
<file path=[Content_Types].xml><?xml version="1.0" encoding="utf-8"?>
<Types xmlns="http://schemas.openxmlformats.org/package/2006/content-types">
  <Override PartName="/ppt/slideMasters/slideMaster3.xml" ContentType="application/vnd.openxmlformats-officedocument.presentationml.slideMaster+xml"/>
  <Override PartName="/ppt/theme/theme5.xml" ContentType="application/vnd.openxmlformats-officedocument.theme+xml"/>
  <Override PartName="/ppt/slideLayouts/slideLayout57.xml" ContentType="application/vnd.openxmlformats-officedocument.presentationml.slideLayout+xml"/>
  <Override PartName="/ppt/notesSlides/notesSlide2.xml" ContentType="application/vnd.openxmlformats-officedocument.presentationml.notesSlide+xml"/>
  <Override PartName="/ppt/slideLayouts/slideLayout46.xml" ContentType="application/vnd.openxmlformats-officedocument.presentationml.slideLayout+xml"/>
  <Override PartName="/ppt/slideLayouts/slideLayout93.xml" ContentType="application/vnd.openxmlformats-officedocument.presentationml.slideLayout+xml"/>
  <Override PartName="/ppt/slides/slide25.xml" ContentType="application/vnd.openxmlformats-officedocument.presentationml.slid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8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Layouts/slideLayout113.xml" ContentType="application/vnd.openxmlformats-officedocument.presentationml.slideLayout+xml"/>
  <Override PartName="/ppt/notesSlides/notesSlide16.xml" ContentType="application/vnd.openxmlformats-officedocument.presentationml.notesSlide+xml"/>
  <Override PartName="/ppt/tableStyles.xml" ContentType="application/vnd.openxmlformats-officedocument.presentationml.tableStyles+xml"/>
  <Override PartName="/ppt/slideLayouts/slideLayout102.xml" ContentType="application/vnd.openxmlformats-officedocument.presentationml.slideLayout+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theme/theme6.xml" ContentType="application/vnd.openxmlformats-officedocument.theme+xml"/>
  <Override PartName="/ppt/slideLayouts/slideLayout69.xml" ContentType="application/vnd.openxmlformats-officedocument.presentationml.slideLayout+xml"/>
  <Override PartName="/ppt/slideLayouts/slideLayout8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58.xml" ContentType="application/vnd.openxmlformats-officedocument.presentationml.slideLayout+xml"/>
  <Override PartName="/ppt/slideLayouts/slideLayout76.xml" ContentType="application/vnd.openxmlformats-officedocument.presentationml.slideLayout+xml"/>
  <Override PartName="/ppt/slideLayouts/slideLayout118.xml" ContentType="application/vnd.openxmlformats-officedocument.presentationml.slideLayout+xml"/>
  <Default Extension="png" ContentType="image/png"/>
  <Override PartName="/ppt/notesSlides/notesSlide3.xml" ContentType="application/vnd.openxmlformats-officedocument.presentationml.notesSlide+xml"/>
  <Override PartName="/ppt/slides/slide26.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Layouts/slideLayout18.xml" ContentType="application/vnd.openxmlformats-officedocument.presentationml.slideLayout+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Layouts/slideLayout65.xml" ContentType="application/vnd.openxmlformats-officedocument.presentationml.slideLayout+xml"/>
  <Override PartName="/ppt/slideLayouts/slideLayout83.xml" ContentType="application/vnd.openxmlformats-officedocument.presentationml.slideLayout+xml"/>
  <Override PartName="/ppt/slideLayouts/slideLayout94.xml" ContentType="application/vnd.openxmlformats-officedocument.presentationml.slideLayout+xml"/>
  <Override PartName="/ppt/slideLayouts/slideLayout10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72.xml" ContentType="application/vnd.openxmlformats-officedocument.presentationml.slideLayout+xml"/>
  <Override PartName="/ppt/slideLayouts/slideLayout90.xml" ContentType="application/vnd.openxmlformats-officedocument.presentationml.slideLayout+xml"/>
  <Override PartName="/ppt/slideLayouts/slideLayout114.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slideLayouts/slideLayout14.xml" ContentType="application/vnd.openxmlformats-officedocument.presentationml.slideLayout+xml"/>
  <Override PartName="/ppt/slideLayouts/slideLayout32.xml" ContentType="application/vnd.openxmlformats-officedocument.presentationml.slideLayout+xml"/>
  <Override PartName="/ppt/slideLayouts/slideLayout61.xml" ContentType="application/vnd.openxmlformats-officedocument.presentationml.slideLayout+xml"/>
  <Override PartName="/ppt/slideLayouts/slideLayout103.xml" ContentType="application/vnd.openxmlformats-officedocument.presentationml.slideLayout+xml"/>
  <Override PartName="/ppt/tags/tag1.xml" ContentType="application/vnd.openxmlformats-officedocument.presentationml.tags+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Layouts/slideLayout21.xml" ContentType="application/vnd.openxmlformats-officedocument.presentationml.slideLayout+xml"/>
  <Override PartName="/ppt/slideLayouts/slideLayout50.xml" ContentType="application/vnd.openxmlformats-officedocument.presentationml.slideLayout+xml"/>
  <Override PartName="/ppt/slideLayouts/slideLayout110.xml" ContentType="application/vnd.openxmlformats-officedocument.presentationml.slideLayout+xml"/>
  <Override PartName="/ppt/slideLayouts/slideLayout121.xml" ContentType="application/vnd.openxmlformats-officedocument.presentationml.slideLayout+xml"/>
  <Override PartName="/ppt/notesSlides/notesSlide13.xml" ContentType="application/vnd.openxmlformats-officedocument.presentationml.notesSlide+xml"/>
  <Override PartName="/ppt/slideMasters/slideMaster9.xml" ContentType="application/vnd.openxmlformats-officedocument.presentationml.slideMaster+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slideLayouts/slideLayout99.xml" ContentType="application/vnd.openxmlformats-officedocument.presentationml.slideLayout+xml"/>
  <Override PartName="/ppt/slideMasters/slideMaster5.xml" ContentType="application/vnd.openxmlformats-officedocument.presentationml.slideMaster+xml"/>
  <Override PartName="/ppt/slideLayouts/slideLayout59.xml" ContentType="application/vnd.openxmlformats-officedocument.presentationml.slideLayout+xml"/>
  <Override PartName="/ppt/theme/theme7.xml" ContentType="application/vnd.openxmlformats-officedocument.theme+xml"/>
  <Override PartName="/ppt/slideLayouts/slideLayout88.xml" ContentType="application/vnd.openxmlformats-officedocument.presentationml.slideLayout+xml"/>
  <Override PartName="/ppt/theme/theme11.xml" ContentType="application/vnd.openxmlformats-officedocument.them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Layouts/slideLayout95.xml" ContentType="application/vnd.openxmlformats-officedocument.presentationml.slideLayout+xml"/>
  <Override PartName="/ppt/slideLayouts/slideLayout1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55.xml" ContentType="application/vnd.openxmlformats-officedocument.presentationml.slideLayout+xml"/>
  <Override PartName="/ppt/slideLayouts/slideLayout84.xml" ContentType="application/vnd.openxmlformats-officedocument.presentationml.slideLayout+xml"/>
  <Override PartName="/ppt/slideLayouts/slideLayout108.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Override PartName="/ppt/slideLayouts/slideLayout91.xml" ContentType="application/vnd.openxmlformats-officedocument.presentationml.slideLayout+xml"/>
  <Override PartName="/ppt/slideLayouts/slideLayout115.xml" ContentType="application/vnd.openxmlformats-officedocument.presentationml.slideLayout+xml"/>
  <Default Extension="wmf" ContentType="image/x-wmf"/>
  <Override PartName="/ppt/tags/tag2.xml" ContentType="application/vnd.openxmlformats-officedocument.presentationml.tags+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51.xml" ContentType="application/vnd.openxmlformats-officedocument.presentationml.slideLayout+xml"/>
  <Override PartName="/ppt/slideLayouts/slideLayout80.xml" ContentType="application/vnd.openxmlformats-officedocument.presentationml.slideLayout+xml"/>
  <Override PartName="/ppt/slideLayouts/slideLayout104.xml" ContentType="application/vnd.openxmlformats-officedocument.presentationml.slideLayout+xml"/>
  <Override PartName="/ppt/slideLayouts/slideLayout122.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Override PartName="/ppt/slideLayouts/slideLayout111.xml" ContentType="application/vnd.openxmlformats-officedocument.presentationml.slideLayout+xml"/>
  <Override PartName="/ppt/notesSlides/notesSlide14.xml" ContentType="application/vnd.openxmlformats-officedocument.presentationml.notesSlide+xml"/>
  <Override PartName="/ppt/slideLayouts/slideLayout100.xml" ContentType="application/vnd.openxmlformats-officedocument.presentationml.slideLayout+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Masters/slideMaster6.xml" ContentType="application/vnd.openxmlformats-officedocument.presentationml.slideMaster+xml"/>
  <Override PartName="/ppt/theme/theme8.xml" ContentType="application/vnd.openxmlformats-officedocument.theme+xml"/>
  <Override PartName="/ppt/slideLayouts/slideLayout89.xml" ContentType="application/vnd.openxmlformats-officedocument.presentationml.slideLayout+xml"/>
  <Override PartName="/ppt/theme/theme12.xml" ContentType="application/vnd.openxmlformats-officedocument.them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slideLayouts/slideLayout78.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28.xml" ContentType="application/vnd.openxmlformats-officedocument.presentationml.slide+xml"/>
  <Override PartName="/ppt/slideLayouts/slideLayout3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67.xml" ContentType="application/vnd.openxmlformats-officedocument.presentationml.slideLayout+xml"/>
  <Override PartName="/ppt/slideLayouts/slideLayout85.xml" ContentType="application/vnd.openxmlformats-officedocument.presentationml.slideLayout+xml"/>
  <Override PartName="/ppt/slideLayouts/slideLayout96.xml" ContentType="application/vnd.openxmlformats-officedocument.presentationml.slideLayout+xml"/>
  <Override PartName="/ppt/slideLayouts/slideLayout109.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slideLayouts/slideLayout74.xml" ContentType="application/vnd.openxmlformats-officedocument.presentationml.slideLayout+xml"/>
  <Override PartName="/ppt/slideLayouts/slideLayout116.xml" ContentType="application/vnd.openxmlformats-officedocument.presentationml.slideLayout+xml"/>
  <Override PartName="/ppt/notesSlides/notesSlide19.xml" ContentType="application/vnd.openxmlformats-officedocument.presentationml.notesSlide+xml"/>
  <Override PartName="/ppt/slides/slide24.xml" ContentType="application/vnd.openxmlformats-officedocument.presentationml.slide+xml"/>
  <Override PartName="/ppt/slideLayouts/slideLayout16.xml" ContentType="application/vnd.openxmlformats-officedocument.presentationml.slideLayout+xml"/>
  <Override PartName="/ppt/slideLayouts/slideLayout34.xml" ContentType="application/vnd.openxmlformats-officedocument.presentationml.slideLayout+xml"/>
  <Override PartName="/ppt/slideLayouts/slideLayout63.xml" ContentType="application/vnd.openxmlformats-officedocument.presentationml.slideLayout+xml"/>
  <Override PartName="/ppt/slideLayouts/slideLayout81.xml" ContentType="application/vnd.openxmlformats-officedocument.presentationml.slideLayout+xml"/>
  <Override PartName="/ppt/slideLayouts/slideLayout92.xml" ContentType="application/vnd.openxmlformats-officedocument.presentationml.slideLayout+xml"/>
  <Override PartName="/ppt/slideLayouts/slideLayout105.xml" ContentType="application/vnd.openxmlformats-officedocument.presentationml.slideLayout+xml"/>
  <Default Extension="jpeg" ContentType="image/jpeg"/>
  <Override PartName="/ppt/tags/tag3.xml" ContentType="application/vnd.openxmlformats-officedocument.presentationml.tags+xml"/>
  <Override PartName="/ppt/slides/slide1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70.xml" ContentType="application/vnd.openxmlformats-officedocument.presentationml.slideLayout+xml"/>
  <Override PartName="/ppt/slideLayouts/slideLayout112.xml" ContentType="application/vnd.openxmlformats-officedocument.presentationml.slideLayout+xml"/>
  <Override PartName="/ppt/slideLayouts/slideLayout123.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slideLayouts/slideLayout101.xml" ContentType="application/vnd.openxmlformats-officedocument.presentationml.slideLayout+xml"/>
  <Override PartName="/ppt/notesSlides/notesSlide22.xml" ContentType="application/vnd.openxmlformats-officedocument.presentationml.notesSlide+xml"/>
  <Override PartName="/ppt/notesSlides/notesSlide11.xml" ContentType="application/vnd.openxmlformats-officedocument.presentationml.notesSlide+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ppt/slideLayouts/slideLayout97.xml" ContentType="application/vnd.openxmlformats-officedocument.presentationml.slideLayout+xml"/>
  <Override PartName="/ppt/slides/slide29.xml" ContentType="application/vnd.openxmlformats-officedocument.presentationml.slide+xml"/>
  <Override PartName="/ppt/slideLayouts/slideLayout39.xml" ContentType="application/vnd.openxmlformats-officedocument.presentationml.slideLayout+xml"/>
  <Override PartName="/ppt/slideLayouts/slideLayout86.xml" ContentType="application/vnd.openxmlformats-officedocument.presentationml.slideLayout+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slideLayouts/slideLayout117.xml" ContentType="application/vnd.openxmlformats-officedocument.presentationml.slideLayout+xml"/>
  <Override PartName="/ppt/tags/tag4.xml" ContentType="application/vnd.openxmlformats-officedocument.presentationml.tags+xml"/>
  <Override PartName="/ppt/theme/theme1.xml" ContentType="application/vnd.openxmlformats-officedocument.theme+xml"/>
  <Override PartName="/ppt/slideLayouts/slideLayout53.xml" ContentType="application/vnd.openxmlformats-officedocument.presentationml.slideLayout+xml"/>
  <Override PartName="/ppt/slideLayouts/slideLayout106.xml" ContentType="application/vnd.openxmlformats-officedocument.presentationml.slideLayout+xml"/>
  <Override PartName="/ppt/slides/slide32.xml" ContentType="application/vnd.openxmlformats-officedocument.presentationml.slide+xml"/>
  <Override PartName="/ppt/slideLayouts/slideLayout42.xml" ContentType="application/vnd.openxmlformats-officedocument.presentationml.slideLayout+xml"/>
  <Override PartName="/ppt/slides/slide10.xml" ContentType="application/vnd.openxmlformats-officedocument.presentationml.slide+xml"/>
  <Override PartName="/ppt/slides/slide21.xml" ContentType="application/vnd.openxmlformats-officedocument.presentationml.slide+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120.xml" ContentType="application/vnd.openxmlformats-officedocument.presentationml.slideLayout+xml"/>
  <Override PartName="/ppt/notesSlides/notesSlide23.xml" ContentType="application/vnd.openxmlformats-officedocument.presentationml.notesSlide+xml"/>
  <Override PartName="/ppt/notesSlides/notesSlide1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0" r:id="rId2"/>
    <p:sldMasterId id="2147483674" r:id="rId3"/>
    <p:sldMasterId id="2147483689" r:id="rId4"/>
    <p:sldMasterId id="2147483704" r:id="rId5"/>
    <p:sldMasterId id="2147483717" r:id="rId6"/>
    <p:sldMasterId id="2147483730" r:id="rId7"/>
    <p:sldMasterId id="2147483756" r:id="rId8"/>
    <p:sldMasterId id="2147483797" r:id="rId9"/>
    <p:sldMasterId id="2147483810" r:id="rId10"/>
    <p:sldMasterId id="2147483823" r:id="rId11"/>
  </p:sldMasterIdLst>
  <p:notesMasterIdLst>
    <p:notesMasterId r:id="rId46"/>
  </p:notesMasterIdLst>
  <p:sldIdLst>
    <p:sldId id="270" r:id="rId12"/>
    <p:sldId id="266" r:id="rId13"/>
    <p:sldId id="311" r:id="rId14"/>
    <p:sldId id="333" r:id="rId15"/>
    <p:sldId id="315" r:id="rId16"/>
    <p:sldId id="260" r:id="rId17"/>
    <p:sldId id="274" r:id="rId18"/>
    <p:sldId id="334" r:id="rId19"/>
    <p:sldId id="324" r:id="rId20"/>
    <p:sldId id="318" r:id="rId21"/>
    <p:sldId id="322" r:id="rId22"/>
    <p:sldId id="321" r:id="rId23"/>
    <p:sldId id="335" r:id="rId24"/>
    <p:sldId id="320" r:id="rId25"/>
    <p:sldId id="271" r:id="rId26"/>
    <p:sldId id="332" r:id="rId27"/>
    <p:sldId id="257" r:id="rId28"/>
    <p:sldId id="298" r:id="rId29"/>
    <p:sldId id="336" r:id="rId30"/>
    <p:sldId id="283" r:id="rId31"/>
    <p:sldId id="286" r:id="rId32"/>
    <p:sldId id="287" r:id="rId33"/>
    <p:sldId id="280" r:id="rId34"/>
    <p:sldId id="269" r:id="rId35"/>
    <p:sldId id="282" r:id="rId36"/>
    <p:sldId id="284" r:id="rId37"/>
    <p:sldId id="285" r:id="rId38"/>
    <p:sldId id="328" r:id="rId39"/>
    <p:sldId id="327" r:id="rId40"/>
    <p:sldId id="323" r:id="rId41"/>
    <p:sldId id="295" r:id="rId42"/>
    <p:sldId id="329" r:id="rId43"/>
    <p:sldId id="330" r:id="rId44"/>
    <p:sldId id="25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00"/>
    <a:srgbClr val="FF0000"/>
    <a:srgbClr val="0A89E0"/>
    <a:srgbClr val="CCFF33"/>
    <a:srgbClr val="FFFF00"/>
    <a:srgbClr val="FF66CC"/>
    <a:srgbClr val="FF66FF"/>
    <a:srgbClr val="CC00CC"/>
    <a:srgbClr val="99CCFF"/>
    <a:srgbClr val="3366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496" autoAdjust="0"/>
  </p:normalViewPr>
  <p:slideViewPr>
    <p:cSldViewPr>
      <p:cViewPr>
        <p:scale>
          <a:sx n="70" d="100"/>
          <a:sy n="70" d="100"/>
        </p:scale>
        <p:origin x="-522" y="42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3" Type="http://schemas.openxmlformats.org/officeDocument/2006/relationships/slideMaster" Target="slideMasters/slideMaster3.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slide" Target="slides/slide3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viewProps" Target="viewProps.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83DC3E-29D8-41D4-9BDD-A90950D28B86}" type="datetimeFigureOut">
              <a:rPr lang="en-US" smtClean="0"/>
              <a:pPr/>
              <a:t>10/2/2011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68DAE3-F0B4-4EA3-A106-10B54FE43CDE}" type="slidenum">
              <a:rPr lang="en-US" smtClean="0"/>
              <a:pPr/>
              <a:t>‹#›</a:t>
            </a:fld>
            <a:endParaRPr lang="en-US"/>
          </a:p>
        </p:txBody>
      </p:sp>
    </p:spTree>
    <p:extLst>
      <p:ext uri="{BB962C8B-B14F-4D97-AF65-F5344CB8AC3E}">
        <p14:creationId xmlns:p14="http://schemas.microsoft.com/office/powerpoint/2010/main" xmlns="" val="390987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0C836D-BF9C-4250-A27C-BC757E1C349E}" type="slidenum">
              <a:rPr lang="en-US">
                <a:solidFill>
                  <a:prstClr val="black"/>
                </a:solidFill>
              </a:rPr>
              <a:pPr/>
              <a:t>1</a:t>
            </a:fld>
            <a:endParaRPr lang="en-US">
              <a:solidFill>
                <a:prstClr val="black"/>
              </a:solidFill>
            </a:endParaRPr>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0375B3-902D-4A1F-94CA-99C6121DB61C}" type="slidenum">
              <a:rPr lang="en-US">
                <a:solidFill>
                  <a:prstClr val="black"/>
                </a:solidFill>
              </a:rPr>
              <a:pPr/>
              <a:t>2</a:t>
            </a:fld>
            <a:endParaRPr lang="en-US">
              <a:solidFill>
                <a:prstClr val="black"/>
              </a:solidFill>
            </a:endParaRPr>
          </a:p>
        </p:txBody>
      </p:sp>
      <p:sp>
        <p:nvSpPr>
          <p:cNvPr id="956418" name="Rectangle 2"/>
          <p:cNvSpPr>
            <a:spLocks noGrp="1" noRot="1" noChangeAspect="1" noChangeArrowheads="1" noTextEdit="1"/>
          </p:cNvSpPr>
          <p:nvPr>
            <p:ph type="sldImg"/>
          </p:nvPr>
        </p:nvSpPr>
        <p:spPr>
          <a:ln/>
        </p:spPr>
      </p:sp>
      <p:sp>
        <p:nvSpPr>
          <p:cNvPr id="95641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611F52-1A20-49A8-9D21-693BEBA6CA8B}" type="slidenum">
              <a:rPr lang="en-US"/>
              <a:pPr/>
              <a:t>3</a:t>
            </a:fld>
            <a:endParaRPr lang="en-US"/>
          </a:p>
        </p:txBody>
      </p:sp>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A62290-D901-4CA4-9F49-0CDB7FA0AA6F}" type="slidenum">
              <a:rPr lang="en-US"/>
              <a:pPr/>
              <a:t>4</a:t>
            </a:fld>
            <a:endParaRPr lang="en-US"/>
          </a:p>
        </p:txBody>
      </p:sp>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p:txBody>
          <a:bodyPr/>
          <a:lstStyle/>
          <a:p>
            <a:r>
              <a:rPr lang="en-US" baseline="0" dirty="0" smtClean="0"/>
              <a:t>There are strong topographical and physical gradients in the region, both across shelf and from North to South that made the region particularly interesting.</a:t>
            </a:r>
          </a:p>
          <a:p>
            <a:endParaRPr lang="en-US" dirty="0" smtClean="0"/>
          </a:p>
          <a:p>
            <a:r>
              <a:rPr lang="en-US" dirty="0" smtClean="0"/>
              <a:t>Cape </a:t>
            </a:r>
            <a:r>
              <a:rPr lang="en-US" dirty="0"/>
              <a:t>Blanco is the first large </a:t>
            </a:r>
            <a:r>
              <a:rPr lang="en-US" dirty="0" smtClean="0"/>
              <a:t>promontory </a:t>
            </a:r>
            <a:r>
              <a:rPr lang="en-US" dirty="0"/>
              <a:t>along the coast – south of the Cape, upwelling </a:t>
            </a:r>
            <a:r>
              <a:rPr lang="en-US" dirty="0" smtClean="0"/>
              <a:t>is stronger </a:t>
            </a:r>
            <a:r>
              <a:rPr lang="en-US" dirty="0"/>
              <a:t>than to the north.  The mechanisms behind the different upwelling regimes were of great interest.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BED7D-49DE-4B83-A64E-53759453D86C}" type="slidenum">
              <a:rPr lang="en-US"/>
              <a:pPr/>
              <a:t>5</a:t>
            </a:fld>
            <a:endParaRPr lang="en-US"/>
          </a:p>
        </p:txBody>
      </p:sp>
      <p:sp>
        <p:nvSpPr>
          <p:cNvPr id="846850" name="Rectangle 2"/>
          <p:cNvSpPr>
            <a:spLocks noGrp="1" noRot="1" noChangeAspect="1" noChangeArrowheads="1" noTextEdit="1"/>
          </p:cNvSpPr>
          <p:nvPr>
            <p:ph type="sldImg"/>
          </p:nvPr>
        </p:nvSpPr>
        <p:spPr>
          <a:ln/>
        </p:spPr>
      </p:sp>
      <p:sp>
        <p:nvSpPr>
          <p:cNvPr id="846851" name="Rectangle 3"/>
          <p:cNvSpPr>
            <a:spLocks noGrp="1" noChangeArrowheads="1"/>
          </p:cNvSpPr>
          <p:nvPr>
            <p:ph type="body" idx="1"/>
          </p:nvPr>
        </p:nvSpPr>
        <p:spPr/>
        <p:txBody>
          <a:bodyPr/>
          <a:lstStyle/>
          <a:p>
            <a:endParaRPr lang="fr-F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08D42B-A0D2-4027-A727-143FC647A94F}" type="slidenum">
              <a:rPr lang="en-US">
                <a:solidFill>
                  <a:prstClr val="black"/>
                </a:solidFill>
              </a:rPr>
              <a:pPr/>
              <a:t>6</a:t>
            </a:fld>
            <a:endParaRPr lang="en-US">
              <a:solidFill>
                <a:prstClr val="black"/>
              </a:solidFill>
            </a:endParaRPr>
          </a:p>
        </p:txBody>
      </p:sp>
      <p:sp>
        <p:nvSpPr>
          <p:cNvPr id="59394" name="Rectangle 2"/>
          <p:cNvSpPr>
            <a:spLocks noGrp="1" noRot="1" noChangeAspect="1" noChangeArrowheads="1" noTextEdit="1"/>
          </p:cNvSpPr>
          <p:nvPr>
            <p:ph type="sldImg"/>
          </p:nvPr>
        </p:nvSpPr>
        <p:spPr>
          <a:xfrm>
            <a:off x="1147763" y="685800"/>
            <a:ext cx="4573587" cy="3430588"/>
          </a:xfrm>
          <a:ln/>
        </p:spPr>
      </p:sp>
      <p:sp>
        <p:nvSpPr>
          <p:cNvPr id="593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1DE854-E3C0-4494-B89B-B68E7D17068A}" type="slidenum">
              <a:rPr lang="en-US">
                <a:solidFill>
                  <a:prstClr val="black"/>
                </a:solidFill>
              </a:rPr>
              <a:pPr/>
              <a:t>7</a:t>
            </a:fld>
            <a:endParaRPr lang="en-US">
              <a:solidFill>
                <a:prstClr val="black"/>
              </a:solidFill>
            </a:endParaRPr>
          </a:p>
        </p:txBody>
      </p:sp>
      <p:sp>
        <p:nvSpPr>
          <p:cNvPr id="262146" name="Rectangle 2"/>
          <p:cNvSpPr>
            <a:spLocks noGrp="1" noRot="1" noChangeAspect="1" noChangeArrowheads="1" noTextEdit="1"/>
          </p:cNvSpPr>
          <p:nvPr>
            <p:ph type="sldImg"/>
          </p:nvPr>
        </p:nvSpPr>
        <p:spPr>
          <a:ln/>
        </p:spPr>
      </p:sp>
      <p:sp>
        <p:nvSpPr>
          <p:cNvPr id="26214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Contrasting species distributions</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D15A2-C1F2-4E5B-AFF0-223817A41E95}" type="slidenum">
              <a:rPr lang="en-US">
                <a:solidFill>
                  <a:prstClr val="black"/>
                </a:solidFill>
              </a:rPr>
              <a:pPr/>
              <a:t>9</a:t>
            </a:fld>
            <a:endParaRPr lang="en-US">
              <a:solidFill>
                <a:prstClr val="black"/>
              </a:solidFill>
            </a:endParaRPr>
          </a:p>
        </p:txBody>
      </p:sp>
      <p:sp>
        <p:nvSpPr>
          <p:cNvPr id="878594" name="Rectangle 2"/>
          <p:cNvSpPr>
            <a:spLocks noGrp="1" noRot="1" noChangeAspect="1" noChangeArrowheads="1" noTextEdit="1"/>
          </p:cNvSpPr>
          <p:nvPr>
            <p:ph type="sldImg"/>
          </p:nvPr>
        </p:nvSpPr>
        <p:spPr>
          <a:xfrm>
            <a:off x="1147763" y="685800"/>
            <a:ext cx="4570412" cy="3429000"/>
          </a:xfrm>
          <a:ln/>
        </p:spPr>
      </p:sp>
      <p:sp>
        <p:nvSpPr>
          <p:cNvPr id="878595" name="Rectangle 3"/>
          <p:cNvSpPr>
            <a:spLocks noGrp="1" noChangeArrowheads="1"/>
          </p:cNvSpPr>
          <p:nvPr>
            <p:ph type="body" idx="1"/>
          </p:nvPr>
        </p:nvSpPr>
        <p:spPr/>
        <p:txBody>
          <a:bodyPr/>
          <a:lstStyle/>
          <a:p>
            <a:r>
              <a:rPr lang="en-US" dirty="0" smtClean="0"/>
              <a:t>Filament</a:t>
            </a:r>
            <a:r>
              <a:rPr lang="en-US" baseline="0" dirty="0" smtClean="0"/>
              <a:t> was a deep strong feature</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579DFA-17D6-4890-A65F-0F52F0B734D7}" type="slidenum">
              <a:rPr lang="en-US">
                <a:solidFill>
                  <a:prstClr val="black"/>
                </a:solidFill>
              </a:rPr>
              <a:pPr/>
              <a:t>10</a:t>
            </a:fld>
            <a:endParaRPr lang="en-US">
              <a:solidFill>
                <a:prstClr val="black"/>
              </a:solidFill>
            </a:endParaRPr>
          </a:p>
        </p:txBody>
      </p:sp>
      <p:sp>
        <p:nvSpPr>
          <p:cNvPr id="892930" name="Rectangle 2"/>
          <p:cNvSpPr>
            <a:spLocks noGrp="1" noRot="1" noChangeAspect="1" noChangeArrowheads="1" noTextEdit="1"/>
          </p:cNvSpPr>
          <p:nvPr>
            <p:ph type="sldImg"/>
          </p:nvPr>
        </p:nvSpPr>
        <p:spPr>
          <a:xfrm>
            <a:off x="1147763" y="685800"/>
            <a:ext cx="4572000" cy="3429000"/>
          </a:xfrm>
          <a:ln/>
        </p:spPr>
      </p:sp>
      <p:sp>
        <p:nvSpPr>
          <p:cNvPr id="892931" name="Rectangle 3"/>
          <p:cNvSpPr>
            <a:spLocks noGrp="1" noChangeArrowheads="1"/>
          </p:cNvSpPr>
          <p:nvPr>
            <p:ph type="body" idx="1"/>
          </p:nvPr>
        </p:nvSpPr>
        <p:spPr/>
        <p:txBody>
          <a:bodyPr/>
          <a:lstStyle/>
          <a:p>
            <a:r>
              <a:rPr lang="en-US" dirty="0" smtClean="0"/>
              <a:t>Used gridded </a:t>
            </a:r>
            <a:r>
              <a:rPr lang="en-US" dirty="0"/>
              <a:t>biomass field and the </a:t>
            </a:r>
            <a:r>
              <a:rPr lang="en-US" dirty="0" smtClean="0"/>
              <a:t>velocities</a:t>
            </a:r>
            <a:r>
              <a:rPr lang="en-US" baseline="0" dirty="0" smtClean="0"/>
              <a:t> to estimate volume and biomass transport.</a:t>
            </a:r>
            <a:endParaRPr lang="en-US" dirty="0"/>
          </a:p>
          <a:p>
            <a:r>
              <a:rPr lang="en-US" dirty="0" smtClean="0"/>
              <a:t>offshore </a:t>
            </a:r>
            <a:r>
              <a:rPr lang="en-US" dirty="0"/>
              <a:t>flux of &gt; 1200 metric </a:t>
            </a:r>
            <a:r>
              <a:rPr lang="en-US" dirty="0" err="1"/>
              <a:t>tonnes</a:t>
            </a:r>
            <a:r>
              <a:rPr lang="en-US" dirty="0"/>
              <a:t> of carbon per </a:t>
            </a:r>
            <a:r>
              <a:rPr lang="en-US" u="none" dirty="0"/>
              <a:t>day as zooplankton biomass alone </a:t>
            </a:r>
            <a:r>
              <a:rPr lang="en-US" dirty="0"/>
              <a:t>when accounting for flux into the region along the northern and southern lines.</a:t>
            </a:r>
          </a:p>
          <a:p>
            <a:endParaRPr lang="en-US" dirty="0"/>
          </a:p>
          <a:p>
            <a:r>
              <a:rPr lang="en-US" dirty="0" smtClean="0"/>
              <a:t>Filament</a:t>
            </a:r>
            <a:r>
              <a:rPr lang="en-US" baseline="0" dirty="0" smtClean="0"/>
              <a:t> </a:t>
            </a:r>
            <a:r>
              <a:rPr lang="en-US" dirty="0" smtClean="0"/>
              <a:t>volume </a:t>
            </a:r>
            <a:r>
              <a:rPr lang="en-US" dirty="0"/>
              <a:t>transport </a:t>
            </a:r>
            <a:r>
              <a:rPr lang="en-US" dirty="0" smtClean="0"/>
              <a:t>=~0.5 </a:t>
            </a:r>
            <a:r>
              <a:rPr lang="en-US" dirty="0" err="1"/>
              <a:t>Sv</a:t>
            </a:r>
            <a:r>
              <a:rPr lang="en-US" dirty="0"/>
              <a:t> </a:t>
            </a:r>
            <a:r>
              <a:rPr lang="en-US" dirty="0" smtClean="0"/>
              <a:t>and </a:t>
            </a:r>
            <a:r>
              <a:rPr lang="en-US" dirty="0"/>
              <a:t>&gt;900 tons C per </a:t>
            </a:r>
            <a:r>
              <a:rPr lang="en-US" dirty="0" smtClean="0"/>
              <a:t>day</a:t>
            </a:r>
            <a:endParaRPr lang="en-US" dirty="0"/>
          </a:p>
          <a:p>
            <a:endParaRPr lang="en-US" dirty="0"/>
          </a:p>
          <a:p>
            <a:r>
              <a:rPr lang="en-US" dirty="0" smtClean="0"/>
              <a:t>daily </a:t>
            </a:r>
            <a:r>
              <a:rPr lang="en-US" dirty="0"/>
              <a:t>loss represented about 2% of the standing </a:t>
            </a:r>
            <a:r>
              <a:rPr lang="en-US" dirty="0" smtClean="0"/>
              <a:t>stock</a:t>
            </a:r>
            <a:endParaRPr lang="en-US" dirty="0"/>
          </a:p>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C271C8-A63A-44E8-BAD3-14FD301800C6}" type="slidenum">
              <a:rPr lang="en-US"/>
              <a:pPr/>
              <a:t>11</a:t>
            </a:fld>
            <a:endParaRPr lang="en-US"/>
          </a:p>
        </p:txBody>
      </p:sp>
      <p:sp>
        <p:nvSpPr>
          <p:cNvPr id="721922" name="Rectangle 2"/>
          <p:cNvSpPr>
            <a:spLocks noGrp="1" noRot="1" noChangeAspect="1" noChangeArrowheads="1" noTextEdit="1"/>
          </p:cNvSpPr>
          <p:nvPr>
            <p:ph type="sldImg"/>
          </p:nvPr>
        </p:nvSpPr>
        <p:spPr>
          <a:ln/>
        </p:spPr>
      </p:sp>
      <p:sp>
        <p:nvSpPr>
          <p:cNvPr id="721923" name="Rectangle 3"/>
          <p:cNvSpPr>
            <a:spLocks noGrp="1" noChangeArrowheads="1"/>
          </p:cNvSpPr>
          <p:nvPr>
            <p:ph type="body" idx="1"/>
          </p:nvPr>
        </p:nvSpPr>
        <p:spPr/>
        <p:txBody>
          <a:bodyPr/>
          <a:lstStyle/>
          <a:p>
            <a:r>
              <a:rPr lang="en-US" baseline="0" dirty="0" err="1" smtClean="0"/>
              <a:t>Dall’s</a:t>
            </a:r>
            <a:r>
              <a:rPr lang="en-US" baseline="0" dirty="0" smtClean="0"/>
              <a:t> porpoise tends </a:t>
            </a:r>
            <a:r>
              <a:rPr lang="en-US" baseline="0" dirty="0" smtClean="0"/>
              <a:t>to be associated with warm ocean </a:t>
            </a:r>
            <a:r>
              <a:rPr lang="en-US" baseline="0" dirty="0" smtClean="0"/>
              <a:t>temperatures, here appeared </a:t>
            </a:r>
            <a:r>
              <a:rPr lang="en-US" baseline="0" dirty="0" smtClean="0"/>
              <a:t>to exploit regions of strong temperature gradients at the boundaries of the warm and cold ocean where the transition to high biomass of coastal organisms occurs.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err="1" smtClean="0"/>
              <a:t>Dall’s</a:t>
            </a:r>
            <a:r>
              <a:rPr lang="en-US" baseline="0" dirty="0" smtClean="0"/>
              <a:t> feed</a:t>
            </a:r>
            <a:r>
              <a:rPr lang="en-US" dirty="0" smtClean="0"/>
              <a:t> </a:t>
            </a:r>
            <a:r>
              <a:rPr lang="en-US" dirty="0" smtClean="0"/>
              <a:t>on</a:t>
            </a:r>
            <a:r>
              <a:rPr lang="en-US" baseline="0" dirty="0" smtClean="0"/>
              <a:t> </a:t>
            </a:r>
            <a:r>
              <a:rPr lang="en-US" baseline="0" dirty="0" smtClean="0"/>
              <a:t>zooplanktivorous fish</a:t>
            </a: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1ADD78-A652-42D7-B4B1-A3F510F14BE5}" type="slidenum">
              <a:rPr lang="en-US"/>
              <a:pPr/>
              <a:t>12</a:t>
            </a:fld>
            <a:endParaRPr lang="en-US"/>
          </a:p>
        </p:txBody>
      </p:sp>
      <p:sp>
        <p:nvSpPr>
          <p:cNvPr id="646146" name="Rectangle 2"/>
          <p:cNvSpPr>
            <a:spLocks noGrp="1" noRot="1" noChangeAspect="1" noChangeArrowheads="1" noTextEdit="1"/>
          </p:cNvSpPr>
          <p:nvPr>
            <p:ph type="sldImg"/>
          </p:nvPr>
        </p:nvSpPr>
        <p:spPr>
          <a:ln/>
        </p:spPr>
      </p:sp>
      <p:sp>
        <p:nvSpPr>
          <p:cNvPr id="646147" name="Rectangle 3"/>
          <p:cNvSpPr>
            <a:spLocks noGrp="1" noChangeArrowheads="1"/>
          </p:cNvSpPr>
          <p:nvPr>
            <p:ph type="body" idx="1"/>
          </p:nvPr>
        </p:nvSpPr>
        <p:spPr/>
        <p:txBody>
          <a:bodyPr/>
          <a:lstStyle/>
          <a:p>
            <a:endParaRPr lang="fr-F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218C2E-19DE-47BF-9BEB-47EE2EA029FF}" type="slidenum">
              <a:rPr lang="en-US">
                <a:solidFill>
                  <a:prstClr val="black"/>
                </a:solidFill>
              </a:rPr>
              <a:pPr/>
              <a:t>13</a:t>
            </a:fld>
            <a:endParaRPr lang="en-US">
              <a:solidFill>
                <a:prstClr val="black"/>
              </a:solidFill>
            </a:endParaRPr>
          </a:p>
        </p:txBody>
      </p:sp>
      <p:sp>
        <p:nvSpPr>
          <p:cNvPr id="820226" name="Rectangle 2"/>
          <p:cNvSpPr>
            <a:spLocks noGrp="1" noRot="1" noChangeAspect="1" noChangeArrowheads="1" noTextEdit="1"/>
          </p:cNvSpPr>
          <p:nvPr>
            <p:ph type="sldImg"/>
          </p:nvPr>
        </p:nvSpPr>
        <p:spPr>
          <a:ln/>
        </p:spPr>
      </p:sp>
      <p:sp>
        <p:nvSpPr>
          <p:cNvPr id="8202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25C537-CD7E-4300-A023-ED94A5B4B2F5}" type="slidenum">
              <a:rPr lang="en-US"/>
              <a:pPr/>
              <a:t>14</a:t>
            </a:fld>
            <a:endParaRPr lang="en-US"/>
          </a:p>
        </p:txBody>
      </p:sp>
      <p:sp>
        <p:nvSpPr>
          <p:cNvPr id="250882" name="Rectangle 2"/>
          <p:cNvSpPr>
            <a:spLocks noGrp="1" noRot="1" noChangeAspect="1" noChangeArrowheads="1" noTextEdit="1"/>
          </p:cNvSpPr>
          <p:nvPr>
            <p:ph type="sldImg"/>
          </p:nvPr>
        </p:nvSpPr>
        <p:spPr>
          <a:ln/>
        </p:spPr>
      </p:sp>
      <p:sp>
        <p:nvSpPr>
          <p:cNvPr id="250883" name="Rectangle 3"/>
          <p:cNvSpPr>
            <a:spLocks noGrp="1" noChangeArrowheads="1"/>
          </p:cNvSpPr>
          <p:nvPr>
            <p:ph type="body" idx="1"/>
          </p:nvPr>
        </p:nvSpPr>
        <p:spPr/>
        <p:txBody>
          <a:bodyPr/>
          <a:lstStyle/>
          <a:p>
            <a:r>
              <a:rPr lang="en-US" dirty="0"/>
              <a:t>Spatially averaging over the range to create a time series of the mesoscale energy from 1993-2006 </a:t>
            </a:r>
            <a:r>
              <a:rPr lang="en-US" dirty="0" smtClean="0"/>
              <a:t>… </a:t>
            </a:r>
            <a:r>
              <a:rPr lang="en-US" dirty="0"/>
              <a:t>a lot of interannual variability. </a:t>
            </a:r>
            <a:r>
              <a:rPr lang="en-US" dirty="0" smtClean="0"/>
              <a:t> </a:t>
            </a:r>
            <a:r>
              <a:rPr lang="en-US" dirty="0" smtClean="0"/>
              <a:t>Weak link to </a:t>
            </a:r>
            <a:r>
              <a:rPr lang="en-US" baseline="0" dirty="0" smtClean="0"/>
              <a:t>the </a:t>
            </a:r>
            <a:r>
              <a:rPr lang="en-US" baseline="0" dirty="0" smtClean="0"/>
              <a:t>PDO, </a:t>
            </a:r>
            <a:r>
              <a:rPr lang="en-US" baseline="0" dirty="0" smtClean="0"/>
              <a:t>strongly elevated energy during El Nino events.</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A62290-D901-4CA4-9F49-0CDB7FA0AA6F}" type="slidenum">
              <a:rPr lang="en-US"/>
              <a:pPr/>
              <a:t>15</a:t>
            </a:fld>
            <a:endParaRPr lang="en-US"/>
          </a:p>
        </p:txBody>
      </p:sp>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 </a:t>
            </a:r>
            <a:r>
              <a:rPr lang="en-US" sz="1200" kern="1200" dirty="0" smtClean="0">
                <a:solidFill>
                  <a:schemeClr val="tx1"/>
                </a:solidFill>
                <a:effectLst/>
                <a:latin typeface="+mn-lt"/>
                <a:ea typeface="+mn-ea"/>
                <a:cs typeface="+mn-cs"/>
              </a:rPr>
              <a:t>arrived in Oregon right in the middle of the largest El Nino event of the </a:t>
            </a:r>
            <a:r>
              <a:rPr lang="en-US" sz="1200" kern="1200" dirty="0" smtClean="0">
                <a:solidFill>
                  <a:schemeClr val="tx1"/>
                </a:solidFill>
                <a:effectLst/>
                <a:latin typeface="+mn-lt"/>
                <a:ea typeface="+mn-ea"/>
                <a:cs typeface="+mn-cs"/>
              </a:rPr>
              <a:t>century</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568DAE3-F0B4-4EA3-A106-10B54FE43CDE}" type="slidenum">
              <a:rPr lang="en-US" smtClean="0"/>
              <a:pPr/>
              <a:t>16</a:t>
            </a:fld>
            <a:endParaRPr lang="en-US"/>
          </a:p>
        </p:txBody>
      </p:sp>
    </p:spTree>
    <p:extLst>
      <p:ext uri="{BB962C8B-B14F-4D97-AF65-F5344CB8AC3E}">
        <p14:creationId xmlns:p14="http://schemas.microsoft.com/office/powerpoint/2010/main" xmlns="" val="1006834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El Nino</a:t>
            </a:r>
            <a:r>
              <a:rPr lang="en-US" baseline="0" dirty="0" smtClean="0"/>
              <a:t> community changes</a:t>
            </a:r>
          </a:p>
          <a:p>
            <a:r>
              <a:rPr lang="en-US" baseline="0" dirty="0" smtClean="0"/>
              <a:t>Advection of N. simplex and other euphausiids/chaetognaths indicate that BOTH alongshore and downwelling circulation are important to advection.  Differences in production between warm and ‘cold’ water taxa reinforced population structure.  </a:t>
            </a:r>
          </a:p>
          <a:p>
            <a:endParaRPr lang="en-US" baseline="0" dirty="0" smtClean="0"/>
          </a:p>
          <a:p>
            <a:r>
              <a:rPr lang="en-US" baseline="0" dirty="0" smtClean="0"/>
              <a:t>Monterey Bay = not much change apparent from advection, but small species proliferated due to warm, stratified conditions.</a:t>
            </a:r>
          </a:p>
          <a:p>
            <a:endParaRPr lang="en-US" baseline="0" dirty="0" smtClean="0"/>
          </a:p>
          <a:p>
            <a:r>
              <a:rPr lang="en-US" baseline="0" dirty="0" smtClean="0"/>
              <a:t>Southern CCS = change from subtropical to tropical taxa indicating advection there..</a:t>
            </a:r>
          </a:p>
          <a:p>
            <a:endParaRPr lang="en-US" baseline="0" dirty="0" smtClean="0"/>
          </a:p>
          <a:p>
            <a:r>
              <a:rPr lang="en-US" baseline="0" dirty="0" smtClean="0"/>
              <a:t>“ends of ranges’ show biggest changes (both advection and growth differences)</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Nyctiphanes </a:t>
            </a:r>
            <a:r>
              <a:rPr lang="en-US" baseline="0" dirty="0" smtClean="0"/>
              <a:t>first appeared in our samples in December 1997 and persisted through November of the following year.</a:t>
            </a:r>
          </a:p>
          <a:p>
            <a:endParaRPr lang="en-US" baseline="0" dirty="0" smtClean="0"/>
          </a:p>
          <a:p>
            <a:r>
              <a:rPr lang="en-US" baseline="0" dirty="0" smtClean="0"/>
              <a:t>The </a:t>
            </a:r>
            <a:r>
              <a:rPr lang="en-US" baseline="0" dirty="0" smtClean="0"/>
              <a:t>timing </a:t>
            </a:r>
            <a:r>
              <a:rPr lang="en-US" baseline="0" dirty="0" smtClean="0"/>
              <a:t>corresponds </a:t>
            </a:r>
            <a:r>
              <a:rPr lang="en-US" baseline="0" dirty="0" smtClean="0"/>
              <a:t>very closely to what we would have hypothesized from alongshore </a:t>
            </a:r>
            <a:r>
              <a:rPr lang="en-US" baseline="0" dirty="0" smtClean="0"/>
              <a:t>velocity anomalies.</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solidFill>
                  <a:prstClr val="black"/>
                </a:solidFill>
              </a:rPr>
              <a:pPr/>
              <a:t>18</a:t>
            </a:fld>
            <a:endParaRPr 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92A4C7-ED02-40C9-ACE5-262AFDB00C33}" type="slidenum">
              <a:rPr lang="en-US">
                <a:solidFill>
                  <a:prstClr val="black"/>
                </a:solidFill>
              </a:rPr>
              <a:pPr/>
              <a:t>19</a:t>
            </a:fld>
            <a:endParaRPr lang="en-US">
              <a:solidFill>
                <a:prstClr val="black"/>
              </a:solidFill>
            </a:endParaRPr>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r>
              <a:rPr lang="en-US" dirty="0" smtClean="0"/>
              <a:t>Off </a:t>
            </a:r>
            <a:r>
              <a:rPr lang="en-US" dirty="0"/>
              <a:t>Oregon and northern California, the wind and current patterns are seasonal</a:t>
            </a:r>
            <a:r>
              <a:rPr lang="en-US" dirty="0" smtClean="0"/>
              <a:t>.</a:t>
            </a:r>
          </a:p>
          <a:p>
            <a:r>
              <a:rPr lang="en-US" dirty="0" smtClean="0"/>
              <a:t>Brings</a:t>
            </a:r>
            <a:r>
              <a:rPr lang="en-US" baseline="0" dirty="0" smtClean="0"/>
              <a:t> different zooplankton communities into the region.</a:t>
            </a: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Time series of copepod community</a:t>
            </a:r>
            <a:r>
              <a:rPr lang="en-US" baseline="0" dirty="0" smtClean="0"/>
              <a:t> structure developed from ordination axis scores (similar to PC-1).</a:t>
            </a:r>
          </a:p>
          <a:p>
            <a:r>
              <a:rPr lang="en-US" baseline="0" dirty="0" smtClean="0"/>
              <a:t>Seasonal cycle dominates.  Anomalies from seasonal cycle show s</a:t>
            </a:r>
            <a:r>
              <a:rPr lang="en-US" dirty="0" smtClean="0"/>
              <a:t>hifts in</a:t>
            </a:r>
            <a:r>
              <a:rPr lang="en-US" baseline="0" dirty="0" smtClean="0"/>
              <a:t> </a:t>
            </a:r>
            <a:r>
              <a:rPr lang="en-US" dirty="0" smtClean="0"/>
              <a:t>copepod communities from those dominated by warm-water taxa</a:t>
            </a:r>
            <a:r>
              <a:rPr lang="en-US" baseline="0" dirty="0" smtClean="0"/>
              <a:t> to cold-water taxa over multi-year cycles.</a:t>
            </a:r>
            <a:endParaRPr lang="en-US" dirty="0"/>
          </a:p>
        </p:txBody>
      </p:sp>
      <p:sp>
        <p:nvSpPr>
          <p:cNvPr id="4" name="Slide Number Placeholder 3"/>
          <p:cNvSpPr>
            <a:spLocks noGrp="1"/>
          </p:cNvSpPr>
          <p:nvPr>
            <p:ph type="sldNum" sz="quarter" idx="10"/>
          </p:nvPr>
        </p:nvSpPr>
        <p:spPr/>
        <p:txBody>
          <a:bodyPr/>
          <a:lstStyle/>
          <a:p>
            <a:fld id="{1B5F48EB-6FF1-4D21-8C1B-88EF045EAD9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a:t>
            </a:r>
            <a:r>
              <a:rPr lang="en-US" baseline="0" dirty="0" smtClean="0"/>
              <a:t> believe these shifts are important to ecosystem dynamics because of the difference in life history strategies of these species which result in differences in size and lipids.</a:t>
            </a:r>
            <a:endParaRPr lang="en-US" dirty="0"/>
          </a:p>
        </p:txBody>
      </p:sp>
      <p:sp>
        <p:nvSpPr>
          <p:cNvPr id="4" name="Slide Number Placeholder 3"/>
          <p:cNvSpPr>
            <a:spLocks noGrp="1"/>
          </p:cNvSpPr>
          <p:nvPr>
            <p:ph type="sldNum" sz="quarter" idx="10"/>
          </p:nvPr>
        </p:nvSpPr>
        <p:spPr/>
        <p:txBody>
          <a:bodyPr/>
          <a:lstStyle/>
          <a:p>
            <a:fld id="{1B5F48EB-6FF1-4D21-8C1B-88EF045EAD97}"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OPIH = Oregon Production Index</a:t>
            </a:r>
            <a:r>
              <a:rPr lang="en-US" baseline="0" dirty="0" smtClean="0"/>
              <a:t> (Hatchery).  </a:t>
            </a:r>
            <a:r>
              <a:rPr lang="en-US" baseline="0" dirty="0" err="1" smtClean="0"/>
              <a:t>Smolt</a:t>
            </a:r>
            <a:r>
              <a:rPr lang="en-US" baseline="0" dirty="0" smtClean="0"/>
              <a:t>-to-adult returns from Southern </a:t>
            </a:r>
            <a:r>
              <a:rPr lang="en-US" baseline="0" dirty="0" err="1" smtClean="0"/>
              <a:t>Wa</a:t>
            </a:r>
            <a:r>
              <a:rPr lang="en-US" baseline="0" dirty="0" smtClean="0"/>
              <a:t> through CA</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Pan-Regional Synthesis</a:t>
            </a:r>
            <a:r>
              <a:rPr lang="en-US" baseline="0" dirty="0" smtClean="0"/>
              <a:t> project, POBEX</a:t>
            </a:r>
            <a:endParaRPr lang="en-US" dirty="0"/>
          </a:p>
        </p:txBody>
      </p:sp>
      <p:sp>
        <p:nvSpPr>
          <p:cNvPr id="4" name="Slide Number Placeholder 3"/>
          <p:cNvSpPr>
            <a:spLocks noGrp="1"/>
          </p:cNvSpPr>
          <p:nvPr>
            <p:ph type="sldNum" sz="quarter" idx="10"/>
          </p:nvPr>
        </p:nvSpPr>
        <p:spPr/>
        <p:txBody>
          <a:bodyPr/>
          <a:lstStyle/>
          <a:p>
            <a:fld id="{1B5F48EB-6FF1-4D21-8C1B-88EF045EAD97}"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A8CB71-317D-4F30-BB85-3D13657378FB}" type="slidenum">
              <a:rPr lang="en-US"/>
              <a:pPr/>
              <a:t>24</a:t>
            </a:fld>
            <a:endParaRPr lang="en-US"/>
          </a:p>
        </p:txBody>
      </p:sp>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p:txBody>
          <a:bodyPr/>
          <a:lstStyle/>
          <a:p>
            <a:pPr>
              <a:spcBef>
                <a:spcPct val="0"/>
              </a:spcBef>
            </a:pPr>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Created a hindcast</a:t>
            </a:r>
            <a:r>
              <a:rPr lang="en-US" baseline="0" dirty="0" smtClean="0"/>
              <a:t> of copepod community structure using only time series of passive tracers that accumulated in our study area after release from the boundary regions.</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26</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That hindcast was well</a:t>
            </a:r>
            <a:r>
              <a:rPr lang="en-US" baseline="0" dirty="0" smtClean="0"/>
              <a:t> correlated with the observed copepod community structure indicating that </a:t>
            </a:r>
            <a:r>
              <a:rPr lang="en-US" baseline="0" dirty="0" err="1" smtClean="0"/>
              <a:t>advective</a:t>
            </a:r>
            <a:r>
              <a:rPr lang="en-US" baseline="0" dirty="0" smtClean="0"/>
              <a:t> pathways are important controls on observed zooplankton community structure.</a:t>
            </a:r>
          </a:p>
          <a:p>
            <a:endParaRPr lang="en-US" baseline="0" dirty="0" smtClean="0"/>
          </a:p>
          <a:p>
            <a:r>
              <a:rPr lang="en-US" sz="2800" b="0" dirty="0" smtClean="0"/>
              <a:t>Conclusions --</a:t>
            </a:r>
            <a:endParaRPr lang="en-US" sz="2000" dirty="0" smtClean="0"/>
          </a:p>
          <a:p>
            <a:pPr>
              <a:buFont typeface="Arial" pitchFamily="34" charset="0"/>
              <a:buChar char="•"/>
            </a:pPr>
            <a:r>
              <a:rPr lang="en-US" sz="2000" dirty="0" smtClean="0"/>
              <a:t> Model experiments confirm that a majority (&gt;80%) of the low-frequency variability in zooplankton species composition at our coastal station is explained by changes in north/south (alongshore) transport.</a:t>
            </a:r>
          </a:p>
          <a:p>
            <a:pPr>
              <a:buFont typeface="Arial" pitchFamily="34" charset="0"/>
              <a:buChar char="•"/>
            </a:pPr>
            <a:endParaRPr lang="en-US" sz="2000" dirty="0" smtClean="0"/>
          </a:p>
          <a:p>
            <a:pPr>
              <a:buFont typeface="Arial" pitchFamily="34" charset="0"/>
              <a:buChar char="•"/>
            </a:pPr>
            <a:r>
              <a:rPr lang="en-US" sz="2000" dirty="0" smtClean="0"/>
              <a:t> Downwelling dynamics are also important (as indexed by the WEST tracers), especially during El Nino, and vary on climate scales.</a:t>
            </a:r>
          </a:p>
        </p:txBody>
      </p:sp>
      <p:sp>
        <p:nvSpPr>
          <p:cNvPr id="4" name="Slide Number Placeholder 3"/>
          <p:cNvSpPr>
            <a:spLocks noGrp="1"/>
          </p:cNvSpPr>
          <p:nvPr>
            <p:ph type="sldNum" sz="quarter" idx="10"/>
          </p:nvPr>
        </p:nvSpPr>
        <p:spPr/>
        <p:txBody>
          <a:bodyPr/>
          <a:lstStyle/>
          <a:p>
            <a:fld id="{1B5F48EB-6FF1-4D21-8C1B-88EF045EAD97}" type="slidenum">
              <a:rPr lang="en-US" smtClean="0"/>
              <a:pPr/>
              <a:t>27</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Coherence around ocean boundary driven by large-scale climate modes?</a:t>
            </a:r>
            <a:endParaRPr lang="en-US" baseline="0" dirty="0" smtClean="0"/>
          </a:p>
        </p:txBody>
      </p:sp>
      <p:sp>
        <p:nvSpPr>
          <p:cNvPr id="4" name="Slide Number Placeholder 3"/>
          <p:cNvSpPr>
            <a:spLocks noGrp="1"/>
          </p:cNvSpPr>
          <p:nvPr>
            <p:ph type="sldNum" sz="quarter" idx="10"/>
          </p:nvPr>
        </p:nvSpPr>
        <p:spPr/>
        <p:txBody>
          <a:bodyPr/>
          <a:lstStyle/>
          <a:p>
            <a:fld id="{7568DAE3-F0B4-4EA3-A106-10B54FE43CDE}" type="slidenum">
              <a:rPr lang="en-US" smtClean="0"/>
              <a:pPr/>
              <a:t>28</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There is strong evidence</a:t>
            </a:r>
            <a:r>
              <a:rPr lang="en-US" baseline="0" dirty="0" smtClean="0"/>
              <a:t> that the PDO correlates with zooplankton community composition changes in the KOE region as well.  The next step in our program is to do similar experiments in that region to see whether changes in circulation there are also driven by similar climate-related forcing.</a:t>
            </a:r>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29</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568DAE3-F0B4-4EA3-A106-10B54FE43CDE}" type="slidenum">
              <a:rPr lang="en-US" smtClean="0"/>
              <a:pPr/>
              <a:t>30</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C8FF1D-07F3-4493-A525-20FAA1D829FC}" type="slidenum">
              <a:rPr lang="en-US">
                <a:solidFill>
                  <a:prstClr val="black"/>
                </a:solidFill>
              </a:rPr>
              <a:pPr/>
              <a:t>34</a:t>
            </a:fld>
            <a:endParaRPr lang="en-US">
              <a:solidFill>
                <a:prstClr val="black"/>
              </a:solidFill>
            </a:endParaRPr>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E47648A-5574-43DA-B5B7-3B57E0ABFFB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A98BE0A-2A5B-4EF1-AE8B-1A4FFA14968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51627B6-30A0-49F7-972E-B07ABAD0D64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31B5644-7777-4F1F-95ED-9223B32B44D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AEFBF276-B1E7-4A84-BFD1-8D572BCE12A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AF47814D-100D-4CE6-8668-7D56F74F85FA}"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124792C5-4591-44A2-89E3-593FED120F1F}"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0970F16-1AB9-42E4-AD71-3F258F445367}"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EFEE634-5FC0-4148-8B3C-24BCBE87384F}"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149BD84-3C3A-4E95-880F-A46C9B59C1AA}"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2996E50-DF60-45C3-A4F0-9754C2463E6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376FA87-5612-410F-A33E-A3D0839318A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92D5375-AFD2-437A-A338-944B75DFDC48}"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99FDF93-7B1A-4916-BA0B-9AE05D156FE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1343AA9-6006-4B16-B39B-8FBCE604CD2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B6CF83DB-38D3-406B-A982-4EEB4F15F2A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6F77D054-EECC-4E8D-8194-E822AD0969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4B9D58F5-29E3-4C1D-AD31-25F1FE3EB4F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E2ACC4B-A29A-4BD4-A2EF-5C5B17F45934}"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1C55A82-0337-4217-A311-D180C633A30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A1DE331-96C2-42EA-A2F0-A3C938809DE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37F6655-6684-44E8-9FEA-7A9F6878652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8F215119-73F7-42F1-B2A1-E6D1F669A48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9FDA17B5-AC92-4BD0-9158-7656209E303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chartAndTx" preserve="1">
  <p:cSld name="Title, Ch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hart Placeholder 2"/>
          <p:cNvSpPr>
            <a:spLocks noGrp="1"/>
          </p:cNvSpPr>
          <p:nvPr>
            <p:ph type="chart" sz="half" idx="1"/>
          </p:nvPr>
        </p:nvSpPr>
        <p:spPr>
          <a:xfrm>
            <a:off x="457200" y="1600200"/>
            <a:ext cx="4038600" cy="4525963"/>
          </a:xfrm>
        </p:spPr>
        <p:txBody>
          <a:bodyPr/>
          <a:lstStyle/>
          <a:p>
            <a:endParaRPr lang="en-US"/>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473BF09-03DB-47E9-8E1C-127C44284B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376FA87-5612-410F-A33E-A3D0839318A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92D5375-AFD2-437A-A338-944B75DFDC48}"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99FDF93-7B1A-4916-BA0B-9AE05D156FE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1343AA9-6006-4B16-B39B-8FBCE604CD2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B6CF83DB-38D3-406B-A982-4EEB4F15F2A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6F77D054-EECC-4E8D-8194-E822AD0969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4B9D58F5-29E3-4C1D-AD31-25F1FE3EB4F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E2ACC4B-A29A-4BD4-A2EF-5C5B17F45934}"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1C55A82-0337-4217-A311-D180C633A30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A1DE331-96C2-42EA-A2F0-A3C938809DE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37F6655-6684-44E8-9FEA-7A9F6878652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8F215119-73F7-42F1-B2A1-E6D1F669A48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9FDA17B5-AC92-4BD0-9158-7656209E303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chartAndTx" preserve="1">
  <p:cSld name="Title, Ch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hart Placeholder 2"/>
          <p:cNvSpPr>
            <a:spLocks noGrp="1"/>
          </p:cNvSpPr>
          <p:nvPr>
            <p:ph type="chart" sz="half" idx="1"/>
          </p:nvPr>
        </p:nvSpPr>
        <p:spPr>
          <a:xfrm>
            <a:off x="457200" y="1600200"/>
            <a:ext cx="4038600" cy="4525963"/>
          </a:xfrm>
        </p:spPr>
        <p:txBody>
          <a:bodyPr/>
          <a:lstStyle/>
          <a:p>
            <a:endParaRPr lang="en-US"/>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473BF09-03DB-47E9-8E1C-127C44284B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62D59E-343E-4676-9A2A-744A776035A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2DFE33-E58E-4B23-B572-0C36AAA8E2DC}"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09E62B1-2915-481A-921A-14CDD84F4F4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D0BA7D4-6923-4936-9F36-ABCB48C69A44}"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265441C9-CCA2-4153-9C1A-D9DFCD68F68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BE761DC-D3F9-42A4-9021-28C93D61C5D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BB5C1A1D-B424-415E-A0D1-CA1C0E3991A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E8E81C57-0B0C-443B-B676-7872C969EF9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D573DF97-D74F-496A-BDC9-A08230F0742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A5105B8-3F30-461F-893C-917AF3320A87}"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ADABD71-E67B-4333-8A5F-AFD1D439496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23EB0286-51D2-4FFE-AD33-DABA1AAF4CA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62D59E-343E-4676-9A2A-744A776035A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2DFE33-E58E-4B23-B572-0C36AAA8E2DC}"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09E62B1-2915-481A-921A-14CDD84F4F4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D0BA7D4-6923-4936-9F36-ABCB48C69A44}"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265441C9-CCA2-4153-9C1A-D9DFCD68F68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BE761DC-D3F9-42A4-9021-28C93D61C5D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BB5C1A1D-B424-415E-A0D1-CA1C0E3991A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E8E81C57-0B0C-443B-B676-7872C969EF9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D573DF97-D74F-496A-BDC9-A08230F0742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A5105B8-3F30-461F-893C-917AF3320A87}"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ADABD71-E67B-4333-8A5F-AFD1D439496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23EB0286-51D2-4FFE-AD33-DABA1AAF4CA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Tree>
  </p:cSld>
  <p:clrMapOvr>
    <a:masterClrMapping/>
  </p:clrMapOv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Tree>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79CE0EA-FC24-4194-AEF0-5CF51BD0050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61FA6C27-4B96-440F-9C80-EF125310D35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81A5A12-CAB1-4D22-BD00-8524A8D1F262}"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51369D7-6071-4F21-85E1-4637EC31D420}"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95E2A69C-EF2E-458A-B33B-F72CEAD06CCF}"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3D64F947-87E0-4B24-911C-B87B843E0D8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1468028E-2FAD-4360-881A-E9917F02B45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1AF2AA34-1B38-4163-8769-E751F79199E3}"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B28E4F92-077D-47E3-8683-9F3FE5DE03F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B4DB205-A61A-4D65-97DE-1C008681451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D33752EA-2574-4F20-BAC5-AFFE93C3396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111A031E-F6B0-4CC1-BC3D-6E0CD550130F}"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D6AF83A8-51B0-44EC-A6FA-4EC9FD43E42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FB2C2A7-B8D4-4878-A706-260DC09D8E98}"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7CBF96F-16DE-4B7C-9AA8-258F2F69A723}"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858E5C2-0FAE-4CE9-A7E6-15547670ED1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0B9F7D39-C4A7-4CDB-8E6E-99BAD353F33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FEB9B8EE-F724-4F06-9045-3AF4C49FE29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5D215CBB-7149-445C-9DFF-F649FA62CABA}"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9E269201-909B-4DE5-B6ED-BC8B8CFCE45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EAC1492C-65F3-4EDA-A946-72319653C7C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77C8F3A0-9DBB-4627-BBE2-523EC51D44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D7ED1A9-86EF-4E95-A0F5-73B15AFB8D3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C9ABD892-253C-4C2D-B83B-193D4D8C917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D6AF83A8-51B0-44EC-A6FA-4EC9FD43E42E}"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FB2C2A7-B8D4-4878-A706-260DC09D8E98}"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7CBF96F-16DE-4B7C-9AA8-258F2F69A723}"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858E5C2-0FAE-4CE9-A7E6-15547670ED1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0B9F7D39-C4A7-4CDB-8E6E-99BAD353F33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FEB9B8EE-F724-4F06-9045-3AF4C49FE29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5D215CBB-7149-445C-9DFF-F649FA62CABA}"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9E269201-909B-4DE5-B6ED-BC8B8CFCE45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EAC1492C-65F3-4EDA-A946-72319653C7C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77C8F3A0-9DBB-4627-BBE2-523EC51D44BB}"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D7ED1A9-86EF-4E95-A0F5-73B15AFB8D36}"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C9ABD892-253C-4C2D-B83B-193D4D8C9179}"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3.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theme" Target="../theme/theme4.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5.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theme" Target="../theme/theme6.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theme" Target="../theme/theme7.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theme" Target="../theme/theme8.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theme" Target="../theme/theme9.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8.xml"/><Relationship Id="rId13" Type="http://schemas.openxmlformats.org/officeDocument/2006/relationships/theme" Target="../theme/theme10.xml"/><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slideLayout" Target="../slideLayouts/slideLayout112.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0.xml"/><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1.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eaLnBrk="0" fontAlgn="base" hangingPunct="0">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eaLnBrk="0" fontAlgn="base" hangingPunct="0">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eaLnBrk="0" fontAlgn="base" hangingPunct="0">
              <a:spcBef>
                <a:spcPct val="0"/>
              </a:spcBef>
              <a:spcAft>
                <a:spcPct val="0"/>
              </a:spcAft>
            </a:pPr>
            <a:fld id="{EDC1B61A-024F-4AAD-9CF8-E13A19590E9B}" type="slidenum">
              <a:rPr lang="en-US">
                <a:solidFill>
                  <a:srgbClr val="000000"/>
                </a:solidFill>
              </a:rPr>
              <a:pPr eaLnBrk="0" fontAlgn="base" hangingPunct="0">
                <a:spcBef>
                  <a:spcPct val="0"/>
                </a:spcBef>
                <a:spcAft>
                  <a:spcPct val="0"/>
                </a:spcAft>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defRPr>
      </a:lvl2pPr>
      <a:lvl3pPr algn="ctr" rtl="0" eaLnBrk="0" fontAlgn="base" hangingPunct="0">
        <a:spcBef>
          <a:spcPct val="0"/>
        </a:spcBef>
        <a:spcAft>
          <a:spcPct val="0"/>
        </a:spcAft>
        <a:defRPr sz="4400">
          <a:solidFill>
            <a:schemeClr val="tx2"/>
          </a:solidFill>
          <a:latin typeface="Times New Roman" charset="0"/>
        </a:defRPr>
      </a:lvl3pPr>
      <a:lvl4pPr algn="ctr" rtl="0" eaLnBrk="0" fontAlgn="base" hangingPunct="0">
        <a:spcBef>
          <a:spcPct val="0"/>
        </a:spcBef>
        <a:spcAft>
          <a:spcPct val="0"/>
        </a:spcAft>
        <a:defRPr sz="4400">
          <a:solidFill>
            <a:schemeClr val="tx2"/>
          </a:solidFill>
          <a:latin typeface="Times New Roman" charset="0"/>
        </a:defRPr>
      </a:lvl4pPr>
      <a:lvl5pPr algn="ctr" rtl="0" eaLnBrk="0" fontAlgn="base" hangingPunct="0">
        <a:spcBef>
          <a:spcPct val="0"/>
        </a:spcBef>
        <a:spcAft>
          <a:spcPct val="0"/>
        </a:spcAft>
        <a:defRPr sz="4400">
          <a:solidFill>
            <a:schemeClr val="tx2"/>
          </a:solidFill>
          <a:latin typeface="Times New Roman" charset="0"/>
        </a:defRPr>
      </a:lvl5pPr>
      <a:lvl6pPr marL="457200" algn="ctr" rtl="0" eaLnBrk="0" fontAlgn="base" hangingPunct="0">
        <a:spcBef>
          <a:spcPct val="0"/>
        </a:spcBef>
        <a:spcAft>
          <a:spcPct val="0"/>
        </a:spcAft>
        <a:defRPr sz="4400">
          <a:solidFill>
            <a:schemeClr val="tx2"/>
          </a:solidFill>
          <a:latin typeface="Times New Roman" charset="0"/>
        </a:defRPr>
      </a:lvl6pPr>
      <a:lvl7pPr marL="914400" algn="ctr" rtl="0" eaLnBrk="0" fontAlgn="base" hangingPunct="0">
        <a:spcBef>
          <a:spcPct val="0"/>
        </a:spcBef>
        <a:spcAft>
          <a:spcPct val="0"/>
        </a:spcAft>
        <a:defRPr sz="4400">
          <a:solidFill>
            <a:schemeClr val="tx2"/>
          </a:solidFill>
          <a:latin typeface="Times New Roman" charset="0"/>
        </a:defRPr>
      </a:lvl7pPr>
      <a:lvl8pPr marL="1371600" algn="ctr" rtl="0" eaLnBrk="0" fontAlgn="base" hangingPunct="0">
        <a:spcBef>
          <a:spcPct val="0"/>
        </a:spcBef>
        <a:spcAft>
          <a:spcPct val="0"/>
        </a:spcAft>
        <a:defRPr sz="4400">
          <a:solidFill>
            <a:schemeClr val="tx2"/>
          </a:solidFill>
          <a:latin typeface="Times New Roman" charset="0"/>
        </a:defRPr>
      </a:lvl8pPr>
      <a:lvl9pPr marL="1828800" algn="ctr" rtl="0" eaLnBrk="0" fontAlgn="base" hangingPunct="0">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5D549BA7-2E42-4002-8E33-513DF2B0F9DB}" type="slidenum">
              <a:rPr lang="en-US">
                <a:solidFill>
                  <a:srgbClr val="000000"/>
                </a:solidFill>
              </a:rPr>
              <a:pPr fontAlgn="base">
                <a:spcBef>
                  <a:spcPct val="0"/>
                </a:spcBef>
                <a:spcAft>
                  <a:spcPct val="0"/>
                </a:spcAft>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5D549BA7-2E42-4002-8E33-513DF2B0F9DB}" type="slidenum">
              <a:rPr lang="en-US">
                <a:solidFill>
                  <a:srgbClr val="000000"/>
                </a:solidFill>
              </a:rPr>
              <a:pPr fontAlgn="base">
                <a:spcBef>
                  <a:spcPct val="0"/>
                </a:spcBef>
                <a:spcAft>
                  <a:spcPct val="0"/>
                </a:spcAft>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C00D81A2-7F7B-4DE7-8855-41B30DF6A08A}" type="slidenum">
              <a:rPr lang="en-US">
                <a:solidFill>
                  <a:srgbClr val="000000"/>
                </a:solidFill>
              </a:rPr>
              <a:pPr fontAlgn="base">
                <a:spcBef>
                  <a:spcPct val="0"/>
                </a:spcBef>
                <a:spcAft>
                  <a:spcPct val="0"/>
                </a:spcAft>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C00D81A2-7F7B-4DE7-8855-41B30DF6A08A}" type="slidenum">
              <a:rPr lang="en-US">
                <a:solidFill>
                  <a:srgbClr val="000000"/>
                </a:solidFill>
              </a:rPr>
              <a:pPr fontAlgn="base">
                <a:spcBef>
                  <a:spcPct val="0"/>
                </a:spcBef>
                <a:spcAft>
                  <a:spcPct val="0"/>
                </a:spcAft>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Ls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defRPr>
      </a:lvl2pPr>
      <a:lvl3pPr algn="ctr" rtl="0" fontAlgn="base">
        <a:spcBef>
          <a:spcPct val="0"/>
        </a:spcBef>
        <a:spcAft>
          <a:spcPct val="0"/>
        </a:spcAft>
        <a:defRPr sz="4400">
          <a:solidFill>
            <a:schemeClr val="tx2"/>
          </a:solidFill>
          <a:latin typeface="Times New Roman" charset="0"/>
        </a:defRPr>
      </a:lvl3pPr>
      <a:lvl4pPr algn="ctr" rtl="0" fontAlgn="base">
        <a:spcBef>
          <a:spcPct val="0"/>
        </a:spcBef>
        <a:spcAft>
          <a:spcPct val="0"/>
        </a:spcAft>
        <a:defRPr sz="4400">
          <a:solidFill>
            <a:schemeClr val="tx2"/>
          </a:solidFill>
          <a:latin typeface="Times New Roman" charset="0"/>
        </a:defRPr>
      </a:lvl4pPr>
      <a:lvl5pPr algn="ctr" rtl="0" fontAlgn="base">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US" smtClean="0">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endParaRPr lang="en-US" smtClean="0">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54F96081-0736-4054-A06F-B549849B70E4}" type="slidenum">
              <a:rPr lang="en-US" smtClean="0">
                <a:solidFill>
                  <a:srgbClr val="000000"/>
                </a:solidFill>
              </a:rPr>
              <a:pPr fontAlgn="base">
                <a:spcBef>
                  <a:spcPct val="0"/>
                </a:spcBef>
                <a:spcAft>
                  <a:spcPct val="0"/>
                </a:spcAft>
              </a:pPr>
              <a:t>‹#›</a:t>
            </a:fld>
            <a:endParaRPr lang="en-US" smtClean="0">
              <a:solidFill>
                <a:srgbClr val="000000"/>
              </a:solidFill>
            </a:endParaRPr>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US" smtClean="0">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endParaRPr lang="en-US" smtClean="0">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F91E3FE0-F47B-426E-A051-D5743B84BE9C}" type="slidenum">
              <a:rPr lang="en-US" smtClean="0">
                <a:solidFill>
                  <a:srgbClr val="000000"/>
                </a:solidFill>
              </a:rPr>
              <a:pPr fontAlgn="base">
                <a:spcBef>
                  <a:spcPct val="0"/>
                </a:spcBef>
                <a:spcAft>
                  <a:spcPct val="0"/>
                </a:spcAft>
              </a:pPr>
              <a:t>‹#›</a:t>
            </a:fld>
            <a:endParaRPr lang="en-US" smtClean="0">
              <a:solidFill>
                <a:srgbClr val="000000"/>
              </a:solidFill>
            </a:endParaRPr>
          </a:p>
        </p:txBody>
      </p:sp>
    </p:spTree>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US" smtClean="0">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endParaRPr lang="en-US" smtClean="0">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F91E3FE0-F47B-426E-A051-D5743B84BE9C}" type="slidenum">
              <a:rPr lang="en-US" smtClean="0">
                <a:solidFill>
                  <a:srgbClr val="000000"/>
                </a:solidFill>
              </a:rPr>
              <a:pPr fontAlgn="base">
                <a:spcBef>
                  <a:spcPct val="0"/>
                </a:spcBef>
                <a:spcAft>
                  <a:spcPct val="0"/>
                </a:spcAft>
              </a:pPr>
              <a:t>‹#›</a:t>
            </a:fld>
            <a:endParaRPr lang="en-US" smtClean="0">
              <a:solidFill>
                <a:srgbClr val="000000"/>
              </a:solidFill>
            </a:endParaRPr>
          </a:p>
        </p:txBody>
      </p:sp>
    </p:spTree>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75BA51-4222-403A-8152-56E9FE04E389}" type="datetimeFigureOut">
              <a:rPr lang="en-US" smtClean="0">
                <a:solidFill>
                  <a:prstClr val="black">
                    <a:tint val="75000"/>
                  </a:prstClr>
                </a:solidFill>
              </a:rPr>
              <a:pPr/>
              <a:t>10/2/2011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724B53-B666-4A4E-B378-44B938C72AC6}" type="slidenum">
              <a:rPr lang="en-US" smtClean="0">
                <a:solidFill>
                  <a:prstClr val="black">
                    <a:tint val="75000"/>
                  </a:prstClr>
                </a:solidFill>
              </a: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65.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5" Type="http://schemas.openxmlformats.org/officeDocument/2006/relationships/image" Target="../media/image13.pn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 Id="rId14" Type="http://schemas.openxmlformats.org/officeDocument/2006/relationships/image" Target="../media/image12.gif"/></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68.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6.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64.xml"/><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7.xml"/><Relationship Id="rId1" Type="http://schemas.openxmlformats.org/officeDocument/2006/relationships/slideLayout" Target="../slideLayouts/slideLayout83.xml"/><Relationship Id="rId5" Type="http://schemas.openxmlformats.org/officeDocument/2006/relationships/image" Target="../media/image27.png"/><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83.xml"/><Relationship Id="rId5" Type="http://schemas.openxmlformats.org/officeDocument/2006/relationships/image" Target="../media/image27.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5.xml"/><Relationship Id="rId1" Type="http://schemas.openxmlformats.org/officeDocument/2006/relationships/tags" Target="../tags/tag1.xml"/><Relationship Id="rId5" Type="http://schemas.openxmlformats.org/officeDocument/2006/relationships/image" Target="../media/image31.pn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07.xml"/><Relationship Id="rId1" Type="http://schemas.openxmlformats.org/officeDocument/2006/relationships/tags" Target="../tags/tag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07.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47.xml"/><Relationship Id="rId7" Type="http://schemas.openxmlformats.org/officeDocument/2006/relationships/image" Target="../media/image37.jpeg"/><Relationship Id="rId2" Type="http://schemas.openxmlformats.org/officeDocument/2006/relationships/tags" Target="../tags/tag3.xml"/><Relationship Id="rId1" Type="http://schemas.openxmlformats.org/officeDocument/2006/relationships/vmlDrawing" Target="../drawings/vmlDrawing1.vml"/><Relationship Id="rId6" Type="http://schemas.openxmlformats.org/officeDocument/2006/relationships/image" Target="../media/image36.wmf"/><Relationship Id="rId5" Type="http://schemas.openxmlformats.org/officeDocument/2006/relationships/image" Target="../media/image35.wmf"/><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7.xml"/><Relationship Id="rId1" Type="http://schemas.openxmlformats.org/officeDocument/2006/relationships/tags" Target="../tags/tag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6.xml"/></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jpeg"/><Relationship Id="rId7"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66.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4.xml"/></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0.xml"/><Relationship Id="rId1" Type="http://schemas.openxmlformats.org/officeDocument/2006/relationships/slideLayout" Target="../slideLayouts/slideLayout33.xml"/><Relationship Id="rId4" Type="http://schemas.openxmlformats.org/officeDocument/2006/relationships/image" Target="../media/image51.png"/></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6.jpeg"/><Relationship Id="rId2" Type="http://schemas.openxmlformats.org/officeDocument/2006/relationships/notesSlide" Target="../notesSlides/notesSlide21.xml"/><Relationship Id="rId1" Type="http://schemas.openxmlformats.org/officeDocument/2006/relationships/slideLayout" Target="../slideLayouts/slideLayout33.xml"/><Relationship Id="rId6" Type="http://schemas.openxmlformats.org/officeDocument/2006/relationships/image" Target="../media/image55.png"/><Relationship Id="rId5" Type="http://schemas.openxmlformats.org/officeDocument/2006/relationships/image" Target="../media/image54.gif"/><Relationship Id="rId4" Type="http://schemas.openxmlformats.org/officeDocument/2006/relationships/image" Target="../media/image53.jpeg"/></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28.xml"/><Relationship Id="rId4" Type="http://schemas.openxmlformats.org/officeDocument/2006/relationships/image" Target="../media/image59.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3" Type="http://schemas.openxmlformats.org/officeDocument/2006/relationships/image" Target="../media/image60.wmf"/><Relationship Id="rId2" Type="http://schemas.openxmlformats.org/officeDocument/2006/relationships/hyperlink" Target="http://www.myroms.org/" TargetMode="External"/><Relationship Id="rId1" Type="http://schemas.openxmlformats.org/officeDocument/2006/relationships/slideLayout" Target="../slideLayouts/slideLayout3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7.xml"/><Relationship Id="rId1" Type="http://schemas.openxmlformats.org/officeDocument/2006/relationships/slideLayout" Target="../slideLayouts/slideLayout33.xml"/><Relationship Id="rId4" Type="http://schemas.openxmlformats.org/officeDocument/2006/relationships/image" Target="../media/image62.png"/></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8.xml"/><Relationship Id="rId1" Type="http://schemas.openxmlformats.org/officeDocument/2006/relationships/slideLayout" Target="../slideLayouts/slideLayout28.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9.xml"/><Relationship Id="rId1" Type="http://schemas.openxmlformats.org/officeDocument/2006/relationships/slideLayout" Target="../slideLayouts/slideLayout27.xml"/><Relationship Id="rId4" Type="http://schemas.openxmlformats.org/officeDocument/2006/relationships/image" Target="../media/image68.wmf"/></Relationships>
</file>

<file path=ppt/slides/_rels/slide3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70.wmf"/><Relationship Id="rId2" Type="http://schemas.openxmlformats.org/officeDocument/2006/relationships/notesSlide" Target="../notesSlides/notesSlide30.xml"/><Relationship Id="rId1" Type="http://schemas.openxmlformats.org/officeDocument/2006/relationships/slideLayout" Target="../slideLayouts/slideLayout8.xml"/><Relationship Id="rId4" Type="http://schemas.openxmlformats.org/officeDocument/2006/relationships/image" Target="../media/image7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CIMRS logo.jpg"/>
          <p:cNvPicPr>
            <a:picLocks noChangeAspect="1"/>
          </p:cNvPicPr>
          <p:nvPr/>
        </p:nvPicPr>
        <p:blipFill>
          <a:blip r:embed="rId3" cstate="print"/>
          <a:stretch>
            <a:fillRect/>
          </a:stretch>
        </p:blipFill>
        <p:spPr>
          <a:xfrm>
            <a:off x="5265779" y="6019799"/>
            <a:ext cx="1752600" cy="671623"/>
          </a:xfrm>
          <a:prstGeom prst="rect">
            <a:avLst/>
          </a:prstGeom>
        </p:spPr>
      </p:pic>
      <p:sp>
        <p:nvSpPr>
          <p:cNvPr id="4102" name="Text Box 6"/>
          <p:cNvSpPr txBox="1">
            <a:spLocks noChangeArrowheads="1"/>
          </p:cNvSpPr>
          <p:nvPr/>
        </p:nvSpPr>
        <p:spPr bwMode="auto">
          <a:xfrm>
            <a:off x="2095500" y="3236893"/>
            <a:ext cx="5105400" cy="954107"/>
          </a:xfrm>
          <a:prstGeom prst="rect">
            <a:avLst/>
          </a:prstGeom>
          <a:noFill/>
          <a:ln w="9525">
            <a:noFill/>
            <a:miter lim="800000"/>
            <a:headEnd/>
            <a:tailEnd/>
          </a:ln>
          <a:effectLst/>
        </p:spPr>
        <p:txBody>
          <a:bodyPr>
            <a:spAutoFit/>
          </a:bodyPr>
          <a:lstStyle/>
          <a:p>
            <a:pPr algn="ctr" fontAlgn="base">
              <a:spcBef>
                <a:spcPct val="0"/>
              </a:spcBef>
              <a:spcAft>
                <a:spcPct val="0"/>
              </a:spcAft>
            </a:pPr>
            <a:r>
              <a:rPr lang="en-US" sz="2000" b="1" dirty="0">
                <a:solidFill>
                  <a:srgbClr val="00FF00"/>
                </a:solidFill>
              </a:rPr>
              <a:t>Julie Keister</a:t>
            </a:r>
          </a:p>
          <a:p>
            <a:pPr algn="ctr" fontAlgn="base">
              <a:spcBef>
                <a:spcPct val="0"/>
              </a:spcBef>
              <a:spcAft>
                <a:spcPct val="0"/>
              </a:spcAft>
            </a:pPr>
            <a:r>
              <a:rPr lang="en-US" dirty="0" smtClean="0">
                <a:solidFill>
                  <a:srgbClr val="00FF00"/>
                </a:solidFill>
              </a:rPr>
              <a:t>University of Washington</a:t>
            </a:r>
          </a:p>
          <a:p>
            <a:pPr algn="ctr" fontAlgn="base">
              <a:spcBef>
                <a:spcPct val="0"/>
              </a:spcBef>
              <a:spcAft>
                <a:spcPct val="0"/>
              </a:spcAft>
            </a:pPr>
            <a:r>
              <a:rPr lang="en-US" dirty="0" smtClean="0">
                <a:solidFill>
                  <a:srgbClr val="00FF00"/>
                </a:solidFill>
              </a:rPr>
              <a:t>School of Oceanography</a:t>
            </a:r>
            <a:endParaRPr lang="en-US" dirty="0">
              <a:solidFill>
                <a:srgbClr val="00FF00"/>
              </a:solidFill>
            </a:endParaRPr>
          </a:p>
        </p:txBody>
      </p:sp>
      <p:sp>
        <p:nvSpPr>
          <p:cNvPr id="4164" name="Text Box 68"/>
          <p:cNvSpPr txBox="1">
            <a:spLocks noChangeArrowheads="1"/>
          </p:cNvSpPr>
          <p:nvPr/>
        </p:nvSpPr>
        <p:spPr bwMode="auto">
          <a:xfrm>
            <a:off x="1066800" y="1676400"/>
            <a:ext cx="7162800" cy="1569660"/>
          </a:xfrm>
          <a:prstGeom prst="rect">
            <a:avLst/>
          </a:prstGeom>
          <a:noFill/>
          <a:ln w="19050">
            <a:noFill/>
            <a:miter lim="800000"/>
            <a:headEnd/>
            <a:tailEnd/>
          </a:ln>
          <a:effectLst/>
        </p:spPr>
        <p:txBody>
          <a:bodyPr wrap="square">
            <a:spAutoFit/>
          </a:bodyPr>
          <a:lstStyle/>
          <a:p>
            <a:pPr algn="ctr" fontAlgn="base">
              <a:spcBef>
                <a:spcPct val="0"/>
              </a:spcBef>
              <a:spcAft>
                <a:spcPct val="0"/>
              </a:spcAft>
            </a:pPr>
            <a:r>
              <a:rPr lang="en-US" sz="2400" b="1" dirty="0" smtClean="0">
                <a:solidFill>
                  <a:srgbClr val="FFCC00"/>
                </a:solidFill>
                <a:latin typeface="Tahoma" charset="0"/>
              </a:rPr>
              <a:t>What the zooplankton taught me about climate</a:t>
            </a:r>
          </a:p>
          <a:p>
            <a:pPr algn="ctr" fontAlgn="base">
              <a:spcBef>
                <a:spcPct val="0"/>
              </a:spcBef>
              <a:spcAft>
                <a:spcPct val="0"/>
              </a:spcAft>
            </a:pPr>
            <a:r>
              <a:rPr lang="en-US" sz="2400" b="1" dirty="0" smtClean="0">
                <a:solidFill>
                  <a:srgbClr val="FFCC00"/>
                </a:solidFill>
                <a:latin typeface="Tahoma" charset="0"/>
              </a:rPr>
              <a:t>…my education in the GLOBEC Program</a:t>
            </a:r>
          </a:p>
          <a:p>
            <a:pPr algn="ctr" fontAlgn="base">
              <a:spcBef>
                <a:spcPct val="0"/>
              </a:spcBef>
              <a:spcAft>
                <a:spcPct val="0"/>
              </a:spcAft>
            </a:pPr>
            <a:endParaRPr lang="en-US" sz="2400" b="1" dirty="0">
              <a:solidFill>
                <a:srgbClr val="FFCC00"/>
              </a:solidFill>
              <a:latin typeface="Tahoma" charset="0"/>
            </a:endParaRPr>
          </a:p>
        </p:txBody>
      </p:sp>
      <p:grpSp>
        <p:nvGrpSpPr>
          <p:cNvPr id="2" name="Group 85"/>
          <p:cNvGrpSpPr>
            <a:grpSpLocks/>
          </p:cNvGrpSpPr>
          <p:nvPr/>
        </p:nvGrpSpPr>
        <p:grpSpPr bwMode="auto">
          <a:xfrm>
            <a:off x="-3175" y="25569"/>
            <a:ext cx="9164638" cy="1100138"/>
            <a:chOff x="-2" y="-11"/>
            <a:chExt cx="5773" cy="693"/>
          </a:xfrm>
        </p:grpSpPr>
        <p:pic>
          <p:nvPicPr>
            <p:cNvPr id="4135" name="Picture 39" descr="Epacifica"/>
            <p:cNvPicPr>
              <a:picLocks noChangeAspect="1" noChangeArrowheads="1"/>
            </p:cNvPicPr>
            <p:nvPr/>
          </p:nvPicPr>
          <p:blipFill>
            <a:blip r:embed="rId4" cstate="print"/>
            <a:srcRect l="4167" t="58333" r="54471" b="20834"/>
            <a:stretch>
              <a:fillRect/>
            </a:stretch>
          </p:blipFill>
          <p:spPr bwMode="auto">
            <a:xfrm>
              <a:off x="1152" y="-3"/>
              <a:ext cx="1310" cy="685"/>
            </a:xfrm>
            <a:prstGeom prst="rect">
              <a:avLst/>
            </a:prstGeom>
            <a:noFill/>
          </p:spPr>
        </p:pic>
        <p:pic>
          <p:nvPicPr>
            <p:cNvPr id="4150" name="Picture 54" descr="clione1"/>
            <p:cNvPicPr>
              <a:picLocks noChangeArrowheads="1"/>
            </p:cNvPicPr>
            <p:nvPr/>
          </p:nvPicPr>
          <p:blipFill>
            <a:blip r:embed="rId5" cstate="print"/>
            <a:srcRect/>
            <a:stretch>
              <a:fillRect/>
            </a:stretch>
          </p:blipFill>
          <p:spPr bwMode="auto">
            <a:xfrm>
              <a:off x="-2" y="-3"/>
              <a:ext cx="674" cy="685"/>
            </a:xfrm>
            <a:prstGeom prst="rect">
              <a:avLst/>
            </a:prstGeom>
            <a:solidFill>
              <a:srgbClr val="C0C0C0"/>
            </a:solidFill>
          </p:spPr>
        </p:pic>
        <p:pic>
          <p:nvPicPr>
            <p:cNvPr id="4151" name="Picture 55" descr="Acartia"/>
            <p:cNvPicPr>
              <a:picLocks noChangeAspect="1" noChangeArrowheads="1"/>
            </p:cNvPicPr>
            <p:nvPr/>
          </p:nvPicPr>
          <p:blipFill>
            <a:blip r:embed="rId6" cstate="print"/>
            <a:srcRect/>
            <a:stretch>
              <a:fillRect/>
            </a:stretch>
          </p:blipFill>
          <p:spPr bwMode="auto">
            <a:xfrm>
              <a:off x="672" y="-3"/>
              <a:ext cx="511" cy="685"/>
            </a:xfrm>
            <a:prstGeom prst="rect">
              <a:avLst/>
            </a:prstGeom>
            <a:solidFill>
              <a:schemeClr val="bg1"/>
            </a:solidFill>
          </p:spPr>
        </p:pic>
        <p:pic>
          <p:nvPicPr>
            <p:cNvPr id="4142" name="Picture 46" descr="pterapods"/>
            <p:cNvPicPr>
              <a:picLocks noChangeAspect="1" noChangeArrowheads="1"/>
            </p:cNvPicPr>
            <p:nvPr/>
          </p:nvPicPr>
          <p:blipFill>
            <a:blip r:embed="rId7" cstate="print"/>
            <a:srcRect l="65173" t="-1714" r="-163"/>
            <a:stretch>
              <a:fillRect/>
            </a:stretch>
          </p:blipFill>
          <p:spPr bwMode="auto">
            <a:xfrm>
              <a:off x="4032" y="-11"/>
              <a:ext cx="1221" cy="693"/>
            </a:xfrm>
            <a:prstGeom prst="rect">
              <a:avLst/>
            </a:prstGeom>
            <a:noFill/>
          </p:spPr>
        </p:pic>
        <p:pic>
          <p:nvPicPr>
            <p:cNvPr id="4156" name="Picture 60" descr="amphipod"/>
            <p:cNvPicPr>
              <a:picLocks noChangeAspect="1" noChangeArrowheads="1"/>
            </p:cNvPicPr>
            <p:nvPr/>
          </p:nvPicPr>
          <p:blipFill>
            <a:blip r:embed="rId8" cstate="print"/>
            <a:srcRect l="-1093" r="1093"/>
            <a:stretch>
              <a:fillRect/>
            </a:stretch>
          </p:blipFill>
          <p:spPr bwMode="auto">
            <a:xfrm>
              <a:off x="3300" y="-3"/>
              <a:ext cx="737" cy="685"/>
            </a:xfrm>
            <a:prstGeom prst="rect">
              <a:avLst/>
            </a:prstGeom>
            <a:noFill/>
          </p:spPr>
        </p:pic>
        <p:pic>
          <p:nvPicPr>
            <p:cNvPr id="4157" name="Picture 61" descr="Carinaria"/>
            <p:cNvPicPr>
              <a:picLocks noChangeAspect="1" noChangeArrowheads="1"/>
            </p:cNvPicPr>
            <p:nvPr/>
          </p:nvPicPr>
          <p:blipFill>
            <a:blip r:embed="rId9" cstate="print"/>
            <a:srcRect t="13272"/>
            <a:stretch>
              <a:fillRect/>
            </a:stretch>
          </p:blipFill>
          <p:spPr bwMode="auto">
            <a:xfrm>
              <a:off x="5206" y="-3"/>
              <a:ext cx="565" cy="685"/>
            </a:xfrm>
            <a:prstGeom prst="rect">
              <a:avLst/>
            </a:prstGeom>
            <a:noFill/>
          </p:spPr>
        </p:pic>
        <p:pic>
          <p:nvPicPr>
            <p:cNvPr id="4165" name="Picture 69" descr="limacina_helicina"/>
            <p:cNvPicPr>
              <a:picLocks noChangeAspect="1" noChangeArrowheads="1"/>
            </p:cNvPicPr>
            <p:nvPr/>
          </p:nvPicPr>
          <p:blipFill>
            <a:blip r:embed="rId10" cstate="print"/>
            <a:srcRect l="22983" t="6000" r="9952" b="22000"/>
            <a:stretch>
              <a:fillRect/>
            </a:stretch>
          </p:blipFill>
          <p:spPr bwMode="auto">
            <a:xfrm>
              <a:off x="2436" y="-3"/>
              <a:ext cx="891" cy="685"/>
            </a:xfrm>
            <a:prstGeom prst="rect">
              <a:avLst/>
            </a:prstGeom>
            <a:noFill/>
          </p:spPr>
        </p:pic>
      </p:grpSp>
      <p:pic>
        <p:nvPicPr>
          <p:cNvPr id="14" name="Picture 1"/>
          <p:cNvPicPr>
            <a:picLocks noChangeAspect="1" noChangeArrowheads="1"/>
          </p:cNvPicPr>
          <p:nvPr/>
        </p:nvPicPr>
        <p:blipFill>
          <a:blip r:embed="rId11" cstate="print"/>
          <a:srcRect/>
          <a:stretch>
            <a:fillRect/>
          </a:stretch>
        </p:blipFill>
        <p:spPr bwMode="auto">
          <a:xfrm>
            <a:off x="1981200" y="5540566"/>
            <a:ext cx="1181101" cy="1181101"/>
          </a:xfrm>
          <a:prstGeom prst="rect">
            <a:avLst/>
          </a:prstGeom>
          <a:noFill/>
          <a:ln w="9525">
            <a:noFill/>
            <a:miter lim="800000"/>
            <a:headEnd/>
            <a:tailEnd/>
          </a:ln>
          <a:effectLst/>
        </p:spPr>
      </p:pic>
      <p:pic>
        <p:nvPicPr>
          <p:cNvPr id="15" name="Picture 7"/>
          <p:cNvPicPr>
            <a:picLocks noChangeAspect="1" noChangeArrowheads="1"/>
          </p:cNvPicPr>
          <p:nvPr/>
        </p:nvPicPr>
        <p:blipFill>
          <a:blip r:embed="rId12" cstate="print">
            <a:extLst>
              <a:ext uri="{28A0092B-C50C-407E-A947-70E740481C1C}">
                <a14:useLocalDpi xmlns:a14="http://schemas.microsoft.com/office/drawing/2010/main" xmlns="" val="0"/>
              </a:ext>
            </a:extLst>
          </a:blip>
          <a:srcRect l="4656" b="8327"/>
          <a:stretch>
            <a:fillRect/>
          </a:stretch>
        </p:blipFill>
        <p:spPr bwMode="auto">
          <a:xfrm>
            <a:off x="3243549" y="5533183"/>
            <a:ext cx="1447800" cy="11582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round/>
                <a:headEnd/>
                <a:tailEnd/>
              </a14:hiddenLine>
            </a:ext>
          </a:extLst>
        </p:spPr>
      </p:pic>
      <p:grpSp>
        <p:nvGrpSpPr>
          <p:cNvPr id="20" name="Group 19"/>
          <p:cNvGrpSpPr/>
          <p:nvPr/>
        </p:nvGrpSpPr>
        <p:grpSpPr>
          <a:xfrm>
            <a:off x="7168149" y="5517932"/>
            <a:ext cx="1905000" cy="990600"/>
            <a:chOff x="-3657600" y="2895600"/>
            <a:chExt cx="2514600" cy="1447800"/>
          </a:xfrm>
        </p:grpSpPr>
        <p:sp>
          <p:nvSpPr>
            <p:cNvPr id="19" name="Rectangle 18"/>
            <p:cNvSpPr/>
            <p:nvPr/>
          </p:nvSpPr>
          <p:spPr bwMode="auto">
            <a:xfrm>
              <a:off x="-3657600" y="2895600"/>
              <a:ext cx="2514600" cy="14478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pic>
          <p:nvPicPr>
            <p:cNvPr id="18" name="Picture 17" descr="UW logo_stacked.PNG"/>
            <p:cNvPicPr>
              <a:picLocks noChangeAspect="1"/>
            </p:cNvPicPr>
            <p:nvPr/>
          </p:nvPicPr>
          <p:blipFill>
            <a:blip r:embed="rId13" cstate="print"/>
            <a:stretch>
              <a:fillRect/>
            </a:stretch>
          </p:blipFill>
          <p:spPr>
            <a:xfrm>
              <a:off x="-3543399" y="3057096"/>
              <a:ext cx="2286198" cy="1124809"/>
            </a:xfrm>
            <a:prstGeom prst="rect">
              <a:avLst/>
            </a:prstGeom>
          </p:spPr>
        </p:pic>
      </p:grpSp>
      <p:pic>
        <p:nvPicPr>
          <p:cNvPr id="17" name="Picture 16" descr="OSU-logo.gif"/>
          <p:cNvPicPr>
            <a:picLocks noChangeAspect="1"/>
          </p:cNvPicPr>
          <p:nvPr/>
        </p:nvPicPr>
        <p:blipFill>
          <a:blip r:embed="rId14" cstate="print"/>
          <a:stretch>
            <a:fillRect/>
          </a:stretch>
        </p:blipFill>
        <p:spPr>
          <a:xfrm>
            <a:off x="4808579" y="5295900"/>
            <a:ext cx="2286000" cy="952500"/>
          </a:xfrm>
          <a:prstGeom prst="rect">
            <a:avLst/>
          </a:prstGeom>
        </p:spPr>
      </p:pic>
      <p:pic>
        <p:nvPicPr>
          <p:cNvPr id="22" name="Picture 4" descr="US GLOBEC logo"/>
          <p:cNvPicPr>
            <a:picLocks noChangeAspect="1" noChangeArrowheads="1"/>
          </p:cNvPicPr>
          <p:nvPr/>
        </p:nvPicPr>
        <p:blipFill>
          <a:blip r:embed="rId15" cstate="print"/>
          <a:srcRect/>
          <a:stretch>
            <a:fillRect/>
          </a:stretch>
        </p:blipFill>
        <p:spPr bwMode="auto">
          <a:xfrm>
            <a:off x="76200" y="5508434"/>
            <a:ext cx="1828800" cy="12192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5" name="Group 374"/>
          <p:cNvGrpSpPr/>
          <p:nvPr/>
        </p:nvGrpSpPr>
        <p:grpSpPr>
          <a:xfrm>
            <a:off x="6553200" y="762000"/>
            <a:ext cx="2209800" cy="5334000"/>
            <a:chOff x="6781800" y="1371600"/>
            <a:chExt cx="1828800" cy="4648200"/>
          </a:xfrm>
        </p:grpSpPr>
        <p:grpSp>
          <p:nvGrpSpPr>
            <p:cNvPr id="2" name="Group 4"/>
            <p:cNvGrpSpPr>
              <a:grpSpLocks/>
            </p:cNvGrpSpPr>
            <p:nvPr/>
          </p:nvGrpSpPr>
          <p:grpSpPr bwMode="auto">
            <a:xfrm>
              <a:off x="6781800" y="1676400"/>
              <a:ext cx="1828800" cy="4343400"/>
              <a:chOff x="4272" y="1056"/>
              <a:chExt cx="1152" cy="2736"/>
            </a:xfrm>
          </p:grpSpPr>
          <p:sp>
            <p:nvSpPr>
              <p:cNvPr id="955397" name="Line 5"/>
              <p:cNvSpPr>
                <a:spLocks noChangeShapeType="1"/>
              </p:cNvSpPr>
              <p:nvPr/>
            </p:nvSpPr>
            <p:spPr bwMode="auto">
              <a:xfrm>
                <a:off x="4405" y="2465"/>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398" name="Line 6"/>
              <p:cNvSpPr>
                <a:spLocks noChangeShapeType="1"/>
              </p:cNvSpPr>
              <p:nvPr/>
            </p:nvSpPr>
            <p:spPr bwMode="auto">
              <a:xfrm>
                <a:off x="4405" y="2113"/>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399" name="Line 7"/>
              <p:cNvSpPr>
                <a:spLocks noChangeShapeType="1"/>
              </p:cNvSpPr>
              <p:nvPr/>
            </p:nvSpPr>
            <p:spPr bwMode="auto">
              <a:xfrm>
                <a:off x="4405" y="1761"/>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0" name="Line 8"/>
              <p:cNvSpPr>
                <a:spLocks noChangeShapeType="1"/>
              </p:cNvSpPr>
              <p:nvPr/>
            </p:nvSpPr>
            <p:spPr bwMode="auto">
              <a:xfrm>
                <a:off x="4405" y="1408"/>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1" name="Line 9"/>
              <p:cNvSpPr>
                <a:spLocks noChangeShapeType="1"/>
              </p:cNvSpPr>
              <p:nvPr/>
            </p:nvSpPr>
            <p:spPr bwMode="auto">
              <a:xfrm>
                <a:off x="4405" y="1056"/>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2" name="Line 10"/>
              <p:cNvSpPr>
                <a:spLocks noChangeShapeType="1"/>
              </p:cNvSpPr>
              <p:nvPr/>
            </p:nvSpPr>
            <p:spPr bwMode="auto">
              <a:xfrm flipV="1">
                <a:off x="5335" y="1056"/>
                <a:ext cx="1" cy="264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3" name="Line 11"/>
              <p:cNvSpPr>
                <a:spLocks noChangeShapeType="1"/>
              </p:cNvSpPr>
              <p:nvPr/>
            </p:nvSpPr>
            <p:spPr bwMode="auto">
              <a:xfrm flipH="1">
                <a:off x="5315" y="3520"/>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4" name="Line 12"/>
              <p:cNvSpPr>
                <a:spLocks noChangeShapeType="1"/>
              </p:cNvSpPr>
              <p:nvPr/>
            </p:nvSpPr>
            <p:spPr bwMode="auto">
              <a:xfrm flipH="1">
                <a:off x="5315" y="3167"/>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5" name="Line 13"/>
              <p:cNvSpPr>
                <a:spLocks noChangeShapeType="1"/>
              </p:cNvSpPr>
              <p:nvPr/>
            </p:nvSpPr>
            <p:spPr bwMode="auto">
              <a:xfrm flipH="1">
                <a:off x="5315" y="2816"/>
                <a:ext cx="2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6" name="Line 14"/>
              <p:cNvSpPr>
                <a:spLocks noChangeShapeType="1"/>
              </p:cNvSpPr>
              <p:nvPr/>
            </p:nvSpPr>
            <p:spPr bwMode="auto">
              <a:xfrm flipH="1">
                <a:off x="5315" y="2465"/>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7" name="Line 15"/>
              <p:cNvSpPr>
                <a:spLocks noChangeShapeType="1"/>
              </p:cNvSpPr>
              <p:nvPr/>
            </p:nvSpPr>
            <p:spPr bwMode="auto">
              <a:xfrm flipH="1">
                <a:off x="5315" y="2113"/>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8" name="Line 16"/>
              <p:cNvSpPr>
                <a:spLocks noChangeShapeType="1"/>
              </p:cNvSpPr>
              <p:nvPr/>
            </p:nvSpPr>
            <p:spPr bwMode="auto">
              <a:xfrm flipH="1">
                <a:off x="5315" y="1761"/>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09" name="Line 17"/>
              <p:cNvSpPr>
                <a:spLocks noChangeShapeType="1"/>
              </p:cNvSpPr>
              <p:nvPr/>
            </p:nvSpPr>
            <p:spPr bwMode="auto">
              <a:xfrm flipH="1">
                <a:off x="5315" y="1408"/>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0" name="Line 18"/>
              <p:cNvSpPr>
                <a:spLocks noChangeShapeType="1"/>
              </p:cNvSpPr>
              <p:nvPr/>
            </p:nvSpPr>
            <p:spPr bwMode="auto">
              <a:xfrm flipH="1">
                <a:off x="5315" y="1056"/>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1" name="Line 19"/>
              <p:cNvSpPr>
                <a:spLocks noChangeShapeType="1"/>
              </p:cNvSpPr>
              <p:nvPr/>
            </p:nvSpPr>
            <p:spPr bwMode="auto">
              <a:xfrm flipH="1">
                <a:off x="5325" y="369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2" name="Line 20"/>
              <p:cNvSpPr>
                <a:spLocks noChangeShapeType="1"/>
              </p:cNvSpPr>
              <p:nvPr/>
            </p:nvSpPr>
            <p:spPr bwMode="auto">
              <a:xfrm flipH="1">
                <a:off x="5325" y="3607"/>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3" name="Line 21"/>
              <p:cNvSpPr>
                <a:spLocks noChangeShapeType="1"/>
              </p:cNvSpPr>
              <p:nvPr/>
            </p:nvSpPr>
            <p:spPr bwMode="auto">
              <a:xfrm flipH="1">
                <a:off x="5325" y="3431"/>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4" name="Line 22"/>
              <p:cNvSpPr>
                <a:spLocks noChangeShapeType="1"/>
              </p:cNvSpPr>
              <p:nvPr/>
            </p:nvSpPr>
            <p:spPr bwMode="auto">
              <a:xfrm flipH="1">
                <a:off x="5325" y="334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5" name="Line 23"/>
              <p:cNvSpPr>
                <a:spLocks noChangeShapeType="1"/>
              </p:cNvSpPr>
              <p:nvPr/>
            </p:nvSpPr>
            <p:spPr bwMode="auto">
              <a:xfrm flipH="1">
                <a:off x="5325" y="325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6" name="Line 24"/>
              <p:cNvSpPr>
                <a:spLocks noChangeShapeType="1"/>
              </p:cNvSpPr>
              <p:nvPr/>
            </p:nvSpPr>
            <p:spPr bwMode="auto">
              <a:xfrm flipH="1">
                <a:off x="5325" y="308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7" name="Line 25"/>
              <p:cNvSpPr>
                <a:spLocks noChangeShapeType="1"/>
              </p:cNvSpPr>
              <p:nvPr/>
            </p:nvSpPr>
            <p:spPr bwMode="auto">
              <a:xfrm flipH="1">
                <a:off x="5325" y="299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8" name="Line 26"/>
              <p:cNvSpPr>
                <a:spLocks noChangeShapeType="1"/>
              </p:cNvSpPr>
              <p:nvPr/>
            </p:nvSpPr>
            <p:spPr bwMode="auto">
              <a:xfrm flipH="1">
                <a:off x="5325" y="2904"/>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19" name="Line 27"/>
              <p:cNvSpPr>
                <a:spLocks noChangeShapeType="1"/>
              </p:cNvSpPr>
              <p:nvPr/>
            </p:nvSpPr>
            <p:spPr bwMode="auto">
              <a:xfrm flipH="1">
                <a:off x="5325" y="272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0" name="Line 28"/>
              <p:cNvSpPr>
                <a:spLocks noChangeShapeType="1"/>
              </p:cNvSpPr>
              <p:nvPr/>
            </p:nvSpPr>
            <p:spPr bwMode="auto">
              <a:xfrm flipH="1">
                <a:off x="5325" y="2639"/>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1" name="Line 29"/>
              <p:cNvSpPr>
                <a:spLocks noChangeShapeType="1"/>
              </p:cNvSpPr>
              <p:nvPr/>
            </p:nvSpPr>
            <p:spPr bwMode="auto">
              <a:xfrm flipH="1">
                <a:off x="5325" y="2552"/>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2" name="Line 30"/>
              <p:cNvSpPr>
                <a:spLocks noChangeShapeType="1"/>
              </p:cNvSpPr>
              <p:nvPr/>
            </p:nvSpPr>
            <p:spPr bwMode="auto">
              <a:xfrm flipH="1">
                <a:off x="5325" y="237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3" name="Line 31"/>
              <p:cNvSpPr>
                <a:spLocks noChangeShapeType="1"/>
              </p:cNvSpPr>
              <p:nvPr/>
            </p:nvSpPr>
            <p:spPr bwMode="auto">
              <a:xfrm flipH="1">
                <a:off x="5325" y="228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4" name="Line 32"/>
              <p:cNvSpPr>
                <a:spLocks noChangeShapeType="1"/>
              </p:cNvSpPr>
              <p:nvPr/>
            </p:nvSpPr>
            <p:spPr bwMode="auto">
              <a:xfrm flipH="1">
                <a:off x="5325" y="220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5" name="Line 33"/>
              <p:cNvSpPr>
                <a:spLocks noChangeShapeType="1"/>
              </p:cNvSpPr>
              <p:nvPr/>
            </p:nvSpPr>
            <p:spPr bwMode="auto">
              <a:xfrm flipH="1">
                <a:off x="5325" y="202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6" name="Line 34"/>
              <p:cNvSpPr>
                <a:spLocks noChangeShapeType="1"/>
              </p:cNvSpPr>
              <p:nvPr/>
            </p:nvSpPr>
            <p:spPr bwMode="auto">
              <a:xfrm flipH="1">
                <a:off x="5325" y="1937"/>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7" name="Line 35"/>
              <p:cNvSpPr>
                <a:spLocks noChangeShapeType="1"/>
              </p:cNvSpPr>
              <p:nvPr/>
            </p:nvSpPr>
            <p:spPr bwMode="auto">
              <a:xfrm flipH="1">
                <a:off x="5325" y="184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8" name="Line 36"/>
              <p:cNvSpPr>
                <a:spLocks noChangeShapeType="1"/>
              </p:cNvSpPr>
              <p:nvPr/>
            </p:nvSpPr>
            <p:spPr bwMode="auto">
              <a:xfrm flipH="1">
                <a:off x="5325" y="167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29" name="Line 37"/>
              <p:cNvSpPr>
                <a:spLocks noChangeShapeType="1"/>
              </p:cNvSpPr>
              <p:nvPr/>
            </p:nvSpPr>
            <p:spPr bwMode="auto">
              <a:xfrm flipH="1">
                <a:off x="5325" y="1585"/>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0" name="Line 38"/>
              <p:cNvSpPr>
                <a:spLocks noChangeShapeType="1"/>
              </p:cNvSpPr>
              <p:nvPr/>
            </p:nvSpPr>
            <p:spPr bwMode="auto">
              <a:xfrm flipH="1">
                <a:off x="5325" y="1496"/>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1" name="Line 39"/>
              <p:cNvSpPr>
                <a:spLocks noChangeShapeType="1"/>
              </p:cNvSpPr>
              <p:nvPr/>
            </p:nvSpPr>
            <p:spPr bwMode="auto">
              <a:xfrm flipH="1">
                <a:off x="5325" y="132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2" name="Line 40"/>
              <p:cNvSpPr>
                <a:spLocks noChangeShapeType="1"/>
              </p:cNvSpPr>
              <p:nvPr/>
            </p:nvSpPr>
            <p:spPr bwMode="auto">
              <a:xfrm flipH="1">
                <a:off x="5325" y="123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3" name="Line 41"/>
              <p:cNvSpPr>
                <a:spLocks noChangeShapeType="1"/>
              </p:cNvSpPr>
              <p:nvPr/>
            </p:nvSpPr>
            <p:spPr bwMode="auto">
              <a:xfrm flipH="1">
                <a:off x="5325" y="1146"/>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pic>
            <p:nvPicPr>
              <p:cNvPr id="955434" name="Picture 42"/>
              <p:cNvPicPr preferRelativeResize="0">
                <a:picLocks noChangeAspect="1" noChangeArrowheads="1"/>
              </p:cNvPicPr>
              <p:nvPr/>
            </p:nvPicPr>
            <p:blipFill>
              <a:blip r:embed="rId3" cstate="print"/>
              <a:srcRect/>
              <a:stretch>
                <a:fillRect/>
              </a:stretch>
            </p:blipFill>
            <p:spPr bwMode="auto">
              <a:xfrm>
                <a:off x="4405" y="1057"/>
                <a:ext cx="930" cy="2639"/>
              </a:xfrm>
              <a:prstGeom prst="rect">
                <a:avLst/>
              </a:prstGeom>
              <a:noFill/>
              <a:ln w="6350">
                <a:solidFill>
                  <a:schemeClr val="tx1"/>
                </a:solidFill>
                <a:miter lim="800000"/>
                <a:headEnd/>
                <a:tailEnd/>
              </a:ln>
            </p:spPr>
          </p:pic>
          <p:sp>
            <p:nvSpPr>
              <p:cNvPr id="955435" name="Line 43"/>
              <p:cNvSpPr>
                <a:spLocks noChangeShapeType="1"/>
              </p:cNvSpPr>
              <p:nvPr/>
            </p:nvSpPr>
            <p:spPr bwMode="auto">
              <a:xfrm>
                <a:off x="4405" y="3696"/>
                <a:ext cx="93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6" name="Line 44"/>
              <p:cNvSpPr>
                <a:spLocks noChangeShapeType="1"/>
              </p:cNvSpPr>
              <p:nvPr/>
            </p:nvSpPr>
            <p:spPr bwMode="auto">
              <a:xfrm flipV="1">
                <a:off x="4636"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7" name="Line 45"/>
              <p:cNvSpPr>
                <a:spLocks noChangeShapeType="1"/>
              </p:cNvSpPr>
              <p:nvPr/>
            </p:nvSpPr>
            <p:spPr bwMode="auto">
              <a:xfrm flipV="1">
                <a:off x="4870"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8" name="Line 46"/>
              <p:cNvSpPr>
                <a:spLocks noChangeShapeType="1"/>
              </p:cNvSpPr>
              <p:nvPr/>
            </p:nvSpPr>
            <p:spPr bwMode="auto">
              <a:xfrm flipV="1">
                <a:off x="5102"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39" name="Line 47"/>
              <p:cNvSpPr>
                <a:spLocks noChangeShapeType="1"/>
              </p:cNvSpPr>
              <p:nvPr/>
            </p:nvSpPr>
            <p:spPr bwMode="auto">
              <a:xfrm flipV="1">
                <a:off x="5335"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0" name="Line 48"/>
              <p:cNvSpPr>
                <a:spLocks noChangeShapeType="1"/>
              </p:cNvSpPr>
              <p:nvPr/>
            </p:nvSpPr>
            <p:spPr bwMode="auto">
              <a:xfrm flipV="1">
                <a:off x="4462"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1" name="Line 49"/>
              <p:cNvSpPr>
                <a:spLocks noChangeShapeType="1"/>
              </p:cNvSpPr>
              <p:nvPr/>
            </p:nvSpPr>
            <p:spPr bwMode="auto">
              <a:xfrm flipV="1">
                <a:off x="4522"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2" name="Line 50"/>
              <p:cNvSpPr>
                <a:spLocks noChangeShapeType="1"/>
              </p:cNvSpPr>
              <p:nvPr/>
            </p:nvSpPr>
            <p:spPr bwMode="auto">
              <a:xfrm flipV="1">
                <a:off x="4579"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3" name="Line 51"/>
              <p:cNvSpPr>
                <a:spLocks noChangeShapeType="1"/>
              </p:cNvSpPr>
              <p:nvPr/>
            </p:nvSpPr>
            <p:spPr bwMode="auto">
              <a:xfrm flipV="1">
                <a:off x="4695"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4" name="Line 52"/>
              <p:cNvSpPr>
                <a:spLocks noChangeShapeType="1"/>
              </p:cNvSpPr>
              <p:nvPr/>
            </p:nvSpPr>
            <p:spPr bwMode="auto">
              <a:xfrm flipV="1">
                <a:off x="4753"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5" name="Line 53"/>
              <p:cNvSpPr>
                <a:spLocks noChangeShapeType="1"/>
              </p:cNvSpPr>
              <p:nvPr/>
            </p:nvSpPr>
            <p:spPr bwMode="auto">
              <a:xfrm flipV="1">
                <a:off x="4812"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6" name="Line 54"/>
              <p:cNvSpPr>
                <a:spLocks noChangeShapeType="1"/>
              </p:cNvSpPr>
              <p:nvPr/>
            </p:nvSpPr>
            <p:spPr bwMode="auto">
              <a:xfrm flipV="1">
                <a:off x="4928"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7" name="Line 55"/>
              <p:cNvSpPr>
                <a:spLocks noChangeShapeType="1"/>
              </p:cNvSpPr>
              <p:nvPr/>
            </p:nvSpPr>
            <p:spPr bwMode="auto">
              <a:xfrm flipV="1">
                <a:off x="4987"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8" name="Line 56"/>
              <p:cNvSpPr>
                <a:spLocks noChangeShapeType="1"/>
              </p:cNvSpPr>
              <p:nvPr/>
            </p:nvSpPr>
            <p:spPr bwMode="auto">
              <a:xfrm flipV="1">
                <a:off x="5043"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49" name="Line 57"/>
              <p:cNvSpPr>
                <a:spLocks noChangeShapeType="1"/>
              </p:cNvSpPr>
              <p:nvPr/>
            </p:nvSpPr>
            <p:spPr bwMode="auto">
              <a:xfrm flipV="1">
                <a:off x="5160"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0" name="Line 58"/>
              <p:cNvSpPr>
                <a:spLocks noChangeShapeType="1"/>
              </p:cNvSpPr>
              <p:nvPr/>
            </p:nvSpPr>
            <p:spPr bwMode="auto">
              <a:xfrm flipV="1">
                <a:off x="5218"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1" name="Line 59"/>
              <p:cNvSpPr>
                <a:spLocks noChangeShapeType="1"/>
              </p:cNvSpPr>
              <p:nvPr/>
            </p:nvSpPr>
            <p:spPr bwMode="auto">
              <a:xfrm flipV="1">
                <a:off x="5276"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2" name="Line 60"/>
              <p:cNvSpPr>
                <a:spLocks noChangeShapeType="1"/>
              </p:cNvSpPr>
              <p:nvPr/>
            </p:nvSpPr>
            <p:spPr bwMode="auto">
              <a:xfrm>
                <a:off x="4405" y="1056"/>
                <a:ext cx="93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3" name="Line 61"/>
              <p:cNvSpPr>
                <a:spLocks noChangeShapeType="1"/>
              </p:cNvSpPr>
              <p:nvPr/>
            </p:nvSpPr>
            <p:spPr bwMode="auto">
              <a:xfrm>
                <a:off x="4636"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4" name="Line 62"/>
              <p:cNvSpPr>
                <a:spLocks noChangeShapeType="1"/>
              </p:cNvSpPr>
              <p:nvPr/>
            </p:nvSpPr>
            <p:spPr bwMode="auto">
              <a:xfrm>
                <a:off x="4870"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5" name="Line 63"/>
              <p:cNvSpPr>
                <a:spLocks noChangeShapeType="1"/>
              </p:cNvSpPr>
              <p:nvPr/>
            </p:nvSpPr>
            <p:spPr bwMode="auto">
              <a:xfrm>
                <a:off x="5102"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6" name="Line 64"/>
              <p:cNvSpPr>
                <a:spLocks noChangeShapeType="1"/>
              </p:cNvSpPr>
              <p:nvPr/>
            </p:nvSpPr>
            <p:spPr bwMode="auto">
              <a:xfrm>
                <a:off x="5335"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7" name="Line 65"/>
              <p:cNvSpPr>
                <a:spLocks noChangeShapeType="1"/>
              </p:cNvSpPr>
              <p:nvPr/>
            </p:nvSpPr>
            <p:spPr bwMode="auto">
              <a:xfrm>
                <a:off x="4462"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8" name="Line 66"/>
              <p:cNvSpPr>
                <a:spLocks noChangeShapeType="1"/>
              </p:cNvSpPr>
              <p:nvPr/>
            </p:nvSpPr>
            <p:spPr bwMode="auto">
              <a:xfrm>
                <a:off x="4522"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59" name="Line 67"/>
              <p:cNvSpPr>
                <a:spLocks noChangeShapeType="1"/>
              </p:cNvSpPr>
              <p:nvPr/>
            </p:nvSpPr>
            <p:spPr bwMode="auto">
              <a:xfrm>
                <a:off x="4579"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0" name="Line 68"/>
              <p:cNvSpPr>
                <a:spLocks noChangeShapeType="1"/>
              </p:cNvSpPr>
              <p:nvPr/>
            </p:nvSpPr>
            <p:spPr bwMode="auto">
              <a:xfrm>
                <a:off x="4695"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1" name="Line 69"/>
              <p:cNvSpPr>
                <a:spLocks noChangeShapeType="1"/>
              </p:cNvSpPr>
              <p:nvPr/>
            </p:nvSpPr>
            <p:spPr bwMode="auto">
              <a:xfrm>
                <a:off x="4753"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2" name="Line 70"/>
              <p:cNvSpPr>
                <a:spLocks noChangeShapeType="1"/>
              </p:cNvSpPr>
              <p:nvPr/>
            </p:nvSpPr>
            <p:spPr bwMode="auto">
              <a:xfrm>
                <a:off x="4812"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3" name="Line 71"/>
              <p:cNvSpPr>
                <a:spLocks noChangeShapeType="1"/>
              </p:cNvSpPr>
              <p:nvPr/>
            </p:nvSpPr>
            <p:spPr bwMode="auto">
              <a:xfrm>
                <a:off x="4928"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4" name="Line 72"/>
              <p:cNvSpPr>
                <a:spLocks noChangeShapeType="1"/>
              </p:cNvSpPr>
              <p:nvPr/>
            </p:nvSpPr>
            <p:spPr bwMode="auto">
              <a:xfrm>
                <a:off x="4987"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5" name="Line 73"/>
              <p:cNvSpPr>
                <a:spLocks noChangeShapeType="1"/>
              </p:cNvSpPr>
              <p:nvPr/>
            </p:nvSpPr>
            <p:spPr bwMode="auto">
              <a:xfrm>
                <a:off x="5043"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6" name="Line 74"/>
              <p:cNvSpPr>
                <a:spLocks noChangeShapeType="1"/>
              </p:cNvSpPr>
              <p:nvPr/>
            </p:nvSpPr>
            <p:spPr bwMode="auto">
              <a:xfrm>
                <a:off x="5160"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7" name="Line 75"/>
              <p:cNvSpPr>
                <a:spLocks noChangeShapeType="1"/>
              </p:cNvSpPr>
              <p:nvPr/>
            </p:nvSpPr>
            <p:spPr bwMode="auto">
              <a:xfrm>
                <a:off x="5218"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8" name="Line 76"/>
              <p:cNvSpPr>
                <a:spLocks noChangeShapeType="1"/>
              </p:cNvSpPr>
              <p:nvPr/>
            </p:nvSpPr>
            <p:spPr bwMode="auto">
              <a:xfrm>
                <a:off x="5276"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69" name="Line 77"/>
              <p:cNvSpPr>
                <a:spLocks noChangeShapeType="1"/>
              </p:cNvSpPr>
              <p:nvPr/>
            </p:nvSpPr>
            <p:spPr bwMode="auto">
              <a:xfrm>
                <a:off x="4405" y="3520"/>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0" name="Line 78"/>
              <p:cNvSpPr>
                <a:spLocks noChangeShapeType="1"/>
              </p:cNvSpPr>
              <p:nvPr/>
            </p:nvSpPr>
            <p:spPr bwMode="auto">
              <a:xfrm>
                <a:off x="4405" y="3167"/>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1" name="Line 79"/>
              <p:cNvSpPr>
                <a:spLocks noChangeShapeType="1"/>
              </p:cNvSpPr>
              <p:nvPr/>
            </p:nvSpPr>
            <p:spPr bwMode="auto">
              <a:xfrm>
                <a:off x="4405" y="2816"/>
                <a:ext cx="19"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2" name="Line 80"/>
              <p:cNvSpPr>
                <a:spLocks noChangeShapeType="1"/>
              </p:cNvSpPr>
              <p:nvPr/>
            </p:nvSpPr>
            <p:spPr bwMode="auto">
              <a:xfrm>
                <a:off x="4405" y="2465"/>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3" name="Line 81"/>
              <p:cNvSpPr>
                <a:spLocks noChangeShapeType="1"/>
              </p:cNvSpPr>
              <p:nvPr/>
            </p:nvSpPr>
            <p:spPr bwMode="auto">
              <a:xfrm>
                <a:off x="4405" y="2113"/>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4" name="Line 82"/>
              <p:cNvSpPr>
                <a:spLocks noChangeShapeType="1"/>
              </p:cNvSpPr>
              <p:nvPr/>
            </p:nvSpPr>
            <p:spPr bwMode="auto">
              <a:xfrm>
                <a:off x="4405" y="1761"/>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5" name="Line 83"/>
              <p:cNvSpPr>
                <a:spLocks noChangeShapeType="1"/>
              </p:cNvSpPr>
              <p:nvPr/>
            </p:nvSpPr>
            <p:spPr bwMode="auto">
              <a:xfrm>
                <a:off x="4405" y="1408"/>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6" name="Line 84"/>
              <p:cNvSpPr>
                <a:spLocks noChangeShapeType="1"/>
              </p:cNvSpPr>
              <p:nvPr/>
            </p:nvSpPr>
            <p:spPr bwMode="auto">
              <a:xfrm>
                <a:off x="4405" y="1056"/>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7" name="Line 85"/>
              <p:cNvSpPr>
                <a:spLocks noChangeShapeType="1"/>
              </p:cNvSpPr>
              <p:nvPr/>
            </p:nvSpPr>
            <p:spPr bwMode="auto">
              <a:xfrm flipV="1">
                <a:off x="5335" y="1056"/>
                <a:ext cx="1" cy="264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8" name="Line 86"/>
              <p:cNvSpPr>
                <a:spLocks noChangeShapeType="1"/>
              </p:cNvSpPr>
              <p:nvPr/>
            </p:nvSpPr>
            <p:spPr bwMode="auto">
              <a:xfrm flipH="1">
                <a:off x="5315" y="3520"/>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79" name="Line 87"/>
              <p:cNvSpPr>
                <a:spLocks noChangeShapeType="1"/>
              </p:cNvSpPr>
              <p:nvPr/>
            </p:nvSpPr>
            <p:spPr bwMode="auto">
              <a:xfrm flipH="1">
                <a:off x="5315" y="3167"/>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0" name="Line 88"/>
              <p:cNvSpPr>
                <a:spLocks noChangeShapeType="1"/>
              </p:cNvSpPr>
              <p:nvPr/>
            </p:nvSpPr>
            <p:spPr bwMode="auto">
              <a:xfrm flipH="1">
                <a:off x="5315" y="2816"/>
                <a:ext cx="2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1" name="Line 89"/>
              <p:cNvSpPr>
                <a:spLocks noChangeShapeType="1"/>
              </p:cNvSpPr>
              <p:nvPr/>
            </p:nvSpPr>
            <p:spPr bwMode="auto">
              <a:xfrm flipH="1">
                <a:off x="5315" y="2465"/>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2" name="Line 90"/>
              <p:cNvSpPr>
                <a:spLocks noChangeShapeType="1"/>
              </p:cNvSpPr>
              <p:nvPr/>
            </p:nvSpPr>
            <p:spPr bwMode="auto">
              <a:xfrm flipH="1">
                <a:off x="5315" y="2113"/>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3" name="Line 91"/>
              <p:cNvSpPr>
                <a:spLocks noChangeShapeType="1"/>
              </p:cNvSpPr>
              <p:nvPr/>
            </p:nvSpPr>
            <p:spPr bwMode="auto">
              <a:xfrm flipH="1">
                <a:off x="5315" y="1761"/>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4" name="Line 92"/>
              <p:cNvSpPr>
                <a:spLocks noChangeShapeType="1"/>
              </p:cNvSpPr>
              <p:nvPr/>
            </p:nvSpPr>
            <p:spPr bwMode="auto">
              <a:xfrm flipH="1">
                <a:off x="5315" y="1408"/>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5" name="Line 93"/>
              <p:cNvSpPr>
                <a:spLocks noChangeShapeType="1"/>
              </p:cNvSpPr>
              <p:nvPr/>
            </p:nvSpPr>
            <p:spPr bwMode="auto">
              <a:xfrm flipH="1">
                <a:off x="5315" y="1056"/>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6" name="Line 94"/>
              <p:cNvSpPr>
                <a:spLocks noChangeShapeType="1"/>
              </p:cNvSpPr>
              <p:nvPr/>
            </p:nvSpPr>
            <p:spPr bwMode="auto">
              <a:xfrm flipH="1">
                <a:off x="5325" y="369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7" name="Line 95"/>
              <p:cNvSpPr>
                <a:spLocks noChangeShapeType="1"/>
              </p:cNvSpPr>
              <p:nvPr/>
            </p:nvSpPr>
            <p:spPr bwMode="auto">
              <a:xfrm flipH="1">
                <a:off x="5325" y="3607"/>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8" name="Line 96"/>
              <p:cNvSpPr>
                <a:spLocks noChangeShapeType="1"/>
              </p:cNvSpPr>
              <p:nvPr/>
            </p:nvSpPr>
            <p:spPr bwMode="auto">
              <a:xfrm flipH="1">
                <a:off x="5325" y="3431"/>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89" name="Line 97"/>
              <p:cNvSpPr>
                <a:spLocks noChangeShapeType="1"/>
              </p:cNvSpPr>
              <p:nvPr/>
            </p:nvSpPr>
            <p:spPr bwMode="auto">
              <a:xfrm flipH="1">
                <a:off x="5325" y="334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0" name="Line 98"/>
              <p:cNvSpPr>
                <a:spLocks noChangeShapeType="1"/>
              </p:cNvSpPr>
              <p:nvPr/>
            </p:nvSpPr>
            <p:spPr bwMode="auto">
              <a:xfrm flipH="1">
                <a:off x="5325" y="325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1" name="Line 99"/>
              <p:cNvSpPr>
                <a:spLocks noChangeShapeType="1"/>
              </p:cNvSpPr>
              <p:nvPr/>
            </p:nvSpPr>
            <p:spPr bwMode="auto">
              <a:xfrm flipH="1">
                <a:off x="5325" y="308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2" name="Line 100"/>
              <p:cNvSpPr>
                <a:spLocks noChangeShapeType="1"/>
              </p:cNvSpPr>
              <p:nvPr/>
            </p:nvSpPr>
            <p:spPr bwMode="auto">
              <a:xfrm flipH="1">
                <a:off x="5325" y="299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3" name="Line 101"/>
              <p:cNvSpPr>
                <a:spLocks noChangeShapeType="1"/>
              </p:cNvSpPr>
              <p:nvPr/>
            </p:nvSpPr>
            <p:spPr bwMode="auto">
              <a:xfrm flipH="1">
                <a:off x="5325" y="2904"/>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4" name="Line 102"/>
              <p:cNvSpPr>
                <a:spLocks noChangeShapeType="1"/>
              </p:cNvSpPr>
              <p:nvPr/>
            </p:nvSpPr>
            <p:spPr bwMode="auto">
              <a:xfrm flipH="1">
                <a:off x="5325" y="272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5" name="Line 103"/>
              <p:cNvSpPr>
                <a:spLocks noChangeShapeType="1"/>
              </p:cNvSpPr>
              <p:nvPr/>
            </p:nvSpPr>
            <p:spPr bwMode="auto">
              <a:xfrm flipH="1">
                <a:off x="5325" y="2639"/>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6" name="Line 104"/>
              <p:cNvSpPr>
                <a:spLocks noChangeShapeType="1"/>
              </p:cNvSpPr>
              <p:nvPr/>
            </p:nvSpPr>
            <p:spPr bwMode="auto">
              <a:xfrm flipH="1">
                <a:off x="5325" y="2552"/>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7" name="Line 105"/>
              <p:cNvSpPr>
                <a:spLocks noChangeShapeType="1"/>
              </p:cNvSpPr>
              <p:nvPr/>
            </p:nvSpPr>
            <p:spPr bwMode="auto">
              <a:xfrm flipH="1">
                <a:off x="5325" y="237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8" name="Line 106"/>
              <p:cNvSpPr>
                <a:spLocks noChangeShapeType="1"/>
              </p:cNvSpPr>
              <p:nvPr/>
            </p:nvSpPr>
            <p:spPr bwMode="auto">
              <a:xfrm flipH="1">
                <a:off x="5325" y="228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499" name="Line 107"/>
              <p:cNvSpPr>
                <a:spLocks noChangeShapeType="1"/>
              </p:cNvSpPr>
              <p:nvPr/>
            </p:nvSpPr>
            <p:spPr bwMode="auto">
              <a:xfrm flipH="1">
                <a:off x="5325" y="220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0" name="Line 108"/>
              <p:cNvSpPr>
                <a:spLocks noChangeShapeType="1"/>
              </p:cNvSpPr>
              <p:nvPr/>
            </p:nvSpPr>
            <p:spPr bwMode="auto">
              <a:xfrm flipH="1">
                <a:off x="5325" y="202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1" name="Line 109"/>
              <p:cNvSpPr>
                <a:spLocks noChangeShapeType="1"/>
              </p:cNvSpPr>
              <p:nvPr/>
            </p:nvSpPr>
            <p:spPr bwMode="auto">
              <a:xfrm flipH="1">
                <a:off x="5325" y="1937"/>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2" name="Line 110"/>
              <p:cNvSpPr>
                <a:spLocks noChangeShapeType="1"/>
              </p:cNvSpPr>
              <p:nvPr/>
            </p:nvSpPr>
            <p:spPr bwMode="auto">
              <a:xfrm flipH="1">
                <a:off x="5325" y="184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3" name="Line 111"/>
              <p:cNvSpPr>
                <a:spLocks noChangeShapeType="1"/>
              </p:cNvSpPr>
              <p:nvPr/>
            </p:nvSpPr>
            <p:spPr bwMode="auto">
              <a:xfrm flipH="1">
                <a:off x="5325" y="167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4" name="Line 112"/>
              <p:cNvSpPr>
                <a:spLocks noChangeShapeType="1"/>
              </p:cNvSpPr>
              <p:nvPr/>
            </p:nvSpPr>
            <p:spPr bwMode="auto">
              <a:xfrm flipH="1">
                <a:off x="5325" y="1585"/>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5" name="Line 113"/>
              <p:cNvSpPr>
                <a:spLocks noChangeShapeType="1"/>
              </p:cNvSpPr>
              <p:nvPr/>
            </p:nvSpPr>
            <p:spPr bwMode="auto">
              <a:xfrm flipH="1">
                <a:off x="5325" y="1496"/>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6" name="Line 114"/>
              <p:cNvSpPr>
                <a:spLocks noChangeShapeType="1"/>
              </p:cNvSpPr>
              <p:nvPr/>
            </p:nvSpPr>
            <p:spPr bwMode="auto">
              <a:xfrm flipH="1">
                <a:off x="5325" y="132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7" name="Line 115"/>
              <p:cNvSpPr>
                <a:spLocks noChangeShapeType="1"/>
              </p:cNvSpPr>
              <p:nvPr/>
            </p:nvSpPr>
            <p:spPr bwMode="auto">
              <a:xfrm flipH="1">
                <a:off x="5325" y="123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8" name="Line 116"/>
              <p:cNvSpPr>
                <a:spLocks noChangeShapeType="1"/>
              </p:cNvSpPr>
              <p:nvPr/>
            </p:nvSpPr>
            <p:spPr bwMode="auto">
              <a:xfrm flipH="1">
                <a:off x="5325" y="1146"/>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09" name="Line 117"/>
              <p:cNvSpPr>
                <a:spLocks noChangeShapeType="1"/>
              </p:cNvSpPr>
              <p:nvPr/>
            </p:nvSpPr>
            <p:spPr bwMode="auto">
              <a:xfrm>
                <a:off x="4405" y="3696"/>
                <a:ext cx="93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10" name="Freeform 118"/>
              <p:cNvSpPr>
                <a:spLocks/>
              </p:cNvSpPr>
              <p:nvPr/>
            </p:nvSpPr>
            <p:spPr bwMode="auto">
              <a:xfrm>
                <a:off x="4420" y="3748"/>
                <a:ext cx="27" cy="44"/>
              </a:xfrm>
              <a:custGeom>
                <a:avLst/>
                <a:gdLst/>
                <a:ahLst/>
                <a:cxnLst>
                  <a:cxn ang="0">
                    <a:pos x="8" y="0"/>
                  </a:cxn>
                  <a:cxn ang="0">
                    <a:pos x="3" y="1"/>
                  </a:cxn>
                  <a:cxn ang="0">
                    <a:pos x="2" y="5"/>
                  </a:cxn>
                  <a:cxn ang="0">
                    <a:pos x="2" y="8"/>
                  </a:cxn>
                  <a:cxn ang="0">
                    <a:pos x="3" y="12"/>
                  </a:cxn>
                  <a:cxn ang="0">
                    <a:pos x="7" y="13"/>
                  </a:cxn>
                  <a:cxn ang="0">
                    <a:pos x="13" y="15"/>
                  </a:cxn>
                  <a:cxn ang="0">
                    <a:pos x="18" y="17"/>
                  </a:cxn>
                  <a:cxn ang="0">
                    <a:pos x="22" y="20"/>
                  </a:cxn>
                  <a:cxn ang="0">
                    <a:pos x="23" y="23"/>
                  </a:cxn>
                  <a:cxn ang="0">
                    <a:pos x="23" y="28"/>
                  </a:cxn>
                  <a:cxn ang="0">
                    <a:pos x="22" y="32"/>
                  </a:cxn>
                  <a:cxn ang="0">
                    <a:pos x="20" y="33"/>
                  </a:cxn>
                  <a:cxn ang="0">
                    <a:pos x="15" y="35"/>
                  </a:cxn>
                  <a:cxn ang="0">
                    <a:pos x="8" y="35"/>
                  </a:cxn>
                  <a:cxn ang="0">
                    <a:pos x="3" y="33"/>
                  </a:cxn>
                  <a:cxn ang="0">
                    <a:pos x="2" y="32"/>
                  </a:cxn>
                  <a:cxn ang="0">
                    <a:pos x="0" y="28"/>
                  </a:cxn>
                  <a:cxn ang="0">
                    <a:pos x="0" y="23"/>
                  </a:cxn>
                  <a:cxn ang="0">
                    <a:pos x="2" y="20"/>
                  </a:cxn>
                  <a:cxn ang="0">
                    <a:pos x="5" y="17"/>
                  </a:cxn>
                  <a:cxn ang="0">
                    <a:pos x="10" y="15"/>
                  </a:cxn>
                  <a:cxn ang="0">
                    <a:pos x="17" y="13"/>
                  </a:cxn>
                  <a:cxn ang="0">
                    <a:pos x="20" y="12"/>
                  </a:cxn>
                  <a:cxn ang="0">
                    <a:pos x="22" y="8"/>
                  </a:cxn>
                  <a:cxn ang="0">
                    <a:pos x="22" y="5"/>
                  </a:cxn>
                  <a:cxn ang="0">
                    <a:pos x="20" y="1"/>
                  </a:cxn>
                  <a:cxn ang="0">
                    <a:pos x="15" y="0"/>
                  </a:cxn>
                  <a:cxn ang="0">
                    <a:pos x="8" y="0"/>
                  </a:cxn>
                </a:cxnLst>
                <a:rect l="0" t="0" r="r" b="b"/>
                <a:pathLst>
                  <a:path w="23" h="35">
                    <a:moveTo>
                      <a:pt x="8" y="0"/>
                    </a:moveTo>
                    <a:lnTo>
                      <a:pt x="3" y="1"/>
                    </a:lnTo>
                    <a:lnTo>
                      <a:pt x="2" y="5"/>
                    </a:lnTo>
                    <a:lnTo>
                      <a:pt x="2" y="8"/>
                    </a:lnTo>
                    <a:lnTo>
                      <a:pt x="3" y="12"/>
                    </a:lnTo>
                    <a:lnTo>
                      <a:pt x="7" y="13"/>
                    </a:lnTo>
                    <a:lnTo>
                      <a:pt x="13" y="15"/>
                    </a:lnTo>
                    <a:lnTo>
                      <a:pt x="18" y="17"/>
                    </a:lnTo>
                    <a:lnTo>
                      <a:pt x="22" y="20"/>
                    </a:lnTo>
                    <a:lnTo>
                      <a:pt x="23" y="23"/>
                    </a:lnTo>
                    <a:lnTo>
                      <a:pt x="23" y="28"/>
                    </a:lnTo>
                    <a:lnTo>
                      <a:pt x="22" y="32"/>
                    </a:lnTo>
                    <a:lnTo>
                      <a:pt x="20" y="33"/>
                    </a:lnTo>
                    <a:lnTo>
                      <a:pt x="15" y="35"/>
                    </a:lnTo>
                    <a:lnTo>
                      <a:pt x="8" y="35"/>
                    </a:lnTo>
                    <a:lnTo>
                      <a:pt x="3" y="33"/>
                    </a:lnTo>
                    <a:lnTo>
                      <a:pt x="2" y="32"/>
                    </a:lnTo>
                    <a:lnTo>
                      <a:pt x="0" y="28"/>
                    </a:lnTo>
                    <a:lnTo>
                      <a:pt x="0" y="23"/>
                    </a:lnTo>
                    <a:lnTo>
                      <a:pt x="2" y="20"/>
                    </a:lnTo>
                    <a:lnTo>
                      <a:pt x="5" y="17"/>
                    </a:lnTo>
                    <a:lnTo>
                      <a:pt x="10" y="15"/>
                    </a:lnTo>
                    <a:lnTo>
                      <a:pt x="17" y="13"/>
                    </a:lnTo>
                    <a:lnTo>
                      <a:pt x="20" y="12"/>
                    </a:lnTo>
                    <a:lnTo>
                      <a:pt x="22" y="8"/>
                    </a:lnTo>
                    <a:lnTo>
                      <a:pt x="22" y="5"/>
                    </a:lnTo>
                    <a:lnTo>
                      <a:pt x="20" y="1"/>
                    </a:lnTo>
                    <a:lnTo>
                      <a:pt x="15" y="0"/>
                    </a:lnTo>
                    <a:lnTo>
                      <a:pt x="8"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1" name="Freeform 119"/>
              <p:cNvSpPr>
                <a:spLocks/>
              </p:cNvSpPr>
              <p:nvPr/>
            </p:nvSpPr>
            <p:spPr bwMode="auto">
              <a:xfrm>
                <a:off x="4457" y="3748"/>
                <a:ext cx="38" cy="44"/>
              </a:xfrm>
              <a:custGeom>
                <a:avLst/>
                <a:gdLst/>
                <a:ahLst/>
                <a:cxnLst>
                  <a:cxn ang="0">
                    <a:pos x="0" y="0"/>
                  </a:cxn>
                  <a:cxn ang="0">
                    <a:pos x="7" y="35"/>
                  </a:cxn>
                  <a:cxn ang="0">
                    <a:pos x="16" y="0"/>
                  </a:cxn>
                  <a:cxn ang="0">
                    <a:pos x="25" y="35"/>
                  </a:cxn>
                  <a:cxn ang="0">
                    <a:pos x="33" y="0"/>
                  </a:cxn>
                </a:cxnLst>
                <a:rect l="0" t="0" r="r" b="b"/>
                <a:pathLst>
                  <a:path w="33" h="35">
                    <a:moveTo>
                      <a:pt x="0" y="0"/>
                    </a:moveTo>
                    <a:lnTo>
                      <a:pt x="7" y="35"/>
                    </a:lnTo>
                    <a:lnTo>
                      <a:pt x="16" y="0"/>
                    </a:lnTo>
                    <a:lnTo>
                      <a:pt x="25"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2" name="Line 120"/>
              <p:cNvSpPr>
                <a:spLocks noChangeShapeType="1"/>
              </p:cNvSpPr>
              <p:nvPr/>
            </p:nvSpPr>
            <p:spPr bwMode="auto">
              <a:xfrm flipV="1">
                <a:off x="4636"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13" name="Freeform 121"/>
              <p:cNvSpPr>
                <a:spLocks/>
              </p:cNvSpPr>
              <p:nvPr/>
            </p:nvSpPr>
            <p:spPr bwMode="auto">
              <a:xfrm>
                <a:off x="4581" y="3748"/>
                <a:ext cx="11" cy="44"/>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4" name="Freeform 122"/>
              <p:cNvSpPr>
                <a:spLocks/>
              </p:cNvSpPr>
              <p:nvPr/>
            </p:nvSpPr>
            <p:spPr bwMode="auto">
              <a:xfrm>
                <a:off x="4615" y="3748"/>
                <a:ext cx="26" cy="44"/>
              </a:xfrm>
              <a:custGeom>
                <a:avLst/>
                <a:gdLst/>
                <a:ahLst/>
                <a:cxnLst>
                  <a:cxn ang="0">
                    <a:pos x="2" y="8"/>
                  </a:cxn>
                  <a:cxn ang="0">
                    <a:pos x="2" y="6"/>
                  </a:cxn>
                  <a:cxn ang="0">
                    <a:pos x="3" y="3"/>
                  </a:cxn>
                  <a:cxn ang="0">
                    <a:pos x="6" y="1"/>
                  </a:cxn>
                  <a:cxn ang="0">
                    <a:pos x="8" y="0"/>
                  </a:cxn>
                  <a:cxn ang="0">
                    <a:pos x="16" y="0"/>
                  </a:cxn>
                  <a:cxn ang="0">
                    <a:pos x="18" y="1"/>
                  </a:cxn>
                  <a:cxn ang="0">
                    <a:pos x="19" y="3"/>
                  </a:cxn>
                  <a:cxn ang="0">
                    <a:pos x="22" y="6"/>
                  </a:cxn>
                  <a:cxn ang="0">
                    <a:pos x="22" y="10"/>
                  </a:cxn>
                  <a:cxn ang="0">
                    <a:pos x="19" y="13"/>
                  </a:cxn>
                  <a:cxn ang="0">
                    <a:pos x="17" y="18"/>
                  </a:cxn>
                  <a:cxn ang="0">
                    <a:pos x="0" y="35"/>
                  </a:cxn>
                  <a:cxn ang="0">
                    <a:pos x="23" y="35"/>
                  </a:cxn>
                </a:cxnLst>
                <a:rect l="0" t="0" r="r" b="b"/>
                <a:pathLst>
                  <a:path w="23" h="35">
                    <a:moveTo>
                      <a:pt x="2" y="8"/>
                    </a:moveTo>
                    <a:lnTo>
                      <a:pt x="2" y="6"/>
                    </a:lnTo>
                    <a:lnTo>
                      <a:pt x="3" y="3"/>
                    </a:lnTo>
                    <a:lnTo>
                      <a:pt x="6" y="1"/>
                    </a:lnTo>
                    <a:lnTo>
                      <a:pt x="8" y="0"/>
                    </a:lnTo>
                    <a:lnTo>
                      <a:pt x="16" y="0"/>
                    </a:lnTo>
                    <a:lnTo>
                      <a:pt x="18" y="1"/>
                    </a:lnTo>
                    <a:lnTo>
                      <a:pt x="19" y="3"/>
                    </a:lnTo>
                    <a:lnTo>
                      <a:pt x="22" y="6"/>
                    </a:lnTo>
                    <a:lnTo>
                      <a:pt x="22" y="10"/>
                    </a:lnTo>
                    <a:lnTo>
                      <a:pt x="19" y="13"/>
                    </a:lnTo>
                    <a:lnTo>
                      <a:pt x="17" y="18"/>
                    </a:lnTo>
                    <a:lnTo>
                      <a:pt x="0" y="35"/>
                    </a:lnTo>
                    <a:lnTo>
                      <a:pt x="23"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5" name="Freeform 123"/>
              <p:cNvSpPr>
                <a:spLocks/>
              </p:cNvSpPr>
              <p:nvPr/>
            </p:nvSpPr>
            <p:spPr bwMode="auto">
              <a:xfrm>
                <a:off x="4654" y="3748"/>
                <a:ext cx="26" cy="44"/>
              </a:xfrm>
              <a:custGeom>
                <a:avLst/>
                <a:gdLst/>
                <a:ahLst/>
                <a:cxnLst>
                  <a:cxn ang="0">
                    <a:pos x="20" y="5"/>
                  </a:cxn>
                  <a:cxn ang="0">
                    <a:pos x="18" y="1"/>
                  </a:cxn>
                  <a:cxn ang="0">
                    <a:pos x="13" y="0"/>
                  </a:cxn>
                  <a:cxn ang="0">
                    <a:pos x="10" y="0"/>
                  </a:cxn>
                  <a:cxn ang="0">
                    <a:pos x="5" y="1"/>
                  </a:cxn>
                  <a:cxn ang="0">
                    <a:pos x="2" y="6"/>
                  </a:cxn>
                  <a:cxn ang="0">
                    <a:pos x="0" y="15"/>
                  </a:cxn>
                  <a:cxn ang="0">
                    <a:pos x="0" y="23"/>
                  </a:cxn>
                  <a:cxn ang="0">
                    <a:pos x="2" y="30"/>
                  </a:cxn>
                  <a:cxn ang="0">
                    <a:pos x="5" y="33"/>
                  </a:cxn>
                  <a:cxn ang="0">
                    <a:pos x="10" y="35"/>
                  </a:cxn>
                  <a:cxn ang="0">
                    <a:pos x="12" y="35"/>
                  </a:cxn>
                  <a:cxn ang="0">
                    <a:pos x="17" y="33"/>
                  </a:cxn>
                  <a:cxn ang="0">
                    <a:pos x="20" y="30"/>
                  </a:cxn>
                  <a:cxn ang="0">
                    <a:pos x="22" y="25"/>
                  </a:cxn>
                  <a:cxn ang="0">
                    <a:pos x="22" y="23"/>
                  </a:cxn>
                  <a:cxn ang="0">
                    <a:pos x="20" y="18"/>
                  </a:cxn>
                  <a:cxn ang="0">
                    <a:pos x="17" y="15"/>
                  </a:cxn>
                  <a:cxn ang="0">
                    <a:pos x="12" y="13"/>
                  </a:cxn>
                  <a:cxn ang="0">
                    <a:pos x="10" y="13"/>
                  </a:cxn>
                  <a:cxn ang="0">
                    <a:pos x="5" y="15"/>
                  </a:cxn>
                  <a:cxn ang="0">
                    <a:pos x="2" y="18"/>
                  </a:cxn>
                  <a:cxn ang="0">
                    <a:pos x="0" y="23"/>
                  </a:cxn>
                </a:cxnLst>
                <a:rect l="0" t="0" r="r" b="b"/>
                <a:pathLst>
                  <a:path w="22" h="35">
                    <a:moveTo>
                      <a:pt x="20" y="5"/>
                    </a:moveTo>
                    <a:lnTo>
                      <a:pt x="18" y="1"/>
                    </a:lnTo>
                    <a:lnTo>
                      <a:pt x="13" y="0"/>
                    </a:lnTo>
                    <a:lnTo>
                      <a:pt x="10" y="0"/>
                    </a:lnTo>
                    <a:lnTo>
                      <a:pt x="5" y="1"/>
                    </a:lnTo>
                    <a:lnTo>
                      <a:pt x="2" y="6"/>
                    </a:lnTo>
                    <a:lnTo>
                      <a:pt x="0" y="15"/>
                    </a:lnTo>
                    <a:lnTo>
                      <a:pt x="0" y="23"/>
                    </a:lnTo>
                    <a:lnTo>
                      <a:pt x="2" y="30"/>
                    </a:lnTo>
                    <a:lnTo>
                      <a:pt x="5" y="33"/>
                    </a:lnTo>
                    <a:lnTo>
                      <a:pt x="10" y="35"/>
                    </a:lnTo>
                    <a:lnTo>
                      <a:pt x="12" y="35"/>
                    </a:lnTo>
                    <a:lnTo>
                      <a:pt x="17" y="33"/>
                    </a:lnTo>
                    <a:lnTo>
                      <a:pt x="20" y="30"/>
                    </a:lnTo>
                    <a:lnTo>
                      <a:pt x="22" y="25"/>
                    </a:lnTo>
                    <a:lnTo>
                      <a:pt x="22" y="23"/>
                    </a:lnTo>
                    <a:lnTo>
                      <a:pt x="20" y="18"/>
                    </a:lnTo>
                    <a:lnTo>
                      <a:pt x="17" y="15"/>
                    </a:lnTo>
                    <a:lnTo>
                      <a:pt x="12" y="13"/>
                    </a:lnTo>
                    <a:lnTo>
                      <a:pt x="10" y="13"/>
                    </a:lnTo>
                    <a:lnTo>
                      <a:pt x="5" y="15"/>
                    </a:lnTo>
                    <a:lnTo>
                      <a:pt x="2"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6" name="Freeform 124"/>
              <p:cNvSpPr>
                <a:spLocks/>
              </p:cNvSpPr>
              <p:nvPr/>
            </p:nvSpPr>
            <p:spPr bwMode="auto">
              <a:xfrm>
                <a:off x="4689" y="3748"/>
                <a:ext cx="38" cy="44"/>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7" name="Line 125"/>
              <p:cNvSpPr>
                <a:spLocks noChangeShapeType="1"/>
              </p:cNvSpPr>
              <p:nvPr/>
            </p:nvSpPr>
            <p:spPr bwMode="auto">
              <a:xfrm flipV="1">
                <a:off x="4870"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18" name="Freeform 126"/>
              <p:cNvSpPr>
                <a:spLocks/>
              </p:cNvSpPr>
              <p:nvPr/>
            </p:nvSpPr>
            <p:spPr bwMode="auto">
              <a:xfrm>
                <a:off x="4813" y="3748"/>
                <a:ext cx="10" cy="44"/>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19" name="Freeform 127"/>
              <p:cNvSpPr>
                <a:spLocks/>
              </p:cNvSpPr>
              <p:nvPr/>
            </p:nvSpPr>
            <p:spPr bwMode="auto">
              <a:xfrm>
                <a:off x="4846" y="3748"/>
                <a:ext cx="28" cy="44"/>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0" name="Freeform 128"/>
              <p:cNvSpPr>
                <a:spLocks/>
              </p:cNvSpPr>
              <p:nvPr/>
            </p:nvSpPr>
            <p:spPr bwMode="auto">
              <a:xfrm>
                <a:off x="4884" y="3748"/>
                <a:ext cx="28" cy="29"/>
              </a:xfrm>
              <a:custGeom>
                <a:avLst/>
                <a:gdLst/>
                <a:ahLst/>
                <a:cxnLst>
                  <a:cxn ang="0">
                    <a:pos x="18" y="0"/>
                  </a:cxn>
                  <a:cxn ang="0">
                    <a:pos x="0" y="23"/>
                  </a:cxn>
                  <a:cxn ang="0">
                    <a:pos x="25" y="23"/>
                  </a:cxn>
                </a:cxnLst>
                <a:rect l="0" t="0" r="r" b="b"/>
                <a:pathLst>
                  <a:path w="25" h="23">
                    <a:moveTo>
                      <a:pt x="18" y="0"/>
                    </a:moveTo>
                    <a:lnTo>
                      <a:pt x="0" y="23"/>
                    </a:lnTo>
                    <a:lnTo>
                      <a:pt x="25"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1" name="Line 129"/>
              <p:cNvSpPr>
                <a:spLocks noChangeShapeType="1"/>
              </p:cNvSpPr>
              <p:nvPr/>
            </p:nvSpPr>
            <p:spPr bwMode="auto">
              <a:xfrm>
                <a:off x="4905" y="3748"/>
                <a:ext cx="0"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22" name="Freeform 130"/>
              <p:cNvSpPr>
                <a:spLocks/>
              </p:cNvSpPr>
              <p:nvPr/>
            </p:nvSpPr>
            <p:spPr bwMode="auto">
              <a:xfrm>
                <a:off x="4922" y="3748"/>
                <a:ext cx="37" cy="44"/>
              </a:xfrm>
              <a:custGeom>
                <a:avLst/>
                <a:gdLst/>
                <a:ahLst/>
                <a:cxnLst>
                  <a:cxn ang="0">
                    <a:pos x="0" y="0"/>
                  </a:cxn>
                  <a:cxn ang="0">
                    <a:pos x="8" y="35"/>
                  </a:cxn>
                  <a:cxn ang="0">
                    <a:pos x="16" y="0"/>
                  </a:cxn>
                  <a:cxn ang="0">
                    <a:pos x="25" y="35"/>
                  </a:cxn>
                  <a:cxn ang="0">
                    <a:pos x="33" y="0"/>
                  </a:cxn>
                </a:cxnLst>
                <a:rect l="0" t="0" r="r" b="b"/>
                <a:pathLst>
                  <a:path w="33" h="35">
                    <a:moveTo>
                      <a:pt x="0" y="0"/>
                    </a:moveTo>
                    <a:lnTo>
                      <a:pt x="8" y="35"/>
                    </a:lnTo>
                    <a:lnTo>
                      <a:pt x="16" y="0"/>
                    </a:lnTo>
                    <a:lnTo>
                      <a:pt x="25"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3" name="Line 131"/>
              <p:cNvSpPr>
                <a:spLocks noChangeShapeType="1"/>
              </p:cNvSpPr>
              <p:nvPr/>
            </p:nvSpPr>
            <p:spPr bwMode="auto">
              <a:xfrm flipV="1">
                <a:off x="5102"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24" name="Freeform 132"/>
              <p:cNvSpPr>
                <a:spLocks/>
              </p:cNvSpPr>
              <p:nvPr/>
            </p:nvSpPr>
            <p:spPr bwMode="auto">
              <a:xfrm>
                <a:off x="5047" y="3748"/>
                <a:ext cx="9" cy="44"/>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5" name="Freeform 133"/>
              <p:cNvSpPr>
                <a:spLocks/>
              </p:cNvSpPr>
              <p:nvPr/>
            </p:nvSpPr>
            <p:spPr bwMode="auto">
              <a:xfrm>
                <a:off x="5080" y="3748"/>
                <a:ext cx="25" cy="44"/>
              </a:xfrm>
              <a:custGeom>
                <a:avLst/>
                <a:gdLst/>
                <a:ahLst/>
                <a:cxnLst>
                  <a:cxn ang="0">
                    <a:pos x="1" y="8"/>
                  </a:cxn>
                  <a:cxn ang="0">
                    <a:pos x="1" y="6"/>
                  </a:cxn>
                  <a:cxn ang="0">
                    <a:pos x="2" y="3"/>
                  </a:cxn>
                  <a:cxn ang="0">
                    <a:pos x="3" y="1"/>
                  </a:cxn>
                  <a:cxn ang="0">
                    <a:pos x="7" y="0"/>
                  </a:cxn>
                  <a:cxn ang="0">
                    <a:pos x="14" y="0"/>
                  </a:cxn>
                  <a:cxn ang="0">
                    <a:pos x="17" y="1"/>
                  </a:cxn>
                  <a:cxn ang="0">
                    <a:pos x="19" y="3"/>
                  </a:cxn>
                  <a:cxn ang="0">
                    <a:pos x="21" y="6"/>
                  </a:cxn>
                  <a:cxn ang="0">
                    <a:pos x="21" y="10"/>
                  </a:cxn>
                  <a:cxn ang="0">
                    <a:pos x="19" y="13"/>
                  </a:cxn>
                  <a:cxn ang="0">
                    <a:pos x="16" y="18"/>
                  </a:cxn>
                  <a:cxn ang="0">
                    <a:pos x="0" y="35"/>
                  </a:cxn>
                  <a:cxn ang="0">
                    <a:pos x="22" y="35"/>
                  </a:cxn>
                </a:cxnLst>
                <a:rect l="0" t="0" r="r" b="b"/>
                <a:pathLst>
                  <a:path w="22" h="35">
                    <a:moveTo>
                      <a:pt x="1" y="8"/>
                    </a:moveTo>
                    <a:lnTo>
                      <a:pt x="1" y="6"/>
                    </a:lnTo>
                    <a:lnTo>
                      <a:pt x="2" y="3"/>
                    </a:lnTo>
                    <a:lnTo>
                      <a:pt x="3" y="1"/>
                    </a:lnTo>
                    <a:lnTo>
                      <a:pt x="7" y="0"/>
                    </a:lnTo>
                    <a:lnTo>
                      <a:pt x="14" y="0"/>
                    </a:lnTo>
                    <a:lnTo>
                      <a:pt x="17" y="1"/>
                    </a:lnTo>
                    <a:lnTo>
                      <a:pt x="19" y="3"/>
                    </a:lnTo>
                    <a:lnTo>
                      <a:pt x="21" y="6"/>
                    </a:lnTo>
                    <a:lnTo>
                      <a:pt x="21" y="10"/>
                    </a:lnTo>
                    <a:lnTo>
                      <a:pt x="19" y="13"/>
                    </a:lnTo>
                    <a:lnTo>
                      <a:pt x="16" y="18"/>
                    </a:lnTo>
                    <a:lnTo>
                      <a:pt x="0" y="35"/>
                    </a:lnTo>
                    <a:lnTo>
                      <a:pt x="22"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6" name="Freeform 134"/>
              <p:cNvSpPr>
                <a:spLocks/>
              </p:cNvSpPr>
              <p:nvPr/>
            </p:nvSpPr>
            <p:spPr bwMode="auto">
              <a:xfrm>
                <a:off x="5117" y="3748"/>
                <a:ext cx="28" cy="44"/>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7" name="Freeform 135"/>
              <p:cNvSpPr>
                <a:spLocks/>
              </p:cNvSpPr>
              <p:nvPr/>
            </p:nvSpPr>
            <p:spPr bwMode="auto">
              <a:xfrm>
                <a:off x="5153" y="3748"/>
                <a:ext cx="40" cy="44"/>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28" name="Line 136"/>
              <p:cNvSpPr>
                <a:spLocks noChangeShapeType="1"/>
              </p:cNvSpPr>
              <p:nvPr/>
            </p:nvSpPr>
            <p:spPr bwMode="auto">
              <a:xfrm flipV="1">
                <a:off x="5335"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29" name="Freeform 137"/>
              <p:cNvSpPr>
                <a:spLocks/>
              </p:cNvSpPr>
              <p:nvPr/>
            </p:nvSpPr>
            <p:spPr bwMode="auto">
              <a:xfrm>
                <a:off x="5279" y="3748"/>
                <a:ext cx="9" cy="44"/>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30" name="Freeform 138"/>
              <p:cNvSpPr>
                <a:spLocks/>
              </p:cNvSpPr>
              <p:nvPr/>
            </p:nvSpPr>
            <p:spPr bwMode="auto">
              <a:xfrm>
                <a:off x="5312" y="3748"/>
                <a:ext cx="25" cy="44"/>
              </a:xfrm>
              <a:custGeom>
                <a:avLst/>
                <a:gdLst/>
                <a:ahLst/>
                <a:cxnLst>
                  <a:cxn ang="0">
                    <a:pos x="1" y="8"/>
                  </a:cxn>
                  <a:cxn ang="0">
                    <a:pos x="1" y="6"/>
                  </a:cxn>
                  <a:cxn ang="0">
                    <a:pos x="3" y="3"/>
                  </a:cxn>
                  <a:cxn ang="0">
                    <a:pos x="5" y="1"/>
                  </a:cxn>
                  <a:cxn ang="0">
                    <a:pos x="8" y="0"/>
                  </a:cxn>
                  <a:cxn ang="0">
                    <a:pos x="15" y="0"/>
                  </a:cxn>
                  <a:cxn ang="0">
                    <a:pos x="17" y="1"/>
                  </a:cxn>
                  <a:cxn ang="0">
                    <a:pos x="20" y="3"/>
                  </a:cxn>
                  <a:cxn ang="0">
                    <a:pos x="21" y="6"/>
                  </a:cxn>
                  <a:cxn ang="0">
                    <a:pos x="21" y="10"/>
                  </a:cxn>
                  <a:cxn ang="0">
                    <a:pos x="20" y="13"/>
                  </a:cxn>
                  <a:cxn ang="0">
                    <a:pos x="16" y="18"/>
                  </a:cxn>
                  <a:cxn ang="0">
                    <a:pos x="0" y="35"/>
                  </a:cxn>
                  <a:cxn ang="0">
                    <a:pos x="22" y="35"/>
                  </a:cxn>
                </a:cxnLst>
                <a:rect l="0" t="0" r="r" b="b"/>
                <a:pathLst>
                  <a:path w="22" h="35">
                    <a:moveTo>
                      <a:pt x="1" y="8"/>
                    </a:moveTo>
                    <a:lnTo>
                      <a:pt x="1" y="6"/>
                    </a:lnTo>
                    <a:lnTo>
                      <a:pt x="3" y="3"/>
                    </a:lnTo>
                    <a:lnTo>
                      <a:pt x="5" y="1"/>
                    </a:lnTo>
                    <a:lnTo>
                      <a:pt x="8" y="0"/>
                    </a:lnTo>
                    <a:lnTo>
                      <a:pt x="15" y="0"/>
                    </a:lnTo>
                    <a:lnTo>
                      <a:pt x="17" y="1"/>
                    </a:lnTo>
                    <a:lnTo>
                      <a:pt x="20" y="3"/>
                    </a:lnTo>
                    <a:lnTo>
                      <a:pt x="21" y="6"/>
                    </a:lnTo>
                    <a:lnTo>
                      <a:pt x="21" y="10"/>
                    </a:lnTo>
                    <a:lnTo>
                      <a:pt x="20" y="13"/>
                    </a:lnTo>
                    <a:lnTo>
                      <a:pt x="16" y="18"/>
                    </a:lnTo>
                    <a:lnTo>
                      <a:pt x="0" y="35"/>
                    </a:lnTo>
                    <a:lnTo>
                      <a:pt x="22"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31" name="Freeform 139"/>
              <p:cNvSpPr>
                <a:spLocks/>
              </p:cNvSpPr>
              <p:nvPr/>
            </p:nvSpPr>
            <p:spPr bwMode="auto">
              <a:xfrm>
                <a:off x="5349" y="3748"/>
                <a:ext cx="27" cy="44"/>
              </a:xfrm>
              <a:custGeom>
                <a:avLst/>
                <a:gdLst/>
                <a:ahLst/>
                <a:cxnLst>
                  <a:cxn ang="0">
                    <a:pos x="10" y="0"/>
                  </a:cxn>
                  <a:cxn ang="0">
                    <a:pos x="5" y="1"/>
                  </a:cxn>
                  <a:cxn ang="0">
                    <a:pos x="3" y="6"/>
                  </a:cxn>
                  <a:cxn ang="0">
                    <a:pos x="0" y="15"/>
                  </a:cxn>
                  <a:cxn ang="0">
                    <a:pos x="0" y="20"/>
                  </a:cxn>
                  <a:cxn ang="0">
                    <a:pos x="3" y="28"/>
                  </a:cxn>
                  <a:cxn ang="0">
                    <a:pos x="5" y="33"/>
                  </a:cxn>
                  <a:cxn ang="0">
                    <a:pos x="10" y="35"/>
                  </a:cxn>
                  <a:cxn ang="0">
                    <a:pos x="14" y="35"/>
                  </a:cxn>
                  <a:cxn ang="0">
                    <a:pos x="19" y="33"/>
                  </a:cxn>
                  <a:cxn ang="0">
                    <a:pos x="23" y="28"/>
                  </a:cxn>
                  <a:cxn ang="0">
                    <a:pos x="24" y="20"/>
                  </a:cxn>
                  <a:cxn ang="0">
                    <a:pos x="24" y="15"/>
                  </a:cxn>
                  <a:cxn ang="0">
                    <a:pos x="23" y="6"/>
                  </a:cxn>
                  <a:cxn ang="0">
                    <a:pos x="19" y="1"/>
                  </a:cxn>
                  <a:cxn ang="0">
                    <a:pos x="14" y="0"/>
                  </a:cxn>
                  <a:cxn ang="0">
                    <a:pos x="10" y="0"/>
                  </a:cxn>
                </a:cxnLst>
                <a:rect l="0" t="0" r="r" b="b"/>
                <a:pathLst>
                  <a:path w="24" h="35">
                    <a:moveTo>
                      <a:pt x="10" y="0"/>
                    </a:moveTo>
                    <a:lnTo>
                      <a:pt x="5" y="1"/>
                    </a:lnTo>
                    <a:lnTo>
                      <a:pt x="3" y="6"/>
                    </a:lnTo>
                    <a:lnTo>
                      <a:pt x="0" y="15"/>
                    </a:lnTo>
                    <a:lnTo>
                      <a:pt x="0" y="20"/>
                    </a:lnTo>
                    <a:lnTo>
                      <a:pt x="3" y="28"/>
                    </a:lnTo>
                    <a:lnTo>
                      <a:pt x="5" y="33"/>
                    </a:lnTo>
                    <a:lnTo>
                      <a:pt x="10" y="35"/>
                    </a:lnTo>
                    <a:lnTo>
                      <a:pt x="14" y="35"/>
                    </a:lnTo>
                    <a:lnTo>
                      <a:pt x="19" y="33"/>
                    </a:lnTo>
                    <a:lnTo>
                      <a:pt x="23" y="28"/>
                    </a:lnTo>
                    <a:lnTo>
                      <a:pt x="24" y="20"/>
                    </a:lnTo>
                    <a:lnTo>
                      <a:pt x="24" y="15"/>
                    </a:lnTo>
                    <a:lnTo>
                      <a:pt x="23" y="6"/>
                    </a:lnTo>
                    <a:lnTo>
                      <a:pt x="19" y="1"/>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32" name="Freeform 140"/>
              <p:cNvSpPr>
                <a:spLocks/>
              </p:cNvSpPr>
              <p:nvPr/>
            </p:nvSpPr>
            <p:spPr bwMode="auto">
              <a:xfrm>
                <a:off x="5386" y="3748"/>
                <a:ext cx="38" cy="44"/>
              </a:xfrm>
              <a:custGeom>
                <a:avLst/>
                <a:gdLst/>
                <a:ahLst/>
                <a:cxnLst>
                  <a:cxn ang="0">
                    <a:pos x="0" y="0"/>
                  </a:cxn>
                  <a:cxn ang="0">
                    <a:pos x="8" y="35"/>
                  </a:cxn>
                  <a:cxn ang="0">
                    <a:pos x="17" y="0"/>
                  </a:cxn>
                  <a:cxn ang="0">
                    <a:pos x="24" y="35"/>
                  </a:cxn>
                  <a:cxn ang="0">
                    <a:pos x="33" y="0"/>
                  </a:cxn>
                </a:cxnLst>
                <a:rect l="0" t="0" r="r" b="b"/>
                <a:pathLst>
                  <a:path w="33" h="35">
                    <a:moveTo>
                      <a:pt x="0" y="0"/>
                    </a:moveTo>
                    <a:lnTo>
                      <a:pt x="8" y="35"/>
                    </a:lnTo>
                    <a:lnTo>
                      <a:pt x="17" y="0"/>
                    </a:lnTo>
                    <a:lnTo>
                      <a:pt x="24"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533" name="Line 141"/>
              <p:cNvSpPr>
                <a:spLocks noChangeShapeType="1"/>
              </p:cNvSpPr>
              <p:nvPr/>
            </p:nvSpPr>
            <p:spPr bwMode="auto">
              <a:xfrm flipV="1">
                <a:off x="4462"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4" name="Line 142"/>
              <p:cNvSpPr>
                <a:spLocks noChangeShapeType="1"/>
              </p:cNvSpPr>
              <p:nvPr/>
            </p:nvSpPr>
            <p:spPr bwMode="auto">
              <a:xfrm flipV="1">
                <a:off x="4522"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5" name="Line 143"/>
              <p:cNvSpPr>
                <a:spLocks noChangeShapeType="1"/>
              </p:cNvSpPr>
              <p:nvPr/>
            </p:nvSpPr>
            <p:spPr bwMode="auto">
              <a:xfrm flipV="1">
                <a:off x="4579"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6" name="Line 144"/>
              <p:cNvSpPr>
                <a:spLocks noChangeShapeType="1"/>
              </p:cNvSpPr>
              <p:nvPr/>
            </p:nvSpPr>
            <p:spPr bwMode="auto">
              <a:xfrm flipV="1">
                <a:off x="4695"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7" name="Line 145"/>
              <p:cNvSpPr>
                <a:spLocks noChangeShapeType="1"/>
              </p:cNvSpPr>
              <p:nvPr/>
            </p:nvSpPr>
            <p:spPr bwMode="auto">
              <a:xfrm flipV="1">
                <a:off x="4753"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8" name="Line 146"/>
              <p:cNvSpPr>
                <a:spLocks noChangeShapeType="1"/>
              </p:cNvSpPr>
              <p:nvPr/>
            </p:nvSpPr>
            <p:spPr bwMode="auto">
              <a:xfrm flipV="1">
                <a:off x="4812"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39" name="Line 147"/>
              <p:cNvSpPr>
                <a:spLocks noChangeShapeType="1"/>
              </p:cNvSpPr>
              <p:nvPr/>
            </p:nvSpPr>
            <p:spPr bwMode="auto">
              <a:xfrm flipV="1">
                <a:off x="4928"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0" name="Line 148"/>
              <p:cNvSpPr>
                <a:spLocks noChangeShapeType="1"/>
              </p:cNvSpPr>
              <p:nvPr/>
            </p:nvSpPr>
            <p:spPr bwMode="auto">
              <a:xfrm flipV="1">
                <a:off x="4987"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1" name="Line 149"/>
              <p:cNvSpPr>
                <a:spLocks noChangeShapeType="1"/>
              </p:cNvSpPr>
              <p:nvPr/>
            </p:nvSpPr>
            <p:spPr bwMode="auto">
              <a:xfrm flipV="1">
                <a:off x="5043"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2" name="Line 150"/>
              <p:cNvSpPr>
                <a:spLocks noChangeShapeType="1"/>
              </p:cNvSpPr>
              <p:nvPr/>
            </p:nvSpPr>
            <p:spPr bwMode="auto">
              <a:xfrm flipV="1">
                <a:off x="5160"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3" name="Line 151"/>
              <p:cNvSpPr>
                <a:spLocks noChangeShapeType="1"/>
              </p:cNvSpPr>
              <p:nvPr/>
            </p:nvSpPr>
            <p:spPr bwMode="auto">
              <a:xfrm flipV="1">
                <a:off x="5218" y="3668"/>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4" name="Line 152"/>
              <p:cNvSpPr>
                <a:spLocks noChangeShapeType="1"/>
              </p:cNvSpPr>
              <p:nvPr/>
            </p:nvSpPr>
            <p:spPr bwMode="auto">
              <a:xfrm flipV="1">
                <a:off x="5276" y="3668"/>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5" name="Line 153"/>
              <p:cNvSpPr>
                <a:spLocks noChangeShapeType="1"/>
              </p:cNvSpPr>
              <p:nvPr/>
            </p:nvSpPr>
            <p:spPr bwMode="auto">
              <a:xfrm>
                <a:off x="4405" y="1056"/>
                <a:ext cx="930" cy="1"/>
              </a:xfrm>
              <a:prstGeom prst="line">
                <a:avLst/>
              </a:prstGeom>
              <a:noFill/>
              <a:ln w="0">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6" name="Line 154"/>
              <p:cNvSpPr>
                <a:spLocks noChangeShapeType="1"/>
              </p:cNvSpPr>
              <p:nvPr/>
            </p:nvSpPr>
            <p:spPr bwMode="auto">
              <a:xfrm>
                <a:off x="4636"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7" name="Line 155"/>
              <p:cNvSpPr>
                <a:spLocks noChangeShapeType="1"/>
              </p:cNvSpPr>
              <p:nvPr/>
            </p:nvSpPr>
            <p:spPr bwMode="auto">
              <a:xfrm>
                <a:off x="4870"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8" name="Line 156"/>
              <p:cNvSpPr>
                <a:spLocks noChangeShapeType="1"/>
              </p:cNvSpPr>
              <p:nvPr/>
            </p:nvSpPr>
            <p:spPr bwMode="auto">
              <a:xfrm>
                <a:off x="5102"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49" name="Line 157"/>
              <p:cNvSpPr>
                <a:spLocks noChangeShapeType="1"/>
              </p:cNvSpPr>
              <p:nvPr/>
            </p:nvSpPr>
            <p:spPr bwMode="auto">
              <a:xfrm>
                <a:off x="5335"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0" name="Line 158"/>
              <p:cNvSpPr>
                <a:spLocks noChangeShapeType="1"/>
              </p:cNvSpPr>
              <p:nvPr/>
            </p:nvSpPr>
            <p:spPr bwMode="auto">
              <a:xfrm>
                <a:off x="4462"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1" name="Line 159"/>
              <p:cNvSpPr>
                <a:spLocks noChangeShapeType="1"/>
              </p:cNvSpPr>
              <p:nvPr/>
            </p:nvSpPr>
            <p:spPr bwMode="auto">
              <a:xfrm>
                <a:off x="4522"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2" name="Line 160"/>
              <p:cNvSpPr>
                <a:spLocks noChangeShapeType="1"/>
              </p:cNvSpPr>
              <p:nvPr/>
            </p:nvSpPr>
            <p:spPr bwMode="auto">
              <a:xfrm>
                <a:off x="4579"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3" name="Line 161"/>
              <p:cNvSpPr>
                <a:spLocks noChangeShapeType="1"/>
              </p:cNvSpPr>
              <p:nvPr/>
            </p:nvSpPr>
            <p:spPr bwMode="auto">
              <a:xfrm>
                <a:off x="4695"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4" name="Line 162"/>
              <p:cNvSpPr>
                <a:spLocks noChangeShapeType="1"/>
              </p:cNvSpPr>
              <p:nvPr/>
            </p:nvSpPr>
            <p:spPr bwMode="auto">
              <a:xfrm>
                <a:off x="4753"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5" name="Line 163"/>
              <p:cNvSpPr>
                <a:spLocks noChangeShapeType="1"/>
              </p:cNvSpPr>
              <p:nvPr/>
            </p:nvSpPr>
            <p:spPr bwMode="auto">
              <a:xfrm>
                <a:off x="4812"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6" name="Line 164"/>
              <p:cNvSpPr>
                <a:spLocks noChangeShapeType="1"/>
              </p:cNvSpPr>
              <p:nvPr/>
            </p:nvSpPr>
            <p:spPr bwMode="auto">
              <a:xfrm>
                <a:off x="4928"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7" name="Line 165"/>
              <p:cNvSpPr>
                <a:spLocks noChangeShapeType="1"/>
              </p:cNvSpPr>
              <p:nvPr/>
            </p:nvSpPr>
            <p:spPr bwMode="auto">
              <a:xfrm>
                <a:off x="4987"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8" name="Line 166"/>
              <p:cNvSpPr>
                <a:spLocks noChangeShapeType="1"/>
              </p:cNvSpPr>
              <p:nvPr/>
            </p:nvSpPr>
            <p:spPr bwMode="auto">
              <a:xfrm>
                <a:off x="5043"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59" name="Line 167"/>
              <p:cNvSpPr>
                <a:spLocks noChangeShapeType="1"/>
              </p:cNvSpPr>
              <p:nvPr/>
            </p:nvSpPr>
            <p:spPr bwMode="auto">
              <a:xfrm>
                <a:off x="5160"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0" name="Line 168"/>
              <p:cNvSpPr>
                <a:spLocks noChangeShapeType="1"/>
              </p:cNvSpPr>
              <p:nvPr/>
            </p:nvSpPr>
            <p:spPr bwMode="auto">
              <a:xfrm>
                <a:off x="5218" y="1056"/>
                <a:ext cx="2"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1" name="Line 169"/>
              <p:cNvSpPr>
                <a:spLocks noChangeShapeType="1"/>
              </p:cNvSpPr>
              <p:nvPr/>
            </p:nvSpPr>
            <p:spPr bwMode="auto">
              <a:xfrm>
                <a:off x="5276" y="1056"/>
                <a:ext cx="1" cy="28"/>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2" name="Line 170"/>
              <p:cNvSpPr>
                <a:spLocks noChangeShapeType="1"/>
              </p:cNvSpPr>
              <p:nvPr/>
            </p:nvSpPr>
            <p:spPr bwMode="auto">
              <a:xfrm>
                <a:off x="4405" y="3520"/>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3" name="Line 171"/>
              <p:cNvSpPr>
                <a:spLocks noChangeShapeType="1"/>
              </p:cNvSpPr>
              <p:nvPr/>
            </p:nvSpPr>
            <p:spPr bwMode="auto">
              <a:xfrm>
                <a:off x="4405" y="3167"/>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4" name="Line 172"/>
              <p:cNvSpPr>
                <a:spLocks noChangeShapeType="1"/>
              </p:cNvSpPr>
              <p:nvPr/>
            </p:nvSpPr>
            <p:spPr bwMode="auto">
              <a:xfrm>
                <a:off x="4405" y="2816"/>
                <a:ext cx="19"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5" name="Line 173"/>
              <p:cNvSpPr>
                <a:spLocks noChangeShapeType="1"/>
              </p:cNvSpPr>
              <p:nvPr/>
            </p:nvSpPr>
            <p:spPr bwMode="auto">
              <a:xfrm>
                <a:off x="4405" y="2465"/>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6" name="Line 174"/>
              <p:cNvSpPr>
                <a:spLocks noChangeShapeType="1"/>
              </p:cNvSpPr>
              <p:nvPr/>
            </p:nvSpPr>
            <p:spPr bwMode="auto">
              <a:xfrm>
                <a:off x="4405" y="2113"/>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7" name="Line 175"/>
              <p:cNvSpPr>
                <a:spLocks noChangeShapeType="1"/>
              </p:cNvSpPr>
              <p:nvPr/>
            </p:nvSpPr>
            <p:spPr bwMode="auto">
              <a:xfrm>
                <a:off x="4405" y="1761"/>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8" name="Line 176"/>
              <p:cNvSpPr>
                <a:spLocks noChangeShapeType="1"/>
              </p:cNvSpPr>
              <p:nvPr/>
            </p:nvSpPr>
            <p:spPr bwMode="auto">
              <a:xfrm>
                <a:off x="4405" y="1408"/>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69" name="Line 177"/>
              <p:cNvSpPr>
                <a:spLocks noChangeShapeType="1"/>
              </p:cNvSpPr>
              <p:nvPr/>
            </p:nvSpPr>
            <p:spPr bwMode="auto">
              <a:xfrm>
                <a:off x="4405" y="1056"/>
                <a:ext cx="19"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0" name="Line 178"/>
              <p:cNvSpPr>
                <a:spLocks noChangeShapeType="1"/>
              </p:cNvSpPr>
              <p:nvPr/>
            </p:nvSpPr>
            <p:spPr bwMode="auto">
              <a:xfrm flipV="1">
                <a:off x="5335" y="1056"/>
                <a:ext cx="1" cy="2640"/>
              </a:xfrm>
              <a:prstGeom prst="line">
                <a:avLst/>
              </a:prstGeom>
              <a:noFill/>
              <a:ln w="6350">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1" name="Line 179"/>
              <p:cNvSpPr>
                <a:spLocks noChangeShapeType="1"/>
              </p:cNvSpPr>
              <p:nvPr/>
            </p:nvSpPr>
            <p:spPr bwMode="auto">
              <a:xfrm flipH="1">
                <a:off x="5315" y="3520"/>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2" name="Line 180"/>
              <p:cNvSpPr>
                <a:spLocks noChangeShapeType="1"/>
              </p:cNvSpPr>
              <p:nvPr/>
            </p:nvSpPr>
            <p:spPr bwMode="auto">
              <a:xfrm flipH="1">
                <a:off x="5315" y="3167"/>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3" name="Line 181"/>
              <p:cNvSpPr>
                <a:spLocks noChangeShapeType="1"/>
              </p:cNvSpPr>
              <p:nvPr/>
            </p:nvSpPr>
            <p:spPr bwMode="auto">
              <a:xfrm flipH="1">
                <a:off x="5315" y="2816"/>
                <a:ext cx="2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4" name="Line 182"/>
              <p:cNvSpPr>
                <a:spLocks noChangeShapeType="1"/>
              </p:cNvSpPr>
              <p:nvPr/>
            </p:nvSpPr>
            <p:spPr bwMode="auto">
              <a:xfrm flipH="1">
                <a:off x="5315" y="2465"/>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5" name="Line 183"/>
              <p:cNvSpPr>
                <a:spLocks noChangeShapeType="1"/>
              </p:cNvSpPr>
              <p:nvPr/>
            </p:nvSpPr>
            <p:spPr bwMode="auto">
              <a:xfrm flipH="1">
                <a:off x="5315" y="2113"/>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6" name="Line 184"/>
              <p:cNvSpPr>
                <a:spLocks noChangeShapeType="1"/>
              </p:cNvSpPr>
              <p:nvPr/>
            </p:nvSpPr>
            <p:spPr bwMode="auto">
              <a:xfrm flipH="1">
                <a:off x="5315" y="1761"/>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7" name="Line 185"/>
              <p:cNvSpPr>
                <a:spLocks noChangeShapeType="1"/>
              </p:cNvSpPr>
              <p:nvPr/>
            </p:nvSpPr>
            <p:spPr bwMode="auto">
              <a:xfrm flipH="1">
                <a:off x="5315" y="1408"/>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8" name="Line 186"/>
              <p:cNvSpPr>
                <a:spLocks noChangeShapeType="1"/>
              </p:cNvSpPr>
              <p:nvPr/>
            </p:nvSpPr>
            <p:spPr bwMode="auto">
              <a:xfrm flipH="1">
                <a:off x="5315" y="1056"/>
                <a:ext cx="2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79" name="Line 187"/>
              <p:cNvSpPr>
                <a:spLocks noChangeShapeType="1"/>
              </p:cNvSpPr>
              <p:nvPr/>
            </p:nvSpPr>
            <p:spPr bwMode="auto">
              <a:xfrm flipH="1">
                <a:off x="5325" y="369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0" name="Line 188"/>
              <p:cNvSpPr>
                <a:spLocks noChangeShapeType="1"/>
              </p:cNvSpPr>
              <p:nvPr/>
            </p:nvSpPr>
            <p:spPr bwMode="auto">
              <a:xfrm flipH="1">
                <a:off x="5325" y="3607"/>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1" name="Line 189"/>
              <p:cNvSpPr>
                <a:spLocks noChangeShapeType="1"/>
              </p:cNvSpPr>
              <p:nvPr/>
            </p:nvSpPr>
            <p:spPr bwMode="auto">
              <a:xfrm flipH="1">
                <a:off x="5325" y="3431"/>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2" name="Line 190"/>
              <p:cNvSpPr>
                <a:spLocks noChangeShapeType="1"/>
              </p:cNvSpPr>
              <p:nvPr/>
            </p:nvSpPr>
            <p:spPr bwMode="auto">
              <a:xfrm flipH="1">
                <a:off x="5325" y="334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3" name="Line 191"/>
              <p:cNvSpPr>
                <a:spLocks noChangeShapeType="1"/>
              </p:cNvSpPr>
              <p:nvPr/>
            </p:nvSpPr>
            <p:spPr bwMode="auto">
              <a:xfrm flipH="1">
                <a:off x="5325" y="3256"/>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4" name="Line 192"/>
              <p:cNvSpPr>
                <a:spLocks noChangeShapeType="1"/>
              </p:cNvSpPr>
              <p:nvPr/>
            </p:nvSpPr>
            <p:spPr bwMode="auto">
              <a:xfrm flipH="1">
                <a:off x="5325" y="308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5" name="Line 193"/>
              <p:cNvSpPr>
                <a:spLocks noChangeShapeType="1"/>
              </p:cNvSpPr>
              <p:nvPr/>
            </p:nvSpPr>
            <p:spPr bwMode="auto">
              <a:xfrm flipH="1">
                <a:off x="5325" y="299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6" name="Line 194"/>
              <p:cNvSpPr>
                <a:spLocks noChangeShapeType="1"/>
              </p:cNvSpPr>
              <p:nvPr/>
            </p:nvSpPr>
            <p:spPr bwMode="auto">
              <a:xfrm flipH="1">
                <a:off x="5325" y="2904"/>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7" name="Line 195"/>
              <p:cNvSpPr>
                <a:spLocks noChangeShapeType="1"/>
              </p:cNvSpPr>
              <p:nvPr/>
            </p:nvSpPr>
            <p:spPr bwMode="auto">
              <a:xfrm flipH="1">
                <a:off x="5325" y="272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8" name="Line 196"/>
              <p:cNvSpPr>
                <a:spLocks noChangeShapeType="1"/>
              </p:cNvSpPr>
              <p:nvPr/>
            </p:nvSpPr>
            <p:spPr bwMode="auto">
              <a:xfrm flipH="1">
                <a:off x="5325" y="2639"/>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89" name="Line 197"/>
              <p:cNvSpPr>
                <a:spLocks noChangeShapeType="1"/>
              </p:cNvSpPr>
              <p:nvPr/>
            </p:nvSpPr>
            <p:spPr bwMode="auto">
              <a:xfrm flipH="1">
                <a:off x="5325" y="2552"/>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0" name="Line 198"/>
              <p:cNvSpPr>
                <a:spLocks noChangeShapeType="1"/>
              </p:cNvSpPr>
              <p:nvPr/>
            </p:nvSpPr>
            <p:spPr bwMode="auto">
              <a:xfrm flipH="1">
                <a:off x="5325" y="237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1" name="Line 199"/>
              <p:cNvSpPr>
                <a:spLocks noChangeShapeType="1"/>
              </p:cNvSpPr>
              <p:nvPr/>
            </p:nvSpPr>
            <p:spPr bwMode="auto">
              <a:xfrm flipH="1">
                <a:off x="5325" y="2287"/>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2" name="Line 200"/>
              <p:cNvSpPr>
                <a:spLocks noChangeShapeType="1"/>
              </p:cNvSpPr>
              <p:nvPr/>
            </p:nvSpPr>
            <p:spPr bwMode="auto">
              <a:xfrm flipH="1">
                <a:off x="5325" y="2200"/>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3" name="Line 201"/>
              <p:cNvSpPr>
                <a:spLocks noChangeShapeType="1"/>
              </p:cNvSpPr>
              <p:nvPr/>
            </p:nvSpPr>
            <p:spPr bwMode="auto">
              <a:xfrm flipH="1">
                <a:off x="5325" y="2024"/>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4" name="Line 202"/>
              <p:cNvSpPr>
                <a:spLocks noChangeShapeType="1"/>
              </p:cNvSpPr>
              <p:nvPr/>
            </p:nvSpPr>
            <p:spPr bwMode="auto">
              <a:xfrm flipH="1">
                <a:off x="5325" y="1937"/>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5" name="Line 203"/>
              <p:cNvSpPr>
                <a:spLocks noChangeShapeType="1"/>
              </p:cNvSpPr>
              <p:nvPr/>
            </p:nvSpPr>
            <p:spPr bwMode="auto">
              <a:xfrm flipH="1">
                <a:off x="5325" y="1848"/>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6" name="Line 204"/>
              <p:cNvSpPr>
                <a:spLocks noChangeShapeType="1"/>
              </p:cNvSpPr>
              <p:nvPr/>
            </p:nvSpPr>
            <p:spPr bwMode="auto">
              <a:xfrm flipH="1">
                <a:off x="5325" y="167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7" name="Line 205"/>
              <p:cNvSpPr>
                <a:spLocks noChangeShapeType="1"/>
              </p:cNvSpPr>
              <p:nvPr/>
            </p:nvSpPr>
            <p:spPr bwMode="auto">
              <a:xfrm flipH="1">
                <a:off x="5325" y="1585"/>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8" name="Line 206"/>
              <p:cNvSpPr>
                <a:spLocks noChangeShapeType="1"/>
              </p:cNvSpPr>
              <p:nvPr/>
            </p:nvSpPr>
            <p:spPr bwMode="auto">
              <a:xfrm flipH="1">
                <a:off x="5325" y="1496"/>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599" name="Line 207"/>
              <p:cNvSpPr>
                <a:spLocks noChangeShapeType="1"/>
              </p:cNvSpPr>
              <p:nvPr/>
            </p:nvSpPr>
            <p:spPr bwMode="auto">
              <a:xfrm flipH="1">
                <a:off x="5325" y="1321"/>
                <a:ext cx="10"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00" name="Line 208"/>
              <p:cNvSpPr>
                <a:spLocks noChangeShapeType="1"/>
              </p:cNvSpPr>
              <p:nvPr/>
            </p:nvSpPr>
            <p:spPr bwMode="auto">
              <a:xfrm flipH="1">
                <a:off x="5325" y="1232"/>
                <a:ext cx="10"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01" name="Line 209"/>
              <p:cNvSpPr>
                <a:spLocks noChangeShapeType="1"/>
              </p:cNvSpPr>
              <p:nvPr/>
            </p:nvSpPr>
            <p:spPr bwMode="auto">
              <a:xfrm flipH="1">
                <a:off x="5325" y="1146"/>
                <a:ext cx="10"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02" name="Freeform 210"/>
              <p:cNvSpPr>
                <a:spLocks/>
              </p:cNvSpPr>
              <p:nvPr/>
            </p:nvSpPr>
            <p:spPr bwMode="auto">
              <a:xfrm>
                <a:off x="4785" y="1057"/>
                <a:ext cx="7" cy="5"/>
              </a:xfrm>
              <a:custGeom>
                <a:avLst/>
                <a:gdLst/>
                <a:ahLst/>
                <a:cxnLst>
                  <a:cxn ang="0">
                    <a:pos x="4" y="2"/>
                  </a:cxn>
                  <a:cxn ang="0">
                    <a:pos x="6" y="4"/>
                  </a:cxn>
                  <a:cxn ang="0">
                    <a:pos x="3" y="2"/>
                  </a:cxn>
                  <a:cxn ang="0">
                    <a:pos x="0" y="0"/>
                  </a:cxn>
                </a:cxnLst>
                <a:rect l="0" t="0" r="r" b="b"/>
                <a:pathLst>
                  <a:path w="6" h="4">
                    <a:moveTo>
                      <a:pt x="4" y="2"/>
                    </a:moveTo>
                    <a:lnTo>
                      <a:pt x="6" y="4"/>
                    </a:lnTo>
                    <a:lnTo>
                      <a:pt x="3" y="2"/>
                    </a:lnTo>
                    <a:lnTo>
                      <a:pt x="0" y="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3" name="Freeform 211"/>
              <p:cNvSpPr>
                <a:spLocks/>
              </p:cNvSpPr>
              <p:nvPr/>
            </p:nvSpPr>
            <p:spPr bwMode="auto">
              <a:xfrm>
                <a:off x="4779" y="1056"/>
                <a:ext cx="102" cy="46"/>
              </a:xfrm>
              <a:custGeom>
                <a:avLst/>
                <a:gdLst/>
                <a:ahLst/>
                <a:cxnLst>
                  <a:cxn ang="0">
                    <a:pos x="1" y="3"/>
                  </a:cxn>
                  <a:cxn ang="0">
                    <a:pos x="4" y="7"/>
                  </a:cxn>
                  <a:cxn ang="0">
                    <a:pos x="9" y="9"/>
                  </a:cxn>
                  <a:cxn ang="0">
                    <a:pos x="13" y="12"/>
                  </a:cxn>
                  <a:cxn ang="0">
                    <a:pos x="17" y="13"/>
                  </a:cxn>
                  <a:cxn ang="0">
                    <a:pos x="19" y="15"/>
                  </a:cxn>
                  <a:cxn ang="0">
                    <a:pos x="23" y="18"/>
                  </a:cxn>
                  <a:cxn ang="0">
                    <a:pos x="25" y="22"/>
                  </a:cxn>
                  <a:cxn ang="0">
                    <a:pos x="29" y="28"/>
                  </a:cxn>
                  <a:cxn ang="0">
                    <a:pos x="34" y="30"/>
                  </a:cxn>
                  <a:cxn ang="0">
                    <a:pos x="41" y="32"/>
                  </a:cxn>
                  <a:cxn ang="0">
                    <a:pos x="43" y="32"/>
                  </a:cxn>
                  <a:cxn ang="0">
                    <a:pos x="48" y="33"/>
                  </a:cxn>
                  <a:cxn ang="0">
                    <a:pos x="51" y="36"/>
                  </a:cxn>
                  <a:cxn ang="0">
                    <a:pos x="53" y="33"/>
                  </a:cxn>
                  <a:cxn ang="0">
                    <a:pos x="53" y="32"/>
                  </a:cxn>
                  <a:cxn ang="0">
                    <a:pos x="58" y="32"/>
                  </a:cxn>
                  <a:cxn ang="0">
                    <a:pos x="66" y="30"/>
                  </a:cxn>
                  <a:cxn ang="0">
                    <a:pos x="71" y="28"/>
                  </a:cxn>
                  <a:cxn ang="0">
                    <a:pos x="70" y="25"/>
                  </a:cxn>
                  <a:cxn ang="0">
                    <a:pos x="73" y="23"/>
                  </a:cxn>
                  <a:cxn ang="0">
                    <a:pos x="75" y="22"/>
                  </a:cxn>
                  <a:cxn ang="0">
                    <a:pos x="72" y="18"/>
                  </a:cxn>
                  <a:cxn ang="0">
                    <a:pos x="75" y="13"/>
                  </a:cxn>
                  <a:cxn ang="0">
                    <a:pos x="76" y="12"/>
                  </a:cxn>
                  <a:cxn ang="0">
                    <a:pos x="77" y="14"/>
                  </a:cxn>
                  <a:cxn ang="0">
                    <a:pos x="78" y="18"/>
                  </a:cxn>
                  <a:cxn ang="0">
                    <a:pos x="80" y="23"/>
                  </a:cxn>
                  <a:cxn ang="0">
                    <a:pos x="82" y="28"/>
                  </a:cxn>
                  <a:cxn ang="0">
                    <a:pos x="85" y="25"/>
                  </a:cxn>
                  <a:cxn ang="0">
                    <a:pos x="87" y="23"/>
                  </a:cxn>
                  <a:cxn ang="0">
                    <a:pos x="88" y="20"/>
                  </a:cxn>
                  <a:cxn ang="0">
                    <a:pos x="87" y="15"/>
                  </a:cxn>
                  <a:cxn ang="0">
                    <a:pos x="83" y="14"/>
                  </a:cxn>
                  <a:cxn ang="0">
                    <a:pos x="81" y="8"/>
                  </a:cxn>
                  <a:cxn ang="0">
                    <a:pos x="78" y="4"/>
                  </a:cxn>
                </a:cxnLst>
                <a:rect l="0" t="0" r="r" b="b"/>
                <a:pathLst>
                  <a:path w="90" h="36">
                    <a:moveTo>
                      <a:pt x="0" y="0"/>
                    </a:moveTo>
                    <a:lnTo>
                      <a:pt x="1" y="3"/>
                    </a:lnTo>
                    <a:lnTo>
                      <a:pt x="3" y="4"/>
                    </a:lnTo>
                    <a:lnTo>
                      <a:pt x="4" y="7"/>
                    </a:lnTo>
                    <a:lnTo>
                      <a:pt x="6" y="8"/>
                    </a:lnTo>
                    <a:lnTo>
                      <a:pt x="9" y="9"/>
                    </a:lnTo>
                    <a:lnTo>
                      <a:pt x="10" y="10"/>
                    </a:lnTo>
                    <a:lnTo>
                      <a:pt x="13" y="12"/>
                    </a:lnTo>
                    <a:lnTo>
                      <a:pt x="14" y="13"/>
                    </a:lnTo>
                    <a:lnTo>
                      <a:pt x="17" y="13"/>
                    </a:lnTo>
                    <a:lnTo>
                      <a:pt x="17" y="15"/>
                    </a:lnTo>
                    <a:lnTo>
                      <a:pt x="19" y="15"/>
                    </a:lnTo>
                    <a:lnTo>
                      <a:pt x="22" y="18"/>
                    </a:lnTo>
                    <a:lnTo>
                      <a:pt x="23" y="18"/>
                    </a:lnTo>
                    <a:lnTo>
                      <a:pt x="24" y="20"/>
                    </a:lnTo>
                    <a:lnTo>
                      <a:pt x="25" y="22"/>
                    </a:lnTo>
                    <a:lnTo>
                      <a:pt x="27" y="28"/>
                    </a:lnTo>
                    <a:lnTo>
                      <a:pt x="29" y="28"/>
                    </a:lnTo>
                    <a:lnTo>
                      <a:pt x="32" y="29"/>
                    </a:lnTo>
                    <a:lnTo>
                      <a:pt x="34" y="30"/>
                    </a:lnTo>
                    <a:lnTo>
                      <a:pt x="37" y="32"/>
                    </a:lnTo>
                    <a:lnTo>
                      <a:pt x="41" y="32"/>
                    </a:lnTo>
                    <a:lnTo>
                      <a:pt x="42" y="32"/>
                    </a:lnTo>
                    <a:lnTo>
                      <a:pt x="43" y="32"/>
                    </a:lnTo>
                    <a:lnTo>
                      <a:pt x="46" y="32"/>
                    </a:lnTo>
                    <a:lnTo>
                      <a:pt x="48" y="33"/>
                    </a:lnTo>
                    <a:lnTo>
                      <a:pt x="49" y="33"/>
                    </a:lnTo>
                    <a:lnTo>
                      <a:pt x="51" y="36"/>
                    </a:lnTo>
                    <a:lnTo>
                      <a:pt x="52" y="36"/>
                    </a:lnTo>
                    <a:lnTo>
                      <a:pt x="53" y="33"/>
                    </a:lnTo>
                    <a:lnTo>
                      <a:pt x="52" y="32"/>
                    </a:lnTo>
                    <a:lnTo>
                      <a:pt x="53" y="32"/>
                    </a:lnTo>
                    <a:lnTo>
                      <a:pt x="57" y="30"/>
                    </a:lnTo>
                    <a:lnTo>
                      <a:pt x="58" y="32"/>
                    </a:lnTo>
                    <a:lnTo>
                      <a:pt x="61" y="30"/>
                    </a:lnTo>
                    <a:lnTo>
                      <a:pt x="66" y="30"/>
                    </a:lnTo>
                    <a:lnTo>
                      <a:pt x="67" y="29"/>
                    </a:lnTo>
                    <a:lnTo>
                      <a:pt x="71" y="28"/>
                    </a:lnTo>
                    <a:lnTo>
                      <a:pt x="71" y="27"/>
                    </a:lnTo>
                    <a:lnTo>
                      <a:pt x="70" y="25"/>
                    </a:lnTo>
                    <a:lnTo>
                      <a:pt x="71" y="22"/>
                    </a:lnTo>
                    <a:lnTo>
                      <a:pt x="73" y="23"/>
                    </a:lnTo>
                    <a:lnTo>
                      <a:pt x="76" y="23"/>
                    </a:lnTo>
                    <a:lnTo>
                      <a:pt x="75" y="22"/>
                    </a:lnTo>
                    <a:lnTo>
                      <a:pt x="73" y="19"/>
                    </a:lnTo>
                    <a:lnTo>
                      <a:pt x="72" y="18"/>
                    </a:lnTo>
                    <a:lnTo>
                      <a:pt x="73" y="17"/>
                    </a:lnTo>
                    <a:lnTo>
                      <a:pt x="75" y="13"/>
                    </a:lnTo>
                    <a:lnTo>
                      <a:pt x="76" y="10"/>
                    </a:lnTo>
                    <a:lnTo>
                      <a:pt x="76" y="12"/>
                    </a:lnTo>
                    <a:lnTo>
                      <a:pt x="77" y="12"/>
                    </a:lnTo>
                    <a:lnTo>
                      <a:pt x="77" y="14"/>
                    </a:lnTo>
                    <a:lnTo>
                      <a:pt x="76" y="17"/>
                    </a:lnTo>
                    <a:lnTo>
                      <a:pt x="78" y="18"/>
                    </a:lnTo>
                    <a:lnTo>
                      <a:pt x="78" y="20"/>
                    </a:lnTo>
                    <a:lnTo>
                      <a:pt x="80" y="23"/>
                    </a:lnTo>
                    <a:lnTo>
                      <a:pt x="80" y="27"/>
                    </a:lnTo>
                    <a:lnTo>
                      <a:pt x="82" y="28"/>
                    </a:lnTo>
                    <a:lnTo>
                      <a:pt x="83" y="27"/>
                    </a:lnTo>
                    <a:lnTo>
                      <a:pt x="85" y="25"/>
                    </a:lnTo>
                    <a:lnTo>
                      <a:pt x="85" y="24"/>
                    </a:lnTo>
                    <a:lnTo>
                      <a:pt x="87" y="23"/>
                    </a:lnTo>
                    <a:lnTo>
                      <a:pt x="87" y="24"/>
                    </a:lnTo>
                    <a:lnTo>
                      <a:pt x="88" y="20"/>
                    </a:lnTo>
                    <a:lnTo>
                      <a:pt x="90" y="18"/>
                    </a:lnTo>
                    <a:lnTo>
                      <a:pt x="87" y="15"/>
                    </a:lnTo>
                    <a:lnTo>
                      <a:pt x="86" y="14"/>
                    </a:lnTo>
                    <a:lnTo>
                      <a:pt x="83" y="14"/>
                    </a:lnTo>
                    <a:lnTo>
                      <a:pt x="82" y="10"/>
                    </a:lnTo>
                    <a:lnTo>
                      <a:pt x="81" y="8"/>
                    </a:lnTo>
                    <a:lnTo>
                      <a:pt x="80" y="7"/>
                    </a:lnTo>
                    <a:lnTo>
                      <a:pt x="78" y="4"/>
                    </a:lnTo>
                    <a:lnTo>
                      <a:pt x="80" y="1"/>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4" name="Freeform 212"/>
              <p:cNvSpPr>
                <a:spLocks/>
              </p:cNvSpPr>
              <p:nvPr/>
            </p:nvSpPr>
            <p:spPr bwMode="auto">
              <a:xfrm>
                <a:off x="4861" y="1056"/>
                <a:ext cx="220" cy="483"/>
              </a:xfrm>
              <a:custGeom>
                <a:avLst/>
                <a:gdLst/>
                <a:ahLst/>
                <a:cxnLst>
                  <a:cxn ang="0">
                    <a:pos x="20" y="19"/>
                  </a:cxn>
                  <a:cxn ang="0">
                    <a:pos x="23" y="42"/>
                  </a:cxn>
                  <a:cxn ang="0">
                    <a:pos x="32" y="41"/>
                  </a:cxn>
                  <a:cxn ang="0">
                    <a:pos x="38" y="49"/>
                  </a:cxn>
                  <a:cxn ang="0">
                    <a:pos x="53" y="46"/>
                  </a:cxn>
                  <a:cxn ang="0">
                    <a:pos x="32" y="62"/>
                  </a:cxn>
                  <a:cxn ang="0">
                    <a:pos x="27" y="59"/>
                  </a:cxn>
                  <a:cxn ang="0">
                    <a:pos x="14" y="34"/>
                  </a:cxn>
                  <a:cxn ang="0">
                    <a:pos x="4" y="52"/>
                  </a:cxn>
                  <a:cxn ang="0">
                    <a:pos x="11" y="68"/>
                  </a:cxn>
                  <a:cxn ang="0">
                    <a:pos x="35" y="78"/>
                  </a:cxn>
                  <a:cxn ang="0">
                    <a:pos x="62" y="77"/>
                  </a:cxn>
                  <a:cxn ang="0">
                    <a:pos x="76" y="58"/>
                  </a:cxn>
                  <a:cxn ang="0">
                    <a:pos x="91" y="47"/>
                  </a:cxn>
                  <a:cxn ang="0">
                    <a:pos x="83" y="72"/>
                  </a:cxn>
                  <a:cxn ang="0">
                    <a:pos x="86" y="91"/>
                  </a:cxn>
                  <a:cxn ang="0">
                    <a:pos x="101" y="99"/>
                  </a:cxn>
                  <a:cxn ang="0">
                    <a:pos x="82" y="102"/>
                  </a:cxn>
                  <a:cxn ang="0">
                    <a:pos x="87" y="109"/>
                  </a:cxn>
                  <a:cxn ang="0">
                    <a:pos x="95" y="122"/>
                  </a:cxn>
                  <a:cxn ang="0">
                    <a:pos x="93" y="128"/>
                  </a:cxn>
                  <a:cxn ang="0">
                    <a:pos x="97" y="136"/>
                  </a:cxn>
                  <a:cxn ang="0">
                    <a:pos x="110" y="129"/>
                  </a:cxn>
                  <a:cxn ang="0">
                    <a:pos x="134" y="138"/>
                  </a:cxn>
                  <a:cxn ang="0">
                    <a:pos x="129" y="148"/>
                  </a:cxn>
                  <a:cxn ang="0">
                    <a:pos x="139" y="168"/>
                  </a:cxn>
                  <a:cxn ang="0">
                    <a:pos x="150" y="169"/>
                  </a:cxn>
                  <a:cxn ang="0">
                    <a:pos x="160" y="182"/>
                  </a:cxn>
                  <a:cxn ang="0">
                    <a:pos x="161" y="198"/>
                  </a:cxn>
                  <a:cxn ang="0">
                    <a:pos x="161" y="208"/>
                  </a:cxn>
                  <a:cxn ang="0">
                    <a:pos x="153" y="211"/>
                  </a:cxn>
                  <a:cxn ang="0">
                    <a:pos x="144" y="209"/>
                  </a:cxn>
                  <a:cxn ang="0">
                    <a:pos x="155" y="213"/>
                  </a:cxn>
                  <a:cxn ang="0">
                    <a:pos x="165" y="226"/>
                  </a:cxn>
                  <a:cxn ang="0">
                    <a:pos x="171" y="238"/>
                  </a:cxn>
                  <a:cxn ang="0">
                    <a:pos x="158" y="252"/>
                  </a:cxn>
                  <a:cxn ang="0">
                    <a:pos x="173" y="264"/>
                  </a:cxn>
                  <a:cxn ang="0">
                    <a:pos x="165" y="246"/>
                  </a:cxn>
                  <a:cxn ang="0">
                    <a:pos x="178" y="262"/>
                  </a:cxn>
                  <a:cxn ang="0">
                    <a:pos x="190" y="273"/>
                  </a:cxn>
                  <a:cxn ang="0">
                    <a:pos x="179" y="283"/>
                  </a:cxn>
                  <a:cxn ang="0">
                    <a:pos x="170" y="317"/>
                  </a:cxn>
                  <a:cxn ang="0">
                    <a:pos x="173" y="332"/>
                  </a:cxn>
                  <a:cxn ang="0">
                    <a:pos x="175" y="353"/>
                  </a:cxn>
                  <a:cxn ang="0">
                    <a:pos x="170" y="375"/>
                  </a:cxn>
                  <a:cxn ang="0">
                    <a:pos x="156" y="371"/>
                  </a:cxn>
                  <a:cxn ang="0">
                    <a:pos x="155" y="361"/>
                  </a:cxn>
                  <a:cxn ang="0">
                    <a:pos x="155" y="332"/>
                  </a:cxn>
                  <a:cxn ang="0">
                    <a:pos x="144" y="332"/>
                  </a:cxn>
                  <a:cxn ang="0">
                    <a:pos x="144" y="330"/>
                  </a:cxn>
                  <a:cxn ang="0">
                    <a:pos x="144" y="313"/>
                  </a:cxn>
                  <a:cxn ang="0">
                    <a:pos x="161" y="305"/>
                  </a:cxn>
                  <a:cxn ang="0">
                    <a:pos x="150" y="286"/>
                  </a:cxn>
                  <a:cxn ang="0">
                    <a:pos x="144" y="302"/>
                  </a:cxn>
                  <a:cxn ang="0">
                    <a:pos x="126" y="325"/>
                  </a:cxn>
                  <a:cxn ang="0">
                    <a:pos x="107" y="341"/>
                  </a:cxn>
                  <a:cxn ang="0">
                    <a:pos x="102" y="362"/>
                  </a:cxn>
                  <a:cxn ang="0">
                    <a:pos x="97" y="352"/>
                  </a:cxn>
                  <a:cxn ang="0">
                    <a:pos x="111" y="329"/>
                  </a:cxn>
                  <a:cxn ang="0">
                    <a:pos x="124" y="308"/>
                  </a:cxn>
                  <a:cxn ang="0">
                    <a:pos x="130" y="305"/>
                  </a:cxn>
                  <a:cxn ang="0">
                    <a:pos x="135" y="305"/>
                  </a:cxn>
                </a:cxnLst>
                <a:rect l="0" t="0" r="r" b="b"/>
                <a:pathLst>
                  <a:path w="193" h="378">
                    <a:moveTo>
                      <a:pt x="13" y="0"/>
                    </a:moveTo>
                    <a:lnTo>
                      <a:pt x="11" y="1"/>
                    </a:lnTo>
                    <a:lnTo>
                      <a:pt x="10" y="4"/>
                    </a:lnTo>
                    <a:lnTo>
                      <a:pt x="10" y="8"/>
                    </a:lnTo>
                    <a:lnTo>
                      <a:pt x="13" y="10"/>
                    </a:lnTo>
                    <a:lnTo>
                      <a:pt x="15" y="12"/>
                    </a:lnTo>
                    <a:lnTo>
                      <a:pt x="19" y="12"/>
                    </a:lnTo>
                    <a:lnTo>
                      <a:pt x="20" y="12"/>
                    </a:lnTo>
                    <a:lnTo>
                      <a:pt x="19" y="13"/>
                    </a:lnTo>
                    <a:lnTo>
                      <a:pt x="20" y="15"/>
                    </a:lnTo>
                    <a:lnTo>
                      <a:pt x="20" y="17"/>
                    </a:lnTo>
                    <a:lnTo>
                      <a:pt x="20" y="19"/>
                    </a:lnTo>
                    <a:lnTo>
                      <a:pt x="20" y="23"/>
                    </a:lnTo>
                    <a:lnTo>
                      <a:pt x="19" y="25"/>
                    </a:lnTo>
                    <a:lnTo>
                      <a:pt x="16" y="27"/>
                    </a:lnTo>
                    <a:lnTo>
                      <a:pt x="15" y="28"/>
                    </a:lnTo>
                    <a:lnTo>
                      <a:pt x="14" y="30"/>
                    </a:lnTo>
                    <a:lnTo>
                      <a:pt x="14" y="32"/>
                    </a:lnTo>
                    <a:lnTo>
                      <a:pt x="15" y="34"/>
                    </a:lnTo>
                    <a:lnTo>
                      <a:pt x="18" y="34"/>
                    </a:lnTo>
                    <a:lnTo>
                      <a:pt x="19" y="37"/>
                    </a:lnTo>
                    <a:lnTo>
                      <a:pt x="20" y="38"/>
                    </a:lnTo>
                    <a:lnTo>
                      <a:pt x="21" y="39"/>
                    </a:lnTo>
                    <a:lnTo>
                      <a:pt x="23" y="42"/>
                    </a:lnTo>
                    <a:lnTo>
                      <a:pt x="24" y="43"/>
                    </a:lnTo>
                    <a:lnTo>
                      <a:pt x="28" y="42"/>
                    </a:lnTo>
                    <a:lnTo>
                      <a:pt x="29" y="41"/>
                    </a:lnTo>
                    <a:lnTo>
                      <a:pt x="32" y="39"/>
                    </a:lnTo>
                    <a:lnTo>
                      <a:pt x="33" y="38"/>
                    </a:lnTo>
                    <a:lnTo>
                      <a:pt x="34" y="37"/>
                    </a:lnTo>
                    <a:lnTo>
                      <a:pt x="35" y="34"/>
                    </a:lnTo>
                    <a:lnTo>
                      <a:pt x="35" y="30"/>
                    </a:lnTo>
                    <a:lnTo>
                      <a:pt x="37" y="32"/>
                    </a:lnTo>
                    <a:lnTo>
                      <a:pt x="35" y="36"/>
                    </a:lnTo>
                    <a:lnTo>
                      <a:pt x="34" y="38"/>
                    </a:lnTo>
                    <a:lnTo>
                      <a:pt x="32" y="41"/>
                    </a:lnTo>
                    <a:lnTo>
                      <a:pt x="29" y="42"/>
                    </a:lnTo>
                    <a:lnTo>
                      <a:pt x="28" y="43"/>
                    </a:lnTo>
                    <a:lnTo>
                      <a:pt x="27" y="44"/>
                    </a:lnTo>
                    <a:lnTo>
                      <a:pt x="25" y="47"/>
                    </a:lnTo>
                    <a:lnTo>
                      <a:pt x="25" y="47"/>
                    </a:lnTo>
                    <a:lnTo>
                      <a:pt x="24" y="47"/>
                    </a:lnTo>
                    <a:lnTo>
                      <a:pt x="24" y="49"/>
                    </a:lnTo>
                    <a:lnTo>
                      <a:pt x="27" y="52"/>
                    </a:lnTo>
                    <a:lnTo>
                      <a:pt x="28" y="52"/>
                    </a:lnTo>
                    <a:lnTo>
                      <a:pt x="30" y="51"/>
                    </a:lnTo>
                    <a:lnTo>
                      <a:pt x="34" y="49"/>
                    </a:lnTo>
                    <a:lnTo>
                      <a:pt x="38" y="49"/>
                    </a:lnTo>
                    <a:lnTo>
                      <a:pt x="40" y="49"/>
                    </a:lnTo>
                    <a:lnTo>
                      <a:pt x="43" y="47"/>
                    </a:lnTo>
                    <a:lnTo>
                      <a:pt x="45" y="47"/>
                    </a:lnTo>
                    <a:lnTo>
                      <a:pt x="47" y="47"/>
                    </a:lnTo>
                    <a:lnTo>
                      <a:pt x="49" y="46"/>
                    </a:lnTo>
                    <a:lnTo>
                      <a:pt x="50" y="44"/>
                    </a:lnTo>
                    <a:lnTo>
                      <a:pt x="53" y="44"/>
                    </a:lnTo>
                    <a:lnTo>
                      <a:pt x="54" y="42"/>
                    </a:lnTo>
                    <a:lnTo>
                      <a:pt x="56" y="42"/>
                    </a:lnTo>
                    <a:lnTo>
                      <a:pt x="56" y="43"/>
                    </a:lnTo>
                    <a:lnTo>
                      <a:pt x="54" y="44"/>
                    </a:lnTo>
                    <a:lnTo>
                      <a:pt x="53" y="46"/>
                    </a:lnTo>
                    <a:lnTo>
                      <a:pt x="49" y="47"/>
                    </a:lnTo>
                    <a:lnTo>
                      <a:pt x="48" y="48"/>
                    </a:lnTo>
                    <a:lnTo>
                      <a:pt x="44" y="49"/>
                    </a:lnTo>
                    <a:lnTo>
                      <a:pt x="43" y="49"/>
                    </a:lnTo>
                    <a:lnTo>
                      <a:pt x="40" y="51"/>
                    </a:lnTo>
                    <a:lnTo>
                      <a:pt x="37" y="51"/>
                    </a:lnTo>
                    <a:lnTo>
                      <a:pt x="34" y="52"/>
                    </a:lnTo>
                    <a:lnTo>
                      <a:pt x="32" y="53"/>
                    </a:lnTo>
                    <a:lnTo>
                      <a:pt x="30" y="54"/>
                    </a:lnTo>
                    <a:lnTo>
                      <a:pt x="29" y="56"/>
                    </a:lnTo>
                    <a:lnTo>
                      <a:pt x="30" y="58"/>
                    </a:lnTo>
                    <a:lnTo>
                      <a:pt x="32" y="62"/>
                    </a:lnTo>
                    <a:lnTo>
                      <a:pt x="32" y="63"/>
                    </a:lnTo>
                    <a:lnTo>
                      <a:pt x="30" y="66"/>
                    </a:lnTo>
                    <a:lnTo>
                      <a:pt x="32" y="67"/>
                    </a:lnTo>
                    <a:lnTo>
                      <a:pt x="33" y="68"/>
                    </a:lnTo>
                    <a:lnTo>
                      <a:pt x="33" y="71"/>
                    </a:lnTo>
                    <a:lnTo>
                      <a:pt x="32" y="71"/>
                    </a:lnTo>
                    <a:lnTo>
                      <a:pt x="30" y="68"/>
                    </a:lnTo>
                    <a:lnTo>
                      <a:pt x="28" y="67"/>
                    </a:lnTo>
                    <a:lnTo>
                      <a:pt x="29" y="65"/>
                    </a:lnTo>
                    <a:lnTo>
                      <a:pt x="28" y="63"/>
                    </a:lnTo>
                    <a:lnTo>
                      <a:pt x="28" y="61"/>
                    </a:lnTo>
                    <a:lnTo>
                      <a:pt x="27" y="59"/>
                    </a:lnTo>
                    <a:lnTo>
                      <a:pt x="27" y="58"/>
                    </a:lnTo>
                    <a:lnTo>
                      <a:pt x="27" y="56"/>
                    </a:lnTo>
                    <a:lnTo>
                      <a:pt x="24" y="54"/>
                    </a:lnTo>
                    <a:lnTo>
                      <a:pt x="24" y="52"/>
                    </a:lnTo>
                    <a:lnTo>
                      <a:pt x="23" y="49"/>
                    </a:lnTo>
                    <a:lnTo>
                      <a:pt x="21" y="46"/>
                    </a:lnTo>
                    <a:lnTo>
                      <a:pt x="20" y="44"/>
                    </a:lnTo>
                    <a:lnTo>
                      <a:pt x="19" y="43"/>
                    </a:lnTo>
                    <a:lnTo>
                      <a:pt x="19" y="39"/>
                    </a:lnTo>
                    <a:lnTo>
                      <a:pt x="18" y="37"/>
                    </a:lnTo>
                    <a:lnTo>
                      <a:pt x="16" y="36"/>
                    </a:lnTo>
                    <a:lnTo>
                      <a:pt x="14" y="34"/>
                    </a:lnTo>
                    <a:lnTo>
                      <a:pt x="11" y="33"/>
                    </a:lnTo>
                    <a:lnTo>
                      <a:pt x="9" y="33"/>
                    </a:lnTo>
                    <a:lnTo>
                      <a:pt x="8" y="34"/>
                    </a:lnTo>
                    <a:lnTo>
                      <a:pt x="5" y="36"/>
                    </a:lnTo>
                    <a:lnTo>
                      <a:pt x="4" y="38"/>
                    </a:lnTo>
                    <a:lnTo>
                      <a:pt x="3" y="41"/>
                    </a:lnTo>
                    <a:lnTo>
                      <a:pt x="1" y="46"/>
                    </a:lnTo>
                    <a:lnTo>
                      <a:pt x="0" y="49"/>
                    </a:lnTo>
                    <a:lnTo>
                      <a:pt x="1" y="51"/>
                    </a:lnTo>
                    <a:lnTo>
                      <a:pt x="4" y="51"/>
                    </a:lnTo>
                    <a:lnTo>
                      <a:pt x="5" y="52"/>
                    </a:lnTo>
                    <a:lnTo>
                      <a:pt x="4" y="52"/>
                    </a:lnTo>
                    <a:lnTo>
                      <a:pt x="3" y="53"/>
                    </a:lnTo>
                    <a:lnTo>
                      <a:pt x="1" y="53"/>
                    </a:lnTo>
                    <a:lnTo>
                      <a:pt x="3" y="54"/>
                    </a:lnTo>
                    <a:lnTo>
                      <a:pt x="4" y="53"/>
                    </a:lnTo>
                    <a:lnTo>
                      <a:pt x="5" y="56"/>
                    </a:lnTo>
                    <a:lnTo>
                      <a:pt x="6" y="59"/>
                    </a:lnTo>
                    <a:lnTo>
                      <a:pt x="8" y="62"/>
                    </a:lnTo>
                    <a:lnTo>
                      <a:pt x="9" y="63"/>
                    </a:lnTo>
                    <a:lnTo>
                      <a:pt x="10" y="65"/>
                    </a:lnTo>
                    <a:lnTo>
                      <a:pt x="11" y="66"/>
                    </a:lnTo>
                    <a:lnTo>
                      <a:pt x="10" y="67"/>
                    </a:lnTo>
                    <a:lnTo>
                      <a:pt x="11" y="68"/>
                    </a:lnTo>
                    <a:lnTo>
                      <a:pt x="13" y="70"/>
                    </a:lnTo>
                    <a:lnTo>
                      <a:pt x="14" y="68"/>
                    </a:lnTo>
                    <a:lnTo>
                      <a:pt x="15" y="68"/>
                    </a:lnTo>
                    <a:lnTo>
                      <a:pt x="16" y="70"/>
                    </a:lnTo>
                    <a:lnTo>
                      <a:pt x="18" y="72"/>
                    </a:lnTo>
                    <a:lnTo>
                      <a:pt x="20" y="73"/>
                    </a:lnTo>
                    <a:lnTo>
                      <a:pt x="23" y="72"/>
                    </a:lnTo>
                    <a:lnTo>
                      <a:pt x="25" y="73"/>
                    </a:lnTo>
                    <a:lnTo>
                      <a:pt x="29" y="75"/>
                    </a:lnTo>
                    <a:lnTo>
                      <a:pt x="32" y="73"/>
                    </a:lnTo>
                    <a:lnTo>
                      <a:pt x="34" y="76"/>
                    </a:lnTo>
                    <a:lnTo>
                      <a:pt x="35" y="78"/>
                    </a:lnTo>
                    <a:lnTo>
                      <a:pt x="39" y="78"/>
                    </a:lnTo>
                    <a:lnTo>
                      <a:pt x="42" y="80"/>
                    </a:lnTo>
                    <a:lnTo>
                      <a:pt x="43" y="81"/>
                    </a:lnTo>
                    <a:lnTo>
                      <a:pt x="45" y="81"/>
                    </a:lnTo>
                    <a:lnTo>
                      <a:pt x="48" y="82"/>
                    </a:lnTo>
                    <a:lnTo>
                      <a:pt x="52" y="83"/>
                    </a:lnTo>
                    <a:lnTo>
                      <a:pt x="53" y="85"/>
                    </a:lnTo>
                    <a:lnTo>
                      <a:pt x="56" y="85"/>
                    </a:lnTo>
                    <a:lnTo>
                      <a:pt x="58" y="83"/>
                    </a:lnTo>
                    <a:lnTo>
                      <a:pt x="58" y="82"/>
                    </a:lnTo>
                    <a:lnTo>
                      <a:pt x="61" y="80"/>
                    </a:lnTo>
                    <a:lnTo>
                      <a:pt x="62" y="77"/>
                    </a:lnTo>
                    <a:lnTo>
                      <a:pt x="61" y="75"/>
                    </a:lnTo>
                    <a:lnTo>
                      <a:pt x="61" y="72"/>
                    </a:lnTo>
                    <a:lnTo>
                      <a:pt x="59" y="71"/>
                    </a:lnTo>
                    <a:lnTo>
                      <a:pt x="59" y="68"/>
                    </a:lnTo>
                    <a:lnTo>
                      <a:pt x="61" y="66"/>
                    </a:lnTo>
                    <a:lnTo>
                      <a:pt x="62" y="65"/>
                    </a:lnTo>
                    <a:lnTo>
                      <a:pt x="64" y="65"/>
                    </a:lnTo>
                    <a:lnTo>
                      <a:pt x="67" y="63"/>
                    </a:lnTo>
                    <a:lnTo>
                      <a:pt x="68" y="62"/>
                    </a:lnTo>
                    <a:lnTo>
                      <a:pt x="72" y="62"/>
                    </a:lnTo>
                    <a:lnTo>
                      <a:pt x="74" y="61"/>
                    </a:lnTo>
                    <a:lnTo>
                      <a:pt x="76" y="58"/>
                    </a:lnTo>
                    <a:lnTo>
                      <a:pt x="81" y="58"/>
                    </a:lnTo>
                    <a:lnTo>
                      <a:pt x="82" y="57"/>
                    </a:lnTo>
                    <a:lnTo>
                      <a:pt x="83" y="54"/>
                    </a:lnTo>
                    <a:lnTo>
                      <a:pt x="83" y="52"/>
                    </a:lnTo>
                    <a:lnTo>
                      <a:pt x="83" y="47"/>
                    </a:lnTo>
                    <a:lnTo>
                      <a:pt x="86" y="46"/>
                    </a:lnTo>
                    <a:lnTo>
                      <a:pt x="87" y="44"/>
                    </a:lnTo>
                    <a:lnTo>
                      <a:pt x="91" y="44"/>
                    </a:lnTo>
                    <a:lnTo>
                      <a:pt x="91" y="43"/>
                    </a:lnTo>
                    <a:lnTo>
                      <a:pt x="92" y="43"/>
                    </a:lnTo>
                    <a:lnTo>
                      <a:pt x="92" y="46"/>
                    </a:lnTo>
                    <a:lnTo>
                      <a:pt x="91" y="47"/>
                    </a:lnTo>
                    <a:lnTo>
                      <a:pt x="87" y="48"/>
                    </a:lnTo>
                    <a:lnTo>
                      <a:pt x="87" y="49"/>
                    </a:lnTo>
                    <a:lnTo>
                      <a:pt x="88" y="52"/>
                    </a:lnTo>
                    <a:lnTo>
                      <a:pt x="87" y="53"/>
                    </a:lnTo>
                    <a:lnTo>
                      <a:pt x="87" y="56"/>
                    </a:lnTo>
                    <a:lnTo>
                      <a:pt x="86" y="58"/>
                    </a:lnTo>
                    <a:lnTo>
                      <a:pt x="86" y="61"/>
                    </a:lnTo>
                    <a:lnTo>
                      <a:pt x="85" y="62"/>
                    </a:lnTo>
                    <a:lnTo>
                      <a:pt x="83" y="65"/>
                    </a:lnTo>
                    <a:lnTo>
                      <a:pt x="82" y="67"/>
                    </a:lnTo>
                    <a:lnTo>
                      <a:pt x="83" y="70"/>
                    </a:lnTo>
                    <a:lnTo>
                      <a:pt x="83" y="72"/>
                    </a:lnTo>
                    <a:lnTo>
                      <a:pt x="85" y="76"/>
                    </a:lnTo>
                    <a:lnTo>
                      <a:pt x="86" y="80"/>
                    </a:lnTo>
                    <a:lnTo>
                      <a:pt x="85" y="82"/>
                    </a:lnTo>
                    <a:lnTo>
                      <a:pt x="83" y="83"/>
                    </a:lnTo>
                    <a:lnTo>
                      <a:pt x="82" y="85"/>
                    </a:lnTo>
                    <a:lnTo>
                      <a:pt x="81" y="86"/>
                    </a:lnTo>
                    <a:lnTo>
                      <a:pt x="79" y="86"/>
                    </a:lnTo>
                    <a:lnTo>
                      <a:pt x="79" y="87"/>
                    </a:lnTo>
                    <a:lnTo>
                      <a:pt x="81" y="88"/>
                    </a:lnTo>
                    <a:lnTo>
                      <a:pt x="82" y="91"/>
                    </a:lnTo>
                    <a:lnTo>
                      <a:pt x="83" y="92"/>
                    </a:lnTo>
                    <a:lnTo>
                      <a:pt x="86" y="91"/>
                    </a:lnTo>
                    <a:lnTo>
                      <a:pt x="88" y="91"/>
                    </a:lnTo>
                    <a:lnTo>
                      <a:pt x="91" y="92"/>
                    </a:lnTo>
                    <a:lnTo>
                      <a:pt x="93" y="94"/>
                    </a:lnTo>
                    <a:lnTo>
                      <a:pt x="95" y="94"/>
                    </a:lnTo>
                    <a:lnTo>
                      <a:pt x="96" y="95"/>
                    </a:lnTo>
                    <a:lnTo>
                      <a:pt x="97" y="95"/>
                    </a:lnTo>
                    <a:lnTo>
                      <a:pt x="100" y="95"/>
                    </a:lnTo>
                    <a:lnTo>
                      <a:pt x="102" y="96"/>
                    </a:lnTo>
                    <a:lnTo>
                      <a:pt x="105" y="96"/>
                    </a:lnTo>
                    <a:lnTo>
                      <a:pt x="105" y="97"/>
                    </a:lnTo>
                    <a:lnTo>
                      <a:pt x="102" y="99"/>
                    </a:lnTo>
                    <a:lnTo>
                      <a:pt x="101" y="99"/>
                    </a:lnTo>
                    <a:lnTo>
                      <a:pt x="100" y="99"/>
                    </a:lnTo>
                    <a:lnTo>
                      <a:pt x="98" y="99"/>
                    </a:lnTo>
                    <a:lnTo>
                      <a:pt x="96" y="97"/>
                    </a:lnTo>
                    <a:lnTo>
                      <a:pt x="97" y="97"/>
                    </a:lnTo>
                    <a:lnTo>
                      <a:pt x="96" y="96"/>
                    </a:lnTo>
                    <a:lnTo>
                      <a:pt x="93" y="95"/>
                    </a:lnTo>
                    <a:lnTo>
                      <a:pt x="93" y="97"/>
                    </a:lnTo>
                    <a:lnTo>
                      <a:pt x="95" y="100"/>
                    </a:lnTo>
                    <a:lnTo>
                      <a:pt x="90" y="101"/>
                    </a:lnTo>
                    <a:lnTo>
                      <a:pt x="87" y="100"/>
                    </a:lnTo>
                    <a:lnTo>
                      <a:pt x="83" y="100"/>
                    </a:lnTo>
                    <a:lnTo>
                      <a:pt x="82" y="102"/>
                    </a:lnTo>
                    <a:lnTo>
                      <a:pt x="83" y="104"/>
                    </a:lnTo>
                    <a:lnTo>
                      <a:pt x="85" y="105"/>
                    </a:lnTo>
                    <a:lnTo>
                      <a:pt x="87" y="106"/>
                    </a:lnTo>
                    <a:lnTo>
                      <a:pt x="90" y="107"/>
                    </a:lnTo>
                    <a:lnTo>
                      <a:pt x="91" y="109"/>
                    </a:lnTo>
                    <a:lnTo>
                      <a:pt x="93" y="110"/>
                    </a:lnTo>
                    <a:lnTo>
                      <a:pt x="90" y="109"/>
                    </a:lnTo>
                    <a:lnTo>
                      <a:pt x="91" y="109"/>
                    </a:lnTo>
                    <a:lnTo>
                      <a:pt x="88" y="107"/>
                    </a:lnTo>
                    <a:lnTo>
                      <a:pt x="86" y="106"/>
                    </a:lnTo>
                    <a:lnTo>
                      <a:pt x="86" y="107"/>
                    </a:lnTo>
                    <a:lnTo>
                      <a:pt x="87" y="109"/>
                    </a:lnTo>
                    <a:lnTo>
                      <a:pt x="86" y="109"/>
                    </a:lnTo>
                    <a:lnTo>
                      <a:pt x="82" y="110"/>
                    </a:lnTo>
                    <a:lnTo>
                      <a:pt x="85" y="110"/>
                    </a:lnTo>
                    <a:lnTo>
                      <a:pt x="87" y="109"/>
                    </a:lnTo>
                    <a:lnTo>
                      <a:pt x="88" y="111"/>
                    </a:lnTo>
                    <a:lnTo>
                      <a:pt x="90" y="112"/>
                    </a:lnTo>
                    <a:lnTo>
                      <a:pt x="92" y="114"/>
                    </a:lnTo>
                    <a:lnTo>
                      <a:pt x="90" y="114"/>
                    </a:lnTo>
                    <a:lnTo>
                      <a:pt x="90" y="117"/>
                    </a:lnTo>
                    <a:lnTo>
                      <a:pt x="90" y="121"/>
                    </a:lnTo>
                    <a:lnTo>
                      <a:pt x="93" y="121"/>
                    </a:lnTo>
                    <a:lnTo>
                      <a:pt x="95" y="122"/>
                    </a:lnTo>
                    <a:lnTo>
                      <a:pt x="97" y="122"/>
                    </a:lnTo>
                    <a:lnTo>
                      <a:pt x="100" y="121"/>
                    </a:lnTo>
                    <a:lnTo>
                      <a:pt x="101" y="122"/>
                    </a:lnTo>
                    <a:lnTo>
                      <a:pt x="101" y="122"/>
                    </a:lnTo>
                    <a:lnTo>
                      <a:pt x="100" y="125"/>
                    </a:lnTo>
                    <a:lnTo>
                      <a:pt x="97" y="126"/>
                    </a:lnTo>
                    <a:lnTo>
                      <a:pt x="96" y="126"/>
                    </a:lnTo>
                    <a:lnTo>
                      <a:pt x="93" y="125"/>
                    </a:lnTo>
                    <a:lnTo>
                      <a:pt x="92" y="124"/>
                    </a:lnTo>
                    <a:lnTo>
                      <a:pt x="91" y="124"/>
                    </a:lnTo>
                    <a:lnTo>
                      <a:pt x="91" y="126"/>
                    </a:lnTo>
                    <a:lnTo>
                      <a:pt x="93" y="128"/>
                    </a:lnTo>
                    <a:lnTo>
                      <a:pt x="96" y="128"/>
                    </a:lnTo>
                    <a:lnTo>
                      <a:pt x="95" y="129"/>
                    </a:lnTo>
                    <a:lnTo>
                      <a:pt x="95" y="130"/>
                    </a:lnTo>
                    <a:lnTo>
                      <a:pt x="97" y="130"/>
                    </a:lnTo>
                    <a:lnTo>
                      <a:pt x="95" y="134"/>
                    </a:lnTo>
                    <a:lnTo>
                      <a:pt x="93" y="135"/>
                    </a:lnTo>
                    <a:lnTo>
                      <a:pt x="96" y="133"/>
                    </a:lnTo>
                    <a:lnTo>
                      <a:pt x="98" y="131"/>
                    </a:lnTo>
                    <a:lnTo>
                      <a:pt x="100" y="133"/>
                    </a:lnTo>
                    <a:lnTo>
                      <a:pt x="98" y="135"/>
                    </a:lnTo>
                    <a:lnTo>
                      <a:pt x="97" y="136"/>
                    </a:lnTo>
                    <a:lnTo>
                      <a:pt x="97" y="136"/>
                    </a:lnTo>
                    <a:lnTo>
                      <a:pt x="98" y="135"/>
                    </a:lnTo>
                    <a:lnTo>
                      <a:pt x="100" y="136"/>
                    </a:lnTo>
                    <a:lnTo>
                      <a:pt x="100" y="138"/>
                    </a:lnTo>
                    <a:lnTo>
                      <a:pt x="101" y="141"/>
                    </a:lnTo>
                    <a:lnTo>
                      <a:pt x="101" y="141"/>
                    </a:lnTo>
                    <a:lnTo>
                      <a:pt x="107" y="141"/>
                    </a:lnTo>
                    <a:lnTo>
                      <a:pt x="106" y="139"/>
                    </a:lnTo>
                    <a:lnTo>
                      <a:pt x="105" y="136"/>
                    </a:lnTo>
                    <a:lnTo>
                      <a:pt x="105" y="135"/>
                    </a:lnTo>
                    <a:lnTo>
                      <a:pt x="103" y="134"/>
                    </a:lnTo>
                    <a:lnTo>
                      <a:pt x="106" y="130"/>
                    </a:lnTo>
                    <a:lnTo>
                      <a:pt x="110" y="129"/>
                    </a:lnTo>
                    <a:lnTo>
                      <a:pt x="112" y="129"/>
                    </a:lnTo>
                    <a:lnTo>
                      <a:pt x="115" y="128"/>
                    </a:lnTo>
                    <a:lnTo>
                      <a:pt x="117" y="126"/>
                    </a:lnTo>
                    <a:lnTo>
                      <a:pt x="121" y="126"/>
                    </a:lnTo>
                    <a:lnTo>
                      <a:pt x="122" y="130"/>
                    </a:lnTo>
                    <a:lnTo>
                      <a:pt x="121" y="130"/>
                    </a:lnTo>
                    <a:lnTo>
                      <a:pt x="121" y="130"/>
                    </a:lnTo>
                    <a:lnTo>
                      <a:pt x="121" y="134"/>
                    </a:lnTo>
                    <a:lnTo>
                      <a:pt x="126" y="135"/>
                    </a:lnTo>
                    <a:lnTo>
                      <a:pt x="130" y="135"/>
                    </a:lnTo>
                    <a:lnTo>
                      <a:pt x="131" y="136"/>
                    </a:lnTo>
                    <a:lnTo>
                      <a:pt x="134" y="138"/>
                    </a:lnTo>
                    <a:lnTo>
                      <a:pt x="134" y="139"/>
                    </a:lnTo>
                    <a:lnTo>
                      <a:pt x="136" y="141"/>
                    </a:lnTo>
                    <a:lnTo>
                      <a:pt x="136" y="143"/>
                    </a:lnTo>
                    <a:lnTo>
                      <a:pt x="135" y="144"/>
                    </a:lnTo>
                    <a:lnTo>
                      <a:pt x="134" y="143"/>
                    </a:lnTo>
                    <a:lnTo>
                      <a:pt x="131" y="141"/>
                    </a:lnTo>
                    <a:lnTo>
                      <a:pt x="132" y="140"/>
                    </a:lnTo>
                    <a:lnTo>
                      <a:pt x="131" y="140"/>
                    </a:lnTo>
                    <a:lnTo>
                      <a:pt x="130" y="141"/>
                    </a:lnTo>
                    <a:lnTo>
                      <a:pt x="129" y="144"/>
                    </a:lnTo>
                    <a:lnTo>
                      <a:pt x="127" y="146"/>
                    </a:lnTo>
                    <a:lnTo>
                      <a:pt x="129" y="148"/>
                    </a:lnTo>
                    <a:lnTo>
                      <a:pt x="131" y="146"/>
                    </a:lnTo>
                    <a:lnTo>
                      <a:pt x="132" y="146"/>
                    </a:lnTo>
                    <a:lnTo>
                      <a:pt x="135" y="148"/>
                    </a:lnTo>
                    <a:lnTo>
                      <a:pt x="135" y="150"/>
                    </a:lnTo>
                    <a:lnTo>
                      <a:pt x="132" y="151"/>
                    </a:lnTo>
                    <a:lnTo>
                      <a:pt x="130" y="153"/>
                    </a:lnTo>
                    <a:lnTo>
                      <a:pt x="132" y="155"/>
                    </a:lnTo>
                    <a:lnTo>
                      <a:pt x="134" y="157"/>
                    </a:lnTo>
                    <a:lnTo>
                      <a:pt x="136" y="158"/>
                    </a:lnTo>
                    <a:lnTo>
                      <a:pt x="137" y="159"/>
                    </a:lnTo>
                    <a:lnTo>
                      <a:pt x="139" y="162"/>
                    </a:lnTo>
                    <a:lnTo>
                      <a:pt x="139" y="168"/>
                    </a:lnTo>
                    <a:lnTo>
                      <a:pt x="139" y="165"/>
                    </a:lnTo>
                    <a:lnTo>
                      <a:pt x="142" y="165"/>
                    </a:lnTo>
                    <a:lnTo>
                      <a:pt x="144" y="168"/>
                    </a:lnTo>
                    <a:lnTo>
                      <a:pt x="145" y="169"/>
                    </a:lnTo>
                    <a:lnTo>
                      <a:pt x="144" y="172"/>
                    </a:lnTo>
                    <a:lnTo>
                      <a:pt x="142" y="173"/>
                    </a:lnTo>
                    <a:lnTo>
                      <a:pt x="144" y="175"/>
                    </a:lnTo>
                    <a:lnTo>
                      <a:pt x="144" y="177"/>
                    </a:lnTo>
                    <a:lnTo>
                      <a:pt x="145" y="175"/>
                    </a:lnTo>
                    <a:lnTo>
                      <a:pt x="146" y="174"/>
                    </a:lnTo>
                    <a:lnTo>
                      <a:pt x="149" y="172"/>
                    </a:lnTo>
                    <a:lnTo>
                      <a:pt x="150" y="169"/>
                    </a:lnTo>
                    <a:lnTo>
                      <a:pt x="153" y="169"/>
                    </a:lnTo>
                    <a:lnTo>
                      <a:pt x="153" y="168"/>
                    </a:lnTo>
                    <a:lnTo>
                      <a:pt x="156" y="169"/>
                    </a:lnTo>
                    <a:lnTo>
                      <a:pt x="159" y="170"/>
                    </a:lnTo>
                    <a:lnTo>
                      <a:pt x="160" y="172"/>
                    </a:lnTo>
                    <a:lnTo>
                      <a:pt x="161" y="173"/>
                    </a:lnTo>
                    <a:lnTo>
                      <a:pt x="160" y="174"/>
                    </a:lnTo>
                    <a:lnTo>
                      <a:pt x="160" y="175"/>
                    </a:lnTo>
                    <a:lnTo>
                      <a:pt x="158" y="178"/>
                    </a:lnTo>
                    <a:lnTo>
                      <a:pt x="159" y="180"/>
                    </a:lnTo>
                    <a:lnTo>
                      <a:pt x="160" y="179"/>
                    </a:lnTo>
                    <a:lnTo>
                      <a:pt x="160" y="182"/>
                    </a:lnTo>
                    <a:lnTo>
                      <a:pt x="160" y="184"/>
                    </a:lnTo>
                    <a:lnTo>
                      <a:pt x="159" y="184"/>
                    </a:lnTo>
                    <a:lnTo>
                      <a:pt x="160" y="186"/>
                    </a:lnTo>
                    <a:lnTo>
                      <a:pt x="163" y="188"/>
                    </a:lnTo>
                    <a:lnTo>
                      <a:pt x="165" y="191"/>
                    </a:lnTo>
                    <a:lnTo>
                      <a:pt x="166" y="192"/>
                    </a:lnTo>
                    <a:lnTo>
                      <a:pt x="168" y="194"/>
                    </a:lnTo>
                    <a:lnTo>
                      <a:pt x="166" y="197"/>
                    </a:lnTo>
                    <a:lnTo>
                      <a:pt x="165" y="198"/>
                    </a:lnTo>
                    <a:lnTo>
                      <a:pt x="164" y="198"/>
                    </a:lnTo>
                    <a:lnTo>
                      <a:pt x="164" y="199"/>
                    </a:lnTo>
                    <a:lnTo>
                      <a:pt x="161" y="198"/>
                    </a:lnTo>
                    <a:lnTo>
                      <a:pt x="161" y="198"/>
                    </a:lnTo>
                    <a:lnTo>
                      <a:pt x="161" y="197"/>
                    </a:lnTo>
                    <a:lnTo>
                      <a:pt x="159" y="197"/>
                    </a:lnTo>
                    <a:lnTo>
                      <a:pt x="155" y="196"/>
                    </a:lnTo>
                    <a:lnTo>
                      <a:pt x="154" y="194"/>
                    </a:lnTo>
                    <a:lnTo>
                      <a:pt x="154" y="196"/>
                    </a:lnTo>
                    <a:lnTo>
                      <a:pt x="156" y="197"/>
                    </a:lnTo>
                    <a:lnTo>
                      <a:pt x="160" y="198"/>
                    </a:lnTo>
                    <a:lnTo>
                      <a:pt x="160" y="201"/>
                    </a:lnTo>
                    <a:lnTo>
                      <a:pt x="161" y="203"/>
                    </a:lnTo>
                    <a:lnTo>
                      <a:pt x="161" y="204"/>
                    </a:lnTo>
                    <a:lnTo>
                      <a:pt x="161" y="208"/>
                    </a:lnTo>
                    <a:lnTo>
                      <a:pt x="163" y="211"/>
                    </a:lnTo>
                    <a:lnTo>
                      <a:pt x="163" y="212"/>
                    </a:lnTo>
                    <a:lnTo>
                      <a:pt x="163" y="212"/>
                    </a:lnTo>
                    <a:lnTo>
                      <a:pt x="161" y="213"/>
                    </a:lnTo>
                    <a:lnTo>
                      <a:pt x="160" y="212"/>
                    </a:lnTo>
                    <a:lnTo>
                      <a:pt x="159" y="212"/>
                    </a:lnTo>
                    <a:lnTo>
                      <a:pt x="159" y="212"/>
                    </a:lnTo>
                    <a:lnTo>
                      <a:pt x="156" y="211"/>
                    </a:lnTo>
                    <a:lnTo>
                      <a:pt x="155" y="208"/>
                    </a:lnTo>
                    <a:lnTo>
                      <a:pt x="155" y="207"/>
                    </a:lnTo>
                    <a:lnTo>
                      <a:pt x="153" y="208"/>
                    </a:lnTo>
                    <a:lnTo>
                      <a:pt x="153" y="211"/>
                    </a:lnTo>
                    <a:lnTo>
                      <a:pt x="151" y="212"/>
                    </a:lnTo>
                    <a:lnTo>
                      <a:pt x="151" y="209"/>
                    </a:lnTo>
                    <a:lnTo>
                      <a:pt x="150" y="207"/>
                    </a:lnTo>
                    <a:lnTo>
                      <a:pt x="149" y="204"/>
                    </a:lnTo>
                    <a:lnTo>
                      <a:pt x="150" y="203"/>
                    </a:lnTo>
                    <a:lnTo>
                      <a:pt x="148" y="204"/>
                    </a:lnTo>
                    <a:lnTo>
                      <a:pt x="145" y="206"/>
                    </a:lnTo>
                    <a:lnTo>
                      <a:pt x="142" y="206"/>
                    </a:lnTo>
                    <a:lnTo>
                      <a:pt x="140" y="207"/>
                    </a:lnTo>
                    <a:lnTo>
                      <a:pt x="140" y="208"/>
                    </a:lnTo>
                    <a:lnTo>
                      <a:pt x="141" y="207"/>
                    </a:lnTo>
                    <a:lnTo>
                      <a:pt x="144" y="209"/>
                    </a:lnTo>
                    <a:lnTo>
                      <a:pt x="145" y="213"/>
                    </a:lnTo>
                    <a:lnTo>
                      <a:pt x="142" y="215"/>
                    </a:lnTo>
                    <a:lnTo>
                      <a:pt x="142" y="217"/>
                    </a:lnTo>
                    <a:lnTo>
                      <a:pt x="144" y="218"/>
                    </a:lnTo>
                    <a:lnTo>
                      <a:pt x="144" y="218"/>
                    </a:lnTo>
                    <a:lnTo>
                      <a:pt x="145" y="220"/>
                    </a:lnTo>
                    <a:lnTo>
                      <a:pt x="148" y="218"/>
                    </a:lnTo>
                    <a:lnTo>
                      <a:pt x="149" y="218"/>
                    </a:lnTo>
                    <a:lnTo>
                      <a:pt x="151" y="217"/>
                    </a:lnTo>
                    <a:lnTo>
                      <a:pt x="153" y="215"/>
                    </a:lnTo>
                    <a:lnTo>
                      <a:pt x="154" y="215"/>
                    </a:lnTo>
                    <a:lnTo>
                      <a:pt x="155" y="213"/>
                    </a:lnTo>
                    <a:lnTo>
                      <a:pt x="154" y="217"/>
                    </a:lnTo>
                    <a:lnTo>
                      <a:pt x="154" y="218"/>
                    </a:lnTo>
                    <a:lnTo>
                      <a:pt x="155" y="220"/>
                    </a:lnTo>
                    <a:lnTo>
                      <a:pt x="156" y="221"/>
                    </a:lnTo>
                    <a:lnTo>
                      <a:pt x="156" y="225"/>
                    </a:lnTo>
                    <a:lnTo>
                      <a:pt x="159" y="225"/>
                    </a:lnTo>
                    <a:lnTo>
                      <a:pt x="160" y="222"/>
                    </a:lnTo>
                    <a:lnTo>
                      <a:pt x="160" y="225"/>
                    </a:lnTo>
                    <a:lnTo>
                      <a:pt x="160" y="225"/>
                    </a:lnTo>
                    <a:lnTo>
                      <a:pt x="161" y="225"/>
                    </a:lnTo>
                    <a:lnTo>
                      <a:pt x="163" y="226"/>
                    </a:lnTo>
                    <a:lnTo>
                      <a:pt x="165" y="226"/>
                    </a:lnTo>
                    <a:lnTo>
                      <a:pt x="163" y="227"/>
                    </a:lnTo>
                    <a:lnTo>
                      <a:pt x="164" y="228"/>
                    </a:lnTo>
                    <a:lnTo>
                      <a:pt x="166" y="230"/>
                    </a:lnTo>
                    <a:lnTo>
                      <a:pt x="168" y="231"/>
                    </a:lnTo>
                    <a:lnTo>
                      <a:pt x="170" y="231"/>
                    </a:lnTo>
                    <a:lnTo>
                      <a:pt x="171" y="232"/>
                    </a:lnTo>
                    <a:lnTo>
                      <a:pt x="171" y="232"/>
                    </a:lnTo>
                    <a:lnTo>
                      <a:pt x="171" y="232"/>
                    </a:lnTo>
                    <a:lnTo>
                      <a:pt x="171" y="235"/>
                    </a:lnTo>
                    <a:lnTo>
                      <a:pt x="173" y="235"/>
                    </a:lnTo>
                    <a:lnTo>
                      <a:pt x="171" y="237"/>
                    </a:lnTo>
                    <a:lnTo>
                      <a:pt x="171" y="238"/>
                    </a:lnTo>
                    <a:lnTo>
                      <a:pt x="171" y="240"/>
                    </a:lnTo>
                    <a:lnTo>
                      <a:pt x="170" y="241"/>
                    </a:lnTo>
                    <a:lnTo>
                      <a:pt x="170" y="241"/>
                    </a:lnTo>
                    <a:lnTo>
                      <a:pt x="166" y="240"/>
                    </a:lnTo>
                    <a:lnTo>
                      <a:pt x="165" y="238"/>
                    </a:lnTo>
                    <a:lnTo>
                      <a:pt x="163" y="240"/>
                    </a:lnTo>
                    <a:lnTo>
                      <a:pt x="161" y="241"/>
                    </a:lnTo>
                    <a:lnTo>
                      <a:pt x="159" y="240"/>
                    </a:lnTo>
                    <a:lnTo>
                      <a:pt x="158" y="241"/>
                    </a:lnTo>
                    <a:lnTo>
                      <a:pt x="156" y="247"/>
                    </a:lnTo>
                    <a:lnTo>
                      <a:pt x="156" y="250"/>
                    </a:lnTo>
                    <a:lnTo>
                      <a:pt x="158" y="252"/>
                    </a:lnTo>
                    <a:lnTo>
                      <a:pt x="158" y="254"/>
                    </a:lnTo>
                    <a:lnTo>
                      <a:pt x="159" y="257"/>
                    </a:lnTo>
                    <a:lnTo>
                      <a:pt x="160" y="259"/>
                    </a:lnTo>
                    <a:lnTo>
                      <a:pt x="163" y="259"/>
                    </a:lnTo>
                    <a:lnTo>
                      <a:pt x="164" y="259"/>
                    </a:lnTo>
                    <a:lnTo>
                      <a:pt x="166" y="261"/>
                    </a:lnTo>
                    <a:lnTo>
                      <a:pt x="169" y="262"/>
                    </a:lnTo>
                    <a:lnTo>
                      <a:pt x="171" y="266"/>
                    </a:lnTo>
                    <a:lnTo>
                      <a:pt x="173" y="267"/>
                    </a:lnTo>
                    <a:lnTo>
                      <a:pt x="174" y="267"/>
                    </a:lnTo>
                    <a:lnTo>
                      <a:pt x="174" y="266"/>
                    </a:lnTo>
                    <a:lnTo>
                      <a:pt x="173" y="264"/>
                    </a:lnTo>
                    <a:lnTo>
                      <a:pt x="171" y="262"/>
                    </a:lnTo>
                    <a:lnTo>
                      <a:pt x="169" y="260"/>
                    </a:lnTo>
                    <a:lnTo>
                      <a:pt x="168" y="259"/>
                    </a:lnTo>
                    <a:lnTo>
                      <a:pt x="166" y="257"/>
                    </a:lnTo>
                    <a:lnTo>
                      <a:pt x="165" y="256"/>
                    </a:lnTo>
                    <a:lnTo>
                      <a:pt x="164" y="254"/>
                    </a:lnTo>
                    <a:lnTo>
                      <a:pt x="163" y="252"/>
                    </a:lnTo>
                    <a:lnTo>
                      <a:pt x="163" y="249"/>
                    </a:lnTo>
                    <a:lnTo>
                      <a:pt x="163" y="247"/>
                    </a:lnTo>
                    <a:lnTo>
                      <a:pt x="164" y="249"/>
                    </a:lnTo>
                    <a:lnTo>
                      <a:pt x="166" y="246"/>
                    </a:lnTo>
                    <a:lnTo>
                      <a:pt x="165" y="246"/>
                    </a:lnTo>
                    <a:lnTo>
                      <a:pt x="166" y="244"/>
                    </a:lnTo>
                    <a:lnTo>
                      <a:pt x="169" y="245"/>
                    </a:lnTo>
                    <a:lnTo>
                      <a:pt x="171" y="244"/>
                    </a:lnTo>
                    <a:lnTo>
                      <a:pt x="173" y="244"/>
                    </a:lnTo>
                    <a:lnTo>
                      <a:pt x="173" y="245"/>
                    </a:lnTo>
                    <a:lnTo>
                      <a:pt x="174" y="247"/>
                    </a:lnTo>
                    <a:lnTo>
                      <a:pt x="174" y="250"/>
                    </a:lnTo>
                    <a:lnTo>
                      <a:pt x="174" y="252"/>
                    </a:lnTo>
                    <a:lnTo>
                      <a:pt x="174" y="256"/>
                    </a:lnTo>
                    <a:lnTo>
                      <a:pt x="174" y="259"/>
                    </a:lnTo>
                    <a:lnTo>
                      <a:pt x="175" y="261"/>
                    </a:lnTo>
                    <a:lnTo>
                      <a:pt x="178" y="262"/>
                    </a:lnTo>
                    <a:lnTo>
                      <a:pt x="179" y="265"/>
                    </a:lnTo>
                    <a:lnTo>
                      <a:pt x="182" y="267"/>
                    </a:lnTo>
                    <a:lnTo>
                      <a:pt x="183" y="267"/>
                    </a:lnTo>
                    <a:lnTo>
                      <a:pt x="182" y="269"/>
                    </a:lnTo>
                    <a:lnTo>
                      <a:pt x="182" y="267"/>
                    </a:lnTo>
                    <a:lnTo>
                      <a:pt x="183" y="269"/>
                    </a:lnTo>
                    <a:lnTo>
                      <a:pt x="184" y="270"/>
                    </a:lnTo>
                    <a:lnTo>
                      <a:pt x="187" y="271"/>
                    </a:lnTo>
                    <a:lnTo>
                      <a:pt x="188" y="270"/>
                    </a:lnTo>
                    <a:lnTo>
                      <a:pt x="190" y="270"/>
                    </a:lnTo>
                    <a:lnTo>
                      <a:pt x="192" y="271"/>
                    </a:lnTo>
                    <a:lnTo>
                      <a:pt x="190" y="273"/>
                    </a:lnTo>
                    <a:lnTo>
                      <a:pt x="190" y="273"/>
                    </a:lnTo>
                    <a:lnTo>
                      <a:pt x="193" y="274"/>
                    </a:lnTo>
                    <a:lnTo>
                      <a:pt x="193" y="275"/>
                    </a:lnTo>
                    <a:lnTo>
                      <a:pt x="192" y="274"/>
                    </a:lnTo>
                    <a:lnTo>
                      <a:pt x="189" y="274"/>
                    </a:lnTo>
                    <a:lnTo>
                      <a:pt x="189" y="275"/>
                    </a:lnTo>
                    <a:lnTo>
                      <a:pt x="189" y="276"/>
                    </a:lnTo>
                    <a:lnTo>
                      <a:pt x="188" y="278"/>
                    </a:lnTo>
                    <a:lnTo>
                      <a:pt x="188" y="280"/>
                    </a:lnTo>
                    <a:lnTo>
                      <a:pt x="185" y="281"/>
                    </a:lnTo>
                    <a:lnTo>
                      <a:pt x="182" y="281"/>
                    </a:lnTo>
                    <a:lnTo>
                      <a:pt x="179" y="283"/>
                    </a:lnTo>
                    <a:lnTo>
                      <a:pt x="179" y="286"/>
                    </a:lnTo>
                    <a:lnTo>
                      <a:pt x="178" y="289"/>
                    </a:lnTo>
                    <a:lnTo>
                      <a:pt x="178" y="291"/>
                    </a:lnTo>
                    <a:lnTo>
                      <a:pt x="177" y="294"/>
                    </a:lnTo>
                    <a:lnTo>
                      <a:pt x="177" y="296"/>
                    </a:lnTo>
                    <a:lnTo>
                      <a:pt x="174" y="299"/>
                    </a:lnTo>
                    <a:lnTo>
                      <a:pt x="171" y="304"/>
                    </a:lnTo>
                    <a:lnTo>
                      <a:pt x="171" y="308"/>
                    </a:lnTo>
                    <a:lnTo>
                      <a:pt x="173" y="310"/>
                    </a:lnTo>
                    <a:lnTo>
                      <a:pt x="173" y="314"/>
                    </a:lnTo>
                    <a:lnTo>
                      <a:pt x="171" y="315"/>
                    </a:lnTo>
                    <a:lnTo>
                      <a:pt x="170" y="317"/>
                    </a:lnTo>
                    <a:lnTo>
                      <a:pt x="170" y="322"/>
                    </a:lnTo>
                    <a:lnTo>
                      <a:pt x="168" y="322"/>
                    </a:lnTo>
                    <a:lnTo>
                      <a:pt x="168" y="323"/>
                    </a:lnTo>
                    <a:lnTo>
                      <a:pt x="169" y="324"/>
                    </a:lnTo>
                    <a:lnTo>
                      <a:pt x="170" y="327"/>
                    </a:lnTo>
                    <a:lnTo>
                      <a:pt x="173" y="327"/>
                    </a:lnTo>
                    <a:lnTo>
                      <a:pt x="175" y="329"/>
                    </a:lnTo>
                    <a:lnTo>
                      <a:pt x="177" y="332"/>
                    </a:lnTo>
                    <a:lnTo>
                      <a:pt x="177" y="334"/>
                    </a:lnTo>
                    <a:lnTo>
                      <a:pt x="175" y="332"/>
                    </a:lnTo>
                    <a:lnTo>
                      <a:pt x="174" y="333"/>
                    </a:lnTo>
                    <a:lnTo>
                      <a:pt x="173" y="332"/>
                    </a:lnTo>
                    <a:lnTo>
                      <a:pt x="170" y="332"/>
                    </a:lnTo>
                    <a:lnTo>
                      <a:pt x="169" y="333"/>
                    </a:lnTo>
                    <a:lnTo>
                      <a:pt x="169" y="334"/>
                    </a:lnTo>
                    <a:lnTo>
                      <a:pt x="170" y="338"/>
                    </a:lnTo>
                    <a:lnTo>
                      <a:pt x="170" y="339"/>
                    </a:lnTo>
                    <a:lnTo>
                      <a:pt x="171" y="343"/>
                    </a:lnTo>
                    <a:lnTo>
                      <a:pt x="173" y="344"/>
                    </a:lnTo>
                    <a:lnTo>
                      <a:pt x="174" y="347"/>
                    </a:lnTo>
                    <a:lnTo>
                      <a:pt x="174" y="348"/>
                    </a:lnTo>
                    <a:lnTo>
                      <a:pt x="173" y="351"/>
                    </a:lnTo>
                    <a:lnTo>
                      <a:pt x="174" y="352"/>
                    </a:lnTo>
                    <a:lnTo>
                      <a:pt x="175" y="353"/>
                    </a:lnTo>
                    <a:lnTo>
                      <a:pt x="177" y="357"/>
                    </a:lnTo>
                    <a:lnTo>
                      <a:pt x="178" y="358"/>
                    </a:lnTo>
                    <a:lnTo>
                      <a:pt x="178" y="362"/>
                    </a:lnTo>
                    <a:lnTo>
                      <a:pt x="178" y="366"/>
                    </a:lnTo>
                    <a:lnTo>
                      <a:pt x="174" y="367"/>
                    </a:lnTo>
                    <a:lnTo>
                      <a:pt x="173" y="368"/>
                    </a:lnTo>
                    <a:lnTo>
                      <a:pt x="170" y="368"/>
                    </a:lnTo>
                    <a:lnTo>
                      <a:pt x="168" y="370"/>
                    </a:lnTo>
                    <a:lnTo>
                      <a:pt x="166" y="371"/>
                    </a:lnTo>
                    <a:lnTo>
                      <a:pt x="166" y="372"/>
                    </a:lnTo>
                    <a:lnTo>
                      <a:pt x="169" y="373"/>
                    </a:lnTo>
                    <a:lnTo>
                      <a:pt x="170" y="375"/>
                    </a:lnTo>
                    <a:lnTo>
                      <a:pt x="169" y="375"/>
                    </a:lnTo>
                    <a:lnTo>
                      <a:pt x="168" y="376"/>
                    </a:lnTo>
                    <a:lnTo>
                      <a:pt x="168" y="377"/>
                    </a:lnTo>
                    <a:lnTo>
                      <a:pt x="166" y="376"/>
                    </a:lnTo>
                    <a:lnTo>
                      <a:pt x="166" y="378"/>
                    </a:lnTo>
                    <a:lnTo>
                      <a:pt x="165" y="376"/>
                    </a:lnTo>
                    <a:lnTo>
                      <a:pt x="163" y="375"/>
                    </a:lnTo>
                    <a:lnTo>
                      <a:pt x="161" y="373"/>
                    </a:lnTo>
                    <a:lnTo>
                      <a:pt x="160" y="372"/>
                    </a:lnTo>
                    <a:lnTo>
                      <a:pt x="159" y="371"/>
                    </a:lnTo>
                    <a:lnTo>
                      <a:pt x="156" y="370"/>
                    </a:lnTo>
                    <a:lnTo>
                      <a:pt x="156" y="371"/>
                    </a:lnTo>
                    <a:lnTo>
                      <a:pt x="158" y="375"/>
                    </a:lnTo>
                    <a:lnTo>
                      <a:pt x="155" y="377"/>
                    </a:lnTo>
                    <a:lnTo>
                      <a:pt x="153" y="377"/>
                    </a:lnTo>
                    <a:lnTo>
                      <a:pt x="155" y="373"/>
                    </a:lnTo>
                    <a:lnTo>
                      <a:pt x="154" y="371"/>
                    </a:lnTo>
                    <a:lnTo>
                      <a:pt x="153" y="368"/>
                    </a:lnTo>
                    <a:lnTo>
                      <a:pt x="151" y="367"/>
                    </a:lnTo>
                    <a:lnTo>
                      <a:pt x="153" y="367"/>
                    </a:lnTo>
                    <a:lnTo>
                      <a:pt x="154" y="367"/>
                    </a:lnTo>
                    <a:lnTo>
                      <a:pt x="155" y="365"/>
                    </a:lnTo>
                    <a:lnTo>
                      <a:pt x="156" y="362"/>
                    </a:lnTo>
                    <a:lnTo>
                      <a:pt x="155" y="361"/>
                    </a:lnTo>
                    <a:lnTo>
                      <a:pt x="155" y="358"/>
                    </a:lnTo>
                    <a:lnTo>
                      <a:pt x="156" y="356"/>
                    </a:lnTo>
                    <a:lnTo>
                      <a:pt x="156" y="353"/>
                    </a:lnTo>
                    <a:lnTo>
                      <a:pt x="156" y="351"/>
                    </a:lnTo>
                    <a:lnTo>
                      <a:pt x="158" y="347"/>
                    </a:lnTo>
                    <a:lnTo>
                      <a:pt x="160" y="344"/>
                    </a:lnTo>
                    <a:lnTo>
                      <a:pt x="159" y="342"/>
                    </a:lnTo>
                    <a:lnTo>
                      <a:pt x="156" y="341"/>
                    </a:lnTo>
                    <a:lnTo>
                      <a:pt x="156" y="339"/>
                    </a:lnTo>
                    <a:lnTo>
                      <a:pt x="156" y="336"/>
                    </a:lnTo>
                    <a:lnTo>
                      <a:pt x="155" y="334"/>
                    </a:lnTo>
                    <a:lnTo>
                      <a:pt x="155" y="332"/>
                    </a:lnTo>
                    <a:lnTo>
                      <a:pt x="153" y="333"/>
                    </a:lnTo>
                    <a:lnTo>
                      <a:pt x="151" y="336"/>
                    </a:lnTo>
                    <a:lnTo>
                      <a:pt x="149" y="338"/>
                    </a:lnTo>
                    <a:lnTo>
                      <a:pt x="146" y="338"/>
                    </a:lnTo>
                    <a:lnTo>
                      <a:pt x="144" y="339"/>
                    </a:lnTo>
                    <a:lnTo>
                      <a:pt x="142" y="341"/>
                    </a:lnTo>
                    <a:lnTo>
                      <a:pt x="141" y="341"/>
                    </a:lnTo>
                    <a:lnTo>
                      <a:pt x="142" y="338"/>
                    </a:lnTo>
                    <a:lnTo>
                      <a:pt x="144" y="337"/>
                    </a:lnTo>
                    <a:lnTo>
                      <a:pt x="148" y="336"/>
                    </a:lnTo>
                    <a:lnTo>
                      <a:pt x="148" y="334"/>
                    </a:lnTo>
                    <a:lnTo>
                      <a:pt x="144" y="332"/>
                    </a:lnTo>
                    <a:lnTo>
                      <a:pt x="144" y="332"/>
                    </a:lnTo>
                    <a:lnTo>
                      <a:pt x="142" y="332"/>
                    </a:lnTo>
                    <a:lnTo>
                      <a:pt x="142" y="333"/>
                    </a:lnTo>
                    <a:lnTo>
                      <a:pt x="141" y="333"/>
                    </a:lnTo>
                    <a:lnTo>
                      <a:pt x="141" y="330"/>
                    </a:lnTo>
                    <a:lnTo>
                      <a:pt x="140" y="330"/>
                    </a:lnTo>
                    <a:lnTo>
                      <a:pt x="139" y="328"/>
                    </a:lnTo>
                    <a:lnTo>
                      <a:pt x="140" y="325"/>
                    </a:lnTo>
                    <a:lnTo>
                      <a:pt x="141" y="324"/>
                    </a:lnTo>
                    <a:lnTo>
                      <a:pt x="142" y="325"/>
                    </a:lnTo>
                    <a:lnTo>
                      <a:pt x="142" y="328"/>
                    </a:lnTo>
                    <a:lnTo>
                      <a:pt x="144" y="330"/>
                    </a:lnTo>
                    <a:lnTo>
                      <a:pt x="145" y="332"/>
                    </a:lnTo>
                    <a:lnTo>
                      <a:pt x="148" y="334"/>
                    </a:lnTo>
                    <a:lnTo>
                      <a:pt x="150" y="334"/>
                    </a:lnTo>
                    <a:lnTo>
                      <a:pt x="150" y="328"/>
                    </a:lnTo>
                    <a:lnTo>
                      <a:pt x="150" y="325"/>
                    </a:lnTo>
                    <a:lnTo>
                      <a:pt x="149" y="324"/>
                    </a:lnTo>
                    <a:lnTo>
                      <a:pt x="149" y="320"/>
                    </a:lnTo>
                    <a:lnTo>
                      <a:pt x="149" y="317"/>
                    </a:lnTo>
                    <a:lnTo>
                      <a:pt x="146" y="317"/>
                    </a:lnTo>
                    <a:lnTo>
                      <a:pt x="146" y="315"/>
                    </a:lnTo>
                    <a:lnTo>
                      <a:pt x="145" y="315"/>
                    </a:lnTo>
                    <a:lnTo>
                      <a:pt x="144" y="313"/>
                    </a:lnTo>
                    <a:lnTo>
                      <a:pt x="145" y="310"/>
                    </a:lnTo>
                    <a:lnTo>
                      <a:pt x="146" y="314"/>
                    </a:lnTo>
                    <a:lnTo>
                      <a:pt x="148" y="315"/>
                    </a:lnTo>
                    <a:lnTo>
                      <a:pt x="149" y="315"/>
                    </a:lnTo>
                    <a:lnTo>
                      <a:pt x="150" y="318"/>
                    </a:lnTo>
                    <a:lnTo>
                      <a:pt x="151" y="317"/>
                    </a:lnTo>
                    <a:lnTo>
                      <a:pt x="154" y="314"/>
                    </a:lnTo>
                    <a:lnTo>
                      <a:pt x="155" y="310"/>
                    </a:lnTo>
                    <a:lnTo>
                      <a:pt x="161" y="310"/>
                    </a:lnTo>
                    <a:lnTo>
                      <a:pt x="163" y="310"/>
                    </a:lnTo>
                    <a:lnTo>
                      <a:pt x="163" y="308"/>
                    </a:lnTo>
                    <a:lnTo>
                      <a:pt x="161" y="305"/>
                    </a:lnTo>
                    <a:lnTo>
                      <a:pt x="160" y="304"/>
                    </a:lnTo>
                    <a:lnTo>
                      <a:pt x="161" y="303"/>
                    </a:lnTo>
                    <a:lnTo>
                      <a:pt x="161" y="300"/>
                    </a:lnTo>
                    <a:lnTo>
                      <a:pt x="159" y="296"/>
                    </a:lnTo>
                    <a:lnTo>
                      <a:pt x="159" y="293"/>
                    </a:lnTo>
                    <a:lnTo>
                      <a:pt x="158" y="290"/>
                    </a:lnTo>
                    <a:lnTo>
                      <a:pt x="156" y="288"/>
                    </a:lnTo>
                    <a:lnTo>
                      <a:pt x="155" y="286"/>
                    </a:lnTo>
                    <a:lnTo>
                      <a:pt x="151" y="286"/>
                    </a:lnTo>
                    <a:lnTo>
                      <a:pt x="150" y="284"/>
                    </a:lnTo>
                    <a:lnTo>
                      <a:pt x="148" y="285"/>
                    </a:lnTo>
                    <a:lnTo>
                      <a:pt x="150" y="286"/>
                    </a:lnTo>
                    <a:lnTo>
                      <a:pt x="151" y="288"/>
                    </a:lnTo>
                    <a:lnTo>
                      <a:pt x="151" y="290"/>
                    </a:lnTo>
                    <a:lnTo>
                      <a:pt x="153" y="291"/>
                    </a:lnTo>
                    <a:lnTo>
                      <a:pt x="153" y="296"/>
                    </a:lnTo>
                    <a:lnTo>
                      <a:pt x="153" y="299"/>
                    </a:lnTo>
                    <a:lnTo>
                      <a:pt x="153" y="300"/>
                    </a:lnTo>
                    <a:lnTo>
                      <a:pt x="151" y="300"/>
                    </a:lnTo>
                    <a:lnTo>
                      <a:pt x="153" y="295"/>
                    </a:lnTo>
                    <a:lnTo>
                      <a:pt x="149" y="296"/>
                    </a:lnTo>
                    <a:lnTo>
                      <a:pt x="146" y="298"/>
                    </a:lnTo>
                    <a:lnTo>
                      <a:pt x="145" y="300"/>
                    </a:lnTo>
                    <a:lnTo>
                      <a:pt x="144" y="302"/>
                    </a:lnTo>
                    <a:lnTo>
                      <a:pt x="141" y="303"/>
                    </a:lnTo>
                    <a:lnTo>
                      <a:pt x="141" y="304"/>
                    </a:lnTo>
                    <a:lnTo>
                      <a:pt x="139" y="307"/>
                    </a:lnTo>
                    <a:lnTo>
                      <a:pt x="137" y="308"/>
                    </a:lnTo>
                    <a:lnTo>
                      <a:pt x="136" y="310"/>
                    </a:lnTo>
                    <a:lnTo>
                      <a:pt x="136" y="313"/>
                    </a:lnTo>
                    <a:lnTo>
                      <a:pt x="135" y="315"/>
                    </a:lnTo>
                    <a:lnTo>
                      <a:pt x="135" y="320"/>
                    </a:lnTo>
                    <a:lnTo>
                      <a:pt x="132" y="322"/>
                    </a:lnTo>
                    <a:lnTo>
                      <a:pt x="130" y="323"/>
                    </a:lnTo>
                    <a:lnTo>
                      <a:pt x="129" y="324"/>
                    </a:lnTo>
                    <a:lnTo>
                      <a:pt x="126" y="325"/>
                    </a:lnTo>
                    <a:lnTo>
                      <a:pt x="126" y="323"/>
                    </a:lnTo>
                    <a:lnTo>
                      <a:pt x="124" y="325"/>
                    </a:lnTo>
                    <a:lnTo>
                      <a:pt x="122" y="327"/>
                    </a:lnTo>
                    <a:lnTo>
                      <a:pt x="120" y="327"/>
                    </a:lnTo>
                    <a:lnTo>
                      <a:pt x="117" y="328"/>
                    </a:lnTo>
                    <a:lnTo>
                      <a:pt x="117" y="330"/>
                    </a:lnTo>
                    <a:lnTo>
                      <a:pt x="116" y="332"/>
                    </a:lnTo>
                    <a:lnTo>
                      <a:pt x="112" y="333"/>
                    </a:lnTo>
                    <a:lnTo>
                      <a:pt x="112" y="336"/>
                    </a:lnTo>
                    <a:lnTo>
                      <a:pt x="111" y="337"/>
                    </a:lnTo>
                    <a:lnTo>
                      <a:pt x="108" y="339"/>
                    </a:lnTo>
                    <a:lnTo>
                      <a:pt x="107" y="341"/>
                    </a:lnTo>
                    <a:lnTo>
                      <a:pt x="106" y="343"/>
                    </a:lnTo>
                    <a:lnTo>
                      <a:pt x="105" y="347"/>
                    </a:lnTo>
                    <a:lnTo>
                      <a:pt x="103" y="348"/>
                    </a:lnTo>
                    <a:lnTo>
                      <a:pt x="102" y="351"/>
                    </a:lnTo>
                    <a:lnTo>
                      <a:pt x="102" y="351"/>
                    </a:lnTo>
                    <a:lnTo>
                      <a:pt x="101" y="352"/>
                    </a:lnTo>
                    <a:lnTo>
                      <a:pt x="100" y="354"/>
                    </a:lnTo>
                    <a:lnTo>
                      <a:pt x="98" y="357"/>
                    </a:lnTo>
                    <a:lnTo>
                      <a:pt x="97" y="358"/>
                    </a:lnTo>
                    <a:lnTo>
                      <a:pt x="97" y="361"/>
                    </a:lnTo>
                    <a:lnTo>
                      <a:pt x="100" y="362"/>
                    </a:lnTo>
                    <a:lnTo>
                      <a:pt x="102" y="362"/>
                    </a:lnTo>
                    <a:lnTo>
                      <a:pt x="103" y="363"/>
                    </a:lnTo>
                    <a:lnTo>
                      <a:pt x="102" y="365"/>
                    </a:lnTo>
                    <a:lnTo>
                      <a:pt x="101" y="365"/>
                    </a:lnTo>
                    <a:lnTo>
                      <a:pt x="98" y="363"/>
                    </a:lnTo>
                    <a:lnTo>
                      <a:pt x="97" y="366"/>
                    </a:lnTo>
                    <a:lnTo>
                      <a:pt x="95" y="366"/>
                    </a:lnTo>
                    <a:lnTo>
                      <a:pt x="93" y="365"/>
                    </a:lnTo>
                    <a:lnTo>
                      <a:pt x="93" y="362"/>
                    </a:lnTo>
                    <a:lnTo>
                      <a:pt x="95" y="359"/>
                    </a:lnTo>
                    <a:lnTo>
                      <a:pt x="95" y="357"/>
                    </a:lnTo>
                    <a:lnTo>
                      <a:pt x="96" y="354"/>
                    </a:lnTo>
                    <a:lnTo>
                      <a:pt x="97" y="352"/>
                    </a:lnTo>
                    <a:lnTo>
                      <a:pt x="97" y="349"/>
                    </a:lnTo>
                    <a:lnTo>
                      <a:pt x="100" y="349"/>
                    </a:lnTo>
                    <a:lnTo>
                      <a:pt x="101" y="347"/>
                    </a:lnTo>
                    <a:lnTo>
                      <a:pt x="102" y="344"/>
                    </a:lnTo>
                    <a:lnTo>
                      <a:pt x="103" y="343"/>
                    </a:lnTo>
                    <a:lnTo>
                      <a:pt x="105" y="341"/>
                    </a:lnTo>
                    <a:lnTo>
                      <a:pt x="105" y="339"/>
                    </a:lnTo>
                    <a:lnTo>
                      <a:pt x="106" y="337"/>
                    </a:lnTo>
                    <a:lnTo>
                      <a:pt x="107" y="336"/>
                    </a:lnTo>
                    <a:lnTo>
                      <a:pt x="108" y="333"/>
                    </a:lnTo>
                    <a:lnTo>
                      <a:pt x="110" y="332"/>
                    </a:lnTo>
                    <a:lnTo>
                      <a:pt x="111" y="329"/>
                    </a:lnTo>
                    <a:lnTo>
                      <a:pt x="112" y="328"/>
                    </a:lnTo>
                    <a:lnTo>
                      <a:pt x="113" y="327"/>
                    </a:lnTo>
                    <a:lnTo>
                      <a:pt x="116" y="325"/>
                    </a:lnTo>
                    <a:lnTo>
                      <a:pt x="117" y="324"/>
                    </a:lnTo>
                    <a:lnTo>
                      <a:pt x="120" y="323"/>
                    </a:lnTo>
                    <a:lnTo>
                      <a:pt x="120" y="320"/>
                    </a:lnTo>
                    <a:lnTo>
                      <a:pt x="120" y="318"/>
                    </a:lnTo>
                    <a:lnTo>
                      <a:pt x="121" y="315"/>
                    </a:lnTo>
                    <a:lnTo>
                      <a:pt x="122" y="313"/>
                    </a:lnTo>
                    <a:lnTo>
                      <a:pt x="124" y="312"/>
                    </a:lnTo>
                    <a:lnTo>
                      <a:pt x="125" y="309"/>
                    </a:lnTo>
                    <a:lnTo>
                      <a:pt x="124" y="308"/>
                    </a:lnTo>
                    <a:lnTo>
                      <a:pt x="122" y="303"/>
                    </a:lnTo>
                    <a:lnTo>
                      <a:pt x="124" y="300"/>
                    </a:lnTo>
                    <a:lnTo>
                      <a:pt x="125" y="302"/>
                    </a:lnTo>
                    <a:lnTo>
                      <a:pt x="125" y="305"/>
                    </a:lnTo>
                    <a:lnTo>
                      <a:pt x="126" y="305"/>
                    </a:lnTo>
                    <a:lnTo>
                      <a:pt x="127" y="303"/>
                    </a:lnTo>
                    <a:lnTo>
                      <a:pt x="127" y="300"/>
                    </a:lnTo>
                    <a:lnTo>
                      <a:pt x="127" y="298"/>
                    </a:lnTo>
                    <a:lnTo>
                      <a:pt x="129" y="298"/>
                    </a:lnTo>
                    <a:lnTo>
                      <a:pt x="130" y="300"/>
                    </a:lnTo>
                    <a:lnTo>
                      <a:pt x="131" y="303"/>
                    </a:lnTo>
                    <a:lnTo>
                      <a:pt x="130" y="305"/>
                    </a:lnTo>
                    <a:lnTo>
                      <a:pt x="130" y="308"/>
                    </a:lnTo>
                    <a:lnTo>
                      <a:pt x="129" y="310"/>
                    </a:lnTo>
                    <a:lnTo>
                      <a:pt x="129" y="313"/>
                    </a:lnTo>
                    <a:lnTo>
                      <a:pt x="127" y="317"/>
                    </a:lnTo>
                    <a:lnTo>
                      <a:pt x="127" y="319"/>
                    </a:lnTo>
                    <a:lnTo>
                      <a:pt x="129" y="319"/>
                    </a:lnTo>
                    <a:lnTo>
                      <a:pt x="132" y="318"/>
                    </a:lnTo>
                    <a:lnTo>
                      <a:pt x="131" y="314"/>
                    </a:lnTo>
                    <a:lnTo>
                      <a:pt x="132" y="312"/>
                    </a:lnTo>
                    <a:lnTo>
                      <a:pt x="134" y="310"/>
                    </a:lnTo>
                    <a:lnTo>
                      <a:pt x="135" y="308"/>
                    </a:lnTo>
                    <a:lnTo>
                      <a:pt x="135" y="305"/>
                    </a:lnTo>
                    <a:lnTo>
                      <a:pt x="135" y="303"/>
                    </a:lnTo>
                    <a:lnTo>
                      <a:pt x="137" y="302"/>
                    </a:lnTo>
                    <a:lnTo>
                      <a:pt x="140" y="299"/>
                    </a:lnTo>
                    <a:lnTo>
                      <a:pt x="141" y="298"/>
                    </a:lnTo>
                    <a:lnTo>
                      <a:pt x="141" y="295"/>
                    </a:lnTo>
                    <a:lnTo>
                      <a:pt x="142" y="294"/>
                    </a:lnTo>
                    <a:lnTo>
                      <a:pt x="145" y="29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5" name="Freeform 213"/>
              <p:cNvSpPr>
                <a:spLocks/>
              </p:cNvSpPr>
              <p:nvPr/>
            </p:nvSpPr>
            <p:spPr bwMode="auto">
              <a:xfrm>
                <a:off x="4785" y="1340"/>
                <a:ext cx="246" cy="1262"/>
              </a:xfrm>
              <a:custGeom>
                <a:avLst/>
                <a:gdLst/>
                <a:ahLst/>
                <a:cxnLst>
                  <a:cxn ang="0">
                    <a:pos x="206" y="57"/>
                  </a:cxn>
                  <a:cxn ang="0">
                    <a:pos x="201" y="38"/>
                  </a:cxn>
                  <a:cxn ang="0">
                    <a:pos x="193" y="47"/>
                  </a:cxn>
                  <a:cxn ang="0">
                    <a:pos x="179" y="40"/>
                  </a:cxn>
                  <a:cxn ang="0">
                    <a:pos x="172" y="42"/>
                  </a:cxn>
                  <a:cxn ang="0">
                    <a:pos x="163" y="29"/>
                  </a:cxn>
                  <a:cxn ang="0">
                    <a:pos x="138" y="38"/>
                  </a:cxn>
                  <a:cxn ang="0">
                    <a:pos x="111" y="33"/>
                  </a:cxn>
                  <a:cxn ang="0">
                    <a:pos x="76" y="30"/>
                  </a:cxn>
                  <a:cxn ang="0">
                    <a:pos x="51" y="18"/>
                  </a:cxn>
                  <a:cxn ang="0">
                    <a:pos x="22" y="6"/>
                  </a:cxn>
                  <a:cxn ang="0">
                    <a:pos x="0" y="3"/>
                  </a:cxn>
                  <a:cxn ang="0">
                    <a:pos x="4" y="27"/>
                  </a:cxn>
                  <a:cxn ang="0">
                    <a:pos x="5" y="59"/>
                  </a:cxn>
                  <a:cxn ang="0">
                    <a:pos x="18" y="74"/>
                  </a:cxn>
                  <a:cxn ang="0">
                    <a:pos x="30" y="90"/>
                  </a:cxn>
                  <a:cxn ang="0">
                    <a:pos x="38" y="117"/>
                  </a:cxn>
                  <a:cxn ang="0">
                    <a:pos x="46" y="144"/>
                  </a:cxn>
                  <a:cxn ang="0">
                    <a:pos x="54" y="169"/>
                  </a:cxn>
                  <a:cxn ang="0">
                    <a:pos x="61" y="197"/>
                  </a:cxn>
                  <a:cxn ang="0">
                    <a:pos x="73" y="193"/>
                  </a:cxn>
                  <a:cxn ang="0">
                    <a:pos x="83" y="199"/>
                  </a:cxn>
                  <a:cxn ang="0">
                    <a:pos x="66" y="209"/>
                  </a:cxn>
                  <a:cxn ang="0">
                    <a:pos x="65" y="223"/>
                  </a:cxn>
                  <a:cxn ang="0">
                    <a:pos x="80" y="228"/>
                  </a:cxn>
                  <a:cxn ang="0">
                    <a:pos x="87" y="233"/>
                  </a:cxn>
                  <a:cxn ang="0">
                    <a:pos x="81" y="246"/>
                  </a:cxn>
                  <a:cxn ang="0">
                    <a:pos x="83" y="267"/>
                  </a:cxn>
                  <a:cxn ang="0">
                    <a:pos x="76" y="277"/>
                  </a:cxn>
                  <a:cxn ang="0">
                    <a:pos x="70" y="243"/>
                  </a:cxn>
                  <a:cxn ang="0">
                    <a:pos x="67" y="289"/>
                  </a:cxn>
                  <a:cxn ang="0">
                    <a:pos x="82" y="294"/>
                  </a:cxn>
                  <a:cxn ang="0">
                    <a:pos x="106" y="287"/>
                  </a:cxn>
                  <a:cxn ang="0">
                    <a:pos x="129" y="299"/>
                  </a:cxn>
                  <a:cxn ang="0">
                    <a:pos x="109" y="304"/>
                  </a:cxn>
                  <a:cxn ang="0">
                    <a:pos x="94" y="306"/>
                  </a:cxn>
                  <a:cxn ang="0">
                    <a:pos x="76" y="298"/>
                  </a:cxn>
                  <a:cxn ang="0">
                    <a:pos x="82" y="325"/>
                  </a:cxn>
                  <a:cxn ang="0">
                    <a:pos x="78" y="356"/>
                  </a:cxn>
                  <a:cxn ang="0">
                    <a:pos x="83" y="369"/>
                  </a:cxn>
                  <a:cxn ang="0">
                    <a:pos x="83" y="390"/>
                  </a:cxn>
                  <a:cxn ang="0">
                    <a:pos x="78" y="397"/>
                  </a:cxn>
                  <a:cxn ang="0">
                    <a:pos x="78" y="411"/>
                  </a:cxn>
                  <a:cxn ang="0">
                    <a:pos x="77" y="443"/>
                  </a:cxn>
                  <a:cxn ang="0">
                    <a:pos x="72" y="477"/>
                  </a:cxn>
                  <a:cxn ang="0">
                    <a:pos x="67" y="495"/>
                  </a:cxn>
                  <a:cxn ang="0">
                    <a:pos x="73" y="521"/>
                  </a:cxn>
                  <a:cxn ang="0">
                    <a:pos x="68" y="542"/>
                  </a:cxn>
                  <a:cxn ang="0">
                    <a:pos x="63" y="565"/>
                  </a:cxn>
                  <a:cxn ang="0">
                    <a:pos x="61" y="603"/>
                  </a:cxn>
                  <a:cxn ang="0">
                    <a:pos x="56" y="648"/>
                  </a:cxn>
                  <a:cxn ang="0">
                    <a:pos x="42" y="690"/>
                  </a:cxn>
                  <a:cxn ang="0">
                    <a:pos x="52" y="681"/>
                  </a:cxn>
                  <a:cxn ang="0">
                    <a:pos x="42" y="693"/>
                  </a:cxn>
                  <a:cxn ang="0">
                    <a:pos x="30" y="726"/>
                  </a:cxn>
                  <a:cxn ang="0">
                    <a:pos x="20" y="767"/>
                  </a:cxn>
                  <a:cxn ang="0">
                    <a:pos x="34" y="799"/>
                  </a:cxn>
                  <a:cxn ang="0">
                    <a:pos x="33" y="846"/>
                  </a:cxn>
                  <a:cxn ang="0">
                    <a:pos x="48" y="874"/>
                  </a:cxn>
                  <a:cxn ang="0">
                    <a:pos x="49" y="908"/>
                  </a:cxn>
                  <a:cxn ang="0">
                    <a:pos x="63" y="932"/>
                  </a:cxn>
                  <a:cxn ang="0">
                    <a:pos x="67" y="968"/>
                  </a:cxn>
                </a:cxnLst>
                <a:rect l="0" t="0" r="r" b="b"/>
                <a:pathLst>
                  <a:path w="216" h="987">
                    <a:moveTo>
                      <a:pt x="212" y="72"/>
                    </a:moveTo>
                    <a:lnTo>
                      <a:pt x="215" y="69"/>
                    </a:lnTo>
                    <a:lnTo>
                      <a:pt x="216" y="69"/>
                    </a:lnTo>
                    <a:lnTo>
                      <a:pt x="213" y="68"/>
                    </a:lnTo>
                    <a:lnTo>
                      <a:pt x="212" y="66"/>
                    </a:lnTo>
                    <a:lnTo>
                      <a:pt x="209" y="64"/>
                    </a:lnTo>
                    <a:lnTo>
                      <a:pt x="208" y="66"/>
                    </a:lnTo>
                    <a:lnTo>
                      <a:pt x="207" y="64"/>
                    </a:lnTo>
                    <a:lnTo>
                      <a:pt x="208" y="63"/>
                    </a:lnTo>
                    <a:lnTo>
                      <a:pt x="208" y="61"/>
                    </a:lnTo>
                    <a:lnTo>
                      <a:pt x="209" y="58"/>
                    </a:lnTo>
                    <a:lnTo>
                      <a:pt x="206" y="57"/>
                    </a:lnTo>
                    <a:lnTo>
                      <a:pt x="204" y="54"/>
                    </a:lnTo>
                    <a:lnTo>
                      <a:pt x="204" y="52"/>
                    </a:lnTo>
                    <a:lnTo>
                      <a:pt x="203" y="51"/>
                    </a:lnTo>
                    <a:lnTo>
                      <a:pt x="203" y="49"/>
                    </a:lnTo>
                    <a:lnTo>
                      <a:pt x="202" y="51"/>
                    </a:lnTo>
                    <a:lnTo>
                      <a:pt x="201" y="48"/>
                    </a:lnTo>
                    <a:lnTo>
                      <a:pt x="199" y="47"/>
                    </a:lnTo>
                    <a:lnTo>
                      <a:pt x="198" y="44"/>
                    </a:lnTo>
                    <a:lnTo>
                      <a:pt x="197" y="43"/>
                    </a:lnTo>
                    <a:lnTo>
                      <a:pt x="197" y="40"/>
                    </a:lnTo>
                    <a:lnTo>
                      <a:pt x="198" y="39"/>
                    </a:lnTo>
                    <a:lnTo>
                      <a:pt x="201" y="38"/>
                    </a:lnTo>
                    <a:lnTo>
                      <a:pt x="201" y="37"/>
                    </a:lnTo>
                    <a:lnTo>
                      <a:pt x="201" y="34"/>
                    </a:lnTo>
                    <a:lnTo>
                      <a:pt x="197" y="34"/>
                    </a:lnTo>
                    <a:lnTo>
                      <a:pt x="193" y="35"/>
                    </a:lnTo>
                    <a:lnTo>
                      <a:pt x="192" y="37"/>
                    </a:lnTo>
                    <a:lnTo>
                      <a:pt x="189" y="38"/>
                    </a:lnTo>
                    <a:lnTo>
                      <a:pt x="188" y="39"/>
                    </a:lnTo>
                    <a:lnTo>
                      <a:pt x="188" y="42"/>
                    </a:lnTo>
                    <a:lnTo>
                      <a:pt x="188" y="43"/>
                    </a:lnTo>
                    <a:lnTo>
                      <a:pt x="189" y="44"/>
                    </a:lnTo>
                    <a:lnTo>
                      <a:pt x="191" y="45"/>
                    </a:lnTo>
                    <a:lnTo>
                      <a:pt x="193" y="47"/>
                    </a:lnTo>
                    <a:lnTo>
                      <a:pt x="193" y="51"/>
                    </a:lnTo>
                    <a:lnTo>
                      <a:pt x="192" y="53"/>
                    </a:lnTo>
                    <a:lnTo>
                      <a:pt x="188" y="54"/>
                    </a:lnTo>
                    <a:lnTo>
                      <a:pt x="188" y="54"/>
                    </a:lnTo>
                    <a:lnTo>
                      <a:pt x="191" y="53"/>
                    </a:lnTo>
                    <a:lnTo>
                      <a:pt x="191" y="51"/>
                    </a:lnTo>
                    <a:lnTo>
                      <a:pt x="189" y="48"/>
                    </a:lnTo>
                    <a:lnTo>
                      <a:pt x="188" y="47"/>
                    </a:lnTo>
                    <a:lnTo>
                      <a:pt x="186" y="45"/>
                    </a:lnTo>
                    <a:lnTo>
                      <a:pt x="184" y="43"/>
                    </a:lnTo>
                    <a:lnTo>
                      <a:pt x="184" y="40"/>
                    </a:lnTo>
                    <a:lnTo>
                      <a:pt x="179" y="40"/>
                    </a:lnTo>
                    <a:lnTo>
                      <a:pt x="175" y="42"/>
                    </a:lnTo>
                    <a:lnTo>
                      <a:pt x="174" y="42"/>
                    </a:lnTo>
                    <a:lnTo>
                      <a:pt x="174" y="43"/>
                    </a:lnTo>
                    <a:lnTo>
                      <a:pt x="174" y="43"/>
                    </a:lnTo>
                    <a:lnTo>
                      <a:pt x="175" y="45"/>
                    </a:lnTo>
                    <a:lnTo>
                      <a:pt x="175" y="48"/>
                    </a:lnTo>
                    <a:lnTo>
                      <a:pt x="177" y="49"/>
                    </a:lnTo>
                    <a:lnTo>
                      <a:pt x="175" y="49"/>
                    </a:lnTo>
                    <a:lnTo>
                      <a:pt x="173" y="47"/>
                    </a:lnTo>
                    <a:lnTo>
                      <a:pt x="172" y="44"/>
                    </a:lnTo>
                    <a:lnTo>
                      <a:pt x="172" y="42"/>
                    </a:lnTo>
                    <a:lnTo>
                      <a:pt x="172" y="42"/>
                    </a:lnTo>
                    <a:lnTo>
                      <a:pt x="172" y="40"/>
                    </a:lnTo>
                    <a:lnTo>
                      <a:pt x="170" y="38"/>
                    </a:lnTo>
                    <a:lnTo>
                      <a:pt x="168" y="37"/>
                    </a:lnTo>
                    <a:lnTo>
                      <a:pt x="167" y="34"/>
                    </a:lnTo>
                    <a:lnTo>
                      <a:pt x="163" y="33"/>
                    </a:lnTo>
                    <a:lnTo>
                      <a:pt x="162" y="32"/>
                    </a:lnTo>
                    <a:lnTo>
                      <a:pt x="158" y="33"/>
                    </a:lnTo>
                    <a:lnTo>
                      <a:pt x="158" y="33"/>
                    </a:lnTo>
                    <a:lnTo>
                      <a:pt x="160" y="30"/>
                    </a:lnTo>
                    <a:lnTo>
                      <a:pt x="162" y="30"/>
                    </a:lnTo>
                    <a:lnTo>
                      <a:pt x="162" y="32"/>
                    </a:lnTo>
                    <a:lnTo>
                      <a:pt x="163" y="29"/>
                    </a:lnTo>
                    <a:lnTo>
                      <a:pt x="165" y="29"/>
                    </a:lnTo>
                    <a:lnTo>
                      <a:pt x="164" y="29"/>
                    </a:lnTo>
                    <a:lnTo>
                      <a:pt x="160" y="29"/>
                    </a:lnTo>
                    <a:lnTo>
                      <a:pt x="159" y="30"/>
                    </a:lnTo>
                    <a:lnTo>
                      <a:pt x="157" y="34"/>
                    </a:lnTo>
                    <a:lnTo>
                      <a:pt x="155" y="35"/>
                    </a:lnTo>
                    <a:lnTo>
                      <a:pt x="154" y="37"/>
                    </a:lnTo>
                    <a:lnTo>
                      <a:pt x="152" y="37"/>
                    </a:lnTo>
                    <a:lnTo>
                      <a:pt x="149" y="38"/>
                    </a:lnTo>
                    <a:lnTo>
                      <a:pt x="146" y="37"/>
                    </a:lnTo>
                    <a:lnTo>
                      <a:pt x="143" y="38"/>
                    </a:lnTo>
                    <a:lnTo>
                      <a:pt x="138" y="38"/>
                    </a:lnTo>
                    <a:lnTo>
                      <a:pt x="134" y="38"/>
                    </a:lnTo>
                    <a:lnTo>
                      <a:pt x="133" y="37"/>
                    </a:lnTo>
                    <a:lnTo>
                      <a:pt x="130" y="37"/>
                    </a:lnTo>
                    <a:lnTo>
                      <a:pt x="133" y="34"/>
                    </a:lnTo>
                    <a:lnTo>
                      <a:pt x="135" y="34"/>
                    </a:lnTo>
                    <a:lnTo>
                      <a:pt x="129" y="34"/>
                    </a:lnTo>
                    <a:lnTo>
                      <a:pt x="124" y="35"/>
                    </a:lnTo>
                    <a:lnTo>
                      <a:pt x="123" y="34"/>
                    </a:lnTo>
                    <a:lnTo>
                      <a:pt x="120" y="33"/>
                    </a:lnTo>
                    <a:lnTo>
                      <a:pt x="117" y="35"/>
                    </a:lnTo>
                    <a:lnTo>
                      <a:pt x="112" y="34"/>
                    </a:lnTo>
                    <a:lnTo>
                      <a:pt x="111" y="33"/>
                    </a:lnTo>
                    <a:lnTo>
                      <a:pt x="110" y="32"/>
                    </a:lnTo>
                    <a:lnTo>
                      <a:pt x="106" y="30"/>
                    </a:lnTo>
                    <a:lnTo>
                      <a:pt x="104" y="32"/>
                    </a:lnTo>
                    <a:lnTo>
                      <a:pt x="102" y="32"/>
                    </a:lnTo>
                    <a:lnTo>
                      <a:pt x="101" y="32"/>
                    </a:lnTo>
                    <a:lnTo>
                      <a:pt x="97" y="32"/>
                    </a:lnTo>
                    <a:lnTo>
                      <a:pt x="92" y="32"/>
                    </a:lnTo>
                    <a:lnTo>
                      <a:pt x="91" y="32"/>
                    </a:lnTo>
                    <a:lnTo>
                      <a:pt x="86" y="32"/>
                    </a:lnTo>
                    <a:lnTo>
                      <a:pt x="81" y="32"/>
                    </a:lnTo>
                    <a:lnTo>
                      <a:pt x="78" y="30"/>
                    </a:lnTo>
                    <a:lnTo>
                      <a:pt x="76" y="30"/>
                    </a:lnTo>
                    <a:lnTo>
                      <a:pt x="72" y="30"/>
                    </a:lnTo>
                    <a:lnTo>
                      <a:pt x="68" y="29"/>
                    </a:lnTo>
                    <a:lnTo>
                      <a:pt x="67" y="28"/>
                    </a:lnTo>
                    <a:lnTo>
                      <a:pt x="65" y="27"/>
                    </a:lnTo>
                    <a:lnTo>
                      <a:pt x="63" y="25"/>
                    </a:lnTo>
                    <a:lnTo>
                      <a:pt x="63" y="24"/>
                    </a:lnTo>
                    <a:lnTo>
                      <a:pt x="61" y="23"/>
                    </a:lnTo>
                    <a:lnTo>
                      <a:pt x="59" y="22"/>
                    </a:lnTo>
                    <a:lnTo>
                      <a:pt x="57" y="22"/>
                    </a:lnTo>
                    <a:lnTo>
                      <a:pt x="56" y="20"/>
                    </a:lnTo>
                    <a:lnTo>
                      <a:pt x="53" y="19"/>
                    </a:lnTo>
                    <a:lnTo>
                      <a:pt x="51" y="18"/>
                    </a:lnTo>
                    <a:lnTo>
                      <a:pt x="48" y="18"/>
                    </a:lnTo>
                    <a:lnTo>
                      <a:pt x="44" y="18"/>
                    </a:lnTo>
                    <a:lnTo>
                      <a:pt x="43" y="16"/>
                    </a:lnTo>
                    <a:lnTo>
                      <a:pt x="39" y="15"/>
                    </a:lnTo>
                    <a:lnTo>
                      <a:pt x="38" y="14"/>
                    </a:lnTo>
                    <a:lnTo>
                      <a:pt x="36" y="14"/>
                    </a:lnTo>
                    <a:lnTo>
                      <a:pt x="34" y="13"/>
                    </a:lnTo>
                    <a:lnTo>
                      <a:pt x="30" y="11"/>
                    </a:lnTo>
                    <a:lnTo>
                      <a:pt x="29" y="10"/>
                    </a:lnTo>
                    <a:lnTo>
                      <a:pt x="27" y="9"/>
                    </a:lnTo>
                    <a:lnTo>
                      <a:pt x="24" y="8"/>
                    </a:lnTo>
                    <a:lnTo>
                      <a:pt x="22" y="6"/>
                    </a:lnTo>
                    <a:lnTo>
                      <a:pt x="19" y="5"/>
                    </a:lnTo>
                    <a:lnTo>
                      <a:pt x="18" y="4"/>
                    </a:lnTo>
                    <a:lnTo>
                      <a:pt x="15" y="3"/>
                    </a:lnTo>
                    <a:lnTo>
                      <a:pt x="14" y="3"/>
                    </a:lnTo>
                    <a:lnTo>
                      <a:pt x="12" y="3"/>
                    </a:lnTo>
                    <a:lnTo>
                      <a:pt x="10" y="1"/>
                    </a:lnTo>
                    <a:lnTo>
                      <a:pt x="7" y="0"/>
                    </a:lnTo>
                    <a:lnTo>
                      <a:pt x="5" y="0"/>
                    </a:lnTo>
                    <a:lnTo>
                      <a:pt x="3" y="0"/>
                    </a:lnTo>
                    <a:lnTo>
                      <a:pt x="1" y="0"/>
                    </a:lnTo>
                    <a:lnTo>
                      <a:pt x="0" y="1"/>
                    </a:lnTo>
                    <a:lnTo>
                      <a:pt x="0" y="3"/>
                    </a:lnTo>
                    <a:lnTo>
                      <a:pt x="3" y="4"/>
                    </a:lnTo>
                    <a:lnTo>
                      <a:pt x="4" y="8"/>
                    </a:lnTo>
                    <a:lnTo>
                      <a:pt x="7" y="6"/>
                    </a:lnTo>
                    <a:lnTo>
                      <a:pt x="7" y="8"/>
                    </a:lnTo>
                    <a:lnTo>
                      <a:pt x="7" y="10"/>
                    </a:lnTo>
                    <a:lnTo>
                      <a:pt x="7" y="13"/>
                    </a:lnTo>
                    <a:lnTo>
                      <a:pt x="5" y="14"/>
                    </a:lnTo>
                    <a:lnTo>
                      <a:pt x="5" y="15"/>
                    </a:lnTo>
                    <a:lnTo>
                      <a:pt x="5" y="19"/>
                    </a:lnTo>
                    <a:lnTo>
                      <a:pt x="3" y="20"/>
                    </a:lnTo>
                    <a:lnTo>
                      <a:pt x="4" y="23"/>
                    </a:lnTo>
                    <a:lnTo>
                      <a:pt x="4" y="27"/>
                    </a:lnTo>
                    <a:lnTo>
                      <a:pt x="3" y="29"/>
                    </a:lnTo>
                    <a:lnTo>
                      <a:pt x="0" y="30"/>
                    </a:lnTo>
                    <a:lnTo>
                      <a:pt x="0" y="32"/>
                    </a:lnTo>
                    <a:lnTo>
                      <a:pt x="1" y="34"/>
                    </a:lnTo>
                    <a:lnTo>
                      <a:pt x="3" y="37"/>
                    </a:lnTo>
                    <a:lnTo>
                      <a:pt x="4" y="40"/>
                    </a:lnTo>
                    <a:lnTo>
                      <a:pt x="4" y="44"/>
                    </a:lnTo>
                    <a:lnTo>
                      <a:pt x="4" y="47"/>
                    </a:lnTo>
                    <a:lnTo>
                      <a:pt x="5" y="51"/>
                    </a:lnTo>
                    <a:lnTo>
                      <a:pt x="5" y="53"/>
                    </a:lnTo>
                    <a:lnTo>
                      <a:pt x="7" y="57"/>
                    </a:lnTo>
                    <a:lnTo>
                      <a:pt x="5" y="59"/>
                    </a:lnTo>
                    <a:lnTo>
                      <a:pt x="7" y="61"/>
                    </a:lnTo>
                    <a:lnTo>
                      <a:pt x="9" y="63"/>
                    </a:lnTo>
                    <a:lnTo>
                      <a:pt x="9" y="64"/>
                    </a:lnTo>
                    <a:lnTo>
                      <a:pt x="9" y="67"/>
                    </a:lnTo>
                    <a:lnTo>
                      <a:pt x="9" y="66"/>
                    </a:lnTo>
                    <a:lnTo>
                      <a:pt x="10" y="68"/>
                    </a:lnTo>
                    <a:lnTo>
                      <a:pt x="12" y="69"/>
                    </a:lnTo>
                    <a:lnTo>
                      <a:pt x="13" y="71"/>
                    </a:lnTo>
                    <a:lnTo>
                      <a:pt x="13" y="72"/>
                    </a:lnTo>
                    <a:lnTo>
                      <a:pt x="15" y="71"/>
                    </a:lnTo>
                    <a:lnTo>
                      <a:pt x="18" y="72"/>
                    </a:lnTo>
                    <a:lnTo>
                      <a:pt x="18" y="74"/>
                    </a:lnTo>
                    <a:lnTo>
                      <a:pt x="19" y="76"/>
                    </a:lnTo>
                    <a:lnTo>
                      <a:pt x="20" y="77"/>
                    </a:lnTo>
                    <a:lnTo>
                      <a:pt x="22" y="78"/>
                    </a:lnTo>
                    <a:lnTo>
                      <a:pt x="24" y="78"/>
                    </a:lnTo>
                    <a:lnTo>
                      <a:pt x="24" y="80"/>
                    </a:lnTo>
                    <a:lnTo>
                      <a:pt x="25" y="81"/>
                    </a:lnTo>
                    <a:lnTo>
                      <a:pt x="25" y="83"/>
                    </a:lnTo>
                    <a:lnTo>
                      <a:pt x="25" y="86"/>
                    </a:lnTo>
                    <a:lnTo>
                      <a:pt x="27" y="86"/>
                    </a:lnTo>
                    <a:lnTo>
                      <a:pt x="29" y="87"/>
                    </a:lnTo>
                    <a:lnTo>
                      <a:pt x="30" y="88"/>
                    </a:lnTo>
                    <a:lnTo>
                      <a:pt x="30" y="90"/>
                    </a:lnTo>
                    <a:lnTo>
                      <a:pt x="32" y="92"/>
                    </a:lnTo>
                    <a:lnTo>
                      <a:pt x="32" y="96"/>
                    </a:lnTo>
                    <a:lnTo>
                      <a:pt x="33" y="98"/>
                    </a:lnTo>
                    <a:lnTo>
                      <a:pt x="34" y="100"/>
                    </a:lnTo>
                    <a:lnTo>
                      <a:pt x="34" y="101"/>
                    </a:lnTo>
                    <a:lnTo>
                      <a:pt x="36" y="103"/>
                    </a:lnTo>
                    <a:lnTo>
                      <a:pt x="36" y="106"/>
                    </a:lnTo>
                    <a:lnTo>
                      <a:pt x="37" y="108"/>
                    </a:lnTo>
                    <a:lnTo>
                      <a:pt x="37" y="111"/>
                    </a:lnTo>
                    <a:lnTo>
                      <a:pt x="38" y="114"/>
                    </a:lnTo>
                    <a:lnTo>
                      <a:pt x="38" y="116"/>
                    </a:lnTo>
                    <a:lnTo>
                      <a:pt x="38" y="117"/>
                    </a:lnTo>
                    <a:lnTo>
                      <a:pt x="39" y="120"/>
                    </a:lnTo>
                    <a:lnTo>
                      <a:pt x="39" y="122"/>
                    </a:lnTo>
                    <a:lnTo>
                      <a:pt x="39" y="126"/>
                    </a:lnTo>
                    <a:lnTo>
                      <a:pt x="39" y="127"/>
                    </a:lnTo>
                    <a:lnTo>
                      <a:pt x="39" y="130"/>
                    </a:lnTo>
                    <a:lnTo>
                      <a:pt x="39" y="131"/>
                    </a:lnTo>
                    <a:lnTo>
                      <a:pt x="41" y="135"/>
                    </a:lnTo>
                    <a:lnTo>
                      <a:pt x="41" y="136"/>
                    </a:lnTo>
                    <a:lnTo>
                      <a:pt x="42" y="139"/>
                    </a:lnTo>
                    <a:lnTo>
                      <a:pt x="42" y="141"/>
                    </a:lnTo>
                    <a:lnTo>
                      <a:pt x="43" y="143"/>
                    </a:lnTo>
                    <a:lnTo>
                      <a:pt x="46" y="144"/>
                    </a:lnTo>
                    <a:lnTo>
                      <a:pt x="44" y="144"/>
                    </a:lnTo>
                    <a:lnTo>
                      <a:pt x="44" y="145"/>
                    </a:lnTo>
                    <a:lnTo>
                      <a:pt x="46" y="148"/>
                    </a:lnTo>
                    <a:lnTo>
                      <a:pt x="46" y="150"/>
                    </a:lnTo>
                    <a:lnTo>
                      <a:pt x="48" y="150"/>
                    </a:lnTo>
                    <a:lnTo>
                      <a:pt x="51" y="154"/>
                    </a:lnTo>
                    <a:lnTo>
                      <a:pt x="52" y="155"/>
                    </a:lnTo>
                    <a:lnTo>
                      <a:pt x="52" y="158"/>
                    </a:lnTo>
                    <a:lnTo>
                      <a:pt x="53" y="160"/>
                    </a:lnTo>
                    <a:lnTo>
                      <a:pt x="53" y="163"/>
                    </a:lnTo>
                    <a:lnTo>
                      <a:pt x="54" y="166"/>
                    </a:lnTo>
                    <a:lnTo>
                      <a:pt x="54" y="169"/>
                    </a:lnTo>
                    <a:lnTo>
                      <a:pt x="56" y="172"/>
                    </a:lnTo>
                    <a:lnTo>
                      <a:pt x="56" y="174"/>
                    </a:lnTo>
                    <a:lnTo>
                      <a:pt x="56" y="177"/>
                    </a:lnTo>
                    <a:lnTo>
                      <a:pt x="57" y="179"/>
                    </a:lnTo>
                    <a:lnTo>
                      <a:pt x="57" y="183"/>
                    </a:lnTo>
                    <a:lnTo>
                      <a:pt x="57" y="185"/>
                    </a:lnTo>
                    <a:lnTo>
                      <a:pt x="57" y="195"/>
                    </a:lnTo>
                    <a:lnTo>
                      <a:pt x="57" y="201"/>
                    </a:lnTo>
                    <a:lnTo>
                      <a:pt x="58" y="199"/>
                    </a:lnTo>
                    <a:lnTo>
                      <a:pt x="59" y="199"/>
                    </a:lnTo>
                    <a:lnTo>
                      <a:pt x="62" y="197"/>
                    </a:lnTo>
                    <a:lnTo>
                      <a:pt x="61" y="197"/>
                    </a:lnTo>
                    <a:lnTo>
                      <a:pt x="61" y="192"/>
                    </a:lnTo>
                    <a:lnTo>
                      <a:pt x="59" y="189"/>
                    </a:lnTo>
                    <a:lnTo>
                      <a:pt x="59" y="188"/>
                    </a:lnTo>
                    <a:lnTo>
                      <a:pt x="62" y="185"/>
                    </a:lnTo>
                    <a:lnTo>
                      <a:pt x="63" y="185"/>
                    </a:lnTo>
                    <a:lnTo>
                      <a:pt x="67" y="185"/>
                    </a:lnTo>
                    <a:lnTo>
                      <a:pt x="70" y="187"/>
                    </a:lnTo>
                    <a:lnTo>
                      <a:pt x="70" y="187"/>
                    </a:lnTo>
                    <a:lnTo>
                      <a:pt x="72" y="188"/>
                    </a:lnTo>
                    <a:lnTo>
                      <a:pt x="72" y="190"/>
                    </a:lnTo>
                    <a:lnTo>
                      <a:pt x="73" y="192"/>
                    </a:lnTo>
                    <a:lnTo>
                      <a:pt x="73" y="193"/>
                    </a:lnTo>
                    <a:lnTo>
                      <a:pt x="78" y="194"/>
                    </a:lnTo>
                    <a:lnTo>
                      <a:pt x="83" y="194"/>
                    </a:lnTo>
                    <a:lnTo>
                      <a:pt x="80" y="195"/>
                    </a:lnTo>
                    <a:lnTo>
                      <a:pt x="85" y="195"/>
                    </a:lnTo>
                    <a:lnTo>
                      <a:pt x="87" y="195"/>
                    </a:lnTo>
                    <a:lnTo>
                      <a:pt x="90" y="197"/>
                    </a:lnTo>
                    <a:lnTo>
                      <a:pt x="92" y="195"/>
                    </a:lnTo>
                    <a:lnTo>
                      <a:pt x="94" y="195"/>
                    </a:lnTo>
                    <a:lnTo>
                      <a:pt x="92" y="197"/>
                    </a:lnTo>
                    <a:lnTo>
                      <a:pt x="90" y="198"/>
                    </a:lnTo>
                    <a:lnTo>
                      <a:pt x="87" y="199"/>
                    </a:lnTo>
                    <a:lnTo>
                      <a:pt x="83" y="199"/>
                    </a:lnTo>
                    <a:lnTo>
                      <a:pt x="81" y="201"/>
                    </a:lnTo>
                    <a:lnTo>
                      <a:pt x="78" y="202"/>
                    </a:lnTo>
                    <a:lnTo>
                      <a:pt x="76" y="202"/>
                    </a:lnTo>
                    <a:lnTo>
                      <a:pt x="75" y="203"/>
                    </a:lnTo>
                    <a:lnTo>
                      <a:pt x="75" y="204"/>
                    </a:lnTo>
                    <a:lnTo>
                      <a:pt x="72" y="204"/>
                    </a:lnTo>
                    <a:lnTo>
                      <a:pt x="70" y="206"/>
                    </a:lnTo>
                    <a:lnTo>
                      <a:pt x="70" y="208"/>
                    </a:lnTo>
                    <a:lnTo>
                      <a:pt x="68" y="211"/>
                    </a:lnTo>
                    <a:lnTo>
                      <a:pt x="71" y="211"/>
                    </a:lnTo>
                    <a:lnTo>
                      <a:pt x="67" y="211"/>
                    </a:lnTo>
                    <a:lnTo>
                      <a:pt x="66" y="209"/>
                    </a:lnTo>
                    <a:lnTo>
                      <a:pt x="65" y="208"/>
                    </a:lnTo>
                    <a:lnTo>
                      <a:pt x="66" y="206"/>
                    </a:lnTo>
                    <a:lnTo>
                      <a:pt x="65" y="204"/>
                    </a:lnTo>
                    <a:lnTo>
                      <a:pt x="63" y="203"/>
                    </a:lnTo>
                    <a:lnTo>
                      <a:pt x="62" y="204"/>
                    </a:lnTo>
                    <a:lnTo>
                      <a:pt x="61" y="204"/>
                    </a:lnTo>
                    <a:lnTo>
                      <a:pt x="62" y="207"/>
                    </a:lnTo>
                    <a:lnTo>
                      <a:pt x="62" y="209"/>
                    </a:lnTo>
                    <a:lnTo>
                      <a:pt x="63" y="212"/>
                    </a:lnTo>
                    <a:lnTo>
                      <a:pt x="63" y="216"/>
                    </a:lnTo>
                    <a:lnTo>
                      <a:pt x="65" y="218"/>
                    </a:lnTo>
                    <a:lnTo>
                      <a:pt x="65" y="223"/>
                    </a:lnTo>
                    <a:lnTo>
                      <a:pt x="66" y="230"/>
                    </a:lnTo>
                    <a:lnTo>
                      <a:pt x="67" y="230"/>
                    </a:lnTo>
                    <a:lnTo>
                      <a:pt x="70" y="231"/>
                    </a:lnTo>
                    <a:lnTo>
                      <a:pt x="71" y="230"/>
                    </a:lnTo>
                    <a:lnTo>
                      <a:pt x="72" y="230"/>
                    </a:lnTo>
                    <a:lnTo>
                      <a:pt x="75" y="232"/>
                    </a:lnTo>
                    <a:lnTo>
                      <a:pt x="78" y="232"/>
                    </a:lnTo>
                    <a:lnTo>
                      <a:pt x="76" y="231"/>
                    </a:lnTo>
                    <a:lnTo>
                      <a:pt x="77" y="231"/>
                    </a:lnTo>
                    <a:lnTo>
                      <a:pt x="76" y="230"/>
                    </a:lnTo>
                    <a:lnTo>
                      <a:pt x="78" y="227"/>
                    </a:lnTo>
                    <a:lnTo>
                      <a:pt x="80" y="228"/>
                    </a:lnTo>
                    <a:lnTo>
                      <a:pt x="82" y="228"/>
                    </a:lnTo>
                    <a:lnTo>
                      <a:pt x="83" y="227"/>
                    </a:lnTo>
                    <a:lnTo>
                      <a:pt x="85" y="226"/>
                    </a:lnTo>
                    <a:lnTo>
                      <a:pt x="86" y="226"/>
                    </a:lnTo>
                    <a:lnTo>
                      <a:pt x="86" y="227"/>
                    </a:lnTo>
                    <a:lnTo>
                      <a:pt x="91" y="230"/>
                    </a:lnTo>
                    <a:lnTo>
                      <a:pt x="91" y="231"/>
                    </a:lnTo>
                    <a:lnTo>
                      <a:pt x="92" y="231"/>
                    </a:lnTo>
                    <a:lnTo>
                      <a:pt x="92" y="233"/>
                    </a:lnTo>
                    <a:lnTo>
                      <a:pt x="92" y="233"/>
                    </a:lnTo>
                    <a:lnTo>
                      <a:pt x="90" y="232"/>
                    </a:lnTo>
                    <a:lnTo>
                      <a:pt x="87" y="233"/>
                    </a:lnTo>
                    <a:lnTo>
                      <a:pt x="86" y="235"/>
                    </a:lnTo>
                    <a:lnTo>
                      <a:pt x="83" y="236"/>
                    </a:lnTo>
                    <a:lnTo>
                      <a:pt x="82" y="237"/>
                    </a:lnTo>
                    <a:lnTo>
                      <a:pt x="81" y="240"/>
                    </a:lnTo>
                    <a:lnTo>
                      <a:pt x="81" y="242"/>
                    </a:lnTo>
                    <a:lnTo>
                      <a:pt x="82" y="242"/>
                    </a:lnTo>
                    <a:lnTo>
                      <a:pt x="82" y="243"/>
                    </a:lnTo>
                    <a:lnTo>
                      <a:pt x="81" y="243"/>
                    </a:lnTo>
                    <a:lnTo>
                      <a:pt x="80" y="242"/>
                    </a:lnTo>
                    <a:lnTo>
                      <a:pt x="78" y="242"/>
                    </a:lnTo>
                    <a:lnTo>
                      <a:pt x="78" y="245"/>
                    </a:lnTo>
                    <a:lnTo>
                      <a:pt x="81" y="246"/>
                    </a:lnTo>
                    <a:lnTo>
                      <a:pt x="81" y="247"/>
                    </a:lnTo>
                    <a:lnTo>
                      <a:pt x="82" y="250"/>
                    </a:lnTo>
                    <a:lnTo>
                      <a:pt x="83" y="252"/>
                    </a:lnTo>
                    <a:lnTo>
                      <a:pt x="86" y="255"/>
                    </a:lnTo>
                    <a:lnTo>
                      <a:pt x="85" y="257"/>
                    </a:lnTo>
                    <a:lnTo>
                      <a:pt x="85" y="260"/>
                    </a:lnTo>
                    <a:lnTo>
                      <a:pt x="83" y="259"/>
                    </a:lnTo>
                    <a:lnTo>
                      <a:pt x="82" y="260"/>
                    </a:lnTo>
                    <a:lnTo>
                      <a:pt x="81" y="261"/>
                    </a:lnTo>
                    <a:lnTo>
                      <a:pt x="81" y="264"/>
                    </a:lnTo>
                    <a:lnTo>
                      <a:pt x="82" y="265"/>
                    </a:lnTo>
                    <a:lnTo>
                      <a:pt x="83" y="267"/>
                    </a:lnTo>
                    <a:lnTo>
                      <a:pt x="85" y="269"/>
                    </a:lnTo>
                    <a:lnTo>
                      <a:pt x="86" y="270"/>
                    </a:lnTo>
                    <a:lnTo>
                      <a:pt x="82" y="269"/>
                    </a:lnTo>
                    <a:lnTo>
                      <a:pt x="81" y="266"/>
                    </a:lnTo>
                    <a:lnTo>
                      <a:pt x="81" y="267"/>
                    </a:lnTo>
                    <a:lnTo>
                      <a:pt x="81" y="270"/>
                    </a:lnTo>
                    <a:lnTo>
                      <a:pt x="81" y="272"/>
                    </a:lnTo>
                    <a:lnTo>
                      <a:pt x="80" y="276"/>
                    </a:lnTo>
                    <a:lnTo>
                      <a:pt x="78" y="277"/>
                    </a:lnTo>
                    <a:lnTo>
                      <a:pt x="78" y="276"/>
                    </a:lnTo>
                    <a:lnTo>
                      <a:pt x="77" y="276"/>
                    </a:lnTo>
                    <a:lnTo>
                      <a:pt x="76" y="277"/>
                    </a:lnTo>
                    <a:lnTo>
                      <a:pt x="73" y="276"/>
                    </a:lnTo>
                    <a:lnTo>
                      <a:pt x="73" y="275"/>
                    </a:lnTo>
                    <a:lnTo>
                      <a:pt x="72" y="270"/>
                    </a:lnTo>
                    <a:lnTo>
                      <a:pt x="72" y="267"/>
                    </a:lnTo>
                    <a:lnTo>
                      <a:pt x="72" y="264"/>
                    </a:lnTo>
                    <a:lnTo>
                      <a:pt x="72" y="260"/>
                    </a:lnTo>
                    <a:lnTo>
                      <a:pt x="72" y="256"/>
                    </a:lnTo>
                    <a:lnTo>
                      <a:pt x="72" y="252"/>
                    </a:lnTo>
                    <a:lnTo>
                      <a:pt x="72" y="248"/>
                    </a:lnTo>
                    <a:lnTo>
                      <a:pt x="71" y="246"/>
                    </a:lnTo>
                    <a:lnTo>
                      <a:pt x="70" y="243"/>
                    </a:lnTo>
                    <a:lnTo>
                      <a:pt x="70" y="243"/>
                    </a:lnTo>
                    <a:lnTo>
                      <a:pt x="72" y="242"/>
                    </a:lnTo>
                    <a:lnTo>
                      <a:pt x="70" y="240"/>
                    </a:lnTo>
                    <a:lnTo>
                      <a:pt x="67" y="245"/>
                    </a:lnTo>
                    <a:lnTo>
                      <a:pt x="68" y="247"/>
                    </a:lnTo>
                    <a:lnTo>
                      <a:pt x="68" y="255"/>
                    </a:lnTo>
                    <a:lnTo>
                      <a:pt x="68" y="260"/>
                    </a:lnTo>
                    <a:lnTo>
                      <a:pt x="68" y="266"/>
                    </a:lnTo>
                    <a:lnTo>
                      <a:pt x="68" y="272"/>
                    </a:lnTo>
                    <a:lnTo>
                      <a:pt x="68" y="280"/>
                    </a:lnTo>
                    <a:lnTo>
                      <a:pt x="68" y="285"/>
                    </a:lnTo>
                    <a:lnTo>
                      <a:pt x="67" y="287"/>
                    </a:lnTo>
                    <a:lnTo>
                      <a:pt x="67" y="289"/>
                    </a:lnTo>
                    <a:lnTo>
                      <a:pt x="66" y="291"/>
                    </a:lnTo>
                    <a:lnTo>
                      <a:pt x="67" y="291"/>
                    </a:lnTo>
                    <a:lnTo>
                      <a:pt x="70" y="291"/>
                    </a:lnTo>
                    <a:lnTo>
                      <a:pt x="71" y="291"/>
                    </a:lnTo>
                    <a:lnTo>
                      <a:pt x="70" y="290"/>
                    </a:lnTo>
                    <a:lnTo>
                      <a:pt x="70" y="287"/>
                    </a:lnTo>
                    <a:lnTo>
                      <a:pt x="72" y="286"/>
                    </a:lnTo>
                    <a:lnTo>
                      <a:pt x="76" y="286"/>
                    </a:lnTo>
                    <a:lnTo>
                      <a:pt x="77" y="287"/>
                    </a:lnTo>
                    <a:lnTo>
                      <a:pt x="80" y="290"/>
                    </a:lnTo>
                    <a:lnTo>
                      <a:pt x="81" y="293"/>
                    </a:lnTo>
                    <a:lnTo>
                      <a:pt x="82" y="294"/>
                    </a:lnTo>
                    <a:lnTo>
                      <a:pt x="86" y="295"/>
                    </a:lnTo>
                    <a:lnTo>
                      <a:pt x="88" y="295"/>
                    </a:lnTo>
                    <a:lnTo>
                      <a:pt x="91" y="293"/>
                    </a:lnTo>
                    <a:lnTo>
                      <a:pt x="92" y="291"/>
                    </a:lnTo>
                    <a:lnTo>
                      <a:pt x="95" y="290"/>
                    </a:lnTo>
                    <a:lnTo>
                      <a:pt x="97" y="291"/>
                    </a:lnTo>
                    <a:lnTo>
                      <a:pt x="100" y="289"/>
                    </a:lnTo>
                    <a:lnTo>
                      <a:pt x="102" y="289"/>
                    </a:lnTo>
                    <a:lnTo>
                      <a:pt x="104" y="287"/>
                    </a:lnTo>
                    <a:lnTo>
                      <a:pt x="104" y="286"/>
                    </a:lnTo>
                    <a:lnTo>
                      <a:pt x="106" y="286"/>
                    </a:lnTo>
                    <a:lnTo>
                      <a:pt x="106" y="287"/>
                    </a:lnTo>
                    <a:lnTo>
                      <a:pt x="107" y="290"/>
                    </a:lnTo>
                    <a:lnTo>
                      <a:pt x="109" y="293"/>
                    </a:lnTo>
                    <a:lnTo>
                      <a:pt x="115" y="293"/>
                    </a:lnTo>
                    <a:lnTo>
                      <a:pt x="119" y="293"/>
                    </a:lnTo>
                    <a:lnTo>
                      <a:pt x="121" y="293"/>
                    </a:lnTo>
                    <a:lnTo>
                      <a:pt x="124" y="291"/>
                    </a:lnTo>
                    <a:lnTo>
                      <a:pt x="129" y="291"/>
                    </a:lnTo>
                    <a:lnTo>
                      <a:pt x="131" y="293"/>
                    </a:lnTo>
                    <a:lnTo>
                      <a:pt x="133" y="294"/>
                    </a:lnTo>
                    <a:lnTo>
                      <a:pt x="133" y="299"/>
                    </a:lnTo>
                    <a:lnTo>
                      <a:pt x="130" y="300"/>
                    </a:lnTo>
                    <a:lnTo>
                      <a:pt x="129" y="299"/>
                    </a:lnTo>
                    <a:lnTo>
                      <a:pt x="128" y="298"/>
                    </a:lnTo>
                    <a:lnTo>
                      <a:pt x="124" y="296"/>
                    </a:lnTo>
                    <a:lnTo>
                      <a:pt x="120" y="298"/>
                    </a:lnTo>
                    <a:lnTo>
                      <a:pt x="120" y="298"/>
                    </a:lnTo>
                    <a:lnTo>
                      <a:pt x="119" y="299"/>
                    </a:lnTo>
                    <a:lnTo>
                      <a:pt x="117" y="301"/>
                    </a:lnTo>
                    <a:lnTo>
                      <a:pt x="116" y="303"/>
                    </a:lnTo>
                    <a:lnTo>
                      <a:pt x="114" y="303"/>
                    </a:lnTo>
                    <a:lnTo>
                      <a:pt x="114" y="303"/>
                    </a:lnTo>
                    <a:lnTo>
                      <a:pt x="111" y="303"/>
                    </a:lnTo>
                    <a:lnTo>
                      <a:pt x="111" y="304"/>
                    </a:lnTo>
                    <a:lnTo>
                      <a:pt x="109" y="304"/>
                    </a:lnTo>
                    <a:lnTo>
                      <a:pt x="104" y="305"/>
                    </a:lnTo>
                    <a:lnTo>
                      <a:pt x="104" y="305"/>
                    </a:lnTo>
                    <a:lnTo>
                      <a:pt x="101" y="304"/>
                    </a:lnTo>
                    <a:lnTo>
                      <a:pt x="99" y="301"/>
                    </a:lnTo>
                    <a:lnTo>
                      <a:pt x="99" y="300"/>
                    </a:lnTo>
                    <a:lnTo>
                      <a:pt x="97" y="301"/>
                    </a:lnTo>
                    <a:lnTo>
                      <a:pt x="95" y="301"/>
                    </a:lnTo>
                    <a:lnTo>
                      <a:pt x="90" y="303"/>
                    </a:lnTo>
                    <a:lnTo>
                      <a:pt x="88" y="303"/>
                    </a:lnTo>
                    <a:lnTo>
                      <a:pt x="90" y="305"/>
                    </a:lnTo>
                    <a:lnTo>
                      <a:pt x="92" y="305"/>
                    </a:lnTo>
                    <a:lnTo>
                      <a:pt x="94" y="306"/>
                    </a:lnTo>
                    <a:lnTo>
                      <a:pt x="92" y="306"/>
                    </a:lnTo>
                    <a:lnTo>
                      <a:pt x="91" y="305"/>
                    </a:lnTo>
                    <a:lnTo>
                      <a:pt x="88" y="308"/>
                    </a:lnTo>
                    <a:lnTo>
                      <a:pt x="87" y="306"/>
                    </a:lnTo>
                    <a:lnTo>
                      <a:pt x="85" y="305"/>
                    </a:lnTo>
                    <a:lnTo>
                      <a:pt x="83" y="303"/>
                    </a:lnTo>
                    <a:lnTo>
                      <a:pt x="82" y="303"/>
                    </a:lnTo>
                    <a:lnTo>
                      <a:pt x="81" y="301"/>
                    </a:lnTo>
                    <a:lnTo>
                      <a:pt x="78" y="300"/>
                    </a:lnTo>
                    <a:lnTo>
                      <a:pt x="77" y="300"/>
                    </a:lnTo>
                    <a:lnTo>
                      <a:pt x="75" y="299"/>
                    </a:lnTo>
                    <a:lnTo>
                      <a:pt x="76" y="298"/>
                    </a:lnTo>
                    <a:lnTo>
                      <a:pt x="72" y="296"/>
                    </a:lnTo>
                    <a:lnTo>
                      <a:pt x="73" y="299"/>
                    </a:lnTo>
                    <a:lnTo>
                      <a:pt x="75" y="301"/>
                    </a:lnTo>
                    <a:lnTo>
                      <a:pt x="76" y="303"/>
                    </a:lnTo>
                    <a:lnTo>
                      <a:pt x="77" y="305"/>
                    </a:lnTo>
                    <a:lnTo>
                      <a:pt x="78" y="306"/>
                    </a:lnTo>
                    <a:lnTo>
                      <a:pt x="78" y="309"/>
                    </a:lnTo>
                    <a:lnTo>
                      <a:pt x="80" y="311"/>
                    </a:lnTo>
                    <a:lnTo>
                      <a:pt x="81" y="314"/>
                    </a:lnTo>
                    <a:lnTo>
                      <a:pt x="81" y="316"/>
                    </a:lnTo>
                    <a:lnTo>
                      <a:pt x="82" y="322"/>
                    </a:lnTo>
                    <a:lnTo>
                      <a:pt x="82" y="325"/>
                    </a:lnTo>
                    <a:lnTo>
                      <a:pt x="82" y="328"/>
                    </a:lnTo>
                    <a:lnTo>
                      <a:pt x="81" y="330"/>
                    </a:lnTo>
                    <a:lnTo>
                      <a:pt x="80" y="332"/>
                    </a:lnTo>
                    <a:lnTo>
                      <a:pt x="77" y="334"/>
                    </a:lnTo>
                    <a:lnTo>
                      <a:pt x="76" y="335"/>
                    </a:lnTo>
                    <a:lnTo>
                      <a:pt x="76" y="337"/>
                    </a:lnTo>
                    <a:lnTo>
                      <a:pt x="76" y="338"/>
                    </a:lnTo>
                    <a:lnTo>
                      <a:pt x="77" y="340"/>
                    </a:lnTo>
                    <a:lnTo>
                      <a:pt x="78" y="344"/>
                    </a:lnTo>
                    <a:lnTo>
                      <a:pt x="78" y="348"/>
                    </a:lnTo>
                    <a:lnTo>
                      <a:pt x="78" y="352"/>
                    </a:lnTo>
                    <a:lnTo>
                      <a:pt x="78" y="356"/>
                    </a:lnTo>
                    <a:lnTo>
                      <a:pt x="77" y="358"/>
                    </a:lnTo>
                    <a:lnTo>
                      <a:pt x="76" y="361"/>
                    </a:lnTo>
                    <a:lnTo>
                      <a:pt x="77" y="362"/>
                    </a:lnTo>
                    <a:lnTo>
                      <a:pt x="78" y="362"/>
                    </a:lnTo>
                    <a:lnTo>
                      <a:pt x="78" y="364"/>
                    </a:lnTo>
                    <a:lnTo>
                      <a:pt x="80" y="366"/>
                    </a:lnTo>
                    <a:lnTo>
                      <a:pt x="81" y="368"/>
                    </a:lnTo>
                    <a:lnTo>
                      <a:pt x="81" y="374"/>
                    </a:lnTo>
                    <a:lnTo>
                      <a:pt x="81" y="374"/>
                    </a:lnTo>
                    <a:lnTo>
                      <a:pt x="81" y="372"/>
                    </a:lnTo>
                    <a:lnTo>
                      <a:pt x="82" y="369"/>
                    </a:lnTo>
                    <a:lnTo>
                      <a:pt x="83" y="369"/>
                    </a:lnTo>
                    <a:lnTo>
                      <a:pt x="85" y="369"/>
                    </a:lnTo>
                    <a:lnTo>
                      <a:pt x="85" y="371"/>
                    </a:lnTo>
                    <a:lnTo>
                      <a:pt x="82" y="372"/>
                    </a:lnTo>
                    <a:lnTo>
                      <a:pt x="82" y="376"/>
                    </a:lnTo>
                    <a:lnTo>
                      <a:pt x="81" y="377"/>
                    </a:lnTo>
                    <a:lnTo>
                      <a:pt x="80" y="381"/>
                    </a:lnTo>
                    <a:lnTo>
                      <a:pt x="80" y="383"/>
                    </a:lnTo>
                    <a:lnTo>
                      <a:pt x="80" y="386"/>
                    </a:lnTo>
                    <a:lnTo>
                      <a:pt x="80" y="388"/>
                    </a:lnTo>
                    <a:lnTo>
                      <a:pt x="81" y="390"/>
                    </a:lnTo>
                    <a:lnTo>
                      <a:pt x="83" y="390"/>
                    </a:lnTo>
                    <a:lnTo>
                      <a:pt x="83" y="390"/>
                    </a:lnTo>
                    <a:lnTo>
                      <a:pt x="85" y="390"/>
                    </a:lnTo>
                    <a:lnTo>
                      <a:pt x="85" y="392"/>
                    </a:lnTo>
                    <a:lnTo>
                      <a:pt x="86" y="395"/>
                    </a:lnTo>
                    <a:lnTo>
                      <a:pt x="86" y="397"/>
                    </a:lnTo>
                    <a:lnTo>
                      <a:pt x="88" y="397"/>
                    </a:lnTo>
                    <a:lnTo>
                      <a:pt x="87" y="398"/>
                    </a:lnTo>
                    <a:lnTo>
                      <a:pt x="86" y="400"/>
                    </a:lnTo>
                    <a:lnTo>
                      <a:pt x="86" y="401"/>
                    </a:lnTo>
                    <a:lnTo>
                      <a:pt x="83" y="400"/>
                    </a:lnTo>
                    <a:lnTo>
                      <a:pt x="82" y="397"/>
                    </a:lnTo>
                    <a:lnTo>
                      <a:pt x="81" y="397"/>
                    </a:lnTo>
                    <a:lnTo>
                      <a:pt x="78" y="397"/>
                    </a:lnTo>
                    <a:lnTo>
                      <a:pt x="78" y="396"/>
                    </a:lnTo>
                    <a:lnTo>
                      <a:pt x="77" y="398"/>
                    </a:lnTo>
                    <a:lnTo>
                      <a:pt x="77" y="402"/>
                    </a:lnTo>
                    <a:lnTo>
                      <a:pt x="78" y="405"/>
                    </a:lnTo>
                    <a:lnTo>
                      <a:pt x="80" y="406"/>
                    </a:lnTo>
                    <a:lnTo>
                      <a:pt x="81" y="409"/>
                    </a:lnTo>
                    <a:lnTo>
                      <a:pt x="81" y="411"/>
                    </a:lnTo>
                    <a:lnTo>
                      <a:pt x="80" y="412"/>
                    </a:lnTo>
                    <a:lnTo>
                      <a:pt x="78" y="415"/>
                    </a:lnTo>
                    <a:lnTo>
                      <a:pt x="78" y="412"/>
                    </a:lnTo>
                    <a:lnTo>
                      <a:pt x="80" y="409"/>
                    </a:lnTo>
                    <a:lnTo>
                      <a:pt x="78" y="411"/>
                    </a:lnTo>
                    <a:lnTo>
                      <a:pt x="77" y="415"/>
                    </a:lnTo>
                    <a:lnTo>
                      <a:pt x="77" y="417"/>
                    </a:lnTo>
                    <a:lnTo>
                      <a:pt x="75" y="419"/>
                    </a:lnTo>
                    <a:lnTo>
                      <a:pt x="75" y="419"/>
                    </a:lnTo>
                    <a:lnTo>
                      <a:pt x="77" y="420"/>
                    </a:lnTo>
                    <a:lnTo>
                      <a:pt x="78" y="422"/>
                    </a:lnTo>
                    <a:lnTo>
                      <a:pt x="78" y="429"/>
                    </a:lnTo>
                    <a:lnTo>
                      <a:pt x="78" y="430"/>
                    </a:lnTo>
                    <a:lnTo>
                      <a:pt x="77" y="434"/>
                    </a:lnTo>
                    <a:lnTo>
                      <a:pt x="77" y="436"/>
                    </a:lnTo>
                    <a:lnTo>
                      <a:pt x="77" y="438"/>
                    </a:lnTo>
                    <a:lnTo>
                      <a:pt x="77" y="443"/>
                    </a:lnTo>
                    <a:lnTo>
                      <a:pt x="77" y="445"/>
                    </a:lnTo>
                    <a:lnTo>
                      <a:pt x="77" y="449"/>
                    </a:lnTo>
                    <a:lnTo>
                      <a:pt x="76" y="451"/>
                    </a:lnTo>
                    <a:lnTo>
                      <a:pt x="76" y="454"/>
                    </a:lnTo>
                    <a:lnTo>
                      <a:pt x="73" y="455"/>
                    </a:lnTo>
                    <a:lnTo>
                      <a:pt x="73" y="458"/>
                    </a:lnTo>
                    <a:lnTo>
                      <a:pt x="73" y="459"/>
                    </a:lnTo>
                    <a:lnTo>
                      <a:pt x="73" y="461"/>
                    </a:lnTo>
                    <a:lnTo>
                      <a:pt x="73" y="465"/>
                    </a:lnTo>
                    <a:lnTo>
                      <a:pt x="73" y="468"/>
                    </a:lnTo>
                    <a:lnTo>
                      <a:pt x="72" y="472"/>
                    </a:lnTo>
                    <a:lnTo>
                      <a:pt x="72" y="477"/>
                    </a:lnTo>
                    <a:lnTo>
                      <a:pt x="72" y="478"/>
                    </a:lnTo>
                    <a:lnTo>
                      <a:pt x="72" y="480"/>
                    </a:lnTo>
                    <a:lnTo>
                      <a:pt x="72" y="480"/>
                    </a:lnTo>
                    <a:lnTo>
                      <a:pt x="72" y="477"/>
                    </a:lnTo>
                    <a:lnTo>
                      <a:pt x="71" y="479"/>
                    </a:lnTo>
                    <a:lnTo>
                      <a:pt x="71" y="483"/>
                    </a:lnTo>
                    <a:lnTo>
                      <a:pt x="70" y="485"/>
                    </a:lnTo>
                    <a:lnTo>
                      <a:pt x="70" y="487"/>
                    </a:lnTo>
                    <a:lnTo>
                      <a:pt x="68" y="489"/>
                    </a:lnTo>
                    <a:lnTo>
                      <a:pt x="68" y="490"/>
                    </a:lnTo>
                    <a:lnTo>
                      <a:pt x="67" y="494"/>
                    </a:lnTo>
                    <a:lnTo>
                      <a:pt x="67" y="495"/>
                    </a:lnTo>
                    <a:lnTo>
                      <a:pt x="68" y="499"/>
                    </a:lnTo>
                    <a:lnTo>
                      <a:pt x="68" y="501"/>
                    </a:lnTo>
                    <a:lnTo>
                      <a:pt x="68" y="504"/>
                    </a:lnTo>
                    <a:lnTo>
                      <a:pt x="68" y="508"/>
                    </a:lnTo>
                    <a:lnTo>
                      <a:pt x="67" y="511"/>
                    </a:lnTo>
                    <a:lnTo>
                      <a:pt x="68" y="511"/>
                    </a:lnTo>
                    <a:lnTo>
                      <a:pt x="68" y="514"/>
                    </a:lnTo>
                    <a:lnTo>
                      <a:pt x="68" y="518"/>
                    </a:lnTo>
                    <a:lnTo>
                      <a:pt x="70" y="517"/>
                    </a:lnTo>
                    <a:lnTo>
                      <a:pt x="71" y="518"/>
                    </a:lnTo>
                    <a:lnTo>
                      <a:pt x="73" y="518"/>
                    </a:lnTo>
                    <a:lnTo>
                      <a:pt x="73" y="521"/>
                    </a:lnTo>
                    <a:lnTo>
                      <a:pt x="72" y="519"/>
                    </a:lnTo>
                    <a:lnTo>
                      <a:pt x="70" y="519"/>
                    </a:lnTo>
                    <a:lnTo>
                      <a:pt x="70" y="518"/>
                    </a:lnTo>
                    <a:lnTo>
                      <a:pt x="68" y="519"/>
                    </a:lnTo>
                    <a:lnTo>
                      <a:pt x="68" y="522"/>
                    </a:lnTo>
                    <a:lnTo>
                      <a:pt x="67" y="526"/>
                    </a:lnTo>
                    <a:lnTo>
                      <a:pt x="67" y="531"/>
                    </a:lnTo>
                    <a:lnTo>
                      <a:pt x="66" y="535"/>
                    </a:lnTo>
                    <a:lnTo>
                      <a:pt x="66" y="537"/>
                    </a:lnTo>
                    <a:lnTo>
                      <a:pt x="66" y="543"/>
                    </a:lnTo>
                    <a:lnTo>
                      <a:pt x="67" y="545"/>
                    </a:lnTo>
                    <a:lnTo>
                      <a:pt x="68" y="542"/>
                    </a:lnTo>
                    <a:lnTo>
                      <a:pt x="71" y="542"/>
                    </a:lnTo>
                    <a:lnTo>
                      <a:pt x="72" y="543"/>
                    </a:lnTo>
                    <a:lnTo>
                      <a:pt x="71" y="545"/>
                    </a:lnTo>
                    <a:lnTo>
                      <a:pt x="70" y="545"/>
                    </a:lnTo>
                    <a:lnTo>
                      <a:pt x="68" y="543"/>
                    </a:lnTo>
                    <a:lnTo>
                      <a:pt x="66" y="546"/>
                    </a:lnTo>
                    <a:lnTo>
                      <a:pt x="66" y="550"/>
                    </a:lnTo>
                    <a:lnTo>
                      <a:pt x="65" y="552"/>
                    </a:lnTo>
                    <a:lnTo>
                      <a:pt x="65" y="556"/>
                    </a:lnTo>
                    <a:lnTo>
                      <a:pt x="63" y="559"/>
                    </a:lnTo>
                    <a:lnTo>
                      <a:pt x="65" y="561"/>
                    </a:lnTo>
                    <a:lnTo>
                      <a:pt x="63" y="565"/>
                    </a:lnTo>
                    <a:lnTo>
                      <a:pt x="63" y="567"/>
                    </a:lnTo>
                    <a:lnTo>
                      <a:pt x="63" y="570"/>
                    </a:lnTo>
                    <a:lnTo>
                      <a:pt x="63" y="574"/>
                    </a:lnTo>
                    <a:lnTo>
                      <a:pt x="63" y="577"/>
                    </a:lnTo>
                    <a:lnTo>
                      <a:pt x="62" y="584"/>
                    </a:lnTo>
                    <a:lnTo>
                      <a:pt x="62" y="585"/>
                    </a:lnTo>
                    <a:lnTo>
                      <a:pt x="62" y="588"/>
                    </a:lnTo>
                    <a:lnTo>
                      <a:pt x="62" y="590"/>
                    </a:lnTo>
                    <a:lnTo>
                      <a:pt x="61" y="595"/>
                    </a:lnTo>
                    <a:lnTo>
                      <a:pt x="61" y="600"/>
                    </a:lnTo>
                    <a:lnTo>
                      <a:pt x="62" y="601"/>
                    </a:lnTo>
                    <a:lnTo>
                      <a:pt x="61" y="603"/>
                    </a:lnTo>
                    <a:lnTo>
                      <a:pt x="61" y="606"/>
                    </a:lnTo>
                    <a:lnTo>
                      <a:pt x="59" y="610"/>
                    </a:lnTo>
                    <a:lnTo>
                      <a:pt x="59" y="615"/>
                    </a:lnTo>
                    <a:lnTo>
                      <a:pt x="58" y="620"/>
                    </a:lnTo>
                    <a:lnTo>
                      <a:pt x="58" y="625"/>
                    </a:lnTo>
                    <a:lnTo>
                      <a:pt x="57" y="629"/>
                    </a:lnTo>
                    <a:lnTo>
                      <a:pt x="57" y="633"/>
                    </a:lnTo>
                    <a:lnTo>
                      <a:pt x="56" y="638"/>
                    </a:lnTo>
                    <a:lnTo>
                      <a:pt x="56" y="640"/>
                    </a:lnTo>
                    <a:lnTo>
                      <a:pt x="54" y="644"/>
                    </a:lnTo>
                    <a:lnTo>
                      <a:pt x="53" y="648"/>
                    </a:lnTo>
                    <a:lnTo>
                      <a:pt x="56" y="648"/>
                    </a:lnTo>
                    <a:lnTo>
                      <a:pt x="54" y="649"/>
                    </a:lnTo>
                    <a:lnTo>
                      <a:pt x="53" y="652"/>
                    </a:lnTo>
                    <a:lnTo>
                      <a:pt x="52" y="656"/>
                    </a:lnTo>
                    <a:lnTo>
                      <a:pt x="52" y="659"/>
                    </a:lnTo>
                    <a:lnTo>
                      <a:pt x="51" y="663"/>
                    </a:lnTo>
                    <a:lnTo>
                      <a:pt x="51" y="666"/>
                    </a:lnTo>
                    <a:lnTo>
                      <a:pt x="49" y="669"/>
                    </a:lnTo>
                    <a:lnTo>
                      <a:pt x="48" y="673"/>
                    </a:lnTo>
                    <a:lnTo>
                      <a:pt x="47" y="677"/>
                    </a:lnTo>
                    <a:lnTo>
                      <a:pt x="44" y="682"/>
                    </a:lnTo>
                    <a:lnTo>
                      <a:pt x="44" y="685"/>
                    </a:lnTo>
                    <a:lnTo>
                      <a:pt x="42" y="690"/>
                    </a:lnTo>
                    <a:lnTo>
                      <a:pt x="41" y="692"/>
                    </a:lnTo>
                    <a:lnTo>
                      <a:pt x="42" y="691"/>
                    </a:lnTo>
                    <a:lnTo>
                      <a:pt x="44" y="687"/>
                    </a:lnTo>
                    <a:lnTo>
                      <a:pt x="46" y="686"/>
                    </a:lnTo>
                    <a:lnTo>
                      <a:pt x="47" y="683"/>
                    </a:lnTo>
                    <a:lnTo>
                      <a:pt x="49" y="682"/>
                    </a:lnTo>
                    <a:lnTo>
                      <a:pt x="51" y="682"/>
                    </a:lnTo>
                    <a:lnTo>
                      <a:pt x="51" y="678"/>
                    </a:lnTo>
                    <a:lnTo>
                      <a:pt x="53" y="680"/>
                    </a:lnTo>
                    <a:lnTo>
                      <a:pt x="54" y="677"/>
                    </a:lnTo>
                    <a:lnTo>
                      <a:pt x="54" y="680"/>
                    </a:lnTo>
                    <a:lnTo>
                      <a:pt x="52" y="681"/>
                    </a:lnTo>
                    <a:lnTo>
                      <a:pt x="54" y="683"/>
                    </a:lnTo>
                    <a:lnTo>
                      <a:pt x="54" y="686"/>
                    </a:lnTo>
                    <a:lnTo>
                      <a:pt x="56" y="687"/>
                    </a:lnTo>
                    <a:lnTo>
                      <a:pt x="57" y="688"/>
                    </a:lnTo>
                    <a:lnTo>
                      <a:pt x="53" y="690"/>
                    </a:lnTo>
                    <a:lnTo>
                      <a:pt x="52" y="688"/>
                    </a:lnTo>
                    <a:lnTo>
                      <a:pt x="52" y="683"/>
                    </a:lnTo>
                    <a:lnTo>
                      <a:pt x="48" y="683"/>
                    </a:lnTo>
                    <a:lnTo>
                      <a:pt x="46" y="687"/>
                    </a:lnTo>
                    <a:lnTo>
                      <a:pt x="44" y="690"/>
                    </a:lnTo>
                    <a:lnTo>
                      <a:pt x="43" y="691"/>
                    </a:lnTo>
                    <a:lnTo>
                      <a:pt x="42" y="693"/>
                    </a:lnTo>
                    <a:lnTo>
                      <a:pt x="42" y="693"/>
                    </a:lnTo>
                    <a:lnTo>
                      <a:pt x="39" y="693"/>
                    </a:lnTo>
                    <a:lnTo>
                      <a:pt x="37" y="695"/>
                    </a:lnTo>
                    <a:lnTo>
                      <a:pt x="36" y="696"/>
                    </a:lnTo>
                    <a:lnTo>
                      <a:pt x="34" y="697"/>
                    </a:lnTo>
                    <a:lnTo>
                      <a:pt x="34" y="700"/>
                    </a:lnTo>
                    <a:lnTo>
                      <a:pt x="36" y="703"/>
                    </a:lnTo>
                    <a:lnTo>
                      <a:pt x="34" y="709"/>
                    </a:lnTo>
                    <a:lnTo>
                      <a:pt x="34" y="712"/>
                    </a:lnTo>
                    <a:lnTo>
                      <a:pt x="33" y="717"/>
                    </a:lnTo>
                    <a:lnTo>
                      <a:pt x="32" y="722"/>
                    </a:lnTo>
                    <a:lnTo>
                      <a:pt x="30" y="726"/>
                    </a:lnTo>
                    <a:lnTo>
                      <a:pt x="30" y="730"/>
                    </a:lnTo>
                    <a:lnTo>
                      <a:pt x="29" y="735"/>
                    </a:lnTo>
                    <a:lnTo>
                      <a:pt x="29" y="738"/>
                    </a:lnTo>
                    <a:lnTo>
                      <a:pt x="28" y="740"/>
                    </a:lnTo>
                    <a:lnTo>
                      <a:pt x="27" y="743"/>
                    </a:lnTo>
                    <a:lnTo>
                      <a:pt x="25" y="749"/>
                    </a:lnTo>
                    <a:lnTo>
                      <a:pt x="24" y="751"/>
                    </a:lnTo>
                    <a:lnTo>
                      <a:pt x="22" y="756"/>
                    </a:lnTo>
                    <a:lnTo>
                      <a:pt x="20" y="760"/>
                    </a:lnTo>
                    <a:lnTo>
                      <a:pt x="19" y="763"/>
                    </a:lnTo>
                    <a:lnTo>
                      <a:pt x="17" y="763"/>
                    </a:lnTo>
                    <a:lnTo>
                      <a:pt x="20" y="767"/>
                    </a:lnTo>
                    <a:lnTo>
                      <a:pt x="22" y="770"/>
                    </a:lnTo>
                    <a:lnTo>
                      <a:pt x="22" y="775"/>
                    </a:lnTo>
                    <a:lnTo>
                      <a:pt x="23" y="778"/>
                    </a:lnTo>
                    <a:lnTo>
                      <a:pt x="25" y="778"/>
                    </a:lnTo>
                    <a:lnTo>
                      <a:pt x="27" y="780"/>
                    </a:lnTo>
                    <a:lnTo>
                      <a:pt x="28" y="784"/>
                    </a:lnTo>
                    <a:lnTo>
                      <a:pt x="29" y="787"/>
                    </a:lnTo>
                    <a:lnTo>
                      <a:pt x="32" y="788"/>
                    </a:lnTo>
                    <a:lnTo>
                      <a:pt x="33" y="792"/>
                    </a:lnTo>
                    <a:lnTo>
                      <a:pt x="33" y="796"/>
                    </a:lnTo>
                    <a:lnTo>
                      <a:pt x="33" y="798"/>
                    </a:lnTo>
                    <a:lnTo>
                      <a:pt x="34" y="799"/>
                    </a:lnTo>
                    <a:lnTo>
                      <a:pt x="34" y="804"/>
                    </a:lnTo>
                    <a:lnTo>
                      <a:pt x="32" y="808"/>
                    </a:lnTo>
                    <a:lnTo>
                      <a:pt x="32" y="812"/>
                    </a:lnTo>
                    <a:lnTo>
                      <a:pt x="30" y="816"/>
                    </a:lnTo>
                    <a:lnTo>
                      <a:pt x="30" y="818"/>
                    </a:lnTo>
                    <a:lnTo>
                      <a:pt x="32" y="821"/>
                    </a:lnTo>
                    <a:lnTo>
                      <a:pt x="30" y="821"/>
                    </a:lnTo>
                    <a:lnTo>
                      <a:pt x="30" y="830"/>
                    </a:lnTo>
                    <a:lnTo>
                      <a:pt x="30" y="833"/>
                    </a:lnTo>
                    <a:lnTo>
                      <a:pt x="32" y="836"/>
                    </a:lnTo>
                    <a:lnTo>
                      <a:pt x="33" y="841"/>
                    </a:lnTo>
                    <a:lnTo>
                      <a:pt x="33" y="846"/>
                    </a:lnTo>
                    <a:lnTo>
                      <a:pt x="36" y="847"/>
                    </a:lnTo>
                    <a:lnTo>
                      <a:pt x="37" y="850"/>
                    </a:lnTo>
                    <a:lnTo>
                      <a:pt x="37" y="854"/>
                    </a:lnTo>
                    <a:lnTo>
                      <a:pt x="38" y="855"/>
                    </a:lnTo>
                    <a:lnTo>
                      <a:pt x="37" y="857"/>
                    </a:lnTo>
                    <a:lnTo>
                      <a:pt x="38" y="860"/>
                    </a:lnTo>
                    <a:lnTo>
                      <a:pt x="38" y="864"/>
                    </a:lnTo>
                    <a:lnTo>
                      <a:pt x="39" y="866"/>
                    </a:lnTo>
                    <a:lnTo>
                      <a:pt x="42" y="869"/>
                    </a:lnTo>
                    <a:lnTo>
                      <a:pt x="44" y="871"/>
                    </a:lnTo>
                    <a:lnTo>
                      <a:pt x="46" y="872"/>
                    </a:lnTo>
                    <a:lnTo>
                      <a:pt x="48" y="874"/>
                    </a:lnTo>
                    <a:lnTo>
                      <a:pt x="49" y="875"/>
                    </a:lnTo>
                    <a:lnTo>
                      <a:pt x="52" y="879"/>
                    </a:lnTo>
                    <a:lnTo>
                      <a:pt x="53" y="880"/>
                    </a:lnTo>
                    <a:lnTo>
                      <a:pt x="53" y="885"/>
                    </a:lnTo>
                    <a:lnTo>
                      <a:pt x="54" y="888"/>
                    </a:lnTo>
                    <a:lnTo>
                      <a:pt x="53" y="890"/>
                    </a:lnTo>
                    <a:lnTo>
                      <a:pt x="53" y="893"/>
                    </a:lnTo>
                    <a:lnTo>
                      <a:pt x="53" y="898"/>
                    </a:lnTo>
                    <a:lnTo>
                      <a:pt x="52" y="900"/>
                    </a:lnTo>
                    <a:lnTo>
                      <a:pt x="51" y="904"/>
                    </a:lnTo>
                    <a:lnTo>
                      <a:pt x="51" y="906"/>
                    </a:lnTo>
                    <a:lnTo>
                      <a:pt x="49" y="908"/>
                    </a:lnTo>
                    <a:lnTo>
                      <a:pt x="49" y="910"/>
                    </a:lnTo>
                    <a:lnTo>
                      <a:pt x="49" y="910"/>
                    </a:lnTo>
                    <a:lnTo>
                      <a:pt x="52" y="913"/>
                    </a:lnTo>
                    <a:lnTo>
                      <a:pt x="54" y="914"/>
                    </a:lnTo>
                    <a:lnTo>
                      <a:pt x="56" y="913"/>
                    </a:lnTo>
                    <a:lnTo>
                      <a:pt x="57" y="914"/>
                    </a:lnTo>
                    <a:lnTo>
                      <a:pt x="59" y="917"/>
                    </a:lnTo>
                    <a:lnTo>
                      <a:pt x="59" y="919"/>
                    </a:lnTo>
                    <a:lnTo>
                      <a:pt x="61" y="923"/>
                    </a:lnTo>
                    <a:lnTo>
                      <a:pt x="61" y="925"/>
                    </a:lnTo>
                    <a:lnTo>
                      <a:pt x="62" y="927"/>
                    </a:lnTo>
                    <a:lnTo>
                      <a:pt x="63" y="932"/>
                    </a:lnTo>
                    <a:lnTo>
                      <a:pt x="65" y="933"/>
                    </a:lnTo>
                    <a:lnTo>
                      <a:pt x="65" y="935"/>
                    </a:lnTo>
                    <a:lnTo>
                      <a:pt x="65" y="938"/>
                    </a:lnTo>
                    <a:lnTo>
                      <a:pt x="66" y="940"/>
                    </a:lnTo>
                    <a:lnTo>
                      <a:pt x="67" y="943"/>
                    </a:lnTo>
                    <a:lnTo>
                      <a:pt x="66" y="944"/>
                    </a:lnTo>
                    <a:lnTo>
                      <a:pt x="67" y="948"/>
                    </a:lnTo>
                    <a:lnTo>
                      <a:pt x="67" y="952"/>
                    </a:lnTo>
                    <a:lnTo>
                      <a:pt x="68" y="957"/>
                    </a:lnTo>
                    <a:lnTo>
                      <a:pt x="68" y="961"/>
                    </a:lnTo>
                    <a:lnTo>
                      <a:pt x="67" y="966"/>
                    </a:lnTo>
                    <a:lnTo>
                      <a:pt x="67" y="968"/>
                    </a:lnTo>
                    <a:lnTo>
                      <a:pt x="66" y="972"/>
                    </a:lnTo>
                    <a:lnTo>
                      <a:pt x="66" y="973"/>
                    </a:lnTo>
                    <a:lnTo>
                      <a:pt x="65" y="977"/>
                    </a:lnTo>
                    <a:lnTo>
                      <a:pt x="65" y="980"/>
                    </a:lnTo>
                    <a:lnTo>
                      <a:pt x="63" y="982"/>
                    </a:lnTo>
                    <a:lnTo>
                      <a:pt x="63" y="985"/>
                    </a:lnTo>
                    <a:lnTo>
                      <a:pt x="63" y="987"/>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6" name="Freeform 214"/>
              <p:cNvSpPr>
                <a:spLocks/>
              </p:cNvSpPr>
              <p:nvPr/>
            </p:nvSpPr>
            <p:spPr bwMode="auto">
              <a:xfrm>
                <a:off x="4822" y="2602"/>
                <a:ext cx="439" cy="1093"/>
              </a:xfrm>
              <a:custGeom>
                <a:avLst/>
                <a:gdLst/>
                <a:ahLst/>
                <a:cxnLst>
                  <a:cxn ang="0">
                    <a:pos x="25" y="20"/>
                  </a:cxn>
                  <a:cxn ang="0">
                    <a:pos x="25" y="44"/>
                  </a:cxn>
                  <a:cxn ang="0">
                    <a:pos x="23" y="54"/>
                  </a:cxn>
                  <a:cxn ang="0">
                    <a:pos x="13" y="71"/>
                  </a:cxn>
                  <a:cxn ang="0">
                    <a:pos x="5" y="90"/>
                  </a:cxn>
                  <a:cxn ang="0">
                    <a:pos x="4" y="114"/>
                  </a:cxn>
                  <a:cxn ang="0">
                    <a:pos x="11" y="138"/>
                  </a:cxn>
                  <a:cxn ang="0">
                    <a:pos x="29" y="151"/>
                  </a:cxn>
                  <a:cxn ang="0">
                    <a:pos x="40" y="169"/>
                  </a:cxn>
                  <a:cxn ang="0">
                    <a:pos x="53" y="188"/>
                  </a:cxn>
                  <a:cxn ang="0">
                    <a:pos x="63" y="213"/>
                  </a:cxn>
                  <a:cxn ang="0">
                    <a:pos x="61" y="237"/>
                  </a:cxn>
                  <a:cxn ang="0">
                    <a:pos x="61" y="259"/>
                  </a:cxn>
                  <a:cxn ang="0">
                    <a:pos x="63" y="270"/>
                  </a:cxn>
                  <a:cxn ang="0">
                    <a:pos x="68" y="284"/>
                  </a:cxn>
                  <a:cxn ang="0">
                    <a:pos x="68" y="310"/>
                  </a:cxn>
                  <a:cxn ang="0">
                    <a:pos x="82" y="330"/>
                  </a:cxn>
                  <a:cxn ang="0">
                    <a:pos x="98" y="348"/>
                  </a:cxn>
                  <a:cxn ang="0">
                    <a:pos x="110" y="364"/>
                  </a:cxn>
                  <a:cxn ang="0">
                    <a:pos x="127" y="378"/>
                  </a:cxn>
                  <a:cxn ang="0">
                    <a:pos x="137" y="401"/>
                  </a:cxn>
                  <a:cxn ang="0">
                    <a:pos x="146" y="416"/>
                  </a:cxn>
                  <a:cxn ang="0">
                    <a:pos x="141" y="441"/>
                  </a:cxn>
                  <a:cxn ang="0">
                    <a:pos x="158" y="440"/>
                  </a:cxn>
                  <a:cxn ang="0">
                    <a:pos x="175" y="455"/>
                  </a:cxn>
                  <a:cxn ang="0">
                    <a:pos x="197" y="465"/>
                  </a:cxn>
                  <a:cxn ang="0">
                    <a:pos x="198" y="460"/>
                  </a:cxn>
                  <a:cxn ang="0">
                    <a:pos x="194" y="446"/>
                  </a:cxn>
                  <a:cxn ang="0">
                    <a:pos x="195" y="427"/>
                  </a:cxn>
                  <a:cxn ang="0">
                    <a:pos x="212" y="426"/>
                  </a:cxn>
                  <a:cxn ang="0">
                    <a:pos x="205" y="446"/>
                  </a:cxn>
                  <a:cxn ang="0">
                    <a:pos x="208" y="455"/>
                  </a:cxn>
                  <a:cxn ang="0">
                    <a:pos x="214" y="463"/>
                  </a:cxn>
                  <a:cxn ang="0">
                    <a:pos x="216" y="474"/>
                  </a:cxn>
                  <a:cxn ang="0">
                    <a:pos x="226" y="484"/>
                  </a:cxn>
                  <a:cxn ang="0">
                    <a:pos x="233" y="508"/>
                  </a:cxn>
                  <a:cxn ang="0">
                    <a:pos x="237" y="517"/>
                  </a:cxn>
                  <a:cxn ang="0">
                    <a:pos x="223" y="511"/>
                  </a:cxn>
                  <a:cxn ang="0">
                    <a:pos x="217" y="501"/>
                  </a:cxn>
                  <a:cxn ang="0">
                    <a:pos x="205" y="492"/>
                  </a:cxn>
                  <a:cxn ang="0">
                    <a:pos x="208" y="478"/>
                  </a:cxn>
                  <a:cxn ang="0">
                    <a:pos x="193" y="480"/>
                  </a:cxn>
                  <a:cxn ang="0">
                    <a:pos x="194" y="511"/>
                  </a:cxn>
                  <a:cxn ang="0">
                    <a:pos x="204" y="537"/>
                  </a:cxn>
                  <a:cxn ang="0">
                    <a:pos x="211" y="561"/>
                  </a:cxn>
                  <a:cxn ang="0">
                    <a:pos x="224" y="579"/>
                  </a:cxn>
                  <a:cxn ang="0">
                    <a:pos x="242" y="585"/>
                  </a:cxn>
                  <a:cxn ang="0">
                    <a:pos x="261" y="594"/>
                  </a:cxn>
                  <a:cxn ang="0">
                    <a:pos x="263" y="624"/>
                  </a:cxn>
                  <a:cxn ang="0">
                    <a:pos x="248" y="634"/>
                  </a:cxn>
                  <a:cxn ang="0">
                    <a:pos x="251" y="649"/>
                  </a:cxn>
                  <a:cxn ang="0">
                    <a:pos x="256" y="675"/>
                  </a:cxn>
                  <a:cxn ang="0">
                    <a:pos x="271" y="688"/>
                  </a:cxn>
                  <a:cxn ang="0">
                    <a:pos x="285" y="707"/>
                  </a:cxn>
                  <a:cxn ang="0">
                    <a:pos x="298" y="726"/>
                  </a:cxn>
                  <a:cxn ang="0">
                    <a:pos x="311" y="745"/>
                  </a:cxn>
                  <a:cxn ang="0">
                    <a:pos x="321" y="764"/>
                  </a:cxn>
                  <a:cxn ang="0">
                    <a:pos x="337" y="778"/>
                  </a:cxn>
                  <a:cxn ang="0">
                    <a:pos x="353" y="793"/>
                  </a:cxn>
                  <a:cxn ang="0">
                    <a:pos x="362" y="809"/>
                  </a:cxn>
                  <a:cxn ang="0">
                    <a:pos x="357" y="821"/>
                  </a:cxn>
                  <a:cxn ang="0">
                    <a:pos x="372" y="830"/>
                  </a:cxn>
                </a:cxnLst>
                <a:rect l="0" t="0" r="r" b="b"/>
                <a:pathLst>
                  <a:path w="384" h="854">
                    <a:moveTo>
                      <a:pt x="30" y="0"/>
                    </a:moveTo>
                    <a:lnTo>
                      <a:pt x="29" y="3"/>
                    </a:lnTo>
                    <a:lnTo>
                      <a:pt x="28" y="5"/>
                    </a:lnTo>
                    <a:lnTo>
                      <a:pt x="28" y="8"/>
                    </a:lnTo>
                    <a:lnTo>
                      <a:pt x="25" y="10"/>
                    </a:lnTo>
                    <a:lnTo>
                      <a:pt x="25" y="10"/>
                    </a:lnTo>
                    <a:lnTo>
                      <a:pt x="25" y="14"/>
                    </a:lnTo>
                    <a:lnTo>
                      <a:pt x="25" y="15"/>
                    </a:lnTo>
                    <a:lnTo>
                      <a:pt x="25" y="18"/>
                    </a:lnTo>
                    <a:lnTo>
                      <a:pt x="25" y="20"/>
                    </a:lnTo>
                    <a:lnTo>
                      <a:pt x="25" y="22"/>
                    </a:lnTo>
                    <a:lnTo>
                      <a:pt x="28" y="22"/>
                    </a:lnTo>
                    <a:lnTo>
                      <a:pt x="29" y="23"/>
                    </a:lnTo>
                    <a:lnTo>
                      <a:pt x="30" y="27"/>
                    </a:lnTo>
                    <a:lnTo>
                      <a:pt x="29" y="32"/>
                    </a:lnTo>
                    <a:lnTo>
                      <a:pt x="29" y="34"/>
                    </a:lnTo>
                    <a:lnTo>
                      <a:pt x="28" y="37"/>
                    </a:lnTo>
                    <a:lnTo>
                      <a:pt x="28" y="39"/>
                    </a:lnTo>
                    <a:lnTo>
                      <a:pt x="26" y="42"/>
                    </a:lnTo>
                    <a:lnTo>
                      <a:pt x="25" y="44"/>
                    </a:lnTo>
                    <a:lnTo>
                      <a:pt x="24" y="48"/>
                    </a:lnTo>
                    <a:lnTo>
                      <a:pt x="23" y="51"/>
                    </a:lnTo>
                    <a:lnTo>
                      <a:pt x="23" y="53"/>
                    </a:lnTo>
                    <a:lnTo>
                      <a:pt x="21" y="54"/>
                    </a:lnTo>
                    <a:lnTo>
                      <a:pt x="20" y="57"/>
                    </a:lnTo>
                    <a:lnTo>
                      <a:pt x="18" y="61"/>
                    </a:lnTo>
                    <a:lnTo>
                      <a:pt x="18" y="62"/>
                    </a:lnTo>
                    <a:lnTo>
                      <a:pt x="20" y="61"/>
                    </a:lnTo>
                    <a:lnTo>
                      <a:pt x="21" y="58"/>
                    </a:lnTo>
                    <a:lnTo>
                      <a:pt x="23" y="54"/>
                    </a:lnTo>
                    <a:lnTo>
                      <a:pt x="23" y="58"/>
                    </a:lnTo>
                    <a:lnTo>
                      <a:pt x="21" y="59"/>
                    </a:lnTo>
                    <a:lnTo>
                      <a:pt x="20" y="61"/>
                    </a:lnTo>
                    <a:lnTo>
                      <a:pt x="21" y="63"/>
                    </a:lnTo>
                    <a:lnTo>
                      <a:pt x="19" y="64"/>
                    </a:lnTo>
                    <a:lnTo>
                      <a:pt x="18" y="63"/>
                    </a:lnTo>
                    <a:lnTo>
                      <a:pt x="16" y="63"/>
                    </a:lnTo>
                    <a:lnTo>
                      <a:pt x="16" y="66"/>
                    </a:lnTo>
                    <a:lnTo>
                      <a:pt x="15" y="68"/>
                    </a:lnTo>
                    <a:lnTo>
                      <a:pt x="13" y="71"/>
                    </a:lnTo>
                    <a:lnTo>
                      <a:pt x="11" y="73"/>
                    </a:lnTo>
                    <a:lnTo>
                      <a:pt x="11" y="75"/>
                    </a:lnTo>
                    <a:lnTo>
                      <a:pt x="10" y="77"/>
                    </a:lnTo>
                    <a:lnTo>
                      <a:pt x="9" y="80"/>
                    </a:lnTo>
                    <a:lnTo>
                      <a:pt x="10" y="80"/>
                    </a:lnTo>
                    <a:lnTo>
                      <a:pt x="8" y="82"/>
                    </a:lnTo>
                    <a:lnTo>
                      <a:pt x="8" y="83"/>
                    </a:lnTo>
                    <a:lnTo>
                      <a:pt x="6" y="86"/>
                    </a:lnTo>
                    <a:lnTo>
                      <a:pt x="5" y="88"/>
                    </a:lnTo>
                    <a:lnTo>
                      <a:pt x="5" y="90"/>
                    </a:lnTo>
                    <a:lnTo>
                      <a:pt x="4" y="92"/>
                    </a:lnTo>
                    <a:lnTo>
                      <a:pt x="3" y="93"/>
                    </a:lnTo>
                    <a:lnTo>
                      <a:pt x="1" y="96"/>
                    </a:lnTo>
                    <a:lnTo>
                      <a:pt x="3" y="100"/>
                    </a:lnTo>
                    <a:lnTo>
                      <a:pt x="1" y="102"/>
                    </a:lnTo>
                    <a:lnTo>
                      <a:pt x="0" y="104"/>
                    </a:lnTo>
                    <a:lnTo>
                      <a:pt x="0" y="106"/>
                    </a:lnTo>
                    <a:lnTo>
                      <a:pt x="1" y="110"/>
                    </a:lnTo>
                    <a:lnTo>
                      <a:pt x="3" y="111"/>
                    </a:lnTo>
                    <a:lnTo>
                      <a:pt x="4" y="114"/>
                    </a:lnTo>
                    <a:lnTo>
                      <a:pt x="4" y="117"/>
                    </a:lnTo>
                    <a:lnTo>
                      <a:pt x="5" y="121"/>
                    </a:lnTo>
                    <a:lnTo>
                      <a:pt x="6" y="124"/>
                    </a:lnTo>
                    <a:lnTo>
                      <a:pt x="5" y="126"/>
                    </a:lnTo>
                    <a:lnTo>
                      <a:pt x="4" y="129"/>
                    </a:lnTo>
                    <a:lnTo>
                      <a:pt x="5" y="131"/>
                    </a:lnTo>
                    <a:lnTo>
                      <a:pt x="6" y="134"/>
                    </a:lnTo>
                    <a:lnTo>
                      <a:pt x="8" y="135"/>
                    </a:lnTo>
                    <a:lnTo>
                      <a:pt x="10" y="136"/>
                    </a:lnTo>
                    <a:lnTo>
                      <a:pt x="11" y="138"/>
                    </a:lnTo>
                    <a:lnTo>
                      <a:pt x="13" y="140"/>
                    </a:lnTo>
                    <a:lnTo>
                      <a:pt x="15" y="141"/>
                    </a:lnTo>
                    <a:lnTo>
                      <a:pt x="16" y="143"/>
                    </a:lnTo>
                    <a:lnTo>
                      <a:pt x="18" y="144"/>
                    </a:lnTo>
                    <a:lnTo>
                      <a:pt x="20" y="146"/>
                    </a:lnTo>
                    <a:lnTo>
                      <a:pt x="21" y="148"/>
                    </a:lnTo>
                    <a:lnTo>
                      <a:pt x="23" y="149"/>
                    </a:lnTo>
                    <a:lnTo>
                      <a:pt x="25" y="150"/>
                    </a:lnTo>
                    <a:lnTo>
                      <a:pt x="26" y="151"/>
                    </a:lnTo>
                    <a:lnTo>
                      <a:pt x="29" y="151"/>
                    </a:lnTo>
                    <a:lnTo>
                      <a:pt x="30" y="153"/>
                    </a:lnTo>
                    <a:lnTo>
                      <a:pt x="33" y="155"/>
                    </a:lnTo>
                    <a:lnTo>
                      <a:pt x="33" y="159"/>
                    </a:lnTo>
                    <a:lnTo>
                      <a:pt x="33" y="161"/>
                    </a:lnTo>
                    <a:lnTo>
                      <a:pt x="34" y="164"/>
                    </a:lnTo>
                    <a:lnTo>
                      <a:pt x="37" y="165"/>
                    </a:lnTo>
                    <a:lnTo>
                      <a:pt x="39" y="167"/>
                    </a:lnTo>
                    <a:lnTo>
                      <a:pt x="39" y="168"/>
                    </a:lnTo>
                    <a:lnTo>
                      <a:pt x="40" y="168"/>
                    </a:lnTo>
                    <a:lnTo>
                      <a:pt x="40" y="169"/>
                    </a:lnTo>
                    <a:lnTo>
                      <a:pt x="40" y="169"/>
                    </a:lnTo>
                    <a:lnTo>
                      <a:pt x="40" y="169"/>
                    </a:lnTo>
                    <a:lnTo>
                      <a:pt x="42" y="169"/>
                    </a:lnTo>
                    <a:lnTo>
                      <a:pt x="42" y="170"/>
                    </a:lnTo>
                    <a:lnTo>
                      <a:pt x="43" y="172"/>
                    </a:lnTo>
                    <a:lnTo>
                      <a:pt x="45" y="177"/>
                    </a:lnTo>
                    <a:lnTo>
                      <a:pt x="48" y="179"/>
                    </a:lnTo>
                    <a:lnTo>
                      <a:pt x="49" y="182"/>
                    </a:lnTo>
                    <a:lnTo>
                      <a:pt x="50" y="184"/>
                    </a:lnTo>
                    <a:lnTo>
                      <a:pt x="53" y="188"/>
                    </a:lnTo>
                    <a:lnTo>
                      <a:pt x="55" y="189"/>
                    </a:lnTo>
                    <a:lnTo>
                      <a:pt x="57" y="190"/>
                    </a:lnTo>
                    <a:lnTo>
                      <a:pt x="57" y="192"/>
                    </a:lnTo>
                    <a:lnTo>
                      <a:pt x="58" y="196"/>
                    </a:lnTo>
                    <a:lnTo>
                      <a:pt x="58" y="202"/>
                    </a:lnTo>
                    <a:lnTo>
                      <a:pt x="58" y="203"/>
                    </a:lnTo>
                    <a:lnTo>
                      <a:pt x="59" y="206"/>
                    </a:lnTo>
                    <a:lnTo>
                      <a:pt x="61" y="207"/>
                    </a:lnTo>
                    <a:lnTo>
                      <a:pt x="62" y="209"/>
                    </a:lnTo>
                    <a:lnTo>
                      <a:pt x="63" y="213"/>
                    </a:lnTo>
                    <a:lnTo>
                      <a:pt x="63" y="217"/>
                    </a:lnTo>
                    <a:lnTo>
                      <a:pt x="63" y="219"/>
                    </a:lnTo>
                    <a:lnTo>
                      <a:pt x="63" y="222"/>
                    </a:lnTo>
                    <a:lnTo>
                      <a:pt x="64" y="225"/>
                    </a:lnTo>
                    <a:lnTo>
                      <a:pt x="66" y="228"/>
                    </a:lnTo>
                    <a:lnTo>
                      <a:pt x="64" y="230"/>
                    </a:lnTo>
                    <a:lnTo>
                      <a:pt x="64" y="231"/>
                    </a:lnTo>
                    <a:lnTo>
                      <a:pt x="63" y="233"/>
                    </a:lnTo>
                    <a:lnTo>
                      <a:pt x="63" y="236"/>
                    </a:lnTo>
                    <a:lnTo>
                      <a:pt x="61" y="237"/>
                    </a:lnTo>
                    <a:lnTo>
                      <a:pt x="61" y="241"/>
                    </a:lnTo>
                    <a:lnTo>
                      <a:pt x="61" y="243"/>
                    </a:lnTo>
                    <a:lnTo>
                      <a:pt x="61" y="246"/>
                    </a:lnTo>
                    <a:lnTo>
                      <a:pt x="61" y="247"/>
                    </a:lnTo>
                    <a:lnTo>
                      <a:pt x="59" y="250"/>
                    </a:lnTo>
                    <a:lnTo>
                      <a:pt x="59" y="251"/>
                    </a:lnTo>
                    <a:lnTo>
                      <a:pt x="59" y="252"/>
                    </a:lnTo>
                    <a:lnTo>
                      <a:pt x="61" y="255"/>
                    </a:lnTo>
                    <a:lnTo>
                      <a:pt x="59" y="256"/>
                    </a:lnTo>
                    <a:lnTo>
                      <a:pt x="61" y="259"/>
                    </a:lnTo>
                    <a:lnTo>
                      <a:pt x="61" y="260"/>
                    </a:lnTo>
                    <a:lnTo>
                      <a:pt x="62" y="260"/>
                    </a:lnTo>
                    <a:lnTo>
                      <a:pt x="62" y="261"/>
                    </a:lnTo>
                    <a:lnTo>
                      <a:pt x="61" y="262"/>
                    </a:lnTo>
                    <a:lnTo>
                      <a:pt x="62" y="264"/>
                    </a:lnTo>
                    <a:lnTo>
                      <a:pt x="62" y="266"/>
                    </a:lnTo>
                    <a:lnTo>
                      <a:pt x="63" y="267"/>
                    </a:lnTo>
                    <a:lnTo>
                      <a:pt x="63" y="269"/>
                    </a:lnTo>
                    <a:lnTo>
                      <a:pt x="63" y="270"/>
                    </a:lnTo>
                    <a:lnTo>
                      <a:pt x="63" y="270"/>
                    </a:lnTo>
                    <a:lnTo>
                      <a:pt x="64" y="271"/>
                    </a:lnTo>
                    <a:lnTo>
                      <a:pt x="64" y="272"/>
                    </a:lnTo>
                    <a:lnTo>
                      <a:pt x="64" y="274"/>
                    </a:lnTo>
                    <a:lnTo>
                      <a:pt x="64" y="275"/>
                    </a:lnTo>
                    <a:lnTo>
                      <a:pt x="64" y="276"/>
                    </a:lnTo>
                    <a:lnTo>
                      <a:pt x="64" y="277"/>
                    </a:lnTo>
                    <a:lnTo>
                      <a:pt x="66" y="279"/>
                    </a:lnTo>
                    <a:lnTo>
                      <a:pt x="67" y="280"/>
                    </a:lnTo>
                    <a:lnTo>
                      <a:pt x="68" y="283"/>
                    </a:lnTo>
                    <a:lnTo>
                      <a:pt x="68" y="284"/>
                    </a:lnTo>
                    <a:lnTo>
                      <a:pt x="69" y="285"/>
                    </a:lnTo>
                    <a:lnTo>
                      <a:pt x="71" y="288"/>
                    </a:lnTo>
                    <a:lnTo>
                      <a:pt x="71" y="290"/>
                    </a:lnTo>
                    <a:lnTo>
                      <a:pt x="72" y="293"/>
                    </a:lnTo>
                    <a:lnTo>
                      <a:pt x="72" y="295"/>
                    </a:lnTo>
                    <a:lnTo>
                      <a:pt x="73" y="299"/>
                    </a:lnTo>
                    <a:lnTo>
                      <a:pt x="73" y="300"/>
                    </a:lnTo>
                    <a:lnTo>
                      <a:pt x="72" y="304"/>
                    </a:lnTo>
                    <a:lnTo>
                      <a:pt x="71" y="308"/>
                    </a:lnTo>
                    <a:lnTo>
                      <a:pt x="68" y="310"/>
                    </a:lnTo>
                    <a:lnTo>
                      <a:pt x="68" y="312"/>
                    </a:lnTo>
                    <a:lnTo>
                      <a:pt x="69" y="315"/>
                    </a:lnTo>
                    <a:lnTo>
                      <a:pt x="71" y="317"/>
                    </a:lnTo>
                    <a:lnTo>
                      <a:pt x="73" y="319"/>
                    </a:lnTo>
                    <a:lnTo>
                      <a:pt x="74" y="320"/>
                    </a:lnTo>
                    <a:lnTo>
                      <a:pt x="77" y="324"/>
                    </a:lnTo>
                    <a:lnTo>
                      <a:pt x="77" y="325"/>
                    </a:lnTo>
                    <a:lnTo>
                      <a:pt x="79" y="328"/>
                    </a:lnTo>
                    <a:lnTo>
                      <a:pt x="82" y="329"/>
                    </a:lnTo>
                    <a:lnTo>
                      <a:pt x="82" y="330"/>
                    </a:lnTo>
                    <a:lnTo>
                      <a:pt x="84" y="332"/>
                    </a:lnTo>
                    <a:lnTo>
                      <a:pt x="86" y="333"/>
                    </a:lnTo>
                    <a:lnTo>
                      <a:pt x="87" y="334"/>
                    </a:lnTo>
                    <a:lnTo>
                      <a:pt x="88" y="337"/>
                    </a:lnTo>
                    <a:lnTo>
                      <a:pt x="91" y="339"/>
                    </a:lnTo>
                    <a:lnTo>
                      <a:pt x="93" y="340"/>
                    </a:lnTo>
                    <a:lnTo>
                      <a:pt x="95" y="343"/>
                    </a:lnTo>
                    <a:lnTo>
                      <a:pt x="97" y="344"/>
                    </a:lnTo>
                    <a:lnTo>
                      <a:pt x="98" y="346"/>
                    </a:lnTo>
                    <a:lnTo>
                      <a:pt x="98" y="348"/>
                    </a:lnTo>
                    <a:lnTo>
                      <a:pt x="101" y="349"/>
                    </a:lnTo>
                    <a:lnTo>
                      <a:pt x="102" y="352"/>
                    </a:lnTo>
                    <a:lnTo>
                      <a:pt x="102" y="353"/>
                    </a:lnTo>
                    <a:lnTo>
                      <a:pt x="103" y="354"/>
                    </a:lnTo>
                    <a:lnTo>
                      <a:pt x="105" y="356"/>
                    </a:lnTo>
                    <a:lnTo>
                      <a:pt x="106" y="357"/>
                    </a:lnTo>
                    <a:lnTo>
                      <a:pt x="106" y="359"/>
                    </a:lnTo>
                    <a:lnTo>
                      <a:pt x="108" y="361"/>
                    </a:lnTo>
                    <a:lnTo>
                      <a:pt x="108" y="363"/>
                    </a:lnTo>
                    <a:lnTo>
                      <a:pt x="110" y="364"/>
                    </a:lnTo>
                    <a:lnTo>
                      <a:pt x="112" y="366"/>
                    </a:lnTo>
                    <a:lnTo>
                      <a:pt x="113" y="367"/>
                    </a:lnTo>
                    <a:lnTo>
                      <a:pt x="115" y="368"/>
                    </a:lnTo>
                    <a:lnTo>
                      <a:pt x="116" y="371"/>
                    </a:lnTo>
                    <a:lnTo>
                      <a:pt x="117" y="372"/>
                    </a:lnTo>
                    <a:lnTo>
                      <a:pt x="120" y="372"/>
                    </a:lnTo>
                    <a:lnTo>
                      <a:pt x="122" y="373"/>
                    </a:lnTo>
                    <a:lnTo>
                      <a:pt x="124" y="375"/>
                    </a:lnTo>
                    <a:lnTo>
                      <a:pt x="126" y="377"/>
                    </a:lnTo>
                    <a:lnTo>
                      <a:pt x="127" y="378"/>
                    </a:lnTo>
                    <a:lnTo>
                      <a:pt x="130" y="380"/>
                    </a:lnTo>
                    <a:lnTo>
                      <a:pt x="131" y="382"/>
                    </a:lnTo>
                    <a:lnTo>
                      <a:pt x="132" y="385"/>
                    </a:lnTo>
                    <a:lnTo>
                      <a:pt x="134" y="387"/>
                    </a:lnTo>
                    <a:lnTo>
                      <a:pt x="135" y="388"/>
                    </a:lnTo>
                    <a:lnTo>
                      <a:pt x="136" y="392"/>
                    </a:lnTo>
                    <a:lnTo>
                      <a:pt x="136" y="396"/>
                    </a:lnTo>
                    <a:lnTo>
                      <a:pt x="135" y="397"/>
                    </a:lnTo>
                    <a:lnTo>
                      <a:pt x="136" y="400"/>
                    </a:lnTo>
                    <a:lnTo>
                      <a:pt x="137" y="401"/>
                    </a:lnTo>
                    <a:lnTo>
                      <a:pt x="140" y="398"/>
                    </a:lnTo>
                    <a:lnTo>
                      <a:pt x="142" y="401"/>
                    </a:lnTo>
                    <a:lnTo>
                      <a:pt x="144" y="404"/>
                    </a:lnTo>
                    <a:lnTo>
                      <a:pt x="145" y="405"/>
                    </a:lnTo>
                    <a:lnTo>
                      <a:pt x="146" y="407"/>
                    </a:lnTo>
                    <a:lnTo>
                      <a:pt x="145" y="410"/>
                    </a:lnTo>
                    <a:lnTo>
                      <a:pt x="144" y="409"/>
                    </a:lnTo>
                    <a:lnTo>
                      <a:pt x="144" y="410"/>
                    </a:lnTo>
                    <a:lnTo>
                      <a:pt x="145" y="414"/>
                    </a:lnTo>
                    <a:lnTo>
                      <a:pt x="146" y="416"/>
                    </a:lnTo>
                    <a:lnTo>
                      <a:pt x="147" y="417"/>
                    </a:lnTo>
                    <a:lnTo>
                      <a:pt x="149" y="421"/>
                    </a:lnTo>
                    <a:lnTo>
                      <a:pt x="147" y="425"/>
                    </a:lnTo>
                    <a:lnTo>
                      <a:pt x="147" y="426"/>
                    </a:lnTo>
                    <a:lnTo>
                      <a:pt x="146" y="429"/>
                    </a:lnTo>
                    <a:lnTo>
                      <a:pt x="145" y="431"/>
                    </a:lnTo>
                    <a:lnTo>
                      <a:pt x="145" y="434"/>
                    </a:lnTo>
                    <a:lnTo>
                      <a:pt x="144" y="436"/>
                    </a:lnTo>
                    <a:lnTo>
                      <a:pt x="142" y="439"/>
                    </a:lnTo>
                    <a:lnTo>
                      <a:pt x="141" y="441"/>
                    </a:lnTo>
                    <a:lnTo>
                      <a:pt x="142" y="443"/>
                    </a:lnTo>
                    <a:lnTo>
                      <a:pt x="144" y="443"/>
                    </a:lnTo>
                    <a:lnTo>
                      <a:pt x="146" y="443"/>
                    </a:lnTo>
                    <a:lnTo>
                      <a:pt x="146" y="443"/>
                    </a:lnTo>
                    <a:lnTo>
                      <a:pt x="145" y="441"/>
                    </a:lnTo>
                    <a:lnTo>
                      <a:pt x="146" y="439"/>
                    </a:lnTo>
                    <a:lnTo>
                      <a:pt x="147" y="438"/>
                    </a:lnTo>
                    <a:lnTo>
                      <a:pt x="151" y="438"/>
                    </a:lnTo>
                    <a:lnTo>
                      <a:pt x="156" y="439"/>
                    </a:lnTo>
                    <a:lnTo>
                      <a:pt x="158" y="440"/>
                    </a:lnTo>
                    <a:lnTo>
                      <a:pt x="160" y="441"/>
                    </a:lnTo>
                    <a:lnTo>
                      <a:pt x="161" y="443"/>
                    </a:lnTo>
                    <a:lnTo>
                      <a:pt x="164" y="445"/>
                    </a:lnTo>
                    <a:lnTo>
                      <a:pt x="165" y="448"/>
                    </a:lnTo>
                    <a:lnTo>
                      <a:pt x="166" y="450"/>
                    </a:lnTo>
                    <a:lnTo>
                      <a:pt x="169" y="451"/>
                    </a:lnTo>
                    <a:lnTo>
                      <a:pt x="170" y="454"/>
                    </a:lnTo>
                    <a:lnTo>
                      <a:pt x="173" y="455"/>
                    </a:lnTo>
                    <a:lnTo>
                      <a:pt x="174" y="455"/>
                    </a:lnTo>
                    <a:lnTo>
                      <a:pt x="175" y="455"/>
                    </a:lnTo>
                    <a:lnTo>
                      <a:pt x="178" y="455"/>
                    </a:lnTo>
                    <a:lnTo>
                      <a:pt x="179" y="456"/>
                    </a:lnTo>
                    <a:lnTo>
                      <a:pt x="182" y="459"/>
                    </a:lnTo>
                    <a:lnTo>
                      <a:pt x="185" y="462"/>
                    </a:lnTo>
                    <a:lnTo>
                      <a:pt x="188" y="463"/>
                    </a:lnTo>
                    <a:lnTo>
                      <a:pt x="189" y="464"/>
                    </a:lnTo>
                    <a:lnTo>
                      <a:pt x="190" y="467"/>
                    </a:lnTo>
                    <a:lnTo>
                      <a:pt x="192" y="467"/>
                    </a:lnTo>
                    <a:lnTo>
                      <a:pt x="194" y="467"/>
                    </a:lnTo>
                    <a:lnTo>
                      <a:pt x="197" y="465"/>
                    </a:lnTo>
                    <a:lnTo>
                      <a:pt x="197" y="463"/>
                    </a:lnTo>
                    <a:lnTo>
                      <a:pt x="195" y="460"/>
                    </a:lnTo>
                    <a:lnTo>
                      <a:pt x="193" y="459"/>
                    </a:lnTo>
                    <a:lnTo>
                      <a:pt x="192" y="458"/>
                    </a:lnTo>
                    <a:lnTo>
                      <a:pt x="193" y="458"/>
                    </a:lnTo>
                    <a:lnTo>
                      <a:pt x="194" y="459"/>
                    </a:lnTo>
                    <a:lnTo>
                      <a:pt x="194" y="456"/>
                    </a:lnTo>
                    <a:lnTo>
                      <a:pt x="195" y="456"/>
                    </a:lnTo>
                    <a:lnTo>
                      <a:pt x="197" y="459"/>
                    </a:lnTo>
                    <a:lnTo>
                      <a:pt x="198" y="460"/>
                    </a:lnTo>
                    <a:lnTo>
                      <a:pt x="199" y="459"/>
                    </a:lnTo>
                    <a:lnTo>
                      <a:pt x="200" y="458"/>
                    </a:lnTo>
                    <a:lnTo>
                      <a:pt x="198" y="456"/>
                    </a:lnTo>
                    <a:lnTo>
                      <a:pt x="197" y="455"/>
                    </a:lnTo>
                    <a:lnTo>
                      <a:pt x="197" y="454"/>
                    </a:lnTo>
                    <a:lnTo>
                      <a:pt x="194" y="451"/>
                    </a:lnTo>
                    <a:lnTo>
                      <a:pt x="194" y="450"/>
                    </a:lnTo>
                    <a:lnTo>
                      <a:pt x="195" y="450"/>
                    </a:lnTo>
                    <a:lnTo>
                      <a:pt x="197" y="449"/>
                    </a:lnTo>
                    <a:lnTo>
                      <a:pt x="194" y="446"/>
                    </a:lnTo>
                    <a:lnTo>
                      <a:pt x="195" y="445"/>
                    </a:lnTo>
                    <a:lnTo>
                      <a:pt x="197" y="445"/>
                    </a:lnTo>
                    <a:lnTo>
                      <a:pt x="198" y="445"/>
                    </a:lnTo>
                    <a:lnTo>
                      <a:pt x="199" y="443"/>
                    </a:lnTo>
                    <a:lnTo>
                      <a:pt x="198" y="441"/>
                    </a:lnTo>
                    <a:lnTo>
                      <a:pt x="195" y="440"/>
                    </a:lnTo>
                    <a:lnTo>
                      <a:pt x="194" y="438"/>
                    </a:lnTo>
                    <a:lnTo>
                      <a:pt x="194" y="435"/>
                    </a:lnTo>
                    <a:lnTo>
                      <a:pt x="195" y="433"/>
                    </a:lnTo>
                    <a:lnTo>
                      <a:pt x="195" y="427"/>
                    </a:lnTo>
                    <a:lnTo>
                      <a:pt x="194" y="426"/>
                    </a:lnTo>
                    <a:lnTo>
                      <a:pt x="193" y="424"/>
                    </a:lnTo>
                    <a:lnTo>
                      <a:pt x="194" y="426"/>
                    </a:lnTo>
                    <a:lnTo>
                      <a:pt x="199" y="425"/>
                    </a:lnTo>
                    <a:lnTo>
                      <a:pt x="200" y="426"/>
                    </a:lnTo>
                    <a:lnTo>
                      <a:pt x="202" y="424"/>
                    </a:lnTo>
                    <a:lnTo>
                      <a:pt x="203" y="421"/>
                    </a:lnTo>
                    <a:lnTo>
                      <a:pt x="207" y="422"/>
                    </a:lnTo>
                    <a:lnTo>
                      <a:pt x="208" y="424"/>
                    </a:lnTo>
                    <a:lnTo>
                      <a:pt x="212" y="426"/>
                    </a:lnTo>
                    <a:lnTo>
                      <a:pt x="214" y="427"/>
                    </a:lnTo>
                    <a:lnTo>
                      <a:pt x="217" y="431"/>
                    </a:lnTo>
                    <a:lnTo>
                      <a:pt x="218" y="435"/>
                    </a:lnTo>
                    <a:lnTo>
                      <a:pt x="217" y="438"/>
                    </a:lnTo>
                    <a:lnTo>
                      <a:pt x="216" y="439"/>
                    </a:lnTo>
                    <a:lnTo>
                      <a:pt x="212" y="440"/>
                    </a:lnTo>
                    <a:lnTo>
                      <a:pt x="209" y="440"/>
                    </a:lnTo>
                    <a:lnTo>
                      <a:pt x="208" y="443"/>
                    </a:lnTo>
                    <a:lnTo>
                      <a:pt x="207" y="445"/>
                    </a:lnTo>
                    <a:lnTo>
                      <a:pt x="205" y="446"/>
                    </a:lnTo>
                    <a:lnTo>
                      <a:pt x="205" y="448"/>
                    </a:lnTo>
                    <a:lnTo>
                      <a:pt x="204" y="449"/>
                    </a:lnTo>
                    <a:lnTo>
                      <a:pt x="203" y="448"/>
                    </a:lnTo>
                    <a:lnTo>
                      <a:pt x="202" y="446"/>
                    </a:lnTo>
                    <a:lnTo>
                      <a:pt x="202" y="449"/>
                    </a:lnTo>
                    <a:lnTo>
                      <a:pt x="203" y="450"/>
                    </a:lnTo>
                    <a:lnTo>
                      <a:pt x="205" y="453"/>
                    </a:lnTo>
                    <a:lnTo>
                      <a:pt x="205" y="454"/>
                    </a:lnTo>
                    <a:lnTo>
                      <a:pt x="205" y="454"/>
                    </a:lnTo>
                    <a:lnTo>
                      <a:pt x="208" y="455"/>
                    </a:lnTo>
                    <a:lnTo>
                      <a:pt x="207" y="453"/>
                    </a:lnTo>
                    <a:lnTo>
                      <a:pt x="208" y="453"/>
                    </a:lnTo>
                    <a:lnTo>
                      <a:pt x="209" y="454"/>
                    </a:lnTo>
                    <a:lnTo>
                      <a:pt x="211" y="454"/>
                    </a:lnTo>
                    <a:lnTo>
                      <a:pt x="213" y="456"/>
                    </a:lnTo>
                    <a:lnTo>
                      <a:pt x="212" y="456"/>
                    </a:lnTo>
                    <a:lnTo>
                      <a:pt x="213" y="459"/>
                    </a:lnTo>
                    <a:lnTo>
                      <a:pt x="213" y="460"/>
                    </a:lnTo>
                    <a:lnTo>
                      <a:pt x="213" y="460"/>
                    </a:lnTo>
                    <a:lnTo>
                      <a:pt x="214" y="463"/>
                    </a:lnTo>
                    <a:lnTo>
                      <a:pt x="213" y="464"/>
                    </a:lnTo>
                    <a:lnTo>
                      <a:pt x="213" y="465"/>
                    </a:lnTo>
                    <a:lnTo>
                      <a:pt x="213" y="467"/>
                    </a:lnTo>
                    <a:lnTo>
                      <a:pt x="212" y="468"/>
                    </a:lnTo>
                    <a:lnTo>
                      <a:pt x="211" y="469"/>
                    </a:lnTo>
                    <a:lnTo>
                      <a:pt x="212" y="469"/>
                    </a:lnTo>
                    <a:lnTo>
                      <a:pt x="212" y="470"/>
                    </a:lnTo>
                    <a:lnTo>
                      <a:pt x="214" y="472"/>
                    </a:lnTo>
                    <a:lnTo>
                      <a:pt x="216" y="474"/>
                    </a:lnTo>
                    <a:lnTo>
                      <a:pt x="216" y="474"/>
                    </a:lnTo>
                    <a:lnTo>
                      <a:pt x="217" y="474"/>
                    </a:lnTo>
                    <a:lnTo>
                      <a:pt x="219" y="475"/>
                    </a:lnTo>
                    <a:lnTo>
                      <a:pt x="221" y="477"/>
                    </a:lnTo>
                    <a:lnTo>
                      <a:pt x="218" y="478"/>
                    </a:lnTo>
                    <a:lnTo>
                      <a:pt x="221" y="480"/>
                    </a:lnTo>
                    <a:lnTo>
                      <a:pt x="222" y="482"/>
                    </a:lnTo>
                    <a:lnTo>
                      <a:pt x="223" y="483"/>
                    </a:lnTo>
                    <a:lnTo>
                      <a:pt x="224" y="482"/>
                    </a:lnTo>
                    <a:lnTo>
                      <a:pt x="226" y="483"/>
                    </a:lnTo>
                    <a:lnTo>
                      <a:pt x="226" y="484"/>
                    </a:lnTo>
                    <a:lnTo>
                      <a:pt x="227" y="485"/>
                    </a:lnTo>
                    <a:lnTo>
                      <a:pt x="228" y="488"/>
                    </a:lnTo>
                    <a:lnTo>
                      <a:pt x="229" y="491"/>
                    </a:lnTo>
                    <a:lnTo>
                      <a:pt x="229" y="494"/>
                    </a:lnTo>
                    <a:lnTo>
                      <a:pt x="229" y="497"/>
                    </a:lnTo>
                    <a:lnTo>
                      <a:pt x="231" y="499"/>
                    </a:lnTo>
                    <a:lnTo>
                      <a:pt x="231" y="502"/>
                    </a:lnTo>
                    <a:lnTo>
                      <a:pt x="232" y="503"/>
                    </a:lnTo>
                    <a:lnTo>
                      <a:pt x="233" y="506"/>
                    </a:lnTo>
                    <a:lnTo>
                      <a:pt x="233" y="508"/>
                    </a:lnTo>
                    <a:lnTo>
                      <a:pt x="234" y="511"/>
                    </a:lnTo>
                    <a:lnTo>
                      <a:pt x="237" y="511"/>
                    </a:lnTo>
                    <a:lnTo>
                      <a:pt x="240" y="512"/>
                    </a:lnTo>
                    <a:lnTo>
                      <a:pt x="240" y="513"/>
                    </a:lnTo>
                    <a:lnTo>
                      <a:pt x="241" y="514"/>
                    </a:lnTo>
                    <a:lnTo>
                      <a:pt x="243" y="516"/>
                    </a:lnTo>
                    <a:lnTo>
                      <a:pt x="241" y="517"/>
                    </a:lnTo>
                    <a:lnTo>
                      <a:pt x="241" y="517"/>
                    </a:lnTo>
                    <a:lnTo>
                      <a:pt x="238" y="518"/>
                    </a:lnTo>
                    <a:lnTo>
                      <a:pt x="237" y="517"/>
                    </a:lnTo>
                    <a:lnTo>
                      <a:pt x="236" y="517"/>
                    </a:lnTo>
                    <a:lnTo>
                      <a:pt x="234" y="516"/>
                    </a:lnTo>
                    <a:lnTo>
                      <a:pt x="233" y="513"/>
                    </a:lnTo>
                    <a:lnTo>
                      <a:pt x="232" y="511"/>
                    </a:lnTo>
                    <a:lnTo>
                      <a:pt x="229" y="509"/>
                    </a:lnTo>
                    <a:lnTo>
                      <a:pt x="228" y="511"/>
                    </a:lnTo>
                    <a:lnTo>
                      <a:pt x="227" y="509"/>
                    </a:lnTo>
                    <a:lnTo>
                      <a:pt x="226" y="508"/>
                    </a:lnTo>
                    <a:lnTo>
                      <a:pt x="224" y="508"/>
                    </a:lnTo>
                    <a:lnTo>
                      <a:pt x="223" y="511"/>
                    </a:lnTo>
                    <a:lnTo>
                      <a:pt x="224" y="508"/>
                    </a:lnTo>
                    <a:lnTo>
                      <a:pt x="224" y="504"/>
                    </a:lnTo>
                    <a:lnTo>
                      <a:pt x="223" y="506"/>
                    </a:lnTo>
                    <a:lnTo>
                      <a:pt x="222" y="506"/>
                    </a:lnTo>
                    <a:lnTo>
                      <a:pt x="222" y="506"/>
                    </a:lnTo>
                    <a:lnTo>
                      <a:pt x="221" y="506"/>
                    </a:lnTo>
                    <a:lnTo>
                      <a:pt x="222" y="503"/>
                    </a:lnTo>
                    <a:lnTo>
                      <a:pt x="219" y="503"/>
                    </a:lnTo>
                    <a:lnTo>
                      <a:pt x="219" y="501"/>
                    </a:lnTo>
                    <a:lnTo>
                      <a:pt x="217" y="501"/>
                    </a:lnTo>
                    <a:lnTo>
                      <a:pt x="216" y="501"/>
                    </a:lnTo>
                    <a:lnTo>
                      <a:pt x="213" y="499"/>
                    </a:lnTo>
                    <a:lnTo>
                      <a:pt x="212" y="498"/>
                    </a:lnTo>
                    <a:lnTo>
                      <a:pt x="208" y="498"/>
                    </a:lnTo>
                    <a:lnTo>
                      <a:pt x="207" y="497"/>
                    </a:lnTo>
                    <a:lnTo>
                      <a:pt x="208" y="496"/>
                    </a:lnTo>
                    <a:lnTo>
                      <a:pt x="208" y="494"/>
                    </a:lnTo>
                    <a:lnTo>
                      <a:pt x="208" y="493"/>
                    </a:lnTo>
                    <a:lnTo>
                      <a:pt x="205" y="493"/>
                    </a:lnTo>
                    <a:lnTo>
                      <a:pt x="205" y="492"/>
                    </a:lnTo>
                    <a:lnTo>
                      <a:pt x="207" y="491"/>
                    </a:lnTo>
                    <a:lnTo>
                      <a:pt x="207" y="488"/>
                    </a:lnTo>
                    <a:lnTo>
                      <a:pt x="207" y="487"/>
                    </a:lnTo>
                    <a:lnTo>
                      <a:pt x="205" y="484"/>
                    </a:lnTo>
                    <a:lnTo>
                      <a:pt x="207" y="482"/>
                    </a:lnTo>
                    <a:lnTo>
                      <a:pt x="205" y="480"/>
                    </a:lnTo>
                    <a:lnTo>
                      <a:pt x="208" y="480"/>
                    </a:lnTo>
                    <a:lnTo>
                      <a:pt x="209" y="479"/>
                    </a:lnTo>
                    <a:lnTo>
                      <a:pt x="208" y="478"/>
                    </a:lnTo>
                    <a:lnTo>
                      <a:pt x="208" y="478"/>
                    </a:lnTo>
                    <a:lnTo>
                      <a:pt x="207" y="475"/>
                    </a:lnTo>
                    <a:lnTo>
                      <a:pt x="205" y="473"/>
                    </a:lnTo>
                    <a:lnTo>
                      <a:pt x="205" y="470"/>
                    </a:lnTo>
                    <a:lnTo>
                      <a:pt x="204" y="468"/>
                    </a:lnTo>
                    <a:lnTo>
                      <a:pt x="202" y="468"/>
                    </a:lnTo>
                    <a:lnTo>
                      <a:pt x="198" y="469"/>
                    </a:lnTo>
                    <a:lnTo>
                      <a:pt x="195" y="469"/>
                    </a:lnTo>
                    <a:lnTo>
                      <a:pt x="193" y="472"/>
                    </a:lnTo>
                    <a:lnTo>
                      <a:pt x="193" y="475"/>
                    </a:lnTo>
                    <a:lnTo>
                      <a:pt x="193" y="480"/>
                    </a:lnTo>
                    <a:lnTo>
                      <a:pt x="194" y="484"/>
                    </a:lnTo>
                    <a:lnTo>
                      <a:pt x="194" y="491"/>
                    </a:lnTo>
                    <a:lnTo>
                      <a:pt x="194" y="494"/>
                    </a:lnTo>
                    <a:lnTo>
                      <a:pt x="194" y="497"/>
                    </a:lnTo>
                    <a:lnTo>
                      <a:pt x="193" y="498"/>
                    </a:lnTo>
                    <a:lnTo>
                      <a:pt x="193" y="498"/>
                    </a:lnTo>
                    <a:lnTo>
                      <a:pt x="193" y="502"/>
                    </a:lnTo>
                    <a:lnTo>
                      <a:pt x="192" y="506"/>
                    </a:lnTo>
                    <a:lnTo>
                      <a:pt x="193" y="508"/>
                    </a:lnTo>
                    <a:lnTo>
                      <a:pt x="194" y="511"/>
                    </a:lnTo>
                    <a:lnTo>
                      <a:pt x="194" y="511"/>
                    </a:lnTo>
                    <a:lnTo>
                      <a:pt x="197" y="511"/>
                    </a:lnTo>
                    <a:lnTo>
                      <a:pt x="199" y="513"/>
                    </a:lnTo>
                    <a:lnTo>
                      <a:pt x="199" y="516"/>
                    </a:lnTo>
                    <a:lnTo>
                      <a:pt x="200" y="522"/>
                    </a:lnTo>
                    <a:lnTo>
                      <a:pt x="202" y="523"/>
                    </a:lnTo>
                    <a:lnTo>
                      <a:pt x="203" y="526"/>
                    </a:lnTo>
                    <a:lnTo>
                      <a:pt x="203" y="530"/>
                    </a:lnTo>
                    <a:lnTo>
                      <a:pt x="204" y="533"/>
                    </a:lnTo>
                    <a:lnTo>
                      <a:pt x="204" y="537"/>
                    </a:lnTo>
                    <a:lnTo>
                      <a:pt x="203" y="541"/>
                    </a:lnTo>
                    <a:lnTo>
                      <a:pt x="203" y="543"/>
                    </a:lnTo>
                    <a:lnTo>
                      <a:pt x="202" y="546"/>
                    </a:lnTo>
                    <a:lnTo>
                      <a:pt x="203" y="548"/>
                    </a:lnTo>
                    <a:lnTo>
                      <a:pt x="204" y="552"/>
                    </a:lnTo>
                    <a:lnTo>
                      <a:pt x="204" y="554"/>
                    </a:lnTo>
                    <a:lnTo>
                      <a:pt x="207" y="556"/>
                    </a:lnTo>
                    <a:lnTo>
                      <a:pt x="208" y="557"/>
                    </a:lnTo>
                    <a:lnTo>
                      <a:pt x="209" y="559"/>
                    </a:lnTo>
                    <a:lnTo>
                      <a:pt x="211" y="561"/>
                    </a:lnTo>
                    <a:lnTo>
                      <a:pt x="212" y="564"/>
                    </a:lnTo>
                    <a:lnTo>
                      <a:pt x="213" y="564"/>
                    </a:lnTo>
                    <a:lnTo>
                      <a:pt x="216" y="565"/>
                    </a:lnTo>
                    <a:lnTo>
                      <a:pt x="217" y="566"/>
                    </a:lnTo>
                    <a:lnTo>
                      <a:pt x="218" y="569"/>
                    </a:lnTo>
                    <a:lnTo>
                      <a:pt x="219" y="570"/>
                    </a:lnTo>
                    <a:lnTo>
                      <a:pt x="221" y="574"/>
                    </a:lnTo>
                    <a:lnTo>
                      <a:pt x="222" y="575"/>
                    </a:lnTo>
                    <a:lnTo>
                      <a:pt x="223" y="576"/>
                    </a:lnTo>
                    <a:lnTo>
                      <a:pt x="224" y="579"/>
                    </a:lnTo>
                    <a:lnTo>
                      <a:pt x="226" y="580"/>
                    </a:lnTo>
                    <a:lnTo>
                      <a:pt x="228" y="580"/>
                    </a:lnTo>
                    <a:lnTo>
                      <a:pt x="231" y="583"/>
                    </a:lnTo>
                    <a:lnTo>
                      <a:pt x="231" y="584"/>
                    </a:lnTo>
                    <a:lnTo>
                      <a:pt x="233" y="584"/>
                    </a:lnTo>
                    <a:lnTo>
                      <a:pt x="234" y="585"/>
                    </a:lnTo>
                    <a:lnTo>
                      <a:pt x="237" y="586"/>
                    </a:lnTo>
                    <a:lnTo>
                      <a:pt x="238" y="586"/>
                    </a:lnTo>
                    <a:lnTo>
                      <a:pt x="241" y="586"/>
                    </a:lnTo>
                    <a:lnTo>
                      <a:pt x="242" y="585"/>
                    </a:lnTo>
                    <a:lnTo>
                      <a:pt x="245" y="585"/>
                    </a:lnTo>
                    <a:lnTo>
                      <a:pt x="246" y="585"/>
                    </a:lnTo>
                    <a:lnTo>
                      <a:pt x="248" y="585"/>
                    </a:lnTo>
                    <a:lnTo>
                      <a:pt x="251" y="583"/>
                    </a:lnTo>
                    <a:lnTo>
                      <a:pt x="253" y="583"/>
                    </a:lnTo>
                    <a:lnTo>
                      <a:pt x="255" y="584"/>
                    </a:lnTo>
                    <a:lnTo>
                      <a:pt x="257" y="586"/>
                    </a:lnTo>
                    <a:lnTo>
                      <a:pt x="258" y="589"/>
                    </a:lnTo>
                    <a:lnTo>
                      <a:pt x="260" y="591"/>
                    </a:lnTo>
                    <a:lnTo>
                      <a:pt x="261" y="594"/>
                    </a:lnTo>
                    <a:lnTo>
                      <a:pt x="262" y="596"/>
                    </a:lnTo>
                    <a:lnTo>
                      <a:pt x="263" y="599"/>
                    </a:lnTo>
                    <a:lnTo>
                      <a:pt x="265" y="600"/>
                    </a:lnTo>
                    <a:lnTo>
                      <a:pt x="266" y="603"/>
                    </a:lnTo>
                    <a:lnTo>
                      <a:pt x="266" y="606"/>
                    </a:lnTo>
                    <a:lnTo>
                      <a:pt x="266" y="609"/>
                    </a:lnTo>
                    <a:lnTo>
                      <a:pt x="265" y="612"/>
                    </a:lnTo>
                    <a:lnTo>
                      <a:pt x="265" y="617"/>
                    </a:lnTo>
                    <a:lnTo>
                      <a:pt x="265" y="620"/>
                    </a:lnTo>
                    <a:lnTo>
                      <a:pt x="263" y="624"/>
                    </a:lnTo>
                    <a:lnTo>
                      <a:pt x="263" y="625"/>
                    </a:lnTo>
                    <a:lnTo>
                      <a:pt x="262" y="629"/>
                    </a:lnTo>
                    <a:lnTo>
                      <a:pt x="260" y="633"/>
                    </a:lnTo>
                    <a:lnTo>
                      <a:pt x="258" y="634"/>
                    </a:lnTo>
                    <a:lnTo>
                      <a:pt x="256" y="633"/>
                    </a:lnTo>
                    <a:lnTo>
                      <a:pt x="253" y="630"/>
                    </a:lnTo>
                    <a:lnTo>
                      <a:pt x="253" y="629"/>
                    </a:lnTo>
                    <a:lnTo>
                      <a:pt x="251" y="629"/>
                    </a:lnTo>
                    <a:lnTo>
                      <a:pt x="250" y="633"/>
                    </a:lnTo>
                    <a:lnTo>
                      <a:pt x="248" y="634"/>
                    </a:lnTo>
                    <a:lnTo>
                      <a:pt x="248" y="637"/>
                    </a:lnTo>
                    <a:lnTo>
                      <a:pt x="248" y="638"/>
                    </a:lnTo>
                    <a:lnTo>
                      <a:pt x="250" y="641"/>
                    </a:lnTo>
                    <a:lnTo>
                      <a:pt x="251" y="639"/>
                    </a:lnTo>
                    <a:lnTo>
                      <a:pt x="252" y="642"/>
                    </a:lnTo>
                    <a:lnTo>
                      <a:pt x="252" y="644"/>
                    </a:lnTo>
                    <a:lnTo>
                      <a:pt x="251" y="646"/>
                    </a:lnTo>
                    <a:lnTo>
                      <a:pt x="250" y="646"/>
                    </a:lnTo>
                    <a:lnTo>
                      <a:pt x="251" y="648"/>
                    </a:lnTo>
                    <a:lnTo>
                      <a:pt x="251" y="649"/>
                    </a:lnTo>
                    <a:lnTo>
                      <a:pt x="252" y="652"/>
                    </a:lnTo>
                    <a:lnTo>
                      <a:pt x="252" y="654"/>
                    </a:lnTo>
                    <a:lnTo>
                      <a:pt x="253" y="657"/>
                    </a:lnTo>
                    <a:lnTo>
                      <a:pt x="253" y="659"/>
                    </a:lnTo>
                    <a:lnTo>
                      <a:pt x="253" y="662"/>
                    </a:lnTo>
                    <a:lnTo>
                      <a:pt x="255" y="663"/>
                    </a:lnTo>
                    <a:lnTo>
                      <a:pt x="255" y="666"/>
                    </a:lnTo>
                    <a:lnTo>
                      <a:pt x="255" y="668"/>
                    </a:lnTo>
                    <a:lnTo>
                      <a:pt x="256" y="671"/>
                    </a:lnTo>
                    <a:lnTo>
                      <a:pt x="256" y="675"/>
                    </a:lnTo>
                    <a:lnTo>
                      <a:pt x="256" y="676"/>
                    </a:lnTo>
                    <a:lnTo>
                      <a:pt x="257" y="677"/>
                    </a:lnTo>
                    <a:lnTo>
                      <a:pt x="260" y="678"/>
                    </a:lnTo>
                    <a:lnTo>
                      <a:pt x="261" y="680"/>
                    </a:lnTo>
                    <a:lnTo>
                      <a:pt x="261" y="682"/>
                    </a:lnTo>
                    <a:lnTo>
                      <a:pt x="263" y="683"/>
                    </a:lnTo>
                    <a:lnTo>
                      <a:pt x="265" y="685"/>
                    </a:lnTo>
                    <a:lnTo>
                      <a:pt x="266" y="686"/>
                    </a:lnTo>
                    <a:lnTo>
                      <a:pt x="269" y="687"/>
                    </a:lnTo>
                    <a:lnTo>
                      <a:pt x="271" y="688"/>
                    </a:lnTo>
                    <a:lnTo>
                      <a:pt x="272" y="690"/>
                    </a:lnTo>
                    <a:lnTo>
                      <a:pt x="275" y="691"/>
                    </a:lnTo>
                    <a:lnTo>
                      <a:pt x="276" y="693"/>
                    </a:lnTo>
                    <a:lnTo>
                      <a:pt x="277" y="695"/>
                    </a:lnTo>
                    <a:lnTo>
                      <a:pt x="280" y="697"/>
                    </a:lnTo>
                    <a:lnTo>
                      <a:pt x="281" y="700"/>
                    </a:lnTo>
                    <a:lnTo>
                      <a:pt x="282" y="701"/>
                    </a:lnTo>
                    <a:lnTo>
                      <a:pt x="284" y="704"/>
                    </a:lnTo>
                    <a:lnTo>
                      <a:pt x="284" y="706"/>
                    </a:lnTo>
                    <a:lnTo>
                      <a:pt x="285" y="707"/>
                    </a:lnTo>
                    <a:lnTo>
                      <a:pt x="286" y="710"/>
                    </a:lnTo>
                    <a:lnTo>
                      <a:pt x="287" y="712"/>
                    </a:lnTo>
                    <a:lnTo>
                      <a:pt x="289" y="714"/>
                    </a:lnTo>
                    <a:lnTo>
                      <a:pt x="291" y="715"/>
                    </a:lnTo>
                    <a:lnTo>
                      <a:pt x="294" y="716"/>
                    </a:lnTo>
                    <a:lnTo>
                      <a:pt x="295" y="716"/>
                    </a:lnTo>
                    <a:lnTo>
                      <a:pt x="296" y="719"/>
                    </a:lnTo>
                    <a:lnTo>
                      <a:pt x="298" y="721"/>
                    </a:lnTo>
                    <a:lnTo>
                      <a:pt x="298" y="725"/>
                    </a:lnTo>
                    <a:lnTo>
                      <a:pt x="298" y="726"/>
                    </a:lnTo>
                    <a:lnTo>
                      <a:pt x="299" y="728"/>
                    </a:lnTo>
                    <a:lnTo>
                      <a:pt x="299" y="729"/>
                    </a:lnTo>
                    <a:lnTo>
                      <a:pt x="300" y="733"/>
                    </a:lnTo>
                    <a:lnTo>
                      <a:pt x="300" y="734"/>
                    </a:lnTo>
                    <a:lnTo>
                      <a:pt x="303" y="735"/>
                    </a:lnTo>
                    <a:lnTo>
                      <a:pt x="304" y="736"/>
                    </a:lnTo>
                    <a:lnTo>
                      <a:pt x="305" y="739"/>
                    </a:lnTo>
                    <a:lnTo>
                      <a:pt x="308" y="741"/>
                    </a:lnTo>
                    <a:lnTo>
                      <a:pt x="309" y="743"/>
                    </a:lnTo>
                    <a:lnTo>
                      <a:pt x="311" y="745"/>
                    </a:lnTo>
                    <a:lnTo>
                      <a:pt x="313" y="748"/>
                    </a:lnTo>
                    <a:lnTo>
                      <a:pt x="314" y="750"/>
                    </a:lnTo>
                    <a:lnTo>
                      <a:pt x="315" y="751"/>
                    </a:lnTo>
                    <a:lnTo>
                      <a:pt x="315" y="753"/>
                    </a:lnTo>
                    <a:lnTo>
                      <a:pt x="314" y="756"/>
                    </a:lnTo>
                    <a:lnTo>
                      <a:pt x="315" y="758"/>
                    </a:lnTo>
                    <a:lnTo>
                      <a:pt x="318" y="760"/>
                    </a:lnTo>
                    <a:lnTo>
                      <a:pt x="318" y="763"/>
                    </a:lnTo>
                    <a:lnTo>
                      <a:pt x="319" y="763"/>
                    </a:lnTo>
                    <a:lnTo>
                      <a:pt x="321" y="764"/>
                    </a:lnTo>
                    <a:lnTo>
                      <a:pt x="324" y="765"/>
                    </a:lnTo>
                    <a:lnTo>
                      <a:pt x="325" y="767"/>
                    </a:lnTo>
                    <a:lnTo>
                      <a:pt x="327" y="767"/>
                    </a:lnTo>
                    <a:lnTo>
                      <a:pt x="329" y="767"/>
                    </a:lnTo>
                    <a:lnTo>
                      <a:pt x="330" y="768"/>
                    </a:lnTo>
                    <a:lnTo>
                      <a:pt x="332" y="769"/>
                    </a:lnTo>
                    <a:lnTo>
                      <a:pt x="333" y="772"/>
                    </a:lnTo>
                    <a:lnTo>
                      <a:pt x="334" y="773"/>
                    </a:lnTo>
                    <a:lnTo>
                      <a:pt x="335" y="777"/>
                    </a:lnTo>
                    <a:lnTo>
                      <a:pt x="337" y="778"/>
                    </a:lnTo>
                    <a:lnTo>
                      <a:pt x="338" y="780"/>
                    </a:lnTo>
                    <a:lnTo>
                      <a:pt x="338" y="782"/>
                    </a:lnTo>
                    <a:lnTo>
                      <a:pt x="339" y="783"/>
                    </a:lnTo>
                    <a:lnTo>
                      <a:pt x="342" y="785"/>
                    </a:lnTo>
                    <a:lnTo>
                      <a:pt x="343" y="787"/>
                    </a:lnTo>
                    <a:lnTo>
                      <a:pt x="345" y="789"/>
                    </a:lnTo>
                    <a:lnTo>
                      <a:pt x="347" y="792"/>
                    </a:lnTo>
                    <a:lnTo>
                      <a:pt x="349" y="792"/>
                    </a:lnTo>
                    <a:lnTo>
                      <a:pt x="352" y="792"/>
                    </a:lnTo>
                    <a:lnTo>
                      <a:pt x="353" y="793"/>
                    </a:lnTo>
                    <a:lnTo>
                      <a:pt x="357" y="794"/>
                    </a:lnTo>
                    <a:lnTo>
                      <a:pt x="359" y="797"/>
                    </a:lnTo>
                    <a:lnTo>
                      <a:pt x="359" y="798"/>
                    </a:lnTo>
                    <a:lnTo>
                      <a:pt x="361" y="801"/>
                    </a:lnTo>
                    <a:lnTo>
                      <a:pt x="359" y="803"/>
                    </a:lnTo>
                    <a:lnTo>
                      <a:pt x="362" y="804"/>
                    </a:lnTo>
                    <a:lnTo>
                      <a:pt x="363" y="807"/>
                    </a:lnTo>
                    <a:lnTo>
                      <a:pt x="364" y="807"/>
                    </a:lnTo>
                    <a:lnTo>
                      <a:pt x="363" y="808"/>
                    </a:lnTo>
                    <a:lnTo>
                      <a:pt x="362" y="809"/>
                    </a:lnTo>
                    <a:lnTo>
                      <a:pt x="361" y="811"/>
                    </a:lnTo>
                    <a:lnTo>
                      <a:pt x="361" y="809"/>
                    </a:lnTo>
                    <a:lnTo>
                      <a:pt x="361" y="804"/>
                    </a:lnTo>
                    <a:lnTo>
                      <a:pt x="361" y="806"/>
                    </a:lnTo>
                    <a:lnTo>
                      <a:pt x="361" y="809"/>
                    </a:lnTo>
                    <a:lnTo>
                      <a:pt x="359" y="811"/>
                    </a:lnTo>
                    <a:lnTo>
                      <a:pt x="359" y="814"/>
                    </a:lnTo>
                    <a:lnTo>
                      <a:pt x="358" y="817"/>
                    </a:lnTo>
                    <a:lnTo>
                      <a:pt x="357" y="818"/>
                    </a:lnTo>
                    <a:lnTo>
                      <a:pt x="357" y="821"/>
                    </a:lnTo>
                    <a:lnTo>
                      <a:pt x="358" y="822"/>
                    </a:lnTo>
                    <a:lnTo>
                      <a:pt x="359" y="823"/>
                    </a:lnTo>
                    <a:lnTo>
                      <a:pt x="361" y="826"/>
                    </a:lnTo>
                    <a:lnTo>
                      <a:pt x="363" y="826"/>
                    </a:lnTo>
                    <a:lnTo>
                      <a:pt x="364" y="827"/>
                    </a:lnTo>
                    <a:lnTo>
                      <a:pt x="367" y="828"/>
                    </a:lnTo>
                    <a:lnTo>
                      <a:pt x="368" y="830"/>
                    </a:lnTo>
                    <a:lnTo>
                      <a:pt x="369" y="831"/>
                    </a:lnTo>
                    <a:lnTo>
                      <a:pt x="372" y="832"/>
                    </a:lnTo>
                    <a:lnTo>
                      <a:pt x="372" y="830"/>
                    </a:lnTo>
                    <a:lnTo>
                      <a:pt x="374" y="831"/>
                    </a:lnTo>
                    <a:lnTo>
                      <a:pt x="377" y="831"/>
                    </a:lnTo>
                    <a:lnTo>
                      <a:pt x="379" y="833"/>
                    </a:lnTo>
                    <a:lnTo>
                      <a:pt x="382" y="833"/>
                    </a:lnTo>
                    <a:lnTo>
                      <a:pt x="383" y="836"/>
                    </a:lnTo>
                    <a:lnTo>
                      <a:pt x="384" y="838"/>
                    </a:lnTo>
                    <a:lnTo>
                      <a:pt x="384" y="843"/>
                    </a:lnTo>
                    <a:lnTo>
                      <a:pt x="384" y="849"/>
                    </a:lnTo>
                    <a:lnTo>
                      <a:pt x="383" y="85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7" name="Freeform 215"/>
              <p:cNvSpPr>
                <a:spLocks/>
              </p:cNvSpPr>
              <p:nvPr/>
            </p:nvSpPr>
            <p:spPr bwMode="auto">
              <a:xfrm>
                <a:off x="4675" y="1060"/>
                <a:ext cx="280" cy="293"/>
              </a:xfrm>
              <a:custGeom>
                <a:avLst/>
                <a:gdLst/>
                <a:ahLst/>
                <a:cxnLst>
                  <a:cxn ang="0">
                    <a:pos x="8" y="141"/>
                  </a:cxn>
                  <a:cxn ang="0">
                    <a:pos x="14" y="143"/>
                  </a:cxn>
                  <a:cxn ang="0">
                    <a:pos x="16" y="146"/>
                  </a:cxn>
                  <a:cxn ang="0">
                    <a:pos x="28" y="137"/>
                  </a:cxn>
                  <a:cxn ang="0">
                    <a:pos x="43" y="131"/>
                  </a:cxn>
                  <a:cxn ang="0">
                    <a:pos x="37" y="135"/>
                  </a:cxn>
                  <a:cxn ang="0">
                    <a:pos x="42" y="141"/>
                  </a:cxn>
                  <a:cxn ang="0">
                    <a:pos x="50" y="140"/>
                  </a:cxn>
                  <a:cxn ang="0">
                    <a:pos x="52" y="125"/>
                  </a:cxn>
                  <a:cxn ang="0">
                    <a:pos x="55" y="131"/>
                  </a:cxn>
                  <a:cxn ang="0">
                    <a:pos x="55" y="136"/>
                  </a:cxn>
                  <a:cxn ang="0">
                    <a:pos x="61" y="137"/>
                  </a:cxn>
                  <a:cxn ang="0">
                    <a:pos x="68" y="140"/>
                  </a:cxn>
                  <a:cxn ang="0">
                    <a:pos x="71" y="137"/>
                  </a:cxn>
                  <a:cxn ang="0">
                    <a:pos x="84" y="126"/>
                  </a:cxn>
                  <a:cxn ang="0">
                    <a:pos x="85" y="102"/>
                  </a:cxn>
                  <a:cxn ang="0">
                    <a:pos x="89" y="118"/>
                  </a:cxn>
                  <a:cxn ang="0">
                    <a:pos x="80" y="137"/>
                  </a:cxn>
                  <a:cxn ang="0">
                    <a:pos x="65" y="145"/>
                  </a:cxn>
                  <a:cxn ang="0">
                    <a:pos x="63" y="151"/>
                  </a:cxn>
                  <a:cxn ang="0">
                    <a:pos x="53" y="159"/>
                  </a:cxn>
                  <a:cxn ang="0">
                    <a:pos x="51" y="165"/>
                  </a:cxn>
                  <a:cxn ang="0">
                    <a:pos x="57" y="172"/>
                  </a:cxn>
                  <a:cxn ang="0">
                    <a:pos x="84" y="181"/>
                  </a:cxn>
                  <a:cxn ang="0">
                    <a:pos x="96" y="190"/>
                  </a:cxn>
                  <a:cxn ang="0">
                    <a:pos x="120" y="198"/>
                  </a:cxn>
                  <a:cxn ang="0">
                    <a:pos x="126" y="200"/>
                  </a:cxn>
                  <a:cxn ang="0">
                    <a:pos x="147" y="209"/>
                  </a:cxn>
                  <a:cxn ang="0">
                    <a:pos x="169" y="217"/>
                  </a:cxn>
                  <a:cxn ang="0">
                    <a:pos x="192" y="223"/>
                  </a:cxn>
                  <a:cxn ang="0">
                    <a:pos x="207" y="220"/>
                  </a:cxn>
                  <a:cxn ang="0">
                    <a:pos x="203" y="228"/>
                  </a:cxn>
                  <a:cxn ang="0">
                    <a:pos x="216" y="229"/>
                  </a:cxn>
                  <a:cxn ang="0">
                    <a:pos x="224" y="219"/>
                  </a:cxn>
                  <a:cxn ang="0">
                    <a:pos x="227" y="213"/>
                  </a:cxn>
                  <a:cxn ang="0">
                    <a:pos x="236" y="217"/>
                  </a:cxn>
                  <a:cxn ang="0">
                    <a:pos x="245" y="210"/>
                  </a:cxn>
                  <a:cxn ang="0">
                    <a:pos x="235" y="195"/>
                  </a:cxn>
                  <a:cxn ang="0">
                    <a:pos x="230" y="180"/>
                  </a:cxn>
                  <a:cxn ang="0">
                    <a:pos x="224" y="180"/>
                  </a:cxn>
                  <a:cxn ang="0">
                    <a:pos x="224" y="194"/>
                  </a:cxn>
                  <a:cxn ang="0">
                    <a:pos x="220" y="195"/>
                  </a:cxn>
                  <a:cxn ang="0">
                    <a:pos x="215" y="174"/>
                  </a:cxn>
                  <a:cxn ang="0">
                    <a:pos x="215" y="171"/>
                  </a:cxn>
                  <a:cxn ang="0">
                    <a:pos x="212" y="157"/>
                  </a:cxn>
                  <a:cxn ang="0">
                    <a:pos x="201" y="146"/>
                  </a:cxn>
                  <a:cxn ang="0">
                    <a:pos x="188" y="133"/>
                  </a:cxn>
                  <a:cxn ang="0">
                    <a:pos x="193" y="137"/>
                  </a:cxn>
                  <a:cxn ang="0">
                    <a:pos x="192" y="125"/>
                  </a:cxn>
                  <a:cxn ang="0">
                    <a:pos x="183" y="116"/>
                  </a:cxn>
                  <a:cxn ang="0">
                    <a:pos x="174" y="107"/>
                  </a:cxn>
                  <a:cxn ang="0">
                    <a:pos x="159" y="99"/>
                  </a:cxn>
                  <a:cxn ang="0">
                    <a:pos x="152" y="93"/>
                  </a:cxn>
                  <a:cxn ang="0">
                    <a:pos x="138" y="89"/>
                  </a:cxn>
                  <a:cxn ang="0">
                    <a:pos x="115" y="83"/>
                  </a:cxn>
                  <a:cxn ang="0">
                    <a:pos x="96" y="72"/>
                  </a:cxn>
                  <a:cxn ang="0">
                    <a:pos x="86" y="64"/>
                  </a:cxn>
                  <a:cxn ang="0">
                    <a:pos x="72" y="45"/>
                  </a:cxn>
                  <a:cxn ang="0">
                    <a:pos x="81" y="41"/>
                  </a:cxn>
                  <a:cxn ang="0">
                    <a:pos x="68" y="26"/>
                  </a:cxn>
                  <a:cxn ang="0">
                    <a:pos x="53" y="11"/>
                  </a:cxn>
                </a:cxnLst>
                <a:rect l="0" t="0" r="r" b="b"/>
                <a:pathLst>
                  <a:path w="245" h="229">
                    <a:moveTo>
                      <a:pt x="0" y="136"/>
                    </a:moveTo>
                    <a:lnTo>
                      <a:pt x="2" y="136"/>
                    </a:lnTo>
                    <a:lnTo>
                      <a:pt x="2" y="135"/>
                    </a:lnTo>
                    <a:lnTo>
                      <a:pt x="4" y="136"/>
                    </a:lnTo>
                    <a:lnTo>
                      <a:pt x="5" y="137"/>
                    </a:lnTo>
                    <a:lnTo>
                      <a:pt x="7" y="138"/>
                    </a:lnTo>
                    <a:lnTo>
                      <a:pt x="7" y="138"/>
                    </a:lnTo>
                    <a:lnTo>
                      <a:pt x="7" y="140"/>
                    </a:lnTo>
                    <a:lnTo>
                      <a:pt x="8" y="141"/>
                    </a:lnTo>
                    <a:lnTo>
                      <a:pt x="8" y="142"/>
                    </a:lnTo>
                    <a:lnTo>
                      <a:pt x="9" y="142"/>
                    </a:lnTo>
                    <a:lnTo>
                      <a:pt x="12" y="143"/>
                    </a:lnTo>
                    <a:lnTo>
                      <a:pt x="13" y="145"/>
                    </a:lnTo>
                    <a:lnTo>
                      <a:pt x="13" y="145"/>
                    </a:lnTo>
                    <a:lnTo>
                      <a:pt x="14" y="146"/>
                    </a:lnTo>
                    <a:lnTo>
                      <a:pt x="16" y="146"/>
                    </a:lnTo>
                    <a:lnTo>
                      <a:pt x="16" y="145"/>
                    </a:lnTo>
                    <a:lnTo>
                      <a:pt x="14" y="143"/>
                    </a:lnTo>
                    <a:lnTo>
                      <a:pt x="12" y="142"/>
                    </a:lnTo>
                    <a:lnTo>
                      <a:pt x="11" y="142"/>
                    </a:lnTo>
                    <a:lnTo>
                      <a:pt x="9" y="141"/>
                    </a:lnTo>
                    <a:lnTo>
                      <a:pt x="9" y="140"/>
                    </a:lnTo>
                    <a:lnTo>
                      <a:pt x="11" y="138"/>
                    </a:lnTo>
                    <a:lnTo>
                      <a:pt x="12" y="141"/>
                    </a:lnTo>
                    <a:lnTo>
                      <a:pt x="13" y="142"/>
                    </a:lnTo>
                    <a:lnTo>
                      <a:pt x="16" y="143"/>
                    </a:lnTo>
                    <a:lnTo>
                      <a:pt x="16" y="146"/>
                    </a:lnTo>
                    <a:lnTo>
                      <a:pt x="17" y="146"/>
                    </a:lnTo>
                    <a:lnTo>
                      <a:pt x="17" y="146"/>
                    </a:lnTo>
                    <a:lnTo>
                      <a:pt x="19" y="146"/>
                    </a:lnTo>
                    <a:lnTo>
                      <a:pt x="21" y="146"/>
                    </a:lnTo>
                    <a:lnTo>
                      <a:pt x="21" y="145"/>
                    </a:lnTo>
                    <a:lnTo>
                      <a:pt x="23" y="143"/>
                    </a:lnTo>
                    <a:lnTo>
                      <a:pt x="26" y="140"/>
                    </a:lnTo>
                    <a:lnTo>
                      <a:pt x="27" y="140"/>
                    </a:lnTo>
                    <a:lnTo>
                      <a:pt x="28" y="137"/>
                    </a:lnTo>
                    <a:lnTo>
                      <a:pt x="31" y="136"/>
                    </a:lnTo>
                    <a:lnTo>
                      <a:pt x="32" y="135"/>
                    </a:lnTo>
                    <a:lnTo>
                      <a:pt x="32" y="132"/>
                    </a:lnTo>
                    <a:lnTo>
                      <a:pt x="32" y="130"/>
                    </a:lnTo>
                    <a:lnTo>
                      <a:pt x="33" y="130"/>
                    </a:lnTo>
                    <a:lnTo>
                      <a:pt x="34" y="131"/>
                    </a:lnTo>
                    <a:lnTo>
                      <a:pt x="37" y="131"/>
                    </a:lnTo>
                    <a:lnTo>
                      <a:pt x="38" y="132"/>
                    </a:lnTo>
                    <a:lnTo>
                      <a:pt x="43" y="131"/>
                    </a:lnTo>
                    <a:lnTo>
                      <a:pt x="46" y="130"/>
                    </a:lnTo>
                    <a:lnTo>
                      <a:pt x="48" y="130"/>
                    </a:lnTo>
                    <a:lnTo>
                      <a:pt x="47" y="131"/>
                    </a:lnTo>
                    <a:lnTo>
                      <a:pt x="43" y="131"/>
                    </a:lnTo>
                    <a:lnTo>
                      <a:pt x="41" y="132"/>
                    </a:lnTo>
                    <a:lnTo>
                      <a:pt x="40" y="132"/>
                    </a:lnTo>
                    <a:lnTo>
                      <a:pt x="37" y="133"/>
                    </a:lnTo>
                    <a:lnTo>
                      <a:pt x="36" y="133"/>
                    </a:lnTo>
                    <a:lnTo>
                      <a:pt x="37" y="135"/>
                    </a:lnTo>
                    <a:lnTo>
                      <a:pt x="38" y="137"/>
                    </a:lnTo>
                    <a:lnTo>
                      <a:pt x="37" y="138"/>
                    </a:lnTo>
                    <a:lnTo>
                      <a:pt x="37" y="140"/>
                    </a:lnTo>
                    <a:lnTo>
                      <a:pt x="40" y="140"/>
                    </a:lnTo>
                    <a:lnTo>
                      <a:pt x="41" y="140"/>
                    </a:lnTo>
                    <a:lnTo>
                      <a:pt x="40" y="141"/>
                    </a:lnTo>
                    <a:lnTo>
                      <a:pt x="41" y="141"/>
                    </a:lnTo>
                    <a:lnTo>
                      <a:pt x="41" y="141"/>
                    </a:lnTo>
                    <a:lnTo>
                      <a:pt x="42" y="141"/>
                    </a:lnTo>
                    <a:lnTo>
                      <a:pt x="43" y="142"/>
                    </a:lnTo>
                    <a:lnTo>
                      <a:pt x="46" y="142"/>
                    </a:lnTo>
                    <a:lnTo>
                      <a:pt x="47" y="141"/>
                    </a:lnTo>
                    <a:lnTo>
                      <a:pt x="47" y="142"/>
                    </a:lnTo>
                    <a:lnTo>
                      <a:pt x="46" y="143"/>
                    </a:lnTo>
                    <a:lnTo>
                      <a:pt x="47" y="142"/>
                    </a:lnTo>
                    <a:lnTo>
                      <a:pt x="48" y="141"/>
                    </a:lnTo>
                    <a:lnTo>
                      <a:pt x="48" y="142"/>
                    </a:lnTo>
                    <a:lnTo>
                      <a:pt x="50" y="140"/>
                    </a:lnTo>
                    <a:lnTo>
                      <a:pt x="50" y="138"/>
                    </a:lnTo>
                    <a:lnTo>
                      <a:pt x="48" y="137"/>
                    </a:lnTo>
                    <a:lnTo>
                      <a:pt x="50" y="133"/>
                    </a:lnTo>
                    <a:lnTo>
                      <a:pt x="51" y="132"/>
                    </a:lnTo>
                    <a:lnTo>
                      <a:pt x="53" y="132"/>
                    </a:lnTo>
                    <a:lnTo>
                      <a:pt x="52" y="128"/>
                    </a:lnTo>
                    <a:lnTo>
                      <a:pt x="53" y="127"/>
                    </a:lnTo>
                    <a:lnTo>
                      <a:pt x="53" y="126"/>
                    </a:lnTo>
                    <a:lnTo>
                      <a:pt x="52" y="125"/>
                    </a:lnTo>
                    <a:lnTo>
                      <a:pt x="51" y="123"/>
                    </a:lnTo>
                    <a:lnTo>
                      <a:pt x="48" y="122"/>
                    </a:lnTo>
                    <a:lnTo>
                      <a:pt x="47" y="122"/>
                    </a:lnTo>
                    <a:lnTo>
                      <a:pt x="50" y="122"/>
                    </a:lnTo>
                    <a:lnTo>
                      <a:pt x="51" y="123"/>
                    </a:lnTo>
                    <a:lnTo>
                      <a:pt x="53" y="125"/>
                    </a:lnTo>
                    <a:lnTo>
                      <a:pt x="53" y="126"/>
                    </a:lnTo>
                    <a:lnTo>
                      <a:pt x="55" y="130"/>
                    </a:lnTo>
                    <a:lnTo>
                      <a:pt x="55" y="131"/>
                    </a:lnTo>
                    <a:lnTo>
                      <a:pt x="53" y="132"/>
                    </a:lnTo>
                    <a:lnTo>
                      <a:pt x="51" y="135"/>
                    </a:lnTo>
                    <a:lnTo>
                      <a:pt x="50" y="136"/>
                    </a:lnTo>
                    <a:lnTo>
                      <a:pt x="52" y="137"/>
                    </a:lnTo>
                    <a:lnTo>
                      <a:pt x="53" y="136"/>
                    </a:lnTo>
                    <a:lnTo>
                      <a:pt x="53" y="133"/>
                    </a:lnTo>
                    <a:lnTo>
                      <a:pt x="53" y="135"/>
                    </a:lnTo>
                    <a:lnTo>
                      <a:pt x="55" y="135"/>
                    </a:lnTo>
                    <a:lnTo>
                      <a:pt x="55" y="136"/>
                    </a:lnTo>
                    <a:lnTo>
                      <a:pt x="56" y="138"/>
                    </a:lnTo>
                    <a:lnTo>
                      <a:pt x="58" y="138"/>
                    </a:lnTo>
                    <a:lnTo>
                      <a:pt x="61" y="137"/>
                    </a:lnTo>
                    <a:lnTo>
                      <a:pt x="62" y="136"/>
                    </a:lnTo>
                    <a:lnTo>
                      <a:pt x="63" y="136"/>
                    </a:lnTo>
                    <a:lnTo>
                      <a:pt x="65" y="136"/>
                    </a:lnTo>
                    <a:lnTo>
                      <a:pt x="65" y="137"/>
                    </a:lnTo>
                    <a:lnTo>
                      <a:pt x="62" y="137"/>
                    </a:lnTo>
                    <a:lnTo>
                      <a:pt x="61" y="137"/>
                    </a:lnTo>
                    <a:lnTo>
                      <a:pt x="60" y="140"/>
                    </a:lnTo>
                    <a:lnTo>
                      <a:pt x="61" y="140"/>
                    </a:lnTo>
                    <a:lnTo>
                      <a:pt x="63" y="140"/>
                    </a:lnTo>
                    <a:lnTo>
                      <a:pt x="65" y="138"/>
                    </a:lnTo>
                    <a:lnTo>
                      <a:pt x="65" y="138"/>
                    </a:lnTo>
                    <a:lnTo>
                      <a:pt x="67" y="138"/>
                    </a:lnTo>
                    <a:lnTo>
                      <a:pt x="66" y="141"/>
                    </a:lnTo>
                    <a:lnTo>
                      <a:pt x="66" y="141"/>
                    </a:lnTo>
                    <a:lnTo>
                      <a:pt x="68" y="140"/>
                    </a:lnTo>
                    <a:lnTo>
                      <a:pt x="68" y="138"/>
                    </a:lnTo>
                    <a:lnTo>
                      <a:pt x="68" y="136"/>
                    </a:lnTo>
                    <a:lnTo>
                      <a:pt x="67" y="135"/>
                    </a:lnTo>
                    <a:lnTo>
                      <a:pt x="66" y="135"/>
                    </a:lnTo>
                    <a:lnTo>
                      <a:pt x="63" y="133"/>
                    </a:lnTo>
                    <a:lnTo>
                      <a:pt x="66" y="132"/>
                    </a:lnTo>
                    <a:lnTo>
                      <a:pt x="67" y="133"/>
                    </a:lnTo>
                    <a:lnTo>
                      <a:pt x="68" y="135"/>
                    </a:lnTo>
                    <a:lnTo>
                      <a:pt x="71" y="137"/>
                    </a:lnTo>
                    <a:lnTo>
                      <a:pt x="70" y="137"/>
                    </a:lnTo>
                    <a:lnTo>
                      <a:pt x="74" y="137"/>
                    </a:lnTo>
                    <a:lnTo>
                      <a:pt x="77" y="137"/>
                    </a:lnTo>
                    <a:lnTo>
                      <a:pt x="79" y="136"/>
                    </a:lnTo>
                    <a:lnTo>
                      <a:pt x="81" y="135"/>
                    </a:lnTo>
                    <a:lnTo>
                      <a:pt x="82" y="132"/>
                    </a:lnTo>
                    <a:lnTo>
                      <a:pt x="84" y="128"/>
                    </a:lnTo>
                    <a:lnTo>
                      <a:pt x="81" y="126"/>
                    </a:lnTo>
                    <a:lnTo>
                      <a:pt x="84" y="126"/>
                    </a:lnTo>
                    <a:lnTo>
                      <a:pt x="85" y="125"/>
                    </a:lnTo>
                    <a:lnTo>
                      <a:pt x="86" y="122"/>
                    </a:lnTo>
                    <a:lnTo>
                      <a:pt x="86" y="119"/>
                    </a:lnTo>
                    <a:lnTo>
                      <a:pt x="87" y="117"/>
                    </a:lnTo>
                    <a:lnTo>
                      <a:pt x="89" y="114"/>
                    </a:lnTo>
                    <a:lnTo>
                      <a:pt x="86" y="112"/>
                    </a:lnTo>
                    <a:lnTo>
                      <a:pt x="87" y="108"/>
                    </a:lnTo>
                    <a:lnTo>
                      <a:pt x="86" y="104"/>
                    </a:lnTo>
                    <a:lnTo>
                      <a:pt x="85" y="102"/>
                    </a:lnTo>
                    <a:lnTo>
                      <a:pt x="87" y="101"/>
                    </a:lnTo>
                    <a:lnTo>
                      <a:pt x="87" y="103"/>
                    </a:lnTo>
                    <a:lnTo>
                      <a:pt x="87" y="104"/>
                    </a:lnTo>
                    <a:lnTo>
                      <a:pt x="87" y="109"/>
                    </a:lnTo>
                    <a:lnTo>
                      <a:pt x="89" y="111"/>
                    </a:lnTo>
                    <a:lnTo>
                      <a:pt x="90" y="113"/>
                    </a:lnTo>
                    <a:lnTo>
                      <a:pt x="90" y="114"/>
                    </a:lnTo>
                    <a:lnTo>
                      <a:pt x="90" y="116"/>
                    </a:lnTo>
                    <a:lnTo>
                      <a:pt x="89" y="118"/>
                    </a:lnTo>
                    <a:lnTo>
                      <a:pt x="87" y="119"/>
                    </a:lnTo>
                    <a:lnTo>
                      <a:pt x="87" y="122"/>
                    </a:lnTo>
                    <a:lnTo>
                      <a:pt x="86" y="125"/>
                    </a:lnTo>
                    <a:lnTo>
                      <a:pt x="85" y="127"/>
                    </a:lnTo>
                    <a:lnTo>
                      <a:pt x="85" y="130"/>
                    </a:lnTo>
                    <a:lnTo>
                      <a:pt x="84" y="132"/>
                    </a:lnTo>
                    <a:lnTo>
                      <a:pt x="84" y="135"/>
                    </a:lnTo>
                    <a:lnTo>
                      <a:pt x="81" y="136"/>
                    </a:lnTo>
                    <a:lnTo>
                      <a:pt x="80" y="137"/>
                    </a:lnTo>
                    <a:lnTo>
                      <a:pt x="77" y="138"/>
                    </a:lnTo>
                    <a:lnTo>
                      <a:pt x="74" y="138"/>
                    </a:lnTo>
                    <a:lnTo>
                      <a:pt x="71" y="140"/>
                    </a:lnTo>
                    <a:lnTo>
                      <a:pt x="70" y="141"/>
                    </a:lnTo>
                    <a:lnTo>
                      <a:pt x="70" y="142"/>
                    </a:lnTo>
                    <a:lnTo>
                      <a:pt x="70" y="143"/>
                    </a:lnTo>
                    <a:lnTo>
                      <a:pt x="68" y="142"/>
                    </a:lnTo>
                    <a:lnTo>
                      <a:pt x="66" y="143"/>
                    </a:lnTo>
                    <a:lnTo>
                      <a:pt x="65" y="145"/>
                    </a:lnTo>
                    <a:lnTo>
                      <a:pt x="65" y="145"/>
                    </a:lnTo>
                    <a:lnTo>
                      <a:pt x="66" y="146"/>
                    </a:lnTo>
                    <a:lnTo>
                      <a:pt x="67" y="146"/>
                    </a:lnTo>
                    <a:lnTo>
                      <a:pt x="68" y="147"/>
                    </a:lnTo>
                    <a:lnTo>
                      <a:pt x="67" y="148"/>
                    </a:lnTo>
                    <a:lnTo>
                      <a:pt x="68" y="150"/>
                    </a:lnTo>
                    <a:lnTo>
                      <a:pt x="66" y="150"/>
                    </a:lnTo>
                    <a:lnTo>
                      <a:pt x="65" y="151"/>
                    </a:lnTo>
                    <a:lnTo>
                      <a:pt x="63" y="151"/>
                    </a:lnTo>
                    <a:lnTo>
                      <a:pt x="61" y="151"/>
                    </a:lnTo>
                    <a:lnTo>
                      <a:pt x="60" y="152"/>
                    </a:lnTo>
                    <a:lnTo>
                      <a:pt x="58" y="154"/>
                    </a:lnTo>
                    <a:lnTo>
                      <a:pt x="57" y="155"/>
                    </a:lnTo>
                    <a:lnTo>
                      <a:pt x="56" y="155"/>
                    </a:lnTo>
                    <a:lnTo>
                      <a:pt x="55" y="156"/>
                    </a:lnTo>
                    <a:lnTo>
                      <a:pt x="55" y="157"/>
                    </a:lnTo>
                    <a:lnTo>
                      <a:pt x="55" y="157"/>
                    </a:lnTo>
                    <a:lnTo>
                      <a:pt x="53" y="159"/>
                    </a:lnTo>
                    <a:lnTo>
                      <a:pt x="52" y="160"/>
                    </a:lnTo>
                    <a:lnTo>
                      <a:pt x="51" y="161"/>
                    </a:lnTo>
                    <a:lnTo>
                      <a:pt x="50" y="161"/>
                    </a:lnTo>
                    <a:lnTo>
                      <a:pt x="48" y="162"/>
                    </a:lnTo>
                    <a:lnTo>
                      <a:pt x="47" y="164"/>
                    </a:lnTo>
                    <a:lnTo>
                      <a:pt x="47" y="165"/>
                    </a:lnTo>
                    <a:lnTo>
                      <a:pt x="47" y="165"/>
                    </a:lnTo>
                    <a:lnTo>
                      <a:pt x="50" y="165"/>
                    </a:lnTo>
                    <a:lnTo>
                      <a:pt x="51" y="165"/>
                    </a:lnTo>
                    <a:lnTo>
                      <a:pt x="52" y="166"/>
                    </a:lnTo>
                    <a:lnTo>
                      <a:pt x="53" y="166"/>
                    </a:lnTo>
                    <a:lnTo>
                      <a:pt x="55" y="164"/>
                    </a:lnTo>
                    <a:lnTo>
                      <a:pt x="56" y="164"/>
                    </a:lnTo>
                    <a:lnTo>
                      <a:pt x="56" y="165"/>
                    </a:lnTo>
                    <a:lnTo>
                      <a:pt x="55" y="166"/>
                    </a:lnTo>
                    <a:lnTo>
                      <a:pt x="56" y="169"/>
                    </a:lnTo>
                    <a:lnTo>
                      <a:pt x="56" y="171"/>
                    </a:lnTo>
                    <a:lnTo>
                      <a:pt x="57" y="172"/>
                    </a:lnTo>
                    <a:lnTo>
                      <a:pt x="60" y="174"/>
                    </a:lnTo>
                    <a:lnTo>
                      <a:pt x="62" y="174"/>
                    </a:lnTo>
                    <a:lnTo>
                      <a:pt x="66" y="175"/>
                    </a:lnTo>
                    <a:lnTo>
                      <a:pt x="68" y="175"/>
                    </a:lnTo>
                    <a:lnTo>
                      <a:pt x="72" y="176"/>
                    </a:lnTo>
                    <a:lnTo>
                      <a:pt x="75" y="177"/>
                    </a:lnTo>
                    <a:lnTo>
                      <a:pt x="77" y="179"/>
                    </a:lnTo>
                    <a:lnTo>
                      <a:pt x="80" y="180"/>
                    </a:lnTo>
                    <a:lnTo>
                      <a:pt x="84" y="181"/>
                    </a:lnTo>
                    <a:lnTo>
                      <a:pt x="84" y="179"/>
                    </a:lnTo>
                    <a:lnTo>
                      <a:pt x="84" y="181"/>
                    </a:lnTo>
                    <a:lnTo>
                      <a:pt x="86" y="183"/>
                    </a:lnTo>
                    <a:lnTo>
                      <a:pt x="87" y="181"/>
                    </a:lnTo>
                    <a:lnTo>
                      <a:pt x="89" y="184"/>
                    </a:lnTo>
                    <a:lnTo>
                      <a:pt x="90" y="185"/>
                    </a:lnTo>
                    <a:lnTo>
                      <a:pt x="92" y="188"/>
                    </a:lnTo>
                    <a:lnTo>
                      <a:pt x="95" y="189"/>
                    </a:lnTo>
                    <a:lnTo>
                      <a:pt x="96" y="190"/>
                    </a:lnTo>
                    <a:lnTo>
                      <a:pt x="97" y="191"/>
                    </a:lnTo>
                    <a:lnTo>
                      <a:pt x="101" y="191"/>
                    </a:lnTo>
                    <a:lnTo>
                      <a:pt x="103" y="193"/>
                    </a:lnTo>
                    <a:lnTo>
                      <a:pt x="105" y="194"/>
                    </a:lnTo>
                    <a:lnTo>
                      <a:pt x="108" y="195"/>
                    </a:lnTo>
                    <a:lnTo>
                      <a:pt x="113" y="195"/>
                    </a:lnTo>
                    <a:lnTo>
                      <a:pt x="114" y="196"/>
                    </a:lnTo>
                    <a:lnTo>
                      <a:pt x="118" y="198"/>
                    </a:lnTo>
                    <a:lnTo>
                      <a:pt x="120" y="198"/>
                    </a:lnTo>
                    <a:lnTo>
                      <a:pt x="121" y="196"/>
                    </a:lnTo>
                    <a:lnTo>
                      <a:pt x="124" y="195"/>
                    </a:lnTo>
                    <a:lnTo>
                      <a:pt x="126" y="194"/>
                    </a:lnTo>
                    <a:lnTo>
                      <a:pt x="129" y="194"/>
                    </a:lnTo>
                    <a:lnTo>
                      <a:pt x="129" y="196"/>
                    </a:lnTo>
                    <a:lnTo>
                      <a:pt x="125" y="198"/>
                    </a:lnTo>
                    <a:lnTo>
                      <a:pt x="124" y="199"/>
                    </a:lnTo>
                    <a:lnTo>
                      <a:pt x="124" y="200"/>
                    </a:lnTo>
                    <a:lnTo>
                      <a:pt x="126" y="200"/>
                    </a:lnTo>
                    <a:lnTo>
                      <a:pt x="128" y="201"/>
                    </a:lnTo>
                    <a:lnTo>
                      <a:pt x="130" y="201"/>
                    </a:lnTo>
                    <a:lnTo>
                      <a:pt x="133" y="203"/>
                    </a:lnTo>
                    <a:lnTo>
                      <a:pt x="137" y="203"/>
                    </a:lnTo>
                    <a:lnTo>
                      <a:pt x="139" y="204"/>
                    </a:lnTo>
                    <a:lnTo>
                      <a:pt x="140" y="205"/>
                    </a:lnTo>
                    <a:lnTo>
                      <a:pt x="142" y="206"/>
                    </a:lnTo>
                    <a:lnTo>
                      <a:pt x="144" y="208"/>
                    </a:lnTo>
                    <a:lnTo>
                      <a:pt x="147" y="209"/>
                    </a:lnTo>
                    <a:lnTo>
                      <a:pt x="148" y="209"/>
                    </a:lnTo>
                    <a:lnTo>
                      <a:pt x="152" y="210"/>
                    </a:lnTo>
                    <a:lnTo>
                      <a:pt x="154" y="212"/>
                    </a:lnTo>
                    <a:lnTo>
                      <a:pt x="158" y="213"/>
                    </a:lnTo>
                    <a:lnTo>
                      <a:pt x="161" y="213"/>
                    </a:lnTo>
                    <a:lnTo>
                      <a:pt x="162" y="214"/>
                    </a:lnTo>
                    <a:lnTo>
                      <a:pt x="164" y="215"/>
                    </a:lnTo>
                    <a:lnTo>
                      <a:pt x="167" y="215"/>
                    </a:lnTo>
                    <a:lnTo>
                      <a:pt x="169" y="217"/>
                    </a:lnTo>
                    <a:lnTo>
                      <a:pt x="171" y="217"/>
                    </a:lnTo>
                    <a:lnTo>
                      <a:pt x="173" y="219"/>
                    </a:lnTo>
                    <a:lnTo>
                      <a:pt x="177" y="219"/>
                    </a:lnTo>
                    <a:lnTo>
                      <a:pt x="178" y="220"/>
                    </a:lnTo>
                    <a:lnTo>
                      <a:pt x="183" y="220"/>
                    </a:lnTo>
                    <a:lnTo>
                      <a:pt x="186" y="222"/>
                    </a:lnTo>
                    <a:lnTo>
                      <a:pt x="187" y="223"/>
                    </a:lnTo>
                    <a:lnTo>
                      <a:pt x="190" y="223"/>
                    </a:lnTo>
                    <a:lnTo>
                      <a:pt x="192" y="223"/>
                    </a:lnTo>
                    <a:lnTo>
                      <a:pt x="195" y="222"/>
                    </a:lnTo>
                    <a:lnTo>
                      <a:pt x="198" y="224"/>
                    </a:lnTo>
                    <a:lnTo>
                      <a:pt x="198" y="223"/>
                    </a:lnTo>
                    <a:lnTo>
                      <a:pt x="200" y="222"/>
                    </a:lnTo>
                    <a:lnTo>
                      <a:pt x="201" y="220"/>
                    </a:lnTo>
                    <a:lnTo>
                      <a:pt x="202" y="220"/>
                    </a:lnTo>
                    <a:lnTo>
                      <a:pt x="205" y="220"/>
                    </a:lnTo>
                    <a:lnTo>
                      <a:pt x="206" y="219"/>
                    </a:lnTo>
                    <a:lnTo>
                      <a:pt x="207" y="220"/>
                    </a:lnTo>
                    <a:lnTo>
                      <a:pt x="207" y="222"/>
                    </a:lnTo>
                    <a:lnTo>
                      <a:pt x="206" y="222"/>
                    </a:lnTo>
                    <a:lnTo>
                      <a:pt x="203" y="222"/>
                    </a:lnTo>
                    <a:lnTo>
                      <a:pt x="201" y="222"/>
                    </a:lnTo>
                    <a:lnTo>
                      <a:pt x="201" y="223"/>
                    </a:lnTo>
                    <a:lnTo>
                      <a:pt x="200" y="224"/>
                    </a:lnTo>
                    <a:lnTo>
                      <a:pt x="200" y="225"/>
                    </a:lnTo>
                    <a:lnTo>
                      <a:pt x="201" y="227"/>
                    </a:lnTo>
                    <a:lnTo>
                      <a:pt x="203" y="228"/>
                    </a:lnTo>
                    <a:lnTo>
                      <a:pt x="206" y="229"/>
                    </a:lnTo>
                    <a:lnTo>
                      <a:pt x="207" y="229"/>
                    </a:lnTo>
                    <a:lnTo>
                      <a:pt x="208" y="228"/>
                    </a:lnTo>
                    <a:lnTo>
                      <a:pt x="211" y="227"/>
                    </a:lnTo>
                    <a:lnTo>
                      <a:pt x="212" y="227"/>
                    </a:lnTo>
                    <a:lnTo>
                      <a:pt x="211" y="228"/>
                    </a:lnTo>
                    <a:lnTo>
                      <a:pt x="212" y="229"/>
                    </a:lnTo>
                    <a:lnTo>
                      <a:pt x="213" y="229"/>
                    </a:lnTo>
                    <a:lnTo>
                      <a:pt x="216" y="229"/>
                    </a:lnTo>
                    <a:lnTo>
                      <a:pt x="217" y="228"/>
                    </a:lnTo>
                    <a:lnTo>
                      <a:pt x="216" y="227"/>
                    </a:lnTo>
                    <a:lnTo>
                      <a:pt x="216" y="225"/>
                    </a:lnTo>
                    <a:lnTo>
                      <a:pt x="219" y="225"/>
                    </a:lnTo>
                    <a:lnTo>
                      <a:pt x="217" y="225"/>
                    </a:lnTo>
                    <a:lnTo>
                      <a:pt x="217" y="223"/>
                    </a:lnTo>
                    <a:lnTo>
                      <a:pt x="219" y="220"/>
                    </a:lnTo>
                    <a:lnTo>
                      <a:pt x="222" y="220"/>
                    </a:lnTo>
                    <a:lnTo>
                      <a:pt x="224" y="219"/>
                    </a:lnTo>
                    <a:lnTo>
                      <a:pt x="224" y="217"/>
                    </a:lnTo>
                    <a:lnTo>
                      <a:pt x="225" y="215"/>
                    </a:lnTo>
                    <a:lnTo>
                      <a:pt x="225" y="214"/>
                    </a:lnTo>
                    <a:lnTo>
                      <a:pt x="225" y="214"/>
                    </a:lnTo>
                    <a:lnTo>
                      <a:pt x="226" y="212"/>
                    </a:lnTo>
                    <a:lnTo>
                      <a:pt x="227" y="210"/>
                    </a:lnTo>
                    <a:lnTo>
                      <a:pt x="229" y="212"/>
                    </a:lnTo>
                    <a:lnTo>
                      <a:pt x="229" y="213"/>
                    </a:lnTo>
                    <a:lnTo>
                      <a:pt x="227" y="213"/>
                    </a:lnTo>
                    <a:lnTo>
                      <a:pt x="229" y="214"/>
                    </a:lnTo>
                    <a:lnTo>
                      <a:pt x="230" y="214"/>
                    </a:lnTo>
                    <a:lnTo>
                      <a:pt x="232" y="215"/>
                    </a:lnTo>
                    <a:lnTo>
                      <a:pt x="232" y="214"/>
                    </a:lnTo>
                    <a:lnTo>
                      <a:pt x="235" y="214"/>
                    </a:lnTo>
                    <a:lnTo>
                      <a:pt x="234" y="214"/>
                    </a:lnTo>
                    <a:lnTo>
                      <a:pt x="232" y="215"/>
                    </a:lnTo>
                    <a:lnTo>
                      <a:pt x="234" y="217"/>
                    </a:lnTo>
                    <a:lnTo>
                      <a:pt x="236" y="217"/>
                    </a:lnTo>
                    <a:lnTo>
                      <a:pt x="237" y="217"/>
                    </a:lnTo>
                    <a:lnTo>
                      <a:pt x="239" y="217"/>
                    </a:lnTo>
                    <a:lnTo>
                      <a:pt x="241" y="217"/>
                    </a:lnTo>
                    <a:lnTo>
                      <a:pt x="242" y="215"/>
                    </a:lnTo>
                    <a:lnTo>
                      <a:pt x="241" y="214"/>
                    </a:lnTo>
                    <a:lnTo>
                      <a:pt x="242" y="213"/>
                    </a:lnTo>
                    <a:lnTo>
                      <a:pt x="242" y="210"/>
                    </a:lnTo>
                    <a:lnTo>
                      <a:pt x="244" y="210"/>
                    </a:lnTo>
                    <a:lnTo>
                      <a:pt x="245" y="210"/>
                    </a:lnTo>
                    <a:lnTo>
                      <a:pt x="244" y="209"/>
                    </a:lnTo>
                    <a:lnTo>
                      <a:pt x="242" y="208"/>
                    </a:lnTo>
                    <a:lnTo>
                      <a:pt x="242" y="205"/>
                    </a:lnTo>
                    <a:lnTo>
                      <a:pt x="240" y="204"/>
                    </a:lnTo>
                    <a:lnTo>
                      <a:pt x="239" y="204"/>
                    </a:lnTo>
                    <a:lnTo>
                      <a:pt x="236" y="203"/>
                    </a:lnTo>
                    <a:lnTo>
                      <a:pt x="235" y="201"/>
                    </a:lnTo>
                    <a:lnTo>
                      <a:pt x="235" y="198"/>
                    </a:lnTo>
                    <a:lnTo>
                      <a:pt x="235" y="195"/>
                    </a:lnTo>
                    <a:lnTo>
                      <a:pt x="235" y="193"/>
                    </a:lnTo>
                    <a:lnTo>
                      <a:pt x="235" y="190"/>
                    </a:lnTo>
                    <a:lnTo>
                      <a:pt x="232" y="191"/>
                    </a:lnTo>
                    <a:lnTo>
                      <a:pt x="232" y="189"/>
                    </a:lnTo>
                    <a:lnTo>
                      <a:pt x="231" y="186"/>
                    </a:lnTo>
                    <a:lnTo>
                      <a:pt x="232" y="184"/>
                    </a:lnTo>
                    <a:lnTo>
                      <a:pt x="232" y="181"/>
                    </a:lnTo>
                    <a:lnTo>
                      <a:pt x="231" y="181"/>
                    </a:lnTo>
                    <a:lnTo>
                      <a:pt x="230" y="180"/>
                    </a:lnTo>
                    <a:lnTo>
                      <a:pt x="230" y="179"/>
                    </a:lnTo>
                    <a:lnTo>
                      <a:pt x="232" y="180"/>
                    </a:lnTo>
                    <a:lnTo>
                      <a:pt x="231" y="179"/>
                    </a:lnTo>
                    <a:lnTo>
                      <a:pt x="230" y="177"/>
                    </a:lnTo>
                    <a:lnTo>
                      <a:pt x="227" y="176"/>
                    </a:lnTo>
                    <a:lnTo>
                      <a:pt x="224" y="177"/>
                    </a:lnTo>
                    <a:lnTo>
                      <a:pt x="224" y="179"/>
                    </a:lnTo>
                    <a:lnTo>
                      <a:pt x="222" y="179"/>
                    </a:lnTo>
                    <a:lnTo>
                      <a:pt x="224" y="180"/>
                    </a:lnTo>
                    <a:lnTo>
                      <a:pt x="224" y="181"/>
                    </a:lnTo>
                    <a:lnTo>
                      <a:pt x="227" y="183"/>
                    </a:lnTo>
                    <a:lnTo>
                      <a:pt x="225" y="184"/>
                    </a:lnTo>
                    <a:lnTo>
                      <a:pt x="224" y="186"/>
                    </a:lnTo>
                    <a:lnTo>
                      <a:pt x="224" y="188"/>
                    </a:lnTo>
                    <a:lnTo>
                      <a:pt x="224" y="190"/>
                    </a:lnTo>
                    <a:lnTo>
                      <a:pt x="225" y="191"/>
                    </a:lnTo>
                    <a:lnTo>
                      <a:pt x="225" y="193"/>
                    </a:lnTo>
                    <a:lnTo>
                      <a:pt x="224" y="194"/>
                    </a:lnTo>
                    <a:lnTo>
                      <a:pt x="222" y="194"/>
                    </a:lnTo>
                    <a:lnTo>
                      <a:pt x="221" y="195"/>
                    </a:lnTo>
                    <a:lnTo>
                      <a:pt x="220" y="196"/>
                    </a:lnTo>
                    <a:lnTo>
                      <a:pt x="217" y="200"/>
                    </a:lnTo>
                    <a:lnTo>
                      <a:pt x="217" y="203"/>
                    </a:lnTo>
                    <a:lnTo>
                      <a:pt x="217" y="200"/>
                    </a:lnTo>
                    <a:lnTo>
                      <a:pt x="216" y="198"/>
                    </a:lnTo>
                    <a:lnTo>
                      <a:pt x="217" y="195"/>
                    </a:lnTo>
                    <a:lnTo>
                      <a:pt x="220" y="195"/>
                    </a:lnTo>
                    <a:lnTo>
                      <a:pt x="220" y="189"/>
                    </a:lnTo>
                    <a:lnTo>
                      <a:pt x="219" y="186"/>
                    </a:lnTo>
                    <a:lnTo>
                      <a:pt x="217" y="184"/>
                    </a:lnTo>
                    <a:lnTo>
                      <a:pt x="216" y="183"/>
                    </a:lnTo>
                    <a:lnTo>
                      <a:pt x="217" y="183"/>
                    </a:lnTo>
                    <a:lnTo>
                      <a:pt x="219" y="179"/>
                    </a:lnTo>
                    <a:lnTo>
                      <a:pt x="217" y="176"/>
                    </a:lnTo>
                    <a:lnTo>
                      <a:pt x="216" y="175"/>
                    </a:lnTo>
                    <a:lnTo>
                      <a:pt x="215" y="174"/>
                    </a:lnTo>
                    <a:lnTo>
                      <a:pt x="213" y="172"/>
                    </a:lnTo>
                    <a:lnTo>
                      <a:pt x="211" y="171"/>
                    </a:lnTo>
                    <a:lnTo>
                      <a:pt x="207" y="170"/>
                    </a:lnTo>
                    <a:lnTo>
                      <a:pt x="207" y="169"/>
                    </a:lnTo>
                    <a:lnTo>
                      <a:pt x="207" y="169"/>
                    </a:lnTo>
                    <a:lnTo>
                      <a:pt x="208" y="167"/>
                    </a:lnTo>
                    <a:lnTo>
                      <a:pt x="211" y="169"/>
                    </a:lnTo>
                    <a:lnTo>
                      <a:pt x="212" y="167"/>
                    </a:lnTo>
                    <a:lnTo>
                      <a:pt x="215" y="171"/>
                    </a:lnTo>
                    <a:lnTo>
                      <a:pt x="213" y="167"/>
                    </a:lnTo>
                    <a:lnTo>
                      <a:pt x="215" y="166"/>
                    </a:lnTo>
                    <a:lnTo>
                      <a:pt x="215" y="164"/>
                    </a:lnTo>
                    <a:lnTo>
                      <a:pt x="213" y="162"/>
                    </a:lnTo>
                    <a:lnTo>
                      <a:pt x="211" y="162"/>
                    </a:lnTo>
                    <a:lnTo>
                      <a:pt x="211" y="162"/>
                    </a:lnTo>
                    <a:lnTo>
                      <a:pt x="211" y="161"/>
                    </a:lnTo>
                    <a:lnTo>
                      <a:pt x="212" y="160"/>
                    </a:lnTo>
                    <a:lnTo>
                      <a:pt x="212" y="157"/>
                    </a:lnTo>
                    <a:lnTo>
                      <a:pt x="211" y="156"/>
                    </a:lnTo>
                    <a:lnTo>
                      <a:pt x="210" y="154"/>
                    </a:lnTo>
                    <a:lnTo>
                      <a:pt x="207" y="152"/>
                    </a:lnTo>
                    <a:lnTo>
                      <a:pt x="206" y="151"/>
                    </a:lnTo>
                    <a:lnTo>
                      <a:pt x="203" y="150"/>
                    </a:lnTo>
                    <a:lnTo>
                      <a:pt x="203" y="150"/>
                    </a:lnTo>
                    <a:lnTo>
                      <a:pt x="202" y="150"/>
                    </a:lnTo>
                    <a:lnTo>
                      <a:pt x="202" y="148"/>
                    </a:lnTo>
                    <a:lnTo>
                      <a:pt x="201" y="146"/>
                    </a:lnTo>
                    <a:lnTo>
                      <a:pt x="201" y="145"/>
                    </a:lnTo>
                    <a:lnTo>
                      <a:pt x="200" y="146"/>
                    </a:lnTo>
                    <a:lnTo>
                      <a:pt x="197" y="143"/>
                    </a:lnTo>
                    <a:lnTo>
                      <a:pt x="196" y="141"/>
                    </a:lnTo>
                    <a:lnTo>
                      <a:pt x="193" y="140"/>
                    </a:lnTo>
                    <a:lnTo>
                      <a:pt x="192" y="140"/>
                    </a:lnTo>
                    <a:lnTo>
                      <a:pt x="191" y="137"/>
                    </a:lnTo>
                    <a:lnTo>
                      <a:pt x="190" y="136"/>
                    </a:lnTo>
                    <a:lnTo>
                      <a:pt x="188" y="133"/>
                    </a:lnTo>
                    <a:lnTo>
                      <a:pt x="186" y="132"/>
                    </a:lnTo>
                    <a:lnTo>
                      <a:pt x="186" y="132"/>
                    </a:lnTo>
                    <a:lnTo>
                      <a:pt x="187" y="133"/>
                    </a:lnTo>
                    <a:lnTo>
                      <a:pt x="188" y="135"/>
                    </a:lnTo>
                    <a:lnTo>
                      <a:pt x="190" y="136"/>
                    </a:lnTo>
                    <a:lnTo>
                      <a:pt x="190" y="135"/>
                    </a:lnTo>
                    <a:lnTo>
                      <a:pt x="190" y="135"/>
                    </a:lnTo>
                    <a:lnTo>
                      <a:pt x="192" y="136"/>
                    </a:lnTo>
                    <a:lnTo>
                      <a:pt x="193" y="137"/>
                    </a:lnTo>
                    <a:lnTo>
                      <a:pt x="193" y="137"/>
                    </a:lnTo>
                    <a:lnTo>
                      <a:pt x="195" y="137"/>
                    </a:lnTo>
                    <a:lnTo>
                      <a:pt x="195" y="133"/>
                    </a:lnTo>
                    <a:lnTo>
                      <a:pt x="192" y="132"/>
                    </a:lnTo>
                    <a:lnTo>
                      <a:pt x="195" y="131"/>
                    </a:lnTo>
                    <a:lnTo>
                      <a:pt x="196" y="130"/>
                    </a:lnTo>
                    <a:lnTo>
                      <a:pt x="196" y="128"/>
                    </a:lnTo>
                    <a:lnTo>
                      <a:pt x="195" y="126"/>
                    </a:lnTo>
                    <a:lnTo>
                      <a:pt x="192" y="125"/>
                    </a:lnTo>
                    <a:lnTo>
                      <a:pt x="191" y="122"/>
                    </a:lnTo>
                    <a:lnTo>
                      <a:pt x="191" y="119"/>
                    </a:lnTo>
                    <a:lnTo>
                      <a:pt x="190" y="117"/>
                    </a:lnTo>
                    <a:lnTo>
                      <a:pt x="191" y="117"/>
                    </a:lnTo>
                    <a:lnTo>
                      <a:pt x="195" y="118"/>
                    </a:lnTo>
                    <a:lnTo>
                      <a:pt x="192" y="117"/>
                    </a:lnTo>
                    <a:lnTo>
                      <a:pt x="190" y="116"/>
                    </a:lnTo>
                    <a:lnTo>
                      <a:pt x="187" y="116"/>
                    </a:lnTo>
                    <a:lnTo>
                      <a:pt x="183" y="116"/>
                    </a:lnTo>
                    <a:lnTo>
                      <a:pt x="182" y="113"/>
                    </a:lnTo>
                    <a:lnTo>
                      <a:pt x="181" y="113"/>
                    </a:lnTo>
                    <a:lnTo>
                      <a:pt x="182" y="116"/>
                    </a:lnTo>
                    <a:lnTo>
                      <a:pt x="181" y="117"/>
                    </a:lnTo>
                    <a:lnTo>
                      <a:pt x="178" y="116"/>
                    </a:lnTo>
                    <a:lnTo>
                      <a:pt x="177" y="112"/>
                    </a:lnTo>
                    <a:lnTo>
                      <a:pt x="176" y="109"/>
                    </a:lnTo>
                    <a:lnTo>
                      <a:pt x="174" y="108"/>
                    </a:lnTo>
                    <a:lnTo>
                      <a:pt x="174" y="107"/>
                    </a:lnTo>
                    <a:lnTo>
                      <a:pt x="177" y="106"/>
                    </a:lnTo>
                    <a:lnTo>
                      <a:pt x="176" y="103"/>
                    </a:lnTo>
                    <a:lnTo>
                      <a:pt x="176" y="104"/>
                    </a:lnTo>
                    <a:lnTo>
                      <a:pt x="174" y="103"/>
                    </a:lnTo>
                    <a:lnTo>
                      <a:pt x="173" y="102"/>
                    </a:lnTo>
                    <a:lnTo>
                      <a:pt x="169" y="102"/>
                    </a:lnTo>
                    <a:lnTo>
                      <a:pt x="166" y="101"/>
                    </a:lnTo>
                    <a:lnTo>
                      <a:pt x="163" y="101"/>
                    </a:lnTo>
                    <a:lnTo>
                      <a:pt x="159" y="99"/>
                    </a:lnTo>
                    <a:lnTo>
                      <a:pt x="153" y="99"/>
                    </a:lnTo>
                    <a:lnTo>
                      <a:pt x="152" y="98"/>
                    </a:lnTo>
                    <a:lnTo>
                      <a:pt x="154" y="98"/>
                    </a:lnTo>
                    <a:lnTo>
                      <a:pt x="158" y="98"/>
                    </a:lnTo>
                    <a:lnTo>
                      <a:pt x="158" y="97"/>
                    </a:lnTo>
                    <a:lnTo>
                      <a:pt x="157" y="96"/>
                    </a:lnTo>
                    <a:lnTo>
                      <a:pt x="154" y="94"/>
                    </a:lnTo>
                    <a:lnTo>
                      <a:pt x="153" y="93"/>
                    </a:lnTo>
                    <a:lnTo>
                      <a:pt x="152" y="93"/>
                    </a:lnTo>
                    <a:lnTo>
                      <a:pt x="149" y="92"/>
                    </a:lnTo>
                    <a:lnTo>
                      <a:pt x="149" y="93"/>
                    </a:lnTo>
                    <a:lnTo>
                      <a:pt x="149" y="94"/>
                    </a:lnTo>
                    <a:lnTo>
                      <a:pt x="148" y="93"/>
                    </a:lnTo>
                    <a:lnTo>
                      <a:pt x="147" y="92"/>
                    </a:lnTo>
                    <a:lnTo>
                      <a:pt x="145" y="93"/>
                    </a:lnTo>
                    <a:lnTo>
                      <a:pt x="143" y="91"/>
                    </a:lnTo>
                    <a:lnTo>
                      <a:pt x="140" y="89"/>
                    </a:lnTo>
                    <a:lnTo>
                      <a:pt x="138" y="89"/>
                    </a:lnTo>
                    <a:lnTo>
                      <a:pt x="137" y="88"/>
                    </a:lnTo>
                    <a:lnTo>
                      <a:pt x="134" y="87"/>
                    </a:lnTo>
                    <a:lnTo>
                      <a:pt x="132" y="87"/>
                    </a:lnTo>
                    <a:lnTo>
                      <a:pt x="128" y="85"/>
                    </a:lnTo>
                    <a:lnTo>
                      <a:pt x="124" y="87"/>
                    </a:lnTo>
                    <a:lnTo>
                      <a:pt x="123" y="85"/>
                    </a:lnTo>
                    <a:lnTo>
                      <a:pt x="120" y="84"/>
                    </a:lnTo>
                    <a:lnTo>
                      <a:pt x="118" y="84"/>
                    </a:lnTo>
                    <a:lnTo>
                      <a:pt x="115" y="83"/>
                    </a:lnTo>
                    <a:lnTo>
                      <a:pt x="111" y="82"/>
                    </a:lnTo>
                    <a:lnTo>
                      <a:pt x="110" y="80"/>
                    </a:lnTo>
                    <a:lnTo>
                      <a:pt x="108" y="80"/>
                    </a:lnTo>
                    <a:lnTo>
                      <a:pt x="105" y="78"/>
                    </a:lnTo>
                    <a:lnTo>
                      <a:pt x="104" y="77"/>
                    </a:lnTo>
                    <a:lnTo>
                      <a:pt x="103" y="74"/>
                    </a:lnTo>
                    <a:lnTo>
                      <a:pt x="100" y="73"/>
                    </a:lnTo>
                    <a:lnTo>
                      <a:pt x="97" y="72"/>
                    </a:lnTo>
                    <a:lnTo>
                      <a:pt x="96" y="72"/>
                    </a:lnTo>
                    <a:lnTo>
                      <a:pt x="96" y="73"/>
                    </a:lnTo>
                    <a:lnTo>
                      <a:pt x="94" y="72"/>
                    </a:lnTo>
                    <a:lnTo>
                      <a:pt x="91" y="72"/>
                    </a:lnTo>
                    <a:lnTo>
                      <a:pt x="90" y="72"/>
                    </a:lnTo>
                    <a:lnTo>
                      <a:pt x="90" y="69"/>
                    </a:lnTo>
                    <a:lnTo>
                      <a:pt x="90" y="68"/>
                    </a:lnTo>
                    <a:lnTo>
                      <a:pt x="90" y="65"/>
                    </a:lnTo>
                    <a:lnTo>
                      <a:pt x="89" y="67"/>
                    </a:lnTo>
                    <a:lnTo>
                      <a:pt x="86" y="64"/>
                    </a:lnTo>
                    <a:lnTo>
                      <a:pt x="85" y="63"/>
                    </a:lnTo>
                    <a:lnTo>
                      <a:pt x="82" y="60"/>
                    </a:lnTo>
                    <a:lnTo>
                      <a:pt x="82" y="58"/>
                    </a:lnTo>
                    <a:lnTo>
                      <a:pt x="81" y="55"/>
                    </a:lnTo>
                    <a:lnTo>
                      <a:pt x="80" y="53"/>
                    </a:lnTo>
                    <a:lnTo>
                      <a:pt x="79" y="50"/>
                    </a:lnTo>
                    <a:lnTo>
                      <a:pt x="77" y="48"/>
                    </a:lnTo>
                    <a:lnTo>
                      <a:pt x="75" y="46"/>
                    </a:lnTo>
                    <a:lnTo>
                      <a:pt x="72" y="45"/>
                    </a:lnTo>
                    <a:lnTo>
                      <a:pt x="72" y="43"/>
                    </a:lnTo>
                    <a:lnTo>
                      <a:pt x="71" y="41"/>
                    </a:lnTo>
                    <a:lnTo>
                      <a:pt x="71" y="41"/>
                    </a:lnTo>
                    <a:lnTo>
                      <a:pt x="74" y="43"/>
                    </a:lnTo>
                    <a:lnTo>
                      <a:pt x="76" y="43"/>
                    </a:lnTo>
                    <a:lnTo>
                      <a:pt x="79" y="44"/>
                    </a:lnTo>
                    <a:lnTo>
                      <a:pt x="79" y="44"/>
                    </a:lnTo>
                    <a:lnTo>
                      <a:pt x="80" y="43"/>
                    </a:lnTo>
                    <a:lnTo>
                      <a:pt x="81" y="41"/>
                    </a:lnTo>
                    <a:lnTo>
                      <a:pt x="84" y="39"/>
                    </a:lnTo>
                    <a:lnTo>
                      <a:pt x="82" y="38"/>
                    </a:lnTo>
                    <a:lnTo>
                      <a:pt x="80" y="35"/>
                    </a:lnTo>
                    <a:lnTo>
                      <a:pt x="79" y="34"/>
                    </a:lnTo>
                    <a:lnTo>
                      <a:pt x="76" y="34"/>
                    </a:lnTo>
                    <a:lnTo>
                      <a:pt x="75" y="31"/>
                    </a:lnTo>
                    <a:lnTo>
                      <a:pt x="72" y="29"/>
                    </a:lnTo>
                    <a:lnTo>
                      <a:pt x="70" y="27"/>
                    </a:lnTo>
                    <a:lnTo>
                      <a:pt x="68" y="26"/>
                    </a:lnTo>
                    <a:lnTo>
                      <a:pt x="66" y="22"/>
                    </a:lnTo>
                    <a:lnTo>
                      <a:pt x="63" y="21"/>
                    </a:lnTo>
                    <a:lnTo>
                      <a:pt x="62" y="20"/>
                    </a:lnTo>
                    <a:lnTo>
                      <a:pt x="61" y="19"/>
                    </a:lnTo>
                    <a:lnTo>
                      <a:pt x="58" y="17"/>
                    </a:lnTo>
                    <a:lnTo>
                      <a:pt x="57" y="16"/>
                    </a:lnTo>
                    <a:lnTo>
                      <a:pt x="57" y="14"/>
                    </a:lnTo>
                    <a:lnTo>
                      <a:pt x="56" y="12"/>
                    </a:lnTo>
                    <a:lnTo>
                      <a:pt x="53" y="11"/>
                    </a:lnTo>
                    <a:lnTo>
                      <a:pt x="51" y="9"/>
                    </a:lnTo>
                    <a:lnTo>
                      <a:pt x="51" y="6"/>
                    </a:lnTo>
                    <a:lnTo>
                      <a:pt x="48" y="4"/>
                    </a:lnTo>
                    <a:lnTo>
                      <a:pt x="48" y="1"/>
                    </a:lnTo>
                    <a:lnTo>
                      <a:pt x="47" y="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08" name="Line 216"/>
              <p:cNvSpPr>
                <a:spLocks noChangeShapeType="1"/>
              </p:cNvSpPr>
              <p:nvPr/>
            </p:nvSpPr>
            <p:spPr bwMode="auto">
              <a:xfrm flipH="1" flipV="1">
                <a:off x="4503" y="1056"/>
                <a:ext cx="4" cy="1"/>
              </a:xfrm>
              <a:prstGeom prst="line">
                <a:avLst/>
              </a:prstGeom>
              <a:noFill/>
              <a:ln w="4763">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09" name="Freeform 217"/>
              <p:cNvSpPr>
                <a:spLocks/>
              </p:cNvSpPr>
              <p:nvPr/>
            </p:nvSpPr>
            <p:spPr bwMode="auto">
              <a:xfrm>
                <a:off x="4491" y="1056"/>
                <a:ext cx="193" cy="171"/>
              </a:xfrm>
              <a:custGeom>
                <a:avLst/>
                <a:gdLst/>
                <a:ahLst/>
                <a:cxnLst>
                  <a:cxn ang="0">
                    <a:pos x="1" y="7"/>
                  </a:cxn>
                  <a:cxn ang="0">
                    <a:pos x="6" y="14"/>
                  </a:cxn>
                  <a:cxn ang="0">
                    <a:pos x="14" y="20"/>
                  </a:cxn>
                  <a:cxn ang="0">
                    <a:pos x="28" y="19"/>
                  </a:cxn>
                  <a:cxn ang="0">
                    <a:pos x="23" y="10"/>
                  </a:cxn>
                  <a:cxn ang="0">
                    <a:pos x="28" y="20"/>
                  </a:cxn>
                  <a:cxn ang="0">
                    <a:pos x="33" y="10"/>
                  </a:cxn>
                  <a:cxn ang="0">
                    <a:pos x="34" y="9"/>
                  </a:cxn>
                  <a:cxn ang="0">
                    <a:pos x="35" y="19"/>
                  </a:cxn>
                  <a:cxn ang="0">
                    <a:pos x="47" y="14"/>
                  </a:cxn>
                  <a:cxn ang="0">
                    <a:pos x="42" y="7"/>
                  </a:cxn>
                  <a:cxn ang="0">
                    <a:pos x="49" y="15"/>
                  </a:cxn>
                  <a:cxn ang="0">
                    <a:pos x="59" y="20"/>
                  </a:cxn>
                  <a:cxn ang="0">
                    <a:pos x="62" y="29"/>
                  </a:cxn>
                  <a:cxn ang="0">
                    <a:pos x="69" y="43"/>
                  </a:cxn>
                  <a:cxn ang="0">
                    <a:pos x="76" y="38"/>
                  </a:cxn>
                  <a:cxn ang="0">
                    <a:pos x="79" y="38"/>
                  </a:cxn>
                  <a:cxn ang="0">
                    <a:pos x="78" y="29"/>
                  </a:cxn>
                  <a:cxn ang="0">
                    <a:pos x="87" y="34"/>
                  </a:cxn>
                  <a:cxn ang="0">
                    <a:pos x="79" y="41"/>
                  </a:cxn>
                  <a:cxn ang="0">
                    <a:pos x="83" y="48"/>
                  </a:cxn>
                  <a:cxn ang="0">
                    <a:pos x="97" y="49"/>
                  </a:cxn>
                  <a:cxn ang="0">
                    <a:pos x="92" y="51"/>
                  </a:cxn>
                  <a:cxn ang="0">
                    <a:pos x="81" y="49"/>
                  </a:cxn>
                  <a:cxn ang="0">
                    <a:pos x="71" y="58"/>
                  </a:cxn>
                  <a:cxn ang="0">
                    <a:pos x="71" y="71"/>
                  </a:cxn>
                  <a:cxn ang="0">
                    <a:pos x="71" y="82"/>
                  </a:cxn>
                  <a:cxn ang="0">
                    <a:pos x="81" y="83"/>
                  </a:cxn>
                  <a:cxn ang="0">
                    <a:pos x="83" y="73"/>
                  </a:cxn>
                  <a:cxn ang="0">
                    <a:pos x="86" y="78"/>
                  </a:cxn>
                  <a:cxn ang="0">
                    <a:pos x="95" y="87"/>
                  </a:cxn>
                  <a:cxn ang="0">
                    <a:pos x="101" y="90"/>
                  </a:cxn>
                  <a:cxn ang="0">
                    <a:pos x="102" y="78"/>
                  </a:cxn>
                  <a:cxn ang="0">
                    <a:pos x="98" y="76"/>
                  </a:cxn>
                  <a:cxn ang="0">
                    <a:pos x="101" y="73"/>
                  </a:cxn>
                  <a:cxn ang="0">
                    <a:pos x="105" y="78"/>
                  </a:cxn>
                  <a:cxn ang="0">
                    <a:pos x="111" y="82"/>
                  </a:cxn>
                  <a:cxn ang="0">
                    <a:pos x="124" y="77"/>
                  </a:cxn>
                  <a:cxn ang="0">
                    <a:pos x="121" y="82"/>
                  </a:cxn>
                  <a:cxn ang="0">
                    <a:pos x="124" y="92"/>
                  </a:cxn>
                  <a:cxn ang="0">
                    <a:pos x="132" y="88"/>
                  </a:cxn>
                  <a:cxn ang="0">
                    <a:pos x="136" y="85"/>
                  </a:cxn>
                  <a:cxn ang="0">
                    <a:pos x="132" y="95"/>
                  </a:cxn>
                  <a:cxn ang="0">
                    <a:pos x="127" y="99"/>
                  </a:cxn>
                  <a:cxn ang="0">
                    <a:pos x="127" y="105"/>
                  </a:cxn>
                  <a:cxn ang="0">
                    <a:pos x="139" y="100"/>
                  </a:cxn>
                  <a:cxn ang="0">
                    <a:pos x="145" y="102"/>
                  </a:cxn>
                  <a:cxn ang="0">
                    <a:pos x="150" y="88"/>
                  </a:cxn>
                  <a:cxn ang="0">
                    <a:pos x="148" y="99"/>
                  </a:cxn>
                  <a:cxn ang="0">
                    <a:pos x="156" y="102"/>
                  </a:cxn>
                  <a:cxn ang="0">
                    <a:pos x="151" y="116"/>
                  </a:cxn>
                  <a:cxn ang="0">
                    <a:pos x="154" y="117"/>
                  </a:cxn>
                  <a:cxn ang="0">
                    <a:pos x="159" y="114"/>
                  </a:cxn>
                  <a:cxn ang="0">
                    <a:pos x="161" y="114"/>
                  </a:cxn>
                  <a:cxn ang="0">
                    <a:pos x="169" y="106"/>
                  </a:cxn>
                  <a:cxn ang="0">
                    <a:pos x="165" y="115"/>
                  </a:cxn>
                  <a:cxn ang="0">
                    <a:pos x="163" y="120"/>
                  </a:cxn>
                  <a:cxn ang="0">
                    <a:pos x="156" y="125"/>
                  </a:cxn>
                  <a:cxn ang="0">
                    <a:pos x="149" y="122"/>
                  </a:cxn>
                  <a:cxn ang="0">
                    <a:pos x="143" y="125"/>
                  </a:cxn>
                  <a:cxn ang="0">
                    <a:pos x="140" y="117"/>
                  </a:cxn>
                  <a:cxn ang="0">
                    <a:pos x="140" y="126"/>
                  </a:cxn>
                  <a:cxn ang="0">
                    <a:pos x="153" y="129"/>
                  </a:cxn>
                </a:cxnLst>
                <a:rect l="0" t="0" r="r" b="b"/>
                <a:pathLst>
                  <a:path w="169" h="134">
                    <a:moveTo>
                      <a:pt x="6" y="0"/>
                    </a:moveTo>
                    <a:lnTo>
                      <a:pt x="4" y="3"/>
                    </a:lnTo>
                    <a:lnTo>
                      <a:pt x="3" y="4"/>
                    </a:lnTo>
                    <a:lnTo>
                      <a:pt x="1" y="4"/>
                    </a:lnTo>
                    <a:lnTo>
                      <a:pt x="0" y="5"/>
                    </a:lnTo>
                    <a:lnTo>
                      <a:pt x="1" y="7"/>
                    </a:lnTo>
                    <a:lnTo>
                      <a:pt x="3" y="7"/>
                    </a:lnTo>
                    <a:lnTo>
                      <a:pt x="3" y="8"/>
                    </a:lnTo>
                    <a:lnTo>
                      <a:pt x="3" y="10"/>
                    </a:lnTo>
                    <a:lnTo>
                      <a:pt x="4" y="10"/>
                    </a:lnTo>
                    <a:lnTo>
                      <a:pt x="5" y="12"/>
                    </a:lnTo>
                    <a:lnTo>
                      <a:pt x="6" y="14"/>
                    </a:lnTo>
                    <a:lnTo>
                      <a:pt x="6" y="14"/>
                    </a:lnTo>
                    <a:lnTo>
                      <a:pt x="8" y="17"/>
                    </a:lnTo>
                    <a:lnTo>
                      <a:pt x="9" y="18"/>
                    </a:lnTo>
                    <a:lnTo>
                      <a:pt x="10" y="19"/>
                    </a:lnTo>
                    <a:lnTo>
                      <a:pt x="13" y="20"/>
                    </a:lnTo>
                    <a:lnTo>
                      <a:pt x="14" y="20"/>
                    </a:lnTo>
                    <a:lnTo>
                      <a:pt x="16" y="20"/>
                    </a:lnTo>
                    <a:lnTo>
                      <a:pt x="19" y="20"/>
                    </a:lnTo>
                    <a:lnTo>
                      <a:pt x="21" y="20"/>
                    </a:lnTo>
                    <a:lnTo>
                      <a:pt x="23" y="22"/>
                    </a:lnTo>
                    <a:lnTo>
                      <a:pt x="27" y="22"/>
                    </a:lnTo>
                    <a:lnTo>
                      <a:pt x="28" y="19"/>
                    </a:lnTo>
                    <a:lnTo>
                      <a:pt x="25" y="18"/>
                    </a:lnTo>
                    <a:lnTo>
                      <a:pt x="24" y="15"/>
                    </a:lnTo>
                    <a:lnTo>
                      <a:pt x="23" y="13"/>
                    </a:lnTo>
                    <a:lnTo>
                      <a:pt x="21" y="10"/>
                    </a:lnTo>
                    <a:lnTo>
                      <a:pt x="21" y="9"/>
                    </a:lnTo>
                    <a:lnTo>
                      <a:pt x="23" y="10"/>
                    </a:lnTo>
                    <a:lnTo>
                      <a:pt x="24" y="13"/>
                    </a:lnTo>
                    <a:lnTo>
                      <a:pt x="24" y="14"/>
                    </a:lnTo>
                    <a:lnTo>
                      <a:pt x="27" y="17"/>
                    </a:lnTo>
                    <a:lnTo>
                      <a:pt x="28" y="17"/>
                    </a:lnTo>
                    <a:lnTo>
                      <a:pt x="28" y="18"/>
                    </a:lnTo>
                    <a:lnTo>
                      <a:pt x="28" y="20"/>
                    </a:lnTo>
                    <a:lnTo>
                      <a:pt x="30" y="20"/>
                    </a:lnTo>
                    <a:lnTo>
                      <a:pt x="33" y="19"/>
                    </a:lnTo>
                    <a:lnTo>
                      <a:pt x="33" y="18"/>
                    </a:lnTo>
                    <a:lnTo>
                      <a:pt x="33" y="15"/>
                    </a:lnTo>
                    <a:lnTo>
                      <a:pt x="33" y="12"/>
                    </a:lnTo>
                    <a:lnTo>
                      <a:pt x="33" y="10"/>
                    </a:lnTo>
                    <a:lnTo>
                      <a:pt x="33" y="7"/>
                    </a:lnTo>
                    <a:lnTo>
                      <a:pt x="33" y="4"/>
                    </a:lnTo>
                    <a:lnTo>
                      <a:pt x="32" y="3"/>
                    </a:lnTo>
                    <a:lnTo>
                      <a:pt x="33" y="4"/>
                    </a:lnTo>
                    <a:lnTo>
                      <a:pt x="33" y="5"/>
                    </a:lnTo>
                    <a:lnTo>
                      <a:pt x="34" y="9"/>
                    </a:lnTo>
                    <a:lnTo>
                      <a:pt x="35" y="8"/>
                    </a:lnTo>
                    <a:lnTo>
                      <a:pt x="35" y="7"/>
                    </a:lnTo>
                    <a:lnTo>
                      <a:pt x="35" y="10"/>
                    </a:lnTo>
                    <a:lnTo>
                      <a:pt x="34" y="14"/>
                    </a:lnTo>
                    <a:lnTo>
                      <a:pt x="34" y="15"/>
                    </a:lnTo>
                    <a:lnTo>
                      <a:pt x="35" y="19"/>
                    </a:lnTo>
                    <a:lnTo>
                      <a:pt x="38" y="19"/>
                    </a:lnTo>
                    <a:lnTo>
                      <a:pt x="39" y="18"/>
                    </a:lnTo>
                    <a:lnTo>
                      <a:pt x="40" y="18"/>
                    </a:lnTo>
                    <a:lnTo>
                      <a:pt x="43" y="17"/>
                    </a:lnTo>
                    <a:lnTo>
                      <a:pt x="45" y="17"/>
                    </a:lnTo>
                    <a:lnTo>
                      <a:pt x="47" y="14"/>
                    </a:lnTo>
                    <a:lnTo>
                      <a:pt x="45" y="10"/>
                    </a:lnTo>
                    <a:lnTo>
                      <a:pt x="44" y="9"/>
                    </a:lnTo>
                    <a:lnTo>
                      <a:pt x="44" y="8"/>
                    </a:lnTo>
                    <a:lnTo>
                      <a:pt x="42" y="8"/>
                    </a:lnTo>
                    <a:lnTo>
                      <a:pt x="40" y="5"/>
                    </a:lnTo>
                    <a:lnTo>
                      <a:pt x="42" y="7"/>
                    </a:lnTo>
                    <a:lnTo>
                      <a:pt x="45" y="8"/>
                    </a:lnTo>
                    <a:lnTo>
                      <a:pt x="47" y="10"/>
                    </a:lnTo>
                    <a:lnTo>
                      <a:pt x="48" y="13"/>
                    </a:lnTo>
                    <a:lnTo>
                      <a:pt x="48" y="14"/>
                    </a:lnTo>
                    <a:lnTo>
                      <a:pt x="48" y="14"/>
                    </a:lnTo>
                    <a:lnTo>
                      <a:pt x="49" y="15"/>
                    </a:lnTo>
                    <a:lnTo>
                      <a:pt x="49" y="17"/>
                    </a:lnTo>
                    <a:lnTo>
                      <a:pt x="50" y="17"/>
                    </a:lnTo>
                    <a:lnTo>
                      <a:pt x="52" y="18"/>
                    </a:lnTo>
                    <a:lnTo>
                      <a:pt x="54" y="19"/>
                    </a:lnTo>
                    <a:lnTo>
                      <a:pt x="58" y="19"/>
                    </a:lnTo>
                    <a:lnTo>
                      <a:pt x="59" y="20"/>
                    </a:lnTo>
                    <a:lnTo>
                      <a:pt x="59" y="18"/>
                    </a:lnTo>
                    <a:lnTo>
                      <a:pt x="61" y="14"/>
                    </a:lnTo>
                    <a:lnTo>
                      <a:pt x="62" y="15"/>
                    </a:lnTo>
                    <a:lnTo>
                      <a:pt x="62" y="20"/>
                    </a:lnTo>
                    <a:lnTo>
                      <a:pt x="62" y="27"/>
                    </a:lnTo>
                    <a:lnTo>
                      <a:pt x="62" y="29"/>
                    </a:lnTo>
                    <a:lnTo>
                      <a:pt x="63" y="32"/>
                    </a:lnTo>
                    <a:lnTo>
                      <a:pt x="64" y="34"/>
                    </a:lnTo>
                    <a:lnTo>
                      <a:pt x="64" y="37"/>
                    </a:lnTo>
                    <a:lnTo>
                      <a:pt x="66" y="39"/>
                    </a:lnTo>
                    <a:lnTo>
                      <a:pt x="67" y="42"/>
                    </a:lnTo>
                    <a:lnTo>
                      <a:pt x="69" y="43"/>
                    </a:lnTo>
                    <a:lnTo>
                      <a:pt x="72" y="43"/>
                    </a:lnTo>
                    <a:lnTo>
                      <a:pt x="74" y="42"/>
                    </a:lnTo>
                    <a:lnTo>
                      <a:pt x="74" y="41"/>
                    </a:lnTo>
                    <a:lnTo>
                      <a:pt x="76" y="41"/>
                    </a:lnTo>
                    <a:lnTo>
                      <a:pt x="78" y="39"/>
                    </a:lnTo>
                    <a:lnTo>
                      <a:pt x="76" y="38"/>
                    </a:lnTo>
                    <a:lnTo>
                      <a:pt x="74" y="37"/>
                    </a:lnTo>
                    <a:lnTo>
                      <a:pt x="76" y="34"/>
                    </a:lnTo>
                    <a:lnTo>
                      <a:pt x="76" y="37"/>
                    </a:lnTo>
                    <a:lnTo>
                      <a:pt x="77" y="37"/>
                    </a:lnTo>
                    <a:lnTo>
                      <a:pt x="78" y="37"/>
                    </a:lnTo>
                    <a:lnTo>
                      <a:pt x="79" y="38"/>
                    </a:lnTo>
                    <a:lnTo>
                      <a:pt x="81" y="37"/>
                    </a:lnTo>
                    <a:lnTo>
                      <a:pt x="81" y="34"/>
                    </a:lnTo>
                    <a:lnTo>
                      <a:pt x="79" y="33"/>
                    </a:lnTo>
                    <a:lnTo>
                      <a:pt x="78" y="30"/>
                    </a:lnTo>
                    <a:lnTo>
                      <a:pt x="78" y="29"/>
                    </a:lnTo>
                    <a:lnTo>
                      <a:pt x="78" y="29"/>
                    </a:lnTo>
                    <a:lnTo>
                      <a:pt x="79" y="29"/>
                    </a:lnTo>
                    <a:lnTo>
                      <a:pt x="83" y="29"/>
                    </a:lnTo>
                    <a:lnTo>
                      <a:pt x="81" y="32"/>
                    </a:lnTo>
                    <a:lnTo>
                      <a:pt x="83" y="33"/>
                    </a:lnTo>
                    <a:lnTo>
                      <a:pt x="86" y="32"/>
                    </a:lnTo>
                    <a:lnTo>
                      <a:pt x="87" y="34"/>
                    </a:lnTo>
                    <a:lnTo>
                      <a:pt x="87" y="34"/>
                    </a:lnTo>
                    <a:lnTo>
                      <a:pt x="85" y="34"/>
                    </a:lnTo>
                    <a:lnTo>
                      <a:pt x="82" y="36"/>
                    </a:lnTo>
                    <a:lnTo>
                      <a:pt x="82" y="38"/>
                    </a:lnTo>
                    <a:lnTo>
                      <a:pt x="81" y="39"/>
                    </a:lnTo>
                    <a:lnTo>
                      <a:pt x="79" y="41"/>
                    </a:lnTo>
                    <a:lnTo>
                      <a:pt x="78" y="42"/>
                    </a:lnTo>
                    <a:lnTo>
                      <a:pt x="77" y="43"/>
                    </a:lnTo>
                    <a:lnTo>
                      <a:pt x="78" y="44"/>
                    </a:lnTo>
                    <a:lnTo>
                      <a:pt x="79" y="46"/>
                    </a:lnTo>
                    <a:lnTo>
                      <a:pt x="81" y="47"/>
                    </a:lnTo>
                    <a:lnTo>
                      <a:pt x="83" y="48"/>
                    </a:lnTo>
                    <a:lnTo>
                      <a:pt x="86" y="47"/>
                    </a:lnTo>
                    <a:lnTo>
                      <a:pt x="87" y="47"/>
                    </a:lnTo>
                    <a:lnTo>
                      <a:pt x="91" y="47"/>
                    </a:lnTo>
                    <a:lnTo>
                      <a:pt x="90" y="48"/>
                    </a:lnTo>
                    <a:lnTo>
                      <a:pt x="92" y="49"/>
                    </a:lnTo>
                    <a:lnTo>
                      <a:pt x="97" y="49"/>
                    </a:lnTo>
                    <a:lnTo>
                      <a:pt x="102" y="48"/>
                    </a:lnTo>
                    <a:lnTo>
                      <a:pt x="103" y="48"/>
                    </a:lnTo>
                    <a:lnTo>
                      <a:pt x="102" y="49"/>
                    </a:lnTo>
                    <a:lnTo>
                      <a:pt x="100" y="49"/>
                    </a:lnTo>
                    <a:lnTo>
                      <a:pt x="96" y="51"/>
                    </a:lnTo>
                    <a:lnTo>
                      <a:pt x="92" y="51"/>
                    </a:lnTo>
                    <a:lnTo>
                      <a:pt x="91" y="51"/>
                    </a:lnTo>
                    <a:lnTo>
                      <a:pt x="90" y="52"/>
                    </a:lnTo>
                    <a:lnTo>
                      <a:pt x="86" y="51"/>
                    </a:lnTo>
                    <a:lnTo>
                      <a:pt x="82" y="51"/>
                    </a:lnTo>
                    <a:lnTo>
                      <a:pt x="82" y="52"/>
                    </a:lnTo>
                    <a:lnTo>
                      <a:pt x="81" y="49"/>
                    </a:lnTo>
                    <a:lnTo>
                      <a:pt x="79" y="49"/>
                    </a:lnTo>
                    <a:lnTo>
                      <a:pt x="78" y="52"/>
                    </a:lnTo>
                    <a:lnTo>
                      <a:pt x="78" y="53"/>
                    </a:lnTo>
                    <a:lnTo>
                      <a:pt x="77" y="54"/>
                    </a:lnTo>
                    <a:lnTo>
                      <a:pt x="74" y="57"/>
                    </a:lnTo>
                    <a:lnTo>
                      <a:pt x="71" y="58"/>
                    </a:lnTo>
                    <a:lnTo>
                      <a:pt x="69" y="59"/>
                    </a:lnTo>
                    <a:lnTo>
                      <a:pt x="71" y="61"/>
                    </a:lnTo>
                    <a:lnTo>
                      <a:pt x="71" y="65"/>
                    </a:lnTo>
                    <a:lnTo>
                      <a:pt x="71" y="66"/>
                    </a:lnTo>
                    <a:lnTo>
                      <a:pt x="72" y="67"/>
                    </a:lnTo>
                    <a:lnTo>
                      <a:pt x="71" y="71"/>
                    </a:lnTo>
                    <a:lnTo>
                      <a:pt x="69" y="72"/>
                    </a:lnTo>
                    <a:lnTo>
                      <a:pt x="69" y="75"/>
                    </a:lnTo>
                    <a:lnTo>
                      <a:pt x="72" y="76"/>
                    </a:lnTo>
                    <a:lnTo>
                      <a:pt x="71" y="78"/>
                    </a:lnTo>
                    <a:lnTo>
                      <a:pt x="69" y="81"/>
                    </a:lnTo>
                    <a:lnTo>
                      <a:pt x="71" y="82"/>
                    </a:lnTo>
                    <a:lnTo>
                      <a:pt x="72" y="83"/>
                    </a:lnTo>
                    <a:lnTo>
                      <a:pt x="73" y="85"/>
                    </a:lnTo>
                    <a:lnTo>
                      <a:pt x="73" y="86"/>
                    </a:lnTo>
                    <a:lnTo>
                      <a:pt x="77" y="86"/>
                    </a:lnTo>
                    <a:lnTo>
                      <a:pt x="79" y="86"/>
                    </a:lnTo>
                    <a:lnTo>
                      <a:pt x="81" y="83"/>
                    </a:lnTo>
                    <a:lnTo>
                      <a:pt x="79" y="82"/>
                    </a:lnTo>
                    <a:lnTo>
                      <a:pt x="78" y="81"/>
                    </a:lnTo>
                    <a:lnTo>
                      <a:pt x="78" y="78"/>
                    </a:lnTo>
                    <a:lnTo>
                      <a:pt x="79" y="77"/>
                    </a:lnTo>
                    <a:lnTo>
                      <a:pt x="82" y="76"/>
                    </a:lnTo>
                    <a:lnTo>
                      <a:pt x="83" y="73"/>
                    </a:lnTo>
                    <a:lnTo>
                      <a:pt x="85" y="73"/>
                    </a:lnTo>
                    <a:lnTo>
                      <a:pt x="86" y="73"/>
                    </a:lnTo>
                    <a:lnTo>
                      <a:pt x="86" y="73"/>
                    </a:lnTo>
                    <a:lnTo>
                      <a:pt x="85" y="76"/>
                    </a:lnTo>
                    <a:lnTo>
                      <a:pt x="85" y="77"/>
                    </a:lnTo>
                    <a:lnTo>
                      <a:pt x="86" y="78"/>
                    </a:lnTo>
                    <a:lnTo>
                      <a:pt x="87" y="80"/>
                    </a:lnTo>
                    <a:lnTo>
                      <a:pt x="87" y="82"/>
                    </a:lnTo>
                    <a:lnTo>
                      <a:pt x="90" y="82"/>
                    </a:lnTo>
                    <a:lnTo>
                      <a:pt x="92" y="83"/>
                    </a:lnTo>
                    <a:lnTo>
                      <a:pt x="93" y="85"/>
                    </a:lnTo>
                    <a:lnTo>
                      <a:pt x="95" y="87"/>
                    </a:lnTo>
                    <a:lnTo>
                      <a:pt x="97" y="87"/>
                    </a:lnTo>
                    <a:lnTo>
                      <a:pt x="98" y="88"/>
                    </a:lnTo>
                    <a:lnTo>
                      <a:pt x="100" y="90"/>
                    </a:lnTo>
                    <a:lnTo>
                      <a:pt x="100" y="87"/>
                    </a:lnTo>
                    <a:lnTo>
                      <a:pt x="101" y="87"/>
                    </a:lnTo>
                    <a:lnTo>
                      <a:pt x="101" y="90"/>
                    </a:lnTo>
                    <a:lnTo>
                      <a:pt x="102" y="90"/>
                    </a:lnTo>
                    <a:lnTo>
                      <a:pt x="102" y="87"/>
                    </a:lnTo>
                    <a:lnTo>
                      <a:pt x="101" y="85"/>
                    </a:lnTo>
                    <a:lnTo>
                      <a:pt x="101" y="82"/>
                    </a:lnTo>
                    <a:lnTo>
                      <a:pt x="102" y="81"/>
                    </a:lnTo>
                    <a:lnTo>
                      <a:pt x="102" y="78"/>
                    </a:lnTo>
                    <a:lnTo>
                      <a:pt x="100" y="77"/>
                    </a:lnTo>
                    <a:lnTo>
                      <a:pt x="98" y="78"/>
                    </a:lnTo>
                    <a:lnTo>
                      <a:pt x="96" y="80"/>
                    </a:lnTo>
                    <a:lnTo>
                      <a:pt x="97" y="80"/>
                    </a:lnTo>
                    <a:lnTo>
                      <a:pt x="97" y="77"/>
                    </a:lnTo>
                    <a:lnTo>
                      <a:pt x="98" y="76"/>
                    </a:lnTo>
                    <a:lnTo>
                      <a:pt x="100" y="75"/>
                    </a:lnTo>
                    <a:lnTo>
                      <a:pt x="98" y="71"/>
                    </a:lnTo>
                    <a:lnTo>
                      <a:pt x="97" y="68"/>
                    </a:lnTo>
                    <a:lnTo>
                      <a:pt x="98" y="68"/>
                    </a:lnTo>
                    <a:lnTo>
                      <a:pt x="100" y="71"/>
                    </a:lnTo>
                    <a:lnTo>
                      <a:pt x="101" y="73"/>
                    </a:lnTo>
                    <a:lnTo>
                      <a:pt x="101" y="76"/>
                    </a:lnTo>
                    <a:lnTo>
                      <a:pt x="102" y="78"/>
                    </a:lnTo>
                    <a:lnTo>
                      <a:pt x="103" y="77"/>
                    </a:lnTo>
                    <a:lnTo>
                      <a:pt x="103" y="77"/>
                    </a:lnTo>
                    <a:lnTo>
                      <a:pt x="105" y="77"/>
                    </a:lnTo>
                    <a:lnTo>
                      <a:pt x="105" y="78"/>
                    </a:lnTo>
                    <a:lnTo>
                      <a:pt x="105" y="80"/>
                    </a:lnTo>
                    <a:lnTo>
                      <a:pt x="103" y="81"/>
                    </a:lnTo>
                    <a:lnTo>
                      <a:pt x="106" y="83"/>
                    </a:lnTo>
                    <a:lnTo>
                      <a:pt x="108" y="83"/>
                    </a:lnTo>
                    <a:lnTo>
                      <a:pt x="112" y="83"/>
                    </a:lnTo>
                    <a:lnTo>
                      <a:pt x="111" y="82"/>
                    </a:lnTo>
                    <a:lnTo>
                      <a:pt x="111" y="82"/>
                    </a:lnTo>
                    <a:lnTo>
                      <a:pt x="114" y="81"/>
                    </a:lnTo>
                    <a:lnTo>
                      <a:pt x="115" y="80"/>
                    </a:lnTo>
                    <a:lnTo>
                      <a:pt x="120" y="78"/>
                    </a:lnTo>
                    <a:lnTo>
                      <a:pt x="122" y="78"/>
                    </a:lnTo>
                    <a:lnTo>
                      <a:pt x="124" y="77"/>
                    </a:lnTo>
                    <a:lnTo>
                      <a:pt x="124" y="76"/>
                    </a:lnTo>
                    <a:lnTo>
                      <a:pt x="124" y="77"/>
                    </a:lnTo>
                    <a:lnTo>
                      <a:pt x="124" y="78"/>
                    </a:lnTo>
                    <a:lnTo>
                      <a:pt x="122" y="80"/>
                    </a:lnTo>
                    <a:lnTo>
                      <a:pt x="121" y="81"/>
                    </a:lnTo>
                    <a:lnTo>
                      <a:pt x="121" y="82"/>
                    </a:lnTo>
                    <a:lnTo>
                      <a:pt x="120" y="83"/>
                    </a:lnTo>
                    <a:lnTo>
                      <a:pt x="121" y="85"/>
                    </a:lnTo>
                    <a:lnTo>
                      <a:pt x="121" y="87"/>
                    </a:lnTo>
                    <a:lnTo>
                      <a:pt x="121" y="88"/>
                    </a:lnTo>
                    <a:lnTo>
                      <a:pt x="122" y="92"/>
                    </a:lnTo>
                    <a:lnTo>
                      <a:pt x="124" y="92"/>
                    </a:lnTo>
                    <a:lnTo>
                      <a:pt x="125" y="94"/>
                    </a:lnTo>
                    <a:lnTo>
                      <a:pt x="127" y="94"/>
                    </a:lnTo>
                    <a:lnTo>
                      <a:pt x="129" y="94"/>
                    </a:lnTo>
                    <a:lnTo>
                      <a:pt x="129" y="90"/>
                    </a:lnTo>
                    <a:lnTo>
                      <a:pt x="131" y="91"/>
                    </a:lnTo>
                    <a:lnTo>
                      <a:pt x="132" y="88"/>
                    </a:lnTo>
                    <a:lnTo>
                      <a:pt x="132" y="86"/>
                    </a:lnTo>
                    <a:lnTo>
                      <a:pt x="134" y="83"/>
                    </a:lnTo>
                    <a:lnTo>
                      <a:pt x="136" y="82"/>
                    </a:lnTo>
                    <a:lnTo>
                      <a:pt x="137" y="81"/>
                    </a:lnTo>
                    <a:lnTo>
                      <a:pt x="139" y="82"/>
                    </a:lnTo>
                    <a:lnTo>
                      <a:pt x="136" y="85"/>
                    </a:lnTo>
                    <a:lnTo>
                      <a:pt x="135" y="86"/>
                    </a:lnTo>
                    <a:lnTo>
                      <a:pt x="136" y="86"/>
                    </a:lnTo>
                    <a:lnTo>
                      <a:pt x="135" y="88"/>
                    </a:lnTo>
                    <a:lnTo>
                      <a:pt x="134" y="91"/>
                    </a:lnTo>
                    <a:lnTo>
                      <a:pt x="134" y="94"/>
                    </a:lnTo>
                    <a:lnTo>
                      <a:pt x="132" y="95"/>
                    </a:lnTo>
                    <a:lnTo>
                      <a:pt x="134" y="96"/>
                    </a:lnTo>
                    <a:lnTo>
                      <a:pt x="131" y="96"/>
                    </a:lnTo>
                    <a:lnTo>
                      <a:pt x="130" y="97"/>
                    </a:lnTo>
                    <a:lnTo>
                      <a:pt x="129" y="96"/>
                    </a:lnTo>
                    <a:lnTo>
                      <a:pt x="126" y="97"/>
                    </a:lnTo>
                    <a:lnTo>
                      <a:pt x="127" y="99"/>
                    </a:lnTo>
                    <a:lnTo>
                      <a:pt x="127" y="99"/>
                    </a:lnTo>
                    <a:lnTo>
                      <a:pt x="126" y="99"/>
                    </a:lnTo>
                    <a:lnTo>
                      <a:pt x="125" y="99"/>
                    </a:lnTo>
                    <a:lnTo>
                      <a:pt x="125" y="101"/>
                    </a:lnTo>
                    <a:lnTo>
                      <a:pt x="126" y="104"/>
                    </a:lnTo>
                    <a:lnTo>
                      <a:pt x="127" y="105"/>
                    </a:lnTo>
                    <a:lnTo>
                      <a:pt x="130" y="106"/>
                    </a:lnTo>
                    <a:lnTo>
                      <a:pt x="131" y="106"/>
                    </a:lnTo>
                    <a:lnTo>
                      <a:pt x="132" y="105"/>
                    </a:lnTo>
                    <a:lnTo>
                      <a:pt x="135" y="102"/>
                    </a:lnTo>
                    <a:lnTo>
                      <a:pt x="136" y="101"/>
                    </a:lnTo>
                    <a:lnTo>
                      <a:pt x="139" y="100"/>
                    </a:lnTo>
                    <a:lnTo>
                      <a:pt x="140" y="100"/>
                    </a:lnTo>
                    <a:lnTo>
                      <a:pt x="144" y="100"/>
                    </a:lnTo>
                    <a:lnTo>
                      <a:pt x="143" y="102"/>
                    </a:lnTo>
                    <a:lnTo>
                      <a:pt x="141" y="102"/>
                    </a:lnTo>
                    <a:lnTo>
                      <a:pt x="144" y="102"/>
                    </a:lnTo>
                    <a:lnTo>
                      <a:pt x="145" y="102"/>
                    </a:lnTo>
                    <a:lnTo>
                      <a:pt x="145" y="100"/>
                    </a:lnTo>
                    <a:lnTo>
                      <a:pt x="145" y="99"/>
                    </a:lnTo>
                    <a:lnTo>
                      <a:pt x="146" y="96"/>
                    </a:lnTo>
                    <a:lnTo>
                      <a:pt x="148" y="94"/>
                    </a:lnTo>
                    <a:lnTo>
                      <a:pt x="148" y="91"/>
                    </a:lnTo>
                    <a:lnTo>
                      <a:pt x="150" y="88"/>
                    </a:lnTo>
                    <a:lnTo>
                      <a:pt x="151" y="87"/>
                    </a:lnTo>
                    <a:lnTo>
                      <a:pt x="150" y="90"/>
                    </a:lnTo>
                    <a:lnTo>
                      <a:pt x="149" y="91"/>
                    </a:lnTo>
                    <a:lnTo>
                      <a:pt x="149" y="92"/>
                    </a:lnTo>
                    <a:lnTo>
                      <a:pt x="149" y="96"/>
                    </a:lnTo>
                    <a:lnTo>
                      <a:pt x="148" y="99"/>
                    </a:lnTo>
                    <a:lnTo>
                      <a:pt x="148" y="102"/>
                    </a:lnTo>
                    <a:lnTo>
                      <a:pt x="148" y="105"/>
                    </a:lnTo>
                    <a:lnTo>
                      <a:pt x="151" y="105"/>
                    </a:lnTo>
                    <a:lnTo>
                      <a:pt x="153" y="104"/>
                    </a:lnTo>
                    <a:lnTo>
                      <a:pt x="154" y="102"/>
                    </a:lnTo>
                    <a:lnTo>
                      <a:pt x="156" y="102"/>
                    </a:lnTo>
                    <a:lnTo>
                      <a:pt x="154" y="105"/>
                    </a:lnTo>
                    <a:lnTo>
                      <a:pt x="154" y="106"/>
                    </a:lnTo>
                    <a:lnTo>
                      <a:pt x="154" y="109"/>
                    </a:lnTo>
                    <a:lnTo>
                      <a:pt x="154" y="111"/>
                    </a:lnTo>
                    <a:lnTo>
                      <a:pt x="153" y="114"/>
                    </a:lnTo>
                    <a:lnTo>
                      <a:pt x="151" y="116"/>
                    </a:lnTo>
                    <a:lnTo>
                      <a:pt x="151" y="117"/>
                    </a:lnTo>
                    <a:lnTo>
                      <a:pt x="150" y="117"/>
                    </a:lnTo>
                    <a:lnTo>
                      <a:pt x="149" y="119"/>
                    </a:lnTo>
                    <a:lnTo>
                      <a:pt x="151" y="120"/>
                    </a:lnTo>
                    <a:lnTo>
                      <a:pt x="151" y="119"/>
                    </a:lnTo>
                    <a:lnTo>
                      <a:pt x="154" y="117"/>
                    </a:lnTo>
                    <a:lnTo>
                      <a:pt x="154" y="115"/>
                    </a:lnTo>
                    <a:lnTo>
                      <a:pt x="155" y="116"/>
                    </a:lnTo>
                    <a:lnTo>
                      <a:pt x="156" y="117"/>
                    </a:lnTo>
                    <a:lnTo>
                      <a:pt x="158" y="115"/>
                    </a:lnTo>
                    <a:lnTo>
                      <a:pt x="158" y="114"/>
                    </a:lnTo>
                    <a:lnTo>
                      <a:pt x="159" y="114"/>
                    </a:lnTo>
                    <a:lnTo>
                      <a:pt x="160" y="114"/>
                    </a:lnTo>
                    <a:lnTo>
                      <a:pt x="161" y="111"/>
                    </a:lnTo>
                    <a:lnTo>
                      <a:pt x="161" y="110"/>
                    </a:lnTo>
                    <a:lnTo>
                      <a:pt x="161" y="110"/>
                    </a:lnTo>
                    <a:lnTo>
                      <a:pt x="161" y="111"/>
                    </a:lnTo>
                    <a:lnTo>
                      <a:pt x="161" y="114"/>
                    </a:lnTo>
                    <a:lnTo>
                      <a:pt x="163" y="115"/>
                    </a:lnTo>
                    <a:lnTo>
                      <a:pt x="163" y="112"/>
                    </a:lnTo>
                    <a:lnTo>
                      <a:pt x="164" y="110"/>
                    </a:lnTo>
                    <a:lnTo>
                      <a:pt x="168" y="109"/>
                    </a:lnTo>
                    <a:lnTo>
                      <a:pt x="168" y="107"/>
                    </a:lnTo>
                    <a:lnTo>
                      <a:pt x="169" y="106"/>
                    </a:lnTo>
                    <a:lnTo>
                      <a:pt x="169" y="107"/>
                    </a:lnTo>
                    <a:lnTo>
                      <a:pt x="168" y="110"/>
                    </a:lnTo>
                    <a:lnTo>
                      <a:pt x="165" y="111"/>
                    </a:lnTo>
                    <a:lnTo>
                      <a:pt x="165" y="112"/>
                    </a:lnTo>
                    <a:lnTo>
                      <a:pt x="166" y="112"/>
                    </a:lnTo>
                    <a:lnTo>
                      <a:pt x="165" y="115"/>
                    </a:lnTo>
                    <a:lnTo>
                      <a:pt x="164" y="116"/>
                    </a:lnTo>
                    <a:lnTo>
                      <a:pt x="163" y="117"/>
                    </a:lnTo>
                    <a:lnTo>
                      <a:pt x="160" y="116"/>
                    </a:lnTo>
                    <a:lnTo>
                      <a:pt x="163" y="117"/>
                    </a:lnTo>
                    <a:lnTo>
                      <a:pt x="163" y="119"/>
                    </a:lnTo>
                    <a:lnTo>
                      <a:pt x="163" y="120"/>
                    </a:lnTo>
                    <a:lnTo>
                      <a:pt x="160" y="119"/>
                    </a:lnTo>
                    <a:lnTo>
                      <a:pt x="158" y="120"/>
                    </a:lnTo>
                    <a:lnTo>
                      <a:pt x="156" y="121"/>
                    </a:lnTo>
                    <a:lnTo>
                      <a:pt x="155" y="122"/>
                    </a:lnTo>
                    <a:lnTo>
                      <a:pt x="154" y="124"/>
                    </a:lnTo>
                    <a:lnTo>
                      <a:pt x="156" y="125"/>
                    </a:lnTo>
                    <a:lnTo>
                      <a:pt x="155" y="128"/>
                    </a:lnTo>
                    <a:lnTo>
                      <a:pt x="154" y="128"/>
                    </a:lnTo>
                    <a:lnTo>
                      <a:pt x="154" y="126"/>
                    </a:lnTo>
                    <a:lnTo>
                      <a:pt x="153" y="125"/>
                    </a:lnTo>
                    <a:lnTo>
                      <a:pt x="150" y="124"/>
                    </a:lnTo>
                    <a:lnTo>
                      <a:pt x="149" y="122"/>
                    </a:lnTo>
                    <a:lnTo>
                      <a:pt x="146" y="121"/>
                    </a:lnTo>
                    <a:lnTo>
                      <a:pt x="145" y="122"/>
                    </a:lnTo>
                    <a:lnTo>
                      <a:pt x="146" y="124"/>
                    </a:lnTo>
                    <a:lnTo>
                      <a:pt x="145" y="124"/>
                    </a:lnTo>
                    <a:lnTo>
                      <a:pt x="143" y="122"/>
                    </a:lnTo>
                    <a:lnTo>
                      <a:pt x="143" y="125"/>
                    </a:lnTo>
                    <a:lnTo>
                      <a:pt x="143" y="124"/>
                    </a:lnTo>
                    <a:lnTo>
                      <a:pt x="144" y="121"/>
                    </a:lnTo>
                    <a:lnTo>
                      <a:pt x="141" y="121"/>
                    </a:lnTo>
                    <a:lnTo>
                      <a:pt x="140" y="122"/>
                    </a:lnTo>
                    <a:lnTo>
                      <a:pt x="140" y="120"/>
                    </a:lnTo>
                    <a:lnTo>
                      <a:pt x="140" y="117"/>
                    </a:lnTo>
                    <a:lnTo>
                      <a:pt x="137" y="117"/>
                    </a:lnTo>
                    <a:lnTo>
                      <a:pt x="137" y="119"/>
                    </a:lnTo>
                    <a:lnTo>
                      <a:pt x="137" y="121"/>
                    </a:lnTo>
                    <a:lnTo>
                      <a:pt x="140" y="124"/>
                    </a:lnTo>
                    <a:lnTo>
                      <a:pt x="141" y="125"/>
                    </a:lnTo>
                    <a:lnTo>
                      <a:pt x="140" y="126"/>
                    </a:lnTo>
                    <a:lnTo>
                      <a:pt x="141" y="126"/>
                    </a:lnTo>
                    <a:lnTo>
                      <a:pt x="143" y="128"/>
                    </a:lnTo>
                    <a:lnTo>
                      <a:pt x="145" y="129"/>
                    </a:lnTo>
                    <a:lnTo>
                      <a:pt x="146" y="129"/>
                    </a:lnTo>
                    <a:lnTo>
                      <a:pt x="149" y="129"/>
                    </a:lnTo>
                    <a:lnTo>
                      <a:pt x="153" y="129"/>
                    </a:lnTo>
                    <a:lnTo>
                      <a:pt x="155" y="129"/>
                    </a:lnTo>
                    <a:lnTo>
                      <a:pt x="156" y="130"/>
                    </a:lnTo>
                    <a:lnTo>
                      <a:pt x="158" y="131"/>
                    </a:lnTo>
                    <a:lnTo>
                      <a:pt x="159" y="133"/>
                    </a:lnTo>
                    <a:lnTo>
                      <a:pt x="160" y="13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0" name="Freeform 218"/>
              <p:cNvSpPr>
                <a:spLocks/>
              </p:cNvSpPr>
              <p:nvPr/>
            </p:nvSpPr>
            <p:spPr bwMode="auto">
              <a:xfrm>
                <a:off x="5012" y="1337"/>
                <a:ext cx="49" cy="89"/>
              </a:xfrm>
              <a:custGeom>
                <a:avLst/>
                <a:gdLst/>
                <a:ahLst/>
                <a:cxnLst>
                  <a:cxn ang="0">
                    <a:pos x="41" y="51"/>
                  </a:cxn>
                  <a:cxn ang="0">
                    <a:pos x="34" y="49"/>
                  </a:cxn>
                  <a:cxn ang="0">
                    <a:pos x="32" y="45"/>
                  </a:cxn>
                  <a:cxn ang="0">
                    <a:pos x="28" y="42"/>
                  </a:cxn>
                  <a:cxn ang="0">
                    <a:pos x="27" y="49"/>
                  </a:cxn>
                  <a:cxn ang="0">
                    <a:pos x="24" y="54"/>
                  </a:cxn>
                  <a:cxn ang="0">
                    <a:pos x="24" y="49"/>
                  </a:cxn>
                  <a:cxn ang="0">
                    <a:pos x="22" y="44"/>
                  </a:cxn>
                  <a:cxn ang="0">
                    <a:pos x="22" y="40"/>
                  </a:cxn>
                  <a:cxn ang="0">
                    <a:pos x="21" y="35"/>
                  </a:cxn>
                  <a:cxn ang="0">
                    <a:pos x="18" y="29"/>
                  </a:cxn>
                  <a:cxn ang="0">
                    <a:pos x="14" y="25"/>
                  </a:cxn>
                  <a:cxn ang="0">
                    <a:pos x="9" y="25"/>
                  </a:cxn>
                  <a:cxn ang="0">
                    <a:pos x="4" y="25"/>
                  </a:cxn>
                  <a:cxn ang="0">
                    <a:pos x="9" y="22"/>
                  </a:cxn>
                  <a:cxn ang="0">
                    <a:pos x="12" y="18"/>
                  </a:cxn>
                  <a:cxn ang="0">
                    <a:pos x="14" y="17"/>
                  </a:cxn>
                  <a:cxn ang="0">
                    <a:pos x="16" y="18"/>
                  </a:cxn>
                  <a:cxn ang="0">
                    <a:pos x="19" y="15"/>
                  </a:cxn>
                  <a:cxn ang="0">
                    <a:pos x="22" y="18"/>
                  </a:cxn>
                  <a:cxn ang="0">
                    <a:pos x="27" y="15"/>
                  </a:cxn>
                  <a:cxn ang="0">
                    <a:pos x="24" y="10"/>
                  </a:cxn>
                  <a:cxn ang="0">
                    <a:pos x="21" y="7"/>
                  </a:cxn>
                  <a:cxn ang="0">
                    <a:pos x="19" y="5"/>
                  </a:cxn>
                  <a:cxn ang="0">
                    <a:pos x="19" y="1"/>
                  </a:cxn>
                  <a:cxn ang="0">
                    <a:pos x="16" y="1"/>
                  </a:cxn>
                  <a:cxn ang="0">
                    <a:pos x="12" y="5"/>
                  </a:cxn>
                  <a:cxn ang="0">
                    <a:pos x="8" y="11"/>
                  </a:cxn>
                  <a:cxn ang="0">
                    <a:pos x="5" y="15"/>
                  </a:cxn>
                  <a:cxn ang="0">
                    <a:pos x="3" y="18"/>
                  </a:cxn>
                  <a:cxn ang="0">
                    <a:pos x="2" y="22"/>
                  </a:cxn>
                  <a:cxn ang="0">
                    <a:pos x="3" y="26"/>
                  </a:cxn>
                  <a:cxn ang="0">
                    <a:pos x="7" y="30"/>
                  </a:cxn>
                  <a:cxn ang="0">
                    <a:pos x="9" y="34"/>
                  </a:cxn>
                  <a:cxn ang="0">
                    <a:pos x="14" y="34"/>
                  </a:cxn>
                  <a:cxn ang="0">
                    <a:pos x="18" y="39"/>
                  </a:cxn>
                  <a:cxn ang="0">
                    <a:pos x="17" y="44"/>
                  </a:cxn>
                  <a:cxn ang="0">
                    <a:pos x="18" y="50"/>
                  </a:cxn>
                  <a:cxn ang="0">
                    <a:pos x="18" y="53"/>
                  </a:cxn>
                  <a:cxn ang="0">
                    <a:pos x="23" y="55"/>
                  </a:cxn>
                  <a:cxn ang="0">
                    <a:pos x="23" y="60"/>
                  </a:cxn>
                  <a:cxn ang="0">
                    <a:pos x="27" y="58"/>
                  </a:cxn>
                  <a:cxn ang="0">
                    <a:pos x="31" y="58"/>
                  </a:cxn>
                  <a:cxn ang="0">
                    <a:pos x="34" y="63"/>
                  </a:cxn>
                  <a:cxn ang="0">
                    <a:pos x="36" y="68"/>
                  </a:cxn>
                  <a:cxn ang="0">
                    <a:pos x="39" y="66"/>
                  </a:cxn>
                  <a:cxn ang="0">
                    <a:pos x="42" y="65"/>
                  </a:cxn>
                  <a:cxn ang="0">
                    <a:pos x="43" y="59"/>
                  </a:cxn>
                </a:cxnLst>
                <a:rect l="0" t="0" r="r" b="b"/>
                <a:pathLst>
                  <a:path w="43" h="69">
                    <a:moveTo>
                      <a:pt x="41" y="56"/>
                    </a:moveTo>
                    <a:lnTo>
                      <a:pt x="41" y="51"/>
                    </a:lnTo>
                    <a:lnTo>
                      <a:pt x="38" y="50"/>
                    </a:lnTo>
                    <a:lnTo>
                      <a:pt x="34" y="49"/>
                    </a:lnTo>
                    <a:lnTo>
                      <a:pt x="33" y="47"/>
                    </a:lnTo>
                    <a:lnTo>
                      <a:pt x="32" y="45"/>
                    </a:lnTo>
                    <a:lnTo>
                      <a:pt x="29" y="44"/>
                    </a:lnTo>
                    <a:lnTo>
                      <a:pt x="28" y="42"/>
                    </a:lnTo>
                    <a:lnTo>
                      <a:pt x="26" y="42"/>
                    </a:lnTo>
                    <a:lnTo>
                      <a:pt x="27" y="49"/>
                    </a:lnTo>
                    <a:lnTo>
                      <a:pt x="26" y="53"/>
                    </a:lnTo>
                    <a:lnTo>
                      <a:pt x="24" y="54"/>
                    </a:lnTo>
                    <a:lnTo>
                      <a:pt x="24" y="51"/>
                    </a:lnTo>
                    <a:lnTo>
                      <a:pt x="24" y="49"/>
                    </a:lnTo>
                    <a:lnTo>
                      <a:pt x="23" y="46"/>
                    </a:lnTo>
                    <a:lnTo>
                      <a:pt x="22" y="44"/>
                    </a:lnTo>
                    <a:lnTo>
                      <a:pt x="21" y="42"/>
                    </a:lnTo>
                    <a:lnTo>
                      <a:pt x="22" y="40"/>
                    </a:lnTo>
                    <a:lnTo>
                      <a:pt x="22" y="37"/>
                    </a:lnTo>
                    <a:lnTo>
                      <a:pt x="21" y="35"/>
                    </a:lnTo>
                    <a:lnTo>
                      <a:pt x="19" y="31"/>
                    </a:lnTo>
                    <a:lnTo>
                      <a:pt x="18" y="29"/>
                    </a:lnTo>
                    <a:lnTo>
                      <a:pt x="17" y="26"/>
                    </a:lnTo>
                    <a:lnTo>
                      <a:pt x="14" y="25"/>
                    </a:lnTo>
                    <a:lnTo>
                      <a:pt x="12" y="25"/>
                    </a:lnTo>
                    <a:lnTo>
                      <a:pt x="9" y="25"/>
                    </a:lnTo>
                    <a:lnTo>
                      <a:pt x="7" y="26"/>
                    </a:lnTo>
                    <a:lnTo>
                      <a:pt x="4" y="25"/>
                    </a:lnTo>
                    <a:lnTo>
                      <a:pt x="5" y="24"/>
                    </a:lnTo>
                    <a:lnTo>
                      <a:pt x="9" y="22"/>
                    </a:lnTo>
                    <a:lnTo>
                      <a:pt x="13" y="21"/>
                    </a:lnTo>
                    <a:lnTo>
                      <a:pt x="12" y="18"/>
                    </a:lnTo>
                    <a:lnTo>
                      <a:pt x="13" y="16"/>
                    </a:lnTo>
                    <a:lnTo>
                      <a:pt x="14" y="17"/>
                    </a:lnTo>
                    <a:lnTo>
                      <a:pt x="13" y="18"/>
                    </a:lnTo>
                    <a:lnTo>
                      <a:pt x="16" y="18"/>
                    </a:lnTo>
                    <a:lnTo>
                      <a:pt x="16" y="16"/>
                    </a:lnTo>
                    <a:lnTo>
                      <a:pt x="19" y="15"/>
                    </a:lnTo>
                    <a:lnTo>
                      <a:pt x="22" y="17"/>
                    </a:lnTo>
                    <a:lnTo>
                      <a:pt x="22" y="18"/>
                    </a:lnTo>
                    <a:lnTo>
                      <a:pt x="26" y="17"/>
                    </a:lnTo>
                    <a:lnTo>
                      <a:pt x="27" y="15"/>
                    </a:lnTo>
                    <a:lnTo>
                      <a:pt x="27" y="12"/>
                    </a:lnTo>
                    <a:lnTo>
                      <a:pt x="24" y="10"/>
                    </a:lnTo>
                    <a:lnTo>
                      <a:pt x="23" y="8"/>
                    </a:lnTo>
                    <a:lnTo>
                      <a:pt x="21" y="7"/>
                    </a:lnTo>
                    <a:lnTo>
                      <a:pt x="18" y="6"/>
                    </a:lnTo>
                    <a:lnTo>
                      <a:pt x="19" y="5"/>
                    </a:lnTo>
                    <a:lnTo>
                      <a:pt x="19" y="3"/>
                    </a:lnTo>
                    <a:lnTo>
                      <a:pt x="19" y="1"/>
                    </a:lnTo>
                    <a:lnTo>
                      <a:pt x="18" y="0"/>
                    </a:lnTo>
                    <a:lnTo>
                      <a:pt x="16" y="1"/>
                    </a:lnTo>
                    <a:lnTo>
                      <a:pt x="14" y="1"/>
                    </a:lnTo>
                    <a:lnTo>
                      <a:pt x="12" y="5"/>
                    </a:lnTo>
                    <a:lnTo>
                      <a:pt x="10" y="7"/>
                    </a:lnTo>
                    <a:lnTo>
                      <a:pt x="8" y="11"/>
                    </a:lnTo>
                    <a:lnTo>
                      <a:pt x="7" y="13"/>
                    </a:lnTo>
                    <a:lnTo>
                      <a:pt x="5" y="15"/>
                    </a:lnTo>
                    <a:lnTo>
                      <a:pt x="4" y="17"/>
                    </a:lnTo>
                    <a:lnTo>
                      <a:pt x="3" y="18"/>
                    </a:lnTo>
                    <a:lnTo>
                      <a:pt x="3" y="20"/>
                    </a:lnTo>
                    <a:lnTo>
                      <a:pt x="2" y="22"/>
                    </a:lnTo>
                    <a:lnTo>
                      <a:pt x="0" y="25"/>
                    </a:lnTo>
                    <a:lnTo>
                      <a:pt x="3" y="26"/>
                    </a:lnTo>
                    <a:lnTo>
                      <a:pt x="5" y="29"/>
                    </a:lnTo>
                    <a:lnTo>
                      <a:pt x="7" y="30"/>
                    </a:lnTo>
                    <a:lnTo>
                      <a:pt x="9" y="31"/>
                    </a:lnTo>
                    <a:lnTo>
                      <a:pt x="9" y="34"/>
                    </a:lnTo>
                    <a:lnTo>
                      <a:pt x="10" y="34"/>
                    </a:lnTo>
                    <a:lnTo>
                      <a:pt x="14" y="34"/>
                    </a:lnTo>
                    <a:lnTo>
                      <a:pt x="17" y="35"/>
                    </a:lnTo>
                    <a:lnTo>
                      <a:pt x="18" y="39"/>
                    </a:lnTo>
                    <a:lnTo>
                      <a:pt x="18" y="41"/>
                    </a:lnTo>
                    <a:lnTo>
                      <a:pt x="17" y="44"/>
                    </a:lnTo>
                    <a:lnTo>
                      <a:pt x="17" y="46"/>
                    </a:lnTo>
                    <a:lnTo>
                      <a:pt x="18" y="50"/>
                    </a:lnTo>
                    <a:lnTo>
                      <a:pt x="17" y="51"/>
                    </a:lnTo>
                    <a:lnTo>
                      <a:pt x="18" y="53"/>
                    </a:lnTo>
                    <a:lnTo>
                      <a:pt x="21" y="55"/>
                    </a:lnTo>
                    <a:lnTo>
                      <a:pt x="23" y="55"/>
                    </a:lnTo>
                    <a:lnTo>
                      <a:pt x="23" y="58"/>
                    </a:lnTo>
                    <a:lnTo>
                      <a:pt x="23" y="60"/>
                    </a:lnTo>
                    <a:lnTo>
                      <a:pt x="26" y="59"/>
                    </a:lnTo>
                    <a:lnTo>
                      <a:pt x="27" y="58"/>
                    </a:lnTo>
                    <a:lnTo>
                      <a:pt x="28" y="58"/>
                    </a:lnTo>
                    <a:lnTo>
                      <a:pt x="31" y="58"/>
                    </a:lnTo>
                    <a:lnTo>
                      <a:pt x="33" y="60"/>
                    </a:lnTo>
                    <a:lnTo>
                      <a:pt x="34" y="63"/>
                    </a:lnTo>
                    <a:lnTo>
                      <a:pt x="34" y="66"/>
                    </a:lnTo>
                    <a:lnTo>
                      <a:pt x="36" y="68"/>
                    </a:lnTo>
                    <a:lnTo>
                      <a:pt x="37" y="68"/>
                    </a:lnTo>
                    <a:lnTo>
                      <a:pt x="39" y="66"/>
                    </a:lnTo>
                    <a:lnTo>
                      <a:pt x="39" y="69"/>
                    </a:lnTo>
                    <a:lnTo>
                      <a:pt x="42" y="65"/>
                    </a:lnTo>
                    <a:lnTo>
                      <a:pt x="43" y="63"/>
                    </a:lnTo>
                    <a:lnTo>
                      <a:pt x="43" y="59"/>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1" name="Freeform 219"/>
              <p:cNvSpPr>
                <a:spLocks/>
              </p:cNvSpPr>
              <p:nvPr/>
            </p:nvSpPr>
            <p:spPr bwMode="auto">
              <a:xfrm>
                <a:off x="4524" y="1078"/>
                <a:ext cx="43" cy="52"/>
              </a:xfrm>
              <a:custGeom>
                <a:avLst/>
                <a:gdLst/>
                <a:ahLst/>
                <a:cxnLst>
                  <a:cxn ang="0">
                    <a:pos x="6" y="6"/>
                  </a:cxn>
                  <a:cxn ang="0">
                    <a:pos x="4" y="6"/>
                  </a:cxn>
                  <a:cxn ang="0">
                    <a:pos x="1" y="7"/>
                  </a:cxn>
                  <a:cxn ang="0">
                    <a:pos x="1" y="10"/>
                  </a:cxn>
                  <a:cxn ang="0">
                    <a:pos x="0" y="10"/>
                  </a:cxn>
                  <a:cxn ang="0">
                    <a:pos x="4" y="12"/>
                  </a:cxn>
                  <a:cxn ang="0">
                    <a:pos x="4" y="10"/>
                  </a:cxn>
                  <a:cxn ang="0">
                    <a:pos x="6" y="13"/>
                  </a:cxn>
                  <a:cxn ang="0">
                    <a:pos x="10" y="13"/>
                  </a:cxn>
                  <a:cxn ang="0">
                    <a:pos x="13" y="12"/>
                  </a:cxn>
                  <a:cxn ang="0">
                    <a:pos x="14" y="12"/>
                  </a:cxn>
                  <a:cxn ang="0">
                    <a:pos x="13" y="13"/>
                  </a:cxn>
                  <a:cxn ang="0">
                    <a:pos x="10" y="16"/>
                  </a:cxn>
                  <a:cxn ang="0">
                    <a:pos x="5" y="17"/>
                  </a:cxn>
                  <a:cxn ang="0">
                    <a:pos x="4" y="20"/>
                  </a:cxn>
                  <a:cxn ang="0">
                    <a:pos x="3" y="22"/>
                  </a:cxn>
                  <a:cxn ang="0">
                    <a:pos x="6" y="26"/>
                  </a:cxn>
                  <a:cxn ang="0">
                    <a:pos x="9" y="29"/>
                  </a:cxn>
                  <a:cxn ang="0">
                    <a:pos x="13" y="31"/>
                  </a:cxn>
                  <a:cxn ang="0">
                    <a:pos x="14" y="35"/>
                  </a:cxn>
                  <a:cxn ang="0">
                    <a:pos x="19" y="37"/>
                  </a:cxn>
                  <a:cxn ang="0">
                    <a:pos x="24" y="37"/>
                  </a:cxn>
                  <a:cxn ang="0">
                    <a:pos x="28" y="40"/>
                  </a:cxn>
                  <a:cxn ang="0">
                    <a:pos x="32" y="41"/>
                  </a:cxn>
                  <a:cxn ang="0">
                    <a:pos x="35" y="40"/>
                  </a:cxn>
                  <a:cxn ang="0">
                    <a:pos x="35" y="36"/>
                  </a:cxn>
                  <a:cxn ang="0">
                    <a:pos x="35" y="32"/>
                  </a:cxn>
                  <a:cxn ang="0">
                    <a:pos x="37" y="30"/>
                  </a:cxn>
                  <a:cxn ang="0">
                    <a:pos x="34" y="26"/>
                  </a:cxn>
                  <a:cxn ang="0">
                    <a:pos x="33" y="21"/>
                  </a:cxn>
                  <a:cxn ang="0">
                    <a:pos x="34" y="19"/>
                  </a:cxn>
                  <a:cxn ang="0">
                    <a:pos x="33" y="12"/>
                  </a:cxn>
                  <a:cxn ang="0">
                    <a:pos x="30" y="7"/>
                  </a:cxn>
                  <a:cxn ang="0">
                    <a:pos x="30" y="3"/>
                  </a:cxn>
                  <a:cxn ang="0">
                    <a:pos x="25" y="2"/>
                  </a:cxn>
                  <a:cxn ang="0">
                    <a:pos x="28" y="3"/>
                  </a:cxn>
                  <a:cxn ang="0">
                    <a:pos x="23" y="3"/>
                  </a:cxn>
                  <a:cxn ang="0">
                    <a:pos x="20" y="1"/>
                  </a:cxn>
                  <a:cxn ang="0">
                    <a:pos x="16" y="1"/>
                  </a:cxn>
                  <a:cxn ang="0">
                    <a:pos x="15" y="2"/>
                  </a:cxn>
                  <a:cxn ang="0">
                    <a:pos x="11" y="3"/>
                  </a:cxn>
                </a:cxnLst>
                <a:rect l="0" t="0" r="r" b="b"/>
                <a:pathLst>
                  <a:path w="37" h="41">
                    <a:moveTo>
                      <a:pt x="6" y="6"/>
                    </a:moveTo>
                    <a:lnTo>
                      <a:pt x="6" y="6"/>
                    </a:lnTo>
                    <a:lnTo>
                      <a:pt x="5" y="7"/>
                    </a:lnTo>
                    <a:lnTo>
                      <a:pt x="4" y="6"/>
                    </a:lnTo>
                    <a:lnTo>
                      <a:pt x="3" y="6"/>
                    </a:lnTo>
                    <a:lnTo>
                      <a:pt x="1" y="7"/>
                    </a:lnTo>
                    <a:lnTo>
                      <a:pt x="0" y="8"/>
                    </a:lnTo>
                    <a:lnTo>
                      <a:pt x="1" y="10"/>
                    </a:lnTo>
                    <a:lnTo>
                      <a:pt x="1" y="11"/>
                    </a:lnTo>
                    <a:lnTo>
                      <a:pt x="0" y="10"/>
                    </a:lnTo>
                    <a:lnTo>
                      <a:pt x="1" y="12"/>
                    </a:lnTo>
                    <a:lnTo>
                      <a:pt x="4" y="12"/>
                    </a:lnTo>
                    <a:lnTo>
                      <a:pt x="3" y="10"/>
                    </a:lnTo>
                    <a:lnTo>
                      <a:pt x="4" y="10"/>
                    </a:lnTo>
                    <a:lnTo>
                      <a:pt x="5" y="11"/>
                    </a:lnTo>
                    <a:lnTo>
                      <a:pt x="6" y="13"/>
                    </a:lnTo>
                    <a:lnTo>
                      <a:pt x="8" y="13"/>
                    </a:lnTo>
                    <a:lnTo>
                      <a:pt x="10" y="13"/>
                    </a:lnTo>
                    <a:lnTo>
                      <a:pt x="11" y="13"/>
                    </a:lnTo>
                    <a:lnTo>
                      <a:pt x="13" y="12"/>
                    </a:lnTo>
                    <a:lnTo>
                      <a:pt x="14" y="11"/>
                    </a:lnTo>
                    <a:lnTo>
                      <a:pt x="14" y="12"/>
                    </a:lnTo>
                    <a:lnTo>
                      <a:pt x="14" y="15"/>
                    </a:lnTo>
                    <a:lnTo>
                      <a:pt x="13" y="13"/>
                    </a:lnTo>
                    <a:lnTo>
                      <a:pt x="11" y="15"/>
                    </a:lnTo>
                    <a:lnTo>
                      <a:pt x="10" y="16"/>
                    </a:lnTo>
                    <a:lnTo>
                      <a:pt x="8" y="17"/>
                    </a:lnTo>
                    <a:lnTo>
                      <a:pt x="5" y="17"/>
                    </a:lnTo>
                    <a:lnTo>
                      <a:pt x="5" y="17"/>
                    </a:lnTo>
                    <a:lnTo>
                      <a:pt x="4" y="20"/>
                    </a:lnTo>
                    <a:lnTo>
                      <a:pt x="3" y="21"/>
                    </a:lnTo>
                    <a:lnTo>
                      <a:pt x="3" y="22"/>
                    </a:lnTo>
                    <a:lnTo>
                      <a:pt x="5" y="25"/>
                    </a:lnTo>
                    <a:lnTo>
                      <a:pt x="6" y="26"/>
                    </a:lnTo>
                    <a:lnTo>
                      <a:pt x="8" y="29"/>
                    </a:lnTo>
                    <a:lnTo>
                      <a:pt x="9" y="29"/>
                    </a:lnTo>
                    <a:lnTo>
                      <a:pt x="10" y="30"/>
                    </a:lnTo>
                    <a:lnTo>
                      <a:pt x="13" y="31"/>
                    </a:lnTo>
                    <a:lnTo>
                      <a:pt x="14" y="32"/>
                    </a:lnTo>
                    <a:lnTo>
                      <a:pt x="14" y="35"/>
                    </a:lnTo>
                    <a:lnTo>
                      <a:pt x="16" y="36"/>
                    </a:lnTo>
                    <a:lnTo>
                      <a:pt x="19" y="37"/>
                    </a:lnTo>
                    <a:lnTo>
                      <a:pt x="20" y="39"/>
                    </a:lnTo>
                    <a:lnTo>
                      <a:pt x="24" y="37"/>
                    </a:lnTo>
                    <a:lnTo>
                      <a:pt x="27" y="39"/>
                    </a:lnTo>
                    <a:lnTo>
                      <a:pt x="28" y="40"/>
                    </a:lnTo>
                    <a:lnTo>
                      <a:pt x="29" y="41"/>
                    </a:lnTo>
                    <a:lnTo>
                      <a:pt x="32" y="41"/>
                    </a:lnTo>
                    <a:lnTo>
                      <a:pt x="33" y="40"/>
                    </a:lnTo>
                    <a:lnTo>
                      <a:pt x="35" y="40"/>
                    </a:lnTo>
                    <a:lnTo>
                      <a:pt x="35" y="39"/>
                    </a:lnTo>
                    <a:lnTo>
                      <a:pt x="35" y="36"/>
                    </a:lnTo>
                    <a:lnTo>
                      <a:pt x="35" y="35"/>
                    </a:lnTo>
                    <a:lnTo>
                      <a:pt x="35" y="32"/>
                    </a:lnTo>
                    <a:lnTo>
                      <a:pt x="35" y="30"/>
                    </a:lnTo>
                    <a:lnTo>
                      <a:pt x="37" y="30"/>
                    </a:lnTo>
                    <a:lnTo>
                      <a:pt x="35" y="27"/>
                    </a:lnTo>
                    <a:lnTo>
                      <a:pt x="34" y="26"/>
                    </a:lnTo>
                    <a:lnTo>
                      <a:pt x="33" y="24"/>
                    </a:lnTo>
                    <a:lnTo>
                      <a:pt x="33" y="21"/>
                    </a:lnTo>
                    <a:lnTo>
                      <a:pt x="33" y="20"/>
                    </a:lnTo>
                    <a:lnTo>
                      <a:pt x="34" y="19"/>
                    </a:lnTo>
                    <a:lnTo>
                      <a:pt x="33" y="15"/>
                    </a:lnTo>
                    <a:lnTo>
                      <a:pt x="33" y="12"/>
                    </a:lnTo>
                    <a:lnTo>
                      <a:pt x="32" y="11"/>
                    </a:lnTo>
                    <a:lnTo>
                      <a:pt x="30" y="7"/>
                    </a:lnTo>
                    <a:lnTo>
                      <a:pt x="30" y="6"/>
                    </a:lnTo>
                    <a:lnTo>
                      <a:pt x="30" y="3"/>
                    </a:lnTo>
                    <a:lnTo>
                      <a:pt x="28" y="3"/>
                    </a:lnTo>
                    <a:lnTo>
                      <a:pt x="25" y="2"/>
                    </a:lnTo>
                    <a:lnTo>
                      <a:pt x="25" y="5"/>
                    </a:lnTo>
                    <a:lnTo>
                      <a:pt x="28" y="3"/>
                    </a:lnTo>
                    <a:lnTo>
                      <a:pt x="25" y="5"/>
                    </a:lnTo>
                    <a:lnTo>
                      <a:pt x="23" y="3"/>
                    </a:lnTo>
                    <a:lnTo>
                      <a:pt x="21" y="2"/>
                    </a:lnTo>
                    <a:lnTo>
                      <a:pt x="20" y="1"/>
                    </a:lnTo>
                    <a:lnTo>
                      <a:pt x="18" y="0"/>
                    </a:lnTo>
                    <a:lnTo>
                      <a:pt x="16" y="1"/>
                    </a:lnTo>
                    <a:lnTo>
                      <a:pt x="16" y="2"/>
                    </a:lnTo>
                    <a:lnTo>
                      <a:pt x="15" y="2"/>
                    </a:lnTo>
                    <a:lnTo>
                      <a:pt x="13" y="3"/>
                    </a:lnTo>
                    <a:lnTo>
                      <a:pt x="11" y="3"/>
                    </a:lnTo>
                    <a:lnTo>
                      <a:pt x="8" y="5"/>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2" name="Freeform 220"/>
              <p:cNvSpPr>
                <a:spLocks/>
              </p:cNvSpPr>
              <p:nvPr/>
            </p:nvSpPr>
            <p:spPr bwMode="auto">
              <a:xfrm>
                <a:off x="4916" y="1242"/>
                <a:ext cx="27" cy="42"/>
              </a:xfrm>
              <a:custGeom>
                <a:avLst/>
                <a:gdLst/>
                <a:ahLst/>
                <a:cxnLst>
                  <a:cxn ang="0">
                    <a:pos x="0" y="0"/>
                  </a:cxn>
                  <a:cxn ang="0">
                    <a:pos x="1" y="3"/>
                  </a:cxn>
                  <a:cxn ang="0">
                    <a:pos x="1" y="4"/>
                  </a:cxn>
                  <a:cxn ang="0">
                    <a:pos x="1" y="7"/>
                  </a:cxn>
                  <a:cxn ang="0">
                    <a:pos x="2" y="8"/>
                  </a:cxn>
                  <a:cxn ang="0">
                    <a:pos x="4" y="9"/>
                  </a:cxn>
                  <a:cxn ang="0">
                    <a:pos x="6" y="11"/>
                  </a:cxn>
                  <a:cxn ang="0">
                    <a:pos x="6" y="11"/>
                  </a:cxn>
                  <a:cxn ang="0">
                    <a:pos x="4" y="12"/>
                  </a:cxn>
                  <a:cxn ang="0">
                    <a:pos x="2" y="17"/>
                  </a:cxn>
                  <a:cxn ang="0">
                    <a:pos x="5" y="18"/>
                  </a:cxn>
                  <a:cxn ang="0">
                    <a:pos x="8" y="19"/>
                  </a:cxn>
                  <a:cxn ang="0">
                    <a:pos x="8" y="21"/>
                  </a:cxn>
                  <a:cxn ang="0">
                    <a:pos x="5" y="22"/>
                  </a:cxn>
                  <a:cxn ang="0">
                    <a:pos x="5" y="23"/>
                  </a:cxn>
                  <a:cxn ang="0">
                    <a:pos x="4" y="26"/>
                  </a:cxn>
                  <a:cxn ang="0">
                    <a:pos x="5" y="27"/>
                  </a:cxn>
                  <a:cxn ang="0">
                    <a:pos x="8" y="28"/>
                  </a:cxn>
                  <a:cxn ang="0">
                    <a:pos x="9" y="29"/>
                  </a:cxn>
                  <a:cxn ang="0">
                    <a:pos x="11" y="32"/>
                  </a:cxn>
                  <a:cxn ang="0">
                    <a:pos x="14" y="31"/>
                  </a:cxn>
                  <a:cxn ang="0">
                    <a:pos x="16" y="29"/>
                  </a:cxn>
                  <a:cxn ang="0">
                    <a:pos x="18" y="28"/>
                  </a:cxn>
                  <a:cxn ang="0">
                    <a:pos x="16" y="27"/>
                  </a:cxn>
                  <a:cxn ang="0">
                    <a:pos x="15" y="26"/>
                  </a:cxn>
                  <a:cxn ang="0">
                    <a:pos x="14" y="23"/>
                  </a:cxn>
                  <a:cxn ang="0">
                    <a:pos x="16" y="24"/>
                  </a:cxn>
                  <a:cxn ang="0">
                    <a:pos x="18" y="26"/>
                  </a:cxn>
                  <a:cxn ang="0">
                    <a:pos x="20" y="26"/>
                  </a:cxn>
                  <a:cxn ang="0">
                    <a:pos x="21" y="26"/>
                  </a:cxn>
                  <a:cxn ang="0">
                    <a:pos x="23" y="24"/>
                  </a:cxn>
                  <a:cxn ang="0">
                    <a:pos x="24" y="23"/>
                  </a:cxn>
                  <a:cxn ang="0">
                    <a:pos x="23" y="22"/>
                  </a:cxn>
                  <a:cxn ang="0">
                    <a:pos x="20" y="19"/>
                  </a:cxn>
                  <a:cxn ang="0">
                    <a:pos x="18" y="18"/>
                  </a:cxn>
                  <a:cxn ang="0">
                    <a:pos x="16" y="17"/>
                  </a:cxn>
                  <a:cxn ang="0">
                    <a:pos x="14" y="16"/>
                  </a:cxn>
                  <a:cxn ang="0">
                    <a:pos x="13" y="14"/>
                  </a:cxn>
                  <a:cxn ang="0">
                    <a:pos x="11" y="14"/>
                  </a:cxn>
                  <a:cxn ang="0">
                    <a:pos x="10" y="12"/>
                  </a:cxn>
                  <a:cxn ang="0">
                    <a:pos x="11" y="12"/>
                  </a:cxn>
                  <a:cxn ang="0">
                    <a:pos x="13" y="12"/>
                  </a:cxn>
                  <a:cxn ang="0">
                    <a:pos x="15" y="13"/>
                  </a:cxn>
                  <a:cxn ang="0">
                    <a:pos x="15" y="13"/>
                  </a:cxn>
                  <a:cxn ang="0">
                    <a:pos x="18" y="14"/>
                  </a:cxn>
                  <a:cxn ang="0">
                    <a:pos x="16" y="13"/>
                  </a:cxn>
                  <a:cxn ang="0">
                    <a:pos x="15" y="12"/>
                  </a:cxn>
                  <a:cxn ang="0">
                    <a:pos x="13" y="11"/>
                  </a:cxn>
                  <a:cxn ang="0">
                    <a:pos x="14" y="12"/>
                  </a:cxn>
                  <a:cxn ang="0">
                    <a:pos x="16" y="12"/>
                  </a:cxn>
                  <a:cxn ang="0">
                    <a:pos x="18" y="13"/>
                  </a:cxn>
                  <a:cxn ang="0">
                    <a:pos x="18" y="12"/>
                  </a:cxn>
                  <a:cxn ang="0">
                    <a:pos x="16" y="12"/>
                  </a:cxn>
                  <a:cxn ang="0">
                    <a:pos x="14" y="9"/>
                  </a:cxn>
                  <a:cxn ang="0">
                    <a:pos x="13" y="8"/>
                  </a:cxn>
                  <a:cxn ang="0">
                    <a:pos x="11" y="8"/>
                  </a:cxn>
                  <a:cxn ang="0">
                    <a:pos x="10" y="7"/>
                  </a:cxn>
                  <a:cxn ang="0">
                    <a:pos x="9" y="4"/>
                  </a:cxn>
                  <a:cxn ang="0">
                    <a:pos x="6" y="3"/>
                  </a:cxn>
                  <a:cxn ang="0">
                    <a:pos x="4" y="2"/>
                  </a:cxn>
                  <a:cxn ang="0">
                    <a:pos x="2" y="0"/>
                  </a:cxn>
                </a:cxnLst>
                <a:rect l="0" t="0" r="r" b="b"/>
                <a:pathLst>
                  <a:path w="24" h="32">
                    <a:moveTo>
                      <a:pt x="0" y="0"/>
                    </a:moveTo>
                    <a:lnTo>
                      <a:pt x="1" y="3"/>
                    </a:lnTo>
                    <a:lnTo>
                      <a:pt x="1" y="4"/>
                    </a:lnTo>
                    <a:lnTo>
                      <a:pt x="1" y="7"/>
                    </a:lnTo>
                    <a:lnTo>
                      <a:pt x="2" y="8"/>
                    </a:lnTo>
                    <a:lnTo>
                      <a:pt x="4" y="9"/>
                    </a:lnTo>
                    <a:lnTo>
                      <a:pt x="6" y="11"/>
                    </a:lnTo>
                    <a:lnTo>
                      <a:pt x="6" y="11"/>
                    </a:lnTo>
                    <a:lnTo>
                      <a:pt x="4" y="12"/>
                    </a:lnTo>
                    <a:lnTo>
                      <a:pt x="2" y="17"/>
                    </a:lnTo>
                    <a:lnTo>
                      <a:pt x="5" y="18"/>
                    </a:lnTo>
                    <a:lnTo>
                      <a:pt x="8" y="19"/>
                    </a:lnTo>
                    <a:lnTo>
                      <a:pt x="8" y="21"/>
                    </a:lnTo>
                    <a:lnTo>
                      <a:pt x="5" y="22"/>
                    </a:lnTo>
                    <a:lnTo>
                      <a:pt x="5" y="23"/>
                    </a:lnTo>
                    <a:lnTo>
                      <a:pt x="4" y="26"/>
                    </a:lnTo>
                    <a:lnTo>
                      <a:pt x="5" y="27"/>
                    </a:lnTo>
                    <a:lnTo>
                      <a:pt x="8" y="28"/>
                    </a:lnTo>
                    <a:lnTo>
                      <a:pt x="9" y="29"/>
                    </a:lnTo>
                    <a:lnTo>
                      <a:pt x="11" y="32"/>
                    </a:lnTo>
                    <a:lnTo>
                      <a:pt x="14" y="31"/>
                    </a:lnTo>
                    <a:lnTo>
                      <a:pt x="16" y="29"/>
                    </a:lnTo>
                    <a:lnTo>
                      <a:pt x="18" y="28"/>
                    </a:lnTo>
                    <a:lnTo>
                      <a:pt x="16" y="27"/>
                    </a:lnTo>
                    <a:lnTo>
                      <a:pt x="15" y="26"/>
                    </a:lnTo>
                    <a:lnTo>
                      <a:pt x="14" y="23"/>
                    </a:lnTo>
                    <a:lnTo>
                      <a:pt x="16" y="24"/>
                    </a:lnTo>
                    <a:lnTo>
                      <a:pt x="18" y="26"/>
                    </a:lnTo>
                    <a:lnTo>
                      <a:pt x="20" y="26"/>
                    </a:lnTo>
                    <a:lnTo>
                      <a:pt x="21" y="26"/>
                    </a:lnTo>
                    <a:lnTo>
                      <a:pt x="23" y="24"/>
                    </a:lnTo>
                    <a:lnTo>
                      <a:pt x="24" y="23"/>
                    </a:lnTo>
                    <a:lnTo>
                      <a:pt x="23" y="22"/>
                    </a:lnTo>
                    <a:lnTo>
                      <a:pt x="20" y="19"/>
                    </a:lnTo>
                    <a:lnTo>
                      <a:pt x="18" y="18"/>
                    </a:lnTo>
                    <a:lnTo>
                      <a:pt x="16" y="17"/>
                    </a:lnTo>
                    <a:lnTo>
                      <a:pt x="14" y="16"/>
                    </a:lnTo>
                    <a:lnTo>
                      <a:pt x="13" y="14"/>
                    </a:lnTo>
                    <a:lnTo>
                      <a:pt x="11" y="14"/>
                    </a:lnTo>
                    <a:lnTo>
                      <a:pt x="10" y="12"/>
                    </a:lnTo>
                    <a:lnTo>
                      <a:pt x="11" y="12"/>
                    </a:lnTo>
                    <a:lnTo>
                      <a:pt x="13" y="12"/>
                    </a:lnTo>
                    <a:lnTo>
                      <a:pt x="15" y="13"/>
                    </a:lnTo>
                    <a:lnTo>
                      <a:pt x="15" y="13"/>
                    </a:lnTo>
                    <a:lnTo>
                      <a:pt x="18" y="14"/>
                    </a:lnTo>
                    <a:lnTo>
                      <a:pt x="16" y="13"/>
                    </a:lnTo>
                    <a:lnTo>
                      <a:pt x="15" y="12"/>
                    </a:lnTo>
                    <a:lnTo>
                      <a:pt x="13" y="11"/>
                    </a:lnTo>
                    <a:lnTo>
                      <a:pt x="14" y="12"/>
                    </a:lnTo>
                    <a:lnTo>
                      <a:pt x="16" y="12"/>
                    </a:lnTo>
                    <a:lnTo>
                      <a:pt x="18" y="13"/>
                    </a:lnTo>
                    <a:lnTo>
                      <a:pt x="18" y="12"/>
                    </a:lnTo>
                    <a:lnTo>
                      <a:pt x="16" y="12"/>
                    </a:lnTo>
                    <a:lnTo>
                      <a:pt x="14" y="9"/>
                    </a:lnTo>
                    <a:lnTo>
                      <a:pt x="13" y="8"/>
                    </a:lnTo>
                    <a:lnTo>
                      <a:pt x="11" y="8"/>
                    </a:lnTo>
                    <a:lnTo>
                      <a:pt x="10" y="7"/>
                    </a:lnTo>
                    <a:lnTo>
                      <a:pt x="9" y="4"/>
                    </a:lnTo>
                    <a:lnTo>
                      <a:pt x="6" y="3"/>
                    </a:lnTo>
                    <a:lnTo>
                      <a:pt x="4" y="2"/>
                    </a:lnTo>
                    <a:lnTo>
                      <a:pt x="2" y="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3" name="Freeform 221"/>
              <p:cNvSpPr>
                <a:spLocks/>
              </p:cNvSpPr>
              <p:nvPr/>
            </p:nvSpPr>
            <p:spPr bwMode="auto">
              <a:xfrm>
                <a:off x="4983" y="1284"/>
                <a:ext cx="32" cy="20"/>
              </a:xfrm>
              <a:custGeom>
                <a:avLst/>
                <a:gdLst/>
                <a:ahLst/>
                <a:cxnLst>
                  <a:cxn ang="0">
                    <a:pos x="4" y="13"/>
                  </a:cxn>
                  <a:cxn ang="0">
                    <a:pos x="5" y="15"/>
                  </a:cxn>
                  <a:cxn ang="0">
                    <a:pos x="5" y="14"/>
                  </a:cxn>
                  <a:cxn ang="0">
                    <a:pos x="5" y="13"/>
                  </a:cxn>
                  <a:cxn ang="0">
                    <a:pos x="5" y="11"/>
                  </a:cxn>
                  <a:cxn ang="0">
                    <a:pos x="5" y="10"/>
                  </a:cxn>
                  <a:cxn ang="0">
                    <a:pos x="6" y="11"/>
                  </a:cxn>
                  <a:cxn ang="0">
                    <a:pos x="7" y="13"/>
                  </a:cxn>
                  <a:cxn ang="0">
                    <a:pos x="7" y="15"/>
                  </a:cxn>
                  <a:cxn ang="0">
                    <a:pos x="10" y="15"/>
                  </a:cxn>
                  <a:cxn ang="0">
                    <a:pos x="11" y="16"/>
                  </a:cxn>
                  <a:cxn ang="0">
                    <a:pos x="13" y="16"/>
                  </a:cxn>
                  <a:cxn ang="0">
                    <a:pos x="15" y="16"/>
                  </a:cxn>
                  <a:cxn ang="0">
                    <a:pos x="16" y="15"/>
                  </a:cxn>
                  <a:cxn ang="0">
                    <a:pos x="18" y="14"/>
                  </a:cxn>
                  <a:cxn ang="0">
                    <a:pos x="16" y="13"/>
                  </a:cxn>
                  <a:cxn ang="0">
                    <a:pos x="16" y="11"/>
                  </a:cxn>
                  <a:cxn ang="0">
                    <a:pos x="15" y="10"/>
                  </a:cxn>
                  <a:cxn ang="0">
                    <a:pos x="14" y="9"/>
                  </a:cxn>
                  <a:cxn ang="0">
                    <a:pos x="13" y="8"/>
                  </a:cxn>
                  <a:cxn ang="0">
                    <a:pos x="11" y="5"/>
                  </a:cxn>
                  <a:cxn ang="0">
                    <a:pos x="11" y="4"/>
                  </a:cxn>
                  <a:cxn ang="0">
                    <a:pos x="13" y="2"/>
                  </a:cxn>
                  <a:cxn ang="0">
                    <a:pos x="14" y="2"/>
                  </a:cxn>
                  <a:cxn ang="0">
                    <a:pos x="15" y="5"/>
                  </a:cxn>
                  <a:cxn ang="0">
                    <a:pos x="16" y="9"/>
                  </a:cxn>
                  <a:cxn ang="0">
                    <a:pos x="18" y="10"/>
                  </a:cxn>
                  <a:cxn ang="0">
                    <a:pos x="19" y="13"/>
                  </a:cxn>
                  <a:cxn ang="0">
                    <a:pos x="20" y="13"/>
                  </a:cxn>
                  <a:cxn ang="0">
                    <a:pos x="20" y="14"/>
                  </a:cxn>
                  <a:cxn ang="0">
                    <a:pos x="21" y="14"/>
                  </a:cxn>
                  <a:cxn ang="0">
                    <a:pos x="24" y="14"/>
                  </a:cxn>
                  <a:cxn ang="0">
                    <a:pos x="23" y="13"/>
                  </a:cxn>
                  <a:cxn ang="0">
                    <a:pos x="24" y="11"/>
                  </a:cxn>
                  <a:cxn ang="0">
                    <a:pos x="25" y="10"/>
                  </a:cxn>
                  <a:cxn ang="0">
                    <a:pos x="26" y="10"/>
                  </a:cxn>
                  <a:cxn ang="0">
                    <a:pos x="28" y="8"/>
                  </a:cxn>
                  <a:cxn ang="0">
                    <a:pos x="29" y="6"/>
                  </a:cxn>
                  <a:cxn ang="0">
                    <a:pos x="26" y="5"/>
                  </a:cxn>
                  <a:cxn ang="0">
                    <a:pos x="25" y="5"/>
                  </a:cxn>
                  <a:cxn ang="0">
                    <a:pos x="23" y="4"/>
                  </a:cxn>
                  <a:cxn ang="0">
                    <a:pos x="21" y="2"/>
                  </a:cxn>
                  <a:cxn ang="0">
                    <a:pos x="19" y="1"/>
                  </a:cxn>
                  <a:cxn ang="0">
                    <a:pos x="16" y="0"/>
                  </a:cxn>
                  <a:cxn ang="0">
                    <a:pos x="13" y="0"/>
                  </a:cxn>
                  <a:cxn ang="0">
                    <a:pos x="10" y="0"/>
                  </a:cxn>
                  <a:cxn ang="0">
                    <a:pos x="9" y="1"/>
                  </a:cxn>
                  <a:cxn ang="0">
                    <a:pos x="7" y="2"/>
                  </a:cxn>
                  <a:cxn ang="0">
                    <a:pos x="7" y="4"/>
                  </a:cxn>
                  <a:cxn ang="0">
                    <a:pos x="5" y="5"/>
                  </a:cxn>
                  <a:cxn ang="0">
                    <a:pos x="4" y="6"/>
                  </a:cxn>
                  <a:cxn ang="0">
                    <a:pos x="2" y="8"/>
                  </a:cxn>
                  <a:cxn ang="0">
                    <a:pos x="1" y="10"/>
                  </a:cxn>
                  <a:cxn ang="0">
                    <a:pos x="0" y="11"/>
                  </a:cxn>
                  <a:cxn ang="0">
                    <a:pos x="1" y="14"/>
                  </a:cxn>
                  <a:cxn ang="0">
                    <a:pos x="2" y="13"/>
                  </a:cxn>
                </a:cxnLst>
                <a:rect l="0" t="0" r="r" b="b"/>
                <a:pathLst>
                  <a:path w="29" h="16">
                    <a:moveTo>
                      <a:pt x="4" y="13"/>
                    </a:moveTo>
                    <a:lnTo>
                      <a:pt x="5" y="15"/>
                    </a:lnTo>
                    <a:lnTo>
                      <a:pt x="5" y="14"/>
                    </a:lnTo>
                    <a:lnTo>
                      <a:pt x="5" y="13"/>
                    </a:lnTo>
                    <a:lnTo>
                      <a:pt x="5" y="11"/>
                    </a:lnTo>
                    <a:lnTo>
                      <a:pt x="5" y="10"/>
                    </a:lnTo>
                    <a:lnTo>
                      <a:pt x="6" y="11"/>
                    </a:lnTo>
                    <a:lnTo>
                      <a:pt x="7" y="13"/>
                    </a:lnTo>
                    <a:lnTo>
                      <a:pt x="7" y="15"/>
                    </a:lnTo>
                    <a:lnTo>
                      <a:pt x="10" y="15"/>
                    </a:lnTo>
                    <a:lnTo>
                      <a:pt x="11" y="16"/>
                    </a:lnTo>
                    <a:lnTo>
                      <a:pt x="13" y="16"/>
                    </a:lnTo>
                    <a:lnTo>
                      <a:pt x="15" y="16"/>
                    </a:lnTo>
                    <a:lnTo>
                      <a:pt x="16" y="15"/>
                    </a:lnTo>
                    <a:lnTo>
                      <a:pt x="18" y="14"/>
                    </a:lnTo>
                    <a:lnTo>
                      <a:pt x="16" y="13"/>
                    </a:lnTo>
                    <a:lnTo>
                      <a:pt x="16" y="11"/>
                    </a:lnTo>
                    <a:lnTo>
                      <a:pt x="15" y="10"/>
                    </a:lnTo>
                    <a:lnTo>
                      <a:pt x="14" y="9"/>
                    </a:lnTo>
                    <a:lnTo>
                      <a:pt x="13" y="8"/>
                    </a:lnTo>
                    <a:lnTo>
                      <a:pt x="11" y="5"/>
                    </a:lnTo>
                    <a:lnTo>
                      <a:pt x="11" y="4"/>
                    </a:lnTo>
                    <a:lnTo>
                      <a:pt x="13" y="2"/>
                    </a:lnTo>
                    <a:lnTo>
                      <a:pt x="14" y="2"/>
                    </a:lnTo>
                    <a:lnTo>
                      <a:pt x="15" y="5"/>
                    </a:lnTo>
                    <a:lnTo>
                      <a:pt x="16" y="9"/>
                    </a:lnTo>
                    <a:lnTo>
                      <a:pt x="18" y="10"/>
                    </a:lnTo>
                    <a:lnTo>
                      <a:pt x="19" y="13"/>
                    </a:lnTo>
                    <a:lnTo>
                      <a:pt x="20" y="13"/>
                    </a:lnTo>
                    <a:lnTo>
                      <a:pt x="20" y="14"/>
                    </a:lnTo>
                    <a:lnTo>
                      <a:pt x="21" y="14"/>
                    </a:lnTo>
                    <a:lnTo>
                      <a:pt x="24" y="14"/>
                    </a:lnTo>
                    <a:lnTo>
                      <a:pt x="23" y="13"/>
                    </a:lnTo>
                    <a:lnTo>
                      <a:pt x="24" y="11"/>
                    </a:lnTo>
                    <a:lnTo>
                      <a:pt x="25" y="10"/>
                    </a:lnTo>
                    <a:lnTo>
                      <a:pt x="26" y="10"/>
                    </a:lnTo>
                    <a:lnTo>
                      <a:pt x="28" y="8"/>
                    </a:lnTo>
                    <a:lnTo>
                      <a:pt x="29" y="6"/>
                    </a:lnTo>
                    <a:lnTo>
                      <a:pt x="26" y="5"/>
                    </a:lnTo>
                    <a:lnTo>
                      <a:pt x="25" y="5"/>
                    </a:lnTo>
                    <a:lnTo>
                      <a:pt x="23" y="4"/>
                    </a:lnTo>
                    <a:lnTo>
                      <a:pt x="21" y="2"/>
                    </a:lnTo>
                    <a:lnTo>
                      <a:pt x="19" y="1"/>
                    </a:lnTo>
                    <a:lnTo>
                      <a:pt x="16" y="0"/>
                    </a:lnTo>
                    <a:lnTo>
                      <a:pt x="13" y="0"/>
                    </a:lnTo>
                    <a:lnTo>
                      <a:pt x="10" y="0"/>
                    </a:lnTo>
                    <a:lnTo>
                      <a:pt x="9" y="1"/>
                    </a:lnTo>
                    <a:lnTo>
                      <a:pt x="7" y="2"/>
                    </a:lnTo>
                    <a:lnTo>
                      <a:pt x="7" y="4"/>
                    </a:lnTo>
                    <a:lnTo>
                      <a:pt x="5" y="5"/>
                    </a:lnTo>
                    <a:lnTo>
                      <a:pt x="4" y="6"/>
                    </a:lnTo>
                    <a:lnTo>
                      <a:pt x="2" y="8"/>
                    </a:lnTo>
                    <a:lnTo>
                      <a:pt x="1" y="10"/>
                    </a:lnTo>
                    <a:lnTo>
                      <a:pt x="0" y="11"/>
                    </a:lnTo>
                    <a:lnTo>
                      <a:pt x="1" y="14"/>
                    </a:lnTo>
                    <a:lnTo>
                      <a:pt x="2" y="13"/>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4" name="Freeform 222"/>
              <p:cNvSpPr>
                <a:spLocks/>
              </p:cNvSpPr>
              <p:nvPr/>
            </p:nvSpPr>
            <p:spPr bwMode="auto">
              <a:xfrm>
                <a:off x="4795" y="1092"/>
                <a:ext cx="61" cy="54"/>
              </a:xfrm>
              <a:custGeom>
                <a:avLst/>
                <a:gdLst/>
                <a:ahLst/>
                <a:cxnLst>
                  <a:cxn ang="0">
                    <a:pos x="0" y="8"/>
                  </a:cxn>
                  <a:cxn ang="0">
                    <a:pos x="1" y="9"/>
                  </a:cxn>
                  <a:cxn ang="0">
                    <a:pos x="3" y="11"/>
                  </a:cxn>
                  <a:cxn ang="0">
                    <a:pos x="6" y="13"/>
                  </a:cxn>
                  <a:cxn ang="0">
                    <a:pos x="9" y="14"/>
                  </a:cxn>
                  <a:cxn ang="0">
                    <a:pos x="11" y="14"/>
                  </a:cxn>
                  <a:cxn ang="0">
                    <a:pos x="13" y="16"/>
                  </a:cxn>
                  <a:cxn ang="0">
                    <a:pos x="15" y="18"/>
                  </a:cxn>
                  <a:cxn ang="0">
                    <a:pos x="18" y="18"/>
                  </a:cxn>
                  <a:cxn ang="0">
                    <a:pos x="18" y="20"/>
                  </a:cxn>
                  <a:cxn ang="0">
                    <a:pos x="19" y="21"/>
                  </a:cxn>
                  <a:cxn ang="0">
                    <a:pos x="21" y="23"/>
                  </a:cxn>
                  <a:cxn ang="0">
                    <a:pos x="21" y="25"/>
                  </a:cxn>
                  <a:cxn ang="0">
                    <a:pos x="24" y="25"/>
                  </a:cxn>
                  <a:cxn ang="0">
                    <a:pos x="25" y="28"/>
                  </a:cxn>
                  <a:cxn ang="0">
                    <a:pos x="28" y="28"/>
                  </a:cxn>
                  <a:cxn ang="0">
                    <a:pos x="29" y="29"/>
                  </a:cxn>
                  <a:cxn ang="0">
                    <a:pos x="30" y="30"/>
                  </a:cxn>
                  <a:cxn ang="0">
                    <a:pos x="33" y="31"/>
                  </a:cxn>
                  <a:cxn ang="0">
                    <a:pos x="35" y="33"/>
                  </a:cxn>
                  <a:cxn ang="0">
                    <a:pos x="38" y="35"/>
                  </a:cxn>
                  <a:cxn ang="0">
                    <a:pos x="42" y="37"/>
                  </a:cxn>
                  <a:cxn ang="0">
                    <a:pos x="43" y="38"/>
                  </a:cxn>
                  <a:cxn ang="0">
                    <a:pos x="45" y="38"/>
                  </a:cxn>
                  <a:cxn ang="0">
                    <a:pos x="48" y="42"/>
                  </a:cxn>
                  <a:cxn ang="0">
                    <a:pos x="50" y="42"/>
                  </a:cxn>
                  <a:cxn ang="0">
                    <a:pos x="52" y="43"/>
                  </a:cxn>
                  <a:cxn ang="0">
                    <a:pos x="53" y="40"/>
                  </a:cxn>
                  <a:cxn ang="0">
                    <a:pos x="50" y="37"/>
                  </a:cxn>
                  <a:cxn ang="0">
                    <a:pos x="50" y="35"/>
                  </a:cxn>
                  <a:cxn ang="0">
                    <a:pos x="48" y="34"/>
                  </a:cxn>
                  <a:cxn ang="0">
                    <a:pos x="45" y="31"/>
                  </a:cxn>
                  <a:cxn ang="0">
                    <a:pos x="43" y="29"/>
                  </a:cxn>
                  <a:cxn ang="0">
                    <a:pos x="42" y="28"/>
                  </a:cxn>
                  <a:cxn ang="0">
                    <a:pos x="40" y="26"/>
                  </a:cxn>
                  <a:cxn ang="0">
                    <a:pos x="38" y="25"/>
                  </a:cxn>
                  <a:cxn ang="0">
                    <a:pos x="35" y="23"/>
                  </a:cxn>
                  <a:cxn ang="0">
                    <a:pos x="33" y="19"/>
                  </a:cxn>
                  <a:cxn ang="0">
                    <a:pos x="32" y="16"/>
                  </a:cxn>
                  <a:cxn ang="0">
                    <a:pos x="30" y="15"/>
                  </a:cxn>
                  <a:cxn ang="0">
                    <a:pos x="29" y="13"/>
                  </a:cxn>
                  <a:cxn ang="0">
                    <a:pos x="27" y="11"/>
                  </a:cxn>
                  <a:cxn ang="0">
                    <a:pos x="23" y="10"/>
                  </a:cxn>
                  <a:cxn ang="0">
                    <a:pos x="20" y="10"/>
                  </a:cxn>
                  <a:cxn ang="0">
                    <a:pos x="18" y="9"/>
                  </a:cxn>
                  <a:cxn ang="0">
                    <a:pos x="14" y="8"/>
                  </a:cxn>
                  <a:cxn ang="0">
                    <a:pos x="11" y="6"/>
                  </a:cxn>
                  <a:cxn ang="0">
                    <a:pos x="9" y="6"/>
                  </a:cxn>
                  <a:cxn ang="0">
                    <a:pos x="8" y="5"/>
                  </a:cxn>
                  <a:cxn ang="0">
                    <a:pos x="6" y="4"/>
                  </a:cxn>
                  <a:cxn ang="0">
                    <a:pos x="5" y="0"/>
                  </a:cxn>
                  <a:cxn ang="0">
                    <a:pos x="3" y="1"/>
                  </a:cxn>
                  <a:cxn ang="0">
                    <a:pos x="1" y="0"/>
                  </a:cxn>
                  <a:cxn ang="0">
                    <a:pos x="1" y="2"/>
                  </a:cxn>
                  <a:cxn ang="0">
                    <a:pos x="1" y="5"/>
                  </a:cxn>
                </a:cxnLst>
                <a:rect l="0" t="0" r="r" b="b"/>
                <a:pathLst>
                  <a:path w="53" h="43">
                    <a:moveTo>
                      <a:pt x="0" y="8"/>
                    </a:moveTo>
                    <a:lnTo>
                      <a:pt x="1" y="9"/>
                    </a:lnTo>
                    <a:lnTo>
                      <a:pt x="3" y="11"/>
                    </a:lnTo>
                    <a:lnTo>
                      <a:pt x="6" y="13"/>
                    </a:lnTo>
                    <a:lnTo>
                      <a:pt x="9" y="14"/>
                    </a:lnTo>
                    <a:lnTo>
                      <a:pt x="11" y="14"/>
                    </a:lnTo>
                    <a:lnTo>
                      <a:pt x="13" y="16"/>
                    </a:lnTo>
                    <a:lnTo>
                      <a:pt x="15" y="18"/>
                    </a:lnTo>
                    <a:lnTo>
                      <a:pt x="18" y="18"/>
                    </a:lnTo>
                    <a:lnTo>
                      <a:pt x="18" y="20"/>
                    </a:lnTo>
                    <a:lnTo>
                      <a:pt x="19" y="21"/>
                    </a:lnTo>
                    <a:lnTo>
                      <a:pt x="21" y="23"/>
                    </a:lnTo>
                    <a:lnTo>
                      <a:pt x="21" y="25"/>
                    </a:lnTo>
                    <a:lnTo>
                      <a:pt x="24" y="25"/>
                    </a:lnTo>
                    <a:lnTo>
                      <a:pt x="25" y="28"/>
                    </a:lnTo>
                    <a:lnTo>
                      <a:pt x="28" y="28"/>
                    </a:lnTo>
                    <a:lnTo>
                      <a:pt x="29" y="29"/>
                    </a:lnTo>
                    <a:lnTo>
                      <a:pt x="30" y="30"/>
                    </a:lnTo>
                    <a:lnTo>
                      <a:pt x="33" y="31"/>
                    </a:lnTo>
                    <a:lnTo>
                      <a:pt x="35" y="33"/>
                    </a:lnTo>
                    <a:lnTo>
                      <a:pt x="38" y="35"/>
                    </a:lnTo>
                    <a:lnTo>
                      <a:pt x="42" y="37"/>
                    </a:lnTo>
                    <a:lnTo>
                      <a:pt x="43" y="38"/>
                    </a:lnTo>
                    <a:lnTo>
                      <a:pt x="45" y="38"/>
                    </a:lnTo>
                    <a:lnTo>
                      <a:pt x="48" y="42"/>
                    </a:lnTo>
                    <a:lnTo>
                      <a:pt x="50" y="42"/>
                    </a:lnTo>
                    <a:lnTo>
                      <a:pt x="52" y="43"/>
                    </a:lnTo>
                    <a:lnTo>
                      <a:pt x="53" y="40"/>
                    </a:lnTo>
                    <a:lnTo>
                      <a:pt x="50" y="37"/>
                    </a:lnTo>
                    <a:lnTo>
                      <a:pt x="50" y="35"/>
                    </a:lnTo>
                    <a:lnTo>
                      <a:pt x="48" y="34"/>
                    </a:lnTo>
                    <a:lnTo>
                      <a:pt x="45" y="31"/>
                    </a:lnTo>
                    <a:lnTo>
                      <a:pt x="43" y="29"/>
                    </a:lnTo>
                    <a:lnTo>
                      <a:pt x="42" y="28"/>
                    </a:lnTo>
                    <a:lnTo>
                      <a:pt x="40" y="26"/>
                    </a:lnTo>
                    <a:lnTo>
                      <a:pt x="38" y="25"/>
                    </a:lnTo>
                    <a:lnTo>
                      <a:pt x="35" y="23"/>
                    </a:lnTo>
                    <a:lnTo>
                      <a:pt x="33" y="19"/>
                    </a:lnTo>
                    <a:lnTo>
                      <a:pt x="32" y="16"/>
                    </a:lnTo>
                    <a:lnTo>
                      <a:pt x="30" y="15"/>
                    </a:lnTo>
                    <a:lnTo>
                      <a:pt x="29" y="13"/>
                    </a:lnTo>
                    <a:lnTo>
                      <a:pt x="27" y="11"/>
                    </a:lnTo>
                    <a:lnTo>
                      <a:pt x="23" y="10"/>
                    </a:lnTo>
                    <a:lnTo>
                      <a:pt x="20" y="10"/>
                    </a:lnTo>
                    <a:lnTo>
                      <a:pt x="18" y="9"/>
                    </a:lnTo>
                    <a:lnTo>
                      <a:pt x="14" y="8"/>
                    </a:lnTo>
                    <a:lnTo>
                      <a:pt x="11" y="6"/>
                    </a:lnTo>
                    <a:lnTo>
                      <a:pt x="9" y="6"/>
                    </a:lnTo>
                    <a:lnTo>
                      <a:pt x="8" y="5"/>
                    </a:lnTo>
                    <a:lnTo>
                      <a:pt x="6" y="4"/>
                    </a:lnTo>
                    <a:lnTo>
                      <a:pt x="5" y="0"/>
                    </a:lnTo>
                    <a:lnTo>
                      <a:pt x="3" y="1"/>
                    </a:lnTo>
                    <a:lnTo>
                      <a:pt x="1" y="0"/>
                    </a:lnTo>
                    <a:lnTo>
                      <a:pt x="1" y="2"/>
                    </a:lnTo>
                    <a:lnTo>
                      <a:pt x="1" y="5"/>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5" name="Freeform 223"/>
              <p:cNvSpPr>
                <a:spLocks/>
              </p:cNvSpPr>
              <p:nvPr/>
            </p:nvSpPr>
            <p:spPr bwMode="auto">
              <a:xfrm>
                <a:off x="4965" y="1298"/>
                <a:ext cx="25" cy="30"/>
              </a:xfrm>
              <a:custGeom>
                <a:avLst/>
                <a:gdLst/>
                <a:ahLst/>
                <a:cxnLst>
                  <a:cxn ang="0">
                    <a:pos x="19" y="24"/>
                  </a:cxn>
                  <a:cxn ang="0">
                    <a:pos x="22" y="24"/>
                  </a:cxn>
                  <a:cxn ang="0">
                    <a:pos x="21" y="22"/>
                  </a:cxn>
                  <a:cxn ang="0">
                    <a:pos x="21" y="23"/>
                  </a:cxn>
                  <a:cxn ang="0">
                    <a:pos x="19" y="23"/>
                  </a:cxn>
                  <a:cxn ang="0">
                    <a:pos x="17" y="20"/>
                  </a:cxn>
                  <a:cxn ang="0">
                    <a:pos x="16" y="18"/>
                  </a:cxn>
                  <a:cxn ang="0">
                    <a:pos x="16" y="17"/>
                  </a:cxn>
                  <a:cxn ang="0">
                    <a:pos x="16" y="15"/>
                  </a:cxn>
                  <a:cxn ang="0">
                    <a:pos x="19" y="15"/>
                  </a:cxn>
                  <a:cxn ang="0">
                    <a:pos x="20" y="14"/>
                  </a:cxn>
                  <a:cxn ang="0">
                    <a:pos x="19" y="14"/>
                  </a:cxn>
                  <a:cxn ang="0">
                    <a:pos x="17" y="13"/>
                  </a:cxn>
                  <a:cxn ang="0">
                    <a:pos x="16" y="12"/>
                  </a:cxn>
                  <a:cxn ang="0">
                    <a:pos x="17" y="9"/>
                  </a:cxn>
                  <a:cxn ang="0">
                    <a:pos x="14" y="8"/>
                  </a:cxn>
                  <a:cxn ang="0">
                    <a:pos x="12" y="7"/>
                  </a:cxn>
                  <a:cxn ang="0">
                    <a:pos x="10" y="5"/>
                  </a:cxn>
                  <a:cxn ang="0">
                    <a:pos x="7" y="4"/>
                  </a:cxn>
                  <a:cxn ang="0">
                    <a:pos x="9" y="3"/>
                  </a:cxn>
                  <a:cxn ang="0">
                    <a:pos x="7" y="0"/>
                  </a:cxn>
                  <a:cxn ang="0">
                    <a:pos x="5" y="2"/>
                  </a:cxn>
                  <a:cxn ang="0">
                    <a:pos x="2" y="0"/>
                  </a:cxn>
                  <a:cxn ang="0">
                    <a:pos x="2" y="3"/>
                  </a:cxn>
                  <a:cxn ang="0">
                    <a:pos x="2" y="3"/>
                  </a:cxn>
                  <a:cxn ang="0">
                    <a:pos x="1" y="4"/>
                  </a:cxn>
                  <a:cxn ang="0">
                    <a:pos x="1" y="5"/>
                  </a:cxn>
                  <a:cxn ang="0">
                    <a:pos x="2" y="4"/>
                  </a:cxn>
                  <a:cxn ang="0">
                    <a:pos x="4" y="3"/>
                  </a:cxn>
                  <a:cxn ang="0">
                    <a:pos x="4" y="4"/>
                  </a:cxn>
                  <a:cxn ang="0">
                    <a:pos x="2" y="5"/>
                  </a:cxn>
                  <a:cxn ang="0">
                    <a:pos x="2" y="7"/>
                  </a:cxn>
                  <a:cxn ang="0">
                    <a:pos x="1" y="5"/>
                  </a:cxn>
                  <a:cxn ang="0">
                    <a:pos x="1" y="7"/>
                  </a:cxn>
                  <a:cxn ang="0">
                    <a:pos x="1" y="8"/>
                  </a:cxn>
                  <a:cxn ang="0">
                    <a:pos x="2" y="8"/>
                  </a:cxn>
                  <a:cxn ang="0">
                    <a:pos x="0" y="8"/>
                  </a:cxn>
                  <a:cxn ang="0">
                    <a:pos x="1" y="10"/>
                  </a:cxn>
                  <a:cxn ang="0">
                    <a:pos x="2" y="12"/>
                  </a:cxn>
                  <a:cxn ang="0">
                    <a:pos x="2" y="14"/>
                  </a:cxn>
                  <a:cxn ang="0">
                    <a:pos x="2" y="15"/>
                  </a:cxn>
                  <a:cxn ang="0">
                    <a:pos x="5" y="18"/>
                  </a:cxn>
                  <a:cxn ang="0">
                    <a:pos x="7" y="19"/>
                  </a:cxn>
                  <a:cxn ang="0">
                    <a:pos x="9" y="20"/>
                  </a:cxn>
                  <a:cxn ang="0">
                    <a:pos x="11" y="20"/>
                  </a:cxn>
                  <a:cxn ang="0">
                    <a:pos x="11" y="20"/>
                  </a:cxn>
                  <a:cxn ang="0">
                    <a:pos x="11" y="22"/>
                  </a:cxn>
                  <a:cxn ang="0">
                    <a:pos x="14" y="23"/>
                  </a:cxn>
                </a:cxnLst>
                <a:rect l="0" t="0" r="r" b="b"/>
                <a:pathLst>
                  <a:path w="22" h="24">
                    <a:moveTo>
                      <a:pt x="19" y="24"/>
                    </a:moveTo>
                    <a:lnTo>
                      <a:pt x="22" y="24"/>
                    </a:lnTo>
                    <a:lnTo>
                      <a:pt x="21" y="22"/>
                    </a:lnTo>
                    <a:lnTo>
                      <a:pt x="21" y="23"/>
                    </a:lnTo>
                    <a:lnTo>
                      <a:pt x="19" y="23"/>
                    </a:lnTo>
                    <a:lnTo>
                      <a:pt x="17" y="20"/>
                    </a:lnTo>
                    <a:lnTo>
                      <a:pt x="16" y="18"/>
                    </a:lnTo>
                    <a:lnTo>
                      <a:pt x="16" y="17"/>
                    </a:lnTo>
                    <a:lnTo>
                      <a:pt x="16" y="15"/>
                    </a:lnTo>
                    <a:lnTo>
                      <a:pt x="19" y="15"/>
                    </a:lnTo>
                    <a:lnTo>
                      <a:pt x="20" y="14"/>
                    </a:lnTo>
                    <a:lnTo>
                      <a:pt x="19" y="14"/>
                    </a:lnTo>
                    <a:lnTo>
                      <a:pt x="17" y="13"/>
                    </a:lnTo>
                    <a:lnTo>
                      <a:pt x="16" y="12"/>
                    </a:lnTo>
                    <a:lnTo>
                      <a:pt x="17" y="9"/>
                    </a:lnTo>
                    <a:lnTo>
                      <a:pt x="14" y="8"/>
                    </a:lnTo>
                    <a:lnTo>
                      <a:pt x="12" y="7"/>
                    </a:lnTo>
                    <a:lnTo>
                      <a:pt x="10" y="5"/>
                    </a:lnTo>
                    <a:lnTo>
                      <a:pt x="7" y="4"/>
                    </a:lnTo>
                    <a:lnTo>
                      <a:pt x="9" y="3"/>
                    </a:lnTo>
                    <a:lnTo>
                      <a:pt x="7" y="0"/>
                    </a:lnTo>
                    <a:lnTo>
                      <a:pt x="5" y="2"/>
                    </a:lnTo>
                    <a:lnTo>
                      <a:pt x="2" y="0"/>
                    </a:lnTo>
                    <a:lnTo>
                      <a:pt x="2" y="3"/>
                    </a:lnTo>
                    <a:lnTo>
                      <a:pt x="2" y="3"/>
                    </a:lnTo>
                    <a:lnTo>
                      <a:pt x="1" y="4"/>
                    </a:lnTo>
                    <a:lnTo>
                      <a:pt x="1" y="5"/>
                    </a:lnTo>
                    <a:lnTo>
                      <a:pt x="2" y="4"/>
                    </a:lnTo>
                    <a:lnTo>
                      <a:pt x="4" y="3"/>
                    </a:lnTo>
                    <a:lnTo>
                      <a:pt x="4" y="4"/>
                    </a:lnTo>
                    <a:lnTo>
                      <a:pt x="2" y="5"/>
                    </a:lnTo>
                    <a:lnTo>
                      <a:pt x="2" y="7"/>
                    </a:lnTo>
                    <a:lnTo>
                      <a:pt x="1" y="5"/>
                    </a:lnTo>
                    <a:lnTo>
                      <a:pt x="1" y="7"/>
                    </a:lnTo>
                    <a:lnTo>
                      <a:pt x="1" y="8"/>
                    </a:lnTo>
                    <a:lnTo>
                      <a:pt x="2" y="8"/>
                    </a:lnTo>
                    <a:lnTo>
                      <a:pt x="0" y="8"/>
                    </a:lnTo>
                    <a:lnTo>
                      <a:pt x="1" y="10"/>
                    </a:lnTo>
                    <a:lnTo>
                      <a:pt x="2" y="12"/>
                    </a:lnTo>
                    <a:lnTo>
                      <a:pt x="2" y="14"/>
                    </a:lnTo>
                    <a:lnTo>
                      <a:pt x="2" y="15"/>
                    </a:lnTo>
                    <a:lnTo>
                      <a:pt x="5" y="18"/>
                    </a:lnTo>
                    <a:lnTo>
                      <a:pt x="7" y="19"/>
                    </a:lnTo>
                    <a:lnTo>
                      <a:pt x="9" y="20"/>
                    </a:lnTo>
                    <a:lnTo>
                      <a:pt x="11" y="20"/>
                    </a:lnTo>
                    <a:lnTo>
                      <a:pt x="11" y="20"/>
                    </a:lnTo>
                    <a:lnTo>
                      <a:pt x="11" y="22"/>
                    </a:lnTo>
                    <a:lnTo>
                      <a:pt x="14" y="23"/>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6" name="Freeform 224"/>
              <p:cNvSpPr>
                <a:spLocks/>
              </p:cNvSpPr>
              <p:nvPr/>
            </p:nvSpPr>
            <p:spPr bwMode="auto">
              <a:xfrm>
                <a:off x="4992" y="1308"/>
                <a:ext cx="16" cy="27"/>
              </a:xfrm>
              <a:custGeom>
                <a:avLst/>
                <a:gdLst/>
                <a:ahLst/>
                <a:cxnLst>
                  <a:cxn ang="0">
                    <a:pos x="0" y="12"/>
                  </a:cxn>
                  <a:cxn ang="0">
                    <a:pos x="0" y="15"/>
                  </a:cxn>
                  <a:cxn ang="0">
                    <a:pos x="1" y="15"/>
                  </a:cxn>
                  <a:cxn ang="0">
                    <a:pos x="2" y="16"/>
                  </a:cxn>
                  <a:cxn ang="0">
                    <a:pos x="2" y="18"/>
                  </a:cxn>
                  <a:cxn ang="0">
                    <a:pos x="4" y="19"/>
                  </a:cxn>
                  <a:cxn ang="0">
                    <a:pos x="4" y="18"/>
                  </a:cxn>
                  <a:cxn ang="0">
                    <a:pos x="5" y="16"/>
                  </a:cxn>
                  <a:cxn ang="0">
                    <a:pos x="6" y="18"/>
                  </a:cxn>
                  <a:cxn ang="0">
                    <a:pos x="9" y="18"/>
                  </a:cxn>
                  <a:cxn ang="0">
                    <a:pos x="7" y="19"/>
                  </a:cxn>
                  <a:cxn ang="0">
                    <a:pos x="5" y="19"/>
                  </a:cxn>
                  <a:cxn ang="0">
                    <a:pos x="6" y="20"/>
                  </a:cxn>
                  <a:cxn ang="0">
                    <a:pos x="5" y="21"/>
                  </a:cxn>
                  <a:cxn ang="0">
                    <a:pos x="7" y="21"/>
                  </a:cxn>
                  <a:cxn ang="0">
                    <a:pos x="10" y="20"/>
                  </a:cxn>
                  <a:cxn ang="0">
                    <a:pos x="9" y="20"/>
                  </a:cxn>
                  <a:cxn ang="0">
                    <a:pos x="10" y="20"/>
                  </a:cxn>
                  <a:cxn ang="0">
                    <a:pos x="11" y="20"/>
                  </a:cxn>
                  <a:cxn ang="0">
                    <a:pos x="11" y="20"/>
                  </a:cxn>
                  <a:cxn ang="0">
                    <a:pos x="14" y="20"/>
                  </a:cxn>
                  <a:cxn ang="0">
                    <a:pos x="14" y="19"/>
                  </a:cxn>
                  <a:cxn ang="0">
                    <a:pos x="14" y="18"/>
                  </a:cxn>
                  <a:cxn ang="0">
                    <a:pos x="14" y="16"/>
                  </a:cxn>
                  <a:cxn ang="0">
                    <a:pos x="14" y="14"/>
                  </a:cxn>
                  <a:cxn ang="0">
                    <a:pos x="11" y="14"/>
                  </a:cxn>
                  <a:cxn ang="0">
                    <a:pos x="11" y="14"/>
                  </a:cxn>
                  <a:cxn ang="0">
                    <a:pos x="11" y="15"/>
                  </a:cxn>
                  <a:cxn ang="0">
                    <a:pos x="10" y="18"/>
                  </a:cxn>
                  <a:cxn ang="0">
                    <a:pos x="10" y="16"/>
                  </a:cxn>
                  <a:cxn ang="0">
                    <a:pos x="9" y="15"/>
                  </a:cxn>
                  <a:cxn ang="0">
                    <a:pos x="9" y="15"/>
                  </a:cxn>
                  <a:cxn ang="0">
                    <a:pos x="10" y="12"/>
                  </a:cxn>
                  <a:cxn ang="0">
                    <a:pos x="9" y="11"/>
                  </a:cxn>
                  <a:cxn ang="0">
                    <a:pos x="7" y="9"/>
                  </a:cxn>
                  <a:cxn ang="0">
                    <a:pos x="9" y="7"/>
                  </a:cxn>
                  <a:cxn ang="0">
                    <a:pos x="9" y="5"/>
                  </a:cxn>
                  <a:cxn ang="0">
                    <a:pos x="7" y="4"/>
                  </a:cxn>
                  <a:cxn ang="0">
                    <a:pos x="7" y="2"/>
                  </a:cxn>
                  <a:cxn ang="0">
                    <a:pos x="7" y="2"/>
                  </a:cxn>
                  <a:cxn ang="0">
                    <a:pos x="6" y="0"/>
                  </a:cxn>
                  <a:cxn ang="0">
                    <a:pos x="5" y="2"/>
                  </a:cxn>
                  <a:cxn ang="0">
                    <a:pos x="2" y="4"/>
                  </a:cxn>
                  <a:cxn ang="0">
                    <a:pos x="2" y="7"/>
                  </a:cxn>
                  <a:cxn ang="0">
                    <a:pos x="1" y="9"/>
                  </a:cxn>
                  <a:cxn ang="0">
                    <a:pos x="1" y="9"/>
                  </a:cxn>
                  <a:cxn ang="0">
                    <a:pos x="2" y="7"/>
                  </a:cxn>
                  <a:cxn ang="0">
                    <a:pos x="2" y="6"/>
                  </a:cxn>
                  <a:cxn ang="0">
                    <a:pos x="1" y="9"/>
                  </a:cxn>
                </a:cxnLst>
                <a:rect l="0" t="0" r="r" b="b"/>
                <a:pathLst>
                  <a:path w="14" h="21">
                    <a:moveTo>
                      <a:pt x="0" y="12"/>
                    </a:moveTo>
                    <a:lnTo>
                      <a:pt x="0" y="15"/>
                    </a:lnTo>
                    <a:lnTo>
                      <a:pt x="1" y="15"/>
                    </a:lnTo>
                    <a:lnTo>
                      <a:pt x="2" y="16"/>
                    </a:lnTo>
                    <a:lnTo>
                      <a:pt x="2" y="18"/>
                    </a:lnTo>
                    <a:lnTo>
                      <a:pt x="4" y="19"/>
                    </a:lnTo>
                    <a:lnTo>
                      <a:pt x="4" y="18"/>
                    </a:lnTo>
                    <a:lnTo>
                      <a:pt x="5" y="16"/>
                    </a:lnTo>
                    <a:lnTo>
                      <a:pt x="6" y="18"/>
                    </a:lnTo>
                    <a:lnTo>
                      <a:pt x="9" y="18"/>
                    </a:lnTo>
                    <a:lnTo>
                      <a:pt x="7" y="19"/>
                    </a:lnTo>
                    <a:lnTo>
                      <a:pt x="5" y="19"/>
                    </a:lnTo>
                    <a:lnTo>
                      <a:pt x="6" y="20"/>
                    </a:lnTo>
                    <a:lnTo>
                      <a:pt x="5" y="21"/>
                    </a:lnTo>
                    <a:lnTo>
                      <a:pt x="7" y="21"/>
                    </a:lnTo>
                    <a:lnTo>
                      <a:pt x="10" y="20"/>
                    </a:lnTo>
                    <a:lnTo>
                      <a:pt x="9" y="20"/>
                    </a:lnTo>
                    <a:lnTo>
                      <a:pt x="10" y="20"/>
                    </a:lnTo>
                    <a:lnTo>
                      <a:pt x="11" y="20"/>
                    </a:lnTo>
                    <a:lnTo>
                      <a:pt x="11" y="20"/>
                    </a:lnTo>
                    <a:lnTo>
                      <a:pt x="14" y="20"/>
                    </a:lnTo>
                    <a:lnTo>
                      <a:pt x="14" y="19"/>
                    </a:lnTo>
                    <a:lnTo>
                      <a:pt x="14" y="18"/>
                    </a:lnTo>
                    <a:lnTo>
                      <a:pt x="14" y="16"/>
                    </a:lnTo>
                    <a:lnTo>
                      <a:pt x="14" y="14"/>
                    </a:lnTo>
                    <a:lnTo>
                      <a:pt x="11" y="14"/>
                    </a:lnTo>
                    <a:lnTo>
                      <a:pt x="11" y="14"/>
                    </a:lnTo>
                    <a:lnTo>
                      <a:pt x="11" y="15"/>
                    </a:lnTo>
                    <a:lnTo>
                      <a:pt x="10" y="18"/>
                    </a:lnTo>
                    <a:lnTo>
                      <a:pt x="10" y="16"/>
                    </a:lnTo>
                    <a:lnTo>
                      <a:pt x="9" y="15"/>
                    </a:lnTo>
                    <a:lnTo>
                      <a:pt x="9" y="15"/>
                    </a:lnTo>
                    <a:lnTo>
                      <a:pt x="10" y="12"/>
                    </a:lnTo>
                    <a:lnTo>
                      <a:pt x="9" y="11"/>
                    </a:lnTo>
                    <a:lnTo>
                      <a:pt x="7" y="9"/>
                    </a:lnTo>
                    <a:lnTo>
                      <a:pt x="9" y="7"/>
                    </a:lnTo>
                    <a:lnTo>
                      <a:pt x="9" y="5"/>
                    </a:lnTo>
                    <a:lnTo>
                      <a:pt x="7" y="4"/>
                    </a:lnTo>
                    <a:lnTo>
                      <a:pt x="7" y="2"/>
                    </a:lnTo>
                    <a:lnTo>
                      <a:pt x="7" y="2"/>
                    </a:lnTo>
                    <a:lnTo>
                      <a:pt x="6" y="0"/>
                    </a:lnTo>
                    <a:lnTo>
                      <a:pt x="5" y="2"/>
                    </a:lnTo>
                    <a:lnTo>
                      <a:pt x="2" y="4"/>
                    </a:lnTo>
                    <a:lnTo>
                      <a:pt x="2" y="7"/>
                    </a:lnTo>
                    <a:lnTo>
                      <a:pt x="1" y="9"/>
                    </a:lnTo>
                    <a:lnTo>
                      <a:pt x="1" y="9"/>
                    </a:lnTo>
                    <a:lnTo>
                      <a:pt x="2" y="7"/>
                    </a:lnTo>
                    <a:lnTo>
                      <a:pt x="2" y="6"/>
                    </a:lnTo>
                    <a:lnTo>
                      <a:pt x="1" y="9"/>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7" name="Freeform 225"/>
              <p:cNvSpPr>
                <a:spLocks/>
              </p:cNvSpPr>
              <p:nvPr/>
            </p:nvSpPr>
            <p:spPr bwMode="auto">
              <a:xfrm>
                <a:off x="4609" y="1162"/>
                <a:ext cx="21" cy="27"/>
              </a:xfrm>
              <a:custGeom>
                <a:avLst/>
                <a:gdLst/>
                <a:ahLst/>
                <a:cxnLst>
                  <a:cxn ang="0">
                    <a:pos x="17" y="12"/>
                  </a:cxn>
                  <a:cxn ang="0">
                    <a:pos x="17" y="11"/>
                  </a:cxn>
                  <a:cxn ang="0">
                    <a:pos x="17" y="9"/>
                  </a:cxn>
                  <a:cxn ang="0">
                    <a:pos x="17" y="8"/>
                  </a:cxn>
                  <a:cxn ang="0">
                    <a:pos x="17" y="5"/>
                  </a:cxn>
                  <a:cxn ang="0">
                    <a:pos x="16" y="4"/>
                  </a:cxn>
                  <a:cxn ang="0">
                    <a:pos x="14" y="3"/>
                  </a:cxn>
                  <a:cxn ang="0">
                    <a:pos x="12" y="0"/>
                  </a:cxn>
                  <a:cxn ang="0">
                    <a:pos x="11" y="0"/>
                  </a:cxn>
                  <a:cxn ang="0">
                    <a:pos x="8" y="2"/>
                  </a:cxn>
                  <a:cxn ang="0">
                    <a:pos x="7" y="3"/>
                  </a:cxn>
                  <a:cxn ang="0">
                    <a:pos x="5" y="3"/>
                  </a:cxn>
                  <a:cxn ang="0">
                    <a:pos x="4" y="2"/>
                  </a:cxn>
                  <a:cxn ang="0">
                    <a:pos x="2" y="2"/>
                  </a:cxn>
                  <a:cxn ang="0">
                    <a:pos x="2" y="2"/>
                  </a:cxn>
                  <a:cxn ang="0">
                    <a:pos x="2" y="4"/>
                  </a:cxn>
                  <a:cxn ang="0">
                    <a:pos x="2" y="5"/>
                  </a:cxn>
                  <a:cxn ang="0">
                    <a:pos x="2" y="7"/>
                  </a:cxn>
                  <a:cxn ang="0">
                    <a:pos x="0" y="8"/>
                  </a:cxn>
                  <a:cxn ang="0">
                    <a:pos x="0" y="9"/>
                  </a:cxn>
                  <a:cxn ang="0">
                    <a:pos x="0" y="12"/>
                  </a:cxn>
                  <a:cxn ang="0">
                    <a:pos x="2" y="12"/>
                  </a:cxn>
                  <a:cxn ang="0">
                    <a:pos x="2" y="13"/>
                  </a:cxn>
                  <a:cxn ang="0">
                    <a:pos x="2" y="16"/>
                  </a:cxn>
                  <a:cxn ang="0">
                    <a:pos x="3" y="17"/>
                  </a:cxn>
                  <a:cxn ang="0">
                    <a:pos x="4" y="18"/>
                  </a:cxn>
                  <a:cxn ang="0">
                    <a:pos x="7" y="19"/>
                  </a:cxn>
                  <a:cxn ang="0">
                    <a:pos x="8" y="18"/>
                  </a:cxn>
                  <a:cxn ang="0">
                    <a:pos x="9" y="17"/>
                  </a:cxn>
                  <a:cxn ang="0">
                    <a:pos x="12" y="19"/>
                  </a:cxn>
                  <a:cxn ang="0">
                    <a:pos x="12" y="21"/>
                  </a:cxn>
                  <a:cxn ang="0">
                    <a:pos x="14" y="21"/>
                  </a:cxn>
                  <a:cxn ang="0">
                    <a:pos x="16" y="21"/>
                  </a:cxn>
                  <a:cxn ang="0">
                    <a:pos x="17" y="21"/>
                  </a:cxn>
                  <a:cxn ang="0">
                    <a:pos x="19" y="18"/>
                  </a:cxn>
                  <a:cxn ang="0">
                    <a:pos x="19" y="17"/>
                  </a:cxn>
                  <a:cxn ang="0">
                    <a:pos x="18" y="14"/>
                  </a:cxn>
                  <a:cxn ang="0">
                    <a:pos x="18" y="16"/>
                  </a:cxn>
                  <a:cxn ang="0">
                    <a:pos x="17" y="14"/>
                  </a:cxn>
                </a:cxnLst>
                <a:rect l="0" t="0" r="r" b="b"/>
                <a:pathLst>
                  <a:path w="19" h="21">
                    <a:moveTo>
                      <a:pt x="17" y="12"/>
                    </a:moveTo>
                    <a:lnTo>
                      <a:pt x="17" y="11"/>
                    </a:lnTo>
                    <a:lnTo>
                      <a:pt x="17" y="9"/>
                    </a:lnTo>
                    <a:lnTo>
                      <a:pt x="17" y="8"/>
                    </a:lnTo>
                    <a:lnTo>
                      <a:pt x="17" y="5"/>
                    </a:lnTo>
                    <a:lnTo>
                      <a:pt x="16" y="4"/>
                    </a:lnTo>
                    <a:lnTo>
                      <a:pt x="14" y="3"/>
                    </a:lnTo>
                    <a:lnTo>
                      <a:pt x="12" y="0"/>
                    </a:lnTo>
                    <a:lnTo>
                      <a:pt x="11" y="0"/>
                    </a:lnTo>
                    <a:lnTo>
                      <a:pt x="8" y="2"/>
                    </a:lnTo>
                    <a:lnTo>
                      <a:pt x="7" y="3"/>
                    </a:lnTo>
                    <a:lnTo>
                      <a:pt x="5" y="3"/>
                    </a:lnTo>
                    <a:lnTo>
                      <a:pt x="4" y="2"/>
                    </a:lnTo>
                    <a:lnTo>
                      <a:pt x="2" y="2"/>
                    </a:lnTo>
                    <a:lnTo>
                      <a:pt x="2" y="2"/>
                    </a:lnTo>
                    <a:lnTo>
                      <a:pt x="2" y="4"/>
                    </a:lnTo>
                    <a:lnTo>
                      <a:pt x="2" y="5"/>
                    </a:lnTo>
                    <a:lnTo>
                      <a:pt x="2" y="7"/>
                    </a:lnTo>
                    <a:lnTo>
                      <a:pt x="0" y="8"/>
                    </a:lnTo>
                    <a:lnTo>
                      <a:pt x="0" y="9"/>
                    </a:lnTo>
                    <a:lnTo>
                      <a:pt x="0" y="12"/>
                    </a:lnTo>
                    <a:lnTo>
                      <a:pt x="2" y="12"/>
                    </a:lnTo>
                    <a:lnTo>
                      <a:pt x="2" y="13"/>
                    </a:lnTo>
                    <a:lnTo>
                      <a:pt x="2" y="16"/>
                    </a:lnTo>
                    <a:lnTo>
                      <a:pt x="3" y="17"/>
                    </a:lnTo>
                    <a:lnTo>
                      <a:pt x="4" y="18"/>
                    </a:lnTo>
                    <a:lnTo>
                      <a:pt x="7" y="19"/>
                    </a:lnTo>
                    <a:lnTo>
                      <a:pt x="8" y="18"/>
                    </a:lnTo>
                    <a:lnTo>
                      <a:pt x="9" y="17"/>
                    </a:lnTo>
                    <a:lnTo>
                      <a:pt x="12" y="19"/>
                    </a:lnTo>
                    <a:lnTo>
                      <a:pt x="12" y="21"/>
                    </a:lnTo>
                    <a:lnTo>
                      <a:pt x="14" y="21"/>
                    </a:lnTo>
                    <a:lnTo>
                      <a:pt x="16" y="21"/>
                    </a:lnTo>
                    <a:lnTo>
                      <a:pt x="17" y="21"/>
                    </a:lnTo>
                    <a:lnTo>
                      <a:pt x="19" y="18"/>
                    </a:lnTo>
                    <a:lnTo>
                      <a:pt x="19" y="17"/>
                    </a:lnTo>
                    <a:lnTo>
                      <a:pt x="18" y="14"/>
                    </a:lnTo>
                    <a:lnTo>
                      <a:pt x="18" y="16"/>
                    </a:lnTo>
                    <a:lnTo>
                      <a:pt x="17" y="1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8" name="Freeform 226"/>
              <p:cNvSpPr>
                <a:spLocks/>
              </p:cNvSpPr>
              <p:nvPr/>
            </p:nvSpPr>
            <p:spPr bwMode="auto">
              <a:xfrm>
                <a:off x="4846" y="1094"/>
                <a:ext cx="25" cy="24"/>
              </a:xfrm>
              <a:custGeom>
                <a:avLst/>
                <a:gdLst/>
                <a:ahLst/>
                <a:cxnLst>
                  <a:cxn ang="0">
                    <a:pos x="21" y="0"/>
                  </a:cxn>
                  <a:cxn ang="0">
                    <a:pos x="17" y="0"/>
                  </a:cxn>
                  <a:cxn ang="0">
                    <a:pos x="14" y="2"/>
                  </a:cxn>
                  <a:cxn ang="0">
                    <a:pos x="11" y="3"/>
                  </a:cxn>
                  <a:cxn ang="0">
                    <a:pos x="12" y="4"/>
                  </a:cxn>
                  <a:cxn ang="0">
                    <a:pos x="11" y="4"/>
                  </a:cxn>
                  <a:cxn ang="0">
                    <a:pos x="8" y="3"/>
                  </a:cxn>
                  <a:cxn ang="0">
                    <a:pos x="5" y="4"/>
                  </a:cxn>
                  <a:cxn ang="0">
                    <a:pos x="5" y="6"/>
                  </a:cxn>
                  <a:cxn ang="0">
                    <a:pos x="4" y="8"/>
                  </a:cxn>
                  <a:cxn ang="0">
                    <a:pos x="2" y="9"/>
                  </a:cxn>
                  <a:cxn ang="0">
                    <a:pos x="0" y="11"/>
                  </a:cxn>
                  <a:cxn ang="0">
                    <a:pos x="2" y="12"/>
                  </a:cxn>
                  <a:cxn ang="0">
                    <a:pos x="3" y="11"/>
                  </a:cxn>
                  <a:cxn ang="0">
                    <a:pos x="3" y="12"/>
                  </a:cxn>
                  <a:cxn ang="0">
                    <a:pos x="0" y="12"/>
                  </a:cxn>
                  <a:cxn ang="0">
                    <a:pos x="0" y="14"/>
                  </a:cxn>
                  <a:cxn ang="0">
                    <a:pos x="0" y="14"/>
                  </a:cxn>
                  <a:cxn ang="0">
                    <a:pos x="0" y="16"/>
                  </a:cxn>
                  <a:cxn ang="0">
                    <a:pos x="4" y="17"/>
                  </a:cxn>
                  <a:cxn ang="0">
                    <a:pos x="5" y="17"/>
                  </a:cxn>
                  <a:cxn ang="0">
                    <a:pos x="8" y="17"/>
                  </a:cxn>
                  <a:cxn ang="0">
                    <a:pos x="8" y="18"/>
                  </a:cxn>
                  <a:cxn ang="0">
                    <a:pos x="8" y="18"/>
                  </a:cxn>
                  <a:cxn ang="0">
                    <a:pos x="9" y="18"/>
                  </a:cxn>
                  <a:cxn ang="0">
                    <a:pos x="12" y="18"/>
                  </a:cxn>
                  <a:cxn ang="0">
                    <a:pos x="12" y="14"/>
                  </a:cxn>
                  <a:cxn ang="0">
                    <a:pos x="13" y="12"/>
                  </a:cxn>
                  <a:cxn ang="0">
                    <a:pos x="13" y="11"/>
                  </a:cxn>
                  <a:cxn ang="0">
                    <a:pos x="14" y="9"/>
                  </a:cxn>
                  <a:cxn ang="0">
                    <a:pos x="16" y="8"/>
                  </a:cxn>
                  <a:cxn ang="0">
                    <a:pos x="16" y="6"/>
                  </a:cxn>
                  <a:cxn ang="0">
                    <a:pos x="18" y="4"/>
                  </a:cxn>
                  <a:cxn ang="0">
                    <a:pos x="19" y="3"/>
                  </a:cxn>
                  <a:cxn ang="0">
                    <a:pos x="22" y="2"/>
                  </a:cxn>
                </a:cxnLst>
                <a:rect l="0" t="0" r="r" b="b"/>
                <a:pathLst>
                  <a:path w="22" h="18">
                    <a:moveTo>
                      <a:pt x="21" y="0"/>
                    </a:moveTo>
                    <a:lnTo>
                      <a:pt x="17" y="0"/>
                    </a:lnTo>
                    <a:lnTo>
                      <a:pt x="14" y="2"/>
                    </a:lnTo>
                    <a:lnTo>
                      <a:pt x="11" y="3"/>
                    </a:lnTo>
                    <a:lnTo>
                      <a:pt x="12" y="4"/>
                    </a:lnTo>
                    <a:lnTo>
                      <a:pt x="11" y="4"/>
                    </a:lnTo>
                    <a:lnTo>
                      <a:pt x="8" y="3"/>
                    </a:lnTo>
                    <a:lnTo>
                      <a:pt x="5" y="4"/>
                    </a:lnTo>
                    <a:lnTo>
                      <a:pt x="5" y="6"/>
                    </a:lnTo>
                    <a:lnTo>
                      <a:pt x="4" y="8"/>
                    </a:lnTo>
                    <a:lnTo>
                      <a:pt x="2" y="9"/>
                    </a:lnTo>
                    <a:lnTo>
                      <a:pt x="0" y="11"/>
                    </a:lnTo>
                    <a:lnTo>
                      <a:pt x="2" y="12"/>
                    </a:lnTo>
                    <a:lnTo>
                      <a:pt x="3" y="11"/>
                    </a:lnTo>
                    <a:lnTo>
                      <a:pt x="3" y="12"/>
                    </a:lnTo>
                    <a:lnTo>
                      <a:pt x="0" y="12"/>
                    </a:lnTo>
                    <a:lnTo>
                      <a:pt x="0" y="14"/>
                    </a:lnTo>
                    <a:lnTo>
                      <a:pt x="0" y="14"/>
                    </a:lnTo>
                    <a:lnTo>
                      <a:pt x="0" y="16"/>
                    </a:lnTo>
                    <a:lnTo>
                      <a:pt x="4" y="17"/>
                    </a:lnTo>
                    <a:lnTo>
                      <a:pt x="5" y="17"/>
                    </a:lnTo>
                    <a:lnTo>
                      <a:pt x="8" y="17"/>
                    </a:lnTo>
                    <a:lnTo>
                      <a:pt x="8" y="18"/>
                    </a:lnTo>
                    <a:lnTo>
                      <a:pt x="8" y="18"/>
                    </a:lnTo>
                    <a:lnTo>
                      <a:pt x="9" y="18"/>
                    </a:lnTo>
                    <a:lnTo>
                      <a:pt x="12" y="18"/>
                    </a:lnTo>
                    <a:lnTo>
                      <a:pt x="12" y="14"/>
                    </a:lnTo>
                    <a:lnTo>
                      <a:pt x="13" y="12"/>
                    </a:lnTo>
                    <a:lnTo>
                      <a:pt x="13" y="11"/>
                    </a:lnTo>
                    <a:lnTo>
                      <a:pt x="14" y="9"/>
                    </a:lnTo>
                    <a:lnTo>
                      <a:pt x="16" y="8"/>
                    </a:lnTo>
                    <a:lnTo>
                      <a:pt x="16" y="6"/>
                    </a:lnTo>
                    <a:lnTo>
                      <a:pt x="18" y="4"/>
                    </a:lnTo>
                    <a:lnTo>
                      <a:pt x="19" y="3"/>
                    </a:lnTo>
                    <a:lnTo>
                      <a:pt x="22" y="2"/>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19" name="Freeform 227"/>
              <p:cNvSpPr>
                <a:spLocks/>
              </p:cNvSpPr>
              <p:nvPr/>
            </p:nvSpPr>
            <p:spPr bwMode="auto">
              <a:xfrm>
                <a:off x="4917" y="1230"/>
                <a:ext cx="32" cy="28"/>
              </a:xfrm>
              <a:custGeom>
                <a:avLst/>
                <a:gdLst/>
                <a:ahLst/>
                <a:cxnLst>
                  <a:cxn ang="0">
                    <a:pos x="0" y="3"/>
                  </a:cxn>
                  <a:cxn ang="0">
                    <a:pos x="1" y="4"/>
                  </a:cxn>
                  <a:cxn ang="0">
                    <a:pos x="4" y="7"/>
                  </a:cxn>
                  <a:cxn ang="0">
                    <a:pos x="5" y="8"/>
                  </a:cxn>
                  <a:cxn ang="0">
                    <a:pos x="7" y="9"/>
                  </a:cxn>
                  <a:cxn ang="0">
                    <a:pos x="9" y="10"/>
                  </a:cxn>
                  <a:cxn ang="0">
                    <a:pos x="10" y="12"/>
                  </a:cxn>
                  <a:cxn ang="0">
                    <a:pos x="13" y="13"/>
                  </a:cxn>
                  <a:cxn ang="0">
                    <a:pos x="14" y="13"/>
                  </a:cxn>
                  <a:cxn ang="0">
                    <a:pos x="17" y="14"/>
                  </a:cxn>
                  <a:cxn ang="0">
                    <a:pos x="19" y="15"/>
                  </a:cxn>
                  <a:cxn ang="0">
                    <a:pos x="19" y="17"/>
                  </a:cxn>
                  <a:cxn ang="0">
                    <a:pos x="20" y="18"/>
                  </a:cxn>
                  <a:cxn ang="0">
                    <a:pos x="20" y="18"/>
                  </a:cxn>
                  <a:cxn ang="0">
                    <a:pos x="20" y="21"/>
                  </a:cxn>
                  <a:cxn ang="0">
                    <a:pos x="23" y="21"/>
                  </a:cxn>
                  <a:cxn ang="0">
                    <a:pos x="24" y="21"/>
                  </a:cxn>
                  <a:cxn ang="0">
                    <a:pos x="28" y="22"/>
                  </a:cxn>
                  <a:cxn ang="0">
                    <a:pos x="28" y="19"/>
                  </a:cxn>
                  <a:cxn ang="0">
                    <a:pos x="28" y="18"/>
                  </a:cxn>
                  <a:cxn ang="0">
                    <a:pos x="27" y="18"/>
                  </a:cxn>
                  <a:cxn ang="0">
                    <a:pos x="25" y="17"/>
                  </a:cxn>
                  <a:cxn ang="0">
                    <a:pos x="24" y="15"/>
                  </a:cxn>
                  <a:cxn ang="0">
                    <a:pos x="22" y="14"/>
                  </a:cxn>
                  <a:cxn ang="0">
                    <a:pos x="19" y="13"/>
                  </a:cxn>
                  <a:cxn ang="0">
                    <a:pos x="18" y="12"/>
                  </a:cxn>
                  <a:cxn ang="0">
                    <a:pos x="15" y="10"/>
                  </a:cxn>
                  <a:cxn ang="0">
                    <a:pos x="14" y="10"/>
                  </a:cxn>
                  <a:cxn ang="0">
                    <a:pos x="12" y="9"/>
                  </a:cxn>
                  <a:cxn ang="0">
                    <a:pos x="9" y="8"/>
                  </a:cxn>
                  <a:cxn ang="0">
                    <a:pos x="8" y="7"/>
                  </a:cxn>
                  <a:cxn ang="0">
                    <a:pos x="7" y="5"/>
                  </a:cxn>
                  <a:cxn ang="0">
                    <a:pos x="5" y="4"/>
                  </a:cxn>
                  <a:cxn ang="0">
                    <a:pos x="3" y="2"/>
                  </a:cxn>
                  <a:cxn ang="0">
                    <a:pos x="1" y="0"/>
                  </a:cxn>
                </a:cxnLst>
                <a:rect l="0" t="0" r="r" b="b"/>
                <a:pathLst>
                  <a:path w="28" h="22">
                    <a:moveTo>
                      <a:pt x="0" y="3"/>
                    </a:moveTo>
                    <a:lnTo>
                      <a:pt x="1" y="4"/>
                    </a:lnTo>
                    <a:lnTo>
                      <a:pt x="4" y="7"/>
                    </a:lnTo>
                    <a:lnTo>
                      <a:pt x="5" y="8"/>
                    </a:lnTo>
                    <a:lnTo>
                      <a:pt x="7" y="9"/>
                    </a:lnTo>
                    <a:lnTo>
                      <a:pt x="9" y="10"/>
                    </a:lnTo>
                    <a:lnTo>
                      <a:pt x="10" y="12"/>
                    </a:lnTo>
                    <a:lnTo>
                      <a:pt x="13" y="13"/>
                    </a:lnTo>
                    <a:lnTo>
                      <a:pt x="14" y="13"/>
                    </a:lnTo>
                    <a:lnTo>
                      <a:pt x="17" y="14"/>
                    </a:lnTo>
                    <a:lnTo>
                      <a:pt x="19" y="15"/>
                    </a:lnTo>
                    <a:lnTo>
                      <a:pt x="19" y="17"/>
                    </a:lnTo>
                    <a:lnTo>
                      <a:pt x="20" y="18"/>
                    </a:lnTo>
                    <a:lnTo>
                      <a:pt x="20" y="18"/>
                    </a:lnTo>
                    <a:lnTo>
                      <a:pt x="20" y="21"/>
                    </a:lnTo>
                    <a:lnTo>
                      <a:pt x="23" y="21"/>
                    </a:lnTo>
                    <a:lnTo>
                      <a:pt x="24" y="21"/>
                    </a:lnTo>
                    <a:lnTo>
                      <a:pt x="28" y="22"/>
                    </a:lnTo>
                    <a:lnTo>
                      <a:pt x="28" y="19"/>
                    </a:lnTo>
                    <a:lnTo>
                      <a:pt x="28" y="18"/>
                    </a:lnTo>
                    <a:lnTo>
                      <a:pt x="27" y="18"/>
                    </a:lnTo>
                    <a:lnTo>
                      <a:pt x="25" y="17"/>
                    </a:lnTo>
                    <a:lnTo>
                      <a:pt x="24" y="15"/>
                    </a:lnTo>
                    <a:lnTo>
                      <a:pt x="22" y="14"/>
                    </a:lnTo>
                    <a:lnTo>
                      <a:pt x="19" y="13"/>
                    </a:lnTo>
                    <a:lnTo>
                      <a:pt x="18" y="12"/>
                    </a:lnTo>
                    <a:lnTo>
                      <a:pt x="15" y="10"/>
                    </a:lnTo>
                    <a:lnTo>
                      <a:pt x="14" y="10"/>
                    </a:lnTo>
                    <a:lnTo>
                      <a:pt x="12" y="9"/>
                    </a:lnTo>
                    <a:lnTo>
                      <a:pt x="9" y="8"/>
                    </a:lnTo>
                    <a:lnTo>
                      <a:pt x="8" y="7"/>
                    </a:lnTo>
                    <a:lnTo>
                      <a:pt x="7" y="5"/>
                    </a:lnTo>
                    <a:lnTo>
                      <a:pt x="5" y="4"/>
                    </a:lnTo>
                    <a:lnTo>
                      <a:pt x="3" y="2"/>
                    </a:lnTo>
                    <a:lnTo>
                      <a:pt x="1" y="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0" name="Freeform 228"/>
              <p:cNvSpPr>
                <a:spLocks/>
              </p:cNvSpPr>
              <p:nvPr/>
            </p:nvSpPr>
            <p:spPr bwMode="auto">
              <a:xfrm>
                <a:off x="5042" y="1495"/>
                <a:ext cx="17" cy="31"/>
              </a:xfrm>
              <a:custGeom>
                <a:avLst/>
                <a:gdLst/>
                <a:ahLst/>
                <a:cxnLst>
                  <a:cxn ang="0">
                    <a:pos x="0" y="23"/>
                  </a:cxn>
                  <a:cxn ang="0">
                    <a:pos x="1" y="24"/>
                  </a:cxn>
                  <a:cxn ang="0">
                    <a:pos x="3" y="23"/>
                  </a:cxn>
                  <a:cxn ang="0">
                    <a:pos x="3" y="18"/>
                  </a:cxn>
                  <a:cxn ang="0">
                    <a:pos x="6" y="16"/>
                  </a:cxn>
                  <a:cxn ang="0">
                    <a:pos x="7" y="16"/>
                  </a:cxn>
                  <a:cxn ang="0">
                    <a:pos x="6" y="16"/>
                  </a:cxn>
                  <a:cxn ang="0">
                    <a:pos x="8" y="14"/>
                  </a:cxn>
                  <a:cxn ang="0">
                    <a:pos x="8" y="16"/>
                  </a:cxn>
                  <a:cxn ang="0">
                    <a:pos x="7" y="19"/>
                  </a:cxn>
                  <a:cxn ang="0">
                    <a:pos x="6" y="19"/>
                  </a:cxn>
                  <a:cxn ang="0">
                    <a:pos x="6" y="23"/>
                  </a:cxn>
                  <a:cxn ang="0">
                    <a:pos x="7" y="22"/>
                  </a:cxn>
                  <a:cxn ang="0">
                    <a:pos x="8" y="20"/>
                  </a:cxn>
                  <a:cxn ang="0">
                    <a:pos x="11" y="19"/>
                  </a:cxn>
                  <a:cxn ang="0">
                    <a:pos x="12" y="18"/>
                  </a:cxn>
                  <a:cxn ang="0">
                    <a:pos x="15" y="16"/>
                  </a:cxn>
                  <a:cxn ang="0">
                    <a:pos x="13" y="15"/>
                  </a:cxn>
                  <a:cxn ang="0">
                    <a:pos x="8" y="14"/>
                  </a:cxn>
                  <a:cxn ang="0">
                    <a:pos x="8" y="13"/>
                  </a:cxn>
                  <a:cxn ang="0">
                    <a:pos x="8" y="6"/>
                  </a:cxn>
                  <a:cxn ang="0">
                    <a:pos x="7" y="5"/>
                  </a:cxn>
                  <a:cxn ang="0">
                    <a:pos x="6" y="3"/>
                  </a:cxn>
                  <a:cxn ang="0">
                    <a:pos x="7" y="0"/>
                  </a:cxn>
                  <a:cxn ang="0">
                    <a:pos x="5" y="0"/>
                  </a:cxn>
                  <a:cxn ang="0">
                    <a:pos x="5" y="4"/>
                  </a:cxn>
                  <a:cxn ang="0">
                    <a:pos x="2" y="5"/>
                  </a:cxn>
                  <a:cxn ang="0">
                    <a:pos x="1" y="6"/>
                  </a:cxn>
                  <a:cxn ang="0">
                    <a:pos x="1" y="10"/>
                  </a:cxn>
                  <a:cxn ang="0">
                    <a:pos x="0" y="14"/>
                  </a:cxn>
                  <a:cxn ang="0">
                    <a:pos x="0" y="16"/>
                  </a:cxn>
                  <a:cxn ang="0">
                    <a:pos x="0" y="20"/>
                  </a:cxn>
                </a:cxnLst>
                <a:rect l="0" t="0" r="r" b="b"/>
                <a:pathLst>
                  <a:path w="15" h="24">
                    <a:moveTo>
                      <a:pt x="0" y="23"/>
                    </a:moveTo>
                    <a:lnTo>
                      <a:pt x="1" y="24"/>
                    </a:lnTo>
                    <a:lnTo>
                      <a:pt x="3" y="23"/>
                    </a:lnTo>
                    <a:lnTo>
                      <a:pt x="3" y="18"/>
                    </a:lnTo>
                    <a:lnTo>
                      <a:pt x="6" y="16"/>
                    </a:lnTo>
                    <a:lnTo>
                      <a:pt x="7" y="16"/>
                    </a:lnTo>
                    <a:lnTo>
                      <a:pt x="6" y="16"/>
                    </a:lnTo>
                    <a:lnTo>
                      <a:pt x="8" y="14"/>
                    </a:lnTo>
                    <a:lnTo>
                      <a:pt x="8" y="16"/>
                    </a:lnTo>
                    <a:lnTo>
                      <a:pt x="7" y="19"/>
                    </a:lnTo>
                    <a:lnTo>
                      <a:pt x="6" y="19"/>
                    </a:lnTo>
                    <a:lnTo>
                      <a:pt x="6" y="23"/>
                    </a:lnTo>
                    <a:lnTo>
                      <a:pt x="7" y="22"/>
                    </a:lnTo>
                    <a:lnTo>
                      <a:pt x="8" y="20"/>
                    </a:lnTo>
                    <a:lnTo>
                      <a:pt x="11" y="19"/>
                    </a:lnTo>
                    <a:lnTo>
                      <a:pt x="12" y="18"/>
                    </a:lnTo>
                    <a:lnTo>
                      <a:pt x="15" y="16"/>
                    </a:lnTo>
                    <a:lnTo>
                      <a:pt x="13" y="15"/>
                    </a:lnTo>
                    <a:lnTo>
                      <a:pt x="8" y="14"/>
                    </a:lnTo>
                    <a:lnTo>
                      <a:pt x="8" y="13"/>
                    </a:lnTo>
                    <a:lnTo>
                      <a:pt x="8" y="6"/>
                    </a:lnTo>
                    <a:lnTo>
                      <a:pt x="7" y="5"/>
                    </a:lnTo>
                    <a:lnTo>
                      <a:pt x="6" y="3"/>
                    </a:lnTo>
                    <a:lnTo>
                      <a:pt x="7" y="0"/>
                    </a:lnTo>
                    <a:lnTo>
                      <a:pt x="5" y="0"/>
                    </a:lnTo>
                    <a:lnTo>
                      <a:pt x="5" y="4"/>
                    </a:lnTo>
                    <a:lnTo>
                      <a:pt x="2" y="5"/>
                    </a:lnTo>
                    <a:lnTo>
                      <a:pt x="1" y="6"/>
                    </a:lnTo>
                    <a:lnTo>
                      <a:pt x="1" y="10"/>
                    </a:lnTo>
                    <a:lnTo>
                      <a:pt x="0" y="14"/>
                    </a:lnTo>
                    <a:lnTo>
                      <a:pt x="0" y="16"/>
                    </a:lnTo>
                    <a:lnTo>
                      <a:pt x="0" y="2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1" name="Freeform 229"/>
              <p:cNvSpPr>
                <a:spLocks/>
              </p:cNvSpPr>
              <p:nvPr/>
            </p:nvSpPr>
            <p:spPr bwMode="auto">
              <a:xfrm>
                <a:off x="4932" y="1139"/>
                <a:ext cx="17" cy="17"/>
              </a:xfrm>
              <a:custGeom>
                <a:avLst/>
                <a:gdLst/>
                <a:ahLst/>
                <a:cxnLst>
                  <a:cxn ang="0">
                    <a:pos x="0" y="8"/>
                  </a:cxn>
                  <a:cxn ang="0">
                    <a:pos x="1" y="10"/>
                  </a:cxn>
                  <a:cxn ang="0">
                    <a:pos x="2" y="11"/>
                  </a:cxn>
                  <a:cxn ang="0">
                    <a:pos x="1" y="13"/>
                  </a:cxn>
                  <a:cxn ang="0">
                    <a:pos x="4" y="12"/>
                  </a:cxn>
                  <a:cxn ang="0">
                    <a:pos x="6" y="8"/>
                  </a:cxn>
                  <a:cxn ang="0">
                    <a:pos x="6" y="10"/>
                  </a:cxn>
                  <a:cxn ang="0">
                    <a:pos x="6" y="11"/>
                  </a:cxn>
                  <a:cxn ang="0">
                    <a:pos x="7" y="10"/>
                  </a:cxn>
                  <a:cxn ang="0">
                    <a:pos x="9" y="7"/>
                  </a:cxn>
                  <a:cxn ang="0">
                    <a:pos x="9" y="10"/>
                  </a:cxn>
                  <a:cxn ang="0">
                    <a:pos x="9" y="11"/>
                  </a:cxn>
                  <a:cxn ang="0">
                    <a:pos x="11" y="8"/>
                  </a:cxn>
                  <a:cxn ang="0">
                    <a:pos x="11" y="8"/>
                  </a:cxn>
                  <a:cxn ang="0">
                    <a:pos x="10" y="11"/>
                  </a:cxn>
                  <a:cxn ang="0">
                    <a:pos x="9" y="13"/>
                  </a:cxn>
                  <a:cxn ang="0">
                    <a:pos x="10" y="13"/>
                  </a:cxn>
                  <a:cxn ang="0">
                    <a:pos x="12" y="12"/>
                  </a:cxn>
                  <a:cxn ang="0">
                    <a:pos x="14" y="11"/>
                  </a:cxn>
                  <a:cxn ang="0">
                    <a:pos x="14" y="12"/>
                  </a:cxn>
                  <a:cxn ang="0">
                    <a:pos x="15" y="11"/>
                  </a:cxn>
                  <a:cxn ang="0">
                    <a:pos x="14" y="7"/>
                  </a:cxn>
                  <a:cxn ang="0">
                    <a:pos x="12" y="6"/>
                  </a:cxn>
                  <a:cxn ang="0">
                    <a:pos x="12" y="5"/>
                  </a:cxn>
                  <a:cxn ang="0">
                    <a:pos x="11" y="2"/>
                  </a:cxn>
                  <a:cxn ang="0">
                    <a:pos x="10" y="1"/>
                  </a:cxn>
                  <a:cxn ang="0">
                    <a:pos x="9" y="0"/>
                  </a:cxn>
                  <a:cxn ang="0">
                    <a:pos x="6" y="1"/>
                  </a:cxn>
                  <a:cxn ang="0">
                    <a:pos x="4" y="1"/>
                  </a:cxn>
                  <a:cxn ang="0">
                    <a:pos x="2" y="3"/>
                  </a:cxn>
                  <a:cxn ang="0">
                    <a:pos x="1" y="7"/>
                  </a:cxn>
                </a:cxnLst>
                <a:rect l="0" t="0" r="r" b="b"/>
                <a:pathLst>
                  <a:path w="15" h="13">
                    <a:moveTo>
                      <a:pt x="0" y="8"/>
                    </a:moveTo>
                    <a:lnTo>
                      <a:pt x="1" y="10"/>
                    </a:lnTo>
                    <a:lnTo>
                      <a:pt x="2" y="11"/>
                    </a:lnTo>
                    <a:lnTo>
                      <a:pt x="1" y="13"/>
                    </a:lnTo>
                    <a:lnTo>
                      <a:pt x="4" y="12"/>
                    </a:lnTo>
                    <a:lnTo>
                      <a:pt x="6" y="8"/>
                    </a:lnTo>
                    <a:lnTo>
                      <a:pt x="6" y="10"/>
                    </a:lnTo>
                    <a:lnTo>
                      <a:pt x="6" y="11"/>
                    </a:lnTo>
                    <a:lnTo>
                      <a:pt x="7" y="10"/>
                    </a:lnTo>
                    <a:lnTo>
                      <a:pt x="9" y="7"/>
                    </a:lnTo>
                    <a:lnTo>
                      <a:pt x="9" y="10"/>
                    </a:lnTo>
                    <a:lnTo>
                      <a:pt x="9" y="11"/>
                    </a:lnTo>
                    <a:lnTo>
                      <a:pt x="11" y="8"/>
                    </a:lnTo>
                    <a:lnTo>
                      <a:pt x="11" y="8"/>
                    </a:lnTo>
                    <a:lnTo>
                      <a:pt x="10" y="11"/>
                    </a:lnTo>
                    <a:lnTo>
                      <a:pt x="9" y="13"/>
                    </a:lnTo>
                    <a:lnTo>
                      <a:pt x="10" y="13"/>
                    </a:lnTo>
                    <a:lnTo>
                      <a:pt x="12" y="12"/>
                    </a:lnTo>
                    <a:lnTo>
                      <a:pt x="14" y="11"/>
                    </a:lnTo>
                    <a:lnTo>
                      <a:pt x="14" y="12"/>
                    </a:lnTo>
                    <a:lnTo>
                      <a:pt x="15" y="11"/>
                    </a:lnTo>
                    <a:lnTo>
                      <a:pt x="14" y="7"/>
                    </a:lnTo>
                    <a:lnTo>
                      <a:pt x="12" y="6"/>
                    </a:lnTo>
                    <a:lnTo>
                      <a:pt x="12" y="5"/>
                    </a:lnTo>
                    <a:lnTo>
                      <a:pt x="11" y="2"/>
                    </a:lnTo>
                    <a:lnTo>
                      <a:pt x="10" y="1"/>
                    </a:lnTo>
                    <a:lnTo>
                      <a:pt x="9" y="0"/>
                    </a:lnTo>
                    <a:lnTo>
                      <a:pt x="6" y="1"/>
                    </a:lnTo>
                    <a:lnTo>
                      <a:pt x="4" y="1"/>
                    </a:lnTo>
                    <a:lnTo>
                      <a:pt x="2" y="3"/>
                    </a:lnTo>
                    <a:lnTo>
                      <a:pt x="1" y="7"/>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2" name="Freeform 230"/>
              <p:cNvSpPr>
                <a:spLocks/>
              </p:cNvSpPr>
              <p:nvPr/>
            </p:nvSpPr>
            <p:spPr bwMode="auto">
              <a:xfrm>
                <a:off x="4310" y="2796"/>
                <a:ext cx="27" cy="46"/>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3" name="Line 231"/>
              <p:cNvSpPr>
                <a:spLocks noChangeShapeType="1"/>
              </p:cNvSpPr>
              <p:nvPr/>
            </p:nvSpPr>
            <p:spPr bwMode="auto">
              <a:xfrm>
                <a:off x="4351" y="2796"/>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24" name="Freeform 232"/>
              <p:cNvSpPr>
                <a:spLocks/>
              </p:cNvSpPr>
              <p:nvPr/>
            </p:nvSpPr>
            <p:spPr bwMode="auto">
              <a:xfrm>
                <a:off x="4351" y="2796"/>
                <a:ext cx="26" cy="46"/>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5" name="Freeform 233"/>
              <p:cNvSpPr>
                <a:spLocks/>
              </p:cNvSpPr>
              <p:nvPr/>
            </p:nvSpPr>
            <p:spPr bwMode="auto">
              <a:xfrm>
                <a:off x="4272" y="2445"/>
                <a:ext cx="30" cy="31"/>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6" name="Line 234"/>
              <p:cNvSpPr>
                <a:spLocks noChangeShapeType="1"/>
              </p:cNvSpPr>
              <p:nvPr/>
            </p:nvSpPr>
            <p:spPr bwMode="auto">
              <a:xfrm>
                <a:off x="4292" y="2445"/>
                <a:ext cx="1" cy="45"/>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27" name="Freeform 235"/>
              <p:cNvSpPr>
                <a:spLocks/>
              </p:cNvSpPr>
              <p:nvPr/>
            </p:nvSpPr>
            <p:spPr bwMode="auto">
              <a:xfrm>
                <a:off x="4310" y="2445"/>
                <a:ext cx="27" cy="45"/>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28" name="Line 236"/>
              <p:cNvSpPr>
                <a:spLocks noChangeShapeType="1"/>
              </p:cNvSpPr>
              <p:nvPr/>
            </p:nvSpPr>
            <p:spPr bwMode="auto">
              <a:xfrm>
                <a:off x="4351" y="2445"/>
                <a:ext cx="1" cy="45"/>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29" name="Freeform 237"/>
              <p:cNvSpPr>
                <a:spLocks/>
              </p:cNvSpPr>
              <p:nvPr/>
            </p:nvSpPr>
            <p:spPr bwMode="auto">
              <a:xfrm>
                <a:off x="4351" y="2445"/>
                <a:ext cx="26" cy="45"/>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0" name="Freeform 238"/>
              <p:cNvSpPr>
                <a:spLocks/>
              </p:cNvSpPr>
              <p:nvPr/>
            </p:nvSpPr>
            <p:spPr bwMode="auto">
              <a:xfrm>
                <a:off x="4272" y="2094"/>
                <a:ext cx="30" cy="30"/>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1" name="Line 239"/>
              <p:cNvSpPr>
                <a:spLocks noChangeShapeType="1"/>
              </p:cNvSpPr>
              <p:nvPr/>
            </p:nvSpPr>
            <p:spPr bwMode="auto">
              <a:xfrm>
                <a:off x="4292"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32" name="Freeform 240"/>
              <p:cNvSpPr>
                <a:spLocks/>
              </p:cNvSpPr>
              <p:nvPr/>
            </p:nvSpPr>
            <p:spPr bwMode="auto">
              <a:xfrm>
                <a:off x="4310" y="2094"/>
                <a:ext cx="28" cy="30"/>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3" name="Line 241"/>
              <p:cNvSpPr>
                <a:spLocks noChangeShapeType="1"/>
              </p:cNvSpPr>
              <p:nvPr/>
            </p:nvSpPr>
            <p:spPr bwMode="auto">
              <a:xfrm>
                <a:off x="4330"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34" name="Line 242"/>
              <p:cNvSpPr>
                <a:spLocks noChangeShapeType="1"/>
              </p:cNvSpPr>
              <p:nvPr/>
            </p:nvSpPr>
            <p:spPr bwMode="auto">
              <a:xfrm>
                <a:off x="4351"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35" name="Freeform 243"/>
              <p:cNvSpPr>
                <a:spLocks/>
              </p:cNvSpPr>
              <p:nvPr/>
            </p:nvSpPr>
            <p:spPr bwMode="auto">
              <a:xfrm>
                <a:off x="4351" y="2094"/>
                <a:ext cx="26" cy="44"/>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6" name="Freeform 244"/>
              <p:cNvSpPr>
                <a:spLocks/>
              </p:cNvSpPr>
              <p:nvPr/>
            </p:nvSpPr>
            <p:spPr bwMode="auto">
              <a:xfrm>
                <a:off x="4272" y="1742"/>
                <a:ext cx="30" cy="29"/>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7" name="Line 245"/>
              <p:cNvSpPr>
                <a:spLocks noChangeShapeType="1"/>
              </p:cNvSpPr>
              <p:nvPr/>
            </p:nvSpPr>
            <p:spPr bwMode="auto">
              <a:xfrm>
                <a:off x="4292" y="1742"/>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38" name="Freeform 246"/>
              <p:cNvSpPr>
                <a:spLocks/>
              </p:cNvSpPr>
              <p:nvPr/>
            </p:nvSpPr>
            <p:spPr bwMode="auto">
              <a:xfrm>
                <a:off x="4313" y="1742"/>
                <a:ext cx="24" cy="44"/>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39" name="Line 247"/>
              <p:cNvSpPr>
                <a:spLocks noChangeShapeType="1"/>
              </p:cNvSpPr>
              <p:nvPr/>
            </p:nvSpPr>
            <p:spPr bwMode="auto">
              <a:xfrm>
                <a:off x="4351" y="1742"/>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40" name="Freeform 248"/>
              <p:cNvSpPr>
                <a:spLocks/>
              </p:cNvSpPr>
              <p:nvPr/>
            </p:nvSpPr>
            <p:spPr bwMode="auto">
              <a:xfrm>
                <a:off x="4351" y="1742"/>
                <a:ext cx="26" cy="44"/>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1" name="Freeform 249"/>
              <p:cNvSpPr>
                <a:spLocks/>
              </p:cNvSpPr>
              <p:nvPr/>
            </p:nvSpPr>
            <p:spPr bwMode="auto">
              <a:xfrm>
                <a:off x="4272" y="1390"/>
                <a:ext cx="30" cy="30"/>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2" name="Line 250"/>
              <p:cNvSpPr>
                <a:spLocks noChangeShapeType="1"/>
              </p:cNvSpPr>
              <p:nvPr/>
            </p:nvSpPr>
            <p:spPr bwMode="auto">
              <a:xfrm>
                <a:off x="4292" y="1390"/>
                <a:ext cx="1" cy="43"/>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43" name="Freeform 251"/>
              <p:cNvSpPr>
                <a:spLocks/>
              </p:cNvSpPr>
              <p:nvPr/>
            </p:nvSpPr>
            <p:spPr bwMode="auto">
              <a:xfrm>
                <a:off x="4310" y="1390"/>
                <a:ext cx="27" cy="43"/>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4" name="Line 252"/>
              <p:cNvSpPr>
                <a:spLocks noChangeShapeType="1"/>
              </p:cNvSpPr>
              <p:nvPr/>
            </p:nvSpPr>
            <p:spPr bwMode="auto">
              <a:xfrm>
                <a:off x="4351" y="1390"/>
                <a:ext cx="1" cy="43"/>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45" name="Freeform 253"/>
              <p:cNvSpPr>
                <a:spLocks/>
              </p:cNvSpPr>
              <p:nvPr/>
            </p:nvSpPr>
            <p:spPr bwMode="auto">
              <a:xfrm>
                <a:off x="4351" y="1390"/>
                <a:ext cx="26" cy="43"/>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6" name="Freeform 254"/>
              <p:cNvSpPr>
                <a:spLocks/>
              </p:cNvSpPr>
              <p:nvPr/>
            </p:nvSpPr>
            <p:spPr bwMode="auto">
              <a:xfrm>
                <a:off x="4272" y="1056"/>
                <a:ext cx="27" cy="46"/>
              </a:xfrm>
              <a:custGeom>
                <a:avLst/>
                <a:gdLst/>
                <a:ahLst/>
                <a:cxnLst>
                  <a:cxn ang="0">
                    <a:pos x="21" y="0"/>
                  </a:cxn>
                  <a:cxn ang="0">
                    <a:pos x="4" y="0"/>
                  </a:cxn>
                  <a:cxn ang="0">
                    <a:pos x="2" y="15"/>
                  </a:cxn>
                  <a:cxn ang="0">
                    <a:pos x="4" y="14"/>
                  </a:cxn>
                  <a:cxn ang="0">
                    <a:pos x="9" y="13"/>
                  </a:cxn>
                  <a:cxn ang="0">
                    <a:pos x="14" y="13"/>
                  </a:cxn>
                  <a:cxn ang="0">
                    <a:pos x="19" y="14"/>
                  </a:cxn>
                  <a:cxn ang="0">
                    <a:pos x="22" y="18"/>
                  </a:cxn>
                  <a:cxn ang="0">
                    <a:pos x="24" y="23"/>
                  </a:cxn>
                  <a:cxn ang="0">
                    <a:pos x="24" y="25"/>
                  </a:cxn>
                  <a:cxn ang="0">
                    <a:pos x="22" y="30"/>
                  </a:cxn>
                  <a:cxn ang="0">
                    <a:pos x="19" y="34"/>
                  </a:cxn>
                  <a:cxn ang="0">
                    <a:pos x="14" y="36"/>
                  </a:cxn>
                  <a:cxn ang="0">
                    <a:pos x="9" y="36"/>
                  </a:cxn>
                  <a:cxn ang="0">
                    <a:pos x="4" y="34"/>
                  </a:cxn>
                  <a:cxn ang="0">
                    <a:pos x="2" y="33"/>
                  </a:cxn>
                  <a:cxn ang="0">
                    <a:pos x="0" y="29"/>
                  </a:cxn>
                </a:cxnLst>
                <a:rect l="0" t="0" r="r" b="b"/>
                <a:pathLst>
                  <a:path w="24" h="36">
                    <a:moveTo>
                      <a:pt x="21" y="0"/>
                    </a:moveTo>
                    <a:lnTo>
                      <a:pt x="4" y="0"/>
                    </a:lnTo>
                    <a:lnTo>
                      <a:pt x="2" y="15"/>
                    </a:lnTo>
                    <a:lnTo>
                      <a:pt x="4" y="14"/>
                    </a:lnTo>
                    <a:lnTo>
                      <a:pt x="9" y="13"/>
                    </a:lnTo>
                    <a:lnTo>
                      <a:pt x="14" y="13"/>
                    </a:lnTo>
                    <a:lnTo>
                      <a:pt x="19" y="14"/>
                    </a:lnTo>
                    <a:lnTo>
                      <a:pt x="22" y="18"/>
                    </a:lnTo>
                    <a:lnTo>
                      <a:pt x="24" y="23"/>
                    </a:lnTo>
                    <a:lnTo>
                      <a:pt x="24" y="25"/>
                    </a:lnTo>
                    <a:lnTo>
                      <a:pt x="22" y="30"/>
                    </a:lnTo>
                    <a:lnTo>
                      <a:pt x="19" y="34"/>
                    </a:lnTo>
                    <a:lnTo>
                      <a:pt x="14" y="36"/>
                    </a:lnTo>
                    <a:lnTo>
                      <a:pt x="9" y="36"/>
                    </a:lnTo>
                    <a:lnTo>
                      <a:pt x="4" y="34"/>
                    </a:lnTo>
                    <a:lnTo>
                      <a:pt x="2" y="33"/>
                    </a:lnTo>
                    <a:lnTo>
                      <a:pt x="0" y="29"/>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7" name="Freeform 255"/>
              <p:cNvSpPr>
                <a:spLocks/>
              </p:cNvSpPr>
              <p:nvPr/>
            </p:nvSpPr>
            <p:spPr bwMode="auto">
              <a:xfrm>
                <a:off x="4310" y="1056"/>
                <a:ext cx="27" cy="46"/>
              </a:xfrm>
              <a:custGeom>
                <a:avLst/>
                <a:gdLst/>
                <a:ahLst/>
                <a:cxnLst>
                  <a:cxn ang="0">
                    <a:pos x="10" y="0"/>
                  </a:cxn>
                  <a:cxn ang="0">
                    <a:pos x="5" y="3"/>
                  </a:cxn>
                  <a:cxn ang="0">
                    <a:pos x="3" y="8"/>
                  </a:cxn>
                  <a:cxn ang="0">
                    <a:pos x="0" y="15"/>
                  </a:cxn>
                  <a:cxn ang="0">
                    <a:pos x="0" y="20"/>
                  </a:cxn>
                  <a:cxn ang="0">
                    <a:pos x="3" y="29"/>
                  </a:cxn>
                  <a:cxn ang="0">
                    <a:pos x="5" y="34"/>
                  </a:cxn>
                  <a:cxn ang="0">
                    <a:pos x="10" y="36"/>
                  </a:cxn>
                  <a:cxn ang="0">
                    <a:pos x="14" y="36"/>
                  </a:cxn>
                  <a:cxn ang="0">
                    <a:pos x="19" y="34"/>
                  </a:cxn>
                  <a:cxn ang="0">
                    <a:pos x="23" y="29"/>
                  </a:cxn>
                  <a:cxn ang="0">
                    <a:pos x="24" y="20"/>
                  </a:cxn>
                  <a:cxn ang="0">
                    <a:pos x="24" y="15"/>
                  </a:cxn>
                  <a:cxn ang="0">
                    <a:pos x="23" y="8"/>
                  </a:cxn>
                  <a:cxn ang="0">
                    <a:pos x="19" y="3"/>
                  </a:cxn>
                  <a:cxn ang="0">
                    <a:pos x="14" y="0"/>
                  </a:cxn>
                  <a:cxn ang="0">
                    <a:pos x="10" y="0"/>
                  </a:cxn>
                </a:cxnLst>
                <a:rect l="0" t="0" r="r" b="b"/>
                <a:pathLst>
                  <a:path w="24" h="36">
                    <a:moveTo>
                      <a:pt x="10" y="0"/>
                    </a:moveTo>
                    <a:lnTo>
                      <a:pt x="5" y="3"/>
                    </a:lnTo>
                    <a:lnTo>
                      <a:pt x="3" y="8"/>
                    </a:lnTo>
                    <a:lnTo>
                      <a:pt x="0" y="15"/>
                    </a:lnTo>
                    <a:lnTo>
                      <a:pt x="0" y="20"/>
                    </a:lnTo>
                    <a:lnTo>
                      <a:pt x="3" y="29"/>
                    </a:lnTo>
                    <a:lnTo>
                      <a:pt x="5" y="34"/>
                    </a:lnTo>
                    <a:lnTo>
                      <a:pt x="10" y="36"/>
                    </a:lnTo>
                    <a:lnTo>
                      <a:pt x="14" y="36"/>
                    </a:lnTo>
                    <a:lnTo>
                      <a:pt x="19" y="34"/>
                    </a:lnTo>
                    <a:lnTo>
                      <a:pt x="23" y="29"/>
                    </a:lnTo>
                    <a:lnTo>
                      <a:pt x="24" y="20"/>
                    </a:lnTo>
                    <a:lnTo>
                      <a:pt x="24" y="15"/>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48" name="Line 256"/>
              <p:cNvSpPr>
                <a:spLocks noChangeShapeType="1"/>
              </p:cNvSpPr>
              <p:nvPr/>
            </p:nvSpPr>
            <p:spPr bwMode="auto">
              <a:xfrm>
                <a:off x="4351" y="1056"/>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49" name="Freeform 257"/>
              <p:cNvSpPr>
                <a:spLocks/>
              </p:cNvSpPr>
              <p:nvPr/>
            </p:nvSpPr>
            <p:spPr bwMode="auto">
              <a:xfrm>
                <a:off x="4351" y="1056"/>
                <a:ext cx="26" cy="46"/>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650" name="Line 258"/>
              <p:cNvSpPr>
                <a:spLocks noChangeShapeType="1"/>
              </p:cNvSpPr>
              <p:nvPr/>
            </p:nvSpPr>
            <p:spPr bwMode="auto">
              <a:xfrm>
                <a:off x="4405" y="369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1" name="Line 259"/>
              <p:cNvSpPr>
                <a:spLocks noChangeShapeType="1"/>
              </p:cNvSpPr>
              <p:nvPr/>
            </p:nvSpPr>
            <p:spPr bwMode="auto">
              <a:xfrm>
                <a:off x="4405" y="3607"/>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2" name="Line 260"/>
              <p:cNvSpPr>
                <a:spLocks noChangeShapeType="1"/>
              </p:cNvSpPr>
              <p:nvPr/>
            </p:nvSpPr>
            <p:spPr bwMode="auto">
              <a:xfrm>
                <a:off x="4405" y="3431"/>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3" name="Line 261"/>
              <p:cNvSpPr>
                <a:spLocks noChangeShapeType="1"/>
              </p:cNvSpPr>
              <p:nvPr/>
            </p:nvSpPr>
            <p:spPr bwMode="auto">
              <a:xfrm>
                <a:off x="4405" y="334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4" name="Line 262"/>
              <p:cNvSpPr>
                <a:spLocks noChangeShapeType="1"/>
              </p:cNvSpPr>
              <p:nvPr/>
            </p:nvSpPr>
            <p:spPr bwMode="auto">
              <a:xfrm>
                <a:off x="4405" y="325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5" name="Line 263"/>
              <p:cNvSpPr>
                <a:spLocks noChangeShapeType="1"/>
              </p:cNvSpPr>
              <p:nvPr/>
            </p:nvSpPr>
            <p:spPr bwMode="auto">
              <a:xfrm>
                <a:off x="4405" y="308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6" name="Line 264"/>
              <p:cNvSpPr>
                <a:spLocks noChangeShapeType="1"/>
              </p:cNvSpPr>
              <p:nvPr/>
            </p:nvSpPr>
            <p:spPr bwMode="auto">
              <a:xfrm>
                <a:off x="4405" y="299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7" name="Line 265"/>
              <p:cNvSpPr>
                <a:spLocks noChangeShapeType="1"/>
              </p:cNvSpPr>
              <p:nvPr/>
            </p:nvSpPr>
            <p:spPr bwMode="auto">
              <a:xfrm>
                <a:off x="4405" y="2904"/>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8" name="Line 266"/>
              <p:cNvSpPr>
                <a:spLocks noChangeShapeType="1"/>
              </p:cNvSpPr>
              <p:nvPr/>
            </p:nvSpPr>
            <p:spPr bwMode="auto">
              <a:xfrm>
                <a:off x="4405" y="272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59" name="Line 267"/>
              <p:cNvSpPr>
                <a:spLocks noChangeShapeType="1"/>
              </p:cNvSpPr>
              <p:nvPr/>
            </p:nvSpPr>
            <p:spPr bwMode="auto">
              <a:xfrm>
                <a:off x="4405" y="2639"/>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0" name="Line 268"/>
              <p:cNvSpPr>
                <a:spLocks noChangeShapeType="1"/>
              </p:cNvSpPr>
              <p:nvPr/>
            </p:nvSpPr>
            <p:spPr bwMode="auto">
              <a:xfrm>
                <a:off x="4405" y="2552"/>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1" name="Line 269"/>
              <p:cNvSpPr>
                <a:spLocks noChangeShapeType="1"/>
              </p:cNvSpPr>
              <p:nvPr/>
            </p:nvSpPr>
            <p:spPr bwMode="auto">
              <a:xfrm>
                <a:off x="4405" y="237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2" name="Line 270"/>
              <p:cNvSpPr>
                <a:spLocks noChangeShapeType="1"/>
              </p:cNvSpPr>
              <p:nvPr/>
            </p:nvSpPr>
            <p:spPr bwMode="auto">
              <a:xfrm>
                <a:off x="4405" y="228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3" name="Line 271"/>
              <p:cNvSpPr>
                <a:spLocks noChangeShapeType="1"/>
              </p:cNvSpPr>
              <p:nvPr/>
            </p:nvSpPr>
            <p:spPr bwMode="auto">
              <a:xfrm>
                <a:off x="4405" y="220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4" name="Line 272"/>
              <p:cNvSpPr>
                <a:spLocks noChangeShapeType="1"/>
              </p:cNvSpPr>
              <p:nvPr/>
            </p:nvSpPr>
            <p:spPr bwMode="auto">
              <a:xfrm>
                <a:off x="4405" y="202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5" name="Line 273"/>
              <p:cNvSpPr>
                <a:spLocks noChangeShapeType="1"/>
              </p:cNvSpPr>
              <p:nvPr/>
            </p:nvSpPr>
            <p:spPr bwMode="auto">
              <a:xfrm>
                <a:off x="4405" y="1937"/>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6" name="Line 274"/>
              <p:cNvSpPr>
                <a:spLocks noChangeShapeType="1"/>
              </p:cNvSpPr>
              <p:nvPr/>
            </p:nvSpPr>
            <p:spPr bwMode="auto">
              <a:xfrm>
                <a:off x="4405" y="184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7" name="Line 275"/>
              <p:cNvSpPr>
                <a:spLocks noChangeShapeType="1"/>
              </p:cNvSpPr>
              <p:nvPr/>
            </p:nvSpPr>
            <p:spPr bwMode="auto">
              <a:xfrm>
                <a:off x="4405" y="167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8" name="Line 276"/>
              <p:cNvSpPr>
                <a:spLocks noChangeShapeType="1"/>
              </p:cNvSpPr>
              <p:nvPr/>
            </p:nvSpPr>
            <p:spPr bwMode="auto">
              <a:xfrm>
                <a:off x="4405" y="1585"/>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69" name="Line 277"/>
              <p:cNvSpPr>
                <a:spLocks noChangeShapeType="1"/>
              </p:cNvSpPr>
              <p:nvPr/>
            </p:nvSpPr>
            <p:spPr bwMode="auto">
              <a:xfrm>
                <a:off x="4405" y="1496"/>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0" name="Line 278"/>
              <p:cNvSpPr>
                <a:spLocks noChangeShapeType="1"/>
              </p:cNvSpPr>
              <p:nvPr/>
            </p:nvSpPr>
            <p:spPr bwMode="auto">
              <a:xfrm>
                <a:off x="4405" y="132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1" name="Line 279"/>
              <p:cNvSpPr>
                <a:spLocks noChangeShapeType="1"/>
              </p:cNvSpPr>
              <p:nvPr/>
            </p:nvSpPr>
            <p:spPr bwMode="auto">
              <a:xfrm>
                <a:off x="4405" y="123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2" name="Line 280"/>
              <p:cNvSpPr>
                <a:spLocks noChangeShapeType="1"/>
              </p:cNvSpPr>
              <p:nvPr/>
            </p:nvSpPr>
            <p:spPr bwMode="auto">
              <a:xfrm>
                <a:off x="4405" y="1146"/>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3" name="Line 281"/>
              <p:cNvSpPr>
                <a:spLocks noChangeShapeType="1"/>
              </p:cNvSpPr>
              <p:nvPr/>
            </p:nvSpPr>
            <p:spPr bwMode="auto">
              <a:xfrm flipV="1">
                <a:off x="4405"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4" name="Line 282"/>
              <p:cNvSpPr>
                <a:spLocks noChangeShapeType="1"/>
              </p:cNvSpPr>
              <p:nvPr/>
            </p:nvSpPr>
            <p:spPr bwMode="auto">
              <a:xfrm>
                <a:off x="4405"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5" name="Line 283"/>
              <p:cNvSpPr>
                <a:spLocks noChangeShapeType="1"/>
              </p:cNvSpPr>
              <p:nvPr/>
            </p:nvSpPr>
            <p:spPr bwMode="auto">
              <a:xfrm flipV="1">
                <a:off x="4405" y="1056"/>
                <a:ext cx="1" cy="264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6" name="Line 284"/>
              <p:cNvSpPr>
                <a:spLocks noChangeShapeType="1"/>
              </p:cNvSpPr>
              <p:nvPr/>
            </p:nvSpPr>
            <p:spPr bwMode="auto">
              <a:xfrm>
                <a:off x="4405" y="369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7" name="Line 285"/>
              <p:cNvSpPr>
                <a:spLocks noChangeShapeType="1"/>
              </p:cNvSpPr>
              <p:nvPr/>
            </p:nvSpPr>
            <p:spPr bwMode="auto">
              <a:xfrm>
                <a:off x="4405" y="3607"/>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8" name="Line 286"/>
              <p:cNvSpPr>
                <a:spLocks noChangeShapeType="1"/>
              </p:cNvSpPr>
              <p:nvPr/>
            </p:nvSpPr>
            <p:spPr bwMode="auto">
              <a:xfrm>
                <a:off x="4405" y="3431"/>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79" name="Line 287"/>
              <p:cNvSpPr>
                <a:spLocks noChangeShapeType="1"/>
              </p:cNvSpPr>
              <p:nvPr/>
            </p:nvSpPr>
            <p:spPr bwMode="auto">
              <a:xfrm>
                <a:off x="4405" y="334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0" name="Line 288"/>
              <p:cNvSpPr>
                <a:spLocks noChangeShapeType="1"/>
              </p:cNvSpPr>
              <p:nvPr/>
            </p:nvSpPr>
            <p:spPr bwMode="auto">
              <a:xfrm>
                <a:off x="4405" y="325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1" name="Line 289"/>
              <p:cNvSpPr>
                <a:spLocks noChangeShapeType="1"/>
              </p:cNvSpPr>
              <p:nvPr/>
            </p:nvSpPr>
            <p:spPr bwMode="auto">
              <a:xfrm>
                <a:off x="4405" y="308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2" name="Line 290"/>
              <p:cNvSpPr>
                <a:spLocks noChangeShapeType="1"/>
              </p:cNvSpPr>
              <p:nvPr/>
            </p:nvSpPr>
            <p:spPr bwMode="auto">
              <a:xfrm>
                <a:off x="4405" y="299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3" name="Line 291"/>
              <p:cNvSpPr>
                <a:spLocks noChangeShapeType="1"/>
              </p:cNvSpPr>
              <p:nvPr/>
            </p:nvSpPr>
            <p:spPr bwMode="auto">
              <a:xfrm>
                <a:off x="4405" y="2904"/>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4" name="Line 292"/>
              <p:cNvSpPr>
                <a:spLocks noChangeShapeType="1"/>
              </p:cNvSpPr>
              <p:nvPr/>
            </p:nvSpPr>
            <p:spPr bwMode="auto">
              <a:xfrm>
                <a:off x="4405" y="272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5" name="Line 293"/>
              <p:cNvSpPr>
                <a:spLocks noChangeShapeType="1"/>
              </p:cNvSpPr>
              <p:nvPr/>
            </p:nvSpPr>
            <p:spPr bwMode="auto">
              <a:xfrm>
                <a:off x="4405" y="2639"/>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6" name="Line 294"/>
              <p:cNvSpPr>
                <a:spLocks noChangeShapeType="1"/>
              </p:cNvSpPr>
              <p:nvPr/>
            </p:nvSpPr>
            <p:spPr bwMode="auto">
              <a:xfrm>
                <a:off x="4405" y="2552"/>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7" name="Line 295"/>
              <p:cNvSpPr>
                <a:spLocks noChangeShapeType="1"/>
              </p:cNvSpPr>
              <p:nvPr/>
            </p:nvSpPr>
            <p:spPr bwMode="auto">
              <a:xfrm>
                <a:off x="4405" y="237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8" name="Line 296"/>
              <p:cNvSpPr>
                <a:spLocks noChangeShapeType="1"/>
              </p:cNvSpPr>
              <p:nvPr/>
            </p:nvSpPr>
            <p:spPr bwMode="auto">
              <a:xfrm>
                <a:off x="4405" y="228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89" name="Line 297"/>
              <p:cNvSpPr>
                <a:spLocks noChangeShapeType="1"/>
              </p:cNvSpPr>
              <p:nvPr/>
            </p:nvSpPr>
            <p:spPr bwMode="auto">
              <a:xfrm>
                <a:off x="4405" y="220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0" name="Line 298"/>
              <p:cNvSpPr>
                <a:spLocks noChangeShapeType="1"/>
              </p:cNvSpPr>
              <p:nvPr/>
            </p:nvSpPr>
            <p:spPr bwMode="auto">
              <a:xfrm>
                <a:off x="4405" y="202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1" name="Line 299"/>
              <p:cNvSpPr>
                <a:spLocks noChangeShapeType="1"/>
              </p:cNvSpPr>
              <p:nvPr/>
            </p:nvSpPr>
            <p:spPr bwMode="auto">
              <a:xfrm>
                <a:off x="4405" y="1937"/>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2" name="Line 300"/>
              <p:cNvSpPr>
                <a:spLocks noChangeShapeType="1"/>
              </p:cNvSpPr>
              <p:nvPr/>
            </p:nvSpPr>
            <p:spPr bwMode="auto">
              <a:xfrm>
                <a:off x="4405" y="184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3" name="Line 301"/>
              <p:cNvSpPr>
                <a:spLocks noChangeShapeType="1"/>
              </p:cNvSpPr>
              <p:nvPr/>
            </p:nvSpPr>
            <p:spPr bwMode="auto">
              <a:xfrm>
                <a:off x="4405" y="167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4" name="Line 302"/>
              <p:cNvSpPr>
                <a:spLocks noChangeShapeType="1"/>
              </p:cNvSpPr>
              <p:nvPr/>
            </p:nvSpPr>
            <p:spPr bwMode="auto">
              <a:xfrm>
                <a:off x="4405" y="1585"/>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5" name="Line 303"/>
              <p:cNvSpPr>
                <a:spLocks noChangeShapeType="1"/>
              </p:cNvSpPr>
              <p:nvPr/>
            </p:nvSpPr>
            <p:spPr bwMode="auto">
              <a:xfrm>
                <a:off x="4405" y="1496"/>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6" name="Line 304"/>
              <p:cNvSpPr>
                <a:spLocks noChangeShapeType="1"/>
              </p:cNvSpPr>
              <p:nvPr/>
            </p:nvSpPr>
            <p:spPr bwMode="auto">
              <a:xfrm>
                <a:off x="4405" y="132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7" name="Line 305"/>
              <p:cNvSpPr>
                <a:spLocks noChangeShapeType="1"/>
              </p:cNvSpPr>
              <p:nvPr/>
            </p:nvSpPr>
            <p:spPr bwMode="auto">
              <a:xfrm>
                <a:off x="4405" y="123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8" name="Line 306"/>
              <p:cNvSpPr>
                <a:spLocks noChangeShapeType="1"/>
              </p:cNvSpPr>
              <p:nvPr/>
            </p:nvSpPr>
            <p:spPr bwMode="auto">
              <a:xfrm>
                <a:off x="4405" y="1146"/>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699" name="Line 307"/>
              <p:cNvSpPr>
                <a:spLocks noChangeShapeType="1"/>
              </p:cNvSpPr>
              <p:nvPr/>
            </p:nvSpPr>
            <p:spPr bwMode="auto">
              <a:xfrm flipV="1">
                <a:off x="4405" y="3643"/>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00" name="Freeform 308"/>
              <p:cNvSpPr>
                <a:spLocks/>
              </p:cNvSpPr>
              <p:nvPr/>
            </p:nvSpPr>
            <p:spPr bwMode="auto">
              <a:xfrm>
                <a:off x="4351" y="3748"/>
                <a:ext cx="8" cy="44"/>
              </a:xfrm>
              <a:custGeom>
                <a:avLst/>
                <a:gdLst/>
                <a:ahLst/>
                <a:cxnLst>
                  <a:cxn ang="0">
                    <a:pos x="0" y="6"/>
                  </a:cxn>
                  <a:cxn ang="0">
                    <a:pos x="2" y="5"/>
                  </a:cxn>
                  <a:cxn ang="0">
                    <a:pos x="7" y="0"/>
                  </a:cxn>
                  <a:cxn ang="0">
                    <a:pos x="7" y="35"/>
                  </a:cxn>
                </a:cxnLst>
                <a:rect l="0" t="0" r="r" b="b"/>
                <a:pathLst>
                  <a:path w="7" h="35">
                    <a:moveTo>
                      <a:pt x="0" y="6"/>
                    </a:moveTo>
                    <a:lnTo>
                      <a:pt x="2" y="5"/>
                    </a:lnTo>
                    <a:lnTo>
                      <a:pt x="7" y="0"/>
                    </a:lnTo>
                    <a:lnTo>
                      <a:pt x="7"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1" name="Freeform 309"/>
              <p:cNvSpPr>
                <a:spLocks/>
              </p:cNvSpPr>
              <p:nvPr/>
            </p:nvSpPr>
            <p:spPr bwMode="auto">
              <a:xfrm>
                <a:off x="4382" y="3748"/>
                <a:ext cx="27" cy="44"/>
              </a:xfrm>
              <a:custGeom>
                <a:avLst/>
                <a:gdLst/>
                <a:ahLst/>
                <a:cxnLst>
                  <a:cxn ang="0">
                    <a:pos x="2" y="8"/>
                  </a:cxn>
                  <a:cxn ang="0">
                    <a:pos x="2" y="6"/>
                  </a:cxn>
                  <a:cxn ang="0">
                    <a:pos x="4" y="3"/>
                  </a:cxn>
                  <a:cxn ang="0">
                    <a:pos x="5" y="1"/>
                  </a:cxn>
                  <a:cxn ang="0">
                    <a:pos x="9" y="0"/>
                  </a:cxn>
                  <a:cxn ang="0">
                    <a:pos x="15" y="0"/>
                  </a:cxn>
                  <a:cxn ang="0">
                    <a:pos x="19" y="1"/>
                  </a:cxn>
                  <a:cxn ang="0">
                    <a:pos x="20" y="3"/>
                  </a:cxn>
                  <a:cxn ang="0">
                    <a:pos x="22" y="6"/>
                  </a:cxn>
                  <a:cxn ang="0">
                    <a:pos x="22" y="10"/>
                  </a:cxn>
                  <a:cxn ang="0">
                    <a:pos x="20" y="13"/>
                  </a:cxn>
                  <a:cxn ang="0">
                    <a:pos x="17" y="18"/>
                  </a:cxn>
                  <a:cxn ang="0">
                    <a:pos x="0" y="35"/>
                  </a:cxn>
                  <a:cxn ang="0">
                    <a:pos x="24" y="35"/>
                  </a:cxn>
                </a:cxnLst>
                <a:rect l="0" t="0" r="r" b="b"/>
                <a:pathLst>
                  <a:path w="24" h="35">
                    <a:moveTo>
                      <a:pt x="2" y="8"/>
                    </a:moveTo>
                    <a:lnTo>
                      <a:pt x="2" y="6"/>
                    </a:lnTo>
                    <a:lnTo>
                      <a:pt x="4" y="3"/>
                    </a:lnTo>
                    <a:lnTo>
                      <a:pt x="5" y="1"/>
                    </a:lnTo>
                    <a:lnTo>
                      <a:pt x="9" y="0"/>
                    </a:lnTo>
                    <a:lnTo>
                      <a:pt x="15" y="0"/>
                    </a:lnTo>
                    <a:lnTo>
                      <a:pt x="19" y="1"/>
                    </a:lnTo>
                    <a:lnTo>
                      <a:pt x="20" y="3"/>
                    </a:lnTo>
                    <a:lnTo>
                      <a:pt x="22" y="6"/>
                    </a:lnTo>
                    <a:lnTo>
                      <a:pt x="22" y="10"/>
                    </a:lnTo>
                    <a:lnTo>
                      <a:pt x="20"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2" name="Line 310"/>
              <p:cNvSpPr>
                <a:spLocks noChangeShapeType="1"/>
              </p:cNvSpPr>
              <p:nvPr/>
            </p:nvSpPr>
            <p:spPr bwMode="auto">
              <a:xfrm>
                <a:off x="4405" y="1056"/>
                <a:ext cx="1" cy="5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03" name="Line 311"/>
              <p:cNvSpPr>
                <a:spLocks noChangeShapeType="1"/>
              </p:cNvSpPr>
              <p:nvPr/>
            </p:nvSpPr>
            <p:spPr bwMode="auto">
              <a:xfrm flipV="1">
                <a:off x="4405" y="1056"/>
                <a:ext cx="1" cy="2640"/>
              </a:xfrm>
              <a:prstGeom prst="line">
                <a:avLst/>
              </a:prstGeom>
              <a:noFill/>
              <a:ln w="6350">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04" name="Freeform 312"/>
              <p:cNvSpPr>
                <a:spLocks/>
              </p:cNvSpPr>
              <p:nvPr/>
            </p:nvSpPr>
            <p:spPr bwMode="auto">
              <a:xfrm>
                <a:off x="4272" y="3501"/>
                <a:ext cx="27" cy="46"/>
              </a:xfrm>
              <a:custGeom>
                <a:avLst/>
                <a:gdLst/>
                <a:ahLst/>
                <a:cxnLst>
                  <a:cxn ang="0">
                    <a:pos x="4" y="0"/>
                  </a:cxn>
                  <a:cxn ang="0">
                    <a:pos x="22" y="0"/>
                  </a:cxn>
                  <a:cxn ang="0">
                    <a:pos x="12" y="13"/>
                  </a:cxn>
                  <a:cxn ang="0">
                    <a:pos x="17" y="13"/>
                  </a:cxn>
                  <a:cxn ang="0">
                    <a:pos x="21" y="15"/>
                  </a:cxn>
                  <a:cxn ang="0">
                    <a:pos x="22" y="17"/>
                  </a:cxn>
                  <a:cxn ang="0">
                    <a:pos x="24" y="22"/>
                  </a:cxn>
                  <a:cxn ang="0">
                    <a:pos x="24" y="26"/>
                  </a:cxn>
                  <a:cxn ang="0">
                    <a:pos x="22" y="31"/>
                  </a:cxn>
                  <a:cxn ang="0">
                    <a:pos x="19" y="33"/>
                  </a:cxn>
                  <a:cxn ang="0">
                    <a:pos x="14" y="36"/>
                  </a:cxn>
                  <a:cxn ang="0">
                    <a:pos x="9" y="36"/>
                  </a:cxn>
                  <a:cxn ang="0">
                    <a:pos x="4" y="33"/>
                  </a:cxn>
                  <a:cxn ang="0">
                    <a:pos x="2" y="32"/>
                  </a:cxn>
                  <a:cxn ang="0">
                    <a:pos x="0" y="28"/>
                  </a:cxn>
                </a:cxnLst>
                <a:rect l="0" t="0" r="r" b="b"/>
                <a:pathLst>
                  <a:path w="24" h="36">
                    <a:moveTo>
                      <a:pt x="4" y="0"/>
                    </a:moveTo>
                    <a:lnTo>
                      <a:pt x="22" y="0"/>
                    </a:lnTo>
                    <a:lnTo>
                      <a:pt x="12" y="13"/>
                    </a:lnTo>
                    <a:lnTo>
                      <a:pt x="17" y="13"/>
                    </a:lnTo>
                    <a:lnTo>
                      <a:pt x="21" y="15"/>
                    </a:lnTo>
                    <a:lnTo>
                      <a:pt x="22" y="17"/>
                    </a:lnTo>
                    <a:lnTo>
                      <a:pt x="24" y="22"/>
                    </a:lnTo>
                    <a:lnTo>
                      <a:pt x="24" y="26"/>
                    </a:lnTo>
                    <a:lnTo>
                      <a:pt x="22" y="31"/>
                    </a:lnTo>
                    <a:lnTo>
                      <a:pt x="19" y="33"/>
                    </a:lnTo>
                    <a:lnTo>
                      <a:pt x="14" y="36"/>
                    </a:lnTo>
                    <a:lnTo>
                      <a:pt x="9" y="36"/>
                    </a:lnTo>
                    <a:lnTo>
                      <a:pt x="4" y="33"/>
                    </a:lnTo>
                    <a:lnTo>
                      <a:pt x="2" y="32"/>
                    </a:lnTo>
                    <a:lnTo>
                      <a:pt x="0" y="28"/>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5" name="Freeform 313"/>
              <p:cNvSpPr>
                <a:spLocks/>
              </p:cNvSpPr>
              <p:nvPr/>
            </p:nvSpPr>
            <p:spPr bwMode="auto">
              <a:xfrm>
                <a:off x="4313" y="3501"/>
                <a:ext cx="24" cy="46"/>
              </a:xfrm>
              <a:custGeom>
                <a:avLst/>
                <a:gdLst/>
                <a:ahLst/>
                <a:cxnLst>
                  <a:cxn ang="0">
                    <a:pos x="20" y="5"/>
                  </a:cxn>
                  <a:cxn ang="0">
                    <a:pos x="17" y="2"/>
                  </a:cxn>
                  <a:cxn ang="0">
                    <a:pos x="12" y="0"/>
                  </a:cxn>
                  <a:cxn ang="0">
                    <a:pos x="10" y="0"/>
                  </a:cxn>
                  <a:cxn ang="0">
                    <a:pos x="5" y="2"/>
                  </a:cxn>
                  <a:cxn ang="0">
                    <a:pos x="1" y="7"/>
                  </a:cxn>
                  <a:cxn ang="0">
                    <a:pos x="0" y="15"/>
                  </a:cxn>
                  <a:cxn ang="0">
                    <a:pos x="0" y="23"/>
                  </a:cxn>
                  <a:cxn ang="0">
                    <a:pos x="1" y="31"/>
                  </a:cxn>
                  <a:cxn ang="0">
                    <a:pos x="5" y="33"/>
                  </a:cxn>
                  <a:cxn ang="0">
                    <a:pos x="10" y="36"/>
                  </a:cxn>
                  <a:cxn ang="0">
                    <a:pos x="11" y="36"/>
                  </a:cxn>
                  <a:cxn ang="0">
                    <a:pos x="16" y="33"/>
                  </a:cxn>
                  <a:cxn ang="0">
                    <a:pos x="20" y="31"/>
                  </a:cxn>
                  <a:cxn ang="0">
                    <a:pos x="21" y="26"/>
                  </a:cxn>
                  <a:cxn ang="0">
                    <a:pos x="21" y="23"/>
                  </a:cxn>
                  <a:cxn ang="0">
                    <a:pos x="20" y="18"/>
                  </a:cxn>
                  <a:cxn ang="0">
                    <a:pos x="16" y="15"/>
                  </a:cxn>
                  <a:cxn ang="0">
                    <a:pos x="11" y="13"/>
                  </a:cxn>
                  <a:cxn ang="0">
                    <a:pos x="10" y="13"/>
                  </a:cxn>
                  <a:cxn ang="0">
                    <a:pos x="5" y="15"/>
                  </a:cxn>
                  <a:cxn ang="0">
                    <a:pos x="1" y="18"/>
                  </a:cxn>
                  <a:cxn ang="0">
                    <a:pos x="0" y="23"/>
                  </a:cxn>
                </a:cxnLst>
                <a:rect l="0" t="0" r="r" b="b"/>
                <a:pathLst>
                  <a:path w="21" h="36">
                    <a:moveTo>
                      <a:pt x="20" y="5"/>
                    </a:moveTo>
                    <a:lnTo>
                      <a:pt x="17" y="2"/>
                    </a:lnTo>
                    <a:lnTo>
                      <a:pt x="12" y="0"/>
                    </a:lnTo>
                    <a:lnTo>
                      <a:pt x="10" y="0"/>
                    </a:lnTo>
                    <a:lnTo>
                      <a:pt x="5" y="2"/>
                    </a:lnTo>
                    <a:lnTo>
                      <a:pt x="1" y="7"/>
                    </a:lnTo>
                    <a:lnTo>
                      <a:pt x="0" y="15"/>
                    </a:lnTo>
                    <a:lnTo>
                      <a:pt x="0" y="23"/>
                    </a:lnTo>
                    <a:lnTo>
                      <a:pt x="1" y="31"/>
                    </a:lnTo>
                    <a:lnTo>
                      <a:pt x="5" y="33"/>
                    </a:lnTo>
                    <a:lnTo>
                      <a:pt x="10" y="36"/>
                    </a:lnTo>
                    <a:lnTo>
                      <a:pt x="11" y="36"/>
                    </a:lnTo>
                    <a:lnTo>
                      <a:pt x="16" y="33"/>
                    </a:lnTo>
                    <a:lnTo>
                      <a:pt x="20" y="31"/>
                    </a:lnTo>
                    <a:lnTo>
                      <a:pt x="21" y="26"/>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6" name="Line 314"/>
              <p:cNvSpPr>
                <a:spLocks noChangeShapeType="1"/>
              </p:cNvSpPr>
              <p:nvPr/>
            </p:nvSpPr>
            <p:spPr bwMode="auto">
              <a:xfrm>
                <a:off x="4351" y="3501"/>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07" name="Freeform 315"/>
              <p:cNvSpPr>
                <a:spLocks/>
              </p:cNvSpPr>
              <p:nvPr/>
            </p:nvSpPr>
            <p:spPr bwMode="auto">
              <a:xfrm>
                <a:off x="4351" y="3501"/>
                <a:ext cx="26" cy="46"/>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8" name="Freeform 316"/>
              <p:cNvSpPr>
                <a:spLocks/>
              </p:cNvSpPr>
              <p:nvPr/>
            </p:nvSpPr>
            <p:spPr bwMode="auto">
              <a:xfrm>
                <a:off x="4272" y="3149"/>
                <a:ext cx="27" cy="44"/>
              </a:xfrm>
              <a:custGeom>
                <a:avLst/>
                <a:gdLst/>
                <a:ahLst/>
                <a:cxnLst>
                  <a:cxn ang="0">
                    <a:pos x="4" y="0"/>
                  </a:cxn>
                  <a:cxn ang="0">
                    <a:pos x="22" y="0"/>
                  </a:cxn>
                  <a:cxn ang="0">
                    <a:pos x="12" y="13"/>
                  </a:cxn>
                  <a:cxn ang="0">
                    <a:pos x="17" y="13"/>
                  </a:cxn>
                  <a:cxn ang="0">
                    <a:pos x="21" y="14"/>
                  </a:cxn>
                  <a:cxn ang="0">
                    <a:pos x="22" y="17"/>
                  </a:cxn>
                  <a:cxn ang="0">
                    <a:pos x="24" y="22"/>
                  </a:cxn>
                  <a:cxn ang="0">
                    <a:pos x="24" y="24"/>
                  </a:cxn>
                  <a:cxn ang="0">
                    <a:pos x="22" y="29"/>
                  </a:cxn>
                  <a:cxn ang="0">
                    <a:pos x="19" y="33"/>
                  </a:cxn>
                  <a:cxn ang="0">
                    <a:pos x="14" y="35"/>
                  </a:cxn>
                  <a:cxn ang="0">
                    <a:pos x="9" y="35"/>
                  </a:cxn>
                  <a:cxn ang="0">
                    <a:pos x="4" y="33"/>
                  </a:cxn>
                  <a:cxn ang="0">
                    <a:pos x="2" y="32"/>
                  </a:cxn>
                  <a:cxn ang="0">
                    <a:pos x="0" y="28"/>
                  </a:cxn>
                </a:cxnLst>
                <a:rect l="0" t="0" r="r" b="b"/>
                <a:pathLst>
                  <a:path w="24" h="35">
                    <a:moveTo>
                      <a:pt x="4" y="0"/>
                    </a:moveTo>
                    <a:lnTo>
                      <a:pt x="22" y="0"/>
                    </a:lnTo>
                    <a:lnTo>
                      <a:pt x="12" y="13"/>
                    </a:lnTo>
                    <a:lnTo>
                      <a:pt x="17" y="13"/>
                    </a:lnTo>
                    <a:lnTo>
                      <a:pt x="21" y="14"/>
                    </a:lnTo>
                    <a:lnTo>
                      <a:pt x="22" y="17"/>
                    </a:lnTo>
                    <a:lnTo>
                      <a:pt x="24" y="22"/>
                    </a:lnTo>
                    <a:lnTo>
                      <a:pt x="24" y="24"/>
                    </a:lnTo>
                    <a:lnTo>
                      <a:pt x="22" y="29"/>
                    </a:lnTo>
                    <a:lnTo>
                      <a:pt x="19" y="33"/>
                    </a:lnTo>
                    <a:lnTo>
                      <a:pt x="14" y="35"/>
                    </a:lnTo>
                    <a:lnTo>
                      <a:pt x="9" y="35"/>
                    </a:lnTo>
                    <a:lnTo>
                      <a:pt x="4" y="33"/>
                    </a:lnTo>
                    <a:lnTo>
                      <a:pt x="2" y="32"/>
                    </a:lnTo>
                    <a:lnTo>
                      <a:pt x="0" y="28"/>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09" name="Freeform 317"/>
              <p:cNvSpPr>
                <a:spLocks/>
              </p:cNvSpPr>
              <p:nvPr/>
            </p:nvSpPr>
            <p:spPr bwMode="auto">
              <a:xfrm>
                <a:off x="4310" y="3149"/>
                <a:ext cx="27" cy="44"/>
              </a:xfrm>
              <a:custGeom>
                <a:avLst/>
                <a:gdLst/>
                <a:ahLst/>
                <a:cxnLst>
                  <a:cxn ang="0">
                    <a:pos x="9" y="0"/>
                  </a:cxn>
                  <a:cxn ang="0">
                    <a:pos x="4" y="2"/>
                  </a:cxn>
                  <a:cxn ang="0">
                    <a:pos x="3" y="6"/>
                  </a:cxn>
                  <a:cxn ang="0">
                    <a:pos x="3" y="8"/>
                  </a:cxn>
                  <a:cxn ang="0">
                    <a:pos x="4" y="12"/>
                  </a:cxn>
                  <a:cxn ang="0">
                    <a:pos x="8" y="13"/>
                  </a:cxn>
                  <a:cxn ang="0">
                    <a:pos x="14" y="14"/>
                  </a:cxn>
                  <a:cxn ang="0">
                    <a:pos x="19" y="17"/>
                  </a:cxn>
                  <a:cxn ang="0">
                    <a:pos x="23" y="19"/>
                  </a:cxn>
                  <a:cxn ang="0">
                    <a:pos x="24" y="23"/>
                  </a:cxn>
                  <a:cxn ang="0">
                    <a:pos x="24" y="28"/>
                  </a:cxn>
                  <a:cxn ang="0">
                    <a:pos x="23" y="32"/>
                  </a:cxn>
                  <a:cxn ang="0">
                    <a:pos x="20" y="33"/>
                  </a:cxn>
                  <a:cxn ang="0">
                    <a:pos x="15" y="35"/>
                  </a:cxn>
                  <a:cxn ang="0">
                    <a:pos x="9" y="35"/>
                  </a:cxn>
                  <a:cxn ang="0">
                    <a:pos x="4" y="33"/>
                  </a:cxn>
                  <a:cxn ang="0">
                    <a:pos x="3" y="32"/>
                  </a:cxn>
                  <a:cxn ang="0">
                    <a:pos x="0" y="28"/>
                  </a:cxn>
                  <a:cxn ang="0">
                    <a:pos x="0" y="23"/>
                  </a:cxn>
                  <a:cxn ang="0">
                    <a:pos x="3" y="19"/>
                  </a:cxn>
                  <a:cxn ang="0">
                    <a:pos x="5" y="17"/>
                  </a:cxn>
                  <a:cxn ang="0">
                    <a:pos x="10" y="14"/>
                  </a:cxn>
                  <a:cxn ang="0">
                    <a:pos x="18" y="13"/>
                  </a:cxn>
                  <a:cxn ang="0">
                    <a:pos x="20" y="12"/>
                  </a:cxn>
                  <a:cxn ang="0">
                    <a:pos x="23" y="8"/>
                  </a:cxn>
                  <a:cxn ang="0">
                    <a:pos x="23" y="6"/>
                  </a:cxn>
                  <a:cxn ang="0">
                    <a:pos x="20" y="2"/>
                  </a:cxn>
                  <a:cxn ang="0">
                    <a:pos x="15" y="0"/>
                  </a:cxn>
                  <a:cxn ang="0">
                    <a:pos x="9" y="0"/>
                  </a:cxn>
                </a:cxnLst>
                <a:rect l="0" t="0" r="r" b="b"/>
                <a:pathLst>
                  <a:path w="24" h="35">
                    <a:moveTo>
                      <a:pt x="9" y="0"/>
                    </a:moveTo>
                    <a:lnTo>
                      <a:pt x="4" y="2"/>
                    </a:lnTo>
                    <a:lnTo>
                      <a:pt x="3" y="6"/>
                    </a:lnTo>
                    <a:lnTo>
                      <a:pt x="3" y="8"/>
                    </a:lnTo>
                    <a:lnTo>
                      <a:pt x="4" y="12"/>
                    </a:lnTo>
                    <a:lnTo>
                      <a:pt x="8" y="13"/>
                    </a:lnTo>
                    <a:lnTo>
                      <a:pt x="14" y="14"/>
                    </a:lnTo>
                    <a:lnTo>
                      <a:pt x="19" y="17"/>
                    </a:lnTo>
                    <a:lnTo>
                      <a:pt x="23" y="19"/>
                    </a:lnTo>
                    <a:lnTo>
                      <a:pt x="24" y="23"/>
                    </a:lnTo>
                    <a:lnTo>
                      <a:pt x="24" y="28"/>
                    </a:lnTo>
                    <a:lnTo>
                      <a:pt x="23" y="32"/>
                    </a:lnTo>
                    <a:lnTo>
                      <a:pt x="20" y="33"/>
                    </a:lnTo>
                    <a:lnTo>
                      <a:pt x="15" y="35"/>
                    </a:lnTo>
                    <a:lnTo>
                      <a:pt x="9" y="35"/>
                    </a:lnTo>
                    <a:lnTo>
                      <a:pt x="4" y="33"/>
                    </a:lnTo>
                    <a:lnTo>
                      <a:pt x="3" y="32"/>
                    </a:lnTo>
                    <a:lnTo>
                      <a:pt x="0" y="28"/>
                    </a:lnTo>
                    <a:lnTo>
                      <a:pt x="0" y="23"/>
                    </a:lnTo>
                    <a:lnTo>
                      <a:pt x="3" y="19"/>
                    </a:lnTo>
                    <a:lnTo>
                      <a:pt x="5" y="17"/>
                    </a:lnTo>
                    <a:lnTo>
                      <a:pt x="10" y="14"/>
                    </a:lnTo>
                    <a:lnTo>
                      <a:pt x="18" y="13"/>
                    </a:lnTo>
                    <a:lnTo>
                      <a:pt x="20" y="12"/>
                    </a:lnTo>
                    <a:lnTo>
                      <a:pt x="23" y="8"/>
                    </a:lnTo>
                    <a:lnTo>
                      <a:pt x="23" y="6"/>
                    </a:lnTo>
                    <a:lnTo>
                      <a:pt x="20" y="2"/>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0" name="Line 318"/>
              <p:cNvSpPr>
                <a:spLocks noChangeShapeType="1"/>
              </p:cNvSpPr>
              <p:nvPr/>
            </p:nvSpPr>
            <p:spPr bwMode="auto">
              <a:xfrm>
                <a:off x="4351" y="3149"/>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11" name="Freeform 319"/>
              <p:cNvSpPr>
                <a:spLocks/>
              </p:cNvSpPr>
              <p:nvPr/>
            </p:nvSpPr>
            <p:spPr bwMode="auto">
              <a:xfrm>
                <a:off x="4351" y="3149"/>
                <a:ext cx="26" cy="44"/>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2" name="Freeform 320"/>
              <p:cNvSpPr>
                <a:spLocks/>
              </p:cNvSpPr>
              <p:nvPr/>
            </p:nvSpPr>
            <p:spPr bwMode="auto">
              <a:xfrm>
                <a:off x="4272" y="2796"/>
                <a:ext cx="30" cy="31"/>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3" name="Line 321"/>
              <p:cNvSpPr>
                <a:spLocks noChangeShapeType="1"/>
              </p:cNvSpPr>
              <p:nvPr/>
            </p:nvSpPr>
            <p:spPr bwMode="auto">
              <a:xfrm>
                <a:off x="4292" y="2796"/>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14" name="Freeform 322"/>
              <p:cNvSpPr>
                <a:spLocks/>
              </p:cNvSpPr>
              <p:nvPr/>
            </p:nvSpPr>
            <p:spPr bwMode="auto">
              <a:xfrm>
                <a:off x="4310" y="2796"/>
                <a:ext cx="27" cy="46"/>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5" name="Line 323"/>
              <p:cNvSpPr>
                <a:spLocks noChangeShapeType="1"/>
              </p:cNvSpPr>
              <p:nvPr/>
            </p:nvSpPr>
            <p:spPr bwMode="auto">
              <a:xfrm>
                <a:off x="4351" y="2796"/>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16" name="Freeform 324"/>
              <p:cNvSpPr>
                <a:spLocks/>
              </p:cNvSpPr>
              <p:nvPr/>
            </p:nvSpPr>
            <p:spPr bwMode="auto">
              <a:xfrm>
                <a:off x="4351" y="2796"/>
                <a:ext cx="26" cy="46"/>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7" name="Freeform 325"/>
              <p:cNvSpPr>
                <a:spLocks/>
              </p:cNvSpPr>
              <p:nvPr/>
            </p:nvSpPr>
            <p:spPr bwMode="auto">
              <a:xfrm>
                <a:off x="4272" y="2445"/>
                <a:ext cx="30" cy="31"/>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18" name="Line 326"/>
              <p:cNvSpPr>
                <a:spLocks noChangeShapeType="1"/>
              </p:cNvSpPr>
              <p:nvPr/>
            </p:nvSpPr>
            <p:spPr bwMode="auto">
              <a:xfrm>
                <a:off x="4292" y="2445"/>
                <a:ext cx="1" cy="45"/>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19" name="Freeform 327"/>
              <p:cNvSpPr>
                <a:spLocks/>
              </p:cNvSpPr>
              <p:nvPr/>
            </p:nvSpPr>
            <p:spPr bwMode="auto">
              <a:xfrm>
                <a:off x="4310" y="2445"/>
                <a:ext cx="27" cy="45"/>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0" name="Line 328"/>
              <p:cNvSpPr>
                <a:spLocks noChangeShapeType="1"/>
              </p:cNvSpPr>
              <p:nvPr/>
            </p:nvSpPr>
            <p:spPr bwMode="auto">
              <a:xfrm>
                <a:off x="4351" y="2445"/>
                <a:ext cx="1" cy="45"/>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21" name="Freeform 329"/>
              <p:cNvSpPr>
                <a:spLocks/>
              </p:cNvSpPr>
              <p:nvPr/>
            </p:nvSpPr>
            <p:spPr bwMode="auto">
              <a:xfrm>
                <a:off x="4351" y="2445"/>
                <a:ext cx="26" cy="45"/>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2" name="Freeform 330"/>
              <p:cNvSpPr>
                <a:spLocks/>
              </p:cNvSpPr>
              <p:nvPr/>
            </p:nvSpPr>
            <p:spPr bwMode="auto">
              <a:xfrm>
                <a:off x="4272" y="2094"/>
                <a:ext cx="30" cy="30"/>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3" name="Line 331"/>
              <p:cNvSpPr>
                <a:spLocks noChangeShapeType="1"/>
              </p:cNvSpPr>
              <p:nvPr/>
            </p:nvSpPr>
            <p:spPr bwMode="auto">
              <a:xfrm>
                <a:off x="4292"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24" name="Freeform 332"/>
              <p:cNvSpPr>
                <a:spLocks/>
              </p:cNvSpPr>
              <p:nvPr/>
            </p:nvSpPr>
            <p:spPr bwMode="auto">
              <a:xfrm>
                <a:off x="4310" y="2094"/>
                <a:ext cx="28" cy="30"/>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5" name="Line 333"/>
              <p:cNvSpPr>
                <a:spLocks noChangeShapeType="1"/>
              </p:cNvSpPr>
              <p:nvPr/>
            </p:nvSpPr>
            <p:spPr bwMode="auto">
              <a:xfrm>
                <a:off x="4330"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26" name="Line 334"/>
              <p:cNvSpPr>
                <a:spLocks noChangeShapeType="1"/>
              </p:cNvSpPr>
              <p:nvPr/>
            </p:nvSpPr>
            <p:spPr bwMode="auto">
              <a:xfrm>
                <a:off x="4351" y="2094"/>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27" name="Freeform 335"/>
              <p:cNvSpPr>
                <a:spLocks/>
              </p:cNvSpPr>
              <p:nvPr/>
            </p:nvSpPr>
            <p:spPr bwMode="auto">
              <a:xfrm>
                <a:off x="4351" y="2094"/>
                <a:ext cx="26" cy="44"/>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8" name="Freeform 336"/>
              <p:cNvSpPr>
                <a:spLocks/>
              </p:cNvSpPr>
              <p:nvPr/>
            </p:nvSpPr>
            <p:spPr bwMode="auto">
              <a:xfrm>
                <a:off x="4272" y="1742"/>
                <a:ext cx="30" cy="29"/>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29" name="Line 337"/>
              <p:cNvSpPr>
                <a:spLocks noChangeShapeType="1"/>
              </p:cNvSpPr>
              <p:nvPr/>
            </p:nvSpPr>
            <p:spPr bwMode="auto">
              <a:xfrm>
                <a:off x="4292" y="1742"/>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30" name="Freeform 338"/>
              <p:cNvSpPr>
                <a:spLocks/>
              </p:cNvSpPr>
              <p:nvPr/>
            </p:nvSpPr>
            <p:spPr bwMode="auto">
              <a:xfrm>
                <a:off x="4313" y="1742"/>
                <a:ext cx="24" cy="44"/>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1" name="Line 339"/>
              <p:cNvSpPr>
                <a:spLocks noChangeShapeType="1"/>
              </p:cNvSpPr>
              <p:nvPr/>
            </p:nvSpPr>
            <p:spPr bwMode="auto">
              <a:xfrm>
                <a:off x="4351" y="1742"/>
                <a:ext cx="1" cy="4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32" name="Freeform 340"/>
              <p:cNvSpPr>
                <a:spLocks/>
              </p:cNvSpPr>
              <p:nvPr/>
            </p:nvSpPr>
            <p:spPr bwMode="auto">
              <a:xfrm>
                <a:off x="4351" y="1742"/>
                <a:ext cx="26" cy="44"/>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3" name="Freeform 341"/>
              <p:cNvSpPr>
                <a:spLocks/>
              </p:cNvSpPr>
              <p:nvPr/>
            </p:nvSpPr>
            <p:spPr bwMode="auto">
              <a:xfrm>
                <a:off x="4272" y="1390"/>
                <a:ext cx="30" cy="30"/>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4" name="Line 342"/>
              <p:cNvSpPr>
                <a:spLocks noChangeShapeType="1"/>
              </p:cNvSpPr>
              <p:nvPr/>
            </p:nvSpPr>
            <p:spPr bwMode="auto">
              <a:xfrm>
                <a:off x="4292" y="1390"/>
                <a:ext cx="1" cy="43"/>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35" name="Freeform 343"/>
              <p:cNvSpPr>
                <a:spLocks/>
              </p:cNvSpPr>
              <p:nvPr/>
            </p:nvSpPr>
            <p:spPr bwMode="auto">
              <a:xfrm>
                <a:off x="4310" y="1390"/>
                <a:ext cx="27" cy="43"/>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6" name="Line 344"/>
              <p:cNvSpPr>
                <a:spLocks noChangeShapeType="1"/>
              </p:cNvSpPr>
              <p:nvPr/>
            </p:nvSpPr>
            <p:spPr bwMode="auto">
              <a:xfrm>
                <a:off x="4351" y="1390"/>
                <a:ext cx="1" cy="43"/>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37" name="Freeform 345"/>
              <p:cNvSpPr>
                <a:spLocks/>
              </p:cNvSpPr>
              <p:nvPr/>
            </p:nvSpPr>
            <p:spPr bwMode="auto">
              <a:xfrm>
                <a:off x="4351" y="1390"/>
                <a:ext cx="26" cy="43"/>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8" name="Freeform 346"/>
              <p:cNvSpPr>
                <a:spLocks/>
              </p:cNvSpPr>
              <p:nvPr/>
            </p:nvSpPr>
            <p:spPr bwMode="auto">
              <a:xfrm>
                <a:off x="4272" y="1056"/>
                <a:ext cx="27" cy="46"/>
              </a:xfrm>
              <a:custGeom>
                <a:avLst/>
                <a:gdLst/>
                <a:ahLst/>
                <a:cxnLst>
                  <a:cxn ang="0">
                    <a:pos x="21" y="0"/>
                  </a:cxn>
                  <a:cxn ang="0">
                    <a:pos x="4" y="0"/>
                  </a:cxn>
                  <a:cxn ang="0">
                    <a:pos x="2" y="15"/>
                  </a:cxn>
                  <a:cxn ang="0">
                    <a:pos x="4" y="14"/>
                  </a:cxn>
                  <a:cxn ang="0">
                    <a:pos x="9" y="13"/>
                  </a:cxn>
                  <a:cxn ang="0">
                    <a:pos x="14" y="13"/>
                  </a:cxn>
                  <a:cxn ang="0">
                    <a:pos x="19" y="14"/>
                  </a:cxn>
                  <a:cxn ang="0">
                    <a:pos x="22" y="18"/>
                  </a:cxn>
                  <a:cxn ang="0">
                    <a:pos x="24" y="23"/>
                  </a:cxn>
                  <a:cxn ang="0">
                    <a:pos x="24" y="25"/>
                  </a:cxn>
                  <a:cxn ang="0">
                    <a:pos x="22" y="30"/>
                  </a:cxn>
                  <a:cxn ang="0">
                    <a:pos x="19" y="34"/>
                  </a:cxn>
                  <a:cxn ang="0">
                    <a:pos x="14" y="36"/>
                  </a:cxn>
                  <a:cxn ang="0">
                    <a:pos x="9" y="36"/>
                  </a:cxn>
                  <a:cxn ang="0">
                    <a:pos x="4" y="34"/>
                  </a:cxn>
                  <a:cxn ang="0">
                    <a:pos x="2" y="33"/>
                  </a:cxn>
                  <a:cxn ang="0">
                    <a:pos x="0" y="29"/>
                  </a:cxn>
                </a:cxnLst>
                <a:rect l="0" t="0" r="r" b="b"/>
                <a:pathLst>
                  <a:path w="24" h="36">
                    <a:moveTo>
                      <a:pt x="21" y="0"/>
                    </a:moveTo>
                    <a:lnTo>
                      <a:pt x="4" y="0"/>
                    </a:lnTo>
                    <a:lnTo>
                      <a:pt x="2" y="15"/>
                    </a:lnTo>
                    <a:lnTo>
                      <a:pt x="4" y="14"/>
                    </a:lnTo>
                    <a:lnTo>
                      <a:pt x="9" y="13"/>
                    </a:lnTo>
                    <a:lnTo>
                      <a:pt x="14" y="13"/>
                    </a:lnTo>
                    <a:lnTo>
                      <a:pt x="19" y="14"/>
                    </a:lnTo>
                    <a:lnTo>
                      <a:pt x="22" y="18"/>
                    </a:lnTo>
                    <a:lnTo>
                      <a:pt x="24" y="23"/>
                    </a:lnTo>
                    <a:lnTo>
                      <a:pt x="24" y="25"/>
                    </a:lnTo>
                    <a:lnTo>
                      <a:pt x="22" y="30"/>
                    </a:lnTo>
                    <a:lnTo>
                      <a:pt x="19" y="34"/>
                    </a:lnTo>
                    <a:lnTo>
                      <a:pt x="14" y="36"/>
                    </a:lnTo>
                    <a:lnTo>
                      <a:pt x="9" y="36"/>
                    </a:lnTo>
                    <a:lnTo>
                      <a:pt x="4" y="34"/>
                    </a:lnTo>
                    <a:lnTo>
                      <a:pt x="2" y="33"/>
                    </a:lnTo>
                    <a:lnTo>
                      <a:pt x="0" y="29"/>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39" name="Freeform 347"/>
              <p:cNvSpPr>
                <a:spLocks/>
              </p:cNvSpPr>
              <p:nvPr/>
            </p:nvSpPr>
            <p:spPr bwMode="auto">
              <a:xfrm>
                <a:off x="4310" y="1056"/>
                <a:ext cx="27" cy="46"/>
              </a:xfrm>
              <a:custGeom>
                <a:avLst/>
                <a:gdLst/>
                <a:ahLst/>
                <a:cxnLst>
                  <a:cxn ang="0">
                    <a:pos x="10" y="0"/>
                  </a:cxn>
                  <a:cxn ang="0">
                    <a:pos x="5" y="3"/>
                  </a:cxn>
                  <a:cxn ang="0">
                    <a:pos x="3" y="8"/>
                  </a:cxn>
                  <a:cxn ang="0">
                    <a:pos x="0" y="15"/>
                  </a:cxn>
                  <a:cxn ang="0">
                    <a:pos x="0" y="20"/>
                  </a:cxn>
                  <a:cxn ang="0">
                    <a:pos x="3" y="29"/>
                  </a:cxn>
                  <a:cxn ang="0">
                    <a:pos x="5" y="34"/>
                  </a:cxn>
                  <a:cxn ang="0">
                    <a:pos x="10" y="36"/>
                  </a:cxn>
                  <a:cxn ang="0">
                    <a:pos x="14" y="36"/>
                  </a:cxn>
                  <a:cxn ang="0">
                    <a:pos x="19" y="34"/>
                  </a:cxn>
                  <a:cxn ang="0">
                    <a:pos x="23" y="29"/>
                  </a:cxn>
                  <a:cxn ang="0">
                    <a:pos x="24" y="20"/>
                  </a:cxn>
                  <a:cxn ang="0">
                    <a:pos x="24" y="15"/>
                  </a:cxn>
                  <a:cxn ang="0">
                    <a:pos x="23" y="8"/>
                  </a:cxn>
                  <a:cxn ang="0">
                    <a:pos x="19" y="3"/>
                  </a:cxn>
                  <a:cxn ang="0">
                    <a:pos x="14" y="0"/>
                  </a:cxn>
                  <a:cxn ang="0">
                    <a:pos x="10" y="0"/>
                  </a:cxn>
                </a:cxnLst>
                <a:rect l="0" t="0" r="r" b="b"/>
                <a:pathLst>
                  <a:path w="24" h="36">
                    <a:moveTo>
                      <a:pt x="10" y="0"/>
                    </a:moveTo>
                    <a:lnTo>
                      <a:pt x="5" y="3"/>
                    </a:lnTo>
                    <a:lnTo>
                      <a:pt x="3" y="8"/>
                    </a:lnTo>
                    <a:lnTo>
                      <a:pt x="0" y="15"/>
                    </a:lnTo>
                    <a:lnTo>
                      <a:pt x="0" y="20"/>
                    </a:lnTo>
                    <a:lnTo>
                      <a:pt x="3" y="29"/>
                    </a:lnTo>
                    <a:lnTo>
                      <a:pt x="5" y="34"/>
                    </a:lnTo>
                    <a:lnTo>
                      <a:pt x="10" y="36"/>
                    </a:lnTo>
                    <a:lnTo>
                      <a:pt x="14" y="36"/>
                    </a:lnTo>
                    <a:lnTo>
                      <a:pt x="19" y="34"/>
                    </a:lnTo>
                    <a:lnTo>
                      <a:pt x="23" y="29"/>
                    </a:lnTo>
                    <a:lnTo>
                      <a:pt x="24" y="20"/>
                    </a:lnTo>
                    <a:lnTo>
                      <a:pt x="24" y="15"/>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40" name="Line 348"/>
              <p:cNvSpPr>
                <a:spLocks noChangeShapeType="1"/>
              </p:cNvSpPr>
              <p:nvPr/>
            </p:nvSpPr>
            <p:spPr bwMode="auto">
              <a:xfrm>
                <a:off x="4351" y="1056"/>
                <a:ext cx="1" cy="4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1" name="Freeform 349"/>
              <p:cNvSpPr>
                <a:spLocks/>
              </p:cNvSpPr>
              <p:nvPr/>
            </p:nvSpPr>
            <p:spPr bwMode="auto">
              <a:xfrm>
                <a:off x="4351" y="1056"/>
                <a:ext cx="26" cy="46"/>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955742" name="Line 350"/>
              <p:cNvSpPr>
                <a:spLocks noChangeShapeType="1"/>
              </p:cNvSpPr>
              <p:nvPr/>
            </p:nvSpPr>
            <p:spPr bwMode="auto">
              <a:xfrm>
                <a:off x="4405" y="369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3" name="Line 351"/>
              <p:cNvSpPr>
                <a:spLocks noChangeShapeType="1"/>
              </p:cNvSpPr>
              <p:nvPr/>
            </p:nvSpPr>
            <p:spPr bwMode="auto">
              <a:xfrm>
                <a:off x="4405" y="3607"/>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4" name="Line 352"/>
              <p:cNvSpPr>
                <a:spLocks noChangeShapeType="1"/>
              </p:cNvSpPr>
              <p:nvPr/>
            </p:nvSpPr>
            <p:spPr bwMode="auto">
              <a:xfrm>
                <a:off x="4405" y="3431"/>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5" name="Line 353"/>
              <p:cNvSpPr>
                <a:spLocks noChangeShapeType="1"/>
              </p:cNvSpPr>
              <p:nvPr/>
            </p:nvSpPr>
            <p:spPr bwMode="auto">
              <a:xfrm>
                <a:off x="4405" y="334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6" name="Line 354"/>
              <p:cNvSpPr>
                <a:spLocks noChangeShapeType="1"/>
              </p:cNvSpPr>
              <p:nvPr/>
            </p:nvSpPr>
            <p:spPr bwMode="auto">
              <a:xfrm>
                <a:off x="4405" y="3256"/>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7" name="Line 355"/>
              <p:cNvSpPr>
                <a:spLocks noChangeShapeType="1"/>
              </p:cNvSpPr>
              <p:nvPr/>
            </p:nvSpPr>
            <p:spPr bwMode="auto">
              <a:xfrm>
                <a:off x="4405" y="308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8" name="Line 356"/>
              <p:cNvSpPr>
                <a:spLocks noChangeShapeType="1"/>
              </p:cNvSpPr>
              <p:nvPr/>
            </p:nvSpPr>
            <p:spPr bwMode="auto">
              <a:xfrm>
                <a:off x="4405" y="299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49" name="Line 357"/>
              <p:cNvSpPr>
                <a:spLocks noChangeShapeType="1"/>
              </p:cNvSpPr>
              <p:nvPr/>
            </p:nvSpPr>
            <p:spPr bwMode="auto">
              <a:xfrm>
                <a:off x="4405" y="2904"/>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0" name="Line 358"/>
              <p:cNvSpPr>
                <a:spLocks noChangeShapeType="1"/>
              </p:cNvSpPr>
              <p:nvPr/>
            </p:nvSpPr>
            <p:spPr bwMode="auto">
              <a:xfrm>
                <a:off x="4405" y="272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1" name="Line 359"/>
              <p:cNvSpPr>
                <a:spLocks noChangeShapeType="1"/>
              </p:cNvSpPr>
              <p:nvPr/>
            </p:nvSpPr>
            <p:spPr bwMode="auto">
              <a:xfrm>
                <a:off x="4405" y="2639"/>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2" name="Line 360"/>
              <p:cNvSpPr>
                <a:spLocks noChangeShapeType="1"/>
              </p:cNvSpPr>
              <p:nvPr/>
            </p:nvSpPr>
            <p:spPr bwMode="auto">
              <a:xfrm>
                <a:off x="4405" y="2552"/>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3" name="Line 361"/>
              <p:cNvSpPr>
                <a:spLocks noChangeShapeType="1"/>
              </p:cNvSpPr>
              <p:nvPr/>
            </p:nvSpPr>
            <p:spPr bwMode="auto">
              <a:xfrm>
                <a:off x="4405" y="237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4" name="Line 362"/>
              <p:cNvSpPr>
                <a:spLocks noChangeShapeType="1"/>
              </p:cNvSpPr>
              <p:nvPr/>
            </p:nvSpPr>
            <p:spPr bwMode="auto">
              <a:xfrm>
                <a:off x="4405" y="2287"/>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5" name="Line 363"/>
              <p:cNvSpPr>
                <a:spLocks noChangeShapeType="1"/>
              </p:cNvSpPr>
              <p:nvPr/>
            </p:nvSpPr>
            <p:spPr bwMode="auto">
              <a:xfrm>
                <a:off x="4405" y="2200"/>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6" name="Line 364"/>
              <p:cNvSpPr>
                <a:spLocks noChangeShapeType="1"/>
              </p:cNvSpPr>
              <p:nvPr/>
            </p:nvSpPr>
            <p:spPr bwMode="auto">
              <a:xfrm>
                <a:off x="4405" y="2024"/>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7" name="Line 365"/>
              <p:cNvSpPr>
                <a:spLocks noChangeShapeType="1"/>
              </p:cNvSpPr>
              <p:nvPr/>
            </p:nvSpPr>
            <p:spPr bwMode="auto">
              <a:xfrm>
                <a:off x="4405" y="1937"/>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8" name="Line 366"/>
              <p:cNvSpPr>
                <a:spLocks noChangeShapeType="1"/>
              </p:cNvSpPr>
              <p:nvPr/>
            </p:nvSpPr>
            <p:spPr bwMode="auto">
              <a:xfrm>
                <a:off x="4405" y="1848"/>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59" name="Line 367"/>
              <p:cNvSpPr>
                <a:spLocks noChangeShapeType="1"/>
              </p:cNvSpPr>
              <p:nvPr/>
            </p:nvSpPr>
            <p:spPr bwMode="auto">
              <a:xfrm>
                <a:off x="4405" y="167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60" name="Line 368"/>
              <p:cNvSpPr>
                <a:spLocks noChangeShapeType="1"/>
              </p:cNvSpPr>
              <p:nvPr/>
            </p:nvSpPr>
            <p:spPr bwMode="auto">
              <a:xfrm>
                <a:off x="4405" y="1585"/>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61" name="Line 369"/>
              <p:cNvSpPr>
                <a:spLocks noChangeShapeType="1"/>
              </p:cNvSpPr>
              <p:nvPr/>
            </p:nvSpPr>
            <p:spPr bwMode="auto">
              <a:xfrm>
                <a:off x="4405" y="1496"/>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62" name="Line 370"/>
              <p:cNvSpPr>
                <a:spLocks noChangeShapeType="1"/>
              </p:cNvSpPr>
              <p:nvPr/>
            </p:nvSpPr>
            <p:spPr bwMode="auto">
              <a:xfrm>
                <a:off x="4405" y="1321"/>
                <a:ext cx="8" cy="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63" name="Line 371"/>
              <p:cNvSpPr>
                <a:spLocks noChangeShapeType="1"/>
              </p:cNvSpPr>
              <p:nvPr/>
            </p:nvSpPr>
            <p:spPr bwMode="auto">
              <a:xfrm>
                <a:off x="4405" y="1232"/>
                <a:ext cx="8" cy="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955764" name="Line 372"/>
              <p:cNvSpPr>
                <a:spLocks noChangeShapeType="1"/>
              </p:cNvSpPr>
              <p:nvPr/>
            </p:nvSpPr>
            <p:spPr bwMode="auto">
              <a:xfrm>
                <a:off x="4405" y="1146"/>
                <a:ext cx="8"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grpSp>
        <p:sp>
          <p:nvSpPr>
            <p:cNvPr id="955765" name="Text Box 373"/>
            <p:cNvSpPr txBox="1">
              <a:spLocks noChangeArrowheads="1"/>
            </p:cNvSpPr>
            <p:nvPr/>
          </p:nvSpPr>
          <p:spPr bwMode="auto">
            <a:xfrm>
              <a:off x="6867525" y="1371600"/>
              <a:ext cx="1630473" cy="268206"/>
            </a:xfrm>
            <a:prstGeom prst="rect">
              <a:avLst/>
            </a:prstGeom>
            <a:noFill/>
            <a:ln w="9525">
              <a:noFill/>
              <a:miter lim="800000"/>
              <a:headEnd/>
              <a:tailEnd/>
            </a:ln>
            <a:effectLst/>
          </p:spPr>
          <p:txBody>
            <a:bodyPr wrap="none">
              <a:spAutoFit/>
            </a:bodyPr>
            <a:lstStyle/>
            <a:p>
              <a:pPr fontAlgn="base">
                <a:spcBef>
                  <a:spcPct val="0"/>
                </a:spcBef>
                <a:spcAft>
                  <a:spcPct val="0"/>
                </a:spcAft>
              </a:pPr>
              <a:r>
                <a:rPr lang="en-US" sz="1400" b="1" i="1" dirty="0">
                  <a:solidFill>
                    <a:srgbClr val="FFFF00"/>
                  </a:solidFill>
                </a:rPr>
                <a:t>Surface Temperature</a:t>
              </a:r>
            </a:p>
          </p:txBody>
        </p:sp>
      </p:grpSp>
      <p:sp>
        <p:nvSpPr>
          <p:cNvPr id="955766" name="Text Box 374"/>
          <p:cNvSpPr txBox="1">
            <a:spLocks noChangeArrowheads="1"/>
          </p:cNvSpPr>
          <p:nvPr/>
        </p:nvSpPr>
        <p:spPr bwMode="auto">
          <a:xfrm>
            <a:off x="304800" y="304800"/>
            <a:ext cx="5791200" cy="5663089"/>
          </a:xfrm>
          <a:prstGeom prst="rect">
            <a:avLst/>
          </a:prstGeom>
          <a:noFill/>
          <a:ln w="9525">
            <a:noFill/>
            <a:miter lim="800000"/>
            <a:headEnd/>
            <a:tailEnd/>
          </a:ln>
          <a:effectLst/>
        </p:spPr>
        <p:txBody>
          <a:bodyPr wrap="square">
            <a:spAutoFit/>
          </a:bodyPr>
          <a:lstStyle/>
          <a:p>
            <a:pPr algn="ctr" fontAlgn="base">
              <a:spcBef>
                <a:spcPct val="0"/>
              </a:spcBef>
              <a:spcAft>
                <a:spcPct val="0"/>
              </a:spcAft>
              <a:tabLst>
                <a:tab pos="174625" algn="l"/>
                <a:tab pos="512763" algn="l"/>
              </a:tabLst>
            </a:pPr>
            <a:r>
              <a:rPr lang="en-US" sz="2400" b="1" dirty="0">
                <a:solidFill>
                  <a:srgbClr val="FFFF00"/>
                </a:solidFill>
              </a:rPr>
              <a:t>Research theme:</a:t>
            </a:r>
          </a:p>
          <a:p>
            <a:pPr fontAlgn="base">
              <a:spcBef>
                <a:spcPct val="0"/>
              </a:spcBef>
              <a:spcAft>
                <a:spcPct val="0"/>
              </a:spcAft>
              <a:tabLst>
                <a:tab pos="174625" algn="l"/>
                <a:tab pos="512763" algn="l"/>
              </a:tabLst>
            </a:pPr>
            <a:endParaRPr lang="en-US" b="1" dirty="0">
              <a:solidFill>
                <a:srgbClr val="E5E5DF"/>
              </a:solidFill>
            </a:endParaRPr>
          </a:p>
          <a:p>
            <a:pPr fontAlgn="base">
              <a:spcBef>
                <a:spcPct val="0"/>
              </a:spcBef>
              <a:spcAft>
                <a:spcPct val="0"/>
              </a:spcAft>
              <a:tabLst>
                <a:tab pos="174625" algn="l"/>
                <a:tab pos="512763" algn="l"/>
              </a:tabLst>
            </a:pPr>
            <a:r>
              <a:rPr lang="en-US" sz="2000" b="1" dirty="0">
                <a:solidFill>
                  <a:srgbClr val="E5E5DF"/>
                </a:solidFill>
              </a:rPr>
              <a:t>Understanding the physical and biological processes that control the </a:t>
            </a:r>
            <a:r>
              <a:rPr lang="en-US" sz="2000" b="1" dirty="0" smtClean="0">
                <a:solidFill>
                  <a:srgbClr val="E5E5DF"/>
                </a:solidFill>
              </a:rPr>
              <a:t>abundance and </a:t>
            </a:r>
            <a:r>
              <a:rPr lang="en-US" sz="2000" b="1" dirty="0">
                <a:solidFill>
                  <a:srgbClr val="E5E5DF"/>
                </a:solidFill>
              </a:rPr>
              <a:t>distribution of </a:t>
            </a:r>
            <a:r>
              <a:rPr lang="en-US" sz="2000" b="1" dirty="0" smtClean="0">
                <a:solidFill>
                  <a:srgbClr val="E5E5DF"/>
                </a:solidFill>
              </a:rPr>
              <a:t>zooplankton through bottom-up processes</a:t>
            </a:r>
            <a:endParaRPr lang="en-US" sz="2000" b="1" dirty="0">
              <a:solidFill>
                <a:srgbClr val="E5E5DF"/>
              </a:solidFill>
            </a:endParaRPr>
          </a:p>
          <a:p>
            <a:pPr fontAlgn="base">
              <a:spcBef>
                <a:spcPct val="0"/>
              </a:spcBef>
              <a:spcAft>
                <a:spcPct val="0"/>
              </a:spcAft>
              <a:tabLst>
                <a:tab pos="284163" algn="l"/>
                <a:tab pos="512763" algn="l"/>
              </a:tabLst>
            </a:pPr>
            <a:endParaRPr lang="en-US" sz="2000" b="1" dirty="0" smtClean="0">
              <a:solidFill>
                <a:srgbClr val="E5E5DF"/>
              </a:solidFill>
            </a:endParaRPr>
          </a:p>
          <a:p>
            <a:pPr fontAlgn="base">
              <a:spcBef>
                <a:spcPct val="0"/>
              </a:spcBef>
              <a:spcAft>
                <a:spcPct val="0"/>
              </a:spcAft>
              <a:tabLst>
                <a:tab pos="284163" algn="l"/>
                <a:tab pos="512763" algn="l"/>
              </a:tabLst>
            </a:pPr>
            <a:endParaRPr lang="en-US" sz="2000" b="1" dirty="0" smtClean="0">
              <a:solidFill>
                <a:srgbClr val="E5E5DF"/>
              </a:solidFill>
            </a:endParaRPr>
          </a:p>
          <a:p>
            <a:pPr fontAlgn="base">
              <a:spcBef>
                <a:spcPct val="0"/>
              </a:spcBef>
              <a:spcAft>
                <a:spcPct val="0"/>
              </a:spcAft>
              <a:tabLst>
                <a:tab pos="284163" algn="l"/>
                <a:tab pos="512763" algn="l"/>
              </a:tabLst>
            </a:pPr>
            <a:r>
              <a:rPr lang="en-US" sz="2000" b="1" dirty="0" smtClean="0">
                <a:solidFill>
                  <a:srgbClr val="E5E5DF"/>
                </a:solidFill>
              </a:rPr>
              <a:t>Focused on:  </a:t>
            </a:r>
          </a:p>
          <a:p>
            <a:pPr marL="231775" indent="109538" fontAlgn="base">
              <a:spcBef>
                <a:spcPct val="0"/>
              </a:spcBef>
              <a:spcAft>
                <a:spcPct val="0"/>
              </a:spcAft>
              <a:buFont typeface="Arial" pitchFamily="34" charset="0"/>
              <a:buChar char="•"/>
              <a:tabLst>
                <a:tab pos="284163" algn="l"/>
                <a:tab pos="512763" algn="l"/>
              </a:tabLst>
            </a:pPr>
            <a:r>
              <a:rPr lang="en-US" sz="2000" b="1" dirty="0" smtClean="0">
                <a:solidFill>
                  <a:srgbClr val="E5E5DF"/>
                </a:solidFill>
              </a:rPr>
              <a:t> Climate effects</a:t>
            </a:r>
          </a:p>
          <a:p>
            <a:pPr marL="231775" indent="109538" fontAlgn="base">
              <a:spcBef>
                <a:spcPct val="0"/>
              </a:spcBef>
              <a:spcAft>
                <a:spcPct val="0"/>
              </a:spcAft>
              <a:buFont typeface="Arial" pitchFamily="34" charset="0"/>
              <a:buChar char="•"/>
              <a:tabLst>
                <a:tab pos="284163" algn="l"/>
                <a:tab pos="512763" algn="l"/>
              </a:tabLst>
            </a:pPr>
            <a:r>
              <a:rPr lang="en-US" sz="2000" b="1" dirty="0" smtClean="0">
                <a:solidFill>
                  <a:srgbClr val="E5E5DF"/>
                </a:solidFill>
              </a:rPr>
              <a:t> Effects on fisheries and the ecosystem</a:t>
            </a:r>
          </a:p>
          <a:p>
            <a:pPr fontAlgn="base">
              <a:spcBef>
                <a:spcPct val="0"/>
              </a:spcBef>
              <a:spcAft>
                <a:spcPct val="0"/>
              </a:spcAft>
              <a:buFont typeface="Arial" pitchFamily="34" charset="0"/>
              <a:buChar char="•"/>
              <a:tabLst>
                <a:tab pos="284163" algn="l"/>
                <a:tab pos="512763" algn="l"/>
              </a:tabLst>
            </a:pPr>
            <a:endParaRPr lang="en-US" sz="2000" b="1" dirty="0" smtClean="0">
              <a:solidFill>
                <a:srgbClr val="E5E5DF"/>
              </a:solidFill>
            </a:endParaRPr>
          </a:p>
          <a:p>
            <a:pPr fontAlgn="base">
              <a:spcBef>
                <a:spcPct val="0"/>
              </a:spcBef>
              <a:spcAft>
                <a:spcPct val="0"/>
              </a:spcAft>
              <a:tabLst>
                <a:tab pos="284163" algn="l"/>
                <a:tab pos="512763" algn="l"/>
              </a:tabLst>
            </a:pPr>
            <a:r>
              <a:rPr lang="en-US" sz="2000" b="1" dirty="0" smtClean="0">
                <a:solidFill>
                  <a:srgbClr val="E5E5DF"/>
                </a:solidFill>
              </a:rPr>
              <a:t>“Tools of my trade”</a:t>
            </a:r>
          </a:p>
          <a:p>
            <a:pPr marL="231775" indent="163513" fontAlgn="base">
              <a:spcBef>
                <a:spcPct val="0"/>
              </a:spcBef>
              <a:spcAft>
                <a:spcPct val="0"/>
              </a:spcAft>
              <a:buFont typeface="Arial" pitchFamily="34" charset="0"/>
              <a:buChar char="•"/>
              <a:tabLst>
                <a:tab pos="284163" algn="l"/>
                <a:tab pos="512763" algn="l"/>
              </a:tabLst>
            </a:pPr>
            <a:r>
              <a:rPr lang="en-US" sz="2000" b="1" dirty="0" smtClean="0">
                <a:solidFill>
                  <a:srgbClr val="E5E5DF"/>
                </a:solidFill>
              </a:rPr>
              <a:t> Species biogeography</a:t>
            </a:r>
          </a:p>
          <a:p>
            <a:pPr marL="231775" indent="163513" fontAlgn="base">
              <a:spcBef>
                <a:spcPct val="0"/>
              </a:spcBef>
              <a:spcAft>
                <a:spcPct val="0"/>
              </a:spcAft>
              <a:buFont typeface="Arial" pitchFamily="34" charset="0"/>
              <a:buChar char="•"/>
              <a:tabLst>
                <a:tab pos="284163" algn="l"/>
                <a:tab pos="512763" algn="l"/>
              </a:tabLst>
            </a:pPr>
            <a:r>
              <a:rPr lang="en-US" sz="2000" b="1" dirty="0" smtClean="0">
                <a:solidFill>
                  <a:srgbClr val="E5E5DF"/>
                </a:solidFill>
              </a:rPr>
              <a:t> Time series</a:t>
            </a:r>
          </a:p>
          <a:p>
            <a:pPr marL="231775" indent="163513" fontAlgn="base">
              <a:spcBef>
                <a:spcPct val="0"/>
              </a:spcBef>
              <a:spcAft>
                <a:spcPct val="0"/>
              </a:spcAft>
              <a:buFont typeface="Arial" pitchFamily="34" charset="0"/>
              <a:buChar char="•"/>
              <a:tabLst>
                <a:tab pos="284163" algn="l"/>
                <a:tab pos="512763" algn="l"/>
              </a:tabLst>
            </a:pPr>
            <a:r>
              <a:rPr lang="en-US" sz="2000" b="1" dirty="0" smtClean="0">
                <a:solidFill>
                  <a:srgbClr val="E5E5DF"/>
                </a:solidFill>
              </a:rPr>
              <a:t> Changes in secondary production</a:t>
            </a:r>
            <a:endParaRPr lang="en-US" sz="2000" b="1" dirty="0">
              <a:solidFill>
                <a:srgbClr val="E5E5DF"/>
              </a:solidFill>
            </a:endParaRPr>
          </a:p>
          <a:p>
            <a:pPr fontAlgn="base">
              <a:spcBef>
                <a:spcPct val="0"/>
              </a:spcBef>
              <a:spcAft>
                <a:spcPct val="0"/>
              </a:spcAft>
              <a:tabLst>
                <a:tab pos="174625" algn="l"/>
                <a:tab pos="512763" algn="l"/>
              </a:tabLst>
            </a:pPr>
            <a:endParaRPr lang="en-US" sz="2000" b="1" dirty="0">
              <a:solidFill>
                <a:srgbClr val="E5E5DF"/>
              </a:solidFill>
            </a:endParaRPr>
          </a:p>
          <a:p>
            <a:pPr fontAlgn="base">
              <a:spcBef>
                <a:spcPct val="0"/>
              </a:spcBef>
              <a:spcAft>
                <a:spcPct val="0"/>
              </a:spcAft>
              <a:tabLst>
                <a:tab pos="174625" algn="l"/>
                <a:tab pos="512763" algn="l"/>
              </a:tabLst>
            </a:pPr>
            <a:endParaRPr lang="en-US" sz="2000" b="1" dirty="0">
              <a:solidFill>
                <a:srgbClr val="E5E5DF"/>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139" name="Rectangle 2571"/>
          <p:cNvSpPr>
            <a:spLocks noChangeArrowheads="1"/>
          </p:cNvSpPr>
          <p:nvPr/>
        </p:nvSpPr>
        <p:spPr bwMode="auto">
          <a:xfrm>
            <a:off x="228600" y="152400"/>
            <a:ext cx="3657600" cy="366713"/>
          </a:xfrm>
          <a:prstGeom prst="rect">
            <a:avLst/>
          </a:prstGeom>
          <a:noFill/>
          <a:ln w="9525">
            <a:noFill/>
            <a:miter lim="800000"/>
            <a:headEnd/>
            <a:tailEnd/>
          </a:ln>
          <a:effectLst/>
        </p:spPr>
        <p:txBody>
          <a:bodyPr>
            <a:spAutoFit/>
          </a:bodyPr>
          <a:lstStyle/>
          <a:p>
            <a:r>
              <a:rPr lang="en-US" b="1">
                <a:latin typeface="Tahoma" pitchFamily="34" charset="0"/>
              </a:rPr>
              <a:t>Motivation:</a:t>
            </a:r>
            <a:endParaRPr lang="en-US">
              <a:latin typeface="Tahoma" pitchFamily="34" charset="0"/>
            </a:endParaRPr>
          </a:p>
        </p:txBody>
      </p:sp>
      <p:pic>
        <p:nvPicPr>
          <p:cNvPr id="112146" name="Picture 2578" descr="NEP logo"/>
          <p:cNvPicPr>
            <a:picLocks noGrp="1" noChangeAspect="1" noChangeArrowheads="1"/>
          </p:cNvPicPr>
          <p:nvPr>
            <p:ph sz="half" idx="2"/>
          </p:nvPr>
        </p:nvPicPr>
        <p:blipFill>
          <a:blip r:embed="rId3" cstate="print"/>
          <a:srcRect l="7298" r="7253"/>
          <a:stretch>
            <a:fillRect/>
          </a:stretch>
        </p:blipFill>
        <p:spPr>
          <a:xfrm>
            <a:off x="609600" y="2209800"/>
            <a:ext cx="1600200" cy="1549213"/>
          </a:xfrm>
          <a:noFill/>
          <a:ln/>
        </p:spPr>
      </p:pic>
      <p:sp>
        <p:nvSpPr>
          <p:cNvPr id="112149" name="Text Box 2581"/>
          <p:cNvSpPr txBox="1">
            <a:spLocks noChangeArrowheads="1"/>
          </p:cNvSpPr>
          <p:nvPr/>
        </p:nvSpPr>
        <p:spPr bwMode="auto">
          <a:xfrm>
            <a:off x="457200" y="2427506"/>
            <a:ext cx="8610600" cy="4278094"/>
          </a:xfrm>
          <a:prstGeom prst="rect">
            <a:avLst/>
          </a:prstGeom>
          <a:noFill/>
          <a:ln w="9525">
            <a:noFill/>
            <a:miter lim="800000"/>
            <a:headEnd/>
            <a:tailEnd/>
          </a:ln>
          <a:effectLst/>
        </p:spPr>
        <p:txBody>
          <a:bodyPr>
            <a:noAutofit/>
          </a:bodyPr>
          <a:lstStyle/>
          <a:p>
            <a:pPr>
              <a:tabLst>
                <a:tab pos="174625" algn="l"/>
              </a:tabLst>
            </a:pPr>
            <a:endParaRPr lang="en-US" sz="2000" b="1" dirty="0">
              <a:solidFill>
                <a:srgbClr val="FFFF00"/>
              </a:solidFill>
              <a:latin typeface="Cambria" pitchFamily="18" charset="0"/>
            </a:endParaRPr>
          </a:p>
          <a:p>
            <a:pPr>
              <a:tabLst>
                <a:tab pos="174625" algn="l"/>
              </a:tabLst>
            </a:pPr>
            <a:endParaRPr lang="en-US" sz="2400" b="1" dirty="0" smtClean="0">
              <a:solidFill>
                <a:srgbClr val="00FF00"/>
              </a:solidFill>
              <a:latin typeface="Cambria" pitchFamily="18" charset="0"/>
            </a:endParaRPr>
          </a:p>
          <a:p>
            <a:pPr>
              <a:tabLst>
                <a:tab pos="174625" algn="l"/>
                <a:tab pos="2006600" algn="l"/>
              </a:tabLst>
            </a:pPr>
            <a:r>
              <a:rPr lang="en-US" sz="2400" b="1" dirty="0" smtClean="0">
                <a:solidFill>
                  <a:srgbClr val="FFFF00"/>
                </a:solidFill>
                <a:latin typeface="Cambria" pitchFamily="18" charset="0"/>
              </a:rPr>
              <a:t>		Specific hypotheses of GLOBEC NEP:</a:t>
            </a:r>
          </a:p>
          <a:p>
            <a:pPr algn="ctr">
              <a:tabLst>
                <a:tab pos="174625" algn="l"/>
              </a:tabLst>
            </a:pPr>
            <a:endParaRPr lang="en-US" sz="2400" b="1" dirty="0" smtClean="0">
              <a:solidFill>
                <a:srgbClr val="FFFF00"/>
              </a:solidFill>
              <a:latin typeface="Cambria" pitchFamily="18" charset="0"/>
            </a:endParaRPr>
          </a:p>
          <a:p>
            <a:pPr>
              <a:tabLst>
                <a:tab pos="174625" algn="l"/>
              </a:tabLst>
            </a:pPr>
            <a:endParaRPr lang="en-US" sz="2000" b="1" dirty="0">
              <a:solidFill>
                <a:srgbClr val="FFFF00"/>
              </a:solidFill>
              <a:latin typeface="Cambria" pitchFamily="18" charset="0"/>
            </a:endParaRPr>
          </a:p>
          <a:p>
            <a:pPr>
              <a:buFontTx/>
              <a:buChar char="•"/>
              <a:tabLst>
                <a:tab pos="174625" algn="l"/>
              </a:tabLst>
            </a:pPr>
            <a:r>
              <a:rPr lang="en-US" sz="2000" dirty="0">
                <a:solidFill>
                  <a:srgbClr val="FFFF00"/>
                </a:solidFill>
                <a:latin typeface="Cambria" pitchFamily="18" charset="0"/>
              </a:rPr>
              <a:t> </a:t>
            </a:r>
            <a:r>
              <a:rPr lang="en-US" sz="2000" dirty="0" smtClean="0">
                <a:solidFill>
                  <a:schemeClr val="bg1">
                    <a:lumMod val="95000"/>
                  </a:schemeClr>
                </a:solidFill>
                <a:latin typeface="Cambria" pitchFamily="18" charset="0"/>
              </a:rPr>
              <a:t>Spatial and temporal variability in mesoscale circulation is the dominant forcing on </a:t>
            </a:r>
            <a:r>
              <a:rPr lang="en-US" sz="2000" dirty="0">
                <a:solidFill>
                  <a:schemeClr val="bg1">
                    <a:lumMod val="95000"/>
                  </a:schemeClr>
                </a:solidFill>
                <a:latin typeface="Cambria" pitchFamily="18" charset="0"/>
              </a:rPr>
              <a:t>zooplankton distribution, biomass, production, retention and loss from coastal </a:t>
            </a:r>
            <a:r>
              <a:rPr lang="en-US" sz="2000" dirty="0" smtClean="0">
                <a:solidFill>
                  <a:schemeClr val="bg1">
                    <a:lumMod val="95000"/>
                  </a:schemeClr>
                </a:solidFill>
                <a:latin typeface="Cambria" pitchFamily="18" charset="0"/>
              </a:rPr>
              <a:t>areas</a:t>
            </a:r>
            <a:r>
              <a:rPr lang="en-US" sz="2000" dirty="0">
                <a:solidFill>
                  <a:schemeClr val="bg1">
                    <a:lumMod val="95000"/>
                  </a:schemeClr>
                </a:solidFill>
                <a:latin typeface="Cambria" pitchFamily="18" charset="0"/>
              </a:rPr>
              <a:t>. </a:t>
            </a:r>
            <a:endParaRPr lang="en-US" sz="2000" dirty="0" smtClean="0">
              <a:solidFill>
                <a:srgbClr val="FFFF00"/>
              </a:solidFill>
              <a:latin typeface="Cambria" pitchFamily="18" charset="0"/>
            </a:endParaRPr>
          </a:p>
          <a:p>
            <a:pPr>
              <a:buFontTx/>
              <a:buChar char="•"/>
              <a:tabLst>
                <a:tab pos="174625" algn="l"/>
              </a:tabLst>
            </a:pPr>
            <a:endParaRPr lang="en-US" sz="2000" dirty="0">
              <a:solidFill>
                <a:srgbClr val="FFFF00"/>
              </a:solidFill>
              <a:latin typeface="Cambria" pitchFamily="18" charset="0"/>
            </a:endParaRPr>
          </a:p>
          <a:p>
            <a:pPr>
              <a:buFontTx/>
              <a:buChar char="•"/>
              <a:tabLst>
                <a:tab pos="174625" algn="l"/>
              </a:tabLst>
            </a:pPr>
            <a:r>
              <a:rPr lang="en-US" sz="2000" dirty="0" smtClean="0">
                <a:solidFill>
                  <a:srgbClr val="FFFF00"/>
                </a:solidFill>
                <a:latin typeface="Cambria" pitchFamily="18" charset="0"/>
              </a:rPr>
              <a:t> </a:t>
            </a:r>
            <a:r>
              <a:rPr lang="en-US" sz="2000" dirty="0" smtClean="0">
                <a:solidFill>
                  <a:schemeClr val="bg1">
                    <a:lumMod val="95000"/>
                  </a:schemeClr>
                </a:solidFill>
                <a:latin typeface="Cambria" pitchFamily="18" charset="0"/>
              </a:rPr>
              <a:t>Inter- </a:t>
            </a:r>
            <a:r>
              <a:rPr lang="en-US" sz="2000" dirty="0">
                <a:solidFill>
                  <a:schemeClr val="bg1">
                    <a:lumMod val="95000"/>
                  </a:schemeClr>
                </a:solidFill>
                <a:latin typeface="Cambria" pitchFamily="18" charset="0"/>
              </a:rPr>
              <a:t>and intra-annual variability in physical forcing affects ecosystem </a:t>
            </a:r>
            <a:r>
              <a:rPr lang="en-US" sz="2000" dirty="0" smtClean="0">
                <a:solidFill>
                  <a:schemeClr val="bg1">
                    <a:lumMod val="95000"/>
                  </a:schemeClr>
                </a:solidFill>
                <a:latin typeface="Cambria" pitchFamily="18" charset="0"/>
              </a:rPr>
              <a:t>dynamics</a:t>
            </a:r>
            <a:r>
              <a:rPr lang="en-US" sz="2000" dirty="0">
                <a:solidFill>
                  <a:schemeClr val="bg1">
                    <a:lumMod val="95000"/>
                  </a:schemeClr>
                </a:solidFill>
                <a:latin typeface="Cambria" pitchFamily="18" charset="0"/>
              </a:rPr>
              <a:t>, including juvenile salmon </a:t>
            </a:r>
            <a:r>
              <a:rPr lang="en-US" sz="2000" dirty="0" smtClean="0">
                <a:solidFill>
                  <a:schemeClr val="bg1">
                    <a:lumMod val="95000"/>
                  </a:schemeClr>
                </a:solidFill>
                <a:latin typeface="Cambria" pitchFamily="18" charset="0"/>
              </a:rPr>
              <a:t>survival, through bottom-up processes.</a:t>
            </a:r>
            <a:endParaRPr lang="en-US" sz="2000" dirty="0">
              <a:solidFill>
                <a:schemeClr val="bg1">
                  <a:lumMod val="95000"/>
                </a:schemeClr>
              </a:solidFill>
              <a:latin typeface="Cambria" pitchFamily="18" charset="0"/>
            </a:endParaRPr>
          </a:p>
          <a:p>
            <a:pPr>
              <a:buFontTx/>
              <a:buChar char="•"/>
              <a:tabLst>
                <a:tab pos="174625" algn="l"/>
              </a:tabLst>
            </a:pPr>
            <a:endParaRPr lang="en-US" sz="2000" dirty="0">
              <a:solidFill>
                <a:schemeClr val="bg1">
                  <a:lumMod val="95000"/>
                </a:schemeClr>
              </a:solidFill>
              <a:latin typeface="Cambria" pitchFamily="18" charset="0"/>
            </a:endParaRPr>
          </a:p>
        </p:txBody>
      </p:sp>
      <p:pic>
        <p:nvPicPr>
          <p:cNvPr id="10" name="Picture 4" descr="US GLOBEC logo"/>
          <p:cNvPicPr>
            <a:picLocks noChangeAspect="1" noChangeArrowheads="1"/>
          </p:cNvPicPr>
          <p:nvPr/>
        </p:nvPicPr>
        <p:blipFill>
          <a:blip r:embed="rId4" cstate="print"/>
          <a:srcRect/>
          <a:stretch>
            <a:fillRect/>
          </a:stretch>
        </p:blipFill>
        <p:spPr bwMode="auto">
          <a:xfrm>
            <a:off x="609600" y="457200"/>
            <a:ext cx="1752600" cy="1213339"/>
          </a:xfrm>
          <a:prstGeom prst="rect">
            <a:avLst/>
          </a:prstGeom>
          <a:noFill/>
          <a:ln w="9525">
            <a:noFill/>
            <a:miter lim="800000"/>
            <a:headEnd/>
            <a:tailEnd/>
          </a:ln>
        </p:spPr>
      </p:pic>
      <p:sp>
        <p:nvSpPr>
          <p:cNvPr id="7" name="Oval 6"/>
          <p:cNvSpPr/>
          <p:nvPr/>
        </p:nvSpPr>
        <p:spPr bwMode="auto">
          <a:xfrm>
            <a:off x="228600" y="3810000"/>
            <a:ext cx="8915400" cy="1371600"/>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sp>
        <p:nvSpPr>
          <p:cNvPr id="9" name="TextBox 8"/>
          <p:cNvSpPr txBox="1"/>
          <p:nvPr/>
        </p:nvSpPr>
        <p:spPr>
          <a:xfrm>
            <a:off x="2514600" y="609600"/>
            <a:ext cx="6209884" cy="1384995"/>
          </a:xfrm>
          <a:prstGeom prst="rect">
            <a:avLst/>
          </a:prstGeom>
          <a:noFill/>
        </p:spPr>
        <p:txBody>
          <a:bodyPr wrap="square" rtlCol="0">
            <a:spAutoFit/>
          </a:bodyPr>
          <a:lstStyle/>
          <a:p>
            <a:pPr>
              <a:tabLst>
                <a:tab pos="174625" algn="l"/>
              </a:tabLst>
            </a:pPr>
            <a:r>
              <a:rPr lang="en-US" sz="2400" b="1" dirty="0" smtClean="0">
                <a:solidFill>
                  <a:srgbClr val="FFFF00"/>
                </a:solidFill>
                <a:latin typeface="Cambria" pitchFamily="18" charset="0"/>
              </a:rPr>
              <a:t>Overall Objective:</a:t>
            </a:r>
          </a:p>
          <a:p>
            <a:pPr>
              <a:tabLst>
                <a:tab pos="174625" algn="l"/>
              </a:tabLst>
            </a:pPr>
            <a:r>
              <a:rPr lang="en-US" sz="2000" dirty="0" smtClean="0">
                <a:solidFill>
                  <a:schemeClr val="bg1">
                    <a:lumMod val="95000"/>
                  </a:schemeClr>
                </a:solidFill>
                <a:latin typeface="Cambria" pitchFamily="18" charset="0"/>
              </a:rPr>
              <a:t>To understand the impacts of global climate change on ocean ecosystems.</a:t>
            </a:r>
            <a:endParaRPr lang="en-US" sz="2000" b="1" dirty="0" smtClean="0">
              <a:solidFill>
                <a:schemeClr val="bg1">
                  <a:lumMod val="95000"/>
                </a:schemeClr>
              </a:solidFill>
              <a:latin typeface="Cambria" pitchFamily="18" charset="0"/>
            </a:endParaRPr>
          </a:p>
          <a:p>
            <a:endParaRPr lang="en-US"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
          <p:cNvGrpSpPr>
            <a:grpSpLocks noChangeAspect="1"/>
          </p:cNvGrpSpPr>
          <p:nvPr/>
        </p:nvGrpSpPr>
        <p:grpSpPr bwMode="auto">
          <a:xfrm>
            <a:off x="3489442" y="1324307"/>
            <a:ext cx="2546356" cy="5137179"/>
            <a:chOff x="2078" y="542"/>
            <a:chExt cx="1604" cy="3236"/>
          </a:xfrm>
        </p:grpSpPr>
        <p:sp>
          <p:nvSpPr>
            <p:cNvPr id="4445" name="AutoShape 3"/>
            <p:cNvSpPr>
              <a:spLocks noChangeAspect="1" noChangeArrowheads="1" noTextEdit="1"/>
            </p:cNvSpPr>
            <p:nvPr/>
          </p:nvSpPr>
          <p:spPr bwMode="auto">
            <a:xfrm>
              <a:off x="2078" y="542"/>
              <a:ext cx="1604" cy="32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3" name="Group 205"/>
            <p:cNvGrpSpPr>
              <a:grpSpLocks/>
            </p:cNvGrpSpPr>
            <p:nvPr/>
          </p:nvGrpSpPr>
          <p:grpSpPr bwMode="auto">
            <a:xfrm>
              <a:off x="2086" y="550"/>
              <a:ext cx="1580" cy="3220"/>
              <a:chOff x="2086" y="550"/>
              <a:chExt cx="1580" cy="3220"/>
            </a:xfrm>
          </p:grpSpPr>
          <p:sp>
            <p:nvSpPr>
              <p:cNvPr id="8249" name="Rectangle 5"/>
              <p:cNvSpPr>
                <a:spLocks noChangeArrowheads="1"/>
              </p:cNvSpPr>
              <p:nvPr/>
            </p:nvSpPr>
            <p:spPr bwMode="auto">
              <a:xfrm>
                <a:off x="2086" y="550"/>
                <a:ext cx="1580" cy="322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50" name="Freeform 6"/>
              <p:cNvSpPr>
                <a:spLocks/>
              </p:cNvSpPr>
              <p:nvPr/>
            </p:nvSpPr>
            <p:spPr bwMode="auto">
              <a:xfrm>
                <a:off x="2940" y="1252"/>
                <a:ext cx="9"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8"/>
                  </a:cxn>
                  <a:cxn ang="0">
                    <a:pos x="0" y="8"/>
                  </a:cxn>
                  <a:cxn ang="0">
                    <a:pos x="9" y="0"/>
                  </a:cxn>
                  <a:cxn ang="0">
                    <a:pos x="9" y="8"/>
                  </a:cxn>
                  <a:cxn ang="0">
                    <a:pos x="9" y="0"/>
                  </a:cxn>
                  <a:cxn ang="0">
                    <a:pos x="9"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9" h="8">
                    <a:moveTo>
                      <a:pt x="9"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0" y="0"/>
                    </a:lnTo>
                    <a:lnTo>
                      <a:pt x="9" y="0"/>
                    </a:lnTo>
                    <a:lnTo>
                      <a:pt x="0" y="8"/>
                    </a:lnTo>
                    <a:lnTo>
                      <a:pt x="0" y="0"/>
                    </a:lnTo>
                    <a:lnTo>
                      <a:pt x="9" y="0"/>
                    </a:lnTo>
                    <a:lnTo>
                      <a:pt x="9" y="0"/>
                    </a:lnTo>
                    <a:lnTo>
                      <a:pt x="9" y="8"/>
                    </a:lnTo>
                    <a:lnTo>
                      <a:pt x="9" y="8"/>
                    </a:lnTo>
                    <a:lnTo>
                      <a:pt x="9" y="8"/>
                    </a:lnTo>
                    <a:lnTo>
                      <a:pt x="9" y="8"/>
                    </a:lnTo>
                    <a:lnTo>
                      <a:pt x="9" y="8"/>
                    </a:lnTo>
                    <a:lnTo>
                      <a:pt x="9" y="0"/>
                    </a:lnTo>
                    <a:lnTo>
                      <a:pt x="9" y="8"/>
                    </a:lnTo>
                    <a:lnTo>
                      <a:pt x="9" y="0"/>
                    </a:lnTo>
                    <a:lnTo>
                      <a:pt x="9" y="0"/>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9"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1" name="Freeform 7"/>
              <p:cNvSpPr>
                <a:spLocks/>
              </p:cNvSpPr>
              <p:nvPr/>
            </p:nvSpPr>
            <p:spPr bwMode="auto">
              <a:xfrm>
                <a:off x="2949"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2" name="Freeform 8"/>
              <p:cNvSpPr>
                <a:spLocks/>
              </p:cNvSpPr>
              <p:nvPr/>
            </p:nvSpPr>
            <p:spPr bwMode="auto">
              <a:xfrm>
                <a:off x="2949" y="1260"/>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3" name="Freeform 9"/>
              <p:cNvSpPr>
                <a:spLocks/>
              </p:cNvSpPr>
              <p:nvPr/>
            </p:nvSpPr>
            <p:spPr bwMode="auto">
              <a:xfrm>
                <a:off x="2949" y="1260"/>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4" name="Freeform 10"/>
              <p:cNvSpPr>
                <a:spLocks/>
              </p:cNvSpPr>
              <p:nvPr/>
            </p:nvSpPr>
            <p:spPr bwMode="auto">
              <a:xfrm>
                <a:off x="2957"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5" name="Freeform 11"/>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6" name="Freeform 1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7" name="Freeform 13"/>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8" name="Freeform 14"/>
              <p:cNvSpPr>
                <a:spLocks/>
              </p:cNvSpPr>
              <p:nvPr/>
            </p:nvSpPr>
            <p:spPr bwMode="auto">
              <a:xfrm>
                <a:off x="3013"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9" name="Freeform 15"/>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0" name="Freeform 16"/>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1" name="Freeform 17"/>
              <p:cNvSpPr>
                <a:spLocks/>
              </p:cNvSpPr>
              <p:nvPr/>
            </p:nvSpPr>
            <p:spPr bwMode="auto">
              <a:xfrm>
                <a:off x="3045" y="1260"/>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2" name="Freeform 18"/>
              <p:cNvSpPr>
                <a:spLocks/>
              </p:cNvSpPr>
              <p:nvPr/>
            </p:nvSpPr>
            <p:spPr bwMode="auto">
              <a:xfrm>
                <a:off x="3005"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3" name="Freeform 19"/>
              <p:cNvSpPr>
                <a:spLocks/>
              </p:cNvSpPr>
              <p:nvPr/>
            </p:nvSpPr>
            <p:spPr bwMode="auto">
              <a:xfrm>
                <a:off x="3045" y="1260"/>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4" name="Freeform 20"/>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5" name="Freeform 21"/>
              <p:cNvSpPr>
                <a:spLocks/>
              </p:cNvSpPr>
              <p:nvPr/>
            </p:nvSpPr>
            <p:spPr bwMode="auto">
              <a:xfrm>
                <a:off x="3029"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6" name="Freeform 2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7" name="Freeform 23"/>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8" name="Freeform 24"/>
              <p:cNvSpPr>
                <a:spLocks/>
              </p:cNvSpPr>
              <p:nvPr/>
            </p:nvSpPr>
            <p:spPr bwMode="auto">
              <a:xfrm>
                <a:off x="3029" y="12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9" name="Freeform 25"/>
              <p:cNvSpPr>
                <a:spLocks/>
              </p:cNvSpPr>
              <p:nvPr/>
            </p:nvSpPr>
            <p:spPr bwMode="auto">
              <a:xfrm>
                <a:off x="3005"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0" name="Freeform 26"/>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1" name="Freeform 27"/>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2" name="Freeform 28"/>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3" name="Freeform 29"/>
              <p:cNvSpPr>
                <a:spLocks/>
              </p:cNvSpPr>
              <p:nvPr/>
            </p:nvSpPr>
            <p:spPr bwMode="auto">
              <a:xfrm>
                <a:off x="3013" y="1260"/>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4" name="Freeform 30"/>
              <p:cNvSpPr>
                <a:spLocks/>
              </p:cNvSpPr>
              <p:nvPr/>
            </p:nvSpPr>
            <p:spPr bwMode="auto">
              <a:xfrm>
                <a:off x="3045" y="1260"/>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5" name="Freeform 31"/>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6" name="Freeform 32"/>
              <p:cNvSpPr>
                <a:spLocks/>
              </p:cNvSpPr>
              <p:nvPr/>
            </p:nvSpPr>
            <p:spPr bwMode="auto">
              <a:xfrm>
                <a:off x="3045"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7" name="Freeform 33"/>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8" name="Freeform 34"/>
              <p:cNvSpPr>
                <a:spLocks/>
              </p:cNvSpPr>
              <p:nvPr/>
            </p:nvSpPr>
            <p:spPr bwMode="auto">
              <a:xfrm>
                <a:off x="3045" y="1260"/>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9" name="Freeform 35"/>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0" name="Freeform 36"/>
              <p:cNvSpPr>
                <a:spLocks/>
              </p:cNvSpPr>
              <p:nvPr/>
            </p:nvSpPr>
            <p:spPr bwMode="auto">
              <a:xfrm>
                <a:off x="3037" y="12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1" name="Freeform 37"/>
              <p:cNvSpPr>
                <a:spLocks/>
              </p:cNvSpPr>
              <p:nvPr/>
            </p:nvSpPr>
            <p:spPr bwMode="auto">
              <a:xfrm>
                <a:off x="3053"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2" name="Freeform 38"/>
              <p:cNvSpPr>
                <a:spLocks/>
              </p:cNvSpPr>
              <p:nvPr/>
            </p:nvSpPr>
            <p:spPr bwMode="auto">
              <a:xfrm>
                <a:off x="3045"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3" name="Freeform 39"/>
              <p:cNvSpPr>
                <a:spLocks/>
              </p:cNvSpPr>
              <p:nvPr/>
            </p:nvSpPr>
            <p:spPr bwMode="auto">
              <a:xfrm>
                <a:off x="3037"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4" name="Freeform 40"/>
              <p:cNvSpPr>
                <a:spLocks/>
              </p:cNvSpPr>
              <p:nvPr/>
            </p:nvSpPr>
            <p:spPr bwMode="auto">
              <a:xfrm>
                <a:off x="3037"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5" name="Freeform 41"/>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6" name="Freeform 4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7" name="Freeform 43"/>
              <p:cNvSpPr>
                <a:spLocks/>
              </p:cNvSpPr>
              <p:nvPr/>
            </p:nvSpPr>
            <p:spPr bwMode="auto">
              <a:xfrm>
                <a:off x="2997" y="126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8" name="Freeform 44"/>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9" name="Freeform 45"/>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0" name="Freeform 46"/>
              <p:cNvSpPr>
                <a:spLocks/>
              </p:cNvSpPr>
              <p:nvPr/>
            </p:nvSpPr>
            <p:spPr bwMode="auto">
              <a:xfrm>
                <a:off x="3037" y="12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1" name="Freeform 47"/>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2" name="Freeform 48"/>
              <p:cNvSpPr>
                <a:spLocks/>
              </p:cNvSpPr>
              <p:nvPr/>
            </p:nvSpPr>
            <p:spPr bwMode="auto">
              <a:xfrm>
                <a:off x="3021" y="1260"/>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3" name="Freeform 49"/>
              <p:cNvSpPr>
                <a:spLocks/>
              </p:cNvSpPr>
              <p:nvPr/>
            </p:nvSpPr>
            <p:spPr bwMode="auto">
              <a:xfrm>
                <a:off x="3021" y="126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4" name="Freeform 50"/>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5" name="Freeform 51"/>
              <p:cNvSpPr>
                <a:spLocks/>
              </p:cNvSpPr>
              <p:nvPr/>
            </p:nvSpPr>
            <p:spPr bwMode="auto">
              <a:xfrm>
                <a:off x="3005"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6" name="Freeform 52"/>
              <p:cNvSpPr>
                <a:spLocks/>
              </p:cNvSpPr>
              <p:nvPr/>
            </p:nvSpPr>
            <p:spPr bwMode="auto">
              <a:xfrm>
                <a:off x="3037" y="1260"/>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7" name="Freeform 53"/>
              <p:cNvSpPr>
                <a:spLocks/>
              </p:cNvSpPr>
              <p:nvPr/>
            </p:nvSpPr>
            <p:spPr bwMode="auto">
              <a:xfrm>
                <a:off x="3037"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8" name="Freeform 54"/>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9" name="Freeform 55"/>
              <p:cNvSpPr>
                <a:spLocks/>
              </p:cNvSpPr>
              <p:nvPr/>
            </p:nvSpPr>
            <p:spPr bwMode="auto">
              <a:xfrm>
                <a:off x="3037" y="1260"/>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0" name="Freeform 56"/>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1" name="Freeform 57"/>
              <p:cNvSpPr>
                <a:spLocks/>
              </p:cNvSpPr>
              <p:nvPr/>
            </p:nvSpPr>
            <p:spPr bwMode="auto">
              <a:xfrm>
                <a:off x="3021"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2" name="Freeform 58"/>
              <p:cNvSpPr>
                <a:spLocks/>
              </p:cNvSpPr>
              <p:nvPr/>
            </p:nvSpPr>
            <p:spPr bwMode="auto">
              <a:xfrm>
                <a:off x="3045" y="12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3" name="Freeform 59"/>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4" name="Freeform 60"/>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5" name="Freeform 61"/>
              <p:cNvSpPr>
                <a:spLocks/>
              </p:cNvSpPr>
              <p:nvPr/>
            </p:nvSpPr>
            <p:spPr bwMode="auto">
              <a:xfrm>
                <a:off x="3037" y="1260"/>
                <a:ext cx="1" cy="8"/>
              </a:xfrm>
              <a:custGeom>
                <a:avLst/>
                <a:gdLst/>
                <a:ahLst/>
                <a:cxnLst>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6" name="Freeform 62"/>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7" name="Freeform 63"/>
              <p:cNvSpPr>
                <a:spLocks/>
              </p:cNvSpPr>
              <p:nvPr/>
            </p:nvSpPr>
            <p:spPr bwMode="auto">
              <a:xfrm>
                <a:off x="3021"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8" name="Freeform 64"/>
              <p:cNvSpPr>
                <a:spLocks/>
              </p:cNvSpPr>
              <p:nvPr/>
            </p:nvSpPr>
            <p:spPr bwMode="auto">
              <a:xfrm>
                <a:off x="3053"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9" name="Freeform 65"/>
              <p:cNvSpPr>
                <a:spLocks/>
              </p:cNvSpPr>
              <p:nvPr/>
            </p:nvSpPr>
            <p:spPr bwMode="auto">
              <a:xfrm>
                <a:off x="3029" y="1260"/>
                <a:ext cx="8" cy="8"/>
              </a:xfrm>
              <a:custGeom>
                <a:avLst/>
                <a:gdLst/>
                <a:ahLst/>
                <a:cxnLst>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0"/>
                  </a:cxn>
                  <a:cxn ang="0">
                    <a:pos x="0" y="0"/>
                  </a:cxn>
                  <a:cxn ang="0">
                    <a:pos x="0" y="0"/>
                  </a:cxn>
                  <a:cxn ang="0">
                    <a:pos x="0" y="0"/>
                  </a:cxn>
                  <a:cxn ang="0">
                    <a:pos x="8" y="0"/>
                  </a:cxn>
                  <a:cxn ang="0">
                    <a:pos x="8" y="8"/>
                  </a:cxn>
                  <a:cxn ang="0">
                    <a:pos x="0" y="8"/>
                  </a:cxn>
                </a:cxnLst>
                <a:rect l="0" t="0" r="r" b="b"/>
                <a:pathLst>
                  <a:path w="8" h="8">
                    <a:moveTo>
                      <a:pt x="0" y="8"/>
                    </a:moveTo>
                    <a:lnTo>
                      <a:pt x="0" y="0"/>
                    </a:lnTo>
                    <a:lnTo>
                      <a:pt x="0" y="0"/>
                    </a:lnTo>
                    <a:lnTo>
                      <a:pt x="0" y="0"/>
                    </a:lnTo>
                    <a:lnTo>
                      <a:pt x="0" y="0"/>
                    </a:lnTo>
                    <a:lnTo>
                      <a:pt x="0" y="0"/>
                    </a:lnTo>
                    <a:lnTo>
                      <a:pt x="0" y="0"/>
                    </a:lnTo>
                    <a:lnTo>
                      <a:pt x="8" y="0"/>
                    </a:lnTo>
                    <a:lnTo>
                      <a:pt x="8" y="8"/>
                    </a:lnTo>
                    <a:lnTo>
                      <a:pt x="0" y="8"/>
                    </a:lnTo>
                    <a:lnTo>
                      <a:pt x="0" y="0"/>
                    </a:lnTo>
                    <a:lnTo>
                      <a:pt x="0" y="0"/>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0" name="Freeform 66"/>
              <p:cNvSpPr>
                <a:spLocks/>
              </p:cNvSpPr>
              <p:nvPr/>
            </p:nvSpPr>
            <p:spPr bwMode="auto">
              <a:xfrm>
                <a:off x="3029" y="1260"/>
                <a:ext cx="8" cy="8"/>
              </a:xfrm>
              <a:custGeom>
                <a:avLst/>
                <a:gdLst/>
                <a:ahLst/>
                <a:cxnLst>
                  <a:cxn ang="0">
                    <a:pos x="8" y="8"/>
                  </a:cxn>
                  <a:cxn ang="0">
                    <a:pos x="8" y="0"/>
                  </a:cxn>
                  <a:cxn ang="0">
                    <a:pos x="8" y="0"/>
                  </a:cxn>
                  <a:cxn ang="0">
                    <a:pos x="0" y="0"/>
                  </a:cxn>
                  <a:cxn ang="0">
                    <a:pos x="0" y="0"/>
                  </a:cxn>
                  <a:cxn ang="0">
                    <a:pos x="0" y="0"/>
                  </a:cxn>
                  <a:cxn ang="0">
                    <a:pos x="8" y="0"/>
                  </a:cxn>
                  <a:cxn ang="0">
                    <a:pos x="8" y="0"/>
                  </a:cxn>
                  <a:cxn ang="0">
                    <a:pos x="8" y="8"/>
                  </a:cxn>
                  <a:cxn ang="0">
                    <a:pos x="8" y="8"/>
                  </a:cxn>
                  <a:cxn ang="0">
                    <a:pos x="8" y="0"/>
                  </a:cxn>
                  <a:cxn ang="0">
                    <a:pos x="8" y="0"/>
                  </a:cxn>
                  <a:cxn ang="0">
                    <a:pos x="0" y="0"/>
                  </a:cxn>
                  <a:cxn ang="0">
                    <a:pos x="0" y="0"/>
                  </a:cxn>
                  <a:cxn ang="0">
                    <a:pos x="8" y="0"/>
                  </a:cxn>
                  <a:cxn ang="0">
                    <a:pos x="8" y="0"/>
                  </a:cxn>
                  <a:cxn ang="0">
                    <a:pos x="8" y="8"/>
                  </a:cxn>
                  <a:cxn ang="0">
                    <a:pos x="8" y="8"/>
                  </a:cxn>
                </a:cxnLst>
                <a:rect l="0" t="0" r="r" b="b"/>
                <a:pathLst>
                  <a:path w="8" h="8">
                    <a:moveTo>
                      <a:pt x="8" y="8"/>
                    </a:moveTo>
                    <a:lnTo>
                      <a:pt x="8" y="0"/>
                    </a:lnTo>
                    <a:lnTo>
                      <a:pt x="8" y="0"/>
                    </a:lnTo>
                    <a:lnTo>
                      <a:pt x="0" y="0"/>
                    </a:lnTo>
                    <a:lnTo>
                      <a:pt x="0" y="0"/>
                    </a:lnTo>
                    <a:lnTo>
                      <a:pt x="0" y="0"/>
                    </a:lnTo>
                    <a:lnTo>
                      <a:pt x="8" y="0"/>
                    </a:lnTo>
                    <a:lnTo>
                      <a:pt x="8" y="0"/>
                    </a:lnTo>
                    <a:lnTo>
                      <a:pt x="8" y="8"/>
                    </a:lnTo>
                    <a:lnTo>
                      <a:pt x="8" y="8"/>
                    </a:lnTo>
                    <a:lnTo>
                      <a:pt x="8" y="0"/>
                    </a:lnTo>
                    <a:lnTo>
                      <a:pt x="8" y="0"/>
                    </a:lnTo>
                    <a:lnTo>
                      <a:pt x="0" y="0"/>
                    </a:lnTo>
                    <a:lnTo>
                      <a:pt x="0"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1" name="Freeform 67"/>
              <p:cNvSpPr>
                <a:spLocks/>
              </p:cNvSpPr>
              <p:nvPr/>
            </p:nvSpPr>
            <p:spPr bwMode="auto">
              <a:xfrm>
                <a:off x="3021" y="1260"/>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2" name="Freeform 68"/>
              <p:cNvSpPr>
                <a:spLocks/>
              </p:cNvSpPr>
              <p:nvPr/>
            </p:nvSpPr>
            <p:spPr bwMode="auto">
              <a:xfrm>
                <a:off x="3021"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3" name="Freeform 69"/>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4" name="Freeform 70"/>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5" name="Freeform 71"/>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6" name="Freeform 7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7" name="Freeform 73"/>
              <p:cNvSpPr>
                <a:spLocks/>
              </p:cNvSpPr>
              <p:nvPr/>
            </p:nvSpPr>
            <p:spPr bwMode="auto">
              <a:xfrm>
                <a:off x="3037"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8" name="Freeform 74"/>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9" name="Freeform 75"/>
              <p:cNvSpPr>
                <a:spLocks/>
              </p:cNvSpPr>
              <p:nvPr/>
            </p:nvSpPr>
            <p:spPr bwMode="auto">
              <a:xfrm>
                <a:off x="2997" y="1268"/>
                <a:ext cx="8" cy="1"/>
              </a:xfrm>
              <a:custGeom>
                <a:avLst/>
                <a:gdLst/>
                <a:ahLst/>
                <a:cxnLst>
                  <a:cxn ang="0">
                    <a:pos x="8" y="0"/>
                  </a:cxn>
                  <a:cxn ang="0">
                    <a:pos x="8" y="0"/>
                  </a:cxn>
                  <a:cxn ang="0">
                    <a:pos x="8"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0" name="Freeform 76"/>
              <p:cNvSpPr>
                <a:spLocks/>
              </p:cNvSpPr>
              <p:nvPr/>
            </p:nvSpPr>
            <p:spPr bwMode="auto">
              <a:xfrm>
                <a:off x="3037" y="126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1" name="Freeform 77"/>
              <p:cNvSpPr>
                <a:spLocks/>
              </p:cNvSpPr>
              <p:nvPr/>
            </p:nvSpPr>
            <p:spPr bwMode="auto">
              <a:xfrm>
                <a:off x="3029" y="126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2" name="Freeform 78"/>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3" name="Freeform 79"/>
              <p:cNvSpPr>
                <a:spLocks/>
              </p:cNvSpPr>
              <p:nvPr/>
            </p:nvSpPr>
            <p:spPr bwMode="auto">
              <a:xfrm>
                <a:off x="3037" y="1260"/>
                <a:ext cx="1" cy="8"/>
              </a:xfrm>
              <a:custGeom>
                <a:avLst/>
                <a:gdLst/>
                <a:ahLst/>
                <a:cxnLst>
                  <a:cxn ang="0">
                    <a:pos x="0" y="0"/>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4" name="Freeform 80"/>
              <p:cNvSpPr>
                <a:spLocks/>
              </p:cNvSpPr>
              <p:nvPr/>
            </p:nvSpPr>
            <p:spPr bwMode="auto">
              <a:xfrm>
                <a:off x="3037"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5" name="Freeform 81"/>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6" name="Freeform 82"/>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7" name="Freeform 83"/>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8" name="Freeform 84"/>
              <p:cNvSpPr>
                <a:spLocks/>
              </p:cNvSpPr>
              <p:nvPr/>
            </p:nvSpPr>
            <p:spPr bwMode="auto">
              <a:xfrm>
                <a:off x="3053"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9" name="Freeform 85"/>
              <p:cNvSpPr>
                <a:spLocks/>
              </p:cNvSpPr>
              <p:nvPr/>
            </p:nvSpPr>
            <p:spPr bwMode="auto">
              <a:xfrm>
                <a:off x="3053" y="1260"/>
                <a:ext cx="8" cy="8"/>
              </a:xfrm>
              <a:custGeom>
                <a:avLst/>
                <a:gdLst/>
                <a:ahLst/>
                <a:cxnLst>
                  <a:cxn ang="0">
                    <a:pos x="8" y="8"/>
                  </a:cxn>
                  <a:cxn ang="0">
                    <a:pos x="0" y="8"/>
                  </a:cxn>
                  <a:cxn ang="0">
                    <a:pos x="0" y="8"/>
                  </a:cxn>
                  <a:cxn ang="0">
                    <a:pos x="0" y="0"/>
                  </a:cxn>
                  <a:cxn ang="0">
                    <a:pos x="0" y="0"/>
                  </a:cxn>
                  <a:cxn ang="0">
                    <a:pos x="8" y="0"/>
                  </a:cxn>
                  <a:cxn ang="0">
                    <a:pos x="8" y="8"/>
                  </a:cxn>
                  <a:cxn ang="0">
                    <a:pos x="8" y="8"/>
                  </a:cxn>
                  <a:cxn ang="0">
                    <a:pos x="0" y="0"/>
                  </a:cxn>
                  <a:cxn ang="0">
                    <a:pos x="8" y="0"/>
                  </a:cxn>
                  <a:cxn ang="0">
                    <a:pos x="8" y="8"/>
                  </a:cxn>
                  <a:cxn ang="0">
                    <a:pos x="0" y="0"/>
                  </a:cxn>
                  <a:cxn ang="0">
                    <a:pos x="8" y="0"/>
                  </a:cxn>
                  <a:cxn ang="0">
                    <a:pos x="8" y="8"/>
                  </a:cxn>
                </a:cxnLst>
                <a:rect l="0" t="0" r="r" b="b"/>
                <a:pathLst>
                  <a:path w="8" h="8">
                    <a:moveTo>
                      <a:pt x="8" y="8"/>
                    </a:moveTo>
                    <a:lnTo>
                      <a:pt x="0" y="8"/>
                    </a:lnTo>
                    <a:lnTo>
                      <a:pt x="0" y="8"/>
                    </a:lnTo>
                    <a:lnTo>
                      <a:pt x="0" y="0"/>
                    </a:lnTo>
                    <a:lnTo>
                      <a:pt x="0" y="0"/>
                    </a:lnTo>
                    <a:lnTo>
                      <a:pt x="8" y="0"/>
                    </a:lnTo>
                    <a:lnTo>
                      <a:pt x="8" y="8"/>
                    </a:lnTo>
                    <a:lnTo>
                      <a:pt x="8" y="8"/>
                    </a:lnTo>
                    <a:lnTo>
                      <a:pt x="0" y="0"/>
                    </a:lnTo>
                    <a:lnTo>
                      <a:pt x="8" y="0"/>
                    </a:lnTo>
                    <a:lnTo>
                      <a:pt x="8"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0" name="Freeform 86"/>
              <p:cNvSpPr>
                <a:spLocks/>
              </p:cNvSpPr>
              <p:nvPr/>
            </p:nvSpPr>
            <p:spPr bwMode="auto">
              <a:xfrm>
                <a:off x="3029"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1" name="Rectangle 87"/>
              <p:cNvSpPr>
                <a:spLocks noChangeArrowheads="1"/>
              </p:cNvSpPr>
              <p:nvPr/>
            </p:nvSpPr>
            <p:spPr bwMode="auto">
              <a:xfrm>
                <a:off x="3029"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32" name="Rectangle 88"/>
              <p:cNvSpPr>
                <a:spLocks noChangeArrowheads="1"/>
              </p:cNvSpPr>
              <p:nvPr/>
            </p:nvSpPr>
            <p:spPr bwMode="auto">
              <a:xfrm>
                <a:off x="3029"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33" name="Freeform 89"/>
              <p:cNvSpPr>
                <a:spLocks/>
              </p:cNvSpPr>
              <p:nvPr/>
            </p:nvSpPr>
            <p:spPr bwMode="auto">
              <a:xfrm>
                <a:off x="3037"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4" name="Freeform 90"/>
              <p:cNvSpPr>
                <a:spLocks/>
              </p:cNvSpPr>
              <p:nvPr/>
            </p:nvSpPr>
            <p:spPr bwMode="auto">
              <a:xfrm>
                <a:off x="3037"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5" name="Freeform 91"/>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6" name="Freeform 92"/>
              <p:cNvSpPr>
                <a:spLocks/>
              </p:cNvSpPr>
              <p:nvPr/>
            </p:nvSpPr>
            <p:spPr bwMode="auto">
              <a:xfrm>
                <a:off x="2949" y="1268"/>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7" name="Freeform 93"/>
              <p:cNvSpPr>
                <a:spLocks/>
              </p:cNvSpPr>
              <p:nvPr/>
            </p:nvSpPr>
            <p:spPr bwMode="auto">
              <a:xfrm>
                <a:off x="3029"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8" name="Freeform 94"/>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9" name="Freeform 9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0" name="Freeform 9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1" name="Freeform 97"/>
              <p:cNvSpPr>
                <a:spLocks noEditPoints="1"/>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2" name="Freeform 9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3" name="Freeform 9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4" name="Freeform 100"/>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5" name="Freeform 101"/>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6" name="Freeform 102"/>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7" name="Freeform 103"/>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8" name="Freeform 104"/>
              <p:cNvSpPr>
                <a:spLocks/>
              </p:cNvSpPr>
              <p:nvPr/>
            </p:nvSpPr>
            <p:spPr bwMode="auto">
              <a:xfrm>
                <a:off x="302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9" name="Freeform 105"/>
              <p:cNvSpPr>
                <a:spLocks/>
              </p:cNvSpPr>
              <p:nvPr/>
            </p:nvSpPr>
            <p:spPr bwMode="auto">
              <a:xfrm>
                <a:off x="3013" y="1268"/>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0" name="Freeform 106"/>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1" name="Freeform 107"/>
              <p:cNvSpPr>
                <a:spLocks/>
              </p:cNvSpPr>
              <p:nvPr/>
            </p:nvSpPr>
            <p:spPr bwMode="auto">
              <a:xfrm>
                <a:off x="3013" y="126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2" name="Freeform 108"/>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3" name="Freeform 10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4" name="Freeform 110"/>
              <p:cNvSpPr>
                <a:spLocks/>
              </p:cNvSpPr>
              <p:nvPr/>
            </p:nvSpPr>
            <p:spPr bwMode="auto">
              <a:xfrm>
                <a:off x="3053" y="1260"/>
                <a:ext cx="8" cy="8"/>
              </a:xfrm>
              <a:custGeom>
                <a:avLst/>
                <a:gdLst/>
                <a:ahLst/>
                <a:cxnLst>
                  <a:cxn ang="0">
                    <a:pos x="8" y="0"/>
                  </a:cxn>
                  <a:cxn ang="0">
                    <a:pos x="8" y="0"/>
                  </a:cxn>
                  <a:cxn ang="0">
                    <a:pos x="8" y="0"/>
                  </a:cxn>
                  <a:cxn ang="0">
                    <a:pos x="0" y="0"/>
                  </a:cxn>
                  <a:cxn ang="0">
                    <a:pos x="8" y="0"/>
                  </a:cxn>
                  <a:cxn ang="0">
                    <a:pos x="8" y="0"/>
                  </a:cxn>
                  <a:cxn ang="0">
                    <a:pos x="8" y="0"/>
                  </a:cxn>
                  <a:cxn ang="0">
                    <a:pos x="8" y="8"/>
                  </a:cxn>
                  <a:cxn ang="0">
                    <a:pos x="8"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0"/>
                  </a:cxn>
                  <a:cxn ang="0">
                    <a:pos x="0" y="0"/>
                  </a:cxn>
                  <a:cxn ang="0">
                    <a:pos x="8" y="0"/>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8" y="0"/>
                    </a:lnTo>
                    <a:lnTo>
                      <a:pt x="8" y="0"/>
                    </a:lnTo>
                    <a:lnTo>
                      <a:pt x="0" y="0"/>
                    </a:lnTo>
                    <a:lnTo>
                      <a:pt x="0" y="0"/>
                    </a:lnTo>
                    <a:lnTo>
                      <a:pt x="0" y="0"/>
                    </a:lnTo>
                    <a:lnTo>
                      <a:pt x="8" y="0"/>
                    </a:lnTo>
                    <a:lnTo>
                      <a:pt x="8" y="0"/>
                    </a:lnTo>
                    <a:lnTo>
                      <a:pt x="8" y="0"/>
                    </a:lnTo>
                    <a:lnTo>
                      <a:pt x="8" y="8"/>
                    </a:lnTo>
                    <a:lnTo>
                      <a:pt x="8" y="0"/>
                    </a:lnTo>
                    <a:lnTo>
                      <a:pt x="8" y="0"/>
                    </a:lnTo>
                    <a:lnTo>
                      <a:pt x="8" y="8"/>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5" name="Freeform 111"/>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6" name="Freeform 112"/>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7" name="Freeform 11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8" name="Freeform 114"/>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9" name="Freeform 11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0" name="Freeform 116"/>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1" name="Freeform 117"/>
              <p:cNvSpPr>
                <a:spLocks noEditPoints="1"/>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2" name="Freeform 118"/>
              <p:cNvSpPr>
                <a:spLocks noEditPoints="1"/>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3" name="Freeform 119"/>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4" name="Freeform 120"/>
              <p:cNvSpPr>
                <a:spLocks/>
              </p:cNvSpPr>
              <p:nvPr/>
            </p:nvSpPr>
            <p:spPr bwMode="auto">
              <a:xfrm>
                <a:off x="3005" y="126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5" name="Freeform 121"/>
              <p:cNvSpPr>
                <a:spLocks/>
              </p:cNvSpPr>
              <p:nvPr/>
            </p:nvSpPr>
            <p:spPr bwMode="auto">
              <a:xfrm>
                <a:off x="3013"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6" name="Freeform 122"/>
              <p:cNvSpPr>
                <a:spLocks/>
              </p:cNvSpPr>
              <p:nvPr/>
            </p:nvSpPr>
            <p:spPr bwMode="auto">
              <a:xfrm>
                <a:off x="3029" y="1268"/>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7" name="Freeform 12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8" name="Freeform 124"/>
              <p:cNvSpPr>
                <a:spLocks/>
              </p:cNvSpPr>
              <p:nvPr/>
            </p:nvSpPr>
            <p:spPr bwMode="auto">
              <a:xfrm>
                <a:off x="3021" y="1268"/>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9" name="Freeform 125"/>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0" name="Freeform 12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1" name="Freeform 127"/>
              <p:cNvSpPr>
                <a:spLocks/>
              </p:cNvSpPr>
              <p:nvPr/>
            </p:nvSpPr>
            <p:spPr bwMode="auto">
              <a:xfrm>
                <a:off x="3021" y="1268"/>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2" name="Freeform 12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3" name="Freeform 129"/>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4" name="Freeform 130"/>
              <p:cNvSpPr>
                <a:spLocks/>
              </p:cNvSpPr>
              <p:nvPr/>
            </p:nvSpPr>
            <p:spPr bwMode="auto">
              <a:xfrm>
                <a:off x="299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5" name="Freeform 131"/>
              <p:cNvSpPr>
                <a:spLocks noEditPoints="1"/>
              </p:cNvSpPr>
              <p:nvPr/>
            </p:nvSpPr>
            <p:spPr bwMode="auto">
              <a:xfrm>
                <a:off x="3013" y="1268"/>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6" name="Rectangle 132"/>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7" name="Rectangle 133"/>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8" name="Rectangle 134"/>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9" name="Freeform 135"/>
              <p:cNvSpPr>
                <a:spLocks/>
              </p:cNvSpPr>
              <p:nvPr/>
            </p:nvSpPr>
            <p:spPr bwMode="auto">
              <a:xfrm>
                <a:off x="3013"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0" name="Freeform 136"/>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1" name="Freeform 137"/>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2" name="Freeform 13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3" name="Freeform 139"/>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4" name="Freeform 140"/>
              <p:cNvSpPr>
                <a:spLocks/>
              </p:cNvSpPr>
              <p:nvPr/>
            </p:nvSpPr>
            <p:spPr bwMode="auto">
              <a:xfrm>
                <a:off x="3053" y="1268"/>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5" name="Freeform 141"/>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6" name="Freeform 142"/>
              <p:cNvSpPr>
                <a:spLocks/>
              </p:cNvSpPr>
              <p:nvPr/>
            </p:nvSpPr>
            <p:spPr bwMode="auto">
              <a:xfrm>
                <a:off x="3029" y="126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7" name="Freeform 143"/>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8" name="Freeform 144"/>
              <p:cNvSpPr>
                <a:spLocks/>
              </p:cNvSpPr>
              <p:nvPr/>
            </p:nvSpPr>
            <p:spPr bwMode="auto">
              <a:xfrm>
                <a:off x="3053" y="12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9" name="Freeform 14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0" name="Freeform 14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1" name="Freeform 147"/>
              <p:cNvSpPr>
                <a:spLocks/>
              </p:cNvSpPr>
              <p:nvPr/>
            </p:nvSpPr>
            <p:spPr bwMode="auto">
              <a:xfrm>
                <a:off x="3013" y="1268"/>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2" name="Freeform 148"/>
              <p:cNvSpPr>
                <a:spLocks/>
              </p:cNvSpPr>
              <p:nvPr/>
            </p:nvSpPr>
            <p:spPr bwMode="auto">
              <a:xfrm>
                <a:off x="3061" y="126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3" name="Freeform 149"/>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4" name="Freeform 150"/>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5" name="Freeform 151"/>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6" name="Freeform 152"/>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7" name="Freeform 15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8" name="Freeform 154"/>
              <p:cNvSpPr>
                <a:spLocks/>
              </p:cNvSpPr>
              <p:nvPr/>
            </p:nvSpPr>
            <p:spPr bwMode="auto">
              <a:xfrm>
                <a:off x="3013" y="126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9" name="Freeform 155"/>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0" name="Freeform 156"/>
              <p:cNvSpPr>
                <a:spLocks/>
              </p:cNvSpPr>
              <p:nvPr/>
            </p:nvSpPr>
            <p:spPr bwMode="auto">
              <a:xfrm>
                <a:off x="3013" y="1268"/>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1" name="Freeform 157"/>
              <p:cNvSpPr>
                <a:spLocks/>
              </p:cNvSpPr>
              <p:nvPr/>
            </p:nvSpPr>
            <p:spPr bwMode="auto">
              <a:xfrm>
                <a:off x="3037" y="126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2" name="Freeform 158"/>
              <p:cNvSpPr>
                <a:spLocks/>
              </p:cNvSpPr>
              <p:nvPr/>
            </p:nvSpPr>
            <p:spPr bwMode="auto">
              <a:xfrm>
                <a:off x="3013"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3" name="Freeform 15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4" name="Freeform 160"/>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5" name="Freeform 161"/>
              <p:cNvSpPr>
                <a:spLocks/>
              </p:cNvSpPr>
              <p:nvPr/>
            </p:nvSpPr>
            <p:spPr bwMode="auto">
              <a:xfrm>
                <a:off x="3013" y="1268"/>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0"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6" name="Freeform 162"/>
              <p:cNvSpPr>
                <a:spLocks/>
              </p:cNvSpPr>
              <p:nvPr/>
            </p:nvSpPr>
            <p:spPr bwMode="auto">
              <a:xfrm>
                <a:off x="3021" y="126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7" name="Freeform 163"/>
              <p:cNvSpPr>
                <a:spLocks/>
              </p:cNvSpPr>
              <p:nvPr/>
            </p:nvSpPr>
            <p:spPr bwMode="auto">
              <a:xfrm>
                <a:off x="3013" y="1268"/>
                <a:ext cx="8" cy="8"/>
              </a:xfrm>
              <a:custGeom>
                <a:avLst/>
                <a:gdLst/>
                <a:ahLst/>
                <a:cxnLst>
                  <a:cxn ang="0">
                    <a:pos x="8" y="0"/>
                  </a:cxn>
                  <a:cxn ang="0">
                    <a:pos x="8" y="0"/>
                  </a:cxn>
                  <a:cxn ang="0">
                    <a:pos x="8" y="0"/>
                  </a:cxn>
                  <a:cxn ang="0">
                    <a:pos x="0" y="0"/>
                  </a:cxn>
                  <a:cxn ang="0">
                    <a:pos x="8" y="0"/>
                  </a:cxn>
                  <a:cxn ang="0">
                    <a:pos x="8" y="0"/>
                  </a:cxn>
                  <a:cxn ang="0">
                    <a:pos x="0" y="0"/>
                  </a:cxn>
                  <a:cxn ang="0">
                    <a:pos x="8" y="0"/>
                  </a:cxn>
                  <a:cxn ang="0">
                    <a:pos x="8" y="8"/>
                  </a:cxn>
                  <a:cxn ang="0">
                    <a:pos x="0" y="8"/>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0" y="0"/>
                    </a:lnTo>
                    <a:lnTo>
                      <a:pt x="8" y="0"/>
                    </a:lnTo>
                    <a:lnTo>
                      <a:pt x="8" y="0"/>
                    </a:lnTo>
                    <a:lnTo>
                      <a:pt x="0" y="0"/>
                    </a:lnTo>
                    <a:lnTo>
                      <a:pt x="8" y="0"/>
                    </a:lnTo>
                    <a:lnTo>
                      <a:pt x="8" y="8"/>
                    </a:lnTo>
                    <a:lnTo>
                      <a:pt x="0" y="8"/>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8" name="Freeform 164"/>
              <p:cNvSpPr>
                <a:spLocks/>
              </p:cNvSpPr>
              <p:nvPr/>
            </p:nvSpPr>
            <p:spPr bwMode="auto">
              <a:xfrm>
                <a:off x="3013" y="1268"/>
                <a:ext cx="8" cy="8"/>
              </a:xfrm>
              <a:custGeom>
                <a:avLst/>
                <a:gdLst/>
                <a:ahLst/>
                <a:cxnLst>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9" name="Freeform 165"/>
              <p:cNvSpPr>
                <a:spLocks/>
              </p:cNvSpPr>
              <p:nvPr/>
            </p:nvSpPr>
            <p:spPr bwMode="auto">
              <a:xfrm>
                <a:off x="3013" y="126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0" name="Freeform 166"/>
              <p:cNvSpPr>
                <a:spLocks/>
              </p:cNvSpPr>
              <p:nvPr/>
            </p:nvSpPr>
            <p:spPr bwMode="auto">
              <a:xfrm>
                <a:off x="3021" y="126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1" name="Freeform 167"/>
              <p:cNvSpPr>
                <a:spLocks/>
              </p:cNvSpPr>
              <p:nvPr/>
            </p:nvSpPr>
            <p:spPr bwMode="auto">
              <a:xfrm>
                <a:off x="302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0" y="0"/>
                    </a:lnTo>
                    <a:lnTo>
                      <a:pt x="0"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2" name="Freeform 168"/>
              <p:cNvSpPr>
                <a:spLocks/>
              </p:cNvSpPr>
              <p:nvPr/>
            </p:nvSpPr>
            <p:spPr bwMode="auto">
              <a:xfrm>
                <a:off x="3021" y="126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3" name="Freeform 169"/>
              <p:cNvSpPr>
                <a:spLocks/>
              </p:cNvSpPr>
              <p:nvPr/>
            </p:nvSpPr>
            <p:spPr bwMode="auto">
              <a:xfrm>
                <a:off x="3013" y="1268"/>
                <a:ext cx="8" cy="8"/>
              </a:xfrm>
              <a:custGeom>
                <a:avLst/>
                <a:gdLst/>
                <a:ahLst/>
                <a:cxnLst>
                  <a:cxn ang="0">
                    <a:pos x="8" y="8"/>
                  </a:cxn>
                  <a:cxn ang="0">
                    <a:pos x="0" y="8"/>
                  </a:cxn>
                  <a:cxn ang="0">
                    <a:pos x="0" y="0"/>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0"/>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4" name="Rectangle 170"/>
              <p:cNvSpPr>
                <a:spLocks noChangeArrowheads="1"/>
              </p:cNvSpPr>
              <p:nvPr/>
            </p:nvSpPr>
            <p:spPr bwMode="auto">
              <a:xfrm>
                <a:off x="302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415" name="Freeform 171"/>
              <p:cNvSpPr>
                <a:spLocks/>
              </p:cNvSpPr>
              <p:nvPr/>
            </p:nvSpPr>
            <p:spPr bwMode="auto">
              <a:xfrm>
                <a:off x="3013" y="12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6" name="Freeform 172"/>
              <p:cNvSpPr>
                <a:spLocks/>
              </p:cNvSpPr>
              <p:nvPr/>
            </p:nvSpPr>
            <p:spPr bwMode="auto">
              <a:xfrm>
                <a:off x="3021" y="126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7" name="Freeform 173"/>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8" name="Freeform 174"/>
              <p:cNvSpPr>
                <a:spLocks/>
              </p:cNvSpPr>
              <p:nvPr/>
            </p:nvSpPr>
            <p:spPr bwMode="auto">
              <a:xfrm>
                <a:off x="3013" y="1268"/>
                <a:ext cx="8" cy="8"/>
              </a:xfrm>
              <a:custGeom>
                <a:avLst/>
                <a:gdLst/>
                <a:ahLst/>
                <a:cxnLst>
                  <a:cxn ang="0">
                    <a:pos x="8" y="8"/>
                  </a:cxn>
                  <a:cxn ang="0">
                    <a:pos x="8" y="8"/>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8"/>
                  </a:cxn>
                </a:cxnLst>
                <a:rect l="0" t="0" r="r" b="b"/>
                <a:pathLst>
                  <a:path w="8" h="8">
                    <a:moveTo>
                      <a:pt x="8" y="8"/>
                    </a:move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9" name="Freeform 175"/>
              <p:cNvSpPr>
                <a:spLocks/>
              </p:cNvSpPr>
              <p:nvPr/>
            </p:nvSpPr>
            <p:spPr bwMode="auto">
              <a:xfrm>
                <a:off x="3061" y="1268"/>
                <a:ext cx="8" cy="1"/>
              </a:xfrm>
              <a:custGeom>
                <a:avLst/>
                <a:gdLst/>
                <a:ahLst/>
                <a:cxnLst>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0" name="Freeform 176"/>
              <p:cNvSpPr>
                <a:spLocks/>
              </p:cNvSpPr>
              <p:nvPr/>
            </p:nvSpPr>
            <p:spPr bwMode="auto">
              <a:xfrm>
                <a:off x="3013" y="1268"/>
                <a:ext cx="8" cy="8"/>
              </a:xfrm>
              <a:custGeom>
                <a:avLst/>
                <a:gdLst/>
                <a:ahLst/>
                <a:cxnLst>
                  <a:cxn ang="0">
                    <a:pos x="0" y="8"/>
                  </a:cxn>
                  <a:cxn ang="0">
                    <a:pos x="0" y="8"/>
                  </a:cxn>
                  <a:cxn ang="0">
                    <a:pos x="0" y="0"/>
                  </a:cxn>
                  <a:cxn ang="0">
                    <a:pos x="0" y="8"/>
                  </a:cxn>
                  <a:cxn ang="0">
                    <a:pos x="0" y="0"/>
                  </a:cxn>
                  <a:cxn ang="0">
                    <a:pos x="0" y="0"/>
                  </a:cxn>
                  <a:cxn ang="0">
                    <a:pos x="0" y="8"/>
                  </a:cxn>
                  <a:cxn ang="0">
                    <a:pos x="0" y="8"/>
                  </a:cxn>
                  <a:cxn ang="0">
                    <a:pos x="0" y="0"/>
                  </a:cxn>
                  <a:cxn ang="0">
                    <a:pos x="0" y="0"/>
                  </a:cxn>
                  <a:cxn ang="0">
                    <a:pos x="0" y="8"/>
                  </a:cxn>
                  <a:cxn ang="0">
                    <a:pos x="0" y="0"/>
                  </a:cxn>
                  <a:cxn ang="0">
                    <a:pos x="0" y="8"/>
                  </a:cxn>
                  <a:cxn ang="0">
                    <a:pos x="0" y="8"/>
                  </a:cxn>
                  <a:cxn ang="0">
                    <a:pos x="0" y="0"/>
                  </a:cxn>
                  <a:cxn ang="0">
                    <a:pos x="0" y="8"/>
                  </a:cxn>
                  <a:cxn ang="0">
                    <a:pos x="0" y="0"/>
                  </a:cxn>
                  <a:cxn ang="0">
                    <a:pos x="0" y="0"/>
                  </a:cxn>
                  <a:cxn ang="0">
                    <a:pos x="0" y="0"/>
                  </a:cxn>
                  <a:cxn ang="0">
                    <a:pos x="0" y="8"/>
                  </a:cxn>
                  <a:cxn ang="0">
                    <a:pos x="0" y="0"/>
                  </a:cxn>
                  <a:cxn ang="0">
                    <a:pos x="8" y="0"/>
                  </a:cxn>
                  <a:cxn ang="0">
                    <a:pos x="8" y="8"/>
                  </a:cxn>
                  <a:cxn ang="0">
                    <a:pos x="8" y="0"/>
                  </a:cxn>
                  <a:cxn ang="0">
                    <a:pos x="8" y="0"/>
                  </a:cxn>
                  <a:cxn ang="0">
                    <a:pos x="8" y="0"/>
                  </a:cxn>
                  <a:cxn ang="0">
                    <a:pos x="8" y="8"/>
                  </a:cxn>
                  <a:cxn ang="0">
                    <a:pos x="8" y="8"/>
                  </a:cxn>
                  <a:cxn ang="0">
                    <a:pos x="8" y="0"/>
                  </a:cxn>
                  <a:cxn ang="0">
                    <a:pos x="8" y="8"/>
                  </a:cxn>
                  <a:cxn ang="0">
                    <a:pos x="0" y="8"/>
                  </a:cxn>
                  <a:cxn ang="0">
                    <a:pos x="0" y="8"/>
                  </a:cxn>
                  <a:cxn ang="0">
                    <a:pos x="0" y="8"/>
                  </a:cxn>
                  <a:cxn ang="0">
                    <a:pos x="0" y="8"/>
                  </a:cxn>
                  <a:cxn ang="0">
                    <a:pos x="0" y="0"/>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0" y="8"/>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8"/>
                    </a:lnTo>
                    <a:lnTo>
                      <a:pt x="0" y="8"/>
                    </a:lnTo>
                    <a:lnTo>
                      <a:pt x="0" y="0"/>
                    </a:lnTo>
                    <a:lnTo>
                      <a:pt x="8" y="8"/>
                    </a:lnTo>
                    <a:lnTo>
                      <a:pt x="0" y="8"/>
                    </a:lnTo>
                    <a:lnTo>
                      <a:pt x="0" y="8"/>
                    </a:lnTo>
                    <a:lnTo>
                      <a:pt x="0" y="8"/>
                    </a:lnTo>
                    <a:lnTo>
                      <a:pt x="0" y="8"/>
                    </a:ln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8"/>
                    </a:lnTo>
                    <a:lnTo>
                      <a:pt x="0" y="8"/>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1" name="Freeform 177"/>
              <p:cNvSpPr>
                <a:spLocks/>
              </p:cNvSpPr>
              <p:nvPr/>
            </p:nvSpPr>
            <p:spPr bwMode="auto">
              <a:xfrm>
                <a:off x="3013" y="1276"/>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2" name="Freeform 178"/>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3" name="Freeform 179"/>
              <p:cNvSpPr>
                <a:spLocks/>
              </p:cNvSpPr>
              <p:nvPr/>
            </p:nvSpPr>
            <p:spPr bwMode="auto">
              <a:xfrm>
                <a:off x="3029" y="1260"/>
                <a:ext cx="32" cy="8"/>
              </a:xfrm>
              <a:custGeom>
                <a:avLst/>
                <a:gdLst/>
                <a:ahLst/>
                <a:cxnLst>
                  <a:cxn ang="0">
                    <a:pos x="32" y="8"/>
                  </a:cxn>
                  <a:cxn ang="0">
                    <a:pos x="32" y="8"/>
                  </a:cxn>
                  <a:cxn ang="0">
                    <a:pos x="32"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16" y="8"/>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8" y="8"/>
                    </a:lnTo>
                    <a:lnTo>
                      <a:pt x="8"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4" name="Freeform 180"/>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5" name="Freeform 181"/>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6" name="Freeform 182"/>
              <p:cNvSpPr>
                <a:spLocks/>
              </p:cNvSpPr>
              <p:nvPr/>
            </p:nvSpPr>
            <p:spPr bwMode="auto">
              <a:xfrm>
                <a:off x="3029" y="1268"/>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7" name="Freeform 183"/>
              <p:cNvSpPr>
                <a:spLocks/>
              </p:cNvSpPr>
              <p:nvPr/>
            </p:nvSpPr>
            <p:spPr bwMode="auto">
              <a:xfrm>
                <a:off x="3021" y="1268"/>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8" name="Freeform 184"/>
              <p:cNvSpPr>
                <a:spLocks/>
              </p:cNvSpPr>
              <p:nvPr/>
            </p:nvSpPr>
            <p:spPr bwMode="auto">
              <a:xfrm>
                <a:off x="2940" y="1260"/>
                <a:ext cx="17" cy="16"/>
              </a:xfrm>
              <a:custGeom>
                <a:avLst/>
                <a:gdLst/>
                <a:ahLst/>
                <a:cxnLst>
                  <a:cxn ang="0">
                    <a:pos x="9" y="16"/>
                  </a:cxn>
                  <a:cxn ang="0">
                    <a:pos x="9" y="8"/>
                  </a:cxn>
                  <a:cxn ang="0">
                    <a:pos x="9" y="8"/>
                  </a:cxn>
                  <a:cxn ang="0">
                    <a:pos x="9" y="8"/>
                  </a:cxn>
                  <a:cxn ang="0">
                    <a:pos x="9" y="8"/>
                  </a:cxn>
                  <a:cxn ang="0">
                    <a:pos x="0" y="8"/>
                  </a:cxn>
                  <a:cxn ang="0">
                    <a:pos x="0" y="8"/>
                  </a:cxn>
                  <a:cxn ang="0">
                    <a:pos x="0" y="0"/>
                  </a:cxn>
                  <a:cxn ang="0">
                    <a:pos x="0" y="0"/>
                  </a:cxn>
                  <a:cxn ang="0">
                    <a:pos x="0" y="0"/>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0"/>
                  </a:cxn>
                  <a:cxn ang="0">
                    <a:pos x="9" y="0"/>
                  </a:cxn>
                  <a:cxn ang="0">
                    <a:pos x="0" y="0"/>
                  </a:cxn>
                  <a:cxn ang="0">
                    <a:pos x="0" y="0"/>
                  </a:cxn>
                  <a:cxn ang="0">
                    <a:pos x="0" y="8"/>
                  </a:cxn>
                  <a:cxn ang="0">
                    <a:pos x="9" y="8"/>
                  </a:cxn>
                  <a:cxn ang="0">
                    <a:pos x="9" y="8"/>
                  </a:cxn>
                  <a:cxn ang="0">
                    <a:pos x="9" y="8"/>
                  </a:cxn>
                  <a:cxn ang="0">
                    <a:pos x="9" y="8"/>
                  </a:cxn>
                  <a:cxn ang="0">
                    <a:pos x="9" y="8"/>
                  </a:cxn>
                  <a:cxn ang="0">
                    <a:pos x="9" y="8"/>
                  </a:cxn>
                  <a:cxn ang="0">
                    <a:pos x="9" y="16"/>
                  </a:cxn>
                </a:cxnLst>
                <a:rect l="0" t="0" r="r" b="b"/>
                <a:pathLst>
                  <a:path w="17" h="16">
                    <a:moveTo>
                      <a:pt x="9" y="16"/>
                    </a:moveTo>
                    <a:lnTo>
                      <a:pt x="9" y="16"/>
                    </a:lnTo>
                    <a:lnTo>
                      <a:pt x="9" y="16"/>
                    </a:lnTo>
                    <a:lnTo>
                      <a:pt x="9" y="16"/>
                    </a:lnTo>
                    <a:lnTo>
                      <a:pt x="9" y="16"/>
                    </a:lnTo>
                    <a:lnTo>
                      <a:pt x="9" y="16"/>
                    </a:lnTo>
                    <a:lnTo>
                      <a:pt x="9" y="16"/>
                    </a:lnTo>
                    <a:lnTo>
                      <a:pt x="9" y="16"/>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9" y="8"/>
                    </a:lnTo>
                    <a:lnTo>
                      <a:pt x="9" y="8"/>
                    </a:lnTo>
                    <a:lnTo>
                      <a:pt x="9" y="8"/>
                    </a:lnTo>
                    <a:lnTo>
                      <a:pt x="9" y="8"/>
                    </a:lnTo>
                    <a:lnTo>
                      <a:pt x="17" y="8"/>
                    </a:lnTo>
                    <a:lnTo>
                      <a:pt x="17" y="8"/>
                    </a:lnTo>
                    <a:lnTo>
                      <a:pt x="17" y="8"/>
                    </a:lnTo>
                    <a:lnTo>
                      <a:pt x="9" y="8"/>
                    </a:lnTo>
                    <a:lnTo>
                      <a:pt x="9" y="8"/>
                    </a:lnTo>
                    <a:lnTo>
                      <a:pt x="17" y="8"/>
                    </a:lnTo>
                    <a:lnTo>
                      <a:pt x="17" y="8"/>
                    </a:lnTo>
                    <a:lnTo>
                      <a:pt x="17" y="8"/>
                    </a:lnTo>
                    <a:lnTo>
                      <a:pt x="9"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16"/>
                    </a:lnTo>
                    <a:lnTo>
                      <a:pt x="9" y="16"/>
                    </a:lnTo>
                    <a:lnTo>
                      <a:pt x="9" y="16"/>
                    </a:lnTo>
                    <a:lnTo>
                      <a:pt x="9" y="16"/>
                    </a:lnTo>
                    <a:lnTo>
                      <a:pt x="9" y="16"/>
                    </a:lnTo>
                    <a:lnTo>
                      <a:pt x="9" y="16"/>
                    </a:lnTo>
                    <a:lnTo>
                      <a:pt x="17" y="16"/>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9" name="Freeform 185"/>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0" name="Freeform 18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1" name="Freeform 187"/>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2" name="Freeform 188"/>
              <p:cNvSpPr>
                <a:spLocks noEditPoints="1"/>
              </p:cNvSpPr>
              <p:nvPr/>
            </p:nvSpPr>
            <p:spPr bwMode="auto">
              <a:xfrm>
                <a:off x="3069" y="1268"/>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3" name="Freeform 189"/>
              <p:cNvSpPr>
                <a:spLocks/>
              </p:cNvSpPr>
              <p:nvPr/>
            </p:nvSpPr>
            <p:spPr bwMode="auto">
              <a:xfrm>
                <a:off x="3013" y="1276"/>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4" name="Freeform 19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5" name="Freeform 191"/>
              <p:cNvSpPr>
                <a:spLocks/>
              </p:cNvSpPr>
              <p:nvPr/>
            </p:nvSpPr>
            <p:spPr bwMode="auto">
              <a:xfrm>
                <a:off x="3029" y="12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6" name="Freeform 192"/>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7" name="Freeform 193"/>
              <p:cNvSpPr>
                <a:spLocks/>
              </p:cNvSpPr>
              <p:nvPr/>
            </p:nvSpPr>
            <p:spPr bwMode="auto">
              <a:xfrm>
                <a:off x="3021" y="1268"/>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0" y="8"/>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8" y="0"/>
                  </a:cxn>
                  <a:cxn ang="0">
                    <a:pos x="8" y="0"/>
                  </a:cxn>
                  <a:cxn ang="0">
                    <a:pos x="8" y="0"/>
                  </a:cxn>
                  <a:cxn ang="0">
                    <a:pos x="8" y="0"/>
                  </a:cxn>
                  <a:cxn ang="0">
                    <a:pos x="0" y="8"/>
                  </a:cxn>
                  <a:cxn ang="0">
                    <a:pos x="8" y="8"/>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0"/>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0"/>
                    </a:lnTo>
                    <a:lnTo>
                      <a:pt x="0" y="0"/>
                    </a:lnTo>
                    <a:lnTo>
                      <a:pt x="0" y="0"/>
                    </a:lnTo>
                    <a:lnTo>
                      <a:pt x="0" y="8"/>
                    </a:lnTo>
                    <a:lnTo>
                      <a:pt x="0" y="8"/>
                    </a:lnTo>
                    <a:lnTo>
                      <a:pt x="0" y="0"/>
                    </a:lnTo>
                    <a:lnTo>
                      <a:pt x="0" y="8"/>
                    </a:lnTo>
                    <a:lnTo>
                      <a:pt x="0" y="0"/>
                    </a:lnTo>
                    <a:lnTo>
                      <a:pt x="0" y="0"/>
                    </a:lnTo>
                    <a:lnTo>
                      <a:pt x="0" y="8"/>
                    </a:lnTo>
                    <a:lnTo>
                      <a:pt x="0" y="0"/>
                    </a:lnTo>
                    <a:lnTo>
                      <a:pt x="0" y="0"/>
                    </a:lnTo>
                    <a:lnTo>
                      <a:pt x="0" y="0"/>
                    </a:lnTo>
                    <a:lnTo>
                      <a:pt x="0" y="8"/>
                    </a:lnTo>
                    <a:lnTo>
                      <a:pt x="0" y="8"/>
                    </a:lnTo>
                    <a:lnTo>
                      <a:pt x="0" y="0"/>
                    </a:lnTo>
                    <a:lnTo>
                      <a:pt x="0" y="8"/>
                    </a:lnTo>
                    <a:lnTo>
                      <a:pt x="0" y="0"/>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0" y="8"/>
                    </a:lnTo>
                    <a:lnTo>
                      <a:pt x="0" y="8"/>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8" name="Freeform 194"/>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9" name="Freeform 195"/>
              <p:cNvSpPr>
                <a:spLocks/>
              </p:cNvSpPr>
              <p:nvPr/>
            </p:nvSpPr>
            <p:spPr bwMode="auto">
              <a:xfrm>
                <a:off x="2997" y="1268"/>
                <a:ext cx="8" cy="8"/>
              </a:xfrm>
              <a:custGeom>
                <a:avLst/>
                <a:gdLst/>
                <a:ahLst/>
                <a:cxnLst>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0" name="Freeform 196"/>
              <p:cNvSpPr>
                <a:spLocks/>
              </p:cNvSpPr>
              <p:nvPr/>
            </p:nvSpPr>
            <p:spPr bwMode="auto">
              <a:xfrm>
                <a:off x="3037" y="12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1" name="Freeform 197"/>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2" name="Freeform 198"/>
              <p:cNvSpPr>
                <a:spLocks/>
              </p:cNvSpPr>
              <p:nvPr/>
            </p:nvSpPr>
            <p:spPr bwMode="auto">
              <a:xfrm>
                <a:off x="3021"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3" name="Freeform 199"/>
              <p:cNvSpPr>
                <a:spLocks/>
              </p:cNvSpPr>
              <p:nvPr/>
            </p:nvSpPr>
            <p:spPr bwMode="auto">
              <a:xfrm>
                <a:off x="3029"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4" name="Freeform 200"/>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5" name="Freeform 20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6" name="Freeform 202"/>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7" name="Freeform 203"/>
              <p:cNvSpPr>
                <a:spLocks/>
              </p:cNvSpPr>
              <p:nvPr/>
            </p:nvSpPr>
            <p:spPr bwMode="auto">
              <a:xfrm>
                <a:off x="3005" y="1276"/>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8" name="Freeform 20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4" name="Group 406"/>
            <p:cNvGrpSpPr>
              <a:grpSpLocks/>
            </p:cNvGrpSpPr>
            <p:nvPr/>
          </p:nvGrpSpPr>
          <p:grpSpPr bwMode="auto">
            <a:xfrm>
              <a:off x="2949" y="1268"/>
              <a:ext cx="428" cy="163"/>
              <a:chOff x="2949" y="1268"/>
              <a:chExt cx="428" cy="163"/>
            </a:xfrm>
          </p:grpSpPr>
          <p:sp>
            <p:nvSpPr>
              <p:cNvPr id="8049" name="Freeform 206"/>
              <p:cNvSpPr>
                <a:spLocks noEditPoints="1"/>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0" name="Freeform 207"/>
              <p:cNvSpPr>
                <a:spLocks/>
              </p:cNvSpPr>
              <p:nvPr/>
            </p:nvSpPr>
            <p:spPr bwMode="auto">
              <a:xfrm>
                <a:off x="3013" y="1276"/>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1" name="Freeform 208"/>
              <p:cNvSpPr>
                <a:spLocks noEditPoints="1"/>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2" name="Freeform 209"/>
              <p:cNvSpPr>
                <a:spLocks/>
              </p:cNvSpPr>
              <p:nvPr/>
            </p:nvSpPr>
            <p:spPr bwMode="auto">
              <a:xfrm>
                <a:off x="2965"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3" name="Freeform 210"/>
              <p:cNvSpPr>
                <a:spLocks/>
              </p:cNvSpPr>
              <p:nvPr/>
            </p:nvSpPr>
            <p:spPr bwMode="auto">
              <a:xfrm>
                <a:off x="2957" y="1268"/>
                <a:ext cx="8"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4" name="Freeform 21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5" name="Freeform 212"/>
              <p:cNvSpPr>
                <a:spLocks/>
              </p:cNvSpPr>
              <p:nvPr/>
            </p:nvSpPr>
            <p:spPr bwMode="auto">
              <a:xfrm>
                <a:off x="3013" y="127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6" name="Freeform 213"/>
              <p:cNvSpPr>
                <a:spLocks/>
              </p:cNvSpPr>
              <p:nvPr/>
            </p:nvSpPr>
            <p:spPr bwMode="auto">
              <a:xfrm>
                <a:off x="3013" y="1276"/>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7" name="Freeform 21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8" name="Freeform 215"/>
              <p:cNvSpPr>
                <a:spLocks/>
              </p:cNvSpPr>
              <p:nvPr/>
            </p:nvSpPr>
            <p:spPr bwMode="auto">
              <a:xfrm>
                <a:off x="3013" y="1268"/>
                <a:ext cx="16" cy="8"/>
              </a:xfrm>
              <a:custGeom>
                <a:avLst/>
                <a:gdLst/>
                <a:ahLst/>
                <a:cxnLst>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8"/>
                    </a:lnTo>
                    <a:lnTo>
                      <a:pt x="16" y="8"/>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9" name="Freeform 216"/>
              <p:cNvSpPr>
                <a:spLocks/>
              </p:cNvSpPr>
              <p:nvPr/>
            </p:nvSpPr>
            <p:spPr bwMode="auto">
              <a:xfrm>
                <a:off x="2997" y="1276"/>
                <a:ext cx="16" cy="1"/>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0" name="Rectangle 217"/>
              <p:cNvSpPr>
                <a:spLocks noChangeArrowheads="1"/>
              </p:cNvSpPr>
              <p:nvPr/>
            </p:nvSpPr>
            <p:spPr bwMode="auto">
              <a:xfrm>
                <a:off x="2997"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1" name="Freeform 218"/>
              <p:cNvSpPr>
                <a:spLocks/>
              </p:cNvSpPr>
              <p:nvPr/>
            </p:nvSpPr>
            <p:spPr bwMode="auto">
              <a:xfrm>
                <a:off x="2973" y="1268"/>
                <a:ext cx="24" cy="8"/>
              </a:xfrm>
              <a:custGeom>
                <a:avLst/>
                <a:gdLst/>
                <a:ahLst/>
                <a:cxnLst>
                  <a:cxn ang="0">
                    <a:pos x="24" y="8"/>
                  </a:cxn>
                  <a:cxn ang="0">
                    <a:pos x="24" y="8"/>
                  </a:cxn>
                  <a:cxn ang="0">
                    <a:pos x="24" y="8"/>
                  </a:cxn>
                  <a:cxn ang="0">
                    <a:pos x="24" y="8"/>
                  </a:cxn>
                  <a:cxn ang="0">
                    <a:pos x="24" y="0"/>
                  </a:cxn>
                  <a:cxn ang="0">
                    <a:pos x="24" y="8"/>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0"/>
                  </a:cxn>
                  <a:cxn ang="0">
                    <a:pos x="16" y="8"/>
                  </a:cxn>
                  <a:cxn ang="0">
                    <a:pos x="8" y="8"/>
                  </a:cxn>
                  <a:cxn ang="0">
                    <a:pos x="8" y="0"/>
                  </a:cxn>
                  <a:cxn ang="0">
                    <a:pos x="8"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0"/>
                  </a:cxn>
                  <a:cxn ang="0">
                    <a:pos x="0" y="8"/>
                  </a:cxn>
                  <a:cxn ang="0">
                    <a:pos x="0" y="8"/>
                  </a:cxn>
                  <a:cxn ang="0">
                    <a:pos x="8" y="8"/>
                  </a:cxn>
                  <a:cxn ang="0">
                    <a:pos x="8" y="0"/>
                  </a:cxn>
                  <a:cxn ang="0">
                    <a:pos x="8" y="0"/>
                  </a:cxn>
                  <a:cxn ang="0">
                    <a:pos x="16" y="0"/>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8"/>
                  </a:cxn>
                  <a:cxn ang="0">
                    <a:pos x="24" y="0"/>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8"/>
                    </a:lnTo>
                    <a:lnTo>
                      <a:pt x="24" y="8"/>
                    </a:lnTo>
                    <a:lnTo>
                      <a:pt x="24" y="8"/>
                    </a:lnTo>
                    <a:lnTo>
                      <a:pt x="24" y="8"/>
                    </a:lnTo>
                    <a:lnTo>
                      <a:pt x="24" y="8"/>
                    </a:lnTo>
                    <a:lnTo>
                      <a:pt x="24" y="0"/>
                    </a:lnTo>
                    <a:lnTo>
                      <a:pt x="24" y="8"/>
                    </a:lnTo>
                    <a:lnTo>
                      <a:pt x="24" y="8"/>
                    </a:lnTo>
                    <a:lnTo>
                      <a:pt x="24" y="8"/>
                    </a:lnTo>
                    <a:lnTo>
                      <a:pt x="24" y="8"/>
                    </a:lnTo>
                    <a:lnTo>
                      <a:pt x="24" y="0"/>
                    </a:lnTo>
                    <a:lnTo>
                      <a:pt x="24" y="0"/>
                    </a:lnTo>
                    <a:lnTo>
                      <a:pt x="24" y="8"/>
                    </a:lnTo>
                    <a:lnTo>
                      <a:pt x="24" y="8"/>
                    </a:lnTo>
                    <a:lnTo>
                      <a:pt x="24" y="8"/>
                    </a:lnTo>
                    <a:lnTo>
                      <a:pt x="24" y="8"/>
                    </a:lnTo>
                    <a:lnTo>
                      <a:pt x="24" y="8"/>
                    </a:lnTo>
                    <a:lnTo>
                      <a:pt x="24" y="8"/>
                    </a:lnTo>
                    <a:lnTo>
                      <a:pt x="24" y="0"/>
                    </a:lnTo>
                    <a:lnTo>
                      <a:pt x="24" y="0"/>
                    </a:lnTo>
                    <a:lnTo>
                      <a:pt x="24" y="0"/>
                    </a:lnTo>
                    <a:lnTo>
                      <a:pt x="24" y="8"/>
                    </a:lnTo>
                    <a:lnTo>
                      <a:pt x="24" y="8"/>
                    </a:lnTo>
                    <a:lnTo>
                      <a:pt x="24" y="8"/>
                    </a:lnTo>
                    <a:lnTo>
                      <a:pt x="24" y="8"/>
                    </a:lnTo>
                    <a:lnTo>
                      <a:pt x="24" y="0"/>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0"/>
                    </a:lnTo>
                    <a:lnTo>
                      <a:pt x="8" y="0"/>
                    </a:lnTo>
                    <a:lnTo>
                      <a:pt x="8" y="8"/>
                    </a:lnTo>
                    <a:lnTo>
                      <a:pt x="8" y="8"/>
                    </a:lnTo>
                    <a:lnTo>
                      <a:pt x="0" y="8"/>
                    </a:lnTo>
                    <a:lnTo>
                      <a:pt x="0"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0"/>
                    </a:lnTo>
                    <a:lnTo>
                      <a:pt x="24" y="0"/>
                    </a:lnTo>
                    <a:lnTo>
                      <a:pt x="24" y="8"/>
                    </a:lnTo>
                    <a:lnTo>
                      <a:pt x="24" y="0"/>
                    </a:lnTo>
                    <a:lnTo>
                      <a:pt x="24" y="0"/>
                    </a:lnTo>
                    <a:lnTo>
                      <a:pt x="24" y="8"/>
                    </a:lnTo>
                    <a:lnTo>
                      <a:pt x="24" y="0"/>
                    </a:lnTo>
                    <a:lnTo>
                      <a:pt x="24" y="8"/>
                    </a:lnTo>
                    <a:lnTo>
                      <a:pt x="24" y="8"/>
                    </a:lnTo>
                    <a:lnTo>
                      <a:pt x="24" y="8"/>
                    </a:lnTo>
                    <a:lnTo>
                      <a:pt x="24" y="8"/>
                    </a:lnTo>
                    <a:lnTo>
                      <a:pt x="24" y="8"/>
                    </a:lnTo>
                    <a:lnTo>
                      <a:pt x="24" y="0"/>
                    </a:lnTo>
                    <a:lnTo>
                      <a:pt x="24" y="0"/>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2" name="Freeform 219"/>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3" name="Freeform 220"/>
              <p:cNvSpPr>
                <a:spLocks/>
              </p:cNvSpPr>
              <p:nvPr/>
            </p:nvSpPr>
            <p:spPr bwMode="auto">
              <a:xfrm>
                <a:off x="2981" y="12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4" name="Rectangle 221"/>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5" name="Freeform 222"/>
              <p:cNvSpPr>
                <a:spLocks/>
              </p:cNvSpPr>
              <p:nvPr/>
            </p:nvSpPr>
            <p:spPr bwMode="auto">
              <a:xfrm>
                <a:off x="3061" y="1268"/>
                <a:ext cx="16" cy="8"/>
              </a:xfrm>
              <a:custGeom>
                <a:avLst/>
                <a:gdLst/>
                <a:ahLst/>
                <a:cxnLst>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6" name="Rectangle 223"/>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7" name="Freeform 224"/>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8" name="Freeform 22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9" name="Freeform 226"/>
              <p:cNvSpPr>
                <a:spLocks/>
              </p:cNvSpPr>
              <p:nvPr/>
            </p:nvSpPr>
            <p:spPr bwMode="auto">
              <a:xfrm>
                <a:off x="3069" y="12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0" name="Freeform 22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1" name="Freeform 228"/>
              <p:cNvSpPr>
                <a:spLocks/>
              </p:cNvSpPr>
              <p:nvPr/>
            </p:nvSpPr>
            <p:spPr bwMode="auto">
              <a:xfrm>
                <a:off x="2981" y="127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2" name="Rectangle 229"/>
              <p:cNvSpPr>
                <a:spLocks noChangeArrowheads="1"/>
              </p:cNvSpPr>
              <p:nvPr/>
            </p:nvSpPr>
            <p:spPr bwMode="auto">
              <a:xfrm>
                <a:off x="2981"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73" name="Freeform 230"/>
              <p:cNvSpPr>
                <a:spLocks/>
              </p:cNvSpPr>
              <p:nvPr/>
            </p:nvSpPr>
            <p:spPr bwMode="auto">
              <a:xfrm>
                <a:off x="2973"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4" name="Freeform 231"/>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5" name="Freeform 232"/>
              <p:cNvSpPr>
                <a:spLocks/>
              </p:cNvSpPr>
              <p:nvPr/>
            </p:nvSpPr>
            <p:spPr bwMode="auto">
              <a:xfrm>
                <a:off x="2981" y="12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6" name="Freeform 233"/>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7" name="Rectangle 234"/>
              <p:cNvSpPr>
                <a:spLocks noChangeArrowheads="1"/>
              </p:cNvSpPr>
              <p:nvPr/>
            </p:nvSpPr>
            <p:spPr bwMode="auto">
              <a:xfrm>
                <a:off x="298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78" name="Freeform 23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9" name="Freeform 236"/>
              <p:cNvSpPr>
                <a:spLocks noEditPoints="1"/>
              </p:cNvSpPr>
              <p:nvPr/>
            </p:nvSpPr>
            <p:spPr bwMode="auto">
              <a:xfrm>
                <a:off x="3110"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0" name="Freeform 23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1" name="Freeform 238"/>
              <p:cNvSpPr>
                <a:spLocks/>
              </p:cNvSpPr>
              <p:nvPr/>
            </p:nvSpPr>
            <p:spPr bwMode="auto">
              <a:xfrm>
                <a:off x="3118"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2" name="Freeform 239"/>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3" name="Freeform 240"/>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4" name="Freeform 241"/>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5" name="Freeform 242"/>
              <p:cNvSpPr>
                <a:spLocks/>
              </p:cNvSpPr>
              <p:nvPr/>
            </p:nvSpPr>
            <p:spPr bwMode="auto">
              <a:xfrm>
                <a:off x="3077" y="127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6" name="Freeform 243"/>
              <p:cNvSpPr>
                <a:spLocks/>
              </p:cNvSpPr>
              <p:nvPr/>
            </p:nvSpPr>
            <p:spPr bwMode="auto">
              <a:xfrm>
                <a:off x="3069"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7" name="Freeform 244"/>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8" name="Freeform 245"/>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9" name="Freeform 24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0" name="Freeform 247"/>
              <p:cNvSpPr>
                <a:spLocks/>
              </p:cNvSpPr>
              <p:nvPr/>
            </p:nvSpPr>
            <p:spPr bwMode="auto">
              <a:xfrm>
                <a:off x="3118" y="127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1" name="Freeform 248"/>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2" name="Freeform 249"/>
              <p:cNvSpPr>
                <a:spLocks/>
              </p:cNvSpPr>
              <p:nvPr/>
            </p:nvSpPr>
            <p:spPr bwMode="auto">
              <a:xfrm>
                <a:off x="3077" y="1276"/>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3" name="Freeform 250"/>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4" name="Freeform 251"/>
              <p:cNvSpPr>
                <a:spLocks/>
              </p:cNvSpPr>
              <p:nvPr/>
            </p:nvSpPr>
            <p:spPr bwMode="auto">
              <a:xfrm>
                <a:off x="310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5" name="Freeform 252"/>
              <p:cNvSpPr>
                <a:spLocks/>
              </p:cNvSpPr>
              <p:nvPr/>
            </p:nvSpPr>
            <p:spPr bwMode="auto">
              <a:xfrm>
                <a:off x="3077" y="1276"/>
                <a:ext cx="1" cy="8"/>
              </a:xfrm>
              <a:custGeom>
                <a:avLst/>
                <a:gdLst/>
                <a:ahLst/>
                <a:cxnLst>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6" name="Freeform 253"/>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7" name="Freeform 254"/>
              <p:cNvSpPr>
                <a:spLocks noEditPoints="1"/>
              </p:cNvSpPr>
              <p:nvPr/>
            </p:nvSpPr>
            <p:spPr bwMode="auto">
              <a:xfrm>
                <a:off x="3110" y="127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8" name="Rectangle 255"/>
              <p:cNvSpPr>
                <a:spLocks noChangeArrowheads="1"/>
              </p:cNvSpPr>
              <p:nvPr/>
            </p:nvSpPr>
            <p:spPr bwMode="auto">
              <a:xfrm>
                <a:off x="3110" y="1276"/>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99" name="Freeform 25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0" name="Freeform 257"/>
              <p:cNvSpPr>
                <a:spLocks/>
              </p:cNvSpPr>
              <p:nvPr/>
            </p:nvSpPr>
            <p:spPr bwMode="auto">
              <a:xfrm>
                <a:off x="3102" y="1276"/>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1" name="Rectangle 258"/>
              <p:cNvSpPr>
                <a:spLocks noChangeArrowheads="1"/>
              </p:cNvSpPr>
              <p:nvPr/>
            </p:nvSpPr>
            <p:spPr bwMode="auto">
              <a:xfrm>
                <a:off x="306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02" name="Freeform 259"/>
              <p:cNvSpPr>
                <a:spLocks/>
              </p:cNvSpPr>
              <p:nvPr/>
            </p:nvSpPr>
            <p:spPr bwMode="auto">
              <a:xfrm>
                <a:off x="3061" y="1268"/>
                <a:ext cx="8" cy="16"/>
              </a:xfrm>
              <a:custGeom>
                <a:avLst/>
                <a:gdLst/>
                <a:ahLst/>
                <a:cxnLst>
                  <a:cxn ang="0">
                    <a:pos x="8" y="16"/>
                  </a:cxn>
                  <a:cxn ang="0">
                    <a:pos x="8" y="16"/>
                  </a:cxn>
                  <a:cxn ang="0">
                    <a:pos x="8" y="16"/>
                  </a:cxn>
                  <a:cxn ang="0">
                    <a:pos x="8"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3" name="Freeform 260"/>
              <p:cNvSpPr>
                <a:spLocks/>
              </p:cNvSpPr>
              <p:nvPr/>
            </p:nvSpPr>
            <p:spPr bwMode="auto">
              <a:xfrm>
                <a:off x="2981" y="127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4" name="Freeform 261"/>
              <p:cNvSpPr>
                <a:spLocks/>
              </p:cNvSpPr>
              <p:nvPr/>
            </p:nvSpPr>
            <p:spPr bwMode="auto">
              <a:xfrm>
                <a:off x="3061" y="127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0" y="0"/>
                    </a:move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5" name="Freeform 262"/>
              <p:cNvSpPr>
                <a:spLocks/>
              </p:cNvSpPr>
              <p:nvPr/>
            </p:nvSpPr>
            <p:spPr bwMode="auto">
              <a:xfrm>
                <a:off x="3077"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6" name="Freeform 263"/>
              <p:cNvSpPr>
                <a:spLocks/>
              </p:cNvSpPr>
              <p:nvPr/>
            </p:nvSpPr>
            <p:spPr bwMode="auto">
              <a:xfrm>
                <a:off x="3069"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7" name="Freeform 264"/>
              <p:cNvSpPr>
                <a:spLocks/>
              </p:cNvSpPr>
              <p:nvPr/>
            </p:nvSpPr>
            <p:spPr bwMode="auto">
              <a:xfrm>
                <a:off x="2949" y="1276"/>
                <a:ext cx="8" cy="16"/>
              </a:xfrm>
              <a:custGeom>
                <a:avLst/>
                <a:gdLst/>
                <a:ahLst/>
                <a:cxnLst>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8" name="Freeform 265"/>
              <p:cNvSpPr>
                <a:spLocks/>
              </p:cNvSpPr>
              <p:nvPr/>
            </p:nvSpPr>
            <p:spPr bwMode="auto">
              <a:xfrm>
                <a:off x="3077" y="1284"/>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0"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9" name="Freeform 266"/>
              <p:cNvSpPr>
                <a:spLocks/>
              </p:cNvSpPr>
              <p:nvPr/>
            </p:nvSpPr>
            <p:spPr bwMode="auto">
              <a:xfrm>
                <a:off x="3077" y="1276"/>
                <a:ext cx="9" cy="8"/>
              </a:xfrm>
              <a:custGeom>
                <a:avLst/>
                <a:gdLst/>
                <a:ahLst/>
                <a:cxnLst>
                  <a:cxn ang="0">
                    <a:pos x="9" y="8"/>
                  </a:cxn>
                  <a:cxn ang="0">
                    <a:pos x="9" y="8"/>
                  </a:cxn>
                  <a:cxn ang="0">
                    <a:pos x="0" y="8"/>
                  </a:cxn>
                  <a:cxn ang="0">
                    <a:pos x="0" y="8"/>
                  </a:cxn>
                  <a:cxn ang="0">
                    <a:pos x="0" y="8"/>
                  </a:cxn>
                  <a:cxn ang="0">
                    <a:pos x="9" y="8"/>
                  </a:cxn>
                  <a:cxn ang="0">
                    <a:pos x="9" y="8"/>
                  </a:cxn>
                  <a:cxn ang="0">
                    <a:pos x="9" y="8"/>
                  </a:cxn>
                  <a:cxn ang="0">
                    <a:pos x="9" y="8"/>
                  </a:cxn>
                  <a:cxn ang="0">
                    <a:pos x="0" y="8"/>
                  </a:cxn>
                  <a:cxn ang="0">
                    <a:pos x="0" y="0"/>
                  </a:cxn>
                  <a:cxn ang="0">
                    <a:pos x="0" y="8"/>
                  </a:cxn>
                  <a:cxn ang="0">
                    <a:pos x="0" y="8"/>
                  </a:cxn>
                  <a:cxn ang="0">
                    <a:pos x="0" y="8"/>
                  </a:cxn>
                  <a:cxn ang="0">
                    <a:pos x="9" y="0"/>
                  </a:cxn>
                  <a:cxn ang="0">
                    <a:pos x="9" y="0"/>
                  </a:cxn>
                  <a:cxn ang="0">
                    <a:pos x="0" y="0"/>
                  </a:cxn>
                  <a:cxn ang="0">
                    <a:pos x="0" y="0"/>
                  </a:cxn>
                  <a:cxn ang="0">
                    <a:pos x="0" y="0"/>
                  </a:cxn>
                  <a:cxn ang="0">
                    <a:pos x="0" y="0"/>
                  </a:cxn>
                  <a:cxn ang="0">
                    <a:pos x="9" y="0"/>
                  </a:cxn>
                  <a:cxn ang="0">
                    <a:pos x="9" y="0"/>
                  </a:cxn>
                  <a:cxn ang="0">
                    <a:pos x="9" y="0"/>
                  </a:cxn>
                  <a:cxn ang="0">
                    <a:pos x="9" y="8"/>
                  </a:cxn>
                  <a:cxn ang="0">
                    <a:pos x="9" y="8"/>
                  </a:cxn>
                  <a:cxn ang="0">
                    <a:pos x="9" y="8"/>
                  </a:cxn>
                  <a:cxn ang="0">
                    <a:pos x="9" y="8"/>
                  </a:cxn>
                  <a:cxn ang="0">
                    <a:pos x="9" y="0"/>
                  </a:cxn>
                  <a:cxn ang="0">
                    <a:pos x="0" y="0"/>
                  </a:cxn>
                  <a:cxn ang="0">
                    <a:pos x="0" y="0"/>
                  </a:cxn>
                  <a:cxn ang="0">
                    <a:pos x="0" y="0"/>
                  </a:cxn>
                  <a:cxn ang="0">
                    <a:pos x="9" y="0"/>
                  </a:cxn>
                  <a:cxn ang="0">
                    <a:pos x="9" y="0"/>
                  </a:cxn>
                  <a:cxn ang="0">
                    <a:pos x="9" y="8"/>
                  </a:cxn>
                  <a:cxn ang="0">
                    <a:pos x="0" y="0"/>
                  </a:cxn>
                  <a:cxn ang="0">
                    <a:pos x="0" y="0"/>
                  </a:cxn>
                  <a:cxn ang="0">
                    <a:pos x="9" y="8"/>
                  </a:cxn>
                  <a:cxn ang="0">
                    <a:pos x="0" y="8"/>
                  </a:cxn>
                  <a:cxn ang="0">
                    <a:pos x="0" y="8"/>
                  </a:cxn>
                  <a:cxn ang="0">
                    <a:pos x="0" y="8"/>
                  </a:cxn>
                  <a:cxn ang="0">
                    <a:pos x="9" y="8"/>
                  </a:cxn>
                  <a:cxn ang="0">
                    <a:pos x="9" y="8"/>
                  </a:cxn>
                  <a:cxn ang="0">
                    <a:pos x="0" y="8"/>
                  </a:cxn>
                  <a:cxn ang="0">
                    <a:pos x="0" y="8"/>
                  </a:cxn>
                  <a:cxn ang="0">
                    <a:pos x="0"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0"/>
                    </a:lnTo>
                    <a:lnTo>
                      <a:pt x="0" y="0"/>
                    </a:lnTo>
                    <a:lnTo>
                      <a:pt x="9" y="8"/>
                    </a:lnTo>
                    <a:lnTo>
                      <a:pt x="9" y="8"/>
                    </a:lnTo>
                    <a:lnTo>
                      <a:pt x="0" y="8"/>
                    </a:lnTo>
                    <a:lnTo>
                      <a:pt x="9" y="8"/>
                    </a:lnTo>
                    <a:lnTo>
                      <a:pt x="0" y="8"/>
                    </a:lnTo>
                    <a:lnTo>
                      <a:pt x="0" y="8"/>
                    </a:lnTo>
                    <a:lnTo>
                      <a:pt x="9" y="8"/>
                    </a:lnTo>
                    <a:lnTo>
                      <a:pt x="0" y="8"/>
                    </a:lnTo>
                    <a:lnTo>
                      <a:pt x="0" y="8"/>
                    </a:lnTo>
                    <a:lnTo>
                      <a:pt x="0" y="0"/>
                    </a:lnTo>
                    <a:lnTo>
                      <a:pt x="0" y="0"/>
                    </a:lnTo>
                    <a:lnTo>
                      <a:pt x="9" y="0"/>
                    </a:lnTo>
                    <a:lnTo>
                      <a:pt x="9" y="8"/>
                    </a:lnTo>
                    <a:lnTo>
                      <a:pt x="0" y="0"/>
                    </a:lnTo>
                    <a:lnTo>
                      <a:pt x="9" y="0"/>
                    </a:lnTo>
                    <a:lnTo>
                      <a:pt x="0" y="8"/>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8"/>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8"/>
                    </a:lnTo>
                    <a:lnTo>
                      <a:pt x="9" y="8"/>
                    </a:lnTo>
                    <a:lnTo>
                      <a:pt x="0" y="8"/>
                    </a:lnTo>
                    <a:lnTo>
                      <a:pt x="0" y="8"/>
                    </a:lnTo>
                    <a:lnTo>
                      <a:pt x="0" y="0"/>
                    </a:lnTo>
                    <a:lnTo>
                      <a:pt x="9" y="0"/>
                    </a:lnTo>
                    <a:lnTo>
                      <a:pt x="9" y="8"/>
                    </a:lnTo>
                    <a:lnTo>
                      <a:pt x="0" y="0"/>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0" name="Freeform 267"/>
              <p:cNvSpPr>
                <a:spLocks/>
              </p:cNvSpPr>
              <p:nvPr/>
            </p:nvSpPr>
            <p:spPr bwMode="auto">
              <a:xfrm>
                <a:off x="2981" y="1284"/>
                <a:ext cx="8" cy="8"/>
              </a:xfrm>
              <a:custGeom>
                <a:avLst/>
                <a:gdLst/>
                <a:ahLst/>
                <a:cxnLst>
                  <a:cxn ang="0">
                    <a:pos x="8" y="8"/>
                  </a:cxn>
                  <a:cxn ang="0">
                    <a:pos x="8"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Lst>
                <a:rect l="0" t="0" r="r" b="b"/>
                <a:pathLst>
                  <a:path w="8" h="8">
                    <a:moveTo>
                      <a:pt x="8" y="8"/>
                    </a:moveTo>
                    <a:lnTo>
                      <a:pt x="8"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1" name="Freeform 268"/>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8"/>
                  </a:cxn>
                  <a:cxn ang="0">
                    <a:pos x="0" y="8"/>
                  </a:cxn>
                  <a:cxn ang="0">
                    <a:pos x="0"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0"/>
                    </a:lnTo>
                    <a:lnTo>
                      <a:pt x="8" y="0"/>
                    </a:lnTo>
                    <a:lnTo>
                      <a:pt x="8" y="0"/>
                    </a:lnTo>
                    <a:lnTo>
                      <a:pt x="8" y="8"/>
                    </a:lnTo>
                    <a:lnTo>
                      <a:pt x="0" y="8"/>
                    </a:lnTo>
                    <a:lnTo>
                      <a:pt x="0" y="0"/>
                    </a:lnTo>
                    <a:lnTo>
                      <a:pt x="8" y="0"/>
                    </a:lnTo>
                    <a:lnTo>
                      <a:pt x="8" y="8"/>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2" name="Rectangle 269"/>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3" name="Freeform 270"/>
              <p:cNvSpPr>
                <a:spLocks/>
              </p:cNvSpPr>
              <p:nvPr/>
            </p:nvSpPr>
            <p:spPr bwMode="auto">
              <a:xfrm>
                <a:off x="3110" y="1276"/>
                <a:ext cx="16"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4" name="Rectangle 271"/>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5" name="Rectangle 27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6" name="Freeform 273"/>
              <p:cNvSpPr>
                <a:spLocks/>
              </p:cNvSpPr>
              <p:nvPr/>
            </p:nvSpPr>
            <p:spPr bwMode="auto">
              <a:xfrm>
                <a:off x="2965" y="1276"/>
                <a:ext cx="8" cy="16"/>
              </a:xfrm>
              <a:custGeom>
                <a:avLst/>
                <a:gdLst/>
                <a:ahLst/>
                <a:cxnLst>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7" name="Rectangle 274"/>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8" name="Rectangle 275"/>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9" name="Rectangle 276"/>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0" name="Rectangle 277"/>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1" name="Rectangle 278"/>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2" name="Freeform 279"/>
              <p:cNvSpPr>
                <a:spLocks/>
              </p:cNvSpPr>
              <p:nvPr/>
            </p:nvSpPr>
            <p:spPr bwMode="auto">
              <a:xfrm>
                <a:off x="2981" y="1292"/>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3" name="Rectangle 280"/>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4" name="Freeform 281"/>
              <p:cNvSpPr>
                <a:spLocks/>
              </p:cNvSpPr>
              <p:nvPr/>
            </p:nvSpPr>
            <p:spPr bwMode="auto">
              <a:xfrm>
                <a:off x="2973" y="1276"/>
                <a:ext cx="8" cy="16"/>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16">
                    <a:moveTo>
                      <a:pt x="8" y="8"/>
                    </a:move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5" name="Rectangle 28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6" name="Freeform 283"/>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7" name="Freeform 284"/>
              <p:cNvSpPr>
                <a:spLocks/>
              </p:cNvSpPr>
              <p:nvPr/>
            </p:nvSpPr>
            <p:spPr bwMode="auto">
              <a:xfrm>
                <a:off x="2981" y="12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8" name="Rectangle 285"/>
              <p:cNvSpPr>
                <a:spLocks noChangeArrowheads="1"/>
              </p:cNvSpPr>
              <p:nvPr/>
            </p:nvSpPr>
            <p:spPr bwMode="auto">
              <a:xfrm>
                <a:off x="2981" y="129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9" name="Freeform 286"/>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0"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0" name="Freeform 287"/>
              <p:cNvSpPr>
                <a:spLocks/>
              </p:cNvSpPr>
              <p:nvPr/>
            </p:nvSpPr>
            <p:spPr bwMode="auto">
              <a:xfrm>
                <a:off x="2981" y="12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1" name="Rectangle 288"/>
              <p:cNvSpPr>
                <a:spLocks noChangeArrowheads="1"/>
              </p:cNvSpPr>
              <p:nvPr/>
            </p:nvSpPr>
            <p:spPr bwMode="auto">
              <a:xfrm>
                <a:off x="2989"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32" name="Freeform 289"/>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3" name="Freeform 290"/>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4" name="Rectangle 291"/>
              <p:cNvSpPr>
                <a:spLocks noChangeArrowheads="1"/>
              </p:cNvSpPr>
              <p:nvPr/>
            </p:nvSpPr>
            <p:spPr bwMode="auto">
              <a:xfrm>
                <a:off x="3094"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35" name="Freeform 292"/>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6" name="Freeform 293"/>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7" name="Freeform 294"/>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8" name="Freeform 295"/>
              <p:cNvSpPr>
                <a:spLocks/>
              </p:cNvSpPr>
              <p:nvPr/>
            </p:nvSpPr>
            <p:spPr bwMode="auto">
              <a:xfrm>
                <a:off x="3094" y="1284"/>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9" name="Freeform 296"/>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0" name="Freeform 297"/>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1" name="Freeform 298"/>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2" name="Freeform 299"/>
              <p:cNvSpPr>
                <a:spLocks/>
              </p:cNvSpPr>
              <p:nvPr/>
            </p:nvSpPr>
            <p:spPr bwMode="auto">
              <a:xfrm>
                <a:off x="3118"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3" name="Freeform 300"/>
              <p:cNvSpPr>
                <a:spLocks/>
              </p:cNvSpPr>
              <p:nvPr/>
            </p:nvSpPr>
            <p:spPr bwMode="auto">
              <a:xfrm>
                <a:off x="3126" y="1276"/>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4" name="Freeform 301"/>
              <p:cNvSpPr>
                <a:spLocks/>
              </p:cNvSpPr>
              <p:nvPr/>
            </p:nvSpPr>
            <p:spPr bwMode="auto">
              <a:xfrm>
                <a:off x="3110"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5" name="Freeform 302"/>
              <p:cNvSpPr>
                <a:spLocks/>
              </p:cNvSpPr>
              <p:nvPr/>
            </p:nvSpPr>
            <p:spPr bwMode="auto">
              <a:xfrm>
                <a:off x="314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6" name="Freeform 303"/>
              <p:cNvSpPr>
                <a:spLocks/>
              </p:cNvSpPr>
              <p:nvPr/>
            </p:nvSpPr>
            <p:spPr bwMode="auto">
              <a:xfrm>
                <a:off x="3094" y="1284"/>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7" name="Freeform 304"/>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8" name="Freeform 305"/>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9" name="Freeform 306"/>
              <p:cNvSpPr>
                <a:spLocks noEditPoints="1"/>
              </p:cNvSpPr>
              <p:nvPr/>
            </p:nvSpPr>
            <p:spPr bwMode="auto">
              <a:xfrm>
                <a:off x="3110" y="128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0" name="Freeform 307"/>
              <p:cNvSpPr>
                <a:spLocks/>
              </p:cNvSpPr>
              <p:nvPr/>
            </p:nvSpPr>
            <p:spPr bwMode="auto">
              <a:xfrm>
                <a:off x="3069" y="1284"/>
                <a:ext cx="25"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17" y="8"/>
                  </a:cxn>
                  <a:cxn ang="0">
                    <a:pos x="17" y="8"/>
                  </a:cxn>
                  <a:cxn ang="0">
                    <a:pos x="8" y="8"/>
                  </a:cxn>
                  <a:cxn ang="0">
                    <a:pos x="8" y="8"/>
                  </a:cxn>
                  <a:cxn ang="0">
                    <a:pos x="17" y="8"/>
                  </a:cxn>
                  <a:cxn ang="0">
                    <a:pos x="17" y="8"/>
                  </a:cxn>
                  <a:cxn ang="0">
                    <a:pos x="17" y="8"/>
                  </a:cxn>
                  <a:cxn ang="0">
                    <a:pos x="17" y="0"/>
                  </a:cxn>
                  <a:cxn ang="0">
                    <a:pos x="17" y="0"/>
                  </a:cxn>
                  <a:cxn ang="0">
                    <a:pos x="17" y="0"/>
                  </a:cxn>
                  <a:cxn ang="0">
                    <a:pos x="17" y="8"/>
                  </a:cxn>
                  <a:cxn ang="0">
                    <a:pos x="25" y="8"/>
                  </a:cxn>
                  <a:cxn ang="0">
                    <a:pos x="25" y="8"/>
                  </a:cxn>
                  <a:cxn ang="0">
                    <a:pos x="25" y="8"/>
                  </a:cxn>
                  <a:cxn ang="0">
                    <a:pos x="17" y="8"/>
                  </a:cxn>
                  <a:cxn ang="0">
                    <a:pos x="17" y="0"/>
                  </a:cxn>
                  <a:cxn ang="0">
                    <a:pos x="17" y="0"/>
                  </a:cxn>
                  <a:cxn ang="0">
                    <a:pos x="17" y="8"/>
                  </a:cxn>
                  <a:cxn ang="0">
                    <a:pos x="17" y="8"/>
                  </a:cxn>
                  <a:cxn ang="0">
                    <a:pos x="17" y="8"/>
                  </a:cxn>
                  <a:cxn ang="0">
                    <a:pos x="17" y="8"/>
                  </a:cxn>
                  <a:cxn ang="0">
                    <a:pos x="8" y="8"/>
                  </a:cxn>
                  <a:cxn ang="0">
                    <a:pos x="17" y="8"/>
                  </a:cxn>
                  <a:cxn ang="0">
                    <a:pos x="8" y="8"/>
                  </a:cxn>
                  <a:cxn ang="0">
                    <a:pos x="8" y="8"/>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25"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0"/>
                    </a:lnTo>
                    <a:lnTo>
                      <a:pt x="8" y="0"/>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8"/>
                    </a:lnTo>
                    <a:lnTo>
                      <a:pt x="17" y="0"/>
                    </a:lnTo>
                    <a:lnTo>
                      <a:pt x="17" y="0"/>
                    </a:lnTo>
                    <a:lnTo>
                      <a:pt x="17" y="8"/>
                    </a:lnTo>
                    <a:lnTo>
                      <a:pt x="17" y="8"/>
                    </a:lnTo>
                    <a:lnTo>
                      <a:pt x="17" y="8"/>
                    </a:lnTo>
                    <a:lnTo>
                      <a:pt x="17"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17" y="8"/>
                    </a:lnTo>
                    <a:lnTo>
                      <a:pt x="8" y="8"/>
                    </a:lnTo>
                    <a:lnTo>
                      <a:pt x="17" y="8"/>
                    </a:lnTo>
                    <a:lnTo>
                      <a:pt x="8" y="8"/>
                    </a:lnTo>
                    <a:lnTo>
                      <a:pt x="8" y="8"/>
                    </a:lnTo>
                    <a:lnTo>
                      <a:pt x="17"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1" name="Freeform 308"/>
              <p:cNvSpPr>
                <a:spLocks/>
              </p:cNvSpPr>
              <p:nvPr/>
            </p:nvSpPr>
            <p:spPr bwMode="auto">
              <a:xfrm>
                <a:off x="3110" y="1284"/>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2" name="Freeform 309"/>
              <p:cNvSpPr>
                <a:spLocks/>
              </p:cNvSpPr>
              <p:nvPr/>
            </p:nvSpPr>
            <p:spPr bwMode="auto">
              <a:xfrm>
                <a:off x="3069" y="1284"/>
                <a:ext cx="33" cy="8"/>
              </a:xfrm>
              <a:custGeom>
                <a:avLst/>
                <a:gdLst/>
                <a:ahLst/>
                <a:cxnLst>
                  <a:cxn ang="0">
                    <a:pos x="25" y="0"/>
                  </a:cxn>
                  <a:cxn ang="0">
                    <a:pos x="25" y="8"/>
                  </a:cxn>
                  <a:cxn ang="0">
                    <a:pos x="25" y="8"/>
                  </a:cxn>
                  <a:cxn ang="0">
                    <a:pos x="25" y="8"/>
                  </a:cxn>
                  <a:cxn ang="0">
                    <a:pos x="33" y="8"/>
                  </a:cxn>
                  <a:cxn ang="0">
                    <a:pos x="33" y="8"/>
                  </a:cxn>
                  <a:cxn ang="0">
                    <a:pos x="33" y="8"/>
                  </a:cxn>
                  <a:cxn ang="0">
                    <a:pos x="25" y="8"/>
                  </a:cxn>
                  <a:cxn ang="0">
                    <a:pos x="25" y="8"/>
                  </a:cxn>
                  <a:cxn ang="0">
                    <a:pos x="25" y="8"/>
                  </a:cxn>
                  <a:cxn ang="0">
                    <a:pos x="25" y="0"/>
                  </a:cxn>
                  <a:cxn ang="0">
                    <a:pos x="25" y="0"/>
                  </a:cxn>
                  <a:cxn ang="0">
                    <a:pos x="25" y="8"/>
                  </a:cxn>
                  <a:cxn ang="0">
                    <a:pos x="17" y="0"/>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17" y="0"/>
                  </a:cxn>
                  <a:cxn ang="0">
                    <a:pos x="17" y="0"/>
                  </a:cxn>
                  <a:cxn ang="0">
                    <a:pos x="17"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0"/>
                  </a:cxn>
                  <a:cxn ang="0">
                    <a:pos x="17" y="8"/>
                  </a:cxn>
                  <a:cxn ang="0">
                    <a:pos x="17" y="8"/>
                  </a:cxn>
                  <a:cxn ang="0">
                    <a:pos x="17" y="8"/>
                  </a:cxn>
                  <a:cxn ang="0">
                    <a:pos x="17" y="0"/>
                  </a:cxn>
                  <a:cxn ang="0">
                    <a:pos x="25" y="0"/>
                  </a:cxn>
                  <a:cxn ang="0">
                    <a:pos x="25" y="0"/>
                  </a:cxn>
                  <a:cxn ang="0">
                    <a:pos x="25" y="0"/>
                  </a:cxn>
                  <a:cxn ang="0">
                    <a:pos x="25" y="8"/>
                  </a:cxn>
                  <a:cxn ang="0">
                    <a:pos x="25" y="8"/>
                  </a:cxn>
                  <a:cxn ang="0">
                    <a:pos x="25" y="8"/>
                  </a:cxn>
                  <a:cxn ang="0">
                    <a:pos x="33" y="8"/>
                  </a:cxn>
                  <a:cxn ang="0">
                    <a:pos x="33" y="0"/>
                  </a:cxn>
                  <a:cxn ang="0">
                    <a:pos x="33" y="8"/>
                  </a:cxn>
                  <a:cxn ang="0">
                    <a:pos x="33" y="8"/>
                  </a:cxn>
                  <a:cxn ang="0">
                    <a:pos x="25" y="8"/>
                  </a:cxn>
                  <a:cxn ang="0">
                    <a:pos x="25" y="8"/>
                  </a:cxn>
                  <a:cxn ang="0">
                    <a:pos x="25" y="0"/>
                  </a:cxn>
                  <a:cxn ang="0">
                    <a:pos x="25" y="8"/>
                  </a:cxn>
                </a:cxnLst>
                <a:rect l="0" t="0" r="r" b="b"/>
                <a:pathLst>
                  <a:path w="33" h="8">
                    <a:moveTo>
                      <a:pt x="25" y="8"/>
                    </a:move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8"/>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17" y="8"/>
                    </a:lnTo>
                    <a:lnTo>
                      <a:pt x="17" y="8"/>
                    </a:lnTo>
                    <a:lnTo>
                      <a:pt x="25" y="8"/>
                    </a:lnTo>
                    <a:lnTo>
                      <a:pt x="17" y="8"/>
                    </a:lnTo>
                    <a:lnTo>
                      <a:pt x="17" y="8"/>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0"/>
                    </a:lnTo>
                    <a:lnTo>
                      <a:pt x="8" y="8"/>
                    </a:lnTo>
                    <a:lnTo>
                      <a:pt x="8" y="0"/>
                    </a:lnTo>
                    <a:lnTo>
                      <a:pt x="8" y="0"/>
                    </a:lnTo>
                    <a:lnTo>
                      <a:pt x="8" y="0"/>
                    </a:lnTo>
                    <a:lnTo>
                      <a:pt x="8" y="0"/>
                    </a:lnTo>
                    <a:lnTo>
                      <a:pt x="17" y="0"/>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25" y="0"/>
                    </a:lnTo>
                    <a:lnTo>
                      <a:pt x="25" y="8"/>
                    </a:lnTo>
                    <a:lnTo>
                      <a:pt x="17" y="0"/>
                    </a:lnTo>
                    <a:lnTo>
                      <a:pt x="25" y="0"/>
                    </a:lnTo>
                    <a:lnTo>
                      <a:pt x="25" y="8"/>
                    </a:lnTo>
                    <a:lnTo>
                      <a:pt x="25" y="8"/>
                    </a:lnTo>
                    <a:lnTo>
                      <a:pt x="25" y="8"/>
                    </a:lnTo>
                    <a:lnTo>
                      <a:pt x="25" y="8"/>
                    </a:lnTo>
                    <a:lnTo>
                      <a:pt x="25" y="8"/>
                    </a:lnTo>
                    <a:lnTo>
                      <a:pt x="25" y="8"/>
                    </a:lnTo>
                    <a:lnTo>
                      <a:pt x="25" y="8"/>
                    </a:lnTo>
                    <a:lnTo>
                      <a:pt x="25" y="0"/>
                    </a:lnTo>
                    <a:lnTo>
                      <a:pt x="25" y="0"/>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0"/>
                    </a:lnTo>
                    <a:lnTo>
                      <a:pt x="33" y="0"/>
                    </a:lnTo>
                    <a:lnTo>
                      <a:pt x="33" y="0"/>
                    </a:lnTo>
                    <a:lnTo>
                      <a:pt x="33" y="8"/>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3" name="Freeform 310"/>
              <p:cNvSpPr>
                <a:spLocks/>
              </p:cNvSpPr>
              <p:nvPr/>
            </p:nvSpPr>
            <p:spPr bwMode="auto">
              <a:xfrm>
                <a:off x="3142" y="12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4" name="Freeform 311"/>
              <p:cNvSpPr>
                <a:spLocks/>
              </p:cNvSpPr>
              <p:nvPr/>
            </p:nvSpPr>
            <p:spPr bwMode="auto">
              <a:xfrm>
                <a:off x="3150"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5" name="Freeform 312"/>
              <p:cNvSpPr>
                <a:spLocks/>
              </p:cNvSpPr>
              <p:nvPr/>
            </p:nvSpPr>
            <p:spPr bwMode="auto">
              <a:xfrm>
                <a:off x="3102" y="1276"/>
                <a:ext cx="16" cy="16"/>
              </a:xfrm>
              <a:custGeom>
                <a:avLst/>
                <a:gdLst/>
                <a:ahLst/>
                <a:cxnLst>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16" y="8"/>
                  </a:cxn>
                  <a:cxn ang="0">
                    <a:pos x="8" y="8"/>
                  </a:cxn>
                  <a:cxn ang="0">
                    <a:pos x="8" y="16"/>
                  </a:cxn>
                  <a:cxn ang="0">
                    <a:pos x="8" y="16"/>
                  </a:cxn>
                  <a:cxn ang="0">
                    <a:pos x="8" y="8"/>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0" y="8"/>
                  </a:cxn>
                  <a:cxn ang="0">
                    <a:pos x="0" y="16"/>
                  </a:cxn>
                  <a:cxn ang="0">
                    <a:pos x="8" y="8"/>
                  </a:cxn>
                  <a:cxn ang="0">
                    <a:pos x="8" y="8"/>
                  </a:cxn>
                  <a:cxn ang="0">
                    <a:pos x="8" y="16"/>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8" y="8"/>
                  </a:cxn>
                  <a:cxn ang="0">
                    <a:pos x="8" y="8"/>
                  </a:cxn>
                  <a:cxn ang="0">
                    <a:pos x="8" y="8"/>
                  </a:cxn>
                  <a:cxn ang="0">
                    <a:pos x="8" y="8"/>
                  </a:cxn>
                  <a:cxn ang="0">
                    <a:pos x="8" y="16"/>
                  </a:cxn>
                </a:cxnLst>
                <a:rect l="0" t="0" r="r" b="b"/>
                <a:pathLst>
                  <a:path w="16" h="16">
                    <a:moveTo>
                      <a:pt x="8" y="16"/>
                    </a:move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8"/>
                    </a:lnTo>
                    <a:lnTo>
                      <a:pt x="8" y="16"/>
                    </a:lnTo>
                    <a:lnTo>
                      <a:pt x="8" y="16"/>
                    </a:lnTo>
                    <a:lnTo>
                      <a:pt x="8" y="8"/>
                    </a:lnTo>
                    <a:lnTo>
                      <a:pt x="8" y="16"/>
                    </a:lnTo>
                    <a:lnTo>
                      <a:pt x="8" y="16"/>
                    </a:lnTo>
                    <a:lnTo>
                      <a:pt x="8" y="16"/>
                    </a:lnTo>
                    <a:lnTo>
                      <a:pt x="8" y="16"/>
                    </a:lnTo>
                    <a:lnTo>
                      <a:pt x="8" y="8"/>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6" name="Freeform 313"/>
              <p:cNvSpPr>
                <a:spLocks/>
              </p:cNvSpPr>
              <p:nvPr/>
            </p:nvSpPr>
            <p:spPr bwMode="auto">
              <a:xfrm>
                <a:off x="3142" y="1284"/>
                <a:ext cx="8" cy="8"/>
              </a:xfrm>
              <a:custGeom>
                <a:avLst/>
                <a:gdLst/>
                <a:ahLst/>
                <a:cxnLst>
                  <a:cxn ang="0">
                    <a:pos x="8" y="0"/>
                  </a:cxn>
                  <a:cxn ang="0">
                    <a:pos x="8" y="8"/>
                  </a:cxn>
                  <a:cxn ang="0">
                    <a:pos x="8" y="8"/>
                  </a:cxn>
                  <a:cxn ang="0">
                    <a:pos x="8" y="0"/>
                  </a:cxn>
                  <a:cxn ang="0">
                    <a:pos x="8" y="0"/>
                  </a:cxn>
                  <a:cxn ang="0">
                    <a:pos x="8" y="8"/>
                  </a:cxn>
                  <a:cxn ang="0">
                    <a:pos x="8" y="0"/>
                  </a:cxn>
                  <a:cxn ang="0">
                    <a:pos x="8" y="0"/>
                  </a:cxn>
                  <a:cxn ang="0">
                    <a:pos x="8" y="8"/>
                  </a:cxn>
                  <a:cxn ang="0">
                    <a:pos x="8" y="8"/>
                  </a:cxn>
                  <a:cxn ang="0">
                    <a:pos x="0" y="0"/>
                  </a:cxn>
                  <a:cxn ang="0">
                    <a:pos x="8" y="0"/>
                  </a:cxn>
                  <a:cxn ang="0">
                    <a:pos x="8" y="0"/>
                  </a:cxn>
                  <a:cxn ang="0">
                    <a:pos x="8" y="0"/>
                  </a:cxn>
                  <a:cxn ang="0">
                    <a:pos x="8" y="8"/>
                  </a:cxn>
                  <a:cxn ang="0">
                    <a:pos x="8" y="0"/>
                  </a:cxn>
                  <a:cxn ang="0">
                    <a:pos x="8" y="0"/>
                  </a:cxn>
                  <a:cxn ang="0">
                    <a:pos x="8" y="8"/>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0"/>
                    </a:moveTo>
                    <a:lnTo>
                      <a:pt x="8" y="0"/>
                    </a:lnTo>
                    <a:lnTo>
                      <a:pt x="8" y="0"/>
                    </a:lnTo>
                    <a:lnTo>
                      <a:pt x="8" y="8"/>
                    </a:lnTo>
                    <a:lnTo>
                      <a:pt x="8" y="0"/>
                    </a:lnTo>
                    <a:lnTo>
                      <a:pt x="8" y="8"/>
                    </a:lnTo>
                    <a:lnTo>
                      <a:pt x="8" y="8"/>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7" name="Freeform 314"/>
              <p:cNvSpPr>
                <a:spLocks/>
              </p:cNvSpPr>
              <p:nvPr/>
            </p:nvSpPr>
            <p:spPr bwMode="auto">
              <a:xfrm>
                <a:off x="3086" y="1284"/>
                <a:ext cx="24" cy="8"/>
              </a:xfrm>
              <a:custGeom>
                <a:avLst/>
                <a:gdLst/>
                <a:ahLst/>
                <a:cxnLst>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0"/>
                  </a:cxn>
                  <a:cxn ang="0">
                    <a:pos x="16" y="0"/>
                  </a:cxn>
                  <a:cxn ang="0">
                    <a:pos x="16" y="8"/>
                  </a:cxn>
                  <a:cxn ang="0">
                    <a:pos x="16" y="8"/>
                  </a:cxn>
                  <a:cxn ang="0">
                    <a:pos x="24" y="8"/>
                  </a:cxn>
                  <a:cxn ang="0">
                    <a:pos x="24" y="8"/>
                  </a:cxn>
                  <a:cxn ang="0">
                    <a:pos x="24" y="8"/>
                  </a:cxn>
                  <a:cxn ang="0">
                    <a:pos x="24" y="8"/>
                  </a:cxn>
                  <a:cxn ang="0">
                    <a:pos x="24" y="8"/>
                  </a:cxn>
                  <a:cxn ang="0">
                    <a:pos x="24" y="8"/>
                  </a:cxn>
                  <a:cxn ang="0">
                    <a:pos x="24" y="8"/>
                  </a:cxn>
                  <a:cxn ang="0">
                    <a:pos x="16" y="8"/>
                  </a:cxn>
                  <a:cxn ang="0">
                    <a:pos x="24" y="8"/>
                  </a:cxn>
                  <a:cxn ang="0">
                    <a:pos x="24" y="8"/>
                  </a:cxn>
                  <a:cxn ang="0">
                    <a:pos x="24" y="0"/>
                  </a:cxn>
                  <a:cxn ang="0">
                    <a:pos x="24" y="0"/>
                  </a:cxn>
                  <a:cxn ang="0">
                    <a:pos x="24" y="8"/>
                  </a:cxn>
                  <a:cxn ang="0">
                    <a:pos x="24" y="8"/>
                  </a:cxn>
                  <a:cxn ang="0">
                    <a:pos x="24" y="8"/>
                  </a:cxn>
                  <a:cxn ang="0">
                    <a:pos x="24" y="8"/>
                  </a:cxn>
                  <a:cxn ang="0">
                    <a:pos x="24" y="0"/>
                  </a:cxn>
                  <a:cxn ang="0">
                    <a:pos x="24" y="8"/>
                  </a:cxn>
                  <a:cxn ang="0">
                    <a:pos x="24" y="8"/>
                  </a:cxn>
                  <a:cxn ang="0">
                    <a:pos x="16"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Lst>
                <a:rect l="0" t="0" r="r" b="b"/>
                <a:pathLst>
                  <a:path w="24"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8"/>
                    </a:lnTo>
                    <a:lnTo>
                      <a:pt x="24" y="0"/>
                    </a:lnTo>
                    <a:lnTo>
                      <a:pt x="24" y="0"/>
                    </a:lnTo>
                    <a:lnTo>
                      <a:pt x="24" y="0"/>
                    </a:lnTo>
                    <a:lnTo>
                      <a:pt x="24" y="8"/>
                    </a:lnTo>
                    <a:lnTo>
                      <a:pt x="24" y="8"/>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8" name="Freeform 315"/>
              <p:cNvSpPr>
                <a:spLocks/>
              </p:cNvSpPr>
              <p:nvPr/>
            </p:nvSpPr>
            <p:spPr bwMode="auto">
              <a:xfrm>
                <a:off x="3142" y="1284"/>
                <a:ext cx="16"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9" name="Freeform 316"/>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0" name="Freeform 317"/>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1" name="Freeform 318"/>
              <p:cNvSpPr>
                <a:spLocks/>
              </p:cNvSpPr>
              <p:nvPr/>
            </p:nvSpPr>
            <p:spPr bwMode="auto">
              <a:xfrm>
                <a:off x="3158" y="1292"/>
                <a:ext cx="16" cy="17"/>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9"/>
                  </a:cxn>
                  <a:cxn ang="0">
                    <a:pos x="16" y="9"/>
                  </a:cxn>
                  <a:cxn ang="0">
                    <a:pos x="16" y="9"/>
                  </a:cxn>
                  <a:cxn ang="0">
                    <a:pos x="16" y="9"/>
                  </a:cxn>
                  <a:cxn ang="0">
                    <a:pos x="16" y="9"/>
                  </a:cxn>
                  <a:cxn ang="0">
                    <a:pos x="16" y="9"/>
                  </a:cxn>
                  <a:cxn ang="0">
                    <a:pos x="16" y="9"/>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0" y="0"/>
                  </a:cxn>
                  <a:cxn ang="0">
                    <a:pos x="0" y="0"/>
                  </a:cxn>
                  <a:cxn ang="0">
                    <a:pos x="0" y="0"/>
                  </a:cxn>
                </a:cxnLst>
                <a:rect l="0" t="0" r="r" b="b"/>
                <a:pathLst>
                  <a:path w="16" h="17">
                    <a:moveTo>
                      <a:pt x="0" y="0"/>
                    </a:move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9"/>
                    </a:lnTo>
                    <a:lnTo>
                      <a:pt x="8" y="9"/>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2" name="Oval 319"/>
              <p:cNvSpPr>
                <a:spLocks noChangeArrowheads="1"/>
              </p:cNvSpPr>
              <p:nvPr/>
            </p:nvSpPr>
            <p:spPr bwMode="auto">
              <a:xfrm>
                <a:off x="3174" y="130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3" name="Freeform 320"/>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4" name="Freeform 321"/>
              <p:cNvSpPr>
                <a:spLocks/>
              </p:cNvSpPr>
              <p:nvPr/>
            </p:nvSpPr>
            <p:spPr bwMode="auto">
              <a:xfrm>
                <a:off x="3174" y="1309"/>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5" name="Freeform 322"/>
              <p:cNvSpPr>
                <a:spLocks/>
              </p:cNvSpPr>
              <p:nvPr/>
            </p:nvSpPr>
            <p:spPr bwMode="auto">
              <a:xfrm>
                <a:off x="3174" y="1309"/>
                <a:ext cx="8" cy="16"/>
              </a:xfrm>
              <a:custGeom>
                <a:avLst/>
                <a:gdLst/>
                <a:ahLst/>
                <a:cxnLst>
                  <a:cxn ang="0">
                    <a:pos x="8" y="16"/>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Lst>
                <a:rect l="0" t="0" r="r" b="b"/>
                <a:pathLst>
                  <a:path w="8" h="16">
                    <a:moveTo>
                      <a:pt x="8" y="16"/>
                    </a:move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6" name="Freeform 323"/>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7" name="Freeform 324"/>
              <p:cNvSpPr>
                <a:spLocks/>
              </p:cNvSpPr>
              <p:nvPr/>
            </p:nvSpPr>
            <p:spPr bwMode="auto">
              <a:xfrm>
                <a:off x="3182" y="1333"/>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8" name="Freeform 325"/>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9" name="Freeform 326"/>
              <p:cNvSpPr>
                <a:spLocks/>
              </p:cNvSpPr>
              <p:nvPr/>
            </p:nvSpPr>
            <p:spPr bwMode="auto">
              <a:xfrm>
                <a:off x="3182" y="13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Lst>
                <a:rect l="0" t="0" r="r" b="b"/>
                <a:pathLst>
                  <a:path w="8" h="8">
                    <a:moveTo>
                      <a:pt x="8"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0" name="Freeform 327"/>
              <p:cNvSpPr>
                <a:spLocks/>
              </p:cNvSpPr>
              <p:nvPr/>
            </p:nvSpPr>
            <p:spPr bwMode="auto">
              <a:xfrm>
                <a:off x="3182" y="1317"/>
                <a:ext cx="8" cy="16"/>
              </a:xfrm>
              <a:custGeom>
                <a:avLst/>
                <a:gdLst/>
                <a:ahLst/>
                <a:cxnLst>
                  <a:cxn ang="0">
                    <a:pos x="8" y="16"/>
                  </a:cxn>
                  <a:cxn ang="0">
                    <a:pos x="8" y="16"/>
                  </a:cxn>
                  <a:cxn ang="0">
                    <a:pos x="0" y="16"/>
                  </a:cxn>
                  <a:cxn ang="0">
                    <a:pos x="8" y="16"/>
                  </a:cxn>
                  <a:cxn ang="0">
                    <a:pos x="8" y="16"/>
                  </a:cxn>
                  <a:cxn ang="0">
                    <a:pos x="8" y="16"/>
                  </a:cxn>
                  <a:cxn ang="0">
                    <a:pos x="8"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16"/>
                  </a:cxn>
                  <a:cxn ang="0">
                    <a:pos x="8" y="16"/>
                  </a:cxn>
                  <a:cxn ang="0">
                    <a:pos x="0"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0" y="16"/>
                  </a:cxn>
                  <a:cxn ang="0">
                    <a:pos x="8" y="16"/>
                  </a:cxn>
                  <a:cxn ang="0">
                    <a:pos x="8" y="16"/>
                  </a:cxn>
                  <a:cxn ang="0">
                    <a:pos x="8" y="16"/>
                  </a:cxn>
                  <a:cxn ang="0">
                    <a:pos x="8" y="16"/>
                  </a:cxn>
                </a:cxnLst>
                <a:rect l="0" t="0" r="r" b="b"/>
                <a:pathLst>
                  <a:path w="8" h="16">
                    <a:moveTo>
                      <a:pt x="8" y="16"/>
                    </a:moveTo>
                    <a:lnTo>
                      <a:pt x="8" y="16"/>
                    </a:lnTo>
                    <a:lnTo>
                      <a:pt x="8" y="16"/>
                    </a:lnTo>
                    <a:lnTo>
                      <a:pt x="8" y="16"/>
                    </a:lnTo>
                    <a:lnTo>
                      <a:pt x="0" y="16"/>
                    </a:lnTo>
                    <a:lnTo>
                      <a:pt x="8" y="16"/>
                    </a:lnTo>
                    <a:lnTo>
                      <a:pt x="8" y="16"/>
                    </a:lnTo>
                    <a:lnTo>
                      <a:pt x="8" y="16"/>
                    </a:lnTo>
                    <a:lnTo>
                      <a:pt x="8" y="16"/>
                    </a:lnTo>
                    <a:lnTo>
                      <a:pt x="8" y="16"/>
                    </a:lnTo>
                    <a:lnTo>
                      <a:pt x="8" y="16"/>
                    </a:lnTo>
                    <a:lnTo>
                      <a:pt x="0" y="16"/>
                    </a:lnTo>
                    <a:lnTo>
                      <a:pt x="0" y="16"/>
                    </a:lnTo>
                    <a:lnTo>
                      <a:pt x="8"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1" name="Freeform 328"/>
              <p:cNvSpPr>
                <a:spLocks/>
              </p:cNvSpPr>
              <p:nvPr/>
            </p:nvSpPr>
            <p:spPr bwMode="auto">
              <a:xfrm>
                <a:off x="3190" y="1341"/>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2" name="Freeform 329"/>
              <p:cNvSpPr>
                <a:spLocks/>
              </p:cNvSpPr>
              <p:nvPr/>
            </p:nvSpPr>
            <p:spPr bwMode="auto">
              <a:xfrm>
                <a:off x="3190" y="1333"/>
                <a:ext cx="1"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3" name="Freeform 330"/>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4" name="Freeform 331"/>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5" name="Freeform 332"/>
              <p:cNvSpPr>
                <a:spLocks/>
              </p:cNvSpPr>
              <p:nvPr/>
            </p:nvSpPr>
            <p:spPr bwMode="auto">
              <a:xfrm>
                <a:off x="3190" y="1349"/>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6" name="Freeform 333"/>
              <p:cNvSpPr>
                <a:spLocks/>
              </p:cNvSpPr>
              <p:nvPr/>
            </p:nvSpPr>
            <p:spPr bwMode="auto">
              <a:xfrm>
                <a:off x="3190" y="1349"/>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7" name="Freeform 334"/>
              <p:cNvSpPr>
                <a:spLocks/>
              </p:cNvSpPr>
              <p:nvPr/>
            </p:nvSpPr>
            <p:spPr bwMode="auto">
              <a:xfrm>
                <a:off x="3190" y="1349"/>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8" name="Freeform 335"/>
              <p:cNvSpPr>
                <a:spLocks/>
              </p:cNvSpPr>
              <p:nvPr/>
            </p:nvSpPr>
            <p:spPr bwMode="auto">
              <a:xfrm>
                <a:off x="3182" y="134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9" name="Freeform 336"/>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0" name="Freeform 337"/>
              <p:cNvSpPr>
                <a:spLocks/>
              </p:cNvSpPr>
              <p:nvPr/>
            </p:nvSpPr>
            <p:spPr bwMode="auto">
              <a:xfrm>
                <a:off x="3182" y="134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8" y="0"/>
                  </a:cxn>
                  <a:cxn ang="0">
                    <a:pos x="0" y="8"/>
                  </a:cxn>
                  <a:cxn ang="0">
                    <a:pos x="0" y="0"/>
                  </a:cxn>
                  <a:cxn ang="0">
                    <a:pos x="8" y="0"/>
                  </a:cxn>
                  <a:cxn ang="0">
                    <a:pos x="8" y="8"/>
                  </a:cxn>
                  <a:cxn ang="0">
                    <a:pos x="8" y="8"/>
                  </a:cxn>
                  <a:cxn ang="0">
                    <a:pos x="8" y="8"/>
                  </a:cxn>
                  <a:cxn ang="0">
                    <a:pos x="8" y="8"/>
                  </a:cxn>
                  <a:cxn ang="0">
                    <a:pos x="8" y="8"/>
                  </a:cxn>
                  <a:cxn ang="0">
                    <a:pos x="8" y="0"/>
                  </a:cxn>
                  <a:cxn ang="0">
                    <a:pos x="8" y="8"/>
                  </a:cxn>
                  <a:cxn ang="0">
                    <a:pos x="8" y="0"/>
                  </a:cxn>
                  <a:cxn ang="0">
                    <a:pos x="8" y="8"/>
                  </a:cxn>
                  <a:cxn ang="0">
                    <a:pos x="8" y="8"/>
                  </a:cxn>
                  <a:cxn ang="0">
                    <a:pos x="0" y="8"/>
                  </a:cxn>
                  <a:cxn ang="0">
                    <a:pos x="8" y="0"/>
                  </a:cxn>
                  <a:cxn ang="0">
                    <a:pos x="8" y="8"/>
                  </a:cxn>
                  <a:cxn ang="0">
                    <a:pos x="0" y="0"/>
                  </a:cxn>
                  <a:cxn ang="0">
                    <a:pos x="0" y="0"/>
                  </a:cxn>
                  <a:cxn ang="0">
                    <a:pos x="0" y="0"/>
                  </a:cxn>
                  <a:cxn ang="0">
                    <a:pos x="0" y="8"/>
                  </a:cxn>
                  <a:cxn ang="0">
                    <a:pos x="0" y="0"/>
                  </a:cxn>
                  <a:cxn ang="0">
                    <a:pos x="0" y="8"/>
                  </a:cxn>
                  <a:cxn ang="0">
                    <a:pos x="0" y="0"/>
                  </a:cxn>
                  <a:cxn ang="0">
                    <a:pos x="0" y="0"/>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0" y="8"/>
                    </a:lnTo>
                    <a:lnTo>
                      <a:pt x="0" y="8"/>
                    </a:lnTo>
                    <a:lnTo>
                      <a:pt x="0" y="0"/>
                    </a:lnTo>
                    <a:lnTo>
                      <a:pt x="0" y="0"/>
                    </a:lnTo>
                    <a:lnTo>
                      <a:pt x="8" y="0"/>
                    </a:lnTo>
                    <a:lnTo>
                      <a:pt x="0" y="0"/>
                    </a:lnTo>
                    <a:lnTo>
                      <a:pt x="0" y="0"/>
                    </a:lnTo>
                    <a:lnTo>
                      <a:pt x="8" y="0"/>
                    </a:lnTo>
                    <a:lnTo>
                      <a:pt x="0" y="0"/>
                    </a:lnTo>
                    <a:lnTo>
                      <a:pt x="8" y="0"/>
                    </a:lnTo>
                    <a:lnTo>
                      <a:pt x="8" y="0"/>
                    </a:lnTo>
                    <a:lnTo>
                      <a:pt x="0" y="8"/>
                    </a:lnTo>
                    <a:lnTo>
                      <a:pt x="0" y="8"/>
                    </a:lnTo>
                    <a:lnTo>
                      <a:pt x="0" y="0"/>
                    </a:lnTo>
                    <a:lnTo>
                      <a:pt x="0" y="0"/>
                    </a:lnTo>
                    <a:lnTo>
                      <a:pt x="8" y="0"/>
                    </a:lnTo>
                    <a:lnTo>
                      <a:pt x="8" y="8"/>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1" name="Freeform 338"/>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2" name="Freeform 339"/>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3" name="Freeform 340"/>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4" name="Freeform 341"/>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5" name="Freeform 342"/>
              <p:cNvSpPr>
                <a:spLocks/>
              </p:cNvSpPr>
              <p:nvPr/>
            </p:nvSpPr>
            <p:spPr bwMode="auto">
              <a:xfrm>
                <a:off x="2949" y="1292"/>
                <a:ext cx="16" cy="81"/>
              </a:xfrm>
              <a:custGeom>
                <a:avLst/>
                <a:gdLst/>
                <a:ahLst/>
                <a:cxnLst>
                  <a:cxn ang="0">
                    <a:pos x="8" y="9"/>
                  </a:cxn>
                  <a:cxn ang="0">
                    <a:pos x="16" y="17"/>
                  </a:cxn>
                  <a:cxn ang="0">
                    <a:pos x="16" y="17"/>
                  </a:cxn>
                  <a:cxn ang="0">
                    <a:pos x="16" y="25"/>
                  </a:cxn>
                  <a:cxn ang="0">
                    <a:pos x="16" y="25"/>
                  </a:cxn>
                  <a:cxn ang="0">
                    <a:pos x="16" y="25"/>
                  </a:cxn>
                  <a:cxn ang="0">
                    <a:pos x="16" y="25"/>
                  </a:cxn>
                  <a:cxn ang="0">
                    <a:pos x="16" y="25"/>
                  </a:cxn>
                  <a:cxn ang="0">
                    <a:pos x="8" y="25"/>
                  </a:cxn>
                  <a:cxn ang="0">
                    <a:pos x="8" y="33"/>
                  </a:cxn>
                  <a:cxn ang="0">
                    <a:pos x="8" y="33"/>
                  </a:cxn>
                  <a:cxn ang="0">
                    <a:pos x="8" y="33"/>
                  </a:cxn>
                  <a:cxn ang="0">
                    <a:pos x="0" y="33"/>
                  </a:cxn>
                  <a:cxn ang="0">
                    <a:pos x="0" y="33"/>
                  </a:cxn>
                  <a:cxn ang="0">
                    <a:pos x="0" y="41"/>
                  </a:cxn>
                  <a:cxn ang="0">
                    <a:pos x="0" y="41"/>
                  </a:cxn>
                  <a:cxn ang="0">
                    <a:pos x="0" y="41"/>
                  </a:cxn>
                  <a:cxn ang="0">
                    <a:pos x="8" y="41"/>
                  </a:cxn>
                  <a:cxn ang="0">
                    <a:pos x="8" y="49"/>
                  </a:cxn>
                  <a:cxn ang="0">
                    <a:pos x="8" y="49"/>
                  </a:cxn>
                  <a:cxn ang="0">
                    <a:pos x="8" y="57"/>
                  </a:cxn>
                  <a:cxn ang="0">
                    <a:pos x="8" y="57"/>
                  </a:cxn>
                  <a:cxn ang="0">
                    <a:pos x="8" y="65"/>
                  </a:cxn>
                  <a:cxn ang="0">
                    <a:pos x="8" y="73"/>
                  </a:cxn>
                  <a:cxn ang="0">
                    <a:pos x="0" y="73"/>
                  </a:cxn>
                  <a:cxn ang="0">
                    <a:pos x="0" y="81"/>
                  </a:cxn>
                  <a:cxn ang="0">
                    <a:pos x="0" y="81"/>
                  </a:cxn>
                  <a:cxn ang="0">
                    <a:pos x="8" y="81"/>
                  </a:cxn>
                  <a:cxn ang="0">
                    <a:pos x="8" y="81"/>
                  </a:cxn>
                  <a:cxn ang="0">
                    <a:pos x="8" y="81"/>
                  </a:cxn>
                  <a:cxn ang="0">
                    <a:pos x="8" y="81"/>
                  </a:cxn>
                  <a:cxn ang="0">
                    <a:pos x="8" y="81"/>
                  </a:cxn>
                  <a:cxn ang="0">
                    <a:pos x="8" y="81"/>
                  </a:cxn>
                  <a:cxn ang="0">
                    <a:pos x="0" y="73"/>
                  </a:cxn>
                  <a:cxn ang="0">
                    <a:pos x="0" y="73"/>
                  </a:cxn>
                  <a:cxn ang="0">
                    <a:pos x="0" y="73"/>
                  </a:cxn>
                  <a:cxn ang="0">
                    <a:pos x="8" y="73"/>
                  </a:cxn>
                  <a:cxn ang="0">
                    <a:pos x="8" y="65"/>
                  </a:cxn>
                  <a:cxn ang="0">
                    <a:pos x="8" y="57"/>
                  </a:cxn>
                  <a:cxn ang="0">
                    <a:pos x="8" y="49"/>
                  </a:cxn>
                  <a:cxn ang="0">
                    <a:pos x="8" y="49"/>
                  </a:cxn>
                  <a:cxn ang="0">
                    <a:pos x="8" y="41"/>
                  </a:cxn>
                  <a:cxn ang="0">
                    <a:pos x="0" y="41"/>
                  </a:cxn>
                  <a:cxn ang="0">
                    <a:pos x="0" y="41"/>
                  </a:cxn>
                  <a:cxn ang="0">
                    <a:pos x="0" y="41"/>
                  </a:cxn>
                  <a:cxn ang="0">
                    <a:pos x="0" y="33"/>
                  </a:cxn>
                  <a:cxn ang="0">
                    <a:pos x="0" y="33"/>
                  </a:cxn>
                  <a:cxn ang="0">
                    <a:pos x="0" y="33"/>
                  </a:cxn>
                  <a:cxn ang="0">
                    <a:pos x="8" y="33"/>
                  </a:cxn>
                  <a:cxn ang="0">
                    <a:pos x="8" y="33"/>
                  </a:cxn>
                  <a:cxn ang="0">
                    <a:pos x="8" y="33"/>
                  </a:cxn>
                  <a:cxn ang="0">
                    <a:pos x="8" y="25"/>
                  </a:cxn>
                  <a:cxn ang="0">
                    <a:pos x="16" y="25"/>
                  </a:cxn>
                  <a:cxn ang="0">
                    <a:pos x="16" y="25"/>
                  </a:cxn>
                  <a:cxn ang="0">
                    <a:pos x="16" y="25"/>
                  </a:cxn>
                  <a:cxn ang="0">
                    <a:pos x="16" y="25"/>
                  </a:cxn>
                  <a:cxn ang="0">
                    <a:pos x="16" y="17"/>
                  </a:cxn>
                  <a:cxn ang="0">
                    <a:pos x="16" y="17"/>
                  </a:cxn>
                  <a:cxn ang="0">
                    <a:pos x="8" y="9"/>
                  </a:cxn>
                  <a:cxn ang="0">
                    <a:pos x="8" y="0"/>
                  </a:cxn>
                </a:cxnLst>
                <a:rect l="0" t="0" r="r" b="b"/>
                <a:pathLst>
                  <a:path w="16" h="81">
                    <a:moveTo>
                      <a:pt x="8" y="0"/>
                    </a:moveTo>
                    <a:lnTo>
                      <a:pt x="8" y="0"/>
                    </a:lnTo>
                    <a:lnTo>
                      <a:pt x="8" y="0"/>
                    </a:lnTo>
                    <a:lnTo>
                      <a:pt x="8" y="0"/>
                    </a:lnTo>
                    <a:lnTo>
                      <a:pt x="16" y="0"/>
                    </a:lnTo>
                    <a:lnTo>
                      <a:pt x="16" y="9"/>
                    </a:lnTo>
                    <a:lnTo>
                      <a:pt x="16" y="9"/>
                    </a:lnTo>
                    <a:lnTo>
                      <a:pt x="16" y="9"/>
                    </a:lnTo>
                    <a:lnTo>
                      <a:pt x="16" y="9"/>
                    </a:lnTo>
                    <a:lnTo>
                      <a:pt x="8"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25"/>
                    </a:lnTo>
                    <a:lnTo>
                      <a:pt x="16" y="17"/>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33"/>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16" y="25"/>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8" y="33"/>
                    </a:lnTo>
                    <a:lnTo>
                      <a:pt x="0" y="33"/>
                    </a:lnTo>
                    <a:lnTo>
                      <a:pt x="0" y="33"/>
                    </a:lnTo>
                    <a:lnTo>
                      <a:pt x="0" y="33"/>
                    </a:lnTo>
                    <a:lnTo>
                      <a:pt x="0" y="33"/>
                    </a:lnTo>
                    <a:lnTo>
                      <a:pt x="0" y="33"/>
                    </a:lnTo>
                    <a:lnTo>
                      <a:pt x="8" y="33"/>
                    </a:lnTo>
                    <a:lnTo>
                      <a:pt x="8" y="33"/>
                    </a:lnTo>
                    <a:lnTo>
                      <a:pt x="8"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8" y="41"/>
                    </a:lnTo>
                    <a:lnTo>
                      <a:pt x="8" y="41"/>
                    </a:lnTo>
                    <a:lnTo>
                      <a:pt x="8" y="41"/>
                    </a:lnTo>
                    <a:lnTo>
                      <a:pt x="8" y="41"/>
                    </a:lnTo>
                    <a:lnTo>
                      <a:pt x="8" y="41"/>
                    </a:lnTo>
                    <a:lnTo>
                      <a:pt x="8" y="41"/>
                    </a:lnTo>
                    <a:lnTo>
                      <a:pt x="8" y="41"/>
                    </a:lnTo>
                    <a:lnTo>
                      <a:pt x="8" y="49"/>
                    </a:lnTo>
                    <a:lnTo>
                      <a:pt x="8" y="49"/>
                    </a:lnTo>
                    <a:lnTo>
                      <a:pt x="0" y="41"/>
                    </a:lnTo>
                    <a:lnTo>
                      <a:pt x="8" y="41"/>
                    </a:lnTo>
                    <a:lnTo>
                      <a:pt x="8" y="41"/>
                    </a:lnTo>
                    <a:lnTo>
                      <a:pt x="8" y="41"/>
                    </a:lnTo>
                    <a:lnTo>
                      <a:pt x="8" y="41"/>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73"/>
                    </a:lnTo>
                    <a:lnTo>
                      <a:pt x="8" y="73"/>
                    </a:lnTo>
                    <a:lnTo>
                      <a:pt x="8" y="73"/>
                    </a:lnTo>
                    <a:lnTo>
                      <a:pt x="8" y="73"/>
                    </a:lnTo>
                    <a:lnTo>
                      <a:pt x="8" y="73"/>
                    </a:lnTo>
                    <a:lnTo>
                      <a:pt x="8" y="73"/>
                    </a:lnTo>
                    <a:lnTo>
                      <a:pt x="8" y="73"/>
                    </a:lnTo>
                    <a:lnTo>
                      <a:pt x="8" y="73"/>
                    </a:lnTo>
                    <a:lnTo>
                      <a:pt x="8" y="73"/>
                    </a:lnTo>
                    <a:lnTo>
                      <a:pt x="8" y="73"/>
                    </a:lnTo>
                    <a:lnTo>
                      <a:pt x="0" y="73"/>
                    </a:lnTo>
                    <a:lnTo>
                      <a:pt x="8" y="73"/>
                    </a:lnTo>
                    <a:lnTo>
                      <a:pt x="8" y="73"/>
                    </a:lnTo>
                    <a:lnTo>
                      <a:pt x="8" y="73"/>
                    </a:lnTo>
                    <a:lnTo>
                      <a:pt x="0" y="73"/>
                    </a:lnTo>
                    <a:lnTo>
                      <a:pt x="0" y="73"/>
                    </a:lnTo>
                    <a:lnTo>
                      <a:pt x="0" y="73"/>
                    </a:lnTo>
                    <a:lnTo>
                      <a:pt x="0" y="73"/>
                    </a:lnTo>
                    <a:lnTo>
                      <a:pt x="0" y="73"/>
                    </a:lnTo>
                    <a:lnTo>
                      <a:pt x="0" y="73"/>
                    </a:lnTo>
                    <a:lnTo>
                      <a:pt x="0" y="73"/>
                    </a:lnTo>
                    <a:lnTo>
                      <a:pt x="0" y="73"/>
                    </a:lnTo>
                    <a:lnTo>
                      <a:pt x="0" y="73"/>
                    </a:lnTo>
                    <a:lnTo>
                      <a:pt x="0" y="81"/>
                    </a:lnTo>
                    <a:lnTo>
                      <a:pt x="0" y="73"/>
                    </a:lnTo>
                    <a:lnTo>
                      <a:pt x="0" y="73"/>
                    </a:lnTo>
                    <a:lnTo>
                      <a:pt x="0" y="73"/>
                    </a:lnTo>
                    <a:lnTo>
                      <a:pt x="0" y="81"/>
                    </a:lnTo>
                    <a:lnTo>
                      <a:pt x="0" y="81"/>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73"/>
                    </a:lnTo>
                    <a:lnTo>
                      <a:pt x="8" y="73"/>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0" y="81"/>
                    </a:lnTo>
                    <a:lnTo>
                      <a:pt x="8" y="81"/>
                    </a:lnTo>
                    <a:lnTo>
                      <a:pt x="0" y="81"/>
                    </a:lnTo>
                    <a:lnTo>
                      <a:pt x="8" y="81"/>
                    </a:lnTo>
                    <a:lnTo>
                      <a:pt x="0" y="81"/>
                    </a:lnTo>
                    <a:lnTo>
                      <a:pt x="0" y="81"/>
                    </a:lnTo>
                    <a:lnTo>
                      <a:pt x="0" y="81"/>
                    </a:lnTo>
                    <a:lnTo>
                      <a:pt x="0" y="81"/>
                    </a:lnTo>
                    <a:lnTo>
                      <a:pt x="0" y="81"/>
                    </a:lnTo>
                    <a:lnTo>
                      <a:pt x="0" y="81"/>
                    </a:lnTo>
                    <a:lnTo>
                      <a:pt x="0" y="81"/>
                    </a:lnTo>
                    <a:lnTo>
                      <a:pt x="0" y="81"/>
                    </a:lnTo>
                    <a:lnTo>
                      <a:pt x="0" y="81"/>
                    </a:lnTo>
                    <a:lnTo>
                      <a:pt x="0" y="73"/>
                    </a:lnTo>
                    <a:lnTo>
                      <a:pt x="0" y="81"/>
                    </a:lnTo>
                    <a:lnTo>
                      <a:pt x="0" y="81"/>
                    </a:lnTo>
                    <a:lnTo>
                      <a:pt x="0" y="73"/>
                    </a:lnTo>
                    <a:lnTo>
                      <a:pt x="0" y="73"/>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8" y="73"/>
                    </a:lnTo>
                    <a:lnTo>
                      <a:pt x="0" y="73"/>
                    </a:lnTo>
                    <a:lnTo>
                      <a:pt x="0" y="73"/>
                    </a:lnTo>
                    <a:lnTo>
                      <a:pt x="0" y="73"/>
                    </a:lnTo>
                    <a:lnTo>
                      <a:pt x="0" y="73"/>
                    </a:lnTo>
                    <a:lnTo>
                      <a:pt x="0" y="73"/>
                    </a:lnTo>
                    <a:lnTo>
                      <a:pt x="8" y="73"/>
                    </a:lnTo>
                    <a:lnTo>
                      <a:pt x="8" y="73"/>
                    </a:lnTo>
                    <a:lnTo>
                      <a:pt x="8" y="73"/>
                    </a:lnTo>
                    <a:lnTo>
                      <a:pt x="8" y="73"/>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1"/>
                    </a:lnTo>
                    <a:lnTo>
                      <a:pt x="8" y="41"/>
                    </a:lnTo>
                    <a:lnTo>
                      <a:pt x="8" y="41"/>
                    </a:lnTo>
                    <a:lnTo>
                      <a:pt x="8" y="41"/>
                    </a:lnTo>
                    <a:lnTo>
                      <a:pt x="8"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8" y="33"/>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33"/>
                    </a:lnTo>
                    <a:lnTo>
                      <a:pt x="8" y="25"/>
                    </a:lnTo>
                    <a:lnTo>
                      <a:pt x="8" y="25"/>
                    </a:lnTo>
                    <a:lnTo>
                      <a:pt x="8" y="25"/>
                    </a:lnTo>
                    <a:lnTo>
                      <a:pt x="8" y="25"/>
                    </a:lnTo>
                    <a:lnTo>
                      <a:pt x="8" y="25"/>
                    </a:lnTo>
                    <a:lnTo>
                      <a:pt x="8" y="25"/>
                    </a:lnTo>
                    <a:lnTo>
                      <a:pt x="8" y="25"/>
                    </a:lnTo>
                    <a:lnTo>
                      <a:pt x="16" y="25"/>
                    </a:lnTo>
                    <a:lnTo>
                      <a:pt x="8" y="25"/>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6" name="Freeform 343"/>
              <p:cNvSpPr>
                <a:spLocks/>
              </p:cNvSpPr>
              <p:nvPr/>
            </p:nvSpPr>
            <p:spPr bwMode="auto">
              <a:xfrm>
                <a:off x="2973" y="137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7" name="Freeform 344"/>
              <p:cNvSpPr>
                <a:spLocks/>
              </p:cNvSpPr>
              <p:nvPr/>
            </p:nvSpPr>
            <p:spPr bwMode="auto">
              <a:xfrm>
                <a:off x="2973" y="1373"/>
                <a:ext cx="1" cy="8"/>
              </a:xfrm>
              <a:custGeom>
                <a:avLst/>
                <a:gdLst/>
                <a:ahLst/>
                <a:cxnLst>
                  <a:cxn ang="0">
                    <a:pos x="0" y="0"/>
                  </a:cxn>
                  <a:cxn ang="0">
                    <a:pos x="0" y="0"/>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8" name="Rectangle 345"/>
              <p:cNvSpPr>
                <a:spLocks noChangeArrowheads="1"/>
              </p:cNvSpPr>
              <p:nvPr/>
            </p:nvSpPr>
            <p:spPr bwMode="auto">
              <a:xfrm>
                <a:off x="2973"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89" name="Freeform 346"/>
              <p:cNvSpPr>
                <a:spLocks/>
              </p:cNvSpPr>
              <p:nvPr/>
            </p:nvSpPr>
            <p:spPr bwMode="auto">
              <a:xfrm>
                <a:off x="2973" y="137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0" name="Freeform 347"/>
              <p:cNvSpPr>
                <a:spLocks/>
              </p:cNvSpPr>
              <p:nvPr/>
            </p:nvSpPr>
            <p:spPr bwMode="auto">
              <a:xfrm>
                <a:off x="2973" y="1373"/>
                <a:ext cx="1" cy="8"/>
              </a:xfrm>
              <a:custGeom>
                <a:avLst/>
                <a:gdLst/>
                <a:ahLst/>
                <a:cxnLst>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1" name="Freeform 348"/>
              <p:cNvSpPr>
                <a:spLocks/>
              </p:cNvSpPr>
              <p:nvPr/>
            </p:nvSpPr>
            <p:spPr bwMode="auto">
              <a:xfrm>
                <a:off x="2965" y="1373"/>
                <a:ext cx="8" cy="8"/>
              </a:xfrm>
              <a:custGeom>
                <a:avLst/>
                <a:gdLst/>
                <a:ahLst/>
                <a:cxnLst>
                  <a:cxn ang="0">
                    <a:pos x="8" y="8"/>
                  </a:cxn>
                  <a:cxn ang="0">
                    <a:pos x="8" y="8"/>
                  </a:cxn>
                  <a:cxn ang="0">
                    <a:pos x="0" y="8"/>
                  </a:cxn>
                  <a:cxn ang="0">
                    <a:pos x="8" y="8"/>
                  </a:cxn>
                  <a:cxn ang="0">
                    <a:pos x="8" y="8"/>
                  </a:cxn>
                  <a:cxn ang="0">
                    <a:pos x="8" y="8"/>
                  </a:cxn>
                  <a:cxn ang="0">
                    <a:pos x="8" y="8"/>
                  </a:cxn>
                  <a:cxn ang="0">
                    <a:pos x="8" y="0"/>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8" y="8"/>
                    </a:lnTo>
                    <a:lnTo>
                      <a:pt x="8" y="8"/>
                    </a:lnTo>
                    <a:lnTo>
                      <a:pt x="8" y="8"/>
                    </a:lnTo>
                    <a:lnTo>
                      <a:pt x="8" y="8"/>
                    </a:lnTo>
                    <a:lnTo>
                      <a:pt x="8" y="0"/>
                    </a:lnTo>
                    <a:lnTo>
                      <a:pt x="8" y="0"/>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2" name="Freeform 349"/>
              <p:cNvSpPr>
                <a:spLocks/>
              </p:cNvSpPr>
              <p:nvPr/>
            </p:nvSpPr>
            <p:spPr bwMode="auto">
              <a:xfrm>
                <a:off x="3182" y="1349"/>
                <a:ext cx="8" cy="16"/>
              </a:xfrm>
              <a:custGeom>
                <a:avLst/>
                <a:gdLst/>
                <a:ahLst/>
                <a:cxnLst>
                  <a:cxn ang="0">
                    <a:pos x="0" y="8"/>
                  </a:cxn>
                  <a:cxn ang="0">
                    <a:pos x="0" y="8"/>
                  </a:cxn>
                  <a:cxn ang="0">
                    <a:pos x="0"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3" name="Freeform 350"/>
              <p:cNvSpPr>
                <a:spLocks/>
              </p:cNvSpPr>
              <p:nvPr/>
            </p:nvSpPr>
            <p:spPr bwMode="auto">
              <a:xfrm>
                <a:off x="2965" y="138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4" name="Freeform 351"/>
              <p:cNvSpPr>
                <a:spLocks/>
              </p:cNvSpPr>
              <p:nvPr/>
            </p:nvSpPr>
            <p:spPr bwMode="auto">
              <a:xfrm>
                <a:off x="2965" y="1381"/>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5" name="Freeform 352"/>
              <p:cNvSpPr>
                <a:spLocks/>
              </p:cNvSpPr>
              <p:nvPr/>
            </p:nvSpPr>
            <p:spPr bwMode="auto">
              <a:xfrm>
                <a:off x="2965" y="138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6" name="Freeform 353"/>
              <p:cNvSpPr>
                <a:spLocks/>
              </p:cNvSpPr>
              <p:nvPr/>
            </p:nvSpPr>
            <p:spPr bwMode="auto">
              <a:xfrm>
                <a:off x="3182" y="1365"/>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7" name="Freeform 354"/>
              <p:cNvSpPr>
                <a:spLocks/>
              </p:cNvSpPr>
              <p:nvPr/>
            </p:nvSpPr>
            <p:spPr bwMode="auto">
              <a:xfrm>
                <a:off x="3182" y="1365"/>
                <a:ext cx="8" cy="8"/>
              </a:xfrm>
              <a:custGeom>
                <a:avLst/>
                <a:gdLst/>
                <a:ahLst/>
                <a:cxnLst>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8" name="Rectangle 355"/>
              <p:cNvSpPr>
                <a:spLocks noChangeArrowheads="1"/>
              </p:cNvSpPr>
              <p:nvPr/>
            </p:nvSpPr>
            <p:spPr bwMode="auto">
              <a:xfrm>
                <a:off x="2973" y="138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99" name="Freeform 356"/>
              <p:cNvSpPr>
                <a:spLocks/>
              </p:cNvSpPr>
              <p:nvPr/>
            </p:nvSpPr>
            <p:spPr bwMode="auto">
              <a:xfrm>
                <a:off x="2965" y="137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0" name="Freeform 357"/>
              <p:cNvSpPr>
                <a:spLocks/>
              </p:cNvSpPr>
              <p:nvPr/>
            </p:nvSpPr>
            <p:spPr bwMode="auto">
              <a:xfrm>
                <a:off x="2973"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1" name="Freeform 358"/>
              <p:cNvSpPr>
                <a:spLocks/>
              </p:cNvSpPr>
              <p:nvPr/>
            </p:nvSpPr>
            <p:spPr bwMode="auto">
              <a:xfrm>
                <a:off x="2965" y="1381"/>
                <a:ext cx="8" cy="8"/>
              </a:xfrm>
              <a:custGeom>
                <a:avLst/>
                <a:gdLst/>
                <a:ahLst/>
                <a:cxnLst>
                  <a:cxn ang="0">
                    <a:pos x="0" y="0"/>
                  </a:cxn>
                  <a:cxn ang="0">
                    <a:pos x="0" y="8"/>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0" y="8"/>
                  </a:cxn>
                  <a:cxn ang="0">
                    <a:pos x="0" y="0"/>
                  </a:cxn>
                  <a:cxn ang="0">
                    <a:pos x="0" y="8"/>
                  </a:cxn>
                  <a:cxn ang="0">
                    <a:pos x="0" y="8"/>
                  </a:cxn>
                </a:cxnLst>
                <a:rect l="0" t="0" r="r" b="b"/>
                <a:pathLst>
                  <a:path w="8" h="8">
                    <a:moveTo>
                      <a:pt x="0" y="0"/>
                    </a:moveTo>
                    <a:lnTo>
                      <a:pt x="0" y="0"/>
                    </a:lnTo>
                    <a:lnTo>
                      <a:pt x="0" y="0"/>
                    </a:lnTo>
                    <a:lnTo>
                      <a:pt x="0" y="8"/>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0"/>
                    </a:lnTo>
                    <a:lnTo>
                      <a:pt x="0" y="8"/>
                    </a:lnTo>
                    <a:lnTo>
                      <a:pt x="0" y="8"/>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2" name="Freeform 359"/>
              <p:cNvSpPr>
                <a:spLocks/>
              </p:cNvSpPr>
              <p:nvPr/>
            </p:nvSpPr>
            <p:spPr bwMode="auto">
              <a:xfrm>
                <a:off x="2965" y="138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8" y="8"/>
                  </a:cxn>
                  <a:cxn ang="0">
                    <a:pos x="8" y="8"/>
                  </a:cxn>
                  <a:cxn ang="0">
                    <a:pos x="0"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8" y="8"/>
                    </a:lnTo>
                    <a:lnTo>
                      <a:pt x="0" y="8"/>
                    </a:lnTo>
                    <a:lnTo>
                      <a:pt x="0" y="8"/>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3" name="Freeform 360"/>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4" name="Freeform 361"/>
              <p:cNvSpPr>
                <a:spLocks/>
              </p:cNvSpPr>
              <p:nvPr/>
            </p:nvSpPr>
            <p:spPr bwMode="auto">
              <a:xfrm>
                <a:off x="2973" y="138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5" name="Freeform 362"/>
              <p:cNvSpPr>
                <a:spLocks/>
              </p:cNvSpPr>
              <p:nvPr/>
            </p:nvSpPr>
            <p:spPr bwMode="auto">
              <a:xfrm>
                <a:off x="2965" y="1381"/>
                <a:ext cx="8" cy="8"/>
              </a:xfrm>
              <a:custGeom>
                <a:avLst/>
                <a:gdLst/>
                <a:ahLst/>
                <a:cxnLst>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0"/>
                  </a:cxn>
                  <a:cxn ang="0">
                    <a:pos x="8" y="8"/>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6" name="Freeform 363"/>
              <p:cNvSpPr>
                <a:spLocks/>
              </p:cNvSpPr>
              <p:nvPr/>
            </p:nvSpPr>
            <p:spPr bwMode="auto">
              <a:xfrm>
                <a:off x="3182" y="1349"/>
                <a:ext cx="16" cy="24"/>
              </a:xfrm>
              <a:custGeom>
                <a:avLst/>
                <a:gdLst/>
                <a:ahLst/>
                <a:cxnLst>
                  <a:cxn ang="0">
                    <a:pos x="0" y="24"/>
                  </a:cxn>
                  <a:cxn ang="0">
                    <a:pos x="0" y="24"/>
                  </a:cxn>
                  <a:cxn ang="0">
                    <a:pos x="8" y="24"/>
                  </a:cxn>
                  <a:cxn ang="0">
                    <a:pos x="8" y="16"/>
                  </a:cxn>
                  <a:cxn ang="0">
                    <a:pos x="8" y="16"/>
                  </a:cxn>
                  <a:cxn ang="0">
                    <a:pos x="8" y="16"/>
                  </a:cxn>
                  <a:cxn ang="0">
                    <a:pos x="8" y="16"/>
                  </a:cxn>
                  <a:cxn ang="0">
                    <a:pos x="8" y="16"/>
                  </a:cxn>
                  <a:cxn ang="0">
                    <a:pos x="8" y="8"/>
                  </a:cxn>
                  <a:cxn ang="0">
                    <a:pos x="8"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16" y="16"/>
                  </a:cxn>
                  <a:cxn ang="0">
                    <a:pos x="16" y="16"/>
                  </a:cxn>
                  <a:cxn ang="0">
                    <a:pos x="16" y="16"/>
                  </a:cxn>
                  <a:cxn ang="0">
                    <a:pos x="16" y="16"/>
                  </a:cxn>
                  <a:cxn ang="0">
                    <a:pos x="16" y="24"/>
                  </a:cxn>
                  <a:cxn ang="0">
                    <a:pos x="16" y="24"/>
                  </a:cxn>
                  <a:cxn ang="0">
                    <a:pos x="16" y="24"/>
                  </a:cxn>
                  <a:cxn ang="0">
                    <a:pos x="16" y="16"/>
                  </a:cxn>
                  <a:cxn ang="0">
                    <a:pos x="16" y="16"/>
                  </a:cxn>
                  <a:cxn ang="0">
                    <a:pos x="16" y="16"/>
                  </a:cxn>
                  <a:cxn ang="0">
                    <a:pos x="8" y="16"/>
                  </a:cxn>
                  <a:cxn ang="0">
                    <a:pos x="8" y="16"/>
                  </a:cxn>
                  <a:cxn ang="0">
                    <a:pos x="8" y="16"/>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8" y="8"/>
                  </a:cxn>
                  <a:cxn ang="0">
                    <a:pos x="8" y="8"/>
                  </a:cxn>
                  <a:cxn ang="0">
                    <a:pos x="8" y="16"/>
                  </a:cxn>
                  <a:cxn ang="0">
                    <a:pos x="8" y="16"/>
                  </a:cxn>
                  <a:cxn ang="0">
                    <a:pos x="8" y="16"/>
                  </a:cxn>
                  <a:cxn ang="0">
                    <a:pos x="8" y="16"/>
                  </a:cxn>
                  <a:cxn ang="0">
                    <a:pos x="8" y="24"/>
                  </a:cxn>
                  <a:cxn ang="0">
                    <a:pos x="8" y="24"/>
                  </a:cxn>
                  <a:cxn ang="0">
                    <a:pos x="0" y="24"/>
                  </a:cxn>
                  <a:cxn ang="0">
                    <a:pos x="0" y="24"/>
                  </a:cxn>
                </a:cxnLst>
                <a:rect l="0" t="0" r="r" b="b"/>
                <a:pathLst>
                  <a:path w="16"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7" name="Freeform 364"/>
              <p:cNvSpPr>
                <a:spLocks/>
              </p:cNvSpPr>
              <p:nvPr/>
            </p:nvSpPr>
            <p:spPr bwMode="auto">
              <a:xfrm>
                <a:off x="2965" y="1389"/>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8" name="Rectangle 365"/>
              <p:cNvSpPr>
                <a:spLocks noChangeArrowheads="1"/>
              </p:cNvSpPr>
              <p:nvPr/>
            </p:nvSpPr>
            <p:spPr bwMode="auto">
              <a:xfrm>
                <a:off x="3182"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09" name="Freeform 366"/>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0" name="Freeform 367"/>
              <p:cNvSpPr>
                <a:spLocks/>
              </p:cNvSpPr>
              <p:nvPr/>
            </p:nvSpPr>
            <p:spPr bwMode="auto">
              <a:xfrm>
                <a:off x="2957" y="1373"/>
                <a:ext cx="8" cy="16"/>
              </a:xfrm>
              <a:custGeom>
                <a:avLst/>
                <a:gdLst/>
                <a:ahLst/>
                <a:cxnLst>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16"/>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8" y="8"/>
                    </a:lnTo>
                    <a:lnTo>
                      <a:pt x="8"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1" name="Freeform 368"/>
              <p:cNvSpPr>
                <a:spLocks/>
              </p:cNvSpPr>
              <p:nvPr/>
            </p:nvSpPr>
            <p:spPr bwMode="auto">
              <a:xfrm>
                <a:off x="3174" y="137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2" name="Freeform 369"/>
              <p:cNvSpPr>
                <a:spLocks/>
              </p:cNvSpPr>
              <p:nvPr/>
            </p:nvSpPr>
            <p:spPr bwMode="auto">
              <a:xfrm>
                <a:off x="2957" y="1389"/>
                <a:ext cx="8" cy="8"/>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3" name="Freeform 370"/>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4" name="Freeform 371"/>
              <p:cNvSpPr>
                <a:spLocks/>
              </p:cNvSpPr>
              <p:nvPr/>
            </p:nvSpPr>
            <p:spPr bwMode="auto">
              <a:xfrm>
                <a:off x="2957" y="1397"/>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5" name="Freeform 372"/>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6" name="Freeform 373"/>
              <p:cNvSpPr>
                <a:spLocks/>
              </p:cNvSpPr>
              <p:nvPr/>
            </p:nvSpPr>
            <p:spPr bwMode="auto">
              <a:xfrm>
                <a:off x="2957"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7" name="Freeform 374"/>
              <p:cNvSpPr>
                <a:spLocks/>
              </p:cNvSpPr>
              <p:nvPr/>
            </p:nvSpPr>
            <p:spPr bwMode="auto">
              <a:xfrm>
                <a:off x="3174" y="1373"/>
                <a:ext cx="24" cy="32"/>
              </a:xfrm>
              <a:custGeom>
                <a:avLst/>
                <a:gdLst/>
                <a:ahLst/>
                <a:cxnLst>
                  <a:cxn ang="0">
                    <a:pos x="24" y="0"/>
                  </a:cxn>
                  <a:cxn ang="0">
                    <a:pos x="24" y="0"/>
                  </a:cxn>
                  <a:cxn ang="0">
                    <a:pos x="24" y="0"/>
                  </a:cxn>
                  <a:cxn ang="0">
                    <a:pos x="24" y="8"/>
                  </a:cxn>
                  <a:cxn ang="0">
                    <a:pos x="24" y="8"/>
                  </a:cxn>
                  <a:cxn ang="0">
                    <a:pos x="24" y="8"/>
                  </a:cxn>
                  <a:cxn ang="0">
                    <a:pos x="24" y="8"/>
                  </a:cxn>
                  <a:cxn ang="0">
                    <a:pos x="24" y="16"/>
                  </a:cxn>
                  <a:cxn ang="0">
                    <a:pos x="24" y="16"/>
                  </a:cxn>
                  <a:cxn ang="0">
                    <a:pos x="24" y="16"/>
                  </a:cxn>
                  <a:cxn ang="0">
                    <a:pos x="24" y="24"/>
                  </a:cxn>
                  <a:cxn ang="0">
                    <a:pos x="24" y="24"/>
                  </a:cxn>
                  <a:cxn ang="0">
                    <a:pos x="24"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0" y="16"/>
                  </a:cxn>
                  <a:cxn ang="0">
                    <a:pos x="0" y="16"/>
                  </a:cxn>
                  <a:cxn ang="0">
                    <a:pos x="0" y="16"/>
                  </a:cxn>
                  <a:cxn ang="0">
                    <a:pos x="0" y="8"/>
                  </a:cxn>
                  <a:cxn ang="0">
                    <a:pos x="8" y="8"/>
                  </a:cxn>
                  <a:cxn ang="0">
                    <a:pos x="0" y="8"/>
                  </a:cxn>
                  <a:cxn ang="0">
                    <a:pos x="0"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24" y="24"/>
                  </a:cxn>
                  <a:cxn ang="0">
                    <a:pos x="24" y="24"/>
                  </a:cxn>
                  <a:cxn ang="0">
                    <a:pos x="24" y="16"/>
                  </a:cxn>
                  <a:cxn ang="0">
                    <a:pos x="24" y="16"/>
                  </a:cxn>
                  <a:cxn ang="0">
                    <a:pos x="24" y="16"/>
                  </a:cxn>
                  <a:cxn ang="0">
                    <a:pos x="24" y="16"/>
                  </a:cxn>
                  <a:cxn ang="0">
                    <a:pos x="24" y="8"/>
                  </a:cxn>
                  <a:cxn ang="0">
                    <a:pos x="24" y="8"/>
                  </a:cxn>
                  <a:cxn ang="0">
                    <a:pos x="24" y="8"/>
                  </a:cxn>
                  <a:cxn ang="0">
                    <a:pos x="24" y="0"/>
                  </a:cxn>
                  <a:cxn ang="0">
                    <a:pos x="24" y="0"/>
                  </a:cxn>
                  <a:cxn ang="0">
                    <a:pos x="24" y="0"/>
                  </a:cxn>
                  <a:cxn ang="0">
                    <a:pos x="24" y="0"/>
                  </a:cxn>
                </a:cxnLst>
                <a:rect l="0" t="0" r="r" b="b"/>
                <a:pathLst>
                  <a:path w="24" h="32">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24"/>
                    </a:lnTo>
                    <a:lnTo>
                      <a:pt x="16" y="24"/>
                    </a:lnTo>
                    <a:lnTo>
                      <a:pt x="16" y="24"/>
                    </a:lnTo>
                    <a:lnTo>
                      <a:pt x="16" y="24"/>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16"/>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8" name="Freeform 375"/>
              <p:cNvSpPr>
                <a:spLocks/>
              </p:cNvSpPr>
              <p:nvPr/>
            </p:nvSpPr>
            <p:spPr bwMode="auto">
              <a:xfrm>
                <a:off x="3376" y="1389"/>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9" name="Freeform 376"/>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0" name="Freeform 377"/>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1" name="Freeform 378"/>
              <p:cNvSpPr>
                <a:spLocks/>
              </p:cNvSpPr>
              <p:nvPr/>
            </p:nvSpPr>
            <p:spPr bwMode="auto">
              <a:xfrm>
                <a:off x="2965" y="141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2" name="Freeform 379"/>
              <p:cNvSpPr>
                <a:spLocks/>
              </p:cNvSpPr>
              <p:nvPr/>
            </p:nvSpPr>
            <p:spPr bwMode="auto">
              <a:xfrm>
                <a:off x="2957" y="1405"/>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3" name="Freeform 380"/>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4" name="Freeform 381"/>
              <p:cNvSpPr>
                <a:spLocks/>
              </p:cNvSpPr>
              <p:nvPr/>
            </p:nvSpPr>
            <p:spPr bwMode="auto">
              <a:xfrm>
                <a:off x="2965" y="141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5" name="Freeform 382"/>
              <p:cNvSpPr>
                <a:spLocks/>
              </p:cNvSpPr>
              <p:nvPr/>
            </p:nvSpPr>
            <p:spPr bwMode="auto">
              <a:xfrm>
                <a:off x="2965" y="1414"/>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6" name="Freeform 383"/>
              <p:cNvSpPr>
                <a:spLocks/>
              </p:cNvSpPr>
              <p:nvPr/>
            </p:nvSpPr>
            <p:spPr bwMode="auto">
              <a:xfrm>
                <a:off x="3368"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7" name="Freeform 384"/>
              <p:cNvSpPr>
                <a:spLocks/>
              </p:cNvSpPr>
              <p:nvPr/>
            </p:nvSpPr>
            <p:spPr bwMode="auto">
              <a:xfrm>
                <a:off x="321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8" name="Freeform 385"/>
              <p:cNvSpPr>
                <a:spLocks/>
              </p:cNvSpPr>
              <p:nvPr/>
            </p:nvSpPr>
            <p:spPr bwMode="auto">
              <a:xfrm>
                <a:off x="3198" y="1397"/>
                <a:ext cx="25" cy="8"/>
              </a:xfrm>
              <a:custGeom>
                <a:avLst/>
                <a:gdLst/>
                <a:ahLst/>
                <a:cxnLst>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8"/>
                  </a:cxn>
                  <a:cxn ang="0">
                    <a:pos x="17"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8"/>
                  </a:cxn>
                  <a:cxn ang="0">
                    <a:pos x="17" y="8"/>
                  </a:cxn>
                  <a:cxn ang="0">
                    <a:pos x="17"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25"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17" y="0"/>
                    </a:lnTo>
                    <a:lnTo>
                      <a:pt x="17" y="8"/>
                    </a:lnTo>
                    <a:lnTo>
                      <a:pt x="8"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0"/>
                    </a:lnTo>
                    <a:lnTo>
                      <a:pt x="8" y="8"/>
                    </a:lnTo>
                    <a:lnTo>
                      <a:pt x="8" y="8"/>
                    </a:lnTo>
                    <a:lnTo>
                      <a:pt x="8" y="0"/>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9" name="Freeform 386"/>
              <p:cNvSpPr>
                <a:spLocks/>
              </p:cNvSpPr>
              <p:nvPr/>
            </p:nvSpPr>
            <p:spPr bwMode="auto">
              <a:xfrm>
                <a:off x="3215" y="1405"/>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0" name="Freeform 387"/>
              <p:cNvSpPr>
                <a:spLocks/>
              </p:cNvSpPr>
              <p:nvPr/>
            </p:nvSpPr>
            <p:spPr bwMode="auto">
              <a:xfrm>
                <a:off x="3352" y="1389"/>
                <a:ext cx="24" cy="8"/>
              </a:xfrm>
              <a:custGeom>
                <a:avLst/>
                <a:gdLst/>
                <a:ahLst/>
                <a:cxnLst>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16"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24" y="0"/>
                  </a:cxn>
                </a:cxnLst>
                <a:rect l="0" t="0" r="r" b="b"/>
                <a:pathLst>
                  <a:path w="24" h="8">
                    <a:moveTo>
                      <a:pt x="24" y="8"/>
                    </a:moveTo>
                    <a:lnTo>
                      <a:pt x="24" y="8"/>
                    </a:lnTo>
                    <a:lnTo>
                      <a:pt x="24" y="0"/>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24" y="0"/>
                    </a:lnTo>
                    <a:lnTo>
                      <a:pt x="16" y="8"/>
                    </a:lnTo>
                    <a:lnTo>
                      <a:pt x="16" y="0"/>
                    </a:lnTo>
                    <a:lnTo>
                      <a:pt x="24" y="0"/>
                    </a:lnTo>
                    <a:lnTo>
                      <a:pt x="24" y="0"/>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1" name="Freeform 388"/>
              <p:cNvSpPr>
                <a:spLocks/>
              </p:cNvSpPr>
              <p:nvPr/>
            </p:nvSpPr>
            <p:spPr bwMode="auto">
              <a:xfrm>
                <a:off x="2965" y="141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2" name="Freeform 389"/>
              <p:cNvSpPr>
                <a:spLocks/>
              </p:cNvSpPr>
              <p:nvPr/>
            </p:nvSpPr>
            <p:spPr bwMode="auto">
              <a:xfrm>
                <a:off x="2965"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3" name="Freeform 390"/>
              <p:cNvSpPr>
                <a:spLocks/>
              </p:cNvSpPr>
              <p:nvPr/>
            </p:nvSpPr>
            <p:spPr bwMode="auto">
              <a:xfrm>
                <a:off x="3360" y="1389"/>
                <a:ext cx="16"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16"/>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4" name="Freeform 391"/>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5" name="Freeform 392"/>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6" name="Freeform 393"/>
              <p:cNvSpPr>
                <a:spLocks/>
              </p:cNvSpPr>
              <p:nvPr/>
            </p:nvSpPr>
            <p:spPr bwMode="auto">
              <a:xfrm>
                <a:off x="3239" y="1405"/>
                <a:ext cx="8" cy="9"/>
              </a:xfrm>
              <a:custGeom>
                <a:avLst/>
                <a:gdLst/>
                <a:ahLst/>
                <a:cxnLst>
                  <a:cxn ang="0">
                    <a:pos x="8" y="9"/>
                  </a:cxn>
                  <a:cxn ang="0">
                    <a:pos x="0" y="9"/>
                  </a:cxn>
                  <a:cxn ang="0">
                    <a:pos x="0" y="9"/>
                  </a:cxn>
                  <a:cxn ang="0">
                    <a:pos x="0" y="0"/>
                  </a:cxn>
                  <a:cxn ang="0">
                    <a:pos x="0" y="0"/>
                  </a:cxn>
                  <a:cxn ang="0">
                    <a:pos x="0" y="0"/>
                  </a:cxn>
                  <a:cxn ang="0">
                    <a:pos x="8" y="0"/>
                  </a:cxn>
                  <a:cxn ang="0">
                    <a:pos x="8" y="9"/>
                  </a:cxn>
                  <a:cxn ang="0">
                    <a:pos x="0" y="0"/>
                  </a:cxn>
                  <a:cxn ang="0">
                    <a:pos x="0" y="0"/>
                  </a:cxn>
                  <a:cxn ang="0">
                    <a:pos x="0" y="9"/>
                  </a:cxn>
                  <a:cxn ang="0">
                    <a:pos x="0" y="0"/>
                  </a:cxn>
                  <a:cxn ang="0">
                    <a:pos x="8" y="0"/>
                  </a:cxn>
                  <a:cxn ang="0">
                    <a:pos x="8" y="9"/>
                  </a:cxn>
                </a:cxnLst>
                <a:rect l="0" t="0" r="r" b="b"/>
                <a:pathLst>
                  <a:path w="8" h="9">
                    <a:moveTo>
                      <a:pt x="8" y="9"/>
                    </a:moveTo>
                    <a:lnTo>
                      <a:pt x="0" y="9"/>
                    </a:lnTo>
                    <a:lnTo>
                      <a:pt x="0" y="9"/>
                    </a:lnTo>
                    <a:lnTo>
                      <a:pt x="0" y="0"/>
                    </a:lnTo>
                    <a:lnTo>
                      <a:pt x="0" y="0"/>
                    </a:lnTo>
                    <a:lnTo>
                      <a:pt x="0" y="0"/>
                    </a:lnTo>
                    <a:lnTo>
                      <a:pt x="8" y="0"/>
                    </a:lnTo>
                    <a:lnTo>
                      <a:pt x="8" y="9"/>
                    </a:lnTo>
                    <a:lnTo>
                      <a:pt x="0" y="0"/>
                    </a:lnTo>
                    <a:lnTo>
                      <a:pt x="0" y="0"/>
                    </a:lnTo>
                    <a:lnTo>
                      <a:pt x="0" y="9"/>
                    </a:lnTo>
                    <a:lnTo>
                      <a:pt x="0" y="0"/>
                    </a:lnTo>
                    <a:lnTo>
                      <a:pt x="8" y="0"/>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7" name="Freeform 394"/>
              <p:cNvSpPr>
                <a:spLocks/>
              </p:cNvSpPr>
              <p:nvPr/>
            </p:nvSpPr>
            <p:spPr bwMode="auto">
              <a:xfrm>
                <a:off x="3239" y="1405"/>
                <a:ext cx="8" cy="9"/>
              </a:xfrm>
              <a:custGeom>
                <a:avLst/>
                <a:gdLst/>
                <a:ahLst/>
                <a:cxnLst>
                  <a:cxn ang="0">
                    <a:pos x="8" y="9"/>
                  </a:cxn>
                  <a:cxn ang="0">
                    <a:pos x="8" y="0"/>
                  </a:cxn>
                  <a:cxn ang="0">
                    <a:pos x="8" y="9"/>
                  </a:cxn>
                  <a:cxn ang="0">
                    <a:pos x="8" y="9"/>
                  </a:cxn>
                  <a:cxn ang="0">
                    <a:pos x="0" y="0"/>
                  </a:cxn>
                  <a:cxn ang="0">
                    <a:pos x="0" y="0"/>
                  </a:cxn>
                  <a:cxn ang="0">
                    <a:pos x="8" y="0"/>
                  </a:cxn>
                  <a:cxn ang="0">
                    <a:pos x="8" y="0"/>
                  </a:cxn>
                  <a:cxn ang="0">
                    <a:pos x="8" y="0"/>
                  </a:cxn>
                  <a:cxn ang="0">
                    <a:pos x="8" y="0"/>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Lst>
                <a:rect l="0" t="0" r="r" b="b"/>
                <a:pathLst>
                  <a:path w="8" h="9">
                    <a:moveTo>
                      <a:pt x="8" y="9"/>
                    </a:moveTo>
                    <a:lnTo>
                      <a:pt x="8" y="0"/>
                    </a:lnTo>
                    <a:lnTo>
                      <a:pt x="8" y="9"/>
                    </a:lnTo>
                    <a:lnTo>
                      <a:pt x="8" y="9"/>
                    </a:lnTo>
                    <a:lnTo>
                      <a:pt x="0" y="0"/>
                    </a:lnTo>
                    <a:lnTo>
                      <a:pt x="0" y="0"/>
                    </a:lnTo>
                    <a:lnTo>
                      <a:pt x="8" y="0"/>
                    </a:lnTo>
                    <a:lnTo>
                      <a:pt x="8" y="0"/>
                    </a:lnTo>
                    <a:lnTo>
                      <a:pt x="8" y="0"/>
                    </a:lnTo>
                    <a:lnTo>
                      <a:pt x="8" y="0"/>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8" name="Freeform 395"/>
              <p:cNvSpPr>
                <a:spLocks/>
              </p:cNvSpPr>
              <p:nvPr/>
            </p:nvSpPr>
            <p:spPr bwMode="auto">
              <a:xfrm>
                <a:off x="2965" y="142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9" name="Rectangle 396"/>
              <p:cNvSpPr>
                <a:spLocks noChangeArrowheads="1"/>
              </p:cNvSpPr>
              <p:nvPr/>
            </p:nvSpPr>
            <p:spPr bwMode="auto">
              <a:xfrm>
                <a:off x="2981" y="1422"/>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40" name="Freeform 397"/>
              <p:cNvSpPr>
                <a:spLocks/>
              </p:cNvSpPr>
              <p:nvPr/>
            </p:nvSpPr>
            <p:spPr bwMode="auto">
              <a:xfrm>
                <a:off x="2965" y="1422"/>
                <a:ext cx="8" cy="8"/>
              </a:xfrm>
              <a:custGeom>
                <a:avLst/>
                <a:gdLst/>
                <a:ahLst/>
                <a:cxnLst>
                  <a:cxn ang="0">
                    <a:pos x="8"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1" name="Freeform 398"/>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2" name="Freeform 399"/>
              <p:cNvSpPr>
                <a:spLocks/>
              </p:cNvSpPr>
              <p:nvPr/>
            </p:nvSpPr>
            <p:spPr bwMode="auto">
              <a:xfrm>
                <a:off x="2965" y="143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3" name="Freeform 400"/>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4" name="Freeform 401"/>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5" name="Freeform 402"/>
              <p:cNvSpPr>
                <a:spLocks/>
              </p:cNvSpPr>
              <p:nvPr/>
            </p:nvSpPr>
            <p:spPr bwMode="auto">
              <a:xfrm>
                <a:off x="2965" y="1422"/>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0"/>
                  </a:cxn>
                  <a:cxn ang="0">
                    <a:pos x="8" y="8"/>
                  </a:cxn>
                  <a:cxn ang="0">
                    <a:pos x="8" y="8"/>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0" y="8"/>
                    </a:lnTo>
                    <a:lnTo>
                      <a:pt x="0" y="8"/>
                    </a:lnTo>
                    <a:lnTo>
                      <a:pt x="0"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6" name="Freeform 40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7" name="Freeform 40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8" name="Freeform 405"/>
              <p:cNvSpPr>
                <a:spLocks/>
              </p:cNvSpPr>
              <p:nvPr/>
            </p:nvSpPr>
            <p:spPr bwMode="auto">
              <a:xfrm>
                <a:off x="3190" y="1397"/>
                <a:ext cx="25" cy="17"/>
              </a:xfrm>
              <a:custGeom>
                <a:avLst/>
                <a:gdLst/>
                <a:ahLst/>
                <a:cxnLst>
                  <a:cxn ang="0">
                    <a:pos x="16" y="17"/>
                  </a:cxn>
                  <a:cxn ang="0">
                    <a:pos x="16" y="17"/>
                  </a:cxn>
                  <a:cxn ang="0">
                    <a:pos x="16" y="17"/>
                  </a:cxn>
                  <a:cxn ang="0">
                    <a:pos x="16" y="17"/>
                  </a:cxn>
                  <a:cxn ang="0">
                    <a:pos x="16" y="17"/>
                  </a:cxn>
                  <a:cxn ang="0">
                    <a:pos x="16" y="17"/>
                  </a:cxn>
                  <a:cxn ang="0">
                    <a:pos x="16" y="17"/>
                  </a:cxn>
                  <a:cxn ang="0">
                    <a:pos x="16" y="17"/>
                  </a:cxn>
                  <a:cxn ang="0">
                    <a:pos x="16" y="17"/>
                  </a:cxn>
                  <a:cxn ang="0">
                    <a:pos x="8" y="17"/>
                  </a:cxn>
                  <a:cxn ang="0">
                    <a:pos x="8" y="17"/>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5" y="8"/>
                  </a:cxn>
                  <a:cxn ang="0">
                    <a:pos x="25"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16" y="17"/>
                  </a:cxn>
                  <a:cxn ang="0">
                    <a:pos x="16" y="17"/>
                  </a:cxn>
                  <a:cxn ang="0">
                    <a:pos x="16" y="17"/>
                  </a:cxn>
                  <a:cxn ang="0">
                    <a:pos x="16" y="17"/>
                  </a:cxn>
                  <a:cxn ang="0">
                    <a:pos x="16" y="17"/>
                  </a:cxn>
                  <a:cxn ang="0">
                    <a:pos x="25" y="17"/>
                  </a:cxn>
                  <a:cxn ang="0">
                    <a:pos x="16" y="17"/>
                  </a:cxn>
                  <a:cxn ang="0">
                    <a:pos x="16" y="17"/>
                  </a:cxn>
                  <a:cxn ang="0">
                    <a:pos x="16" y="17"/>
                  </a:cxn>
                </a:cxnLst>
                <a:rect l="0" t="0" r="r" b="b"/>
                <a:pathLst>
                  <a:path w="25" h="17">
                    <a:moveTo>
                      <a:pt x="16" y="17"/>
                    </a:move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16" y="17"/>
                    </a:lnTo>
                    <a:lnTo>
                      <a:pt x="16"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8"/>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8"/>
                    </a:lnTo>
                    <a:lnTo>
                      <a:pt x="16" y="8"/>
                    </a:lnTo>
                    <a:lnTo>
                      <a:pt x="16"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8"/>
                    </a:lnTo>
                    <a:lnTo>
                      <a:pt x="8" y="8"/>
                    </a:lnTo>
                    <a:lnTo>
                      <a:pt x="8" y="17"/>
                    </a:lnTo>
                    <a:lnTo>
                      <a:pt x="8" y="17"/>
                    </a:lnTo>
                    <a:lnTo>
                      <a:pt x="8" y="17"/>
                    </a:lnTo>
                    <a:lnTo>
                      <a:pt x="8" y="17"/>
                    </a:lnTo>
                    <a:lnTo>
                      <a:pt x="16" y="17"/>
                    </a:lnTo>
                    <a:lnTo>
                      <a:pt x="16" y="17"/>
                    </a:lnTo>
                    <a:lnTo>
                      <a:pt x="16"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25" y="17"/>
                    </a:lnTo>
                    <a:lnTo>
                      <a:pt x="25"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 name="Group 607"/>
            <p:cNvGrpSpPr>
              <a:grpSpLocks/>
            </p:cNvGrpSpPr>
            <p:nvPr/>
          </p:nvGrpSpPr>
          <p:grpSpPr bwMode="auto">
            <a:xfrm>
              <a:off x="2908" y="1373"/>
              <a:ext cx="452" cy="453"/>
              <a:chOff x="2908" y="1373"/>
              <a:chExt cx="452" cy="453"/>
            </a:xfrm>
          </p:grpSpPr>
          <p:sp>
            <p:nvSpPr>
              <p:cNvPr id="7849" name="Freeform 407"/>
              <p:cNvSpPr>
                <a:spLocks/>
              </p:cNvSpPr>
              <p:nvPr/>
            </p:nvSpPr>
            <p:spPr bwMode="auto">
              <a:xfrm>
                <a:off x="3239" y="1405"/>
                <a:ext cx="24" cy="9"/>
              </a:xfrm>
              <a:custGeom>
                <a:avLst/>
                <a:gdLst/>
                <a:ahLst/>
                <a:cxnLst>
                  <a:cxn ang="0">
                    <a:pos x="16" y="9"/>
                  </a:cxn>
                  <a:cxn ang="0">
                    <a:pos x="8" y="9"/>
                  </a:cxn>
                  <a:cxn ang="0">
                    <a:pos x="8" y="9"/>
                  </a:cxn>
                  <a:cxn ang="0">
                    <a:pos x="8" y="9"/>
                  </a:cxn>
                  <a:cxn ang="0">
                    <a:pos x="8" y="9"/>
                  </a:cxn>
                  <a:cxn ang="0">
                    <a:pos x="8" y="9"/>
                  </a:cxn>
                  <a:cxn ang="0">
                    <a:pos x="8" y="9"/>
                  </a:cxn>
                  <a:cxn ang="0">
                    <a:pos x="8" y="9"/>
                  </a:cxn>
                  <a:cxn ang="0">
                    <a:pos x="0" y="9"/>
                  </a:cxn>
                  <a:cxn ang="0">
                    <a:pos x="0" y="0"/>
                  </a:cxn>
                  <a:cxn ang="0">
                    <a:pos x="0" y="0"/>
                  </a:cxn>
                  <a:cxn ang="0">
                    <a:pos x="0" y="0"/>
                  </a:cxn>
                  <a:cxn ang="0">
                    <a:pos x="0" y="0"/>
                  </a:cxn>
                  <a:cxn ang="0">
                    <a:pos x="0" y="0"/>
                  </a:cxn>
                  <a:cxn ang="0">
                    <a:pos x="8" y="0"/>
                  </a:cxn>
                  <a:cxn ang="0">
                    <a:pos x="8" y="9"/>
                  </a:cxn>
                  <a:cxn ang="0">
                    <a:pos x="8" y="9"/>
                  </a:cxn>
                  <a:cxn ang="0">
                    <a:pos x="8" y="9"/>
                  </a:cxn>
                  <a:cxn ang="0">
                    <a:pos x="8" y="0"/>
                  </a:cxn>
                  <a:cxn ang="0">
                    <a:pos x="8" y="9"/>
                  </a:cxn>
                  <a:cxn ang="0">
                    <a:pos x="8" y="0"/>
                  </a:cxn>
                  <a:cxn ang="0">
                    <a:pos x="8" y="0"/>
                  </a:cxn>
                  <a:cxn ang="0">
                    <a:pos x="8" y="9"/>
                  </a:cxn>
                  <a:cxn ang="0">
                    <a:pos x="16" y="9"/>
                  </a:cxn>
                  <a:cxn ang="0">
                    <a:pos x="16" y="9"/>
                  </a:cxn>
                  <a:cxn ang="0">
                    <a:pos x="16" y="9"/>
                  </a:cxn>
                  <a:cxn ang="0">
                    <a:pos x="16" y="9"/>
                  </a:cxn>
                  <a:cxn ang="0">
                    <a:pos x="16" y="9"/>
                  </a:cxn>
                  <a:cxn ang="0">
                    <a:pos x="24" y="9"/>
                  </a:cxn>
                  <a:cxn ang="0">
                    <a:pos x="24" y="9"/>
                  </a:cxn>
                  <a:cxn ang="0">
                    <a:pos x="16" y="9"/>
                  </a:cxn>
                  <a:cxn ang="0">
                    <a:pos x="16" y="9"/>
                  </a:cxn>
                  <a:cxn ang="0">
                    <a:pos x="16" y="9"/>
                  </a:cxn>
                  <a:cxn ang="0">
                    <a:pos x="16"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8" y="0"/>
                  </a:cxn>
                  <a:cxn ang="0">
                    <a:pos x="8" y="0"/>
                  </a:cxn>
                  <a:cxn ang="0">
                    <a:pos x="8" y="9"/>
                  </a:cxn>
                  <a:cxn ang="0">
                    <a:pos x="8" y="9"/>
                  </a:cxn>
                  <a:cxn ang="0">
                    <a:pos x="0" y="9"/>
                  </a:cxn>
                  <a:cxn ang="0">
                    <a:pos x="0" y="9"/>
                  </a:cxn>
                  <a:cxn ang="0">
                    <a:pos x="0" y="0"/>
                  </a:cxn>
                  <a:cxn ang="0">
                    <a:pos x="0" y="0"/>
                  </a:cxn>
                  <a:cxn ang="0">
                    <a:pos x="0" y="0"/>
                  </a:cxn>
                  <a:cxn ang="0">
                    <a:pos x="0" y="0"/>
                  </a:cxn>
                  <a:cxn ang="0">
                    <a:pos x="0" y="9"/>
                  </a:cxn>
                  <a:cxn ang="0">
                    <a:pos x="8" y="9"/>
                  </a:cxn>
                  <a:cxn ang="0">
                    <a:pos x="8" y="9"/>
                  </a:cxn>
                  <a:cxn ang="0">
                    <a:pos x="8" y="9"/>
                  </a:cxn>
                  <a:cxn ang="0">
                    <a:pos x="8" y="9"/>
                  </a:cxn>
                  <a:cxn ang="0">
                    <a:pos x="8" y="9"/>
                  </a:cxn>
                  <a:cxn ang="0">
                    <a:pos x="8" y="9"/>
                  </a:cxn>
                  <a:cxn ang="0">
                    <a:pos x="16" y="9"/>
                  </a:cxn>
                  <a:cxn ang="0">
                    <a:pos x="16" y="9"/>
                  </a:cxn>
                </a:cxnLst>
                <a:rect l="0" t="0" r="r" b="b"/>
                <a:pathLst>
                  <a:path w="24" h="9">
                    <a:moveTo>
                      <a:pt x="16" y="9"/>
                    </a:move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0"/>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9"/>
                    </a:lnTo>
                    <a:lnTo>
                      <a:pt x="0"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0"/>
                    </a:lnTo>
                    <a:lnTo>
                      <a:pt x="8" y="9"/>
                    </a:lnTo>
                    <a:lnTo>
                      <a:pt x="8" y="9"/>
                    </a:lnTo>
                    <a:lnTo>
                      <a:pt x="8" y="0"/>
                    </a:lnTo>
                    <a:lnTo>
                      <a:pt x="8" y="9"/>
                    </a:lnTo>
                    <a:lnTo>
                      <a:pt x="8" y="9"/>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0" name="Freeform 408"/>
              <p:cNvSpPr>
                <a:spLocks/>
              </p:cNvSpPr>
              <p:nvPr/>
            </p:nvSpPr>
            <p:spPr bwMode="auto">
              <a:xfrm>
                <a:off x="2949" y="1414"/>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1" name="Freeform 409"/>
              <p:cNvSpPr>
                <a:spLocks/>
              </p:cNvSpPr>
              <p:nvPr/>
            </p:nvSpPr>
            <p:spPr bwMode="auto">
              <a:xfrm>
                <a:off x="3174" y="1373"/>
                <a:ext cx="32" cy="41"/>
              </a:xfrm>
              <a:custGeom>
                <a:avLst/>
                <a:gdLst/>
                <a:ahLst/>
                <a:cxnLst>
                  <a:cxn ang="0">
                    <a:pos x="32" y="41"/>
                  </a:cxn>
                  <a:cxn ang="0">
                    <a:pos x="32" y="41"/>
                  </a:cxn>
                  <a:cxn ang="0">
                    <a:pos x="32" y="41"/>
                  </a:cxn>
                  <a:cxn ang="0">
                    <a:pos x="32" y="41"/>
                  </a:cxn>
                  <a:cxn ang="0">
                    <a:pos x="24" y="41"/>
                  </a:cxn>
                  <a:cxn ang="0">
                    <a:pos x="24" y="41"/>
                  </a:cxn>
                  <a:cxn ang="0">
                    <a:pos x="24" y="41"/>
                  </a:cxn>
                  <a:cxn ang="0">
                    <a:pos x="24" y="32"/>
                  </a:cxn>
                  <a:cxn ang="0">
                    <a:pos x="16" y="32"/>
                  </a:cxn>
                  <a:cxn ang="0">
                    <a:pos x="16" y="32"/>
                  </a:cxn>
                  <a:cxn ang="0">
                    <a:pos x="16" y="32"/>
                  </a:cxn>
                  <a:cxn ang="0">
                    <a:pos x="16" y="32"/>
                  </a:cxn>
                  <a:cxn ang="0">
                    <a:pos x="16" y="24"/>
                  </a:cxn>
                  <a:cxn ang="0">
                    <a:pos x="16" y="24"/>
                  </a:cxn>
                  <a:cxn ang="0">
                    <a:pos x="8" y="24"/>
                  </a:cxn>
                  <a:cxn ang="0">
                    <a:pos x="8" y="24"/>
                  </a:cxn>
                  <a:cxn ang="0">
                    <a:pos x="8" y="24"/>
                  </a:cxn>
                  <a:cxn ang="0">
                    <a:pos x="8" y="16"/>
                  </a:cxn>
                  <a:cxn ang="0">
                    <a:pos x="0" y="16"/>
                  </a:cxn>
                  <a:cxn ang="0">
                    <a:pos x="0" y="16"/>
                  </a:cxn>
                  <a:cxn ang="0">
                    <a:pos x="0" y="8"/>
                  </a:cxn>
                  <a:cxn ang="0">
                    <a:pos x="0" y="8"/>
                  </a:cxn>
                  <a:cxn ang="0">
                    <a:pos x="0" y="8"/>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0" y="8"/>
                  </a:cxn>
                  <a:cxn ang="0">
                    <a:pos x="0" y="8"/>
                  </a:cxn>
                  <a:cxn ang="0">
                    <a:pos x="0" y="8"/>
                  </a:cxn>
                  <a:cxn ang="0">
                    <a:pos x="0" y="16"/>
                  </a:cxn>
                  <a:cxn ang="0">
                    <a:pos x="0" y="16"/>
                  </a:cxn>
                  <a:cxn ang="0">
                    <a:pos x="8" y="16"/>
                  </a:cxn>
                  <a:cxn ang="0">
                    <a:pos x="8" y="24"/>
                  </a:cxn>
                  <a:cxn ang="0">
                    <a:pos x="8" y="24"/>
                  </a:cxn>
                  <a:cxn ang="0">
                    <a:pos x="8" y="24"/>
                  </a:cxn>
                  <a:cxn ang="0">
                    <a:pos x="16" y="24"/>
                  </a:cxn>
                  <a:cxn ang="0">
                    <a:pos x="16" y="24"/>
                  </a:cxn>
                  <a:cxn ang="0">
                    <a:pos x="16" y="32"/>
                  </a:cxn>
                  <a:cxn ang="0">
                    <a:pos x="16" y="32"/>
                  </a:cxn>
                  <a:cxn ang="0">
                    <a:pos x="16" y="32"/>
                  </a:cxn>
                  <a:cxn ang="0">
                    <a:pos x="24" y="32"/>
                  </a:cxn>
                  <a:cxn ang="0">
                    <a:pos x="24" y="32"/>
                  </a:cxn>
                  <a:cxn ang="0">
                    <a:pos x="24" y="41"/>
                  </a:cxn>
                  <a:cxn ang="0">
                    <a:pos x="24" y="41"/>
                  </a:cxn>
                  <a:cxn ang="0">
                    <a:pos x="24" y="41"/>
                  </a:cxn>
                  <a:cxn ang="0">
                    <a:pos x="24" y="41"/>
                  </a:cxn>
                  <a:cxn ang="0">
                    <a:pos x="32" y="41"/>
                  </a:cxn>
                  <a:cxn ang="0">
                    <a:pos x="32" y="41"/>
                  </a:cxn>
                  <a:cxn ang="0">
                    <a:pos x="32" y="41"/>
                  </a:cxn>
                </a:cxnLst>
                <a:rect l="0" t="0" r="r" b="b"/>
                <a:pathLst>
                  <a:path w="32" h="41">
                    <a:moveTo>
                      <a:pt x="32" y="41"/>
                    </a:move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24" y="41"/>
                    </a:lnTo>
                    <a:lnTo>
                      <a:pt x="24" y="41"/>
                    </a:lnTo>
                    <a:lnTo>
                      <a:pt x="24" y="41"/>
                    </a:lnTo>
                    <a:lnTo>
                      <a:pt x="24" y="41"/>
                    </a:lnTo>
                    <a:lnTo>
                      <a:pt x="32" y="41"/>
                    </a:lnTo>
                    <a:lnTo>
                      <a:pt x="32"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2"/>
                    </a:lnTo>
                    <a:lnTo>
                      <a:pt x="24" y="41"/>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1"/>
                    </a:lnTo>
                    <a:lnTo>
                      <a:pt x="24" y="32"/>
                    </a:lnTo>
                    <a:lnTo>
                      <a:pt x="24" y="32"/>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32" y="41"/>
                    </a:lnTo>
                    <a:lnTo>
                      <a:pt x="24" y="41"/>
                    </a:lnTo>
                    <a:lnTo>
                      <a:pt x="24" y="41"/>
                    </a:lnTo>
                    <a:lnTo>
                      <a:pt x="32" y="41"/>
                    </a:lnTo>
                    <a:lnTo>
                      <a:pt x="32" y="41"/>
                    </a:lnTo>
                    <a:lnTo>
                      <a:pt x="24"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2" name="Freeform 410"/>
              <p:cNvSpPr>
                <a:spLocks/>
              </p:cNvSpPr>
              <p:nvPr/>
            </p:nvSpPr>
            <p:spPr bwMode="auto">
              <a:xfrm>
                <a:off x="2949"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3" name="Freeform 411"/>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4" name="Freeform 412"/>
              <p:cNvSpPr>
                <a:spLocks/>
              </p:cNvSpPr>
              <p:nvPr/>
            </p:nvSpPr>
            <p:spPr bwMode="auto">
              <a:xfrm>
                <a:off x="3206" y="1414"/>
                <a:ext cx="9" cy="8"/>
              </a:xfrm>
              <a:custGeom>
                <a:avLst/>
                <a:gdLst/>
                <a:ahLst/>
                <a:cxnLst>
                  <a:cxn ang="0">
                    <a:pos x="0" y="0"/>
                  </a:cxn>
                  <a:cxn ang="0">
                    <a:pos x="9" y="0"/>
                  </a:cxn>
                  <a:cxn ang="0">
                    <a:pos x="0" y="8"/>
                  </a:cxn>
                  <a:cxn ang="0">
                    <a:pos x="0" y="0"/>
                  </a:cxn>
                </a:cxnLst>
                <a:rect l="0" t="0" r="r" b="b"/>
                <a:pathLst>
                  <a:path w="9" h="8">
                    <a:moveTo>
                      <a:pt x="0" y="0"/>
                    </a:moveTo>
                    <a:lnTo>
                      <a:pt x="9"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5" name="Freeform 41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6" name="Freeform 41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7" name="Freeform 415"/>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8" name="Freeform 416"/>
              <p:cNvSpPr>
                <a:spLocks/>
              </p:cNvSpPr>
              <p:nvPr/>
            </p:nvSpPr>
            <p:spPr bwMode="auto">
              <a:xfrm>
                <a:off x="325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9" name="Rectangle 417"/>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60" name="Rectangle 418"/>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61" name="Freeform 41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2" name="Freeform 420"/>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3" name="Freeform 42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4" name="Freeform 422"/>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5" name="Freeform 423"/>
              <p:cNvSpPr>
                <a:spLocks/>
              </p:cNvSpPr>
              <p:nvPr/>
            </p:nvSpPr>
            <p:spPr bwMode="auto">
              <a:xfrm>
                <a:off x="3255" y="141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6" name="Freeform 424"/>
              <p:cNvSpPr>
                <a:spLocks/>
              </p:cNvSpPr>
              <p:nvPr/>
            </p:nvSpPr>
            <p:spPr bwMode="auto">
              <a:xfrm>
                <a:off x="3255" y="141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7" name="Freeform 425"/>
              <p:cNvSpPr>
                <a:spLocks/>
              </p:cNvSpPr>
              <p:nvPr/>
            </p:nvSpPr>
            <p:spPr bwMode="auto">
              <a:xfrm>
                <a:off x="2973" y="1422"/>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8" name="Freeform 426"/>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9" name="Freeform 427"/>
              <p:cNvSpPr>
                <a:spLocks/>
              </p:cNvSpPr>
              <p:nvPr/>
            </p:nvSpPr>
            <p:spPr bwMode="auto">
              <a:xfrm>
                <a:off x="3263" y="1414"/>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0" name="Freeform 428"/>
              <p:cNvSpPr>
                <a:spLocks/>
              </p:cNvSpPr>
              <p:nvPr/>
            </p:nvSpPr>
            <p:spPr bwMode="auto">
              <a:xfrm>
                <a:off x="3223" y="1405"/>
                <a:ext cx="40" cy="9"/>
              </a:xfrm>
              <a:custGeom>
                <a:avLst/>
                <a:gdLst/>
                <a:ahLst/>
                <a:cxnLst>
                  <a:cxn ang="0">
                    <a:pos x="40" y="9"/>
                  </a:cxn>
                  <a:cxn ang="0">
                    <a:pos x="40" y="9"/>
                  </a:cxn>
                  <a:cxn ang="0">
                    <a:pos x="40" y="9"/>
                  </a:cxn>
                  <a:cxn ang="0">
                    <a:pos x="40" y="9"/>
                  </a:cxn>
                  <a:cxn ang="0">
                    <a:pos x="40" y="9"/>
                  </a:cxn>
                  <a:cxn ang="0">
                    <a:pos x="32" y="9"/>
                  </a:cxn>
                  <a:cxn ang="0">
                    <a:pos x="32" y="9"/>
                  </a:cxn>
                  <a:cxn ang="0">
                    <a:pos x="32" y="9"/>
                  </a:cxn>
                  <a:cxn ang="0">
                    <a:pos x="32" y="9"/>
                  </a:cxn>
                  <a:cxn ang="0">
                    <a:pos x="32" y="9"/>
                  </a:cxn>
                  <a:cxn ang="0">
                    <a:pos x="24" y="9"/>
                  </a:cxn>
                  <a:cxn ang="0">
                    <a:pos x="24" y="9"/>
                  </a:cxn>
                  <a:cxn ang="0">
                    <a:pos x="24" y="9"/>
                  </a:cxn>
                  <a:cxn ang="0">
                    <a:pos x="24" y="9"/>
                  </a:cxn>
                  <a:cxn ang="0">
                    <a:pos x="24" y="9"/>
                  </a:cxn>
                  <a:cxn ang="0">
                    <a:pos x="16" y="9"/>
                  </a:cxn>
                  <a:cxn ang="0">
                    <a:pos x="16" y="9"/>
                  </a:cxn>
                  <a:cxn ang="0">
                    <a:pos x="16" y="9"/>
                  </a:cxn>
                  <a:cxn ang="0">
                    <a:pos x="16" y="9"/>
                  </a:cxn>
                  <a:cxn ang="0">
                    <a:pos x="16" y="9"/>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9"/>
                  </a:cxn>
                  <a:cxn ang="0">
                    <a:pos x="16" y="9"/>
                  </a:cxn>
                  <a:cxn ang="0">
                    <a:pos x="16" y="9"/>
                  </a:cxn>
                  <a:cxn ang="0">
                    <a:pos x="16" y="9"/>
                  </a:cxn>
                  <a:cxn ang="0">
                    <a:pos x="16" y="9"/>
                  </a:cxn>
                  <a:cxn ang="0">
                    <a:pos x="24" y="9"/>
                  </a:cxn>
                  <a:cxn ang="0">
                    <a:pos x="24" y="9"/>
                  </a:cxn>
                  <a:cxn ang="0">
                    <a:pos x="24" y="9"/>
                  </a:cxn>
                  <a:cxn ang="0">
                    <a:pos x="24" y="9"/>
                  </a:cxn>
                  <a:cxn ang="0">
                    <a:pos x="24" y="9"/>
                  </a:cxn>
                  <a:cxn ang="0">
                    <a:pos x="32" y="9"/>
                  </a:cxn>
                  <a:cxn ang="0">
                    <a:pos x="32" y="9"/>
                  </a:cxn>
                  <a:cxn ang="0">
                    <a:pos x="32" y="9"/>
                  </a:cxn>
                  <a:cxn ang="0">
                    <a:pos x="32" y="9"/>
                  </a:cxn>
                  <a:cxn ang="0">
                    <a:pos x="32" y="9"/>
                  </a:cxn>
                  <a:cxn ang="0">
                    <a:pos x="40" y="9"/>
                  </a:cxn>
                  <a:cxn ang="0">
                    <a:pos x="40"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1" name="Freeform 42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2" name="Freeform 430"/>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3" name="Freeform 43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4" name="Freeform 432"/>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5" name="Freeform 43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6" name="Freeform 434"/>
              <p:cNvSpPr>
                <a:spLocks/>
              </p:cNvSpPr>
              <p:nvPr/>
            </p:nvSpPr>
            <p:spPr bwMode="auto">
              <a:xfrm>
                <a:off x="2965" y="1430"/>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7" name="Freeform 435"/>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8" name="Freeform 436"/>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9" name="Freeform 437"/>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0" name="Freeform 438"/>
              <p:cNvSpPr>
                <a:spLocks noEditPoints="1"/>
              </p:cNvSpPr>
              <p:nvPr/>
            </p:nvSpPr>
            <p:spPr bwMode="auto">
              <a:xfrm>
                <a:off x="2965" y="1430"/>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1" name="Freeform 439"/>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2" name="Freeform 440"/>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3" name="Freeform 441"/>
              <p:cNvSpPr>
                <a:spLocks/>
              </p:cNvSpPr>
              <p:nvPr/>
            </p:nvSpPr>
            <p:spPr bwMode="auto">
              <a:xfrm>
                <a:off x="2965" y="143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4" name="Freeform 442"/>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5" name="Freeform 443"/>
              <p:cNvSpPr>
                <a:spLocks/>
              </p:cNvSpPr>
              <p:nvPr/>
            </p:nvSpPr>
            <p:spPr bwMode="auto">
              <a:xfrm>
                <a:off x="2965" y="1430"/>
                <a:ext cx="8" cy="8"/>
              </a:xfrm>
              <a:custGeom>
                <a:avLst/>
                <a:gdLst/>
                <a:ahLst/>
                <a:cxnLst>
                  <a:cxn ang="0">
                    <a:pos x="8" y="8"/>
                  </a:cxn>
                  <a:cxn ang="0">
                    <a:pos x="0" y="8"/>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8" y="0"/>
                  </a:cxn>
                  <a:cxn ang="0">
                    <a:pos x="8" y="8"/>
                  </a:cxn>
                </a:cxnLst>
                <a:rect l="0" t="0" r="r" b="b"/>
                <a:pathLst>
                  <a:path w="8" h="8">
                    <a:moveTo>
                      <a:pt x="8" y="8"/>
                    </a:moveTo>
                    <a:lnTo>
                      <a:pt x="0" y="8"/>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6" name="Freeform 444"/>
              <p:cNvSpPr>
                <a:spLocks/>
              </p:cNvSpPr>
              <p:nvPr/>
            </p:nvSpPr>
            <p:spPr bwMode="auto">
              <a:xfrm>
                <a:off x="2965" y="1430"/>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7" name="Freeform 445"/>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8"/>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8" name="Freeform 446"/>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9" name="Freeform 447"/>
              <p:cNvSpPr>
                <a:spLocks/>
              </p:cNvSpPr>
              <p:nvPr/>
            </p:nvSpPr>
            <p:spPr bwMode="auto">
              <a:xfrm>
                <a:off x="2965" y="1430"/>
                <a:ext cx="8" cy="8"/>
              </a:xfrm>
              <a:custGeom>
                <a:avLst/>
                <a:gdLst/>
                <a:ahLst/>
                <a:cxnLst>
                  <a:cxn ang="0">
                    <a:pos x="8" y="8"/>
                  </a:cxn>
                  <a:cxn ang="0">
                    <a:pos x="8" y="8"/>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0"/>
                    </a:lnTo>
                    <a:lnTo>
                      <a:pt x="8" y="0"/>
                    </a:lnTo>
                    <a:lnTo>
                      <a:pt x="8" y="0"/>
                    </a:lnTo>
                    <a:lnTo>
                      <a:pt x="8"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0" name="Freeform 448"/>
              <p:cNvSpPr>
                <a:spLocks/>
              </p:cNvSpPr>
              <p:nvPr/>
            </p:nvSpPr>
            <p:spPr bwMode="auto">
              <a:xfrm>
                <a:off x="2965" y="1430"/>
                <a:ext cx="8" cy="8"/>
              </a:xfrm>
              <a:custGeom>
                <a:avLst/>
                <a:gdLst/>
                <a:ahLst/>
                <a:cxnLst>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8"/>
                  </a:cxn>
                  <a:cxn ang="0">
                    <a:pos x="0" y="8"/>
                  </a:cxn>
                  <a:cxn ang="0">
                    <a:pos x="0" y="0"/>
                  </a:cxn>
                  <a:cxn ang="0">
                    <a:pos x="0" y="0"/>
                  </a:cxn>
                  <a:cxn ang="0">
                    <a:pos x="8" y="0"/>
                  </a:cxn>
                  <a:cxn ang="0">
                    <a:pos x="8" y="0"/>
                  </a:cxn>
                  <a:cxn ang="0">
                    <a:pos x="0" y="8"/>
                  </a:cxn>
                  <a:cxn ang="0">
                    <a:pos x="0" y="8"/>
                  </a:cxn>
                  <a:cxn ang="0">
                    <a:pos x="0" y="0"/>
                  </a:cxn>
                </a:cxnLst>
                <a:rect l="0" t="0" r="r" b="b"/>
                <a:pathLst>
                  <a:path w="8" h="8">
                    <a:moveTo>
                      <a:pt x="0" y="0"/>
                    </a:moveTo>
                    <a:lnTo>
                      <a:pt x="0" y="0"/>
                    </a:lnTo>
                    <a:lnTo>
                      <a:pt x="0" y="0"/>
                    </a:lnTo>
                    <a:lnTo>
                      <a:pt x="0" y="0"/>
                    </a:lnTo>
                    <a:lnTo>
                      <a:pt x="0" y="0"/>
                    </a:lnTo>
                    <a:lnTo>
                      <a:pt x="8" y="0"/>
                    </a:lnTo>
                    <a:lnTo>
                      <a:pt x="8" y="0"/>
                    </a:lnTo>
                    <a:lnTo>
                      <a:pt x="0"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8"/>
                    </a:lnTo>
                    <a:lnTo>
                      <a:pt x="0" y="8"/>
                    </a:lnTo>
                    <a:lnTo>
                      <a:pt x="0" y="0"/>
                    </a:lnTo>
                    <a:lnTo>
                      <a:pt x="0" y="0"/>
                    </a:lnTo>
                    <a:lnTo>
                      <a:pt x="8" y="0"/>
                    </a:lnTo>
                    <a:lnTo>
                      <a:pt x="8"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1" name="Freeform 449"/>
              <p:cNvSpPr>
                <a:spLocks/>
              </p:cNvSpPr>
              <p:nvPr/>
            </p:nvSpPr>
            <p:spPr bwMode="auto">
              <a:xfrm>
                <a:off x="3279"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2" name="Freeform 450"/>
              <p:cNvSpPr>
                <a:spLocks/>
              </p:cNvSpPr>
              <p:nvPr/>
            </p:nvSpPr>
            <p:spPr bwMode="auto">
              <a:xfrm>
                <a:off x="2949" y="1438"/>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3" name="Freeform 45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4" name="Freeform 452"/>
              <p:cNvSpPr>
                <a:spLocks/>
              </p:cNvSpPr>
              <p:nvPr/>
            </p:nvSpPr>
            <p:spPr bwMode="auto">
              <a:xfrm>
                <a:off x="2973" y="1430"/>
                <a:ext cx="8" cy="8"/>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5" name="Freeform 453"/>
              <p:cNvSpPr>
                <a:spLocks/>
              </p:cNvSpPr>
              <p:nvPr/>
            </p:nvSpPr>
            <p:spPr bwMode="auto">
              <a:xfrm>
                <a:off x="2981" y="143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6" name="Freeform 454"/>
              <p:cNvSpPr>
                <a:spLocks/>
              </p:cNvSpPr>
              <p:nvPr/>
            </p:nvSpPr>
            <p:spPr bwMode="auto">
              <a:xfrm>
                <a:off x="2981" y="1430"/>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7" name="Freeform 455"/>
              <p:cNvSpPr>
                <a:spLocks/>
              </p:cNvSpPr>
              <p:nvPr/>
            </p:nvSpPr>
            <p:spPr bwMode="auto">
              <a:xfrm>
                <a:off x="2949" y="1430"/>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0" y="8"/>
                  </a:cxn>
                  <a:cxn ang="0">
                    <a:pos x="8" y="0"/>
                  </a:cxn>
                  <a:cxn ang="0">
                    <a:pos x="0" y="8"/>
                  </a:cxn>
                  <a:cxn ang="0">
                    <a:pos x="8" y="0"/>
                  </a:cxn>
                  <a:cxn ang="0">
                    <a:pos x="0" y="8"/>
                  </a:cxn>
                  <a:cxn ang="0">
                    <a:pos x="0"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8" y="0"/>
                  </a:cxn>
                  <a:cxn ang="0">
                    <a:pos x="0" y="0"/>
                  </a:cxn>
                  <a:cxn ang="0">
                    <a:pos x="0"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8"/>
                    </a:lnTo>
                    <a:lnTo>
                      <a:pt x="8" y="8"/>
                    </a:lnTo>
                    <a:lnTo>
                      <a:pt x="0" y="8"/>
                    </a:lnTo>
                    <a:lnTo>
                      <a:pt x="0" y="8"/>
                    </a:lnTo>
                    <a:lnTo>
                      <a:pt x="0" y="0"/>
                    </a:lnTo>
                    <a:lnTo>
                      <a:pt x="8" y="0"/>
                    </a:lnTo>
                    <a:lnTo>
                      <a:pt x="8" y="8"/>
                    </a:lnTo>
                    <a:lnTo>
                      <a:pt x="8" y="8"/>
                    </a:lnTo>
                    <a:lnTo>
                      <a:pt x="0" y="8"/>
                    </a:lnTo>
                    <a:lnTo>
                      <a:pt x="0" y="8"/>
                    </a:lnTo>
                    <a:lnTo>
                      <a:pt x="0" y="0"/>
                    </a:lnTo>
                    <a:lnTo>
                      <a:pt x="8" y="0"/>
                    </a:lnTo>
                    <a:lnTo>
                      <a:pt x="8" y="8"/>
                    </a:lnTo>
                    <a:lnTo>
                      <a:pt x="8" y="8"/>
                    </a:lnTo>
                    <a:lnTo>
                      <a:pt x="0" y="8"/>
                    </a:lnTo>
                    <a:lnTo>
                      <a:pt x="8"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0"/>
                    </a:lnTo>
                    <a:lnTo>
                      <a:pt x="8" y="0"/>
                    </a:lnTo>
                    <a:lnTo>
                      <a:pt x="8" y="8"/>
                    </a:lnTo>
                    <a:lnTo>
                      <a:pt x="0" y="8"/>
                    </a:lnTo>
                    <a:lnTo>
                      <a:pt x="0" y="0"/>
                    </a:lnTo>
                    <a:lnTo>
                      <a:pt x="8" y="0"/>
                    </a:lnTo>
                    <a:lnTo>
                      <a:pt x="8" y="8"/>
                    </a:lnTo>
                    <a:lnTo>
                      <a:pt x="0" y="8"/>
                    </a:lnTo>
                    <a:lnTo>
                      <a:pt x="0" y="0"/>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8" name="Freeform 456"/>
              <p:cNvSpPr>
                <a:spLocks/>
              </p:cNvSpPr>
              <p:nvPr/>
            </p:nvSpPr>
            <p:spPr bwMode="auto">
              <a:xfrm>
                <a:off x="2973" y="1430"/>
                <a:ext cx="8" cy="8"/>
              </a:xfrm>
              <a:custGeom>
                <a:avLst/>
                <a:gdLst/>
                <a:ahLst/>
                <a:cxnLst>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9" name="Freeform 457"/>
              <p:cNvSpPr>
                <a:spLocks/>
              </p:cNvSpPr>
              <p:nvPr/>
            </p:nvSpPr>
            <p:spPr bwMode="auto">
              <a:xfrm>
                <a:off x="2957" y="1414"/>
                <a:ext cx="16" cy="24"/>
              </a:xfrm>
              <a:custGeom>
                <a:avLst/>
                <a:gdLst/>
                <a:ahLst/>
                <a:cxnLst>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24"/>
                  </a:cxn>
                  <a:cxn ang="0">
                    <a:pos x="16" y="24"/>
                  </a:cxn>
                </a:cxnLst>
                <a:rect l="0" t="0" r="r" b="b"/>
                <a:pathLst>
                  <a:path w="16" h="24">
                    <a:moveTo>
                      <a:pt x="16"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0" name="Freeform 458"/>
              <p:cNvSpPr>
                <a:spLocks/>
              </p:cNvSpPr>
              <p:nvPr/>
            </p:nvSpPr>
            <p:spPr bwMode="auto">
              <a:xfrm>
                <a:off x="3311" y="1414"/>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1" name="Freeform 459"/>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2" name="Freeform 460"/>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3" name="Freeform 461"/>
              <p:cNvSpPr>
                <a:spLocks/>
              </p:cNvSpPr>
              <p:nvPr/>
            </p:nvSpPr>
            <p:spPr bwMode="auto">
              <a:xfrm>
                <a:off x="3311" y="141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4" name="Freeform 462"/>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5" name="Freeform 463"/>
              <p:cNvSpPr>
                <a:spLocks/>
              </p:cNvSpPr>
              <p:nvPr/>
            </p:nvSpPr>
            <p:spPr bwMode="auto">
              <a:xfrm>
                <a:off x="2973" y="1430"/>
                <a:ext cx="1" cy="8"/>
              </a:xfrm>
              <a:custGeom>
                <a:avLst/>
                <a:gdLst/>
                <a:ahLst/>
                <a:cxnLst>
                  <a:cxn ang="0">
                    <a:pos x="0" y="8"/>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Lst>
                <a:rect l="0" t="0" r="r" b="b"/>
                <a:pathLst>
                  <a:path h="8">
                    <a:moveTo>
                      <a:pt x="0" y="0"/>
                    </a:move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6" name="Freeform 464"/>
              <p:cNvSpPr>
                <a:spLocks/>
              </p:cNvSpPr>
              <p:nvPr/>
            </p:nvSpPr>
            <p:spPr bwMode="auto">
              <a:xfrm>
                <a:off x="3287" y="1414"/>
                <a:ext cx="1" cy="8"/>
              </a:xfrm>
              <a:custGeom>
                <a:avLst/>
                <a:gdLst/>
                <a:ahLst/>
                <a:cxnLst>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7" name="Freeform 465"/>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8" name="Freeform 466"/>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9" name="Freeform 467"/>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0" name="Freeform 468"/>
              <p:cNvSpPr>
                <a:spLocks noEditPoints="1"/>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1" name="Freeform 469"/>
              <p:cNvSpPr>
                <a:spLocks/>
              </p:cNvSpPr>
              <p:nvPr/>
            </p:nvSpPr>
            <p:spPr bwMode="auto">
              <a:xfrm>
                <a:off x="2973" y="1430"/>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2" name="Freeform 470"/>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3" name="Freeform 47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4" name="Freeform 472"/>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5" name="Freeform 473"/>
              <p:cNvSpPr>
                <a:spLocks/>
              </p:cNvSpPr>
              <p:nvPr/>
            </p:nvSpPr>
            <p:spPr bwMode="auto">
              <a:xfrm>
                <a:off x="3303" y="1397"/>
                <a:ext cx="57" cy="25"/>
              </a:xfrm>
              <a:custGeom>
                <a:avLst/>
                <a:gdLst/>
                <a:ahLst/>
                <a:cxnLst>
                  <a:cxn ang="0">
                    <a:pos x="0" y="17"/>
                  </a:cxn>
                  <a:cxn ang="0">
                    <a:pos x="8" y="17"/>
                  </a:cxn>
                  <a:cxn ang="0">
                    <a:pos x="8" y="17"/>
                  </a:cxn>
                  <a:cxn ang="0">
                    <a:pos x="8" y="17"/>
                  </a:cxn>
                  <a:cxn ang="0">
                    <a:pos x="8" y="17"/>
                  </a:cxn>
                  <a:cxn ang="0">
                    <a:pos x="16" y="17"/>
                  </a:cxn>
                  <a:cxn ang="0">
                    <a:pos x="16" y="17"/>
                  </a:cxn>
                  <a:cxn ang="0">
                    <a:pos x="16" y="17"/>
                  </a:cxn>
                  <a:cxn ang="0">
                    <a:pos x="16" y="17"/>
                  </a:cxn>
                  <a:cxn ang="0">
                    <a:pos x="16" y="17"/>
                  </a:cxn>
                  <a:cxn ang="0">
                    <a:pos x="16" y="17"/>
                  </a:cxn>
                  <a:cxn ang="0">
                    <a:pos x="24" y="17"/>
                  </a:cxn>
                  <a:cxn ang="0">
                    <a:pos x="24" y="17"/>
                  </a:cxn>
                  <a:cxn ang="0">
                    <a:pos x="24" y="17"/>
                  </a:cxn>
                  <a:cxn ang="0">
                    <a:pos x="32" y="17"/>
                  </a:cxn>
                  <a:cxn ang="0">
                    <a:pos x="32" y="8"/>
                  </a:cxn>
                  <a:cxn ang="0">
                    <a:pos x="32" y="8"/>
                  </a:cxn>
                  <a:cxn ang="0">
                    <a:pos x="32" y="8"/>
                  </a:cxn>
                  <a:cxn ang="0">
                    <a:pos x="32" y="8"/>
                  </a:cxn>
                  <a:cxn ang="0">
                    <a:pos x="40" y="8"/>
                  </a:cxn>
                  <a:cxn ang="0">
                    <a:pos x="40" y="8"/>
                  </a:cxn>
                  <a:cxn ang="0">
                    <a:pos x="40" y="8"/>
                  </a:cxn>
                  <a:cxn ang="0">
                    <a:pos x="40" y="8"/>
                  </a:cxn>
                  <a:cxn ang="0">
                    <a:pos x="49" y="8"/>
                  </a:cxn>
                  <a:cxn ang="0">
                    <a:pos x="49" y="8"/>
                  </a:cxn>
                  <a:cxn ang="0">
                    <a:pos x="49" y="8"/>
                  </a:cxn>
                  <a:cxn ang="0">
                    <a:pos x="57" y="8"/>
                  </a:cxn>
                  <a:cxn ang="0">
                    <a:pos x="57" y="8"/>
                  </a:cxn>
                  <a:cxn ang="0">
                    <a:pos x="57" y="8"/>
                  </a:cxn>
                  <a:cxn ang="0">
                    <a:pos x="49" y="8"/>
                  </a:cxn>
                  <a:cxn ang="0">
                    <a:pos x="49" y="8"/>
                  </a:cxn>
                  <a:cxn ang="0">
                    <a:pos x="49" y="8"/>
                  </a:cxn>
                  <a:cxn ang="0">
                    <a:pos x="40" y="8"/>
                  </a:cxn>
                  <a:cxn ang="0">
                    <a:pos x="40" y="8"/>
                  </a:cxn>
                  <a:cxn ang="0">
                    <a:pos x="40" y="8"/>
                  </a:cxn>
                  <a:cxn ang="0">
                    <a:pos x="40" y="8"/>
                  </a:cxn>
                  <a:cxn ang="0">
                    <a:pos x="40" y="8"/>
                  </a:cxn>
                  <a:cxn ang="0">
                    <a:pos x="32" y="8"/>
                  </a:cxn>
                  <a:cxn ang="0">
                    <a:pos x="32" y="8"/>
                  </a:cxn>
                  <a:cxn ang="0">
                    <a:pos x="32" y="17"/>
                  </a:cxn>
                  <a:cxn ang="0">
                    <a:pos x="32" y="17"/>
                  </a:cxn>
                  <a:cxn ang="0">
                    <a:pos x="24" y="17"/>
                  </a:cxn>
                  <a:cxn ang="0">
                    <a:pos x="24" y="17"/>
                  </a:cxn>
                  <a:cxn ang="0">
                    <a:pos x="24" y="17"/>
                  </a:cxn>
                  <a:cxn ang="0">
                    <a:pos x="16" y="17"/>
                  </a:cxn>
                  <a:cxn ang="0">
                    <a:pos x="16" y="17"/>
                  </a:cxn>
                  <a:cxn ang="0">
                    <a:pos x="16" y="17"/>
                  </a:cxn>
                  <a:cxn ang="0">
                    <a:pos x="16" y="17"/>
                  </a:cxn>
                  <a:cxn ang="0">
                    <a:pos x="16" y="17"/>
                  </a:cxn>
                  <a:cxn ang="0">
                    <a:pos x="16" y="17"/>
                  </a:cxn>
                  <a:cxn ang="0">
                    <a:pos x="8" y="17"/>
                  </a:cxn>
                  <a:cxn ang="0">
                    <a:pos x="8" y="17"/>
                  </a:cxn>
                  <a:cxn ang="0">
                    <a:pos x="8" y="17"/>
                  </a:cxn>
                  <a:cxn ang="0">
                    <a:pos x="8" y="25"/>
                  </a:cxn>
                  <a:cxn ang="0">
                    <a:pos x="0" y="25"/>
                  </a:cxn>
                  <a:cxn ang="0">
                    <a:pos x="0" y="25"/>
                  </a:cxn>
                </a:cxnLst>
                <a:rect l="0" t="0" r="r" b="b"/>
                <a:pathLst>
                  <a:path w="57" h="25">
                    <a:moveTo>
                      <a:pt x="0" y="25"/>
                    </a:moveTo>
                    <a:lnTo>
                      <a:pt x="0" y="25"/>
                    </a:lnTo>
                    <a:lnTo>
                      <a:pt x="0" y="17"/>
                    </a:lnTo>
                    <a:lnTo>
                      <a:pt x="0" y="17"/>
                    </a:lnTo>
                    <a:lnTo>
                      <a:pt x="0" y="17"/>
                    </a:lnTo>
                    <a:lnTo>
                      <a:pt x="0" y="17"/>
                    </a:lnTo>
                    <a:lnTo>
                      <a:pt x="0" y="17"/>
                    </a:lnTo>
                    <a:lnTo>
                      <a:pt x="0" y="17"/>
                    </a:lnTo>
                    <a:lnTo>
                      <a:pt x="0" y="25"/>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32" y="17"/>
                    </a:lnTo>
                    <a:lnTo>
                      <a:pt x="32" y="17"/>
                    </a:lnTo>
                    <a:lnTo>
                      <a:pt x="32" y="17"/>
                    </a:lnTo>
                    <a:lnTo>
                      <a:pt x="32" y="17"/>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57" y="8"/>
                    </a:lnTo>
                    <a:lnTo>
                      <a:pt x="57" y="8"/>
                    </a:lnTo>
                    <a:lnTo>
                      <a:pt x="57" y="8"/>
                    </a:lnTo>
                    <a:lnTo>
                      <a:pt x="57" y="8"/>
                    </a:lnTo>
                    <a:lnTo>
                      <a:pt x="57" y="8"/>
                    </a:lnTo>
                    <a:lnTo>
                      <a:pt x="57" y="8"/>
                    </a:lnTo>
                    <a:lnTo>
                      <a:pt x="57" y="8"/>
                    </a:lnTo>
                    <a:lnTo>
                      <a:pt x="57" y="0"/>
                    </a:lnTo>
                    <a:lnTo>
                      <a:pt x="57" y="0"/>
                    </a:lnTo>
                    <a:lnTo>
                      <a:pt x="57" y="0"/>
                    </a:lnTo>
                    <a:lnTo>
                      <a:pt x="57" y="0"/>
                    </a:lnTo>
                    <a:lnTo>
                      <a:pt x="57" y="8"/>
                    </a:lnTo>
                    <a:lnTo>
                      <a:pt x="57" y="8"/>
                    </a:lnTo>
                    <a:lnTo>
                      <a:pt x="57" y="8"/>
                    </a:lnTo>
                    <a:lnTo>
                      <a:pt x="57" y="0"/>
                    </a:lnTo>
                    <a:lnTo>
                      <a:pt x="57" y="8"/>
                    </a:lnTo>
                    <a:lnTo>
                      <a:pt x="57" y="8"/>
                    </a:lnTo>
                    <a:lnTo>
                      <a:pt x="57" y="8"/>
                    </a:lnTo>
                    <a:lnTo>
                      <a:pt x="57" y="8"/>
                    </a:lnTo>
                    <a:lnTo>
                      <a:pt x="57" y="8"/>
                    </a:lnTo>
                    <a:lnTo>
                      <a:pt x="57" y="8"/>
                    </a:lnTo>
                    <a:lnTo>
                      <a:pt x="57"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16" y="17"/>
                    </a:lnTo>
                    <a:lnTo>
                      <a:pt x="8" y="17"/>
                    </a:lnTo>
                    <a:lnTo>
                      <a:pt x="8" y="17"/>
                    </a:lnTo>
                    <a:lnTo>
                      <a:pt x="8" y="17"/>
                    </a:lnTo>
                    <a:lnTo>
                      <a:pt x="8" y="17"/>
                    </a:lnTo>
                    <a:lnTo>
                      <a:pt x="8" y="17"/>
                    </a:lnTo>
                    <a:lnTo>
                      <a:pt x="8" y="17"/>
                    </a:lnTo>
                    <a:lnTo>
                      <a:pt x="8" y="25"/>
                    </a:lnTo>
                    <a:lnTo>
                      <a:pt x="8" y="25"/>
                    </a:lnTo>
                    <a:lnTo>
                      <a:pt x="8" y="17"/>
                    </a:lnTo>
                    <a:lnTo>
                      <a:pt x="8" y="17"/>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6" name="Rectangle 474"/>
              <p:cNvSpPr>
                <a:spLocks noChangeArrowheads="1"/>
              </p:cNvSpPr>
              <p:nvPr/>
            </p:nvSpPr>
            <p:spPr bwMode="auto">
              <a:xfrm>
                <a:off x="2981" y="143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17" name="Freeform 475"/>
              <p:cNvSpPr>
                <a:spLocks/>
              </p:cNvSpPr>
              <p:nvPr/>
            </p:nvSpPr>
            <p:spPr bwMode="auto">
              <a:xfrm>
                <a:off x="3271" y="1414"/>
                <a:ext cx="8" cy="8"/>
              </a:xfrm>
              <a:custGeom>
                <a:avLst/>
                <a:gdLst/>
                <a:ahLst/>
                <a:cxnLst>
                  <a:cxn ang="0">
                    <a:pos x="8" y="8"/>
                  </a:cxn>
                  <a:cxn ang="0">
                    <a:pos x="8" y="8"/>
                  </a:cxn>
                  <a:cxn ang="0">
                    <a:pos x="8" y="8"/>
                  </a:cxn>
                  <a:cxn ang="0">
                    <a:pos x="8" y="8"/>
                  </a:cxn>
                  <a:cxn ang="0">
                    <a:pos x="0" y="8"/>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8" name="Freeform 476"/>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9" name="Freeform 477"/>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0" name="Freeform 478"/>
              <p:cNvSpPr>
                <a:spLocks/>
              </p:cNvSpPr>
              <p:nvPr/>
            </p:nvSpPr>
            <p:spPr bwMode="auto">
              <a:xfrm>
                <a:off x="3303"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1" name="Freeform 479"/>
              <p:cNvSpPr>
                <a:spLocks/>
              </p:cNvSpPr>
              <p:nvPr/>
            </p:nvSpPr>
            <p:spPr bwMode="auto">
              <a:xfrm>
                <a:off x="3271" y="1414"/>
                <a:ext cx="32" cy="8"/>
              </a:xfrm>
              <a:custGeom>
                <a:avLst/>
                <a:gdLst/>
                <a:ahLst/>
                <a:cxnLst>
                  <a:cxn ang="0">
                    <a:pos x="32" y="8"/>
                  </a:cxn>
                  <a:cxn ang="0">
                    <a:pos x="24" y="8"/>
                  </a:cxn>
                  <a:cxn ang="0">
                    <a:pos x="24"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0" y="8"/>
                  </a:cxn>
                  <a:cxn ang="0">
                    <a:pos x="8" y="8"/>
                  </a:cxn>
                  <a:cxn ang="0">
                    <a:pos x="8"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24" y="8"/>
                  </a:cxn>
                  <a:cxn ang="0">
                    <a:pos x="24" y="8"/>
                  </a:cxn>
                  <a:cxn ang="0">
                    <a:pos x="24" y="8"/>
                  </a:cxn>
                  <a:cxn ang="0">
                    <a:pos x="24"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2" name="Freeform 480"/>
              <p:cNvSpPr>
                <a:spLocks/>
              </p:cNvSpPr>
              <p:nvPr/>
            </p:nvSpPr>
            <p:spPr bwMode="auto">
              <a:xfrm>
                <a:off x="2965" y="1430"/>
                <a:ext cx="16" cy="8"/>
              </a:xfrm>
              <a:custGeom>
                <a:avLst/>
                <a:gdLst/>
                <a:ahLst/>
                <a:cxnLst>
                  <a:cxn ang="0">
                    <a:pos x="16" y="8"/>
                  </a:cxn>
                  <a:cxn ang="0">
                    <a:pos x="16" y="8"/>
                  </a:cxn>
                  <a:cxn ang="0">
                    <a:pos x="16" y="8"/>
                  </a:cxn>
                  <a:cxn ang="0">
                    <a:pos x="16" y="8"/>
                  </a:cxn>
                  <a:cxn ang="0">
                    <a:pos x="16" y="8"/>
                  </a:cxn>
                  <a:cxn ang="0">
                    <a:pos x="16"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3" name="Freeform 481"/>
              <p:cNvSpPr>
                <a:spLocks/>
              </p:cNvSpPr>
              <p:nvPr/>
            </p:nvSpPr>
            <p:spPr bwMode="auto">
              <a:xfrm>
                <a:off x="2973" y="143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4" name="Freeform 482"/>
              <p:cNvSpPr>
                <a:spLocks/>
              </p:cNvSpPr>
              <p:nvPr/>
            </p:nvSpPr>
            <p:spPr bwMode="auto">
              <a:xfrm>
                <a:off x="2973"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5" name="Rectangle 483"/>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26" name="Freeform 484"/>
              <p:cNvSpPr>
                <a:spLocks/>
              </p:cNvSpPr>
              <p:nvPr/>
            </p:nvSpPr>
            <p:spPr bwMode="auto">
              <a:xfrm>
                <a:off x="2957" y="144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7" name="Freeform 485"/>
              <p:cNvSpPr>
                <a:spLocks/>
              </p:cNvSpPr>
              <p:nvPr/>
            </p:nvSpPr>
            <p:spPr bwMode="auto">
              <a:xfrm>
                <a:off x="2949"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0" y="0"/>
                  </a:cxn>
                  <a:cxn ang="0">
                    <a:pos x="0" y="0"/>
                  </a:cxn>
                  <a:cxn ang="0">
                    <a:pos x="8" y="0"/>
                  </a:cxn>
                </a:cxnLst>
                <a:rect l="0" t="0" r="r" b="b"/>
                <a:pathLst>
                  <a:path w="8" h="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8" name="Freeform 486"/>
              <p:cNvSpPr>
                <a:spLocks/>
              </p:cNvSpPr>
              <p:nvPr/>
            </p:nvSpPr>
            <p:spPr bwMode="auto">
              <a:xfrm>
                <a:off x="2973" y="1438"/>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9" name="Freeform 487"/>
              <p:cNvSpPr>
                <a:spLocks/>
              </p:cNvSpPr>
              <p:nvPr/>
            </p:nvSpPr>
            <p:spPr bwMode="auto">
              <a:xfrm>
                <a:off x="2973" y="1438"/>
                <a:ext cx="8" cy="8"/>
              </a:xfrm>
              <a:custGeom>
                <a:avLst/>
                <a:gdLst/>
                <a:ahLst/>
                <a:cxnLst>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0" name="Rectangle 488"/>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31" name="Freeform 489"/>
              <p:cNvSpPr>
                <a:spLocks/>
              </p:cNvSpPr>
              <p:nvPr/>
            </p:nvSpPr>
            <p:spPr bwMode="auto">
              <a:xfrm>
                <a:off x="2957" y="1446"/>
                <a:ext cx="8" cy="8"/>
              </a:xfrm>
              <a:custGeom>
                <a:avLst/>
                <a:gdLst/>
                <a:ahLst/>
                <a:cxnLst>
                  <a:cxn ang="0">
                    <a:pos x="0" y="0"/>
                  </a:cxn>
                  <a:cxn ang="0">
                    <a:pos x="0" y="0"/>
                  </a:cxn>
                  <a:cxn ang="0">
                    <a:pos x="0" y="0"/>
                  </a:cxn>
                  <a:cxn ang="0">
                    <a:pos x="0" y="0"/>
                  </a:cxn>
                  <a:cxn ang="0">
                    <a:pos x="0" y="8"/>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8"/>
                    </a:lnTo>
                    <a:lnTo>
                      <a:pt x="0" y="0"/>
                    </a:lnTo>
                    <a:lnTo>
                      <a:pt x="0" y="0"/>
                    </a:lnTo>
                    <a:lnTo>
                      <a:pt x="8"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2" name="Freeform 490"/>
              <p:cNvSpPr>
                <a:spLocks/>
              </p:cNvSpPr>
              <p:nvPr/>
            </p:nvSpPr>
            <p:spPr bwMode="auto">
              <a:xfrm>
                <a:off x="2940" y="1446"/>
                <a:ext cx="25" cy="72"/>
              </a:xfrm>
              <a:custGeom>
                <a:avLst/>
                <a:gdLst/>
                <a:ahLst/>
                <a:cxnLst>
                  <a:cxn ang="0">
                    <a:pos x="17" y="8"/>
                  </a:cxn>
                  <a:cxn ang="0">
                    <a:pos x="9" y="16"/>
                  </a:cxn>
                  <a:cxn ang="0">
                    <a:pos x="9" y="16"/>
                  </a:cxn>
                  <a:cxn ang="0">
                    <a:pos x="9" y="16"/>
                  </a:cxn>
                  <a:cxn ang="0">
                    <a:pos x="9" y="16"/>
                  </a:cxn>
                  <a:cxn ang="0">
                    <a:pos x="17" y="24"/>
                  </a:cxn>
                  <a:cxn ang="0">
                    <a:pos x="17" y="32"/>
                  </a:cxn>
                  <a:cxn ang="0">
                    <a:pos x="17" y="32"/>
                  </a:cxn>
                  <a:cxn ang="0">
                    <a:pos x="17" y="32"/>
                  </a:cxn>
                  <a:cxn ang="0">
                    <a:pos x="17" y="32"/>
                  </a:cxn>
                  <a:cxn ang="0">
                    <a:pos x="17" y="32"/>
                  </a:cxn>
                  <a:cxn ang="0">
                    <a:pos x="17" y="32"/>
                  </a:cxn>
                  <a:cxn ang="0">
                    <a:pos x="17" y="40"/>
                  </a:cxn>
                  <a:cxn ang="0">
                    <a:pos x="9" y="48"/>
                  </a:cxn>
                  <a:cxn ang="0">
                    <a:pos x="17" y="56"/>
                  </a:cxn>
                  <a:cxn ang="0">
                    <a:pos x="9" y="56"/>
                  </a:cxn>
                  <a:cxn ang="0">
                    <a:pos x="17" y="56"/>
                  </a:cxn>
                  <a:cxn ang="0">
                    <a:pos x="17" y="48"/>
                  </a:cxn>
                  <a:cxn ang="0">
                    <a:pos x="17" y="48"/>
                  </a:cxn>
                  <a:cxn ang="0">
                    <a:pos x="17" y="56"/>
                  </a:cxn>
                  <a:cxn ang="0">
                    <a:pos x="17" y="56"/>
                  </a:cxn>
                  <a:cxn ang="0">
                    <a:pos x="17" y="56"/>
                  </a:cxn>
                  <a:cxn ang="0">
                    <a:pos x="17" y="56"/>
                  </a:cxn>
                  <a:cxn ang="0">
                    <a:pos x="17" y="56"/>
                  </a:cxn>
                  <a:cxn ang="0">
                    <a:pos x="17" y="56"/>
                  </a:cxn>
                  <a:cxn ang="0">
                    <a:pos x="17" y="56"/>
                  </a:cxn>
                  <a:cxn ang="0">
                    <a:pos x="17" y="56"/>
                  </a:cxn>
                  <a:cxn ang="0">
                    <a:pos x="9" y="64"/>
                  </a:cxn>
                  <a:cxn ang="0">
                    <a:pos x="9" y="72"/>
                  </a:cxn>
                  <a:cxn ang="0">
                    <a:pos x="9" y="72"/>
                  </a:cxn>
                  <a:cxn ang="0">
                    <a:pos x="9" y="72"/>
                  </a:cxn>
                  <a:cxn ang="0">
                    <a:pos x="9" y="72"/>
                  </a:cxn>
                  <a:cxn ang="0">
                    <a:pos x="9" y="64"/>
                  </a:cxn>
                  <a:cxn ang="0">
                    <a:pos x="17" y="56"/>
                  </a:cxn>
                  <a:cxn ang="0">
                    <a:pos x="17" y="56"/>
                  </a:cxn>
                  <a:cxn ang="0">
                    <a:pos x="17" y="56"/>
                  </a:cxn>
                  <a:cxn ang="0">
                    <a:pos x="25" y="56"/>
                  </a:cxn>
                  <a:cxn ang="0">
                    <a:pos x="17" y="56"/>
                  </a:cxn>
                  <a:cxn ang="0">
                    <a:pos x="17" y="56"/>
                  </a:cxn>
                  <a:cxn ang="0">
                    <a:pos x="17" y="56"/>
                  </a:cxn>
                  <a:cxn ang="0">
                    <a:pos x="17" y="56"/>
                  </a:cxn>
                  <a:cxn ang="0">
                    <a:pos x="17" y="48"/>
                  </a:cxn>
                  <a:cxn ang="0">
                    <a:pos x="17" y="48"/>
                  </a:cxn>
                  <a:cxn ang="0">
                    <a:pos x="17" y="56"/>
                  </a:cxn>
                  <a:cxn ang="0">
                    <a:pos x="17" y="56"/>
                  </a:cxn>
                  <a:cxn ang="0">
                    <a:pos x="9" y="56"/>
                  </a:cxn>
                  <a:cxn ang="0">
                    <a:pos x="9" y="48"/>
                  </a:cxn>
                  <a:cxn ang="0">
                    <a:pos x="9" y="40"/>
                  </a:cxn>
                  <a:cxn ang="0">
                    <a:pos x="17" y="32"/>
                  </a:cxn>
                  <a:cxn ang="0">
                    <a:pos x="17" y="32"/>
                  </a:cxn>
                  <a:cxn ang="0">
                    <a:pos x="17" y="32"/>
                  </a:cxn>
                  <a:cxn ang="0">
                    <a:pos x="17" y="32"/>
                  </a:cxn>
                  <a:cxn ang="0">
                    <a:pos x="17" y="32"/>
                  </a:cxn>
                  <a:cxn ang="0">
                    <a:pos x="17" y="24"/>
                  </a:cxn>
                  <a:cxn ang="0">
                    <a:pos x="17" y="24"/>
                  </a:cxn>
                  <a:cxn ang="0">
                    <a:pos x="9" y="24"/>
                  </a:cxn>
                  <a:cxn ang="0">
                    <a:pos x="9" y="16"/>
                  </a:cxn>
                  <a:cxn ang="0">
                    <a:pos x="9" y="16"/>
                  </a:cxn>
                  <a:cxn ang="0">
                    <a:pos x="9" y="16"/>
                  </a:cxn>
                  <a:cxn ang="0">
                    <a:pos x="17" y="8"/>
                  </a:cxn>
                </a:cxnLst>
                <a:rect l="0" t="0" r="r" b="b"/>
                <a:pathLst>
                  <a:path w="25" h="72">
                    <a:moveTo>
                      <a:pt x="17" y="0"/>
                    </a:move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17" y="8"/>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40"/>
                    </a:lnTo>
                    <a:lnTo>
                      <a:pt x="17" y="40"/>
                    </a:lnTo>
                    <a:lnTo>
                      <a:pt x="17" y="40"/>
                    </a:lnTo>
                    <a:lnTo>
                      <a:pt x="17" y="40"/>
                    </a:lnTo>
                    <a:lnTo>
                      <a:pt x="17" y="40"/>
                    </a:lnTo>
                    <a:lnTo>
                      <a:pt x="17" y="40"/>
                    </a:lnTo>
                    <a:lnTo>
                      <a:pt x="17" y="40"/>
                    </a:lnTo>
                    <a:lnTo>
                      <a:pt x="17" y="40"/>
                    </a:lnTo>
                    <a:lnTo>
                      <a:pt x="17" y="40"/>
                    </a:lnTo>
                    <a:lnTo>
                      <a:pt x="17" y="40"/>
                    </a:lnTo>
                    <a:lnTo>
                      <a:pt x="9" y="40"/>
                    </a:lnTo>
                    <a:lnTo>
                      <a:pt x="17" y="40"/>
                    </a:lnTo>
                    <a:lnTo>
                      <a:pt x="17" y="40"/>
                    </a:lnTo>
                    <a:lnTo>
                      <a:pt x="17" y="40"/>
                    </a:lnTo>
                    <a:lnTo>
                      <a:pt x="17" y="40"/>
                    </a:lnTo>
                    <a:lnTo>
                      <a:pt x="17" y="40"/>
                    </a:lnTo>
                    <a:lnTo>
                      <a:pt x="17" y="40"/>
                    </a:lnTo>
                    <a:lnTo>
                      <a:pt x="17" y="40"/>
                    </a:lnTo>
                    <a:lnTo>
                      <a:pt x="9" y="48"/>
                    </a:lnTo>
                    <a:lnTo>
                      <a:pt x="9" y="48"/>
                    </a:lnTo>
                    <a:lnTo>
                      <a:pt x="9" y="40"/>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17" y="48"/>
                    </a:lnTo>
                    <a:lnTo>
                      <a:pt x="17" y="48"/>
                    </a:lnTo>
                    <a:lnTo>
                      <a:pt x="9"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17" y="56"/>
                    </a:lnTo>
                    <a:lnTo>
                      <a:pt x="17"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17" y="56"/>
                    </a:lnTo>
                    <a:lnTo>
                      <a:pt x="17" y="56"/>
                    </a:lnTo>
                    <a:lnTo>
                      <a:pt x="9" y="56"/>
                    </a:lnTo>
                    <a:lnTo>
                      <a:pt x="17" y="56"/>
                    </a:lnTo>
                    <a:lnTo>
                      <a:pt x="17" y="56"/>
                    </a:lnTo>
                    <a:lnTo>
                      <a:pt x="17"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17" y="48"/>
                    </a:lnTo>
                    <a:lnTo>
                      <a:pt x="17" y="48"/>
                    </a:lnTo>
                    <a:lnTo>
                      <a:pt x="17" y="48"/>
                    </a:lnTo>
                    <a:lnTo>
                      <a:pt x="17" y="48"/>
                    </a:lnTo>
                    <a:lnTo>
                      <a:pt x="17"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0"/>
                    </a:lnTo>
                    <a:lnTo>
                      <a:pt x="9" y="40"/>
                    </a:lnTo>
                    <a:lnTo>
                      <a:pt x="9" y="40"/>
                    </a:lnTo>
                    <a:lnTo>
                      <a:pt x="9" y="40"/>
                    </a:lnTo>
                    <a:lnTo>
                      <a:pt x="9" y="40"/>
                    </a:lnTo>
                    <a:lnTo>
                      <a:pt x="9" y="40"/>
                    </a:lnTo>
                    <a:lnTo>
                      <a:pt x="9" y="40"/>
                    </a:lnTo>
                    <a:lnTo>
                      <a:pt x="9" y="40"/>
                    </a:lnTo>
                    <a:lnTo>
                      <a:pt x="9" y="40"/>
                    </a:lnTo>
                    <a:lnTo>
                      <a:pt x="9" y="40"/>
                    </a:lnTo>
                    <a:lnTo>
                      <a:pt x="9" y="40"/>
                    </a:lnTo>
                    <a:lnTo>
                      <a:pt x="17" y="40"/>
                    </a:lnTo>
                    <a:lnTo>
                      <a:pt x="17" y="40"/>
                    </a:lnTo>
                    <a:lnTo>
                      <a:pt x="17" y="40"/>
                    </a:lnTo>
                    <a:lnTo>
                      <a:pt x="17" y="40"/>
                    </a:lnTo>
                    <a:lnTo>
                      <a:pt x="17" y="40"/>
                    </a:lnTo>
                    <a:lnTo>
                      <a:pt x="17" y="40"/>
                    </a:lnTo>
                    <a:lnTo>
                      <a:pt x="17" y="40"/>
                    </a:lnTo>
                    <a:lnTo>
                      <a:pt x="17" y="40"/>
                    </a:lnTo>
                    <a:lnTo>
                      <a:pt x="17" y="40"/>
                    </a:lnTo>
                    <a:lnTo>
                      <a:pt x="17" y="40"/>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24"/>
                    </a:lnTo>
                    <a:lnTo>
                      <a:pt x="9" y="24"/>
                    </a:lnTo>
                    <a:lnTo>
                      <a:pt x="9" y="16"/>
                    </a:lnTo>
                    <a:lnTo>
                      <a:pt x="9" y="16"/>
                    </a:lnTo>
                    <a:lnTo>
                      <a:pt x="9" y="16"/>
                    </a:lnTo>
                    <a:lnTo>
                      <a:pt x="9" y="16"/>
                    </a:lnTo>
                    <a:lnTo>
                      <a:pt x="9" y="16"/>
                    </a:lnTo>
                    <a:lnTo>
                      <a:pt x="9" y="16"/>
                    </a:lnTo>
                    <a:lnTo>
                      <a:pt x="9" y="16"/>
                    </a:lnTo>
                    <a:lnTo>
                      <a:pt x="9" y="16"/>
                    </a:lnTo>
                    <a:lnTo>
                      <a:pt x="9" y="16"/>
                    </a:lnTo>
                    <a:lnTo>
                      <a:pt x="9" y="24"/>
                    </a:lnTo>
                    <a:lnTo>
                      <a:pt x="9" y="24"/>
                    </a:lnTo>
                    <a:lnTo>
                      <a:pt x="9" y="24"/>
                    </a:lnTo>
                    <a:lnTo>
                      <a:pt x="9" y="24"/>
                    </a:lnTo>
                    <a:lnTo>
                      <a:pt x="0" y="16"/>
                    </a:lnTo>
                    <a:lnTo>
                      <a:pt x="0"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3" name="Freeform 491"/>
              <p:cNvSpPr>
                <a:spLocks/>
              </p:cNvSpPr>
              <p:nvPr/>
            </p:nvSpPr>
            <p:spPr bwMode="auto">
              <a:xfrm>
                <a:off x="2940" y="1518"/>
                <a:ext cx="17" cy="41"/>
              </a:xfrm>
              <a:custGeom>
                <a:avLst/>
                <a:gdLst/>
                <a:ahLst/>
                <a:cxnLst>
                  <a:cxn ang="0">
                    <a:pos x="9" y="0"/>
                  </a:cxn>
                  <a:cxn ang="0">
                    <a:pos x="0" y="9"/>
                  </a:cxn>
                  <a:cxn ang="0">
                    <a:pos x="0" y="9"/>
                  </a:cxn>
                  <a:cxn ang="0">
                    <a:pos x="9" y="9"/>
                  </a:cxn>
                  <a:cxn ang="0">
                    <a:pos x="0" y="9"/>
                  </a:cxn>
                  <a:cxn ang="0">
                    <a:pos x="0" y="9"/>
                  </a:cxn>
                  <a:cxn ang="0">
                    <a:pos x="0" y="9"/>
                  </a:cxn>
                  <a:cxn ang="0">
                    <a:pos x="9" y="9"/>
                  </a:cxn>
                  <a:cxn ang="0">
                    <a:pos x="9" y="9"/>
                  </a:cxn>
                  <a:cxn ang="0">
                    <a:pos x="9" y="17"/>
                  </a:cxn>
                  <a:cxn ang="0">
                    <a:pos x="9" y="17"/>
                  </a:cxn>
                  <a:cxn ang="0">
                    <a:pos x="17" y="17"/>
                  </a:cxn>
                  <a:cxn ang="0">
                    <a:pos x="17" y="17"/>
                  </a:cxn>
                  <a:cxn ang="0">
                    <a:pos x="9" y="17"/>
                  </a:cxn>
                  <a:cxn ang="0">
                    <a:pos x="9" y="17"/>
                  </a:cxn>
                  <a:cxn ang="0">
                    <a:pos x="9" y="17"/>
                  </a:cxn>
                  <a:cxn ang="0">
                    <a:pos x="9" y="17"/>
                  </a:cxn>
                  <a:cxn ang="0">
                    <a:pos x="9" y="17"/>
                  </a:cxn>
                  <a:cxn ang="0">
                    <a:pos x="9" y="17"/>
                  </a:cxn>
                  <a:cxn ang="0">
                    <a:pos x="9" y="17"/>
                  </a:cxn>
                  <a:cxn ang="0">
                    <a:pos x="9" y="9"/>
                  </a:cxn>
                  <a:cxn ang="0">
                    <a:pos x="9" y="17"/>
                  </a:cxn>
                  <a:cxn ang="0">
                    <a:pos x="0" y="17"/>
                  </a:cxn>
                  <a:cxn ang="0">
                    <a:pos x="0" y="17"/>
                  </a:cxn>
                  <a:cxn ang="0">
                    <a:pos x="9" y="25"/>
                  </a:cxn>
                  <a:cxn ang="0">
                    <a:pos x="0" y="25"/>
                  </a:cxn>
                  <a:cxn ang="0">
                    <a:pos x="0" y="25"/>
                  </a:cxn>
                  <a:cxn ang="0">
                    <a:pos x="0" y="33"/>
                  </a:cxn>
                  <a:cxn ang="0">
                    <a:pos x="0" y="33"/>
                  </a:cxn>
                  <a:cxn ang="0">
                    <a:pos x="0" y="41"/>
                  </a:cxn>
                  <a:cxn ang="0">
                    <a:pos x="0" y="41"/>
                  </a:cxn>
                  <a:cxn ang="0">
                    <a:pos x="0" y="33"/>
                  </a:cxn>
                  <a:cxn ang="0">
                    <a:pos x="0" y="33"/>
                  </a:cxn>
                  <a:cxn ang="0">
                    <a:pos x="0" y="33"/>
                  </a:cxn>
                  <a:cxn ang="0">
                    <a:pos x="0" y="25"/>
                  </a:cxn>
                  <a:cxn ang="0">
                    <a:pos x="0" y="25"/>
                  </a:cxn>
                  <a:cxn ang="0">
                    <a:pos x="0" y="25"/>
                  </a:cxn>
                  <a:cxn ang="0">
                    <a:pos x="0" y="17"/>
                  </a:cxn>
                  <a:cxn ang="0">
                    <a:pos x="0" y="17"/>
                  </a:cxn>
                  <a:cxn ang="0">
                    <a:pos x="9" y="9"/>
                  </a:cxn>
                  <a:cxn ang="0">
                    <a:pos x="9" y="17"/>
                  </a:cxn>
                  <a:cxn ang="0">
                    <a:pos x="9" y="17"/>
                  </a:cxn>
                  <a:cxn ang="0">
                    <a:pos x="9" y="17"/>
                  </a:cxn>
                  <a:cxn ang="0">
                    <a:pos x="9" y="17"/>
                  </a:cxn>
                  <a:cxn ang="0">
                    <a:pos x="9" y="17"/>
                  </a:cxn>
                  <a:cxn ang="0">
                    <a:pos x="9" y="17"/>
                  </a:cxn>
                  <a:cxn ang="0">
                    <a:pos x="9" y="17"/>
                  </a:cxn>
                  <a:cxn ang="0">
                    <a:pos x="17" y="17"/>
                  </a:cxn>
                  <a:cxn ang="0">
                    <a:pos x="9" y="17"/>
                  </a:cxn>
                  <a:cxn ang="0">
                    <a:pos x="9" y="17"/>
                  </a:cxn>
                  <a:cxn ang="0">
                    <a:pos x="9" y="17"/>
                  </a:cxn>
                  <a:cxn ang="0">
                    <a:pos x="9" y="9"/>
                  </a:cxn>
                  <a:cxn ang="0">
                    <a:pos x="9" y="9"/>
                  </a:cxn>
                  <a:cxn ang="0">
                    <a:pos x="0" y="9"/>
                  </a:cxn>
                  <a:cxn ang="0">
                    <a:pos x="0" y="9"/>
                  </a:cxn>
                  <a:cxn ang="0">
                    <a:pos x="0" y="9"/>
                  </a:cxn>
                  <a:cxn ang="0">
                    <a:pos x="0" y="9"/>
                  </a:cxn>
                  <a:cxn ang="0">
                    <a:pos x="0" y="9"/>
                  </a:cxn>
                  <a:cxn ang="0">
                    <a:pos x="0" y="9"/>
                  </a:cxn>
                  <a:cxn ang="0">
                    <a:pos x="0" y="9"/>
                  </a:cxn>
                  <a:cxn ang="0">
                    <a:pos x="9" y="0"/>
                  </a:cxn>
                </a:cxnLst>
                <a:rect l="0" t="0" r="r" b="b"/>
                <a:pathLst>
                  <a:path w="17" h="41">
                    <a:moveTo>
                      <a:pt x="9" y="0"/>
                    </a:moveTo>
                    <a:lnTo>
                      <a:pt x="9" y="0"/>
                    </a:lnTo>
                    <a:lnTo>
                      <a:pt x="9" y="0"/>
                    </a:lnTo>
                    <a:lnTo>
                      <a:pt x="9" y="0"/>
                    </a:lnTo>
                    <a:lnTo>
                      <a:pt x="9" y="0"/>
                    </a:lnTo>
                    <a:lnTo>
                      <a:pt x="9" y="9"/>
                    </a:lnTo>
                    <a:lnTo>
                      <a:pt x="9" y="0"/>
                    </a:lnTo>
                    <a:lnTo>
                      <a:pt x="9" y="9"/>
                    </a:lnTo>
                    <a:lnTo>
                      <a:pt x="9" y="9"/>
                    </a:lnTo>
                    <a:lnTo>
                      <a:pt x="9" y="9"/>
                    </a:lnTo>
                    <a:lnTo>
                      <a:pt x="9" y="9"/>
                    </a:lnTo>
                    <a:lnTo>
                      <a:pt x="0" y="9"/>
                    </a:lnTo>
                    <a:lnTo>
                      <a:pt x="9" y="9"/>
                    </a:lnTo>
                    <a:lnTo>
                      <a:pt x="0" y="9"/>
                    </a:lnTo>
                    <a:lnTo>
                      <a:pt x="0" y="9"/>
                    </a:lnTo>
                    <a:lnTo>
                      <a:pt x="0" y="9"/>
                    </a:lnTo>
                    <a:lnTo>
                      <a:pt x="9" y="9"/>
                    </a:lnTo>
                    <a:lnTo>
                      <a:pt x="9" y="9"/>
                    </a:lnTo>
                    <a:lnTo>
                      <a:pt x="9" y="9"/>
                    </a:lnTo>
                    <a:lnTo>
                      <a:pt x="9" y="9"/>
                    </a:lnTo>
                    <a:lnTo>
                      <a:pt x="0" y="9"/>
                    </a:lnTo>
                    <a:lnTo>
                      <a:pt x="9" y="9"/>
                    </a:lnTo>
                    <a:lnTo>
                      <a:pt x="9" y="9"/>
                    </a:lnTo>
                    <a:lnTo>
                      <a:pt x="0" y="9"/>
                    </a:lnTo>
                    <a:lnTo>
                      <a:pt x="9" y="9"/>
                    </a:lnTo>
                    <a:lnTo>
                      <a:pt x="9" y="9"/>
                    </a:lnTo>
                    <a:lnTo>
                      <a:pt x="9" y="9"/>
                    </a:lnTo>
                    <a:lnTo>
                      <a:pt x="9" y="9"/>
                    </a:lnTo>
                    <a:lnTo>
                      <a:pt x="0"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9" y="9"/>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9"/>
                    </a:lnTo>
                    <a:lnTo>
                      <a:pt x="9" y="9"/>
                    </a:lnTo>
                    <a:lnTo>
                      <a:pt x="9" y="9"/>
                    </a:lnTo>
                    <a:lnTo>
                      <a:pt x="9" y="9"/>
                    </a:lnTo>
                    <a:lnTo>
                      <a:pt x="9" y="9"/>
                    </a:lnTo>
                    <a:lnTo>
                      <a:pt x="9" y="17"/>
                    </a:lnTo>
                    <a:lnTo>
                      <a:pt x="9" y="17"/>
                    </a:lnTo>
                    <a:lnTo>
                      <a:pt x="9" y="17"/>
                    </a:lnTo>
                    <a:lnTo>
                      <a:pt x="9" y="17"/>
                    </a:lnTo>
                    <a:lnTo>
                      <a:pt x="9" y="17"/>
                    </a:lnTo>
                    <a:lnTo>
                      <a:pt x="0" y="17"/>
                    </a:lnTo>
                    <a:lnTo>
                      <a:pt x="9" y="17"/>
                    </a:lnTo>
                    <a:lnTo>
                      <a:pt x="9" y="17"/>
                    </a:lnTo>
                    <a:lnTo>
                      <a:pt x="0" y="17"/>
                    </a:lnTo>
                    <a:lnTo>
                      <a:pt x="0" y="17"/>
                    </a:lnTo>
                    <a:lnTo>
                      <a:pt x="0" y="17"/>
                    </a:lnTo>
                    <a:lnTo>
                      <a:pt x="0" y="17"/>
                    </a:lnTo>
                    <a:lnTo>
                      <a:pt x="0" y="17"/>
                    </a:lnTo>
                    <a:lnTo>
                      <a:pt x="0" y="17"/>
                    </a:lnTo>
                    <a:lnTo>
                      <a:pt x="0" y="17"/>
                    </a:lnTo>
                    <a:lnTo>
                      <a:pt x="0" y="17"/>
                    </a:lnTo>
                    <a:lnTo>
                      <a:pt x="9" y="17"/>
                    </a:lnTo>
                    <a:lnTo>
                      <a:pt x="9" y="17"/>
                    </a:lnTo>
                    <a:lnTo>
                      <a:pt x="9" y="17"/>
                    </a:lnTo>
                    <a:lnTo>
                      <a:pt x="9" y="25"/>
                    </a:lnTo>
                    <a:lnTo>
                      <a:pt x="9" y="25"/>
                    </a:lnTo>
                    <a:lnTo>
                      <a:pt x="9" y="25"/>
                    </a:lnTo>
                    <a:lnTo>
                      <a:pt x="9"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9" y="17"/>
                    </a:lnTo>
                    <a:lnTo>
                      <a:pt x="9" y="17"/>
                    </a:lnTo>
                    <a:lnTo>
                      <a:pt x="9" y="17"/>
                    </a:lnTo>
                    <a:lnTo>
                      <a:pt x="9" y="17"/>
                    </a:lnTo>
                    <a:lnTo>
                      <a:pt x="9" y="17"/>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17"/>
                    </a:lnTo>
                    <a:lnTo>
                      <a:pt x="9" y="17"/>
                    </a:lnTo>
                    <a:lnTo>
                      <a:pt x="9" y="17"/>
                    </a:lnTo>
                    <a:lnTo>
                      <a:pt x="9" y="9"/>
                    </a:lnTo>
                    <a:lnTo>
                      <a:pt x="9"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0" y="9"/>
                    </a:lnTo>
                    <a:lnTo>
                      <a:pt x="0" y="9"/>
                    </a:lnTo>
                    <a:lnTo>
                      <a:pt x="9" y="9"/>
                    </a:lnTo>
                    <a:lnTo>
                      <a:pt x="0" y="9"/>
                    </a:lnTo>
                    <a:lnTo>
                      <a:pt x="0" y="9"/>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4" name="Freeform 492"/>
              <p:cNvSpPr>
                <a:spLocks/>
              </p:cNvSpPr>
              <p:nvPr/>
            </p:nvSpPr>
            <p:spPr bwMode="auto">
              <a:xfrm>
                <a:off x="2932" y="1559"/>
                <a:ext cx="17" cy="24"/>
              </a:xfrm>
              <a:custGeom>
                <a:avLst/>
                <a:gdLst/>
                <a:ahLst/>
                <a:cxnLst>
                  <a:cxn ang="0">
                    <a:pos x="17" y="8"/>
                  </a:cxn>
                  <a:cxn ang="0">
                    <a:pos x="8" y="8"/>
                  </a:cxn>
                  <a:cxn ang="0">
                    <a:pos x="17" y="8"/>
                  </a:cxn>
                  <a:cxn ang="0">
                    <a:pos x="17" y="8"/>
                  </a:cxn>
                  <a:cxn ang="0">
                    <a:pos x="17"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0" y="16"/>
                  </a:cxn>
                  <a:cxn ang="0">
                    <a:pos x="0" y="16"/>
                  </a:cxn>
                  <a:cxn ang="0">
                    <a:pos x="0" y="16"/>
                  </a:cxn>
                  <a:cxn ang="0">
                    <a:pos x="0" y="24"/>
                  </a:cxn>
                  <a:cxn ang="0">
                    <a:pos x="0" y="16"/>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8" y="16"/>
                  </a:cxn>
                  <a:cxn ang="0">
                    <a:pos x="8" y="16"/>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17" y="8"/>
                  </a:cxn>
                  <a:cxn ang="0">
                    <a:pos x="8" y="8"/>
                  </a:cxn>
                  <a:cxn ang="0">
                    <a:pos x="8" y="8"/>
                  </a:cxn>
                  <a:cxn ang="0">
                    <a:pos x="8" y="8"/>
                  </a:cxn>
                  <a:cxn ang="0">
                    <a:pos x="8" y="8"/>
                  </a:cxn>
                </a:cxnLst>
                <a:rect l="0" t="0" r="r" b="b"/>
                <a:pathLst>
                  <a:path w="17" h="24">
                    <a:moveTo>
                      <a:pt x="8" y="0"/>
                    </a:moveTo>
                    <a:lnTo>
                      <a:pt x="8"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8" y="8"/>
                    </a:lnTo>
                    <a:lnTo>
                      <a:pt x="8" y="8"/>
                    </a:lnTo>
                    <a:lnTo>
                      <a:pt x="17"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5" name="Rectangle 493"/>
              <p:cNvSpPr>
                <a:spLocks noChangeArrowheads="1"/>
              </p:cNvSpPr>
              <p:nvPr/>
            </p:nvSpPr>
            <p:spPr bwMode="auto">
              <a:xfrm>
                <a:off x="2932" y="158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36" name="Freeform 494"/>
              <p:cNvSpPr>
                <a:spLocks/>
              </p:cNvSpPr>
              <p:nvPr/>
            </p:nvSpPr>
            <p:spPr bwMode="auto">
              <a:xfrm>
                <a:off x="2932" y="15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7" name="Freeform 495"/>
              <p:cNvSpPr>
                <a:spLocks/>
              </p:cNvSpPr>
              <p:nvPr/>
            </p:nvSpPr>
            <p:spPr bwMode="auto">
              <a:xfrm>
                <a:off x="2940" y="1559"/>
                <a:ext cx="25" cy="24"/>
              </a:xfrm>
              <a:custGeom>
                <a:avLst/>
                <a:gdLst/>
                <a:ahLst/>
                <a:cxnLst>
                  <a:cxn ang="0">
                    <a:pos x="0" y="0"/>
                  </a:cxn>
                  <a:cxn ang="0">
                    <a:pos x="9" y="0"/>
                  </a:cxn>
                  <a:cxn ang="0">
                    <a:pos x="9" y="8"/>
                  </a:cxn>
                  <a:cxn ang="0">
                    <a:pos x="9" y="8"/>
                  </a:cxn>
                  <a:cxn ang="0">
                    <a:pos x="17" y="8"/>
                  </a:cxn>
                  <a:cxn ang="0">
                    <a:pos x="17" y="8"/>
                  </a:cxn>
                  <a:cxn ang="0">
                    <a:pos x="25" y="8"/>
                  </a:cxn>
                  <a:cxn ang="0">
                    <a:pos x="17" y="8"/>
                  </a:cxn>
                  <a:cxn ang="0">
                    <a:pos x="17" y="8"/>
                  </a:cxn>
                  <a:cxn ang="0">
                    <a:pos x="17" y="16"/>
                  </a:cxn>
                  <a:cxn ang="0">
                    <a:pos x="17" y="16"/>
                  </a:cxn>
                  <a:cxn ang="0">
                    <a:pos x="9" y="16"/>
                  </a:cxn>
                  <a:cxn ang="0">
                    <a:pos x="9" y="16"/>
                  </a:cxn>
                  <a:cxn ang="0">
                    <a:pos x="17" y="16"/>
                  </a:cxn>
                  <a:cxn ang="0">
                    <a:pos x="9" y="24"/>
                  </a:cxn>
                  <a:cxn ang="0">
                    <a:pos x="9" y="24"/>
                  </a:cxn>
                  <a:cxn ang="0">
                    <a:pos x="9" y="24"/>
                  </a:cxn>
                  <a:cxn ang="0">
                    <a:pos x="9" y="24"/>
                  </a:cxn>
                  <a:cxn ang="0">
                    <a:pos x="17" y="24"/>
                  </a:cxn>
                  <a:cxn ang="0">
                    <a:pos x="9" y="16"/>
                  </a:cxn>
                  <a:cxn ang="0">
                    <a:pos x="9" y="16"/>
                  </a:cxn>
                  <a:cxn ang="0">
                    <a:pos x="9" y="16"/>
                  </a:cxn>
                  <a:cxn ang="0">
                    <a:pos x="17" y="16"/>
                  </a:cxn>
                  <a:cxn ang="0">
                    <a:pos x="17" y="8"/>
                  </a:cxn>
                  <a:cxn ang="0">
                    <a:pos x="25" y="8"/>
                  </a:cxn>
                  <a:cxn ang="0">
                    <a:pos x="25" y="8"/>
                  </a:cxn>
                  <a:cxn ang="0">
                    <a:pos x="17" y="8"/>
                  </a:cxn>
                  <a:cxn ang="0">
                    <a:pos x="17" y="8"/>
                  </a:cxn>
                  <a:cxn ang="0">
                    <a:pos x="9" y="8"/>
                  </a:cxn>
                  <a:cxn ang="0">
                    <a:pos x="9" y="8"/>
                  </a:cxn>
                  <a:cxn ang="0">
                    <a:pos x="0" y="0"/>
                  </a:cxn>
                  <a:cxn ang="0">
                    <a:pos x="0" y="0"/>
                  </a:cxn>
                  <a:cxn ang="0">
                    <a:pos x="9" y="8"/>
                  </a:cxn>
                  <a:cxn ang="0">
                    <a:pos x="9" y="8"/>
                  </a:cxn>
                  <a:cxn ang="0">
                    <a:pos x="17" y="8"/>
                  </a:cxn>
                  <a:cxn ang="0">
                    <a:pos x="17" y="8"/>
                  </a:cxn>
                  <a:cxn ang="0">
                    <a:pos x="25" y="8"/>
                  </a:cxn>
                  <a:cxn ang="0">
                    <a:pos x="17" y="8"/>
                  </a:cxn>
                  <a:cxn ang="0">
                    <a:pos x="17" y="16"/>
                  </a:cxn>
                  <a:cxn ang="0">
                    <a:pos x="17" y="16"/>
                  </a:cxn>
                  <a:cxn ang="0">
                    <a:pos x="9" y="16"/>
                  </a:cxn>
                  <a:cxn ang="0">
                    <a:pos x="9" y="16"/>
                  </a:cxn>
                  <a:cxn ang="0">
                    <a:pos x="9" y="16"/>
                  </a:cxn>
                  <a:cxn ang="0">
                    <a:pos x="17" y="24"/>
                  </a:cxn>
                  <a:cxn ang="0">
                    <a:pos x="9" y="24"/>
                  </a:cxn>
                  <a:cxn ang="0">
                    <a:pos x="9" y="24"/>
                  </a:cxn>
                  <a:cxn ang="0">
                    <a:pos x="9" y="24"/>
                  </a:cxn>
                  <a:cxn ang="0">
                    <a:pos x="9" y="24"/>
                  </a:cxn>
                  <a:cxn ang="0">
                    <a:pos x="9" y="16"/>
                  </a:cxn>
                  <a:cxn ang="0">
                    <a:pos x="9" y="16"/>
                  </a:cxn>
                  <a:cxn ang="0">
                    <a:pos x="9" y="16"/>
                  </a:cxn>
                  <a:cxn ang="0">
                    <a:pos x="17" y="16"/>
                  </a:cxn>
                  <a:cxn ang="0">
                    <a:pos x="17" y="16"/>
                  </a:cxn>
                  <a:cxn ang="0">
                    <a:pos x="17" y="8"/>
                  </a:cxn>
                  <a:cxn ang="0">
                    <a:pos x="25" y="8"/>
                  </a:cxn>
                  <a:cxn ang="0">
                    <a:pos x="25" y="8"/>
                  </a:cxn>
                  <a:cxn ang="0">
                    <a:pos x="17" y="8"/>
                  </a:cxn>
                  <a:cxn ang="0">
                    <a:pos x="17" y="8"/>
                  </a:cxn>
                  <a:cxn ang="0">
                    <a:pos x="9" y="8"/>
                  </a:cxn>
                  <a:cxn ang="0">
                    <a:pos x="9" y="8"/>
                  </a:cxn>
                  <a:cxn ang="0">
                    <a:pos x="9"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24"/>
                    </a:lnTo>
                    <a:lnTo>
                      <a:pt x="17" y="24"/>
                    </a:lnTo>
                    <a:lnTo>
                      <a:pt x="9" y="24"/>
                    </a:lnTo>
                    <a:lnTo>
                      <a:pt x="9" y="16"/>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24"/>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16"/>
                    </a:lnTo>
                    <a:lnTo>
                      <a:pt x="17" y="24"/>
                    </a:lnTo>
                    <a:lnTo>
                      <a:pt x="17" y="24"/>
                    </a:lnTo>
                    <a:lnTo>
                      <a:pt x="17"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0" y="0"/>
                    </a:lnTo>
                    <a:lnTo>
                      <a:pt x="0"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8" name="Freeform 496"/>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9" name="Freeform 497"/>
              <p:cNvSpPr>
                <a:spLocks/>
              </p:cNvSpPr>
              <p:nvPr/>
            </p:nvSpPr>
            <p:spPr bwMode="auto">
              <a:xfrm>
                <a:off x="2932" y="1583"/>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0" name="Freeform 498"/>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1" name="Freeform 499"/>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2" name="Freeform 500"/>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3" name="Freeform 501"/>
              <p:cNvSpPr>
                <a:spLocks noEditPoints="1"/>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4" name="Freeform 502"/>
              <p:cNvSpPr>
                <a:spLocks/>
              </p:cNvSpPr>
              <p:nvPr/>
            </p:nvSpPr>
            <p:spPr bwMode="auto">
              <a:xfrm>
                <a:off x="2932" y="1599"/>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5" name="Freeform 503"/>
              <p:cNvSpPr>
                <a:spLocks/>
              </p:cNvSpPr>
              <p:nvPr/>
            </p:nvSpPr>
            <p:spPr bwMode="auto">
              <a:xfrm>
                <a:off x="2932" y="161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6" name="Freeform 504"/>
              <p:cNvSpPr>
                <a:spLocks/>
              </p:cNvSpPr>
              <p:nvPr/>
            </p:nvSpPr>
            <p:spPr bwMode="auto">
              <a:xfrm>
                <a:off x="2932" y="1623"/>
                <a:ext cx="17"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7" y="0"/>
                  </a:cxn>
                  <a:cxn ang="0">
                    <a:pos x="17" y="0"/>
                  </a:cxn>
                  <a:cxn ang="0">
                    <a:pos x="17" y="0"/>
                  </a:cxn>
                  <a:cxn ang="0">
                    <a:pos x="17" y="8"/>
                  </a:cxn>
                  <a:cxn ang="0">
                    <a:pos x="17" y="8"/>
                  </a:cxn>
                  <a:cxn ang="0">
                    <a:pos x="17" y="8"/>
                  </a:cxn>
                  <a:cxn ang="0">
                    <a:pos x="8" y="8"/>
                  </a:cxn>
                  <a:cxn ang="0">
                    <a:pos x="8" y="8"/>
                  </a:cxn>
                  <a:cxn ang="0">
                    <a:pos x="8"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17" y="0"/>
                  </a:cxn>
                  <a:cxn ang="0">
                    <a:pos x="17" y="0"/>
                  </a:cxn>
                  <a:cxn ang="0">
                    <a:pos x="17"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7"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0"/>
                    </a:lnTo>
                    <a:lnTo>
                      <a:pt x="17" y="8"/>
                    </a:lnTo>
                    <a:lnTo>
                      <a:pt x="8" y="8"/>
                    </a:lnTo>
                    <a:lnTo>
                      <a:pt x="17" y="0"/>
                    </a:lnTo>
                    <a:lnTo>
                      <a:pt x="17" y="8"/>
                    </a:lnTo>
                    <a:lnTo>
                      <a:pt x="17" y="8"/>
                    </a:lnTo>
                    <a:lnTo>
                      <a:pt x="17" y="8"/>
                    </a:lnTo>
                    <a:lnTo>
                      <a:pt x="17" y="8"/>
                    </a:lnTo>
                    <a:lnTo>
                      <a:pt x="17" y="8"/>
                    </a:lnTo>
                    <a:lnTo>
                      <a:pt x="17" y="8"/>
                    </a:lnTo>
                    <a:lnTo>
                      <a:pt x="8" y="8"/>
                    </a:lnTo>
                    <a:lnTo>
                      <a:pt x="17" y="8"/>
                    </a:lnTo>
                    <a:lnTo>
                      <a:pt x="17" y="8"/>
                    </a:lnTo>
                    <a:lnTo>
                      <a:pt x="8" y="8"/>
                    </a:lnTo>
                    <a:lnTo>
                      <a:pt x="17" y="8"/>
                    </a:lnTo>
                    <a:lnTo>
                      <a:pt x="17" y="8"/>
                    </a:lnTo>
                    <a:lnTo>
                      <a:pt x="17" y="8"/>
                    </a:lnTo>
                    <a:lnTo>
                      <a:pt x="17" y="8"/>
                    </a:lnTo>
                    <a:lnTo>
                      <a:pt x="17"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8" y="8"/>
                    </a:lnTo>
                    <a:lnTo>
                      <a:pt x="8" y="8"/>
                    </a:lnTo>
                    <a:lnTo>
                      <a:pt x="8" y="8"/>
                    </a:lnTo>
                    <a:lnTo>
                      <a:pt x="17" y="8"/>
                    </a:lnTo>
                    <a:lnTo>
                      <a:pt x="8" y="8"/>
                    </a:lnTo>
                    <a:lnTo>
                      <a:pt x="8" y="8"/>
                    </a:lnTo>
                    <a:lnTo>
                      <a:pt x="8" y="8"/>
                    </a:lnTo>
                    <a:lnTo>
                      <a:pt x="8" y="8"/>
                    </a:lnTo>
                    <a:lnTo>
                      <a:pt x="17" y="8"/>
                    </a:lnTo>
                    <a:lnTo>
                      <a:pt x="17" y="8"/>
                    </a:lnTo>
                    <a:lnTo>
                      <a:pt x="8" y="8"/>
                    </a:lnTo>
                    <a:lnTo>
                      <a:pt x="8" y="8"/>
                    </a:lnTo>
                    <a:lnTo>
                      <a:pt x="8" y="8"/>
                    </a:lnTo>
                    <a:lnTo>
                      <a:pt x="8" y="0"/>
                    </a:lnTo>
                    <a:lnTo>
                      <a:pt x="8" y="0"/>
                    </a:lnTo>
                    <a:lnTo>
                      <a:pt x="17"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7" name="Freeform 505"/>
              <p:cNvSpPr>
                <a:spLocks/>
              </p:cNvSpPr>
              <p:nvPr/>
            </p:nvSpPr>
            <p:spPr bwMode="auto">
              <a:xfrm>
                <a:off x="2940" y="16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8" name="Freeform 506"/>
              <p:cNvSpPr>
                <a:spLocks/>
              </p:cNvSpPr>
              <p:nvPr/>
            </p:nvSpPr>
            <p:spPr bwMode="auto">
              <a:xfrm>
                <a:off x="2940" y="1631"/>
                <a:ext cx="9" cy="8"/>
              </a:xfrm>
              <a:custGeom>
                <a:avLst/>
                <a:gdLst/>
                <a:ahLst/>
                <a:cxnLst>
                  <a:cxn ang="0">
                    <a:pos x="9" y="8"/>
                  </a:cxn>
                  <a:cxn ang="0">
                    <a:pos x="9"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0" y="8"/>
                  </a:cxn>
                  <a:cxn ang="0">
                    <a:pos x="0" y="0"/>
                  </a:cxn>
                  <a:cxn ang="0">
                    <a:pos x="0" y="0"/>
                  </a:cxn>
                  <a:cxn ang="0">
                    <a:pos x="9" y="0"/>
                  </a:cxn>
                  <a:cxn ang="0">
                    <a:pos x="9" y="0"/>
                  </a:cxn>
                  <a:cxn ang="0">
                    <a:pos x="9" y="0"/>
                  </a:cxn>
                  <a:cxn ang="0">
                    <a:pos x="9" y="0"/>
                  </a:cxn>
                  <a:cxn ang="0">
                    <a:pos x="9" y="8"/>
                  </a:cxn>
                  <a:cxn ang="0">
                    <a:pos x="9" y="8"/>
                  </a:cxn>
                </a:cxnLst>
                <a:rect l="0" t="0" r="r" b="b"/>
                <a:pathLst>
                  <a:path w="9" h="8">
                    <a:moveTo>
                      <a:pt x="9" y="8"/>
                    </a:moveTo>
                    <a:lnTo>
                      <a:pt x="9" y="0"/>
                    </a:lnTo>
                    <a:lnTo>
                      <a:pt x="9" y="0"/>
                    </a:lnTo>
                    <a:lnTo>
                      <a:pt x="9" y="0"/>
                    </a:lnTo>
                    <a:lnTo>
                      <a:pt x="9" y="0"/>
                    </a:lnTo>
                    <a:lnTo>
                      <a:pt x="9" y="0"/>
                    </a:lnTo>
                    <a:lnTo>
                      <a:pt x="9" y="0"/>
                    </a:lnTo>
                    <a:lnTo>
                      <a:pt x="9" y="8"/>
                    </a:lnTo>
                    <a:lnTo>
                      <a:pt x="9" y="8"/>
                    </a:lnTo>
                    <a:lnTo>
                      <a:pt x="9" y="8"/>
                    </a:lnTo>
                    <a:lnTo>
                      <a:pt x="9" y="8"/>
                    </a:lnTo>
                    <a:lnTo>
                      <a:pt x="9" y="8"/>
                    </a:lnTo>
                    <a:lnTo>
                      <a:pt x="0" y="8"/>
                    </a:lnTo>
                    <a:lnTo>
                      <a:pt x="0" y="0"/>
                    </a:lnTo>
                    <a:lnTo>
                      <a:pt x="0" y="0"/>
                    </a:lnTo>
                    <a:lnTo>
                      <a:pt x="9" y="0"/>
                    </a:lnTo>
                    <a:lnTo>
                      <a:pt x="9" y="0"/>
                    </a:lnTo>
                    <a:lnTo>
                      <a:pt x="9" y="0"/>
                    </a:lnTo>
                    <a:lnTo>
                      <a:pt x="9" y="0"/>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9" name="Freeform 507"/>
              <p:cNvSpPr>
                <a:spLocks/>
              </p:cNvSpPr>
              <p:nvPr/>
            </p:nvSpPr>
            <p:spPr bwMode="auto">
              <a:xfrm>
                <a:off x="2949" y="163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0" name="Freeform 508"/>
              <p:cNvSpPr>
                <a:spLocks/>
              </p:cNvSpPr>
              <p:nvPr/>
            </p:nvSpPr>
            <p:spPr bwMode="auto">
              <a:xfrm>
                <a:off x="2940" y="1631"/>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1" name="Freeform 509"/>
              <p:cNvSpPr>
                <a:spLocks/>
              </p:cNvSpPr>
              <p:nvPr/>
            </p:nvSpPr>
            <p:spPr bwMode="auto">
              <a:xfrm>
                <a:off x="2949" y="1631"/>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2" name="Freeform 510"/>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3" name="Freeform 511"/>
              <p:cNvSpPr>
                <a:spLocks/>
              </p:cNvSpPr>
              <p:nvPr/>
            </p:nvSpPr>
            <p:spPr bwMode="auto">
              <a:xfrm>
                <a:off x="2949"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4" name="Freeform 512"/>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5" name="Freeform 513"/>
              <p:cNvSpPr>
                <a:spLocks/>
              </p:cNvSpPr>
              <p:nvPr/>
            </p:nvSpPr>
            <p:spPr bwMode="auto">
              <a:xfrm>
                <a:off x="2949" y="1631"/>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6" name="Freeform 514"/>
              <p:cNvSpPr>
                <a:spLocks/>
              </p:cNvSpPr>
              <p:nvPr/>
            </p:nvSpPr>
            <p:spPr bwMode="auto">
              <a:xfrm>
                <a:off x="2940" y="1631"/>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7" name="Freeform 515"/>
              <p:cNvSpPr>
                <a:spLocks/>
              </p:cNvSpPr>
              <p:nvPr/>
            </p:nvSpPr>
            <p:spPr bwMode="auto">
              <a:xfrm>
                <a:off x="2940" y="1631"/>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9" y="8"/>
                  </a:cxn>
                  <a:cxn ang="0">
                    <a:pos x="0" y="8"/>
                  </a:cxn>
                  <a:cxn ang="0">
                    <a:pos x="0" y="0"/>
                  </a:cxn>
                  <a:cxn ang="0">
                    <a:pos x="0" y="0"/>
                  </a:cxn>
                  <a:cxn ang="0">
                    <a:pos x="0" y="8"/>
                  </a:cxn>
                  <a:cxn ang="0">
                    <a:pos x="0" y="8"/>
                  </a:cxn>
                  <a:cxn ang="0">
                    <a:pos x="0" y="8"/>
                  </a:cxn>
                  <a:cxn ang="0">
                    <a:pos x="0"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Lst>
                <a:rect l="0" t="0" r="r" b="b"/>
                <a:pathLst>
                  <a:path w="9" h="8">
                    <a:moveTo>
                      <a:pt x="0" y="8"/>
                    </a:moveTo>
                    <a:lnTo>
                      <a:pt x="0" y="0"/>
                    </a:lnTo>
                    <a:lnTo>
                      <a:pt x="9" y="0"/>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0"/>
                    </a:lnTo>
                    <a:lnTo>
                      <a:pt x="9" y="0"/>
                    </a:lnTo>
                    <a:lnTo>
                      <a:pt x="9" y="0"/>
                    </a:lnTo>
                    <a:lnTo>
                      <a:pt x="9" y="0"/>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8" name="Freeform 516"/>
              <p:cNvSpPr>
                <a:spLocks/>
              </p:cNvSpPr>
              <p:nvPr/>
            </p:nvSpPr>
            <p:spPr bwMode="auto">
              <a:xfrm>
                <a:off x="2932" y="1623"/>
                <a:ext cx="8" cy="25"/>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25"/>
                  </a:cxn>
                  <a:cxn ang="0">
                    <a:pos x="0" y="25"/>
                  </a:cxn>
                  <a:cxn ang="0">
                    <a:pos x="0" y="25"/>
                  </a:cxn>
                  <a:cxn ang="0">
                    <a:pos x="0" y="25"/>
                  </a:cxn>
                  <a:cxn ang="0">
                    <a:pos x="0" y="25"/>
                  </a:cxn>
                  <a:cxn ang="0">
                    <a:pos x="0" y="25"/>
                  </a:cxn>
                  <a:cxn ang="0">
                    <a:pos x="0" y="25"/>
                  </a:cxn>
                  <a:cxn ang="0">
                    <a:pos x="0" y="25"/>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25">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9" name="Freeform 517"/>
              <p:cNvSpPr>
                <a:spLocks/>
              </p:cNvSpPr>
              <p:nvPr/>
            </p:nvSpPr>
            <p:spPr bwMode="auto">
              <a:xfrm>
                <a:off x="2932" y="164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0" name="Freeform 518"/>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1" name="Freeform 519"/>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2" name="Freeform 520"/>
              <p:cNvSpPr>
                <a:spLocks/>
              </p:cNvSpPr>
              <p:nvPr/>
            </p:nvSpPr>
            <p:spPr bwMode="auto">
              <a:xfrm>
                <a:off x="2932"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3" name="Freeform 521"/>
              <p:cNvSpPr>
                <a:spLocks/>
              </p:cNvSpPr>
              <p:nvPr/>
            </p:nvSpPr>
            <p:spPr bwMode="auto">
              <a:xfrm>
                <a:off x="2924"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4" name="Freeform 522"/>
              <p:cNvSpPr>
                <a:spLocks/>
              </p:cNvSpPr>
              <p:nvPr/>
            </p:nvSpPr>
            <p:spPr bwMode="auto">
              <a:xfrm>
                <a:off x="2924" y="1648"/>
                <a:ext cx="8" cy="16"/>
              </a:xfrm>
              <a:custGeom>
                <a:avLst/>
                <a:gdLst/>
                <a:ahLst/>
                <a:cxnLst>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5" name="Freeform 523"/>
              <p:cNvSpPr>
                <a:spLocks/>
              </p:cNvSpPr>
              <p:nvPr/>
            </p:nvSpPr>
            <p:spPr bwMode="auto">
              <a:xfrm>
                <a:off x="2932" y="1664"/>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6" name="Freeform 524"/>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7" name="Freeform 525"/>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8" name="Freeform 526"/>
              <p:cNvSpPr>
                <a:spLocks/>
              </p:cNvSpPr>
              <p:nvPr/>
            </p:nvSpPr>
            <p:spPr bwMode="auto">
              <a:xfrm>
                <a:off x="2940" y="1664"/>
                <a:ext cx="1" cy="8"/>
              </a:xfrm>
              <a:custGeom>
                <a:avLst/>
                <a:gdLst/>
                <a:ahLst/>
                <a:cxnLst>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9" name="Freeform 527"/>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0" name="Freeform 528"/>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1" name="Freeform 529"/>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2" name="Freeform 530"/>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3" name="Freeform 531"/>
              <p:cNvSpPr>
                <a:spLocks/>
              </p:cNvSpPr>
              <p:nvPr/>
            </p:nvSpPr>
            <p:spPr bwMode="auto">
              <a:xfrm>
                <a:off x="2924" y="1672"/>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4" name="Freeform 532"/>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5" name="Freeform 533"/>
              <p:cNvSpPr>
                <a:spLocks/>
              </p:cNvSpPr>
              <p:nvPr/>
            </p:nvSpPr>
            <p:spPr bwMode="auto">
              <a:xfrm>
                <a:off x="2924" y="1664"/>
                <a:ext cx="25"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0"/>
                  </a:cxn>
                  <a:cxn ang="0">
                    <a:pos x="8" y="0"/>
                  </a:cxn>
                  <a:cxn ang="0">
                    <a:pos x="8" y="0"/>
                  </a:cxn>
                  <a:cxn ang="0">
                    <a:pos x="8" y="0"/>
                  </a:cxn>
                </a:cxnLst>
                <a:rect l="0" t="0" r="r" b="b"/>
                <a:pathLst>
                  <a:path w="25"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6" name="Freeform 534"/>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7" name="Freeform 535"/>
              <p:cNvSpPr>
                <a:spLocks/>
              </p:cNvSpPr>
              <p:nvPr/>
            </p:nvSpPr>
            <p:spPr bwMode="auto">
              <a:xfrm>
                <a:off x="2940" y="1672"/>
                <a:ext cx="9" cy="1"/>
              </a:xfrm>
              <a:custGeom>
                <a:avLst/>
                <a:gdLst/>
                <a:ahLst/>
                <a:cxnLst>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Lst>
                <a:rect l="0" t="0" r="r" b="b"/>
                <a:pathLst>
                  <a:path w="9">
                    <a:moveTo>
                      <a:pt x="0" y="0"/>
                    </a:move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8" name="Rectangle 536"/>
              <p:cNvSpPr>
                <a:spLocks noChangeArrowheads="1"/>
              </p:cNvSpPr>
              <p:nvPr/>
            </p:nvSpPr>
            <p:spPr bwMode="auto">
              <a:xfrm>
                <a:off x="2949" y="167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79" name="Freeform 537"/>
              <p:cNvSpPr>
                <a:spLocks/>
              </p:cNvSpPr>
              <p:nvPr/>
            </p:nvSpPr>
            <p:spPr bwMode="auto">
              <a:xfrm>
                <a:off x="2940" y="1672"/>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0" name="Freeform 538"/>
              <p:cNvSpPr>
                <a:spLocks/>
              </p:cNvSpPr>
              <p:nvPr/>
            </p:nvSpPr>
            <p:spPr bwMode="auto">
              <a:xfrm>
                <a:off x="2924" y="1664"/>
                <a:ext cx="16" cy="8"/>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8"/>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1" name="Freeform 539"/>
              <p:cNvSpPr>
                <a:spLocks/>
              </p:cNvSpPr>
              <p:nvPr/>
            </p:nvSpPr>
            <p:spPr bwMode="auto">
              <a:xfrm>
                <a:off x="2924" y="1672"/>
                <a:ext cx="8" cy="8"/>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Lst>
                <a:rect l="0" t="0" r="r" b="b"/>
                <a:pathLst>
                  <a:path w="8" h="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2" name="Freeform 540"/>
              <p:cNvSpPr>
                <a:spLocks/>
              </p:cNvSpPr>
              <p:nvPr/>
            </p:nvSpPr>
            <p:spPr bwMode="auto">
              <a:xfrm>
                <a:off x="2924" y="168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3" name="Freeform 541"/>
              <p:cNvSpPr>
                <a:spLocks/>
              </p:cNvSpPr>
              <p:nvPr/>
            </p:nvSpPr>
            <p:spPr bwMode="auto">
              <a:xfrm>
                <a:off x="2916" y="1680"/>
                <a:ext cx="8" cy="56"/>
              </a:xfrm>
              <a:custGeom>
                <a:avLst/>
                <a:gdLst/>
                <a:ahLst/>
                <a:cxnLst>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40"/>
                  </a:cxn>
                  <a:cxn ang="0">
                    <a:pos x="8" y="40"/>
                  </a:cxn>
                  <a:cxn ang="0">
                    <a:pos x="8" y="40"/>
                  </a:cxn>
                  <a:cxn ang="0">
                    <a:pos x="8" y="40"/>
                  </a:cxn>
                  <a:cxn ang="0">
                    <a:pos x="8" y="48"/>
                  </a:cxn>
                  <a:cxn ang="0">
                    <a:pos x="8" y="48"/>
                  </a:cxn>
                  <a:cxn ang="0">
                    <a:pos x="8" y="56"/>
                  </a:cxn>
                  <a:cxn ang="0">
                    <a:pos x="8" y="56"/>
                  </a:cxn>
                  <a:cxn ang="0">
                    <a:pos x="8" y="56"/>
                  </a:cxn>
                  <a:cxn ang="0">
                    <a:pos x="8" y="56"/>
                  </a:cxn>
                  <a:cxn ang="0">
                    <a:pos x="8" y="56"/>
                  </a:cxn>
                  <a:cxn ang="0">
                    <a:pos x="8" y="56"/>
                  </a:cxn>
                  <a:cxn ang="0">
                    <a:pos x="8" y="56"/>
                  </a:cxn>
                  <a:cxn ang="0">
                    <a:pos x="8" y="56"/>
                  </a:cxn>
                  <a:cxn ang="0">
                    <a:pos x="8" y="56"/>
                  </a:cxn>
                  <a:cxn ang="0">
                    <a:pos x="8" y="56"/>
                  </a:cxn>
                  <a:cxn ang="0">
                    <a:pos x="8" y="48"/>
                  </a:cxn>
                  <a:cxn ang="0">
                    <a:pos x="8" y="40"/>
                  </a:cxn>
                  <a:cxn ang="0">
                    <a:pos x="8" y="40"/>
                  </a:cxn>
                  <a:cxn ang="0">
                    <a:pos x="8" y="40"/>
                  </a:cxn>
                  <a:cxn ang="0">
                    <a:pos x="8" y="40"/>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8"/>
                  </a:cxn>
                  <a:cxn ang="0">
                    <a:pos x="8" y="8"/>
                  </a:cxn>
                  <a:cxn ang="0">
                    <a:pos x="8" y="8"/>
                  </a:cxn>
                  <a:cxn ang="0">
                    <a:pos x="8" y="0"/>
                  </a:cxn>
                </a:cxnLst>
                <a:rect l="0" t="0" r="r" b="b"/>
                <a:pathLst>
                  <a:path w="8" h="56">
                    <a:moveTo>
                      <a:pt x="8" y="0"/>
                    </a:move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56"/>
                    </a:lnTo>
                    <a:lnTo>
                      <a:pt x="8" y="56"/>
                    </a:lnTo>
                    <a:lnTo>
                      <a:pt x="8" y="56"/>
                    </a:lnTo>
                    <a:lnTo>
                      <a:pt x="8" y="56"/>
                    </a:lnTo>
                    <a:lnTo>
                      <a:pt x="8" y="56"/>
                    </a:lnTo>
                    <a:lnTo>
                      <a:pt x="8" y="56"/>
                    </a:lnTo>
                    <a:lnTo>
                      <a:pt x="8"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0"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4" name="Freeform 542"/>
              <p:cNvSpPr>
                <a:spLocks/>
              </p:cNvSpPr>
              <p:nvPr/>
            </p:nvSpPr>
            <p:spPr bwMode="auto">
              <a:xfrm>
                <a:off x="2916" y="1736"/>
                <a:ext cx="8" cy="25"/>
              </a:xfrm>
              <a:custGeom>
                <a:avLst/>
                <a:gdLst/>
                <a:ahLst/>
                <a:cxnLst>
                  <a:cxn ang="0">
                    <a:pos x="8" y="0"/>
                  </a:cxn>
                  <a:cxn ang="0">
                    <a:pos x="8" y="0"/>
                  </a:cxn>
                  <a:cxn ang="0">
                    <a:pos x="8" y="0"/>
                  </a:cxn>
                  <a:cxn ang="0">
                    <a:pos x="8" y="8"/>
                  </a:cxn>
                  <a:cxn ang="0">
                    <a:pos x="0" y="8"/>
                  </a:cxn>
                  <a:cxn ang="0">
                    <a:pos x="0" y="0"/>
                  </a:cxn>
                  <a:cxn ang="0">
                    <a:pos x="8" y="8"/>
                  </a:cxn>
                  <a:cxn ang="0">
                    <a:pos x="8" y="8"/>
                  </a:cxn>
                  <a:cxn ang="0">
                    <a:pos x="8" y="8"/>
                  </a:cxn>
                  <a:cxn ang="0">
                    <a:pos x="8" y="8"/>
                  </a:cxn>
                  <a:cxn ang="0">
                    <a:pos x="8" y="8"/>
                  </a:cxn>
                  <a:cxn ang="0">
                    <a:pos x="0" y="8"/>
                  </a:cxn>
                  <a:cxn ang="0">
                    <a:pos x="0" y="8"/>
                  </a:cxn>
                  <a:cxn ang="0">
                    <a:pos x="0" y="8"/>
                  </a:cxn>
                  <a:cxn ang="0">
                    <a:pos x="0" y="8"/>
                  </a:cxn>
                  <a:cxn ang="0">
                    <a:pos x="0" y="16"/>
                  </a:cxn>
                  <a:cxn ang="0">
                    <a:pos x="0" y="16"/>
                  </a:cxn>
                  <a:cxn ang="0">
                    <a:pos x="0" y="16"/>
                  </a:cxn>
                  <a:cxn ang="0">
                    <a:pos x="0" y="25"/>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0" y="0"/>
                  </a:cxn>
                  <a:cxn ang="0">
                    <a:pos x="0" y="8"/>
                  </a:cxn>
                  <a:cxn ang="0">
                    <a:pos x="0" y="0"/>
                  </a:cxn>
                  <a:cxn ang="0">
                    <a:pos x="8" y="0"/>
                  </a:cxn>
                  <a:cxn ang="0">
                    <a:pos x="0" y="0"/>
                  </a:cxn>
                </a:cxnLst>
                <a:rect l="0" t="0" r="r" b="b"/>
                <a:pathLst>
                  <a:path w="8" h="25">
                    <a:moveTo>
                      <a:pt x="0" y="0"/>
                    </a:moveTo>
                    <a:lnTo>
                      <a:pt x="8" y="0"/>
                    </a:lnTo>
                    <a:lnTo>
                      <a:pt x="8" y="0"/>
                    </a:lnTo>
                    <a:lnTo>
                      <a:pt x="8" y="0"/>
                    </a:lnTo>
                    <a:lnTo>
                      <a:pt x="8" y="0"/>
                    </a:lnTo>
                    <a:lnTo>
                      <a:pt x="8" y="0"/>
                    </a:lnTo>
                    <a:lnTo>
                      <a:pt x="8" y="0"/>
                    </a:lnTo>
                    <a:lnTo>
                      <a:pt x="8" y="8"/>
                    </a:lnTo>
                    <a:lnTo>
                      <a:pt x="8" y="8"/>
                    </a:lnTo>
                    <a:lnTo>
                      <a:pt x="0"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0" y="8"/>
                    </a:lnTo>
                    <a:lnTo>
                      <a:pt x="0" y="0"/>
                    </a:lnTo>
                    <a:lnTo>
                      <a:pt x="8" y="0"/>
                    </a:lnTo>
                    <a:lnTo>
                      <a:pt x="0" y="8"/>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5" name="Freeform 543"/>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6" name="Freeform 544"/>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7" name="Freeform 545"/>
              <p:cNvSpPr>
                <a:spLocks/>
              </p:cNvSpPr>
              <p:nvPr/>
            </p:nvSpPr>
            <p:spPr bwMode="auto">
              <a:xfrm>
                <a:off x="2916" y="1761"/>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8" name="Freeform 546"/>
              <p:cNvSpPr>
                <a:spLocks/>
              </p:cNvSpPr>
              <p:nvPr/>
            </p:nvSpPr>
            <p:spPr bwMode="auto">
              <a:xfrm>
                <a:off x="2916" y="1761"/>
                <a:ext cx="8" cy="8"/>
              </a:xfrm>
              <a:custGeom>
                <a:avLst/>
                <a:gdLst/>
                <a:ahLst/>
                <a:cxnLst>
                  <a:cxn ang="0">
                    <a:pos x="0"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h="8">
                    <a:moveTo>
                      <a:pt x="0" y="0"/>
                    </a:move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0"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9" name="Rectangle 547"/>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90" name="Rectangle 548"/>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91" name="Freeform 549"/>
              <p:cNvSpPr>
                <a:spLocks/>
              </p:cNvSpPr>
              <p:nvPr/>
            </p:nvSpPr>
            <p:spPr bwMode="auto">
              <a:xfrm>
                <a:off x="2932" y="1769"/>
                <a:ext cx="8" cy="1"/>
              </a:xfrm>
              <a:custGeom>
                <a:avLst/>
                <a:gdLst/>
                <a:ahLst/>
                <a:cxnLst>
                  <a:cxn ang="0">
                    <a:pos x="0" y="0"/>
                  </a:cxn>
                  <a:cxn ang="0">
                    <a:pos x="0" y="0"/>
                  </a:cxn>
                  <a:cxn ang="0">
                    <a:pos x="8" y="0"/>
                  </a:cxn>
                  <a:cxn ang="0">
                    <a:pos x="0" y="0"/>
                  </a:cxn>
                </a:cxnLst>
                <a:rect l="0" t="0" r="r" b="b"/>
                <a:pathLst>
                  <a:path w="8">
                    <a:moveTo>
                      <a:pt x="0" y="0"/>
                    </a:move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2" name="Freeform 550"/>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3" name="Freeform 55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4" name="Freeform 55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5" name="Freeform 553"/>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6" name="Freeform 554"/>
              <p:cNvSpPr>
                <a:spLocks/>
              </p:cNvSpPr>
              <p:nvPr/>
            </p:nvSpPr>
            <p:spPr bwMode="auto">
              <a:xfrm>
                <a:off x="2924" y="1769"/>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7" name="Freeform 55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8" name="Freeform 556"/>
              <p:cNvSpPr>
                <a:spLocks/>
              </p:cNvSpPr>
              <p:nvPr/>
            </p:nvSpPr>
            <p:spPr bwMode="auto">
              <a:xfrm>
                <a:off x="2924" y="176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9" name="Freeform 557"/>
              <p:cNvSpPr>
                <a:spLocks noEditPoints="1"/>
              </p:cNvSpPr>
              <p:nvPr/>
            </p:nvSpPr>
            <p:spPr bwMode="auto">
              <a:xfrm>
                <a:off x="2924" y="1769"/>
                <a:ext cx="8" cy="8"/>
              </a:xfrm>
              <a:custGeom>
                <a:avLst/>
                <a:gdLst/>
                <a:ahLst/>
                <a:cxnLst>
                  <a:cxn ang="0">
                    <a:pos x="0" y="8"/>
                  </a:cxn>
                  <a:cxn ang="0">
                    <a:pos x="0" y="0"/>
                  </a:cxn>
                  <a:cxn ang="0">
                    <a:pos x="8" y="0"/>
                  </a:cxn>
                  <a:cxn ang="0">
                    <a:pos x="8" y="0"/>
                  </a:cxn>
                  <a:cxn ang="0">
                    <a:pos x="8" y="0"/>
                  </a:cxn>
                  <a:cxn ang="0">
                    <a:pos x="8" y="8"/>
                  </a:cxn>
                  <a:cxn ang="0">
                    <a:pos x="8" y="8"/>
                  </a:cxn>
                  <a:cxn ang="0">
                    <a:pos x="8" y="8"/>
                  </a:cxn>
                  <a:cxn ang="0">
                    <a:pos x="0" y="8"/>
                  </a:cxn>
                  <a:cxn ang="0">
                    <a:pos x="8" y="0"/>
                  </a:cxn>
                  <a:cxn ang="0">
                    <a:pos x="8" y="0"/>
                  </a:cxn>
                  <a:cxn ang="0">
                    <a:pos x="8" y="0"/>
                  </a:cxn>
                  <a:cxn ang="0">
                    <a:pos x="8" y="8"/>
                  </a:cxn>
                  <a:cxn ang="0">
                    <a:pos x="8" y="0"/>
                  </a:cxn>
                  <a:cxn ang="0">
                    <a:pos x="8" y="0"/>
                  </a:cxn>
                  <a:cxn ang="0">
                    <a:pos x="8" y="8"/>
                  </a:cxn>
                  <a:cxn ang="0">
                    <a:pos x="8" y="0"/>
                  </a:cxn>
                  <a:cxn ang="0">
                    <a:pos x="8" y="0"/>
                  </a:cxn>
                </a:cxnLst>
                <a:rect l="0" t="0" r="r" b="b"/>
                <a:pathLst>
                  <a:path w="8" h="8">
                    <a:moveTo>
                      <a:pt x="0" y="8"/>
                    </a:moveTo>
                    <a:lnTo>
                      <a:pt x="0" y="0"/>
                    </a:lnTo>
                    <a:lnTo>
                      <a:pt x="8" y="0"/>
                    </a:lnTo>
                    <a:lnTo>
                      <a:pt x="8" y="0"/>
                    </a:lnTo>
                    <a:lnTo>
                      <a:pt x="8" y="0"/>
                    </a:lnTo>
                    <a:lnTo>
                      <a:pt x="8" y="8"/>
                    </a:lnTo>
                    <a:lnTo>
                      <a:pt x="8" y="8"/>
                    </a:lnTo>
                    <a:lnTo>
                      <a:pt x="8" y="8"/>
                    </a:lnTo>
                    <a:lnTo>
                      <a:pt x="0" y="8"/>
                    </a:lnTo>
                    <a:close/>
                    <a:moveTo>
                      <a:pt x="8" y="0"/>
                    </a:moveTo>
                    <a:lnTo>
                      <a:pt x="8" y="0"/>
                    </a:lnTo>
                    <a:lnTo>
                      <a:pt x="8" y="0"/>
                    </a:lnTo>
                    <a:lnTo>
                      <a:pt x="8" y="8"/>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0" name="Freeform 55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1" name="Freeform 559"/>
              <p:cNvSpPr>
                <a:spLocks/>
              </p:cNvSpPr>
              <p:nvPr/>
            </p:nvSpPr>
            <p:spPr bwMode="auto">
              <a:xfrm>
                <a:off x="2924"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2" name="Freeform 560"/>
              <p:cNvSpPr>
                <a:spLocks/>
              </p:cNvSpPr>
              <p:nvPr/>
            </p:nvSpPr>
            <p:spPr bwMode="auto">
              <a:xfrm>
                <a:off x="2924" y="1769"/>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3" name="Freeform 56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4" name="Freeform 56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5" name="Freeform 563"/>
              <p:cNvSpPr>
                <a:spLocks/>
              </p:cNvSpPr>
              <p:nvPr/>
            </p:nvSpPr>
            <p:spPr bwMode="auto">
              <a:xfrm>
                <a:off x="2924" y="1769"/>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6" name="Oval 564"/>
              <p:cNvSpPr>
                <a:spLocks noChangeArrowheads="1"/>
              </p:cNvSpPr>
              <p:nvPr/>
            </p:nvSpPr>
            <p:spPr bwMode="auto">
              <a:xfrm>
                <a:off x="2932" y="176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7" name="Freeform 56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8" name="Freeform 566"/>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9" name="Freeform 567"/>
              <p:cNvSpPr>
                <a:spLocks/>
              </p:cNvSpPr>
              <p:nvPr/>
            </p:nvSpPr>
            <p:spPr bwMode="auto">
              <a:xfrm>
                <a:off x="2932" y="1769"/>
                <a:ext cx="8" cy="8"/>
              </a:xfrm>
              <a:custGeom>
                <a:avLst/>
                <a:gdLst/>
                <a:ahLst/>
                <a:cxnLst>
                  <a:cxn ang="0">
                    <a:pos x="0" y="0"/>
                  </a:cxn>
                  <a:cxn ang="0">
                    <a:pos x="0" y="0"/>
                  </a:cxn>
                  <a:cxn ang="0">
                    <a:pos x="8" y="0"/>
                  </a:cxn>
                  <a:cxn ang="0">
                    <a:pos x="0" y="8"/>
                  </a:cxn>
                  <a:cxn ang="0">
                    <a:pos x="0" y="0"/>
                  </a:cxn>
                </a:cxnLst>
                <a:rect l="0" t="0" r="r" b="b"/>
                <a:pathLst>
                  <a:path w="8" h="8">
                    <a:moveTo>
                      <a:pt x="0" y="0"/>
                    </a:moveTo>
                    <a:lnTo>
                      <a:pt x="0" y="0"/>
                    </a:ln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0" name="Freeform 56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1" name="Freeform 569"/>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2" name="Freeform 570"/>
              <p:cNvSpPr>
                <a:spLocks/>
              </p:cNvSpPr>
              <p:nvPr/>
            </p:nvSpPr>
            <p:spPr bwMode="auto">
              <a:xfrm>
                <a:off x="2932" y="1769"/>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3" name="Freeform 571"/>
              <p:cNvSpPr>
                <a:spLocks/>
              </p:cNvSpPr>
              <p:nvPr/>
            </p:nvSpPr>
            <p:spPr bwMode="auto">
              <a:xfrm>
                <a:off x="2924" y="1769"/>
                <a:ext cx="8"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4" name="Freeform 572"/>
              <p:cNvSpPr>
                <a:spLocks/>
              </p:cNvSpPr>
              <p:nvPr/>
            </p:nvSpPr>
            <p:spPr bwMode="auto">
              <a:xfrm>
                <a:off x="2932"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5" name="Freeform 573"/>
              <p:cNvSpPr>
                <a:spLocks/>
              </p:cNvSpPr>
              <p:nvPr/>
            </p:nvSpPr>
            <p:spPr bwMode="auto">
              <a:xfrm>
                <a:off x="2932" y="1769"/>
                <a:ext cx="1" cy="8"/>
              </a:xfrm>
              <a:custGeom>
                <a:avLst/>
                <a:gdLst/>
                <a:ahLst/>
                <a:cxnLst>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6" name="Freeform 574"/>
              <p:cNvSpPr>
                <a:spLocks/>
              </p:cNvSpPr>
              <p:nvPr/>
            </p:nvSpPr>
            <p:spPr bwMode="auto">
              <a:xfrm>
                <a:off x="2932" y="176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7" name="Freeform 575"/>
              <p:cNvSpPr>
                <a:spLocks/>
              </p:cNvSpPr>
              <p:nvPr/>
            </p:nvSpPr>
            <p:spPr bwMode="auto">
              <a:xfrm>
                <a:off x="2932" y="176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8" name="Freeform 576"/>
              <p:cNvSpPr>
                <a:spLocks/>
              </p:cNvSpPr>
              <p:nvPr/>
            </p:nvSpPr>
            <p:spPr bwMode="auto">
              <a:xfrm>
                <a:off x="2916"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9" name="Freeform 577"/>
              <p:cNvSpPr>
                <a:spLocks/>
              </p:cNvSpPr>
              <p:nvPr/>
            </p:nvSpPr>
            <p:spPr bwMode="auto">
              <a:xfrm>
                <a:off x="2916" y="1761"/>
                <a:ext cx="16" cy="16"/>
              </a:xfrm>
              <a:custGeom>
                <a:avLst/>
                <a:gdLst/>
                <a:ahLst/>
                <a:cxnLst>
                  <a:cxn ang="0">
                    <a:pos x="16"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16" y="8"/>
                  </a:cxn>
                </a:cxnLst>
                <a:rect l="0" t="0" r="r" b="b"/>
                <a:pathLst>
                  <a:path w="16" h="16">
                    <a:moveTo>
                      <a:pt x="16" y="16"/>
                    </a:move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0" name="Freeform 578"/>
              <p:cNvSpPr>
                <a:spLocks/>
              </p:cNvSpPr>
              <p:nvPr/>
            </p:nvSpPr>
            <p:spPr bwMode="auto">
              <a:xfrm>
                <a:off x="2924" y="1793"/>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1" name="Freeform 579"/>
              <p:cNvSpPr>
                <a:spLocks/>
              </p:cNvSpPr>
              <p:nvPr/>
            </p:nvSpPr>
            <p:spPr bwMode="auto">
              <a:xfrm>
                <a:off x="2916" y="1785"/>
                <a:ext cx="16" cy="8"/>
              </a:xfrm>
              <a:custGeom>
                <a:avLst/>
                <a:gdLst/>
                <a:ahLst/>
                <a:cxnLst>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16"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2" name="Freeform 580"/>
              <p:cNvSpPr>
                <a:spLocks/>
              </p:cNvSpPr>
              <p:nvPr/>
            </p:nvSpPr>
            <p:spPr bwMode="auto">
              <a:xfrm>
                <a:off x="2916" y="1777"/>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3" name="Freeform 581"/>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4" name="Freeform 582"/>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5" name="Rectangle 583"/>
              <p:cNvSpPr>
                <a:spLocks noChangeArrowheads="1"/>
              </p:cNvSpPr>
              <p:nvPr/>
            </p:nvSpPr>
            <p:spPr bwMode="auto">
              <a:xfrm>
                <a:off x="2916" y="180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26" name="Freeform 584"/>
              <p:cNvSpPr>
                <a:spLocks/>
              </p:cNvSpPr>
              <p:nvPr/>
            </p:nvSpPr>
            <p:spPr bwMode="auto">
              <a:xfrm>
                <a:off x="2916" y="18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7" name="Freeform 585"/>
              <p:cNvSpPr>
                <a:spLocks/>
              </p:cNvSpPr>
              <p:nvPr/>
            </p:nvSpPr>
            <p:spPr bwMode="auto">
              <a:xfrm>
                <a:off x="2908" y="1785"/>
                <a:ext cx="24" cy="24"/>
              </a:xfrm>
              <a:custGeom>
                <a:avLst/>
                <a:gdLst/>
                <a:ahLst/>
                <a:cxnLst>
                  <a:cxn ang="0">
                    <a:pos x="24" y="0"/>
                  </a:cxn>
                  <a:cxn ang="0">
                    <a:pos x="24" y="8"/>
                  </a:cxn>
                  <a:cxn ang="0">
                    <a:pos x="24" y="8"/>
                  </a:cxn>
                  <a:cxn ang="0">
                    <a:pos x="24" y="8"/>
                  </a:cxn>
                  <a:cxn ang="0">
                    <a:pos x="24" y="8"/>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16"/>
                  </a:cxn>
                  <a:cxn ang="0">
                    <a:pos x="0" y="24"/>
                  </a:cxn>
                  <a:cxn ang="0">
                    <a:pos x="0" y="24"/>
                  </a:cxn>
                  <a:cxn ang="0">
                    <a:pos x="0" y="24"/>
                  </a:cxn>
                  <a:cxn ang="0">
                    <a:pos x="0" y="24"/>
                  </a:cxn>
                  <a:cxn ang="0">
                    <a:pos x="8" y="24"/>
                  </a:cxn>
                  <a:cxn ang="0">
                    <a:pos x="8" y="24"/>
                  </a:cxn>
                  <a:cxn ang="0">
                    <a:pos x="8" y="24"/>
                  </a:cxn>
                  <a:cxn ang="0">
                    <a:pos x="8" y="24"/>
                  </a:cxn>
                  <a:cxn ang="0">
                    <a:pos x="0" y="24"/>
                  </a:cxn>
                  <a:cxn ang="0">
                    <a:pos x="0" y="24"/>
                  </a:cxn>
                  <a:cxn ang="0">
                    <a:pos x="0" y="16"/>
                  </a:cxn>
                  <a:cxn ang="0">
                    <a:pos x="0" y="16"/>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8"/>
                  </a:cxn>
                  <a:cxn ang="0">
                    <a:pos x="24" y="16"/>
                  </a:cxn>
                  <a:cxn ang="0">
                    <a:pos x="24" y="8"/>
                  </a:cxn>
                  <a:cxn ang="0">
                    <a:pos x="24" y="16"/>
                  </a:cxn>
                  <a:cxn ang="0">
                    <a:pos x="24" y="16"/>
                  </a:cxn>
                  <a:cxn ang="0">
                    <a:pos x="24" y="16"/>
                  </a:cxn>
                  <a:cxn ang="0">
                    <a:pos x="24" y="8"/>
                  </a:cxn>
                  <a:cxn ang="0">
                    <a:pos x="24" y="8"/>
                  </a:cxn>
                  <a:cxn ang="0">
                    <a:pos x="24" y="8"/>
                  </a:cxn>
                  <a:cxn ang="0">
                    <a:pos x="24" y="0"/>
                  </a:cxn>
                  <a:cxn ang="0">
                    <a:pos x="24" y="0"/>
                  </a:cxn>
                </a:cxnLst>
                <a:rect l="0" t="0" r="r" b="b"/>
                <a:pathLst>
                  <a:path w="24" h="24">
                    <a:moveTo>
                      <a:pt x="24" y="0"/>
                    </a:moveTo>
                    <a:lnTo>
                      <a:pt x="24" y="0"/>
                    </a:lnTo>
                    <a:lnTo>
                      <a:pt x="24" y="0"/>
                    </a:lnTo>
                    <a:lnTo>
                      <a:pt x="24" y="0"/>
                    </a:lnTo>
                    <a:lnTo>
                      <a:pt x="24" y="0"/>
                    </a:lnTo>
                    <a:lnTo>
                      <a:pt x="24" y="0"/>
                    </a:lnTo>
                    <a:lnTo>
                      <a:pt x="24" y="0"/>
                    </a:lnTo>
                    <a:lnTo>
                      <a:pt x="24" y="0"/>
                    </a:lnTo>
                    <a:lnTo>
                      <a:pt x="24" y="8"/>
                    </a:lnTo>
                    <a:lnTo>
                      <a:pt x="24" y="8"/>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16"/>
                    </a:lnTo>
                    <a:lnTo>
                      <a:pt x="16" y="16"/>
                    </a:lnTo>
                    <a:lnTo>
                      <a:pt x="16" y="8"/>
                    </a:lnTo>
                    <a:lnTo>
                      <a:pt x="16" y="8"/>
                    </a:lnTo>
                    <a:lnTo>
                      <a:pt x="24" y="8"/>
                    </a:lnTo>
                    <a:lnTo>
                      <a:pt x="24" y="16"/>
                    </a:lnTo>
                    <a:lnTo>
                      <a:pt x="24" y="16"/>
                    </a:lnTo>
                    <a:lnTo>
                      <a:pt x="24" y="16"/>
                    </a:lnTo>
                    <a:lnTo>
                      <a:pt x="24" y="16"/>
                    </a:lnTo>
                    <a:lnTo>
                      <a:pt x="24" y="16"/>
                    </a:lnTo>
                    <a:lnTo>
                      <a:pt x="24" y="16"/>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8" name="Freeform 586"/>
              <p:cNvSpPr>
                <a:spLocks/>
              </p:cNvSpPr>
              <p:nvPr/>
            </p:nvSpPr>
            <p:spPr bwMode="auto">
              <a:xfrm>
                <a:off x="2916" y="1801"/>
                <a:ext cx="8" cy="16"/>
              </a:xfrm>
              <a:custGeom>
                <a:avLst/>
                <a:gdLst/>
                <a:ahLst/>
                <a:cxnLst>
                  <a:cxn ang="0">
                    <a:pos x="0" y="8"/>
                  </a:cxn>
                  <a:cxn ang="0">
                    <a:pos x="0" y="8"/>
                  </a:cxn>
                  <a:cxn ang="0">
                    <a:pos x="0" y="8"/>
                  </a:cxn>
                  <a:cxn ang="0">
                    <a:pos x="0" y="16"/>
                  </a:cxn>
                  <a:cxn ang="0">
                    <a:pos x="8"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9" name="Freeform 587"/>
              <p:cNvSpPr>
                <a:spLocks/>
              </p:cNvSpPr>
              <p:nvPr/>
            </p:nvSpPr>
            <p:spPr bwMode="auto">
              <a:xfrm>
                <a:off x="2908" y="1809"/>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0" name="Freeform 58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1" name="Rectangle 589"/>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32" name="Freeform 590"/>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3" name="Freeform 591"/>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4" name="Freeform 592"/>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5" name="Freeform 593"/>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6" name="Freeform 594"/>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7" name="Rectangle 59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38" name="Freeform 596"/>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9" name="Freeform 597"/>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0" name="Freeform 59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1" name="Freeform 599"/>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2" name="Freeform 600"/>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3" name="Freeform 601"/>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4" name="Freeform 602"/>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5" name="Freeform 603"/>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6" name="Freeform 604"/>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7" name="Rectangle 60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48" name="Freeform 60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6" name="Group 808"/>
            <p:cNvGrpSpPr>
              <a:grpSpLocks/>
            </p:cNvGrpSpPr>
            <p:nvPr/>
          </p:nvGrpSpPr>
          <p:grpSpPr bwMode="auto">
            <a:xfrm>
              <a:off x="2820" y="1817"/>
              <a:ext cx="120" cy="219"/>
              <a:chOff x="2820" y="1817"/>
              <a:chExt cx="120" cy="219"/>
            </a:xfrm>
          </p:grpSpPr>
          <p:sp>
            <p:nvSpPr>
              <p:cNvPr id="7649" name="Freeform 608"/>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0" name="Freeform 609"/>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1" name="Freeform 610"/>
              <p:cNvSpPr>
                <a:spLocks/>
              </p:cNvSpPr>
              <p:nvPr/>
            </p:nvSpPr>
            <p:spPr bwMode="auto">
              <a:xfrm>
                <a:off x="2932" y="182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2" name="Freeform 611"/>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3" name="Freeform 612"/>
              <p:cNvSpPr>
                <a:spLocks/>
              </p:cNvSpPr>
              <p:nvPr/>
            </p:nvSpPr>
            <p:spPr bwMode="auto">
              <a:xfrm>
                <a:off x="2908" y="1825"/>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4" name="Freeform 613"/>
              <p:cNvSpPr>
                <a:spLocks/>
              </p:cNvSpPr>
              <p:nvPr/>
            </p:nvSpPr>
            <p:spPr bwMode="auto">
              <a:xfrm>
                <a:off x="2916" y="182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a:moveTo>
                      <a:pt x="8" y="0"/>
                    </a:move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5" name="Freeform 614"/>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6" name="Freeform 615"/>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7" name="Freeform 61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8" name="Freeform 617"/>
              <p:cNvSpPr>
                <a:spLocks/>
              </p:cNvSpPr>
              <p:nvPr/>
            </p:nvSpPr>
            <p:spPr bwMode="auto">
              <a:xfrm>
                <a:off x="2908" y="1817"/>
                <a:ext cx="24" cy="8"/>
              </a:xfrm>
              <a:custGeom>
                <a:avLst/>
                <a:gdLst/>
                <a:ahLst/>
                <a:cxnLst>
                  <a:cxn ang="0">
                    <a:pos x="8" y="8"/>
                  </a:cxn>
                  <a:cxn ang="0">
                    <a:pos x="8" y="8"/>
                  </a:cxn>
                  <a:cxn ang="0">
                    <a:pos x="8"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24" h="8">
                    <a:moveTo>
                      <a:pt x="0" y="8"/>
                    </a:move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9" name="Freeform 618"/>
              <p:cNvSpPr>
                <a:spLocks/>
              </p:cNvSpPr>
              <p:nvPr/>
            </p:nvSpPr>
            <p:spPr bwMode="auto">
              <a:xfrm>
                <a:off x="2924" y="1825"/>
                <a:ext cx="8" cy="8"/>
              </a:xfrm>
              <a:custGeom>
                <a:avLst/>
                <a:gdLst/>
                <a:ahLst/>
                <a:cxnLst>
                  <a:cxn ang="0">
                    <a:pos x="0" y="0"/>
                  </a:cxn>
                  <a:cxn ang="0">
                    <a:pos x="8" y="0"/>
                  </a:cxn>
                  <a:cxn ang="0">
                    <a:pos x="8" y="0"/>
                  </a:cxn>
                  <a:cxn ang="0">
                    <a:pos x="8" y="8"/>
                  </a:cxn>
                  <a:cxn ang="0">
                    <a:pos x="8" y="8"/>
                  </a:cxn>
                  <a:cxn ang="0">
                    <a:pos x="8" y="8"/>
                  </a:cxn>
                  <a:cxn ang="0">
                    <a:pos x="8" y="8"/>
                  </a:cxn>
                  <a:cxn ang="0">
                    <a:pos x="8" y="0"/>
                  </a:cxn>
                  <a:cxn ang="0">
                    <a:pos x="8" y="0"/>
                  </a:cxn>
                  <a:cxn ang="0">
                    <a:pos x="0" y="0"/>
                  </a:cxn>
                  <a:cxn ang="0">
                    <a:pos x="8" y="0"/>
                  </a:cxn>
                  <a:cxn ang="0">
                    <a:pos x="8"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8" y="0"/>
                  </a:cxn>
                  <a:cxn ang="0">
                    <a:pos x="8" y="0"/>
                  </a:cxn>
                  <a:cxn ang="0">
                    <a:pos x="8" y="8"/>
                  </a:cxn>
                  <a:cxn ang="0">
                    <a:pos x="8" y="0"/>
                  </a:cxn>
                  <a:cxn ang="0">
                    <a:pos x="8" y="0"/>
                  </a:cxn>
                  <a:cxn ang="0">
                    <a:pos x="8" y="8"/>
                  </a:cxn>
                  <a:cxn ang="0">
                    <a:pos x="8" y="8"/>
                  </a:cxn>
                  <a:cxn ang="0">
                    <a:pos x="0" y="8"/>
                  </a:cxn>
                  <a:cxn ang="0">
                    <a:pos x="0" y="0"/>
                  </a:cxn>
                </a:cxnLst>
                <a:rect l="0" t="0" r="r" b="b"/>
                <a:pathLst>
                  <a:path w="8" h="8">
                    <a:moveTo>
                      <a:pt x="0" y="0"/>
                    </a:moveTo>
                    <a:lnTo>
                      <a:pt x="8" y="0"/>
                    </a:lnTo>
                    <a:lnTo>
                      <a:pt x="8" y="0"/>
                    </a:lnTo>
                    <a:lnTo>
                      <a:pt x="8" y="8"/>
                    </a:lnTo>
                    <a:lnTo>
                      <a:pt x="8" y="8"/>
                    </a:lnTo>
                    <a:lnTo>
                      <a:pt x="8" y="8"/>
                    </a:lnTo>
                    <a:lnTo>
                      <a:pt x="8" y="8"/>
                    </a:lnTo>
                    <a:lnTo>
                      <a:pt x="8" y="0"/>
                    </a:lnTo>
                    <a:lnTo>
                      <a:pt x="8" y="0"/>
                    </a:lnTo>
                    <a:lnTo>
                      <a:pt x="0" y="0"/>
                    </a:lnTo>
                    <a:lnTo>
                      <a:pt x="8" y="0"/>
                    </a:lnTo>
                    <a:lnTo>
                      <a:pt x="8"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8" y="0"/>
                    </a:lnTo>
                    <a:lnTo>
                      <a:pt x="8" y="0"/>
                    </a:lnTo>
                    <a:lnTo>
                      <a:pt x="8" y="8"/>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0" name="Freeform 61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1" name="Freeform 620"/>
              <p:cNvSpPr>
                <a:spLocks/>
              </p:cNvSpPr>
              <p:nvPr/>
            </p:nvSpPr>
            <p:spPr bwMode="auto">
              <a:xfrm>
                <a:off x="2924" y="1825"/>
                <a:ext cx="1" cy="8"/>
              </a:xfrm>
              <a:custGeom>
                <a:avLst/>
                <a:gdLst/>
                <a:ahLst/>
                <a:cxnLst>
                  <a:cxn ang="0">
                    <a:pos x="0" y="8"/>
                  </a:cxn>
                  <a:cxn ang="0">
                    <a:pos x="0" y="0"/>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2" name="Freeform 621"/>
              <p:cNvSpPr>
                <a:spLocks/>
              </p:cNvSpPr>
              <p:nvPr/>
            </p:nvSpPr>
            <p:spPr bwMode="auto">
              <a:xfrm>
                <a:off x="2924"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3" name="Freeform 622"/>
              <p:cNvSpPr>
                <a:spLocks/>
              </p:cNvSpPr>
              <p:nvPr/>
            </p:nvSpPr>
            <p:spPr bwMode="auto">
              <a:xfrm>
                <a:off x="2924" y="1825"/>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4" name="Freeform 623"/>
              <p:cNvSpPr>
                <a:spLocks/>
              </p:cNvSpPr>
              <p:nvPr/>
            </p:nvSpPr>
            <p:spPr bwMode="auto">
              <a:xfrm>
                <a:off x="2924" y="1825"/>
                <a:ext cx="8" cy="8"/>
              </a:xfrm>
              <a:custGeom>
                <a:avLst/>
                <a:gdLst/>
                <a:ahLst/>
                <a:cxnLst>
                  <a:cxn ang="0">
                    <a:pos x="8" y="8"/>
                  </a:cxn>
                  <a:cxn ang="0">
                    <a:pos x="8" y="8"/>
                  </a:cxn>
                  <a:cxn ang="0">
                    <a:pos x="8" y="0"/>
                  </a:cxn>
                  <a:cxn ang="0">
                    <a:pos x="8" y="0"/>
                  </a:cxn>
                  <a:cxn ang="0">
                    <a:pos x="8" y="0"/>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8" y="8"/>
                  </a:cxn>
                  <a:cxn ang="0">
                    <a:pos x="8" y="8"/>
                  </a:cxn>
                  <a:cxn ang="0">
                    <a:pos x="0" y="8"/>
                  </a:cxn>
                  <a:cxn ang="0">
                    <a:pos x="8" y="8"/>
                  </a:cxn>
                  <a:cxn ang="0">
                    <a:pos x="0" y="8"/>
                  </a:cxn>
                  <a:cxn ang="0">
                    <a:pos x="8" y="8"/>
                  </a:cxn>
                  <a:cxn ang="0">
                    <a:pos x="8" y="8"/>
                  </a:cxn>
                  <a:cxn ang="0">
                    <a:pos x="8" y="8"/>
                  </a:cxn>
                  <a:cxn ang="0">
                    <a:pos x="8" y="8"/>
                  </a:cxn>
                  <a:cxn ang="0">
                    <a:pos x="0" y="8"/>
                  </a:cxn>
                  <a:cxn ang="0">
                    <a:pos x="0" y="8"/>
                  </a:cxn>
                  <a:cxn ang="0">
                    <a:pos x="0" y="0"/>
                  </a:cxn>
                  <a:cxn ang="0">
                    <a:pos x="0" y="8"/>
                  </a:cxn>
                  <a:cxn ang="0">
                    <a:pos x="0" y="8"/>
                  </a:cxn>
                  <a:cxn ang="0">
                    <a:pos x="0" y="8"/>
                  </a:cxn>
                  <a:cxn ang="0">
                    <a:pos x="0" y="0"/>
                  </a:cxn>
                  <a:cxn ang="0">
                    <a:pos x="8" y="0"/>
                  </a:cxn>
                  <a:cxn ang="0">
                    <a:pos x="8" y="0"/>
                  </a:cxn>
                  <a:cxn ang="0">
                    <a:pos x="8" y="0"/>
                  </a:cxn>
                  <a:cxn ang="0">
                    <a:pos x="8" y="8"/>
                  </a:cxn>
                  <a:cxn ang="0">
                    <a:pos x="8" y="8"/>
                  </a:cxn>
                  <a:cxn ang="0">
                    <a:pos x="8" y="8"/>
                  </a:cxn>
                  <a:cxn ang="0">
                    <a:pos x="0" y="8"/>
                  </a:cxn>
                </a:cxnLst>
                <a:rect l="0" t="0" r="r" b="b"/>
                <a:pathLst>
                  <a:path w="8" h="8">
                    <a:moveTo>
                      <a:pt x="0" y="8"/>
                    </a:moveTo>
                    <a:lnTo>
                      <a:pt x="8" y="8"/>
                    </a:lnTo>
                    <a:lnTo>
                      <a:pt x="8" y="8"/>
                    </a:lnTo>
                    <a:lnTo>
                      <a:pt x="8" y="8"/>
                    </a:lnTo>
                    <a:lnTo>
                      <a:pt x="8" y="0"/>
                    </a:lnTo>
                    <a:lnTo>
                      <a:pt x="8" y="0"/>
                    </a:lnTo>
                    <a:lnTo>
                      <a:pt x="8" y="8"/>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5" name="Freeform 624"/>
              <p:cNvSpPr>
                <a:spLocks/>
              </p:cNvSpPr>
              <p:nvPr/>
            </p:nvSpPr>
            <p:spPr bwMode="auto">
              <a:xfrm>
                <a:off x="2924" y="182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6" name="Freeform 625"/>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7" name="Freeform 626"/>
              <p:cNvSpPr>
                <a:spLocks/>
              </p:cNvSpPr>
              <p:nvPr/>
            </p:nvSpPr>
            <p:spPr bwMode="auto">
              <a:xfrm>
                <a:off x="2924" y="1833"/>
                <a:ext cx="8" cy="1"/>
              </a:xfrm>
              <a:custGeom>
                <a:avLst/>
                <a:gdLst/>
                <a:ahLst/>
                <a:cxnLst>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8" name="Freeform 62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9" name="Freeform 628"/>
              <p:cNvSpPr>
                <a:spLocks/>
              </p:cNvSpPr>
              <p:nvPr/>
            </p:nvSpPr>
            <p:spPr bwMode="auto">
              <a:xfrm>
                <a:off x="2916"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0" name="Freeform 62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1" name="Freeform 630"/>
              <p:cNvSpPr>
                <a:spLocks/>
              </p:cNvSpPr>
              <p:nvPr/>
            </p:nvSpPr>
            <p:spPr bwMode="auto">
              <a:xfrm>
                <a:off x="2924" y="182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2" name="Freeform 631"/>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3" name="Freeform 632"/>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4" name="Freeform 633"/>
              <p:cNvSpPr>
                <a:spLocks/>
              </p:cNvSpPr>
              <p:nvPr/>
            </p:nvSpPr>
            <p:spPr bwMode="auto">
              <a:xfrm>
                <a:off x="2916" y="18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5" name="Freeform 634"/>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6" name="Freeform 63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7" name="Rectangle 636"/>
              <p:cNvSpPr>
                <a:spLocks noChangeArrowheads="1"/>
              </p:cNvSpPr>
              <p:nvPr/>
            </p:nvSpPr>
            <p:spPr bwMode="auto">
              <a:xfrm>
                <a:off x="2924"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78" name="Freeform 63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9" name="Freeform 638"/>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0" name="Freeform 639"/>
              <p:cNvSpPr>
                <a:spLocks/>
              </p:cNvSpPr>
              <p:nvPr/>
            </p:nvSpPr>
            <p:spPr bwMode="auto">
              <a:xfrm>
                <a:off x="2932" y="183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1" name="Freeform 640"/>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2" name="Freeform 641"/>
              <p:cNvSpPr>
                <a:spLocks/>
              </p:cNvSpPr>
              <p:nvPr/>
            </p:nvSpPr>
            <p:spPr bwMode="auto">
              <a:xfrm>
                <a:off x="2908" y="1833"/>
                <a:ext cx="1" cy="8"/>
              </a:xfrm>
              <a:custGeom>
                <a:avLst/>
                <a:gdLst/>
                <a:ahLst/>
                <a:cxnLst>
                  <a:cxn ang="0">
                    <a:pos x="0" y="0"/>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3" name="Rectangle 642"/>
              <p:cNvSpPr>
                <a:spLocks noChangeArrowheads="1"/>
              </p:cNvSpPr>
              <p:nvPr/>
            </p:nvSpPr>
            <p:spPr bwMode="auto">
              <a:xfrm>
                <a:off x="2932"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84" name="Freeform 643"/>
              <p:cNvSpPr>
                <a:spLocks/>
              </p:cNvSpPr>
              <p:nvPr/>
            </p:nvSpPr>
            <p:spPr bwMode="auto">
              <a:xfrm>
                <a:off x="2908" y="18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5" name="Freeform 644"/>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6" name="Freeform 64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7" name="Freeform 646"/>
              <p:cNvSpPr>
                <a:spLocks/>
              </p:cNvSpPr>
              <p:nvPr/>
            </p:nvSpPr>
            <p:spPr bwMode="auto">
              <a:xfrm>
                <a:off x="2932" y="1833"/>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8" name="Freeform 647"/>
              <p:cNvSpPr>
                <a:spLocks/>
              </p:cNvSpPr>
              <p:nvPr/>
            </p:nvSpPr>
            <p:spPr bwMode="auto">
              <a:xfrm>
                <a:off x="2932" y="183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9" name="Freeform 648"/>
              <p:cNvSpPr>
                <a:spLocks/>
              </p:cNvSpPr>
              <p:nvPr/>
            </p:nvSpPr>
            <p:spPr bwMode="auto">
              <a:xfrm>
                <a:off x="2908" y="183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0" name="Freeform 649"/>
              <p:cNvSpPr>
                <a:spLocks/>
              </p:cNvSpPr>
              <p:nvPr/>
            </p:nvSpPr>
            <p:spPr bwMode="auto">
              <a:xfrm>
                <a:off x="2900" y="1817"/>
                <a:ext cx="8" cy="24"/>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24"/>
                  </a:cxn>
                  <a:cxn ang="0">
                    <a:pos x="8" y="24"/>
                  </a:cxn>
                  <a:cxn ang="0">
                    <a:pos x="0" y="24"/>
                  </a:cxn>
                  <a:cxn ang="0">
                    <a:pos x="0" y="24"/>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Lst>
                <a:rect l="0" t="0" r="r" b="b"/>
                <a:pathLst>
                  <a:path w="8" h="24">
                    <a:moveTo>
                      <a:pt x="8" y="0"/>
                    </a:move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1" name="Freeform 650"/>
              <p:cNvSpPr>
                <a:spLocks/>
              </p:cNvSpPr>
              <p:nvPr/>
            </p:nvSpPr>
            <p:spPr bwMode="auto">
              <a:xfrm>
                <a:off x="2900" y="1825"/>
                <a:ext cx="16" cy="16"/>
              </a:xfrm>
              <a:custGeom>
                <a:avLst/>
                <a:gdLst/>
                <a:ahLst/>
                <a:cxnLst>
                  <a:cxn ang="0">
                    <a:pos x="0"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Lst>
                <a:rect l="0" t="0" r="r" b="b"/>
                <a:pathLst>
                  <a:path w="16" h="16">
                    <a:moveTo>
                      <a:pt x="0" y="16"/>
                    </a:move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0"/>
                    </a:lnTo>
                    <a:lnTo>
                      <a:pt x="16" y="8"/>
                    </a:lnTo>
                    <a:lnTo>
                      <a:pt x="8" y="8"/>
                    </a:lnTo>
                    <a:lnTo>
                      <a:pt x="8" y="0"/>
                    </a:lnTo>
                    <a:lnTo>
                      <a:pt x="8" y="0"/>
                    </a:lnTo>
                    <a:lnTo>
                      <a:pt x="16" y="0"/>
                    </a:lnTo>
                    <a:lnTo>
                      <a:pt x="16"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2" name="Freeform 651"/>
              <p:cNvSpPr>
                <a:spLocks/>
              </p:cNvSpPr>
              <p:nvPr/>
            </p:nvSpPr>
            <p:spPr bwMode="auto">
              <a:xfrm>
                <a:off x="2900" y="1833"/>
                <a:ext cx="8" cy="8"/>
              </a:xfrm>
              <a:custGeom>
                <a:avLst/>
                <a:gdLst/>
                <a:ahLst/>
                <a:cxnLst>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8"/>
                  </a:cxn>
                  <a:cxn ang="0">
                    <a:pos x="8" y="8"/>
                  </a:cxn>
                  <a:cxn ang="0">
                    <a:pos x="8" y="8"/>
                  </a:cxn>
                  <a:cxn ang="0">
                    <a:pos x="8" y="0"/>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3" name="Freeform 652"/>
              <p:cNvSpPr>
                <a:spLocks/>
              </p:cNvSpPr>
              <p:nvPr/>
            </p:nvSpPr>
            <p:spPr bwMode="auto">
              <a:xfrm>
                <a:off x="2892" y="1841"/>
                <a:ext cx="8" cy="49"/>
              </a:xfrm>
              <a:custGeom>
                <a:avLst/>
                <a:gdLst/>
                <a:ahLst/>
                <a:cxnLst>
                  <a:cxn ang="0">
                    <a:pos x="8" y="8"/>
                  </a:cxn>
                  <a:cxn ang="0">
                    <a:pos x="8" y="8"/>
                  </a:cxn>
                  <a:cxn ang="0">
                    <a:pos x="8" y="8"/>
                  </a:cxn>
                  <a:cxn ang="0">
                    <a:pos x="8" y="16"/>
                  </a:cxn>
                  <a:cxn ang="0">
                    <a:pos x="8" y="16"/>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24"/>
                  </a:cxn>
                  <a:cxn ang="0">
                    <a:pos x="8" y="33"/>
                  </a:cxn>
                  <a:cxn ang="0">
                    <a:pos x="0" y="33"/>
                  </a:cxn>
                  <a:cxn ang="0">
                    <a:pos x="0" y="41"/>
                  </a:cxn>
                  <a:cxn ang="0">
                    <a:pos x="0" y="41"/>
                  </a:cxn>
                  <a:cxn ang="0">
                    <a:pos x="0" y="41"/>
                  </a:cxn>
                  <a:cxn ang="0">
                    <a:pos x="0" y="41"/>
                  </a:cxn>
                  <a:cxn ang="0">
                    <a:pos x="0" y="49"/>
                  </a:cxn>
                  <a:cxn ang="0">
                    <a:pos x="0" y="49"/>
                  </a:cxn>
                  <a:cxn ang="0">
                    <a:pos x="0" y="41"/>
                  </a:cxn>
                  <a:cxn ang="0">
                    <a:pos x="0" y="41"/>
                  </a:cxn>
                  <a:cxn ang="0">
                    <a:pos x="0" y="41"/>
                  </a:cxn>
                  <a:cxn ang="0">
                    <a:pos x="0" y="41"/>
                  </a:cxn>
                  <a:cxn ang="0">
                    <a:pos x="0" y="33"/>
                  </a:cxn>
                  <a:cxn ang="0">
                    <a:pos x="0" y="33"/>
                  </a:cxn>
                  <a:cxn ang="0">
                    <a:pos x="8" y="24"/>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8" y="0"/>
                  </a:cxn>
                </a:cxnLst>
                <a:rect l="0" t="0" r="r" b="b"/>
                <a:pathLst>
                  <a:path w="8" h="49">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3"/>
                    </a:lnTo>
                    <a:lnTo>
                      <a:pt x="8" y="24"/>
                    </a:lnTo>
                    <a:lnTo>
                      <a:pt x="8" y="33"/>
                    </a:lnTo>
                    <a:lnTo>
                      <a:pt x="8" y="33"/>
                    </a:lnTo>
                    <a:lnTo>
                      <a:pt x="8"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4" name="Rectangle 653"/>
              <p:cNvSpPr>
                <a:spLocks noChangeArrowheads="1"/>
              </p:cNvSpPr>
              <p:nvPr/>
            </p:nvSpPr>
            <p:spPr bwMode="auto">
              <a:xfrm>
                <a:off x="2900"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95" name="Rectangle 654"/>
              <p:cNvSpPr>
                <a:spLocks noChangeArrowheads="1"/>
              </p:cNvSpPr>
              <p:nvPr/>
            </p:nvSpPr>
            <p:spPr bwMode="auto">
              <a:xfrm>
                <a:off x="2908"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96" name="Freeform 655"/>
              <p:cNvSpPr>
                <a:spLocks/>
              </p:cNvSpPr>
              <p:nvPr/>
            </p:nvSpPr>
            <p:spPr bwMode="auto">
              <a:xfrm>
                <a:off x="2900" y="189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7" name="Freeform 656"/>
              <p:cNvSpPr>
                <a:spLocks/>
              </p:cNvSpPr>
              <p:nvPr/>
            </p:nvSpPr>
            <p:spPr bwMode="auto">
              <a:xfrm>
                <a:off x="2900" y="189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8" name="Freeform 657"/>
              <p:cNvSpPr>
                <a:spLocks/>
              </p:cNvSpPr>
              <p:nvPr/>
            </p:nvSpPr>
            <p:spPr bwMode="auto">
              <a:xfrm>
                <a:off x="2892" y="189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9" name="Freeform 658"/>
              <p:cNvSpPr>
                <a:spLocks/>
              </p:cNvSpPr>
              <p:nvPr/>
            </p:nvSpPr>
            <p:spPr bwMode="auto">
              <a:xfrm>
                <a:off x="2892" y="189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0" name="Freeform 659"/>
              <p:cNvSpPr>
                <a:spLocks/>
              </p:cNvSpPr>
              <p:nvPr/>
            </p:nvSpPr>
            <p:spPr bwMode="auto">
              <a:xfrm>
                <a:off x="2900" y="189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1" name="Freeform 660"/>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2" name="Freeform 661"/>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3" name="Freeform 662"/>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4" name="Freeform 663"/>
              <p:cNvSpPr>
                <a:spLocks/>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5" name="Freeform 664"/>
              <p:cNvSpPr>
                <a:spLocks noEditPoints="1"/>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6" name="Freeform 665"/>
              <p:cNvSpPr>
                <a:spLocks/>
              </p:cNvSpPr>
              <p:nvPr/>
            </p:nvSpPr>
            <p:spPr bwMode="auto">
              <a:xfrm>
                <a:off x="2892" y="189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7" name="Freeform 666"/>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8" name="Freeform 667"/>
              <p:cNvSpPr>
                <a:spLocks/>
              </p:cNvSpPr>
              <p:nvPr/>
            </p:nvSpPr>
            <p:spPr bwMode="auto">
              <a:xfrm>
                <a:off x="2908" y="1890"/>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9" name="Freeform 668"/>
              <p:cNvSpPr>
                <a:spLocks/>
              </p:cNvSpPr>
              <p:nvPr/>
            </p:nvSpPr>
            <p:spPr bwMode="auto">
              <a:xfrm>
                <a:off x="2884" y="189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0" name="Freeform 669"/>
              <p:cNvSpPr>
                <a:spLocks/>
              </p:cNvSpPr>
              <p:nvPr/>
            </p:nvSpPr>
            <p:spPr bwMode="auto">
              <a:xfrm>
                <a:off x="2884" y="189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1" name="Freeform 670"/>
              <p:cNvSpPr>
                <a:spLocks/>
              </p:cNvSpPr>
              <p:nvPr/>
            </p:nvSpPr>
            <p:spPr bwMode="auto">
              <a:xfrm>
                <a:off x="2900" y="189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2" name="Freeform 671"/>
              <p:cNvSpPr>
                <a:spLocks/>
              </p:cNvSpPr>
              <p:nvPr/>
            </p:nvSpPr>
            <p:spPr bwMode="auto">
              <a:xfrm>
                <a:off x="2900" y="189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3" name="Freeform 672"/>
              <p:cNvSpPr>
                <a:spLocks/>
              </p:cNvSpPr>
              <p:nvPr/>
            </p:nvSpPr>
            <p:spPr bwMode="auto">
              <a:xfrm>
                <a:off x="2884" y="1898"/>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4" name="Freeform 673"/>
              <p:cNvSpPr>
                <a:spLocks/>
              </p:cNvSpPr>
              <p:nvPr/>
            </p:nvSpPr>
            <p:spPr bwMode="auto">
              <a:xfrm>
                <a:off x="2908" y="1898"/>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5" name="Freeform 674"/>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6" name="Freeform 67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7" name="Freeform 676"/>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8" name="Freeform 677"/>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9" name="Freeform 678"/>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0" name="Freeform 67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1" name="Freeform 68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2" name="Freeform 681"/>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3" name="Freeform 68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4" name="Freeform 68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5" name="Freeform 68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6" name="Freeform 68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7" name="Freeform 686"/>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8" name="Freeform 68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9" name="Freeform 688"/>
              <p:cNvSpPr>
                <a:spLocks/>
              </p:cNvSpPr>
              <p:nvPr/>
            </p:nvSpPr>
            <p:spPr bwMode="auto">
              <a:xfrm>
                <a:off x="2900"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0" name="Freeform 689"/>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1" name="Freeform 69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2" name="Freeform 69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3" name="Rectangle 692"/>
              <p:cNvSpPr>
                <a:spLocks noChangeArrowheads="1"/>
              </p:cNvSpPr>
              <p:nvPr/>
            </p:nvSpPr>
            <p:spPr bwMode="auto">
              <a:xfrm>
                <a:off x="2900"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34" name="Freeform 69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5" name="Freeform 694"/>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6" name="Freeform 69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7" name="Freeform 696"/>
              <p:cNvSpPr>
                <a:spLocks/>
              </p:cNvSpPr>
              <p:nvPr/>
            </p:nvSpPr>
            <p:spPr bwMode="auto">
              <a:xfrm>
                <a:off x="2908"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8" name="Freeform 69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9" name="Rectangle 698"/>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40" name="Freeform 69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1" name="Freeform 70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2" name="Freeform 70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3" name="Freeform 702"/>
              <p:cNvSpPr>
                <a:spLocks/>
              </p:cNvSpPr>
              <p:nvPr/>
            </p:nvSpPr>
            <p:spPr bwMode="auto">
              <a:xfrm>
                <a:off x="2884"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4" name="Rectangle 703"/>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45" name="Freeform 70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6" name="Freeform 70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7" name="Freeform 706"/>
              <p:cNvSpPr>
                <a:spLocks/>
              </p:cNvSpPr>
              <p:nvPr/>
            </p:nvSpPr>
            <p:spPr bwMode="auto">
              <a:xfrm>
                <a:off x="2908" y="190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8" name="Freeform 707"/>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9" name="Freeform 708"/>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0" name="Freeform 709"/>
              <p:cNvSpPr>
                <a:spLocks/>
              </p:cNvSpPr>
              <p:nvPr/>
            </p:nvSpPr>
            <p:spPr bwMode="auto">
              <a:xfrm>
                <a:off x="2876" y="1890"/>
                <a:ext cx="16" cy="16"/>
              </a:xfrm>
              <a:custGeom>
                <a:avLst/>
                <a:gdLst/>
                <a:ahLst/>
                <a:cxnLst>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16"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1" name="Freeform 710"/>
              <p:cNvSpPr>
                <a:spLocks/>
              </p:cNvSpPr>
              <p:nvPr/>
            </p:nvSpPr>
            <p:spPr bwMode="auto">
              <a:xfrm>
                <a:off x="2876" y="1906"/>
                <a:ext cx="8" cy="1"/>
              </a:xfrm>
              <a:custGeom>
                <a:avLst/>
                <a:gdLst/>
                <a:ahLst/>
                <a:cxnLst>
                  <a:cxn ang="0">
                    <a:pos x="0"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2" name="Rectangle 711"/>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53" name="Freeform 71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4" name="Freeform 713"/>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5" name="Freeform 714"/>
              <p:cNvSpPr>
                <a:spLocks/>
              </p:cNvSpPr>
              <p:nvPr/>
            </p:nvSpPr>
            <p:spPr bwMode="auto">
              <a:xfrm>
                <a:off x="2908" y="190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6" name="Freeform 715"/>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7" name="Freeform 716"/>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8" name="Freeform 71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9" name="Freeform 718"/>
              <p:cNvSpPr>
                <a:spLocks/>
              </p:cNvSpPr>
              <p:nvPr/>
            </p:nvSpPr>
            <p:spPr bwMode="auto">
              <a:xfrm>
                <a:off x="2884" y="1898"/>
                <a:ext cx="8" cy="16"/>
              </a:xfrm>
              <a:custGeom>
                <a:avLst/>
                <a:gdLst/>
                <a:ahLst/>
                <a:cxnLst>
                  <a:cxn ang="0">
                    <a:pos x="0" y="16"/>
                  </a:cxn>
                  <a:cxn ang="0">
                    <a:pos x="0" y="16"/>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0" name="Rectangle 719"/>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61" name="Rectangle 720"/>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62" name="Freeform 721"/>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3" name="Freeform 722"/>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4" name="Freeform 723"/>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5" name="Freeform 724"/>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6" name="Freeform 725"/>
              <p:cNvSpPr>
                <a:spLocks noEditPoints="1"/>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7" name="Freeform 726"/>
              <p:cNvSpPr>
                <a:spLocks/>
              </p:cNvSpPr>
              <p:nvPr/>
            </p:nvSpPr>
            <p:spPr bwMode="auto">
              <a:xfrm>
                <a:off x="2876" y="1906"/>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0"/>
                  </a:cxn>
                  <a:cxn ang="0">
                    <a:pos x="0" y="8"/>
                  </a:cxn>
                  <a:cxn ang="0">
                    <a:pos x="0" y="8"/>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8" name="Freeform 72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9" name="Freeform 728"/>
              <p:cNvSpPr>
                <a:spLocks/>
              </p:cNvSpPr>
              <p:nvPr/>
            </p:nvSpPr>
            <p:spPr bwMode="auto">
              <a:xfrm>
                <a:off x="2908" y="1906"/>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0" name="Freeform 729"/>
              <p:cNvSpPr>
                <a:spLocks/>
              </p:cNvSpPr>
              <p:nvPr/>
            </p:nvSpPr>
            <p:spPr bwMode="auto">
              <a:xfrm>
                <a:off x="2908" y="1906"/>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1" name="Freeform 730"/>
              <p:cNvSpPr>
                <a:spLocks/>
              </p:cNvSpPr>
              <p:nvPr/>
            </p:nvSpPr>
            <p:spPr bwMode="auto">
              <a:xfrm>
                <a:off x="2900" y="190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2" name="Rectangle 731"/>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3" name="Rectangle 732"/>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4" name="Freeform 733"/>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5" name="Rectangle 734"/>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6" name="Freeform 735"/>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7" name="Freeform 736"/>
              <p:cNvSpPr>
                <a:spLocks/>
              </p:cNvSpPr>
              <p:nvPr/>
            </p:nvSpPr>
            <p:spPr bwMode="auto">
              <a:xfrm>
                <a:off x="2900" y="1906"/>
                <a:ext cx="8" cy="8"/>
              </a:xfrm>
              <a:custGeom>
                <a:avLst/>
                <a:gdLst/>
                <a:ahLst/>
                <a:cxnLst>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8" name="Freeform 73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9" name="Freeform 738"/>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0" name="Freeform 739"/>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1" name="Freeform 740"/>
              <p:cNvSpPr>
                <a:spLocks/>
              </p:cNvSpPr>
              <p:nvPr/>
            </p:nvSpPr>
            <p:spPr bwMode="auto">
              <a:xfrm>
                <a:off x="2868" y="19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2" name="Freeform 741"/>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3" name="Freeform 742"/>
              <p:cNvSpPr>
                <a:spLocks/>
              </p:cNvSpPr>
              <p:nvPr/>
            </p:nvSpPr>
            <p:spPr bwMode="auto">
              <a:xfrm>
                <a:off x="2876" y="191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4" name="Freeform 743"/>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5" name="Freeform 744"/>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6" name="Rectangle 745"/>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87" name="Freeform 746"/>
              <p:cNvSpPr>
                <a:spLocks/>
              </p:cNvSpPr>
              <p:nvPr/>
            </p:nvSpPr>
            <p:spPr bwMode="auto">
              <a:xfrm>
                <a:off x="2900" y="191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8" name="Rectangle 747"/>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89" name="Freeform 748"/>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0" name="Freeform 749"/>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1" name="Freeform 750"/>
              <p:cNvSpPr>
                <a:spLocks/>
              </p:cNvSpPr>
              <p:nvPr/>
            </p:nvSpPr>
            <p:spPr bwMode="auto">
              <a:xfrm>
                <a:off x="2900" y="1906"/>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2" name="Freeform 751"/>
              <p:cNvSpPr>
                <a:spLocks/>
              </p:cNvSpPr>
              <p:nvPr/>
            </p:nvSpPr>
            <p:spPr bwMode="auto">
              <a:xfrm>
                <a:off x="2908" y="190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3" name="Rectangle 752"/>
              <p:cNvSpPr>
                <a:spLocks noChangeArrowheads="1"/>
              </p:cNvSpPr>
              <p:nvPr/>
            </p:nvSpPr>
            <p:spPr bwMode="auto">
              <a:xfrm>
                <a:off x="2916"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4" name="Freeform 753"/>
              <p:cNvSpPr>
                <a:spLocks/>
              </p:cNvSpPr>
              <p:nvPr/>
            </p:nvSpPr>
            <p:spPr bwMode="auto">
              <a:xfrm>
                <a:off x="2884" y="1914"/>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5" name="Freeform 754"/>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6" name="Rectangle 755"/>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7" name="Rectangle 756"/>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8" name="Freeform 757"/>
              <p:cNvSpPr>
                <a:spLocks/>
              </p:cNvSpPr>
              <p:nvPr/>
            </p:nvSpPr>
            <p:spPr bwMode="auto">
              <a:xfrm>
                <a:off x="2876" y="1914"/>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0" y="8"/>
                  </a:cxn>
                  <a:cxn ang="0">
                    <a:pos x="0" y="8"/>
                  </a:cxn>
                  <a:cxn ang="0">
                    <a:pos x="8" y="0"/>
                  </a:cxn>
                  <a:cxn ang="0">
                    <a:pos x="8" y="0"/>
                  </a:cxn>
                  <a:cxn ang="0">
                    <a:pos x="8" y="0"/>
                  </a:cxn>
                  <a:cxn ang="0">
                    <a:pos x="8" y="0"/>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0"/>
                    </a:lnTo>
                    <a:lnTo>
                      <a:pt x="8" y="0"/>
                    </a:lnTo>
                    <a:lnTo>
                      <a:pt x="8" y="8"/>
                    </a:lnTo>
                    <a:lnTo>
                      <a:pt x="8" y="0"/>
                    </a:lnTo>
                    <a:lnTo>
                      <a:pt x="8" y="0"/>
                    </a:lnTo>
                    <a:lnTo>
                      <a:pt x="8" y="0"/>
                    </a:lnTo>
                    <a:lnTo>
                      <a:pt x="0" y="0"/>
                    </a:lnTo>
                    <a:lnTo>
                      <a:pt x="8" y="0"/>
                    </a:lnTo>
                    <a:lnTo>
                      <a:pt x="8"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9" name="Freeform 758"/>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0" name="Freeform 759"/>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1" name="Freeform 760"/>
              <p:cNvSpPr>
                <a:spLocks/>
              </p:cNvSpPr>
              <p:nvPr/>
            </p:nvSpPr>
            <p:spPr bwMode="auto">
              <a:xfrm>
                <a:off x="2884" y="192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2" name="Freeform 761"/>
              <p:cNvSpPr>
                <a:spLocks/>
              </p:cNvSpPr>
              <p:nvPr/>
            </p:nvSpPr>
            <p:spPr bwMode="auto">
              <a:xfrm>
                <a:off x="2884" y="1922"/>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3" name="Freeform 762"/>
              <p:cNvSpPr>
                <a:spLocks/>
              </p:cNvSpPr>
              <p:nvPr/>
            </p:nvSpPr>
            <p:spPr bwMode="auto">
              <a:xfrm>
                <a:off x="2876" y="1922"/>
                <a:ext cx="8" cy="8"/>
              </a:xfrm>
              <a:custGeom>
                <a:avLst/>
                <a:gdLst/>
                <a:ahLst/>
                <a:cxnLst>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0" y="8"/>
                  </a:cxn>
                  <a:cxn ang="0">
                    <a:pos x="0" y="8"/>
                  </a:cxn>
                  <a:cxn ang="0">
                    <a:pos x="0" y="0"/>
                  </a:cxn>
                  <a:cxn ang="0">
                    <a:pos x="8" y="0"/>
                  </a:cxn>
                  <a:cxn ang="0">
                    <a:pos x="0" y="0"/>
                  </a:cxn>
                  <a:cxn ang="0">
                    <a:pos x="0" y="0"/>
                  </a:cxn>
                  <a:cxn ang="0">
                    <a:pos x="0" y="0"/>
                  </a:cxn>
                  <a:cxn ang="0">
                    <a:pos x="0" y="0"/>
                  </a:cxn>
                  <a:cxn ang="0">
                    <a:pos x="8" y="0"/>
                  </a:cxn>
                  <a:cxn ang="0">
                    <a:pos x="0" y="0"/>
                  </a:cxn>
                  <a:cxn ang="0">
                    <a:pos x="8" y="0"/>
                  </a:cxn>
                </a:cxnLst>
                <a:rect l="0" t="0" r="r" b="b"/>
                <a:pathLst>
                  <a:path w="8" h="8">
                    <a:moveTo>
                      <a:pt x="0" y="0"/>
                    </a:moveTo>
                    <a:lnTo>
                      <a:pt x="0" y="0"/>
                    </a:lnTo>
                    <a:lnTo>
                      <a:pt x="0"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0" y="0"/>
                    </a:lnTo>
                    <a:lnTo>
                      <a:pt x="8"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4" name="Freeform 763"/>
              <p:cNvSpPr>
                <a:spLocks/>
              </p:cNvSpPr>
              <p:nvPr/>
            </p:nvSpPr>
            <p:spPr bwMode="auto">
              <a:xfrm>
                <a:off x="2868" y="1914"/>
                <a:ext cx="1" cy="24"/>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24">
                    <a:moveTo>
                      <a:pt x="0" y="0"/>
                    </a:move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5" name="Freeform 764"/>
              <p:cNvSpPr>
                <a:spLocks/>
              </p:cNvSpPr>
              <p:nvPr/>
            </p:nvSpPr>
            <p:spPr bwMode="auto">
              <a:xfrm>
                <a:off x="2884" y="1946"/>
                <a:ext cx="8" cy="16"/>
              </a:xfrm>
              <a:custGeom>
                <a:avLst/>
                <a:gdLst/>
                <a:ahLst/>
                <a:cxnLst>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Lst>
                <a:rect l="0" t="0" r="r" b="b"/>
                <a:pathLst>
                  <a:path w="8" h="16">
                    <a:moveTo>
                      <a:pt x="0" y="16"/>
                    </a:move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6" name="Freeform 765"/>
              <p:cNvSpPr>
                <a:spLocks/>
              </p:cNvSpPr>
              <p:nvPr/>
            </p:nvSpPr>
            <p:spPr bwMode="auto">
              <a:xfrm>
                <a:off x="2860" y="1938"/>
                <a:ext cx="16" cy="24"/>
              </a:xfrm>
              <a:custGeom>
                <a:avLst/>
                <a:gdLst/>
                <a:ahLst/>
                <a:cxnLst>
                  <a:cxn ang="0">
                    <a:pos x="8" y="0"/>
                  </a:cxn>
                  <a:cxn ang="0">
                    <a:pos x="8" y="8"/>
                  </a:cxn>
                  <a:cxn ang="0">
                    <a:pos x="8" y="8"/>
                  </a:cxn>
                  <a:cxn ang="0">
                    <a:pos x="8" y="8"/>
                  </a:cxn>
                  <a:cxn ang="0">
                    <a:pos x="0" y="8"/>
                  </a:cxn>
                  <a:cxn ang="0">
                    <a:pos x="0" y="8"/>
                  </a:cxn>
                  <a:cxn ang="0">
                    <a:pos x="0" y="16"/>
                  </a:cxn>
                  <a:cxn ang="0">
                    <a:pos x="0" y="16"/>
                  </a:cxn>
                  <a:cxn ang="0">
                    <a:pos x="0" y="24"/>
                  </a:cxn>
                  <a:cxn ang="0">
                    <a:pos x="0" y="24"/>
                  </a:cxn>
                  <a:cxn ang="0">
                    <a:pos x="0" y="24"/>
                  </a:cxn>
                  <a:cxn ang="0">
                    <a:pos x="0" y="24"/>
                  </a:cxn>
                  <a:cxn ang="0">
                    <a:pos x="0" y="24"/>
                  </a:cxn>
                  <a:cxn ang="0">
                    <a:pos x="0" y="16"/>
                  </a:cxn>
                  <a:cxn ang="0">
                    <a:pos x="8" y="16"/>
                  </a:cxn>
                  <a:cxn ang="0">
                    <a:pos x="8" y="16"/>
                  </a:cxn>
                  <a:cxn ang="0">
                    <a:pos x="8"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16"/>
                  </a:cxn>
                  <a:cxn ang="0">
                    <a:pos x="8" y="16"/>
                  </a:cxn>
                  <a:cxn ang="0">
                    <a:pos x="0" y="16"/>
                  </a:cxn>
                  <a:cxn ang="0">
                    <a:pos x="0" y="16"/>
                  </a:cxn>
                  <a:cxn ang="0">
                    <a:pos x="0" y="24"/>
                  </a:cxn>
                  <a:cxn ang="0">
                    <a:pos x="0" y="24"/>
                  </a:cxn>
                  <a:cxn ang="0">
                    <a:pos x="0" y="24"/>
                  </a:cxn>
                  <a:cxn ang="0">
                    <a:pos x="0" y="24"/>
                  </a:cxn>
                  <a:cxn ang="0">
                    <a:pos x="0" y="16"/>
                  </a:cxn>
                  <a:cxn ang="0">
                    <a:pos x="0" y="16"/>
                  </a:cxn>
                  <a:cxn ang="0">
                    <a:pos x="0" y="8"/>
                  </a:cxn>
                  <a:cxn ang="0">
                    <a:pos x="0" y="8"/>
                  </a:cxn>
                  <a:cxn ang="0">
                    <a:pos x="8" y="8"/>
                  </a:cxn>
                  <a:cxn ang="0">
                    <a:pos x="8" y="8"/>
                  </a:cxn>
                  <a:cxn ang="0">
                    <a:pos x="8" y="8"/>
                  </a:cxn>
                  <a:cxn ang="0">
                    <a:pos x="8" y="0"/>
                  </a:cxn>
                  <a:cxn ang="0">
                    <a:pos x="8" y="0"/>
                  </a:cxn>
                </a:cxnLst>
                <a:rect l="0" t="0" r="r" b="b"/>
                <a:pathLst>
                  <a:path w="16" h="24">
                    <a:moveTo>
                      <a:pt x="8" y="0"/>
                    </a:move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7" name="Freeform 766"/>
              <p:cNvSpPr>
                <a:spLocks/>
              </p:cNvSpPr>
              <p:nvPr/>
            </p:nvSpPr>
            <p:spPr bwMode="auto">
              <a:xfrm>
                <a:off x="2876" y="1954"/>
                <a:ext cx="16" cy="8"/>
              </a:xfrm>
              <a:custGeom>
                <a:avLst/>
                <a:gdLst/>
                <a:ahLst/>
                <a:cxnLst>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16" h="8">
                    <a:moveTo>
                      <a:pt x="0" y="8"/>
                    </a:move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8" name="Freeform 767"/>
              <p:cNvSpPr>
                <a:spLocks/>
              </p:cNvSpPr>
              <p:nvPr/>
            </p:nvSpPr>
            <p:spPr bwMode="auto">
              <a:xfrm>
                <a:off x="2892" y="1946"/>
                <a:ext cx="16" cy="24"/>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24"/>
                  </a:cxn>
                  <a:cxn ang="0">
                    <a:pos x="16" y="24"/>
                  </a:cxn>
                  <a:cxn ang="0">
                    <a:pos x="16" y="24"/>
                  </a:cxn>
                  <a:cxn ang="0">
                    <a:pos x="16" y="24"/>
                  </a:cxn>
                  <a:cxn ang="0">
                    <a:pos x="16" y="24"/>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16"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9" name="Freeform 768"/>
              <p:cNvSpPr>
                <a:spLocks/>
              </p:cNvSpPr>
              <p:nvPr/>
            </p:nvSpPr>
            <p:spPr bwMode="auto">
              <a:xfrm>
                <a:off x="2868" y="1946"/>
                <a:ext cx="48" cy="32"/>
              </a:xfrm>
              <a:custGeom>
                <a:avLst/>
                <a:gdLst/>
                <a:ahLst/>
                <a:cxnLst>
                  <a:cxn ang="0">
                    <a:pos x="48" y="24"/>
                  </a:cxn>
                  <a:cxn ang="0">
                    <a:pos x="48" y="24"/>
                  </a:cxn>
                  <a:cxn ang="0">
                    <a:pos x="48" y="24"/>
                  </a:cxn>
                  <a:cxn ang="0">
                    <a:pos x="40" y="24"/>
                  </a:cxn>
                  <a:cxn ang="0">
                    <a:pos x="40" y="24"/>
                  </a:cxn>
                  <a:cxn ang="0">
                    <a:pos x="40" y="16"/>
                  </a:cxn>
                  <a:cxn ang="0">
                    <a:pos x="40" y="16"/>
                  </a:cxn>
                  <a:cxn ang="0">
                    <a:pos x="40" y="16"/>
                  </a:cxn>
                  <a:cxn ang="0">
                    <a:pos x="40" y="16"/>
                  </a:cxn>
                  <a:cxn ang="0">
                    <a:pos x="40" y="8"/>
                  </a:cxn>
                  <a:cxn ang="0">
                    <a:pos x="40" y="8"/>
                  </a:cxn>
                  <a:cxn ang="0">
                    <a:pos x="40" y="8"/>
                  </a:cxn>
                  <a:cxn ang="0">
                    <a:pos x="40" y="8"/>
                  </a:cxn>
                  <a:cxn ang="0">
                    <a:pos x="32" y="8"/>
                  </a:cxn>
                  <a:cxn ang="0">
                    <a:pos x="32" y="0"/>
                  </a:cxn>
                  <a:cxn ang="0">
                    <a:pos x="24" y="0"/>
                  </a:cxn>
                  <a:cxn ang="0">
                    <a:pos x="24" y="0"/>
                  </a:cxn>
                  <a:cxn ang="0">
                    <a:pos x="24" y="0"/>
                  </a:cxn>
                  <a:cxn ang="0">
                    <a:pos x="24" y="0"/>
                  </a:cxn>
                  <a:cxn ang="0">
                    <a:pos x="24" y="8"/>
                  </a:cxn>
                  <a:cxn ang="0">
                    <a:pos x="16" y="8"/>
                  </a:cxn>
                  <a:cxn ang="0">
                    <a:pos x="16" y="8"/>
                  </a:cxn>
                  <a:cxn ang="0">
                    <a:pos x="24" y="16"/>
                  </a:cxn>
                  <a:cxn ang="0">
                    <a:pos x="16" y="16"/>
                  </a:cxn>
                  <a:cxn ang="0">
                    <a:pos x="16" y="16"/>
                  </a:cxn>
                  <a:cxn ang="0">
                    <a:pos x="8" y="16"/>
                  </a:cxn>
                  <a:cxn ang="0">
                    <a:pos x="8" y="8"/>
                  </a:cxn>
                  <a:cxn ang="0">
                    <a:pos x="8" y="8"/>
                  </a:cxn>
                  <a:cxn ang="0">
                    <a:pos x="0" y="8"/>
                  </a:cxn>
                  <a:cxn ang="0">
                    <a:pos x="8" y="8"/>
                  </a:cxn>
                  <a:cxn ang="0">
                    <a:pos x="8" y="8"/>
                  </a:cxn>
                  <a:cxn ang="0">
                    <a:pos x="8" y="8"/>
                  </a:cxn>
                  <a:cxn ang="0">
                    <a:pos x="16" y="16"/>
                  </a:cxn>
                  <a:cxn ang="0">
                    <a:pos x="16" y="16"/>
                  </a:cxn>
                  <a:cxn ang="0">
                    <a:pos x="16" y="16"/>
                  </a:cxn>
                  <a:cxn ang="0">
                    <a:pos x="24" y="16"/>
                  </a:cxn>
                  <a:cxn ang="0">
                    <a:pos x="16" y="16"/>
                  </a:cxn>
                  <a:cxn ang="0">
                    <a:pos x="16" y="8"/>
                  </a:cxn>
                  <a:cxn ang="0">
                    <a:pos x="24" y="8"/>
                  </a:cxn>
                  <a:cxn ang="0">
                    <a:pos x="24" y="0"/>
                  </a:cxn>
                  <a:cxn ang="0">
                    <a:pos x="24" y="0"/>
                  </a:cxn>
                  <a:cxn ang="0">
                    <a:pos x="24" y="0"/>
                  </a:cxn>
                  <a:cxn ang="0">
                    <a:pos x="24" y="0"/>
                  </a:cxn>
                  <a:cxn ang="0">
                    <a:pos x="32" y="0"/>
                  </a:cxn>
                  <a:cxn ang="0">
                    <a:pos x="32" y="0"/>
                  </a:cxn>
                  <a:cxn ang="0">
                    <a:pos x="40" y="8"/>
                  </a:cxn>
                  <a:cxn ang="0">
                    <a:pos x="40" y="8"/>
                  </a:cxn>
                  <a:cxn ang="0">
                    <a:pos x="40" y="8"/>
                  </a:cxn>
                  <a:cxn ang="0">
                    <a:pos x="40" y="8"/>
                  </a:cxn>
                  <a:cxn ang="0">
                    <a:pos x="40" y="16"/>
                  </a:cxn>
                  <a:cxn ang="0">
                    <a:pos x="40" y="16"/>
                  </a:cxn>
                  <a:cxn ang="0">
                    <a:pos x="40" y="16"/>
                  </a:cxn>
                  <a:cxn ang="0">
                    <a:pos x="40" y="16"/>
                  </a:cxn>
                  <a:cxn ang="0">
                    <a:pos x="40" y="24"/>
                  </a:cxn>
                  <a:cxn ang="0">
                    <a:pos x="40" y="24"/>
                  </a:cxn>
                  <a:cxn ang="0">
                    <a:pos x="48" y="24"/>
                  </a:cxn>
                  <a:cxn ang="0">
                    <a:pos x="48" y="24"/>
                  </a:cxn>
                  <a:cxn ang="0">
                    <a:pos x="48" y="24"/>
                  </a:cxn>
                  <a:cxn ang="0">
                    <a:pos x="48" y="32"/>
                  </a:cxn>
                </a:cxnLst>
                <a:rect l="0" t="0" r="r" b="b"/>
                <a:pathLst>
                  <a:path w="48" h="32">
                    <a:moveTo>
                      <a:pt x="48" y="32"/>
                    </a:move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8"/>
                    </a:lnTo>
                    <a:lnTo>
                      <a:pt x="40" y="8"/>
                    </a:lnTo>
                    <a:lnTo>
                      <a:pt x="40" y="16"/>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0"/>
                    </a:lnTo>
                    <a:lnTo>
                      <a:pt x="40" y="8"/>
                    </a:lnTo>
                    <a:lnTo>
                      <a:pt x="40" y="0"/>
                    </a:lnTo>
                    <a:lnTo>
                      <a:pt x="40" y="0"/>
                    </a:lnTo>
                    <a:lnTo>
                      <a:pt x="40" y="0"/>
                    </a:lnTo>
                    <a:lnTo>
                      <a:pt x="32" y="0"/>
                    </a:lnTo>
                    <a:lnTo>
                      <a:pt x="32" y="0"/>
                    </a:lnTo>
                    <a:lnTo>
                      <a:pt x="32" y="0"/>
                    </a:lnTo>
                    <a:lnTo>
                      <a:pt x="32" y="0"/>
                    </a:lnTo>
                    <a:lnTo>
                      <a:pt x="32" y="8"/>
                    </a:lnTo>
                    <a:lnTo>
                      <a:pt x="32" y="8"/>
                    </a:lnTo>
                    <a:lnTo>
                      <a:pt x="32" y="8"/>
                    </a:lnTo>
                    <a:lnTo>
                      <a:pt x="32" y="8"/>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40" y="0"/>
                    </a:lnTo>
                    <a:lnTo>
                      <a:pt x="40" y="0"/>
                    </a:lnTo>
                    <a:lnTo>
                      <a:pt x="40" y="0"/>
                    </a:lnTo>
                    <a:lnTo>
                      <a:pt x="40" y="0"/>
                    </a:lnTo>
                    <a:lnTo>
                      <a:pt x="40" y="0"/>
                    </a:lnTo>
                    <a:lnTo>
                      <a:pt x="40" y="8"/>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0" name="Freeform 769"/>
              <p:cNvSpPr>
                <a:spLocks/>
              </p:cNvSpPr>
              <p:nvPr/>
            </p:nvSpPr>
            <p:spPr bwMode="auto">
              <a:xfrm>
                <a:off x="2908" y="1970"/>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1" name="Rectangle 770"/>
              <p:cNvSpPr>
                <a:spLocks noChangeArrowheads="1"/>
              </p:cNvSpPr>
              <p:nvPr/>
            </p:nvSpPr>
            <p:spPr bwMode="auto">
              <a:xfrm>
                <a:off x="2916" y="197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2" name="Freeform 771"/>
              <p:cNvSpPr>
                <a:spLocks/>
              </p:cNvSpPr>
              <p:nvPr/>
            </p:nvSpPr>
            <p:spPr bwMode="auto">
              <a:xfrm>
                <a:off x="2844" y="1954"/>
                <a:ext cx="24" cy="57"/>
              </a:xfrm>
              <a:custGeom>
                <a:avLst/>
                <a:gdLst/>
                <a:ahLst/>
                <a:cxnLst>
                  <a:cxn ang="0">
                    <a:pos x="24" y="8"/>
                  </a:cxn>
                  <a:cxn ang="0">
                    <a:pos x="24" y="8"/>
                  </a:cxn>
                  <a:cxn ang="0">
                    <a:pos x="16" y="8"/>
                  </a:cxn>
                  <a:cxn ang="0">
                    <a:pos x="24" y="8"/>
                  </a:cxn>
                  <a:cxn ang="0">
                    <a:pos x="24" y="8"/>
                  </a:cxn>
                  <a:cxn ang="0">
                    <a:pos x="16" y="8"/>
                  </a:cxn>
                  <a:cxn ang="0">
                    <a:pos x="16" y="8"/>
                  </a:cxn>
                  <a:cxn ang="0">
                    <a:pos x="16" y="8"/>
                  </a:cxn>
                  <a:cxn ang="0">
                    <a:pos x="16" y="16"/>
                  </a:cxn>
                  <a:cxn ang="0">
                    <a:pos x="16" y="16"/>
                  </a:cxn>
                  <a:cxn ang="0">
                    <a:pos x="16" y="16"/>
                  </a:cxn>
                  <a:cxn ang="0">
                    <a:pos x="16" y="16"/>
                  </a:cxn>
                  <a:cxn ang="0">
                    <a:pos x="16" y="24"/>
                  </a:cxn>
                  <a:cxn ang="0">
                    <a:pos x="16" y="24"/>
                  </a:cxn>
                  <a:cxn ang="0">
                    <a:pos x="8" y="32"/>
                  </a:cxn>
                  <a:cxn ang="0">
                    <a:pos x="8" y="32"/>
                  </a:cxn>
                  <a:cxn ang="0">
                    <a:pos x="8" y="32"/>
                  </a:cxn>
                  <a:cxn ang="0">
                    <a:pos x="8" y="32"/>
                  </a:cxn>
                  <a:cxn ang="0">
                    <a:pos x="8" y="32"/>
                  </a:cxn>
                  <a:cxn ang="0">
                    <a:pos x="8" y="41"/>
                  </a:cxn>
                  <a:cxn ang="0">
                    <a:pos x="8" y="41"/>
                  </a:cxn>
                  <a:cxn ang="0">
                    <a:pos x="8" y="41"/>
                  </a:cxn>
                  <a:cxn ang="0">
                    <a:pos x="8" y="49"/>
                  </a:cxn>
                  <a:cxn ang="0">
                    <a:pos x="0" y="49"/>
                  </a:cxn>
                  <a:cxn ang="0">
                    <a:pos x="0" y="57"/>
                  </a:cxn>
                  <a:cxn ang="0">
                    <a:pos x="0" y="49"/>
                  </a:cxn>
                  <a:cxn ang="0">
                    <a:pos x="0" y="49"/>
                  </a:cxn>
                  <a:cxn ang="0">
                    <a:pos x="0" y="49"/>
                  </a:cxn>
                  <a:cxn ang="0">
                    <a:pos x="0" y="49"/>
                  </a:cxn>
                  <a:cxn ang="0">
                    <a:pos x="0" y="57"/>
                  </a:cxn>
                  <a:cxn ang="0">
                    <a:pos x="0" y="57"/>
                  </a:cxn>
                  <a:cxn ang="0">
                    <a:pos x="0" y="57"/>
                  </a:cxn>
                  <a:cxn ang="0">
                    <a:pos x="0" y="57"/>
                  </a:cxn>
                  <a:cxn ang="0">
                    <a:pos x="0" y="49"/>
                  </a:cxn>
                  <a:cxn ang="0">
                    <a:pos x="0" y="49"/>
                  </a:cxn>
                  <a:cxn ang="0">
                    <a:pos x="0" y="49"/>
                  </a:cxn>
                  <a:cxn ang="0">
                    <a:pos x="8" y="49"/>
                  </a:cxn>
                  <a:cxn ang="0">
                    <a:pos x="0" y="49"/>
                  </a:cxn>
                  <a:cxn ang="0">
                    <a:pos x="0" y="49"/>
                  </a:cxn>
                  <a:cxn ang="0">
                    <a:pos x="0" y="49"/>
                  </a:cxn>
                  <a:cxn ang="0">
                    <a:pos x="8" y="41"/>
                  </a:cxn>
                  <a:cxn ang="0">
                    <a:pos x="8" y="41"/>
                  </a:cxn>
                  <a:cxn ang="0">
                    <a:pos x="8" y="41"/>
                  </a:cxn>
                  <a:cxn ang="0">
                    <a:pos x="8" y="41"/>
                  </a:cxn>
                  <a:cxn ang="0">
                    <a:pos x="8" y="32"/>
                  </a:cxn>
                  <a:cxn ang="0">
                    <a:pos x="8" y="32"/>
                  </a:cxn>
                  <a:cxn ang="0">
                    <a:pos x="8" y="32"/>
                  </a:cxn>
                  <a:cxn ang="0">
                    <a:pos x="8" y="32"/>
                  </a:cxn>
                  <a:cxn ang="0">
                    <a:pos x="8" y="32"/>
                  </a:cxn>
                  <a:cxn ang="0">
                    <a:pos x="16" y="24"/>
                  </a:cxn>
                  <a:cxn ang="0">
                    <a:pos x="16" y="24"/>
                  </a:cxn>
                  <a:cxn ang="0">
                    <a:pos x="16" y="16"/>
                  </a:cxn>
                  <a:cxn ang="0">
                    <a:pos x="16" y="16"/>
                  </a:cxn>
                  <a:cxn ang="0">
                    <a:pos x="16" y="16"/>
                  </a:cxn>
                  <a:cxn ang="0">
                    <a:pos x="16" y="8"/>
                  </a:cxn>
                  <a:cxn ang="0">
                    <a:pos x="16" y="8"/>
                  </a:cxn>
                  <a:cxn ang="0">
                    <a:pos x="16" y="8"/>
                  </a:cxn>
                  <a:cxn ang="0">
                    <a:pos x="24" y="8"/>
                  </a:cxn>
                  <a:cxn ang="0">
                    <a:pos x="24" y="8"/>
                  </a:cxn>
                  <a:cxn ang="0">
                    <a:pos x="24" y="8"/>
                  </a:cxn>
                  <a:cxn ang="0">
                    <a:pos x="24" y="0"/>
                  </a:cxn>
                  <a:cxn ang="0">
                    <a:pos x="24" y="0"/>
                  </a:cxn>
                  <a:cxn ang="0">
                    <a:pos x="24" y="0"/>
                  </a:cxn>
                </a:cxnLst>
                <a:rect l="0" t="0" r="r" b="b"/>
                <a:pathLst>
                  <a:path w="24" h="57">
                    <a:moveTo>
                      <a:pt x="24" y="0"/>
                    </a:moveTo>
                    <a:lnTo>
                      <a:pt x="24" y="0"/>
                    </a:lnTo>
                    <a:lnTo>
                      <a:pt x="24" y="0"/>
                    </a:lnTo>
                    <a:lnTo>
                      <a:pt x="24" y="8"/>
                    </a:lnTo>
                    <a:lnTo>
                      <a:pt x="24" y="8"/>
                    </a:lnTo>
                    <a:lnTo>
                      <a:pt x="24" y="8"/>
                    </a:lnTo>
                    <a:lnTo>
                      <a:pt x="24" y="8"/>
                    </a:lnTo>
                    <a:lnTo>
                      <a:pt x="24" y="0"/>
                    </a:lnTo>
                    <a:lnTo>
                      <a:pt x="24" y="0"/>
                    </a:lnTo>
                    <a:lnTo>
                      <a:pt x="24" y="0"/>
                    </a:lnTo>
                    <a:lnTo>
                      <a:pt x="24" y="0"/>
                    </a:lnTo>
                    <a:lnTo>
                      <a:pt x="24" y="0"/>
                    </a:lnTo>
                    <a:lnTo>
                      <a:pt x="24" y="8"/>
                    </a:lnTo>
                    <a:lnTo>
                      <a:pt x="24" y="8"/>
                    </a:lnTo>
                    <a:lnTo>
                      <a:pt x="24" y="8"/>
                    </a:lnTo>
                    <a:lnTo>
                      <a:pt x="24" y="0"/>
                    </a:lnTo>
                    <a:lnTo>
                      <a:pt x="24" y="8"/>
                    </a:lnTo>
                    <a:lnTo>
                      <a:pt x="16" y="8"/>
                    </a:lnTo>
                    <a:lnTo>
                      <a:pt x="16" y="8"/>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9"/>
                    </a:lnTo>
                    <a:lnTo>
                      <a:pt x="8" y="41"/>
                    </a:lnTo>
                    <a:lnTo>
                      <a:pt x="8" y="49"/>
                    </a:lnTo>
                    <a:lnTo>
                      <a:pt x="8" y="49"/>
                    </a:lnTo>
                    <a:lnTo>
                      <a:pt x="8" y="49"/>
                    </a:lnTo>
                    <a:lnTo>
                      <a:pt x="8" y="49"/>
                    </a:lnTo>
                    <a:lnTo>
                      <a:pt x="8" y="49"/>
                    </a:lnTo>
                    <a:lnTo>
                      <a:pt x="8" y="49"/>
                    </a:lnTo>
                    <a:lnTo>
                      <a:pt x="8" y="49"/>
                    </a:lnTo>
                    <a:lnTo>
                      <a:pt x="8" y="49"/>
                    </a:lnTo>
                    <a:lnTo>
                      <a:pt x="8" y="49"/>
                    </a:lnTo>
                    <a:lnTo>
                      <a:pt x="8" y="49"/>
                    </a:lnTo>
                    <a:lnTo>
                      <a:pt x="0" y="49"/>
                    </a:lnTo>
                    <a:lnTo>
                      <a:pt x="0" y="49"/>
                    </a:lnTo>
                    <a:lnTo>
                      <a:pt x="0" y="49"/>
                    </a:lnTo>
                    <a:lnTo>
                      <a:pt x="0" y="49"/>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0" y="49"/>
                    </a:lnTo>
                    <a:lnTo>
                      <a:pt x="8"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9"/>
                    </a:lnTo>
                    <a:lnTo>
                      <a:pt x="8" y="49"/>
                    </a:lnTo>
                    <a:lnTo>
                      <a:pt x="8" y="49"/>
                    </a:lnTo>
                    <a:lnTo>
                      <a:pt x="8" y="49"/>
                    </a:lnTo>
                    <a:lnTo>
                      <a:pt x="8"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1"/>
                    </a:lnTo>
                    <a:lnTo>
                      <a:pt x="8" y="49"/>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2"/>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3" name="Freeform 772"/>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4" name="Rectangle 773"/>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5" name="Rectangle 774"/>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6" name="Freeform 775"/>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7" name="Freeform 776"/>
              <p:cNvSpPr>
                <a:spLocks/>
              </p:cNvSpPr>
              <p:nvPr/>
            </p:nvSpPr>
            <p:spPr bwMode="auto">
              <a:xfrm>
                <a:off x="2836" y="2011"/>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8" name="Freeform 777"/>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9" name="Rectangle 778"/>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20" name="Freeform 779"/>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1" name="Freeform 780"/>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2" name="Freeform 781"/>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3" name="Freeform 782"/>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4" name="Freeform 783"/>
              <p:cNvSpPr>
                <a:spLocks/>
              </p:cNvSpPr>
              <p:nvPr/>
            </p:nvSpPr>
            <p:spPr bwMode="auto">
              <a:xfrm>
                <a:off x="2836" y="201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5" name="Freeform 784"/>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6" name="Freeform 785"/>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7" name="Freeform 78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8" name="Freeform 787"/>
              <p:cNvSpPr>
                <a:spLocks/>
              </p:cNvSpPr>
              <p:nvPr/>
            </p:nvSpPr>
            <p:spPr bwMode="auto">
              <a:xfrm>
                <a:off x="2836" y="2019"/>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9" name="Freeform 788"/>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0" name="Freeform 789"/>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1" name="Freeform 790"/>
              <p:cNvSpPr>
                <a:spLocks/>
              </p:cNvSpPr>
              <p:nvPr/>
            </p:nvSpPr>
            <p:spPr bwMode="auto">
              <a:xfrm>
                <a:off x="2828" y="2027"/>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2" name="Freeform 791"/>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3" name="Freeform 792"/>
              <p:cNvSpPr>
                <a:spLocks/>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4" name="Freeform 793"/>
              <p:cNvSpPr>
                <a:spLocks/>
              </p:cNvSpPr>
              <p:nvPr/>
            </p:nvSpPr>
            <p:spPr bwMode="auto">
              <a:xfrm>
                <a:off x="2836" y="2019"/>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5" name="Rectangle 794"/>
              <p:cNvSpPr>
                <a:spLocks noChangeArrowheads="1"/>
              </p:cNvSpPr>
              <p:nvPr/>
            </p:nvSpPr>
            <p:spPr bwMode="auto">
              <a:xfrm>
                <a:off x="2844"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36" name="Freeform 795"/>
              <p:cNvSpPr>
                <a:spLocks/>
              </p:cNvSpPr>
              <p:nvPr/>
            </p:nvSpPr>
            <p:spPr bwMode="auto">
              <a:xfrm>
                <a:off x="2828" y="2019"/>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7" name="Freeform 79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8" name="Rectangle 797"/>
              <p:cNvSpPr>
                <a:spLocks noChangeArrowheads="1"/>
              </p:cNvSpPr>
              <p:nvPr/>
            </p:nvSpPr>
            <p:spPr bwMode="auto">
              <a:xfrm>
                <a:off x="2836"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39" name="Freeform 798"/>
              <p:cNvSpPr>
                <a:spLocks noEditPoints="1"/>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0" name="Freeform 799"/>
              <p:cNvSpPr>
                <a:spLocks/>
              </p:cNvSpPr>
              <p:nvPr/>
            </p:nvSpPr>
            <p:spPr bwMode="auto">
              <a:xfrm>
                <a:off x="2836"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1" name="Freeform 800"/>
              <p:cNvSpPr>
                <a:spLocks/>
              </p:cNvSpPr>
              <p:nvPr/>
            </p:nvSpPr>
            <p:spPr bwMode="auto">
              <a:xfrm>
                <a:off x="2836" y="203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2" name="Freeform 801"/>
              <p:cNvSpPr>
                <a:spLocks/>
              </p:cNvSpPr>
              <p:nvPr/>
            </p:nvSpPr>
            <p:spPr bwMode="auto">
              <a:xfrm>
                <a:off x="2836"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3" name="Rectangle 802"/>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44" name="Rectangle 803"/>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45" name="Freeform 804"/>
              <p:cNvSpPr>
                <a:spLocks/>
              </p:cNvSpPr>
              <p:nvPr/>
            </p:nvSpPr>
            <p:spPr bwMode="auto">
              <a:xfrm>
                <a:off x="2820" y="2035"/>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6" name="Freeform 805"/>
              <p:cNvSpPr>
                <a:spLocks/>
              </p:cNvSpPr>
              <p:nvPr/>
            </p:nvSpPr>
            <p:spPr bwMode="auto">
              <a:xfrm>
                <a:off x="2820"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7" name="Freeform 806"/>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8" name="Freeform 807"/>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7" name="Group 1009"/>
            <p:cNvGrpSpPr>
              <a:grpSpLocks/>
            </p:cNvGrpSpPr>
            <p:nvPr/>
          </p:nvGrpSpPr>
          <p:grpSpPr bwMode="auto">
            <a:xfrm>
              <a:off x="2820" y="1244"/>
              <a:ext cx="249" cy="969"/>
              <a:chOff x="2820" y="1244"/>
              <a:chExt cx="249" cy="969"/>
            </a:xfrm>
          </p:grpSpPr>
          <p:sp>
            <p:nvSpPr>
              <p:cNvPr id="7449" name="Freeform 809"/>
              <p:cNvSpPr>
                <a:spLocks/>
              </p:cNvSpPr>
              <p:nvPr/>
            </p:nvSpPr>
            <p:spPr bwMode="auto">
              <a:xfrm>
                <a:off x="2828" y="2035"/>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0" name="Freeform 810"/>
              <p:cNvSpPr>
                <a:spLocks/>
              </p:cNvSpPr>
              <p:nvPr/>
            </p:nvSpPr>
            <p:spPr bwMode="auto">
              <a:xfrm>
                <a:off x="2844" y="2035"/>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1" name="Freeform 811"/>
              <p:cNvSpPr>
                <a:spLocks/>
              </p:cNvSpPr>
              <p:nvPr/>
            </p:nvSpPr>
            <p:spPr bwMode="auto">
              <a:xfrm>
                <a:off x="2836" y="202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2" name="Rectangle 812"/>
              <p:cNvSpPr>
                <a:spLocks noChangeArrowheads="1"/>
              </p:cNvSpPr>
              <p:nvPr/>
            </p:nvSpPr>
            <p:spPr bwMode="auto">
              <a:xfrm>
                <a:off x="2844" y="2035"/>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53" name="Freeform 813"/>
              <p:cNvSpPr>
                <a:spLocks/>
              </p:cNvSpPr>
              <p:nvPr/>
            </p:nvSpPr>
            <p:spPr bwMode="auto">
              <a:xfrm>
                <a:off x="2844" y="2035"/>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4" name="Freeform 814"/>
              <p:cNvSpPr>
                <a:spLocks noEditPoints="1"/>
              </p:cNvSpPr>
              <p:nvPr/>
            </p:nvSpPr>
            <p:spPr bwMode="auto">
              <a:xfrm>
                <a:off x="2828" y="2035"/>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5" name="Freeform 815"/>
              <p:cNvSpPr>
                <a:spLocks/>
              </p:cNvSpPr>
              <p:nvPr/>
            </p:nvSpPr>
            <p:spPr bwMode="auto">
              <a:xfrm>
                <a:off x="2820" y="203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6" name="Freeform 816"/>
              <p:cNvSpPr>
                <a:spLocks/>
              </p:cNvSpPr>
              <p:nvPr/>
            </p:nvSpPr>
            <p:spPr bwMode="auto">
              <a:xfrm>
                <a:off x="2820" y="20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7" name="Freeform 817"/>
              <p:cNvSpPr>
                <a:spLocks/>
              </p:cNvSpPr>
              <p:nvPr/>
            </p:nvSpPr>
            <p:spPr bwMode="auto">
              <a:xfrm>
                <a:off x="2836" y="2035"/>
                <a:ext cx="8" cy="8"/>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8" name="Rectangle 818"/>
              <p:cNvSpPr>
                <a:spLocks noChangeArrowheads="1"/>
              </p:cNvSpPr>
              <p:nvPr/>
            </p:nvSpPr>
            <p:spPr bwMode="auto">
              <a:xfrm>
                <a:off x="2844" y="20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59" name="Freeform 819"/>
              <p:cNvSpPr>
                <a:spLocks/>
              </p:cNvSpPr>
              <p:nvPr/>
            </p:nvSpPr>
            <p:spPr bwMode="auto">
              <a:xfrm>
                <a:off x="2844" y="204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0" name="Rectangle 820"/>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1" name="Rectangle 821"/>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2" name="Freeform 822"/>
              <p:cNvSpPr>
                <a:spLocks/>
              </p:cNvSpPr>
              <p:nvPr/>
            </p:nvSpPr>
            <p:spPr bwMode="auto">
              <a:xfrm>
                <a:off x="2836" y="2051"/>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3" name="Freeform 82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4" name="Freeform 82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5" name="Freeform 825"/>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6" name="Freeform 826"/>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7" name="Rectangle 827"/>
              <p:cNvSpPr>
                <a:spLocks noChangeArrowheads="1"/>
              </p:cNvSpPr>
              <p:nvPr/>
            </p:nvSpPr>
            <p:spPr bwMode="auto">
              <a:xfrm>
                <a:off x="2844" y="205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8" name="Freeform 828"/>
              <p:cNvSpPr>
                <a:spLocks/>
              </p:cNvSpPr>
              <p:nvPr/>
            </p:nvSpPr>
            <p:spPr bwMode="auto">
              <a:xfrm>
                <a:off x="2844" y="2051"/>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9" name="Freeform 829"/>
              <p:cNvSpPr>
                <a:spLocks noEditPoints="1"/>
              </p:cNvSpPr>
              <p:nvPr/>
            </p:nvSpPr>
            <p:spPr bwMode="auto">
              <a:xfrm>
                <a:off x="2844" y="2051"/>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0" name="Freeform 830"/>
              <p:cNvSpPr>
                <a:spLocks/>
              </p:cNvSpPr>
              <p:nvPr/>
            </p:nvSpPr>
            <p:spPr bwMode="auto">
              <a:xfrm>
                <a:off x="2844" y="205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1" name="Freeform 831"/>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2" name="Rectangle 832"/>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73" name="Freeform 83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4" name="Freeform 83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5" name="Freeform 835"/>
              <p:cNvSpPr>
                <a:spLocks/>
              </p:cNvSpPr>
              <p:nvPr/>
            </p:nvSpPr>
            <p:spPr bwMode="auto">
              <a:xfrm>
                <a:off x="2852"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6" name="Rectangle 836"/>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77" name="Freeform 837"/>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8" name="Freeform 838"/>
              <p:cNvSpPr>
                <a:spLocks/>
              </p:cNvSpPr>
              <p:nvPr/>
            </p:nvSpPr>
            <p:spPr bwMode="auto">
              <a:xfrm>
                <a:off x="2852" y="2051"/>
                <a:ext cx="1" cy="8"/>
              </a:xfrm>
              <a:custGeom>
                <a:avLst/>
                <a:gdLst/>
                <a:ahLst/>
                <a:cxnLst>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9" name="Freeform 839"/>
              <p:cNvSpPr>
                <a:spLocks/>
              </p:cNvSpPr>
              <p:nvPr/>
            </p:nvSpPr>
            <p:spPr bwMode="auto">
              <a:xfrm>
                <a:off x="2852" y="205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0" name="Freeform 840"/>
              <p:cNvSpPr>
                <a:spLocks/>
              </p:cNvSpPr>
              <p:nvPr/>
            </p:nvSpPr>
            <p:spPr bwMode="auto">
              <a:xfrm>
                <a:off x="2852" y="2059"/>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1" name="Freeform 841"/>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2" name="Freeform 842"/>
              <p:cNvSpPr>
                <a:spLocks/>
              </p:cNvSpPr>
              <p:nvPr/>
            </p:nvSpPr>
            <p:spPr bwMode="auto">
              <a:xfrm>
                <a:off x="2852" y="2059"/>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3" name="Freeform 843"/>
              <p:cNvSpPr>
                <a:spLocks/>
              </p:cNvSpPr>
              <p:nvPr/>
            </p:nvSpPr>
            <p:spPr bwMode="auto">
              <a:xfrm>
                <a:off x="2852" y="2059"/>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8"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4" name="Freeform 844"/>
              <p:cNvSpPr>
                <a:spLocks/>
              </p:cNvSpPr>
              <p:nvPr/>
            </p:nvSpPr>
            <p:spPr bwMode="auto">
              <a:xfrm>
                <a:off x="2852"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5" name="Freeform 845"/>
              <p:cNvSpPr>
                <a:spLocks/>
              </p:cNvSpPr>
              <p:nvPr/>
            </p:nvSpPr>
            <p:spPr bwMode="auto">
              <a:xfrm>
                <a:off x="2852" y="205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8"/>
                    </a:lnTo>
                    <a:lnTo>
                      <a:pt x="0"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6" name="Freeform 846"/>
              <p:cNvSpPr>
                <a:spLocks/>
              </p:cNvSpPr>
              <p:nvPr/>
            </p:nvSpPr>
            <p:spPr bwMode="auto">
              <a:xfrm>
                <a:off x="2860"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7" name="Freeform 847"/>
              <p:cNvSpPr>
                <a:spLocks/>
              </p:cNvSpPr>
              <p:nvPr/>
            </p:nvSpPr>
            <p:spPr bwMode="auto">
              <a:xfrm>
                <a:off x="2860" y="206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8" name="Freeform 848"/>
              <p:cNvSpPr>
                <a:spLocks/>
              </p:cNvSpPr>
              <p:nvPr/>
            </p:nvSpPr>
            <p:spPr bwMode="auto">
              <a:xfrm>
                <a:off x="2860" y="2075"/>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9" name="Freeform 849"/>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0" name="Freeform 850"/>
              <p:cNvSpPr>
                <a:spLocks noEditPoints="1"/>
              </p:cNvSpPr>
              <p:nvPr/>
            </p:nvSpPr>
            <p:spPr bwMode="auto">
              <a:xfrm>
                <a:off x="2860" y="2083"/>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1" name="Freeform 851"/>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2" name="Freeform 852"/>
              <p:cNvSpPr>
                <a:spLocks noEditPoints="1"/>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3" name="Freeform 853"/>
              <p:cNvSpPr>
                <a:spLocks/>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4" name="Freeform 854"/>
              <p:cNvSpPr>
                <a:spLocks/>
              </p:cNvSpPr>
              <p:nvPr/>
            </p:nvSpPr>
            <p:spPr bwMode="auto">
              <a:xfrm>
                <a:off x="2860" y="2099"/>
                <a:ext cx="1" cy="9"/>
              </a:xfrm>
              <a:custGeom>
                <a:avLst/>
                <a:gdLst/>
                <a:ahLst/>
                <a:cxnLst>
                  <a:cxn ang="0">
                    <a:pos x="0" y="9"/>
                  </a:cxn>
                  <a:cxn ang="0">
                    <a:pos x="0" y="9"/>
                  </a:cxn>
                  <a:cxn ang="0">
                    <a:pos x="0" y="0"/>
                  </a:cxn>
                  <a:cxn ang="0">
                    <a:pos x="0" y="0"/>
                  </a:cxn>
                  <a:cxn ang="0">
                    <a:pos x="0" y="0"/>
                  </a:cxn>
                  <a:cxn ang="0">
                    <a:pos x="0" y="9"/>
                  </a:cxn>
                  <a:cxn ang="0">
                    <a:pos x="0" y="9"/>
                  </a:cxn>
                  <a:cxn ang="0">
                    <a:pos x="0" y="0"/>
                  </a:cxn>
                  <a:cxn ang="0">
                    <a:pos x="0" y="0"/>
                  </a:cxn>
                  <a:cxn ang="0">
                    <a:pos x="0" y="9"/>
                  </a:cxn>
                </a:cxnLst>
                <a:rect l="0" t="0" r="r" b="b"/>
                <a:pathLst>
                  <a:path h="9">
                    <a:moveTo>
                      <a:pt x="0" y="9"/>
                    </a:moveTo>
                    <a:lnTo>
                      <a:pt x="0" y="9"/>
                    </a:lnTo>
                    <a:lnTo>
                      <a:pt x="0" y="0"/>
                    </a:lnTo>
                    <a:lnTo>
                      <a:pt x="0" y="0"/>
                    </a:lnTo>
                    <a:lnTo>
                      <a:pt x="0" y="0"/>
                    </a:lnTo>
                    <a:lnTo>
                      <a:pt x="0" y="9"/>
                    </a:lnTo>
                    <a:lnTo>
                      <a:pt x="0" y="9"/>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5" name="Freeform 855"/>
              <p:cNvSpPr>
                <a:spLocks/>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6" name="Freeform 856"/>
              <p:cNvSpPr>
                <a:spLocks/>
              </p:cNvSpPr>
              <p:nvPr/>
            </p:nvSpPr>
            <p:spPr bwMode="auto">
              <a:xfrm>
                <a:off x="2860" y="2067"/>
                <a:ext cx="8" cy="41"/>
              </a:xfrm>
              <a:custGeom>
                <a:avLst/>
                <a:gdLst/>
                <a:ahLst/>
                <a:cxnLst>
                  <a:cxn ang="0">
                    <a:pos x="0" y="0"/>
                  </a:cxn>
                  <a:cxn ang="0">
                    <a:pos x="0" y="0"/>
                  </a:cxn>
                  <a:cxn ang="0">
                    <a:pos x="0" y="0"/>
                  </a:cxn>
                  <a:cxn ang="0">
                    <a:pos x="0" y="0"/>
                  </a:cxn>
                  <a:cxn ang="0">
                    <a:pos x="8" y="8"/>
                  </a:cxn>
                  <a:cxn ang="0">
                    <a:pos x="8" y="8"/>
                  </a:cxn>
                  <a:cxn ang="0">
                    <a:pos x="8" y="8"/>
                  </a:cxn>
                  <a:cxn ang="0">
                    <a:pos x="8" y="8"/>
                  </a:cxn>
                  <a:cxn ang="0">
                    <a:pos x="8" y="8"/>
                  </a:cxn>
                  <a:cxn ang="0">
                    <a:pos x="0" y="16"/>
                  </a:cxn>
                  <a:cxn ang="0">
                    <a:pos x="0" y="16"/>
                  </a:cxn>
                  <a:cxn ang="0">
                    <a:pos x="0" y="16"/>
                  </a:cxn>
                  <a:cxn ang="0">
                    <a:pos x="8" y="16"/>
                  </a:cxn>
                  <a:cxn ang="0">
                    <a:pos x="8" y="16"/>
                  </a:cxn>
                  <a:cxn ang="0">
                    <a:pos x="8" y="16"/>
                  </a:cxn>
                  <a:cxn ang="0">
                    <a:pos x="8" y="16"/>
                  </a:cxn>
                  <a:cxn ang="0">
                    <a:pos x="8" y="24"/>
                  </a:cxn>
                  <a:cxn ang="0">
                    <a:pos x="8" y="24"/>
                  </a:cxn>
                  <a:cxn ang="0">
                    <a:pos x="8" y="16"/>
                  </a:cxn>
                  <a:cxn ang="0">
                    <a:pos x="8" y="24"/>
                  </a:cxn>
                  <a:cxn ang="0">
                    <a:pos x="8" y="24"/>
                  </a:cxn>
                  <a:cxn ang="0">
                    <a:pos x="8" y="24"/>
                  </a:cxn>
                  <a:cxn ang="0">
                    <a:pos x="8" y="24"/>
                  </a:cxn>
                  <a:cxn ang="0">
                    <a:pos x="0" y="32"/>
                  </a:cxn>
                  <a:cxn ang="0">
                    <a:pos x="0" y="32"/>
                  </a:cxn>
                  <a:cxn ang="0">
                    <a:pos x="0" y="32"/>
                  </a:cxn>
                  <a:cxn ang="0">
                    <a:pos x="0" y="32"/>
                  </a:cxn>
                  <a:cxn ang="0">
                    <a:pos x="0" y="32"/>
                  </a:cxn>
                  <a:cxn ang="0">
                    <a:pos x="0" y="32"/>
                  </a:cxn>
                  <a:cxn ang="0">
                    <a:pos x="0" y="41"/>
                  </a:cxn>
                  <a:cxn ang="0">
                    <a:pos x="0" y="41"/>
                  </a:cxn>
                  <a:cxn ang="0">
                    <a:pos x="0" y="41"/>
                  </a:cxn>
                  <a:cxn ang="0">
                    <a:pos x="0" y="41"/>
                  </a:cxn>
                  <a:cxn ang="0">
                    <a:pos x="0" y="32"/>
                  </a:cxn>
                  <a:cxn ang="0">
                    <a:pos x="0" y="32"/>
                  </a:cxn>
                  <a:cxn ang="0">
                    <a:pos x="0" y="32"/>
                  </a:cxn>
                  <a:cxn ang="0">
                    <a:pos x="0" y="32"/>
                  </a:cxn>
                  <a:cxn ang="0">
                    <a:pos x="0" y="32"/>
                  </a:cxn>
                  <a:cxn ang="0">
                    <a:pos x="0" y="24"/>
                  </a:cxn>
                  <a:cxn ang="0">
                    <a:pos x="0"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8"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2"/>
                    </a:lnTo>
                    <a:lnTo>
                      <a:pt x="0" y="41"/>
                    </a:lnTo>
                    <a:lnTo>
                      <a:pt x="0" y="41"/>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24"/>
                    </a:lnTo>
                    <a:lnTo>
                      <a:pt x="8" y="24"/>
                    </a:lnTo>
                    <a:lnTo>
                      <a:pt x="8" y="24"/>
                    </a:lnTo>
                    <a:lnTo>
                      <a:pt x="8" y="16"/>
                    </a:lnTo>
                    <a:lnTo>
                      <a:pt x="8" y="16"/>
                    </a:lnTo>
                    <a:lnTo>
                      <a:pt x="8" y="24"/>
                    </a:lnTo>
                    <a:lnTo>
                      <a:pt x="8" y="24"/>
                    </a:lnTo>
                    <a:lnTo>
                      <a:pt x="8" y="24"/>
                    </a:lnTo>
                    <a:lnTo>
                      <a:pt x="8" y="24"/>
                    </a:lnTo>
                    <a:lnTo>
                      <a:pt x="8" y="16"/>
                    </a:lnTo>
                    <a:lnTo>
                      <a:pt x="8" y="16"/>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16"/>
                    </a:lnTo>
                    <a:lnTo>
                      <a:pt x="0" y="16"/>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7" name="Freeform 857"/>
              <p:cNvSpPr>
                <a:spLocks noEditPoints="1"/>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8" name="Freeform 858"/>
              <p:cNvSpPr>
                <a:spLocks/>
              </p:cNvSpPr>
              <p:nvPr/>
            </p:nvSpPr>
            <p:spPr bwMode="auto">
              <a:xfrm>
                <a:off x="2844"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9" name="Freeform 859"/>
              <p:cNvSpPr>
                <a:spLocks/>
              </p:cNvSpPr>
              <p:nvPr/>
            </p:nvSpPr>
            <p:spPr bwMode="auto">
              <a:xfrm>
                <a:off x="2844" y="2116"/>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0" name="Freeform 860"/>
              <p:cNvSpPr>
                <a:spLocks noEditPoints="1"/>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1" name="Rectangle 861"/>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02" name="Rectangle 862"/>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03" name="Freeform 863"/>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4" name="Freeform 864"/>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5" name="Freeform 865"/>
              <p:cNvSpPr>
                <a:spLocks/>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6" name="Freeform 866"/>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7" name="Freeform 867"/>
              <p:cNvSpPr>
                <a:spLocks/>
              </p:cNvSpPr>
              <p:nvPr/>
            </p:nvSpPr>
            <p:spPr bwMode="auto">
              <a:xfrm>
                <a:off x="2860" y="2116"/>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8" name="Freeform 868"/>
              <p:cNvSpPr>
                <a:spLocks/>
              </p:cNvSpPr>
              <p:nvPr/>
            </p:nvSpPr>
            <p:spPr bwMode="auto">
              <a:xfrm>
                <a:off x="2860" y="2108"/>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9" name="Freeform 869"/>
              <p:cNvSpPr>
                <a:spLocks/>
              </p:cNvSpPr>
              <p:nvPr/>
            </p:nvSpPr>
            <p:spPr bwMode="auto">
              <a:xfrm>
                <a:off x="2860" y="211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0" name="Freeform 870"/>
              <p:cNvSpPr>
                <a:spLocks noEditPoints="1"/>
              </p:cNvSpPr>
              <p:nvPr/>
            </p:nvSpPr>
            <p:spPr bwMode="auto">
              <a:xfrm>
                <a:off x="2860" y="2124"/>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1" name="Freeform 871"/>
              <p:cNvSpPr>
                <a:spLocks/>
              </p:cNvSpPr>
              <p:nvPr/>
            </p:nvSpPr>
            <p:spPr bwMode="auto">
              <a:xfrm>
                <a:off x="2860" y="2116"/>
                <a:ext cx="1" cy="24"/>
              </a:xfrm>
              <a:custGeom>
                <a:avLst/>
                <a:gdLst/>
                <a:ahLst/>
                <a:cxnLst>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Lst>
                <a:rect l="0" t="0" r="r" b="b"/>
                <a:pathLst>
                  <a:path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2" name="Freeform 872"/>
              <p:cNvSpPr>
                <a:spLocks/>
              </p:cNvSpPr>
              <p:nvPr/>
            </p:nvSpPr>
            <p:spPr bwMode="auto">
              <a:xfrm>
                <a:off x="2860" y="2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3" name="Freeform 873"/>
              <p:cNvSpPr>
                <a:spLocks/>
              </p:cNvSpPr>
              <p:nvPr/>
            </p:nvSpPr>
            <p:spPr bwMode="auto">
              <a:xfrm>
                <a:off x="2860" y="214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4" name="Freeform 874"/>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5" name="Freeform 875"/>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6" name="Freeform 876"/>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7" name="Rectangle 877"/>
              <p:cNvSpPr>
                <a:spLocks noChangeArrowheads="1"/>
              </p:cNvSpPr>
              <p:nvPr/>
            </p:nvSpPr>
            <p:spPr bwMode="auto">
              <a:xfrm>
                <a:off x="2860" y="214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18" name="Freeform 878"/>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9" name="Freeform 879"/>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0" name="Freeform 880"/>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1" name="Freeform 881"/>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2" name="Freeform 882"/>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3" name="Freeform 883"/>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4" name="Freeform 884"/>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5" name="Freeform 885"/>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6" name="Freeform 886"/>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7" name="Freeform 887"/>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8" name="Freeform 888"/>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9" name="Freeform 889"/>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0" name="Freeform 890"/>
              <p:cNvSpPr>
                <a:spLocks/>
              </p:cNvSpPr>
              <p:nvPr/>
            </p:nvSpPr>
            <p:spPr bwMode="auto">
              <a:xfrm>
                <a:off x="2860" y="2140"/>
                <a:ext cx="1" cy="16"/>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h="16">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1" name="Freeform 891"/>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2" name="Freeform 89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3" name="Freeform 89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4" name="Rectangle 894"/>
              <p:cNvSpPr>
                <a:spLocks noChangeArrowheads="1"/>
              </p:cNvSpPr>
              <p:nvPr/>
            </p:nvSpPr>
            <p:spPr bwMode="auto">
              <a:xfrm>
                <a:off x="2860" y="215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35" name="Freeform 895"/>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6" name="Freeform 896"/>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7" name="Freeform 897"/>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8" name="Freeform 898"/>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9" name="Freeform 899"/>
              <p:cNvSpPr>
                <a:spLocks noEditPoints="1"/>
              </p:cNvSpPr>
              <p:nvPr/>
            </p:nvSpPr>
            <p:spPr bwMode="auto">
              <a:xfrm>
                <a:off x="2860" y="215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0" name="Freeform 900"/>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1" name="Freeform 901"/>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2" name="Freeform 90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3" name="Freeform 90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4" name="Freeform 904"/>
              <p:cNvSpPr>
                <a:spLocks/>
              </p:cNvSpPr>
              <p:nvPr/>
            </p:nvSpPr>
            <p:spPr bwMode="auto">
              <a:xfrm>
                <a:off x="2860" y="215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5" name="Freeform 905"/>
              <p:cNvSpPr>
                <a:spLocks/>
              </p:cNvSpPr>
              <p:nvPr/>
            </p:nvSpPr>
            <p:spPr bwMode="auto">
              <a:xfrm>
                <a:off x="2860" y="2156"/>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6" name="Freeform 906"/>
              <p:cNvSpPr>
                <a:spLocks/>
              </p:cNvSpPr>
              <p:nvPr/>
            </p:nvSpPr>
            <p:spPr bwMode="auto">
              <a:xfrm>
                <a:off x="2860" y="2156"/>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7" name="Freeform 907"/>
              <p:cNvSpPr>
                <a:spLocks noEditPoints="1"/>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8" name="Freeform 908"/>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9" name="Freeform 909"/>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0" name="Freeform 910"/>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1" name="Freeform 911"/>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2" name="Freeform 912"/>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3" name="Freeform 913"/>
              <p:cNvSpPr>
                <a:spLocks noEditPoints="1"/>
              </p:cNvSpPr>
              <p:nvPr/>
            </p:nvSpPr>
            <p:spPr bwMode="auto">
              <a:xfrm>
                <a:off x="2868" y="216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4" name="Freeform 914"/>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5" name="Freeform 915"/>
              <p:cNvSpPr>
                <a:spLocks noEditPoints="1"/>
              </p:cNvSpPr>
              <p:nvPr/>
            </p:nvSpPr>
            <p:spPr bwMode="auto">
              <a:xfrm>
                <a:off x="2868" y="216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6" name="Freeform 91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7" name="Freeform 917"/>
              <p:cNvSpPr>
                <a:spLocks noEditPoints="1"/>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8" name="Freeform 918"/>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9" name="Freeform 919"/>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0" name="Freeform 920"/>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1" name="Freeform 921"/>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2" name="Freeform 922"/>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3" name="Freeform 923"/>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4" name="Freeform 924"/>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5" name="Freeform 925"/>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6" name="Freeform 92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7" name="Freeform 927"/>
              <p:cNvSpPr>
                <a:spLocks noEditPoints="1"/>
              </p:cNvSpPr>
              <p:nvPr/>
            </p:nvSpPr>
            <p:spPr bwMode="auto">
              <a:xfrm>
                <a:off x="2868" y="2172"/>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8" name="Freeform 928"/>
              <p:cNvSpPr>
                <a:spLocks/>
              </p:cNvSpPr>
              <p:nvPr/>
            </p:nvSpPr>
            <p:spPr bwMode="auto">
              <a:xfrm>
                <a:off x="2868" y="217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9" name="Freeform 929"/>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0" name="Freeform 930"/>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1" name="Freeform 931"/>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2" name="Freeform 932"/>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3" name="Freeform 933"/>
              <p:cNvSpPr>
                <a:spLocks/>
              </p:cNvSpPr>
              <p:nvPr/>
            </p:nvSpPr>
            <p:spPr bwMode="auto">
              <a:xfrm>
                <a:off x="2876" y="217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4" name="Freeform 934"/>
              <p:cNvSpPr>
                <a:spLocks/>
              </p:cNvSpPr>
              <p:nvPr/>
            </p:nvSpPr>
            <p:spPr bwMode="auto">
              <a:xfrm>
                <a:off x="2868" y="2172"/>
                <a:ext cx="8" cy="8"/>
              </a:xfrm>
              <a:custGeom>
                <a:avLst/>
                <a:gdLst/>
                <a:ahLst/>
                <a:cxnLst>
                  <a:cxn ang="0">
                    <a:pos x="8" y="8"/>
                  </a:cxn>
                  <a:cxn ang="0">
                    <a:pos x="0" y="8"/>
                  </a:cxn>
                  <a:cxn ang="0">
                    <a:pos x="0" y="8"/>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8"/>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5" name="Freeform 935"/>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6" name="Freeform 936"/>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7" name="Freeform 937"/>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8" name="Freeform 938"/>
              <p:cNvSpPr>
                <a:spLocks/>
              </p:cNvSpPr>
              <p:nvPr/>
            </p:nvSpPr>
            <p:spPr bwMode="auto">
              <a:xfrm>
                <a:off x="2868" y="218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9" name="Freeform 939"/>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0" name="Freeform 940"/>
              <p:cNvSpPr>
                <a:spLocks noEditPoints="1"/>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1" name="Freeform 941"/>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2" name="Freeform 942"/>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3" name="Freeform 943"/>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4" name="Freeform 944"/>
              <p:cNvSpPr>
                <a:spLocks/>
              </p:cNvSpPr>
              <p:nvPr/>
            </p:nvSpPr>
            <p:spPr bwMode="auto">
              <a:xfrm>
                <a:off x="2860" y="2156"/>
                <a:ext cx="16" cy="24"/>
              </a:xfrm>
              <a:custGeom>
                <a:avLst/>
                <a:gdLst/>
                <a:ahLst/>
                <a:cxnLst>
                  <a:cxn ang="0">
                    <a:pos x="16" y="24"/>
                  </a:cxn>
                  <a:cxn ang="0">
                    <a:pos x="16" y="24"/>
                  </a:cxn>
                  <a:cxn ang="0">
                    <a:pos x="16" y="24"/>
                  </a:cxn>
                  <a:cxn ang="0">
                    <a:pos x="8" y="24"/>
                  </a:cxn>
                  <a:cxn ang="0">
                    <a:pos x="16" y="24"/>
                  </a:cxn>
                  <a:cxn ang="0">
                    <a:pos x="16" y="24"/>
                  </a:cxn>
                  <a:cxn ang="0">
                    <a:pos x="16" y="24"/>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24"/>
                  </a:cxn>
                  <a:cxn ang="0">
                    <a:pos x="16" y="16"/>
                  </a:cxn>
                  <a:cxn ang="0">
                    <a:pos x="16" y="24"/>
                  </a:cxn>
                  <a:cxn ang="0">
                    <a:pos x="16" y="24"/>
                  </a:cxn>
                  <a:cxn ang="0">
                    <a:pos x="16" y="24"/>
                  </a:cxn>
                  <a:cxn ang="0">
                    <a:pos x="16" y="24"/>
                  </a:cxn>
                  <a:cxn ang="0">
                    <a:pos x="16" y="24"/>
                  </a:cxn>
                  <a:cxn ang="0">
                    <a:pos x="16" y="24"/>
                  </a:cxn>
                </a:cxnLst>
                <a:rect l="0" t="0" r="r" b="b"/>
                <a:pathLst>
                  <a:path w="16" h="24">
                    <a:moveTo>
                      <a:pt x="16" y="24"/>
                    </a:move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16"/>
                    </a:lnTo>
                    <a:lnTo>
                      <a:pt x="8" y="16"/>
                    </a:lnTo>
                    <a:lnTo>
                      <a:pt x="8" y="8"/>
                    </a:lnTo>
                    <a:lnTo>
                      <a:pt x="8" y="8"/>
                    </a:lnTo>
                    <a:lnTo>
                      <a:pt x="8" y="8"/>
                    </a:lnTo>
                    <a:lnTo>
                      <a:pt x="8" y="8"/>
                    </a:lnTo>
                    <a:lnTo>
                      <a:pt x="8" y="16"/>
                    </a:lnTo>
                    <a:lnTo>
                      <a:pt x="8" y="16"/>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16"/>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5" name="Freeform 945"/>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6" name="Freeform 946"/>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7" name="Freeform 947"/>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8" name="Freeform 948"/>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9" name="Freeform 949"/>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0" name="Freeform 950"/>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1" name="Freeform 951"/>
              <p:cNvSpPr>
                <a:spLocks/>
              </p:cNvSpPr>
              <p:nvPr/>
            </p:nvSpPr>
            <p:spPr bwMode="auto">
              <a:xfrm>
                <a:off x="2868" y="218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2" name="Freeform 952"/>
              <p:cNvSpPr>
                <a:spLocks/>
              </p:cNvSpPr>
              <p:nvPr/>
            </p:nvSpPr>
            <p:spPr bwMode="auto">
              <a:xfrm>
                <a:off x="2868" y="2188"/>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3" name="Freeform 953"/>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4" name="Freeform 954"/>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5" name="Freeform 955"/>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6" name="Freeform 956"/>
              <p:cNvSpPr>
                <a:spLocks/>
              </p:cNvSpPr>
              <p:nvPr/>
            </p:nvSpPr>
            <p:spPr bwMode="auto">
              <a:xfrm>
                <a:off x="2876" y="2188"/>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7" name="Freeform 957"/>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8" name="Freeform 958"/>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9" name="Freeform 959"/>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0" name="Freeform 960"/>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1" name="Freeform 961"/>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2" name="Freeform 962"/>
              <p:cNvSpPr>
                <a:spLocks noEditPoints="1"/>
              </p:cNvSpPr>
              <p:nvPr/>
            </p:nvSpPr>
            <p:spPr bwMode="auto">
              <a:xfrm>
                <a:off x="2876" y="2196"/>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3" name="Freeform 963"/>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4" name="Freeform 964"/>
              <p:cNvSpPr>
                <a:spLocks/>
              </p:cNvSpPr>
              <p:nvPr/>
            </p:nvSpPr>
            <p:spPr bwMode="auto">
              <a:xfrm>
                <a:off x="2884"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5" name="Freeform 965"/>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6" name="Freeform 966"/>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7" name="Freeform 967"/>
              <p:cNvSpPr>
                <a:spLocks noEditPoints="1"/>
              </p:cNvSpPr>
              <p:nvPr/>
            </p:nvSpPr>
            <p:spPr bwMode="auto">
              <a:xfrm>
                <a:off x="2884" y="219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8" name="Freeform 968"/>
              <p:cNvSpPr>
                <a:spLocks/>
              </p:cNvSpPr>
              <p:nvPr/>
            </p:nvSpPr>
            <p:spPr bwMode="auto">
              <a:xfrm>
                <a:off x="2900" y="2196"/>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9" name="Freeform 969"/>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0" name="Freeform 970"/>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1" name="Freeform 971"/>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2" name="Freeform 972"/>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3" name="Freeform 973"/>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4" name="Rectangle 974"/>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15" name="Rectangle 975"/>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16" name="Freeform 976"/>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7" name="Freeform 977"/>
              <p:cNvSpPr>
                <a:spLocks/>
              </p:cNvSpPr>
              <p:nvPr/>
            </p:nvSpPr>
            <p:spPr bwMode="auto">
              <a:xfrm>
                <a:off x="2884" y="220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8" name="Freeform 978"/>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9" name="Freeform 979"/>
              <p:cNvSpPr>
                <a:spLocks/>
              </p:cNvSpPr>
              <p:nvPr/>
            </p:nvSpPr>
            <p:spPr bwMode="auto">
              <a:xfrm>
                <a:off x="2876" y="2180"/>
                <a:ext cx="16" cy="24"/>
              </a:xfrm>
              <a:custGeom>
                <a:avLst/>
                <a:gdLst/>
                <a:ahLst/>
                <a:cxnLst>
                  <a:cxn ang="0">
                    <a:pos x="8" y="24"/>
                  </a:cxn>
                  <a:cxn ang="0">
                    <a:pos x="16"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Lst>
                <a:rect l="0" t="0" r="r" b="b"/>
                <a:pathLst>
                  <a:path w="16" h="24">
                    <a:moveTo>
                      <a:pt x="8" y="24"/>
                    </a:moveTo>
                    <a:lnTo>
                      <a:pt x="8" y="24"/>
                    </a:lnTo>
                    <a:lnTo>
                      <a:pt x="8" y="24"/>
                    </a:lnTo>
                    <a:lnTo>
                      <a:pt x="16" y="24"/>
                    </a:lnTo>
                    <a:lnTo>
                      <a:pt x="8" y="24"/>
                    </a:lnTo>
                    <a:lnTo>
                      <a:pt x="8" y="24"/>
                    </a:lnTo>
                    <a:lnTo>
                      <a:pt x="16" y="24"/>
                    </a:lnTo>
                    <a:lnTo>
                      <a:pt x="8" y="24"/>
                    </a:lnTo>
                    <a:lnTo>
                      <a:pt x="8" y="24"/>
                    </a:lnTo>
                    <a:lnTo>
                      <a:pt x="8"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8" y="24"/>
                    </a:lnTo>
                    <a:lnTo>
                      <a:pt x="8" y="24"/>
                    </a:lnTo>
                    <a:lnTo>
                      <a:pt x="16" y="24"/>
                    </a:lnTo>
                    <a:lnTo>
                      <a:pt x="16" y="24"/>
                    </a:lnTo>
                    <a:lnTo>
                      <a:pt x="16" y="24"/>
                    </a:lnTo>
                    <a:lnTo>
                      <a:pt x="16" y="24"/>
                    </a:lnTo>
                    <a:lnTo>
                      <a:pt x="8" y="24"/>
                    </a:lnTo>
                    <a:lnTo>
                      <a:pt x="16" y="24"/>
                    </a:lnTo>
                    <a:lnTo>
                      <a:pt x="16"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0" name="Freeform 980"/>
              <p:cNvSpPr>
                <a:spLocks/>
              </p:cNvSpPr>
              <p:nvPr/>
            </p:nvSpPr>
            <p:spPr bwMode="auto">
              <a:xfrm>
                <a:off x="2892" y="2196"/>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1" name="Freeform 981"/>
              <p:cNvSpPr>
                <a:spLocks noEditPoints="1"/>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2" name="Freeform 982"/>
              <p:cNvSpPr>
                <a:spLocks/>
              </p:cNvSpPr>
              <p:nvPr/>
            </p:nvSpPr>
            <p:spPr bwMode="auto">
              <a:xfrm>
                <a:off x="2892" y="2196"/>
                <a:ext cx="8" cy="8"/>
              </a:xfrm>
              <a:custGeom>
                <a:avLst/>
                <a:gdLst/>
                <a:ahLst/>
                <a:cxnLst>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3" name="Freeform 983"/>
              <p:cNvSpPr>
                <a:spLocks/>
              </p:cNvSpPr>
              <p:nvPr/>
            </p:nvSpPr>
            <p:spPr bwMode="auto">
              <a:xfrm>
                <a:off x="2900" y="2204"/>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4" name="Freeform 984"/>
              <p:cNvSpPr>
                <a:spLocks/>
              </p:cNvSpPr>
              <p:nvPr/>
            </p:nvSpPr>
            <p:spPr bwMode="auto">
              <a:xfrm>
                <a:off x="2900" y="22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5" name="Freeform 985"/>
              <p:cNvSpPr>
                <a:spLocks/>
              </p:cNvSpPr>
              <p:nvPr/>
            </p:nvSpPr>
            <p:spPr bwMode="auto">
              <a:xfrm>
                <a:off x="2892" y="2204"/>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6" name="Rectangle 986"/>
              <p:cNvSpPr>
                <a:spLocks noChangeArrowheads="1"/>
              </p:cNvSpPr>
              <p:nvPr/>
            </p:nvSpPr>
            <p:spPr bwMode="auto">
              <a:xfrm>
                <a:off x="2908" y="22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27" name="Freeform 987"/>
              <p:cNvSpPr>
                <a:spLocks/>
              </p:cNvSpPr>
              <p:nvPr/>
            </p:nvSpPr>
            <p:spPr bwMode="auto">
              <a:xfrm>
                <a:off x="2900" y="221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8" name="Rectangle 988"/>
              <p:cNvSpPr>
                <a:spLocks noChangeArrowheads="1"/>
              </p:cNvSpPr>
              <p:nvPr/>
            </p:nvSpPr>
            <p:spPr bwMode="auto">
              <a:xfrm>
                <a:off x="3005"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29" name="Rectangle 989"/>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30" name="Freeform 990"/>
              <p:cNvSpPr>
                <a:spLocks/>
              </p:cNvSpPr>
              <p:nvPr/>
            </p:nvSpPr>
            <p:spPr bwMode="auto">
              <a:xfrm>
                <a:off x="3005" y="1244"/>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1" name="Freeform 991"/>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2" name="Freeform 992"/>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3" name="Rectangle 993"/>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34" name="Freeform 994"/>
              <p:cNvSpPr>
                <a:spLocks/>
              </p:cNvSpPr>
              <p:nvPr/>
            </p:nvSpPr>
            <p:spPr bwMode="auto">
              <a:xfrm>
                <a:off x="3005" y="1244"/>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5" name="Freeform 995"/>
              <p:cNvSpPr>
                <a:spLocks/>
              </p:cNvSpPr>
              <p:nvPr/>
            </p:nvSpPr>
            <p:spPr bwMode="auto">
              <a:xfrm>
                <a:off x="2932"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6" name="Freeform 996"/>
              <p:cNvSpPr>
                <a:spLocks/>
              </p:cNvSpPr>
              <p:nvPr/>
            </p:nvSpPr>
            <p:spPr bwMode="auto">
              <a:xfrm>
                <a:off x="3005"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7" name="Freeform 997"/>
              <p:cNvSpPr>
                <a:spLocks/>
              </p:cNvSpPr>
              <p:nvPr/>
            </p:nvSpPr>
            <p:spPr bwMode="auto">
              <a:xfrm>
                <a:off x="3005" y="1244"/>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8" name="Freeform 998"/>
              <p:cNvSpPr>
                <a:spLocks/>
              </p:cNvSpPr>
              <p:nvPr/>
            </p:nvSpPr>
            <p:spPr bwMode="auto">
              <a:xfrm>
                <a:off x="3005"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9" name="Freeform 999"/>
              <p:cNvSpPr>
                <a:spLocks/>
              </p:cNvSpPr>
              <p:nvPr/>
            </p:nvSpPr>
            <p:spPr bwMode="auto">
              <a:xfrm>
                <a:off x="3005" y="124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0" name="Freeform 1000"/>
              <p:cNvSpPr>
                <a:spLocks/>
              </p:cNvSpPr>
              <p:nvPr/>
            </p:nvSpPr>
            <p:spPr bwMode="auto">
              <a:xfrm>
                <a:off x="2940"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1" name="Freeform 1001"/>
              <p:cNvSpPr>
                <a:spLocks/>
              </p:cNvSpPr>
              <p:nvPr/>
            </p:nvSpPr>
            <p:spPr bwMode="auto">
              <a:xfrm>
                <a:off x="3037" y="1252"/>
                <a:ext cx="16" cy="8"/>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2" name="Freeform 1002"/>
              <p:cNvSpPr>
                <a:spLocks/>
              </p:cNvSpPr>
              <p:nvPr/>
            </p:nvSpPr>
            <p:spPr bwMode="auto">
              <a:xfrm>
                <a:off x="2932" y="1244"/>
                <a:ext cx="25" cy="16"/>
              </a:xfrm>
              <a:custGeom>
                <a:avLst/>
                <a:gdLst/>
                <a:ahLst/>
                <a:cxnLst>
                  <a:cxn ang="0">
                    <a:pos x="25" y="8"/>
                  </a:cxn>
                  <a:cxn ang="0">
                    <a:pos x="25" y="8"/>
                  </a:cxn>
                  <a:cxn ang="0">
                    <a:pos x="25" y="8"/>
                  </a:cxn>
                  <a:cxn ang="0">
                    <a:pos x="25" y="8"/>
                  </a:cxn>
                  <a:cxn ang="0">
                    <a:pos x="25" y="0"/>
                  </a:cxn>
                  <a:cxn ang="0">
                    <a:pos x="25" y="0"/>
                  </a:cxn>
                  <a:cxn ang="0">
                    <a:pos x="25" y="8"/>
                  </a:cxn>
                  <a:cxn ang="0">
                    <a:pos x="17" y="0"/>
                  </a:cxn>
                  <a:cxn ang="0">
                    <a:pos x="17" y="0"/>
                  </a:cxn>
                  <a:cxn ang="0">
                    <a:pos x="8" y="0"/>
                  </a:cxn>
                  <a:cxn ang="0">
                    <a:pos x="8" y="0"/>
                  </a:cxn>
                  <a:cxn ang="0">
                    <a:pos x="17" y="0"/>
                  </a:cxn>
                  <a:cxn ang="0">
                    <a:pos x="17" y="0"/>
                  </a:cxn>
                  <a:cxn ang="0">
                    <a:pos x="8" y="0"/>
                  </a:cxn>
                  <a:cxn ang="0">
                    <a:pos x="8" y="0"/>
                  </a:cxn>
                  <a:cxn ang="0">
                    <a:pos x="8" y="0"/>
                  </a:cxn>
                  <a:cxn ang="0">
                    <a:pos x="8" y="8"/>
                  </a:cxn>
                  <a:cxn ang="0">
                    <a:pos x="8" y="8"/>
                  </a:cxn>
                  <a:cxn ang="0">
                    <a:pos x="8" y="0"/>
                  </a:cxn>
                  <a:cxn ang="0">
                    <a:pos x="8" y="0"/>
                  </a:cxn>
                  <a:cxn ang="0">
                    <a:pos x="0" y="8"/>
                  </a:cxn>
                  <a:cxn ang="0">
                    <a:pos x="0" y="8"/>
                  </a:cxn>
                  <a:cxn ang="0">
                    <a:pos x="0" y="8"/>
                  </a:cxn>
                  <a:cxn ang="0">
                    <a:pos x="0" y="8"/>
                  </a:cxn>
                  <a:cxn ang="0">
                    <a:pos x="0" y="8"/>
                  </a:cxn>
                  <a:cxn ang="0">
                    <a:pos x="8" y="8"/>
                  </a:cxn>
                  <a:cxn ang="0">
                    <a:pos x="8" y="8"/>
                  </a:cxn>
                  <a:cxn ang="0">
                    <a:pos x="8" y="16"/>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8" y="0"/>
                  </a:cxn>
                  <a:cxn ang="0">
                    <a:pos x="8" y="0"/>
                  </a:cxn>
                  <a:cxn ang="0">
                    <a:pos x="8" y="8"/>
                  </a:cxn>
                  <a:cxn ang="0">
                    <a:pos x="8" y="0"/>
                  </a:cxn>
                  <a:cxn ang="0">
                    <a:pos x="8" y="0"/>
                  </a:cxn>
                  <a:cxn ang="0">
                    <a:pos x="8" y="0"/>
                  </a:cxn>
                  <a:cxn ang="0">
                    <a:pos x="8" y="0"/>
                  </a:cxn>
                  <a:cxn ang="0">
                    <a:pos x="8" y="0"/>
                  </a:cxn>
                  <a:cxn ang="0">
                    <a:pos x="17" y="0"/>
                  </a:cxn>
                  <a:cxn ang="0">
                    <a:pos x="8" y="0"/>
                  </a:cxn>
                  <a:cxn ang="0">
                    <a:pos x="8" y="0"/>
                  </a:cxn>
                  <a:cxn ang="0">
                    <a:pos x="17" y="0"/>
                  </a:cxn>
                  <a:cxn ang="0">
                    <a:pos x="17" y="0"/>
                  </a:cxn>
                  <a:cxn ang="0">
                    <a:pos x="25" y="0"/>
                  </a:cxn>
                  <a:cxn ang="0">
                    <a:pos x="25" y="0"/>
                  </a:cxn>
                  <a:cxn ang="0">
                    <a:pos x="25" y="0"/>
                  </a:cxn>
                  <a:cxn ang="0">
                    <a:pos x="25" y="0"/>
                  </a:cxn>
                  <a:cxn ang="0">
                    <a:pos x="25" y="0"/>
                  </a:cxn>
                  <a:cxn ang="0">
                    <a:pos x="25" y="8"/>
                  </a:cxn>
                  <a:cxn ang="0">
                    <a:pos x="25" y="8"/>
                  </a:cxn>
                </a:cxnLst>
                <a:rect l="0" t="0" r="r" b="b"/>
                <a:pathLst>
                  <a:path w="25" h="16">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8" y="0"/>
                    </a:lnTo>
                    <a:lnTo>
                      <a:pt x="8"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0"/>
                    </a:lnTo>
                    <a:lnTo>
                      <a:pt x="25" y="0"/>
                    </a:lnTo>
                    <a:lnTo>
                      <a:pt x="25" y="0"/>
                    </a:lnTo>
                    <a:lnTo>
                      <a:pt x="25" y="8"/>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3" name="Freeform 1003"/>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4" name="Freeform 1004"/>
              <p:cNvSpPr>
                <a:spLocks/>
              </p:cNvSpPr>
              <p:nvPr/>
            </p:nvSpPr>
            <p:spPr bwMode="auto">
              <a:xfrm>
                <a:off x="3013" y="1252"/>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5" name="Freeform 1005"/>
              <p:cNvSpPr>
                <a:spLocks/>
              </p:cNvSpPr>
              <p:nvPr/>
            </p:nvSpPr>
            <p:spPr bwMode="auto">
              <a:xfrm>
                <a:off x="3053"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6" name="Freeform 1006"/>
              <p:cNvSpPr>
                <a:spLocks/>
              </p:cNvSpPr>
              <p:nvPr/>
            </p:nvSpPr>
            <p:spPr bwMode="auto">
              <a:xfrm>
                <a:off x="3053" y="1252"/>
                <a:ext cx="16" cy="8"/>
              </a:xfrm>
              <a:custGeom>
                <a:avLst/>
                <a:gdLst/>
                <a:ahLst/>
                <a:cxnLst>
                  <a:cxn ang="0">
                    <a:pos x="8"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16" y="8"/>
                  </a:cxn>
                  <a:cxn ang="0">
                    <a:pos x="16" y="8"/>
                  </a:cxn>
                  <a:cxn ang="0">
                    <a:pos x="16" y="8"/>
                  </a:cxn>
                  <a:cxn ang="0">
                    <a:pos x="16" y="8"/>
                  </a:cxn>
                </a:cxnLst>
                <a:rect l="0" t="0" r="r" b="b"/>
                <a:pathLst>
                  <a:path w="16" h="8">
                    <a:moveTo>
                      <a:pt x="16" y="8"/>
                    </a:moveTo>
                    <a:lnTo>
                      <a:pt x="16" y="8"/>
                    </a:lnTo>
                    <a:lnTo>
                      <a:pt x="8" y="8"/>
                    </a:lnTo>
                    <a:lnTo>
                      <a:pt x="8"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7" name="Freeform 1007"/>
              <p:cNvSpPr>
                <a:spLocks/>
              </p:cNvSpPr>
              <p:nvPr/>
            </p:nvSpPr>
            <p:spPr bwMode="auto">
              <a:xfrm>
                <a:off x="2949" y="1244"/>
                <a:ext cx="56"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24" y="16"/>
                  </a:cxn>
                  <a:cxn ang="0">
                    <a:pos x="24" y="16"/>
                  </a:cxn>
                  <a:cxn ang="0">
                    <a:pos x="24" y="16"/>
                  </a:cxn>
                  <a:cxn ang="0">
                    <a:pos x="32" y="16"/>
                  </a:cxn>
                  <a:cxn ang="0">
                    <a:pos x="32" y="16"/>
                  </a:cxn>
                  <a:cxn ang="0">
                    <a:pos x="32" y="8"/>
                  </a:cxn>
                  <a:cxn ang="0">
                    <a:pos x="32" y="8"/>
                  </a:cxn>
                  <a:cxn ang="0">
                    <a:pos x="40" y="8"/>
                  </a:cxn>
                  <a:cxn ang="0">
                    <a:pos x="40" y="8"/>
                  </a:cxn>
                  <a:cxn ang="0">
                    <a:pos x="40" y="8"/>
                  </a:cxn>
                  <a:cxn ang="0">
                    <a:pos x="48" y="8"/>
                  </a:cxn>
                  <a:cxn ang="0">
                    <a:pos x="48" y="8"/>
                  </a:cxn>
                  <a:cxn ang="0">
                    <a:pos x="48" y="8"/>
                  </a:cxn>
                  <a:cxn ang="0">
                    <a:pos x="48" y="8"/>
                  </a:cxn>
                  <a:cxn ang="0">
                    <a:pos x="48" y="8"/>
                  </a:cxn>
                  <a:cxn ang="0">
                    <a:pos x="48" y="8"/>
                  </a:cxn>
                  <a:cxn ang="0">
                    <a:pos x="56" y="8"/>
                  </a:cxn>
                  <a:cxn ang="0">
                    <a:pos x="48" y="8"/>
                  </a:cxn>
                  <a:cxn ang="0">
                    <a:pos x="48" y="8"/>
                  </a:cxn>
                  <a:cxn ang="0">
                    <a:pos x="48" y="8"/>
                  </a:cxn>
                  <a:cxn ang="0">
                    <a:pos x="48" y="8"/>
                  </a:cxn>
                  <a:cxn ang="0">
                    <a:pos x="48" y="8"/>
                  </a:cxn>
                  <a:cxn ang="0">
                    <a:pos x="40" y="8"/>
                  </a:cxn>
                  <a:cxn ang="0">
                    <a:pos x="40" y="8"/>
                  </a:cxn>
                  <a:cxn ang="0">
                    <a:pos x="40" y="8"/>
                  </a:cxn>
                  <a:cxn ang="0">
                    <a:pos x="32" y="16"/>
                  </a:cxn>
                  <a:cxn ang="0">
                    <a:pos x="32" y="16"/>
                  </a:cxn>
                  <a:cxn ang="0">
                    <a:pos x="32" y="16"/>
                  </a:cxn>
                  <a:cxn ang="0">
                    <a:pos x="32" y="16"/>
                  </a:cxn>
                  <a:cxn ang="0">
                    <a:pos x="24" y="16"/>
                  </a:cxn>
                  <a:cxn ang="0">
                    <a:pos x="24" y="16"/>
                  </a:cxn>
                  <a:cxn ang="0">
                    <a:pos x="24"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0" y="8"/>
                  </a:cxn>
                  <a:cxn ang="0">
                    <a:pos x="8" y="0"/>
                  </a:cxn>
                  <a:cxn ang="0">
                    <a:pos x="8" y="8"/>
                  </a:cxn>
                  <a:cxn ang="0">
                    <a:pos x="8" y="8"/>
                  </a:cxn>
                  <a:cxn ang="0">
                    <a:pos x="8" y="8"/>
                  </a:cxn>
                  <a:cxn ang="0">
                    <a:pos x="8" y="8"/>
                  </a:cxn>
                </a:cxnLst>
                <a:rect l="0" t="0" r="r" b="b"/>
                <a:pathLst>
                  <a:path w="56"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8"/>
                    </a:lnTo>
                    <a:lnTo>
                      <a:pt x="8" y="16"/>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24" y="16"/>
                    </a:lnTo>
                    <a:lnTo>
                      <a:pt x="24" y="16"/>
                    </a:lnTo>
                    <a:lnTo>
                      <a:pt x="32" y="16"/>
                    </a:lnTo>
                    <a:lnTo>
                      <a:pt x="32" y="16"/>
                    </a:lnTo>
                    <a:lnTo>
                      <a:pt x="32" y="16"/>
                    </a:lnTo>
                    <a:lnTo>
                      <a:pt x="32" y="16"/>
                    </a:lnTo>
                    <a:lnTo>
                      <a:pt x="32"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56" y="8"/>
                    </a:lnTo>
                    <a:lnTo>
                      <a:pt x="56" y="8"/>
                    </a:lnTo>
                    <a:lnTo>
                      <a:pt x="56" y="8"/>
                    </a:lnTo>
                    <a:lnTo>
                      <a:pt x="56" y="8"/>
                    </a:lnTo>
                    <a:lnTo>
                      <a:pt x="56" y="8"/>
                    </a:lnTo>
                    <a:lnTo>
                      <a:pt x="56" y="8"/>
                    </a:lnTo>
                    <a:lnTo>
                      <a:pt x="56" y="8"/>
                    </a:lnTo>
                    <a:lnTo>
                      <a:pt x="56"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0" y="8"/>
                    </a:lnTo>
                    <a:lnTo>
                      <a:pt x="40" y="8"/>
                    </a:lnTo>
                    <a:lnTo>
                      <a:pt x="48"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40" y="8"/>
                    </a:lnTo>
                    <a:lnTo>
                      <a:pt x="40" y="8"/>
                    </a:lnTo>
                    <a:lnTo>
                      <a:pt x="40" y="8"/>
                    </a:lnTo>
                    <a:lnTo>
                      <a:pt x="32" y="16"/>
                    </a:lnTo>
                    <a:lnTo>
                      <a:pt x="32" y="16"/>
                    </a:lnTo>
                    <a:lnTo>
                      <a:pt x="32" y="16"/>
                    </a:lnTo>
                    <a:lnTo>
                      <a:pt x="32" y="16"/>
                    </a:lnTo>
                    <a:lnTo>
                      <a:pt x="32" y="16"/>
                    </a:lnTo>
                    <a:lnTo>
                      <a:pt x="32" y="16"/>
                    </a:lnTo>
                    <a:lnTo>
                      <a:pt x="32" y="16"/>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8" name="Freeform 1008"/>
              <p:cNvSpPr>
                <a:spLocks noEditPoints="1"/>
              </p:cNvSpPr>
              <p:nvPr/>
            </p:nvSpPr>
            <p:spPr bwMode="auto">
              <a:xfrm>
                <a:off x="3061" y="12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 name="Group 1210"/>
            <p:cNvGrpSpPr>
              <a:grpSpLocks/>
            </p:cNvGrpSpPr>
            <p:nvPr/>
          </p:nvGrpSpPr>
          <p:grpSpPr bwMode="auto">
            <a:xfrm>
              <a:off x="2876" y="1252"/>
              <a:ext cx="485" cy="1244"/>
              <a:chOff x="2876" y="1252"/>
              <a:chExt cx="485" cy="1244"/>
            </a:xfrm>
          </p:grpSpPr>
          <p:sp>
            <p:nvSpPr>
              <p:cNvPr id="7249" name="Freeform 1010"/>
              <p:cNvSpPr>
                <a:spLocks/>
              </p:cNvSpPr>
              <p:nvPr/>
            </p:nvSpPr>
            <p:spPr bwMode="auto">
              <a:xfrm>
                <a:off x="3061"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0" name="Freeform 1011"/>
              <p:cNvSpPr>
                <a:spLocks/>
              </p:cNvSpPr>
              <p:nvPr/>
            </p:nvSpPr>
            <p:spPr bwMode="auto">
              <a:xfrm>
                <a:off x="3069" y="1260"/>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1" name="Freeform 1012"/>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2" name="Freeform 1013"/>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3" name="Freeform 1014"/>
              <p:cNvSpPr>
                <a:spLocks/>
              </p:cNvSpPr>
              <p:nvPr/>
            </p:nvSpPr>
            <p:spPr bwMode="auto">
              <a:xfrm>
                <a:off x="3061" y="1260"/>
                <a:ext cx="8" cy="8"/>
              </a:xfrm>
              <a:custGeom>
                <a:avLst/>
                <a:gdLst/>
                <a:ahLst/>
                <a:cxnLst>
                  <a:cxn ang="0">
                    <a:pos x="8" y="8"/>
                  </a:cxn>
                  <a:cxn ang="0">
                    <a:pos x="8"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4" name="Freeform 1015"/>
              <p:cNvSpPr>
                <a:spLocks/>
              </p:cNvSpPr>
              <p:nvPr/>
            </p:nvSpPr>
            <p:spPr bwMode="auto">
              <a:xfrm>
                <a:off x="3053" y="1252"/>
                <a:ext cx="16" cy="16"/>
              </a:xfrm>
              <a:custGeom>
                <a:avLst/>
                <a:gdLst/>
                <a:ahLst/>
                <a:cxnLst>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5" name="Freeform 101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6" name="Freeform 1017"/>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7" name="Freeform 1018"/>
              <p:cNvSpPr>
                <a:spLocks/>
              </p:cNvSpPr>
              <p:nvPr/>
            </p:nvSpPr>
            <p:spPr bwMode="auto">
              <a:xfrm>
                <a:off x="3061" y="1260"/>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Lst>
                <a:rect l="0" t="0" r="r" b="b"/>
                <a:pathLst>
                  <a:path w="8" h="8">
                    <a:moveTo>
                      <a:pt x="0" y="8"/>
                    </a:move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8" name="Freeform 1019"/>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9" name="Freeform 102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0" name="Freeform 1021"/>
              <p:cNvSpPr>
                <a:spLocks/>
              </p:cNvSpPr>
              <p:nvPr/>
            </p:nvSpPr>
            <p:spPr bwMode="auto">
              <a:xfrm>
                <a:off x="306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1" name="Freeform 1022"/>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2" name="Freeform 1023"/>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3" name="Freeform 1024"/>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4" name="Freeform 1025"/>
              <p:cNvSpPr>
                <a:spLocks/>
              </p:cNvSpPr>
              <p:nvPr/>
            </p:nvSpPr>
            <p:spPr bwMode="auto">
              <a:xfrm>
                <a:off x="3142" y="1276"/>
                <a:ext cx="8" cy="1"/>
              </a:xfrm>
              <a:custGeom>
                <a:avLst/>
                <a:gdLst/>
                <a:ahLst/>
                <a:cxnLst>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5" name="Freeform 1026"/>
              <p:cNvSpPr>
                <a:spLocks/>
              </p:cNvSpPr>
              <p:nvPr/>
            </p:nvSpPr>
            <p:spPr bwMode="auto">
              <a:xfrm>
                <a:off x="3126" y="1276"/>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6" name="Freeform 1027"/>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7" name="Freeform 1028"/>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8" name="Freeform 1029"/>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9" name="Freeform 1030"/>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0" name="Freeform 1031"/>
              <p:cNvSpPr>
                <a:spLocks/>
              </p:cNvSpPr>
              <p:nvPr/>
            </p:nvSpPr>
            <p:spPr bwMode="auto">
              <a:xfrm>
                <a:off x="3134" y="1276"/>
                <a:ext cx="8" cy="8"/>
              </a:xfrm>
              <a:custGeom>
                <a:avLst/>
                <a:gdLst/>
                <a:ahLst/>
                <a:cxnLst>
                  <a:cxn ang="0">
                    <a:pos x="8"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0"/>
                  </a:cxn>
                  <a:cxn ang="0">
                    <a:pos x="0" y="0"/>
                  </a:cxn>
                  <a:cxn ang="0">
                    <a:pos x="8" y="0"/>
                  </a:cxn>
                  <a:cxn ang="0">
                    <a:pos x="8"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8" y="0"/>
                  </a:cxn>
                  <a:cxn ang="0">
                    <a:pos x="0"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8"/>
                  </a:cxn>
                </a:cxnLst>
                <a:rect l="0" t="0" r="r" b="b"/>
                <a:pathLst>
                  <a:path w="8" h="8">
                    <a:moveTo>
                      <a:pt x="8" y="8"/>
                    </a:moveTo>
                    <a:lnTo>
                      <a:pt x="8" y="8"/>
                    </a:lnTo>
                    <a:lnTo>
                      <a:pt x="8" y="8"/>
                    </a:lnTo>
                    <a:lnTo>
                      <a:pt x="8" y="8"/>
                    </a:lnTo>
                    <a:lnTo>
                      <a:pt x="8" y="8"/>
                    </a:lnTo>
                    <a:lnTo>
                      <a:pt x="0" y="8"/>
                    </a:lnTo>
                    <a:lnTo>
                      <a:pt x="0"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8" y="0"/>
                    </a:lnTo>
                    <a:lnTo>
                      <a:pt x="8" y="0"/>
                    </a:lnTo>
                    <a:lnTo>
                      <a:pt x="8" y="0"/>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1" name="Freeform 1032"/>
              <p:cNvSpPr>
                <a:spLocks/>
              </p:cNvSpPr>
              <p:nvPr/>
            </p:nvSpPr>
            <p:spPr bwMode="auto">
              <a:xfrm>
                <a:off x="3069" y="1268"/>
                <a:ext cx="17" cy="16"/>
              </a:xfrm>
              <a:custGeom>
                <a:avLst/>
                <a:gdLst/>
                <a:ahLst/>
                <a:cxnLst>
                  <a:cxn ang="0">
                    <a:pos x="17" y="16"/>
                  </a:cxn>
                  <a:cxn ang="0">
                    <a:pos x="17" y="16"/>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16"/>
                  </a:cxn>
                </a:cxnLst>
                <a:rect l="0" t="0" r="r" b="b"/>
                <a:pathLst>
                  <a:path w="17" h="16">
                    <a:moveTo>
                      <a:pt x="17" y="16"/>
                    </a:moveTo>
                    <a:lnTo>
                      <a:pt x="17" y="8"/>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2" name="Freeform 1033"/>
              <p:cNvSpPr>
                <a:spLocks/>
              </p:cNvSpPr>
              <p:nvPr/>
            </p:nvSpPr>
            <p:spPr bwMode="auto">
              <a:xfrm>
                <a:off x="3086" y="1268"/>
                <a:ext cx="40" cy="16"/>
              </a:xfrm>
              <a:custGeom>
                <a:avLst/>
                <a:gdLst/>
                <a:ahLst/>
                <a:cxnLst>
                  <a:cxn ang="0">
                    <a:pos x="32" y="8"/>
                  </a:cxn>
                  <a:cxn ang="0">
                    <a:pos x="32" y="8"/>
                  </a:cxn>
                  <a:cxn ang="0">
                    <a:pos x="32" y="0"/>
                  </a:cxn>
                  <a:cxn ang="0">
                    <a:pos x="32" y="8"/>
                  </a:cxn>
                  <a:cxn ang="0">
                    <a:pos x="32" y="8"/>
                  </a:cxn>
                  <a:cxn ang="0">
                    <a:pos x="24" y="8"/>
                  </a:cxn>
                  <a:cxn ang="0">
                    <a:pos x="32"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16"/>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0"/>
                  </a:cxn>
                  <a:cxn ang="0">
                    <a:pos x="32" y="0"/>
                  </a:cxn>
                  <a:cxn ang="0">
                    <a:pos x="32" y="8"/>
                  </a:cxn>
                  <a:cxn ang="0">
                    <a:pos x="40" y="8"/>
                  </a:cxn>
                </a:cxnLst>
                <a:rect l="0" t="0" r="r" b="b"/>
                <a:pathLst>
                  <a:path w="40" h="16">
                    <a:moveTo>
                      <a:pt x="40" y="8"/>
                    </a:move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32" y="0"/>
                    </a:lnTo>
                    <a:lnTo>
                      <a:pt x="32" y="8"/>
                    </a:lnTo>
                    <a:lnTo>
                      <a:pt x="32" y="8"/>
                    </a:lnTo>
                    <a:lnTo>
                      <a:pt x="32" y="8"/>
                    </a:lnTo>
                    <a:lnTo>
                      <a:pt x="32" y="8"/>
                    </a:lnTo>
                    <a:lnTo>
                      <a:pt x="32" y="8"/>
                    </a:lnTo>
                    <a:lnTo>
                      <a:pt x="32" y="8"/>
                    </a:lnTo>
                    <a:lnTo>
                      <a:pt x="32" y="8"/>
                    </a:lnTo>
                    <a:lnTo>
                      <a:pt x="32" y="0"/>
                    </a:lnTo>
                    <a:lnTo>
                      <a:pt x="32" y="0"/>
                    </a:lnTo>
                    <a:lnTo>
                      <a:pt x="32" y="0"/>
                    </a:lnTo>
                    <a:lnTo>
                      <a:pt x="32" y="0"/>
                    </a:lnTo>
                    <a:lnTo>
                      <a:pt x="32" y="8"/>
                    </a:lnTo>
                    <a:lnTo>
                      <a:pt x="32" y="0"/>
                    </a:lnTo>
                    <a:lnTo>
                      <a:pt x="32" y="0"/>
                    </a:lnTo>
                    <a:lnTo>
                      <a:pt x="32" y="0"/>
                    </a:lnTo>
                    <a:lnTo>
                      <a:pt x="32" y="0"/>
                    </a:lnTo>
                    <a:lnTo>
                      <a:pt x="32" y="0"/>
                    </a:lnTo>
                    <a:lnTo>
                      <a:pt x="32" y="8"/>
                    </a:lnTo>
                    <a:lnTo>
                      <a:pt x="32" y="0"/>
                    </a:lnTo>
                    <a:lnTo>
                      <a:pt x="32" y="0"/>
                    </a:lnTo>
                    <a:lnTo>
                      <a:pt x="32" y="0"/>
                    </a:lnTo>
                    <a:lnTo>
                      <a:pt x="32" y="0"/>
                    </a:lnTo>
                    <a:lnTo>
                      <a:pt x="32" y="0"/>
                    </a:lnTo>
                    <a:lnTo>
                      <a:pt x="32" y="8"/>
                    </a:lnTo>
                    <a:lnTo>
                      <a:pt x="32" y="8"/>
                    </a:lnTo>
                    <a:lnTo>
                      <a:pt x="32" y="8"/>
                    </a:lnTo>
                    <a:lnTo>
                      <a:pt x="32" y="8"/>
                    </a:lnTo>
                    <a:lnTo>
                      <a:pt x="32" y="8"/>
                    </a:lnTo>
                    <a:lnTo>
                      <a:pt x="40" y="8"/>
                    </a:lnTo>
                    <a:lnTo>
                      <a:pt x="40" y="8"/>
                    </a:lnTo>
                    <a:lnTo>
                      <a:pt x="40" y="8"/>
                    </a:lnTo>
                    <a:lnTo>
                      <a:pt x="4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3" name="Freeform 1034"/>
              <p:cNvSpPr>
                <a:spLocks/>
              </p:cNvSpPr>
              <p:nvPr/>
            </p:nvSpPr>
            <p:spPr bwMode="auto">
              <a:xfrm>
                <a:off x="3126" y="1276"/>
                <a:ext cx="24" cy="8"/>
              </a:xfrm>
              <a:custGeom>
                <a:avLst/>
                <a:gdLst/>
                <a:ahLst/>
                <a:cxnLst>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Lst>
                <a:rect l="0" t="0" r="r" b="b"/>
                <a:pathLst>
                  <a:path w="24" h="8">
                    <a:moveTo>
                      <a:pt x="24"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4" name="Freeform 1035"/>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5" name="Freeform 1036"/>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6" name="Freeform 1037"/>
              <p:cNvSpPr>
                <a:spLocks/>
              </p:cNvSpPr>
              <p:nvPr/>
            </p:nvSpPr>
            <p:spPr bwMode="auto">
              <a:xfrm>
                <a:off x="3166" y="1292"/>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7" name="Freeform 1038"/>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8" name="Freeform 1039"/>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9" name="Freeform 1040"/>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0" name="Freeform 1041"/>
              <p:cNvSpPr>
                <a:spLocks/>
              </p:cNvSpPr>
              <p:nvPr/>
            </p:nvSpPr>
            <p:spPr bwMode="auto">
              <a:xfrm>
                <a:off x="3150" y="1284"/>
                <a:ext cx="24" cy="8"/>
              </a:xfrm>
              <a:custGeom>
                <a:avLst/>
                <a:gdLst/>
                <a:ahLst/>
                <a:cxnLst>
                  <a:cxn ang="0">
                    <a:pos x="16" y="0"/>
                  </a:cxn>
                  <a:cxn ang="0">
                    <a:pos x="16" y="8"/>
                  </a:cxn>
                  <a:cxn ang="0">
                    <a:pos x="16"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16" y="8"/>
                  </a:cxn>
                  <a:cxn ang="0">
                    <a:pos x="16" y="0"/>
                  </a:cxn>
                </a:cxnLst>
                <a:rect l="0" t="0" r="r" b="b"/>
                <a:pathLst>
                  <a:path w="24" h="8">
                    <a:moveTo>
                      <a:pt x="16" y="0"/>
                    </a:move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1" name="Freeform 1042"/>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2" name="Freeform 1043"/>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3" name="Freeform 1044"/>
              <p:cNvSpPr>
                <a:spLocks/>
              </p:cNvSpPr>
              <p:nvPr/>
            </p:nvSpPr>
            <p:spPr bwMode="auto">
              <a:xfrm>
                <a:off x="3166" y="1292"/>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0"/>
                  </a:cxn>
                  <a:cxn ang="0">
                    <a:pos x="8"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0"/>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4" name="Freeform 1045"/>
              <p:cNvSpPr>
                <a:spLocks/>
              </p:cNvSpPr>
              <p:nvPr/>
            </p:nvSpPr>
            <p:spPr bwMode="auto">
              <a:xfrm>
                <a:off x="3166" y="1292"/>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Lst>
                <a:rect l="0" t="0" r="r" b="b"/>
                <a:pathLst>
                  <a:path w="8" h="9">
                    <a:moveTo>
                      <a:pt x="8" y="9"/>
                    </a:move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5" name="Freeform 1046"/>
              <p:cNvSpPr>
                <a:spLocks/>
              </p:cNvSpPr>
              <p:nvPr/>
            </p:nvSpPr>
            <p:spPr bwMode="auto">
              <a:xfrm>
                <a:off x="3174" y="130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6" name="Freeform 1047"/>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7" name="Freeform 1048"/>
              <p:cNvSpPr>
                <a:spLocks/>
              </p:cNvSpPr>
              <p:nvPr/>
            </p:nvSpPr>
            <p:spPr bwMode="auto">
              <a:xfrm>
                <a:off x="3174" y="130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8" name="Freeform 1049"/>
              <p:cNvSpPr>
                <a:spLocks/>
              </p:cNvSpPr>
              <p:nvPr/>
            </p:nvSpPr>
            <p:spPr bwMode="auto">
              <a:xfrm>
                <a:off x="3166" y="1284"/>
                <a:ext cx="16" cy="25"/>
              </a:xfrm>
              <a:custGeom>
                <a:avLst/>
                <a:gdLst/>
                <a:ahLst/>
                <a:cxnLst>
                  <a:cxn ang="0">
                    <a:pos x="8" y="25"/>
                  </a:cxn>
                  <a:cxn ang="0">
                    <a:pos x="8" y="25"/>
                  </a:cxn>
                  <a:cxn ang="0">
                    <a:pos x="8" y="25"/>
                  </a:cxn>
                  <a:cxn ang="0">
                    <a:pos x="16" y="25"/>
                  </a:cxn>
                  <a:cxn ang="0">
                    <a:pos x="16" y="25"/>
                  </a:cxn>
                  <a:cxn ang="0">
                    <a:pos x="8" y="25"/>
                  </a:cxn>
                  <a:cxn ang="0">
                    <a:pos x="8" y="25"/>
                  </a:cxn>
                  <a:cxn ang="0">
                    <a:pos x="8" y="25"/>
                  </a:cxn>
                  <a:cxn ang="0">
                    <a:pos x="8" y="25"/>
                  </a:cxn>
                  <a:cxn ang="0">
                    <a:pos x="8" y="25"/>
                  </a:cxn>
                  <a:cxn ang="0">
                    <a:pos x="8" y="25"/>
                  </a:cxn>
                  <a:cxn ang="0">
                    <a:pos x="8" y="17"/>
                  </a:cxn>
                  <a:cxn ang="0">
                    <a:pos x="8" y="17"/>
                  </a:cxn>
                  <a:cxn ang="0">
                    <a:pos x="8" y="25"/>
                  </a:cxn>
                  <a:cxn ang="0">
                    <a:pos x="8" y="25"/>
                  </a:cxn>
                  <a:cxn ang="0">
                    <a:pos x="8" y="17"/>
                  </a:cxn>
                  <a:cxn ang="0">
                    <a:pos x="8" y="17"/>
                  </a:cxn>
                  <a:cxn ang="0">
                    <a:pos x="8" y="17"/>
                  </a:cxn>
                  <a:cxn ang="0">
                    <a:pos x="8" y="17"/>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0" y="8"/>
                  </a:cxn>
                  <a:cxn ang="0">
                    <a:pos x="0"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8" y="25"/>
                  </a:cxn>
                  <a:cxn ang="0">
                    <a:pos x="8" y="25"/>
                  </a:cxn>
                  <a:cxn ang="0">
                    <a:pos x="8" y="25"/>
                  </a:cxn>
                  <a:cxn ang="0">
                    <a:pos x="8" y="25"/>
                  </a:cxn>
                  <a:cxn ang="0">
                    <a:pos x="16" y="25"/>
                  </a:cxn>
                  <a:cxn ang="0">
                    <a:pos x="8" y="25"/>
                  </a:cxn>
                  <a:cxn ang="0">
                    <a:pos x="8" y="25"/>
                  </a:cxn>
                  <a:cxn ang="0">
                    <a:pos x="8" y="25"/>
                  </a:cxn>
                  <a:cxn ang="0">
                    <a:pos x="8" y="25"/>
                  </a:cxn>
                  <a:cxn ang="0">
                    <a:pos x="8" y="25"/>
                  </a:cxn>
                </a:cxnLst>
                <a:rect l="0" t="0" r="r" b="b"/>
                <a:pathLst>
                  <a:path w="16" h="25">
                    <a:moveTo>
                      <a:pt x="8" y="25"/>
                    </a:move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25"/>
                    </a:lnTo>
                    <a:lnTo>
                      <a:pt x="8" y="17"/>
                    </a:lnTo>
                    <a:lnTo>
                      <a:pt x="8" y="17"/>
                    </a:lnTo>
                    <a:lnTo>
                      <a:pt x="8" y="17"/>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9" name="Freeform 1050"/>
              <p:cNvSpPr>
                <a:spLocks/>
              </p:cNvSpPr>
              <p:nvPr/>
            </p:nvSpPr>
            <p:spPr bwMode="auto">
              <a:xfrm>
                <a:off x="3174" y="130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0" name="Freeform 1051"/>
              <p:cNvSpPr>
                <a:spLocks/>
              </p:cNvSpPr>
              <p:nvPr/>
            </p:nvSpPr>
            <p:spPr bwMode="auto">
              <a:xfrm>
                <a:off x="3190" y="1325"/>
                <a:ext cx="1" cy="8"/>
              </a:xfrm>
              <a:custGeom>
                <a:avLst/>
                <a:gdLst/>
                <a:ahLst/>
                <a:cxnLst>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1" name="Freeform 1052"/>
              <p:cNvSpPr>
                <a:spLocks/>
              </p:cNvSpPr>
              <p:nvPr/>
            </p:nvSpPr>
            <p:spPr bwMode="auto">
              <a:xfrm>
                <a:off x="3182" y="1317"/>
                <a:ext cx="16" cy="16"/>
              </a:xfrm>
              <a:custGeom>
                <a:avLst/>
                <a:gdLst/>
                <a:ahLst/>
                <a:cxnLst>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16">
                    <a:moveTo>
                      <a:pt x="16" y="16"/>
                    </a:moveTo>
                    <a:lnTo>
                      <a:pt x="16" y="16"/>
                    </a:lnTo>
                    <a:lnTo>
                      <a:pt x="16"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16" y="8"/>
                    </a:lnTo>
                    <a:lnTo>
                      <a:pt x="16"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2" name="Freeform 1053"/>
              <p:cNvSpPr>
                <a:spLocks/>
              </p:cNvSpPr>
              <p:nvPr/>
            </p:nvSpPr>
            <p:spPr bwMode="auto">
              <a:xfrm>
                <a:off x="3190" y="13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3" name="Freeform 1054"/>
              <p:cNvSpPr>
                <a:spLocks/>
              </p:cNvSpPr>
              <p:nvPr/>
            </p:nvSpPr>
            <p:spPr bwMode="auto">
              <a:xfrm>
                <a:off x="3190" y="132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4" name="Freeform 1055"/>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5" name="Freeform 1056"/>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6" name="Freeform 1057"/>
              <p:cNvSpPr>
                <a:spLocks/>
              </p:cNvSpPr>
              <p:nvPr/>
            </p:nvSpPr>
            <p:spPr bwMode="auto">
              <a:xfrm>
                <a:off x="3190" y="1341"/>
                <a:ext cx="8" cy="8"/>
              </a:xfrm>
              <a:custGeom>
                <a:avLst/>
                <a:gdLst/>
                <a:ahLst/>
                <a:cxnLst>
                  <a:cxn ang="0">
                    <a:pos x="8" y="0"/>
                  </a:cxn>
                  <a:cxn ang="0">
                    <a:pos x="8" y="0"/>
                  </a:cxn>
                  <a:cxn ang="0">
                    <a:pos x="0" y="8"/>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8"/>
                  </a:cxn>
                  <a:cxn ang="0">
                    <a:pos x="8" y="0"/>
                  </a:cxn>
                  <a:cxn ang="0">
                    <a:pos x="8" y="8"/>
                  </a:cxn>
                  <a:cxn ang="0">
                    <a:pos x="0" y="8"/>
                  </a:cxn>
                </a:cxnLst>
                <a:rect l="0" t="0" r="r" b="b"/>
                <a:pathLst>
                  <a:path w="8" h="8">
                    <a:moveTo>
                      <a:pt x="0" y="0"/>
                    </a:moveTo>
                    <a:lnTo>
                      <a:pt x="8" y="0"/>
                    </a:lnTo>
                    <a:lnTo>
                      <a:pt x="8" y="8"/>
                    </a:lnTo>
                    <a:lnTo>
                      <a:pt x="8" y="0"/>
                    </a:lnTo>
                    <a:lnTo>
                      <a:pt x="8" y="8"/>
                    </a:lnTo>
                    <a:lnTo>
                      <a:pt x="0" y="8"/>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0" y="0"/>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7" name="Freeform 1058"/>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8" name="Freeform 1059"/>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9" name="Freeform 1060"/>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0" name="Freeform 1061"/>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1" name="Freeform 1062"/>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2" name="Freeform 1063"/>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3" name="Freeform 1064"/>
              <p:cNvSpPr>
                <a:spLocks/>
              </p:cNvSpPr>
              <p:nvPr/>
            </p:nvSpPr>
            <p:spPr bwMode="auto">
              <a:xfrm>
                <a:off x="3190" y="1325"/>
                <a:ext cx="8" cy="40"/>
              </a:xfrm>
              <a:custGeom>
                <a:avLst/>
                <a:gdLst/>
                <a:ahLst/>
                <a:cxnLst>
                  <a:cxn ang="0">
                    <a:pos x="8" y="32"/>
                  </a:cxn>
                  <a:cxn ang="0">
                    <a:pos x="8" y="32"/>
                  </a:cxn>
                  <a:cxn ang="0">
                    <a:pos x="8" y="32"/>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24"/>
                  </a:cxn>
                  <a:cxn ang="0">
                    <a:pos x="8" y="24"/>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32"/>
                  </a:cxn>
                  <a:cxn ang="0">
                    <a:pos x="8" y="32"/>
                  </a:cxn>
                </a:cxnLst>
                <a:rect l="0" t="0" r="r" b="b"/>
                <a:pathLst>
                  <a:path w="8" h="40">
                    <a:moveTo>
                      <a:pt x="8" y="40"/>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32"/>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4" name="Freeform 1065"/>
              <p:cNvSpPr>
                <a:spLocks/>
              </p:cNvSpPr>
              <p:nvPr/>
            </p:nvSpPr>
            <p:spPr bwMode="auto">
              <a:xfrm>
                <a:off x="3190" y="1349"/>
                <a:ext cx="8" cy="16"/>
              </a:xfrm>
              <a:custGeom>
                <a:avLst/>
                <a:gdLst/>
                <a:ahLst/>
                <a:cxnLst>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Lst>
                <a:rect l="0" t="0" r="r" b="b"/>
                <a:pathLst>
                  <a:path w="8" h="16">
                    <a:moveTo>
                      <a:pt x="8" y="16"/>
                    </a:moveTo>
                    <a:lnTo>
                      <a:pt x="8" y="16"/>
                    </a:lnTo>
                    <a:lnTo>
                      <a:pt x="8" y="16"/>
                    </a:lnTo>
                    <a:lnTo>
                      <a:pt x="8" y="16"/>
                    </a:lnTo>
                    <a:lnTo>
                      <a:pt x="8" y="16"/>
                    </a:lnTo>
                    <a:lnTo>
                      <a:pt x="8" y="8"/>
                    </a:lnTo>
                    <a:lnTo>
                      <a:pt x="8"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5" name="Freeform 1066"/>
              <p:cNvSpPr>
                <a:spLocks/>
              </p:cNvSpPr>
              <p:nvPr/>
            </p:nvSpPr>
            <p:spPr bwMode="auto">
              <a:xfrm>
                <a:off x="3198" y="13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6" name="Freeform 1067"/>
              <p:cNvSpPr>
                <a:spLocks/>
              </p:cNvSpPr>
              <p:nvPr/>
            </p:nvSpPr>
            <p:spPr bwMode="auto">
              <a:xfrm>
                <a:off x="3198"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7" name="Freeform 1068"/>
              <p:cNvSpPr>
                <a:spLocks/>
              </p:cNvSpPr>
              <p:nvPr/>
            </p:nvSpPr>
            <p:spPr bwMode="auto">
              <a:xfrm>
                <a:off x="3198" y="1381"/>
                <a:ext cx="1" cy="8"/>
              </a:xfrm>
              <a:custGeom>
                <a:avLst/>
                <a:gdLst/>
                <a:ahLst/>
                <a:cxnLst>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8" name="Freeform 1069"/>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9" name="Freeform 1070"/>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0" name="Freeform 1071"/>
              <p:cNvSpPr>
                <a:spLocks/>
              </p:cNvSpPr>
              <p:nvPr/>
            </p:nvSpPr>
            <p:spPr bwMode="auto">
              <a:xfrm>
                <a:off x="3198" y="1365"/>
                <a:ext cx="8" cy="32"/>
              </a:xfrm>
              <a:custGeom>
                <a:avLst/>
                <a:gdLst/>
                <a:ahLst/>
                <a:cxnLst>
                  <a:cxn ang="0">
                    <a:pos x="8" y="32"/>
                  </a:cxn>
                  <a:cxn ang="0">
                    <a:pos x="8" y="32"/>
                  </a:cxn>
                  <a:cxn ang="0">
                    <a:pos x="0" y="32"/>
                  </a:cxn>
                  <a:cxn ang="0">
                    <a:pos x="0" y="32"/>
                  </a:cxn>
                  <a:cxn ang="0">
                    <a:pos x="0" y="24"/>
                  </a:cxn>
                  <a:cxn ang="0">
                    <a:pos x="0" y="24"/>
                  </a:cxn>
                  <a:cxn ang="0">
                    <a:pos x="0" y="24"/>
                  </a:cxn>
                  <a:cxn ang="0">
                    <a:pos x="0" y="24"/>
                  </a:cxn>
                  <a:cxn ang="0">
                    <a:pos x="0" y="24"/>
                  </a:cxn>
                  <a:cxn ang="0">
                    <a:pos x="0" y="24"/>
                  </a:cxn>
                  <a:cxn ang="0">
                    <a:pos x="0" y="24"/>
                  </a:cxn>
                  <a:cxn ang="0">
                    <a:pos x="0" y="16"/>
                  </a:cxn>
                  <a:cxn ang="0">
                    <a:pos x="0" y="16"/>
                  </a:cxn>
                  <a:cxn ang="0">
                    <a:pos x="0" y="24"/>
                  </a:cxn>
                  <a:cxn ang="0">
                    <a:pos x="0" y="16"/>
                  </a:cxn>
                  <a:cxn ang="0">
                    <a:pos x="0" y="16"/>
                  </a:cxn>
                  <a:cxn ang="0">
                    <a:pos x="0" y="16"/>
                  </a:cxn>
                  <a:cxn ang="0">
                    <a:pos x="0" y="16"/>
                  </a:cxn>
                  <a:cxn ang="0">
                    <a:pos x="0" y="8"/>
                  </a:cxn>
                  <a:cxn ang="0">
                    <a:pos x="0" y="8"/>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32"/>
                  </a:cxn>
                  <a:cxn ang="0">
                    <a:pos x="8" y="32"/>
                  </a:cxn>
                  <a:cxn ang="0">
                    <a:pos x="8" y="32"/>
                  </a:cxn>
                  <a:cxn ang="0">
                    <a:pos x="8" y="32"/>
                  </a:cxn>
                </a:cxnLst>
                <a:rect l="0" t="0" r="r" b="b"/>
                <a:pathLst>
                  <a:path w="8"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24"/>
                    </a:lnTo>
                    <a:lnTo>
                      <a:pt x="0" y="24"/>
                    </a:lnTo>
                    <a:lnTo>
                      <a:pt x="0" y="24"/>
                    </a:lnTo>
                    <a:lnTo>
                      <a:pt x="0" y="24"/>
                    </a:lnTo>
                    <a:lnTo>
                      <a:pt x="0" y="24"/>
                    </a:lnTo>
                    <a:lnTo>
                      <a:pt x="0" y="16"/>
                    </a:lnTo>
                    <a:lnTo>
                      <a:pt x="0" y="16"/>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16"/>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8"/>
                    </a:lnTo>
                    <a:lnTo>
                      <a:pt x="0" y="8"/>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24"/>
                    </a:lnTo>
                    <a:lnTo>
                      <a:pt x="0" y="24"/>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1" name="Freeform 1072"/>
              <p:cNvSpPr>
                <a:spLocks/>
              </p:cNvSpPr>
              <p:nvPr/>
            </p:nvSpPr>
            <p:spPr bwMode="auto">
              <a:xfrm>
                <a:off x="3360"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2" name="Freeform 1073"/>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8" y="0"/>
                  </a:cxn>
                  <a:cxn ang="0">
                    <a:pos x="8" y="0"/>
                  </a:cxn>
                  <a:cxn ang="0">
                    <a:pos x="0" y="0"/>
                  </a:cxn>
                </a:cxnLst>
                <a:rect l="0" t="0" r="r" b="b"/>
                <a:pathLst>
                  <a:path w="8"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3" name="Freeform 1074"/>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8" y="0"/>
                    </a:lnTo>
                    <a:lnTo>
                      <a:pt x="0" y="0"/>
                    </a:lnTo>
                    <a:lnTo>
                      <a:pt x="8" y="0"/>
                    </a:lnTo>
                    <a:lnTo>
                      <a:pt x="8" y="0"/>
                    </a:lnTo>
                    <a:lnTo>
                      <a:pt x="8" y="0"/>
                    </a:lnTo>
                    <a:lnTo>
                      <a:pt x="0" y="0"/>
                    </a:lnTo>
                    <a:lnTo>
                      <a:pt x="0"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4" name="Freeform 1075"/>
              <p:cNvSpPr>
                <a:spLocks/>
              </p:cNvSpPr>
              <p:nvPr/>
            </p:nvSpPr>
            <p:spPr bwMode="auto">
              <a:xfrm>
                <a:off x="3352" y="1397"/>
                <a:ext cx="1" cy="8"/>
              </a:xfrm>
              <a:custGeom>
                <a:avLst/>
                <a:gdLst/>
                <a:ahLst/>
                <a:cxnLst>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5" name="Freeform 1076"/>
              <p:cNvSpPr>
                <a:spLocks/>
              </p:cNvSpPr>
              <p:nvPr/>
            </p:nvSpPr>
            <p:spPr bwMode="auto">
              <a:xfrm>
                <a:off x="3206" y="1397"/>
                <a:ext cx="25" cy="8"/>
              </a:xfrm>
              <a:custGeom>
                <a:avLst/>
                <a:gdLst/>
                <a:ahLst/>
                <a:cxnLst>
                  <a:cxn ang="0">
                    <a:pos x="25" y="8"/>
                  </a:cxn>
                  <a:cxn ang="0">
                    <a:pos x="25" y="8"/>
                  </a:cxn>
                  <a:cxn ang="0">
                    <a:pos x="25" y="8"/>
                  </a:cxn>
                  <a:cxn ang="0">
                    <a:pos x="25" y="8"/>
                  </a:cxn>
                  <a:cxn ang="0">
                    <a:pos x="25" y="8"/>
                  </a:cxn>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17" y="8"/>
                  </a:cxn>
                  <a:cxn ang="0">
                    <a:pos x="17" y="8"/>
                  </a:cxn>
                  <a:cxn ang="0">
                    <a:pos x="17" y="8"/>
                  </a:cxn>
                  <a:cxn ang="0">
                    <a:pos x="17" y="8"/>
                  </a:cxn>
                  <a:cxn ang="0">
                    <a:pos x="17" y="8"/>
                  </a:cxn>
                  <a:cxn ang="0">
                    <a:pos x="17" y="8"/>
                  </a:cxn>
                  <a:cxn ang="0">
                    <a:pos x="25" y="8"/>
                  </a:cxn>
                  <a:cxn ang="0">
                    <a:pos x="25" y="8"/>
                  </a:cxn>
                  <a:cxn ang="0">
                    <a:pos x="25" y="8"/>
                  </a:cxn>
                  <a:cxn ang="0">
                    <a:pos x="25"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0"/>
                    </a:lnTo>
                    <a:lnTo>
                      <a:pt x="9" y="0"/>
                    </a:lnTo>
                    <a:lnTo>
                      <a:pt x="9" y="0"/>
                    </a:lnTo>
                    <a:lnTo>
                      <a:pt x="9" y="0"/>
                    </a:lnTo>
                    <a:lnTo>
                      <a:pt x="17" y="8"/>
                    </a:lnTo>
                    <a:lnTo>
                      <a:pt x="17"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6" name="Freeform 1077"/>
              <p:cNvSpPr>
                <a:spLocks/>
              </p:cNvSpPr>
              <p:nvPr/>
            </p:nvSpPr>
            <p:spPr bwMode="auto">
              <a:xfrm>
                <a:off x="3343" y="1397"/>
                <a:ext cx="17" cy="8"/>
              </a:xfrm>
              <a:custGeom>
                <a:avLst/>
                <a:gdLst/>
                <a:ahLst/>
                <a:cxnLst>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8"/>
                  </a:cxn>
                  <a:cxn ang="0">
                    <a:pos x="0"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17" y="0"/>
                  </a:cxn>
                </a:cxnLst>
                <a:rect l="0" t="0" r="r" b="b"/>
                <a:pathLst>
                  <a:path w="17" h="8">
                    <a:moveTo>
                      <a:pt x="17" y="0"/>
                    </a:move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0"/>
                    </a:lnTo>
                    <a:lnTo>
                      <a:pt x="9" y="0"/>
                    </a:lnTo>
                    <a:lnTo>
                      <a:pt x="9" y="0"/>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7" name="Freeform 1078"/>
              <p:cNvSpPr>
                <a:spLocks/>
              </p:cNvSpPr>
              <p:nvPr/>
            </p:nvSpPr>
            <p:spPr bwMode="auto">
              <a:xfrm>
                <a:off x="333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8" name="Freeform 1079"/>
              <p:cNvSpPr>
                <a:spLocks/>
              </p:cNvSpPr>
              <p:nvPr/>
            </p:nvSpPr>
            <p:spPr bwMode="auto">
              <a:xfrm>
                <a:off x="3335" y="1405"/>
                <a:ext cx="8" cy="1"/>
              </a:xfrm>
              <a:custGeom>
                <a:avLst/>
                <a:gdLst/>
                <a:ahLst/>
                <a:cxnLst>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9" name="Freeform 1080"/>
              <p:cNvSpPr>
                <a:spLocks/>
              </p:cNvSpPr>
              <p:nvPr/>
            </p:nvSpPr>
            <p:spPr bwMode="auto">
              <a:xfrm>
                <a:off x="332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0" name="Freeform 1081"/>
              <p:cNvSpPr>
                <a:spLocks/>
              </p:cNvSpPr>
              <p:nvPr/>
            </p:nvSpPr>
            <p:spPr bwMode="auto">
              <a:xfrm>
                <a:off x="327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1" name="Freeform 1082"/>
              <p:cNvSpPr>
                <a:spLocks/>
              </p:cNvSpPr>
              <p:nvPr/>
            </p:nvSpPr>
            <p:spPr bwMode="auto">
              <a:xfrm>
                <a:off x="3271"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2" name="Freeform 1083"/>
              <p:cNvSpPr>
                <a:spLocks/>
              </p:cNvSpPr>
              <p:nvPr/>
            </p:nvSpPr>
            <p:spPr bwMode="auto">
              <a:xfrm>
                <a:off x="3271" y="1405"/>
                <a:ext cx="1" cy="9"/>
              </a:xfrm>
              <a:custGeom>
                <a:avLst/>
                <a:gdLst/>
                <a:ahLst/>
                <a:cxnLst>
                  <a:cxn ang="0">
                    <a:pos x="0" y="9"/>
                  </a:cxn>
                  <a:cxn ang="0">
                    <a:pos x="0" y="0"/>
                  </a:cxn>
                  <a:cxn ang="0">
                    <a:pos x="0" y="0"/>
                  </a:cxn>
                  <a:cxn ang="0">
                    <a:pos x="0" y="0"/>
                  </a:cxn>
                  <a:cxn ang="0">
                    <a:pos x="0" y="0"/>
                  </a:cxn>
                  <a:cxn ang="0">
                    <a:pos x="0" y="9"/>
                  </a:cxn>
                  <a:cxn ang="0">
                    <a:pos x="0" y="9"/>
                  </a:cxn>
                  <a:cxn ang="0">
                    <a:pos x="0" y="9"/>
                  </a:cxn>
                  <a:cxn ang="0">
                    <a:pos x="0" y="0"/>
                  </a:cxn>
                  <a:cxn ang="0">
                    <a:pos x="0" y="0"/>
                  </a:cxn>
                  <a:cxn ang="0">
                    <a:pos x="0" y="9"/>
                  </a:cxn>
                  <a:cxn ang="0">
                    <a:pos x="0" y="0"/>
                  </a:cxn>
                  <a:cxn ang="0">
                    <a:pos x="0" y="0"/>
                  </a:cxn>
                  <a:cxn ang="0">
                    <a:pos x="0" y="0"/>
                  </a:cxn>
                  <a:cxn ang="0">
                    <a:pos x="0" y="0"/>
                  </a:cxn>
                  <a:cxn ang="0">
                    <a:pos x="0" y="9"/>
                  </a:cxn>
                  <a:cxn ang="0">
                    <a:pos x="0" y="9"/>
                  </a:cxn>
                </a:cxnLst>
                <a:rect l="0" t="0" r="r" b="b"/>
                <a:pathLst>
                  <a:path h="9">
                    <a:moveTo>
                      <a:pt x="0" y="9"/>
                    </a:moveTo>
                    <a:lnTo>
                      <a:pt x="0" y="0"/>
                    </a:lnTo>
                    <a:lnTo>
                      <a:pt x="0" y="0"/>
                    </a:lnTo>
                    <a:lnTo>
                      <a:pt x="0" y="0"/>
                    </a:lnTo>
                    <a:lnTo>
                      <a:pt x="0" y="0"/>
                    </a:lnTo>
                    <a:lnTo>
                      <a:pt x="0" y="9"/>
                    </a:lnTo>
                    <a:lnTo>
                      <a:pt x="0" y="9"/>
                    </a:lnTo>
                    <a:lnTo>
                      <a:pt x="0" y="9"/>
                    </a:lnTo>
                    <a:lnTo>
                      <a:pt x="0" y="0"/>
                    </a:lnTo>
                    <a:lnTo>
                      <a:pt x="0" y="0"/>
                    </a:lnTo>
                    <a:lnTo>
                      <a:pt x="0" y="9"/>
                    </a:lnTo>
                    <a:lnTo>
                      <a:pt x="0" y="0"/>
                    </a:lnTo>
                    <a:lnTo>
                      <a:pt x="0" y="0"/>
                    </a:lnTo>
                    <a:lnTo>
                      <a:pt x="0" y="0"/>
                    </a:lnTo>
                    <a:lnTo>
                      <a:pt x="0" y="0"/>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3" name="Freeform 1084"/>
              <p:cNvSpPr>
                <a:spLocks/>
              </p:cNvSpPr>
              <p:nvPr/>
            </p:nvSpPr>
            <p:spPr bwMode="auto">
              <a:xfrm>
                <a:off x="3231" y="1405"/>
                <a:ext cx="24" cy="9"/>
              </a:xfrm>
              <a:custGeom>
                <a:avLst/>
                <a:gdLst/>
                <a:ahLst/>
                <a:cxnLst>
                  <a:cxn ang="0">
                    <a:pos x="24" y="9"/>
                  </a:cxn>
                  <a:cxn ang="0">
                    <a:pos x="24" y="9"/>
                  </a:cxn>
                  <a:cxn ang="0">
                    <a:pos x="24" y="9"/>
                  </a:cxn>
                  <a:cxn ang="0">
                    <a:pos x="24" y="9"/>
                  </a:cxn>
                  <a:cxn ang="0">
                    <a:pos x="24" y="9"/>
                  </a:cxn>
                  <a:cxn ang="0">
                    <a:pos x="24" y="9"/>
                  </a:cxn>
                  <a:cxn ang="0">
                    <a:pos x="24" y="9"/>
                  </a:cxn>
                  <a:cxn ang="0">
                    <a:pos x="16" y="9"/>
                  </a:cxn>
                  <a:cxn ang="0">
                    <a:pos x="16" y="9"/>
                  </a:cxn>
                  <a:cxn ang="0">
                    <a:pos x="16" y="0"/>
                  </a:cxn>
                  <a:cxn ang="0">
                    <a:pos x="16" y="0"/>
                  </a:cxn>
                  <a:cxn ang="0">
                    <a:pos x="16" y="0"/>
                  </a:cxn>
                  <a:cxn ang="0">
                    <a:pos x="16" y="0"/>
                  </a:cxn>
                  <a:cxn ang="0">
                    <a:pos x="16" y="0"/>
                  </a:cxn>
                  <a:cxn ang="0">
                    <a:pos x="16"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9"/>
                  </a:cxn>
                  <a:cxn ang="0">
                    <a:pos x="24" y="9"/>
                  </a:cxn>
                  <a:cxn ang="0">
                    <a:pos x="24" y="9"/>
                  </a:cxn>
                  <a:cxn ang="0">
                    <a:pos x="24" y="9"/>
                  </a:cxn>
                  <a:cxn ang="0">
                    <a:pos x="24" y="9"/>
                  </a:cxn>
                </a:cxnLst>
                <a:rect l="0" t="0" r="r" b="b"/>
                <a:pathLst>
                  <a:path w="24" h="9">
                    <a:moveTo>
                      <a:pt x="24" y="9"/>
                    </a:moveTo>
                    <a:lnTo>
                      <a:pt x="24" y="9"/>
                    </a:lnTo>
                    <a:lnTo>
                      <a:pt x="24" y="9"/>
                    </a:lnTo>
                    <a:lnTo>
                      <a:pt x="24" y="9"/>
                    </a:lnTo>
                    <a:lnTo>
                      <a:pt x="24" y="9"/>
                    </a:lnTo>
                    <a:lnTo>
                      <a:pt x="24" y="9"/>
                    </a:lnTo>
                    <a:lnTo>
                      <a:pt x="24" y="9"/>
                    </a:lnTo>
                    <a:lnTo>
                      <a:pt x="24" y="9"/>
                    </a:lnTo>
                    <a:lnTo>
                      <a:pt x="24" y="9"/>
                    </a:lnTo>
                    <a:lnTo>
                      <a:pt x="24" y="9"/>
                    </a:lnTo>
                    <a:lnTo>
                      <a:pt x="24" y="0"/>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0"/>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24" y="0"/>
                    </a:lnTo>
                    <a:lnTo>
                      <a:pt x="24" y="0"/>
                    </a:lnTo>
                    <a:lnTo>
                      <a:pt x="24" y="0"/>
                    </a:lnTo>
                    <a:lnTo>
                      <a:pt x="24" y="0"/>
                    </a:lnTo>
                    <a:lnTo>
                      <a:pt x="24" y="0"/>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4" name="Freeform 1085"/>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5" name="Freeform 1086"/>
              <p:cNvSpPr>
                <a:spLocks noEditPoints="1"/>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6" name="Freeform 1087"/>
              <p:cNvSpPr>
                <a:spLocks/>
              </p:cNvSpPr>
              <p:nvPr/>
            </p:nvSpPr>
            <p:spPr bwMode="auto">
              <a:xfrm>
                <a:off x="3255" y="1414"/>
                <a:ext cx="16" cy="1"/>
              </a:xfrm>
              <a:custGeom>
                <a:avLst/>
                <a:gdLst/>
                <a:ahLst/>
                <a:cxnLst>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7" name="Freeform 1088"/>
              <p:cNvSpPr>
                <a:spLocks/>
              </p:cNvSpPr>
              <p:nvPr/>
            </p:nvSpPr>
            <p:spPr bwMode="auto">
              <a:xfrm>
                <a:off x="3255"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8" name="Freeform 1089"/>
              <p:cNvSpPr>
                <a:spLocks/>
              </p:cNvSpPr>
              <p:nvPr/>
            </p:nvSpPr>
            <p:spPr bwMode="auto">
              <a:xfrm>
                <a:off x="3263"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9" name="Freeform 1090"/>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0" name="Freeform 1091"/>
              <p:cNvSpPr>
                <a:spLocks/>
              </p:cNvSpPr>
              <p:nvPr/>
            </p:nvSpPr>
            <p:spPr bwMode="auto">
              <a:xfrm>
                <a:off x="3311" y="1405"/>
                <a:ext cx="24" cy="9"/>
              </a:xfrm>
              <a:custGeom>
                <a:avLst/>
                <a:gdLst/>
                <a:ahLst/>
                <a:cxnLst>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9"/>
                  </a:cxn>
                  <a:cxn ang="0">
                    <a:pos x="8" y="0"/>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Lst>
                <a:rect l="0" t="0" r="r" b="b"/>
                <a:pathLst>
                  <a:path w="24" h="9">
                    <a:moveTo>
                      <a:pt x="24" y="0"/>
                    </a:move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1" name="Freeform 1092"/>
              <p:cNvSpPr>
                <a:spLocks/>
              </p:cNvSpPr>
              <p:nvPr/>
            </p:nvSpPr>
            <p:spPr bwMode="auto">
              <a:xfrm>
                <a:off x="3271" y="1405"/>
                <a:ext cx="40" cy="9"/>
              </a:xfrm>
              <a:custGeom>
                <a:avLst/>
                <a:gdLst/>
                <a:ahLst/>
                <a:cxnLst>
                  <a:cxn ang="0">
                    <a:pos x="40" y="9"/>
                  </a:cxn>
                  <a:cxn ang="0">
                    <a:pos x="40" y="9"/>
                  </a:cxn>
                  <a:cxn ang="0">
                    <a:pos x="40" y="9"/>
                  </a:cxn>
                  <a:cxn ang="0">
                    <a:pos x="32" y="9"/>
                  </a:cxn>
                  <a:cxn ang="0">
                    <a:pos x="32" y="9"/>
                  </a:cxn>
                  <a:cxn ang="0">
                    <a:pos x="24" y="9"/>
                  </a:cxn>
                  <a:cxn ang="0">
                    <a:pos x="24"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0" y="9"/>
                  </a:cxn>
                  <a:cxn ang="0">
                    <a:pos x="0" y="9"/>
                  </a:cxn>
                  <a:cxn ang="0">
                    <a:pos x="0" y="9"/>
                  </a:cxn>
                  <a:cxn ang="0">
                    <a:pos x="0" y="0"/>
                  </a:cxn>
                  <a:cxn ang="0">
                    <a:pos x="0" y="0"/>
                  </a:cxn>
                  <a:cxn ang="0">
                    <a:pos x="8" y="0"/>
                  </a:cxn>
                  <a:cxn ang="0">
                    <a:pos x="0" y="0"/>
                  </a:cxn>
                  <a:cxn ang="0">
                    <a:pos x="0" y="0"/>
                  </a:cxn>
                  <a:cxn ang="0">
                    <a:pos x="0" y="0"/>
                  </a:cxn>
                  <a:cxn ang="0">
                    <a:pos x="0" y="9"/>
                  </a:cxn>
                  <a:cxn ang="0">
                    <a:pos x="0" y="9"/>
                  </a:cxn>
                  <a:cxn ang="0">
                    <a:pos x="0" y="0"/>
                  </a:cxn>
                  <a:cxn ang="0">
                    <a:pos x="0" y="9"/>
                  </a:cxn>
                  <a:cxn ang="0">
                    <a:pos x="0" y="0"/>
                  </a:cxn>
                  <a:cxn ang="0">
                    <a:pos x="0" y="0"/>
                  </a:cxn>
                  <a:cxn ang="0">
                    <a:pos x="0" y="0"/>
                  </a:cxn>
                  <a:cxn ang="0">
                    <a:pos x="8" y="0"/>
                  </a:cxn>
                  <a:cxn ang="0">
                    <a:pos x="8" y="0"/>
                  </a:cxn>
                  <a:cxn ang="0">
                    <a:pos x="0" y="9"/>
                  </a:cxn>
                  <a:cxn ang="0">
                    <a:pos x="0" y="9"/>
                  </a:cxn>
                  <a:cxn ang="0">
                    <a:pos x="0" y="9"/>
                  </a:cxn>
                  <a:cxn ang="0">
                    <a:pos x="0" y="9"/>
                  </a:cxn>
                  <a:cxn ang="0">
                    <a:pos x="8" y="9"/>
                  </a:cxn>
                  <a:cxn ang="0">
                    <a:pos x="8" y="9"/>
                  </a:cxn>
                  <a:cxn ang="0">
                    <a:pos x="8" y="9"/>
                  </a:cxn>
                  <a:cxn ang="0">
                    <a:pos x="16" y="9"/>
                  </a:cxn>
                  <a:cxn ang="0">
                    <a:pos x="16" y="9"/>
                  </a:cxn>
                  <a:cxn ang="0">
                    <a:pos x="16" y="9"/>
                  </a:cxn>
                  <a:cxn ang="0">
                    <a:pos x="16" y="9"/>
                  </a:cxn>
                  <a:cxn ang="0">
                    <a:pos x="16" y="9"/>
                  </a:cxn>
                  <a:cxn ang="0">
                    <a:pos x="16" y="9"/>
                  </a:cxn>
                  <a:cxn ang="0">
                    <a:pos x="24" y="9"/>
                  </a:cxn>
                  <a:cxn ang="0">
                    <a:pos x="24" y="9"/>
                  </a:cxn>
                  <a:cxn ang="0">
                    <a:pos x="24" y="9"/>
                  </a:cxn>
                  <a:cxn ang="0">
                    <a:pos x="32" y="9"/>
                  </a:cxn>
                  <a:cxn ang="0">
                    <a:pos x="32"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9"/>
                    </a:lnTo>
                    <a:lnTo>
                      <a:pt x="0" y="9"/>
                    </a:lnTo>
                    <a:lnTo>
                      <a:pt x="0" y="9"/>
                    </a:lnTo>
                    <a:lnTo>
                      <a:pt x="0" y="0"/>
                    </a:lnTo>
                    <a:lnTo>
                      <a:pt x="0" y="0"/>
                    </a:lnTo>
                    <a:lnTo>
                      <a:pt x="0" y="0"/>
                    </a:lnTo>
                    <a:lnTo>
                      <a:pt x="0" y="0"/>
                    </a:lnTo>
                    <a:lnTo>
                      <a:pt x="0" y="0"/>
                    </a:lnTo>
                    <a:lnTo>
                      <a:pt x="0" y="9"/>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0"/>
                    </a:lnTo>
                    <a:lnTo>
                      <a:pt x="0" y="0"/>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0" y="9"/>
                    </a:lnTo>
                    <a:lnTo>
                      <a:pt x="0" y="9"/>
                    </a:lnTo>
                    <a:lnTo>
                      <a:pt x="0" y="9"/>
                    </a:lnTo>
                    <a:lnTo>
                      <a:pt x="0" y="9"/>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2" name="Freeform 1093"/>
              <p:cNvSpPr>
                <a:spLocks/>
              </p:cNvSpPr>
              <p:nvPr/>
            </p:nvSpPr>
            <p:spPr bwMode="auto">
              <a:xfrm>
                <a:off x="3287"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3" name="Freeform 1094"/>
              <p:cNvSpPr>
                <a:spLocks noEditPoints="1"/>
              </p:cNvSpPr>
              <p:nvPr/>
            </p:nvSpPr>
            <p:spPr bwMode="auto">
              <a:xfrm>
                <a:off x="2900" y="2221"/>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4" name="Freeform 1095"/>
              <p:cNvSpPr>
                <a:spLocks/>
              </p:cNvSpPr>
              <p:nvPr/>
            </p:nvSpPr>
            <p:spPr bwMode="auto">
              <a:xfrm>
                <a:off x="2900" y="2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5" name="Freeform 1096"/>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6" name="Freeform 1097"/>
              <p:cNvSpPr>
                <a:spLocks/>
              </p:cNvSpPr>
              <p:nvPr/>
            </p:nvSpPr>
            <p:spPr bwMode="auto">
              <a:xfrm>
                <a:off x="2900" y="2221"/>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7" name="Freeform 1098"/>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8" name="Freeform 1099"/>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9" name="Freeform 1100"/>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0" name="Freeform 1101"/>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1" name="Freeform 1102"/>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2" name="Freeform 1103"/>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3" name="Freeform 1104"/>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4" name="Freeform 1105"/>
              <p:cNvSpPr>
                <a:spLocks/>
              </p:cNvSpPr>
              <p:nvPr/>
            </p:nvSpPr>
            <p:spPr bwMode="auto">
              <a:xfrm>
                <a:off x="2908" y="2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5" name="Freeform 1106"/>
              <p:cNvSpPr>
                <a:spLocks/>
              </p:cNvSpPr>
              <p:nvPr/>
            </p:nvSpPr>
            <p:spPr bwMode="auto">
              <a:xfrm>
                <a:off x="2900" y="2229"/>
                <a:ext cx="16" cy="16"/>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0" y="0"/>
                  </a:cxn>
                  <a:cxn ang="0">
                    <a:pos x="8" y="0"/>
                  </a:cxn>
                  <a:cxn ang="0">
                    <a:pos x="8" y="8"/>
                  </a:cxn>
                  <a:cxn ang="0">
                    <a:pos x="0" y="8"/>
                  </a:cxn>
                  <a:cxn ang="0">
                    <a:pos x="0" y="16"/>
                  </a:cxn>
                  <a:cxn ang="0">
                    <a:pos x="0" y="16"/>
                  </a:cxn>
                  <a:cxn ang="0">
                    <a:pos x="0" y="8"/>
                  </a:cxn>
                  <a:cxn ang="0">
                    <a:pos x="0" y="8"/>
                  </a:cxn>
                  <a:cxn ang="0">
                    <a:pos x="0" y="0"/>
                  </a:cxn>
                  <a:cxn ang="0">
                    <a:pos x="8" y="0"/>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16" h="16">
                    <a:moveTo>
                      <a:pt x="8" y="0"/>
                    </a:moveTo>
                    <a:lnTo>
                      <a:pt x="8" y="0"/>
                    </a:lnTo>
                    <a:lnTo>
                      <a:pt x="8" y="0"/>
                    </a:lnTo>
                    <a:lnTo>
                      <a:pt x="0" y="0"/>
                    </a:lnTo>
                    <a:lnTo>
                      <a:pt x="8"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6" name="Freeform 1107"/>
              <p:cNvSpPr>
                <a:spLocks/>
              </p:cNvSpPr>
              <p:nvPr/>
            </p:nvSpPr>
            <p:spPr bwMode="auto">
              <a:xfrm>
                <a:off x="2876" y="225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7" name="Freeform 1108"/>
              <p:cNvSpPr>
                <a:spLocks/>
              </p:cNvSpPr>
              <p:nvPr/>
            </p:nvSpPr>
            <p:spPr bwMode="auto">
              <a:xfrm>
                <a:off x="2884"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8" name="Freeform 1109"/>
              <p:cNvSpPr>
                <a:spLocks noEditPoints="1"/>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9" name="Freeform 1110"/>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0" name="Freeform 1111"/>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1" name="Freeform 1112"/>
              <p:cNvSpPr>
                <a:spLocks/>
              </p:cNvSpPr>
              <p:nvPr/>
            </p:nvSpPr>
            <p:spPr bwMode="auto">
              <a:xfrm>
                <a:off x="2892" y="2245"/>
                <a:ext cx="8" cy="16"/>
              </a:xfrm>
              <a:custGeom>
                <a:avLst/>
                <a:gdLst/>
                <a:ahLst/>
                <a:cxnLst>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2" name="Freeform 1113"/>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3" name="Freeform 1114"/>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4" name="Freeform 1115"/>
              <p:cNvSpPr>
                <a:spLocks/>
              </p:cNvSpPr>
              <p:nvPr/>
            </p:nvSpPr>
            <p:spPr bwMode="auto">
              <a:xfrm>
                <a:off x="2884" y="226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5" name="Freeform 1116"/>
              <p:cNvSpPr>
                <a:spLocks/>
              </p:cNvSpPr>
              <p:nvPr/>
            </p:nvSpPr>
            <p:spPr bwMode="auto">
              <a:xfrm>
                <a:off x="2892" y="2261"/>
                <a:ext cx="8" cy="8"/>
              </a:xfrm>
              <a:custGeom>
                <a:avLst/>
                <a:gdLst/>
                <a:ahLst/>
                <a:cxnLst>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0" y="8"/>
                  </a:cxn>
                  <a:cxn ang="0">
                    <a:pos x="0" y="8"/>
                  </a:cxn>
                  <a:cxn ang="0">
                    <a:pos x="8" y="0"/>
                  </a:cxn>
                  <a:cxn ang="0">
                    <a:pos x="8" y="0"/>
                  </a:cxn>
                  <a:cxn ang="0">
                    <a:pos x="8" y="8"/>
                  </a:cxn>
                </a:cxnLst>
                <a:rect l="0" t="0" r="r" b="b"/>
                <a:pathLst>
                  <a:path w="8" h="8">
                    <a:moveTo>
                      <a:pt x="8" y="8"/>
                    </a:move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0"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6" name="Freeform 1117"/>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7" name="Freeform 111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8" name="Freeform 1119"/>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9" name="Freeform 1120"/>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0" name="Freeform 112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1" name="Freeform 1122"/>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2" name="Freeform 1123"/>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3" name="Freeform 1124"/>
              <p:cNvSpPr>
                <a:spLocks noEditPoints="1"/>
              </p:cNvSpPr>
              <p:nvPr/>
            </p:nvSpPr>
            <p:spPr bwMode="auto">
              <a:xfrm>
                <a:off x="2892" y="2269"/>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4" name="Freeform 1125"/>
              <p:cNvSpPr>
                <a:spLocks/>
              </p:cNvSpPr>
              <p:nvPr/>
            </p:nvSpPr>
            <p:spPr bwMode="auto">
              <a:xfrm>
                <a:off x="2892" y="2269"/>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5" name="Freeform 1126"/>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6" name="Freeform 1127"/>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7" name="Freeform 112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8" name="Freeform 1129"/>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9" name="Freeform 1130"/>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0" name="Freeform 113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1" name="Freeform 1132"/>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2" name="Freeform 1133"/>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3" name="Freeform 1134"/>
              <p:cNvSpPr>
                <a:spLocks/>
              </p:cNvSpPr>
              <p:nvPr/>
            </p:nvSpPr>
            <p:spPr bwMode="auto">
              <a:xfrm>
                <a:off x="2908"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4" name="Freeform 1135"/>
              <p:cNvSpPr>
                <a:spLocks noEditPoints="1"/>
              </p:cNvSpPr>
              <p:nvPr/>
            </p:nvSpPr>
            <p:spPr bwMode="auto">
              <a:xfrm>
                <a:off x="2908" y="2269"/>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5" name="Freeform 1136"/>
              <p:cNvSpPr>
                <a:spLocks noEditPoints="1"/>
              </p:cNvSpPr>
              <p:nvPr/>
            </p:nvSpPr>
            <p:spPr bwMode="auto">
              <a:xfrm>
                <a:off x="2908" y="22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6" name="Freeform 1137"/>
              <p:cNvSpPr>
                <a:spLocks noEditPoints="1"/>
              </p:cNvSpPr>
              <p:nvPr/>
            </p:nvSpPr>
            <p:spPr bwMode="auto">
              <a:xfrm>
                <a:off x="2916" y="2277"/>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7" name="Freeform 1138"/>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8" name="Freeform 1139"/>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9" name="Freeform 1140"/>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0" name="Freeform 1141"/>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1" name="Freeform 1142"/>
              <p:cNvSpPr>
                <a:spLocks/>
              </p:cNvSpPr>
              <p:nvPr/>
            </p:nvSpPr>
            <p:spPr bwMode="auto">
              <a:xfrm>
                <a:off x="2900" y="2269"/>
                <a:ext cx="16" cy="24"/>
              </a:xfrm>
              <a:custGeom>
                <a:avLst/>
                <a:gdLst/>
                <a:ahLst/>
                <a:cxnLst>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24">
                    <a:moveTo>
                      <a:pt x="16" y="24"/>
                    </a:move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2" name="Freeform 1143"/>
              <p:cNvSpPr>
                <a:spLocks/>
              </p:cNvSpPr>
              <p:nvPr/>
            </p:nvSpPr>
            <p:spPr bwMode="auto">
              <a:xfrm>
                <a:off x="2916" y="2285"/>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3" name="Freeform 1144"/>
              <p:cNvSpPr>
                <a:spLocks/>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4" name="Freeform 1145"/>
              <p:cNvSpPr>
                <a:spLocks noEditPoints="1"/>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5" name="Freeform 1146"/>
              <p:cNvSpPr>
                <a:spLocks/>
              </p:cNvSpPr>
              <p:nvPr/>
            </p:nvSpPr>
            <p:spPr bwMode="auto">
              <a:xfrm>
                <a:off x="2916" y="228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6" name="Freeform 1147"/>
              <p:cNvSpPr>
                <a:spLocks/>
              </p:cNvSpPr>
              <p:nvPr/>
            </p:nvSpPr>
            <p:spPr bwMode="auto">
              <a:xfrm>
                <a:off x="2932" y="2309"/>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7" name="Freeform 1148"/>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8" name="Freeform 1149"/>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9" name="Freeform 1150"/>
              <p:cNvSpPr>
                <a:spLocks/>
              </p:cNvSpPr>
              <p:nvPr/>
            </p:nvSpPr>
            <p:spPr bwMode="auto">
              <a:xfrm>
                <a:off x="2932" y="2317"/>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0" name="Freeform 1151"/>
              <p:cNvSpPr>
                <a:spLocks/>
              </p:cNvSpPr>
              <p:nvPr/>
            </p:nvSpPr>
            <p:spPr bwMode="auto">
              <a:xfrm>
                <a:off x="2916" y="2293"/>
                <a:ext cx="49" cy="57"/>
              </a:xfrm>
              <a:custGeom>
                <a:avLst/>
                <a:gdLst/>
                <a:ahLst/>
                <a:cxnLst>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16" y="24"/>
                  </a:cxn>
                  <a:cxn ang="0">
                    <a:pos x="16" y="24"/>
                  </a:cxn>
                  <a:cxn ang="0">
                    <a:pos x="16" y="16"/>
                  </a:cxn>
                  <a:cxn ang="0">
                    <a:pos x="16" y="24"/>
                  </a:cxn>
                  <a:cxn ang="0">
                    <a:pos x="16" y="24"/>
                  </a:cxn>
                  <a:cxn ang="0">
                    <a:pos x="24" y="24"/>
                  </a:cxn>
                  <a:cxn ang="0">
                    <a:pos x="24" y="32"/>
                  </a:cxn>
                  <a:cxn ang="0">
                    <a:pos x="24" y="32"/>
                  </a:cxn>
                  <a:cxn ang="0">
                    <a:pos x="33" y="24"/>
                  </a:cxn>
                  <a:cxn ang="0">
                    <a:pos x="33" y="32"/>
                  </a:cxn>
                  <a:cxn ang="0">
                    <a:pos x="33" y="32"/>
                  </a:cxn>
                  <a:cxn ang="0">
                    <a:pos x="41" y="32"/>
                  </a:cxn>
                  <a:cxn ang="0">
                    <a:pos x="41" y="32"/>
                  </a:cxn>
                  <a:cxn ang="0">
                    <a:pos x="41" y="41"/>
                  </a:cxn>
                  <a:cxn ang="0">
                    <a:pos x="41" y="41"/>
                  </a:cxn>
                  <a:cxn ang="0">
                    <a:pos x="41" y="41"/>
                  </a:cxn>
                  <a:cxn ang="0">
                    <a:pos x="49" y="49"/>
                  </a:cxn>
                  <a:cxn ang="0">
                    <a:pos x="49" y="49"/>
                  </a:cxn>
                  <a:cxn ang="0">
                    <a:pos x="41" y="57"/>
                  </a:cxn>
                  <a:cxn ang="0">
                    <a:pos x="41" y="49"/>
                  </a:cxn>
                  <a:cxn ang="0">
                    <a:pos x="41" y="49"/>
                  </a:cxn>
                  <a:cxn ang="0">
                    <a:pos x="41" y="41"/>
                  </a:cxn>
                  <a:cxn ang="0">
                    <a:pos x="41" y="41"/>
                  </a:cxn>
                  <a:cxn ang="0">
                    <a:pos x="41" y="41"/>
                  </a:cxn>
                  <a:cxn ang="0">
                    <a:pos x="41" y="32"/>
                  </a:cxn>
                  <a:cxn ang="0">
                    <a:pos x="41" y="32"/>
                  </a:cxn>
                  <a:cxn ang="0">
                    <a:pos x="33" y="32"/>
                  </a:cxn>
                  <a:cxn ang="0">
                    <a:pos x="33" y="32"/>
                  </a:cxn>
                  <a:cxn ang="0">
                    <a:pos x="33" y="24"/>
                  </a:cxn>
                  <a:cxn ang="0">
                    <a:pos x="24" y="32"/>
                  </a:cxn>
                  <a:cxn ang="0">
                    <a:pos x="24" y="32"/>
                  </a:cxn>
                  <a:cxn ang="0">
                    <a:pos x="24" y="24"/>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8"/>
                  </a:cxn>
                  <a:cxn ang="0">
                    <a:pos x="8" y="8"/>
                  </a:cxn>
                  <a:cxn ang="0">
                    <a:pos x="8" y="8"/>
                  </a:cxn>
                  <a:cxn ang="0">
                    <a:pos x="8" y="8"/>
                  </a:cxn>
                  <a:cxn ang="0">
                    <a:pos x="8" y="0"/>
                  </a:cxn>
                  <a:cxn ang="0">
                    <a:pos x="0" y="0"/>
                  </a:cxn>
                </a:cxnLst>
                <a:rect l="0" t="0" r="r" b="b"/>
                <a:pathLst>
                  <a:path w="49" h="57">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33" y="24"/>
                    </a:lnTo>
                    <a:lnTo>
                      <a:pt x="33" y="24"/>
                    </a:lnTo>
                    <a:lnTo>
                      <a:pt x="33"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41"/>
                    </a:lnTo>
                    <a:lnTo>
                      <a:pt x="41" y="32"/>
                    </a:lnTo>
                    <a:lnTo>
                      <a:pt x="41" y="32"/>
                    </a:lnTo>
                    <a:lnTo>
                      <a:pt x="41" y="32"/>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9" y="41"/>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57"/>
                    </a:lnTo>
                    <a:lnTo>
                      <a:pt x="41" y="57"/>
                    </a:lnTo>
                    <a:lnTo>
                      <a:pt x="41" y="49"/>
                    </a:lnTo>
                    <a:lnTo>
                      <a:pt x="41" y="57"/>
                    </a:lnTo>
                    <a:lnTo>
                      <a:pt x="41" y="49"/>
                    </a:lnTo>
                    <a:lnTo>
                      <a:pt x="41" y="49"/>
                    </a:lnTo>
                    <a:lnTo>
                      <a:pt x="41" y="49"/>
                    </a:lnTo>
                    <a:lnTo>
                      <a:pt x="41" y="49"/>
                    </a:lnTo>
                    <a:lnTo>
                      <a:pt x="41" y="49"/>
                    </a:lnTo>
                    <a:lnTo>
                      <a:pt x="41" y="49"/>
                    </a:lnTo>
                    <a:lnTo>
                      <a:pt x="49" y="49"/>
                    </a:lnTo>
                    <a:lnTo>
                      <a:pt x="41" y="49"/>
                    </a:lnTo>
                    <a:lnTo>
                      <a:pt x="41" y="49"/>
                    </a:lnTo>
                    <a:lnTo>
                      <a:pt x="41" y="49"/>
                    </a:lnTo>
                    <a:lnTo>
                      <a:pt x="41" y="49"/>
                    </a:lnTo>
                    <a:lnTo>
                      <a:pt x="41"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49"/>
                    </a:lnTo>
                    <a:lnTo>
                      <a:pt x="41" y="49"/>
                    </a:lnTo>
                    <a:lnTo>
                      <a:pt x="41" y="49"/>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33" y="32"/>
                    </a:lnTo>
                    <a:lnTo>
                      <a:pt x="41"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24" y="24"/>
                    </a:lnTo>
                    <a:lnTo>
                      <a:pt x="24" y="32"/>
                    </a:lnTo>
                    <a:lnTo>
                      <a:pt x="24" y="32"/>
                    </a:lnTo>
                    <a:lnTo>
                      <a:pt x="24" y="32"/>
                    </a:lnTo>
                    <a:lnTo>
                      <a:pt x="24" y="32"/>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1" name="Rectangle 1152"/>
              <p:cNvSpPr>
                <a:spLocks noChangeArrowheads="1"/>
              </p:cNvSpPr>
              <p:nvPr/>
            </p:nvSpPr>
            <p:spPr bwMode="auto">
              <a:xfrm>
                <a:off x="2957" y="23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392" name="Freeform 1153"/>
              <p:cNvSpPr>
                <a:spLocks/>
              </p:cNvSpPr>
              <p:nvPr/>
            </p:nvSpPr>
            <p:spPr bwMode="auto">
              <a:xfrm>
                <a:off x="2908" y="2317"/>
                <a:ext cx="57" cy="97"/>
              </a:xfrm>
              <a:custGeom>
                <a:avLst/>
                <a:gdLst/>
                <a:ahLst/>
                <a:cxnLst>
                  <a:cxn ang="0">
                    <a:pos x="49" y="25"/>
                  </a:cxn>
                  <a:cxn ang="0">
                    <a:pos x="49" y="25"/>
                  </a:cxn>
                  <a:cxn ang="0">
                    <a:pos x="49" y="17"/>
                  </a:cxn>
                  <a:cxn ang="0">
                    <a:pos x="49" y="17"/>
                  </a:cxn>
                  <a:cxn ang="0">
                    <a:pos x="41" y="8"/>
                  </a:cxn>
                  <a:cxn ang="0">
                    <a:pos x="41" y="8"/>
                  </a:cxn>
                  <a:cxn ang="0">
                    <a:pos x="32" y="8"/>
                  </a:cxn>
                  <a:cxn ang="0">
                    <a:pos x="32" y="8"/>
                  </a:cxn>
                  <a:cxn ang="0">
                    <a:pos x="24" y="0"/>
                  </a:cxn>
                  <a:cxn ang="0">
                    <a:pos x="24" y="0"/>
                  </a:cxn>
                  <a:cxn ang="0">
                    <a:pos x="24" y="0"/>
                  </a:cxn>
                  <a:cxn ang="0">
                    <a:pos x="24" y="8"/>
                  </a:cxn>
                  <a:cxn ang="0">
                    <a:pos x="24" y="8"/>
                  </a:cxn>
                  <a:cxn ang="0">
                    <a:pos x="24" y="17"/>
                  </a:cxn>
                  <a:cxn ang="0">
                    <a:pos x="24" y="33"/>
                  </a:cxn>
                  <a:cxn ang="0">
                    <a:pos x="24" y="41"/>
                  </a:cxn>
                  <a:cxn ang="0">
                    <a:pos x="24" y="49"/>
                  </a:cxn>
                  <a:cxn ang="0">
                    <a:pos x="24" y="57"/>
                  </a:cxn>
                  <a:cxn ang="0">
                    <a:pos x="24" y="57"/>
                  </a:cxn>
                  <a:cxn ang="0">
                    <a:pos x="24" y="57"/>
                  </a:cxn>
                  <a:cxn ang="0">
                    <a:pos x="24" y="57"/>
                  </a:cxn>
                  <a:cxn ang="0">
                    <a:pos x="24" y="57"/>
                  </a:cxn>
                  <a:cxn ang="0">
                    <a:pos x="16" y="57"/>
                  </a:cxn>
                  <a:cxn ang="0">
                    <a:pos x="16" y="65"/>
                  </a:cxn>
                  <a:cxn ang="0">
                    <a:pos x="16" y="65"/>
                  </a:cxn>
                  <a:cxn ang="0">
                    <a:pos x="16" y="73"/>
                  </a:cxn>
                  <a:cxn ang="0">
                    <a:pos x="16" y="81"/>
                  </a:cxn>
                  <a:cxn ang="0">
                    <a:pos x="8" y="89"/>
                  </a:cxn>
                  <a:cxn ang="0">
                    <a:pos x="8" y="89"/>
                  </a:cxn>
                  <a:cxn ang="0">
                    <a:pos x="8" y="89"/>
                  </a:cxn>
                  <a:cxn ang="0">
                    <a:pos x="8" y="97"/>
                  </a:cxn>
                  <a:cxn ang="0">
                    <a:pos x="8" y="97"/>
                  </a:cxn>
                  <a:cxn ang="0">
                    <a:pos x="8" y="89"/>
                  </a:cxn>
                  <a:cxn ang="0">
                    <a:pos x="8" y="89"/>
                  </a:cxn>
                  <a:cxn ang="0">
                    <a:pos x="8" y="81"/>
                  </a:cxn>
                  <a:cxn ang="0">
                    <a:pos x="16" y="73"/>
                  </a:cxn>
                  <a:cxn ang="0">
                    <a:pos x="16" y="73"/>
                  </a:cxn>
                  <a:cxn ang="0">
                    <a:pos x="16" y="65"/>
                  </a:cxn>
                  <a:cxn ang="0">
                    <a:pos x="16" y="65"/>
                  </a:cxn>
                  <a:cxn ang="0">
                    <a:pos x="16" y="57"/>
                  </a:cxn>
                  <a:cxn ang="0">
                    <a:pos x="24" y="57"/>
                  </a:cxn>
                  <a:cxn ang="0">
                    <a:pos x="24" y="57"/>
                  </a:cxn>
                  <a:cxn ang="0">
                    <a:pos x="24" y="57"/>
                  </a:cxn>
                  <a:cxn ang="0">
                    <a:pos x="16" y="49"/>
                  </a:cxn>
                  <a:cxn ang="0">
                    <a:pos x="24" y="49"/>
                  </a:cxn>
                  <a:cxn ang="0">
                    <a:pos x="24" y="41"/>
                  </a:cxn>
                  <a:cxn ang="0">
                    <a:pos x="24" y="33"/>
                  </a:cxn>
                  <a:cxn ang="0">
                    <a:pos x="24" y="17"/>
                  </a:cxn>
                  <a:cxn ang="0">
                    <a:pos x="24" y="8"/>
                  </a:cxn>
                  <a:cxn ang="0">
                    <a:pos x="24" y="8"/>
                  </a:cxn>
                  <a:cxn ang="0">
                    <a:pos x="24" y="0"/>
                  </a:cxn>
                  <a:cxn ang="0">
                    <a:pos x="24" y="0"/>
                  </a:cxn>
                  <a:cxn ang="0">
                    <a:pos x="24" y="0"/>
                  </a:cxn>
                  <a:cxn ang="0">
                    <a:pos x="32" y="8"/>
                  </a:cxn>
                  <a:cxn ang="0">
                    <a:pos x="32" y="0"/>
                  </a:cxn>
                  <a:cxn ang="0">
                    <a:pos x="41" y="8"/>
                  </a:cxn>
                  <a:cxn ang="0">
                    <a:pos x="41" y="8"/>
                  </a:cxn>
                  <a:cxn ang="0">
                    <a:pos x="49" y="8"/>
                  </a:cxn>
                  <a:cxn ang="0">
                    <a:pos x="49" y="17"/>
                  </a:cxn>
                  <a:cxn ang="0">
                    <a:pos x="57" y="25"/>
                  </a:cxn>
                  <a:cxn ang="0">
                    <a:pos x="57" y="25"/>
                  </a:cxn>
                </a:cxnLst>
                <a:rect l="0" t="0" r="r" b="b"/>
                <a:pathLst>
                  <a:path w="57" h="97">
                    <a:moveTo>
                      <a:pt x="49" y="33"/>
                    </a:moveTo>
                    <a:lnTo>
                      <a:pt x="49" y="25"/>
                    </a:lnTo>
                    <a:lnTo>
                      <a:pt x="49" y="33"/>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49"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0"/>
                    </a:lnTo>
                    <a:lnTo>
                      <a:pt x="41" y="0"/>
                    </a:lnTo>
                    <a:lnTo>
                      <a:pt x="41" y="0"/>
                    </a:lnTo>
                    <a:lnTo>
                      <a:pt x="41"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0"/>
                    </a:lnTo>
                    <a:lnTo>
                      <a:pt x="24" y="0"/>
                    </a:lnTo>
                    <a:lnTo>
                      <a:pt x="24" y="0"/>
                    </a:lnTo>
                    <a:lnTo>
                      <a:pt x="24"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25"/>
                    </a:lnTo>
                    <a:lnTo>
                      <a:pt x="24" y="17"/>
                    </a:lnTo>
                    <a:lnTo>
                      <a:pt x="24" y="25"/>
                    </a:lnTo>
                    <a:lnTo>
                      <a:pt x="24" y="25"/>
                    </a:lnTo>
                    <a:lnTo>
                      <a:pt x="24"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57"/>
                    </a:lnTo>
                    <a:lnTo>
                      <a:pt x="24" y="49"/>
                    </a:lnTo>
                    <a:lnTo>
                      <a:pt x="24" y="57"/>
                    </a:lnTo>
                    <a:lnTo>
                      <a:pt x="24" y="57"/>
                    </a:lnTo>
                    <a:lnTo>
                      <a:pt x="16" y="57"/>
                    </a:lnTo>
                    <a:lnTo>
                      <a:pt x="16"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24" y="57"/>
                    </a:lnTo>
                    <a:lnTo>
                      <a:pt x="24" y="57"/>
                    </a:lnTo>
                    <a:lnTo>
                      <a:pt x="24" y="57"/>
                    </a:lnTo>
                    <a:lnTo>
                      <a:pt x="16" y="57"/>
                    </a:lnTo>
                    <a:lnTo>
                      <a:pt x="16" y="57"/>
                    </a:lnTo>
                    <a:lnTo>
                      <a:pt x="16" y="57"/>
                    </a:lnTo>
                    <a:lnTo>
                      <a:pt x="16"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65"/>
                    </a:lnTo>
                    <a:lnTo>
                      <a:pt x="16" y="57"/>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73"/>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81"/>
                    </a:lnTo>
                    <a:lnTo>
                      <a:pt x="16" y="81"/>
                    </a:lnTo>
                    <a:lnTo>
                      <a:pt x="16" y="81"/>
                    </a:lnTo>
                    <a:lnTo>
                      <a:pt x="16" y="81"/>
                    </a:lnTo>
                    <a:lnTo>
                      <a:pt x="16" y="81"/>
                    </a:lnTo>
                    <a:lnTo>
                      <a:pt x="16" y="81"/>
                    </a:lnTo>
                    <a:lnTo>
                      <a:pt x="16" y="81"/>
                    </a:lnTo>
                    <a:lnTo>
                      <a:pt x="16" y="81"/>
                    </a:lnTo>
                    <a:lnTo>
                      <a:pt x="16" y="81"/>
                    </a:lnTo>
                    <a:lnTo>
                      <a:pt x="16"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89"/>
                    </a:lnTo>
                    <a:lnTo>
                      <a:pt x="8" y="97"/>
                    </a:lnTo>
                    <a:lnTo>
                      <a:pt x="8" y="97"/>
                    </a:lnTo>
                    <a:lnTo>
                      <a:pt x="8" y="89"/>
                    </a:lnTo>
                    <a:lnTo>
                      <a:pt x="8" y="89"/>
                    </a:lnTo>
                    <a:lnTo>
                      <a:pt x="8" y="89"/>
                    </a:lnTo>
                    <a:lnTo>
                      <a:pt x="8" y="89"/>
                    </a:lnTo>
                    <a:lnTo>
                      <a:pt x="0" y="89"/>
                    </a:lnTo>
                    <a:lnTo>
                      <a:pt x="0"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16" y="81"/>
                    </a:lnTo>
                    <a:lnTo>
                      <a:pt x="16" y="81"/>
                    </a:lnTo>
                    <a:lnTo>
                      <a:pt x="16" y="81"/>
                    </a:lnTo>
                    <a:lnTo>
                      <a:pt x="16" y="81"/>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24" y="57"/>
                    </a:lnTo>
                    <a:lnTo>
                      <a:pt x="24" y="57"/>
                    </a:lnTo>
                    <a:lnTo>
                      <a:pt x="16" y="57"/>
                    </a:lnTo>
                    <a:lnTo>
                      <a:pt x="24" y="57"/>
                    </a:lnTo>
                    <a:lnTo>
                      <a:pt x="24"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49"/>
                    </a:lnTo>
                    <a:lnTo>
                      <a:pt x="16" y="49"/>
                    </a:lnTo>
                    <a:lnTo>
                      <a:pt x="16" y="49"/>
                    </a:lnTo>
                    <a:lnTo>
                      <a:pt x="16" y="49"/>
                    </a:lnTo>
                    <a:lnTo>
                      <a:pt x="16" y="49"/>
                    </a:lnTo>
                    <a:lnTo>
                      <a:pt x="16" y="49"/>
                    </a:lnTo>
                    <a:lnTo>
                      <a:pt x="16" y="49"/>
                    </a:lnTo>
                    <a:lnTo>
                      <a:pt x="16" y="49"/>
                    </a:lnTo>
                    <a:lnTo>
                      <a:pt x="16" y="49"/>
                    </a:lnTo>
                    <a:lnTo>
                      <a:pt x="16" y="49"/>
                    </a:lnTo>
                    <a:lnTo>
                      <a:pt x="16" y="49"/>
                    </a:lnTo>
                    <a:lnTo>
                      <a:pt x="24" y="49"/>
                    </a:lnTo>
                    <a:lnTo>
                      <a:pt x="24" y="49"/>
                    </a:lnTo>
                    <a:lnTo>
                      <a:pt x="24" y="49"/>
                    </a:lnTo>
                    <a:lnTo>
                      <a:pt x="16" y="49"/>
                    </a:lnTo>
                    <a:lnTo>
                      <a:pt x="16" y="49"/>
                    </a:lnTo>
                    <a:lnTo>
                      <a:pt x="24" y="49"/>
                    </a:lnTo>
                    <a:lnTo>
                      <a:pt x="24" y="49"/>
                    </a:lnTo>
                    <a:lnTo>
                      <a:pt x="24" y="49"/>
                    </a:lnTo>
                    <a:lnTo>
                      <a:pt x="24" y="49"/>
                    </a:lnTo>
                    <a:lnTo>
                      <a:pt x="24" y="49"/>
                    </a:lnTo>
                    <a:lnTo>
                      <a:pt x="24" y="49"/>
                    </a:lnTo>
                    <a:lnTo>
                      <a:pt x="24" y="49"/>
                    </a:lnTo>
                    <a:lnTo>
                      <a:pt x="24" y="49"/>
                    </a:lnTo>
                    <a:lnTo>
                      <a:pt x="24" y="49"/>
                    </a:lnTo>
                    <a:lnTo>
                      <a:pt x="24" y="49"/>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32" y="0"/>
                    </a:lnTo>
                    <a:lnTo>
                      <a:pt x="32" y="8"/>
                    </a:lnTo>
                    <a:lnTo>
                      <a:pt x="32" y="0"/>
                    </a:lnTo>
                    <a:lnTo>
                      <a:pt x="32" y="0"/>
                    </a:lnTo>
                    <a:lnTo>
                      <a:pt x="32" y="0"/>
                    </a:lnTo>
                    <a:lnTo>
                      <a:pt x="41" y="0"/>
                    </a:lnTo>
                    <a:lnTo>
                      <a:pt x="41" y="0"/>
                    </a:lnTo>
                    <a:lnTo>
                      <a:pt x="41" y="0"/>
                    </a:lnTo>
                    <a:lnTo>
                      <a:pt x="41" y="0"/>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25"/>
                    </a:lnTo>
                    <a:lnTo>
                      <a:pt x="49" y="25"/>
                    </a:lnTo>
                    <a:lnTo>
                      <a:pt x="49"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33"/>
                    </a:lnTo>
                    <a:lnTo>
                      <a:pt x="49"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3" name="Freeform 1154"/>
              <p:cNvSpPr>
                <a:spLocks/>
              </p:cNvSpPr>
              <p:nvPr/>
            </p:nvSpPr>
            <p:spPr bwMode="auto">
              <a:xfrm>
                <a:off x="2916" y="2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4" name="Freeform 1155"/>
              <p:cNvSpPr>
                <a:spLocks/>
              </p:cNvSpPr>
              <p:nvPr/>
            </p:nvSpPr>
            <p:spPr bwMode="auto">
              <a:xfrm>
                <a:off x="2908" y="2414"/>
                <a:ext cx="8" cy="16"/>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8"/>
                  </a:cxn>
                  <a:cxn ang="0">
                    <a:pos x="8" y="8"/>
                  </a:cxn>
                  <a:cxn ang="0">
                    <a:pos x="8" y="8"/>
                  </a:cxn>
                  <a:cxn ang="0">
                    <a:pos x="8" y="16"/>
                  </a:cxn>
                  <a:cxn ang="0">
                    <a:pos x="8" y="16"/>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5" name="Freeform 1156"/>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6" name="Freeform 1157"/>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7" name="Freeform 1158"/>
              <p:cNvSpPr>
                <a:spLocks/>
              </p:cNvSpPr>
              <p:nvPr/>
            </p:nvSpPr>
            <p:spPr bwMode="auto">
              <a:xfrm>
                <a:off x="2916" y="2430"/>
                <a:ext cx="8" cy="4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0" y="16"/>
                  </a:cxn>
                  <a:cxn ang="0">
                    <a:pos x="0" y="25"/>
                  </a:cxn>
                  <a:cxn ang="0">
                    <a:pos x="0" y="25"/>
                  </a:cxn>
                  <a:cxn ang="0">
                    <a:pos x="0" y="25"/>
                  </a:cxn>
                  <a:cxn ang="0">
                    <a:pos x="0" y="25"/>
                  </a:cxn>
                  <a:cxn ang="0">
                    <a:pos x="0" y="33"/>
                  </a:cxn>
                  <a:cxn ang="0">
                    <a:pos x="0" y="33"/>
                  </a:cxn>
                  <a:cxn ang="0">
                    <a:pos x="0" y="33"/>
                  </a:cxn>
                  <a:cxn ang="0">
                    <a:pos x="0" y="33"/>
                  </a:cxn>
                  <a:cxn ang="0">
                    <a:pos x="0" y="33"/>
                  </a:cxn>
                  <a:cxn ang="0">
                    <a:pos x="0" y="33"/>
                  </a:cxn>
                  <a:cxn ang="0">
                    <a:pos x="0" y="33"/>
                  </a:cxn>
                  <a:cxn ang="0">
                    <a:pos x="0" y="33"/>
                  </a:cxn>
                  <a:cxn ang="0">
                    <a:pos x="0" y="25"/>
                  </a:cxn>
                  <a:cxn ang="0">
                    <a:pos x="0" y="25"/>
                  </a:cxn>
                  <a:cxn ang="0">
                    <a:pos x="0" y="25"/>
                  </a:cxn>
                  <a:cxn ang="0">
                    <a:pos x="0" y="25"/>
                  </a:cxn>
                  <a:cxn ang="0">
                    <a:pos x="0" y="16"/>
                  </a:cxn>
                  <a:cxn ang="0">
                    <a:pos x="0" y="16"/>
                  </a:cxn>
                  <a:cxn ang="0">
                    <a:pos x="0" y="16"/>
                  </a:cxn>
                  <a:cxn ang="0">
                    <a:pos x="8" y="16"/>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0" y="0"/>
                  </a:cxn>
                  <a:cxn ang="0">
                    <a:pos x="0" y="0"/>
                  </a:cxn>
                </a:cxnLst>
                <a:rect l="0" t="0" r="r" b="b"/>
                <a:pathLst>
                  <a:path w="8" h="41">
                    <a:moveTo>
                      <a:pt x="0"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8" name="Freeform 1159"/>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9" name="Freeform 1160"/>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0" name="Rectangle 1161"/>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01" name="Freeform 116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2" name="Freeform 1163"/>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3" name="Freeform 116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4" name="Freeform 1165"/>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5" name="Freeform 1166"/>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6" name="Freeform 1167"/>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7" name="Freeform 1168"/>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8" name="Freeform 1169"/>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9" name="Freeform 1170"/>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0" name="Freeform 1171"/>
              <p:cNvSpPr>
                <a:spLocks noEditPoints="1"/>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1" name="Freeform 117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2" name="Freeform 1173"/>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3" name="Freeform 117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4" name="Freeform 1175"/>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5" name="Freeform 1176"/>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6" name="Freeform 1177"/>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7" name="Freeform 1178"/>
              <p:cNvSpPr>
                <a:spLocks/>
              </p:cNvSpPr>
              <p:nvPr/>
            </p:nvSpPr>
            <p:spPr bwMode="auto">
              <a:xfrm>
                <a:off x="2916" y="2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8" name="Freeform 1179"/>
              <p:cNvSpPr>
                <a:spLocks/>
              </p:cNvSpPr>
              <p:nvPr/>
            </p:nvSpPr>
            <p:spPr bwMode="auto">
              <a:xfrm>
                <a:off x="2908" y="2463"/>
                <a:ext cx="8" cy="16"/>
              </a:xfrm>
              <a:custGeom>
                <a:avLst/>
                <a:gdLst/>
                <a:ahLst/>
                <a:cxnLst>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Lst>
                <a:rect l="0" t="0" r="r" b="b"/>
                <a:pathLst>
                  <a:path w="8" h="16">
                    <a:moveTo>
                      <a:pt x="8" y="0"/>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9" name="Freeform 1180"/>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0" name="Freeform 1181"/>
              <p:cNvSpPr>
                <a:spLocks/>
              </p:cNvSpPr>
              <p:nvPr/>
            </p:nvSpPr>
            <p:spPr bwMode="auto">
              <a:xfrm>
                <a:off x="2908" y="2479"/>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1" name="Freeform 1182"/>
              <p:cNvSpPr>
                <a:spLocks/>
              </p:cNvSpPr>
              <p:nvPr/>
            </p:nvSpPr>
            <p:spPr bwMode="auto">
              <a:xfrm>
                <a:off x="2924" y="2479"/>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2" name="Rectangle 1183"/>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3" name="Freeform 1184"/>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4" name="Freeform 1185"/>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5" name="Rectangle 1186"/>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6" name="Freeform 1187"/>
              <p:cNvSpPr>
                <a:spLocks/>
              </p:cNvSpPr>
              <p:nvPr/>
            </p:nvSpPr>
            <p:spPr bwMode="auto">
              <a:xfrm>
                <a:off x="2924" y="2471"/>
                <a:ext cx="8" cy="8"/>
              </a:xfrm>
              <a:custGeom>
                <a:avLst/>
                <a:gdLst/>
                <a:ahLst/>
                <a:cxnLst>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7" name="Rectangle 1188"/>
              <p:cNvSpPr>
                <a:spLocks noChangeArrowheads="1"/>
              </p:cNvSpPr>
              <p:nvPr/>
            </p:nvSpPr>
            <p:spPr bwMode="auto">
              <a:xfrm>
                <a:off x="2924"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8" name="Freeform 1189"/>
              <p:cNvSpPr>
                <a:spLocks noEditPoints="1"/>
              </p:cNvSpPr>
              <p:nvPr/>
            </p:nvSpPr>
            <p:spPr bwMode="auto">
              <a:xfrm>
                <a:off x="2908" y="247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9" name="Rectangle 1190"/>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0" name="Freeform 1191"/>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1" name="Freeform 1192"/>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2" name="Freeform 1193"/>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3" name="Rectangle 1194"/>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4" name="Rectangle 1195"/>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5" name="Rectangle 1196"/>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6" name="Rectangle 1197"/>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7" name="Freeform 1198"/>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8" name="Freeform 1199"/>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9" name="Freeform 1200"/>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0" name="Freeform 1201"/>
              <p:cNvSpPr>
                <a:spLocks/>
              </p:cNvSpPr>
              <p:nvPr/>
            </p:nvSpPr>
            <p:spPr bwMode="auto">
              <a:xfrm>
                <a:off x="2908" y="2471"/>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1" name="Freeform 1202"/>
              <p:cNvSpPr>
                <a:spLocks/>
              </p:cNvSpPr>
              <p:nvPr/>
            </p:nvSpPr>
            <p:spPr bwMode="auto">
              <a:xfrm>
                <a:off x="2916" y="247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2" name="Freeform 1203"/>
              <p:cNvSpPr>
                <a:spLocks/>
              </p:cNvSpPr>
              <p:nvPr/>
            </p:nvSpPr>
            <p:spPr bwMode="auto">
              <a:xfrm>
                <a:off x="2916" y="2479"/>
                <a:ext cx="8" cy="8"/>
              </a:xfrm>
              <a:custGeom>
                <a:avLst/>
                <a:gdLst/>
                <a:ahLst/>
                <a:cxnLst>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8"/>
                  </a:cxn>
                  <a:cxn ang="0">
                    <a:pos x="8" y="8"/>
                  </a:cxn>
                  <a:cxn ang="0">
                    <a:pos x="8" y="0"/>
                  </a:cxn>
                  <a:cxn ang="0">
                    <a:pos x="8" y="8"/>
                  </a:cxn>
                  <a:cxn ang="0">
                    <a:pos x="8"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8"/>
                  </a:cxn>
                </a:cxnLst>
                <a:rect l="0" t="0" r="r" b="b"/>
                <a:pathLst>
                  <a:path w="8" h="8">
                    <a:moveTo>
                      <a:pt x="8" y="8"/>
                    </a:move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8"/>
                    </a:lnTo>
                    <a:lnTo>
                      <a:pt x="8" y="8"/>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3" name="Freeform 1204"/>
              <p:cNvSpPr>
                <a:spLocks/>
              </p:cNvSpPr>
              <p:nvPr/>
            </p:nvSpPr>
            <p:spPr bwMode="auto">
              <a:xfrm>
                <a:off x="2908"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8"/>
                  </a:cxn>
                  <a:cxn ang="0">
                    <a:pos x="0" y="8"/>
                  </a:cxn>
                  <a:cxn ang="0">
                    <a:pos x="0" y="0"/>
                  </a:cxn>
                  <a:cxn ang="0">
                    <a:pos x="0" y="8"/>
                  </a:cxn>
                  <a:cxn ang="0">
                    <a:pos x="0" y="0"/>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4" name="Freeform 1205"/>
              <p:cNvSpPr>
                <a:spLocks/>
              </p:cNvSpPr>
              <p:nvPr/>
            </p:nvSpPr>
            <p:spPr bwMode="auto">
              <a:xfrm>
                <a:off x="2900" y="2479"/>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5" name="Freeform 1206"/>
              <p:cNvSpPr>
                <a:spLocks/>
              </p:cNvSpPr>
              <p:nvPr/>
            </p:nvSpPr>
            <p:spPr bwMode="auto">
              <a:xfrm>
                <a:off x="2916" y="2479"/>
                <a:ext cx="16" cy="8"/>
              </a:xfrm>
              <a:custGeom>
                <a:avLst/>
                <a:gdLst/>
                <a:ahLst/>
                <a:cxnLst>
                  <a:cxn ang="0">
                    <a:pos x="0" y="0"/>
                  </a:cxn>
                  <a:cxn ang="0">
                    <a:pos x="0" y="0"/>
                  </a:cxn>
                  <a:cxn ang="0">
                    <a:pos x="0"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8"/>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6" name="Freeform 1207"/>
              <p:cNvSpPr>
                <a:spLocks/>
              </p:cNvSpPr>
              <p:nvPr/>
            </p:nvSpPr>
            <p:spPr bwMode="auto">
              <a:xfrm>
                <a:off x="2900"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7" name="Freeform 1208"/>
              <p:cNvSpPr>
                <a:spLocks/>
              </p:cNvSpPr>
              <p:nvPr/>
            </p:nvSpPr>
            <p:spPr bwMode="auto">
              <a:xfrm>
                <a:off x="2908" y="248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8" name="Freeform 1209"/>
              <p:cNvSpPr>
                <a:spLocks/>
              </p:cNvSpPr>
              <p:nvPr/>
            </p:nvSpPr>
            <p:spPr bwMode="auto">
              <a:xfrm>
                <a:off x="2908"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9" name="Group 1411"/>
            <p:cNvGrpSpPr>
              <a:grpSpLocks/>
            </p:cNvGrpSpPr>
            <p:nvPr/>
          </p:nvGrpSpPr>
          <p:grpSpPr bwMode="auto">
            <a:xfrm>
              <a:off x="2860" y="2487"/>
              <a:ext cx="565" cy="437"/>
              <a:chOff x="2860" y="2487"/>
              <a:chExt cx="565" cy="437"/>
            </a:xfrm>
          </p:grpSpPr>
          <p:sp>
            <p:nvSpPr>
              <p:cNvPr id="7049" name="Freeform 1211"/>
              <p:cNvSpPr>
                <a:spLocks/>
              </p:cNvSpPr>
              <p:nvPr/>
            </p:nvSpPr>
            <p:spPr bwMode="auto">
              <a:xfrm>
                <a:off x="2900" y="2487"/>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0" name="Freeform 1212"/>
              <p:cNvSpPr>
                <a:spLocks/>
              </p:cNvSpPr>
              <p:nvPr/>
            </p:nvSpPr>
            <p:spPr bwMode="auto">
              <a:xfrm>
                <a:off x="2900"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1" name="Freeform 1213"/>
              <p:cNvSpPr>
                <a:spLocks/>
              </p:cNvSpPr>
              <p:nvPr/>
            </p:nvSpPr>
            <p:spPr bwMode="auto">
              <a:xfrm>
                <a:off x="2900" y="2487"/>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2" name="Freeform 1214"/>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3" name="Freeform 1215"/>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4" name="Freeform 1216"/>
              <p:cNvSpPr>
                <a:spLocks/>
              </p:cNvSpPr>
              <p:nvPr/>
            </p:nvSpPr>
            <p:spPr bwMode="auto">
              <a:xfrm>
                <a:off x="2900" y="250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5" name="Freeform 1217"/>
              <p:cNvSpPr>
                <a:spLocks/>
              </p:cNvSpPr>
              <p:nvPr/>
            </p:nvSpPr>
            <p:spPr bwMode="auto">
              <a:xfrm>
                <a:off x="2892" y="2495"/>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6" name="Freeform 1218"/>
              <p:cNvSpPr>
                <a:spLocks/>
              </p:cNvSpPr>
              <p:nvPr/>
            </p:nvSpPr>
            <p:spPr bwMode="auto">
              <a:xfrm>
                <a:off x="2884" y="2495"/>
                <a:ext cx="16" cy="16"/>
              </a:xfrm>
              <a:custGeom>
                <a:avLst/>
                <a:gdLst/>
                <a:ahLst/>
                <a:cxnLst>
                  <a:cxn ang="0">
                    <a:pos x="0" y="16"/>
                  </a:cxn>
                  <a:cxn ang="0">
                    <a:pos x="0" y="16"/>
                  </a:cxn>
                  <a:cxn ang="0">
                    <a:pos x="0"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16"/>
                  </a:cxn>
                  <a:cxn ang="0">
                    <a:pos x="8" y="16"/>
                  </a:cxn>
                  <a:cxn ang="0">
                    <a:pos x="0" y="16"/>
                  </a:cxn>
                </a:cxnLst>
                <a:rect l="0" t="0" r="r" b="b"/>
                <a:pathLst>
                  <a:path w="16" h="16">
                    <a:moveTo>
                      <a:pt x="0" y="16"/>
                    </a:move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7" name="Freeform 1219"/>
              <p:cNvSpPr>
                <a:spLocks/>
              </p:cNvSpPr>
              <p:nvPr/>
            </p:nvSpPr>
            <p:spPr bwMode="auto">
              <a:xfrm>
                <a:off x="2900" y="2495"/>
                <a:ext cx="8"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8" name="Rectangle 1220"/>
              <p:cNvSpPr>
                <a:spLocks noChangeArrowheads="1"/>
              </p:cNvSpPr>
              <p:nvPr/>
            </p:nvSpPr>
            <p:spPr bwMode="auto">
              <a:xfrm>
                <a:off x="2876" y="25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59" name="Freeform 1221"/>
              <p:cNvSpPr>
                <a:spLocks/>
              </p:cNvSpPr>
              <p:nvPr/>
            </p:nvSpPr>
            <p:spPr bwMode="auto">
              <a:xfrm>
                <a:off x="2868" y="25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0" name="Freeform 1222"/>
              <p:cNvSpPr>
                <a:spLocks noEditPoints="1"/>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1" name="Freeform 1223"/>
              <p:cNvSpPr>
                <a:spLocks/>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2" name="Freeform 1224"/>
              <p:cNvSpPr>
                <a:spLocks/>
              </p:cNvSpPr>
              <p:nvPr/>
            </p:nvSpPr>
            <p:spPr bwMode="auto">
              <a:xfrm>
                <a:off x="2868" y="2543"/>
                <a:ext cx="8" cy="16"/>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16">
                    <a:moveTo>
                      <a:pt x="8" y="0"/>
                    </a:move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3" name="Rectangle 1225"/>
              <p:cNvSpPr>
                <a:spLocks noChangeArrowheads="1"/>
              </p:cNvSpPr>
              <p:nvPr/>
            </p:nvSpPr>
            <p:spPr bwMode="auto">
              <a:xfrm>
                <a:off x="2876"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64" name="Rectangle 1226"/>
              <p:cNvSpPr>
                <a:spLocks noChangeArrowheads="1"/>
              </p:cNvSpPr>
              <p:nvPr/>
            </p:nvSpPr>
            <p:spPr bwMode="auto">
              <a:xfrm>
                <a:off x="2949"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65" name="Freeform 1227"/>
              <p:cNvSpPr>
                <a:spLocks/>
              </p:cNvSpPr>
              <p:nvPr/>
            </p:nvSpPr>
            <p:spPr bwMode="auto">
              <a:xfrm>
                <a:off x="2884" y="2511"/>
                <a:ext cx="65" cy="48"/>
              </a:xfrm>
              <a:custGeom>
                <a:avLst/>
                <a:gdLst/>
                <a:ahLst/>
                <a:cxnLst>
                  <a:cxn ang="0">
                    <a:pos x="56" y="48"/>
                  </a:cxn>
                  <a:cxn ang="0">
                    <a:pos x="48" y="48"/>
                  </a:cxn>
                  <a:cxn ang="0">
                    <a:pos x="40" y="48"/>
                  </a:cxn>
                  <a:cxn ang="0">
                    <a:pos x="40" y="40"/>
                  </a:cxn>
                  <a:cxn ang="0">
                    <a:pos x="40" y="40"/>
                  </a:cxn>
                  <a:cxn ang="0">
                    <a:pos x="32" y="40"/>
                  </a:cxn>
                  <a:cxn ang="0">
                    <a:pos x="32" y="32"/>
                  </a:cxn>
                  <a:cxn ang="0">
                    <a:pos x="40" y="32"/>
                  </a:cxn>
                  <a:cxn ang="0">
                    <a:pos x="40" y="32"/>
                  </a:cxn>
                  <a:cxn ang="0">
                    <a:pos x="40" y="32"/>
                  </a:cxn>
                  <a:cxn ang="0">
                    <a:pos x="40" y="32"/>
                  </a:cxn>
                  <a:cxn ang="0">
                    <a:pos x="32" y="32"/>
                  </a:cxn>
                  <a:cxn ang="0">
                    <a:pos x="32" y="32"/>
                  </a:cxn>
                  <a:cxn ang="0">
                    <a:pos x="32" y="24"/>
                  </a:cxn>
                  <a:cxn ang="0">
                    <a:pos x="24" y="24"/>
                  </a:cxn>
                  <a:cxn ang="0">
                    <a:pos x="32" y="16"/>
                  </a:cxn>
                  <a:cxn ang="0">
                    <a:pos x="24" y="16"/>
                  </a:cxn>
                  <a:cxn ang="0">
                    <a:pos x="16" y="16"/>
                  </a:cxn>
                  <a:cxn ang="0">
                    <a:pos x="16" y="8"/>
                  </a:cxn>
                  <a:cxn ang="0">
                    <a:pos x="16" y="8"/>
                  </a:cxn>
                  <a:cxn ang="0">
                    <a:pos x="8" y="8"/>
                  </a:cxn>
                  <a:cxn ang="0">
                    <a:pos x="8" y="8"/>
                  </a:cxn>
                  <a:cxn ang="0">
                    <a:pos x="0" y="8"/>
                  </a:cxn>
                  <a:cxn ang="0">
                    <a:pos x="0" y="8"/>
                  </a:cxn>
                  <a:cxn ang="0">
                    <a:pos x="0" y="8"/>
                  </a:cxn>
                  <a:cxn ang="0">
                    <a:pos x="0" y="0"/>
                  </a:cxn>
                  <a:cxn ang="0">
                    <a:pos x="8" y="0"/>
                  </a:cxn>
                  <a:cxn ang="0">
                    <a:pos x="8" y="0"/>
                  </a:cxn>
                  <a:cxn ang="0">
                    <a:pos x="0" y="0"/>
                  </a:cxn>
                  <a:cxn ang="0">
                    <a:pos x="0" y="8"/>
                  </a:cxn>
                  <a:cxn ang="0">
                    <a:pos x="0" y="0"/>
                  </a:cxn>
                  <a:cxn ang="0">
                    <a:pos x="0" y="8"/>
                  </a:cxn>
                  <a:cxn ang="0">
                    <a:pos x="0" y="0"/>
                  </a:cxn>
                  <a:cxn ang="0">
                    <a:pos x="8" y="0"/>
                  </a:cxn>
                  <a:cxn ang="0">
                    <a:pos x="8" y="0"/>
                  </a:cxn>
                  <a:cxn ang="0">
                    <a:pos x="0" y="0"/>
                  </a:cxn>
                  <a:cxn ang="0">
                    <a:pos x="0" y="8"/>
                  </a:cxn>
                  <a:cxn ang="0">
                    <a:pos x="0" y="8"/>
                  </a:cxn>
                  <a:cxn ang="0">
                    <a:pos x="0" y="8"/>
                  </a:cxn>
                  <a:cxn ang="0">
                    <a:pos x="8" y="8"/>
                  </a:cxn>
                  <a:cxn ang="0">
                    <a:pos x="8" y="8"/>
                  </a:cxn>
                  <a:cxn ang="0">
                    <a:pos x="16" y="8"/>
                  </a:cxn>
                  <a:cxn ang="0">
                    <a:pos x="16" y="16"/>
                  </a:cxn>
                  <a:cxn ang="0">
                    <a:pos x="24" y="16"/>
                  </a:cxn>
                  <a:cxn ang="0">
                    <a:pos x="24" y="16"/>
                  </a:cxn>
                  <a:cxn ang="0">
                    <a:pos x="32" y="24"/>
                  </a:cxn>
                  <a:cxn ang="0">
                    <a:pos x="24" y="24"/>
                  </a:cxn>
                  <a:cxn ang="0">
                    <a:pos x="32" y="24"/>
                  </a:cxn>
                  <a:cxn ang="0">
                    <a:pos x="32" y="32"/>
                  </a:cxn>
                  <a:cxn ang="0">
                    <a:pos x="32" y="32"/>
                  </a:cxn>
                  <a:cxn ang="0">
                    <a:pos x="40" y="32"/>
                  </a:cxn>
                  <a:cxn ang="0">
                    <a:pos x="40" y="32"/>
                  </a:cxn>
                  <a:cxn ang="0">
                    <a:pos x="40" y="32"/>
                  </a:cxn>
                  <a:cxn ang="0">
                    <a:pos x="32" y="32"/>
                  </a:cxn>
                  <a:cxn ang="0">
                    <a:pos x="32" y="32"/>
                  </a:cxn>
                  <a:cxn ang="0">
                    <a:pos x="40" y="40"/>
                  </a:cxn>
                  <a:cxn ang="0">
                    <a:pos x="48" y="40"/>
                  </a:cxn>
                  <a:cxn ang="0">
                    <a:pos x="40" y="48"/>
                  </a:cxn>
                  <a:cxn ang="0">
                    <a:pos x="48" y="48"/>
                  </a:cxn>
                  <a:cxn ang="0">
                    <a:pos x="56" y="48"/>
                  </a:cxn>
                  <a:cxn ang="0">
                    <a:pos x="56" y="48"/>
                  </a:cxn>
                </a:cxnLst>
                <a:rect l="0" t="0" r="r" b="b"/>
                <a:pathLst>
                  <a:path w="65" h="48">
                    <a:moveTo>
                      <a:pt x="65" y="48"/>
                    </a:move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24" y="24"/>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8"/>
                    </a:lnTo>
                    <a:lnTo>
                      <a:pt x="40" y="40"/>
                    </a:lnTo>
                    <a:lnTo>
                      <a:pt x="40" y="48"/>
                    </a:lnTo>
                    <a:lnTo>
                      <a:pt x="40" y="48"/>
                    </a:lnTo>
                    <a:lnTo>
                      <a:pt x="40" y="48"/>
                    </a:lnTo>
                    <a:lnTo>
                      <a:pt x="40" y="48"/>
                    </a:lnTo>
                    <a:lnTo>
                      <a:pt x="40" y="48"/>
                    </a:lnTo>
                    <a:lnTo>
                      <a:pt x="40" y="48"/>
                    </a:lnTo>
                    <a:lnTo>
                      <a:pt x="40"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6" name="Freeform 1228"/>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7" name="Freeform 1229"/>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8" name="Freeform 1230"/>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9" name="Freeform 1231"/>
              <p:cNvSpPr>
                <a:spLocks/>
              </p:cNvSpPr>
              <p:nvPr/>
            </p:nvSpPr>
            <p:spPr bwMode="auto">
              <a:xfrm>
                <a:off x="2876" y="2519"/>
                <a:ext cx="73" cy="49"/>
              </a:xfrm>
              <a:custGeom>
                <a:avLst/>
                <a:gdLst/>
                <a:ahLst/>
                <a:cxnLst>
                  <a:cxn ang="0">
                    <a:pos x="0" y="16"/>
                  </a:cxn>
                  <a:cxn ang="0">
                    <a:pos x="0" y="8"/>
                  </a:cxn>
                  <a:cxn ang="0">
                    <a:pos x="0" y="8"/>
                  </a:cxn>
                  <a:cxn ang="0">
                    <a:pos x="8" y="0"/>
                  </a:cxn>
                  <a:cxn ang="0">
                    <a:pos x="8" y="0"/>
                  </a:cxn>
                  <a:cxn ang="0">
                    <a:pos x="8" y="0"/>
                  </a:cxn>
                  <a:cxn ang="0">
                    <a:pos x="8" y="0"/>
                  </a:cxn>
                  <a:cxn ang="0">
                    <a:pos x="8" y="0"/>
                  </a:cxn>
                  <a:cxn ang="0">
                    <a:pos x="8" y="8"/>
                  </a:cxn>
                  <a:cxn ang="0">
                    <a:pos x="8" y="8"/>
                  </a:cxn>
                  <a:cxn ang="0">
                    <a:pos x="16" y="8"/>
                  </a:cxn>
                  <a:cxn ang="0">
                    <a:pos x="16" y="8"/>
                  </a:cxn>
                  <a:cxn ang="0">
                    <a:pos x="24" y="0"/>
                  </a:cxn>
                  <a:cxn ang="0">
                    <a:pos x="24" y="8"/>
                  </a:cxn>
                  <a:cxn ang="0">
                    <a:pos x="24" y="8"/>
                  </a:cxn>
                  <a:cxn ang="0">
                    <a:pos x="32" y="8"/>
                  </a:cxn>
                  <a:cxn ang="0">
                    <a:pos x="32" y="8"/>
                  </a:cxn>
                  <a:cxn ang="0">
                    <a:pos x="32" y="8"/>
                  </a:cxn>
                  <a:cxn ang="0">
                    <a:pos x="32" y="16"/>
                  </a:cxn>
                  <a:cxn ang="0">
                    <a:pos x="40" y="16"/>
                  </a:cxn>
                  <a:cxn ang="0">
                    <a:pos x="40" y="24"/>
                  </a:cxn>
                  <a:cxn ang="0">
                    <a:pos x="40" y="32"/>
                  </a:cxn>
                  <a:cxn ang="0">
                    <a:pos x="40" y="32"/>
                  </a:cxn>
                  <a:cxn ang="0">
                    <a:pos x="48" y="32"/>
                  </a:cxn>
                  <a:cxn ang="0">
                    <a:pos x="48" y="32"/>
                  </a:cxn>
                  <a:cxn ang="0">
                    <a:pos x="48" y="40"/>
                  </a:cxn>
                  <a:cxn ang="0">
                    <a:pos x="48" y="40"/>
                  </a:cxn>
                  <a:cxn ang="0">
                    <a:pos x="56" y="40"/>
                  </a:cxn>
                  <a:cxn ang="0">
                    <a:pos x="64" y="40"/>
                  </a:cxn>
                  <a:cxn ang="0">
                    <a:pos x="64" y="40"/>
                  </a:cxn>
                  <a:cxn ang="0">
                    <a:pos x="73" y="40"/>
                  </a:cxn>
                  <a:cxn ang="0">
                    <a:pos x="64" y="49"/>
                  </a:cxn>
                  <a:cxn ang="0">
                    <a:pos x="64" y="40"/>
                  </a:cxn>
                  <a:cxn ang="0">
                    <a:pos x="56" y="40"/>
                  </a:cxn>
                  <a:cxn ang="0">
                    <a:pos x="48" y="40"/>
                  </a:cxn>
                  <a:cxn ang="0">
                    <a:pos x="48" y="32"/>
                  </a:cxn>
                  <a:cxn ang="0">
                    <a:pos x="48" y="32"/>
                  </a:cxn>
                  <a:cxn ang="0">
                    <a:pos x="40" y="32"/>
                  </a:cxn>
                  <a:cxn ang="0">
                    <a:pos x="40" y="32"/>
                  </a:cxn>
                  <a:cxn ang="0">
                    <a:pos x="40" y="24"/>
                  </a:cxn>
                  <a:cxn ang="0">
                    <a:pos x="40" y="16"/>
                  </a:cxn>
                  <a:cxn ang="0">
                    <a:pos x="40" y="16"/>
                  </a:cxn>
                  <a:cxn ang="0">
                    <a:pos x="32" y="16"/>
                  </a:cxn>
                  <a:cxn ang="0">
                    <a:pos x="32" y="8"/>
                  </a:cxn>
                  <a:cxn ang="0">
                    <a:pos x="32" y="8"/>
                  </a:cxn>
                  <a:cxn ang="0">
                    <a:pos x="32"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0" y="8"/>
                  </a:cxn>
                  <a:cxn ang="0">
                    <a:pos x="0" y="16"/>
                  </a:cxn>
                  <a:cxn ang="0">
                    <a:pos x="0" y="16"/>
                  </a:cxn>
                </a:cxnLst>
                <a:rect l="0" t="0" r="r" b="b"/>
                <a:pathLst>
                  <a:path w="73" h="49">
                    <a:moveTo>
                      <a:pt x="0" y="24"/>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73" y="40"/>
                    </a:lnTo>
                    <a:lnTo>
                      <a:pt x="73" y="40"/>
                    </a:lnTo>
                    <a:lnTo>
                      <a:pt x="73" y="40"/>
                    </a:lnTo>
                    <a:lnTo>
                      <a:pt x="73" y="40"/>
                    </a:lnTo>
                    <a:lnTo>
                      <a:pt x="73" y="40"/>
                    </a:lnTo>
                    <a:lnTo>
                      <a:pt x="73" y="40"/>
                    </a:lnTo>
                    <a:lnTo>
                      <a:pt x="64" y="40"/>
                    </a:lnTo>
                    <a:lnTo>
                      <a:pt x="64" y="40"/>
                    </a:lnTo>
                    <a:lnTo>
                      <a:pt x="64" y="40"/>
                    </a:lnTo>
                    <a:lnTo>
                      <a:pt x="64" y="40"/>
                    </a:lnTo>
                    <a:lnTo>
                      <a:pt x="64" y="40"/>
                    </a:lnTo>
                    <a:lnTo>
                      <a:pt x="64" y="40"/>
                    </a:lnTo>
                    <a:lnTo>
                      <a:pt x="64" y="40"/>
                    </a:lnTo>
                    <a:lnTo>
                      <a:pt x="64" y="49"/>
                    </a:lnTo>
                    <a:lnTo>
                      <a:pt x="64" y="49"/>
                    </a:lnTo>
                    <a:lnTo>
                      <a:pt x="64" y="49"/>
                    </a:lnTo>
                    <a:lnTo>
                      <a:pt x="64" y="49"/>
                    </a:lnTo>
                    <a:lnTo>
                      <a:pt x="64" y="49"/>
                    </a:lnTo>
                    <a:lnTo>
                      <a:pt x="64" y="49"/>
                    </a:lnTo>
                    <a:lnTo>
                      <a:pt x="64" y="49"/>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0" name="Freeform 1232"/>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1" name="Freeform 1233"/>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2" name="Freeform 1234"/>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3" name="Freeform 1235"/>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4" name="Freeform 1236"/>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5" name="Freeform 1237"/>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6" name="Freeform 1238"/>
              <p:cNvSpPr>
                <a:spLocks/>
              </p:cNvSpPr>
              <p:nvPr/>
            </p:nvSpPr>
            <p:spPr bwMode="auto">
              <a:xfrm>
                <a:off x="2860" y="2559"/>
                <a:ext cx="16" cy="9"/>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8" y="9"/>
                  </a:cxn>
                  <a:cxn ang="0">
                    <a:pos x="8" y="9"/>
                  </a:cxn>
                  <a:cxn ang="0">
                    <a:pos x="8" y="9"/>
                  </a:cxn>
                  <a:cxn ang="0">
                    <a:pos x="8" y="9"/>
                  </a:cxn>
                  <a:cxn ang="0">
                    <a:pos x="0" y="9"/>
                  </a:cxn>
                  <a:cxn ang="0">
                    <a:pos x="0" y="9"/>
                  </a:cxn>
                  <a:cxn ang="0">
                    <a:pos x="0" y="9"/>
                  </a:cxn>
                  <a:cxn ang="0">
                    <a:pos x="0" y="9"/>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Lst>
                <a:rect l="0" t="0" r="r" b="b"/>
                <a:pathLst>
                  <a:path w="16" h="9">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7" name="Freeform 1239"/>
              <p:cNvSpPr>
                <a:spLocks/>
              </p:cNvSpPr>
              <p:nvPr/>
            </p:nvSpPr>
            <p:spPr bwMode="auto">
              <a:xfrm>
                <a:off x="2860" y="256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8" name="Freeform 1240"/>
              <p:cNvSpPr>
                <a:spLocks/>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9" name="Freeform 1241"/>
              <p:cNvSpPr>
                <a:spLocks noEditPoints="1"/>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0" name="Freeform 1242"/>
              <p:cNvSpPr>
                <a:spLocks/>
              </p:cNvSpPr>
              <p:nvPr/>
            </p:nvSpPr>
            <p:spPr bwMode="auto">
              <a:xfrm>
                <a:off x="2868" y="2568"/>
                <a:ext cx="8" cy="16"/>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8" y="16"/>
                  </a:cxn>
                  <a:cxn ang="0">
                    <a:pos x="8" y="16"/>
                  </a:cxn>
                  <a:cxn ang="0">
                    <a:pos x="0" y="16"/>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16"/>
                    </a:lnTo>
                    <a:lnTo>
                      <a:pt x="8" y="16"/>
                    </a:lnTo>
                    <a:lnTo>
                      <a:pt x="8" y="16"/>
                    </a:lnTo>
                    <a:lnTo>
                      <a:pt x="8" y="16"/>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0" y="16"/>
                    </a:lnTo>
                    <a:lnTo>
                      <a:pt x="0" y="16"/>
                    </a:lnTo>
                    <a:lnTo>
                      <a:pt x="0" y="16"/>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1" name="Freeform 1243"/>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2" name="Freeform 1244"/>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3" name="Freeform 1245"/>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4" name="Freeform 1246"/>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5" name="Freeform 1247"/>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6" name="Freeform 1248"/>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7" name="Freeform 1249"/>
              <p:cNvSpPr>
                <a:spLocks/>
              </p:cNvSpPr>
              <p:nvPr/>
            </p:nvSpPr>
            <p:spPr bwMode="auto">
              <a:xfrm>
                <a:off x="2868" y="25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8" name="Freeform 1250"/>
              <p:cNvSpPr>
                <a:spLocks noEditPoints="1"/>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9" name="Freeform 1251"/>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0" name="Freeform 1252"/>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1" name="Freeform 1253"/>
              <p:cNvSpPr>
                <a:spLocks/>
              </p:cNvSpPr>
              <p:nvPr/>
            </p:nvSpPr>
            <p:spPr bwMode="auto">
              <a:xfrm>
                <a:off x="2876" y="2600"/>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2" name="Freeform 1254"/>
              <p:cNvSpPr>
                <a:spLocks/>
              </p:cNvSpPr>
              <p:nvPr/>
            </p:nvSpPr>
            <p:spPr bwMode="auto">
              <a:xfrm>
                <a:off x="2876" y="2592"/>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3" name="Freeform 1255"/>
              <p:cNvSpPr>
                <a:spLocks/>
              </p:cNvSpPr>
              <p:nvPr/>
            </p:nvSpPr>
            <p:spPr bwMode="auto">
              <a:xfrm>
                <a:off x="2876" y="26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4" name="Freeform 1256"/>
              <p:cNvSpPr>
                <a:spLocks/>
              </p:cNvSpPr>
              <p:nvPr/>
            </p:nvSpPr>
            <p:spPr bwMode="auto">
              <a:xfrm>
                <a:off x="2868" y="260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5" name="Freeform 1257"/>
              <p:cNvSpPr>
                <a:spLocks/>
              </p:cNvSpPr>
              <p:nvPr/>
            </p:nvSpPr>
            <p:spPr bwMode="auto">
              <a:xfrm>
                <a:off x="2876" y="26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6" name="Freeform 1258"/>
              <p:cNvSpPr>
                <a:spLocks/>
              </p:cNvSpPr>
              <p:nvPr/>
            </p:nvSpPr>
            <p:spPr bwMode="auto">
              <a:xfrm>
                <a:off x="2876" y="2600"/>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7" name="Freeform 1259"/>
              <p:cNvSpPr>
                <a:spLocks/>
              </p:cNvSpPr>
              <p:nvPr/>
            </p:nvSpPr>
            <p:spPr bwMode="auto">
              <a:xfrm>
                <a:off x="2884" y="2616"/>
                <a:ext cx="89" cy="81"/>
              </a:xfrm>
              <a:custGeom>
                <a:avLst/>
                <a:gdLst/>
                <a:ahLst/>
                <a:cxnLst>
                  <a:cxn ang="0">
                    <a:pos x="8" y="0"/>
                  </a:cxn>
                  <a:cxn ang="0">
                    <a:pos x="8" y="0"/>
                  </a:cxn>
                  <a:cxn ang="0">
                    <a:pos x="16" y="8"/>
                  </a:cxn>
                  <a:cxn ang="0">
                    <a:pos x="16" y="8"/>
                  </a:cxn>
                  <a:cxn ang="0">
                    <a:pos x="16" y="16"/>
                  </a:cxn>
                  <a:cxn ang="0">
                    <a:pos x="24" y="16"/>
                  </a:cxn>
                  <a:cxn ang="0">
                    <a:pos x="24" y="16"/>
                  </a:cxn>
                  <a:cxn ang="0">
                    <a:pos x="32" y="16"/>
                  </a:cxn>
                  <a:cxn ang="0">
                    <a:pos x="32" y="24"/>
                  </a:cxn>
                  <a:cxn ang="0">
                    <a:pos x="40" y="24"/>
                  </a:cxn>
                  <a:cxn ang="0">
                    <a:pos x="48" y="32"/>
                  </a:cxn>
                  <a:cxn ang="0">
                    <a:pos x="48" y="40"/>
                  </a:cxn>
                  <a:cxn ang="0">
                    <a:pos x="48" y="40"/>
                  </a:cxn>
                  <a:cxn ang="0">
                    <a:pos x="48" y="40"/>
                  </a:cxn>
                  <a:cxn ang="0">
                    <a:pos x="56" y="40"/>
                  </a:cxn>
                  <a:cxn ang="0">
                    <a:pos x="56" y="48"/>
                  </a:cxn>
                  <a:cxn ang="0">
                    <a:pos x="56" y="48"/>
                  </a:cxn>
                  <a:cxn ang="0">
                    <a:pos x="65" y="48"/>
                  </a:cxn>
                  <a:cxn ang="0">
                    <a:pos x="65" y="56"/>
                  </a:cxn>
                  <a:cxn ang="0">
                    <a:pos x="65" y="56"/>
                  </a:cxn>
                  <a:cxn ang="0">
                    <a:pos x="73" y="56"/>
                  </a:cxn>
                  <a:cxn ang="0">
                    <a:pos x="73" y="65"/>
                  </a:cxn>
                  <a:cxn ang="0">
                    <a:pos x="73" y="65"/>
                  </a:cxn>
                  <a:cxn ang="0">
                    <a:pos x="81" y="65"/>
                  </a:cxn>
                  <a:cxn ang="0">
                    <a:pos x="81" y="73"/>
                  </a:cxn>
                  <a:cxn ang="0">
                    <a:pos x="81" y="73"/>
                  </a:cxn>
                  <a:cxn ang="0">
                    <a:pos x="81" y="73"/>
                  </a:cxn>
                  <a:cxn ang="0">
                    <a:pos x="81" y="81"/>
                  </a:cxn>
                  <a:cxn ang="0">
                    <a:pos x="81" y="81"/>
                  </a:cxn>
                  <a:cxn ang="0">
                    <a:pos x="81" y="81"/>
                  </a:cxn>
                  <a:cxn ang="0">
                    <a:pos x="81" y="81"/>
                  </a:cxn>
                  <a:cxn ang="0">
                    <a:pos x="81" y="73"/>
                  </a:cxn>
                  <a:cxn ang="0">
                    <a:pos x="81" y="73"/>
                  </a:cxn>
                  <a:cxn ang="0">
                    <a:pos x="81" y="73"/>
                  </a:cxn>
                  <a:cxn ang="0">
                    <a:pos x="73" y="65"/>
                  </a:cxn>
                  <a:cxn ang="0">
                    <a:pos x="73" y="65"/>
                  </a:cxn>
                  <a:cxn ang="0">
                    <a:pos x="73" y="65"/>
                  </a:cxn>
                  <a:cxn ang="0">
                    <a:pos x="65" y="56"/>
                  </a:cxn>
                  <a:cxn ang="0">
                    <a:pos x="65" y="56"/>
                  </a:cxn>
                  <a:cxn ang="0">
                    <a:pos x="65" y="56"/>
                  </a:cxn>
                  <a:cxn ang="0">
                    <a:pos x="56" y="48"/>
                  </a:cxn>
                  <a:cxn ang="0">
                    <a:pos x="56" y="48"/>
                  </a:cxn>
                  <a:cxn ang="0">
                    <a:pos x="56" y="48"/>
                  </a:cxn>
                  <a:cxn ang="0">
                    <a:pos x="48" y="40"/>
                  </a:cxn>
                  <a:cxn ang="0">
                    <a:pos x="48" y="40"/>
                  </a:cxn>
                  <a:cxn ang="0">
                    <a:pos x="48" y="40"/>
                  </a:cxn>
                  <a:cxn ang="0">
                    <a:pos x="48" y="40"/>
                  </a:cxn>
                  <a:cxn ang="0">
                    <a:pos x="40" y="32"/>
                  </a:cxn>
                  <a:cxn ang="0">
                    <a:pos x="40" y="24"/>
                  </a:cxn>
                  <a:cxn ang="0">
                    <a:pos x="32" y="24"/>
                  </a:cxn>
                  <a:cxn ang="0">
                    <a:pos x="24" y="24"/>
                  </a:cxn>
                  <a:cxn ang="0">
                    <a:pos x="24" y="16"/>
                  </a:cxn>
                  <a:cxn ang="0">
                    <a:pos x="24" y="16"/>
                  </a:cxn>
                  <a:cxn ang="0">
                    <a:pos x="16" y="16"/>
                  </a:cxn>
                  <a:cxn ang="0">
                    <a:pos x="16" y="8"/>
                  </a:cxn>
                  <a:cxn ang="0">
                    <a:pos x="8" y="8"/>
                  </a:cxn>
                  <a:cxn ang="0">
                    <a:pos x="8" y="0"/>
                  </a:cxn>
                  <a:cxn ang="0">
                    <a:pos x="0" y="0"/>
                  </a:cxn>
                </a:cxnLst>
                <a:rect l="0" t="0" r="r" b="b"/>
                <a:pathLst>
                  <a:path w="89" h="81">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24" y="16"/>
                    </a:lnTo>
                    <a:lnTo>
                      <a:pt x="24"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8"/>
                    </a:lnTo>
                    <a:lnTo>
                      <a:pt x="48" y="40"/>
                    </a:lnTo>
                    <a:lnTo>
                      <a:pt x="48" y="40"/>
                    </a:lnTo>
                    <a:lnTo>
                      <a:pt x="56" y="40"/>
                    </a:lnTo>
                    <a:lnTo>
                      <a:pt x="56" y="40"/>
                    </a:lnTo>
                    <a:lnTo>
                      <a:pt x="56" y="40"/>
                    </a:lnTo>
                    <a:lnTo>
                      <a:pt x="56" y="40"/>
                    </a:lnTo>
                    <a:lnTo>
                      <a:pt x="56" y="40"/>
                    </a:lnTo>
                    <a:lnTo>
                      <a:pt x="56" y="40"/>
                    </a:lnTo>
                    <a:lnTo>
                      <a:pt x="56" y="40"/>
                    </a:lnTo>
                    <a:lnTo>
                      <a:pt x="56" y="48"/>
                    </a:lnTo>
                    <a:lnTo>
                      <a:pt x="56" y="40"/>
                    </a:lnTo>
                    <a:lnTo>
                      <a:pt x="56" y="40"/>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lnTo>
                      <a:pt x="65" y="48"/>
                    </a:lnTo>
                    <a:lnTo>
                      <a:pt x="65" y="48"/>
                    </a:lnTo>
                    <a:lnTo>
                      <a:pt x="65" y="48"/>
                    </a:lnTo>
                    <a:lnTo>
                      <a:pt x="65" y="48"/>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73" y="56"/>
                    </a:lnTo>
                    <a:lnTo>
                      <a:pt x="73" y="56"/>
                    </a:lnTo>
                    <a:lnTo>
                      <a:pt x="73" y="56"/>
                    </a:lnTo>
                    <a:lnTo>
                      <a:pt x="65" y="56"/>
                    </a:lnTo>
                    <a:lnTo>
                      <a:pt x="73" y="56"/>
                    </a:lnTo>
                    <a:lnTo>
                      <a:pt x="73" y="56"/>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81" y="65"/>
                    </a:lnTo>
                    <a:lnTo>
                      <a:pt x="81" y="65"/>
                    </a:lnTo>
                    <a:lnTo>
                      <a:pt x="81" y="65"/>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9" y="81"/>
                    </a:lnTo>
                    <a:lnTo>
                      <a:pt x="89"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73" y="73"/>
                    </a:lnTo>
                    <a:lnTo>
                      <a:pt x="73" y="73"/>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65" y="65"/>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48"/>
                    </a:lnTo>
                    <a:lnTo>
                      <a:pt x="65"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0"/>
                    </a:lnTo>
                    <a:lnTo>
                      <a:pt x="56" y="48"/>
                    </a:lnTo>
                    <a:lnTo>
                      <a:pt x="56" y="48"/>
                    </a:lnTo>
                    <a:lnTo>
                      <a:pt x="56" y="48"/>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8" name="Freeform 1260"/>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9" name="Freeform 1261"/>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0" name="Freeform 1262"/>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1" name="Freeform 1263"/>
              <p:cNvSpPr>
                <a:spLocks/>
              </p:cNvSpPr>
              <p:nvPr/>
            </p:nvSpPr>
            <p:spPr bwMode="auto">
              <a:xfrm>
                <a:off x="2965" y="2697"/>
                <a:ext cx="16" cy="8"/>
              </a:xfrm>
              <a:custGeom>
                <a:avLst/>
                <a:gdLst/>
                <a:ahLst/>
                <a:cxnLst>
                  <a:cxn ang="0">
                    <a:pos x="16"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8"/>
                  </a:cxn>
                  <a:cxn ang="0">
                    <a:pos x="16"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2" name="Freeform 1264"/>
              <p:cNvSpPr>
                <a:spLocks/>
              </p:cNvSpPr>
              <p:nvPr/>
            </p:nvSpPr>
            <p:spPr bwMode="auto">
              <a:xfrm>
                <a:off x="2981" y="2705"/>
                <a:ext cx="16" cy="72"/>
              </a:xfrm>
              <a:custGeom>
                <a:avLst/>
                <a:gdLst/>
                <a:ahLst/>
                <a:cxnLst>
                  <a:cxn ang="0">
                    <a:pos x="0" y="8"/>
                  </a:cxn>
                  <a:cxn ang="0">
                    <a:pos x="0" y="16"/>
                  </a:cxn>
                  <a:cxn ang="0">
                    <a:pos x="0" y="16"/>
                  </a:cxn>
                  <a:cxn ang="0">
                    <a:pos x="0" y="16"/>
                  </a:cxn>
                  <a:cxn ang="0">
                    <a:pos x="0" y="16"/>
                  </a:cxn>
                  <a:cxn ang="0">
                    <a:pos x="0" y="24"/>
                  </a:cxn>
                  <a:cxn ang="0">
                    <a:pos x="0" y="24"/>
                  </a:cxn>
                  <a:cxn ang="0">
                    <a:pos x="0" y="24"/>
                  </a:cxn>
                  <a:cxn ang="0">
                    <a:pos x="8" y="24"/>
                  </a:cxn>
                  <a:cxn ang="0">
                    <a:pos x="8" y="24"/>
                  </a:cxn>
                  <a:cxn ang="0">
                    <a:pos x="8" y="24"/>
                  </a:cxn>
                  <a:cxn ang="0">
                    <a:pos x="8" y="32"/>
                  </a:cxn>
                  <a:cxn ang="0">
                    <a:pos x="8" y="32"/>
                  </a:cxn>
                  <a:cxn ang="0">
                    <a:pos x="8" y="40"/>
                  </a:cxn>
                  <a:cxn ang="0">
                    <a:pos x="8" y="40"/>
                  </a:cxn>
                  <a:cxn ang="0">
                    <a:pos x="8" y="48"/>
                  </a:cxn>
                  <a:cxn ang="0">
                    <a:pos x="8" y="48"/>
                  </a:cxn>
                  <a:cxn ang="0">
                    <a:pos x="8" y="48"/>
                  </a:cxn>
                  <a:cxn ang="0">
                    <a:pos x="8" y="48"/>
                  </a:cxn>
                  <a:cxn ang="0">
                    <a:pos x="8" y="56"/>
                  </a:cxn>
                  <a:cxn ang="0">
                    <a:pos x="8" y="56"/>
                  </a:cxn>
                  <a:cxn ang="0">
                    <a:pos x="16" y="56"/>
                  </a:cxn>
                  <a:cxn ang="0">
                    <a:pos x="16" y="56"/>
                  </a:cxn>
                  <a:cxn ang="0">
                    <a:pos x="16" y="64"/>
                  </a:cxn>
                  <a:cxn ang="0">
                    <a:pos x="16" y="64"/>
                  </a:cxn>
                  <a:cxn ang="0">
                    <a:pos x="16" y="64"/>
                  </a:cxn>
                  <a:cxn ang="0">
                    <a:pos x="16" y="64"/>
                  </a:cxn>
                  <a:cxn ang="0">
                    <a:pos x="8" y="64"/>
                  </a:cxn>
                  <a:cxn ang="0">
                    <a:pos x="8" y="64"/>
                  </a:cxn>
                  <a:cxn ang="0">
                    <a:pos x="8" y="72"/>
                  </a:cxn>
                  <a:cxn ang="0">
                    <a:pos x="8" y="64"/>
                  </a:cxn>
                  <a:cxn ang="0">
                    <a:pos x="8" y="64"/>
                  </a:cxn>
                  <a:cxn ang="0">
                    <a:pos x="8" y="56"/>
                  </a:cxn>
                  <a:cxn ang="0">
                    <a:pos x="16" y="56"/>
                  </a:cxn>
                  <a:cxn ang="0">
                    <a:pos x="16" y="64"/>
                  </a:cxn>
                  <a:cxn ang="0">
                    <a:pos x="16" y="64"/>
                  </a:cxn>
                  <a:cxn ang="0">
                    <a:pos x="16" y="56"/>
                  </a:cxn>
                  <a:cxn ang="0">
                    <a:pos x="8" y="56"/>
                  </a:cxn>
                  <a:cxn ang="0">
                    <a:pos x="8" y="56"/>
                  </a:cxn>
                  <a:cxn ang="0">
                    <a:pos x="8" y="56"/>
                  </a:cxn>
                  <a:cxn ang="0">
                    <a:pos x="8" y="48"/>
                  </a:cxn>
                  <a:cxn ang="0">
                    <a:pos x="8" y="48"/>
                  </a:cxn>
                  <a:cxn ang="0">
                    <a:pos x="8" y="48"/>
                  </a:cxn>
                  <a:cxn ang="0">
                    <a:pos x="8" y="48"/>
                  </a:cxn>
                  <a:cxn ang="0">
                    <a:pos x="8" y="40"/>
                  </a:cxn>
                  <a:cxn ang="0">
                    <a:pos x="8" y="40"/>
                  </a:cxn>
                  <a:cxn ang="0">
                    <a:pos x="8" y="32"/>
                  </a:cxn>
                  <a:cxn ang="0">
                    <a:pos x="8" y="32"/>
                  </a:cxn>
                  <a:cxn ang="0">
                    <a:pos x="8" y="24"/>
                  </a:cxn>
                  <a:cxn ang="0">
                    <a:pos x="8" y="24"/>
                  </a:cxn>
                  <a:cxn ang="0">
                    <a:pos x="0" y="24"/>
                  </a:cxn>
                  <a:cxn ang="0">
                    <a:pos x="0" y="24"/>
                  </a:cxn>
                  <a:cxn ang="0">
                    <a:pos x="0" y="24"/>
                  </a:cxn>
                  <a:cxn ang="0">
                    <a:pos x="0" y="16"/>
                  </a:cxn>
                  <a:cxn ang="0">
                    <a:pos x="0" y="16"/>
                  </a:cxn>
                  <a:cxn ang="0">
                    <a:pos x="0" y="16"/>
                  </a:cxn>
                  <a:cxn ang="0">
                    <a:pos x="0" y="16"/>
                  </a:cxn>
                  <a:cxn ang="0">
                    <a:pos x="0" y="8"/>
                  </a:cxn>
                  <a:cxn ang="0">
                    <a:pos x="0" y="0"/>
                  </a:cxn>
                </a:cxnLst>
                <a:rect l="0" t="0" r="r" b="b"/>
                <a:pathLst>
                  <a:path w="16" h="72">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48"/>
                    </a:lnTo>
                    <a:lnTo>
                      <a:pt x="8" y="48"/>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6" y="56"/>
                    </a:lnTo>
                    <a:lnTo>
                      <a:pt x="16" y="56"/>
                    </a:lnTo>
                    <a:lnTo>
                      <a:pt x="16" y="56"/>
                    </a:lnTo>
                    <a:lnTo>
                      <a:pt x="16" y="56"/>
                    </a:lnTo>
                    <a:lnTo>
                      <a:pt x="16" y="56"/>
                    </a:lnTo>
                    <a:lnTo>
                      <a:pt x="16" y="56"/>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56"/>
                    </a:lnTo>
                    <a:lnTo>
                      <a:pt x="16" y="56"/>
                    </a:lnTo>
                    <a:lnTo>
                      <a:pt x="8" y="56"/>
                    </a:lnTo>
                    <a:lnTo>
                      <a:pt x="8" y="56"/>
                    </a:lnTo>
                    <a:lnTo>
                      <a:pt x="16" y="56"/>
                    </a:lnTo>
                    <a:lnTo>
                      <a:pt x="16" y="64"/>
                    </a:lnTo>
                    <a:lnTo>
                      <a:pt x="16" y="56"/>
                    </a:lnTo>
                    <a:lnTo>
                      <a:pt x="16" y="64"/>
                    </a:lnTo>
                    <a:lnTo>
                      <a:pt x="16" y="64"/>
                    </a:lnTo>
                    <a:lnTo>
                      <a:pt x="16" y="64"/>
                    </a:lnTo>
                    <a:lnTo>
                      <a:pt x="16"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64"/>
                    </a:lnTo>
                    <a:lnTo>
                      <a:pt x="16" y="64"/>
                    </a:lnTo>
                    <a:lnTo>
                      <a:pt x="16" y="56"/>
                    </a:lnTo>
                    <a:lnTo>
                      <a:pt x="16" y="56"/>
                    </a:lnTo>
                    <a:lnTo>
                      <a:pt x="8" y="56"/>
                    </a:lnTo>
                    <a:lnTo>
                      <a:pt x="8" y="56"/>
                    </a:lnTo>
                    <a:lnTo>
                      <a:pt x="8" y="56"/>
                    </a:lnTo>
                    <a:lnTo>
                      <a:pt x="16" y="56"/>
                    </a:lnTo>
                    <a:lnTo>
                      <a:pt x="8" y="56"/>
                    </a:lnTo>
                    <a:lnTo>
                      <a:pt x="8" y="56"/>
                    </a:lnTo>
                    <a:lnTo>
                      <a:pt x="16" y="56"/>
                    </a:lnTo>
                    <a:lnTo>
                      <a:pt x="8" y="56"/>
                    </a:lnTo>
                    <a:lnTo>
                      <a:pt x="8" y="56"/>
                    </a:lnTo>
                    <a:lnTo>
                      <a:pt x="8" y="56"/>
                    </a:lnTo>
                    <a:lnTo>
                      <a:pt x="16"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3" name="Freeform 1265"/>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4" name="Freeform 1266"/>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5" name="Freeform 1267"/>
              <p:cNvSpPr>
                <a:spLocks/>
              </p:cNvSpPr>
              <p:nvPr/>
            </p:nvSpPr>
            <p:spPr bwMode="auto">
              <a:xfrm>
                <a:off x="2981" y="278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6" name="Rectangle 1268"/>
              <p:cNvSpPr>
                <a:spLocks noChangeArrowheads="1"/>
              </p:cNvSpPr>
              <p:nvPr/>
            </p:nvSpPr>
            <p:spPr bwMode="auto">
              <a:xfrm>
                <a:off x="2989" y="278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07" name="Freeform 1269"/>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8" name="Freeform 1270"/>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9" name="Freeform 1271"/>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0" name="Freeform 1272"/>
              <p:cNvSpPr>
                <a:spLocks/>
              </p:cNvSpPr>
              <p:nvPr/>
            </p:nvSpPr>
            <p:spPr bwMode="auto">
              <a:xfrm>
                <a:off x="2981" y="2777"/>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1" name="Freeform 1273"/>
              <p:cNvSpPr>
                <a:spLocks/>
              </p:cNvSpPr>
              <p:nvPr/>
            </p:nvSpPr>
            <p:spPr bwMode="auto">
              <a:xfrm>
                <a:off x="2981" y="2785"/>
                <a:ext cx="1" cy="8"/>
              </a:xfrm>
              <a:custGeom>
                <a:avLst/>
                <a:gdLst/>
                <a:ahLst/>
                <a:cxnLst>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2" name="Freeform 1274"/>
              <p:cNvSpPr>
                <a:spLocks/>
              </p:cNvSpPr>
              <p:nvPr/>
            </p:nvSpPr>
            <p:spPr bwMode="auto">
              <a:xfrm>
                <a:off x="2989" y="278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3" name="Freeform 1275"/>
              <p:cNvSpPr>
                <a:spLocks/>
              </p:cNvSpPr>
              <p:nvPr/>
            </p:nvSpPr>
            <p:spPr bwMode="auto">
              <a:xfrm>
                <a:off x="2981" y="2785"/>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4" name="Freeform 1276"/>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5" name="Freeform 1277"/>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6" name="Freeform 1278"/>
              <p:cNvSpPr>
                <a:spLocks/>
              </p:cNvSpPr>
              <p:nvPr/>
            </p:nvSpPr>
            <p:spPr bwMode="auto">
              <a:xfrm>
                <a:off x="2981" y="278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0"/>
                  </a:cxn>
                  <a:cxn ang="0">
                    <a:pos x="8" y="0"/>
                  </a:cxn>
                </a:cxnLst>
                <a:rect l="0" t="0" r="r" b="b"/>
                <a:pathLst>
                  <a:path w="8" h="8">
                    <a:moveTo>
                      <a:pt x="8" y="8"/>
                    </a:move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7" name="Freeform 1279"/>
              <p:cNvSpPr>
                <a:spLocks/>
              </p:cNvSpPr>
              <p:nvPr/>
            </p:nvSpPr>
            <p:spPr bwMode="auto">
              <a:xfrm>
                <a:off x="2981" y="2785"/>
                <a:ext cx="8" cy="8"/>
              </a:xfrm>
              <a:custGeom>
                <a:avLst/>
                <a:gdLst/>
                <a:ahLst/>
                <a:cxnLst>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Lst>
                <a:rect l="0" t="0" r="r" b="b"/>
                <a:pathLst>
                  <a:path w="8"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8" name="Freeform 1280"/>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9" name="Freeform 1281"/>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0" name="Freeform 1282"/>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1" name="Rectangle 1283"/>
              <p:cNvSpPr>
                <a:spLocks noChangeArrowheads="1"/>
              </p:cNvSpPr>
              <p:nvPr/>
            </p:nvSpPr>
            <p:spPr bwMode="auto">
              <a:xfrm>
                <a:off x="2981" y="280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22" name="Freeform 1284"/>
              <p:cNvSpPr>
                <a:spLocks/>
              </p:cNvSpPr>
              <p:nvPr/>
            </p:nvSpPr>
            <p:spPr bwMode="auto">
              <a:xfrm>
                <a:off x="2981" y="2793"/>
                <a:ext cx="8" cy="9"/>
              </a:xfrm>
              <a:custGeom>
                <a:avLst/>
                <a:gdLst/>
                <a:ahLst/>
                <a:cxnLst>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3" name="Freeform 1285"/>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4" name="Freeform 1286"/>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5" name="Freeform 1287"/>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6" name="Freeform 1288"/>
              <p:cNvSpPr>
                <a:spLocks noEditPoints="1"/>
              </p:cNvSpPr>
              <p:nvPr/>
            </p:nvSpPr>
            <p:spPr bwMode="auto">
              <a:xfrm>
                <a:off x="2981" y="2802"/>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7" name="Freeform 1289"/>
              <p:cNvSpPr>
                <a:spLocks/>
              </p:cNvSpPr>
              <p:nvPr/>
            </p:nvSpPr>
            <p:spPr bwMode="auto">
              <a:xfrm>
                <a:off x="2981" y="280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8" name="Freeform 1290"/>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9" name="Freeform 1291"/>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0" name="Freeform 1292"/>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1" name="Freeform 1293"/>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2" name="Freeform 1294"/>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3" name="Freeform 1295"/>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4" name="Freeform 1296"/>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5" name="Freeform 1297"/>
              <p:cNvSpPr>
                <a:spLocks/>
              </p:cNvSpPr>
              <p:nvPr/>
            </p:nvSpPr>
            <p:spPr bwMode="auto">
              <a:xfrm>
                <a:off x="2981" y="280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6" name="Freeform 1298"/>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7" name="Freeform 1299"/>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8" name="Freeform 1300"/>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9" name="Freeform 1301"/>
              <p:cNvSpPr>
                <a:spLocks/>
              </p:cNvSpPr>
              <p:nvPr/>
            </p:nvSpPr>
            <p:spPr bwMode="auto">
              <a:xfrm>
                <a:off x="2981" y="2810"/>
                <a:ext cx="8" cy="8"/>
              </a:xfrm>
              <a:custGeom>
                <a:avLst/>
                <a:gdLst/>
                <a:ahLst/>
                <a:cxnLst>
                  <a:cxn ang="0">
                    <a:pos x="8" y="8"/>
                  </a:cxn>
                  <a:cxn ang="0">
                    <a:pos x="8" y="8"/>
                  </a:cxn>
                  <a:cxn ang="0">
                    <a:pos x="8" y="8"/>
                  </a:cxn>
                  <a:cxn ang="0">
                    <a:pos x="8" y="8"/>
                  </a:cxn>
                  <a:cxn ang="0">
                    <a:pos x="8" y="8"/>
                  </a:cxn>
                  <a:cxn ang="0">
                    <a:pos x="8" y="8"/>
                  </a:cxn>
                  <a:cxn ang="0">
                    <a:pos x="8" y="8"/>
                  </a:cxn>
                  <a:cxn ang="0">
                    <a:pos x="0" y="0"/>
                  </a:cxn>
                  <a:cxn ang="0">
                    <a:pos x="0"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8"/>
                    </a:lnTo>
                    <a:lnTo>
                      <a:pt x="0" y="8"/>
                    </a:lnTo>
                    <a:lnTo>
                      <a:pt x="0" y="0"/>
                    </a:lnTo>
                    <a:lnTo>
                      <a:pt x="8" y="0"/>
                    </a:lnTo>
                    <a:lnTo>
                      <a:pt x="8" y="0"/>
                    </a:lnTo>
                    <a:lnTo>
                      <a:pt x="8" y="0"/>
                    </a:lnTo>
                    <a:lnTo>
                      <a:pt x="8" y="8"/>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0" name="Freeform 1302"/>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1" name="Freeform 1303"/>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2" name="Freeform 1304"/>
              <p:cNvSpPr>
                <a:spLocks/>
              </p:cNvSpPr>
              <p:nvPr/>
            </p:nvSpPr>
            <p:spPr bwMode="auto">
              <a:xfrm>
                <a:off x="2981" y="281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3" name="Freeform 1305"/>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4" name="Freeform 1306"/>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5" name="Rectangle 1307"/>
              <p:cNvSpPr>
                <a:spLocks noChangeArrowheads="1"/>
              </p:cNvSpPr>
              <p:nvPr/>
            </p:nvSpPr>
            <p:spPr bwMode="auto">
              <a:xfrm>
                <a:off x="2989" y="281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46" name="Freeform 1308"/>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7" name="Freeform 1309"/>
              <p:cNvSpPr>
                <a:spLocks noEditPoints="1"/>
              </p:cNvSpPr>
              <p:nvPr/>
            </p:nvSpPr>
            <p:spPr bwMode="auto">
              <a:xfrm>
                <a:off x="2981" y="281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8" name="Freeform 1310"/>
              <p:cNvSpPr>
                <a:spLocks/>
              </p:cNvSpPr>
              <p:nvPr/>
            </p:nvSpPr>
            <p:spPr bwMode="auto">
              <a:xfrm>
                <a:off x="2981" y="281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9" name="Freeform 1311"/>
              <p:cNvSpPr>
                <a:spLocks/>
              </p:cNvSpPr>
              <p:nvPr/>
            </p:nvSpPr>
            <p:spPr bwMode="auto">
              <a:xfrm>
                <a:off x="2981" y="2818"/>
                <a:ext cx="8" cy="1"/>
              </a:xfrm>
              <a:custGeom>
                <a:avLst/>
                <a:gdLst/>
                <a:ahLst/>
                <a:cxnLst>
                  <a:cxn ang="0">
                    <a:pos x="0"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0" name="Freeform 1312"/>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1" name="Freeform 1313"/>
              <p:cNvSpPr>
                <a:spLocks/>
              </p:cNvSpPr>
              <p:nvPr/>
            </p:nvSpPr>
            <p:spPr bwMode="auto">
              <a:xfrm>
                <a:off x="2981" y="281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2" name="Freeform 1314"/>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3" name="Freeform 1315"/>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4" name="Freeform 1316"/>
              <p:cNvSpPr>
                <a:spLocks/>
              </p:cNvSpPr>
              <p:nvPr/>
            </p:nvSpPr>
            <p:spPr bwMode="auto">
              <a:xfrm>
                <a:off x="2989" y="2818"/>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5" name="Freeform 1317"/>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6" name="Freeform 1318"/>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7" name="Freeform 1319"/>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8" name="Freeform 1320"/>
              <p:cNvSpPr>
                <a:spLocks/>
              </p:cNvSpPr>
              <p:nvPr/>
            </p:nvSpPr>
            <p:spPr bwMode="auto">
              <a:xfrm>
                <a:off x="2989" y="2818"/>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9" name="Freeform 1321"/>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0" name="Freeform 132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1" name="Freeform 1323"/>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2" name="Freeform 1324"/>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3" name="Freeform 1325"/>
              <p:cNvSpPr>
                <a:spLocks/>
              </p:cNvSpPr>
              <p:nvPr/>
            </p:nvSpPr>
            <p:spPr bwMode="auto">
              <a:xfrm>
                <a:off x="2989" y="281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4" name="Rectangle 1326"/>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65" name="Freeform 1327"/>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6" name="Freeform 1328"/>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7" name="Freeform 1329"/>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8" name="Freeform 1330"/>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9" name="Rectangle 1331"/>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70" name="Freeform 133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1" name="Freeform 1333"/>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2" name="Freeform 1334"/>
              <p:cNvSpPr>
                <a:spLocks/>
              </p:cNvSpPr>
              <p:nvPr/>
            </p:nvSpPr>
            <p:spPr bwMode="auto">
              <a:xfrm>
                <a:off x="2989" y="282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3" name="Freeform 1335"/>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4" name="Freeform 1336"/>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5" name="Freeform 1337"/>
              <p:cNvSpPr>
                <a:spLocks noEditPoints="1"/>
              </p:cNvSpPr>
              <p:nvPr/>
            </p:nvSpPr>
            <p:spPr bwMode="auto">
              <a:xfrm>
                <a:off x="2989" y="282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6" name="Freeform 1338"/>
              <p:cNvSpPr>
                <a:spLocks/>
              </p:cNvSpPr>
              <p:nvPr/>
            </p:nvSpPr>
            <p:spPr bwMode="auto">
              <a:xfrm>
                <a:off x="2989" y="282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7" name="Freeform 1339"/>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8" name="Freeform 1340"/>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9" name="Freeform 1341"/>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0" name="Freeform 1342"/>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1" name="Freeform 1343"/>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2" name="Freeform 1344"/>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3" name="Rectangle 1345"/>
              <p:cNvSpPr>
                <a:spLocks noChangeArrowheads="1"/>
              </p:cNvSpPr>
              <p:nvPr/>
            </p:nvSpPr>
            <p:spPr bwMode="auto">
              <a:xfrm>
                <a:off x="2989" y="283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84" name="Freeform 1346"/>
              <p:cNvSpPr>
                <a:spLocks/>
              </p:cNvSpPr>
              <p:nvPr/>
            </p:nvSpPr>
            <p:spPr bwMode="auto">
              <a:xfrm>
                <a:off x="2989" y="2834"/>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5" name="Freeform 1347"/>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6" name="Freeform 1348"/>
              <p:cNvSpPr>
                <a:spLocks/>
              </p:cNvSpPr>
              <p:nvPr/>
            </p:nvSpPr>
            <p:spPr bwMode="auto">
              <a:xfrm>
                <a:off x="2997"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7" name="Freeform 1349"/>
              <p:cNvSpPr>
                <a:spLocks/>
              </p:cNvSpPr>
              <p:nvPr/>
            </p:nvSpPr>
            <p:spPr bwMode="auto">
              <a:xfrm>
                <a:off x="2989" y="2834"/>
                <a:ext cx="8" cy="8"/>
              </a:xfrm>
              <a:custGeom>
                <a:avLst/>
                <a:gdLst/>
                <a:ahLst/>
                <a:cxnLst>
                  <a:cxn ang="0">
                    <a:pos x="8" y="0"/>
                  </a:cxn>
                  <a:cxn ang="0">
                    <a:pos x="8" y="0"/>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8" name="Rectangle 1350"/>
              <p:cNvSpPr>
                <a:spLocks noChangeArrowheads="1"/>
              </p:cNvSpPr>
              <p:nvPr/>
            </p:nvSpPr>
            <p:spPr bwMode="auto">
              <a:xfrm>
                <a:off x="3352" y="28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89" name="Freeform 1351"/>
              <p:cNvSpPr>
                <a:spLocks/>
              </p:cNvSpPr>
              <p:nvPr/>
            </p:nvSpPr>
            <p:spPr bwMode="auto">
              <a:xfrm>
                <a:off x="2989" y="2834"/>
                <a:ext cx="8" cy="8"/>
              </a:xfrm>
              <a:custGeom>
                <a:avLst/>
                <a:gdLst/>
                <a:ahLst/>
                <a:cxnLst>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0" name="Freeform 1352"/>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1" name="Freeform 1353"/>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2" name="Freeform 1354"/>
              <p:cNvSpPr>
                <a:spLocks noEditPoints="1"/>
              </p:cNvSpPr>
              <p:nvPr/>
            </p:nvSpPr>
            <p:spPr bwMode="auto">
              <a:xfrm>
                <a:off x="2989" y="2842"/>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3" name="Freeform 1355"/>
              <p:cNvSpPr>
                <a:spLocks noEditPoints="1"/>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4" name="Freeform 1356"/>
              <p:cNvSpPr>
                <a:spLocks/>
              </p:cNvSpPr>
              <p:nvPr/>
            </p:nvSpPr>
            <p:spPr bwMode="auto">
              <a:xfrm>
                <a:off x="2989" y="2842"/>
                <a:ext cx="8" cy="1"/>
              </a:xfrm>
              <a:custGeom>
                <a:avLst/>
                <a:gdLst/>
                <a:ahLst/>
                <a:cxnLst>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0" y="0"/>
                    </a:lnTo>
                    <a:lnTo>
                      <a:pt x="8"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5" name="Freeform 1357"/>
              <p:cNvSpPr>
                <a:spLocks/>
              </p:cNvSpPr>
              <p:nvPr/>
            </p:nvSpPr>
            <p:spPr bwMode="auto">
              <a:xfrm>
                <a:off x="2989" y="2842"/>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6" name="Freeform 1358"/>
              <p:cNvSpPr>
                <a:spLocks/>
              </p:cNvSpPr>
              <p:nvPr/>
            </p:nvSpPr>
            <p:spPr bwMode="auto">
              <a:xfrm>
                <a:off x="2989" y="284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7" name="Rectangle 1359"/>
              <p:cNvSpPr>
                <a:spLocks noChangeArrowheads="1"/>
              </p:cNvSpPr>
              <p:nvPr/>
            </p:nvSpPr>
            <p:spPr bwMode="auto">
              <a:xfrm>
                <a:off x="2997" y="284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98" name="Freeform 1360"/>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9" name="Freeform 1361"/>
              <p:cNvSpPr>
                <a:spLocks/>
              </p:cNvSpPr>
              <p:nvPr/>
            </p:nvSpPr>
            <p:spPr bwMode="auto">
              <a:xfrm>
                <a:off x="2989" y="284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0" name="Freeform 1362"/>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1" name="Freeform 1363"/>
              <p:cNvSpPr>
                <a:spLocks/>
              </p:cNvSpPr>
              <p:nvPr/>
            </p:nvSpPr>
            <p:spPr bwMode="auto">
              <a:xfrm>
                <a:off x="2997" y="284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2" name="Freeform 1364"/>
              <p:cNvSpPr>
                <a:spLocks/>
              </p:cNvSpPr>
              <p:nvPr/>
            </p:nvSpPr>
            <p:spPr bwMode="auto">
              <a:xfrm>
                <a:off x="2997" y="284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3" name="Freeform 1365"/>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4" name="Freeform 1366"/>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5" name="Freeform 1367"/>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6" name="Rectangle 1368"/>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07" name="Rectangle 1369"/>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08" name="Freeform 1370"/>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9" name="Freeform 1371"/>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0" name="Freeform 1372"/>
              <p:cNvSpPr>
                <a:spLocks/>
              </p:cNvSpPr>
              <p:nvPr/>
            </p:nvSpPr>
            <p:spPr bwMode="auto">
              <a:xfrm>
                <a:off x="2997" y="285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1" name="Freeform 1373"/>
              <p:cNvSpPr>
                <a:spLocks/>
              </p:cNvSpPr>
              <p:nvPr/>
            </p:nvSpPr>
            <p:spPr bwMode="auto">
              <a:xfrm>
                <a:off x="2997" y="2850"/>
                <a:ext cx="8" cy="8"/>
              </a:xfrm>
              <a:custGeom>
                <a:avLst/>
                <a:gdLst/>
                <a:ahLst/>
                <a:cxnLst>
                  <a:cxn ang="0">
                    <a:pos x="8" y="0"/>
                  </a:cxn>
                  <a:cxn ang="0">
                    <a:pos x="8" y="0"/>
                  </a:cxn>
                  <a:cxn ang="0">
                    <a:pos x="0" y="8"/>
                  </a:cxn>
                  <a:cxn ang="0">
                    <a:pos x="0" y="0"/>
                  </a:cxn>
                  <a:cxn ang="0">
                    <a:pos x="0" y="0"/>
                  </a:cxn>
                  <a:cxn ang="0">
                    <a:pos x="8" y="0"/>
                  </a:cxn>
                  <a:cxn ang="0">
                    <a:pos x="8" y="0"/>
                  </a:cxn>
                  <a:cxn ang="0">
                    <a:pos x="0" y="0"/>
                  </a:cxn>
                  <a:cxn ang="0">
                    <a:pos x="0" y="0"/>
                  </a:cxn>
                  <a:cxn ang="0">
                    <a:pos x="8" y="0"/>
                  </a:cxn>
                </a:cxnLst>
                <a:rect l="0" t="0" r="r" b="b"/>
                <a:pathLst>
                  <a:path w="8" h="8">
                    <a:moveTo>
                      <a:pt x="8" y="0"/>
                    </a:move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2" name="Freeform 1374"/>
              <p:cNvSpPr>
                <a:spLocks/>
              </p:cNvSpPr>
              <p:nvPr/>
            </p:nvSpPr>
            <p:spPr bwMode="auto">
              <a:xfrm>
                <a:off x="2997" y="284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3" name="Freeform 1375"/>
              <p:cNvSpPr>
                <a:spLocks/>
              </p:cNvSpPr>
              <p:nvPr/>
            </p:nvSpPr>
            <p:spPr bwMode="auto">
              <a:xfrm>
                <a:off x="2997" y="2850"/>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4" name="Freeform 1376"/>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5" name="Freeform 1377"/>
              <p:cNvSpPr>
                <a:spLocks/>
              </p:cNvSpPr>
              <p:nvPr/>
            </p:nvSpPr>
            <p:spPr bwMode="auto">
              <a:xfrm>
                <a:off x="2997" y="285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6" name="Freeform 1378"/>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7" name="Freeform 1379"/>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8" name="Freeform 1380"/>
              <p:cNvSpPr>
                <a:spLocks noEditPoints="1"/>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9" name="Freeform 1381"/>
              <p:cNvSpPr>
                <a:spLocks/>
              </p:cNvSpPr>
              <p:nvPr/>
            </p:nvSpPr>
            <p:spPr bwMode="auto">
              <a:xfrm>
                <a:off x="2997" y="2850"/>
                <a:ext cx="8" cy="8"/>
              </a:xfrm>
              <a:custGeom>
                <a:avLst/>
                <a:gdLst/>
                <a:ahLst/>
                <a:cxnLst>
                  <a:cxn ang="0">
                    <a:pos x="0" y="0"/>
                  </a:cxn>
                  <a:cxn ang="0">
                    <a:pos x="0" y="0"/>
                  </a:cxn>
                  <a:cxn ang="0">
                    <a:pos x="0" y="0"/>
                  </a:cxn>
                  <a:cxn ang="0">
                    <a:pos x="0" y="0"/>
                  </a:cxn>
                  <a:cxn ang="0">
                    <a:pos x="0" y="0"/>
                  </a:cxn>
                  <a:cxn ang="0">
                    <a:pos x="0"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0" name="Freeform 138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1" name="Freeform 1383"/>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2" name="Freeform 1384"/>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3" name="Freeform 1385"/>
              <p:cNvSpPr>
                <a:spLocks/>
              </p:cNvSpPr>
              <p:nvPr/>
            </p:nvSpPr>
            <p:spPr bwMode="auto">
              <a:xfrm>
                <a:off x="2997" y="2858"/>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4" name="Freeform 1386"/>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5" name="Freeform 1387"/>
              <p:cNvSpPr>
                <a:spLocks/>
              </p:cNvSpPr>
              <p:nvPr/>
            </p:nvSpPr>
            <p:spPr bwMode="auto">
              <a:xfrm>
                <a:off x="3352" y="2842"/>
                <a:ext cx="24" cy="16"/>
              </a:xfrm>
              <a:custGeom>
                <a:avLst/>
                <a:gdLst/>
                <a:ahLst/>
                <a:cxnLst>
                  <a:cxn ang="0">
                    <a:pos x="0" y="0"/>
                  </a:cxn>
                  <a:cxn ang="0">
                    <a:pos x="0" y="0"/>
                  </a:cxn>
                  <a:cxn ang="0">
                    <a:pos x="8" y="0"/>
                  </a:cxn>
                  <a:cxn ang="0">
                    <a:pos x="8" y="0"/>
                  </a:cxn>
                  <a:cxn ang="0">
                    <a:pos x="8" y="0"/>
                  </a:cxn>
                  <a:cxn ang="0">
                    <a:pos x="8" y="0"/>
                  </a:cxn>
                  <a:cxn ang="0">
                    <a:pos x="8" y="8"/>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4" y="16"/>
                  </a:cxn>
                  <a:cxn ang="0">
                    <a:pos x="16" y="16"/>
                  </a:cxn>
                  <a:cxn ang="0">
                    <a:pos x="16" y="16"/>
                  </a:cxn>
                  <a:cxn ang="0">
                    <a:pos x="16" y="16"/>
                  </a:cxn>
                  <a:cxn ang="0">
                    <a:pos x="16" y="16"/>
                  </a:cxn>
                  <a:cxn ang="0">
                    <a:pos x="16" y="16"/>
                  </a:cxn>
                  <a:cxn ang="0">
                    <a:pos x="16"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8"/>
                  </a:cxn>
                  <a:cxn ang="0">
                    <a:pos x="8" y="8"/>
                  </a:cxn>
                  <a:cxn ang="0">
                    <a:pos x="8" y="0"/>
                  </a:cxn>
                  <a:cxn ang="0">
                    <a:pos x="8" y="0"/>
                  </a:cxn>
                  <a:cxn ang="0">
                    <a:pos x="8" y="0"/>
                  </a:cxn>
                  <a:cxn ang="0">
                    <a:pos x="8"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6" name="Freeform 1388"/>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7" name="Freeform 1389"/>
              <p:cNvSpPr>
                <a:spLocks/>
              </p:cNvSpPr>
              <p:nvPr/>
            </p:nvSpPr>
            <p:spPr bwMode="auto">
              <a:xfrm>
                <a:off x="3352" y="2842"/>
                <a:ext cx="24" cy="16"/>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16" y="16"/>
                    </a:lnTo>
                    <a:lnTo>
                      <a:pt x="24" y="16"/>
                    </a:lnTo>
                    <a:lnTo>
                      <a:pt x="24" y="16"/>
                    </a:lnTo>
                    <a:lnTo>
                      <a:pt x="24" y="16"/>
                    </a:lnTo>
                    <a:lnTo>
                      <a:pt x="24" y="16"/>
                    </a:lnTo>
                    <a:lnTo>
                      <a:pt x="16"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8" name="Freeform 1390"/>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9" name="Freeform 1391"/>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0" name="Freeform 139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1" name="Freeform 1393"/>
              <p:cNvSpPr>
                <a:spLocks/>
              </p:cNvSpPr>
              <p:nvPr/>
            </p:nvSpPr>
            <p:spPr bwMode="auto">
              <a:xfrm>
                <a:off x="3376" y="285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2" name="Freeform 1394"/>
              <p:cNvSpPr>
                <a:spLocks/>
              </p:cNvSpPr>
              <p:nvPr/>
            </p:nvSpPr>
            <p:spPr bwMode="auto">
              <a:xfrm>
                <a:off x="3376" y="2858"/>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0"/>
                    </a:move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3" name="Freeform 1395"/>
              <p:cNvSpPr>
                <a:spLocks/>
              </p:cNvSpPr>
              <p:nvPr/>
            </p:nvSpPr>
            <p:spPr bwMode="auto">
              <a:xfrm>
                <a:off x="3376" y="2874"/>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4" name="Freeform 1396"/>
              <p:cNvSpPr>
                <a:spLocks/>
              </p:cNvSpPr>
              <p:nvPr/>
            </p:nvSpPr>
            <p:spPr bwMode="auto">
              <a:xfrm>
                <a:off x="3005" y="2858"/>
                <a:ext cx="8" cy="16"/>
              </a:xfrm>
              <a:custGeom>
                <a:avLst/>
                <a:gdLst/>
                <a:ahLst/>
                <a:cxnLst>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16">
                    <a:moveTo>
                      <a:pt x="0" y="0"/>
                    </a:move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8" y="16"/>
                    </a:lnTo>
                    <a:lnTo>
                      <a:pt x="8" y="16"/>
                    </a:lnTo>
                    <a:lnTo>
                      <a:pt x="0" y="16"/>
                    </a:lnTo>
                    <a:lnTo>
                      <a:pt x="8" y="16"/>
                    </a:lnTo>
                    <a:lnTo>
                      <a:pt x="8" y="16"/>
                    </a:lnTo>
                    <a:lnTo>
                      <a:pt x="8" y="16"/>
                    </a:lnTo>
                    <a:lnTo>
                      <a:pt x="0"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5" name="Freeform 1397"/>
              <p:cNvSpPr>
                <a:spLocks/>
              </p:cNvSpPr>
              <p:nvPr/>
            </p:nvSpPr>
            <p:spPr bwMode="auto">
              <a:xfrm>
                <a:off x="3392" y="288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6" name="Freeform 1398"/>
              <p:cNvSpPr>
                <a:spLocks/>
              </p:cNvSpPr>
              <p:nvPr/>
            </p:nvSpPr>
            <p:spPr bwMode="auto">
              <a:xfrm>
                <a:off x="3392" y="288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7" name="Freeform 1399"/>
              <p:cNvSpPr>
                <a:spLocks/>
              </p:cNvSpPr>
              <p:nvPr/>
            </p:nvSpPr>
            <p:spPr bwMode="auto">
              <a:xfrm>
                <a:off x="3376" y="2858"/>
                <a:ext cx="16" cy="32"/>
              </a:xfrm>
              <a:custGeom>
                <a:avLst/>
                <a:gdLst/>
                <a:ahLst/>
                <a:cxnLst>
                  <a:cxn ang="0">
                    <a:pos x="0"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32"/>
                  </a:cxn>
                  <a:cxn ang="0">
                    <a:pos x="16" y="32"/>
                  </a:cxn>
                  <a:cxn ang="0">
                    <a:pos x="16" y="32"/>
                  </a:cxn>
                  <a:cxn ang="0">
                    <a:pos x="16" y="32"/>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16" h="32">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8" name="Freeform 1400"/>
              <p:cNvSpPr>
                <a:spLocks/>
              </p:cNvSpPr>
              <p:nvPr/>
            </p:nvSpPr>
            <p:spPr bwMode="auto">
              <a:xfrm>
                <a:off x="3384" y="2874"/>
                <a:ext cx="16" cy="16"/>
              </a:xfrm>
              <a:custGeom>
                <a:avLst/>
                <a:gdLst/>
                <a:ahLst/>
                <a:cxnLst>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9" name="Freeform 1401"/>
              <p:cNvSpPr>
                <a:spLocks/>
              </p:cNvSpPr>
              <p:nvPr/>
            </p:nvSpPr>
            <p:spPr bwMode="auto">
              <a:xfrm>
                <a:off x="3384" y="2890"/>
                <a:ext cx="16" cy="8"/>
              </a:xfrm>
              <a:custGeom>
                <a:avLst/>
                <a:gdLst/>
                <a:ahLst/>
                <a:cxnLst>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8"/>
                    </a:lnTo>
                    <a:lnTo>
                      <a:pt x="8" y="0"/>
                    </a:lnTo>
                    <a:lnTo>
                      <a:pt x="8"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0" name="Freeform 1402"/>
              <p:cNvSpPr>
                <a:spLocks/>
              </p:cNvSpPr>
              <p:nvPr/>
            </p:nvSpPr>
            <p:spPr bwMode="auto">
              <a:xfrm>
                <a:off x="3384" y="289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8"/>
                    </a:lnTo>
                    <a:lnTo>
                      <a:pt x="8" y="0"/>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8"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1" name="Freeform 1403"/>
              <p:cNvSpPr>
                <a:spLocks/>
              </p:cNvSpPr>
              <p:nvPr/>
            </p:nvSpPr>
            <p:spPr bwMode="auto">
              <a:xfrm>
                <a:off x="3384" y="289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2" name="Freeform 1404"/>
              <p:cNvSpPr>
                <a:spLocks/>
              </p:cNvSpPr>
              <p:nvPr/>
            </p:nvSpPr>
            <p:spPr bwMode="auto">
              <a:xfrm>
                <a:off x="3005" y="2898"/>
                <a:ext cx="1" cy="8"/>
              </a:xfrm>
              <a:custGeom>
                <a:avLst/>
                <a:gdLst/>
                <a:ahLst/>
                <a:cxnLst>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3" name="Freeform 1405"/>
              <p:cNvSpPr>
                <a:spLocks/>
              </p:cNvSpPr>
              <p:nvPr/>
            </p:nvSpPr>
            <p:spPr bwMode="auto">
              <a:xfrm>
                <a:off x="3400" y="2915"/>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4" name="Freeform 1406"/>
              <p:cNvSpPr>
                <a:spLocks/>
              </p:cNvSpPr>
              <p:nvPr/>
            </p:nvSpPr>
            <p:spPr bwMode="auto">
              <a:xfrm>
                <a:off x="3384" y="2898"/>
                <a:ext cx="16" cy="25"/>
              </a:xfrm>
              <a:custGeom>
                <a:avLst/>
                <a:gdLst/>
                <a:ahLst/>
                <a:cxnLst>
                  <a:cxn ang="0">
                    <a:pos x="0" y="0"/>
                  </a:cxn>
                  <a:cxn ang="0">
                    <a:pos x="0" y="0"/>
                  </a:cxn>
                  <a:cxn ang="0">
                    <a:pos x="8" y="0"/>
                  </a:cxn>
                  <a:cxn ang="0">
                    <a:pos x="8"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16" y="25"/>
                  </a:cxn>
                  <a:cxn ang="0">
                    <a:pos x="16" y="25"/>
                  </a:cxn>
                  <a:cxn ang="0">
                    <a:pos x="16" y="25"/>
                  </a:cxn>
                  <a:cxn ang="0">
                    <a:pos x="16" y="25"/>
                  </a:cxn>
                  <a:cxn ang="0">
                    <a:pos x="16" y="25"/>
                  </a:cxn>
                  <a:cxn ang="0">
                    <a:pos x="16" y="25"/>
                  </a:cxn>
                  <a:cxn ang="0">
                    <a:pos x="16" y="25"/>
                  </a:cxn>
                  <a:cxn ang="0">
                    <a:pos x="16"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17"/>
                    </a:lnTo>
                    <a:lnTo>
                      <a:pt x="8" y="17"/>
                    </a:lnTo>
                    <a:lnTo>
                      <a:pt x="8" y="17"/>
                    </a:lnTo>
                    <a:lnTo>
                      <a:pt x="8" y="17"/>
                    </a:lnTo>
                    <a:lnTo>
                      <a:pt x="8" y="17"/>
                    </a:lnTo>
                    <a:lnTo>
                      <a:pt x="8" y="17"/>
                    </a:lnTo>
                    <a:lnTo>
                      <a:pt x="8" y="17"/>
                    </a:lnTo>
                    <a:lnTo>
                      <a:pt x="16" y="17"/>
                    </a:lnTo>
                    <a:lnTo>
                      <a:pt x="8"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8" y="17"/>
                    </a:lnTo>
                    <a:lnTo>
                      <a:pt x="8" y="25"/>
                    </a:lnTo>
                    <a:lnTo>
                      <a:pt x="8" y="25"/>
                    </a:lnTo>
                    <a:lnTo>
                      <a:pt x="8" y="17"/>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5" name="Freeform 1407"/>
              <p:cNvSpPr>
                <a:spLocks/>
              </p:cNvSpPr>
              <p:nvPr/>
            </p:nvSpPr>
            <p:spPr bwMode="auto">
              <a:xfrm>
                <a:off x="3384" y="2898"/>
                <a:ext cx="16" cy="25"/>
              </a:xfrm>
              <a:custGeom>
                <a:avLst/>
                <a:gdLst/>
                <a:ahLst/>
                <a:cxnLst>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25"/>
                  </a:cxn>
                  <a:cxn ang="0">
                    <a:pos x="8" y="17"/>
                  </a:cxn>
                  <a:cxn ang="0">
                    <a:pos x="16" y="25"/>
                  </a:cxn>
                  <a:cxn ang="0">
                    <a:pos x="16" y="17"/>
                  </a:cxn>
                  <a:cxn ang="0">
                    <a:pos x="16" y="25"/>
                  </a:cxn>
                  <a:cxn ang="0">
                    <a:pos x="16" y="25"/>
                  </a:cxn>
                  <a:cxn ang="0">
                    <a:pos x="8"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17"/>
                    </a:lnTo>
                    <a:lnTo>
                      <a:pt x="8" y="17"/>
                    </a:lnTo>
                    <a:lnTo>
                      <a:pt x="8" y="17"/>
                    </a:lnTo>
                    <a:lnTo>
                      <a:pt x="8" y="25"/>
                    </a:lnTo>
                    <a:lnTo>
                      <a:pt x="8" y="17"/>
                    </a:lnTo>
                    <a:lnTo>
                      <a:pt x="8" y="17"/>
                    </a:lnTo>
                    <a:lnTo>
                      <a:pt x="8" y="17"/>
                    </a:lnTo>
                    <a:lnTo>
                      <a:pt x="16" y="17"/>
                    </a:lnTo>
                    <a:lnTo>
                      <a:pt x="16" y="25"/>
                    </a:lnTo>
                    <a:lnTo>
                      <a:pt x="8" y="17"/>
                    </a:lnTo>
                    <a:lnTo>
                      <a:pt x="16" y="17"/>
                    </a:lnTo>
                    <a:lnTo>
                      <a:pt x="16" y="25"/>
                    </a:lnTo>
                    <a:lnTo>
                      <a:pt x="16" y="25"/>
                    </a:lnTo>
                    <a:lnTo>
                      <a:pt x="16" y="25"/>
                    </a:lnTo>
                    <a:lnTo>
                      <a:pt x="16" y="25"/>
                    </a:lnTo>
                    <a:lnTo>
                      <a:pt x="16" y="25"/>
                    </a:lnTo>
                    <a:lnTo>
                      <a:pt x="16" y="25"/>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16" y="25"/>
                    </a:lnTo>
                    <a:lnTo>
                      <a:pt x="8" y="25"/>
                    </a:lnTo>
                    <a:lnTo>
                      <a:pt x="8" y="25"/>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6" name="Freeform 1408"/>
              <p:cNvSpPr>
                <a:spLocks/>
              </p:cNvSpPr>
              <p:nvPr/>
            </p:nvSpPr>
            <p:spPr bwMode="auto">
              <a:xfrm>
                <a:off x="3400" y="2915"/>
                <a:ext cx="8"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7" name="Freeform 1409"/>
              <p:cNvSpPr>
                <a:spLocks/>
              </p:cNvSpPr>
              <p:nvPr/>
            </p:nvSpPr>
            <p:spPr bwMode="auto">
              <a:xfrm>
                <a:off x="2997" y="2874"/>
                <a:ext cx="24" cy="49"/>
              </a:xfrm>
              <a:custGeom>
                <a:avLst/>
                <a:gdLst/>
                <a:ahLst/>
                <a:cxnLst>
                  <a:cxn ang="0">
                    <a:pos x="24" y="49"/>
                  </a:cxn>
                  <a:cxn ang="0">
                    <a:pos x="24" y="49"/>
                  </a:cxn>
                  <a:cxn ang="0">
                    <a:pos x="16" y="41"/>
                  </a:cxn>
                  <a:cxn ang="0">
                    <a:pos x="16" y="41"/>
                  </a:cxn>
                  <a:cxn ang="0">
                    <a:pos x="16" y="41"/>
                  </a:cxn>
                  <a:cxn ang="0">
                    <a:pos x="16" y="41"/>
                  </a:cxn>
                  <a:cxn ang="0">
                    <a:pos x="8" y="41"/>
                  </a:cxn>
                  <a:cxn ang="0">
                    <a:pos x="8" y="32"/>
                  </a:cxn>
                  <a:cxn ang="0">
                    <a:pos x="8" y="32"/>
                  </a:cxn>
                  <a:cxn ang="0">
                    <a:pos x="8" y="32"/>
                  </a:cxn>
                  <a:cxn ang="0">
                    <a:pos x="8" y="32"/>
                  </a:cxn>
                  <a:cxn ang="0">
                    <a:pos x="8" y="32"/>
                  </a:cxn>
                  <a:cxn ang="0">
                    <a:pos x="8" y="24"/>
                  </a:cxn>
                  <a:cxn ang="0">
                    <a:pos x="8" y="24"/>
                  </a:cxn>
                  <a:cxn ang="0">
                    <a:pos x="0" y="24"/>
                  </a:cxn>
                  <a:cxn ang="0">
                    <a:pos x="0"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16" y="0"/>
                  </a:cxn>
                  <a:cxn ang="0">
                    <a:pos x="8" y="8"/>
                  </a:cxn>
                  <a:cxn ang="0">
                    <a:pos x="16" y="8"/>
                  </a:cxn>
                  <a:cxn ang="0">
                    <a:pos x="8" y="8"/>
                  </a:cxn>
                  <a:cxn ang="0">
                    <a:pos x="8" y="16"/>
                  </a:cxn>
                  <a:cxn ang="0">
                    <a:pos x="8" y="24"/>
                  </a:cxn>
                  <a:cxn ang="0">
                    <a:pos x="8" y="24"/>
                  </a:cxn>
                  <a:cxn ang="0">
                    <a:pos x="8" y="24"/>
                  </a:cxn>
                  <a:cxn ang="0">
                    <a:pos x="8" y="24"/>
                  </a:cxn>
                  <a:cxn ang="0">
                    <a:pos x="8" y="24"/>
                  </a:cxn>
                  <a:cxn ang="0">
                    <a:pos x="8" y="24"/>
                  </a:cxn>
                  <a:cxn ang="0">
                    <a:pos x="8" y="24"/>
                  </a:cxn>
                  <a:cxn ang="0">
                    <a:pos x="8" y="24"/>
                  </a:cxn>
                  <a:cxn ang="0">
                    <a:pos x="0" y="24"/>
                  </a:cxn>
                  <a:cxn ang="0">
                    <a:pos x="0" y="24"/>
                  </a:cxn>
                  <a:cxn ang="0">
                    <a:pos x="0" y="24"/>
                  </a:cxn>
                  <a:cxn ang="0">
                    <a:pos x="8" y="24"/>
                  </a:cxn>
                  <a:cxn ang="0">
                    <a:pos x="8" y="24"/>
                  </a:cxn>
                  <a:cxn ang="0">
                    <a:pos x="8" y="24"/>
                  </a:cxn>
                  <a:cxn ang="0">
                    <a:pos x="8" y="32"/>
                  </a:cxn>
                  <a:cxn ang="0">
                    <a:pos x="8" y="32"/>
                  </a:cxn>
                  <a:cxn ang="0">
                    <a:pos x="8" y="32"/>
                  </a:cxn>
                  <a:cxn ang="0">
                    <a:pos x="8" y="32"/>
                  </a:cxn>
                  <a:cxn ang="0">
                    <a:pos x="16" y="41"/>
                  </a:cxn>
                  <a:cxn ang="0">
                    <a:pos x="16" y="41"/>
                  </a:cxn>
                  <a:cxn ang="0">
                    <a:pos x="16" y="41"/>
                  </a:cxn>
                  <a:cxn ang="0">
                    <a:pos x="16" y="41"/>
                  </a:cxn>
                  <a:cxn ang="0">
                    <a:pos x="16" y="41"/>
                  </a:cxn>
                  <a:cxn ang="0">
                    <a:pos x="24" y="49"/>
                  </a:cxn>
                  <a:cxn ang="0">
                    <a:pos x="24" y="49"/>
                  </a:cxn>
                  <a:cxn ang="0">
                    <a:pos x="24" y="49"/>
                  </a:cxn>
                </a:cxnLst>
                <a:rect l="0" t="0" r="r" b="b"/>
                <a:pathLst>
                  <a:path w="24" h="49">
                    <a:moveTo>
                      <a:pt x="24" y="49"/>
                    </a:move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16" y="49"/>
                    </a:lnTo>
                    <a:lnTo>
                      <a:pt x="16" y="49"/>
                    </a:lnTo>
                    <a:lnTo>
                      <a:pt x="16" y="49"/>
                    </a:lnTo>
                    <a:lnTo>
                      <a:pt x="16" y="49"/>
                    </a:lnTo>
                    <a:lnTo>
                      <a:pt x="16" y="49"/>
                    </a:lnTo>
                    <a:lnTo>
                      <a:pt x="16" y="49"/>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8" y="41"/>
                    </a:lnTo>
                    <a:lnTo>
                      <a:pt x="8" y="41"/>
                    </a:lnTo>
                    <a:lnTo>
                      <a:pt x="8" y="41"/>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32"/>
                    </a:lnTo>
                    <a:lnTo>
                      <a:pt x="16" y="41"/>
                    </a:lnTo>
                    <a:lnTo>
                      <a:pt x="8"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8" name="Rectangle 1410"/>
              <p:cNvSpPr>
                <a:spLocks noChangeArrowheads="1"/>
              </p:cNvSpPr>
              <p:nvPr/>
            </p:nvSpPr>
            <p:spPr bwMode="auto">
              <a:xfrm>
                <a:off x="3424" y="292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0" name="Group 1612"/>
            <p:cNvGrpSpPr>
              <a:grpSpLocks/>
            </p:cNvGrpSpPr>
            <p:nvPr/>
          </p:nvGrpSpPr>
          <p:grpSpPr bwMode="auto">
            <a:xfrm>
              <a:off x="3021" y="2915"/>
              <a:ext cx="452" cy="146"/>
              <a:chOff x="3021" y="2915"/>
              <a:chExt cx="452" cy="146"/>
            </a:xfrm>
          </p:grpSpPr>
          <p:sp>
            <p:nvSpPr>
              <p:cNvPr id="6849" name="Freeform 1412"/>
              <p:cNvSpPr>
                <a:spLocks/>
              </p:cNvSpPr>
              <p:nvPr/>
            </p:nvSpPr>
            <p:spPr bwMode="auto">
              <a:xfrm>
                <a:off x="3424" y="2931"/>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0" name="Freeform 1413"/>
              <p:cNvSpPr>
                <a:spLocks/>
              </p:cNvSpPr>
              <p:nvPr/>
            </p:nvSpPr>
            <p:spPr bwMode="auto">
              <a:xfrm>
                <a:off x="3408" y="2915"/>
                <a:ext cx="1" cy="24"/>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Lst>
                <a:rect l="0" t="0" r="r" b="b"/>
                <a:pathLst>
                  <a:path h="24">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1" name="Rectangle 1414"/>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52" name="Rectangle 1415"/>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53" name="Freeform 1416"/>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4" name="Freeform 1417"/>
              <p:cNvSpPr>
                <a:spLocks/>
              </p:cNvSpPr>
              <p:nvPr/>
            </p:nvSpPr>
            <p:spPr bwMode="auto">
              <a:xfrm>
                <a:off x="3424" y="2931"/>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5" name="Freeform 1418"/>
              <p:cNvSpPr>
                <a:spLocks/>
              </p:cNvSpPr>
              <p:nvPr/>
            </p:nvSpPr>
            <p:spPr bwMode="auto">
              <a:xfrm>
                <a:off x="3424" y="2923"/>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6" name="Freeform 1419"/>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7" name="Freeform 1420"/>
              <p:cNvSpPr>
                <a:spLocks/>
              </p:cNvSpPr>
              <p:nvPr/>
            </p:nvSpPr>
            <p:spPr bwMode="auto">
              <a:xfrm>
                <a:off x="3408" y="293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8" name="Freeform 1421"/>
              <p:cNvSpPr>
                <a:spLocks/>
              </p:cNvSpPr>
              <p:nvPr/>
            </p:nvSpPr>
            <p:spPr bwMode="auto">
              <a:xfrm>
                <a:off x="3408" y="2915"/>
                <a:ext cx="8" cy="24"/>
              </a:xfrm>
              <a:custGeom>
                <a:avLst/>
                <a:gdLst/>
                <a:ahLst/>
                <a:cxnLst>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24">
                    <a:moveTo>
                      <a:pt x="0" y="0"/>
                    </a:move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9" name="Freeform 1422"/>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8"/>
                  </a:cxn>
                  <a:cxn ang="0">
                    <a:pos x="0" y="0"/>
                  </a:cxn>
                  <a:cxn ang="0">
                    <a:pos x="0" y="8"/>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8"/>
                    </a:lnTo>
                    <a:lnTo>
                      <a:pt x="0" y="0"/>
                    </a:lnTo>
                    <a:lnTo>
                      <a:pt x="0" y="0"/>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0" name="Freeform 1423"/>
              <p:cNvSpPr>
                <a:spLocks/>
              </p:cNvSpPr>
              <p:nvPr/>
            </p:nvSpPr>
            <p:spPr bwMode="auto">
              <a:xfrm>
                <a:off x="3416"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1" name="Rectangle 1424"/>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62" name="Freeform 1425"/>
              <p:cNvSpPr>
                <a:spLocks/>
              </p:cNvSpPr>
              <p:nvPr/>
            </p:nvSpPr>
            <p:spPr bwMode="auto">
              <a:xfrm>
                <a:off x="3424" y="2923"/>
                <a:ext cx="8" cy="16"/>
              </a:xfrm>
              <a:custGeom>
                <a:avLst/>
                <a:gdLst/>
                <a:ahLst/>
                <a:cxnLst>
                  <a:cxn ang="0">
                    <a:pos x="0" y="16"/>
                  </a:cxn>
                  <a:cxn ang="0">
                    <a:pos x="8" y="16"/>
                  </a:cxn>
                  <a:cxn ang="0">
                    <a:pos x="0"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3" name="Freeform 1426"/>
              <p:cNvSpPr>
                <a:spLocks/>
              </p:cNvSpPr>
              <p:nvPr/>
            </p:nvSpPr>
            <p:spPr bwMode="auto">
              <a:xfrm>
                <a:off x="3408" y="293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4" name="Rectangle 1427"/>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65" name="Freeform 1428"/>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6" name="Freeform 1429"/>
              <p:cNvSpPr>
                <a:spLocks/>
              </p:cNvSpPr>
              <p:nvPr/>
            </p:nvSpPr>
            <p:spPr bwMode="auto">
              <a:xfrm>
                <a:off x="3416" y="293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7" name="Freeform 1430"/>
              <p:cNvSpPr>
                <a:spLocks/>
              </p:cNvSpPr>
              <p:nvPr/>
            </p:nvSpPr>
            <p:spPr bwMode="auto">
              <a:xfrm>
                <a:off x="3416" y="2939"/>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8" name="Freeform 1431"/>
              <p:cNvSpPr>
                <a:spLocks/>
              </p:cNvSpPr>
              <p:nvPr/>
            </p:nvSpPr>
            <p:spPr bwMode="auto">
              <a:xfrm>
                <a:off x="3021" y="2923"/>
                <a:ext cx="24" cy="16"/>
              </a:xfrm>
              <a:custGeom>
                <a:avLst/>
                <a:gdLst/>
                <a:ahLst/>
                <a:cxnLst>
                  <a:cxn ang="0">
                    <a:pos x="24" y="16"/>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24" y="16"/>
                  </a:cxn>
                  <a:cxn ang="0">
                    <a:pos x="24" y="16"/>
                  </a:cxn>
                  <a:cxn ang="0">
                    <a:pos x="24" y="16"/>
                  </a:cxn>
                </a:cxnLst>
                <a:rect l="0" t="0" r="r" b="b"/>
                <a:pathLst>
                  <a:path w="24" h="16">
                    <a:moveTo>
                      <a:pt x="24" y="16"/>
                    </a:move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9" name="Freeform 1432"/>
              <p:cNvSpPr>
                <a:spLocks/>
              </p:cNvSpPr>
              <p:nvPr/>
            </p:nvSpPr>
            <p:spPr bwMode="auto">
              <a:xfrm>
                <a:off x="3432" y="293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0" name="Freeform 1433"/>
              <p:cNvSpPr>
                <a:spLocks/>
              </p:cNvSpPr>
              <p:nvPr/>
            </p:nvSpPr>
            <p:spPr bwMode="auto">
              <a:xfrm>
                <a:off x="3432" y="2939"/>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1" name="Freeform 1434"/>
              <p:cNvSpPr>
                <a:spLocks/>
              </p:cNvSpPr>
              <p:nvPr/>
            </p:nvSpPr>
            <p:spPr bwMode="auto">
              <a:xfrm>
                <a:off x="3045" y="2939"/>
                <a:ext cx="16" cy="16"/>
              </a:xfrm>
              <a:custGeom>
                <a:avLst/>
                <a:gdLst/>
                <a:ahLst/>
                <a:cxnLst>
                  <a:cxn ang="0">
                    <a:pos x="8" y="16"/>
                  </a:cxn>
                  <a:cxn ang="0">
                    <a:pos x="8" y="16"/>
                  </a:cxn>
                  <a:cxn ang="0">
                    <a:pos x="8" y="16"/>
                  </a:cxn>
                  <a:cxn ang="0">
                    <a:pos x="8" y="8"/>
                  </a:cxn>
                  <a:cxn ang="0">
                    <a:pos x="8" y="16"/>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Lst>
                <a:rect l="0" t="0" r="r" b="b"/>
                <a:pathLst>
                  <a:path w="16" h="16">
                    <a:moveTo>
                      <a:pt x="16" y="16"/>
                    </a:moveTo>
                    <a:lnTo>
                      <a:pt x="16" y="16"/>
                    </a:lnTo>
                    <a:lnTo>
                      <a:pt x="16" y="16"/>
                    </a:lnTo>
                    <a:lnTo>
                      <a:pt x="8"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8"/>
                    </a:lnTo>
                    <a:lnTo>
                      <a:pt x="8" y="8"/>
                    </a:lnTo>
                    <a:lnTo>
                      <a:pt x="16" y="16"/>
                    </a:lnTo>
                    <a:lnTo>
                      <a:pt x="16" y="16"/>
                    </a:lnTo>
                    <a:lnTo>
                      <a:pt x="8"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2" name="Freeform 1435"/>
              <p:cNvSpPr>
                <a:spLocks/>
              </p:cNvSpPr>
              <p:nvPr/>
            </p:nvSpPr>
            <p:spPr bwMode="auto">
              <a:xfrm>
                <a:off x="3432" y="29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3" name="Freeform 1436"/>
              <p:cNvSpPr>
                <a:spLocks/>
              </p:cNvSpPr>
              <p:nvPr/>
            </p:nvSpPr>
            <p:spPr bwMode="auto">
              <a:xfrm>
                <a:off x="3432" y="2947"/>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4" name="Oval 1437"/>
              <p:cNvSpPr>
                <a:spLocks noChangeArrowheads="1"/>
              </p:cNvSpPr>
              <p:nvPr/>
            </p:nvSpPr>
            <p:spPr bwMode="auto">
              <a:xfrm>
                <a:off x="3432" y="2955"/>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5" name="Freeform 1438"/>
              <p:cNvSpPr>
                <a:spLocks/>
              </p:cNvSpPr>
              <p:nvPr/>
            </p:nvSpPr>
            <p:spPr bwMode="auto">
              <a:xfrm>
                <a:off x="3432" y="295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6" name="Freeform 1439"/>
              <p:cNvSpPr>
                <a:spLocks/>
              </p:cNvSpPr>
              <p:nvPr/>
            </p:nvSpPr>
            <p:spPr bwMode="auto">
              <a:xfrm>
                <a:off x="3061" y="2955"/>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7" name="Freeform 1440"/>
              <p:cNvSpPr>
                <a:spLocks/>
              </p:cNvSpPr>
              <p:nvPr/>
            </p:nvSpPr>
            <p:spPr bwMode="auto">
              <a:xfrm>
                <a:off x="3432" y="2955"/>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8" name="Freeform 1441"/>
              <p:cNvSpPr>
                <a:spLocks/>
              </p:cNvSpPr>
              <p:nvPr/>
            </p:nvSpPr>
            <p:spPr bwMode="auto">
              <a:xfrm>
                <a:off x="3440" y="2963"/>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9" name="Freeform 1442"/>
              <p:cNvSpPr>
                <a:spLocks/>
              </p:cNvSpPr>
              <p:nvPr/>
            </p:nvSpPr>
            <p:spPr bwMode="auto">
              <a:xfrm>
                <a:off x="3440" y="297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0" name="Freeform 1443"/>
              <p:cNvSpPr>
                <a:spLocks/>
              </p:cNvSpPr>
              <p:nvPr/>
            </p:nvSpPr>
            <p:spPr bwMode="auto">
              <a:xfrm>
                <a:off x="3440" y="297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1" name="Freeform 1444"/>
              <p:cNvSpPr>
                <a:spLocks/>
              </p:cNvSpPr>
              <p:nvPr/>
            </p:nvSpPr>
            <p:spPr bwMode="auto">
              <a:xfrm>
                <a:off x="3456" y="2979"/>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2" name="Freeform 1445"/>
              <p:cNvSpPr>
                <a:spLocks/>
              </p:cNvSpPr>
              <p:nvPr/>
            </p:nvSpPr>
            <p:spPr bwMode="auto">
              <a:xfrm>
                <a:off x="3432" y="2963"/>
                <a:ext cx="16"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3" name="Freeform 1446"/>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4" name="Freeform 1447"/>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5" name="Freeform 1448"/>
              <p:cNvSpPr>
                <a:spLocks/>
              </p:cNvSpPr>
              <p:nvPr/>
            </p:nvSpPr>
            <p:spPr bwMode="auto">
              <a:xfrm>
                <a:off x="3456"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6" name="Freeform 1449"/>
              <p:cNvSpPr>
                <a:spLocks/>
              </p:cNvSpPr>
              <p:nvPr/>
            </p:nvSpPr>
            <p:spPr bwMode="auto">
              <a:xfrm>
                <a:off x="3464" y="2979"/>
                <a:ext cx="8" cy="1"/>
              </a:xfrm>
              <a:custGeom>
                <a:avLst/>
                <a:gdLst/>
                <a:ahLst/>
                <a:cxnLst>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7" name="Freeform 1450"/>
              <p:cNvSpPr>
                <a:spLocks/>
              </p:cNvSpPr>
              <p:nvPr/>
            </p:nvSpPr>
            <p:spPr bwMode="auto">
              <a:xfrm>
                <a:off x="3472"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8" name="Freeform 1451"/>
              <p:cNvSpPr>
                <a:spLocks/>
              </p:cNvSpPr>
              <p:nvPr/>
            </p:nvSpPr>
            <p:spPr bwMode="auto">
              <a:xfrm>
                <a:off x="3448" y="2979"/>
                <a:ext cx="24" cy="8"/>
              </a:xfrm>
              <a:custGeom>
                <a:avLst/>
                <a:gdLst/>
                <a:ahLst/>
                <a:cxnLst>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8"/>
                  </a:cxn>
                  <a:cxn ang="0">
                    <a:pos x="24" y="0"/>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9" name="Freeform 1452"/>
              <p:cNvSpPr>
                <a:spLocks/>
              </p:cNvSpPr>
              <p:nvPr/>
            </p:nvSpPr>
            <p:spPr bwMode="auto">
              <a:xfrm>
                <a:off x="3448" y="2987"/>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0" name="Rectangle 1453"/>
              <p:cNvSpPr>
                <a:spLocks noChangeArrowheads="1"/>
              </p:cNvSpPr>
              <p:nvPr/>
            </p:nvSpPr>
            <p:spPr bwMode="auto">
              <a:xfrm>
                <a:off x="3472" y="298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91" name="Freeform 1454"/>
              <p:cNvSpPr>
                <a:spLocks/>
              </p:cNvSpPr>
              <p:nvPr/>
            </p:nvSpPr>
            <p:spPr bwMode="auto">
              <a:xfrm>
                <a:off x="3448" y="2979"/>
                <a:ext cx="24" cy="16"/>
              </a:xfrm>
              <a:custGeom>
                <a:avLst/>
                <a:gdLst/>
                <a:ahLst/>
                <a:cxnLst>
                  <a:cxn ang="0">
                    <a:pos x="0" y="16"/>
                  </a:cxn>
                  <a:cxn ang="0">
                    <a:pos x="8" y="16"/>
                  </a:cxn>
                  <a:cxn ang="0">
                    <a:pos x="8" y="8"/>
                  </a:cxn>
                  <a:cxn ang="0">
                    <a:pos x="8" y="8"/>
                  </a:cxn>
                  <a:cxn ang="0">
                    <a:pos x="8" y="8"/>
                  </a:cxn>
                  <a:cxn ang="0">
                    <a:pos x="8" y="8"/>
                  </a:cxn>
                  <a:cxn ang="0">
                    <a:pos x="8" y="8"/>
                  </a:cxn>
                  <a:cxn ang="0">
                    <a:pos x="0" y="8"/>
                  </a:cxn>
                  <a:cxn ang="0">
                    <a:pos x="0" y="8"/>
                  </a:cxn>
                  <a:cxn ang="0">
                    <a:pos x="8" y="8"/>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8"/>
                  </a:cxn>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8" y="8"/>
                  </a:cxn>
                  <a:cxn ang="0">
                    <a:pos x="8" y="8"/>
                  </a:cxn>
                  <a:cxn ang="0">
                    <a:pos x="8" y="8"/>
                  </a:cxn>
                  <a:cxn ang="0">
                    <a:pos x="8" y="8"/>
                  </a:cxn>
                  <a:cxn ang="0">
                    <a:pos x="8"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2" name="Freeform 1455"/>
              <p:cNvSpPr>
                <a:spLocks/>
              </p:cNvSpPr>
              <p:nvPr/>
            </p:nvSpPr>
            <p:spPr bwMode="auto">
              <a:xfrm>
                <a:off x="3069" y="2963"/>
                <a:ext cx="41" cy="40"/>
              </a:xfrm>
              <a:custGeom>
                <a:avLst/>
                <a:gdLst/>
                <a:ahLst/>
                <a:cxnLst>
                  <a:cxn ang="0">
                    <a:pos x="41" y="40"/>
                  </a:cxn>
                  <a:cxn ang="0">
                    <a:pos x="33" y="40"/>
                  </a:cxn>
                  <a:cxn ang="0">
                    <a:pos x="33" y="32"/>
                  </a:cxn>
                  <a:cxn ang="0">
                    <a:pos x="33" y="32"/>
                  </a:cxn>
                  <a:cxn ang="0">
                    <a:pos x="33" y="32"/>
                  </a:cxn>
                  <a:cxn ang="0">
                    <a:pos x="33" y="32"/>
                  </a:cxn>
                  <a:cxn ang="0">
                    <a:pos x="25" y="32"/>
                  </a:cxn>
                  <a:cxn ang="0">
                    <a:pos x="25" y="32"/>
                  </a:cxn>
                  <a:cxn ang="0">
                    <a:pos x="25" y="32"/>
                  </a:cxn>
                  <a:cxn ang="0">
                    <a:pos x="25" y="32"/>
                  </a:cxn>
                  <a:cxn ang="0">
                    <a:pos x="25" y="24"/>
                  </a:cxn>
                  <a:cxn ang="0">
                    <a:pos x="17" y="24"/>
                  </a:cxn>
                  <a:cxn ang="0">
                    <a:pos x="17" y="24"/>
                  </a:cxn>
                  <a:cxn ang="0">
                    <a:pos x="17" y="24"/>
                  </a:cxn>
                  <a:cxn ang="0">
                    <a:pos x="17" y="24"/>
                  </a:cxn>
                  <a:cxn ang="0">
                    <a:pos x="8" y="24"/>
                  </a:cxn>
                  <a:cxn ang="0">
                    <a:pos x="17" y="16"/>
                  </a:cxn>
                  <a:cxn ang="0">
                    <a:pos x="8" y="16"/>
                  </a:cxn>
                  <a:cxn ang="0">
                    <a:pos x="8" y="16"/>
                  </a:cxn>
                  <a:cxn ang="0">
                    <a:pos x="8" y="16"/>
                  </a:cxn>
                  <a:cxn ang="0">
                    <a:pos x="8" y="16"/>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17" y="16"/>
                  </a:cxn>
                  <a:cxn ang="0">
                    <a:pos x="17" y="24"/>
                  </a:cxn>
                  <a:cxn ang="0">
                    <a:pos x="17" y="24"/>
                  </a:cxn>
                  <a:cxn ang="0">
                    <a:pos x="17" y="24"/>
                  </a:cxn>
                  <a:cxn ang="0">
                    <a:pos x="17" y="24"/>
                  </a:cxn>
                  <a:cxn ang="0">
                    <a:pos x="17" y="24"/>
                  </a:cxn>
                  <a:cxn ang="0">
                    <a:pos x="25" y="24"/>
                  </a:cxn>
                  <a:cxn ang="0">
                    <a:pos x="25" y="32"/>
                  </a:cxn>
                  <a:cxn ang="0">
                    <a:pos x="25" y="32"/>
                  </a:cxn>
                  <a:cxn ang="0">
                    <a:pos x="25" y="32"/>
                  </a:cxn>
                  <a:cxn ang="0">
                    <a:pos x="25" y="32"/>
                  </a:cxn>
                  <a:cxn ang="0">
                    <a:pos x="33" y="32"/>
                  </a:cxn>
                  <a:cxn ang="0">
                    <a:pos x="33" y="32"/>
                  </a:cxn>
                  <a:cxn ang="0">
                    <a:pos x="33" y="32"/>
                  </a:cxn>
                  <a:cxn ang="0">
                    <a:pos x="33" y="32"/>
                  </a:cxn>
                  <a:cxn ang="0">
                    <a:pos x="33" y="40"/>
                  </a:cxn>
                  <a:cxn ang="0">
                    <a:pos x="41" y="40"/>
                  </a:cxn>
                  <a:cxn ang="0">
                    <a:pos x="41" y="40"/>
                  </a:cxn>
                </a:cxnLst>
                <a:rect l="0" t="0" r="r" b="b"/>
                <a:pathLst>
                  <a:path w="41" h="40">
                    <a:moveTo>
                      <a:pt x="41" y="40"/>
                    </a:move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17"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17"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8" y="16"/>
                    </a:lnTo>
                    <a:lnTo>
                      <a:pt x="8" y="16"/>
                    </a:lnTo>
                    <a:lnTo>
                      <a:pt x="8" y="16"/>
                    </a:lnTo>
                    <a:lnTo>
                      <a:pt x="8" y="16"/>
                    </a:lnTo>
                    <a:lnTo>
                      <a:pt x="8" y="16"/>
                    </a:lnTo>
                    <a:lnTo>
                      <a:pt x="8" y="16"/>
                    </a:lnTo>
                    <a:lnTo>
                      <a:pt x="17" y="16"/>
                    </a:lnTo>
                    <a:lnTo>
                      <a:pt x="17" y="24"/>
                    </a:lnTo>
                    <a:lnTo>
                      <a:pt x="17" y="24"/>
                    </a:lnTo>
                    <a:lnTo>
                      <a:pt x="8" y="24"/>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17" y="24"/>
                    </a:lnTo>
                    <a:lnTo>
                      <a:pt x="25" y="24"/>
                    </a:lnTo>
                    <a:lnTo>
                      <a:pt x="25"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25"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40"/>
                    </a:lnTo>
                    <a:lnTo>
                      <a:pt x="33" y="32"/>
                    </a:lnTo>
                    <a:lnTo>
                      <a:pt x="33" y="32"/>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3" name="Freeform 1456"/>
              <p:cNvSpPr>
                <a:spLocks/>
              </p:cNvSpPr>
              <p:nvPr/>
            </p:nvSpPr>
            <p:spPr bwMode="auto">
              <a:xfrm>
                <a:off x="3118"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4" name="Freeform 1457"/>
              <p:cNvSpPr>
                <a:spLocks/>
              </p:cNvSpPr>
              <p:nvPr/>
            </p:nvSpPr>
            <p:spPr bwMode="auto">
              <a:xfrm>
                <a:off x="3110" y="3003"/>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5" name="Freeform 1458"/>
              <p:cNvSpPr>
                <a:spLocks/>
              </p:cNvSpPr>
              <p:nvPr/>
            </p:nvSpPr>
            <p:spPr bwMode="auto">
              <a:xfrm>
                <a:off x="3126"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6" name="Freeform 1459"/>
              <p:cNvSpPr>
                <a:spLocks/>
              </p:cNvSpPr>
              <p:nvPr/>
            </p:nvSpPr>
            <p:spPr bwMode="auto">
              <a:xfrm>
                <a:off x="3126" y="301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7" name="Freeform 1460"/>
              <p:cNvSpPr>
                <a:spLocks/>
              </p:cNvSpPr>
              <p:nvPr/>
            </p:nvSpPr>
            <p:spPr bwMode="auto">
              <a:xfrm>
                <a:off x="3440" y="2987"/>
                <a:ext cx="16" cy="32"/>
              </a:xfrm>
              <a:custGeom>
                <a:avLst/>
                <a:gdLst/>
                <a:ahLst/>
                <a:cxnLst>
                  <a:cxn ang="0">
                    <a:pos x="8" y="32"/>
                  </a:cxn>
                  <a:cxn ang="0">
                    <a:pos x="8" y="24"/>
                  </a:cxn>
                  <a:cxn ang="0">
                    <a:pos x="8" y="24"/>
                  </a:cxn>
                  <a:cxn ang="0">
                    <a:pos x="16" y="24"/>
                  </a:cxn>
                  <a:cxn ang="0">
                    <a:pos x="16" y="24"/>
                  </a:cxn>
                  <a:cxn ang="0">
                    <a:pos x="16" y="24"/>
                  </a:cxn>
                  <a:cxn ang="0">
                    <a:pos x="8" y="16"/>
                  </a:cxn>
                  <a:cxn ang="0">
                    <a:pos x="8" y="16"/>
                  </a:cxn>
                  <a:cxn ang="0">
                    <a:pos x="8" y="16"/>
                  </a:cxn>
                  <a:cxn ang="0">
                    <a:pos x="8" y="16"/>
                  </a:cxn>
                  <a:cxn ang="0">
                    <a:pos x="0" y="16"/>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0"/>
                  </a:cxn>
                  <a:cxn ang="0">
                    <a:pos x="0" y="0"/>
                  </a:cxn>
                  <a:cxn ang="0">
                    <a:pos x="0" y="0"/>
                  </a:cxn>
                  <a:cxn ang="0">
                    <a:pos x="8" y="0"/>
                  </a:cxn>
                  <a:cxn ang="0">
                    <a:pos x="8" y="0"/>
                  </a:cxn>
                  <a:cxn ang="0">
                    <a:pos x="16" y="0"/>
                  </a:cxn>
                  <a:cxn ang="0">
                    <a:pos x="8" y="8"/>
                  </a:cxn>
                  <a:cxn ang="0">
                    <a:pos x="8" y="8"/>
                  </a:cxn>
                  <a:cxn ang="0">
                    <a:pos x="8" y="8"/>
                  </a:cxn>
                  <a:cxn ang="0">
                    <a:pos x="8" y="8"/>
                  </a:cxn>
                  <a:cxn ang="0">
                    <a:pos x="0" y="8"/>
                  </a:cxn>
                  <a:cxn ang="0">
                    <a:pos x="0" y="16"/>
                  </a:cxn>
                  <a:cxn ang="0">
                    <a:pos x="8" y="16"/>
                  </a:cxn>
                  <a:cxn ang="0">
                    <a:pos x="8" y="16"/>
                  </a:cxn>
                  <a:cxn ang="0">
                    <a:pos x="8" y="16"/>
                  </a:cxn>
                  <a:cxn ang="0">
                    <a:pos x="8" y="16"/>
                  </a:cxn>
                  <a:cxn ang="0">
                    <a:pos x="16" y="24"/>
                  </a:cxn>
                  <a:cxn ang="0">
                    <a:pos x="16" y="24"/>
                  </a:cxn>
                  <a:cxn ang="0">
                    <a:pos x="16" y="24"/>
                  </a:cxn>
                  <a:cxn ang="0">
                    <a:pos x="8" y="24"/>
                  </a:cxn>
                  <a:cxn ang="0">
                    <a:pos x="8" y="32"/>
                  </a:cxn>
                  <a:cxn ang="0">
                    <a:pos x="8" y="32"/>
                  </a:cxn>
                </a:cxnLst>
                <a:rect l="0" t="0" r="r" b="b"/>
                <a:pathLst>
                  <a:path w="16"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8" name="Freeform 1461"/>
              <p:cNvSpPr>
                <a:spLocks/>
              </p:cNvSpPr>
              <p:nvPr/>
            </p:nvSpPr>
            <p:spPr bwMode="auto">
              <a:xfrm>
                <a:off x="3432" y="2979"/>
                <a:ext cx="24" cy="40"/>
              </a:xfrm>
              <a:custGeom>
                <a:avLst/>
                <a:gdLst/>
                <a:ahLst/>
                <a:cxnLst>
                  <a:cxn ang="0">
                    <a:pos x="16" y="0"/>
                  </a:cxn>
                  <a:cxn ang="0">
                    <a:pos x="16" y="0"/>
                  </a:cxn>
                  <a:cxn ang="0">
                    <a:pos x="24" y="0"/>
                  </a:cxn>
                  <a:cxn ang="0">
                    <a:pos x="24" y="0"/>
                  </a:cxn>
                  <a:cxn ang="0">
                    <a:pos x="24" y="0"/>
                  </a:cxn>
                  <a:cxn ang="0">
                    <a:pos x="24" y="8"/>
                  </a:cxn>
                  <a:cxn ang="0">
                    <a:pos x="24"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8" y="24"/>
                  </a:cxn>
                  <a:cxn ang="0">
                    <a:pos x="8" y="24"/>
                  </a:cxn>
                  <a:cxn ang="0">
                    <a:pos x="8" y="24"/>
                  </a:cxn>
                  <a:cxn ang="0">
                    <a:pos x="8" y="32"/>
                  </a:cxn>
                  <a:cxn ang="0">
                    <a:pos x="8" y="32"/>
                  </a:cxn>
                  <a:cxn ang="0">
                    <a:pos x="0" y="32"/>
                  </a:cxn>
                  <a:cxn ang="0">
                    <a:pos x="0" y="32"/>
                  </a:cxn>
                  <a:cxn ang="0">
                    <a:pos x="0" y="40"/>
                  </a:cxn>
                  <a:cxn ang="0">
                    <a:pos x="0" y="40"/>
                  </a:cxn>
                  <a:cxn ang="0">
                    <a:pos x="0" y="40"/>
                  </a:cxn>
                  <a:cxn ang="0">
                    <a:pos x="0" y="40"/>
                  </a:cxn>
                  <a:cxn ang="0">
                    <a:pos x="0" y="40"/>
                  </a:cxn>
                  <a:cxn ang="0">
                    <a:pos x="0" y="32"/>
                  </a:cxn>
                  <a:cxn ang="0">
                    <a:pos x="0" y="32"/>
                  </a:cxn>
                  <a:cxn ang="0">
                    <a:pos x="0" y="32"/>
                  </a:cxn>
                  <a:cxn ang="0">
                    <a:pos x="0" y="32"/>
                  </a:cxn>
                  <a:cxn ang="0">
                    <a:pos x="8" y="32"/>
                  </a:cxn>
                  <a:cxn ang="0">
                    <a:pos x="8" y="24"/>
                  </a:cxn>
                  <a:cxn ang="0">
                    <a:pos x="8" y="24"/>
                  </a:cxn>
                  <a:cxn ang="0">
                    <a:pos x="8" y="24"/>
                  </a:cxn>
                  <a:cxn ang="0">
                    <a:pos x="8" y="16"/>
                  </a:cxn>
                  <a:cxn ang="0">
                    <a:pos x="8" y="16"/>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0"/>
                  </a:cxn>
                  <a:cxn ang="0">
                    <a:pos x="24" y="0"/>
                  </a:cxn>
                  <a:cxn ang="0">
                    <a:pos x="24" y="0"/>
                  </a:cxn>
                  <a:cxn ang="0">
                    <a:pos x="24" y="0"/>
                  </a:cxn>
                  <a:cxn ang="0">
                    <a:pos x="16" y="0"/>
                  </a:cxn>
                  <a:cxn ang="0">
                    <a:pos x="16" y="0"/>
                  </a:cxn>
                  <a:cxn ang="0">
                    <a:pos x="16" y="0"/>
                  </a:cxn>
                </a:cxnLst>
                <a:rect l="0" t="0" r="r" b="b"/>
                <a:pathLst>
                  <a:path w="24" h="40">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24"/>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9" name="Freeform 1462"/>
              <p:cNvSpPr>
                <a:spLocks/>
              </p:cNvSpPr>
              <p:nvPr/>
            </p:nvSpPr>
            <p:spPr bwMode="auto">
              <a:xfrm>
                <a:off x="3432" y="3003"/>
                <a:ext cx="8" cy="16"/>
              </a:xfrm>
              <a:custGeom>
                <a:avLst/>
                <a:gdLst/>
                <a:ahLst/>
                <a:cxnLst>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Lst>
                <a:rect l="0" t="0" r="r" b="b"/>
                <a:pathLst>
                  <a:path w="8" h="16">
                    <a:moveTo>
                      <a:pt x="8" y="0"/>
                    </a:move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0" name="Freeform 1463"/>
              <p:cNvSpPr>
                <a:spLocks/>
              </p:cNvSpPr>
              <p:nvPr/>
            </p:nvSpPr>
            <p:spPr bwMode="auto">
              <a:xfrm>
                <a:off x="3448" y="3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1" name="Freeform 1464"/>
              <p:cNvSpPr>
                <a:spLocks/>
              </p:cNvSpPr>
              <p:nvPr/>
            </p:nvSpPr>
            <p:spPr bwMode="auto">
              <a:xfrm>
                <a:off x="3126" y="3011"/>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2" name="Freeform 1465"/>
              <p:cNvSpPr>
                <a:spLocks/>
              </p:cNvSpPr>
              <p:nvPr/>
            </p:nvSpPr>
            <p:spPr bwMode="auto">
              <a:xfrm>
                <a:off x="3440" y="2995"/>
                <a:ext cx="16" cy="41"/>
              </a:xfrm>
              <a:custGeom>
                <a:avLst/>
                <a:gdLst/>
                <a:ahLst/>
                <a:cxnLst>
                  <a:cxn ang="0">
                    <a:pos x="8" y="41"/>
                  </a:cxn>
                  <a:cxn ang="0">
                    <a:pos x="8" y="41"/>
                  </a:cxn>
                  <a:cxn ang="0">
                    <a:pos x="8" y="41"/>
                  </a:cxn>
                  <a:cxn ang="0">
                    <a:pos x="8" y="33"/>
                  </a:cxn>
                  <a:cxn ang="0">
                    <a:pos x="8" y="33"/>
                  </a:cxn>
                  <a:cxn ang="0">
                    <a:pos x="8" y="33"/>
                  </a:cxn>
                  <a:cxn ang="0">
                    <a:pos x="8" y="33"/>
                  </a:cxn>
                  <a:cxn ang="0">
                    <a:pos x="16" y="33"/>
                  </a:cxn>
                  <a:cxn ang="0">
                    <a:pos x="16" y="24"/>
                  </a:cxn>
                  <a:cxn ang="0">
                    <a:pos x="8" y="24"/>
                  </a:cxn>
                  <a:cxn ang="0">
                    <a:pos x="8" y="24"/>
                  </a:cxn>
                  <a:cxn ang="0">
                    <a:pos x="8" y="24"/>
                  </a:cxn>
                  <a:cxn ang="0">
                    <a:pos x="8" y="16"/>
                  </a:cxn>
                  <a:cxn ang="0">
                    <a:pos x="16" y="16"/>
                  </a:cxn>
                  <a:cxn ang="0">
                    <a:pos x="16" y="16"/>
                  </a:cxn>
                  <a:cxn ang="0">
                    <a:pos x="16" y="16"/>
                  </a:cxn>
                  <a:cxn ang="0">
                    <a:pos x="16" y="16"/>
                  </a:cxn>
                  <a:cxn ang="0">
                    <a:pos x="16" y="8"/>
                  </a:cxn>
                  <a:cxn ang="0">
                    <a:pos x="8" y="8"/>
                  </a:cxn>
                  <a:cxn ang="0">
                    <a:pos x="8" y="8"/>
                  </a:cxn>
                  <a:cxn ang="0">
                    <a:pos x="8" y="8"/>
                  </a:cxn>
                  <a:cxn ang="0">
                    <a:pos x="8"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8" y="16"/>
                  </a:cxn>
                  <a:cxn ang="0">
                    <a:pos x="8" y="24"/>
                  </a:cxn>
                  <a:cxn ang="0">
                    <a:pos x="8" y="24"/>
                  </a:cxn>
                  <a:cxn ang="0">
                    <a:pos x="8" y="24"/>
                  </a:cxn>
                  <a:cxn ang="0">
                    <a:pos x="16" y="24"/>
                  </a:cxn>
                  <a:cxn ang="0">
                    <a:pos x="16" y="33"/>
                  </a:cxn>
                  <a:cxn ang="0">
                    <a:pos x="8" y="33"/>
                  </a:cxn>
                  <a:cxn ang="0">
                    <a:pos x="8" y="33"/>
                  </a:cxn>
                  <a:cxn ang="0">
                    <a:pos x="8" y="33"/>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3"/>
                    </a:lnTo>
                    <a:lnTo>
                      <a:pt x="8" y="33"/>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8" y="33"/>
                    </a:lnTo>
                    <a:lnTo>
                      <a:pt x="8" y="33"/>
                    </a:lnTo>
                    <a:lnTo>
                      <a:pt x="8" y="33"/>
                    </a:lnTo>
                    <a:lnTo>
                      <a:pt x="16" y="33"/>
                    </a:lnTo>
                    <a:lnTo>
                      <a:pt x="16" y="33"/>
                    </a:lnTo>
                    <a:lnTo>
                      <a:pt x="16" y="33"/>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33"/>
                    </a:lnTo>
                    <a:lnTo>
                      <a:pt x="16" y="33"/>
                    </a:lnTo>
                    <a:lnTo>
                      <a:pt x="16" y="33"/>
                    </a:lnTo>
                    <a:lnTo>
                      <a:pt x="16" y="33"/>
                    </a:lnTo>
                    <a:lnTo>
                      <a:pt x="16" y="33"/>
                    </a:lnTo>
                    <a:lnTo>
                      <a:pt x="8"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3" name="Freeform 1466"/>
              <p:cNvSpPr>
                <a:spLocks/>
              </p:cNvSpPr>
              <p:nvPr/>
            </p:nvSpPr>
            <p:spPr bwMode="auto">
              <a:xfrm>
                <a:off x="3126" y="3019"/>
                <a:ext cx="8" cy="17"/>
              </a:xfrm>
              <a:custGeom>
                <a:avLst/>
                <a:gdLst/>
                <a:ahLst/>
                <a:cxnLst>
                  <a:cxn ang="0">
                    <a:pos x="8" y="17"/>
                  </a:cxn>
                  <a:cxn ang="0">
                    <a:pos x="8" y="17"/>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0"/>
                  </a:cxn>
                  <a:cxn ang="0">
                    <a:pos x="8" y="9"/>
                  </a:cxn>
                  <a:cxn ang="0">
                    <a:pos x="8" y="9"/>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17"/>
                  </a:cxn>
                  <a:cxn ang="0">
                    <a:pos x="8" y="17"/>
                  </a:cxn>
                  <a:cxn ang="0">
                    <a:pos x="8" y="17"/>
                  </a:cxn>
                </a:cxnLst>
                <a:rect l="0" t="0" r="r" b="b"/>
                <a:pathLst>
                  <a:path w="8" h="17">
                    <a:moveTo>
                      <a:pt x="8" y="17"/>
                    </a:move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0"/>
                    </a:lnTo>
                    <a:lnTo>
                      <a:pt x="8" y="0"/>
                    </a:lnTo>
                    <a:lnTo>
                      <a:pt x="8" y="9"/>
                    </a:lnTo>
                    <a:lnTo>
                      <a:pt x="8" y="9"/>
                    </a:lnTo>
                    <a:lnTo>
                      <a:pt x="8" y="9"/>
                    </a:lnTo>
                    <a:lnTo>
                      <a:pt x="8" y="9"/>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17"/>
                    </a:lnTo>
                    <a:lnTo>
                      <a:pt x="8" y="17"/>
                    </a:lnTo>
                    <a:lnTo>
                      <a:pt x="8" y="17"/>
                    </a:lnTo>
                    <a:lnTo>
                      <a:pt x="8" y="17"/>
                    </a:lnTo>
                    <a:lnTo>
                      <a:pt x="8"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4" name="Freeform 1467"/>
              <p:cNvSpPr>
                <a:spLocks/>
              </p:cNvSpPr>
              <p:nvPr/>
            </p:nvSpPr>
            <p:spPr bwMode="auto">
              <a:xfrm>
                <a:off x="3440" y="3019"/>
                <a:ext cx="16" cy="17"/>
              </a:xfrm>
              <a:custGeom>
                <a:avLst/>
                <a:gdLst/>
                <a:ahLst/>
                <a:cxnLst>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9"/>
                  </a:cxn>
                  <a:cxn ang="0">
                    <a:pos x="8" y="9"/>
                  </a:cxn>
                  <a:cxn ang="0">
                    <a:pos x="8" y="9"/>
                  </a:cxn>
                  <a:cxn ang="0">
                    <a:pos x="8" y="9"/>
                  </a:cxn>
                  <a:cxn ang="0">
                    <a:pos x="8" y="0"/>
                  </a:cxn>
                  <a:cxn ang="0">
                    <a:pos x="8" y="0"/>
                  </a:cxn>
                  <a:cxn ang="0">
                    <a:pos x="8" y="0"/>
                  </a:cxn>
                  <a:cxn ang="0">
                    <a:pos x="16" y="0"/>
                  </a:cxn>
                  <a:cxn ang="0">
                    <a:pos x="8" y="9"/>
                  </a:cxn>
                  <a:cxn ang="0">
                    <a:pos x="8" y="9"/>
                  </a:cxn>
                  <a:cxn ang="0">
                    <a:pos x="8" y="9"/>
                  </a:cxn>
                  <a:cxn ang="0">
                    <a:pos x="8" y="9"/>
                  </a:cxn>
                  <a:cxn ang="0">
                    <a:pos x="8" y="17"/>
                  </a:cxn>
                  <a:cxn ang="0">
                    <a:pos x="8"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0"/>
                  </a:cxn>
                  <a:cxn ang="0">
                    <a:pos x="8" y="0"/>
                  </a:cxn>
                  <a:cxn ang="0">
                    <a:pos x="8" y="0"/>
                  </a:cxn>
                </a:cxnLst>
                <a:rect l="0" t="0" r="r" b="b"/>
                <a:pathLst>
                  <a:path w="16" h="17">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9"/>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9"/>
                    </a:lnTo>
                    <a:lnTo>
                      <a:pt x="0" y="9"/>
                    </a:lnTo>
                    <a:lnTo>
                      <a:pt x="0" y="17"/>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5" name="Freeform 1468"/>
              <p:cNvSpPr>
                <a:spLocks/>
              </p:cNvSpPr>
              <p:nvPr/>
            </p:nvSpPr>
            <p:spPr bwMode="auto">
              <a:xfrm>
                <a:off x="3424" y="3019"/>
                <a:ext cx="8" cy="17"/>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0" y="9"/>
                  </a:cxn>
                  <a:cxn ang="0">
                    <a:pos x="8"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8" y="9"/>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Lst>
                <a:rect l="0" t="0" r="r" b="b"/>
                <a:pathLst>
                  <a:path w="8" h="17">
                    <a:moveTo>
                      <a:pt x="0" y="17"/>
                    </a:move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9"/>
                    </a:lnTo>
                    <a:lnTo>
                      <a:pt x="0" y="9"/>
                    </a:lnTo>
                    <a:lnTo>
                      <a:pt x="8" y="9"/>
                    </a:lnTo>
                    <a:lnTo>
                      <a:pt x="0" y="9"/>
                    </a:lnTo>
                    <a:lnTo>
                      <a:pt x="0" y="9"/>
                    </a:lnTo>
                    <a:lnTo>
                      <a:pt x="0" y="9"/>
                    </a:lnTo>
                    <a:lnTo>
                      <a:pt x="8"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6" name="Rectangle 1469"/>
              <p:cNvSpPr>
                <a:spLocks noChangeArrowheads="1"/>
              </p:cNvSpPr>
              <p:nvPr/>
            </p:nvSpPr>
            <p:spPr bwMode="auto">
              <a:xfrm>
                <a:off x="3424" y="303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07" name="Freeform 1470"/>
              <p:cNvSpPr>
                <a:spLocks/>
              </p:cNvSpPr>
              <p:nvPr/>
            </p:nvSpPr>
            <p:spPr bwMode="auto">
              <a:xfrm>
                <a:off x="3440" y="3019"/>
                <a:ext cx="8" cy="25"/>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0" y="25"/>
                  </a:cxn>
                  <a:cxn ang="0">
                    <a:pos x="0" y="25"/>
                  </a:cxn>
                </a:cxnLst>
                <a:rect l="0" t="0" r="r" b="b"/>
                <a:pathLst>
                  <a:path w="8" h="25">
                    <a:moveTo>
                      <a:pt x="0" y="25"/>
                    </a:moveTo>
                    <a:lnTo>
                      <a:pt x="0" y="25"/>
                    </a:lnTo>
                    <a:lnTo>
                      <a:pt x="0" y="17"/>
                    </a:lnTo>
                    <a:lnTo>
                      <a:pt x="0" y="17"/>
                    </a:lnTo>
                    <a:lnTo>
                      <a:pt x="0" y="17"/>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8" name="Rectangle 1471"/>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09" name="Rectangle 1472"/>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10" name="Oval 1473"/>
              <p:cNvSpPr>
                <a:spLocks noChangeArrowheads="1"/>
              </p:cNvSpPr>
              <p:nvPr/>
            </p:nvSpPr>
            <p:spPr bwMode="auto">
              <a:xfrm>
                <a:off x="3408" y="3044"/>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1" name="Freeform 1474"/>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2" name="Freeform 1475"/>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3" name="Freeform 1476"/>
              <p:cNvSpPr>
                <a:spLocks noEditPoints="1"/>
              </p:cNvSpPr>
              <p:nvPr/>
            </p:nvSpPr>
            <p:spPr bwMode="auto">
              <a:xfrm>
                <a:off x="3142" y="304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0"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4" name="Freeform 147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5" name="Freeform 1478"/>
              <p:cNvSpPr>
                <a:spLocks/>
              </p:cNvSpPr>
              <p:nvPr/>
            </p:nvSpPr>
            <p:spPr bwMode="auto">
              <a:xfrm>
                <a:off x="3134" y="303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16" h="8">
                    <a:moveTo>
                      <a:pt x="8" y="0"/>
                    </a:move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8" y="0"/>
                    </a:lnTo>
                    <a:lnTo>
                      <a:pt x="8"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6" name="Freeform 1479"/>
              <p:cNvSpPr>
                <a:spLocks noEditPoints="1"/>
              </p:cNvSpPr>
              <p:nvPr/>
            </p:nvSpPr>
            <p:spPr bwMode="auto">
              <a:xfrm>
                <a:off x="3134"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7" name="Freeform 1480"/>
              <p:cNvSpPr>
                <a:spLocks/>
              </p:cNvSpPr>
              <p:nvPr/>
            </p:nvSpPr>
            <p:spPr bwMode="auto">
              <a:xfrm>
                <a:off x="3134" y="3044"/>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8" name="Freeform 1481"/>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9" name="Freeform 1482"/>
              <p:cNvSpPr>
                <a:spLocks/>
              </p:cNvSpPr>
              <p:nvPr/>
            </p:nvSpPr>
            <p:spPr bwMode="auto">
              <a:xfrm>
                <a:off x="3134" y="304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0" name="Freeform 1483"/>
              <p:cNvSpPr>
                <a:spLocks/>
              </p:cNvSpPr>
              <p:nvPr/>
            </p:nvSpPr>
            <p:spPr bwMode="auto">
              <a:xfrm>
                <a:off x="3134" y="3036"/>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1" name="Freeform 1484"/>
              <p:cNvSpPr>
                <a:spLocks/>
              </p:cNvSpPr>
              <p:nvPr/>
            </p:nvSpPr>
            <p:spPr bwMode="auto">
              <a:xfrm>
                <a:off x="3142"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2" name="Rectangle 1485"/>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23" name="Freeform 1486"/>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4" name="Freeform 148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5" name="Freeform 1488"/>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6" name="Freeform 1489"/>
              <p:cNvSpPr>
                <a:spLocks/>
              </p:cNvSpPr>
              <p:nvPr/>
            </p:nvSpPr>
            <p:spPr bwMode="auto">
              <a:xfrm>
                <a:off x="3400" y="304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7" name="Freeform 1490"/>
              <p:cNvSpPr>
                <a:spLocks noEditPoints="1"/>
              </p:cNvSpPr>
              <p:nvPr/>
            </p:nvSpPr>
            <p:spPr bwMode="auto">
              <a:xfrm>
                <a:off x="3432"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8" name="Freeform 1491"/>
              <p:cNvSpPr>
                <a:spLocks/>
              </p:cNvSpPr>
              <p:nvPr/>
            </p:nvSpPr>
            <p:spPr bwMode="auto">
              <a:xfrm>
                <a:off x="3400" y="304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9" name="Freeform 1492"/>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0" name="Freeform 1493"/>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1" name="Freeform 1494"/>
              <p:cNvSpPr>
                <a:spLocks/>
              </p:cNvSpPr>
              <p:nvPr/>
            </p:nvSpPr>
            <p:spPr bwMode="auto">
              <a:xfrm>
                <a:off x="3150" y="3044"/>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2" name="Freeform 1495"/>
              <p:cNvSpPr>
                <a:spLocks/>
              </p:cNvSpPr>
              <p:nvPr/>
            </p:nvSpPr>
            <p:spPr bwMode="auto">
              <a:xfrm>
                <a:off x="3424" y="3044"/>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3" name="Freeform 1496"/>
              <p:cNvSpPr>
                <a:spLocks/>
              </p:cNvSpPr>
              <p:nvPr/>
            </p:nvSpPr>
            <p:spPr bwMode="auto">
              <a:xfrm>
                <a:off x="3424" y="304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4" name="Freeform 1497"/>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5" name="Freeform 1498"/>
              <p:cNvSpPr>
                <a:spLocks/>
              </p:cNvSpPr>
              <p:nvPr/>
            </p:nvSpPr>
            <p:spPr bwMode="auto">
              <a:xfrm>
                <a:off x="3408" y="3044"/>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6" name="Freeform 1499"/>
              <p:cNvSpPr>
                <a:spLocks/>
              </p:cNvSpPr>
              <p:nvPr/>
            </p:nvSpPr>
            <p:spPr bwMode="auto">
              <a:xfrm>
                <a:off x="3424"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7" name="Freeform 1500"/>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8" name="Freeform 1501"/>
              <p:cNvSpPr>
                <a:spLocks/>
              </p:cNvSpPr>
              <p:nvPr/>
            </p:nvSpPr>
            <p:spPr bwMode="auto">
              <a:xfrm>
                <a:off x="3424" y="304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9" name="Freeform 1502"/>
              <p:cNvSpPr>
                <a:spLocks/>
              </p:cNvSpPr>
              <p:nvPr/>
            </p:nvSpPr>
            <p:spPr bwMode="auto">
              <a:xfrm>
                <a:off x="3424" y="3044"/>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0" name="Freeform 1503"/>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1" name="Freeform 1504"/>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2" name="Freeform 1505"/>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3" name="Freeform 1506"/>
              <p:cNvSpPr>
                <a:spLocks/>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4" name="Freeform 1507"/>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5" name="Freeform 1508"/>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6" name="Freeform 1509"/>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7" name="Freeform 1510"/>
              <p:cNvSpPr>
                <a:spLocks/>
              </p:cNvSpPr>
              <p:nvPr/>
            </p:nvSpPr>
            <p:spPr bwMode="auto">
              <a:xfrm>
                <a:off x="3150" y="304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8" name="Freeform 1511"/>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9" name="Freeform 1512"/>
              <p:cNvSpPr>
                <a:spLocks/>
              </p:cNvSpPr>
              <p:nvPr/>
            </p:nvSpPr>
            <p:spPr bwMode="auto">
              <a:xfrm>
                <a:off x="3408" y="3036"/>
                <a:ext cx="16" cy="16"/>
              </a:xfrm>
              <a:custGeom>
                <a:avLst/>
                <a:gdLst/>
                <a:ahLst/>
                <a:cxnLst>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8"/>
                  </a:cxn>
                  <a:cxn ang="0">
                    <a:pos x="8" y="0"/>
                  </a:cxn>
                  <a:cxn ang="0">
                    <a:pos x="8" y="8"/>
                  </a:cxn>
                  <a:cxn ang="0">
                    <a:pos x="8" y="8"/>
                  </a:cxn>
                  <a:cxn ang="0">
                    <a:pos x="8" y="16"/>
                  </a:cxn>
                  <a:cxn ang="0">
                    <a:pos x="8" y="16"/>
                  </a:cxn>
                  <a:cxn ang="0">
                    <a:pos x="8" y="16"/>
                  </a:cxn>
                  <a:cxn ang="0">
                    <a:pos x="8" y="16"/>
                  </a:cxn>
                  <a:cxn ang="0">
                    <a:pos x="8" y="16"/>
                  </a:cxn>
                  <a:cxn ang="0">
                    <a:pos x="0" y="16"/>
                  </a:cxn>
                  <a:cxn ang="0">
                    <a:pos x="0" y="8"/>
                  </a:cxn>
                  <a:cxn ang="0">
                    <a:pos x="0" y="8"/>
                  </a:cxn>
                  <a:cxn ang="0">
                    <a:pos x="0" y="8"/>
                  </a:cxn>
                  <a:cxn ang="0">
                    <a:pos x="0" y="16"/>
                  </a:cxn>
                  <a:cxn ang="0">
                    <a:pos x="0" y="8"/>
                  </a:cxn>
                  <a:cxn ang="0">
                    <a:pos x="0" y="8"/>
                  </a:cxn>
                  <a:cxn ang="0">
                    <a:pos x="0" y="8"/>
                  </a:cxn>
                  <a:cxn ang="0">
                    <a:pos x="0" y="8"/>
                  </a:cxn>
                  <a:cxn ang="0">
                    <a:pos x="0" y="8"/>
                  </a:cxn>
                  <a:cxn ang="0">
                    <a:pos x="8" y="16"/>
                  </a:cxn>
                  <a:cxn ang="0">
                    <a:pos x="8" y="16"/>
                  </a:cxn>
                  <a:cxn ang="0">
                    <a:pos x="8" y="16"/>
                  </a:cxn>
                  <a:cxn ang="0">
                    <a:pos x="8" y="16"/>
                  </a:cxn>
                  <a:cxn ang="0">
                    <a:pos x="8" y="16"/>
                  </a:cxn>
                  <a:cxn ang="0">
                    <a:pos x="8" y="16"/>
                  </a:cxn>
                  <a:cxn ang="0">
                    <a:pos x="8" y="8"/>
                  </a:cxn>
                  <a:cxn ang="0">
                    <a:pos x="8" y="8"/>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Lst>
                <a:rect l="0" t="0" r="r" b="b"/>
                <a:pathLst>
                  <a:path w="16" h="16">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16" y="0"/>
                    </a:lnTo>
                    <a:lnTo>
                      <a:pt x="16" y="0"/>
                    </a:lnTo>
                    <a:lnTo>
                      <a:pt x="16" y="0"/>
                    </a:lnTo>
                    <a:lnTo>
                      <a:pt x="16" y="0"/>
                    </a:lnTo>
                    <a:lnTo>
                      <a:pt x="8"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8"/>
                    </a:lnTo>
                    <a:lnTo>
                      <a:pt x="0" y="8"/>
                    </a:lnTo>
                    <a:lnTo>
                      <a:pt x="0" y="8"/>
                    </a:lnTo>
                    <a:lnTo>
                      <a:pt x="0" y="8"/>
                    </a:lnTo>
                    <a:lnTo>
                      <a:pt x="0" y="8"/>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8"/>
                    </a:lnTo>
                    <a:lnTo>
                      <a:pt x="0" y="8"/>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16" y="0"/>
                    </a:lnTo>
                    <a:lnTo>
                      <a:pt x="16" y="0"/>
                    </a:lnTo>
                    <a:lnTo>
                      <a:pt x="8" y="0"/>
                    </a:lnTo>
                    <a:lnTo>
                      <a:pt x="8" y="0"/>
                    </a:lnTo>
                    <a:lnTo>
                      <a:pt x="8" y="0"/>
                    </a:lnTo>
                    <a:lnTo>
                      <a:pt x="16" y="0"/>
                    </a:lnTo>
                    <a:lnTo>
                      <a:pt x="16"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0" name="Freeform 1513"/>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1" name="Rectangle 1514"/>
              <p:cNvSpPr>
                <a:spLocks noChangeArrowheads="1"/>
              </p:cNvSpPr>
              <p:nvPr/>
            </p:nvSpPr>
            <p:spPr bwMode="auto">
              <a:xfrm>
                <a:off x="3400" y="305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52" name="Freeform 1515"/>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3" name="Freeform 1516"/>
              <p:cNvSpPr>
                <a:spLocks noEditPoints="1"/>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4" name="Freeform 1517"/>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5" name="Freeform 1518"/>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6" name="Freeform 1519"/>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7" name="Freeform 1520"/>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8" name="Freeform 1521"/>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9" name="Freeform 1522"/>
              <p:cNvSpPr>
                <a:spLocks/>
              </p:cNvSpPr>
              <p:nvPr/>
            </p:nvSpPr>
            <p:spPr bwMode="auto">
              <a:xfrm>
                <a:off x="3400" y="305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0" name="Freeform 1523"/>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1" name="Freeform 1524"/>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2" name="Freeform 1525"/>
              <p:cNvSpPr>
                <a:spLocks/>
              </p:cNvSpPr>
              <p:nvPr/>
            </p:nvSpPr>
            <p:spPr bwMode="auto">
              <a:xfrm>
                <a:off x="3400" y="305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3" name="Freeform 1526"/>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4" name="Freeform 1527"/>
              <p:cNvSpPr>
                <a:spLocks/>
              </p:cNvSpPr>
              <p:nvPr/>
            </p:nvSpPr>
            <p:spPr bwMode="auto">
              <a:xfrm>
                <a:off x="3400" y="305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5" name="Freeform 1528"/>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6" name="Freeform 1529"/>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7" name="Freeform 1530"/>
              <p:cNvSpPr>
                <a:spLocks/>
              </p:cNvSpPr>
              <p:nvPr/>
            </p:nvSpPr>
            <p:spPr bwMode="auto">
              <a:xfrm>
                <a:off x="3408" y="3052"/>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8" name="Freeform 1531"/>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9" name="Freeform 1532"/>
              <p:cNvSpPr>
                <a:spLocks noEditPoints="1"/>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0" name="Freeform 1533"/>
              <p:cNvSpPr>
                <a:spLocks/>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1" name="Freeform 1534"/>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2" name="Freeform 1535"/>
              <p:cNvSpPr>
                <a:spLocks noEditPoints="1"/>
              </p:cNvSpPr>
              <p:nvPr/>
            </p:nvSpPr>
            <p:spPr bwMode="auto">
              <a:xfrm>
                <a:off x="3158"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3" name="Freeform 1536"/>
              <p:cNvSpPr>
                <a:spLocks/>
              </p:cNvSpPr>
              <p:nvPr/>
            </p:nvSpPr>
            <p:spPr bwMode="auto">
              <a:xfrm>
                <a:off x="3416" y="3052"/>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4" name="Freeform 1537"/>
              <p:cNvSpPr>
                <a:spLocks/>
              </p:cNvSpPr>
              <p:nvPr/>
            </p:nvSpPr>
            <p:spPr bwMode="auto">
              <a:xfrm>
                <a:off x="3432" y="3036"/>
                <a:ext cx="8" cy="24"/>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0" y="24"/>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8" h="24">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24"/>
                    </a:lnTo>
                    <a:lnTo>
                      <a:pt x="0" y="24"/>
                    </a:lnTo>
                    <a:lnTo>
                      <a:pt x="0" y="24"/>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5" name="Freeform 1538"/>
              <p:cNvSpPr>
                <a:spLocks/>
              </p:cNvSpPr>
              <p:nvPr/>
            </p:nvSpPr>
            <p:spPr bwMode="auto">
              <a:xfrm>
                <a:off x="3432" y="3044"/>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6" name="Freeform 1539"/>
              <p:cNvSpPr>
                <a:spLocks/>
              </p:cNvSpPr>
              <p:nvPr/>
            </p:nvSpPr>
            <p:spPr bwMode="auto">
              <a:xfrm>
                <a:off x="3295" y="305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7" name="Freeform 1540"/>
              <p:cNvSpPr>
                <a:spLocks noEditPoints="1"/>
              </p:cNvSpPr>
              <p:nvPr/>
            </p:nvSpPr>
            <p:spPr bwMode="auto">
              <a:xfrm>
                <a:off x="3424"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8" name="Freeform 1541"/>
              <p:cNvSpPr>
                <a:spLocks/>
              </p:cNvSpPr>
              <p:nvPr/>
            </p:nvSpPr>
            <p:spPr bwMode="auto">
              <a:xfrm>
                <a:off x="3408" y="305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9" name="Freeform 1542"/>
              <p:cNvSpPr>
                <a:spLocks/>
              </p:cNvSpPr>
              <p:nvPr/>
            </p:nvSpPr>
            <p:spPr bwMode="auto">
              <a:xfrm>
                <a:off x="3456" y="3052"/>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0" name="Freeform 1543"/>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1" name="Freeform 1544"/>
              <p:cNvSpPr>
                <a:spLocks/>
              </p:cNvSpPr>
              <p:nvPr/>
            </p:nvSpPr>
            <p:spPr bwMode="auto">
              <a:xfrm>
                <a:off x="3408"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2" name="Freeform 1545"/>
              <p:cNvSpPr>
                <a:spLocks/>
              </p:cNvSpPr>
              <p:nvPr/>
            </p:nvSpPr>
            <p:spPr bwMode="auto">
              <a:xfrm>
                <a:off x="3295" y="305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3" name="Freeform 1546"/>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4" name="Freeform 1547"/>
              <p:cNvSpPr>
                <a:spLocks noEditPoints="1"/>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5" name="Freeform 1548"/>
              <p:cNvSpPr>
                <a:spLocks/>
              </p:cNvSpPr>
              <p:nvPr/>
            </p:nvSpPr>
            <p:spPr bwMode="auto">
              <a:xfrm>
                <a:off x="3416"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6" name="Freeform 154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7" name="Freeform 1550"/>
              <p:cNvSpPr>
                <a:spLocks/>
              </p:cNvSpPr>
              <p:nvPr/>
            </p:nvSpPr>
            <p:spPr bwMode="auto">
              <a:xfrm>
                <a:off x="3400" y="3044"/>
                <a:ext cx="16" cy="16"/>
              </a:xfrm>
              <a:custGeom>
                <a:avLst/>
                <a:gdLst/>
                <a:ahLst/>
                <a:cxnLst>
                  <a:cxn ang="0">
                    <a:pos x="8" y="0"/>
                  </a:cxn>
                  <a:cxn ang="0">
                    <a:pos x="8" y="0"/>
                  </a:cxn>
                  <a:cxn ang="0">
                    <a:pos x="8" y="0"/>
                  </a:cxn>
                  <a:cxn ang="0">
                    <a:pos x="8" y="0"/>
                  </a:cxn>
                  <a:cxn ang="0">
                    <a:pos x="8" y="8"/>
                  </a:cxn>
                  <a:cxn ang="0">
                    <a:pos x="16" y="8"/>
                  </a:cxn>
                  <a:cxn ang="0">
                    <a:pos x="16" y="8"/>
                  </a:cxn>
                  <a:cxn ang="0">
                    <a:pos x="16" y="8"/>
                  </a:cxn>
                  <a:cxn ang="0">
                    <a:pos x="16" y="8"/>
                  </a:cxn>
                  <a:cxn ang="0">
                    <a:pos x="16" y="16"/>
                  </a:cxn>
                  <a:cxn ang="0">
                    <a:pos x="16" y="8"/>
                  </a:cxn>
                  <a:cxn ang="0">
                    <a:pos x="16" y="16"/>
                  </a:cxn>
                  <a:cxn ang="0">
                    <a:pos x="16" y="16"/>
                  </a:cxn>
                  <a:cxn ang="0">
                    <a:pos x="8" y="8"/>
                  </a:cxn>
                  <a:cxn ang="0">
                    <a:pos x="8" y="8"/>
                  </a:cxn>
                  <a:cxn ang="0">
                    <a:pos x="8" y="8"/>
                  </a:cxn>
                  <a:cxn ang="0">
                    <a:pos x="8" y="8"/>
                  </a:cxn>
                  <a:cxn ang="0">
                    <a:pos x="0" y="8"/>
                  </a:cxn>
                  <a:cxn ang="0">
                    <a:pos x="0" y="8"/>
                  </a:cxn>
                  <a:cxn ang="0">
                    <a:pos x="0" y="8"/>
                  </a:cxn>
                  <a:cxn ang="0">
                    <a:pos x="0" y="8"/>
                  </a:cxn>
                  <a:cxn ang="0">
                    <a:pos x="0"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16"/>
                  </a:cxn>
                  <a:cxn ang="0">
                    <a:pos x="16" y="16"/>
                  </a:cxn>
                  <a:cxn ang="0">
                    <a:pos x="16" y="8"/>
                  </a:cxn>
                  <a:cxn ang="0">
                    <a:pos x="16" y="8"/>
                  </a:cxn>
                  <a:cxn ang="0">
                    <a:pos x="16" y="8"/>
                  </a:cxn>
                  <a:cxn ang="0">
                    <a:pos x="16" y="8"/>
                  </a:cxn>
                  <a:cxn ang="0">
                    <a:pos x="8" y="8"/>
                  </a:cxn>
                  <a:cxn ang="0">
                    <a:pos x="8" y="0"/>
                  </a:cxn>
                  <a:cxn ang="0">
                    <a:pos x="8" y="0"/>
                  </a:cxn>
                  <a:cxn ang="0">
                    <a:pos x="8" y="0"/>
                  </a:cxn>
                  <a:cxn ang="0">
                    <a:pos x="0" y="0"/>
                  </a:cxn>
                </a:cxnLst>
                <a:rect l="0" t="0" r="r" b="b"/>
                <a:pathLst>
                  <a:path w="16" h="16">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8" name="Freeform 155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9" name="Freeform 1552"/>
              <p:cNvSpPr>
                <a:spLocks/>
              </p:cNvSpPr>
              <p:nvPr/>
            </p:nvSpPr>
            <p:spPr bwMode="auto">
              <a:xfrm>
                <a:off x="3416"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0" name="Freeform 1553"/>
              <p:cNvSpPr>
                <a:spLocks/>
              </p:cNvSpPr>
              <p:nvPr/>
            </p:nvSpPr>
            <p:spPr bwMode="auto">
              <a:xfrm>
                <a:off x="3440" y="3036"/>
                <a:ext cx="16" cy="24"/>
              </a:xfrm>
              <a:custGeom>
                <a:avLst/>
                <a:gdLst/>
                <a:ahLst/>
                <a:cxnLst>
                  <a:cxn ang="0">
                    <a:pos x="16" y="24"/>
                  </a:cxn>
                  <a:cxn ang="0">
                    <a:pos x="16" y="24"/>
                  </a:cxn>
                  <a:cxn ang="0">
                    <a:pos x="16" y="24"/>
                  </a:cxn>
                  <a:cxn ang="0">
                    <a:pos x="16" y="24"/>
                  </a:cxn>
                  <a:cxn ang="0">
                    <a:pos x="16" y="24"/>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Lst>
                <a:rect l="0" t="0" r="r" b="b"/>
                <a:pathLst>
                  <a:path w="16" h="24">
                    <a:moveTo>
                      <a:pt x="16" y="16"/>
                    </a:move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1" name="Freeform 1554"/>
              <p:cNvSpPr>
                <a:spLocks/>
              </p:cNvSpPr>
              <p:nvPr/>
            </p:nvSpPr>
            <p:spPr bwMode="auto">
              <a:xfrm>
                <a:off x="3424" y="3044"/>
                <a:ext cx="16" cy="16"/>
              </a:xfrm>
              <a:custGeom>
                <a:avLst/>
                <a:gdLst/>
                <a:ahLst/>
                <a:cxnLst>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2" name="Freeform 1555"/>
              <p:cNvSpPr>
                <a:spLocks/>
              </p:cNvSpPr>
              <p:nvPr/>
            </p:nvSpPr>
            <p:spPr bwMode="auto">
              <a:xfrm>
                <a:off x="3432" y="305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3" name="Rectangle 1556"/>
              <p:cNvSpPr>
                <a:spLocks noChangeArrowheads="1"/>
              </p:cNvSpPr>
              <p:nvPr/>
            </p:nvSpPr>
            <p:spPr bwMode="auto">
              <a:xfrm>
                <a:off x="3456"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94" name="Freeform 1557"/>
              <p:cNvSpPr>
                <a:spLocks/>
              </p:cNvSpPr>
              <p:nvPr/>
            </p:nvSpPr>
            <p:spPr bwMode="auto">
              <a:xfrm>
                <a:off x="3448"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5" name="Freeform 1558"/>
              <p:cNvSpPr>
                <a:spLocks/>
              </p:cNvSpPr>
              <p:nvPr/>
            </p:nvSpPr>
            <p:spPr bwMode="auto">
              <a:xfrm>
                <a:off x="3456" y="3052"/>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6" name="Freeform 1559"/>
              <p:cNvSpPr>
                <a:spLocks/>
              </p:cNvSpPr>
              <p:nvPr/>
            </p:nvSpPr>
            <p:spPr bwMode="auto">
              <a:xfrm>
                <a:off x="3432" y="3044"/>
                <a:ext cx="24" cy="16"/>
              </a:xfrm>
              <a:custGeom>
                <a:avLst/>
                <a:gdLst/>
                <a:ahLst/>
                <a:cxnLst>
                  <a:cxn ang="0">
                    <a:pos x="24" y="16"/>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16"/>
                  </a:cxn>
                  <a:cxn ang="0">
                    <a:pos x="16" y="16"/>
                  </a:cxn>
                </a:cxnLst>
                <a:rect l="0" t="0" r="r" b="b"/>
                <a:pathLst>
                  <a:path w="24" h="16">
                    <a:moveTo>
                      <a:pt x="16" y="16"/>
                    </a:moveTo>
                    <a:lnTo>
                      <a:pt x="16" y="16"/>
                    </a:lnTo>
                    <a:lnTo>
                      <a:pt x="24" y="16"/>
                    </a:lnTo>
                    <a:lnTo>
                      <a:pt x="24" y="16"/>
                    </a:lnTo>
                    <a:lnTo>
                      <a:pt x="24" y="16"/>
                    </a:lnTo>
                    <a:lnTo>
                      <a:pt x="24" y="16"/>
                    </a:lnTo>
                    <a:lnTo>
                      <a:pt x="24" y="16"/>
                    </a:lnTo>
                    <a:lnTo>
                      <a:pt x="24" y="8"/>
                    </a:lnTo>
                    <a:lnTo>
                      <a:pt x="24" y="8"/>
                    </a:lnTo>
                    <a:lnTo>
                      <a:pt x="24"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7" name="Freeform 1560"/>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8" name="Rectangle 1561"/>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99" name="Rectangle 1562"/>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00" name="Freeform 1563"/>
              <p:cNvSpPr>
                <a:spLocks noEditPoints="1"/>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1" name="Freeform 1564"/>
              <p:cNvSpPr>
                <a:spLocks/>
              </p:cNvSpPr>
              <p:nvPr/>
            </p:nvSpPr>
            <p:spPr bwMode="auto">
              <a:xfrm>
                <a:off x="3416" y="3036"/>
                <a:ext cx="8" cy="24"/>
              </a:xfrm>
              <a:custGeom>
                <a:avLst/>
                <a:gdLst/>
                <a:ahLst/>
                <a:cxnLst>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0" y="0"/>
                  </a:cxn>
                  <a:cxn ang="0">
                    <a:pos x="0" y="0"/>
                  </a:cxn>
                  <a:cxn ang="0">
                    <a:pos x="0" y="0"/>
                  </a:cxn>
                  <a:cxn ang="0">
                    <a:pos x="8" y="0"/>
                  </a:cxn>
                  <a:cxn ang="0">
                    <a:pos x="8" y="0"/>
                  </a:cxn>
                  <a:cxn ang="0">
                    <a:pos x="8" y="8"/>
                  </a:cxn>
                  <a:cxn ang="0">
                    <a:pos x="8" y="8"/>
                  </a:cxn>
                  <a:cxn ang="0">
                    <a:pos x="8" y="16"/>
                  </a:cxn>
                  <a:cxn ang="0">
                    <a:pos x="8" y="16"/>
                  </a:cxn>
                  <a:cxn ang="0">
                    <a:pos x="8" y="16"/>
                  </a:cxn>
                  <a:cxn ang="0">
                    <a:pos x="8" y="16"/>
                  </a:cxn>
                  <a:cxn ang="0">
                    <a:pos x="8" y="16"/>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8"/>
                  </a:cxn>
                  <a:cxn ang="0">
                    <a:pos x="8" y="0"/>
                  </a:cxn>
                  <a:cxn ang="0">
                    <a:pos x="8" y="0"/>
                  </a:cxn>
                  <a:cxn ang="0">
                    <a:pos x="8" y="0"/>
                  </a:cxn>
                  <a:cxn ang="0">
                    <a:pos x="0" y="0"/>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Lst>
                <a:rect l="0" t="0" r="r" b="b"/>
                <a:pathLst>
                  <a:path w="8"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0"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8" y="16"/>
                    </a:lnTo>
                    <a:lnTo>
                      <a:pt x="0" y="24"/>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2" name="Freeform 1565"/>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3" name="Freeform 1566"/>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4" name="Freeform 1567"/>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5" name="Freeform 156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6" name="Freeform 156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7" name="Freeform 1570"/>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8" name="Freeform 157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9" name="Freeform 1572"/>
              <p:cNvSpPr>
                <a:spLocks noEditPoints="1"/>
              </p:cNvSpPr>
              <p:nvPr/>
            </p:nvSpPr>
            <p:spPr bwMode="auto">
              <a:xfrm>
                <a:off x="3416" y="30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0" name="Freeform 1573"/>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1" name="Freeform 157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2" name="Freeform 1575"/>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3" name="Freeform 1576"/>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4" name="Freeform 1577"/>
              <p:cNvSpPr>
                <a:spLocks/>
              </p:cNvSpPr>
              <p:nvPr/>
            </p:nvSpPr>
            <p:spPr bwMode="auto">
              <a:xfrm>
                <a:off x="3416" y="3019"/>
                <a:ext cx="16" cy="41"/>
              </a:xfrm>
              <a:custGeom>
                <a:avLst/>
                <a:gdLst/>
                <a:ahLst/>
                <a:cxnLst>
                  <a:cxn ang="0">
                    <a:pos x="8" y="41"/>
                  </a:cxn>
                  <a:cxn ang="0">
                    <a:pos x="8" y="41"/>
                  </a:cxn>
                  <a:cxn ang="0">
                    <a:pos x="8" y="41"/>
                  </a:cxn>
                  <a:cxn ang="0">
                    <a:pos x="8" y="41"/>
                  </a:cxn>
                  <a:cxn ang="0">
                    <a:pos x="8" y="41"/>
                  </a:cxn>
                  <a:cxn ang="0">
                    <a:pos x="0" y="41"/>
                  </a:cxn>
                  <a:cxn ang="0">
                    <a:pos x="8" y="41"/>
                  </a:cxn>
                  <a:cxn ang="0">
                    <a:pos x="0" y="41"/>
                  </a:cxn>
                  <a:cxn ang="0">
                    <a:pos x="8" y="41"/>
                  </a:cxn>
                  <a:cxn ang="0">
                    <a:pos x="8" y="33"/>
                  </a:cxn>
                  <a:cxn ang="0">
                    <a:pos x="8" y="33"/>
                  </a:cxn>
                  <a:cxn ang="0">
                    <a:pos x="8" y="33"/>
                  </a:cxn>
                  <a:cxn ang="0">
                    <a:pos x="8" y="33"/>
                  </a:cxn>
                  <a:cxn ang="0">
                    <a:pos x="8" y="25"/>
                  </a:cxn>
                  <a:cxn ang="0">
                    <a:pos x="8" y="25"/>
                  </a:cxn>
                  <a:cxn ang="0">
                    <a:pos x="8" y="25"/>
                  </a:cxn>
                  <a:cxn ang="0">
                    <a:pos x="8" y="25"/>
                  </a:cxn>
                  <a:cxn ang="0">
                    <a:pos x="8" y="17"/>
                  </a:cxn>
                  <a:cxn ang="0">
                    <a:pos x="8" y="17"/>
                  </a:cxn>
                  <a:cxn ang="0">
                    <a:pos x="8" y="17"/>
                  </a:cxn>
                  <a:cxn ang="0">
                    <a:pos x="8" y="17"/>
                  </a:cxn>
                  <a:cxn ang="0">
                    <a:pos x="8" y="9"/>
                  </a:cxn>
                  <a:cxn ang="0">
                    <a:pos x="16" y="9"/>
                  </a:cxn>
                  <a:cxn ang="0">
                    <a:pos x="16" y="9"/>
                  </a:cxn>
                  <a:cxn ang="0">
                    <a:pos x="16" y="9"/>
                  </a:cxn>
                  <a:cxn ang="0">
                    <a:pos x="16" y="0"/>
                  </a:cxn>
                  <a:cxn ang="0">
                    <a:pos x="16" y="0"/>
                  </a:cxn>
                  <a:cxn ang="0">
                    <a:pos x="16" y="0"/>
                  </a:cxn>
                  <a:cxn ang="0">
                    <a:pos x="16" y="0"/>
                  </a:cxn>
                  <a:cxn ang="0">
                    <a:pos x="16" y="9"/>
                  </a:cxn>
                  <a:cxn ang="0">
                    <a:pos x="16" y="9"/>
                  </a:cxn>
                  <a:cxn ang="0">
                    <a:pos x="16" y="9"/>
                  </a:cxn>
                  <a:cxn ang="0">
                    <a:pos x="16" y="9"/>
                  </a:cxn>
                  <a:cxn ang="0">
                    <a:pos x="8" y="17"/>
                  </a:cxn>
                  <a:cxn ang="0">
                    <a:pos x="8" y="17"/>
                  </a:cxn>
                  <a:cxn ang="0">
                    <a:pos x="8" y="17"/>
                  </a:cxn>
                  <a:cxn ang="0">
                    <a:pos x="8" y="17"/>
                  </a:cxn>
                  <a:cxn ang="0">
                    <a:pos x="8" y="25"/>
                  </a:cxn>
                  <a:cxn ang="0">
                    <a:pos x="8" y="25"/>
                  </a:cxn>
                  <a:cxn ang="0">
                    <a:pos x="8" y="25"/>
                  </a:cxn>
                  <a:cxn ang="0">
                    <a:pos x="8" y="25"/>
                  </a:cxn>
                  <a:cxn ang="0">
                    <a:pos x="8" y="33"/>
                  </a:cxn>
                  <a:cxn ang="0">
                    <a:pos x="8" y="33"/>
                  </a:cxn>
                  <a:cxn ang="0">
                    <a:pos x="8" y="33"/>
                  </a:cxn>
                  <a:cxn ang="0">
                    <a:pos x="8" y="33"/>
                  </a:cxn>
                  <a:cxn ang="0">
                    <a:pos x="8" y="41"/>
                  </a:cxn>
                  <a:cxn ang="0">
                    <a:pos x="8" y="41"/>
                  </a:cxn>
                  <a:cxn ang="0">
                    <a:pos x="8" y="41"/>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0" y="41"/>
                    </a:lnTo>
                    <a:lnTo>
                      <a:pt x="0" y="41"/>
                    </a:lnTo>
                    <a:lnTo>
                      <a:pt x="8" y="41"/>
                    </a:lnTo>
                    <a:lnTo>
                      <a:pt x="8" y="41"/>
                    </a:lnTo>
                    <a:lnTo>
                      <a:pt x="8" y="41"/>
                    </a:lnTo>
                    <a:lnTo>
                      <a:pt x="8" y="41"/>
                    </a:lnTo>
                    <a:lnTo>
                      <a:pt x="8" y="41"/>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33"/>
                    </a:lnTo>
                    <a:lnTo>
                      <a:pt x="8" y="33"/>
                    </a:lnTo>
                    <a:lnTo>
                      <a:pt x="8" y="25"/>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5" name="Freeform 157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6" name="Freeform 157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7" name="Freeform 1580"/>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8" name="Freeform 1581"/>
              <p:cNvSpPr>
                <a:spLocks/>
              </p:cNvSpPr>
              <p:nvPr/>
            </p:nvSpPr>
            <p:spPr bwMode="auto">
              <a:xfrm>
                <a:off x="3416" y="3036"/>
                <a:ext cx="8" cy="24"/>
              </a:xfrm>
              <a:custGeom>
                <a:avLst/>
                <a:gdLst/>
                <a:ahLst/>
                <a:cxnLst>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0" y="24"/>
                  </a:cxn>
                  <a:cxn ang="0">
                    <a:pos x="0" y="24"/>
                  </a:cxn>
                  <a:cxn ang="0">
                    <a:pos x="8" y="24"/>
                  </a:cxn>
                  <a:cxn ang="0">
                    <a:pos x="8" y="24"/>
                  </a:cxn>
                  <a:cxn ang="0">
                    <a:pos x="8" y="16"/>
                  </a:cxn>
                  <a:cxn ang="0">
                    <a:pos x="8" y="16"/>
                  </a:cxn>
                  <a:cxn ang="0">
                    <a:pos x="8" y="16"/>
                  </a:cxn>
                  <a:cxn ang="0">
                    <a:pos x="8" y="16"/>
                  </a:cxn>
                  <a:cxn ang="0">
                    <a:pos x="8" y="16"/>
                  </a:cxn>
                  <a:cxn ang="0">
                    <a:pos x="8" y="16"/>
                  </a:cxn>
                  <a:cxn ang="0">
                    <a:pos x="8" y="16"/>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Lst>
                <a:rect l="0" t="0" r="r" b="b"/>
                <a:pathLst>
                  <a:path w="8" h="24">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9" name="Freeform 1582"/>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0" name="Freeform 1583"/>
              <p:cNvSpPr>
                <a:spLocks/>
              </p:cNvSpPr>
              <p:nvPr/>
            </p:nvSpPr>
            <p:spPr bwMode="auto">
              <a:xfrm>
                <a:off x="3295" y="304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1" name="Freeform 158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2" name="Freeform 1585"/>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Lst>
                <a:rect l="0" t="0" r="r" b="b"/>
                <a:pathLst>
                  <a:path w="9">
                    <a:moveTo>
                      <a:pt x="0" y="0"/>
                    </a:moveTo>
                    <a:lnTo>
                      <a:pt x="0"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3" name="Freeform 1586"/>
              <p:cNvSpPr>
                <a:spLocks/>
              </p:cNvSpPr>
              <p:nvPr/>
            </p:nvSpPr>
            <p:spPr bwMode="auto">
              <a:xfrm>
                <a:off x="3416" y="306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4" name="Freeform 1587"/>
              <p:cNvSpPr>
                <a:spLocks/>
              </p:cNvSpPr>
              <p:nvPr/>
            </p:nvSpPr>
            <p:spPr bwMode="auto">
              <a:xfrm>
                <a:off x="3343" y="3060"/>
                <a:ext cx="9" cy="1"/>
              </a:xfrm>
              <a:custGeom>
                <a:avLst/>
                <a:gdLst/>
                <a:ahLst/>
                <a:cxnLst>
                  <a:cxn ang="0">
                    <a:pos x="9" y="0"/>
                  </a:cxn>
                  <a:cxn ang="0">
                    <a:pos x="9" y="0"/>
                  </a:cxn>
                  <a:cxn ang="0">
                    <a:pos x="9" y="0"/>
                  </a:cxn>
                  <a:cxn ang="0">
                    <a:pos x="0" y="0"/>
                  </a:cxn>
                  <a:cxn ang="0">
                    <a:pos x="9" y="0"/>
                  </a:cxn>
                </a:cxnLst>
                <a:rect l="0" t="0" r="r" b="b"/>
                <a:pathLst>
                  <a:path w="9">
                    <a:moveTo>
                      <a:pt x="9" y="0"/>
                    </a:moveTo>
                    <a:lnTo>
                      <a:pt x="9" y="0"/>
                    </a:lnTo>
                    <a:lnTo>
                      <a:pt x="9"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5" name="Freeform 158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6" name="Freeform 158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7" name="Freeform 1590"/>
              <p:cNvSpPr>
                <a:spLocks/>
              </p:cNvSpPr>
              <p:nvPr/>
            </p:nvSpPr>
            <p:spPr bwMode="auto">
              <a:xfrm>
                <a:off x="3400" y="3052"/>
                <a:ext cx="24"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8" name="Freeform 1591"/>
              <p:cNvSpPr>
                <a:spLocks/>
              </p:cNvSpPr>
              <p:nvPr/>
            </p:nvSpPr>
            <p:spPr bwMode="auto">
              <a:xfrm>
                <a:off x="3416" y="3044"/>
                <a:ext cx="16" cy="16"/>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16"/>
                  </a:cxn>
                </a:cxnLst>
                <a:rect l="0" t="0" r="r" b="b"/>
                <a:pathLst>
                  <a:path w="16" h="16">
                    <a:moveTo>
                      <a:pt x="16" y="16"/>
                    </a:move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9" name="Freeform 1592"/>
              <p:cNvSpPr>
                <a:spLocks/>
              </p:cNvSpPr>
              <p:nvPr/>
            </p:nvSpPr>
            <p:spPr bwMode="auto">
              <a:xfrm>
                <a:off x="3343" y="3060"/>
                <a:ext cx="9" cy="1"/>
              </a:xfrm>
              <a:custGeom>
                <a:avLst/>
                <a:gdLst/>
                <a:ahLst/>
                <a:cxnLst>
                  <a:cxn ang="0">
                    <a:pos x="9" y="0"/>
                  </a:cxn>
                  <a:cxn ang="0">
                    <a:pos x="9" y="0"/>
                  </a:cxn>
                  <a:cxn ang="0">
                    <a:pos x="9" y="0"/>
                  </a:cxn>
                  <a:cxn ang="0">
                    <a:pos x="9" y="0"/>
                  </a:cxn>
                  <a:cxn ang="0">
                    <a:pos x="0" y="0"/>
                  </a:cxn>
                  <a:cxn ang="0">
                    <a:pos x="0" y="0"/>
                  </a:cxn>
                  <a:cxn ang="0">
                    <a:pos x="9" y="0"/>
                  </a:cxn>
                  <a:cxn ang="0">
                    <a:pos x="9" y="0"/>
                  </a:cxn>
                  <a:cxn ang="0">
                    <a:pos x="9" y="0"/>
                  </a:cxn>
                </a:cxnLst>
                <a:rect l="0" t="0" r="r" b="b"/>
                <a:pathLst>
                  <a:path w="9">
                    <a:moveTo>
                      <a:pt x="9" y="0"/>
                    </a:moveTo>
                    <a:lnTo>
                      <a:pt x="9" y="0"/>
                    </a:lnTo>
                    <a:lnTo>
                      <a:pt x="9" y="0"/>
                    </a:lnTo>
                    <a:lnTo>
                      <a:pt x="9" y="0"/>
                    </a:lnTo>
                    <a:lnTo>
                      <a:pt x="0" y="0"/>
                    </a:lnTo>
                    <a:lnTo>
                      <a:pt x="0"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0" name="Freeform 1593"/>
              <p:cNvSpPr>
                <a:spLocks/>
              </p:cNvSpPr>
              <p:nvPr/>
            </p:nvSpPr>
            <p:spPr bwMode="auto">
              <a:xfrm>
                <a:off x="3343" y="306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9" y="0"/>
                  </a:cxn>
                  <a:cxn ang="0">
                    <a:pos x="0"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9" y="0"/>
                    </a:lnTo>
                    <a:lnTo>
                      <a:pt x="9" y="0"/>
                    </a:lnTo>
                    <a:lnTo>
                      <a:pt x="0" y="0"/>
                    </a:lnTo>
                    <a:lnTo>
                      <a:pt x="0" y="0"/>
                    </a:lnTo>
                    <a:lnTo>
                      <a:pt x="0" y="0"/>
                    </a:lnTo>
                    <a:lnTo>
                      <a:pt x="0" y="0"/>
                    </a:lnTo>
                    <a:lnTo>
                      <a:pt x="0" y="0"/>
                    </a:lnTo>
                    <a:lnTo>
                      <a:pt x="0" y="0"/>
                    </a:lnTo>
                    <a:lnTo>
                      <a:pt x="0" y="0"/>
                    </a:lnTo>
                    <a:lnTo>
                      <a:pt x="9" y="0"/>
                    </a:lnTo>
                    <a:lnTo>
                      <a:pt x="0"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1" name="Freeform 159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2" name="Freeform 1595"/>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3" name="Freeform 159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4" name="Rectangle 1597"/>
              <p:cNvSpPr>
                <a:spLocks noChangeArrowheads="1"/>
              </p:cNvSpPr>
              <p:nvPr/>
            </p:nvSpPr>
            <p:spPr bwMode="auto">
              <a:xfrm>
                <a:off x="3352"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35" name="Freeform 1598"/>
              <p:cNvSpPr>
                <a:spLocks/>
              </p:cNvSpPr>
              <p:nvPr/>
            </p:nvSpPr>
            <p:spPr bwMode="auto">
              <a:xfrm>
                <a:off x="343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6" name="Freeform 1599"/>
              <p:cNvSpPr>
                <a:spLocks/>
              </p:cNvSpPr>
              <p:nvPr/>
            </p:nvSpPr>
            <p:spPr bwMode="auto">
              <a:xfrm>
                <a:off x="3295" y="3044"/>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7" name="Freeform 1600"/>
              <p:cNvSpPr>
                <a:spLocks/>
              </p:cNvSpPr>
              <p:nvPr/>
            </p:nvSpPr>
            <p:spPr bwMode="auto">
              <a:xfrm>
                <a:off x="3352"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8" name="Freeform 1601"/>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9" name="Freeform 1602"/>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0" name="Freeform 1603"/>
              <p:cNvSpPr>
                <a:spLocks/>
              </p:cNvSpPr>
              <p:nvPr/>
            </p:nvSpPr>
            <p:spPr bwMode="auto">
              <a:xfrm>
                <a:off x="3352" y="30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1" name="Freeform 160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2" name="Freeform 1605"/>
              <p:cNvSpPr>
                <a:spLocks noEditPoints="1"/>
              </p:cNvSpPr>
              <p:nvPr/>
            </p:nvSpPr>
            <p:spPr bwMode="auto">
              <a:xfrm>
                <a:off x="3150" y="3060"/>
                <a:ext cx="8" cy="1"/>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3" name="Freeform 1606"/>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4" name="Freeform 1607"/>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9" y="0"/>
                  </a:cxn>
                  <a:cxn ang="0">
                    <a:pos x="9" y="0"/>
                  </a:cxn>
                  <a:cxn ang="0">
                    <a:pos x="9" y="0"/>
                  </a:cxn>
                  <a:cxn ang="0">
                    <a:pos x="0" y="0"/>
                  </a:cxn>
                </a:cxnLst>
                <a:rect l="0" t="0" r="r" b="b"/>
                <a:pathLst>
                  <a:path w="9">
                    <a:moveTo>
                      <a:pt x="0" y="0"/>
                    </a:moveTo>
                    <a:lnTo>
                      <a:pt x="0" y="0"/>
                    </a:lnTo>
                    <a:lnTo>
                      <a:pt x="9" y="0"/>
                    </a:lnTo>
                    <a:lnTo>
                      <a:pt x="0" y="0"/>
                    </a:lnTo>
                    <a:lnTo>
                      <a:pt x="0"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5" name="Freeform 160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6" name="Freeform 1609"/>
              <p:cNvSpPr>
                <a:spLocks/>
              </p:cNvSpPr>
              <p:nvPr/>
            </p:nvSpPr>
            <p:spPr bwMode="auto">
              <a:xfrm>
                <a:off x="3343" y="3060"/>
                <a:ext cx="9" cy="1"/>
              </a:xfrm>
              <a:custGeom>
                <a:avLst/>
                <a:gdLst/>
                <a:ahLst/>
                <a:cxnLst>
                  <a:cxn ang="0">
                    <a:pos x="9" y="0"/>
                  </a:cxn>
                  <a:cxn ang="0">
                    <a:pos x="9"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9" y="0"/>
                    </a:lnTo>
                    <a:lnTo>
                      <a:pt x="9" y="0"/>
                    </a:lnTo>
                    <a:lnTo>
                      <a:pt x="0" y="0"/>
                    </a:lnTo>
                    <a:lnTo>
                      <a:pt x="0" y="0"/>
                    </a:lnTo>
                    <a:lnTo>
                      <a:pt x="0"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7" name="Freeform 1610"/>
              <p:cNvSpPr>
                <a:spLocks/>
              </p:cNvSpPr>
              <p:nvPr/>
            </p:nvSpPr>
            <p:spPr bwMode="auto">
              <a:xfrm>
                <a:off x="3343" y="3060"/>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8" name="Freeform 1611"/>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1" name="Group 1813"/>
            <p:cNvGrpSpPr>
              <a:grpSpLocks/>
            </p:cNvGrpSpPr>
            <p:nvPr/>
          </p:nvGrpSpPr>
          <p:grpSpPr bwMode="auto">
            <a:xfrm>
              <a:off x="3150" y="3052"/>
              <a:ext cx="323" cy="33"/>
              <a:chOff x="3150" y="3052"/>
              <a:chExt cx="323" cy="33"/>
            </a:xfrm>
          </p:grpSpPr>
          <p:sp>
            <p:nvSpPr>
              <p:cNvPr id="6649" name="Freeform 1613"/>
              <p:cNvSpPr>
                <a:spLocks noEditPoints="1"/>
              </p:cNvSpPr>
              <p:nvPr/>
            </p:nvSpPr>
            <p:spPr bwMode="auto">
              <a:xfrm>
                <a:off x="316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0" name="Freeform 1614"/>
              <p:cNvSpPr>
                <a:spLocks/>
              </p:cNvSpPr>
              <p:nvPr/>
            </p:nvSpPr>
            <p:spPr bwMode="auto">
              <a:xfrm>
                <a:off x="3343" y="3060"/>
                <a:ext cx="9" cy="1"/>
              </a:xfrm>
              <a:custGeom>
                <a:avLst/>
                <a:gdLst/>
                <a:ahLst/>
                <a:cxnLst>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Lst>
                <a:rect l="0" t="0" r="r" b="b"/>
                <a:pathLst>
                  <a:path w="9">
                    <a:moveTo>
                      <a:pt x="0" y="0"/>
                    </a:move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1" name="Freeform 1615"/>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2" name="Freeform 161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3" name="Freeform 1617"/>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4" name="Freeform 1618"/>
              <p:cNvSpPr>
                <a:spLocks/>
              </p:cNvSpPr>
              <p:nvPr/>
            </p:nvSpPr>
            <p:spPr bwMode="auto">
              <a:xfrm>
                <a:off x="3343" y="3060"/>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5" name="Freeform 1619"/>
              <p:cNvSpPr>
                <a:spLocks/>
              </p:cNvSpPr>
              <p:nvPr/>
            </p:nvSpPr>
            <p:spPr bwMode="auto">
              <a:xfrm>
                <a:off x="3287"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6" name="Freeform 1620"/>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7" name="Freeform 1621"/>
              <p:cNvSpPr>
                <a:spLocks/>
              </p:cNvSpPr>
              <p:nvPr/>
            </p:nvSpPr>
            <p:spPr bwMode="auto">
              <a:xfrm>
                <a:off x="3150" y="3060"/>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8" name="Freeform 1622"/>
              <p:cNvSpPr>
                <a:spLocks/>
              </p:cNvSpPr>
              <p:nvPr/>
            </p:nvSpPr>
            <p:spPr bwMode="auto">
              <a:xfrm>
                <a:off x="3150" y="30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9" name="Freeform 1623"/>
              <p:cNvSpPr>
                <a:spLocks/>
              </p:cNvSpPr>
              <p:nvPr/>
            </p:nvSpPr>
            <p:spPr bwMode="auto">
              <a:xfrm>
                <a:off x="337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0" name="Freeform 1624"/>
              <p:cNvSpPr>
                <a:spLocks/>
              </p:cNvSpPr>
              <p:nvPr/>
            </p:nvSpPr>
            <p:spPr bwMode="auto">
              <a:xfrm>
                <a:off x="3166" y="306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1" name="Freeform 1625"/>
              <p:cNvSpPr>
                <a:spLocks/>
              </p:cNvSpPr>
              <p:nvPr/>
            </p:nvSpPr>
            <p:spPr bwMode="auto">
              <a:xfrm>
                <a:off x="3271" y="306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2" name="Freeform 1626"/>
              <p:cNvSpPr>
                <a:spLocks/>
              </p:cNvSpPr>
              <p:nvPr/>
            </p:nvSpPr>
            <p:spPr bwMode="auto">
              <a:xfrm>
                <a:off x="3271" y="3068"/>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3" name="Freeform 162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4" name="Freeform 1628"/>
              <p:cNvSpPr>
                <a:spLocks/>
              </p:cNvSpPr>
              <p:nvPr/>
            </p:nvSpPr>
            <p:spPr bwMode="auto">
              <a:xfrm>
                <a:off x="3287" y="3060"/>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0"/>
                  </a:cxn>
                  <a:cxn ang="0">
                    <a:pos x="8" y="0"/>
                  </a:cxn>
                  <a:cxn ang="0">
                    <a:pos x="8" y="8"/>
                  </a:cxn>
                  <a:cxn ang="0">
                    <a:pos x="8" y="0"/>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0" y="0"/>
                    </a:lnTo>
                    <a:lnTo>
                      <a:pt x="8" y="0"/>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5" name="Freeform 1629"/>
              <p:cNvSpPr>
                <a:spLocks/>
              </p:cNvSpPr>
              <p:nvPr/>
            </p:nvSpPr>
            <p:spPr bwMode="auto">
              <a:xfrm>
                <a:off x="3158" y="3052"/>
                <a:ext cx="8" cy="16"/>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16"/>
                    </a:lnTo>
                    <a:lnTo>
                      <a:pt x="8" y="16"/>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6" name="Freeform 1630"/>
              <p:cNvSpPr>
                <a:spLocks/>
              </p:cNvSpPr>
              <p:nvPr/>
            </p:nvSpPr>
            <p:spPr bwMode="auto">
              <a:xfrm>
                <a:off x="3376" y="306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7" name="Freeform 1631"/>
              <p:cNvSpPr>
                <a:spLocks/>
              </p:cNvSpPr>
              <p:nvPr/>
            </p:nvSpPr>
            <p:spPr bwMode="auto">
              <a:xfrm>
                <a:off x="3376"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8" name="Freeform 1632"/>
              <p:cNvSpPr>
                <a:spLocks/>
              </p:cNvSpPr>
              <p:nvPr/>
            </p:nvSpPr>
            <p:spPr bwMode="auto">
              <a:xfrm>
                <a:off x="345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9" name="Freeform 1633"/>
              <p:cNvSpPr>
                <a:spLocks/>
              </p:cNvSpPr>
              <p:nvPr/>
            </p:nvSpPr>
            <p:spPr bwMode="auto">
              <a:xfrm>
                <a:off x="3343" y="3060"/>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9"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9" y="0"/>
                    </a:lnTo>
                    <a:lnTo>
                      <a:pt x="0" y="0"/>
                    </a:lnTo>
                    <a:lnTo>
                      <a:pt x="0" y="0"/>
                    </a:lnTo>
                    <a:lnTo>
                      <a:pt x="0" y="0"/>
                    </a:lnTo>
                    <a:lnTo>
                      <a:pt x="0" y="0"/>
                    </a:lnTo>
                    <a:lnTo>
                      <a:pt x="0" y="0"/>
                    </a:lnTo>
                    <a:lnTo>
                      <a:pt x="0" y="0"/>
                    </a:lnTo>
                    <a:lnTo>
                      <a:pt x="9" y="0"/>
                    </a:lnTo>
                    <a:lnTo>
                      <a:pt x="9" y="0"/>
                    </a:lnTo>
                    <a:lnTo>
                      <a:pt x="9" y="0"/>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0" name="Freeform 1634"/>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1" name="Freeform 1635"/>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2" name="Freeform 1636"/>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3" name="Freeform 1637"/>
              <p:cNvSpPr>
                <a:spLocks/>
              </p:cNvSpPr>
              <p:nvPr/>
            </p:nvSpPr>
            <p:spPr bwMode="auto">
              <a:xfrm>
                <a:off x="3368" y="3060"/>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4" name="Freeform 1638"/>
              <p:cNvSpPr>
                <a:spLocks/>
              </p:cNvSpPr>
              <p:nvPr/>
            </p:nvSpPr>
            <p:spPr bwMode="auto">
              <a:xfrm>
                <a:off x="3368"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5" name="Freeform 1639"/>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6" name="Freeform 1640"/>
              <p:cNvSpPr>
                <a:spLocks/>
              </p:cNvSpPr>
              <p:nvPr/>
            </p:nvSpPr>
            <p:spPr bwMode="auto">
              <a:xfrm>
                <a:off x="3368" y="306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7" name="Freeform 1641"/>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8" name="Freeform 1642"/>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9" name="Freeform 1643"/>
              <p:cNvSpPr>
                <a:spLocks/>
              </p:cNvSpPr>
              <p:nvPr/>
            </p:nvSpPr>
            <p:spPr bwMode="auto">
              <a:xfrm>
                <a:off x="3464"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0" name="Freeform 1644"/>
              <p:cNvSpPr>
                <a:spLocks/>
              </p:cNvSpPr>
              <p:nvPr/>
            </p:nvSpPr>
            <p:spPr bwMode="auto">
              <a:xfrm>
                <a:off x="3464"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1" name="Freeform 1645"/>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2" name="Rectangle 1646"/>
              <p:cNvSpPr>
                <a:spLocks noChangeArrowheads="1"/>
              </p:cNvSpPr>
              <p:nvPr/>
            </p:nvSpPr>
            <p:spPr bwMode="auto">
              <a:xfrm>
                <a:off x="3158"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83" name="Freeform 1647"/>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4" name="Freeform 1648"/>
              <p:cNvSpPr>
                <a:spLocks/>
              </p:cNvSpPr>
              <p:nvPr/>
            </p:nvSpPr>
            <p:spPr bwMode="auto">
              <a:xfrm>
                <a:off x="3271" y="30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5" name="Freeform 1649"/>
              <p:cNvSpPr>
                <a:spLocks/>
              </p:cNvSpPr>
              <p:nvPr/>
            </p:nvSpPr>
            <p:spPr bwMode="auto">
              <a:xfrm>
                <a:off x="3432"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6" name="Freeform 1650"/>
              <p:cNvSpPr>
                <a:spLocks/>
              </p:cNvSpPr>
              <p:nvPr/>
            </p:nvSpPr>
            <p:spPr bwMode="auto">
              <a:xfrm>
                <a:off x="3448" y="3060"/>
                <a:ext cx="8" cy="8"/>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7" name="Freeform 1651"/>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8" name="Freeform 1652"/>
              <p:cNvSpPr>
                <a:spLocks/>
              </p:cNvSpPr>
              <p:nvPr/>
            </p:nvSpPr>
            <p:spPr bwMode="auto">
              <a:xfrm>
                <a:off x="3368" y="3060"/>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8" y="8"/>
                  </a:cxn>
                  <a:cxn ang="0">
                    <a:pos x="8"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9" name="Freeform 1653"/>
              <p:cNvSpPr>
                <a:spLocks/>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0" name="Freeform 1654"/>
              <p:cNvSpPr>
                <a:spLocks noEditPoints="1"/>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1" name="Rectangle 1655"/>
              <p:cNvSpPr>
                <a:spLocks noChangeArrowheads="1"/>
              </p:cNvSpPr>
              <p:nvPr/>
            </p:nvSpPr>
            <p:spPr bwMode="auto">
              <a:xfrm>
                <a:off x="3287"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92" name="Freeform 1656"/>
              <p:cNvSpPr>
                <a:spLocks/>
              </p:cNvSpPr>
              <p:nvPr/>
            </p:nvSpPr>
            <p:spPr bwMode="auto">
              <a:xfrm>
                <a:off x="3456" y="3060"/>
                <a:ext cx="8" cy="8"/>
              </a:xfrm>
              <a:custGeom>
                <a:avLst/>
                <a:gdLst/>
                <a:ahLst/>
                <a:cxnLst>
                  <a:cxn ang="0">
                    <a:pos x="8" y="8"/>
                  </a:cxn>
                  <a:cxn ang="0">
                    <a:pos x="8" y="8"/>
                  </a:cxn>
                  <a:cxn ang="0">
                    <a:pos x="8" y="8"/>
                  </a:cxn>
                  <a:cxn ang="0">
                    <a:pos x="8" y="8"/>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3" name="Freeform 165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4" name="Freeform 1658"/>
              <p:cNvSpPr>
                <a:spLocks/>
              </p:cNvSpPr>
              <p:nvPr/>
            </p:nvSpPr>
            <p:spPr bwMode="auto">
              <a:xfrm>
                <a:off x="327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5" name="Freeform 1659"/>
              <p:cNvSpPr>
                <a:spLocks/>
              </p:cNvSpPr>
              <p:nvPr/>
            </p:nvSpPr>
            <p:spPr bwMode="auto">
              <a:xfrm>
                <a:off x="3343" y="3060"/>
                <a:ext cx="17"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0" y="8"/>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0" y="8"/>
                  </a:cxn>
                </a:cxnLst>
                <a:rect l="0" t="0" r="r" b="b"/>
                <a:pathLst>
                  <a:path w="17" h="8">
                    <a:moveTo>
                      <a:pt x="9" y="8"/>
                    </a:move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9" y="8"/>
                    </a:lnTo>
                    <a:lnTo>
                      <a:pt x="9" y="8"/>
                    </a:lnTo>
                    <a:lnTo>
                      <a:pt x="0" y="8"/>
                    </a:lnTo>
                    <a:lnTo>
                      <a:pt x="0"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6" name="Freeform 1660"/>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7" name="Freeform 1661"/>
              <p:cNvSpPr>
                <a:spLocks/>
              </p:cNvSpPr>
              <p:nvPr/>
            </p:nvSpPr>
            <p:spPr bwMode="auto">
              <a:xfrm>
                <a:off x="3166"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8" name="Freeform 1662"/>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9" name="Freeform 1663"/>
              <p:cNvSpPr>
                <a:spLocks/>
              </p:cNvSpPr>
              <p:nvPr/>
            </p:nvSpPr>
            <p:spPr bwMode="auto">
              <a:xfrm>
                <a:off x="3279" y="30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0" name="Freeform 166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1" name="Freeform 1665"/>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2" name="Freeform 1666"/>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3" name="Freeform 1667"/>
              <p:cNvSpPr>
                <a:spLocks/>
              </p:cNvSpPr>
              <p:nvPr/>
            </p:nvSpPr>
            <p:spPr bwMode="auto">
              <a:xfrm>
                <a:off x="3343" y="3068"/>
                <a:ext cx="9" cy="1"/>
              </a:xfrm>
              <a:custGeom>
                <a:avLst/>
                <a:gdLst/>
                <a:ahLst/>
                <a:cxnLst>
                  <a:cxn ang="0">
                    <a:pos x="0" y="0"/>
                  </a:cxn>
                  <a:cxn ang="0">
                    <a:pos x="0" y="0"/>
                  </a:cxn>
                  <a:cxn ang="0">
                    <a:pos x="0" y="0"/>
                  </a:cxn>
                  <a:cxn ang="0">
                    <a:pos x="0" y="0"/>
                  </a:cxn>
                  <a:cxn ang="0">
                    <a:pos x="9" y="0"/>
                  </a:cxn>
                  <a:cxn ang="0">
                    <a:pos x="9" y="0"/>
                  </a:cxn>
                  <a:cxn ang="0">
                    <a:pos x="9" y="0"/>
                  </a:cxn>
                  <a:cxn ang="0">
                    <a:pos x="0" y="0"/>
                  </a:cxn>
                  <a:cxn ang="0">
                    <a:pos x="0" y="0"/>
                  </a:cxn>
                  <a:cxn ang="0">
                    <a:pos x="9"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9" y="0"/>
                    </a:lnTo>
                    <a:lnTo>
                      <a:pt x="0" y="0"/>
                    </a:lnTo>
                    <a:lnTo>
                      <a:pt x="0" y="0"/>
                    </a:lnTo>
                    <a:lnTo>
                      <a:pt x="9"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4" name="Freeform 1668"/>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5" name="Freeform 1669"/>
              <p:cNvSpPr>
                <a:spLocks/>
              </p:cNvSpPr>
              <p:nvPr/>
            </p:nvSpPr>
            <p:spPr bwMode="auto">
              <a:xfrm>
                <a:off x="3287" y="3060"/>
                <a:ext cx="8" cy="8"/>
              </a:xfrm>
              <a:custGeom>
                <a:avLst/>
                <a:gdLst/>
                <a:ahLst/>
                <a:cxnLst>
                  <a:cxn ang="0">
                    <a:pos x="8" y="0"/>
                  </a:cxn>
                  <a:cxn ang="0">
                    <a:pos x="8" y="0"/>
                  </a:cxn>
                  <a:cxn ang="0">
                    <a:pos x="8" y="0"/>
                  </a:cxn>
                  <a:cxn ang="0">
                    <a:pos x="0" y="0"/>
                  </a:cxn>
                  <a:cxn ang="0">
                    <a:pos x="0" y="0"/>
                  </a:cxn>
                  <a:cxn ang="0">
                    <a:pos x="0" y="0"/>
                  </a:cxn>
                  <a:cxn ang="0">
                    <a:pos x="0" y="0"/>
                  </a:cxn>
                  <a:cxn ang="0">
                    <a:pos x="0" y="0"/>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6" name="Freeform 1670"/>
              <p:cNvSpPr>
                <a:spLocks/>
              </p:cNvSpPr>
              <p:nvPr/>
            </p:nvSpPr>
            <p:spPr bwMode="auto">
              <a:xfrm>
                <a:off x="3352"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7" name="Freeform 1671"/>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8" name="Freeform 1672"/>
              <p:cNvSpPr>
                <a:spLocks/>
              </p:cNvSpPr>
              <p:nvPr/>
            </p:nvSpPr>
            <p:spPr bwMode="auto">
              <a:xfrm>
                <a:off x="323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9" name="Freeform 1673"/>
              <p:cNvSpPr>
                <a:spLocks/>
              </p:cNvSpPr>
              <p:nvPr/>
            </p:nvSpPr>
            <p:spPr bwMode="auto">
              <a:xfrm>
                <a:off x="3287" y="3060"/>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0" name="Freeform 167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1" name="Freeform 1675"/>
              <p:cNvSpPr>
                <a:spLocks/>
              </p:cNvSpPr>
              <p:nvPr/>
            </p:nvSpPr>
            <p:spPr bwMode="auto">
              <a:xfrm>
                <a:off x="3416" y="3060"/>
                <a:ext cx="16" cy="8"/>
              </a:xfrm>
              <a:custGeom>
                <a:avLst/>
                <a:gdLst/>
                <a:ahLst/>
                <a:cxnLst>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2" name="Freeform 1676"/>
              <p:cNvSpPr>
                <a:spLocks/>
              </p:cNvSpPr>
              <p:nvPr/>
            </p:nvSpPr>
            <p:spPr bwMode="auto">
              <a:xfrm>
                <a:off x="3295"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3" name="Freeform 1677"/>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4" name="Freeform 1678"/>
              <p:cNvSpPr>
                <a:spLocks/>
              </p:cNvSpPr>
              <p:nvPr/>
            </p:nvSpPr>
            <p:spPr bwMode="auto">
              <a:xfrm>
                <a:off x="3239" y="30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5" name="Freeform 1679"/>
              <p:cNvSpPr>
                <a:spLocks/>
              </p:cNvSpPr>
              <p:nvPr/>
            </p:nvSpPr>
            <p:spPr bwMode="auto">
              <a:xfrm>
                <a:off x="3368" y="30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6" name="Freeform 1680"/>
              <p:cNvSpPr>
                <a:spLocks/>
              </p:cNvSpPr>
              <p:nvPr/>
            </p:nvSpPr>
            <p:spPr bwMode="auto">
              <a:xfrm>
                <a:off x="3335" y="3068"/>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7" name="Freeform 1681"/>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8" name="Freeform 1682"/>
              <p:cNvSpPr>
                <a:spLocks/>
              </p:cNvSpPr>
              <p:nvPr/>
            </p:nvSpPr>
            <p:spPr bwMode="auto">
              <a:xfrm>
                <a:off x="3335"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9" name="Freeform 1683"/>
              <p:cNvSpPr>
                <a:spLocks/>
              </p:cNvSpPr>
              <p:nvPr/>
            </p:nvSpPr>
            <p:spPr bwMode="auto">
              <a:xfrm>
                <a:off x="336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0" name="Freeform 1684"/>
              <p:cNvSpPr>
                <a:spLocks noEditPoints="1"/>
              </p:cNvSpPr>
              <p:nvPr/>
            </p:nvSpPr>
            <p:spPr bwMode="auto">
              <a:xfrm>
                <a:off x="3456" y="3068"/>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1" name="Freeform 1685"/>
              <p:cNvSpPr>
                <a:spLocks/>
              </p:cNvSpPr>
              <p:nvPr/>
            </p:nvSpPr>
            <p:spPr bwMode="auto">
              <a:xfrm>
                <a:off x="3335" y="306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2" name="Freeform 1686"/>
              <p:cNvSpPr>
                <a:spLocks/>
              </p:cNvSpPr>
              <p:nvPr/>
            </p:nvSpPr>
            <p:spPr bwMode="auto">
              <a:xfrm>
                <a:off x="3456"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3" name="Freeform 1687"/>
              <p:cNvSpPr>
                <a:spLocks/>
              </p:cNvSpPr>
              <p:nvPr/>
            </p:nvSpPr>
            <p:spPr bwMode="auto">
              <a:xfrm>
                <a:off x="3352" y="306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4" name="Rectangle 1688"/>
              <p:cNvSpPr>
                <a:spLocks noChangeArrowheads="1"/>
              </p:cNvSpPr>
              <p:nvPr/>
            </p:nvSpPr>
            <p:spPr bwMode="auto">
              <a:xfrm>
                <a:off x="3472"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25" name="Freeform 1689"/>
              <p:cNvSpPr>
                <a:spLocks/>
              </p:cNvSpPr>
              <p:nvPr/>
            </p:nvSpPr>
            <p:spPr bwMode="auto">
              <a:xfrm>
                <a:off x="3424"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6" name="Freeform 169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7" name="Freeform 1691"/>
              <p:cNvSpPr>
                <a:spLocks/>
              </p:cNvSpPr>
              <p:nvPr/>
            </p:nvSpPr>
            <p:spPr bwMode="auto">
              <a:xfrm>
                <a:off x="3360" y="306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8" name="Freeform 1692"/>
              <p:cNvSpPr>
                <a:spLocks/>
              </p:cNvSpPr>
              <p:nvPr/>
            </p:nvSpPr>
            <p:spPr bwMode="auto">
              <a:xfrm>
                <a:off x="3416" y="3060"/>
                <a:ext cx="8" cy="16"/>
              </a:xfrm>
              <a:custGeom>
                <a:avLst/>
                <a:gdLst/>
                <a:ahLst/>
                <a:cxnLst>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Lst>
                <a:rect l="0" t="0" r="r" b="b"/>
                <a:pathLst>
                  <a:path w="8" h="16">
                    <a:moveTo>
                      <a:pt x="0" y="16"/>
                    </a:moveTo>
                    <a:lnTo>
                      <a:pt x="0"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9" name="Freeform 1693"/>
              <p:cNvSpPr>
                <a:spLocks/>
              </p:cNvSpPr>
              <p:nvPr/>
            </p:nvSpPr>
            <p:spPr bwMode="auto">
              <a:xfrm>
                <a:off x="3263" y="3060"/>
                <a:ext cx="16" cy="16"/>
              </a:xfrm>
              <a:custGeom>
                <a:avLst/>
                <a:gdLst/>
                <a:ahLst/>
                <a:cxnLst>
                  <a:cxn ang="0">
                    <a:pos x="16" y="8"/>
                  </a:cxn>
                  <a:cxn ang="0">
                    <a:pos x="8" y="8"/>
                  </a:cxn>
                  <a:cxn ang="0">
                    <a:pos x="8" y="8"/>
                  </a:cxn>
                  <a:cxn ang="0">
                    <a:pos x="8" y="8"/>
                  </a:cxn>
                  <a:cxn ang="0">
                    <a:pos x="8" y="8"/>
                  </a:cxn>
                  <a:cxn ang="0">
                    <a:pos x="0" y="8"/>
                  </a:cxn>
                  <a:cxn ang="0">
                    <a:pos x="8" y="0"/>
                  </a:cxn>
                  <a:cxn ang="0">
                    <a:pos x="8"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6" y="8"/>
                  </a:cxn>
                  <a:cxn ang="0">
                    <a:pos x="8" y="8"/>
                  </a:cxn>
                </a:cxnLst>
                <a:rect l="0" t="0" r="r" b="b"/>
                <a:pathLst>
                  <a:path w="16" h="16">
                    <a:moveTo>
                      <a:pt x="8" y="8"/>
                    </a:move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0" name="Rectangle 1694"/>
              <p:cNvSpPr>
                <a:spLocks noChangeArrowheads="1"/>
              </p:cNvSpPr>
              <p:nvPr/>
            </p:nvSpPr>
            <p:spPr bwMode="auto">
              <a:xfrm>
                <a:off x="3368"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31" name="Freeform 1695"/>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2" name="Freeform 1696"/>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0"/>
                  </a:cxn>
                  <a:cxn ang="0">
                    <a:pos x="8" y="0"/>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3" name="Freeform 1697"/>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4" name="Freeform 1698"/>
              <p:cNvSpPr>
                <a:spLocks/>
              </p:cNvSpPr>
              <p:nvPr/>
            </p:nvSpPr>
            <p:spPr bwMode="auto">
              <a:xfrm>
                <a:off x="3295" y="3068"/>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5" name="Freeform 1699"/>
              <p:cNvSpPr>
                <a:spLocks/>
              </p:cNvSpPr>
              <p:nvPr/>
            </p:nvSpPr>
            <p:spPr bwMode="auto">
              <a:xfrm>
                <a:off x="3295" y="3068"/>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6" name="Freeform 1700"/>
              <p:cNvSpPr>
                <a:spLocks/>
              </p:cNvSpPr>
              <p:nvPr/>
            </p:nvSpPr>
            <p:spPr bwMode="auto">
              <a:xfrm>
                <a:off x="3360"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7" name="Freeform 1701"/>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8" name="Freeform 1702"/>
              <p:cNvSpPr>
                <a:spLocks/>
              </p:cNvSpPr>
              <p:nvPr/>
            </p:nvSpPr>
            <p:spPr bwMode="auto">
              <a:xfrm>
                <a:off x="3424" y="3076"/>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9" name="Freeform 1703"/>
              <p:cNvSpPr>
                <a:spLocks/>
              </p:cNvSpPr>
              <p:nvPr/>
            </p:nvSpPr>
            <p:spPr bwMode="auto">
              <a:xfrm>
                <a:off x="3239"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0" name="Freeform 1704"/>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1" name="Freeform 1705"/>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2" name="Freeform 1706"/>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3" name="Freeform 1707"/>
              <p:cNvSpPr>
                <a:spLocks noEditPoints="1"/>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4" name="Freeform 1708"/>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5" name="Freeform 1709"/>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6" name="Freeform 1710"/>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7" name="Freeform 1711"/>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8" name="Freeform 1712"/>
              <p:cNvSpPr>
                <a:spLocks/>
              </p:cNvSpPr>
              <p:nvPr/>
            </p:nvSpPr>
            <p:spPr bwMode="auto">
              <a:xfrm>
                <a:off x="3456" y="3068"/>
                <a:ext cx="16" cy="8"/>
              </a:xfrm>
              <a:custGeom>
                <a:avLst/>
                <a:gdLst/>
                <a:ahLst/>
                <a:cxnLst>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16" y="8"/>
                  </a:cxn>
                </a:cxnLst>
                <a:rect l="0" t="0" r="r" b="b"/>
                <a:pathLst>
                  <a:path w="16" h="8">
                    <a:moveTo>
                      <a:pt x="16"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9" name="Freeform 1713"/>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0" name="Freeform 1714"/>
              <p:cNvSpPr>
                <a:spLocks/>
              </p:cNvSpPr>
              <p:nvPr/>
            </p:nvSpPr>
            <p:spPr bwMode="auto">
              <a:xfrm>
                <a:off x="3424" y="3060"/>
                <a:ext cx="24" cy="16"/>
              </a:xfrm>
              <a:custGeom>
                <a:avLst/>
                <a:gdLst/>
                <a:ahLst/>
                <a:cxnLst>
                  <a:cxn ang="0">
                    <a:pos x="8" y="16"/>
                  </a:cxn>
                  <a:cxn ang="0">
                    <a:pos x="8" y="16"/>
                  </a:cxn>
                  <a:cxn ang="0">
                    <a:pos x="8" y="16"/>
                  </a:cxn>
                  <a:cxn ang="0">
                    <a:pos x="8" y="16"/>
                  </a:cxn>
                  <a:cxn ang="0">
                    <a:pos x="8" y="16"/>
                  </a:cxn>
                  <a:cxn ang="0">
                    <a:pos x="8" y="16"/>
                  </a:cxn>
                  <a:cxn ang="0">
                    <a:pos x="8" y="16"/>
                  </a:cxn>
                  <a:cxn ang="0">
                    <a:pos x="8"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 ang="0">
                    <a:pos x="8" y="16"/>
                  </a:cxn>
                  <a:cxn ang="0">
                    <a:pos x="8" y="16"/>
                  </a:cxn>
                  <a:cxn ang="0">
                    <a:pos x="8" y="16"/>
                  </a:cxn>
                  <a:cxn ang="0">
                    <a:pos x="0" y="16"/>
                  </a:cxn>
                  <a:cxn ang="0">
                    <a:pos x="0" y="16"/>
                  </a:cxn>
                </a:cxnLst>
                <a:rect l="0" t="0" r="r" b="b"/>
                <a:pathLst>
                  <a:path w="24" h="16">
                    <a:moveTo>
                      <a:pt x="0" y="16"/>
                    </a:move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1" name="Freeform 1715"/>
              <p:cNvSpPr>
                <a:spLocks/>
              </p:cNvSpPr>
              <p:nvPr/>
            </p:nvSpPr>
            <p:spPr bwMode="auto">
              <a:xfrm>
                <a:off x="3432" y="3060"/>
                <a:ext cx="24" cy="16"/>
              </a:xfrm>
              <a:custGeom>
                <a:avLst/>
                <a:gdLst/>
                <a:ahLst/>
                <a:cxnLst>
                  <a:cxn ang="0">
                    <a:pos x="0" y="16"/>
                  </a:cxn>
                  <a:cxn ang="0">
                    <a:pos x="0" y="16"/>
                  </a:cxn>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8" y="0"/>
                  </a:cxn>
                  <a:cxn ang="0">
                    <a:pos x="8" y="8"/>
                  </a:cxn>
                  <a:cxn ang="0">
                    <a:pos x="8" y="8"/>
                  </a:cxn>
                  <a:cxn ang="0">
                    <a:pos x="8" y="8"/>
                  </a:cxn>
                  <a:cxn ang="0">
                    <a:pos x="8" y="8"/>
                  </a:cxn>
                  <a:cxn ang="0">
                    <a:pos x="8" y="8"/>
                  </a:cxn>
                  <a:cxn ang="0">
                    <a:pos x="8" y="8"/>
                  </a:cxn>
                  <a:cxn ang="0">
                    <a:pos x="8" y="16"/>
                  </a:cxn>
                  <a:cxn ang="0">
                    <a:pos x="8" y="16"/>
                  </a:cxn>
                  <a:cxn ang="0">
                    <a:pos x="8" y="16"/>
                  </a:cxn>
                  <a:cxn ang="0">
                    <a:pos x="0"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2" name="Freeform 1716"/>
              <p:cNvSpPr>
                <a:spLocks/>
              </p:cNvSpPr>
              <p:nvPr/>
            </p:nvSpPr>
            <p:spPr bwMode="auto">
              <a:xfrm>
                <a:off x="3440" y="306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3" name="Freeform 1717"/>
              <p:cNvSpPr>
                <a:spLocks/>
              </p:cNvSpPr>
              <p:nvPr/>
            </p:nvSpPr>
            <p:spPr bwMode="auto">
              <a:xfrm>
                <a:off x="3335"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4" name="Freeform 1718"/>
              <p:cNvSpPr>
                <a:spLocks/>
              </p:cNvSpPr>
              <p:nvPr/>
            </p:nvSpPr>
            <p:spPr bwMode="auto">
              <a:xfrm>
                <a:off x="3343"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5" name="Freeform 1719"/>
              <p:cNvSpPr>
                <a:spLocks/>
              </p:cNvSpPr>
              <p:nvPr/>
            </p:nvSpPr>
            <p:spPr bwMode="auto">
              <a:xfrm>
                <a:off x="3271" y="3068"/>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6" name="Freeform 1720"/>
              <p:cNvSpPr>
                <a:spLocks/>
              </p:cNvSpPr>
              <p:nvPr/>
            </p:nvSpPr>
            <p:spPr bwMode="auto">
              <a:xfrm>
                <a:off x="3239" y="3068"/>
                <a:ext cx="8" cy="8"/>
              </a:xfrm>
              <a:custGeom>
                <a:avLst/>
                <a:gdLst/>
                <a:ahLst/>
                <a:cxnLst>
                  <a:cxn ang="0">
                    <a:pos x="0" y="8"/>
                  </a:cxn>
                  <a:cxn ang="0">
                    <a:pos x="0" y="8"/>
                  </a:cxn>
                  <a:cxn ang="0">
                    <a:pos x="8" y="8"/>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7" name="Freeform 1721"/>
              <p:cNvSpPr>
                <a:spLocks/>
              </p:cNvSpPr>
              <p:nvPr/>
            </p:nvSpPr>
            <p:spPr bwMode="auto">
              <a:xfrm>
                <a:off x="3239" y="30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8" name="Freeform 1722"/>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9" name="Freeform 1723"/>
              <p:cNvSpPr>
                <a:spLocks/>
              </p:cNvSpPr>
              <p:nvPr/>
            </p:nvSpPr>
            <p:spPr bwMode="auto">
              <a:xfrm>
                <a:off x="3335" y="3068"/>
                <a:ext cx="25" cy="8"/>
              </a:xfrm>
              <a:custGeom>
                <a:avLst/>
                <a:gdLst/>
                <a:ahLst/>
                <a:cxnLst>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25" y="0"/>
                  </a:cxn>
                  <a:cxn ang="0">
                    <a:pos x="17" y="0"/>
                  </a:cxn>
                  <a:cxn ang="0">
                    <a:pos x="17" y="0"/>
                  </a:cxn>
                  <a:cxn ang="0">
                    <a:pos x="17" y="8"/>
                  </a:cxn>
                  <a:cxn ang="0">
                    <a:pos x="17" y="8"/>
                  </a:cxn>
                  <a:cxn ang="0">
                    <a:pos x="17" y="8"/>
                  </a:cxn>
                  <a:cxn ang="0">
                    <a:pos x="8" y="8"/>
                  </a:cxn>
                  <a:cxn ang="0">
                    <a:pos x="17" y="8"/>
                  </a:cxn>
                  <a:cxn ang="0">
                    <a:pos x="17" y="8"/>
                  </a:cxn>
                  <a:cxn ang="0">
                    <a:pos x="17" y="0"/>
                  </a:cxn>
                  <a:cxn ang="0">
                    <a:pos x="17" y="0"/>
                  </a:cxn>
                  <a:cxn ang="0">
                    <a:pos x="17" y="0"/>
                  </a:cxn>
                  <a:cxn ang="0">
                    <a:pos x="25" y="0"/>
                  </a:cxn>
                  <a:cxn ang="0">
                    <a:pos x="25" y="0"/>
                  </a:cxn>
                  <a:cxn ang="0">
                    <a:pos x="17" y="0"/>
                  </a:cxn>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17" y="0"/>
                    </a:lnTo>
                    <a:lnTo>
                      <a:pt x="17"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0" name="Freeform 1724"/>
              <p:cNvSpPr>
                <a:spLocks/>
              </p:cNvSpPr>
              <p:nvPr/>
            </p:nvSpPr>
            <p:spPr bwMode="auto">
              <a:xfrm>
                <a:off x="344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1" name="Freeform 1725"/>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2" name="Freeform 1726"/>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3" name="Freeform 1727"/>
              <p:cNvSpPr>
                <a:spLocks/>
              </p:cNvSpPr>
              <p:nvPr/>
            </p:nvSpPr>
            <p:spPr bwMode="auto">
              <a:xfrm>
                <a:off x="3327" y="3068"/>
                <a:ext cx="8" cy="8"/>
              </a:xfrm>
              <a:custGeom>
                <a:avLst/>
                <a:gdLst/>
                <a:ahLst/>
                <a:cxnLst>
                  <a:cxn ang="0">
                    <a:pos x="0" y="0"/>
                  </a:cxn>
                  <a:cxn ang="0">
                    <a:pos x="8" y="0"/>
                  </a:cxn>
                  <a:cxn ang="0">
                    <a:pos x="8" y="0"/>
                  </a:cxn>
                  <a:cxn ang="0">
                    <a:pos x="0" y="0"/>
                  </a:cxn>
                  <a:cxn ang="0">
                    <a:pos x="0" y="0"/>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0" y="8"/>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0"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4" name="Freeform 1728"/>
              <p:cNvSpPr>
                <a:spLocks/>
              </p:cNvSpPr>
              <p:nvPr/>
            </p:nvSpPr>
            <p:spPr bwMode="auto">
              <a:xfrm>
                <a:off x="3279" y="3068"/>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5" name="Freeform 1729"/>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6" name="Freeform 173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7" name="Freeform 1731"/>
              <p:cNvSpPr>
                <a:spLocks/>
              </p:cNvSpPr>
              <p:nvPr/>
            </p:nvSpPr>
            <p:spPr bwMode="auto">
              <a:xfrm>
                <a:off x="3456" y="3076"/>
                <a:ext cx="16"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8" name="Freeform 1732"/>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9" name="Freeform 1733"/>
              <p:cNvSpPr>
                <a:spLocks/>
              </p:cNvSpPr>
              <p:nvPr/>
            </p:nvSpPr>
            <p:spPr bwMode="auto">
              <a:xfrm>
                <a:off x="3335" y="30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0" name="Freeform 1734"/>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1" name="Freeform 1735"/>
              <p:cNvSpPr>
                <a:spLocks/>
              </p:cNvSpPr>
              <p:nvPr/>
            </p:nvSpPr>
            <p:spPr bwMode="auto">
              <a:xfrm>
                <a:off x="3360" y="3076"/>
                <a:ext cx="8" cy="1"/>
              </a:xfrm>
              <a:custGeom>
                <a:avLst/>
                <a:gdLst/>
                <a:ahLst/>
                <a:cxnLst>
                  <a:cxn ang="0">
                    <a:pos x="8"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8" y="0"/>
                    </a:lnTo>
                    <a:lnTo>
                      <a:pt x="0"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2" name="Freeform 1736"/>
              <p:cNvSpPr>
                <a:spLocks/>
              </p:cNvSpPr>
              <p:nvPr/>
            </p:nvSpPr>
            <p:spPr bwMode="auto">
              <a:xfrm>
                <a:off x="3158"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3" name="Freeform 1737"/>
              <p:cNvSpPr>
                <a:spLocks/>
              </p:cNvSpPr>
              <p:nvPr/>
            </p:nvSpPr>
            <p:spPr bwMode="auto">
              <a:xfrm>
                <a:off x="3360" y="3076"/>
                <a:ext cx="8" cy="8"/>
              </a:xfrm>
              <a:custGeom>
                <a:avLst/>
                <a:gdLst/>
                <a:ahLst/>
                <a:cxnLst>
                  <a:cxn ang="0">
                    <a:pos x="8" y="0"/>
                  </a:cxn>
                  <a:cxn ang="0">
                    <a:pos x="8" y="8"/>
                  </a:cxn>
                  <a:cxn ang="0">
                    <a:pos x="8" y="8"/>
                  </a:cxn>
                  <a:cxn ang="0">
                    <a:pos x="0" y="0"/>
                  </a:cxn>
                  <a:cxn ang="0">
                    <a:pos x="8" y="0"/>
                  </a:cxn>
                </a:cxnLst>
                <a:rect l="0" t="0" r="r" b="b"/>
                <a:pathLst>
                  <a:path w="8" h="8">
                    <a:moveTo>
                      <a:pt x="8" y="0"/>
                    </a:moveTo>
                    <a:lnTo>
                      <a:pt x="8" y="8"/>
                    </a:lnTo>
                    <a:lnTo>
                      <a:pt x="8"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4" name="Freeform 1738"/>
              <p:cNvSpPr>
                <a:spLocks/>
              </p:cNvSpPr>
              <p:nvPr/>
            </p:nvSpPr>
            <p:spPr bwMode="auto">
              <a:xfrm>
                <a:off x="3472" y="3076"/>
                <a:ext cx="1" cy="8"/>
              </a:xfrm>
              <a:custGeom>
                <a:avLst/>
                <a:gdLst/>
                <a:ahLst/>
                <a:cxnLst>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5" name="Freeform 1739"/>
              <p:cNvSpPr>
                <a:spLocks/>
              </p:cNvSpPr>
              <p:nvPr/>
            </p:nvSpPr>
            <p:spPr bwMode="auto">
              <a:xfrm>
                <a:off x="3432" y="3068"/>
                <a:ext cx="16" cy="16"/>
              </a:xfrm>
              <a:custGeom>
                <a:avLst/>
                <a:gdLst/>
                <a:ahLst/>
                <a:cxnLst>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6" name="Freeform 1740"/>
              <p:cNvSpPr>
                <a:spLocks/>
              </p:cNvSpPr>
              <p:nvPr/>
            </p:nvSpPr>
            <p:spPr bwMode="auto">
              <a:xfrm>
                <a:off x="3472"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7" name="Freeform 1741"/>
              <p:cNvSpPr>
                <a:spLocks/>
              </p:cNvSpPr>
              <p:nvPr/>
            </p:nvSpPr>
            <p:spPr bwMode="auto">
              <a:xfrm>
                <a:off x="3440" y="3060"/>
                <a:ext cx="16" cy="24"/>
              </a:xfrm>
              <a:custGeom>
                <a:avLst/>
                <a:gdLst/>
                <a:ahLst/>
                <a:cxnLst>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Lst>
                <a:rect l="0" t="0" r="r" b="b"/>
                <a:pathLst>
                  <a:path w="16" h="24">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0" y="24"/>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8" name="Freeform 1742"/>
              <p:cNvSpPr>
                <a:spLocks/>
              </p:cNvSpPr>
              <p:nvPr/>
            </p:nvSpPr>
            <p:spPr bwMode="auto">
              <a:xfrm>
                <a:off x="3368"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9" name="Freeform 1743"/>
              <p:cNvSpPr>
                <a:spLocks/>
              </p:cNvSpPr>
              <p:nvPr/>
            </p:nvSpPr>
            <p:spPr bwMode="auto">
              <a:xfrm>
                <a:off x="3343" y="3068"/>
                <a:ext cx="25" cy="8"/>
              </a:xfrm>
              <a:custGeom>
                <a:avLst/>
                <a:gdLst/>
                <a:ahLst/>
                <a:cxnLst>
                  <a:cxn ang="0">
                    <a:pos x="0" y="8"/>
                  </a:cxn>
                  <a:cxn ang="0">
                    <a:pos x="0" y="8"/>
                  </a:cxn>
                  <a:cxn ang="0">
                    <a:pos x="0" y="8"/>
                  </a:cxn>
                  <a:cxn ang="0">
                    <a:pos x="0" y="8"/>
                  </a:cxn>
                  <a:cxn ang="0">
                    <a:pos x="0" y="8"/>
                  </a:cxn>
                  <a:cxn ang="0">
                    <a:pos x="0" y="8"/>
                  </a:cxn>
                  <a:cxn ang="0">
                    <a:pos x="9" y="8"/>
                  </a:cxn>
                  <a:cxn ang="0">
                    <a:pos x="9" y="8"/>
                  </a:cxn>
                  <a:cxn ang="0">
                    <a:pos x="9" y="8"/>
                  </a:cxn>
                  <a:cxn ang="0">
                    <a:pos x="9" y="0"/>
                  </a:cxn>
                  <a:cxn ang="0">
                    <a:pos x="9" y="0"/>
                  </a:cxn>
                  <a:cxn ang="0">
                    <a:pos x="9" y="8"/>
                  </a:cxn>
                  <a:cxn ang="0">
                    <a:pos x="9" y="8"/>
                  </a:cxn>
                  <a:cxn ang="0">
                    <a:pos x="9" y="8"/>
                  </a:cxn>
                  <a:cxn ang="0">
                    <a:pos x="17" y="8"/>
                  </a:cxn>
                  <a:cxn ang="0">
                    <a:pos x="9" y="8"/>
                  </a:cxn>
                  <a:cxn ang="0">
                    <a:pos x="9" y="8"/>
                  </a:cxn>
                  <a:cxn ang="0">
                    <a:pos x="9" y="8"/>
                  </a:cxn>
                  <a:cxn ang="0">
                    <a:pos x="9" y="8"/>
                  </a:cxn>
                  <a:cxn ang="0">
                    <a:pos x="9" y="8"/>
                  </a:cxn>
                  <a:cxn ang="0">
                    <a:pos x="9" y="0"/>
                  </a:cxn>
                  <a:cxn ang="0">
                    <a:pos x="9" y="0"/>
                  </a:cxn>
                  <a:cxn ang="0">
                    <a:pos x="17" y="0"/>
                  </a:cxn>
                  <a:cxn ang="0">
                    <a:pos x="17" y="0"/>
                  </a:cxn>
                  <a:cxn ang="0">
                    <a:pos x="17" y="0"/>
                  </a:cxn>
                  <a:cxn ang="0">
                    <a:pos x="17" y="8"/>
                  </a:cxn>
                  <a:cxn ang="0">
                    <a:pos x="17" y="8"/>
                  </a:cxn>
                  <a:cxn ang="0">
                    <a:pos x="25"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 ang="0">
                    <a:pos x="17" y="0"/>
                  </a:cxn>
                  <a:cxn ang="0">
                    <a:pos x="17" y="0"/>
                  </a:cxn>
                  <a:cxn ang="0">
                    <a:pos x="17" y="0"/>
                  </a:cxn>
                  <a:cxn ang="0">
                    <a:pos x="9" y="0"/>
                  </a:cxn>
                  <a:cxn ang="0">
                    <a:pos x="9" y="8"/>
                  </a:cxn>
                  <a:cxn ang="0">
                    <a:pos x="9" y="8"/>
                  </a:cxn>
                  <a:cxn ang="0">
                    <a:pos x="9" y="8"/>
                  </a:cxn>
                  <a:cxn ang="0">
                    <a:pos x="17" y="8"/>
                  </a:cxn>
                  <a:cxn ang="0">
                    <a:pos x="9" y="8"/>
                  </a:cxn>
                  <a:cxn ang="0">
                    <a:pos x="17"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Lst>
                <a:rect l="0" t="0" r="r" b="b"/>
                <a:pathLst>
                  <a:path w="25"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17"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17"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25" y="8"/>
                    </a:lnTo>
                    <a:lnTo>
                      <a:pt x="25" y="8"/>
                    </a:lnTo>
                    <a:lnTo>
                      <a:pt x="17" y="8"/>
                    </a:lnTo>
                    <a:lnTo>
                      <a:pt x="25" y="8"/>
                    </a:lnTo>
                    <a:lnTo>
                      <a:pt x="25" y="8"/>
                    </a:lnTo>
                    <a:lnTo>
                      <a:pt x="25" y="8"/>
                    </a:lnTo>
                    <a:lnTo>
                      <a:pt x="25" y="8"/>
                    </a:lnTo>
                    <a:lnTo>
                      <a:pt x="17"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9" y="8"/>
                    </a:lnTo>
                    <a:lnTo>
                      <a:pt x="9" y="8"/>
                    </a:lnTo>
                    <a:lnTo>
                      <a:pt x="17" y="8"/>
                    </a:lnTo>
                    <a:lnTo>
                      <a:pt x="17" y="8"/>
                    </a:lnTo>
                    <a:lnTo>
                      <a:pt x="9" y="8"/>
                    </a:lnTo>
                    <a:lnTo>
                      <a:pt x="9" y="8"/>
                    </a:lnTo>
                    <a:lnTo>
                      <a:pt x="9" y="8"/>
                    </a:lnTo>
                    <a:lnTo>
                      <a:pt x="9"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0"/>
                    </a:lnTo>
                    <a:lnTo>
                      <a:pt x="9" y="8"/>
                    </a:lnTo>
                    <a:lnTo>
                      <a:pt x="9" y="8"/>
                    </a:lnTo>
                    <a:lnTo>
                      <a:pt x="9" y="8"/>
                    </a:lnTo>
                    <a:lnTo>
                      <a:pt x="9" y="8"/>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0" name="Freeform 1744"/>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1" name="Freeform 1745"/>
              <p:cNvSpPr>
                <a:spLocks/>
              </p:cNvSpPr>
              <p:nvPr/>
            </p:nvSpPr>
            <p:spPr bwMode="auto">
              <a:xfrm>
                <a:off x="3464" y="3076"/>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2" name="Freeform 1746"/>
              <p:cNvSpPr>
                <a:spLocks/>
              </p:cNvSpPr>
              <p:nvPr/>
            </p:nvSpPr>
            <p:spPr bwMode="auto">
              <a:xfrm>
                <a:off x="3360" y="3076"/>
                <a:ext cx="8" cy="8"/>
              </a:xfrm>
              <a:custGeom>
                <a:avLst/>
                <a:gdLst/>
                <a:ahLst/>
                <a:cxnLst>
                  <a:cxn ang="0">
                    <a:pos x="0" y="8"/>
                  </a:cxn>
                  <a:cxn ang="0">
                    <a:pos x="0" y="0"/>
                  </a:cxn>
                  <a:cxn ang="0">
                    <a:pos x="8" y="0"/>
                  </a:cxn>
                  <a:cxn ang="0">
                    <a:pos x="8" y="0"/>
                  </a:cxn>
                  <a:cxn ang="0">
                    <a:pos x="8" y="0"/>
                  </a:cxn>
                  <a:cxn ang="0">
                    <a:pos x="8" y="8"/>
                  </a:cxn>
                  <a:cxn ang="0">
                    <a:pos x="8" y="8"/>
                  </a:cxn>
                  <a:cxn ang="0">
                    <a:pos x="0" y="0"/>
                  </a:cxn>
                  <a:cxn ang="0">
                    <a:pos x="0" y="0"/>
                  </a:cxn>
                  <a:cxn ang="0">
                    <a:pos x="8" y="0"/>
                  </a:cxn>
                  <a:cxn ang="0">
                    <a:pos x="8" y="0"/>
                  </a:cxn>
                  <a:cxn ang="0">
                    <a:pos x="8" y="0"/>
                  </a:cxn>
                  <a:cxn ang="0">
                    <a:pos x="8" y="0"/>
                  </a:cxn>
                  <a:cxn ang="0">
                    <a:pos x="8" y="8"/>
                  </a:cxn>
                  <a:cxn ang="0">
                    <a:pos x="8" y="8"/>
                  </a:cxn>
                  <a:cxn ang="0">
                    <a:pos x="8" y="0"/>
                  </a:cxn>
                  <a:cxn ang="0">
                    <a:pos x="8" y="8"/>
                  </a:cxn>
                  <a:cxn ang="0">
                    <a:pos x="0" y="8"/>
                  </a:cxn>
                </a:cxnLst>
                <a:rect l="0" t="0" r="r" b="b"/>
                <a:pathLst>
                  <a:path w="8" h="8">
                    <a:moveTo>
                      <a:pt x="0" y="8"/>
                    </a:moveTo>
                    <a:lnTo>
                      <a:pt x="0" y="0"/>
                    </a:lnTo>
                    <a:lnTo>
                      <a:pt x="8" y="0"/>
                    </a:lnTo>
                    <a:lnTo>
                      <a:pt x="8" y="0"/>
                    </a:lnTo>
                    <a:lnTo>
                      <a:pt x="8" y="0"/>
                    </a:lnTo>
                    <a:lnTo>
                      <a:pt x="8" y="8"/>
                    </a:lnTo>
                    <a:lnTo>
                      <a:pt x="8" y="8"/>
                    </a:lnTo>
                    <a:lnTo>
                      <a:pt x="0" y="0"/>
                    </a:lnTo>
                    <a:lnTo>
                      <a:pt x="0" y="0"/>
                    </a:lnTo>
                    <a:lnTo>
                      <a:pt x="8" y="0"/>
                    </a:lnTo>
                    <a:lnTo>
                      <a:pt x="8" y="0"/>
                    </a:lnTo>
                    <a:lnTo>
                      <a:pt x="8" y="0"/>
                    </a:lnTo>
                    <a:lnTo>
                      <a:pt x="8" y="0"/>
                    </a:lnTo>
                    <a:lnTo>
                      <a:pt x="8" y="8"/>
                    </a:lnTo>
                    <a:lnTo>
                      <a:pt x="8"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3" name="Freeform 1747"/>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4" name="Freeform 1748"/>
              <p:cNvSpPr>
                <a:spLocks/>
              </p:cNvSpPr>
              <p:nvPr/>
            </p:nvSpPr>
            <p:spPr bwMode="auto">
              <a:xfrm>
                <a:off x="3456" y="30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5" name="Freeform 1749"/>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6" name="Freeform 1750"/>
              <p:cNvSpPr>
                <a:spLocks/>
              </p:cNvSpPr>
              <p:nvPr/>
            </p:nvSpPr>
            <p:spPr bwMode="auto">
              <a:xfrm>
                <a:off x="3279" y="3076"/>
                <a:ext cx="16" cy="8"/>
              </a:xfrm>
              <a:custGeom>
                <a:avLst/>
                <a:gdLst/>
                <a:ahLst/>
                <a:cxnLst>
                  <a:cxn ang="0">
                    <a:pos x="8" y="0"/>
                  </a:cxn>
                  <a:cxn ang="0">
                    <a:pos x="0" y="0"/>
                  </a:cxn>
                  <a:cxn ang="0">
                    <a:pos x="0"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8"/>
                  </a:cxn>
                  <a:cxn ang="0">
                    <a:pos x="8" y="8"/>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16" h="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7" name="Freeform 1751"/>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8" name="Freeform 1752"/>
              <p:cNvSpPr>
                <a:spLocks/>
              </p:cNvSpPr>
              <p:nvPr/>
            </p:nvSpPr>
            <p:spPr bwMode="auto">
              <a:xfrm>
                <a:off x="3456" y="3084"/>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9" name="Freeform 1753"/>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0" name="Freeform 1754"/>
              <p:cNvSpPr>
                <a:spLocks/>
              </p:cNvSpPr>
              <p:nvPr/>
            </p:nvSpPr>
            <p:spPr bwMode="auto">
              <a:xfrm>
                <a:off x="3360" y="3076"/>
                <a:ext cx="8" cy="8"/>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 ang="0">
                    <a:pos x="0" y="0"/>
                  </a:cxn>
                  <a:cxn ang="0">
                    <a:pos x="8"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1" name="Freeform 1755"/>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2" name="Freeform 1756"/>
              <p:cNvSpPr>
                <a:spLocks/>
              </p:cNvSpPr>
              <p:nvPr/>
            </p:nvSpPr>
            <p:spPr bwMode="auto">
              <a:xfrm>
                <a:off x="336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3" name="Freeform 175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4" name="Freeform 1758"/>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5" name="Freeform 1759"/>
              <p:cNvSpPr>
                <a:spLocks/>
              </p:cNvSpPr>
              <p:nvPr/>
            </p:nvSpPr>
            <p:spPr bwMode="auto">
              <a:xfrm>
                <a:off x="3456" y="3084"/>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6" name="Freeform 1760"/>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7" name="Freeform 176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8" name="Freeform 176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9" name="Freeform 1763"/>
              <p:cNvSpPr>
                <a:spLocks/>
              </p:cNvSpPr>
              <p:nvPr/>
            </p:nvSpPr>
            <p:spPr bwMode="auto">
              <a:xfrm>
                <a:off x="3287" y="3068"/>
                <a:ext cx="8" cy="16"/>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0"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 ang="0">
                    <a:pos x="8" y="16"/>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16"/>
                    </a:lnTo>
                    <a:lnTo>
                      <a:pt x="0"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0" name="Freeform 1764"/>
              <p:cNvSpPr>
                <a:spLocks/>
              </p:cNvSpPr>
              <p:nvPr/>
            </p:nvSpPr>
            <p:spPr bwMode="auto">
              <a:xfrm>
                <a:off x="3343" y="3076"/>
                <a:ext cx="1" cy="8"/>
              </a:xfrm>
              <a:custGeom>
                <a:avLst/>
                <a:gdLst/>
                <a:ahLst/>
                <a:cxnLst>
                  <a:cxn ang="0">
                    <a:pos x="0" y="8"/>
                  </a:cxn>
                  <a:cxn ang="0">
                    <a:pos x="0" y="8"/>
                  </a:cxn>
                  <a:cxn ang="0">
                    <a:pos x="0" y="0"/>
                  </a:cxn>
                  <a:cxn ang="0">
                    <a:pos x="0" y="0"/>
                  </a:cxn>
                  <a:cxn ang="0">
                    <a:pos x="0" y="8"/>
                  </a:cxn>
                  <a:cxn ang="0">
                    <a:pos x="0" y="8"/>
                  </a:cxn>
                </a:cxnLst>
                <a:rect l="0" t="0" r="r" b="b"/>
                <a:pathLst>
                  <a:path h="8">
                    <a:moveTo>
                      <a:pt x="0" y="8"/>
                    </a:move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1" name="Freeform 1765"/>
              <p:cNvSpPr>
                <a:spLocks noEditPoints="1"/>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2" name="Freeform 1766"/>
              <p:cNvSpPr>
                <a:spLocks/>
              </p:cNvSpPr>
              <p:nvPr/>
            </p:nvSpPr>
            <p:spPr bwMode="auto">
              <a:xfrm>
                <a:off x="3456" y="3084"/>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3" name="Freeform 1767"/>
              <p:cNvSpPr>
                <a:spLocks/>
              </p:cNvSpPr>
              <p:nvPr/>
            </p:nvSpPr>
            <p:spPr bwMode="auto">
              <a:xfrm>
                <a:off x="3360"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4" name="Freeform 1768"/>
              <p:cNvSpPr>
                <a:spLocks noEditPoints="1"/>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5" name="Freeform 1769"/>
              <p:cNvSpPr>
                <a:spLocks/>
              </p:cNvSpPr>
              <p:nvPr/>
            </p:nvSpPr>
            <p:spPr bwMode="auto">
              <a:xfrm>
                <a:off x="3360" y="3084"/>
                <a:ext cx="8" cy="1"/>
              </a:xfrm>
              <a:custGeom>
                <a:avLst/>
                <a:gdLst/>
                <a:ahLst/>
                <a:cxnLst>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6" name="Freeform 1770"/>
              <p:cNvSpPr>
                <a:spLocks/>
              </p:cNvSpPr>
              <p:nvPr/>
            </p:nvSpPr>
            <p:spPr bwMode="auto">
              <a:xfrm>
                <a:off x="328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7" name="Freeform 1771"/>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8" name="Freeform 177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9" name="Freeform 1773"/>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0" name="Freeform 1774"/>
              <p:cNvSpPr>
                <a:spLocks/>
              </p:cNvSpPr>
              <p:nvPr/>
            </p:nvSpPr>
            <p:spPr bwMode="auto">
              <a:xfrm>
                <a:off x="3432" y="3076"/>
                <a:ext cx="8" cy="8"/>
              </a:xfrm>
              <a:custGeom>
                <a:avLst/>
                <a:gdLst/>
                <a:ahLst/>
                <a:cxnLst>
                  <a:cxn ang="0">
                    <a:pos x="8" y="0"/>
                  </a:cxn>
                  <a:cxn ang="0">
                    <a:pos x="8" y="0"/>
                  </a:cxn>
                  <a:cxn ang="0">
                    <a:pos x="0" y="0"/>
                  </a:cxn>
                  <a:cxn ang="0">
                    <a:pos x="0" y="0"/>
                  </a:cxn>
                  <a:cxn ang="0">
                    <a:pos x="0" y="0"/>
                  </a:cxn>
                  <a:cxn ang="0">
                    <a:pos x="0" y="0"/>
                  </a:cxn>
                  <a:cxn ang="0">
                    <a:pos x="0" y="8"/>
                  </a:cxn>
                  <a:cxn ang="0">
                    <a:pos x="0" y="0"/>
                  </a:cxn>
                  <a:cxn ang="0">
                    <a:pos x="0" y="0"/>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1" name="Freeform 1775"/>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2" name="Freeform 1776"/>
              <p:cNvSpPr>
                <a:spLocks noEditPoints="1"/>
              </p:cNvSpPr>
              <p:nvPr/>
            </p:nvSpPr>
            <p:spPr bwMode="auto">
              <a:xfrm>
                <a:off x="3456" y="3084"/>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3" name="Freeform 1777"/>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4" name="Freeform 1778"/>
              <p:cNvSpPr>
                <a:spLocks noEditPoints="1"/>
              </p:cNvSpPr>
              <p:nvPr/>
            </p:nvSpPr>
            <p:spPr bwMode="auto">
              <a:xfrm>
                <a:off x="3352" y="3084"/>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5" name="Freeform 1779"/>
              <p:cNvSpPr>
                <a:spLocks/>
              </p:cNvSpPr>
              <p:nvPr/>
            </p:nvSpPr>
            <p:spPr bwMode="auto">
              <a:xfrm>
                <a:off x="3456" y="3076"/>
                <a:ext cx="8" cy="8"/>
              </a:xfrm>
              <a:custGeom>
                <a:avLst/>
                <a:gdLst/>
                <a:ahLst/>
                <a:cxnLst>
                  <a:cxn ang="0">
                    <a:pos x="8" y="8"/>
                  </a:cxn>
                  <a:cxn ang="0">
                    <a:pos x="8" y="8"/>
                  </a:cxn>
                  <a:cxn ang="0">
                    <a:pos x="8" y="8"/>
                  </a:cxn>
                  <a:cxn ang="0">
                    <a:pos x="8" y="8"/>
                  </a:cxn>
                  <a:cxn ang="0">
                    <a:pos x="0" y="8"/>
                  </a:cxn>
                  <a:cxn ang="0">
                    <a:pos x="8" y="0"/>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6" name="Freeform 1780"/>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8" y="8"/>
                    </a:lnTo>
                    <a:lnTo>
                      <a:pt x="0" y="8"/>
                    </a:lnTo>
                    <a:lnTo>
                      <a:pt x="0"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7" name="Freeform 1781"/>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8" name="Freeform 1782"/>
              <p:cNvSpPr>
                <a:spLocks/>
              </p:cNvSpPr>
              <p:nvPr/>
            </p:nvSpPr>
            <p:spPr bwMode="auto">
              <a:xfrm>
                <a:off x="3335" y="3068"/>
                <a:ext cx="8"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0" y="0"/>
                  </a:cxn>
                  <a:cxn ang="0">
                    <a:pos x="0" y="0"/>
                  </a:cxn>
                  <a:cxn ang="0">
                    <a:pos x="8" y="0"/>
                  </a:cxn>
                  <a:cxn ang="0">
                    <a:pos x="8" y="0"/>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0"/>
                  </a:cxn>
                  <a:cxn ang="0">
                    <a:pos x="8" y="0"/>
                  </a:cxn>
                  <a:cxn ang="0">
                    <a:pos x="8" y="0"/>
                  </a:cxn>
                  <a:cxn ang="0">
                    <a:pos x="0" y="8"/>
                  </a:cxn>
                  <a:cxn ang="0">
                    <a:pos x="8" y="8"/>
                  </a:cxn>
                  <a:cxn ang="0">
                    <a:pos x="8" y="8"/>
                  </a:cxn>
                  <a:cxn ang="0">
                    <a:pos x="8" y="8"/>
                  </a:cxn>
                  <a:cxn ang="0">
                    <a:pos x="8" y="8"/>
                  </a:cxn>
                  <a:cxn ang="0">
                    <a:pos x="8" y="8"/>
                  </a:cxn>
                  <a:cxn ang="0">
                    <a:pos x="8" y="8"/>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0" y="8"/>
                    </a:lnTo>
                    <a:lnTo>
                      <a:pt x="8" y="16"/>
                    </a:lnTo>
                    <a:lnTo>
                      <a:pt x="0" y="16"/>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0"/>
                    </a:lnTo>
                    <a:lnTo>
                      <a:pt x="0" y="0"/>
                    </a:lnTo>
                    <a:lnTo>
                      <a:pt x="8" y="0"/>
                    </a:lnTo>
                    <a:lnTo>
                      <a:pt x="8"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0"/>
                    </a:lnTo>
                    <a:lnTo>
                      <a:pt x="0" y="0"/>
                    </a:lnTo>
                    <a:lnTo>
                      <a:pt x="0" y="8"/>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9" name="Freeform 1783"/>
              <p:cNvSpPr>
                <a:spLocks/>
              </p:cNvSpPr>
              <p:nvPr/>
            </p:nvSpPr>
            <p:spPr bwMode="auto">
              <a:xfrm>
                <a:off x="3368" y="3076"/>
                <a:ext cx="8" cy="8"/>
              </a:xfrm>
              <a:custGeom>
                <a:avLst/>
                <a:gdLst/>
                <a:ahLst/>
                <a:cxnLst>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8"/>
                  </a:cxn>
                  <a:cxn ang="0">
                    <a:pos x="0" y="8"/>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0" name="Freeform 1784"/>
              <p:cNvSpPr>
                <a:spLocks/>
              </p:cNvSpPr>
              <p:nvPr/>
            </p:nvSpPr>
            <p:spPr bwMode="auto">
              <a:xfrm>
                <a:off x="3343" y="3084"/>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1" name="Freeform 1785"/>
              <p:cNvSpPr>
                <a:spLocks/>
              </p:cNvSpPr>
              <p:nvPr/>
            </p:nvSpPr>
            <p:spPr bwMode="auto">
              <a:xfrm>
                <a:off x="3368" y="3076"/>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2" name="Rectangle 178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3" name="Rectangle 1787"/>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4" name="Freeform 1788"/>
              <p:cNvSpPr>
                <a:spLocks/>
              </p:cNvSpPr>
              <p:nvPr/>
            </p:nvSpPr>
            <p:spPr bwMode="auto">
              <a:xfrm>
                <a:off x="3327" y="3068"/>
                <a:ext cx="8" cy="16"/>
              </a:xfrm>
              <a:custGeom>
                <a:avLst/>
                <a:gdLst/>
                <a:ahLst/>
                <a:cxnLst>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5" name="Rectangle 1789"/>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6" name="Freeform 1790"/>
              <p:cNvSpPr>
                <a:spLocks/>
              </p:cNvSpPr>
              <p:nvPr/>
            </p:nvSpPr>
            <p:spPr bwMode="auto">
              <a:xfrm>
                <a:off x="3432" y="3076"/>
                <a:ext cx="16" cy="8"/>
              </a:xfrm>
              <a:custGeom>
                <a:avLst/>
                <a:gdLst/>
                <a:ahLst/>
                <a:cxnLst>
                  <a:cxn ang="0">
                    <a:pos x="8" y="0"/>
                  </a:cxn>
                  <a:cxn ang="0">
                    <a:pos x="8" y="0"/>
                  </a:cxn>
                  <a:cxn ang="0">
                    <a:pos x="8" y="0"/>
                  </a:cxn>
                  <a:cxn ang="0">
                    <a:pos x="8" y="0"/>
                  </a:cxn>
                  <a:cxn ang="0">
                    <a:pos x="8" y="0"/>
                  </a:cxn>
                  <a:cxn ang="0">
                    <a:pos x="16"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7" name="Freeform 1791"/>
              <p:cNvSpPr>
                <a:spLocks/>
              </p:cNvSpPr>
              <p:nvPr/>
            </p:nvSpPr>
            <p:spPr bwMode="auto">
              <a:xfrm>
                <a:off x="3271" y="3076"/>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8" name="Rectangle 1792"/>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9" name="Rectangle 1793"/>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30" name="Freeform 1794"/>
              <p:cNvSpPr>
                <a:spLocks/>
              </p:cNvSpPr>
              <p:nvPr/>
            </p:nvSpPr>
            <p:spPr bwMode="auto">
              <a:xfrm>
                <a:off x="3335"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1" name="Freeform 1795"/>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2" name="Rectangle 179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33" name="Freeform 1797"/>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4" name="Freeform 1798"/>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5" name="Freeform 1799"/>
              <p:cNvSpPr>
                <a:spLocks/>
              </p:cNvSpPr>
              <p:nvPr/>
            </p:nvSpPr>
            <p:spPr bwMode="auto">
              <a:xfrm>
                <a:off x="3239" y="3068"/>
                <a:ext cx="8" cy="16"/>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6" name="Freeform 1800"/>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7" name="Freeform 180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8" name="Freeform 1802"/>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9" name="Freeform 1803"/>
              <p:cNvSpPr>
                <a:spLocks/>
              </p:cNvSpPr>
              <p:nvPr/>
            </p:nvSpPr>
            <p:spPr bwMode="auto">
              <a:xfrm>
                <a:off x="3368" y="30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8" y="8"/>
                  </a:cxn>
                  <a:cxn ang="0">
                    <a:pos x="8" y="8"/>
                  </a:cxn>
                  <a:cxn ang="0">
                    <a:pos x="0"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0" name="Freeform 1804"/>
              <p:cNvSpPr>
                <a:spLocks/>
              </p:cNvSpPr>
              <p:nvPr/>
            </p:nvSpPr>
            <p:spPr bwMode="auto">
              <a:xfrm>
                <a:off x="3287" y="3076"/>
                <a:ext cx="8" cy="8"/>
              </a:xfrm>
              <a:custGeom>
                <a:avLst/>
                <a:gdLst/>
                <a:ahLst/>
                <a:cxnLst>
                  <a:cxn ang="0">
                    <a:pos x="8" y="8"/>
                  </a:cxn>
                  <a:cxn ang="0">
                    <a:pos x="8" y="8"/>
                  </a:cxn>
                  <a:cxn ang="0">
                    <a:pos x="8" y="8"/>
                  </a:cxn>
                  <a:cxn ang="0">
                    <a:pos x="8" y="8"/>
                  </a:cxn>
                  <a:cxn ang="0">
                    <a:pos x="8" y="0"/>
                  </a:cxn>
                  <a:cxn ang="0">
                    <a:pos x="8" y="8"/>
                  </a:cxn>
                  <a:cxn ang="0">
                    <a:pos x="8" y="8"/>
                  </a:cxn>
                  <a:cxn ang="0">
                    <a:pos x="8"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8" y="8"/>
                  </a:cxn>
                  <a:cxn ang="0">
                    <a:pos x="8" y="8"/>
                  </a:cxn>
                  <a:cxn ang="0">
                    <a:pos x="8"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1" name="Freeform 180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2" name="Freeform 1806"/>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3" name="Freeform 180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4" name="Freeform 1808"/>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5" name="Freeform 1809"/>
              <p:cNvSpPr>
                <a:spLocks/>
              </p:cNvSpPr>
              <p:nvPr/>
            </p:nvSpPr>
            <p:spPr bwMode="auto">
              <a:xfrm>
                <a:off x="3440" y="3084"/>
                <a:ext cx="8" cy="1"/>
              </a:xfrm>
              <a:custGeom>
                <a:avLst/>
                <a:gdLst/>
                <a:ahLst/>
                <a:cxnLst>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6" name="Freeform 1810"/>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7" name="Freeform 181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8" name="Freeform 1812"/>
              <p:cNvSpPr>
                <a:spLocks/>
              </p:cNvSpPr>
              <p:nvPr/>
            </p:nvSpPr>
            <p:spPr bwMode="auto">
              <a:xfrm>
                <a:off x="3166" y="3068"/>
                <a:ext cx="16"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16"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2" name="Group 2014"/>
            <p:cNvGrpSpPr>
              <a:grpSpLocks/>
            </p:cNvGrpSpPr>
            <p:nvPr/>
          </p:nvGrpSpPr>
          <p:grpSpPr bwMode="auto">
            <a:xfrm>
              <a:off x="3150" y="3060"/>
              <a:ext cx="331" cy="41"/>
              <a:chOff x="3150" y="3060"/>
              <a:chExt cx="331" cy="41"/>
            </a:xfrm>
          </p:grpSpPr>
          <p:sp>
            <p:nvSpPr>
              <p:cNvPr id="6449" name="Freeform 1814"/>
              <p:cNvSpPr>
                <a:spLocks/>
              </p:cNvSpPr>
              <p:nvPr/>
            </p:nvSpPr>
            <p:spPr bwMode="auto">
              <a:xfrm>
                <a:off x="3368" y="30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0" name="Freeform 181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1" name="Freeform 1816"/>
              <p:cNvSpPr>
                <a:spLocks/>
              </p:cNvSpPr>
              <p:nvPr/>
            </p:nvSpPr>
            <p:spPr bwMode="auto">
              <a:xfrm>
                <a:off x="3440" y="308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2" name="Freeform 1817"/>
              <p:cNvSpPr>
                <a:spLocks/>
              </p:cNvSpPr>
              <p:nvPr/>
            </p:nvSpPr>
            <p:spPr bwMode="auto">
              <a:xfrm>
                <a:off x="3174" y="3084"/>
                <a:ext cx="8" cy="1"/>
              </a:xfrm>
              <a:custGeom>
                <a:avLst/>
                <a:gdLst/>
                <a:ahLst/>
                <a:cxnLst>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3" name="Freeform 1818"/>
              <p:cNvSpPr>
                <a:spLocks/>
              </p:cNvSpPr>
              <p:nvPr/>
            </p:nvSpPr>
            <p:spPr bwMode="auto">
              <a:xfrm>
                <a:off x="3440" y="3060"/>
                <a:ext cx="16" cy="24"/>
              </a:xfrm>
              <a:custGeom>
                <a:avLst/>
                <a:gdLst/>
                <a:ahLst/>
                <a:cxnLst>
                  <a:cxn ang="0">
                    <a:pos x="0" y="24"/>
                  </a:cxn>
                  <a:cxn ang="0">
                    <a:pos x="0" y="24"/>
                  </a:cxn>
                  <a:cxn ang="0">
                    <a:pos x="0" y="24"/>
                  </a:cxn>
                  <a:cxn ang="0">
                    <a:pos x="0" y="24"/>
                  </a:cxn>
                  <a:cxn ang="0">
                    <a:pos x="0"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24"/>
                  </a:cxn>
                  <a:cxn ang="0">
                    <a:pos x="0" y="24"/>
                  </a:cxn>
                  <a:cxn ang="0">
                    <a:pos x="0" y="24"/>
                  </a:cxn>
                  <a:cxn ang="0">
                    <a:pos x="0" y="24"/>
                  </a:cxn>
                  <a:cxn ang="0">
                    <a:pos x="0" y="24"/>
                  </a:cxn>
                  <a:cxn ang="0">
                    <a:pos x="8" y="24"/>
                  </a:cxn>
                </a:cxnLst>
                <a:rect l="0" t="0" r="r" b="b"/>
                <a:pathLst>
                  <a:path w="16" h="24">
                    <a:moveTo>
                      <a:pt x="8" y="24"/>
                    </a:moveTo>
                    <a:lnTo>
                      <a:pt x="8" y="24"/>
                    </a:lnTo>
                    <a:lnTo>
                      <a:pt x="8" y="24"/>
                    </a:lnTo>
                    <a:lnTo>
                      <a:pt x="8"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4" name="Freeform 1819"/>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5" name="Freeform 1820"/>
              <p:cNvSpPr>
                <a:spLocks/>
              </p:cNvSpPr>
              <p:nvPr/>
            </p:nvSpPr>
            <p:spPr bwMode="auto">
              <a:xfrm>
                <a:off x="3440" y="3084"/>
                <a:ext cx="8" cy="1"/>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6" name="Freeform 1821"/>
              <p:cNvSpPr>
                <a:spLocks/>
              </p:cNvSpPr>
              <p:nvPr/>
            </p:nvSpPr>
            <p:spPr bwMode="auto">
              <a:xfrm>
                <a:off x="3448" y="3068"/>
                <a:ext cx="16" cy="16"/>
              </a:xfrm>
              <a:custGeom>
                <a:avLst/>
                <a:gdLst/>
                <a:ahLst/>
                <a:cxnLst>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16" h="16">
                    <a:moveTo>
                      <a:pt x="8" y="0"/>
                    </a:moveTo>
                    <a:lnTo>
                      <a:pt x="8" y="0"/>
                    </a:lnTo>
                    <a:lnTo>
                      <a:pt x="8" y="0"/>
                    </a:lnTo>
                    <a:lnTo>
                      <a:pt x="8" y="0"/>
                    </a:lnTo>
                    <a:lnTo>
                      <a:pt x="16" y="0"/>
                    </a:lnTo>
                    <a:lnTo>
                      <a:pt x="16" y="0"/>
                    </a:lnTo>
                    <a:lnTo>
                      <a:pt x="16" y="0"/>
                    </a:lnTo>
                    <a:lnTo>
                      <a:pt x="8"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7" name="Freeform 1822"/>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8" name="Freeform 1823"/>
              <p:cNvSpPr>
                <a:spLocks/>
              </p:cNvSpPr>
              <p:nvPr/>
            </p:nvSpPr>
            <p:spPr bwMode="auto">
              <a:xfrm>
                <a:off x="3271" y="3076"/>
                <a:ext cx="24"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9" name="Freeform 1824"/>
              <p:cNvSpPr>
                <a:spLocks/>
              </p:cNvSpPr>
              <p:nvPr/>
            </p:nvSpPr>
            <p:spPr bwMode="auto">
              <a:xfrm>
                <a:off x="3440" y="3084"/>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0" name="Freeform 182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1" name="Freeform 1826"/>
              <p:cNvSpPr>
                <a:spLocks/>
              </p:cNvSpPr>
              <p:nvPr/>
            </p:nvSpPr>
            <p:spPr bwMode="auto">
              <a:xfrm>
                <a:off x="3352" y="308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2" name="Freeform 1827"/>
              <p:cNvSpPr>
                <a:spLocks/>
              </p:cNvSpPr>
              <p:nvPr/>
            </p:nvSpPr>
            <p:spPr bwMode="auto">
              <a:xfrm>
                <a:off x="3255" y="3076"/>
                <a:ext cx="16" cy="8"/>
              </a:xfrm>
              <a:custGeom>
                <a:avLst/>
                <a:gdLst/>
                <a:ahLst/>
                <a:cxnLst>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3" name="Freeform 1828"/>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4" name="Freeform 1829"/>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5" name="Freeform 1830"/>
              <p:cNvSpPr>
                <a:spLocks/>
              </p:cNvSpPr>
              <p:nvPr/>
            </p:nvSpPr>
            <p:spPr bwMode="auto">
              <a:xfrm>
                <a:off x="3166"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8"/>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0"/>
                    </a:lnTo>
                    <a:lnTo>
                      <a:pt x="0"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6" name="Freeform 1831"/>
              <p:cNvSpPr>
                <a:spLocks/>
              </p:cNvSpPr>
              <p:nvPr/>
            </p:nvSpPr>
            <p:spPr bwMode="auto">
              <a:xfrm>
                <a:off x="3239" y="3060"/>
                <a:ext cx="16" cy="24"/>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8" y="8"/>
                  </a:cxn>
                </a:cxnLst>
                <a:rect l="0" t="0" r="r" b="b"/>
                <a:pathLst>
                  <a:path w="16" h="24">
                    <a:moveTo>
                      <a:pt x="0" y="8"/>
                    </a:move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7" name="Freeform 1832"/>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8" name="Freeform 1833"/>
              <p:cNvSpPr>
                <a:spLocks/>
              </p:cNvSpPr>
              <p:nvPr/>
            </p:nvSpPr>
            <p:spPr bwMode="auto">
              <a:xfrm>
                <a:off x="3174" y="308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9" name="Freeform 1834"/>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0" name="Freeform 1835"/>
              <p:cNvSpPr>
                <a:spLocks/>
              </p:cNvSpPr>
              <p:nvPr/>
            </p:nvSpPr>
            <p:spPr bwMode="auto">
              <a:xfrm>
                <a:off x="3432"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1" name="Freeform 1836"/>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2" name="Freeform 1837"/>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3" name="Freeform 1838"/>
              <p:cNvSpPr>
                <a:spLocks/>
              </p:cNvSpPr>
              <p:nvPr/>
            </p:nvSpPr>
            <p:spPr bwMode="auto">
              <a:xfrm>
                <a:off x="3416" y="3084"/>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16"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4" name="Freeform 1839"/>
              <p:cNvSpPr>
                <a:spLocks/>
              </p:cNvSpPr>
              <p:nvPr/>
            </p:nvSpPr>
            <p:spPr bwMode="auto">
              <a:xfrm>
                <a:off x="3416" y="3076"/>
                <a:ext cx="16" cy="16"/>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5" name="Freeform 1840"/>
              <p:cNvSpPr>
                <a:spLocks/>
              </p:cNvSpPr>
              <p:nvPr/>
            </p:nvSpPr>
            <p:spPr bwMode="auto">
              <a:xfrm>
                <a:off x="3432" y="308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6" name="Freeform 1841"/>
              <p:cNvSpPr>
                <a:spLocks noEditPoints="1"/>
              </p:cNvSpPr>
              <p:nvPr/>
            </p:nvSpPr>
            <p:spPr bwMode="auto">
              <a:xfrm>
                <a:off x="3432" y="3084"/>
                <a:ext cx="8" cy="8"/>
              </a:xfrm>
              <a:custGeom>
                <a:avLst/>
                <a:gdLst/>
                <a:ahLst/>
                <a:cxnLst>
                  <a:cxn ang="0">
                    <a:pos x="0" y="8"/>
                  </a:cxn>
                  <a:cxn ang="0">
                    <a:pos x="0" y="8"/>
                  </a:cxn>
                  <a:cxn ang="0">
                    <a:pos x="0" y="0"/>
                  </a:cxn>
                  <a:cxn ang="0">
                    <a:pos x="8" y="0"/>
                  </a:cxn>
                  <a:cxn ang="0">
                    <a:pos x="8" y="8"/>
                  </a:cxn>
                  <a:cxn ang="0">
                    <a:pos x="8" y="8"/>
                  </a:cxn>
                  <a:cxn ang="0">
                    <a:pos x="8" y="8"/>
                  </a:cxn>
                  <a:cxn ang="0">
                    <a:pos x="0" y="8"/>
                  </a:cxn>
                  <a:cxn ang="0">
                    <a:pos x="0" y="8"/>
                  </a:cxn>
                  <a:cxn ang="0">
                    <a:pos x="8" y="8"/>
                  </a:cxn>
                  <a:cxn ang="0">
                    <a:pos x="0" y="8"/>
                  </a:cxn>
                  <a:cxn ang="0">
                    <a:pos x="8" y="8"/>
                  </a:cxn>
                  <a:cxn ang="0">
                    <a:pos x="8" y="8"/>
                  </a:cxn>
                  <a:cxn ang="0">
                    <a:pos x="0" y="8"/>
                  </a:cxn>
                  <a:cxn ang="0">
                    <a:pos x="8" y="8"/>
                  </a:cxn>
                  <a:cxn ang="0">
                    <a:pos x="0" y="8"/>
                  </a:cxn>
                  <a:cxn ang="0">
                    <a:pos x="0" y="8"/>
                  </a:cxn>
                  <a:cxn ang="0">
                    <a:pos x="8" y="8"/>
                  </a:cxn>
                </a:cxnLst>
                <a:rect l="0" t="0" r="r" b="b"/>
                <a:pathLst>
                  <a:path w="8" h="8">
                    <a:moveTo>
                      <a:pt x="0" y="8"/>
                    </a:moveTo>
                    <a:lnTo>
                      <a:pt x="0" y="8"/>
                    </a:lnTo>
                    <a:lnTo>
                      <a:pt x="0" y="0"/>
                    </a:lnTo>
                    <a:lnTo>
                      <a:pt x="8" y="0"/>
                    </a:lnTo>
                    <a:lnTo>
                      <a:pt x="8" y="8"/>
                    </a:lnTo>
                    <a:lnTo>
                      <a:pt x="8" y="8"/>
                    </a:lnTo>
                    <a:lnTo>
                      <a:pt x="8" y="8"/>
                    </a:lnTo>
                    <a:lnTo>
                      <a:pt x="0" y="8"/>
                    </a:lnTo>
                    <a:lnTo>
                      <a:pt x="0" y="8"/>
                    </a:lnTo>
                    <a:close/>
                    <a:moveTo>
                      <a:pt x="8" y="8"/>
                    </a:moveTo>
                    <a:lnTo>
                      <a:pt x="0" y="8"/>
                    </a:lnTo>
                    <a:lnTo>
                      <a:pt x="8" y="8"/>
                    </a:lnTo>
                    <a:lnTo>
                      <a:pt x="8" y="8"/>
                    </a:lnTo>
                    <a:lnTo>
                      <a:pt x="0"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7" name="Freeform 1842"/>
              <p:cNvSpPr>
                <a:spLocks/>
              </p:cNvSpPr>
              <p:nvPr/>
            </p:nvSpPr>
            <p:spPr bwMode="auto">
              <a:xfrm>
                <a:off x="3440"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8" name="Freeform 1843"/>
              <p:cNvSpPr>
                <a:spLocks/>
              </p:cNvSpPr>
              <p:nvPr/>
            </p:nvSpPr>
            <p:spPr bwMode="auto">
              <a:xfrm>
                <a:off x="3456" y="30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9" name="Freeform 1844"/>
              <p:cNvSpPr>
                <a:spLocks/>
              </p:cNvSpPr>
              <p:nvPr/>
            </p:nvSpPr>
            <p:spPr bwMode="auto">
              <a:xfrm>
                <a:off x="3174" y="3084"/>
                <a:ext cx="8" cy="8"/>
              </a:xfrm>
              <a:custGeom>
                <a:avLst/>
                <a:gdLst/>
                <a:ahLst/>
                <a:cxnLst>
                  <a:cxn ang="0">
                    <a:pos x="0" y="0"/>
                  </a:cxn>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0" name="Freeform 1845"/>
              <p:cNvSpPr>
                <a:spLocks/>
              </p:cNvSpPr>
              <p:nvPr/>
            </p:nvSpPr>
            <p:spPr bwMode="auto">
              <a:xfrm>
                <a:off x="3247" y="308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0"/>
                    </a:lnTo>
                    <a:lnTo>
                      <a:pt x="8" y="8"/>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1" name="Freeform 1846"/>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2" name="Freeform 1847"/>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3" name="Freeform 1848"/>
              <p:cNvSpPr>
                <a:spLocks/>
              </p:cNvSpPr>
              <p:nvPr/>
            </p:nvSpPr>
            <p:spPr bwMode="auto">
              <a:xfrm>
                <a:off x="3352" y="3084"/>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8" y="8"/>
                  </a:cxn>
                  <a:cxn ang="0">
                    <a:pos x="0" y="8"/>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8"/>
                    </a:lnTo>
                    <a:lnTo>
                      <a:pt x="8" y="8"/>
                    </a:lnTo>
                    <a:lnTo>
                      <a:pt x="0" y="8"/>
                    </a:lnTo>
                    <a:lnTo>
                      <a:pt x="0" y="8"/>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0" y="8"/>
                    </a:lnTo>
                    <a:lnTo>
                      <a:pt x="0"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4" name="Freeform 1849"/>
              <p:cNvSpPr>
                <a:spLocks/>
              </p:cNvSpPr>
              <p:nvPr/>
            </p:nvSpPr>
            <p:spPr bwMode="auto">
              <a:xfrm>
                <a:off x="3432" y="3092"/>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5" name="Freeform 1850"/>
              <p:cNvSpPr>
                <a:spLocks/>
              </p:cNvSpPr>
              <p:nvPr/>
            </p:nvSpPr>
            <p:spPr bwMode="auto">
              <a:xfrm>
                <a:off x="3376" y="308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6" name="Freeform 1851"/>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7" name="Freeform 1852"/>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8" name="Freeform 1853"/>
              <p:cNvSpPr>
                <a:spLocks/>
              </p:cNvSpPr>
              <p:nvPr/>
            </p:nvSpPr>
            <p:spPr bwMode="auto">
              <a:xfrm>
                <a:off x="343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9" name="Freeform 1854"/>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0" name="Freeform 1855"/>
              <p:cNvSpPr>
                <a:spLocks/>
              </p:cNvSpPr>
              <p:nvPr/>
            </p:nvSpPr>
            <p:spPr bwMode="auto">
              <a:xfrm>
                <a:off x="3182" y="308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1" name="Freeform 1856"/>
              <p:cNvSpPr>
                <a:spLocks/>
              </p:cNvSpPr>
              <p:nvPr/>
            </p:nvSpPr>
            <p:spPr bwMode="auto">
              <a:xfrm>
                <a:off x="3440" y="3084"/>
                <a:ext cx="1" cy="8"/>
              </a:xfrm>
              <a:custGeom>
                <a:avLst/>
                <a:gdLst/>
                <a:ahLst/>
                <a:cxnLst>
                  <a:cxn ang="0">
                    <a:pos x="0" y="0"/>
                  </a:cxn>
                  <a:cxn ang="0">
                    <a:pos x="0" y="0"/>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2" name="Freeform 1857"/>
              <p:cNvSpPr>
                <a:spLocks/>
              </p:cNvSpPr>
              <p:nvPr/>
            </p:nvSpPr>
            <p:spPr bwMode="auto">
              <a:xfrm>
                <a:off x="3456" y="3076"/>
                <a:ext cx="16" cy="16"/>
              </a:xfrm>
              <a:custGeom>
                <a:avLst/>
                <a:gdLst/>
                <a:ahLst/>
                <a:cxnLst>
                  <a:cxn ang="0">
                    <a:pos x="0" y="16"/>
                  </a:cxn>
                  <a:cxn ang="0">
                    <a:pos x="0" y="16"/>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0"/>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3" name="Freeform 185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4" name="Freeform 1859"/>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5" name="Rectangle 1860"/>
              <p:cNvSpPr>
                <a:spLocks noChangeArrowheads="1"/>
              </p:cNvSpPr>
              <p:nvPr/>
            </p:nvSpPr>
            <p:spPr bwMode="auto">
              <a:xfrm>
                <a:off x="330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496" name="Freeform 1861"/>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7" name="Freeform 1862"/>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8" name="Freeform 1863"/>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9" name="Freeform 1864"/>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0" name="Freeform 186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1" name="Freeform 1866"/>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2" name="Freeform 1867"/>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3" name="Freeform 186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4" name="Freeform 1869"/>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5" name="Freeform 1870"/>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6" name="Freeform 187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7" name="Freeform 187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8" name="Freeform 1873"/>
              <p:cNvSpPr>
                <a:spLocks/>
              </p:cNvSpPr>
              <p:nvPr/>
            </p:nvSpPr>
            <p:spPr bwMode="auto">
              <a:xfrm>
                <a:off x="3247"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9" name="Freeform 1874"/>
              <p:cNvSpPr>
                <a:spLocks/>
              </p:cNvSpPr>
              <p:nvPr/>
            </p:nvSpPr>
            <p:spPr bwMode="auto">
              <a:xfrm>
                <a:off x="3456" y="3092"/>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0" name="Freeform 187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1" name="Freeform 1876"/>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2" name="Freeform 1877"/>
              <p:cNvSpPr>
                <a:spLocks/>
              </p:cNvSpPr>
              <p:nvPr/>
            </p:nvSpPr>
            <p:spPr bwMode="auto">
              <a:xfrm>
                <a:off x="3416" y="3084"/>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8"/>
                  </a:cxn>
                  <a:cxn ang="0">
                    <a:pos x="16" y="0"/>
                  </a:cxn>
                  <a:cxn ang="0">
                    <a:pos x="16" y="0"/>
                  </a:cxn>
                  <a:cxn ang="0">
                    <a:pos x="16" y="0"/>
                  </a:cxn>
                  <a:cxn ang="0">
                    <a:pos x="16" y="0"/>
                  </a:cxn>
                  <a:cxn ang="0">
                    <a:pos x="16" y="8"/>
                  </a:cxn>
                  <a:cxn ang="0">
                    <a:pos x="16" y="8"/>
                  </a:cxn>
                  <a:cxn ang="0">
                    <a:pos x="16" y="8"/>
                  </a:cxn>
                  <a:cxn ang="0">
                    <a:pos x="16"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0"/>
                    </a:move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0"/>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3" name="Rectangle 1878"/>
              <p:cNvSpPr>
                <a:spLocks noChangeArrowheads="1"/>
              </p:cNvSpPr>
              <p:nvPr/>
            </p:nvSpPr>
            <p:spPr bwMode="auto">
              <a:xfrm>
                <a:off x="334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14" name="Freeform 1879"/>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5" name="Freeform 1880"/>
              <p:cNvSpPr>
                <a:spLocks noEditPoints="1"/>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6" name="Freeform 1881"/>
              <p:cNvSpPr>
                <a:spLocks/>
              </p:cNvSpPr>
              <p:nvPr/>
            </p:nvSpPr>
            <p:spPr bwMode="auto">
              <a:xfrm>
                <a:off x="3456" y="3092"/>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7" name="Freeform 188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8" name="Freeform 1883"/>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9" name="Freeform 1884"/>
              <p:cNvSpPr>
                <a:spLocks/>
              </p:cNvSpPr>
              <p:nvPr/>
            </p:nvSpPr>
            <p:spPr bwMode="auto">
              <a:xfrm>
                <a:off x="3247" y="309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0" name="Freeform 1885"/>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1" name="Freeform 1886"/>
              <p:cNvSpPr>
                <a:spLocks/>
              </p:cNvSpPr>
              <p:nvPr/>
            </p:nvSpPr>
            <p:spPr bwMode="auto">
              <a:xfrm>
                <a:off x="3166"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2" name="Freeform 1887"/>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3" name="Freeform 1888"/>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4" name="Freeform 1889"/>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5" name="Freeform 1890"/>
              <p:cNvSpPr>
                <a:spLocks/>
              </p:cNvSpPr>
              <p:nvPr/>
            </p:nvSpPr>
            <p:spPr bwMode="auto">
              <a:xfrm>
                <a:off x="3456" y="3092"/>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6" name="Freeform 1891"/>
              <p:cNvSpPr>
                <a:spLocks/>
              </p:cNvSpPr>
              <p:nvPr/>
            </p:nvSpPr>
            <p:spPr bwMode="auto">
              <a:xfrm>
                <a:off x="3440" y="3092"/>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7" name="Rectangle 1892"/>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28" name="Freeform 1893"/>
              <p:cNvSpPr>
                <a:spLocks/>
              </p:cNvSpPr>
              <p:nvPr/>
            </p:nvSpPr>
            <p:spPr bwMode="auto">
              <a:xfrm>
                <a:off x="3335" y="3084"/>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9" name="Freeform 1894"/>
              <p:cNvSpPr>
                <a:spLocks/>
              </p:cNvSpPr>
              <p:nvPr/>
            </p:nvSpPr>
            <p:spPr bwMode="auto">
              <a:xfrm>
                <a:off x="3408" y="3084"/>
                <a:ext cx="8" cy="8"/>
              </a:xfrm>
              <a:custGeom>
                <a:avLst/>
                <a:gdLst/>
                <a:ahLst/>
                <a:cxnLst>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0" name="Freeform 1895"/>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1" name="Freeform 189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2" name="Freeform 1897"/>
              <p:cNvSpPr>
                <a:spLocks/>
              </p:cNvSpPr>
              <p:nvPr/>
            </p:nvSpPr>
            <p:spPr bwMode="auto">
              <a:xfrm>
                <a:off x="3440" y="3092"/>
                <a:ext cx="8" cy="1"/>
              </a:xfrm>
              <a:custGeom>
                <a:avLst/>
                <a:gdLst/>
                <a:ahLst/>
                <a:cxnLst>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3" name="Freeform 1898"/>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4" name="Freeform 1899"/>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5" name="Freeform 1900"/>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6" name="Freeform 190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7" name="Freeform 1902"/>
              <p:cNvSpPr>
                <a:spLocks/>
              </p:cNvSpPr>
              <p:nvPr/>
            </p:nvSpPr>
            <p:spPr bwMode="auto">
              <a:xfrm>
                <a:off x="3295" y="3076"/>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8" y="16"/>
                    </a:lnTo>
                    <a:lnTo>
                      <a:pt x="0" y="16"/>
                    </a:lnTo>
                    <a:lnTo>
                      <a:pt x="0" y="8"/>
                    </a:lnTo>
                    <a:lnTo>
                      <a:pt x="0" y="8"/>
                    </a:lnTo>
                    <a:lnTo>
                      <a:pt x="0" y="8"/>
                    </a:lnTo>
                    <a:lnTo>
                      <a:pt x="8"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8" name="Freeform 190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9" name="Freeform 190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0" name="Freeform 1905"/>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1" name="Rectangle 1906"/>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42" name="Freeform 1907"/>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3" name="Freeform 190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4" name="Freeform 1909"/>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5" name="Freeform 191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6" name="Freeform 1911"/>
              <p:cNvSpPr>
                <a:spLocks noEditPoints="1"/>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7" name="Rectangle 1912"/>
              <p:cNvSpPr>
                <a:spLocks noChangeArrowheads="1"/>
              </p:cNvSpPr>
              <p:nvPr/>
            </p:nvSpPr>
            <p:spPr bwMode="auto">
              <a:xfrm>
                <a:off x="337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48" name="Freeform 191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9" name="Freeform 1914"/>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0" name="Rectangle 1915"/>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1" name="Freeform 1916"/>
              <p:cNvSpPr>
                <a:spLocks/>
              </p:cNvSpPr>
              <p:nvPr/>
            </p:nvSpPr>
            <p:spPr bwMode="auto">
              <a:xfrm>
                <a:off x="3352" y="3092"/>
                <a:ext cx="8" cy="1"/>
              </a:xfrm>
              <a:custGeom>
                <a:avLst/>
                <a:gdLst/>
                <a:ahLst/>
                <a:cxnLst>
                  <a:cxn ang="0">
                    <a:pos x="8"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2" name="Rectangle 1917"/>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3" name="Rectangle 1918"/>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4" name="Rectangle 1919"/>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5" name="Freeform 192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6" name="Freeform 1921"/>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7" name="Freeform 1922"/>
              <p:cNvSpPr>
                <a:spLocks/>
              </p:cNvSpPr>
              <p:nvPr/>
            </p:nvSpPr>
            <p:spPr bwMode="auto">
              <a:xfrm>
                <a:off x="3352" y="3092"/>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8" name="Freeform 1923"/>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9" name="Freeform 192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0" name="Freeform 1925"/>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1" name="Freeform 1926"/>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2" name="Freeform 1927"/>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3" name="Freeform 192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4" name="Freeform 1929"/>
              <p:cNvSpPr>
                <a:spLocks/>
              </p:cNvSpPr>
              <p:nvPr/>
            </p:nvSpPr>
            <p:spPr bwMode="auto">
              <a:xfrm>
                <a:off x="3343" y="3092"/>
                <a:ext cx="9" cy="1"/>
              </a:xfrm>
              <a:custGeom>
                <a:avLst/>
                <a:gdLst/>
                <a:ahLst/>
                <a:cxnLst>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5" name="Freeform 1930"/>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6" name="Rectangle 1931"/>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67" name="Freeform 1932"/>
              <p:cNvSpPr>
                <a:spLocks/>
              </p:cNvSpPr>
              <p:nvPr/>
            </p:nvSpPr>
            <p:spPr bwMode="auto">
              <a:xfrm>
                <a:off x="3352" y="3092"/>
                <a:ext cx="24" cy="8"/>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24" h="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8" name="Freeform 1933"/>
              <p:cNvSpPr>
                <a:spLocks/>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9" name="Freeform 1934"/>
              <p:cNvSpPr>
                <a:spLocks/>
              </p:cNvSpPr>
              <p:nvPr/>
            </p:nvSpPr>
            <p:spPr bwMode="auto">
              <a:xfrm>
                <a:off x="3343" y="3092"/>
                <a:ext cx="9"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0" name="Freeform 1935"/>
              <p:cNvSpPr>
                <a:spLocks/>
              </p:cNvSpPr>
              <p:nvPr/>
            </p:nvSpPr>
            <p:spPr bwMode="auto">
              <a:xfrm>
                <a:off x="3360" y="3092"/>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1" name="Freeform 193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2" name="Freeform 1937"/>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3" name="Freeform 1938"/>
              <p:cNvSpPr>
                <a:spLocks/>
              </p:cNvSpPr>
              <p:nvPr/>
            </p:nvSpPr>
            <p:spPr bwMode="auto">
              <a:xfrm>
                <a:off x="3440" y="3092"/>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4" name="Freeform 1939"/>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5" name="Freeform 1940"/>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6" name="Freeform 1941"/>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7" name="Freeform 1942"/>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8" name="Freeform 1943"/>
              <p:cNvSpPr>
                <a:spLocks noEditPoints="1"/>
              </p:cNvSpPr>
              <p:nvPr/>
            </p:nvSpPr>
            <p:spPr bwMode="auto">
              <a:xfrm>
                <a:off x="3247" y="309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9" name="Freeform 1944"/>
              <p:cNvSpPr>
                <a:spLocks/>
              </p:cNvSpPr>
              <p:nvPr/>
            </p:nvSpPr>
            <p:spPr bwMode="auto">
              <a:xfrm>
                <a:off x="3376" y="308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16">
                    <a:moveTo>
                      <a:pt x="0" y="16"/>
                    </a:move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0" name="Freeform 1945"/>
              <p:cNvSpPr>
                <a:spLocks/>
              </p:cNvSpPr>
              <p:nvPr/>
            </p:nvSpPr>
            <p:spPr bwMode="auto">
              <a:xfrm>
                <a:off x="338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1" name="Freeform 1946"/>
              <p:cNvSpPr>
                <a:spLocks/>
              </p:cNvSpPr>
              <p:nvPr/>
            </p:nvSpPr>
            <p:spPr bwMode="auto">
              <a:xfrm>
                <a:off x="3440" y="3084"/>
                <a:ext cx="16" cy="16"/>
              </a:xfrm>
              <a:custGeom>
                <a:avLst/>
                <a:gdLst/>
                <a:ahLst/>
                <a:cxnLst>
                  <a:cxn ang="0">
                    <a:pos x="0" y="8"/>
                  </a:cxn>
                  <a:cxn ang="0">
                    <a:pos x="0"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16"/>
                  </a:cxn>
                  <a:cxn ang="0">
                    <a:pos x="16" y="8"/>
                  </a:cxn>
                  <a:cxn ang="0">
                    <a:pos x="16" y="8"/>
                  </a:cxn>
                  <a:cxn ang="0">
                    <a:pos x="16" y="8"/>
                  </a:cxn>
                  <a:cxn ang="0">
                    <a:pos x="8" y="8"/>
                  </a:cxn>
                  <a:cxn ang="0">
                    <a:pos x="8" y="8"/>
                  </a:cxn>
                  <a:cxn ang="0">
                    <a:pos x="8" y="8"/>
                  </a:cxn>
                  <a:cxn ang="0">
                    <a:pos x="8" y="8"/>
                  </a:cxn>
                  <a:cxn ang="0">
                    <a:pos x="8"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2" name="Freeform 1947"/>
              <p:cNvSpPr>
                <a:spLocks/>
              </p:cNvSpPr>
              <p:nvPr/>
            </p:nvSpPr>
            <p:spPr bwMode="auto">
              <a:xfrm>
                <a:off x="3416"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3" name="Freeform 1948"/>
              <p:cNvSpPr>
                <a:spLocks/>
              </p:cNvSpPr>
              <p:nvPr/>
            </p:nvSpPr>
            <p:spPr bwMode="auto">
              <a:xfrm>
                <a:off x="3480" y="3092"/>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4" name="Freeform 1949"/>
              <p:cNvSpPr>
                <a:spLocks/>
              </p:cNvSpPr>
              <p:nvPr/>
            </p:nvSpPr>
            <p:spPr bwMode="auto">
              <a:xfrm>
                <a:off x="348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5" name="Freeform 1950"/>
              <p:cNvSpPr>
                <a:spLocks/>
              </p:cNvSpPr>
              <p:nvPr/>
            </p:nvSpPr>
            <p:spPr bwMode="auto">
              <a:xfrm>
                <a:off x="3472" y="309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6" name="Freeform 1951"/>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7" name="Freeform 1952"/>
              <p:cNvSpPr>
                <a:spLocks/>
              </p:cNvSpPr>
              <p:nvPr/>
            </p:nvSpPr>
            <p:spPr bwMode="auto">
              <a:xfrm>
                <a:off x="338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8" name="Freeform 1953"/>
              <p:cNvSpPr>
                <a:spLocks/>
              </p:cNvSpPr>
              <p:nvPr/>
            </p:nvSpPr>
            <p:spPr bwMode="auto">
              <a:xfrm>
                <a:off x="3376" y="3092"/>
                <a:ext cx="8" cy="8"/>
              </a:xfrm>
              <a:custGeom>
                <a:avLst/>
                <a:gdLst/>
                <a:ahLst/>
                <a:cxnLst>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8"/>
                  </a:cxn>
                  <a:cxn ang="0">
                    <a:pos x="0" y="8"/>
                  </a:cxn>
                  <a:cxn ang="0">
                    <a:pos x="0" y="0"/>
                  </a:cxn>
                </a:cxnLst>
                <a:rect l="0" t="0" r="r" b="b"/>
                <a:pathLst>
                  <a:path w="8" h="8">
                    <a:moveTo>
                      <a:pt x="0" y="0"/>
                    </a:moveTo>
                    <a:lnTo>
                      <a:pt x="0" y="0"/>
                    </a:lnTo>
                    <a:lnTo>
                      <a:pt x="0" y="0"/>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9" name="Freeform 1954"/>
              <p:cNvSpPr>
                <a:spLocks/>
              </p:cNvSpPr>
              <p:nvPr/>
            </p:nvSpPr>
            <p:spPr bwMode="auto">
              <a:xfrm>
                <a:off x="3247" y="3092"/>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0" name="Freeform 1955"/>
              <p:cNvSpPr>
                <a:spLocks/>
              </p:cNvSpPr>
              <p:nvPr/>
            </p:nvSpPr>
            <p:spPr bwMode="auto">
              <a:xfrm>
                <a:off x="3360"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1" name="Freeform 1956"/>
              <p:cNvSpPr>
                <a:spLocks/>
              </p:cNvSpPr>
              <p:nvPr/>
            </p:nvSpPr>
            <p:spPr bwMode="auto">
              <a:xfrm>
                <a:off x="3247"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2" name="Freeform 1957"/>
              <p:cNvSpPr>
                <a:spLocks/>
              </p:cNvSpPr>
              <p:nvPr/>
            </p:nvSpPr>
            <p:spPr bwMode="auto">
              <a:xfrm>
                <a:off x="3303"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3" name="Freeform 1958"/>
              <p:cNvSpPr>
                <a:spLocks/>
              </p:cNvSpPr>
              <p:nvPr/>
            </p:nvSpPr>
            <p:spPr bwMode="auto">
              <a:xfrm>
                <a:off x="3464" y="3092"/>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4" name="Freeform 1959"/>
              <p:cNvSpPr>
                <a:spLocks/>
              </p:cNvSpPr>
              <p:nvPr/>
            </p:nvSpPr>
            <p:spPr bwMode="auto">
              <a:xfrm>
                <a:off x="3368"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5" name="Freeform 1960"/>
              <p:cNvSpPr>
                <a:spLocks/>
              </p:cNvSpPr>
              <p:nvPr/>
            </p:nvSpPr>
            <p:spPr bwMode="auto">
              <a:xfrm>
                <a:off x="3400"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6" name="Freeform 1961"/>
              <p:cNvSpPr>
                <a:spLocks/>
              </p:cNvSpPr>
              <p:nvPr/>
            </p:nvSpPr>
            <p:spPr bwMode="auto">
              <a:xfrm>
                <a:off x="3464"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7" name="Freeform 1962"/>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8" name="Freeform 1963"/>
              <p:cNvSpPr>
                <a:spLocks/>
              </p:cNvSpPr>
              <p:nvPr/>
            </p:nvSpPr>
            <p:spPr bwMode="auto">
              <a:xfrm>
                <a:off x="3440" y="309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9" name="Freeform 1964"/>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0" name="Freeform 1965"/>
              <p:cNvSpPr>
                <a:spLocks/>
              </p:cNvSpPr>
              <p:nvPr/>
            </p:nvSpPr>
            <p:spPr bwMode="auto">
              <a:xfrm>
                <a:off x="3464" y="3092"/>
                <a:ext cx="1" cy="8"/>
              </a:xfrm>
              <a:custGeom>
                <a:avLst/>
                <a:gdLst/>
                <a:ahLst/>
                <a:cxnLst>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1" name="Freeform 1966"/>
              <p:cNvSpPr>
                <a:spLocks/>
              </p:cNvSpPr>
              <p:nvPr/>
            </p:nvSpPr>
            <p:spPr bwMode="auto">
              <a:xfrm>
                <a:off x="3456"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2" name="Freeform 1967"/>
              <p:cNvSpPr>
                <a:spLocks/>
              </p:cNvSpPr>
              <p:nvPr/>
            </p:nvSpPr>
            <p:spPr bwMode="auto">
              <a:xfrm>
                <a:off x="3343" y="3092"/>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9" y="8"/>
                  </a:cxn>
                  <a:cxn ang="0">
                    <a:pos x="9" y="0"/>
                  </a:cxn>
                  <a:cxn ang="0">
                    <a:pos x="9" y="0"/>
                  </a:cxn>
                  <a:cxn ang="0">
                    <a:pos x="0" y="0"/>
                  </a:cxn>
                  <a:cxn ang="0">
                    <a:pos x="9"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9" y="8"/>
                  </a:cxn>
                </a:cxnLst>
                <a:rect l="0" t="0" r="r" b="b"/>
                <a:pathLst>
                  <a:path w="9" h="8">
                    <a:moveTo>
                      <a:pt x="9"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8"/>
                    </a:lnTo>
                    <a:lnTo>
                      <a:pt x="9" y="8"/>
                    </a:lnTo>
                    <a:lnTo>
                      <a:pt x="9" y="8"/>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3" name="Freeform 1968"/>
              <p:cNvSpPr>
                <a:spLocks/>
              </p:cNvSpPr>
              <p:nvPr/>
            </p:nvSpPr>
            <p:spPr bwMode="auto">
              <a:xfrm>
                <a:off x="3384" y="3092"/>
                <a:ext cx="8" cy="8"/>
              </a:xfrm>
              <a:custGeom>
                <a:avLst/>
                <a:gdLst/>
                <a:ahLst/>
                <a:cxnLst>
                  <a:cxn ang="0">
                    <a:pos x="8" y="8"/>
                  </a:cxn>
                  <a:cxn ang="0">
                    <a:pos x="8" y="8"/>
                  </a:cxn>
                  <a:cxn ang="0">
                    <a:pos x="8" y="8"/>
                  </a:cxn>
                  <a:cxn ang="0">
                    <a:pos x="0" y="8"/>
                  </a:cxn>
                  <a:cxn ang="0">
                    <a:pos x="0" y="0"/>
                  </a:cxn>
                  <a:cxn ang="0">
                    <a:pos x="8" y="0"/>
                  </a:cxn>
                  <a:cxn ang="0">
                    <a:pos x="8" y="0"/>
                  </a:cxn>
                  <a:cxn ang="0">
                    <a:pos x="8" y="0"/>
                  </a:cxn>
                  <a:cxn ang="0">
                    <a:pos x="0" y="8"/>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0" y="0"/>
                    </a:lnTo>
                    <a:lnTo>
                      <a:pt x="8" y="0"/>
                    </a:lnTo>
                    <a:lnTo>
                      <a:pt x="8"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0"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4" name="Freeform 196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5" name="Freeform 1970"/>
              <p:cNvSpPr>
                <a:spLocks/>
              </p:cNvSpPr>
              <p:nvPr/>
            </p:nvSpPr>
            <p:spPr bwMode="auto">
              <a:xfrm>
                <a:off x="3384" y="3092"/>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6" name="Freeform 1971"/>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7" name="Freeform 1972"/>
              <p:cNvSpPr>
                <a:spLocks/>
              </p:cNvSpPr>
              <p:nvPr/>
            </p:nvSpPr>
            <p:spPr bwMode="auto">
              <a:xfrm>
                <a:off x="3440" y="3092"/>
                <a:ext cx="1" cy="8"/>
              </a:xfrm>
              <a:custGeom>
                <a:avLst/>
                <a:gdLst/>
                <a:ahLst/>
                <a:cxnLst>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8" name="Freeform 1973"/>
              <p:cNvSpPr>
                <a:spLocks/>
              </p:cNvSpPr>
              <p:nvPr/>
            </p:nvSpPr>
            <p:spPr bwMode="auto">
              <a:xfrm>
                <a:off x="3376" y="3092"/>
                <a:ext cx="8" cy="8"/>
              </a:xfrm>
              <a:custGeom>
                <a:avLst/>
                <a:gdLst/>
                <a:ahLst/>
                <a:cxnLst>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9" name="Freeform 1974"/>
              <p:cNvSpPr>
                <a:spLocks/>
              </p:cNvSpPr>
              <p:nvPr/>
            </p:nvSpPr>
            <p:spPr bwMode="auto">
              <a:xfrm>
                <a:off x="3368" y="3092"/>
                <a:ext cx="8" cy="8"/>
              </a:xfrm>
              <a:custGeom>
                <a:avLst/>
                <a:gdLst/>
                <a:ahLst/>
                <a:cxnLst>
                  <a:cxn ang="0">
                    <a:pos x="8" y="8"/>
                  </a:cxn>
                  <a:cxn ang="0">
                    <a:pos x="8" y="8"/>
                  </a:cxn>
                  <a:cxn ang="0">
                    <a:pos x="8" y="8"/>
                  </a:cxn>
                  <a:cxn ang="0">
                    <a:pos x="8" y="0"/>
                  </a:cxn>
                  <a:cxn ang="0">
                    <a:pos x="8" y="8"/>
                  </a:cxn>
                  <a:cxn ang="0">
                    <a:pos x="0" y="8"/>
                  </a:cxn>
                  <a:cxn ang="0">
                    <a:pos x="0" y="8"/>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0" y="8"/>
                  </a:cxn>
                  <a:cxn ang="0">
                    <a:pos x="0" y="8"/>
                  </a:cxn>
                  <a:cxn ang="0">
                    <a:pos x="0" y="0"/>
                  </a:cxn>
                  <a:cxn ang="0">
                    <a:pos x="0" y="0"/>
                  </a:cxn>
                  <a:cxn ang="0">
                    <a:pos x="8" y="0"/>
                  </a:cxn>
                  <a:cxn ang="0">
                    <a:pos x="8" y="0"/>
                  </a:cxn>
                  <a:cxn ang="0">
                    <a:pos x="8" y="8"/>
                  </a:cxn>
                  <a:cxn ang="0">
                    <a:pos x="8" y="8"/>
                  </a:cxn>
                  <a:cxn ang="0">
                    <a:pos x="8" y="8"/>
                  </a:cxn>
                  <a:cxn ang="0">
                    <a:pos x="8" y="8"/>
                  </a:cxn>
                </a:cxnLst>
                <a:rect l="0" t="0" r="r" b="b"/>
                <a:pathLst>
                  <a:path w="8" h="8">
                    <a:moveTo>
                      <a:pt x="8" y="8"/>
                    </a:moveTo>
                    <a:lnTo>
                      <a:pt x="8" y="8"/>
                    </a:lnTo>
                    <a:lnTo>
                      <a:pt x="8" y="8"/>
                    </a:lnTo>
                    <a:lnTo>
                      <a:pt x="8" y="0"/>
                    </a:lnTo>
                    <a:lnTo>
                      <a:pt x="8" y="8"/>
                    </a:lnTo>
                    <a:lnTo>
                      <a:pt x="0" y="8"/>
                    </a:lnTo>
                    <a:lnTo>
                      <a:pt x="0" y="8"/>
                    </a:lnTo>
                    <a:lnTo>
                      <a:pt x="0" y="0"/>
                    </a:lnTo>
                    <a:lnTo>
                      <a:pt x="0" y="0"/>
                    </a:lnTo>
                    <a:lnTo>
                      <a:pt x="0" y="0"/>
                    </a:lnTo>
                    <a:lnTo>
                      <a:pt x="8" y="0"/>
                    </a:lnTo>
                    <a:lnTo>
                      <a:pt x="8" y="0"/>
                    </a:lnTo>
                    <a:lnTo>
                      <a:pt x="8" y="8"/>
                    </a:lnTo>
                    <a:lnTo>
                      <a:pt x="8" y="8"/>
                    </a:lnTo>
                    <a:lnTo>
                      <a:pt x="8" y="8"/>
                    </a:lnTo>
                    <a:lnTo>
                      <a:pt x="8" y="8"/>
                    </a:lnTo>
                    <a:lnTo>
                      <a:pt x="8" y="8"/>
                    </a:lnTo>
                    <a:lnTo>
                      <a:pt x="8" y="8"/>
                    </a:lnTo>
                    <a:lnTo>
                      <a:pt x="8" y="0"/>
                    </a:lnTo>
                    <a:lnTo>
                      <a:pt x="8" y="8"/>
                    </a:lnTo>
                    <a:lnTo>
                      <a:pt x="0" y="8"/>
                    </a:lnTo>
                    <a:lnTo>
                      <a:pt x="0" y="8"/>
                    </a:lnTo>
                    <a:lnTo>
                      <a:pt x="0" y="0"/>
                    </a:lnTo>
                    <a:lnTo>
                      <a:pt x="0" y="0"/>
                    </a:lnTo>
                    <a:lnTo>
                      <a:pt x="8" y="0"/>
                    </a:lnTo>
                    <a:lnTo>
                      <a:pt x="8" y="0"/>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0" name="Freeform 1975"/>
              <p:cNvSpPr>
                <a:spLocks/>
              </p:cNvSpPr>
              <p:nvPr/>
            </p:nvSpPr>
            <p:spPr bwMode="auto">
              <a:xfrm>
                <a:off x="3440"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1" name="Freeform 197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2" name="Freeform 1977"/>
              <p:cNvSpPr>
                <a:spLocks/>
              </p:cNvSpPr>
              <p:nvPr/>
            </p:nvSpPr>
            <p:spPr bwMode="auto">
              <a:xfrm>
                <a:off x="3392" y="3076"/>
                <a:ext cx="32" cy="24"/>
              </a:xfrm>
              <a:custGeom>
                <a:avLst/>
                <a:gdLst/>
                <a:ahLst/>
                <a:cxnLst>
                  <a:cxn ang="0">
                    <a:pos x="0" y="24"/>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24" y="8"/>
                  </a:cxn>
                  <a:cxn ang="0">
                    <a:pos x="24" y="0"/>
                  </a:cxn>
                  <a:cxn ang="0">
                    <a:pos x="24" y="0"/>
                  </a:cxn>
                  <a:cxn ang="0">
                    <a:pos x="24" y="0"/>
                  </a:cxn>
                  <a:cxn ang="0">
                    <a:pos x="24" y="0"/>
                  </a:cxn>
                  <a:cxn ang="0">
                    <a:pos x="24" y="0"/>
                  </a:cxn>
                  <a:cxn ang="0">
                    <a:pos x="24" y="0"/>
                  </a:cxn>
                  <a:cxn ang="0">
                    <a:pos x="24" y="0"/>
                  </a:cxn>
                  <a:cxn ang="0">
                    <a:pos x="32" y="0"/>
                  </a:cxn>
                  <a:cxn ang="0">
                    <a:pos x="32" y="0"/>
                  </a:cxn>
                  <a:cxn ang="0">
                    <a:pos x="32" y="0"/>
                  </a:cxn>
                  <a:cxn ang="0">
                    <a:pos x="24" y="0"/>
                  </a:cxn>
                  <a:cxn ang="0">
                    <a:pos x="24" y="0"/>
                  </a:cxn>
                  <a:cxn ang="0">
                    <a:pos x="24" y="0"/>
                  </a:cxn>
                  <a:cxn ang="0">
                    <a:pos x="24" y="0"/>
                  </a:cxn>
                  <a:cxn ang="0">
                    <a:pos x="24" y="0"/>
                  </a:cxn>
                  <a:cxn ang="0">
                    <a:pos x="24" y="0"/>
                  </a:cxn>
                  <a:cxn ang="0">
                    <a:pos x="24" y="0"/>
                  </a:cxn>
                  <a:cxn ang="0">
                    <a:pos x="24" y="8"/>
                  </a:cxn>
                  <a:cxn ang="0">
                    <a:pos x="24" y="8"/>
                  </a:cxn>
                  <a:cxn ang="0">
                    <a:pos x="24" y="8"/>
                  </a:cxn>
                  <a:cxn ang="0">
                    <a:pos x="24" y="8"/>
                  </a:cxn>
                  <a:cxn ang="0">
                    <a:pos x="24"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24"/>
                  </a:cxn>
                  <a:cxn ang="0">
                    <a:pos x="8" y="24"/>
                  </a:cxn>
                  <a:cxn ang="0">
                    <a:pos x="0" y="24"/>
                  </a:cxn>
                </a:cxnLst>
                <a:rect l="0" t="0" r="r" b="b"/>
                <a:pathLst>
                  <a:path w="32" h="24">
                    <a:moveTo>
                      <a:pt x="0" y="24"/>
                    </a:moveTo>
                    <a:lnTo>
                      <a:pt x="0" y="24"/>
                    </a:lnTo>
                    <a:lnTo>
                      <a:pt x="0" y="24"/>
                    </a:lnTo>
                    <a:lnTo>
                      <a:pt x="0" y="24"/>
                    </a:lnTo>
                    <a:lnTo>
                      <a:pt x="0" y="24"/>
                    </a:lnTo>
                    <a:lnTo>
                      <a:pt x="0" y="24"/>
                    </a:lnTo>
                    <a:lnTo>
                      <a:pt x="8" y="24"/>
                    </a:lnTo>
                    <a:lnTo>
                      <a:pt x="0" y="24"/>
                    </a:lnTo>
                    <a:lnTo>
                      <a:pt x="8" y="16"/>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24" y="0"/>
                    </a:lnTo>
                    <a:lnTo>
                      <a:pt x="24" y="0"/>
                    </a:lnTo>
                    <a:lnTo>
                      <a:pt x="24" y="0"/>
                    </a:lnTo>
                    <a:lnTo>
                      <a:pt x="32" y="0"/>
                    </a:lnTo>
                    <a:lnTo>
                      <a:pt x="32" y="0"/>
                    </a:lnTo>
                    <a:lnTo>
                      <a:pt x="24" y="0"/>
                    </a:lnTo>
                    <a:lnTo>
                      <a:pt x="24" y="0"/>
                    </a:lnTo>
                    <a:lnTo>
                      <a:pt x="32" y="0"/>
                    </a:lnTo>
                    <a:lnTo>
                      <a:pt x="32" y="0"/>
                    </a:lnTo>
                    <a:lnTo>
                      <a:pt x="24" y="0"/>
                    </a:lnTo>
                    <a:lnTo>
                      <a:pt x="32"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3" name="Freeform 1978"/>
              <p:cNvSpPr>
                <a:spLocks/>
              </p:cNvSpPr>
              <p:nvPr/>
            </p:nvSpPr>
            <p:spPr bwMode="auto">
              <a:xfrm>
                <a:off x="3368" y="3092"/>
                <a:ext cx="8" cy="8"/>
              </a:xfrm>
              <a:custGeom>
                <a:avLst/>
                <a:gdLst/>
                <a:ahLst/>
                <a:cxnLst>
                  <a:cxn ang="0">
                    <a:pos x="8" y="8"/>
                  </a:cxn>
                  <a:cxn ang="0">
                    <a:pos x="8" y="8"/>
                  </a:cxn>
                  <a:cxn ang="0">
                    <a:pos x="0" y="8"/>
                  </a:cxn>
                  <a:cxn ang="0">
                    <a:pos x="0" y="8"/>
                  </a:cxn>
                  <a:cxn ang="0">
                    <a:pos x="0" y="8"/>
                  </a:cxn>
                  <a:cxn ang="0">
                    <a:pos x="0" y="0"/>
                  </a:cxn>
                  <a:cxn ang="0">
                    <a:pos x="8" y="8"/>
                  </a:cxn>
                  <a:cxn ang="0">
                    <a:pos x="0" y="8"/>
                  </a:cxn>
                  <a:cxn ang="0">
                    <a:pos x="0"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0"/>
                    </a:lnTo>
                    <a:lnTo>
                      <a:pt x="8" y="8"/>
                    </a:lnTo>
                    <a:lnTo>
                      <a:pt x="0" y="8"/>
                    </a:lnTo>
                    <a:lnTo>
                      <a:pt x="0"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4" name="Freeform 1979"/>
              <p:cNvSpPr>
                <a:spLocks/>
              </p:cNvSpPr>
              <p:nvPr/>
            </p:nvSpPr>
            <p:spPr bwMode="auto">
              <a:xfrm>
                <a:off x="3279" y="3084"/>
                <a:ext cx="24" cy="16"/>
              </a:xfrm>
              <a:custGeom>
                <a:avLst/>
                <a:gdLst/>
                <a:ahLst/>
                <a:cxnLst>
                  <a:cxn ang="0">
                    <a:pos x="0"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16"/>
                  </a:cxn>
                  <a:cxn ang="0">
                    <a:pos x="16" y="16"/>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0"/>
                  </a:cxn>
                  <a:cxn ang="0">
                    <a:pos x="16" y="0"/>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16"/>
                  </a:cxn>
                  <a:cxn ang="0">
                    <a:pos x="24" y="8"/>
                  </a:cxn>
                  <a:cxn ang="0">
                    <a:pos x="16" y="16"/>
                  </a:cxn>
                  <a:cxn ang="0">
                    <a:pos x="16" y="16"/>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5" name="Freeform 1980"/>
              <p:cNvSpPr>
                <a:spLocks/>
              </p:cNvSpPr>
              <p:nvPr/>
            </p:nvSpPr>
            <p:spPr bwMode="auto">
              <a:xfrm>
                <a:off x="3432"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6" name="Freeform 1981"/>
              <p:cNvSpPr>
                <a:spLocks/>
              </p:cNvSpPr>
              <p:nvPr/>
            </p:nvSpPr>
            <p:spPr bwMode="auto">
              <a:xfrm>
                <a:off x="3182"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7" name="Freeform 1982"/>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8" name="Freeform 19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9" name="Freeform 1984"/>
              <p:cNvSpPr>
                <a:spLocks/>
              </p:cNvSpPr>
              <p:nvPr/>
            </p:nvSpPr>
            <p:spPr bwMode="auto">
              <a:xfrm>
                <a:off x="3432"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0" name="Freeform 198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1" name="Rectangle 1986"/>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22" name="Freeform 1987"/>
              <p:cNvSpPr>
                <a:spLocks/>
              </p:cNvSpPr>
              <p:nvPr/>
            </p:nvSpPr>
            <p:spPr bwMode="auto">
              <a:xfrm>
                <a:off x="3376" y="3100"/>
                <a:ext cx="8" cy="1"/>
              </a:xfrm>
              <a:custGeom>
                <a:avLst/>
                <a:gdLst/>
                <a:ahLst/>
                <a:cxnLst>
                  <a:cxn ang="0">
                    <a:pos x="0"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3" name="Freeform 1988"/>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4" name="Freeform 1989"/>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5" name="Rectangle 1990"/>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26" name="Freeform 1991"/>
              <p:cNvSpPr>
                <a:spLocks noEditPoints="1"/>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7" name="Freeform 1992"/>
              <p:cNvSpPr>
                <a:spLocks/>
              </p:cNvSpPr>
              <p:nvPr/>
            </p:nvSpPr>
            <p:spPr bwMode="auto">
              <a:xfrm>
                <a:off x="343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8" name="Freeform 199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9" name="Freeform 1994"/>
              <p:cNvSpPr>
                <a:spLocks/>
              </p:cNvSpPr>
              <p:nvPr/>
            </p:nvSpPr>
            <p:spPr bwMode="auto">
              <a:xfrm>
                <a:off x="3303" y="3092"/>
                <a:ext cx="16" cy="8"/>
              </a:xfrm>
              <a:custGeom>
                <a:avLst/>
                <a:gdLst/>
                <a:ahLst/>
                <a:cxnLst>
                  <a:cxn ang="0">
                    <a:pos x="16" y="8"/>
                  </a:cxn>
                  <a:cxn ang="0">
                    <a:pos x="16" y="8"/>
                  </a:cxn>
                  <a:cxn ang="0">
                    <a:pos x="16" y="8"/>
                  </a:cxn>
                  <a:cxn ang="0">
                    <a:pos x="8" y="8"/>
                  </a:cxn>
                  <a:cxn ang="0">
                    <a:pos x="8" y="8"/>
                  </a:cxn>
                  <a:cxn ang="0">
                    <a:pos x="8" y="0"/>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0"/>
                  </a:cxn>
                  <a:cxn ang="0">
                    <a:pos x="8" y="0"/>
                  </a:cxn>
                  <a:cxn ang="0">
                    <a:pos x="16" y="0"/>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0"/>
                    </a:lnTo>
                    <a:lnTo>
                      <a:pt x="8" y="0"/>
                    </a:lnTo>
                    <a:lnTo>
                      <a:pt x="8" y="8"/>
                    </a:lnTo>
                    <a:lnTo>
                      <a:pt x="8" y="0"/>
                    </a:lnTo>
                    <a:lnTo>
                      <a:pt x="8"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0" name="Freeform 199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1" name="Freeform 199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2" name="Freeform 1997"/>
              <p:cNvSpPr>
                <a:spLocks/>
              </p:cNvSpPr>
              <p:nvPr/>
            </p:nvSpPr>
            <p:spPr bwMode="auto">
              <a:xfrm>
                <a:off x="3150" y="3068"/>
                <a:ext cx="8" cy="32"/>
              </a:xfrm>
              <a:custGeom>
                <a:avLst/>
                <a:gdLst/>
                <a:ahLst/>
                <a:cxnLst>
                  <a:cxn ang="0">
                    <a:pos x="0" y="32"/>
                  </a:cxn>
                  <a:cxn ang="0">
                    <a:pos x="0" y="32"/>
                  </a:cxn>
                  <a:cxn ang="0">
                    <a:pos x="0"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0" y="32"/>
                  </a:cxn>
                  <a:cxn ang="0">
                    <a:pos x="0" y="32"/>
                  </a:cxn>
                  <a:cxn ang="0">
                    <a:pos x="0" y="32"/>
                  </a:cxn>
                </a:cxnLst>
                <a:rect l="0" t="0" r="r" b="b"/>
                <a:pathLst>
                  <a:path w="8" h="32">
                    <a:moveTo>
                      <a:pt x="0" y="32"/>
                    </a:moveTo>
                    <a:lnTo>
                      <a:pt x="0" y="32"/>
                    </a:lnTo>
                    <a:lnTo>
                      <a:pt x="0" y="32"/>
                    </a:lnTo>
                    <a:lnTo>
                      <a:pt x="0" y="32"/>
                    </a:lnTo>
                    <a:lnTo>
                      <a:pt x="0" y="32"/>
                    </a:lnTo>
                    <a:lnTo>
                      <a:pt x="0" y="32"/>
                    </a:lnTo>
                    <a:lnTo>
                      <a:pt x="0" y="32"/>
                    </a:lnTo>
                    <a:lnTo>
                      <a:pt x="0" y="32"/>
                    </a:lnTo>
                    <a:lnTo>
                      <a:pt x="0" y="32"/>
                    </a:lnTo>
                    <a:lnTo>
                      <a:pt x="0" y="32"/>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0" y="32"/>
                    </a:lnTo>
                    <a:lnTo>
                      <a:pt x="8" y="24"/>
                    </a:lnTo>
                    <a:lnTo>
                      <a:pt x="8" y="32"/>
                    </a:lnTo>
                    <a:lnTo>
                      <a:pt x="8" y="32"/>
                    </a:lnTo>
                    <a:lnTo>
                      <a:pt x="0" y="32"/>
                    </a:lnTo>
                    <a:lnTo>
                      <a:pt x="0" y="32"/>
                    </a:lnTo>
                    <a:lnTo>
                      <a:pt x="0" y="32"/>
                    </a:lnTo>
                    <a:lnTo>
                      <a:pt x="0" y="32"/>
                    </a:lnTo>
                    <a:lnTo>
                      <a:pt x="0" y="32"/>
                    </a:lnTo>
                    <a:lnTo>
                      <a:pt x="0" y="32"/>
                    </a:lnTo>
                    <a:lnTo>
                      <a:pt x="0" y="32"/>
                    </a:lnTo>
                    <a:lnTo>
                      <a:pt x="0" y="32"/>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3" name="Freeform 1998"/>
              <p:cNvSpPr>
                <a:spLocks noEditPoints="1"/>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4" name="Freeform 1999"/>
              <p:cNvSpPr>
                <a:spLocks/>
              </p:cNvSpPr>
              <p:nvPr/>
            </p:nvSpPr>
            <p:spPr bwMode="auto">
              <a:xfrm>
                <a:off x="3384"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5" name="Freeform 2000"/>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6" name="Freeform 2001"/>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7" name="Freeform 200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8" name="Freeform 2003"/>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9" name="Freeform 2004"/>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0" name="Freeform 2005"/>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1" name="Freeform 200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2" name="Freeform 2007"/>
              <p:cNvSpPr>
                <a:spLocks/>
              </p:cNvSpPr>
              <p:nvPr/>
            </p:nvSpPr>
            <p:spPr bwMode="auto">
              <a:xfrm>
                <a:off x="3432" y="310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3" name="Freeform 2008"/>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4" name="Freeform 2009"/>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5" name="Freeform 2010"/>
              <p:cNvSpPr>
                <a:spLocks/>
              </p:cNvSpPr>
              <p:nvPr/>
            </p:nvSpPr>
            <p:spPr bwMode="auto">
              <a:xfrm>
                <a:off x="3416" y="3092"/>
                <a:ext cx="8" cy="8"/>
              </a:xfrm>
              <a:custGeom>
                <a:avLst/>
                <a:gdLst/>
                <a:ahLst/>
                <a:cxnLst>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8" y="8"/>
                    </a:move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6" name="Freeform 2011"/>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7" name="Freeform 2012"/>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8" name="Freeform 2013"/>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3" name="Group 2215"/>
            <p:cNvGrpSpPr>
              <a:grpSpLocks/>
            </p:cNvGrpSpPr>
            <p:nvPr/>
          </p:nvGrpSpPr>
          <p:grpSpPr bwMode="auto">
            <a:xfrm>
              <a:off x="3247" y="3084"/>
              <a:ext cx="234" cy="25"/>
              <a:chOff x="3247" y="3084"/>
              <a:chExt cx="234" cy="25"/>
            </a:xfrm>
          </p:grpSpPr>
          <p:sp>
            <p:nvSpPr>
              <p:cNvPr id="6244" name="Freeform 2015"/>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5" name="Freeform 2016"/>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6" name="Freeform 2017"/>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7" name="Freeform 2018"/>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8" name="Freeform 201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9" name="Freeform 2020"/>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0" name="Freeform 2021"/>
              <p:cNvSpPr>
                <a:spLocks/>
              </p:cNvSpPr>
              <p:nvPr/>
            </p:nvSpPr>
            <p:spPr bwMode="auto">
              <a:xfrm>
                <a:off x="339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1" name="Freeform 202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2" name="Freeform 202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3" name="Freeform 202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4" name="Freeform 2025"/>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5" name="Freeform 2026"/>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6" name="Freeform 2027"/>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7" name="Freeform 2028"/>
              <p:cNvSpPr>
                <a:spLocks/>
              </p:cNvSpPr>
              <p:nvPr/>
            </p:nvSpPr>
            <p:spPr bwMode="auto">
              <a:xfrm>
                <a:off x="3327" y="3084"/>
                <a:ext cx="16" cy="16"/>
              </a:xfrm>
              <a:custGeom>
                <a:avLst/>
                <a:gdLst/>
                <a:ahLst/>
                <a:cxnLst>
                  <a:cxn ang="0">
                    <a:pos x="0" y="16"/>
                  </a:cxn>
                  <a:cxn ang="0">
                    <a:pos x="0" y="16"/>
                  </a:cxn>
                  <a:cxn ang="0">
                    <a:pos x="0" y="16"/>
                  </a:cxn>
                  <a:cxn ang="0">
                    <a:pos x="0" y="16"/>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16"/>
                  </a:cxn>
                  <a:cxn ang="0">
                    <a:pos x="0" y="16"/>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16"/>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8" name="Freeform 2029"/>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9" name="Freeform 2030"/>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0" name="Freeform 2031"/>
              <p:cNvSpPr>
                <a:spLocks/>
              </p:cNvSpPr>
              <p:nvPr/>
            </p:nvSpPr>
            <p:spPr bwMode="auto">
              <a:xfrm>
                <a:off x="3368" y="3100"/>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1" name="Freeform 2032"/>
              <p:cNvSpPr>
                <a:spLocks/>
              </p:cNvSpPr>
              <p:nvPr/>
            </p:nvSpPr>
            <p:spPr bwMode="auto">
              <a:xfrm>
                <a:off x="3424" y="3092"/>
                <a:ext cx="16" cy="8"/>
              </a:xfrm>
              <a:custGeom>
                <a:avLst/>
                <a:gdLst/>
                <a:ahLst/>
                <a:cxnLst>
                  <a:cxn ang="0">
                    <a:pos x="8"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2" name="Freeform 2033"/>
              <p:cNvSpPr>
                <a:spLocks/>
              </p:cNvSpPr>
              <p:nvPr/>
            </p:nvSpPr>
            <p:spPr bwMode="auto">
              <a:xfrm>
                <a:off x="3424" y="3100"/>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3" name="Freeform 203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4" name="Freeform 2035"/>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5" name="Freeform 203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6" name="Freeform 2037"/>
              <p:cNvSpPr>
                <a:spLocks/>
              </p:cNvSpPr>
              <p:nvPr/>
            </p:nvSpPr>
            <p:spPr bwMode="auto">
              <a:xfrm>
                <a:off x="3247"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7" name="Freeform 203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8" name="Freeform 203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9" name="Freeform 2040"/>
              <p:cNvSpPr>
                <a:spLocks/>
              </p:cNvSpPr>
              <p:nvPr/>
            </p:nvSpPr>
            <p:spPr bwMode="auto">
              <a:xfrm>
                <a:off x="3368" y="3100"/>
                <a:ext cx="8" cy="1"/>
              </a:xfrm>
              <a:custGeom>
                <a:avLst/>
                <a:gdLst/>
                <a:ahLst/>
                <a:cxnLst>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0" name="Freeform 2041"/>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1" name="Freeform 204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2" name="Freeform 204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3" name="Freeform 204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4" name="Freeform 2045"/>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5" name="Freeform 20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6" name="Freeform 2047"/>
              <p:cNvSpPr>
                <a:spLocks noEditPoints="1"/>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7" name="Freeform 204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8" name="Freeform 204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9" name="Freeform 205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0" name="Freeform 2051"/>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1" name="Freeform 2052"/>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2" name="Freeform 205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3" name="Freeform 2054"/>
              <p:cNvSpPr>
                <a:spLocks/>
              </p:cNvSpPr>
              <p:nvPr/>
            </p:nvSpPr>
            <p:spPr bwMode="auto">
              <a:xfrm>
                <a:off x="3472"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4" name="Freeform 2055"/>
              <p:cNvSpPr>
                <a:spLocks/>
              </p:cNvSpPr>
              <p:nvPr/>
            </p:nvSpPr>
            <p:spPr bwMode="auto">
              <a:xfrm>
                <a:off x="3440" y="3092"/>
                <a:ext cx="16" cy="8"/>
              </a:xfrm>
              <a:custGeom>
                <a:avLst/>
                <a:gdLst/>
                <a:ahLst/>
                <a:cxnLst>
                  <a:cxn ang="0">
                    <a:pos x="0" y="0"/>
                  </a:cxn>
                  <a:cxn ang="0">
                    <a:pos x="0" y="0"/>
                  </a:cxn>
                  <a:cxn ang="0">
                    <a:pos x="8" y="0"/>
                  </a:cxn>
                  <a:cxn ang="0">
                    <a:pos x="8" y="8"/>
                  </a:cxn>
                  <a:cxn ang="0">
                    <a:pos x="8" y="8"/>
                  </a:cxn>
                  <a:cxn ang="0">
                    <a:pos x="8" y="8"/>
                  </a:cxn>
                  <a:cxn ang="0">
                    <a:pos x="8" y="0"/>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5" name="Freeform 2056"/>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6" name="Freeform 205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7" name="Freeform 205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8" name="Freeform 205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9" name="Freeform 206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0" name="Freeform 2061"/>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1" name="Freeform 2062"/>
              <p:cNvSpPr>
                <a:spLocks/>
              </p:cNvSpPr>
              <p:nvPr/>
            </p:nvSpPr>
            <p:spPr bwMode="auto">
              <a:xfrm>
                <a:off x="338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2" name="Freeform 2063"/>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3" name="Freeform 2064"/>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4" name="Freeform 206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5" name="Freeform 2066"/>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6" name="Freeform 2067"/>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7" name="Freeform 206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8" name="Freeform 206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9" name="Freeform 2070"/>
              <p:cNvSpPr>
                <a:spLocks/>
              </p:cNvSpPr>
              <p:nvPr/>
            </p:nvSpPr>
            <p:spPr bwMode="auto">
              <a:xfrm>
                <a:off x="3456"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0" name="Freeform 2071"/>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1" name="Freeform 207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2" name="Freeform 2073"/>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3" name="Freeform 2074"/>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4" name="Freeform 2075"/>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5" name="Freeform 2076"/>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6" name="Freeform 207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7" name="Freeform 2078"/>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8" name="Freeform 207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9" name="Freeform 2080"/>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0" name="Freeform 2081"/>
              <p:cNvSpPr>
                <a:spLocks/>
              </p:cNvSpPr>
              <p:nvPr/>
            </p:nvSpPr>
            <p:spPr bwMode="auto">
              <a:xfrm>
                <a:off x="3335"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1" name="Freeform 2082"/>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2" name="Freeform 20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3" name="Freeform 2084"/>
              <p:cNvSpPr>
                <a:spLocks/>
              </p:cNvSpPr>
              <p:nvPr/>
            </p:nvSpPr>
            <p:spPr bwMode="auto">
              <a:xfrm>
                <a:off x="3464" y="3092"/>
                <a:ext cx="8" cy="8"/>
              </a:xfrm>
              <a:custGeom>
                <a:avLst/>
                <a:gdLst/>
                <a:ahLst/>
                <a:cxnLst>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4" name="Freeform 208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5" name="Freeform 2086"/>
              <p:cNvSpPr>
                <a:spLocks/>
              </p:cNvSpPr>
              <p:nvPr/>
            </p:nvSpPr>
            <p:spPr bwMode="auto">
              <a:xfrm>
                <a:off x="3384" y="3100"/>
                <a:ext cx="8" cy="1"/>
              </a:xfrm>
              <a:custGeom>
                <a:avLst/>
                <a:gdLst/>
                <a:ahLst/>
                <a:cxnLst>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6" name="Freeform 208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7" name="Freeform 2088"/>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8" name="Rectangle 2089"/>
              <p:cNvSpPr>
                <a:spLocks noChangeArrowheads="1"/>
              </p:cNvSpPr>
              <p:nvPr/>
            </p:nvSpPr>
            <p:spPr bwMode="auto">
              <a:xfrm>
                <a:off x="3392"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319" name="Freeform 2090"/>
              <p:cNvSpPr>
                <a:spLocks/>
              </p:cNvSpPr>
              <p:nvPr/>
            </p:nvSpPr>
            <p:spPr bwMode="auto">
              <a:xfrm>
                <a:off x="336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0" name="Freeform 2091"/>
              <p:cNvSpPr>
                <a:spLocks/>
              </p:cNvSpPr>
              <p:nvPr/>
            </p:nvSpPr>
            <p:spPr bwMode="auto">
              <a:xfrm>
                <a:off x="346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1" name="Freeform 209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2" name="Freeform 209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3" name="Freeform 209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4" name="Freeform 2095"/>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5" name="Freeform 2096"/>
              <p:cNvSpPr>
                <a:spLocks/>
              </p:cNvSpPr>
              <p:nvPr/>
            </p:nvSpPr>
            <p:spPr bwMode="auto">
              <a:xfrm>
                <a:off x="3424" y="310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6" name="Freeform 209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7" name="Freeform 2098"/>
              <p:cNvSpPr>
                <a:spLocks noEditPoints="1"/>
              </p:cNvSpPr>
              <p:nvPr/>
            </p:nvSpPr>
            <p:spPr bwMode="auto">
              <a:xfrm>
                <a:off x="3384" y="3100"/>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8" name="Freeform 2099"/>
              <p:cNvSpPr>
                <a:spLocks/>
              </p:cNvSpPr>
              <p:nvPr/>
            </p:nvSpPr>
            <p:spPr bwMode="auto">
              <a:xfrm>
                <a:off x="342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9" name="Freeform 2100"/>
              <p:cNvSpPr>
                <a:spLocks/>
              </p:cNvSpPr>
              <p:nvPr/>
            </p:nvSpPr>
            <p:spPr bwMode="auto">
              <a:xfrm>
                <a:off x="3384" y="3100"/>
                <a:ext cx="8" cy="1"/>
              </a:xfrm>
              <a:custGeom>
                <a:avLst/>
                <a:gdLst/>
                <a:ahLst/>
                <a:cxnLst>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0" name="Freeform 2101"/>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1" name="Freeform 2102"/>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2" name="Freeform 210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3" name="Freeform 2104"/>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4" name="Freeform 2105"/>
              <p:cNvSpPr>
                <a:spLocks/>
              </p:cNvSpPr>
              <p:nvPr/>
            </p:nvSpPr>
            <p:spPr bwMode="auto">
              <a:xfrm>
                <a:off x="3384"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5" name="Freeform 210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6" name="Freeform 210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7" name="Freeform 210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8" name="Freeform 2109"/>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9" name="Freeform 211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0" name="Freeform 2111"/>
              <p:cNvSpPr>
                <a:spLocks/>
              </p:cNvSpPr>
              <p:nvPr/>
            </p:nvSpPr>
            <p:spPr bwMode="auto">
              <a:xfrm>
                <a:off x="3456" y="310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1" name="Freeform 211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2" name="Freeform 2113"/>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3" name="Freeform 211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4" name="Freeform 211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5" name="Freeform 211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6" name="Freeform 2117"/>
              <p:cNvSpPr>
                <a:spLocks/>
              </p:cNvSpPr>
              <p:nvPr/>
            </p:nvSpPr>
            <p:spPr bwMode="auto">
              <a:xfrm>
                <a:off x="3368" y="310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7" name="Freeform 211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8" name="Freeform 2119"/>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9" name="Freeform 212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0" name="Freeform 2121"/>
              <p:cNvSpPr>
                <a:spLocks/>
              </p:cNvSpPr>
              <p:nvPr/>
            </p:nvSpPr>
            <p:spPr bwMode="auto">
              <a:xfrm>
                <a:off x="3319"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1" name="Freeform 212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2" name="Freeform 2123"/>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3" name="Freeform 2124"/>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4" name="Freeform 2125"/>
              <p:cNvSpPr>
                <a:spLocks/>
              </p:cNvSpPr>
              <p:nvPr/>
            </p:nvSpPr>
            <p:spPr bwMode="auto">
              <a:xfrm>
                <a:off x="3464"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5" name="Freeform 2126"/>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6" name="Freeform 212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7" name="Freeform 212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8" name="Freeform 2129"/>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9" name="Freeform 2130"/>
              <p:cNvSpPr>
                <a:spLocks/>
              </p:cNvSpPr>
              <p:nvPr/>
            </p:nvSpPr>
            <p:spPr bwMode="auto">
              <a:xfrm>
                <a:off x="3384" y="3100"/>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0" name="Freeform 2131"/>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1" name="Freeform 2132"/>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2" name="Freeform 2133"/>
              <p:cNvSpPr>
                <a:spLocks/>
              </p:cNvSpPr>
              <p:nvPr/>
            </p:nvSpPr>
            <p:spPr bwMode="auto">
              <a:xfrm>
                <a:off x="3384" y="3100"/>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3" name="Freeform 213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4" name="Freeform 213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5" name="Freeform 213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6" name="Freeform 2137"/>
              <p:cNvSpPr>
                <a:spLocks/>
              </p:cNvSpPr>
              <p:nvPr/>
            </p:nvSpPr>
            <p:spPr bwMode="auto">
              <a:xfrm>
                <a:off x="3392" y="3100"/>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7" name="Freeform 2138"/>
              <p:cNvSpPr>
                <a:spLocks noEditPoints="1"/>
              </p:cNvSpPr>
              <p:nvPr/>
            </p:nvSpPr>
            <p:spPr bwMode="auto">
              <a:xfrm>
                <a:off x="3384" y="3100"/>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8" name="Freeform 2139"/>
              <p:cNvSpPr>
                <a:spLocks/>
              </p:cNvSpPr>
              <p:nvPr/>
            </p:nvSpPr>
            <p:spPr bwMode="auto">
              <a:xfrm>
                <a:off x="3343" y="3100"/>
                <a:ext cx="25" cy="1"/>
              </a:xfrm>
              <a:custGeom>
                <a:avLst/>
                <a:gdLst/>
                <a:ahLst/>
                <a:cxnLst>
                  <a:cxn ang="0">
                    <a:pos x="25" y="0"/>
                  </a:cxn>
                  <a:cxn ang="0">
                    <a:pos x="17" y="0"/>
                  </a:cxn>
                  <a:cxn ang="0">
                    <a:pos x="17" y="0"/>
                  </a:cxn>
                  <a:cxn ang="0">
                    <a:pos x="25" y="0"/>
                  </a:cxn>
                  <a:cxn ang="0">
                    <a:pos x="25"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25" y="0"/>
                  </a:cxn>
                  <a:cxn ang="0">
                    <a:pos x="25" y="0"/>
                  </a:cxn>
                  <a:cxn ang="0">
                    <a:pos x="17" y="0"/>
                  </a:cxn>
                  <a:cxn ang="0">
                    <a:pos x="17" y="0"/>
                  </a:cxn>
                </a:cxnLst>
                <a:rect l="0" t="0" r="r" b="b"/>
                <a:pathLst>
                  <a:path w="25">
                    <a:moveTo>
                      <a:pt x="17" y="0"/>
                    </a:moveTo>
                    <a:lnTo>
                      <a:pt x="17"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9" name="Freeform 2140"/>
              <p:cNvSpPr>
                <a:spLocks/>
              </p:cNvSpPr>
              <p:nvPr/>
            </p:nvSpPr>
            <p:spPr bwMode="auto">
              <a:xfrm>
                <a:off x="3392" y="3100"/>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0" name="Freeform 2141"/>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1" name="Freeform 2142"/>
              <p:cNvSpPr>
                <a:spLocks/>
              </p:cNvSpPr>
              <p:nvPr/>
            </p:nvSpPr>
            <p:spPr bwMode="auto">
              <a:xfrm>
                <a:off x="3456" y="3092"/>
                <a:ext cx="8"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2" name="Freeform 2143"/>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3" name="Freeform 2144"/>
              <p:cNvSpPr>
                <a:spLocks/>
              </p:cNvSpPr>
              <p:nvPr/>
            </p:nvSpPr>
            <p:spPr bwMode="auto">
              <a:xfrm>
                <a:off x="3392"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4" name="Freeform 214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5" name="Freeform 21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6" name="Freeform 214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7" name="Freeform 2148"/>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8" name="Freeform 2149"/>
              <p:cNvSpPr>
                <a:spLocks/>
              </p:cNvSpPr>
              <p:nvPr/>
            </p:nvSpPr>
            <p:spPr bwMode="auto">
              <a:xfrm>
                <a:off x="3448" y="3100"/>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9" name="Freeform 2150"/>
              <p:cNvSpPr>
                <a:spLocks/>
              </p:cNvSpPr>
              <p:nvPr/>
            </p:nvSpPr>
            <p:spPr bwMode="auto">
              <a:xfrm>
                <a:off x="3440"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0" name="Freeform 2151"/>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1" name="Freeform 215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2" name="Freeform 215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3" name="Freeform 2154"/>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4" name="Freeform 2155"/>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5" name="Freeform 2156"/>
              <p:cNvSpPr>
                <a:spLocks/>
              </p:cNvSpPr>
              <p:nvPr/>
            </p:nvSpPr>
            <p:spPr bwMode="auto">
              <a:xfrm>
                <a:off x="3432" y="3100"/>
                <a:ext cx="1" cy="8"/>
              </a:xfrm>
              <a:custGeom>
                <a:avLst/>
                <a:gdLst/>
                <a:ahLst/>
                <a:cxnLst>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6" name="Freeform 2157"/>
              <p:cNvSpPr>
                <a:spLocks/>
              </p:cNvSpPr>
              <p:nvPr/>
            </p:nvSpPr>
            <p:spPr bwMode="auto">
              <a:xfrm>
                <a:off x="3456" y="310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7" name="Freeform 2158"/>
              <p:cNvSpPr>
                <a:spLocks noEditPoints="1"/>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8" name="Freeform 2159"/>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9" name="Freeform 2160"/>
              <p:cNvSpPr>
                <a:spLocks/>
              </p:cNvSpPr>
              <p:nvPr/>
            </p:nvSpPr>
            <p:spPr bwMode="auto">
              <a:xfrm>
                <a:off x="3456" y="3100"/>
                <a:ext cx="8" cy="8"/>
              </a:xfrm>
              <a:custGeom>
                <a:avLst/>
                <a:gdLst/>
                <a:ahLst/>
                <a:cxnLst>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0" y="8"/>
                  </a:cxn>
                  <a:cxn ang="0">
                    <a:pos x="0" y="8"/>
                  </a:cxn>
                  <a:cxn ang="0">
                    <a:pos x="0" y="0"/>
                  </a:cxn>
                  <a:cxn ang="0">
                    <a:pos x="8" y="0"/>
                  </a:cxn>
                  <a:cxn ang="0">
                    <a:pos x="8" y="8"/>
                  </a:cxn>
                  <a:cxn ang="0">
                    <a:pos x="0" y="0"/>
                  </a:cxn>
                  <a:cxn ang="0">
                    <a:pos x="8" y="0"/>
                  </a:cxn>
                  <a:cxn ang="0">
                    <a:pos x="8"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8"/>
                    </a:lnTo>
                    <a:lnTo>
                      <a:pt x="0" y="0"/>
                    </a:lnTo>
                    <a:lnTo>
                      <a:pt x="8" y="0"/>
                    </a:lnTo>
                    <a:lnTo>
                      <a:pt x="8" y="8"/>
                    </a:lnTo>
                    <a:lnTo>
                      <a:pt x="8" y="8"/>
                    </a:lnTo>
                    <a:lnTo>
                      <a:pt x="0" y="8"/>
                    </a:lnTo>
                    <a:lnTo>
                      <a:pt x="0" y="8"/>
                    </a:lnTo>
                    <a:lnTo>
                      <a:pt x="0" y="0"/>
                    </a:lnTo>
                    <a:lnTo>
                      <a:pt x="8" y="0"/>
                    </a:lnTo>
                    <a:lnTo>
                      <a:pt x="8" y="8"/>
                    </a:lnTo>
                    <a:lnTo>
                      <a:pt x="0" y="0"/>
                    </a:lnTo>
                    <a:lnTo>
                      <a:pt x="8" y="0"/>
                    </a:lnTo>
                    <a:lnTo>
                      <a:pt x="8"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0" name="Freeform 2161"/>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1" name="Freeform 2162"/>
              <p:cNvSpPr>
                <a:spLocks/>
              </p:cNvSpPr>
              <p:nvPr/>
            </p:nvSpPr>
            <p:spPr bwMode="auto">
              <a:xfrm>
                <a:off x="3384" y="3100"/>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0"/>
                  </a:cxn>
                  <a:cxn ang="0">
                    <a:pos x="8" y="8"/>
                  </a:cxn>
                  <a:cxn ang="0">
                    <a:pos x="8" y="8"/>
                  </a:cxn>
                  <a:cxn ang="0">
                    <a:pos x="0" y="0"/>
                  </a:cxn>
                  <a:cxn ang="0">
                    <a:pos x="0" y="0"/>
                  </a:cxn>
                  <a:cxn ang="0">
                    <a:pos x="8" y="0"/>
                  </a:cxn>
                  <a:cxn ang="0">
                    <a:pos x="0" y="0"/>
                  </a:cxn>
                  <a:cxn ang="0">
                    <a:pos x="8" y="0"/>
                  </a:cxn>
                  <a:cxn ang="0">
                    <a:pos x="8" y="0"/>
                  </a:cxn>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0" y="0"/>
                    </a:lnTo>
                    <a:lnTo>
                      <a:pt x="0" y="0"/>
                    </a:lnTo>
                    <a:lnTo>
                      <a:pt x="8" y="0"/>
                    </a:lnTo>
                    <a:lnTo>
                      <a:pt x="0" y="0"/>
                    </a:lnTo>
                    <a:lnTo>
                      <a:pt x="8" y="0"/>
                    </a:lnTo>
                    <a:lnTo>
                      <a:pt x="8" y="0"/>
                    </a:lnTo>
                    <a:lnTo>
                      <a:pt x="8" y="8"/>
                    </a:lnTo>
                    <a:lnTo>
                      <a:pt x="0" y="0"/>
                    </a:lnTo>
                    <a:lnTo>
                      <a:pt x="0" y="0"/>
                    </a:lnTo>
                    <a:lnTo>
                      <a:pt x="0"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2" name="Freeform 2163"/>
              <p:cNvSpPr>
                <a:spLocks/>
              </p:cNvSpPr>
              <p:nvPr/>
            </p:nvSpPr>
            <p:spPr bwMode="auto">
              <a:xfrm>
                <a:off x="3456" y="3100"/>
                <a:ext cx="1" cy="8"/>
              </a:xfrm>
              <a:custGeom>
                <a:avLst/>
                <a:gdLst/>
                <a:ahLst/>
                <a:cxnLst>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3" name="Freeform 2164"/>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4" name="Freeform 2165"/>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8" name="Freeform 2166"/>
              <p:cNvSpPr>
                <a:spLocks/>
              </p:cNvSpPr>
              <p:nvPr/>
            </p:nvSpPr>
            <p:spPr bwMode="auto">
              <a:xfrm>
                <a:off x="3464" y="310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1" name="Freeform 2167"/>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2" name="Freeform 216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3" name="Freeform 2169"/>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4" name="Freeform 2170"/>
              <p:cNvSpPr>
                <a:spLocks/>
              </p:cNvSpPr>
              <p:nvPr/>
            </p:nvSpPr>
            <p:spPr bwMode="auto">
              <a:xfrm>
                <a:off x="340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5" name="Freeform 2171"/>
              <p:cNvSpPr>
                <a:spLocks/>
              </p:cNvSpPr>
              <p:nvPr/>
            </p:nvSpPr>
            <p:spPr bwMode="auto">
              <a:xfrm>
                <a:off x="3448" y="3100"/>
                <a:ext cx="8" cy="8"/>
              </a:xfrm>
              <a:custGeom>
                <a:avLst/>
                <a:gdLst/>
                <a:ahLst/>
                <a:cxnLst>
                  <a:cxn ang="0">
                    <a:pos x="0" y="0"/>
                  </a:cxn>
                  <a:cxn ang="0">
                    <a:pos x="0" y="0"/>
                  </a:cxn>
                  <a:cxn ang="0">
                    <a:pos x="0" y="0"/>
                  </a:cxn>
                  <a:cxn ang="0">
                    <a:pos x="0" y="0"/>
                  </a:cxn>
                  <a:cxn ang="0">
                    <a:pos x="8" y="0"/>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8"/>
                  </a:cxn>
                  <a:cxn ang="0">
                    <a:pos x="0" y="8"/>
                  </a:cxn>
                  <a:cxn ang="0">
                    <a:pos x="0" y="0"/>
                  </a:cxn>
                  <a:cxn ang="0">
                    <a:pos x="0" y="0"/>
                  </a:cxn>
                  <a:cxn ang="0">
                    <a:pos x="0" y="0"/>
                  </a:cxn>
                </a:cxnLst>
                <a:rect l="0" t="0" r="r" b="b"/>
                <a:pathLst>
                  <a:path w="8" h="8">
                    <a:moveTo>
                      <a:pt x="0" y="0"/>
                    </a:moveTo>
                    <a:lnTo>
                      <a:pt x="0" y="0"/>
                    </a:lnTo>
                    <a:lnTo>
                      <a:pt x="0" y="0"/>
                    </a:lnTo>
                    <a:lnTo>
                      <a:pt x="0" y="0"/>
                    </a:lnTo>
                    <a:lnTo>
                      <a:pt x="8" y="0"/>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6" name="Freeform 2172"/>
              <p:cNvSpPr>
                <a:spLocks/>
              </p:cNvSpPr>
              <p:nvPr/>
            </p:nvSpPr>
            <p:spPr bwMode="auto">
              <a:xfrm>
                <a:off x="3456" y="3100"/>
                <a:ext cx="8" cy="8"/>
              </a:xfrm>
              <a:custGeom>
                <a:avLst/>
                <a:gdLst/>
                <a:ahLst/>
                <a:cxnLst>
                  <a:cxn ang="0">
                    <a:pos x="0" y="0"/>
                  </a:cxn>
                  <a:cxn ang="0">
                    <a:pos x="8" y="0"/>
                  </a:cxn>
                  <a:cxn ang="0">
                    <a:pos x="8" y="0"/>
                  </a:cxn>
                  <a:cxn ang="0">
                    <a:pos x="8" y="8"/>
                  </a:cxn>
                  <a:cxn ang="0">
                    <a:pos x="0" y="8"/>
                  </a:cxn>
                  <a:cxn ang="0">
                    <a:pos x="8" y="0"/>
                  </a:cxn>
                  <a:cxn ang="0">
                    <a:pos x="8"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8" y="0"/>
                  </a:cxn>
                  <a:cxn ang="0">
                    <a:pos x="8" y="8"/>
                  </a:cxn>
                  <a:cxn ang="0">
                    <a:pos x="0" y="0"/>
                  </a:cxn>
                  <a:cxn ang="0">
                    <a:pos x="0" y="0"/>
                  </a:cxn>
                </a:cxnLst>
                <a:rect l="0" t="0" r="r" b="b"/>
                <a:pathLst>
                  <a:path w="8" h="8">
                    <a:moveTo>
                      <a:pt x="0" y="0"/>
                    </a:moveTo>
                    <a:lnTo>
                      <a:pt x="8" y="0"/>
                    </a:lnTo>
                    <a:lnTo>
                      <a:pt x="8" y="0"/>
                    </a:lnTo>
                    <a:lnTo>
                      <a:pt x="8" y="8"/>
                    </a:lnTo>
                    <a:lnTo>
                      <a:pt x="0" y="8"/>
                    </a:lnTo>
                    <a:lnTo>
                      <a:pt x="8" y="0"/>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8" y="0"/>
                    </a:lnTo>
                    <a:lnTo>
                      <a:pt x="8"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7" name="Freeform 2173"/>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8" name="Freeform 2174"/>
              <p:cNvSpPr>
                <a:spLocks/>
              </p:cNvSpPr>
              <p:nvPr/>
            </p:nvSpPr>
            <p:spPr bwMode="auto">
              <a:xfrm>
                <a:off x="3400"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9" name="Freeform 2175"/>
              <p:cNvSpPr>
                <a:spLocks/>
              </p:cNvSpPr>
              <p:nvPr/>
            </p:nvSpPr>
            <p:spPr bwMode="auto">
              <a:xfrm>
                <a:off x="3464"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0" name="Freeform 2176"/>
              <p:cNvSpPr>
                <a:spLocks/>
              </p:cNvSpPr>
              <p:nvPr/>
            </p:nvSpPr>
            <p:spPr bwMode="auto">
              <a:xfrm>
                <a:off x="3456"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1" name="Freeform 217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2" name="Freeform 217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3" name="Freeform 217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4" name="Freeform 218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5" name="Freeform 2181"/>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6" name="Freeform 2182"/>
              <p:cNvSpPr>
                <a:spLocks/>
              </p:cNvSpPr>
              <p:nvPr/>
            </p:nvSpPr>
            <p:spPr bwMode="auto">
              <a:xfrm>
                <a:off x="3392" y="3100"/>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7" name="Freeform 2183"/>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8" name="Freeform 2184"/>
              <p:cNvSpPr>
                <a:spLocks noEditPoints="1"/>
              </p:cNvSpPr>
              <p:nvPr/>
            </p:nvSpPr>
            <p:spPr bwMode="auto">
              <a:xfrm>
                <a:off x="348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9" name="Freeform 2185"/>
              <p:cNvSpPr>
                <a:spLocks/>
              </p:cNvSpPr>
              <p:nvPr/>
            </p:nvSpPr>
            <p:spPr bwMode="auto">
              <a:xfrm>
                <a:off x="3416" y="3100"/>
                <a:ext cx="8" cy="8"/>
              </a:xfrm>
              <a:custGeom>
                <a:avLst/>
                <a:gdLst/>
                <a:ahLst/>
                <a:cxnLst>
                  <a:cxn ang="0">
                    <a:pos x="8" y="0"/>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8"/>
                    </a:lnTo>
                    <a:lnTo>
                      <a:pt x="8"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0" name="Freeform 2186"/>
              <p:cNvSpPr>
                <a:spLocks/>
              </p:cNvSpPr>
              <p:nvPr/>
            </p:nvSpPr>
            <p:spPr bwMode="auto">
              <a:xfrm>
                <a:off x="344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1" name="Freeform 2187"/>
              <p:cNvSpPr>
                <a:spLocks noEditPoints="1"/>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2" name="Freeform 2188"/>
              <p:cNvSpPr>
                <a:spLocks/>
              </p:cNvSpPr>
              <p:nvPr/>
            </p:nvSpPr>
            <p:spPr bwMode="auto">
              <a:xfrm>
                <a:off x="3376" y="310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3" name="Freeform 218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4" name="Freeform 2190"/>
              <p:cNvSpPr>
                <a:spLocks/>
              </p:cNvSpPr>
              <p:nvPr/>
            </p:nvSpPr>
            <p:spPr bwMode="auto">
              <a:xfrm>
                <a:off x="3400"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5" name="Freeform 2191"/>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6" name="Freeform 2192"/>
              <p:cNvSpPr>
                <a:spLocks/>
              </p:cNvSpPr>
              <p:nvPr/>
            </p:nvSpPr>
            <p:spPr bwMode="auto">
              <a:xfrm>
                <a:off x="343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7" name="Freeform 2193"/>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8" name="Freeform 2194"/>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9" name="Freeform 2195"/>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0" name="Freeform 2196"/>
              <p:cNvSpPr>
                <a:spLocks/>
              </p:cNvSpPr>
              <p:nvPr/>
            </p:nvSpPr>
            <p:spPr bwMode="auto">
              <a:xfrm>
                <a:off x="340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1" name="Freeform 2197"/>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2" name="Freeform 2198"/>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3" name="Freeform 2199"/>
              <p:cNvSpPr>
                <a:spLocks/>
              </p:cNvSpPr>
              <p:nvPr/>
            </p:nvSpPr>
            <p:spPr bwMode="auto">
              <a:xfrm>
                <a:off x="3392" y="3100"/>
                <a:ext cx="8" cy="8"/>
              </a:xfrm>
              <a:custGeom>
                <a:avLst/>
                <a:gdLst/>
                <a:ahLst/>
                <a:cxnLst>
                  <a:cxn ang="0">
                    <a:pos x="8" y="8"/>
                  </a:cxn>
                  <a:cxn ang="0">
                    <a:pos x="8" y="8"/>
                  </a:cxn>
                  <a:cxn ang="0">
                    <a:pos x="8" y="8"/>
                  </a:cxn>
                  <a:cxn ang="0">
                    <a:pos x="8" y="8"/>
                  </a:cxn>
                  <a:cxn ang="0">
                    <a:pos x="8" y="8"/>
                  </a:cxn>
                  <a:cxn ang="0">
                    <a:pos x="0" y="8"/>
                  </a:cxn>
                  <a:cxn ang="0">
                    <a:pos x="0" y="8"/>
                  </a:cxn>
                  <a:cxn ang="0">
                    <a:pos x="8" y="8"/>
                  </a:cxn>
                  <a:cxn ang="0">
                    <a:pos x="8" y="8"/>
                  </a:cxn>
                  <a:cxn ang="0">
                    <a:pos x="0" y="8"/>
                  </a:cxn>
                  <a:cxn ang="0">
                    <a:pos x="8" y="8"/>
                  </a:cxn>
                  <a:cxn ang="0">
                    <a:pos x="8" y="8"/>
                  </a:cxn>
                  <a:cxn ang="0">
                    <a:pos x="0" y="8"/>
                  </a:cxn>
                  <a:cxn ang="0">
                    <a:pos x="0" y="8"/>
                  </a:cxn>
                  <a:cxn ang="0">
                    <a:pos x="0" y="8"/>
                  </a:cxn>
                  <a:cxn ang="0">
                    <a:pos x="0" y="8"/>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8"/>
                    </a:lnTo>
                    <a:lnTo>
                      <a:pt x="0" y="8"/>
                    </a:lnTo>
                    <a:lnTo>
                      <a:pt x="8" y="8"/>
                    </a:lnTo>
                    <a:lnTo>
                      <a:pt x="8" y="8"/>
                    </a:lnTo>
                    <a:lnTo>
                      <a:pt x="0" y="8"/>
                    </a:lnTo>
                    <a:lnTo>
                      <a:pt x="8" y="8"/>
                    </a:lnTo>
                    <a:lnTo>
                      <a:pt x="8" y="8"/>
                    </a:lnTo>
                    <a:lnTo>
                      <a:pt x="0" y="8"/>
                    </a:lnTo>
                    <a:lnTo>
                      <a:pt x="0" y="8"/>
                    </a:lnTo>
                    <a:lnTo>
                      <a:pt x="0" y="8"/>
                    </a:lnTo>
                    <a:lnTo>
                      <a:pt x="0" y="8"/>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4" name="Freeform 2200"/>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5" name="Freeform 2201"/>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6" name="Freeform 220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7" name="Freeform 220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8" name="Freeform 2204"/>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9" name="Freeform 2205"/>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0" name="Freeform 220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1" name="Freeform 2207"/>
              <p:cNvSpPr>
                <a:spLocks/>
              </p:cNvSpPr>
              <p:nvPr/>
            </p:nvSpPr>
            <p:spPr bwMode="auto">
              <a:xfrm>
                <a:off x="3400" y="3084"/>
                <a:ext cx="16" cy="24"/>
              </a:xfrm>
              <a:custGeom>
                <a:avLst/>
                <a:gdLst/>
                <a:ahLst/>
                <a:cxnLst>
                  <a:cxn ang="0">
                    <a:pos x="16" y="8"/>
                  </a:cxn>
                  <a:cxn ang="0">
                    <a:pos x="16" y="0"/>
                  </a:cxn>
                  <a:cxn ang="0">
                    <a:pos x="16" y="0"/>
                  </a:cxn>
                  <a:cxn ang="0">
                    <a:pos x="16" y="8"/>
                  </a:cxn>
                  <a:cxn ang="0">
                    <a:pos x="16" y="8"/>
                  </a:cxn>
                  <a:cxn ang="0">
                    <a:pos x="16" y="8"/>
                  </a:cxn>
                  <a:cxn ang="0">
                    <a:pos x="16" y="16"/>
                  </a:cxn>
                  <a:cxn ang="0">
                    <a:pos x="16" y="16"/>
                  </a:cxn>
                  <a:cxn ang="0">
                    <a:pos x="16" y="16"/>
                  </a:cxn>
                  <a:cxn ang="0">
                    <a:pos x="16" y="16"/>
                  </a:cxn>
                  <a:cxn ang="0">
                    <a:pos x="16" y="16"/>
                  </a:cxn>
                  <a:cxn ang="0">
                    <a:pos x="8" y="16"/>
                  </a:cxn>
                  <a:cxn ang="0">
                    <a:pos x="8" y="16"/>
                  </a:cxn>
                  <a:cxn ang="0">
                    <a:pos x="8" y="16"/>
                  </a:cxn>
                  <a:cxn ang="0">
                    <a:pos x="8" y="24"/>
                  </a:cxn>
                  <a:cxn ang="0">
                    <a:pos x="8" y="24"/>
                  </a:cxn>
                  <a:cxn ang="0">
                    <a:pos x="8"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 ang="0">
                    <a:pos x="0" y="24"/>
                  </a:cxn>
                  <a:cxn ang="0">
                    <a:pos x="0" y="24"/>
                  </a:cxn>
                  <a:cxn ang="0">
                    <a:pos x="8" y="24"/>
                  </a:cxn>
                  <a:cxn ang="0">
                    <a:pos x="8" y="24"/>
                  </a:cxn>
                  <a:cxn ang="0">
                    <a:pos x="8" y="16"/>
                  </a:cxn>
                  <a:cxn ang="0">
                    <a:pos x="8" y="16"/>
                  </a:cxn>
                  <a:cxn ang="0">
                    <a:pos x="8" y="16"/>
                  </a:cxn>
                  <a:cxn ang="0">
                    <a:pos x="8" y="16"/>
                  </a:cxn>
                  <a:cxn ang="0">
                    <a:pos x="16" y="16"/>
                  </a:cxn>
                  <a:cxn ang="0">
                    <a:pos x="16" y="16"/>
                  </a:cxn>
                  <a:cxn ang="0">
                    <a:pos x="16" y="16"/>
                  </a:cxn>
                  <a:cxn ang="0">
                    <a:pos x="16" y="16"/>
                  </a:cxn>
                  <a:cxn ang="0">
                    <a:pos x="16" y="16"/>
                  </a:cxn>
                  <a:cxn ang="0">
                    <a:pos x="16" y="8"/>
                  </a:cxn>
                  <a:cxn ang="0">
                    <a:pos x="16" y="8"/>
                  </a:cxn>
                  <a:cxn ang="0">
                    <a:pos x="16" y="8"/>
                  </a:cxn>
                  <a:cxn ang="0">
                    <a:pos x="16" y="0"/>
                  </a:cxn>
                  <a:cxn ang="0">
                    <a:pos x="16" y="8"/>
                  </a:cxn>
                  <a:cxn ang="0">
                    <a:pos x="16" y="8"/>
                  </a:cxn>
                  <a:cxn ang="0">
                    <a:pos x="16" y="8"/>
                  </a:cxn>
                </a:cxnLst>
                <a:rect l="0" t="0" r="r" b="b"/>
                <a:pathLst>
                  <a:path w="16" h="24">
                    <a:moveTo>
                      <a:pt x="16"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2" name="Freeform 220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3" name="Freeform 2209"/>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4" name="Freeform 2210"/>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5" name="Freeform 2211"/>
              <p:cNvSpPr>
                <a:spLocks noEditPoints="1"/>
              </p:cNvSpPr>
              <p:nvPr/>
            </p:nvSpPr>
            <p:spPr bwMode="auto">
              <a:xfrm>
                <a:off x="3319"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6" name="Freeform 2212"/>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7" name="Freeform 2213"/>
              <p:cNvSpPr>
                <a:spLocks/>
              </p:cNvSpPr>
              <p:nvPr/>
            </p:nvSpPr>
            <p:spPr bwMode="auto">
              <a:xfrm>
                <a:off x="340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8" name="Freeform 2214"/>
              <p:cNvSpPr>
                <a:spLocks/>
              </p:cNvSpPr>
              <p:nvPr/>
            </p:nvSpPr>
            <p:spPr bwMode="auto">
              <a:xfrm>
                <a:off x="3456" y="3100"/>
                <a:ext cx="8" cy="8"/>
              </a:xfrm>
              <a:custGeom>
                <a:avLst/>
                <a:gdLst/>
                <a:ahLst/>
                <a:cxnLst>
                  <a:cxn ang="0">
                    <a:pos x="0" y="8"/>
                  </a:cxn>
                  <a:cxn ang="0">
                    <a:pos x="0" y="8"/>
                  </a:cxn>
                  <a:cxn ang="0">
                    <a:pos x="8" y="8"/>
                  </a:cxn>
                  <a:cxn ang="0">
                    <a:pos x="0" y="8"/>
                  </a:cxn>
                  <a:cxn ang="0">
                    <a:pos x="8" y="8"/>
                  </a:cxn>
                  <a:cxn ang="0">
                    <a:pos x="8" y="8"/>
                  </a:cxn>
                  <a:cxn ang="0">
                    <a:pos x="8" y="8"/>
                  </a:cxn>
                  <a:cxn ang="0">
                    <a:pos x="8" y="8"/>
                  </a:cxn>
                  <a:cxn ang="0">
                    <a:pos x="0" y="8"/>
                  </a:cxn>
                  <a:cxn ang="0">
                    <a:pos x="8" y="0"/>
                  </a:cxn>
                  <a:cxn ang="0">
                    <a:pos x="8" y="8"/>
                  </a:cxn>
                  <a:cxn ang="0">
                    <a:pos x="8" y="8"/>
                  </a:cxn>
                  <a:cxn ang="0">
                    <a:pos x="8" y="8"/>
                  </a:cxn>
                  <a:cxn ang="0">
                    <a:pos x="8" y="8"/>
                  </a:cxn>
                  <a:cxn ang="0">
                    <a:pos x="8" y="8"/>
                  </a:cxn>
                  <a:cxn ang="0">
                    <a:pos x="8" y="8"/>
                  </a:cxn>
                  <a:cxn ang="0">
                    <a:pos x="0" y="8"/>
                  </a:cxn>
                  <a:cxn ang="0">
                    <a:pos x="8"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4" name="Group 2416"/>
            <p:cNvGrpSpPr>
              <a:grpSpLocks/>
            </p:cNvGrpSpPr>
            <p:nvPr/>
          </p:nvGrpSpPr>
          <p:grpSpPr bwMode="auto">
            <a:xfrm>
              <a:off x="3142" y="3092"/>
              <a:ext cx="355" cy="25"/>
              <a:chOff x="3142" y="3092"/>
              <a:chExt cx="355" cy="25"/>
            </a:xfrm>
          </p:grpSpPr>
          <p:sp>
            <p:nvSpPr>
              <p:cNvPr id="6044" name="Freeform 22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5" name="Freeform 2217"/>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6" name="Freeform 2218"/>
              <p:cNvSpPr>
                <a:spLocks/>
              </p:cNvSpPr>
              <p:nvPr/>
            </p:nvSpPr>
            <p:spPr bwMode="auto">
              <a:xfrm>
                <a:off x="3384" y="310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7" name="Freeform 2219"/>
              <p:cNvSpPr>
                <a:spLocks/>
              </p:cNvSpPr>
              <p:nvPr/>
            </p:nvSpPr>
            <p:spPr bwMode="auto">
              <a:xfrm>
                <a:off x="3456"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8" name="Freeform 2220"/>
              <p:cNvSpPr>
                <a:spLocks/>
              </p:cNvSpPr>
              <p:nvPr/>
            </p:nvSpPr>
            <p:spPr bwMode="auto">
              <a:xfrm>
                <a:off x="3400" y="3100"/>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9" name="Freeform 2221"/>
              <p:cNvSpPr>
                <a:spLocks/>
              </p:cNvSpPr>
              <p:nvPr/>
            </p:nvSpPr>
            <p:spPr bwMode="auto">
              <a:xfrm>
                <a:off x="3448"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0" name="Freeform 2222"/>
              <p:cNvSpPr>
                <a:spLocks/>
              </p:cNvSpPr>
              <p:nvPr/>
            </p:nvSpPr>
            <p:spPr bwMode="auto">
              <a:xfrm>
                <a:off x="3392"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1" name="Freeform 222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2" name="Freeform 2224"/>
              <p:cNvSpPr>
                <a:spLocks/>
              </p:cNvSpPr>
              <p:nvPr/>
            </p:nvSpPr>
            <p:spPr bwMode="auto">
              <a:xfrm>
                <a:off x="3392" y="3100"/>
                <a:ext cx="8" cy="8"/>
              </a:xfrm>
              <a:custGeom>
                <a:avLst/>
                <a:gdLst/>
                <a:ahLst/>
                <a:cxnLst>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3" name="Freeform 2225"/>
              <p:cNvSpPr>
                <a:spLocks/>
              </p:cNvSpPr>
              <p:nvPr/>
            </p:nvSpPr>
            <p:spPr bwMode="auto">
              <a:xfrm>
                <a:off x="3456" y="3100"/>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4" name="Freeform 2226"/>
              <p:cNvSpPr>
                <a:spLocks noEditPoints="1"/>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5" name="Freeform 222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6" name="Freeform 222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7" name="Freeform 222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8" name="Rectangle 2230"/>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59" name="Freeform 2231"/>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0" name="Freeform 223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1" name="Freeform 223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2" name="Freeform 2234"/>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3" name="Freeform 2235"/>
              <p:cNvSpPr>
                <a:spLocks/>
              </p:cNvSpPr>
              <p:nvPr/>
            </p:nvSpPr>
            <p:spPr bwMode="auto">
              <a:xfrm>
                <a:off x="3448" y="310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0"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4" name="Freeform 223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5" name="Freeform 2237"/>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6" name="Freeform 2238"/>
              <p:cNvSpPr>
                <a:spLocks/>
              </p:cNvSpPr>
              <p:nvPr/>
            </p:nvSpPr>
            <p:spPr bwMode="auto">
              <a:xfrm>
                <a:off x="3448" y="3108"/>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7" name="Freeform 2239"/>
              <p:cNvSpPr>
                <a:spLocks/>
              </p:cNvSpPr>
              <p:nvPr/>
            </p:nvSpPr>
            <p:spPr bwMode="auto">
              <a:xfrm>
                <a:off x="3408"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8" name="Freeform 224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9" name="Freeform 224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0" name="Freeform 2242"/>
              <p:cNvSpPr>
                <a:spLocks/>
              </p:cNvSpPr>
              <p:nvPr/>
            </p:nvSpPr>
            <p:spPr bwMode="auto">
              <a:xfrm>
                <a:off x="3303" y="3100"/>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1" name="Freeform 2243"/>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2" name="Freeform 2244"/>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3" name="Freeform 2245"/>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4" name="Freeform 2246"/>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5" name="Freeform 2247"/>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6" name="Freeform 224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7" name="Freeform 2249"/>
              <p:cNvSpPr>
                <a:spLocks/>
              </p:cNvSpPr>
              <p:nvPr/>
            </p:nvSpPr>
            <p:spPr bwMode="auto">
              <a:xfrm>
                <a:off x="3360" y="3100"/>
                <a:ext cx="32" cy="8"/>
              </a:xfrm>
              <a:custGeom>
                <a:avLst/>
                <a:gdLst/>
                <a:ahLst/>
                <a:cxnLst>
                  <a:cxn ang="0">
                    <a:pos x="32" y="8"/>
                  </a:cxn>
                  <a:cxn ang="0">
                    <a:pos x="24" y="8"/>
                  </a:cxn>
                  <a:cxn ang="0">
                    <a:pos x="24" y="8"/>
                  </a:cxn>
                  <a:cxn ang="0">
                    <a:pos x="24" y="8"/>
                  </a:cxn>
                  <a:cxn ang="0">
                    <a:pos x="24" y="8"/>
                  </a:cxn>
                  <a:cxn ang="0">
                    <a:pos x="24" y="8"/>
                  </a:cxn>
                  <a:cxn ang="0">
                    <a:pos x="24" y="8"/>
                  </a:cxn>
                  <a:cxn ang="0">
                    <a:pos x="24" y="8"/>
                  </a:cxn>
                  <a:cxn ang="0">
                    <a:pos x="16" y="8"/>
                  </a:cxn>
                  <a:cxn ang="0">
                    <a:pos x="16" y="0"/>
                  </a:cxn>
                  <a:cxn ang="0">
                    <a:pos x="16" y="0"/>
                  </a:cxn>
                  <a:cxn ang="0">
                    <a:pos x="16" y="0"/>
                  </a:cxn>
                  <a:cxn ang="0">
                    <a:pos x="16" y="0"/>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8"/>
                    </a:lnTo>
                    <a:lnTo>
                      <a:pt x="16" y="8"/>
                    </a:lnTo>
                    <a:lnTo>
                      <a:pt x="16" y="0"/>
                    </a:lnTo>
                    <a:lnTo>
                      <a:pt x="16" y="0"/>
                    </a:lnTo>
                    <a:lnTo>
                      <a:pt x="16" y="0"/>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8" name="Freeform 2250"/>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9" name="Freeform 225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0" name="Freeform 2252"/>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1" name="Freeform 2253"/>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2" name="Freeform 2254"/>
              <p:cNvSpPr>
                <a:spLocks/>
              </p:cNvSpPr>
              <p:nvPr/>
            </p:nvSpPr>
            <p:spPr bwMode="auto">
              <a:xfrm>
                <a:off x="3255"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3" name="Freeform 225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4" name="Rectangle 2256"/>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85" name="Freeform 225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6" name="Freeform 2258"/>
              <p:cNvSpPr>
                <a:spLocks/>
              </p:cNvSpPr>
              <p:nvPr/>
            </p:nvSpPr>
            <p:spPr bwMode="auto">
              <a:xfrm>
                <a:off x="3247" y="3108"/>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7" name="Rectangle 2259"/>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88" name="Freeform 2260"/>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9" name="Freeform 2261"/>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0" name="Freeform 2262"/>
              <p:cNvSpPr>
                <a:spLocks/>
              </p:cNvSpPr>
              <p:nvPr/>
            </p:nvSpPr>
            <p:spPr bwMode="auto">
              <a:xfrm>
                <a:off x="3247"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1" name="Freeform 226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2" name="Freeform 2264"/>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3" name="Freeform 2265"/>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4" name="Freeform 226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5" name="Freeform 2267"/>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6" name="Freeform 2268"/>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7" name="Freeform 2269"/>
              <p:cNvSpPr>
                <a:spLocks/>
              </p:cNvSpPr>
              <p:nvPr/>
            </p:nvSpPr>
            <p:spPr bwMode="auto">
              <a:xfrm>
                <a:off x="3448" y="3108"/>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8" name="Freeform 227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9" name="Freeform 227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0" name="Freeform 2272"/>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1" name="Freeform 227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2" name="Freeform 2274"/>
              <p:cNvSpPr>
                <a:spLocks/>
              </p:cNvSpPr>
              <p:nvPr/>
            </p:nvSpPr>
            <p:spPr bwMode="auto">
              <a:xfrm>
                <a:off x="3472" y="3100"/>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3" name="Freeform 2275"/>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4" name="Freeform 2276"/>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5" name="Freeform 2277"/>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6" name="Freeform 2278"/>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7" name="Freeform 227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8" name="Freeform 2280"/>
              <p:cNvSpPr>
                <a:spLocks/>
              </p:cNvSpPr>
              <p:nvPr/>
            </p:nvSpPr>
            <p:spPr bwMode="auto">
              <a:xfrm>
                <a:off x="3448" y="3108"/>
                <a:ext cx="8" cy="1"/>
              </a:xfrm>
              <a:custGeom>
                <a:avLst/>
                <a:gdLst/>
                <a:ahLst/>
                <a:cxnLst>
                  <a:cxn ang="0">
                    <a:pos x="0"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9" name="Freeform 2281"/>
              <p:cNvSpPr>
                <a:spLocks/>
              </p:cNvSpPr>
              <p:nvPr/>
            </p:nvSpPr>
            <p:spPr bwMode="auto">
              <a:xfrm>
                <a:off x="3408" y="3100"/>
                <a:ext cx="16" cy="8"/>
              </a:xfrm>
              <a:custGeom>
                <a:avLst/>
                <a:gdLst/>
                <a:ahLst/>
                <a:cxnLst>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16" y="0"/>
                  </a:cxn>
                </a:cxnLst>
                <a:rect l="0" t="0" r="r" b="b"/>
                <a:pathLst>
                  <a:path w="16" h="8">
                    <a:moveTo>
                      <a:pt x="16" y="0"/>
                    </a:move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0" name="Freeform 2282"/>
              <p:cNvSpPr>
                <a:spLocks/>
              </p:cNvSpPr>
              <p:nvPr/>
            </p:nvSpPr>
            <p:spPr bwMode="auto">
              <a:xfrm>
                <a:off x="3295" y="310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1" name="Freeform 2283"/>
              <p:cNvSpPr>
                <a:spLocks/>
              </p:cNvSpPr>
              <p:nvPr/>
            </p:nvSpPr>
            <p:spPr bwMode="auto">
              <a:xfrm>
                <a:off x="3448" y="310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2" name="Freeform 228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3" name="Freeform 2285"/>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4" name="Freeform 2286"/>
              <p:cNvSpPr>
                <a:spLocks/>
              </p:cNvSpPr>
              <p:nvPr/>
            </p:nvSpPr>
            <p:spPr bwMode="auto">
              <a:xfrm>
                <a:off x="3440"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5" name="Freeform 2287"/>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6" name="Freeform 2288"/>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7" name="Freeform 2289"/>
              <p:cNvSpPr>
                <a:spLocks/>
              </p:cNvSpPr>
              <p:nvPr/>
            </p:nvSpPr>
            <p:spPr bwMode="auto">
              <a:xfrm>
                <a:off x="3416" y="3100"/>
                <a:ext cx="16" cy="8"/>
              </a:xfrm>
              <a:custGeom>
                <a:avLst/>
                <a:gdLst/>
                <a:ahLst/>
                <a:cxnLst>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8" name="Freeform 229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9" name="Freeform 2291"/>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0" name="Freeform 2292"/>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1" name="Freeform 2293"/>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2" name="Freeform 2294"/>
              <p:cNvSpPr>
                <a:spLocks/>
              </p:cNvSpPr>
              <p:nvPr/>
            </p:nvSpPr>
            <p:spPr bwMode="auto">
              <a:xfrm>
                <a:off x="3440"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3" name="Freeform 2295"/>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4" name="Freeform 229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5" name="Freeform 2297"/>
              <p:cNvSpPr>
                <a:spLocks/>
              </p:cNvSpPr>
              <p:nvPr/>
            </p:nvSpPr>
            <p:spPr bwMode="auto">
              <a:xfrm>
                <a:off x="3255"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6" name="Freeform 2298"/>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7" name="Freeform 229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8" name="Freeform 2300"/>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9" name="Freeform 2301"/>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0" name="Freeform 230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1" name="Freeform 230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2" name="Freeform 2304"/>
              <p:cNvSpPr>
                <a:spLocks/>
              </p:cNvSpPr>
              <p:nvPr/>
            </p:nvSpPr>
            <p:spPr bwMode="auto">
              <a:xfrm>
                <a:off x="3392" y="3108"/>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8" y="0"/>
                    </a:lnTo>
                    <a:lnTo>
                      <a:pt x="8"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3" name="Freeform 230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4" name="Freeform 230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5" name="Freeform 2307"/>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6" name="Freeform 2308"/>
              <p:cNvSpPr>
                <a:spLocks/>
              </p:cNvSpPr>
              <p:nvPr/>
            </p:nvSpPr>
            <p:spPr bwMode="auto">
              <a:xfrm>
                <a:off x="3480" y="3108"/>
                <a:ext cx="1" cy="8"/>
              </a:xfrm>
              <a:custGeom>
                <a:avLst/>
                <a:gdLst/>
                <a:ahLst/>
                <a:cxnLst>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7" name="Freeform 2309"/>
              <p:cNvSpPr>
                <a:spLocks/>
              </p:cNvSpPr>
              <p:nvPr/>
            </p:nvSpPr>
            <p:spPr bwMode="auto">
              <a:xfrm>
                <a:off x="3440"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8" name="Freeform 2310"/>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9" name="Freeform 2311"/>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0" name="Freeform 231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1" name="Freeform 2313"/>
              <p:cNvSpPr>
                <a:spLocks/>
              </p:cNvSpPr>
              <p:nvPr/>
            </p:nvSpPr>
            <p:spPr bwMode="auto">
              <a:xfrm>
                <a:off x="3327" y="3100"/>
                <a:ext cx="16" cy="8"/>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16" y="8"/>
                  </a:cxn>
                  <a:cxn ang="0">
                    <a:pos x="8" y="8"/>
                  </a:cxn>
                  <a:cxn ang="0">
                    <a:pos x="8" y="8"/>
                  </a:cxn>
                  <a:cxn ang="0">
                    <a:pos x="8" y="8"/>
                  </a:cxn>
                  <a:cxn ang="0">
                    <a:pos x="8" y="8"/>
                  </a:cxn>
                  <a:cxn ang="0">
                    <a:pos x="8" y="8"/>
                  </a:cxn>
                  <a:cxn ang="0">
                    <a:pos x="8" y="0"/>
                  </a:cxn>
                  <a:cxn ang="0">
                    <a:pos x="8" y="8"/>
                  </a:cxn>
                  <a:cxn ang="0">
                    <a:pos x="8" y="0"/>
                  </a:cxn>
                  <a:cxn ang="0">
                    <a:pos x="8" y="0"/>
                  </a:cxn>
                  <a:cxn ang="0">
                    <a:pos x="0" y="8"/>
                  </a:cxn>
                  <a:cxn ang="0">
                    <a:pos x="0" y="8"/>
                  </a:cxn>
                  <a:cxn ang="0">
                    <a:pos x="0" y="8"/>
                  </a:cxn>
                  <a:cxn ang="0">
                    <a:pos x="0" y="8"/>
                  </a:cxn>
                  <a:cxn ang="0">
                    <a:pos x="0" y="8"/>
                  </a:cxn>
                  <a:cxn ang="0">
                    <a:pos x="8" y="0"/>
                  </a:cxn>
                  <a:cxn ang="0">
                    <a:pos x="8" y="0"/>
                  </a:cxn>
                  <a:cxn ang="0">
                    <a:pos x="8" y="0"/>
                  </a:cxn>
                  <a:cxn ang="0">
                    <a:pos x="8" y="0"/>
                  </a:cxn>
                  <a:cxn ang="0">
                    <a:pos x="8" y="8"/>
                  </a:cxn>
                  <a:cxn ang="0">
                    <a:pos x="8" y="8"/>
                  </a:cxn>
                  <a:cxn ang="0">
                    <a:pos x="8" y="8"/>
                  </a:cxn>
                  <a:cxn ang="0">
                    <a:pos x="8"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2" name="Freeform 231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3" name="Freeform 2315"/>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4" name="Freeform 23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5" name="Freeform 2317"/>
              <p:cNvSpPr>
                <a:spLocks/>
              </p:cNvSpPr>
              <p:nvPr/>
            </p:nvSpPr>
            <p:spPr bwMode="auto">
              <a:xfrm>
                <a:off x="3440"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6" name="Freeform 2318"/>
              <p:cNvSpPr>
                <a:spLocks/>
              </p:cNvSpPr>
              <p:nvPr/>
            </p:nvSpPr>
            <p:spPr bwMode="auto">
              <a:xfrm>
                <a:off x="3472" y="3108"/>
                <a:ext cx="8"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0" y="8"/>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Lst>
                <a:rect l="0" t="0" r="r" b="b"/>
                <a:pathLst>
                  <a:path w="8" h="8">
                    <a:moveTo>
                      <a:pt x="0" y="0"/>
                    </a:moveTo>
                    <a:lnTo>
                      <a:pt x="0" y="0"/>
                    </a:lnTo>
                    <a:lnTo>
                      <a:pt x="0"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7" name="Freeform 2319"/>
              <p:cNvSpPr>
                <a:spLocks/>
              </p:cNvSpPr>
              <p:nvPr/>
            </p:nvSpPr>
            <p:spPr bwMode="auto">
              <a:xfrm>
                <a:off x="340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8" name="Freeform 2320"/>
              <p:cNvSpPr>
                <a:spLocks/>
              </p:cNvSpPr>
              <p:nvPr/>
            </p:nvSpPr>
            <p:spPr bwMode="auto">
              <a:xfrm>
                <a:off x="3416" y="3108"/>
                <a:ext cx="8" cy="8"/>
              </a:xfrm>
              <a:custGeom>
                <a:avLst/>
                <a:gdLst/>
                <a:ahLst/>
                <a:cxnLst>
                  <a:cxn ang="0">
                    <a:pos x="0" y="0"/>
                  </a:cxn>
                  <a:cxn ang="0">
                    <a:pos x="8" y="8"/>
                  </a:cxn>
                  <a:cxn ang="0">
                    <a:pos x="8" y="8"/>
                  </a:cxn>
                  <a:cxn ang="0">
                    <a:pos x="0" y="8"/>
                  </a:cxn>
                  <a:cxn ang="0">
                    <a:pos x="0" y="0"/>
                  </a:cxn>
                </a:cxnLst>
                <a:rect l="0" t="0" r="r" b="b"/>
                <a:pathLst>
                  <a:path w="8" h="8">
                    <a:moveTo>
                      <a:pt x="0" y="0"/>
                    </a:move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9" name="Freeform 232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0" name="Freeform 2322"/>
              <p:cNvSpPr>
                <a:spLocks/>
              </p:cNvSpPr>
              <p:nvPr/>
            </p:nvSpPr>
            <p:spPr bwMode="auto">
              <a:xfrm>
                <a:off x="3416" y="310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1" name="Freeform 2323"/>
              <p:cNvSpPr>
                <a:spLocks/>
              </p:cNvSpPr>
              <p:nvPr/>
            </p:nvSpPr>
            <p:spPr bwMode="auto">
              <a:xfrm>
                <a:off x="3472" y="3108"/>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2" name="Freeform 2324"/>
              <p:cNvSpPr>
                <a:spLocks/>
              </p:cNvSpPr>
              <p:nvPr/>
            </p:nvSpPr>
            <p:spPr bwMode="auto">
              <a:xfrm>
                <a:off x="3424" y="310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3" name="Freeform 2325"/>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4" name="Freeform 2326"/>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5" name="Freeform 232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6" name="Freeform 2328"/>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7" name="Freeform 2329"/>
              <p:cNvSpPr>
                <a:spLocks/>
              </p:cNvSpPr>
              <p:nvPr/>
            </p:nvSpPr>
            <p:spPr bwMode="auto">
              <a:xfrm>
                <a:off x="3472" y="310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8" name="Freeform 2330"/>
              <p:cNvSpPr>
                <a:spLocks/>
              </p:cNvSpPr>
              <p:nvPr/>
            </p:nvSpPr>
            <p:spPr bwMode="auto">
              <a:xfrm>
                <a:off x="3448" y="310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9" name="Freeform 2331"/>
              <p:cNvSpPr>
                <a:spLocks/>
              </p:cNvSpPr>
              <p:nvPr/>
            </p:nvSpPr>
            <p:spPr bwMode="auto">
              <a:xfrm>
                <a:off x="3440" y="3108"/>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0" name="Freeform 2332"/>
              <p:cNvSpPr>
                <a:spLocks/>
              </p:cNvSpPr>
              <p:nvPr/>
            </p:nvSpPr>
            <p:spPr bwMode="auto">
              <a:xfrm>
                <a:off x="3279" y="3108"/>
                <a:ext cx="16"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1" name="Freeform 2333"/>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2" name="Freeform 2334"/>
              <p:cNvSpPr>
                <a:spLocks/>
              </p:cNvSpPr>
              <p:nvPr/>
            </p:nvSpPr>
            <p:spPr bwMode="auto">
              <a:xfrm>
                <a:off x="3440" y="3108"/>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3" name="Freeform 2335"/>
              <p:cNvSpPr>
                <a:spLocks/>
              </p:cNvSpPr>
              <p:nvPr/>
            </p:nvSpPr>
            <p:spPr bwMode="auto">
              <a:xfrm>
                <a:off x="3464"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4" name="Freeform 2336"/>
              <p:cNvSpPr>
                <a:spLocks/>
              </p:cNvSpPr>
              <p:nvPr/>
            </p:nvSpPr>
            <p:spPr bwMode="auto">
              <a:xfrm>
                <a:off x="3440" y="3092"/>
                <a:ext cx="16" cy="24"/>
              </a:xfrm>
              <a:custGeom>
                <a:avLst/>
                <a:gdLst/>
                <a:ahLst/>
                <a:cxnLst>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8" y="16"/>
                  </a:cxn>
                  <a:cxn ang="0">
                    <a:pos x="16"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8" y="16"/>
                  </a:cxn>
                  <a:cxn ang="0">
                    <a:pos x="8" y="16"/>
                  </a:cxn>
                  <a:cxn ang="0">
                    <a:pos x="8" y="16"/>
                  </a:cxn>
                  <a:cxn ang="0">
                    <a:pos x="8" y="16"/>
                  </a:cxn>
                  <a:cxn ang="0">
                    <a:pos x="8" y="16"/>
                  </a:cxn>
                  <a:cxn ang="0">
                    <a:pos x="16" y="16"/>
                  </a:cxn>
                  <a:cxn ang="0">
                    <a:pos x="16" y="16"/>
                  </a:cxn>
                  <a:cxn ang="0">
                    <a:pos x="16"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0"/>
                  </a:cxn>
                  <a:cxn ang="0">
                    <a:pos x="0" y="8"/>
                  </a:cxn>
                  <a:cxn ang="0">
                    <a:pos x="0" y="8"/>
                  </a:cxn>
                  <a:cxn ang="0">
                    <a:pos x="0" y="8"/>
                  </a:cxn>
                </a:cxnLst>
                <a:rect l="0" t="0" r="r" b="b"/>
                <a:pathLst>
                  <a:path w="16" h="24">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24"/>
                    </a:lnTo>
                    <a:lnTo>
                      <a:pt x="16" y="24"/>
                    </a:lnTo>
                    <a:lnTo>
                      <a:pt x="8" y="16"/>
                    </a:lnTo>
                    <a:lnTo>
                      <a:pt x="8" y="16"/>
                    </a:lnTo>
                    <a:lnTo>
                      <a:pt x="16"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5" name="Freeform 2337"/>
              <p:cNvSpPr>
                <a:spLocks/>
              </p:cNvSpPr>
              <p:nvPr/>
            </p:nvSpPr>
            <p:spPr bwMode="auto">
              <a:xfrm>
                <a:off x="3448" y="310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6" name="Freeform 2338"/>
              <p:cNvSpPr>
                <a:spLocks/>
              </p:cNvSpPr>
              <p:nvPr/>
            </p:nvSpPr>
            <p:spPr bwMode="auto">
              <a:xfrm>
                <a:off x="3464"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7" name="Freeform 2339"/>
              <p:cNvSpPr>
                <a:spLocks/>
              </p:cNvSpPr>
              <p:nvPr/>
            </p:nvSpPr>
            <p:spPr bwMode="auto">
              <a:xfrm>
                <a:off x="3456"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8" name="Freeform 2340"/>
              <p:cNvSpPr>
                <a:spLocks/>
              </p:cNvSpPr>
              <p:nvPr/>
            </p:nvSpPr>
            <p:spPr bwMode="auto">
              <a:xfrm>
                <a:off x="3432" y="3108"/>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9" name="Freeform 2341"/>
              <p:cNvSpPr>
                <a:spLocks/>
              </p:cNvSpPr>
              <p:nvPr/>
            </p:nvSpPr>
            <p:spPr bwMode="auto">
              <a:xfrm>
                <a:off x="3440" y="3108"/>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0" name="Freeform 2342"/>
              <p:cNvSpPr>
                <a:spLocks/>
              </p:cNvSpPr>
              <p:nvPr/>
            </p:nvSpPr>
            <p:spPr bwMode="auto">
              <a:xfrm>
                <a:off x="3440" y="3108"/>
                <a:ext cx="1" cy="8"/>
              </a:xfrm>
              <a:custGeom>
                <a:avLst/>
                <a:gdLst/>
                <a:ahLst/>
                <a:cxnLst>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1" name="Freeform 2343"/>
              <p:cNvSpPr>
                <a:spLocks/>
              </p:cNvSpPr>
              <p:nvPr/>
            </p:nvSpPr>
            <p:spPr bwMode="auto">
              <a:xfrm>
                <a:off x="3480"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2" name="Freeform 234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3" name="Freeform 2345"/>
              <p:cNvSpPr>
                <a:spLocks/>
              </p:cNvSpPr>
              <p:nvPr/>
            </p:nvSpPr>
            <p:spPr bwMode="auto">
              <a:xfrm>
                <a:off x="3448" y="3108"/>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4" name="Freeform 2346"/>
              <p:cNvSpPr>
                <a:spLocks/>
              </p:cNvSpPr>
              <p:nvPr/>
            </p:nvSpPr>
            <p:spPr bwMode="auto">
              <a:xfrm>
                <a:off x="3456" y="310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5" name="Freeform 2347"/>
              <p:cNvSpPr>
                <a:spLocks/>
              </p:cNvSpPr>
              <p:nvPr/>
            </p:nvSpPr>
            <p:spPr bwMode="auto">
              <a:xfrm>
                <a:off x="3472" y="3108"/>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8"/>
                    </a:lnTo>
                    <a:lnTo>
                      <a:pt x="0" y="8"/>
                    </a:lnTo>
                    <a:lnTo>
                      <a:pt x="0" y="8"/>
                    </a:lnTo>
                    <a:lnTo>
                      <a:pt x="0" y="8"/>
                    </a:lnTo>
                    <a:lnTo>
                      <a:pt x="0" y="0"/>
                    </a:lnTo>
                    <a:lnTo>
                      <a:pt x="0" y="0"/>
                    </a:lnTo>
                    <a:lnTo>
                      <a:pt x="8" y="0"/>
                    </a:lnTo>
                    <a:lnTo>
                      <a:pt x="8" y="0"/>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6" name="Freeform 234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7" name="Freeform 2349"/>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8" name="Freeform 2350"/>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9" name="Freeform 2351"/>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0" name="Freeform 2352"/>
              <p:cNvSpPr>
                <a:spLocks/>
              </p:cNvSpPr>
              <p:nvPr/>
            </p:nvSpPr>
            <p:spPr bwMode="auto">
              <a:xfrm>
                <a:off x="3432" y="3108"/>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1" name="Freeform 2353"/>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2" name="Freeform 235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3" name="Freeform 2355"/>
              <p:cNvSpPr>
                <a:spLocks/>
              </p:cNvSpPr>
              <p:nvPr/>
            </p:nvSpPr>
            <p:spPr bwMode="auto">
              <a:xfrm>
                <a:off x="3456" y="3100"/>
                <a:ext cx="24" cy="16"/>
              </a:xfrm>
              <a:custGeom>
                <a:avLst/>
                <a:gdLst/>
                <a:ahLst/>
                <a:cxnLst>
                  <a:cxn ang="0">
                    <a:pos x="0" y="0"/>
                  </a:cxn>
                  <a:cxn ang="0">
                    <a:pos x="8" y="0"/>
                  </a:cxn>
                  <a:cxn ang="0">
                    <a:pos x="8" y="8"/>
                  </a:cxn>
                  <a:cxn ang="0">
                    <a:pos x="8" y="8"/>
                  </a:cxn>
                  <a:cxn ang="0">
                    <a:pos x="8" y="8"/>
                  </a:cxn>
                  <a:cxn ang="0">
                    <a:pos x="8" y="8"/>
                  </a:cxn>
                  <a:cxn ang="0">
                    <a:pos x="8" y="8"/>
                  </a:cxn>
                  <a:cxn ang="0">
                    <a:pos x="8" y="8"/>
                  </a:cxn>
                  <a:cxn ang="0">
                    <a:pos x="8" y="16"/>
                  </a:cxn>
                  <a:cxn ang="0">
                    <a:pos x="8"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16" y="0"/>
                  </a:cxn>
                  <a:cxn ang="0">
                    <a:pos x="16" y="0"/>
                  </a:cxn>
                  <a:cxn ang="0">
                    <a:pos x="16" y="0"/>
                  </a:cxn>
                  <a:cxn ang="0">
                    <a:pos x="16"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0" y="0"/>
                  </a:cxn>
                  <a:cxn ang="0">
                    <a:pos x="0" y="0"/>
                  </a:cxn>
                </a:cxnLst>
                <a:rect l="0" t="0" r="r" b="b"/>
                <a:pathLst>
                  <a:path w="24" h="16">
                    <a:moveTo>
                      <a:pt x="8" y="0"/>
                    </a:moveTo>
                    <a:lnTo>
                      <a:pt x="0"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4" name="Freeform 2356"/>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5" name="Freeform 235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6" name="Freeform 2358"/>
              <p:cNvSpPr>
                <a:spLocks/>
              </p:cNvSpPr>
              <p:nvPr/>
            </p:nvSpPr>
            <p:spPr bwMode="auto">
              <a:xfrm>
                <a:off x="3456"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7" name="Freeform 2359"/>
              <p:cNvSpPr>
                <a:spLocks/>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8" name="Freeform 2360"/>
              <p:cNvSpPr>
                <a:spLocks/>
              </p:cNvSpPr>
              <p:nvPr/>
            </p:nvSpPr>
            <p:spPr bwMode="auto">
              <a:xfrm>
                <a:off x="3464"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9" name="Freeform 2361"/>
              <p:cNvSpPr>
                <a:spLocks/>
              </p:cNvSpPr>
              <p:nvPr/>
            </p:nvSpPr>
            <p:spPr bwMode="auto">
              <a:xfrm>
                <a:off x="3480" y="3116"/>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0" name="Freeform 2362"/>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1" name="Freeform 2363"/>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2" name="Freeform 2364"/>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3" name="Freeform 2365"/>
              <p:cNvSpPr>
                <a:spLocks noEditPoints="1"/>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4" name="Freeform 2366"/>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5" name="Freeform 236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6" name="Freeform 236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7" name="Freeform 2369"/>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8" name="Freeform 2370"/>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9" name="Freeform 2371"/>
              <p:cNvSpPr>
                <a:spLocks/>
              </p:cNvSpPr>
              <p:nvPr/>
            </p:nvSpPr>
            <p:spPr bwMode="auto">
              <a:xfrm>
                <a:off x="3142" y="3092"/>
                <a:ext cx="24" cy="24"/>
              </a:xfrm>
              <a:custGeom>
                <a:avLst/>
                <a:gdLst/>
                <a:ahLst/>
                <a:cxnLst>
                  <a:cxn ang="0">
                    <a:pos x="8" y="8"/>
                  </a:cxn>
                  <a:cxn ang="0">
                    <a:pos x="8" y="8"/>
                  </a:cxn>
                  <a:cxn ang="0">
                    <a:pos x="8" y="16"/>
                  </a:cxn>
                  <a:cxn ang="0">
                    <a:pos x="8" y="16"/>
                  </a:cxn>
                  <a:cxn ang="0">
                    <a:pos x="8" y="16"/>
                  </a:cxn>
                  <a:cxn ang="0">
                    <a:pos x="8" y="24"/>
                  </a:cxn>
                  <a:cxn ang="0">
                    <a:pos x="0" y="24"/>
                  </a:cxn>
                  <a:cxn ang="0">
                    <a:pos x="8" y="24"/>
                  </a:cxn>
                  <a:cxn ang="0">
                    <a:pos x="8" y="24"/>
                  </a:cxn>
                  <a:cxn ang="0">
                    <a:pos x="8" y="24"/>
                  </a:cxn>
                  <a:cxn ang="0">
                    <a:pos x="16" y="24"/>
                  </a:cxn>
                  <a:cxn ang="0">
                    <a:pos x="16" y="24"/>
                  </a:cxn>
                  <a:cxn ang="0">
                    <a:pos x="16" y="24"/>
                  </a:cxn>
                  <a:cxn ang="0">
                    <a:pos x="8" y="16"/>
                  </a:cxn>
                  <a:cxn ang="0">
                    <a:pos x="16" y="16"/>
                  </a:cxn>
                  <a:cxn ang="0">
                    <a:pos x="16" y="16"/>
                  </a:cxn>
                  <a:cxn ang="0">
                    <a:pos x="16" y="16"/>
                  </a:cxn>
                  <a:cxn ang="0">
                    <a:pos x="16" y="16"/>
                  </a:cxn>
                  <a:cxn ang="0">
                    <a:pos x="24" y="16"/>
                  </a:cxn>
                  <a:cxn ang="0">
                    <a:pos x="16" y="16"/>
                  </a:cxn>
                  <a:cxn ang="0">
                    <a:pos x="16" y="8"/>
                  </a:cxn>
                  <a:cxn ang="0">
                    <a:pos x="16" y="8"/>
                  </a:cxn>
                  <a:cxn ang="0">
                    <a:pos x="16" y="8"/>
                  </a:cxn>
                  <a:cxn ang="0">
                    <a:pos x="16" y="8"/>
                  </a:cxn>
                  <a:cxn ang="0">
                    <a:pos x="16" y="8"/>
                  </a:cxn>
                  <a:cxn ang="0">
                    <a:pos x="16" y="8"/>
                  </a:cxn>
                  <a:cxn ang="0">
                    <a:pos x="16" y="8"/>
                  </a:cxn>
                  <a:cxn ang="0">
                    <a:pos x="16" y="0"/>
                  </a:cxn>
                  <a:cxn ang="0">
                    <a:pos x="16" y="8"/>
                  </a:cxn>
                  <a:cxn ang="0">
                    <a:pos x="16" y="8"/>
                  </a:cxn>
                  <a:cxn ang="0">
                    <a:pos x="16" y="0"/>
                  </a:cxn>
                  <a:cxn ang="0">
                    <a:pos x="24" y="0"/>
                  </a:cxn>
                  <a:cxn ang="0">
                    <a:pos x="24" y="8"/>
                  </a:cxn>
                  <a:cxn ang="0">
                    <a:pos x="16" y="8"/>
                  </a:cxn>
                  <a:cxn ang="0">
                    <a:pos x="16" y="0"/>
                  </a:cxn>
                  <a:cxn ang="0">
                    <a:pos x="16" y="0"/>
                  </a:cxn>
                  <a:cxn ang="0">
                    <a:pos x="16" y="8"/>
                  </a:cxn>
                  <a:cxn ang="0">
                    <a:pos x="16" y="8"/>
                  </a:cxn>
                  <a:cxn ang="0">
                    <a:pos x="16" y="8"/>
                  </a:cxn>
                  <a:cxn ang="0">
                    <a:pos x="16" y="8"/>
                  </a:cxn>
                  <a:cxn ang="0">
                    <a:pos x="16" y="8"/>
                  </a:cxn>
                  <a:cxn ang="0">
                    <a:pos x="16" y="8"/>
                  </a:cxn>
                  <a:cxn ang="0">
                    <a:pos x="24" y="8"/>
                  </a:cxn>
                  <a:cxn ang="0">
                    <a:pos x="24" y="16"/>
                  </a:cxn>
                  <a:cxn ang="0">
                    <a:pos x="16" y="16"/>
                  </a:cxn>
                  <a:cxn ang="0">
                    <a:pos x="16" y="16"/>
                  </a:cxn>
                  <a:cxn ang="0">
                    <a:pos x="16" y="16"/>
                  </a:cxn>
                  <a:cxn ang="0">
                    <a:pos x="16" y="16"/>
                  </a:cxn>
                  <a:cxn ang="0">
                    <a:pos x="8" y="16"/>
                  </a:cxn>
                  <a:cxn ang="0">
                    <a:pos x="16" y="24"/>
                  </a:cxn>
                  <a:cxn ang="0">
                    <a:pos x="16" y="24"/>
                  </a:cxn>
                  <a:cxn ang="0">
                    <a:pos x="16" y="24"/>
                  </a:cxn>
                  <a:cxn ang="0">
                    <a:pos x="8" y="24"/>
                  </a:cxn>
                  <a:cxn ang="0">
                    <a:pos x="8" y="24"/>
                  </a:cxn>
                  <a:cxn ang="0">
                    <a:pos x="8" y="24"/>
                  </a:cxn>
                  <a:cxn ang="0">
                    <a:pos x="0" y="24"/>
                  </a:cxn>
                  <a:cxn ang="0">
                    <a:pos x="8" y="16"/>
                  </a:cxn>
                  <a:cxn ang="0">
                    <a:pos x="8" y="16"/>
                  </a:cxn>
                  <a:cxn ang="0">
                    <a:pos x="8" y="16"/>
                  </a:cxn>
                  <a:cxn ang="0">
                    <a:pos x="8" y="16"/>
                  </a:cxn>
                  <a:cxn ang="0">
                    <a:pos x="8" y="8"/>
                  </a:cxn>
                  <a:cxn ang="0">
                    <a:pos x="8" y="8"/>
                  </a:cxn>
                </a:cxnLst>
                <a:rect l="0" t="0" r="r" b="b"/>
                <a:pathLst>
                  <a:path w="24" h="24">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8"/>
                    </a:lnTo>
                    <a:lnTo>
                      <a:pt x="24" y="8"/>
                    </a:lnTo>
                    <a:lnTo>
                      <a:pt x="24" y="16"/>
                    </a:lnTo>
                    <a:lnTo>
                      <a:pt x="24" y="16"/>
                    </a:lnTo>
                    <a:lnTo>
                      <a:pt x="24"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16"/>
                    </a:lnTo>
                    <a:lnTo>
                      <a:pt x="16" y="8"/>
                    </a:lnTo>
                    <a:lnTo>
                      <a:pt x="24" y="8"/>
                    </a:lnTo>
                    <a:lnTo>
                      <a:pt x="24" y="8"/>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8" y="16"/>
                    </a:lnTo>
                    <a:lnTo>
                      <a:pt x="8" y="16"/>
                    </a:lnTo>
                    <a:lnTo>
                      <a:pt x="8" y="16"/>
                    </a:lnTo>
                    <a:lnTo>
                      <a:pt x="8" y="16"/>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0" name="Freeform 2372"/>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1" name="Freeform 237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2" name="Freeform 2374"/>
              <p:cNvSpPr>
                <a:spLocks/>
              </p:cNvSpPr>
              <p:nvPr/>
            </p:nvSpPr>
            <p:spPr bwMode="auto">
              <a:xfrm>
                <a:off x="3263"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3" name="Freeform 237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4" name="Freeform 237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5" name="Freeform 237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6" name="Freeform 2378"/>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7" name="Freeform 2379"/>
              <p:cNvSpPr>
                <a:spLocks/>
              </p:cNvSpPr>
              <p:nvPr/>
            </p:nvSpPr>
            <p:spPr bwMode="auto">
              <a:xfrm>
                <a:off x="3448" y="310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8" name="Freeform 2380"/>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9" name="Freeform 2381"/>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0" name="Freeform 2382"/>
              <p:cNvSpPr>
                <a:spLocks/>
              </p:cNvSpPr>
              <p:nvPr/>
            </p:nvSpPr>
            <p:spPr bwMode="auto">
              <a:xfrm>
                <a:off x="3279"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1" name="Freeform 2383"/>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2" name="Freeform 2384"/>
              <p:cNvSpPr>
                <a:spLocks/>
              </p:cNvSpPr>
              <p:nvPr/>
            </p:nvSpPr>
            <p:spPr bwMode="auto">
              <a:xfrm>
                <a:off x="3448" y="3116"/>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3" name="Freeform 2385"/>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4" name="Freeform 238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5" name="Freeform 238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6" name="Freeform 2388"/>
              <p:cNvSpPr>
                <a:spLocks/>
              </p:cNvSpPr>
              <p:nvPr/>
            </p:nvSpPr>
            <p:spPr bwMode="auto">
              <a:xfrm>
                <a:off x="3166" y="3092"/>
                <a:ext cx="24" cy="24"/>
              </a:xfrm>
              <a:custGeom>
                <a:avLst/>
                <a:gdLst/>
                <a:ahLst/>
                <a:cxnLst>
                  <a:cxn ang="0">
                    <a:pos x="0" y="0"/>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0" y="8"/>
                  </a:cxn>
                  <a:cxn ang="0">
                    <a:pos x="0" y="8"/>
                  </a:cxn>
                  <a:cxn ang="0">
                    <a:pos x="8" y="8"/>
                  </a:cxn>
                  <a:cxn ang="0">
                    <a:pos x="0" y="16"/>
                  </a:cxn>
                  <a:cxn ang="0">
                    <a:pos x="8" y="8"/>
                  </a:cxn>
                  <a:cxn ang="0">
                    <a:pos x="8" y="16"/>
                  </a:cxn>
                  <a:cxn ang="0">
                    <a:pos x="8" y="16"/>
                  </a:cxn>
                  <a:cxn ang="0">
                    <a:pos x="8" y="16"/>
                  </a:cxn>
                  <a:cxn ang="0">
                    <a:pos x="0" y="16"/>
                  </a:cxn>
                  <a:cxn ang="0">
                    <a:pos x="0" y="16"/>
                  </a:cxn>
                  <a:cxn ang="0">
                    <a:pos x="0" y="16"/>
                  </a:cxn>
                  <a:cxn ang="0">
                    <a:pos x="8" y="16"/>
                  </a:cxn>
                  <a:cxn ang="0">
                    <a:pos x="8" y="16"/>
                  </a:cxn>
                  <a:cxn ang="0">
                    <a:pos x="16" y="16"/>
                  </a:cxn>
                  <a:cxn ang="0">
                    <a:pos x="16" y="16"/>
                  </a:cxn>
                  <a:cxn ang="0">
                    <a:pos x="16" y="16"/>
                  </a:cxn>
                  <a:cxn ang="0">
                    <a:pos x="16" y="16"/>
                  </a:cxn>
                  <a:cxn ang="0">
                    <a:pos x="16" y="16"/>
                  </a:cxn>
                  <a:cxn ang="0">
                    <a:pos x="24" y="24"/>
                  </a:cxn>
                  <a:cxn ang="0">
                    <a:pos x="24" y="24"/>
                  </a:cxn>
                  <a:cxn ang="0">
                    <a:pos x="24" y="24"/>
                  </a:cxn>
                  <a:cxn ang="0">
                    <a:pos x="24" y="24"/>
                  </a:cxn>
                  <a:cxn ang="0">
                    <a:pos x="24" y="24"/>
                  </a:cxn>
                  <a:cxn ang="0">
                    <a:pos x="16" y="24"/>
                  </a:cxn>
                  <a:cxn ang="0">
                    <a:pos x="16" y="16"/>
                  </a:cxn>
                  <a:cxn ang="0">
                    <a:pos x="16" y="16"/>
                  </a:cxn>
                  <a:cxn ang="0">
                    <a:pos x="16" y="16"/>
                  </a:cxn>
                  <a:cxn ang="0">
                    <a:pos x="16" y="16"/>
                  </a:cxn>
                  <a:cxn ang="0">
                    <a:pos x="8" y="16"/>
                  </a:cxn>
                  <a:cxn ang="0">
                    <a:pos x="8" y="16"/>
                  </a:cxn>
                  <a:cxn ang="0">
                    <a:pos x="8" y="16"/>
                  </a:cxn>
                  <a:cxn ang="0">
                    <a:pos x="0" y="16"/>
                  </a:cxn>
                  <a:cxn ang="0">
                    <a:pos x="0" y="16"/>
                  </a:cxn>
                  <a:cxn ang="0">
                    <a:pos x="0" y="16"/>
                  </a:cxn>
                  <a:cxn ang="0">
                    <a:pos x="8" y="16"/>
                  </a:cxn>
                  <a:cxn ang="0">
                    <a:pos x="8" y="16"/>
                  </a:cxn>
                  <a:cxn ang="0">
                    <a:pos x="8" y="16"/>
                  </a:cxn>
                  <a:cxn ang="0">
                    <a:pos x="0" y="8"/>
                  </a:cxn>
                  <a:cxn ang="0">
                    <a:pos x="8" y="8"/>
                  </a:cxn>
                  <a:cxn ang="0">
                    <a:pos x="0" y="8"/>
                  </a:cxn>
                  <a:cxn ang="0">
                    <a:pos x="0" y="8"/>
                  </a:cxn>
                  <a:cxn ang="0">
                    <a:pos x="0" y="8"/>
                  </a:cxn>
                  <a:cxn ang="0">
                    <a:pos x="0" y="16"/>
                  </a:cxn>
                  <a:cxn ang="0">
                    <a:pos x="0" y="8"/>
                  </a:cxn>
                  <a:cxn ang="0">
                    <a:pos x="0" y="8"/>
                  </a:cxn>
                  <a:cxn ang="0">
                    <a:pos x="0" y="8"/>
                  </a:cxn>
                  <a:cxn ang="0">
                    <a:pos x="0" y="8"/>
                  </a:cxn>
                  <a:cxn ang="0">
                    <a:pos x="0" y="8"/>
                  </a:cxn>
                  <a:cxn ang="0">
                    <a:pos x="0" y="0"/>
                  </a:cxn>
                  <a:cxn ang="0">
                    <a:pos x="0" y="8"/>
                  </a:cxn>
                  <a:cxn ang="0">
                    <a:pos x="0" y="0"/>
                  </a:cxn>
                  <a:cxn ang="0">
                    <a:pos x="0" y="0"/>
                  </a:cxn>
                </a:cxnLst>
                <a:rect l="0" t="0" r="r" b="b"/>
                <a:pathLst>
                  <a:path w="24"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16"/>
                    </a:lnTo>
                    <a:lnTo>
                      <a:pt x="0" y="16"/>
                    </a:lnTo>
                    <a:lnTo>
                      <a:pt x="0"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24" y="24"/>
                    </a:lnTo>
                    <a:lnTo>
                      <a:pt x="16" y="24"/>
                    </a:lnTo>
                    <a:lnTo>
                      <a:pt x="16" y="24"/>
                    </a:lnTo>
                    <a:lnTo>
                      <a:pt x="16" y="24"/>
                    </a:lnTo>
                    <a:lnTo>
                      <a:pt x="16" y="16"/>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7" name="Freeform 2389"/>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8" name="Freeform 2390"/>
              <p:cNvSpPr>
                <a:spLocks/>
              </p:cNvSpPr>
              <p:nvPr/>
            </p:nvSpPr>
            <p:spPr bwMode="auto">
              <a:xfrm>
                <a:off x="3448" y="3116"/>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9" name="Freeform 239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0" name="Freeform 2392"/>
              <p:cNvSpPr>
                <a:spLocks/>
              </p:cNvSpPr>
              <p:nvPr/>
            </p:nvSpPr>
            <p:spPr bwMode="auto">
              <a:xfrm>
                <a:off x="3456" y="3116"/>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1" name="Freeform 2393"/>
              <p:cNvSpPr>
                <a:spLocks noEditPoints="1"/>
              </p:cNvSpPr>
              <p:nvPr/>
            </p:nvSpPr>
            <p:spPr bwMode="auto">
              <a:xfrm>
                <a:off x="3448" y="3116"/>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8" y="0"/>
                  </a:cxn>
                  <a:cxn ang="0">
                    <a:pos x="8"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2" name="Freeform 239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3" name="Freeform 2395"/>
              <p:cNvSpPr>
                <a:spLocks/>
              </p:cNvSpPr>
              <p:nvPr/>
            </p:nvSpPr>
            <p:spPr bwMode="auto">
              <a:xfrm>
                <a:off x="3448" y="3116"/>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4" name="Rectangle 2396"/>
              <p:cNvSpPr>
                <a:spLocks noChangeArrowheads="1"/>
              </p:cNvSpPr>
              <p:nvPr/>
            </p:nvSpPr>
            <p:spPr bwMode="auto">
              <a:xfrm>
                <a:off x="3424" y="3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225" name="Freeform 2397"/>
              <p:cNvSpPr>
                <a:spLocks/>
              </p:cNvSpPr>
              <p:nvPr/>
            </p:nvSpPr>
            <p:spPr bwMode="auto">
              <a:xfrm>
                <a:off x="3472" y="3108"/>
                <a:ext cx="25" cy="8"/>
              </a:xfrm>
              <a:custGeom>
                <a:avLst/>
                <a:gdLst/>
                <a:ahLst/>
                <a:cxnLst>
                  <a:cxn ang="0">
                    <a:pos x="8" y="8"/>
                  </a:cxn>
                  <a:cxn ang="0">
                    <a:pos x="8" y="8"/>
                  </a:cxn>
                  <a:cxn ang="0">
                    <a:pos x="8"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7" y="8"/>
                  </a:cxn>
                  <a:cxn ang="0">
                    <a:pos x="17" y="8"/>
                  </a:cxn>
                  <a:cxn ang="0">
                    <a:pos x="17" y="8"/>
                  </a:cxn>
                  <a:cxn ang="0">
                    <a:pos x="17" y="8"/>
                  </a:cxn>
                  <a:cxn ang="0">
                    <a:pos x="25" y="8"/>
                  </a:cxn>
                  <a:cxn ang="0">
                    <a:pos x="17" y="8"/>
                  </a:cxn>
                  <a:cxn ang="0">
                    <a:pos x="17" y="8"/>
                  </a:cxn>
                  <a:cxn ang="0">
                    <a:pos x="17" y="8"/>
                  </a:cxn>
                  <a:cxn ang="0">
                    <a:pos x="17" y="8"/>
                  </a:cxn>
                  <a:cxn ang="0">
                    <a:pos x="17" y="8"/>
                  </a:cxn>
                  <a:cxn ang="0">
                    <a:pos x="8" y="8"/>
                  </a:cxn>
                  <a:cxn ang="0">
                    <a:pos x="8" y="0"/>
                  </a:cxn>
                  <a:cxn ang="0">
                    <a:pos x="8" y="8"/>
                  </a:cxn>
                  <a:cxn ang="0">
                    <a:pos x="8" y="8"/>
                  </a:cxn>
                  <a:cxn ang="0">
                    <a:pos x="8" y="0"/>
                  </a:cxn>
                  <a:cxn ang="0">
                    <a:pos x="8" y="8"/>
                  </a:cxn>
                  <a:cxn ang="0">
                    <a:pos x="8" y="8"/>
                  </a:cxn>
                  <a:cxn ang="0">
                    <a:pos x="8" y="8"/>
                  </a:cxn>
                  <a:cxn ang="0">
                    <a:pos x="8"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8" y="8"/>
                  </a:cxn>
                  <a:cxn ang="0">
                    <a:pos x="8" y="8"/>
                  </a:cxn>
                  <a:cxn ang="0">
                    <a:pos x="8" y="8"/>
                  </a:cxn>
                  <a:cxn ang="0">
                    <a:pos x="8" y="0"/>
                  </a:cxn>
                  <a:cxn ang="0">
                    <a:pos x="8" y="0"/>
                  </a:cxn>
                  <a:cxn ang="0">
                    <a:pos x="8" y="0"/>
                  </a:cxn>
                  <a:cxn ang="0">
                    <a:pos x="8" y="0"/>
                  </a:cxn>
                  <a:cxn ang="0">
                    <a:pos x="8" y="0"/>
                  </a:cxn>
                  <a:cxn ang="0">
                    <a:pos x="8" y="8"/>
                  </a:cxn>
                  <a:cxn ang="0">
                    <a:pos x="0" y="8"/>
                  </a:cxn>
                  <a:cxn ang="0">
                    <a:pos x="0" y="8"/>
                  </a:cxn>
                  <a:cxn ang="0">
                    <a:pos x="0"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6" name="Freeform 2398"/>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7" name="Freeform 2399"/>
              <p:cNvSpPr>
                <a:spLocks/>
              </p:cNvSpPr>
              <p:nvPr/>
            </p:nvSpPr>
            <p:spPr bwMode="auto">
              <a:xfrm>
                <a:off x="3489" y="311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8" name="Freeform 2400"/>
              <p:cNvSpPr>
                <a:spLocks/>
              </p:cNvSpPr>
              <p:nvPr/>
            </p:nvSpPr>
            <p:spPr bwMode="auto">
              <a:xfrm>
                <a:off x="3448" y="311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9" name="Freeform 2401"/>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0" name="Freeform 240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1" name="Freeform 2403"/>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2" name="Freeform 2404"/>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3" name="Freeform 2405"/>
              <p:cNvSpPr>
                <a:spLocks/>
              </p:cNvSpPr>
              <p:nvPr/>
            </p:nvSpPr>
            <p:spPr bwMode="auto">
              <a:xfrm>
                <a:off x="3416" y="3108"/>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4" name="Freeform 240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5" name="Freeform 2407"/>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6" name="Freeform 2408"/>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7" name="Freeform 2409"/>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8" name="Freeform 2410"/>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9" name="Freeform 2411"/>
              <p:cNvSpPr>
                <a:spLocks noEditPoints="1"/>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0" name="Freeform 2412"/>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1" name="Freeform 241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2" name="Freeform 2414"/>
              <p:cNvSpPr>
                <a:spLocks/>
              </p:cNvSpPr>
              <p:nvPr/>
            </p:nvSpPr>
            <p:spPr bwMode="auto">
              <a:xfrm>
                <a:off x="3432" y="3108"/>
                <a:ext cx="8" cy="8"/>
              </a:xfrm>
              <a:custGeom>
                <a:avLst/>
                <a:gdLst/>
                <a:ahLst/>
                <a:cxnLst>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3" name="Freeform 241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5" name="Group 2617"/>
            <p:cNvGrpSpPr>
              <a:grpSpLocks/>
            </p:cNvGrpSpPr>
            <p:nvPr/>
          </p:nvGrpSpPr>
          <p:grpSpPr bwMode="auto">
            <a:xfrm>
              <a:off x="3126" y="3108"/>
              <a:ext cx="372" cy="106"/>
              <a:chOff x="3126" y="3108"/>
              <a:chExt cx="372" cy="106"/>
            </a:xfrm>
          </p:grpSpPr>
          <p:sp>
            <p:nvSpPr>
              <p:cNvPr id="5844" name="Freeform 241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5" name="Freeform 2418"/>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6" name="Freeform 2419"/>
              <p:cNvSpPr>
                <a:spLocks/>
              </p:cNvSpPr>
              <p:nvPr/>
            </p:nvSpPr>
            <p:spPr bwMode="auto">
              <a:xfrm>
                <a:off x="3448" y="311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7" name="Freeform 2420"/>
              <p:cNvSpPr>
                <a:spLocks/>
              </p:cNvSpPr>
              <p:nvPr/>
            </p:nvSpPr>
            <p:spPr bwMode="auto">
              <a:xfrm>
                <a:off x="3456" y="3108"/>
                <a:ext cx="8" cy="8"/>
              </a:xfrm>
              <a:custGeom>
                <a:avLst/>
                <a:gdLst/>
                <a:ahLst/>
                <a:cxnLst>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8" name="Freeform 2421"/>
              <p:cNvSpPr>
                <a:spLocks/>
              </p:cNvSpPr>
              <p:nvPr/>
            </p:nvSpPr>
            <p:spPr bwMode="auto">
              <a:xfrm>
                <a:off x="3432" y="3116"/>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9" name="Freeform 242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0" name="Freeform 242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1" name="Freeform 242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2" name="Freeform 2425"/>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3" name="Freeform 242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4" name="Freeform 242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5" name="Freeform 2428"/>
              <p:cNvSpPr>
                <a:spLocks/>
              </p:cNvSpPr>
              <p:nvPr/>
            </p:nvSpPr>
            <p:spPr bwMode="auto">
              <a:xfrm>
                <a:off x="3432"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6" name="Freeform 2429"/>
              <p:cNvSpPr>
                <a:spLocks/>
              </p:cNvSpPr>
              <p:nvPr/>
            </p:nvSpPr>
            <p:spPr bwMode="auto">
              <a:xfrm>
                <a:off x="3448" y="310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Lst>
                <a:rect l="0" t="0" r="r" b="b"/>
                <a:pathLst>
                  <a:path w="8"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7" name="Freeform 2430"/>
              <p:cNvSpPr>
                <a:spLocks/>
              </p:cNvSpPr>
              <p:nvPr/>
            </p:nvSpPr>
            <p:spPr bwMode="auto">
              <a:xfrm>
                <a:off x="3456" y="3116"/>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8" name="Freeform 243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9" name="Freeform 2432"/>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0" name="Freeform 2433"/>
              <p:cNvSpPr>
                <a:spLocks noEditPoints="1"/>
              </p:cNvSpPr>
              <p:nvPr/>
            </p:nvSpPr>
            <p:spPr bwMode="auto">
              <a:xfrm>
                <a:off x="3480" y="3116"/>
                <a:ext cx="9" cy="1"/>
              </a:xfrm>
              <a:custGeom>
                <a:avLst/>
                <a:gdLst/>
                <a:ahLst/>
                <a:cxnLst>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1" name="Freeform 2434"/>
              <p:cNvSpPr>
                <a:spLocks/>
              </p:cNvSpPr>
              <p:nvPr/>
            </p:nvSpPr>
            <p:spPr bwMode="auto">
              <a:xfrm>
                <a:off x="3480" y="3116"/>
                <a:ext cx="17" cy="1"/>
              </a:xfrm>
              <a:custGeom>
                <a:avLst/>
                <a:gdLst/>
                <a:ahLst/>
                <a:cxnLst>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2" name="Freeform 2435"/>
              <p:cNvSpPr>
                <a:spLocks/>
              </p:cNvSpPr>
              <p:nvPr/>
            </p:nvSpPr>
            <p:spPr bwMode="auto">
              <a:xfrm>
                <a:off x="3247" y="3108"/>
                <a:ext cx="16" cy="8"/>
              </a:xfrm>
              <a:custGeom>
                <a:avLst/>
                <a:gdLst/>
                <a:ahLst/>
                <a:cxnLst>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16" h="8">
                    <a:moveTo>
                      <a:pt x="8" y="8"/>
                    </a:move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0"/>
                    </a:lnTo>
                    <a:lnTo>
                      <a:pt x="16" y="0"/>
                    </a:lnTo>
                    <a:lnTo>
                      <a:pt x="16"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3" name="Freeform 2436"/>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4" name="Freeform 2437"/>
              <p:cNvSpPr>
                <a:spLocks/>
              </p:cNvSpPr>
              <p:nvPr/>
            </p:nvSpPr>
            <p:spPr bwMode="auto">
              <a:xfrm>
                <a:off x="3255"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5" name="Freeform 2438"/>
              <p:cNvSpPr>
                <a:spLocks/>
              </p:cNvSpPr>
              <p:nvPr/>
            </p:nvSpPr>
            <p:spPr bwMode="auto">
              <a:xfrm>
                <a:off x="3456" y="3116"/>
                <a:ext cx="8" cy="8"/>
              </a:xfrm>
              <a:custGeom>
                <a:avLst/>
                <a:gdLst/>
                <a:ahLst/>
                <a:cxnLst>
                  <a:cxn ang="0">
                    <a:pos x="0" y="0"/>
                  </a:cxn>
                  <a:cxn ang="0">
                    <a:pos x="0"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h="8">
                    <a:moveTo>
                      <a:pt x="0" y="0"/>
                    </a:move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6" name="Freeform 2439"/>
              <p:cNvSpPr>
                <a:spLocks/>
              </p:cNvSpPr>
              <p:nvPr/>
            </p:nvSpPr>
            <p:spPr bwMode="auto">
              <a:xfrm>
                <a:off x="3255" y="3116"/>
                <a:ext cx="8" cy="8"/>
              </a:xfrm>
              <a:custGeom>
                <a:avLst/>
                <a:gdLst/>
                <a:ahLst/>
                <a:cxnLst>
                  <a:cxn ang="0">
                    <a:pos x="0" y="0"/>
                  </a:cxn>
                  <a:cxn ang="0">
                    <a:pos x="8" y="0"/>
                  </a:cxn>
                  <a:cxn ang="0">
                    <a:pos x="8" y="0"/>
                  </a:cxn>
                  <a:cxn ang="0">
                    <a:pos x="8" y="0"/>
                  </a:cxn>
                  <a:cxn ang="0">
                    <a:pos x="8" y="8"/>
                  </a:cxn>
                  <a:cxn ang="0">
                    <a:pos x="0" y="8"/>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8" y="8"/>
                    </a:lnTo>
                    <a:lnTo>
                      <a:pt x="0" y="8"/>
                    </a:lnTo>
                    <a:lnTo>
                      <a:pt x="0" y="0"/>
                    </a:lnTo>
                    <a:lnTo>
                      <a:pt x="0" y="0"/>
                    </a:lnTo>
                    <a:lnTo>
                      <a:pt x="0" y="0"/>
                    </a:lnTo>
                    <a:lnTo>
                      <a:pt x="0" y="0"/>
                    </a:lnTo>
                    <a:lnTo>
                      <a:pt x="0" y="0"/>
                    </a:lnTo>
                    <a:lnTo>
                      <a:pt x="8"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7" name="Freeform 2440"/>
              <p:cNvSpPr>
                <a:spLocks/>
              </p:cNvSpPr>
              <p:nvPr/>
            </p:nvSpPr>
            <p:spPr bwMode="auto">
              <a:xfrm>
                <a:off x="3432" y="3116"/>
                <a:ext cx="8" cy="8"/>
              </a:xfrm>
              <a:custGeom>
                <a:avLst/>
                <a:gdLst/>
                <a:ahLst/>
                <a:cxnLst>
                  <a:cxn ang="0">
                    <a:pos x="0" y="0"/>
                  </a:cxn>
                  <a:cxn ang="0">
                    <a:pos x="8" y="0"/>
                  </a:cxn>
                  <a:cxn ang="0">
                    <a:pos x="8" y="8"/>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8"/>
                  </a:cxn>
                  <a:cxn ang="0">
                    <a:pos x="0" y="8"/>
                  </a:cxn>
                  <a:cxn ang="0">
                    <a:pos x="0" y="0"/>
                  </a:cxn>
                </a:cxnLst>
                <a:rect l="0" t="0" r="r" b="b"/>
                <a:pathLst>
                  <a:path w="8" h="8">
                    <a:moveTo>
                      <a:pt x="0" y="0"/>
                    </a:moveTo>
                    <a:lnTo>
                      <a:pt x="8" y="0"/>
                    </a:lnTo>
                    <a:lnTo>
                      <a:pt x="8" y="8"/>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8"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8" name="Freeform 2441"/>
              <p:cNvSpPr>
                <a:spLocks/>
              </p:cNvSpPr>
              <p:nvPr/>
            </p:nvSpPr>
            <p:spPr bwMode="auto">
              <a:xfrm>
                <a:off x="3432" y="3116"/>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9" name="Freeform 2442"/>
              <p:cNvSpPr>
                <a:spLocks/>
              </p:cNvSpPr>
              <p:nvPr/>
            </p:nvSpPr>
            <p:spPr bwMode="auto">
              <a:xfrm>
                <a:off x="3263" y="3116"/>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0" name="Freeform 2443"/>
              <p:cNvSpPr>
                <a:spLocks/>
              </p:cNvSpPr>
              <p:nvPr/>
            </p:nvSpPr>
            <p:spPr bwMode="auto">
              <a:xfrm>
                <a:off x="3448" y="311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1" name="Freeform 2444"/>
              <p:cNvSpPr>
                <a:spLocks/>
              </p:cNvSpPr>
              <p:nvPr/>
            </p:nvSpPr>
            <p:spPr bwMode="auto">
              <a:xfrm>
                <a:off x="3263" y="3116"/>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2" name="Freeform 2445"/>
              <p:cNvSpPr>
                <a:spLocks/>
              </p:cNvSpPr>
              <p:nvPr/>
            </p:nvSpPr>
            <p:spPr bwMode="auto">
              <a:xfrm>
                <a:off x="3448" y="311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3" name="Freeform 2446"/>
              <p:cNvSpPr>
                <a:spLocks/>
              </p:cNvSpPr>
              <p:nvPr/>
            </p:nvSpPr>
            <p:spPr bwMode="auto">
              <a:xfrm>
                <a:off x="3464" y="3116"/>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4" name="Freeform 2447"/>
              <p:cNvSpPr>
                <a:spLocks/>
              </p:cNvSpPr>
              <p:nvPr/>
            </p:nvSpPr>
            <p:spPr bwMode="auto">
              <a:xfrm>
                <a:off x="3432" y="3116"/>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5" name="Freeform 2448"/>
              <p:cNvSpPr>
                <a:spLocks/>
              </p:cNvSpPr>
              <p:nvPr/>
            </p:nvSpPr>
            <p:spPr bwMode="auto">
              <a:xfrm>
                <a:off x="3440" y="3116"/>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6" name="Freeform 2449"/>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7" name="Freeform 245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8" name="Rectangle 2451"/>
              <p:cNvSpPr>
                <a:spLocks noChangeArrowheads="1"/>
              </p:cNvSpPr>
              <p:nvPr/>
            </p:nvSpPr>
            <p:spPr bwMode="auto">
              <a:xfrm>
                <a:off x="3464"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79" name="Freeform 2452"/>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0" name="Freeform 2453"/>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1" name="Freeform 2454"/>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2" name="Rectangle 2455"/>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83" name="Rectangle 2456"/>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84" name="Freeform 245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5" name="Freeform 2458"/>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6" name="Freeform 245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7" name="Freeform 2460"/>
              <p:cNvSpPr>
                <a:spLocks/>
              </p:cNvSpPr>
              <p:nvPr/>
            </p:nvSpPr>
            <p:spPr bwMode="auto">
              <a:xfrm>
                <a:off x="3271" y="3116"/>
                <a:ext cx="8" cy="8"/>
              </a:xfrm>
              <a:custGeom>
                <a:avLst/>
                <a:gdLst/>
                <a:ahLst/>
                <a:cxnLst>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8" name="Freeform 246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9" name="Freeform 2462"/>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0" name="Freeform 2463"/>
              <p:cNvSpPr>
                <a:spLocks/>
              </p:cNvSpPr>
              <p:nvPr/>
            </p:nvSpPr>
            <p:spPr bwMode="auto">
              <a:xfrm>
                <a:off x="3263" y="3116"/>
                <a:ext cx="8" cy="8"/>
              </a:xfrm>
              <a:custGeom>
                <a:avLst/>
                <a:gdLst/>
                <a:ahLst/>
                <a:cxnLst>
                  <a:cxn ang="0">
                    <a:pos x="8" y="8"/>
                  </a:cxn>
                  <a:cxn ang="0">
                    <a:pos x="8" y="8"/>
                  </a:cxn>
                  <a:cxn ang="0">
                    <a:pos x="8" y="8"/>
                  </a:cxn>
                  <a:cxn ang="0">
                    <a:pos x="0" y="8"/>
                  </a:cxn>
                  <a:cxn ang="0">
                    <a:pos x="8" y="8"/>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1" name="Freeform 2464"/>
              <p:cNvSpPr>
                <a:spLocks/>
              </p:cNvSpPr>
              <p:nvPr/>
            </p:nvSpPr>
            <p:spPr bwMode="auto">
              <a:xfrm>
                <a:off x="3255" y="311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2" name="Freeform 246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3" name="Freeform 246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4" name="Freeform 2467"/>
              <p:cNvSpPr>
                <a:spLocks/>
              </p:cNvSpPr>
              <p:nvPr/>
            </p:nvSpPr>
            <p:spPr bwMode="auto">
              <a:xfrm>
                <a:off x="3440" y="312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5" name="Freeform 2468"/>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6" name="Freeform 2469"/>
              <p:cNvSpPr>
                <a:spLocks/>
              </p:cNvSpPr>
              <p:nvPr/>
            </p:nvSpPr>
            <p:spPr bwMode="auto">
              <a:xfrm>
                <a:off x="348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7" name="Freeform 2470"/>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8" name="Rectangle 2471"/>
              <p:cNvSpPr>
                <a:spLocks noChangeArrowheads="1"/>
              </p:cNvSpPr>
              <p:nvPr/>
            </p:nvSpPr>
            <p:spPr bwMode="auto">
              <a:xfrm>
                <a:off x="3497"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99" name="Freeform 2472"/>
              <p:cNvSpPr>
                <a:spLocks/>
              </p:cNvSpPr>
              <p:nvPr/>
            </p:nvSpPr>
            <p:spPr bwMode="auto">
              <a:xfrm>
                <a:off x="3480" y="3116"/>
                <a:ext cx="17" cy="8"/>
              </a:xfrm>
              <a:custGeom>
                <a:avLst/>
                <a:gdLst/>
                <a:ahLst/>
                <a:cxnLst>
                  <a:cxn ang="0">
                    <a:pos x="9" y="0"/>
                  </a:cxn>
                  <a:cxn ang="0">
                    <a:pos x="9" y="0"/>
                  </a:cxn>
                  <a:cxn ang="0">
                    <a:pos x="9" y="0"/>
                  </a:cxn>
                  <a:cxn ang="0">
                    <a:pos x="0" y="8"/>
                  </a:cxn>
                  <a:cxn ang="0">
                    <a:pos x="0"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0" y="8"/>
                  </a:cxn>
                  <a:cxn ang="0">
                    <a:pos x="0" y="0"/>
                  </a:cxn>
                  <a:cxn ang="0">
                    <a:pos x="9" y="0"/>
                  </a:cxn>
                  <a:cxn ang="0">
                    <a:pos x="9" y="0"/>
                  </a:cxn>
                  <a:cxn ang="0">
                    <a:pos x="9" y="0"/>
                  </a:cxn>
                </a:cxnLst>
                <a:rect l="0" t="0" r="r" b="b"/>
                <a:pathLst>
                  <a:path w="17" h="8">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9" y="0"/>
                    </a:lnTo>
                    <a:lnTo>
                      <a:pt x="9" y="0"/>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0" name="Freeform 2473"/>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1" name="Freeform 247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2" name="Freeform 247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3" name="Freeform 247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4" name="Freeform 247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5" name="Freeform 2478"/>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6" name="Freeform 247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7" name="Freeform 2480"/>
              <p:cNvSpPr>
                <a:spLocks/>
              </p:cNvSpPr>
              <p:nvPr/>
            </p:nvSpPr>
            <p:spPr bwMode="auto">
              <a:xfrm>
                <a:off x="3271"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8" name="Freeform 248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9" name="Freeform 2482"/>
              <p:cNvSpPr>
                <a:spLocks/>
              </p:cNvSpPr>
              <p:nvPr/>
            </p:nvSpPr>
            <p:spPr bwMode="auto">
              <a:xfrm>
                <a:off x="3440" y="3108"/>
                <a:ext cx="8" cy="16"/>
              </a:xfrm>
              <a:custGeom>
                <a:avLst/>
                <a:gdLst/>
                <a:ahLst/>
                <a:cxnLst>
                  <a:cxn ang="0">
                    <a:pos x="8" y="16"/>
                  </a:cxn>
                  <a:cxn ang="0">
                    <a:pos x="8" y="16"/>
                  </a:cxn>
                  <a:cxn ang="0">
                    <a:pos x="8" y="16"/>
                  </a:cxn>
                  <a:cxn ang="0">
                    <a:pos x="8"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0" name="Freeform 2483"/>
              <p:cNvSpPr>
                <a:spLocks/>
              </p:cNvSpPr>
              <p:nvPr/>
            </p:nvSpPr>
            <p:spPr bwMode="auto">
              <a:xfrm>
                <a:off x="3247" y="312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1" name="Freeform 248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2" name="Freeform 2485"/>
              <p:cNvSpPr>
                <a:spLocks/>
              </p:cNvSpPr>
              <p:nvPr/>
            </p:nvSpPr>
            <p:spPr bwMode="auto">
              <a:xfrm>
                <a:off x="3440" y="312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3" name="Freeform 248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4" name="Freeform 2487"/>
              <p:cNvSpPr>
                <a:spLocks/>
              </p:cNvSpPr>
              <p:nvPr/>
            </p:nvSpPr>
            <p:spPr bwMode="auto">
              <a:xfrm>
                <a:off x="3480" y="3116"/>
                <a:ext cx="9" cy="8"/>
              </a:xfrm>
              <a:custGeom>
                <a:avLst/>
                <a:gdLst/>
                <a:ahLst/>
                <a:cxnLst>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0"/>
                  </a:cxn>
                </a:cxnLst>
                <a:rect l="0" t="0" r="r" b="b"/>
                <a:pathLst>
                  <a:path w="9" h="8">
                    <a:moveTo>
                      <a:pt x="0" y="0"/>
                    </a:moveTo>
                    <a:lnTo>
                      <a:pt x="0" y="8"/>
                    </a:lnTo>
                    <a:lnTo>
                      <a:pt x="0" y="0"/>
                    </a:lnTo>
                    <a:lnTo>
                      <a:pt x="0" y="8"/>
                    </a:lnTo>
                    <a:lnTo>
                      <a:pt x="0"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5" name="Freeform 2488"/>
              <p:cNvSpPr>
                <a:spLocks/>
              </p:cNvSpPr>
              <p:nvPr/>
            </p:nvSpPr>
            <p:spPr bwMode="auto">
              <a:xfrm>
                <a:off x="3480" y="3116"/>
                <a:ext cx="9" cy="8"/>
              </a:xfrm>
              <a:custGeom>
                <a:avLst/>
                <a:gdLst/>
                <a:ahLst/>
                <a:cxnLst>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Lst>
                <a:rect l="0" t="0" r="r" b="b"/>
                <a:pathLst>
                  <a:path w="9" h="8">
                    <a:moveTo>
                      <a:pt x="9" y="8"/>
                    </a:move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6" name="Freeform 2489"/>
              <p:cNvSpPr>
                <a:spLocks/>
              </p:cNvSpPr>
              <p:nvPr/>
            </p:nvSpPr>
            <p:spPr bwMode="auto">
              <a:xfrm>
                <a:off x="3440" y="3124"/>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7" name="Freeform 249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8" name="Freeform 249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9" name="Freeform 2492"/>
              <p:cNvSpPr>
                <a:spLocks/>
              </p:cNvSpPr>
              <p:nvPr/>
            </p:nvSpPr>
            <p:spPr bwMode="auto">
              <a:xfrm>
                <a:off x="3239" y="3124"/>
                <a:ext cx="16" cy="1"/>
              </a:xfrm>
              <a:custGeom>
                <a:avLst/>
                <a:gdLst/>
                <a:ahLst/>
                <a:cxnLst>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0" name="Freeform 2493"/>
              <p:cNvSpPr>
                <a:spLocks noEditPoints="1"/>
              </p:cNvSpPr>
              <p:nvPr/>
            </p:nvSpPr>
            <p:spPr bwMode="auto">
              <a:xfrm>
                <a:off x="3489"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1" name="Freeform 2494"/>
              <p:cNvSpPr>
                <a:spLocks noEditPoints="1"/>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2" name="Freeform 249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3" name="Freeform 2496"/>
              <p:cNvSpPr>
                <a:spLocks/>
              </p:cNvSpPr>
              <p:nvPr/>
            </p:nvSpPr>
            <p:spPr bwMode="auto">
              <a:xfrm>
                <a:off x="3424" y="3116"/>
                <a:ext cx="16" cy="8"/>
              </a:xfrm>
              <a:custGeom>
                <a:avLst/>
                <a:gdLst/>
                <a:ahLst/>
                <a:cxnLst>
                  <a:cxn ang="0">
                    <a:pos x="0" y="0"/>
                  </a:cxn>
                  <a:cxn ang="0">
                    <a:pos x="0" y="0"/>
                  </a:cxn>
                  <a:cxn ang="0">
                    <a:pos x="8" y="0"/>
                  </a:cxn>
                  <a:cxn ang="0">
                    <a:pos x="8" y="0"/>
                  </a:cxn>
                  <a:cxn ang="0">
                    <a:pos x="16" y="0"/>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16" y="0"/>
                    </a:lnTo>
                    <a:lnTo>
                      <a:pt x="16" y="0"/>
                    </a:lnTo>
                    <a:lnTo>
                      <a:pt x="8" y="8"/>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4" name="Freeform 2497"/>
              <p:cNvSpPr>
                <a:spLocks/>
              </p:cNvSpPr>
              <p:nvPr/>
            </p:nvSpPr>
            <p:spPr bwMode="auto">
              <a:xfrm>
                <a:off x="3464" y="3124"/>
                <a:ext cx="8" cy="1"/>
              </a:xfrm>
              <a:custGeom>
                <a:avLst/>
                <a:gdLst/>
                <a:ahLst/>
                <a:cxnLst>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5" name="Rectangle 2498"/>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6" name="Rectangle 2499"/>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7" name="Freeform 2500"/>
              <p:cNvSpPr>
                <a:spLocks/>
              </p:cNvSpPr>
              <p:nvPr/>
            </p:nvSpPr>
            <p:spPr bwMode="auto">
              <a:xfrm>
                <a:off x="3448" y="3116"/>
                <a:ext cx="16" cy="8"/>
              </a:xfrm>
              <a:custGeom>
                <a:avLst/>
                <a:gdLst/>
                <a:ahLst/>
                <a:cxnLst>
                  <a:cxn ang="0">
                    <a:pos x="16" y="8"/>
                  </a:cxn>
                  <a:cxn ang="0">
                    <a:pos x="16" y="8"/>
                  </a:cxn>
                  <a:cxn ang="0">
                    <a:pos x="16" y="8"/>
                  </a:cxn>
                  <a:cxn ang="0">
                    <a:pos x="16" y="0"/>
                  </a:cxn>
                  <a:cxn ang="0">
                    <a:pos x="16" y="0"/>
                  </a:cxn>
                  <a:cxn ang="0">
                    <a:pos x="8" y="0"/>
                  </a:cxn>
                  <a:cxn ang="0">
                    <a:pos x="16" y="0"/>
                  </a:cxn>
                  <a:cxn ang="0">
                    <a:pos x="16"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8"/>
                    </a:moveTo>
                    <a:lnTo>
                      <a:pt x="16" y="8"/>
                    </a:lnTo>
                    <a:lnTo>
                      <a:pt x="16" y="8"/>
                    </a:lnTo>
                    <a:lnTo>
                      <a:pt x="16" y="0"/>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8" name="Rectangle 2501"/>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9" name="Freeform 2502"/>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0" name="Rectangle 2503"/>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31" name="Freeform 2504"/>
              <p:cNvSpPr>
                <a:spLocks/>
              </p:cNvSpPr>
              <p:nvPr/>
            </p:nvSpPr>
            <p:spPr bwMode="auto">
              <a:xfrm>
                <a:off x="3440" y="312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2" name="Freeform 2505"/>
              <p:cNvSpPr>
                <a:spLocks/>
              </p:cNvSpPr>
              <p:nvPr/>
            </p:nvSpPr>
            <p:spPr bwMode="auto">
              <a:xfrm>
                <a:off x="3489" y="312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3" name="Rectangle 2506"/>
              <p:cNvSpPr>
                <a:spLocks noChangeArrowheads="1"/>
              </p:cNvSpPr>
              <p:nvPr/>
            </p:nvSpPr>
            <p:spPr bwMode="auto">
              <a:xfrm>
                <a:off x="3489"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34" name="Freeform 2507"/>
              <p:cNvSpPr>
                <a:spLocks/>
              </p:cNvSpPr>
              <p:nvPr/>
            </p:nvSpPr>
            <p:spPr bwMode="auto">
              <a:xfrm>
                <a:off x="3480" y="3116"/>
                <a:ext cx="9" cy="8"/>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5" name="Freeform 2508"/>
              <p:cNvSpPr>
                <a:spLocks/>
              </p:cNvSpPr>
              <p:nvPr/>
            </p:nvSpPr>
            <p:spPr bwMode="auto">
              <a:xfrm>
                <a:off x="3456" y="3116"/>
                <a:ext cx="24" cy="8"/>
              </a:xfrm>
              <a:custGeom>
                <a:avLst/>
                <a:gdLst/>
                <a:ahLst/>
                <a:cxnLst>
                  <a:cxn ang="0">
                    <a:pos x="24" y="0"/>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0"/>
                  </a:cxn>
                </a:cxnLst>
                <a:rect l="0" t="0" r="r" b="b"/>
                <a:pathLst>
                  <a:path w="24" h="8">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6" name="Freeform 2509"/>
              <p:cNvSpPr>
                <a:spLocks/>
              </p:cNvSpPr>
              <p:nvPr/>
            </p:nvSpPr>
            <p:spPr bwMode="auto">
              <a:xfrm>
                <a:off x="3263" y="3124"/>
                <a:ext cx="8" cy="8"/>
              </a:xfrm>
              <a:custGeom>
                <a:avLst/>
                <a:gdLst/>
                <a:ahLst/>
                <a:cxnLst>
                  <a:cxn ang="0">
                    <a:pos x="0" y="0"/>
                  </a:cxn>
                  <a:cxn ang="0">
                    <a:pos x="8" y="0"/>
                  </a:cxn>
                  <a:cxn ang="0">
                    <a:pos x="8" y="0"/>
                  </a:cxn>
                  <a:cxn ang="0">
                    <a:pos x="8" y="0"/>
                  </a:cxn>
                  <a:cxn ang="0">
                    <a:pos x="0" y="8"/>
                  </a:cxn>
                  <a:cxn ang="0">
                    <a:pos x="0" y="8"/>
                  </a:cxn>
                  <a:cxn ang="0">
                    <a:pos x="0" y="8"/>
                  </a:cxn>
                  <a:cxn ang="0">
                    <a:pos x="0" y="0"/>
                  </a:cxn>
                  <a:cxn ang="0">
                    <a:pos x="0" y="0"/>
                  </a:cxn>
                  <a:cxn ang="0">
                    <a:pos x="0" y="8"/>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0" y="8"/>
                    </a:lnTo>
                    <a:lnTo>
                      <a:pt x="0" y="8"/>
                    </a:lnTo>
                    <a:lnTo>
                      <a:pt x="0" y="8"/>
                    </a:lnTo>
                    <a:lnTo>
                      <a:pt x="0" y="0"/>
                    </a:lnTo>
                    <a:lnTo>
                      <a:pt x="0" y="0"/>
                    </a:lnTo>
                    <a:lnTo>
                      <a:pt x="0" y="8"/>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7" name="Freeform 2510"/>
              <p:cNvSpPr>
                <a:spLocks/>
              </p:cNvSpPr>
              <p:nvPr/>
            </p:nvSpPr>
            <p:spPr bwMode="auto">
              <a:xfrm>
                <a:off x="3271" y="312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8"/>
                  </a:cxn>
                  <a:cxn ang="0">
                    <a:pos x="0" y="8"/>
                  </a:cxn>
                  <a:cxn ang="0">
                    <a:pos x="0" y="8"/>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8" name="Freeform 2511"/>
              <p:cNvSpPr>
                <a:spLocks/>
              </p:cNvSpPr>
              <p:nvPr/>
            </p:nvSpPr>
            <p:spPr bwMode="auto">
              <a:xfrm>
                <a:off x="3279" y="3132"/>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9" name="Freeform 2512"/>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0" name="Freeform 2513"/>
              <p:cNvSpPr>
                <a:spLocks/>
              </p:cNvSpPr>
              <p:nvPr/>
            </p:nvSpPr>
            <p:spPr bwMode="auto">
              <a:xfrm>
                <a:off x="3271" y="3124"/>
                <a:ext cx="8" cy="8"/>
              </a:xfrm>
              <a:custGeom>
                <a:avLst/>
                <a:gdLst/>
                <a:ahLst/>
                <a:cxnLst>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1" name="Freeform 2514"/>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2" name="Freeform 2515"/>
              <p:cNvSpPr>
                <a:spLocks/>
              </p:cNvSpPr>
              <p:nvPr/>
            </p:nvSpPr>
            <p:spPr bwMode="auto">
              <a:xfrm>
                <a:off x="3279" y="3132"/>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3" name="Freeform 2516"/>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4" name="Freeform 2517"/>
              <p:cNvSpPr>
                <a:spLocks/>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5" name="Freeform 2518"/>
              <p:cNvSpPr>
                <a:spLocks/>
              </p:cNvSpPr>
              <p:nvPr/>
            </p:nvSpPr>
            <p:spPr bwMode="auto">
              <a:xfrm>
                <a:off x="3255" y="313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6" name="Freeform 2519"/>
              <p:cNvSpPr>
                <a:spLocks/>
              </p:cNvSpPr>
              <p:nvPr/>
            </p:nvSpPr>
            <p:spPr bwMode="auto">
              <a:xfrm>
                <a:off x="3190" y="3116"/>
                <a:ext cx="25" cy="24"/>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16"/>
                  </a:cxn>
                  <a:cxn ang="0">
                    <a:pos x="16" y="16"/>
                  </a:cxn>
                  <a:cxn ang="0">
                    <a:pos x="16" y="16"/>
                  </a:cxn>
                  <a:cxn ang="0">
                    <a:pos x="16" y="16"/>
                  </a:cxn>
                  <a:cxn ang="0">
                    <a:pos x="16" y="16"/>
                  </a:cxn>
                  <a:cxn ang="0">
                    <a:pos x="16" y="16"/>
                  </a:cxn>
                  <a:cxn ang="0">
                    <a:pos x="16" y="16"/>
                  </a:cxn>
                  <a:cxn ang="0">
                    <a:pos x="16" y="16"/>
                  </a:cxn>
                  <a:cxn ang="0">
                    <a:pos x="25" y="16"/>
                  </a:cxn>
                  <a:cxn ang="0">
                    <a:pos x="25"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5" y="16"/>
                    </a:lnTo>
                    <a:lnTo>
                      <a:pt x="25" y="16"/>
                    </a:lnTo>
                    <a:lnTo>
                      <a:pt x="16" y="16"/>
                    </a:lnTo>
                    <a:lnTo>
                      <a:pt x="25" y="16"/>
                    </a:lnTo>
                    <a:lnTo>
                      <a:pt x="25" y="16"/>
                    </a:lnTo>
                    <a:lnTo>
                      <a:pt x="25" y="16"/>
                    </a:lnTo>
                    <a:lnTo>
                      <a:pt x="25" y="24"/>
                    </a:lnTo>
                    <a:lnTo>
                      <a:pt x="25" y="24"/>
                    </a:lnTo>
                    <a:lnTo>
                      <a:pt x="25"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7" name="Freeform 2520"/>
              <p:cNvSpPr>
                <a:spLocks/>
              </p:cNvSpPr>
              <p:nvPr/>
            </p:nvSpPr>
            <p:spPr bwMode="auto">
              <a:xfrm>
                <a:off x="3255" y="313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8" name="Freeform 2521"/>
              <p:cNvSpPr>
                <a:spLocks noEditPoints="1"/>
              </p:cNvSpPr>
              <p:nvPr/>
            </p:nvSpPr>
            <p:spPr bwMode="auto">
              <a:xfrm>
                <a:off x="3255" y="3132"/>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9" name="Freeform 2522"/>
              <p:cNvSpPr>
                <a:spLocks/>
              </p:cNvSpPr>
              <p:nvPr/>
            </p:nvSpPr>
            <p:spPr bwMode="auto">
              <a:xfrm>
                <a:off x="3287" y="3132"/>
                <a:ext cx="8" cy="8"/>
              </a:xfrm>
              <a:custGeom>
                <a:avLst/>
                <a:gdLst/>
                <a:ahLst/>
                <a:cxnLst>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0" name="Freeform 2523"/>
              <p:cNvSpPr>
                <a:spLocks/>
              </p:cNvSpPr>
              <p:nvPr/>
            </p:nvSpPr>
            <p:spPr bwMode="auto">
              <a:xfrm>
                <a:off x="3287" y="313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1" name="Freeform 2524"/>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2" name="Freeform 2525"/>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3" name="Freeform 2526"/>
              <p:cNvSpPr>
                <a:spLocks/>
              </p:cNvSpPr>
              <p:nvPr/>
            </p:nvSpPr>
            <p:spPr bwMode="auto">
              <a:xfrm>
                <a:off x="3215" y="3124"/>
                <a:ext cx="16" cy="16"/>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4" name="Rectangle 2527"/>
              <p:cNvSpPr>
                <a:spLocks noChangeArrowheads="1"/>
              </p:cNvSpPr>
              <p:nvPr/>
            </p:nvSpPr>
            <p:spPr bwMode="auto">
              <a:xfrm>
                <a:off x="3255" y="314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55" name="Freeform 2528"/>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6" name="Freeform 2529"/>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7" name="Freeform 2530"/>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8" name="Freeform 2531"/>
              <p:cNvSpPr>
                <a:spLocks noEditPoints="1"/>
              </p:cNvSpPr>
              <p:nvPr/>
            </p:nvSpPr>
            <p:spPr bwMode="auto">
              <a:xfrm>
                <a:off x="3287"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9" name="Freeform 2532"/>
              <p:cNvSpPr>
                <a:spLocks/>
              </p:cNvSpPr>
              <p:nvPr/>
            </p:nvSpPr>
            <p:spPr bwMode="auto">
              <a:xfrm>
                <a:off x="3247" y="3124"/>
                <a:ext cx="16" cy="16"/>
              </a:xfrm>
              <a:custGeom>
                <a:avLst/>
                <a:gdLst/>
                <a:ahLst/>
                <a:cxnLst>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Lst>
                <a:rect l="0" t="0" r="r" b="b"/>
                <a:pathLst>
                  <a:path w="16" h="16">
                    <a:moveTo>
                      <a:pt x="8" y="16"/>
                    </a:move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0" name="Freeform 2533"/>
              <p:cNvSpPr>
                <a:spLocks/>
              </p:cNvSpPr>
              <p:nvPr/>
            </p:nvSpPr>
            <p:spPr bwMode="auto">
              <a:xfrm>
                <a:off x="3247" y="3132"/>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8" y="8"/>
                  </a:cxn>
                  <a:cxn ang="0">
                    <a:pos x="8" y="8"/>
                  </a:cxn>
                  <a:cxn ang="0">
                    <a:pos x="0" y="8"/>
                  </a:cxn>
                  <a:cxn ang="0">
                    <a:pos x="8"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0" y="8"/>
                    </a:lnTo>
                    <a:lnTo>
                      <a:pt x="0"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1" name="Freeform 2534"/>
              <p:cNvSpPr>
                <a:spLocks/>
              </p:cNvSpPr>
              <p:nvPr/>
            </p:nvSpPr>
            <p:spPr bwMode="auto">
              <a:xfrm>
                <a:off x="3287" y="3140"/>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2" name="Freeform 2535"/>
              <p:cNvSpPr>
                <a:spLocks/>
              </p:cNvSpPr>
              <p:nvPr/>
            </p:nvSpPr>
            <p:spPr bwMode="auto">
              <a:xfrm>
                <a:off x="3263" y="3140"/>
                <a:ext cx="8" cy="9"/>
              </a:xfrm>
              <a:custGeom>
                <a:avLst/>
                <a:gdLst/>
                <a:ahLst/>
                <a:cxnLst>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9"/>
                  </a:cxn>
                  <a:cxn ang="0">
                    <a:pos x="0" y="0"/>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3" name="Freeform 2536"/>
              <p:cNvSpPr>
                <a:spLocks/>
              </p:cNvSpPr>
              <p:nvPr/>
            </p:nvSpPr>
            <p:spPr bwMode="auto">
              <a:xfrm>
                <a:off x="3287" y="3140"/>
                <a:ext cx="8" cy="9"/>
              </a:xfrm>
              <a:custGeom>
                <a:avLst/>
                <a:gdLst/>
                <a:ahLst/>
                <a:cxnLst>
                  <a:cxn ang="0">
                    <a:pos x="0" y="9"/>
                  </a:cxn>
                  <a:cxn ang="0">
                    <a:pos x="0" y="9"/>
                  </a:cxn>
                  <a:cxn ang="0">
                    <a:pos x="8"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4" name="Freeform 2537"/>
              <p:cNvSpPr>
                <a:spLocks/>
              </p:cNvSpPr>
              <p:nvPr/>
            </p:nvSpPr>
            <p:spPr bwMode="auto">
              <a:xfrm>
                <a:off x="3287"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5" name="Freeform 2538"/>
              <p:cNvSpPr>
                <a:spLocks/>
              </p:cNvSpPr>
              <p:nvPr/>
            </p:nvSpPr>
            <p:spPr bwMode="auto">
              <a:xfrm>
                <a:off x="3263"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6" name="Freeform 2539"/>
              <p:cNvSpPr>
                <a:spLocks/>
              </p:cNvSpPr>
              <p:nvPr/>
            </p:nvSpPr>
            <p:spPr bwMode="auto">
              <a:xfrm>
                <a:off x="3247" y="3140"/>
                <a:ext cx="8" cy="17"/>
              </a:xfrm>
              <a:custGeom>
                <a:avLst/>
                <a:gdLst/>
                <a:ahLst/>
                <a:cxnLst>
                  <a:cxn ang="0">
                    <a:pos x="0" y="17"/>
                  </a:cxn>
                  <a:cxn ang="0">
                    <a:pos x="0" y="9"/>
                  </a:cxn>
                  <a:cxn ang="0">
                    <a:pos x="0" y="9"/>
                  </a:cxn>
                  <a:cxn ang="0">
                    <a:pos x="0" y="9"/>
                  </a:cxn>
                  <a:cxn ang="0">
                    <a:pos x="0" y="9"/>
                  </a:cxn>
                  <a:cxn ang="0">
                    <a:pos x="8" y="9"/>
                  </a:cxn>
                  <a:cxn ang="0">
                    <a:pos x="8" y="9"/>
                  </a:cxn>
                  <a:cxn ang="0">
                    <a:pos x="0" y="9"/>
                  </a:cxn>
                  <a:cxn ang="0">
                    <a:pos x="8" y="17"/>
                  </a:cxn>
                  <a:cxn ang="0">
                    <a:pos x="8" y="9"/>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9"/>
                  </a:cxn>
                  <a:cxn ang="0">
                    <a:pos x="8" y="17"/>
                  </a:cxn>
                  <a:cxn ang="0">
                    <a:pos x="8" y="17"/>
                  </a:cxn>
                  <a:cxn ang="0">
                    <a:pos x="8" y="17"/>
                  </a:cxn>
                  <a:cxn ang="0">
                    <a:pos x="0" y="9"/>
                  </a:cxn>
                  <a:cxn ang="0">
                    <a:pos x="0" y="9"/>
                  </a:cxn>
                  <a:cxn ang="0">
                    <a:pos x="0" y="9"/>
                  </a:cxn>
                  <a:cxn ang="0">
                    <a:pos x="0" y="17"/>
                  </a:cxn>
                  <a:cxn ang="0">
                    <a:pos x="0" y="17"/>
                  </a:cxn>
                  <a:cxn ang="0">
                    <a:pos x="0" y="17"/>
                  </a:cxn>
                </a:cxnLst>
                <a:rect l="0" t="0" r="r" b="b"/>
                <a:pathLst>
                  <a:path w="8" h="17">
                    <a:moveTo>
                      <a:pt x="0" y="17"/>
                    </a:moveTo>
                    <a:lnTo>
                      <a:pt x="0" y="17"/>
                    </a:lnTo>
                    <a:lnTo>
                      <a:pt x="0" y="17"/>
                    </a:lnTo>
                    <a:lnTo>
                      <a:pt x="0" y="17"/>
                    </a:lnTo>
                    <a:lnTo>
                      <a:pt x="0" y="9"/>
                    </a:lnTo>
                    <a:lnTo>
                      <a:pt x="0" y="9"/>
                    </a:lnTo>
                    <a:lnTo>
                      <a:pt x="0" y="17"/>
                    </a:lnTo>
                    <a:lnTo>
                      <a:pt x="0" y="9"/>
                    </a:lnTo>
                    <a:lnTo>
                      <a:pt x="0" y="9"/>
                    </a:lnTo>
                    <a:lnTo>
                      <a:pt x="0" y="9"/>
                    </a:lnTo>
                    <a:lnTo>
                      <a:pt x="0" y="17"/>
                    </a:lnTo>
                    <a:lnTo>
                      <a:pt x="0" y="9"/>
                    </a:lnTo>
                    <a:lnTo>
                      <a:pt x="0" y="9"/>
                    </a:lnTo>
                    <a:lnTo>
                      <a:pt x="0" y="17"/>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17"/>
                    </a:lnTo>
                    <a:lnTo>
                      <a:pt x="8" y="17"/>
                    </a:lnTo>
                    <a:lnTo>
                      <a:pt x="0" y="9"/>
                    </a:lnTo>
                    <a:lnTo>
                      <a:pt x="8" y="9"/>
                    </a:lnTo>
                    <a:lnTo>
                      <a:pt x="8" y="9"/>
                    </a:lnTo>
                    <a:lnTo>
                      <a:pt x="8" y="9"/>
                    </a:lnTo>
                    <a:lnTo>
                      <a:pt x="8" y="17"/>
                    </a:lnTo>
                    <a:lnTo>
                      <a:pt x="8" y="17"/>
                    </a:lnTo>
                    <a:lnTo>
                      <a:pt x="8" y="17"/>
                    </a:lnTo>
                    <a:lnTo>
                      <a:pt x="8" y="9"/>
                    </a:lnTo>
                    <a:lnTo>
                      <a:pt x="8" y="9"/>
                    </a:lnTo>
                    <a:lnTo>
                      <a:pt x="8" y="9"/>
                    </a:lnTo>
                    <a:lnTo>
                      <a:pt x="8" y="9"/>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9"/>
                    </a:lnTo>
                    <a:lnTo>
                      <a:pt x="8" y="17"/>
                    </a:lnTo>
                    <a:lnTo>
                      <a:pt x="8" y="17"/>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7" name="Freeform 2540"/>
              <p:cNvSpPr>
                <a:spLocks/>
              </p:cNvSpPr>
              <p:nvPr/>
            </p:nvSpPr>
            <p:spPr bwMode="auto">
              <a:xfrm>
                <a:off x="3231" y="3140"/>
                <a:ext cx="16" cy="17"/>
              </a:xfrm>
              <a:custGeom>
                <a:avLst/>
                <a:gdLst/>
                <a:ahLst/>
                <a:cxnLst>
                  <a:cxn ang="0">
                    <a:pos x="0" y="0"/>
                  </a:cxn>
                  <a:cxn ang="0">
                    <a:pos x="0" y="0"/>
                  </a:cxn>
                  <a:cxn ang="0">
                    <a:pos x="8" y="0"/>
                  </a:cxn>
                  <a:cxn ang="0">
                    <a:pos x="8" y="0"/>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0" y="9"/>
                  </a:cxn>
                  <a:cxn ang="0">
                    <a:pos x="8" y="9"/>
                  </a:cxn>
                  <a:cxn ang="0">
                    <a:pos x="0" y="0"/>
                  </a:cxn>
                  <a:cxn ang="0">
                    <a:pos x="0" y="0"/>
                  </a:cxn>
                  <a:cxn ang="0">
                    <a:pos x="0" y="0"/>
                  </a:cxn>
                  <a:cxn ang="0">
                    <a:pos x="0" y="0"/>
                  </a:cxn>
                </a:cxnLst>
                <a:rect l="0" t="0" r="r" b="b"/>
                <a:pathLst>
                  <a:path w="16" h="17">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9"/>
                    </a:lnTo>
                    <a:lnTo>
                      <a:pt x="8" y="9"/>
                    </a:lnTo>
                    <a:lnTo>
                      <a:pt x="8" y="0"/>
                    </a:lnTo>
                    <a:lnTo>
                      <a:pt x="8" y="9"/>
                    </a:lnTo>
                    <a:lnTo>
                      <a:pt x="8" y="0"/>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9"/>
                    </a:lnTo>
                    <a:lnTo>
                      <a:pt x="16" y="9"/>
                    </a:lnTo>
                    <a:lnTo>
                      <a:pt x="16" y="9"/>
                    </a:lnTo>
                    <a:lnTo>
                      <a:pt x="16" y="9"/>
                    </a:lnTo>
                    <a:lnTo>
                      <a:pt x="16" y="17"/>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17"/>
                    </a:lnTo>
                    <a:lnTo>
                      <a:pt x="16" y="17"/>
                    </a:lnTo>
                    <a:lnTo>
                      <a:pt x="16" y="9"/>
                    </a:lnTo>
                    <a:lnTo>
                      <a:pt x="16" y="9"/>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9"/>
                    </a:lnTo>
                    <a:lnTo>
                      <a:pt x="8" y="9"/>
                    </a:lnTo>
                    <a:lnTo>
                      <a:pt x="8" y="9"/>
                    </a:lnTo>
                    <a:lnTo>
                      <a:pt x="0" y="9"/>
                    </a:lnTo>
                    <a:lnTo>
                      <a:pt x="0" y="0"/>
                    </a:lnTo>
                    <a:lnTo>
                      <a:pt x="8" y="0"/>
                    </a:lnTo>
                    <a:lnTo>
                      <a:pt x="8" y="0"/>
                    </a:lnTo>
                    <a:lnTo>
                      <a:pt x="8" y="9"/>
                    </a:lnTo>
                    <a:lnTo>
                      <a:pt x="8" y="9"/>
                    </a:lnTo>
                    <a:lnTo>
                      <a:pt x="0" y="9"/>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8" name="Freeform 2541"/>
              <p:cNvSpPr>
                <a:spLocks/>
              </p:cNvSpPr>
              <p:nvPr/>
            </p:nvSpPr>
            <p:spPr bwMode="auto">
              <a:xfrm>
                <a:off x="3279" y="3149"/>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9" name="Freeform 2542"/>
              <p:cNvSpPr>
                <a:spLocks noEditPoints="1"/>
              </p:cNvSpPr>
              <p:nvPr/>
            </p:nvSpPr>
            <p:spPr bwMode="auto">
              <a:xfrm>
                <a:off x="3247" y="3157"/>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0" name="Freeform 2543"/>
              <p:cNvSpPr>
                <a:spLocks/>
              </p:cNvSpPr>
              <p:nvPr/>
            </p:nvSpPr>
            <p:spPr bwMode="auto">
              <a:xfrm>
                <a:off x="3255" y="31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1" name="Rectangle 2544"/>
              <p:cNvSpPr>
                <a:spLocks noChangeArrowheads="1"/>
              </p:cNvSpPr>
              <p:nvPr/>
            </p:nvSpPr>
            <p:spPr bwMode="auto">
              <a:xfrm>
                <a:off x="3255" y="315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72" name="Freeform 2545"/>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3" name="Freeform 2546"/>
              <p:cNvSpPr>
                <a:spLocks/>
              </p:cNvSpPr>
              <p:nvPr/>
            </p:nvSpPr>
            <p:spPr bwMode="auto">
              <a:xfrm>
                <a:off x="3303" y="315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4" name="Freeform 2547"/>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5" name="Freeform 2548"/>
              <p:cNvSpPr>
                <a:spLocks/>
              </p:cNvSpPr>
              <p:nvPr/>
            </p:nvSpPr>
            <p:spPr bwMode="auto">
              <a:xfrm>
                <a:off x="3126"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6" name="Freeform 2549"/>
              <p:cNvSpPr>
                <a:spLocks/>
              </p:cNvSpPr>
              <p:nvPr/>
            </p:nvSpPr>
            <p:spPr bwMode="auto">
              <a:xfrm>
                <a:off x="3126" y="3165"/>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7" name="Freeform 2550"/>
              <p:cNvSpPr>
                <a:spLocks/>
              </p:cNvSpPr>
              <p:nvPr/>
            </p:nvSpPr>
            <p:spPr bwMode="auto">
              <a:xfrm>
                <a:off x="3126" y="3165"/>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8" name="Freeform 2551"/>
              <p:cNvSpPr>
                <a:spLocks/>
              </p:cNvSpPr>
              <p:nvPr/>
            </p:nvSpPr>
            <p:spPr bwMode="auto">
              <a:xfrm>
                <a:off x="3295"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9" name="Freeform 2552"/>
              <p:cNvSpPr>
                <a:spLocks/>
              </p:cNvSpPr>
              <p:nvPr/>
            </p:nvSpPr>
            <p:spPr bwMode="auto">
              <a:xfrm>
                <a:off x="3287" y="3157"/>
                <a:ext cx="24" cy="8"/>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24"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0" name="Freeform 2553"/>
              <p:cNvSpPr>
                <a:spLocks/>
              </p:cNvSpPr>
              <p:nvPr/>
            </p:nvSpPr>
            <p:spPr bwMode="auto">
              <a:xfrm>
                <a:off x="3279" y="3149"/>
                <a:ext cx="32" cy="24"/>
              </a:xfrm>
              <a:custGeom>
                <a:avLst/>
                <a:gdLst/>
                <a:ahLst/>
                <a:cxnLst>
                  <a:cxn ang="0">
                    <a:pos x="32" y="24"/>
                  </a:cxn>
                  <a:cxn ang="0">
                    <a:pos x="32" y="16"/>
                  </a:cxn>
                  <a:cxn ang="0">
                    <a:pos x="32" y="16"/>
                  </a:cxn>
                  <a:cxn ang="0">
                    <a:pos x="32" y="16"/>
                  </a:cxn>
                  <a:cxn ang="0">
                    <a:pos x="32" y="16"/>
                  </a:cxn>
                  <a:cxn ang="0">
                    <a:pos x="24" y="16"/>
                  </a:cxn>
                  <a:cxn ang="0">
                    <a:pos x="24" y="16"/>
                  </a:cxn>
                  <a:cxn ang="0">
                    <a:pos x="24" y="16"/>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16"/>
                  </a:cxn>
                  <a:cxn ang="0">
                    <a:pos x="24" y="16"/>
                  </a:cxn>
                  <a:cxn ang="0">
                    <a:pos x="24" y="16"/>
                  </a:cxn>
                  <a:cxn ang="0">
                    <a:pos x="32" y="16"/>
                  </a:cxn>
                  <a:cxn ang="0">
                    <a:pos x="32" y="16"/>
                  </a:cxn>
                  <a:cxn ang="0">
                    <a:pos x="32" y="16"/>
                  </a:cxn>
                  <a:cxn ang="0">
                    <a:pos x="32" y="16"/>
                  </a:cxn>
                  <a:cxn ang="0">
                    <a:pos x="32" y="24"/>
                  </a:cxn>
                </a:cxnLst>
                <a:rect l="0" t="0" r="r" b="b"/>
                <a:pathLst>
                  <a:path w="32" h="24">
                    <a:moveTo>
                      <a:pt x="32" y="24"/>
                    </a:move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8"/>
                    </a:lnTo>
                    <a:lnTo>
                      <a:pt x="24" y="8"/>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24"/>
                    </a:lnTo>
                    <a:lnTo>
                      <a:pt x="32" y="24"/>
                    </a:lnTo>
                    <a:lnTo>
                      <a:pt x="32" y="16"/>
                    </a:lnTo>
                    <a:lnTo>
                      <a:pt x="32" y="16"/>
                    </a:lnTo>
                    <a:lnTo>
                      <a:pt x="32" y="24"/>
                    </a:lnTo>
                    <a:lnTo>
                      <a:pt x="32" y="24"/>
                    </a:lnTo>
                    <a:lnTo>
                      <a:pt x="32" y="24"/>
                    </a:lnTo>
                    <a:lnTo>
                      <a:pt x="32" y="24"/>
                    </a:lnTo>
                    <a:lnTo>
                      <a:pt x="32" y="24"/>
                    </a:lnTo>
                    <a:lnTo>
                      <a:pt x="32" y="24"/>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1" name="Rectangle 2554"/>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2" name="Rectangle 2555"/>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3" name="Freeform 2556"/>
              <p:cNvSpPr>
                <a:spLocks/>
              </p:cNvSpPr>
              <p:nvPr/>
            </p:nvSpPr>
            <p:spPr bwMode="auto">
              <a:xfrm>
                <a:off x="3255" y="3157"/>
                <a:ext cx="24" cy="16"/>
              </a:xfrm>
              <a:custGeom>
                <a:avLst/>
                <a:gdLst/>
                <a:ahLst/>
                <a:cxnLst>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16" y="0"/>
                  </a:cxn>
                  <a:cxn ang="0">
                    <a:pos x="24" y="8"/>
                  </a:cxn>
                  <a:cxn ang="0">
                    <a:pos x="16" y="8"/>
                  </a:cxn>
                  <a:cxn ang="0">
                    <a:pos x="16" y="8"/>
                  </a:cxn>
                  <a:cxn ang="0">
                    <a:pos x="16" y="8"/>
                  </a:cxn>
                  <a:cxn ang="0">
                    <a:pos x="24" y="8"/>
                  </a:cxn>
                  <a:cxn ang="0">
                    <a:pos x="24" y="8"/>
                  </a:cxn>
                  <a:cxn ang="0">
                    <a:pos x="24" y="8"/>
                  </a:cxn>
                  <a:cxn ang="0">
                    <a:pos x="24" y="8"/>
                  </a:cxn>
                  <a:cxn ang="0">
                    <a:pos x="24" y="8"/>
                  </a:cxn>
                  <a:cxn ang="0">
                    <a:pos x="24" y="8"/>
                  </a:cxn>
                  <a:cxn ang="0">
                    <a:pos x="16" y="16"/>
                  </a:cxn>
                  <a:cxn ang="0">
                    <a:pos x="24" y="8"/>
                  </a:cxn>
                  <a:cxn ang="0">
                    <a:pos x="24" y="16"/>
                  </a:cxn>
                  <a:cxn ang="0">
                    <a:pos x="24" y="16"/>
                  </a:cxn>
                  <a:cxn ang="0">
                    <a:pos x="24" y="16"/>
                  </a:cxn>
                  <a:cxn ang="0">
                    <a:pos x="16" y="8"/>
                  </a:cxn>
                  <a:cxn ang="0">
                    <a:pos x="24" y="8"/>
                  </a:cxn>
                  <a:cxn ang="0">
                    <a:pos x="24" y="8"/>
                  </a:cxn>
                  <a:cxn ang="0">
                    <a:pos x="24" y="8"/>
                  </a:cxn>
                  <a:cxn ang="0">
                    <a:pos x="24" y="8"/>
                  </a:cxn>
                  <a:cxn ang="0">
                    <a:pos x="24" y="8"/>
                  </a:cxn>
                  <a:cxn ang="0">
                    <a:pos x="16" y="8"/>
                  </a:cxn>
                  <a:cxn ang="0">
                    <a:pos x="16" y="8"/>
                  </a:cxn>
                  <a:cxn ang="0">
                    <a:pos x="16" y="8"/>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24" y="0"/>
                    </a:lnTo>
                    <a:lnTo>
                      <a:pt x="16" y="0"/>
                    </a:lnTo>
                    <a:lnTo>
                      <a:pt x="16" y="0"/>
                    </a:lnTo>
                    <a:lnTo>
                      <a:pt x="16" y="0"/>
                    </a:lnTo>
                    <a:lnTo>
                      <a:pt x="24" y="0"/>
                    </a:lnTo>
                    <a:lnTo>
                      <a:pt x="16" y="0"/>
                    </a:lnTo>
                    <a:lnTo>
                      <a:pt x="24" y="0"/>
                    </a:lnTo>
                    <a:lnTo>
                      <a:pt x="24" y="0"/>
                    </a:lnTo>
                    <a:lnTo>
                      <a:pt x="24" y="0"/>
                    </a:lnTo>
                    <a:lnTo>
                      <a:pt x="16"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24" y="8"/>
                    </a:lnTo>
                    <a:lnTo>
                      <a:pt x="16" y="8"/>
                    </a:lnTo>
                    <a:lnTo>
                      <a:pt x="16" y="8"/>
                    </a:lnTo>
                    <a:lnTo>
                      <a:pt x="16" y="8"/>
                    </a:lnTo>
                    <a:lnTo>
                      <a:pt x="16" y="0"/>
                    </a:lnTo>
                    <a:lnTo>
                      <a:pt x="16" y="0"/>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16" y="8"/>
                    </a:lnTo>
                    <a:lnTo>
                      <a:pt x="24" y="8"/>
                    </a:lnTo>
                    <a:lnTo>
                      <a:pt x="16" y="8"/>
                    </a:lnTo>
                    <a:lnTo>
                      <a:pt x="24" y="8"/>
                    </a:lnTo>
                    <a:lnTo>
                      <a:pt x="24" y="8"/>
                    </a:lnTo>
                    <a:lnTo>
                      <a:pt x="24" y="8"/>
                    </a:lnTo>
                    <a:lnTo>
                      <a:pt x="24" y="8"/>
                    </a:lnTo>
                    <a:lnTo>
                      <a:pt x="24" y="8"/>
                    </a:lnTo>
                    <a:lnTo>
                      <a:pt x="24" y="8"/>
                    </a:lnTo>
                    <a:lnTo>
                      <a:pt x="16" y="8"/>
                    </a:lnTo>
                    <a:lnTo>
                      <a:pt x="24" y="8"/>
                    </a:lnTo>
                    <a:lnTo>
                      <a:pt x="24" y="8"/>
                    </a:lnTo>
                    <a:lnTo>
                      <a:pt x="16" y="8"/>
                    </a:lnTo>
                    <a:lnTo>
                      <a:pt x="24" y="8"/>
                    </a:lnTo>
                    <a:lnTo>
                      <a:pt x="24" y="8"/>
                    </a:lnTo>
                    <a:lnTo>
                      <a:pt x="24" y="8"/>
                    </a:lnTo>
                    <a:lnTo>
                      <a:pt x="16" y="8"/>
                    </a:lnTo>
                    <a:lnTo>
                      <a:pt x="16" y="8"/>
                    </a:lnTo>
                    <a:lnTo>
                      <a:pt x="16" y="8"/>
                    </a:lnTo>
                    <a:lnTo>
                      <a:pt x="24" y="8"/>
                    </a:lnTo>
                    <a:lnTo>
                      <a:pt x="24" y="8"/>
                    </a:lnTo>
                    <a:lnTo>
                      <a:pt x="24" y="8"/>
                    </a:lnTo>
                    <a:lnTo>
                      <a:pt x="16" y="8"/>
                    </a:lnTo>
                    <a:lnTo>
                      <a:pt x="24" y="8"/>
                    </a:lnTo>
                    <a:lnTo>
                      <a:pt x="24" y="8"/>
                    </a:lnTo>
                    <a:lnTo>
                      <a:pt x="24" y="8"/>
                    </a:lnTo>
                    <a:lnTo>
                      <a:pt x="16"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16" y="16"/>
                    </a:lnTo>
                    <a:lnTo>
                      <a:pt x="16" y="16"/>
                    </a:lnTo>
                    <a:lnTo>
                      <a:pt x="16" y="16"/>
                    </a:lnTo>
                    <a:lnTo>
                      <a:pt x="16" y="16"/>
                    </a:lnTo>
                    <a:lnTo>
                      <a:pt x="16" y="16"/>
                    </a:lnTo>
                    <a:lnTo>
                      <a:pt x="16" y="8"/>
                    </a:lnTo>
                    <a:lnTo>
                      <a:pt x="16" y="8"/>
                    </a:lnTo>
                    <a:lnTo>
                      <a:pt x="16" y="8"/>
                    </a:lnTo>
                    <a:lnTo>
                      <a:pt x="24" y="16"/>
                    </a:lnTo>
                    <a:lnTo>
                      <a:pt x="24" y="16"/>
                    </a:lnTo>
                    <a:lnTo>
                      <a:pt x="16" y="16"/>
                    </a:lnTo>
                    <a:lnTo>
                      <a:pt x="16" y="8"/>
                    </a:lnTo>
                    <a:lnTo>
                      <a:pt x="24" y="8"/>
                    </a:lnTo>
                    <a:lnTo>
                      <a:pt x="24" y="8"/>
                    </a:lnTo>
                    <a:lnTo>
                      <a:pt x="24" y="8"/>
                    </a:lnTo>
                    <a:lnTo>
                      <a:pt x="24" y="16"/>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24" y="8"/>
                    </a:lnTo>
                    <a:lnTo>
                      <a:pt x="24" y="16"/>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24" y="8"/>
                    </a:lnTo>
                    <a:lnTo>
                      <a:pt x="24" y="8"/>
                    </a:lnTo>
                    <a:lnTo>
                      <a:pt x="16" y="8"/>
                    </a:lnTo>
                    <a:lnTo>
                      <a:pt x="16" y="8"/>
                    </a:lnTo>
                    <a:lnTo>
                      <a:pt x="24" y="8"/>
                    </a:lnTo>
                    <a:lnTo>
                      <a:pt x="24" y="8"/>
                    </a:lnTo>
                    <a:lnTo>
                      <a:pt x="24" y="8"/>
                    </a:lnTo>
                    <a:lnTo>
                      <a:pt x="16" y="8"/>
                    </a:lnTo>
                    <a:lnTo>
                      <a:pt x="16" y="8"/>
                    </a:lnTo>
                    <a:lnTo>
                      <a:pt x="16" y="8"/>
                    </a:lnTo>
                    <a:lnTo>
                      <a:pt x="16" y="8"/>
                    </a:lnTo>
                    <a:lnTo>
                      <a:pt x="16" y="8"/>
                    </a:lnTo>
                    <a:lnTo>
                      <a:pt x="24" y="8"/>
                    </a:lnTo>
                    <a:lnTo>
                      <a:pt x="24" y="8"/>
                    </a:lnTo>
                    <a:lnTo>
                      <a:pt x="16" y="8"/>
                    </a:lnTo>
                    <a:lnTo>
                      <a:pt x="16" y="8"/>
                    </a:lnTo>
                    <a:lnTo>
                      <a:pt x="24" y="8"/>
                    </a:lnTo>
                    <a:lnTo>
                      <a:pt x="24" y="8"/>
                    </a:lnTo>
                    <a:lnTo>
                      <a:pt x="16" y="8"/>
                    </a:lnTo>
                    <a:lnTo>
                      <a:pt x="16"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4" name="Rectangle 2557"/>
              <p:cNvSpPr>
                <a:spLocks noChangeArrowheads="1"/>
              </p:cNvSpPr>
              <p:nvPr/>
            </p:nvSpPr>
            <p:spPr bwMode="auto">
              <a:xfrm>
                <a:off x="3279"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5" name="Freeform 2558"/>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6" name="Freeform 2559"/>
              <p:cNvSpPr>
                <a:spLocks/>
              </p:cNvSpPr>
              <p:nvPr/>
            </p:nvSpPr>
            <p:spPr bwMode="auto">
              <a:xfrm>
                <a:off x="3303" y="3165"/>
                <a:ext cx="8" cy="8"/>
              </a:xfrm>
              <a:custGeom>
                <a:avLst/>
                <a:gdLst/>
                <a:ahLst/>
                <a:cxnLst>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7" name="Freeform 2560"/>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8" name="Freeform 2561"/>
              <p:cNvSpPr>
                <a:spLocks/>
              </p:cNvSpPr>
              <p:nvPr/>
            </p:nvSpPr>
            <p:spPr bwMode="auto">
              <a:xfrm>
                <a:off x="3271" y="317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9" name="Freeform 2562"/>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0" name="Freeform 2563"/>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1" name="Freeform 2564"/>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2" name="Freeform 2565"/>
              <p:cNvSpPr>
                <a:spLocks/>
              </p:cNvSpPr>
              <p:nvPr/>
            </p:nvSpPr>
            <p:spPr bwMode="auto">
              <a:xfrm>
                <a:off x="3279" y="317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3" name="Freeform 2566"/>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4" name="Freeform 2567"/>
              <p:cNvSpPr>
                <a:spLocks/>
              </p:cNvSpPr>
              <p:nvPr/>
            </p:nvSpPr>
            <p:spPr bwMode="auto">
              <a:xfrm>
                <a:off x="3303" y="3173"/>
                <a:ext cx="8"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5" name="Freeform 2568"/>
              <p:cNvSpPr>
                <a:spLocks/>
              </p:cNvSpPr>
              <p:nvPr/>
            </p:nvSpPr>
            <p:spPr bwMode="auto">
              <a:xfrm>
                <a:off x="3247" y="3157"/>
                <a:ext cx="8" cy="24"/>
              </a:xfrm>
              <a:custGeom>
                <a:avLst/>
                <a:gdLst/>
                <a:ahLst/>
                <a:cxnLst>
                  <a:cxn ang="0">
                    <a:pos x="8" y="24"/>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0" y="24"/>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6" name="Freeform 2569"/>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7" name="Freeform 2570"/>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8" name="Freeform 2571"/>
              <p:cNvSpPr>
                <a:spLocks/>
              </p:cNvSpPr>
              <p:nvPr/>
            </p:nvSpPr>
            <p:spPr bwMode="auto">
              <a:xfrm>
                <a:off x="3311" y="3173"/>
                <a:ext cx="8" cy="8"/>
              </a:xfrm>
              <a:custGeom>
                <a:avLst/>
                <a:gdLst/>
                <a:ahLst/>
                <a:cxnLst>
                  <a:cxn ang="0">
                    <a:pos x="8" y="8"/>
                  </a:cxn>
                  <a:cxn ang="0">
                    <a:pos x="0" y="8"/>
                  </a:cxn>
                  <a:cxn ang="0">
                    <a:pos x="8" y="8"/>
                  </a:cxn>
                  <a:cxn ang="0">
                    <a:pos x="0" y="8"/>
                  </a:cxn>
                  <a:cxn ang="0">
                    <a:pos x="0" y="8"/>
                  </a:cxn>
                  <a:cxn ang="0">
                    <a:pos x="8" y="8"/>
                  </a:cxn>
                  <a:cxn ang="0">
                    <a:pos x="0"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Lst>
                <a:rect l="0" t="0" r="r" b="b"/>
                <a:pathLst>
                  <a:path w="8" h="8">
                    <a:moveTo>
                      <a:pt x="8" y="8"/>
                    </a:moveTo>
                    <a:lnTo>
                      <a:pt x="8" y="8"/>
                    </a:lnTo>
                    <a:lnTo>
                      <a:pt x="0" y="8"/>
                    </a:lnTo>
                    <a:lnTo>
                      <a:pt x="0" y="8"/>
                    </a:lnTo>
                    <a:lnTo>
                      <a:pt x="8" y="8"/>
                    </a:lnTo>
                    <a:lnTo>
                      <a:pt x="8"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0" y="8"/>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9" name="Freeform 2572"/>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0" name="Freeform 2573"/>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1" name="Freeform 2574"/>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2" name="Freeform 2575"/>
              <p:cNvSpPr>
                <a:spLocks/>
              </p:cNvSpPr>
              <p:nvPr/>
            </p:nvSpPr>
            <p:spPr bwMode="auto">
              <a:xfrm>
                <a:off x="3271" y="3173"/>
                <a:ext cx="8" cy="16"/>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8" y="8"/>
                  </a:cxn>
                  <a:cxn ang="0">
                    <a:pos x="8" y="8"/>
                  </a:cxn>
                  <a:cxn ang="0">
                    <a:pos x="8" y="8"/>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0" y="0"/>
                  </a:cxn>
                  <a:cxn ang="0">
                    <a:pos x="0" y="0"/>
                  </a:cxn>
                </a:cxnLst>
                <a:rect l="0" t="0" r="r" b="b"/>
                <a:pathLst>
                  <a:path w="8" h="16">
                    <a:moveTo>
                      <a:pt x="0" y="0"/>
                    </a:move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8"/>
                    </a:lnTo>
                    <a:lnTo>
                      <a:pt x="8" y="8"/>
                    </a:lnTo>
                    <a:lnTo>
                      <a:pt x="8" y="8"/>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3" name="Freeform 2576"/>
              <p:cNvSpPr>
                <a:spLocks/>
              </p:cNvSpPr>
              <p:nvPr/>
            </p:nvSpPr>
            <p:spPr bwMode="auto">
              <a:xfrm>
                <a:off x="3271" y="3189"/>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4" name="Freeform 2577"/>
              <p:cNvSpPr>
                <a:spLocks noEditPoints="1"/>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5" name="Freeform 2578"/>
              <p:cNvSpPr>
                <a:spLocks/>
              </p:cNvSpPr>
              <p:nvPr/>
            </p:nvSpPr>
            <p:spPr bwMode="auto">
              <a:xfrm>
                <a:off x="3271" y="318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6" name="Freeform 2579"/>
              <p:cNvSpPr>
                <a:spLocks/>
              </p:cNvSpPr>
              <p:nvPr/>
            </p:nvSpPr>
            <p:spPr bwMode="auto">
              <a:xfrm>
                <a:off x="3271" y="318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7" name="Freeform 2580"/>
              <p:cNvSpPr>
                <a:spLocks/>
              </p:cNvSpPr>
              <p:nvPr/>
            </p:nvSpPr>
            <p:spPr bwMode="auto">
              <a:xfrm>
                <a:off x="3271" y="318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8" name="Freeform 2581"/>
              <p:cNvSpPr>
                <a:spLocks noEditPoints="1"/>
              </p:cNvSpPr>
              <p:nvPr/>
            </p:nvSpPr>
            <p:spPr bwMode="auto">
              <a:xfrm>
                <a:off x="3271" y="3189"/>
                <a:ext cx="8" cy="8"/>
              </a:xfrm>
              <a:custGeom>
                <a:avLst/>
                <a:gdLst/>
                <a:ahLst/>
                <a:cxnLst>
                  <a:cxn ang="0">
                    <a:pos x="0"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9" name="Freeform 2582"/>
              <p:cNvSpPr>
                <a:spLocks/>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0" name="Freeform 2583"/>
              <p:cNvSpPr>
                <a:spLocks/>
              </p:cNvSpPr>
              <p:nvPr/>
            </p:nvSpPr>
            <p:spPr bwMode="auto">
              <a:xfrm>
                <a:off x="3271" y="3189"/>
                <a:ext cx="8"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1" name="Freeform 2584"/>
              <p:cNvSpPr>
                <a:spLocks/>
              </p:cNvSpPr>
              <p:nvPr/>
            </p:nvSpPr>
            <p:spPr bwMode="auto">
              <a:xfrm>
                <a:off x="3279" y="319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2" name="Freeform 258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3" name="Freeform 2586"/>
              <p:cNvSpPr>
                <a:spLocks/>
              </p:cNvSpPr>
              <p:nvPr/>
            </p:nvSpPr>
            <p:spPr bwMode="auto">
              <a:xfrm>
                <a:off x="3319" y="320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4" name="Freeform 2587"/>
              <p:cNvSpPr>
                <a:spLocks/>
              </p:cNvSpPr>
              <p:nvPr/>
            </p:nvSpPr>
            <p:spPr bwMode="auto">
              <a:xfrm>
                <a:off x="3319" y="320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5" name="Rectangle 2588"/>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16" name="Freeform 2589"/>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7" name="Freeform 2590"/>
              <p:cNvSpPr>
                <a:spLocks/>
              </p:cNvSpPr>
              <p:nvPr/>
            </p:nvSpPr>
            <p:spPr bwMode="auto">
              <a:xfrm>
                <a:off x="3319" y="3181"/>
                <a:ext cx="8" cy="24"/>
              </a:xfrm>
              <a:custGeom>
                <a:avLst/>
                <a:gdLst/>
                <a:ahLst/>
                <a:cxnLst>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0" y="16"/>
                  </a:cxn>
                  <a:cxn ang="0">
                    <a:pos x="8" y="16"/>
                  </a:cxn>
                  <a:cxn ang="0">
                    <a:pos x="8" y="16"/>
                  </a:cxn>
                  <a:cxn ang="0">
                    <a:pos x="8" y="24"/>
                  </a:cxn>
                  <a:cxn ang="0">
                    <a:pos x="8" y="16"/>
                  </a:cxn>
                  <a:cxn ang="0">
                    <a:pos x="8" y="16"/>
                  </a:cxn>
                  <a:cxn ang="0">
                    <a:pos x="8" y="24"/>
                  </a:cxn>
                  <a:cxn ang="0">
                    <a:pos x="8" y="24"/>
                  </a:cxn>
                  <a:cxn ang="0">
                    <a:pos x="8" y="24"/>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16"/>
                    </a:lnTo>
                    <a:lnTo>
                      <a:pt x="8" y="16"/>
                    </a:lnTo>
                    <a:lnTo>
                      <a:pt x="8" y="16"/>
                    </a:lnTo>
                    <a:lnTo>
                      <a:pt x="8"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16"/>
                    </a:lnTo>
                    <a:lnTo>
                      <a:pt x="8" y="16"/>
                    </a:lnTo>
                    <a:lnTo>
                      <a:pt x="8" y="16"/>
                    </a:lnTo>
                    <a:lnTo>
                      <a:pt x="8" y="16"/>
                    </a:lnTo>
                    <a:lnTo>
                      <a:pt x="8" y="16"/>
                    </a:lnTo>
                    <a:lnTo>
                      <a:pt x="8" y="16"/>
                    </a:lnTo>
                    <a:lnTo>
                      <a:pt x="8" y="24"/>
                    </a:lnTo>
                    <a:lnTo>
                      <a:pt x="8" y="24"/>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8" name="Freeform 2591"/>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9" name="Freeform 2592"/>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0" name="Rectangle 2593"/>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21" name="Freeform 2594"/>
              <p:cNvSpPr>
                <a:spLocks/>
              </p:cNvSpPr>
              <p:nvPr/>
            </p:nvSpPr>
            <p:spPr bwMode="auto">
              <a:xfrm>
                <a:off x="3319" y="3205"/>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2" name="Freeform 259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3" name="Freeform 2596"/>
              <p:cNvSpPr>
                <a:spLocks/>
              </p:cNvSpPr>
              <p:nvPr/>
            </p:nvSpPr>
            <p:spPr bwMode="auto">
              <a:xfrm>
                <a:off x="3295" y="3205"/>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4" name="Freeform 2597"/>
              <p:cNvSpPr>
                <a:spLocks/>
              </p:cNvSpPr>
              <p:nvPr/>
            </p:nvSpPr>
            <p:spPr bwMode="auto">
              <a:xfrm>
                <a:off x="3295" y="320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5" name="Freeform 2598"/>
              <p:cNvSpPr>
                <a:spLocks/>
              </p:cNvSpPr>
              <p:nvPr/>
            </p:nvSpPr>
            <p:spPr bwMode="auto">
              <a:xfrm>
                <a:off x="3295" y="320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6" name="Freeform 2599"/>
              <p:cNvSpPr>
                <a:spLocks/>
              </p:cNvSpPr>
              <p:nvPr/>
            </p:nvSpPr>
            <p:spPr bwMode="auto">
              <a:xfrm>
                <a:off x="3319" y="3205"/>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0"/>
                  </a:cxn>
                  <a:cxn ang="0">
                    <a:pos x="16"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7" name="Rectangle 2600"/>
              <p:cNvSpPr>
                <a:spLocks noChangeArrowheads="1"/>
              </p:cNvSpPr>
              <p:nvPr/>
            </p:nvSpPr>
            <p:spPr bwMode="auto">
              <a:xfrm>
                <a:off x="3335"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28" name="Freeform 2601"/>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9" name="Rectangle 260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0" name="Rectangle 260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1" name="Rectangle 260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2" name="Rectangle 2605"/>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3" name="Freeform 2606"/>
              <p:cNvSpPr>
                <a:spLocks/>
              </p:cNvSpPr>
              <p:nvPr/>
            </p:nvSpPr>
            <p:spPr bwMode="auto">
              <a:xfrm>
                <a:off x="3303" y="3213"/>
                <a:ext cx="8" cy="1"/>
              </a:xfrm>
              <a:custGeom>
                <a:avLst/>
                <a:gdLst/>
                <a:ahLst/>
                <a:cxnLst>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4" name="Freeform 2607"/>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5" name="Freeform 2608"/>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6" name="Freeform 2609"/>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7" name="Rectangle 261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8" name="Rectangle 261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9" name="Rectangle 261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0" name="Rectangle 261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1" name="Rectangle 261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2" name="Freeform 2615"/>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3" name="Rectangle 2616"/>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6" name="Group 2818"/>
            <p:cNvGrpSpPr>
              <a:grpSpLocks/>
            </p:cNvGrpSpPr>
            <p:nvPr/>
          </p:nvGrpSpPr>
          <p:grpSpPr bwMode="auto">
            <a:xfrm>
              <a:off x="3247" y="3181"/>
              <a:ext cx="161" cy="316"/>
              <a:chOff x="3247" y="3181"/>
              <a:chExt cx="161" cy="316"/>
            </a:xfrm>
          </p:grpSpPr>
          <p:sp>
            <p:nvSpPr>
              <p:cNvPr id="5644" name="Freeform 2618"/>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5" name="Rectangle 2619"/>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6" name="Rectangle 262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7" name="Rectangle 262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8" name="Freeform 2622"/>
              <p:cNvSpPr>
                <a:spLocks/>
              </p:cNvSpPr>
              <p:nvPr/>
            </p:nvSpPr>
            <p:spPr bwMode="auto">
              <a:xfrm>
                <a:off x="3303" y="3213"/>
                <a:ext cx="8" cy="1"/>
              </a:xfrm>
              <a:custGeom>
                <a:avLst/>
                <a:gdLst/>
                <a:ahLst/>
                <a:cxnLst>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9" name="Freeform 2623"/>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0" name="Freeform 2624"/>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1" name="Freeform 2625"/>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2" name="Freeform 2626"/>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3" name="Freeform 2627"/>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4" name="Rectangle 2628"/>
              <p:cNvSpPr>
                <a:spLocks noChangeArrowheads="1"/>
              </p:cNvSpPr>
              <p:nvPr/>
            </p:nvSpPr>
            <p:spPr bwMode="auto">
              <a:xfrm>
                <a:off x="3311"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55" name="Freeform 2629"/>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6" name="Freeform 2630"/>
              <p:cNvSpPr>
                <a:spLocks/>
              </p:cNvSpPr>
              <p:nvPr/>
            </p:nvSpPr>
            <p:spPr bwMode="auto">
              <a:xfrm>
                <a:off x="3279" y="3205"/>
                <a:ext cx="16" cy="16"/>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7" name="Freeform 2631"/>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8" name="Rectangle 2632"/>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59" name="Freeform 2633"/>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0" name="Freeform 2634"/>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1" name="Freeform 2635"/>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2" name="Rectangle 2636"/>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63" name="Rectangle 2637"/>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64" name="Freeform 2638"/>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5" name="Freeform 2639"/>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6" name="Freeform 2640"/>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7" name="Freeform 2641"/>
              <p:cNvSpPr>
                <a:spLocks/>
              </p:cNvSpPr>
              <p:nvPr/>
            </p:nvSpPr>
            <p:spPr bwMode="auto">
              <a:xfrm>
                <a:off x="3335" y="3213"/>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8" y="8"/>
                  </a:cxn>
                </a:cxnLst>
                <a:rect l="0" t="0" r="r" b="b"/>
                <a:pathLst>
                  <a:path w="8" h="8">
                    <a:moveTo>
                      <a:pt x="8" y="8"/>
                    </a:move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8" name="Freeform 2642"/>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9" name="Freeform 2643"/>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0" name="Freeform 2644"/>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1" name="Freeform 2645"/>
              <p:cNvSpPr>
                <a:spLocks/>
              </p:cNvSpPr>
              <p:nvPr/>
            </p:nvSpPr>
            <p:spPr bwMode="auto">
              <a:xfrm>
                <a:off x="3311" y="3221"/>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2" name="Freeform 2646"/>
              <p:cNvSpPr>
                <a:spLocks/>
              </p:cNvSpPr>
              <p:nvPr/>
            </p:nvSpPr>
            <p:spPr bwMode="auto">
              <a:xfrm>
                <a:off x="3303" y="3213"/>
                <a:ext cx="16" cy="8"/>
              </a:xfrm>
              <a:custGeom>
                <a:avLst/>
                <a:gdLst/>
                <a:ahLst/>
                <a:cxnLst>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8"/>
                    </a:lnTo>
                    <a:lnTo>
                      <a:pt x="0" y="8"/>
                    </a:lnTo>
                    <a:lnTo>
                      <a:pt x="0" y="8"/>
                    </a:lnTo>
                    <a:lnTo>
                      <a:pt x="0" y="0"/>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8" y="0"/>
                    </a:lnTo>
                    <a:lnTo>
                      <a:pt x="8" y="8"/>
                    </a:lnTo>
                    <a:lnTo>
                      <a:pt x="0" y="8"/>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3" name="Freeform 2647"/>
              <p:cNvSpPr>
                <a:spLocks/>
              </p:cNvSpPr>
              <p:nvPr/>
            </p:nvSpPr>
            <p:spPr bwMode="auto">
              <a:xfrm>
                <a:off x="3311" y="322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4" name="Freeform 2648"/>
              <p:cNvSpPr>
                <a:spLocks/>
              </p:cNvSpPr>
              <p:nvPr/>
            </p:nvSpPr>
            <p:spPr bwMode="auto">
              <a:xfrm>
                <a:off x="3335" y="322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5" name="Rectangle 2649"/>
              <p:cNvSpPr>
                <a:spLocks noChangeArrowheads="1"/>
              </p:cNvSpPr>
              <p:nvPr/>
            </p:nvSpPr>
            <p:spPr bwMode="auto">
              <a:xfrm>
                <a:off x="3335"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76" name="Freeform 2650"/>
              <p:cNvSpPr>
                <a:spLocks/>
              </p:cNvSpPr>
              <p:nvPr/>
            </p:nvSpPr>
            <p:spPr bwMode="auto">
              <a:xfrm>
                <a:off x="3247" y="3181"/>
                <a:ext cx="8" cy="40"/>
              </a:xfrm>
              <a:custGeom>
                <a:avLst/>
                <a:gdLst/>
                <a:ahLst/>
                <a:cxnLst>
                  <a:cxn ang="0">
                    <a:pos x="8" y="40"/>
                  </a:cxn>
                  <a:cxn ang="0">
                    <a:pos x="0" y="40"/>
                  </a:cxn>
                  <a:cxn ang="0">
                    <a:pos x="0" y="40"/>
                  </a:cxn>
                  <a:cxn ang="0">
                    <a:pos x="0" y="40"/>
                  </a:cxn>
                  <a:cxn ang="0">
                    <a:pos x="0" y="40"/>
                  </a:cxn>
                  <a:cxn ang="0">
                    <a:pos x="0" y="40"/>
                  </a:cxn>
                  <a:cxn ang="0">
                    <a:pos x="0" y="40"/>
                  </a:cxn>
                  <a:cxn ang="0">
                    <a:pos x="0" y="32"/>
                  </a:cxn>
                  <a:cxn ang="0">
                    <a:pos x="0" y="32"/>
                  </a:cxn>
                  <a:cxn ang="0">
                    <a:pos x="0" y="32"/>
                  </a:cxn>
                  <a:cxn ang="0">
                    <a:pos x="0" y="32"/>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0" y="24"/>
                  </a:cxn>
                  <a:cxn ang="0">
                    <a:pos x="0" y="24"/>
                  </a:cxn>
                  <a:cxn ang="0">
                    <a:pos x="0" y="24"/>
                  </a:cxn>
                  <a:cxn ang="0">
                    <a:pos x="0" y="24"/>
                  </a:cxn>
                  <a:cxn ang="0">
                    <a:pos x="0" y="24"/>
                  </a:cxn>
                  <a:cxn ang="0">
                    <a:pos x="0" y="24"/>
                  </a:cxn>
                  <a:cxn ang="0">
                    <a:pos x="0" y="32"/>
                  </a:cxn>
                  <a:cxn ang="0">
                    <a:pos x="0" y="32"/>
                  </a:cxn>
                  <a:cxn ang="0">
                    <a:pos x="0" y="32"/>
                  </a:cxn>
                  <a:cxn ang="0">
                    <a:pos x="0" y="40"/>
                  </a:cxn>
                  <a:cxn ang="0">
                    <a:pos x="0" y="40"/>
                  </a:cxn>
                  <a:cxn ang="0">
                    <a:pos x="0" y="40"/>
                  </a:cxn>
                  <a:cxn ang="0">
                    <a:pos x="0" y="40"/>
                  </a:cxn>
                  <a:cxn ang="0">
                    <a:pos x="0" y="40"/>
                  </a:cxn>
                  <a:cxn ang="0">
                    <a:pos x="0" y="40"/>
                  </a:cxn>
                  <a:cxn ang="0">
                    <a:pos x="8" y="40"/>
                  </a:cxn>
                  <a:cxn ang="0">
                    <a:pos x="8" y="40"/>
                  </a:cxn>
                </a:cxnLst>
                <a:rect l="0" t="0" r="r" b="b"/>
                <a:pathLst>
                  <a:path w="8" h="40">
                    <a:moveTo>
                      <a:pt x="8" y="40"/>
                    </a:moveTo>
                    <a:lnTo>
                      <a:pt x="8" y="40"/>
                    </a:lnTo>
                    <a:lnTo>
                      <a:pt x="8" y="40"/>
                    </a:lnTo>
                    <a:lnTo>
                      <a:pt x="8" y="40"/>
                    </a:lnTo>
                    <a:lnTo>
                      <a:pt x="8" y="40"/>
                    </a:lnTo>
                    <a:lnTo>
                      <a:pt x="8" y="40"/>
                    </a:lnTo>
                    <a:lnTo>
                      <a:pt x="8" y="40"/>
                    </a:lnTo>
                    <a:lnTo>
                      <a:pt x="8" y="40"/>
                    </a:lnTo>
                    <a:lnTo>
                      <a:pt x="0" y="40"/>
                    </a:lnTo>
                    <a:lnTo>
                      <a:pt x="0" y="40"/>
                    </a:lnTo>
                    <a:lnTo>
                      <a:pt x="8"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24"/>
                    </a:lnTo>
                    <a:lnTo>
                      <a:pt x="0" y="24"/>
                    </a:lnTo>
                    <a:lnTo>
                      <a:pt x="8" y="24"/>
                    </a:lnTo>
                    <a:lnTo>
                      <a:pt x="0" y="24"/>
                    </a:lnTo>
                    <a:lnTo>
                      <a:pt x="0"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8" y="40"/>
                    </a:lnTo>
                    <a:lnTo>
                      <a:pt x="8" y="40"/>
                    </a:lnTo>
                    <a:lnTo>
                      <a:pt x="0"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7" name="Freeform 2651"/>
              <p:cNvSpPr>
                <a:spLocks/>
              </p:cNvSpPr>
              <p:nvPr/>
            </p:nvSpPr>
            <p:spPr bwMode="auto">
              <a:xfrm>
                <a:off x="3327" y="3205"/>
                <a:ext cx="8" cy="16"/>
              </a:xfrm>
              <a:custGeom>
                <a:avLst/>
                <a:gdLst/>
                <a:ahLst/>
                <a:cxnLst>
                  <a:cxn ang="0">
                    <a:pos x="8" y="8"/>
                  </a:cxn>
                  <a:cxn ang="0">
                    <a:pos x="8" y="8"/>
                  </a:cxn>
                  <a:cxn ang="0">
                    <a:pos x="8"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0" y="16"/>
                  </a:cxn>
                  <a:cxn ang="0">
                    <a:pos x="8"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8" name="Freeform 2652"/>
              <p:cNvSpPr>
                <a:spLocks/>
              </p:cNvSpPr>
              <p:nvPr/>
            </p:nvSpPr>
            <p:spPr bwMode="auto">
              <a:xfrm>
                <a:off x="3295" y="3205"/>
                <a:ext cx="16" cy="16"/>
              </a:xfrm>
              <a:custGeom>
                <a:avLst/>
                <a:gdLst/>
                <a:ahLst/>
                <a:cxnLst>
                  <a:cxn ang="0">
                    <a:pos x="16" y="16"/>
                  </a:cxn>
                  <a:cxn ang="0">
                    <a:pos x="8" y="16"/>
                  </a:cxn>
                  <a:cxn ang="0">
                    <a:pos x="8" y="16"/>
                  </a:cxn>
                  <a:cxn ang="0">
                    <a:pos x="8" y="16"/>
                  </a:cxn>
                  <a:cxn ang="0">
                    <a:pos x="8" y="16"/>
                  </a:cxn>
                  <a:cxn ang="0">
                    <a:pos x="8" y="16"/>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8" y="8"/>
                  </a:cxn>
                  <a:cxn ang="0">
                    <a:pos x="8" y="16"/>
                  </a:cxn>
                  <a:cxn ang="0">
                    <a:pos x="8" y="16"/>
                  </a:cxn>
                  <a:cxn ang="0">
                    <a:pos x="8" y="16"/>
                  </a:cxn>
                  <a:cxn ang="0">
                    <a:pos x="8" y="16"/>
                  </a:cxn>
                  <a:cxn ang="0">
                    <a:pos x="8" y="16"/>
                  </a:cxn>
                  <a:cxn ang="0">
                    <a:pos x="8"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8" y="16"/>
                    </a:lnTo>
                    <a:lnTo>
                      <a:pt x="0"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0" y="16"/>
                    </a:lnTo>
                    <a:lnTo>
                      <a:pt x="0" y="16"/>
                    </a:lnTo>
                    <a:lnTo>
                      <a:pt x="0" y="16"/>
                    </a:lnTo>
                    <a:lnTo>
                      <a:pt x="0" y="16"/>
                    </a:lnTo>
                    <a:lnTo>
                      <a:pt x="0" y="8"/>
                    </a:lnTo>
                    <a:lnTo>
                      <a:pt x="0" y="16"/>
                    </a:lnTo>
                    <a:lnTo>
                      <a:pt x="0" y="16"/>
                    </a:lnTo>
                    <a:lnTo>
                      <a:pt x="0" y="16"/>
                    </a:lnTo>
                    <a:lnTo>
                      <a:pt x="0" y="8"/>
                    </a:lnTo>
                    <a:lnTo>
                      <a:pt x="0" y="8"/>
                    </a:lnTo>
                    <a:lnTo>
                      <a:pt x="8" y="16"/>
                    </a:lnTo>
                    <a:lnTo>
                      <a:pt x="0" y="16"/>
                    </a:lnTo>
                    <a:lnTo>
                      <a:pt x="0" y="16"/>
                    </a:lnTo>
                    <a:lnTo>
                      <a:pt x="0" y="8"/>
                    </a:lnTo>
                    <a:lnTo>
                      <a:pt x="8" y="8"/>
                    </a:lnTo>
                    <a:lnTo>
                      <a:pt x="0" y="16"/>
                    </a:lnTo>
                    <a:lnTo>
                      <a:pt x="0" y="8"/>
                    </a:lnTo>
                    <a:lnTo>
                      <a:pt x="8" y="8"/>
                    </a:lnTo>
                    <a:lnTo>
                      <a:pt x="8" y="8"/>
                    </a:lnTo>
                    <a:lnTo>
                      <a:pt x="8" y="8"/>
                    </a:lnTo>
                    <a:lnTo>
                      <a:pt x="8" y="8"/>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9" name="Freeform 2653"/>
              <p:cNvSpPr>
                <a:spLocks/>
              </p:cNvSpPr>
              <p:nvPr/>
            </p:nvSpPr>
            <p:spPr bwMode="auto">
              <a:xfrm>
                <a:off x="3311" y="3221"/>
                <a:ext cx="8" cy="8"/>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0" name="Freeform 2654"/>
              <p:cNvSpPr>
                <a:spLocks/>
              </p:cNvSpPr>
              <p:nvPr/>
            </p:nvSpPr>
            <p:spPr bwMode="auto">
              <a:xfrm>
                <a:off x="3352" y="3221"/>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1" name="Rectangle 2655"/>
              <p:cNvSpPr>
                <a:spLocks noChangeArrowheads="1"/>
              </p:cNvSpPr>
              <p:nvPr/>
            </p:nvSpPr>
            <p:spPr bwMode="auto">
              <a:xfrm>
                <a:off x="3352"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82" name="Freeform 2656"/>
              <p:cNvSpPr>
                <a:spLocks/>
              </p:cNvSpPr>
              <p:nvPr/>
            </p:nvSpPr>
            <p:spPr bwMode="auto">
              <a:xfrm>
                <a:off x="3311" y="3221"/>
                <a:ext cx="16" cy="8"/>
              </a:xfrm>
              <a:custGeom>
                <a:avLst/>
                <a:gdLst/>
                <a:ahLst/>
                <a:cxnLst>
                  <a:cxn ang="0">
                    <a:pos x="8" y="8"/>
                  </a:cxn>
                  <a:cxn ang="0">
                    <a:pos x="16" y="8"/>
                  </a:cxn>
                  <a:cxn ang="0">
                    <a:pos x="8" y="8"/>
                  </a:cxn>
                  <a:cxn ang="0">
                    <a:pos x="8" y="8"/>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16" y="8"/>
                  </a:cxn>
                  <a:cxn ang="0">
                    <a:pos x="8" y="8"/>
                  </a:cxn>
                  <a:cxn ang="0">
                    <a:pos x="8"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3" name="Freeform 2657"/>
              <p:cNvSpPr>
                <a:spLocks/>
              </p:cNvSpPr>
              <p:nvPr/>
            </p:nvSpPr>
            <p:spPr bwMode="auto">
              <a:xfrm>
                <a:off x="3335" y="3221"/>
                <a:ext cx="17" cy="8"/>
              </a:xfrm>
              <a:custGeom>
                <a:avLst/>
                <a:gdLst/>
                <a:ahLst/>
                <a:cxnLst>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8"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Lst>
                <a:rect l="0" t="0" r="r" b="b"/>
                <a:pathLst>
                  <a:path w="17" h="8">
                    <a:moveTo>
                      <a:pt x="17" y="8"/>
                    </a:move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0"/>
                    </a:lnTo>
                    <a:lnTo>
                      <a:pt x="8" y="8"/>
                    </a:lnTo>
                    <a:lnTo>
                      <a:pt x="8" y="8"/>
                    </a:lnTo>
                    <a:lnTo>
                      <a:pt x="8" y="8"/>
                    </a:lnTo>
                    <a:lnTo>
                      <a:pt x="8" y="8"/>
                    </a:lnTo>
                    <a:lnTo>
                      <a:pt x="0" y="0"/>
                    </a:lnTo>
                    <a:lnTo>
                      <a:pt x="0" y="0"/>
                    </a:lnTo>
                    <a:lnTo>
                      <a:pt x="8" y="0"/>
                    </a:lnTo>
                    <a:lnTo>
                      <a:pt x="8" y="0"/>
                    </a:lnTo>
                    <a:lnTo>
                      <a:pt x="8" y="0"/>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4" name="Rectangle 2658"/>
              <p:cNvSpPr>
                <a:spLocks noChangeArrowheads="1"/>
              </p:cNvSpPr>
              <p:nvPr/>
            </p:nvSpPr>
            <p:spPr bwMode="auto">
              <a:xfrm>
                <a:off x="3360" y="322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85" name="Freeform 2659"/>
              <p:cNvSpPr>
                <a:spLocks noEditPoints="1"/>
              </p:cNvSpPr>
              <p:nvPr/>
            </p:nvSpPr>
            <p:spPr bwMode="auto">
              <a:xfrm>
                <a:off x="3360" y="322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6" name="Freeform 2660"/>
              <p:cNvSpPr>
                <a:spLocks/>
              </p:cNvSpPr>
              <p:nvPr/>
            </p:nvSpPr>
            <p:spPr bwMode="auto">
              <a:xfrm>
                <a:off x="3360" y="3229"/>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7" name="Freeform 2661"/>
              <p:cNvSpPr>
                <a:spLocks/>
              </p:cNvSpPr>
              <p:nvPr/>
            </p:nvSpPr>
            <p:spPr bwMode="auto">
              <a:xfrm>
                <a:off x="3360" y="3229"/>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8" name="Freeform 2662"/>
              <p:cNvSpPr>
                <a:spLocks/>
              </p:cNvSpPr>
              <p:nvPr/>
            </p:nvSpPr>
            <p:spPr bwMode="auto">
              <a:xfrm>
                <a:off x="3343" y="3229"/>
                <a:ext cx="17" cy="1"/>
              </a:xfrm>
              <a:custGeom>
                <a:avLst/>
                <a:gdLst/>
                <a:ahLst/>
                <a:cxnLst>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9" name="Freeform 2663"/>
              <p:cNvSpPr>
                <a:spLocks/>
              </p:cNvSpPr>
              <p:nvPr/>
            </p:nvSpPr>
            <p:spPr bwMode="auto">
              <a:xfrm>
                <a:off x="3360" y="3229"/>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0" name="Freeform 2664"/>
              <p:cNvSpPr>
                <a:spLocks/>
              </p:cNvSpPr>
              <p:nvPr/>
            </p:nvSpPr>
            <p:spPr bwMode="auto">
              <a:xfrm>
                <a:off x="3360" y="322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1" name="Freeform 2665"/>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2" name="Freeform 2666"/>
              <p:cNvSpPr>
                <a:spLocks/>
              </p:cNvSpPr>
              <p:nvPr/>
            </p:nvSpPr>
            <p:spPr bwMode="auto">
              <a:xfrm>
                <a:off x="3360" y="3229"/>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3" name="Freeform 2667"/>
              <p:cNvSpPr>
                <a:spLocks/>
              </p:cNvSpPr>
              <p:nvPr/>
            </p:nvSpPr>
            <p:spPr bwMode="auto">
              <a:xfrm>
                <a:off x="3360" y="3229"/>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4" name="Freeform 2668"/>
              <p:cNvSpPr>
                <a:spLocks/>
              </p:cNvSpPr>
              <p:nvPr/>
            </p:nvSpPr>
            <p:spPr bwMode="auto">
              <a:xfrm>
                <a:off x="3360" y="3229"/>
                <a:ext cx="8" cy="8"/>
              </a:xfrm>
              <a:custGeom>
                <a:avLst/>
                <a:gdLst/>
                <a:ahLst/>
                <a:cxnLst>
                  <a:cxn ang="0">
                    <a:pos x="8" y="0"/>
                  </a:cxn>
                  <a:cxn ang="0">
                    <a:pos x="8" y="8"/>
                  </a:cxn>
                  <a:cxn ang="0">
                    <a:pos x="8" y="8"/>
                  </a:cxn>
                  <a:cxn ang="0">
                    <a:pos x="0" y="8"/>
                  </a:cxn>
                  <a:cxn ang="0">
                    <a:pos x="8" y="0"/>
                  </a:cxn>
                </a:cxnLst>
                <a:rect l="0" t="0" r="r" b="b"/>
                <a:pathLst>
                  <a:path w="8" h="8">
                    <a:moveTo>
                      <a:pt x="8" y="0"/>
                    </a:moveTo>
                    <a:lnTo>
                      <a:pt x="8" y="8"/>
                    </a:lnTo>
                    <a:lnTo>
                      <a:pt x="8"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5" name="Freeform 2669"/>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6" name="Freeform 2670"/>
              <p:cNvSpPr>
                <a:spLocks/>
              </p:cNvSpPr>
              <p:nvPr/>
            </p:nvSpPr>
            <p:spPr bwMode="auto">
              <a:xfrm>
                <a:off x="3360"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7" name="Freeform 2671"/>
              <p:cNvSpPr>
                <a:spLocks/>
              </p:cNvSpPr>
              <p:nvPr/>
            </p:nvSpPr>
            <p:spPr bwMode="auto">
              <a:xfrm>
                <a:off x="3360" y="323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8" name="Freeform 2672"/>
              <p:cNvSpPr>
                <a:spLocks/>
              </p:cNvSpPr>
              <p:nvPr/>
            </p:nvSpPr>
            <p:spPr bwMode="auto">
              <a:xfrm>
                <a:off x="3360" y="3229"/>
                <a:ext cx="8" cy="8"/>
              </a:xfrm>
              <a:custGeom>
                <a:avLst/>
                <a:gdLst/>
                <a:ahLst/>
                <a:cxnLst>
                  <a:cxn ang="0">
                    <a:pos x="0" y="8"/>
                  </a:cxn>
                  <a:cxn ang="0">
                    <a:pos x="0" y="8"/>
                  </a:cxn>
                  <a:cxn ang="0">
                    <a:pos x="8" y="8"/>
                  </a:cxn>
                  <a:cxn ang="0">
                    <a:pos x="0" y="8"/>
                  </a:cxn>
                  <a:cxn ang="0">
                    <a:pos x="0" y="8"/>
                  </a:cxn>
                  <a:cxn ang="0">
                    <a:pos x="0" y="8"/>
                  </a:cxn>
                  <a:cxn ang="0">
                    <a:pos x="0" y="0"/>
                  </a:cxn>
                  <a:cxn ang="0">
                    <a:pos x="0" y="0"/>
                  </a:cxn>
                  <a:cxn ang="0">
                    <a:pos x="0" y="0"/>
                  </a:cxn>
                  <a:cxn ang="0">
                    <a:pos x="8" y="0"/>
                  </a:cxn>
                  <a:cxn ang="0">
                    <a:pos x="8" y="8"/>
                  </a:cxn>
                  <a:cxn ang="0">
                    <a:pos x="0" y="8"/>
                  </a:cxn>
                  <a:cxn ang="0">
                    <a:pos x="0" y="8"/>
                  </a:cxn>
                  <a:cxn ang="0">
                    <a:pos x="0" y="0"/>
                  </a:cxn>
                  <a:cxn ang="0">
                    <a:pos x="8" y="8"/>
                  </a:cxn>
                  <a:cxn ang="0">
                    <a:pos x="0" y="0"/>
                  </a:cxn>
                  <a:cxn ang="0">
                    <a:pos x="8" y="0"/>
                  </a:cxn>
                  <a:cxn ang="0">
                    <a:pos x="8" y="8"/>
                  </a:cxn>
                  <a:cxn ang="0">
                    <a:pos x="8" y="8"/>
                  </a:cxn>
                  <a:cxn ang="0">
                    <a:pos x="0" y="8"/>
                  </a:cxn>
                </a:cxnLst>
                <a:rect l="0" t="0" r="r" b="b"/>
                <a:pathLst>
                  <a:path w="8" h="8">
                    <a:moveTo>
                      <a:pt x="0" y="8"/>
                    </a:moveTo>
                    <a:lnTo>
                      <a:pt x="0" y="8"/>
                    </a:lnTo>
                    <a:lnTo>
                      <a:pt x="8" y="8"/>
                    </a:lnTo>
                    <a:lnTo>
                      <a:pt x="0" y="8"/>
                    </a:lnTo>
                    <a:lnTo>
                      <a:pt x="0" y="8"/>
                    </a:lnTo>
                    <a:lnTo>
                      <a:pt x="0" y="8"/>
                    </a:lnTo>
                    <a:lnTo>
                      <a:pt x="0" y="0"/>
                    </a:lnTo>
                    <a:lnTo>
                      <a:pt x="0" y="0"/>
                    </a:lnTo>
                    <a:lnTo>
                      <a:pt x="0" y="0"/>
                    </a:lnTo>
                    <a:lnTo>
                      <a:pt x="8" y="0"/>
                    </a:lnTo>
                    <a:lnTo>
                      <a:pt x="8" y="8"/>
                    </a:lnTo>
                    <a:lnTo>
                      <a:pt x="0" y="8"/>
                    </a:lnTo>
                    <a:lnTo>
                      <a:pt x="0" y="8"/>
                    </a:lnTo>
                    <a:lnTo>
                      <a:pt x="0" y="0"/>
                    </a:lnTo>
                    <a:lnTo>
                      <a:pt x="8" y="8"/>
                    </a:lnTo>
                    <a:lnTo>
                      <a:pt x="0" y="0"/>
                    </a:lnTo>
                    <a:lnTo>
                      <a:pt x="8"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9" name="Freeform 2673"/>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0" name="Freeform 2674"/>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1" name="Freeform 2675"/>
              <p:cNvSpPr>
                <a:spLocks/>
              </p:cNvSpPr>
              <p:nvPr/>
            </p:nvSpPr>
            <p:spPr bwMode="auto">
              <a:xfrm>
                <a:off x="3319" y="3221"/>
                <a:ext cx="16" cy="16"/>
              </a:xfrm>
              <a:custGeom>
                <a:avLst/>
                <a:gdLst/>
                <a:ahLst/>
                <a:cxnLst>
                  <a:cxn ang="0">
                    <a:pos x="16" y="16"/>
                  </a:cxn>
                  <a:cxn ang="0">
                    <a:pos x="16" y="16"/>
                  </a:cxn>
                  <a:cxn ang="0">
                    <a:pos x="16" y="16"/>
                  </a:cxn>
                  <a:cxn ang="0">
                    <a:pos x="16" y="16"/>
                  </a:cxn>
                  <a:cxn ang="0">
                    <a:pos x="16" y="16"/>
                  </a:cxn>
                  <a:cxn ang="0">
                    <a:pos x="8" y="16"/>
                  </a:cxn>
                  <a:cxn ang="0">
                    <a:pos x="16" y="16"/>
                  </a:cxn>
                  <a:cxn ang="0">
                    <a:pos x="8" y="16"/>
                  </a:cxn>
                  <a:cxn ang="0">
                    <a:pos x="16" y="16"/>
                  </a:cxn>
                  <a:cxn ang="0">
                    <a:pos x="16" y="16"/>
                  </a:cxn>
                  <a:cxn ang="0">
                    <a:pos x="8" y="16"/>
                  </a:cxn>
                  <a:cxn ang="0">
                    <a:pos x="16" y="16"/>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8" y="0"/>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16" y="16"/>
                  </a:cxn>
                  <a:cxn ang="0">
                    <a:pos x="16" y="16"/>
                  </a:cxn>
                  <a:cxn ang="0">
                    <a:pos x="16" y="16"/>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16" y="16"/>
                    </a:lnTo>
                    <a:lnTo>
                      <a:pt x="16" y="16"/>
                    </a:lnTo>
                    <a:lnTo>
                      <a:pt x="16" y="16"/>
                    </a:lnTo>
                    <a:lnTo>
                      <a:pt x="8" y="16"/>
                    </a:lnTo>
                    <a:lnTo>
                      <a:pt x="8" y="16"/>
                    </a:lnTo>
                    <a:lnTo>
                      <a:pt x="8" y="16"/>
                    </a:lnTo>
                    <a:lnTo>
                      <a:pt x="16" y="16"/>
                    </a:lnTo>
                    <a:lnTo>
                      <a:pt x="8" y="16"/>
                    </a:lnTo>
                    <a:lnTo>
                      <a:pt x="8"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8" y="16"/>
                    </a:lnTo>
                    <a:lnTo>
                      <a:pt x="8" y="8"/>
                    </a:lnTo>
                    <a:lnTo>
                      <a:pt x="8" y="8"/>
                    </a:lnTo>
                    <a:lnTo>
                      <a:pt x="8" y="8"/>
                    </a:lnTo>
                    <a:lnTo>
                      <a:pt x="16" y="8"/>
                    </a:lnTo>
                    <a:lnTo>
                      <a:pt x="16" y="8"/>
                    </a:lnTo>
                    <a:lnTo>
                      <a:pt x="16"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8" y="16"/>
                    </a:lnTo>
                    <a:lnTo>
                      <a:pt x="8" y="16"/>
                    </a:lnTo>
                    <a:lnTo>
                      <a:pt x="16" y="16"/>
                    </a:lnTo>
                    <a:lnTo>
                      <a:pt x="16" y="16"/>
                    </a:lnTo>
                    <a:lnTo>
                      <a:pt x="8" y="16"/>
                    </a:lnTo>
                    <a:lnTo>
                      <a:pt x="16" y="16"/>
                    </a:lnTo>
                    <a:lnTo>
                      <a:pt x="16" y="16"/>
                    </a:lnTo>
                    <a:lnTo>
                      <a:pt x="16" y="16"/>
                    </a:lnTo>
                    <a:lnTo>
                      <a:pt x="8" y="16"/>
                    </a:lnTo>
                    <a:lnTo>
                      <a:pt x="16" y="16"/>
                    </a:lnTo>
                    <a:lnTo>
                      <a:pt x="16" y="16"/>
                    </a:lnTo>
                    <a:lnTo>
                      <a:pt x="16" y="16"/>
                    </a:lnTo>
                    <a:lnTo>
                      <a:pt x="8" y="16"/>
                    </a:lnTo>
                    <a:lnTo>
                      <a:pt x="8"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2" name="Freeform 267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3" name="Freeform 2677"/>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4" name="Freeform 2678"/>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5" name="Freeform 2679"/>
              <p:cNvSpPr>
                <a:spLocks/>
              </p:cNvSpPr>
              <p:nvPr/>
            </p:nvSpPr>
            <p:spPr bwMode="auto">
              <a:xfrm>
                <a:off x="3360" y="3229"/>
                <a:ext cx="8" cy="8"/>
              </a:xfrm>
              <a:custGeom>
                <a:avLst/>
                <a:gdLst/>
                <a:ahLst/>
                <a:cxnLst>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8"/>
                  </a:cxn>
                </a:cxnLst>
                <a:rect l="0" t="0" r="r" b="b"/>
                <a:pathLst>
                  <a:path w="8" h="8">
                    <a:moveTo>
                      <a:pt x="8" y="8"/>
                    </a:move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8" y="8"/>
                    </a:lnTo>
                    <a:lnTo>
                      <a:pt x="8"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6" name="Freeform 2680"/>
              <p:cNvSpPr>
                <a:spLocks/>
              </p:cNvSpPr>
              <p:nvPr/>
            </p:nvSpPr>
            <p:spPr bwMode="auto">
              <a:xfrm>
                <a:off x="3352" y="3229"/>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7" name="Freeform 2681"/>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8" name="Rectangle 2682"/>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09" name="Freeform 2683"/>
              <p:cNvSpPr>
                <a:spLocks/>
              </p:cNvSpPr>
              <p:nvPr/>
            </p:nvSpPr>
            <p:spPr bwMode="auto">
              <a:xfrm>
                <a:off x="3335" y="3237"/>
                <a:ext cx="17" cy="1"/>
              </a:xfrm>
              <a:custGeom>
                <a:avLst/>
                <a:gdLst/>
                <a:ahLst/>
                <a:cxnLst>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0" name="Freeform 2684"/>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1" name="Rectangle 2685"/>
              <p:cNvSpPr>
                <a:spLocks noChangeArrowheads="1"/>
              </p:cNvSpPr>
              <p:nvPr/>
            </p:nvSpPr>
            <p:spPr bwMode="auto">
              <a:xfrm>
                <a:off x="3335"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12" name="Freeform 268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3" name="Freeform 2687"/>
              <p:cNvSpPr>
                <a:spLocks/>
              </p:cNvSpPr>
              <p:nvPr/>
            </p:nvSpPr>
            <p:spPr bwMode="auto">
              <a:xfrm>
                <a:off x="3343" y="3229"/>
                <a:ext cx="9" cy="8"/>
              </a:xfrm>
              <a:custGeom>
                <a:avLst/>
                <a:gdLst/>
                <a:ahLst/>
                <a:cxnLst>
                  <a:cxn ang="0">
                    <a:pos x="9" y="8"/>
                  </a:cxn>
                  <a:cxn ang="0">
                    <a:pos x="9" y="0"/>
                  </a:cxn>
                  <a:cxn ang="0">
                    <a:pos x="9" y="8"/>
                  </a:cxn>
                  <a:cxn ang="0">
                    <a:pos x="9" y="8"/>
                  </a:cxn>
                  <a:cxn ang="0">
                    <a:pos x="0" y="8"/>
                  </a:cxn>
                  <a:cxn ang="0">
                    <a:pos x="0" y="8"/>
                  </a:cxn>
                  <a:cxn ang="0">
                    <a:pos x="0" y="8"/>
                  </a:cxn>
                  <a:cxn ang="0">
                    <a:pos x="0" y="8"/>
                  </a:cxn>
                  <a:cxn ang="0">
                    <a:pos x="0" y="8"/>
                  </a:cxn>
                  <a:cxn ang="0">
                    <a:pos x="0"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0"/>
                  </a:cxn>
                  <a:cxn ang="0">
                    <a:pos x="9" y="8"/>
                  </a:cxn>
                  <a:cxn ang="0">
                    <a:pos x="9" y="8"/>
                  </a:cxn>
                </a:cxnLst>
                <a:rect l="0" t="0" r="r" b="b"/>
                <a:pathLst>
                  <a:path w="9" h="8">
                    <a:moveTo>
                      <a:pt x="9" y="8"/>
                    </a:moveTo>
                    <a:lnTo>
                      <a:pt x="9" y="8"/>
                    </a:lnTo>
                    <a:lnTo>
                      <a:pt x="9" y="8"/>
                    </a:lnTo>
                    <a:lnTo>
                      <a:pt x="9" y="8"/>
                    </a:lnTo>
                    <a:lnTo>
                      <a:pt x="9" y="8"/>
                    </a:lnTo>
                    <a:lnTo>
                      <a:pt x="9" y="0"/>
                    </a:lnTo>
                    <a:lnTo>
                      <a:pt x="9" y="8"/>
                    </a:lnTo>
                    <a:lnTo>
                      <a:pt x="9" y="8"/>
                    </a:lnTo>
                    <a:lnTo>
                      <a:pt x="9" y="8"/>
                    </a:lnTo>
                    <a:lnTo>
                      <a:pt x="0" y="8"/>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9"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9" y="0"/>
                    </a:lnTo>
                    <a:lnTo>
                      <a:pt x="9" y="0"/>
                    </a:lnTo>
                    <a:lnTo>
                      <a:pt x="9" y="0"/>
                    </a:lnTo>
                    <a:lnTo>
                      <a:pt x="9" y="0"/>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4" name="Rectangle 2688"/>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15" name="Freeform 2689"/>
              <p:cNvSpPr>
                <a:spLocks/>
              </p:cNvSpPr>
              <p:nvPr/>
            </p:nvSpPr>
            <p:spPr bwMode="auto">
              <a:xfrm>
                <a:off x="3255" y="3221"/>
                <a:ext cx="16" cy="41"/>
              </a:xfrm>
              <a:custGeom>
                <a:avLst/>
                <a:gdLst/>
                <a:ahLst/>
                <a:cxnLst>
                  <a:cxn ang="0">
                    <a:pos x="0" y="8"/>
                  </a:cxn>
                  <a:cxn ang="0">
                    <a:pos x="0" y="0"/>
                  </a:cxn>
                  <a:cxn ang="0">
                    <a:pos x="0" y="0"/>
                  </a:cxn>
                  <a:cxn ang="0">
                    <a:pos x="0" y="0"/>
                  </a:cxn>
                  <a:cxn ang="0">
                    <a:pos x="0" y="0"/>
                  </a:cxn>
                  <a:cxn ang="0">
                    <a:pos x="8" y="8"/>
                  </a:cxn>
                  <a:cxn ang="0">
                    <a:pos x="8" y="8"/>
                  </a:cxn>
                  <a:cxn ang="0">
                    <a:pos x="8" y="8"/>
                  </a:cxn>
                  <a:cxn ang="0">
                    <a:pos x="8" y="16"/>
                  </a:cxn>
                  <a:cxn ang="0">
                    <a:pos x="8" y="16"/>
                  </a:cxn>
                  <a:cxn ang="0">
                    <a:pos x="8" y="16"/>
                  </a:cxn>
                  <a:cxn ang="0">
                    <a:pos x="8" y="24"/>
                  </a:cxn>
                  <a:cxn ang="0">
                    <a:pos x="8" y="24"/>
                  </a:cxn>
                  <a:cxn ang="0">
                    <a:pos x="8" y="24"/>
                  </a:cxn>
                  <a:cxn ang="0">
                    <a:pos x="16" y="24"/>
                  </a:cxn>
                  <a:cxn ang="0">
                    <a:pos x="16" y="24"/>
                  </a:cxn>
                  <a:cxn ang="0">
                    <a:pos x="16" y="24"/>
                  </a:cxn>
                  <a:cxn ang="0">
                    <a:pos x="8" y="24"/>
                  </a:cxn>
                  <a:cxn ang="0">
                    <a:pos x="16" y="24"/>
                  </a:cxn>
                  <a:cxn ang="0">
                    <a:pos x="16" y="32"/>
                  </a:cxn>
                  <a:cxn ang="0">
                    <a:pos x="16" y="32"/>
                  </a:cxn>
                  <a:cxn ang="0">
                    <a:pos x="16" y="32"/>
                  </a:cxn>
                  <a:cxn ang="0">
                    <a:pos x="16" y="32"/>
                  </a:cxn>
                  <a:cxn ang="0">
                    <a:pos x="16" y="32"/>
                  </a:cxn>
                  <a:cxn ang="0">
                    <a:pos x="16" y="32"/>
                  </a:cxn>
                  <a:cxn ang="0">
                    <a:pos x="16" y="32"/>
                  </a:cxn>
                  <a:cxn ang="0">
                    <a:pos x="16" y="32"/>
                  </a:cxn>
                  <a:cxn ang="0">
                    <a:pos x="16" y="41"/>
                  </a:cxn>
                  <a:cxn ang="0">
                    <a:pos x="16" y="41"/>
                  </a:cxn>
                  <a:cxn ang="0">
                    <a:pos x="16" y="41"/>
                  </a:cxn>
                  <a:cxn ang="0">
                    <a:pos x="16" y="32"/>
                  </a:cxn>
                  <a:cxn ang="0">
                    <a:pos x="16" y="32"/>
                  </a:cxn>
                  <a:cxn ang="0">
                    <a:pos x="16" y="32"/>
                  </a:cxn>
                  <a:cxn ang="0">
                    <a:pos x="16" y="32"/>
                  </a:cxn>
                  <a:cxn ang="0">
                    <a:pos x="16" y="32"/>
                  </a:cxn>
                  <a:cxn ang="0">
                    <a:pos x="16" y="32"/>
                  </a:cxn>
                  <a:cxn ang="0">
                    <a:pos x="16" y="32"/>
                  </a:cxn>
                  <a:cxn ang="0">
                    <a:pos x="16" y="32"/>
                  </a:cxn>
                  <a:cxn ang="0">
                    <a:pos x="16" y="32"/>
                  </a:cxn>
                  <a:cxn ang="0">
                    <a:pos x="16" y="24"/>
                  </a:cxn>
                  <a:cxn ang="0">
                    <a:pos x="16" y="24"/>
                  </a:cxn>
                  <a:cxn ang="0">
                    <a:pos x="8" y="24"/>
                  </a:cxn>
                  <a:cxn ang="0">
                    <a:pos x="8" y="24"/>
                  </a:cxn>
                  <a:cxn ang="0">
                    <a:pos x="8" y="24"/>
                  </a:cxn>
                  <a:cxn ang="0">
                    <a:pos x="8" y="24"/>
                  </a:cxn>
                  <a:cxn ang="0">
                    <a:pos x="8" y="24"/>
                  </a:cxn>
                  <a:cxn ang="0">
                    <a:pos x="8" y="16"/>
                  </a:cxn>
                  <a:cxn ang="0">
                    <a:pos x="8" y="16"/>
                  </a:cxn>
                  <a:cxn ang="0">
                    <a:pos x="8" y="16"/>
                  </a:cxn>
                  <a:cxn ang="0">
                    <a:pos x="8" y="8"/>
                  </a:cxn>
                  <a:cxn ang="0">
                    <a:pos x="8" y="8"/>
                  </a:cxn>
                  <a:cxn ang="0">
                    <a:pos x="8" y="8"/>
                  </a:cxn>
                  <a:cxn ang="0">
                    <a:pos x="0" y="8"/>
                  </a:cxn>
                  <a:cxn ang="0">
                    <a:pos x="0" y="0"/>
                  </a:cxn>
                  <a:cxn ang="0">
                    <a:pos x="0" y="0"/>
                  </a:cxn>
                  <a:cxn ang="0">
                    <a:pos x="0" y="8"/>
                  </a:cxn>
                  <a:cxn ang="0">
                    <a:pos x="0" y="8"/>
                  </a:cxn>
                  <a:cxn ang="0">
                    <a:pos x="0" y="0"/>
                  </a:cxn>
                </a:cxnLst>
                <a:rect l="0" t="0" r="r" b="b"/>
                <a:pathLst>
                  <a:path w="16" h="41">
                    <a:moveTo>
                      <a:pt x="0" y="0"/>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32"/>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1"/>
                    </a:lnTo>
                    <a:lnTo>
                      <a:pt x="16" y="41"/>
                    </a:lnTo>
                    <a:lnTo>
                      <a:pt x="16" y="32"/>
                    </a:lnTo>
                    <a:lnTo>
                      <a:pt x="16" y="32"/>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32"/>
                    </a:lnTo>
                    <a:lnTo>
                      <a:pt x="16" y="41"/>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6" name="Freeform 2690"/>
              <p:cNvSpPr>
                <a:spLocks/>
              </p:cNvSpPr>
              <p:nvPr/>
            </p:nvSpPr>
            <p:spPr bwMode="auto">
              <a:xfrm>
                <a:off x="3271" y="326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7" name="Freeform 2691"/>
              <p:cNvSpPr>
                <a:spLocks/>
              </p:cNvSpPr>
              <p:nvPr/>
            </p:nvSpPr>
            <p:spPr bwMode="auto">
              <a:xfrm>
                <a:off x="3271" y="3270"/>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8" name="Freeform 2692"/>
              <p:cNvSpPr>
                <a:spLocks/>
              </p:cNvSpPr>
              <p:nvPr/>
            </p:nvSpPr>
            <p:spPr bwMode="auto">
              <a:xfrm>
                <a:off x="3271" y="3286"/>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9" name="Freeform 2693"/>
              <p:cNvSpPr>
                <a:spLocks/>
              </p:cNvSpPr>
              <p:nvPr/>
            </p:nvSpPr>
            <p:spPr bwMode="auto">
              <a:xfrm>
                <a:off x="3360" y="3342"/>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0" name="Freeform 2694"/>
              <p:cNvSpPr>
                <a:spLocks/>
              </p:cNvSpPr>
              <p:nvPr/>
            </p:nvSpPr>
            <p:spPr bwMode="auto">
              <a:xfrm>
                <a:off x="3343" y="3334"/>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0"/>
                  </a:cxn>
                  <a:cxn ang="0">
                    <a:pos x="9" y="8"/>
                  </a:cxn>
                  <a:cxn ang="0">
                    <a:pos x="9" y="8"/>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1" name="Rectangle 2695"/>
              <p:cNvSpPr>
                <a:spLocks noChangeArrowheads="1"/>
              </p:cNvSpPr>
              <p:nvPr/>
            </p:nvSpPr>
            <p:spPr bwMode="auto">
              <a:xfrm>
                <a:off x="3352" y="33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22" name="Freeform 2696"/>
              <p:cNvSpPr>
                <a:spLocks/>
              </p:cNvSpPr>
              <p:nvPr/>
            </p:nvSpPr>
            <p:spPr bwMode="auto">
              <a:xfrm>
                <a:off x="3352" y="3342"/>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3" name="Freeform 2697"/>
              <p:cNvSpPr>
                <a:spLocks/>
              </p:cNvSpPr>
              <p:nvPr/>
            </p:nvSpPr>
            <p:spPr bwMode="auto">
              <a:xfrm>
                <a:off x="3271" y="3294"/>
                <a:ext cx="64" cy="56"/>
              </a:xfrm>
              <a:custGeom>
                <a:avLst/>
                <a:gdLst/>
                <a:ahLst/>
                <a:cxnLst>
                  <a:cxn ang="0">
                    <a:pos x="56" y="56"/>
                  </a:cxn>
                  <a:cxn ang="0">
                    <a:pos x="56" y="48"/>
                  </a:cxn>
                  <a:cxn ang="0">
                    <a:pos x="56" y="48"/>
                  </a:cxn>
                  <a:cxn ang="0">
                    <a:pos x="48" y="48"/>
                  </a:cxn>
                  <a:cxn ang="0">
                    <a:pos x="48" y="48"/>
                  </a:cxn>
                  <a:cxn ang="0">
                    <a:pos x="48" y="48"/>
                  </a:cxn>
                  <a:cxn ang="0">
                    <a:pos x="40" y="40"/>
                  </a:cxn>
                  <a:cxn ang="0">
                    <a:pos x="40" y="40"/>
                  </a:cxn>
                  <a:cxn ang="0">
                    <a:pos x="40" y="40"/>
                  </a:cxn>
                  <a:cxn ang="0">
                    <a:pos x="32" y="40"/>
                  </a:cxn>
                  <a:cxn ang="0">
                    <a:pos x="32" y="32"/>
                  </a:cxn>
                  <a:cxn ang="0">
                    <a:pos x="32" y="32"/>
                  </a:cxn>
                  <a:cxn ang="0">
                    <a:pos x="32" y="32"/>
                  </a:cxn>
                  <a:cxn ang="0">
                    <a:pos x="32" y="32"/>
                  </a:cxn>
                  <a:cxn ang="0">
                    <a:pos x="32" y="24"/>
                  </a:cxn>
                  <a:cxn ang="0">
                    <a:pos x="24" y="24"/>
                  </a:cxn>
                  <a:cxn ang="0">
                    <a:pos x="24" y="24"/>
                  </a:cxn>
                  <a:cxn ang="0">
                    <a:pos x="24" y="24"/>
                  </a:cxn>
                  <a:cxn ang="0">
                    <a:pos x="24" y="16"/>
                  </a:cxn>
                  <a:cxn ang="0">
                    <a:pos x="16" y="16"/>
                  </a:cxn>
                  <a:cxn ang="0">
                    <a:pos x="16" y="16"/>
                  </a:cxn>
                  <a:cxn ang="0">
                    <a:pos x="16" y="16"/>
                  </a:cxn>
                  <a:cxn ang="0">
                    <a:pos x="16" y="16"/>
                  </a:cxn>
                  <a:cxn ang="0">
                    <a:pos x="8" y="8"/>
                  </a:cxn>
                  <a:cxn ang="0">
                    <a:pos x="8" y="8"/>
                  </a:cxn>
                  <a:cxn ang="0">
                    <a:pos x="8" y="8"/>
                  </a:cxn>
                  <a:cxn ang="0">
                    <a:pos x="8" y="0"/>
                  </a:cxn>
                  <a:cxn ang="0">
                    <a:pos x="0" y="0"/>
                  </a:cxn>
                  <a:cxn ang="0">
                    <a:pos x="0" y="0"/>
                  </a:cxn>
                  <a:cxn ang="0">
                    <a:pos x="0" y="0"/>
                  </a:cxn>
                  <a:cxn ang="0">
                    <a:pos x="0" y="0"/>
                  </a:cxn>
                  <a:cxn ang="0">
                    <a:pos x="8" y="0"/>
                  </a:cxn>
                  <a:cxn ang="0">
                    <a:pos x="8" y="0"/>
                  </a:cxn>
                  <a:cxn ang="0">
                    <a:pos x="8" y="8"/>
                  </a:cxn>
                  <a:cxn ang="0">
                    <a:pos x="8" y="8"/>
                  </a:cxn>
                  <a:cxn ang="0">
                    <a:pos x="8" y="8"/>
                  </a:cxn>
                  <a:cxn ang="0">
                    <a:pos x="16" y="8"/>
                  </a:cxn>
                  <a:cxn ang="0">
                    <a:pos x="16" y="16"/>
                  </a:cxn>
                  <a:cxn ang="0">
                    <a:pos x="16" y="16"/>
                  </a:cxn>
                  <a:cxn ang="0">
                    <a:pos x="16" y="16"/>
                  </a:cxn>
                  <a:cxn ang="0">
                    <a:pos x="24" y="16"/>
                  </a:cxn>
                  <a:cxn ang="0">
                    <a:pos x="24" y="16"/>
                  </a:cxn>
                  <a:cxn ang="0">
                    <a:pos x="24" y="24"/>
                  </a:cxn>
                  <a:cxn ang="0">
                    <a:pos x="24" y="24"/>
                  </a:cxn>
                  <a:cxn ang="0">
                    <a:pos x="32" y="24"/>
                  </a:cxn>
                  <a:cxn ang="0">
                    <a:pos x="32" y="24"/>
                  </a:cxn>
                  <a:cxn ang="0">
                    <a:pos x="32" y="32"/>
                  </a:cxn>
                  <a:cxn ang="0">
                    <a:pos x="32" y="32"/>
                  </a:cxn>
                  <a:cxn ang="0">
                    <a:pos x="32" y="32"/>
                  </a:cxn>
                  <a:cxn ang="0">
                    <a:pos x="40" y="40"/>
                  </a:cxn>
                  <a:cxn ang="0">
                    <a:pos x="40" y="40"/>
                  </a:cxn>
                  <a:cxn ang="0">
                    <a:pos x="40" y="40"/>
                  </a:cxn>
                  <a:cxn ang="0">
                    <a:pos x="40" y="40"/>
                  </a:cxn>
                  <a:cxn ang="0">
                    <a:pos x="48" y="48"/>
                  </a:cxn>
                  <a:cxn ang="0">
                    <a:pos x="48" y="48"/>
                  </a:cxn>
                  <a:cxn ang="0">
                    <a:pos x="48" y="48"/>
                  </a:cxn>
                  <a:cxn ang="0">
                    <a:pos x="56" y="48"/>
                  </a:cxn>
                  <a:cxn ang="0">
                    <a:pos x="56" y="48"/>
                  </a:cxn>
                  <a:cxn ang="0">
                    <a:pos x="56" y="48"/>
                  </a:cxn>
                  <a:cxn ang="0">
                    <a:pos x="64" y="48"/>
                  </a:cxn>
                </a:cxnLst>
                <a:rect l="0" t="0" r="r" b="b"/>
                <a:pathLst>
                  <a:path w="64" h="56">
                    <a:moveTo>
                      <a:pt x="64" y="56"/>
                    </a:moveTo>
                    <a:lnTo>
                      <a:pt x="64" y="56"/>
                    </a:lnTo>
                    <a:lnTo>
                      <a:pt x="56" y="56"/>
                    </a:lnTo>
                    <a:lnTo>
                      <a:pt x="56" y="56"/>
                    </a:lnTo>
                    <a:lnTo>
                      <a:pt x="56" y="56"/>
                    </a:lnTo>
                    <a:lnTo>
                      <a:pt x="56" y="56"/>
                    </a:lnTo>
                    <a:lnTo>
                      <a:pt x="56" y="56"/>
                    </a:lnTo>
                    <a:lnTo>
                      <a:pt x="56" y="56"/>
                    </a:lnTo>
                    <a:lnTo>
                      <a:pt x="56" y="48"/>
                    </a:lnTo>
                    <a:lnTo>
                      <a:pt x="56" y="56"/>
                    </a:lnTo>
                    <a:lnTo>
                      <a:pt x="56" y="56"/>
                    </a:lnTo>
                    <a:lnTo>
                      <a:pt x="56" y="56"/>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0"/>
                    </a:lnTo>
                    <a:lnTo>
                      <a:pt x="48" y="40"/>
                    </a:lnTo>
                    <a:lnTo>
                      <a:pt x="48" y="40"/>
                    </a:lnTo>
                    <a:lnTo>
                      <a:pt x="48"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8"/>
                    </a:lnTo>
                    <a:lnTo>
                      <a:pt x="48" y="40"/>
                    </a:lnTo>
                    <a:lnTo>
                      <a:pt x="48" y="40"/>
                    </a:lnTo>
                    <a:lnTo>
                      <a:pt x="48" y="40"/>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56"/>
                    </a:lnTo>
                    <a:lnTo>
                      <a:pt x="64" y="56"/>
                    </a:lnTo>
                    <a:lnTo>
                      <a:pt x="56" y="48"/>
                    </a:lnTo>
                    <a:lnTo>
                      <a:pt x="64" y="48"/>
                    </a:lnTo>
                    <a:lnTo>
                      <a:pt x="64" y="48"/>
                    </a:lnTo>
                    <a:lnTo>
                      <a:pt x="64" y="5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4" name="Freeform 2698"/>
              <p:cNvSpPr>
                <a:spLocks/>
              </p:cNvSpPr>
              <p:nvPr/>
            </p:nvSpPr>
            <p:spPr bwMode="auto">
              <a:xfrm>
                <a:off x="3352" y="3342"/>
                <a:ext cx="16" cy="8"/>
              </a:xfrm>
              <a:custGeom>
                <a:avLst/>
                <a:gdLst/>
                <a:ahLst/>
                <a:cxnLst>
                  <a:cxn ang="0">
                    <a:pos x="8" y="0"/>
                  </a:cxn>
                  <a:cxn ang="0">
                    <a:pos x="16"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16"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5" name="Freeform 2699"/>
              <p:cNvSpPr>
                <a:spLocks/>
              </p:cNvSpPr>
              <p:nvPr/>
            </p:nvSpPr>
            <p:spPr bwMode="auto">
              <a:xfrm>
                <a:off x="3352" y="334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6" name="Freeform 2700"/>
              <p:cNvSpPr>
                <a:spLocks/>
              </p:cNvSpPr>
              <p:nvPr/>
            </p:nvSpPr>
            <p:spPr bwMode="auto">
              <a:xfrm>
                <a:off x="3343" y="335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7" name="Freeform 2701"/>
              <p:cNvSpPr>
                <a:spLocks/>
              </p:cNvSpPr>
              <p:nvPr/>
            </p:nvSpPr>
            <p:spPr bwMode="auto">
              <a:xfrm>
                <a:off x="3335" y="3342"/>
                <a:ext cx="8" cy="8"/>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8" name="Freeform 2702"/>
              <p:cNvSpPr>
                <a:spLocks/>
              </p:cNvSpPr>
              <p:nvPr/>
            </p:nvSpPr>
            <p:spPr bwMode="auto">
              <a:xfrm>
                <a:off x="3400" y="3375"/>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9" name="Freeform 2703"/>
              <p:cNvSpPr>
                <a:spLocks/>
              </p:cNvSpPr>
              <p:nvPr/>
            </p:nvSpPr>
            <p:spPr bwMode="auto">
              <a:xfrm>
                <a:off x="3376" y="3342"/>
                <a:ext cx="24" cy="41"/>
              </a:xfrm>
              <a:custGeom>
                <a:avLst/>
                <a:gdLst/>
                <a:ahLst/>
                <a:cxnLst>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33"/>
                  </a:cxn>
                  <a:cxn ang="0">
                    <a:pos x="16" y="33"/>
                  </a:cxn>
                  <a:cxn ang="0">
                    <a:pos x="24" y="33"/>
                  </a:cxn>
                  <a:cxn ang="0">
                    <a:pos x="24" y="41"/>
                  </a:cxn>
                  <a:cxn ang="0">
                    <a:pos x="24" y="41"/>
                  </a:cxn>
                  <a:cxn ang="0">
                    <a:pos x="24" y="41"/>
                  </a:cxn>
                  <a:cxn ang="0">
                    <a:pos x="24" y="33"/>
                  </a:cxn>
                  <a:cxn ang="0">
                    <a:pos x="16" y="33"/>
                  </a:cxn>
                  <a:cxn ang="0">
                    <a:pos x="16" y="33"/>
                  </a:cxn>
                  <a:cxn ang="0">
                    <a:pos x="16" y="24"/>
                  </a:cxn>
                  <a:cxn ang="0">
                    <a:pos x="16" y="24"/>
                  </a:cxn>
                  <a:cxn ang="0">
                    <a:pos x="16" y="24"/>
                  </a:cxn>
                  <a:cxn ang="0">
                    <a:pos x="16" y="24"/>
                  </a:cxn>
                  <a:cxn ang="0">
                    <a:pos x="16" y="24"/>
                  </a:cxn>
                  <a:cxn ang="0">
                    <a:pos x="16" y="24"/>
                  </a:cxn>
                  <a:cxn ang="0">
                    <a:pos x="16" y="24"/>
                  </a:cxn>
                  <a:cxn ang="0">
                    <a:pos x="16" y="24"/>
                  </a:cxn>
                  <a:cxn ang="0">
                    <a:pos x="16" y="33"/>
                  </a:cxn>
                  <a:cxn ang="0">
                    <a:pos x="16" y="24"/>
                  </a:cxn>
                  <a:cxn ang="0">
                    <a:pos x="16" y="24"/>
                  </a:cxn>
                  <a:cxn ang="0">
                    <a:pos x="16" y="24"/>
                  </a:cxn>
                  <a:cxn ang="0">
                    <a:pos x="8" y="16"/>
                  </a:cxn>
                  <a:cxn ang="0">
                    <a:pos x="8" y="16"/>
                  </a:cxn>
                  <a:cxn ang="0">
                    <a:pos x="8" y="16"/>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24"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16"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0" name="Freeform 2704"/>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1" name="Freeform 2705"/>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2" name="Freeform 2706"/>
              <p:cNvSpPr>
                <a:spLocks/>
              </p:cNvSpPr>
              <p:nvPr/>
            </p:nvSpPr>
            <p:spPr bwMode="auto">
              <a:xfrm>
                <a:off x="3400" y="337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3" name="Freeform 2707"/>
              <p:cNvSpPr>
                <a:spLocks/>
              </p:cNvSpPr>
              <p:nvPr/>
            </p:nvSpPr>
            <p:spPr bwMode="auto">
              <a:xfrm>
                <a:off x="3400" y="338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4" name="Freeform 2708"/>
              <p:cNvSpPr>
                <a:spLocks/>
              </p:cNvSpPr>
              <p:nvPr/>
            </p:nvSpPr>
            <p:spPr bwMode="auto">
              <a:xfrm>
                <a:off x="3392" y="338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5" name="Rectangle 2709"/>
              <p:cNvSpPr>
                <a:spLocks noChangeArrowheads="1"/>
              </p:cNvSpPr>
              <p:nvPr/>
            </p:nvSpPr>
            <p:spPr bwMode="auto">
              <a:xfrm>
                <a:off x="3392" y="339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36" name="Freeform 2710"/>
              <p:cNvSpPr>
                <a:spLocks/>
              </p:cNvSpPr>
              <p:nvPr/>
            </p:nvSpPr>
            <p:spPr bwMode="auto">
              <a:xfrm>
                <a:off x="3392" y="3391"/>
                <a:ext cx="8" cy="8"/>
              </a:xfrm>
              <a:custGeom>
                <a:avLst/>
                <a:gdLst/>
                <a:ahLst/>
                <a:cxnLst>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0"/>
                  </a:cxn>
                </a:cxnLst>
                <a:rect l="0" t="0" r="r" b="b"/>
                <a:pathLst>
                  <a:path w="8" h="8">
                    <a:moveTo>
                      <a:pt x="8" y="0"/>
                    </a:move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7" name="Freeform 2711"/>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8" name="Freeform 2712"/>
              <p:cNvSpPr>
                <a:spLocks/>
              </p:cNvSpPr>
              <p:nvPr/>
            </p:nvSpPr>
            <p:spPr bwMode="auto">
              <a:xfrm>
                <a:off x="3368" y="3415"/>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9" name="Freeform 2713"/>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0" name="Freeform 2714"/>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1" name="Freeform 2715"/>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2" name="Freeform 2716"/>
              <p:cNvSpPr>
                <a:spLocks/>
              </p:cNvSpPr>
              <p:nvPr/>
            </p:nvSpPr>
            <p:spPr bwMode="auto">
              <a:xfrm>
                <a:off x="3376" y="3391"/>
                <a:ext cx="16" cy="32"/>
              </a:xfrm>
              <a:custGeom>
                <a:avLst/>
                <a:gdLst/>
                <a:ahLst/>
                <a:cxnLst>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8"/>
                  </a:cxn>
                  <a:cxn ang="0">
                    <a:pos x="16" y="8"/>
                  </a:cxn>
                  <a:cxn ang="0">
                    <a:pos x="16" y="16"/>
                  </a:cxn>
                  <a:cxn ang="0">
                    <a:pos x="16" y="16"/>
                  </a:cxn>
                  <a:cxn ang="0">
                    <a:pos x="16" y="16"/>
                  </a:cxn>
                  <a:cxn ang="0">
                    <a:pos x="16" y="16"/>
                  </a:cxn>
                  <a:cxn ang="0">
                    <a:pos x="16" y="16"/>
                  </a:cxn>
                  <a:cxn ang="0">
                    <a:pos x="16" y="24"/>
                  </a:cxn>
                  <a:cxn ang="0">
                    <a:pos x="16" y="24"/>
                  </a:cxn>
                  <a:cxn ang="0">
                    <a:pos x="16" y="24"/>
                  </a:cxn>
                  <a:cxn ang="0">
                    <a:pos x="16" y="24"/>
                  </a:cxn>
                  <a:cxn ang="0">
                    <a:pos x="8" y="24"/>
                  </a:cxn>
                  <a:cxn ang="0">
                    <a:pos x="8" y="24"/>
                  </a:cxn>
                  <a:cxn ang="0">
                    <a:pos x="8" y="32"/>
                  </a:cxn>
                  <a:cxn ang="0">
                    <a:pos x="8" y="32"/>
                  </a:cxn>
                  <a:cxn ang="0">
                    <a:pos x="8" y="32"/>
                  </a:cxn>
                  <a:cxn ang="0">
                    <a:pos x="8" y="32"/>
                  </a:cxn>
                  <a:cxn ang="0">
                    <a:pos x="8" y="32"/>
                  </a:cxn>
                  <a:cxn ang="0">
                    <a:pos x="0" y="32"/>
                  </a:cxn>
                  <a:cxn ang="0">
                    <a:pos x="0" y="32"/>
                  </a:cxn>
                  <a:cxn ang="0">
                    <a:pos x="0" y="32"/>
                  </a:cxn>
                  <a:cxn ang="0">
                    <a:pos x="0" y="32"/>
                  </a:cxn>
                  <a:cxn ang="0">
                    <a:pos x="0" y="32"/>
                  </a:cxn>
                  <a:cxn ang="0">
                    <a:pos x="8" y="32"/>
                  </a:cxn>
                  <a:cxn ang="0">
                    <a:pos x="8" y="32"/>
                  </a:cxn>
                  <a:cxn ang="0">
                    <a:pos x="8" y="32"/>
                  </a:cxn>
                  <a:cxn ang="0">
                    <a:pos x="8" y="32"/>
                  </a:cxn>
                  <a:cxn ang="0">
                    <a:pos x="8" y="32"/>
                  </a:cxn>
                  <a:cxn ang="0">
                    <a:pos x="8" y="24"/>
                  </a:cxn>
                  <a:cxn ang="0">
                    <a:pos x="8" y="24"/>
                  </a:cxn>
                  <a:cxn ang="0">
                    <a:pos x="8" y="24"/>
                  </a:cxn>
                  <a:cxn ang="0">
                    <a:pos x="16" y="24"/>
                  </a:cxn>
                  <a:cxn ang="0">
                    <a:pos x="16" y="24"/>
                  </a:cxn>
                  <a:cxn ang="0">
                    <a:pos x="16" y="16"/>
                  </a:cxn>
                  <a:cxn ang="0">
                    <a:pos x="16" y="16"/>
                  </a:cxn>
                  <a:cxn ang="0">
                    <a:pos x="16" y="16"/>
                  </a:cxn>
                  <a:cxn ang="0">
                    <a:pos x="16" y="16"/>
                  </a:cxn>
                  <a:cxn ang="0">
                    <a:pos x="16" y="16"/>
                  </a:cxn>
                  <a:cxn ang="0">
                    <a:pos x="16" y="8"/>
                  </a:cxn>
                  <a:cxn ang="0">
                    <a:pos x="16" y="8"/>
                  </a:cxn>
                  <a:cxn ang="0">
                    <a:pos x="16" y="8"/>
                  </a:cxn>
                  <a:cxn ang="0">
                    <a:pos x="16" y="0"/>
                  </a:cxn>
                  <a:cxn ang="0">
                    <a:pos x="16" y="0"/>
                  </a:cxn>
                  <a:cxn ang="0">
                    <a:pos x="16" y="0"/>
                  </a:cxn>
                  <a:cxn ang="0">
                    <a:pos x="16" y="8"/>
                  </a:cxn>
                  <a:cxn ang="0">
                    <a:pos x="16" y="8"/>
                  </a:cxn>
                  <a:cxn ang="0">
                    <a:pos x="16" y="8"/>
                  </a:cxn>
                  <a:cxn ang="0">
                    <a:pos x="16" y="0"/>
                  </a:cxn>
                  <a:cxn ang="0">
                    <a:pos x="16" y="0"/>
                  </a:cxn>
                  <a:cxn ang="0">
                    <a:pos x="16" y="0"/>
                  </a:cxn>
                  <a:cxn ang="0">
                    <a:pos x="16" y="0"/>
                  </a:cxn>
                </a:cxnLst>
                <a:rect l="0" t="0" r="r" b="b"/>
                <a:pathLst>
                  <a:path w="16" h="32">
                    <a:moveTo>
                      <a:pt x="16" y="8"/>
                    </a:move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0"/>
                    </a:lnTo>
                    <a:lnTo>
                      <a:pt x="16" y="8"/>
                    </a:lnTo>
                    <a:lnTo>
                      <a:pt x="16" y="8"/>
                    </a:lnTo>
                    <a:lnTo>
                      <a:pt x="16" y="8"/>
                    </a:lnTo>
                    <a:lnTo>
                      <a:pt x="16" y="8"/>
                    </a:lnTo>
                    <a:lnTo>
                      <a:pt x="16" y="0"/>
                    </a:lnTo>
                    <a:lnTo>
                      <a:pt x="16" y="8"/>
                    </a:lnTo>
                    <a:lnTo>
                      <a:pt x="16" y="8"/>
                    </a:lnTo>
                    <a:lnTo>
                      <a:pt x="16" y="8"/>
                    </a:lnTo>
                    <a:lnTo>
                      <a:pt x="16" y="0"/>
                    </a:lnTo>
                    <a:lnTo>
                      <a:pt x="16" y="8"/>
                    </a:lnTo>
                    <a:lnTo>
                      <a:pt x="16" y="8"/>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3" name="Freeform 2717"/>
              <p:cNvSpPr>
                <a:spLocks/>
              </p:cNvSpPr>
              <p:nvPr/>
            </p:nvSpPr>
            <p:spPr bwMode="auto">
              <a:xfrm>
                <a:off x="3360" y="342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4" name="Freeform 2718"/>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5" name="Freeform 2719"/>
              <p:cNvSpPr>
                <a:spLocks/>
              </p:cNvSpPr>
              <p:nvPr/>
            </p:nvSpPr>
            <p:spPr bwMode="auto">
              <a:xfrm>
                <a:off x="3360" y="3415"/>
                <a:ext cx="16" cy="16"/>
              </a:xfrm>
              <a:custGeom>
                <a:avLst/>
                <a:gdLst/>
                <a:ahLst/>
                <a:cxnLst>
                  <a:cxn ang="0">
                    <a:pos x="0" y="16"/>
                  </a:cxn>
                  <a:cxn ang="0">
                    <a:pos x="0" y="16"/>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6" name="Freeform 2720"/>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7" name="Freeform 2721"/>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8" name="Freeform 2722"/>
              <p:cNvSpPr>
                <a:spLocks noEditPoints="1"/>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9" name="Freeform 2723"/>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0" name="Freeform 2724"/>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1" name="Freeform 2725"/>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2" name="Freeform 2726"/>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3" name="Freeform 2727"/>
              <p:cNvSpPr>
                <a:spLocks/>
              </p:cNvSpPr>
              <p:nvPr/>
            </p:nvSpPr>
            <p:spPr bwMode="auto">
              <a:xfrm>
                <a:off x="3368" y="3431"/>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4" name="Freeform 2728"/>
              <p:cNvSpPr>
                <a:spLocks/>
              </p:cNvSpPr>
              <p:nvPr/>
            </p:nvSpPr>
            <p:spPr bwMode="auto">
              <a:xfrm>
                <a:off x="3368" y="343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5" name="Freeform 2729"/>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6" name="Freeform 2730"/>
              <p:cNvSpPr>
                <a:spLocks/>
              </p:cNvSpPr>
              <p:nvPr/>
            </p:nvSpPr>
            <p:spPr bwMode="auto">
              <a:xfrm>
                <a:off x="3360" y="3431"/>
                <a:ext cx="8" cy="8"/>
              </a:xfrm>
              <a:custGeom>
                <a:avLst/>
                <a:gdLst/>
                <a:ahLst/>
                <a:cxnLst>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Lst>
                <a:rect l="0" t="0" r="r" b="b"/>
                <a:pathLst>
                  <a:path w="8" h="8">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7" name="Rectangle 2731"/>
              <p:cNvSpPr>
                <a:spLocks noChangeArrowheads="1"/>
              </p:cNvSpPr>
              <p:nvPr/>
            </p:nvSpPr>
            <p:spPr bwMode="auto">
              <a:xfrm>
                <a:off x="3368" y="34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58" name="Freeform 2732"/>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9" name="Freeform 273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0" name="Freeform 273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1" name="Freeform 2735"/>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2" name="Freeform 2736"/>
              <p:cNvSpPr>
                <a:spLocks/>
              </p:cNvSpPr>
              <p:nvPr/>
            </p:nvSpPr>
            <p:spPr bwMode="auto">
              <a:xfrm>
                <a:off x="3360" y="3439"/>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3" name="Freeform 2737"/>
              <p:cNvSpPr>
                <a:spLocks/>
              </p:cNvSpPr>
              <p:nvPr/>
            </p:nvSpPr>
            <p:spPr bwMode="auto">
              <a:xfrm>
                <a:off x="3360" y="3447"/>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4" name="Freeform 2738"/>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5" name="Freeform 2739"/>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6" name="Freeform 2740"/>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7" name="Freeform 2741"/>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8" name="Freeform 2742"/>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9" name="Freeform 274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0" name="Freeform 274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1" name="Freeform 2745"/>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2" name="Freeform 2746"/>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3" name="Freeform 2747"/>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4" name="Freeform 2748"/>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5" name="Freeform 2749"/>
              <p:cNvSpPr>
                <a:spLocks/>
              </p:cNvSpPr>
              <p:nvPr/>
            </p:nvSpPr>
            <p:spPr bwMode="auto">
              <a:xfrm>
                <a:off x="3360" y="343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6" name="Freeform 2750"/>
              <p:cNvSpPr>
                <a:spLocks/>
              </p:cNvSpPr>
              <p:nvPr/>
            </p:nvSpPr>
            <p:spPr bwMode="auto">
              <a:xfrm>
                <a:off x="3368" y="3447"/>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7" name="Freeform 2751"/>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8" name="Freeform 2752"/>
              <p:cNvSpPr>
                <a:spLocks/>
              </p:cNvSpPr>
              <p:nvPr/>
            </p:nvSpPr>
            <p:spPr bwMode="auto">
              <a:xfrm>
                <a:off x="3368" y="344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9" name="Freeform 275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0" name="Freeform 2754"/>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1" name="Freeform 2755"/>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2" name="Freeform 2756"/>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3" name="Freeform 2757"/>
              <p:cNvSpPr>
                <a:spLocks/>
              </p:cNvSpPr>
              <p:nvPr/>
            </p:nvSpPr>
            <p:spPr bwMode="auto">
              <a:xfrm>
                <a:off x="3368" y="34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4" name="Freeform 2758"/>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5" name="Freeform 2759"/>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6" name="Freeform 2760"/>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7" name="Freeform 2761"/>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8" name="Freeform 2762"/>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9" name="Freeform 276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0" name="Freeform 2764"/>
              <p:cNvSpPr>
                <a:spLocks/>
              </p:cNvSpPr>
              <p:nvPr/>
            </p:nvSpPr>
            <p:spPr bwMode="auto">
              <a:xfrm>
                <a:off x="3368" y="3455"/>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1" name="Freeform 2765"/>
              <p:cNvSpPr>
                <a:spLocks/>
              </p:cNvSpPr>
              <p:nvPr/>
            </p:nvSpPr>
            <p:spPr bwMode="auto">
              <a:xfrm>
                <a:off x="3368" y="3455"/>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2" name="Freeform 2766"/>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3" name="Freeform 2767"/>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4" name="Freeform 2768"/>
              <p:cNvSpPr>
                <a:spLocks/>
              </p:cNvSpPr>
              <p:nvPr/>
            </p:nvSpPr>
            <p:spPr bwMode="auto">
              <a:xfrm>
                <a:off x="3368" y="346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5" name="Freeform 2769"/>
              <p:cNvSpPr>
                <a:spLocks/>
              </p:cNvSpPr>
              <p:nvPr/>
            </p:nvSpPr>
            <p:spPr bwMode="auto">
              <a:xfrm>
                <a:off x="3368" y="3463"/>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6" name="Freeform 2770"/>
              <p:cNvSpPr>
                <a:spLocks noEditPoints="1"/>
              </p:cNvSpPr>
              <p:nvPr/>
            </p:nvSpPr>
            <p:spPr bwMode="auto">
              <a:xfrm>
                <a:off x="3368" y="3463"/>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7" name="Freeform 2771"/>
              <p:cNvSpPr>
                <a:spLocks/>
              </p:cNvSpPr>
              <p:nvPr/>
            </p:nvSpPr>
            <p:spPr bwMode="auto">
              <a:xfrm>
                <a:off x="3368" y="3463"/>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8" name="Freeform 2772"/>
              <p:cNvSpPr>
                <a:spLocks/>
              </p:cNvSpPr>
              <p:nvPr/>
            </p:nvSpPr>
            <p:spPr bwMode="auto">
              <a:xfrm>
                <a:off x="3368" y="3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9" name="Freeform 2773"/>
              <p:cNvSpPr>
                <a:spLocks noEditPoints="1"/>
              </p:cNvSpPr>
              <p:nvPr/>
            </p:nvSpPr>
            <p:spPr bwMode="auto">
              <a:xfrm>
                <a:off x="3368" y="3471"/>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0" name="Freeform 2774"/>
              <p:cNvSpPr>
                <a:spLocks/>
              </p:cNvSpPr>
              <p:nvPr/>
            </p:nvSpPr>
            <p:spPr bwMode="auto">
              <a:xfrm>
                <a:off x="3368" y="3471"/>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1" name="Freeform 2775"/>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2" name="Freeform 2776"/>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3" name="Freeform 2777"/>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4" name="Freeform 2778"/>
              <p:cNvSpPr>
                <a:spLocks/>
              </p:cNvSpPr>
              <p:nvPr/>
            </p:nvSpPr>
            <p:spPr bwMode="auto">
              <a:xfrm>
                <a:off x="3368" y="3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8"/>
                  </a:cxn>
                  <a:cxn ang="0">
                    <a:pos x="0" y="8"/>
                  </a:cxn>
                  <a:cxn ang="0">
                    <a:pos x="0" y="8"/>
                  </a:cxn>
                  <a:cxn ang="0">
                    <a:pos x="0" y="8"/>
                  </a:cxn>
                  <a:cxn ang="0">
                    <a:pos x="8"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5" name="Freeform 2779"/>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6" name="Freeform 2780"/>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7" name="Freeform 2781"/>
              <p:cNvSpPr>
                <a:spLocks/>
              </p:cNvSpPr>
              <p:nvPr/>
            </p:nvSpPr>
            <p:spPr bwMode="auto">
              <a:xfrm>
                <a:off x="3376" y="3471"/>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8" name="Freeform 2782"/>
              <p:cNvSpPr>
                <a:spLocks/>
              </p:cNvSpPr>
              <p:nvPr/>
            </p:nvSpPr>
            <p:spPr bwMode="auto">
              <a:xfrm>
                <a:off x="3376" y="347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9" name="Freeform 278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0" name="Freeform 2784"/>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1" name="Freeform 2785"/>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2" name="Freeform 2786"/>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3" name="Freeform 2787"/>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4" name="Freeform 2788"/>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5" name="Freeform 2789"/>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6" name="Freeform 2790"/>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7" name="Freeform 2791"/>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8" name="Freeform 2792"/>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9" name="Freeform 279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0" name="Freeform 2794"/>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1" name="Freeform 2795"/>
              <p:cNvSpPr>
                <a:spLocks/>
              </p:cNvSpPr>
              <p:nvPr/>
            </p:nvSpPr>
            <p:spPr bwMode="auto">
              <a:xfrm>
                <a:off x="3376" y="347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2" name="Freeform 2796"/>
              <p:cNvSpPr>
                <a:spLocks/>
              </p:cNvSpPr>
              <p:nvPr/>
            </p:nvSpPr>
            <p:spPr bwMode="auto">
              <a:xfrm>
                <a:off x="3376" y="3471"/>
                <a:ext cx="1" cy="16"/>
              </a:xfrm>
              <a:custGeom>
                <a:avLst/>
                <a:gdLst/>
                <a:ahLst/>
                <a:cxnLst>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3" name="Freeform 2797"/>
              <p:cNvSpPr>
                <a:spLocks/>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4" name="Freeform 2798"/>
              <p:cNvSpPr>
                <a:spLocks noEditPoints="1"/>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5" name="Freeform 2799"/>
              <p:cNvSpPr>
                <a:spLocks noEditPoints="1"/>
              </p:cNvSpPr>
              <p:nvPr/>
            </p:nvSpPr>
            <p:spPr bwMode="auto">
              <a:xfrm>
                <a:off x="3376" y="3487"/>
                <a:ext cx="1" cy="9"/>
              </a:xfrm>
              <a:custGeom>
                <a:avLst/>
                <a:gdLst/>
                <a:ahLst/>
                <a:cxnLst>
                  <a:cxn ang="0">
                    <a:pos x="0" y="0"/>
                  </a:cxn>
                  <a:cxn ang="0">
                    <a:pos x="0" y="0"/>
                  </a:cxn>
                  <a:cxn ang="0">
                    <a:pos x="0" y="9"/>
                  </a:cxn>
                  <a:cxn ang="0">
                    <a:pos x="0" y="9"/>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h="9">
                    <a:moveTo>
                      <a:pt x="0" y="0"/>
                    </a:moveTo>
                    <a:lnTo>
                      <a:pt x="0" y="0"/>
                    </a:lnTo>
                    <a:lnTo>
                      <a:pt x="0" y="9"/>
                    </a:lnTo>
                    <a:lnTo>
                      <a:pt x="0" y="9"/>
                    </a:lnTo>
                    <a:lnTo>
                      <a:pt x="0" y="0"/>
                    </a:lnTo>
                    <a:close/>
                    <a:moveTo>
                      <a:pt x="0" y="9"/>
                    </a:move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6" name="Freeform 2800"/>
              <p:cNvSpPr>
                <a:spLocks/>
              </p:cNvSpPr>
              <p:nvPr/>
            </p:nvSpPr>
            <p:spPr bwMode="auto">
              <a:xfrm>
                <a:off x="3376" y="3487"/>
                <a:ext cx="1" cy="9"/>
              </a:xfrm>
              <a:custGeom>
                <a:avLst/>
                <a:gdLst/>
                <a:ahLst/>
                <a:cxnLst>
                  <a:cxn ang="0">
                    <a:pos x="0" y="9"/>
                  </a:cxn>
                  <a:cxn ang="0">
                    <a:pos x="0" y="9"/>
                  </a:cxn>
                  <a:cxn ang="0">
                    <a:pos x="0" y="0"/>
                  </a:cxn>
                  <a:cxn ang="0">
                    <a:pos x="0" y="9"/>
                  </a:cxn>
                  <a:cxn ang="0">
                    <a:pos x="0" y="9"/>
                  </a:cxn>
                  <a:cxn ang="0">
                    <a:pos x="0" y="9"/>
                  </a:cxn>
                  <a:cxn ang="0">
                    <a:pos x="0" y="9"/>
                  </a:cxn>
                  <a:cxn ang="0">
                    <a:pos x="0" y="9"/>
                  </a:cxn>
                  <a:cxn ang="0">
                    <a:pos x="0" y="9"/>
                  </a:cxn>
                  <a:cxn ang="0">
                    <a:pos x="0" y="9"/>
                  </a:cxn>
                </a:cxnLst>
                <a:rect l="0" t="0" r="r" b="b"/>
                <a:pathLst>
                  <a:path h="9">
                    <a:moveTo>
                      <a:pt x="0" y="9"/>
                    </a:moveTo>
                    <a:lnTo>
                      <a:pt x="0" y="9"/>
                    </a:lnTo>
                    <a:lnTo>
                      <a:pt x="0" y="0"/>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7" name="Freeform 280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8" name="Freeform 2802"/>
              <p:cNvSpPr>
                <a:spLocks/>
              </p:cNvSpPr>
              <p:nvPr/>
            </p:nvSpPr>
            <p:spPr bwMode="auto">
              <a:xfrm>
                <a:off x="3376" y="3487"/>
                <a:ext cx="1" cy="9"/>
              </a:xfrm>
              <a:custGeom>
                <a:avLst/>
                <a:gdLst/>
                <a:ahLst/>
                <a:cxnLst>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Lst>
                <a:rect l="0" t="0" r="r" b="b"/>
                <a:pathLst>
                  <a:path h="9">
                    <a:moveTo>
                      <a:pt x="0" y="9"/>
                    </a:move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0"/>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9" name="Freeform 2803"/>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0" name="Freeform 2804"/>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1" name="Freeform 280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2" name="Freeform 280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3" name="Freeform 2807"/>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4" name="Freeform 2808"/>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5" name="Freeform 2809"/>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6" name="Freeform 2810"/>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7" name="Freeform 281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8" name="Freeform 2812"/>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9" name="Freeform 2813"/>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0" name="Freeform 2814"/>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1" name="Freeform 281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2" name="Freeform 281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3" name="Freeform 2817"/>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7" name="Group 3019"/>
            <p:cNvGrpSpPr>
              <a:grpSpLocks/>
            </p:cNvGrpSpPr>
            <p:nvPr/>
          </p:nvGrpSpPr>
          <p:grpSpPr bwMode="auto">
            <a:xfrm>
              <a:off x="2167" y="639"/>
              <a:ext cx="1394" cy="3098"/>
              <a:chOff x="2167" y="639"/>
              <a:chExt cx="1394" cy="3098"/>
            </a:xfrm>
          </p:grpSpPr>
          <p:sp>
            <p:nvSpPr>
              <p:cNvPr id="5444" name="Freeform 2819"/>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5" name="Freeform 2820"/>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6" name="Freeform 2821"/>
              <p:cNvSpPr>
                <a:spLocks/>
              </p:cNvSpPr>
              <p:nvPr/>
            </p:nvSpPr>
            <p:spPr bwMode="auto">
              <a:xfrm>
                <a:off x="3376" y="3496"/>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7" name="Freeform 2822"/>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8" name="Freeform 2823"/>
              <p:cNvSpPr>
                <a:spLocks/>
              </p:cNvSpPr>
              <p:nvPr/>
            </p:nvSpPr>
            <p:spPr bwMode="auto">
              <a:xfrm>
                <a:off x="3384"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9" name="Freeform 2824"/>
              <p:cNvSpPr>
                <a:spLocks/>
              </p:cNvSpPr>
              <p:nvPr/>
            </p:nvSpPr>
            <p:spPr bwMode="auto">
              <a:xfrm>
                <a:off x="3384"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0" name="Freeform 2825"/>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1" name="Freeform 2826"/>
              <p:cNvSpPr>
                <a:spLocks/>
              </p:cNvSpPr>
              <p:nvPr/>
            </p:nvSpPr>
            <p:spPr bwMode="auto">
              <a:xfrm>
                <a:off x="3384" y="349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2" name="Freeform 2827"/>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3" name="Freeform 2828"/>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4" name="Freeform 2829"/>
              <p:cNvSpPr>
                <a:spLocks/>
              </p:cNvSpPr>
              <p:nvPr/>
            </p:nvSpPr>
            <p:spPr bwMode="auto">
              <a:xfrm>
                <a:off x="3376" y="3496"/>
                <a:ext cx="16" cy="8"/>
              </a:xfrm>
              <a:custGeom>
                <a:avLst/>
                <a:gdLst/>
                <a:ahLst/>
                <a:cxnLst>
                  <a:cxn ang="0">
                    <a:pos x="16" y="8"/>
                  </a:cxn>
                  <a:cxn ang="0">
                    <a:pos x="16" y="0"/>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0"/>
                  </a:cxn>
                  <a:cxn ang="0">
                    <a:pos x="16" y="0"/>
                  </a:cxn>
                  <a:cxn ang="0">
                    <a:pos x="16" y="8"/>
                  </a:cxn>
                  <a:cxn ang="0">
                    <a:pos x="16" y="8"/>
                  </a:cxn>
                </a:cxnLst>
                <a:rect l="0" t="0" r="r" b="b"/>
                <a:pathLst>
                  <a:path w="16" h="8">
                    <a:moveTo>
                      <a:pt x="16" y="8"/>
                    </a:moveTo>
                    <a:lnTo>
                      <a:pt x="16" y="8"/>
                    </a:lnTo>
                    <a:lnTo>
                      <a:pt x="16" y="8"/>
                    </a:lnTo>
                    <a:lnTo>
                      <a:pt x="16" y="0"/>
                    </a:lnTo>
                    <a:lnTo>
                      <a:pt x="16" y="0"/>
                    </a:lnTo>
                    <a:lnTo>
                      <a:pt x="16" y="0"/>
                    </a:lnTo>
                    <a:lnTo>
                      <a:pt x="16" y="0"/>
                    </a:lnTo>
                    <a:lnTo>
                      <a:pt x="16" y="8"/>
                    </a:lnTo>
                    <a:lnTo>
                      <a:pt x="16" y="8"/>
                    </a:lnTo>
                    <a:lnTo>
                      <a:pt x="16" y="8"/>
                    </a:lnTo>
                    <a:lnTo>
                      <a:pt x="16" y="8"/>
                    </a:lnTo>
                    <a:lnTo>
                      <a:pt x="16" y="8"/>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5" name="Freeform 2830"/>
              <p:cNvSpPr>
                <a:spLocks/>
              </p:cNvSpPr>
              <p:nvPr/>
            </p:nvSpPr>
            <p:spPr bwMode="auto">
              <a:xfrm>
                <a:off x="3392"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6" name="Freeform 2831"/>
              <p:cNvSpPr>
                <a:spLocks noEditPoints="1"/>
              </p:cNvSpPr>
              <p:nvPr/>
            </p:nvSpPr>
            <p:spPr bwMode="auto">
              <a:xfrm>
                <a:off x="3384"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7" name="Freeform 2832"/>
              <p:cNvSpPr>
                <a:spLocks noEditPoints="1"/>
              </p:cNvSpPr>
              <p:nvPr/>
            </p:nvSpPr>
            <p:spPr bwMode="auto">
              <a:xfrm>
                <a:off x="3384"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8" name="Freeform 2833"/>
              <p:cNvSpPr>
                <a:spLocks/>
              </p:cNvSpPr>
              <p:nvPr/>
            </p:nvSpPr>
            <p:spPr bwMode="auto">
              <a:xfrm>
                <a:off x="3400"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9" name="Freeform 2834"/>
              <p:cNvSpPr>
                <a:spLocks/>
              </p:cNvSpPr>
              <p:nvPr/>
            </p:nvSpPr>
            <p:spPr bwMode="auto">
              <a:xfrm>
                <a:off x="3384" y="3504"/>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0" name="Freeform 2835"/>
              <p:cNvSpPr>
                <a:spLocks noEditPoints="1"/>
              </p:cNvSpPr>
              <p:nvPr/>
            </p:nvSpPr>
            <p:spPr bwMode="auto">
              <a:xfrm>
                <a:off x="3384" y="3504"/>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1" name="Freeform 2836"/>
              <p:cNvSpPr>
                <a:spLocks/>
              </p:cNvSpPr>
              <p:nvPr/>
            </p:nvSpPr>
            <p:spPr bwMode="auto">
              <a:xfrm>
                <a:off x="3392" y="350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2" name="Freeform 2837"/>
              <p:cNvSpPr>
                <a:spLocks/>
              </p:cNvSpPr>
              <p:nvPr/>
            </p:nvSpPr>
            <p:spPr bwMode="auto">
              <a:xfrm>
                <a:off x="3400"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3" name="Freeform 2838"/>
              <p:cNvSpPr>
                <a:spLocks/>
              </p:cNvSpPr>
              <p:nvPr/>
            </p:nvSpPr>
            <p:spPr bwMode="auto">
              <a:xfrm>
                <a:off x="3384" y="350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4" name="Freeform 2839"/>
              <p:cNvSpPr>
                <a:spLocks/>
              </p:cNvSpPr>
              <p:nvPr/>
            </p:nvSpPr>
            <p:spPr bwMode="auto">
              <a:xfrm>
                <a:off x="3392" y="3496"/>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5" name="Freeform 2840"/>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6" name="Freeform 2841"/>
              <p:cNvSpPr>
                <a:spLocks/>
              </p:cNvSpPr>
              <p:nvPr/>
            </p:nvSpPr>
            <p:spPr bwMode="auto">
              <a:xfrm>
                <a:off x="3392" y="350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7" name="Freeform 2842"/>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8" name="Freeform 2843"/>
              <p:cNvSpPr>
                <a:spLocks/>
              </p:cNvSpPr>
              <p:nvPr/>
            </p:nvSpPr>
            <p:spPr bwMode="auto">
              <a:xfrm>
                <a:off x="3392" y="350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9" name="Freeform 2844"/>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0" name="Freeform 2845"/>
              <p:cNvSpPr>
                <a:spLocks/>
              </p:cNvSpPr>
              <p:nvPr/>
            </p:nvSpPr>
            <p:spPr bwMode="auto">
              <a:xfrm>
                <a:off x="3384" y="3496"/>
                <a:ext cx="8" cy="16"/>
              </a:xfrm>
              <a:custGeom>
                <a:avLst/>
                <a:gdLst/>
                <a:ahLst/>
                <a:cxnLst>
                  <a:cxn ang="0">
                    <a:pos x="8" y="16"/>
                  </a:cxn>
                  <a:cxn ang="0">
                    <a:pos x="8" y="16"/>
                  </a:cxn>
                  <a:cxn ang="0">
                    <a:pos x="8" y="16"/>
                  </a:cxn>
                  <a:cxn ang="0">
                    <a:pos x="8" y="16"/>
                  </a:cxn>
                  <a:cxn ang="0">
                    <a:pos x="8" y="16"/>
                  </a:cxn>
                  <a:cxn ang="0">
                    <a:pos x="8" y="8"/>
                  </a:cxn>
                  <a:cxn ang="0">
                    <a:pos x="8" y="16"/>
                  </a:cxn>
                  <a:cxn ang="0">
                    <a:pos x="8" y="8"/>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1" name="Freeform 2846"/>
              <p:cNvSpPr>
                <a:spLocks noEditPoints="1"/>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2" name="Freeform 2847"/>
              <p:cNvSpPr>
                <a:spLocks/>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3" name="Freeform 2848"/>
              <p:cNvSpPr>
                <a:spLocks noEditPoints="1"/>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4" name="Freeform 2849"/>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5" name="Freeform 2850"/>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6" name="Freeform 2851"/>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7" name="Freeform 2852"/>
              <p:cNvSpPr>
                <a:spLocks/>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8" name="Freeform 2853"/>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9" name="Freeform 2854"/>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0" name="Rectangle 2855"/>
              <p:cNvSpPr>
                <a:spLocks noChangeArrowheads="1"/>
              </p:cNvSpPr>
              <p:nvPr/>
            </p:nvSpPr>
            <p:spPr bwMode="auto">
              <a:xfrm>
                <a:off x="3400" y="35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81" name="Freeform 2856"/>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2" name="Freeform 2857"/>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3" name="Freeform 2858"/>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4" name="Freeform 2859"/>
              <p:cNvSpPr>
                <a:spLocks/>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5" name="Freeform 2860"/>
              <p:cNvSpPr>
                <a:spLocks/>
              </p:cNvSpPr>
              <p:nvPr/>
            </p:nvSpPr>
            <p:spPr bwMode="auto">
              <a:xfrm>
                <a:off x="3392" y="3512"/>
                <a:ext cx="16" cy="1"/>
              </a:xfrm>
              <a:custGeom>
                <a:avLst/>
                <a:gdLst/>
                <a:ahLst/>
                <a:cxnLst>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16">
                    <a:moveTo>
                      <a:pt x="0" y="0"/>
                    </a:move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6" name="Freeform 2861"/>
              <p:cNvSpPr>
                <a:spLocks/>
              </p:cNvSpPr>
              <p:nvPr/>
            </p:nvSpPr>
            <p:spPr bwMode="auto">
              <a:xfrm>
                <a:off x="3400" y="3512"/>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7" name="Freeform 2862"/>
              <p:cNvSpPr>
                <a:spLocks/>
              </p:cNvSpPr>
              <p:nvPr/>
            </p:nvSpPr>
            <p:spPr bwMode="auto">
              <a:xfrm>
                <a:off x="3400" y="3512"/>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8" name="Freeform 2863"/>
              <p:cNvSpPr>
                <a:spLocks noEditPoints="1"/>
              </p:cNvSpPr>
              <p:nvPr/>
            </p:nvSpPr>
            <p:spPr bwMode="auto">
              <a:xfrm>
                <a:off x="3400" y="3512"/>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9" name="Freeform 2864"/>
              <p:cNvSpPr>
                <a:spLocks/>
              </p:cNvSpPr>
              <p:nvPr/>
            </p:nvSpPr>
            <p:spPr bwMode="auto">
              <a:xfrm>
                <a:off x="3400" y="351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0" name="Freeform 2865"/>
              <p:cNvSpPr>
                <a:spLocks/>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1" name="Freeform 2866"/>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2" name="Freeform 2867"/>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3" name="Freeform 2868"/>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4" name="Rectangle 2869"/>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95" name="Rectangle 2870"/>
              <p:cNvSpPr>
                <a:spLocks noChangeArrowheads="1"/>
              </p:cNvSpPr>
              <p:nvPr/>
            </p:nvSpPr>
            <p:spPr bwMode="auto">
              <a:xfrm>
                <a:off x="3158"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96" name="Freeform 2871"/>
              <p:cNvSpPr>
                <a:spLocks/>
              </p:cNvSpPr>
              <p:nvPr/>
            </p:nvSpPr>
            <p:spPr bwMode="auto">
              <a:xfrm>
                <a:off x="3158"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7" name="Freeform 2872"/>
              <p:cNvSpPr>
                <a:spLocks/>
              </p:cNvSpPr>
              <p:nvPr/>
            </p:nvSpPr>
            <p:spPr bwMode="auto">
              <a:xfrm>
                <a:off x="3472" y="3084"/>
                <a:ext cx="8" cy="16"/>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0" y="16"/>
                  </a:cxn>
                  <a:cxn ang="0">
                    <a:pos x="0" y="16"/>
                  </a:cxn>
                  <a:cxn ang="0">
                    <a:pos x="0" y="16"/>
                  </a:cxn>
                  <a:cxn ang="0">
                    <a:pos x="0" y="8"/>
                  </a:cxn>
                  <a:cxn ang="0">
                    <a:pos x="0" y="8"/>
                  </a:cxn>
                  <a:cxn ang="0">
                    <a:pos x="0" y="8"/>
                  </a:cxn>
                  <a:cxn ang="0">
                    <a:pos x="8" y="8"/>
                  </a:cxn>
                  <a:cxn ang="0">
                    <a:pos x="8" y="16"/>
                  </a:cxn>
                  <a:cxn ang="0">
                    <a:pos x="8" y="16"/>
                  </a:cxn>
                  <a:cxn ang="0">
                    <a:pos x="8" y="8"/>
                  </a:cxn>
                  <a:cxn ang="0">
                    <a:pos x="8" y="8"/>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8"/>
                    </a:lnTo>
                    <a:lnTo>
                      <a:pt x="8" y="8"/>
                    </a:lnTo>
                    <a:lnTo>
                      <a:pt x="8" y="16"/>
                    </a:lnTo>
                    <a:lnTo>
                      <a:pt x="8" y="16"/>
                    </a:lnTo>
                    <a:lnTo>
                      <a:pt x="8" y="8"/>
                    </a:lnTo>
                    <a:lnTo>
                      <a:pt x="8" y="8"/>
                    </a:lnTo>
                    <a:lnTo>
                      <a:pt x="8" y="8"/>
                    </a:lnTo>
                    <a:lnTo>
                      <a:pt x="8" y="8"/>
                    </a:lnTo>
                    <a:lnTo>
                      <a:pt x="8" y="8"/>
                    </a:lnTo>
                    <a:lnTo>
                      <a:pt x="8" y="8"/>
                    </a:lnTo>
                    <a:lnTo>
                      <a:pt x="8" y="8"/>
                    </a:lnTo>
                    <a:lnTo>
                      <a:pt x="8"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8" name="Freeform 2873"/>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9" name="Rectangle 2874"/>
              <p:cNvSpPr>
                <a:spLocks noChangeArrowheads="1"/>
              </p:cNvSpPr>
              <p:nvPr/>
            </p:nvSpPr>
            <p:spPr bwMode="auto">
              <a:xfrm>
                <a:off x="3392" y="310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00" name="Freeform 2875"/>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1" name="Freeform 2876"/>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2" name="Freeform 287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3" name="Freeform 2878"/>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4" name="Freeform 2879"/>
              <p:cNvSpPr>
                <a:spLocks/>
              </p:cNvSpPr>
              <p:nvPr/>
            </p:nvSpPr>
            <p:spPr bwMode="auto">
              <a:xfrm>
                <a:off x="2900" y="2212"/>
                <a:ext cx="8" cy="9"/>
              </a:xfrm>
              <a:custGeom>
                <a:avLst/>
                <a:gdLst/>
                <a:ahLst/>
                <a:cxnLst>
                  <a:cxn ang="0">
                    <a:pos x="0" y="9"/>
                  </a:cxn>
                  <a:cxn ang="0">
                    <a:pos x="0" y="9"/>
                  </a:cxn>
                  <a:cxn ang="0">
                    <a:pos x="0" y="9"/>
                  </a:cxn>
                  <a:cxn ang="0">
                    <a:pos x="0"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8" y="9"/>
                  </a:cxn>
                  <a:cxn ang="0">
                    <a:pos x="8" y="9"/>
                  </a:cxn>
                  <a:cxn ang="0">
                    <a:pos x="8" y="9"/>
                  </a:cxn>
                  <a:cxn ang="0">
                    <a:pos x="8" y="9"/>
                  </a:cxn>
                  <a:cxn ang="0">
                    <a:pos x="8" y="9"/>
                  </a:cxn>
                  <a:cxn ang="0">
                    <a:pos x="0" y="9"/>
                  </a:cxn>
                </a:cxnLst>
                <a:rect l="0" t="0" r="r" b="b"/>
                <a:pathLst>
                  <a:path w="8" h="9">
                    <a:moveTo>
                      <a:pt x="0" y="9"/>
                    </a:moveTo>
                    <a:lnTo>
                      <a:pt x="0" y="9"/>
                    </a:lnTo>
                    <a:lnTo>
                      <a:pt x="0" y="9"/>
                    </a:lnTo>
                    <a:lnTo>
                      <a:pt x="0" y="9"/>
                    </a:lnTo>
                    <a:lnTo>
                      <a:pt x="8" y="9"/>
                    </a:lnTo>
                    <a:lnTo>
                      <a:pt x="0" y="9"/>
                    </a:lnTo>
                    <a:lnTo>
                      <a:pt x="0" y="9"/>
                    </a:lnTo>
                    <a:lnTo>
                      <a:pt x="0" y="9"/>
                    </a:lnTo>
                    <a:lnTo>
                      <a:pt x="0" y="0"/>
                    </a:lnTo>
                    <a:lnTo>
                      <a:pt x="0" y="9"/>
                    </a:lnTo>
                    <a:lnTo>
                      <a:pt x="0" y="0"/>
                    </a:lnTo>
                    <a:lnTo>
                      <a:pt x="0" y="0"/>
                    </a:lnTo>
                    <a:lnTo>
                      <a:pt x="0" y="0"/>
                    </a:lnTo>
                    <a:lnTo>
                      <a:pt x="0" y="0"/>
                    </a:lnTo>
                    <a:lnTo>
                      <a:pt x="0" y="0"/>
                    </a:lnTo>
                    <a:lnTo>
                      <a:pt x="0" y="0"/>
                    </a:lnTo>
                    <a:lnTo>
                      <a:pt x="0" y="0"/>
                    </a:lnTo>
                    <a:lnTo>
                      <a:pt x="0" y="0"/>
                    </a:lnTo>
                    <a:lnTo>
                      <a:pt x="0" y="9"/>
                    </a:lnTo>
                    <a:lnTo>
                      <a:pt x="0" y="9"/>
                    </a:lnTo>
                    <a:lnTo>
                      <a:pt x="0" y="9"/>
                    </a:lnTo>
                    <a:lnTo>
                      <a:pt x="8" y="9"/>
                    </a:lnTo>
                    <a:lnTo>
                      <a:pt x="8" y="9"/>
                    </a:lnTo>
                    <a:lnTo>
                      <a:pt x="8" y="9"/>
                    </a:lnTo>
                    <a:lnTo>
                      <a:pt x="8" y="9"/>
                    </a:lnTo>
                    <a:lnTo>
                      <a:pt x="8"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5" name="Freeform 2880"/>
              <p:cNvSpPr>
                <a:spLocks/>
              </p:cNvSpPr>
              <p:nvPr/>
            </p:nvSpPr>
            <p:spPr bwMode="auto">
              <a:xfrm>
                <a:off x="3432" y="3544"/>
                <a:ext cx="16" cy="16"/>
              </a:xfrm>
              <a:custGeom>
                <a:avLst/>
                <a:gdLst/>
                <a:ahLst/>
                <a:cxnLst>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6" name="Freeform 2881"/>
              <p:cNvSpPr>
                <a:spLocks/>
              </p:cNvSpPr>
              <p:nvPr/>
            </p:nvSpPr>
            <p:spPr bwMode="auto">
              <a:xfrm>
                <a:off x="3448" y="35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7" name="Freeform 2882"/>
              <p:cNvSpPr>
                <a:spLocks/>
              </p:cNvSpPr>
              <p:nvPr/>
            </p:nvSpPr>
            <p:spPr bwMode="auto">
              <a:xfrm>
                <a:off x="3408" y="3512"/>
                <a:ext cx="24" cy="32"/>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16" y="16"/>
                  </a:cxn>
                  <a:cxn ang="0">
                    <a:pos x="16" y="16"/>
                  </a:cxn>
                  <a:cxn ang="0">
                    <a:pos x="16" y="16"/>
                  </a:cxn>
                  <a:cxn ang="0">
                    <a:pos x="16" y="16"/>
                  </a:cxn>
                  <a:cxn ang="0">
                    <a:pos x="16" y="16"/>
                  </a:cxn>
                  <a:cxn ang="0">
                    <a:pos x="16" y="16"/>
                  </a:cxn>
                  <a:cxn ang="0">
                    <a:pos x="16" y="24"/>
                  </a:cxn>
                  <a:cxn ang="0">
                    <a:pos x="16" y="24"/>
                  </a:cxn>
                  <a:cxn ang="0">
                    <a:pos x="24" y="24"/>
                  </a:cxn>
                  <a:cxn ang="0">
                    <a:pos x="24" y="24"/>
                  </a:cxn>
                  <a:cxn ang="0">
                    <a:pos x="24" y="24"/>
                  </a:cxn>
                  <a:cxn ang="0">
                    <a:pos x="24" y="24"/>
                  </a:cxn>
                  <a:cxn ang="0">
                    <a:pos x="24" y="24"/>
                  </a:cxn>
                  <a:cxn ang="0">
                    <a:pos x="24" y="32"/>
                  </a:cxn>
                  <a:cxn ang="0">
                    <a:pos x="24" y="32"/>
                  </a:cxn>
                  <a:cxn ang="0">
                    <a:pos x="24" y="32"/>
                  </a:cxn>
                  <a:cxn ang="0">
                    <a:pos x="24" y="24"/>
                  </a:cxn>
                  <a:cxn ang="0">
                    <a:pos x="24" y="24"/>
                  </a:cxn>
                  <a:cxn ang="0">
                    <a:pos x="24" y="24"/>
                  </a:cxn>
                  <a:cxn ang="0">
                    <a:pos x="24" y="24"/>
                  </a:cxn>
                  <a:cxn ang="0">
                    <a:pos x="24" y="24"/>
                  </a:cxn>
                  <a:cxn ang="0">
                    <a:pos x="16" y="24"/>
                  </a:cxn>
                  <a:cxn ang="0">
                    <a:pos x="16" y="24"/>
                  </a:cxn>
                  <a:cxn ang="0">
                    <a:pos x="16"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24" h="32">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24"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8" name="Freeform 2883"/>
              <p:cNvSpPr>
                <a:spLocks/>
              </p:cNvSpPr>
              <p:nvPr/>
            </p:nvSpPr>
            <p:spPr bwMode="auto">
              <a:xfrm>
                <a:off x="3400" y="351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9" name="Rectangle 2884"/>
              <p:cNvSpPr>
                <a:spLocks noChangeArrowheads="1"/>
              </p:cNvSpPr>
              <p:nvPr/>
            </p:nvSpPr>
            <p:spPr bwMode="auto">
              <a:xfrm>
                <a:off x="2336" y="3560"/>
                <a:ext cx="1225"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0" name="Rectangle 2885"/>
              <p:cNvSpPr>
                <a:spLocks noChangeArrowheads="1"/>
              </p:cNvSpPr>
              <p:nvPr/>
            </p:nvSpPr>
            <p:spPr bwMode="auto">
              <a:xfrm>
                <a:off x="2537"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1" name="Rectangle 2886"/>
              <p:cNvSpPr>
                <a:spLocks noChangeArrowheads="1"/>
              </p:cNvSpPr>
              <p:nvPr/>
            </p:nvSpPr>
            <p:spPr bwMode="auto">
              <a:xfrm>
                <a:off x="2949"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2" name="Freeform 2887"/>
              <p:cNvSpPr>
                <a:spLocks/>
              </p:cNvSpPr>
              <p:nvPr/>
            </p:nvSpPr>
            <p:spPr bwMode="auto">
              <a:xfrm>
                <a:off x="3352" y="3560"/>
                <a:ext cx="8" cy="8"/>
              </a:xfrm>
              <a:custGeom>
                <a:avLst/>
                <a:gdLst/>
                <a:ahLst/>
                <a:cxnLst>
                  <a:cxn ang="0">
                    <a:pos x="0" y="8"/>
                  </a:cxn>
                  <a:cxn ang="0">
                    <a:pos x="0" y="0"/>
                  </a:cxn>
                  <a:cxn ang="0">
                    <a:pos x="8" y="0"/>
                  </a:cxn>
                  <a:cxn ang="0">
                    <a:pos x="0" y="8"/>
                  </a:cxn>
                </a:cxnLst>
                <a:rect l="0" t="0" r="r" b="b"/>
                <a:pathLst>
                  <a:path w="8" h="8">
                    <a:moveTo>
                      <a:pt x="0" y="8"/>
                    </a:moveTo>
                    <a:lnTo>
                      <a:pt x="0" y="0"/>
                    </a:lnTo>
                    <a:lnTo>
                      <a:pt x="8"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13" name="Rectangle 2888"/>
              <p:cNvSpPr>
                <a:spLocks noChangeArrowheads="1"/>
              </p:cNvSpPr>
              <p:nvPr/>
            </p:nvSpPr>
            <p:spPr bwMode="auto">
              <a:xfrm>
                <a:off x="2336"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4" name="Rectangle 2889"/>
              <p:cNvSpPr>
                <a:spLocks noChangeArrowheads="1"/>
              </p:cNvSpPr>
              <p:nvPr/>
            </p:nvSpPr>
            <p:spPr bwMode="auto">
              <a:xfrm>
                <a:off x="2747"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5" name="Rectangle 2890"/>
              <p:cNvSpPr>
                <a:spLocks noChangeArrowheads="1"/>
              </p:cNvSpPr>
              <p:nvPr/>
            </p:nvSpPr>
            <p:spPr bwMode="auto">
              <a:xfrm>
                <a:off x="3150"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6" name="Freeform 2891"/>
              <p:cNvSpPr>
                <a:spLocks/>
              </p:cNvSpPr>
              <p:nvPr/>
            </p:nvSpPr>
            <p:spPr bwMode="auto">
              <a:xfrm>
                <a:off x="3553" y="3560"/>
                <a:ext cx="8" cy="8"/>
              </a:xfrm>
              <a:custGeom>
                <a:avLst/>
                <a:gdLst/>
                <a:ahLst/>
                <a:cxnLst>
                  <a:cxn ang="0">
                    <a:pos x="0" y="8"/>
                  </a:cxn>
                  <a:cxn ang="0">
                    <a:pos x="8" y="0"/>
                  </a:cxn>
                  <a:cxn ang="0">
                    <a:pos x="8" y="0"/>
                  </a:cxn>
                  <a:cxn ang="0">
                    <a:pos x="8" y="8"/>
                  </a:cxn>
                  <a:cxn ang="0">
                    <a:pos x="0" y="8"/>
                  </a:cxn>
                </a:cxnLst>
                <a:rect l="0" t="0" r="r" b="b"/>
                <a:pathLst>
                  <a:path w="8" h="8">
                    <a:moveTo>
                      <a:pt x="0" y="8"/>
                    </a:move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17" name="Rectangle 2892"/>
              <p:cNvSpPr>
                <a:spLocks noChangeArrowheads="1"/>
              </p:cNvSpPr>
              <p:nvPr/>
            </p:nvSpPr>
            <p:spPr bwMode="auto">
              <a:xfrm>
                <a:off x="2449"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126</a:t>
                </a:r>
                <a:endParaRPr kumimoji="0" lang="en-US" sz="1800" b="0" i="0" u="none" strike="noStrike" cap="none" normalizeH="0" baseline="0" smtClean="0">
                  <a:ln>
                    <a:noFill/>
                  </a:ln>
                  <a:solidFill>
                    <a:schemeClr val="tx1"/>
                  </a:solidFill>
                  <a:effectLst/>
                  <a:latin typeface="Arial" pitchFamily="34" charset="0"/>
                </a:endParaRPr>
              </a:p>
            </p:txBody>
          </p:sp>
          <p:sp>
            <p:nvSpPr>
              <p:cNvPr id="5518" name="Rectangle 2893"/>
              <p:cNvSpPr>
                <a:spLocks noChangeArrowheads="1"/>
              </p:cNvSpPr>
              <p:nvPr/>
            </p:nvSpPr>
            <p:spPr bwMode="auto">
              <a:xfrm>
                <a:off x="2852"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124</a:t>
                </a:r>
                <a:endParaRPr kumimoji="0" lang="en-US" sz="1800" b="0" i="0" u="none" strike="noStrike" cap="none" normalizeH="0" baseline="0" smtClean="0">
                  <a:ln>
                    <a:noFill/>
                  </a:ln>
                  <a:solidFill>
                    <a:schemeClr val="tx1"/>
                  </a:solidFill>
                  <a:effectLst/>
                  <a:latin typeface="Arial" pitchFamily="34" charset="0"/>
                </a:endParaRPr>
              </a:p>
            </p:txBody>
          </p:sp>
          <p:sp>
            <p:nvSpPr>
              <p:cNvPr id="5519" name="Rectangle 2894"/>
              <p:cNvSpPr>
                <a:spLocks noChangeArrowheads="1"/>
              </p:cNvSpPr>
              <p:nvPr/>
            </p:nvSpPr>
            <p:spPr bwMode="auto">
              <a:xfrm>
                <a:off x="3263"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122</a:t>
                </a:r>
                <a:endParaRPr kumimoji="0" lang="en-US" sz="1800" b="0" i="0" u="none" strike="noStrike" cap="none" normalizeH="0" baseline="0" smtClean="0">
                  <a:ln>
                    <a:noFill/>
                  </a:ln>
                  <a:solidFill>
                    <a:schemeClr val="tx1"/>
                  </a:solidFill>
                  <a:effectLst/>
                  <a:latin typeface="Arial" pitchFamily="34" charset="0"/>
                </a:endParaRPr>
              </a:p>
            </p:txBody>
          </p:sp>
          <p:sp>
            <p:nvSpPr>
              <p:cNvPr id="5520" name="Freeform 2895"/>
              <p:cNvSpPr>
                <a:spLocks/>
              </p:cNvSpPr>
              <p:nvPr/>
            </p:nvSpPr>
            <p:spPr bwMode="auto">
              <a:xfrm>
                <a:off x="2336" y="639"/>
                <a:ext cx="814" cy="8"/>
              </a:xfrm>
              <a:custGeom>
                <a:avLst/>
                <a:gdLst/>
                <a:ahLst/>
                <a:cxnLst>
                  <a:cxn ang="0">
                    <a:pos x="0" y="0"/>
                  </a:cxn>
                  <a:cxn ang="0">
                    <a:pos x="814" y="8"/>
                  </a:cxn>
                  <a:cxn ang="0">
                    <a:pos x="814" y="8"/>
                  </a:cxn>
                  <a:cxn ang="0">
                    <a:pos x="0" y="8"/>
                  </a:cxn>
                  <a:cxn ang="0">
                    <a:pos x="0" y="0"/>
                  </a:cxn>
                </a:cxnLst>
                <a:rect l="0" t="0" r="r" b="b"/>
                <a:pathLst>
                  <a:path w="814" h="8">
                    <a:moveTo>
                      <a:pt x="0" y="0"/>
                    </a:moveTo>
                    <a:lnTo>
                      <a:pt x="814" y="8"/>
                    </a:lnTo>
                    <a:lnTo>
                      <a:pt x="814"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1" name="Rectangle 2896"/>
              <p:cNvSpPr>
                <a:spLocks noChangeArrowheads="1"/>
              </p:cNvSpPr>
              <p:nvPr/>
            </p:nvSpPr>
            <p:spPr bwMode="auto">
              <a:xfrm>
                <a:off x="2336" y="647"/>
                <a:ext cx="1" cy="2913"/>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2" name="Rectangle 2897"/>
              <p:cNvSpPr>
                <a:spLocks noChangeArrowheads="1"/>
              </p:cNvSpPr>
              <p:nvPr/>
            </p:nvSpPr>
            <p:spPr bwMode="auto">
              <a:xfrm>
                <a:off x="2328" y="3334"/>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3" name="Rectangle 2898"/>
              <p:cNvSpPr>
                <a:spLocks noChangeArrowheads="1"/>
              </p:cNvSpPr>
              <p:nvPr/>
            </p:nvSpPr>
            <p:spPr bwMode="auto">
              <a:xfrm>
                <a:off x="2328" y="2890"/>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4" name="Rectangle 2899"/>
              <p:cNvSpPr>
                <a:spLocks noChangeArrowheads="1"/>
              </p:cNvSpPr>
              <p:nvPr/>
            </p:nvSpPr>
            <p:spPr bwMode="auto">
              <a:xfrm>
                <a:off x="2328" y="2438"/>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5" name="Freeform 2900"/>
              <p:cNvSpPr>
                <a:spLocks/>
              </p:cNvSpPr>
              <p:nvPr/>
            </p:nvSpPr>
            <p:spPr bwMode="auto">
              <a:xfrm>
                <a:off x="2328" y="1986"/>
                <a:ext cx="8" cy="9"/>
              </a:xfrm>
              <a:custGeom>
                <a:avLst/>
                <a:gdLst/>
                <a:ahLst/>
                <a:cxnLst>
                  <a:cxn ang="0">
                    <a:pos x="8" y="0"/>
                  </a:cxn>
                  <a:cxn ang="0">
                    <a:pos x="0" y="9"/>
                  </a:cxn>
                  <a:cxn ang="0">
                    <a:pos x="0" y="9"/>
                  </a:cxn>
                  <a:cxn ang="0">
                    <a:pos x="8" y="0"/>
                  </a:cxn>
                </a:cxnLst>
                <a:rect l="0" t="0" r="r" b="b"/>
                <a:pathLst>
                  <a:path w="8" h="9">
                    <a:moveTo>
                      <a:pt x="8" y="0"/>
                    </a:moveTo>
                    <a:lnTo>
                      <a:pt x="0" y="9"/>
                    </a:lnTo>
                    <a:lnTo>
                      <a:pt x="0"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6" name="Rectangle 2901"/>
              <p:cNvSpPr>
                <a:spLocks noChangeArrowheads="1"/>
              </p:cNvSpPr>
              <p:nvPr/>
            </p:nvSpPr>
            <p:spPr bwMode="auto">
              <a:xfrm>
                <a:off x="2328" y="1543"/>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7" name="Rectangle 2902"/>
              <p:cNvSpPr>
                <a:spLocks noChangeArrowheads="1"/>
              </p:cNvSpPr>
              <p:nvPr/>
            </p:nvSpPr>
            <p:spPr bwMode="auto">
              <a:xfrm>
                <a:off x="2328" y="109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8" name="Freeform 2903"/>
              <p:cNvSpPr>
                <a:spLocks/>
              </p:cNvSpPr>
              <p:nvPr/>
            </p:nvSpPr>
            <p:spPr bwMode="auto">
              <a:xfrm>
                <a:off x="2328" y="639"/>
                <a:ext cx="8" cy="8"/>
              </a:xfrm>
              <a:custGeom>
                <a:avLst/>
                <a:gdLst/>
                <a:ahLst/>
                <a:cxnLst>
                  <a:cxn ang="0">
                    <a:pos x="8" y="8"/>
                  </a:cxn>
                  <a:cxn ang="0">
                    <a:pos x="0" y="8"/>
                  </a:cxn>
                  <a:cxn ang="0">
                    <a:pos x="0" y="8"/>
                  </a:cxn>
                  <a:cxn ang="0">
                    <a:pos x="8" y="0"/>
                  </a:cxn>
                  <a:cxn ang="0">
                    <a:pos x="8" y="8"/>
                  </a:cxn>
                </a:cxnLst>
                <a:rect l="0" t="0" r="r" b="b"/>
                <a:pathLst>
                  <a:path w="8" h="8">
                    <a:moveTo>
                      <a:pt x="8" y="8"/>
                    </a:moveTo>
                    <a:lnTo>
                      <a:pt x="0" y="8"/>
                    </a:lnTo>
                    <a:lnTo>
                      <a:pt x="0" y="8"/>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9" name="Rectangle 2904"/>
              <p:cNvSpPr>
                <a:spLocks noChangeArrowheads="1"/>
              </p:cNvSpPr>
              <p:nvPr/>
            </p:nvSpPr>
            <p:spPr bwMode="auto">
              <a:xfrm>
                <a:off x="2328" y="3560"/>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0" name="Freeform 2905"/>
              <p:cNvSpPr>
                <a:spLocks/>
              </p:cNvSpPr>
              <p:nvPr/>
            </p:nvSpPr>
            <p:spPr bwMode="auto">
              <a:xfrm>
                <a:off x="2328" y="3108"/>
                <a:ext cx="8" cy="8"/>
              </a:xfrm>
              <a:custGeom>
                <a:avLst/>
                <a:gdLst/>
                <a:ahLst/>
                <a:cxnLst>
                  <a:cxn ang="0">
                    <a:pos x="8" y="8"/>
                  </a:cxn>
                  <a:cxn ang="0">
                    <a:pos x="0" y="8"/>
                  </a:cxn>
                  <a:cxn ang="0">
                    <a:pos x="0" y="8"/>
                  </a:cxn>
                  <a:cxn ang="0">
                    <a:pos x="8" y="0"/>
                  </a:cxn>
                  <a:cxn ang="0">
                    <a:pos x="8" y="8"/>
                  </a:cxn>
                </a:cxnLst>
                <a:rect l="0" t="0" r="r" b="b"/>
                <a:pathLst>
                  <a:path w="8" h="8">
                    <a:moveTo>
                      <a:pt x="8" y="8"/>
                    </a:moveTo>
                    <a:lnTo>
                      <a:pt x="0" y="8"/>
                    </a:lnTo>
                    <a:lnTo>
                      <a:pt x="0" y="8"/>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31" name="Rectangle 2906"/>
              <p:cNvSpPr>
                <a:spLocks noChangeArrowheads="1"/>
              </p:cNvSpPr>
              <p:nvPr/>
            </p:nvSpPr>
            <p:spPr bwMode="auto">
              <a:xfrm>
                <a:off x="2328" y="2664"/>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2" name="Rectangle 2907"/>
              <p:cNvSpPr>
                <a:spLocks noChangeArrowheads="1"/>
              </p:cNvSpPr>
              <p:nvPr/>
            </p:nvSpPr>
            <p:spPr bwMode="auto">
              <a:xfrm>
                <a:off x="2328" y="221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3" name="Rectangle 2908"/>
              <p:cNvSpPr>
                <a:spLocks noChangeArrowheads="1"/>
              </p:cNvSpPr>
              <p:nvPr/>
            </p:nvSpPr>
            <p:spPr bwMode="auto">
              <a:xfrm>
                <a:off x="2328" y="176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4" name="Rectangle 2909"/>
              <p:cNvSpPr>
                <a:spLocks noChangeArrowheads="1"/>
              </p:cNvSpPr>
              <p:nvPr/>
            </p:nvSpPr>
            <p:spPr bwMode="auto">
              <a:xfrm>
                <a:off x="2328" y="1317"/>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5" name="Freeform 2910"/>
              <p:cNvSpPr>
                <a:spLocks/>
              </p:cNvSpPr>
              <p:nvPr/>
            </p:nvSpPr>
            <p:spPr bwMode="auto">
              <a:xfrm>
                <a:off x="2328" y="865"/>
                <a:ext cx="8" cy="8"/>
              </a:xfrm>
              <a:custGeom>
                <a:avLst/>
                <a:gdLst/>
                <a:ahLst/>
                <a:cxnLst>
                  <a:cxn ang="0">
                    <a:pos x="8" y="0"/>
                  </a:cxn>
                  <a:cxn ang="0">
                    <a:pos x="0" y="8"/>
                  </a:cxn>
                  <a:cxn ang="0">
                    <a:pos x="0" y="0"/>
                  </a:cxn>
                  <a:cxn ang="0">
                    <a:pos x="8" y="0"/>
                  </a:cxn>
                </a:cxnLst>
                <a:rect l="0" t="0" r="r" b="b"/>
                <a:pathLst>
                  <a:path w="8" h="8">
                    <a:moveTo>
                      <a:pt x="8" y="0"/>
                    </a:move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36" name="Rectangle 2911"/>
              <p:cNvSpPr>
                <a:spLocks noChangeArrowheads="1"/>
              </p:cNvSpPr>
              <p:nvPr/>
            </p:nvSpPr>
            <p:spPr bwMode="auto">
              <a:xfrm>
                <a:off x="2167" y="3495"/>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36</a:t>
                </a:r>
                <a:endParaRPr kumimoji="0" lang="en-US" sz="1800" b="0" i="0" u="none" strike="noStrike" cap="none" normalizeH="0" baseline="0" smtClean="0">
                  <a:ln>
                    <a:noFill/>
                  </a:ln>
                  <a:solidFill>
                    <a:schemeClr val="tx1"/>
                  </a:solidFill>
                  <a:effectLst/>
                  <a:latin typeface="Arial" pitchFamily="34" charset="0"/>
                </a:endParaRPr>
              </a:p>
            </p:txBody>
          </p:sp>
          <p:sp>
            <p:nvSpPr>
              <p:cNvPr id="5537" name="Rectangle 2912"/>
              <p:cNvSpPr>
                <a:spLocks noChangeArrowheads="1"/>
              </p:cNvSpPr>
              <p:nvPr/>
            </p:nvSpPr>
            <p:spPr bwMode="auto">
              <a:xfrm>
                <a:off x="2167" y="3052"/>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38</a:t>
                </a:r>
                <a:endParaRPr kumimoji="0" lang="en-US" sz="1800" b="0" i="0" u="none" strike="noStrike" cap="none" normalizeH="0" baseline="0" smtClean="0">
                  <a:ln>
                    <a:noFill/>
                  </a:ln>
                  <a:solidFill>
                    <a:schemeClr val="tx1"/>
                  </a:solidFill>
                  <a:effectLst/>
                  <a:latin typeface="Arial" pitchFamily="34" charset="0"/>
                </a:endParaRPr>
              </a:p>
            </p:txBody>
          </p:sp>
          <p:sp>
            <p:nvSpPr>
              <p:cNvPr id="5538" name="Rectangle 2913"/>
              <p:cNvSpPr>
                <a:spLocks noChangeArrowheads="1"/>
              </p:cNvSpPr>
              <p:nvPr/>
            </p:nvSpPr>
            <p:spPr bwMode="auto">
              <a:xfrm>
                <a:off x="2167" y="2600"/>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40</a:t>
                </a:r>
                <a:endParaRPr kumimoji="0" lang="en-US" sz="1800" b="0" i="0" u="none" strike="noStrike" cap="none" normalizeH="0" baseline="0" smtClean="0">
                  <a:ln>
                    <a:noFill/>
                  </a:ln>
                  <a:solidFill>
                    <a:schemeClr val="tx1"/>
                  </a:solidFill>
                  <a:effectLst/>
                  <a:latin typeface="Arial" pitchFamily="34" charset="0"/>
                </a:endParaRPr>
              </a:p>
            </p:txBody>
          </p:sp>
          <p:sp>
            <p:nvSpPr>
              <p:cNvPr id="5539" name="Rectangle 2914"/>
              <p:cNvSpPr>
                <a:spLocks noChangeArrowheads="1"/>
              </p:cNvSpPr>
              <p:nvPr/>
            </p:nvSpPr>
            <p:spPr bwMode="auto">
              <a:xfrm>
                <a:off x="2167" y="2148"/>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42</a:t>
                </a:r>
                <a:endParaRPr kumimoji="0" lang="en-US" sz="1800" b="0" i="0" u="none" strike="noStrike" cap="none" normalizeH="0" baseline="0" smtClean="0">
                  <a:ln>
                    <a:noFill/>
                  </a:ln>
                  <a:solidFill>
                    <a:schemeClr val="tx1"/>
                  </a:solidFill>
                  <a:effectLst/>
                  <a:latin typeface="Arial" pitchFamily="34" charset="0"/>
                </a:endParaRPr>
              </a:p>
            </p:txBody>
          </p:sp>
          <p:sp>
            <p:nvSpPr>
              <p:cNvPr id="5540" name="Rectangle 2915"/>
              <p:cNvSpPr>
                <a:spLocks noChangeArrowheads="1"/>
              </p:cNvSpPr>
              <p:nvPr/>
            </p:nvSpPr>
            <p:spPr bwMode="auto">
              <a:xfrm>
                <a:off x="2167" y="1704"/>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44</a:t>
                </a:r>
                <a:endParaRPr kumimoji="0" lang="en-US" sz="1800" b="0" i="0" u="none" strike="noStrike" cap="none" normalizeH="0" baseline="0" smtClean="0">
                  <a:ln>
                    <a:noFill/>
                  </a:ln>
                  <a:solidFill>
                    <a:schemeClr val="tx1"/>
                  </a:solidFill>
                  <a:effectLst/>
                  <a:latin typeface="Arial" pitchFamily="34" charset="0"/>
                </a:endParaRPr>
              </a:p>
            </p:txBody>
          </p:sp>
          <p:sp>
            <p:nvSpPr>
              <p:cNvPr id="5541" name="Rectangle 2916"/>
              <p:cNvSpPr>
                <a:spLocks noChangeArrowheads="1"/>
              </p:cNvSpPr>
              <p:nvPr/>
            </p:nvSpPr>
            <p:spPr bwMode="auto">
              <a:xfrm>
                <a:off x="2167" y="1252"/>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46</a:t>
                </a:r>
                <a:endParaRPr kumimoji="0" lang="en-US" sz="1800" b="0" i="0" u="none" strike="noStrike" cap="none" normalizeH="0" baseline="0" smtClean="0">
                  <a:ln>
                    <a:noFill/>
                  </a:ln>
                  <a:solidFill>
                    <a:schemeClr val="tx1"/>
                  </a:solidFill>
                  <a:effectLst/>
                  <a:latin typeface="Arial" pitchFamily="34" charset="0"/>
                </a:endParaRPr>
              </a:p>
            </p:txBody>
          </p:sp>
          <p:sp>
            <p:nvSpPr>
              <p:cNvPr id="5542" name="Rectangle 2917"/>
              <p:cNvSpPr>
                <a:spLocks noChangeArrowheads="1"/>
              </p:cNvSpPr>
              <p:nvPr/>
            </p:nvSpPr>
            <p:spPr bwMode="auto">
              <a:xfrm>
                <a:off x="2167" y="800"/>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48</a:t>
                </a:r>
                <a:endParaRPr kumimoji="0" lang="en-US" sz="1800" b="0" i="0" u="none" strike="noStrike" cap="none" normalizeH="0" baseline="0" smtClean="0">
                  <a:ln>
                    <a:noFill/>
                  </a:ln>
                  <a:solidFill>
                    <a:schemeClr val="tx1"/>
                  </a:solidFill>
                  <a:effectLst/>
                  <a:latin typeface="Arial" pitchFamily="34" charset="0"/>
                </a:endParaRPr>
              </a:p>
            </p:txBody>
          </p:sp>
          <p:sp>
            <p:nvSpPr>
              <p:cNvPr id="5543" name="Rectangle 2918"/>
              <p:cNvSpPr>
                <a:spLocks noChangeArrowheads="1"/>
              </p:cNvSpPr>
              <p:nvPr/>
            </p:nvSpPr>
            <p:spPr bwMode="auto">
              <a:xfrm>
                <a:off x="3150" y="1091"/>
                <a:ext cx="1" cy="1904"/>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44" name="Freeform 2919"/>
              <p:cNvSpPr>
                <a:spLocks/>
              </p:cNvSpPr>
              <p:nvPr/>
            </p:nvSpPr>
            <p:spPr bwMode="auto">
              <a:xfrm>
                <a:off x="2739" y="937"/>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5" name="Freeform 2920"/>
              <p:cNvSpPr>
                <a:spLocks/>
              </p:cNvSpPr>
              <p:nvPr/>
            </p:nvSpPr>
            <p:spPr bwMode="auto">
              <a:xfrm>
                <a:off x="2787" y="1107"/>
                <a:ext cx="16" cy="40"/>
              </a:xfrm>
              <a:custGeom>
                <a:avLst/>
                <a:gdLst/>
                <a:ahLst/>
                <a:cxnLst>
                  <a:cxn ang="0">
                    <a:pos x="16" y="24"/>
                  </a:cxn>
                  <a:cxn ang="0">
                    <a:pos x="16" y="24"/>
                  </a:cxn>
                  <a:cxn ang="0">
                    <a:pos x="8" y="16"/>
                  </a:cxn>
                  <a:cxn ang="0">
                    <a:pos x="8" y="16"/>
                  </a:cxn>
                  <a:cxn ang="0">
                    <a:pos x="8" y="16"/>
                  </a:cxn>
                  <a:cxn ang="0">
                    <a:pos x="8" y="8"/>
                  </a:cxn>
                  <a:cxn ang="0">
                    <a:pos x="8" y="8"/>
                  </a:cxn>
                  <a:cxn ang="0">
                    <a:pos x="8" y="8"/>
                  </a:cxn>
                  <a:cxn ang="0">
                    <a:pos x="0" y="8"/>
                  </a:cxn>
                  <a:cxn ang="0">
                    <a:pos x="0" y="8"/>
                  </a:cxn>
                  <a:cxn ang="0">
                    <a:pos x="8" y="8"/>
                  </a:cxn>
                  <a:cxn ang="0">
                    <a:pos x="8" y="16"/>
                  </a:cxn>
                  <a:cxn ang="0">
                    <a:pos x="8" y="16"/>
                  </a:cxn>
                  <a:cxn ang="0">
                    <a:pos x="0" y="24"/>
                  </a:cxn>
                  <a:cxn ang="0">
                    <a:pos x="0" y="24"/>
                  </a:cxn>
                  <a:cxn ang="0">
                    <a:pos x="0" y="32"/>
                  </a:cxn>
                  <a:cxn ang="0">
                    <a:pos x="8" y="40"/>
                  </a:cxn>
                  <a:cxn ang="0">
                    <a:pos x="8" y="32"/>
                  </a:cxn>
                  <a:cxn ang="0">
                    <a:pos x="16" y="24"/>
                  </a:cxn>
                  <a:cxn ang="0">
                    <a:pos x="8" y="32"/>
                  </a:cxn>
                  <a:cxn ang="0">
                    <a:pos x="8" y="40"/>
                  </a:cxn>
                  <a:cxn ang="0">
                    <a:pos x="8" y="40"/>
                  </a:cxn>
                  <a:cxn ang="0">
                    <a:pos x="0" y="32"/>
                  </a:cxn>
                  <a:cxn ang="0">
                    <a:pos x="0" y="24"/>
                  </a:cxn>
                  <a:cxn ang="0">
                    <a:pos x="0" y="24"/>
                  </a:cxn>
                  <a:cxn ang="0">
                    <a:pos x="0" y="16"/>
                  </a:cxn>
                  <a:cxn ang="0">
                    <a:pos x="0" y="16"/>
                  </a:cxn>
                  <a:cxn ang="0">
                    <a:pos x="0" y="8"/>
                  </a:cxn>
                  <a:cxn ang="0">
                    <a:pos x="0" y="8"/>
                  </a:cxn>
                  <a:cxn ang="0">
                    <a:pos x="0" y="8"/>
                  </a:cxn>
                  <a:cxn ang="0">
                    <a:pos x="8" y="0"/>
                  </a:cxn>
                  <a:cxn ang="0">
                    <a:pos x="8" y="8"/>
                  </a:cxn>
                  <a:cxn ang="0">
                    <a:pos x="16" y="8"/>
                  </a:cxn>
                  <a:cxn ang="0">
                    <a:pos x="8" y="16"/>
                  </a:cxn>
                  <a:cxn ang="0">
                    <a:pos x="8" y="16"/>
                  </a:cxn>
                  <a:cxn ang="0">
                    <a:pos x="8" y="16"/>
                  </a:cxn>
                  <a:cxn ang="0">
                    <a:pos x="16" y="24"/>
                  </a:cxn>
                  <a:cxn ang="0">
                    <a:pos x="16" y="24"/>
                  </a:cxn>
                  <a:cxn ang="0">
                    <a:pos x="16" y="24"/>
                  </a:cxn>
                </a:cxnLst>
                <a:rect l="0" t="0" r="r" b="b"/>
                <a:pathLst>
                  <a:path w="16" h="40">
                    <a:moveTo>
                      <a:pt x="16" y="24"/>
                    </a:moveTo>
                    <a:lnTo>
                      <a:pt x="16" y="24"/>
                    </a:lnTo>
                    <a:lnTo>
                      <a:pt x="16" y="24"/>
                    </a:lnTo>
                    <a:lnTo>
                      <a:pt x="16" y="24"/>
                    </a:lnTo>
                    <a:lnTo>
                      <a:pt x="16" y="24"/>
                    </a:lnTo>
                    <a:lnTo>
                      <a:pt x="8" y="16"/>
                    </a:lnTo>
                    <a:lnTo>
                      <a:pt x="8" y="16"/>
                    </a:lnTo>
                    <a:lnTo>
                      <a:pt x="8" y="16"/>
                    </a:lnTo>
                    <a:lnTo>
                      <a:pt x="8" y="16"/>
                    </a:lnTo>
                    <a:lnTo>
                      <a:pt x="8" y="16"/>
                    </a:lnTo>
                    <a:lnTo>
                      <a:pt x="8" y="16"/>
                    </a:lnTo>
                    <a:lnTo>
                      <a:pt x="8" y="8"/>
                    </a:lnTo>
                    <a:lnTo>
                      <a:pt x="16" y="8"/>
                    </a:lnTo>
                    <a:lnTo>
                      <a:pt x="8" y="8"/>
                    </a:lnTo>
                    <a:lnTo>
                      <a:pt x="8" y="8"/>
                    </a:lnTo>
                    <a:lnTo>
                      <a:pt x="8" y="8"/>
                    </a:lnTo>
                    <a:lnTo>
                      <a:pt x="8" y="8"/>
                    </a:lnTo>
                    <a:lnTo>
                      <a:pt x="0" y="8"/>
                    </a:lnTo>
                    <a:lnTo>
                      <a:pt x="0" y="8"/>
                    </a:lnTo>
                    <a:lnTo>
                      <a:pt x="0" y="8"/>
                    </a:lnTo>
                    <a:lnTo>
                      <a:pt x="0" y="8"/>
                    </a:lnTo>
                    <a:lnTo>
                      <a:pt x="8" y="8"/>
                    </a:lnTo>
                    <a:lnTo>
                      <a:pt x="8" y="8"/>
                    </a:lnTo>
                    <a:lnTo>
                      <a:pt x="8" y="16"/>
                    </a:lnTo>
                    <a:lnTo>
                      <a:pt x="8" y="16"/>
                    </a:lnTo>
                    <a:lnTo>
                      <a:pt x="8" y="16"/>
                    </a:lnTo>
                    <a:lnTo>
                      <a:pt x="8" y="16"/>
                    </a:lnTo>
                    <a:lnTo>
                      <a:pt x="0" y="24"/>
                    </a:lnTo>
                    <a:lnTo>
                      <a:pt x="0" y="24"/>
                    </a:lnTo>
                    <a:lnTo>
                      <a:pt x="0" y="24"/>
                    </a:lnTo>
                    <a:lnTo>
                      <a:pt x="0" y="24"/>
                    </a:lnTo>
                    <a:lnTo>
                      <a:pt x="0" y="32"/>
                    </a:lnTo>
                    <a:lnTo>
                      <a:pt x="0" y="32"/>
                    </a:lnTo>
                    <a:lnTo>
                      <a:pt x="8" y="40"/>
                    </a:lnTo>
                    <a:lnTo>
                      <a:pt x="8" y="32"/>
                    </a:lnTo>
                    <a:lnTo>
                      <a:pt x="8" y="32"/>
                    </a:lnTo>
                    <a:lnTo>
                      <a:pt x="8" y="32"/>
                    </a:lnTo>
                    <a:lnTo>
                      <a:pt x="16" y="24"/>
                    </a:lnTo>
                    <a:lnTo>
                      <a:pt x="16" y="24"/>
                    </a:lnTo>
                    <a:lnTo>
                      <a:pt x="8" y="32"/>
                    </a:lnTo>
                    <a:lnTo>
                      <a:pt x="8" y="32"/>
                    </a:lnTo>
                    <a:lnTo>
                      <a:pt x="8" y="40"/>
                    </a:lnTo>
                    <a:lnTo>
                      <a:pt x="8" y="40"/>
                    </a:lnTo>
                    <a:lnTo>
                      <a:pt x="8" y="40"/>
                    </a:lnTo>
                    <a:lnTo>
                      <a:pt x="0" y="32"/>
                    </a:lnTo>
                    <a:lnTo>
                      <a:pt x="0" y="32"/>
                    </a:lnTo>
                    <a:lnTo>
                      <a:pt x="0" y="24"/>
                    </a:lnTo>
                    <a:lnTo>
                      <a:pt x="0" y="24"/>
                    </a:lnTo>
                    <a:lnTo>
                      <a:pt x="0" y="24"/>
                    </a:lnTo>
                    <a:lnTo>
                      <a:pt x="0" y="24"/>
                    </a:lnTo>
                    <a:lnTo>
                      <a:pt x="0" y="16"/>
                    </a:lnTo>
                    <a:lnTo>
                      <a:pt x="0" y="16"/>
                    </a:lnTo>
                    <a:lnTo>
                      <a:pt x="0" y="16"/>
                    </a:lnTo>
                    <a:lnTo>
                      <a:pt x="0" y="16"/>
                    </a:lnTo>
                    <a:lnTo>
                      <a:pt x="0" y="8"/>
                    </a:lnTo>
                    <a:lnTo>
                      <a:pt x="0" y="8"/>
                    </a:lnTo>
                    <a:lnTo>
                      <a:pt x="0" y="8"/>
                    </a:lnTo>
                    <a:lnTo>
                      <a:pt x="0" y="8"/>
                    </a:lnTo>
                    <a:lnTo>
                      <a:pt x="0" y="8"/>
                    </a:lnTo>
                    <a:lnTo>
                      <a:pt x="0" y="8"/>
                    </a:lnTo>
                    <a:lnTo>
                      <a:pt x="8" y="0"/>
                    </a:lnTo>
                    <a:lnTo>
                      <a:pt x="8" y="0"/>
                    </a:lnTo>
                    <a:lnTo>
                      <a:pt x="8" y="8"/>
                    </a:lnTo>
                    <a:lnTo>
                      <a:pt x="8" y="8"/>
                    </a:lnTo>
                    <a:lnTo>
                      <a:pt x="16" y="8"/>
                    </a:lnTo>
                    <a:lnTo>
                      <a:pt x="16" y="8"/>
                    </a:lnTo>
                    <a:lnTo>
                      <a:pt x="8" y="16"/>
                    </a:lnTo>
                    <a:lnTo>
                      <a:pt x="8" y="16"/>
                    </a:lnTo>
                    <a:lnTo>
                      <a:pt x="8" y="16"/>
                    </a:lnTo>
                    <a:lnTo>
                      <a:pt x="8" y="16"/>
                    </a:lnTo>
                    <a:lnTo>
                      <a:pt x="8" y="16"/>
                    </a:lnTo>
                    <a:lnTo>
                      <a:pt x="8" y="16"/>
                    </a:lnTo>
                    <a:lnTo>
                      <a:pt x="16" y="24"/>
                    </a:lnTo>
                    <a:lnTo>
                      <a:pt x="16" y="24"/>
                    </a:lnTo>
                    <a:lnTo>
                      <a:pt x="16" y="24"/>
                    </a:lnTo>
                    <a:lnTo>
                      <a:pt x="16" y="24"/>
                    </a:lnTo>
                    <a:lnTo>
                      <a:pt x="16" y="24"/>
                    </a:lnTo>
                    <a:lnTo>
                      <a:pt x="16" y="2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6" name="Freeform 2921"/>
              <p:cNvSpPr>
                <a:spLocks/>
              </p:cNvSpPr>
              <p:nvPr/>
            </p:nvSpPr>
            <p:spPr bwMode="auto">
              <a:xfrm>
                <a:off x="2779" y="1978"/>
                <a:ext cx="8" cy="17"/>
              </a:xfrm>
              <a:custGeom>
                <a:avLst/>
                <a:gdLst/>
                <a:ahLst/>
                <a:cxnLst>
                  <a:cxn ang="0">
                    <a:pos x="8" y="17"/>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8"/>
                  </a:cxn>
                  <a:cxn ang="0">
                    <a:pos x="0" y="8"/>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17"/>
                  </a:cxn>
                  <a:cxn ang="0">
                    <a:pos x="8" y="17"/>
                  </a:cxn>
                  <a:cxn ang="0">
                    <a:pos x="8" y="17"/>
                  </a:cxn>
                  <a:cxn ang="0">
                    <a:pos x="0" y="17"/>
                  </a:cxn>
                  <a:cxn ang="0">
                    <a:pos x="0" y="17"/>
                  </a:cxn>
                  <a:cxn ang="0">
                    <a:pos x="0" y="17"/>
                  </a:cxn>
                  <a:cxn ang="0">
                    <a:pos x="0" y="17"/>
                  </a:cxn>
                  <a:cxn ang="0">
                    <a:pos x="0" y="17"/>
                  </a:cxn>
                  <a:cxn ang="0">
                    <a:pos x="0" y="17"/>
                  </a:cxn>
                  <a:cxn ang="0">
                    <a:pos x="0" y="17"/>
                  </a:cxn>
                  <a:cxn ang="0">
                    <a:pos x="0" y="8"/>
                  </a:cxn>
                  <a:cxn ang="0">
                    <a:pos x="0" y="8"/>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17"/>
                  </a:cxn>
                  <a:cxn ang="0">
                    <a:pos x="8" y="17"/>
                  </a:cxn>
                </a:cxnLst>
                <a:rect l="0" t="0" r="r" b="b"/>
                <a:pathLst>
                  <a:path w="8" h="17">
                    <a:moveTo>
                      <a:pt x="8" y="17"/>
                    </a:move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8"/>
                    </a:lnTo>
                    <a:lnTo>
                      <a:pt x="0" y="8"/>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8"/>
                    </a:lnTo>
                    <a:lnTo>
                      <a:pt x="0" y="8"/>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17"/>
                    </a:lnTo>
                    <a:lnTo>
                      <a:pt x="8" y="1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7" name="Freeform 2922"/>
              <p:cNvSpPr>
                <a:spLocks/>
              </p:cNvSpPr>
              <p:nvPr/>
            </p:nvSpPr>
            <p:spPr bwMode="auto">
              <a:xfrm>
                <a:off x="2755" y="873"/>
                <a:ext cx="524" cy="2461"/>
              </a:xfrm>
              <a:custGeom>
                <a:avLst/>
                <a:gdLst/>
                <a:ahLst/>
                <a:cxnLst>
                  <a:cxn ang="0">
                    <a:pos x="0" y="89"/>
                  </a:cxn>
                  <a:cxn ang="0">
                    <a:pos x="48" y="145"/>
                  </a:cxn>
                  <a:cxn ang="0">
                    <a:pos x="65" y="234"/>
                  </a:cxn>
                  <a:cxn ang="0">
                    <a:pos x="113" y="323"/>
                  </a:cxn>
                  <a:cxn ang="0">
                    <a:pos x="113" y="411"/>
                  </a:cxn>
                  <a:cxn ang="0">
                    <a:pos x="89" y="468"/>
                  </a:cxn>
                  <a:cxn ang="0">
                    <a:pos x="129" y="524"/>
                  </a:cxn>
                  <a:cxn ang="0">
                    <a:pos x="145" y="637"/>
                  </a:cxn>
                  <a:cxn ang="0">
                    <a:pos x="97" y="718"/>
                  </a:cxn>
                  <a:cxn ang="0">
                    <a:pos x="48" y="791"/>
                  </a:cxn>
                  <a:cxn ang="0">
                    <a:pos x="8" y="863"/>
                  </a:cxn>
                  <a:cxn ang="0">
                    <a:pos x="56" y="896"/>
                  </a:cxn>
                  <a:cxn ang="0">
                    <a:pos x="89" y="968"/>
                  </a:cxn>
                  <a:cxn ang="0">
                    <a:pos x="56" y="1049"/>
                  </a:cxn>
                  <a:cxn ang="0">
                    <a:pos x="40" y="1146"/>
                  </a:cxn>
                  <a:cxn ang="0">
                    <a:pos x="48" y="1226"/>
                  </a:cxn>
                  <a:cxn ang="0">
                    <a:pos x="81" y="1307"/>
                  </a:cxn>
                  <a:cxn ang="0">
                    <a:pos x="105" y="1404"/>
                  </a:cxn>
                  <a:cxn ang="0">
                    <a:pos x="113" y="1493"/>
                  </a:cxn>
                  <a:cxn ang="0">
                    <a:pos x="121" y="1582"/>
                  </a:cxn>
                  <a:cxn ang="0">
                    <a:pos x="89" y="1662"/>
                  </a:cxn>
                  <a:cxn ang="0">
                    <a:pos x="121" y="1751"/>
                  </a:cxn>
                  <a:cxn ang="0">
                    <a:pos x="194" y="1824"/>
                  </a:cxn>
                  <a:cxn ang="0">
                    <a:pos x="218" y="1920"/>
                  </a:cxn>
                  <a:cxn ang="0">
                    <a:pos x="218" y="1993"/>
                  </a:cxn>
                  <a:cxn ang="0">
                    <a:pos x="258" y="2082"/>
                  </a:cxn>
                  <a:cxn ang="0">
                    <a:pos x="306" y="2155"/>
                  </a:cxn>
                  <a:cxn ang="0">
                    <a:pos x="314" y="2243"/>
                  </a:cxn>
                  <a:cxn ang="0">
                    <a:pos x="371" y="2300"/>
                  </a:cxn>
                  <a:cxn ang="0">
                    <a:pos x="419" y="2372"/>
                  </a:cxn>
                  <a:cxn ang="0">
                    <a:pos x="484" y="2437"/>
                  </a:cxn>
                  <a:cxn ang="0">
                    <a:pos x="468" y="2437"/>
                  </a:cxn>
                  <a:cxn ang="0">
                    <a:pos x="411" y="2364"/>
                  </a:cxn>
                  <a:cxn ang="0">
                    <a:pos x="363" y="2292"/>
                  </a:cxn>
                  <a:cxn ang="0">
                    <a:pos x="331" y="2227"/>
                  </a:cxn>
                  <a:cxn ang="0">
                    <a:pos x="298" y="2138"/>
                  </a:cxn>
                  <a:cxn ang="0">
                    <a:pos x="258" y="2074"/>
                  </a:cxn>
                  <a:cxn ang="0">
                    <a:pos x="218" y="1985"/>
                  </a:cxn>
                  <a:cxn ang="0">
                    <a:pos x="210" y="1896"/>
                  </a:cxn>
                  <a:cxn ang="0">
                    <a:pos x="185" y="1816"/>
                  </a:cxn>
                  <a:cxn ang="0">
                    <a:pos x="113" y="1735"/>
                  </a:cxn>
                  <a:cxn ang="0">
                    <a:pos x="97" y="1654"/>
                  </a:cxn>
                  <a:cxn ang="0">
                    <a:pos x="129" y="1565"/>
                  </a:cxn>
                  <a:cxn ang="0">
                    <a:pos x="113" y="1485"/>
                  </a:cxn>
                  <a:cxn ang="0">
                    <a:pos x="97" y="1396"/>
                  </a:cxn>
                  <a:cxn ang="0">
                    <a:pos x="81" y="1291"/>
                  </a:cxn>
                  <a:cxn ang="0">
                    <a:pos x="56" y="1218"/>
                  </a:cxn>
                  <a:cxn ang="0">
                    <a:pos x="40" y="1130"/>
                  </a:cxn>
                  <a:cxn ang="0">
                    <a:pos x="65" y="1041"/>
                  </a:cxn>
                  <a:cxn ang="0">
                    <a:pos x="89" y="960"/>
                  </a:cxn>
                  <a:cxn ang="0">
                    <a:pos x="40" y="904"/>
                  </a:cxn>
                  <a:cxn ang="0">
                    <a:pos x="8" y="847"/>
                  </a:cxn>
                  <a:cxn ang="0">
                    <a:pos x="48" y="783"/>
                  </a:cxn>
                  <a:cxn ang="0">
                    <a:pos x="97" y="710"/>
                  </a:cxn>
                  <a:cxn ang="0">
                    <a:pos x="145" y="621"/>
                  </a:cxn>
                  <a:cxn ang="0">
                    <a:pos x="113" y="516"/>
                  </a:cxn>
                  <a:cxn ang="0">
                    <a:pos x="81" y="452"/>
                  </a:cxn>
                  <a:cxn ang="0">
                    <a:pos x="121" y="403"/>
                  </a:cxn>
                  <a:cxn ang="0">
                    <a:pos x="113" y="315"/>
                  </a:cxn>
                  <a:cxn ang="0">
                    <a:pos x="56" y="218"/>
                  </a:cxn>
                  <a:cxn ang="0">
                    <a:pos x="48" y="129"/>
                  </a:cxn>
                  <a:cxn ang="0">
                    <a:pos x="24" y="81"/>
                  </a:cxn>
                </a:cxnLst>
                <a:rect l="0" t="0" r="r" b="b"/>
                <a:pathLst>
                  <a:path w="524" h="2461">
                    <a:moveTo>
                      <a:pt x="0" y="0"/>
                    </a:moveTo>
                    <a:lnTo>
                      <a:pt x="0" y="0"/>
                    </a:lnTo>
                    <a:lnTo>
                      <a:pt x="0" y="0"/>
                    </a:lnTo>
                    <a:lnTo>
                      <a:pt x="0" y="8"/>
                    </a:lnTo>
                    <a:lnTo>
                      <a:pt x="0" y="8"/>
                    </a:lnTo>
                    <a:lnTo>
                      <a:pt x="0" y="8"/>
                    </a:lnTo>
                    <a:lnTo>
                      <a:pt x="0" y="8"/>
                    </a:lnTo>
                    <a:lnTo>
                      <a:pt x="0" y="8"/>
                    </a:lnTo>
                    <a:lnTo>
                      <a:pt x="0" y="16"/>
                    </a:lnTo>
                    <a:lnTo>
                      <a:pt x="0" y="16"/>
                    </a:lnTo>
                    <a:lnTo>
                      <a:pt x="0" y="16"/>
                    </a:lnTo>
                    <a:lnTo>
                      <a:pt x="0" y="16"/>
                    </a:lnTo>
                    <a:lnTo>
                      <a:pt x="0" y="32"/>
                    </a:lnTo>
                    <a:lnTo>
                      <a:pt x="0" y="32"/>
                    </a:lnTo>
                    <a:lnTo>
                      <a:pt x="0" y="32"/>
                    </a:lnTo>
                    <a:lnTo>
                      <a:pt x="0" y="40"/>
                    </a:lnTo>
                    <a:lnTo>
                      <a:pt x="0" y="40"/>
                    </a:lnTo>
                    <a:lnTo>
                      <a:pt x="0" y="40"/>
                    </a:lnTo>
                    <a:lnTo>
                      <a:pt x="0" y="40"/>
                    </a:lnTo>
                    <a:lnTo>
                      <a:pt x="0" y="48"/>
                    </a:lnTo>
                    <a:lnTo>
                      <a:pt x="0" y="48"/>
                    </a:lnTo>
                    <a:lnTo>
                      <a:pt x="0" y="48"/>
                    </a:lnTo>
                    <a:lnTo>
                      <a:pt x="8" y="56"/>
                    </a:lnTo>
                    <a:lnTo>
                      <a:pt x="8" y="56"/>
                    </a:lnTo>
                    <a:lnTo>
                      <a:pt x="8" y="56"/>
                    </a:lnTo>
                    <a:lnTo>
                      <a:pt x="8" y="56"/>
                    </a:lnTo>
                    <a:lnTo>
                      <a:pt x="16" y="56"/>
                    </a:lnTo>
                    <a:lnTo>
                      <a:pt x="16" y="56"/>
                    </a:lnTo>
                    <a:lnTo>
                      <a:pt x="16" y="56"/>
                    </a:lnTo>
                    <a:lnTo>
                      <a:pt x="8" y="56"/>
                    </a:lnTo>
                    <a:lnTo>
                      <a:pt x="16" y="56"/>
                    </a:lnTo>
                    <a:lnTo>
                      <a:pt x="16" y="56"/>
                    </a:lnTo>
                    <a:lnTo>
                      <a:pt x="16" y="64"/>
                    </a:lnTo>
                    <a:lnTo>
                      <a:pt x="16" y="72"/>
                    </a:lnTo>
                    <a:lnTo>
                      <a:pt x="16" y="72"/>
                    </a:lnTo>
                    <a:lnTo>
                      <a:pt x="24" y="81"/>
                    </a:lnTo>
                    <a:lnTo>
                      <a:pt x="24" y="81"/>
                    </a:lnTo>
                    <a:lnTo>
                      <a:pt x="24" y="81"/>
                    </a:lnTo>
                    <a:lnTo>
                      <a:pt x="16" y="81"/>
                    </a:lnTo>
                    <a:lnTo>
                      <a:pt x="16" y="81"/>
                    </a:lnTo>
                    <a:lnTo>
                      <a:pt x="8" y="81"/>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8" y="97"/>
                    </a:lnTo>
                    <a:lnTo>
                      <a:pt x="8" y="97"/>
                    </a:lnTo>
                    <a:lnTo>
                      <a:pt x="8" y="97"/>
                    </a:lnTo>
                    <a:lnTo>
                      <a:pt x="8" y="97"/>
                    </a:lnTo>
                    <a:lnTo>
                      <a:pt x="16" y="97"/>
                    </a:lnTo>
                    <a:lnTo>
                      <a:pt x="16" y="97"/>
                    </a:lnTo>
                    <a:lnTo>
                      <a:pt x="24" y="97"/>
                    </a:lnTo>
                    <a:lnTo>
                      <a:pt x="24" y="97"/>
                    </a:lnTo>
                    <a:lnTo>
                      <a:pt x="24" y="97"/>
                    </a:lnTo>
                    <a:lnTo>
                      <a:pt x="24" y="97"/>
                    </a:lnTo>
                    <a:lnTo>
                      <a:pt x="24" y="97"/>
                    </a:lnTo>
                    <a:lnTo>
                      <a:pt x="24" y="97"/>
                    </a:lnTo>
                    <a:lnTo>
                      <a:pt x="24" y="97"/>
                    </a:lnTo>
                    <a:lnTo>
                      <a:pt x="24" y="97"/>
                    </a:lnTo>
                    <a:lnTo>
                      <a:pt x="32" y="105"/>
                    </a:lnTo>
                    <a:lnTo>
                      <a:pt x="40" y="105"/>
                    </a:lnTo>
                    <a:lnTo>
                      <a:pt x="40" y="105"/>
                    </a:lnTo>
                    <a:lnTo>
                      <a:pt x="40" y="105"/>
                    </a:lnTo>
                    <a:lnTo>
                      <a:pt x="40" y="113"/>
                    </a:lnTo>
                    <a:lnTo>
                      <a:pt x="40" y="113"/>
                    </a:lnTo>
                    <a:lnTo>
                      <a:pt x="40" y="113"/>
                    </a:lnTo>
                    <a:lnTo>
                      <a:pt x="40" y="113"/>
                    </a:lnTo>
                    <a:lnTo>
                      <a:pt x="40" y="113"/>
                    </a:lnTo>
                    <a:lnTo>
                      <a:pt x="48" y="121"/>
                    </a:lnTo>
                    <a:lnTo>
                      <a:pt x="48" y="121"/>
                    </a:lnTo>
                    <a:lnTo>
                      <a:pt x="48" y="121"/>
                    </a:lnTo>
                    <a:lnTo>
                      <a:pt x="48" y="121"/>
                    </a:lnTo>
                    <a:lnTo>
                      <a:pt x="48" y="129"/>
                    </a:lnTo>
                    <a:lnTo>
                      <a:pt x="48" y="129"/>
                    </a:lnTo>
                    <a:lnTo>
                      <a:pt x="48" y="129"/>
                    </a:lnTo>
                    <a:lnTo>
                      <a:pt x="48" y="129"/>
                    </a:lnTo>
                    <a:lnTo>
                      <a:pt x="48" y="129"/>
                    </a:lnTo>
                    <a:lnTo>
                      <a:pt x="48" y="137"/>
                    </a:lnTo>
                    <a:lnTo>
                      <a:pt x="48" y="137"/>
                    </a:lnTo>
                    <a:lnTo>
                      <a:pt x="48" y="145"/>
                    </a:lnTo>
                    <a:lnTo>
                      <a:pt x="48" y="145"/>
                    </a:lnTo>
                    <a:lnTo>
                      <a:pt x="48" y="145"/>
                    </a:lnTo>
                    <a:lnTo>
                      <a:pt x="48" y="145"/>
                    </a:lnTo>
                    <a:lnTo>
                      <a:pt x="56" y="145"/>
                    </a:lnTo>
                    <a:lnTo>
                      <a:pt x="56" y="145"/>
                    </a:lnTo>
                    <a:lnTo>
                      <a:pt x="56" y="153"/>
                    </a:lnTo>
                    <a:lnTo>
                      <a:pt x="56" y="153"/>
                    </a:lnTo>
                    <a:lnTo>
                      <a:pt x="56" y="153"/>
                    </a:lnTo>
                    <a:lnTo>
                      <a:pt x="56" y="153"/>
                    </a:lnTo>
                    <a:lnTo>
                      <a:pt x="56" y="153"/>
                    </a:lnTo>
                    <a:lnTo>
                      <a:pt x="56" y="153"/>
                    </a:lnTo>
                    <a:lnTo>
                      <a:pt x="56" y="161"/>
                    </a:lnTo>
                    <a:lnTo>
                      <a:pt x="56" y="161"/>
                    </a:lnTo>
                    <a:lnTo>
                      <a:pt x="56" y="161"/>
                    </a:lnTo>
                    <a:lnTo>
                      <a:pt x="56" y="169"/>
                    </a:lnTo>
                    <a:lnTo>
                      <a:pt x="56" y="169"/>
                    </a:lnTo>
                    <a:lnTo>
                      <a:pt x="56" y="177"/>
                    </a:lnTo>
                    <a:lnTo>
                      <a:pt x="56" y="177"/>
                    </a:lnTo>
                    <a:lnTo>
                      <a:pt x="56" y="177"/>
                    </a:lnTo>
                    <a:lnTo>
                      <a:pt x="56" y="177"/>
                    </a:lnTo>
                    <a:lnTo>
                      <a:pt x="56" y="177"/>
                    </a:lnTo>
                    <a:lnTo>
                      <a:pt x="56" y="185"/>
                    </a:lnTo>
                    <a:lnTo>
                      <a:pt x="56" y="185"/>
                    </a:lnTo>
                    <a:lnTo>
                      <a:pt x="56" y="185"/>
                    </a:lnTo>
                    <a:lnTo>
                      <a:pt x="56" y="194"/>
                    </a:lnTo>
                    <a:lnTo>
                      <a:pt x="56" y="194"/>
                    </a:lnTo>
                    <a:lnTo>
                      <a:pt x="56" y="194"/>
                    </a:lnTo>
                    <a:lnTo>
                      <a:pt x="56" y="202"/>
                    </a:lnTo>
                    <a:lnTo>
                      <a:pt x="56" y="202"/>
                    </a:lnTo>
                    <a:lnTo>
                      <a:pt x="56" y="202"/>
                    </a:lnTo>
                    <a:lnTo>
                      <a:pt x="56" y="202"/>
                    </a:lnTo>
                    <a:lnTo>
                      <a:pt x="56" y="210"/>
                    </a:lnTo>
                    <a:lnTo>
                      <a:pt x="56" y="210"/>
                    </a:lnTo>
                    <a:lnTo>
                      <a:pt x="56" y="210"/>
                    </a:lnTo>
                    <a:lnTo>
                      <a:pt x="56" y="210"/>
                    </a:lnTo>
                    <a:lnTo>
                      <a:pt x="56" y="210"/>
                    </a:lnTo>
                    <a:lnTo>
                      <a:pt x="65" y="218"/>
                    </a:lnTo>
                    <a:lnTo>
                      <a:pt x="65" y="218"/>
                    </a:lnTo>
                    <a:lnTo>
                      <a:pt x="65" y="218"/>
                    </a:lnTo>
                    <a:lnTo>
                      <a:pt x="65" y="226"/>
                    </a:lnTo>
                    <a:lnTo>
                      <a:pt x="65" y="226"/>
                    </a:lnTo>
                    <a:lnTo>
                      <a:pt x="65" y="234"/>
                    </a:lnTo>
                    <a:lnTo>
                      <a:pt x="65" y="234"/>
                    </a:lnTo>
                    <a:lnTo>
                      <a:pt x="65" y="234"/>
                    </a:lnTo>
                    <a:lnTo>
                      <a:pt x="65" y="234"/>
                    </a:lnTo>
                    <a:lnTo>
                      <a:pt x="65" y="234"/>
                    </a:lnTo>
                    <a:lnTo>
                      <a:pt x="65" y="242"/>
                    </a:lnTo>
                    <a:lnTo>
                      <a:pt x="65" y="242"/>
                    </a:lnTo>
                    <a:lnTo>
                      <a:pt x="65" y="242"/>
                    </a:lnTo>
                    <a:lnTo>
                      <a:pt x="65" y="242"/>
                    </a:lnTo>
                    <a:lnTo>
                      <a:pt x="65" y="242"/>
                    </a:lnTo>
                    <a:lnTo>
                      <a:pt x="65" y="250"/>
                    </a:lnTo>
                    <a:lnTo>
                      <a:pt x="65" y="250"/>
                    </a:lnTo>
                    <a:lnTo>
                      <a:pt x="65" y="250"/>
                    </a:lnTo>
                    <a:lnTo>
                      <a:pt x="73" y="258"/>
                    </a:lnTo>
                    <a:lnTo>
                      <a:pt x="73" y="258"/>
                    </a:lnTo>
                    <a:lnTo>
                      <a:pt x="73" y="258"/>
                    </a:lnTo>
                    <a:lnTo>
                      <a:pt x="73" y="258"/>
                    </a:lnTo>
                    <a:lnTo>
                      <a:pt x="73" y="266"/>
                    </a:lnTo>
                    <a:lnTo>
                      <a:pt x="73" y="266"/>
                    </a:lnTo>
                    <a:lnTo>
                      <a:pt x="73" y="266"/>
                    </a:lnTo>
                    <a:lnTo>
                      <a:pt x="81" y="266"/>
                    </a:lnTo>
                    <a:lnTo>
                      <a:pt x="81" y="274"/>
                    </a:lnTo>
                    <a:lnTo>
                      <a:pt x="81" y="274"/>
                    </a:lnTo>
                    <a:lnTo>
                      <a:pt x="89" y="274"/>
                    </a:lnTo>
                    <a:lnTo>
                      <a:pt x="89" y="282"/>
                    </a:lnTo>
                    <a:lnTo>
                      <a:pt x="89" y="282"/>
                    </a:lnTo>
                    <a:lnTo>
                      <a:pt x="89" y="282"/>
                    </a:lnTo>
                    <a:lnTo>
                      <a:pt x="89" y="282"/>
                    </a:lnTo>
                    <a:lnTo>
                      <a:pt x="97" y="282"/>
                    </a:lnTo>
                    <a:lnTo>
                      <a:pt x="97" y="282"/>
                    </a:lnTo>
                    <a:lnTo>
                      <a:pt x="97" y="290"/>
                    </a:lnTo>
                    <a:lnTo>
                      <a:pt x="97" y="290"/>
                    </a:lnTo>
                    <a:lnTo>
                      <a:pt x="97" y="290"/>
                    </a:lnTo>
                    <a:lnTo>
                      <a:pt x="97" y="290"/>
                    </a:lnTo>
                    <a:lnTo>
                      <a:pt x="97" y="298"/>
                    </a:lnTo>
                    <a:lnTo>
                      <a:pt x="105" y="298"/>
                    </a:lnTo>
                    <a:lnTo>
                      <a:pt x="105" y="298"/>
                    </a:lnTo>
                    <a:lnTo>
                      <a:pt x="105" y="298"/>
                    </a:lnTo>
                    <a:lnTo>
                      <a:pt x="105" y="298"/>
                    </a:lnTo>
                    <a:lnTo>
                      <a:pt x="105" y="307"/>
                    </a:lnTo>
                    <a:lnTo>
                      <a:pt x="105" y="307"/>
                    </a:lnTo>
                    <a:lnTo>
                      <a:pt x="105" y="307"/>
                    </a:lnTo>
                    <a:lnTo>
                      <a:pt x="113" y="315"/>
                    </a:lnTo>
                    <a:lnTo>
                      <a:pt x="113" y="315"/>
                    </a:lnTo>
                    <a:lnTo>
                      <a:pt x="113" y="315"/>
                    </a:lnTo>
                    <a:lnTo>
                      <a:pt x="113" y="323"/>
                    </a:lnTo>
                    <a:lnTo>
                      <a:pt x="113" y="323"/>
                    </a:lnTo>
                    <a:lnTo>
                      <a:pt x="113" y="323"/>
                    </a:lnTo>
                    <a:lnTo>
                      <a:pt x="113" y="323"/>
                    </a:lnTo>
                    <a:lnTo>
                      <a:pt x="113" y="323"/>
                    </a:lnTo>
                    <a:lnTo>
                      <a:pt x="113" y="323"/>
                    </a:lnTo>
                    <a:lnTo>
                      <a:pt x="113" y="331"/>
                    </a:lnTo>
                    <a:lnTo>
                      <a:pt x="113" y="331"/>
                    </a:lnTo>
                    <a:lnTo>
                      <a:pt x="113" y="331"/>
                    </a:lnTo>
                    <a:lnTo>
                      <a:pt x="113" y="331"/>
                    </a:lnTo>
                    <a:lnTo>
                      <a:pt x="113" y="339"/>
                    </a:lnTo>
                    <a:lnTo>
                      <a:pt x="113" y="339"/>
                    </a:lnTo>
                    <a:lnTo>
                      <a:pt x="113" y="339"/>
                    </a:lnTo>
                    <a:lnTo>
                      <a:pt x="113" y="339"/>
                    </a:lnTo>
                    <a:lnTo>
                      <a:pt x="113" y="339"/>
                    </a:lnTo>
                    <a:lnTo>
                      <a:pt x="113" y="347"/>
                    </a:lnTo>
                    <a:lnTo>
                      <a:pt x="113" y="347"/>
                    </a:lnTo>
                    <a:lnTo>
                      <a:pt x="113" y="347"/>
                    </a:lnTo>
                    <a:lnTo>
                      <a:pt x="113" y="347"/>
                    </a:lnTo>
                    <a:lnTo>
                      <a:pt x="113" y="347"/>
                    </a:lnTo>
                    <a:lnTo>
                      <a:pt x="113" y="355"/>
                    </a:lnTo>
                    <a:lnTo>
                      <a:pt x="113" y="355"/>
                    </a:lnTo>
                    <a:lnTo>
                      <a:pt x="121" y="355"/>
                    </a:lnTo>
                    <a:lnTo>
                      <a:pt x="121" y="355"/>
                    </a:lnTo>
                    <a:lnTo>
                      <a:pt x="121" y="355"/>
                    </a:lnTo>
                    <a:lnTo>
                      <a:pt x="121" y="363"/>
                    </a:lnTo>
                    <a:lnTo>
                      <a:pt x="121" y="363"/>
                    </a:lnTo>
                    <a:lnTo>
                      <a:pt x="129" y="371"/>
                    </a:lnTo>
                    <a:lnTo>
                      <a:pt x="129" y="371"/>
                    </a:lnTo>
                    <a:lnTo>
                      <a:pt x="129" y="371"/>
                    </a:lnTo>
                    <a:lnTo>
                      <a:pt x="129" y="371"/>
                    </a:lnTo>
                    <a:lnTo>
                      <a:pt x="129" y="371"/>
                    </a:lnTo>
                    <a:lnTo>
                      <a:pt x="129" y="371"/>
                    </a:lnTo>
                    <a:lnTo>
                      <a:pt x="129" y="371"/>
                    </a:lnTo>
                    <a:lnTo>
                      <a:pt x="129" y="379"/>
                    </a:lnTo>
                    <a:lnTo>
                      <a:pt x="129" y="379"/>
                    </a:lnTo>
                    <a:lnTo>
                      <a:pt x="129" y="387"/>
                    </a:lnTo>
                    <a:lnTo>
                      <a:pt x="129" y="387"/>
                    </a:lnTo>
                    <a:lnTo>
                      <a:pt x="129" y="395"/>
                    </a:lnTo>
                    <a:lnTo>
                      <a:pt x="129" y="395"/>
                    </a:lnTo>
                    <a:lnTo>
                      <a:pt x="129" y="395"/>
                    </a:lnTo>
                    <a:lnTo>
                      <a:pt x="129" y="395"/>
                    </a:lnTo>
                    <a:lnTo>
                      <a:pt x="121" y="403"/>
                    </a:lnTo>
                    <a:lnTo>
                      <a:pt x="121" y="403"/>
                    </a:lnTo>
                    <a:lnTo>
                      <a:pt x="121" y="403"/>
                    </a:lnTo>
                    <a:lnTo>
                      <a:pt x="121" y="403"/>
                    </a:lnTo>
                    <a:lnTo>
                      <a:pt x="121" y="403"/>
                    </a:lnTo>
                    <a:lnTo>
                      <a:pt x="113" y="411"/>
                    </a:lnTo>
                    <a:lnTo>
                      <a:pt x="113" y="411"/>
                    </a:lnTo>
                    <a:lnTo>
                      <a:pt x="113" y="411"/>
                    </a:lnTo>
                    <a:lnTo>
                      <a:pt x="113" y="411"/>
                    </a:lnTo>
                    <a:lnTo>
                      <a:pt x="113" y="411"/>
                    </a:lnTo>
                    <a:lnTo>
                      <a:pt x="105" y="419"/>
                    </a:lnTo>
                    <a:lnTo>
                      <a:pt x="105" y="419"/>
                    </a:lnTo>
                    <a:lnTo>
                      <a:pt x="97" y="419"/>
                    </a:lnTo>
                    <a:lnTo>
                      <a:pt x="97" y="419"/>
                    </a:lnTo>
                    <a:lnTo>
                      <a:pt x="97" y="419"/>
                    </a:lnTo>
                    <a:lnTo>
                      <a:pt x="97" y="419"/>
                    </a:lnTo>
                    <a:lnTo>
                      <a:pt x="89" y="419"/>
                    </a:lnTo>
                    <a:lnTo>
                      <a:pt x="89" y="419"/>
                    </a:lnTo>
                    <a:lnTo>
                      <a:pt x="89" y="419"/>
                    </a:lnTo>
                    <a:lnTo>
                      <a:pt x="89" y="419"/>
                    </a:lnTo>
                    <a:lnTo>
                      <a:pt x="89" y="419"/>
                    </a:lnTo>
                    <a:lnTo>
                      <a:pt x="89" y="419"/>
                    </a:lnTo>
                    <a:lnTo>
                      <a:pt x="89" y="419"/>
                    </a:lnTo>
                    <a:lnTo>
                      <a:pt x="89" y="419"/>
                    </a:lnTo>
                    <a:lnTo>
                      <a:pt x="89" y="428"/>
                    </a:lnTo>
                    <a:lnTo>
                      <a:pt x="89" y="419"/>
                    </a:lnTo>
                    <a:lnTo>
                      <a:pt x="89" y="428"/>
                    </a:lnTo>
                    <a:lnTo>
                      <a:pt x="89" y="428"/>
                    </a:lnTo>
                    <a:lnTo>
                      <a:pt x="89" y="428"/>
                    </a:lnTo>
                    <a:lnTo>
                      <a:pt x="89" y="428"/>
                    </a:lnTo>
                    <a:lnTo>
                      <a:pt x="89" y="436"/>
                    </a:lnTo>
                    <a:lnTo>
                      <a:pt x="89" y="436"/>
                    </a:lnTo>
                    <a:lnTo>
                      <a:pt x="89" y="436"/>
                    </a:lnTo>
                    <a:lnTo>
                      <a:pt x="89" y="436"/>
                    </a:lnTo>
                    <a:lnTo>
                      <a:pt x="89" y="444"/>
                    </a:lnTo>
                    <a:lnTo>
                      <a:pt x="89" y="444"/>
                    </a:lnTo>
                    <a:lnTo>
                      <a:pt x="89" y="444"/>
                    </a:lnTo>
                    <a:lnTo>
                      <a:pt x="89" y="444"/>
                    </a:lnTo>
                    <a:lnTo>
                      <a:pt x="89" y="444"/>
                    </a:lnTo>
                    <a:lnTo>
                      <a:pt x="89" y="444"/>
                    </a:lnTo>
                    <a:lnTo>
                      <a:pt x="89" y="444"/>
                    </a:lnTo>
                    <a:lnTo>
                      <a:pt x="89" y="444"/>
                    </a:lnTo>
                    <a:lnTo>
                      <a:pt x="89" y="452"/>
                    </a:lnTo>
                    <a:lnTo>
                      <a:pt x="89" y="452"/>
                    </a:lnTo>
                    <a:lnTo>
                      <a:pt x="89" y="452"/>
                    </a:lnTo>
                    <a:lnTo>
                      <a:pt x="89" y="452"/>
                    </a:lnTo>
                    <a:lnTo>
                      <a:pt x="89" y="452"/>
                    </a:lnTo>
                    <a:lnTo>
                      <a:pt x="89" y="452"/>
                    </a:lnTo>
                    <a:lnTo>
                      <a:pt x="89" y="460"/>
                    </a:lnTo>
                    <a:lnTo>
                      <a:pt x="89" y="460"/>
                    </a:lnTo>
                    <a:lnTo>
                      <a:pt x="89" y="460"/>
                    </a:lnTo>
                    <a:lnTo>
                      <a:pt x="89" y="460"/>
                    </a:lnTo>
                    <a:lnTo>
                      <a:pt x="89" y="468"/>
                    </a:lnTo>
                    <a:lnTo>
                      <a:pt x="89" y="468"/>
                    </a:lnTo>
                    <a:lnTo>
                      <a:pt x="89" y="468"/>
                    </a:lnTo>
                    <a:lnTo>
                      <a:pt x="89" y="468"/>
                    </a:lnTo>
                    <a:lnTo>
                      <a:pt x="97" y="468"/>
                    </a:lnTo>
                    <a:lnTo>
                      <a:pt x="97" y="468"/>
                    </a:lnTo>
                    <a:lnTo>
                      <a:pt x="97" y="468"/>
                    </a:lnTo>
                    <a:lnTo>
                      <a:pt x="97" y="468"/>
                    </a:lnTo>
                    <a:lnTo>
                      <a:pt x="97" y="468"/>
                    </a:lnTo>
                    <a:lnTo>
                      <a:pt x="105" y="476"/>
                    </a:lnTo>
                    <a:lnTo>
                      <a:pt x="105" y="476"/>
                    </a:lnTo>
                    <a:lnTo>
                      <a:pt x="105" y="476"/>
                    </a:lnTo>
                    <a:lnTo>
                      <a:pt x="105" y="476"/>
                    </a:lnTo>
                    <a:lnTo>
                      <a:pt x="105" y="476"/>
                    </a:lnTo>
                    <a:lnTo>
                      <a:pt x="105" y="476"/>
                    </a:lnTo>
                    <a:lnTo>
                      <a:pt x="113" y="484"/>
                    </a:lnTo>
                    <a:lnTo>
                      <a:pt x="113" y="484"/>
                    </a:lnTo>
                    <a:lnTo>
                      <a:pt x="113" y="484"/>
                    </a:lnTo>
                    <a:lnTo>
                      <a:pt x="113" y="484"/>
                    </a:lnTo>
                    <a:lnTo>
                      <a:pt x="113" y="492"/>
                    </a:lnTo>
                    <a:lnTo>
                      <a:pt x="113" y="492"/>
                    </a:lnTo>
                    <a:lnTo>
                      <a:pt x="113" y="492"/>
                    </a:lnTo>
                    <a:lnTo>
                      <a:pt x="113" y="492"/>
                    </a:lnTo>
                    <a:lnTo>
                      <a:pt x="113" y="492"/>
                    </a:lnTo>
                    <a:lnTo>
                      <a:pt x="113" y="492"/>
                    </a:lnTo>
                    <a:lnTo>
                      <a:pt x="113" y="492"/>
                    </a:lnTo>
                    <a:lnTo>
                      <a:pt x="113" y="492"/>
                    </a:lnTo>
                    <a:lnTo>
                      <a:pt x="113" y="500"/>
                    </a:lnTo>
                    <a:lnTo>
                      <a:pt x="113" y="500"/>
                    </a:lnTo>
                    <a:lnTo>
                      <a:pt x="113" y="500"/>
                    </a:lnTo>
                    <a:lnTo>
                      <a:pt x="113" y="500"/>
                    </a:lnTo>
                    <a:lnTo>
                      <a:pt x="113" y="508"/>
                    </a:lnTo>
                    <a:lnTo>
                      <a:pt x="113" y="508"/>
                    </a:lnTo>
                    <a:lnTo>
                      <a:pt x="113" y="516"/>
                    </a:lnTo>
                    <a:lnTo>
                      <a:pt x="113" y="516"/>
                    </a:lnTo>
                    <a:lnTo>
                      <a:pt x="113" y="516"/>
                    </a:lnTo>
                    <a:lnTo>
                      <a:pt x="113" y="516"/>
                    </a:lnTo>
                    <a:lnTo>
                      <a:pt x="113" y="516"/>
                    </a:lnTo>
                    <a:lnTo>
                      <a:pt x="113" y="516"/>
                    </a:lnTo>
                    <a:lnTo>
                      <a:pt x="121" y="516"/>
                    </a:lnTo>
                    <a:lnTo>
                      <a:pt x="129" y="524"/>
                    </a:lnTo>
                    <a:lnTo>
                      <a:pt x="129" y="524"/>
                    </a:lnTo>
                    <a:lnTo>
                      <a:pt x="129" y="524"/>
                    </a:lnTo>
                    <a:lnTo>
                      <a:pt x="129" y="524"/>
                    </a:lnTo>
                    <a:lnTo>
                      <a:pt x="129" y="524"/>
                    </a:lnTo>
                    <a:lnTo>
                      <a:pt x="129" y="524"/>
                    </a:lnTo>
                    <a:lnTo>
                      <a:pt x="129" y="532"/>
                    </a:lnTo>
                    <a:lnTo>
                      <a:pt x="129" y="532"/>
                    </a:lnTo>
                    <a:lnTo>
                      <a:pt x="129" y="532"/>
                    </a:lnTo>
                    <a:lnTo>
                      <a:pt x="129" y="532"/>
                    </a:lnTo>
                    <a:lnTo>
                      <a:pt x="129" y="541"/>
                    </a:lnTo>
                    <a:lnTo>
                      <a:pt x="129" y="541"/>
                    </a:lnTo>
                    <a:lnTo>
                      <a:pt x="137" y="541"/>
                    </a:lnTo>
                    <a:lnTo>
                      <a:pt x="137" y="541"/>
                    </a:lnTo>
                    <a:lnTo>
                      <a:pt x="137" y="541"/>
                    </a:lnTo>
                    <a:lnTo>
                      <a:pt x="137" y="549"/>
                    </a:lnTo>
                    <a:lnTo>
                      <a:pt x="137"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73"/>
                    </a:lnTo>
                    <a:lnTo>
                      <a:pt x="145" y="573"/>
                    </a:lnTo>
                    <a:lnTo>
                      <a:pt x="145" y="573"/>
                    </a:lnTo>
                    <a:lnTo>
                      <a:pt x="145" y="581"/>
                    </a:lnTo>
                    <a:lnTo>
                      <a:pt x="145" y="581"/>
                    </a:lnTo>
                    <a:lnTo>
                      <a:pt x="145" y="589"/>
                    </a:lnTo>
                    <a:lnTo>
                      <a:pt x="145" y="589"/>
                    </a:lnTo>
                    <a:lnTo>
                      <a:pt x="145" y="589"/>
                    </a:lnTo>
                    <a:lnTo>
                      <a:pt x="145" y="597"/>
                    </a:lnTo>
                    <a:lnTo>
                      <a:pt x="145" y="597"/>
                    </a:lnTo>
                    <a:lnTo>
                      <a:pt x="145" y="597"/>
                    </a:lnTo>
                    <a:lnTo>
                      <a:pt x="145" y="605"/>
                    </a:lnTo>
                    <a:lnTo>
                      <a:pt x="145" y="605"/>
                    </a:lnTo>
                    <a:lnTo>
                      <a:pt x="145" y="605"/>
                    </a:lnTo>
                    <a:lnTo>
                      <a:pt x="145" y="613"/>
                    </a:lnTo>
                    <a:lnTo>
                      <a:pt x="145" y="613"/>
                    </a:lnTo>
                    <a:lnTo>
                      <a:pt x="145" y="621"/>
                    </a:lnTo>
                    <a:lnTo>
                      <a:pt x="145" y="621"/>
                    </a:lnTo>
                    <a:lnTo>
                      <a:pt x="145" y="621"/>
                    </a:lnTo>
                    <a:lnTo>
                      <a:pt x="145" y="629"/>
                    </a:lnTo>
                    <a:lnTo>
                      <a:pt x="145" y="629"/>
                    </a:lnTo>
                    <a:lnTo>
                      <a:pt x="145" y="637"/>
                    </a:lnTo>
                    <a:lnTo>
                      <a:pt x="145" y="637"/>
                    </a:lnTo>
                    <a:lnTo>
                      <a:pt x="145" y="637"/>
                    </a:lnTo>
                    <a:lnTo>
                      <a:pt x="145" y="637"/>
                    </a:lnTo>
                    <a:lnTo>
                      <a:pt x="145" y="645"/>
                    </a:lnTo>
                    <a:lnTo>
                      <a:pt x="145" y="645"/>
                    </a:lnTo>
                    <a:lnTo>
                      <a:pt x="145" y="654"/>
                    </a:lnTo>
                    <a:lnTo>
                      <a:pt x="145" y="654"/>
                    </a:lnTo>
                    <a:lnTo>
                      <a:pt x="145" y="654"/>
                    </a:lnTo>
                    <a:lnTo>
                      <a:pt x="145" y="654"/>
                    </a:lnTo>
                    <a:lnTo>
                      <a:pt x="145" y="654"/>
                    </a:lnTo>
                    <a:lnTo>
                      <a:pt x="145" y="662"/>
                    </a:lnTo>
                    <a:lnTo>
                      <a:pt x="137" y="662"/>
                    </a:lnTo>
                    <a:lnTo>
                      <a:pt x="137" y="662"/>
                    </a:lnTo>
                    <a:lnTo>
                      <a:pt x="137" y="662"/>
                    </a:lnTo>
                    <a:lnTo>
                      <a:pt x="137" y="670"/>
                    </a:lnTo>
                    <a:lnTo>
                      <a:pt x="137" y="670"/>
                    </a:lnTo>
                    <a:lnTo>
                      <a:pt x="137" y="670"/>
                    </a:lnTo>
                    <a:lnTo>
                      <a:pt x="137" y="670"/>
                    </a:lnTo>
                    <a:lnTo>
                      <a:pt x="137" y="670"/>
                    </a:lnTo>
                    <a:lnTo>
                      <a:pt x="137" y="678"/>
                    </a:lnTo>
                    <a:lnTo>
                      <a:pt x="137" y="678"/>
                    </a:lnTo>
                    <a:lnTo>
                      <a:pt x="137" y="678"/>
                    </a:lnTo>
                    <a:lnTo>
                      <a:pt x="129" y="678"/>
                    </a:lnTo>
                    <a:lnTo>
                      <a:pt x="129" y="686"/>
                    </a:lnTo>
                    <a:lnTo>
                      <a:pt x="129" y="686"/>
                    </a:lnTo>
                    <a:lnTo>
                      <a:pt x="129" y="686"/>
                    </a:lnTo>
                    <a:lnTo>
                      <a:pt x="129" y="686"/>
                    </a:lnTo>
                    <a:lnTo>
                      <a:pt x="129" y="686"/>
                    </a:lnTo>
                    <a:lnTo>
                      <a:pt x="129" y="686"/>
                    </a:lnTo>
                    <a:lnTo>
                      <a:pt x="129" y="686"/>
                    </a:lnTo>
                    <a:lnTo>
                      <a:pt x="129" y="686"/>
                    </a:lnTo>
                    <a:lnTo>
                      <a:pt x="121" y="694"/>
                    </a:lnTo>
                    <a:lnTo>
                      <a:pt x="113" y="694"/>
                    </a:lnTo>
                    <a:lnTo>
                      <a:pt x="113" y="694"/>
                    </a:lnTo>
                    <a:lnTo>
                      <a:pt x="113" y="702"/>
                    </a:lnTo>
                    <a:lnTo>
                      <a:pt x="113" y="702"/>
                    </a:lnTo>
                    <a:lnTo>
                      <a:pt x="105" y="710"/>
                    </a:lnTo>
                    <a:lnTo>
                      <a:pt x="105" y="710"/>
                    </a:lnTo>
                    <a:lnTo>
                      <a:pt x="97" y="710"/>
                    </a:lnTo>
                    <a:lnTo>
                      <a:pt x="97" y="710"/>
                    </a:lnTo>
                    <a:lnTo>
                      <a:pt x="97" y="718"/>
                    </a:lnTo>
                    <a:lnTo>
                      <a:pt x="97" y="718"/>
                    </a:lnTo>
                    <a:lnTo>
                      <a:pt x="97" y="718"/>
                    </a:lnTo>
                    <a:lnTo>
                      <a:pt x="97" y="718"/>
                    </a:lnTo>
                    <a:lnTo>
                      <a:pt x="97" y="718"/>
                    </a:lnTo>
                    <a:lnTo>
                      <a:pt x="97" y="718"/>
                    </a:lnTo>
                    <a:lnTo>
                      <a:pt x="97" y="718"/>
                    </a:lnTo>
                    <a:lnTo>
                      <a:pt x="89" y="726"/>
                    </a:lnTo>
                    <a:lnTo>
                      <a:pt x="89" y="726"/>
                    </a:lnTo>
                    <a:lnTo>
                      <a:pt x="89" y="726"/>
                    </a:lnTo>
                    <a:lnTo>
                      <a:pt x="89" y="726"/>
                    </a:lnTo>
                    <a:lnTo>
                      <a:pt x="89" y="726"/>
                    </a:lnTo>
                    <a:lnTo>
                      <a:pt x="89" y="726"/>
                    </a:lnTo>
                    <a:lnTo>
                      <a:pt x="89" y="734"/>
                    </a:lnTo>
                    <a:lnTo>
                      <a:pt x="89" y="734"/>
                    </a:lnTo>
                    <a:lnTo>
                      <a:pt x="89" y="734"/>
                    </a:lnTo>
                    <a:lnTo>
                      <a:pt x="89" y="734"/>
                    </a:lnTo>
                    <a:lnTo>
                      <a:pt x="81" y="742"/>
                    </a:lnTo>
                    <a:lnTo>
                      <a:pt x="81" y="742"/>
                    </a:lnTo>
                    <a:lnTo>
                      <a:pt x="81" y="742"/>
                    </a:lnTo>
                    <a:lnTo>
                      <a:pt x="81" y="742"/>
                    </a:lnTo>
                    <a:lnTo>
                      <a:pt x="81" y="750"/>
                    </a:lnTo>
                    <a:lnTo>
                      <a:pt x="81" y="750"/>
                    </a:lnTo>
                    <a:lnTo>
                      <a:pt x="81" y="750"/>
                    </a:lnTo>
                    <a:lnTo>
                      <a:pt x="81" y="750"/>
                    </a:lnTo>
                    <a:lnTo>
                      <a:pt x="81" y="758"/>
                    </a:lnTo>
                    <a:lnTo>
                      <a:pt x="81" y="758"/>
                    </a:lnTo>
                    <a:lnTo>
                      <a:pt x="81" y="758"/>
                    </a:lnTo>
                    <a:lnTo>
                      <a:pt x="73" y="766"/>
                    </a:lnTo>
                    <a:lnTo>
                      <a:pt x="73" y="766"/>
                    </a:lnTo>
                    <a:lnTo>
                      <a:pt x="73" y="766"/>
                    </a:lnTo>
                    <a:lnTo>
                      <a:pt x="73" y="766"/>
                    </a:lnTo>
                    <a:lnTo>
                      <a:pt x="73" y="766"/>
                    </a:lnTo>
                    <a:lnTo>
                      <a:pt x="73" y="766"/>
                    </a:lnTo>
                    <a:lnTo>
                      <a:pt x="73" y="766"/>
                    </a:lnTo>
                    <a:lnTo>
                      <a:pt x="73" y="775"/>
                    </a:lnTo>
                    <a:lnTo>
                      <a:pt x="73" y="775"/>
                    </a:lnTo>
                    <a:lnTo>
                      <a:pt x="73" y="775"/>
                    </a:lnTo>
                    <a:lnTo>
                      <a:pt x="65" y="783"/>
                    </a:lnTo>
                    <a:lnTo>
                      <a:pt x="65" y="783"/>
                    </a:lnTo>
                    <a:lnTo>
                      <a:pt x="65" y="783"/>
                    </a:lnTo>
                    <a:lnTo>
                      <a:pt x="65" y="783"/>
                    </a:lnTo>
                    <a:lnTo>
                      <a:pt x="56" y="783"/>
                    </a:lnTo>
                    <a:lnTo>
                      <a:pt x="56" y="783"/>
                    </a:lnTo>
                    <a:lnTo>
                      <a:pt x="48" y="783"/>
                    </a:lnTo>
                    <a:lnTo>
                      <a:pt x="48" y="783"/>
                    </a:lnTo>
                    <a:lnTo>
                      <a:pt x="48" y="783"/>
                    </a:lnTo>
                    <a:lnTo>
                      <a:pt x="48" y="791"/>
                    </a:lnTo>
                    <a:lnTo>
                      <a:pt x="48" y="791"/>
                    </a:lnTo>
                    <a:lnTo>
                      <a:pt x="48" y="791"/>
                    </a:lnTo>
                    <a:lnTo>
                      <a:pt x="48" y="791"/>
                    </a:lnTo>
                    <a:lnTo>
                      <a:pt x="48" y="791"/>
                    </a:lnTo>
                    <a:lnTo>
                      <a:pt x="48" y="791"/>
                    </a:lnTo>
                    <a:lnTo>
                      <a:pt x="48" y="799"/>
                    </a:lnTo>
                    <a:lnTo>
                      <a:pt x="48" y="799"/>
                    </a:lnTo>
                    <a:lnTo>
                      <a:pt x="48" y="799"/>
                    </a:lnTo>
                    <a:lnTo>
                      <a:pt x="48" y="799"/>
                    </a:lnTo>
                    <a:lnTo>
                      <a:pt x="40" y="799"/>
                    </a:lnTo>
                    <a:lnTo>
                      <a:pt x="40" y="799"/>
                    </a:lnTo>
                    <a:lnTo>
                      <a:pt x="40" y="807"/>
                    </a:lnTo>
                    <a:lnTo>
                      <a:pt x="40" y="807"/>
                    </a:lnTo>
                    <a:lnTo>
                      <a:pt x="32" y="815"/>
                    </a:lnTo>
                    <a:lnTo>
                      <a:pt x="32" y="815"/>
                    </a:lnTo>
                    <a:lnTo>
                      <a:pt x="32" y="815"/>
                    </a:lnTo>
                    <a:lnTo>
                      <a:pt x="32" y="815"/>
                    </a:lnTo>
                    <a:lnTo>
                      <a:pt x="32" y="823"/>
                    </a:lnTo>
                    <a:lnTo>
                      <a:pt x="32" y="823"/>
                    </a:lnTo>
                    <a:lnTo>
                      <a:pt x="24" y="823"/>
                    </a:lnTo>
                    <a:lnTo>
                      <a:pt x="24" y="823"/>
                    </a:lnTo>
                    <a:lnTo>
                      <a:pt x="24" y="823"/>
                    </a:lnTo>
                    <a:lnTo>
                      <a:pt x="24" y="823"/>
                    </a:lnTo>
                    <a:lnTo>
                      <a:pt x="24" y="831"/>
                    </a:lnTo>
                    <a:lnTo>
                      <a:pt x="24" y="831"/>
                    </a:lnTo>
                    <a:lnTo>
                      <a:pt x="24" y="831"/>
                    </a:lnTo>
                    <a:lnTo>
                      <a:pt x="16" y="831"/>
                    </a:lnTo>
                    <a:lnTo>
                      <a:pt x="16" y="831"/>
                    </a:lnTo>
                    <a:lnTo>
                      <a:pt x="16" y="831"/>
                    </a:lnTo>
                    <a:lnTo>
                      <a:pt x="16" y="831"/>
                    </a:lnTo>
                    <a:lnTo>
                      <a:pt x="8" y="839"/>
                    </a:lnTo>
                    <a:lnTo>
                      <a:pt x="8" y="839"/>
                    </a:lnTo>
                    <a:lnTo>
                      <a:pt x="8" y="839"/>
                    </a:lnTo>
                    <a:lnTo>
                      <a:pt x="8" y="839"/>
                    </a:lnTo>
                    <a:lnTo>
                      <a:pt x="8" y="839"/>
                    </a:lnTo>
                    <a:lnTo>
                      <a:pt x="8" y="839"/>
                    </a:lnTo>
                    <a:lnTo>
                      <a:pt x="8" y="839"/>
                    </a:lnTo>
                    <a:lnTo>
                      <a:pt x="8" y="839"/>
                    </a:lnTo>
                    <a:lnTo>
                      <a:pt x="8" y="847"/>
                    </a:lnTo>
                    <a:lnTo>
                      <a:pt x="8" y="847"/>
                    </a:lnTo>
                    <a:lnTo>
                      <a:pt x="8" y="847"/>
                    </a:lnTo>
                    <a:lnTo>
                      <a:pt x="8" y="847"/>
                    </a:lnTo>
                    <a:lnTo>
                      <a:pt x="8" y="847"/>
                    </a:lnTo>
                    <a:lnTo>
                      <a:pt x="8" y="847"/>
                    </a:lnTo>
                    <a:lnTo>
                      <a:pt x="8" y="855"/>
                    </a:lnTo>
                    <a:lnTo>
                      <a:pt x="8" y="855"/>
                    </a:lnTo>
                    <a:lnTo>
                      <a:pt x="8" y="855"/>
                    </a:lnTo>
                    <a:lnTo>
                      <a:pt x="8" y="855"/>
                    </a:lnTo>
                    <a:lnTo>
                      <a:pt x="8" y="863"/>
                    </a:lnTo>
                    <a:lnTo>
                      <a:pt x="8" y="863"/>
                    </a:lnTo>
                    <a:lnTo>
                      <a:pt x="8" y="863"/>
                    </a:lnTo>
                    <a:lnTo>
                      <a:pt x="8" y="863"/>
                    </a:lnTo>
                    <a:lnTo>
                      <a:pt x="8" y="863"/>
                    </a:lnTo>
                    <a:lnTo>
                      <a:pt x="8" y="871"/>
                    </a:lnTo>
                    <a:lnTo>
                      <a:pt x="8" y="871"/>
                    </a:lnTo>
                    <a:lnTo>
                      <a:pt x="8" y="879"/>
                    </a:lnTo>
                    <a:lnTo>
                      <a:pt x="8" y="879"/>
                    </a:lnTo>
                    <a:lnTo>
                      <a:pt x="8" y="879"/>
                    </a:lnTo>
                    <a:lnTo>
                      <a:pt x="8" y="879"/>
                    </a:lnTo>
                    <a:lnTo>
                      <a:pt x="8" y="879"/>
                    </a:lnTo>
                    <a:lnTo>
                      <a:pt x="8" y="888"/>
                    </a:lnTo>
                    <a:lnTo>
                      <a:pt x="8" y="888"/>
                    </a:lnTo>
                    <a:lnTo>
                      <a:pt x="8" y="888"/>
                    </a:lnTo>
                    <a:lnTo>
                      <a:pt x="8" y="888"/>
                    </a:lnTo>
                    <a:lnTo>
                      <a:pt x="8" y="888"/>
                    </a:lnTo>
                    <a:lnTo>
                      <a:pt x="8" y="896"/>
                    </a:lnTo>
                    <a:lnTo>
                      <a:pt x="8" y="896"/>
                    </a:lnTo>
                    <a:lnTo>
                      <a:pt x="8" y="896"/>
                    </a:lnTo>
                    <a:lnTo>
                      <a:pt x="8" y="896"/>
                    </a:lnTo>
                    <a:lnTo>
                      <a:pt x="8" y="896"/>
                    </a:lnTo>
                    <a:lnTo>
                      <a:pt x="8" y="896"/>
                    </a:lnTo>
                    <a:lnTo>
                      <a:pt x="8" y="904"/>
                    </a:lnTo>
                    <a:lnTo>
                      <a:pt x="8" y="904"/>
                    </a:lnTo>
                    <a:lnTo>
                      <a:pt x="16" y="904"/>
                    </a:lnTo>
                    <a:lnTo>
                      <a:pt x="16" y="904"/>
                    </a:lnTo>
                    <a:lnTo>
                      <a:pt x="24" y="904"/>
                    </a:lnTo>
                    <a:lnTo>
                      <a:pt x="24" y="904"/>
                    </a:lnTo>
                    <a:lnTo>
                      <a:pt x="24" y="904"/>
                    </a:lnTo>
                    <a:lnTo>
                      <a:pt x="24" y="904"/>
                    </a:lnTo>
                    <a:lnTo>
                      <a:pt x="24" y="904"/>
                    </a:lnTo>
                    <a:lnTo>
                      <a:pt x="24" y="904"/>
                    </a:lnTo>
                    <a:lnTo>
                      <a:pt x="32" y="904"/>
                    </a:lnTo>
                    <a:lnTo>
                      <a:pt x="32" y="904"/>
                    </a:lnTo>
                    <a:lnTo>
                      <a:pt x="32" y="904"/>
                    </a:lnTo>
                    <a:lnTo>
                      <a:pt x="32" y="904"/>
                    </a:lnTo>
                    <a:lnTo>
                      <a:pt x="40" y="904"/>
                    </a:lnTo>
                    <a:lnTo>
                      <a:pt x="40" y="904"/>
                    </a:lnTo>
                    <a:lnTo>
                      <a:pt x="40" y="904"/>
                    </a:lnTo>
                    <a:lnTo>
                      <a:pt x="40" y="904"/>
                    </a:lnTo>
                    <a:lnTo>
                      <a:pt x="48" y="904"/>
                    </a:lnTo>
                    <a:lnTo>
                      <a:pt x="48" y="904"/>
                    </a:lnTo>
                    <a:lnTo>
                      <a:pt x="56" y="904"/>
                    </a:lnTo>
                    <a:lnTo>
                      <a:pt x="56" y="896"/>
                    </a:lnTo>
                    <a:lnTo>
                      <a:pt x="56" y="896"/>
                    </a:lnTo>
                    <a:lnTo>
                      <a:pt x="56" y="896"/>
                    </a:lnTo>
                    <a:lnTo>
                      <a:pt x="56" y="896"/>
                    </a:lnTo>
                    <a:lnTo>
                      <a:pt x="65" y="896"/>
                    </a:lnTo>
                    <a:lnTo>
                      <a:pt x="65" y="896"/>
                    </a:lnTo>
                    <a:lnTo>
                      <a:pt x="65" y="896"/>
                    </a:lnTo>
                    <a:lnTo>
                      <a:pt x="73" y="896"/>
                    </a:lnTo>
                    <a:lnTo>
                      <a:pt x="73" y="896"/>
                    </a:lnTo>
                    <a:lnTo>
                      <a:pt x="73" y="896"/>
                    </a:lnTo>
                    <a:lnTo>
                      <a:pt x="81" y="896"/>
                    </a:lnTo>
                    <a:lnTo>
                      <a:pt x="81" y="896"/>
                    </a:lnTo>
                    <a:lnTo>
                      <a:pt x="81" y="896"/>
                    </a:lnTo>
                    <a:lnTo>
                      <a:pt x="81" y="904"/>
                    </a:lnTo>
                    <a:lnTo>
                      <a:pt x="81" y="904"/>
                    </a:lnTo>
                    <a:lnTo>
                      <a:pt x="81" y="904"/>
                    </a:lnTo>
                    <a:lnTo>
                      <a:pt x="81" y="904"/>
                    </a:lnTo>
                    <a:lnTo>
                      <a:pt x="81" y="904"/>
                    </a:lnTo>
                    <a:lnTo>
                      <a:pt x="81" y="912"/>
                    </a:lnTo>
                    <a:lnTo>
                      <a:pt x="81" y="912"/>
                    </a:lnTo>
                    <a:lnTo>
                      <a:pt x="81" y="912"/>
                    </a:lnTo>
                    <a:lnTo>
                      <a:pt x="81" y="912"/>
                    </a:lnTo>
                    <a:lnTo>
                      <a:pt x="89" y="920"/>
                    </a:lnTo>
                    <a:lnTo>
                      <a:pt x="89" y="920"/>
                    </a:lnTo>
                    <a:lnTo>
                      <a:pt x="89" y="920"/>
                    </a:lnTo>
                    <a:lnTo>
                      <a:pt x="89" y="928"/>
                    </a:lnTo>
                    <a:lnTo>
                      <a:pt x="89" y="928"/>
                    </a:lnTo>
                    <a:lnTo>
                      <a:pt x="89" y="928"/>
                    </a:lnTo>
                    <a:lnTo>
                      <a:pt x="89" y="928"/>
                    </a:lnTo>
                    <a:lnTo>
                      <a:pt x="89" y="928"/>
                    </a:lnTo>
                    <a:lnTo>
                      <a:pt x="89" y="936"/>
                    </a:lnTo>
                    <a:lnTo>
                      <a:pt x="89" y="936"/>
                    </a:lnTo>
                    <a:lnTo>
                      <a:pt x="89" y="936"/>
                    </a:lnTo>
                    <a:lnTo>
                      <a:pt x="89" y="944"/>
                    </a:lnTo>
                    <a:lnTo>
                      <a:pt x="89" y="944"/>
                    </a:lnTo>
                    <a:lnTo>
                      <a:pt x="89" y="952"/>
                    </a:lnTo>
                    <a:lnTo>
                      <a:pt x="89" y="952"/>
                    </a:lnTo>
                    <a:lnTo>
                      <a:pt x="89" y="952"/>
                    </a:lnTo>
                    <a:lnTo>
                      <a:pt x="89" y="952"/>
                    </a:lnTo>
                    <a:lnTo>
                      <a:pt x="89" y="960"/>
                    </a:lnTo>
                    <a:lnTo>
                      <a:pt x="89" y="960"/>
                    </a:lnTo>
                    <a:lnTo>
                      <a:pt x="89" y="960"/>
                    </a:lnTo>
                    <a:lnTo>
                      <a:pt x="89" y="960"/>
                    </a:lnTo>
                    <a:lnTo>
                      <a:pt x="89" y="968"/>
                    </a:lnTo>
                    <a:lnTo>
                      <a:pt x="89" y="968"/>
                    </a:lnTo>
                    <a:lnTo>
                      <a:pt x="89" y="968"/>
                    </a:lnTo>
                    <a:lnTo>
                      <a:pt x="89" y="968"/>
                    </a:lnTo>
                    <a:lnTo>
                      <a:pt x="89" y="968"/>
                    </a:lnTo>
                    <a:lnTo>
                      <a:pt x="89" y="968"/>
                    </a:lnTo>
                    <a:lnTo>
                      <a:pt x="89" y="976"/>
                    </a:lnTo>
                    <a:lnTo>
                      <a:pt x="89" y="976"/>
                    </a:lnTo>
                    <a:lnTo>
                      <a:pt x="89" y="976"/>
                    </a:lnTo>
                    <a:lnTo>
                      <a:pt x="89" y="976"/>
                    </a:lnTo>
                    <a:lnTo>
                      <a:pt x="89" y="984"/>
                    </a:lnTo>
                    <a:lnTo>
                      <a:pt x="89" y="984"/>
                    </a:lnTo>
                    <a:lnTo>
                      <a:pt x="89" y="992"/>
                    </a:lnTo>
                    <a:lnTo>
                      <a:pt x="89" y="992"/>
                    </a:lnTo>
                    <a:lnTo>
                      <a:pt x="89" y="992"/>
                    </a:lnTo>
                    <a:lnTo>
                      <a:pt x="89" y="992"/>
                    </a:lnTo>
                    <a:lnTo>
                      <a:pt x="89" y="992"/>
                    </a:lnTo>
                    <a:lnTo>
                      <a:pt x="89" y="992"/>
                    </a:lnTo>
                    <a:lnTo>
                      <a:pt x="89" y="1001"/>
                    </a:lnTo>
                    <a:lnTo>
                      <a:pt x="89" y="1001"/>
                    </a:lnTo>
                    <a:lnTo>
                      <a:pt x="89" y="1001"/>
                    </a:lnTo>
                    <a:lnTo>
                      <a:pt x="89" y="1001"/>
                    </a:lnTo>
                    <a:lnTo>
                      <a:pt x="81" y="1009"/>
                    </a:lnTo>
                    <a:lnTo>
                      <a:pt x="81" y="1009"/>
                    </a:lnTo>
                    <a:lnTo>
                      <a:pt x="81" y="1009"/>
                    </a:lnTo>
                    <a:lnTo>
                      <a:pt x="81" y="1009"/>
                    </a:lnTo>
                    <a:lnTo>
                      <a:pt x="73" y="1017"/>
                    </a:lnTo>
                    <a:lnTo>
                      <a:pt x="73" y="1017"/>
                    </a:lnTo>
                    <a:lnTo>
                      <a:pt x="73" y="1017"/>
                    </a:lnTo>
                    <a:lnTo>
                      <a:pt x="73" y="1017"/>
                    </a:lnTo>
                    <a:lnTo>
                      <a:pt x="73" y="1017"/>
                    </a:lnTo>
                    <a:lnTo>
                      <a:pt x="73" y="1017"/>
                    </a:lnTo>
                    <a:lnTo>
                      <a:pt x="73" y="1017"/>
                    </a:lnTo>
                    <a:lnTo>
                      <a:pt x="73" y="1025"/>
                    </a:lnTo>
                    <a:lnTo>
                      <a:pt x="73" y="1033"/>
                    </a:lnTo>
                    <a:lnTo>
                      <a:pt x="73" y="1033"/>
                    </a:lnTo>
                    <a:lnTo>
                      <a:pt x="65" y="1033"/>
                    </a:lnTo>
                    <a:lnTo>
                      <a:pt x="65" y="1033"/>
                    </a:lnTo>
                    <a:lnTo>
                      <a:pt x="65" y="1041"/>
                    </a:lnTo>
                    <a:lnTo>
                      <a:pt x="65" y="1041"/>
                    </a:lnTo>
                    <a:lnTo>
                      <a:pt x="65" y="1041"/>
                    </a:lnTo>
                    <a:lnTo>
                      <a:pt x="65" y="1041"/>
                    </a:lnTo>
                    <a:lnTo>
                      <a:pt x="65" y="1041"/>
                    </a:lnTo>
                    <a:lnTo>
                      <a:pt x="65" y="1041"/>
                    </a:lnTo>
                    <a:lnTo>
                      <a:pt x="65" y="1049"/>
                    </a:lnTo>
                    <a:lnTo>
                      <a:pt x="65" y="1049"/>
                    </a:lnTo>
                    <a:lnTo>
                      <a:pt x="65" y="1049"/>
                    </a:lnTo>
                    <a:lnTo>
                      <a:pt x="65" y="1049"/>
                    </a:lnTo>
                    <a:lnTo>
                      <a:pt x="56" y="1049"/>
                    </a:lnTo>
                    <a:lnTo>
                      <a:pt x="56" y="1057"/>
                    </a:lnTo>
                    <a:lnTo>
                      <a:pt x="56" y="1057"/>
                    </a:lnTo>
                    <a:lnTo>
                      <a:pt x="56" y="1057"/>
                    </a:lnTo>
                    <a:lnTo>
                      <a:pt x="56" y="1057"/>
                    </a:lnTo>
                    <a:lnTo>
                      <a:pt x="56" y="1065"/>
                    </a:lnTo>
                    <a:lnTo>
                      <a:pt x="56" y="1065"/>
                    </a:lnTo>
                    <a:lnTo>
                      <a:pt x="56" y="1065"/>
                    </a:lnTo>
                    <a:lnTo>
                      <a:pt x="56" y="1073"/>
                    </a:lnTo>
                    <a:lnTo>
                      <a:pt x="56" y="1073"/>
                    </a:lnTo>
                    <a:lnTo>
                      <a:pt x="56" y="1073"/>
                    </a:lnTo>
                    <a:lnTo>
                      <a:pt x="56" y="1073"/>
                    </a:lnTo>
                    <a:lnTo>
                      <a:pt x="56" y="1081"/>
                    </a:lnTo>
                    <a:lnTo>
                      <a:pt x="56" y="1081"/>
                    </a:lnTo>
                    <a:lnTo>
                      <a:pt x="56" y="1081"/>
                    </a:lnTo>
                    <a:lnTo>
                      <a:pt x="56" y="1089"/>
                    </a:lnTo>
                    <a:lnTo>
                      <a:pt x="56" y="1089"/>
                    </a:lnTo>
                    <a:lnTo>
                      <a:pt x="56" y="1089"/>
                    </a:lnTo>
                    <a:lnTo>
                      <a:pt x="56" y="1089"/>
                    </a:lnTo>
                    <a:lnTo>
                      <a:pt x="56" y="1089"/>
                    </a:lnTo>
                    <a:lnTo>
                      <a:pt x="56" y="1089"/>
                    </a:lnTo>
                    <a:lnTo>
                      <a:pt x="56" y="1097"/>
                    </a:lnTo>
                    <a:lnTo>
                      <a:pt x="56" y="1097"/>
                    </a:lnTo>
                    <a:lnTo>
                      <a:pt x="56" y="1097"/>
                    </a:lnTo>
                    <a:lnTo>
                      <a:pt x="56" y="1105"/>
                    </a:lnTo>
                    <a:lnTo>
                      <a:pt x="56" y="1105"/>
                    </a:lnTo>
                    <a:lnTo>
                      <a:pt x="48" y="1113"/>
                    </a:lnTo>
                    <a:lnTo>
                      <a:pt x="48" y="1113"/>
                    </a:lnTo>
                    <a:lnTo>
                      <a:pt x="48" y="1113"/>
                    </a:lnTo>
                    <a:lnTo>
                      <a:pt x="48" y="1113"/>
                    </a:lnTo>
                    <a:lnTo>
                      <a:pt x="48" y="1113"/>
                    </a:lnTo>
                    <a:lnTo>
                      <a:pt x="40" y="1122"/>
                    </a:lnTo>
                    <a:lnTo>
                      <a:pt x="40" y="1122"/>
                    </a:lnTo>
                    <a:lnTo>
                      <a:pt x="40" y="1122"/>
                    </a:lnTo>
                    <a:lnTo>
                      <a:pt x="40" y="1122"/>
                    </a:lnTo>
                    <a:lnTo>
                      <a:pt x="40" y="1130"/>
                    </a:lnTo>
                    <a:lnTo>
                      <a:pt x="40" y="1130"/>
                    </a:lnTo>
                    <a:lnTo>
                      <a:pt x="40" y="1130"/>
                    </a:lnTo>
                    <a:lnTo>
                      <a:pt x="40" y="1130"/>
                    </a:lnTo>
                    <a:lnTo>
                      <a:pt x="40" y="1130"/>
                    </a:lnTo>
                    <a:lnTo>
                      <a:pt x="40" y="1138"/>
                    </a:lnTo>
                    <a:lnTo>
                      <a:pt x="40" y="1138"/>
                    </a:lnTo>
                    <a:lnTo>
                      <a:pt x="40" y="1138"/>
                    </a:lnTo>
                    <a:lnTo>
                      <a:pt x="40" y="1146"/>
                    </a:lnTo>
                    <a:lnTo>
                      <a:pt x="40" y="1146"/>
                    </a:lnTo>
                    <a:lnTo>
                      <a:pt x="40" y="1146"/>
                    </a:lnTo>
                    <a:lnTo>
                      <a:pt x="40" y="1146"/>
                    </a:lnTo>
                    <a:lnTo>
                      <a:pt x="40" y="1154"/>
                    </a:lnTo>
                    <a:lnTo>
                      <a:pt x="40" y="1154"/>
                    </a:lnTo>
                    <a:lnTo>
                      <a:pt x="48" y="1154"/>
                    </a:lnTo>
                    <a:lnTo>
                      <a:pt x="48" y="1154"/>
                    </a:lnTo>
                    <a:lnTo>
                      <a:pt x="48" y="1154"/>
                    </a:lnTo>
                    <a:lnTo>
                      <a:pt x="48" y="1162"/>
                    </a:lnTo>
                    <a:lnTo>
                      <a:pt x="48" y="1162"/>
                    </a:lnTo>
                    <a:lnTo>
                      <a:pt x="48" y="1162"/>
                    </a:lnTo>
                    <a:lnTo>
                      <a:pt x="48" y="1162"/>
                    </a:lnTo>
                    <a:lnTo>
                      <a:pt x="48" y="1170"/>
                    </a:lnTo>
                    <a:lnTo>
                      <a:pt x="48" y="1170"/>
                    </a:lnTo>
                    <a:lnTo>
                      <a:pt x="48" y="1170"/>
                    </a:lnTo>
                    <a:lnTo>
                      <a:pt x="48" y="1170"/>
                    </a:lnTo>
                    <a:lnTo>
                      <a:pt x="48" y="1170"/>
                    </a:lnTo>
                    <a:lnTo>
                      <a:pt x="48" y="1170"/>
                    </a:lnTo>
                    <a:lnTo>
                      <a:pt x="48" y="1170"/>
                    </a:lnTo>
                    <a:lnTo>
                      <a:pt x="56" y="1178"/>
                    </a:lnTo>
                    <a:lnTo>
                      <a:pt x="56" y="1178"/>
                    </a:lnTo>
                    <a:lnTo>
                      <a:pt x="56" y="1178"/>
                    </a:lnTo>
                    <a:lnTo>
                      <a:pt x="56" y="1178"/>
                    </a:lnTo>
                    <a:lnTo>
                      <a:pt x="56" y="1186"/>
                    </a:lnTo>
                    <a:lnTo>
                      <a:pt x="56" y="1194"/>
                    </a:lnTo>
                    <a:lnTo>
                      <a:pt x="56" y="1194"/>
                    </a:lnTo>
                    <a:lnTo>
                      <a:pt x="56" y="1194"/>
                    </a:lnTo>
                    <a:lnTo>
                      <a:pt x="56" y="1194"/>
                    </a:lnTo>
                    <a:lnTo>
                      <a:pt x="56" y="1194"/>
                    </a:lnTo>
                    <a:lnTo>
                      <a:pt x="56" y="1202"/>
                    </a:lnTo>
                    <a:lnTo>
                      <a:pt x="56" y="1202"/>
                    </a:lnTo>
                    <a:lnTo>
                      <a:pt x="56" y="1202"/>
                    </a:lnTo>
                    <a:lnTo>
                      <a:pt x="56" y="1210"/>
                    </a:lnTo>
                    <a:lnTo>
                      <a:pt x="56" y="1210"/>
                    </a:lnTo>
                    <a:lnTo>
                      <a:pt x="56" y="1210"/>
                    </a:lnTo>
                    <a:lnTo>
                      <a:pt x="56" y="1210"/>
                    </a:lnTo>
                    <a:lnTo>
                      <a:pt x="56" y="1218"/>
                    </a:lnTo>
                    <a:lnTo>
                      <a:pt x="56" y="1218"/>
                    </a:lnTo>
                    <a:lnTo>
                      <a:pt x="56" y="1218"/>
                    </a:lnTo>
                    <a:lnTo>
                      <a:pt x="56" y="1218"/>
                    </a:lnTo>
                    <a:lnTo>
                      <a:pt x="56" y="1218"/>
                    </a:lnTo>
                    <a:lnTo>
                      <a:pt x="56" y="1218"/>
                    </a:lnTo>
                    <a:lnTo>
                      <a:pt x="56" y="1226"/>
                    </a:lnTo>
                    <a:lnTo>
                      <a:pt x="56" y="1226"/>
                    </a:lnTo>
                    <a:lnTo>
                      <a:pt x="48" y="1226"/>
                    </a:lnTo>
                    <a:lnTo>
                      <a:pt x="48" y="1226"/>
                    </a:lnTo>
                    <a:lnTo>
                      <a:pt x="48" y="1226"/>
                    </a:lnTo>
                    <a:lnTo>
                      <a:pt x="48" y="1235"/>
                    </a:lnTo>
                    <a:lnTo>
                      <a:pt x="48" y="1235"/>
                    </a:lnTo>
                    <a:lnTo>
                      <a:pt x="48" y="1235"/>
                    </a:lnTo>
                    <a:lnTo>
                      <a:pt x="48" y="1235"/>
                    </a:lnTo>
                    <a:lnTo>
                      <a:pt x="48" y="1243"/>
                    </a:lnTo>
                    <a:lnTo>
                      <a:pt x="48" y="1235"/>
                    </a:lnTo>
                    <a:lnTo>
                      <a:pt x="48" y="1243"/>
                    </a:lnTo>
                    <a:lnTo>
                      <a:pt x="48" y="1243"/>
                    </a:lnTo>
                    <a:lnTo>
                      <a:pt x="48" y="1243"/>
                    </a:lnTo>
                    <a:lnTo>
                      <a:pt x="48" y="1243"/>
                    </a:lnTo>
                    <a:lnTo>
                      <a:pt x="48" y="1251"/>
                    </a:lnTo>
                    <a:lnTo>
                      <a:pt x="48" y="1251"/>
                    </a:lnTo>
                    <a:lnTo>
                      <a:pt x="48" y="1251"/>
                    </a:lnTo>
                    <a:lnTo>
                      <a:pt x="48" y="1251"/>
                    </a:lnTo>
                    <a:lnTo>
                      <a:pt x="48" y="1251"/>
                    </a:lnTo>
                    <a:lnTo>
                      <a:pt x="48" y="1251"/>
                    </a:lnTo>
                    <a:lnTo>
                      <a:pt x="48" y="1251"/>
                    </a:lnTo>
                    <a:lnTo>
                      <a:pt x="48" y="1251"/>
                    </a:lnTo>
                    <a:lnTo>
                      <a:pt x="56" y="1259"/>
                    </a:lnTo>
                    <a:lnTo>
                      <a:pt x="56" y="1259"/>
                    </a:lnTo>
                    <a:lnTo>
                      <a:pt x="65" y="1259"/>
                    </a:lnTo>
                    <a:lnTo>
                      <a:pt x="65" y="1259"/>
                    </a:lnTo>
                    <a:lnTo>
                      <a:pt x="65" y="1259"/>
                    </a:lnTo>
                    <a:lnTo>
                      <a:pt x="65" y="1259"/>
                    </a:lnTo>
                    <a:lnTo>
                      <a:pt x="73" y="1267"/>
                    </a:lnTo>
                    <a:lnTo>
                      <a:pt x="73" y="1267"/>
                    </a:lnTo>
                    <a:lnTo>
                      <a:pt x="73" y="1267"/>
                    </a:lnTo>
                    <a:lnTo>
                      <a:pt x="73" y="1267"/>
                    </a:lnTo>
                    <a:lnTo>
                      <a:pt x="73" y="1267"/>
                    </a:lnTo>
                    <a:lnTo>
                      <a:pt x="73" y="1275"/>
                    </a:lnTo>
                    <a:lnTo>
                      <a:pt x="73" y="1275"/>
                    </a:lnTo>
                    <a:lnTo>
                      <a:pt x="73" y="1275"/>
                    </a:lnTo>
                    <a:lnTo>
                      <a:pt x="73" y="1275"/>
                    </a:lnTo>
                    <a:lnTo>
                      <a:pt x="81" y="1283"/>
                    </a:lnTo>
                    <a:lnTo>
                      <a:pt x="81" y="1283"/>
                    </a:lnTo>
                    <a:lnTo>
                      <a:pt x="81" y="1283"/>
                    </a:lnTo>
                    <a:lnTo>
                      <a:pt x="81" y="1283"/>
                    </a:lnTo>
                    <a:lnTo>
                      <a:pt x="81" y="1291"/>
                    </a:lnTo>
                    <a:lnTo>
                      <a:pt x="81" y="1291"/>
                    </a:lnTo>
                    <a:lnTo>
                      <a:pt x="81" y="1291"/>
                    </a:lnTo>
                    <a:lnTo>
                      <a:pt x="81" y="1299"/>
                    </a:lnTo>
                    <a:lnTo>
                      <a:pt x="81" y="1299"/>
                    </a:lnTo>
                    <a:lnTo>
                      <a:pt x="81" y="1299"/>
                    </a:lnTo>
                    <a:lnTo>
                      <a:pt x="81" y="1307"/>
                    </a:lnTo>
                    <a:lnTo>
                      <a:pt x="81" y="1307"/>
                    </a:lnTo>
                    <a:lnTo>
                      <a:pt x="81" y="1307"/>
                    </a:lnTo>
                    <a:lnTo>
                      <a:pt x="81" y="1307"/>
                    </a:lnTo>
                    <a:lnTo>
                      <a:pt x="81" y="1315"/>
                    </a:lnTo>
                    <a:lnTo>
                      <a:pt x="81" y="1315"/>
                    </a:lnTo>
                    <a:lnTo>
                      <a:pt x="81" y="1315"/>
                    </a:lnTo>
                    <a:lnTo>
                      <a:pt x="81" y="1315"/>
                    </a:lnTo>
                    <a:lnTo>
                      <a:pt x="81" y="1315"/>
                    </a:lnTo>
                    <a:lnTo>
                      <a:pt x="81" y="1323"/>
                    </a:lnTo>
                    <a:lnTo>
                      <a:pt x="81" y="1323"/>
                    </a:lnTo>
                    <a:lnTo>
                      <a:pt x="81" y="1331"/>
                    </a:lnTo>
                    <a:lnTo>
                      <a:pt x="81" y="1331"/>
                    </a:lnTo>
                    <a:lnTo>
                      <a:pt x="81" y="1339"/>
                    </a:lnTo>
                    <a:lnTo>
                      <a:pt x="81" y="1339"/>
                    </a:lnTo>
                    <a:lnTo>
                      <a:pt x="81" y="1339"/>
                    </a:lnTo>
                    <a:lnTo>
                      <a:pt x="81" y="1339"/>
                    </a:lnTo>
                    <a:lnTo>
                      <a:pt x="81" y="1339"/>
                    </a:lnTo>
                    <a:lnTo>
                      <a:pt x="81" y="1339"/>
                    </a:lnTo>
                    <a:lnTo>
                      <a:pt x="81" y="1348"/>
                    </a:lnTo>
                    <a:lnTo>
                      <a:pt x="81" y="1348"/>
                    </a:lnTo>
                    <a:lnTo>
                      <a:pt x="81" y="1348"/>
                    </a:lnTo>
                    <a:lnTo>
                      <a:pt x="81" y="1348"/>
                    </a:lnTo>
                    <a:lnTo>
                      <a:pt x="89" y="1356"/>
                    </a:lnTo>
                    <a:lnTo>
                      <a:pt x="89" y="1356"/>
                    </a:lnTo>
                    <a:lnTo>
                      <a:pt x="89" y="1356"/>
                    </a:lnTo>
                    <a:lnTo>
                      <a:pt x="89" y="1364"/>
                    </a:lnTo>
                    <a:lnTo>
                      <a:pt x="89" y="1364"/>
                    </a:lnTo>
                    <a:lnTo>
                      <a:pt x="97" y="1372"/>
                    </a:lnTo>
                    <a:lnTo>
                      <a:pt x="97" y="1372"/>
                    </a:lnTo>
                    <a:lnTo>
                      <a:pt x="97" y="1372"/>
                    </a:lnTo>
                    <a:lnTo>
                      <a:pt x="97" y="1372"/>
                    </a:lnTo>
                    <a:lnTo>
                      <a:pt x="97" y="1380"/>
                    </a:lnTo>
                    <a:lnTo>
                      <a:pt x="97" y="1380"/>
                    </a:lnTo>
                    <a:lnTo>
                      <a:pt x="97" y="1380"/>
                    </a:lnTo>
                    <a:lnTo>
                      <a:pt x="97" y="1380"/>
                    </a:lnTo>
                    <a:lnTo>
                      <a:pt x="97" y="1380"/>
                    </a:lnTo>
                    <a:lnTo>
                      <a:pt x="97" y="1388"/>
                    </a:lnTo>
                    <a:lnTo>
                      <a:pt x="97" y="1388"/>
                    </a:lnTo>
                    <a:lnTo>
                      <a:pt x="97" y="1396"/>
                    </a:lnTo>
                    <a:lnTo>
                      <a:pt x="97" y="1388"/>
                    </a:lnTo>
                    <a:lnTo>
                      <a:pt x="105" y="1396"/>
                    </a:lnTo>
                    <a:lnTo>
                      <a:pt x="105" y="1396"/>
                    </a:lnTo>
                    <a:lnTo>
                      <a:pt x="105" y="1396"/>
                    </a:lnTo>
                    <a:lnTo>
                      <a:pt x="105" y="1396"/>
                    </a:lnTo>
                    <a:lnTo>
                      <a:pt x="105" y="1404"/>
                    </a:lnTo>
                    <a:lnTo>
                      <a:pt x="105" y="1404"/>
                    </a:lnTo>
                    <a:lnTo>
                      <a:pt x="105" y="1404"/>
                    </a:lnTo>
                    <a:lnTo>
                      <a:pt x="105" y="1404"/>
                    </a:lnTo>
                    <a:lnTo>
                      <a:pt x="105" y="1412"/>
                    </a:lnTo>
                    <a:lnTo>
                      <a:pt x="105" y="1412"/>
                    </a:lnTo>
                    <a:lnTo>
                      <a:pt x="105" y="1412"/>
                    </a:lnTo>
                    <a:lnTo>
                      <a:pt x="105" y="1420"/>
                    </a:lnTo>
                    <a:lnTo>
                      <a:pt x="105" y="1420"/>
                    </a:lnTo>
                    <a:lnTo>
                      <a:pt x="105" y="1428"/>
                    </a:lnTo>
                    <a:lnTo>
                      <a:pt x="105" y="1428"/>
                    </a:lnTo>
                    <a:lnTo>
                      <a:pt x="97" y="1436"/>
                    </a:lnTo>
                    <a:lnTo>
                      <a:pt x="97" y="1436"/>
                    </a:lnTo>
                    <a:lnTo>
                      <a:pt x="97" y="1436"/>
                    </a:lnTo>
                    <a:lnTo>
                      <a:pt x="97" y="1444"/>
                    </a:lnTo>
                    <a:lnTo>
                      <a:pt x="97" y="1444"/>
                    </a:lnTo>
                    <a:lnTo>
                      <a:pt x="97" y="1444"/>
                    </a:lnTo>
                    <a:lnTo>
                      <a:pt x="97" y="1444"/>
                    </a:lnTo>
                    <a:lnTo>
                      <a:pt x="97" y="1444"/>
                    </a:lnTo>
                    <a:lnTo>
                      <a:pt x="97" y="1452"/>
                    </a:lnTo>
                    <a:lnTo>
                      <a:pt x="97" y="1452"/>
                    </a:lnTo>
                    <a:lnTo>
                      <a:pt x="97" y="1452"/>
                    </a:lnTo>
                    <a:lnTo>
                      <a:pt x="97" y="1461"/>
                    </a:lnTo>
                    <a:lnTo>
                      <a:pt x="97" y="1461"/>
                    </a:lnTo>
                    <a:lnTo>
                      <a:pt x="97" y="1461"/>
                    </a:lnTo>
                    <a:lnTo>
                      <a:pt x="97" y="1461"/>
                    </a:lnTo>
                    <a:lnTo>
                      <a:pt x="97" y="1461"/>
                    </a:lnTo>
                    <a:lnTo>
                      <a:pt x="97" y="1469"/>
                    </a:lnTo>
                    <a:lnTo>
                      <a:pt x="97" y="1469"/>
                    </a:lnTo>
                    <a:lnTo>
                      <a:pt x="105" y="1469"/>
                    </a:lnTo>
                    <a:lnTo>
                      <a:pt x="105" y="1469"/>
                    </a:lnTo>
                    <a:lnTo>
                      <a:pt x="113" y="1477"/>
                    </a:lnTo>
                    <a:lnTo>
                      <a:pt x="113" y="1477"/>
                    </a:lnTo>
                    <a:lnTo>
                      <a:pt x="113" y="1477"/>
                    </a:lnTo>
                    <a:lnTo>
                      <a:pt x="113" y="1477"/>
                    </a:lnTo>
                    <a:lnTo>
                      <a:pt x="113" y="1477"/>
                    </a:lnTo>
                    <a:lnTo>
                      <a:pt x="113" y="1477"/>
                    </a:lnTo>
                    <a:lnTo>
                      <a:pt x="113" y="1485"/>
                    </a:lnTo>
                    <a:lnTo>
                      <a:pt x="113" y="1485"/>
                    </a:lnTo>
                    <a:lnTo>
                      <a:pt x="113" y="1485"/>
                    </a:lnTo>
                    <a:lnTo>
                      <a:pt x="113" y="1485"/>
                    </a:lnTo>
                    <a:lnTo>
                      <a:pt x="113" y="1485"/>
                    </a:lnTo>
                    <a:lnTo>
                      <a:pt x="113" y="1485"/>
                    </a:lnTo>
                    <a:lnTo>
                      <a:pt x="113" y="1493"/>
                    </a:lnTo>
                    <a:lnTo>
                      <a:pt x="113" y="1493"/>
                    </a:lnTo>
                    <a:lnTo>
                      <a:pt x="113" y="1493"/>
                    </a:lnTo>
                    <a:lnTo>
                      <a:pt x="113" y="1493"/>
                    </a:lnTo>
                    <a:lnTo>
                      <a:pt x="113" y="1493"/>
                    </a:lnTo>
                    <a:lnTo>
                      <a:pt x="113" y="1493"/>
                    </a:lnTo>
                    <a:lnTo>
                      <a:pt x="113" y="1501"/>
                    </a:lnTo>
                    <a:lnTo>
                      <a:pt x="113" y="1501"/>
                    </a:lnTo>
                    <a:lnTo>
                      <a:pt x="113" y="1501"/>
                    </a:lnTo>
                    <a:lnTo>
                      <a:pt x="113" y="1501"/>
                    </a:lnTo>
                    <a:lnTo>
                      <a:pt x="121" y="1509"/>
                    </a:lnTo>
                    <a:lnTo>
                      <a:pt x="121" y="1509"/>
                    </a:lnTo>
                    <a:lnTo>
                      <a:pt x="121" y="1517"/>
                    </a:lnTo>
                    <a:lnTo>
                      <a:pt x="121" y="1517"/>
                    </a:lnTo>
                    <a:lnTo>
                      <a:pt x="121" y="1517"/>
                    </a:lnTo>
                    <a:lnTo>
                      <a:pt x="129" y="1517"/>
                    </a:lnTo>
                    <a:lnTo>
                      <a:pt x="129" y="1525"/>
                    </a:lnTo>
                    <a:lnTo>
                      <a:pt x="129" y="1525"/>
                    </a:lnTo>
                    <a:lnTo>
                      <a:pt x="129" y="1525"/>
                    </a:lnTo>
                    <a:lnTo>
                      <a:pt x="129" y="1525"/>
                    </a:lnTo>
                    <a:lnTo>
                      <a:pt x="129" y="1525"/>
                    </a:lnTo>
                    <a:lnTo>
                      <a:pt x="129" y="1533"/>
                    </a:lnTo>
                    <a:lnTo>
                      <a:pt x="129" y="1533"/>
                    </a:lnTo>
                    <a:lnTo>
                      <a:pt x="129" y="1533"/>
                    </a:lnTo>
                    <a:lnTo>
                      <a:pt x="129" y="1533"/>
                    </a:lnTo>
                    <a:lnTo>
                      <a:pt x="129" y="1541"/>
                    </a:lnTo>
                    <a:lnTo>
                      <a:pt x="129" y="1541"/>
                    </a:lnTo>
                    <a:lnTo>
                      <a:pt x="129" y="1541"/>
                    </a:lnTo>
                    <a:lnTo>
                      <a:pt x="129" y="1541"/>
                    </a:lnTo>
                    <a:lnTo>
                      <a:pt x="129" y="1541"/>
                    </a:lnTo>
                    <a:lnTo>
                      <a:pt x="129" y="1541"/>
                    </a:lnTo>
                    <a:lnTo>
                      <a:pt x="129" y="1549"/>
                    </a:lnTo>
                    <a:lnTo>
                      <a:pt x="129" y="1549"/>
                    </a:lnTo>
                    <a:lnTo>
                      <a:pt x="129" y="1557"/>
                    </a:lnTo>
                    <a:lnTo>
                      <a:pt x="129" y="1557"/>
                    </a:lnTo>
                    <a:lnTo>
                      <a:pt x="129" y="1565"/>
                    </a:lnTo>
                    <a:lnTo>
                      <a:pt x="129" y="1565"/>
                    </a:lnTo>
                    <a:lnTo>
                      <a:pt x="129" y="1565"/>
                    </a:lnTo>
                    <a:lnTo>
                      <a:pt x="129" y="1565"/>
                    </a:lnTo>
                    <a:lnTo>
                      <a:pt x="129" y="1565"/>
                    </a:lnTo>
                    <a:lnTo>
                      <a:pt x="129" y="1565"/>
                    </a:lnTo>
                    <a:lnTo>
                      <a:pt x="129" y="1573"/>
                    </a:lnTo>
                    <a:lnTo>
                      <a:pt x="121" y="1573"/>
                    </a:lnTo>
                    <a:lnTo>
                      <a:pt x="121" y="1573"/>
                    </a:lnTo>
                    <a:lnTo>
                      <a:pt x="121" y="1573"/>
                    </a:lnTo>
                    <a:lnTo>
                      <a:pt x="121" y="1573"/>
                    </a:lnTo>
                    <a:lnTo>
                      <a:pt x="121" y="1582"/>
                    </a:lnTo>
                    <a:lnTo>
                      <a:pt x="121" y="1582"/>
                    </a:lnTo>
                    <a:lnTo>
                      <a:pt x="121" y="1582"/>
                    </a:lnTo>
                    <a:lnTo>
                      <a:pt x="121" y="1582"/>
                    </a:lnTo>
                    <a:lnTo>
                      <a:pt x="121" y="1582"/>
                    </a:lnTo>
                    <a:lnTo>
                      <a:pt x="121" y="1582"/>
                    </a:lnTo>
                    <a:lnTo>
                      <a:pt x="121" y="1590"/>
                    </a:lnTo>
                    <a:lnTo>
                      <a:pt x="113" y="1590"/>
                    </a:lnTo>
                    <a:lnTo>
                      <a:pt x="113" y="1590"/>
                    </a:lnTo>
                    <a:lnTo>
                      <a:pt x="113" y="1598"/>
                    </a:lnTo>
                    <a:lnTo>
                      <a:pt x="113" y="1598"/>
                    </a:lnTo>
                    <a:lnTo>
                      <a:pt x="113" y="1598"/>
                    </a:lnTo>
                    <a:lnTo>
                      <a:pt x="113" y="1598"/>
                    </a:lnTo>
                    <a:lnTo>
                      <a:pt x="113" y="1598"/>
                    </a:lnTo>
                    <a:lnTo>
                      <a:pt x="113" y="1606"/>
                    </a:lnTo>
                    <a:lnTo>
                      <a:pt x="113" y="1606"/>
                    </a:lnTo>
                    <a:lnTo>
                      <a:pt x="113" y="1606"/>
                    </a:lnTo>
                    <a:lnTo>
                      <a:pt x="105" y="1606"/>
                    </a:lnTo>
                    <a:lnTo>
                      <a:pt x="97" y="1606"/>
                    </a:lnTo>
                    <a:lnTo>
                      <a:pt x="97" y="1606"/>
                    </a:lnTo>
                    <a:lnTo>
                      <a:pt x="97" y="1606"/>
                    </a:lnTo>
                    <a:lnTo>
                      <a:pt x="97" y="1614"/>
                    </a:lnTo>
                    <a:lnTo>
                      <a:pt x="97" y="1614"/>
                    </a:lnTo>
                    <a:lnTo>
                      <a:pt x="97" y="1614"/>
                    </a:lnTo>
                    <a:lnTo>
                      <a:pt x="97" y="1614"/>
                    </a:lnTo>
                    <a:lnTo>
                      <a:pt x="97" y="1622"/>
                    </a:lnTo>
                    <a:lnTo>
                      <a:pt x="97" y="1622"/>
                    </a:lnTo>
                    <a:lnTo>
                      <a:pt x="97" y="1622"/>
                    </a:lnTo>
                    <a:lnTo>
                      <a:pt x="97" y="1622"/>
                    </a:lnTo>
                    <a:lnTo>
                      <a:pt x="97" y="1630"/>
                    </a:lnTo>
                    <a:lnTo>
                      <a:pt x="97" y="1630"/>
                    </a:lnTo>
                    <a:lnTo>
                      <a:pt x="97" y="1630"/>
                    </a:lnTo>
                    <a:lnTo>
                      <a:pt x="97" y="1630"/>
                    </a:lnTo>
                    <a:lnTo>
                      <a:pt x="97" y="1638"/>
                    </a:lnTo>
                    <a:lnTo>
                      <a:pt x="97" y="1638"/>
                    </a:lnTo>
                    <a:lnTo>
                      <a:pt x="97" y="1638"/>
                    </a:lnTo>
                    <a:lnTo>
                      <a:pt x="97" y="1646"/>
                    </a:lnTo>
                    <a:lnTo>
                      <a:pt x="97" y="1646"/>
                    </a:lnTo>
                    <a:lnTo>
                      <a:pt x="97" y="1646"/>
                    </a:lnTo>
                    <a:lnTo>
                      <a:pt x="97" y="1646"/>
                    </a:lnTo>
                    <a:lnTo>
                      <a:pt x="97" y="1654"/>
                    </a:lnTo>
                    <a:lnTo>
                      <a:pt x="97" y="1654"/>
                    </a:lnTo>
                    <a:lnTo>
                      <a:pt x="97" y="1654"/>
                    </a:lnTo>
                    <a:lnTo>
                      <a:pt x="97" y="1654"/>
                    </a:lnTo>
                    <a:lnTo>
                      <a:pt x="97" y="1662"/>
                    </a:lnTo>
                    <a:lnTo>
                      <a:pt x="97" y="1662"/>
                    </a:lnTo>
                    <a:lnTo>
                      <a:pt x="89" y="1662"/>
                    </a:lnTo>
                    <a:lnTo>
                      <a:pt x="89" y="1662"/>
                    </a:lnTo>
                    <a:lnTo>
                      <a:pt x="89" y="1670"/>
                    </a:lnTo>
                    <a:lnTo>
                      <a:pt x="89" y="1670"/>
                    </a:lnTo>
                    <a:lnTo>
                      <a:pt x="89" y="1670"/>
                    </a:lnTo>
                    <a:lnTo>
                      <a:pt x="89" y="1670"/>
                    </a:lnTo>
                    <a:lnTo>
                      <a:pt x="89" y="1678"/>
                    </a:lnTo>
                    <a:lnTo>
                      <a:pt x="89" y="1678"/>
                    </a:lnTo>
                    <a:lnTo>
                      <a:pt x="89" y="1678"/>
                    </a:lnTo>
                    <a:lnTo>
                      <a:pt x="89" y="1678"/>
                    </a:lnTo>
                    <a:lnTo>
                      <a:pt x="89" y="1686"/>
                    </a:lnTo>
                    <a:lnTo>
                      <a:pt x="89" y="1686"/>
                    </a:lnTo>
                    <a:lnTo>
                      <a:pt x="89" y="1686"/>
                    </a:lnTo>
                    <a:lnTo>
                      <a:pt x="89" y="1686"/>
                    </a:lnTo>
                    <a:lnTo>
                      <a:pt x="89" y="1686"/>
                    </a:lnTo>
                    <a:lnTo>
                      <a:pt x="89" y="1695"/>
                    </a:lnTo>
                    <a:lnTo>
                      <a:pt x="97" y="1695"/>
                    </a:lnTo>
                    <a:lnTo>
                      <a:pt x="97" y="1703"/>
                    </a:lnTo>
                    <a:lnTo>
                      <a:pt x="97" y="1703"/>
                    </a:lnTo>
                    <a:lnTo>
                      <a:pt x="97" y="1703"/>
                    </a:lnTo>
                    <a:lnTo>
                      <a:pt x="97" y="1703"/>
                    </a:lnTo>
                    <a:lnTo>
                      <a:pt x="97" y="1703"/>
                    </a:lnTo>
                    <a:lnTo>
                      <a:pt x="97" y="1703"/>
                    </a:lnTo>
                    <a:lnTo>
                      <a:pt x="97" y="1711"/>
                    </a:lnTo>
                    <a:lnTo>
                      <a:pt x="97" y="1711"/>
                    </a:lnTo>
                    <a:lnTo>
                      <a:pt x="97" y="1711"/>
                    </a:lnTo>
                    <a:lnTo>
                      <a:pt x="97" y="1719"/>
                    </a:lnTo>
                    <a:lnTo>
                      <a:pt x="97" y="1719"/>
                    </a:lnTo>
                    <a:lnTo>
                      <a:pt x="97" y="1719"/>
                    </a:lnTo>
                    <a:lnTo>
                      <a:pt x="97" y="1719"/>
                    </a:lnTo>
                    <a:lnTo>
                      <a:pt x="105" y="1727"/>
                    </a:lnTo>
                    <a:lnTo>
                      <a:pt x="105" y="1727"/>
                    </a:lnTo>
                    <a:lnTo>
                      <a:pt x="105" y="1727"/>
                    </a:lnTo>
                    <a:lnTo>
                      <a:pt x="105" y="1727"/>
                    </a:lnTo>
                    <a:lnTo>
                      <a:pt x="105" y="1727"/>
                    </a:lnTo>
                    <a:lnTo>
                      <a:pt x="105" y="1735"/>
                    </a:lnTo>
                    <a:lnTo>
                      <a:pt x="105" y="1735"/>
                    </a:lnTo>
                    <a:lnTo>
                      <a:pt x="105" y="1735"/>
                    </a:lnTo>
                    <a:lnTo>
                      <a:pt x="105" y="1735"/>
                    </a:lnTo>
                    <a:lnTo>
                      <a:pt x="105" y="1735"/>
                    </a:lnTo>
                    <a:lnTo>
                      <a:pt x="113" y="1735"/>
                    </a:lnTo>
                    <a:lnTo>
                      <a:pt x="113" y="1743"/>
                    </a:lnTo>
                    <a:lnTo>
                      <a:pt x="113" y="1743"/>
                    </a:lnTo>
                    <a:lnTo>
                      <a:pt x="113" y="1743"/>
                    </a:lnTo>
                    <a:lnTo>
                      <a:pt x="121" y="1743"/>
                    </a:lnTo>
                    <a:lnTo>
                      <a:pt x="121" y="1743"/>
                    </a:lnTo>
                    <a:lnTo>
                      <a:pt x="121" y="1751"/>
                    </a:lnTo>
                    <a:lnTo>
                      <a:pt x="129" y="1751"/>
                    </a:lnTo>
                    <a:lnTo>
                      <a:pt x="129" y="1751"/>
                    </a:lnTo>
                    <a:lnTo>
                      <a:pt x="129" y="1751"/>
                    </a:lnTo>
                    <a:lnTo>
                      <a:pt x="129" y="1759"/>
                    </a:lnTo>
                    <a:lnTo>
                      <a:pt x="129" y="1759"/>
                    </a:lnTo>
                    <a:lnTo>
                      <a:pt x="137" y="1759"/>
                    </a:lnTo>
                    <a:lnTo>
                      <a:pt x="137" y="1759"/>
                    </a:lnTo>
                    <a:lnTo>
                      <a:pt x="137" y="1759"/>
                    </a:lnTo>
                    <a:lnTo>
                      <a:pt x="137" y="1767"/>
                    </a:lnTo>
                    <a:lnTo>
                      <a:pt x="145" y="1767"/>
                    </a:lnTo>
                    <a:lnTo>
                      <a:pt x="145" y="1767"/>
                    </a:lnTo>
                    <a:lnTo>
                      <a:pt x="153" y="1775"/>
                    </a:lnTo>
                    <a:lnTo>
                      <a:pt x="153" y="1775"/>
                    </a:lnTo>
                    <a:lnTo>
                      <a:pt x="153" y="1775"/>
                    </a:lnTo>
                    <a:lnTo>
                      <a:pt x="153" y="1775"/>
                    </a:lnTo>
                    <a:lnTo>
                      <a:pt x="153" y="1775"/>
                    </a:lnTo>
                    <a:lnTo>
                      <a:pt x="153" y="1775"/>
                    </a:lnTo>
                    <a:lnTo>
                      <a:pt x="161" y="1783"/>
                    </a:lnTo>
                    <a:lnTo>
                      <a:pt x="161" y="1783"/>
                    </a:lnTo>
                    <a:lnTo>
                      <a:pt x="161" y="1783"/>
                    </a:lnTo>
                    <a:lnTo>
                      <a:pt x="161" y="1783"/>
                    </a:lnTo>
                    <a:lnTo>
                      <a:pt x="161" y="1783"/>
                    </a:lnTo>
                    <a:lnTo>
                      <a:pt x="169" y="1783"/>
                    </a:lnTo>
                    <a:lnTo>
                      <a:pt x="169" y="1783"/>
                    </a:lnTo>
                    <a:lnTo>
                      <a:pt x="169" y="1783"/>
                    </a:lnTo>
                    <a:lnTo>
                      <a:pt x="169" y="1791"/>
                    </a:lnTo>
                    <a:lnTo>
                      <a:pt x="169" y="1791"/>
                    </a:lnTo>
                    <a:lnTo>
                      <a:pt x="169" y="1791"/>
                    </a:lnTo>
                    <a:lnTo>
                      <a:pt x="169" y="1799"/>
                    </a:lnTo>
                    <a:lnTo>
                      <a:pt x="169" y="1799"/>
                    </a:lnTo>
                    <a:lnTo>
                      <a:pt x="169" y="1799"/>
                    </a:lnTo>
                    <a:lnTo>
                      <a:pt x="177" y="1808"/>
                    </a:lnTo>
                    <a:lnTo>
                      <a:pt x="177" y="1808"/>
                    </a:lnTo>
                    <a:lnTo>
                      <a:pt x="177" y="1808"/>
                    </a:lnTo>
                    <a:lnTo>
                      <a:pt x="177" y="1808"/>
                    </a:lnTo>
                    <a:lnTo>
                      <a:pt x="177" y="1816"/>
                    </a:lnTo>
                    <a:lnTo>
                      <a:pt x="177" y="1816"/>
                    </a:lnTo>
                    <a:lnTo>
                      <a:pt x="177" y="1816"/>
                    </a:lnTo>
                    <a:lnTo>
                      <a:pt x="185" y="1816"/>
                    </a:lnTo>
                    <a:lnTo>
                      <a:pt x="185" y="1816"/>
                    </a:lnTo>
                    <a:lnTo>
                      <a:pt x="185" y="1816"/>
                    </a:lnTo>
                    <a:lnTo>
                      <a:pt x="185" y="1824"/>
                    </a:lnTo>
                    <a:lnTo>
                      <a:pt x="185" y="1824"/>
                    </a:lnTo>
                    <a:lnTo>
                      <a:pt x="194" y="1824"/>
                    </a:lnTo>
                    <a:lnTo>
                      <a:pt x="194" y="1824"/>
                    </a:lnTo>
                    <a:lnTo>
                      <a:pt x="194" y="1824"/>
                    </a:lnTo>
                    <a:lnTo>
                      <a:pt x="194" y="1832"/>
                    </a:lnTo>
                    <a:lnTo>
                      <a:pt x="194" y="1832"/>
                    </a:lnTo>
                    <a:lnTo>
                      <a:pt x="194" y="1832"/>
                    </a:lnTo>
                    <a:lnTo>
                      <a:pt x="194" y="1840"/>
                    </a:lnTo>
                    <a:lnTo>
                      <a:pt x="194" y="1840"/>
                    </a:lnTo>
                    <a:lnTo>
                      <a:pt x="194" y="1840"/>
                    </a:lnTo>
                    <a:lnTo>
                      <a:pt x="194" y="1840"/>
                    </a:lnTo>
                    <a:lnTo>
                      <a:pt x="194" y="1840"/>
                    </a:lnTo>
                    <a:lnTo>
                      <a:pt x="194" y="1840"/>
                    </a:lnTo>
                    <a:lnTo>
                      <a:pt x="194" y="1848"/>
                    </a:lnTo>
                    <a:lnTo>
                      <a:pt x="194" y="1848"/>
                    </a:lnTo>
                    <a:lnTo>
                      <a:pt x="202" y="1848"/>
                    </a:lnTo>
                    <a:lnTo>
                      <a:pt x="202" y="1848"/>
                    </a:lnTo>
                    <a:lnTo>
                      <a:pt x="202" y="1856"/>
                    </a:lnTo>
                    <a:lnTo>
                      <a:pt x="202" y="1856"/>
                    </a:lnTo>
                    <a:lnTo>
                      <a:pt x="202" y="1856"/>
                    </a:lnTo>
                    <a:lnTo>
                      <a:pt x="202" y="1856"/>
                    </a:lnTo>
                    <a:lnTo>
                      <a:pt x="202" y="1856"/>
                    </a:lnTo>
                    <a:lnTo>
                      <a:pt x="202" y="1864"/>
                    </a:lnTo>
                    <a:lnTo>
                      <a:pt x="202" y="1864"/>
                    </a:lnTo>
                    <a:lnTo>
                      <a:pt x="202" y="1864"/>
                    </a:lnTo>
                    <a:lnTo>
                      <a:pt x="202" y="1864"/>
                    </a:lnTo>
                    <a:lnTo>
                      <a:pt x="202" y="1864"/>
                    </a:lnTo>
                    <a:lnTo>
                      <a:pt x="202" y="1864"/>
                    </a:lnTo>
                    <a:lnTo>
                      <a:pt x="210" y="1872"/>
                    </a:lnTo>
                    <a:lnTo>
                      <a:pt x="210" y="1880"/>
                    </a:lnTo>
                    <a:lnTo>
                      <a:pt x="210" y="1880"/>
                    </a:lnTo>
                    <a:lnTo>
                      <a:pt x="210" y="1880"/>
                    </a:lnTo>
                    <a:lnTo>
                      <a:pt x="210" y="1880"/>
                    </a:lnTo>
                    <a:lnTo>
                      <a:pt x="210" y="1888"/>
                    </a:lnTo>
                    <a:lnTo>
                      <a:pt x="210" y="1888"/>
                    </a:lnTo>
                    <a:lnTo>
                      <a:pt x="210" y="1888"/>
                    </a:lnTo>
                    <a:lnTo>
                      <a:pt x="210" y="1888"/>
                    </a:lnTo>
                    <a:lnTo>
                      <a:pt x="210" y="1888"/>
                    </a:lnTo>
                    <a:lnTo>
                      <a:pt x="210" y="1888"/>
                    </a:lnTo>
                    <a:lnTo>
                      <a:pt x="210" y="1896"/>
                    </a:lnTo>
                    <a:lnTo>
                      <a:pt x="210" y="1896"/>
                    </a:lnTo>
                    <a:lnTo>
                      <a:pt x="210" y="1896"/>
                    </a:lnTo>
                    <a:lnTo>
                      <a:pt x="210" y="1896"/>
                    </a:lnTo>
                    <a:lnTo>
                      <a:pt x="218" y="1904"/>
                    </a:lnTo>
                    <a:lnTo>
                      <a:pt x="218" y="1904"/>
                    </a:lnTo>
                    <a:lnTo>
                      <a:pt x="218" y="1904"/>
                    </a:lnTo>
                    <a:lnTo>
                      <a:pt x="218" y="1904"/>
                    </a:lnTo>
                    <a:lnTo>
                      <a:pt x="218" y="1920"/>
                    </a:lnTo>
                    <a:lnTo>
                      <a:pt x="218" y="1920"/>
                    </a:lnTo>
                    <a:lnTo>
                      <a:pt x="218" y="1920"/>
                    </a:lnTo>
                    <a:lnTo>
                      <a:pt x="218" y="1920"/>
                    </a:lnTo>
                    <a:lnTo>
                      <a:pt x="210" y="1929"/>
                    </a:lnTo>
                    <a:lnTo>
                      <a:pt x="210" y="1929"/>
                    </a:lnTo>
                    <a:lnTo>
                      <a:pt x="210" y="1929"/>
                    </a:lnTo>
                    <a:lnTo>
                      <a:pt x="210" y="1929"/>
                    </a:lnTo>
                    <a:lnTo>
                      <a:pt x="210" y="1937"/>
                    </a:lnTo>
                    <a:lnTo>
                      <a:pt x="210" y="1937"/>
                    </a:lnTo>
                    <a:lnTo>
                      <a:pt x="210" y="1937"/>
                    </a:lnTo>
                    <a:lnTo>
                      <a:pt x="210" y="1937"/>
                    </a:lnTo>
                    <a:lnTo>
                      <a:pt x="210" y="1945"/>
                    </a:lnTo>
                    <a:lnTo>
                      <a:pt x="210" y="1945"/>
                    </a:lnTo>
                    <a:lnTo>
                      <a:pt x="210" y="1953"/>
                    </a:lnTo>
                    <a:lnTo>
                      <a:pt x="210" y="1953"/>
                    </a:lnTo>
                    <a:lnTo>
                      <a:pt x="210" y="1953"/>
                    </a:lnTo>
                    <a:lnTo>
                      <a:pt x="210" y="1961"/>
                    </a:lnTo>
                    <a:lnTo>
                      <a:pt x="210" y="1961"/>
                    </a:lnTo>
                    <a:lnTo>
                      <a:pt x="210" y="1961"/>
                    </a:lnTo>
                    <a:lnTo>
                      <a:pt x="210" y="1961"/>
                    </a:lnTo>
                    <a:lnTo>
                      <a:pt x="210" y="1961"/>
                    </a:lnTo>
                    <a:lnTo>
                      <a:pt x="210" y="1969"/>
                    </a:lnTo>
                    <a:lnTo>
                      <a:pt x="210" y="1969"/>
                    </a:lnTo>
                    <a:lnTo>
                      <a:pt x="202" y="1969"/>
                    </a:lnTo>
                    <a:lnTo>
                      <a:pt x="202" y="1969"/>
                    </a:lnTo>
                    <a:lnTo>
                      <a:pt x="202" y="1969"/>
                    </a:lnTo>
                    <a:lnTo>
                      <a:pt x="202" y="1969"/>
                    </a:lnTo>
                    <a:lnTo>
                      <a:pt x="202" y="1969"/>
                    </a:lnTo>
                    <a:lnTo>
                      <a:pt x="202" y="1969"/>
                    </a:lnTo>
                    <a:lnTo>
                      <a:pt x="210" y="1969"/>
                    </a:lnTo>
                    <a:lnTo>
                      <a:pt x="210" y="1969"/>
                    </a:lnTo>
                    <a:lnTo>
                      <a:pt x="210" y="1977"/>
                    </a:lnTo>
                    <a:lnTo>
                      <a:pt x="210" y="1977"/>
                    </a:lnTo>
                    <a:lnTo>
                      <a:pt x="210" y="1977"/>
                    </a:lnTo>
                    <a:lnTo>
                      <a:pt x="210" y="1977"/>
                    </a:lnTo>
                    <a:lnTo>
                      <a:pt x="210" y="1977"/>
                    </a:lnTo>
                    <a:lnTo>
                      <a:pt x="218" y="1985"/>
                    </a:lnTo>
                    <a:lnTo>
                      <a:pt x="218" y="1985"/>
                    </a:lnTo>
                    <a:lnTo>
                      <a:pt x="218" y="1985"/>
                    </a:lnTo>
                    <a:lnTo>
                      <a:pt x="218" y="1985"/>
                    </a:lnTo>
                    <a:lnTo>
                      <a:pt x="218" y="1985"/>
                    </a:lnTo>
                    <a:lnTo>
                      <a:pt x="218" y="1993"/>
                    </a:lnTo>
                    <a:lnTo>
                      <a:pt x="218" y="1993"/>
                    </a:lnTo>
                    <a:lnTo>
                      <a:pt x="218" y="1993"/>
                    </a:lnTo>
                    <a:lnTo>
                      <a:pt x="218" y="1993"/>
                    </a:lnTo>
                    <a:lnTo>
                      <a:pt x="218" y="2001"/>
                    </a:lnTo>
                    <a:lnTo>
                      <a:pt x="218" y="2001"/>
                    </a:lnTo>
                    <a:lnTo>
                      <a:pt x="218" y="2001"/>
                    </a:lnTo>
                    <a:lnTo>
                      <a:pt x="218" y="2009"/>
                    </a:lnTo>
                    <a:lnTo>
                      <a:pt x="218" y="2009"/>
                    </a:lnTo>
                    <a:lnTo>
                      <a:pt x="218" y="2017"/>
                    </a:lnTo>
                    <a:lnTo>
                      <a:pt x="218" y="2017"/>
                    </a:lnTo>
                    <a:lnTo>
                      <a:pt x="218" y="2017"/>
                    </a:lnTo>
                    <a:lnTo>
                      <a:pt x="218" y="2017"/>
                    </a:lnTo>
                    <a:lnTo>
                      <a:pt x="218" y="2025"/>
                    </a:lnTo>
                    <a:lnTo>
                      <a:pt x="218" y="2025"/>
                    </a:lnTo>
                    <a:lnTo>
                      <a:pt x="218" y="2025"/>
                    </a:lnTo>
                    <a:lnTo>
                      <a:pt x="218" y="2025"/>
                    </a:lnTo>
                    <a:lnTo>
                      <a:pt x="226" y="2025"/>
                    </a:lnTo>
                    <a:lnTo>
                      <a:pt x="226" y="2025"/>
                    </a:lnTo>
                    <a:lnTo>
                      <a:pt x="226" y="2033"/>
                    </a:lnTo>
                    <a:lnTo>
                      <a:pt x="226" y="2033"/>
                    </a:lnTo>
                    <a:lnTo>
                      <a:pt x="226" y="2033"/>
                    </a:lnTo>
                    <a:lnTo>
                      <a:pt x="226" y="2033"/>
                    </a:lnTo>
                    <a:lnTo>
                      <a:pt x="226" y="2042"/>
                    </a:lnTo>
                    <a:lnTo>
                      <a:pt x="226" y="2042"/>
                    </a:lnTo>
                    <a:lnTo>
                      <a:pt x="226" y="2042"/>
                    </a:lnTo>
                    <a:lnTo>
                      <a:pt x="226" y="2042"/>
                    </a:lnTo>
                    <a:lnTo>
                      <a:pt x="226" y="2042"/>
                    </a:lnTo>
                    <a:lnTo>
                      <a:pt x="226" y="2042"/>
                    </a:lnTo>
                    <a:lnTo>
                      <a:pt x="234" y="2042"/>
                    </a:lnTo>
                    <a:lnTo>
                      <a:pt x="234" y="2050"/>
                    </a:lnTo>
                    <a:lnTo>
                      <a:pt x="234" y="2050"/>
                    </a:lnTo>
                    <a:lnTo>
                      <a:pt x="242" y="2050"/>
                    </a:lnTo>
                    <a:lnTo>
                      <a:pt x="242" y="2058"/>
                    </a:lnTo>
                    <a:lnTo>
                      <a:pt x="242" y="2058"/>
                    </a:lnTo>
                    <a:lnTo>
                      <a:pt x="242" y="2058"/>
                    </a:lnTo>
                    <a:lnTo>
                      <a:pt x="242" y="2058"/>
                    </a:lnTo>
                    <a:lnTo>
                      <a:pt x="242" y="2058"/>
                    </a:lnTo>
                    <a:lnTo>
                      <a:pt x="250" y="2066"/>
                    </a:lnTo>
                    <a:lnTo>
                      <a:pt x="250" y="2066"/>
                    </a:lnTo>
                    <a:lnTo>
                      <a:pt x="250" y="2066"/>
                    </a:lnTo>
                    <a:lnTo>
                      <a:pt x="258" y="2066"/>
                    </a:lnTo>
                    <a:lnTo>
                      <a:pt x="258" y="2066"/>
                    </a:lnTo>
                    <a:lnTo>
                      <a:pt x="258" y="2066"/>
                    </a:lnTo>
                    <a:lnTo>
                      <a:pt x="258" y="2074"/>
                    </a:lnTo>
                    <a:lnTo>
                      <a:pt x="258" y="2074"/>
                    </a:lnTo>
                    <a:lnTo>
                      <a:pt x="258" y="2074"/>
                    </a:lnTo>
                    <a:lnTo>
                      <a:pt x="258" y="2074"/>
                    </a:lnTo>
                    <a:lnTo>
                      <a:pt x="258" y="2082"/>
                    </a:lnTo>
                    <a:lnTo>
                      <a:pt x="258" y="2082"/>
                    </a:lnTo>
                    <a:lnTo>
                      <a:pt x="266" y="2082"/>
                    </a:lnTo>
                    <a:lnTo>
                      <a:pt x="266" y="2082"/>
                    </a:lnTo>
                    <a:lnTo>
                      <a:pt x="258" y="2090"/>
                    </a:lnTo>
                    <a:lnTo>
                      <a:pt x="258" y="2082"/>
                    </a:lnTo>
                    <a:lnTo>
                      <a:pt x="266" y="2090"/>
                    </a:lnTo>
                    <a:lnTo>
                      <a:pt x="266" y="2090"/>
                    </a:lnTo>
                    <a:lnTo>
                      <a:pt x="266" y="2098"/>
                    </a:lnTo>
                    <a:lnTo>
                      <a:pt x="266" y="2098"/>
                    </a:lnTo>
                    <a:lnTo>
                      <a:pt x="266" y="2098"/>
                    </a:lnTo>
                    <a:lnTo>
                      <a:pt x="274" y="2098"/>
                    </a:lnTo>
                    <a:lnTo>
                      <a:pt x="274" y="2098"/>
                    </a:lnTo>
                    <a:lnTo>
                      <a:pt x="274" y="2098"/>
                    </a:lnTo>
                    <a:lnTo>
                      <a:pt x="274" y="2106"/>
                    </a:lnTo>
                    <a:lnTo>
                      <a:pt x="274" y="2106"/>
                    </a:lnTo>
                    <a:lnTo>
                      <a:pt x="274" y="2106"/>
                    </a:lnTo>
                    <a:lnTo>
                      <a:pt x="274" y="2106"/>
                    </a:lnTo>
                    <a:lnTo>
                      <a:pt x="282" y="2114"/>
                    </a:lnTo>
                    <a:lnTo>
                      <a:pt x="282" y="2114"/>
                    </a:lnTo>
                    <a:lnTo>
                      <a:pt x="282" y="2114"/>
                    </a:lnTo>
                    <a:lnTo>
                      <a:pt x="282" y="2114"/>
                    </a:lnTo>
                    <a:lnTo>
                      <a:pt x="290" y="2114"/>
                    </a:lnTo>
                    <a:lnTo>
                      <a:pt x="290" y="2114"/>
                    </a:lnTo>
                    <a:lnTo>
                      <a:pt x="290" y="2114"/>
                    </a:lnTo>
                    <a:lnTo>
                      <a:pt x="298" y="2122"/>
                    </a:lnTo>
                    <a:lnTo>
                      <a:pt x="298" y="2122"/>
                    </a:lnTo>
                    <a:lnTo>
                      <a:pt x="298" y="2122"/>
                    </a:lnTo>
                    <a:lnTo>
                      <a:pt x="298" y="2122"/>
                    </a:lnTo>
                    <a:lnTo>
                      <a:pt x="298" y="2130"/>
                    </a:lnTo>
                    <a:lnTo>
                      <a:pt x="298" y="2130"/>
                    </a:lnTo>
                    <a:lnTo>
                      <a:pt x="298" y="2130"/>
                    </a:lnTo>
                    <a:lnTo>
                      <a:pt x="298" y="2130"/>
                    </a:lnTo>
                    <a:lnTo>
                      <a:pt x="298" y="2130"/>
                    </a:lnTo>
                    <a:lnTo>
                      <a:pt x="298" y="2130"/>
                    </a:lnTo>
                    <a:lnTo>
                      <a:pt x="298" y="2138"/>
                    </a:lnTo>
                    <a:lnTo>
                      <a:pt x="306" y="2138"/>
                    </a:lnTo>
                    <a:lnTo>
                      <a:pt x="306" y="2138"/>
                    </a:lnTo>
                    <a:lnTo>
                      <a:pt x="306" y="2138"/>
                    </a:lnTo>
                    <a:lnTo>
                      <a:pt x="306" y="2138"/>
                    </a:lnTo>
                    <a:lnTo>
                      <a:pt x="298" y="2146"/>
                    </a:lnTo>
                    <a:lnTo>
                      <a:pt x="298" y="2146"/>
                    </a:lnTo>
                    <a:lnTo>
                      <a:pt x="298" y="2146"/>
                    </a:lnTo>
                    <a:lnTo>
                      <a:pt x="306" y="2155"/>
                    </a:lnTo>
                    <a:lnTo>
                      <a:pt x="306" y="2155"/>
                    </a:lnTo>
                    <a:lnTo>
                      <a:pt x="306" y="2155"/>
                    </a:lnTo>
                    <a:lnTo>
                      <a:pt x="306" y="2155"/>
                    </a:lnTo>
                    <a:lnTo>
                      <a:pt x="306" y="2155"/>
                    </a:lnTo>
                    <a:lnTo>
                      <a:pt x="314" y="2163"/>
                    </a:lnTo>
                    <a:lnTo>
                      <a:pt x="314" y="2163"/>
                    </a:lnTo>
                    <a:lnTo>
                      <a:pt x="314" y="2163"/>
                    </a:lnTo>
                    <a:lnTo>
                      <a:pt x="314" y="2163"/>
                    </a:lnTo>
                    <a:lnTo>
                      <a:pt x="314" y="2171"/>
                    </a:lnTo>
                    <a:lnTo>
                      <a:pt x="314" y="2171"/>
                    </a:lnTo>
                    <a:lnTo>
                      <a:pt x="314" y="2171"/>
                    </a:lnTo>
                    <a:lnTo>
                      <a:pt x="314" y="2171"/>
                    </a:lnTo>
                    <a:lnTo>
                      <a:pt x="314" y="2171"/>
                    </a:lnTo>
                    <a:lnTo>
                      <a:pt x="314" y="2171"/>
                    </a:lnTo>
                    <a:lnTo>
                      <a:pt x="322" y="2179"/>
                    </a:lnTo>
                    <a:lnTo>
                      <a:pt x="322" y="2179"/>
                    </a:lnTo>
                    <a:lnTo>
                      <a:pt x="322" y="2179"/>
                    </a:lnTo>
                    <a:lnTo>
                      <a:pt x="322" y="2187"/>
                    </a:lnTo>
                    <a:lnTo>
                      <a:pt x="322" y="2187"/>
                    </a:lnTo>
                    <a:lnTo>
                      <a:pt x="314" y="2187"/>
                    </a:lnTo>
                    <a:lnTo>
                      <a:pt x="314" y="2187"/>
                    </a:lnTo>
                    <a:lnTo>
                      <a:pt x="314" y="2187"/>
                    </a:lnTo>
                    <a:lnTo>
                      <a:pt x="314" y="2187"/>
                    </a:lnTo>
                    <a:lnTo>
                      <a:pt x="322" y="2195"/>
                    </a:lnTo>
                    <a:lnTo>
                      <a:pt x="322" y="2195"/>
                    </a:lnTo>
                    <a:lnTo>
                      <a:pt x="322" y="2203"/>
                    </a:lnTo>
                    <a:lnTo>
                      <a:pt x="322" y="2203"/>
                    </a:lnTo>
                    <a:lnTo>
                      <a:pt x="322" y="2203"/>
                    </a:lnTo>
                    <a:lnTo>
                      <a:pt x="322" y="2203"/>
                    </a:lnTo>
                    <a:lnTo>
                      <a:pt x="322" y="2203"/>
                    </a:lnTo>
                    <a:lnTo>
                      <a:pt x="322" y="2203"/>
                    </a:lnTo>
                    <a:lnTo>
                      <a:pt x="322" y="2211"/>
                    </a:lnTo>
                    <a:lnTo>
                      <a:pt x="331" y="2211"/>
                    </a:lnTo>
                    <a:lnTo>
                      <a:pt x="331" y="2211"/>
                    </a:lnTo>
                    <a:lnTo>
                      <a:pt x="331" y="2211"/>
                    </a:lnTo>
                    <a:lnTo>
                      <a:pt x="331" y="2219"/>
                    </a:lnTo>
                    <a:lnTo>
                      <a:pt x="331" y="2219"/>
                    </a:lnTo>
                    <a:lnTo>
                      <a:pt x="331" y="2219"/>
                    </a:lnTo>
                    <a:lnTo>
                      <a:pt x="331" y="2219"/>
                    </a:lnTo>
                    <a:lnTo>
                      <a:pt x="331" y="2227"/>
                    </a:lnTo>
                    <a:lnTo>
                      <a:pt x="331" y="2227"/>
                    </a:lnTo>
                    <a:lnTo>
                      <a:pt x="331" y="2227"/>
                    </a:lnTo>
                    <a:lnTo>
                      <a:pt x="322" y="2235"/>
                    </a:lnTo>
                    <a:lnTo>
                      <a:pt x="322" y="2235"/>
                    </a:lnTo>
                    <a:lnTo>
                      <a:pt x="314" y="2235"/>
                    </a:lnTo>
                    <a:lnTo>
                      <a:pt x="314" y="2235"/>
                    </a:lnTo>
                    <a:lnTo>
                      <a:pt x="314" y="2243"/>
                    </a:lnTo>
                    <a:lnTo>
                      <a:pt x="314" y="2243"/>
                    </a:lnTo>
                    <a:lnTo>
                      <a:pt x="314" y="2243"/>
                    </a:lnTo>
                    <a:lnTo>
                      <a:pt x="314" y="2243"/>
                    </a:lnTo>
                    <a:lnTo>
                      <a:pt x="314" y="2243"/>
                    </a:lnTo>
                    <a:lnTo>
                      <a:pt x="314" y="2243"/>
                    </a:lnTo>
                    <a:lnTo>
                      <a:pt x="314" y="2251"/>
                    </a:lnTo>
                    <a:lnTo>
                      <a:pt x="314" y="2251"/>
                    </a:lnTo>
                    <a:lnTo>
                      <a:pt x="314" y="2251"/>
                    </a:lnTo>
                    <a:lnTo>
                      <a:pt x="322" y="2251"/>
                    </a:lnTo>
                    <a:lnTo>
                      <a:pt x="322" y="2251"/>
                    </a:lnTo>
                    <a:lnTo>
                      <a:pt x="322" y="2251"/>
                    </a:lnTo>
                    <a:lnTo>
                      <a:pt x="322" y="2251"/>
                    </a:lnTo>
                    <a:lnTo>
                      <a:pt x="322" y="2259"/>
                    </a:lnTo>
                    <a:lnTo>
                      <a:pt x="322" y="2259"/>
                    </a:lnTo>
                    <a:lnTo>
                      <a:pt x="322" y="2259"/>
                    </a:lnTo>
                    <a:lnTo>
                      <a:pt x="322" y="2259"/>
                    </a:lnTo>
                    <a:lnTo>
                      <a:pt x="331" y="2259"/>
                    </a:lnTo>
                    <a:lnTo>
                      <a:pt x="331" y="2259"/>
                    </a:lnTo>
                    <a:lnTo>
                      <a:pt x="331" y="2267"/>
                    </a:lnTo>
                    <a:lnTo>
                      <a:pt x="331" y="2267"/>
                    </a:lnTo>
                    <a:lnTo>
                      <a:pt x="331" y="2267"/>
                    </a:lnTo>
                    <a:lnTo>
                      <a:pt x="331" y="2267"/>
                    </a:lnTo>
                    <a:lnTo>
                      <a:pt x="339" y="2267"/>
                    </a:lnTo>
                    <a:lnTo>
                      <a:pt x="339" y="2276"/>
                    </a:lnTo>
                    <a:lnTo>
                      <a:pt x="339" y="2276"/>
                    </a:lnTo>
                    <a:lnTo>
                      <a:pt x="339" y="2276"/>
                    </a:lnTo>
                    <a:lnTo>
                      <a:pt x="339" y="2276"/>
                    </a:lnTo>
                    <a:lnTo>
                      <a:pt x="347" y="2284"/>
                    </a:lnTo>
                    <a:lnTo>
                      <a:pt x="347" y="2284"/>
                    </a:lnTo>
                    <a:lnTo>
                      <a:pt x="347" y="2284"/>
                    </a:lnTo>
                    <a:lnTo>
                      <a:pt x="347" y="2284"/>
                    </a:lnTo>
                    <a:lnTo>
                      <a:pt x="347" y="2284"/>
                    </a:lnTo>
                    <a:lnTo>
                      <a:pt x="347" y="2284"/>
                    </a:lnTo>
                    <a:lnTo>
                      <a:pt x="355" y="2292"/>
                    </a:lnTo>
                    <a:lnTo>
                      <a:pt x="355" y="2292"/>
                    </a:lnTo>
                    <a:lnTo>
                      <a:pt x="355" y="2292"/>
                    </a:lnTo>
                    <a:lnTo>
                      <a:pt x="355" y="2292"/>
                    </a:lnTo>
                    <a:lnTo>
                      <a:pt x="363" y="2292"/>
                    </a:lnTo>
                    <a:lnTo>
                      <a:pt x="363" y="2292"/>
                    </a:lnTo>
                    <a:lnTo>
                      <a:pt x="363" y="2292"/>
                    </a:lnTo>
                    <a:lnTo>
                      <a:pt x="363" y="2292"/>
                    </a:lnTo>
                    <a:lnTo>
                      <a:pt x="371" y="2292"/>
                    </a:lnTo>
                    <a:lnTo>
                      <a:pt x="371" y="2292"/>
                    </a:lnTo>
                    <a:lnTo>
                      <a:pt x="371" y="2300"/>
                    </a:lnTo>
                    <a:lnTo>
                      <a:pt x="371" y="2300"/>
                    </a:lnTo>
                    <a:lnTo>
                      <a:pt x="379" y="2300"/>
                    </a:lnTo>
                    <a:lnTo>
                      <a:pt x="379" y="2300"/>
                    </a:lnTo>
                    <a:lnTo>
                      <a:pt x="379" y="2300"/>
                    </a:lnTo>
                    <a:lnTo>
                      <a:pt x="379" y="2300"/>
                    </a:lnTo>
                    <a:lnTo>
                      <a:pt x="379" y="2308"/>
                    </a:lnTo>
                    <a:lnTo>
                      <a:pt x="379" y="2308"/>
                    </a:lnTo>
                    <a:lnTo>
                      <a:pt x="387" y="2308"/>
                    </a:lnTo>
                    <a:lnTo>
                      <a:pt x="387" y="2308"/>
                    </a:lnTo>
                    <a:lnTo>
                      <a:pt x="387" y="2308"/>
                    </a:lnTo>
                    <a:lnTo>
                      <a:pt x="387" y="2308"/>
                    </a:lnTo>
                    <a:lnTo>
                      <a:pt x="387" y="2316"/>
                    </a:lnTo>
                    <a:lnTo>
                      <a:pt x="387" y="2316"/>
                    </a:lnTo>
                    <a:lnTo>
                      <a:pt x="395" y="2324"/>
                    </a:lnTo>
                    <a:lnTo>
                      <a:pt x="395" y="2324"/>
                    </a:lnTo>
                    <a:lnTo>
                      <a:pt x="395" y="2324"/>
                    </a:lnTo>
                    <a:lnTo>
                      <a:pt x="395" y="2324"/>
                    </a:lnTo>
                    <a:lnTo>
                      <a:pt x="395" y="2324"/>
                    </a:lnTo>
                    <a:lnTo>
                      <a:pt x="395" y="2324"/>
                    </a:lnTo>
                    <a:lnTo>
                      <a:pt x="395" y="2324"/>
                    </a:lnTo>
                    <a:lnTo>
                      <a:pt x="395" y="2332"/>
                    </a:lnTo>
                    <a:lnTo>
                      <a:pt x="395" y="2332"/>
                    </a:lnTo>
                    <a:lnTo>
                      <a:pt x="395" y="2332"/>
                    </a:lnTo>
                    <a:lnTo>
                      <a:pt x="403" y="2332"/>
                    </a:lnTo>
                    <a:lnTo>
                      <a:pt x="403" y="2332"/>
                    </a:lnTo>
                    <a:lnTo>
                      <a:pt x="403" y="2340"/>
                    </a:lnTo>
                    <a:lnTo>
                      <a:pt x="403" y="2340"/>
                    </a:lnTo>
                    <a:lnTo>
                      <a:pt x="403" y="2340"/>
                    </a:lnTo>
                    <a:lnTo>
                      <a:pt x="403" y="2340"/>
                    </a:lnTo>
                    <a:lnTo>
                      <a:pt x="403" y="2348"/>
                    </a:lnTo>
                    <a:lnTo>
                      <a:pt x="403" y="2348"/>
                    </a:lnTo>
                    <a:lnTo>
                      <a:pt x="403" y="2348"/>
                    </a:lnTo>
                    <a:lnTo>
                      <a:pt x="411" y="2348"/>
                    </a:lnTo>
                    <a:lnTo>
                      <a:pt x="411" y="2348"/>
                    </a:lnTo>
                    <a:lnTo>
                      <a:pt x="411" y="2348"/>
                    </a:lnTo>
                    <a:lnTo>
                      <a:pt x="411" y="2356"/>
                    </a:lnTo>
                    <a:lnTo>
                      <a:pt x="411" y="2356"/>
                    </a:lnTo>
                    <a:lnTo>
                      <a:pt x="411" y="2356"/>
                    </a:lnTo>
                    <a:lnTo>
                      <a:pt x="411" y="2364"/>
                    </a:lnTo>
                    <a:lnTo>
                      <a:pt x="411" y="2364"/>
                    </a:lnTo>
                    <a:lnTo>
                      <a:pt x="419" y="2364"/>
                    </a:lnTo>
                    <a:lnTo>
                      <a:pt x="419" y="2364"/>
                    </a:lnTo>
                    <a:lnTo>
                      <a:pt x="419" y="2372"/>
                    </a:lnTo>
                    <a:lnTo>
                      <a:pt x="419" y="2372"/>
                    </a:lnTo>
                    <a:lnTo>
                      <a:pt x="419" y="2372"/>
                    </a:lnTo>
                    <a:lnTo>
                      <a:pt x="419" y="2372"/>
                    </a:lnTo>
                    <a:lnTo>
                      <a:pt x="419" y="2372"/>
                    </a:lnTo>
                    <a:lnTo>
                      <a:pt x="419" y="2372"/>
                    </a:lnTo>
                    <a:lnTo>
                      <a:pt x="419" y="2380"/>
                    </a:lnTo>
                    <a:lnTo>
                      <a:pt x="419" y="2372"/>
                    </a:lnTo>
                    <a:lnTo>
                      <a:pt x="419" y="2380"/>
                    </a:lnTo>
                    <a:lnTo>
                      <a:pt x="419" y="2380"/>
                    </a:lnTo>
                    <a:lnTo>
                      <a:pt x="419" y="2380"/>
                    </a:lnTo>
                    <a:lnTo>
                      <a:pt x="419" y="2380"/>
                    </a:lnTo>
                    <a:lnTo>
                      <a:pt x="427" y="2389"/>
                    </a:lnTo>
                    <a:lnTo>
                      <a:pt x="427" y="2389"/>
                    </a:lnTo>
                    <a:lnTo>
                      <a:pt x="427" y="2389"/>
                    </a:lnTo>
                    <a:lnTo>
                      <a:pt x="427" y="2389"/>
                    </a:lnTo>
                    <a:lnTo>
                      <a:pt x="427" y="2389"/>
                    </a:lnTo>
                    <a:lnTo>
                      <a:pt x="427" y="2397"/>
                    </a:lnTo>
                    <a:lnTo>
                      <a:pt x="427" y="2397"/>
                    </a:lnTo>
                    <a:lnTo>
                      <a:pt x="435" y="2397"/>
                    </a:lnTo>
                    <a:lnTo>
                      <a:pt x="435" y="2397"/>
                    </a:lnTo>
                    <a:lnTo>
                      <a:pt x="443" y="2405"/>
                    </a:lnTo>
                    <a:lnTo>
                      <a:pt x="443" y="2405"/>
                    </a:lnTo>
                    <a:lnTo>
                      <a:pt x="443" y="2405"/>
                    </a:lnTo>
                    <a:lnTo>
                      <a:pt x="443" y="2405"/>
                    </a:lnTo>
                    <a:lnTo>
                      <a:pt x="443" y="2405"/>
                    </a:lnTo>
                    <a:lnTo>
                      <a:pt x="451" y="2413"/>
                    </a:lnTo>
                    <a:lnTo>
                      <a:pt x="451" y="2413"/>
                    </a:lnTo>
                    <a:lnTo>
                      <a:pt x="451" y="2413"/>
                    </a:lnTo>
                    <a:lnTo>
                      <a:pt x="451" y="2413"/>
                    </a:lnTo>
                    <a:lnTo>
                      <a:pt x="451" y="2413"/>
                    </a:lnTo>
                    <a:lnTo>
                      <a:pt x="460" y="2421"/>
                    </a:lnTo>
                    <a:lnTo>
                      <a:pt x="460" y="2421"/>
                    </a:lnTo>
                    <a:lnTo>
                      <a:pt x="460" y="2421"/>
                    </a:lnTo>
                    <a:lnTo>
                      <a:pt x="460" y="2421"/>
                    </a:lnTo>
                    <a:lnTo>
                      <a:pt x="468" y="2421"/>
                    </a:lnTo>
                    <a:lnTo>
                      <a:pt x="468" y="2421"/>
                    </a:lnTo>
                    <a:lnTo>
                      <a:pt x="468" y="2429"/>
                    </a:lnTo>
                    <a:lnTo>
                      <a:pt x="468" y="2429"/>
                    </a:lnTo>
                    <a:lnTo>
                      <a:pt x="468" y="2429"/>
                    </a:lnTo>
                    <a:lnTo>
                      <a:pt x="468" y="2429"/>
                    </a:lnTo>
                    <a:lnTo>
                      <a:pt x="468" y="2437"/>
                    </a:lnTo>
                    <a:lnTo>
                      <a:pt x="468" y="2429"/>
                    </a:lnTo>
                    <a:lnTo>
                      <a:pt x="468" y="2429"/>
                    </a:lnTo>
                    <a:lnTo>
                      <a:pt x="468" y="2429"/>
                    </a:lnTo>
                    <a:lnTo>
                      <a:pt x="468" y="2437"/>
                    </a:lnTo>
                    <a:lnTo>
                      <a:pt x="476" y="2437"/>
                    </a:lnTo>
                    <a:lnTo>
                      <a:pt x="476" y="2437"/>
                    </a:lnTo>
                    <a:lnTo>
                      <a:pt x="484" y="2437"/>
                    </a:lnTo>
                    <a:lnTo>
                      <a:pt x="484" y="2437"/>
                    </a:lnTo>
                    <a:lnTo>
                      <a:pt x="484" y="2437"/>
                    </a:lnTo>
                    <a:lnTo>
                      <a:pt x="484" y="2437"/>
                    </a:lnTo>
                    <a:lnTo>
                      <a:pt x="492" y="2445"/>
                    </a:lnTo>
                    <a:lnTo>
                      <a:pt x="492" y="2445"/>
                    </a:lnTo>
                    <a:lnTo>
                      <a:pt x="492" y="2445"/>
                    </a:lnTo>
                    <a:lnTo>
                      <a:pt x="492" y="2453"/>
                    </a:lnTo>
                    <a:lnTo>
                      <a:pt x="492" y="2453"/>
                    </a:lnTo>
                    <a:lnTo>
                      <a:pt x="492" y="2453"/>
                    </a:lnTo>
                    <a:lnTo>
                      <a:pt x="492" y="2453"/>
                    </a:lnTo>
                    <a:lnTo>
                      <a:pt x="500" y="2453"/>
                    </a:lnTo>
                    <a:lnTo>
                      <a:pt x="508" y="2453"/>
                    </a:lnTo>
                    <a:lnTo>
                      <a:pt x="508" y="2453"/>
                    </a:lnTo>
                    <a:lnTo>
                      <a:pt x="516" y="2453"/>
                    </a:lnTo>
                    <a:lnTo>
                      <a:pt x="516" y="2461"/>
                    </a:lnTo>
                    <a:lnTo>
                      <a:pt x="516" y="2461"/>
                    </a:lnTo>
                    <a:lnTo>
                      <a:pt x="524" y="2461"/>
                    </a:lnTo>
                    <a:lnTo>
                      <a:pt x="524" y="2461"/>
                    </a:lnTo>
                    <a:lnTo>
                      <a:pt x="524" y="2461"/>
                    </a:lnTo>
                    <a:lnTo>
                      <a:pt x="524" y="2461"/>
                    </a:lnTo>
                    <a:lnTo>
                      <a:pt x="524" y="2461"/>
                    </a:lnTo>
                    <a:lnTo>
                      <a:pt x="524" y="2461"/>
                    </a:lnTo>
                    <a:lnTo>
                      <a:pt x="516" y="2461"/>
                    </a:lnTo>
                    <a:lnTo>
                      <a:pt x="516" y="2461"/>
                    </a:lnTo>
                    <a:lnTo>
                      <a:pt x="516" y="2461"/>
                    </a:lnTo>
                    <a:lnTo>
                      <a:pt x="508" y="2453"/>
                    </a:lnTo>
                    <a:lnTo>
                      <a:pt x="508" y="2453"/>
                    </a:lnTo>
                    <a:lnTo>
                      <a:pt x="500" y="2453"/>
                    </a:lnTo>
                    <a:lnTo>
                      <a:pt x="492" y="2453"/>
                    </a:lnTo>
                    <a:lnTo>
                      <a:pt x="492" y="2453"/>
                    </a:lnTo>
                    <a:lnTo>
                      <a:pt x="492" y="2453"/>
                    </a:lnTo>
                    <a:lnTo>
                      <a:pt x="492" y="2453"/>
                    </a:lnTo>
                    <a:lnTo>
                      <a:pt x="492" y="2445"/>
                    </a:lnTo>
                    <a:lnTo>
                      <a:pt x="492" y="2445"/>
                    </a:lnTo>
                    <a:lnTo>
                      <a:pt x="492" y="2445"/>
                    </a:lnTo>
                    <a:lnTo>
                      <a:pt x="484" y="2437"/>
                    </a:lnTo>
                    <a:lnTo>
                      <a:pt x="484" y="2437"/>
                    </a:lnTo>
                    <a:lnTo>
                      <a:pt x="484" y="2437"/>
                    </a:lnTo>
                    <a:lnTo>
                      <a:pt x="484" y="2437"/>
                    </a:lnTo>
                    <a:lnTo>
                      <a:pt x="476" y="2437"/>
                    </a:lnTo>
                    <a:lnTo>
                      <a:pt x="476" y="2437"/>
                    </a:lnTo>
                    <a:lnTo>
                      <a:pt x="468" y="2437"/>
                    </a:lnTo>
                    <a:lnTo>
                      <a:pt x="468" y="2437"/>
                    </a:lnTo>
                    <a:lnTo>
                      <a:pt x="468" y="2437"/>
                    </a:lnTo>
                    <a:lnTo>
                      <a:pt x="468" y="2437"/>
                    </a:lnTo>
                    <a:lnTo>
                      <a:pt x="468" y="2437"/>
                    </a:lnTo>
                    <a:lnTo>
                      <a:pt x="468" y="2429"/>
                    </a:lnTo>
                    <a:lnTo>
                      <a:pt x="468" y="2429"/>
                    </a:lnTo>
                    <a:lnTo>
                      <a:pt x="468" y="2429"/>
                    </a:lnTo>
                    <a:lnTo>
                      <a:pt x="468" y="2429"/>
                    </a:lnTo>
                    <a:lnTo>
                      <a:pt x="460" y="2421"/>
                    </a:lnTo>
                    <a:lnTo>
                      <a:pt x="460" y="2421"/>
                    </a:lnTo>
                    <a:lnTo>
                      <a:pt x="460" y="2421"/>
                    </a:lnTo>
                    <a:lnTo>
                      <a:pt x="460" y="2421"/>
                    </a:lnTo>
                    <a:lnTo>
                      <a:pt x="451" y="2421"/>
                    </a:lnTo>
                    <a:lnTo>
                      <a:pt x="451" y="2421"/>
                    </a:lnTo>
                    <a:lnTo>
                      <a:pt x="451" y="2413"/>
                    </a:lnTo>
                    <a:lnTo>
                      <a:pt x="451" y="2413"/>
                    </a:lnTo>
                    <a:lnTo>
                      <a:pt x="451" y="2413"/>
                    </a:lnTo>
                    <a:lnTo>
                      <a:pt x="443" y="2413"/>
                    </a:lnTo>
                    <a:lnTo>
                      <a:pt x="443" y="2413"/>
                    </a:lnTo>
                    <a:lnTo>
                      <a:pt x="443" y="2405"/>
                    </a:lnTo>
                    <a:lnTo>
                      <a:pt x="443" y="2405"/>
                    </a:lnTo>
                    <a:lnTo>
                      <a:pt x="443" y="2405"/>
                    </a:lnTo>
                    <a:lnTo>
                      <a:pt x="443" y="2405"/>
                    </a:lnTo>
                    <a:lnTo>
                      <a:pt x="443" y="2405"/>
                    </a:lnTo>
                    <a:lnTo>
                      <a:pt x="435" y="2397"/>
                    </a:lnTo>
                    <a:lnTo>
                      <a:pt x="435" y="2397"/>
                    </a:lnTo>
                    <a:lnTo>
                      <a:pt x="427" y="2397"/>
                    </a:lnTo>
                    <a:lnTo>
                      <a:pt x="427" y="2397"/>
                    </a:lnTo>
                    <a:lnTo>
                      <a:pt x="427" y="2397"/>
                    </a:lnTo>
                    <a:lnTo>
                      <a:pt x="427" y="2397"/>
                    </a:lnTo>
                    <a:lnTo>
                      <a:pt x="427" y="2397"/>
                    </a:lnTo>
                    <a:lnTo>
                      <a:pt x="427" y="2389"/>
                    </a:lnTo>
                    <a:lnTo>
                      <a:pt x="427" y="2389"/>
                    </a:lnTo>
                    <a:lnTo>
                      <a:pt x="419" y="2380"/>
                    </a:lnTo>
                    <a:lnTo>
                      <a:pt x="419" y="2380"/>
                    </a:lnTo>
                    <a:lnTo>
                      <a:pt x="419" y="2380"/>
                    </a:lnTo>
                    <a:lnTo>
                      <a:pt x="419" y="2380"/>
                    </a:lnTo>
                    <a:lnTo>
                      <a:pt x="419" y="2380"/>
                    </a:lnTo>
                    <a:lnTo>
                      <a:pt x="419" y="2380"/>
                    </a:lnTo>
                    <a:lnTo>
                      <a:pt x="419" y="2372"/>
                    </a:lnTo>
                    <a:lnTo>
                      <a:pt x="419" y="2372"/>
                    </a:lnTo>
                    <a:lnTo>
                      <a:pt x="419" y="2372"/>
                    </a:lnTo>
                    <a:lnTo>
                      <a:pt x="419" y="2372"/>
                    </a:lnTo>
                    <a:lnTo>
                      <a:pt x="419" y="2372"/>
                    </a:lnTo>
                    <a:lnTo>
                      <a:pt x="419" y="2372"/>
                    </a:lnTo>
                    <a:lnTo>
                      <a:pt x="411" y="2364"/>
                    </a:lnTo>
                    <a:lnTo>
                      <a:pt x="419" y="2364"/>
                    </a:lnTo>
                    <a:lnTo>
                      <a:pt x="411" y="2364"/>
                    </a:lnTo>
                    <a:lnTo>
                      <a:pt x="411" y="2364"/>
                    </a:lnTo>
                    <a:lnTo>
                      <a:pt x="411" y="2356"/>
                    </a:lnTo>
                    <a:lnTo>
                      <a:pt x="411" y="2356"/>
                    </a:lnTo>
                    <a:lnTo>
                      <a:pt x="411" y="2356"/>
                    </a:lnTo>
                    <a:lnTo>
                      <a:pt x="411" y="2356"/>
                    </a:lnTo>
                    <a:lnTo>
                      <a:pt x="411" y="2348"/>
                    </a:lnTo>
                    <a:lnTo>
                      <a:pt x="411" y="2348"/>
                    </a:lnTo>
                    <a:lnTo>
                      <a:pt x="403" y="2348"/>
                    </a:lnTo>
                    <a:lnTo>
                      <a:pt x="403" y="2348"/>
                    </a:lnTo>
                    <a:lnTo>
                      <a:pt x="403" y="2348"/>
                    </a:lnTo>
                    <a:lnTo>
                      <a:pt x="403" y="2340"/>
                    </a:lnTo>
                    <a:lnTo>
                      <a:pt x="403" y="2340"/>
                    </a:lnTo>
                    <a:lnTo>
                      <a:pt x="403" y="2340"/>
                    </a:lnTo>
                    <a:lnTo>
                      <a:pt x="403" y="2340"/>
                    </a:lnTo>
                    <a:lnTo>
                      <a:pt x="403" y="2332"/>
                    </a:lnTo>
                    <a:lnTo>
                      <a:pt x="403" y="2340"/>
                    </a:lnTo>
                    <a:lnTo>
                      <a:pt x="395" y="2332"/>
                    </a:lnTo>
                    <a:lnTo>
                      <a:pt x="395" y="2332"/>
                    </a:lnTo>
                    <a:lnTo>
                      <a:pt x="395" y="2332"/>
                    </a:lnTo>
                    <a:lnTo>
                      <a:pt x="395" y="2324"/>
                    </a:lnTo>
                    <a:lnTo>
                      <a:pt x="395" y="2324"/>
                    </a:lnTo>
                    <a:lnTo>
                      <a:pt x="395" y="2324"/>
                    </a:lnTo>
                    <a:lnTo>
                      <a:pt x="395" y="2324"/>
                    </a:lnTo>
                    <a:lnTo>
                      <a:pt x="395" y="2324"/>
                    </a:lnTo>
                    <a:lnTo>
                      <a:pt x="395" y="2324"/>
                    </a:lnTo>
                    <a:lnTo>
                      <a:pt x="395" y="2324"/>
                    </a:lnTo>
                    <a:lnTo>
                      <a:pt x="387" y="2316"/>
                    </a:lnTo>
                    <a:lnTo>
                      <a:pt x="387" y="2316"/>
                    </a:lnTo>
                    <a:lnTo>
                      <a:pt x="387" y="2316"/>
                    </a:lnTo>
                    <a:lnTo>
                      <a:pt x="387" y="2316"/>
                    </a:lnTo>
                    <a:lnTo>
                      <a:pt x="379" y="2308"/>
                    </a:lnTo>
                    <a:lnTo>
                      <a:pt x="379" y="2308"/>
                    </a:lnTo>
                    <a:lnTo>
                      <a:pt x="379" y="2308"/>
                    </a:lnTo>
                    <a:lnTo>
                      <a:pt x="379" y="2308"/>
                    </a:lnTo>
                    <a:lnTo>
                      <a:pt x="379" y="2300"/>
                    </a:lnTo>
                    <a:lnTo>
                      <a:pt x="379" y="2308"/>
                    </a:lnTo>
                    <a:lnTo>
                      <a:pt x="371" y="2300"/>
                    </a:lnTo>
                    <a:lnTo>
                      <a:pt x="371" y="2300"/>
                    </a:lnTo>
                    <a:lnTo>
                      <a:pt x="371" y="2300"/>
                    </a:lnTo>
                    <a:lnTo>
                      <a:pt x="371" y="2300"/>
                    </a:lnTo>
                    <a:lnTo>
                      <a:pt x="371" y="2300"/>
                    </a:lnTo>
                    <a:lnTo>
                      <a:pt x="363" y="2300"/>
                    </a:lnTo>
                    <a:lnTo>
                      <a:pt x="363" y="2292"/>
                    </a:lnTo>
                    <a:lnTo>
                      <a:pt x="363" y="2292"/>
                    </a:lnTo>
                    <a:lnTo>
                      <a:pt x="363" y="2292"/>
                    </a:lnTo>
                    <a:lnTo>
                      <a:pt x="363" y="2292"/>
                    </a:lnTo>
                    <a:lnTo>
                      <a:pt x="355" y="2292"/>
                    </a:lnTo>
                    <a:lnTo>
                      <a:pt x="355" y="2292"/>
                    </a:lnTo>
                    <a:lnTo>
                      <a:pt x="355" y="2292"/>
                    </a:lnTo>
                    <a:lnTo>
                      <a:pt x="355" y="2292"/>
                    </a:lnTo>
                    <a:lnTo>
                      <a:pt x="347" y="2284"/>
                    </a:lnTo>
                    <a:lnTo>
                      <a:pt x="347" y="2284"/>
                    </a:lnTo>
                    <a:lnTo>
                      <a:pt x="347" y="2284"/>
                    </a:lnTo>
                    <a:lnTo>
                      <a:pt x="347" y="2284"/>
                    </a:lnTo>
                    <a:lnTo>
                      <a:pt x="347" y="2284"/>
                    </a:lnTo>
                    <a:lnTo>
                      <a:pt x="347" y="2284"/>
                    </a:lnTo>
                    <a:lnTo>
                      <a:pt x="339" y="2276"/>
                    </a:lnTo>
                    <a:lnTo>
                      <a:pt x="339" y="2276"/>
                    </a:lnTo>
                    <a:lnTo>
                      <a:pt x="339" y="2276"/>
                    </a:lnTo>
                    <a:lnTo>
                      <a:pt x="339" y="2276"/>
                    </a:lnTo>
                    <a:lnTo>
                      <a:pt x="339" y="2276"/>
                    </a:lnTo>
                    <a:lnTo>
                      <a:pt x="331" y="2267"/>
                    </a:lnTo>
                    <a:lnTo>
                      <a:pt x="331" y="2267"/>
                    </a:lnTo>
                    <a:lnTo>
                      <a:pt x="331" y="2267"/>
                    </a:lnTo>
                    <a:lnTo>
                      <a:pt x="331" y="2267"/>
                    </a:lnTo>
                    <a:lnTo>
                      <a:pt x="331" y="2259"/>
                    </a:lnTo>
                    <a:lnTo>
                      <a:pt x="331" y="2259"/>
                    </a:lnTo>
                    <a:lnTo>
                      <a:pt x="322" y="2259"/>
                    </a:lnTo>
                    <a:lnTo>
                      <a:pt x="322" y="2259"/>
                    </a:lnTo>
                    <a:lnTo>
                      <a:pt x="322" y="2259"/>
                    </a:lnTo>
                    <a:lnTo>
                      <a:pt x="322" y="2259"/>
                    </a:lnTo>
                    <a:lnTo>
                      <a:pt x="322" y="2251"/>
                    </a:lnTo>
                    <a:lnTo>
                      <a:pt x="322" y="2251"/>
                    </a:lnTo>
                    <a:lnTo>
                      <a:pt x="322" y="2251"/>
                    </a:lnTo>
                    <a:lnTo>
                      <a:pt x="322" y="2251"/>
                    </a:lnTo>
                    <a:lnTo>
                      <a:pt x="314" y="2251"/>
                    </a:lnTo>
                    <a:lnTo>
                      <a:pt x="314" y="2251"/>
                    </a:lnTo>
                    <a:lnTo>
                      <a:pt x="314" y="2251"/>
                    </a:lnTo>
                    <a:lnTo>
                      <a:pt x="314" y="2243"/>
                    </a:lnTo>
                    <a:lnTo>
                      <a:pt x="314" y="2243"/>
                    </a:lnTo>
                    <a:lnTo>
                      <a:pt x="314" y="2243"/>
                    </a:lnTo>
                    <a:lnTo>
                      <a:pt x="314" y="2243"/>
                    </a:lnTo>
                    <a:lnTo>
                      <a:pt x="314" y="2243"/>
                    </a:lnTo>
                    <a:lnTo>
                      <a:pt x="314" y="2243"/>
                    </a:lnTo>
                    <a:lnTo>
                      <a:pt x="314" y="2235"/>
                    </a:lnTo>
                    <a:lnTo>
                      <a:pt x="314" y="2235"/>
                    </a:lnTo>
                    <a:lnTo>
                      <a:pt x="322" y="2235"/>
                    </a:lnTo>
                    <a:lnTo>
                      <a:pt x="322" y="2235"/>
                    </a:lnTo>
                    <a:lnTo>
                      <a:pt x="331" y="2227"/>
                    </a:lnTo>
                    <a:lnTo>
                      <a:pt x="331" y="2227"/>
                    </a:lnTo>
                    <a:lnTo>
                      <a:pt x="331" y="2227"/>
                    </a:lnTo>
                    <a:lnTo>
                      <a:pt x="331" y="2219"/>
                    </a:lnTo>
                    <a:lnTo>
                      <a:pt x="331" y="2219"/>
                    </a:lnTo>
                    <a:lnTo>
                      <a:pt x="331" y="2219"/>
                    </a:lnTo>
                    <a:lnTo>
                      <a:pt x="331" y="2219"/>
                    </a:lnTo>
                    <a:lnTo>
                      <a:pt x="322" y="2211"/>
                    </a:lnTo>
                    <a:lnTo>
                      <a:pt x="322" y="2211"/>
                    </a:lnTo>
                    <a:lnTo>
                      <a:pt x="322" y="2211"/>
                    </a:lnTo>
                    <a:lnTo>
                      <a:pt x="322" y="2211"/>
                    </a:lnTo>
                    <a:lnTo>
                      <a:pt x="322" y="2203"/>
                    </a:lnTo>
                    <a:lnTo>
                      <a:pt x="322" y="2203"/>
                    </a:lnTo>
                    <a:lnTo>
                      <a:pt x="322" y="2203"/>
                    </a:lnTo>
                    <a:lnTo>
                      <a:pt x="322" y="2203"/>
                    </a:lnTo>
                    <a:lnTo>
                      <a:pt x="322" y="2203"/>
                    </a:lnTo>
                    <a:lnTo>
                      <a:pt x="322" y="2203"/>
                    </a:lnTo>
                    <a:lnTo>
                      <a:pt x="314" y="2195"/>
                    </a:lnTo>
                    <a:lnTo>
                      <a:pt x="314" y="2195"/>
                    </a:lnTo>
                    <a:lnTo>
                      <a:pt x="314" y="2187"/>
                    </a:lnTo>
                    <a:lnTo>
                      <a:pt x="314" y="2187"/>
                    </a:lnTo>
                    <a:lnTo>
                      <a:pt x="314" y="2187"/>
                    </a:lnTo>
                    <a:lnTo>
                      <a:pt x="314" y="2187"/>
                    </a:lnTo>
                    <a:lnTo>
                      <a:pt x="322" y="2179"/>
                    </a:lnTo>
                    <a:lnTo>
                      <a:pt x="322" y="2187"/>
                    </a:lnTo>
                    <a:lnTo>
                      <a:pt x="322" y="2179"/>
                    </a:lnTo>
                    <a:lnTo>
                      <a:pt x="322" y="2179"/>
                    </a:lnTo>
                    <a:lnTo>
                      <a:pt x="322" y="2179"/>
                    </a:lnTo>
                    <a:lnTo>
                      <a:pt x="314" y="2171"/>
                    </a:lnTo>
                    <a:lnTo>
                      <a:pt x="314" y="2171"/>
                    </a:lnTo>
                    <a:lnTo>
                      <a:pt x="314" y="2171"/>
                    </a:lnTo>
                    <a:lnTo>
                      <a:pt x="314" y="2171"/>
                    </a:lnTo>
                    <a:lnTo>
                      <a:pt x="314" y="2171"/>
                    </a:lnTo>
                    <a:lnTo>
                      <a:pt x="314" y="2171"/>
                    </a:lnTo>
                    <a:lnTo>
                      <a:pt x="314" y="2163"/>
                    </a:lnTo>
                    <a:lnTo>
                      <a:pt x="314" y="2163"/>
                    </a:lnTo>
                    <a:lnTo>
                      <a:pt x="314" y="2163"/>
                    </a:lnTo>
                    <a:lnTo>
                      <a:pt x="314" y="2163"/>
                    </a:lnTo>
                    <a:lnTo>
                      <a:pt x="306" y="2155"/>
                    </a:lnTo>
                    <a:lnTo>
                      <a:pt x="306" y="2155"/>
                    </a:lnTo>
                    <a:lnTo>
                      <a:pt x="306" y="2155"/>
                    </a:lnTo>
                    <a:lnTo>
                      <a:pt x="306" y="2155"/>
                    </a:lnTo>
                    <a:lnTo>
                      <a:pt x="298" y="2155"/>
                    </a:lnTo>
                    <a:lnTo>
                      <a:pt x="298" y="2146"/>
                    </a:lnTo>
                    <a:lnTo>
                      <a:pt x="298" y="2146"/>
                    </a:lnTo>
                    <a:lnTo>
                      <a:pt x="298" y="2146"/>
                    </a:lnTo>
                    <a:lnTo>
                      <a:pt x="298" y="2138"/>
                    </a:lnTo>
                    <a:lnTo>
                      <a:pt x="298" y="2138"/>
                    </a:lnTo>
                    <a:lnTo>
                      <a:pt x="298" y="2138"/>
                    </a:lnTo>
                    <a:lnTo>
                      <a:pt x="298" y="2138"/>
                    </a:lnTo>
                    <a:lnTo>
                      <a:pt x="298" y="2138"/>
                    </a:lnTo>
                    <a:lnTo>
                      <a:pt x="298" y="2130"/>
                    </a:lnTo>
                    <a:lnTo>
                      <a:pt x="298" y="2130"/>
                    </a:lnTo>
                    <a:lnTo>
                      <a:pt x="298" y="2130"/>
                    </a:lnTo>
                    <a:lnTo>
                      <a:pt x="298" y="2130"/>
                    </a:lnTo>
                    <a:lnTo>
                      <a:pt x="298" y="2130"/>
                    </a:lnTo>
                    <a:lnTo>
                      <a:pt x="298" y="2130"/>
                    </a:lnTo>
                    <a:lnTo>
                      <a:pt x="298" y="2122"/>
                    </a:lnTo>
                    <a:lnTo>
                      <a:pt x="298" y="2122"/>
                    </a:lnTo>
                    <a:lnTo>
                      <a:pt x="298" y="2122"/>
                    </a:lnTo>
                    <a:lnTo>
                      <a:pt x="298" y="2122"/>
                    </a:lnTo>
                    <a:lnTo>
                      <a:pt x="290" y="2114"/>
                    </a:lnTo>
                    <a:lnTo>
                      <a:pt x="290" y="2114"/>
                    </a:lnTo>
                    <a:lnTo>
                      <a:pt x="290" y="2114"/>
                    </a:lnTo>
                    <a:lnTo>
                      <a:pt x="282" y="2114"/>
                    </a:lnTo>
                    <a:lnTo>
                      <a:pt x="282" y="2114"/>
                    </a:lnTo>
                    <a:lnTo>
                      <a:pt x="274" y="2114"/>
                    </a:lnTo>
                    <a:lnTo>
                      <a:pt x="274" y="2114"/>
                    </a:lnTo>
                    <a:lnTo>
                      <a:pt x="274" y="2106"/>
                    </a:lnTo>
                    <a:lnTo>
                      <a:pt x="274" y="2106"/>
                    </a:lnTo>
                    <a:lnTo>
                      <a:pt x="274" y="2106"/>
                    </a:lnTo>
                    <a:lnTo>
                      <a:pt x="274" y="2106"/>
                    </a:lnTo>
                    <a:lnTo>
                      <a:pt x="274" y="2106"/>
                    </a:lnTo>
                    <a:lnTo>
                      <a:pt x="274" y="2106"/>
                    </a:lnTo>
                    <a:lnTo>
                      <a:pt x="274" y="2098"/>
                    </a:lnTo>
                    <a:lnTo>
                      <a:pt x="266" y="2098"/>
                    </a:lnTo>
                    <a:lnTo>
                      <a:pt x="266" y="2098"/>
                    </a:lnTo>
                    <a:lnTo>
                      <a:pt x="266" y="2098"/>
                    </a:lnTo>
                    <a:lnTo>
                      <a:pt x="266" y="2090"/>
                    </a:lnTo>
                    <a:lnTo>
                      <a:pt x="258" y="2090"/>
                    </a:lnTo>
                    <a:lnTo>
                      <a:pt x="258" y="2090"/>
                    </a:lnTo>
                    <a:lnTo>
                      <a:pt x="258" y="2082"/>
                    </a:lnTo>
                    <a:lnTo>
                      <a:pt x="258" y="2082"/>
                    </a:lnTo>
                    <a:lnTo>
                      <a:pt x="258" y="2082"/>
                    </a:lnTo>
                    <a:lnTo>
                      <a:pt x="258" y="2082"/>
                    </a:lnTo>
                    <a:lnTo>
                      <a:pt x="258" y="2082"/>
                    </a:lnTo>
                    <a:lnTo>
                      <a:pt x="258" y="2074"/>
                    </a:lnTo>
                    <a:lnTo>
                      <a:pt x="258" y="2074"/>
                    </a:lnTo>
                    <a:lnTo>
                      <a:pt x="258" y="2074"/>
                    </a:lnTo>
                    <a:lnTo>
                      <a:pt x="258" y="2074"/>
                    </a:lnTo>
                    <a:lnTo>
                      <a:pt x="258" y="2074"/>
                    </a:lnTo>
                    <a:lnTo>
                      <a:pt x="258" y="2074"/>
                    </a:lnTo>
                    <a:lnTo>
                      <a:pt x="258" y="2066"/>
                    </a:lnTo>
                    <a:lnTo>
                      <a:pt x="250" y="2066"/>
                    </a:lnTo>
                    <a:lnTo>
                      <a:pt x="250" y="2066"/>
                    </a:lnTo>
                    <a:lnTo>
                      <a:pt x="250" y="2066"/>
                    </a:lnTo>
                    <a:lnTo>
                      <a:pt x="242" y="2058"/>
                    </a:lnTo>
                    <a:lnTo>
                      <a:pt x="242" y="2058"/>
                    </a:lnTo>
                    <a:lnTo>
                      <a:pt x="242" y="2058"/>
                    </a:lnTo>
                    <a:lnTo>
                      <a:pt x="242" y="2058"/>
                    </a:lnTo>
                    <a:lnTo>
                      <a:pt x="242" y="2058"/>
                    </a:lnTo>
                    <a:lnTo>
                      <a:pt x="234" y="2050"/>
                    </a:lnTo>
                    <a:lnTo>
                      <a:pt x="234" y="2050"/>
                    </a:lnTo>
                    <a:lnTo>
                      <a:pt x="234" y="2050"/>
                    </a:lnTo>
                    <a:lnTo>
                      <a:pt x="234" y="2042"/>
                    </a:lnTo>
                    <a:lnTo>
                      <a:pt x="226" y="2042"/>
                    </a:lnTo>
                    <a:lnTo>
                      <a:pt x="226" y="2042"/>
                    </a:lnTo>
                    <a:lnTo>
                      <a:pt x="226" y="2042"/>
                    </a:lnTo>
                    <a:lnTo>
                      <a:pt x="226" y="2042"/>
                    </a:lnTo>
                    <a:lnTo>
                      <a:pt x="226" y="2042"/>
                    </a:lnTo>
                    <a:lnTo>
                      <a:pt x="226" y="2042"/>
                    </a:lnTo>
                    <a:lnTo>
                      <a:pt x="226" y="2033"/>
                    </a:lnTo>
                    <a:lnTo>
                      <a:pt x="226" y="2033"/>
                    </a:lnTo>
                    <a:lnTo>
                      <a:pt x="226" y="2033"/>
                    </a:lnTo>
                    <a:lnTo>
                      <a:pt x="226" y="2033"/>
                    </a:lnTo>
                    <a:lnTo>
                      <a:pt x="226" y="2025"/>
                    </a:lnTo>
                    <a:lnTo>
                      <a:pt x="226" y="2025"/>
                    </a:lnTo>
                    <a:lnTo>
                      <a:pt x="218" y="2025"/>
                    </a:lnTo>
                    <a:lnTo>
                      <a:pt x="218" y="2025"/>
                    </a:lnTo>
                    <a:lnTo>
                      <a:pt x="218" y="2025"/>
                    </a:lnTo>
                    <a:lnTo>
                      <a:pt x="218" y="2025"/>
                    </a:lnTo>
                    <a:lnTo>
                      <a:pt x="210" y="2017"/>
                    </a:lnTo>
                    <a:lnTo>
                      <a:pt x="210" y="2017"/>
                    </a:lnTo>
                    <a:lnTo>
                      <a:pt x="210" y="2017"/>
                    </a:lnTo>
                    <a:lnTo>
                      <a:pt x="210" y="2017"/>
                    </a:lnTo>
                    <a:lnTo>
                      <a:pt x="210" y="2009"/>
                    </a:lnTo>
                    <a:lnTo>
                      <a:pt x="210" y="2009"/>
                    </a:lnTo>
                    <a:lnTo>
                      <a:pt x="210" y="2001"/>
                    </a:lnTo>
                    <a:lnTo>
                      <a:pt x="210" y="2001"/>
                    </a:lnTo>
                    <a:lnTo>
                      <a:pt x="210" y="2001"/>
                    </a:lnTo>
                    <a:lnTo>
                      <a:pt x="218" y="1993"/>
                    </a:lnTo>
                    <a:lnTo>
                      <a:pt x="218" y="1993"/>
                    </a:lnTo>
                    <a:lnTo>
                      <a:pt x="218" y="1993"/>
                    </a:lnTo>
                    <a:lnTo>
                      <a:pt x="218" y="1993"/>
                    </a:lnTo>
                    <a:lnTo>
                      <a:pt x="218" y="1985"/>
                    </a:lnTo>
                    <a:lnTo>
                      <a:pt x="218" y="1993"/>
                    </a:lnTo>
                    <a:lnTo>
                      <a:pt x="218" y="1985"/>
                    </a:lnTo>
                    <a:lnTo>
                      <a:pt x="218" y="1985"/>
                    </a:lnTo>
                    <a:lnTo>
                      <a:pt x="218" y="1985"/>
                    </a:lnTo>
                    <a:lnTo>
                      <a:pt x="210" y="1977"/>
                    </a:lnTo>
                    <a:lnTo>
                      <a:pt x="210" y="1977"/>
                    </a:lnTo>
                    <a:lnTo>
                      <a:pt x="210" y="1977"/>
                    </a:lnTo>
                    <a:lnTo>
                      <a:pt x="210" y="1977"/>
                    </a:lnTo>
                    <a:lnTo>
                      <a:pt x="210" y="1977"/>
                    </a:lnTo>
                    <a:lnTo>
                      <a:pt x="210" y="1969"/>
                    </a:lnTo>
                    <a:lnTo>
                      <a:pt x="210" y="1969"/>
                    </a:lnTo>
                    <a:lnTo>
                      <a:pt x="202" y="1969"/>
                    </a:lnTo>
                    <a:lnTo>
                      <a:pt x="202" y="1969"/>
                    </a:lnTo>
                    <a:lnTo>
                      <a:pt x="202" y="1969"/>
                    </a:lnTo>
                    <a:lnTo>
                      <a:pt x="202" y="1969"/>
                    </a:lnTo>
                    <a:lnTo>
                      <a:pt x="202" y="1969"/>
                    </a:lnTo>
                    <a:lnTo>
                      <a:pt x="202" y="1969"/>
                    </a:lnTo>
                    <a:lnTo>
                      <a:pt x="210" y="1961"/>
                    </a:lnTo>
                    <a:lnTo>
                      <a:pt x="210" y="1961"/>
                    </a:lnTo>
                    <a:lnTo>
                      <a:pt x="210" y="1961"/>
                    </a:lnTo>
                    <a:lnTo>
                      <a:pt x="210" y="1961"/>
                    </a:lnTo>
                    <a:lnTo>
                      <a:pt x="210" y="1961"/>
                    </a:lnTo>
                    <a:lnTo>
                      <a:pt x="210" y="1961"/>
                    </a:lnTo>
                    <a:lnTo>
                      <a:pt x="210" y="1961"/>
                    </a:lnTo>
                    <a:lnTo>
                      <a:pt x="210" y="1953"/>
                    </a:lnTo>
                    <a:lnTo>
                      <a:pt x="210" y="1953"/>
                    </a:lnTo>
                    <a:lnTo>
                      <a:pt x="210" y="1953"/>
                    </a:lnTo>
                    <a:lnTo>
                      <a:pt x="210" y="1945"/>
                    </a:lnTo>
                    <a:lnTo>
                      <a:pt x="210" y="1945"/>
                    </a:lnTo>
                    <a:lnTo>
                      <a:pt x="210" y="1937"/>
                    </a:lnTo>
                    <a:lnTo>
                      <a:pt x="210" y="1937"/>
                    </a:lnTo>
                    <a:lnTo>
                      <a:pt x="210" y="1937"/>
                    </a:lnTo>
                    <a:lnTo>
                      <a:pt x="210" y="1937"/>
                    </a:lnTo>
                    <a:lnTo>
                      <a:pt x="210" y="1929"/>
                    </a:lnTo>
                    <a:lnTo>
                      <a:pt x="210" y="1929"/>
                    </a:lnTo>
                    <a:lnTo>
                      <a:pt x="210" y="1929"/>
                    </a:lnTo>
                    <a:lnTo>
                      <a:pt x="210" y="1929"/>
                    </a:lnTo>
                    <a:lnTo>
                      <a:pt x="218" y="1920"/>
                    </a:lnTo>
                    <a:lnTo>
                      <a:pt x="218" y="1920"/>
                    </a:lnTo>
                    <a:lnTo>
                      <a:pt x="218" y="1920"/>
                    </a:lnTo>
                    <a:lnTo>
                      <a:pt x="218" y="1920"/>
                    </a:lnTo>
                    <a:lnTo>
                      <a:pt x="218" y="1904"/>
                    </a:lnTo>
                    <a:lnTo>
                      <a:pt x="218" y="1904"/>
                    </a:lnTo>
                    <a:lnTo>
                      <a:pt x="218" y="1904"/>
                    </a:lnTo>
                    <a:lnTo>
                      <a:pt x="218" y="1904"/>
                    </a:lnTo>
                    <a:lnTo>
                      <a:pt x="210" y="1896"/>
                    </a:lnTo>
                    <a:lnTo>
                      <a:pt x="210" y="1896"/>
                    </a:lnTo>
                    <a:lnTo>
                      <a:pt x="210" y="1896"/>
                    </a:lnTo>
                    <a:lnTo>
                      <a:pt x="210" y="1896"/>
                    </a:lnTo>
                    <a:lnTo>
                      <a:pt x="210" y="1888"/>
                    </a:lnTo>
                    <a:lnTo>
                      <a:pt x="210" y="1888"/>
                    </a:lnTo>
                    <a:lnTo>
                      <a:pt x="210" y="1888"/>
                    </a:lnTo>
                    <a:lnTo>
                      <a:pt x="210" y="1888"/>
                    </a:lnTo>
                    <a:lnTo>
                      <a:pt x="210" y="1888"/>
                    </a:lnTo>
                    <a:lnTo>
                      <a:pt x="210" y="1888"/>
                    </a:lnTo>
                    <a:lnTo>
                      <a:pt x="210" y="1880"/>
                    </a:lnTo>
                    <a:lnTo>
                      <a:pt x="210" y="1880"/>
                    </a:lnTo>
                    <a:lnTo>
                      <a:pt x="210" y="1880"/>
                    </a:lnTo>
                    <a:lnTo>
                      <a:pt x="210" y="1880"/>
                    </a:lnTo>
                    <a:lnTo>
                      <a:pt x="202" y="1872"/>
                    </a:lnTo>
                    <a:lnTo>
                      <a:pt x="202" y="1864"/>
                    </a:lnTo>
                    <a:lnTo>
                      <a:pt x="202" y="1864"/>
                    </a:lnTo>
                    <a:lnTo>
                      <a:pt x="202" y="1864"/>
                    </a:lnTo>
                    <a:lnTo>
                      <a:pt x="202" y="1864"/>
                    </a:lnTo>
                    <a:lnTo>
                      <a:pt x="202" y="1864"/>
                    </a:lnTo>
                    <a:lnTo>
                      <a:pt x="202" y="1864"/>
                    </a:lnTo>
                    <a:lnTo>
                      <a:pt x="202" y="1856"/>
                    </a:lnTo>
                    <a:lnTo>
                      <a:pt x="202" y="1856"/>
                    </a:lnTo>
                    <a:lnTo>
                      <a:pt x="202" y="1856"/>
                    </a:lnTo>
                    <a:lnTo>
                      <a:pt x="202" y="1856"/>
                    </a:lnTo>
                    <a:lnTo>
                      <a:pt x="202" y="1856"/>
                    </a:lnTo>
                    <a:lnTo>
                      <a:pt x="202" y="1848"/>
                    </a:lnTo>
                    <a:lnTo>
                      <a:pt x="202" y="1848"/>
                    </a:lnTo>
                    <a:lnTo>
                      <a:pt x="194" y="1848"/>
                    </a:lnTo>
                    <a:lnTo>
                      <a:pt x="194" y="1848"/>
                    </a:lnTo>
                    <a:lnTo>
                      <a:pt x="194" y="1840"/>
                    </a:lnTo>
                    <a:lnTo>
                      <a:pt x="194" y="1840"/>
                    </a:lnTo>
                    <a:lnTo>
                      <a:pt x="194" y="1840"/>
                    </a:lnTo>
                    <a:lnTo>
                      <a:pt x="194" y="1840"/>
                    </a:lnTo>
                    <a:lnTo>
                      <a:pt x="194" y="1840"/>
                    </a:lnTo>
                    <a:lnTo>
                      <a:pt x="194" y="1840"/>
                    </a:lnTo>
                    <a:lnTo>
                      <a:pt x="194" y="1832"/>
                    </a:lnTo>
                    <a:lnTo>
                      <a:pt x="194" y="1832"/>
                    </a:lnTo>
                    <a:lnTo>
                      <a:pt x="194" y="1832"/>
                    </a:lnTo>
                    <a:lnTo>
                      <a:pt x="194" y="1824"/>
                    </a:lnTo>
                    <a:lnTo>
                      <a:pt x="194" y="1824"/>
                    </a:lnTo>
                    <a:lnTo>
                      <a:pt x="194" y="1824"/>
                    </a:lnTo>
                    <a:lnTo>
                      <a:pt x="185" y="1824"/>
                    </a:lnTo>
                    <a:lnTo>
                      <a:pt x="185" y="1824"/>
                    </a:lnTo>
                    <a:lnTo>
                      <a:pt x="185" y="1824"/>
                    </a:lnTo>
                    <a:lnTo>
                      <a:pt x="185" y="1824"/>
                    </a:lnTo>
                    <a:lnTo>
                      <a:pt x="185" y="1816"/>
                    </a:lnTo>
                    <a:lnTo>
                      <a:pt x="177" y="1816"/>
                    </a:lnTo>
                    <a:lnTo>
                      <a:pt x="177" y="1816"/>
                    </a:lnTo>
                    <a:lnTo>
                      <a:pt x="177" y="1816"/>
                    </a:lnTo>
                    <a:lnTo>
                      <a:pt x="177" y="1808"/>
                    </a:lnTo>
                    <a:lnTo>
                      <a:pt x="177" y="1808"/>
                    </a:lnTo>
                    <a:lnTo>
                      <a:pt x="169" y="1808"/>
                    </a:lnTo>
                    <a:lnTo>
                      <a:pt x="169" y="1808"/>
                    </a:lnTo>
                    <a:lnTo>
                      <a:pt x="169" y="1799"/>
                    </a:lnTo>
                    <a:lnTo>
                      <a:pt x="169" y="1799"/>
                    </a:lnTo>
                    <a:lnTo>
                      <a:pt x="169" y="1799"/>
                    </a:lnTo>
                    <a:lnTo>
                      <a:pt x="169" y="1791"/>
                    </a:lnTo>
                    <a:lnTo>
                      <a:pt x="169" y="1791"/>
                    </a:lnTo>
                    <a:lnTo>
                      <a:pt x="169" y="1791"/>
                    </a:lnTo>
                    <a:lnTo>
                      <a:pt x="169" y="1783"/>
                    </a:lnTo>
                    <a:lnTo>
                      <a:pt x="169" y="1783"/>
                    </a:lnTo>
                    <a:lnTo>
                      <a:pt x="161" y="1783"/>
                    </a:lnTo>
                    <a:lnTo>
                      <a:pt x="161" y="1783"/>
                    </a:lnTo>
                    <a:lnTo>
                      <a:pt x="161" y="1783"/>
                    </a:lnTo>
                    <a:lnTo>
                      <a:pt x="161" y="1783"/>
                    </a:lnTo>
                    <a:lnTo>
                      <a:pt x="161" y="1783"/>
                    </a:lnTo>
                    <a:lnTo>
                      <a:pt x="161" y="1783"/>
                    </a:lnTo>
                    <a:lnTo>
                      <a:pt x="153" y="1775"/>
                    </a:lnTo>
                    <a:lnTo>
                      <a:pt x="153" y="1775"/>
                    </a:lnTo>
                    <a:lnTo>
                      <a:pt x="153" y="1775"/>
                    </a:lnTo>
                    <a:lnTo>
                      <a:pt x="153" y="1775"/>
                    </a:lnTo>
                    <a:lnTo>
                      <a:pt x="153" y="1775"/>
                    </a:lnTo>
                    <a:lnTo>
                      <a:pt x="153" y="1775"/>
                    </a:lnTo>
                    <a:lnTo>
                      <a:pt x="145" y="1767"/>
                    </a:lnTo>
                    <a:lnTo>
                      <a:pt x="145" y="1767"/>
                    </a:lnTo>
                    <a:lnTo>
                      <a:pt x="137" y="1767"/>
                    </a:lnTo>
                    <a:lnTo>
                      <a:pt x="137" y="1767"/>
                    </a:lnTo>
                    <a:lnTo>
                      <a:pt x="137" y="1759"/>
                    </a:lnTo>
                    <a:lnTo>
                      <a:pt x="137" y="1759"/>
                    </a:lnTo>
                    <a:lnTo>
                      <a:pt x="129" y="1759"/>
                    </a:lnTo>
                    <a:lnTo>
                      <a:pt x="129" y="1759"/>
                    </a:lnTo>
                    <a:lnTo>
                      <a:pt x="129" y="1751"/>
                    </a:lnTo>
                    <a:lnTo>
                      <a:pt x="129" y="1751"/>
                    </a:lnTo>
                    <a:lnTo>
                      <a:pt x="129" y="1751"/>
                    </a:lnTo>
                    <a:lnTo>
                      <a:pt x="121" y="1751"/>
                    </a:lnTo>
                    <a:lnTo>
                      <a:pt x="121" y="1743"/>
                    </a:lnTo>
                    <a:lnTo>
                      <a:pt x="121" y="1743"/>
                    </a:lnTo>
                    <a:lnTo>
                      <a:pt x="113" y="1743"/>
                    </a:lnTo>
                    <a:lnTo>
                      <a:pt x="113" y="1743"/>
                    </a:lnTo>
                    <a:lnTo>
                      <a:pt x="113" y="1743"/>
                    </a:lnTo>
                    <a:lnTo>
                      <a:pt x="113" y="1735"/>
                    </a:lnTo>
                    <a:lnTo>
                      <a:pt x="105" y="1735"/>
                    </a:lnTo>
                    <a:lnTo>
                      <a:pt x="105" y="1735"/>
                    </a:lnTo>
                    <a:lnTo>
                      <a:pt x="105" y="1735"/>
                    </a:lnTo>
                    <a:lnTo>
                      <a:pt x="105" y="1735"/>
                    </a:lnTo>
                    <a:lnTo>
                      <a:pt x="105" y="1727"/>
                    </a:lnTo>
                    <a:lnTo>
                      <a:pt x="105" y="1727"/>
                    </a:lnTo>
                    <a:lnTo>
                      <a:pt x="105" y="1727"/>
                    </a:lnTo>
                    <a:lnTo>
                      <a:pt x="105" y="1727"/>
                    </a:lnTo>
                    <a:lnTo>
                      <a:pt x="105" y="1727"/>
                    </a:lnTo>
                    <a:lnTo>
                      <a:pt x="105" y="1727"/>
                    </a:lnTo>
                    <a:lnTo>
                      <a:pt x="97" y="1719"/>
                    </a:lnTo>
                    <a:lnTo>
                      <a:pt x="97" y="1719"/>
                    </a:lnTo>
                    <a:lnTo>
                      <a:pt x="97" y="1719"/>
                    </a:lnTo>
                    <a:lnTo>
                      <a:pt x="97" y="1719"/>
                    </a:lnTo>
                    <a:lnTo>
                      <a:pt x="97" y="1711"/>
                    </a:lnTo>
                    <a:lnTo>
                      <a:pt x="97" y="1711"/>
                    </a:lnTo>
                    <a:lnTo>
                      <a:pt x="97" y="1711"/>
                    </a:lnTo>
                    <a:lnTo>
                      <a:pt x="97" y="1703"/>
                    </a:lnTo>
                    <a:lnTo>
                      <a:pt x="97" y="1703"/>
                    </a:lnTo>
                    <a:lnTo>
                      <a:pt x="97" y="1703"/>
                    </a:lnTo>
                    <a:lnTo>
                      <a:pt x="97" y="1703"/>
                    </a:lnTo>
                    <a:lnTo>
                      <a:pt x="97" y="1703"/>
                    </a:lnTo>
                    <a:lnTo>
                      <a:pt x="97" y="1703"/>
                    </a:lnTo>
                    <a:lnTo>
                      <a:pt x="89" y="1695"/>
                    </a:lnTo>
                    <a:lnTo>
                      <a:pt x="89" y="1695"/>
                    </a:lnTo>
                    <a:lnTo>
                      <a:pt x="89" y="1686"/>
                    </a:lnTo>
                    <a:lnTo>
                      <a:pt x="89" y="1686"/>
                    </a:lnTo>
                    <a:lnTo>
                      <a:pt x="89" y="1686"/>
                    </a:lnTo>
                    <a:lnTo>
                      <a:pt x="89" y="1686"/>
                    </a:lnTo>
                    <a:lnTo>
                      <a:pt x="89" y="1686"/>
                    </a:lnTo>
                    <a:lnTo>
                      <a:pt x="89" y="1678"/>
                    </a:lnTo>
                    <a:lnTo>
                      <a:pt x="89" y="1678"/>
                    </a:lnTo>
                    <a:lnTo>
                      <a:pt x="89" y="1678"/>
                    </a:lnTo>
                    <a:lnTo>
                      <a:pt x="89" y="1678"/>
                    </a:lnTo>
                    <a:lnTo>
                      <a:pt x="89" y="1670"/>
                    </a:lnTo>
                    <a:lnTo>
                      <a:pt x="89" y="1670"/>
                    </a:lnTo>
                    <a:lnTo>
                      <a:pt x="89" y="1670"/>
                    </a:lnTo>
                    <a:lnTo>
                      <a:pt x="89" y="1670"/>
                    </a:lnTo>
                    <a:lnTo>
                      <a:pt x="89" y="1662"/>
                    </a:lnTo>
                    <a:lnTo>
                      <a:pt x="89" y="1662"/>
                    </a:lnTo>
                    <a:lnTo>
                      <a:pt x="89" y="1662"/>
                    </a:lnTo>
                    <a:lnTo>
                      <a:pt x="89" y="1662"/>
                    </a:lnTo>
                    <a:lnTo>
                      <a:pt x="97" y="1654"/>
                    </a:lnTo>
                    <a:lnTo>
                      <a:pt x="97" y="1654"/>
                    </a:lnTo>
                    <a:lnTo>
                      <a:pt x="97" y="1654"/>
                    </a:lnTo>
                    <a:lnTo>
                      <a:pt x="97" y="1654"/>
                    </a:lnTo>
                    <a:lnTo>
                      <a:pt x="97" y="1646"/>
                    </a:lnTo>
                    <a:lnTo>
                      <a:pt x="97" y="1646"/>
                    </a:lnTo>
                    <a:lnTo>
                      <a:pt x="97" y="1646"/>
                    </a:lnTo>
                    <a:lnTo>
                      <a:pt x="97" y="1646"/>
                    </a:lnTo>
                    <a:lnTo>
                      <a:pt x="97" y="1638"/>
                    </a:lnTo>
                    <a:lnTo>
                      <a:pt x="97" y="1638"/>
                    </a:lnTo>
                    <a:lnTo>
                      <a:pt x="97" y="1638"/>
                    </a:lnTo>
                    <a:lnTo>
                      <a:pt x="97" y="1630"/>
                    </a:lnTo>
                    <a:lnTo>
                      <a:pt x="97" y="1630"/>
                    </a:lnTo>
                    <a:lnTo>
                      <a:pt x="97" y="1630"/>
                    </a:lnTo>
                    <a:lnTo>
                      <a:pt x="97" y="1630"/>
                    </a:lnTo>
                    <a:lnTo>
                      <a:pt x="97" y="1622"/>
                    </a:lnTo>
                    <a:lnTo>
                      <a:pt x="97" y="1622"/>
                    </a:lnTo>
                    <a:lnTo>
                      <a:pt x="97" y="1622"/>
                    </a:lnTo>
                    <a:lnTo>
                      <a:pt x="97" y="1622"/>
                    </a:lnTo>
                    <a:lnTo>
                      <a:pt x="97" y="1614"/>
                    </a:lnTo>
                    <a:lnTo>
                      <a:pt x="97" y="1614"/>
                    </a:lnTo>
                    <a:lnTo>
                      <a:pt x="97" y="1614"/>
                    </a:lnTo>
                    <a:lnTo>
                      <a:pt x="97" y="1614"/>
                    </a:lnTo>
                    <a:lnTo>
                      <a:pt x="97" y="1606"/>
                    </a:lnTo>
                    <a:lnTo>
                      <a:pt x="97" y="1606"/>
                    </a:lnTo>
                    <a:lnTo>
                      <a:pt x="97" y="1606"/>
                    </a:lnTo>
                    <a:lnTo>
                      <a:pt x="105" y="1606"/>
                    </a:lnTo>
                    <a:lnTo>
                      <a:pt x="113" y="1606"/>
                    </a:lnTo>
                    <a:lnTo>
                      <a:pt x="113" y="1606"/>
                    </a:lnTo>
                    <a:lnTo>
                      <a:pt x="113" y="1598"/>
                    </a:lnTo>
                    <a:lnTo>
                      <a:pt x="113" y="1598"/>
                    </a:lnTo>
                    <a:lnTo>
                      <a:pt x="113" y="1598"/>
                    </a:lnTo>
                    <a:lnTo>
                      <a:pt x="113" y="1598"/>
                    </a:lnTo>
                    <a:lnTo>
                      <a:pt x="113" y="1598"/>
                    </a:lnTo>
                    <a:lnTo>
                      <a:pt x="113" y="1590"/>
                    </a:lnTo>
                    <a:lnTo>
                      <a:pt x="113" y="1590"/>
                    </a:lnTo>
                    <a:lnTo>
                      <a:pt x="113" y="1590"/>
                    </a:lnTo>
                    <a:lnTo>
                      <a:pt x="121" y="1582"/>
                    </a:lnTo>
                    <a:lnTo>
                      <a:pt x="121" y="1582"/>
                    </a:lnTo>
                    <a:lnTo>
                      <a:pt x="121" y="1582"/>
                    </a:lnTo>
                    <a:lnTo>
                      <a:pt x="121" y="1582"/>
                    </a:lnTo>
                    <a:lnTo>
                      <a:pt x="121" y="1582"/>
                    </a:lnTo>
                    <a:lnTo>
                      <a:pt x="121" y="1582"/>
                    </a:lnTo>
                    <a:lnTo>
                      <a:pt x="121" y="1573"/>
                    </a:lnTo>
                    <a:lnTo>
                      <a:pt x="121" y="1573"/>
                    </a:lnTo>
                    <a:lnTo>
                      <a:pt x="121" y="1573"/>
                    </a:lnTo>
                    <a:lnTo>
                      <a:pt x="121" y="1573"/>
                    </a:lnTo>
                    <a:lnTo>
                      <a:pt x="129" y="1565"/>
                    </a:lnTo>
                    <a:lnTo>
                      <a:pt x="129" y="1565"/>
                    </a:lnTo>
                    <a:lnTo>
                      <a:pt x="129" y="1565"/>
                    </a:lnTo>
                    <a:lnTo>
                      <a:pt x="129" y="1565"/>
                    </a:lnTo>
                    <a:lnTo>
                      <a:pt x="129" y="1565"/>
                    </a:lnTo>
                    <a:lnTo>
                      <a:pt x="129" y="1565"/>
                    </a:lnTo>
                    <a:lnTo>
                      <a:pt x="129" y="1565"/>
                    </a:lnTo>
                    <a:lnTo>
                      <a:pt x="129" y="1557"/>
                    </a:lnTo>
                    <a:lnTo>
                      <a:pt x="129" y="1557"/>
                    </a:lnTo>
                    <a:lnTo>
                      <a:pt x="129" y="1549"/>
                    </a:lnTo>
                    <a:lnTo>
                      <a:pt x="129" y="1549"/>
                    </a:lnTo>
                    <a:lnTo>
                      <a:pt x="129" y="1541"/>
                    </a:lnTo>
                    <a:lnTo>
                      <a:pt x="129" y="1541"/>
                    </a:lnTo>
                    <a:lnTo>
                      <a:pt x="129" y="1541"/>
                    </a:lnTo>
                    <a:lnTo>
                      <a:pt x="129" y="1541"/>
                    </a:lnTo>
                    <a:lnTo>
                      <a:pt x="129" y="1541"/>
                    </a:lnTo>
                    <a:lnTo>
                      <a:pt x="129" y="1541"/>
                    </a:lnTo>
                    <a:lnTo>
                      <a:pt x="129" y="1533"/>
                    </a:lnTo>
                    <a:lnTo>
                      <a:pt x="129" y="1533"/>
                    </a:lnTo>
                    <a:lnTo>
                      <a:pt x="129" y="1533"/>
                    </a:lnTo>
                    <a:lnTo>
                      <a:pt x="129" y="1533"/>
                    </a:lnTo>
                    <a:lnTo>
                      <a:pt x="129" y="1525"/>
                    </a:lnTo>
                    <a:lnTo>
                      <a:pt x="129" y="1525"/>
                    </a:lnTo>
                    <a:lnTo>
                      <a:pt x="129" y="1525"/>
                    </a:lnTo>
                    <a:lnTo>
                      <a:pt x="129" y="1525"/>
                    </a:lnTo>
                    <a:lnTo>
                      <a:pt x="129" y="1525"/>
                    </a:lnTo>
                    <a:lnTo>
                      <a:pt x="121" y="1517"/>
                    </a:lnTo>
                    <a:lnTo>
                      <a:pt x="121" y="1517"/>
                    </a:lnTo>
                    <a:lnTo>
                      <a:pt x="121" y="1517"/>
                    </a:lnTo>
                    <a:lnTo>
                      <a:pt x="121" y="1517"/>
                    </a:lnTo>
                    <a:lnTo>
                      <a:pt x="121" y="1509"/>
                    </a:lnTo>
                    <a:lnTo>
                      <a:pt x="121" y="1509"/>
                    </a:lnTo>
                    <a:lnTo>
                      <a:pt x="113" y="1501"/>
                    </a:lnTo>
                    <a:lnTo>
                      <a:pt x="113" y="1501"/>
                    </a:lnTo>
                    <a:lnTo>
                      <a:pt x="113" y="1501"/>
                    </a:lnTo>
                    <a:lnTo>
                      <a:pt x="113" y="1501"/>
                    </a:lnTo>
                    <a:lnTo>
                      <a:pt x="113" y="1493"/>
                    </a:lnTo>
                    <a:lnTo>
                      <a:pt x="113" y="1493"/>
                    </a:lnTo>
                    <a:lnTo>
                      <a:pt x="113" y="1493"/>
                    </a:lnTo>
                    <a:lnTo>
                      <a:pt x="113" y="1493"/>
                    </a:lnTo>
                    <a:lnTo>
                      <a:pt x="113" y="1493"/>
                    </a:lnTo>
                    <a:lnTo>
                      <a:pt x="113" y="1493"/>
                    </a:lnTo>
                    <a:lnTo>
                      <a:pt x="113" y="1485"/>
                    </a:lnTo>
                    <a:lnTo>
                      <a:pt x="113" y="1485"/>
                    </a:lnTo>
                    <a:lnTo>
                      <a:pt x="113" y="1485"/>
                    </a:lnTo>
                    <a:lnTo>
                      <a:pt x="113" y="1485"/>
                    </a:lnTo>
                    <a:lnTo>
                      <a:pt x="113" y="1485"/>
                    </a:lnTo>
                    <a:lnTo>
                      <a:pt x="113" y="1485"/>
                    </a:lnTo>
                    <a:lnTo>
                      <a:pt x="113" y="1477"/>
                    </a:lnTo>
                    <a:lnTo>
                      <a:pt x="113" y="1477"/>
                    </a:lnTo>
                    <a:lnTo>
                      <a:pt x="113" y="1477"/>
                    </a:lnTo>
                    <a:lnTo>
                      <a:pt x="113" y="1477"/>
                    </a:lnTo>
                    <a:lnTo>
                      <a:pt x="113" y="1477"/>
                    </a:lnTo>
                    <a:lnTo>
                      <a:pt x="113" y="1477"/>
                    </a:lnTo>
                    <a:lnTo>
                      <a:pt x="105" y="1469"/>
                    </a:lnTo>
                    <a:lnTo>
                      <a:pt x="105" y="1469"/>
                    </a:lnTo>
                    <a:lnTo>
                      <a:pt x="97" y="1469"/>
                    </a:lnTo>
                    <a:lnTo>
                      <a:pt x="97" y="1469"/>
                    </a:lnTo>
                    <a:lnTo>
                      <a:pt x="97" y="1461"/>
                    </a:lnTo>
                    <a:lnTo>
                      <a:pt x="97" y="1469"/>
                    </a:lnTo>
                    <a:lnTo>
                      <a:pt x="97" y="1461"/>
                    </a:lnTo>
                    <a:lnTo>
                      <a:pt x="97" y="1461"/>
                    </a:lnTo>
                    <a:lnTo>
                      <a:pt x="97" y="1461"/>
                    </a:lnTo>
                    <a:lnTo>
                      <a:pt x="97" y="1452"/>
                    </a:lnTo>
                    <a:lnTo>
                      <a:pt x="97" y="1452"/>
                    </a:lnTo>
                    <a:lnTo>
                      <a:pt x="97" y="1452"/>
                    </a:lnTo>
                    <a:lnTo>
                      <a:pt x="97" y="1444"/>
                    </a:lnTo>
                    <a:lnTo>
                      <a:pt x="97" y="1444"/>
                    </a:lnTo>
                    <a:lnTo>
                      <a:pt x="97" y="1444"/>
                    </a:lnTo>
                    <a:lnTo>
                      <a:pt x="97" y="1444"/>
                    </a:lnTo>
                    <a:lnTo>
                      <a:pt x="97" y="1444"/>
                    </a:lnTo>
                    <a:lnTo>
                      <a:pt x="97" y="1436"/>
                    </a:lnTo>
                    <a:lnTo>
                      <a:pt x="97" y="1436"/>
                    </a:lnTo>
                    <a:lnTo>
                      <a:pt x="97" y="1436"/>
                    </a:lnTo>
                    <a:lnTo>
                      <a:pt x="105" y="1428"/>
                    </a:lnTo>
                    <a:lnTo>
                      <a:pt x="105" y="1428"/>
                    </a:lnTo>
                    <a:lnTo>
                      <a:pt x="105" y="1420"/>
                    </a:lnTo>
                    <a:lnTo>
                      <a:pt x="105" y="1420"/>
                    </a:lnTo>
                    <a:lnTo>
                      <a:pt x="105" y="1412"/>
                    </a:lnTo>
                    <a:lnTo>
                      <a:pt x="105" y="1412"/>
                    </a:lnTo>
                    <a:lnTo>
                      <a:pt x="105" y="1412"/>
                    </a:lnTo>
                    <a:lnTo>
                      <a:pt x="105" y="1404"/>
                    </a:lnTo>
                    <a:lnTo>
                      <a:pt x="105" y="1404"/>
                    </a:lnTo>
                    <a:lnTo>
                      <a:pt x="105" y="1404"/>
                    </a:lnTo>
                    <a:lnTo>
                      <a:pt x="105" y="1404"/>
                    </a:lnTo>
                    <a:lnTo>
                      <a:pt x="97" y="1396"/>
                    </a:lnTo>
                    <a:lnTo>
                      <a:pt x="97" y="1396"/>
                    </a:lnTo>
                    <a:lnTo>
                      <a:pt x="97" y="1396"/>
                    </a:lnTo>
                    <a:lnTo>
                      <a:pt x="97" y="1396"/>
                    </a:lnTo>
                    <a:lnTo>
                      <a:pt x="97" y="1396"/>
                    </a:lnTo>
                    <a:lnTo>
                      <a:pt x="97" y="1396"/>
                    </a:lnTo>
                    <a:lnTo>
                      <a:pt x="97" y="1388"/>
                    </a:lnTo>
                    <a:lnTo>
                      <a:pt x="97" y="1388"/>
                    </a:lnTo>
                    <a:lnTo>
                      <a:pt x="97" y="1380"/>
                    </a:lnTo>
                    <a:lnTo>
                      <a:pt x="97" y="1380"/>
                    </a:lnTo>
                    <a:lnTo>
                      <a:pt x="97" y="1380"/>
                    </a:lnTo>
                    <a:lnTo>
                      <a:pt x="97" y="1380"/>
                    </a:lnTo>
                    <a:lnTo>
                      <a:pt x="97" y="1380"/>
                    </a:lnTo>
                    <a:lnTo>
                      <a:pt x="97" y="1372"/>
                    </a:lnTo>
                    <a:lnTo>
                      <a:pt x="97" y="1372"/>
                    </a:lnTo>
                    <a:lnTo>
                      <a:pt x="97" y="1372"/>
                    </a:lnTo>
                    <a:lnTo>
                      <a:pt x="89" y="1372"/>
                    </a:lnTo>
                    <a:lnTo>
                      <a:pt x="89" y="1364"/>
                    </a:lnTo>
                    <a:lnTo>
                      <a:pt x="89" y="1364"/>
                    </a:lnTo>
                    <a:lnTo>
                      <a:pt x="89" y="1356"/>
                    </a:lnTo>
                    <a:lnTo>
                      <a:pt x="89" y="1356"/>
                    </a:lnTo>
                    <a:lnTo>
                      <a:pt x="81" y="1356"/>
                    </a:lnTo>
                    <a:lnTo>
                      <a:pt x="81" y="1348"/>
                    </a:lnTo>
                    <a:lnTo>
                      <a:pt x="81" y="1348"/>
                    </a:lnTo>
                    <a:lnTo>
                      <a:pt x="81" y="1348"/>
                    </a:lnTo>
                    <a:lnTo>
                      <a:pt x="81" y="1348"/>
                    </a:lnTo>
                    <a:lnTo>
                      <a:pt x="81" y="1339"/>
                    </a:lnTo>
                    <a:lnTo>
                      <a:pt x="81" y="1339"/>
                    </a:lnTo>
                    <a:lnTo>
                      <a:pt x="81" y="1339"/>
                    </a:lnTo>
                    <a:lnTo>
                      <a:pt x="81" y="1339"/>
                    </a:lnTo>
                    <a:lnTo>
                      <a:pt x="81" y="1339"/>
                    </a:lnTo>
                    <a:lnTo>
                      <a:pt x="81" y="1339"/>
                    </a:lnTo>
                    <a:lnTo>
                      <a:pt x="81" y="1331"/>
                    </a:lnTo>
                    <a:lnTo>
                      <a:pt x="81" y="1331"/>
                    </a:lnTo>
                    <a:lnTo>
                      <a:pt x="81" y="1323"/>
                    </a:lnTo>
                    <a:lnTo>
                      <a:pt x="81" y="1323"/>
                    </a:lnTo>
                    <a:lnTo>
                      <a:pt x="81" y="1315"/>
                    </a:lnTo>
                    <a:lnTo>
                      <a:pt x="81" y="1315"/>
                    </a:lnTo>
                    <a:lnTo>
                      <a:pt x="81" y="1315"/>
                    </a:lnTo>
                    <a:lnTo>
                      <a:pt x="81" y="1315"/>
                    </a:lnTo>
                    <a:lnTo>
                      <a:pt x="81" y="1315"/>
                    </a:lnTo>
                    <a:lnTo>
                      <a:pt x="81" y="1307"/>
                    </a:lnTo>
                    <a:lnTo>
                      <a:pt x="81" y="1307"/>
                    </a:lnTo>
                    <a:lnTo>
                      <a:pt x="81" y="1307"/>
                    </a:lnTo>
                    <a:lnTo>
                      <a:pt x="81" y="1307"/>
                    </a:lnTo>
                    <a:lnTo>
                      <a:pt x="81" y="1299"/>
                    </a:lnTo>
                    <a:lnTo>
                      <a:pt x="81" y="1299"/>
                    </a:lnTo>
                    <a:lnTo>
                      <a:pt x="81" y="1299"/>
                    </a:lnTo>
                    <a:lnTo>
                      <a:pt x="81" y="1291"/>
                    </a:lnTo>
                    <a:lnTo>
                      <a:pt x="81" y="1291"/>
                    </a:lnTo>
                    <a:lnTo>
                      <a:pt x="81" y="1291"/>
                    </a:lnTo>
                    <a:lnTo>
                      <a:pt x="81" y="1283"/>
                    </a:lnTo>
                    <a:lnTo>
                      <a:pt x="81" y="1283"/>
                    </a:lnTo>
                    <a:lnTo>
                      <a:pt x="81" y="1283"/>
                    </a:lnTo>
                    <a:lnTo>
                      <a:pt x="73" y="1283"/>
                    </a:lnTo>
                    <a:lnTo>
                      <a:pt x="73" y="1275"/>
                    </a:lnTo>
                    <a:lnTo>
                      <a:pt x="73" y="1275"/>
                    </a:lnTo>
                    <a:lnTo>
                      <a:pt x="73" y="1275"/>
                    </a:lnTo>
                    <a:lnTo>
                      <a:pt x="73" y="1275"/>
                    </a:lnTo>
                    <a:lnTo>
                      <a:pt x="73" y="1275"/>
                    </a:lnTo>
                    <a:lnTo>
                      <a:pt x="73" y="1267"/>
                    </a:lnTo>
                    <a:lnTo>
                      <a:pt x="73" y="1267"/>
                    </a:lnTo>
                    <a:lnTo>
                      <a:pt x="73" y="1267"/>
                    </a:lnTo>
                    <a:lnTo>
                      <a:pt x="73" y="1267"/>
                    </a:lnTo>
                    <a:lnTo>
                      <a:pt x="65" y="1259"/>
                    </a:lnTo>
                    <a:lnTo>
                      <a:pt x="65" y="1259"/>
                    </a:lnTo>
                    <a:lnTo>
                      <a:pt x="65" y="1259"/>
                    </a:lnTo>
                    <a:lnTo>
                      <a:pt x="65" y="1259"/>
                    </a:lnTo>
                    <a:lnTo>
                      <a:pt x="56" y="1259"/>
                    </a:lnTo>
                    <a:lnTo>
                      <a:pt x="56" y="1259"/>
                    </a:lnTo>
                    <a:lnTo>
                      <a:pt x="48" y="1251"/>
                    </a:lnTo>
                    <a:lnTo>
                      <a:pt x="48" y="1251"/>
                    </a:lnTo>
                    <a:lnTo>
                      <a:pt x="48" y="1251"/>
                    </a:lnTo>
                    <a:lnTo>
                      <a:pt x="48" y="1251"/>
                    </a:lnTo>
                    <a:lnTo>
                      <a:pt x="48" y="1251"/>
                    </a:lnTo>
                    <a:lnTo>
                      <a:pt x="48" y="1251"/>
                    </a:lnTo>
                    <a:lnTo>
                      <a:pt x="48" y="1251"/>
                    </a:lnTo>
                    <a:lnTo>
                      <a:pt x="48" y="1251"/>
                    </a:lnTo>
                    <a:lnTo>
                      <a:pt x="48" y="1243"/>
                    </a:lnTo>
                    <a:lnTo>
                      <a:pt x="48" y="1243"/>
                    </a:lnTo>
                    <a:lnTo>
                      <a:pt x="48" y="1243"/>
                    </a:lnTo>
                    <a:lnTo>
                      <a:pt x="48" y="1243"/>
                    </a:lnTo>
                    <a:lnTo>
                      <a:pt x="48" y="1243"/>
                    </a:lnTo>
                    <a:lnTo>
                      <a:pt x="48" y="1235"/>
                    </a:lnTo>
                    <a:lnTo>
                      <a:pt x="48" y="1235"/>
                    </a:lnTo>
                    <a:lnTo>
                      <a:pt x="48" y="1235"/>
                    </a:lnTo>
                    <a:lnTo>
                      <a:pt x="48" y="1235"/>
                    </a:lnTo>
                    <a:lnTo>
                      <a:pt x="48" y="1226"/>
                    </a:lnTo>
                    <a:lnTo>
                      <a:pt x="48" y="1226"/>
                    </a:lnTo>
                    <a:lnTo>
                      <a:pt x="48" y="1226"/>
                    </a:lnTo>
                    <a:lnTo>
                      <a:pt x="48" y="1226"/>
                    </a:lnTo>
                    <a:lnTo>
                      <a:pt x="56" y="1226"/>
                    </a:lnTo>
                    <a:lnTo>
                      <a:pt x="56" y="1226"/>
                    </a:lnTo>
                    <a:lnTo>
                      <a:pt x="56" y="1218"/>
                    </a:lnTo>
                    <a:lnTo>
                      <a:pt x="56" y="1218"/>
                    </a:lnTo>
                    <a:lnTo>
                      <a:pt x="56" y="1218"/>
                    </a:lnTo>
                    <a:lnTo>
                      <a:pt x="56" y="1218"/>
                    </a:lnTo>
                    <a:lnTo>
                      <a:pt x="56" y="1218"/>
                    </a:lnTo>
                    <a:lnTo>
                      <a:pt x="56" y="1218"/>
                    </a:lnTo>
                    <a:lnTo>
                      <a:pt x="56" y="1210"/>
                    </a:lnTo>
                    <a:lnTo>
                      <a:pt x="56" y="1210"/>
                    </a:lnTo>
                    <a:lnTo>
                      <a:pt x="56" y="1210"/>
                    </a:lnTo>
                    <a:lnTo>
                      <a:pt x="56" y="1210"/>
                    </a:lnTo>
                    <a:lnTo>
                      <a:pt x="56" y="1202"/>
                    </a:lnTo>
                    <a:lnTo>
                      <a:pt x="56" y="1202"/>
                    </a:lnTo>
                    <a:lnTo>
                      <a:pt x="56" y="1202"/>
                    </a:lnTo>
                    <a:lnTo>
                      <a:pt x="56" y="1194"/>
                    </a:lnTo>
                    <a:lnTo>
                      <a:pt x="56" y="1194"/>
                    </a:lnTo>
                    <a:lnTo>
                      <a:pt x="56" y="1194"/>
                    </a:lnTo>
                    <a:lnTo>
                      <a:pt x="56" y="1194"/>
                    </a:lnTo>
                    <a:lnTo>
                      <a:pt x="56" y="1194"/>
                    </a:lnTo>
                    <a:lnTo>
                      <a:pt x="56" y="1186"/>
                    </a:lnTo>
                    <a:lnTo>
                      <a:pt x="56" y="1178"/>
                    </a:lnTo>
                    <a:lnTo>
                      <a:pt x="56" y="1178"/>
                    </a:lnTo>
                    <a:lnTo>
                      <a:pt x="56" y="1178"/>
                    </a:lnTo>
                    <a:lnTo>
                      <a:pt x="56" y="1178"/>
                    </a:lnTo>
                    <a:lnTo>
                      <a:pt x="48" y="1170"/>
                    </a:lnTo>
                    <a:lnTo>
                      <a:pt x="48" y="1170"/>
                    </a:lnTo>
                    <a:lnTo>
                      <a:pt x="48" y="1170"/>
                    </a:lnTo>
                    <a:lnTo>
                      <a:pt x="48" y="1170"/>
                    </a:lnTo>
                    <a:lnTo>
                      <a:pt x="48" y="1170"/>
                    </a:lnTo>
                    <a:lnTo>
                      <a:pt x="48" y="1170"/>
                    </a:lnTo>
                    <a:lnTo>
                      <a:pt x="48" y="1170"/>
                    </a:lnTo>
                    <a:lnTo>
                      <a:pt x="48" y="1162"/>
                    </a:lnTo>
                    <a:lnTo>
                      <a:pt x="48" y="1162"/>
                    </a:lnTo>
                    <a:lnTo>
                      <a:pt x="48" y="1162"/>
                    </a:lnTo>
                    <a:lnTo>
                      <a:pt x="48" y="1162"/>
                    </a:lnTo>
                    <a:lnTo>
                      <a:pt x="48" y="1154"/>
                    </a:lnTo>
                    <a:lnTo>
                      <a:pt x="40" y="1154"/>
                    </a:lnTo>
                    <a:lnTo>
                      <a:pt x="40" y="1154"/>
                    </a:lnTo>
                    <a:lnTo>
                      <a:pt x="40" y="1154"/>
                    </a:lnTo>
                    <a:lnTo>
                      <a:pt x="40" y="1154"/>
                    </a:lnTo>
                    <a:lnTo>
                      <a:pt x="40" y="1146"/>
                    </a:lnTo>
                    <a:lnTo>
                      <a:pt x="40" y="1146"/>
                    </a:lnTo>
                    <a:lnTo>
                      <a:pt x="40" y="1146"/>
                    </a:lnTo>
                    <a:lnTo>
                      <a:pt x="40" y="1146"/>
                    </a:lnTo>
                    <a:lnTo>
                      <a:pt x="40" y="1138"/>
                    </a:lnTo>
                    <a:lnTo>
                      <a:pt x="40" y="1138"/>
                    </a:lnTo>
                    <a:lnTo>
                      <a:pt x="40" y="1138"/>
                    </a:lnTo>
                    <a:lnTo>
                      <a:pt x="40" y="1130"/>
                    </a:lnTo>
                    <a:lnTo>
                      <a:pt x="40" y="1130"/>
                    </a:lnTo>
                    <a:lnTo>
                      <a:pt x="40" y="1130"/>
                    </a:lnTo>
                    <a:lnTo>
                      <a:pt x="40" y="1130"/>
                    </a:lnTo>
                    <a:lnTo>
                      <a:pt x="40" y="1130"/>
                    </a:lnTo>
                    <a:lnTo>
                      <a:pt x="40" y="1122"/>
                    </a:lnTo>
                    <a:lnTo>
                      <a:pt x="40" y="1122"/>
                    </a:lnTo>
                    <a:lnTo>
                      <a:pt x="40" y="1122"/>
                    </a:lnTo>
                    <a:lnTo>
                      <a:pt x="40" y="1122"/>
                    </a:lnTo>
                    <a:lnTo>
                      <a:pt x="48" y="1113"/>
                    </a:lnTo>
                    <a:lnTo>
                      <a:pt x="48" y="1113"/>
                    </a:lnTo>
                    <a:lnTo>
                      <a:pt x="48" y="1113"/>
                    </a:lnTo>
                    <a:lnTo>
                      <a:pt x="48" y="1113"/>
                    </a:lnTo>
                    <a:lnTo>
                      <a:pt x="48" y="1113"/>
                    </a:lnTo>
                    <a:lnTo>
                      <a:pt x="48" y="1105"/>
                    </a:lnTo>
                    <a:lnTo>
                      <a:pt x="56" y="1105"/>
                    </a:lnTo>
                    <a:lnTo>
                      <a:pt x="56" y="1097"/>
                    </a:lnTo>
                    <a:lnTo>
                      <a:pt x="56" y="1097"/>
                    </a:lnTo>
                    <a:lnTo>
                      <a:pt x="56" y="1097"/>
                    </a:lnTo>
                    <a:lnTo>
                      <a:pt x="56" y="1089"/>
                    </a:lnTo>
                    <a:lnTo>
                      <a:pt x="56" y="1089"/>
                    </a:lnTo>
                    <a:lnTo>
                      <a:pt x="56" y="1089"/>
                    </a:lnTo>
                    <a:lnTo>
                      <a:pt x="56" y="1089"/>
                    </a:lnTo>
                    <a:lnTo>
                      <a:pt x="56" y="1089"/>
                    </a:lnTo>
                    <a:lnTo>
                      <a:pt x="56" y="1089"/>
                    </a:lnTo>
                    <a:lnTo>
                      <a:pt x="56" y="1081"/>
                    </a:lnTo>
                    <a:lnTo>
                      <a:pt x="56" y="1081"/>
                    </a:lnTo>
                    <a:lnTo>
                      <a:pt x="56" y="1081"/>
                    </a:lnTo>
                    <a:lnTo>
                      <a:pt x="56" y="1073"/>
                    </a:lnTo>
                    <a:lnTo>
                      <a:pt x="56" y="1073"/>
                    </a:lnTo>
                    <a:lnTo>
                      <a:pt x="56" y="1073"/>
                    </a:lnTo>
                    <a:lnTo>
                      <a:pt x="56" y="1073"/>
                    </a:lnTo>
                    <a:lnTo>
                      <a:pt x="56" y="1065"/>
                    </a:lnTo>
                    <a:lnTo>
                      <a:pt x="56" y="1065"/>
                    </a:lnTo>
                    <a:lnTo>
                      <a:pt x="56" y="1065"/>
                    </a:lnTo>
                    <a:lnTo>
                      <a:pt x="56" y="1057"/>
                    </a:lnTo>
                    <a:lnTo>
                      <a:pt x="56" y="1057"/>
                    </a:lnTo>
                    <a:lnTo>
                      <a:pt x="56" y="1057"/>
                    </a:lnTo>
                    <a:lnTo>
                      <a:pt x="56" y="1057"/>
                    </a:lnTo>
                    <a:lnTo>
                      <a:pt x="56" y="1049"/>
                    </a:lnTo>
                    <a:lnTo>
                      <a:pt x="56" y="1049"/>
                    </a:lnTo>
                    <a:lnTo>
                      <a:pt x="56" y="1049"/>
                    </a:lnTo>
                    <a:lnTo>
                      <a:pt x="56" y="1049"/>
                    </a:lnTo>
                    <a:lnTo>
                      <a:pt x="56" y="1049"/>
                    </a:lnTo>
                    <a:lnTo>
                      <a:pt x="65" y="1041"/>
                    </a:lnTo>
                    <a:lnTo>
                      <a:pt x="65" y="1041"/>
                    </a:lnTo>
                    <a:lnTo>
                      <a:pt x="65" y="1041"/>
                    </a:lnTo>
                    <a:lnTo>
                      <a:pt x="65" y="1041"/>
                    </a:lnTo>
                    <a:lnTo>
                      <a:pt x="65" y="1041"/>
                    </a:lnTo>
                    <a:lnTo>
                      <a:pt x="65" y="1041"/>
                    </a:lnTo>
                    <a:lnTo>
                      <a:pt x="65" y="1033"/>
                    </a:lnTo>
                    <a:lnTo>
                      <a:pt x="65" y="1033"/>
                    </a:lnTo>
                    <a:lnTo>
                      <a:pt x="73" y="1033"/>
                    </a:lnTo>
                    <a:lnTo>
                      <a:pt x="73" y="1033"/>
                    </a:lnTo>
                    <a:lnTo>
                      <a:pt x="73" y="1025"/>
                    </a:lnTo>
                    <a:lnTo>
                      <a:pt x="73" y="1017"/>
                    </a:lnTo>
                    <a:lnTo>
                      <a:pt x="73" y="1017"/>
                    </a:lnTo>
                    <a:lnTo>
                      <a:pt x="73" y="1017"/>
                    </a:lnTo>
                    <a:lnTo>
                      <a:pt x="73" y="1017"/>
                    </a:lnTo>
                    <a:lnTo>
                      <a:pt x="73" y="1017"/>
                    </a:lnTo>
                    <a:lnTo>
                      <a:pt x="73" y="1017"/>
                    </a:lnTo>
                    <a:lnTo>
                      <a:pt x="73" y="1017"/>
                    </a:lnTo>
                    <a:lnTo>
                      <a:pt x="81" y="1009"/>
                    </a:lnTo>
                    <a:lnTo>
                      <a:pt x="81" y="1009"/>
                    </a:lnTo>
                    <a:lnTo>
                      <a:pt x="81" y="1009"/>
                    </a:lnTo>
                    <a:lnTo>
                      <a:pt x="81" y="1009"/>
                    </a:lnTo>
                    <a:lnTo>
                      <a:pt x="81" y="1001"/>
                    </a:lnTo>
                    <a:lnTo>
                      <a:pt x="81" y="1001"/>
                    </a:lnTo>
                    <a:lnTo>
                      <a:pt x="89" y="1001"/>
                    </a:lnTo>
                    <a:lnTo>
                      <a:pt x="89" y="1001"/>
                    </a:lnTo>
                    <a:lnTo>
                      <a:pt x="89" y="992"/>
                    </a:lnTo>
                    <a:lnTo>
                      <a:pt x="89" y="992"/>
                    </a:lnTo>
                    <a:lnTo>
                      <a:pt x="89" y="992"/>
                    </a:lnTo>
                    <a:lnTo>
                      <a:pt x="89" y="992"/>
                    </a:lnTo>
                    <a:lnTo>
                      <a:pt x="89" y="992"/>
                    </a:lnTo>
                    <a:lnTo>
                      <a:pt x="89" y="984"/>
                    </a:lnTo>
                    <a:lnTo>
                      <a:pt x="89" y="984"/>
                    </a:lnTo>
                    <a:lnTo>
                      <a:pt x="89" y="984"/>
                    </a:lnTo>
                    <a:lnTo>
                      <a:pt x="89" y="976"/>
                    </a:lnTo>
                    <a:lnTo>
                      <a:pt x="89" y="976"/>
                    </a:lnTo>
                    <a:lnTo>
                      <a:pt x="89" y="976"/>
                    </a:lnTo>
                    <a:lnTo>
                      <a:pt x="89" y="976"/>
                    </a:lnTo>
                    <a:lnTo>
                      <a:pt x="89" y="968"/>
                    </a:lnTo>
                    <a:lnTo>
                      <a:pt x="89" y="968"/>
                    </a:lnTo>
                    <a:lnTo>
                      <a:pt x="89" y="968"/>
                    </a:lnTo>
                    <a:lnTo>
                      <a:pt x="89" y="968"/>
                    </a:lnTo>
                    <a:lnTo>
                      <a:pt x="89" y="968"/>
                    </a:lnTo>
                    <a:lnTo>
                      <a:pt x="89" y="968"/>
                    </a:lnTo>
                    <a:lnTo>
                      <a:pt x="89" y="960"/>
                    </a:lnTo>
                    <a:lnTo>
                      <a:pt x="89" y="960"/>
                    </a:lnTo>
                    <a:lnTo>
                      <a:pt x="89" y="960"/>
                    </a:lnTo>
                    <a:lnTo>
                      <a:pt x="89" y="960"/>
                    </a:lnTo>
                    <a:lnTo>
                      <a:pt x="89" y="960"/>
                    </a:lnTo>
                    <a:lnTo>
                      <a:pt x="89" y="952"/>
                    </a:lnTo>
                    <a:lnTo>
                      <a:pt x="89" y="952"/>
                    </a:lnTo>
                    <a:lnTo>
                      <a:pt x="89" y="952"/>
                    </a:lnTo>
                    <a:lnTo>
                      <a:pt x="89" y="944"/>
                    </a:lnTo>
                    <a:lnTo>
                      <a:pt x="89" y="944"/>
                    </a:lnTo>
                    <a:lnTo>
                      <a:pt x="89" y="936"/>
                    </a:lnTo>
                    <a:lnTo>
                      <a:pt x="89" y="936"/>
                    </a:lnTo>
                    <a:lnTo>
                      <a:pt x="89" y="936"/>
                    </a:lnTo>
                    <a:lnTo>
                      <a:pt x="89" y="928"/>
                    </a:lnTo>
                    <a:lnTo>
                      <a:pt x="89" y="928"/>
                    </a:lnTo>
                    <a:lnTo>
                      <a:pt x="89" y="928"/>
                    </a:lnTo>
                    <a:lnTo>
                      <a:pt x="81" y="928"/>
                    </a:lnTo>
                    <a:lnTo>
                      <a:pt x="81" y="928"/>
                    </a:lnTo>
                    <a:lnTo>
                      <a:pt x="81" y="920"/>
                    </a:lnTo>
                    <a:lnTo>
                      <a:pt x="81" y="920"/>
                    </a:lnTo>
                    <a:lnTo>
                      <a:pt x="81" y="920"/>
                    </a:lnTo>
                    <a:lnTo>
                      <a:pt x="81" y="912"/>
                    </a:lnTo>
                    <a:lnTo>
                      <a:pt x="81" y="912"/>
                    </a:lnTo>
                    <a:lnTo>
                      <a:pt x="81" y="912"/>
                    </a:lnTo>
                    <a:lnTo>
                      <a:pt x="81" y="912"/>
                    </a:lnTo>
                    <a:lnTo>
                      <a:pt x="81" y="904"/>
                    </a:lnTo>
                    <a:lnTo>
                      <a:pt x="81" y="904"/>
                    </a:lnTo>
                    <a:lnTo>
                      <a:pt x="81" y="904"/>
                    </a:lnTo>
                    <a:lnTo>
                      <a:pt x="81" y="904"/>
                    </a:lnTo>
                    <a:lnTo>
                      <a:pt x="81" y="904"/>
                    </a:lnTo>
                    <a:lnTo>
                      <a:pt x="81" y="896"/>
                    </a:lnTo>
                    <a:lnTo>
                      <a:pt x="81" y="896"/>
                    </a:lnTo>
                    <a:lnTo>
                      <a:pt x="81" y="896"/>
                    </a:lnTo>
                    <a:lnTo>
                      <a:pt x="73" y="896"/>
                    </a:lnTo>
                    <a:lnTo>
                      <a:pt x="73" y="896"/>
                    </a:lnTo>
                    <a:lnTo>
                      <a:pt x="73" y="896"/>
                    </a:lnTo>
                    <a:lnTo>
                      <a:pt x="65" y="896"/>
                    </a:lnTo>
                    <a:lnTo>
                      <a:pt x="65" y="896"/>
                    </a:lnTo>
                    <a:lnTo>
                      <a:pt x="65" y="896"/>
                    </a:lnTo>
                    <a:lnTo>
                      <a:pt x="56" y="896"/>
                    </a:lnTo>
                    <a:lnTo>
                      <a:pt x="56" y="896"/>
                    </a:lnTo>
                    <a:lnTo>
                      <a:pt x="56" y="896"/>
                    </a:lnTo>
                    <a:lnTo>
                      <a:pt x="56" y="896"/>
                    </a:lnTo>
                    <a:lnTo>
                      <a:pt x="56" y="904"/>
                    </a:lnTo>
                    <a:lnTo>
                      <a:pt x="48" y="904"/>
                    </a:lnTo>
                    <a:lnTo>
                      <a:pt x="48" y="904"/>
                    </a:lnTo>
                    <a:lnTo>
                      <a:pt x="40" y="904"/>
                    </a:lnTo>
                    <a:lnTo>
                      <a:pt x="40" y="904"/>
                    </a:lnTo>
                    <a:lnTo>
                      <a:pt x="40" y="904"/>
                    </a:lnTo>
                    <a:lnTo>
                      <a:pt x="40" y="904"/>
                    </a:lnTo>
                    <a:lnTo>
                      <a:pt x="40" y="904"/>
                    </a:lnTo>
                    <a:lnTo>
                      <a:pt x="40" y="904"/>
                    </a:lnTo>
                    <a:lnTo>
                      <a:pt x="32" y="904"/>
                    </a:lnTo>
                    <a:lnTo>
                      <a:pt x="32" y="904"/>
                    </a:lnTo>
                    <a:lnTo>
                      <a:pt x="24" y="904"/>
                    </a:lnTo>
                    <a:lnTo>
                      <a:pt x="24" y="904"/>
                    </a:lnTo>
                    <a:lnTo>
                      <a:pt x="24" y="904"/>
                    </a:lnTo>
                    <a:lnTo>
                      <a:pt x="24" y="904"/>
                    </a:lnTo>
                    <a:lnTo>
                      <a:pt x="24" y="904"/>
                    </a:lnTo>
                    <a:lnTo>
                      <a:pt x="24" y="904"/>
                    </a:lnTo>
                    <a:lnTo>
                      <a:pt x="16" y="904"/>
                    </a:lnTo>
                    <a:lnTo>
                      <a:pt x="16" y="904"/>
                    </a:lnTo>
                    <a:lnTo>
                      <a:pt x="8" y="904"/>
                    </a:lnTo>
                    <a:lnTo>
                      <a:pt x="8" y="904"/>
                    </a:lnTo>
                    <a:lnTo>
                      <a:pt x="8" y="904"/>
                    </a:lnTo>
                    <a:lnTo>
                      <a:pt x="8" y="904"/>
                    </a:lnTo>
                    <a:lnTo>
                      <a:pt x="8" y="896"/>
                    </a:lnTo>
                    <a:lnTo>
                      <a:pt x="8" y="896"/>
                    </a:lnTo>
                    <a:lnTo>
                      <a:pt x="8" y="896"/>
                    </a:lnTo>
                    <a:lnTo>
                      <a:pt x="8" y="896"/>
                    </a:lnTo>
                    <a:lnTo>
                      <a:pt x="8" y="888"/>
                    </a:lnTo>
                    <a:lnTo>
                      <a:pt x="8" y="888"/>
                    </a:lnTo>
                    <a:lnTo>
                      <a:pt x="8" y="888"/>
                    </a:lnTo>
                    <a:lnTo>
                      <a:pt x="8" y="888"/>
                    </a:lnTo>
                    <a:lnTo>
                      <a:pt x="8" y="888"/>
                    </a:lnTo>
                    <a:lnTo>
                      <a:pt x="8" y="879"/>
                    </a:lnTo>
                    <a:lnTo>
                      <a:pt x="8" y="879"/>
                    </a:lnTo>
                    <a:lnTo>
                      <a:pt x="8" y="879"/>
                    </a:lnTo>
                    <a:lnTo>
                      <a:pt x="8" y="871"/>
                    </a:lnTo>
                    <a:lnTo>
                      <a:pt x="8" y="879"/>
                    </a:lnTo>
                    <a:lnTo>
                      <a:pt x="8" y="871"/>
                    </a:lnTo>
                    <a:lnTo>
                      <a:pt x="8" y="871"/>
                    </a:lnTo>
                    <a:lnTo>
                      <a:pt x="8" y="871"/>
                    </a:lnTo>
                    <a:lnTo>
                      <a:pt x="8" y="863"/>
                    </a:lnTo>
                    <a:lnTo>
                      <a:pt x="8" y="863"/>
                    </a:lnTo>
                    <a:lnTo>
                      <a:pt x="8" y="863"/>
                    </a:lnTo>
                    <a:lnTo>
                      <a:pt x="8" y="863"/>
                    </a:lnTo>
                    <a:lnTo>
                      <a:pt x="8" y="855"/>
                    </a:lnTo>
                    <a:lnTo>
                      <a:pt x="8" y="855"/>
                    </a:lnTo>
                    <a:lnTo>
                      <a:pt x="8" y="855"/>
                    </a:lnTo>
                    <a:lnTo>
                      <a:pt x="8" y="855"/>
                    </a:lnTo>
                    <a:lnTo>
                      <a:pt x="8" y="847"/>
                    </a:lnTo>
                    <a:lnTo>
                      <a:pt x="8" y="847"/>
                    </a:lnTo>
                    <a:lnTo>
                      <a:pt x="8" y="847"/>
                    </a:lnTo>
                    <a:lnTo>
                      <a:pt x="8" y="847"/>
                    </a:lnTo>
                    <a:lnTo>
                      <a:pt x="8" y="847"/>
                    </a:lnTo>
                    <a:lnTo>
                      <a:pt x="8" y="847"/>
                    </a:lnTo>
                    <a:lnTo>
                      <a:pt x="8" y="839"/>
                    </a:lnTo>
                    <a:lnTo>
                      <a:pt x="8" y="839"/>
                    </a:lnTo>
                    <a:lnTo>
                      <a:pt x="8" y="839"/>
                    </a:lnTo>
                    <a:lnTo>
                      <a:pt x="8" y="839"/>
                    </a:lnTo>
                    <a:lnTo>
                      <a:pt x="8" y="839"/>
                    </a:lnTo>
                    <a:lnTo>
                      <a:pt x="8" y="839"/>
                    </a:lnTo>
                    <a:lnTo>
                      <a:pt x="8" y="839"/>
                    </a:lnTo>
                    <a:lnTo>
                      <a:pt x="8" y="839"/>
                    </a:lnTo>
                    <a:lnTo>
                      <a:pt x="16" y="831"/>
                    </a:lnTo>
                    <a:lnTo>
                      <a:pt x="16" y="831"/>
                    </a:lnTo>
                    <a:lnTo>
                      <a:pt x="16" y="831"/>
                    </a:lnTo>
                    <a:lnTo>
                      <a:pt x="16" y="831"/>
                    </a:lnTo>
                    <a:lnTo>
                      <a:pt x="24" y="831"/>
                    </a:lnTo>
                    <a:lnTo>
                      <a:pt x="24" y="831"/>
                    </a:lnTo>
                    <a:lnTo>
                      <a:pt x="24" y="823"/>
                    </a:lnTo>
                    <a:lnTo>
                      <a:pt x="24" y="823"/>
                    </a:lnTo>
                    <a:lnTo>
                      <a:pt x="24" y="823"/>
                    </a:lnTo>
                    <a:lnTo>
                      <a:pt x="24" y="823"/>
                    </a:lnTo>
                    <a:lnTo>
                      <a:pt x="24" y="823"/>
                    </a:lnTo>
                    <a:lnTo>
                      <a:pt x="32" y="823"/>
                    </a:lnTo>
                    <a:lnTo>
                      <a:pt x="32" y="823"/>
                    </a:lnTo>
                    <a:lnTo>
                      <a:pt x="32" y="815"/>
                    </a:lnTo>
                    <a:lnTo>
                      <a:pt x="32" y="815"/>
                    </a:lnTo>
                    <a:lnTo>
                      <a:pt x="32" y="815"/>
                    </a:lnTo>
                    <a:lnTo>
                      <a:pt x="32" y="815"/>
                    </a:lnTo>
                    <a:lnTo>
                      <a:pt x="32" y="807"/>
                    </a:lnTo>
                    <a:lnTo>
                      <a:pt x="32" y="807"/>
                    </a:lnTo>
                    <a:lnTo>
                      <a:pt x="40" y="799"/>
                    </a:lnTo>
                    <a:lnTo>
                      <a:pt x="40" y="799"/>
                    </a:lnTo>
                    <a:lnTo>
                      <a:pt x="48" y="799"/>
                    </a:lnTo>
                    <a:lnTo>
                      <a:pt x="48" y="799"/>
                    </a:lnTo>
                    <a:lnTo>
                      <a:pt x="48" y="791"/>
                    </a:lnTo>
                    <a:lnTo>
                      <a:pt x="48" y="799"/>
                    </a:lnTo>
                    <a:lnTo>
                      <a:pt x="48" y="791"/>
                    </a:lnTo>
                    <a:lnTo>
                      <a:pt x="48" y="791"/>
                    </a:lnTo>
                    <a:lnTo>
                      <a:pt x="48" y="783"/>
                    </a:lnTo>
                    <a:lnTo>
                      <a:pt x="48" y="783"/>
                    </a:lnTo>
                    <a:lnTo>
                      <a:pt x="48" y="783"/>
                    </a:lnTo>
                    <a:lnTo>
                      <a:pt x="48" y="783"/>
                    </a:lnTo>
                    <a:lnTo>
                      <a:pt x="48" y="783"/>
                    </a:lnTo>
                    <a:lnTo>
                      <a:pt x="48" y="783"/>
                    </a:lnTo>
                    <a:lnTo>
                      <a:pt x="48" y="783"/>
                    </a:lnTo>
                    <a:lnTo>
                      <a:pt x="56" y="783"/>
                    </a:lnTo>
                    <a:lnTo>
                      <a:pt x="56" y="783"/>
                    </a:lnTo>
                    <a:lnTo>
                      <a:pt x="65" y="783"/>
                    </a:lnTo>
                    <a:lnTo>
                      <a:pt x="65" y="783"/>
                    </a:lnTo>
                    <a:lnTo>
                      <a:pt x="65" y="783"/>
                    </a:lnTo>
                    <a:lnTo>
                      <a:pt x="65" y="783"/>
                    </a:lnTo>
                    <a:lnTo>
                      <a:pt x="73" y="775"/>
                    </a:lnTo>
                    <a:lnTo>
                      <a:pt x="73" y="775"/>
                    </a:lnTo>
                    <a:lnTo>
                      <a:pt x="73" y="775"/>
                    </a:lnTo>
                    <a:lnTo>
                      <a:pt x="73" y="766"/>
                    </a:lnTo>
                    <a:lnTo>
                      <a:pt x="73" y="766"/>
                    </a:lnTo>
                    <a:lnTo>
                      <a:pt x="73" y="766"/>
                    </a:lnTo>
                    <a:lnTo>
                      <a:pt x="73" y="766"/>
                    </a:lnTo>
                    <a:lnTo>
                      <a:pt x="73" y="766"/>
                    </a:lnTo>
                    <a:lnTo>
                      <a:pt x="73" y="766"/>
                    </a:lnTo>
                    <a:lnTo>
                      <a:pt x="73" y="766"/>
                    </a:lnTo>
                    <a:lnTo>
                      <a:pt x="81" y="758"/>
                    </a:lnTo>
                    <a:lnTo>
                      <a:pt x="81" y="758"/>
                    </a:lnTo>
                    <a:lnTo>
                      <a:pt x="81" y="758"/>
                    </a:lnTo>
                    <a:lnTo>
                      <a:pt x="81" y="750"/>
                    </a:lnTo>
                    <a:lnTo>
                      <a:pt x="81" y="750"/>
                    </a:lnTo>
                    <a:lnTo>
                      <a:pt x="81" y="750"/>
                    </a:lnTo>
                    <a:lnTo>
                      <a:pt x="81" y="750"/>
                    </a:lnTo>
                    <a:lnTo>
                      <a:pt x="81" y="742"/>
                    </a:lnTo>
                    <a:lnTo>
                      <a:pt x="81" y="742"/>
                    </a:lnTo>
                    <a:lnTo>
                      <a:pt x="81" y="742"/>
                    </a:lnTo>
                    <a:lnTo>
                      <a:pt x="81" y="742"/>
                    </a:lnTo>
                    <a:lnTo>
                      <a:pt x="81" y="734"/>
                    </a:lnTo>
                    <a:lnTo>
                      <a:pt x="81" y="734"/>
                    </a:lnTo>
                    <a:lnTo>
                      <a:pt x="81" y="734"/>
                    </a:lnTo>
                    <a:lnTo>
                      <a:pt x="81" y="734"/>
                    </a:lnTo>
                    <a:lnTo>
                      <a:pt x="89" y="726"/>
                    </a:lnTo>
                    <a:lnTo>
                      <a:pt x="89" y="726"/>
                    </a:lnTo>
                    <a:lnTo>
                      <a:pt x="89" y="726"/>
                    </a:lnTo>
                    <a:lnTo>
                      <a:pt x="89" y="726"/>
                    </a:lnTo>
                    <a:lnTo>
                      <a:pt x="89" y="726"/>
                    </a:lnTo>
                    <a:lnTo>
                      <a:pt x="89" y="726"/>
                    </a:lnTo>
                    <a:lnTo>
                      <a:pt x="89" y="718"/>
                    </a:lnTo>
                    <a:lnTo>
                      <a:pt x="97" y="718"/>
                    </a:lnTo>
                    <a:lnTo>
                      <a:pt x="97" y="718"/>
                    </a:lnTo>
                    <a:lnTo>
                      <a:pt x="97" y="718"/>
                    </a:lnTo>
                    <a:lnTo>
                      <a:pt x="97" y="718"/>
                    </a:lnTo>
                    <a:lnTo>
                      <a:pt x="97" y="710"/>
                    </a:lnTo>
                    <a:lnTo>
                      <a:pt x="97" y="718"/>
                    </a:lnTo>
                    <a:lnTo>
                      <a:pt x="97" y="710"/>
                    </a:lnTo>
                    <a:lnTo>
                      <a:pt x="97" y="710"/>
                    </a:lnTo>
                    <a:lnTo>
                      <a:pt x="105" y="710"/>
                    </a:lnTo>
                    <a:lnTo>
                      <a:pt x="105" y="702"/>
                    </a:lnTo>
                    <a:lnTo>
                      <a:pt x="113" y="702"/>
                    </a:lnTo>
                    <a:lnTo>
                      <a:pt x="113" y="702"/>
                    </a:lnTo>
                    <a:lnTo>
                      <a:pt x="113" y="694"/>
                    </a:lnTo>
                    <a:lnTo>
                      <a:pt x="113" y="694"/>
                    </a:lnTo>
                    <a:lnTo>
                      <a:pt x="121" y="694"/>
                    </a:lnTo>
                    <a:lnTo>
                      <a:pt x="129" y="686"/>
                    </a:lnTo>
                    <a:lnTo>
                      <a:pt x="129" y="686"/>
                    </a:lnTo>
                    <a:lnTo>
                      <a:pt x="129" y="686"/>
                    </a:lnTo>
                    <a:lnTo>
                      <a:pt x="129" y="686"/>
                    </a:lnTo>
                    <a:lnTo>
                      <a:pt x="129" y="686"/>
                    </a:lnTo>
                    <a:lnTo>
                      <a:pt x="129" y="686"/>
                    </a:lnTo>
                    <a:lnTo>
                      <a:pt x="129" y="686"/>
                    </a:lnTo>
                    <a:lnTo>
                      <a:pt x="129" y="686"/>
                    </a:lnTo>
                    <a:lnTo>
                      <a:pt x="129" y="678"/>
                    </a:lnTo>
                    <a:lnTo>
                      <a:pt x="137" y="678"/>
                    </a:lnTo>
                    <a:lnTo>
                      <a:pt x="137" y="678"/>
                    </a:lnTo>
                    <a:lnTo>
                      <a:pt x="137" y="670"/>
                    </a:lnTo>
                    <a:lnTo>
                      <a:pt x="137" y="670"/>
                    </a:lnTo>
                    <a:lnTo>
                      <a:pt x="137" y="670"/>
                    </a:lnTo>
                    <a:lnTo>
                      <a:pt x="137" y="670"/>
                    </a:lnTo>
                    <a:lnTo>
                      <a:pt x="137" y="670"/>
                    </a:lnTo>
                    <a:lnTo>
                      <a:pt x="137" y="670"/>
                    </a:lnTo>
                    <a:lnTo>
                      <a:pt x="137" y="662"/>
                    </a:lnTo>
                    <a:lnTo>
                      <a:pt x="137" y="662"/>
                    </a:lnTo>
                    <a:lnTo>
                      <a:pt x="137" y="662"/>
                    </a:lnTo>
                    <a:lnTo>
                      <a:pt x="145" y="662"/>
                    </a:lnTo>
                    <a:lnTo>
                      <a:pt x="145" y="654"/>
                    </a:lnTo>
                    <a:lnTo>
                      <a:pt x="145" y="654"/>
                    </a:lnTo>
                    <a:lnTo>
                      <a:pt x="145" y="654"/>
                    </a:lnTo>
                    <a:lnTo>
                      <a:pt x="145" y="654"/>
                    </a:lnTo>
                    <a:lnTo>
                      <a:pt x="145" y="645"/>
                    </a:lnTo>
                    <a:lnTo>
                      <a:pt x="145" y="645"/>
                    </a:lnTo>
                    <a:lnTo>
                      <a:pt x="145" y="645"/>
                    </a:lnTo>
                    <a:lnTo>
                      <a:pt x="145" y="637"/>
                    </a:lnTo>
                    <a:lnTo>
                      <a:pt x="145" y="637"/>
                    </a:lnTo>
                    <a:lnTo>
                      <a:pt x="145" y="637"/>
                    </a:lnTo>
                    <a:lnTo>
                      <a:pt x="145" y="637"/>
                    </a:lnTo>
                    <a:lnTo>
                      <a:pt x="145" y="629"/>
                    </a:lnTo>
                    <a:lnTo>
                      <a:pt x="145" y="629"/>
                    </a:lnTo>
                    <a:lnTo>
                      <a:pt x="145" y="621"/>
                    </a:lnTo>
                    <a:lnTo>
                      <a:pt x="145" y="621"/>
                    </a:lnTo>
                    <a:lnTo>
                      <a:pt x="145" y="621"/>
                    </a:lnTo>
                    <a:lnTo>
                      <a:pt x="145" y="613"/>
                    </a:lnTo>
                    <a:lnTo>
                      <a:pt x="145" y="613"/>
                    </a:lnTo>
                    <a:lnTo>
                      <a:pt x="145" y="605"/>
                    </a:lnTo>
                    <a:lnTo>
                      <a:pt x="145" y="605"/>
                    </a:lnTo>
                    <a:lnTo>
                      <a:pt x="145" y="605"/>
                    </a:lnTo>
                    <a:lnTo>
                      <a:pt x="145" y="597"/>
                    </a:lnTo>
                    <a:lnTo>
                      <a:pt x="145" y="597"/>
                    </a:lnTo>
                    <a:lnTo>
                      <a:pt x="145" y="597"/>
                    </a:lnTo>
                    <a:lnTo>
                      <a:pt x="145" y="589"/>
                    </a:lnTo>
                    <a:lnTo>
                      <a:pt x="145" y="589"/>
                    </a:lnTo>
                    <a:lnTo>
                      <a:pt x="145" y="589"/>
                    </a:lnTo>
                    <a:lnTo>
                      <a:pt x="145" y="589"/>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57"/>
                    </a:lnTo>
                    <a:lnTo>
                      <a:pt x="137" y="557"/>
                    </a:lnTo>
                    <a:lnTo>
                      <a:pt x="137" y="549"/>
                    </a:lnTo>
                    <a:lnTo>
                      <a:pt x="137" y="549"/>
                    </a:lnTo>
                    <a:lnTo>
                      <a:pt x="137" y="549"/>
                    </a:lnTo>
                    <a:lnTo>
                      <a:pt x="137" y="549"/>
                    </a:lnTo>
                    <a:lnTo>
                      <a:pt x="137" y="541"/>
                    </a:lnTo>
                    <a:lnTo>
                      <a:pt x="129" y="541"/>
                    </a:lnTo>
                    <a:lnTo>
                      <a:pt x="129" y="541"/>
                    </a:lnTo>
                    <a:lnTo>
                      <a:pt x="129" y="541"/>
                    </a:lnTo>
                    <a:lnTo>
                      <a:pt x="129" y="541"/>
                    </a:lnTo>
                    <a:lnTo>
                      <a:pt x="129" y="532"/>
                    </a:lnTo>
                    <a:lnTo>
                      <a:pt x="129" y="532"/>
                    </a:lnTo>
                    <a:lnTo>
                      <a:pt x="129" y="532"/>
                    </a:lnTo>
                    <a:lnTo>
                      <a:pt x="129" y="532"/>
                    </a:lnTo>
                    <a:lnTo>
                      <a:pt x="129" y="524"/>
                    </a:lnTo>
                    <a:lnTo>
                      <a:pt x="129" y="524"/>
                    </a:lnTo>
                    <a:lnTo>
                      <a:pt x="129" y="524"/>
                    </a:lnTo>
                    <a:lnTo>
                      <a:pt x="129" y="524"/>
                    </a:lnTo>
                    <a:lnTo>
                      <a:pt x="129" y="524"/>
                    </a:lnTo>
                    <a:lnTo>
                      <a:pt x="129" y="524"/>
                    </a:lnTo>
                    <a:lnTo>
                      <a:pt x="121" y="516"/>
                    </a:lnTo>
                    <a:lnTo>
                      <a:pt x="113" y="516"/>
                    </a:lnTo>
                    <a:lnTo>
                      <a:pt x="113" y="516"/>
                    </a:lnTo>
                    <a:lnTo>
                      <a:pt x="113" y="516"/>
                    </a:lnTo>
                    <a:lnTo>
                      <a:pt x="113" y="516"/>
                    </a:lnTo>
                    <a:lnTo>
                      <a:pt x="113" y="516"/>
                    </a:lnTo>
                    <a:lnTo>
                      <a:pt x="113" y="516"/>
                    </a:lnTo>
                    <a:lnTo>
                      <a:pt x="113" y="508"/>
                    </a:lnTo>
                    <a:lnTo>
                      <a:pt x="113" y="508"/>
                    </a:lnTo>
                    <a:lnTo>
                      <a:pt x="113" y="500"/>
                    </a:lnTo>
                    <a:lnTo>
                      <a:pt x="113" y="500"/>
                    </a:lnTo>
                    <a:lnTo>
                      <a:pt x="113" y="500"/>
                    </a:lnTo>
                    <a:lnTo>
                      <a:pt x="113" y="500"/>
                    </a:lnTo>
                    <a:lnTo>
                      <a:pt x="113" y="492"/>
                    </a:lnTo>
                    <a:lnTo>
                      <a:pt x="113" y="492"/>
                    </a:lnTo>
                    <a:lnTo>
                      <a:pt x="113" y="492"/>
                    </a:lnTo>
                    <a:lnTo>
                      <a:pt x="113" y="492"/>
                    </a:lnTo>
                    <a:lnTo>
                      <a:pt x="113" y="492"/>
                    </a:lnTo>
                    <a:lnTo>
                      <a:pt x="113" y="492"/>
                    </a:lnTo>
                    <a:lnTo>
                      <a:pt x="113" y="492"/>
                    </a:lnTo>
                    <a:lnTo>
                      <a:pt x="113" y="492"/>
                    </a:lnTo>
                    <a:lnTo>
                      <a:pt x="113" y="484"/>
                    </a:lnTo>
                    <a:lnTo>
                      <a:pt x="105" y="484"/>
                    </a:lnTo>
                    <a:lnTo>
                      <a:pt x="105" y="484"/>
                    </a:lnTo>
                    <a:lnTo>
                      <a:pt x="105" y="484"/>
                    </a:lnTo>
                    <a:lnTo>
                      <a:pt x="105" y="476"/>
                    </a:lnTo>
                    <a:lnTo>
                      <a:pt x="105" y="476"/>
                    </a:lnTo>
                    <a:lnTo>
                      <a:pt x="105" y="476"/>
                    </a:lnTo>
                    <a:lnTo>
                      <a:pt x="105" y="476"/>
                    </a:lnTo>
                    <a:lnTo>
                      <a:pt x="97" y="476"/>
                    </a:lnTo>
                    <a:lnTo>
                      <a:pt x="97" y="476"/>
                    </a:lnTo>
                    <a:lnTo>
                      <a:pt x="97" y="468"/>
                    </a:lnTo>
                    <a:lnTo>
                      <a:pt x="97" y="468"/>
                    </a:lnTo>
                    <a:lnTo>
                      <a:pt x="97" y="468"/>
                    </a:lnTo>
                    <a:lnTo>
                      <a:pt x="97" y="468"/>
                    </a:lnTo>
                    <a:lnTo>
                      <a:pt x="89" y="468"/>
                    </a:lnTo>
                    <a:lnTo>
                      <a:pt x="89" y="468"/>
                    </a:lnTo>
                    <a:lnTo>
                      <a:pt x="89" y="468"/>
                    </a:lnTo>
                    <a:lnTo>
                      <a:pt x="89" y="468"/>
                    </a:lnTo>
                    <a:lnTo>
                      <a:pt x="89" y="468"/>
                    </a:lnTo>
                    <a:lnTo>
                      <a:pt x="89" y="460"/>
                    </a:lnTo>
                    <a:lnTo>
                      <a:pt x="89" y="460"/>
                    </a:lnTo>
                    <a:lnTo>
                      <a:pt x="89" y="460"/>
                    </a:lnTo>
                    <a:lnTo>
                      <a:pt x="89" y="460"/>
                    </a:lnTo>
                    <a:lnTo>
                      <a:pt x="81" y="452"/>
                    </a:lnTo>
                    <a:lnTo>
                      <a:pt x="81" y="452"/>
                    </a:lnTo>
                    <a:lnTo>
                      <a:pt x="81" y="452"/>
                    </a:lnTo>
                    <a:lnTo>
                      <a:pt x="81" y="452"/>
                    </a:lnTo>
                    <a:lnTo>
                      <a:pt x="89" y="452"/>
                    </a:lnTo>
                    <a:lnTo>
                      <a:pt x="89" y="452"/>
                    </a:lnTo>
                    <a:lnTo>
                      <a:pt x="89" y="444"/>
                    </a:lnTo>
                    <a:lnTo>
                      <a:pt x="89" y="444"/>
                    </a:lnTo>
                    <a:lnTo>
                      <a:pt x="89" y="444"/>
                    </a:lnTo>
                    <a:lnTo>
                      <a:pt x="89" y="444"/>
                    </a:lnTo>
                    <a:lnTo>
                      <a:pt x="89" y="444"/>
                    </a:lnTo>
                    <a:lnTo>
                      <a:pt x="89" y="444"/>
                    </a:lnTo>
                    <a:lnTo>
                      <a:pt x="89" y="444"/>
                    </a:lnTo>
                    <a:lnTo>
                      <a:pt x="89" y="444"/>
                    </a:lnTo>
                    <a:lnTo>
                      <a:pt x="89" y="436"/>
                    </a:lnTo>
                    <a:lnTo>
                      <a:pt x="89" y="436"/>
                    </a:lnTo>
                    <a:lnTo>
                      <a:pt x="89" y="436"/>
                    </a:lnTo>
                    <a:lnTo>
                      <a:pt x="89" y="436"/>
                    </a:lnTo>
                    <a:lnTo>
                      <a:pt x="89" y="428"/>
                    </a:lnTo>
                    <a:lnTo>
                      <a:pt x="89" y="428"/>
                    </a:lnTo>
                    <a:lnTo>
                      <a:pt x="89" y="428"/>
                    </a:lnTo>
                    <a:lnTo>
                      <a:pt x="89" y="428"/>
                    </a:lnTo>
                    <a:lnTo>
                      <a:pt x="89" y="428"/>
                    </a:lnTo>
                    <a:lnTo>
                      <a:pt x="89" y="428"/>
                    </a:lnTo>
                    <a:lnTo>
                      <a:pt x="89" y="419"/>
                    </a:lnTo>
                    <a:lnTo>
                      <a:pt x="89" y="419"/>
                    </a:lnTo>
                    <a:lnTo>
                      <a:pt x="89" y="419"/>
                    </a:lnTo>
                    <a:lnTo>
                      <a:pt x="89" y="419"/>
                    </a:lnTo>
                    <a:lnTo>
                      <a:pt x="89" y="419"/>
                    </a:lnTo>
                    <a:lnTo>
                      <a:pt x="89" y="419"/>
                    </a:lnTo>
                    <a:lnTo>
                      <a:pt x="89" y="419"/>
                    </a:lnTo>
                    <a:lnTo>
                      <a:pt x="89" y="419"/>
                    </a:lnTo>
                    <a:lnTo>
                      <a:pt x="97" y="419"/>
                    </a:lnTo>
                    <a:lnTo>
                      <a:pt x="97" y="419"/>
                    </a:lnTo>
                    <a:lnTo>
                      <a:pt x="97" y="419"/>
                    </a:lnTo>
                    <a:lnTo>
                      <a:pt x="97" y="419"/>
                    </a:lnTo>
                    <a:lnTo>
                      <a:pt x="105" y="419"/>
                    </a:lnTo>
                    <a:lnTo>
                      <a:pt x="105" y="419"/>
                    </a:lnTo>
                    <a:lnTo>
                      <a:pt x="113" y="411"/>
                    </a:lnTo>
                    <a:lnTo>
                      <a:pt x="113" y="411"/>
                    </a:lnTo>
                    <a:lnTo>
                      <a:pt x="113" y="411"/>
                    </a:lnTo>
                    <a:lnTo>
                      <a:pt x="113" y="411"/>
                    </a:lnTo>
                    <a:lnTo>
                      <a:pt x="113" y="411"/>
                    </a:lnTo>
                    <a:lnTo>
                      <a:pt x="121" y="403"/>
                    </a:lnTo>
                    <a:lnTo>
                      <a:pt x="121" y="403"/>
                    </a:lnTo>
                    <a:lnTo>
                      <a:pt x="121" y="403"/>
                    </a:lnTo>
                    <a:lnTo>
                      <a:pt x="121" y="403"/>
                    </a:lnTo>
                    <a:lnTo>
                      <a:pt x="121" y="403"/>
                    </a:lnTo>
                    <a:lnTo>
                      <a:pt x="121" y="395"/>
                    </a:lnTo>
                    <a:lnTo>
                      <a:pt x="129" y="395"/>
                    </a:lnTo>
                    <a:lnTo>
                      <a:pt x="129" y="395"/>
                    </a:lnTo>
                    <a:lnTo>
                      <a:pt x="129" y="395"/>
                    </a:lnTo>
                    <a:lnTo>
                      <a:pt x="129" y="387"/>
                    </a:lnTo>
                    <a:lnTo>
                      <a:pt x="129" y="387"/>
                    </a:lnTo>
                    <a:lnTo>
                      <a:pt x="129" y="379"/>
                    </a:lnTo>
                    <a:lnTo>
                      <a:pt x="129" y="379"/>
                    </a:lnTo>
                    <a:lnTo>
                      <a:pt x="129" y="371"/>
                    </a:lnTo>
                    <a:lnTo>
                      <a:pt x="129" y="371"/>
                    </a:lnTo>
                    <a:lnTo>
                      <a:pt x="129" y="371"/>
                    </a:lnTo>
                    <a:lnTo>
                      <a:pt x="129" y="371"/>
                    </a:lnTo>
                    <a:lnTo>
                      <a:pt x="129" y="371"/>
                    </a:lnTo>
                    <a:lnTo>
                      <a:pt x="129" y="371"/>
                    </a:lnTo>
                    <a:lnTo>
                      <a:pt x="129" y="371"/>
                    </a:lnTo>
                    <a:lnTo>
                      <a:pt x="121" y="363"/>
                    </a:lnTo>
                    <a:lnTo>
                      <a:pt x="121" y="363"/>
                    </a:lnTo>
                    <a:lnTo>
                      <a:pt x="121" y="355"/>
                    </a:lnTo>
                    <a:lnTo>
                      <a:pt x="121" y="355"/>
                    </a:lnTo>
                    <a:lnTo>
                      <a:pt x="121" y="355"/>
                    </a:lnTo>
                    <a:lnTo>
                      <a:pt x="113" y="355"/>
                    </a:lnTo>
                    <a:lnTo>
                      <a:pt x="113" y="355"/>
                    </a:lnTo>
                    <a:lnTo>
                      <a:pt x="113" y="355"/>
                    </a:lnTo>
                    <a:lnTo>
                      <a:pt x="113" y="355"/>
                    </a:lnTo>
                    <a:lnTo>
                      <a:pt x="113" y="347"/>
                    </a:lnTo>
                    <a:lnTo>
                      <a:pt x="113" y="347"/>
                    </a:lnTo>
                    <a:lnTo>
                      <a:pt x="105" y="347"/>
                    </a:lnTo>
                    <a:lnTo>
                      <a:pt x="113" y="339"/>
                    </a:lnTo>
                    <a:lnTo>
                      <a:pt x="113" y="339"/>
                    </a:lnTo>
                    <a:lnTo>
                      <a:pt x="113" y="339"/>
                    </a:lnTo>
                    <a:lnTo>
                      <a:pt x="113" y="339"/>
                    </a:lnTo>
                    <a:lnTo>
                      <a:pt x="113" y="339"/>
                    </a:lnTo>
                    <a:lnTo>
                      <a:pt x="105" y="331"/>
                    </a:lnTo>
                    <a:lnTo>
                      <a:pt x="105" y="331"/>
                    </a:lnTo>
                    <a:lnTo>
                      <a:pt x="113" y="331"/>
                    </a:lnTo>
                    <a:lnTo>
                      <a:pt x="113" y="331"/>
                    </a:lnTo>
                    <a:lnTo>
                      <a:pt x="105" y="323"/>
                    </a:lnTo>
                    <a:lnTo>
                      <a:pt x="105" y="323"/>
                    </a:lnTo>
                    <a:lnTo>
                      <a:pt x="113" y="323"/>
                    </a:lnTo>
                    <a:lnTo>
                      <a:pt x="113" y="323"/>
                    </a:lnTo>
                    <a:lnTo>
                      <a:pt x="105" y="323"/>
                    </a:lnTo>
                    <a:lnTo>
                      <a:pt x="105" y="323"/>
                    </a:lnTo>
                    <a:lnTo>
                      <a:pt x="113" y="315"/>
                    </a:lnTo>
                    <a:lnTo>
                      <a:pt x="113" y="315"/>
                    </a:lnTo>
                    <a:lnTo>
                      <a:pt x="113" y="315"/>
                    </a:lnTo>
                    <a:lnTo>
                      <a:pt x="105" y="307"/>
                    </a:lnTo>
                    <a:lnTo>
                      <a:pt x="105" y="307"/>
                    </a:lnTo>
                    <a:lnTo>
                      <a:pt x="105" y="307"/>
                    </a:lnTo>
                    <a:lnTo>
                      <a:pt x="105" y="298"/>
                    </a:lnTo>
                    <a:lnTo>
                      <a:pt x="105" y="298"/>
                    </a:lnTo>
                    <a:lnTo>
                      <a:pt x="97" y="298"/>
                    </a:lnTo>
                    <a:lnTo>
                      <a:pt x="97" y="298"/>
                    </a:lnTo>
                    <a:lnTo>
                      <a:pt x="97" y="298"/>
                    </a:lnTo>
                    <a:lnTo>
                      <a:pt x="97" y="290"/>
                    </a:lnTo>
                    <a:lnTo>
                      <a:pt x="97" y="290"/>
                    </a:lnTo>
                    <a:lnTo>
                      <a:pt x="97" y="290"/>
                    </a:lnTo>
                    <a:lnTo>
                      <a:pt x="97" y="290"/>
                    </a:lnTo>
                    <a:lnTo>
                      <a:pt x="97" y="290"/>
                    </a:lnTo>
                    <a:lnTo>
                      <a:pt x="97" y="290"/>
                    </a:lnTo>
                    <a:lnTo>
                      <a:pt x="89" y="282"/>
                    </a:lnTo>
                    <a:lnTo>
                      <a:pt x="89" y="282"/>
                    </a:lnTo>
                    <a:lnTo>
                      <a:pt x="89" y="282"/>
                    </a:lnTo>
                    <a:lnTo>
                      <a:pt x="89" y="282"/>
                    </a:lnTo>
                    <a:lnTo>
                      <a:pt x="89" y="282"/>
                    </a:lnTo>
                    <a:lnTo>
                      <a:pt x="81" y="274"/>
                    </a:lnTo>
                    <a:lnTo>
                      <a:pt x="81" y="274"/>
                    </a:lnTo>
                    <a:lnTo>
                      <a:pt x="81" y="266"/>
                    </a:lnTo>
                    <a:lnTo>
                      <a:pt x="73" y="266"/>
                    </a:lnTo>
                    <a:lnTo>
                      <a:pt x="73" y="266"/>
                    </a:lnTo>
                    <a:lnTo>
                      <a:pt x="73" y="266"/>
                    </a:lnTo>
                    <a:lnTo>
                      <a:pt x="73" y="258"/>
                    </a:lnTo>
                    <a:lnTo>
                      <a:pt x="73" y="258"/>
                    </a:lnTo>
                    <a:lnTo>
                      <a:pt x="65" y="258"/>
                    </a:lnTo>
                    <a:lnTo>
                      <a:pt x="65" y="258"/>
                    </a:lnTo>
                    <a:lnTo>
                      <a:pt x="65" y="250"/>
                    </a:lnTo>
                    <a:lnTo>
                      <a:pt x="65" y="250"/>
                    </a:lnTo>
                    <a:lnTo>
                      <a:pt x="65" y="250"/>
                    </a:lnTo>
                    <a:lnTo>
                      <a:pt x="65" y="242"/>
                    </a:lnTo>
                    <a:lnTo>
                      <a:pt x="65" y="242"/>
                    </a:lnTo>
                    <a:lnTo>
                      <a:pt x="65" y="242"/>
                    </a:lnTo>
                    <a:lnTo>
                      <a:pt x="65" y="242"/>
                    </a:lnTo>
                    <a:lnTo>
                      <a:pt x="65" y="242"/>
                    </a:lnTo>
                    <a:lnTo>
                      <a:pt x="65" y="234"/>
                    </a:lnTo>
                    <a:lnTo>
                      <a:pt x="65" y="234"/>
                    </a:lnTo>
                    <a:lnTo>
                      <a:pt x="65" y="234"/>
                    </a:lnTo>
                    <a:lnTo>
                      <a:pt x="65" y="234"/>
                    </a:lnTo>
                    <a:lnTo>
                      <a:pt x="65" y="234"/>
                    </a:lnTo>
                    <a:lnTo>
                      <a:pt x="56" y="226"/>
                    </a:lnTo>
                    <a:lnTo>
                      <a:pt x="56" y="226"/>
                    </a:lnTo>
                    <a:lnTo>
                      <a:pt x="56" y="218"/>
                    </a:lnTo>
                    <a:lnTo>
                      <a:pt x="56" y="218"/>
                    </a:lnTo>
                    <a:lnTo>
                      <a:pt x="56" y="218"/>
                    </a:lnTo>
                    <a:lnTo>
                      <a:pt x="56" y="210"/>
                    </a:lnTo>
                    <a:lnTo>
                      <a:pt x="56" y="210"/>
                    </a:lnTo>
                    <a:lnTo>
                      <a:pt x="56" y="210"/>
                    </a:lnTo>
                    <a:lnTo>
                      <a:pt x="56" y="210"/>
                    </a:lnTo>
                    <a:lnTo>
                      <a:pt x="56" y="210"/>
                    </a:lnTo>
                    <a:lnTo>
                      <a:pt x="56" y="202"/>
                    </a:lnTo>
                    <a:lnTo>
                      <a:pt x="56" y="202"/>
                    </a:lnTo>
                    <a:lnTo>
                      <a:pt x="56" y="202"/>
                    </a:lnTo>
                    <a:lnTo>
                      <a:pt x="56" y="202"/>
                    </a:lnTo>
                    <a:lnTo>
                      <a:pt x="56" y="194"/>
                    </a:lnTo>
                    <a:lnTo>
                      <a:pt x="56" y="194"/>
                    </a:lnTo>
                    <a:lnTo>
                      <a:pt x="56" y="194"/>
                    </a:lnTo>
                    <a:lnTo>
                      <a:pt x="56" y="185"/>
                    </a:lnTo>
                    <a:lnTo>
                      <a:pt x="56" y="185"/>
                    </a:lnTo>
                    <a:lnTo>
                      <a:pt x="56" y="185"/>
                    </a:lnTo>
                    <a:lnTo>
                      <a:pt x="56" y="177"/>
                    </a:lnTo>
                    <a:lnTo>
                      <a:pt x="56" y="177"/>
                    </a:lnTo>
                    <a:lnTo>
                      <a:pt x="56" y="177"/>
                    </a:lnTo>
                    <a:lnTo>
                      <a:pt x="56" y="177"/>
                    </a:lnTo>
                    <a:lnTo>
                      <a:pt x="56" y="177"/>
                    </a:lnTo>
                    <a:lnTo>
                      <a:pt x="56" y="169"/>
                    </a:lnTo>
                    <a:lnTo>
                      <a:pt x="56" y="169"/>
                    </a:lnTo>
                    <a:lnTo>
                      <a:pt x="56" y="161"/>
                    </a:lnTo>
                    <a:lnTo>
                      <a:pt x="56" y="161"/>
                    </a:lnTo>
                    <a:lnTo>
                      <a:pt x="56" y="161"/>
                    </a:lnTo>
                    <a:lnTo>
                      <a:pt x="56" y="153"/>
                    </a:lnTo>
                    <a:lnTo>
                      <a:pt x="56" y="153"/>
                    </a:lnTo>
                    <a:lnTo>
                      <a:pt x="56" y="153"/>
                    </a:lnTo>
                    <a:lnTo>
                      <a:pt x="56" y="153"/>
                    </a:lnTo>
                    <a:lnTo>
                      <a:pt x="56" y="153"/>
                    </a:lnTo>
                    <a:lnTo>
                      <a:pt x="56" y="153"/>
                    </a:lnTo>
                    <a:lnTo>
                      <a:pt x="56" y="145"/>
                    </a:lnTo>
                    <a:lnTo>
                      <a:pt x="56" y="145"/>
                    </a:lnTo>
                    <a:lnTo>
                      <a:pt x="48" y="145"/>
                    </a:lnTo>
                    <a:lnTo>
                      <a:pt x="48" y="145"/>
                    </a:lnTo>
                    <a:lnTo>
                      <a:pt x="48" y="145"/>
                    </a:lnTo>
                    <a:lnTo>
                      <a:pt x="48" y="145"/>
                    </a:lnTo>
                    <a:lnTo>
                      <a:pt x="48" y="137"/>
                    </a:lnTo>
                    <a:lnTo>
                      <a:pt x="48" y="137"/>
                    </a:lnTo>
                    <a:lnTo>
                      <a:pt x="48" y="129"/>
                    </a:lnTo>
                    <a:lnTo>
                      <a:pt x="48" y="129"/>
                    </a:lnTo>
                    <a:lnTo>
                      <a:pt x="48" y="129"/>
                    </a:lnTo>
                    <a:lnTo>
                      <a:pt x="48" y="129"/>
                    </a:lnTo>
                    <a:lnTo>
                      <a:pt x="48" y="129"/>
                    </a:lnTo>
                    <a:lnTo>
                      <a:pt x="48" y="121"/>
                    </a:lnTo>
                    <a:lnTo>
                      <a:pt x="48" y="121"/>
                    </a:lnTo>
                    <a:lnTo>
                      <a:pt x="40" y="121"/>
                    </a:lnTo>
                    <a:lnTo>
                      <a:pt x="40" y="121"/>
                    </a:lnTo>
                    <a:lnTo>
                      <a:pt x="40" y="113"/>
                    </a:lnTo>
                    <a:lnTo>
                      <a:pt x="40" y="113"/>
                    </a:lnTo>
                    <a:lnTo>
                      <a:pt x="40" y="113"/>
                    </a:lnTo>
                    <a:lnTo>
                      <a:pt x="40" y="113"/>
                    </a:lnTo>
                    <a:lnTo>
                      <a:pt x="40" y="113"/>
                    </a:lnTo>
                    <a:lnTo>
                      <a:pt x="40" y="105"/>
                    </a:lnTo>
                    <a:lnTo>
                      <a:pt x="40" y="105"/>
                    </a:lnTo>
                    <a:lnTo>
                      <a:pt x="32" y="105"/>
                    </a:lnTo>
                    <a:lnTo>
                      <a:pt x="32" y="105"/>
                    </a:lnTo>
                    <a:lnTo>
                      <a:pt x="24" y="97"/>
                    </a:lnTo>
                    <a:lnTo>
                      <a:pt x="24" y="97"/>
                    </a:lnTo>
                    <a:lnTo>
                      <a:pt x="24" y="97"/>
                    </a:lnTo>
                    <a:lnTo>
                      <a:pt x="24" y="97"/>
                    </a:lnTo>
                    <a:lnTo>
                      <a:pt x="24" y="97"/>
                    </a:lnTo>
                    <a:lnTo>
                      <a:pt x="24" y="97"/>
                    </a:lnTo>
                    <a:lnTo>
                      <a:pt x="24" y="97"/>
                    </a:lnTo>
                    <a:lnTo>
                      <a:pt x="24" y="97"/>
                    </a:lnTo>
                    <a:lnTo>
                      <a:pt x="16" y="97"/>
                    </a:lnTo>
                    <a:lnTo>
                      <a:pt x="16" y="97"/>
                    </a:lnTo>
                    <a:lnTo>
                      <a:pt x="8" y="97"/>
                    </a:lnTo>
                    <a:lnTo>
                      <a:pt x="8" y="97"/>
                    </a:lnTo>
                    <a:lnTo>
                      <a:pt x="8" y="97"/>
                    </a:lnTo>
                    <a:lnTo>
                      <a:pt x="8" y="97"/>
                    </a:lnTo>
                    <a:lnTo>
                      <a:pt x="0" y="89"/>
                    </a:lnTo>
                    <a:lnTo>
                      <a:pt x="0" y="89"/>
                    </a:lnTo>
                    <a:lnTo>
                      <a:pt x="0" y="89"/>
                    </a:lnTo>
                    <a:lnTo>
                      <a:pt x="0" y="89"/>
                    </a:lnTo>
                    <a:lnTo>
                      <a:pt x="0" y="89"/>
                    </a:lnTo>
                    <a:lnTo>
                      <a:pt x="0" y="89"/>
                    </a:lnTo>
                    <a:lnTo>
                      <a:pt x="0" y="89"/>
                    </a:lnTo>
                    <a:lnTo>
                      <a:pt x="0" y="89"/>
                    </a:lnTo>
                    <a:lnTo>
                      <a:pt x="0" y="89"/>
                    </a:lnTo>
                    <a:lnTo>
                      <a:pt x="0" y="89"/>
                    </a:lnTo>
                    <a:lnTo>
                      <a:pt x="0" y="89"/>
                    </a:lnTo>
                    <a:lnTo>
                      <a:pt x="8" y="81"/>
                    </a:lnTo>
                    <a:lnTo>
                      <a:pt x="8" y="81"/>
                    </a:lnTo>
                    <a:lnTo>
                      <a:pt x="8" y="81"/>
                    </a:lnTo>
                    <a:lnTo>
                      <a:pt x="16" y="81"/>
                    </a:lnTo>
                    <a:lnTo>
                      <a:pt x="16" y="81"/>
                    </a:lnTo>
                    <a:lnTo>
                      <a:pt x="24" y="81"/>
                    </a:lnTo>
                    <a:lnTo>
                      <a:pt x="24" y="81"/>
                    </a:lnTo>
                    <a:lnTo>
                      <a:pt x="16" y="81"/>
                    </a:lnTo>
                    <a:lnTo>
                      <a:pt x="16" y="72"/>
                    </a:lnTo>
                    <a:lnTo>
                      <a:pt x="16" y="72"/>
                    </a:lnTo>
                    <a:lnTo>
                      <a:pt x="16" y="64"/>
                    </a:lnTo>
                    <a:lnTo>
                      <a:pt x="16" y="64"/>
                    </a:lnTo>
                    <a:lnTo>
                      <a:pt x="16" y="64"/>
                    </a:lnTo>
                    <a:lnTo>
                      <a:pt x="8" y="56"/>
                    </a:lnTo>
                    <a:lnTo>
                      <a:pt x="8" y="56"/>
                    </a:lnTo>
                    <a:lnTo>
                      <a:pt x="8" y="56"/>
                    </a:lnTo>
                    <a:lnTo>
                      <a:pt x="8" y="56"/>
                    </a:lnTo>
                    <a:lnTo>
                      <a:pt x="8" y="56"/>
                    </a:lnTo>
                    <a:lnTo>
                      <a:pt x="8" y="56"/>
                    </a:lnTo>
                    <a:lnTo>
                      <a:pt x="8" y="56"/>
                    </a:lnTo>
                    <a:lnTo>
                      <a:pt x="8" y="56"/>
                    </a:lnTo>
                    <a:lnTo>
                      <a:pt x="0" y="48"/>
                    </a:lnTo>
                    <a:lnTo>
                      <a:pt x="0" y="48"/>
                    </a:lnTo>
                    <a:lnTo>
                      <a:pt x="0" y="48"/>
                    </a:lnTo>
                    <a:lnTo>
                      <a:pt x="0" y="40"/>
                    </a:lnTo>
                    <a:lnTo>
                      <a:pt x="0" y="40"/>
                    </a:lnTo>
                    <a:lnTo>
                      <a:pt x="0" y="40"/>
                    </a:lnTo>
                    <a:lnTo>
                      <a:pt x="0" y="40"/>
                    </a:lnTo>
                    <a:lnTo>
                      <a:pt x="0" y="32"/>
                    </a:lnTo>
                    <a:lnTo>
                      <a:pt x="0" y="32"/>
                    </a:lnTo>
                    <a:lnTo>
                      <a:pt x="0" y="32"/>
                    </a:lnTo>
                    <a:lnTo>
                      <a:pt x="0" y="16"/>
                    </a:lnTo>
                    <a:lnTo>
                      <a:pt x="0" y="16"/>
                    </a:lnTo>
                    <a:lnTo>
                      <a:pt x="0" y="16"/>
                    </a:lnTo>
                    <a:lnTo>
                      <a:pt x="0" y="16"/>
                    </a:lnTo>
                    <a:lnTo>
                      <a:pt x="0" y="8"/>
                    </a:lnTo>
                    <a:lnTo>
                      <a:pt x="0" y="8"/>
                    </a:lnTo>
                    <a:lnTo>
                      <a:pt x="0" y="8"/>
                    </a:lnTo>
                    <a:lnTo>
                      <a:pt x="0" y="8"/>
                    </a:lnTo>
                    <a:lnTo>
                      <a:pt x="0" y="8"/>
                    </a:lnTo>
                    <a:lnTo>
                      <a:pt x="0" y="0"/>
                    </a:lnTo>
                    <a:lnTo>
                      <a:pt x="0" y="0"/>
                    </a:lnTo>
                    <a:lnTo>
                      <a:pt x="0" y="0"/>
                    </a:lnTo>
                    <a:lnTo>
                      <a:pt x="0" y="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8" name="Freeform 2923"/>
              <p:cNvSpPr>
                <a:spLocks/>
              </p:cNvSpPr>
              <p:nvPr/>
            </p:nvSpPr>
            <p:spPr bwMode="auto">
              <a:xfrm>
                <a:off x="2916" y="2342"/>
                <a:ext cx="8"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w="8" h="8">
                    <a:moveTo>
                      <a:pt x="0" y="8"/>
                    </a:moveTo>
                    <a:lnTo>
                      <a:pt x="0" y="0"/>
                    </a:lnTo>
                    <a:lnTo>
                      <a:pt x="0" y="0"/>
                    </a:lnTo>
                    <a:lnTo>
                      <a:pt x="0" y="0"/>
                    </a:lnTo>
                    <a:lnTo>
                      <a:pt x="0" y="0"/>
                    </a:lnTo>
                    <a:lnTo>
                      <a:pt x="0" y="0"/>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9" name="Freeform 2924"/>
              <p:cNvSpPr>
                <a:spLocks/>
              </p:cNvSpPr>
              <p:nvPr/>
            </p:nvSpPr>
            <p:spPr bwMode="auto">
              <a:xfrm>
                <a:off x="2763" y="1744"/>
                <a:ext cx="24" cy="25"/>
              </a:xfrm>
              <a:custGeom>
                <a:avLst/>
                <a:gdLst/>
                <a:ahLst/>
                <a:cxnLst>
                  <a:cxn ang="0">
                    <a:pos x="8" y="25"/>
                  </a:cxn>
                  <a:cxn ang="0">
                    <a:pos x="8" y="17"/>
                  </a:cxn>
                  <a:cxn ang="0">
                    <a:pos x="16" y="17"/>
                  </a:cxn>
                  <a:cxn ang="0">
                    <a:pos x="16" y="17"/>
                  </a:cxn>
                  <a:cxn ang="0">
                    <a:pos x="16" y="17"/>
                  </a:cxn>
                  <a:cxn ang="0">
                    <a:pos x="16" y="17"/>
                  </a:cxn>
                  <a:cxn ang="0">
                    <a:pos x="16" y="17"/>
                  </a:cxn>
                  <a:cxn ang="0">
                    <a:pos x="24" y="8"/>
                  </a:cxn>
                  <a:cxn ang="0">
                    <a:pos x="24" y="8"/>
                  </a:cxn>
                  <a:cxn ang="0">
                    <a:pos x="24" y="0"/>
                  </a:cxn>
                  <a:cxn ang="0">
                    <a:pos x="16" y="0"/>
                  </a:cxn>
                  <a:cxn ang="0">
                    <a:pos x="16" y="0"/>
                  </a:cxn>
                  <a:cxn ang="0">
                    <a:pos x="8" y="8"/>
                  </a:cxn>
                  <a:cxn ang="0">
                    <a:pos x="8" y="8"/>
                  </a:cxn>
                  <a:cxn ang="0">
                    <a:pos x="0" y="17"/>
                  </a:cxn>
                  <a:cxn ang="0">
                    <a:pos x="0" y="17"/>
                  </a:cxn>
                  <a:cxn ang="0">
                    <a:pos x="0" y="25"/>
                  </a:cxn>
                  <a:cxn ang="0">
                    <a:pos x="0" y="25"/>
                  </a:cxn>
                  <a:cxn ang="0">
                    <a:pos x="0" y="25"/>
                  </a:cxn>
                  <a:cxn ang="0">
                    <a:pos x="8" y="25"/>
                  </a:cxn>
                  <a:cxn ang="0">
                    <a:pos x="0" y="25"/>
                  </a:cxn>
                  <a:cxn ang="0">
                    <a:pos x="0" y="25"/>
                  </a:cxn>
                  <a:cxn ang="0">
                    <a:pos x="0" y="17"/>
                  </a:cxn>
                  <a:cxn ang="0">
                    <a:pos x="0" y="17"/>
                  </a:cxn>
                  <a:cxn ang="0">
                    <a:pos x="8" y="8"/>
                  </a:cxn>
                  <a:cxn ang="0">
                    <a:pos x="8" y="8"/>
                  </a:cxn>
                  <a:cxn ang="0">
                    <a:pos x="16" y="0"/>
                  </a:cxn>
                  <a:cxn ang="0">
                    <a:pos x="16" y="0"/>
                  </a:cxn>
                  <a:cxn ang="0">
                    <a:pos x="24" y="0"/>
                  </a:cxn>
                  <a:cxn ang="0">
                    <a:pos x="24" y="8"/>
                  </a:cxn>
                  <a:cxn ang="0">
                    <a:pos x="24" y="8"/>
                  </a:cxn>
                  <a:cxn ang="0">
                    <a:pos x="16" y="17"/>
                  </a:cxn>
                  <a:cxn ang="0">
                    <a:pos x="16" y="17"/>
                  </a:cxn>
                  <a:cxn ang="0">
                    <a:pos x="16" y="17"/>
                  </a:cxn>
                  <a:cxn ang="0">
                    <a:pos x="16" y="17"/>
                  </a:cxn>
                  <a:cxn ang="0">
                    <a:pos x="16" y="17"/>
                  </a:cxn>
                  <a:cxn ang="0">
                    <a:pos x="8" y="17"/>
                  </a:cxn>
                  <a:cxn ang="0">
                    <a:pos x="8" y="25"/>
                  </a:cxn>
                  <a:cxn ang="0">
                    <a:pos x="8" y="25"/>
                  </a:cxn>
                </a:cxnLst>
                <a:rect l="0" t="0" r="r" b="b"/>
                <a:pathLst>
                  <a:path w="24" h="25">
                    <a:moveTo>
                      <a:pt x="8" y="25"/>
                    </a:moveTo>
                    <a:lnTo>
                      <a:pt x="8" y="25"/>
                    </a:lnTo>
                    <a:lnTo>
                      <a:pt x="8" y="25"/>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24" y="8"/>
                    </a:lnTo>
                    <a:lnTo>
                      <a:pt x="24" y="8"/>
                    </a:lnTo>
                    <a:lnTo>
                      <a:pt x="24" y="8"/>
                    </a:lnTo>
                    <a:lnTo>
                      <a:pt x="24" y="8"/>
                    </a:lnTo>
                    <a:lnTo>
                      <a:pt x="24" y="0"/>
                    </a:lnTo>
                    <a:lnTo>
                      <a:pt x="24" y="0"/>
                    </a:lnTo>
                    <a:lnTo>
                      <a:pt x="16" y="0"/>
                    </a:lnTo>
                    <a:lnTo>
                      <a:pt x="16" y="0"/>
                    </a:lnTo>
                    <a:lnTo>
                      <a:pt x="16" y="0"/>
                    </a:lnTo>
                    <a:lnTo>
                      <a:pt x="8" y="8"/>
                    </a:lnTo>
                    <a:lnTo>
                      <a:pt x="8" y="8"/>
                    </a:lnTo>
                    <a:lnTo>
                      <a:pt x="8" y="8"/>
                    </a:lnTo>
                    <a:lnTo>
                      <a:pt x="8" y="8"/>
                    </a:lnTo>
                    <a:lnTo>
                      <a:pt x="0" y="17"/>
                    </a:lnTo>
                    <a:lnTo>
                      <a:pt x="0" y="17"/>
                    </a:lnTo>
                    <a:lnTo>
                      <a:pt x="0" y="17"/>
                    </a:lnTo>
                    <a:lnTo>
                      <a:pt x="0" y="17"/>
                    </a:lnTo>
                    <a:lnTo>
                      <a:pt x="0" y="25"/>
                    </a:lnTo>
                    <a:lnTo>
                      <a:pt x="0" y="25"/>
                    </a:lnTo>
                    <a:lnTo>
                      <a:pt x="0" y="25"/>
                    </a:lnTo>
                    <a:lnTo>
                      <a:pt x="0" y="25"/>
                    </a:lnTo>
                    <a:lnTo>
                      <a:pt x="0" y="25"/>
                    </a:lnTo>
                    <a:lnTo>
                      <a:pt x="0" y="25"/>
                    </a:lnTo>
                    <a:lnTo>
                      <a:pt x="8" y="25"/>
                    </a:lnTo>
                    <a:lnTo>
                      <a:pt x="8" y="25"/>
                    </a:lnTo>
                    <a:lnTo>
                      <a:pt x="0" y="25"/>
                    </a:lnTo>
                    <a:lnTo>
                      <a:pt x="0" y="25"/>
                    </a:lnTo>
                    <a:lnTo>
                      <a:pt x="0" y="25"/>
                    </a:lnTo>
                    <a:lnTo>
                      <a:pt x="0" y="25"/>
                    </a:lnTo>
                    <a:lnTo>
                      <a:pt x="0" y="17"/>
                    </a:lnTo>
                    <a:lnTo>
                      <a:pt x="0" y="17"/>
                    </a:lnTo>
                    <a:lnTo>
                      <a:pt x="0" y="17"/>
                    </a:lnTo>
                    <a:lnTo>
                      <a:pt x="0" y="17"/>
                    </a:lnTo>
                    <a:lnTo>
                      <a:pt x="8" y="8"/>
                    </a:lnTo>
                    <a:lnTo>
                      <a:pt x="8" y="8"/>
                    </a:lnTo>
                    <a:lnTo>
                      <a:pt x="8" y="8"/>
                    </a:lnTo>
                    <a:lnTo>
                      <a:pt x="8" y="8"/>
                    </a:lnTo>
                    <a:lnTo>
                      <a:pt x="16" y="0"/>
                    </a:lnTo>
                    <a:lnTo>
                      <a:pt x="16" y="0"/>
                    </a:lnTo>
                    <a:lnTo>
                      <a:pt x="16" y="0"/>
                    </a:lnTo>
                    <a:lnTo>
                      <a:pt x="16" y="0"/>
                    </a:lnTo>
                    <a:lnTo>
                      <a:pt x="24" y="0"/>
                    </a:lnTo>
                    <a:lnTo>
                      <a:pt x="24" y="0"/>
                    </a:lnTo>
                    <a:lnTo>
                      <a:pt x="24" y="8"/>
                    </a:lnTo>
                    <a:lnTo>
                      <a:pt x="24" y="8"/>
                    </a:lnTo>
                    <a:lnTo>
                      <a:pt x="24" y="8"/>
                    </a:lnTo>
                    <a:lnTo>
                      <a:pt x="24" y="8"/>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25"/>
                    </a:lnTo>
                    <a:lnTo>
                      <a:pt x="8" y="25"/>
                    </a:lnTo>
                    <a:lnTo>
                      <a:pt x="8" y="25"/>
                    </a:lnTo>
                    <a:lnTo>
                      <a:pt x="8" y="25"/>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0" name="Freeform 2925"/>
              <p:cNvSpPr>
                <a:spLocks/>
              </p:cNvSpPr>
              <p:nvPr/>
            </p:nvSpPr>
            <p:spPr bwMode="auto">
              <a:xfrm>
                <a:off x="2771" y="1712"/>
                <a:ext cx="24" cy="32"/>
              </a:xfrm>
              <a:custGeom>
                <a:avLst/>
                <a:gdLst/>
                <a:ahLst/>
                <a:cxnLst>
                  <a:cxn ang="0">
                    <a:pos x="24" y="16"/>
                  </a:cxn>
                  <a:cxn ang="0">
                    <a:pos x="24" y="8"/>
                  </a:cxn>
                  <a:cxn ang="0">
                    <a:pos x="24" y="8"/>
                  </a:cxn>
                  <a:cxn ang="0">
                    <a:pos x="24" y="8"/>
                  </a:cxn>
                  <a:cxn ang="0">
                    <a:pos x="16" y="8"/>
                  </a:cxn>
                  <a:cxn ang="0">
                    <a:pos x="16" y="8"/>
                  </a:cxn>
                  <a:cxn ang="0">
                    <a:pos x="8" y="8"/>
                  </a:cxn>
                  <a:cxn ang="0">
                    <a:pos x="8" y="8"/>
                  </a:cxn>
                  <a:cxn ang="0">
                    <a:pos x="8" y="8"/>
                  </a:cxn>
                  <a:cxn ang="0">
                    <a:pos x="8"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8" y="24"/>
                  </a:cxn>
                  <a:cxn ang="0">
                    <a:pos x="8" y="24"/>
                  </a:cxn>
                  <a:cxn ang="0">
                    <a:pos x="8" y="24"/>
                  </a:cxn>
                  <a:cxn ang="0">
                    <a:pos x="8" y="24"/>
                  </a:cxn>
                  <a:cxn ang="0">
                    <a:pos x="16" y="24"/>
                  </a:cxn>
                  <a:cxn ang="0">
                    <a:pos x="16" y="24"/>
                  </a:cxn>
                  <a:cxn ang="0">
                    <a:pos x="24" y="16"/>
                  </a:cxn>
                  <a:cxn ang="0">
                    <a:pos x="24" y="16"/>
                  </a:cxn>
                  <a:cxn ang="0">
                    <a:pos x="16" y="24"/>
                  </a:cxn>
                  <a:cxn ang="0">
                    <a:pos x="16" y="24"/>
                  </a:cxn>
                  <a:cxn ang="0">
                    <a:pos x="8" y="24"/>
                  </a:cxn>
                  <a:cxn ang="0">
                    <a:pos x="8" y="24"/>
                  </a:cxn>
                  <a:cxn ang="0">
                    <a:pos x="8" y="32"/>
                  </a:cxn>
                  <a:cxn ang="0">
                    <a:pos x="8" y="32"/>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8" y="0"/>
                  </a:cxn>
                  <a:cxn ang="0">
                    <a:pos x="8" y="0"/>
                  </a:cxn>
                  <a:cxn ang="0">
                    <a:pos x="16" y="0"/>
                  </a:cxn>
                  <a:cxn ang="0">
                    <a:pos x="16" y="0"/>
                  </a:cxn>
                  <a:cxn ang="0">
                    <a:pos x="24" y="8"/>
                  </a:cxn>
                  <a:cxn ang="0">
                    <a:pos x="24" y="8"/>
                  </a:cxn>
                  <a:cxn ang="0">
                    <a:pos x="24" y="8"/>
                  </a:cxn>
                  <a:cxn ang="0">
                    <a:pos x="24" y="16"/>
                  </a:cxn>
                  <a:cxn ang="0">
                    <a:pos x="24" y="16"/>
                  </a:cxn>
                </a:cxnLst>
                <a:rect l="0" t="0" r="r" b="b"/>
                <a:pathLst>
                  <a:path w="24" h="32">
                    <a:moveTo>
                      <a:pt x="24" y="16"/>
                    </a:moveTo>
                    <a:lnTo>
                      <a:pt x="24" y="8"/>
                    </a:lnTo>
                    <a:lnTo>
                      <a:pt x="24" y="8"/>
                    </a:lnTo>
                    <a:lnTo>
                      <a:pt x="24" y="8"/>
                    </a:lnTo>
                    <a:lnTo>
                      <a:pt x="16" y="8"/>
                    </a:lnTo>
                    <a:lnTo>
                      <a:pt x="16" y="8"/>
                    </a:lnTo>
                    <a:lnTo>
                      <a:pt x="8" y="8"/>
                    </a:lnTo>
                    <a:lnTo>
                      <a:pt x="8" y="8"/>
                    </a:lnTo>
                    <a:lnTo>
                      <a:pt x="8" y="8"/>
                    </a:lnTo>
                    <a:lnTo>
                      <a:pt x="8" y="8"/>
                    </a:lnTo>
                    <a:lnTo>
                      <a:pt x="0" y="8"/>
                    </a:lnTo>
                    <a:lnTo>
                      <a:pt x="0" y="8"/>
                    </a:lnTo>
                    <a:lnTo>
                      <a:pt x="0" y="16"/>
                    </a:lnTo>
                    <a:lnTo>
                      <a:pt x="0" y="16"/>
                    </a:lnTo>
                    <a:lnTo>
                      <a:pt x="0" y="16"/>
                    </a:lnTo>
                    <a:lnTo>
                      <a:pt x="0" y="16"/>
                    </a:lnTo>
                    <a:lnTo>
                      <a:pt x="0" y="16"/>
                    </a:lnTo>
                    <a:lnTo>
                      <a:pt x="0" y="16"/>
                    </a:lnTo>
                    <a:lnTo>
                      <a:pt x="0" y="24"/>
                    </a:lnTo>
                    <a:lnTo>
                      <a:pt x="0" y="24"/>
                    </a:lnTo>
                    <a:lnTo>
                      <a:pt x="8" y="24"/>
                    </a:lnTo>
                    <a:lnTo>
                      <a:pt x="8" y="24"/>
                    </a:lnTo>
                    <a:lnTo>
                      <a:pt x="8" y="24"/>
                    </a:lnTo>
                    <a:lnTo>
                      <a:pt x="8" y="24"/>
                    </a:lnTo>
                    <a:lnTo>
                      <a:pt x="16" y="24"/>
                    </a:lnTo>
                    <a:lnTo>
                      <a:pt x="16" y="24"/>
                    </a:lnTo>
                    <a:lnTo>
                      <a:pt x="24" y="16"/>
                    </a:lnTo>
                    <a:lnTo>
                      <a:pt x="24" y="16"/>
                    </a:lnTo>
                    <a:lnTo>
                      <a:pt x="16" y="24"/>
                    </a:lnTo>
                    <a:lnTo>
                      <a:pt x="16" y="24"/>
                    </a:lnTo>
                    <a:lnTo>
                      <a:pt x="8" y="24"/>
                    </a:lnTo>
                    <a:lnTo>
                      <a:pt x="8" y="24"/>
                    </a:lnTo>
                    <a:lnTo>
                      <a:pt x="8" y="32"/>
                    </a:lnTo>
                    <a:lnTo>
                      <a:pt x="8" y="32"/>
                    </a:lnTo>
                    <a:lnTo>
                      <a:pt x="0" y="24"/>
                    </a:lnTo>
                    <a:lnTo>
                      <a:pt x="0" y="24"/>
                    </a:lnTo>
                    <a:lnTo>
                      <a:pt x="0" y="16"/>
                    </a:lnTo>
                    <a:lnTo>
                      <a:pt x="0" y="16"/>
                    </a:lnTo>
                    <a:lnTo>
                      <a:pt x="0" y="16"/>
                    </a:lnTo>
                    <a:lnTo>
                      <a:pt x="0" y="16"/>
                    </a:lnTo>
                    <a:lnTo>
                      <a:pt x="0" y="16"/>
                    </a:lnTo>
                    <a:lnTo>
                      <a:pt x="0" y="16"/>
                    </a:lnTo>
                    <a:lnTo>
                      <a:pt x="0" y="8"/>
                    </a:lnTo>
                    <a:lnTo>
                      <a:pt x="0" y="8"/>
                    </a:lnTo>
                    <a:lnTo>
                      <a:pt x="8" y="8"/>
                    </a:lnTo>
                    <a:lnTo>
                      <a:pt x="8" y="8"/>
                    </a:lnTo>
                    <a:lnTo>
                      <a:pt x="8" y="0"/>
                    </a:lnTo>
                    <a:lnTo>
                      <a:pt x="8" y="0"/>
                    </a:lnTo>
                    <a:lnTo>
                      <a:pt x="16" y="0"/>
                    </a:lnTo>
                    <a:lnTo>
                      <a:pt x="16" y="0"/>
                    </a:lnTo>
                    <a:lnTo>
                      <a:pt x="24" y="8"/>
                    </a:lnTo>
                    <a:lnTo>
                      <a:pt x="24" y="8"/>
                    </a:lnTo>
                    <a:lnTo>
                      <a:pt x="24" y="8"/>
                    </a:lnTo>
                    <a:lnTo>
                      <a:pt x="24" y="16"/>
                    </a:lnTo>
                    <a:lnTo>
                      <a:pt x="24" y="1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1" name="Freeform 2926"/>
              <p:cNvSpPr>
                <a:spLocks/>
              </p:cNvSpPr>
              <p:nvPr/>
            </p:nvSpPr>
            <p:spPr bwMode="auto">
              <a:xfrm>
                <a:off x="2779" y="873"/>
                <a:ext cx="508" cy="2461"/>
              </a:xfrm>
              <a:custGeom>
                <a:avLst/>
                <a:gdLst/>
                <a:ahLst/>
                <a:cxnLst>
                  <a:cxn ang="0">
                    <a:pos x="8" y="89"/>
                  </a:cxn>
                  <a:cxn ang="0">
                    <a:pos x="32" y="121"/>
                  </a:cxn>
                  <a:cxn ang="0">
                    <a:pos x="65" y="210"/>
                  </a:cxn>
                  <a:cxn ang="0">
                    <a:pos x="97" y="290"/>
                  </a:cxn>
                  <a:cxn ang="0">
                    <a:pos x="121" y="371"/>
                  </a:cxn>
                  <a:cxn ang="0">
                    <a:pos x="129" y="484"/>
                  </a:cxn>
                  <a:cxn ang="0">
                    <a:pos x="145" y="573"/>
                  </a:cxn>
                  <a:cxn ang="0">
                    <a:pos x="129" y="694"/>
                  </a:cxn>
                  <a:cxn ang="0">
                    <a:pos x="73" y="758"/>
                  </a:cxn>
                  <a:cxn ang="0">
                    <a:pos x="24" y="831"/>
                  </a:cxn>
                  <a:cxn ang="0">
                    <a:pos x="89" y="863"/>
                  </a:cxn>
                  <a:cxn ang="0">
                    <a:pos x="105" y="968"/>
                  </a:cxn>
                  <a:cxn ang="0">
                    <a:pos x="65" y="1033"/>
                  </a:cxn>
                  <a:cxn ang="0">
                    <a:pos x="49" y="1113"/>
                  </a:cxn>
                  <a:cxn ang="0">
                    <a:pos x="49" y="1210"/>
                  </a:cxn>
                  <a:cxn ang="0">
                    <a:pos x="73" y="1283"/>
                  </a:cxn>
                  <a:cxn ang="0">
                    <a:pos x="81" y="1372"/>
                  </a:cxn>
                  <a:cxn ang="0">
                    <a:pos x="105" y="1461"/>
                  </a:cxn>
                  <a:cxn ang="0">
                    <a:pos x="113" y="1565"/>
                  </a:cxn>
                  <a:cxn ang="0">
                    <a:pos x="81" y="1646"/>
                  </a:cxn>
                  <a:cxn ang="0">
                    <a:pos x="89" y="1727"/>
                  </a:cxn>
                  <a:cxn ang="0">
                    <a:pos x="170" y="1816"/>
                  </a:cxn>
                  <a:cxn ang="0">
                    <a:pos x="194" y="1880"/>
                  </a:cxn>
                  <a:cxn ang="0">
                    <a:pos x="194" y="1969"/>
                  </a:cxn>
                  <a:cxn ang="0">
                    <a:pos x="218" y="2050"/>
                  </a:cxn>
                  <a:cxn ang="0">
                    <a:pos x="274" y="2106"/>
                  </a:cxn>
                  <a:cxn ang="0">
                    <a:pos x="307" y="2179"/>
                  </a:cxn>
                  <a:cxn ang="0">
                    <a:pos x="315" y="2267"/>
                  </a:cxn>
                  <a:cxn ang="0">
                    <a:pos x="379" y="2332"/>
                  </a:cxn>
                  <a:cxn ang="0">
                    <a:pos x="436" y="2405"/>
                  </a:cxn>
                  <a:cxn ang="0">
                    <a:pos x="484" y="2453"/>
                  </a:cxn>
                  <a:cxn ang="0">
                    <a:pos x="468" y="2437"/>
                  </a:cxn>
                  <a:cxn ang="0">
                    <a:pos x="403" y="2380"/>
                  </a:cxn>
                  <a:cxn ang="0">
                    <a:pos x="355" y="2300"/>
                  </a:cxn>
                  <a:cxn ang="0">
                    <a:pos x="323" y="2227"/>
                  </a:cxn>
                  <a:cxn ang="0">
                    <a:pos x="307" y="2138"/>
                  </a:cxn>
                  <a:cxn ang="0">
                    <a:pos x="242" y="2082"/>
                  </a:cxn>
                  <a:cxn ang="0">
                    <a:pos x="210" y="2009"/>
                  </a:cxn>
                  <a:cxn ang="0">
                    <a:pos x="194" y="1929"/>
                  </a:cxn>
                  <a:cxn ang="0">
                    <a:pos x="186" y="1848"/>
                  </a:cxn>
                  <a:cxn ang="0">
                    <a:pos x="137" y="1783"/>
                  </a:cxn>
                  <a:cxn ang="0">
                    <a:pos x="73" y="1703"/>
                  </a:cxn>
                  <a:cxn ang="0">
                    <a:pos x="97" y="1614"/>
                  </a:cxn>
                  <a:cxn ang="0">
                    <a:pos x="113" y="1525"/>
                  </a:cxn>
                  <a:cxn ang="0">
                    <a:pos x="89" y="1420"/>
                  </a:cxn>
                  <a:cxn ang="0">
                    <a:pos x="73" y="1339"/>
                  </a:cxn>
                  <a:cxn ang="0">
                    <a:pos x="41" y="1251"/>
                  </a:cxn>
                  <a:cxn ang="0">
                    <a:pos x="32" y="1162"/>
                  </a:cxn>
                  <a:cxn ang="0">
                    <a:pos x="49" y="1073"/>
                  </a:cxn>
                  <a:cxn ang="0">
                    <a:pos x="89" y="1009"/>
                  </a:cxn>
                  <a:cxn ang="0">
                    <a:pos x="105" y="920"/>
                  </a:cxn>
                  <a:cxn ang="0">
                    <a:pos x="73" y="839"/>
                  </a:cxn>
                  <a:cxn ang="0">
                    <a:pos x="41" y="807"/>
                  </a:cxn>
                  <a:cxn ang="0">
                    <a:pos x="89" y="734"/>
                  </a:cxn>
                  <a:cxn ang="0">
                    <a:pos x="137" y="654"/>
                  </a:cxn>
                  <a:cxn ang="0">
                    <a:pos x="137" y="532"/>
                  </a:cxn>
                  <a:cxn ang="0">
                    <a:pos x="113" y="436"/>
                  </a:cxn>
                  <a:cxn ang="0">
                    <a:pos x="113" y="331"/>
                  </a:cxn>
                  <a:cxn ang="0">
                    <a:pos x="73" y="250"/>
                  </a:cxn>
                  <a:cxn ang="0">
                    <a:pos x="57" y="169"/>
                  </a:cxn>
                  <a:cxn ang="0">
                    <a:pos x="24" y="97"/>
                  </a:cxn>
                  <a:cxn ang="0">
                    <a:pos x="8" y="56"/>
                  </a:cxn>
                </a:cxnLst>
                <a:rect l="0" t="0" r="r" b="b"/>
                <a:pathLst>
                  <a:path w="508" h="2461">
                    <a:moveTo>
                      <a:pt x="0" y="0"/>
                    </a:moveTo>
                    <a:lnTo>
                      <a:pt x="0" y="8"/>
                    </a:lnTo>
                    <a:lnTo>
                      <a:pt x="0" y="8"/>
                    </a:lnTo>
                    <a:lnTo>
                      <a:pt x="0" y="8"/>
                    </a:lnTo>
                    <a:lnTo>
                      <a:pt x="0" y="16"/>
                    </a:lnTo>
                    <a:lnTo>
                      <a:pt x="0" y="16"/>
                    </a:lnTo>
                    <a:lnTo>
                      <a:pt x="0" y="16"/>
                    </a:lnTo>
                    <a:lnTo>
                      <a:pt x="0" y="24"/>
                    </a:lnTo>
                    <a:lnTo>
                      <a:pt x="0" y="24"/>
                    </a:lnTo>
                    <a:lnTo>
                      <a:pt x="0" y="32"/>
                    </a:lnTo>
                    <a:lnTo>
                      <a:pt x="0" y="32"/>
                    </a:lnTo>
                    <a:lnTo>
                      <a:pt x="0" y="40"/>
                    </a:lnTo>
                    <a:lnTo>
                      <a:pt x="0" y="40"/>
                    </a:lnTo>
                    <a:lnTo>
                      <a:pt x="0" y="40"/>
                    </a:lnTo>
                    <a:lnTo>
                      <a:pt x="0" y="40"/>
                    </a:lnTo>
                    <a:lnTo>
                      <a:pt x="0" y="48"/>
                    </a:lnTo>
                    <a:lnTo>
                      <a:pt x="0" y="48"/>
                    </a:lnTo>
                    <a:lnTo>
                      <a:pt x="0" y="48"/>
                    </a:lnTo>
                    <a:lnTo>
                      <a:pt x="0" y="48"/>
                    </a:lnTo>
                    <a:lnTo>
                      <a:pt x="0" y="48"/>
                    </a:lnTo>
                    <a:lnTo>
                      <a:pt x="0" y="48"/>
                    </a:lnTo>
                    <a:lnTo>
                      <a:pt x="0" y="48"/>
                    </a:lnTo>
                    <a:lnTo>
                      <a:pt x="0" y="48"/>
                    </a:lnTo>
                    <a:lnTo>
                      <a:pt x="8" y="56"/>
                    </a:lnTo>
                    <a:lnTo>
                      <a:pt x="8" y="56"/>
                    </a:lnTo>
                    <a:lnTo>
                      <a:pt x="8" y="56"/>
                    </a:lnTo>
                    <a:lnTo>
                      <a:pt x="8" y="64"/>
                    </a:lnTo>
                    <a:lnTo>
                      <a:pt x="16" y="64"/>
                    </a:lnTo>
                    <a:lnTo>
                      <a:pt x="16" y="72"/>
                    </a:lnTo>
                    <a:lnTo>
                      <a:pt x="16" y="72"/>
                    </a:lnTo>
                    <a:lnTo>
                      <a:pt x="16" y="72"/>
                    </a:lnTo>
                    <a:lnTo>
                      <a:pt x="16" y="72"/>
                    </a:lnTo>
                    <a:lnTo>
                      <a:pt x="16" y="72"/>
                    </a:lnTo>
                    <a:lnTo>
                      <a:pt x="16" y="72"/>
                    </a:lnTo>
                    <a:lnTo>
                      <a:pt x="16" y="81"/>
                    </a:lnTo>
                    <a:lnTo>
                      <a:pt x="16" y="81"/>
                    </a:lnTo>
                    <a:lnTo>
                      <a:pt x="16" y="81"/>
                    </a:lnTo>
                    <a:lnTo>
                      <a:pt x="16" y="81"/>
                    </a:lnTo>
                    <a:lnTo>
                      <a:pt x="16" y="81"/>
                    </a:lnTo>
                    <a:lnTo>
                      <a:pt x="16" y="81"/>
                    </a:lnTo>
                    <a:lnTo>
                      <a:pt x="16" y="89"/>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8" y="89"/>
                    </a:lnTo>
                    <a:lnTo>
                      <a:pt x="8" y="89"/>
                    </a:lnTo>
                    <a:lnTo>
                      <a:pt x="16" y="97"/>
                    </a:lnTo>
                    <a:lnTo>
                      <a:pt x="16" y="97"/>
                    </a:lnTo>
                    <a:lnTo>
                      <a:pt x="16" y="97"/>
                    </a:lnTo>
                    <a:lnTo>
                      <a:pt x="16" y="97"/>
                    </a:lnTo>
                    <a:lnTo>
                      <a:pt x="24" y="97"/>
                    </a:lnTo>
                    <a:lnTo>
                      <a:pt x="24" y="97"/>
                    </a:lnTo>
                    <a:lnTo>
                      <a:pt x="24" y="97"/>
                    </a:lnTo>
                    <a:lnTo>
                      <a:pt x="24" y="97"/>
                    </a:lnTo>
                    <a:lnTo>
                      <a:pt x="24" y="97"/>
                    </a:lnTo>
                    <a:lnTo>
                      <a:pt x="24" y="97"/>
                    </a:lnTo>
                    <a:lnTo>
                      <a:pt x="32" y="97"/>
                    </a:lnTo>
                    <a:lnTo>
                      <a:pt x="32" y="97"/>
                    </a:lnTo>
                    <a:lnTo>
                      <a:pt x="24" y="105"/>
                    </a:lnTo>
                    <a:lnTo>
                      <a:pt x="24" y="105"/>
                    </a:lnTo>
                    <a:lnTo>
                      <a:pt x="24" y="105"/>
                    </a:lnTo>
                    <a:lnTo>
                      <a:pt x="24" y="105"/>
                    </a:lnTo>
                    <a:lnTo>
                      <a:pt x="24" y="105"/>
                    </a:lnTo>
                    <a:lnTo>
                      <a:pt x="24" y="105"/>
                    </a:lnTo>
                    <a:lnTo>
                      <a:pt x="24" y="113"/>
                    </a:lnTo>
                    <a:lnTo>
                      <a:pt x="24" y="113"/>
                    </a:lnTo>
                    <a:lnTo>
                      <a:pt x="24" y="113"/>
                    </a:lnTo>
                    <a:lnTo>
                      <a:pt x="24" y="113"/>
                    </a:lnTo>
                    <a:lnTo>
                      <a:pt x="24" y="113"/>
                    </a:lnTo>
                    <a:lnTo>
                      <a:pt x="24" y="113"/>
                    </a:lnTo>
                    <a:lnTo>
                      <a:pt x="32" y="113"/>
                    </a:lnTo>
                    <a:lnTo>
                      <a:pt x="32" y="113"/>
                    </a:lnTo>
                    <a:lnTo>
                      <a:pt x="32" y="121"/>
                    </a:lnTo>
                    <a:lnTo>
                      <a:pt x="32" y="121"/>
                    </a:lnTo>
                    <a:lnTo>
                      <a:pt x="32" y="121"/>
                    </a:lnTo>
                    <a:lnTo>
                      <a:pt x="32" y="121"/>
                    </a:lnTo>
                    <a:lnTo>
                      <a:pt x="41" y="121"/>
                    </a:lnTo>
                    <a:lnTo>
                      <a:pt x="41" y="121"/>
                    </a:lnTo>
                    <a:lnTo>
                      <a:pt x="41" y="129"/>
                    </a:lnTo>
                    <a:lnTo>
                      <a:pt x="41" y="129"/>
                    </a:lnTo>
                    <a:lnTo>
                      <a:pt x="49" y="129"/>
                    </a:lnTo>
                    <a:lnTo>
                      <a:pt x="49" y="137"/>
                    </a:lnTo>
                    <a:lnTo>
                      <a:pt x="49" y="137"/>
                    </a:lnTo>
                    <a:lnTo>
                      <a:pt x="49" y="137"/>
                    </a:lnTo>
                    <a:lnTo>
                      <a:pt x="49" y="145"/>
                    </a:lnTo>
                    <a:lnTo>
                      <a:pt x="49" y="145"/>
                    </a:lnTo>
                    <a:lnTo>
                      <a:pt x="49" y="145"/>
                    </a:lnTo>
                    <a:lnTo>
                      <a:pt x="49" y="145"/>
                    </a:lnTo>
                    <a:lnTo>
                      <a:pt x="49" y="153"/>
                    </a:lnTo>
                    <a:lnTo>
                      <a:pt x="49" y="153"/>
                    </a:lnTo>
                    <a:lnTo>
                      <a:pt x="49" y="153"/>
                    </a:lnTo>
                    <a:lnTo>
                      <a:pt x="49" y="161"/>
                    </a:lnTo>
                    <a:lnTo>
                      <a:pt x="49" y="161"/>
                    </a:lnTo>
                    <a:lnTo>
                      <a:pt x="49" y="161"/>
                    </a:lnTo>
                    <a:lnTo>
                      <a:pt x="49" y="161"/>
                    </a:lnTo>
                    <a:lnTo>
                      <a:pt x="49" y="161"/>
                    </a:lnTo>
                    <a:lnTo>
                      <a:pt x="49" y="161"/>
                    </a:lnTo>
                    <a:lnTo>
                      <a:pt x="57" y="169"/>
                    </a:lnTo>
                    <a:lnTo>
                      <a:pt x="57" y="169"/>
                    </a:lnTo>
                    <a:lnTo>
                      <a:pt x="57" y="169"/>
                    </a:lnTo>
                    <a:lnTo>
                      <a:pt x="57" y="169"/>
                    </a:lnTo>
                    <a:lnTo>
                      <a:pt x="57" y="169"/>
                    </a:lnTo>
                    <a:lnTo>
                      <a:pt x="57" y="169"/>
                    </a:lnTo>
                    <a:lnTo>
                      <a:pt x="57" y="177"/>
                    </a:lnTo>
                    <a:lnTo>
                      <a:pt x="57" y="177"/>
                    </a:lnTo>
                    <a:lnTo>
                      <a:pt x="57" y="177"/>
                    </a:lnTo>
                    <a:lnTo>
                      <a:pt x="57" y="185"/>
                    </a:lnTo>
                    <a:lnTo>
                      <a:pt x="57" y="185"/>
                    </a:lnTo>
                    <a:lnTo>
                      <a:pt x="65" y="194"/>
                    </a:lnTo>
                    <a:lnTo>
                      <a:pt x="65" y="194"/>
                    </a:lnTo>
                    <a:lnTo>
                      <a:pt x="65" y="194"/>
                    </a:lnTo>
                    <a:lnTo>
                      <a:pt x="65" y="202"/>
                    </a:lnTo>
                    <a:lnTo>
                      <a:pt x="65" y="202"/>
                    </a:lnTo>
                    <a:lnTo>
                      <a:pt x="65" y="202"/>
                    </a:lnTo>
                    <a:lnTo>
                      <a:pt x="65" y="202"/>
                    </a:lnTo>
                    <a:lnTo>
                      <a:pt x="65" y="202"/>
                    </a:lnTo>
                    <a:lnTo>
                      <a:pt x="65" y="202"/>
                    </a:lnTo>
                    <a:lnTo>
                      <a:pt x="65" y="210"/>
                    </a:lnTo>
                    <a:lnTo>
                      <a:pt x="65" y="210"/>
                    </a:lnTo>
                    <a:lnTo>
                      <a:pt x="65" y="210"/>
                    </a:lnTo>
                    <a:lnTo>
                      <a:pt x="65" y="218"/>
                    </a:lnTo>
                    <a:lnTo>
                      <a:pt x="65" y="218"/>
                    </a:lnTo>
                    <a:lnTo>
                      <a:pt x="65" y="218"/>
                    </a:lnTo>
                    <a:lnTo>
                      <a:pt x="65" y="218"/>
                    </a:lnTo>
                    <a:lnTo>
                      <a:pt x="65" y="218"/>
                    </a:lnTo>
                    <a:lnTo>
                      <a:pt x="65" y="218"/>
                    </a:lnTo>
                    <a:lnTo>
                      <a:pt x="65" y="226"/>
                    </a:lnTo>
                    <a:lnTo>
                      <a:pt x="65" y="234"/>
                    </a:lnTo>
                    <a:lnTo>
                      <a:pt x="65" y="234"/>
                    </a:lnTo>
                    <a:lnTo>
                      <a:pt x="65" y="234"/>
                    </a:lnTo>
                    <a:lnTo>
                      <a:pt x="65" y="234"/>
                    </a:lnTo>
                    <a:lnTo>
                      <a:pt x="65" y="234"/>
                    </a:lnTo>
                    <a:lnTo>
                      <a:pt x="65" y="234"/>
                    </a:lnTo>
                    <a:lnTo>
                      <a:pt x="65" y="234"/>
                    </a:lnTo>
                    <a:lnTo>
                      <a:pt x="73" y="242"/>
                    </a:lnTo>
                    <a:lnTo>
                      <a:pt x="73" y="242"/>
                    </a:lnTo>
                    <a:lnTo>
                      <a:pt x="73" y="242"/>
                    </a:lnTo>
                    <a:lnTo>
                      <a:pt x="73" y="250"/>
                    </a:lnTo>
                    <a:lnTo>
                      <a:pt x="73" y="250"/>
                    </a:lnTo>
                    <a:lnTo>
                      <a:pt x="73" y="250"/>
                    </a:lnTo>
                    <a:lnTo>
                      <a:pt x="73" y="250"/>
                    </a:lnTo>
                    <a:lnTo>
                      <a:pt x="73" y="250"/>
                    </a:lnTo>
                    <a:lnTo>
                      <a:pt x="81" y="258"/>
                    </a:lnTo>
                    <a:lnTo>
                      <a:pt x="81" y="258"/>
                    </a:lnTo>
                    <a:lnTo>
                      <a:pt x="81" y="258"/>
                    </a:lnTo>
                    <a:lnTo>
                      <a:pt x="81" y="258"/>
                    </a:lnTo>
                    <a:lnTo>
                      <a:pt x="81" y="258"/>
                    </a:lnTo>
                    <a:lnTo>
                      <a:pt x="81" y="258"/>
                    </a:lnTo>
                    <a:lnTo>
                      <a:pt x="81" y="266"/>
                    </a:lnTo>
                    <a:lnTo>
                      <a:pt x="81" y="266"/>
                    </a:lnTo>
                    <a:lnTo>
                      <a:pt x="81" y="266"/>
                    </a:lnTo>
                    <a:lnTo>
                      <a:pt x="81" y="266"/>
                    </a:lnTo>
                    <a:lnTo>
                      <a:pt x="89" y="274"/>
                    </a:lnTo>
                    <a:lnTo>
                      <a:pt x="89" y="274"/>
                    </a:lnTo>
                    <a:lnTo>
                      <a:pt x="89" y="274"/>
                    </a:lnTo>
                    <a:lnTo>
                      <a:pt x="97" y="282"/>
                    </a:lnTo>
                    <a:lnTo>
                      <a:pt x="97" y="282"/>
                    </a:lnTo>
                    <a:lnTo>
                      <a:pt x="97" y="282"/>
                    </a:lnTo>
                    <a:lnTo>
                      <a:pt x="97" y="282"/>
                    </a:lnTo>
                    <a:lnTo>
                      <a:pt x="97" y="282"/>
                    </a:lnTo>
                    <a:lnTo>
                      <a:pt x="97" y="290"/>
                    </a:lnTo>
                    <a:lnTo>
                      <a:pt x="97" y="290"/>
                    </a:lnTo>
                    <a:lnTo>
                      <a:pt x="97" y="290"/>
                    </a:lnTo>
                    <a:lnTo>
                      <a:pt x="97" y="298"/>
                    </a:lnTo>
                    <a:lnTo>
                      <a:pt x="97" y="298"/>
                    </a:lnTo>
                    <a:lnTo>
                      <a:pt x="97" y="298"/>
                    </a:lnTo>
                    <a:lnTo>
                      <a:pt x="97" y="298"/>
                    </a:lnTo>
                    <a:lnTo>
                      <a:pt x="97" y="298"/>
                    </a:lnTo>
                    <a:lnTo>
                      <a:pt x="97" y="298"/>
                    </a:lnTo>
                    <a:lnTo>
                      <a:pt x="97" y="307"/>
                    </a:lnTo>
                    <a:lnTo>
                      <a:pt x="97" y="307"/>
                    </a:lnTo>
                    <a:lnTo>
                      <a:pt x="97" y="307"/>
                    </a:lnTo>
                    <a:lnTo>
                      <a:pt x="105" y="315"/>
                    </a:lnTo>
                    <a:lnTo>
                      <a:pt x="105" y="315"/>
                    </a:lnTo>
                    <a:lnTo>
                      <a:pt x="105" y="315"/>
                    </a:lnTo>
                    <a:lnTo>
                      <a:pt x="105" y="315"/>
                    </a:lnTo>
                    <a:lnTo>
                      <a:pt x="105" y="323"/>
                    </a:lnTo>
                    <a:lnTo>
                      <a:pt x="105" y="323"/>
                    </a:lnTo>
                    <a:lnTo>
                      <a:pt x="105" y="323"/>
                    </a:lnTo>
                    <a:lnTo>
                      <a:pt x="105" y="323"/>
                    </a:lnTo>
                    <a:lnTo>
                      <a:pt x="105" y="323"/>
                    </a:lnTo>
                    <a:lnTo>
                      <a:pt x="105" y="323"/>
                    </a:lnTo>
                    <a:lnTo>
                      <a:pt x="105" y="323"/>
                    </a:lnTo>
                    <a:lnTo>
                      <a:pt x="105" y="331"/>
                    </a:lnTo>
                    <a:lnTo>
                      <a:pt x="113" y="331"/>
                    </a:lnTo>
                    <a:lnTo>
                      <a:pt x="113" y="331"/>
                    </a:lnTo>
                    <a:lnTo>
                      <a:pt x="113" y="331"/>
                    </a:lnTo>
                    <a:lnTo>
                      <a:pt x="113" y="339"/>
                    </a:lnTo>
                    <a:lnTo>
                      <a:pt x="113" y="339"/>
                    </a:lnTo>
                    <a:lnTo>
                      <a:pt x="113" y="339"/>
                    </a:lnTo>
                    <a:lnTo>
                      <a:pt x="113" y="339"/>
                    </a:lnTo>
                    <a:lnTo>
                      <a:pt x="113" y="347"/>
                    </a:lnTo>
                    <a:lnTo>
                      <a:pt x="113" y="347"/>
                    </a:lnTo>
                    <a:lnTo>
                      <a:pt x="113" y="355"/>
                    </a:lnTo>
                    <a:lnTo>
                      <a:pt x="113" y="355"/>
                    </a:lnTo>
                    <a:lnTo>
                      <a:pt x="113" y="355"/>
                    </a:lnTo>
                    <a:lnTo>
                      <a:pt x="113" y="363"/>
                    </a:lnTo>
                    <a:lnTo>
                      <a:pt x="113" y="363"/>
                    </a:lnTo>
                    <a:lnTo>
                      <a:pt x="113" y="363"/>
                    </a:lnTo>
                    <a:lnTo>
                      <a:pt x="121" y="363"/>
                    </a:lnTo>
                    <a:lnTo>
                      <a:pt x="121" y="363"/>
                    </a:lnTo>
                    <a:lnTo>
                      <a:pt x="121" y="371"/>
                    </a:lnTo>
                    <a:lnTo>
                      <a:pt x="121" y="371"/>
                    </a:lnTo>
                    <a:lnTo>
                      <a:pt x="121" y="371"/>
                    </a:lnTo>
                    <a:lnTo>
                      <a:pt x="121" y="379"/>
                    </a:lnTo>
                    <a:lnTo>
                      <a:pt x="121" y="379"/>
                    </a:lnTo>
                    <a:lnTo>
                      <a:pt x="121" y="387"/>
                    </a:lnTo>
                    <a:lnTo>
                      <a:pt x="121" y="387"/>
                    </a:lnTo>
                    <a:lnTo>
                      <a:pt x="121" y="395"/>
                    </a:lnTo>
                    <a:lnTo>
                      <a:pt x="121" y="395"/>
                    </a:lnTo>
                    <a:lnTo>
                      <a:pt x="121" y="395"/>
                    </a:lnTo>
                    <a:lnTo>
                      <a:pt x="121" y="403"/>
                    </a:lnTo>
                    <a:lnTo>
                      <a:pt x="121" y="403"/>
                    </a:lnTo>
                    <a:lnTo>
                      <a:pt x="121" y="403"/>
                    </a:lnTo>
                    <a:lnTo>
                      <a:pt x="121" y="403"/>
                    </a:lnTo>
                    <a:lnTo>
                      <a:pt x="121" y="411"/>
                    </a:lnTo>
                    <a:lnTo>
                      <a:pt x="113" y="411"/>
                    </a:lnTo>
                    <a:lnTo>
                      <a:pt x="121" y="411"/>
                    </a:lnTo>
                    <a:lnTo>
                      <a:pt x="121" y="411"/>
                    </a:lnTo>
                    <a:lnTo>
                      <a:pt x="113" y="419"/>
                    </a:lnTo>
                    <a:lnTo>
                      <a:pt x="113" y="419"/>
                    </a:lnTo>
                    <a:lnTo>
                      <a:pt x="113" y="428"/>
                    </a:lnTo>
                    <a:lnTo>
                      <a:pt x="113" y="428"/>
                    </a:lnTo>
                    <a:lnTo>
                      <a:pt x="113" y="428"/>
                    </a:lnTo>
                    <a:lnTo>
                      <a:pt x="113" y="436"/>
                    </a:lnTo>
                    <a:lnTo>
                      <a:pt x="113" y="436"/>
                    </a:lnTo>
                    <a:lnTo>
                      <a:pt x="113" y="436"/>
                    </a:lnTo>
                    <a:lnTo>
                      <a:pt x="113" y="436"/>
                    </a:lnTo>
                    <a:lnTo>
                      <a:pt x="113" y="436"/>
                    </a:lnTo>
                    <a:lnTo>
                      <a:pt x="113" y="444"/>
                    </a:lnTo>
                    <a:lnTo>
                      <a:pt x="113" y="452"/>
                    </a:lnTo>
                    <a:lnTo>
                      <a:pt x="113" y="452"/>
                    </a:lnTo>
                    <a:lnTo>
                      <a:pt x="113" y="452"/>
                    </a:lnTo>
                    <a:lnTo>
                      <a:pt x="113" y="452"/>
                    </a:lnTo>
                    <a:lnTo>
                      <a:pt x="113" y="460"/>
                    </a:lnTo>
                    <a:lnTo>
                      <a:pt x="113" y="460"/>
                    </a:lnTo>
                    <a:lnTo>
                      <a:pt x="121" y="468"/>
                    </a:lnTo>
                    <a:lnTo>
                      <a:pt x="121" y="468"/>
                    </a:lnTo>
                    <a:lnTo>
                      <a:pt x="121" y="476"/>
                    </a:lnTo>
                    <a:lnTo>
                      <a:pt x="121" y="476"/>
                    </a:lnTo>
                    <a:lnTo>
                      <a:pt x="121" y="476"/>
                    </a:lnTo>
                    <a:lnTo>
                      <a:pt x="121" y="476"/>
                    </a:lnTo>
                    <a:lnTo>
                      <a:pt x="121" y="476"/>
                    </a:lnTo>
                    <a:lnTo>
                      <a:pt x="121" y="476"/>
                    </a:lnTo>
                    <a:lnTo>
                      <a:pt x="129" y="484"/>
                    </a:lnTo>
                    <a:lnTo>
                      <a:pt x="129" y="484"/>
                    </a:lnTo>
                    <a:lnTo>
                      <a:pt x="129" y="484"/>
                    </a:lnTo>
                    <a:lnTo>
                      <a:pt x="129" y="484"/>
                    </a:lnTo>
                    <a:lnTo>
                      <a:pt x="129" y="484"/>
                    </a:lnTo>
                    <a:lnTo>
                      <a:pt x="129" y="484"/>
                    </a:lnTo>
                    <a:lnTo>
                      <a:pt x="129" y="492"/>
                    </a:lnTo>
                    <a:lnTo>
                      <a:pt x="129" y="492"/>
                    </a:lnTo>
                    <a:lnTo>
                      <a:pt x="137" y="492"/>
                    </a:lnTo>
                    <a:lnTo>
                      <a:pt x="137" y="492"/>
                    </a:lnTo>
                    <a:lnTo>
                      <a:pt x="137" y="500"/>
                    </a:lnTo>
                    <a:lnTo>
                      <a:pt x="137" y="500"/>
                    </a:lnTo>
                    <a:lnTo>
                      <a:pt x="137" y="500"/>
                    </a:lnTo>
                    <a:lnTo>
                      <a:pt x="137" y="500"/>
                    </a:lnTo>
                    <a:lnTo>
                      <a:pt x="137" y="500"/>
                    </a:lnTo>
                    <a:lnTo>
                      <a:pt x="137" y="508"/>
                    </a:lnTo>
                    <a:lnTo>
                      <a:pt x="137" y="508"/>
                    </a:lnTo>
                    <a:lnTo>
                      <a:pt x="137" y="516"/>
                    </a:lnTo>
                    <a:lnTo>
                      <a:pt x="137" y="516"/>
                    </a:lnTo>
                    <a:lnTo>
                      <a:pt x="137" y="516"/>
                    </a:lnTo>
                    <a:lnTo>
                      <a:pt x="137" y="516"/>
                    </a:lnTo>
                    <a:lnTo>
                      <a:pt x="137" y="516"/>
                    </a:lnTo>
                    <a:lnTo>
                      <a:pt x="137" y="524"/>
                    </a:lnTo>
                    <a:lnTo>
                      <a:pt x="137" y="524"/>
                    </a:lnTo>
                    <a:lnTo>
                      <a:pt x="137" y="524"/>
                    </a:lnTo>
                    <a:lnTo>
                      <a:pt x="137" y="532"/>
                    </a:lnTo>
                    <a:lnTo>
                      <a:pt x="137" y="532"/>
                    </a:lnTo>
                    <a:lnTo>
                      <a:pt x="137" y="532"/>
                    </a:lnTo>
                    <a:lnTo>
                      <a:pt x="137" y="532"/>
                    </a:lnTo>
                    <a:lnTo>
                      <a:pt x="137" y="532"/>
                    </a:lnTo>
                    <a:lnTo>
                      <a:pt x="137" y="532"/>
                    </a:lnTo>
                    <a:lnTo>
                      <a:pt x="137" y="541"/>
                    </a:lnTo>
                    <a:lnTo>
                      <a:pt x="137" y="541"/>
                    </a:lnTo>
                    <a:lnTo>
                      <a:pt x="137" y="541"/>
                    </a:lnTo>
                    <a:lnTo>
                      <a:pt x="137" y="549"/>
                    </a:lnTo>
                    <a:lnTo>
                      <a:pt x="137" y="549"/>
                    </a:lnTo>
                    <a:lnTo>
                      <a:pt x="137" y="557"/>
                    </a:lnTo>
                    <a:lnTo>
                      <a:pt x="137" y="557"/>
                    </a:lnTo>
                    <a:lnTo>
                      <a:pt x="137" y="557"/>
                    </a:lnTo>
                    <a:lnTo>
                      <a:pt x="145" y="565"/>
                    </a:lnTo>
                    <a:lnTo>
                      <a:pt x="145" y="565"/>
                    </a:lnTo>
                    <a:lnTo>
                      <a:pt x="145" y="565"/>
                    </a:lnTo>
                    <a:lnTo>
                      <a:pt x="145" y="573"/>
                    </a:lnTo>
                    <a:lnTo>
                      <a:pt x="145" y="573"/>
                    </a:lnTo>
                    <a:lnTo>
                      <a:pt x="145" y="573"/>
                    </a:lnTo>
                    <a:lnTo>
                      <a:pt x="145" y="573"/>
                    </a:lnTo>
                    <a:lnTo>
                      <a:pt x="145" y="573"/>
                    </a:lnTo>
                    <a:lnTo>
                      <a:pt x="145" y="581"/>
                    </a:lnTo>
                    <a:lnTo>
                      <a:pt x="145" y="581"/>
                    </a:lnTo>
                    <a:lnTo>
                      <a:pt x="145" y="589"/>
                    </a:lnTo>
                    <a:lnTo>
                      <a:pt x="145" y="597"/>
                    </a:lnTo>
                    <a:lnTo>
                      <a:pt x="145" y="597"/>
                    </a:lnTo>
                    <a:lnTo>
                      <a:pt x="145" y="597"/>
                    </a:lnTo>
                    <a:lnTo>
                      <a:pt x="145" y="605"/>
                    </a:lnTo>
                    <a:lnTo>
                      <a:pt x="145" y="605"/>
                    </a:lnTo>
                    <a:lnTo>
                      <a:pt x="145" y="605"/>
                    </a:lnTo>
                    <a:lnTo>
                      <a:pt x="145" y="613"/>
                    </a:lnTo>
                    <a:lnTo>
                      <a:pt x="145" y="613"/>
                    </a:lnTo>
                    <a:lnTo>
                      <a:pt x="145" y="613"/>
                    </a:lnTo>
                    <a:lnTo>
                      <a:pt x="145" y="621"/>
                    </a:lnTo>
                    <a:lnTo>
                      <a:pt x="145" y="621"/>
                    </a:lnTo>
                    <a:lnTo>
                      <a:pt x="145" y="629"/>
                    </a:lnTo>
                    <a:lnTo>
                      <a:pt x="137" y="637"/>
                    </a:lnTo>
                    <a:lnTo>
                      <a:pt x="137" y="637"/>
                    </a:lnTo>
                    <a:lnTo>
                      <a:pt x="137" y="645"/>
                    </a:lnTo>
                    <a:lnTo>
                      <a:pt x="137" y="645"/>
                    </a:lnTo>
                    <a:lnTo>
                      <a:pt x="137" y="645"/>
                    </a:lnTo>
                    <a:lnTo>
                      <a:pt x="137" y="654"/>
                    </a:lnTo>
                    <a:lnTo>
                      <a:pt x="137" y="654"/>
                    </a:lnTo>
                    <a:lnTo>
                      <a:pt x="137" y="654"/>
                    </a:lnTo>
                    <a:lnTo>
                      <a:pt x="137" y="654"/>
                    </a:lnTo>
                    <a:lnTo>
                      <a:pt x="137" y="654"/>
                    </a:lnTo>
                    <a:lnTo>
                      <a:pt x="137" y="662"/>
                    </a:lnTo>
                    <a:lnTo>
                      <a:pt x="137" y="662"/>
                    </a:lnTo>
                    <a:lnTo>
                      <a:pt x="137" y="662"/>
                    </a:lnTo>
                    <a:lnTo>
                      <a:pt x="137" y="670"/>
                    </a:lnTo>
                    <a:lnTo>
                      <a:pt x="137" y="670"/>
                    </a:lnTo>
                    <a:lnTo>
                      <a:pt x="137" y="670"/>
                    </a:lnTo>
                    <a:lnTo>
                      <a:pt x="137" y="670"/>
                    </a:lnTo>
                    <a:lnTo>
                      <a:pt x="137" y="678"/>
                    </a:lnTo>
                    <a:lnTo>
                      <a:pt x="129" y="678"/>
                    </a:lnTo>
                    <a:lnTo>
                      <a:pt x="129" y="686"/>
                    </a:lnTo>
                    <a:lnTo>
                      <a:pt x="129" y="686"/>
                    </a:lnTo>
                    <a:lnTo>
                      <a:pt x="129" y="686"/>
                    </a:lnTo>
                    <a:lnTo>
                      <a:pt x="129" y="686"/>
                    </a:lnTo>
                    <a:lnTo>
                      <a:pt x="129" y="686"/>
                    </a:lnTo>
                    <a:lnTo>
                      <a:pt x="129" y="694"/>
                    </a:lnTo>
                    <a:lnTo>
                      <a:pt x="129" y="694"/>
                    </a:lnTo>
                    <a:lnTo>
                      <a:pt x="129" y="694"/>
                    </a:lnTo>
                    <a:lnTo>
                      <a:pt x="129" y="694"/>
                    </a:lnTo>
                    <a:lnTo>
                      <a:pt x="121" y="702"/>
                    </a:lnTo>
                    <a:lnTo>
                      <a:pt x="121" y="710"/>
                    </a:lnTo>
                    <a:lnTo>
                      <a:pt x="121" y="710"/>
                    </a:lnTo>
                    <a:lnTo>
                      <a:pt x="121" y="710"/>
                    </a:lnTo>
                    <a:lnTo>
                      <a:pt x="113" y="718"/>
                    </a:lnTo>
                    <a:lnTo>
                      <a:pt x="113" y="718"/>
                    </a:lnTo>
                    <a:lnTo>
                      <a:pt x="113" y="718"/>
                    </a:lnTo>
                    <a:lnTo>
                      <a:pt x="113" y="718"/>
                    </a:lnTo>
                    <a:lnTo>
                      <a:pt x="113" y="718"/>
                    </a:lnTo>
                    <a:lnTo>
                      <a:pt x="113" y="718"/>
                    </a:lnTo>
                    <a:lnTo>
                      <a:pt x="105" y="718"/>
                    </a:lnTo>
                    <a:lnTo>
                      <a:pt x="105" y="718"/>
                    </a:lnTo>
                    <a:lnTo>
                      <a:pt x="105" y="726"/>
                    </a:lnTo>
                    <a:lnTo>
                      <a:pt x="105" y="726"/>
                    </a:lnTo>
                    <a:lnTo>
                      <a:pt x="105" y="726"/>
                    </a:lnTo>
                    <a:lnTo>
                      <a:pt x="105" y="726"/>
                    </a:lnTo>
                    <a:lnTo>
                      <a:pt x="105" y="726"/>
                    </a:lnTo>
                    <a:lnTo>
                      <a:pt x="105" y="726"/>
                    </a:lnTo>
                    <a:lnTo>
                      <a:pt x="105" y="726"/>
                    </a:lnTo>
                    <a:lnTo>
                      <a:pt x="97" y="726"/>
                    </a:lnTo>
                    <a:lnTo>
                      <a:pt x="97" y="734"/>
                    </a:lnTo>
                    <a:lnTo>
                      <a:pt x="89" y="734"/>
                    </a:lnTo>
                    <a:lnTo>
                      <a:pt x="89" y="734"/>
                    </a:lnTo>
                    <a:lnTo>
                      <a:pt x="89" y="734"/>
                    </a:lnTo>
                    <a:lnTo>
                      <a:pt x="89" y="734"/>
                    </a:lnTo>
                    <a:lnTo>
                      <a:pt x="81" y="742"/>
                    </a:lnTo>
                    <a:lnTo>
                      <a:pt x="81" y="742"/>
                    </a:lnTo>
                    <a:lnTo>
                      <a:pt x="81" y="742"/>
                    </a:lnTo>
                    <a:lnTo>
                      <a:pt x="81" y="742"/>
                    </a:lnTo>
                    <a:lnTo>
                      <a:pt x="73" y="742"/>
                    </a:lnTo>
                    <a:lnTo>
                      <a:pt x="73" y="742"/>
                    </a:lnTo>
                    <a:lnTo>
                      <a:pt x="73" y="750"/>
                    </a:lnTo>
                    <a:lnTo>
                      <a:pt x="73" y="742"/>
                    </a:lnTo>
                    <a:lnTo>
                      <a:pt x="73" y="750"/>
                    </a:lnTo>
                    <a:lnTo>
                      <a:pt x="73" y="750"/>
                    </a:lnTo>
                    <a:lnTo>
                      <a:pt x="73" y="750"/>
                    </a:lnTo>
                    <a:lnTo>
                      <a:pt x="73" y="750"/>
                    </a:lnTo>
                    <a:lnTo>
                      <a:pt x="73" y="758"/>
                    </a:lnTo>
                    <a:lnTo>
                      <a:pt x="73" y="758"/>
                    </a:lnTo>
                    <a:lnTo>
                      <a:pt x="73" y="758"/>
                    </a:lnTo>
                    <a:lnTo>
                      <a:pt x="73" y="758"/>
                    </a:lnTo>
                    <a:lnTo>
                      <a:pt x="73" y="758"/>
                    </a:lnTo>
                    <a:lnTo>
                      <a:pt x="73" y="758"/>
                    </a:lnTo>
                    <a:lnTo>
                      <a:pt x="65" y="766"/>
                    </a:lnTo>
                    <a:lnTo>
                      <a:pt x="65" y="766"/>
                    </a:lnTo>
                    <a:lnTo>
                      <a:pt x="65" y="775"/>
                    </a:lnTo>
                    <a:lnTo>
                      <a:pt x="65" y="775"/>
                    </a:lnTo>
                    <a:lnTo>
                      <a:pt x="65" y="775"/>
                    </a:lnTo>
                    <a:lnTo>
                      <a:pt x="65" y="775"/>
                    </a:lnTo>
                    <a:lnTo>
                      <a:pt x="65" y="775"/>
                    </a:lnTo>
                    <a:lnTo>
                      <a:pt x="65" y="775"/>
                    </a:lnTo>
                    <a:lnTo>
                      <a:pt x="65" y="783"/>
                    </a:lnTo>
                    <a:lnTo>
                      <a:pt x="65" y="783"/>
                    </a:lnTo>
                    <a:lnTo>
                      <a:pt x="57" y="791"/>
                    </a:lnTo>
                    <a:lnTo>
                      <a:pt x="57" y="783"/>
                    </a:lnTo>
                    <a:lnTo>
                      <a:pt x="57" y="791"/>
                    </a:lnTo>
                    <a:lnTo>
                      <a:pt x="57" y="791"/>
                    </a:lnTo>
                    <a:lnTo>
                      <a:pt x="57" y="791"/>
                    </a:lnTo>
                    <a:lnTo>
                      <a:pt x="57" y="791"/>
                    </a:lnTo>
                    <a:lnTo>
                      <a:pt x="57" y="799"/>
                    </a:lnTo>
                    <a:lnTo>
                      <a:pt x="57" y="799"/>
                    </a:lnTo>
                    <a:lnTo>
                      <a:pt x="57" y="799"/>
                    </a:lnTo>
                    <a:lnTo>
                      <a:pt x="57" y="799"/>
                    </a:lnTo>
                    <a:lnTo>
                      <a:pt x="49" y="807"/>
                    </a:lnTo>
                    <a:lnTo>
                      <a:pt x="49" y="807"/>
                    </a:lnTo>
                    <a:lnTo>
                      <a:pt x="41" y="807"/>
                    </a:lnTo>
                    <a:lnTo>
                      <a:pt x="41" y="807"/>
                    </a:lnTo>
                    <a:lnTo>
                      <a:pt x="41" y="807"/>
                    </a:lnTo>
                    <a:lnTo>
                      <a:pt x="41" y="807"/>
                    </a:lnTo>
                    <a:lnTo>
                      <a:pt x="41" y="807"/>
                    </a:lnTo>
                    <a:lnTo>
                      <a:pt x="41" y="807"/>
                    </a:lnTo>
                    <a:lnTo>
                      <a:pt x="32" y="815"/>
                    </a:lnTo>
                    <a:lnTo>
                      <a:pt x="32" y="815"/>
                    </a:lnTo>
                    <a:lnTo>
                      <a:pt x="24" y="815"/>
                    </a:lnTo>
                    <a:lnTo>
                      <a:pt x="24" y="815"/>
                    </a:lnTo>
                    <a:lnTo>
                      <a:pt x="24" y="815"/>
                    </a:lnTo>
                    <a:lnTo>
                      <a:pt x="24" y="815"/>
                    </a:lnTo>
                    <a:lnTo>
                      <a:pt x="24" y="815"/>
                    </a:lnTo>
                    <a:lnTo>
                      <a:pt x="24" y="815"/>
                    </a:lnTo>
                    <a:lnTo>
                      <a:pt x="24" y="823"/>
                    </a:lnTo>
                    <a:lnTo>
                      <a:pt x="16" y="831"/>
                    </a:lnTo>
                    <a:lnTo>
                      <a:pt x="16" y="823"/>
                    </a:lnTo>
                    <a:lnTo>
                      <a:pt x="16" y="831"/>
                    </a:lnTo>
                    <a:lnTo>
                      <a:pt x="16" y="831"/>
                    </a:lnTo>
                    <a:lnTo>
                      <a:pt x="24" y="831"/>
                    </a:lnTo>
                    <a:lnTo>
                      <a:pt x="24" y="831"/>
                    </a:lnTo>
                    <a:lnTo>
                      <a:pt x="24" y="839"/>
                    </a:lnTo>
                    <a:lnTo>
                      <a:pt x="24" y="839"/>
                    </a:lnTo>
                    <a:lnTo>
                      <a:pt x="24" y="839"/>
                    </a:lnTo>
                    <a:lnTo>
                      <a:pt x="24" y="839"/>
                    </a:lnTo>
                    <a:lnTo>
                      <a:pt x="24" y="839"/>
                    </a:lnTo>
                    <a:lnTo>
                      <a:pt x="24" y="839"/>
                    </a:lnTo>
                    <a:lnTo>
                      <a:pt x="24" y="839"/>
                    </a:lnTo>
                    <a:lnTo>
                      <a:pt x="32" y="839"/>
                    </a:lnTo>
                    <a:lnTo>
                      <a:pt x="32" y="839"/>
                    </a:lnTo>
                    <a:lnTo>
                      <a:pt x="41" y="839"/>
                    </a:lnTo>
                    <a:lnTo>
                      <a:pt x="41" y="839"/>
                    </a:lnTo>
                    <a:lnTo>
                      <a:pt x="41" y="839"/>
                    </a:lnTo>
                    <a:lnTo>
                      <a:pt x="49" y="839"/>
                    </a:lnTo>
                    <a:lnTo>
                      <a:pt x="49" y="839"/>
                    </a:lnTo>
                    <a:lnTo>
                      <a:pt x="49" y="839"/>
                    </a:lnTo>
                    <a:lnTo>
                      <a:pt x="57" y="839"/>
                    </a:lnTo>
                    <a:lnTo>
                      <a:pt x="65" y="839"/>
                    </a:lnTo>
                    <a:lnTo>
                      <a:pt x="65" y="839"/>
                    </a:lnTo>
                    <a:lnTo>
                      <a:pt x="65" y="839"/>
                    </a:lnTo>
                    <a:lnTo>
                      <a:pt x="65" y="839"/>
                    </a:lnTo>
                    <a:lnTo>
                      <a:pt x="65" y="839"/>
                    </a:lnTo>
                    <a:lnTo>
                      <a:pt x="73" y="839"/>
                    </a:lnTo>
                    <a:lnTo>
                      <a:pt x="73" y="839"/>
                    </a:lnTo>
                    <a:lnTo>
                      <a:pt x="73" y="839"/>
                    </a:lnTo>
                    <a:lnTo>
                      <a:pt x="73" y="839"/>
                    </a:lnTo>
                    <a:lnTo>
                      <a:pt x="73" y="839"/>
                    </a:lnTo>
                    <a:lnTo>
                      <a:pt x="73" y="839"/>
                    </a:lnTo>
                    <a:lnTo>
                      <a:pt x="73" y="847"/>
                    </a:lnTo>
                    <a:lnTo>
                      <a:pt x="73" y="847"/>
                    </a:lnTo>
                    <a:lnTo>
                      <a:pt x="73" y="847"/>
                    </a:lnTo>
                    <a:lnTo>
                      <a:pt x="73" y="847"/>
                    </a:lnTo>
                    <a:lnTo>
                      <a:pt x="81" y="847"/>
                    </a:lnTo>
                    <a:lnTo>
                      <a:pt x="81" y="855"/>
                    </a:lnTo>
                    <a:lnTo>
                      <a:pt x="81" y="855"/>
                    </a:lnTo>
                    <a:lnTo>
                      <a:pt x="81" y="855"/>
                    </a:lnTo>
                    <a:lnTo>
                      <a:pt x="89" y="863"/>
                    </a:lnTo>
                    <a:lnTo>
                      <a:pt x="89" y="863"/>
                    </a:lnTo>
                    <a:lnTo>
                      <a:pt x="89" y="863"/>
                    </a:lnTo>
                    <a:lnTo>
                      <a:pt x="89" y="863"/>
                    </a:lnTo>
                    <a:lnTo>
                      <a:pt x="89" y="863"/>
                    </a:lnTo>
                    <a:lnTo>
                      <a:pt x="89" y="871"/>
                    </a:lnTo>
                    <a:lnTo>
                      <a:pt x="89" y="863"/>
                    </a:lnTo>
                    <a:lnTo>
                      <a:pt x="89" y="871"/>
                    </a:lnTo>
                    <a:lnTo>
                      <a:pt x="97" y="871"/>
                    </a:lnTo>
                    <a:lnTo>
                      <a:pt x="97" y="879"/>
                    </a:lnTo>
                    <a:lnTo>
                      <a:pt x="97" y="879"/>
                    </a:lnTo>
                    <a:lnTo>
                      <a:pt x="97" y="879"/>
                    </a:lnTo>
                    <a:lnTo>
                      <a:pt x="97" y="888"/>
                    </a:lnTo>
                    <a:lnTo>
                      <a:pt x="97" y="888"/>
                    </a:lnTo>
                    <a:lnTo>
                      <a:pt x="97" y="888"/>
                    </a:lnTo>
                    <a:lnTo>
                      <a:pt x="97" y="888"/>
                    </a:lnTo>
                    <a:lnTo>
                      <a:pt x="97" y="888"/>
                    </a:lnTo>
                    <a:lnTo>
                      <a:pt x="97" y="888"/>
                    </a:lnTo>
                    <a:lnTo>
                      <a:pt x="105" y="896"/>
                    </a:lnTo>
                    <a:lnTo>
                      <a:pt x="105" y="896"/>
                    </a:lnTo>
                    <a:lnTo>
                      <a:pt x="105" y="896"/>
                    </a:lnTo>
                    <a:lnTo>
                      <a:pt x="105" y="896"/>
                    </a:lnTo>
                    <a:lnTo>
                      <a:pt x="105" y="904"/>
                    </a:lnTo>
                    <a:lnTo>
                      <a:pt x="105" y="904"/>
                    </a:lnTo>
                    <a:lnTo>
                      <a:pt x="105" y="904"/>
                    </a:lnTo>
                    <a:lnTo>
                      <a:pt x="105" y="904"/>
                    </a:lnTo>
                    <a:lnTo>
                      <a:pt x="105" y="904"/>
                    </a:lnTo>
                    <a:lnTo>
                      <a:pt x="105" y="912"/>
                    </a:lnTo>
                    <a:lnTo>
                      <a:pt x="105" y="912"/>
                    </a:lnTo>
                    <a:lnTo>
                      <a:pt x="105" y="920"/>
                    </a:lnTo>
                    <a:lnTo>
                      <a:pt x="105" y="920"/>
                    </a:lnTo>
                    <a:lnTo>
                      <a:pt x="105" y="920"/>
                    </a:lnTo>
                    <a:lnTo>
                      <a:pt x="105" y="928"/>
                    </a:lnTo>
                    <a:lnTo>
                      <a:pt x="105" y="928"/>
                    </a:lnTo>
                    <a:lnTo>
                      <a:pt x="105" y="928"/>
                    </a:lnTo>
                    <a:lnTo>
                      <a:pt x="105" y="928"/>
                    </a:lnTo>
                    <a:lnTo>
                      <a:pt x="105" y="936"/>
                    </a:lnTo>
                    <a:lnTo>
                      <a:pt x="105" y="936"/>
                    </a:lnTo>
                    <a:lnTo>
                      <a:pt x="105" y="936"/>
                    </a:lnTo>
                    <a:lnTo>
                      <a:pt x="105" y="936"/>
                    </a:lnTo>
                    <a:lnTo>
                      <a:pt x="105" y="944"/>
                    </a:lnTo>
                    <a:lnTo>
                      <a:pt x="105" y="944"/>
                    </a:lnTo>
                    <a:lnTo>
                      <a:pt x="105" y="952"/>
                    </a:lnTo>
                    <a:lnTo>
                      <a:pt x="105" y="952"/>
                    </a:lnTo>
                    <a:lnTo>
                      <a:pt x="105" y="952"/>
                    </a:lnTo>
                    <a:lnTo>
                      <a:pt x="105" y="952"/>
                    </a:lnTo>
                    <a:lnTo>
                      <a:pt x="105" y="960"/>
                    </a:lnTo>
                    <a:lnTo>
                      <a:pt x="105" y="960"/>
                    </a:lnTo>
                    <a:lnTo>
                      <a:pt x="105" y="960"/>
                    </a:lnTo>
                    <a:lnTo>
                      <a:pt x="105" y="968"/>
                    </a:lnTo>
                    <a:lnTo>
                      <a:pt x="105" y="968"/>
                    </a:lnTo>
                    <a:lnTo>
                      <a:pt x="105" y="968"/>
                    </a:lnTo>
                    <a:lnTo>
                      <a:pt x="105" y="968"/>
                    </a:lnTo>
                    <a:lnTo>
                      <a:pt x="105" y="976"/>
                    </a:lnTo>
                    <a:lnTo>
                      <a:pt x="105" y="976"/>
                    </a:lnTo>
                    <a:lnTo>
                      <a:pt x="105" y="976"/>
                    </a:lnTo>
                    <a:lnTo>
                      <a:pt x="105" y="976"/>
                    </a:lnTo>
                    <a:lnTo>
                      <a:pt x="105" y="984"/>
                    </a:lnTo>
                    <a:lnTo>
                      <a:pt x="105" y="984"/>
                    </a:lnTo>
                    <a:lnTo>
                      <a:pt x="105" y="984"/>
                    </a:lnTo>
                    <a:lnTo>
                      <a:pt x="105" y="984"/>
                    </a:lnTo>
                    <a:lnTo>
                      <a:pt x="105" y="992"/>
                    </a:lnTo>
                    <a:lnTo>
                      <a:pt x="105" y="992"/>
                    </a:lnTo>
                    <a:lnTo>
                      <a:pt x="97" y="992"/>
                    </a:lnTo>
                    <a:lnTo>
                      <a:pt x="97" y="992"/>
                    </a:lnTo>
                    <a:lnTo>
                      <a:pt x="97" y="992"/>
                    </a:lnTo>
                    <a:lnTo>
                      <a:pt x="97" y="992"/>
                    </a:lnTo>
                    <a:lnTo>
                      <a:pt x="97" y="1001"/>
                    </a:lnTo>
                    <a:lnTo>
                      <a:pt x="97" y="1001"/>
                    </a:lnTo>
                    <a:lnTo>
                      <a:pt x="97" y="1001"/>
                    </a:lnTo>
                    <a:lnTo>
                      <a:pt x="97" y="1001"/>
                    </a:lnTo>
                    <a:lnTo>
                      <a:pt x="89" y="1009"/>
                    </a:lnTo>
                    <a:lnTo>
                      <a:pt x="89" y="1009"/>
                    </a:lnTo>
                    <a:lnTo>
                      <a:pt x="89" y="1009"/>
                    </a:lnTo>
                    <a:lnTo>
                      <a:pt x="89" y="1009"/>
                    </a:lnTo>
                    <a:lnTo>
                      <a:pt x="89" y="1009"/>
                    </a:lnTo>
                    <a:lnTo>
                      <a:pt x="89" y="1009"/>
                    </a:lnTo>
                    <a:lnTo>
                      <a:pt x="81" y="1017"/>
                    </a:lnTo>
                    <a:lnTo>
                      <a:pt x="81" y="1017"/>
                    </a:lnTo>
                    <a:lnTo>
                      <a:pt x="81" y="1017"/>
                    </a:lnTo>
                    <a:lnTo>
                      <a:pt x="81" y="1017"/>
                    </a:lnTo>
                    <a:lnTo>
                      <a:pt x="81" y="1017"/>
                    </a:lnTo>
                    <a:lnTo>
                      <a:pt x="81" y="1017"/>
                    </a:lnTo>
                    <a:lnTo>
                      <a:pt x="81" y="1017"/>
                    </a:lnTo>
                    <a:lnTo>
                      <a:pt x="81" y="1017"/>
                    </a:lnTo>
                    <a:lnTo>
                      <a:pt x="81" y="1025"/>
                    </a:lnTo>
                    <a:lnTo>
                      <a:pt x="81" y="1025"/>
                    </a:lnTo>
                    <a:lnTo>
                      <a:pt x="73" y="1025"/>
                    </a:lnTo>
                    <a:lnTo>
                      <a:pt x="73" y="1033"/>
                    </a:lnTo>
                    <a:lnTo>
                      <a:pt x="73" y="1033"/>
                    </a:lnTo>
                    <a:lnTo>
                      <a:pt x="73" y="1033"/>
                    </a:lnTo>
                    <a:lnTo>
                      <a:pt x="73" y="1033"/>
                    </a:lnTo>
                    <a:lnTo>
                      <a:pt x="65" y="1033"/>
                    </a:lnTo>
                    <a:lnTo>
                      <a:pt x="65" y="1033"/>
                    </a:lnTo>
                    <a:lnTo>
                      <a:pt x="65" y="1041"/>
                    </a:lnTo>
                    <a:lnTo>
                      <a:pt x="65" y="1041"/>
                    </a:lnTo>
                    <a:lnTo>
                      <a:pt x="65" y="1041"/>
                    </a:lnTo>
                    <a:lnTo>
                      <a:pt x="65" y="1041"/>
                    </a:lnTo>
                    <a:lnTo>
                      <a:pt x="65" y="1041"/>
                    </a:lnTo>
                    <a:lnTo>
                      <a:pt x="65" y="1049"/>
                    </a:lnTo>
                    <a:lnTo>
                      <a:pt x="65" y="1049"/>
                    </a:lnTo>
                    <a:lnTo>
                      <a:pt x="57" y="1049"/>
                    </a:lnTo>
                    <a:lnTo>
                      <a:pt x="57" y="1049"/>
                    </a:lnTo>
                    <a:lnTo>
                      <a:pt x="57" y="1057"/>
                    </a:lnTo>
                    <a:lnTo>
                      <a:pt x="49" y="1057"/>
                    </a:lnTo>
                    <a:lnTo>
                      <a:pt x="49" y="1057"/>
                    </a:lnTo>
                    <a:lnTo>
                      <a:pt x="49" y="1057"/>
                    </a:lnTo>
                    <a:lnTo>
                      <a:pt x="49" y="1057"/>
                    </a:lnTo>
                    <a:lnTo>
                      <a:pt x="49" y="1057"/>
                    </a:lnTo>
                    <a:lnTo>
                      <a:pt x="49" y="1057"/>
                    </a:lnTo>
                    <a:lnTo>
                      <a:pt x="49" y="1057"/>
                    </a:lnTo>
                    <a:lnTo>
                      <a:pt x="49" y="1065"/>
                    </a:lnTo>
                    <a:lnTo>
                      <a:pt x="49" y="1065"/>
                    </a:lnTo>
                    <a:lnTo>
                      <a:pt x="49" y="1073"/>
                    </a:lnTo>
                    <a:lnTo>
                      <a:pt x="49" y="1073"/>
                    </a:lnTo>
                    <a:lnTo>
                      <a:pt x="49" y="1073"/>
                    </a:lnTo>
                    <a:lnTo>
                      <a:pt x="49" y="1073"/>
                    </a:lnTo>
                    <a:lnTo>
                      <a:pt x="49" y="1081"/>
                    </a:lnTo>
                    <a:lnTo>
                      <a:pt x="49" y="1081"/>
                    </a:lnTo>
                    <a:lnTo>
                      <a:pt x="49" y="1081"/>
                    </a:lnTo>
                    <a:lnTo>
                      <a:pt x="49" y="1081"/>
                    </a:lnTo>
                    <a:lnTo>
                      <a:pt x="49" y="1081"/>
                    </a:lnTo>
                    <a:lnTo>
                      <a:pt x="49" y="1089"/>
                    </a:lnTo>
                    <a:lnTo>
                      <a:pt x="49" y="1089"/>
                    </a:lnTo>
                    <a:lnTo>
                      <a:pt x="49" y="1097"/>
                    </a:lnTo>
                    <a:lnTo>
                      <a:pt x="49" y="1097"/>
                    </a:lnTo>
                    <a:lnTo>
                      <a:pt x="49" y="1097"/>
                    </a:lnTo>
                    <a:lnTo>
                      <a:pt x="49" y="1097"/>
                    </a:lnTo>
                    <a:lnTo>
                      <a:pt x="49" y="1105"/>
                    </a:lnTo>
                    <a:lnTo>
                      <a:pt x="49" y="1105"/>
                    </a:lnTo>
                    <a:lnTo>
                      <a:pt x="49" y="1113"/>
                    </a:lnTo>
                    <a:lnTo>
                      <a:pt x="49" y="1113"/>
                    </a:lnTo>
                    <a:lnTo>
                      <a:pt x="49" y="1113"/>
                    </a:lnTo>
                    <a:lnTo>
                      <a:pt x="49" y="1113"/>
                    </a:lnTo>
                    <a:lnTo>
                      <a:pt x="49" y="1113"/>
                    </a:lnTo>
                    <a:lnTo>
                      <a:pt x="49" y="1113"/>
                    </a:lnTo>
                    <a:lnTo>
                      <a:pt x="41" y="1122"/>
                    </a:lnTo>
                    <a:lnTo>
                      <a:pt x="41" y="1122"/>
                    </a:lnTo>
                    <a:lnTo>
                      <a:pt x="41" y="1122"/>
                    </a:lnTo>
                    <a:lnTo>
                      <a:pt x="41" y="1122"/>
                    </a:lnTo>
                    <a:lnTo>
                      <a:pt x="41" y="1130"/>
                    </a:lnTo>
                    <a:lnTo>
                      <a:pt x="41" y="1130"/>
                    </a:lnTo>
                    <a:lnTo>
                      <a:pt x="41" y="1130"/>
                    </a:lnTo>
                    <a:lnTo>
                      <a:pt x="41" y="1130"/>
                    </a:lnTo>
                    <a:lnTo>
                      <a:pt x="41" y="1130"/>
                    </a:lnTo>
                    <a:lnTo>
                      <a:pt x="32" y="1130"/>
                    </a:lnTo>
                    <a:lnTo>
                      <a:pt x="32" y="1138"/>
                    </a:lnTo>
                    <a:lnTo>
                      <a:pt x="32" y="1138"/>
                    </a:lnTo>
                    <a:lnTo>
                      <a:pt x="32" y="1146"/>
                    </a:lnTo>
                    <a:lnTo>
                      <a:pt x="32" y="1146"/>
                    </a:lnTo>
                    <a:lnTo>
                      <a:pt x="32" y="1146"/>
                    </a:lnTo>
                    <a:lnTo>
                      <a:pt x="32" y="1154"/>
                    </a:lnTo>
                    <a:lnTo>
                      <a:pt x="32" y="1154"/>
                    </a:lnTo>
                    <a:lnTo>
                      <a:pt x="32" y="1154"/>
                    </a:lnTo>
                    <a:lnTo>
                      <a:pt x="32" y="1154"/>
                    </a:lnTo>
                    <a:lnTo>
                      <a:pt x="32" y="1154"/>
                    </a:lnTo>
                    <a:lnTo>
                      <a:pt x="32" y="1154"/>
                    </a:lnTo>
                    <a:lnTo>
                      <a:pt x="32" y="1162"/>
                    </a:lnTo>
                    <a:lnTo>
                      <a:pt x="32" y="1162"/>
                    </a:lnTo>
                    <a:lnTo>
                      <a:pt x="32" y="1162"/>
                    </a:lnTo>
                    <a:lnTo>
                      <a:pt x="32" y="1170"/>
                    </a:lnTo>
                    <a:lnTo>
                      <a:pt x="32" y="1170"/>
                    </a:lnTo>
                    <a:lnTo>
                      <a:pt x="32" y="1170"/>
                    </a:lnTo>
                    <a:lnTo>
                      <a:pt x="41" y="1178"/>
                    </a:lnTo>
                    <a:lnTo>
                      <a:pt x="41" y="1178"/>
                    </a:lnTo>
                    <a:lnTo>
                      <a:pt x="41" y="1178"/>
                    </a:lnTo>
                    <a:lnTo>
                      <a:pt x="41" y="1178"/>
                    </a:lnTo>
                    <a:lnTo>
                      <a:pt x="49" y="1178"/>
                    </a:lnTo>
                    <a:lnTo>
                      <a:pt x="49" y="1178"/>
                    </a:lnTo>
                    <a:lnTo>
                      <a:pt x="49" y="1186"/>
                    </a:lnTo>
                    <a:lnTo>
                      <a:pt x="49" y="1186"/>
                    </a:lnTo>
                    <a:lnTo>
                      <a:pt x="49" y="1194"/>
                    </a:lnTo>
                    <a:lnTo>
                      <a:pt x="49" y="1194"/>
                    </a:lnTo>
                    <a:lnTo>
                      <a:pt x="49" y="1194"/>
                    </a:lnTo>
                    <a:lnTo>
                      <a:pt x="49" y="1202"/>
                    </a:lnTo>
                    <a:lnTo>
                      <a:pt x="49" y="1202"/>
                    </a:lnTo>
                    <a:lnTo>
                      <a:pt x="49" y="1202"/>
                    </a:lnTo>
                    <a:lnTo>
                      <a:pt x="49" y="1202"/>
                    </a:lnTo>
                    <a:lnTo>
                      <a:pt x="49" y="1210"/>
                    </a:lnTo>
                    <a:lnTo>
                      <a:pt x="49" y="1210"/>
                    </a:lnTo>
                    <a:lnTo>
                      <a:pt x="49" y="1210"/>
                    </a:lnTo>
                    <a:lnTo>
                      <a:pt x="49" y="1218"/>
                    </a:lnTo>
                    <a:lnTo>
                      <a:pt x="49" y="1218"/>
                    </a:lnTo>
                    <a:lnTo>
                      <a:pt x="49" y="1218"/>
                    </a:lnTo>
                    <a:lnTo>
                      <a:pt x="49" y="1218"/>
                    </a:lnTo>
                    <a:lnTo>
                      <a:pt x="41" y="1218"/>
                    </a:lnTo>
                    <a:lnTo>
                      <a:pt x="41" y="1218"/>
                    </a:lnTo>
                    <a:lnTo>
                      <a:pt x="41" y="1226"/>
                    </a:lnTo>
                    <a:lnTo>
                      <a:pt x="41" y="1226"/>
                    </a:lnTo>
                    <a:lnTo>
                      <a:pt x="41" y="1235"/>
                    </a:lnTo>
                    <a:lnTo>
                      <a:pt x="41" y="1235"/>
                    </a:lnTo>
                    <a:lnTo>
                      <a:pt x="41" y="1235"/>
                    </a:lnTo>
                    <a:lnTo>
                      <a:pt x="41" y="1235"/>
                    </a:lnTo>
                    <a:lnTo>
                      <a:pt x="41" y="1235"/>
                    </a:lnTo>
                    <a:lnTo>
                      <a:pt x="41" y="1243"/>
                    </a:lnTo>
                    <a:lnTo>
                      <a:pt x="41" y="1243"/>
                    </a:lnTo>
                    <a:lnTo>
                      <a:pt x="41" y="1243"/>
                    </a:lnTo>
                    <a:lnTo>
                      <a:pt x="41" y="1243"/>
                    </a:lnTo>
                    <a:lnTo>
                      <a:pt x="41" y="1243"/>
                    </a:lnTo>
                    <a:lnTo>
                      <a:pt x="41" y="1243"/>
                    </a:lnTo>
                    <a:lnTo>
                      <a:pt x="41" y="1243"/>
                    </a:lnTo>
                    <a:lnTo>
                      <a:pt x="41" y="1251"/>
                    </a:lnTo>
                    <a:lnTo>
                      <a:pt x="41" y="1251"/>
                    </a:lnTo>
                    <a:lnTo>
                      <a:pt x="41" y="1251"/>
                    </a:lnTo>
                    <a:lnTo>
                      <a:pt x="49" y="1251"/>
                    </a:lnTo>
                    <a:lnTo>
                      <a:pt x="49" y="1251"/>
                    </a:lnTo>
                    <a:lnTo>
                      <a:pt x="49" y="1259"/>
                    </a:lnTo>
                    <a:lnTo>
                      <a:pt x="57" y="1259"/>
                    </a:lnTo>
                    <a:lnTo>
                      <a:pt x="57" y="1259"/>
                    </a:lnTo>
                    <a:lnTo>
                      <a:pt x="57" y="1259"/>
                    </a:lnTo>
                    <a:lnTo>
                      <a:pt x="65" y="1267"/>
                    </a:lnTo>
                    <a:lnTo>
                      <a:pt x="65" y="1267"/>
                    </a:lnTo>
                    <a:lnTo>
                      <a:pt x="65" y="1267"/>
                    </a:lnTo>
                    <a:lnTo>
                      <a:pt x="65" y="1267"/>
                    </a:lnTo>
                    <a:lnTo>
                      <a:pt x="65" y="1275"/>
                    </a:lnTo>
                    <a:lnTo>
                      <a:pt x="65" y="1275"/>
                    </a:lnTo>
                    <a:lnTo>
                      <a:pt x="65" y="1275"/>
                    </a:lnTo>
                    <a:lnTo>
                      <a:pt x="65" y="1275"/>
                    </a:lnTo>
                    <a:lnTo>
                      <a:pt x="65" y="1283"/>
                    </a:lnTo>
                    <a:lnTo>
                      <a:pt x="65" y="1283"/>
                    </a:lnTo>
                    <a:lnTo>
                      <a:pt x="65" y="1283"/>
                    </a:lnTo>
                    <a:lnTo>
                      <a:pt x="73" y="1283"/>
                    </a:lnTo>
                    <a:lnTo>
                      <a:pt x="73" y="1283"/>
                    </a:lnTo>
                    <a:lnTo>
                      <a:pt x="73" y="1291"/>
                    </a:lnTo>
                    <a:lnTo>
                      <a:pt x="73" y="1291"/>
                    </a:lnTo>
                    <a:lnTo>
                      <a:pt x="73" y="1291"/>
                    </a:lnTo>
                    <a:lnTo>
                      <a:pt x="73" y="1291"/>
                    </a:lnTo>
                    <a:lnTo>
                      <a:pt x="73" y="1299"/>
                    </a:lnTo>
                    <a:lnTo>
                      <a:pt x="73" y="1299"/>
                    </a:lnTo>
                    <a:lnTo>
                      <a:pt x="73" y="1299"/>
                    </a:lnTo>
                    <a:lnTo>
                      <a:pt x="73" y="1299"/>
                    </a:lnTo>
                    <a:lnTo>
                      <a:pt x="73" y="1299"/>
                    </a:lnTo>
                    <a:lnTo>
                      <a:pt x="73" y="1307"/>
                    </a:lnTo>
                    <a:lnTo>
                      <a:pt x="73" y="1307"/>
                    </a:lnTo>
                    <a:lnTo>
                      <a:pt x="73" y="1315"/>
                    </a:lnTo>
                    <a:lnTo>
                      <a:pt x="73" y="1315"/>
                    </a:lnTo>
                    <a:lnTo>
                      <a:pt x="73" y="1323"/>
                    </a:lnTo>
                    <a:lnTo>
                      <a:pt x="73" y="1323"/>
                    </a:lnTo>
                    <a:lnTo>
                      <a:pt x="73" y="1323"/>
                    </a:lnTo>
                    <a:lnTo>
                      <a:pt x="73" y="1331"/>
                    </a:lnTo>
                    <a:lnTo>
                      <a:pt x="73" y="1331"/>
                    </a:lnTo>
                    <a:lnTo>
                      <a:pt x="73" y="1331"/>
                    </a:lnTo>
                    <a:lnTo>
                      <a:pt x="73" y="1331"/>
                    </a:lnTo>
                    <a:lnTo>
                      <a:pt x="73" y="1339"/>
                    </a:lnTo>
                    <a:lnTo>
                      <a:pt x="73" y="1339"/>
                    </a:lnTo>
                    <a:lnTo>
                      <a:pt x="73" y="1339"/>
                    </a:lnTo>
                    <a:lnTo>
                      <a:pt x="73" y="1348"/>
                    </a:lnTo>
                    <a:lnTo>
                      <a:pt x="73" y="1348"/>
                    </a:lnTo>
                    <a:lnTo>
                      <a:pt x="73" y="1348"/>
                    </a:lnTo>
                    <a:lnTo>
                      <a:pt x="73" y="1348"/>
                    </a:lnTo>
                    <a:lnTo>
                      <a:pt x="73" y="1356"/>
                    </a:lnTo>
                    <a:lnTo>
                      <a:pt x="73" y="1356"/>
                    </a:lnTo>
                    <a:lnTo>
                      <a:pt x="73" y="1356"/>
                    </a:lnTo>
                    <a:lnTo>
                      <a:pt x="73" y="1356"/>
                    </a:lnTo>
                    <a:lnTo>
                      <a:pt x="73" y="1364"/>
                    </a:lnTo>
                    <a:lnTo>
                      <a:pt x="73" y="1364"/>
                    </a:lnTo>
                    <a:lnTo>
                      <a:pt x="73" y="1364"/>
                    </a:lnTo>
                    <a:lnTo>
                      <a:pt x="73" y="1364"/>
                    </a:lnTo>
                    <a:lnTo>
                      <a:pt x="73" y="1364"/>
                    </a:lnTo>
                    <a:lnTo>
                      <a:pt x="81" y="1372"/>
                    </a:lnTo>
                    <a:lnTo>
                      <a:pt x="81" y="1372"/>
                    </a:lnTo>
                    <a:lnTo>
                      <a:pt x="81" y="1372"/>
                    </a:lnTo>
                    <a:lnTo>
                      <a:pt x="81" y="1372"/>
                    </a:lnTo>
                    <a:lnTo>
                      <a:pt x="81" y="1372"/>
                    </a:lnTo>
                    <a:lnTo>
                      <a:pt x="81" y="1372"/>
                    </a:lnTo>
                    <a:lnTo>
                      <a:pt x="81" y="1372"/>
                    </a:lnTo>
                    <a:lnTo>
                      <a:pt x="81" y="1372"/>
                    </a:lnTo>
                    <a:lnTo>
                      <a:pt x="81" y="1380"/>
                    </a:lnTo>
                    <a:lnTo>
                      <a:pt x="81" y="1380"/>
                    </a:lnTo>
                    <a:lnTo>
                      <a:pt x="81" y="1380"/>
                    </a:lnTo>
                    <a:lnTo>
                      <a:pt x="89" y="1388"/>
                    </a:lnTo>
                    <a:lnTo>
                      <a:pt x="89" y="1388"/>
                    </a:lnTo>
                    <a:lnTo>
                      <a:pt x="89" y="1388"/>
                    </a:lnTo>
                    <a:lnTo>
                      <a:pt x="89" y="1396"/>
                    </a:lnTo>
                    <a:lnTo>
                      <a:pt x="89" y="1396"/>
                    </a:lnTo>
                    <a:lnTo>
                      <a:pt x="89" y="1396"/>
                    </a:lnTo>
                    <a:lnTo>
                      <a:pt x="89" y="1396"/>
                    </a:lnTo>
                    <a:lnTo>
                      <a:pt x="89" y="1396"/>
                    </a:lnTo>
                    <a:lnTo>
                      <a:pt x="89" y="1404"/>
                    </a:lnTo>
                    <a:lnTo>
                      <a:pt x="89" y="1404"/>
                    </a:lnTo>
                    <a:lnTo>
                      <a:pt x="89" y="1404"/>
                    </a:lnTo>
                    <a:lnTo>
                      <a:pt x="89" y="1404"/>
                    </a:lnTo>
                    <a:lnTo>
                      <a:pt x="89" y="1404"/>
                    </a:lnTo>
                    <a:lnTo>
                      <a:pt x="89" y="1404"/>
                    </a:lnTo>
                    <a:lnTo>
                      <a:pt x="89" y="1412"/>
                    </a:lnTo>
                    <a:lnTo>
                      <a:pt x="89" y="1412"/>
                    </a:lnTo>
                    <a:lnTo>
                      <a:pt x="89" y="1412"/>
                    </a:lnTo>
                    <a:lnTo>
                      <a:pt x="89" y="1420"/>
                    </a:lnTo>
                    <a:lnTo>
                      <a:pt x="89" y="1420"/>
                    </a:lnTo>
                    <a:lnTo>
                      <a:pt x="89" y="1420"/>
                    </a:lnTo>
                    <a:lnTo>
                      <a:pt x="89" y="1428"/>
                    </a:lnTo>
                    <a:lnTo>
                      <a:pt x="89" y="1436"/>
                    </a:lnTo>
                    <a:lnTo>
                      <a:pt x="89" y="1436"/>
                    </a:lnTo>
                    <a:lnTo>
                      <a:pt x="89" y="1444"/>
                    </a:lnTo>
                    <a:lnTo>
                      <a:pt x="89" y="1444"/>
                    </a:lnTo>
                    <a:lnTo>
                      <a:pt x="89" y="1444"/>
                    </a:lnTo>
                    <a:lnTo>
                      <a:pt x="89" y="1452"/>
                    </a:lnTo>
                    <a:lnTo>
                      <a:pt x="89" y="1452"/>
                    </a:lnTo>
                    <a:lnTo>
                      <a:pt x="97" y="1461"/>
                    </a:lnTo>
                    <a:lnTo>
                      <a:pt x="97" y="1461"/>
                    </a:lnTo>
                    <a:lnTo>
                      <a:pt x="105" y="1461"/>
                    </a:lnTo>
                    <a:lnTo>
                      <a:pt x="105" y="1461"/>
                    </a:lnTo>
                    <a:lnTo>
                      <a:pt x="105" y="1461"/>
                    </a:lnTo>
                    <a:lnTo>
                      <a:pt x="105" y="1461"/>
                    </a:lnTo>
                    <a:lnTo>
                      <a:pt x="105" y="1461"/>
                    </a:lnTo>
                    <a:lnTo>
                      <a:pt x="105" y="1461"/>
                    </a:lnTo>
                    <a:lnTo>
                      <a:pt x="105" y="1461"/>
                    </a:lnTo>
                    <a:lnTo>
                      <a:pt x="105" y="1461"/>
                    </a:lnTo>
                    <a:lnTo>
                      <a:pt x="105" y="1461"/>
                    </a:lnTo>
                    <a:lnTo>
                      <a:pt x="105" y="1461"/>
                    </a:lnTo>
                    <a:lnTo>
                      <a:pt x="105" y="1469"/>
                    </a:lnTo>
                    <a:lnTo>
                      <a:pt x="105" y="1477"/>
                    </a:lnTo>
                    <a:lnTo>
                      <a:pt x="105" y="1477"/>
                    </a:lnTo>
                    <a:lnTo>
                      <a:pt x="105" y="1485"/>
                    </a:lnTo>
                    <a:lnTo>
                      <a:pt x="105" y="1485"/>
                    </a:lnTo>
                    <a:lnTo>
                      <a:pt x="105" y="1485"/>
                    </a:lnTo>
                    <a:lnTo>
                      <a:pt x="105" y="1485"/>
                    </a:lnTo>
                    <a:lnTo>
                      <a:pt x="105" y="1493"/>
                    </a:lnTo>
                    <a:lnTo>
                      <a:pt x="105" y="1493"/>
                    </a:lnTo>
                    <a:lnTo>
                      <a:pt x="105" y="1493"/>
                    </a:lnTo>
                    <a:lnTo>
                      <a:pt x="105" y="1493"/>
                    </a:lnTo>
                    <a:lnTo>
                      <a:pt x="105" y="1493"/>
                    </a:lnTo>
                    <a:lnTo>
                      <a:pt x="105" y="1501"/>
                    </a:lnTo>
                    <a:lnTo>
                      <a:pt x="105" y="1501"/>
                    </a:lnTo>
                    <a:lnTo>
                      <a:pt x="105" y="1501"/>
                    </a:lnTo>
                    <a:lnTo>
                      <a:pt x="113" y="1509"/>
                    </a:lnTo>
                    <a:lnTo>
                      <a:pt x="113" y="1509"/>
                    </a:lnTo>
                    <a:lnTo>
                      <a:pt x="113" y="1509"/>
                    </a:lnTo>
                    <a:lnTo>
                      <a:pt x="113" y="1517"/>
                    </a:lnTo>
                    <a:lnTo>
                      <a:pt x="113" y="1517"/>
                    </a:lnTo>
                    <a:lnTo>
                      <a:pt x="113" y="1517"/>
                    </a:lnTo>
                    <a:lnTo>
                      <a:pt x="113" y="1525"/>
                    </a:lnTo>
                    <a:lnTo>
                      <a:pt x="113" y="1525"/>
                    </a:lnTo>
                    <a:lnTo>
                      <a:pt x="113" y="1525"/>
                    </a:lnTo>
                    <a:lnTo>
                      <a:pt x="113" y="1525"/>
                    </a:lnTo>
                    <a:lnTo>
                      <a:pt x="113" y="1525"/>
                    </a:lnTo>
                    <a:lnTo>
                      <a:pt x="113" y="1533"/>
                    </a:lnTo>
                    <a:lnTo>
                      <a:pt x="113" y="1533"/>
                    </a:lnTo>
                    <a:lnTo>
                      <a:pt x="113" y="1541"/>
                    </a:lnTo>
                    <a:lnTo>
                      <a:pt x="113" y="1541"/>
                    </a:lnTo>
                    <a:lnTo>
                      <a:pt x="113" y="1541"/>
                    </a:lnTo>
                    <a:lnTo>
                      <a:pt x="113" y="1541"/>
                    </a:lnTo>
                    <a:lnTo>
                      <a:pt x="113" y="1549"/>
                    </a:lnTo>
                    <a:lnTo>
                      <a:pt x="113" y="1549"/>
                    </a:lnTo>
                    <a:lnTo>
                      <a:pt x="113" y="1557"/>
                    </a:lnTo>
                    <a:lnTo>
                      <a:pt x="113" y="1557"/>
                    </a:lnTo>
                    <a:lnTo>
                      <a:pt x="113" y="1557"/>
                    </a:lnTo>
                    <a:lnTo>
                      <a:pt x="113" y="1557"/>
                    </a:lnTo>
                    <a:lnTo>
                      <a:pt x="113" y="1565"/>
                    </a:lnTo>
                    <a:lnTo>
                      <a:pt x="113" y="1565"/>
                    </a:lnTo>
                    <a:lnTo>
                      <a:pt x="113" y="1565"/>
                    </a:lnTo>
                    <a:lnTo>
                      <a:pt x="113" y="1565"/>
                    </a:lnTo>
                    <a:lnTo>
                      <a:pt x="113" y="1565"/>
                    </a:lnTo>
                    <a:lnTo>
                      <a:pt x="113" y="1573"/>
                    </a:lnTo>
                    <a:lnTo>
                      <a:pt x="113" y="1573"/>
                    </a:lnTo>
                    <a:lnTo>
                      <a:pt x="113" y="1573"/>
                    </a:lnTo>
                    <a:lnTo>
                      <a:pt x="113" y="1573"/>
                    </a:lnTo>
                    <a:lnTo>
                      <a:pt x="113" y="1573"/>
                    </a:lnTo>
                    <a:lnTo>
                      <a:pt x="113" y="1582"/>
                    </a:lnTo>
                    <a:lnTo>
                      <a:pt x="113" y="1582"/>
                    </a:lnTo>
                    <a:lnTo>
                      <a:pt x="113" y="1582"/>
                    </a:lnTo>
                    <a:lnTo>
                      <a:pt x="105" y="1590"/>
                    </a:lnTo>
                    <a:lnTo>
                      <a:pt x="113" y="1590"/>
                    </a:lnTo>
                    <a:lnTo>
                      <a:pt x="105" y="1598"/>
                    </a:lnTo>
                    <a:lnTo>
                      <a:pt x="105" y="1598"/>
                    </a:lnTo>
                    <a:lnTo>
                      <a:pt x="105" y="1598"/>
                    </a:lnTo>
                    <a:lnTo>
                      <a:pt x="105" y="1598"/>
                    </a:lnTo>
                    <a:lnTo>
                      <a:pt x="105" y="1606"/>
                    </a:lnTo>
                    <a:lnTo>
                      <a:pt x="105" y="1606"/>
                    </a:lnTo>
                    <a:lnTo>
                      <a:pt x="105" y="1606"/>
                    </a:lnTo>
                    <a:lnTo>
                      <a:pt x="105" y="1606"/>
                    </a:lnTo>
                    <a:lnTo>
                      <a:pt x="97" y="1614"/>
                    </a:lnTo>
                    <a:lnTo>
                      <a:pt x="97" y="1614"/>
                    </a:lnTo>
                    <a:lnTo>
                      <a:pt x="97" y="1614"/>
                    </a:lnTo>
                    <a:lnTo>
                      <a:pt x="97" y="1614"/>
                    </a:lnTo>
                    <a:lnTo>
                      <a:pt x="97" y="1622"/>
                    </a:lnTo>
                    <a:lnTo>
                      <a:pt x="97" y="1622"/>
                    </a:lnTo>
                    <a:lnTo>
                      <a:pt x="97" y="1622"/>
                    </a:lnTo>
                    <a:lnTo>
                      <a:pt x="97" y="1622"/>
                    </a:lnTo>
                    <a:lnTo>
                      <a:pt x="89" y="1622"/>
                    </a:lnTo>
                    <a:lnTo>
                      <a:pt x="89" y="1622"/>
                    </a:lnTo>
                    <a:lnTo>
                      <a:pt x="89" y="1630"/>
                    </a:lnTo>
                    <a:lnTo>
                      <a:pt x="89" y="1630"/>
                    </a:lnTo>
                    <a:lnTo>
                      <a:pt x="89" y="1630"/>
                    </a:lnTo>
                    <a:lnTo>
                      <a:pt x="89" y="1630"/>
                    </a:lnTo>
                    <a:lnTo>
                      <a:pt x="89" y="1630"/>
                    </a:lnTo>
                    <a:lnTo>
                      <a:pt x="89" y="1630"/>
                    </a:lnTo>
                    <a:lnTo>
                      <a:pt x="89" y="1638"/>
                    </a:lnTo>
                    <a:lnTo>
                      <a:pt x="89" y="1638"/>
                    </a:lnTo>
                    <a:lnTo>
                      <a:pt x="81" y="1638"/>
                    </a:lnTo>
                    <a:lnTo>
                      <a:pt x="81" y="1638"/>
                    </a:lnTo>
                    <a:lnTo>
                      <a:pt x="81" y="1638"/>
                    </a:lnTo>
                    <a:lnTo>
                      <a:pt x="81" y="1638"/>
                    </a:lnTo>
                    <a:lnTo>
                      <a:pt x="81" y="1646"/>
                    </a:lnTo>
                    <a:lnTo>
                      <a:pt x="81" y="1646"/>
                    </a:lnTo>
                    <a:lnTo>
                      <a:pt x="81" y="1646"/>
                    </a:lnTo>
                    <a:lnTo>
                      <a:pt x="81" y="1646"/>
                    </a:lnTo>
                    <a:lnTo>
                      <a:pt x="81" y="1654"/>
                    </a:lnTo>
                    <a:lnTo>
                      <a:pt x="81" y="1654"/>
                    </a:lnTo>
                    <a:lnTo>
                      <a:pt x="81" y="1654"/>
                    </a:lnTo>
                    <a:lnTo>
                      <a:pt x="81" y="1654"/>
                    </a:lnTo>
                    <a:lnTo>
                      <a:pt x="73" y="1662"/>
                    </a:lnTo>
                    <a:lnTo>
                      <a:pt x="73" y="1662"/>
                    </a:lnTo>
                    <a:lnTo>
                      <a:pt x="73" y="1662"/>
                    </a:lnTo>
                    <a:lnTo>
                      <a:pt x="73" y="1662"/>
                    </a:lnTo>
                    <a:lnTo>
                      <a:pt x="73" y="1670"/>
                    </a:lnTo>
                    <a:lnTo>
                      <a:pt x="73" y="1670"/>
                    </a:lnTo>
                    <a:lnTo>
                      <a:pt x="73" y="1678"/>
                    </a:lnTo>
                    <a:lnTo>
                      <a:pt x="73" y="1678"/>
                    </a:lnTo>
                    <a:lnTo>
                      <a:pt x="73" y="1678"/>
                    </a:lnTo>
                    <a:lnTo>
                      <a:pt x="73" y="1686"/>
                    </a:lnTo>
                    <a:lnTo>
                      <a:pt x="73" y="1686"/>
                    </a:lnTo>
                    <a:lnTo>
                      <a:pt x="73" y="1686"/>
                    </a:lnTo>
                    <a:lnTo>
                      <a:pt x="73" y="1695"/>
                    </a:lnTo>
                    <a:lnTo>
                      <a:pt x="73" y="1695"/>
                    </a:lnTo>
                    <a:lnTo>
                      <a:pt x="73" y="1695"/>
                    </a:lnTo>
                    <a:lnTo>
                      <a:pt x="73" y="1695"/>
                    </a:lnTo>
                    <a:lnTo>
                      <a:pt x="73" y="1695"/>
                    </a:lnTo>
                    <a:lnTo>
                      <a:pt x="81" y="1703"/>
                    </a:lnTo>
                    <a:lnTo>
                      <a:pt x="81" y="1703"/>
                    </a:lnTo>
                    <a:lnTo>
                      <a:pt x="81" y="1703"/>
                    </a:lnTo>
                    <a:lnTo>
                      <a:pt x="81" y="1703"/>
                    </a:lnTo>
                    <a:lnTo>
                      <a:pt x="81" y="1703"/>
                    </a:lnTo>
                    <a:lnTo>
                      <a:pt x="81" y="1703"/>
                    </a:lnTo>
                    <a:lnTo>
                      <a:pt x="81" y="1711"/>
                    </a:lnTo>
                    <a:lnTo>
                      <a:pt x="81" y="1711"/>
                    </a:lnTo>
                    <a:lnTo>
                      <a:pt x="81" y="1711"/>
                    </a:lnTo>
                    <a:lnTo>
                      <a:pt x="81" y="1711"/>
                    </a:lnTo>
                    <a:lnTo>
                      <a:pt x="81" y="1719"/>
                    </a:lnTo>
                    <a:lnTo>
                      <a:pt x="81" y="1719"/>
                    </a:lnTo>
                    <a:lnTo>
                      <a:pt x="89" y="1719"/>
                    </a:lnTo>
                    <a:lnTo>
                      <a:pt x="89" y="1719"/>
                    </a:lnTo>
                    <a:lnTo>
                      <a:pt x="89" y="1719"/>
                    </a:lnTo>
                    <a:lnTo>
                      <a:pt x="89" y="1719"/>
                    </a:lnTo>
                    <a:lnTo>
                      <a:pt x="89" y="1727"/>
                    </a:lnTo>
                    <a:lnTo>
                      <a:pt x="89" y="1727"/>
                    </a:lnTo>
                    <a:lnTo>
                      <a:pt x="89" y="1727"/>
                    </a:lnTo>
                    <a:lnTo>
                      <a:pt x="89" y="1727"/>
                    </a:lnTo>
                    <a:lnTo>
                      <a:pt x="89" y="1727"/>
                    </a:lnTo>
                    <a:lnTo>
                      <a:pt x="89" y="1735"/>
                    </a:lnTo>
                    <a:lnTo>
                      <a:pt x="89" y="1735"/>
                    </a:lnTo>
                    <a:lnTo>
                      <a:pt x="89" y="1735"/>
                    </a:lnTo>
                    <a:lnTo>
                      <a:pt x="97" y="1735"/>
                    </a:lnTo>
                    <a:lnTo>
                      <a:pt x="97" y="1743"/>
                    </a:lnTo>
                    <a:lnTo>
                      <a:pt x="97" y="1743"/>
                    </a:lnTo>
                    <a:lnTo>
                      <a:pt x="97" y="1743"/>
                    </a:lnTo>
                    <a:lnTo>
                      <a:pt x="97" y="1751"/>
                    </a:lnTo>
                    <a:lnTo>
                      <a:pt x="105" y="1751"/>
                    </a:lnTo>
                    <a:lnTo>
                      <a:pt x="105" y="1751"/>
                    </a:lnTo>
                    <a:lnTo>
                      <a:pt x="113" y="1759"/>
                    </a:lnTo>
                    <a:lnTo>
                      <a:pt x="113" y="1759"/>
                    </a:lnTo>
                    <a:lnTo>
                      <a:pt x="113" y="1759"/>
                    </a:lnTo>
                    <a:lnTo>
                      <a:pt x="121" y="1759"/>
                    </a:lnTo>
                    <a:lnTo>
                      <a:pt x="121" y="1767"/>
                    </a:lnTo>
                    <a:lnTo>
                      <a:pt x="121" y="1767"/>
                    </a:lnTo>
                    <a:lnTo>
                      <a:pt x="129" y="1775"/>
                    </a:lnTo>
                    <a:lnTo>
                      <a:pt x="129" y="1775"/>
                    </a:lnTo>
                    <a:lnTo>
                      <a:pt x="129" y="1775"/>
                    </a:lnTo>
                    <a:lnTo>
                      <a:pt x="137" y="1775"/>
                    </a:lnTo>
                    <a:lnTo>
                      <a:pt x="137" y="1775"/>
                    </a:lnTo>
                    <a:lnTo>
                      <a:pt x="137" y="1775"/>
                    </a:lnTo>
                    <a:lnTo>
                      <a:pt x="137" y="1775"/>
                    </a:lnTo>
                    <a:lnTo>
                      <a:pt x="145" y="1783"/>
                    </a:lnTo>
                    <a:lnTo>
                      <a:pt x="145" y="1783"/>
                    </a:lnTo>
                    <a:lnTo>
                      <a:pt x="145" y="1783"/>
                    </a:lnTo>
                    <a:lnTo>
                      <a:pt x="145" y="1791"/>
                    </a:lnTo>
                    <a:lnTo>
                      <a:pt x="145" y="1799"/>
                    </a:lnTo>
                    <a:lnTo>
                      <a:pt x="145" y="1799"/>
                    </a:lnTo>
                    <a:lnTo>
                      <a:pt x="153" y="1799"/>
                    </a:lnTo>
                    <a:lnTo>
                      <a:pt x="153" y="1808"/>
                    </a:lnTo>
                    <a:lnTo>
                      <a:pt x="153" y="1808"/>
                    </a:lnTo>
                    <a:lnTo>
                      <a:pt x="153" y="1808"/>
                    </a:lnTo>
                    <a:lnTo>
                      <a:pt x="153" y="1808"/>
                    </a:lnTo>
                    <a:lnTo>
                      <a:pt x="161" y="1816"/>
                    </a:lnTo>
                    <a:lnTo>
                      <a:pt x="161" y="1816"/>
                    </a:lnTo>
                    <a:lnTo>
                      <a:pt x="161" y="1816"/>
                    </a:lnTo>
                    <a:lnTo>
                      <a:pt x="170" y="1816"/>
                    </a:lnTo>
                    <a:lnTo>
                      <a:pt x="170" y="1816"/>
                    </a:lnTo>
                    <a:lnTo>
                      <a:pt x="170" y="1816"/>
                    </a:lnTo>
                    <a:lnTo>
                      <a:pt x="170" y="1816"/>
                    </a:lnTo>
                    <a:lnTo>
                      <a:pt x="170" y="1816"/>
                    </a:lnTo>
                    <a:lnTo>
                      <a:pt x="170" y="1816"/>
                    </a:lnTo>
                    <a:lnTo>
                      <a:pt x="170" y="1824"/>
                    </a:lnTo>
                    <a:lnTo>
                      <a:pt x="178" y="1824"/>
                    </a:lnTo>
                    <a:lnTo>
                      <a:pt x="178" y="1824"/>
                    </a:lnTo>
                    <a:lnTo>
                      <a:pt x="178" y="1824"/>
                    </a:lnTo>
                    <a:lnTo>
                      <a:pt x="178" y="1824"/>
                    </a:lnTo>
                    <a:lnTo>
                      <a:pt x="178" y="1824"/>
                    </a:lnTo>
                    <a:lnTo>
                      <a:pt x="186" y="1832"/>
                    </a:lnTo>
                    <a:lnTo>
                      <a:pt x="186" y="1832"/>
                    </a:lnTo>
                    <a:lnTo>
                      <a:pt x="178" y="1832"/>
                    </a:lnTo>
                    <a:lnTo>
                      <a:pt x="178" y="1840"/>
                    </a:lnTo>
                    <a:lnTo>
                      <a:pt x="178" y="1840"/>
                    </a:lnTo>
                    <a:lnTo>
                      <a:pt x="178" y="1840"/>
                    </a:lnTo>
                    <a:lnTo>
                      <a:pt x="178" y="1840"/>
                    </a:lnTo>
                    <a:lnTo>
                      <a:pt x="178" y="1840"/>
                    </a:lnTo>
                    <a:lnTo>
                      <a:pt x="178" y="1840"/>
                    </a:lnTo>
                    <a:lnTo>
                      <a:pt x="178" y="1840"/>
                    </a:lnTo>
                    <a:lnTo>
                      <a:pt x="178" y="1840"/>
                    </a:lnTo>
                    <a:lnTo>
                      <a:pt x="186" y="1848"/>
                    </a:lnTo>
                    <a:lnTo>
                      <a:pt x="186" y="1848"/>
                    </a:lnTo>
                    <a:lnTo>
                      <a:pt x="186" y="1848"/>
                    </a:lnTo>
                    <a:lnTo>
                      <a:pt x="186" y="1848"/>
                    </a:lnTo>
                    <a:lnTo>
                      <a:pt x="186" y="1848"/>
                    </a:lnTo>
                    <a:lnTo>
                      <a:pt x="186" y="1848"/>
                    </a:lnTo>
                    <a:lnTo>
                      <a:pt x="194" y="1856"/>
                    </a:lnTo>
                    <a:lnTo>
                      <a:pt x="194" y="1856"/>
                    </a:lnTo>
                    <a:lnTo>
                      <a:pt x="194" y="1856"/>
                    </a:lnTo>
                    <a:lnTo>
                      <a:pt x="194" y="1856"/>
                    </a:lnTo>
                    <a:lnTo>
                      <a:pt x="194" y="1856"/>
                    </a:lnTo>
                    <a:lnTo>
                      <a:pt x="194" y="1856"/>
                    </a:lnTo>
                    <a:lnTo>
                      <a:pt x="194" y="1856"/>
                    </a:lnTo>
                    <a:lnTo>
                      <a:pt x="194" y="1856"/>
                    </a:lnTo>
                    <a:lnTo>
                      <a:pt x="186" y="1864"/>
                    </a:lnTo>
                    <a:lnTo>
                      <a:pt x="186" y="1864"/>
                    </a:lnTo>
                    <a:lnTo>
                      <a:pt x="186" y="1864"/>
                    </a:lnTo>
                    <a:lnTo>
                      <a:pt x="186" y="1864"/>
                    </a:lnTo>
                    <a:lnTo>
                      <a:pt x="186" y="1872"/>
                    </a:lnTo>
                    <a:lnTo>
                      <a:pt x="186" y="1872"/>
                    </a:lnTo>
                    <a:lnTo>
                      <a:pt x="194" y="1872"/>
                    </a:lnTo>
                    <a:lnTo>
                      <a:pt x="194" y="1872"/>
                    </a:lnTo>
                    <a:lnTo>
                      <a:pt x="194" y="1880"/>
                    </a:lnTo>
                    <a:lnTo>
                      <a:pt x="194" y="1880"/>
                    </a:lnTo>
                    <a:lnTo>
                      <a:pt x="194" y="1880"/>
                    </a:lnTo>
                    <a:lnTo>
                      <a:pt x="194" y="1880"/>
                    </a:lnTo>
                    <a:lnTo>
                      <a:pt x="194" y="1880"/>
                    </a:lnTo>
                    <a:lnTo>
                      <a:pt x="194" y="1880"/>
                    </a:lnTo>
                    <a:lnTo>
                      <a:pt x="194" y="1888"/>
                    </a:lnTo>
                    <a:lnTo>
                      <a:pt x="194" y="1888"/>
                    </a:lnTo>
                    <a:lnTo>
                      <a:pt x="194" y="1888"/>
                    </a:lnTo>
                    <a:lnTo>
                      <a:pt x="194" y="1888"/>
                    </a:lnTo>
                    <a:lnTo>
                      <a:pt x="194" y="1888"/>
                    </a:lnTo>
                    <a:lnTo>
                      <a:pt x="194" y="1896"/>
                    </a:lnTo>
                    <a:lnTo>
                      <a:pt x="194" y="1896"/>
                    </a:lnTo>
                    <a:lnTo>
                      <a:pt x="194" y="1896"/>
                    </a:lnTo>
                    <a:lnTo>
                      <a:pt x="194" y="1904"/>
                    </a:lnTo>
                    <a:lnTo>
                      <a:pt x="194" y="1904"/>
                    </a:lnTo>
                    <a:lnTo>
                      <a:pt x="194" y="1904"/>
                    </a:lnTo>
                    <a:lnTo>
                      <a:pt x="194" y="1904"/>
                    </a:lnTo>
                    <a:lnTo>
                      <a:pt x="194" y="1904"/>
                    </a:lnTo>
                    <a:lnTo>
                      <a:pt x="194" y="1904"/>
                    </a:lnTo>
                    <a:lnTo>
                      <a:pt x="194" y="1912"/>
                    </a:lnTo>
                    <a:lnTo>
                      <a:pt x="194" y="1912"/>
                    </a:lnTo>
                    <a:lnTo>
                      <a:pt x="194" y="1912"/>
                    </a:lnTo>
                    <a:lnTo>
                      <a:pt x="194" y="1920"/>
                    </a:lnTo>
                    <a:lnTo>
                      <a:pt x="194" y="1920"/>
                    </a:lnTo>
                    <a:lnTo>
                      <a:pt x="194" y="1920"/>
                    </a:lnTo>
                    <a:lnTo>
                      <a:pt x="194" y="1929"/>
                    </a:lnTo>
                    <a:lnTo>
                      <a:pt x="194" y="1929"/>
                    </a:lnTo>
                    <a:lnTo>
                      <a:pt x="194" y="1929"/>
                    </a:lnTo>
                    <a:lnTo>
                      <a:pt x="194" y="1937"/>
                    </a:lnTo>
                    <a:lnTo>
                      <a:pt x="194" y="1937"/>
                    </a:lnTo>
                    <a:lnTo>
                      <a:pt x="194" y="1937"/>
                    </a:lnTo>
                    <a:lnTo>
                      <a:pt x="194" y="1945"/>
                    </a:lnTo>
                    <a:lnTo>
                      <a:pt x="194" y="1945"/>
                    </a:lnTo>
                    <a:lnTo>
                      <a:pt x="194" y="1953"/>
                    </a:lnTo>
                    <a:lnTo>
                      <a:pt x="194" y="1961"/>
                    </a:lnTo>
                    <a:lnTo>
                      <a:pt x="194" y="1961"/>
                    </a:lnTo>
                    <a:lnTo>
                      <a:pt x="194" y="1961"/>
                    </a:lnTo>
                    <a:lnTo>
                      <a:pt x="194" y="1961"/>
                    </a:lnTo>
                    <a:lnTo>
                      <a:pt x="194" y="1961"/>
                    </a:lnTo>
                    <a:lnTo>
                      <a:pt x="194" y="1969"/>
                    </a:lnTo>
                    <a:lnTo>
                      <a:pt x="194" y="1969"/>
                    </a:lnTo>
                    <a:lnTo>
                      <a:pt x="194" y="1969"/>
                    </a:lnTo>
                    <a:lnTo>
                      <a:pt x="194" y="1969"/>
                    </a:lnTo>
                    <a:lnTo>
                      <a:pt x="194" y="1969"/>
                    </a:lnTo>
                    <a:lnTo>
                      <a:pt x="194" y="1977"/>
                    </a:lnTo>
                    <a:lnTo>
                      <a:pt x="194" y="1977"/>
                    </a:lnTo>
                    <a:lnTo>
                      <a:pt x="202" y="1977"/>
                    </a:lnTo>
                    <a:lnTo>
                      <a:pt x="202" y="1977"/>
                    </a:lnTo>
                    <a:lnTo>
                      <a:pt x="202" y="1977"/>
                    </a:lnTo>
                    <a:lnTo>
                      <a:pt x="202" y="1977"/>
                    </a:lnTo>
                    <a:lnTo>
                      <a:pt x="202" y="1977"/>
                    </a:lnTo>
                    <a:lnTo>
                      <a:pt x="202" y="1977"/>
                    </a:lnTo>
                    <a:lnTo>
                      <a:pt x="202" y="1977"/>
                    </a:lnTo>
                    <a:lnTo>
                      <a:pt x="202" y="1977"/>
                    </a:lnTo>
                    <a:lnTo>
                      <a:pt x="210" y="1985"/>
                    </a:lnTo>
                    <a:lnTo>
                      <a:pt x="210" y="1985"/>
                    </a:lnTo>
                    <a:lnTo>
                      <a:pt x="210" y="1985"/>
                    </a:lnTo>
                    <a:lnTo>
                      <a:pt x="210" y="1985"/>
                    </a:lnTo>
                    <a:lnTo>
                      <a:pt x="210" y="1993"/>
                    </a:lnTo>
                    <a:lnTo>
                      <a:pt x="210" y="1993"/>
                    </a:lnTo>
                    <a:lnTo>
                      <a:pt x="210" y="2001"/>
                    </a:lnTo>
                    <a:lnTo>
                      <a:pt x="210" y="2001"/>
                    </a:lnTo>
                    <a:lnTo>
                      <a:pt x="210" y="2001"/>
                    </a:lnTo>
                    <a:lnTo>
                      <a:pt x="210" y="2001"/>
                    </a:lnTo>
                    <a:lnTo>
                      <a:pt x="210" y="2001"/>
                    </a:lnTo>
                    <a:lnTo>
                      <a:pt x="210" y="2009"/>
                    </a:lnTo>
                    <a:lnTo>
                      <a:pt x="210" y="2009"/>
                    </a:lnTo>
                    <a:lnTo>
                      <a:pt x="210" y="2009"/>
                    </a:lnTo>
                    <a:lnTo>
                      <a:pt x="210" y="2009"/>
                    </a:lnTo>
                    <a:lnTo>
                      <a:pt x="210" y="2009"/>
                    </a:lnTo>
                    <a:lnTo>
                      <a:pt x="202" y="2017"/>
                    </a:lnTo>
                    <a:lnTo>
                      <a:pt x="202" y="2017"/>
                    </a:lnTo>
                    <a:lnTo>
                      <a:pt x="202" y="2017"/>
                    </a:lnTo>
                    <a:lnTo>
                      <a:pt x="202" y="2017"/>
                    </a:lnTo>
                    <a:lnTo>
                      <a:pt x="202" y="2017"/>
                    </a:lnTo>
                    <a:lnTo>
                      <a:pt x="210" y="2025"/>
                    </a:lnTo>
                    <a:lnTo>
                      <a:pt x="210" y="2025"/>
                    </a:lnTo>
                    <a:lnTo>
                      <a:pt x="210" y="2033"/>
                    </a:lnTo>
                    <a:lnTo>
                      <a:pt x="210" y="2033"/>
                    </a:lnTo>
                    <a:lnTo>
                      <a:pt x="210" y="2042"/>
                    </a:lnTo>
                    <a:lnTo>
                      <a:pt x="210" y="2042"/>
                    </a:lnTo>
                    <a:lnTo>
                      <a:pt x="210" y="2042"/>
                    </a:lnTo>
                    <a:lnTo>
                      <a:pt x="218" y="2050"/>
                    </a:lnTo>
                    <a:lnTo>
                      <a:pt x="218" y="2050"/>
                    </a:lnTo>
                    <a:lnTo>
                      <a:pt x="218" y="2050"/>
                    </a:lnTo>
                    <a:lnTo>
                      <a:pt x="218" y="2050"/>
                    </a:lnTo>
                    <a:lnTo>
                      <a:pt x="218" y="2050"/>
                    </a:lnTo>
                    <a:lnTo>
                      <a:pt x="218" y="2050"/>
                    </a:lnTo>
                    <a:lnTo>
                      <a:pt x="218" y="2050"/>
                    </a:lnTo>
                    <a:lnTo>
                      <a:pt x="226" y="2058"/>
                    </a:lnTo>
                    <a:lnTo>
                      <a:pt x="226" y="2058"/>
                    </a:lnTo>
                    <a:lnTo>
                      <a:pt x="226" y="2058"/>
                    </a:lnTo>
                    <a:lnTo>
                      <a:pt x="226" y="2058"/>
                    </a:lnTo>
                    <a:lnTo>
                      <a:pt x="226" y="2058"/>
                    </a:lnTo>
                    <a:lnTo>
                      <a:pt x="226" y="2058"/>
                    </a:lnTo>
                    <a:lnTo>
                      <a:pt x="226" y="2058"/>
                    </a:lnTo>
                    <a:lnTo>
                      <a:pt x="226" y="2058"/>
                    </a:lnTo>
                    <a:lnTo>
                      <a:pt x="234" y="2058"/>
                    </a:lnTo>
                    <a:lnTo>
                      <a:pt x="234" y="2058"/>
                    </a:lnTo>
                    <a:lnTo>
                      <a:pt x="234" y="2066"/>
                    </a:lnTo>
                    <a:lnTo>
                      <a:pt x="234" y="2066"/>
                    </a:lnTo>
                    <a:lnTo>
                      <a:pt x="242" y="2066"/>
                    </a:lnTo>
                    <a:lnTo>
                      <a:pt x="242" y="2066"/>
                    </a:lnTo>
                    <a:lnTo>
                      <a:pt x="242" y="2074"/>
                    </a:lnTo>
                    <a:lnTo>
                      <a:pt x="242" y="2074"/>
                    </a:lnTo>
                    <a:lnTo>
                      <a:pt x="242" y="2074"/>
                    </a:lnTo>
                    <a:lnTo>
                      <a:pt x="242" y="2074"/>
                    </a:lnTo>
                    <a:lnTo>
                      <a:pt x="242" y="2074"/>
                    </a:lnTo>
                    <a:lnTo>
                      <a:pt x="242" y="2074"/>
                    </a:lnTo>
                    <a:lnTo>
                      <a:pt x="250" y="2082"/>
                    </a:lnTo>
                    <a:lnTo>
                      <a:pt x="250" y="2082"/>
                    </a:lnTo>
                    <a:lnTo>
                      <a:pt x="250" y="2082"/>
                    </a:lnTo>
                    <a:lnTo>
                      <a:pt x="250" y="2082"/>
                    </a:lnTo>
                    <a:lnTo>
                      <a:pt x="242" y="2090"/>
                    </a:lnTo>
                    <a:lnTo>
                      <a:pt x="242" y="2090"/>
                    </a:lnTo>
                    <a:lnTo>
                      <a:pt x="250" y="2090"/>
                    </a:lnTo>
                    <a:lnTo>
                      <a:pt x="250" y="2090"/>
                    </a:lnTo>
                    <a:lnTo>
                      <a:pt x="250" y="2090"/>
                    </a:lnTo>
                    <a:lnTo>
                      <a:pt x="250" y="2090"/>
                    </a:lnTo>
                    <a:lnTo>
                      <a:pt x="258" y="2098"/>
                    </a:lnTo>
                    <a:lnTo>
                      <a:pt x="258" y="2098"/>
                    </a:lnTo>
                    <a:lnTo>
                      <a:pt x="258" y="2098"/>
                    </a:lnTo>
                    <a:lnTo>
                      <a:pt x="258" y="2098"/>
                    </a:lnTo>
                    <a:lnTo>
                      <a:pt x="258" y="2098"/>
                    </a:lnTo>
                    <a:lnTo>
                      <a:pt x="266" y="2098"/>
                    </a:lnTo>
                    <a:lnTo>
                      <a:pt x="266" y="2098"/>
                    </a:lnTo>
                    <a:lnTo>
                      <a:pt x="266" y="2106"/>
                    </a:lnTo>
                    <a:lnTo>
                      <a:pt x="266" y="2106"/>
                    </a:lnTo>
                    <a:lnTo>
                      <a:pt x="274" y="2106"/>
                    </a:lnTo>
                    <a:lnTo>
                      <a:pt x="274" y="2106"/>
                    </a:lnTo>
                    <a:lnTo>
                      <a:pt x="274" y="2106"/>
                    </a:lnTo>
                    <a:lnTo>
                      <a:pt x="274" y="2106"/>
                    </a:lnTo>
                    <a:lnTo>
                      <a:pt x="274" y="2114"/>
                    </a:lnTo>
                    <a:lnTo>
                      <a:pt x="274" y="2114"/>
                    </a:lnTo>
                    <a:lnTo>
                      <a:pt x="282" y="2114"/>
                    </a:lnTo>
                    <a:lnTo>
                      <a:pt x="282" y="2114"/>
                    </a:lnTo>
                    <a:lnTo>
                      <a:pt x="282" y="2114"/>
                    </a:lnTo>
                    <a:lnTo>
                      <a:pt x="282" y="2114"/>
                    </a:lnTo>
                    <a:lnTo>
                      <a:pt x="290" y="2114"/>
                    </a:lnTo>
                    <a:lnTo>
                      <a:pt x="290" y="2114"/>
                    </a:lnTo>
                    <a:lnTo>
                      <a:pt x="290" y="2114"/>
                    </a:lnTo>
                    <a:lnTo>
                      <a:pt x="298" y="2122"/>
                    </a:lnTo>
                    <a:lnTo>
                      <a:pt x="298" y="2122"/>
                    </a:lnTo>
                    <a:lnTo>
                      <a:pt x="298" y="2122"/>
                    </a:lnTo>
                    <a:lnTo>
                      <a:pt x="298" y="2122"/>
                    </a:lnTo>
                    <a:lnTo>
                      <a:pt x="298" y="2122"/>
                    </a:lnTo>
                    <a:lnTo>
                      <a:pt x="298" y="2122"/>
                    </a:lnTo>
                    <a:lnTo>
                      <a:pt x="290" y="2130"/>
                    </a:lnTo>
                    <a:lnTo>
                      <a:pt x="290" y="2130"/>
                    </a:lnTo>
                    <a:lnTo>
                      <a:pt x="298" y="2130"/>
                    </a:lnTo>
                    <a:lnTo>
                      <a:pt x="298" y="2130"/>
                    </a:lnTo>
                    <a:lnTo>
                      <a:pt x="298" y="2130"/>
                    </a:lnTo>
                    <a:lnTo>
                      <a:pt x="298" y="2130"/>
                    </a:lnTo>
                    <a:lnTo>
                      <a:pt x="307" y="2138"/>
                    </a:lnTo>
                    <a:lnTo>
                      <a:pt x="307" y="2138"/>
                    </a:lnTo>
                    <a:lnTo>
                      <a:pt x="307" y="2138"/>
                    </a:lnTo>
                    <a:lnTo>
                      <a:pt x="307" y="2138"/>
                    </a:lnTo>
                    <a:lnTo>
                      <a:pt x="307" y="2138"/>
                    </a:lnTo>
                    <a:lnTo>
                      <a:pt x="307" y="2138"/>
                    </a:lnTo>
                    <a:lnTo>
                      <a:pt x="307" y="2146"/>
                    </a:lnTo>
                    <a:lnTo>
                      <a:pt x="307" y="2146"/>
                    </a:lnTo>
                    <a:lnTo>
                      <a:pt x="307" y="2146"/>
                    </a:lnTo>
                    <a:lnTo>
                      <a:pt x="307" y="2146"/>
                    </a:lnTo>
                    <a:lnTo>
                      <a:pt x="307" y="2155"/>
                    </a:lnTo>
                    <a:lnTo>
                      <a:pt x="307" y="2155"/>
                    </a:lnTo>
                    <a:lnTo>
                      <a:pt x="307" y="2155"/>
                    </a:lnTo>
                    <a:lnTo>
                      <a:pt x="307" y="2163"/>
                    </a:lnTo>
                    <a:lnTo>
                      <a:pt x="307" y="2163"/>
                    </a:lnTo>
                    <a:lnTo>
                      <a:pt x="307" y="2163"/>
                    </a:lnTo>
                    <a:lnTo>
                      <a:pt x="307" y="2163"/>
                    </a:lnTo>
                    <a:lnTo>
                      <a:pt x="307" y="2171"/>
                    </a:lnTo>
                    <a:lnTo>
                      <a:pt x="307" y="2171"/>
                    </a:lnTo>
                    <a:lnTo>
                      <a:pt x="307" y="2179"/>
                    </a:lnTo>
                    <a:lnTo>
                      <a:pt x="307" y="2187"/>
                    </a:lnTo>
                    <a:lnTo>
                      <a:pt x="307" y="2187"/>
                    </a:lnTo>
                    <a:lnTo>
                      <a:pt x="307" y="2187"/>
                    </a:lnTo>
                    <a:lnTo>
                      <a:pt x="307" y="2195"/>
                    </a:lnTo>
                    <a:lnTo>
                      <a:pt x="307" y="2195"/>
                    </a:lnTo>
                    <a:lnTo>
                      <a:pt x="307" y="2195"/>
                    </a:lnTo>
                    <a:lnTo>
                      <a:pt x="307" y="2195"/>
                    </a:lnTo>
                    <a:lnTo>
                      <a:pt x="307" y="2203"/>
                    </a:lnTo>
                    <a:lnTo>
                      <a:pt x="307" y="2203"/>
                    </a:lnTo>
                    <a:lnTo>
                      <a:pt x="307" y="2203"/>
                    </a:lnTo>
                    <a:lnTo>
                      <a:pt x="307" y="2203"/>
                    </a:lnTo>
                    <a:lnTo>
                      <a:pt x="315" y="2203"/>
                    </a:lnTo>
                    <a:lnTo>
                      <a:pt x="315" y="2203"/>
                    </a:lnTo>
                    <a:lnTo>
                      <a:pt x="315" y="2211"/>
                    </a:lnTo>
                    <a:lnTo>
                      <a:pt x="315" y="2211"/>
                    </a:lnTo>
                    <a:lnTo>
                      <a:pt x="315" y="2211"/>
                    </a:lnTo>
                    <a:lnTo>
                      <a:pt x="315" y="2219"/>
                    </a:lnTo>
                    <a:lnTo>
                      <a:pt x="315" y="2219"/>
                    </a:lnTo>
                    <a:lnTo>
                      <a:pt x="315" y="2219"/>
                    </a:lnTo>
                    <a:lnTo>
                      <a:pt x="315" y="2219"/>
                    </a:lnTo>
                    <a:lnTo>
                      <a:pt x="323" y="2227"/>
                    </a:lnTo>
                    <a:lnTo>
                      <a:pt x="323" y="2227"/>
                    </a:lnTo>
                    <a:lnTo>
                      <a:pt x="323" y="2227"/>
                    </a:lnTo>
                    <a:lnTo>
                      <a:pt x="323" y="2227"/>
                    </a:lnTo>
                    <a:lnTo>
                      <a:pt x="323" y="2235"/>
                    </a:lnTo>
                    <a:lnTo>
                      <a:pt x="323" y="2235"/>
                    </a:lnTo>
                    <a:lnTo>
                      <a:pt x="315" y="2235"/>
                    </a:lnTo>
                    <a:lnTo>
                      <a:pt x="315" y="2235"/>
                    </a:lnTo>
                    <a:lnTo>
                      <a:pt x="315" y="2235"/>
                    </a:lnTo>
                    <a:lnTo>
                      <a:pt x="307" y="2243"/>
                    </a:lnTo>
                    <a:lnTo>
                      <a:pt x="307" y="2243"/>
                    </a:lnTo>
                    <a:lnTo>
                      <a:pt x="307" y="2243"/>
                    </a:lnTo>
                    <a:lnTo>
                      <a:pt x="307" y="2251"/>
                    </a:lnTo>
                    <a:lnTo>
                      <a:pt x="307" y="2251"/>
                    </a:lnTo>
                    <a:lnTo>
                      <a:pt x="307" y="2251"/>
                    </a:lnTo>
                    <a:lnTo>
                      <a:pt x="307" y="2259"/>
                    </a:lnTo>
                    <a:lnTo>
                      <a:pt x="307" y="2259"/>
                    </a:lnTo>
                    <a:lnTo>
                      <a:pt x="307" y="2259"/>
                    </a:lnTo>
                    <a:lnTo>
                      <a:pt x="315" y="2267"/>
                    </a:lnTo>
                    <a:lnTo>
                      <a:pt x="315" y="2267"/>
                    </a:lnTo>
                    <a:lnTo>
                      <a:pt x="315" y="2267"/>
                    </a:lnTo>
                    <a:lnTo>
                      <a:pt x="315" y="2267"/>
                    </a:lnTo>
                    <a:lnTo>
                      <a:pt x="315" y="2267"/>
                    </a:lnTo>
                    <a:lnTo>
                      <a:pt x="323" y="2267"/>
                    </a:lnTo>
                    <a:lnTo>
                      <a:pt x="323" y="2267"/>
                    </a:lnTo>
                    <a:lnTo>
                      <a:pt x="323" y="2267"/>
                    </a:lnTo>
                    <a:lnTo>
                      <a:pt x="323" y="2276"/>
                    </a:lnTo>
                    <a:lnTo>
                      <a:pt x="323" y="2276"/>
                    </a:lnTo>
                    <a:lnTo>
                      <a:pt x="323" y="2276"/>
                    </a:lnTo>
                    <a:lnTo>
                      <a:pt x="323" y="2276"/>
                    </a:lnTo>
                    <a:lnTo>
                      <a:pt x="323" y="2284"/>
                    </a:lnTo>
                    <a:lnTo>
                      <a:pt x="323" y="2284"/>
                    </a:lnTo>
                    <a:lnTo>
                      <a:pt x="331" y="2284"/>
                    </a:lnTo>
                    <a:lnTo>
                      <a:pt x="331" y="2284"/>
                    </a:lnTo>
                    <a:lnTo>
                      <a:pt x="331" y="2284"/>
                    </a:lnTo>
                    <a:lnTo>
                      <a:pt x="331" y="2284"/>
                    </a:lnTo>
                    <a:lnTo>
                      <a:pt x="339" y="2284"/>
                    </a:lnTo>
                    <a:lnTo>
                      <a:pt x="339" y="2284"/>
                    </a:lnTo>
                    <a:lnTo>
                      <a:pt x="339" y="2292"/>
                    </a:lnTo>
                    <a:lnTo>
                      <a:pt x="339" y="2292"/>
                    </a:lnTo>
                    <a:lnTo>
                      <a:pt x="347" y="2292"/>
                    </a:lnTo>
                    <a:lnTo>
                      <a:pt x="347" y="2292"/>
                    </a:lnTo>
                    <a:lnTo>
                      <a:pt x="347" y="2292"/>
                    </a:lnTo>
                    <a:lnTo>
                      <a:pt x="347" y="2292"/>
                    </a:lnTo>
                    <a:lnTo>
                      <a:pt x="347" y="2292"/>
                    </a:lnTo>
                    <a:lnTo>
                      <a:pt x="347" y="2292"/>
                    </a:lnTo>
                    <a:lnTo>
                      <a:pt x="355" y="2292"/>
                    </a:lnTo>
                    <a:lnTo>
                      <a:pt x="355" y="2292"/>
                    </a:lnTo>
                    <a:lnTo>
                      <a:pt x="355" y="2300"/>
                    </a:lnTo>
                    <a:lnTo>
                      <a:pt x="355" y="2300"/>
                    </a:lnTo>
                    <a:lnTo>
                      <a:pt x="363" y="2308"/>
                    </a:lnTo>
                    <a:lnTo>
                      <a:pt x="363" y="2308"/>
                    </a:lnTo>
                    <a:lnTo>
                      <a:pt x="363" y="2308"/>
                    </a:lnTo>
                    <a:lnTo>
                      <a:pt x="371" y="2316"/>
                    </a:lnTo>
                    <a:lnTo>
                      <a:pt x="371" y="2316"/>
                    </a:lnTo>
                    <a:lnTo>
                      <a:pt x="371" y="2316"/>
                    </a:lnTo>
                    <a:lnTo>
                      <a:pt x="371" y="2316"/>
                    </a:lnTo>
                    <a:lnTo>
                      <a:pt x="371" y="2316"/>
                    </a:lnTo>
                    <a:lnTo>
                      <a:pt x="371" y="2316"/>
                    </a:lnTo>
                    <a:lnTo>
                      <a:pt x="379" y="2324"/>
                    </a:lnTo>
                    <a:lnTo>
                      <a:pt x="379" y="2324"/>
                    </a:lnTo>
                    <a:lnTo>
                      <a:pt x="379" y="2324"/>
                    </a:lnTo>
                    <a:lnTo>
                      <a:pt x="379" y="2332"/>
                    </a:lnTo>
                    <a:lnTo>
                      <a:pt x="379" y="2332"/>
                    </a:lnTo>
                    <a:lnTo>
                      <a:pt x="379" y="2332"/>
                    </a:lnTo>
                    <a:lnTo>
                      <a:pt x="379" y="2332"/>
                    </a:lnTo>
                    <a:lnTo>
                      <a:pt x="379" y="2332"/>
                    </a:lnTo>
                    <a:lnTo>
                      <a:pt x="379" y="2340"/>
                    </a:lnTo>
                    <a:lnTo>
                      <a:pt x="379" y="2340"/>
                    </a:lnTo>
                    <a:lnTo>
                      <a:pt x="379" y="2340"/>
                    </a:lnTo>
                    <a:lnTo>
                      <a:pt x="379" y="2340"/>
                    </a:lnTo>
                    <a:lnTo>
                      <a:pt x="379" y="2340"/>
                    </a:lnTo>
                    <a:lnTo>
                      <a:pt x="379" y="2340"/>
                    </a:lnTo>
                    <a:lnTo>
                      <a:pt x="379" y="2340"/>
                    </a:lnTo>
                    <a:lnTo>
                      <a:pt x="379" y="2340"/>
                    </a:lnTo>
                    <a:lnTo>
                      <a:pt x="387" y="2348"/>
                    </a:lnTo>
                    <a:lnTo>
                      <a:pt x="387" y="2348"/>
                    </a:lnTo>
                    <a:lnTo>
                      <a:pt x="387" y="2348"/>
                    </a:lnTo>
                    <a:lnTo>
                      <a:pt x="395" y="2356"/>
                    </a:lnTo>
                    <a:lnTo>
                      <a:pt x="395" y="2356"/>
                    </a:lnTo>
                    <a:lnTo>
                      <a:pt x="395" y="2356"/>
                    </a:lnTo>
                    <a:lnTo>
                      <a:pt x="395" y="2356"/>
                    </a:lnTo>
                    <a:lnTo>
                      <a:pt x="395" y="2364"/>
                    </a:lnTo>
                    <a:lnTo>
                      <a:pt x="395" y="2364"/>
                    </a:lnTo>
                    <a:lnTo>
                      <a:pt x="395" y="2364"/>
                    </a:lnTo>
                    <a:lnTo>
                      <a:pt x="395" y="2364"/>
                    </a:lnTo>
                    <a:lnTo>
                      <a:pt x="395" y="2372"/>
                    </a:lnTo>
                    <a:lnTo>
                      <a:pt x="403" y="2372"/>
                    </a:lnTo>
                    <a:lnTo>
                      <a:pt x="403" y="2372"/>
                    </a:lnTo>
                    <a:lnTo>
                      <a:pt x="403" y="2380"/>
                    </a:lnTo>
                    <a:lnTo>
                      <a:pt x="403" y="2380"/>
                    </a:lnTo>
                    <a:lnTo>
                      <a:pt x="403" y="2380"/>
                    </a:lnTo>
                    <a:lnTo>
                      <a:pt x="403" y="2380"/>
                    </a:lnTo>
                    <a:lnTo>
                      <a:pt x="403" y="2389"/>
                    </a:lnTo>
                    <a:lnTo>
                      <a:pt x="411" y="2389"/>
                    </a:lnTo>
                    <a:lnTo>
                      <a:pt x="419" y="2389"/>
                    </a:lnTo>
                    <a:lnTo>
                      <a:pt x="419" y="2389"/>
                    </a:lnTo>
                    <a:lnTo>
                      <a:pt x="419" y="2389"/>
                    </a:lnTo>
                    <a:lnTo>
                      <a:pt x="419" y="2389"/>
                    </a:lnTo>
                    <a:lnTo>
                      <a:pt x="419" y="2397"/>
                    </a:lnTo>
                    <a:lnTo>
                      <a:pt x="419" y="2397"/>
                    </a:lnTo>
                    <a:lnTo>
                      <a:pt x="419" y="2397"/>
                    </a:lnTo>
                    <a:lnTo>
                      <a:pt x="427" y="2397"/>
                    </a:lnTo>
                    <a:lnTo>
                      <a:pt x="436" y="2405"/>
                    </a:lnTo>
                    <a:lnTo>
                      <a:pt x="436" y="2405"/>
                    </a:lnTo>
                    <a:lnTo>
                      <a:pt x="436" y="2405"/>
                    </a:lnTo>
                    <a:lnTo>
                      <a:pt x="436" y="2405"/>
                    </a:lnTo>
                    <a:lnTo>
                      <a:pt x="436" y="2405"/>
                    </a:lnTo>
                    <a:lnTo>
                      <a:pt x="436" y="2405"/>
                    </a:lnTo>
                    <a:lnTo>
                      <a:pt x="436" y="2405"/>
                    </a:lnTo>
                    <a:lnTo>
                      <a:pt x="436" y="2405"/>
                    </a:lnTo>
                    <a:lnTo>
                      <a:pt x="444" y="2413"/>
                    </a:lnTo>
                    <a:lnTo>
                      <a:pt x="444" y="2413"/>
                    </a:lnTo>
                    <a:lnTo>
                      <a:pt x="444" y="2413"/>
                    </a:lnTo>
                    <a:lnTo>
                      <a:pt x="444" y="2413"/>
                    </a:lnTo>
                    <a:lnTo>
                      <a:pt x="444" y="2413"/>
                    </a:lnTo>
                    <a:lnTo>
                      <a:pt x="444" y="2413"/>
                    </a:lnTo>
                    <a:lnTo>
                      <a:pt x="452" y="2413"/>
                    </a:lnTo>
                    <a:lnTo>
                      <a:pt x="460" y="2421"/>
                    </a:lnTo>
                    <a:lnTo>
                      <a:pt x="460" y="2421"/>
                    </a:lnTo>
                    <a:lnTo>
                      <a:pt x="460" y="2421"/>
                    </a:lnTo>
                    <a:lnTo>
                      <a:pt x="460" y="2421"/>
                    </a:lnTo>
                    <a:lnTo>
                      <a:pt x="460" y="2421"/>
                    </a:lnTo>
                    <a:lnTo>
                      <a:pt x="468" y="2429"/>
                    </a:lnTo>
                    <a:lnTo>
                      <a:pt x="468" y="2429"/>
                    </a:lnTo>
                    <a:lnTo>
                      <a:pt x="468" y="2429"/>
                    </a:lnTo>
                    <a:lnTo>
                      <a:pt x="468" y="2429"/>
                    </a:lnTo>
                    <a:lnTo>
                      <a:pt x="468" y="2437"/>
                    </a:lnTo>
                    <a:lnTo>
                      <a:pt x="468" y="2429"/>
                    </a:lnTo>
                    <a:lnTo>
                      <a:pt x="468" y="2437"/>
                    </a:lnTo>
                    <a:lnTo>
                      <a:pt x="468" y="2437"/>
                    </a:lnTo>
                    <a:lnTo>
                      <a:pt x="468" y="2437"/>
                    </a:lnTo>
                    <a:lnTo>
                      <a:pt x="468" y="2437"/>
                    </a:lnTo>
                    <a:lnTo>
                      <a:pt x="476" y="2437"/>
                    </a:lnTo>
                    <a:lnTo>
                      <a:pt x="476" y="2437"/>
                    </a:lnTo>
                    <a:lnTo>
                      <a:pt x="476" y="2437"/>
                    </a:lnTo>
                    <a:lnTo>
                      <a:pt x="484" y="2445"/>
                    </a:lnTo>
                    <a:lnTo>
                      <a:pt x="484" y="2445"/>
                    </a:lnTo>
                    <a:lnTo>
                      <a:pt x="484" y="2445"/>
                    </a:lnTo>
                    <a:lnTo>
                      <a:pt x="484" y="2445"/>
                    </a:lnTo>
                    <a:lnTo>
                      <a:pt x="484" y="2445"/>
                    </a:lnTo>
                    <a:lnTo>
                      <a:pt x="484" y="2445"/>
                    </a:lnTo>
                    <a:lnTo>
                      <a:pt x="484" y="2445"/>
                    </a:lnTo>
                    <a:lnTo>
                      <a:pt x="484" y="2445"/>
                    </a:lnTo>
                    <a:lnTo>
                      <a:pt x="484" y="2445"/>
                    </a:lnTo>
                    <a:lnTo>
                      <a:pt x="484" y="2453"/>
                    </a:lnTo>
                    <a:lnTo>
                      <a:pt x="484" y="2453"/>
                    </a:lnTo>
                    <a:lnTo>
                      <a:pt x="484" y="2453"/>
                    </a:lnTo>
                    <a:lnTo>
                      <a:pt x="484" y="2453"/>
                    </a:lnTo>
                    <a:lnTo>
                      <a:pt x="484" y="2453"/>
                    </a:lnTo>
                    <a:lnTo>
                      <a:pt x="484" y="2453"/>
                    </a:lnTo>
                    <a:lnTo>
                      <a:pt x="484" y="2453"/>
                    </a:lnTo>
                    <a:lnTo>
                      <a:pt x="492" y="2453"/>
                    </a:lnTo>
                    <a:lnTo>
                      <a:pt x="492" y="2453"/>
                    </a:lnTo>
                    <a:lnTo>
                      <a:pt x="492" y="2453"/>
                    </a:lnTo>
                    <a:lnTo>
                      <a:pt x="492" y="2453"/>
                    </a:lnTo>
                    <a:lnTo>
                      <a:pt x="500" y="2453"/>
                    </a:lnTo>
                    <a:lnTo>
                      <a:pt x="500" y="2453"/>
                    </a:lnTo>
                    <a:lnTo>
                      <a:pt x="508" y="2453"/>
                    </a:lnTo>
                    <a:lnTo>
                      <a:pt x="508" y="2453"/>
                    </a:lnTo>
                    <a:lnTo>
                      <a:pt x="508" y="2453"/>
                    </a:lnTo>
                    <a:lnTo>
                      <a:pt x="500" y="2461"/>
                    </a:lnTo>
                    <a:lnTo>
                      <a:pt x="500" y="2461"/>
                    </a:lnTo>
                    <a:lnTo>
                      <a:pt x="508" y="2461"/>
                    </a:lnTo>
                    <a:lnTo>
                      <a:pt x="500" y="2461"/>
                    </a:lnTo>
                    <a:lnTo>
                      <a:pt x="500" y="2461"/>
                    </a:lnTo>
                    <a:lnTo>
                      <a:pt x="500" y="2461"/>
                    </a:lnTo>
                    <a:lnTo>
                      <a:pt x="500" y="2453"/>
                    </a:lnTo>
                    <a:lnTo>
                      <a:pt x="508" y="2453"/>
                    </a:lnTo>
                    <a:lnTo>
                      <a:pt x="500" y="2461"/>
                    </a:lnTo>
                    <a:lnTo>
                      <a:pt x="500" y="2461"/>
                    </a:lnTo>
                    <a:lnTo>
                      <a:pt x="492" y="2453"/>
                    </a:lnTo>
                    <a:lnTo>
                      <a:pt x="492" y="2453"/>
                    </a:lnTo>
                    <a:lnTo>
                      <a:pt x="492" y="2453"/>
                    </a:lnTo>
                    <a:lnTo>
                      <a:pt x="492" y="2453"/>
                    </a:lnTo>
                    <a:lnTo>
                      <a:pt x="484" y="2453"/>
                    </a:lnTo>
                    <a:lnTo>
                      <a:pt x="484" y="2453"/>
                    </a:lnTo>
                    <a:lnTo>
                      <a:pt x="484" y="2453"/>
                    </a:lnTo>
                    <a:lnTo>
                      <a:pt x="484" y="2453"/>
                    </a:lnTo>
                    <a:lnTo>
                      <a:pt x="484" y="2453"/>
                    </a:lnTo>
                    <a:lnTo>
                      <a:pt x="484" y="2453"/>
                    </a:lnTo>
                    <a:lnTo>
                      <a:pt x="484" y="2453"/>
                    </a:lnTo>
                    <a:lnTo>
                      <a:pt x="484" y="2445"/>
                    </a:lnTo>
                    <a:lnTo>
                      <a:pt x="484" y="2445"/>
                    </a:lnTo>
                    <a:lnTo>
                      <a:pt x="484" y="2445"/>
                    </a:lnTo>
                    <a:lnTo>
                      <a:pt x="484" y="2445"/>
                    </a:lnTo>
                    <a:lnTo>
                      <a:pt x="484" y="2445"/>
                    </a:lnTo>
                    <a:lnTo>
                      <a:pt x="484" y="2445"/>
                    </a:lnTo>
                    <a:lnTo>
                      <a:pt x="484" y="2445"/>
                    </a:lnTo>
                    <a:lnTo>
                      <a:pt x="484" y="2445"/>
                    </a:lnTo>
                    <a:lnTo>
                      <a:pt x="484" y="2445"/>
                    </a:lnTo>
                    <a:lnTo>
                      <a:pt x="476" y="2437"/>
                    </a:lnTo>
                    <a:lnTo>
                      <a:pt x="476" y="2437"/>
                    </a:lnTo>
                    <a:lnTo>
                      <a:pt x="476" y="2437"/>
                    </a:lnTo>
                    <a:lnTo>
                      <a:pt x="468" y="2437"/>
                    </a:lnTo>
                    <a:lnTo>
                      <a:pt x="468" y="2437"/>
                    </a:lnTo>
                    <a:lnTo>
                      <a:pt x="468" y="2437"/>
                    </a:lnTo>
                    <a:lnTo>
                      <a:pt x="468" y="2437"/>
                    </a:lnTo>
                    <a:lnTo>
                      <a:pt x="468" y="2437"/>
                    </a:lnTo>
                    <a:lnTo>
                      <a:pt x="468" y="2437"/>
                    </a:lnTo>
                    <a:lnTo>
                      <a:pt x="460" y="2429"/>
                    </a:lnTo>
                    <a:lnTo>
                      <a:pt x="460" y="2429"/>
                    </a:lnTo>
                    <a:lnTo>
                      <a:pt x="460" y="2429"/>
                    </a:lnTo>
                    <a:lnTo>
                      <a:pt x="460" y="2429"/>
                    </a:lnTo>
                    <a:lnTo>
                      <a:pt x="460" y="2421"/>
                    </a:lnTo>
                    <a:lnTo>
                      <a:pt x="460" y="2421"/>
                    </a:lnTo>
                    <a:lnTo>
                      <a:pt x="460" y="2421"/>
                    </a:lnTo>
                    <a:lnTo>
                      <a:pt x="460" y="2421"/>
                    </a:lnTo>
                    <a:lnTo>
                      <a:pt x="460" y="2421"/>
                    </a:lnTo>
                    <a:lnTo>
                      <a:pt x="452" y="2421"/>
                    </a:lnTo>
                    <a:lnTo>
                      <a:pt x="444" y="2413"/>
                    </a:lnTo>
                    <a:lnTo>
                      <a:pt x="444" y="2413"/>
                    </a:lnTo>
                    <a:lnTo>
                      <a:pt x="444" y="2413"/>
                    </a:lnTo>
                    <a:lnTo>
                      <a:pt x="444" y="2413"/>
                    </a:lnTo>
                    <a:lnTo>
                      <a:pt x="444" y="2413"/>
                    </a:lnTo>
                    <a:lnTo>
                      <a:pt x="444" y="2413"/>
                    </a:lnTo>
                    <a:lnTo>
                      <a:pt x="436" y="2413"/>
                    </a:lnTo>
                    <a:lnTo>
                      <a:pt x="436" y="2413"/>
                    </a:lnTo>
                    <a:lnTo>
                      <a:pt x="436" y="2405"/>
                    </a:lnTo>
                    <a:lnTo>
                      <a:pt x="436" y="2405"/>
                    </a:lnTo>
                    <a:lnTo>
                      <a:pt x="436" y="2405"/>
                    </a:lnTo>
                    <a:lnTo>
                      <a:pt x="436" y="2405"/>
                    </a:lnTo>
                    <a:lnTo>
                      <a:pt x="436" y="2405"/>
                    </a:lnTo>
                    <a:lnTo>
                      <a:pt x="436" y="2405"/>
                    </a:lnTo>
                    <a:lnTo>
                      <a:pt x="427" y="2397"/>
                    </a:lnTo>
                    <a:lnTo>
                      <a:pt x="419" y="2397"/>
                    </a:lnTo>
                    <a:lnTo>
                      <a:pt x="419" y="2397"/>
                    </a:lnTo>
                    <a:lnTo>
                      <a:pt x="419" y="2397"/>
                    </a:lnTo>
                    <a:lnTo>
                      <a:pt x="419" y="2397"/>
                    </a:lnTo>
                    <a:lnTo>
                      <a:pt x="419" y="2397"/>
                    </a:lnTo>
                    <a:lnTo>
                      <a:pt x="419" y="2397"/>
                    </a:lnTo>
                    <a:lnTo>
                      <a:pt x="419" y="2397"/>
                    </a:lnTo>
                    <a:lnTo>
                      <a:pt x="411" y="2389"/>
                    </a:lnTo>
                    <a:lnTo>
                      <a:pt x="403" y="2389"/>
                    </a:lnTo>
                    <a:lnTo>
                      <a:pt x="403" y="2380"/>
                    </a:lnTo>
                    <a:lnTo>
                      <a:pt x="403" y="2380"/>
                    </a:lnTo>
                    <a:lnTo>
                      <a:pt x="403" y="2380"/>
                    </a:lnTo>
                    <a:lnTo>
                      <a:pt x="403" y="2380"/>
                    </a:lnTo>
                    <a:lnTo>
                      <a:pt x="403" y="2380"/>
                    </a:lnTo>
                    <a:lnTo>
                      <a:pt x="395" y="2372"/>
                    </a:lnTo>
                    <a:lnTo>
                      <a:pt x="395" y="2372"/>
                    </a:lnTo>
                    <a:lnTo>
                      <a:pt x="395" y="2364"/>
                    </a:lnTo>
                    <a:lnTo>
                      <a:pt x="395" y="2364"/>
                    </a:lnTo>
                    <a:lnTo>
                      <a:pt x="395" y="2364"/>
                    </a:lnTo>
                    <a:lnTo>
                      <a:pt x="395" y="2364"/>
                    </a:lnTo>
                    <a:lnTo>
                      <a:pt x="395" y="2364"/>
                    </a:lnTo>
                    <a:lnTo>
                      <a:pt x="395" y="2364"/>
                    </a:lnTo>
                    <a:lnTo>
                      <a:pt x="395" y="2356"/>
                    </a:lnTo>
                    <a:lnTo>
                      <a:pt x="395" y="2356"/>
                    </a:lnTo>
                    <a:lnTo>
                      <a:pt x="387" y="2356"/>
                    </a:lnTo>
                    <a:lnTo>
                      <a:pt x="387" y="2348"/>
                    </a:lnTo>
                    <a:lnTo>
                      <a:pt x="387" y="2348"/>
                    </a:lnTo>
                    <a:lnTo>
                      <a:pt x="379" y="2340"/>
                    </a:lnTo>
                    <a:lnTo>
                      <a:pt x="379" y="2340"/>
                    </a:lnTo>
                    <a:lnTo>
                      <a:pt x="379" y="2340"/>
                    </a:lnTo>
                    <a:lnTo>
                      <a:pt x="379" y="2340"/>
                    </a:lnTo>
                    <a:lnTo>
                      <a:pt x="379" y="2340"/>
                    </a:lnTo>
                    <a:lnTo>
                      <a:pt x="379" y="2340"/>
                    </a:lnTo>
                    <a:lnTo>
                      <a:pt x="379" y="2340"/>
                    </a:lnTo>
                    <a:lnTo>
                      <a:pt x="379" y="2340"/>
                    </a:lnTo>
                    <a:lnTo>
                      <a:pt x="379" y="2332"/>
                    </a:lnTo>
                    <a:lnTo>
                      <a:pt x="379" y="2332"/>
                    </a:lnTo>
                    <a:lnTo>
                      <a:pt x="379" y="2332"/>
                    </a:lnTo>
                    <a:lnTo>
                      <a:pt x="379" y="2332"/>
                    </a:lnTo>
                    <a:lnTo>
                      <a:pt x="379" y="2332"/>
                    </a:lnTo>
                    <a:lnTo>
                      <a:pt x="379" y="2324"/>
                    </a:lnTo>
                    <a:lnTo>
                      <a:pt x="379" y="2324"/>
                    </a:lnTo>
                    <a:lnTo>
                      <a:pt x="371" y="2324"/>
                    </a:lnTo>
                    <a:lnTo>
                      <a:pt x="371" y="2316"/>
                    </a:lnTo>
                    <a:lnTo>
                      <a:pt x="371" y="2316"/>
                    </a:lnTo>
                    <a:lnTo>
                      <a:pt x="371" y="2316"/>
                    </a:lnTo>
                    <a:lnTo>
                      <a:pt x="371" y="2316"/>
                    </a:lnTo>
                    <a:lnTo>
                      <a:pt x="363" y="2316"/>
                    </a:lnTo>
                    <a:lnTo>
                      <a:pt x="363" y="2316"/>
                    </a:lnTo>
                    <a:lnTo>
                      <a:pt x="363" y="2316"/>
                    </a:lnTo>
                    <a:lnTo>
                      <a:pt x="363" y="2308"/>
                    </a:lnTo>
                    <a:lnTo>
                      <a:pt x="363" y="2308"/>
                    </a:lnTo>
                    <a:lnTo>
                      <a:pt x="355" y="2300"/>
                    </a:lnTo>
                    <a:lnTo>
                      <a:pt x="355" y="2300"/>
                    </a:lnTo>
                    <a:lnTo>
                      <a:pt x="355" y="2300"/>
                    </a:lnTo>
                    <a:lnTo>
                      <a:pt x="355" y="2300"/>
                    </a:lnTo>
                    <a:lnTo>
                      <a:pt x="347" y="2292"/>
                    </a:lnTo>
                    <a:lnTo>
                      <a:pt x="347" y="2292"/>
                    </a:lnTo>
                    <a:lnTo>
                      <a:pt x="347" y="2292"/>
                    </a:lnTo>
                    <a:lnTo>
                      <a:pt x="347" y="2292"/>
                    </a:lnTo>
                    <a:lnTo>
                      <a:pt x="347" y="2292"/>
                    </a:lnTo>
                    <a:lnTo>
                      <a:pt x="347" y="2292"/>
                    </a:lnTo>
                    <a:lnTo>
                      <a:pt x="339" y="2292"/>
                    </a:lnTo>
                    <a:lnTo>
                      <a:pt x="339" y="2292"/>
                    </a:lnTo>
                    <a:lnTo>
                      <a:pt x="339" y="2284"/>
                    </a:lnTo>
                    <a:lnTo>
                      <a:pt x="339" y="2284"/>
                    </a:lnTo>
                    <a:lnTo>
                      <a:pt x="331" y="2284"/>
                    </a:lnTo>
                    <a:lnTo>
                      <a:pt x="331" y="2284"/>
                    </a:lnTo>
                    <a:lnTo>
                      <a:pt x="331" y="2284"/>
                    </a:lnTo>
                    <a:lnTo>
                      <a:pt x="331" y="2284"/>
                    </a:lnTo>
                    <a:lnTo>
                      <a:pt x="323" y="2284"/>
                    </a:lnTo>
                    <a:lnTo>
                      <a:pt x="323" y="2284"/>
                    </a:lnTo>
                    <a:lnTo>
                      <a:pt x="323" y="2276"/>
                    </a:lnTo>
                    <a:lnTo>
                      <a:pt x="323" y="2276"/>
                    </a:lnTo>
                    <a:lnTo>
                      <a:pt x="323" y="2276"/>
                    </a:lnTo>
                    <a:lnTo>
                      <a:pt x="323" y="2276"/>
                    </a:lnTo>
                    <a:lnTo>
                      <a:pt x="323" y="2276"/>
                    </a:lnTo>
                    <a:lnTo>
                      <a:pt x="323" y="2276"/>
                    </a:lnTo>
                    <a:lnTo>
                      <a:pt x="315" y="2267"/>
                    </a:lnTo>
                    <a:lnTo>
                      <a:pt x="315" y="2267"/>
                    </a:lnTo>
                    <a:lnTo>
                      <a:pt x="315" y="2267"/>
                    </a:lnTo>
                    <a:lnTo>
                      <a:pt x="315" y="2267"/>
                    </a:lnTo>
                    <a:lnTo>
                      <a:pt x="315" y="2267"/>
                    </a:lnTo>
                    <a:lnTo>
                      <a:pt x="315" y="2267"/>
                    </a:lnTo>
                    <a:lnTo>
                      <a:pt x="307" y="2259"/>
                    </a:lnTo>
                    <a:lnTo>
                      <a:pt x="307" y="2259"/>
                    </a:lnTo>
                    <a:lnTo>
                      <a:pt x="307" y="2259"/>
                    </a:lnTo>
                    <a:lnTo>
                      <a:pt x="307" y="2251"/>
                    </a:lnTo>
                    <a:lnTo>
                      <a:pt x="307" y="2251"/>
                    </a:lnTo>
                    <a:lnTo>
                      <a:pt x="307" y="2251"/>
                    </a:lnTo>
                    <a:lnTo>
                      <a:pt x="307" y="2243"/>
                    </a:lnTo>
                    <a:lnTo>
                      <a:pt x="307" y="2243"/>
                    </a:lnTo>
                    <a:lnTo>
                      <a:pt x="307" y="2243"/>
                    </a:lnTo>
                    <a:lnTo>
                      <a:pt x="315" y="2235"/>
                    </a:lnTo>
                    <a:lnTo>
                      <a:pt x="315" y="2235"/>
                    </a:lnTo>
                    <a:lnTo>
                      <a:pt x="315" y="2235"/>
                    </a:lnTo>
                    <a:lnTo>
                      <a:pt x="323" y="2235"/>
                    </a:lnTo>
                    <a:lnTo>
                      <a:pt x="315" y="2235"/>
                    </a:lnTo>
                    <a:lnTo>
                      <a:pt x="323" y="2227"/>
                    </a:lnTo>
                    <a:lnTo>
                      <a:pt x="323" y="2227"/>
                    </a:lnTo>
                    <a:lnTo>
                      <a:pt x="323" y="2227"/>
                    </a:lnTo>
                    <a:lnTo>
                      <a:pt x="323" y="2227"/>
                    </a:lnTo>
                    <a:lnTo>
                      <a:pt x="315" y="2219"/>
                    </a:lnTo>
                    <a:lnTo>
                      <a:pt x="315" y="2219"/>
                    </a:lnTo>
                    <a:lnTo>
                      <a:pt x="315" y="2219"/>
                    </a:lnTo>
                    <a:lnTo>
                      <a:pt x="315" y="2219"/>
                    </a:lnTo>
                    <a:lnTo>
                      <a:pt x="315" y="2211"/>
                    </a:lnTo>
                    <a:lnTo>
                      <a:pt x="315" y="2211"/>
                    </a:lnTo>
                    <a:lnTo>
                      <a:pt x="315" y="2211"/>
                    </a:lnTo>
                    <a:lnTo>
                      <a:pt x="315" y="2203"/>
                    </a:lnTo>
                    <a:lnTo>
                      <a:pt x="315" y="2203"/>
                    </a:lnTo>
                    <a:lnTo>
                      <a:pt x="307" y="2203"/>
                    </a:lnTo>
                    <a:lnTo>
                      <a:pt x="307" y="2203"/>
                    </a:lnTo>
                    <a:lnTo>
                      <a:pt x="307" y="2203"/>
                    </a:lnTo>
                    <a:lnTo>
                      <a:pt x="307" y="2203"/>
                    </a:lnTo>
                    <a:lnTo>
                      <a:pt x="307" y="2195"/>
                    </a:lnTo>
                    <a:lnTo>
                      <a:pt x="307" y="2195"/>
                    </a:lnTo>
                    <a:lnTo>
                      <a:pt x="307" y="2195"/>
                    </a:lnTo>
                    <a:lnTo>
                      <a:pt x="307" y="2195"/>
                    </a:lnTo>
                    <a:lnTo>
                      <a:pt x="307" y="2187"/>
                    </a:lnTo>
                    <a:lnTo>
                      <a:pt x="307" y="2187"/>
                    </a:lnTo>
                    <a:lnTo>
                      <a:pt x="307" y="2187"/>
                    </a:lnTo>
                    <a:lnTo>
                      <a:pt x="307" y="2179"/>
                    </a:lnTo>
                    <a:lnTo>
                      <a:pt x="307" y="2171"/>
                    </a:lnTo>
                    <a:lnTo>
                      <a:pt x="307" y="2171"/>
                    </a:lnTo>
                    <a:lnTo>
                      <a:pt x="307" y="2163"/>
                    </a:lnTo>
                    <a:lnTo>
                      <a:pt x="307" y="2163"/>
                    </a:lnTo>
                    <a:lnTo>
                      <a:pt x="307" y="2163"/>
                    </a:lnTo>
                    <a:lnTo>
                      <a:pt x="307" y="2163"/>
                    </a:lnTo>
                    <a:lnTo>
                      <a:pt x="307" y="2163"/>
                    </a:lnTo>
                    <a:lnTo>
                      <a:pt x="307" y="2155"/>
                    </a:lnTo>
                    <a:lnTo>
                      <a:pt x="307" y="2155"/>
                    </a:lnTo>
                    <a:lnTo>
                      <a:pt x="307" y="2146"/>
                    </a:lnTo>
                    <a:lnTo>
                      <a:pt x="307" y="2146"/>
                    </a:lnTo>
                    <a:lnTo>
                      <a:pt x="307" y="2146"/>
                    </a:lnTo>
                    <a:lnTo>
                      <a:pt x="307" y="2146"/>
                    </a:lnTo>
                    <a:lnTo>
                      <a:pt x="307" y="2138"/>
                    </a:lnTo>
                    <a:lnTo>
                      <a:pt x="307" y="2138"/>
                    </a:lnTo>
                    <a:lnTo>
                      <a:pt x="307" y="2138"/>
                    </a:lnTo>
                    <a:lnTo>
                      <a:pt x="307" y="2138"/>
                    </a:lnTo>
                    <a:lnTo>
                      <a:pt x="307" y="2138"/>
                    </a:lnTo>
                    <a:lnTo>
                      <a:pt x="307" y="2138"/>
                    </a:lnTo>
                    <a:lnTo>
                      <a:pt x="298" y="2138"/>
                    </a:lnTo>
                    <a:lnTo>
                      <a:pt x="298" y="2138"/>
                    </a:lnTo>
                    <a:lnTo>
                      <a:pt x="298" y="2130"/>
                    </a:lnTo>
                    <a:lnTo>
                      <a:pt x="298" y="2130"/>
                    </a:lnTo>
                    <a:lnTo>
                      <a:pt x="290" y="2130"/>
                    </a:lnTo>
                    <a:lnTo>
                      <a:pt x="290" y="2130"/>
                    </a:lnTo>
                    <a:lnTo>
                      <a:pt x="290" y="2130"/>
                    </a:lnTo>
                    <a:lnTo>
                      <a:pt x="298" y="2122"/>
                    </a:lnTo>
                    <a:lnTo>
                      <a:pt x="298" y="2122"/>
                    </a:lnTo>
                    <a:lnTo>
                      <a:pt x="298" y="2122"/>
                    </a:lnTo>
                    <a:lnTo>
                      <a:pt x="298" y="2122"/>
                    </a:lnTo>
                    <a:lnTo>
                      <a:pt x="290" y="2122"/>
                    </a:lnTo>
                    <a:lnTo>
                      <a:pt x="290" y="2122"/>
                    </a:lnTo>
                    <a:lnTo>
                      <a:pt x="290" y="2114"/>
                    </a:lnTo>
                    <a:lnTo>
                      <a:pt x="290" y="2114"/>
                    </a:lnTo>
                    <a:lnTo>
                      <a:pt x="290" y="2114"/>
                    </a:lnTo>
                    <a:lnTo>
                      <a:pt x="282" y="2114"/>
                    </a:lnTo>
                    <a:lnTo>
                      <a:pt x="282" y="2114"/>
                    </a:lnTo>
                    <a:lnTo>
                      <a:pt x="282" y="2114"/>
                    </a:lnTo>
                    <a:lnTo>
                      <a:pt x="282" y="2114"/>
                    </a:lnTo>
                    <a:lnTo>
                      <a:pt x="274" y="2114"/>
                    </a:lnTo>
                    <a:lnTo>
                      <a:pt x="274" y="2114"/>
                    </a:lnTo>
                    <a:lnTo>
                      <a:pt x="274" y="2106"/>
                    </a:lnTo>
                    <a:lnTo>
                      <a:pt x="274" y="2106"/>
                    </a:lnTo>
                    <a:lnTo>
                      <a:pt x="274" y="2106"/>
                    </a:lnTo>
                    <a:lnTo>
                      <a:pt x="274" y="2106"/>
                    </a:lnTo>
                    <a:lnTo>
                      <a:pt x="266" y="2106"/>
                    </a:lnTo>
                    <a:lnTo>
                      <a:pt x="266" y="2106"/>
                    </a:lnTo>
                    <a:lnTo>
                      <a:pt x="266" y="2106"/>
                    </a:lnTo>
                    <a:lnTo>
                      <a:pt x="266" y="2106"/>
                    </a:lnTo>
                    <a:lnTo>
                      <a:pt x="258" y="2098"/>
                    </a:lnTo>
                    <a:lnTo>
                      <a:pt x="258" y="2098"/>
                    </a:lnTo>
                    <a:lnTo>
                      <a:pt x="258" y="2098"/>
                    </a:lnTo>
                    <a:lnTo>
                      <a:pt x="258" y="2098"/>
                    </a:lnTo>
                    <a:lnTo>
                      <a:pt x="258" y="2098"/>
                    </a:lnTo>
                    <a:lnTo>
                      <a:pt x="250" y="2090"/>
                    </a:lnTo>
                    <a:lnTo>
                      <a:pt x="250" y="2090"/>
                    </a:lnTo>
                    <a:lnTo>
                      <a:pt x="242" y="2090"/>
                    </a:lnTo>
                    <a:lnTo>
                      <a:pt x="242" y="2090"/>
                    </a:lnTo>
                    <a:lnTo>
                      <a:pt x="242" y="2090"/>
                    </a:lnTo>
                    <a:lnTo>
                      <a:pt x="242" y="2090"/>
                    </a:lnTo>
                    <a:lnTo>
                      <a:pt x="242" y="2082"/>
                    </a:lnTo>
                    <a:lnTo>
                      <a:pt x="242" y="2082"/>
                    </a:lnTo>
                    <a:lnTo>
                      <a:pt x="242" y="2082"/>
                    </a:lnTo>
                    <a:lnTo>
                      <a:pt x="250" y="2082"/>
                    </a:lnTo>
                    <a:lnTo>
                      <a:pt x="242" y="2082"/>
                    </a:lnTo>
                    <a:lnTo>
                      <a:pt x="242" y="2082"/>
                    </a:lnTo>
                    <a:lnTo>
                      <a:pt x="242" y="2074"/>
                    </a:lnTo>
                    <a:lnTo>
                      <a:pt x="242" y="2074"/>
                    </a:lnTo>
                    <a:lnTo>
                      <a:pt x="242" y="2074"/>
                    </a:lnTo>
                    <a:lnTo>
                      <a:pt x="242" y="2074"/>
                    </a:lnTo>
                    <a:lnTo>
                      <a:pt x="242" y="2074"/>
                    </a:lnTo>
                    <a:lnTo>
                      <a:pt x="242" y="2074"/>
                    </a:lnTo>
                    <a:lnTo>
                      <a:pt x="234" y="2066"/>
                    </a:lnTo>
                    <a:lnTo>
                      <a:pt x="234" y="2066"/>
                    </a:lnTo>
                    <a:lnTo>
                      <a:pt x="234" y="2058"/>
                    </a:lnTo>
                    <a:lnTo>
                      <a:pt x="234" y="2058"/>
                    </a:lnTo>
                    <a:lnTo>
                      <a:pt x="226" y="2058"/>
                    </a:lnTo>
                    <a:lnTo>
                      <a:pt x="226" y="2058"/>
                    </a:lnTo>
                    <a:lnTo>
                      <a:pt x="226" y="2058"/>
                    </a:lnTo>
                    <a:lnTo>
                      <a:pt x="226" y="2058"/>
                    </a:lnTo>
                    <a:lnTo>
                      <a:pt x="226" y="2058"/>
                    </a:lnTo>
                    <a:lnTo>
                      <a:pt x="226" y="2058"/>
                    </a:lnTo>
                    <a:lnTo>
                      <a:pt x="226" y="2058"/>
                    </a:lnTo>
                    <a:lnTo>
                      <a:pt x="226" y="2058"/>
                    </a:lnTo>
                    <a:lnTo>
                      <a:pt x="218" y="2050"/>
                    </a:lnTo>
                    <a:lnTo>
                      <a:pt x="218" y="2050"/>
                    </a:lnTo>
                    <a:lnTo>
                      <a:pt x="218" y="2050"/>
                    </a:lnTo>
                    <a:lnTo>
                      <a:pt x="218" y="2050"/>
                    </a:lnTo>
                    <a:lnTo>
                      <a:pt x="218" y="2050"/>
                    </a:lnTo>
                    <a:lnTo>
                      <a:pt x="218" y="2050"/>
                    </a:lnTo>
                    <a:lnTo>
                      <a:pt x="218" y="2050"/>
                    </a:lnTo>
                    <a:lnTo>
                      <a:pt x="210" y="2042"/>
                    </a:lnTo>
                    <a:lnTo>
                      <a:pt x="210" y="2042"/>
                    </a:lnTo>
                    <a:lnTo>
                      <a:pt x="210" y="2042"/>
                    </a:lnTo>
                    <a:lnTo>
                      <a:pt x="210" y="2033"/>
                    </a:lnTo>
                    <a:lnTo>
                      <a:pt x="210" y="2033"/>
                    </a:lnTo>
                    <a:lnTo>
                      <a:pt x="210" y="2025"/>
                    </a:lnTo>
                    <a:lnTo>
                      <a:pt x="210" y="2025"/>
                    </a:lnTo>
                    <a:lnTo>
                      <a:pt x="202" y="2017"/>
                    </a:lnTo>
                    <a:lnTo>
                      <a:pt x="202" y="2017"/>
                    </a:lnTo>
                    <a:lnTo>
                      <a:pt x="202" y="2017"/>
                    </a:lnTo>
                    <a:lnTo>
                      <a:pt x="202" y="2017"/>
                    </a:lnTo>
                    <a:lnTo>
                      <a:pt x="202" y="2017"/>
                    </a:lnTo>
                    <a:lnTo>
                      <a:pt x="210" y="2009"/>
                    </a:lnTo>
                    <a:lnTo>
                      <a:pt x="210" y="2009"/>
                    </a:lnTo>
                    <a:lnTo>
                      <a:pt x="210" y="2009"/>
                    </a:lnTo>
                    <a:lnTo>
                      <a:pt x="210" y="2009"/>
                    </a:lnTo>
                    <a:lnTo>
                      <a:pt x="210" y="2009"/>
                    </a:lnTo>
                    <a:lnTo>
                      <a:pt x="202" y="2001"/>
                    </a:lnTo>
                    <a:lnTo>
                      <a:pt x="202" y="2001"/>
                    </a:lnTo>
                    <a:lnTo>
                      <a:pt x="202" y="2001"/>
                    </a:lnTo>
                    <a:lnTo>
                      <a:pt x="202" y="2001"/>
                    </a:lnTo>
                    <a:lnTo>
                      <a:pt x="210" y="1993"/>
                    </a:lnTo>
                    <a:lnTo>
                      <a:pt x="210" y="1993"/>
                    </a:lnTo>
                    <a:lnTo>
                      <a:pt x="210" y="1993"/>
                    </a:lnTo>
                    <a:lnTo>
                      <a:pt x="210" y="1985"/>
                    </a:lnTo>
                    <a:lnTo>
                      <a:pt x="210" y="1985"/>
                    </a:lnTo>
                    <a:lnTo>
                      <a:pt x="202" y="1985"/>
                    </a:lnTo>
                    <a:lnTo>
                      <a:pt x="202" y="1985"/>
                    </a:lnTo>
                    <a:lnTo>
                      <a:pt x="202" y="1977"/>
                    </a:lnTo>
                    <a:lnTo>
                      <a:pt x="202" y="1977"/>
                    </a:lnTo>
                    <a:lnTo>
                      <a:pt x="202" y="1977"/>
                    </a:lnTo>
                    <a:lnTo>
                      <a:pt x="202" y="1977"/>
                    </a:lnTo>
                    <a:lnTo>
                      <a:pt x="202" y="1977"/>
                    </a:lnTo>
                    <a:lnTo>
                      <a:pt x="202" y="1977"/>
                    </a:lnTo>
                    <a:lnTo>
                      <a:pt x="202" y="1977"/>
                    </a:lnTo>
                    <a:lnTo>
                      <a:pt x="202" y="1977"/>
                    </a:lnTo>
                    <a:lnTo>
                      <a:pt x="194" y="1977"/>
                    </a:lnTo>
                    <a:lnTo>
                      <a:pt x="194" y="1977"/>
                    </a:lnTo>
                    <a:lnTo>
                      <a:pt x="194" y="1969"/>
                    </a:lnTo>
                    <a:lnTo>
                      <a:pt x="194" y="1977"/>
                    </a:lnTo>
                    <a:lnTo>
                      <a:pt x="194" y="1969"/>
                    </a:lnTo>
                    <a:lnTo>
                      <a:pt x="194" y="1969"/>
                    </a:lnTo>
                    <a:lnTo>
                      <a:pt x="194" y="1969"/>
                    </a:lnTo>
                    <a:lnTo>
                      <a:pt x="194" y="1961"/>
                    </a:lnTo>
                    <a:lnTo>
                      <a:pt x="194" y="1961"/>
                    </a:lnTo>
                    <a:lnTo>
                      <a:pt x="194" y="1961"/>
                    </a:lnTo>
                    <a:lnTo>
                      <a:pt x="194" y="1961"/>
                    </a:lnTo>
                    <a:lnTo>
                      <a:pt x="194" y="1961"/>
                    </a:lnTo>
                    <a:lnTo>
                      <a:pt x="194" y="1953"/>
                    </a:lnTo>
                    <a:lnTo>
                      <a:pt x="194" y="1945"/>
                    </a:lnTo>
                    <a:lnTo>
                      <a:pt x="194" y="1945"/>
                    </a:lnTo>
                    <a:lnTo>
                      <a:pt x="194" y="1937"/>
                    </a:lnTo>
                    <a:lnTo>
                      <a:pt x="194" y="1937"/>
                    </a:lnTo>
                    <a:lnTo>
                      <a:pt x="194" y="1937"/>
                    </a:lnTo>
                    <a:lnTo>
                      <a:pt x="194" y="1929"/>
                    </a:lnTo>
                    <a:lnTo>
                      <a:pt x="194" y="1929"/>
                    </a:lnTo>
                    <a:lnTo>
                      <a:pt x="194" y="1929"/>
                    </a:lnTo>
                    <a:lnTo>
                      <a:pt x="194" y="1920"/>
                    </a:lnTo>
                    <a:lnTo>
                      <a:pt x="194" y="1920"/>
                    </a:lnTo>
                    <a:lnTo>
                      <a:pt x="194" y="1920"/>
                    </a:lnTo>
                    <a:lnTo>
                      <a:pt x="194" y="1912"/>
                    </a:lnTo>
                    <a:lnTo>
                      <a:pt x="194" y="1912"/>
                    </a:lnTo>
                    <a:lnTo>
                      <a:pt x="194" y="1912"/>
                    </a:lnTo>
                    <a:lnTo>
                      <a:pt x="194" y="1904"/>
                    </a:lnTo>
                    <a:lnTo>
                      <a:pt x="194" y="1904"/>
                    </a:lnTo>
                    <a:lnTo>
                      <a:pt x="194" y="1904"/>
                    </a:lnTo>
                    <a:lnTo>
                      <a:pt x="194" y="1904"/>
                    </a:lnTo>
                    <a:lnTo>
                      <a:pt x="194" y="1904"/>
                    </a:lnTo>
                    <a:lnTo>
                      <a:pt x="194" y="1904"/>
                    </a:lnTo>
                    <a:lnTo>
                      <a:pt x="194" y="1896"/>
                    </a:lnTo>
                    <a:lnTo>
                      <a:pt x="194" y="1896"/>
                    </a:lnTo>
                    <a:lnTo>
                      <a:pt x="194" y="1896"/>
                    </a:lnTo>
                    <a:lnTo>
                      <a:pt x="194" y="1888"/>
                    </a:lnTo>
                    <a:lnTo>
                      <a:pt x="194" y="1888"/>
                    </a:lnTo>
                    <a:lnTo>
                      <a:pt x="194" y="1888"/>
                    </a:lnTo>
                    <a:lnTo>
                      <a:pt x="194" y="1888"/>
                    </a:lnTo>
                    <a:lnTo>
                      <a:pt x="194" y="1888"/>
                    </a:lnTo>
                    <a:lnTo>
                      <a:pt x="194" y="1880"/>
                    </a:lnTo>
                    <a:lnTo>
                      <a:pt x="194" y="1880"/>
                    </a:lnTo>
                    <a:lnTo>
                      <a:pt x="194" y="1880"/>
                    </a:lnTo>
                    <a:lnTo>
                      <a:pt x="194" y="1880"/>
                    </a:lnTo>
                    <a:lnTo>
                      <a:pt x="194" y="1880"/>
                    </a:lnTo>
                    <a:lnTo>
                      <a:pt x="194" y="1880"/>
                    </a:lnTo>
                    <a:lnTo>
                      <a:pt x="194" y="1872"/>
                    </a:lnTo>
                    <a:lnTo>
                      <a:pt x="194" y="1880"/>
                    </a:lnTo>
                    <a:lnTo>
                      <a:pt x="186" y="1872"/>
                    </a:lnTo>
                    <a:lnTo>
                      <a:pt x="186" y="1872"/>
                    </a:lnTo>
                    <a:lnTo>
                      <a:pt x="186" y="1864"/>
                    </a:lnTo>
                    <a:lnTo>
                      <a:pt x="186" y="1864"/>
                    </a:lnTo>
                    <a:lnTo>
                      <a:pt x="186" y="1864"/>
                    </a:lnTo>
                    <a:lnTo>
                      <a:pt x="186" y="1864"/>
                    </a:lnTo>
                    <a:lnTo>
                      <a:pt x="194" y="1856"/>
                    </a:lnTo>
                    <a:lnTo>
                      <a:pt x="194" y="1856"/>
                    </a:lnTo>
                    <a:lnTo>
                      <a:pt x="194" y="1856"/>
                    </a:lnTo>
                    <a:lnTo>
                      <a:pt x="194" y="1856"/>
                    </a:lnTo>
                    <a:lnTo>
                      <a:pt x="194" y="1856"/>
                    </a:lnTo>
                    <a:lnTo>
                      <a:pt x="194" y="1856"/>
                    </a:lnTo>
                    <a:lnTo>
                      <a:pt x="194" y="1856"/>
                    </a:lnTo>
                    <a:lnTo>
                      <a:pt x="194" y="1856"/>
                    </a:lnTo>
                    <a:lnTo>
                      <a:pt x="186" y="1848"/>
                    </a:lnTo>
                    <a:lnTo>
                      <a:pt x="186" y="1848"/>
                    </a:lnTo>
                    <a:lnTo>
                      <a:pt x="186" y="1848"/>
                    </a:lnTo>
                    <a:lnTo>
                      <a:pt x="186" y="1848"/>
                    </a:lnTo>
                    <a:lnTo>
                      <a:pt x="186" y="1848"/>
                    </a:lnTo>
                    <a:lnTo>
                      <a:pt x="186" y="1848"/>
                    </a:lnTo>
                    <a:lnTo>
                      <a:pt x="178" y="1840"/>
                    </a:lnTo>
                    <a:lnTo>
                      <a:pt x="178" y="1840"/>
                    </a:lnTo>
                    <a:lnTo>
                      <a:pt x="178" y="1840"/>
                    </a:lnTo>
                    <a:lnTo>
                      <a:pt x="178" y="1840"/>
                    </a:lnTo>
                    <a:lnTo>
                      <a:pt x="178" y="1840"/>
                    </a:lnTo>
                    <a:lnTo>
                      <a:pt x="178" y="1840"/>
                    </a:lnTo>
                    <a:lnTo>
                      <a:pt x="178" y="1840"/>
                    </a:lnTo>
                    <a:lnTo>
                      <a:pt x="178" y="1840"/>
                    </a:lnTo>
                    <a:lnTo>
                      <a:pt x="178" y="1832"/>
                    </a:lnTo>
                    <a:lnTo>
                      <a:pt x="178" y="1832"/>
                    </a:lnTo>
                    <a:lnTo>
                      <a:pt x="178" y="1832"/>
                    </a:lnTo>
                    <a:lnTo>
                      <a:pt x="178" y="1824"/>
                    </a:lnTo>
                    <a:lnTo>
                      <a:pt x="178" y="1824"/>
                    </a:lnTo>
                    <a:lnTo>
                      <a:pt x="178" y="1824"/>
                    </a:lnTo>
                    <a:lnTo>
                      <a:pt x="178" y="1824"/>
                    </a:lnTo>
                    <a:lnTo>
                      <a:pt x="178" y="1824"/>
                    </a:lnTo>
                    <a:lnTo>
                      <a:pt x="170" y="1824"/>
                    </a:lnTo>
                    <a:lnTo>
                      <a:pt x="170" y="1816"/>
                    </a:lnTo>
                    <a:lnTo>
                      <a:pt x="170" y="1816"/>
                    </a:lnTo>
                    <a:lnTo>
                      <a:pt x="170" y="1816"/>
                    </a:lnTo>
                    <a:lnTo>
                      <a:pt x="170" y="1816"/>
                    </a:lnTo>
                    <a:lnTo>
                      <a:pt x="170" y="1816"/>
                    </a:lnTo>
                    <a:lnTo>
                      <a:pt x="161" y="1816"/>
                    </a:lnTo>
                    <a:lnTo>
                      <a:pt x="161" y="1816"/>
                    </a:lnTo>
                    <a:lnTo>
                      <a:pt x="161" y="1816"/>
                    </a:lnTo>
                    <a:lnTo>
                      <a:pt x="161" y="1816"/>
                    </a:lnTo>
                    <a:lnTo>
                      <a:pt x="153" y="1808"/>
                    </a:lnTo>
                    <a:lnTo>
                      <a:pt x="153" y="1808"/>
                    </a:lnTo>
                    <a:lnTo>
                      <a:pt x="153" y="1808"/>
                    </a:lnTo>
                    <a:lnTo>
                      <a:pt x="153" y="1808"/>
                    </a:lnTo>
                    <a:lnTo>
                      <a:pt x="145" y="1799"/>
                    </a:lnTo>
                    <a:lnTo>
                      <a:pt x="145" y="1799"/>
                    </a:lnTo>
                    <a:lnTo>
                      <a:pt x="145" y="1799"/>
                    </a:lnTo>
                    <a:lnTo>
                      <a:pt x="145" y="1791"/>
                    </a:lnTo>
                    <a:lnTo>
                      <a:pt x="145" y="1783"/>
                    </a:lnTo>
                    <a:lnTo>
                      <a:pt x="145" y="1791"/>
                    </a:lnTo>
                    <a:lnTo>
                      <a:pt x="145" y="1783"/>
                    </a:lnTo>
                    <a:lnTo>
                      <a:pt x="137" y="1783"/>
                    </a:lnTo>
                    <a:lnTo>
                      <a:pt x="137" y="1775"/>
                    </a:lnTo>
                    <a:lnTo>
                      <a:pt x="137" y="1775"/>
                    </a:lnTo>
                    <a:lnTo>
                      <a:pt x="137" y="1775"/>
                    </a:lnTo>
                    <a:lnTo>
                      <a:pt x="129" y="1775"/>
                    </a:lnTo>
                    <a:lnTo>
                      <a:pt x="129" y="1775"/>
                    </a:lnTo>
                    <a:lnTo>
                      <a:pt x="129" y="1775"/>
                    </a:lnTo>
                    <a:lnTo>
                      <a:pt x="121" y="1767"/>
                    </a:lnTo>
                    <a:lnTo>
                      <a:pt x="121" y="1767"/>
                    </a:lnTo>
                    <a:lnTo>
                      <a:pt x="121" y="1767"/>
                    </a:lnTo>
                    <a:lnTo>
                      <a:pt x="113" y="1759"/>
                    </a:lnTo>
                    <a:lnTo>
                      <a:pt x="113" y="1759"/>
                    </a:lnTo>
                    <a:lnTo>
                      <a:pt x="113" y="1759"/>
                    </a:lnTo>
                    <a:lnTo>
                      <a:pt x="105" y="1751"/>
                    </a:lnTo>
                    <a:lnTo>
                      <a:pt x="105" y="1751"/>
                    </a:lnTo>
                    <a:lnTo>
                      <a:pt x="97" y="1751"/>
                    </a:lnTo>
                    <a:lnTo>
                      <a:pt x="97" y="1743"/>
                    </a:lnTo>
                    <a:lnTo>
                      <a:pt x="97" y="1743"/>
                    </a:lnTo>
                    <a:lnTo>
                      <a:pt x="97" y="1743"/>
                    </a:lnTo>
                    <a:lnTo>
                      <a:pt x="89" y="1743"/>
                    </a:lnTo>
                    <a:lnTo>
                      <a:pt x="89" y="1735"/>
                    </a:lnTo>
                    <a:lnTo>
                      <a:pt x="89" y="1735"/>
                    </a:lnTo>
                    <a:lnTo>
                      <a:pt x="89" y="1735"/>
                    </a:lnTo>
                    <a:lnTo>
                      <a:pt x="89" y="1727"/>
                    </a:lnTo>
                    <a:lnTo>
                      <a:pt x="89" y="1727"/>
                    </a:lnTo>
                    <a:lnTo>
                      <a:pt x="89" y="1727"/>
                    </a:lnTo>
                    <a:lnTo>
                      <a:pt x="89" y="1727"/>
                    </a:lnTo>
                    <a:lnTo>
                      <a:pt x="89" y="1727"/>
                    </a:lnTo>
                    <a:lnTo>
                      <a:pt x="89" y="1719"/>
                    </a:lnTo>
                    <a:lnTo>
                      <a:pt x="89" y="1719"/>
                    </a:lnTo>
                    <a:lnTo>
                      <a:pt x="89" y="1719"/>
                    </a:lnTo>
                    <a:lnTo>
                      <a:pt x="89" y="1719"/>
                    </a:lnTo>
                    <a:lnTo>
                      <a:pt x="81" y="1719"/>
                    </a:lnTo>
                    <a:lnTo>
                      <a:pt x="81" y="1719"/>
                    </a:lnTo>
                    <a:lnTo>
                      <a:pt x="81" y="1711"/>
                    </a:lnTo>
                    <a:lnTo>
                      <a:pt x="81" y="1711"/>
                    </a:lnTo>
                    <a:lnTo>
                      <a:pt x="81" y="1711"/>
                    </a:lnTo>
                    <a:lnTo>
                      <a:pt x="81" y="1711"/>
                    </a:lnTo>
                    <a:lnTo>
                      <a:pt x="81" y="1703"/>
                    </a:lnTo>
                    <a:lnTo>
                      <a:pt x="81" y="1703"/>
                    </a:lnTo>
                    <a:lnTo>
                      <a:pt x="73" y="1703"/>
                    </a:lnTo>
                    <a:lnTo>
                      <a:pt x="73" y="1703"/>
                    </a:lnTo>
                    <a:lnTo>
                      <a:pt x="73" y="1703"/>
                    </a:lnTo>
                    <a:lnTo>
                      <a:pt x="73" y="1703"/>
                    </a:lnTo>
                    <a:lnTo>
                      <a:pt x="73" y="1695"/>
                    </a:lnTo>
                    <a:lnTo>
                      <a:pt x="73" y="1695"/>
                    </a:lnTo>
                    <a:lnTo>
                      <a:pt x="73" y="1695"/>
                    </a:lnTo>
                    <a:lnTo>
                      <a:pt x="73" y="1695"/>
                    </a:lnTo>
                    <a:lnTo>
                      <a:pt x="73" y="1695"/>
                    </a:lnTo>
                    <a:lnTo>
                      <a:pt x="73" y="1686"/>
                    </a:lnTo>
                    <a:lnTo>
                      <a:pt x="73" y="1686"/>
                    </a:lnTo>
                    <a:lnTo>
                      <a:pt x="73" y="1686"/>
                    </a:lnTo>
                    <a:lnTo>
                      <a:pt x="73" y="1678"/>
                    </a:lnTo>
                    <a:lnTo>
                      <a:pt x="73" y="1678"/>
                    </a:lnTo>
                    <a:lnTo>
                      <a:pt x="73" y="1678"/>
                    </a:lnTo>
                    <a:lnTo>
                      <a:pt x="73" y="1670"/>
                    </a:lnTo>
                    <a:lnTo>
                      <a:pt x="73" y="1670"/>
                    </a:lnTo>
                    <a:lnTo>
                      <a:pt x="73" y="1662"/>
                    </a:lnTo>
                    <a:lnTo>
                      <a:pt x="73" y="1662"/>
                    </a:lnTo>
                    <a:lnTo>
                      <a:pt x="73" y="1662"/>
                    </a:lnTo>
                    <a:lnTo>
                      <a:pt x="73" y="1662"/>
                    </a:lnTo>
                    <a:lnTo>
                      <a:pt x="73" y="1654"/>
                    </a:lnTo>
                    <a:lnTo>
                      <a:pt x="73" y="1654"/>
                    </a:lnTo>
                    <a:lnTo>
                      <a:pt x="73" y="1654"/>
                    </a:lnTo>
                    <a:lnTo>
                      <a:pt x="73" y="1654"/>
                    </a:lnTo>
                    <a:lnTo>
                      <a:pt x="81" y="1646"/>
                    </a:lnTo>
                    <a:lnTo>
                      <a:pt x="81" y="1646"/>
                    </a:lnTo>
                    <a:lnTo>
                      <a:pt x="81" y="1646"/>
                    </a:lnTo>
                    <a:lnTo>
                      <a:pt x="81" y="1646"/>
                    </a:lnTo>
                    <a:lnTo>
                      <a:pt x="81" y="1638"/>
                    </a:lnTo>
                    <a:lnTo>
                      <a:pt x="81" y="1638"/>
                    </a:lnTo>
                    <a:lnTo>
                      <a:pt x="81" y="1638"/>
                    </a:lnTo>
                    <a:lnTo>
                      <a:pt x="81" y="1638"/>
                    </a:lnTo>
                    <a:lnTo>
                      <a:pt x="89" y="1638"/>
                    </a:lnTo>
                    <a:lnTo>
                      <a:pt x="89" y="1638"/>
                    </a:lnTo>
                    <a:lnTo>
                      <a:pt x="89" y="1630"/>
                    </a:lnTo>
                    <a:lnTo>
                      <a:pt x="89" y="1630"/>
                    </a:lnTo>
                    <a:lnTo>
                      <a:pt x="89" y="1630"/>
                    </a:lnTo>
                    <a:lnTo>
                      <a:pt x="89" y="1630"/>
                    </a:lnTo>
                    <a:lnTo>
                      <a:pt x="89" y="1630"/>
                    </a:lnTo>
                    <a:lnTo>
                      <a:pt x="89" y="1630"/>
                    </a:lnTo>
                    <a:lnTo>
                      <a:pt x="89" y="1622"/>
                    </a:lnTo>
                    <a:lnTo>
                      <a:pt x="89" y="1622"/>
                    </a:lnTo>
                    <a:lnTo>
                      <a:pt x="89" y="1622"/>
                    </a:lnTo>
                    <a:lnTo>
                      <a:pt x="89" y="1622"/>
                    </a:lnTo>
                    <a:lnTo>
                      <a:pt x="97" y="1622"/>
                    </a:lnTo>
                    <a:lnTo>
                      <a:pt x="97" y="1614"/>
                    </a:lnTo>
                    <a:lnTo>
                      <a:pt x="97" y="1614"/>
                    </a:lnTo>
                    <a:lnTo>
                      <a:pt x="97" y="1614"/>
                    </a:lnTo>
                    <a:lnTo>
                      <a:pt x="97" y="1614"/>
                    </a:lnTo>
                    <a:lnTo>
                      <a:pt x="97" y="1614"/>
                    </a:lnTo>
                    <a:lnTo>
                      <a:pt x="105" y="1606"/>
                    </a:lnTo>
                    <a:lnTo>
                      <a:pt x="105" y="1606"/>
                    </a:lnTo>
                    <a:lnTo>
                      <a:pt x="105" y="1606"/>
                    </a:lnTo>
                    <a:lnTo>
                      <a:pt x="105" y="1606"/>
                    </a:lnTo>
                    <a:lnTo>
                      <a:pt x="105" y="1598"/>
                    </a:lnTo>
                    <a:lnTo>
                      <a:pt x="105" y="1598"/>
                    </a:lnTo>
                    <a:lnTo>
                      <a:pt x="105" y="1598"/>
                    </a:lnTo>
                    <a:lnTo>
                      <a:pt x="105" y="1598"/>
                    </a:lnTo>
                    <a:lnTo>
                      <a:pt x="105" y="1590"/>
                    </a:lnTo>
                    <a:lnTo>
                      <a:pt x="105" y="1590"/>
                    </a:lnTo>
                    <a:lnTo>
                      <a:pt x="113" y="1582"/>
                    </a:lnTo>
                    <a:lnTo>
                      <a:pt x="113" y="1582"/>
                    </a:lnTo>
                    <a:lnTo>
                      <a:pt x="113" y="1582"/>
                    </a:lnTo>
                    <a:lnTo>
                      <a:pt x="113" y="1573"/>
                    </a:lnTo>
                    <a:lnTo>
                      <a:pt x="113" y="1573"/>
                    </a:lnTo>
                    <a:lnTo>
                      <a:pt x="113" y="1573"/>
                    </a:lnTo>
                    <a:lnTo>
                      <a:pt x="113" y="1573"/>
                    </a:lnTo>
                    <a:lnTo>
                      <a:pt x="113" y="1573"/>
                    </a:lnTo>
                    <a:lnTo>
                      <a:pt x="113" y="1565"/>
                    </a:lnTo>
                    <a:lnTo>
                      <a:pt x="113" y="1565"/>
                    </a:lnTo>
                    <a:lnTo>
                      <a:pt x="113" y="1565"/>
                    </a:lnTo>
                    <a:lnTo>
                      <a:pt x="113" y="1565"/>
                    </a:lnTo>
                    <a:lnTo>
                      <a:pt x="113" y="1565"/>
                    </a:lnTo>
                    <a:lnTo>
                      <a:pt x="113" y="1557"/>
                    </a:lnTo>
                    <a:lnTo>
                      <a:pt x="113" y="1557"/>
                    </a:lnTo>
                    <a:lnTo>
                      <a:pt x="113" y="1557"/>
                    </a:lnTo>
                    <a:lnTo>
                      <a:pt x="113" y="1557"/>
                    </a:lnTo>
                    <a:lnTo>
                      <a:pt x="113" y="1549"/>
                    </a:lnTo>
                    <a:lnTo>
                      <a:pt x="113" y="1549"/>
                    </a:lnTo>
                    <a:lnTo>
                      <a:pt x="113" y="1541"/>
                    </a:lnTo>
                    <a:lnTo>
                      <a:pt x="113" y="1541"/>
                    </a:lnTo>
                    <a:lnTo>
                      <a:pt x="113" y="1541"/>
                    </a:lnTo>
                    <a:lnTo>
                      <a:pt x="113" y="1541"/>
                    </a:lnTo>
                    <a:lnTo>
                      <a:pt x="113" y="1533"/>
                    </a:lnTo>
                    <a:lnTo>
                      <a:pt x="113" y="1533"/>
                    </a:lnTo>
                    <a:lnTo>
                      <a:pt x="113" y="1525"/>
                    </a:lnTo>
                    <a:lnTo>
                      <a:pt x="113" y="1525"/>
                    </a:lnTo>
                    <a:lnTo>
                      <a:pt x="113" y="1525"/>
                    </a:lnTo>
                    <a:lnTo>
                      <a:pt x="113" y="1525"/>
                    </a:lnTo>
                    <a:lnTo>
                      <a:pt x="113" y="1525"/>
                    </a:lnTo>
                    <a:lnTo>
                      <a:pt x="113" y="1517"/>
                    </a:lnTo>
                    <a:lnTo>
                      <a:pt x="113" y="1517"/>
                    </a:lnTo>
                    <a:lnTo>
                      <a:pt x="113" y="1517"/>
                    </a:lnTo>
                    <a:lnTo>
                      <a:pt x="113" y="1509"/>
                    </a:lnTo>
                    <a:lnTo>
                      <a:pt x="113" y="1509"/>
                    </a:lnTo>
                    <a:lnTo>
                      <a:pt x="105" y="1509"/>
                    </a:lnTo>
                    <a:lnTo>
                      <a:pt x="105" y="1501"/>
                    </a:lnTo>
                    <a:lnTo>
                      <a:pt x="105" y="1501"/>
                    </a:lnTo>
                    <a:lnTo>
                      <a:pt x="105" y="1501"/>
                    </a:lnTo>
                    <a:lnTo>
                      <a:pt x="105" y="1493"/>
                    </a:lnTo>
                    <a:lnTo>
                      <a:pt x="105" y="1493"/>
                    </a:lnTo>
                    <a:lnTo>
                      <a:pt x="105" y="1493"/>
                    </a:lnTo>
                    <a:lnTo>
                      <a:pt x="105" y="1493"/>
                    </a:lnTo>
                    <a:lnTo>
                      <a:pt x="105" y="1493"/>
                    </a:lnTo>
                    <a:lnTo>
                      <a:pt x="105" y="1485"/>
                    </a:lnTo>
                    <a:lnTo>
                      <a:pt x="105" y="1485"/>
                    </a:lnTo>
                    <a:lnTo>
                      <a:pt x="105" y="1485"/>
                    </a:lnTo>
                    <a:lnTo>
                      <a:pt x="105" y="1485"/>
                    </a:lnTo>
                    <a:lnTo>
                      <a:pt x="97" y="1477"/>
                    </a:lnTo>
                    <a:lnTo>
                      <a:pt x="97" y="1477"/>
                    </a:lnTo>
                    <a:lnTo>
                      <a:pt x="97" y="1469"/>
                    </a:lnTo>
                    <a:lnTo>
                      <a:pt x="105" y="1461"/>
                    </a:lnTo>
                    <a:lnTo>
                      <a:pt x="105" y="1461"/>
                    </a:lnTo>
                    <a:lnTo>
                      <a:pt x="105" y="1461"/>
                    </a:lnTo>
                    <a:lnTo>
                      <a:pt x="105" y="1461"/>
                    </a:lnTo>
                    <a:lnTo>
                      <a:pt x="105" y="1461"/>
                    </a:lnTo>
                    <a:lnTo>
                      <a:pt x="105" y="1461"/>
                    </a:lnTo>
                    <a:lnTo>
                      <a:pt x="105" y="1461"/>
                    </a:lnTo>
                    <a:lnTo>
                      <a:pt x="105" y="1461"/>
                    </a:lnTo>
                    <a:lnTo>
                      <a:pt x="105" y="1461"/>
                    </a:lnTo>
                    <a:lnTo>
                      <a:pt x="97" y="1461"/>
                    </a:lnTo>
                    <a:lnTo>
                      <a:pt x="97" y="1461"/>
                    </a:lnTo>
                    <a:lnTo>
                      <a:pt x="89" y="1452"/>
                    </a:lnTo>
                    <a:lnTo>
                      <a:pt x="89" y="1452"/>
                    </a:lnTo>
                    <a:lnTo>
                      <a:pt x="89" y="1444"/>
                    </a:lnTo>
                    <a:lnTo>
                      <a:pt x="89" y="1444"/>
                    </a:lnTo>
                    <a:lnTo>
                      <a:pt x="89" y="1444"/>
                    </a:lnTo>
                    <a:lnTo>
                      <a:pt x="89" y="1436"/>
                    </a:lnTo>
                    <a:lnTo>
                      <a:pt x="89" y="1436"/>
                    </a:lnTo>
                    <a:lnTo>
                      <a:pt x="89" y="1428"/>
                    </a:lnTo>
                    <a:lnTo>
                      <a:pt x="89" y="1420"/>
                    </a:lnTo>
                    <a:lnTo>
                      <a:pt x="89" y="1420"/>
                    </a:lnTo>
                    <a:lnTo>
                      <a:pt x="89" y="1420"/>
                    </a:lnTo>
                    <a:lnTo>
                      <a:pt x="89" y="1412"/>
                    </a:lnTo>
                    <a:lnTo>
                      <a:pt x="89" y="1412"/>
                    </a:lnTo>
                    <a:lnTo>
                      <a:pt x="89" y="1412"/>
                    </a:lnTo>
                    <a:lnTo>
                      <a:pt x="89" y="1404"/>
                    </a:lnTo>
                    <a:lnTo>
                      <a:pt x="89" y="1404"/>
                    </a:lnTo>
                    <a:lnTo>
                      <a:pt x="89" y="1404"/>
                    </a:lnTo>
                    <a:lnTo>
                      <a:pt x="89" y="1404"/>
                    </a:lnTo>
                    <a:lnTo>
                      <a:pt x="89" y="1404"/>
                    </a:lnTo>
                    <a:lnTo>
                      <a:pt x="89" y="1404"/>
                    </a:lnTo>
                    <a:lnTo>
                      <a:pt x="89" y="1396"/>
                    </a:lnTo>
                    <a:lnTo>
                      <a:pt x="89" y="1396"/>
                    </a:lnTo>
                    <a:lnTo>
                      <a:pt x="89" y="1396"/>
                    </a:lnTo>
                    <a:lnTo>
                      <a:pt x="89" y="1396"/>
                    </a:lnTo>
                    <a:lnTo>
                      <a:pt x="89" y="1396"/>
                    </a:lnTo>
                    <a:lnTo>
                      <a:pt x="89" y="1396"/>
                    </a:lnTo>
                    <a:lnTo>
                      <a:pt x="89" y="1388"/>
                    </a:lnTo>
                    <a:lnTo>
                      <a:pt x="89" y="1388"/>
                    </a:lnTo>
                    <a:lnTo>
                      <a:pt x="81" y="1380"/>
                    </a:lnTo>
                    <a:lnTo>
                      <a:pt x="81" y="1380"/>
                    </a:lnTo>
                    <a:lnTo>
                      <a:pt x="81" y="1380"/>
                    </a:lnTo>
                    <a:lnTo>
                      <a:pt x="81" y="1372"/>
                    </a:lnTo>
                    <a:lnTo>
                      <a:pt x="81" y="1372"/>
                    </a:lnTo>
                    <a:lnTo>
                      <a:pt x="81" y="1372"/>
                    </a:lnTo>
                    <a:lnTo>
                      <a:pt x="81" y="1372"/>
                    </a:lnTo>
                    <a:lnTo>
                      <a:pt x="81" y="1372"/>
                    </a:lnTo>
                    <a:lnTo>
                      <a:pt x="81" y="1372"/>
                    </a:lnTo>
                    <a:lnTo>
                      <a:pt x="73" y="1372"/>
                    </a:lnTo>
                    <a:lnTo>
                      <a:pt x="73" y="1372"/>
                    </a:lnTo>
                    <a:lnTo>
                      <a:pt x="73" y="1364"/>
                    </a:lnTo>
                    <a:lnTo>
                      <a:pt x="73" y="1364"/>
                    </a:lnTo>
                    <a:lnTo>
                      <a:pt x="73" y="1364"/>
                    </a:lnTo>
                    <a:lnTo>
                      <a:pt x="73" y="1364"/>
                    </a:lnTo>
                    <a:lnTo>
                      <a:pt x="73" y="1364"/>
                    </a:lnTo>
                    <a:lnTo>
                      <a:pt x="73" y="1356"/>
                    </a:lnTo>
                    <a:lnTo>
                      <a:pt x="73" y="1356"/>
                    </a:lnTo>
                    <a:lnTo>
                      <a:pt x="73" y="1356"/>
                    </a:lnTo>
                    <a:lnTo>
                      <a:pt x="73" y="1356"/>
                    </a:lnTo>
                    <a:lnTo>
                      <a:pt x="73" y="1348"/>
                    </a:lnTo>
                    <a:lnTo>
                      <a:pt x="73" y="1348"/>
                    </a:lnTo>
                    <a:lnTo>
                      <a:pt x="73" y="1348"/>
                    </a:lnTo>
                    <a:lnTo>
                      <a:pt x="73" y="1348"/>
                    </a:lnTo>
                    <a:lnTo>
                      <a:pt x="73" y="1339"/>
                    </a:lnTo>
                    <a:lnTo>
                      <a:pt x="73" y="1339"/>
                    </a:lnTo>
                    <a:lnTo>
                      <a:pt x="73" y="1339"/>
                    </a:lnTo>
                    <a:lnTo>
                      <a:pt x="73" y="1331"/>
                    </a:lnTo>
                    <a:lnTo>
                      <a:pt x="73" y="1331"/>
                    </a:lnTo>
                    <a:lnTo>
                      <a:pt x="73" y="1331"/>
                    </a:lnTo>
                    <a:lnTo>
                      <a:pt x="73" y="1331"/>
                    </a:lnTo>
                    <a:lnTo>
                      <a:pt x="73" y="1323"/>
                    </a:lnTo>
                    <a:lnTo>
                      <a:pt x="73" y="1323"/>
                    </a:lnTo>
                    <a:lnTo>
                      <a:pt x="73" y="1323"/>
                    </a:lnTo>
                    <a:lnTo>
                      <a:pt x="73" y="1315"/>
                    </a:lnTo>
                    <a:lnTo>
                      <a:pt x="73" y="1315"/>
                    </a:lnTo>
                    <a:lnTo>
                      <a:pt x="73" y="1307"/>
                    </a:lnTo>
                    <a:lnTo>
                      <a:pt x="73" y="1307"/>
                    </a:lnTo>
                    <a:lnTo>
                      <a:pt x="73" y="1299"/>
                    </a:lnTo>
                    <a:lnTo>
                      <a:pt x="73" y="1299"/>
                    </a:lnTo>
                    <a:lnTo>
                      <a:pt x="73" y="1299"/>
                    </a:lnTo>
                    <a:lnTo>
                      <a:pt x="73" y="1299"/>
                    </a:lnTo>
                    <a:lnTo>
                      <a:pt x="73" y="1299"/>
                    </a:lnTo>
                    <a:lnTo>
                      <a:pt x="73" y="1291"/>
                    </a:lnTo>
                    <a:lnTo>
                      <a:pt x="73" y="1291"/>
                    </a:lnTo>
                    <a:lnTo>
                      <a:pt x="73" y="1291"/>
                    </a:lnTo>
                    <a:lnTo>
                      <a:pt x="65" y="1291"/>
                    </a:lnTo>
                    <a:lnTo>
                      <a:pt x="65" y="1283"/>
                    </a:lnTo>
                    <a:lnTo>
                      <a:pt x="65" y="1283"/>
                    </a:lnTo>
                    <a:lnTo>
                      <a:pt x="65" y="1283"/>
                    </a:lnTo>
                    <a:lnTo>
                      <a:pt x="65" y="1283"/>
                    </a:lnTo>
                    <a:lnTo>
                      <a:pt x="65" y="1283"/>
                    </a:lnTo>
                    <a:lnTo>
                      <a:pt x="65" y="1275"/>
                    </a:lnTo>
                    <a:lnTo>
                      <a:pt x="65" y="1275"/>
                    </a:lnTo>
                    <a:lnTo>
                      <a:pt x="65" y="1275"/>
                    </a:lnTo>
                    <a:lnTo>
                      <a:pt x="65" y="1275"/>
                    </a:lnTo>
                    <a:lnTo>
                      <a:pt x="65" y="1267"/>
                    </a:lnTo>
                    <a:lnTo>
                      <a:pt x="65" y="1275"/>
                    </a:lnTo>
                    <a:lnTo>
                      <a:pt x="65" y="1267"/>
                    </a:lnTo>
                    <a:lnTo>
                      <a:pt x="57" y="1267"/>
                    </a:lnTo>
                    <a:lnTo>
                      <a:pt x="57" y="1259"/>
                    </a:lnTo>
                    <a:lnTo>
                      <a:pt x="57" y="1259"/>
                    </a:lnTo>
                    <a:lnTo>
                      <a:pt x="57" y="1259"/>
                    </a:lnTo>
                    <a:lnTo>
                      <a:pt x="49" y="1259"/>
                    </a:lnTo>
                    <a:lnTo>
                      <a:pt x="49" y="1251"/>
                    </a:lnTo>
                    <a:lnTo>
                      <a:pt x="49" y="1251"/>
                    </a:lnTo>
                    <a:lnTo>
                      <a:pt x="41" y="1251"/>
                    </a:lnTo>
                    <a:lnTo>
                      <a:pt x="41" y="1251"/>
                    </a:lnTo>
                    <a:lnTo>
                      <a:pt x="41" y="1251"/>
                    </a:lnTo>
                    <a:lnTo>
                      <a:pt x="41" y="1243"/>
                    </a:lnTo>
                    <a:lnTo>
                      <a:pt x="41" y="1243"/>
                    </a:lnTo>
                    <a:lnTo>
                      <a:pt x="41" y="1243"/>
                    </a:lnTo>
                    <a:lnTo>
                      <a:pt x="41" y="1243"/>
                    </a:lnTo>
                    <a:lnTo>
                      <a:pt x="32" y="1243"/>
                    </a:lnTo>
                    <a:lnTo>
                      <a:pt x="41" y="1243"/>
                    </a:lnTo>
                    <a:lnTo>
                      <a:pt x="41" y="1243"/>
                    </a:lnTo>
                    <a:lnTo>
                      <a:pt x="41" y="1235"/>
                    </a:lnTo>
                    <a:lnTo>
                      <a:pt x="41" y="1235"/>
                    </a:lnTo>
                    <a:lnTo>
                      <a:pt x="41" y="1235"/>
                    </a:lnTo>
                    <a:lnTo>
                      <a:pt x="41" y="1226"/>
                    </a:lnTo>
                    <a:lnTo>
                      <a:pt x="41" y="1226"/>
                    </a:lnTo>
                    <a:lnTo>
                      <a:pt x="41" y="1226"/>
                    </a:lnTo>
                    <a:lnTo>
                      <a:pt x="41" y="1226"/>
                    </a:lnTo>
                    <a:lnTo>
                      <a:pt x="41" y="1218"/>
                    </a:lnTo>
                    <a:lnTo>
                      <a:pt x="41" y="1218"/>
                    </a:lnTo>
                    <a:lnTo>
                      <a:pt x="41" y="1218"/>
                    </a:lnTo>
                    <a:lnTo>
                      <a:pt x="41" y="1218"/>
                    </a:lnTo>
                    <a:lnTo>
                      <a:pt x="41" y="1218"/>
                    </a:lnTo>
                    <a:lnTo>
                      <a:pt x="41" y="1218"/>
                    </a:lnTo>
                    <a:lnTo>
                      <a:pt x="49" y="1210"/>
                    </a:lnTo>
                    <a:lnTo>
                      <a:pt x="49" y="1210"/>
                    </a:lnTo>
                    <a:lnTo>
                      <a:pt x="49" y="1210"/>
                    </a:lnTo>
                    <a:lnTo>
                      <a:pt x="49" y="1202"/>
                    </a:lnTo>
                    <a:lnTo>
                      <a:pt x="49" y="1202"/>
                    </a:lnTo>
                    <a:lnTo>
                      <a:pt x="49" y="1202"/>
                    </a:lnTo>
                    <a:lnTo>
                      <a:pt x="49" y="1202"/>
                    </a:lnTo>
                    <a:lnTo>
                      <a:pt x="49" y="1194"/>
                    </a:lnTo>
                    <a:lnTo>
                      <a:pt x="49" y="1194"/>
                    </a:lnTo>
                    <a:lnTo>
                      <a:pt x="49" y="1194"/>
                    </a:lnTo>
                    <a:lnTo>
                      <a:pt x="49" y="1186"/>
                    </a:lnTo>
                    <a:lnTo>
                      <a:pt x="49" y="1186"/>
                    </a:lnTo>
                    <a:lnTo>
                      <a:pt x="49" y="1178"/>
                    </a:lnTo>
                    <a:lnTo>
                      <a:pt x="49" y="1178"/>
                    </a:lnTo>
                    <a:lnTo>
                      <a:pt x="41" y="1178"/>
                    </a:lnTo>
                    <a:lnTo>
                      <a:pt x="41" y="1178"/>
                    </a:lnTo>
                    <a:lnTo>
                      <a:pt x="41" y="1178"/>
                    </a:lnTo>
                    <a:lnTo>
                      <a:pt x="41" y="1178"/>
                    </a:lnTo>
                    <a:lnTo>
                      <a:pt x="32" y="1170"/>
                    </a:lnTo>
                    <a:lnTo>
                      <a:pt x="32" y="1170"/>
                    </a:lnTo>
                    <a:lnTo>
                      <a:pt x="32" y="1170"/>
                    </a:lnTo>
                    <a:lnTo>
                      <a:pt x="32" y="1162"/>
                    </a:lnTo>
                    <a:lnTo>
                      <a:pt x="32" y="1162"/>
                    </a:lnTo>
                    <a:lnTo>
                      <a:pt x="32" y="1162"/>
                    </a:lnTo>
                    <a:lnTo>
                      <a:pt x="32" y="1154"/>
                    </a:lnTo>
                    <a:lnTo>
                      <a:pt x="32" y="1154"/>
                    </a:lnTo>
                    <a:lnTo>
                      <a:pt x="32" y="1154"/>
                    </a:lnTo>
                    <a:lnTo>
                      <a:pt x="32" y="1154"/>
                    </a:lnTo>
                    <a:lnTo>
                      <a:pt x="32" y="1154"/>
                    </a:lnTo>
                    <a:lnTo>
                      <a:pt x="32" y="1154"/>
                    </a:lnTo>
                    <a:lnTo>
                      <a:pt x="32" y="1146"/>
                    </a:lnTo>
                    <a:lnTo>
                      <a:pt x="32" y="1146"/>
                    </a:lnTo>
                    <a:lnTo>
                      <a:pt x="32" y="1146"/>
                    </a:lnTo>
                    <a:lnTo>
                      <a:pt x="32" y="1138"/>
                    </a:lnTo>
                    <a:lnTo>
                      <a:pt x="32" y="1138"/>
                    </a:lnTo>
                    <a:lnTo>
                      <a:pt x="32" y="1130"/>
                    </a:lnTo>
                    <a:lnTo>
                      <a:pt x="32" y="1130"/>
                    </a:lnTo>
                    <a:lnTo>
                      <a:pt x="32" y="1130"/>
                    </a:lnTo>
                    <a:lnTo>
                      <a:pt x="32" y="1130"/>
                    </a:lnTo>
                    <a:lnTo>
                      <a:pt x="32" y="1130"/>
                    </a:lnTo>
                    <a:lnTo>
                      <a:pt x="41" y="1122"/>
                    </a:lnTo>
                    <a:lnTo>
                      <a:pt x="41" y="1122"/>
                    </a:lnTo>
                    <a:lnTo>
                      <a:pt x="41" y="1122"/>
                    </a:lnTo>
                    <a:lnTo>
                      <a:pt x="41" y="1122"/>
                    </a:lnTo>
                    <a:lnTo>
                      <a:pt x="41" y="1122"/>
                    </a:lnTo>
                    <a:lnTo>
                      <a:pt x="49" y="1113"/>
                    </a:lnTo>
                    <a:lnTo>
                      <a:pt x="49" y="1113"/>
                    </a:lnTo>
                    <a:lnTo>
                      <a:pt x="49" y="1113"/>
                    </a:lnTo>
                    <a:lnTo>
                      <a:pt x="49" y="1113"/>
                    </a:lnTo>
                    <a:lnTo>
                      <a:pt x="49" y="1113"/>
                    </a:lnTo>
                    <a:lnTo>
                      <a:pt x="49" y="1113"/>
                    </a:lnTo>
                    <a:lnTo>
                      <a:pt x="49" y="1105"/>
                    </a:lnTo>
                    <a:lnTo>
                      <a:pt x="49" y="1105"/>
                    </a:lnTo>
                    <a:lnTo>
                      <a:pt x="49" y="1097"/>
                    </a:lnTo>
                    <a:lnTo>
                      <a:pt x="49" y="1097"/>
                    </a:lnTo>
                    <a:lnTo>
                      <a:pt x="49" y="1097"/>
                    </a:lnTo>
                    <a:lnTo>
                      <a:pt x="49" y="1097"/>
                    </a:lnTo>
                    <a:lnTo>
                      <a:pt x="49" y="1089"/>
                    </a:lnTo>
                    <a:lnTo>
                      <a:pt x="49" y="1089"/>
                    </a:lnTo>
                    <a:lnTo>
                      <a:pt x="49" y="1081"/>
                    </a:lnTo>
                    <a:lnTo>
                      <a:pt x="49" y="1081"/>
                    </a:lnTo>
                    <a:lnTo>
                      <a:pt x="49" y="1081"/>
                    </a:lnTo>
                    <a:lnTo>
                      <a:pt x="49" y="1081"/>
                    </a:lnTo>
                    <a:lnTo>
                      <a:pt x="49" y="1081"/>
                    </a:lnTo>
                    <a:lnTo>
                      <a:pt x="49" y="1073"/>
                    </a:lnTo>
                    <a:lnTo>
                      <a:pt x="49" y="1073"/>
                    </a:lnTo>
                    <a:lnTo>
                      <a:pt x="49" y="1073"/>
                    </a:lnTo>
                    <a:lnTo>
                      <a:pt x="49" y="1073"/>
                    </a:lnTo>
                    <a:lnTo>
                      <a:pt x="49" y="1065"/>
                    </a:lnTo>
                    <a:lnTo>
                      <a:pt x="49" y="1065"/>
                    </a:lnTo>
                    <a:lnTo>
                      <a:pt x="49" y="1057"/>
                    </a:lnTo>
                    <a:lnTo>
                      <a:pt x="49" y="1057"/>
                    </a:lnTo>
                    <a:lnTo>
                      <a:pt x="49" y="1057"/>
                    </a:lnTo>
                    <a:lnTo>
                      <a:pt x="49" y="1057"/>
                    </a:lnTo>
                    <a:lnTo>
                      <a:pt x="49" y="1057"/>
                    </a:lnTo>
                    <a:lnTo>
                      <a:pt x="49" y="1057"/>
                    </a:lnTo>
                    <a:lnTo>
                      <a:pt x="49" y="1057"/>
                    </a:lnTo>
                    <a:lnTo>
                      <a:pt x="57" y="1049"/>
                    </a:lnTo>
                    <a:lnTo>
                      <a:pt x="57" y="1049"/>
                    </a:lnTo>
                    <a:lnTo>
                      <a:pt x="57" y="1049"/>
                    </a:lnTo>
                    <a:lnTo>
                      <a:pt x="65" y="1049"/>
                    </a:lnTo>
                    <a:lnTo>
                      <a:pt x="65" y="1049"/>
                    </a:lnTo>
                    <a:lnTo>
                      <a:pt x="65" y="1041"/>
                    </a:lnTo>
                    <a:lnTo>
                      <a:pt x="65" y="1041"/>
                    </a:lnTo>
                    <a:lnTo>
                      <a:pt x="65" y="1041"/>
                    </a:lnTo>
                    <a:lnTo>
                      <a:pt x="65" y="1041"/>
                    </a:lnTo>
                    <a:lnTo>
                      <a:pt x="65" y="1041"/>
                    </a:lnTo>
                    <a:lnTo>
                      <a:pt x="65" y="1033"/>
                    </a:lnTo>
                    <a:lnTo>
                      <a:pt x="65" y="1033"/>
                    </a:lnTo>
                    <a:lnTo>
                      <a:pt x="65" y="1033"/>
                    </a:lnTo>
                    <a:lnTo>
                      <a:pt x="73" y="1033"/>
                    </a:lnTo>
                    <a:lnTo>
                      <a:pt x="73" y="1025"/>
                    </a:lnTo>
                    <a:lnTo>
                      <a:pt x="73" y="1033"/>
                    </a:lnTo>
                    <a:lnTo>
                      <a:pt x="73" y="1025"/>
                    </a:lnTo>
                    <a:lnTo>
                      <a:pt x="73" y="1025"/>
                    </a:lnTo>
                    <a:lnTo>
                      <a:pt x="73" y="1025"/>
                    </a:lnTo>
                    <a:lnTo>
                      <a:pt x="81" y="1017"/>
                    </a:lnTo>
                    <a:lnTo>
                      <a:pt x="81" y="1017"/>
                    </a:lnTo>
                    <a:lnTo>
                      <a:pt x="81" y="1017"/>
                    </a:lnTo>
                    <a:lnTo>
                      <a:pt x="81" y="1017"/>
                    </a:lnTo>
                    <a:lnTo>
                      <a:pt x="81" y="1017"/>
                    </a:lnTo>
                    <a:lnTo>
                      <a:pt x="81" y="1017"/>
                    </a:lnTo>
                    <a:lnTo>
                      <a:pt x="81" y="1017"/>
                    </a:lnTo>
                    <a:lnTo>
                      <a:pt x="81" y="1017"/>
                    </a:lnTo>
                    <a:lnTo>
                      <a:pt x="89" y="1009"/>
                    </a:lnTo>
                    <a:lnTo>
                      <a:pt x="89" y="1009"/>
                    </a:lnTo>
                    <a:lnTo>
                      <a:pt x="89" y="1009"/>
                    </a:lnTo>
                    <a:lnTo>
                      <a:pt x="89" y="1009"/>
                    </a:lnTo>
                    <a:lnTo>
                      <a:pt x="89" y="1009"/>
                    </a:lnTo>
                    <a:lnTo>
                      <a:pt x="89" y="1009"/>
                    </a:lnTo>
                    <a:lnTo>
                      <a:pt x="89" y="1001"/>
                    </a:lnTo>
                    <a:lnTo>
                      <a:pt x="89" y="1001"/>
                    </a:lnTo>
                    <a:lnTo>
                      <a:pt x="97" y="1001"/>
                    </a:lnTo>
                    <a:lnTo>
                      <a:pt x="97" y="1001"/>
                    </a:lnTo>
                    <a:lnTo>
                      <a:pt x="97" y="992"/>
                    </a:lnTo>
                    <a:lnTo>
                      <a:pt x="97" y="992"/>
                    </a:lnTo>
                    <a:lnTo>
                      <a:pt x="97" y="992"/>
                    </a:lnTo>
                    <a:lnTo>
                      <a:pt x="97" y="992"/>
                    </a:lnTo>
                    <a:lnTo>
                      <a:pt x="97" y="984"/>
                    </a:lnTo>
                    <a:lnTo>
                      <a:pt x="97" y="992"/>
                    </a:lnTo>
                    <a:lnTo>
                      <a:pt x="97" y="984"/>
                    </a:lnTo>
                    <a:lnTo>
                      <a:pt x="97" y="984"/>
                    </a:lnTo>
                    <a:lnTo>
                      <a:pt x="105" y="984"/>
                    </a:lnTo>
                    <a:lnTo>
                      <a:pt x="105" y="984"/>
                    </a:lnTo>
                    <a:lnTo>
                      <a:pt x="105" y="976"/>
                    </a:lnTo>
                    <a:lnTo>
                      <a:pt x="105" y="976"/>
                    </a:lnTo>
                    <a:lnTo>
                      <a:pt x="105" y="976"/>
                    </a:lnTo>
                    <a:lnTo>
                      <a:pt x="105" y="976"/>
                    </a:lnTo>
                    <a:lnTo>
                      <a:pt x="105" y="968"/>
                    </a:lnTo>
                    <a:lnTo>
                      <a:pt x="105" y="968"/>
                    </a:lnTo>
                    <a:lnTo>
                      <a:pt x="105" y="968"/>
                    </a:lnTo>
                    <a:lnTo>
                      <a:pt x="105" y="968"/>
                    </a:lnTo>
                    <a:lnTo>
                      <a:pt x="105" y="960"/>
                    </a:lnTo>
                    <a:lnTo>
                      <a:pt x="105" y="960"/>
                    </a:lnTo>
                    <a:lnTo>
                      <a:pt x="105" y="960"/>
                    </a:lnTo>
                    <a:lnTo>
                      <a:pt x="105" y="952"/>
                    </a:lnTo>
                    <a:lnTo>
                      <a:pt x="105" y="952"/>
                    </a:lnTo>
                    <a:lnTo>
                      <a:pt x="105" y="952"/>
                    </a:lnTo>
                    <a:lnTo>
                      <a:pt x="105" y="952"/>
                    </a:lnTo>
                    <a:lnTo>
                      <a:pt x="105" y="944"/>
                    </a:lnTo>
                    <a:lnTo>
                      <a:pt x="105" y="944"/>
                    </a:lnTo>
                    <a:lnTo>
                      <a:pt x="105" y="936"/>
                    </a:lnTo>
                    <a:lnTo>
                      <a:pt x="105" y="936"/>
                    </a:lnTo>
                    <a:lnTo>
                      <a:pt x="105" y="936"/>
                    </a:lnTo>
                    <a:lnTo>
                      <a:pt x="105" y="936"/>
                    </a:lnTo>
                    <a:lnTo>
                      <a:pt x="105" y="928"/>
                    </a:lnTo>
                    <a:lnTo>
                      <a:pt x="105" y="928"/>
                    </a:lnTo>
                    <a:lnTo>
                      <a:pt x="105" y="928"/>
                    </a:lnTo>
                    <a:lnTo>
                      <a:pt x="105" y="928"/>
                    </a:lnTo>
                    <a:lnTo>
                      <a:pt x="105" y="920"/>
                    </a:lnTo>
                    <a:lnTo>
                      <a:pt x="105" y="920"/>
                    </a:lnTo>
                    <a:lnTo>
                      <a:pt x="105" y="920"/>
                    </a:lnTo>
                    <a:lnTo>
                      <a:pt x="105" y="912"/>
                    </a:lnTo>
                    <a:lnTo>
                      <a:pt x="105" y="912"/>
                    </a:lnTo>
                    <a:lnTo>
                      <a:pt x="105" y="904"/>
                    </a:lnTo>
                    <a:lnTo>
                      <a:pt x="105" y="904"/>
                    </a:lnTo>
                    <a:lnTo>
                      <a:pt x="105" y="904"/>
                    </a:lnTo>
                    <a:lnTo>
                      <a:pt x="105" y="904"/>
                    </a:lnTo>
                    <a:lnTo>
                      <a:pt x="105" y="904"/>
                    </a:lnTo>
                    <a:lnTo>
                      <a:pt x="105" y="896"/>
                    </a:lnTo>
                    <a:lnTo>
                      <a:pt x="105" y="896"/>
                    </a:lnTo>
                    <a:lnTo>
                      <a:pt x="105" y="896"/>
                    </a:lnTo>
                    <a:lnTo>
                      <a:pt x="105" y="896"/>
                    </a:lnTo>
                    <a:lnTo>
                      <a:pt x="97" y="888"/>
                    </a:lnTo>
                    <a:lnTo>
                      <a:pt x="97" y="888"/>
                    </a:lnTo>
                    <a:lnTo>
                      <a:pt x="97" y="888"/>
                    </a:lnTo>
                    <a:lnTo>
                      <a:pt x="97" y="888"/>
                    </a:lnTo>
                    <a:lnTo>
                      <a:pt x="97" y="888"/>
                    </a:lnTo>
                    <a:lnTo>
                      <a:pt x="97" y="888"/>
                    </a:lnTo>
                    <a:lnTo>
                      <a:pt x="97" y="879"/>
                    </a:lnTo>
                    <a:lnTo>
                      <a:pt x="97" y="879"/>
                    </a:lnTo>
                    <a:lnTo>
                      <a:pt x="97" y="879"/>
                    </a:lnTo>
                    <a:lnTo>
                      <a:pt x="97" y="871"/>
                    </a:lnTo>
                    <a:lnTo>
                      <a:pt x="89" y="871"/>
                    </a:lnTo>
                    <a:lnTo>
                      <a:pt x="89" y="871"/>
                    </a:lnTo>
                    <a:lnTo>
                      <a:pt x="89" y="871"/>
                    </a:lnTo>
                    <a:lnTo>
                      <a:pt x="89" y="863"/>
                    </a:lnTo>
                    <a:lnTo>
                      <a:pt x="89" y="863"/>
                    </a:lnTo>
                    <a:lnTo>
                      <a:pt x="89" y="863"/>
                    </a:lnTo>
                    <a:lnTo>
                      <a:pt x="89" y="863"/>
                    </a:lnTo>
                    <a:lnTo>
                      <a:pt x="89" y="863"/>
                    </a:lnTo>
                    <a:lnTo>
                      <a:pt x="81" y="855"/>
                    </a:lnTo>
                    <a:lnTo>
                      <a:pt x="81" y="855"/>
                    </a:lnTo>
                    <a:lnTo>
                      <a:pt x="81" y="855"/>
                    </a:lnTo>
                    <a:lnTo>
                      <a:pt x="73" y="847"/>
                    </a:lnTo>
                    <a:lnTo>
                      <a:pt x="73" y="847"/>
                    </a:lnTo>
                    <a:lnTo>
                      <a:pt x="73" y="847"/>
                    </a:lnTo>
                    <a:lnTo>
                      <a:pt x="73" y="847"/>
                    </a:lnTo>
                    <a:lnTo>
                      <a:pt x="73" y="847"/>
                    </a:lnTo>
                    <a:lnTo>
                      <a:pt x="73" y="839"/>
                    </a:lnTo>
                    <a:lnTo>
                      <a:pt x="73" y="839"/>
                    </a:lnTo>
                    <a:lnTo>
                      <a:pt x="73" y="839"/>
                    </a:lnTo>
                    <a:lnTo>
                      <a:pt x="73" y="839"/>
                    </a:lnTo>
                    <a:lnTo>
                      <a:pt x="73" y="839"/>
                    </a:lnTo>
                    <a:lnTo>
                      <a:pt x="73" y="839"/>
                    </a:lnTo>
                    <a:lnTo>
                      <a:pt x="65" y="839"/>
                    </a:lnTo>
                    <a:lnTo>
                      <a:pt x="65" y="839"/>
                    </a:lnTo>
                    <a:lnTo>
                      <a:pt x="65" y="839"/>
                    </a:lnTo>
                    <a:lnTo>
                      <a:pt x="65" y="839"/>
                    </a:lnTo>
                    <a:lnTo>
                      <a:pt x="65" y="839"/>
                    </a:lnTo>
                    <a:lnTo>
                      <a:pt x="57" y="839"/>
                    </a:lnTo>
                    <a:lnTo>
                      <a:pt x="49" y="839"/>
                    </a:lnTo>
                    <a:lnTo>
                      <a:pt x="49" y="839"/>
                    </a:lnTo>
                    <a:lnTo>
                      <a:pt x="49" y="839"/>
                    </a:lnTo>
                    <a:lnTo>
                      <a:pt x="41" y="839"/>
                    </a:lnTo>
                    <a:lnTo>
                      <a:pt x="41" y="839"/>
                    </a:lnTo>
                    <a:lnTo>
                      <a:pt x="41" y="839"/>
                    </a:lnTo>
                    <a:lnTo>
                      <a:pt x="32" y="839"/>
                    </a:lnTo>
                    <a:lnTo>
                      <a:pt x="32" y="839"/>
                    </a:lnTo>
                    <a:lnTo>
                      <a:pt x="24" y="839"/>
                    </a:lnTo>
                    <a:lnTo>
                      <a:pt x="24" y="839"/>
                    </a:lnTo>
                    <a:lnTo>
                      <a:pt x="24" y="839"/>
                    </a:lnTo>
                    <a:lnTo>
                      <a:pt x="24" y="839"/>
                    </a:lnTo>
                    <a:lnTo>
                      <a:pt x="24" y="839"/>
                    </a:lnTo>
                    <a:lnTo>
                      <a:pt x="24" y="839"/>
                    </a:lnTo>
                    <a:lnTo>
                      <a:pt x="24" y="839"/>
                    </a:lnTo>
                    <a:lnTo>
                      <a:pt x="24" y="831"/>
                    </a:lnTo>
                    <a:lnTo>
                      <a:pt x="24" y="831"/>
                    </a:lnTo>
                    <a:lnTo>
                      <a:pt x="16" y="831"/>
                    </a:lnTo>
                    <a:lnTo>
                      <a:pt x="16" y="831"/>
                    </a:lnTo>
                    <a:lnTo>
                      <a:pt x="16" y="831"/>
                    </a:lnTo>
                    <a:lnTo>
                      <a:pt x="16" y="823"/>
                    </a:lnTo>
                    <a:lnTo>
                      <a:pt x="24" y="823"/>
                    </a:lnTo>
                    <a:lnTo>
                      <a:pt x="24" y="815"/>
                    </a:lnTo>
                    <a:lnTo>
                      <a:pt x="24" y="815"/>
                    </a:lnTo>
                    <a:lnTo>
                      <a:pt x="24" y="815"/>
                    </a:lnTo>
                    <a:lnTo>
                      <a:pt x="24" y="815"/>
                    </a:lnTo>
                    <a:lnTo>
                      <a:pt x="24" y="815"/>
                    </a:lnTo>
                    <a:lnTo>
                      <a:pt x="24" y="815"/>
                    </a:lnTo>
                    <a:lnTo>
                      <a:pt x="32" y="815"/>
                    </a:lnTo>
                    <a:lnTo>
                      <a:pt x="32" y="815"/>
                    </a:lnTo>
                    <a:lnTo>
                      <a:pt x="41" y="807"/>
                    </a:lnTo>
                    <a:lnTo>
                      <a:pt x="41" y="807"/>
                    </a:lnTo>
                    <a:lnTo>
                      <a:pt x="41" y="807"/>
                    </a:lnTo>
                    <a:lnTo>
                      <a:pt x="41" y="807"/>
                    </a:lnTo>
                    <a:lnTo>
                      <a:pt x="41" y="807"/>
                    </a:lnTo>
                    <a:lnTo>
                      <a:pt x="41" y="807"/>
                    </a:lnTo>
                    <a:lnTo>
                      <a:pt x="49" y="807"/>
                    </a:lnTo>
                    <a:lnTo>
                      <a:pt x="49" y="807"/>
                    </a:lnTo>
                    <a:lnTo>
                      <a:pt x="57" y="799"/>
                    </a:lnTo>
                    <a:lnTo>
                      <a:pt x="57" y="799"/>
                    </a:lnTo>
                    <a:lnTo>
                      <a:pt x="57" y="799"/>
                    </a:lnTo>
                    <a:lnTo>
                      <a:pt x="57" y="799"/>
                    </a:lnTo>
                    <a:lnTo>
                      <a:pt x="57" y="791"/>
                    </a:lnTo>
                    <a:lnTo>
                      <a:pt x="57" y="791"/>
                    </a:lnTo>
                    <a:lnTo>
                      <a:pt x="57" y="791"/>
                    </a:lnTo>
                    <a:lnTo>
                      <a:pt x="57" y="791"/>
                    </a:lnTo>
                    <a:lnTo>
                      <a:pt x="57" y="783"/>
                    </a:lnTo>
                    <a:lnTo>
                      <a:pt x="57" y="783"/>
                    </a:lnTo>
                    <a:lnTo>
                      <a:pt x="57" y="783"/>
                    </a:lnTo>
                    <a:lnTo>
                      <a:pt x="57" y="783"/>
                    </a:lnTo>
                    <a:lnTo>
                      <a:pt x="65" y="775"/>
                    </a:lnTo>
                    <a:lnTo>
                      <a:pt x="65" y="775"/>
                    </a:lnTo>
                    <a:lnTo>
                      <a:pt x="65" y="775"/>
                    </a:lnTo>
                    <a:lnTo>
                      <a:pt x="65" y="775"/>
                    </a:lnTo>
                    <a:lnTo>
                      <a:pt x="65" y="775"/>
                    </a:lnTo>
                    <a:lnTo>
                      <a:pt x="65" y="775"/>
                    </a:lnTo>
                    <a:lnTo>
                      <a:pt x="65" y="766"/>
                    </a:lnTo>
                    <a:lnTo>
                      <a:pt x="65" y="766"/>
                    </a:lnTo>
                    <a:lnTo>
                      <a:pt x="73" y="758"/>
                    </a:lnTo>
                    <a:lnTo>
                      <a:pt x="73" y="758"/>
                    </a:lnTo>
                    <a:lnTo>
                      <a:pt x="73" y="758"/>
                    </a:lnTo>
                    <a:lnTo>
                      <a:pt x="73" y="758"/>
                    </a:lnTo>
                    <a:lnTo>
                      <a:pt x="73" y="758"/>
                    </a:lnTo>
                    <a:lnTo>
                      <a:pt x="73" y="758"/>
                    </a:lnTo>
                    <a:lnTo>
                      <a:pt x="73" y="750"/>
                    </a:lnTo>
                    <a:lnTo>
                      <a:pt x="73" y="750"/>
                    </a:lnTo>
                    <a:lnTo>
                      <a:pt x="73" y="750"/>
                    </a:lnTo>
                    <a:lnTo>
                      <a:pt x="73" y="750"/>
                    </a:lnTo>
                    <a:lnTo>
                      <a:pt x="73" y="742"/>
                    </a:lnTo>
                    <a:lnTo>
                      <a:pt x="73" y="742"/>
                    </a:lnTo>
                    <a:lnTo>
                      <a:pt x="73" y="742"/>
                    </a:lnTo>
                    <a:lnTo>
                      <a:pt x="73" y="742"/>
                    </a:lnTo>
                    <a:lnTo>
                      <a:pt x="73" y="742"/>
                    </a:lnTo>
                    <a:lnTo>
                      <a:pt x="73" y="742"/>
                    </a:lnTo>
                    <a:lnTo>
                      <a:pt x="81" y="742"/>
                    </a:lnTo>
                    <a:lnTo>
                      <a:pt x="81" y="742"/>
                    </a:lnTo>
                    <a:lnTo>
                      <a:pt x="81" y="734"/>
                    </a:lnTo>
                    <a:lnTo>
                      <a:pt x="81" y="734"/>
                    </a:lnTo>
                    <a:lnTo>
                      <a:pt x="89" y="734"/>
                    </a:lnTo>
                    <a:lnTo>
                      <a:pt x="89" y="734"/>
                    </a:lnTo>
                    <a:lnTo>
                      <a:pt x="97" y="726"/>
                    </a:lnTo>
                    <a:lnTo>
                      <a:pt x="97" y="726"/>
                    </a:lnTo>
                    <a:lnTo>
                      <a:pt x="105" y="726"/>
                    </a:lnTo>
                    <a:lnTo>
                      <a:pt x="105" y="726"/>
                    </a:lnTo>
                    <a:lnTo>
                      <a:pt x="105" y="726"/>
                    </a:lnTo>
                    <a:lnTo>
                      <a:pt x="105" y="726"/>
                    </a:lnTo>
                    <a:lnTo>
                      <a:pt x="105" y="726"/>
                    </a:lnTo>
                    <a:lnTo>
                      <a:pt x="105" y="718"/>
                    </a:lnTo>
                    <a:lnTo>
                      <a:pt x="105" y="718"/>
                    </a:lnTo>
                    <a:lnTo>
                      <a:pt x="105" y="718"/>
                    </a:lnTo>
                    <a:lnTo>
                      <a:pt x="105" y="718"/>
                    </a:lnTo>
                    <a:lnTo>
                      <a:pt x="113" y="718"/>
                    </a:lnTo>
                    <a:lnTo>
                      <a:pt x="113" y="718"/>
                    </a:lnTo>
                    <a:lnTo>
                      <a:pt x="113" y="718"/>
                    </a:lnTo>
                    <a:lnTo>
                      <a:pt x="113" y="718"/>
                    </a:lnTo>
                    <a:lnTo>
                      <a:pt x="113" y="718"/>
                    </a:lnTo>
                    <a:lnTo>
                      <a:pt x="113" y="718"/>
                    </a:lnTo>
                    <a:lnTo>
                      <a:pt x="121" y="710"/>
                    </a:lnTo>
                    <a:lnTo>
                      <a:pt x="121" y="702"/>
                    </a:lnTo>
                    <a:lnTo>
                      <a:pt x="121" y="702"/>
                    </a:lnTo>
                    <a:lnTo>
                      <a:pt x="121" y="702"/>
                    </a:lnTo>
                    <a:lnTo>
                      <a:pt x="121" y="694"/>
                    </a:lnTo>
                    <a:lnTo>
                      <a:pt x="129" y="694"/>
                    </a:lnTo>
                    <a:lnTo>
                      <a:pt x="129" y="694"/>
                    </a:lnTo>
                    <a:lnTo>
                      <a:pt x="129" y="694"/>
                    </a:lnTo>
                    <a:lnTo>
                      <a:pt x="129" y="686"/>
                    </a:lnTo>
                    <a:lnTo>
                      <a:pt x="129" y="686"/>
                    </a:lnTo>
                    <a:lnTo>
                      <a:pt x="129" y="686"/>
                    </a:lnTo>
                    <a:lnTo>
                      <a:pt x="129" y="686"/>
                    </a:lnTo>
                    <a:lnTo>
                      <a:pt x="129" y="686"/>
                    </a:lnTo>
                    <a:lnTo>
                      <a:pt x="129" y="678"/>
                    </a:lnTo>
                    <a:lnTo>
                      <a:pt x="129" y="678"/>
                    </a:lnTo>
                    <a:lnTo>
                      <a:pt x="137" y="670"/>
                    </a:lnTo>
                    <a:lnTo>
                      <a:pt x="137" y="670"/>
                    </a:lnTo>
                    <a:lnTo>
                      <a:pt x="137" y="670"/>
                    </a:lnTo>
                    <a:lnTo>
                      <a:pt x="137" y="670"/>
                    </a:lnTo>
                    <a:lnTo>
                      <a:pt x="137" y="662"/>
                    </a:lnTo>
                    <a:lnTo>
                      <a:pt x="137" y="662"/>
                    </a:lnTo>
                    <a:lnTo>
                      <a:pt x="137" y="662"/>
                    </a:lnTo>
                    <a:lnTo>
                      <a:pt x="137" y="654"/>
                    </a:lnTo>
                    <a:lnTo>
                      <a:pt x="137" y="654"/>
                    </a:lnTo>
                    <a:lnTo>
                      <a:pt x="137" y="654"/>
                    </a:lnTo>
                    <a:lnTo>
                      <a:pt x="137" y="654"/>
                    </a:lnTo>
                    <a:lnTo>
                      <a:pt x="137" y="654"/>
                    </a:lnTo>
                    <a:lnTo>
                      <a:pt x="137" y="645"/>
                    </a:lnTo>
                    <a:lnTo>
                      <a:pt x="137" y="645"/>
                    </a:lnTo>
                    <a:lnTo>
                      <a:pt x="137" y="645"/>
                    </a:lnTo>
                    <a:lnTo>
                      <a:pt x="137" y="637"/>
                    </a:lnTo>
                    <a:lnTo>
                      <a:pt x="137" y="637"/>
                    </a:lnTo>
                    <a:lnTo>
                      <a:pt x="137" y="629"/>
                    </a:lnTo>
                    <a:lnTo>
                      <a:pt x="137" y="621"/>
                    </a:lnTo>
                    <a:lnTo>
                      <a:pt x="137" y="621"/>
                    </a:lnTo>
                    <a:lnTo>
                      <a:pt x="137" y="613"/>
                    </a:lnTo>
                    <a:lnTo>
                      <a:pt x="137" y="613"/>
                    </a:lnTo>
                    <a:lnTo>
                      <a:pt x="137" y="613"/>
                    </a:lnTo>
                    <a:lnTo>
                      <a:pt x="137" y="605"/>
                    </a:lnTo>
                    <a:lnTo>
                      <a:pt x="137" y="605"/>
                    </a:lnTo>
                    <a:lnTo>
                      <a:pt x="137" y="605"/>
                    </a:lnTo>
                    <a:lnTo>
                      <a:pt x="137" y="597"/>
                    </a:lnTo>
                    <a:lnTo>
                      <a:pt x="137" y="597"/>
                    </a:lnTo>
                    <a:lnTo>
                      <a:pt x="137" y="597"/>
                    </a:lnTo>
                    <a:lnTo>
                      <a:pt x="137" y="589"/>
                    </a:lnTo>
                    <a:lnTo>
                      <a:pt x="137" y="581"/>
                    </a:lnTo>
                    <a:lnTo>
                      <a:pt x="137" y="581"/>
                    </a:lnTo>
                    <a:lnTo>
                      <a:pt x="145" y="573"/>
                    </a:lnTo>
                    <a:lnTo>
                      <a:pt x="145" y="573"/>
                    </a:lnTo>
                    <a:lnTo>
                      <a:pt x="137" y="573"/>
                    </a:lnTo>
                    <a:lnTo>
                      <a:pt x="137" y="573"/>
                    </a:lnTo>
                    <a:lnTo>
                      <a:pt x="137" y="573"/>
                    </a:lnTo>
                    <a:lnTo>
                      <a:pt x="137" y="565"/>
                    </a:lnTo>
                    <a:lnTo>
                      <a:pt x="137" y="565"/>
                    </a:lnTo>
                    <a:lnTo>
                      <a:pt x="137" y="565"/>
                    </a:lnTo>
                    <a:lnTo>
                      <a:pt x="137" y="557"/>
                    </a:lnTo>
                    <a:lnTo>
                      <a:pt x="137" y="557"/>
                    </a:lnTo>
                    <a:lnTo>
                      <a:pt x="137" y="557"/>
                    </a:lnTo>
                    <a:lnTo>
                      <a:pt x="137" y="549"/>
                    </a:lnTo>
                    <a:lnTo>
                      <a:pt x="137" y="549"/>
                    </a:lnTo>
                    <a:lnTo>
                      <a:pt x="137" y="541"/>
                    </a:lnTo>
                    <a:lnTo>
                      <a:pt x="137" y="541"/>
                    </a:lnTo>
                    <a:lnTo>
                      <a:pt x="137" y="541"/>
                    </a:lnTo>
                    <a:lnTo>
                      <a:pt x="137" y="532"/>
                    </a:lnTo>
                    <a:lnTo>
                      <a:pt x="137" y="532"/>
                    </a:lnTo>
                    <a:lnTo>
                      <a:pt x="137" y="532"/>
                    </a:lnTo>
                    <a:lnTo>
                      <a:pt x="137" y="532"/>
                    </a:lnTo>
                    <a:lnTo>
                      <a:pt x="137" y="532"/>
                    </a:lnTo>
                    <a:lnTo>
                      <a:pt x="137" y="532"/>
                    </a:lnTo>
                    <a:lnTo>
                      <a:pt x="137" y="524"/>
                    </a:lnTo>
                    <a:lnTo>
                      <a:pt x="137" y="524"/>
                    </a:lnTo>
                    <a:lnTo>
                      <a:pt x="137" y="524"/>
                    </a:lnTo>
                    <a:lnTo>
                      <a:pt x="137" y="516"/>
                    </a:lnTo>
                    <a:lnTo>
                      <a:pt x="137" y="516"/>
                    </a:lnTo>
                    <a:lnTo>
                      <a:pt x="137" y="516"/>
                    </a:lnTo>
                    <a:lnTo>
                      <a:pt x="137" y="516"/>
                    </a:lnTo>
                    <a:lnTo>
                      <a:pt x="137" y="516"/>
                    </a:lnTo>
                    <a:lnTo>
                      <a:pt x="137" y="508"/>
                    </a:lnTo>
                    <a:lnTo>
                      <a:pt x="137" y="508"/>
                    </a:lnTo>
                    <a:lnTo>
                      <a:pt x="137" y="500"/>
                    </a:lnTo>
                    <a:lnTo>
                      <a:pt x="137" y="500"/>
                    </a:lnTo>
                    <a:lnTo>
                      <a:pt x="137" y="500"/>
                    </a:lnTo>
                    <a:lnTo>
                      <a:pt x="137" y="500"/>
                    </a:lnTo>
                    <a:lnTo>
                      <a:pt x="137" y="500"/>
                    </a:lnTo>
                    <a:lnTo>
                      <a:pt x="137" y="492"/>
                    </a:lnTo>
                    <a:lnTo>
                      <a:pt x="137" y="492"/>
                    </a:lnTo>
                    <a:lnTo>
                      <a:pt x="129" y="492"/>
                    </a:lnTo>
                    <a:lnTo>
                      <a:pt x="129" y="492"/>
                    </a:lnTo>
                    <a:lnTo>
                      <a:pt x="129" y="484"/>
                    </a:lnTo>
                    <a:lnTo>
                      <a:pt x="129" y="484"/>
                    </a:lnTo>
                    <a:lnTo>
                      <a:pt x="129" y="484"/>
                    </a:lnTo>
                    <a:lnTo>
                      <a:pt x="129" y="484"/>
                    </a:lnTo>
                    <a:lnTo>
                      <a:pt x="121" y="484"/>
                    </a:lnTo>
                    <a:lnTo>
                      <a:pt x="121" y="484"/>
                    </a:lnTo>
                    <a:lnTo>
                      <a:pt x="121" y="476"/>
                    </a:lnTo>
                    <a:lnTo>
                      <a:pt x="121" y="476"/>
                    </a:lnTo>
                    <a:lnTo>
                      <a:pt x="121" y="476"/>
                    </a:lnTo>
                    <a:lnTo>
                      <a:pt x="121" y="476"/>
                    </a:lnTo>
                    <a:lnTo>
                      <a:pt x="121" y="476"/>
                    </a:lnTo>
                    <a:lnTo>
                      <a:pt x="121" y="476"/>
                    </a:lnTo>
                    <a:lnTo>
                      <a:pt x="121" y="468"/>
                    </a:lnTo>
                    <a:lnTo>
                      <a:pt x="121" y="468"/>
                    </a:lnTo>
                    <a:lnTo>
                      <a:pt x="113" y="460"/>
                    </a:lnTo>
                    <a:lnTo>
                      <a:pt x="113" y="460"/>
                    </a:lnTo>
                    <a:lnTo>
                      <a:pt x="113" y="452"/>
                    </a:lnTo>
                    <a:lnTo>
                      <a:pt x="113" y="452"/>
                    </a:lnTo>
                    <a:lnTo>
                      <a:pt x="113" y="452"/>
                    </a:lnTo>
                    <a:lnTo>
                      <a:pt x="113" y="452"/>
                    </a:lnTo>
                    <a:lnTo>
                      <a:pt x="113" y="444"/>
                    </a:lnTo>
                    <a:lnTo>
                      <a:pt x="113" y="436"/>
                    </a:lnTo>
                    <a:lnTo>
                      <a:pt x="113" y="436"/>
                    </a:lnTo>
                    <a:lnTo>
                      <a:pt x="113" y="436"/>
                    </a:lnTo>
                    <a:lnTo>
                      <a:pt x="113" y="436"/>
                    </a:lnTo>
                    <a:lnTo>
                      <a:pt x="113" y="436"/>
                    </a:lnTo>
                    <a:lnTo>
                      <a:pt x="113" y="428"/>
                    </a:lnTo>
                    <a:lnTo>
                      <a:pt x="113" y="428"/>
                    </a:lnTo>
                    <a:lnTo>
                      <a:pt x="113" y="428"/>
                    </a:lnTo>
                    <a:lnTo>
                      <a:pt x="113" y="419"/>
                    </a:lnTo>
                    <a:lnTo>
                      <a:pt x="113" y="419"/>
                    </a:lnTo>
                    <a:lnTo>
                      <a:pt x="113" y="411"/>
                    </a:lnTo>
                    <a:lnTo>
                      <a:pt x="113" y="411"/>
                    </a:lnTo>
                    <a:lnTo>
                      <a:pt x="113" y="411"/>
                    </a:lnTo>
                    <a:lnTo>
                      <a:pt x="121" y="411"/>
                    </a:lnTo>
                    <a:lnTo>
                      <a:pt x="121" y="403"/>
                    </a:lnTo>
                    <a:lnTo>
                      <a:pt x="121" y="403"/>
                    </a:lnTo>
                    <a:lnTo>
                      <a:pt x="121" y="403"/>
                    </a:lnTo>
                    <a:lnTo>
                      <a:pt x="121" y="403"/>
                    </a:lnTo>
                    <a:lnTo>
                      <a:pt x="121" y="395"/>
                    </a:lnTo>
                    <a:lnTo>
                      <a:pt x="121" y="395"/>
                    </a:lnTo>
                    <a:lnTo>
                      <a:pt x="121" y="395"/>
                    </a:lnTo>
                    <a:lnTo>
                      <a:pt x="121" y="387"/>
                    </a:lnTo>
                    <a:lnTo>
                      <a:pt x="121" y="387"/>
                    </a:lnTo>
                    <a:lnTo>
                      <a:pt x="121" y="379"/>
                    </a:lnTo>
                    <a:lnTo>
                      <a:pt x="121" y="379"/>
                    </a:lnTo>
                    <a:lnTo>
                      <a:pt x="121" y="371"/>
                    </a:lnTo>
                    <a:lnTo>
                      <a:pt x="121" y="371"/>
                    </a:lnTo>
                    <a:lnTo>
                      <a:pt x="121" y="371"/>
                    </a:lnTo>
                    <a:lnTo>
                      <a:pt x="121" y="363"/>
                    </a:lnTo>
                    <a:lnTo>
                      <a:pt x="121" y="363"/>
                    </a:lnTo>
                    <a:lnTo>
                      <a:pt x="113" y="363"/>
                    </a:lnTo>
                    <a:lnTo>
                      <a:pt x="113" y="363"/>
                    </a:lnTo>
                    <a:lnTo>
                      <a:pt x="113" y="363"/>
                    </a:lnTo>
                    <a:lnTo>
                      <a:pt x="113" y="355"/>
                    </a:lnTo>
                    <a:lnTo>
                      <a:pt x="113" y="355"/>
                    </a:lnTo>
                    <a:lnTo>
                      <a:pt x="113" y="355"/>
                    </a:lnTo>
                    <a:lnTo>
                      <a:pt x="113" y="347"/>
                    </a:lnTo>
                    <a:lnTo>
                      <a:pt x="113" y="347"/>
                    </a:lnTo>
                    <a:lnTo>
                      <a:pt x="113" y="339"/>
                    </a:lnTo>
                    <a:lnTo>
                      <a:pt x="113" y="339"/>
                    </a:lnTo>
                    <a:lnTo>
                      <a:pt x="113" y="339"/>
                    </a:lnTo>
                    <a:lnTo>
                      <a:pt x="113" y="339"/>
                    </a:lnTo>
                    <a:lnTo>
                      <a:pt x="113" y="339"/>
                    </a:lnTo>
                    <a:lnTo>
                      <a:pt x="113" y="331"/>
                    </a:lnTo>
                    <a:lnTo>
                      <a:pt x="113" y="331"/>
                    </a:lnTo>
                    <a:lnTo>
                      <a:pt x="105" y="331"/>
                    </a:lnTo>
                    <a:lnTo>
                      <a:pt x="105" y="323"/>
                    </a:lnTo>
                    <a:lnTo>
                      <a:pt x="105" y="323"/>
                    </a:lnTo>
                    <a:lnTo>
                      <a:pt x="105" y="323"/>
                    </a:lnTo>
                    <a:lnTo>
                      <a:pt x="105" y="323"/>
                    </a:lnTo>
                    <a:lnTo>
                      <a:pt x="105" y="323"/>
                    </a:lnTo>
                    <a:lnTo>
                      <a:pt x="105" y="323"/>
                    </a:lnTo>
                    <a:lnTo>
                      <a:pt x="105" y="323"/>
                    </a:lnTo>
                    <a:lnTo>
                      <a:pt x="97" y="315"/>
                    </a:lnTo>
                    <a:lnTo>
                      <a:pt x="97" y="315"/>
                    </a:lnTo>
                    <a:lnTo>
                      <a:pt x="97" y="315"/>
                    </a:lnTo>
                    <a:lnTo>
                      <a:pt x="97" y="315"/>
                    </a:lnTo>
                    <a:lnTo>
                      <a:pt x="97" y="307"/>
                    </a:lnTo>
                    <a:lnTo>
                      <a:pt x="97" y="307"/>
                    </a:lnTo>
                    <a:lnTo>
                      <a:pt x="97" y="307"/>
                    </a:lnTo>
                    <a:lnTo>
                      <a:pt x="97" y="298"/>
                    </a:lnTo>
                    <a:lnTo>
                      <a:pt x="97" y="298"/>
                    </a:lnTo>
                    <a:lnTo>
                      <a:pt x="97" y="298"/>
                    </a:lnTo>
                    <a:lnTo>
                      <a:pt x="97" y="298"/>
                    </a:lnTo>
                    <a:lnTo>
                      <a:pt x="97" y="298"/>
                    </a:lnTo>
                    <a:lnTo>
                      <a:pt x="97" y="298"/>
                    </a:lnTo>
                    <a:lnTo>
                      <a:pt x="97" y="290"/>
                    </a:lnTo>
                    <a:lnTo>
                      <a:pt x="97" y="290"/>
                    </a:lnTo>
                    <a:lnTo>
                      <a:pt x="97" y="290"/>
                    </a:lnTo>
                    <a:lnTo>
                      <a:pt x="97" y="282"/>
                    </a:lnTo>
                    <a:lnTo>
                      <a:pt x="97" y="282"/>
                    </a:lnTo>
                    <a:lnTo>
                      <a:pt x="97" y="282"/>
                    </a:lnTo>
                    <a:lnTo>
                      <a:pt x="89" y="282"/>
                    </a:lnTo>
                    <a:lnTo>
                      <a:pt x="89" y="282"/>
                    </a:lnTo>
                    <a:lnTo>
                      <a:pt x="89" y="274"/>
                    </a:lnTo>
                    <a:lnTo>
                      <a:pt x="89" y="274"/>
                    </a:lnTo>
                    <a:lnTo>
                      <a:pt x="89" y="274"/>
                    </a:lnTo>
                    <a:lnTo>
                      <a:pt x="81" y="266"/>
                    </a:lnTo>
                    <a:lnTo>
                      <a:pt x="81" y="266"/>
                    </a:lnTo>
                    <a:lnTo>
                      <a:pt x="81" y="266"/>
                    </a:lnTo>
                    <a:lnTo>
                      <a:pt x="81" y="266"/>
                    </a:lnTo>
                    <a:lnTo>
                      <a:pt x="81" y="258"/>
                    </a:lnTo>
                    <a:lnTo>
                      <a:pt x="81" y="258"/>
                    </a:lnTo>
                    <a:lnTo>
                      <a:pt x="81" y="258"/>
                    </a:lnTo>
                    <a:lnTo>
                      <a:pt x="81" y="258"/>
                    </a:lnTo>
                    <a:lnTo>
                      <a:pt x="73" y="258"/>
                    </a:lnTo>
                    <a:lnTo>
                      <a:pt x="73" y="258"/>
                    </a:lnTo>
                    <a:lnTo>
                      <a:pt x="73" y="250"/>
                    </a:lnTo>
                    <a:lnTo>
                      <a:pt x="73" y="250"/>
                    </a:lnTo>
                    <a:lnTo>
                      <a:pt x="73" y="250"/>
                    </a:lnTo>
                    <a:lnTo>
                      <a:pt x="73" y="250"/>
                    </a:lnTo>
                    <a:lnTo>
                      <a:pt x="73" y="250"/>
                    </a:lnTo>
                    <a:lnTo>
                      <a:pt x="73" y="242"/>
                    </a:lnTo>
                    <a:lnTo>
                      <a:pt x="73" y="242"/>
                    </a:lnTo>
                    <a:lnTo>
                      <a:pt x="65" y="242"/>
                    </a:lnTo>
                    <a:lnTo>
                      <a:pt x="65" y="242"/>
                    </a:lnTo>
                    <a:lnTo>
                      <a:pt x="65" y="242"/>
                    </a:lnTo>
                    <a:lnTo>
                      <a:pt x="65" y="234"/>
                    </a:lnTo>
                    <a:lnTo>
                      <a:pt x="65" y="234"/>
                    </a:lnTo>
                    <a:lnTo>
                      <a:pt x="65" y="234"/>
                    </a:lnTo>
                    <a:lnTo>
                      <a:pt x="65" y="234"/>
                    </a:lnTo>
                    <a:lnTo>
                      <a:pt x="65" y="234"/>
                    </a:lnTo>
                    <a:lnTo>
                      <a:pt x="65" y="226"/>
                    </a:lnTo>
                    <a:lnTo>
                      <a:pt x="65" y="218"/>
                    </a:lnTo>
                    <a:lnTo>
                      <a:pt x="65" y="226"/>
                    </a:lnTo>
                    <a:lnTo>
                      <a:pt x="65" y="218"/>
                    </a:lnTo>
                    <a:lnTo>
                      <a:pt x="65" y="218"/>
                    </a:lnTo>
                    <a:lnTo>
                      <a:pt x="65" y="218"/>
                    </a:lnTo>
                    <a:lnTo>
                      <a:pt x="65" y="218"/>
                    </a:lnTo>
                    <a:lnTo>
                      <a:pt x="65" y="210"/>
                    </a:lnTo>
                    <a:lnTo>
                      <a:pt x="65" y="210"/>
                    </a:lnTo>
                    <a:lnTo>
                      <a:pt x="65" y="210"/>
                    </a:lnTo>
                    <a:lnTo>
                      <a:pt x="65" y="202"/>
                    </a:lnTo>
                    <a:lnTo>
                      <a:pt x="65" y="202"/>
                    </a:lnTo>
                    <a:lnTo>
                      <a:pt x="65" y="202"/>
                    </a:lnTo>
                    <a:lnTo>
                      <a:pt x="65" y="202"/>
                    </a:lnTo>
                    <a:lnTo>
                      <a:pt x="65" y="202"/>
                    </a:lnTo>
                    <a:lnTo>
                      <a:pt x="65" y="202"/>
                    </a:lnTo>
                    <a:lnTo>
                      <a:pt x="65" y="194"/>
                    </a:lnTo>
                    <a:lnTo>
                      <a:pt x="57" y="194"/>
                    </a:lnTo>
                    <a:lnTo>
                      <a:pt x="57" y="194"/>
                    </a:lnTo>
                    <a:lnTo>
                      <a:pt x="57" y="185"/>
                    </a:lnTo>
                    <a:lnTo>
                      <a:pt x="57" y="185"/>
                    </a:lnTo>
                    <a:lnTo>
                      <a:pt x="57" y="177"/>
                    </a:lnTo>
                    <a:lnTo>
                      <a:pt x="57" y="177"/>
                    </a:lnTo>
                    <a:lnTo>
                      <a:pt x="57" y="177"/>
                    </a:lnTo>
                    <a:lnTo>
                      <a:pt x="57" y="177"/>
                    </a:lnTo>
                    <a:lnTo>
                      <a:pt x="57" y="177"/>
                    </a:lnTo>
                    <a:lnTo>
                      <a:pt x="57" y="169"/>
                    </a:lnTo>
                    <a:lnTo>
                      <a:pt x="57" y="169"/>
                    </a:lnTo>
                    <a:lnTo>
                      <a:pt x="57" y="169"/>
                    </a:lnTo>
                    <a:lnTo>
                      <a:pt x="57" y="169"/>
                    </a:lnTo>
                    <a:lnTo>
                      <a:pt x="49" y="161"/>
                    </a:lnTo>
                    <a:lnTo>
                      <a:pt x="49" y="161"/>
                    </a:lnTo>
                    <a:lnTo>
                      <a:pt x="49" y="161"/>
                    </a:lnTo>
                    <a:lnTo>
                      <a:pt x="49" y="161"/>
                    </a:lnTo>
                    <a:lnTo>
                      <a:pt x="49" y="161"/>
                    </a:lnTo>
                    <a:lnTo>
                      <a:pt x="49" y="161"/>
                    </a:lnTo>
                    <a:lnTo>
                      <a:pt x="49" y="153"/>
                    </a:lnTo>
                    <a:lnTo>
                      <a:pt x="49" y="153"/>
                    </a:lnTo>
                    <a:lnTo>
                      <a:pt x="49" y="153"/>
                    </a:lnTo>
                    <a:lnTo>
                      <a:pt x="49" y="145"/>
                    </a:lnTo>
                    <a:lnTo>
                      <a:pt x="49" y="145"/>
                    </a:lnTo>
                    <a:lnTo>
                      <a:pt x="49" y="145"/>
                    </a:lnTo>
                    <a:lnTo>
                      <a:pt x="49" y="145"/>
                    </a:lnTo>
                    <a:lnTo>
                      <a:pt x="49" y="137"/>
                    </a:lnTo>
                    <a:lnTo>
                      <a:pt x="49" y="137"/>
                    </a:lnTo>
                    <a:lnTo>
                      <a:pt x="49" y="137"/>
                    </a:lnTo>
                    <a:lnTo>
                      <a:pt x="41" y="129"/>
                    </a:lnTo>
                    <a:lnTo>
                      <a:pt x="41" y="129"/>
                    </a:lnTo>
                    <a:lnTo>
                      <a:pt x="41" y="129"/>
                    </a:lnTo>
                    <a:lnTo>
                      <a:pt x="41" y="121"/>
                    </a:lnTo>
                    <a:lnTo>
                      <a:pt x="41" y="121"/>
                    </a:lnTo>
                    <a:lnTo>
                      <a:pt x="32" y="121"/>
                    </a:lnTo>
                    <a:lnTo>
                      <a:pt x="32" y="121"/>
                    </a:lnTo>
                    <a:lnTo>
                      <a:pt x="32" y="121"/>
                    </a:lnTo>
                    <a:lnTo>
                      <a:pt x="32" y="121"/>
                    </a:lnTo>
                    <a:lnTo>
                      <a:pt x="32" y="121"/>
                    </a:lnTo>
                    <a:lnTo>
                      <a:pt x="32" y="121"/>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97"/>
                    </a:lnTo>
                    <a:lnTo>
                      <a:pt x="24" y="97"/>
                    </a:lnTo>
                    <a:lnTo>
                      <a:pt x="24" y="97"/>
                    </a:lnTo>
                    <a:lnTo>
                      <a:pt x="24" y="97"/>
                    </a:lnTo>
                    <a:lnTo>
                      <a:pt x="24" y="97"/>
                    </a:lnTo>
                    <a:lnTo>
                      <a:pt x="24" y="97"/>
                    </a:lnTo>
                    <a:lnTo>
                      <a:pt x="24" y="97"/>
                    </a:lnTo>
                    <a:lnTo>
                      <a:pt x="24" y="97"/>
                    </a:lnTo>
                    <a:lnTo>
                      <a:pt x="16" y="97"/>
                    </a:lnTo>
                    <a:lnTo>
                      <a:pt x="16" y="97"/>
                    </a:lnTo>
                    <a:lnTo>
                      <a:pt x="16" y="97"/>
                    </a:lnTo>
                    <a:lnTo>
                      <a:pt x="16" y="97"/>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8" y="89"/>
                    </a:lnTo>
                    <a:lnTo>
                      <a:pt x="8" y="89"/>
                    </a:lnTo>
                    <a:lnTo>
                      <a:pt x="16" y="89"/>
                    </a:lnTo>
                    <a:lnTo>
                      <a:pt x="16" y="81"/>
                    </a:lnTo>
                    <a:lnTo>
                      <a:pt x="16" y="81"/>
                    </a:lnTo>
                    <a:lnTo>
                      <a:pt x="16" y="81"/>
                    </a:lnTo>
                    <a:lnTo>
                      <a:pt x="16" y="81"/>
                    </a:lnTo>
                    <a:lnTo>
                      <a:pt x="16" y="81"/>
                    </a:lnTo>
                    <a:lnTo>
                      <a:pt x="16" y="81"/>
                    </a:lnTo>
                    <a:lnTo>
                      <a:pt x="16" y="72"/>
                    </a:lnTo>
                    <a:lnTo>
                      <a:pt x="16" y="72"/>
                    </a:lnTo>
                    <a:lnTo>
                      <a:pt x="8" y="72"/>
                    </a:lnTo>
                    <a:lnTo>
                      <a:pt x="8" y="72"/>
                    </a:lnTo>
                    <a:lnTo>
                      <a:pt x="8" y="72"/>
                    </a:lnTo>
                    <a:lnTo>
                      <a:pt x="8" y="72"/>
                    </a:lnTo>
                    <a:lnTo>
                      <a:pt x="8" y="64"/>
                    </a:lnTo>
                    <a:lnTo>
                      <a:pt x="8" y="64"/>
                    </a:lnTo>
                    <a:lnTo>
                      <a:pt x="8" y="56"/>
                    </a:lnTo>
                    <a:lnTo>
                      <a:pt x="8" y="56"/>
                    </a:lnTo>
                    <a:lnTo>
                      <a:pt x="8" y="56"/>
                    </a:lnTo>
                    <a:lnTo>
                      <a:pt x="0" y="48"/>
                    </a:lnTo>
                    <a:lnTo>
                      <a:pt x="0" y="48"/>
                    </a:lnTo>
                    <a:lnTo>
                      <a:pt x="0" y="48"/>
                    </a:lnTo>
                    <a:lnTo>
                      <a:pt x="0" y="48"/>
                    </a:lnTo>
                    <a:lnTo>
                      <a:pt x="0" y="48"/>
                    </a:lnTo>
                    <a:lnTo>
                      <a:pt x="0" y="48"/>
                    </a:lnTo>
                    <a:lnTo>
                      <a:pt x="0" y="48"/>
                    </a:lnTo>
                    <a:lnTo>
                      <a:pt x="0" y="48"/>
                    </a:lnTo>
                    <a:lnTo>
                      <a:pt x="0" y="40"/>
                    </a:lnTo>
                    <a:lnTo>
                      <a:pt x="0" y="40"/>
                    </a:lnTo>
                    <a:lnTo>
                      <a:pt x="0" y="40"/>
                    </a:lnTo>
                    <a:lnTo>
                      <a:pt x="0" y="40"/>
                    </a:lnTo>
                    <a:lnTo>
                      <a:pt x="0" y="32"/>
                    </a:lnTo>
                    <a:lnTo>
                      <a:pt x="0" y="32"/>
                    </a:lnTo>
                    <a:lnTo>
                      <a:pt x="0" y="24"/>
                    </a:lnTo>
                    <a:lnTo>
                      <a:pt x="0" y="24"/>
                    </a:lnTo>
                    <a:lnTo>
                      <a:pt x="0" y="16"/>
                    </a:lnTo>
                    <a:lnTo>
                      <a:pt x="0" y="16"/>
                    </a:lnTo>
                    <a:lnTo>
                      <a:pt x="0" y="16"/>
                    </a:lnTo>
                    <a:lnTo>
                      <a:pt x="0" y="8"/>
                    </a:lnTo>
                    <a:lnTo>
                      <a:pt x="0" y="8"/>
                    </a:lnTo>
                    <a:lnTo>
                      <a:pt x="0" y="8"/>
                    </a:lnTo>
                    <a:lnTo>
                      <a:pt x="0" y="0"/>
                    </a:lnTo>
                    <a:lnTo>
                      <a:pt x="0" y="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2" name="Freeform 2927"/>
              <p:cNvSpPr>
                <a:spLocks/>
              </p:cNvSpPr>
              <p:nvPr/>
            </p:nvSpPr>
            <p:spPr bwMode="auto">
              <a:xfrm>
                <a:off x="2957" y="2769"/>
                <a:ext cx="120" cy="347"/>
              </a:xfrm>
              <a:custGeom>
                <a:avLst/>
                <a:gdLst/>
                <a:ahLst/>
                <a:cxnLst>
                  <a:cxn ang="0">
                    <a:pos x="88" y="339"/>
                  </a:cxn>
                  <a:cxn ang="0">
                    <a:pos x="88" y="331"/>
                  </a:cxn>
                  <a:cxn ang="0">
                    <a:pos x="96" y="323"/>
                  </a:cxn>
                  <a:cxn ang="0">
                    <a:pos x="120" y="323"/>
                  </a:cxn>
                  <a:cxn ang="0">
                    <a:pos x="120" y="323"/>
                  </a:cxn>
                  <a:cxn ang="0">
                    <a:pos x="120" y="307"/>
                  </a:cxn>
                  <a:cxn ang="0">
                    <a:pos x="112" y="291"/>
                  </a:cxn>
                  <a:cxn ang="0">
                    <a:pos x="104" y="275"/>
                  </a:cxn>
                  <a:cxn ang="0">
                    <a:pos x="96" y="267"/>
                  </a:cxn>
                  <a:cxn ang="0">
                    <a:pos x="88" y="250"/>
                  </a:cxn>
                  <a:cxn ang="0">
                    <a:pos x="80" y="242"/>
                  </a:cxn>
                  <a:cxn ang="0">
                    <a:pos x="80" y="234"/>
                  </a:cxn>
                  <a:cxn ang="0">
                    <a:pos x="64" y="226"/>
                  </a:cxn>
                  <a:cxn ang="0">
                    <a:pos x="64" y="218"/>
                  </a:cxn>
                  <a:cxn ang="0">
                    <a:pos x="56" y="210"/>
                  </a:cxn>
                  <a:cxn ang="0">
                    <a:pos x="56" y="202"/>
                  </a:cxn>
                  <a:cxn ang="0">
                    <a:pos x="40" y="194"/>
                  </a:cxn>
                  <a:cxn ang="0">
                    <a:pos x="32" y="170"/>
                  </a:cxn>
                  <a:cxn ang="0">
                    <a:pos x="16" y="162"/>
                  </a:cxn>
                  <a:cxn ang="0">
                    <a:pos x="8" y="154"/>
                  </a:cxn>
                  <a:cxn ang="0">
                    <a:pos x="8" y="146"/>
                  </a:cxn>
                  <a:cxn ang="0">
                    <a:pos x="0" y="137"/>
                  </a:cxn>
                  <a:cxn ang="0">
                    <a:pos x="0" y="129"/>
                  </a:cxn>
                  <a:cxn ang="0">
                    <a:pos x="8" y="121"/>
                  </a:cxn>
                  <a:cxn ang="0">
                    <a:pos x="0" y="105"/>
                  </a:cxn>
                  <a:cxn ang="0">
                    <a:pos x="0" y="89"/>
                  </a:cxn>
                  <a:cxn ang="0">
                    <a:pos x="0" y="57"/>
                  </a:cxn>
                  <a:cxn ang="0">
                    <a:pos x="0" y="41"/>
                  </a:cxn>
                  <a:cxn ang="0">
                    <a:pos x="0" y="24"/>
                  </a:cxn>
                  <a:cxn ang="0">
                    <a:pos x="0" y="0"/>
                  </a:cxn>
                  <a:cxn ang="0">
                    <a:pos x="0" y="0"/>
                  </a:cxn>
                  <a:cxn ang="0">
                    <a:pos x="0" y="8"/>
                  </a:cxn>
                  <a:cxn ang="0">
                    <a:pos x="0" y="24"/>
                  </a:cxn>
                  <a:cxn ang="0">
                    <a:pos x="0" y="49"/>
                  </a:cxn>
                  <a:cxn ang="0">
                    <a:pos x="0" y="65"/>
                  </a:cxn>
                  <a:cxn ang="0">
                    <a:pos x="0" y="89"/>
                  </a:cxn>
                  <a:cxn ang="0">
                    <a:pos x="0" y="113"/>
                  </a:cxn>
                  <a:cxn ang="0">
                    <a:pos x="8" y="121"/>
                  </a:cxn>
                  <a:cxn ang="0">
                    <a:pos x="0" y="129"/>
                  </a:cxn>
                  <a:cxn ang="0">
                    <a:pos x="0" y="137"/>
                  </a:cxn>
                  <a:cxn ang="0">
                    <a:pos x="8" y="146"/>
                  </a:cxn>
                  <a:cxn ang="0">
                    <a:pos x="8" y="154"/>
                  </a:cxn>
                  <a:cxn ang="0">
                    <a:pos x="24" y="162"/>
                  </a:cxn>
                  <a:cxn ang="0">
                    <a:pos x="32" y="178"/>
                  </a:cxn>
                  <a:cxn ang="0">
                    <a:pos x="48" y="194"/>
                  </a:cxn>
                  <a:cxn ang="0">
                    <a:pos x="56" y="202"/>
                  </a:cxn>
                  <a:cxn ang="0">
                    <a:pos x="64" y="218"/>
                  </a:cxn>
                  <a:cxn ang="0">
                    <a:pos x="64" y="218"/>
                  </a:cxn>
                  <a:cxn ang="0">
                    <a:pos x="72" y="226"/>
                  </a:cxn>
                  <a:cxn ang="0">
                    <a:pos x="80" y="234"/>
                  </a:cxn>
                  <a:cxn ang="0">
                    <a:pos x="80" y="242"/>
                  </a:cxn>
                  <a:cxn ang="0">
                    <a:pos x="88" y="259"/>
                  </a:cxn>
                  <a:cxn ang="0">
                    <a:pos x="104" y="267"/>
                  </a:cxn>
                  <a:cxn ang="0">
                    <a:pos x="104" y="275"/>
                  </a:cxn>
                  <a:cxn ang="0">
                    <a:pos x="112" y="291"/>
                  </a:cxn>
                  <a:cxn ang="0">
                    <a:pos x="120" y="307"/>
                  </a:cxn>
                  <a:cxn ang="0">
                    <a:pos x="120" y="331"/>
                  </a:cxn>
                  <a:cxn ang="0">
                    <a:pos x="112" y="323"/>
                  </a:cxn>
                  <a:cxn ang="0">
                    <a:pos x="96" y="323"/>
                  </a:cxn>
                  <a:cxn ang="0">
                    <a:pos x="88" y="331"/>
                  </a:cxn>
                  <a:cxn ang="0">
                    <a:pos x="88" y="339"/>
                  </a:cxn>
                </a:cxnLst>
                <a:rect l="0" t="0" r="r" b="b"/>
                <a:pathLst>
                  <a:path w="120" h="347">
                    <a:moveTo>
                      <a:pt x="96" y="347"/>
                    </a:moveTo>
                    <a:lnTo>
                      <a:pt x="96" y="339"/>
                    </a:lnTo>
                    <a:lnTo>
                      <a:pt x="96" y="339"/>
                    </a:lnTo>
                    <a:lnTo>
                      <a:pt x="96" y="339"/>
                    </a:lnTo>
                    <a:lnTo>
                      <a:pt x="96" y="339"/>
                    </a:lnTo>
                    <a:lnTo>
                      <a:pt x="96" y="339"/>
                    </a:lnTo>
                    <a:lnTo>
                      <a:pt x="96" y="339"/>
                    </a:lnTo>
                    <a:lnTo>
                      <a:pt x="96" y="339"/>
                    </a:lnTo>
                    <a:lnTo>
                      <a:pt x="88" y="339"/>
                    </a:lnTo>
                    <a:lnTo>
                      <a:pt x="88" y="339"/>
                    </a:lnTo>
                    <a:lnTo>
                      <a:pt x="96"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23"/>
                    </a:lnTo>
                    <a:lnTo>
                      <a:pt x="88" y="331"/>
                    </a:lnTo>
                    <a:lnTo>
                      <a:pt x="88" y="323"/>
                    </a:lnTo>
                    <a:lnTo>
                      <a:pt x="88" y="323"/>
                    </a:lnTo>
                    <a:lnTo>
                      <a:pt x="88" y="323"/>
                    </a:lnTo>
                    <a:lnTo>
                      <a:pt x="88" y="323"/>
                    </a:lnTo>
                    <a:lnTo>
                      <a:pt x="88" y="323"/>
                    </a:lnTo>
                    <a:lnTo>
                      <a:pt x="88" y="323"/>
                    </a:lnTo>
                    <a:lnTo>
                      <a:pt x="88" y="323"/>
                    </a:lnTo>
                    <a:lnTo>
                      <a:pt x="88" y="323"/>
                    </a:lnTo>
                    <a:lnTo>
                      <a:pt x="88" y="323"/>
                    </a:lnTo>
                    <a:lnTo>
                      <a:pt x="88" y="323"/>
                    </a:lnTo>
                    <a:lnTo>
                      <a:pt x="88" y="323"/>
                    </a:lnTo>
                    <a:lnTo>
                      <a:pt x="96" y="323"/>
                    </a:lnTo>
                    <a:lnTo>
                      <a:pt x="96" y="323"/>
                    </a:lnTo>
                    <a:lnTo>
                      <a:pt x="96" y="323"/>
                    </a:lnTo>
                    <a:lnTo>
                      <a:pt x="96" y="323"/>
                    </a:lnTo>
                    <a:lnTo>
                      <a:pt x="96" y="323"/>
                    </a:lnTo>
                    <a:lnTo>
                      <a:pt x="96" y="323"/>
                    </a:lnTo>
                    <a:lnTo>
                      <a:pt x="96" y="323"/>
                    </a:lnTo>
                    <a:lnTo>
                      <a:pt x="96" y="315"/>
                    </a:lnTo>
                    <a:lnTo>
                      <a:pt x="96" y="315"/>
                    </a:lnTo>
                    <a:lnTo>
                      <a:pt x="96" y="315"/>
                    </a:lnTo>
                    <a:lnTo>
                      <a:pt x="104" y="315"/>
                    </a:lnTo>
                    <a:lnTo>
                      <a:pt x="104" y="315"/>
                    </a:lnTo>
                    <a:lnTo>
                      <a:pt x="104" y="315"/>
                    </a:lnTo>
                    <a:lnTo>
                      <a:pt x="104" y="315"/>
                    </a:lnTo>
                    <a:lnTo>
                      <a:pt x="104" y="315"/>
                    </a:lnTo>
                    <a:lnTo>
                      <a:pt x="104"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20" y="323"/>
                    </a:lnTo>
                    <a:lnTo>
                      <a:pt x="120" y="323"/>
                    </a:lnTo>
                    <a:lnTo>
                      <a:pt x="120" y="323"/>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15"/>
                    </a:lnTo>
                    <a:lnTo>
                      <a:pt x="120" y="315"/>
                    </a:lnTo>
                    <a:lnTo>
                      <a:pt x="120" y="315"/>
                    </a:lnTo>
                    <a:lnTo>
                      <a:pt x="120" y="315"/>
                    </a:lnTo>
                    <a:lnTo>
                      <a:pt x="120" y="315"/>
                    </a:lnTo>
                    <a:lnTo>
                      <a:pt x="120" y="307"/>
                    </a:lnTo>
                    <a:lnTo>
                      <a:pt x="120" y="307"/>
                    </a:lnTo>
                    <a:lnTo>
                      <a:pt x="120" y="307"/>
                    </a:lnTo>
                    <a:lnTo>
                      <a:pt x="120" y="307"/>
                    </a:lnTo>
                    <a:lnTo>
                      <a:pt x="120" y="307"/>
                    </a:lnTo>
                    <a:lnTo>
                      <a:pt x="120" y="307"/>
                    </a:lnTo>
                    <a:lnTo>
                      <a:pt x="120" y="299"/>
                    </a:lnTo>
                    <a:lnTo>
                      <a:pt x="120" y="299"/>
                    </a:lnTo>
                    <a:lnTo>
                      <a:pt x="112" y="299"/>
                    </a:lnTo>
                    <a:lnTo>
                      <a:pt x="112" y="299"/>
                    </a:lnTo>
                    <a:lnTo>
                      <a:pt x="112" y="299"/>
                    </a:lnTo>
                    <a:lnTo>
                      <a:pt x="112" y="299"/>
                    </a:lnTo>
                    <a:lnTo>
                      <a:pt x="112" y="299"/>
                    </a:lnTo>
                    <a:lnTo>
                      <a:pt x="112" y="299"/>
                    </a:lnTo>
                    <a:lnTo>
                      <a:pt x="112" y="299"/>
                    </a:lnTo>
                    <a:lnTo>
                      <a:pt x="112" y="291"/>
                    </a:lnTo>
                    <a:lnTo>
                      <a:pt x="112" y="299"/>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83"/>
                    </a:lnTo>
                    <a:lnTo>
                      <a:pt x="112" y="291"/>
                    </a:lnTo>
                    <a:lnTo>
                      <a:pt x="112" y="283"/>
                    </a:lnTo>
                    <a:lnTo>
                      <a:pt x="112" y="283"/>
                    </a:lnTo>
                    <a:lnTo>
                      <a:pt x="112" y="283"/>
                    </a:lnTo>
                    <a:lnTo>
                      <a:pt x="112" y="283"/>
                    </a:lnTo>
                    <a:lnTo>
                      <a:pt x="112" y="283"/>
                    </a:lnTo>
                    <a:lnTo>
                      <a:pt x="112" y="283"/>
                    </a:lnTo>
                    <a:lnTo>
                      <a:pt x="112" y="283"/>
                    </a:lnTo>
                    <a:lnTo>
                      <a:pt x="104" y="283"/>
                    </a:lnTo>
                    <a:lnTo>
                      <a:pt x="104" y="283"/>
                    </a:lnTo>
                    <a:lnTo>
                      <a:pt x="104" y="283"/>
                    </a:lnTo>
                    <a:lnTo>
                      <a:pt x="104" y="283"/>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67"/>
                    </a:lnTo>
                    <a:lnTo>
                      <a:pt x="104"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59"/>
                    </a:lnTo>
                    <a:lnTo>
                      <a:pt x="96" y="267"/>
                    </a:lnTo>
                    <a:lnTo>
                      <a:pt x="96" y="259"/>
                    </a:lnTo>
                    <a:lnTo>
                      <a:pt x="96" y="259"/>
                    </a:lnTo>
                    <a:lnTo>
                      <a:pt x="96" y="259"/>
                    </a:lnTo>
                    <a:lnTo>
                      <a:pt x="96" y="259"/>
                    </a:lnTo>
                    <a:lnTo>
                      <a:pt x="96" y="259"/>
                    </a:lnTo>
                    <a:lnTo>
                      <a:pt x="96" y="259"/>
                    </a:lnTo>
                    <a:lnTo>
                      <a:pt x="96" y="259"/>
                    </a:lnTo>
                    <a:lnTo>
                      <a:pt x="88" y="259"/>
                    </a:lnTo>
                    <a:lnTo>
                      <a:pt x="88" y="259"/>
                    </a:lnTo>
                    <a:lnTo>
                      <a:pt x="88" y="259"/>
                    </a:lnTo>
                    <a:lnTo>
                      <a:pt x="88" y="259"/>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42"/>
                    </a:lnTo>
                    <a:lnTo>
                      <a:pt x="88"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34"/>
                    </a:lnTo>
                    <a:lnTo>
                      <a:pt x="80" y="242"/>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72" y="234"/>
                    </a:lnTo>
                    <a:lnTo>
                      <a:pt x="72" y="234"/>
                    </a:lnTo>
                    <a:lnTo>
                      <a:pt x="72" y="234"/>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64" y="226"/>
                    </a:lnTo>
                    <a:lnTo>
                      <a:pt x="72"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18"/>
                    </a:lnTo>
                    <a:lnTo>
                      <a:pt x="64" y="218"/>
                    </a:lnTo>
                    <a:lnTo>
                      <a:pt x="64" y="218"/>
                    </a:lnTo>
                    <a:lnTo>
                      <a:pt x="64" y="218"/>
                    </a:lnTo>
                    <a:lnTo>
                      <a:pt x="64" y="218"/>
                    </a:lnTo>
                    <a:lnTo>
                      <a:pt x="56" y="218"/>
                    </a:lnTo>
                    <a:lnTo>
                      <a:pt x="56" y="218"/>
                    </a:lnTo>
                    <a:lnTo>
                      <a:pt x="64" y="218"/>
                    </a:lnTo>
                    <a:lnTo>
                      <a:pt x="56" y="218"/>
                    </a:lnTo>
                    <a:lnTo>
                      <a:pt x="56" y="218"/>
                    </a:lnTo>
                    <a:lnTo>
                      <a:pt x="56" y="218"/>
                    </a:lnTo>
                    <a:lnTo>
                      <a:pt x="56" y="218"/>
                    </a:lnTo>
                    <a:lnTo>
                      <a:pt x="56" y="218"/>
                    </a:lnTo>
                    <a:lnTo>
                      <a:pt x="64" y="218"/>
                    </a:lnTo>
                    <a:lnTo>
                      <a:pt x="56" y="218"/>
                    </a:lnTo>
                    <a:lnTo>
                      <a:pt x="56" y="218"/>
                    </a:lnTo>
                    <a:lnTo>
                      <a:pt x="56" y="218"/>
                    </a:lnTo>
                    <a:lnTo>
                      <a:pt x="64" y="218"/>
                    </a:lnTo>
                    <a:lnTo>
                      <a:pt x="64" y="218"/>
                    </a:lnTo>
                    <a:lnTo>
                      <a:pt x="64" y="218"/>
                    </a:lnTo>
                    <a:lnTo>
                      <a:pt x="64" y="218"/>
                    </a:lnTo>
                    <a:lnTo>
                      <a:pt x="64" y="218"/>
                    </a:lnTo>
                    <a:lnTo>
                      <a:pt x="64" y="218"/>
                    </a:lnTo>
                    <a:lnTo>
                      <a:pt x="64" y="218"/>
                    </a:lnTo>
                    <a:lnTo>
                      <a:pt x="56" y="218"/>
                    </a:lnTo>
                    <a:lnTo>
                      <a:pt x="56" y="218"/>
                    </a:lnTo>
                    <a:lnTo>
                      <a:pt x="64" y="218"/>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202"/>
                    </a:lnTo>
                    <a:lnTo>
                      <a:pt x="56" y="202"/>
                    </a:lnTo>
                    <a:lnTo>
                      <a:pt x="56" y="202"/>
                    </a:lnTo>
                    <a:lnTo>
                      <a:pt x="56" y="202"/>
                    </a:lnTo>
                    <a:lnTo>
                      <a:pt x="56" y="202"/>
                    </a:lnTo>
                    <a:lnTo>
                      <a:pt x="56" y="202"/>
                    </a:lnTo>
                    <a:lnTo>
                      <a:pt x="48" y="202"/>
                    </a:lnTo>
                    <a:lnTo>
                      <a:pt x="48" y="202"/>
                    </a:lnTo>
                    <a:lnTo>
                      <a:pt x="48" y="202"/>
                    </a:lnTo>
                    <a:lnTo>
                      <a:pt x="48" y="202"/>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0" y="194"/>
                    </a:lnTo>
                    <a:lnTo>
                      <a:pt x="40" y="194"/>
                    </a:lnTo>
                    <a:lnTo>
                      <a:pt x="40" y="194"/>
                    </a:lnTo>
                    <a:lnTo>
                      <a:pt x="40" y="194"/>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32" y="178"/>
                    </a:lnTo>
                    <a:lnTo>
                      <a:pt x="32" y="178"/>
                    </a:lnTo>
                    <a:lnTo>
                      <a:pt x="32" y="178"/>
                    </a:lnTo>
                    <a:lnTo>
                      <a:pt x="32" y="178"/>
                    </a:lnTo>
                    <a:lnTo>
                      <a:pt x="32" y="178"/>
                    </a:lnTo>
                    <a:lnTo>
                      <a:pt x="32" y="178"/>
                    </a:lnTo>
                    <a:lnTo>
                      <a:pt x="32" y="178"/>
                    </a:lnTo>
                    <a:lnTo>
                      <a:pt x="32" y="178"/>
                    </a:lnTo>
                    <a:lnTo>
                      <a:pt x="32" y="170"/>
                    </a:lnTo>
                    <a:lnTo>
                      <a:pt x="32"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62"/>
                    </a:lnTo>
                    <a:lnTo>
                      <a:pt x="24" y="162"/>
                    </a:lnTo>
                    <a:lnTo>
                      <a:pt x="24" y="162"/>
                    </a:lnTo>
                    <a:lnTo>
                      <a:pt x="24" y="162"/>
                    </a:lnTo>
                    <a:lnTo>
                      <a:pt x="24" y="162"/>
                    </a:lnTo>
                    <a:lnTo>
                      <a:pt x="24" y="162"/>
                    </a:lnTo>
                    <a:lnTo>
                      <a:pt x="24" y="162"/>
                    </a:lnTo>
                    <a:lnTo>
                      <a:pt x="16" y="162"/>
                    </a:lnTo>
                    <a:lnTo>
                      <a:pt x="16" y="162"/>
                    </a:lnTo>
                    <a:lnTo>
                      <a:pt x="16" y="162"/>
                    </a:lnTo>
                    <a:lnTo>
                      <a:pt x="16" y="162"/>
                    </a:lnTo>
                    <a:lnTo>
                      <a:pt x="16" y="162"/>
                    </a:lnTo>
                    <a:lnTo>
                      <a:pt x="16" y="154"/>
                    </a:lnTo>
                    <a:lnTo>
                      <a:pt x="16" y="154"/>
                    </a:lnTo>
                    <a:lnTo>
                      <a:pt x="16" y="154"/>
                    </a:lnTo>
                    <a:lnTo>
                      <a:pt x="16" y="154"/>
                    </a:lnTo>
                    <a:lnTo>
                      <a:pt x="16" y="154"/>
                    </a:lnTo>
                    <a:lnTo>
                      <a:pt x="16"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0" y="154"/>
                    </a:lnTo>
                    <a:lnTo>
                      <a:pt x="0" y="154"/>
                    </a:lnTo>
                    <a:lnTo>
                      <a:pt x="0" y="146"/>
                    </a:lnTo>
                    <a:lnTo>
                      <a:pt x="0" y="146"/>
                    </a:lnTo>
                    <a:lnTo>
                      <a:pt x="0" y="146"/>
                    </a:lnTo>
                    <a:lnTo>
                      <a:pt x="0"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37"/>
                    </a:lnTo>
                    <a:lnTo>
                      <a:pt x="8"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29"/>
                    </a:lnTo>
                    <a:lnTo>
                      <a:pt x="0" y="129"/>
                    </a:lnTo>
                    <a:lnTo>
                      <a:pt x="0" y="137"/>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8" y="121"/>
                    </a:lnTo>
                    <a:lnTo>
                      <a:pt x="0" y="121"/>
                    </a:lnTo>
                    <a:lnTo>
                      <a:pt x="0" y="121"/>
                    </a:lnTo>
                    <a:lnTo>
                      <a:pt x="0" y="121"/>
                    </a:lnTo>
                    <a:lnTo>
                      <a:pt x="0" y="121"/>
                    </a:lnTo>
                    <a:lnTo>
                      <a:pt x="0" y="121"/>
                    </a:lnTo>
                    <a:lnTo>
                      <a:pt x="0" y="121"/>
                    </a:lnTo>
                    <a:lnTo>
                      <a:pt x="8" y="121"/>
                    </a:lnTo>
                    <a:lnTo>
                      <a:pt x="0" y="121"/>
                    </a:lnTo>
                    <a:lnTo>
                      <a:pt x="0" y="121"/>
                    </a:lnTo>
                    <a:lnTo>
                      <a:pt x="0" y="121"/>
                    </a:lnTo>
                    <a:lnTo>
                      <a:pt x="0" y="121"/>
                    </a:lnTo>
                    <a:lnTo>
                      <a:pt x="0" y="121"/>
                    </a:lnTo>
                    <a:lnTo>
                      <a:pt x="0" y="121"/>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05"/>
                    </a:lnTo>
                    <a:lnTo>
                      <a:pt x="0" y="113"/>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97"/>
                    </a:lnTo>
                    <a:lnTo>
                      <a:pt x="0" y="97"/>
                    </a:lnTo>
                    <a:lnTo>
                      <a:pt x="0" y="97"/>
                    </a:lnTo>
                    <a:lnTo>
                      <a:pt x="0" y="97"/>
                    </a:lnTo>
                    <a:lnTo>
                      <a:pt x="0" y="97"/>
                    </a:lnTo>
                    <a:lnTo>
                      <a:pt x="0" y="97"/>
                    </a:lnTo>
                    <a:lnTo>
                      <a:pt x="0" y="89"/>
                    </a:lnTo>
                    <a:lnTo>
                      <a:pt x="0" y="89"/>
                    </a:lnTo>
                    <a:lnTo>
                      <a:pt x="0" y="89"/>
                    </a:lnTo>
                    <a:lnTo>
                      <a:pt x="0" y="89"/>
                    </a:lnTo>
                    <a:lnTo>
                      <a:pt x="0" y="89"/>
                    </a:lnTo>
                    <a:lnTo>
                      <a:pt x="0" y="89"/>
                    </a:lnTo>
                    <a:lnTo>
                      <a:pt x="0" y="89"/>
                    </a:lnTo>
                    <a:lnTo>
                      <a:pt x="0" y="89"/>
                    </a:lnTo>
                    <a:lnTo>
                      <a:pt x="0" y="81"/>
                    </a:lnTo>
                    <a:lnTo>
                      <a:pt x="0" y="81"/>
                    </a:lnTo>
                    <a:lnTo>
                      <a:pt x="0" y="81"/>
                    </a:lnTo>
                    <a:lnTo>
                      <a:pt x="0" y="81"/>
                    </a:lnTo>
                    <a:lnTo>
                      <a:pt x="0" y="81"/>
                    </a:lnTo>
                    <a:lnTo>
                      <a:pt x="0" y="81"/>
                    </a:lnTo>
                    <a:lnTo>
                      <a:pt x="0" y="81"/>
                    </a:lnTo>
                    <a:lnTo>
                      <a:pt x="0" y="81"/>
                    </a:lnTo>
                    <a:lnTo>
                      <a:pt x="0" y="73"/>
                    </a:lnTo>
                    <a:lnTo>
                      <a:pt x="0" y="73"/>
                    </a:lnTo>
                    <a:lnTo>
                      <a:pt x="0" y="73"/>
                    </a:lnTo>
                    <a:lnTo>
                      <a:pt x="0" y="73"/>
                    </a:lnTo>
                    <a:lnTo>
                      <a:pt x="0" y="73"/>
                    </a:lnTo>
                    <a:lnTo>
                      <a:pt x="0" y="73"/>
                    </a:lnTo>
                    <a:lnTo>
                      <a:pt x="0" y="73"/>
                    </a:lnTo>
                    <a:lnTo>
                      <a:pt x="0" y="73"/>
                    </a:lnTo>
                    <a:lnTo>
                      <a:pt x="0" y="65"/>
                    </a:lnTo>
                    <a:lnTo>
                      <a:pt x="0" y="65"/>
                    </a:lnTo>
                    <a:lnTo>
                      <a:pt x="0" y="65"/>
                    </a:lnTo>
                    <a:lnTo>
                      <a:pt x="0" y="65"/>
                    </a:lnTo>
                    <a:lnTo>
                      <a:pt x="0" y="65"/>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65"/>
                    </a:lnTo>
                    <a:lnTo>
                      <a:pt x="0" y="65"/>
                    </a:lnTo>
                    <a:lnTo>
                      <a:pt x="0" y="65"/>
                    </a:lnTo>
                    <a:lnTo>
                      <a:pt x="0" y="65"/>
                    </a:lnTo>
                    <a:lnTo>
                      <a:pt x="0" y="65"/>
                    </a:lnTo>
                    <a:lnTo>
                      <a:pt x="0" y="73"/>
                    </a:lnTo>
                    <a:lnTo>
                      <a:pt x="0" y="73"/>
                    </a:lnTo>
                    <a:lnTo>
                      <a:pt x="0" y="73"/>
                    </a:lnTo>
                    <a:lnTo>
                      <a:pt x="0" y="73"/>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9"/>
                    </a:lnTo>
                    <a:lnTo>
                      <a:pt x="0" y="89"/>
                    </a:lnTo>
                    <a:lnTo>
                      <a:pt x="0" y="89"/>
                    </a:lnTo>
                    <a:lnTo>
                      <a:pt x="0" y="89"/>
                    </a:lnTo>
                    <a:lnTo>
                      <a:pt x="0" y="89"/>
                    </a:lnTo>
                    <a:lnTo>
                      <a:pt x="0" y="89"/>
                    </a:lnTo>
                    <a:lnTo>
                      <a:pt x="0" y="89"/>
                    </a:lnTo>
                    <a:lnTo>
                      <a:pt x="0" y="89"/>
                    </a:lnTo>
                    <a:lnTo>
                      <a:pt x="0" y="97"/>
                    </a:lnTo>
                    <a:lnTo>
                      <a:pt x="0" y="97"/>
                    </a:lnTo>
                    <a:lnTo>
                      <a:pt x="0" y="97"/>
                    </a:lnTo>
                    <a:lnTo>
                      <a:pt x="0" y="97"/>
                    </a:lnTo>
                    <a:lnTo>
                      <a:pt x="0" y="97"/>
                    </a:lnTo>
                    <a:lnTo>
                      <a:pt x="0" y="97"/>
                    </a:lnTo>
                    <a:lnTo>
                      <a:pt x="0" y="97"/>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21"/>
                    </a:lnTo>
                    <a:lnTo>
                      <a:pt x="0" y="121"/>
                    </a:lnTo>
                    <a:lnTo>
                      <a:pt x="0" y="121"/>
                    </a:lnTo>
                    <a:lnTo>
                      <a:pt x="8" y="121"/>
                    </a:lnTo>
                    <a:lnTo>
                      <a:pt x="8" y="121"/>
                    </a:lnTo>
                    <a:lnTo>
                      <a:pt x="8" y="121"/>
                    </a:lnTo>
                    <a:lnTo>
                      <a:pt x="8" y="121"/>
                    </a:lnTo>
                    <a:lnTo>
                      <a:pt x="8" y="121"/>
                    </a:lnTo>
                    <a:lnTo>
                      <a:pt x="8" y="121"/>
                    </a:lnTo>
                    <a:lnTo>
                      <a:pt x="8" y="121"/>
                    </a:lnTo>
                    <a:lnTo>
                      <a:pt x="8" y="121"/>
                    </a:lnTo>
                    <a:lnTo>
                      <a:pt x="8"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8" y="137"/>
                    </a:lnTo>
                    <a:lnTo>
                      <a:pt x="8" y="137"/>
                    </a:lnTo>
                    <a:lnTo>
                      <a:pt x="8" y="137"/>
                    </a:lnTo>
                    <a:lnTo>
                      <a:pt x="8" y="137"/>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0" y="146"/>
                    </a:lnTo>
                    <a:lnTo>
                      <a:pt x="8" y="146"/>
                    </a:lnTo>
                    <a:lnTo>
                      <a:pt x="8" y="146"/>
                    </a:lnTo>
                    <a:lnTo>
                      <a:pt x="8" y="146"/>
                    </a:lnTo>
                    <a:lnTo>
                      <a:pt x="8" y="154"/>
                    </a:lnTo>
                    <a:lnTo>
                      <a:pt x="0" y="146"/>
                    </a:lnTo>
                    <a:lnTo>
                      <a:pt x="8" y="146"/>
                    </a:lnTo>
                    <a:lnTo>
                      <a:pt x="8" y="146"/>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16" y="154"/>
                    </a:lnTo>
                    <a:lnTo>
                      <a:pt x="16" y="154"/>
                    </a:lnTo>
                    <a:lnTo>
                      <a:pt x="16" y="154"/>
                    </a:lnTo>
                    <a:lnTo>
                      <a:pt x="16" y="154"/>
                    </a:lnTo>
                    <a:lnTo>
                      <a:pt x="16" y="154"/>
                    </a:lnTo>
                    <a:lnTo>
                      <a:pt x="16" y="154"/>
                    </a:lnTo>
                    <a:lnTo>
                      <a:pt x="16" y="154"/>
                    </a:lnTo>
                    <a:lnTo>
                      <a:pt x="16" y="162"/>
                    </a:lnTo>
                    <a:lnTo>
                      <a:pt x="16" y="162"/>
                    </a:lnTo>
                    <a:lnTo>
                      <a:pt x="24" y="162"/>
                    </a:lnTo>
                    <a:lnTo>
                      <a:pt x="24" y="162"/>
                    </a:lnTo>
                    <a:lnTo>
                      <a:pt x="24" y="162"/>
                    </a:lnTo>
                    <a:lnTo>
                      <a:pt x="24" y="162"/>
                    </a:lnTo>
                    <a:lnTo>
                      <a:pt x="24" y="162"/>
                    </a:lnTo>
                    <a:lnTo>
                      <a:pt x="24" y="162"/>
                    </a:lnTo>
                    <a:lnTo>
                      <a:pt x="24" y="162"/>
                    </a:lnTo>
                    <a:lnTo>
                      <a:pt x="24" y="162"/>
                    </a:lnTo>
                    <a:lnTo>
                      <a:pt x="24" y="162"/>
                    </a:lnTo>
                    <a:lnTo>
                      <a:pt x="24" y="162"/>
                    </a:lnTo>
                    <a:lnTo>
                      <a:pt x="24" y="162"/>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32" y="170"/>
                    </a:lnTo>
                    <a:lnTo>
                      <a:pt x="32" y="170"/>
                    </a:lnTo>
                    <a:lnTo>
                      <a:pt x="32" y="170"/>
                    </a:lnTo>
                    <a:lnTo>
                      <a:pt x="32" y="170"/>
                    </a:lnTo>
                    <a:lnTo>
                      <a:pt x="32" y="178"/>
                    </a:lnTo>
                    <a:lnTo>
                      <a:pt x="32" y="178"/>
                    </a:lnTo>
                    <a:lnTo>
                      <a:pt x="32" y="178"/>
                    </a:lnTo>
                    <a:lnTo>
                      <a:pt x="32" y="178"/>
                    </a:lnTo>
                    <a:lnTo>
                      <a:pt x="32" y="178"/>
                    </a:lnTo>
                    <a:lnTo>
                      <a:pt x="32" y="178"/>
                    </a:lnTo>
                    <a:lnTo>
                      <a:pt x="40" y="178"/>
                    </a:lnTo>
                    <a:lnTo>
                      <a:pt x="40" y="178"/>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8" y="186"/>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202"/>
                    </a:lnTo>
                    <a:lnTo>
                      <a:pt x="48" y="194"/>
                    </a:lnTo>
                    <a:lnTo>
                      <a:pt x="48" y="202"/>
                    </a:lnTo>
                    <a:lnTo>
                      <a:pt x="48" y="202"/>
                    </a:lnTo>
                    <a:lnTo>
                      <a:pt x="56" y="202"/>
                    </a:lnTo>
                    <a:lnTo>
                      <a:pt x="56" y="202"/>
                    </a:lnTo>
                    <a:lnTo>
                      <a:pt x="56" y="202"/>
                    </a:lnTo>
                    <a:lnTo>
                      <a:pt x="56" y="202"/>
                    </a:lnTo>
                    <a:lnTo>
                      <a:pt x="56" y="202"/>
                    </a:lnTo>
                    <a:lnTo>
                      <a:pt x="56" y="202"/>
                    </a:lnTo>
                    <a:lnTo>
                      <a:pt x="56" y="202"/>
                    </a:lnTo>
                    <a:lnTo>
                      <a:pt x="56" y="202"/>
                    </a:lnTo>
                    <a:lnTo>
                      <a:pt x="56" y="202"/>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0"/>
                    </a:lnTo>
                    <a:lnTo>
                      <a:pt x="64" y="210"/>
                    </a:lnTo>
                    <a:lnTo>
                      <a:pt x="64" y="210"/>
                    </a:lnTo>
                    <a:lnTo>
                      <a:pt x="64" y="210"/>
                    </a:lnTo>
                    <a:lnTo>
                      <a:pt x="64" y="210"/>
                    </a:lnTo>
                    <a:lnTo>
                      <a:pt x="64" y="210"/>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56" y="218"/>
                    </a:lnTo>
                    <a:lnTo>
                      <a:pt x="64" y="218"/>
                    </a:lnTo>
                    <a:lnTo>
                      <a:pt x="64" y="218"/>
                    </a:lnTo>
                    <a:lnTo>
                      <a:pt x="64" y="218"/>
                    </a:lnTo>
                    <a:lnTo>
                      <a:pt x="64" y="218"/>
                    </a:lnTo>
                    <a:lnTo>
                      <a:pt x="64" y="218"/>
                    </a:lnTo>
                    <a:lnTo>
                      <a:pt x="64" y="218"/>
                    </a:lnTo>
                    <a:lnTo>
                      <a:pt x="64" y="218"/>
                    </a:lnTo>
                    <a:lnTo>
                      <a:pt x="64" y="218"/>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34"/>
                    </a:lnTo>
                    <a:lnTo>
                      <a:pt x="72" y="234"/>
                    </a:lnTo>
                    <a:lnTo>
                      <a:pt x="72"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8" y="242"/>
                    </a:lnTo>
                    <a:lnTo>
                      <a:pt x="80" y="242"/>
                    </a:lnTo>
                    <a:lnTo>
                      <a:pt x="88" y="242"/>
                    </a:lnTo>
                    <a:lnTo>
                      <a:pt x="88" y="242"/>
                    </a:lnTo>
                    <a:lnTo>
                      <a:pt x="88" y="242"/>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59"/>
                    </a:lnTo>
                    <a:lnTo>
                      <a:pt x="88" y="259"/>
                    </a:lnTo>
                    <a:lnTo>
                      <a:pt x="96" y="259"/>
                    </a:lnTo>
                    <a:lnTo>
                      <a:pt x="96" y="259"/>
                    </a:lnTo>
                    <a:lnTo>
                      <a:pt x="96" y="259"/>
                    </a:lnTo>
                    <a:lnTo>
                      <a:pt x="96" y="259"/>
                    </a:lnTo>
                    <a:lnTo>
                      <a:pt x="96" y="259"/>
                    </a:lnTo>
                    <a:lnTo>
                      <a:pt x="96" y="259"/>
                    </a:lnTo>
                    <a:lnTo>
                      <a:pt x="96" y="259"/>
                    </a:lnTo>
                    <a:lnTo>
                      <a:pt x="96" y="259"/>
                    </a:lnTo>
                    <a:lnTo>
                      <a:pt x="96" y="259"/>
                    </a:lnTo>
                    <a:lnTo>
                      <a:pt x="96" y="259"/>
                    </a:lnTo>
                    <a:lnTo>
                      <a:pt x="96" y="259"/>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83"/>
                    </a:lnTo>
                    <a:lnTo>
                      <a:pt x="104" y="283"/>
                    </a:lnTo>
                    <a:lnTo>
                      <a:pt x="112" y="283"/>
                    </a:lnTo>
                    <a:lnTo>
                      <a:pt x="112" y="283"/>
                    </a:lnTo>
                    <a:lnTo>
                      <a:pt x="112" y="283"/>
                    </a:lnTo>
                    <a:lnTo>
                      <a:pt x="112" y="283"/>
                    </a:lnTo>
                    <a:lnTo>
                      <a:pt x="112" y="283"/>
                    </a:lnTo>
                    <a:lnTo>
                      <a:pt x="112" y="283"/>
                    </a:lnTo>
                    <a:lnTo>
                      <a:pt x="112" y="283"/>
                    </a:lnTo>
                    <a:lnTo>
                      <a:pt x="112" y="283"/>
                    </a:lnTo>
                    <a:lnTo>
                      <a:pt x="112" y="283"/>
                    </a:lnTo>
                    <a:lnTo>
                      <a:pt x="112" y="283"/>
                    </a:lnTo>
                    <a:lnTo>
                      <a:pt x="112" y="283"/>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9"/>
                    </a:lnTo>
                    <a:lnTo>
                      <a:pt x="112" y="299"/>
                    </a:lnTo>
                    <a:lnTo>
                      <a:pt x="112" y="299"/>
                    </a:lnTo>
                    <a:lnTo>
                      <a:pt x="112" y="299"/>
                    </a:lnTo>
                    <a:lnTo>
                      <a:pt x="120" y="299"/>
                    </a:lnTo>
                    <a:lnTo>
                      <a:pt x="120" y="299"/>
                    </a:lnTo>
                    <a:lnTo>
                      <a:pt x="112" y="299"/>
                    </a:lnTo>
                    <a:lnTo>
                      <a:pt x="120" y="299"/>
                    </a:lnTo>
                    <a:lnTo>
                      <a:pt x="120" y="299"/>
                    </a:lnTo>
                    <a:lnTo>
                      <a:pt x="120" y="307"/>
                    </a:lnTo>
                    <a:lnTo>
                      <a:pt x="120" y="307"/>
                    </a:lnTo>
                    <a:lnTo>
                      <a:pt x="120" y="307"/>
                    </a:lnTo>
                    <a:lnTo>
                      <a:pt x="120" y="307"/>
                    </a:lnTo>
                    <a:lnTo>
                      <a:pt x="120" y="307"/>
                    </a:lnTo>
                    <a:lnTo>
                      <a:pt x="120" y="307"/>
                    </a:lnTo>
                    <a:lnTo>
                      <a:pt x="120" y="315"/>
                    </a:lnTo>
                    <a:lnTo>
                      <a:pt x="120" y="315"/>
                    </a:lnTo>
                    <a:lnTo>
                      <a:pt x="120" y="315"/>
                    </a:lnTo>
                    <a:lnTo>
                      <a:pt x="120" y="315"/>
                    </a:lnTo>
                    <a:lnTo>
                      <a:pt x="120" y="315"/>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31"/>
                    </a:lnTo>
                    <a:lnTo>
                      <a:pt x="120" y="323"/>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04" y="323"/>
                    </a:lnTo>
                    <a:lnTo>
                      <a:pt x="104" y="323"/>
                    </a:lnTo>
                    <a:lnTo>
                      <a:pt x="104" y="323"/>
                    </a:lnTo>
                    <a:lnTo>
                      <a:pt x="104" y="323"/>
                    </a:lnTo>
                    <a:lnTo>
                      <a:pt x="104" y="323"/>
                    </a:lnTo>
                    <a:lnTo>
                      <a:pt x="104" y="323"/>
                    </a:lnTo>
                    <a:lnTo>
                      <a:pt x="104" y="323"/>
                    </a:lnTo>
                    <a:lnTo>
                      <a:pt x="96" y="323"/>
                    </a:lnTo>
                    <a:lnTo>
                      <a:pt x="96" y="323"/>
                    </a:lnTo>
                    <a:lnTo>
                      <a:pt x="96" y="323"/>
                    </a:lnTo>
                    <a:lnTo>
                      <a:pt x="96" y="323"/>
                    </a:lnTo>
                    <a:lnTo>
                      <a:pt x="96" y="323"/>
                    </a:lnTo>
                    <a:lnTo>
                      <a:pt x="96" y="323"/>
                    </a:lnTo>
                    <a:lnTo>
                      <a:pt x="96" y="323"/>
                    </a:lnTo>
                    <a:lnTo>
                      <a:pt x="96" y="323"/>
                    </a:lnTo>
                    <a:lnTo>
                      <a:pt x="96" y="323"/>
                    </a:lnTo>
                    <a:lnTo>
                      <a:pt x="96" y="323"/>
                    </a:lnTo>
                    <a:lnTo>
                      <a:pt x="96" y="323"/>
                    </a:lnTo>
                    <a:lnTo>
                      <a:pt x="96" y="323"/>
                    </a:lnTo>
                    <a:lnTo>
                      <a:pt x="88" y="323"/>
                    </a:lnTo>
                    <a:lnTo>
                      <a:pt x="88" y="323"/>
                    </a:lnTo>
                    <a:lnTo>
                      <a:pt x="88" y="323"/>
                    </a:lnTo>
                    <a:lnTo>
                      <a:pt x="88" y="323"/>
                    </a:lnTo>
                    <a:lnTo>
                      <a:pt x="88" y="323"/>
                    </a:lnTo>
                    <a:lnTo>
                      <a:pt x="88" y="323"/>
                    </a:lnTo>
                    <a:lnTo>
                      <a:pt x="88" y="323"/>
                    </a:lnTo>
                    <a:lnTo>
                      <a:pt x="88" y="323"/>
                    </a:lnTo>
                    <a:lnTo>
                      <a:pt x="88" y="323"/>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96" y="339"/>
                    </a:lnTo>
                    <a:lnTo>
                      <a:pt x="96" y="339"/>
                    </a:lnTo>
                    <a:lnTo>
                      <a:pt x="96" y="339"/>
                    </a:lnTo>
                    <a:lnTo>
                      <a:pt x="96" y="339"/>
                    </a:lnTo>
                    <a:lnTo>
                      <a:pt x="96" y="339"/>
                    </a:lnTo>
                    <a:lnTo>
                      <a:pt x="96" y="339"/>
                    </a:lnTo>
                    <a:lnTo>
                      <a:pt x="96" y="339"/>
                    </a:lnTo>
                    <a:lnTo>
                      <a:pt x="96" y="339"/>
                    </a:lnTo>
                    <a:lnTo>
                      <a:pt x="96" y="339"/>
                    </a:lnTo>
                    <a:lnTo>
                      <a:pt x="96" y="339"/>
                    </a:lnTo>
                    <a:lnTo>
                      <a:pt x="96" y="339"/>
                    </a:lnTo>
                    <a:lnTo>
                      <a:pt x="96" y="34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3" name="Freeform 2928"/>
              <p:cNvSpPr>
                <a:spLocks/>
              </p:cNvSpPr>
              <p:nvPr/>
            </p:nvSpPr>
            <p:spPr bwMode="auto">
              <a:xfrm>
                <a:off x="2828" y="2592"/>
                <a:ext cx="137" cy="185"/>
              </a:xfrm>
              <a:custGeom>
                <a:avLst/>
                <a:gdLst/>
                <a:ahLst/>
                <a:cxnLst>
                  <a:cxn ang="0">
                    <a:pos x="129" y="177"/>
                  </a:cxn>
                  <a:cxn ang="0">
                    <a:pos x="129" y="161"/>
                  </a:cxn>
                  <a:cxn ang="0">
                    <a:pos x="129" y="153"/>
                  </a:cxn>
                  <a:cxn ang="0">
                    <a:pos x="121" y="137"/>
                  </a:cxn>
                  <a:cxn ang="0">
                    <a:pos x="104" y="121"/>
                  </a:cxn>
                  <a:cxn ang="0">
                    <a:pos x="96" y="105"/>
                  </a:cxn>
                  <a:cxn ang="0">
                    <a:pos x="88" y="97"/>
                  </a:cxn>
                  <a:cxn ang="0">
                    <a:pos x="88" y="89"/>
                  </a:cxn>
                  <a:cxn ang="0">
                    <a:pos x="80" y="80"/>
                  </a:cxn>
                  <a:cxn ang="0">
                    <a:pos x="80" y="72"/>
                  </a:cxn>
                  <a:cxn ang="0">
                    <a:pos x="88" y="64"/>
                  </a:cxn>
                  <a:cxn ang="0">
                    <a:pos x="88" y="64"/>
                  </a:cxn>
                  <a:cxn ang="0">
                    <a:pos x="88" y="56"/>
                  </a:cxn>
                  <a:cxn ang="0">
                    <a:pos x="88" y="56"/>
                  </a:cxn>
                  <a:cxn ang="0">
                    <a:pos x="88" y="48"/>
                  </a:cxn>
                  <a:cxn ang="0">
                    <a:pos x="88" y="56"/>
                  </a:cxn>
                  <a:cxn ang="0">
                    <a:pos x="80" y="56"/>
                  </a:cxn>
                  <a:cxn ang="0">
                    <a:pos x="80" y="64"/>
                  </a:cxn>
                  <a:cxn ang="0">
                    <a:pos x="72" y="64"/>
                  </a:cxn>
                  <a:cxn ang="0">
                    <a:pos x="64" y="48"/>
                  </a:cxn>
                  <a:cxn ang="0">
                    <a:pos x="64" y="40"/>
                  </a:cxn>
                  <a:cxn ang="0">
                    <a:pos x="64" y="40"/>
                  </a:cxn>
                  <a:cxn ang="0">
                    <a:pos x="48" y="40"/>
                  </a:cxn>
                  <a:cxn ang="0">
                    <a:pos x="40" y="32"/>
                  </a:cxn>
                  <a:cxn ang="0">
                    <a:pos x="24" y="24"/>
                  </a:cxn>
                  <a:cxn ang="0">
                    <a:pos x="8" y="16"/>
                  </a:cxn>
                  <a:cxn ang="0">
                    <a:pos x="0" y="8"/>
                  </a:cxn>
                  <a:cxn ang="0">
                    <a:pos x="16" y="8"/>
                  </a:cxn>
                  <a:cxn ang="0">
                    <a:pos x="32" y="16"/>
                  </a:cxn>
                  <a:cxn ang="0">
                    <a:pos x="32" y="8"/>
                  </a:cxn>
                  <a:cxn ang="0">
                    <a:pos x="40" y="8"/>
                  </a:cxn>
                  <a:cxn ang="0">
                    <a:pos x="40" y="0"/>
                  </a:cxn>
                  <a:cxn ang="0">
                    <a:pos x="40" y="8"/>
                  </a:cxn>
                  <a:cxn ang="0">
                    <a:pos x="32" y="8"/>
                  </a:cxn>
                  <a:cxn ang="0">
                    <a:pos x="24" y="16"/>
                  </a:cxn>
                  <a:cxn ang="0">
                    <a:pos x="16" y="8"/>
                  </a:cxn>
                  <a:cxn ang="0">
                    <a:pos x="0" y="8"/>
                  </a:cxn>
                  <a:cxn ang="0">
                    <a:pos x="8" y="16"/>
                  </a:cxn>
                  <a:cxn ang="0">
                    <a:pos x="24" y="24"/>
                  </a:cxn>
                  <a:cxn ang="0">
                    <a:pos x="40" y="32"/>
                  </a:cxn>
                  <a:cxn ang="0">
                    <a:pos x="48" y="40"/>
                  </a:cxn>
                  <a:cxn ang="0">
                    <a:pos x="64" y="40"/>
                  </a:cxn>
                  <a:cxn ang="0">
                    <a:pos x="64" y="40"/>
                  </a:cxn>
                  <a:cxn ang="0">
                    <a:pos x="64" y="48"/>
                  </a:cxn>
                  <a:cxn ang="0">
                    <a:pos x="72" y="64"/>
                  </a:cxn>
                  <a:cxn ang="0">
                    <a:pos x="80" y="64"/>
                  </a:cxn>
                  <a:cxn ang="0">
                    <a:pos x="80" y="56"/>
                  </a:cxn>
                  <a:cxn ang="0">
                    <a:pos x="88" y="48"/>
                  </a:cxn>
                  <a:cxn ang="0">
                    <a:pos x="88" y="48"/>
                  </a:cxn>
                  <a:cxn ang="0">
                    <a:pos x="88" y="56"/>
                  </a:cxn>
                  <a:cxn ang="0">
                    <a:pos x="88" y="56"/>
                  </a:cxn>
                  <a:cxn ang="0">
                    <a:pos x="88" y="64"/>
                  </a:cxn>
                  <a:cxn ang="0">
                    <a:pos x="88" y="64"/>
                  </a:cxn>
                  <a:cxn ang="0">
                    <a:pos x="80" y="72"/>
                  </a:cxn>
                  <a:cxn ang="0">
                    <a:pos x="88" y="80"/>
                  </a:cxn>
                  <a:cxn ang="0">
                    <a:pos x="96" y="89"/>
                  </a:cxn>
                  <a:cxn ang="0">
                    <a:pos x="96" y="97"/>
                  </a:cxn>
                  <a:cxn ang="0">
                    <a:pos x="104" y="113"/>
                  </a:cxn>
                  <a:cxn ang="0">
                    <a:pos x="112" y="121"/>
                  </a:cxn>
                  <a:cxn ang="0">
                    <a:pos x="121" y="137"/>
                  </a:cxn>
                  <a:cxn ang="0">
                    <a:pos x="129" y="153"/>
                  </a:cxn>
                  <a:cxn ang="0">
                    <a:pos x="129" y="169"/>
                  </a:cxn>
                  <a:cxn ang="0">
                    <a:pos x="137" y="177"/>
                  </a:cxn>
                </a:cxnLst>
                <a:rect l="0" t="0" r="r" b="b"/>
                <a:pathLst>
                  <a:path w="137" h="185">
                    <a:moveTo>
                      <a:pt x="129" y="177"/>
                    </a:moveTo>
                    <a:lnTo>
                      <a:pt x="129" y="185"/>
                    </a:lnTo>
                    <a:lnTo>
                      <a:pt x="129" y="185"/>
                    </a:lnTo>
                    <a:lnTo>
                      <a:pt x="129" y="185"/>
                    </a:lnTo>
                    <a:lnTo>
                      <a:pt x="129" y="185"/>
                    </a:lnTo>
                    <a:lnTo>
                      <a:pt x="129" y="185"/>
                    </a:lnTo>
                    <a:lnTo>
                      <a:pt x="129" y="185"/>
                    </a:lnTo>
                    <a:lnTo>
                      <a:pt x="129" y="185"/>
                    </a:lnTo>
                    <a:lnTo>
                      <a:pt x="129" y="185"/>
                    </a:lnTo>
                    <a:lnTo>
                      <a:pt x="129" y="177"/>
                    </a:lnTo>
                    <a:lnTo>
                      <a:pt x="137" y="177"/>
                    </a:lnTo>
                    <a:lnTo>
                      <a:pt x="129" y="185"/>
                    </a:lnTo>
                    <a:lnTo>
                      <a:pt x="129" y="177"/>
                    </a:lnTo>
                    <a:lnTo>
                      <a:pt x="129" y="177"/>
                    </a:lnTo>
                    <a:lnTo>
                      <a:pt x="137" y="177"/>
                    </a:lnTo>
                    <a:lnTo>
                      <a:pt x="137" y="177"/>
                    </a:lnTo>
                    <a:lnTo>
                      <a:pt x="137"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45"/>
                    </a:lnTo>
                    <a:lnTo>
                      <a:pt x="129"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12" y="137"/>
                    </a:lnTo>
                    <a:lnTo>
                      <a:pt x="112" y="137"/>
                    </a:lnTo>
                    <a:lnTo>
                      <a:pt x="112" y="137"/>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1"/>
                    </a:lnTo>
                    <a:lnTo>
                      <a:pt x="112" y="121"/>
                    </a:lnTo>
                    <a:lnTo>
                      <a:pt x="104" y="121"/>
                    </a:lnTo>
                    <a:lnTo>
                      <a:pt x="104" y="121"/>
                    </a:lnTo>
                    <a:lnTo>
                      <a:pt x="104" y="121"/>
                    </a:lnTo>
                    <a:lnTo>
                      <a:pt x="104" y="121"/>
                    </a:lnTo>
                    <a:lnTo>
                      <a:pt x="104" y="121"/>
                    </a:lnTo>
                    <a:lnTo>
                      <a:pt x="104" y="121"/>
                    </a:lnTo>
                    <a:lnTo>
                      <a:pt x="104" y="121"/>
                    </a:lnTo>
                    <a:lnTo>
                      <a:pt x="104" y="121"/>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96" y="113"/>
                    </a:lnTo>
                    <a:lnTo>
                      <a:pt x="96" y="113"/>
                    </a:lnTo>
                    <a:lnTo>
                      <a:pt x="96" y="113"/>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97"/>
                    </a:lnTo>
                    <a:lnTo>
                      <a:pt x="96" y="97"/>
                    </a:lnTo>
                    <a:lnTo>
                      <a:pt x="96" y="97"/>
                    </a:lnTo>
                    <a:lnTo>
                      <a:pt x="96"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96" y="97"/>
                    </a:lnTo>
                    <a:lnTo>
                      <a:pt x="96" y="97"/>
                    </a:lnTo>
                    <a:lnTo>
                      <a:pt x="96" y="89"/>
                    </a:lnTo>
                    <a:lnTo>
                      <a:pt x="96" y="89"/>
                    </a:lnTo>
                    <a:lnTo>
                      <a:pt x="96" y="89"/>
                    </a:lnTo>
                    <a:lnTo>
                      <a:pt x="96" y="89"/>
                    </a:lnTo>
                    <a:lnTo>
                      <a:pt x="96" y="89"/>
                    </a:lnTo>
                    <a:lnTo>
                      <a:pt x="96" y="89"/>
                    </a:lnTo>
                    <a:lnTo>
                      <a:pt x="96" y="89"/>
                    </a:lnTo>
                    <a:lnTo>
                      <a:pt x="96"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0"/>
                    </a:lnTo>
                    <a:lnTo>
                      <a:pt x="88" y="80"/>
                    </a:lnTo>
                    <a:lnTo>
                      <a:pt x="88" y="80"/>
                    </a:lnTo>
                    <a:lnTo>
                      <a:pt x="88" y="80"/>
                    </a:lnTo>
                    <a:lnTo>
                      <a:pt x="88" y="80"/>
                    </a:lnTo>
                    <a:lnTo>
                      <a:pt x="88" y="80"/>
                    </a:lnTo>
                    <a:lnTo>
                      <a:pt x="88" y="80"/>
                    </a:lnTo>
                    <a:lnTo>
                      <a:pt x="88"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8" y="72"/>
                    </a:lnTo>
                    <a:lnTo>
                      <a:pt x="80" y="72"/>
                    </a:lnTo>
                    <a:lnTo>
                      <a:pt x="80" y="72"/>
                    </a:lnTo>
                    <a:lnTo>
                      <a:pt x="80" y="72"/>
                    </a:lnTo>
                    <a:lnTo>
                      <a:pt x="80" y="72"/>
                    </a:lnTo>
                    <a:lnTo>
                      <a:pt x="80" y="64"/>
                    </a:lnTo>
                    <a:lnTo>
                      <a:pt x="80"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0" y="56"/>
                    </a:lnTo>
                    <a:lnTo>
                      <a:pt x="80" y="56"/>
                    </a:lnTo>
                    <a:lnTo>
                      <a:pt x="80" y="56"/>
                    </a:lnTo>
                    <a:lnTo>
                      <a:pt x="80" y="56"/>
                    </a:lnTo>
                    <a:lnTo>
                      <a:pt x="80" y="64"/>
                    </a:lnTo>
                    <a:lnTo>
                      <a:pt x="80" y="56"/>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56"/>
                    </a:lnTo>
                    <a:lnTo>
                      <a:pt x="72" y="64"/>
                    </a:lnTo>
                    <a:lnTo>
                      <a:pt x="72" y="56"/>
                    </a:lnTo>
                    <a:lnTo>
                      <a:pt x="72"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48"/>
                    </a:lnTo>
                    <a:lnTo>
                      <a:pt x="64" y="48"/>
                    </a:lnTo>
                    <a:lnTo>
                      <a:pt x="64" y="48"/>
                    </a:lnTo>
                    <a:lnTo>
                      <a:pt x="64"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48"/>
                    </a:lnTo>
                    <a:lnTo>
                      <a:pt x="64" y="48"/>
                    </a:lnTo>
                    <a:lnTo>
                      <a:pt x="64" y="48"/>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8"/>
                    </a:lnTo>
                    <a:lnTo>
                      <a:pt x="24" y="16"/>
                    </a:lnTo>
                    <a:lnTo>
                      <a:pt x="24" y="16"/>
                    </a:lnTo>
                    <a:lnTo>
                      <a:pt x="24" y="16"/>
                    </a:lnTo>
                    <a:lnTo>
                      <a:pt x="24" y="8"/>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8"/>
                    </a:lnTo>
                    <a:lnTo>
                      <a:pt x="64" y="48"/>
                    </a:lnTo>
                    <a:lnTo>
                      <a:pt x="64" y="48"/>
                    </a:lnTo>
                    <a:lnTo>
                      <a:pt x="64" y="48"/>
                    </a:lnTo>
                    <a:lnTo>
                      <a:pt x="64" y="48"/>
                    </a:lnTo>
                    <a:lnTo>
                      <a:pt x="64" y="48"/>
                    </a:lnTo>
                    <a:lnTo>
                      <a:pt x="64" y="48"/>
                    </a:lnTo>
                    <a:lnTo>
                      <a:pt x="64" y="48"/>
                    </a:lnTo>
                    <a:lnTo>
                      <a:pt x="56" y="48"/>
                    </a:lnTo>
                    <a:lnTo>
                      <a:pt x="56" y="48"/>
                    </a:lnTo>
                    <a:lnTo>
                      <a:pt x="56" y="48"/>
                    </a:lnTo>
                    <a:lnTo>
                      <a:pt x="56" y="48"/>
                    </a:lnTo>
                    <a:lnTo>
                      <a:pt x="56" y="48"/>
                    </a:lnTo>
                    <a:lnTo>
                      <a:pt x="56" y="48"/>
                    </a:lnTo>
                    <a:lnTo>
                      <a:pt x="56" y="48"/>
                    </a:lnTo>
                    <a:lnTo>
                      <a:pt x="64" y="48"/>
                    </a:lnTo>
                    <a:lnTo>
                      <a:pt x="64" y="48"/>
                    </a:lnTo>
                    <a:lnTo>
                      <a:pt x="64" y="48"/>
                    </a:lnTo>
                    <a:lnTo>
                      <a:pt x="64" y="48"/>
                    </a:lnTo>
                    <a:lnTo>
                      <a:pt x="64" y="48"/>
                    </a:lnTo>
                    <a:lnTo>
                      <a:pt x="64" y="48"/>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72" y="56"/>
                    </a:lnTo>
                    <a:lnTo>
                      <a:pt x="72" y="56"/>
                    </a:lnTo>
                    <a:lnTo>
                      <a:pt x="72" y="56"/>
                    </a:lnTo>
                    <a:lnTo>
                      <a:pt x="72" y="56"/>
                    </a:lnTo>
                    <a:lnTo>
                      <a:pt x="72" y="56"/>
                    </a:lnTo>
                    <a:lnTo>
                      <a:pt x="72" y="56"/>
                    </a:lnTo>
                    <a:lnTo>
                      <a:pt x="72" y="64"/>
                    </a:lnTo>
                    <a:lnTo>
                      <a:pt x="72" y="56"/>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8" y="56"/>
                    </a:lnTo>
                    <a:lnTo>
                      <a:pt x="88" y="56"/>
                    </a:lnTo>
                    <a:lnTo>
                      <a:pt x="88" y="56"/>
                    </a:lnTo>
                    <a:lnTo>
                      <a:pt x="88" y="56"/>
                    </a:lnTo>
                    <a:lnTo>
                      <a:pt x="88" y="56"/>
                    </a:lnTo>
                    <a:lnTo>
                      <a:pt x="88" y="56"/>
                    </a:lnTo>
                    <a:lnTo>
                      <a:pt x="88" y="56"/>
                    </a:lnTo>
                    <a:lnTo>
                      <a:pt x="88" y="48"/>
                    </a:lnTo>
                    <a:lnTo>
                      <a:pt x="88" y="48"/>
                    </a:lnTo>
                    <a:lnTo>
                      <a:pt x="88" y="56"/>
                    </a:lnTo>
                    <a:lnTo>
                      <a:pt x="88" y="56"/>
                    </a:lnTo>
                    <a:lnTo>
                      <a:pt x="88" y="56"/>
                    </a:lnTo>
                    <a:lnTo>
                      <a:pt x="88" y="48"/>
                    </a:lnTo>
                    <a:lnTo>
                      <a:pt x="88" y="48"/>
                    </a:lnTo>
                    <a:lnTo>
                      <a:pt x="88" y="48"/>
                    </a:lnTo>
                    <a:lnTo>
                      <a:pt x="88" y="48"/>
                    </a:lnTo>
                    <a:lnTo>
                      <a:pt x="88" y="56"/>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72"/>
                    </a:lnTo>
                    <a:lnTo>
                      <a:pt x="88" y="72"/>
                    </a:lnTo>
                    <a:lnTo>
                      <a:pt x="88" y="72"/>
                    </a:lnTo>
                    <a:lnTo>
                      <a:pt x="88" y="72"/>
                    </a:lnTo>
                    <a:lnTo>
                      <a:pt x="88" y="72"/>
                    </a:lnTo>
                    <a:lnTo>
                      <a:pt x="80" y="72"/>
                    </a:lnTo>
                    <a:lnTo>
                      <a:pt x="88" y="72"/>
                    </a:lnTo>
                    <a:lnTo>
                      <a:pt x="88" y="72"/>
                    </a:lnTo>
                    <a:lnTo>
                      <a:pt x="88" y="72"/>
                    </a:lnTo>
                    <a:lnTo>
                      <a:pt x="88"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8" y="80"/>
                    </a:lnTo>
                    <a:lnTo>
                      <a:pt x="88" y="80"/>
                    </a:lnTo>
                    <a:lnTo>
                      <a:pt x="88" y="80"/>
                    </a:lnTo>
                    <a:lnTo>
                      <a:pt x="88" y="80"/>
                    </a:lnTo>
                    <a:lnTo>
                      <a:pt x="88" y="80"/>
                    </a:lnTo>
                    <a:lnTo>
                      <a:pt x="88" y="80"/>
                    </a:lnTo>
                    <a:lnTo>
                      <a:pt x="88" y="80"/>
                    </a:lnTo>
                    <a:lnTo>
                      <a:pt x="88" y="80"/>
                    </a:lnTo>
                    <a:lnTo>
                      <a:pt x="88" y="80"/>
                    </a:lnTo>
                    <a:lnTo>
                      <a:pt x="88" y="80"/>
                    </a:lnTo>
                    <a:lnTo>
                      <a:pt x="88" y="80"/>
                    </a:lnTo>
                    <a:lnTo>
                      <a:pt x="88" y="80"/>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96" y="89"/>
                    </a:lnTo>
                    <a:lnTo>
                      <a:pt x="88" y="89"/>
                    </a:lnTo>
                    <a:lnTo>
                      <a:pt x="96" y="89"/>
                    </a:lnTo>
                    <a:lnTo>
                      <a:pt x="96" y="89"/>
                    </a:lnTo>
                    <a:lnTo>
                      <a:pt x="96" y="89"/>
                    </a:lnTo>
                    <a:lnTo>
                      <a:pt x="96" y="89"/>
                    </a:lnTo>
                    <a:lnTo>
                      <a:pt x="96" y="89"/>
                    </a:lnTo>
                    <a:lnTo>
                      <a:pt x="96" y="89"/>
                    </a:lnTo>
                    <a:lnTo>
                      <a:pt x="96" y="97"/>
                    </a:lnTo>
                    <a:lnTo>
                      <a:pt x="96" y="89"/>
                    </a:lnTo>
                    <a:lnTo>
                      <a:pt x="96" y="97"/>
                    </a:lnTo>
                    <a:lnTo>
                      <a:pt x="96"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96" y="97"/>
                    </a:lnTo>
                    <a:lnTo>
                      <a:pt x="96" y="97"/>
                    </a:lnTo>
                    <a:lnTo>
                      <a:pt x="96" y="97"/>
                    </a:lnTo>
                    <a:lnTo>
                      <a:pt x="88" y="97"/>
                    </a:lnTo>
                    <a:lnTo>
                      <a:pt x="96" y="97"/>
                    </a:lnTo>
                    <a:lnTo>
                      <a:pt x="96" y="97"/>
                    </a:lnTo>
                    <a:lnTo>
                      <a:pt x="96" y="97"/>
                    </a:lnTo>
                    <a:lnTo>
                      <a:pt x="96" y="97"/>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21"/>
                    </a:lnTo>
                    <a:lnTo>
                      <a:pt x="104" y="121"/>
                    </a:lnTo>
                    <a:lnTo>
                      <a:pt x="104" y="121"/>
                    </a:lnTo>
                    <a:lnTo>
                      <a:pt x="104" y="121"/>
                    </a:lnTo>
                    <a:lnTo>
                      <a:pt x="104" y="121"/>
                    </a:lnTo>
                    <a:lnTo>
                      <a:pt x="104" y="121"/>
                    </a:lnTo>
                    <a:lnTo>
                      <a:pt x="112" y="121"/>
                    </a:lnTo>
                    <a:lnTo>
                      <a:pt x="112" y="121"/>
                    </a:lnTo>
                    <a:lnTo>
                      <a:pt x="112" y="121"/>
                    </a:lnTo>
                    <a:lnTo>
                      <a:pt x="112" y="121"/>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37"/>
                    </a:lnTo>
                    <a:lnTo>
                      <a:pt x="112" y="137"/>
                    </a:lnTo>
                    <a:lnTo>
                      <a:pt x="112"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45"/>
                    </a:lnTo>
                    <a:lnTo>
                      <a:pt x="121" y="145"/>
                    </a:lnTo>
                    <a:lnTo>
                      <a:pt x="121" y="145"/>
                    </a:lnTo>
                    <a:lnTo>
                      <a:pt x="121" y="145"/>
                    </a:lnTo>
                    <a:lnTo>
                      <a:pt x="121" y="145"/>
                    </a:lnTo>
                    <a:lnTo>
                      <a:pt x="121" y="145"/>
                    </a:lnTo>
                    <a:lnTo>
                      <a:pt x="121" y="145"/>
                    </a:lnTo>
                    <a:lnTo>
                      <a:pt x="121" y="145"/>
                    </a:lnTo>
                    <a:lnTo>
                      <a:pt x="121" y="145"/>
                    </a:lnTo>
                    <a:lnTo>
                      <a:pt x="129" y="145"/>
                    </a:lnTo>
                    <a:lnTo>
                      <a:pt x="129" y="145"/>
                    </a:lnTo>
                    <a:lnTo>
                      <a:pt x="129" y="145"/>
                    </a:lnTo>
                    <a:lnTo>
                      <a:pt x="129" y="145"/>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77"/>
                    </a:lnTo>
                    <a:lnTo>
                      <a:pt x="129" y="177"/>
                    </a:lnTo>
                    <a:lnTo>
                      <a:pt x="129" y="177"/>
                    </a:lnTo>
                    <a:lnTo>
                      <a:pt x="129" y="177"/>
                    </a:lnTo>
                    <a:lnTo>
                      <a:pt x="129" y="177"/>
                    </a:lnTo>
                    <a:lnTo>
                      <a:pt x="137" y="177"/>
                    </a:lnTo>
                    <a:lnTo>
                      <a:pt x="137" y="177"/>
                    </a:lnTo>
                    <a:lnTo>
                      <a:pt x="129" y="177"/>
                    </a:lnTo>
                    <a:lnTo>
                      <a:pt x="137" y="177"/>
                    </a:lnTo>
                    <a:lnTo>
                      <a:pt x="137" y="177"/>
                    </a:lnTo>
                    <a:lnTo>
                      <a:pt x="137" y="177"/>
                    </a:lnTo>
                    <a:lnTo>
                      <a:pt x="137" y="177"/>
                    </a:lnTo>
                    <a:lnTo>
                      <a:pt x="137" y="177"/>
                    </a:lnTo>
                    <a:lnTo>
                      <a:pt x="137" y="177"/>
                    </a:lnTo>
                    <a:lnTo>
                      <a:pt x="137" y="177"/>
                    </a:lnTo>
                    <a:lnTo>
                      <a:pt x="137" y="177"/>
                    </a:lnTo>
                    <a:lnTo>
                      <a:pt x="137" y="177"/>
                    </a:lnTo>
                    <a:lnTo>
                      <a:pt x="137" y="177"/>
                    </a:lnTo>
                    <a:lnTo>
                      <a:pt x="137" y="185"/>
                    </a:lnTo>
                    <a:lnTo>
                      <a:pt x="137" y="185"/>
                    </a:lnTo>
                    <a:lnTo>
                      <a:pt x="129" y="185"/>
                    </a:lnTo>
                    <a:lnTo>
                      <a:pt x="137" y="185"/>
                    </a:lnTo>
                    <a:lnTo>
                      <a:pt x="137" y="185"/>
                    </a:lnTo>
                    <a:lnTo>
                      <a:pt x="129" y="185"/>
                    </a:lnTo>
                    <a:lnTo>
                      <a:pt x="129" y="185"/>
                    </a:lnTo>
                    <a:lnTo>
                      <a:pt x="129" y="185"/>
                    </a:lnTo>
                    <a:lnTo>
                      <a:pt x="129" y="185"/>
                    </a:lnTo>
                    <a:lnTo>
                      <a:pt x="129" y="185"/>
                    </a:lnTo>
                    <a:lnTo>
                      <a:pt x="129" y="185"/>
                    </a:lnTo>
                    <a:lnTo>
                      <a:pt x="129" y="177"/>
                    </a:lnTo>
                    <a:lnTo>
                      <a:pt x="129" y="17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4" name="Freeform 2929"/>
              <p:cNvSpPr>
                <a:spLocks/>
              </p:cNvSpPr>
              <p:nvPr/>
            </p:nvSpPr>
            <p:spPr bwMode="auto">
              <a:xfrm>
                <a:off x="2811" y="2382"/>
                <a:ext cx="65" cy="218"/>
              </a:xfrm>
              <a:custGeom>
                <a:avLst/>
                <a:gdLst/>
                <a:ahLst/>
                <a:cxnLst>
                  <a:cxn ang="0">
                    <a:pos x="49" y="218"/>
                  </a:cxn>
                  <a:cxn ang="0">
                    <a:pos x="41" y="210"/>
                  </a:cxn>
                  <a:cxn ang="0">
                    <a:pos x="41" y="202"/>
                  </a:cxn>
                  <a:cxn ang="0">
                    <a:pos x="41" y="202"/>
                  </a:cxn>
                  <a:cxn ang="0">
                    <a:pos x="49" y="202"/>
                  </a:cxn>
                  <a:cxn ang="0">
                    <a:pos x="49" y="194"/>
                  </a:cxn>
                  <a:cxn ang="0">
                    <a:pos x="41" y="194"/>
                  </a:cxn>
                  <a:cxn ang="0">
                    <a:pos x="33" y="194"/>
                  </a:cxn>
                  <a:cxn ang="0">
                    <a:pos x="25" y="194"/>
                  </a:cxn>
                  <a:cxn ang="0">
                    <a:pos x="17" y="186"/>
                  </a:cxn>
                  <a:cxn ang="0">
                    <a:pos x="9" y="177"/>
                  </a:cxn>
                  <a:cxn ang="0">
                    <a:pos x="9" y="169"/>
                  </a:cxn>
                  <a:cxn ang="0">
                    <a:pos x="9" y="169"/>
                  </a:cxn>
                  <a:cxn ang="0">
                    <a:pos x="0" y="161"/>
                  </a:cxn>
                  <a:cxn ang="0">
                    <a:pos x="9" y="145"/>
                  </a:cxn>
                  <a:cxn ang="0">
                    <a:pos x="9" y="145"/>
                  </a:cxn>
                  <a:cxn ang="0">
                    <a:pos x="17" y="145"/>
                  </a:cxn>
                  <a:cxn ang="0">
                    <a:pos x="33" y="153"/>
                  </a:cxn>
                  <a:cxn ang="0">
                    <a:pos x="33" y="153"/>
                  </a:cxn>
                  <a:cxn ang="0">
                    <a:pos x="33" y="145"/>
                  </a:cxn>
                  <a:cxn ang="0">
                    <a:pos x="41" y="145"/>
                  </a:cxn>
                  <a:cxn ang="0">
                    <a:pos x="41" y="137"/>
                  </a:cxn>
                  <a:cxn ang="0">
                    <a:pos x="33" y="129"/>
                  </a:cxn>
                  <a:cxn ang="0">
                    <a:pos x="33" y="129"/>
                  </a:cxn>
                  <a:cxn ang="0">
                    <a:pos x="33" y="113"/>
                  </a:cxn>
                  <a:cxn ang="0">
                    <a:pos x="49" y="97"/>
                  </a:cxn>
                  <a:cxn ang="0">
                    <a:pos x="57" y="81"/>
                  </a:cxn>
                  <a:cxn ang="0">
                    <a:pos x="57" y="56"/>
                  </a:cxn>
                  <a:cxn ang="0">
                    <a:pos x="65" y="40"/>
                  </a:cxn>
                  <a:cxn ang="0">
                    <a:pos x="65" y="32"/>
                  </a:cxn>
                  <a:cxn ang="0">
                    <a:pos x="57" y="8"/>
                  </a:cxn>
                  <a:cxn ang="0">
                    <a:pos x="57" y="0"/>
                  </a:cxn>
                  <a:cxn ang="0">
                    <a:pos x="65" y="8"/>
                  </a:cxn>
                  <a:cxn ang="0">
                    <a:pos x="65" y="32"/>
                  </a:cxn>
                  <a:cxn ang="0">
                    <a:pos x="65" y="48"/>
                  </a:cxn>
                  <a:cxn ang="0">
                    <a:pos x="57" y="64"/>
                  </a:cxn>
                  <a:cxn ang="0">
                    <a:pos x="49" y="89"/>
                  </a:cxn>
                  <a:cxn ang="0">
                    <a:pos x="41" y="105"/>
                  </a:cxn>
                  <a:cxn ang="0">
                    <a:pos x="33" y="121"/>
                  </a:cxn>
                  <a:cxn ang="0">
                    <a:pos x="33" y="129"/>
                  </a:cxn>
                  <a:cxn ang="0">
                    <a:pos x="41" y="137"/>
                  </a:cxn>
                  <a:cxn ang="0">
                    <a:pos x="41" y="137"/>
                  </a:cxn>
                  <a:cxn ang="0">
                    <a:pos x="41" y="145"/>
                  </a:cxn>
                  <a:cxn ang="0">
                    <a:pos x="33" y="145"/>
                  </a:cxn>
                  <a:cxn ang="0">
                    <a:pos x="33" y="153"/>
                  </a:cxn>
                  <a:cxn ang="0">
                    <a:pos x="25" y="145"/>
                  </a:cxn>
                  <a:cxn ang="0">
                    <a:pos x="9" y="145"/>
                  </a:cxn>
                  <a:cxn ang="0">
                    <a:pos x="0" y="145"/>
                  </a:cxn>
                  <a:cxn ang="0">
                    <a:pos x="9" y="153"/>
                  </a:cxn>
                  <a:cxn ang="0">
                    <a:pos x="9" y="161"/>
                  </a:cxn>
                  <a:cxn ang="0">
                    <a:pos x="9" y="169"/>
                  </a:cxn>
                  <a:cxn ang="0">
                    <a:pos x="9" y="177"/>
                  </a:cxn>
                  <a:cxn ang="0">
                    <a:pos x="17" y="186"/>
                  </a:cxn>
                  <a:cxn ang="0">
                    <a:pos x="17" y="186"/>
                  </a:cxn>
                  <a:cxn ang="0">
                    <a:pos x="25" y="194"/>
                  </a:cxn>
                  <a:cxn ang="0">
                    <a:pos x="41" y="194"/>
                  </a:cxn>
                  <a:cxn ang="0">
                    <a:pos x="41" y="194"/>
                  </a:cxn>
                  <a:cxn ang="0">
                    <a:pos x="49" y="194"/>
                  </a:cxn>
                  <a:cxn ang="0">
                    <a:pos x="49" y="202"/>
                  </a:cxn>
                  <a:cxn ang="0">
                    <a:pos x="41" y="202"/>
                  </a:cxn>
                  <a:cxn ang="0">
                    <a:pos x="41" y="210"/>
                  </a:cxn>
                  <a:cxn ang="0">
                    <a:pos x="49" y="210"/>
                  </a:cxn>
                  <a:cxn ang="0">
                    <a:pos x="57" y="210"/>
                  </a:cxn>
                </a:cxnLst>
                <a:rect l="0" t="0" r="r" b="b"/>
                <a:pathLst>
                  <a:path w="65" h="218">
                    <a:moveTo>
                      <a:pt x="57" y="210"/>
                    </a:move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49" y="218"/>
                    </a:lnTo>
                    <a:lnTo>
                      <a:pt x="49" y="210"/>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0"/>
                    </a:lnTo>
                    <a:lnTo>
                      <a:pt x="49" y="210"/>
                    </a:lnTo>
                    <a:lnTo>
                      <a:pt x="49" y="210"/>
                    </a:lnTo>
                    <a:lnTo>
                      <a:pt x="49" y="210"/>
                    </a:lnTo>
                    <a:lnTo>
                      <a:pt x="49" y="210"/>
                    </a:lnTo>
                    <a:lnTo>
                      <a:pt x="49" y="210"/>
                    </a:lnTo>
                    <a:lnTo>
                      <a:pt x="49" y="210"/>
                    </a:lnTo>
                    <a:lnTo>
                      <a:pt x="49" y="210"/>
                    </a:lnTo>
                    <a:lnTo>
                      <a:pt x="49" y="210"/>
                    </a:lnTo>
                    <a:lnTo>
                      <a:pt x="49"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9" y="202"/>
                    </a:lnTo>
                    <a:lnTo>
                      <a:pt x="41" y="202"/>
                    </a:lnTo>
                    <a:lnTo>
                      <a:pt x="41"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17" y="194"/>
                    </a:lnTo>
                    <a:lnTo>
                      <a:pt x="17" y="194"/>
                    </a:lnTo>
                    <a:lnTo>
                      <a:pt x="17" y="194"/>
                    </a:lnTo>
                    <a:lnTo>
                      <a:pt x="17" y="186"/>
                    </a:lnTo>
                    <a:lnTo>
                      <a:pt x="17" y="194"/>
                    </a:lnTo>
                    <a:lnTo>
                      <a:pt x="17" y="194"/>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69"/>
                    </a:lnTo>
                    <a:lnTo>
                      <a:pt x="9" y="169"/>
                    </a:lnTo>
                    <a:lnTo>
                      <a:pt x="9" y="169"/>
                    </a:lnTo>
                    <a:lnTo>
                      <a:pt x="9" y="177"/>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1"/>
                    </a:lnTo>
                    <a:lnTo>
                      <a:pt x="9" y="161"/>
                    </a:lnTo>
                    <a:lnTo>
                      <a:pt x="9" y="161"/>
                    </a:lnTo>
                    <a:lnTo>
                      <a:pt x="9"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53"/>
                    </a:lnTo>
                    <a:lnTo>
                      <a:pt x="0" y="153"/>
                    </a:lnTo>
                    <a:lnTo>
                      <a:pt x="0" y="153"/>
                    </a:lnTo>
                    <a:lnTo>
                      <a:pt x="0" y="153"/>
                    </a:lnTo>
                    <a:lnTo>
                      <a:pt x="0" y="153"/>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9" y="145"/>
                    </a:lnTo>
                    <a:lnTo>
                      <a:pt x="9" y="145"/>
                    </a:lnTo>
                    <a:lnTo>
                      <a:pt x="9" y="145"/>
                    </a:lnTo>
                    <a:lnTo>
                      <a:pt x="9" y="145"/>
                    </a:lnTo>
                    <a:lnTo>
                      <a:pt x="9"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53"/>
                    </a:lnTo>
                    <a:lnTo>
                      <a:pt x="25" y="153"/>
                    </a:lnTo>
                    <a:lnTo>
                      <a:pt x="25" y="153"/>
                    </a:lnTo>
                    <a:lnTo>
                      <a:pt x="25"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41" y="145"/>
                    </a:lnTo>
                    <a:lnTo>
                      <a:pt x="33"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37"/>
                    </a:lnTo>
                    <a:lnTo>
                      <a:pt x="41" y="145"/>
                    </a:lnTo>
                    <a:lnTo>
                      <a:pt x="41" y="145"/>
                    </a:lnTo>
                    <a:lnTo>
                      <a:pt x="33" y="145"/>
                    </a:lnTo>
                    <a:lnTo>
                      <a:pt x="33" y="137"/>
                    </a:lnTo>
                    <a:lnTo>
                      <a:pt x="33" y="137"/>
                    </a:lnTo>
                    <a:lnTo>
                      <a:pt x="33" y="137"/>
                    </a:lnTo>
                    <a:lnTo>
                      <a:pt x="33"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33" y="137"/>
                    </a:lnTo>
                    <a:lnTo>
                      <a:pt x="33" y="129"/>
                    </a:lnTo>
                    <a:lnTo>
                      <a:pt x="41" y="129"/>
                    </a:lnTo>
                    <a:lnTo>
                      <a:pt x="33" y="129"/>
                    </a:lnTo>
                    <a:lnTo>
                      <a:pt x="33" y="129"/>
                    </a:lnTo>
                    <a:lnTo>
                      <a:pt x="33" y="129"/>
                    </a:lnTo>
                    <a:lnTo>
                      <a:pt x="41"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1"/>
                    </a:lnTo>
                    <a:lnTo>
                      <a:pt x="33" y="121"/>
                    </a:lnTo>
                    <a:lnTo>
                      <a:pt x="33" y="121"/>
                    </a:lnTo>
                    <a:lnTo>
                      <a:pt x="33" y="121"/>
                    </a:lnTo>
                    <a:lnTo>
                      <a:pt x="33" y="121"/>
                    </a:lnTo>
                    <a:lnTo>
                      <a:pt x="33" y="121"/>
                    </a:lnTo>
                    <a:lnTo>
                      <a:pt x="33" y="121"/>
                    </a:lnTo>
                    <a:lnTo>
                      <a:pt x="33" y="121"/>
                    </a:lnTo>
                    <a:lnTo>
                      <a:pt x="33" y="121"/>
                    </a:lnTo>
                    <a:lnTo>
                      <a:pt x="33" y="121"/>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41" y="105"/>
                    </a:lnTo>
                    <a:lnTo>
                      <a:pt x="41" y="113"/>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97"/>
                    </a:lnTo>
                    <a:lnTo>
                      <a:pt x="49" y="97"/>
                    </a:lnTo>
                    <a:lnTo>
                      <a:pt x="49" y="97"/>
                    </a:lnTo>
                    <a:lnTo>
                      <a:pt x="49" y="97"/>
                    </a:lnTo>
                    <a:lnTo>
                      <a:pt x="49" y="97"/>
                    </a:lnTo>
                    <a:lnTo>
                      <a:pt x="49" y="97"/>
                    </a:lnTo>
                    <a:lnTo>
                      <a:pt x="49" y="97"/>
                    </a:lnTo>
                    <a:lnTo>
                      <a:pt x="49" y="97"/>
                    </a:lnTo>
                    <a:lnTo>
                      <a:pt x="49" y="97"/>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57" y="81"/>
                    </a:lnTo>
                    <a:lnTo>
                      <a:pt x="57" y="81"/>
                    </a:lnTo>
                    <a:lnTo>
                      <a:pt x="57" y="81"/>
                    </a:lnTo>
                    <a:lnTo>
                      <a:pt x="57" y="81"/>
                    </a:lnTo>
                    <a:lnTo>
                      <a:pt x="49" y="73"/>
                    </a:lnTo>
                    <a:lnTo>
                      <a:pt x="49" y="73"/>
                    </a:lnTo>
                    <a:lnTo>
                      <a:pt x="49" y="73"/>
                    </a:lnTo>
                    <a:lnTo>
                      <a:pt x="57" y="73"/>
                    </a:lnTo>
                    <a:lnTo>
                      <a:pt x="57" y="73"/>
                    </a:lnTo>
                    <a:lnTo>
                      <a:pt x="57" y="73"/>
                    </a:lnTo>
                    <a:lnTo>
                      <a:pt x="57" y="73"/>
                    </a:lnTo>
                    <a:lnTo>
                      <a:pt x="57" y="73"/>
                    </a:lnTo>
                    <a:lnTo>
                      <a:pt x="57" y="64"/>
                    </a:lnTo>
                    <a:lnTo>
                      <a:pt x="57" y="64"/>
                    </a:lnTo>
                    <a:lnTo>
                      <a:pt x="57" y="64"/>
                    </a:lnTo>
                    <a:lnTo>
                      <a:pt x="57" y="64"/>
                    </a:lnTo>
                    <a:lnTo>
                      <a:pt x="57" y="64"/>
                    </a:lnTo>
                    <a:lnTo>
                      <a:pt x="57" y="64"/>
                    </a:lnTo>
                    <a:lnTo>
                      <a:pt x="57" y="64"/>
                    </a:lnTo>
                    <a:lnTo>
                      <a:pt x="57" y="56"/>
                    </a:lnTo>
                    <a:lnTo>
                      <a:pt x="57" y="56"/>
                    </a:lnTo>
                    <a:lnTo>
                      <a:pt x="57" y="56"/>
                    </a:lnTo>
                    <a:lnTo>
                      <a:pt x="57" y="56"/>
                    </a:lnTo>
                    <a:lnTo>
                      <a:pt x="57" y="56"/>
                    </a:lnTo>
                    <a:lnTo>
                      <a:pt x="57" y="56"/>
                    </a:lnTo>
                    <a:lnTo>
                      <a:pt x="57" y="56"/>
                    </a:lnTo>
                    <a:lnTo>
                      <a:pt x="57" y="56"/>
                    </a:lnTo>
                    <a:lnTo>
                      <a:pt x="57" y="56"/>
                    </a:lnTo>
                    <a:lnTo>
                      <a:pt x="57" y="56"/>
                    </a:lnTo>
                    <a:lnTo>
                      <a:pt x="57" y="56"/>
                    </a:lnTo>
                    <a:lnTo>
                      <a:pt x="57" y="48"/>
                    </a:lnTo>
                    <a:lnTo>
                      <a:pt x="57" y="48"/>
                    </a:lnTo>
                    <a:lnTo>
                      <a:pt x="57" y="48"/>
                    </a:lnTo>
                    <a:lnTo>
                      <a:pt x="57" y="48"/>
                    </a:lnTo>
                    <a:lnTo>
                      <a:pt x="57" y="48"/>
                    </a:lnTo>
                    <a:lnTo>
                      <a:pt x="57" y="48"/>
                    </a:lnTo>
                    <a:lnTo>
                      <a:pt x="57" y="48"/>
                    </a:lnTo>
                    <a:lnTo>
                      <a:pt x="57" y="48"/>
                    </a:lnTo>
                    <a:lnTo>
                      <a:pt x="57" y="48"/>
                    </a:lnTo>
                    <a:lnTo>
                      <a:pt x="57" y="48"/>
                    </a:lnTo>
                    <a:lnTo>
                      <a:pt x="57" y="48"/>
                    </a:lnTo>
                    <a:lnTo>
                      <a:pt x="65" y="48"/>
                    </a:lnTo>
                    <a:lnTo>
                      <a:pt x="65" y="48"/>
                    </a:lnTo>
                    <a:lnTo>
                      <a:pt x="65" y="40"/>
                    </a:lnTo>
                    <a:lnTo>
                      <a:pt x="65" y="40"/>
                    </a:lnTo>
                    <a:lnTo>
                      <a:pt x="65" y="40"/>
                    </a:lnTo>
                    <a:lnTo>
                      <a:pt x="65" y="40"/>
                    </a:lnTo>
                    <a:lnTo>
                      <a:pt x="65" y="40"/>
                    </a:lnTo>
                    <a:lnTo>
                      <a:pt x="65" y="40"/>
                    </a:lnTo>
                    <a:lnTo>
                      <a:pt x="65" y="40"/>
                    </a:lnTo>
                    <a:lnTo>
                      <a:pt x="65" y="40"/>
                    </a:lnTo>
                    <a:lnTo>
                      <a:pt x="65" y="40"/>
                    </a:lnTo>
                    <a:lnTo>
                      <a:pt x="65" y="40"/>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65" y="24"/>
                    </a:lnTo>
                    <a:lnTo>
                      <a:pt x="65" y="24"/>
                    </a:lnTo>
                    <a:lnTo>
                      <a:pt x="65" y="24"/>
                    </a:lnTo>
                    <a:lnTo>
                      <a:pt x="65" y="16"/>
                    </a:lnTo>
                    <a:lnTo>
                      <a:pt x="65" y="16"/>
                    </a:lnTo>
                    <a:lnTo>
                      <a:pt x="65" y="16"/>
                    </a:lnTo>
                    <a:lnTo>
                      <a:pt x="65" y="16"/>
                    </a:lnTo>
                    <a:lnTo>
                      <a:pt x="65" y="16"/>
                    </a:lnTo>
                    <a:lnTo>
                      <a:pt x="65" y="16"/>
                    </a:lnTo>
                    <a:lnTo>
                      <a:pt x="65" y="8"/>
                    </a:lnTo>
                    <a:lnTo>
                      <a:pt x="65" y="8"/>
                    </a:lnTo>
                    <a:lnTo>
                      <a:pt x="65" y="8"/>
                    </a:lnTo>
                    <a:lnTo>
                      <a:pt x="65" y="8"/>
                    </a:lnTo>
                    <a:lnTo>
                      <a:pt x="65" y="8"/>
                    </a:lnTo>
                    <a:lnTo>
                      <a:pt x="65" y="8"/>
                    </a:lnTo>
                    <a:lnTo>
                      <a:pt x="65" y="8"/>
                    </a:lnTo>
                    <a:lnTo>
                      <a:pt x="65" y="8"/>
                    </a:lnTo>
                    <a:lnTo>
                      <a:pt x="57" y="8"/>
                    </a:lnTo>
                    <a:lnTo>
                      <a:pt x="57" y="8"/>
                    </a:lnTo>
                    <a:lnTo>
                      <a:pt x="57" y="8"/>
                    </a:lnTo>
                    <a:lnTo>
                      <a:pt x="57" y="8"/>
                    </a:lnTo>
                    <a:lnTo>
                      <a:pt x="57" y="8"/>
                    </a:lnTo>
                    <a:lnTo>
                      <a:pt x="57" y="8"/>
                    </a:lnTo>
                    <a:lnTo>
                      <a:pt x="57" y="8"/>
                    </a:lnTo>
                    <a:lnTo>
                      <a:pt x="57" y="8"/>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8"/>
                    </a:lnTo>
                    <a:lnTo>
                      <a:pt x="57" y="8"/>
                    </a:lnTo>
                    <a:lnTo>
                      <a:pt x="65" y="8"/>
                    </a:lnTo>
                    <a:lnTo>
                      <a:pt x="65" y="8"/>
                    </a:lnTo>
                    <a:lnTo>
                      <a:pt x="65" y="8"/>
                    </a:lnTo>
                    <a:lnTo>
                      <a:pt x="65" y="8"/>
                    </a:lnTo>
                    <a:lnTo>
                      <a:pt x="65" y="8"/>
                    </a:lnTo>
                    <a:lnTo>
                      <a:pt x="65" y="8"/>
                    </a:lnTo>
                    <a:lnTo>
                      <a:pt x="65" y="8"/>
                    </a:lnTo>
                    <a:lnTo>
                      <a:pt x="65" y="8"/>
                    </a:lnTo>
                    <a:lnTo>
                      <a:pt x="65" y="8"/>
                    </a:lnTo>
                    <a:lnTo>
                      <a:pt x="65" y="8"/>
                    </a:lnTo>
                    <a:lnTo>
                      <a:pt x="65" y="8"/>
                    </a:lnTo>
                    <a:lnTo>
                      <a:pt x="65" y="8"/>
                    </a:lnTo>
                    <a:lnTo>
                      <a:pt x="65" y="16"/>
                    </a:lnTo>
                    <a:lnTo>
                      <a:pt x="65" y="16"/>
                    </a:lnTo>
                    <a:lnTo>
                      <a:pt x="65" y="16"/>
                    </a:lnTo>
                    <a:lnTo>
                      <a:pt x="65" y="16"/>
                    </a:lnTo>
                    <a:lnTo>
                      <a:pt x="65" y="16"/>
                    </a:lnTo>
                    <a:lnTo>
                      <a:pt x="65" y="16"/>
                    </a:lnTo>
                    <a:lnTo>
                      <a:pt x="65" y="24"/>
                    </a:lnTo>
                    <a:lnTo>
                      <a:pt x="65" y="24"/>
                    </a:lnTo>
                    <a:lnTo>
                      <a:pt x="65" y="24"/>
                    </a:lnTo>
                    <a:lnTo>
                      <a:pt x="65" y="24"/>
                    </a:lnTo>
                    <a:lnTo>
                      <a:pt x="65" y="24"/>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40"/>
                    </a:lnTo>
                    <a:lnTo>
                      <a:pt x="65" y="40"/>
                    </a:lnTo>
                    <a:lnTo>
                      <a:pt x="65" y="40"/>
                    </a:lnTo>
                    <a:lnTo>
                      <a:pt x="65" y="40"/>
                    </a:lnTo>
                    <a:lnTo>
                      <a:pt x="65" y="40"/>
                    </a:lnTo>
                    <a:lnTo>
                      <a:pt x="65" y="40"/>
                    </a:lnTo>
                    <a:lnTo>
                      <a:pt x="65" y="40"/>
                    </a:lnTo>
                    <a:lnTo>
                      <a:pt x="65" y="40"/>
                    </a:lnTo>
                    <a:lnTo>
                      <a:pt x="65" y="40"/>
                    </a:lnTo>
                    <a:lnTo>
                      <a:pt x="65" y="40"/>
                    </a:lnTo>
                    <a:lnTo>
                      <a:pt x="65" y="40"/>
                    </a:lnTo>
                    <a:lnTo>
                      <a:pt x="65" y="40"/>
                    </a:lnTo>
                    <a:lnTo>
                      <a:pt x="65" y="48"/>
                    </a:lnTo>
                    <a:lnTo>
                      <a:pt x="65" y="48"/>
                    </a:lnTo>
                    <a:lnTo>
                      <a:pt x="57" y="48"/>
                    </a:lnTo>
                    <a:lnTo>
                      <a:pt x="65" y="48"/>
                    </a:lnTo>
                    <a:lnTo>
                      <a:pt x="65" y="48"/>
                    </a:lnTo>
                    <a:lnTo>
                      <a:pt x="65" y="48"/>
                    </a:lnTo>
                    <a:lnTo>
                      <a:pt x="57" y="48"/>
                    </a:lnTo>
                    <a:lnTo>
                      <a:pt x="57" y="48"/>
                    </a:lnTo>
                    <a:lnTo>
                      <a:pt x="57" y="48"/>
                    </a:lnTo>
                    <a:lnTo>
                      <a:pt x="57" y="48"/>
                    </a:lnTo>
                    <a:lnTo>
                      <a:pt x="57" y="48"/>
                    </a:lnTo>
                    <a:lnTo>
                      <a:pt x="57" y="48"/>
                    </a:lnTo>
                    <a:lnTo>
                      <a:pt x="57" y="48"/>
                    </a:lnTo>
                    <a:lnTo>
                      <a:pt x="57" y="56"/>
                    </a:lnTo>
                    <a:lnTo>
                      <a:pt x="57" y="56"/>
                    </a:lnTo>
                    <a:lnTo>
                      <a:pt x="57" y="56"/>
                    </a:lnTo>
                    <a:lnTo>
                      <a:pt x="57" y="56"/>
                    </a:lnTo>
                    <a:lnTo>
                      <a:pt x="57" y="56"/>
                    </a:lnTo>
                    <a:lnTo>
                      <a:pt x="57" y="56"/>
                    </a:lnTo>
                    <a:lnTo>
                      <a:pt x="57" y="56"/>
                    </a:lnTo>
                    <a:lnTo>
                      <a:pt x="57" y="56"/>
                    </a:lnTo>
                    <a:lnTo>
                      <a:pt x="57" y="56"/>
                    </a:lnTo>
                    <a:lnTo>
                      <a:pt x="57" y="56"/>
                    </a:lnTo>
                    <a:lnTo>
                      <a:pt x="57" y="64"/>
                    </a:lnTo>
                    <a:lnTo>
                      <a:pt x="57" y="64"/>
                    </a:lnTo>
                    <a:lnTo>
                      <a:pt x="57" y="64"/>
                    </a:lnTo>
                    <a:lnTo>
                      <a:pt x="57" y="64"/>
                    </a:lnTo>
                    <a:lnTo>
                      <a:pt x="57" y="64"/>
                    </a:lnTo>
                    <a:lnTo>
                      <a:pt x="57" y="64"/>
                    </a:lnTo>
                    <a:lnTo>
                      <a:pt x="57" y="64"/>
                    </a:lnTo>
                    <a:lnTo>
                      <a:pt x="57" y="64"/>
                    </a:lnTo>
                    <a:lnTo>
                      <a:pt x="57" y="73"/>
                    </a:lnTo>
                    <a:lnTo>
                      <a:pt x="57" y="73"/>
                    </a:lnTo>
                    <a:lnTo>
                      <a:pt x="57" y="73"/>
                    </a:lnTo>
                    <a:lnTo>
                      <a:pt x="57" y="73"/>
                    </a:lnTo>
                    <a:lnTo>
                      <a:pt x="57" y="73"/>
                    </a:lnTo>
                    <a:lnTo>
                      <a:pt x="49" y="73"/>
                    </a:lnTo>
                    <a:lnTo>
                      <a:pt x="49" y="73"/>
                    </a:lnTo>
                    <a:lnTo>
                      <a:pt x="57" y="73"/>
                    </a:lnTo>
                    <a:lnTo>
                      <a:pt x="57" y="81"/>
                    </a:lnTo>
                    <a:lnTo>
                      <a:pt x="57" y="81"/>
                    </a:lnTo>
                    <a:lnTo>
                      <a:pt x="57" y="81"/>
                    </a:lnTo>
                    <a:lnTo>
                      <a:pt x="57" y="81"/>
                    </a:lnTo>
                    <a:lnTo>
                      <a:pt x="57"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97"/>
                    </a:lnTo>
                    <a:lnTo>
                      <a:pt x="49" y="97"/>
                    </a:lnTo>
                    <a:lnTo>
                      <a:pt x="49" y="97"/>
                    </a:lnTo>
                    <a:lnTo>
                      <a:pt x="49" y="97"/>
                    </a:lnTo>
                    <a:lnTo>
                      <a:pt x="49" y="97"/>
                    </a:lnTo>
                    <a:lnTo>
                      <a:pt x="49" y="97"/>
                    </a:lnTo>
                    <a:lnTo>
                      <a:pt x="49" y="97"/>
                    </a:lnTo>
                    <a:lnTo>
                      <a:pt x="49" y="97"/>
                    </a:lnTo>
                    <a:lnTo>
                      <a:pt x="49" y="105"/>
                    </a:lnTo>
                    <a:lnTo>
                      <a:pt x="49"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13"/>
                    </a:lnTo>
                    <a:lnTo>
                      <a:pt x="41" y="113"/>
                    </a:lnTo>
                    <a:lnTo>
                      <a:pt x="41" y="113"/>
                    </a:lnTo>
                    <a:lnTo>
                      <a:pt x="41"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21"/>
                    </a:lnTo>
                    <a:lnTo>
                      <a:pt x="33" y="121"/>
                    </a:lnTo>
                    <a:lnTo>
                      <a:pt x="33" y="121"/>
                    </a:lnTo>
                    <a:lnTo>
                      <a:pt x="33" y="121"/>
                    </a:lnTo>
                    <a:lnTo>
                      <a:pt x="33" y="121"/>
                    </a:lnTo>
                    <a:lnTo>
                      <a:pt x="33" y="121"/>
                    </a:lnTo>
                    <a:lnTo>
                      <a:pt x="33" y="121"/>
                    </a:lnTo>
                    <a:lnTo>
                      <a:pt x="33" y="121"/>
                    </a:lnTo>
                    <a:lnTo>
                      <a:pt x="33" y="129"/>
                    </a:lnTo>
                    <a:lnTo>
                      <a:pt x="33" y="121"/>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41" y="129"/>
                    </a:lnTo>
                    <a:lnTo>
                      <a:pt x="41" y="129"/>
                    </a:lnTo>
                    <a:lnTo>
                      <a:pt x="41" y="129"/>
                    </a:lnTo>
                    <a:lnTo>
                      <a:pt x="41" y="129"/>
                    </a:lnTo>
                    <a:lnTo>
                      <a:pt x="41" y="129"/>
                    </a:lnTo>
                    <a:lnTo>
                      <a:pt x="41" y="129"/>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33" y="137"/>
                    </a:lnTo>
                    <a:lnTo>
                      <a:pt x="33" y="137"/>
                    </a:lnTo>
                    <a:lnTo>
                      <a:pt x="41" y="137"/>
                    </a:lnTo>
                    <a:lnTo>
                      <a:pt x="41" y="137"/>
                    </a:lnTo>
                    <a:lnTo>
                      <a:pt x="41" y="137"/>
                    </a:lnTo>
                    <a:lnTo>
                      <a:pt x="41" y="137"/>
                    </a:lnTo>
                    <a:lnTo>
                      <a:pt x="41" y="137"/>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53"/>
                    </a:lnTo>
                    <a:lnTo>
                      <a:pt x="33" y="145"/>
                    </a:lnTo>
                    <a:lnTo>
                      <a:pt x="33" y="153"/>
                    </a:lnTo>
                    <a:lnTo>
                      <a:pt x="33" y="153"/>
                    </a:lnTo>
                    <a:lnTo>
                      <a:pt x="33" y="153"/>
                    </a:lnTo>
                    <a:lnTo>
                      <a:pt x="33" y="153"/>
                    </a:lnTo>
                    <a:lnTo>
                      <a:pt x="33" y="153"/>
                    </a:lnTo>
                    <a:lnTo>
                      <a:pt x="33" y="153"/>
                    </a:lnTo>
                    <a:lnTo>
                      <a:pt x="33" y="153"/>
                    </a:lnTo>
                    <a:lnTo>
                      <a:pt x="41" y="153"/>
                    </a:lnTo>
                    <a:lnTo>
                      <a:pt x="41"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25" y="153"/>
                    </a:lnTo>
                    <a:lnTo>
                      <a:pt x="25" y="153"/>
                    </a:lnTo>
                    <a:lnTo>
                      <a:pt x="25" y="153"/>
                    </a:lnTo>
                    <a:lnTo>
                      <a:pt x="25" y="153"/>
                    </a:lnTo>
                    <a:lnTo>
                      <a:pt x="25" y="153"/>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9" y="145"/>
                    </a:lnTo>
                    <a:lnTo>
                      <a:pt x="9" y="145"/>
                    </a:lnTo>
                    <a:lnTo>
                      <a:pt x="9" y="145"/>
                    </a:lnTo>
                    <a:lnTo>
                      <a:pt x="9" y="145"/>
                    </a:lnTo>
                    <a:lnTo>
                      <a:pt x="9" y="145"/>
                    </a:lnTo>
                    <a:lnTo>
                      <a:pt x="9" y="145"/>
                    </a:lnTo>
                    <a:lnTo>
                      <a:pt x="9" y="145"/>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9" y="161"/>
                    </a:lnTo>
                    <a:lnTo>
                      <a:pt x="9" y="161"/>
                    </a:lnTo>
                    <a:lnTo>
                      <a:pt x="9" y="161"/>
                    </a:lnTo>
                    <a:lnTo>
                      <a:pt x="9" y="161"/>
                    </a:lnTo>
                    <a:lnTo>
                      <a:pt x="9" y="161"/>
                    </a:lnTo>
                    <a:lnTo>
                      <a:pt x="9" y="161"/>
                    </a:lnTo>
                    <a:lnTo>
                      <a:pt x="9" y="161"/>
                    </a:lnTo>
                    <a:lnTo>
                      <a:pt x="9" y="161"/>
                    </a:lnTo>
                    <a:lnTo>
                      <a:pt x="9" y="161"/>
                    </a:lnTo>
                    <a:lnTo>
                      <a:pt x="9" y="161"/>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17" y="169"/>
                    </a:lnTo>
                    <a:lnTo>
                      <a:pt x="17" y="169"/>
                    </a:lnTo>
                    <a:lnTo>
                      <a:pt x="17" y="169"/>
                    </a:lnTo>
                    <a:lnTo>
                      <a:pt x="17" y="169"/>
                    </a:lnTo>
                    <a:lnTo>
                      <a:pt x="17" y="169"/>
                    </a:lnTo>
                    <a:lnTo>
                      <a:pt x="17" y="169"/>
                    </a:lnTo>
                    <a:lnTo>
                      <a:pt x="17" y="169"/>
                    </a:lnTo>
                    <a:lnTo>
                      <a:pt x="17"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17" y="177"/>
                    </a:lnTo>
                    <a:lnTo>
                      <a:pt x="17" y="177"/>
                    </a:lnTo>
                    <a:lnTo>
                      <a:pt x="17" y="177"/>
                    </a:lnTo>
                    <a:lnTo>
                      <a:pt x="17" y="177"/>
                    </a:lnTo>
                    <a:lnTo>
                      <a:pt x="17" y="177"/>
                    </a:lnTo>
                    <a:lnTo>
                      <a:pt x="17" y="177"/>
                    </a:lnTo>
                    <a:lnTo>
                      <a:pt x="17" y="177"/>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94"/>
                    </a:lnTo>
                    <a:lnTo>
                      <a:pt x="17" y="194"/>
                    </a:lnTo>
                    <a:lnTo>
                      <a:pt x="17"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9" y="210"/>
                    </a:lnTo>
                    <a:lnTo>
                      <a:pt x="41" y="210"/>
                    </a:lnTo>
                    <a:lnTo>
                      <a:pt x="49" y="210"/>
                    </a:lnTo>
                    <a:lnTo>
                      <a:pt x="49" y="210"/>
                    </a:lnTo>
                    <a:lnTo>
                      <a:pt x="49" y="210"/>
                    </a:lnTo>
                    <a:lnTo>
                      <a:pt x="49" y="210"/>
                    </a:lnTo>
                    <a:lnTo>
                      <a:pt x="49" y="210"/>
                    </a:lnTo>
                    <a:lnTo>
                      <a:pt x="49" y="210"/>
                    </a:lnTo>
                    <a:lnTo>
                      <a:pt x="49" y="210"/>
                    </a:lnTo>
                    <a:lnTo>
                      <a:pt x="49" y="210"/>
                    </a:lnTo>
                    <a:lnTo>
                      <a:pt x="49" y="210"/>
                    </a:lnTo>
                    <a:lnTo>
                      <a:pt x="49" y="210"/>
                    </a:lnTo>
                    <a:lnTo>
                      <a:pt x="49" y="218"/>
                    </a:lnTo>
                    <a:lnTo>
                      <a:pt x="49" y="210"/>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0"/>
                    </a:lnTo>
                    <a:lnTo>
                      <a:pt x="49" y="210"/>
                    </a:lnTo>
                    <a:lnTo>
                      <a:pt x="49"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5" name="Freeform 2930"/>
              <p:cNvSpPr>
                <a:spLocks/>
              </p:cNvSpPr>
              <p:nvPr/>
            </p:nvSpPr>
            <p:spPr bwMode="auto">
              <a:xfrm>
                <a:off x="2787" y="2027"/>
                <a:ext cx="81" cy="355"/>
              </a:xfrm>
              <a:custGeom>
                <a:avLst/>
                <a:gdLst/>
                <a:ahLst/>
                <a:cxnLst>
                  <a:cxn ang="0">
                    <a:pos x="73" y="339"/>
                  </a:cxn>
                  <a:cxn ang="0">
                    <a:pos x="73" y="331"/>
                  </a:cxn>
                  <a:cxn ang="0">
                    <a:pos x="65" y="323"/>
                  </a:cxn>
                  <a:cxn ang="0">
                    <a:pos x="65" y="307"/>
                  </a:cxn>
                  <a:cxn ang="0">
                    <a:pos x="65" y="282"/>
                  </a:cxn>
                  <a:cxn ang="0">
                    <a:pos x="65" y="266"/>
                  </a:cxn>
                  <a:cxn ang="0">
                    <a:pos x="65" y="234"/>
                  </a:cxn>
                  <a:cxn ang="0">
                    <a:pos x="57" y="226"/>
                  </a:cxn>
                  <a:cxn ang="0">
                    <a:pos x="57" y="218"/>
                  </a:cxn>
                  <a:cxn ang="0">
                    <a:pos x="49" y="202"/>
                  </a:cxn>
                  <a:cxn ang="0">
                    <a:pos x="41" y="185"/>
                  </a:cxn>
                  <a:cxn ang="0">
                    <a:pos x="41" y="177"/>
                  </a:cxn>
                  <a:cxn ang="0">
                    <a:pos x="41" y="161"/>
                  </a:cxn>
                  <a:cxn ang="0">
                    <a:pos x="41" y="137"/>
                  </a:cxn>
                  <a:cxn ang="0">
                    <a:pos x="33" y="121"/>
                  </a:cxn>
                  <a:cxn ang="0">
                    <a:pos x="41" y="121"/>
                  </a:cxn>
                  <a:cxn ang="0">
                    <a:pos x="41" y="121"/>
                  </a:cxn>
                  <a:cxn ang="0">
                    <a:pos x="33" y="113"/>
                  </a:cxn>
                  <a:cxn ang="0">
                    <a:pos x="24" y="113"/>
                  </a:cxn>
                  <a:cxn ang="0">
                    <a:pos x="16" y="105"/>
                  </a:cxn>
                  <a:cxn ang="0">
                    <a:pos x="16" y="97"/>
                  </a:cxn>
                  <a:cxn ang="0">
                    <a:pos x="0" y="81"/>
                  </a:cxn>
                  <a:cxn ang="0">
                    <a:pos x="0" y="81"/>
                  </a:cxn>
                  <a:cxn ang="0">
                    <a:pos x="16" y="72"/>
                  </a:cxn>
                  <a:cxn ang="0">
                    <a:pos x="16" y="72"/>
                  </a:cxn>
                  <a:cxn ang="0">
                    <a:pos x="24" y="64"/>
                  </a:cxn>
                  <a:cxn ang="0">
                    <a:pos x="16" y="64"/>
                  </a:cxn>
                  <a:cxn ang="0">
                    <a:pos x="16" y="56"/>
                  </a:cxn>
                  <a:cxn ang="0">
                    <a:pos x="16" y="40"/>
                  </a:cxn>
                  <a:cxn ang="0">
                    <a:pos x="16" y="16"/>
                  </a:cxn>
                  <a:cxn ang="0">
                    <a:pos x="8" y="8"/>
                  </a:cxn>
                  <a:cxn ang="0">
                    <a:pos x="8" y="0"/>
                  </a:cxn>
                  <a:cxn ang="0">
                    <a:pos x="16" y="16"/>
                  </a:cxn>
                  <a:cxn ang="0">
                    <a:pos x="16" y="24"/>
                  </a:cxn>
                  <a:cxn ang="0">
                    <a:pos x="24" y="40"/>
                  </a:cxn>
                  <a:cxn ang="0">
                    <a:pos x="16" y="56"/>
                  </a:cxn>
                  <a:cxn ang="0">
                    <a:pos x="24" y="64"/>
                  </a:cxn>
                  <a:cxn ang="0">
                    <a:pos x="16" y="64"/>
                  </a:cxn>
                  <a:cxn ang="0">
                    <a:pos x="16" y="72"/>
                  </a:cxn>
                  <a:cxn ang="0">
                    <a:pos x="8" y="72"/>
                  </a:cxn>
                  <a:cxn ang="0">
                    <a:pos x="0" y="81"/>
                  </a:cxn>
                  <a:cxn ang="0">
                    <a:pos x="8" y="89"/>
                  </a:cxn>
                  <a:cxn ang="0">
                    <a:pos x="16" y="105"/>
                  </a:cxn>
                  <a:cxn ang="0">
                    <a:pos x="24" y="105"/>
                  </a:cxn>
                  <a:cxn ang="0">
                    <a:pos x="24" y="113"/>
                  </a:cxn>
                  <a:cxn ang="0">
                    <a:pos x="33" y="113"/>
                  </a:cxn>
                  <a:cxn ang="0">
                    <a:pos x="41" y="113"/>
                  </a:cxn>
                  <a:cxn ang="0">
                    <a:pos x="41" y="121"/>
                  </a:cxn>
                  <a:cxn ang="0">
                    <a:pos x="41" y="129"/>
                  </a:cxn>
                  <a:cxn ang="0">
                    <a:pos x="41" y="145"/>
                  </a:cxn>
                  <a:cxn ang="0">
                    <a:pos x="41" y="169"/>
                  </a:cxn>
                  <a:cxn ang="0">
                    <a:pos x="41" y="177"/>
                  </a:cxn>
                  <a:cxn ang="0">
                    <a:pos x="41" y="194"/>
                  </a:cxn>
                  <a:cxn ang="0">
                    <a:pos x="49" y="202"/>
                  </a:cxn>
                  <a:cxn ang="0">
                    <a:pos x="57" y="218"/>
                  </a:cxn>
                  <a:cxn ang="0">
                    <a:pos x="65" y="226"/>
                  </a:cxn>
                  <a:cxn ang="0">
                    <a:pos x="65" y="242"/>
                  </a:cxn>
                  <a:cxn ang="0">
                    <a:pos x="65" y="274"/>
                  </a:cxn>
                  <a:cxn ang="0">
                    <a:pos x="65" y="290"/>
                  </a:cxn>
                  <a:cxn ang="0">
                    <a:pos x="65" y="307"/>
                  </a:cxn>
                  <a:cxn ang="0">
                    <a:pos x="65" y="323"/>
                  </a:cxn>
                  <a:cxn ang="0">
                    <a:pos x="73" y="331"/>
                  </a:cxn>
                  <a:cxn ang="0">
                    <a:pos x="73" y="339"/>
                  </a:cxn>
                </a:cxnLst>
                <a:rect l="0" t="0" r="r" b="b"/>
                <a:pathLst>
                  <a:path w="81" h="355">
                    <a:moveTo>
                      <a:pt x="81" y="355"/>
                    </a:moveTo>
                    <a:lnTo>
                      <a:pt x="81" y="355"/>
                    </a:lnTo>
                    <a:lnTo>
                      <a:pt x="81" y="355"/>
                    </a:lnTo>
                    <a:lnTo>
                      <a:pt x="81" y="347"/>
                    </a:lnTo>
                    <a:lnTo>
                      <a:pt x="81" y="347"/>
                    </a:lnTo>
                    <a:lnTo>
                      <a:pt x="73" y="347"/>
                    </a:lnTo>
                    <a:lnTo>
                      <a:pt x="73" y="347"/>
                    </a:lnTo>
                    <a:lnTo>
                      <a:pt x="73" y="347"/>
                    </a:lnTo>
                    <a:lnTo>
                      <a:pt x="73" y="347"/>
                    </a:lnTo>
                    <a:lnTo>
                      <a:pt x="73" y="347"/>
                    </a:lnTo>
                    <a:lnTo>
                      <a:pt x="73" y="347"/>
                    </a:lnTo>
                    <a:lnTo>
                      <a:pt x="73" y="347"/>
                    </a:lnTo>
                    <a:lnTo>
                      <a:pt x="73" y="339"/>
                    </a:lnTo>
                    <a:lnTo>
                      <a:pt x="73" y="347"/>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15"/>
                    </a:lnTo>
                    <a:lnTo>
                      <a:pt x="65" y="315"/>
                    </a:lnTo>
                    <a:lnTo>
                      <a:pt x="65" y="315"/>
                    </a:lnTo>
                    <a:lnTo>
                      <a:pt x="65" y="315"/>
                    </a:lnTo>
                    <a:lnTo>
                      <a:pt x="65" y="315"/>
                    </a:lnTo>
                    <a:lnTo>
                      <a:pt x="65" y="315"/>
                    </a:lnTo>
                    <a:lnTo>
                      <a:pt x="65" y="315"/>
                    </a:lnTo>
                    <a:lnTo>
                      <a:pt x="65" y="307"/>
                    </a:lnTo>
                    <a:lnTo>
                      <a:pt x="65" y="307"/>
                    </a:lnTo>
                    <a:lnTo>
                      <a:pt x="65" y="307"/>
                    </a:lnTo>
                    <a:lnTo>
                      <a:pt x="65" y="307"/>
                    </a:lnTo>
                    <a:lnTo>
                      <a:pt x="65" y="307"/>
                    </a:lnTo>
                    <a:lnTo>
                      <a:pt x="65" y="307"/>
                    </a:lnTo>
                    <a:lnTo>
                      <a:pt x="65" y="307"/>
                    </a:lnTo>
                    <a:lnTo>
                      <a:pt x="65" y="307"/>
                    </a:lnTo>
                    <a:lnTo>
                      <a:pt x="57" y="307"/>
                    </a:lnTo>
                    <a:lnTo>
                      <a:pt x="57" y="298"/>
                    </a:lnTo>
                    <a:lnTo>
                      <a:pt x="57" y="298"/>
                    </a:lnTo>
                    <a:lnTo>
                      <a:pt x="57" y="298"/>
                    </a:lnTo>
                    <a:lnTo>
                      <a:pt x="57" y="298"/>
                    </a:lnTo>
                    <a:lnTo>
                      <a:pt x="57" y="298"/>
                    </a:lnTo>
                    <a:lnTo>
                      <a:pt x="57" y="298"/>
                    </a:lnTo>
                    <a:lnTo>
                      <a:pt x="57" y="298"/>
                    </a:lnTo>
                    <a:lnTo>
                      <a:pt x="57" y="298"/>
                    </a:lnTo>
                    <a:lnTo>
                      <a:pt x="57" y="298"/>
                    </a:lnTo>
                    <a:lnTo>
                      <a:pt x="57" y="298"/>
                    </a:lnTo>
                    <a:lnTo>
                      <a:pt x="57" y="290"/>
                    </a:lnTo>
                    <a:lnTo>
                      <a:pt x="57" y="290"/>
                    </a:lnTo>
                    <a:lnTo>
                      <a:pt x="65" y="290"/>
                    </a:lnTo>
                    <a:lnTo>
                      <a:pt x="65" y="290"/>
                    </a:lnTo>
                    <a:lnTo>
                      <a:pt x="65" y="290"/>
                    </a:lnTo>
                    <a:lnTo>
                      <a:pt x="65" y="290"/>
                    </a:lnTo>
                    <a:lnTo>
                      <a:pt x="65" y="290"/>
                    </a:lnTo>
                    <a:lnTo>
                      <a:pt x="65" y="290"/>
                    </a:lnTo>
                    <a:lnTo>
                      <a:pt x="65" y="290"/>
                    </a:lnTo>
                    <a:lnTo>
                      <a:pt x="65" y="290"/>
                    </a:lnTo>
                    <a:lnTo>
                      <a:pt x="65" y="282"/>
                    </a:lnTo>
                    <a:lnTo>
                      <a:pt x="65" y="290"/>
                    </a:lnTo>
                    <a:lnTo>
                      <a:pt x="65" y="282"/>
                    </a:lnTo>
                    <a:lnTo>
                      <a:pt x="65" y="282"/>
                    </a:lnTo>
                    <a:lnTo>
                      <a:pt x="65" y="282"/>
                    </a:lnTo>
                    <a:lnTo>
                      <a:pt x="65" y="282"/>
                    </a:lnTo>
                    <a:lnTo>
                      <a:pt x="65" y="282"/>
                    </a:lnTo>
                    <a:lnTo>
                      <a:pt x="65" y="282"/>
                    </a:lnTo>
                    <a:lnTo>
                      <a:pt x="65" y="282"/>
                    </a:lnTo>
                    <a:lnTo>
                      <a:pt x="65" y="282"/>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66"/>
                    </a:lnTo>
                    <a:lnTo>
                      <a:pt x="65" y="266"/>
                    </a:lnTo>
                    <a:lnTo>
                      <a:pt x="65" y="266"/>
                    </a:lnTo>
                    <a:lnTo>
                      <a:pt x="65" y="266"/>
                    </a:lnTo>
                    <a:lnTo>
                      <a:pt x="65" y="266"/>
                    </a:lnTo>
                    <a:lnTo>
                      <a:pt x="65" y="258"/>
                    </a:lnTo>
                    <a:lnTo>
                      <a:pt x="65" y="258"/>
                    </a:lnTo>
                    <a:lnTo>
                      <a:pt x="65" y="258"/>
                    </a:lnTo>
                    <a:lnTo>
                      <a:pt x="65" y="250"/>
                    </a:lnTo>
                    <a:lnTo>
                      <a:pt x="65" y="250"/>
                    </a:lnTo>
                    <a:lnTo>
                      <a:pt x="65" y="250"/>
                    </a:lnTo>
                    <a:lnTo>
                      <a:pt x="65" y="250"/>
                    </a:lnTo>
                    <a:lnTo>
                      <a:pt x="65" y="250"/>
                    </a:lnTo>
                    <a:lnTo>
                      <a:pt x="65" y="250"/>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26"/>
                    </a:lnTo>
                    <a:lnTo>
                      <a:pt x="65" y="234"/>
                    </a:lnTo>
                    <a:lnTo>
                      <a:pt x="65" y="226"/>
                    </a:lnTo>
                    <a:lnTo>
                      <a:pt x="65" y="226"/>
                    </a:lnTo>
                    <a:lnTo>
                      <a:pt x="57" y="226"/>
                    </a:lnTo>
                    <a:lnTo>
                      <a:pt x="57" y="226"/>
                    </a:lnTo>
                    <a:lnTo>
                      <a:pt x="57" y="226"/>
                    </a:lnTo>
                    <a:lnTo>
                      <a:pt x="57" y="226"/>
                    </a:lnTo>
                    <a:lnTo>
                      <a:pt x="57" y="226"/>
                    </a:lnTo>
                    <a:lnTo>
                      <a:pt x="57" y="226"/>
                    </a:lnTo>
                    <a:lnTo>
                      <a:pt x="57" y="226"/>
                    </a:lnTo>
                    <a:lnTo>
                      <a:pt x="57" y="226"/>
                    </a:lnTo>
                    <a:lnTo>
                      <a:pt x="57" y="226"/>
                    </a:lnTo>
                    <a:lnTo>
                      <a:pt x="57" y="226"/>
                    </a:lnTo>
                    <a:lnTo>
                      <a:pt x="57" y="226"/>
                    </a:lnTo>
                    <a:lnTo>
                      <a:pt x="57" y="226"/>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0"/>
                    </a:lnTo>
                    <a:lnTo>
                      <a:pt x="57" y="218"/>
                    </a:lnTo>
                    <a:lnTo>
                      <a:pt x="57" y="210"/>
                    </a:lnTo>
                    <a:lnTo>
                      <a:pt x="57" y="210"/>
                    </a:lnTo>
                    <a:lnTo>
                      <a:pt x="57" y="210"/>
                    </a:lnTo>
                    <a:lnTo>
                      <a:pt x="57" y="210"/>
                    </a:lnTo>
                    <a:lnTo>
                      <a:pt x="49" y="210"/>
                    </a:lnTo>
                    <a:lnTo>
                      <a:pt x="49" y="210"/>
                    </a:lnTo>
                    <a:lnTo>
                      <a:pt x="49" y="210"/>
                    </a:lnTo>
                    <a:lnTo>
                      <a:pt x="49" y="210"/>
                    </a:lnTo>
                    <a:lnTo>
                      <a:pt x="49" y="210"/>
                    </a:lnTo>
                    <a:lnTo>
                      <a:pt x="49" y="210"/>
                    </a:lnTo>
                    <a:lnTo>
                      <a:pt x="49" y="210"/>
                    </a:lnTo>
                    <a:lnTo>
                      <a:pt x="49" y="202"/>
                    </a:lnTo>
                    <a:lnTo>
                      <a:pt x="49" y="210"/>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1" y="202"/>
                    </a:lnTo>
                    <a:lnTo>
                      <a:pt x="41" y="202"/>
                    </a:lnTo>
                    <a:lnTo>
                      <a:pt x="41" y="202"/>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1"/>
                    </a:lnTo>
                    <a:lnTo>
                      <a:pt x="41" y="169"/>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53"/>
                    </a:lnTo>
                    <a:lnTo>
                      <a:pt x="41" y="153"/>
                    </a:lnTo>
                    <a:lnTo>
                      <a:pt x="41" y="153"/>
                    </a:lnTo>
                    <a:lnTo>
                      <a:pt x="41" y="153"/>
                    </a:lnTo>
                    <a:lnTo>
                      <a:pt x="41" y="153"/>
                    </a:lnTo>
                    <a:lnTo>
                      <a:pt x="41" y="153"/>
                    </a:lnTo>
                    <a:lnTo>
                      <a:pt x="41" y="153"/>
                    </a:lnTo>
                    <a:lnTo>
                      <a:pt x="41" y="145"/>
                    </a:lnTo>
                    <a:lnTo>
                      <a:pt x="41" y="145"/>
                    </a:lnTo>
                    <a:lnTo>
                      <a:pt x="41" y="145"/>
                    </a:lnTo>
                    <a:lnTo>
                      <a:pt x="41" y="145"/>
                    </a:lnTo>
                    <a:lnTo>
                      <a:pt x="41" y="145"/>
                    </a:lnTo>
                    <a:lnTo>
                      <a:pt x="41" y="145"/>
                    </a:lnTo>
                    <a:lnTo>
                      <a:pt x="41" y="145"/>
                    </a:lnTo>
                    <a:lnTo>
                      <a:pt x="41" y="145"/>
                    </a:lnTo>
                    <a:lnTo>
                      <a:pt x="41" y="137"/>
                    </a:lnTo>
                    <a:lnTo>
                      <a:pt x="41" y="137"/>
                    </a:lnTo>
                    <a:lnTo>
                      <a:pt x="41" y="137"/>
                    </a:lnTo>
                    <a:lnTo>
                      <a:pt x="41" y="137"/>
                    </a:lnTo>
                    <a:lnTo>
                      <a:pt x="41" y="137"/>
                    </a:lnTo>
                    <a:lnTo>
                      <a:pt x="41" y="137"/>
                    </a:lnTo>
                    <a:lnTo>
                      <a:pt x="41" y="137"/>
                    </a:lnTo>
                    <a:lnTo>
                      <a:pt x="41" y="129"/>
                    </a:lnTo>
                    <a:lnTo>
                      <a:pt x="41" y="137"/>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33" y="129"/>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13"/>
                    </a:lnTo>
                    <a:lnTo>
                      <a:pt x="41" y="113"/>
                    </a:lnTo>
                    <a:lnTo>
                      <a:pt x="41" y="121"/>
                    </a:lnTo>
                    <a:lnTo>
                      <a:pt x="41" y="121"/>
                    </a:lnTo>
                    <a:lnTo>
                      <a:pt x="41" y="121"/>
                    </a:lnTo>
                    <a:lnTo>
                      <a:pt x="41" y="121"/>
                    </a:lnTo>
                    <a:lnTo>
                      <a:pt x="41" y="113"/>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105"/>
                    </a:lnTo>
                    <a:lnTo>
                      <a:pt x="24"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97"/>
                    </a:lnTo>
                    <a:lnTo>
                      <a:pt x="16" y="97"/>
                    </a:lnTo>
                    <a:lnTo>
                      <a:pt x="16" y="97"/>
                    </a:lnTo>
                    <a:lnTo>
                      <a:pt x="16" y="97"/>
                    </a:lnTo>
                    <a:lnTo>
                      <a:pt x="16" y="97"/>
                    </a:lnTo>
                    <a:lnTo>
                      <a:pt x="16" y="97"/>
                    </a:lnTo>
                    <a:lnTo>
                      <a:pt x="16" y="97"/>
                    </a:lnTo>
                    <a:lnTo>
                      <a:pt x="16" y="97"/>
                    </a:lnTo>
                    <a:lnTo>
                      <a:pt x="16" y="97"/>
                    </a:lnTo>
                    <a:lnTo>
                      <a:pt x="16" y="97"/>
                    </a:lnTo>
                    <a:lnTo>
                      <a:pt x="8" y="97"/>
                    </a:lnTo>
                    <a:lnTo>
                      <a:pt x="8" y="97"/>
                    </a:lnTo>
                    <a:lnTo>
                      <a:pt x="8" y="89"/>
                    </a:lnTo>
                    <a:lnTo>
                      <a:pt x="8" y="97"/>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72"/>
                    </a:lnTo>
                    <a:lnTo>
                      <a:pt x="0" y="72"/>
                    </a:lnTo>
                    <a:lnTo>
                      <a:pt x="0"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48"/>
                    </a:lnTo>
                    <a:lnTo>
                      <a:pt x="16" y="48"/>
                    </a:lnTo>
                    <a:lnTo>
                      <a:pt x="16" y="48"/>
                    </a:lnTo>
                    <a:lnTo>
                      <a:pt x="16" y="48"/>
                    </a:lnTo>
                    <a:lnTo>
                      <a:pt x="16" y="48"/>
                    </a:lnTo>
                    <a:lnTo>
                      <a:pt x="16" y="48"/>
                    </a:lnTo>
                    <a:lnTo>
                      <a:pt x="16" y="48"/>
                    </a:lnTo>
                    <a:lnTo>
                      <a:pt x="16" y="48"/>
                    </a:lnTo>
                    <a:lnTo>
                      <a:pt x="16" y="48"/>
                    </a:lnTo>
                    <a:lnTo>
                      <a:pt x="16" y="48"/>
                    </a:lnTo>
                    <a:lnTo>
                      <a:pt x="16" y="40"/>
                    </a:lnTo>
                    <a:lnTo>
                      <a:pt x="16" y="40"/>
                    </a:lnTo>
                    <a:lnTo>
                      <a:pt x="16"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24" y="40"/>
                    </a:lnTo>
                    <a:lnTo>
                      <a:pt x="24" y="40"/>
                    </a:lnTo>
                    <a:lnTo>
                      <a:pt x="24" y="48"/>
                    </a:lnTo>
                    <a:lnTo>
                      <a:pt x="24" y="48"/>
                    </a:lnTo>
                    <a:lnTo>
                      <a:pt x="24" y="48"/>
                    </a:lnTo>
                    <a:lnTo>
                      <a:pt x="24" y="48"/>
                    </a:lnTo>
                    <a:lnTo>
                      <a:pt x="24" y="48"/>
                    </a:lnTo>
                    <a:lnTo>
                      <a:pt x="24" y="48"/>
                    </a:lnTo>
                    <a:lnTo>
                      <a:pt x="24" y="48"/>
                    </a:lnTo>
                    <a:lnTo>
                      <a:pt x="24" y="48"/>
                    </a:lnTo>
                    <a:lnTo>
                      <a:pt x="16" y="48"/>
                    </a:lnTo>
                    <a:lnTo>
                      <a:pt x="16" y="48"/>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8" y="72"/>
                    </a:lnTo>
                    <a:lnTo>
                      <a:pt x="16" y="72"/>
                    </a:lnTo>
                    <a:lnTo>
                      <a:pt x="8" y="72"/>
                    </a:lnTo>
                    <a:lnTo>
                      <a:pt x="8" y="72"/>
                    </a:lnTo>
                    <a:lnTo>
                      <a:pt x="8" y="72"/>
                    </a:lnTo>
                    <a:lnTo>
                      <a:pt x="8" y="72"/>
                    </a:lnTo>
                    <a:lnTo>
                      <a:pt x="8" y="72"/>
                    </a:lnTo>
                    <a:lnTo>
                      <a:pt x="8" y="72"/>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16" y="97"/>
                    </a:lnTo>
                    <a:lnTo>
                      <a:pt x="8" y="97"/>
                    </a:lnTo>
                    <a:lnTo>
                      <a:pt x="16" y="97"/>
                    </a:lnTo>
                    <a:lnTo>
                      <a:pt x="16" y="97"/>
                    </a:lnTo>
                    <a:lnTo>
                      <a:pt x="16" y="97"/>
                    </a:lnTo>
                    <a:lnTo>
                      <a:pt x="16" y="97"/>
                    </a:lnTo>
                    <a:lnTo>
                      <a:pt x="16" y="97"/>
                    </a:lnTo>
                    <a:lnTo>
                      <a:pt x="16" y="97"/>
                    </a:lnTo>
                    <a:lnTo>
                      <a:pt x="16" y="97"/>
                    </a:lnTo>
                    <a:lnTo>
                      <a:pt x="16" y="97"/>
                    </a:lnTo>
                    <a:lnTo>
                      <a:pt x="16" y="97"/>
                    </a:lnTo>
                    <a:lnTo>
                      <a:pt x="16" y="97"/>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24" y="105"/>
                    </a:lnTo>
                    <a:lnTo>
                      <a:pt x="24" y="105"/>
                    </a:lnTo>
                    <a:lnTo>
                      <a:pt x="24" y="105"/>
                    </a:lnTo>
                    <a:lnTo>
                      <a:pt x="24" y="105"/>
                    </a:lnTo>
                    <a:lnTo>
                      <a:pt x="24" y="105"/>
                    </a:lnTo>
                    <a:lnTo>
                      <a:pt x="24" y="105"/>
                    </a:lnTo>
                    <a:lnTo>
                      <a:pt x="24" y="105"/>
                    </a:lnTo>
                    <a:lnTo>
                      <a:pt x="24" y="105"/>
                    </a:lnTo>
                    <a:lnTo>
                      <a:pt x="24" y="113"/>
                    </a:lnTo>
                    <a:lnTo>
                      <a:pt x="24" y="105"/>
                    </a:lnTo>
                    <a:lnTo>
                      <a:pt x="24" y="105"/>
                    </a:lnTo>
                    <a:lnTo>
                      <a:pt x="24" y="105"/>
                    </a:lnTo>
                    <a:lnTo>
                      <a:pt x="24" y="113"/>
                    </a:lnTo>
                    <a:lnTo>
                      <a:pt x="24" y="113"/>
                    </a:lnTo>
                    <a:lnTo>
                      <a:pt x="24" y="113"/>
                    </a:lnTo>
                    <a:lnTo>
                      <a:pt x="24" y="113"/>
                    </a:lnTo>
                    <a:lnTo>
                      <a:pt x="24" y="105"/>
                    </a:lnTo>
                    <a:lnTo>
                      <a:pt x="24" y="105"/>
                    </a:lnTo>
                    <a:lnTo>
                      <a:pt x="24" y="105"/>
                    </a:lnTo>
                    <a:lnTo>
                      <a:pt x="24" y="105"/>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21"/>
                    </a:lnTo>
                    <a:lnTo>
                      <a:pt x="33" y="113"/>
                    </a:lnTo>
                    <a:lnTo>
                      <a:pt x="33" y="121"/>
                    </a:lnTo>
                    <a:lnTo>
                      <a:pt x="33" y="121"/>
                    </a:lnTo>
                    <a:lnTo>
                      <a:pt x="33" y="121"/>
                    </a:lnTo>
                    <a:lnTo>
                      <a:pt x="33" y="121"/>
                    </a:lnTo>
                    <a:lnTo>
                      <a:pt x="33" y="121"/>
                    </a:lnTo>
                    <a:lnTo>
                      <a:pt x="33" y="121"/>
                    </a:lnTo>
                    <a:lnTo>
                      <a:pt x="33" y="121"/>
                    </a:lnTo>
                    <a:lnTo>
                      <a:pt x="33" y="121"/>
                    </a:lnTo>
                    <a:lnTo>
                      <a:pt x="33" y="121"/>
                    </a:lnTo>
                    <a:lnTo>
                      <a:pt x="33" y="121"/>
                    </a:lnTo>
                    <a:lnTo>
                      <a:pt x="41" y="121"/>
                    </a:lnTo>
                    <a:lnTo>
                      <a:pt x="33" y="121"/>
                    </a:lnTo>
                    <a:lnTo>
                      <a:pt x="41" y="121"/>
                    </a:lnTo>
                    <a:lnTo>
                      <a:pt x="41" y="121"/>
                    </a:lnTo>
                    <a:lnTo>
                      <a:pt x="41" y="121"/>
                    </a:lnTo>
                    <a:lnTo>
                      <a:pt x="41" y="121"/>
                    </a:lnTo>
                    <a:lnTo>
                      <a:pt x="41" y="121"/>
                    </a:lnTo>
                    <a:lnTo>
                      <a:pt x="41" y="121"/>
                    </a:lnTo>
                    <a:lnTo>
                      <a:pt x="33" y="121"/>
                    </a:lnTo>
                    <a:lnTo>
                      <a:pt x="33" y="121"/>
                    </a:lnTo>
                    <a:lnTo>
                      <a:pt x="41" y="113"/>
                    </a:lnTo>
                    <a:lnTo>
                      <a:pt x="41" y="113"/>
                    </a:lnTo>
                    <a:lnTo>
                      <a:pt x="41" y="113"/>
                    </a:lnTo>
                    <a:lnTo>
                      <a:pt x="41" y="113"/>
                    </a:lnTo>
                    <a:lnTo>
                      <a:pt x="41" y="113"/>
                    </a:lnTo>
                    <a:lnTo>
                      <a:pt x="41" y="113"/>
                    </a:lnTo>
                    <a:lnTo>
                      <a:pt x="41" y="113"/>
                    </a:lnTo>
                    <a:lnTo>
                      <a:pt x="41" y="113"/>
                    </a:lnTo>
                    <a:lnTo>
                      <a:pt x="41" y="113"/>
                    </a:lnTo>
                    <a:lnTo>
                      <a:pt x="41" y="113"/>
                    </a:lnTo>
                    <a:lnTo>
                      <a:pt x="41" y="113"/>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37"/>
                    </a:lnTo>
                    <a:lnTo>
                      <a:pt x="41" y="137"/>
                    </a:lnTo>
                    <a:lnTo>
                      <a:pt x="41" y="137"/>
                    </a:lnTo>
                    <a:lnTo>
                      <a:pt x="41" y="137"/>
                    </a:lnTo>
                    <a:lnTo>
                      <a:pt x="41" y="137"/>
                    </a:lnTo>
                    <a:lnTo>
                      <a:pt x="41" y="137"/>
                    </a:lnTo>
                    <a:lnTo>
                      <a:pt x="41" y="137"/>
                    </a:lnTo>
                    <a:lnTo>
                      <a:pt x="41" y="145"/>
                    </a:lnTo>
                    <a:lnTo>
                      <a:pt x="41" y="145"/>
                    </a:lnTo>
                    <a:lnTo>
                      <a:pt x="41" y="145"/>
                    </a:lnTo>
                    <a:lnTo>
                      <a:pt x="41" y="145"/>
                    </a:lnTo>
                    <a:lnTo>
                      <a:pt x="41" y="145"/>
                    </a:lnTo>
                    <a:lnTo>
                      <a:pt x="41" y="145"/>
                    </a:lnTo>
                    <a:lnTo>
                      <a:pt x="41" y="145"/>
                    </a:lnTo>
                    <a:lnTo>
                      <a:pt x="41" y="145"/>
                    </a:lnTo>
                    <a:lnTo>
                      <a:pt x="41" y="153"/>
                    </a:lnTo>
                    <a:lnTo>
                      <a:pt x="41" y="153"/>
                    </a:lnTo>
                    <a:lnTo>
                      <a:pt x="41" y="153"/>
                    </a:lnTo>
                    <a:lnTo>
                      <a:pt x="41" y="153"/>
                    </a:lnTo>
                    <a:lnTo>
                      <a:pt x="41" y="153"/>
                    </a:lnTo>
                    <a:lnTo>
                      <a:pt x="41" y="153"/>
                    </a:lnTo>
                    <a:lnTo>
                      <a:pt x="41" y="153"/>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202"/>
                    </a:lnTo>
                    <a:lnTo>
                      <a:pt x="41"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10"/>
                    </a:lnTo>
                    <a:lnTo>
                      <a:pt x="49" y="210"/>
                    </a:lnTo>
                    <a:lnTo>
                      <a:pt x="49" y="210"/>
                    </a:lnTo>
                    <a:lnTo>
                      <a:pt x="49" y="210"/>
                    </a:lnTo>
                    <a:lnTo>
                      <a:pt x="49" y="210"/>
                    </a:lnTo>
                    <a:lnTo>
                      <a:pt x="49" y="210"/>
                    </a:lnTo>
                    <a:lnTo>
                      <a:pt x="49" y="210"/>
                    </a:lnTo>
                    <a:lnTo>
                      <a:pt x="57" y="210"/>
                    </a:lnTo>
                    <a:lnTo>
                      <a:pt x="57" y="210"/>
                    </a:lnTo>
                    <a:lnTo>
                      <a:pt x="57" y="210"/>
                    </a:lnTo>
                    <a:lnTo>
                      <a:pt x="57" y="210"/>
                    </a:lnTo>
                    <a:lnTo>
                      <a:pt x="57" y="210"/>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26"/>
                    </a:lnTo>
                    <a:lnTo>
                      <a:pt x="57" y="226"/>
                    </a:lnTo>
                    <a:lnTo>
                      <a:pt x="57" y="226"/>
                    </a:lnTo>
                    <a:lnTo>
                      <a:pt x="57" y="226"/>
                    </a:lnTo>
                    <a:lnTo>
                      <a:pt x="57" y="226"/>
                    </a:lnTo>
                    <a:lnTo>
                      <a:pt x="57" y="226"/>
                    </a:lnTo>
                    <a:lnTo>
                      <a:pt x="65" y="226"/>
                    </a:lnTo>
                    <a:lnTo>
                      <a:pt x="65" y="226"/>
                    </a:lnTo>
                    <a:lnTo>
                      <a:pt x="65" y="226"/>
                    </a:lnTo>
                    <a:lnTo>
                      <a:pt x="65" y="226"/>
                    </a:lnTo>
                    <a:lnTo>
                      <a:pt x="65" y="226"/>
                    </a:lnTo>
                    <a:lnTo>
                      <a:pt x="65" y="226"/>
                    </a:lnTo>
                    <a:lnTo>
                      <a:pt x="65" y="226"/>
                    </a:lnTo>
                    <a:lnTo>
                      <a:pt x="65" y="226"/>
                    </a:lnTo>
                    <a:lnTo>
                      <a:pt x="65" y="226"/>
                    </a:lnTo>
                    <a:lnTo>
                      <a:pt x="65" y="226"/>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50"/>
                    </a:lnTo>
                    <a:lnTo>
                      <a:pt x="65" y="250"/>
                    </a:lnTo>
                    <a:lnTo>
                      <a:pt x="65" y="250"/>
                    </a:lnTo>
                    <a:lnTo>
                      <a:pt x="65" y="250"/>
                    </a:lnTo>
                    <a:lnTo>
                      <a:pt x="65" y="250"/>
                    </a:lnTo>
                    <a:lnTo>
                      <a:pt x="65" y="258"/>
                    </a:lnTo>
                    <a:lnTo>
                      <a:pt x="65" y="258"/>
                    </a:lnTo>
                    <a:lnTo>
                      <a:pt x="65" y="258"/>
                    </a:lnTo>
                    <a:lnTo>
                      <a:pt x="65" y="266"/>
                    </a:lnTo>
                    <a:lnTo>
                      <a:pt x="65" y="266"/>
                    </a:lnTo>
                    <a:lnTo>
                      <a:pt x="65" y="266"/>
                    </a:lnTo>
                    <a:lnTo>
                      <a:pt x="65" y="266"/>
                    </a:lnTo>
                    <a:lnTo>
                      <a:pt x="65" y="266"/>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82"/>
                    </a:lnTo>
                    <a:lnTo>
                      <a:pt x="65" y="282"/>
                    </a:lnTo>
                    <a:lnTo>
                      <a:pt x="65" y="282"/>
                    </a:lnTo>
                    <a:lnTo>
                      <a:pt x="65" y="282"/>
                    </a:lnTo>
                    <a:lnTo>
                      <a:pt x="65" y="282"/>
                    </a:lnTo>
                    <a:lnTo>
                      <a:pt x="65" y="282"/>
                    </a:lnTo>
                    <a:lnTo>
                      <a:pt x="65" y="282"/>
                    </a:lnTo>
                    <a:lnTo>
                      <a:pt x="65" y="282"/>
                    </a:lnTo>
                    <a:lnTo>
                      <a:pt x="65" y="290"/>
                    </a:lnTo>
                    <a:lnTo>
                      <a:pt x="65" y="290"/>
                    </a:lnTo>
                    <a:lnTo>
                      <a:pt x="65" y="290"/>
                    </a:lnTo>
                    <a:lnTo>
                      <a:pt x="65" y="290"/>
                    </a:lnTo>
                    <a:lnTo>
                      <a:pt x="65" y="290"/>
                    </a:lnTo>
                    <a:lnTo>
                      <a:pt x="65" y="290"/>
                    </a:lnTo>
                    <a:lnTo>
                      <a:pt x="65" y="290"/>
                    </a:lnTo>
                    <a:lnTo>
                      <a:pt x="65" y="290"/>
                    </a:lnTo>
                    <a:lnTo>
                      <a:pt x="65" y="290"/>
                    </a:lnTo>
                    <a:lnTo>
                      <a:pt x="65" y="290"/>
                    </a:lnTo>
                    <a:lnTo>
                      <a:pt x="65" y="290"/>
                    </a:lnTo>
                    <a:lnTo>
                      <a:pt x="65" y="298"/>
                    </a:lnTo>
                    <a:lnTo>
                      <a:pt x="65" y="298"/>
                    </a:lnTo>
                    <a:lnTo>
                      <a:pt x="57" y="298"/>
                    </a:lnTo>
                    <a:lnTo>
                      <a:pt x="65" y="298"/>
                    </a:lnTo>
                    <a:lnTo>
                      <a:pt x="57" y="298"/>
                    </a:lnTo>
                    <a:lnTo>
                      <a:pt x="57" y="298"/>
                    </a:lnTo>
                    <a:lnTo>
                      <a:pt x="57" y="298"/>
                    </a:lnTo>
                    <a:lnTo>
                      <a:pt x="65" y="298"/>
                    </a:lnTo>
                    <a:lnTo>
                      <a:pt x="65" y="298"/>
                    </a:lnTo>
                    <a:lnTo>
                      <a:pt x="65" y="298"/>
                    </a:lnTo>
                    <a:lnTo>
                      <a:pt x="65" y="298"/>
                    </a:lnTo>
                    <a:lnTo>
                      <a:pt x="65" y="298"/>
                    </a:lnTo>
                    <a:lnTo>
                      <a:pt x="65" y="298"/>
                    </a:lnTo>
                    <a:lnTo>
                      <a:pt x="65" y="307"/>
                    </a:lnTo>
                    <a:lnTo>
                      <a:pt x="65" y="307"/>
                    </a:lnTo>
                    <a:lnTo>
                      <a:pt x="65" y="307"/>
                    </a:lnTo>
                    <a:lnTo>
                      <a:pt x="65" y="307"/>
                    </a:lnTo>
                    <a:lnTo>
                      <a:pt x="65" y="307"/>
                    </a:lnTo>
                    <a:lnTo>
                      <a:pt x="65" y="307"/>
                    </a:lnTo>
                    <a:lnTo>
                      <a:pt x="65" y="307"/>
                    </a:lnTo>
                    <a:lnTo>
                      <a:pt x="65" y="307"/>
                    </a:lnTo>
                    <a:lnTo>
                      <a:pt x="65" y="315"/>
                    </a:lnTo>
                    <a:lnTo>
                      <a:pt x="65" y="315"/>
                    </a:lnTo>
                    <a:lnTo>
                      <a:pt x="65" y="315"/>
                    </a:lnTo>
                    <a:lnTo>
                      <a:pt x="65" y="315"/>
                    </a:lnTo>
                    <a:lnTo>
                      <a:pt x="65" y="315"/>
                    </a:lnTo>
                    <a:lnTo>
                      <a:pt x="65" y="315"/>
                    </a:lnTo>
                    <a:lnTo>
                      <a:pt x="65" y="315"/>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73" y="331"/>
                    </a:lnTo>
                    <a:lnTo>
                      <a:pt x="65"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47"/>
                    </a:lnTo>
                    <a:lnTo>
                      <a:pt x="73" y="347"/>
                    </a:lnTo>
                    <a:lnTo>
                      <a:pt x="73" y="347"/>
                    </a:lnTo>
                    <a:lnTo>
                      <a:pt x="81" y="347"/>
                    </a:lnTo>
                    <a:lnTo>
                      <a:pt x="73" y="347"/>
                    </a:lnTo>
                    <a:lnTo>
                      <a:pt x="81" y="347"/>
                    </a:lnTo>
                    <a:lnTo>
                      <a:pt x="81" y="347"/>
                    </a:lnTo>
                    <a:lnTo>
                      <a:pt x="81" y="355"/>
                    </a:lnTo>
                    <a:lnTo>
                      <a:pt x="81" y="355"/>
                    </a:lnTo>
                    <a:lnTo>
                      <a:pt x="81" y="355"/>
                    </a:lnTo>
                    <a:lnTo>
                      <a:pt x="81" y="355"/>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6" name="Freeform 2931"/>
              <p:cNvSpPr>
                <a:spLocks/>
              </p:cNvSpPr>
              <p:nvPr/>
            </p:nvSpPr>
            <p:spPr bwMode="auto">
              <a:xfrm>
                <a:off x="2763" y="1890"/>
                <a:ext cx="57" cy="137"/>
              </a:xfrm>
              <a:custGeom>
                <a:avLst/>
                <a:gdLst/>
                <a:ahLst/>
                <a:cxnLst>
                  <a:cxn ang="0">
                    <a:pos x="32" y="129"/>
                  </a:cxn>
                  <a:cxn ang="0">
                    <a:pos x="24" y="129"/>
                  </a:cxn>
                  <a:cxn ang="0">
                    <a:pos x="24" y="121"/>
                  </a:cxn>
                  <a:cxn ang="0">
                    <a:pos x="24" y="121"/>
                  </a:cxn>
                  <a:cxn ang="0">
                    <a:pos x="24" y="121"/>
                  </a:cxn>
                  <a:cxn ang="0">
                    <a:pos x="16" y="121"/>
                  </a:cxn>
                  <a:cxn ang="0">
                    <a:pos x="8" y="113"/>
                  </a:cxn>
                  <a:cxn ang="0">
                    <a:pos x="8" y="113"/>
                  </a:cxn>
                  <a:cxn ang="0">
                    <a:pos x="8" y="113"/>
                  </a:cxn>
                  <a:cxn ang="0">
                    <a:pos x="8" y="105"/>
                  </a:cxn>
                  <a:cxn ang="0">
                    <a:pos x="8" y="96"/>
                  </a:cxn>
                  <a:cxn ang="0">
                    <a:pos x="8" y="96"/>
                  </a:cxn>
                  <a:cxn ang="0">
                    <a:pos x="8" y="88"/>
                  </a:cxn>
                  <a:cxn ang="0">
                    <a:pos x="8" y="80"/>
                  </a:cxn>
                  <a:cxn ang="0">
                    <a:pos x="24" y="80"/>
                  </a:cxn>
                  <a:cxn ang="0">
                    <a:pos x="24" y="88"/>
                  </a:cxn>
                  <a:cxn ang="0">
                    <a:pos x="32" y="88"/>
                  </a:cxn>
                  <a:cxn ang="0">
                    <a:pos x="32" y="88"/>
                  </a:cxn>
                  <a:cxn ang="0">
                    <a:pos x="40" y="80"/>
                  </a:cxn>
                  <a:cxn ang="0">
                    <a:pos x="40" y="80"/>
                  </a:cxn>
                  <a:cxn ang="0">
                    <a:pos x="40" y="72"/>
                  </a:cxn>
                  <a:cxn ang="0">
                    <a:pos x="40" y="56"/>
                  </a:cxn>
                  <a:cxn ang="0">
                    <a:pos x="40" y="48"/>
                  </a:cxn>
                  <a:cxn ang="0">
                    <a:pos x="40" y="40"/>
                  </a:cxn>
                  <a:cxn ang="0">
                    <a:pos x="40" y="32"/>
                  </a:cxn>
                  <a:cxn ang="0">
                    <a:pos x="48" y="24"/>
                  </a:cxn>
                  <a:cxn ang="0">
                    <a:pos x="48" y="24"/>
                  </a:cxn>
                  <a:cxn ang="0">
                    <a:pos x="48" y="16"/>
                  </a:cxn>
                  <a:cxn ang="0">
                    <a:pos x="57" y="8"/>
                  </a:cxn>
                  <a:cxn ang="0">
                    <a:pos x="57" y="8"/>
                  </a:cxn>
                  <a:cxn ang="0">
                    <a:pos x="57" y="0"/>
                  </a:cxn>
                  <a:cxn ang="0">
                    <a:pos x="57" y="0"/>
                  </a:cxn>
                  <a:cxn ang="0">
                    <a:pos x="57" y="8"/>
                  </a:cxn>
                  <a:cxn ang="0">
                    <a:pos x="57" y="16"/>
                  </a:cxn>
                  <a:cxn ang="0">
                    <a:pos x="48" y="16"/>
                  </a:cxn>
                  <a:cxn ang="0">
                    <a:pos x="48" y="24"/>
                  </a:cxn>
                  <a:cxn ang="0">
                    <a:pos x="48" y="32"/>
                  </a:cxn>
                  <a:cxn ang="0">
                    <a:pos x="48" y="40"/>
                  </a:cxn>
                  <a:cxn ang="0">
                    <a:pos x="40" y="40"/>
                  </a:cxn>
                  <a:cxn ang="0">
                    <a:pos x="40" y="48"/>
                  </a:cxn>
                  <a:cxn ang="0">
                    <a:pos x="40" y="64"/>
                  </a:cxn>
                  <a:cxn ang="0">
                    <a:pos x="40" y="72"/>
                  </a:cxn>
                  <a:cxn ang="0">
                    <a:pos x="40" y="80"/>
                  </a:cxn>
                  <a:cxn ang="0">
                    <a:pos x="32" y="80"/>
                  </a:cxn>
                  <a:cxn ang="0">
                    <a:pos x="32" y="88"/>
                  </a:cxn>
                  <a:cxn ang="0">
                    <a:pos x="32" y="88"/>
                  </a:cxn>
                  <a:cxn ang="0">
                    <a:pos x="24" y="88"/>
                  </a:cxn>
                  <a:cxn ang="0">
                    <a:pos x="16" y="80"/>
                  </a:cxn>
                  <a:cxn ang="0">
                    <a:pos x="8" y="88"/>
                  </a:cxn>
                  <a:cxn ang="0">
                    <a:pos x="8" y="88"/>
                  </a:cxn>
                  <a:cxn ang="0">
                    <a:pos x="8" y="96"/>
                  </a:cxn>
                  <a:cxn ang="0">
                    <a:pos x="8" y="96"/>
                  </a:cxn>
                  <a:cxn ang="0">
                    <a:pos x="8" y="105"/>
                  </a:cxn>
                  <a:cxn ang="0">
                    <a:pos x="8" y="113"/>
                  </a:cxn>
                  <a:cxn ang="0">
                    <a:pos x="8" y="113"/>
                  </a:cxn>
                  <a:cxn ang="0">
                    <a:pos x="16" y="121"/>
                  </a:cxn>
                  <a:cxn ang="0">
                    <a:pos x="24" y="121"/>
                  </a:cxn>
                  <a:cxn ang="0">
                    <a:pos x="32" y="121"/>
                  </a:cxn>
                  <a:cxn ang="0">
                    <a:pos x="24" y="121"/>
                  </a:cxn>
                  <a:cxn ang="0">
                    <a:pos x="24" y="121"/>
                  </a:cxn>
                  <a:cxn ang="0">
                    <a:pos x="32" y="129"/>
                  </a:cxn>
                  <a:cxn ang="0">
                    <a:pos x="24" y="137"/>
                  </a:cxn>
                </a:cxnLst>
                <a:rect l="0" t="0" r="r" b="b"/>
                <a:pathLst>
                  <a:path w="57" h="137">
                    <a:moveTo>
                      <a:pt x="32" y="137"/>
                    </a:moveTo>
                    <a:lnTo>
                      <a:pt x="32" y="137"/>
                    </a:lnTo>
                    <a:lnTo>
                      <a:pt x="32" y="137"/>
                    </a:lnTo>
                    <a:lnTo>
                      <a:pt x="24" y="137"/>
                    </a:lnTo>
                    <a:lnTo>
                      <a:pt x="32"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32" y="129"/>
                    </a:lnTo>
                    <a:lnTo>
                      <a:pt x="32" y="129"/>
                    </a:lnTo>
                    <a:lnTo>
                      <a:pt x="32" y="129"/>
                    </a:lnTo>
                    <a:lnTo>
                      <a:pt x="32" y="129"/>
                    </a:lnTo>
                    <a:lnTo>
                      <a:pt x="32" y="129"/>
                    </a:lnTo>
                    <a:lnTo>
                      <a:pt x="32" y="129"/>
                    </a:lnTo>
                    <a:lnTo>
                      <a:pt x="24" y="129"/>
                    </a:lnTo>
                    <a:lnTo>
                      <a:pt x="24" y="129"/>
                    </a:lnTo>
                    <a:lnTo>
                      <a:pt x="24" y="129"/>
                    </a:lnTo>
                    <a:lnTo>
                      <a:pt x="32"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32" y="121"/>
                    </a:lnTo>
                    <a:lnTo>
                      <a:pt x="32" y="121"/>
                    </a:lnTo>
                    <a:lnTo>
                      <a:pt x="32" y="121"/>
                    </a:lnTo>
                    <a:lnTo>
                      <a:pt x="32" y="121"/>
                    </a:lnTo>
                    <a:lnTo>
                      <a:pt x="32" y="121"/>
                    </a:lnTo>
                    <a:lnTo>
                      <a:pt x="32" y="121"/>
                    </a:lnTo>
                    <a:lnTo>
                      <a:pt x="32" y="121"/>
                    </a:lnTo>
                    <a:lnTo>
                      <a:pt x="24" y="121"/>
                    </a:lnTo>
                    <a:lnTo>
                      <a:pt x="24" y="121"/>
                    </a:lnTo>
                    <a:lnTo>
                      <a:pt x="32"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8" y="121"/>
                    </a:lnTo>
                    <a:lnTo>
                      <a:pt x="8" y="121"/>
                    </a:lnTo>
                    <a:lnTo>
                      <a:pt x="16" y="121"/>
                    </a:lnTo>
                    <a:lnTo>
                      <a:pt x="8" y="121"/>
                    </a:lnTo>
                    <a:lnTo>
                      <a:pt x="8" y="121"/>
                    </a:lnTo>
                    <a:lnTo>
                      <a:pt x="8" y="121"/>
                    </a:lnTo>
                    <a:lnTo>
                      <a:pt x="8" y="113"/>
                    </a:lnTo>
                    <a:lnTo>
                      <a:pt x="8" y="121"/>
                    </a:lnTo>
                    <a:lnTo>
                      <a:pt x="8" y="121"/>
                    </a:lnTo>
                    <a:lnTo>
                      <a:pt x="8" y="113"/>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13"/>
                    </a:lnTo>
                    <a:lnTo>
                      <a:pt x="8" y="113"/>
                    </a:lnTo>
                    <a:lnTo>
                      <a:pt x="8" y="113"/>
                    </a:lnTo>
                    <a:lnTo>
                      <a:pt x="8" y="113"/>
                    </a:lnTo>
                    <a:lnTo>
                      <a:pt x="0" y="113"/>
                    </a:lnTo>
                    <a:lnTo>
                      <a:pt x="0"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96"/>
                    </a:lnTo>
                    <a:lnTo>
                      <a:pt x="8" y="105"/>
                    </a:lnTo>
                    <a:lnTo>
                      <a:pt x="8" y="105"/>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0"/>
                    </a:lnTo>
                    <a:lnTo>
                      <a:pt x="8"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24" y="80"/>
                    </a:lnTo>
                    <a:lnTo>
                      <a:pt x="24" y="80"/>
                    </a:lnTo>
                    <a:lnTo>
                      <a:pt x="24" y="80"/>
                    </a:lnTo>
                    <a:lnTo>
                      <a:pt x="24" y="80"/>
                    </a:lnTo>
                    <a:lnTo>
                      <a:pt x="24" y="80"/>
                    </a:lnTo>
                    <a:lnTo>
                      <a:pt x="24" y="88"/>
                    </a:lnTo>
                    <a:lnTo>
                      <a:pt x="24" y="80"/>
                    </a:lnTo>
                    <a:lnTo>
                      <a:pt x="24" y="80"/>
                    </a:lnTo>
                    <a:lnTo>
                      <a:pt x="24" y="80"/>
                    </a:lnTo>
                    <a:lnTo>
                      <a:pt x="24" y="80"/>
                    </a:lnTo>
                    <a:lnTo>
                      <a:pt x="24" y="80"/>
                    </a:lnTo>
                    <a:lnTo>
                      <a:pt x="24" y="80"/>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32" y="88"/>
                    </a:lnTo>
                    <a:lnTo>
                      <a:pt x="24"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24"/>
                    </a:ln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57" y="16"/>
                    </a:lnTo>
                    <a:lnTo>
                      <a:pt x="57" y="16"/>
                    </a:lnTo>
                    <a:lnTo>
                      <a:pt x="57" y="16"/>
                    </a:lnTo>
                    <a:lnTo>
                      <a:pt x="57" y="16"/>
                    </a:lnTo>
                    <a:lnTo>
                      <a:pt x="57" y="16"/>
                    </a:lnTo>
                    <a:lnTo>
                      <a:pt x="57" y="16"/>
                    </a:lnTo>
                    <a:lnTo>
                      <a:pt x="57" y="16"/>
                    </a:lnTo>
                    <a:lnTo>
                      <a:pt x="57" y="8"/>
                    </a:lnTo>
                    <a:lnTo>
                      <a:pt x="57" y="16"/>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24"/>
                    </a:lnTo>
                    <a:lnTo>
                      <a:pt x="48" y="16"/>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80"/>
                    </a:lnTo>
                    <a:lnTo>
                      <a:pt x="40" y="72"/>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32" y="80"/>
                    </a:lnTo>
                    <a:lnTo>
                      <a:pt x="32" y="80"/>
                    </a:lnTo>
                    <a:lnTo>
                      <a:pt x="32" y="80"/>
                    </a:lnTo>
                    <a:lnTo>
                      <a:pt x="32" y="80"/>
                    </a:lnTo>
                    <a:lnTo>
                      <a:pt x="32" y="80"/>
                    </a:lnTo>
                    <a:lnTo>
                      <a:pt x="32" y="80"/>
                    </a:lnTo>
                    <a:lnTo>
                      <a:pt x="32" y="80"/>
                    </a:lnTo>
                    <a:lnTo>
                      <a:pt x="32" y="80"/>
                    </a:lnTo>
                    <a:lnTo>
                      <a:pt x="32" y="80"/>
                    </a:lnTo>
                    <a:lnTo>
                      <a:pt x="32" y="88"/>
                    </a:lnTo>
                    <a:lnTo>
                      <a:pt x="32" y="88"/>
                    </a:lnTo>
                    <a:lnTo>
                      <a:pt x="32" y="80"/>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0"/>
                    </a:lnTo>
                    <a:lnTo>
                      <a:pt x="24" y="88"/>
                    </a:lnTo>
                    <a:lnTo>
                      <a:pt x="24" y="88"/>
                    </a:lnTo>
                    <a:lnTo>
                      <a:pt x="24" y="88"/>
                    </a:lnTo>
                    <a:lnTo>
                      <a:pt x="16" y="88"/>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8"/>
                    </a:lnTo>
                    <a:lnTo>
                      <a:pt x="16" y="88"/>
                    </a:lnTo>
                    <a:lnTo>
                      <a:pt x="16"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105"/>
                    </a:lnTo>
                    <a:lnTo>
                      <a:pt x="8" y="105"/>
                    </a:lnTo>
                    <a:lnTo>
                      <a:pt x="8" y="96"/>
                    </a:lnTo>
                    <a:lnTo>
                      <a:pt x="8" y="96"/>
                    </a:lnTo>
                    <a:lnTo>
                      <a:pt x="8" y="96"/>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21"/>
                    </a:lnTo>
                    <a:lnTo>
                      <a:pt x="8" y="113"/>
                    </a:lnTo>
                    <a:lnTo>
                      <a:pt x="8" y="113"/>
                    </a:lnTo>
                    <a:lnTo>
                      <a:pt x="8" y="113"/>
                    </a:lnTo>
                    <a:lnTo>
                      <a:pt x="8" y="113"/>
                    </a:lnTo>
                    <a:lnTo>
                      <a:pt x="8" y="121"/>
                    </a:lnTo>
                    <a:lnTo>
                      <a:pt x="8" y="113"/>
                    </a:lnTo>
                    <a:lnTo>
                      <a:pt x="8" y="113"/>
                    </a:lnTo>
                    <a:lnTo>
                      <a:pt x="16" y="113"/>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32" y="121"/>
                    </a:lnTo>
                    <a:lnTo>
                      <a:pt x="32" y="121"/>
                    </a:lnTo>
                    <a:lnTo>
                      <a:pt x="32" y="121"/>
                    </a:lnTo>
                    <a:lnTo>
                      <a:pt x="32" y="121"/>
                    </a:lnTo>
                    <a:lnTo>
                      <a:pt x="32" y="121"/>
                    </a:lnTo>
                    <a:lnTo>
                      <a:pt x="32" y="121"/>
                    </a:lnTo>
                    <a:lnTo>
                      <a:pt x="32" y="121"/>
                    </a:lnTo>
                    <a:lnTo>
                      <a:pt x="32" y="121"/>
                    </a:lnTo>
                    <a:lnTo>
                      <a:pt x="32" y="121"/>
                    </a:lnTo>
                    <a:lnTo>
                      <a:pt x="32"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32" y="129"/>
                    </a:lnTo>
                    <a:lnTo>
                      <a:pt x="32" y="129"/>
                    </a:lnTo>
                    <a:lnTo>
                      <a:pt x="24" y="129"/>
                    </a:lnTo>
                    <a:lnTo>
                      <a:pt x="32" y="129"/>
                    </a:lnTo>
                    <a:lnTo>
                      <a:pt x="32" y="129"/>
                    </a:lnTo>
                    <a:lnTo>
                      <a:pt x="32" y="129"/>
                    </a:lnTo>
                    <a:lnTo>
                      <a:pt x="32" y="129"/>
                    </a:lnTo>
                    <a:lnTo>
                      <a:pt x="32" y="129"/>
                    </a:lnTo>
                    <a:lnTo>
                      <a:pt x="32" y="129"/>
                    </a:lnTo>
                    <a:lnTo>
                      <a:pt x="32" y="129"/>
                    </a:lnTo>
                    <a:lnTo>
                      <a:pt x="32" y="129"/>
                    </a:lnTo>
                    <a:lnTo>
                      <a:pt x="32" y="129"/>
                    </a:lnTo>
                    <a:lnTo>
                      <a:pt x="32" y="129"/>
                    </a:lnTo>
                    <a:lnTo>
                      <a:pt x="32" y="137"/>
                    </a:lnTo>
                    <a:lnTo>
                      <a:pt x="32" y="137"/>
                    </a:lnTo>
                    <a:lnTo>
                      <a:pt x="32" y="137"/>
                    </a:lnTo>
                    <a:lnTo>
                      <a:pt x="32" y="137"/>
                    </a:lnTo>
                    <a:lnTo>
                      <a:pt x="24" y="137"/>
                    </a:lnTo>
                    <a:lnTo>
                      <a:pt x="24" y="137"/>
                    </a:lnTo>
                    <a:lnTo>
                      <a:pt x="24" y="137"/>
                    </a:lnTo>
                    <a:lnTo>
                      <a:pt x="24" y="137"/>
                    </a:lnTo>
                    <a:lnTo>
                      <a:pt x="32" y="137"/>
                    </a:lnTo>
                    <a:lnTo>
                      <a:pt x="32" y="137"/>
                    </a:lnTo>
                    <a:lnTo>
                      <a:pt x="32" y="137"/>
                    </a:lnTo>
                    <a:lnTo>
                      <a:pt x="32" y="137"/>
                    </a:lnTo>
                    <a:lnTo>
                      <a:pt x="32" y="137"/>
                    </a:lnTo>
                    <a:lnTo>
                      <a:pt x="32" y="137"/>
                    </a:lnTo>
                    <a:lnTo>
                      <a:pt x="32" y="137"/>
                    </a:lnTo>
                    <a:lnTo>
                      <a:pt x="32" y="137"/>
                    </a:lnTo>
                    <a:lnTo>
                      <a:pt x="32" y="137"/>
                    </a:lnTo>
                    <a:lnTo>
                      <a:pt x="32" y="137"/>
                    </a:lnTo>
                    <a:lnTo>
                      <a:pt x="32" y="13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7" name="Freeform 2932"/>
              <p:cNvSpPr>
                <a:spLocks/>
              </p:cNvSpPr>
              <p:nvPr/>
            </p:nvSpPr>
            <p:spPr bwMode="auto">
              <a:xfrm>
                <a:off x="2755" y="1696"/>
                <a:ext cx="81" cy="194"/>
              </a:xfrm>
              <a:custGeom>
                <a:avLst/>
                <a:gdLst/>
                <a:ahLst/>
                <a:cxnLst>
                  <a:cxn ang="0">
                    <a:pos x="73" y="186"/>
                  </a:cxn>
                  <a:cxn ang="0">
                    <a:pos x="73" y="186"/>
                  </a:cxn>
                  <a:cxn ang="0">
                    <a:pos x="73" y="178"/>
                  </a:cxn>
                  <a:cxn ang="0">
                    <a:pos x="81" y="169"/>
                  </a:cxn>
                  <a:cxn ang="0">
                    <a:pos x="81" y="161"/>
                  </a:cxn>
                  <a:cxn ang="0">
                    <a:pos x="81" y="145"/>
                  </a:cxn>
                  <a:cxn ang="0">
                    <a:pos x="81" y="137"/>
                  </a:cxn>
                  <a:cxn ang="0">
                    <a:pos x="81" y="129"/>
                  </a:cxn>
                  <a:cxn ang="0">
                    <a:pos x="81" y="121"/>
                  </a:cxn>
                  <a:cxn ang="0">
                    <a:pos x="81" y="121"/>
                  </a:cxn>
                  <a:cxn ang="0">
                    <a:pos x="81" y="113"/>
                  </a:cxn>
                  <a:cxn ang="0">
                    <a:pos x="73" y="97"/>
                  </a:cxn>
                  <a:cxn ang="0">
                    <a:pos x="73" y="89"/>
                  </a:cxn>
                  <a:cxn ang="0">
                    <a:pos x="73" y="81"/>
                  </a:cxn>
                  <a:cxn ang="0">
                    <a:pos x="65" y="81"/>
                  </a:cxn>
                  <a:cxn ang="0">
                    <a:pos x="56" y="81"/>
                  </a:cxn>
                  <a:cxn ang="0">
                    <a:pos x="48" y="81"/>
                  </a:cxn>
                  <a:cxn ang="0">
                    <a:pos x="32" y="89"/>
                  </a:cxn>
                  <a:cxn ang="0">
                    <a:pos x="24" y="89"/>
                  </a:cxn>
                  <a:cxn ang="0">
                    <a:pos x="16" y="89"/>
                  </a:cxn>
                  <a:cxn ang="0">
                    <a:pos x="0" y="89"/>
                  </a:cxn>
                  <a:cxn ang="0">
                    <a:pos x="0" y="81"/>
                  </a:cxn>
                  <a:cxn ang="0">
                    <a:pos x="0" y="73"/>
                  </a:cxn>
                  <a:cxn ang="0">
                    <a:pos x="0" y="73"/>
                  </a:cxn>
                  <a:cxn ang="0">
                    <a:pos x="0" y="65"/>
                  </a:cxn>
                  <a:cxn ang="0">
                    <a:pos x="0" y="56"/>
                  </a:cxn>
                  <a:cxn ang="0">
                    <a:pos x="0" y="48"/>
                  </a:cxn>
                  <a:cxn ang="0">
                    <a:pos x="0" y="32"/>
                  </a:cxn>
                  <a:cxn ang="0">
                    <a:pos x="0" y="24"/>
                  </a:cxn>
                  <a:cxn ang="0">
                    <a:pos x="8" y="8"/>
                  </a:cxn>
                  <a:cxn ang="0">
                    <a:pos x="16" y="0"/>
                  </a:cxn>
                  <a:cxn ang="0">
                    <a:pos x="16" y="0"/>
                  </a:cxn>
                  <a:cxn ang="0">
                    <a:pos x="8" y="16"/>
                  </a:cxn>
                  <a:cxn ang="0">
                    <a:pos x="0" y="24"/>
                  </a:cxn>
                  <a:cxn ang="0">
                    <a:pos x="0" y="32"/>
                  </a:cxn>
                  <a:cxn ang="0">
                    <a:pos x="0" y="48"/>
                  </a:cxn>
                  <a:cxn ang="0">
                    <a:pos x="0" y="56"/>
                  </a:cxn>
                  <a:cxn ang="0">
                    <a:pos x="0" y="65"/>
                  </a:cxn>
                  <a:cxn ang="0">
                    <a:pos x="0" y="73"/>
                  </a:cxn>
                  <a:cxn ang="0">
                    <a:pos x="0" y="73"/>
                  </a:cxn>
                  <a:cxn ang="0">
                    <a:pos x="0" y="81"/>
                  </a:cxn>
                  <a:cxn ang="0">
                    <a:pos x="8" y="81"/>
                  </a:cxn>
                  <a:cxn ang="0">
                    <a:pos x="16" y="89"/>
                  </a:cxn>
                  <a:cxn ang="0">
                    <a:pos x="24" y="89"/>
                  </a:cxn>
                  <a:cxn ang="0">
                    <a:pos x="40" y="89"/>
                  </a:cxn>
                  <a:cxn ang="0">
                    <a:pos x="48" y="81"/>
                  </a:cxn>
                  <a:cxn ang="0">
                    <a:pos x="56" y="81"/>
                  </a:cxn>
                  <a:cxn ang="0">
                    <a:pos x="65" y="81"/>
                  </a:cxn>
                  <a:cxn ang="0">
                    <a:pos x="73" y="81"/>
                  </a:cxn>
                  <a:cxn ang="0">
                    <a:pos x="73" y="89"/>
                  </a:cxn>
                  <a:cxn ang="0">
                    <a:pos x="81" y="97"/>
                  </a:cxn>
                  <a:cxn ang="0">
                    <a:pos x="81" y="113"/>
                  </a:cxn>
                  <a:cxn ang="0">
                    <a:pos x="81" y="121"/>
                  </a:cxn>
                  <a:cxn ang="0">
                    <a:pos x="81" y="129"/>
                  </a:cxn>
                  <a:cxn ang="0">
                    <a:pos x="81" y="129"/>
                  </a:cxn>
                  <a:cxn ang="0">
                    <a:pos x="81" y="145"/>
                  </a:cxn>
                  <a:cxn ang="0">
                    <a:pos x="81" y="153"/>
                  </a:cxn>
                  <a:cxn ang="0">
                    <a:pos x="81" y="161"/>
                  </a:cxn>
                  <a:cxn ang="0">
                    <a:pos x="81" y="178"/>
                  </a:cxn>
                  <a:cxn ang="0">
                    <a:pos x="73" y="178"/>
                  </a:cxn>
                  <a:cxn ang="0">
                    <a:pos x="73" y="186"/>
                  </a:cxn>
                  <a:cxn ang="0">
                    <a:pos x="73" y="194"/>
                  </a:cxn>
                </a:cxnLst>
                <a:rect l="0" t="0" r="r" b="b"/>
                <a:pathLst>
                  <a:path w="81" h="194">
                    <a:moveTo>
                      <a:pt x="65" y="194"/>
                    </a:moveTo>
                    <a:lnTo>
                      <a:pt x="65" y="194"/>
                    </a:lnTo>
                    <a:lnTo>
                      <a:pt x="65" y="194"/>
                    </a:lnTo>
                    <a:lnTo>
                      <a:pt x="65"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1"/>
                    </a:lnTo>
                    <a:lnTo>
                      <a:pt x="81" y="169"/>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97"/>
                    </a:lnTo>
                    <a:lnTo>
                      <a:pt x="81" y="97"/>
                    </a:lnTo>
                    <a:lnTo>
                      <a:pt x="81" y="97"/>
                    </a:lnTo>
                    <a:lnTo>
                      <a:pt x="81" y="97"/>
                    </a:lnTo>
                    <a:lnTo>
                      <a:pt x="81" y="97"/>
                    </a:lnTo>
                    <a:lnTo>
                      <a:pt x="81"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48" y="81"/>
                    </a:lnTo>
                    <a:lnTo>
                      <a:pt x="48" y="81"/>
                    </a:lnTo>
                    <a:lnTo>
                      <a:pt x="48" y="81"/>
                    </a:lnTo>
                    <a:lnTo>
                      <a:pt x="48" y="81"/>
                    </a:lnTo>
                    <a:lnTo>
                      <a:pt x="48" y="81"/>
                    </a:lnTo>
                    <a:lnTo>
                      <a:pt x="48" y="81"/>
                    </a:lnTo>
                    <a:lnTo>
                      <a:pt x="48" y="81"/>
                    </a:lnTo>
                    <a:lnTo>
                      <a:pt x="48" y="81"/>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0" y="89"/>
                    </a:lnTo>
                    <a:lnTo>
                      <a:pt x="0" y="89"/>
                    </a:lnTo>
                    <a:lnTo>
                      <a:pt x="0" y="89"/>
                    </a:lnTo>
                    <a:lnTo>
                      <a:pt x="0" y="89"/>
                    </a:lnTo>
                    <a:lnTo>
                      <a:pt x="0" y="89"/>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65"/>
                    </a:lnTo>
                    <a:lnTo>
                      <a:pt x="0" y="65"/>
                    </a:lnTo>
                    <a:lnTo>
                      <a:pt x="0" y="73"/>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65"/>
                    </a:lnTo>
                    <a:lnTo>
                      <a:pt x="0" y="56"/>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9"/>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1"/>
                    </a:lnTo>
                    <a:lnTo>
                      <a:pt x="16" y="81"/>
                    </a:lnTo>
                    <a:lnTo>
                      <a:pt x="16" y="81"/>
                    </a:lnTo>
                    <a:lnTo>
                      <a:pt x="16" y="81"/>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1"/>
                    </a:lnTo>
                    <a:lnTo>
                      <a:pt x="40" y="81"/>
                    </a:lnTo>
                    <a:lnTo>
                      <a:pt x="40" y="81"/>
                    </a:lnTo>
                    <a:lnTo>
                      <a:pt x="40" y="81"/>
                    </a:lnTo>
                    <a:lnTo>
                      <a:pt x="48" y="81"/>
                    </a:lnTo>
                    <a:lnTo>
                      <a:pt x="48" y="81"/>
                    </a:lnTo>
                    <a:lnTo>
                      <a:pt x="48" y="81"/>
                    </a:lnTo>
                    <a:lnTo>
                      <a:pt x="48" y="81"/>
                    </a:lnTo>
                    <a:lnTo>
                      <a:pt x="48" y="81"/>
                    </a:lnTo>
                    <a:lnTo>
                      <a:pt x="48" y="81"/>
                    </a:lnTo>
                    <a:lnTo>
                      <a:pt x="48" y="81"/>
                    </a:lnTo>
                    <a:lnTo>
                      <a:pt x="48" y="81"/>
                    </a:lnTo>
                    <a:lnTo>
                      <a:pt x="56" y="81"/>
                    </a:lnTo>
                    <a:lnTo>
                      <a:pt x="48" y="81"/>
                    </a:lnTo>
                    <a:lnTo>
                      <a:pt x="48"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9"/>
                    </a:lnTo>
                    <a:lnTo>
                      <a:pt x="73" y="81"/>
                    </a:lnTo>
                    <a:lnTo>
                      <a:pt x="73" y="81"/>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81" y="89"/>
                    </a:lnTo>
                    <a:lnTo>
                      <a:pt x="81" y="89"/>
                    </a:lnTo>
                    <a:lnTo>
                      <a:pt x="81" y="97"/>
                    </a:lnTo>
                    <a:lnTo>
                      <a:pt x="81" y="97"/>
                    </a:lnTo>
                    <a:lnTo>
                      <a:pt x="73" y="97"/>
                    </a:lnTo>
                    <a:lnTo>
                      <a:pt x="73" y="97"/>
                    </a:lnTo>
                    <a:lnTo>
                      <a:pt x="73" y="97"/>
                    </a:lnTo>
                    <a:lnTo>
                      <a:pt x="73"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9"/>
                    </a:lnTo>
                    <a:lnTo>
                      <a:pt x="81" y="121"/>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78"/>
                    </a:lnTo>
                    <a:lnTo>
                      <a:pt x="81" y="178"/>
                    </a:lnTo>
                    <a:lnTo>
                      <a:pt x="81" y="178"/>
                    </a:lnTo>
                    <a:lnTo>
                      <a:pt x="81" y="178"/>
                    </a:lnTo>
                    <a:lnTo>
                      <a:pt x="81" y="178"/>
                    </a:lnTo>
                    <a:lnTo>
                      <a:pt x="81" y="178"/>
                    </a:lnTo>
                    <a:lnTo>
                      <a:pt x="81" y="178"/>
                    </a:lnTo>
                    <a:lnTo>
                      <a:pt x="81" y="178"/>
                    </a:lnTo>
                    <a:lnTo>
                      <a:pt x="81" y="178"/>
                    </a:lnTo>
                    <a:lnTo>
                      <a:pt x="81"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65" y="194"/>
                    </a:lnTo>
                    <a:lnTo>
                      <a:pt x="65" y="194"/>
                    </a:lnTo>
                    <a:lnTo>
                      <a:pt x="65" y="194"/>
                    </a:lnTo>
                    <a:lnTo>
                      <a:pt x="65" y="19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8" name="Freeform 2933"/>
              <p:cNvSpPr>
                <a:spLocks/>
              </p:cNvSpPr>
              <p:nvPr/>
            </p:nvSpPr>
            <p:spPr bwMode="auto">
              <a:xfrm>
                <a:off x="2779" y="1454"/>
                <a:ext cx="105" cy="242"/>
              </a:xfrm>
              <a:custGeom>
                <a:avLst/>
                <a:gdLst/>
                <a:ahLst/>
                <a:cxnLst>
                  <a:cxn ang="0">
                    <a:pos x="0" y="226"/>
                  </a:cxn>
                  <a:cxn ang="0">
                    <a:pos x="8" y="218"/>
                  </a:cxn>
                  <a:cxn ang="0">
                    <a:pos x="16" y="202"/>
                  </a:cxn>
                  <a:cxn ang="0">
                    <a:pos x="24" y="202"/>
                  </a:cxn>
                  <a:cxn ang="0">
                    <a:pos x="41" y="194"/>
                  </a:cxn>
                  <a:cxn ang="0">
                    <a:pos x="41" y="185"/>
                  </a:cxn>
                  <a:cxn ang="0">
                    <a:pos x="41" y="169"/>
                  </a:cxn>
                  <a:cxn ang="0">
                    <a:pos x="49" y="161"/>
                  </a:cxn>
                  <a:cxn ang="0">
                    <a:pos x="57" y="153"/>
                  </a:cxn>
                  <a:cxn ang="0">
                    <a:pos x="49" y="145"/>
                  </a:cxn>
                  <a:cxn ang="0">
                    <a:pos x="49" y="145"/>
                  </a:cxn>
                  <a:cxn ang="0">
                    <a:pos x="57" y="137"/>
                  </a:cxn>
                  <a:cxn ang="0">
                    <a:pos x="57" y="137"/>
                  </a:cxn>
                  <a:cxn ang="0">
                    <a:pos x="65" y="129"/>
                  </a:cxn>
                  <a:cxn ang="0">
                    <a:pos x="65" y="121"/>
                  </a:cxn>
                  <a:cxn ang="0">
                    <a:pos x="73" y="113"/>
                  </a:cxn>
                  <a:cxn ang="0">
                    <a:pos x="81" y="105"/>
                  </a:cxn>
                  <a:cxn ang="0">
                    <a:pos x="89" y="97"/>
                  </a:cxn>
                  <a:cxn ang="0">
                    <a:pos x="89" y="97"/>
                  </a:cxn>
                  <a:cxn ang="0">
                    <a:pos x="97" y="89"/>
                  </a:cxn>
                  <a:cxn ang="0">
                    <a:pos x="97" y="89"/>
                  </a:cxn>
                  <a:cxn ang="0">
                    <a:pos x="97" y="81"/>
                  </a:cxn>
                  <a:cxn ang="0">
                    <a:pos x="105" y="73"/>
                  </a:cxn>
                  <a:cxn ang="0">
                    <a:pos x="105" y="64"/>
                  </a:cxn>
                  <a:cxn ang="0">
                    <a:pos x="105" y="56"/>
                  </a:cxn>
                  <a:cxn ang="0">
                    <a:pos x="105" y="48"/>
                  </a:cxn>
                  <a:cxn ang="0">
                    <a:pos x="105" y="32"/>
                  </a:cxn>
                  <a:cxn ang="0">
                    <a:pos x="105" y="24"/>
                  </a:cxn>
                  <a:cxn ang="0">
                    <a:pos x="105" y="8"/>
                  </a:cxn>
                  <a:cxn ang="0">
                    <a:pos x="97" y="8"/>
                  </a:cxn>
                  <a:cxn ang="0">
                    <a:pos x="97" y="0"/>
                  </a:cxn>
                  <a:cxn ang="0">
                    <a:pos x="105" y="8"/>
                  </a:cxn>
                  <a:cxn ang="0">
                    <a:pos x="105" y="16"/>
                  </a:cxn>
                  <a:cxn ang="0">
                    <a:pos x="105" y="32"/>
                  </a:cxn>
                  <a:cxn ang="0">
                    <a:pos x="105" y="40"/>
                  </a:cxn>
                  <a:cxn ang="0">
                    <a:pos x="105" y="48"/>
                  </a:cxn>
                  <a:cxn ang="0">
                    <a:pos x="105" y="56"/>
                  </a:cxn>
                  <a:cxn ang="0">
                    <a:pos x="105" y="64"/>
                  </a:cxn>
                  <a:cxn ang="0">
                    <a:pos x="105" y="81"/>
                  </a:cxn>
                  <a:cxn ang="0">
                    <a:pos x="97" y="89"/>
                  </a:cxn>
                  <a:cxn ang="0">
                    <a:pos x="97" y="89"/>
                  </a:cxn>
                  <a:cxn ang="0">
                    <a:pos x="89" y="97"/>
                  </a:cxn>
                  <a:cxn ang="0">
                    <a:pos x="89" y="97"/>
                  </a:cxn>
                  <a:cxn ang="0">
                    <a:pos x="81" y="105"/>
                  </a:cxn>
                  <a:cxn ang="0">
                    <a:pos x="73" y="113"/>
                  </a:cxn>
                  <a:cxn ang="0">
                    <a:pos x="65" y="121"/>
                  </a:cxn>
                  <a:cxn ang="0">
                    <a:pos x="65" y="129"/>
                  </a:cxn>
                  <a:cxn ang="0">
                    <a:pos x="57" y="137"/>
                  </a:cxn>
                  <a:cxn ang="0">
                    <a:pos x="57" y="137"/>
                  </a:cxn>
                  <a:cxn ang="0">
                    <a:pos x="49" y="145"/>
                  </a:cxn>
                  <a:cxn ang="0">
                    <a:pos x="49" y="145"/>
                  </a:cxn>
                  <a:cxn ang="0">
                    <a:pos x="57" y="153"/>
                  </a:cxn>
                  <a:cxn ang="0">
                    <a:pos x="49" y="153"/>
                  </a:cxn>
                  <a:cxn ang="0">
                    <a:pos x="49" y="169"/>
                  </a:cxn>
                  <a:cxn ang="0">
                    <a:pos x="41" y="185"/>
                  </a:cxn>
                  <a:cxn ang="0">
                    <a:pos x="41" y="194"/>
                  </a:cxn>
                  <a:cxn ang="0">
                    <a:pos x="32" y="202"/>
                  </a:cxn>
                  <a:cxn ang="0">
                    <a:pos x="16" y="202"/>
                  </a:cxn>
                  <a:cxn ang="0">
                    <a:pos x="8" y="218"/>
                  </a:cxn>
                  <a:cxn ang="0">
                    <a:pos x="8" y="226"/>
                  </a:cxn>
                  <a:cxn ang="0">
                    <a:pos x="0" y="234"/>
                  </a:cxn>
                </a:cxnLst>
                <a:rect l="0" t="0" r="r" b="b"/>
                <a:pathLst>
                  <a:path w="105" h="242">
                    <a:moveTo>
                      <a:pt x="0" y="242"/>
                    </a:move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26"/>
                    </a:lnTo>
                    <a:lnTo>
                      <a:pt x="0" y="226"/>
                    </a:lnTo>
                    <a:lnTo>
                      <a:pt x="0" y="226"/>
                    </a:lnTo>
                    <a:lnTo>
                      <a:pt x="0" y="226"/>
                    </a:lnTo>
                    <a:lnTo>
                      <a:pt x="8" y="226"/>
                    </a:lnTo>
                    <a:lnTo>
                      <a:pt x="0" y="226"/>
                    </a:lnTo>
                    <a:lnTo>
                      <a:pt x="0"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0"/>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02"/>
                    </a:lnTo>
                    <a:lnTo>
                      <a:pt x="16" y="210"/>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24" y="202"/>
                    </a:lnTo>
                    <a:lnTo>
                      <a:pt x="24" y="202"/>
                    </a:lnTo>
                    <a:lnTo>
                      <a:pt x="24" y="202"/>
                    </a:lnTo>
                    <a:lnTo>
                      <a:pt x="24" y="202"/>
                    </a:lnTo>
                    <a:lnTo>
                      <a:pt x="24" y="202"/>
                    </a:lnTo>
                    <a:lnTo>
                      <a:pt x="24" y="202"/>
                    </a:lnTo>
                    <a:lnTo>
                      <a:pt x="24" y="202"/>
                    </a:lnTo>
                    <a:lnTo>
                      <a:pt x="24" y="202"/>
                    </a:lnTo>
                    <a:lnTo>
                      <a:pt x="24" y="202"/>
                    </a:lnTo>
                    <a:lnTo>
                      <a:pt x="24" y="202"/>
                    </a:lnTo>
                    <a:lnTo>
                      <a:pt x="24" y="202"/>
                    </a:lnTo>
                    <a:lnTo>
                      <a:pt x="32" y="202"/>
                    </a:lnTo>
                    <a:lnTo>
                      <a:pt x="32" y="202"/>
                    </a:lnTo>
                    <a:lnTo>
                      <a:pt x="32" y="202"/>
                    </a:lnTo>
                    <a:lnTo>
                      <a:pt x="32" y="202"/>
                    </a:lnTo>
                    <a:lnTo>
                      <a:pt x="32" y="202"/>
                    </a:lnTo>
                    <a:lnTo>
                      <a:pt x="32" y="202"/>
                    </a:lnTo>
                    <a:lnTo>
                      <a:pt x="32" y="202"/>
                    </a:lnTo>
                    <a:lnTo>
                      <a:pt x="41" y="202"/>
                    </a:lnTo>
                    <a:lnTo>
                      <a:pt x="41" y="202"/>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85"/>
                    </a:lnTo>
                    <a:lnTo>
                      <a:pt x="41" y="185"/>
                    </a:lnTo>
                    <a:lnTo>
                      <a:pt x="41" y="185"/>
                    </a:lnTo>
                    <a:lnTo>
                      <a:pt x="41" y="185"/>
                    </a:lnTo>
                    <a:lnTo>
                      <a:pt x="41" y="185"/>
                    </a:lnTo>
                    <a:lnTo>
                      <a:pt x="41" y="185"/>
                    </a:lnTo>
                    <a:lnTo>
                      <a:pt x="41" y="185"/>
                    </a:lnTo>
                    <a:lnTo>
                      <a:pt x="41" y="185"/>
                    </a:lnTo>
                    <a:lnTo>
                      <a:pt x="41" y="185"/>
                    </a:lnTo>
                    <a:lnTo>
                      <a:pt x="41" y="185"/>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69"/>
                    </a:lnTo>
                    <a:lnTo>
                      <a:pt x="41" y="169"/>
                    </a:lnTo>
                    <a:lnTo>
                      <a:pt x="49" y="169"/>
                    </a:lnTo>
                    <a:lnTo>
                      <a:pt x="49" y="169"/>
                    </a:lnTo>
                    <a:lnTo>
                      <a:pt x="49" y="169"/>
                    </a:lnTo>
                    <a:lnTo>
                      <a:pt x="49" y="169"/>
                    </a:lnTo>
                    <a:lnTo>
                      <a:pt x="49" y="169"/>
                    </a:lnTo>
                    <a:lnTo>
                      <a:pt x="49" y="169"/>
                    </a:lnTo>
                    <a:lnTo>
                      <a:pt x="49" y="169"/>
                    </a:lnTo>
                    <a:lnTo>
                      <a:pt x="49" y="169"/>
                    </a:lnTo>
                    <a:lnTo>
                      <a:pt x="49" y="169"/>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53"/>
                    </a:lnTo>
                    <a:lnTo>
                      <a:pt x="49" y="153"/>
                    </a:lnTo>
                    <a:lnTo>
                      <a:pt x="49" y="161"/>
                    </a:lnTo>
                    <a:lnTo>
                      <a:pt x="49" y="161"/>
                    </a:lnTo>
                    <a:lnTo>
                      <a:pt x="49" y="153"/>
                    </a:lnTo>
                    <a:lnTo>
                      <a:pt x="49" y="153"/>
                    </a:lnTo>
                    <a:lnTo>
                      <a:pt x="49" y="153"/>
                    </a:lnTo>
                    <a:lnTo>
                      <a:pt x="49"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57" y="153"/>
                    </a:lnTo>
                    <a:lnTo>
                      <a:pt x="57" y="153"/>
                    </a:lnTo>
                    <a:lnTo>
                      <a:pt x="57" y="153"/>
                    </a:lnTo>
                    <a:lnTo>
                      <a:pt x="57" y="153"/>
                    </a:lnTo>
                    <a:lnTo>
                      <a:pt x="57" y="153"/>
                    </a:lnTo>
                    <a:lnTo>
                      <a:pt x="57" y="153"/>
                    </a:lnTo>
                    <a:lnTo>
                      <a:pt x="57" y="153"/>
                    </a:lnTo>
                    <a:lnTo>
                      <a:pt x="57"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37"/>
                    </a:lnTo>
                    <a:lnTo>
                      <a:pt x="57" y="137"/>
                    </a:lnTo>
                    <a:lnTo>
                      <a:pt x="57" y="137"/>
                    </a:lnTo>
                    <a:lnTo>
                      <a:pt x="57" y="145"/>
                    </a:lnTo>
                    <a:lnTo>
                      <a:pt x="57" y="137"/>
                    </a:lnTo>
                    <a:lnTo>
                      <a:pt x="57" y="137"/>
                    </a:lnTo>
                    <a:lnTo>
                      <a:pt x="57" y="137"/>
                    </a:lnTo>
                    <a:lnTo>
                      <a:pt x="57" y="145"/>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65" y="137"/>
                    </a:lnTo>
                    <a:lnTo>
                      <a:pt x="57" y="137"/>
                    </a:lnTo>
                    <a:lnTo>
                      <a:pt x="57" y="137"/>
                    </a:lnTo>
                    <a:lnTo>
                      <a:pt x="57" y="137"/>
                    </a:lnTo>
                    <a:lnTo>
                      <a:pt x="57" y="137"/>
                    </a:lnTo>
                    <a:lnTo>
                      <a:pt x="57" y="137"/>
                    </a:lnTo>
                    <a:lnTo>
                      <a:pt x="57" y="137"/>
                    </a:lnTo>
                    <a:lnTo>
                      <a:pt x="57" y="137"/>
                    </a:lnTo>
                    <a:lnTo>
                      <a:pt x="57" y="137"/>
                    </a:lnTo>
                    <a:lnTo>
                      <a:pt x="57" y="137"/>
                    </a:lnTo>
                    <a:lnTo>
                      <a:pt x="57" y="137"/>
                    </a:lnTo>
                    <a:lnTo>
                      <a:pt x="57" y="129"/>
                    </a:lnTo>
                    <a:lnTo>
                      <a:pt x="57"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1"/>
                    </a:lnTo>
                    <a:lnTo>
                      <a:pt x="65" y="121"/>
                    </a:lnTo>
                    <a:lnTo>
                      <a:pt x="65" y="129"/>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73" y="121"/>
                    </a:lnTo>
                    <a:lnTo>
                      <a:pt x="73" y="121"/>
                    </a:lnTo>
                    <a:lnTo>
                      <a:pt x="73" y="121"/>
                    </a:lnTo>
                    <a:lnTo>
                      <a:pt x="73" y="121"/>
                    </a:lnTo>
                    <a:lnTo>
                      <a:pt x="73" y="121"/>
                    </a:lnTo>
                    <a:lnTo>
                      <a:pt x="73" y="121"/>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81" y="113"/>
                    </a:lnTo>
                    <a:lnTo>
                      <a:pt x="81" y="113"/>
                    </a:lnTo>
                    <a:lnTo>
                      <a:pt x="81" y="113"/>
                    </a:lnTo>
                    <a:lnTo>
                      <a:pt x="81" y="113"/>
                    </a:lnTo>
                    <a:lnTo>
                      <a:pt x="81" y="113"/>
                    </a:lnTo>
                    <a:lnTo>
                      <a:pt x="81" y="105"/>
                    </a:lnTo>
                    <a:lnTo>
                      <a:pt x="81" y="113"/>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97" y="97"/>
                    </a:lnTo>
                    <a:lnTo>
                      <a:pt x="97" y="97"/>
                    </a:lnTo>
                    <a:lnTo>
                      <a:pt x="97" y="97"/>
                    </a:lnTo>
                    <a:lnTo>
                      <a:pt x="97" y="97"/>
                    </a:lnTo>
                    <a:lnTo>
                      <a:pt x="97" y="97"/>
                    </a:lnTo>
                    <a:lnTo>
                      <a:pt x="97" y="89"/>
                    </a:lnTo>
                    <a:lnTo>
                      <a:pt x="97" y="89"/>
                    </a:lnTo>
                    <a:lnTo>
                      <a:pt x="97" y="97"/>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105" y="81"/>
                    </a:lnTo>
                    <a:lnTo>
                      <a:pt x="97" y="81"/>
                    </a:lnTo>
                    <a:lnTo>
                      <a:pt x="97" y="81"/>
                    </a:lnTo>
                    <a:lnTo>
                      <a:pt x="97" y="81"/>
                    </a:lnTo>
                    <a:lnTo>
                      <a:pt x="105" y="73"/>
                    </a:lnTo>
                    <a:lnTo>
                      <a:pt x="105" y="81"/>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64"/>
                    </a:lnTo>
                    <a:lnTo>
                      <a:pt x="105" y="73"/>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8"/>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8"/>
                    </a:lnTo>
                    <a:lnTo>
                      <a:pt x="97" y="8"/>
                    </a:lnTo>
                    <a:lnTo>
                      <a:pt x="97" y="8"/>
                    </a:lnTo>
                    <a:lnTo>
                      <a:pt x="97" y="8"/>
                    </a:lnTo>
                    <a:lnTo>
                      <a:pt x="97" y="8"/>
                    </a:lnTo>
                    <a:lnTo>
                      <a:pt x="97" y="8"/>
                    </a:lnTo>
                    <a:lnTo>
                      <a:pt x="97" y="8"/>
                    </a:lnTo>
                    <a:lnTo>
                      <a:pt x="97" y="8"/>
                    </a:lnTo>
                    <a:lnTo>
                      <a:pt x="97" y="8"/>
                    </a:lnTo>
                    <a:lnTo>
                      <a:pt x="97" y="8"/>
                    </a:lnTo>
                    <a:lnTo>
                      <a:pt x="97" y="8"/>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8"/>
                    </a:lnTo>
                    <a:lnTo>
                      <a:pt x="97" y="8"/>
                    </a:lnTo>
                    <a:lnTo>
                      <a:pt x="97" y="8"/>
                    </a:lnTo>
                    <a:lnTo>
                      <a:pt x="97" y="8"/>
                    </a:lnTo>
                    <a:lnTo>
                      <a:pt x="97" y="8"/>
                    </a:lnTo>
                    <a:lnTo>
                      <a:pt x="97" y="8"/>
                    </a:lnTo>
                    <a:lnTo>
                      <a:pt x="97" y="8"/>
                    </a:lnTo>
                    <a:lnTo>
                      <a:pt x="97" y="8"/>
                    </a:lnTo>
                    <a:lnTo>
                      <a:pt x="97" y="8"/>
                    </a:lnTo>
                    <a:lnTo>
                      <a:pt x="105" y="8"/>
                    </a:lnTo>
                    <a:lnTo>
                      <a:pt x="97"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64"/>
                    </a:lnTo>
                    <a:lnTo>
                      <a:pt x="105" y="56"/>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81"/>
                    </a:lnTo>
                    <a:lnTo>
                      <a:pt x="105" y="81"/>
                    </a:lnTo>
                    <a:lnTo>
                      <a:pt x="105" y="81"/>
                    </a:lnTo>
                    <a:lnTo>
                      <a:pt x="105" y="81"/>
                    </a:lnTo>
                    <a:lnTo>
                      <a:pt x="105" y="81"/>
                    </a:lnTo>
                    <a:lnTo>
                      <a:pt x="105" y="81"/>
                    </a:lnTo>
                    <a:lnTo>
                      <a:pt x="105" y="81"/>
                    </a:lnTo>
                    <a:lnTo>
                      <a:pt x="105" y="81"/>
                    </a:lnTo>
                    <a:lnTo>
                      <a:pt x="105" y="81"/>
                    </a:lnTo>
                    <a:lnTo>
                      <a:pt x="105" y="81"/>
                    </a:lnTo>
                    <a:lnTo>
                      <a:pt x="105"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97"/>
                    </a:lnTo>
                    <a:lnTo>
                      <a:pt x="97" y="97"/>
                    </a:lnTo>
                    <a:lnTo>
                      <a:pt x="97" y="97"/>
                    </a:lnTo>
                    <a:lnTo>
                      <a:pt x="97" y="97"/>
                    </a:lnTo>
                    <a:lnTo>
                      <a:pt x="97" y="97"/>
                    </a:lnTo>
                    <a:lnTo>
                      <a:pt x="97" y="97"/>
                    </a:lnTo>
                    <a:lnTo>
                      <a:pt x="97" y="97"/>
                    </a:lnTo>
                    <a:lnTo>
                      <a:pt x="97" y="97"/>
                    </a:lnTo>
                    <a:lnTo>
                      <a:pt x="97"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105"/>
                    </a:lnTo>
                    <a:lnTo>
                      <a:pt x="89" y="105"/>
                    </a:lnTo>
                    <a:lnTo>
                      <a:pt x="89" y="105"/>
                    </a:lnTo>
                    <a:lnTo>
                      <a:pt x="89" y="97"/>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13"/>
                    </a:lnTo>
                    <a:lnTo>
                      <a:pt x="81" y="113"/>
                    </a:lnTo>
                    <a:lnTo>
                      <a:pt x="81" y="113"/>
                    </a:lnTo>
                    <a:lnTo>
                      <a:pt x="81" y="113"/>
                    </a:lnTo>
                    <a:lnTo>
                      <a:pt x="81" y="113"/>
                    </a:lnTo>
                    <a:lnTo>
                      <a:pt x="81" y="113"/>
                    </a:lnTo>
                    <a:lnTo>
                      <a:pt x="81"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21"/>
                    </a:lnTo>
                    <a:lnTo>
                      <a:pt x="73" y="113"/>
                    </a:lnTo>
                    <a:lnTo>
                      <a:pt x="73" y="121"/>
                    </a:lnTo>
                    <a:lnTo>
                      <a:pt x="73" y="121"/>
                    </a:lnTo>
                    <a:lnTo>
                      <a:pt x="73" y="121"/>
                    </a:lnTo>
                    <a:lnTo>
                      <a:pt x="73" y="121"/>
                    </a:lnTo>
                    <a:lnTo>
                      <a:pt x="73" y="121"/>
                    </a:lnTo>
                    <a:lnTo>
                      <a:pt x="73" y="121"/>
                    </a:lnTo>
                    <a:lnTo>
                      <a:pt x="73" y="121"/>
                    </a:lnTo>
                    <a:lnTo>
                      <a:pt x="73" y="121"/>
                    </a:lnTo>
                    <a:lnTo>
                      <a:pt x="65" y="121"/>
                    </a:lnTo>
                    <a:lnTo>
                      <a:pt x="73" y="121"/>
                    </a:lnTo>
                    <a:lnTo>
                      <a:pt x="73"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57" y="137"/>
                    </a:lnTo>
                    <a:lnTo>
                      <a:pt x="57" y="137"/>
                    </a:lnTo>
                    <a:lnTo>
                      <a:pt x="57" y="137"/>
                    </a:lnTo>
                    <a:lnTo>
                      <a:pt x="57" y="137"/>
                    </a:lnTo>
                    <a:lnTo>
                      <a:pt x="57" y="137"/>
                    </a:lnTo>
                    <a:lnTo>
                      <a:pt x="57" y="137"/>
                    </a:lnTo>
                    <a:lnTo>
                      <a:pt x="65" y="137"/>
                    </a:lnTo>
                    <a:lnTo>
                      <a:pt x="65" y="137"/>
                    </a:lnTo>
                    <a:lnTo>
                      <a:pt x="65" y="137"/>
                    </a:lnTo>
                    <a:lnTo>
                      <a:pt x="65" y="137"/>
                    </a:lnTo>
                    <a:lnTo>
                      <a:pt x="57" y="137"/>
                    </a:lnTo>
                    <a:lnTo>
                      <a:pt x="65" y="137"/>
                    </a:lnTo>
                    <a:lnTo>
                      <a:pt x="65" y="137"/>
                    </a:lnTo>
                    <a:lnTo>
                      <a:pt x="65" y="137"/>
                    </a:lnTo>
                    <a:lnTo>
                      <a:pt x="65" y="137"/>
                    </a:lnTo>
                    <a:lnTo>
                      <a:pt x="57" y="137"/>
                    </a:lnTo>
                    <a:lnTo>
                      <a:pt x="65" y="137"/>
                    </a:lnTo>
                    <a:lnTo>
                      <a:pt x="65" y="137"/>
                    </a:lnTo>
                    <a:lnTo>
                      <a:pt x="65" y="137"/>
                    </a:lnTo>
                    <a:lnTo>
                      <a:pt x="57" y="137"/>
                    </a:lnTo>
                    <a:lnTo>
                      <a:pt x="65" y="137"/>
                    </a:lnTo>
                    <a:lnTo>
                      <a:pt x="65" y="137"/>
                    </a:lnTo>
                    <a:lnTo>
                      <a:pt x="57" y="137"/>
                    </a:lnTo>
                    <a:lnTo>
                      <a:pt x="57" y="137"/>
                    </a:lnTo>
                    <a:lnTo>
                      <a:pt x="57" y="137"/>
                    </a:lnTo>
                    <a:lnTo>
                      <a:pt x="57" y="137"/>
                    </a:lnTo>
                    <a:lnTo>
                      <a:pt x="57" y="137"/>
                    </a:lnTo>
                    <a:lnTo>
                      <a:pt x="57" y="137"/>
                    </a:lnTo>
                    <a:lnTo>
                      <a:pt x="57" y="137"/>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45"/>
                    </a:lnTo>
                    <a:lnTo>
                      <a:pt x="57" y="145"/>
                    </a:lnTo>
                    <a:lnTo>
                      <a:pt x="57" y="145"/>
                    </a:lnTo>
                    <a:lnTo>
                      <a:pt x="57" y="153"/>
                    </a:lnTo>
                    <a:lnTo>
                      <a:pt x="57" y="153"/>
                    </a:lnTo>
                    <a:lnTo>
                      <a:pt x="57" y="153"/>
                    </a:lnTo>
                    <a:lnTo>
                      <a:pt x="57" y="153"/>
                    </a:lnTo>
                    <a:lnTo>
                      <a:pt x="57" y="153"/>
                    </a:lnTo>
                    <a:lnTo>
                      <a:pt x="57" y="153"/>
                    </a:lnTo>
                    <a:lnTo>
                      <a:pt x="57" y="153"/>
                    </a:lnTo>
                    <a:lnTo>
                      <a:pt x="57" y="153"/>
                    </a:lnTo>
                    <a:lnTo>
                      <a:pt x="57" y="153"/>
                    </a:lnTo>
                    <a:lnTo>
                      <a:pt x="49" y="153"/>
                    </a:lnTo>
                    <a:lnTo>
                      <a:pt x="57" y="153"/>
                    </a:lnTo>
                    <a:lnTo>
                      <a:pt x="57" y="153"/>
                    </a:lnTo>
                    <a:lnTo>
                      <a:pt x="57" y="153"/>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9"/>
                    </a:lnTo>
                    <a:lnTo>
                      <a:pt x="49" y="169"/>
                    </a:lnTo>
                    <a:lnTo>
                      <a:pt x="49" y="169"/>
                    </a:lnTo>
                    <a:lnTo>
                      <a:pt x="49" y="169"/>
                    </a:lnTo>
                    <a:lnTo>
                      <a:pt x="49" y="169"/>
                    </a:lnTo>
                    <a:lnTo>
                      <a:pt x="49" y="169"/>
                    </a:lnTo>
                    <a:lnTo>
                      <a:pt x="49" y="169"/>
                    </a:lnTo>
                    <a:lnTo>
                      <a:pt x="49" y="169"/>
                    </a:lnTo>
                    <a:lnTo>
                      <a:pt x="49" y="169"/>
                    </a:lnTo>
                    <a:lnTo>
                      <a:pt x="49" y="169"/>
                    </a:lnTo>
                    <a:lnTo>
                      <a:pt x="49" y="169"/>
                    </a:lnTo>
                    <a:lnTo>
                      <a:pt x="41" y="177"/>
                    </a:lnTo>
                    <a:lnTo>
                      <a:pt x="41" y="177"/>
                    </a:lnTo>
                    <a:lnTo>
                      <a:pt x="41" y="177"/>
                    </a:lnTo>
                    <a:lnTo>
                      <a:pt x="41" y="177"/>
                    </a:lnTo>
                    <a:lnTo>
                      <a:pt x="41" y="177"/>
                    </a:lnTo>
                    <a:lnTo>
                      <a:pt x="41" y="177"/>
                    </a:lnTo>
                    <a:lnTo>
                      <a:pt x="41" y="177"/>
                    </a:lnTo>
                    <a:lnTo>
                      <a:pt x="41" y="177"/>
                    </a:lnTo>
                    <a:lnTo>
                      <a:pt x="41" y="177"/>
                    </a:lnTo>
                    <a:lnTo>
                      <a:pt x="49" y="177"/>
                    </a:lnTo>
                    <a:lnTo>
                      <a:pt x="49" y="177"/>
                    </a:lnTo>
                    <a:lnTo>
                      <a:pt x="49" y="177"/>
                    </a:lnTo>
                    <a:lnTo>
                      <a:pt x="49" y="177"/>
                    </a:lnTo>
                    <a:lnTo>
                      <a:pt x="41" y="185"/>
                    </a:lnTo>
                    <a:lnTo>
                      <a:pt x="41" y="185"/>
                    </a:lnTo>
                    <a:lnTo>
                      <a:pt x="41" y="185"/>
                    </a:lnTo>
                    <a:lnTo>
                      <a:pt x="41" y="185"/>
                    </a:lnTo>
                    <a:lnTo>
                      <a:pt x="41" y="185"/>
                    </a:lnTo>
                    <a:lnTo>
                      <a:pt x="41" y="185"/>
                    </a:lnTo>
                    <a:lnTo>
                      <a:pt x="41" y="185"/>
                    </a:lnTo>
                    <a:lnTo>
                      <a:pt x="41" y="185"/>
                    </a:lnTo>
                    <a:lnTo>
                      <a:pt x="41" y="185"/>
                    </a:lnTo>
                    <a:lnTo>
                      <a:pt x="41" y="185"/>
                    </a:lnTo>
                    <a:lnTo>
                      <a:pt x="41" y="194"/>
                    </a:lnTo>
                    <a:lnTo>
                      <a:pt x="41" y="185"/>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202"/>
                    </a:lnTo>
                    <a:lnTo>
                      <a:pt x="41" y="202"/>
                    </a:lnTo>
                    <a:lnTo>
                      <a:pt x="41" y="202"/>
                    </a:lnTo>
                    <a:lnTo>
                      <a:pt x="41" y="202"/>
                    </a:lnTo>
                    <a:lnTo>
                      <a:pt x="32" y="202"/>
                    </a:lnTo>
                    <a:lnTo>
                      <a:pt x="32" y="202"/>
                    </a:lnTo>
                    <a:lnTo>
                      <a:pt x="32" y="202"/>
                    </a:lnTo>
                    <a:lnTo>
                      <a:pt x="32" y="202"/>
                    </a:lnTo>
                    <a:lnTo>
                      <a:pt x="32" y="202"/>
                    </a:lnTo>
                    <a:lnTo>
                      <a:pt x="32" y="202"/>
                    </a:lnTo>
                    <a:lnTo>
                      <a:pt x="32" y="202"/>
                    </a:lnTo>
                    <a:lnTo>
                      <a:pt x="24" y="202"/>
                    </a:lnTo>
                    <a:lnTo>
                      <a:pt x="24" y="202"/>
                    </a:lnTo>
                    <a:lnTo>
                      <a:pt x="24" y="202"/>
                    </a:lnTo>
                    <a:lnTo>
                      <a:pt x="24" y="202"/>
                    </a:lnTo>
                    <a:lnTo>
                      <a:pt x="24" y="202"/>
                    </a:lnTo>
                    <a:lnTo>
                      <a:pt x="24" y="202"/>
                    </a:lnTo>
                    <a:lnTo>
                      <a:pt x="24" y="202"/>
                    </a:lnTo>
                    <a:lnTo>
                      <a:pt x="24" y="202"/>
                    </a:lnTo>
                    <a:lnTo>
                      <a:pt x="24" y="202"/>
                    </a:lnTo>
                    <a:lnTo>
                      <a:pt x="24" y="202"/>
                    </a:lnTo>
                    <a:lnTo>
                      <a:pt x="24"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18"/>
                    </a:lnTo>
                    <a:lnTo>
                      <a:pt x="16" y="218"/>
                    </a:lnTo>
                    <a:lnTo>
                      <a:pt x="16" y="218"/>
                    </a:lnTo>
                    <a:lnTo>
                      <a:pt x="16" y="218"/>
                    </a:lnTo>
                    <a:lnTo>
                      <a:pt x="16" y="218"/>
                    </a:lnTo>
                    <a:lnTo>
                      <a:pt x="8" y="218"/>
                    </a:lnTo>
                    <a:lnTo>
                      <a:pt x="8" y="218"/>
                    </a:lnTo>
                    <a:lnTo>
                      <a:pt x="8" y="218"/>
                    </a:lnTo>
                    <a:lnTo>
                      <a:pt x="8" y="218"/>
                    </a:lnTo>
                    <a:lnTo>
                      <a:pt x="8" y="218"/>
                    </a:lnTo>
                    <a:lnTo>
                      <a:pt x="8" y="218"/>
                    </a:lnTo>
                    <a:lnTo>
                      <a:pt x="8" y="218"/>
                    </a:lnTo>
                    <a:lnTo>
                      <a:pt x="8" y="218"/>
                    </a:lnTo>
                    <a:lnTo>
                      <a:pt x="8" y="218"/>
                    </a:lnTo>
                    <a:lnTo>
                      <a:pt x="8" y="218"/>
                    </a:lnTo>
                    <a:lnTo>
                      <a:pt x="8" y="226"/>
                    </a:lnTo>
                    <a:lnTo>
                      <a:pt x="8" y="218"/>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42"/>
                    </a:lnTo>
                    <a:lnTo>
                      <a:pt x="0" y="234"/>
                    </a:lnTo>
                    <a:lnTo>
                      <a:pt x="0" y="242"/>
                    </a:lnTo>
                    <a:lnTo>
                      <a:pt x="0" y="242"/>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9" name="Freeform 2934"/>
              <p:cNvSpPr>
                <a:spLocks/>
              </p:cNvSpPr>
              <p:nvPr/>
            </p:nvSpPr>
            <p:spPr bwMode="auto">
              <a:xfrm>
                <a:off x="2803" y="1228"/>
                <a:ext cx="73" cy="226"/>
              </a:xfrm>
              <a:custGeom>
                <a:avLst/>
                <a:gdLst/>
                <a:ahLst/>
                <a:cxnLst>
                  <a:cxn ang="0">
                    <a:pos x="73" y="218"/>
                  </a:cxn>
                  <a:cxn ang="0">
                    <a:pos x="65" y="210"/>
                  </a:cxn>
                  <a:cxn ang="0">
                    <a:pos x="65" y="202"/>
                  </a:cxn>
                  <a:cxn ang="0">
                    <a:pos x="65" y="194"/>
                  </a:cxn>
                  <a:cxn ang="0">
                    <a:pos x="57" y="169"/>
                  </a:cxn>
                  <a:cxn ang="0">
                    <a:pos x="49" y="153"/>
                  </a:cxn>
                  <a:cxn ang="0">
                    <a:pos x="33" y="137"/>
                  </a:cxn>
                  <a:cxn ang="0">
                    <a:pos x="17" y="129"/>
                  </a:cxn>
                  <a:cxn ang="0">
                    <a:pos x="8" y="121"/>
                  </a:cxn>
                  <a:cxn ang="0">
                    <a:pos x="8" y="105"/>
                  </a:cxn>
                  <a:cxn ang="0">
                    <a:pos x="17" y="97"/>
                  </a:cxn>
                  <a:cxn ang="0">
                    <a:pos x="8" y="89"/>
                  </a:cxn>
                  <a:cxn ang="0">
                    <a:pos x="0" y="81"/>
                  </a:cxn>
                  <a:cxn ang="0">
                    <a:pos x="8" y="64"/>
                  </a:cxn>
                  <a:cxn ang="0">
                    <a:pos x="8" y="56"/>
                  </a:cxn>
                  <a:cxn ang="0">
                    <a:pos x="8" y="48"/>
                  </a:cxn>
                  <a:cxn ang="0">
                    <a:pos x="17" y="48"/>
                  </a:cxn>
                  <a:cxn ang="0">
                    <a:pos x="25" y="40"/>
                  </a:cxn>
                  <a:cxn ang="0">
                    <a:pos x="33" y="40"/>
                  </a:cxn>
                  <a:cxn ang="0">
                    <a:pos x="49" y="40"/>
                  </a:cxn>
                  <a:cxn ang="0">
                    <a:pos x="57" y="32"/>
                  </a:cxn>
                  <a:cxn ang="0">
                    <a:pos x="65" y="32"/>
                  </a:cxn>
                  <a:cxn ang="0">
                    <a:pos x="73" y="24"/>
                  </a:cxn>
                  <a:cxn ang="0">
                    <a:pos x="65" y="24"/>
                  </a:cxn>
                  <a:cxn ang="0">
                    <a:pos x="57" y="24"/>
                  </a:cxn>
                  <a:cxn ang="0">
                    <a:pos x="41" y="24"/>
                  </a:cxn>
                  <a:cxn ang="0">
                    <a:pos x="33" y="32"/>
                  </a:cxn>
                  <a:cxn ang="0">
                    <a:pos x="17" y="24"/>
                  </a:cxn>
                  <a:cxn ang="0">
                    <a:pos x="8" y="16"/>
                  </a:cxn>
                  <a:cxn ang="0">
                    <a:pos x="17" y="16"/>
                  </a:cxn>
                  <a:cxn ang="0">
                    <a:pos x="25" y="8"/>
                  </a:cxn>
                  <a:cxn ang="0">
                    <a:pos x="25" y="8"/>
                  </a:cxn>
                  <a:cxn ang="0">
                    <a:pos x="17" y="16"/>
                  </a:cxn>
                  <a:cxn ang="0">
                    <a:pos x="17" y="16"/>
                  </a:cxn>
                  <a:cxn ang="0">
                    <a:pos x="25" y="32"/>
                  </a:cxn>
                  <a:cxn ang="0">
                    <a:pos x="33" y="32"/>
                  </a:cxn>
                  <a:cxn ang="0">
                    <a:pos x="49" y="24"/>
                  </a:cxn>
                  <a:cxn ang="0">
                    <a:pos x="57" y="24"/>
                  </a:cxn>
                  <a:cxn ang="0">
                    <a:pos x="65" y="24"/>
                  </a:cxn>
                  <a:cxn ang="0">
                    <a:pos x="73" y="32"/>
                  </a:cxn>
                  <a:cxn ang="0">
                    <a:pos x="65" y="32"/>
                  </a:cxn>
                  <a:cxn ang="0">
                    <a:pos x="57" y="40"/>
                  </a:cxn>
                  <a:cxn ang="0">
                    <a:pos x="41" y="40"/>
                  </a:cxn>
                  <a:cxn ang="0">
                    <a:pos x="33" y="40"/>
                  </a:cxn>
                  <a:cxn ang="0">
                    <a:pos x="25" y="40"/>
                  </a:cxn>
                  <a:cxn ang="0">
                    <a:pos x="17" y="48"/>
                  </a:cxn>
                  <a:cxn ang="0">
                    <a:pos x="17" y="56"/>
                  </a:cxn>
                  <a:cxn ang="0">
                    <a:pos x="8" y="56"/>
                  </a:cxn>
                  <a:cxn ang="0">
                    <a:pos x="8" y="73"/>
                  </a:cxn>
                  <a:cxn ang="0">
                    <a:pos x="0" y="81"/>
                  </a:cxn>
                  <a:cxn ang="0">
                    <a:pos x="8" y="97"/>
                  </a:cxn>
                  <a:cxn ang="0">
                    <a:pos x="17" y="105"/>
                  </a:cxn>
                  <a:cxn ang="0">
                    <a:pos x="17" y="113"/>
                  </a:cxn>
                  <a:cxn ang="0">
                    <a:pos x="17" y="121"/>
                  </a:cxn>
                  <a:cxn ang="0">
                    <a:pos x="25" y="137"/>
                  </a:cxn>
                  <a:cxn ang="0">
                    <a:pos x="41" y="145"/>
                  </a:cxn>
                  <a:cxn ang="0">
                    <a:pos x="57" y="161"/>
                  </a:cxn>
                  <a:cxn ang="0">
                    <a:pos x="65" y="177"/>
                  </a:cxn>
                  <a:cxn ang="0">
                    <a:pos x="65" y="194"/>
                  </a:cxn>
                  <a:cxn ang="0">
                    <a:pos x="65" y="210"/>
                  </a:cxn>
                  <a:cxn ang="0">
                    <a:pos x="65" y="218"/>
                  </a:cxn>
                  <a:cxn ang="0">
                    <a:pos x="73" y="218"/>
                  </a:cxn>
                </a:cxnLst>
                <a:rect l="0" t="0" r="r" b="b"/>
                <a:pathLst>
                  <a:path w="73" h="226">
                    <a:moveTo>
                      <a:pt x="73" y="226"/>
                    </a:move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65" y="218"/>
                    </a:lnTo>
                    <a:lnTo>
                      <a:pt x="65" y="218"/>
                    </a:lnTo>
                    <a:lnTo>
                      <a:pt x="65" y="218"/>
                    </a:lnTo>
                    <a:lnTo>
                      <a:pt x="65" y="218"/>
                    </a:lnTo>
                    <a:lnTo>
                      <a:pt x="65" y="218"/>
                    </a:lnTo>
                    <a:lnTo>
                      <a:pt x="65" y="210"/>
                    </a:lnTo>
                    <a:lnTo>
                      <a:pt x="65" y="218"/>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86"/>
                    </a:lnTo>
                    <a:lnTo>
                      <a:pt x="65" y="186"/>
                    </a:lnTo>
                    <a:lnTo>
                      <a:pt x="65" y="186"/>
                    </a:lnTo>
                    <a:lnTo>
                      <a:pt x="65" y="186"/>
                    </a:lnTo>
                    <a:lnTo>
                      <a:pt x="65" y="186"/>
                    </a:lnTo>
                    <a:lnTo>
                      <a:pt x="65" y="186"/>
                    </a:lnTo>
                    <a:lnTo>
                      <a:pt x="65" y="186"/>
                    </a:lnTo>
                    <a:lnTo>
                      <a:pt x="65" y="186"/>
                    </a:lnTo>
                    <a:lnTo>
                      <a:pt x="65" y="186"/>
                    </a:lnTo>
                    <a:lnTo>
                      <a:pt x="65" y="186"/>
                    </a:lnTo>
                    <a:lnTo>
                      <a:pt x="65" y="177"/>
                    </a:lnTo>
                    <a:lnTo>
                      <a:pt x="65" y="177"/>
                    </a:lnTo>
                    <a:lnTo>
                      <a:pt x="65" y="177"/>
                    </a:lnTo>
                    <a:lnTo>
                      <a:pt x="65" y="177"/>
                    </a:lnTo>
                    <a:lnTo>
                      <a:pt x="57" y="177"/>
                    </a:lnTo>
                    <a:lnTo>
                      <a:pt x="57" y="177"/>
                    </a:lnTo>
                    <a:lnTo>
                      <a:pt x="57" y="177"/>
                    </a:lnTo>
                    <a:lnTo>
                      <a:pt x="57" y="177"/>
                    </a:lnTo>
                    <a:lnTo>
                      <a:pt x="57" y="177"/>
                    </a:lnTo>
                    <a:lnTo>
                      <a:pt x="57" y="177"/>
                    </a:lnTo>
                    <a:lnTo>
                      <a:pt x="57" y="177"/>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1"/>
                    </a:lnTo>
                    <a:lnTo>
                      <a:pt x="57" y="161"/>
                    </a:lnTo>
                    <a:lnTo>
                      <a:pt x="57" y="161"/>
                    </a:lnTo>
                    <a:lnTo>
                      <a:pt x="57" y="161"/>
                    </a:lnTo>
                    <a:lnTo>
                      <a:pt x="57" y="161"/>
                    </a:lnTo>
                    <a:lnTo>
                      <a:pt x="57" y="161"/>
                    </a:lnTo>
                    <a:lnTo>
                      <a:pt x="57" y="161"/>
                    </a:lnTo>
                    <a:lnTo>
                      <a:pt x="57" y="161"/>
                    </a:lnTo>
                    <a:lnTo>
                      <a:pt x="57" y="161"/>
                    </a:lnTo>
                    <a:lnTo>
                      <a:pt x="57" y="161"/>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33" y="145"/>
                    </a:lnTo>
                    <a:lnTo>
                      <a:pt x="33" y="145"/>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25" y="137"/>
                    </a:lnTo>
                    <a:lnTo>
                      <a:pt x="33"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17" y="137"/>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1"/>
                    </a:lnTo>
                    <a:lnTo>
                      <a:pt x="17" y="121"/>
                    </a:lnTo>
                    <a:lnTo>
                      <a:pt x="17" y="121"/>
                    </a:lnTo>
                    <a:lnTo>
                      <a:pt x="17"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17" y="121"/>
                    </a:lnTo>
                    <a:lnTo>
                      <a:pt x="8" y="121"/>
                    </a:lnTo>
                    <a:lnTo>
                      <a:pt x="17" y="121"/>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8" y="113"/>
                    </a:lnTo>
                    <a:lnTo>
                      <a:pt x="8" y="113"/>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17" y="105"/>
                    </a:lnTo>
                    <a:lnTo>
                      <a:pt x="17" y="105"/>
                    </a:lnTo>
                    <a:lnTo>
                      <a:pt x="17" y="105"/>
                    </a:lnTo>
                    <a:lnTo>
                      <a:pt x="17" y="105"/>
                    </a:lnTo>
                    <a:lnTo>
                      <a:pt x="17" y="97"/>
                    </a:lnTo>
                    <a:lnTo>
                      <a:pt x="17" y="97"/>
                    </a:lnTo>
                    <a:lnTo>
                      <a:pt x="17" y="105"/>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8" y="97"/>
                    </a:lnTo>
                    <a:lnTo>
                      <a:pt x="8" y="97"/>
                    </a:lnTo>
                    <a:lnTo>
                      <a:pt x="8" y="97"/>
                    </a:lnTo>
                    <a:lnTo>
                      <a:pt x="8" y="97"/>
                    </a:lnTo>
                    <a:lnTo>
                      <a:pt x="8" y="97"/>
                    </a:lnTo>
                    <a:lnTo>
                      <a:pt x="8" y="97"/>
                    </a:lnTo>
                    <a:lnTo>
                      <a:pt x="8" y="97"/>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1"/>
                    </a:lnTo>
                    <a:lnTo>
                      <a:pt x="8" y="81"/>
                    </a:lnTo>
                    <a:lnTo>
                      <a:pt x="8" y="81"/>
                    </a:lnTo>
                    <a:lnTo>
                      <a:pt x="8" y="81"/>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7" y="56"/>
                    </a:lnTo>
                    <a:lnTo>
                      <a:pt x="17" y="56"/>
                    </a:lnTo>
                    <a:lnTo>
                      <a:pt x="17" y="56"/>
                    </a:lnTo>
                    <a:lnTo>
                      <a:pt x="17" y="56"/>
                    </a:lnTo>
                    <a:lnTo>
                      <a:pt x="17" y="56"/>
                    </a:lnTo>
                    <a:lnTo>
                      <a:pt x="8" y="56"/>
                    </a:lnTo>
                    <a:lnTo>
                      <a:pt x="8" y="56"/>
                    </a:lnTo>
                    <a:lnTo>
                      <a:pt x="8" y="48"/>
                    </a:lnTo>
                    <a:lnTo>
                      <a:pt x="8" y="48"/>
                    </a:lnTo>
                    <a:lnTo>
                      <a:pt x="8" y="48"/>
                    </a:lnTo>
                    <a:lnTo>
                      <a:pt x="8" y="48"/>
                    </a:lnTo>
                    <a:lnTo>
                      <a:pt x="8" y="48"/>
                    </a:lnTo>
                    <a:lnTo>
                      <a:pt x="8" y="48"/>
                    </a:lnTo>
                    <a:lnTo>
                      <a:pt x="8" y="48"/>
                    </a:lnTo>
                    <a:lnTo>
                      <a:pt x="8" y="48"/>
                    </a:lnTo>
                    <a:lnTo>
                      <a:pt x="8"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0"/>
                    </a:lnTo>
                    <a:lnTo>
                      <a:pt x="17" y="40"/>
                    </a:lnTo>
                    <a:lnTo>
                      <a:pt x="17" y="40"/>
                    </a:lnTo>
                    <a:lnTo>
                      <a:pt x="17" y="40"/>
                    </a:lnTo>
                    <a:lnTo>
                      <a:pt x="17" y="40"/>
                    </a:lnTo>
                    <a:lnTo>
                      <a:pt x="17" y="40"/>
                    </a:lnTo>
                    <a:lnTo>
                      <a:pt x="17" y="40"/>
                    </a:lnTo>
                    <a:lnTo>
                      <a:pt x="17" y="40"/>
                    </a:lnTo>
                    <a:lnTo>
                      <a:pt x="17" y="40"/>
                    </a:lnTo>
                    <a:lnTo>
                      <a:pt x="25" y="40"/>
                    </a:lnTo>
                    <a:lnTo>
                      <a:pt x="25" y="40"/>
                    </a:lnTo>
                    <a:lnTo>
                      <a:pt x="25" y="40"/>
                    </a:lnTo>
                    <a:lnTo>
                      <a:pt x="25" y="40"/>
                    </a:lnTo>
                    <a:lnTo>
                      <a:pt x="17" y="40"/>
                    </a:lnTo>
                    <a:lnTo>
                      <a:pt x="17"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9" y="40"/>
                    </a:lnTo>
                    <a:lnTo>
                      <a:pt x="41"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57" y="40"/>
                    </a:lnTo>
                    <a:lnTo>
                      <a:pt x="57" y="40"/>
                    </a:lnTo>
                    <a:lnTo>
                      <a:pt x="57" y="40"/>
                    </a:lnTo>
                    <a:lnTo>
                      <a:pt x="57" y="40"/>
                    </a:lnTo>
                    <a:lnTo>
                      <a:pt x="57" y="40"/>
                    </a:lnTo>
                    <a:lnTo>
                      <a:pt x="57" y="40"/>
                    </a:lnTo>
                    <a:lnTo>
                      <a:pt x="57" y="32"/>
                    </a:lnTo>
                    <a:lnTo>
                      <a:pt x="57" y="32"/>
                    </a:lnTo>
                    <a:lnTo>
                      <a:pt x="57" y="32"/>
                    </a:lnTo>
                    <a:lnTo>
                      <a:pt x="57" y="32"/>
                    </a:lnTo>
                    <a:lnTo>
                      <a:pt x="57" y="32"/>
                    </a:lnTo>
                    <a:lnTo>
                      <a:pt x="57"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73" y="24"/>
                    </a:lnTo>
                    <a:lnTo>
                      <a:pt x="73" y="24"/>
                    </a:lnTo>
                    <a:lnTo>
                      <a:pt x="73" y="24"/>
                    </a:lnTo>
                    <a:lnTo>
                      <a:pt x="73" y="24"/>
                    </a:lnTo>
                    <a:lnTo>
                      <a:pt x="73" y="32"/>
                    </a:lnTo>
                    <a:lnTo>
                      <a:pt x="73" y="32"/>
                    </a:lnTo>
                    <a:lnTo>
                      <a:pt x="73" y="32"/>
                    </a:lnTo>
                    <a:lnTo>
                      <a:pt x="73" y="32"/>
                    </a:lnTo>
                    <a:lnTo>
                      <a:pt x="73" y="24"/>
                    </a:lnTo>
                    <a:lnTo>
                      <a:pt x="73" y="24"/>
                    </a:lnTo>
                    <a:lnTo>
                      <a:pt x="73" y="24"/>
                    </a:lnTo>
                    <a:lnTo>
                      <a:pt x="73" y="32"/>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25" y="24"/>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25" y="16"/>
                    </a:lnTo>
                    <a:lnTo>
                      <a:pt x="25" y="16"/>
                    </a:lnTo>
                    <a:lnTo>
                      <a:pt x="25" y="16"/>
                    </a:lnTo>
                    <a:lnTo>
                      <a:pt x="25" y="16"/>
                    </a:lnTo>
                    <a:lnTo>
                      <a:pt x="25" y="16"/>
                    </a:lnTo>
                    <a:lnTo>
                      <a:pt x="25" y="16"/>
                    </a:lnTo>
                    <a:lnTo>
                      <a:pt x="25" y="16"/>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25" y="16"/>
                    </a:lnTo>
                    <a:lnTo>
                      <a:pt x="25" y="16"/>
                    </a:lnTo>
                    <a:lnTo>
                      <a:pt x="25" y="16"/>
                    </a:lnTo>
                    <a:lnTo>
                      <a:pt x="25" y="16"/>
                    </a:lnTo>
                    <a:lnTo>
                      <a:pt x="25"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8" y="16"/>
                    </a:lnTo>
                    <a:lnTo>
                      <a:pt x="8"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33" y="24"/>
                    </a:lnTo>
                    <a:lnTo>
                      <a:pt x="33" y="32"/>
                    </a:lnTo>
                    <a:lnTo>
                      <a:pt x="33" y="24"/>
                    </a:lnTo>
                    <a:lnTo>
                      <a:pt x="33" y="24"/>
                    </a:lnTo>
                    <a:lnTo>
                      <a:pt x="33" y="24"/>
                    </a:lnTo>
                    <a:lnTo>
                      <a:pt x="33" y="24"/>
                    </a:lnTo>
                    <a:lnTo>
                      <a:pt x="33" y="24"/>
                    </a:lnTo>
                    <a:lnTo>
                      <a:pt x="33" y="24"/>
                    </a:lnTo>
                    <a:lnTo>
                      <a:pt x="41" y="24"/>
                    </a:lnTo>
                    <a:lnTo>
                      <a:pt x="33"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57" y="32"/>
                    </a:lnTo>
                    <a:lnTo>
                      <a:pt x="57" y="32"/>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1" y="40"/>
                    </a:lnTo>
                    <a:lnTo>
                      <a:pt x="49" y="40"/>
                    </a:lnTo>
                    <a:lnTo>
                      <a:pt x="49"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8"/>
                    </a:lnTo>
                    <a:lnTo>
                      <a:pt x="25" y="48"/>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17" y="40"/>
                    </a:lnTo>
                    <a:lnTo>
                      <a:pt x="25" y="40"/>
                    </a:lnTo>
                    <a:lnTo>
                      <a:pt x="25" y="40"/>
                    </a:lnTo>
                    <a:lnTo>
                      <a:pt x="25" y="40"/>
                    </a:lnTo>
                    <a:lnTo>
                      <a:pt x="25" y="40"/>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8" y="48"/>
                    </a:lnTo>
                    <a:lnTo>
                      <a:pt x="8" y="48"/>
                    </a:lnTo>
                    <a:lnTo>
                      <a:pt x="8" y="48"/>
                    </a:lnTo>
                    <a:lnTo>
                      <a:pt x="8" y="48"/>
                    </a:lnTo>
                    <a:lnTo>
                      <a:pt x="8" y="48"/>
                    </a:lnTo>
                    <a:lnTo>
                      <a:pt x="8" y="48"/>
                    </a:lnTo>
                    <a:lnTo>
                      <a:pt x="8" y="48"/>
                    </a:lnTo>
                    <a:lnTo>
                      <a:pt x="8" y="48"/>
                    </a:lnTo>
                    <a:lnTo>
                      <a:pt x="8" y="48"/>
                    </a:lnTo>
                    <a:lnTo>
                      <a:pt x="8" y="48"/>
                    </a:lnTo>
                    <a:lnTo>
                      <a:pt x="17" y="48"/>
                    </a:lnTo>
                    <a:lnTo>
                      <a:pt x="17" y="56"/>
                    </a:lnTo>
                    <a:lnTo>
                      <a:pt x="17" y="56"/>
                    </a:lnTo>
                    <a:lnTo>
                      <a:pt x="17" y="56"/>
                    </a:lnTo>
                    <a:lnTo>
                      <a:pt x="17" y="56"/>
                    </a:lnTo>
                    <a:lnTo>
                      <a:pt x="17"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81"/>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105"/>
                    </a:lnTo>
                    <a:lnTo>
                      <a:pt x="17" y="105"/>
                    </a:lnTo>
                    <a:lnTo>
                      <a:pt x="17" y="105"/>
                    </a:lnTo>
                    <a:lnTo>
                      <a:pt x="17" y="105"/>
                    </a:lnTo>
                    <a:lnTo>
                      <a:pt x="17" y="105"/>
                    </a:lnTo>
                    <a:lnTo>
                      <a:pt x="17" y="105"/>
                    </a:lnTo>
                    <a:lnTo>
                      <a:pt x="17" y="105"/>
                    </a:lnTo>
                    <a:lnTo>
                      <a:pt x="17" y="105"/>
                    </a:lnTo>
                    <a:lnTo>
                      <a:pt x="17" y="105"/>
                    </a:lnTo>
                    <a:lnTo>
                      <a:pt x="17" y="105"/>
                    </a:lnTo>
                    <a:lnTo>
                      <a:pt x="17"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17" y="105"/>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21"/>
                    </a:lnTo>
                    <a:lnTo>
                      <a:pt x="17" y="121"/>
                    </a:lnTo>
                    <a:lnTo>
                      <a:pt x="17" y="121"/>
                    </a:lnTo>
                    <a:lnTo>
                      <a:pt x="17" y="121"/>
                    </a:lnTo>
                    <a:lnTo>
                      <a:pt x="8" y="121"/>
                    </a:lnTo>
                    <a:lnTo>
                      <a:pt x="8" y="121"/>
                    </a:lnTo>
                    <a:lnTo>
                      <a:pt x="8" y="121"/>
                    </a:lnTo>
                    <a:lnTo>
                      <a:pt x="8" y="121"/>
                    </a:lnTo>
                    <a:lnTo>
                      <a:pt x="8" y="121"/>
                    </a:lnTo>
                    <a:lnTo>
                      <a:pt x="8" y="121"/>
                    </a:lnTo>
                    <a:lnTo>
                      <a:pt x="8" y="121"/>
                    </a:lnTo>
                    <a:lnTo>
                      <a:pt x="8" y="121"/>
                    </a:lnTo>
                    <a:lnTo>
                      <a:pt x="8" y="121"/>
                    </a:lnTo>
                    <a:lnTo>
                      <a:pt x="17" y="121"/>
                    </a:lnTo>
                    <a:lnTo>
                      <a:pt x="17" y="121"/>
                    </a:lnTo>
                    <a:lnTo>
                      <a:pt x="17" y="121"/>
                    </a:lnTo>
                    <a:lnTo>
                      <a:pt x="17" y="121"/>
                    </a:lnTo>
                    <a:lnTo>
                      <a:pt x="17" y="121"/>
                    </a:lnTo>
                    <a:lnTo>
                      <a:pt x="17" y="121"/>
                    </a:lnTo>
                    <a:lnTo>
                      <a:pt x="17" y="121"/>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25" y="129"/>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57" y="161"/>
                    </a:lnTo>
                    <a:lnTo>
                      <a:pt x="57" y="161"/>
                    </a:lnTo>
                    <a:lnTo>
                      <a:pt x="57" y="161"/>
                    </a:lnTo>
                    <a:lnTo>
                      <a:pt x="57" y="161"/>
                    </a:lnTo>
                    <a:lnTo>
                      <a:pt x="57" y="161"/>
                    </a:lnTo>
                    <a:lnTo>
                      <a:pt x="57" y="161"/>
                    </a:lnTo>
                    <a:lnTo>
                      <a:pt x="57" y="161"/>
                    </a:lnTo>
                    <a:lnTo>
                      <a:pt x="57" y="161"/>
                    </a:lnTo>
                    <a:lnTo>
                      <a:pt x="57" y="161"/>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65" y="177"/>
                    </a:lnTo>
                    <a:lnTo>
                      <a:pt x="65" y="177"/>
                    </a:lnTo>
                    <a:lnTo>
                      <a:pt x="65" y="177"/>
                    </a:lnTo>
                    <a:lnTo>
                      <a:pt x="65" y="177"/>
                    </a:lnTo>
                    <a:lnTo>
                      <a:pt x="65" y="177"/>
                    </a:lnTo>
                    <a:lnTo>
                      <a:pt x="57" y="177"/>
                    </a:lnTo>
                    <a:lnTo>
                      <a:pt x="65" y="177"/>
                    </a:lnTo>
                    <a:lnTo>
                      <a:pt x="65" y="177"/>
                    </a:lnTo>
                    <a:lnTo>
                      <a:pt x="65" y="177"/>
                    </a:lnTo>
                    <a:lnTo>
                      <a:pt x="65" y="177"/>
                    </a:lnTo>
                    <a:lnTo>
                      <a:pt x="65" y="186"/>
                    </a:lnTo>
                    <a:lnTo>
                      <a:pt x="65" y="186"/>
                    </a:lnTo>
                    <a:lnTo>
                      <a:pt x="65" y="186"/>
                    </a:lnTo>
                    <a:lnTo>
                      <a:pt x="65" y="186"/>
                    </a:lnTo>
                    <a:lnTo>
                      <a:pt x="65" y="186"/>
                    </a:lnTo>
                    <a:lnTo>
                      <a:pt x="65" y="186"/>
                    </a:lnTo>
                    <a:lnTo>
                      <a:pt x="65" y="186"/>
                    </a:lnTo>
                    <a:lnTo>
                      <a:pt x="65" y="186"/>
                    </a:lnTo>
                    <a:lnTo>
                      <a:pt x="65" y="186"/>
                    </a:lnTo>
                    <a:lnTo>
                      <a:pt x="65" y="186"/>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8"/>
                    </a:lnTo>
                    <a:lnTo>
                      <a:pt x="65" y="218"/>
                    </a:lnTo>
                    <a:lnTo>
                      <a:pt x="65" y="218"/>
                    </a:lnTo>
                    <a:lnTo>
                      <a:pt x="65" y="218"/>
                    </a:lnTo>
                    <a:lnTo>
                      <a:pt x="65"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0" name="Freeform 2935"/>
              <p:cNvSpPr>
                <a:spLocks/>
              </p:cNvSpPr>
              <p:nvPr/>
            </p:nvSpPr>
            <p:spPr bwMode="auto">
              <a:xfrm>
                <a:off x="2755" y="1099"/>
                <a:ext cx="97" cy="137"/>
              </a:xfrm>
              <a:custGeom>
                <a:avLst/>
                <a:gdLst/>
                <a:ahLst/>
                <a:cxnLst>
                  <a:cxn ang="0">
                    <a:pos x="81" y="121"/>
                  </a:cxn>
                  <a:cxn ang="0">
                    <a:pos x="89" y="113"/>
                  </a:cxn>
                  <a:cxn ang="0">
                    <a:pos x="89" y="105"/>
                  </a:cxn>
                  <a:cxn ang="0">
                    <a:pos x="89" y="97"/>
                  </a:cxn>
                  <a:cxn ang="0">
                    <a:pos x="97" y="89"/>
                  </a:cxn>
                  <a:cxn ang="0">
                    <a:pos x="89" y="89"/>
                  </a:cxn>
                  <a:cxn ang="0">
                    <a:pos x="73" y="89"/>
                  </a:cxn>
                  <a:cxn ang="0">
                    <a:pos x="65" y="81"/>
                  </a:cxn>
                  <a:cxn ang="0">
                    <a:pos x="56" y="72"/>
                  </a:cxn>
                  <a:cxn ang="0">
                    <a:pos x="48" y="72"/>
                  </a:cxn>
                  <a:cxn ang="0">
                    <a:pos x="40" y="64"/>
                  </a:cxn>
                  <a:cxn ang="0">
                    <a:pos x="40" y="64"/>
                  </a:cxn>
                  <a:cxn ang="0">
                    <a:pos x="40" y="64"/>
                  </a:cxn>
                  <a:cxn ang="0">
                    <a:pos x="32" y="56"/>
                  </a:cxn>
                  <a:cxn ang="0">
                    <a:pos x="32" y="56"/>
                  </a:cxn>
                  <a:cxn ang="0">
                    <a:pos x="32" y="56"/>
                  </a:cxn>
                  <a:cxn ang="0">
                    <a:pos x="24" y="48"/>
                  </a:cxn>
                  <a:cxn ang="0">
                    <a:pos x="24" y="40"/>
                  </a:cxn>
                  <a:cxn ang="0">
                    <a:pos x="24" y="40"/>
                  </a:cxn>
                  <a:cxn ang="0">
                    <a:pos x="24" y="32"/>
                  </a:cxn>
                  <a:cxn ang="0">
                    <a:pos x="16" y="24"/>
                  </a:cxn>
                  <a:cxn ang="0">
                    <a:pos x="16" y="16"/>
                  </a:cxn>
                  <a:cxn ang="0">
                    <a:pos x="16" y="16"/>
                  </a:cxn>
                  <a:cxn ang="0">
                    <a:pos x="24" y="16"/>
                  </a:cxn>
                  <a:cxn ang="0">
                    <a:pos x="24" y="8"/>
                  </a:cxn>
                  <a:cxn ang="0">
                    <a:pos x="24" y="0"/>
                  </a:cxn>
                  <a:cxn ang="0">
                    <a:pos x="24" y="0"/>
                  </a:cxn>
                  <a:cxn ang="0">
                    <a:pos x="8" y="8"/>
                  </a:cxn>
                  <a:cxn ang="0">
                    <a:pos x="8" y="16"/>
                  </a:cxn>
                  <a:cxn ang="0">
                    <a:pos x="8" y="0"/>
                  </a:cxn>
                  <a:cxn ang="0">
                    <a:pos x="0" y="8"/>
                  </a:cxn>
                  <a:cxn ang="0">
                    <a:pos x="0" y="0"/>
                  </a:cxn>
                  <a:cxn ang="0">
                    <a:pos x="0" y="8"/>
                  </a:cxn>
                  <a:cxn ang="0">
                    <a:pos x="8" y="8"/>
                  </a:cxn>
                  <a:cxn ang="0">
                    <a:pos x="8" y="8"/>
                  </a:cxn>
                  <a:cxn ang="0">
                    <a:pos x="16" y="0"/>
                  </a:cxn>
                  <a:cxn ang="0">
                    <a:pos x="16" y="0"/>
                  </a:cxn>
                  <a:cxn ang="0">
                    <a:pos x="24" y="0"/>
                  </a:cxn>
                  <a:cxn ang="0">
                    <a:pos x="24" y="8"/>
                  </a:cxn>
                  <a:cxn ang="0">
                    <a:pos x="24" y="16"/>
                  </a:cxn>
                  <a:cxn ang="0">
                    <a:pos x="16" y="16"/>
                  </a:cxn>
                  <a:cxn ang="0">
                    <a:pos x="16" y="16"/>
                  </a:cxn>
                  <a:cxn ang="0">
                    <a:pos x="16" y="24"/>
                  </a:cxn>
                  <a:cxn ang="0">
                    <a:pos x="24" y="32"/>
                  </a:cxn>
                  <a:cxn ang="0">
                    <a:pos x="24" y="40"/>
                  </a:cxn>
                  <a:cxn ang="0">
                    <a:pos x="24" y="40"/>
                  </a:cxn>
                  <a:cxn ang="0">
                    <a:pos x="32" y="48"/>
                  </a:cxn>
                  <a:cxn ang="0">
                    <a:pos x="32" y="56"/>
                  </a:cxn>
                  <a:cxn ang="0">
                    <a:pos x="32" y="56"/>
                  </a:cxn>
                  <a:cxn ang="0">
                    <a:pos x="40" y="56"/>
                  </a:cxn>
                  <a:cxn ang="0">
                    <a:pos x="40" y="64"/>
                  </a:cxn>
                  <a:cxn ang="0">
                    <a:pos x="40" y="64"/>
                  </a:cxn>
                  <a:cxn ang="0">
                    <a:pos x="48" y="72"/>
                  </a:cxn>
                  <a:cxn ang="0">
                    <a:pos x="48" y="72"/>
                  </a:cxn>
                  <a:cxn ang="0">
                    <a:pos x="56" y="72"/>
                  </a:cxn>
                  <a:cxn ang="0">
                    <a:pos x="65" y="81"/>
                  </a:cxn>
                  <a:cxn ang="0">
                    <a:pos x="81" y="89"/>
                  </a:cxn>
                  <a:cxn ang="0">
                    <a:pos x="89" y="89"/>
                  </a:cxn>
                  <a:cxn ang="0">
                    <a:pos x="89" y="97"/>
                  </a:cxn>
                  <a:cxn ang="0">
                    <a:pos x="89" y="97"/>
                  </a:cxn>
                  <a:cxn ang="0">
                    <a:pos x="89" y="105"/>
                  </a:cxn>
                  <a:cxn ang="0">
                    <a:pos x="81" y="113"/>
                  </a:cxn>
                  <a:cxn ang="0">
                    <a:pos x="81" y="129"/>
                  </a:cxn>
                </a:cxnLst>
                <a:rect l="0" t="0" r="r" b="b"/>
                <a:pathLst>
                  <a:path w="97" h="137">
                    <a:moveTo>
                      <a:pt x="73" y="129"/>
                    </a:moveTo>
                    <a:lnTo>
                      <a:pt x="73" y="129"/>
                    </a:lnTo>
                    <a:lnTo>
                      <a:pt x="73" y="129"/>
                    </a:lnTo>
                    <a:lnTo>
                      <a:pt x="73" y="129"/>
                    </a:lnTo>
                    <a:lnTo>
                      <a:pt x="73" y="129"/>
                    </a:lnTo>
                    <a:lnTo>
                      <a:pt x="73" y="129"/>
                    </a:lnTo>
                    <a:lnTo>
                      <a:pt x="73" y="129"/>
                    </a:lnTo>
                    <a:lnTo>
                      <a:pt x="73" y="129"/>
                    </a:lnTo>
                    <a:lnTo>
                      <a:pt x="73" y="129"/>
                    </a:lnTo>
                    <a:lnTo>
                      <a:pt x="73" y="129"/>
                    </a:lnTo>
                    <a:lnTo>
                      <a:pt x="73" y="129"/>
                    </a:lnTo>
                    <a:lnTo>
                      <a:pt x="73" y="129"/>
                    </a:lnTo>
                    <a:lnTo>
                      <a:pt x="81" y="129"/>
                    </a:lnTo>
                    <a:lnTo>
                      <a:pt x="81" y="129"/>
                    </a:lnTo>
                    <a:lnTo>
                      <a:pt x="81" y="129"/>
                    </a:lnTo>
                    <a:lnTo>
                      <a:pt x="81" y="129"/>
                    </a:lnTo>
                    <a:lnTo>
                      <a:pt x="81" y="129"/>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13"/>
                    </a:lnTo>
                    <a:lnTo>
                      <a:pt x="81" y="121"/>
                    </a:lnTo>
                    <a:lnTo>
                      <a:pt x="81" y="113"/>
                    </a:lnTo>
                    <a:lnTo>
                      <a:pt x="81" y="113"/>
                    </a:lnTo>
                    <a:lnTo>
                      <a:pt x="81" y="113"/>
                    </a:lnTo>
                    <a:lnTo>
                      <a:pt x="81" y="113"/>
                    </a:lnTo>
                    <a:lnTo>
                      <a:pt x="81" y="113"/>
                    </a:lnTo>
                    <a:lnTo>
                      <a:pt x="81"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97"/>
                    </a:lnTo>
                    <a:lnTo>
                      <a:pt x="89" y="105"/>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89"/>
                    </a:lnTo>
                    <a:lnTo>
                      <a:pt x="89" y="89"/>
                    </a:lnTo>
                    <a:lnTo>
                      <a:pt x="97" y="89"/>
                    </a:lnTo>
                    <a:lnTo>
                      <a:pt x="97" y="89"/>
                    </a:lnTo>
                    <a:lnTo>
                      <a:pt x="97" y="89"/>
                    </a:lnTo>
                    <a:lnTo>
                      <a:pt x="97" y="89"/>
                    </a:lnTo>
                    <a:lnTo>
                      <a:pt x="97" y="89"/>
                    </a:lnTo>
                    <a:lnTo>
                      <a:pt x="97" y="89"/>
                    </a:lnTo>
                    <a:lnTo>
                      <a:pt x="97" y="89"/>
                    </a:lnTo>
                    <a:lnTo>
                      <a:pt x="89" y="89"/>
                    </a:lnTo>
                    <a:lnTo>
                      <a:pt x="97" y="89"/>
                    </a:lnTo>
                    <a:lnTo>
                      <a:pt x="97"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73" y="89"/>
                    </a:lnTo>
                    <a:lnTo>
                      <a:pt x="73" y="89"/>
                    </a:lnTo>
                    <a:lnTo>
                      <a:pt x="73" y="89"/>
                    </a:lnTo>
                    <a:lnTo>
                      <a:pt x="73" y="89"/>
                    </a:lnTo>
                    <a:lnTo>
                      <a:pt x="73" y="89"/>
                    </a:lnTo>
                    <a:lnTo>
                      <a:pt x="73" y="89"/>
                    </a:lnTo>
                    <a:lnTo>
                      <a:pt x="73" y="89"/>
                    </a:lnTo>
                    <a:lnTo>
                      <a:pt x="73" y="89"/>
                    </a:lnTo>
                    <a:lnTo>
                      <a:pt x="73" y="89"/>
                    </a:lnTo>
                    <a:lnTo>
                      <a:pt x="65" y="89"/>
                    </a:lnTo>
                    <a:lnTo>
                      <a:pt x="65" y="89"/>
                    </a:lnTo>
                    <a:lnTo>
                      <a:pt x="65" y="89"/>
                    </a:lnTo>
                    <a:lnTo>
                      <a:pt x="65" y="89"/>
                    </a:lnTo>
                    <a:lnTo>
                      <a:pt x="65" y="89"/>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64"/>
                    </a:lnTo>
                    <a:lnTo>
                      <a:pt x="48" y="64"/>
                    </a:lnTo>
                    <a:lnTo>
                      <a:pt x="48" y="64"/>
                    </a:lnTo>
                    <a:lnTo>
                      <a:pt x="48"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32" y="64"/>
                    </a:lnTo>
                    <a:lnTo>
                      <a:pt x="32" y="64"/>
                    </a:lnTo>
                    <a:lnTo>
                      <a:pt x="32" y="64"/>
                    </a:lnTo>
                    <a:lnTo>
                      <a:pt x="32"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56"/>
                    </a:lnTo>
                    <a:lnTo>
                      <a:pt x="40" y="56"/>
                    </a:lnTo>
                    <a:lnTo>
                      <a:pt x="40" y="56"/>
                    </a:lnTo>
                    <a:lnTo>
                      <a:pt x="40" y="56"/>
                    </a:lnTo>
                    <a:lnTo>
                      <a:pt x="40" y="56"/>
                    </a:lnTo>
                    <a:lnTo>
                      <a:pt x="40" y="56"/>
                    </a:lnTo>
                    <a:lnTo>
                      <a:pt x="40"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24"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16" y="0"/>
                    </a:lnTo>
                    <a:lnTo>
                      <a:pt x="24"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40" y="56"/>
                    </a:lnTo>
                    <a:lnTo>
                      <a:pt x="40" y="56"/>
                    </a:lnTo>
                    <a:lnTo>
                      <a:pt x="40" y="56"/>
                    </a:lnTo>
                    <a:lnTo>
                      <a:pt x="40" y="56"/>
                    </a:lnTo>
                    <a:lnTo>
                      <a:pt x="40" y="56"/>
                    </a:lnTo>
                    <a:lnTo>
                      <a:pt x="40" y="56"/>
                    </a:lnTo>
                    <a:lnTo>
                      <a:pt x="40" y="56"/>
                    </a:lnTo>
                    <a:lnTo>
                      <a:pt x="40" y="56"/>
                    </a:lnTo>
                    <a:lnTo>
                      <a:pt x="40" y="56"/>
                    </a:lnTo>
                    <a:lnTo>
                      <a:pt x="40" y="56"/>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8" y="64"/>
                    </a:lnTo>
                    <a:lnTo>
                      <a:pt x="48" y="64"/>
                    </a:lnTo>
                    <a:lnTo>
                      <a:pt x="48" y="64"/>
                    </a:lnTo>
                    <a:lnTo>
                      <a:pt x="48" y="64"/>
                    </a:lnTo>
                    <a:lnTo>
                      <a:pt x="48" y="64"/>
                    </a:lnTo>
                    <a:lnTo>
                      <a:pt x="48" y="64"/>
                    </a:lnTo>
                    <a:lnTo>
                      <a:pt x="48" y="64"/>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56" y="72"/>
                    </a:lnTo>
                    <a:lnTo>
                      <a:pt x="56" y="72"/>
                    </a:lnTo>
                    <a:lnTo>
                      <a:pt x="56" y="72"/>
                    </a:lnTo>
                    <a:lnTo>
                      <a:pt x="48"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81"/>
                    </a:lnTo>
                    <a:lnTo>
                      <a:pt x="56" y="81"/>
                    </a:lnTo>
                    <a:lnTo>
                      <a:pt x="56" y="81"/>
                    </a:lnTo>
                    <a:lnTo>
                      <a:pt x="56" y="81"/>
                    </a:lnTo>
                    <a:lnTo>
                      <a:pt x="56" y="81"/>
                    </a:lnTo>
                    <a:lnTo>
                      <a:pt x="56" y="81"/>
                    </a:lnTo>
                    <a:lnTo>
                      <a:pt x="56"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9"/>
                    </a:lnTo>
                    <a:lnTo>
                      <a:pt x="65" y="89"/>
                    </a:lnTo>
                    <a:lnTo>
                      <a:pt x="65" y="89"/>
                    </a:lnTo>
                    <a:lnTo>
                      <a:pt x="65" y="89"/>
                    </a:lnTo>
                    <a:lnTo>
                      <a:pt x="65" y="89"/>
                    </a:lnTo>
                    <a:lnTo>
                      <a:pt x="73" y="89"/>
                    </a:lnTo>
                    <a:lnTo>
                      <a:pt x="73" y="89"/>
                    </a:lnTo>
                    <a:lnTo>
                      <a:pt x="73" y="89"/>
                    </a:lnTo>
                    <a:lnTo>
                      <a:pt x="73" y="89"/>
                    </a:lnTo>
                    <a:lnTo>
                      <a:pt x="73" y="89"/>
                    </a:lnTo>
                    <a:lnTo>
                      <a:pt x="73" y="89"/>
                    </a:lnTo>
                    <a:lnTo>
                      <a:pt x="73" y="89"/>
                    </a:lnTo>
                    <a:lnTo>
                      <a:pt x="73" y="89"/>
                    </a:lnTo>
                    <a:lnTo>
                      <a:pt x="73"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9" y="89"/>
                    </a:lnTo>
                    <a:lnTo>
                      <a:pt x="81"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97" y="89"/>
                    </a:lnTo>
                    <a:lnTo>
                      <a:pt x="97" y="89"/>
                    </a:lnTo>
                    <a:lnTo>
                      <a:pt x="97" y="89"/>
                    </a:lnTo>
                    <a:lnTo>
                      <a:pt x="97" y="89"/>
                    </a:lnTo>
                    <a:lnTo>
                      <a:pt x="97" y="89"/>
                    </a:lnTo>
                    <a:lnTo>
                      <a:pt x="97" y="89"/>
                    </a:lnTo>
                    <a:lnTo>
                      <a:pt x="97" y="89"/>
                    </a:lnTo>
                    <a:lnTo>
                      <a:pt x="97" y="97"/>
                    </a:lnTo>
                    <a:lnTo>
                      <a:pt x="97"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1" y="113"/>
                    </a:lnTo>
                    <a:lnTo>
                      <a:pt x="81" y="113"/>
                    </a:lnTo>
                    <a:lnTo>
                      <a:pt x="81" y="121"/>
                    </a:lnTo>
                    <a:lnTo>
                      <a:pt x="81" y="113"/>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73" y="129"/>
                    </a:lnTo>
                    <a:lnTo>
                      <a:pt x="73" y="129"/>
                    </a:lnTo>
                    <a:lnTo>
                      <a:pt x="73" y="129"/>
                    </a:lnTo>
                    <a:lnTo>
                      <a:pt x="73" y="129"/>
                    </a:lnTo>
                    <a:lnTo>
                      <a:pt x="73" y="129"/>
                    </a:lnTo>
                    <a:lnTo>
                      <a:pt x="73" y="129"/>
                    </a:lnTo>
                    <a:lnTo>
                      <a:pt x="73" y="129"/>
                    </a:lnTo>
                    <a:lnTo>
                      <a:pt x="73" y="137"/>
                    </a:lnTo>
                    <a:lnTo>
                      <a:pt x="73" y="129"/>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1" name="Freeform 2936"/>
              <p:cNvSpPr>
                <a:spLocks/>
              </p:cNvSpPr>
              <p:nvPr/>
            </p:nvSpPr>
            <p:spPr bwMode="auto">
              <a:xfrm>
                <a:off x="2731" y="945"/>
                <a:ext cx="64" cy="154"/>
              </a:xfrm>
              <a:custGeom>
                <a:avLst/>
                <a:gdLst/>
                <a:ahLst/>
                <a:cxnLst>
                  <a:cxn ang="0">
                    <a:pos x="16" y="146"/>
                  </a:cxn>
                  <a:cxn ang="0">
                    <a:pos x="16" y="146"/>
                  </a:cxn>
                  <a:cxn ang="0">
                    <a:pos x="16" y="138"/>
                  </a:cxn>
                  <a:cxn ang="0">
                    <a:pos x="32" y="146"/>
                  </a:cxn>
                  <a:cxn ang="0">
                    <a:pos x="24" y="138"/>
                  </a:cxn>
                  <a:cxn ang="0">
                    <a:pos x="24" y="138"/>
                  </a:cxn>
                  <a:cxn ang="0">
                    <a:pos x="24" y="130"/>
                  </a:cxn>
                  <a:cxn ang="0">
                    <a:pos x="16" y="113"/>
                  </a:cxn>
                  <a:cxn ang="0">
                    <a:pos x="24" y="113"/>
                  </a:cxn>
                  <a:cxn ang="0">
                    <a:pos x="24" y="105"/>
                  </a:cxn>
                  <a:cxn ang="0">
                    <a:pos x="32" y="97"/>
                  </a:cxn>
                  <a:cxn ang="0">
                    <a:pos x="32" y="97"/>
                  </a:cxn>
                  <a:cxn ang="0">
                    <a:pos x="40" y="89"/>
                  </a:cxn>
                  <a:cxn ang="0">
                    <a:pos x="40" y="89"/>
                  </a:cxn>
                  <a:cxn ang="0">
                    <a:pos x="48" y="89"/>
                  </a:cxn>
                  <a:cxn ang="0">
                    <a:pos x="48" y="81"/>
                  </a:cxn>
                  <a:cxn ang="0">
                    <a:pos x="56" y="81"/>
                  </a:cxn>
                  <a:cxn ang="0">
                    <a:pos x="56" y="81"/>
                  </a:cxn>
                  <a:cxn ang="0">
                    <a:pos x="56" y="73"/>
                  </a:cxn>
                  <a:cxn ang="0">
                    <a:pos x="56" y="65"/>
                  </a:cxn>
                  <a:cxn ang="0">
                    <a:pos x="56" y="65"/>
                  </a:cxn>
                  <a:cxn ang="0">
                    <a:pos x="56" y="57"/>
                  </a:cxn>
                  <a:cxn ang="0">
                    <a:pos x="48" y="49"/>
                  </a:cxn>
                  <a:cxn ang="0">
                    <a:pos x="48" y="41"/>
                  </a:cxn>
                  <a:cxn ang="0">
                    <a:pos x="40" y="41"/>
                  </a:cxn>
                  <a:cxn ang="0">
                    <a:pos x="32" y="33"/>
                  </a:cxn>
                  <a:cxn ang="0">
                    <a:pos x="24" y="33"/>
                  </a:cxn>
                  <a:cxn ang="0">
                    <a:pos x="24" y="33"/>
                  </a:cxn>
                  <a:cxn ang="0">
                    <a:pos x="16" y="25"/>
                  </a:cxn>
                  <a:cxn ang="0">
                    <a:pos x="8" y="17"/>
                  </a:cxn>
                  <a:cxn ang="0">
                    <a:pos x="0" y="9"/>
                  </a:cxn>
                  <a:cxn ang="0">
                    <a:pos x="0" y="9"/>
                  </a:cxn>
                  <a:cxn ang="0">
                    <a:pos x="0" y="9"/>
                  </a:cxn>
                  <a:cxn ang="0">
                    <a:pos x="16" y="17"/>
                  </a:cxn>
                  <a:cxn ang="0">
                    <a:pos x="16" y="25"/>
                  </a:cxn>
                  <a:cxn ang="0">
                    <a:pos x="24" y="33"/>
                  </a:cxn>
                  <a:cxn ang="0">
                    <a:pos x="32" y="33"/>
                  </a:cxn>
                  <a:cxn ang="0">
                    <a:pos x="32" y="33"/>
                  </a:cxn>
                  <a:cxn ang="0">
                    <a:pos x="40" y="41"/>
                  </a:cxn>
                  <a:cxn ang="0">
                    <a:pos x="48" y="41"/>
                  </a:cxn>
                  <a:cxn ang="0">
                    <a:pos x="56" y="49"/>
                  </a:cxn>
                  <a:cxn ang="0">
                    <a:pos x="56" y="57"/>
                  </a:cxn>
                  <a:cxn ang="0">
                    <a:pos x="56" y="65"/>
                  </a:cxn>
                  <a:cxn ang="0">
                    <a:pos x="56" y="65"/>
                  </a:cxn>
                  <a:cxn ang="0">
                    <a:pos x="64" y="73"/>
                  </a:cxn>
                  <a:cxn ang="0">
                    <a:pos x="64" y="81"/>
                  </a:cxn>
                  <a:cxn ang="0">
                    <a:pos x="56" y="81"/>
                  </a:cxn>
                  <a:cxn ang="0">
                    <a:pos x="48" y="81"/>
                  </a:cxn>
                  <a:cxn ang="0">
                    <a:pos x="48" y="89"/>
                  </a:cxn>
                  <a:cxn ang="0">
                    <a:pos x="40" y="89"/>
                  </a:cxn>
                  <a:cxn ang="0">
                    <a:pos x="40" y="97"/>
                  </a:cxn>
                  <a:cxn ang="0">
                    <a:pos x="32" y="97"/>
                  </a:cxn>
                  <a:cxn ang="0">
                    <a:pos x="32" y="105"/>
                  </a:cxn>
                  <a:cxn ang="0">
                    <a:pos x="24" y="105"/>
                  </a:cxn>
                  <a:cxn ang="0">
                    <a:pos x="24" y="113"/>
                  </a:cxn>
                  <a:cxn ang="0">
                    <a:pos x="16" y="122"/>
                  </a:cxn>
                  <a:cxn ang="0">
                    <a:pos x="24" y="130"/>
                  </a:cxn>
                  <a:cxn ang="0">
                    <a:pos x="32" y="138"/>
                  </a:cxn>
                  <a:cxn ang="0">
                    <a:pos x="24" y="138"/>
                  </a:cxn>
                  <a:cxn ang="0">
                    <a:pos x="32" y="146"/>
                  </a:cxn>
                  <a:cxn ang="0">
                    <a:pos x="16" y="138"/>
                  </a:cxn>
                  <a:cxn ang="0">
                    <a:pos x="16" y="146"/>
                  </a:cxn>
                  <a:cxn ang="0">
                    <a:pos x="16" y="146"/>
                  </a:cxn>
                </a:cxnLst>
                <a:rect l="0" t="0" r="r" b="b"/>
                <a:pathLst>
                  <a:path w="64" h="154">
                    <a:moveTo>
                      <a:pt x="24" y="154"/>
                    </a:moveTo>
                    <a:lnTo>
                      <a:pt x="24" y="154"/>
                    </a:lnTo>
                    <a:lnTo>
                      <a:pt x="24" y="154"/>
                    </a:lnTo>
                    <a:lnTo>
                      <a:pt x="24" y="154"/>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38"/>
                    </a:lnTo>
                    <a:lnTo>
                      <a:pt x="16" y="138"/>
                    </a:lnTo>
                    <a:lnTo>
                      <a:pt x="16" y="138"/>
                    </a:lnTo>
                    <a:lnTo>
                      <a:pt x="16" y="146"/>
                    </a:lnTo>
                    <a:lnTo>
                      <a:pt x="16" y="138"/>
                    </a:lnTo>
                    <a:lnTo>
                      <a:pt x="16" y="138"/>
                    </a:lnTo>
                    <a:lnTo>
                      <a:pt x="16" y="138"/>
                    </a:lnTo>
                    <a:lnTo>
                      <a:pt x="16" y="138"/>
                    </a:lnTo>
                    <a:lnTo>
                      <a:pt x="16" y="138"/>
                    </a:lnTo>
                    <a:lnTo>
                      <a:pt x="16" y="138"/>
                    </a:lnTo>
                    <a:lnTo>
                      <a:pt x="16" y="138"/>
                    </a:lnTo>
                    <a:lnTo>
                      <a:pt x="16" y="138"/>
                    </a:lnTo>
                    <a:lnTo>
                      <a:pt x="16" y="138"/>
                    </a:lnTo>
                    <a:lnTo>
                      <a:pt x="16" y="138"/>
                    </a:lnTo>
                    <a:lnTo>
                      <a:pt x="16" y="138"/>
                    </a:lnTo>
                    <a:lnTo>
                      <a:pt x="24" y="138"/>
                    </a:lnTo>
                    <a:lnTo>
                      <a:pt x="24" y="138"/>
                    </a:lnTo>
                    <a:lnTo>
                      <a:pt x="24" y="138"/>
                    </a:lnTo>
                    <a:lnTo>
                      <a:pt x="24" y="138"/>
                    </a:lnTo>
                    <a:lnTo>
                      <a:pt x="24" y="138"/>
                    </a:lnTo>
                    <a:lnTo>
                      <a:pt x="24" y="138"/>
                    </a:lnTo>
                    <a:lnTo>
                      <a:pt x="24" y="138"/>
                    </a:lnTo>
                    <a:lnTo>
                      <a:pt x="24" y="138"/>
                    </a:lnTo>
                    <a:lnTo>
                      <a:pt x="24" y="138"/>
                    </a:lnTo>
                    <a:lnTo>
                      <a:pt x="24" y="146"/>
                    </a:lnTo>
                    <a:lnTo>
                      <a:pt x="24" y="146"/>
                    </a:lnTo>
                    <a:lnTo>
                      <a:pt x="24" y="146"/>
                    </a:lnTo>
                    <a:lnTo>
                      <a:pt x="24"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24" y="146"/>
                    </a:lnTo>
                    <a:lnTo>
                      <a:pt x="24" y="146"/>
                    </a:lnTo>
                    <a:lnTo>
                      <a:pt x="32" y="146"/>
                    </a:lnTo>
                    <a:lnTo>
                      <a:pt x="24" y="146"/>
                    </a:lnTo>
                    <a:lnTo>
                      <a:pt x="24" y="146"/>
                    </a:lnTo>
                    <a:lnTo>
                      <a:pt x="24" y="138"/>
                    </a:lnTo>
                    <a:lnTo>
                      <a:pt x="24" y="146"/>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32"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16" y="130"/>
                    </a:lnTo>
                    <a:lnTo>
                      <a:pt x="16" y="130"/>
                    </a:lnTo>
                    <a:lnTo>
                      <a:pt x="16" y="130"/>
                    </a:lnTo>
                    <a:lnTo>
                      <a:pt x="16" y="130"/>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13"/>
                    </a:lnTo>
                    <a:lnTo>
                      <a:pt x="16" y="113"/>
                    </a:lnTo>
                    <a:lnTo>
                      <a:pt x="16" y="113"/>
                    </a:lnTo>
                    <a:lnTo>
                      <a:pt x="16" y="113"/>
                    </a:lnTo>
                    <a:lnTo>
                      <a:pt x="16" y="113"/>
                    </a:lnTo>
                    <a:lnTo>
                      <a:pt x="16" y="113"/>
                    </a:lnTo>
                    <a:lnTo>
                      <a:pt x="16" y="113"/>
                    </a:lnTo>
                    <a:lnTo>
                      <a:pt x="16"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32" y="105"/>
                    </a:lnTo>
                    <a:lnTo>
                      <a:pt x="32" y="105"/>
                    </a:lnTo>
                    <a:lnTo>
                      <a:pt x="32" y="105"/>
                    </a:lnTo>
                    <a:lnTo>
                      <a:pt x="32" y="105"/>
                    </a:lnTo>
                    <a:lnTo>
                      <a:pt x="32" y="105"/>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40" y="97"/>
                    </a:lnTo>
                    <a:lnTo>
                      <a:pt x="32" y="97"/>
                    </a:lnTo>
                    <a:lnTo>
                      <a:pt x="32" y="97"/>
                    </a:lnTo>
                    <a:lnTo>
                      <a:pt x="32"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64" y="81"/>
                    </a:lnTo>
                    <a:lnTo>
                      <a:pt x="56"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73"/>
                    </a:lnTo>
                    <a:lnTo>
                      <a:pt x="64" y="73"/>
                    </a:lnTo>
                    <a:lnTo>
                      <a:pt x="64" y="73"/>
                    </a:lnTo>
                    <a:lnTo>
                      <a:pt x="64" y="73"/>
                    </a:lnTo>
                    <a:lnTo>
                      <a:pt x="64" y="73"/>
                    </a:lnTo>
                    <a:lnTo>
                      <a:pt x="64"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49"/>
                    </a:lnTo>
                    <a:lnTo>
                      <a:pt x="56" y="57"/>
                    </a:lnTo>
                    <a:lnTo>
                      <a:pt x="56" y="57"/>
                    </a:lnTo>
                    <a:lnTo>
                      <a:pt x="56" y="57"/>
                    </a:lnTo>
                    <a:lnTo>
                      <a:pt x="56" y="57"/>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1"/>
                    </a:lnTo>
                    <a:lnTo>
                      <a:pt x="48" y="41"/>
                    </a:lnTo>
                    <a:lnTo>
                      <a:pt x="48" y="41"/>
                    </a:lnTo>
                    <a:lnTo>
                      <a:pt x="48" y="41"/>
                    </a:lnTo>
                    <a:lnTo>
                      <a:pt x="48" y="41"/>
                    </a:lnTo>
                    <a:lnTo>
                      <a:pt x="48" y="41"/>
                    </a:lnTo>
                    <a:lnTo>
                      <a:pt x="48" y="41"/>
                    </a:lnTo>
                    <a:lnTo>
                      <a:pt x="48"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32" y="41"/>
                    </a:lnTo>
                    <a:lnTo>
                      <a:pt x="40" y="41"/>
                    </a:lnTo>
                    <a:lnTo>
                      <a:pt x="32" y="41"/>
                    </a:lnTo>
                    <a:lnTo>
                      <a:pt x="32" y="41"/>
                    </a:lnTo>
                    <a:lnTo>
                      <a:pt x="32" y="41"/>
                    </a:lnTo>
                    <a:lnTo>
                      <a:pt x="32" y="41"/>
                    </a:lnTo>
                    <a:lnTo>
                      <a:pt x="32" y="41"/>
                    </a:lnTo>
                    <a:lnTo>
                      <a:pt x="32" y="41"/>
                    </a:lnTo>
                    <a:lnTo>
                      <a:pt x="32" y="41"/>
                    </a:lnTo>
                    <a:lnTo>
                      <a:pt x="32" y="41"/>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32" y="33"/>
                    </a:lnTo>
                    <a:lnTo>
                      <a:pt x="24"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41"/>
                    </a:lnTo>
                    <a:lnTo>
                      <a:pt x="32" y="41"/>
                    </a:lnTo>
                    <a:lnTo>
                      <a:pt x="32" y="41"/>
                    </a:lnTo>
                    <a:lnTo>
                      <a:pt x="32" y="41"/>
                    </a:lnTo>
                    <a:lnTo>
                      <a:pt x="32"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56" y="49"/>
                    </a:lnTo>
                    <a:lnTo>
                      <a:pt x="56" y="49"/>
                    </a:lnTo>
                    <a:lnTo>
                      <a:pt x="56" y="49"/>
                    </a:lnTo>
                    <a:lnTo>
                      <a:pt x="56" y="49"/>
                    </a:lnTo>
                    <a:lnTo>
                      <a:pt x="56" y="49"/>
                    </a:lnTo>
                    <a:lnTo>
                      <a:pt x="56" y="49"/>
                    </a:lnTo>
                    <a:lnTo>
                      <a:pt x="56" y="49"/>
                    </a:lnTo>
                    <a:lnTo>
                      <a:pt x="56" y="57"/>
                    </a:lnTo>
                    <a:lnTo>
                      <a:pt x="56" y="49"/>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73"/>
                    </a:lnTo>
                    <a:lnTo>
                      <a:pt x="64" y="73"/>
                    </a:lnTo>
                    <a:lnTo>
                      <a:pt x="64" y="73"/>
                    </a:lnTo>
                    <a:lnTo>
                      <a:pt x="56" y="73"/>
                    </a:lnTo>
                    <a:lnTo>
                      <a:pt x="64" y="73"/>
                    </a:lnTo>
                    <a:lnTo>
                      <a:pt x="64" y="73"/>
                    </a:lnTo>
                    <a:lnTo>
                      <a:pt x="64" y="73"/>
                    </a:lnTo>
                    <a:lnTo>
                      <a:pt x="64" y="73"/>
                    </a:lnTo>
                    <a:lnTo>
                      <a:pt x="64" y="73"/>
                    </a:lnTo>
                    <a:lnTo>
                      <a:pt x="64" y="73"/>
                    </a:lnTo>
                    <a:lnTo>
                      <a:pt x="64" y="73"/>
                    </a:lnTo>
                    <a:lnTo>
                      <a:pt x="56" y="73"/>
                    </a:lnTo>
                    <a:lnTo>
                      <a:pt x="64" y="73"/>
                    </a:lnTo>
                    <a:lnTo>
                      <a:pt x="64" y="73"/>
                    </a:lnTo>
                    <a:lnTo>
                      <a:pt x="64" y="73"/>
                    </a:lnTo>
                    <a:lnTo>
                      <a:pt x="64" y="73"/>
                    </a:lnTo>
                    <a:lnTo>
                      <a:pt x="64" y="73"/>
                    </a:lnTo>
                    <a:lnTo>
                      <a:pt x="64" y="73"/>
                    </a:lnTo>
                    <a:lnTo>
                      <a:pt x="64" y="73"/>
                    </a:lnTo>
                    <a:lnTo>
                      <a:pt x="64" y="73"/>
                    </a:lnTo>
                    <a:lnTo>
                      <a:pt x="64" y="73"/>
                    </a:lnTo>
                    <a:lnTo>
                      <a:pt x="64" y="73"/>
                    </a:lnTo>
                    <a:lnTo>
                      <a:pt x="64" y="81"/>
                    </a:lnTo>
                    <a:lnTo>
                      <a:pt x="64" y="81"/>
                    </a:lnTo>
                    <a:lnTo>
                      <a:pt x="64" y="73"/>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0" y="89"/>
                    </a:lnTo>
                    <a:lnTo>
                      <a:pt x="48"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105"/>
                    </a:lnTo>
                    <a:lnTo>
                      <a:pt x="32" y="105"/>
                    </a:lnTo>
                    <a:lnTo>
                      <a:pt x="32" y="105"/>
                    </a:lnTo>
                    <a:lnTo>
                      <a:pt x="32" y="105"/>
                    </a:lnTo>
                    <a:lnTo>
                      <a:pt x="32" y="105"/>
                    </a:lnTo>
                    <a:lnTo>
                      <a:pt x="32" y="105"/>
                    </a:lnTo>
                    <a:lnTo>
                      <a:pt x="32" y="105"/>
                    </a:lnTo>
                    <a:lnTo>
                      <a:pt x="32" y="105"/>
                    </a:lnTo>
                    <a:lnTo>
                      <a:pt x="32" y="105"/>
                    </a:lnTo>
                    <a:lnTo>
                      <a:pt x="32"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16" y="113"/>
                    </a:lnTo>
                    <a:lnTo>
                      <a:pt x="16" y="113"/>
                    </a:lnTo>
                    <a:lnTo>
                      <a:pt x="16" y="113"/>
                    </a:lnTo>
                    <a:lnTo>
                      <a:pt x="16" y="113"/>
                    </a:lnTo>
                    <a:lnTo>
                      <a:pt x="16" y="113"/>
                    </a:lnTo>
                    <a:lnTo>
                      <a:pt x="16" y="113"/>
                    </a:lnTo>
                    <a:lnTo>
                      <a:pt x="16" y="113"/>
                    </a:lnTo>
                    <a:lnTo>
                      <a:pt x="16" y="113"/>
                    </a:lnTo>
                    <a:lnTo>
                      <a:pt x="16" y="113"/>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24" y="122"/>
                    </a:lnTo>
                    <a:lnTo>
                      <a:pt x="24" y="122"/>
                    </a:lnTo>
                    <a:lnTo>
                      <a:pt x="24" y="130"/>
                    </a:lnTo>
                    <a:lnTo>
                      <a:pt x="16"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8"/>
                    </a:lnTo>
                    <a:lnTo>
                      <a:pt x="24" y="138"/>
                    </a:lnTo>
                    <a:lnTo>
                      <a:pt x="24" y="138"/>
                    </a:lnTo>
                    <a:lnTo>
                      <a:pt x="24" y="138"/>
                    </a:lnTo>
                    <a:lnTo>
                      <a:pt x="24" y="138"/>
                    </a:lnTo>
                    <a:lnTo>
                      <a:pt x="24" y="138"/>
                    </a:lnTo>
                    <a:lnTo>
                      <a:pt x="24" y="138"/>
                    </a:lnTo>
                    <a:lnTo>
                      <a:pt x="32" y="138"/>
                    </a:lnTo>
                    <a:lnTo>
                      <a:pt x="32" y="138"/>
                    </a:lnTo>
                    <a:lnTo>
                      <a:pt x="24" y="138"/>
                    </a:lnTo>
                    <a:lnTo>
                      <a:pt x="32" y="138"/>
                    </a:lnTo>
                    <a:lnTo>
                      <a:pt x="32" y="138"/>
                    </a:lnTo>
                    <a:lnTo>
                      <a:pt x="32" y="138"/>
                    </a:lnTo>
                    <a:lnTo>
                      <a:pt x="24" y="138"/>
                    </a:lnTo>
                    <a:lnTo>
                      <a:pt x="32" y="138"/>
                    </a:lnTo>
                    <a:lnTo>
                      <a:pt x="32"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46"/>
                    </a:lnTo>
                    <a:lnTo>
                      <a:pt x="24"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24" y="146"/>
                    </a:lnTo>
                    <a:lnTo>
                      <a:pt x="24" y="146"/>
                    </a:lnTo>
                    <a:lnTo>
                      <a:pt x="24" y="146"/>
                    </a:lnTo>
                    <a:lnTo>
                      <a:pt x="24" y="146"/>
                    </a:lnTo>
                    <a:lnTo>
                      <a:pt x="24" y="146"/>
                    </a:lnTo>
                    <a:lnTo>
                      <a:pt x="24" y="146"/>
                    </a:lnTo>
                    <a:lnTo>
                      <a:pt x="24" y="146"/>
                    </a:lnTo>
                    <a:lnTo>
                      <a:pt x="24" y="138"/>
                    </a:lnTo>
                    <a:lnTo>
                      <a:pt x="24" y="138"/>
                    </a:lnTo>
                    <a:lnTo>
                      <a:pt x="24" y="138"/>
                    </a:lnTo>
                    <a:lnTo>
                      <a:pt x="24" y="138"/>
                    </a:lnTo>
                    <a:lnTo>
                      <a:pt x="24" y="138"/>
                    </a:lnTo>
                    <a:lnTo>
                      <a:pt x="24" y="138"/>
                    </a:lnTo>
                    <a:lnTo>
                      <a:pt x="24" y="138"/>
                    </a:lnTo>
                    <a:lnTo>
                      <a:pt x="16" y="138"/>
                    </a:lnTo>
                    <a:lnTo>
                      <a:pt x="16" y="138"/>
                    </a:lnTo>
                    <a:lnTo>
                      <a:pt x="16" y="138"/>
                    </a:lnTo>
                    <a:lnTo>
                      <a:pt x="16" y="138"/>
                    </a:lnTo>
                    <a:lnTo>
                      <a:pt x="16" y="138"/>
                    </a:lnTo>
                    <a:lnTo>
                      <a:pt x="16" y="138"/>
                    </a:lnTo>
                    <a:lnTo>
                      <a:pt x="16" y="138"/>
                    </a:lnTo>
                    <a:lnTo>
                      <a:pt x="16" y="138"/>
                    </a:lnTo>
                    <a:lnTo>
                      <a:pt x="16" y="138"/>
                    </a:lnTo>
                    <a:lnTo>
                      <a:pt x="16" y="146"/>
                    </a:lnTo>
                    <a:lnTo>
                      <a:pt x="16" y="138"/>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54"/>
                    </a:lnTo>
                    <a:lnTo>
                      <a:pt x="16" y="146"/>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24" y="154"/>
                    </a:lnTo>
                    <a:lnTo>
                      <a:pt x="24" y="154"/>
                    </a:lnTo>
                    <a:lnTo>
                      <a:pt x="24" y="154"/>
                    </a:lnTo>
                    <a:lnTo>
                      <a:pt x="24" y="154"/>
                    </a:lnTo>
                    <a:lnTo>
                      <a:pt x="24" y="154"/>
                    </a:lnTo>
                    <a:lnTo>
                      <a:pt x="24" y="15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2" name="Freeform 2937"/>
              <p:cNvSpPr>
                <a:spLocks/>
              </p:cNvSpPr>
              <p:nvPr/>
            </p:nvSpPr>
            <p:spPr bwMode="auto">
              <a:xfrm>
                <a:off x="2674" y="752"/>
                <a:ext cx="121" cy="193"/>
              </a:xfrm>
              <a:custGeom>
                <a:avLst/>
                <a:gdLst/>
                <a:ahLst/>
                <a:cxnLst>
                  <a:cxn ang="0">
                    <a:pos x="57" y="185"/>
                  </a:cxn>
                  <a:cxn ang="0">
                    <a:pos x="57" y="185"/>
                  </a:cxn>
                  <a:cxn ang="0">
                    <a:pos x="57" y="169"/>
                  </a:cxn>
                  <a:cxn ang="0">
                    <a:pos x="57" y="161"/>
                  </a:cxn>
                  <a:cxn ang="0">
                    <a:pos x="57" y="161"/>
                  </a:cxn>
                  <a:cxn ang="0">
                    <a:pos x="49" y="153"/>
                  </a:cxn>
                  <a:cxn ang="0">
                    <a:pos x="41" y="153"/>
                  </a:cxn>
                  <a:cxn ang="0">
                    <a:pos x="33" y="137"/>
                  </a:cxn>
                  <a:cxn ang="0">
                    <a:pos x="25" y="129"/>
                  </a:cxn>
                  <a:cxn ang="0">
                    <a:pos x="17" y="121"/>
                  </a:cxn>
                  <a:cxn ang="0">
                    <a:pos x="0" y="113"/>
                  </a:cxn>
                  <a:cxn ang="0">
                    <a:pos x="9" y="105"/>
                  </a:cxn>
                  <a:cxn ang="0">
                    <a:pos x="25" y="97"/>
                  </a:cxn>
                  <a:cxn ang="0">
                    <a:pos x="25" y="89"/>
                  </a:cxn>
                  <a:cxn ang="0">
                    <a:pos x="41" y="89"/>
                  </a:cxn>
                  <a:cxn ang="0">
                    <a:pos x="57" y="97"/>
                  </a:cxn>
                  <a:cxn ang="0">
                    <a:pos x="65" y="97"/>
                  </a:cxn>
                  <a:cxn ang="0">
                    <a:pos x="73" y="81"/>
                  </a:cxn>
                  <a:cxn ang="0">
                    <a:pos x="81" y="64"/>
                  </a:cxn>
                  <a:cxn ang="0">
                    <a:pos x="81" y="56"/>
                  </a:cxn>
                  <a:cxn ang="0">
                    <a:pos x="81" y="48"/>
                  </a:cxn>
                  <a:cxn ang="0">
                    <a:pos x="89" y="40"/>
                  </a:cxn>
                  <a:cxn ang="0">
                    <a:pos x="105" y="32"/>
                  </a:cxn>
                  <a:cxn ang="0">
                    <a:pos x="113" y="0"/>
                  </a:cxn>
                  <a:cxn ang="0">
                    <a:pos x="89" y="8"/>
                  </a:cxn>
                  <a:cxn ang="0">
                    <a:pos x="73" y="16"/>
                  </a:cxn>
                  <a:cxn ang="0">
                    <a:pos x="57" y="16"/>
                  </a:cxn>
                  <a:cxn ang="0">
                    <a:pos x="65" y="16"/>
                  </a:cxn>
                  <a:cxn ang="0">
                    <a:pos x="65" y="32"/>
                  </a:cxn>
                  <a:cxn ang="0">
                    <a:pos x="57" y="40"/>
                  </a:cxn>
                  <a:cxn ang="0">
                    <a:pos x="49" y="56"/>
                  </a:cxn>
                  <a:cxn ang="0">
                    <a:pos x="49" y="48"/>
                  </a:cxn>
                  <a:cxn ang="0">
                    <a:pos x="57" y="40"/>
                  </a:cxn>
                  <a:cxn ang="0">
                    <a:pos x="65" y="24"/>
                  </a:cxn>
                  <a:cxn ang="0">
                    <a:pos x="57" y="16"/>
                  </a:cxn>
                  <a:cxn ang="0">
                    <a:pos x="65" y="16"/>
                  </a:cxn>
                  <a:cxn ang="0">
                    <a:pos x="81" y="16"/>
                  </a:cxn>
                  <a:cxn ang="0">
                    <a:pos x="97" y="0"/>
                  </a:cxn>
                  <a:cxn ang="0">
                    <a:pos x="113" y="24"/>
                  </a:cxn>
                  <a:cxn ang="0">
                    <a:pos x="97" y="40"/>
                  </a:cxn>
                  <a:cxn ang="0">
                    <a:pos x="89" y="48"/>
                  </a:cxn>
                  <a:cxn ang="0">
                    <a:pos x="81" y="56"/>
                  </a:cxn>
                  <a:cxn ang="0">
                    <a:pos x="89" y="56"/>
                  </a:cxn>
                  <a:cxn ang="0">
                    <a:pos x="73" y="81"/>
                  </a:cxn>
                  <a:cxn ang="0">
                    <a:pos x="73" y="89"/>
                  </a:cxn>
                  <a:cxn ang="0">
                    <a:pos x="65" y="97"/>
                  </a:cxn>
                  <a:cxn ang="0">
                    <a:pos x="49" y="89"/>
                  </a:cxn>
                  <a:cxn ang="0">
                    <a:pos x="33" y="89"/>
                  </a:cxn>
                  <a:cxn ang="0">
                    <a:pos x="33" y="97"/>
                  </a:cxn>
                  <a:cxn ang="0">
                    <a:pos x="17" y="97"/>
                  </a:cxn>
                  <a:cxn ang="0">
                    <a:pos x="9" y="113"/>
                  </a:cxn>
                  <a:cxn ang="0">
                    <a:pos x="9" y="121"/>
                  </a:cxn>
                  <a:cxn ang="0">
                    <a:pos x="25" y="129"/>
                  </a:cxn>
                  <a:cxn ang="0">
                    <a:pos x="25" y="137"/>
                  </a:cxn>
                  <a:cxn ang="0">
                    <a:pos x="33" y="145"/>
                  </a:cxn>
                  <a:cxn ang="0">
                    <a:pos x="49" y="153"/>
                  </a:cxn>
                  <a:cxn ang="0">
                    <a:pos x="57" y="161"/>
                  </a:cxn>
                  <a:cxn ang="0">
                    <a:pos x="57" y="161"/>
                  </a:cxn>
                  <a:cxn ang="0">
                    <a:pos x="57" y="169"/>
                  </a:cxn>
                  <a:cxn ang="0">
                    <a:pos x="57" y="177"/>
                  </a:cxn>
                  <a:cxn ang="0">
                    <a:pos x="57" y="185"/>
                  </a:cxn>
                  <a:cxn ang="0">
                    <a:pos x="57" y="193"/>
                  </a:cxn>
                </a:cxnLst>
                <a:rect l="0" t="0" r="r" b="b"/>
                <a:pathLst>
                  <a:path w="121" h="193">
                    <a:moveTo>
                      <a:pt x="57" y="193"/>
                    </a:move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57" y="185"/>
                    </a:lnTo>
                    <a:lnTo>
                      <a:pt x="57" y="193"/>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69"/>
                    </a:lnTo>
                    <a:lnTo>
                      <a:pt x="57" y="177"/>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49" y="161"/>
                    </a:lnTo>
                    <a:lnTo>
                      <a:pt x="49" y="161"/>
                    </a:lnTo>
                    <a:lnTo>
                      <a:pt x="49" y="161"/>
                    </a:lnTo>
                    <a:lnTo>
                      <a:pt x="49" y="161"/>
                    </a:lnTo>
                    <a:lnTo>
                      <a:pt x="49" y="161"/>
                    </a:lnTo>
                    <a:lnTo>
                      <a:pt x="49" y="161"/>
                    </a:lnTo>
                    <a:lnTo>
                      <a:pt x="49" y="161"/>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45"/>
                    </a:lnTo>
                    <a:lnTo>
                      <a:pt x="41" y="145"/>
                    </a:lnTo>
                    <a:lnTo>
                      <a:pt x="41" y="145"/>
                    </a:lnTo>
                    <a:lnTo>
                      <a:pt x="49" y="145"/>
                    </a:lnTo>
                    <a:lnTo>
                      <a:pt x="41" y="145"/>
                    </a:lnTo>
                    <a:lnTo>
                      <a:pt x="41" y="145"/>
                    </a:lnTo>
                    <a:lnTo>
                      <a:pt x="41" y="145"/>
                    </a:lnTo>
                    <a:lnTo>
                      <a:pt x="41" y="145"/>
                    </a:lnTo>
                    <a:lnTo>
                      <a:pt x="41" y="153"/>
                    </a:lnTo>
                    <a:lnTo>
                      <a:pt x="41" y="153"/>
                    </a:lnTo>
                    <a:lnTo>
                      <a:pt x="41" y="145"/>
                    </a:lnTo>
                    <a:lnTo>
                      <a:pt x="41" y="145"/>
                    </a:lnTo>
                    <a:lnTo>
                      <a:pt x="41" y="145"/>
                    </a:lnTo>
                    <a:lnTo>
                      <a:pt x="41" y="145"/>
                    </a:lnTo>
                    <a:lnTo>
                      <a:pt x="41" y="145"/>
                    </a:lnTo>
                    <a:lnTo>
                      <a:pt x="41" y="145"/>
                    </a:lnTo>
                    <a:lnTo>
                      <a:pt x="41"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37"/>
                    </a:lnTo>
                    <a:lnTo>
                      <a:pt x="33" y="145"/>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25" y="137"/>
                    </a:lnTo>
                    <a:lnTo>
                      <a:pt x="25" y="137"/>
                    </a:lnTo>
                    <a:lnTo>
                      <a:pt x="25" y="137"/>
                    </a:lnTo>
                    <a:lnTo>
                      <a:pt x="25" y="137"/>
                    </a:lnTo>
                    <a:lnTo>
                      <a:pt x="25" y="137"/>
                    </a:lnTo>
                    <a:lnTo>
                      <a:pt x="25" y="137"/>
                    </a:lnTo>
                    <a:lnTo>
                      <a:pt x="25" y="137"/>
                    </a:lnTo>
                    <a:lnTo>
                      <a:pt x="25" y="129"/>
                    </a:lnTo>
                    <a:lnTo>
                      <a:pt x="25" y="137"/>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17" y="129"/>
                    </a:lnTo>
                    <a:lnTo>
                      <a:pt x="17" y="129"/>
                    </a:lnTo>
                    <a:lnTo>
                      <a:pt x="17" y="129"/>
                    </a:lnTo>
                    <a:lnTo>
                      <a:pt x="17" y="129"/>
                    </a:lnTo>
                    <a:lnTo>
                      <a:pt x="17" y="129"/>
                    </a:lnTo>
                    <a:lnTo>
                      <a:pt x="17" y="129"/>
                    </a:lnTo>
                    <a:lnTo>
                      <a:pt x="17" y="129"/>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13"/>
                    </a:lnTo>
                    <a:lnTo>
                      <a:pt x="9" y="113"/>
                    </a:lnTo>
                    <a:lnTo>
                      <a:pt x="0" y="113"/>
                    </a:lnTo>
                    <a:lnTo>
                      <a:pt x="0" y="113"/>
                    </a:lnTo>
                    <a:lnTo>
                      <a:pt x="0" y="113"/>
                    </a:lnTo>
                    <a:lnTo>
                      <a:pt x="0"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05"/>
                    </a:lnTo>
                    <a:lnTo>
                      <a:pt x="9" y="105"/>
                    </a:lnTo>
                    <a:lnTo>
                      <a:pt x="9" y="105"/>
                    </a:lnTo>
                    <a:lnTo>
                      <a:pt x="9" y="105"/>
                    </a:lnTo>
                    <a:lnTo>
                      <a:pt x="9" y="105"/>
                    </a:lnTo>
                    <a:lnTo>
                      <a:pt x="9" y="105"/>
                    </a:lnTo>
                    <a:lnTo>
                      <a:pt x="9" y="105"/>
                    </a:lnTo>
                    <a:lnTo>
                      <a:pt x="9" y="105"/>
                    </a:lnTo>
                    <a:lnTo>
                      <a:pt x="9" y="105"/>
                    </a:lnTo>
                    <a:lnTo>
                      <a:pt x="9" y="105"/>
                    </a:lnTo>
                    <a:lnTo>
                      <a:pt x="9" y="105"/>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25" y="97"/>
                    </a:lnTo>
                    <a:lnTo>
                      <a:pt x="25" y="97"/>
                    </a:lnTo>
                    <a:lnTo>
                      <a:pt x="25" y="97"/>
                    </a:lnTo>
                    <a:lnTo>
                      <a:pt x="25" y="97"/>
                    </a:lnTo>
                    <a:lnTo>
                      <a:pt x="25" y="97"/>
                    </a:lnTo>
                    <a:lnTo>
                      <a:pt x="25" y="97"/>
                    </a:lnTo>
                    <a:lnTo>
                      <a:pt x="25" y="97"/>
                    </a:lnTo>
                    <a:lnTo>
                      <a:pt x="25" y="97"/>
                    </a:lnTo>
                    <a:lnTo>
                      <a:pt x="33" y="97"/>
                    </a:lnTo>
                    <a:lnTo>
                      <a:pt x="25" y="97"/>
                    </a:lnTo>
                    <a:lnTo>
                      <a:pt x="33" y="97"/>
                    </a:lnTo>
                    <a:lnTo>
                      <a:pt x="33" y="97"/>
                    </a:lnTo>
                    <a:lnTo>
                      <a:pt x="33" y="97"/>
                    </a:lnTo>
                    <a:lnTo>
                      <a:pt x="33" y="97"/>
                    </a:lnTo>
                    <a:lnTo>
                      <a:pt x="33" y="97"/>
                    </a:lnTo>
                    <a:lnTo>
                      <a:pt x="33" y="97"/>
                    </a:lnTo>
                    <a:lnTo>
                      <a:pt x="33" y="97"/>
                    </a:lnTo>
                    <a:lnTo>
                      <a:pt x="33" y="97"/>
                    </a:lnTo>
                    <a:lnTo>
                      <a:pt x="33" y="97"/>
                    </a:lnTo>
                    <a:lnTo>
                      <a:pt x="33" y="89"/>
                    </a:lnTo>
                    <a:lnTo>
                      <a:pt x="33" y="89"/>
                    </a:lnTo>
                    <a:lnTo>
                      <a:pt x="33" y="89"/>
                    </a:lnTo>
                    <a:lnTo>
                      <a:pt x="33" y="89"/>
                    </a:lnTo>
                    <a:lnTo>
                      <a:pt x="25" y="89"/>
                    </a:lnTo>
                    <a:lnTo>
                      <a:pt x="25" y="89"/>
                    </a:lnTo>
                    <a:lnTo>
                      <a:pt x="25" y="89"/>
                    </a:lnTo>
                    <a:lnTo>
                      <a:pt x="25" y="89"/>
                    </a:lnTo>
                    <a:lnTo>
                      <a:pt x="25" y="89"/>
                    </a:lnTo>
                    <a:lnTo>
                      <a:pt x="25" y="89"/>
                    </a:lnTo>
                    <a:lnTo>
                      <a:pt x="25"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9" y="89"/>
                    </a:lnTo>
                    <a:lnTo>
                      <a:pt x="49" y="89"/>
                    </a:lnTo>
                    <a:lnTo>
                      <a:pt x="49" y="89"/>
                    </a:lnTo>
                    <a:lnTo>
                      <a:pt x="49" y="89"/>
                    </a:lnTo>
                    <a:lnTo>
                      <a:pt x="49" y="89"/>
                    </a:lnTo>
                    <a:lnTo>
                      <a:pt x="49" y="89"/>
                    </a:lnTo>
                    <a:lnTo>
                      <a:pt x="49" y="89"/>
                    </a:lnTo>
                    <a:lnTo>
                      <a:pt x="49" y="89"/>
                    </a:lnTo>
                    <a:lnTo>
                      <a:pt x="49" y="89"/>
                    </a:lnTo>
                    <a:lnTo>
                      <a:pt x="49" y="89"/>
                    </a:lnTo>
                    <a:lnTo>
                      <a:pt x="49" y="97"/>
                    </a:lnTo>
                    <a:lnTo>
                      <a:pt x="49" y="97"/>
                    </a:lnTo>
                    <a:lnTo>
                      <a:pt x="49" y="97"/>
                    </a:lnTo>
                    <a:lnTo>
                      <a:pt x="49"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65" y="97"/>
                    </a:lnTo>
                    <a:lnTo>
                      <a:pt x="57"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73" y="97"/>
                    </a:lnTo>
                    <a:lnTo>
                      <a:pt x="73" y="97"/>
                    </a:lnTo>
                    <a:lnTo>
                      <a:pt x="73" y="97"/>
                    </a:lnTo>
                    <a:lnTo>
                      <a:pt x="73" y="97"/>
                    </a:lnTo>
                    <a:lnTo>
                      <a:pt x="73" y="97"/>
                    </a:lnTo>
                    <a:lnTo>
                      <a:pt x="73" y="89"/>
                    </a:lnTo>
                    <a:lnTo>
                      <a:pt x="73" y="97"/>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72"/>
                    </a:lnTo>
                    <a:lnTo>
                      <a:pt x="73" y="72"/>
                    </a:lnTo>
                    <a:lnTo>
                      <a:pt x="73" y="72"/>
                    </a:lnTo>
                    <a:lnTo>
                      <a:pt x="73" y="72"/>
                    </a:lnTo>
                    <a:lnTo>
                      <a:pt x="73" y="72"/>
                    </a:lnTo>
                    <a:lnTo>
                      <a:pt x="73" y="72"/>
                    </a:lnTo>
                    <a:lnTo>
                      <a:pt x="73" y="72"/>
                    </a:lnTo>
                    <a:lnTo>
                      <a:pt x="73" y="72"/>
                    </a:lnTo>
                    <a:lnTo>
                      <a:pt x="73" y="72"/>
                    </a:lnTo>
                    <a:lnTo>
                      <a:pt x="81" y="64"/>
                    </a:lnTo>
                    <a:lnTo>
                      <a:pt x="81" y="64"/>
                    </a:lnTo>
                    <a:lnTo>
                      <a:pt x="81" y="64"/>
                    </a:lnTo>
                    <a:lnTo>
                      <a:pt x="81" y="64"/>
                    </a:lnTo>
                    <a:lnTo>
                      <a:pt x="81" y="64"/>
                    </a:lnTo>
                    <a:lnTo>
                      <a:pt x="81" y="64"/>
                    </a:lnTo>
                    <a:lnTo>
                      <a:pt x="81" y="64"/>
                    </a:lnTo>
                    <a:lnTo>
                      <a:pt x="81" y="56"/>
                    </a:lnTo>
                    <a:lnTo>
                      <a:pt x="81" y="56"/>
                    </a:lnTo>
                    <a:lnTo>
                      <a:pt x="81" y="56"/>
                    </a:lnTo>
                    <a:lnTo>
                      <a:pt x="81" y="56"/>
                    </a:lnTo>
                    <a:lnTo>
                      <a:pt x="81" y="56"/>
                    </a:lnTo>
                    <a:lnTo>
                      <a:pt x="81" y="56"/>
                    </a:lnTo>
                    <a:lnTo>
                      <a:pt x="81" y="56"/>
                    </a:lnTo>
                    <a:lnTo>
                      <a:pt x="81" y="56"/>
                    </a:lnTo>
                    <a:lnTo>
                      <a:pt x="81" y="56"/>
                    </a:lnTo>
                    <a:lnTo>
                      <a:pt x="81" y="56"/>
                    </a:lnTo>
                    <a:lnTo>
                      <a:pt x="89" y="56"/>
                    </a:lnTo>
                    <a:lnTo>
                      <a:pt x="81" y="56"/>
                    </a:lnTo>
                    <a:lnTo>
                      <a:pt x="81" y="48"/>
                    </a:lnTo>
                    <a:lnTo>
                      <a:pt x="89" y="56"/>
                    </a:lnTo>
                    <a:lnTo>
                      <a:pt x="81" y="48"/>
                    </a:lnTo>
                    <a:lnTo>
                      <a:pt x="89" y="48"/>
                    </a:lnTo>
                    <a:lnTo>
                      <a:pt x="81" y="48"/>
                    </a:lnTo>
                    <a:lnTo>
                      <a:pt x="81" y="48"/>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9" y="48"/>
                    </a:lnTo>
                    <a:lnTo>
                      <a:pt x="89" y="48"/>
                    </a:lnTo>
                    <a:lnTo>
                      <a:pt x="89" y="48"/>
                    </a:lnTo>
                    <a:lnTo>
                      <a:pt x="89" y="48"/>
                    </a:lnTo>
                    <a:lnTo>
                      <a:pt x="89" y="48"/>
                    </a:lnTo>
                    <a:lnTo>
                      <a:pt x="89" y="48"/>
                    </a:lnTo>
                    <a:lnTo>
                      <a:pt x="89" y="48"/>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97" y="40"/>
                    </a:lnTo>
                    <a:lnTo>
                      <a:pt x="97" y="40"/>
                    </a:lnTo>
                    <a:lnTo>
                      <a:pt x="97" y="40"/>
                    </a:lnTo>
                    <a:lnTo>
                      <a:pt x="97" y="40"/>
                    </a:lnTo>
                    <a:lnTo>
                      <a:pt x="97" y="40"/>
                    </a:lnTo>
                    <a:lnTo>
                      <a:pt x="97" y="40"/>
                    </a:lnTo>
                    <a:lnTo>
                      <a:pt x="97" y="40"/>
                    </a:lnTo>
                    <a:lnTo>
                      <a:pt x="97" y="40"/>
                    </a:lnTo>
                    <a:lnTo>
                      <a:pt x="97" y="40"/>
                    </a:lnTo>
                    <a:lnTo>
                      <a:pt x="97" y="32"/>
                    </a:lnTo>
                    <a:lnTo>
                      <a:pt x="97" y="32"/>
                    </a:lnTo>
                    <a:lnTo>
                      <a:pt x="97" y="32"/>
                    </a:lnTo>
                    <a:lnTo>
                      <a:pt x="105" y="32"/>
                    </a:lnTo>
                    <a:lnTo>
                      <a:pt x="105" y="32"/>
                    </a:lnTo>
                    <a:lnTo>
                      <a:pt x="105" y="32"/>
                    </a:lnTo>
                    <a:lnTo>
                      <a:pt x="105" y="32"/>
                    </a:lnTo>
                    <a:lnTo>
                      <a:pt x="105" y="32"/>
                    </a:lnTo>
                    <a:lnTo>
                      <a:pt x="105" y="32"/>
                    </a:lnTo>
                    <a:lnTo>
                      <a:pt x="105" y="32"/>
                    </a:lnTo>
                    <a:lnTo>
                      <a:pt x="105" y="32"/>
                    </a:lnTo>
                    <a:lnTo>
                      <a:pt x="105" y="32"/>
                    </a:lnTo>
                    <a:lnTo>
                      <a:pt x="105" y="32"/>
                    </a:lnTo>
                    <a:lnTo>
                      <a:pt x="105" y="24"/>
                    </a:lnTo>
                    <a:lnTo>
                      <a:pt x="105" y="24"/>
                    </a:lnTo>
                    <a:lnTo>
                      <a:pt x="105" y="24"/>
                    </a:lnTo>
                    <a:lnTo>
                      <a:pt x="105" y="24"/>
                    </a:lnTo>
                    <a:lnTo>
                      <a:pt x="105" y="24"/>
                    </a:lnTo>
                    <a:lnTo>
                      <a:pt x="105"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21" y="24"/>
                    </a:lnTo>
                    <a:lnTo>
                      <a:pt x="121" y="24"/>
                    </a:lnTo>
                    <a:lnTo>
                      <a:pt x="121" y="24"/>
                    </a:lnTo>
                    <a:lnTo>
                      <a:pt x="121" y="24"/>
                    </a:lnTo>
                    <a:lnTo>
                      <a:pt x="121" y="24"/>
                    </a:lnTo>
                    <a:lnTo>
                      <a:pt x="113" y="0"/>
                    </a:lnTo>
                    <a:lnTo>
                      <a:pt x="113" y="0"/>
                    </a:lnTo>
                    <a:lnTo>
                      <a:pt x="97" y="0"/>
                    </a:lnTo>
                    <a:lnTo>
                      <a:pt x="97" y="0"/>
                    </a:lnTo>
                    <a:lnTo>
                      <a:pt x="97" y="0"/>
                    </a:lnTo>
                    <a:lnTo>
                      <a:pt x="97" y="0"/>
                    </a:lnTo>
                    <a:lnTo>
                      <a:pt x="97" y="0"/>
                    </a:lnTo>
                    <a:lnTo>
                      <a:pt x="97" y="0"/>
                    </a:lnTo>
                    <a:lnTo>
                      <a:pt x="97" y="0"/>
                    </a:lnTo>
                    <a:lnTo>
                      <a:pt x="97" y="0"/>
                    </a:lnTo>
                    <a:lnTo>
                      <a:pt x="97" y="0"/>
                    </a:lnTo>
                    <a:lnTo>
                      <a:pt x="97" y="8"/>
                    </a:lnTo>
                    <a:lnTo>
                      <a:pt x="97" y="8"/>
                    </a:lnTo>
                    <a:lnTo>
                      <a:pt x="97" y="8"/>
                    </a:lnTo>
                    <a:lnTo>
                      <a:pt x="97" y="8"/>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16"/>
                    </a:lnTo>
                    <a:lnTo>
                      <a:pt x="89" y="16"/>
                    </a:lnTo>
                    <a:lnTo>
                      <a:pt x="89" y="16"/>
                    </a:lnTo>
                    <a:lnTo>
                      <a:pt x="81" y="16"/>
                    </a:lnTo>
                    <a:lnTo>
                      <a:pt x="81" y="16"/>
                    </a:lnTo>
                    <a:lnTo>
                      <a:pt x="81" y="16"/>
                    </a:lnTo>
                    <a:lnTo>
                      <a:pt x="81" y="16"/>
                    </a:lnTo>
                    <a:lnTo>
                      <a:pt x="81" y="16"/>
                    </a:lnTo>
                    <a:lnTo>
                      <a:pt x="81" y="16"/>
                    </a:lnTo>
                    <a:lnTo>
                      <a:pt x="81" y="16"/>
                    </a:lnTo>
                    <a:lnTo>
                      <a:pt x="81" y="16"/>
                    </a:lnTo>
                    <a:lnTo>
                      <a:pt x="73" y="16"/>
                    </a:lnTo>
                    <a:lnTo>
                      <a:pt x="73" y="16"/>
                    </a:lnTo>
                    <a:lnTo>
                      <a:pt x="73" y="16"/>
                    </a:lnTo>
                    <a:lnTo>
                      <a:pt x="73" y="16"/>
                    </a:lnTo>
                    <a:lnTo>
                      <a:pt x="73" y="16"/>
                    </a:lnTo>
                    <a:lnTo>
                      <a:pt x="73" y="16"/>
                    </a:lnTo>
                    <a:lnTo>
                      <a:pt x="73" y="16"/>
                    </a:lnTo>
                    <a:lnTo>
                      <a:pt x="73" y="16"/>
                    </a:lnTo>
                    <a:lnTo>
                      <a:pt x="73" y="16"/>
                    </a:lnTo>
                    <a:lnTo>
                      <a:pt x="65" y="16"/>
                    </a:lnTo>
                    <a:lnTo>
                      <a:pt x="65" y="16"/>
                    </a:lnTo>
                    <a:lnTo>
                      <a:pt x="65" y="16"/>
                    </a:lnTo>
                    <a:lnTo>
                      <a:pt x="65" y="16"/>
                    </a:lnTo>
                    <a:lnTo>
                      <a:pt x="65" y="16"/>
                    </a:lnTo>
                    <a:lnTo>
                      <a:pt x="65" y="16"/>
                    </a:lnTo>
                    <a:lnTo>
                      <a:pt x="65" y="16"/>
                    </a:lnTo>
                    <a:lnTo>
                      <a:pt x="65" y="16"/>
                    </a:lnTo>
                    <a:lnTo>
                      <a:pt x="65" y="16"/>
                    </a:lnTo>
                    <a:lnTo>
                      <a:pt x="65" y="16"/>
                    </a:lnTo>
                    <a:lnTo>
                      <a:pt x="65"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65" y="16"/>
                    </a:lnTo>
                    <a:lnTo>
                      <a:pt x="65" y="16"/>
                    </a:lnTo>
                    <a:lnTo>
                      <a:pt x="65" y="16"/>
                    </a:lnTo>
                    <a:lnTo>
                      <a:pt x="65" y="16"/>
                    </a:lnTo>
                    <a:lnTo>
                      <a:pt x="65" y="16"/>
                    </a:lnTo>
                    <a:lnTo>
                      <a:pt x="65" y="16"/>
                    </a:lnTo>
                    <a:lnTo>
                      <a:pt x="65" y="16"/>
                    </a:lnTo>
                    <a:lnTo>
                      <a:pt x="65" y="16"/>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57" y="32"/>
                    </a:lnTo>
                    <a:lnTo>
                      <a:pt x="57" y="32"/>
                    </a:lnTo>
                    <a:lnTo>
                      <a:pt x="57" y="32"/>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8"/>
                    </a:lnTo>
                    <a:lnTo>
                      <a:pt x="57" y="48"/>
                    </a:lnTo>
                    <a:lnTo>
                      <a:pt x="57" y="48"/>
                    </a:lnTo>
                    <a:lnTo>
                      <a:pt x="57"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56"/>
                    </a:lnTo>
                    <a:lnTo>
                      <a:pt x="49" y="48"/>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48"/>
                    </a:lnTo>
                    <a:lnTo>
                      <a:pt x="49" y="56"/>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57" y="48"/>
                    </a:lnTo>
                    <a:lnTo>
                      <a:pt x="57" y="48"/>
                    </a:lnTo>
                    <a:lnTo>
                      <a:pt x="57" y="48"/>
                    </a:lnTo>
                    <a:lnTo>
                      <a:pt x="57" y="48"/>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32"/>
                    </a:lnTo>
                    <a:lnTo>
                      <a:pt x="57" y="32"/>
                    </a:lnTo>
                    <a:lnTo>
                      <a:pt x="57" y="32"/>
                    </a:lnTo>
                    <a:lnTo>
                      <a:pt x="57"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16"/>
                    </a:lnTo>
                    <a:lnTo>
                      <a:pt x="65" y="16"/>
                    </a:lnTo>
                    <a:lnTo>
                      <a:pt x="65" y="16"/>
                    </a:lnTo>
                    <a:lnTo>
                      <a:pt x="65" y="16"/>
                    </a:lnTo>
                    <a:lnTo>
                      <a:pt x="65" y="16"/>
                    </a:lnTo>
                    <a:lnTo>
                      <a:pt x="65" y="16"/>
                    </a:lnTo>
                    <a:lnTo>
                      <a:pt x="65" y="16"/>
                    </a:lnTo>
                    <a:lnTo>
                      <a:pt x="65"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49" y="16"/>
                    </a:lnTo>
                    <a:lnTo>
                      <a:pt x="49" y="16"/>
                    </a:lnTo>
                    <a:lnTo>
                      <a:pt x="49" y="16"/>
                    </a:lnTo>
                    <a:lnTo>
                      <a:pt x="49"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65" y="16"/>
                    </a:lnTo>
                    <a:lnTo>
                      <a:pt x="65" y="16"/>
                    </a:lnTo>
                    <a:lnTo>
                      <a:pt x="65" y="16"/>
                    </a:lnTo>
                    <a:lnTo>
                      <a:pt x="65" y="16"/>
                    </a:lnTo>
                    <a:lnTo>
                      <a:pt x="65" y="16"/>
                    </a:lnTo>
                    <a:lnTo>
                      <a:pt x="65" y="16"/>
                    </a:lnTo>
                    <a:lnTo>
                      <a:pt x="65" y="16"/>
                    </a:lnTo>
                    <a:lnTo>
                      <a:pt x="65" y="16"/>
                    </a:lnTo>
                    <a:lnTo>
                      <a:pt x="65" y="16"/>
                    </a:lnTo>
                    <a:lnTo>
                      <a:pt x="65" y="16"/>
                    </a:lnTo>
                    <a:lnTo>
                      <a:pt x="65" y="16"/>
                    </a:lnTo>
                    <a:lnTo>
                      <a:pt x="73" y="16"/>
                    </a:lnTo>
                    <a:lnTo>
                      <a:pt x="73" y="16"/>
                    </a:lnTo>
                    <a:lnTo>
                      <a:pt x="73" y="16"/>
                    </a:lnTo>
                    <a:lnTo>
                      <a:pt x="73" y="16"/>
                    </a:lnTo>
                    <a:lnTo>
                      <a:pt x="73" y="16"/>
                    </a:lnTo>
                    <a:lnTo>
                      <a:pt x="73" y="16"/>
                    </a:lnTo>
                    <a:lnTo>
                      <a:pt x="73" y="16"/>
                    </a:lnTo>
                    <a:lnTo>
                      <a:pt x="73" y="16"/>
                    </a:lnTo>
                    <a:lnTo>
                      <a:pt x="73" y="16"/>
                    </a:lnTo>
                    <a:lnTo>
                      <a:pt x="81" y="16"/>
                    </a:lnTo>
                    <a:lnTo>
                      <a:pt x="81" y="16"/>
                    </a:lnTo>
                    <a:lnTo>
                      <a:pt x="81" y="16"/>
                    </a:lnTo>
                    <a:lnTo>
                      <a:pt x="81" y="16"/>
                    </a:lnTo>
                    <a:lnTo>
                      <a:pt x="81" y="16"/>
                    </a:lnTo>
                    <a:lnTo>
                      <a:pt x="81" y="16"/>
                    </a:lnTo>
                    <a:lnTo>
                      <a:pt x="81" y="16"/>
                    </a:lnTo>
                    <a:lnTo>
                      <a:pt x="81" y="16"/>
                    </a:lnTo>
                    <a:lnTo>
                      <a:pt x="81" y="16"/>
                    </a:lnTo>
                    <a:lnTo>
                      <a:pt x="81" y="16"/>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97" y="8"/>
                    </a:lnTo>
                    <a:lnTo>
                      <a:pt x="97" y="8"/>
                    </a:lnTo>
                    <a:lnTo>
                      <a:pt x="97" y="8"/>
                    </a:lnTo>
                    <a:lnTo>
                      <a:pt x="97" y="8"/>
                    </a:lnTo>
                    <a:lnTo>
                      <a:pt x="97" y="8"/>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113" y="0"/>
                    </a:lnTo>
                    <a:lnTo>
                      <a:pt x="113" y="0"/>
                    </a:lnTo>
                    <a:lnTo>
                      <a:pt x="121" y="24"/>
                    </a:lnTo>
                    <a:lnTo>
                      <a:pt x="121" y="24"/>
                    </a:lnTo>
                    <a:lnTo>
                      <a:pt x="121" y="24"/>
                    </a:lnTo>
                    <a:lnTo>
                      <a:pt x="121" y="24"/>
                    </a:lnTo>
                    <a:lnTo>
                      <a:pt x="121" y="24"/>
                    </a:lnTo>
                    <a:lnTo>
                      <a:pt x="121"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05" y="24"/>
                    </a:lnTo>
                    <a:lnTo>
                      <a:pt x="105" y="24"/>
                    </a:lnTo>
                    <a:lnTo>
                      <a:pt x="105" y="32"/>
                    </a:lnTo>
                    <a:lnTo>
                      <a:pt x="105" y="24"/>
                    </a:lnTo>
                    <a:lnTo>
                      <a:pt x="105" y="32"/>
                    </a:lnTo>
                    <a:lnTo>
                      <a:pt x="105" y="32"/>
                    </a:lnTo>
                    <a:lnTo>
                      <a:pt x="105" y="32"/>
                    </a:lnTo>
                    <a:lnTo>
                      <a:pt x="105" y="32"/>
                    </a:lnTo>
                    <a:lnTo>
                      <a:pt x="105" y="32"/>
                    </a:lnTo>
                    <a:lnTo>
                      <a:pt x="105" y="32"/>
                    </a:lnTo>
                    <a:lnTo>
                      <a:pt x="105" y="32"/>
                    </a:lnTo>
                    <a:lnTo>
                      <a:pt x="105" y="32"/>
                    </a:lnTo>
                    <a:lnTo>
                      <a:pt x="105" y="32"/>
                    </a:lnTo>
                    <a:lnTo>
                      <a:pt x="105" y="32"/>
                    </a:lnTo>
                    <a:lnTo>
                      <a:pt x="97" y="32"/>
                    </a:lnTo>
                    <a:lnTo>
                      <a:pt x="97" y="32"/>
                    </a:lnTo>
                    <a:lnTo>
                      <a:pt x="97" y="32"/>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89" y="40"/>
                    </a:lnTo>
                    <a:lnTo>
                      <a:pt x="89" y="40"/>
                    </a:lnTo>
                    <a:lnTo>
                      <a:pt x="89" y="40"/>
                    </a:lnTo>
                    <a:lnTo>
                      <a:pt x="89" y="40"/>
                    </a:lnTo>
                    <a:lnTo>
                      <a:pt x="89" y="40"/>
                    </a:lnTo>
                    <a:lnTo>
                      <a:pt x="89" y="40"/>
                    </a:lnTo>
                    <a:lnTo>
                      <a:pt x="89" y="40"/>
                    </a:lnTo>
                    <a:lnTo>
                      <a:pt x="89" y="40"/>
                    </a:lnTo>
                    <a:lnTo>
                      <a:pt x="89" y="40"/>
                    </a:lnTo>
                    <a:lnTo>
                      <a:pt x="89" y="40"/>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48"/>
                    </a:lnTo>
                    <a:lnTo>
                      <a:pt x="81" y="48"/>
                    </a:lnTo>
                    <a:lnTo>
                      <a:pt x="81" y="48"/>
                    </a:lnTo>
                    <a:lnTo>
                      <a:pt x="81" y="48"/>
                    </a:lnTo>
                    <a:lnTo>
                      <a:pt x="89" y="48"/>
                    </a:lnTo>
                    <a:lnTo>
                      <a:pt x="89" y="48"/>
                    </a:lnTo>
                    <a:lnTo>
                      <a:pt x="89" y="48"/>
                    </a:lnTo>
                    <a:lnTo>
                      <a:pt x="89" y="48"/>
                    </a:lnTo>
                    <a:lnTo>
                      <a:pt x="89" y="56"/>
                    </a:lnTo>
                    <a:lnTo>
                      <a:pt x="89" y="56"/>
                    </a:lnTo>
                    <a:lnTo>
                      <a:pt x="81" y="56"/>
                    </a:lnTo>
                    <a:lnTo>
                      <a:pt x="81" y="56"/>
                    </a:lnTo>
                    <a:lnTo>
                      <a:pt x="81" y="56"/>
                    </a:lnTo>
                    <a:lnTo>
                      <a:pt x="81" y="56"/>
                    </a:lnTo>
                    <a:lnTo>
                      <a:pt x="81" y="56"/>
                    </a:lnTo>
                    <a:lnTo>
                      <a:pt x="81" y="56"/>
                    </a:lnTo>
                    <a:lnTo>
                      <a:pt x="81" y="56"/>
                    </a:lnTo>
                    <a:lnTo>
                      <a:pt x="81" y="56"/>
                    </a:lnTo>
                    <a:lnTo>
                      <a:pt x="81" y="56"/>
                    </a:lnTo>
                    <a:lnTo>
                      <a:pt x="81" y="56"/>
                    </a:lnTo>
                    <a:lnTo>
                      <a:pt x="81" y="64"/>
                    </a:lnTo>
                    <a:lnTo>
                      <a:pt x="81" y="64"/>
                    </a:lnTo>
                    <a:lnTo>
                      <a:pt x="81" y="64"/>
                    </a:lnTo>
                    <a:lnTo>
                      <a:pt x="81" y="64"/>
                    </a:lnTo>
                    <a:lnTo>
                      <a:pt x="81" y="64"/>
                    </a:lnTo>
                    <a:lnTo>
                      <a:pt x="81" y="64"/>
                    </a:lnTo>
                    <a:lnTo>
                      <a:pt x="81" y="64"/>
                    </a:lnTo>
                    <a:lnTo>
                      <a:pt x="81" y="72"/>
                    </a:lnTo>
                    <a:lnTo>
                      <a:pt x="81" y="72"/>
                    </a:lnTo>
                    <a:lnTo>
                      <a:pt x="81" y="72"/>
                    </a:lnTo>
                    <a:lnTo>
                      <a:pt x="81" y="72"/>
                    </a:lnTo>
                    <a:lnTo>
                      <a:pt x="81" y="72"/>
                    </a:lnTo>
                    <a:lnTo>
                      <a:pt x="81" y="72"/>
                    </a:lnTo>
                    <a:lnTo>
                      <a:pt x="81" y="72"/>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9"/>
                    </a:lnTo>
                    <a:lnTo>
                      <a:pt x="73" y="89"/>
                    </a:lnTo>
                    <a:lnTo>
                      <a:pt x="73" y="81"/>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97"/>
                    </a:lnTo>
                    <a:lnTo>
                      <a:pt x="73" y="97"/>
                    </a:lnTo>
                    <a:lnTo>
                      <a:pt x="73" y="97"/>
                    </a:lnTo>
                    <a:lnTo>
                      <a:pt x="73" y="97"/>
                    </a:lnTo>
                    <a:lnTo>
                      <a:pt x="73" y="97"/>
                    </a:lnTo>
                    <a:lnTo>
                      <a:pt x="73" y="97"/>
                    </a:lnTo>
                    <a:lnTo>
                      <a:pt x="73" y="97"/>
                    </a:lnTo>
                    <a:lnTo>
                      <a:pt x="65" y="97"/>
                    </a:lnTo>
                    <a:lnTo>
                      <a:pt x="73"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49" y="97"/>
                    </a:lnTo>
                    <a:lnTo>
                      <a:pt x="49" y="97"/>
                    </a:lnTo>
                    <a:lnTo>
                      <a:pt x="49" y="97"/>
                    </a:lnTo>
                    <a:lnTo>
                      <a:pt x="49" y="97"/>
                    </a:lnTo>
                    <a:lnTo>
                      <a:pt x="49" y="97"/>
                    </a:lnTo>
                    <a:lnTo>
                      <a:pt x="49" y="89"/>
                    </a:lnTo>
                    <a:lnTo>
                      <a:pt x="49" y="89"/>
                    </a:lnTo>
                    <a:lnTo>
                      <a:pt x="49" y="89"/>
                    </a:lnTo>
                    <a:lnTo>
                      <a:pt x="49" y="89"/>
                    </a:lnTo>
                    <a:lnTo>
                      <a:pt x="49" y="89"/>
                    </a:lnTo>
                    <a:lnTo>
                      <a:pt x="49" y="89"/>
                    </a:lnTo>
                    <a:lnTo>
                      <a:pt x="49" y="89"/>
                    </a:lnTo>
                    <a:lnTo>
                      <a:pt x="49" y="89"/>
                    </a:lnTo>
                    <a:lnTo>
                      <a:pt x="49" y="89"/>
                    </a:lnTo>
                    <a:lnTo>
                      <a:pt x="41" y="89"/>
                    </a:lnTo>
                    <a:lnTo>
                      <a:pt x="49" y="89"/>
                    </a:lnTo>
                    <a:lnTo>
                      <a:pt x="41" y="89"/>
                    </a:lnTo>
                    <a:lnTo>
                      <a:pt x="41" y="97"/>
                    </a:lnTo>
                    <a:lnTo>
                      <a:pt x="41" y="97"/>
                    </a:lnTo>
                    <a:lnTo>
                      <a:pt x="41" y="97"/>
                    </a:lnTo>
                    <a:lnTo>
                      <a:pt x="41" y="89"/>
                    </a:lnTo>
                    <a:lnTo>
                      <a:pt x="41" y="89"/>
                    </a:lnTo>
                    <a:lnTo>
                      <a:pt x="41" y="89"/>
                    </a:lnTo>
                    <a:lnTo>
                      <a:pt x="41" y="89"/>
                    </a:lnTo>
                    <a:lnTo>
                      <a:pt x="41" y="89"/>
                    </a:lnTo>
                    <a:lnTo>
                      <a:pt x="41" y="89"/>
                    </a:lnTo>
                    <a:lnTo>
                      <a:pt x="41" y="89"/>
                    </a:lnTo>
                    <a:lnTo>
                      <a:pt x="41" y="89"/>
                    </a:lnTo>
                    <a:lnTo>
                      <a:pt x="41" y="89"/>
                    </a:lnTo>
                    <a:lnTo>
                      <a:pt x="41" y="89"/>
                    </a:lnTo>
                    <a:lnTo>
                      <a:pt x="33" y="89"/>
                    </a:lnTo>
                    <a:lnTo>
                      <a:pt x="41"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25" y="89"/>
                    </a:lnTo>
                    <a:lnTo>
                      <a:pt x="25" y="89"/>
                    </a:lnTo>
                    <a:lnTo>
                      <a:pt x="25" y="89"/>
                    </a:lnTo>
                    <a:lnTo>
                      <a:pt x="25" y="89"/>
                    </a:lnTo>
                    <a:lnTo>
                      <a:pt x="25" y="89"/>
                    </a:lnTo>
                    <a:lnTo>
                      <a:pt x="25" y="89"/>
                    </a:lnTo>
                    <a:lnTo>
                      <a:pt x="33" y="89"/>
                    </a:lnTo>
                    <a:lnTo>
                      <a:pt x="33" y="89"/>
                    </a:lnTo>
                    <a:lnTo>
                      <a:pt x="33" y="89"/>
                    </a:lnTo>
                    <a:lnTo>
                      <a:pt x="33" y="89"/>
                    </a:lnTo>
                    <a:lnTo>
                      <a:pt x="33" y="97"/>
                    </a:lnTo>
                    <a:lnTo>
                      <a:pt x="33" y="97"/>
                    </a:lnTo>
                    <a:lnTo>
                      <a:pt x="33" y="97"/>
                    </a:lnTo>
                    <a:lnTo>
                      <a:pt x="33" y="97"/>
                    </a:lnTo>
                    <a:lnTo>
                      <a:pt x="33" y="97"/>
                    </a:lnTo>
                    <a:lnTo>
                      <a:pt x="33" y="97"/>
                    </a:lnTo>
                    <a:lnTo>
                      <a:pt x="33" y="97"/>
                    </a:lnTo>
                    <a:lnTo>
                      <a:pt x="33" y="97"/>
                    </a:lnTo>
                    <a:lnTo>
                      <a:pt x="33" y="97"/>
                    </a:lnTo>
                    <a:lnTo>
                      <a:pt x="33" y="97"/>
                    </a:lnTo>
                    <a:lnTo>
                      <a:pt x="33" y="97"/>
                    </a:lnTo>
                    <a:lnTo>
                      <a:pt x="25" y="97"/>
                    </a:lnTo>
                    <a:lnTo>
                      <a:pt x="25" y="97"/>
                    </a:lnTo>
                    <a:lnTo>
                      <a:pt x="25" y="97"/>
                    </a:lnTo>
                    <a:lnTo>
                      <a:pt x="25" y="97"/>
                    </a:lnTo>
                    <a:lnTo>
                      <a:pt x="25" y="97"/>
                    </a:lnTo>
                    <a:lnTo>
                      <a:pt x="25" y="97"/>
                    </a:lnTo>
                    <a:lnTo>
                      <a:pt x="25" y="97"/>
                    </a:lnTo>
                    <a:lnTo>
                      <a:pt x="25"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105"/>
                    </a:lnTo>
                    <a:lnTo>
                      <a:pt x="17" y="105"/>
                    </a:lnTo>
                    <a:lnTo>
                      <a:pt x="9" y="105"/>
                    </a:lnTo>
                    <a:lnTo>
                      <a:pt x="9" y="105"/>
                    </a:lnTo>
                    <a:lnTo>
                      <a:pt x="9" y="105"/>
                    </a:lnTo>
                    <a:lnTo>
                      <a:pt x="9" y="105"/>
                    </a:lnTo>
                    <a:lnTo>
                      <a:pt x="9" y="105"/>
                    </a:lnTo>
                    <a:lnTo>
                      <a:pt x="9" y="105"/>
                    </a:lnTo>
                    <a:lnTo>
                      <a:pt x="9" y="105"/>
                    </a:lnTo>
                    <a:lnTo>
                      <a:pt x="9" y="105"/>
                    </a:lnTo>
                    <a:lnTo>
                      <a:pt x="9" y="105"/>
                    </a:lnTo>
                    <a:lnTo>
                      <a:pt x="9" y="105"/>
                    </a:lnTo>
                    <a:lnTo>
                      <a:pt x="9" y="105"/>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21"/>
                    </a:lnTo>
                    <a:lnTo>
                      <a:pt x="9" y="113"/>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9"/>
                    </a:lnTo>
                    <a:lnTo>
                      <a:pt x="17"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37"/>
                    </a:lnTo>
                    <a:lnTo>
                      <a:pt x="25" y="137"/>
                    </a:lnTo>
                    <a:lnTo>
                      <a:pt x="25" y="137"/>
                    </a:lnTo>
                    <a:lnTo>
                      <a:pt x="25" y="137"/>
                    </a:lnTo>
                    <a:lnTo>
                      <a:pt x="25" y="137"/>
                    </a:lnTo>
                    <a:lnTo>
                      <a:pt x="25"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9" y="145"/>
                    </a:lnTo>
                    <a:lnTo>
                      <a:pt x="49" y="145"/>
                    </a:lnTo>
                    <a:lnTo>
                      <a:pt x="49" y="145"/>
                    </a:lnTo>
                    <a:lnTo>
                      <a:pt x="49"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53"/>
                    </a:lnTo>
                    <a:lnTo>
                      <a:pt x="57" y="153"/>
                    </a:lnTo>
                    <a:lnTo>
                      <a:pt x="57" y="153"/>
                    </a:lnTo>
                    <a:lnTo>
                      <a:pt x="57" y="153"/>
                    </a:lnTo>
                    <a:lnTo>
                      <a:pt x="57" y="153"/>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93"/>
                    </a:lnTo>
                    <a:lnTo>
                      <a:pt x="57" y="193"/>
                    </a:lnTo>
                    <a:lnTo>
                      <a:pt x="57" y="193"/>
                    </a:lnTo>
                    <a:lnTo>
                      <a:pt x="57" y="193"/>
                    </a:lnTo>
                    <a:lnTo>
                      <a:pt x="57" y="193"/>
                    </a:lnTo>
                    <a:lnTo>
                      <a:pt x="49" y="193"/>
                    </a:lnTo>
                    <a:lnTo>
                      <a:pt x="49" y="193"/>
                    </a:lnTo>
                    <a:lnTo>
                      <a:pt x="49" y="193"/>
                    </a:lnTo>
                    <a:lnTo>
                      <a:pt x="49" y="193"/>
                    </a:lnTo>
                    <a:lnTo>
                      <a:pt x="49" y="193"/>
                    </a:lnTo>
                    <a:lnTo>
                      <a:pt x="57" y="193"/>
                    </a:lnTo>
                    <a:lnTo>
                      <a:pt x="57" y="193"/>
                    </a:lnTo>
                    <a:lnTo>
                      <a:pt x="57" y="193"/>
                    </a:lnTo>
                    <a:lnTo>
                      <a:pt x="57" y="193"/>
                    </a:lnTo>
                    <a:lnTo>
                      <a:pt x="49"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3" name="Freeform 2938"/>
              <p:cNvSpPr>
                <a:spLocks/>
              </p:cNvSpPr>
              <p:nvPr/>
            </p:nvSpPr>
            <p:spPr bwMode="auto">
              <a:xfrm>
                <a:off x="2602" y="776"/>
                <a:ext cx="129" cy="105"/>
              </a:xfrm>
              <a:custGeom>
                <a:avLst/>
                <a:gdLst/>
                <a:ahLst/>
                <a:cxnLst>
                  <a:cxn ang="0">
                    <a:pos x="129" y="32"/>
                  </a:cxn>
                  <a:cxn ang="0">
                    <a:pos x="129" y="40"/>
                  </a:cxn>
                  <a:cxn ang="0">
                    <a:pos x="121" y="57"/>
                  </a:cxn>
                  <a:cxn ang="0">
                    <a:pos x="113" y="48"/>
                  </a:cxn>
                  <a:cxn ang="0">
                    <a:pos x="97" y="48"/>
                  </a:cxn>
                  <a:cxn ang="0">
                    <a:pos x="113" y="32"/>
                  </a:cxn>
                  <a:cxn ang="0">
                    <a:pos x="113" y="32"/>
                  </a:cxn>
                  <a:cxn ang="0">
                    <a:pos x="105" y="40"/>
                  </a:cxn>
                  <a:cxn ang="0">
                    <a:pos x="97" y="40"/>
                  </a:cxn>
                  <a:cxn ang="0">
                    <a:pos x="105" y="32"/>
                  </a:cxn>
                  <a:cxn ang="0">
                    <a:pos x="97" y="32"/>
                  </a:cxn>
                  <a:cxn ang="0">
                    <a:pos x="105" y="16"/>
                  </a:cxn>
                  <a:cxn ang="0">
                    <a:pos x="113" y="16"/>
                  </a:cxn>
                  <a:cxn ang="0">
                    <a:pos x="105" y="8"/>
                  </a:cxn>
                  <a:cxn ang="0">
                    <a:pos x="105" y="8"/>
                  </a:cxn>
                  <a:cxn ang="0">
                    <a:pos x="97" y="16"/>
                  </a:cxn>
                  <a:cxn ang="0">
                    <a:pos x="97" y="24"/>
                  </a:cxn>
                  <a:cxn ang="0">
                    <a:pos x="97" y="40"/>
                  </a:cxn>
                  <a:cxn ang="0">
                    <a:pos x="81" y="48"/>
                  </a:cxn>
                  <a:cxn ang="0">
                    <a:pos x="81" y="57"/>
                  </a:cxn>
                  <a:cxn ang="0">
                    <a:pos x="81" y="65"/>
                  </a:cxn>
                  <a:cxn ang="0">
                    <a:pos x="64" y="73"/>
                  </a:cxn>
                  <a:cxn ang="0">
                    <a:pos x="56" y="81"/>
                  </a:cxn>
                  <a:cxn ang="0">
                    <a:pos x="56" y="89"/>
                  </a:cxn>
                  <a:cxn ang="0">
                    <a:pos x="48" y="97"/>
                  </a:cxn>
                  <a:cxn ang="0">
                    <a:pos x="24" y="89"/>
                  </a:cxn>
                  <a:cxn ang="0">
                    <a:pos x="24" y="81"/>
                  </a:cxn>
                  <a:cxn ang="0">
                    <a:pos x="16" y="73"/>
                  </a:cxn>
                  <a:cxn ang="0">
                    <a:pos x="8" y="65"/>
                  </a:cxn>
                  <a:cxn ang="0">
                    <a:pos x="0" y="57"/>
                  </a:cxn>
                  <a:cxn ang="0">
                    <a:pos x="8" y="48"/>
                  </a:cxn>
                  <a:cxn ang="0">
                    <a:pos x="8" y="57"/>
                  </a:cxn>
                  <a:cxn ang="0">
                    <a:pos x="8" y="65"/>
                  </a:cxn>
                  <a:cxn ang="0">
                    <a:pos x="16" y="73"/>
                  </a:cxn>
                  <a:cxn ang="0">
                    <a:pos x="24" y="81"/>
                  </a:cxn>
                  <a:cxn ang="0">
                    <a:pos x="24" y="97"/>
                  </a:cxn>
                  <a:cxn ang="0">
                    <a:pos x="48" y="97"/>
                  </a:cxn>
                  <a:cxn ang="0">
                    <a:pos x="56" y="89"/>
                  </a:cxn>
                  <a:cxn ang="0">
                    <a:pos x="56" y="81"/>
                  </a:cxn>
                  <a:cxn ang="0">
                    <a:pos x="64" y="73"/>
                  </a:cxn>
                  <a:cxn ang="0">
                    <a:pos x="81" y="65"/>
                  </a:cxn>
                  <a:cxn ang="0">
                    <a:pos x="89" y="57"/>
                  </a:cxn>
                  <a:cxn ang="0">
                    <a:pos x="81" y="48"/>
                  </a:cxn>
                  <a:cxn ang="0">
                    <a:pos x="97" y="40"/>
                  </a:cxn>
                  <a:cxn ang="0">
                    <a:pos x="89" y="24"/>
                  </a:cxn>
                  <a:cxn ang="0">
                    <a:pos x="97" y="16"/>
                  </a:cxn>
                  <a:cxn ang="0">
                    <a:pos x="105" y="8"/>
                  </a:cxn>
                  <a:cxn ang="0">
                    <a:pos x="105" y="8"/>
                  </a:cxn>
                  <a:cxn ang="0">
                    <a:pos x="113" y="8"/>
                  </a:cxn>
                  <a:cxn ang="0">
                    <a:pos x="105" y="16"/>
                  </a:cxn>
                  <a:cxn ang="0">
                    <a:pos x="105" y="32"/>
                  </a:cxn>
                  <a:cxn ang="0">
                    <a:pos x="105" y="32"/>
                  </a:cxn>
                  <a:cxn ang="0">
                    <a:pos x="97" y="40"/>
                  </a:cxn>
                  <a:cxn ang="0">
                    <a:pos x="105" y="40"/>
                  </a:cxn>
                  <a:cxn ang="0">
                    <a:pos x="113" y="24"/>
                  </a:cxn>
                  <a:cxn ang="0">
                    <a:pos x="113" y="32"/>
                  </a:cxn>
                  <a:cxn ang="0">
                    <a:pos x="97" y="48"/>
                  </a:cxn>
                  <a:cxn ang="0">
                    <a:pos x="113" y="48"/>
                  </a:cxn>
                  <a:cxn ang="0">
                    <a:pos x="121" y="48"/>
                  </a:cxn>
                  <a:cxn ang="0">
                    <a:pos x="129" y="40"/>
                  </a:cxn>
                  <a:cxn ang="0">
                    <a:pos x="129" y="32"/>
                  </a:cxn>
                </a:cxnLst>
                <a:rect l="0" t="0" r="r" b="b"/>
                <a:pathLst>
                  <a:path w="129" h="105">
                    <a:moveTo>
                      <a:pt x="121" y="32"/>
                    </a:moveTo>
                    <a:lnTo>
                      <a:pt x="121" y="32"/>
                    </a:lnTo>
                    <a:lnTo>
                      <a:pt x="121" y="32"/>
                    </a:lnTo>
                    <a:lnTo>
                      <a:pt x="121" y="32"/>
                    </a:lnTo>
                    <a:lnTo>
                      <a:pt x="121" y="32"/>
                    </a:lnTo>
                    <a:lnTo>
                      <a:pt x="121" y="32"/>
                    </a:lnTo>
                    <a:lnTo>
                      <a:pt x="121" y="32"/>
                    </a:lnTo>
                    <a:lnTo>
                      <a:pt x="129" y="24"/>
                    </a:lnTo>
                    <a:lnTo>
                      <a:pt x="129" y="24"/>
                    </a:lnTo>
                    <a:lnTo>
                      <a:pt x="129" y="24"/>
                    </a:lnTo>
                    <a:lnTo>
                      <a:pt x="129" y="32"/>
                    </a:lnTo>
                    <a:lnTo>
                      <a:pt x="129" y="24"/>
                    </a:lnTo>
                    <a:lnTo>
                      <a:pt x="129" y="24"/>
                    </a:lnTo>
                    <a:lnTo>
                      <a:pt x="129" y="24"/>
                    </a:lnTo>
                    <a:lnTo>
                      <a:pt x="129" y="24"/>
                    </a:lnTo>
                    <a:lnTo>
                      <a:pt x="129" y="32"/>
                    </a:lnTo>
                    <a:lnTo>
                      <a:pt x="129" y="24"/>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8"/>
                    </a:lnTo>
                    <a:lnTo>
                      <a:pt x="129" y="40"/>
                    </a:lnTo>
                    <a:lnTo>
                      <a:pt x="129" y="48"/>
                    </a:lnTo>
                    <a:lnTo>
                      <a:pt x="129" y="48"/>
                    </a:lnTo>
                    <a:lnTo>
                      <a:pt x="121" y="48"/>
                    </a:lnTo>
                    <a:lnTo>
                      <a:pt x="129"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57"/>
                    </a:lnTo>
                    <a:lnTo>
                      <a:pt x="121" y="57"/>
                    </a:lnTo>
                    <a:lnTo>
                      <a:pt x="121" y="57"/>
                    </a:lnTo>
                    <a:lnTo>
                      <a:pt x="121" y="57"/>
                    </a:lnTo>
                    <a:lnTo>
                      <a:pt x="121" y="57"/>
                    </a:lnTo>
                    <a:lnTo>
                      <a:pt x="121" y="57"/>
                    </a:lnTo>
                    <a:lnTo>
                      <a:pt x="121" y="57"/>
                    </a:lnTo>
                    <a:lnTo>
                      <a:pt x="121" y="57"/>
                    </a:lnTo>
                    <a:lnTo>
                      <a:pt x="121"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48"/>
                    </a:lnTo>
                    <a:lnTo>
                      <a:pt x="113"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05" y="32"/>
                    </a:lnTo>
                    <a:lnTo>
                      <a:pt x="105" y="32"/>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8"/>
                    </a:lnTo>
                    <a:lnTo>
                      <a:pt x="113" y="16"/>
                    </a:lnTo>
                    <a:lnTo>
                      <a:pt x="113" y="8"/>
                    </a:lnTo>
                    <a:lnTo>
                      <a:pt x="113" y="16"/>
                    </a:lnTo>
                    <a:lnTo>
                      <a:pt x="113" y="16"/>
                    </a:lnTo>
                    <a:lnTo>
                      <a:pt x="113" y="16"/>
                    </a:lnTo>
                    <a:lnTo>
                      <a:pt x="113" y="16"/>
                    </a:lnTo>
                    <a:lnTo>
                      <a:pt x="113" y="16"/>
                    </a:lnTo>
                    <a:lnTo>
                      <a:pt x="113" y="16"/>
                    </a:lnTo>
                    <a:lnTo>
                      <a:pt x="113" y="16"/>
                    </a:lnTo>
                    <a:lnTo>
                      <a:pt x="113"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24"/>
                    </a:lnTo>
                    <a:lnTo>
                      <a:pt x="97" y="24"/>
                    </a:lnTo>
                    <a:lnTo>
                      <a:pt x="97" y="24"/>
                    </a:lnTo>
                    <a:lnTo>
                      <a:pt x="97" y="24"/>
                    </a:lnTo>
                    <a:lnTo>
                      <a:pt x="97" y="24"/>
                    </a:lnTo>
                    <a:lnTo>
                      <a:pt x="97" y="24"/>
                    </a:lnTo>
                    <a:lnTo>
                      <a:pt x="97" y="24"/>
                    </a:lnTo>
                    <a:lnTo>
                      <a:pt x="97" y="24"/>
                    </a:lnTo>
                    <a:lnTo>
                      <a:pt x="97" y="24"/>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89" y="40"/>
                    </a:lnTo>
                    <a:lnTo>
                      <a:pt x="89" y="40"/>
                    </a:lnTo>
                    <a:lnTo>
                      <a:pt x="89" y="40"/>
                    </a:lnTo>
                    <a:lnTo>
                      <a:pt x="89" y="40"/>
                    </a:lnTo>
                    <a:lnTo>
                      <a:pt x="89" y="40"/>
                    </a:lnTo>
                    <a:lnTo>
                      <a:pt x="89" y="48"/>
                    </a:lnTo>
                    <a:lnTo>
                      <a:pt x="89" y="48"/>
                    </a:lnTo>
                    <a:lnTo>
                      <a:pt x="89" y="48"/>
                    </a:lnTo>
                    <a:lnTo>
                      <a:pt x="89" y="48"/>
                    </a:lnTo>
                    <a:lnTo>
                      <a:pt x="89" y="48"/>
                    </a:lnTo>
                    <a:lnTo>
                      <a:pt x="81" y="48"/>
                    </a:lnTo>
                    <a:lnTo>
                      <a:pt x="89" y="48"/>
                    </a:lnTo>
                    <a:lnTo>
                      <a:pt x="81" y="48"/>
                    </a:lnTo>
                    <a:lnTo>
                      <a:pt x="81" y="48"/>
                    </a:lnTo>
                    <a:lnTo>
                      <a:pt x="81" y="48"/>
                    </a:lnTo>
                    <a:lnTo>
                      <a:pt x="81" y="48"/>
                    </a:lnTo>
                    <a:lnTo>
                      <a:pt x="81" y="48"/>
                    </a:lnTo>
                    <a:lnTo>
                      <a:pt x="81" y="48"/>
                    </a:lnTo>
                    <a:lnTo>
                      <a:pt x="81" y="48"/>
                    </a:lnTo>
                    <a:lnTo>
                      <a:pt x="81" y="48"/>
                    </a:lnTo>
                    <a:lnTo>
                      <a:pt x="89" y="48"/>
                    </a:lnTo>
                    <a:lnTo>
                      <a:pt x="81" y="48"/>
                    </a:lnTo>
                    <a:lnTo>
                      <a:pt x="89" y="48"/>
                    </a:lnTo>
                    <a:lnTo>
                      <a:pt x="89" y="48"/>
                    </a:lnTo>
                    <a:lnTo>
                      <a:pt x="89" y="48"/>
                    </a:lnTo>
                    <a:lnTo>
                      <a:pt x="89" y="48"/>
                    </a:lnTo>
                    <a:lnTo>
                      <a:pt x="89" y="48"/>
                    </a:lnTo>
                    <a:lnTo>
                      <a:pt x="89" y="48"/>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65"/>
                    </a:lnTo>
                    <a:lnTo>
                      <a:pt x="81" y="65"/>
                    </a:lnTo>
                    <a:lnTo>
                      <a:pt x="81" y="65"/>
                    </a:lnTo>
                    <a:lnTo>
                      <a:pt x="81" y="65"/>
                    </a:lnTo>
                    <a:lnTo>
                      <a:pt x="81" y="65"/>
                    </a:lnTo>
                    <a:lnTo>
                      <a:pt x="81" y="65"/>
                    </a:lnTo>
                    <a:lnTo>
                      <a:pt x="81" y="65"/>
                    </a:lnTo>
                    <a:lnTo>
                      <a:pt x="81" y="65"/>
                    </a:lnTo>
                    <a:lnTo>
                      <a:pt x="72" y="65"/>
                    </a:lnTo>
                    <a:lnTo>
                      <a:pt x="72" y="65"/>
                    </a:lnTo>
                    <a:lnTo>
                      <a:pt x="72" y="65"/>
                    </a:lnTo>
                    <a:lnTo>
                      <a:pt x="72" y="65"/>
                    </a:lnTo>
                    <a:lnTo>
                      <a:pt x="72" y="65"/>
                    </a:lnTo>
                    <a:lnTo>
                      <a:pt x="72" y="73"/>
                    </a:lnTo>
                    <a:lnTo>
                      <a:pt x="72" y="73"/>
                    </a:lnTo>
                    <a:lnTo>
                      <a:pt x="72" y="73"/>
                    </a:lnTo>
                    <a:lnTo>
                      <a:pt x="72" y="73"/>
                    </a:lnTo>
                    <a:lnTo>
                      <a:pt x="72" y="73"/>
                    </a:lnTo>
                    <a:lnTo>
                      <a:pt x="72" y="73"/>
                    </a:lnTo>
                    <a:lnTo>
                      <a:pt x="72"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81"/>
                    </a:lnTo>
                    <a:lnTo>
                      <a:pt x="56" y="81"/>
                    </a:lnTo>
                    <a:lnTo>
                      <a:pt x="56" y="81"/>
                    </a:lnTo>
                    <a:lnTo>
                      <a:pt x="56" y="81"/>
                    </a:lnTo>
                    <a:lnTo>
                      <a:pt x="56" y="81"/>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97"/>
                    </a:lnTo>
                    <a:lnTo>
                      <a:pt x="56" y="97"/>
                    </a:lnTo>
                    <a:lnTo>
                      <a:pt x="56" y="97"/>
                    </a:lnTo>
                    <a:lnTo>
                      <a:pt x="56" y="97"/>
                    </a:lnTo>
                    <a:lnTo>
                      <a:pt x="56"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0" y="97"/>
                    </a:lnTo>
                    <a:lnTo>
                      <a:pt x="40" y="97"/>
                    </a:lnTo>
                    <a:lnTo>
                      <a:pt x="40" y="97"/>
                    </a:lnTo>
                    <a:lnTo>
                      <a:pt x="40" y="105"/>
                    </a:lnTo>
                    <a:lnTo>
                      <a:pt x="40" y="105"/>
                    </a:lnTo>
                    <a:lnTo>
                      <a:pt x="40" y="105"/>
                    </a:lnTo>
                    <a:lnTo>
                      <a:pt x="40" y="105"/>
                    </a:lnTo>
                    <a:lnTo>
                      <a:pt x="40" y="105"/>
                    </a:lnTo>
                    <a:lnTo>
                      <a:pt x="40" y="105"/>
                    </a:lnTo>
                    <a:lnTo>
                      <a:pt x="40" y="105"/>
                    </a:lnTo>
                    <a:lnTo>
                      <a:pt x="32" y="97"/>
                    </a:lnTo>
                    <a:lnTo>
                      <a:pt x="32" y="97"/>
                    </a:lnTo>
                    <a:lnTo>
                      <a:pt x="32" y="97"/>
                    </a:lnTo>
                    <a:lnTo>
                      <a:pt x="32" y="97"/>
                    </a:lnTo>
                    <a:lnTo>
                      <a:pt x="32" y="97"/>
                    </a:lnTo>
                    <a:lnTo>
                      <a:pt x="32" y="97"/>
                    </a:lnTo>
                    <a:lnTo>
                      <a:pt x="32" y="97"/>
                    </a:lnTo>
                    <a:lnTo>
                      <a:pt x="32" y="97"/>
                    </a:lnTo>
                    <a:lnTo>
                      <a:pt x="32" y="97"/>
                    </a:lnTo>
                    <a:lnTo>
                      <a:pt x="24" y="97"/>
                    </a:lnTo>
                    <a:lnTo>
                      <a:pt x="24" y="97"/>
                    </a:lnTo>
                    <a:lnTo>
                      <a:pt x="24" y="97"/>
                    </a:lnTo>
                    <a:lnTo>
                      <a:pt x="24" y="97"/>
                    </a:lnTo>
                    <a:lnTo>
                      <a:pt x="24" y="97"/>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16" y="73"/>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73"/>
                    </a:lnTo>
                    <a:lnTo>
                      <a:pt x="16" y="65"/>
                    </a:lnTo>
                    <a:lnTo>
                      <a:pt x="16" y="65"/>
                    </a:lnTo>
                    <a:lnTo>
                      <a:pt x="16" y="65"/>
                    </a:lnTo>
                    <a:lnTo>
                      <a:pt x="16" y="65"/>
                    </a:lnTo>
                    <a:lnTo>
                      <a:pt x="16" y="65"/>
                    </a:lnTo>
                    <a:lnTo>
                      <a:pt x="16" y="65"/>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0" y="57"/>
                    </a:lnTo>
                    <a:lnTo>
                      <a:pt x="0" y="57"/>
                    </a:lnTo>
                    <a:lnTo>
                      <a:pt x="0" y="57"/>
                    </a:lnTo>
                    <a:lnTo>
                      <a:pt x="0" y="57"/>
                    </a:lnTo>
                    <a:lnTo>
                      <a:pt x="0" y="48"/>
                    </a:lnTo>
                    <a:lnTo>
                      <a:pt x="0" y="48"/>
                    </a:lnTo>
                    <a:lnTo>
                      <a:pt x="0" y="48"/>
                    </a:lnTo>
                    <a:lnTo>
                      <a:pt x="0" y="48"/>
                    </a:lnTo>
                    <a:lnTo>
                      <a:pt x="0" y="48"/>
                    </a:lnTo>
                    <a:lnTo>
                      <a:pt x="0" y="48"/>
                    </a:lnTo>
                    <a:lnTo>
                      <a:pt x="0" y="48"/>
                    </a:lnTo>
                    <a:lnTo>
                      <a:pt x="0"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0" y="48"/>
                    </a:lnTo>
                    <a:lnTo>
                      <a:pt x="0" y="48"/>
                    </a:lnTo>
                    <a:lnTo>
                      <a:pt x="0" y="48"/>
                    </a:lnTo>
                    <a:lnTo>
                      <a:pt x="0" y="48"/>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16" y="65"/>
                    </a:lnTo>
                    <a:lnTo>
                      <a:pt x="16" y="65"/>
                    </a:lnTo>
                    <a:lnTo>
                      <a:pt x="16" y="65"/>
                    </a:lnTo>
                    <a:lnTo>
                      <a:pt x="16" y="65"/>
                    </a:lnTo>
                    <a:lnTo>
                      <a:pt x="16" y="65"/>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24" y="73"/>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97"/>
                    </a:lnTo>
                    <a:lnTo>
                      <a:pt x="24" y="89"/>
                    </a:lnTo>
                    <a:lnTo>
                      <a:pt x="24" y="97"/>
                    </a:lnTo>
                    <a:lnTo>
                      <a:pt x="24" y="97"/>
                    </a:lnTo>
                    <a:lnTo>
                      <a:pt x="32" y="97"/>
                    </a:lnTo>
                    <a:lnTo>
                      <a:pt x="32" y="97"/>
                    </a:lnTo>
                    <a:lnTo>
                      <a:pt x="32" y="97"/>
                    </a:lnTo>
                    <a:lnTo>
                      <a:pt x="32" y="97"/>
                    </a:lnTo>
                    <a:lnTo>
                      <a:pt x="32" y="97"/>
                    </a:lnTo>
                    <a:lnTo>
                      <a:pt x="32" y="97"/>
                    </a:lnTo>
                    <a:lnTo>
                      <a:pt x="32" y="97"/>
                    </a:lnTo>
                    <a:lnTo>
                      <a:pt x="32" y="97"/>
                    </a:lnTo>
                    <a:lnTo>
                      <a:pt x="32" y="97"/>
                    </a:lnTo>
                    <a:lnTo>
                      <a:pt x="32"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1"/>
                    </a:lnTo>
                    <a:lnTo>
                      <a:pt x="56" y="81"/>
                    </a:lnTo>
                    <a:lnTo>
                      <a:pt x="56" y="89"/>
                    </a:lnTo>
                    <a:lnTo>
                      <a:pt x="56" y="81"/>
                    </a:lnTo>
                    <a:lnTo>
                      <a:pt x="56" y="81"/>
                    </a:lnTo>
                    <a:lnTo>
                      <a:pt x="56" y="81"/>
                    </a:lnTo>
                    <a:lnTo>
                      <a:pt x="56" y="81"/>
                    </a:lnTo>
                    <a:lnTo>
                      <a:pt x="56" y="81"/>
                    </a:lnTo>
                    <a:lnTo>
                      <a:pt x="56" y="81"/>
                    </a:lnTo>
                    <a:lnTo>
                      <a:pt x="56" y="81"/>
                    </a:lnTo>
                    <a:lnTo>
                      <a:pt x="56"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72" y="73"/>
                    </a:lnTo>
                    <a:lnTo>
                      <a:pt x="72" y="73"/>
                    </a:lnTo>
                    <a:lnTo>
                      <a:pt x="72" y="73"/>
                    </a:lnTo>
                    <a:lnTo>
                      <a:pt x="72" y="73"/>
                    </a:lnTo>
                    <a:lnTo>
                      <a:pt x="72" y="73"/>
                    </a:lnTo>
                    <a:lnTo>
                      <a:pt x="72" y="73"/>
                    </a:lnTo>
                    <a:lnTo>
                      <a:pt x="72" y="73"/>
                    </a:lnTo>
                    <a:lnTo>
                      <a:pt x="72" y="65"/>
                    </a:lnTo>
                    <a:lnTo>
                      <a:pt x="72" y="65"/>
                    </a:lnTo>
                    <a:lnTo>
                      <a:pt x="72" y="65"/>
                    </a:lnTo>
                    <a:lnTo>
                      <a:pt x="72" y="65"/>
                    </a:lnTo>
                    <a:lnTo>
                      <a:pt x="72" y="65"/>
                    </a:lnTo>
                    <a:lnTo>
                      <a:pt x="81" y="65"/>
                    </a:lnTo>
                    <a:lnTo>
                      <a:pt x="81" y="65"/>
                    </a:lnTo>
                    <a:lnTo>
                      <a:pt x="81" y="65"/>
                    </a:lnTo>
                    <a:lnTo>
                      <a:pt x="81" y="65"/>
                    </a:lnTo>
                    <a:lnTo>
                      <a:pt x="81" y="65"/>
                    </a:lnTo>
                    <a:lnTo>
                      <a:pt x="81" y="65"/>
                    </a:lnTo>
                    <a:lnTo>
                      <a:pt x="81" y="65"/>
                    </a:lnTo>
                    <a:lnTo>
                      <a:pt x="81" y="65"/>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9" y="57"/>
                    </a:lnTo>
                    <a:lnTo>
                      <a:pt x="81" y="57"/>
                    </a:lnTo>
                    <a:lnTo>
                      <a:pt x="81" y="57"/>
                    </a:lnTo>
                    <a:lnTo>
                      <a:pt x="81" y="57"/>
                    </a:lnTo>
                    <a:lnTo>
                      <a:pt x="89" y="57"/>
                    </a:lnTo>
                    <a:lnTo>
                      <a:pt x="89" y="57"/>
                    </a:lnTo>
                    <a:lnTo>
                      <a:pt x="89" y="57"/>
                    </a:lnTo>
                    <a:lnTo>
                      <a:pt x="89" y="57"/>
                    </a:lnTo>
                    <a:lnTo>
                      <a:pt x="89" y="57"/>
                    </a:lnTo>
                    <a:lnTo>
                      <a:pt x="89" y="57"/>
                    </a:lnTo>
                    <a:lnTo>
                      <a:pt x="89" y="57"/>
                    </a:lnTo>
                    <a:lnTo>
                      <a:pt x="89" y="57"/>
                    </a:lnTo>
                    <a:lnTo>
                      <a:pt x="89" y="57"/>
                    </a:lnTo>
                    <a:lnTo>
                      <a:pt x="89" y="57"/>
                    </a:lnTo>
                    <a:lnTo>
                      <a:pt x="89" y="48"/>
                    </a:lnTo>
                    <a:lnTo>
                      <a:pt x="89" y="48"/>
                    </a:lnTo>
                    <a:lnTo>
                      <a:pt x="89" y="48"/>
                    </a:lnTo>
                    <a:lnTo>
                      <a:pt x="89" y="48"/>
                    </a:lnTo>
                    <a:lnTo>
                      <a:pt x="89" y="48"/>
                    </a:lnTo>
                    <a:lnTo>
                      <a:pt x="89"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9" y="48"/>
                    </a:lnTo>
                    <a:lnTo>
                      <a:pt x="89" y="48"/>
                    </a:lnTo>
                    <a:lnTo>
                      <a:pt x="89" y="40"/>
                    </a:lnTo>
                    <a:lnTo>
                      <a:pt x="89" y="40"/>
                    </a:lnTo>
                    <a:lnTo>
                      <a:pt x="89" y="40"/>
                    </a:lnTo>
                    <a:lnTo>
                      <a:pt x="89" y="40"/>
                    </a:lnTo>
                    <a:lnTo>
                      <a:pt x="89" y="40"/>
                    </a:lnTo>
                    <a:lnTo>
                      <a:pt x="89" y="40"/>
                    </a:lnTo>
                    <a:lnTo>
                      <a:pt x="89" y="40"/>
                    </a:lnTo>
                    <a:lnTo>
                      <a:pt x="89" y="40"/>
                    </a:lnTo>
                    <a:lnTo>
                      <a:pt x="89" y="40"/>
                    </a:lnTo>
                    <a:lnTo>
                      <a:pt x="89"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32"/>
                    </a:lnTo>
                    <a:lnTo>
                      <a:pt x="97" y="32"/>
                    </a:lnTo>
                    <a:lnTo>
                      <a:pt x="97" y="32"/>
                    </a:lnTo>
                    <a:lnTo>
                      <a:pt x="97" y="32"/>
                    </a:lnTo>
                    <a:lnTo>
                      <a:pt x="97" y="32"/>
                    </a:lnTo>
                    <a:lnTo>
                      <a:pt x="97" y="32"/>
                    </a:lnTo>
                    <a:lnTo>
                      <a:pt x="97" y="32"/>
                    </a:lnTo>
                    <a:lnTo>
                      <a:pt x="97" y="32"/>
                    </a:lnTo>
                    <a:lnTo>
                      <a:pt x="89" y="32"/>
                    </a:lnTo>
                    <a:lnTo>
                      <a:pt x="89" y="32"/>
                    </a:lnTo>
                    <a:lnTo>
                      <a:pt x="89" y="24"/>
                    </a:lnTo>
                    <a:lnTo>
                      <a:pt x="89" y="24"/>
                    </a:lnTo>
                    <a:lnTo>
                      <a:pt x="89" y="24"/>
                    </a:lnTo>
                    <a:lnTo>
                      <a:pt x="89" y="24"/>
                    </a:lnTo>
                    <a:lnTo>
                      <a:pt x="89" y="24"/>
                    </a:lnTo>
                    <a:lnTo>
                      <a:pt x="89" y="24"/>
                    </a:lnTo>
                    <a:lnTo>
                      <a:pt x="89" y="24"/>
                    </a:lnTo>
                    <a:lnTo>
                      <a:pt x="89" y="24"/>
                    </a:lnTo>
                    <a:lnTo>
                      <a:pt x="89" y="24"/>
                    </a:lnTo>
                    <a:lnTo>
                      <a:pt x="89" y="16"/>
                    </a:lnTo>
                    <a:lnTo>
                      <a:pt x="89"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8"/>
                    </a:lnTo>
                    <a:lnTo>
                      <a:pt x="105" y="16"/>
                    </a:lnTo>
                    <a:lnTo>
                      <a:pt x="105" y="8"/>
                    </a:lnTo>
                    <a:lnTo>
                      <a:pt x="105" y="16"/>
                    </a:lnTo>
                    <a:lnTo>
                      <a:pt x="105" y="16"/>
                    </a:lnTo>
                    <a:lnTo>
                      <a:pt x="105" y="16"/>
                    </a:lnTo>
                    <a:lnTo>
                      <a:pt x="113" y="16"/>
                    </a:lnTo>
                    <a:lnTo>
                      <a:pt x="113" y="16"/>
                    </a:lnTo>
                    <a:lnTo>
                      <a:pt x="113" y="16"/>
                    </a:lnTo>
                    <a:lnTo>
                      <a:pt x="113" y="16"/>
                    </a:lnTo>
                    <a:lnTo>
                      <a:pt x="113" y="8"/>
                    </a:lnTo>
                    <a:lnTo>
                      <a:pt x="113" y="8"/>
                    </a:lnTo>
                    <a:lnTo>
                      <a:pt x="113" y="8"/>
                    </a:lnTo>
                    <a:lnTo>
                      <a:pt x="113" y="8"/>
                    </a:lnTo>
                    <a:lnTo>
                      <a:pt x="113" y="8"/>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32"/>
                    </a:lnTo>
                    <a:lnTo>
                      <a:pt x="105" y="32"/>
                    </a:lnTo>
                    <a:lnTo>
                      <a:pt x="97" y="32"/>
                    </a:lnTo>
                    <a:lnTo>
                      <a:pt x="105"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105" y="32"/>
                    </a:lnTo>
                    <a:lnTo>
                      <a:pt x="105" y="32"/>
                    </a:lnTo>
                    <a:lnTo>
                      <a:pt x="105" y="32"/>
                    </a:lnTo>
                    <a:lnTo>
                      <a:pt x="105" y="32"/>
                    </a:lnTo>
                    <a:lnTo>
                      <a:pt x="105" y="32"/>
                    </a:lnTo>
                    <a:lnTo>
                      <a:pt x="105" y="32"/>
                    </a:lnTo>
                    <a:lnTo>
                      <a:pt x="105" y="32"/>
                    </a:lnTo>
                    <a:lnTo>
                      <a:pt x="105" y="32"/>
                    </a:lnTo>
                    <a:lnTo>
                      <a:pt x="105" y="32"/>
                    </a:lnTo>
                    <a:lnTo>
                      <a:pt x="105" y="32"/>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105" y="40"/>
                    </a:lnTo>
                    <a:lnTo>
                      <a:pt x="97"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32"/>
                    </a:lnTo>
                    <a:lnTo>
                      <a:pt x="105" y="40"/>
                    </a:lnTo>
                    <a:lnTo>
                      <a:pt x="105" y="32"/>
                    </a:lnTo>
                    <a:lnTo>
                      <a:pt x="105" y="32"/>
                    </a:lnTo>
                    <a:lnTo>
                      <a:pt x="105" y="32"/>
                    </a:lnTo>
                    <a:lnTo>
                      <a:pt x="105" y="32"/>
                    </a:lnTo>
                    <a:lnTo>
                      <a:pt x="105" y="32"/>
                    </a:lnTo>
                    <a:lnTo>
                      <a:pt x="105" y="32"/>
                    </a:lnTo>
                    <a:lnTo>
                      <a:pt x="105" y="32"/>
                    </a:lnTo>
                    <a:lnTo>
                      <a:pt x="113" y="32"/>
                    </a:lnTo>
                    <a:lnTo>
                      <a:pt x="113" y="32"/>
                    </a:lnTo>
                    <a:lnTo>
                      <a:pt x="113" y="32"/>
                    </a:lnTo>
                    <a:lnTo>
                      <a:pt x="113" y="32"/>
                    </a:lnTo>
                    <a:lnTo>
                      <a:pt x="113" y="32"/>
                    </a:lnTo>
                    <a:lnTo>
                      <a:pt x="113" y="32"/>
                    </a:lnTo>
                    <a:lnTo>
                      <a:pt x="113" y="32"/>
                    </a:lnTo>
                    <a:lnTo>
                      <a:pt x="113" y="24"/>
                    </a:lnTo>
                    <a:lnTo>
                      <a:pt x="113" y="24"/>
                    </a:lnTo>
                    <a:lnTo>
                      <a:pt x="113" y="24"/>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40"/>
                    </a:lnTo>
                    <a:lnTo>
                      <a:pt x="113" y="40"/>
                    </a:lnTo>
                    <a:lnTo>
                      <a:pt x="113" y="40"/>
                    </a:lnTo>
                    <a:lnTo>
                      <a:pt x="113" y="40"/>
                    </a:lnTo>
                    <a:lnTo>
                      <a:pt x="113" y="40"/>
                    </a:lnTo>
                    <a:lnTo>
                      <a:pt x="113" y="40"/>
                    </a:lnTo>
                    <a:lnTo>
                      <a:pt x="113" y="40"/>
                    </a:lnTo>
                    <a:lnTo>
                      <a:pt x="105" y="40"/>
                    </a:lnTo>
                    <a:lnTo>
                      <a:pt x="105" y="40"/>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13" y="48"/>
                    </a:lnTo>
                    <a:lnTo>
                      <a:pt x="113" y="48"/>
                    </a:lnTo>
                    <a:lnTo>
                      <a:pt x="113" y="48"/>
                    </a:lnTo>
                    <a:lnTo>
                      <a:pt x="113" y="48"/>
                    </a:lnTo>
                    <a:lnTo>
                      <a:pt x="113" y="48"/>
                    </a:lnTo>
                    <a:lnTo>
                      <a:pt x="113" y="48"/>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21" y="57"/>
                    </a:lnTo>
                    <a:lnTo>
                      <a:pt x="113" y="57"/>
                    </a:lnTo>
                    <a:lnTo>
                      <a:pt x="121" y="57"/>
                    </a:lnTo>
                    <a:lnTo>
                      <a:pt x="121" y="57"/>
                    </a:lnTo>
                    <a:lnTo>
                      <a:pt x="121" y="57"/>
                    </a:lnTo>
                    <a:lnTo>
                      <a:pt x="121" y="57"/>
                    </a:lnTo>
                    <a:lnTo>
                      <a:pt x="121" y="57"/>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0"/>
                    </a:lnTo>
                    <a:lnTo>
                      <a:pt x="121" y="48"/>
                    </a:lnTo>
                    <a:lnTo>
                      <a:pt x="121" y="40"/>
                    </a:lnTo>
                    <a:lnTo>
                      <a:pt x="121"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24"/>
                    </a:lnTo>
                    <a:lnTo>
                      <a:pt x="129" y="24"/>
                    </a:lnTo>
                    <a:lnTo>
                      <a:pt x="129" y="24"/>
                    </a:lnTo>
                    <a:lnTo>
                      <a:pt x="129" y="24"/>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4" name="Freeform 2939"/>
              <p:cNvSpPr>
                <a:spLocks/>
              </p:cNvSpPr>
              <p:nvPr/>
            </p:nvSpPr>
            <p:spPr bwMode="auto">
              <a:xfrm>
                <a:off x="2602" y="808"/>
                <a:ext cx="16" cy="16"/>
              </a:xfrm>
              <a:custGeom>
                <a:avLst/>
                <a:gdLst/>
                <a:ahLst/>
                <a:cxnLst>
                  <a:cxn ang="0">
                    <a:pos x="8" y="16"/>
                  </a:cxn>
                  <a:cxn ang="0">
                    <a:pos x="16"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Lst>
                <a:rect l="0" t="0" r="r" b="b"/>
                <a:pathLst>
                  <a:path w="16" h="16">
                    <a:moveTo>
                      <a:pt x="8" y="16"/>
                    </a:moveTo>
                    <a:lnTo>
                      <a:pt x="8" y="16"/>
                    </a:lnTo>
                    <a:lnTo>
                      <a:pt x="8"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5" name="Freeform 2940"/>
              <p:cNvSpPr>
                <a:spLocks/>
              </p:cNvSpPr>
              <p:nvPr/>
            </p:nvSpPr>
            <p:spPr bwMode="auto">
              <a:xfrm>
                <a:off x="3005" y="647"/>
                <a:ext cx="16" cy="8"/>
              </a:xfrm>
              <a:custGeom>
                <a:avLst/>
                <a:gdLst/>
                <a:ahLst/>
                <a:cxnLst>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16" y="0"/>
                  </a:cxn>
                  <a:cxn ang="0">
                    <a:pos x="16" y="0"/>
                  </a:cxn>
                  <a:cxn ang="0">
                    <a:pos x="16" y="0"/>
                  </a:cxn>
                  <a:cxn ang="0">
                    <a:pos x="8" y="0"/>
                  </a:cxn>
                  <a:cxn ang="0">
                    <a:pos x="8" y="0"/>
                  </a:cxn>
                </a:cxnLst>
                <a:rect l="0" t="0" r="r" b="b"/>
                <a:pathLst>
                  <a:path w="16" h="8">
                    <a:moveTo>
                      <a:pt x="8" y="0"/>
                    </a:moveTo>
                    <a:lnTo>
                      <a:pt x="8"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6" name="Freeform 2941"/>
              <p:cNvSpPr>
                <a:spLocks noEditPoints="1"/>
              </p:cNvSpPr>
              <p:nvPr/>
            </p:nvSpPr>
            <p:spPr bwMode="auto">
              <a:xfrm>
                <a:off x="3005" y="639"/>
                <a:ext cx="16" cy="16"/>
              </a:xfrm>
              <a:custGeom>
                <a:avLst/>
                <a:gdLst/>
                <a:ahLst/>
                <a:cxnLst>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8" y="0"/>
                  </a:cxn>
                  <a:cxn ang="0">
                    <a:pos x="16" y="8"/>
                  </a:cxn>
                  <a:cxn ang="0">
                    <a:pos x="16" y="8"/>
                  </a:cxn>
                  <a:cxn ang="0">
                    <a:pos x="8" y="8"/>
                  </a:cxn>
                  <a:cxn ang="0">
                    <a:pos x="8" y="8"/>
                  </a:cxn>
                  <a:cxn ang="0">
                    <a:pos x="8" y="8"/>
                  </a:cxn>
                  <a:cxn ang="0">
                    <a:pos x="8" y="8"/>
                  </a:cxn>
                  <a:cxn ang="0">
                    <a:pos x="16" y="8"/>
                  </a:cxn>
                  <a:cxn ang="0">
                    <a:pos x="8" y="8"/>
                  </a:cxn>
                  <a:cxn ang="0">
                    <a:pos x="0" y="0"/>
                  </a:cxn>
                  <a:cxn ang="0">
                    <a:pos x="0" y="8"/>
                  </a:cxn>
                  <a:cxn ang="0">
                    <a:pos x="8" y="8"/>
                  </a:cxn>
                  <a:cxn ang="0">
                    <a:pos x="8" y="8"/>
                  </a:cxn>
                  <a:cxn ang="0">
                    <a:pos x="8" y="8"/>
                  </a:cxn>
                  <a:cxn ang="0">
                    <a:pos x="8" y="8"/>
                  </a:cxn>
                  <a:cxn ang="0">
                    <a:pos x="8" y="8"/>
                  </a:cxn>
                  <a:cxn ang="0">
                    <a:pos x="8" y="8"/>
                  </a:cxn>
                  <a:cxn ang="0">
                    <a:pos x="8" y="8"/>
                  </a:cxn>
                  <a:cxn ang="0">
                    <a:pos x="16" y="8"/>
                  </a:cxn>
                  <a:cxn ang="0">
                    <a:pos x="8" y="16"/>
                  </a:cxn>
                  <a:cxn ang="0">
                    <a:pos x="16" y="16"/>
                  </a:cxn>
                  <a:cxn ang="0">
                    <a:pos x="16" y="16"/>
                  </a:cxn>
                  <a:cxn ang="0">
                    <a:pos x="8"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Lst>
                <a:rect l="0" t="0" r="r" b="b"/>
                <a:pathLst>
                  <a:path w="16" h="16">
                    <a:moveTo>
                      <a:pt x="8" y="8"/>
                    </a:moveTo>
                    <a:lnTo>
                      <a:pt x="8" y="8"/>
                    </a:lnTo>
                    <a:lnTo>
                      <a:pt x="8"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8" y="0"/>
                    </a:lnTo>
                    <a:lnTo>
                      <a:pt x="16" y="0"/>
                    </a:lnTo>
                    <a:lnTo>
                      <a:pt x="16" y="8"/>
                    </a:lnTo>
                    <a:lnTo>
                      <a:pt x="16" y="8"/>
                    </a:lnTo>
                    <a:lnTo>
                      <a:pt x="16" y="8"/>
                    </a:lnTo>
                    <a:lnTo>
                      <a:pt x="16" y="8"/>
                    </a:lnTo>
                    <a:lnTo>
                      <a:pt x="8" y="8"/>
                    </a:lnTo>
                    <a:lnTo>
                      <a:pt x="8" y="8"/>
                    </a:lnTo>
                    <a:lnTo>
                      <a:pt x="8" y="8"/>
                    </a:lnTo>
                    <a:close/>
                    <a:moveTo>
                      <a:pt x="8" y="8"/>
                    </a:moveTo>
                    <a:lnTo>
                      <a:pt x="8" y="8"/>
                    </a:lnTo>
                    <a:lnTo>
                      <a:pt x="16" y="8"/>
                    </a:lnTo>
                    <a:lnTo>
                      <a:pt x="8" y="8"/>
                    </a:lnTo>
                    <a:lnTo>
                      <a:pt x="8" y="8"/>
                    </a:lnTo>
                    <a:lnTo>
                      <a:pt x="16" y="8"/>
                    </a:lnTo>
                    <a:lnTo>
                      <a:pt x="8" y="8"/>
                    </a:lnTo>
                    <a:lnTo>
                      <a:pt x="8" y="8"/>
                    </a:lnTo>
                    <a:lnTo>
                      <a:pt x="0" y="8"/>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16"/>
                    </a:lnTo>
                    <a:lnTo>
                      <a:pt x="8"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7" name="Freeform 2942"/>
              <p:cNvSpPr>
                <a:spLocks/>
              </p:cNvSpPr>
              <p:nvPr/>
            </p:nvSpPr>
            <p:spPr bwMode="auto">
              <a:xfrm>
                <a:off x="3021" y="647"/>
                <a:ext cx="8" cy="1"/>
              </a:xfrm>
              <a:custGeom>
                <a:avLst/>
                <a:gdLst/>
                <a:ahLst/>
                <a:cxnLst>
                  <a:cxn ang="0">
                    <a:pos x="0" y="0"/>
                  </a:cxn>
                  <a:cxn ang="0">
                    <a:pos x="0" y="0"/>
                  </a:cxn>
                  <a:cxn ang="0">
                    <a:pos x="0" y="0"/>
                  </a:cxn>
                  <a:cxn ang="0">
                    <a:pos x="0" y="0"/>
                  </a:cxn>
                  <a:cxn ang="0">
                    <a:pos x="0" y="0"/>
                  </a:cxn>
                  <a:cxn ang="0">
                    <a:pos x="0" y="0"/>
                  </a:cxn>
                  <a:cxn ang="0">
                    <a:pos x="8" y="0"/>
                  </a:cxn>
                  <a:cxn ang="0">
                    <a:pos x="0" y="0"/>
                  </a:cxn>
                </a:cxnLst>
                <a:rect l="0" t="0" r="r" b="b"/>
                <a:pathLst>
                  <a:path w="8">
                    <a:moveTo>
                      <a:pt x="0" y="0"/>
                    </a:moveTo>
                    <a:lnTo>
                      <a:pt x="0" y="0"/>
                    </a:lnTo>
                    <a:lnTo>
                      <a:pt x="0" y="0"/>
                    </a:lnTo>
                    <a:lnTo>
                      <a:pt x="0" y="0"/>
                    </a:lnTo>
                    <a:lnTo>
                      <a:pt x="0" y="0"/>
                    </a:lnTo>
                    <a:lnTo>
                      <a:pt x="0"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8" name="Freeform 2943"/>
              <p:cNvSpPr>
                <a:spLocks noEditPoints="1"/>
              </p:cNvSpPr>
              <p:nvPr/>
            </p:nvSpPr>
            <p:spPr bwMode="auto">
              <a:xfrm>
                <a:off x="3021" y="639"/>
                <a:ext cx="8" cy="8"/>
              </a:xfrm>
              <a:custGeom>
                <a:avLst/>
                <a:gdLst/>
                <a:ahLst/>
                <a:cxnLst>
                  <a:cxn ang="0">
                    <a:pos x="8"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close/>
                    <a:moveTo>
                      <a:pt x="8" y="8"/>
                    </a:moveTo>
                    <a:lnTo>
                      <a:pt x="8" y="8"/>
                    </a:lnTo>
                    <a:lnTo>
                      <a:pt x="0" y="8"/>
                    </a:lnTo>
                    <a:lnTo>
                      <a:pt x="0" y="8"/>
                    </a:lnTo>
                    <a:lnTo>
                      <a:pt x="0" y="8"/>
                    </a:lnTo>
                    <a:lnTo>
                      <a:pt x="0" y="8"/>
                    </a:lnTo>
                    <a:lnTo>
                      <a:pt x="0" y="0"/>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9" name="Freeform 2944"/>
              <p:cNvSpPr>
                <a:spLocks/>
              </p:cNvSpPr>
              <p:nvPr/>
            </p:nvSpPr>
            <p:spPr bwMode="auto">
              <a:xfrm>
                <a:off x="2674" y="64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0" name="Freeform 2945"/>
              <p:cNvSpPr>
                <a:spLocks noEditPoints="1"/>
              </p:cNvSpPr>
              <p:nvPr/>
            </p:nvSpPr>
            <p:spPr bwMode="auto">
              <a:xfrm>
                <a:off x="2674" y="639"/>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1" name="Freeform 2946"/>
              <p:cNvSpPr>
                <a:spLocks/>
              </p:cNvSpPr>
              <p:nvPr/>
            </p:nvSpPr>
            <p:spPr bwMode="auto">
              <a:xfrm>
                <a:off x="2674" y="647"/>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2" name="Freeform 2947"/>
              <p:cNvSpPr>
                <a:spLocks noEditPoints="1"/>
              </p:cNvSpPr>
              <p:nvPr/>
            </p:nvSpPr>
            <p:spPr bwMode="auto">
              <a:xfrm>
                <a:off x="2666" y="647"/>
                <a:ext cx="8" cy="1"/>
              </a:xfrm>
              <a:custGeom>
                <a:avLst/>
                <a:gdLst/>
                <a:ahLst/>
                <a:cxnLst>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3" name="Freeform 2948"/>
              <p:cNvSpPr>
                <a:spLocks/>
              </p:cNvSpPr>
              <p:nvPr/>
            </p:nvSpPr>
            <p:spPr bwMode="auto">
              <a:xfrm>
                <a:off x="2699" y="647"/>
                <a:ext cx="8" cy="8"/>
              </a:xfrm>
              <a:custGeom>
                <a:avLst/>
                <a:gdLst/>
                <a:ahLst/>
                <a:cxnLst>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4" name="Freeform 2949"/>
              <p:cNvSpPr>
                <a:spLocks noEditPoints="1"/>
              </p:cNvSpPr>
              <p:nvPr/>
            </p:nvSpPr>
            <p:spPr bwMode="auto">
              <a:xfrm>
                <a:off x="2699" y="647"/>
                <a:ext cx="8" cy="8"/>
              </a:xfrm>
              <a:custGeom>
                <a:avLst/>
                <a:gdLst/>
                <a:ahLst/>
                <a:cxnLst>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 ang="0">
                    <a:pos x="8" y="8"/>
                  </a:cxn>
                  <a:cxn ang="0">
                    <a:pos x="8" y="0"/>
                  </a:cxn>
                  <a:cxn ang="0">
                    <a:pos x="8" y="0"/>
                  </a:cxn>
                  <a:cxn ang="0">
                    <a:pos x="0" y="8"/>
                  </a:cxn>
                  <a:cxn ang="0">
                    <a:pos x="0" y="8"/>
                  </a:cxn>
                  <a:cxn ang="0">
                    <a:pos x="0" y="8"/>
                  </a:cxn>
                  <a:cxn ang="0">
                    <a:pos x="0" y="8"/>
                  </a:cxn>
                  <a:cxn ang="0">
                    <a:pos x="8" y="8"/>
                  </a:cxn>
                </a:cxnLst>
                <a:rect l="0" t="0" r="r" b="b"/>
                <a:pathLst>
                  <a:path w="8" h="8">
                    <a:moveTo>
                      <a:pt x="0" y="8"/>
                    </a:move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lnTo>
                      <a:pt x="0" y="8"/>
                    </a:lnTo>
                    <a:close/>
                    <a:moveTo>
                      <a:pt x="8" y="8"/>
                    </a:moveTo>
                    <a:lnTo>
                      <a:pt x="8" y="8"/>
                    </a:lnTo>
                    <a:lnTo>
                      <a:pt x="0" y="8"/>
                    </a:lnTo>
                    <a:lnTo>
                      <a:pt x="0" y="8"/>
                    </a:lnTo>
                    <a:lnTo>
                      <a:pt x="8" y="8"/>
                    </a:lnTo>
                    <a:lnTo>
                      <a:pt x="8" y="8"/>
                    </a:lnTo>
                    <a:lnTo>
                      <a:pt x="8" y="0"/>
                    </a:lnTo>
                    <a:lnTo>
                      <a:pt x="8" y="0"/>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5" name="Freeform 2950"/>
              <p:cNvSpPr>
                <a:spLocks/>
              </p:cNvSpPr>
              <p:nvPr/>
            </p:nvSpPr>
            <p:spPr bwMode="auto">
              <a:xfrm>
                <a:off x="2699" y="655"/>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6" name="Freeform 2951"/>
              <p:cNvSpPr>
                <a:spLocks noEditPoints="1"/>
              </p:cNvSpPr>
              <p:nvPr/>
            </p:nvSpPr>
            <p:spPr bwMode="auto">
              <a:xfrm>
                <a:off x="2699" y="6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7" name="Freeform 2952"/>
              <p:cNvSpPr>
                <a:spLocks/>
              </p:cNvSpPr>
              <p:nvPr/>
            </p:nvSpPr>
            <p:spPr bwMode="auto">
              <a:xfrm>
                <a:off x="3029" y="655"/>
                <a:ext cx="16" cy="1"/>
              </a:xfrm>
              <a:custGeom>
                <a:avLst/>
                <a:gdLst/>
                <a:ahLst/>
                <a:cxnLst>
                  <a:cxn ang="0">
                    <a:pos x="8" y="0"/>
                  </a:cxn>
                  <a:cxn ang="0">
                    <a:pos x="8" y="0"/>
                  </a:cxn>
                  <a:cxn ang="0">
                    <a:pos x="16" y="0"/>
                  </a:cxn>
                  <a:cxn ang="0">
                    <a:pos x="8" y="0"/>
                  </a:cxn>
                  <a:cxn ang="0">
                    <a:pos x="0" y="0"/>
                  </a:cxn>
                  <a:cxn ang="0">
                    <a:pos x="8" y="0"/>
                  </a:cxn>
                </a:cxnLst>
                <a:rect l="0" t="0" r="r" b="b"/>
                <a:pathLst>
                  <a:path w="16">
                    <a:moveTo>
                      <a:pt x="8" y="0"/>
                    </a:moveTo>
                    <a:lnTo>
                      <a:pt x="8" y="0"/>
                    </a:lnTo>
                    <a:lnTo>
                      <a:pt x="16" y="0"/>
                    </a:lnTo>
                    <a:lnTo>
                      <a:pt x="8"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8" name="Freeform 2953"/>
              <p:cNvSpPr>
                <a:spLocks noEditPoints="1"/>
              </p:cNvSpPr>
              <p:nvPr/>
            </p:nvSpPr>
            <p:spPr bwMode="auto">
              <a:xfrm>
                <a:off x="3029" y="655"/>
                <a:ext cx="16" cy="1"/>
              </a:xfrm>
              <a:custGeom>
                <a:avLst/>
                <a:gdLst/>
                <a:ahLst/>
                <a:cxnLst>
                  <a:cxn ang="0">
                    <a:pos x="8" y="0"/>
                  </a:cxn>
                  <a:cxn ang="0">
                    <a:pos x="8" y="0"/>
                  </a:cxn>
                  <a:cxn ang="0">
                    <a:pos x="16" y="0"/>
                  </a:cxn>
                  <a:cxn ang="0">
                    <a:pos x="16" y="0"/>
                  </a:cxn>
                  <a:cxn ang="0">
                    <a:pos x="16" y="0"/>
                  </a:cxn>
                  <a:cxn ang="0">
                    <a:pos x="16" y="0"/>
                  </a:cxn>
                  <a:cxn ang="0">
                    <a:pos x="16" y="0"/>
                  </a:cxn>
                  <a:cxn ang="0">
                    <a:pos x="8" y="0"/>
                  </a:cxn>
                  <a:cxn ang="0">
                    <a:pos x="0" y="0"/>
                  </a:cxn>
                  <a:cxn ang="0">
                    <a:pos x="0" y="0"/>
                  </a:cxn>
                  <a:cxn ang="0">
                    <a:pos x="0"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a:moveTo>
                      <a:pt x="8" y="0"/>
                    </a:moveTo>
                    <a:lnTo>
                      <a:pt x="8" y="0"/>
                    </a:lnTo>
                    <a:lnTo>
                      <a:pt x="16" y="0"/>
                    </a:lnTo>
                    <a:lnTo>
                      <a:pt x="16" y="0"/>
                    </a:lnTo>
                    <a:lnTo>
                      <a:pt x="16" y="0"/>
                    </a:lnTo>
                    <a:lnTo>
                      <a:pt x="16" y="0"/>
                    </a:lnTo>
                    <a:lnTo>
                      <a:pt x="16" y="0"/>
                    </a:lnTo>
                    <a:lnTo>
                      <a:pt x="8" y="0"/>
                    </a:lnTo>
                    <a:lnTo>
                      <a:pt x="0" y="0"/>
                    </a:lnTo>
                    <a:lnTo>
                      <a:pt x="0" y="0"/>
                    </a:lnTo>
                    <a:lnTo>
                      <a:pt x="0" y="0"/>
                    </a:lnTo>
                    <a:lnTo>
                      <a:pt x="8" y="0"/>
                    </a:lnTo>
                    <a:close/>
                    <a:moveTo>
                      <a:pt x="8" y="0"/>
                    </a:moveTo>
                    <a:lnTo>
                      <a:pt x="8" y="0"/>
                    </a:lnTo>
                    <a:lnTo>
                      <a:pt x="8" y="0"/>
                    </a:lnTo>
                    <a:lnTo>
                      <a:pt x="16" y="0"/>
                    </a:lnTo>
                    <a:lnTo>
                      <a:pt x="16"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9" name="Freeform 2954"/>
              <p:cNvSpPr>
                <a:spLocks/>
              </p:cNvSpPr>
              <p:nvPr/>
            </p:nvSpPr>
            <p:spPr bwMode="auto">
              <a:xfrm>
                <a:off x="2715" y="655"/>
                <a:ext cx="16" cy="8"/>
              </a:xfrm>
              <a:custGeom>
                <a:avLst/>
                <a:gdLst/>
                <a:ahLst/>
                <a:cxnLst>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Lst>
                <a:rect l="0" t="0" r="r" b="b"/>
                <a:pathLst>
                  <a:path w="16" h="8">
                    <a:moveTo>
                      <a:pt x="8" y="8"/>
                    </a:moveTo>
                    <a:lnTo>
                      <a:pt x="8" y="8"/>
                    </a:lnTo>
                    <a:lnTo>
                      <a:pt x="0" y="8"/>
                    </a:lnTo>
                    <a:lnTo>
                      <a:pt x="0"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0" name="Freeform 2955"/>
              <p:cNvSpPr>
                <a:spLocks noEditPoints="1"/>
              </p:cNvSpPr>
              <p:nvPr/>
            </p:nvSpPr>
            <p:spPr bwMode="auto">
              <a:xfrm>
                <a:off x="2715" y="655"/>
                <a:ext cx="16" cy="16"/>
              </a:xfrm>
              <a:custGeom>
                <a:avLst/>
                <a:gdLst/>
                <a:ahLst/>
                <a:cxnLst>
                  <a:cxn ang="0">
                    <a:pos x="8" y="16"/>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16"/>
                  </a:cxn>
                  <a:cxn ang="0">
                    <a:pos x="8" y="8"/>
                  </a:cxn>
                  <a:cxn ang="0">
                    <a:pos x="8" y="16"/>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16">
                    <a:moveTo>
                      <a:pt x="8" y="16"/>
                    </a:moveTo>
                    <a:lnTo>
                      <a:pt x="8" y="16"/>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16"/>
                    </a:lnTo>
                    <a:lnTo>
                      <a:pt x="8" y="8"/>
                    </a:lnTo>
                    <a:lnTo>
                      <a:pt x="8" y="8"/>
                    </a:lnTo>
                    <a:lnTo>
                      <a:pt x="8" y="8"/>
                    </a:lnTo>
                    <a:lnTo>
                      <a:pt x="8" y="16"/>
                    </a:lnTo>
                    <a:close/>
                    <a:moveTo>
                      <a:pt x="8" y="8"/>
                    </a:move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1" name="Freeform 2956"/>
              <p:cNvSpPr>
                <a:spLocks/>
              </p:cNvSpPr>
              <p:nvPr/>
            </p:nvSpPr>
            <p:spPr bwMode="auto">
              <a:xfrm>
                <a:off x="2691" y="655"/>
                <a:ext cx="1" cy="8"/>
              </a:xfrm>
              <a:custGeom>
                <a:avLst/>
                <a:gdLst/>
                <a:ahLst/>
                <a:cxnLst>
                  <a:cxn ang="0">
                    <a:pos x="0" y="0"/>
                  </a:cxn>
                  <a:cxn ang="0">
                    <a:pos x="0" y="0"/>
                  </a:cxn>
                  <a:cxn ang="0">
                    <a:pos x="0" y="0"/>
                  </a:cxn>
                  <a:cxn ang="0">
                    <a:pos x="0" y="8"/>
                  </a:cxn>
                  <a:cxn ang="0">
                    <a:pos x="0" y="8"/>
                  </a:cxn>
                  <a:cxn ang="0">
                    <a:pos x="0" y="0"/>
                  </a:cxn>
                  <a:cxn ang="0">
                    <a:pos x="0" y="8"/>
                  </a:cxn>
                  <a:cxn ang="0">
                    <a:pos x="0" y="0"/>
                  </a:cxn>
                  <a:cxn ang="0">
                    <a:pos x="0" y="0"/>
                  </a:cxn>
                  <a:cxn ang="0">
                    <a:pos x="0" y="0"/>
                  </a:cxn>
                </a:cxnLst>
                <a:rect l="0" t="0" r="r" b="b"/>
                <a:pathLst>
                  <a:path h="8">
                    <a:moveTo>
                      <a:pt x="0" y="0"/>
                    </a:moveTo>
                    <a:lnTo>
                      <a:pt x="0" y="0"/>
                    </a:lnTo>
                    <a:lnTo>
                      <a:pt x="0" y="0"/>
                    </a:lnTo>
                    <a:lnTo>
                      <a:pt x="0" y="8"/>
                    </a:lnTo>
                    <a:lnTo>
                      <a:pt x="0" y="8"/>
                    </a:lnTo>
                    <a:lnTo>
                      <a:pt x="0" y="0"/>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2" name="Freeform 2957"/>
              <p:cNvSpPr>
                <a:spLocks noEditPoints="1"/>
              </p:cNvSpPr>
              <p:nvPr/>
            </p:nvSpPr>
            <p:spPr bwMode="auto">
              <a:xfrm>
                <a:off x="2691" y="655"/>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0"/>
                    </a:lnTo>
                    <a:lnTo>
                      <a:pt x="0" y="0"/>
                    </a:lnTo>
                    <a:lnTo>
                      <a:pt x="0" y="0"/>
                    </a:lnTo>
                    <a:close/>
                    <a:moveTo>
                      <a:pt x="0" y="8"/>
                    </a:moveTo>
                    <a:lnTo>
                      <a:pt x="0" y="0"/>
                    </a:lnTo>
                    <a:lnTo>
                      <a:pt x="0" y="0"/>
                    </a:lnTo>
                    <a:lnTo>
                      <a:pt x="0" y="0"/>
                    </a:lnTo>
                    <a:lnTo>
                      <a:pt x="0" y="0"/>
                    </a:lnTo>
                    <a:lnTo>
                      <a:pt x="0" y="0"/>
                    </a:lnTo>
                    <a:lnTo>
                      <a:pt x="0" y="8"/>
                    </a:lnTo>
                    <a:lnTo>
                      <a:pt x="0" y="0"/>
                    </a:lnTo>
                    <a:lnTo>
                      <a:pt x="0" y="0"/>
                    </a:lnTo>
                    <a:lnTo>
                      <a:pt x="0" y="8"/>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3" name="Freeform 2958"/>
              <p:cNvSpPr>
                <a:spLocks/>
              </p:cNvSpPr>
              <p:nvPr/>
            </p:nvSpPr>
            <p:spPr bwMode="auto">
              <a:xfrm>
                <a:off x="2683" y="66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4" name="Freeform 2959"/>
              <p:cNvSpPr>
                <a:spLocks noEditPoints="1"/>
              </p:cNvSpPr>
              <p:nvPr/>
            </p:nvSpPr>
            <p:spPr bwMode="auto">
              <a:xfrm>
                <a:off x="2683" y="655"/>
                <a:ext cx="8" cy="8"/>
              </a:xfrm>
              <a:custGeom>
                <a:avLst/>
                <a:gdLst/>
                <a:ahLst/>
                <a:cxnLst>
                  <a:cxn ang="0">
                    <a:pos x="0" y="8"/>
                  </a:cxn>
                  <a:cxn ang="0">
                    <a:pos x="0" y="8"/>
                  </a:cxn>
                  <a:cxn ang="0">
                    <a:pos x="0" y="8"/>
                  </a:cxn>
                  <a:cxn ang="0">
                    <a:pos x="8" y="8"/>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0" y="8"/>
                    </a:moveTo>
                    <a:lnTo>
                      <a:pt x="0" y="8"/>
                    </a:lnTo>
                    <a:lnTo>
                      <a:pt x="0" y="8"/>
                    </a:lnTo>
                    <a:lnTo>
                      <a:pt x="8" y="8"/>
                    </a:lnTo>
                    <a:lnTo>
                      <a:pt x="8" y="0"/>
                    </a:lnTo>
                    <a:lnTo>
                      <a:pt x="8" y="8"/>
                    </a:lnTo>
                    <a:lnTo>
                      <a:pt x="8" y="8"/>
                    </a:lnTo>
                    <a:lnTo>
                      <a:pt x="8" y="8"/>
                    </a:lnTo>
                    <a:lnTo>
                      <a:pt x="8" y="8"/>
                    </a:lnTo>
                    <a:lnTo>
                      <a:pt x="8" y="8"/>
                    </a:lnTo>
                    <a:lnTo>
                      <a:pt x="8" y="8"/>
                    </a:lnTo>
                    <a:lnTo>
                      <a:pt x="0" y="8"/>
                    </a:lnTo>
                    <a:close/>
                    <a:moveTo>
                      <a:pt x="8" y="8"/>
                    </a:moveTo>
                    <a:lnTo>
                      <a:pt x="8" y="8"/>
                    </a:lnTo>
                    <a:lnTo>
                      <a:pt x="8" y="8"/>
                    </a:lnTo>
                    <a:lnTo>
                      <a:pt x="8" y="8"/>
                    </a:lnTo>
                    <a:lnTo>
                      <a:pt x="8"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5" name="Freeform 2960"/>
              <p:cNvSpPr>
                <a:spLocks/>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6" name="Freeform 2961"/>
              <p:cNvSpPr>
                <a:spLocks noEditPoints="1"/>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7" name="Freeform 2962"/>
              <p:cNvSpPr>
                <a:spLocks/>
              </p:cNvSpPr>
              <p:nvPr/>
            </p:nvSpPr>
            <p:spPr bwMode="auto">
              <a:xfrm>
                <a:off x="2674" y="663"/>
                <a:ext cx="9" cy="1"/>
              </a:xfrm>
              <a:custGeom>
                <a:avLst/>
                <a:gdLst/>
                <a:ahLst/>
                <a:cxnLst>
                  <a:cxn ang="0">
                    <a:pos x="0" y="0"/>
                  </a:cxn>
                  <a:cxn ang="0">
                    <a:pos x="0" y="0"/>
                  </a:cxn>
                  <a:cxn ang="0">
                    <a:pos x="0" y="0"/>
                  </a:cxn>
                  <a:cxn ang="0">
                    <a:pos x="9" y="0"/>
                  </a:cxn>
                  <a:cxn ang="0">
                    <a:pos x="9" y="0"/>
                  </a:cxn>
                  <a:cxn ang="0">
                    <a:pos x="9" y="0"/>
                  </a:cxn>
                  <a:cxn ang="0">
                    <a:pos x="0" y="0"/>
                  </a:cxn>
                </a:cxnLst>
                <a:rect l="0" t="0" r="r" b="b"/>
                <a:pathLst>
                  <a:path w="9">
                    <a:moveTo>
                      <a:pt x="0" y="0"/>
                    </a:moveTo>
                    <a:lnTo>
                      <a:pt x="0" y="0"/>
                    </a:lnTo>
                    <a:lnTo>
                      <a:pt x="0" y="0"/>
                    </a:lnTo>
                    <a:lnTo>
                      <a:pt x="9" y="0"/>
                    </a:lnTo>
                    <a:lnTo>
                      <a:pt x="9" y="0"/>
                    </a:lnTo>
                    <a:lnTo>
                      <a:pt x="9"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8" name="Freeform 2963"/>
              <p:cNvSpPr>
                <a:spLocks noEditPoints="1"/>
              </p:cNvSpPr>
              <p:nvPr/>
            </p:nvSpPr>
            <p:spPr bwMode="auto">
              <a:xfrm>
                <a:off x="2674" y="663"/>
                <a:ext cx="9" cy="1"/>
              </a:xfrm>
              <a:custGeom>
                <a:avLst/>
                <a:gdLst/>
                <a:ahLst/>
                <a:cxnLst>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Lst>
                <a:rect l="0" t="0" r="r" b="b"/>
                <a:pathLst>
                  <a:path w="9">
                    <a:moveTo>
                      <a:pt x="0" y="0"/>
                    </a:moveTo>
                    <a:lnTo>
                      <a:pt x="0" y="0"/>
                    </a:lnTo>
                    <a:lnTo>
                      <a:pt x="0" y="0"/>
                    </a:lnTo>
                    <a:lnTo>
                      <a:pt x="0" y="0"/>
                    </a:lnTo>
                    <a:lnTo>
                      <a:pt x="0" y="0"/>
                    </a:lnTo>
                    <a:lnTo>
                      <a:pt x="0" y="0"/>
                    </a:lnTo>
                    <a:lnTo>
                      <a:pt x="0" y="0"/>
                    </a:lnTo>
                    <a:lnTo>
                      <a:pt x="9" y="0"/>
                    </a:lnTo>
                    <a:lnTo>
                      <a:pt x="9" y="0"/>
                    </a:lnTo>
                    <a:lnTo>
                      <a:pt x="9" y="0"/>
                    </a:lnTo>
                    <a:lnTo>
                      <a:pt x="9" y="0"/>
                    </a:lnTo>
                    <a:lnTo>
                      <a:pt x="9" y="0"/>
                    </a:lnTo>
                    <a:lnTo>
                      <a:pt x="9" y="0"/>
                    </a:lnTo>
                    <a:lnTo>
                      <a:pt x="0" y="0"/>
                    </a:lnTo>
                    <a:close/>
                    <a:moveTo>
                      <a:pt x="9" y="0"/>
                    </a:moveTo>
                    <a:lnTo>
                      <a:pt x="9" y="0"/>
                    </a:lnTo>
                    <a:lnTo>
                      <a:pt x="9" y="0"/>
                    </a:lnTo>
                    <a:lnTo>
                      <a:pt x="9" y="0"/>
                    </a:lnTo>
                    <a:lnTo>
                      <a:pt x="9" y="0"/>
                    </a:lnTo>
                    <a:lnTo>
                      <a:pt x="9" y="0"/>
                    </a:lnTo>
                    <a:lnTo>
                      <a:pt x="0" y="0"/>
                    </a:lnTo>
                    <a:lnTo>
                      <a:pt x="0" y="0"/>
                    </a:lnTo>
                    <a:lnTo>
                      <a:pt x="0" y="0"/>
                    </a:lnTo>
                    <a:lnTo>
                      <a:pt x="0" y="0"/>
                    </a:lnTo>
                    <a:lnTo>
                      <a:pt x="0"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9" name="Freeform 2964"/>
              <p:cNvSpPr>
                <a:spLocks/>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0" name="Freeform 2965"/>
              <p:cNvSpPr>
                <a:spLocks noEditPoints="1"/>
              </p:cNvSpPr>
              <p:nvPr/>
            </p:nvSpPr>
            <p:spPr bwMode="auto">
              <a:xfrm>
                <a:off x="2674" y="66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1" name="Freeform 2966"/>
              <p:cNvSpPr>
                <a:spLocks/>
              </p:cNvSpPr>
              <p:nvPr/>
            </p:nvSpPr>
            <p:spPr bwMode="auto">
              <a:xfrm>
                <a:off x="2707" y="663"/>
                <a:ext cx="8" cy="8"/>
              </a:xfrm>
              <a:custGeom>
                <a:avLst/>
                <a:gdLst/>
                <a:ahLst/>
                <a:cxnLst>
                  <a:cxn ang="0">
                    <a:pos x="8" y="8"/>
                  </a:cxn>
                  <a:cxn ang="0">
                    <a:pos x="0" y="8"/>
                  </a:cxn>
                  <a:cxn ang="0">
                    <a:pos x="0"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0" y="8"/>
                    </a:lnTo>
                    <a:lnTo>
                      <a:pt x="8" y="8"/>
                    </a:lnTo>
                    <a:lnTo>
                      <a:pt x="8" y="8"/>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2" name="Freeform 2967"/>
              <p:cNvSpPr>
                <a:spLocks noEditPoints="1"/>
              </p:cNvSpPr>
              <p:nvPr/>
            </p:nvSpPr>
            <p:spPr bwMode="auto">
              <a:xfrm>
                <a:off x="2707" y="663"/>
                <a:ext cx="16" cy="8"/>
              </a:xfrm>
              <a:custGeom>
                <a:avLst/>
                <a:gdLst/>
                <a:ahLst/>
                <a:cxnLst>
                  <a:cxn ang="0">
                    <a:pos x="8" y="8"/>
                  </a:cxn>
                  <a:cxn ang="0">
                    <a:pos x="8"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Lst>
                <a:rect l="0" t="0" r="r" b="b"/>
                <a:pathLst>
                  <a:path w="16" h="8">
                    <a:moveTo>
                      <a:pt x="8" y="8"/>
                    </a:moveTo>
                    <a:lnTo>
                      <a:pt x="8"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8" y="8"/>
                    </a:lnTo>
                    <a:lnTo>
                      <a:pt x="8" y="8"/>
                    </a:lnTo>
                    <a:lnTo>
                      <a:pt x="8" y="8"/>
                    </a:lnTo>
                    <a:lnTo>
                      <a:pt x="8" y="8"/>
                    </a:lnTo>
                    <a:close/>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3" name="Freeform 2968"/>
              <p:cNvSpPr>
                <a:spLocks/>
              </p:cNvSpPr>
              <p:nvPr/>
            </p:nvSpPr>
            <p:spPr bwMode="auto">
              <a:xfrm>
                <a:off x="2674" y="671"/>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4" name="Freeform 2969"/>
              <p:cNvSpPr>
                <a:spLocks noEditPoints="1"/>
              </p:cNvSpPr>
              <p:nvPr/>
            </p:nvSpPr>
            <p:spPr bwMode="auto">
              <a:xfrm>
                <a:off x="2674" y="671"/>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5" name="Freeform 2970"/>
              <p:cNvSpPr>
                <a:spLocks/>
              </p:cNvSpPr>
              <p:nvPr/>
            </p:nvSpPr>
            <p:spPr bwMode="auto">
              <a:xfrm>
                <a:off x="2699" y="679"/>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6" name="Freeform 2971"/>
              <p:cNvSpPr>
                <a:spLocks noEditPoints="1"/>
              </p:cNvSpPr>
              <p:nvPr/>
            </p:nvSpPr>
            <p:spPr bwMode="auto">
              <a:xfrm>
                <a:off x="2699" y="679"/>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7" name="Freeform 2972"/>
              <p:cNvSpPr>
                <a:spLocks/>
              </p:cNvSpPr>
              <p:nvPr/>
            </p:nvSpPr>
            <p:spPr bwMode="auto">
              <a:xfrm>
                <a:off x="2699" y="679"/>
                <a:ext cx="1" cy="8"/>
              </a:xfrm>
              <a:custGeom>
                <a:avLst/>
                <a:gdLst/>
                <a:ahLst/>
                <a:cxnLst>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0"/>
                    </a:lnTo>
                    <a:lnTo>
                      <a:pt x="0" y="0"/>
                    </a:lnTo>
                    <a:lnTo>
                      <a:pt x="0" y="0"/>
                    </a:lnTo>
                    <a:lnTo>
                      <a:pt x="0" y="0"/>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8" name="Freeform 2973"/>
              <p:cNvSpPr>
                <a:spLocks noEditPoints="1"/>
              </p:cNvSpPr>
              <p:nvPr/>
            </p:nvSpPr>
            <p:spPr bwMode="auto">
              <a:xfrm>
                <a:off x="2699" y="679"/>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0"/>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close/>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9" name="Freeform 2974"/>
              <p:cNvSpPr>
                <a:spLocks/>
              </p:cNvSpPr>
              <p:nvPr/>
            </p:nvSpPr>
            <p:spPr bwMode="auto">
              <a:xfrm>
                <a:off x="3182" y="695"/>
                <a:ext cx="1" cy="8"/>
              </a:xfrm>
              <a:custGeom>
                <a:avLst/>
                <a:gdLst/>
                <a:ahLst/>
                <a:cxnLst>
                  <a:cxn ang="0">
                    <a:pos x="0" y="8"/>
                  </a:cxn>
                  <a:cxn ang="0">
                    <a:pos x="0" y="8"/>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0" name="Freeform 2975"/>
              <p:cNvSpPr>
                <a:spLocks noEditPoints="1"/>
              </p:cNvSpPr>
              <p:nvPr/>
            </p:nvSpPr>
            <p:spPr bwMode="auto">
              <a:xfrm>
                <a:off x="3182" y="695"/>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1" name="Freeform 2976"/>
              <p:cNvSpPr>
                <a:spLocks/>
              </p:cNvSpPr>
              <p:nvPr/>
            </p:nvSpPr>
            <p:spPr bwMode="auto">
              <a:xfrm>
                <a:off x="3206" y="703"/>
                <a:ext cx="25" cy="17"/>
              </a:xfrm>
              <a:custGeom>
                <a:avLst/>
                <a:gdLst/>
                <a:ahLst/>
                <a:cxnLst>
                  <a:cxn ang="0">
                    <a:pos x="25" y="17"/>
                  </a:cxn>
                  <a:cxn ang="0">
                    <a:pos x="25" y="17"/>
                  </a:cxn>
                  <a:cxn ang="0">
                    <a:pos x="17" y="17"/>
                  </a:cxn>
                  <a:cxn ang="0">
                    <a:pos x="17" y="17"/>
                  </a:cxn>
                  <a:cxn ang="0">
                    <a:pos x="9" y="8"/>
                  </a:cxn>
                  <a:cxn ang="0">
                    <a:pos x="9" y="8"/>
                  </a:cxn>
                  <a:cxn ang="0">
                    <a:pos x="9" y="8"/>
                  </a:cxn>
                  <a:cxn ang="0">
                    <a:pos x="9" y="0"/>
                  </a:cxn>
                  <a:cxn ang="0">
                    <a:pos x="9"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17" y="8"/>
                  </a:cxn>
                  <a:cxn ang="0">
                    <a:pos x="17" y="8"/>
                  </a:cxn>
                  <a:cxn ang="0">
                    <a:pos x="17" y="8"/>
                  </a:cxn>
                  <a:cxn ang="0">
                    <a:pos x="25" y="17"/>
                  </a:cxn>
                  <a:cxn ang="0">
                    <a:pos x="25" y="17"/>
                  </a:cxn>
                  <a:cxn ang="0">
                    <a:pos x="25" y="17"/>
                  </a:cxn>
                  <a:cxn ang="0">
                    <a:pos x="25" y="17"/>
                  </a:cxn>
                </a:cxnLst>
                <a:rect l="0" t="0" r="r" b="b"/>
                <a:pathLst>
                  <a:path w="25" h="17">
                    <a:moveTo>
                      <a:pt x="25" y="17"/>
                    </a:moveTo>
                    <a:lnTo>
                      <a:pt x="25" y="17"/>
                    </a:lnTo>
                    <a:lnTo>
                      <a:pt x="17" y="17"/>
                    </a:lnTo>
                    <a:lnTo>
                      <a:pt x="17" y="17"/>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0"/>
                    </a:lnTo>
                    <a:lnTo>
                      <a:pt x="9" y="8"/>
                    </a:lnTo>
                    <a:lnTo>
                      <a:pt x="17" y="8"/>
                    </a:lnTo>
                    <a:lnTo>
                      <a:pt x="17" y="8"/>
                    </a:lnTo>
                    <a:lnTo>
                      <a:pt x="17" y="8"/>
                    </a:lnTo>
                    <a:lnTo>
                      <a:pt x="25" y="17"/>
                    </a:lnTo>
                    <a:lnTo>
                      <a:pt x="25" y="17"/>
                    </a:lnTo>
                    <a:lnTo>
                      <a:pt x="25" y="17"/>
                    </a:lnTo>
                    <a:lnTo>
                      <a:pt x="25"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2" name="Freeform 2977"/>
              <p:cNvSpPr>
                <a:spLocks noEditPoints="1"/>
              </p:cNvSpPr>
              <p:nvPr/>
            </p:nvSpPr>
            <p:spPr bwMode="auto">
              <a:xfrm>
                <a:off x="3206" y="695"/>
                <a:ext cx="25" cy="25"/>
              </a:xfrm>
              <a:custGeom>
                <a:avLst/>
                <a:gdLst/>
                <a:ahLst/>
                <a:cxnLst>
                  <a:cxn ang="0">
                    <a:pos x="25" y="25"/>
                  </a:cxn>
                  <a:cxn ang="0">
                    <a:pos x="25" y="25"/>
                  </a:cxn>
                  <a:cxn ang="0">
                    <a:pos x="17" y="25"/>
                  </a:cxn>
                  <a:cxn ang="0">
                    <a:pos x="17" y="25"/>
                  </a:cxn>
                  <a:cxn ang="0">
                    <a:pos x="9" y="16"/>
                  </a:cxn>
                  <a:cxn ang="0">
                    <a:pos x="9" y="16"/>
                  </a:cxn>
                  <a:cxn ang="0">
                    <a:pos x="9" y="16"/>
                  </a:cxn>
                  <a:cxn ang="0">
                    <a:pos x="9"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16"/>
                  </a:cxn>
                  <a:cxn ang="0">
                    <a:pos x="17" y="16"/>
                  </a:cxn>
                  <a:cxn ang="0">
                    <a:pos x="17" y="16"/>
                  </a:cxn>
                  <a:cxn ang="0">
                    <a:pos x="17" y="16"/>
                  </a:cxn>
                  <a:cxn ang="0">
                    <a:pos x="25" y="25"/>
                  </a:cxn>
                  <a:cxn ang="0">
                    <a:pos x="25" y="25"/>
                  </a:cxn>
                  <a:cxn ang="0">
                    <a:pos x="25" y="25"/>
                  </a:cxn>
                  <a:cxn ang="0">
                    <a:pos x="25" y="25"/>
                  </a:cxn>
                  <a:cxn ang="0">
                    <a:pos x="25" y="25"/>
                  </a:cxn>
                  <a:cxn ang="0">
                    <a:pos x="17" y="16"/>
                  </a:cxn>
                  <a:cxn ang="0">
                    <a:pos x="17" y="16"/>
                  </a:cxn>
                  <a:cxn ang="0">
                    <a:pos x="17" y="16"/>
                  </a:cxn>
                  <a:cxn ang="0">
                    <a:pos x="9" y="16"/>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9" y="8"/>
                  </a:cxn>
                  <a:cxn ang="0">
                    <a:pos x="9" y="16"/>
                  </a:cxn>
                  <a:cxn ang="0">
                    <a:pos x="9" y="16"/>
                  </a:cxn>
                  <a:cxn ang="0">
                    <a:pos x="9" y="16"/>
                  </a:cxn>
                  <a:cxn ang="0">
                    <a:pos x="17" y="25"/>
                  </a:cxn>
                  <a:cxn ang="0">
                    <a:pos x="17" y="25"/>
                  </a:cxn>
                  <a:cxn ang="0">
                    <a:pos x="25" y="25"/>
                  </a:cxn>
                  <a:cxn ang="0">
                    <a:pos x="25" y="25"/>
                  </a:cxn>
                </a:cxnLst>
                <a:rect l="0" t="0" r="r" b="b"/>
                <a:pathLst>
                  <a:path w="25" h="25">
                    <a:moveTo>
                      <a:pt x="25" y="25"/>
                    </a:moveTo>
                    <a:lnTo>
                      <a:pt x="25" y="25"/>
                    </a:lnTo>
                    <a:lnTo>
                      <a:pt x="25" y="25"/>
                    </a:lnTo>
                    <a:lnTo>
                      <a:pt x="25" y="25"/>
                    </a:lnTo>
                    <a:lnTo>
                      <a:pt x="25" y="25"/>
                    </a:lnTo>
                    <a:lnTo>
                      <a:pt x="17" y="25"/>
                    </a:lnTo>
                    <a:lnTo>
                      <a:pt x="17" y="25"/>
                    </a:lnTo>
                    <a:lnTo>
                      <a:pt x="17" y="25"/>
                    </a:lnTo>
                    <a:lnTo>
                      <a:pt x="17" y="25"/>
                    </a:lnTo>
                    <a:lnTo>
                      <a:pt x="9" y="16"/>
                    </a:lnTo>
                    <a:lnTo>
                      <a:pt x="9" y="16"/>
                    </a:lnTo>
                    <a:lnTo>
                      <a:pt x="9" y="16"/>
                    </a:lnTo>
                    <a:lnTo>
                      <a:pt x="9" y="16"/>
                    </a:lnTo>
                    <a:lnTo>
                      <a:pt x="9" y="16"/>
                    </a:lnTo>
                    <a:lnTo>
                      <a:pt x="9" y="16"/>
                    </a:lnTo>
                    <a:lnTo>
                      <a:pt x="9" y="8"/>
                    </a:lnTo>
                    <a:lnTo>
                      <a:pt x="9" y="8"/>
                    </a:lnTo>
                    <a:lnTo>
                      <a:pt x="0" y="8"/>
                    </a:lnTo>
                    <a:lnTo>
                      <a:pt x="0" y="8"/>
                    </a:lnTo>
                    <a:lnTo>
                      <a:pt x="0" y="8"/>
                    </a:lnTo>
                    <a:lnTo>
                      <a:pt x="0" y="8"/>
                    </a:lnTo>
                    <a:lnTo>
                      <a:pt x="0" y="8"/>
                    </a:lnTo>
                    <a:lnTo>
                      <a:pt x="0" y="8"/>
                    </a:lnTo>
                    <a:lnTo>
                      <a:pt x="0" y="8"/>
                    </a:lnTo>
                    <a:lnTo>
                      <a:pt x="0" y="8"/>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16"/>
                    </a:lnTo>
                    <a:lnTo>
                      <a:pt x="9" y="16"/>
                    </a:lnTo>
                    <a:lnTo>
                      <a:pt x="17" y="16"/>
                    </a:lnTo>
                    <a:lnTo>
                      <a:pt x="17" y="16"/>
                    </a:lnTo>
                    <a:lnTo>
                      <a:pt x="17" y="16"/>
                    </a:lnTo>
                    <a:lnTo>
                      <a:pt x="17" y="16"/>
                    </a:lnTo>
                    <a:lnTo>
                      <a:pt x="17" y="16"/>
                    </a:lnTo>
                    <a:lnTo>
                      <a:pt x="25" y="25"/>
                    </a:lnTo>
                    <a:lnTo>
                      <a:pt x="25" y="25"/>
                    </a:lnTo>
                    <a:lnTo>
                      <a:pt x="25" y="25"/>
                    </a:lnTo>
                    <a:lnTo>
                      <a:pt x="25" y="25"/>
                    </a:lnTo>
                    <a:lnTo>
                      <a:pt x="25" y="25"/>
                    </a:lnTo>
                    <a:lnTo>
                      <a:pt x="25" y="25"/>
                    </a:lnTo>
                    <a:close/>
                    <a:moveTo>
                      <a:pt x="25" y="25"/>
                    </a:moveTo>
                    <a:lnTo>
                      <a:pt x="25" y="25"/>
                    </a:lnTo>
                    <a:lnTo>
                      <a:pt x="25" y="25"/>
                    </a:lnTo>
                    <a:lnTo>
                      <a:pt x="25" y="25"/>
                    </a:lnTo>
                    <a:lnTo>
                      <a:pt x="25" y="25"/>
                    </a:lnTo>
                    <a:lnTo>
                      <a:pt x="17" y="16"/>
                    </a:lnTo>
                    <a:lnTo>
                      <a:pt x="17" y="16"/>
                    </a:lnTo>
                    <a:lnTo>
                      <a:pt x="17" y="16"/>
                    </a:lnTo>
                    <a:lnTo>
                      <a:pt x="17" y="16"/>
                    </a:lnTo>
                    <a:lnTo>
                      <a:pt x="17" y="16"/>
                    </a:lnTo>
                    <a:lnTo>
                      <a:pt x="9" y="16"/>
                    </a:lnTo>
                    <a:lnTo>
                      <a:pt x="9" y="16"/>
                    </a:lnTo>
                    <a:lnTo>
                      <a:pt x="9" y="16"/>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16"/>
                    </a:lnTo>
                    <a:lnTo>
                      <a:pt x="9" y="16"/>
                    </a:lnTo>
                    <a:lnTo>
                      <a:pt x="9" y="16"/>
                    </a:lnTo>
                    <a:lnTo>
                      <a:pt x="9" y="16"/>
                    </a:lnTo>
                    <a:lnTo>
                      <a:pt x="9" y="16"/>
                    </a:lnTo>
                    <a:lnTo>
                      <a:pt x="17" y="25"/>
                    </a:lnTo>
                    <a:lnTo>
                      <a:pt x="17" y="25"/>
                    </a:lnTo>
                    <a:lnTo>
                      <a:pt x="17" y="25"/>
                    </a:lnTo>
                    <a:lnTo>
                      <a:pt x="17" y="25"/>
                    </a:lnTo>
                    <a:lnTo>
                      <a:pt x="25" y="25"/>
                    </a:lnTo>
                    <a:lnTo>
                      <a:pt x="25" y="25"/>
                    </a:lnTo>
                    <a:lnTo>
                      <a:pt x="25" y="25"/>
                    </a:lnTo>
                    <a:lnTo>
                      <a:pt x="25" y="25"/>
                    </a:lnTo>
                    <a:lnTo>
                      <a:pt x="25"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3" name="Freeform 2978"/>
              <p:cNvSpPr>
                <a:spLocks/>
              </p:cNvSpPr>
              <p:nvPr/>
            </p:nvSpPr>
            <p:spPr bwMode="auto">
              <a:xfrm>
                <a:off x="3223" y="703"/>
                <a:ext cx="8" cy="8"/>
              </a:xfrm>
              <a:custGeom>
                <a:avLst/>
                <a:gdLst/>
                <a:ahLst/>
                <a:cxnLst>
                  <a:cxn ang="0">
                    <a:pos x="8" y="0"/>
                  </a:cxn>
                  <a:cxn ang="0">
                    <a:pos x="8" y="0"/>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0"/>
                  </a:cxn>
                  <a:cxn ang="0">
                    <a:pos x="8" y="0"/>
                  </a:cxn>
                </a:cxnLst>
                <a:rect l="0" t="0" r="r" b="b"/>
                <a:pathLst>
                  <a:path w="8" h="8">
                    <a:moveTo>
                      <a:pt x="8" y="0"/>
                    </a:moveTo>
                    <a:lnTo>
                      <a:pt x="8" y="0"/>
                    </a:lnTo>
                    <a:lnTo>
                      <a:pt x="8" y="8"/>
                    </a:lnTo>
                    <a:lnTo>
                      <a:pt x="8" y="8"/>
                    </a:lnTo>
                    <a:lnTo>
                      <a:pt x="8" y="8"/>
                    </a:lnTo>
                    <a:lnTo>
                      <a:pt x="8" y="8"/>
                    </a:lnTo>
                    <a:lnTo>
                      <a:pt x="0" y="8"/>
                    </a:lnTo>
                    <a:lnTo>
                      <a:pt x="0" y="8"/>
                    </a:lnTo>
                    <a:lnTo>
                      <a:pt x="0" y="8"/>
                    </a:lnTo>
                    <a:lnTo>
                      <a:pt x="0" y="8"/>
                    </a:lnTo>
                    <a:lnTo>
                      <a:pt x="8" y="8"/>
                    </a:lnTo>
                    <a:lnTo>
                      <a:pt x="8" y="8"/>
                    </a:lnTo>
                    <a:lnTo>
                      <a:pt x="8" y="8"/>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4" name="Freeform 2979"/>
              <p:cNvSpPr>
                <a:spLocks noEditPoints="1"/>
              </p:cNvSpPr>
              <p:nvPr/>
            </p:nvSpPr>
            <p:spPr bwMode="auto">
              <a:xfrm>
                <a:off x="3223" y="703"/>
                <a:ext cx="8" cy="8"/>
              </a:xfrm>
              <a:custGeom>
                <a:avLst/>
                <a:gdLst/>
                <a:ahLst/>
                <a:cxnLst>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Lst>
                <a:rect l="0" t="0" r="r" b="b"/>
                <a:pathLst>
                  <a:path w="8" h="8">
                    <a:moveTo>
                      <a:pt x="0" y="0"/>
                    </a:moveTo>
                    <a:lnTo>
                      <a:pt x="0"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8"/>
                    </a:lnTo>
                    <a:lnTo>
                      <a:pt x="0" y="8"/>
                    </a:lnTo>
                    <a:lnTo>
                      <a:pt x="0" y="8"/>
                    </a:lnTo>
                    <a:lnTo>
                      <a:pt x="0" y="8"/>
                    </a:lnTo>
                    <a:lnTo>
                      <a:pt x="8" y="8"/>
                    </a:lnTo>
                    <a:lnTo>
                      <a:pt x="8" y="8"/>
                    </a:lnTo>
                    <a:lnTo>
                      <a:pt x="8" y="8"/>
                    </a:lnTo>
                    <a:lnTo>
                      <a:pt x="8" y="8"/>
                    </a:lnTo>
                    <a:lnTo>
                      <a:pt x="8" y="0"/>
                    </a:lnTo>
                    <a:lnTo>
                      <a:pt x="8" y="8"/>
                    </a:lnTo>
                    <a:lnTo>
                      <a:pt x="8" y="8"/>
                    </a:lnTo>
                    <a:lnTo>
                      <a:pt x="8" y="0"/>
                    </a:lnTo>
                    <a:lnTo>
                      <a:pt x="0" y="0"/>
                    </a:lnTo>
                    <a:close/>
                    <a:moveTo>
                      <a:pt x="8" y="0"/>
                    </a:move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5" name="Freeform 2980"/>
              <p:cNvSpPr>
                <a:spLocks/>
              </p:cNvSpPr>
              <p:nvPr/>
            </p:nvSpPr>
            <p:spPr bwMode="auto">
              <a:xfrm>
                <a:off x="3231" y="720"/>
                <a:ext cx="8" cy="1"/>
              </a:xfrm>
              <a:custGeom>
                <a:avLst/>
                <a:gdLst/>
                <a:ahLst/>
                <a:cxnLst>
                  <a:cxn ang="0">
                    <a:pos x="8" y="0"/>
                  </a:cxn>
                  <a:cxn ang="0">
                    <a:pos x="8" y="0"/>
                  </a:cxn>
                  <a:cxn ang="0">
                    <a:pos x="0"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6" name="Freeform 2981"/>
              <p:cNvSpPr>
                <a:spLocks noEditPoints="1"/>
              </p:cNvSpPr>
              <p:nvPr/>
            </p:nvSpPr>
            <p:spPr bwMode="auto">
              <a:xfrm>
                <a:off x="3231" y="720"/>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close/>
                    <a:moveTo>
                      <a:pt x="8" y="0"/>
                    </a:moveTo>
                    <a:lnTo>
                      <a:pt x="8" y="0"/>
                    </a:lnTo>
                    <a:lnTo>
                      <a:pt x="8" y="0"/>
                    </a:lnTo>
                    <a:lnTo>
                      <a:pt x="8" y="0"/>
                    </a:lnTo>
                    <a:lnTo>
                      <a:pt x="0"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7" name="Freeform 2982"/>
              <p:cNvSpPr>
                <a:spLocks/>
              </p:cNvSpPr>
              <p:nvPr/>
            </p:nvSpPr>
            <p:spPr bwMode="auto">
              <a:xfrm>
                <a:off x="3215" y="728"/>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8" name="Freeform 2983"/>
              <p:cNvSpPr>
                <a:spLocks noEditPoints="1"/>
              </p:cNvSpPr>
              <p:nvPr/>
            </p:nvSpPr>
            <p:spPr bwMode="auto">
              <a:xfrm>
                <a:off x="3215" y="728"/>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9" name="Freeform 2984"/>
              <p:cNvSpPr>
                <a:spLocks/>
              </p:cNvSpPr>
              <p:nvPr/>
            </p:nvSpPr>
            <p:spPr bwMode="auto">
              <a:xfrm>
                <a:off x="3231" y="72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0" name="Freeform 2985"/>
              <p:cNvSpPr>
                <a:spLocks noEditPoints="1"/>
              </p:cNvSpPr>
              <p:nvPr/>
            </p:nvSpPr>
            <p:spPr bwMode="auto">
              <a:xfrm>
                <a:off x="3231" y="728"/>
                <a:ext cx="1" cy="8"/>
              </a:xfrm>
              <a:custGeom>
                <a:avLst/>
                <a:gdLst/>
                <a:ahLst/>
                <a:cxnLst>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1" name="Freeform 2986"/>
              <p:cNvSpPr>
                <a:spLocks/>
              </p:cNvSpPr>
              <p:nvPr/>
            </p:nvSpPr>
            <p:spPr bwMode="auto">
              <a:xfrm>
                <a:off x="3206" y="728"/>
                <a:ext cx="9" cy="16"/>
              </a:xfrm>
              <a:custGeom>
                <a:avLst/>
                <a:gdLst/>
                <a:ahLst/>
                <a:cxnLst>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8"/>
                  </a:cxn>
                  <a:cxn ang="0">
                    <a:pos x="9" y="8"/>
                  </a:cxn>
                  <a:cxn ang="0">
                    <a:pos x="9" y="8"/>
                  </a:cxn>
                  <a:cxn ang="0">
                    <a:pos x="9" y="8"/>
                  </a:cxn>
                  <a:cxn ang="0">
                    <a:pos x="9" y="8"/>
                  </a:cxn>
                  <a:cxn ang="0">
                    <a:pos x="9" y="16"/>
                  </a:cxn>
                  <a:cxn ang="0">
                    <a:pos x="9" y="16"/>
                  </a:cxn>
                  <a:cxn ang="0">
                    <a:pos x="9" y="16"/>
                  </a:cxn>
                  <a:cxn ang="0">
                    <a:pos x="9" y="16"/>
                  </a:cxn>
                  <a:cxn ang="0">
                    <a:pos x="9" y="16"/>
                  </a:cxn>
                  <a:cxn ang="0">
                    <a:pos x="9" y="16"/>
                  </a:cxn>
                  <a:cxn ang="0">
                    <a:pos x="9" y="16"/>
                  </a:cxn>
                  <a:cxn ang="0">
                    <a:pos x="9" y="16"/>
                  </a:cxn>
                  <a:cxn ang="0">
                    <a:pos x="9" y="16"/>
                  </a:cxn>
                  <a:cxn ang="0">
                    <a:pos x="0" y="16"/>
                  </a:cxn>
                </a:cxnLst>
                <a:rect l="0" t="0" r="r" b="b"/>
                <a:pathLst>
                  <a:path w="9" h="16">
                    <a:moveTo>
                      <a:pt x="0" y="16"/>
                    </a:move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lnTo>
                      <a:pt x="9" y="8"/>
                    </a:lnTo>
                    <a:lnTo>
                      <a:pt x="9" y="8"/>
                    </a:lnTo>
                    <a:lnTo>
                      <a:pt x="9" y="8"/>
                    </a:lnTo>
                    <a:lnTo>
                      <a:pt x="9" y="8"/>
                    </a:lnTo>
                    <a:lnTo>
                      <a:pt x="9" y="8"/>
                    </a:lnTo>
                    <a:lnTo>
                      <a:pt x="9" y="16"/>
                    </a:lnTo>
                    <a:lnTo>
                      <a:pt x="9" y="16"/>
                    </a:lnTo>
                    <a:lnTo>
                      <a:pt x="9" y="16"/>
                    </a:lnTo>
                    <a:lnTo>
                      <a:pt x="9" y="16"/>
                    </a:lnTo>
                    <a:lnTo>
                      <a:pt x="9" y="16"/>
                    </a:lnTo>
                    <a:lnTo>
                      <a:pt x="9" y="16"/>
                    </a:lnTo>
                    <a:lnTo>
                      <a:pt x="9" y="16"/>
                    </a:lnTo>
                    <a:lnTo>
                      <a:pt x="9" y="16"/>
                    </a:lnTo>
                    <a:lnTo>
                      <a:pt x="9" y="16"/>
                    </a:lnTo>
                    <a:lnTo>
                      <a:pt x="0"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2" name="Freeform 2987"/>
              <p:cNvSpPr>
                <a:spLocks noEditPoints="1"/>
              </p:cNvSpPr>
              <p:nvPr/>
            </p:nvSpPr>
            <p:spPr bwMode="auto">
              <a:xfrm>
                <a:off x="3206" y="728"/>
                <a:ext cx="17" cy="16"/>
              </a:xfrm>
              <a:custGeom>
                <a:avLst/>
                <a:gdLst/>
                <a:ahLst/>
                <a:cxnLst>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9" y="8"/>
                  </a:cxn>
                  <a:cxn ang="0">
                    <a:pos x="9" y="8"/>
                  </a:cxn>
                  <a:cxn ang="0">
                    <a:pos x="9" y="8"/>
                  </a:cxn>
                  <a:cxn ang="0">
                    <a:pos x="9" y="8"/>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8"/>
                  </a:cxn>
                  <a:cxn ang="0">
                    <a:pos x="9" y="8"/>
                  </a:cxn>
                  <a:cxn ang="0">
                    <a:pos x="9" y="8"/>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Lst>
                <a:rect l="0" t="0" r="r" b="b"/>
                <a:pathLst>
                  <a:path w="17"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0" y="16"/>
                    </a:lnTo>
                    <a:close/>
                    <a:moveTo>
                      <a:pt x="9" y="16"/>
                    </a:move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16"/>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3" name="Rectangle 2988"/>
              <p:cNvSpPr>
                <a:spLocks noChangeArrowheads="1"/>
              </p:cNvSpPr>
              <p:nvPr/>
            </p:nvSpPr>
            <p:spPr bwMode="auto">
              <a:xfrm>
                <a:off x="3190" y="736"/>
                <a:ext cx="1" cy="1"/>
              </a:xfrm>
              <a:prstGeom prst="rect">
                <a:avLst/>
              </a:prstGeom>
              <a:solidFill>
                <a:srgbClr val="336666"/>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14" name="Freeform 2989"/>
              <p:cNvSpPr>
                <a:spLocks noEditPoints="1"/>
              </p:cNvSpPr>
              <p:nvPr/>
            </p:nvSpPr>
            <p:spPr bwMode="auto">
              <a:xfrm>
                <a:off x="3182" y="736"/>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5" name="Freeform 2990"/>
              <p:cNvSpPr>
                <a:spLocks/>
              </p:cNvSpPr>
              <p:nvPr/>
            </p:nvSpPr>
            <p:spPr bwMode="auto">
              <a:xfrm>
                <a:off x="3223" y="736"/>
                <a:ext cx="16" cy="16"/>
              </a:xfrm>
              <a:custGeom>
                <a:avLst/>
                <a:gdLst/>
                <a:ahLst/>
                <a:cxnLst>
                  <a:cxn ang="0">
                    <a:pos x="0" y="16"/>
                  </a:cxn>
                  <a:cxn ang="0">
                    <a:pos x="0"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16" y="8"/>
                  </a:cxn>
                  <a:cxn ang="0">
                    <a:pos x="16" y="8"/>
                  </a:cxn>
                  <a:cxn ang="0">
                    <a:pos x="16" y="8"/>
                  </a:cxn>
                  <a:cxn ang="0">
                    <a:pos x="16" y="16"/>
                  </a:cxn>
                  <a:cxn ang="0">
                    <a:pos x="16" y="16"/>
                  </a:cxn>
                  <a:cxn ang="0">
                    <a:pos x="8" y="8"/>
                  </a:cxn>
                  <a:cxn ang="0">
                    <a:pos x="8" y="8"/>
                  </a:cxn>
                  <a:cxn ang="0">
                    <a:pos x="0" y="16"/>
                  </a:cxn>
                  <a:cxn ang="0">
                    <a:pos x="0" y="16"/>
                  </a:cxn>
                </a:cxnLst>
                <a:rect l="0" t="0" r="r" b="b"/>
                <a:pathLst>
                  <a:path w="16" h="16">
                    <a:moveTo>
                      <a:pt x="0" y="16"/>
                    </a:moveTo>
                    <a:lnTo>
                      <a:pt x="0" y="16"/>
                    </a:lnTo>
                    <a:lnTo>
                      <a:pt x="0" y="8"/>
                    </a:lnTo>
                    <a:lnTo>
                      <a:pt x="0" y="8"/>
                    </a:lnTo>
                    <a:lnTo>
                      <a:pt x="0" y="8"/>
                    </a:lnTo>
                    <a:lnTo>
                      <a:pt x="0" y="8"/>
                    </a:lnTo>
                    <a:lnTo>
                      <a:pt x="0" y="0"/>
                    </a:lnTo>
                    <a:lnTo>
                      <a:pt x="0" y="0"/>
                    </a:lnTo>
                    <a:lnTo>
                      <a:pt x="0" y="0"/>
                    </a:lnTo>
                    <a:lnTo>
                      <a:pt x="0" y="0"/>
                    </a:lnTo>
                    <a:lnTo>
                      <a:pt x="0" y="0"/>
                    </a:lnTo>
                    <a:lnTo>
                      <a:pt x="0" y="0"/>
                    </a:lnTo>
                    <a:lnTo>
                      <a:pt x="0" y="0"/>
                    </a:lnTo>
                    <a:lnTo>
                      <a:pt x="8" y="8"/>
                    </a:lnTo>
                    <a:lnTo>
                      <a:pt x="8" y="8"/>
                    </a:lnTo>
                    <a:lnTo>
                      <a:pt x="8" y="8"/>
                    </a:lnTo>
                    <a:lnTo>
                      <a:pt x="16" y="8"/>
                    </a:lnTo>
                    <a:lnTo>
                      <a:pt x="16" y="8"/>
                    </a:lnTo>
                    <a:lnTo>
                      <a:pt x="16" y="8"/>
                    </a:lnTo>
                    <a:lnTo>
                      <a:pt x="16" y="16"/>
                    </a:lnTo>
                    <a:lnTo>
                      <a:pt x="16" y="16"/>
                    </a:lnTo>
                    <a:lnTo>
                      <a:pt x="8" y="8"/>
                    </a:lnTo>
                    <a:lnTo>
                      <a:pt x="8" y="8"/>
                    </a:lnTo>
                    <a:lnTo>
                      <a:pt x="0" y="16"/>
                    </a:lnTo>
                    <a:lnTo>
                      <a:pt x="0"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6" name="Freeform 2991"/>
              <p:cNvSpPr>
                <a:spLocks noEditPoints="1"/>
              </p:cNvSpPr>
              <p:nvPr/>
            </p:nvSpPr>
            <p:spPr bwMode="auto">
              <a:xfrm>
                <a:off x="3223" y="736"/>
                <a:ext cx="16" cy="16"/>
              </a:xfrm>
              <a:custGeom>
                <a:avLst/>
                <a:gdLst/>
                <a:ahLst/>
                <a:cxnLst>
                  <a:cxn ang="0">
                    <a:pos x="0" y="16"/>
                  </a:cxn>
                  <a:cxn ang="0">
                    <a:pos x="0"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8"/>
                  </a:cxn>
                  <a:cxn ang="0">
                    <a:pos x="8" y="8"/>
                  </a:cxn>
                  <a:cxn ang="0">
                    <a:pos x="16" y="8"/>
                  </a:cxn>
                  <a:cxn ang="0">
                    <a:pos x="16" y="8"/>
                  </a:cxn>
                  <a:cxn ang="0">
                    <a:pos x="16" y="8"/>
                  </a:cxn>
                  <a:cxn ang="0">
                    <a:pos x="16" y="8"/>
                  </a:cxn>
                  <a:cxn ang="0">
                    <a:pos x="16" y="16"/>
                  </a:cxn>
                  <a:cxn ang="0">
                    <a:pos x="16" y="16"/>
                  </a:cxn>
                  <a:cxn ang="0">
                    <a:pos x="8" y="8"/>
                  </a:cxn>
                  <a:cxn ang="0">
                    <a:pos x="8" y="8"/>
                  </a:cxn>
                  <a:cxn ang="0">
                    <a:pos x="0" y="16"/>
                  </a:cxn>
                  <a:cxn ang="0">
                    <a:pos x="0" y="16"/>
                  </a:cxn>
                  <a:cxn ang="0">
                    <a:pos x="8" y="8"/>
                  </a:cxn>
                  <a:cxn ang="0">
                    <a:pos x="8" y="8"/>
                  </a:cxn>
                  <a:cxn ang="0">
                    <a:pos x="16" y="8"/>
                  </a:cxn>
                  <a:cxn ang="0">
                    <a:pos x="16" y="8"/>
                  </a:cxn>
                  <a:cxn ang="0">
                    <a:pos x="16" y="8"/>
                  </a:cxn>
                  <a:cxn ang="0">
                    <a:pos x="16" y="8"/>
                  </a:cxn>
                  <a:cxn ang="0">
                    <a:pos x="16"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16"/>
                    </a:lnTo>
                    <a:lnTo>
                      <a:pt x="16" y="16"/>
                    </a:lnTo>
                    <a:lnTo>
                      <a:pt x="16" y="16"/>
                    </a:lnTo>
                    <a:lnTo>
                      <a:pt x="8" y="8"/>
                    </a:lnTo>
                    <a:lnTo>
                      <a:pt x="8" y="8"/>
                    </a:lnTo>
                    <a:lnTo>
                      <a:pt x="8" y="8"/>
                    </a:lnTo>
                    <a:lnTo>
                      <a:pt x="8" y="8"/>
                    </a:lnTo>
                    <a:lnTo>
                      <a:pt x="0" y="16"/>
                    </a:lnTo>
                    <a:lnTo>
                      <a:pt x="0" y="16"/>
                    </a:lnTo>
                    <a:lnTo>
                      <a:pt x="0" y="16"/>
                    </a:lnTo>
                    <a:close/>
                    <a:moveTo>
                      <a:pt x="0" y="16"/>
                    </a:moveTo>
                    <a:lnTo>
                      <a:pt x="0" y="16"/>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7" name="Freeform 2992"/>
              <p:cNvSpPr>
                <a:spLocks/>
              </p:cNvSpPr>
              <p:nvPr/>
            </p:nvSpPr>
            <p:spPr bwMode="auto">
              <a:xfrm>
                <a:off x="3182" y="736"/>
                <a:ext cx="16" cy="8"/>
              </a:xfrm>
              <a:custGeom>
                <a:avLst/>
                <a:gdLst/>
                <a:ahLst/>
                <a:cxnLst>
                  <a:cxn ang="0">
                    <a:pos x="8" y="8"/>
                  </a:cxn>
                  <a:cxn ang="0">
                    <a:pos x="8" y="8"/>
                  </a:cxn>
                  <a:cxn ang="0">
                    <a:pos x="8" y="8"/>
                  </a:cxn>
                  <a:cxn ang="0">
                    <a:pos x="8" y="8"/>
                  </a:cxn>
                  <a:cxn ang="0">
                    <a:pos x="8" y="8"/>
                  </a:cxn>
                  <a:cxn ang="0">
                    <a:pos x="8" y="8"/>
                  </a:cxn>
                  <a:cxn ang="0">
                    <a:pos x="0" y="8"/>
                  </a:cxn>
                  <a:cxn ang="0">
                    <a:pos x="0" y="8"/>
                  </a:cxn>
                  <a:cxn ang="0">
                    <a:pos x="0" y="0"/>
                  </a:cxn>
                  <a:cxn ang="0">
                    <a:pos x="0" y="0"/>
                  </a:cxn>
                  <a:cxn ang="0">
                    <a:pos x="8" y="0"/>
                  </a:cxn>
                  <a:cxn ang="0">
                    <a:pos x="8" y="0"/>
                  </a:cxn>
                  <a:cxn ang="0">
                    <a:pos x="8" y="0"/>
                  </a:cxn>
                  <a:cxn ang="0">
                    <a:pos x="16" y="8"/>
                  </a:cxn>
                  <a:cxn ang="0">
                    <a:pos x="16" y="8"/>
                  </a:cxn>
                  <a:cxn ang="0">
                    <a:pos x="16" y="8"/>
                  </a:cxn>
                  <a:cxn ang="0">
                    <a:pos x="16" y="8"/>
                  </a:cxn>
                  <a:cxn ang="0">
                    <a:pos x="8" y="8"/>
                  </a:cxn>
                  <a:cxn ang="0">
                    <a:pos x="8" y="8"/>
                  </a:cxn>
                </a:cxnLst>
                <a:rect l="0" t="0" r="r" b="b"/>
                <a:pathLst>
                  <a:path w="16" h="8">
                    <a:moveTo>
                      <a:pt x="8" y="8"/>
                    </a:moveTo>
                    <a:lnTo>
                      <a:pt x="8" y="8"/>
                    </a:lnTo>
                    <a:lnTo>
                      <a:pt x="8" y="8"/>
                    </a:lnTo>
                    <a:lnTo>
                      <a:pt x="8" y="8"/>
                    </a:lnTo>
                    <a:lnTo>
                      <a:pt x="8" y="8"/>
                    </a:lnTo>
                    <a:lnTo>
                      <a:pt x="8" y="8"/>
                    </a:lnTo>
                    <a:lnTo>
                      <a:pt x="0" y="8"/>
                    </a:lnTo>
                    <a:lnTo>
                      <a:pt x="0" y="8"/>
                    </a:lnTo>
                    <a:lnTo>
                      <a:pt x="0" y="0"/>
                    </a:lnTo>
                    <a:lnTo>
                      <a:pt x="0" y="0"/>
                    </a:lnTo>
                    <a:lnTo>
                      <a:pt x="8" y="0"/>
                    </a:lnTo>
                    <a:lnTo>
                      <a:pt x="8" y="0"/>
                    </a:lnTo>
                    <a:lnTo>
                      <a:pt x="8" y="0"/>
                    </a:lnTo>
                    <a:lnTo>
                      <a:pt x="16" y="8"/>
                    </a:lnTo>
                    <a:lnTo>
                      <a:pt x="16" y="8"/>
                    </a:lnTo>
                    <a:lnTo>
                      <a:pt x="16" y="8"/>
                    </a:lnTo>
                    <a:lnTo>
                      <a:pt x="16"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8" name="Freeform 2993"/>
              <p:cNvSpPr>
                <a:spLocks noEditPoints="1"/>
              </p:cNvSpPr>
              <p:nvPr/>
            </p:nvSpPr>
            <p:spPr bwMode="auto">
              <a:xfrm>
                <a:off x="3182" y="736"/>
                <a:ext cx="16" cy="16"/>
              </a:xfrm>
              <a:custGeom>
                <a:avLst/>
                <a:gdLst/>
                <a:ahLst/>
                <a:cxnLst>
                  <a:cxn ang="0">
                    <a:pos x="8" y="8"/>
                  </a:cxn>
                  <a:cxn ang="0">
                    <a:pos x="8" y="16"/>
                  </a:cxn>
                  <a:cxn ang="0">
                    <a:pos x="8" y="8"/>
                  </a:cxn>
                  <a:cxn ang="0">
                    <a:pos x="0" y="8"/>
                  </a:cxn>
                  <a:cxn ang="0">
                    <a:pos x="8" y="8"/>
                  </a:cxn>
                  <a:cxn ang="0">
                    <a:pos x="8" y="8"/>
                  </a:cxn>
                  <a:cxn ang="0">
                    <a:pos x="0" y="8"/>
                  </a:cxn>
                  <a:cxn ang="0">
                    <a:pos x="0" y="0"/>
                  </a:cxn>
                  <a:cxn ang="0">
                    <a:pos x="0" y="0"/>
                  </a:cxn>
                  <a:cxn ang="0">
                    <a:pos x="8" y="0"/>
                  </a:cxn>
                  <a:cxn ang="0">
                    <a:pos x="8" y="0"/>
                  </a:cxn>
                  <a:cxn ang="0">
                    <a:pos x="8" y="0"/>
                  </a:cxn>
                  <a:cxn ang="0">
                    <a:pos x="16" y="8"/>
                  </a:cxn>
                  <a:cxn ang="0">
                    <a:pos x="16" y="8"/>
                  </a:cxn>
                  <a:cxn ang="0">
                    <a:pos x="16" y="8"/>
                  </a:cxn>
                  <a:cxn ang="0">
                    <a:pos x="8" y="8"/>
                  </a:cxn>
                  <a:cxn ang="0">
                    <a:pos x="8" y="8"/>
                  </a:cxn>
                  <a:cxn ang="0">
                    <a:pos x="8" y="8"/>
                  </a:cxn>
                  <a:cxn ang="0">
                    <a:pos x="16" y="8"/>
                  </a:cxn>
                  <a:cxn ang="0">
                    <a:pos x="16" y="8"/>
                  </a:cxn>
                  <a:cxn ang="0">
                    <a:pos x="16" y="8"/>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Lst>
                <a:rect l="0" t="0" r="r" b="b"/>
                <a:pathLst>
                  <a:path w="16" h="16">
                    <a:moveTo>
                      <a:pt x="8" y="8"/>
                    </a:moveTo>
                    <a:lnTo>
                      <a:pt x="8" y="8"/>
                    </a:lnTo>
                    <a:lnTo>
                      <a:pt x="8" y="16"/>
                    </a:lnTo>
                    <a:lnTo>
                      <a:pt x="8" y="16"/>
                    </a:lnTo>
                    <a:lnTo>
                      <a:pt x="8" y="8"/>
                    </a:lnTo>
                    <a:lnTo>
                      <a:pt x="8" y="8"/>
                    </a:lnTo>
                    <a:lnTo>
                      <a:pt x="0" y="8"/>
                    </a:lnTo>
                    <a:lnTo>
                      <a:pt x="0" y="8"/>
                    </a:lnTo>
                    <a:lnTo>
                      <a:pt x="8" y="8"/>
                    </a:lnTo>
                    <a:lnTo>
                      <a:pt x="8" y="8"/>
                    </a:lnTo>
                    <a:lnTo>
                      <a:pt x="8" y="8"/>
                    </a:lnTo>
                    <a:lnTo>
                      <a:pt x="8"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8" y="8"/>
                    </a:lnTo>
                    <a:lnTo>
                      <a:pt x="8" y="8"/>
                    </a:lnTo>
                    <a:lnTo>
                      <a:pt x="8" y="8"/>
                    </a:lnTo>
                    <a:close/>
                    <a:moveTo>
                      <a:pt x="8" y="8"/>
                    </a:moveTo>
                    <a:lnTo>
                      <a:pt x="8" y="8"/>
                    </a:lnTo>
                    <a:lnTo>
                      <a:pt x="16" y="8"/>
                    </a:lnTo>
                    <a:lnTo>
                      <a:pt x="16" y="8"/>
                    </a:lnTo>
                    <a:lnTo>
                      <a:pt x="16" y="8"/>
                    </a:lnTo>
                    <a:lnTo>
                      <a:pt x="16" y="8"/>
                    </a:lnTo>
                    <a:lnTo>
                      <a:pt x="16" y="8"/>
                    </a:lnTo>
                    <a:lnTo>
                      <a:pt x="16" y="8"/>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9" name="Freeform 2994"/>
              <p:cNvSpPr>
                <a:spLocks/>
              </p:cNvSpPr>
              <p:nvPr/>
            </p:nvSpPr>
            <p:spPr bwMode="auto">
              <a:xfrm>
                <a:off x="3182" y="752"/>
                <a:ext cx="8" cy="8"/>
              </a:xfrm>
              <a:custGeom>
                <a:avLst/>
                <a:gdLst/>
                <a:ahLst/>
                <a:cxnLst>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0" name="Freeform 2995"/>
              <p:cNvSpPr>
                <a:spLocks noEditPoints="1"/>
              </p:cNvSpPr>
              <p:nvPr/>
            </p:nvSpPr>
            <p:spPr bwMode="auto">
              <a:xfrm>
                <a:off x="3182" y="752"/>
                <a:ext cx="8" cy="8"/>
              </a:xfrm>
              <a:custGeom>
                <a:avLst/>
                <a:gdLst/>
                <a:ahLst/>
                <a:cxnLst>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Lst>
                <a:rect l="0" t="0" r="r" b="b"/>
                <a:pathLst>
                  <a:path w="8" h="8">
                    <a:moveTo>
                      <a:pt x="8" y="8"/>
                    </a:moveTo>
                    <a:lnTo>
                      <a:pt x="8" y="8"/>
                    </a:lnTo>
                    <a:lnTo>
                      <a:pt x="8" y="8"/>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1" name="Freeform 2996"/>
              <p:cNvSpPr>
                <a:spLocks/>
              </p:cNvSpPr>
              <p:nvPr/>
            </p:nvSpPr>
            <p:spPr bwMode="auto">
              <a:xfrm>
                <a:off x="3206" y="752"/>
                <a:ext cx="49" cy="32"/>
              </a:xfrm>
              <a:custGeom>
                <a:avLst/>
                <a:gdLst/>
                <a:ahLst/>
                <a:cxnLst>
                  <a:cxn ang="0">
                    <a:pos x="25" y="8"/>
                  </a:cxn>
                  <a:cxn ang="0">
                    <a:pos x="25" y="8"/>
                  </a:cxn>
                  <a:cxn ang="0">
                    <a:pos x="33" y="8"/>
                  </a:cxn>
                  <a:cxn ang="0">
                    <a:pos x="33" y="8"/>
                  </a:cxn>
                  <a:cxn ang="0">
                    <a:pos x="33" y="8"/>
                  </a:cxn>
                  <a:cxn ang="0">
                    <a:pos x="33" y="0"/>
                  </a:cxn>
                  <a:cxn ang="0">
                    <a:pos x="33" y="0"/>
                  </a:cxn>
                  <a:cxn ang="0">
                    <a:pos x="33" y="8"/>
                  </a:cxn>
                  <a:cxn ang="0">
                    <a:pos x="41" y="8"/>
                  </a:cxn>
                  <a:cxn ang="0">
                    <a:pos x="41" y="16"/>
                  </a:cxn>
                  <a:cxn ang="0">
                    <a:pos x="41" y="16"/>
                  </a:cxn>
                  <a:cxn ang="0">
                    <a:pos x="49" y="16"/>
                  </a:cxn>
                  <a:cxn ang="0">
                    <a:pos x="49" y="24"/>
                  </a:cxn>
                  <a:cxn ang="0">
                    <a:pos x="41" y="32"/>
                  </a:cxn>
                  <a:cxn ang="0">
                    <a:pos x="41" y="24"/>
                  </a:cxn>
                  <a:cxn ang="0">
                    <a:pos x="33" y="24"/>
                  </a:cxn>
                  <a:cxn ang="0">
                    <a:pos x="33" y="24"/>
                  </a:cxn>
                  <a:cxn ang="0">
                    <a:pos x="33" y="16"/>
                  </a:cxn>
                  <a:cxn ang="0">
                    <a:pos x="33" y="16"/>
                  </a:cxn>
                  <a:cxn ang="0">
                    <a:pos x="33" y="16"/>
                  </a:cxn>
                  <a:cxn ang="0">
                    <a:pos x="33" y="16"/>
                  </a:cxn>
                  <a:cxn ang="0">
                    <a:pos x="33" y="16"/>
                  </a:cxn>
                  <a:cxn ang="0">
                    <a:pos x="25" y="16"/>
                  </a:cxn>
                  <a:cxn ang="0">
                    <a:pos x="25" y="24"/>
                  </a:cxn>
                  <a:cxn ang="0">
                    <a:pos x="17" y="24"/>
                  </a:cxn>
                  <a:cxn ang="0">
                    <a:pos x="17" y="24"/>
                  </a:cxn>
                  <a:cxn ang="0">
                    <a:pos x="17" y="24"/>
                  </a:cxn>
                  <a:cxn ang="0">
                    <a:pos x="17" y="24"/>
                  </a:cxn>
                  <a:cxn ang="0">
                    <a:pos x="9" y="16"/>
                  </a:cxn>
                  <a:cxn ang="0">
                    <a:pos x="9" y="16"/>
                  </a:cxn>
                  <a:cxn ang="0">
                    <a:pos x="9" y="16"/>
                  </a:cxn>
                  <a:cxn ang="0">
                    <a:pos x="17" y="16"/>
                  </a:cxn>
                  <a:cxn ang="0">
                    <a:pos x="17" y="8"/>
                  </a:cxn>
                  <a:cxn ang="0">
                    <a:pos x="9" y="0"/>
                  </a:cxn>
                  <a:cxn ang="0">
                    <a:pos x="9" y="8"/>
                  </a:cxn>
                  <a:cxn ang="0">
                    <a:pos x="0" y="8"/>
                  </a:cxn>
                  <a:cxn ang="0">
                    <a:pos x="9" y="0"/>
                  </a:cxn>
                  <a:cxn ang="0">
                    <a:pos x="9" y="0"/>
                  </a:cxn>
                  <a:cxn ang="0">
                    <a:pos x="9" y="0"/>
                  </a:cxn>
                  <a:cxn ang="0">
                    <a:pos x="25" y="0"/>
                  </a:cxn>
                  <a:cxn ang="0">
                    <a:pos x="25" y="0"/>
                  </a:cxn>
                  <a:cxn ang="0">
                    <a:pos x="25" y="0"/>
                  </a:cxn>
                  <a:cxn ang="0">
                    <a:pos x="25" y="0"/>
                  </a:cxn>
                </a:cxnLst>
                <a:rect l="0" t="0" r="r" b="b"/>
                <a:pathLst>
                  <a:path w="49" h="32">
                    <a:moveTo>
                      <a:pt x="25" y="0"/>
                    </a:moveTo>
                    <a:lnTo>
                      <a:pt x="25" y="8"/>
                    </a:lnTo>
                    <a:lnTo>
                      <a:pt x="25" y="8"/>
                    </a:lnTo>
                    <a:lnTo>
                      <a:pt x="25" y="8"/>
                    </a:lnTo>
                    <a:lnTo>
                      <a:pt x="33" y="8"/>
                    </a:lnTo>
                    <a:lnTo>
                      <a:pt x="33" y="8"/>
                    </a:lnTo>
                    <a:lnTo>
                      <a:pt x="33" y="8"/>
                    </a:lnTo>
                    <a:lnTo>
                      <a:pt x="33" y="8"/>
                    </a:lnTo>
                    <a:lnTo>
                      <a:pt x="33" y="8"/>
                    </a:lnTo>
                    <a:lnTo>
                      <a:pt x="33" y="8"/>
                    </a:lnTo>
                    <a:lnTo>
                      <a:pt x="33" y="8"/>
                    </a:lnTo>
                    <a:lnTo>
                      <a:pt x="33" y="0"/>
                    </a:lnTo>
                    <a:lnTo>
                      <a:pt x="33" y="0"/>
                    </a:lnTo>
                    <a:lnTo>
                      <a:pt x="33" y="0"/>
                    </a:lnTo>
                    <a:lnTo>
                      <a:pt x="33" y="8"/>
                    </a:lnTo>
                    <a:lnTo>
                      <a:pt x="33" y="8"/>
                    </a:lnTo>
                    <a:lnTo>
                      <a:pt x="41" y="8"/>
                    </a:lnTo>
                    <a:lnTo>
                      <a:pt x="41" y="8"/>
                    </a:lnTo>
                    <a:lnTo>
                      <a:pt x="41" y="8"/>
                    </a:lnTo>
                    <a:lnTo>
                      <a:pt x="41" y="16"/>
                    </a:lnTo>
                    <a:lnTo>
                      <a:pt x="41" y="16"/>
                    </a:lnTo>
                    <a:lnTo>
                      <a:pt x="41" y="16"/>
                    </a:lnTo>
                    <a:lnTo>
                      <a:pt x="49" y="16"/>
                    </a:lnTo>
                    <a:lnTo>
                      <a:pt x="49" y="16"/>
                    </a:lnTo>
                    <a:lnTo>
                      <a:pt x="49" y="24"/>
                    </a:lnTo>
                    <a:lnTo>
                      <a:pt x="49" y="24"/>
                    </a:lnTo>
                    <a:lnTo>
                      <a:pt x="49" y="24"/>
                    </a:lnTo>
                    <a:lnTo>
                      <a:pt x="41" y="32"/>
                    </a:lnTo>
                    <a:lnTo>
                      <a:pt x="41" y="32"/>
                    </a:lnTo>
                    <a:lnTo>
                      <a:pt x="41" y="24"/>
                    </a:lnTo>
                    <a:lnTo>
                      <a:pt x="41" y="24"/>
                    </a:lnTo>
                    <a:lnTo>
                      <a:pt x="33" y="24"/>
                    </a:lnTo>
                    <a:lnTo>
                      <a:pt x="33" y="24"/>
                    </a:lnTo>
                    <a:lnTo>
                      <a:pt x="33" y="24"/>
                    </a:lnTo>
                    <a:lnTo>
                      <a:pt x="33" y="16"/>
                    </a:lnTo>
                    <a:lnTo>
                      <a:pt x="33" y="16"/>
                    </a:lnTo>
                    <a:lnTo>
                      <a:pt x="33" y="16"/>
                    </a:lnTo>
                    <a:lnTo>
                      <a:pt x="33" y="16"/>
                    </a:lnTo>
                    <a:lnTo>
                      <a:pt x="33" y="16"/>
                    </a:lnTo>
                    <a:lnTo>
                      <a:pt x="33" y="16"/>
                    </a:lnTo>
                    <a:lnTo>
                      <a:pt x="33" y="16"/>
                    </a:lnTo>
                    <a:lnTo>
                      <a:pt x="33" y="16"/>
                    </a:lnTo>
                    <a:lnTo>
                      <a:pt x="33" y="16"/>
                    </a:lnTo>
                    <a:lnTo>
                      <a:pt x="33" y="16"/>
                    </a:lnTo>
                    <a:lnTo>
                      <a:pt x="25" y="16"/>
                    </a:lnTo>
                    <a:lnTo>
                      <a:pt x="25" y="16"/>
                    </a:lnTo>
                    <a:lnTo>
                      <a:pt x="25" y="24"/>
                    </a:lnTo>
                    <a:lnTo>
                      <a:pt x="25" y="24"/>
                    </a:lnTo>
                    <a:lnTo>
                      <a:pt x="17" y="24"/>
                    </a:lnTo>
                    <a:lnTo>
                      <a:pt x="17" y="24"/>
                    </a:lnTo>
                    <a:lnTo>
                      <a:pt x="17" y="24"/>
                    </a:lnTo>
                    <a:lnTo>
                      <a:pt x="17" y="24"/>
                    </a:lnTo>
                    <a:lnTo>
                      <a:pt x="17" y="24"/>
                    </a:lnTo>
                    <a:lnTo>
                      <a:pt x="17" y="24"/>
                    </a:lnTo>
                    <a:lnTo>
                      <a:pt x="17" y="24"/>
                    </a:lnTo>
                    <a:lnTo>
                      <a:pt x="17" y="24"/>
                    </a:lnTo>
                    <a:lnTo>
                      <a:pt x="9" y="24"/>
                    </a:lnTo>
                    <a:lnTo>
                      <a:pt x="9" y="16"/>
                    </a:lnTo>
                    <a:lnTo>
                      <a:pt x="9" y="16"/>
                    </a:lnTo>
                    <a:lnTo>
                      <a:pt x="9" y="16"/>
                    </a:lnTo>
                    <a:lnTo>
                      <a:pt x="9" y="16"/>
                    </a:lnTo>
                    <a:lnTo>
                      <a:pt x="9" y="16"/>
                    </a:lnTo>
                    <a:lnTo>
                      <a:pt x="17" y="16"/>
                    </a:lnTo>
                    <a:lnTo>
                      <a:pt x="17" y="16"/>
                    </a:lnTo>
                    <a:lnTo>
                      <a:pt x="17" y="16"/>
                    </a:lnTo>
                    <a:lnTo>
                      <a:pt x="17" y="8"/>
                    </a:lnTo>
                    <a:lnTo>
                      <a:pt x="9" y="8"/>
                    </a:lnTo>
                    <a:lnTo>
                      <a:pt x="9" y="0"/>
                    </a:lnTo>
                    <a:lnTo>
                      <a:pt x="9" y="0"/>
                    </a:lnTo>
                    <a:lnTo>
                      <a:pt x="9" y="8"/>
                    </a:lnTo>
                    <a:lnTo>
                      <a:pt x="9" y="8"/>
                    </a:lnTo>
                    <a:lnTo>
                      <a:pt x="0" y="8"/>
                    </a:lnTo>
                    <a:lnTo>
                      <a:pt x="9" y="0"/>
                    </a:lnTo>
                    <a:lnTo>
                      <a:pt x="9" y="0"/>
                    </a:lnTo>
                    <a:lnTo>
                      <a:pt x="9" y="0"/>
                    </a:lnTo>
                    <a:lnTo>
                      <a:pt x="9" y="0"/>
                    </a:lnTo>
                    <a:lnTo>
                      <a:pt x="9" y="0"/>
                    </a:lnTo>
                    <a:lnTo>
                      <a:pt x="9" y="0"/>
                    </a:lnTo>
                    <a:lnTo>
                      <a:pt x="9" y="0"/>
                    </a:lnTo>
                    <a:lnTo>
                      <a:pt x="25" y="0"/>
                    </a:lnTo>
                    <a:lnTo>
                      <a:pt x="25" y="0"/>
                    </a:lnTo>
                    <a:lnTo>
                      <a:pt x="25" y="0"/>
                    </a:lnTo>
                    <a:lnTo>
                      <a:pt x="25" y="0"/>
                    </a:lnTo>
                    <a:lnTo>
                      <a:pt x="25" y="0"/>
                    </a:lnTo>
                    <a:lnTo>
                      <a:pt x="25" y="0"/>
                    </a:lnTo>
                    <a:lnTo>
                      <a:pt x="25" y="0"/>
                    </a:lnTo>
                    <a:lnTo>
                      <a:pt x="25"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2" name="Freeform 2997"/>
              <p:cNvSpPr>
                <a:spLocks noEditPoints="1"/>
              </p:cNvSpPr>
              <p:nvPr/>
            </p:nvSpPr>
            <p:spPr bwMode="auto">
              <a:xfrm>
                <a:off x="3206" y="752"/>
                <a:ext cx="49" cy="32"/>
              </a:xfrm>
              <a:custGeom>
                <a:avLst/>
                <a:gdLst/>
                <a:ahLst/>
                <a:cxnLst>
                  <a:cxn ang="0">
                    <a:pos x="25" y="8"/>
                  </a:cxn>
                  <a:cxn ang="0">
                    <a:pos x="33" y="8"/>
                  </a:cxn>
                  <a:cxn ang="0">
                    <a:pos x="33" y="8"/>
                  </a:cxn>
                  <a:cxn ang="0">
                    <a:pos x="33" y="0"/>
                  </a:cxn>
                  <a:cxn ang="0">
                    <a:pos x="33" y="8"/>
                  </a:cxn>
                  <a:cxn ang="0">
                    <a:pos x="41" y="8"/>
                  </a:cxn>
                  <a:cxn ang="0">
                    <a:pos x="41" y="16"/>
                  </a:cxn>
                  <a:cxn ang="0">
                    <a:pos x="49" y="16"/>
                  </a:cxn>
                  <a:cxn ang="0">
                    <a:pos x="49" y="24"/>
                  </a:cxn>
                  <a:cxn ang="0">
                    <a:pos x="41" y="24"/>
                  </a:cxn>
                  <a:cxn ang="0">
                    <a:pos x="33" y="24"/>
                  </a:cxn>
                  <a:cxn ang="0">
                    <a:pos x="33" y="16"/>
                  </a:cxn>
                  <a:cxn ang="0">
                    <a:pos x="33" y="16"/>
                  </a:cxn>
                  <a:cxn ang="0">
                    <a:pos x="33" y="16"/>
                  </a:cxn>
                  <a:cxn ang="0">
                    <a:pos x="25" y="24"/>
                  </a:cxn>
                  <a:cxn ang="0">
                    <a:pos x="17" y="24"/>
                  </a:cxn>
                  <a:cxn ang="0">
                    <a:pos x="17" y="24"/>
                  </a:cxn>
                  <a:cxn ang="0">
                    <a:pos x="17" y="24"/>
                  </a:cxn>
                  <a:cxn ang="0">
                    <a:pos x="9" y="24"/>
                  </a:cxn>
                  <a:cxn ang="0">
                    <a:pos x="9" y="16"/>
                  </a:cxn>
                  <a:cxn ang="0">
                    <a:pos x="9" y="16"/>
                  </a:cxn>
                  <a:cxn ang="0">
                    <a:pos x="17" y="8"/>
                  </a:cxn>
                  <a:cxn ang="0">
                    <a:pos x="9" y="8"/>
                  </a:cxn>
                  <a:cxn ang="0">
                    <a:pos x="0" y="8"/>
                  </a:cxn>
                  <a:cxn ang="0">
                    <a:pos x="9" y="0"/>
                  </a:cxn>
                  <a:cxn ang="0">
                    <a:pos x="9" y="0"/>
                  </a:cxn>
                  <a:cxn ang="0">
                    <a:pos x="25" y="0"/>
                  </a:cxn>
                  <a:cxn ang="0">
                    <a:pos x="25" y="0"/>
                  </a:cxn>
                  <a:cxn ang="0">
                    <a:pos x="25" y="0"/>
                  </a:cxn>
                  <a:cxn ang="0">
                    <a:pos x="25" y="0"/>
                  </a:cxn>
                  <a:cxn ang="0">
                    <a:pos x="9" y="0"/>
                  </a:cxn>
                  <a:cxn ang="0">
                    <a:pos x="9" y="0"/>
                  </a:cxn>
                  <a:cxn ang="0">
                    <a:pos x="0" y="8"/>
                  </a:cxn>
                  <a:cxn ang="0">
                    <a:pos x="9" y="0"/>
                  </a:cxn>
                  <a:cxn ang="0">
                    <a:pos x="17" y="16"/>
                  </a:cxn>
                  <a:cxn ang="0">
                    <a:pos x="9" y="16"/>
                  </a:cxn>
                  <a:cxn ang="0">
                    <a:pos x="9" y="16"/>
                  </a:cxn>
                  <a:cxn ang="0">
                    <a:pos x="17" y="24"/>
                  </a:cxn>
                  <a:cxn ang="0">
                    <a:pos x="17" y="24"/>
                  </a:cxn>
                  <a:cxn ang="0">
                    <a:pos x="17" y="24"/>
                  </a:cxn>
                  <a:cxn ang="0">
                    <a:pos x="25" y="24"/>
                  </a:cxn>
                  <a:cxn ang="0">
                    <a:pos x="25" y="16"/>
                  </a:cxn>
                  <a:cxn ang="0">
                    <a:pos x="33" y="16"/>
                  </a:cxn>
                  <a:cxn ang="0">
                    <a:pos x="33" y="16"/>
                  </a:cxn>
                  <a:cxn ang="0">
                    <a:pos x="33" y="16"/>
                  </a:cxn>
                  <a:cxn ang="0">
                    <a:pos x="33" y="24"/>
                  </a:cxn>
                  <a:cxn ang="0">
                    <a:pos x="41" y="32"/>
                  </a:cxn>
                  <a:cxn ang="0">
                    <a:pos x="49" y="24"/>
                  </a:cxn>
                  <a:cxn ang="0">
                    <a:pos x="49" y="16"/>
                  </a:cxn>
                  <a:cxn ang="0">
                    <a:pos x="41" y="16"/>
                  </a:cxn>
                  <a:cxn ang="0">
                    <a:pos x="41" y="8"/>
                  </a:cxn>
                  <a:cxn ang="0">
                    <a:pos x="33" y="0"/>
                  </a:cxn>
                  <a:cxn ang="0">
                    <a:pos x="33" y="8"/>
                  </a:cxn>
                  <a:cxn ang="0">
                    <a:pos x="33" y="8"/>
                  </a:cxn>
                  <a:cxn ang="0">
                    <a:pos x="33" y="8"/>
                  </a:cxn>
                  <a:cxn ang="0">
                    <a:pos x="25" y="8"/>
                  </a:cxn>
                </a:cxnLst>
                <a:rect l="0" t="0" r="r" b="b"/>
                <a:pathLst>
                  <a:path w="49" h="32">
                    <a:moveTo>
                      <a:pt x="25" y="0"/>
                    </a:move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0"/>
                    </a:lnTo>
                    <a:lnTo>
                      <a:pt x="33" y="0"/>
                    </a:lnTo>
                    <a:lnTo>
                      <a:pt x="33" y="0"/>
                    </a:lnTo>
                    <a:lnTo>
                      <a:pt x="33" y="0"/>
                    </a:lnTo>
                    <a:lnTo>
                      <a:pt x="33" y="8"/>
                    </a:lnTo>
                    <a:lnTo>
                      <a:pt x="33" y="8"/>
                    </a:lnTo>
                    <a:lnTo>
                      <a:pt x="41" y="8"/>
                    </a:lnTo>
                    <a:lnTo>
                      <a:pt x="41" y="8"/>
                    </a:lnTo>
                    <a:lnTo>
                      <a:pt x="41" y="8"/>
                    </a:lnTo>
                    <a:lnTo>
                      <a:pt x="41" y="8"/>
                    </a:lnTo>
                    <a:lnTo>
                      <a:pt x="41" y="8"/>
                    </a:lnTo>
                    <a:lnTo>
                      <a:pt x="41" y="8"/>
                    </a:lnTo>
                    <a:lnTo>
                      <a:pt x="41" y="8"/>
                    </a:lnTo>
                    <a:lnTo>
                      <a:pt x="41" y="8"/>
                    </a:lnTo>
                    <a:lnTo>
                      <a:pt x="41" y="16"/>
                    </a:lnTo>
                    <a:lnTo>
                      <a:pt x="41" y="16"/>
                    </a:lnTo>
                    <a:lnTo>
                      <a:pt x="41" y="16"/>
                    </a:lnTo>
                    <a:lnTo>
                      <a:pt x="41" y="16"/>
                    </a:lnTo>
                    <a:lnTo>
                      <a:pt x="41" y="16"/>
                    </a:lnTo>
                    <a:lnTo>
                      <a:pt x="41" y="8"/>
                    </a:lnTo>
                    <a:lnTo>
                      <a:pt x="41" y="8"/>
                    </a:lnTo>
                    <a:lnTo>
                      <a:pt x="49" y="16"/>
                    </a:lnTo>
                    <a:lnTo>
                      <a:pt x="49" y="16"/>
                    </a:lnTo>
                    <a:lnTo>
                      <a:pt x="49" y="16"/>
                    </a:lnTo>
                    <a:lnTo>
                      <a:pt x="49" y="24"/>
                    </a:lnTo>
                    <a:lnTo>
                      <a:pt x="49" y="16"/>
                    </a:lnTo>
                    <a:lnTo>
                      <a:pt x="49" y="24"/>
                    </a:lnTo>
                    <a:lnTo>
                      <a:pt x="49" y="24"/>
                    </a:lnTo>
                    <a:lnTo>
                      <a:pt x="49" y="24"/>
                    </a:lnTo>
                    <a:lnTo>
                      <a:pt x="49" y="24"/>
                    </a:lnTo>
                    <a:lnTo>
                      <a:pt x="41" y="32"/>
                    </a:lnTo>
                    <a:lnTo>
                      <a:pt x="41" y="32"/>
                    </a:lnTo>
                    <a:lnTo>
                      <a:pt x="41" y="32"/>
                    </a:lnTo>
                    <a:lnTo>
                      <a:pt x="41" y="32"/>
                    </a:lnTo>
                    <a:lnTo>
                      <a:pt x="41" y="24"/>
                    </a:lnTo>
                    <a:lnTo>
                      <a:pt x="41" y="24"/>
                    </a:lnTo>
                    <a:lnTo>
                      <a:pt x="41" y="24"/>
                    </a:lnTo>
                    <a:lnTo>
                      <a:pt x="33" y="24"/>
                    </a:lnTo>
                    <a:lnTo>
                      <a:pt x="33" y="24"/>
                    </a:lnTo>
                    <a:lnTo>
                      <a:pt x="33" y="24"/>
                    </a:lnTo>
                    <a:lnTo>
                      <a:pt x="33" y="24"/>
                    </a:lnTo>
                    <a:lnTo>
                      <a:pt x="33" y="24"/>
                    </a:lnTo>
                    <a:lnTo>
                      <a:pt x="33" y="24"/>
                    </a:lnTo>
                    <a:lnTo>
                      <a:pt x="33" y="24"/>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25" y="24"/>
                    </a:lnTo>
                    <a:lnTo>
                      <a:pt x="25" y="24"/>
                    </a:lnTo>
                    <a:lnTo>
                      <a:pt x="25" y="24"/>
                    </a:lnTo>
                    <a:lnTo>
                      <a:pt x="25" y="24"/>
                    </a:lnTo>
                    <a:lnTo>
                      <a:pt x="25" y="24"/>
                    </a:lnTo>
                    <a:lnTo>
                      <a:pt x="25" y="24"/>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8"/>
                    </a:lnTo>
                    <a:lnTo>
                      <a:pt x="17" y="16"/>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close/>
                    <a:moveTo>
                      <a:pt x="25" y="0"/>
                    </a:move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0" y="8"/>
                    </a:lnTo>
                    <a:lnTo>
                      <a:pt x="9" y="0"/>
                    </a:lnTo>
                    <a:lnTo>
                      <a:pt x="9" y="0"/>
                    </a:lnTo>
                    <a:lnTo>
                      <a:pt x="9" y="8"/>
                    </a:lnTo>
                    <a:lnTo>
                      <a:pt x="9" y="0"/>
                    </a:lnTo>
                    <a:lnTo>
                      <a:pt x="9" y="0"/>
                    </a:lnTo>
                    <a:lnTo>
                      <a:pt x="9" y="0"/>
                    </a:lnTo>
                    <a:lnTo>
                      <a:pt x="9" y="0"/>
                    </a:lnTo>
                    <a:lnTo>
                      <a:pt x="9" y="8"/>
                    </a:lnTo>
                    <a:lnTo>
                      <a:pt x="9" y="8"/>
                    </a:lnTo>
                    <a:lnTo>
                      <a:pt x="17" y="8"/>
                    </a:lnTo>
                    <a:lnTo>
                      <a:pt x="17" y="8"/>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24"/>
                    </a:lnTo>
                    <a:lnTo>
                      <a:pt x="9"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25" y="16"/>
                    </a:lnTo>
                    <a:lnTo>
                      <a:pt x="25" y="16"/>
                    </a:lnTo>
                    <a:lnTo>
                      <a:pt x="25" y="16"/>
                    </a:lnTo>
                    <a:lnTo>
                      <a:pt x="25" y="16"/>
                    </a:lnTo>
                    <a:lnTo>
                      <a:pt x="25" y="16"/>
                    </a:lnTo>
                    <a:lnTo>
                      <a:pt x="25"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41" y="16"/>
                    </a:lnTo>
                    <a:lnTo>
                      <a:pt x="41" y="16"/>
                    </a:lnTo>
                    <a:lnTo>
                      <a:pt x="41" y="16"/>
                    </a:lnTo>
                    <a:lnTo>
                      <a:pt x="33" y="16"/>
                    </a:lnTo>
                    <a:lnTo>
                      <a:pt x="33" y="16"/>
                    </a:lnTo>
                    <a:lnTo>
                      <a:pt x="33" y="16"/>
                    </a:lnTo>
                    <a:lnTo>
                      <a:pt x="33" y="24"/>
                    </a:lnTo>
                    <a:lnTo>
                      <a:pt x="33" y="16"/>
                    </a:lnTo>
                    <a:lnTo>
                      <a:pt x="33" y="24"/>
                    </a:lnTo>
                    <a:lnTo>
                      <a:pt x="33" y="24"/>
                    </a:lnTo>
                    <a:lnTo>
                      <a:pt x="33" y="24"/>
                    </a:lnTo>
                    <a:lnTo>
                      <a:pt x="33" y="24"/>
                    </a:lnTo>
                    <a:lnTo>
                      <a:pt x="33" y="24"/>
                    </a:lnTo>
                    <a:lnTo>
                      <a:pt x="41" y="24"/>
                    </a:lnTo>
                    <a:lnTo>
                      <a:pt x="41" y="24"/>
                    </a:lnTo>
                    <a:lnTo>
                      <a:pt x="41" y="24"/>
                    </a:lnTo>
                    <a:lnTo>
                      <a:pt x="41" y="32"/>
                    </a:lnTo>
                    <a:lnTo>
                      <a:pt x="41" y="32"/>
                    </a:lnTo>
                    <a:lnTo>
                      <a:pt x="41" y="32"/>
                    </a:lnTo>
                    <a:lnTo>
                      <a:pt x="41" y="32"/>
                    </a:lnTo>
                    <a:lnTo>
                      <a:pt x="49" y="24"/>
                    </a:lnTo>
                    <a:lnTo>
                      <a:pt x="49" y="24"/>
                    </a:lnTo>
                    <a:lnTo>
                      <a:pt x="49" y="24"/>
                    </a:lnTo>
                    <a:lnTo>
                      <a:pt x="49" y="24"/>
                    </a:lnTo>
                    <a:lnTo>
                      <a:pt x="49" y="24"/>
                    </a:lnTo>
                    <a:lnTo>
                      <a:pt x="49" y="24"/>
                    </a:lnTo>
                    <a:lnTo>
                      <a:pt x="49" y="16"/>
                    </a:lnTo>
                    <a:lnTo>
                      <a:pt x="49" y="16"/>
                    </a:lnTo>
                    <a:lnTo>
                      <a:pt x="49" y="16"/>
                    </a:lnTo>
                    <a:lnTo>
                      <a:pt x="41" y="16"/>
                    </a:lnTo>
                    <a:lnTo>
                      <a:pt x="41" y="16"/>
                    </a:lnTo>
                    <a:lnTo>
                      <a:pt x="41" y="16"/>
                    </a:lnTo>
                    <a:lnTo>
                      <a:pt x="41" y="16"/>
                    </a:lnTo>
                    <a:lnTo>
                      <a:pt x="41" y="16"/>
                    </a:lnTo>
                    <a:lnTo>
                      <a:pt x="41" y="16"/>
                    </a:lnTo>
                    <a:lnTo>
                      <a:pt x="41" y="16"/>
                    </a:lnTo>
                    <a:lnTo>
                      <a:pt x="41" y="8"/>
                    </a:lnTo>
                    <a:lnTo>
                      <a:pt x="41" y="8"/>
                    </a:lnTo>
                    <a:lnTo>
                      <a:pt x="41" y="8"/>
                    </a:lnTo>
                    <a:lnTo>
                      <a:pt x="41" y="8"/>
                    </a:lnTo>
                    <a:lnTo>
                      <a:pt x="41" y="8"/>
                    </a:lnTo>
                    <a:lnTo>
                      <a:pt x="41" y="8"/>
                    </a:lnTo>
                    <a:lnTo>
                      <a:pt x="33" y="8"/>
                    </a:lnTo>
                    <a:lnTo>
                      <a:pt x="33" y="8"/>
                    </a:lnTo>
                    <a:lnTo>
                      <a:pt x="33" y="8"/>
                    </a:lnTo>
                    <a:lnTo>
                      <a:pt x="33" y="8"/>
                    </a:lnTo>
                    <a:lnTo>
                      <a:pt x="33" y="0"/>
                    </a:lnTo>
                    <a:lnTo>
                      <a:pt x="33" y="0"/>
                    </a:lnTo>
                    <a:lnTo>
                      <a:pt x="33" y="0"/>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25" y="8"/>
                    </a:lnTo>
                    <a:lnTo>
                      <a:pt x="25" y="8"/>
                    </a:lnTo>
                    <a:lnTo>
                      <a:pt x="25" y="8"/>
                    </a:lnTo>
                    <a:lnTo>
                      <a:pt x="25" y="8"/>
                    </a:lnTo>
                    <a:lnTo>
                      <a:pt x="25" y="8"/>
                    </a:lnTo>
                    <a:lnTo>
                      <a:pt x="25" y="0"/>
                    </a:lnTo>
                    <a:lnTo>
                      <a:pt x="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3" name="Freeform 2998"/>
              <p:cNvSpPr>
                <a:spLocks/>
              </p:cNvSpPr>
              <p:nvPr/>
            </p:nvSpPr>
            <p:spPr bwMode="auto">
              <a:xfrm>
                <a:off x="3206" y="760"/>
                <a:ext cx="9" cy="1"/>
              </a:xfrm>
              <a:custGeom>
                <a:avLst/>
                <a:gdLst/>
                <a:ahLst/>
                <a:cxnLst>
                  <a:cxn ang="0">
                    <a:pos x="9" y="0"/>
                  </a:cxn>
                  <a:cxn ang="0">
                    <a:pos x="9" y="0"/>
                  </a:cxn>
                  <a:cxn ang="0">
                    <a:pos x="0" y="0"/>
                  </a:cxn>
                  <a:cxn ang="0">
                    <a:pos x="0"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4" name="Freeform 2999"/>
              <p:cNvSpPr>
                <a:spLocks noEditPoints="1"/>
              </p:cNvSpPr>
              <p:nvPr/>
            </p:nvSpPr>
            <p:spPr bwMode="auto">
              <a:xfrm>
                <a:off x="3206" y="760"/>
                <a:ext cx="9" cy="1"/>
              </a:xfrm>
              <a:custGeom>
                <a:avLst/>
                <a:gdLst/>
                <a:ahLst/>
                <a:cxnLst>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0" y="0"/>
                  </a:cxn>
                  <a:cxn ang="0">
                    <a:pos x="9" y="0"/>
                  </a:cxn>
                  <a:cxn ang="0">
                    <a:pos x="9" y="0"/>
                  </a:cxn>
                  <a:cxn ang="0">
                    <a:pos x="9" y="0"/>
                  </a:cxn>
                  <a:cxn ang="0">
                    <a:pos x="9" y="0"/>
                  </a:cxn>
                </a:cxnLst>
                <a:rect l="0" t="0" r="r" b="b"/>
                <a:pathLst>
                  <a:path w="9">
                    <a:moveTo>
                      <a:pt x="9" y="0"/>
                    </a:moveTo>
                    <a:lnTo>
                      <a:pt x="9" y="0"/>
                    </a:lnTo>
                    <a:lnTo>
                      <a:pt x="9"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close/>
                    <a:moveTo>
                      <a:pt x="9" y="0"/>
                    </a:moveTo>
                    <a:lnTo>
                      <a:pt x="9" y="0"/>
                    </a:lnTo>
                    <a:lnTo>
                      <a:pt x="9" y="0"/>
                    </a:lnTo>
                    <a:lnTo>
                      <a:pt x="9" y="0"/>
                    </a:lnTo>
                    <a:lnTo>
                      <a:pt x="9" y="0"/>
                    </a:lnTo>
                    <a:lnTo>
                      <a:pt x="9" y="0"/>
                    </a:lnTo>
                    <a:lnTo>
                      <a:pt x="0" y="0"/>
                    </a:lnTo>
                    <a:lnTo>
                      <a:pt x="0" y="0"/>
                    </a:lnTo>
                    <a:lnTo>
                      <a:pt x="9" y="0"/>
                    </a:lnTo>
                    <a:lnTo>
                      <a:pt x="0"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5" name="Freeform 3000"/>
              <p:cNvSpPr>
                <a:spLocks/>
              </p:cNvSpPr>
              <p:nvPr/>
            </p:nvSpPr>
            <p:spPr bwMode="auto">
              <a:xfrm>
                <a:off x="3206" y="760"/>
                <a:ext cx="9" cy="8"/>
              </a:xfrm>
              <a:custGeom>
                <a:avLst/>
                <a:gdLst/>
                <a:ahLst/>
                <a:cxnLst>
                  <a:cxn ang="0">
                    <a:pos x="9" y="8"/>
                  </a:cxn>
                  <a:cxn ang="0">
                    <a:pos x="9" y="8"/>
                  </a:cxn>
                  <a:cxn ang="0">
                    <a:pos x="0" y="8"/>
                  </a:cxn>
                  <a:cxn ang="0">
                    <a:pos x="0" y="8"/>
                  </a:cxn>
                  <a:cxn ang="0">
                    <a:pos x="0" y="8"/>
                  </a:cxn>
                  <a:cxn ang="0">
                    <a:pos x="0" y="0"/>
                  </a:cxn>
                  <a:cxn ang="0">
                    <a:pos x="9" y="0"/>
                  </a:cxn>
                  <a:cxn ang="0">
                    <a:pos x="9" y="8"/>
                  </a:cxn>
                  <a:cxn ang="0">
                    <a:pos x="9" y="8"/>
                  </a:cxn>
                </a:cxnLst>
                <a:rect l="0" t="0" r="r" b="b"/>
                <a:pathLst>
                  <a:path w="9" h="8">
                    <a:moveTo>
                      <a:pt x="9" y="8"/>
                    </a:moveTo>
                    <a:lnTo>
                      <a:pt x="9" y="8"/>
                    </a:lnTo>
                    <a:lnTo>
                      <a:pt x="0" y="8"/>
                    </a:lnTo>
                    <a:lnTo>
                      <a:pt x="0"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6" name="Freeform 3001"/>
              <p:cNvSpPr>
                <a:spLocks noEditPoints="1"/>
              </p:cNvSpPr>
              <p:nvPr/>
            </p:nvSpPr>
            <p:spPr bwMode="auto">
              <a:xfrm>
                <a:off x="3206" y="760"/>
                <a:ext cx="9" cy="8"/>
              </a:xfrm>
              <a:custGeom>
                <a:avLst/>
                <a:gdLst/>
                <a:ahLst/>
                <a:cxnLst>
                  <a:cxn ang="0">
                    <a:pos x="9" y="8"/>
                  </a:cxn>
                  <a:cxn ang="0">
                    <a:pos x="9" y="8"/>
                  </a:cxn>
                  <a:cxn ang="0">
                    <a:pos x="9" y="8"/>
                  </a:cxn>
                  <a:cxn ang="0">
                    <a:pos x="9" y="8"/>
                  </a:cxn>
                  <a:cxn ang="0">
                    <a:pos x="0" y="8"/>
                  </a:cxn>
                  <a:cxn ang="0">
                    <a:pos x="9" y="8"/>
                  </a:cxn>
                  <a:cxn ang="0">
                    <a:pos x="0" y="8"/>
                  </a:cxn>
                  <a:cxn ang="0">
                    <a:pos x="0" y="8"/>
                  </a:cxn>
                  <a:cxn ang="0">
                    <a:pos x="0" y="8"/>
                  </a:cxn>
                  <a:cxn ang="0">
                    <a:pos x="0" y="8"/>
                  </a:cxn>
                  <a:cxn ang="0">
                    <a:pos x="0" y="0"/>
                  </a:cxn>
                  <a:cxn ang="0">
                    <a:pos x="0"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0" y="0"/>
                  </a:cxn>
                  <a:cxn ang="0">
                    <a:pos x="0" y="0"/>
                  </a:cxn>
                  <a:cxn ang="0">
                    <a:pos x="0" y="8"/>
                  </a:cxn>
                  <a:cxn ang="0">
                    <a:pos x="0" y="0"/>
                  </a:cxn>
                  <a:cxn ang="0">
                    <a:pos x="0" y="8"/>
                  </a:cxn>
                  <a:cxn ang="0">
                    <a:pos x="0" y="8"/>
                  </a:cxn>
                  <a:cxn ang="0">
                    <a:pos x="0" y="0"/>
                  </a:cxn>
                  <a:cxn ang="0">
                    <a:pos x="9" y="0"/>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0" y="8"/>
                    </a:lnTo>
                    <a:lnTo>
                      <a:pt x="9" y="8"/>
                    </a:lnTo>
                    <a:lnTo>
                      <a:pt x="0" y="8"/>
                    </a:lnTo>
                    <a:lnTo>
                      <a:pt x="0" y="8"/>
                    </a:lnTo>
                    <a:lnTo>
                      <a:pt x="0" y="8"/>
                    </a:lnTo>
                    <a:lnTo>
                      <a:pt x="0" y="8"/>
                    </a:lnTo>
                    <a:lnTo>
                      <a:pt x="0" y="0"/>
                    </a:lnTo>
                    <a:lnTo>
                      <a:pt x="0" y="0"/>
                    </a:lnTo>
                    <a:lnTo>
                      <a:pt x="9" y="0"/>
                    </a:lnTo>
                    <a:lnTo>
                      <a:pt x="9" y="0"/>
                    </a:lnTo>
                    <a:lnTo>
                      <a:pt x="9" y="8"/>
                    </a:lnTo>
                    <a:lnTo>
                      <a:pt x="9" y="8"/>
                    </a:lnTo>
                    <a:lnTo>
                      <a:pt x="9" y="8"/>
                    </a:lnTo>
                    <a:lnTo>
                      <a:pt x="9" y="8"/>
                    </a:lnTo>
                    <a:close/>
                    <a:moveTo>
                      <a:pt x="9" y="8"/>
                    </a:moveTo>
                    <a:lnTo>
                      <a:pt x="9" y="8"/>
                    </a:lnTo>
                    <a:lnTo>
                      <a:pt x="9" y="0"/>
                    </a:lnTo>
                    <a:lnTo>
                      <a:pt x="9" y="0"/>
                    </a:lnTo>
                    <a:lnTo>
                      <a:pt x="0" y="0"/>
                    </a:lnTo>
                    <a:lnTo>
                      <a:pt x="0" y="0"/>
                    </a:lnTo>
                    <a:lnTo>
                      <a:pt x="0" y="8"/>
                    </a:lnTo>
                    <a:lnTo>
                      <a:pt x="0" y="0"/>
                    </a:lnTo>
                    <a:lnTo>
                      <a:pt x="0" y="8"/>
                    </a:lnTo>
                    <a:lnTo>
                      <a:pt x="0" y="8"/>
                    </a:lnTo>
                    <a:lnTo>
                      <a:pt x="0" y="0"/>
                    </a:lnTo>
                    <a:lnTo>
                      <a:pt x="9" y="0"/>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7" name="Freeform 3002"/>
              <p:cNvSpPr>
                <a:spLocks/>
              </p:cNvSpPr>
              <p:nvPr/>
            </p:nvSpPr>
            <p:spPr bwMode="auto">
              <a:xfrm>
                <a:off x="3247" y="768"/>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8" name="Freeform 3003"/>
              <p:cNvSpPr>
                <a:spLocks noEditPoints="1"/>
              </p:cNvSpPr>
              <p:nvPr/>
            </p:nvSpPr>
            <p:spPr bwMode="auto">
              <a:xfrm>
                <a:off x="3247" y="760"/>
                <a:ext cx="8" cy="8"/>
              </a:xfrm>
              <a:custGeom>
                <a:avLst/>
                <a:gdLst/>
                <a:ahLst/>
                <a:cxnLst>
                  <a:cxn ang="0">
                    <a:pos x="0" y="8"/>
                  </a:cxn>
                  <a:cxn ang="0">
                    <a:pos x="0" y="8"/>
                  </a:cxn>
                  <a:cxn ang="0">
                    <a:pos x="0" y="8"/>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8"/>
                  </a:cxn>
                  <a:cxn ang="0">
                    <a:pos x="8" y="8"/>
                  </a:cxn>
                  <a:cxn ang="0">
                    <a:pos x="8" y="8"/>
                  </a:cxn>
                </a:cxnLst>
                <a:rect l="0" t="0" r="r" b="b"/>
                <a:pathLst>
                  <a:path w="8" h="8">
                    <a:moveTo>
                      <a:pt x="0" y="8"/>
                    </a:moveTo>
                    <a:lnTo>
                      <a:pt x="0" y="8"/>
                    </a:lnTo>
                    <a:lnTo>
                      <a:pt x="0" y="8"/>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9" name="Freeform 3004"/>
              <p:cNvSpPr>
                <a:spLocks/>
              </p:cNvSpPr>
              <p:nvPr/>
            </p:nvSpPr>
            <p:spPr bwMode="auto">
              <a:xfrm>
                <a:off x="3198" y="776"/>
                <a:ext cx="81" cy="113"/>
              </a:xfrm>
              <a:custGeom>
                <a:avLst/>
                <a:gdLst/>
                <a:ahLst/>
                <a:cxnLst>
                  <a:cxn ang="0">
                    <a:pos x="41" y="16"/>
                  </a:cxn>
                  <a:cxn ang="0">
                    <a:pos x="57" y="24"/>
                  </a:cxn>
                  <a:cxn ang="0">
                    <a:pos x="49" y="24"/>
                  </a:cxn>
                  <a:cxn ang="0">
                    <a:pos x="41" y="24"/>
                  </a:cxn>
                  <a:cxn ang="0">
                    <a:pos x="41" y="24"/>
                  </a:cxn>
                  <a:cxn ang="0">
                    <a:pos x="33" y="24"/>
                  </a:cxn>
                  <a:cxn ang="0">
                    <a:pos x="33" y="32"/>
                  </a:cxn>
                  <a:cxn ang="0">
                    <a:pos x="25" y="32"/>
                  </a:cxn>
                  <a:cxn ang="0">
                    <a:pos x="25" y="24"/>
                  </a:cxn>
                  <a:cxn ang="0">
                    <a:pos x="25" y="32"/>
                  </a:cxn>
                  <a:cxn ang="0">
                    <a:pos x="25" y="32"/>
                  </a:cxn>
                  <a:cxn ang="0">
                    <a:pos x="17" y="40"/>
                  </a:cxn>
                  <a:cxn ang="0">
                    <a:pos x="8" y="40"/>
                  </a:cxn>
                  <a:cxn ang="0">
                    <a:pos x="8" y="40"/>
                  </a:cxn>
                  <a:cxn ang="0">
                    <a:pos x="17" y="40"/>
                  </a:cxn>
                  <a:cxn ang="0">
                    <a:pos x="25" y="40"/>
                  </a:cxn>
                  <a:cxn ang="0">
                    <a:pos x="33" y="40"/>
                  </a:cxn>
                  <a:cxn ang="0">
                    <a:pos x="41" y="57"/>
                  </a:cxn>
                  <a:cxn ang="0">
                    <a:pos x="41" y="65"/>
                  </a:cxn>
                  <a:cxn ang="0">
                    <a:pos x="41" y="73"/>
                  </a:cxn>
                  <a:cxn ang="0">
                    <a:pos x="41" y="73"/>
                  </a:cxn>
                  <a:cxn ang="0">
                    <a:pos x="49" y="81"/>
                  </a:cxn>
                  <a:cxn ang="0">
                    <a:pos x="49" y="89"/>
                  </a:cxn>
                  <a:cxn ang="0">
                    <a:pos x="49" y="81"/>
                  </a:cxn>
                  <a:cxn ang="0">
                    <a:pos x="49" y="81"/>
                  </a:cxn>
                  <a:cxn ang="0">
                    <a:pos x="49" y="73"/>
                  </a:cxn>
                  <a:cxn ang="0">
                    <a:pos x="57" y="73"/>
                  </a:cxn>
                  <a:cxn ang="0">
                    <a:pos x="65" y="81"/>
                  </a:cxn>
                  <a:cxn ang="0">
                    <a:pos x="73" y="81"/>
                  </a:cxn>
                  <a:cxn ang="0">
                    <a:pos x="81" y="89"/>
                  </a:cxn>
                  <a:cxn ang="0">
                    <a:pos x="81" y="97"/>
                  </a:cxn>
                  <a:cxn ang="0">
                    <a:pos x="81" y="113"/>
                  </a:cxn>
                  <a:cxn ang="0">
                    <a:pos x="73" y="113"/>
                  </a:cxn>
                  <a:cxn ang="0">
                    <a:pos x="73" y="105"/>
                  </a:cxn>
                  <a:cxn ang="0">
                    <a:pos x="65" y="113"/>
                  </a:cxn>
                  <a:cxn ang="0">
                    <a:pos x="65" y="97"/>
                  </a:cxn>
                  <a:cxn ang="0">
                    <a:pos x="57" y="97"/>
                  </a:cxn>
                  <a:cxn ang="0">
                    <a:pos x="41" y="97"/>
                  </a:cxn>
                  <a:cxn ang="0">
                    <a:pos x="41" y="89"/>
                  </a:cxn>
                  <a:cxn ang="0">
                    <a:pos x="33" y="81"/>
                  </a:cxn>
                  <a:cxn ang="0">
                    <a:pos x="33" y="73"/>
                  </a:cxn>
                  <a:cxn ang="0">
                    <a:pos x="33" y="65"/>
                  </a:cxn>
                  <a:cxn ang="0">
                    <a:pos x="25" y="57"/>
                  </a:cxn>
                  <a:cxn ang="0">
                    <a:pos x="17" y="57"/>
                  </a:cxn>
                  <a:cxn ang="0">
                    <a:pos x="17" y="48"/>
                  </a:cxn>
                  <a:cxn ang="0">
                    <a:pos x="0" y="40"/>
                  </a:cxn>
                  <a:cxn ang="0">
                    <a:pos x="8" y="24"/>
                  </a:cxn>
                  <a:cxn ang="0">
                    <a:pos x="17" y="8"/>
                  </a:cxn>
                  <a:cxn ang="0">
                    <a:pos x="25" y="0"/>
                  </a:cxn>
                  <a:cxn ang="0">
                    <a:pos x="25" y="0"/>
                  </a:cxn>
                  <a:cxn ang="0">
                    <a:pos x="33" y="0"/>
                  </a:cxn>
                  <a:cxn ang="0">
                    <a:pos x="41" y="8"/>
                  </a:cxn>
                </a:cxnLst>
                <a:rect l="0" t="0" r="r" b="b"/>
                <a:pathLst>
                  <a:path w="81" h="113">
                    <a:moveTo>
                      <a:pt x="33" y="16"/>
                    </a:moveTo>
                    <a:lnTo>
                      <a:pt x="33" y="16"/>
                    </a:lnTo>
                    <a:lnTo>
                      <a:pt x="33" y="8"/>
                    </a:lnTo>
                    <a:lnTo>
                      <a:pt x="41" y="16"/>
                    </a:lnTo>
                    <a:lnTo>
                      <a:pt x="49" y="16"/>
                    </a:lnTo>
                    <a:lnTo>
                      <a:pt x="49" y="16"/>
                    </a:lnTo>
                    <a:lnTo>
                      <a:pt x="49" y="16"/>
                    </a:lnTo>
                    <a:lnTo>
                      <a:pt x="57" y="24"/>
                    </a:lnTo>
                    <a:lnTo>
                      <a:pt x="57" y="24"/>
                    </a:lnTo>
                    <a:lnTo>
                      <a:pt x="57" y="24"/>
                    </a:lnTo>
                    <a:lnTo>
                      <a:pt x="49" y="24"/>
                    </a:lnTo>
                    <a:lnTo>
                      <a:pt x="49" y="24"/>
                    </a:lnTo>
                    <a:lnTo>
                      <a:pt x="49" y="24"/>
                    </a:lnTo>
                    <a:lnTo>
                      <a:pt x="49" y="24"/>
                    </a:lnTo>
                    <a:lnTo>
                      <a:pt x="49" y="24"/>
                    </a:lnTo>
                    <a:lnTo>
                      <a:pt x="41" y="24"/>
                    </a:lnTo>
                    <a:lnTo>
                      <a:pt x="41" y="32"/>
                    </a:lnTo>
                    <a:lnTo>
                      <a:pt x="41" y="32"/>
                    </a:lnTo>
                    <a:lnTo>
                      <a:pt x="41" y="24"/>
                    </a:lnTo>
                    <a:lnTo>
                      <a:pt x="41" y="24"/>
                    </a:lnTo>
                    <a:lnTo>
                      <a:pt x="41" y="24"/>
                    </a:lnTo>
                    <a:lnTo>
                      <a:pt x="33" y="24"/>
                    </a:lnTo>
                    <a:lnTo>
                      <a:pt x="33" y="24"/>
                    </a:lnTo>
                    <a:lnTo>
                      <a:pt x="33" y="24"/>
                    </a:lnTo>
                    <a:lnTo>
                      <a:pt x="33" y="24"/>
                    </a:lnTo>
                    <a:lnTo>
                      <a:pt x="33" y="24"/>
                    </a:lnTo>
                    <a:lnTo>
                      <a:pt x="33" y="32"/>
                    </a:lnTo>
                    <a:lnTo>
                      <a:pt x="33" y="32"/>
                    </a:lnTo>
                    <a:lnTo>
                      <a:pt x="33" y="32"/>
                    </a:lnTo>
                    <a:lnTo>
                      <a:pt x="25" y="32"/>
                    </a:lnTo>
                    <a:lnTo>
                      <a:pt x="25" y="32"/>
                    </a:lnTo>
                    <a:lnTo>
                      <a:pt x="25" y="32"/>
                    </a:lnTo>
                    <a:lnTo>
                      <a:pt x="25" y="32"/>
                    </a:lnTo>
                    <a:lnTo>
                      <a:pt x="25" y="32"/>
                    </a:lnTo>
                    <a:lnTo>
                      <a:pt x="25" y="32"/>
                    </a:lnTo>
                    <a:lnTo>
                      <a:pt x="25" y="24"/>
                    </a:lnTo>
                    <a:lnTo>
                      <a:pt x="25" y="24"/>
                    </a:lnTo>
                    <a:lnTo>
                      <a:pt x="25" y="24"/>
                    </a:lnTo>
                    <a:lnTo>
                      <a:pt x="25" y="24"/>
                    </a:lnTo>
                    <a:lnTo>
                      <a:pt x="25" y="32"/>
                    </a:lnTo>
                    <a:lnTo>
                      <a:pt x="25" y="32"/>
                    </a:lnTo>
                    <a:lnTo>
                      <a:pt x="25" y="32"/>
                    </a:lnTo>
                    <a:lnTo>
                      <a:pt x="25" y="32"/>
                    </a:lnTo>
                    <a:lnTo>
                      <a:pt x="25" y="32"/>
                    </a:lnTo>
                    <a:lnTo>
                      <a:pt x="25" y="40"/>
                    </a:lnTo>
                    <a:lnTo>
                      <a:pt x="17" y="40"/>
                    </a:lnTo>
                    <a:lnTo>
                      <a:pt x="17" y="40"/>
                    </a:lnTo>
                    <a:lnTo>
                      <a:pt x="17" y="40"/>
                    </a:lnTo>
                    <a:lnTo>
                      <a:pt x="17" y="40"/>
                    </a:lnTo>
                    <a:lnTo>
                      <a:pt x="8" y="40"/>
                    </a:lnTo>
                    <a:lnTo>
                      <a:pt x="8" y="40"/>
                    </a:lnTo>
                    <a:lnTo>
                      <a:pt x="8" y="40"/>
                    </a:lnTo>
                    <a:lnTo>
                      <a:pt x="8" y="40"/>
                    </a:lnTo>
                    <a:lnTo>
                      <a:pt x="8" y="40"/>
                    </a:lnTo>
                    <a:lnTo>
                      <a:pt x="8" y="40"/>
                    </a:lnTo>
                    <a:lnTo>
                      <a:pt x="8" y="40"/>
                    </a:lnTo>
                    <a:lnTo>
                      <a:pt x="17" y="40"/>
                    </a:lnTo>
                    <a:lnTo>
                      <a:pt x="17" y="40"/>
                    </a:lnTo>
                    <a:lnTo>
                      <a:pt x="17" y="40"/>
                    </a:lnTo>
                    <a:lnTo>
                      <a:pt x="17" y="40"/>
                    </a:lnTo>
                    <a:lnTo>
                      <a:pt x="25" y="40"/>
                    </a:lnTo>
                    <a:lnTo>
                      <a:pt x="25" y="40"/>
                    </a:lnTo>
                    <a:lnTo>
                      <a:pt x="25" y="40"/>
                    </a:lnTo>
                    <a:lnTo>
                      <a:pt x="25" y="40"/>
                    </a:lnTo>
                    <a:lnTo>
                      <a:pt x="25" y="40"/>
                    </a:lnTo>
                    <a:lnTo>
                      <a:pt x="25" y="40"/>
                    </a:lnTo>
                    <a:lnTo>
                      <a:pt x="33" y="40"/>
                    </a:lnTo>
                    <a:lnTo>
                      <a:pt x="33" y="40"/>
                    </a:lnTo>
                    <a:lnTo>
                      <a:pt x="33" y="48"/>
                    </a:lnTo>
                    <a:lnTo>
                      <a:pt x="33" y="48"/>
                    </a:lnTo>
                    <a:lnTo>
                      <a:pt x="33" y="48"/>
                    </a:lnTo>
                    <a:lnTo>
                      <a:pt x="41" y="57"/>
                    </a:lnTo>
                    <a:lnTo>
                      <a:pt x="41" y="57"/>
                    </a:lnTo>
                    <a:lnTo>
                      <a:pt x="41" y="65"/>
                    </a:lnTo>
                    <a:lnTo>
                      <a:pt x="41" y="65"/>
                    </a:lnTo>
                    <a:lnTo>
                      <a:pt x="41" y="65"/>
                    </a:lnTo>
                    <a:lnTo>
                      <a:pt x="41" y="65"/>
                    </a:lnTo>
                    <a:lnTo>
                      <a:pt x="41" y="65"/>
                    </a:lnTo>
                    <a:lnTo>
                      <a:pt x="41" y="65"/>
                    </a:lnTo>
                    <a:lnTo>
                      <a:pt x="41" y="73"/>
                    </a:lnTo>
                    <a:lnTo>
                      <a:pt x="41" y="73"/>
                    </a:lnTo>
                    <a:lnTo>
                      <a:pt x="41" y="73"/>
                    </a:lnTo>
                    <a:lnTo>
                      <a:pt x="41" y="73"/>
                    </a:lnTo>
                    <a:lnTo>
                      <a:pt x="41" y="73"/>
                    </a:lnTo>
                    <a:lnTo>
                      <a:pt x="41" y="73"/>
                    </a:lnTo>
                    <a:lnTo>
                      <a:pt x="41" y="81"/>
                    </a:lnTo>
                    <a:lnTo>
                      <a:pt x="49" y="81"/>
                    </a:lnTo>
                    <a:lnTo>
                      <a:pt x="49" y="81"/>
                    </a:lnTo>
                    <a:lnTo>
                      <a:pt x="49" y="89"/>
                    </a:lnTo>
                    <a:lnTo>
                      <a:pt x="49" y="89"/>
                    </a:lnTo>
                    <a:lnTo>
                      <a:pt x="49" y="89"/>
                    </a:lnTo>
                    <a:lnTo>
                      <a:pt x="49" y="89"/>
                    </a:lnTo>
                    <a:lnTo>
                      <a:pt x="49" y="89"/>
                    </a:lnTo>
                    <a:lnTo>
                      <a:pt x="49" y="89"/>
                    </a:lnTo>
                    <a:lnTo>
                      <a:pt x="49" y="81"/>
                    </a:lnTo>
                    <a:lnTo>
                      <a:pt x="49" y="81"/>
                    </a:lnTo>
                    <a:lnTo>
                      <a:pt x="49" y="81"/>
                    </a:lnTo>
                    <a:lnTo>
                      <a:pt x="49" y="81"/>
                    </a:lnTo>
                    <a:lnTo>
                      <a:pt x="49" y="81"/>
                    </a:lnTo>
                    <a:lnTo>
                      <a:pt x="49" y="81"/>
                    </a:lnTo>
                    <a:lnTo>
                      <a:pt x="49" y="73"/>
                    </a:lnTo>
                    <a:lnTo>
                      <a:pt x="49" y="73"/>
                    </a:lnTo>
                    <a:lnTo>
                      <a:pt x="49" y="73"/>
                    </a:lnTo>
                    <a:lnTo>
                      <a:pt x="49" y="73"/>
                    </a:lnTo>
                    <a:lnTo>
                      <a:pt x="49" y="73"/>
                    </a:lnTo>
                    <a:lnTo>
                      <a:pt x="57" y="73"/>
                    </a:lnTo>
                    <a:lnTo>
                      <a:pt x="57" y="73"/>
                    </a:lnTo>
                    <a:lnTo>
                      <a:pt x="57" y="73"/>
                    </a:lnTo>
                    <a:lnTo>
                      <a:pt x="65" y="73"/>
                    </a:lnTo>
                    <a:lnTo>
                      <a:pt x="65" y="81"/>
                    </a:lnTo>
                    <a:lnTo>
                      <a:pt x="65" y="81"/>
                    </a:lnTo>
                    <a:lnTo>
                      <a:pt x="65" y="81"/>
                    </a:lnTo>
                    <a:lnTo>
                      <a:pt x="65" y="81"/>
                    </a:lnTo>
                    <a:lnTo>
                      <a:pt x="73" y="81"/>
                    </a:lnTo>
                    <a:lnTo>
                      <a:pt x="73" y="81"/>
                    </a:lnTo>
                    <a:lnTo>
                      <a:pt x="73" y="81"/>
                    </a:lnTo>
                    <a:lnTo>
                      <a:pt x="81" y="81"/>
                    </a:lnTo>
                    <a:lnTo>
                      <a:pt x="81" y="89"/>
                    </a:lnTo>
                    <a:lnTo>
                      <a:pt x="81" y="89"/>
                    </a:lnTo>
                    <a:lnTo>
                      <a:pt x="81" y="89"/>
                    </a:lnTo>
                    <a:lnTo>
                      <a:pt x="81" y="97"/>
                    </a:lnTo>
                    <a:lnTo>
                      <a:pt x="81" y="97"/>
                    </a:lnTo>
                    <a:lnTo>
                      <a:pt x="81" y="97"/>
                    </a:lnTo>
                    <a:lnTo>
                      <a:pt x="81" y="97"/>
                    </a:lnTo>
                    <a:lnTo>
                      <a:pt x="81" y="97"/>
                    </a:lnTo>
                    <a:lnTo>
                      <a:pt x="81" y="105"/>
                    </a:lnTo>
                    <a:lnTo>
                      <a:pt x="81" y="105"/>
                    </a:lnTo>
                    <a:lnTo>
                      <a:pt x="81" y="113"/>
                    </a:lnTo>
                    <a:lnTo>
                      <a:pt x="81" y="113"/>
                    </a:lnTo>
                    <a:lnTo>
                      <a:pt x="81" y="113"/>
                    </a:lnTo>
                    <a:lnTo>
                      <a:pt x="73" y="113"/>
                    </a:lnTo>
                    <a:lnTo>
                      <a:pt x="73" y="113"/>
                    </a:lnTo>
                    <a:lnTo>
                      <a:pt x="73" y="113"/>
                    </a:lnTo>
                    <a:lnTo>
                      <a:pt x="73" y="113"/>
                    </a:lnTo>
                    <a:lnTo>
                      <a:pt x="73" y="113"/>
                    </a:lnTo>
                    <a:lnTo>
                      <a:pt x="73" y="105"/>
                    </a:lnTo>
                    <a:lnTo>
                      <a:pt x="73" y="105"/>
                    </a:lnTo>
                    <a:lnTo>
                      <a:pt x="73" y="113"/>
                    </a:lnTo>
                    <a:lnTo>
                      <a:pt x="65" y="113"/>
                    </a:lnTo>
                    <a:lnTo>
                      <a:pt x="65" y="113"/>
                    </a:lnTo>
                    <a:lnTo>
                      <a:pt x="65" y="105"/>
                    </a:lnTo>
                    <a:lnTo>
                      <a:pt x="65" y="105"/>
                    </a:lnTo>
                    <a:lnTo>
                      <a:pt x="65" y="105"/>
                    </a:lnTo>
                    <a:lnTo>
                      <a:pt x="65" y="97"/>
                    </a:lnTo>
                    <a:lnTo>
                      <a:pt x="57" y="97"/>
                    </a:lnTo>
                    <a:lnTo>
                      <a:pt x="57" y="97"/>
                    </a:lnTo>
                    <a:lnTo>
                      <a:pt x="57" y="97"/>
                    </a:lnTo>
                    <a:lnTo>
                      <a:pt x="57" y="97"/>
                    </a:lnTo>
                    <a:lnTo>
                      <a:pt x="49" y="97"/>
                    </a:lnTo>
                    <a:lnTo>
                      <a:pt x="49" y="97"/>
                    </a:lnTo>
                    <a:lnTo>
                      <a:pt x="49" y="97"/>
                    </a:lnTo>
                    <a:lnTo>
                      <a:pt x="41" y="97"/>
                    </a:lnTo>
                    <a:lnTo>
                      <a:pt x="41" y="97"/>
                    </a:lnTo>
                    <a:lnTo>
                      <a:pt x="41" y="97"/>
                    </a:lnTo>
                    <a:lnTo>
                      <a:pt x="49" y="97"/>
                    </a:lnTo>
                    <a:lnTo>
                      <a:pt x="41" y="89"/>
                    </a:lnTo>
                    <a:lnTo>
                      <a:pt x="41" y="89"/>
                    </a:lnTo>
                    <a:lnTo>
                      <a:pt x="41" y="89"/>
                    </a:lnTo>
                    <a:lnTo>
                      <a:pt x="33" y="89"/>
                    </a:lnTo>
                    <a:lnTo>
                      <a:pt x="33" y="81"/>
                    </a:lnTo>
                    <a:lnTo>
                      <a:pt x="33" y="81"/>
                    </a:lnTo>
                    <a:lnTo>
                      <a:pt x="33" y="81"/>
                    </a:lnTo>
                    <a:lnTo>
                      <a:pt x="33" y="81"/>
                    </a:lnTo>
                    <a:lnTo>
                      <a:pt x="33" y="73"/>
                    </a:lnTo>
                    <a:lnTo>
                      <a:pt x="33" y="73"/>
                    </a:lnTo>
                    <a:lnTo>
                      <a:pt x="33" y="73"/>
                    </a:lnTo>
                    <a:lnTo>
                      <a:pt x="33" y="65"/>
                    </a:lnTo>
                    <a:lnTo>
                      <a:pt x="33" y="65"/>
                    </a:lnTo>
                    <a:lnTo>
                      <a:pt x="33" y="65"/>
                    </a:lnTo>
                    <a:lnTo>
                      <a:pt x="33" y="57"/>
                    </a:lnTo>
                    <a:lnTo>
                      <a:pt x="33" y="57"/>
                    </a:lnTo>
                    <a:lnTo>
                      <a:pt x="25" y="57"/>
                    </a:lnTo>
                    <a:lnTo>
                      <a:pt x="25" y="57"/>
                    </a:lnTo>
                    <a:lnTo>
                      <a:pt x="25" y="57"/>
                    </a:lnTo>
                    <a:lnTo>
                      <a:pt x="25" y="57"/>
                    </a:lnTo>
                    <a:lnTo>
                      <a:pt x="17" y="57"/>
                    </a:lnTo>
                    <a:lnTo>
                      <a:pt x="17" y="57"/>
                    </a:lnTo>
                    <a:lnTo>
                      <a:pt x="17" y="57"/>
                    </a:lnTo>
                    <a:lnTo>
                      <a:pt x="17" y="48"/>
                    </a:lnTo>
                    <a:lnTo>
                      <a:pt x="17" y="48"/>
                    </a:lnTo>
                    <a:lnTo>
                      <a:pt x="17" y="48"/>
                    </a:lnTo>
                    <a:lnTo>
                      <a:pt x="8" y="48"/>
                    </a:lnTo>
                    <a:lnTo>
                      <a:pt x="0" y="40"/>
                    </a:lnTo>
                    <a:lnTo>
                      <a:pt x="0" y="40"/>
                    </a:lnTo>
                    <a:lnTo>
                      <a:pt x="0" y="40"/>
                    </a:lnTo>
                    <a:lnTo>
                      <a:pt x="0" y="40"/>
                    </a:lnTo>
                    <a:lnTo>
                      <a:pt x="0" y="32"/>
                    </a:lnTo>
                    <a:lnTo>
                      <a:pt x="8" y="24"/>
                    </a:lnTo>
                    <a:lnTo>
                      <a:pt x="8" y="24"/>
                    </a:lnTo>
                    <a:lnTo>
                      <a:pt x="17" y="16"/>
                    </a:lnTo>
                    <a:lnTo>
                      <a:pt x="17" y="16"/>
                    </a:lnTo>
                    <a:lnTo>
                      <a:pt x="17" y="8"/>
                    </a:lnTo>
                    <a:lnTo>
                      <a:pt x="17" y="8"/>
                    </a:lnTo>
                    <a:lnTo>
                      <a:pt x="17" y="8"/>
                    </a:lnTo>
                    <a:lnTo>
                      <a:pt x="17" y="0"/>
                    </a:lnTo>
                    <a:lnTo>
                      <a:pt x="25" y="0"/>
                    </a:lnTo>
                    <a:lnTo>
                      <a:pt x="25" y="0"/>
                    </a:lnTo>
                    <a:lnTo>
                      <a:pt x="25" y="0"/>
                    </a:lnTo>
                    <a:lnTo>
                      <a:pt x="25" y="0"/>
                    </a:lnTo>
                    <a:lnTo>
                      <a:pt x="25" y="0"/>
                    </a:lnTo>
                    <a:lnTo>
                      <a:pt x="33" y="0"/>
                    </a:lnTo>
                    <a:lnTo>
                      <a:pt x="33" y="0"/>
                    </a:lnTo>
                    <a:lnTo>
                      <a:pt x="33" y="0"/>
                    </a:lnTo>
                    <a:lnTo>
                      <a:pt x="33" y="0"/>
                    </a:lnTo>
                    <a:lnTo>
                      <a:pt x="33" y="0"/>
                    </a:lnTo>
                    <a:lnTo>
                      <a:pt x="33" y="0"/>
                    </a:lnTo>
                    <a:lnTo>
                      <a:pt x="33" y="0"/>
                    </a:lnTo>
                    <a:lnTo>
                      <a:pt x="41" y="8"/>
                    </a:lnTo>
                    <a:lnTo>
                      <a:pt x="41" y="8"/>
                    </a:lnTo>
                    <a:lnTo>
                      <a:pt x="33" y="8"/>
                    </a:lnTo>
                    <a:lnTo>
                      <a:pt x="33"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0" name="Freeform 3005"/>
              <p:cNvSpPr>
                <a:spLocks noEditPoints="1"/>
              </p:cNvSpPr>
              <p:nvPr/>
            </p:nvSpPr>
            <p:spPr bwMode="auto">
              <a:xfrm>
                <a:off x="3198" y="776"/>
                <a:ext cx="81" cy="113"/>
              </a:xfrm>
              <a:custGeom>
                <a:avLst/>
                <a:gdLst/>
                <a:ahLst/>
                <a:cxnLst>
                  <a:cxn ang="0">
                    <a:pos x="49" y="16"/>
                  </a:cxn>
                  <a:cxn ang="0">
                    <a:pos x="49" y="32"/>
                  </a:cxn>
                  <a:cxn ang="0">
                    <a:pos x="41" y="24"/>
                  </a:cxn>
                  <a:cxn ang="0">
                    <a:pos x="33" y="32"/>
                  </a:cxn>
                  <a:cxn ang="0">
                    <a:pos x="25" y="32"/>
                  </a:cxn>
                  <a:cxn ang="0">
                    <a:pos x="25" y="32"/>
                  </a:cxn>
                  <a:cxn ang="0">
                    <a:pos x="17" y="40"/>
                  </a:cxn>
                  <a:cxn ang="0">
                    <a:pos x="8" y="40"/>
                  </a:cxn>
                  <a:cxn ang="0">
                    <a:pos x="25" y="40"/>
                  </a:cxn>
                  <a:cxn ang="0">
                    <a:pos x="33" y="48"/>
                  </a:cxn>
                  <a:cxn ang="0">
                    <a:pos x="41" y="65"/>
                  </a:cxn>
                  <a:cxn ang="0">
                    <a:pos x="41" y="73"/>
                  </a:cxn>
                  <a:cxn ang="0">
                    <a:pos x="49" y="89"/>
                  </a:cxn>
                  <a:cxn ang="0">
                    <a:pos x="49" y="81"/>
                  </a:cxn>
                  <a:cxn ang="0">
                    <a:pos x="49" y="73"/>
                  </a:cxn>
                  <a:cxn ang="0">
                    <a:pos x="65" y="81"/>
                  </a:cxn>
                  <a:cxn ang="0">
                    <a:pos x="81" y="89"/>
                  </a:cxn>
                  <a:cxn ang="0">
                    <a:pos x="81" y="105"/>
                  </a:cxn>
                  <a:cxn ang="0">
                    <a:pos x="73" y="113"/>
                  </a:cxn>
                  <a:cxn ang="0">
                    <a:pos x="65" y="113"/>
                  </a:cxn>
                  <a:cxn ang="0">
                    <a:pos x="57" y="97"/>
                  </a:cxn>
                  <a:cxn ang="0">
                    <a:pos x="41" y="97"/>
                  </a:cxn>
                  <a:cxn ang="0">
                    <a:pos x="33" y="89"/>
                  </a:cxn>
                  <a:cxn ang="0">
                    <a:pos x="33" y="73"/>
                  </a:cxn>
                  <a:cxn ang="0">
                    <a:pos x="25" y="57"/>
                  </a:cxn>
                  <a:cxn ang="0">
                    <a:pos x="17" y="48"/>
                  </a:cxn>
                  <a:cxn ang="0">
                    <a:pos x="0" y="32"/>
                  </a:cxn>
                  <a:cxn ang="0">
                    <a:pos x="17" y="8"/>
                  </a:cxn>
                  <a:cxn ang="0">
                    <a:pos x="25" y="0"/>
                  </a:cxn>
                  <a:cxn ang="0">
                    <a:pos x="41" y="0"/>
                  </a:cxn>
                  <a:cxn ang="0">
                    <a:pos x="33" y="0"/>
                  </a:cxn>
                  <a:cxn ang="0">
                    <a:pos x="25" y="0"/>
                  </a:cxn>
                  <a:cxn ang="0">
                    <a:pos x="25" y="8"/>
                  </a:cxn>
                  <a:cxn ang="0">
                    <a:pos x="0" y="32"/>
                  </a:cxn>
                  <a:cxn ang="0">
                    <a:pos x="17" y="48"/>
                  </a:cxn>
                  <a:cxn ang="0">
                    <a:pos x="25" y="57"/>
                  </a:cxn>
                  <a:cxn ang="0">
                    <a:pos x="33" y="73"/>
                  </a:cxn>
                  <a:cxn ang="0">
                    <a:pos x="33" y="89"/>
                  </a:cxn>
                  <a:cxn ang="0">
                    <a:pos x="49" y="97"/>
                  </a:cxn>
                  <a:cxn ang="0">
                    <a:pos x="65" y="97"/>
                  </a:cxn>
                  <a:cxn ang="0">
                    <a:pos x="65" y="113"/>
                  </a:cxn>
                  <a:cxn ang="0">
                    <a:pos x="73" y="113"/>
                  </a:cxn>
                  <a:cxn ang="0">
                    <a:pos x="81" y="105"/>
                  </a:cxn>
                  <a:cxn ang="0">
                    <a:pos x="81" y="89"/>
                  </a:cxn>
                  <a:cxn ang="0">
                    <a:pos x="65" y="81"/>
                  </a:cxn>
                  <a:cxn ang="0">
                    <a:pos x="49" y="73"/>
                  </a:cxn>
                  <a:cxn ang="0">
                    <a:pos x="49" y="81"/>
                  </a:cxn>
                  <a:cxn ang="0">
                    <a:pos x="49" y="89"/>
                  </a:cxn>
                  <a:cxn ang="0">
                    <a:pos x="41" y="73"/>
                  </a:cxn>
                  <a:cxn ang="0">
                    <a:pos x="41" y="65"/>
                  </a:cxn>
                  <a:cxn ang="0">
                    <a:pos x="33" y="48"/>
                  </a:cxn>
                  <a:cxn ang="0">
                    <a:pos x="25" y="40"/>
                  </a:cxn>
                  <a:cxn ang="0">
                    <a:pos x="8" y="40"/>
                  </a:cxn>
                  <a:cxn ang="0">
                    <a:pos x="17" y="40"/>
                  </a:cxn>
                  <a:cxn ang="0">
                    <a:pos x="25" y="32"/>
                  </a:cxn>
                  <a:cxn ang="0">
                    <a:pos x="25" y="24"/>
                  </a:cxn>
                  <a:cxn ang="0">
                    <a:pos x="33" y="32"/>
                  </a:cxn>
                  <a:cxn ang="0">
                    <a:pos x="33" y="24"/>
                  </a:cxn>
                  <a:cxn ang="0">
                    <a:pos x="49" y="24"/>
                  </a:cxn>
                  <a:cxn ang="0">
                    <a:pos x="49" y="24"/>
                  </a:cxn>
                  <a:cxn ang="0">
                    <a:pos x="33" y="16"/>
                  </a:cxn>
                </a:cxnLst>
                <a:rect l="0" t="0" r="r" b="b"/>
                <a:pathLst>
                  <a:path w="81" h="113">
                    <a:moveTo>
                      <a:pt x="33" y="16"/>
                    </a:moveTo>
                    <a:lnTo>
                      <a:pt x="33" y="8"/>
                    </a:lnTo>
                    <a:lnTo>
                      <a:pt x="33" y="8"/>
                    </a:lnTo>
                    <a:lnTo>
                      <a:pt x="33" y="8"/>
                    </a:lnTo>
                    <a:lnTo>
                      <a:pt x="33" y="8"/>
                    </a:lnTo>
                    <a:lnTo>
                      <a:pt x="33" y="8"/>
                    </a:lnTo>
                    <a:lnTo>
                      <a:pt x="41" y="16"/>
                    </a:lnTo>
                    <a:lnTo>
                      <a:pt x="49" y="16"/>
                    </a:lnTo>
                    <a:lnTo>
                      <a:pt x="49" y="16"/>
                    </a:lnTo>
                    <a:lnTo>
                      <a:pt x="49" y="16"/>
                    </a:lnTo>
                    <a:lnTo>
                      <a:pt x="49" y="16"/>
                    </a:lnTo>
                    <a:lnTo>
                      <a:pt x="49" y="16"/>
                    </a:lnTo>
                    <a:lnTo>
                      <a:pt x="49" y="16"/>
                    </a:lnTo>
                    <a:lnTo>
                      <a:pt x="57" y="24"/>
                    </a:lnTo>
                    <a:lnTo>
                      <a:pt x="57" y="24"/>
                    </a:lnTo>
                    <a:lnTo>
                      <a:pt x="57" y="24"/>
                    </a:lnTo>
                    <a:lnTo>
                      <a:pt x="57" y="24"/>
                    </a:lnTo>
                    <a:lnTo>
                      <a:pt x="57" y="24"/>
                    </a:lnTo>
                    <a:lnTo>
                      <a:pt x="57" y="24"/>
                    </a:lnTo>
                    <a:lnTo>
                      <a:pt x="57" y="24"/>
                    </a:lnTo>
                    <a:lnTo>
                      <a:pt x="57" y="24"/>
                    </a:lnTo>
                    <a:lnTo>
                      <a:pt x="49" y="24"/>
                    </a:lnTo>
                    <a:lnTo>
                      <a:pt x="49" y="24"/>
                    </a:lnTo>
                    <a:lnTo>
                      <a:pt x="49" y="24"/>
                    </a:lnTo>
                    <a:lnTo>
                      <a:pt x="49" y="24"/>
                    </a:lnTo>
                    <a:lnTo>
                      <a:pt x="49" y="32"/>
                    </a:lnTo>
                    <a:lnTo>
                      <a:pt x="49" y="32"/>
                    </a:lnTo>
                    <a:lnTo>
                      <a:pt x="41" y="32"/>
                    </a:lnTo>
                    <a:lnTo>
                      <a:pt x="41" y="24"/>
                    </a:lnTo>
                    <a:lnTo>
                      <a:pt x="41" y="32"/>
                    </a:lnTo>
                    <a:lnTo>
                      <a:pt x="41" y="32"/>
                    </a:lnTo>
                    <a:lnTo>
                      <a:pt x="41" y="32"/>
                    </a:lnTo>
                    <a:lnTo>
                      <a:pt x="41" y="32"/>
                    </a:lnTo>
                    <a:lnTo>
                      <a:pt x="41" y="32"/>
                    </a:lnTo>
                    <a:lnTo>
                      <a:pt x="41" y="24"/>
                    </a:lnTo>
                    <a:lnTo>
                      <a:pt x="41" y="24"/>
                    </a:lnTo>
                    <a:lnTo>
                      <a:pt x="41" y="24"/>
                    </a:lnTo>
                    <a:lnTo>
                      <a:pt x="41" y="24"/>
                    </a:lnTo>
                    <a:lnTo>
                      <a:pt x="41" y="24"/>
                    </a:lnTo>
                    <a:lnTo>
                      <a:pt x="41" y="24"/>
                    </a:lnTo>
                    <a:lnTo>
                      <a:pt x="33" y="24"/>
                    </a:lnTo>
                    <a:lnTo>
                      <a:pt x="33" y="24"/>
                    </a:lnTo>
                    <a:lnTo>
                      <a:pt x="33" y="24"/>
                    </a:lnTo>
                    <a:lnTo>
                      <a:pt x="33" y="24"/>
                    </a:lnTo>
                    <a:lnTo>
                      <a:pt x="33" y="24"/>
                    </a:lnTo>
                    <a:lnTo>
                      <a:pt x="33" y="24"/>
                    </a:lnTo>
                    <a:lnTo>
                      <a:pt x="33" y="24"/>
                    </a:lnTo>
                    <a:lnTo>
                      <a:pt x="33" y="24"/>
                    </a:lnTo>
                    <a:lnTo>
                      <a:pt x="33" y="24"/>
                    </a:lnTo>
                    <a:lnTo>
                      <a:pt x="33" y="24"/>
                    </a:lnTo>
                    <a:lnTo>
                      <a:pt x="33" y="32"/>
                    </a:lnTo>
                    <a:lnTo>
                      <a:pt x="33" y="32"/>
                    </a:lnTo>
                    <a:lnTo>
                      <a:pt x="33" y="32"/>
                    </a:lnTo>
                    <a:lnTo>
                      <a:pt x="33" y="32"/>
                    </a:lnTo>
                    <a:lnTo>
                      <a:pt x="25" y="32"/>
                    </a:lnTo>
                    <a:lnTo>
                      <a:pt x="25" y="32"/>
                    </a:lnTo>
                    <a:lnTo>
                      <a:pt x="25" y="32"/>
                    </a:lnTo>
                    <a:lnTo>
                      <a:pt x="25" y="32"/>
                    </a:lnTo>
                    <a:lnTo>
                      <a:pt x="25" y="32"/>
                    </a:lnTo>
                    <a:lnTo>
                      <a:pt x="25" y="32"/>
                    </a:lnTo>
                    <a:lnTo>
                      <a:pt x="25" y="32"/>
                    </a:lnTo>
                    <a:lnTo>
                      <a:pt x="25" y="32"/>
                    </a:lnTo>
                    <a:lnTo>
                      <a:pt x="25" y="24"/>
                    </a:lnTo>
                    <a:lnTo>
                      <a:pt x="25" y="24"/>
                    </a:lnTo>
                    <a:lnTo>
                      <a:pt x="25" y="32"/>
                    </a:lnTo>
                    <a:lnTo>
                      <a:pt x="25" y="32"/>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40"/>
                    </a:lnTo>
                    <a:lnTo>
                      <a:pt x="25" y="40"/>
                    </a:lnTo>
                    <a:lnTo>
                      <a:pt x="17" y="40"/>
                    </a:lnTo>
                    <a:lnTo>
                      <a:pt x="17" y="40"/>
                    </a:lnTo>
                    <a:lnTo>
                      <a:pt x="17" y="40"/>
                    </a:lnTo>
                    <a:lnTo>
                      <a:pt x="17" y="40"/>
                    </a:lnTo>
                    <a:lnTo>
                      <a:pt x="17" y="40"/>
                    </a:lnTo>
                    <a:lnTo>
                      <a:pt x="17" y="40"/>
                    </a:lnTo>
                    <a:lnTo>
                      <a:pt x="17"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17" y="40"/>
                    </a:lnTo>
                    <a:lnTo>
                      <a:pt x="8" y="40"/>
                    </a:lnTo>
                    <a:lnTo>
                      <a:pt x="17" y="40"/>
                    </a:lnTo>
                    <a:lnTo>
                      <a:pt x="17" y="40"/>
                    </a:lnTo>
                    <a:lnTo>
                      <a:pt x="17" y="40"/>
                    </a:lnTo>
                    <a:lnTo>
                      <a:pt x="17" y="40"/>
                    </a:lnTo>
                    <a:lnTo>
                      <a:pt x="17" y="40"/>
                    </a:lnTo>
                    <a:lnTo>
                      <a:pt x="17"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33" y="40"/>
                    </a:lnTo>
                    <a:lnTo>
                      <a:pt x="33" y="40"/>
                    </a:lnTo>
                    <a:lnTo>
                      <a:pt x="33" y="40"/>
                    </a:lnTo>
                    <a:lnTo>
                      <a:pt x="33" y="40"/>
                    </a:lnTo>
                    <a:lnTo>
                      <a:pt x="33" y="48"/>
                    </a:lnTo>
                    <a:lnTo>
                      <a:pt x="33" y="48"/>
                    </a:lnTo>
                    <a:lnTo>
                      <a:pt x="33" y="48"/>
                    </a:lnTo>
                    <a:lnTo>
                      <a:pt x="33" y="48"/>
                    </a:lnTo>
                    <a:lnTo>
                      <a:pt x="33" y="48"/>
                    </a:lnTo>
                    <a:lnTo>
                      <a:pt x="41" y="57"/>
                    </a:lnTo>
                    <a:lnTo>
                      <a:pt x="41" y="57"/>
                    </a:lnTo>
                    <a:lnTo>
                      <a:pt x="41" y="57"/>
                    </a:lnTo>
                    <a:lnTo>
                      <a:pt x="41" y="57"/>
                    </a:lnTo>
                    <a:lnTo>
                      <a:pt x="41" y="65"/>
                    </a:lnTo>
                    <a:lnTo>
                      <a:pt x="41" y="65"/>
                    </a:lnTo>
                    <a:lnTo>
                      <a:pt x="41" y="65"/>
                    </a:lnTo>
                    <a:lnTo>
                      <a:pt x="41" y="65"/>
                    </a:lnTo>
                    <a:lnTo>
                      <a:pt x="41" y="65"/>
                    </a:lnTo>
                    <a:lnTo>
                      <a:pt x="41" y="65"/>
                    </a:lnTo>
                    <a:lnTo>
                      <a:pt x="41" y="65"/>
                    </a:lnTo>
                    <a:lnTo>
                      <a:pt x="41" y="65"/>
                    </a:lnTo>
                    <a:lnTo>
                      <a:pt x="41" y="65"/>
                    </a:lnTo>
                    <a:lnTo>
                      <a:pt x="41" y="65"/>
                    </a:lnTo>
                    <a:lnTo>
                      <a:pt x="41" y="73"/>
                    </a:lnTo>
                    <a:lnTo>
                      <a:pt x="41" y="73"/>
                    </a:lnTo>
                    <a:lnTo>
                      <a:pt x="41" y="73"/>
                    </a:lnTo>
                    <a:lnTo>
                      <a:pt x="41" y="73"/>
                    </a:lnTo>
                    <a:lnTo>
                      <a:pt x="41" y="73"/>
                    </a:lnTo>
                    <a:lnTo>
                      <a:pt x="41" y="73"/>
                    </a:lnTo>
                    <a:lnTo>
                      <a:pt x="41" y="73"/>
                    </a:lnTo>
                    <a:lnTo>
                      <a:pt x="41" y="73"/>
                    </a:lnTo>
                    <a:lnTo>
                      <a:pt x="49" y="73"/>
                    </a:lnTo>
                    <a:lnTo>
                      <a:pt x="49" y="73"/>
                    </a:lnTo>
                    <a:lnTo>
                      <a:pt x="49" y="73"/>
                    </a:lnTo>
                    <a:lnTo>
                      <a:pt x="41" y="81"/>
                    </a:lnTo>
                    <a:lnTo>
                      <a:pt x="41" y="81"/>
                    </a:lnTo>
                    <a:lnTo>
                      <a:pt x="49" y="81"/>
                    </a:lnTo>
                    <a:lnTo>
                      <a:pt x="49"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73"/>
                    </a:lnTo>
                    <a:lnTo>
                      <a:pt x="49" y="73"/>
                    </a:lnTo>
                    <a:lnTo>
                      <a:pt x="49" y="73"/>
                    </a:lnTo>
                    <a:lnTo>
                      <a:pt x="49" y="73"/>
                    </a:lnTo>
                    <a:lnTo>
                      <a:pt x="49" y="73"/>
                    </a:lnTo>
                    <a:lnTo>
                      <a:pt x="49" y="73"/>
                    </a:lnTo>
                    <a:lnTo>
                      <a:pt x="49" y="73"/>
                    </a:lnTo>
                    <a:lnTo>
                      <a:pt x="49" y="73"/>
                    </a:lnTo>
                    <a:lnTo>
                      <a:pt x="57" y="73"/>
                    </a:lnTo>
                    <a:lnTo>
                      <a:pt x="57" y="73"/>
                    </a:lnTo>
                    <a:lnTo>
                      <a:pt x="57" y="73"/>
                    </a:lnTo>
                    <a:lnTo>
                      <a:pt x="57" y="73"/>
                    </a:lnTo>
                    <a:lnTo>
                      <a:pt x="65" y="73"/>
                    </a:lnTo>
                    <a:lnTo>
                      <a:pt x="65" y="73"/>
                    </a:lnTo>
                    <a:lnTo>
                      <a:pt x="65" y="81"/>
                    </a:lnTo>
                    <a:lnTo>
                      <a:pt x="65" y="81"/>
                    </a:lnTo>
                    <a:lnTo>
                      <a:pt x="65" y="81"/>
                    </a:lnTo>
                    <a:lnTo>
                      <a:pt x="65" y="81"/>
                    </a:lnTo>
                    <a:lnTo>
                      <a:pt x="65" y="81"/>
                    </a:lnTo>
                    <a:lnTo>
                      <a:pt x="65" y="81"/>
                    </a:lnTo>
                    <a:lnTo>
                      <a:pt x="65" y="81"/>
                    </a:lnTo>
                    <a:lnTo>
                      <a:pt x="73" y="81"/>
                    </a:lnTo>
                    <a:lnTo>
                      <a:pt x="73" y="81"/>
                    </a:lnTo>
                    <a:lnTo>
                      <a:pt x="73" y="81"/>
                    </a:lnTo>
                    <a:lnTo>
                      <a:pt x="73" y="81"/>
                    </a:lnTo>
                    <a:lnTo>
                      <a:pt x="73" y="81"/>
                    </a:lnTo>
                    <a:lnTo>
                      <a:pt x="73" y="81"/>
                    </a:lnTo>
                    <a:lnTo>
                      <a:pt x="81" y="81"/>
                    </a:lnTo>
                    <a:lnTo>
                      <a:pt x="81" y="81"/>
                    </a:lnTo>
                    <a:lnTo>
                      <a:pt x="81" y="89"/>
                    </a:lnTo>
                    <a:lnTo>
                      <a:pt x="81" y="89"/>
                    </a:lnTo>
                    <a:lnTo>
                      <a:pt x="81" y="89"/>
                    </a:lnTo>
                    <a:lnTo>
                      <a:pt x="81" y="89"/>
                    </a:lnTo>
                    <a:lnTo>
                      <a:pt x="81" y="89"/>
                    </a:lnTo>
                    <a:lnTo>
                      <a:pt x="81" y="89"/>
                    </a:lnTo>
                    <a:lnTo>
                      <a:pt x="81" y="97"/>
                    </a:lnTo>
                    <a:lnTo>
                      <a:pt x="81" y="97"/>
                    </a:lnTo>
                    <a:lnTo>
                      <a:pt x="81" y="97"/>
                    </a:lnTo>
                    <a:lnTo>
                      <a:pt x="81" y="97"/>
                    </a:lnTo>
                    <a:lnTo>
                      <a:pt x="81" y="97"/>
                    </a:lnTo>
                    <a:lnTo>
                      <a:pt x="81" y="97"/>
                    </a:lnTo>
                    <a:lnTo>
                      <a:pt x="81" y="97"/>
                    </a:lnTo>
                    <a:lnTo>
                      <a:pt x="81" y="97"/>
                    </a:lnTo>
                    <a:lnTo>
                      <a:pt x="81" y="97"/>
                    </a:lnTo>
                    <a:lnTo>
                      <a:pt x="81" y="105"/>
                    </a:lnTo>
                    <a:lnTo>
                      <a:pt x="81" y="105"/>
                    </a:lnTo>
                    <a:lnTo>
                      <a:pt x="81" y="105"/>
                    </a:lnTo>
                    <a:lnTo>
                      <a:pt x="81" y="105"/>
                    </a:lnTo>
                    <a:lnTo>
                      <a:pt x="81" y="113"/>
                    </a:lnTo>
                    <a:lnTo>
                      <a:pt x="81" y="113"/>
                    </a:lnTo>
                    <a:lnTo>
                      <a:pt x="81" y="113"/>
                    </a:lnTo>
                    <a:lnTo>
                      <a:pt x="81" y="113"/>
                    </a:lnTo>
                    <a:lnTo>
                      <a:pt x="81" y="113"/>
                    </a:lnTo>
                    <a:lnTo>
                      <a:pt x="81" y="113"/>
                    </a:lnTo>
                    <a:lnTo>
                      <a:pt x="73" y="113"/>
                    </a:lnTo>
                    <a:lnTo>
                      <a:pt x="73" y="113"/>
                    </a:lnTo>
                    <a:lnTo>
                      <a:pt x="73" y="113"/>
                    </a:lnTo>
                    <a:lnTo>
                      <a:pt x="73" y="113"/>
                    </a:lnTo>
                    <a:lnTo>
                      <a:pt x="73" y="113"/>
                    </a:lnTo>
                    <a:lnTo>
                      <a:pt x="73" y="113"/>
                    </a:lnTo>
                    <a:lnTo>
                      <a:pt x="73" y="113"/>
                    </a:lnTo>
                    <a:lnTo>
                      <a:pt x="73" y="113"/>
                    </a:lnTo>
                    <a:lnTo>
                      <a:pt x="73" y="105"/>
                    </a:lnTo>
                    <a:lnTo>
                      <a:pt x="73" y="113"/>
                    </a:lnTo>
                    <a:lnTo>
                      <a:pt x="73" y="113"/>
                    </a:lnTo>
                    <a:lnTo>
                      <a:pt x="73" y="113"/>
                    </a:lnTo>
                    <a:lnTo>
                      <a:pt x="73" y="113"/>
                    </a:lnTo>
                    <a:lnTo>
                      <a:pt x="73" y="105"/>
                    </a:lnTo>
                    <a:lnTo>
                      <a:pt x="73" y="113"/>
                    </a:lnTo>
                    <a:lnTo>
                      <a:pt x="73" y="113"/>
                    </a:lnTo>
                    <a:lnTo>
                      <a:pt x="65" y="113"/>
                    </a:lnTo>
                    <a:lnTo>
                      <a:pt x="65" y="113"/>
                    </a:lnTo>
                    <a:lnTo>
                      <a:pt x="65" y="113"/>
                    </a:lnTo>
                    <a:lnTo>
                      <a:pt x="65" y="113"/>
                    </a:lnTo>
                    <a:lnTo>
                      <a:pt x="65" y="113"/>
                    </a:lnTo>
                    <a:lnTo>
                      <a:pt x="65" y="105"/>
                    </a:lnTo>
                    <a:lnTo>
                      <a:pt x="65" y="105"/>
                    </a:lnTo>
                    <a:lnTo>
                      <a:pt x="65" y="105"/>
                    </a:lnTo>
                    <a:lnTo>
                      <a:pt x="65" y="105"/>
                    </a:lnTo>
                    <a:lnTo>
                      <a:pt x="65" y="105"/>
                    </a:lnTo>
                    <a:lnTo>
                      <a:pt x="65" y="105"/>
                    </a:lnTo>
                    <a:lnTo>
                      <a:pt x="65" y="97"/>
                    </a:lnTo>
                    <a:lnTo>
                      <a:pt x="65" y="97"/>
                    </a:lnTo>
                    <a:lnTo>
                      <a:pt x="57" y="97"/>
                    </a:lnTo>
                    <a:lnTo>
                      <a:pt x="57" y="97"/>
                    </a:lnTo>
                    <a:lnTo>
                      <a:pt x="57" y="97"/>
                    </a:lnTo>
                    <a:lnTo>
                      <a:pt x="57" y="97"/>
                    </a:lnTo>
                    <a:lnTo>
                      <a:pt x="57" y="97"/>
                    </a:lnTo>
                    <a:lnTo>
                      <a:pt x="57" y="97"/>
                    </a:lnTo>
                    <a:lnTo>
                      <a:pt x="57" y="97"/>
                    </a:lnTo>
                    <a:lnTo>
                      <a:pt x="49" y="97"/>
                    </a:lnTo>
                    <a:lnTo>
                      <a:pt x="49" y="97"/>
                    </a:lnTo>
                    <a:lnTo>
                      <a:pt x="49" y="97"/>
                    </a:lnTo>
                    <a:lnTo>
                      <a:pt x="49" y="97"/>
                    </a:lnTo>
                    <a:lnTo>
                      <a:pt x="49" y="97"/>
                    </a:lnTo>
                    <a:lnTo>
                      <a:pt x="49" y="97"/>
                    </a:lnTo>
                    <a:lnTo>
                      <a:pt x="41" y="97"/>
                    </a:lnTo>
                    <a:lnTo>
                      <a:pt x="41" y="97"/>
                    </a:lnTo>
                    <a:lnTo>
                      <a:pt x="41" y="97"/>
                    </a:lnTo>
                    <a:lnTo>
                      <a:pt x="41" y="97"/>
                    </a:lnTo>
                    <a:lnTo>
                      <a:pt x="41" y="97"/>
                    </a:lnTo>
                    <a:lnTo>
                      <a:pt x="41" y="97"/>
                    </a:lnTo>
                    <a:lnTo>
                      <a:pt x="41" y="97"/>
                    </a:lnTo>
                    <a:lnTo>
                      <a:pt x="41" y="97"/>
                    </a:lnTo>
                    <a:lnTo>
                      <a:pt x="41" y="89"/>
                    </a:lnTo>
                    <a:lnTo>
                      <a:pt x="41" y="89"/>
                    </a:lnTo>
                    <a:lnTo>
                      <a:pt x="41" y="89"/>
                    </a:lnTo>
                    <a:lnTo>
                      <a:pt x="33" y="89"/>
                    </a:lnTo>
                    <a:lnTo>
                      <a:pt x="33" y="89"/>
                    </a:lnTo>
                    <a:lnTo>
                      <a:pt x="33" y="89"/>
                    </a:lnTo>
                    <a:lnTo>
                      <a:pt x="33" y="89"/>
                    </a:lnTo>
                    <a:lnTo>
                      <a:pt x="33" y="89"/>
                    </a:lnTo>
                    <a:lnTo>
                      <a:pt x="33" y="81"/>
                    </a:lnTo>
                    <a:lnTo>
                      <a:pt x="33" y="81"/>
                    </a:lnTo>
                    <a:lnTo>
                      <a:pt x="33" y="81"/>
                    </a:lnTo>
                    <a:lnTo>
                      <a:pt x="33" y="81"/>
                    </a:lnTo>
                    <a:lnTo>
                      <a:pt x="33" y="81"/>
                    </a:lnTo>
                    <a:lnTo>
                      <a:pt x="33" y="81"/>
                    </a:lnTo>
                    <a:lnTo>
                      <a:pt x="33" y="81"/>
                    </a:lnTo>
                    <a:lnTo>
                      <a:pt x="33" y="73"/>
                    </a:lnTo>
                    <a:lnTo>
                      <a:pt x="33" y="73"/>
                    </a:lnTo>
                    <a:lnTo>
                      <a:pt x="33" y="73"/>
                    </a:lnTo>
                    <a:lnTo>
                      <a:pt x="33" y="73"/>
                    </a:lnTo>
                    <a:lnTo>
                      <a:pt x="33" y="73"/>
                    </a:lnTo>
                    <a:lnTo>
                      <a:pt x="33" y="73"/>
                    </a:lnTo>
                    <a:lnTo>
                      <a:pt x="33" y="65"/>
                    </a:lnTo>
                    <a:lnTo>
                      <a:pt x="33" y="65"/>
                    </a:lnTo>
                    <a:lnTo>
                      <a:pt x="33" y="65"/>
                    </a:lnTo>
                    <a:lnTo>
                      <a:pt x="33" y="65"/>
                    </a:lnTo>
                    <a:lnTo>
                      <a:pt x="33" y="65"/>
                    </a:lnTo>
                    <a:lnTo>
                      <a:pt x="33" y="57"/>
                    </a:lnTo>
                    <a:lnTo>
                      <a:pt x="33" y="57"/>
                    </a:lnTo>
                    <a:lnTo>
                      <a:pt x="33" y="57"/>
                    </a:lnTo>
                    <a:lnTo>
                      <a:pt x="25" y="57"/>
                    </a:lnTo>
                    <a:lnTo>
                      <a:pt x="25" y="57"/>
                    </a:lnTo>
                    <a:lnTo>
                      <a:pt x="25" y="57"/>
                    </a:lnTo>
                    <a:lnTo>
                      <a:pt x="25" y="57"/>
                    </a:lnTo>
                    <a:lnTo>
                      <a:pt x="25" y="57"/>
                    </a:lnTo>
                    <a:lnTo>
                      <a:pt x="25" y="57"/>
                    </a:lnTo>
                    <a:lnTo>
                      <a:pt x="25" y="57"/>
                    </a:lnTo>
                    <a:lnTo>
                      <a:pt x="17" y="57"/>
                    </a:lnTo>
                    <a:lnTo>
                      <a:pt x="17" y="57"/>
                    </a:lnTo>
                    <a:lnTo>
                      <a:pt x="17" y="57"/>
                    </a:lnTo>
                    <a:lnTo>
                      <a:pt x="17" y="57"/>
                    </a:lnTo>
                    <a:lnTo>
                      <a:pt x="17" y="57"/>
                    </a:lnTo>
                    <a:lnTo>
                      <a:pt x="17" y="57"/>
                    </a:lnTo>
                    <a:lnTo>
                      <a:pt x="17" y="57"/>
                    </a:lnTo>
                    <a:lnTo>
                      <a:pt x="17" y="57"/>
                    </a:lnTo>
                    <a:lnTo>
                      <a:pt x="17" y="48"/>
                    </a:lnTo>
                    <a:lnTo>
                      <a:pt x="17" y="48"/>
                    </a:lnTo>
                    <a:lnTo>
                      <a:pt x="8" y="48"/>
                    </a:lnTo>
                    <a:lnTo>
                      <a:pt x="8" y="48"/>
                    </a:lnTo>
                    <a:lnTo>
                      <a:pt x="8" y="48"/>
                    </a:lnTo>
                    <a:lnTo>
                      <a:pt x="8" y="48"/>
                    </a:lnTo>
                    <a:lnTo>
                      <a:pt x="0" y="40"/>
                    </a:lnTo>
                    <a:lnTo>
                      <a:pt x="0" y="40"/>
                    </a:lnTo>
                    <a:lnTo>
                      <a:pt x="0" y="40"/>
                    </a:lnTo>
                    <a:lnTo>
                      <a:pt x="0" y="40"/>
                    </a:lnTo>
                    <a:lnTo>
                      <a:pt x="0" y="40"/>
                    </a:lnTo>
                    <a:lnTo>
                      <a:pt x="0" y="40"/>
                    </a:lnTo>
                    <a:lnTo>
                      <a:pt x="0" y="40"/>
                    </a:lnTo>
                    <a:lnTo>
                      <a:pt x="0" y="32"/>
                    </a:lnTo>
                    <a:lnTo>
                      <a:pt x="0" y="32"/>
                    </a:lnTo>
                    <a:lnTo>
                      <a:pt x="8" y="24"/>
                    </a:lnTo>
                    <a:lnTo>
                      <a:pt x="8" y="24"/>
                    </a:lnTo>
                    <a:lnTo>
                      <a:pt x="8" y="24"/>
                    </a:lnTo>
                    <a:lnTo>
                      <a:pt x="8" y="24"/>
                    </a:lnTo>
                    <a:lnTo>
                      <a:pt x="17" y="16"/>
                    </a:lnTo>
                    <a:lnTo>
                      <a:pt x="17" y="16"/>
                    </a:lnTo>
                    <a:lnTo>
                      <a:pt x="17" y="8"/>
                    </a:lnTo>
                    <a:lnTo>
                      <a:pt x="17" y="8"/>
                    </a:lnTo>
                    <a:lnTo>
                      <a:pt x="17" y="8"/>
                    </a:lnTo>
                    <a:lnTo>
                      <a:pt x="17" y="8"/>
                    </a:lnTo>
                    <a:lnTo>
                      <a:pt x="17" y="8"/>
                    </a:lnTo>
                    <a:lnTo>
                      <a:pt x="17" y="8"/>
                    </a:lnTo>
                    <a:lnTo>
                      <a:pt x="17" y="8"/>
                    </a:lnTo>
                    <a:lnTo>
                      <a:pt x="17" y="8"/>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33" y="0"/>
                    </a:lnTo>
                    <a:lnTo>
                      <a:pt x="33" y="0"/>
                    </a:lnTo>
                    <a:lnTo>
                      <a:pt x="33" y="0"/>
                    </a:lnTo>
                    <a:lnTo>
                      <a:pt x="33" y="0"/>
                    </a:lnTo>
                    <a:lnTo>
                      <a:pt x="33" y="0"/>
                    </a:lnTo>
                    <a:lnTo>
                      <a:pt x="33" y="0"/>
                    </a:lnTo>
                    <a:lnTo>
                      <a:pt x="33" y="0"/>
                    </a:lnTo>
                    <a:lnTo>
                      <a:pt x="33" y="0"/>
                    </a:lnTo>
                    <a:lnTo>
                      <a:pt x="33" y="0"/>
                    </a:lnTo>
                    <a:lnTo>
                      <a:pt x="33" y="0"/>
                    </a:lnTo>
                    <a:lnTo>
                      <a:pt x="41" y="0"/>
                    </a:lnTo>
                    <a:lnTo>
                      <a:pt x="41" y="0"/>
                    </a:lnTo>
                    <a:lnTo>
                      <a:pt x="41" y="8"/>
                    </a:lnTo>
                    <a:lnTo>
                      <a:pt x="41" y="8"/>
                    </a:lnTo>
                    <a:lnTo>
                      <a:pt x="41" y="8"/>
                    </a:lnTo>
                    <a:lnTo>
                      <a:pt x="41" y="8"/>
                    </a:lnTo>
                    <a:lnTo>
                      <a:pt x="33" y="8"/>
                    </a:lnTo>
                    <a:lnTo>
                      <a:pt x="33" y="16"/>
                    </a:lnTo>
                    <a:close/>
                    <a:moveTo>
                      <a:pt x="33" y="8"/>
                    </a:moveTo>
                    <a:lnTo>
                      <a:pt x="41" y="8"/>
                    </a:lnTo>
                    <a:lnTo>
                      <a:pt x="33" y="8"/>
                    </a:lnTo>
                    <a:lnTo>
                      <a:pt x="41" y="8"/>
                    </a:lnTo>
                    <a:lnTo>
                      <a:pt x="41" y="8"/>
                    </a:lnTo>
                    <a:lnTo>
                      <a:pt x="33" y="0"/>
                    </a:lnTo>
                    <a:lnTo>
                      <a:pt x="33" y="0"/>
                    </a:lnTo>
                    <a:lnTo>
                      <a:pt x="33" y="0"/>
                    </a:lnTo>
                    <a:lnTo>
                      <a:pt x="33" y="0"/>
                    </a:lnTo>
                    <a:lnTo>
                      <a:pt x="33" y="0"/>
                    </a:lnTo>
                    <a:lnTo>
                      <a:pt x="33" y="0"/>
                    </a:lnTo>
                    <a:lnTo>
                      <a:pt x="33" y="0"/>
                    </a:lnTo>
                    <a:lnTo>
                      <a:pt x="33" y="0"/>
                    </a:lnTo>
                    <a:lnTo>
                      <a:pt x="33" y="0"/>
                    </a:lnTo>
                    <a:lnTo>
                      <a:pt x="33" y="0"/>
                    </a:lnTo>
                    <a:lnTo>
                      <a:pt x="33" y="0"/>
                    </a:lnTo>
                    <a:lnTo>
                      <a:pt x="33" y="0"/>
                    </a:lnTo>
                    <a:lnTo>
                      <a:pt x="25" y="0"/>
                    </a:lnTo>
                    <a:lnTo>
                      <a:pt x="25" y="0"/>
                    </a:lnTo>
                    <a:lnTo>
                      <a:pt x="25" y="0"/>
                    </a:lnTo>
                    <a:lnTo>
                      <a:pt x="25" y="0"/>
                    </a:lnTo>
                    <a:lnTo>
                      <a:pt x="25" y="0"/>
                    </a:lnTo>
                    <a:lnTo>
                      <a:pt x="25" y="0"/>
                    </a:lnTo>
                    <a:lnTo>
                      <a:pt x="25" y="0"/>
                    </a:lnTo>
                    <a:lnTo>
                      <a:pt x="25" y="0"/>
                    </a:lnTo>
                    <a:lnTo>
                      <a:pt x="25" y="0"/>
                    </a:lnTo>
                    <a:lnTo>
                      <a:pt x="25" y="0"/>
                    </a:lnTo>
                    <a:lnTo>
                      <a:pt x="25" y="0"/>
                    </a:lnTo>
                    <a:lnTo>
                      <a:pt x="17" y="0"/>
                    </a:lnTo>
                    <a:lnTo>
                      <a:pt x="25" y="0"/>
                    </a:lnTo>
                    <a:lnTo>
                      <a:pt x="25" y="8"/>
                    </a:lnTo>
                    <a:lnTo>
                      <a:pt x="25" y="8"/>
                    </a:lnTo>
                    <a:lnTo>
                      <a:pt x="17" y="8"/>
                    </a:lnTo>
                    <a:lnTo>
                      <a:pt x="17" y="8"/>
                    </a:lnTo>
                    <a:lnTo>
                      <a:pt x="17" y="8"/>
                    </a:lnTo>
                    <a:lnTo>
                      <a:pt x="17" y="16"/>
                    </a:lnTo>
                    <a:lnTo>
                      <a:pt x="17" y="16"/>
                    </a:lnTo>
                    <a:lnTo>
                      <a:pt x="17" y="16"/>
                    </a:lnTo>
                    <a:lnTo>
                      <a:pt x="17" y="16"/>
                    </a:lnTo>
                    <a:lnTo>
                      <a:pt x="17" y="16"/>
                    </a:lnTo>
                    <a:lnTo>
                      <a:pt x="8" y="24"/>
                    </a:lnTo>
                    <a:lnTo>
                      <a:pt x="8" y="24"/>
                    </a:lnTo>
                    <a:lnTo>
                      <a:pt x="8" y="24"/>
                    </a:lnTo>
                    <a:lnTo>
                      <a:pt x="8" y="24"/>
                    </a:lnTo>
                    <a:lnTo>
                      <a:pt x="0" y="32"/>
                    </a:lnTo>
                    <a:lnTo>
                      <a:pt x="0" y="32"/>
                    </a:lnTo>
                    <a:lnTo>
                      <a:pt x="0" y="40"/>
                    </a:lnTo>
                    <a:lnTo>
                      <a:pt x="0" y="40"/>
                    </a:lnTo>
                    <a:lnTo>
                      <a:pt x="0" y="40"/>
                    </a:lnTo>
                    <a:lnTo>
                      <a:pt x="0" y="40"/>
                    </a:lnTo>
                    <a:lnTo>
                      <a:pt x="0" y="40"/>
                    </a:lnTo>
                    <a:lnTo>
                      <a:pt x="0" y="40"/>
                    </a:lnTo>
                    <a:lnTo>
                      <a:pt x="0" y="40"/>
                    </a:lnTo>
                    <a:lnTo>
                      <a:pt x="8" y="48"/>
                    </a:lnTo>
                    <a:lnTo>
                      <a:pt x="8" y="48"/>
                    </a:lnTo>
                    <a:lnTo>
                      <a:pt x="17" y="48"/>
                    </a:lnTo>
                    <a:lnTo>
                      <a:pt x="17" y="48"/>
                    </a:lnTo>
                    <a:lnTo>
                      <a:pt x="17" y="48"/>
                    </a:lnTo>
                    <a:lnTo>
                      <a:pt x="17" y="48"/>
                    </a:lnTo>
                    <a:lnTo>
                      <a:pt x="17" y="48"/>
                    </a:lnTo>
                    <a:lnTo>
                      <a:pt x="17" y="48"/>
                    </a:lnTo>
                    <a:lnTo>
                      <a:pt x="17" y="57"/>
                    </a:lnTo>
                    <a:lnTo>
                      <a:pt x="17" y="57"/>
                    </a:lnTo>
                    <a:lnTo>
                      <a:pt x="17" y="57"/>
                    </a:lnTo>
                    <a:lnTo>
                      <a:pt x="17" y="57"/>
                    </a:lnTo>
                    <a:lnTo>
                      <a:pt x="17" y="57"/>
                    </a:lnTo>
                    <a:lnTo>
                      <a:pt x="17" y="57"/>
                    </a:lnTo>
                    <a:lnTo>
                      <a:pt x="17" y="57"/>
                    </a:lnTo>
                    <a:lnTo>
                      <a:pt x="25" y="57"/>
                    </a:lnTo>
                    <a:lnTo>
                      <a:pt x="25" y="57"/>
                    </a:lnTo>
                    <a:lnTo>
                      <a:pt x="25" y="57"/>
                    </a:lnTo>
                    <a:lnTo>
                      <a:pt x="25" y="57"/>
                    </a:lnTo>
                    <a:lnTo>
                      <a:pt x="25" y="57"/>
                    </a:lnTo>
                    <a:lnTo>
                      <a:pt x="25" y="57"/>
                    </a:lnTo>
                    <a:lnTo>
                      <a:pt x="33" y="57"/>
                    </a:lnTo>
                    <a:lnTo>
                      <a:pt x="33" y="57"/>
                    </a:lnTo>
                    <a:lnTo>
                      <a:pt x="33" y="57"/>
                    </a:lnTo>
                    <a:lnTo>
                      <a:pt x="33" y="65"/>
                    </a:lnTo>
                    <a:lnTo>
                      <a:pt x="33" y="65"/>
                    </a:lnTo>
                    <a:lnTo>
                      <a:pt x="33" y="65"/>
                    </a:lnTo>
                    <a:lnTo>
                      <a:pt x="33" y="65"/>
                    </a:lnTo>
                    <a:lnTo>
                      <a:pt x="33" y="65"/>
                    </a:lnTo>
                    <a:lnTo>
                      <a:pt x="33" y="73"/>
                    </a:lnTo>
                    <a:lnTo>
                      <a:pt x="33" y="73"/>
                    </a:lnTo>
                    <a:lnTo>
                      <a:pt x="33" y="73"/>
                    </a:lnTo>
                    <a:lnTo>
                      <a:pt x="33" y="73"/>
                    </a:lnTo>
                    <a:lnTo>
                      <a:pt x="33" y="73"/>
                    </a:lnTo>
                    <a:lnTo>
                      <a:pt x="33" y="73"/>
                    </a:lnTo>
                    <a:lnTo>
                      <a:pt x="33" y="81"/>
                    </a:lnTo>
                    <a:lnTo>
                      <a:pt x="33" y="81"/>
                    </a:lnTo>
                    <a:lnTo>
                      <a:pt x="33" y="81"/>
                    </a:lnTo>
                    <a:lnTo>
                      <a:pt x="33" y="81"/>
                    </a:lnTo>
                    <a:lnTo>
                      <a:pt x="33" y="81"/>
                    </a:lnTo>
                    <a:lnTo>
                      <a:pt x="33" y="81"/>
                    </a:lnTo>
                    <a:lnTo>
                      <a:pt x="33" y="89"/>
                    </a:lnTo>
                    <a:lnTo>
                      <a:pt x="33" y="81"/>
                    </a:lnTo>
                    <a:lnTo>
                      <a:pt x="33" y="89"/>
                    </a:lnTo>
                    <a:lnTo>
                      <a:pt x="41" y="89"/>
                    </a:lnTo>
                    <a:lnTo>
                      <a:pt x="41" y="89"/>
                    </a:lnTo>
                    <a:lnTo>
                      <a:pt x="41" y="89"/>
                    </a:lnTo>
                    <a:lnTo>
                      <a:pt x="41" y="89"/>
                    </a:lnTo>
                    <a:lnTo>
                      <a:pt x="41" y="89"/>
                    </a:lnTo>
                    <a:lnTo>
                      <a:pt x="41" y="89"/>
                    </a:lnTo>
                    <a:lnTo>
                      <a:pt x="49" y="97"/>
                    </a:lnTo>
                    <a:lnTo>
                      <a:pt x="49" y="97"/>
                    </a:lnTo>
                    <a:lnTo>
                      <a:pt x="41" y="97"/>
                    </a:lnTo>
                    <a:lnTo>
                      <a:pt x="41" y="97"/>
                    </a:lnTo>
                    <a:lnTo>
                      <a:pt x="41" y="97"/>
                    </a:lnTo>
                    <a:lnTo>
                      <a:pt x="41" y="97"/>
                    </a:lnTo>
                    <a:lnTo>
                      <a:pt x="49" y="97"/>
                    </a:lnTo>
                    <a:lnTo>
                      <a:pt x="41" y="97"/>
                    </a:lnTo>
                    <a:lnTo>
                      <a:pt x="49" y="97"/>
                    </a:lnTo>
                    <a:lnTo>
                      <a:pt x="49" y="97"/>
                    </a:lnTo>
                    <a:lnTo>
                      <a:pt x="49" y="97"/>
                    </a:lnTo>
                    <a:lnTo>
                      <a:pt x="49" y="97"/>
                    </a:lnTo>
                    <a:lnTo>
                      <a:pt x="49" y="97"/>
                    </a:lnTo>
                    <a:lnTo>
                      <a:pt x="49" y="97"/>
                    </a:lnTo>
                    <a:lnTo>
                      <a:pt x="57" y="97"/>
                    </a:lnTo>
                    <a:lnTo>
                      <a:pt x="57" y="97"/>
                    </a:lnTo>
                    <a:lnTo>
                      <a:pt x="57" y="97"/>
                    </a:lnTo>
                    <a:lnTo>
                      <a:pt x="57" y="97"/>
                    </a:lnTo>
                    <a:lnTo>
                      <a:pt x="57" y="97"/>
                    </a:lnTo>
                    <a:lnTo>
                      <a:pt x="65" y="97"/>
                    </a:lnTo>
                    <a:lnTo>
                      <a:pt x="57" y="97"/>
                    </a:lnTo>
                    <a:lnTo>
                      <a:pt x="65" y="97"/>
                    </a:lnTo>
                    <a:lnTo>
                      <a:pt x="65" y="97"/>
                    </a:lnTo>
                    <a:lnTo>
                      <a:pt x="65" y="105"/>
                    </a:lnTo>
                    <a:lnTo>
                      <a:pt x="65" y="105"/>
                    </a:lnTo>
                    <a:lnTo>
                      <a:pt x="65" y="105"/>
                    </a:lnTo>
                    <a:lnTo>
                      <a:pt x="65" y="105"/>
                    </a:lnTo>
                    <a:lnTo>
                      <a:pt x="65" y="105"/>
                    </a:lnTo>
                    <a:lnTo>
                      <a:pt x="65" y="105"/>
                    </a:lnTo>
                    <a:lnTo>
                      <a:pt x="65" y="105"/>
                    </a:lnTo>
                    <a:lnTo>
                      <a:pt x="65" y="113"/>
                    </a:lnTo>
                    <a:lnTo>
                      <a:pt x="65" y="113"/>
                    </a:lnTo>
                    <a:lnTo>
                      <a:pt x="65" y="113"/>
                    </a:lnTo>
                    <a:lnTo>
                      <a:pt x="73" y="113"/>
                    </a:lnTo>
                    <a:lnTo>
                      <a:pt x="73" y="113"/>
                    </a:lnTo>
                    <a:lnTo>
                      <a:pt x="73" y="105"/>
                    </a:lnTo>
                    <a:lnTo>
                      <a:pt x="73" y="105"/>
                    </a:lnTo>
                    <a:lnTo>
                      <a:pt x="73" y="105"/>
                    </a:lnTo>
                    <a:lnTo>
                      <a:pt x="73" y="105"/>
                    </a:lnTo>
                    <a:lnTo>
                      <a:pt x="81" y="105"/>
                    </a:lnTo>
                    <a:lnTo>
                      <a:pt x="81" y="113"/>
                    </a:lnTo>
                    <a:lnTo>
                      <a:pt x="81" y="113"/>
                    </a:lnTo>
                    <a:lnTo>
                      <a:pt x="73" y="113"/>
                    </a:lnTo>
                    <a:lnTo>
                      <a:pt x="73" y="113"/>
                    </a:lnTo>
                    <a:lnTo>
                      <a:pt x="73" y="113"/>
                    </a:lnTo>
                    <a:lnTo>
                      <a:pt x="73" y="113"/>
                    </a:lnTo>
                    <a:lnTo>
                      <a:pt x="73" y="113"/>
                    </a:lnTo>
                    <a:lnTo>
                      <a:pt x="73" y="113"/>
                    </a:lnTo>
                    <a:lnTo>
                      <a:pt x="81" y="113"/>
                    </a:lnTo>
                    <a:lnTo>
                      <a:pt x="73" y="113"/>
                    </a:lnTo>
                    <a:lnTo>
                      <a:pt x="81" y="113"/>
                    </a:lnTo>
                    <a:lnTo>
                      <a:pt x="81" y="113"/>
                    </a:lnTo>
                    <a:lnTo>
                      <a:pt x="81" y="113"/>
                    </a:lnTo>
                    <a:lnTo>
                      <a:pt x="81" y="113"/>
                    </a:lnTo>
                    <a:lnTo>
                      <a:pt x="81" y="113"/>
                    </a:lnTo>
                    <a:lnTo>
                      <a:pt x="81" y="105"/>
                    </a:lnTo>
                    <a:lnTo>
                      <a:pt x="81" y="105"/>
                    </a:lnTo>
                    <a:lnTo>
                      <a:pt x="81" y="105"/>
                    </a:lnTo>
                    <a:lnTo>
                      <a:pt x="81" y="105"/>
                    </a:lnTo>
                    <a:lnTo>
                      <a:pt x="81" y="105"/>
                    </a:lnTo>
                    <a:lnTo>
                      <a:pt x="81" y="97"/>
                    </a:lnTo>
                    <a:lnTo>
                      <a:pt x="81" y="97"/>
                    </a:lnTo>
                    <a:lnTo>
                      <a:pt x="81" y="97"/>
                    </a:lnTo>
                    <a:lnTo>
                      <a:pt x="81" y="97"/>
                    </a:lnTo>
                    <a:lnTo>
                      <a:pt x="81" y="97"/>
                    </a:lnTo>
                    <a:lnTo>
                      <a:pt x="81" y="97"/>
                    </a:lnTo>
                    <a:lnTo>
                      <a:pt x="81" y="97"/>
                    </a:lnTo>
                    <a:lnTo>
                      <a:pt x="81" y="97"/>
                    </a:lnTo>
                    <a:lnTo>
                      <a:pt x="81" y="97"/>
                    </a:lnTo>
                    <a:lnTo>
                      <a:pt x="81" y="97"/>
                    </a:lnTo>
                    <a:lnTo>
                      <a:pt x="81" y="89"/>
                    </a:lnTo>
                    <a:lnTo>
                      <a:pt x="81" y="89"/>
                    </a:lnTo>
                    <a:lnTo>
                      <a:pt x="81" y="89"/>
                    </a:lnTo>
                    <a:lnTo>
                      <a:pt x="81" y="89"/>
                    </a:lnTo>
                    <a:lnTo>
                      <a:pt x="81" y="89"/>
                    </a:lnTo>
                    <a:lnTo>
                      <a:pt x="81" y="81"/>
                    </a:lnTo>
                    <a:lnTo>
                      <a:pt x="81" y="81"/>
                    </a:lnTo>
                    <a:lnTo>
                      <a:pt x="73" y="81"/>
                    </a:lnTo>
                    <a:lnTo>
                      <a:pt x="73" y="81"/>
                    </a:lnTo>
                    <a:lnTo>
                      <a:pt x="73" y="81"/>
                    </a:lnTo>
                    <a:lnTo>
                      <a:pt x="73" y="81"/>
                    </a:lnTo>
                    <a:lnTo>
                      <a:pt x="73" y="81"/>
                    </a:lnTo>
                    <a:lnTo>
                      <a:pt x="73" y="81"/>
                    </a:lnTo>
                    <a:lnTo>
                      <a:pt x="65" y="81"/>
                    </a:lnTo>
                    <a:lnTo>
                      <a:pt x="65" y="81"/>
                    </a:lnTo>
                    <a:lnTo>
                      <a:pt x="65" y="81"/>
                    </a:lnTo>
                    <a:lnTo>
                      <a:pt x="65" y="81"/>
                    </a:lnTo>
                    <a:lnTo>
                      <a:pt x="65" y="81"/>
                    </a:lnTo>
                    <a:lnTo>
                      <a:pt x="65" y="81"/>
                    </a:lnTo>
                    <a:lnTo>
                      <a:pt x="65" y="81"/>
                    </a:lnTo>
                    <a:lnTo>
                      <a:pt x="65" y="73"/>
                    </a:lnTo>
                    <a:lnTo>
                      <a:pt x="65" y="73"/>
                    </a:lnTo>
                    <a:lnTo>
                      <a:pt x="57" y="73"/>
                    </a:lnTo>
                    <a:lnTo>
                      <a:pt x="57" y="73"/>
                    </a:lnTo>
                    <a:lnTo>
                      <a:pt x="57" y="73"/>
                    </a:lnTo>
                    <a:lnTo>
                      <a:pt x="57" y="73"/>
                    </a:lnTo>
                    <a:lnTo>
                      <a:pt x="49" y="73"/>
                    </a:lnTo>
                    <a:lnTo>
                      <a:pt x="49" y="73"/>
                    </a:lnTo>
                    <a:lnTo>
                      <a:pt x="49" y="73"/>
                    </a:lnTo>
                    <a:lnTo>
                      <a:pt x="49" y="73"/>
                    </a:lnTo>
                    <a:lnTo>
                      <a:pt x="49" y="73"/>
                    </a:lnTo>
                    <a:lnTo>
                      <a:pt x="49" y="73"/>
                    </a:lnTo>
                    <a:lnTo>
                      <a:pt x="49" y="73"/>
                    </a:lnTo>
                    <a:lnTo>
                      <a:pt x="49" y="73"/>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49" y="81"/>
                    </a:lnTo>
                    <a:lnTo>
                      <a:pt x="41" y="81"/>
                    </a:lnTo>
                    <a:lnTo>
                      <a:pt x="41" y="81"/>
                    </a:lnTo>
                    <a:lnTo>
                      <a:pt x="41" y="73"/>
                    </a:lnTo>
                    <a:lnTo>
                      <a:pt x="41" y="73"/>
                    </a:lnTo>
                    <a:lnTo>
                      <a:pt x="41" y="73"/>
                    </a:lnTo>
                    <a:lnTo>
                      <a:pt x="41" y="73"/>
                    </a:lnTo>
                    <a:lnTo>
                      <a:pt x="41" y="73"/>
                    </a:lnTo>
                    <a:lnTo>
                      <a:pt x="41" y="73"/>
                    </a:lnTo>
                    <a:lnTo>
                      <a:pt x="41" y="73"/>
                    </a:lnTo>
                    <a:lnTo>
                      <a:pt x="41" y="73"/>
                    </a:lnTo>
                    <a:lnTo>
                      <a:pt x="41" y="73"/>
                    </a:lnTo>
                    <a:lnTo>
                      <a:pt x="41" y="73"/>
                    </a:lnTo>
                    <a:lnTo>
                      <a:pt x="41" y="73"/>
                    </a:lnTo>
                    <a:lnTo>
                      <a:pt x="41" y="65"/>
                    </a:lnTo>
                    <a:lnTo>
                      <a:pt x="41" y="65"/>
                    </a:lnTo>
                    <a:lnTo>
                      <a:pt x="41" y="65"/>
                    </a:lnTo>
                    <a:lnTo>
                      <a:pt x="41" y="65"/>
                    </a:lnTo>
                    <a:lnTo>
                      <a:pt x="41" y="65"/>
                    </a:lnTo>
                    <a:lnTo>
                      <a:pt x="41" y="65"/>
                    </a:lnTo>
                    <a:lnTo>
                      <a:pt x="41" y="65"/>
                    </a:lnTo>
                    <a:lnTo>
                      <a:pt x="41" y="65"/>
                    </a:lnTo>
                    <a:lnTo>
                      <a:pt x="41" y="65"/>
                    </a:lnTo>
                    <a:lnTo>
                      <a:pt x="41" y="65"/>
                    </a:lnTo>
                    <a:lnTo>
                      <a:pt x="41" y="57"/>
                    </a:lnTo>
                    <a:lnTo>
                      <a:pt x="41" y="57"/>
                    </a:lnTo>
                    <a:lnTo>
                      <a:pt x="33" y="57"/>
                    </a:lnTo>
                    <a:lnTo>
                      <a:pt x="33" y="57"/>
                    </a:lnTo>
                    <a:lnTo>
                      <a:pt x="33" y="48"/>
                    </a:lnTo>
                    <a:lnTo>
                      <a:pt x="33" y="48"/>
                    </a:lnTo>
                    <a:lnTo>
                      <a:pt x="33" y="48"/>
                    </a:lnTo>
                    <a:lnTo>
                      <a:pt x="33" y="48"/>
                    </a:lnTo>
                    <a:lnTo>
                      <a:pt x="33" y="48"/>
                    </a:lnTo>
                    <a:lnTo>
                      <a:pt x="33" y="48"/>
                    </a:lnTo>
                    <a:lnTo>
                      <a:pt x="33" y="48"/>
                    </a:lnTo>
                    <a:lnTo>
                      <a:pt x="33" y="40"/>
                    </a:lnTo>
                    <a:lnTo>
                      <a:pt x="33"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17" y="40"/>
                    </a:lnTo>
                    <a:lnTo>
                      <a:pt x="17" y="40"/>
                    </a:lnTo>
                    <a:lnTo>
                      <a:pt x="17" y="40"/>
                    </a:lnTo>
                    <a:lnTo>
                      <a:pt x="17" y="40"/>
                    </a:lnTo>
                    <a:lnTo>
                      <a:pt x="17" y="40"/>
                    </a:lnTo>
                    <a:lnTo>
                      <a:pt x="17" y="40"/>
                    </a:lnTo>
                    <a:lnTo>
                      <a:pt x="17" y="40"/>
                    </a:lnTo>
                    <a:lnTo>
                      <a:pt x="17"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17" y="40"/>
                    </a:lnTo>
                    <a:lnTo>
                      <a:pt x="17" y="40"/>
                    </a:lnTo>
                    <a:lnTo>
                      <a:pt x="17" y="40"/>
                    </a:lnTo>
                    <a:lnTo>
                      <a:pt x="17" y="40"/>
                    </a:lnTo>
                    <a:lnTo>
                      <a:pt x="17" y="40"/>
                    </a:lnTo>
                    <a:lnTo>
                      <a:pt x="17" y="40"/>
                    </a:lnTo>
                    <a:lnTo>
                      <a:pt x="17" y="40"/>
                    </a:lnTo>
                    <a:lnTo>
                      <a:pt x="25" y="32"/>
                    </a:lnTo>
                    <a:lnTo>
                      <a:pt x="25" y="32"/>
                    </a:lnTo>
                    <a:lnTo>
                      <a:pt x="25" y="32"/>
                    </a:lnTo>
                    <a:lnTo>
                      <a:pt x="25" y="32"/>
                    </a:lnTo>
                    <a:lnTo>
                      <a:pt x="25" y="32"/>
                    </a:lnTo>
                    <a:lnTo>
                      <a:pt x="25" y="32"/>
                    </a:lnTo>
                    <a:lnTo>
                      <a:pt x="25" y="32"/>
                    </a:lnTo>
                    <a:lnTo>
                      <a:pt x="25" y="32"/>
                    </a:lnTo>
                    <a:lnTo>
                      <a:pt x="17" y="32"/>
                    </a:lnTo>
                    <a:lnTo>
                      <a:pt x="17" y="32"/>
                    </a:lnTo>
                    <a:lnTo>
                      <a:pt x="17" y="32"/>
                    </a:lnTo>
                    <a:lnTo>
                      <a:pt x="17" y="24"/>
                    </a:lnTo>
                    <a:lnTo>
                      <a:pt x="25" y="24"/>
                    </a:lnTo>
                    <a:lnTo>
                      <a:pt x="25" y="24"/>
                    </a:lnTo>
                    <a:lnTo>
                      <a:pt x="25" y="24"/>
                    </a:lnTo>
                    <a:lnTo>
                      <a:pt x="25" y="24"/>
                    </a:lnTo>
                    <a:lnTo>
                      <a:pt x="25" y="24"/>
                    </a:lnTo>
                    <a:lnTo>
                      <a:pt x="25" y="24"/>
                    </a:lnTo>
                    <a:lnTo>
                      <a:pt x="25" y="32"/>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33" y="32"/>
                    </a:lnTo>
                    <a:lnTo>
                      <a:pt x="33" y="32"/>
                    </a:lnTo>
                    <a:lnTo>
                      <a:pt x="33" y="24"/>
                    </a:lnTo>
                    <a:lnTo>
                      <a:pt x="33" y="24"/>
                    </a:lnTo>
                    <a:lnTo>
                      <a:pt x="33" y="24"/>
                    </a:lnTo>
                    <a:lnTo>
                      <a:pt x="33" y="24"/>
                    </a:lnTo>
                    <a:lnTo>
                      <a:pt x="33" y="24"/>
                    </a:lnTo>
                    <a:lnTo>
                      <a:pt x="33" y="24"/>
                    </a:lnTo>
                    <a:lnTo>
                      <a:pt x="33" y="24"/>
                    </a:lnTo>
                    <a:lnTo>
                      <a:pt x="33" y="24"/>
                    </a:lnTo>
                    <a:lnTo>
                      <a:pt x="33" y="24"/>
                    </a:lnTo>
                    <a:lnTo>
                      <a:pt x="33" y="24"/>
                    </a:lnTo>
                    <a:lnTo>
                      <a:pt x="41" y="24"/>
                    </a:lnTo>
                    <a:lnTo>
                      <a:pt x="41" y="24"/>
                    </a:lnTo>
                    <a:lnTo>
                      <a:pt x="41" y="24"/>
                    </a:lnTo>
                    <a:lnTo>
                      <a:pt x="41" y="24"/>
                    </a:lnTo>
                    <a:lnTo>
                      <a:pt x="41" y="24"/>
                    </a:lnTo>
                    <a:lnTo>
                      <a:pt x="41" y="24"/>
                    </a:lnTo>
                    <a:lnTo>
                      <a:pt x="41" y="32"/>
                    </a:lnTo>
                    <a:lnTo>
                      <a:pt x="41" y="32"/>
                    </a:lnTo>
                    <a:lnTo>
                      <a:pt x="41" y="32"/>
                    </a:lnTo>
                    <a:lnTo>
                      <a:pt x="41" y="32"/>
                    </a:lnTo>
                    <a:lnTo>
                      <a:pt x="41" y="24"/>
                    </a:lnTo>
                    <a:lnTo>
                      <a:pt x="41" y="24"/>
                    </a:lnTo>
                    <a:lnTo>
                      <a:pt x="49" y="24"/>
                    </a:lnTo>
                    <a:lnTo>
                      <a:pt x="49" y="24"/>
                    </a:lnTo>
                    <a:lnTo>
                      <a:pt x="49" y="24"/>
                    </a:lnTo>
                    <a:lnTo>
                      <a:pt x="49" y="24"/>
                    </a:lnTo>
                    <a:lnTo>
                      <a:pt x="49" y="24"/>
                    </a:lnTo>
                    <a:lnTo>
                      <a:pt x="49" y="24"/>
                    </a:lnTo>
                    <a:lnTo>
                      <a:pt x="49" y="24"/>
                    </a:lnTo>
                    <a:lnTo>
                      <a:pt x="49" y="24"/>
                    </a:lnTo>
                    <a:lnTo>
                      <a:pt x="49" y="24"/>
                    </a:lnTo>
                    <a:lnTo>
                      <a:pt x="49" y="24"/>
                    </a:lnTo>
                    <a:lnTo>
                      <a:pt x="57" y="24"/>
                    </a:lnTo>
                    <a:lnTo>
                      <a:pt x="57" y="24"/>
                    </a:lnTo>
                    <a:lnTo>
                      <a:pt x="49" y="24"/>
                    </a:lnTo>
                    <a:lnTo>
                      <a:pt x="49" y="24"/>
                    </a:lnTo>
                    <a:lnTo>
                      <a:pt x="49" y="24"/>
                    </a:lnTo>
                    <a:lnTo>
                      <a:pt x="49" y="24"/>
                    </a:lnTo>
                    <a:lnTo>
                      <a:pt x="49" y="16"/>
                    </a:lnTo>
                    <a:lnTo>
                      <a:pt x="49" y="16"/>
                    </a:lnTo>
                    <a:lnTo>
                      <a:pt x="49" y="16"/>
                    </a:lnTo>
                    <a:lnTo>
                      <a:pt x="49" y="16"/>
                    </a:lnTo>
                    <a:lnTo>
                      <a:pt x="41" y="16"/>
                    </a:lnTo>
                    <a:lnTo>
                      <a:pt x="33" y="8"/>
                    </a:lnTo>
                    <a:lnTo>
                      <a:pt x="33" y="8"/>
                    </a:lnTo>
                    <a:lnTo>
                      <a:pt x="33" y="16"/>
                    </a:lnTo>
                    <a:lnTo>
                      <a:pt x="33" y="16"/>
                    </a:lnTo>
                    <a:lnTo>
                      <a:pt x="33" y="16"/>
                    </a:lnTo>
                    <a:lnTo>
                      <a:pt x="33" y="16"/>
                    </a:lnTo>
                    <a:lnTo>
                      <a:pt x="33" y="8"/>
                    </a:lnTo>
                    <a:lnTo>
                      <a:pt x="33"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1" name="Freeform 3006"/>
              <p:cNvSpPr>
                <a:spLocks/>
              </p:cNvSpPr>
              <p:nvPr/>
            </p:nvSpPr>
            <p:spPr bwMode="auto">
              <a:xfrm>
                <a:off x="3247" y="808"/>
                <a:ext cx="32" cy="49"/>
              </a:xfrm>
              <a:custGeom>
                <a:avLst/>
                <a:gdLst/>
                <a:ahLst/>
                <a:cxnLst>
                  <a:cxn ang="0">
                    <a:pos x="32" y="49"/>
                  </a:cxn>
                  <a:cxn ang="0">
                    <a:pos x="24" y="49"/>
                  </a:cxn>
                  <a:cxn ang="0">
                    <a:pos x="24" y="41"/>
                  </a:cxn>
                  <a:cxn ang="0">
                    <a:pos x="24" y="41"/>
                  </a:cxn>
                  <a:cxn ang="0">
                    <a:pos x="16" y="33"/>
                  </a:cxn>
                  <a:cxn ang="0">
                    <a:pos x="8" y="33"/>
                  </a:cxn>
                  <a:cxn ang="0">
                    <a:pos x="8" y="33"/>
                  </a:cxn>
                  <a:cxn ang="0">
                    <a:pos x="8" y="33"/>
                  </a:cxn>
                  <a:cxn ang="0">
                    <a:pos x="0" y="33"/>
                  </a:cxn>
                  <a:cxn ang="0">
                    <a:pos x="0" y="25"/>
                  </a:cxn>
                  <a:cxn ang="0">
                    <a:pos x="0" y="25"/>
                  </a:cxn>
                  <a:cxn ang="0">
                    <a:pos x="0" y="16"/>
                  </a:cxn>
                  <a:cxn ang="0">
                    <a:pos x="0" y="8"/>
                  </a:cxn>
                  <a:cxn ang="0">
                    <a:pos x="0" y="8"/>
                  </a:cxn>
                  <a:cxn ang="0">
                    <a:pos x="0" y="0"/>
                  </a:cxn>
                  <a:cxn ang="0">
                    <a:pos x="8" y="0"/>
                  </a:cxn>
                  <a:cxn ang="0">
                    <a:pos x="8" y="0"/>
                  </a:cxn>
                  <a:cxn ang="0">
                    <a:pos x="16" y="0"/>
                  </a:cxn>
                  <a:cxn ang="0">
                    <a:pos x="16" y="0"/>
                  </a:cxn>
                  <a:cxn ang="0">
                    <a:pos x="24" y="0"/>
                  </a:cxn>
                  <a:cxn ang="0">
                    <a:pos x="24" y="0"/>
                  </a:cxn>
                  <a:cxn ang="0">
                    <a:pos x="24" y="8"/>
                  </a:cxn>
                  <a:cxn ang="0">
                    <a:pos x="24" y="8"/>
                  </a:cxn>
                  <a:cxn ang="0">
                    <a:pos x="16" y="8"/>
                  </a:cxn>
                  <a:cxn ang="0">
                    <a:pos x="16" y="8"/>
                  </a:cxn>
                  <a:cxn ang="0">
                    <a:pos x="16" y="8"/>
                  </a:cxn>
                  <a:cxn ang="0">
                    <a:pos x="16" y="16"/>
                  </a:cxn>
                  <a:cxn ang="0">
                    <a:pos x="8" y="16"/>
                  </a:cxn>
                  <a:cxn ang="0">
                    <a:pos x="8" y="16"/>
                  </a:cxn>
                  <a:cxn ang="0">
                    <a:pos x="8" y="16"/>
                  </a:cxn>
                  <a:cxn ang="0">
                    <a:pos x="8" y="16"/>
                  </a:cxn>
                  <a:cxn ang="0">
                    <a:pos x="16" y="25"/>
                  </a:cxn>
                  <a:cxn ang="0">
                    <a:pos x="16" y="25"/>
                  </a:cxn>
                  <a:cxn ang="0">
                    <a:pos x="24" y="33"/>
                  </a:cxn>
                  <a:cxn ang="0">
                    <a:pos x="24" y="33"/>
                  </a:cxn>
                  <a:cxn ang="0">
                    <a:pos x="32" y="41"/>
                  </a:cxn>
                  <a:cxn ang="0">
                    <a:pos x="32" y="49"/>
                  </a:cxn>
                  <a:cxn ang="0">
                    <a:pos x="32" y="49"/>
                  </a:cxn>
                </a:cxnLst>
                <a:rect l="0" t="0" r="r" b="b"/>
                <a:pathLst>
                  <a:path w="32" h="49">
                    <a:moveTo>
                      <a:pt x="32" y="49"/>
                    </a:moveTo>
                    <a:lnTo>
                      <a:pt x="32" y="49"/>
                    </a:lnTo>
                    <a:lnTo>
                      <a:pt x="32" y="49"/>
                    </a:lnTo>
                    <a:lnTo>
                      <a:pt x="24" y="49"/>
                    </a:lnTo>
                    <a:lnTo>
                      <a:pt x="24" y="41"/>
                    </a:lnTo>
                    <a:lnTo>
                      <a:pt x="24" y="41"/>
                    </a:lnTo>
                    <a:lnTo>
                      <a:pt x="24" y="41"/>
                    </a:lnTo>
                    <a:lnTo>
                      <a:pt x="24" y="41"/>
                    </a:lnTo>
                    <a:lnTo>
                      <a:pt x="16" y="33"/>
                    </a:lnTo>
                    <a:lnTo>
                      <a:pt x="16" y="33"/>
                    </a:lnTo>
                    <a:lnTo>
                      <a:pt x="8" y="33"/>
                    </a:lnTo>
                    <a:lnTo>
                      <a:pt x="8" y="33"/>
                    </a:lnTo>
                    <a:lnTo>
                      <a:pt x="8" y="33"/>
                    </a:lnTo>
                    <a:lnTo>
                      <a:pt x="8" y="33"/>
                    </a:lnTo>
                    <a:lnTo>
                      <a:pt x="8" y="33"/>
                    </a:lnTo>
                    <a:lnTo>
                      <a:pt x="8" y="33"/>
                    </a:lnTo>
                    <a:lnTo>
                      <a:pt x="8" y="33"/>
                    </a:lnTo>
                    <a:lnTo>
                      <a:pt x="0" y="33"/>
                    </a:lnTo>
                    <a:lnTo>
                      <a:pt x="0" y="25"/>
                    </a:lnTo>
                    <a:lnTo>
                      <a:pt x="0" y="25"/>
                    </a:lnTo>
                    <a:lnTo>
                      <a:pt x="0" y="25"/>
                    </a:lnTo>
                    <a:lnTo>
                      <a:pt x="0" y="25"/>
                    </a:lnTo>
                    <a:lnTo>
                      <a:pt x="0"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16" y="0"/>
                    </a:lnTo>
                    <a:lnTo>
                      <a:pt x="16" y="0"/>
                    </a:lnTo>
                    <a:lnTo>
                      <a:pt x="16" y="0"/>
                    </a:lnTo>
                    <a:lnTo>
                      <a:pt x="24" y="0"/>
                    </a:lnTo>
                    <a:lnTo>
                      <a:pt x="24" y="0"/>
                    </a:lnTo>
                    <a:lnTo>
                      <a:pt x="24" y="0"/>
                    </a:lnTo>
                    <a:lnTo>
                      <a:pt x="24" y="0"/>
                    </a:lnTo>
                    <a:lnTo>
                      <a:pt x="24" y="8"/>
                    </a:lnTo>
                    <a:lnTo>
                      <a:pt x="24" y="8"/>
                    </a:lnTo>
                    <a:lnTo>
                      <a:pt x="24" y="8"/>
                    </a:lnTo>
                    <a:lnTo>
                      <a:pt x="24" y="8"/>
                    </a:lnTo>
                    <a:lnTo>
                      <a:pt x="16" y="8"/>
                    </a:lnTo>
                    <a:lnTo>
                      <a:pt x="16" y="8"/>
                    </a:lnTo>
                    <a:lnTo>
                      <a:pt x="16" y="8"/>
                    </a:lnTo>
                    <a:lnTo>
                      <a:pt x="16" y="8"/>
                    </a:lnTo>
                    <a:lnTo>
                      <a:pt x="16" y="8"/>
                    </a:lnTo>
                    <a:lnTo>
                      <a:pt x="16" y="8"/>
                    </a:lnTo>
                    <a:lnTo>
                      <a:pt x="16" y="8"/>
                    </a:lnTo>
                    <a:lnTo>
                      <a:pt x="16" y="16"/>
                    </a:lnTo>
                    <a:lnTo>
                      <a:pt x="16" y="16"/>
                    </a:lnTo>
                    <a:lnTo>
                      <a:pt x="8" y="16"/>
                    </a:lnTo>
                    <a:lnTo>
                      <a:pt x="8" y="16"/>
                    </a:lnTo>
                    <a:lnTo>
                      <a:pt x="8" y="16"/>
                    </a:lnTo>
                    <a:lnTo>
                      <a:pt x="8" y="16"/>
                    </a:lnTo>
                    <a:lnTo>
                      <a:pt x="8" y="16"/>
                    </a:lnTo>
                    <a:lnTo>
                      <a:pt x="8" y="16"/>
                    </a:lnTo>
                    <a:lnTo>
                      <a:pt x="8" y="16"/>
                    </a:lnTo>
                    <a:lnTo>
                      <a:pt x="8" y="25"/>
                    </a:lnTo>
                    <a:lnTo>
                      <a:pt x="16" y="25"/>
                    </a:lnTo>
                    <a:lnTo>
                      <a:pt x="16" y="25"/>
                    </a:lnTo>
                    <a:lnTo>
                      <a:pt x="16" y="25"/>
                    </a:lnTo>
                    <a:lnTo>
                      <a:pt x="16" y="33"/>
                    </a:lnTo>
                    <a:lnTo>
                      <a:pt x="24" y="33"/>
                    </a:lnTo>
                    <a:lnTo>
                      <a:pt x="24" y="33"/>
                    </a:lnTo>
                    <a:lnTo>
                      <a:pt x="24" y="33"/>
                    </a:lnTo>
                    <a:lnTo>
                      <a:pt x="24" y="41"/>
                    </a:lnTo>
                    <a:lnTo>
                      <a:pt x="32" y="41"/>
                    </a:lnTo>
                    <a:lnTo>
                      <a:pt x="32" y="49"/>
                    </a:lnTo>
                    <a:lnTo>
                      <a:pt x="32" y="49"/>
                    </a:lnTo>
                    <a:lnTo>
                      <a:pt x="32" y="49"/>
                    </a:lnTo>
                    <a:lnTo>
                      <a:pt x="32" y="4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2" name="Freeform 3007"/>
              <p:cNvSpPr>
                <a:spLocks noEditPoints="1"/>
              </p:cNvSpPr>
              <p:nvPr/>
            </p:nvSpPr>
            <p:spPr bwMode="auto">
              <a:xfrm>
                <a:off x="3247" y="808"/>
                <a:ext cx="32" cy="49"/>
              </a:xfrm>
              <a:custGeom>
                <a:avLst/>
                <a:gdLst/>
                <a:ahLst/>
                <a:cxnLst>
                  <a:cxn ang="0">
                    <a:pos x="32" y="49"/>
                  </a:cxn>
                  <a:cxn ang="0">
                    <a:pos x="24" y="41"/>
                  </a:cxn>
                  <a:cxn ang="0">
                    <a:pos x="24" y="41"/>
                  </a:cxn>
                  <a:cxn ang="0">
                    <a:pos x="8" y="33"/>
                  </a:cxn>
                  <a:cxn ang="0">
                    <a:pos x="8" y="33"/>
                  </a:cxn>
                  <a:cxn ang="0">
                    <a:pos x="8" y="33"/>
                  </a:cxn>
                  <a:cxn ang="0">
                    <a:pos x="0" y="25"/>
                  </a:cxn>
                  <a:cxn ang="0">
                    <a:pos x="0" y="25"/>
                  </a:cxn>
                  <a:cxn ang="0">
                    <a:pos x="0" y="16"/>
                  </a:cxn>
                  <a:cxn ang="0">
                    <a:pos x="0" y="8"/>
                  </a:cxn>
                  <a:cxn ang="0">
                    <a:pos x="0" y="0"/>
                  </a:cxn>
                  <a:cxn ang="0">
                    <a:pos x="8" y="0"/>
                  </a:cxn>
                  <a:cxn ang="0">
                    <a:pos x="16" y="0"/>
                  </a:cxn>
                  <a:cxn ang="0">
                    <a:pos x="16" y="0"/>
                  </a:cxn>
                  <a:cxn ang="0">
                    <a:pos x="24" y="0"/>
                  </a:cxn>
                  <a:cxn ang="0">
                    <a:pos x="24" y="8"/>
                  </a:cxn>
                  <a:cxn ang="0">
                    <a:pos x="24" y="8"/>
                  </a:cxn>
                  <a:cxn ang="0">
                    <a:pos x="16" y="8"/>
                  </a:cxn>
                  <a:cxn ang="0">
                    <a:pos x="16" y="8"/>
                  </a:cxn>
                  <a:cxn ang="0">
                    <a:pos x="16" y="8"/>
                  </a:cxn>
                  <a:cxn ang="0">
                    <a:pos x="16" y="16"/>
                  </a:cxn>
                  <a:cxn ang="0">
                    <a:pos x="8" y="16"/>
                  </a:cxn>
                  <a:cxn ang="0">
                    <a:pos x="8" y="16"/>
                  </a:cxn>
                  <a:cxn ang="0">
                    <a:pos x="8" y="16"/>
                  </a:cxn>
                  <a:cxn ang="0">
                    <a:pos x="16" y="25"/>
                  </a:cxn>
                  <a:cxn ang="0">
                    <a:pos x="16" y="33"/>
                  </a:cxn>
                  <a:cxn ang="0">
                    <a:pos x="24" y="33"/>
                  </a:cxn>
                  <a:cxn ang="0">
                    <a:pos x="32" y="49"/>
                  </a:cxn>
                  <a:cxn ang="0">
                    <a:pos x="32" y="49"/>
                  </a:cxn>
                  <a:cxn ang="0">
                    <a:pos x="32" y="49"/>
                  </a:cxn>
                  <a:cxn ang="0">
                    <a:pos x="32" y="41"/>
                  </a:cxn>
                  <a:cxn ang="0">
                    <a:pos x="24" y="33"/>
                  </a:cxn>
                  <a:cxn ang="0">
                    <a:pos x="16" y="25"/>
                  </a:cxn>
                  <a:cxn ang="0">
                    <a:pos x="16" y="25"/>
                  </a:cxn>
                  <a:cxn ang="0">
                    <a:pos x="8" y="16"/>
                  </a:cxn>
                  <a:cxn ang="0">
                    <a:pos x="8" y="16"/>
                  </a:cxn>
                  <a:cxn ang="0">
                    <a:pos x="8" y="16"/>
                  </a:cxn>
                  <a:cxn ang="0">
                    <a:pos x="16" y="16"/>
                  </a:cxn>
                  <a:cxn ang="0">
                    <a:pos x="16" y="8"/>
                  </a:cxn>
                  <a:cxn ang="0">
                    <a:pos x="16" y="8"/>
                  </a:cxn>
                  <a:cxn ang="0">
                    <a:pos x="24" y="8"/>
                  </a:cxn>
                  <a:cxn ang="0">
                    <a:pos x="24" y="8"/>
                  </a:cxn>
                  <a:cxn ang="0">
                    <a:pos x="24" y="0"/>
                  </a:cxn>
                  <a:cxn ang="0">
                    <a:pos x="16" y="0"/>
                  </a:cxn>
                  <a:cxn ang="0">
                    <a:pos x="16" y="0"/>
                  </a:cxn>
                  <a:cxn ang="0">
                    <a:pos x="8" y="0"/>
                  </a:cxn>
                  <a:cxn ang="0">
                    <a:pos x="0" y="0"/>
                  </a:cxn>
                  <a:cxn ang="0">
                    <a:pos x="0" y="8"/>
                  </a:cxn>
                  <a:cxn ang="0">
                    <a:pos x="0" y="16"/>
                  </a:cxn>
                  <a:cxn ang="0">
                    <a:pos x="0" y="25"/>
                  </a:cxn>
                  <a:cxn ang="0">
                    <a:pos x="0" y="25"/>
                  </a:cxn>
                  <a:cxn ang="0">
                    <a:pos x="8" y="33"/>
                  </a:cxn>
                  <a:cxn ang="0">
                    <a:pos x="8" y="33"/>
                  </a:cxn>
                  <a:cxn ang="0">
                    <a:pos x="8" y="33"/>
                  </a:cxn>
                  <a:cxn ang="0">
                    <a:pos x="16" y="33"/>
                  </a:cxn>
                  <a:cxn ang="0">
                    <a:pos x="24" y="41"/>
                  </a:cxn>
                  <a:cxn ang="0">
                    <a:pos x="32" y="41"/>
                  </a:cxn>
                  <a:cxn ang="0">
                    <a:pos x="32" y="49"/>
                  </a:cxn>
                </a:cxnLst>
                <a:rect l="0" t="0" r="r" b="b"/>
                <a:pathLst>
                  <a:path w="32" h="49">
                    <a:moveTo>
                      <a:pt x="32" y="49"/>
                    </a:moveTo>
                    <a:lnTo>
                      <a:pt x="32" y="49"/>
                    </a:lnTo>
                    <a:lnTo>
                      <a:pt x="32" y="49"/>
                    </a:lnTo>
                    <a:lnTo>
                      <a:pt x="32" y="49"/>
                    </a:lnTo>
                    <a:lnTo>
                      <a:pt x="32" y="49"/>
                    </a:lnTo>
                    <a:lnTo>
                      <a:pt x="32" y="49"/>
                    </a:lnTo>
                    <a:lnTo>
                      <a:pt x="24" y="49"/>
                    </a:lnTo>
                    <a:lnTo>
                      <a:pt x="24" y="49"/>
                    </a:lnTo>
                    <a:lnTo>
                      <a:pt x="24" y="41"/>
                    </a:lnTo>
                    <a:lnTo>
                      <a:pt x="24" y="41"/>
                    </a:lnTo>
                    <a:lnTo>
                      <a:pt x="24" y="41"/>
                    </a:lnTo>
                    <a:lnTo>
                      <a:pt x="24" y="41"/>
                    </a:lnTo>
                    <a:lnTo>
                      <a:pt x="24" y="41"/>
                    </a:lnTo>
                    <a:lnTo>
                      <a:pt x="24" y="41"/>
                    </a:lnTo>
                    <a:lnTo>
                      <a:pt x="24" y="41"/>
                    </a:lnTo>
                    <a:lnTo>
                      <a:pt x="16"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0" y="33"/>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5"/>
                    </a:lnTo>
                    <a:lnTo>
                      <a:pt x="8" y="25"/>
                    </a:lnTo>
                    <a:lnTo>
                      <a:pt x="16" y="25"/>
                    </a:lnTo>
                    <a:lnTo>
                      <a:pt x="16" y="25"/>
                    </a:lnTo>
                    <a:lnTo>
                      <a:pt x="16" y="25"/>
                    </a:lnTo>
                    <a:lnTo>
                      <a:pt x="16" y="25"/>
                    </a:lnTo>
                    <a:lnTo>
                      <a:pt x="16" y="25"/>
                    </a:lnTo>
                    <a:lnTo>
                      <a:pt x="16" y="25"/>
                    </a:lnTo>
                    <a:lnTo>
                      <a:pt x="16" y="33"/>
                    </a:lnTo>
                    <a:lnTo>
                      <a:pt x="16" y="33"/>
                    </a:lnTo>
                    <a:lnTo>
                      <a:pt x="24" y="33"/>
                    </a:lnTo>
                    <a:lnTo>
                      <a:pt x="24" y="33"/>
                    </a:lnTo>
                    <a:lnTo>
                      <a:pt x="24" y="33"/>
                    </a:lnTo>
                    <a:lnTo>
                      <a:pt x="24" y="33"/>
                    </a:lnTo>
                    <a:lnTo>
                      <a:pt x="24" y="33"/>
                    </a:lnTo>
                    <a:lnTo>
                      <a:pt x="32" y="41"/>
                    </a:lnTo>
                    <a:lnTo>
                      <a:pt x="32" y="41"/>
                    </a:lnTo>
                    <a:lnTo>
                      <a:pt x="32" y="41"/>
                    </a:lnTo>
                    <a:lnTo>
                      <a:pt x="32" y="41"/>
                    </a:lnTo>
                    <a:lnTo>
                      <a:pt x="32" y="49"/>
                    </a:lnTo>
                    <a:lnTo>
                      <a:pt x="32" y="49"/>
                    </a:lnTo>
                    <a:lnTo>
                      <a:pt x="32" y="49"/>
                    </a:lnTo>
                    <a:lnTo>
                      <a:pt x="32" y="49"/>
                    </a:lnTo>
                    <a:lnTo>
                      <a:pt x="32" y="49"/>
                    </a:lnTo>
                    <a:lnTo>
                      <a:pt x="32" y="49"/>
                    </a:lnTo>
                    <a:lnTo>
                      <a:pt x="32" y="49"/>
                    </a:lnTo>
                    <a:lnTo>
                      <a:pt x="32" y="49"/>
                    </a:lnTo>
                    <a:close/>
                    <a:moveTo>
                      <a:pt x="32" y="49"/>
                    </a:moveTo>
                    <a:lnTo>
                      <a:pt x="32" y="49"/>
                    </a:lnTo>
                    <a:lnTo>
                      <a:pt x="32" y="49"/>
                    </a:lnTo>
                    <a:lnTo>
                      <a:pt x="32" y="49"/>
                    </a:lnTo>
                    <a:lnTo>
                      <a:pt x="32" y="49"/>
                    </a:lnTo>
                    <a:lnTo>
                      <a:pt x="32" y="49"/>
                    </a:lnTo>
                    <a:lnTo>
                      <a:pt x="32" y="41"/>
                    </a:lnTo>
                    <a:lnTo>
                      <a:pt x="32" y="41"/>
                    </a:lnTo>
                    <a:lnTo>
                      <a:pt x="24" y="41"/>
                    </a:lnTo>
                    <a:lnTo>
                      <a:pt x="24" y="41"/>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8" y="25"/>
                    </a:lnTo>
                    <a:lnTo>
                      <a:pt x="8" y="25"/>
                    </a:lnTo>
                    <a:lnTo>
                      <a:pt x="8" y="25"/>
                    </a:lnTo>
                    <a:lnTo>
                      <a:pt x="8" y="25"/>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16" y="33"/>
                    </a:lnTo>
                    <a:lnTo>
                      <a:pt x="16" y="33"/>
                    </a:lnTo>
                    <a:lnTo>
                      <a:pt x="24" y="41"/>
                    </a:lnTo>
                    <a:lnTo>
                      <a:pt x="24" y="41"/>
                    </a:lnTo>
                    <a:lnTo>
                      <a:pt x="24" y="41"/>
                    </a:lnTo>
                    <a:lnTo>
                      <a:pt x="24" y="41"/>
                    </a:lnTo>
                    <a:lnTo>
                      <a:pt x="24" y="41"/>
                    </a:lnTo>
                    <a:lnTo>
                      <a:pt x="24" y="41"/>
                    </a:lnTo>
                    <a:lnTo>
                      <a:pt x="24" y="41"/>
                    </a:lnTo>
                    <a:lnTo>
                      <a:pt x="24" y="49"/>
                    </a:lnTo>
                    <a:lnTo>
                      <a:pt x="24" y="41"/>
                    </a:lnTo>
                    <a:lnTo>
                      <a:pt x="32" y="41"/>
                    </a:lnTo>
                    <a:lnTo>
                      <a:pt x="32" y="49"/>
                    </a:lnTo>
                    <a:lnTo>
                      <a:pt x="32" y="49"/>
                    </a:lnTo>
                    <a:lnTo>
                      <a:pt x="32" y="49"/>
                    </a:lnTo>
                    <a:lnTo>
                      <a:pt x="32" y="49"/>
                    </a:lnTo>
                    <a:lnTo>
                      <a:pt x="32" y="49"/>
                    </a:lnTo>
                    <a:lnTo>
                      <a:pt x="32"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3" name="Freeform 3008"/>
              <p:cNvSpPr>
                <a:spLocks/>
              </p:cNvSpPr>
              <p:nvPr/>
            </p:nvSpPr>
            <p:spPr bwMode="auto">
              <a:xfrm>
                <a:off x="3158" y="841"/>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4" name="Freeform 3009"/>
              <p:cNvSpPr>
                <a:spLocks noEditPoints="1"/>
              </p:cNvSpPr>
              <p:nvPr/>
            </p:nvSpPr>
            <p:spPr bwMode="auto">
              <a:xfrm>
                <a:off x="3158" y="841"/>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5" name="Freeform 3010"/>
              <p:cNvSpPr>
                <a:spLocks/>
              </p:cNvSpPr>
              <p:nvPr/>
            </p:nvSpPr>
            <p:spPr bwMode="auto">
              <a:xfrm>
                <a:off x="3198" y="841"/>
                <a:ext cx="17" cy="24"/>
              </a:xfrm>
              <a:custGeom>
                <a:avLst/>
                <a:gdLst/>
                <a:ahLst/>
                <a:cxnLst>
                  <a:cxn ang="0">
                    <a:pos x="8" y="8"/>
                  </a:cxn>
                  <a:cxn ang="0">
                    <a:pos x="8" y="8"/>
                  </a:cxn>
                  <a:cxn ang="0">
                    <a:pos x="8" y="8"/>
                  </a:cxn>
                  <a:cxn ang="0">
                    <a:pos x="17" y="0"/>
                  </a:cxn>
                  <a:cxn ang="0">
                    <a:pos x="17" y="0"/>
                  </a:cxn>
                  <a:cxn ang="0">
                    <a:pos x="17" y="8"/>
                  </a:cxn>
                  <a:cxn ang="0">
                    <a:pos x="17" y="8"/>
                  </a:cxn>
                  <a:cxn ang="0">
                    <a:pos x="17" y="8"/>
                  </a:cxn>
                  <a:cxn ang="0">
                    <a:pos x="17" y="16"/>
                  </a:cxn>
                  <a:cxn ang="0">
                    <a:pos x="17" y="16"/>
                  </a:cxn>
                  <a:cxn ang="0">
                    <a:pos x="17" y="16"/>
                  </a:cxn>
                  <a:cxn ang="0">
                    <a:pos x="17" y="16"/>
                  </a:cxn>
                  <a:cxn ang="0">
                    <a:pos x="17" y="24"/>
                  </a:cxn>
                  <a:cxn ang="0">
                    <a:pos x="17" y="24"/>
                  </a:cxn>
                  <a:cxn ang="0">
                    <a:pos x="17" y="24"/>
                  </a:cxn>
                  <a:cxn ang="0">
                    <a:pos x="17" y="24"/>
                  </a:cxn>
                  <a:cxn ang="0">
                    <a:pos x="17" y="24"/>
                  </a:cxn>
                  <a:cxn ang="0">
                    <a:pos x="17" y="24"/>
                  </a:cxn>
                  <a:cxn ang="0">
                    <a:pos x="8" y="24"/>
                  </a:cxn>
                  <a:cxn ang="0">
                    <a:pos x="8" y="16"/>
                  </a:cxn>
                  <a:cxn ang="0">
                    <a:pos x="8" y="16"/>
                  </a:cxn>
                  <a:cxn ang="0">
                    <a:pos x="8" y="16"/>
                  </a:cxn>
                  <a:cxn ang="0">
                    <a:pos x="8" y="8"/>
                  </a:cxn>
                  <a:cxn ang="0">
                    <a:pos x="8" y="8"/>
                  </a:cxn>
                  <a:cxn ang="0">
                    <a:pos x="0" y="8"/>
                  </a:cxn>
                  <a:cxn ang="0">
                    <a:pos x="8" y="8"/>
                  </a:cxn>
                  <a:cxn ang="0">
                    <a:pos x="8" y="8"/>
                  </a:cxn>
                  <a:cxn ang="0">
                    <a:pos x="8" y="8"/>
                  </a:cxn>
                  <a:cxn ang="0">
                    <a:pos x="8" y="16"/>
                  </a:cxn>
                  <a:cxn ang="0">
                    <a:pos x="8" y="16"/>
                  </a:cxn>
                  <a:cxn ang="0">
                    <a:pos x="8" y="16"/>
                  </a:cxn>
                  <a:cxn ang="0">
                    <a:pos x="17" y="16"/>
                  </a:cxn>
                  <a:cxn ang="0">
                    <a:pos x="17" y="16"/>
                  </a:cxn>
                  <a:cxn ang="0">
                    <a:pos x="17" y="24"/>
                  </a:cxn>
                  <a:cxn ang="0">
                    <a:pos x="17" y="24"/>
                  </a:cxn>
                  <a:cxn ang="0">
                    <a:pos x="17" y="24"/>
                  </a:cxn>
                  <a:cxn ang="0">
                    <a:pos x="17" y="16"/>
                  </a:cxn>
                  <a:cxn ang="0">
                    <a:pos x="17" y="16"/>
                  </a:cxn>
                  <a:cxn ang="0">
                    <a:pos x="17" y="16"/>
                  </a:cxn>
                  <a:cxn ang="0">
                    <a:pos x="17" y="16"/>
                  </a:cxn>
                  <a:cxn ang="0">
                    <a:pos x="17" y="16"/>
                  </a:cxn>
                  <a:cxn ang="0">
                    <a:pos x="17" y="16"/>
                  </a:cxn>
                  <a:cxn ang="0">
                    <a:pos x="17" y="16"/>
                  </a:cxn>
                  <a:cxn ang="0">
                    <a:pos x="17" y="16"/>
                  </a:cxn>
                  <a:cxn ang="0">
                    <a:pos x="17" y="8"/>
                  </a:cxn>
                  <a:cxn ang="0">
                    <a:pos x="8" y="8"/>
                  </a:cxn>
                  <a:cxn ang="0">
                    <a:pos x="8" y="8"/>
                  </a:cxn>
                  <a:cxn ang="0">
                    <a:pos x="8" y="8"/>
                  </a:cxn>
                  <a:cxn ang="0">
                    <a:pos x="8" y="8"/>
                  </a:cxn>
                </a:cxnLst>
                <a:rect l="0" t="0" r="r" b="b"/>
                <a:pathLst>
                  <a:path w="17" h="24">
                    <a:moveTo>
                      <a:pt x="8" y="8"/>
                    </a:moveTo>
                    <a:lnTo>
                      <a:pt x="8" y="8"/>
                    </a:lnTo>
                    <a:lnTo>
                      <a:pt x="8" y="8"/>
                    </a:lnTo>
                    <a:lnTo>
                      <a:pt x="17" y="0"/>
                    </a:lnTo>
                    <a:lnTo>
                      <a:pt x="17" y="0"/>
                    </a:lnTo>
                    <a:lnTo>
                      <a:pt x="17" y="8"/>
                    </a:lnTo>
                    <a:lnTo>
                      <a:pt x="17" y="8"/>
                    </a:lnTo>
                    <a:lnTo>
                      <a:pt x="17" y="8"/>
                    </a:lnTo>
                    <a:lnTo>
                      <a:pt x="17" y="16"/>
                    </a:lnTo>
                    <a:lnTo>
                      <a:pt x="17" y="16"/>
                    </a:lnTo>
                    <a:lnTo>
                      <a:pt x="17" y="16"/>
                    </a:lnTo>
                    <a:lnTo>
                      <a:pt x="17" y="16"/>
                    </a:lnTo>
                    <a:lnTo>
                      <a:pt x="17" y="24"/>
                    </a:lnTo>
                    <a:lnTo>
                      <a:pt x="17" y="24"/>
                    </a:lnTo>
                    <a:lnTo>
                      <a:pt x="17" y="24"/>
                    </a:lnTo>
                    <a:lnTo>
                      <a:pt x="17" y="24"/>
                    </a:lnTo>
                    <a:lnTo>
                      <a:pt x="17" y="24"/>
                    </a:lnTo>
                    <a:lnTo>
                      <a:pt x="17" y="24"/>
                    </a:lnTo>
                    <a:lnTo>
                      <a:pt x="8" y="24"/>
                    </a:lnTo>
                    <a:lnTo>
                      <a:pt x="8" y="16"/>
                    </a:lnTo>
                    <a:lnTo>
                      <a:pt x="8" y="16"/>
                    </a:lnTo>
                    <a:lnTo>
                      <a:pt x="8" y="16"/>
                    </a:lnTo>
                    <a:lnTo>
                      <a:pt x="8" y="8"/>
                    </a:lnTo>
                    <a:lnTo>
                      <a:pt x="8" y="8"/>
                    </a:lnTo>
                    <a:lnTo>
                      <a:pt x="0" y="8"/>
                    </a:lnTo>
                    <a:lnTo>
                      <a:pt x="8" y="8"/>
                    </a:lnTo>
                    <a:lnTo>
                      <a:pt x="8" y="8"/>
                    </a:lnTo>
                    <a:lnTo>
                      <a:pt x="8" y="8"/>
                    </a:lnTo>
                    <a:lnTo>
                      <a:pt x="8" y="16"/>
                    </a:lnTo>
                    <a:lnTo>
                      <a:pt x="8" y="16"/>
                    </a:lnTo>
                    <a:lnTo>
                      <a:pt x="8" y="16"/>
                    </a:lnTo>
                    <a:lnTo>
                      <a:pt x="17" y="16"/>
                    </a:lnTo>
                    <a:lnTo>
                      <a:pt x="17" y="16"/>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6" name="Freeform 3011"/>
              <p:cNvSpPr>
                <a:spLocks noEditPoints="1"/>
              </p:cNvSpPr>
              <p:nvPr/>
            </p:nvSpPr>
            <p:spPr bwMode="auto">
              <a:xfrm>
                <a:off x="3198" y="841"/>
                <a:ext cx="25" cy="24"/>
              </a:xfrm>
              <a:custGeom>
                <a:avLst/>
                <a:gdLst/>
                <a:ahLst/>
                <a:cxnLst>
                  <a:cxn ang="0">
                    <a:pos x="8" y="8"/>
                  </a:cxn>
                  <a:cxn ang="0">
                    <a:pos x="17" y="0"/>
                  </a:cxn>
                  <a:cxn ang="0">
                    <a:pos x="17" y="8"/>
                  </a:cxn>
                  <a:cxn ang="0">
                    <a:pos x="17" y="16"/>
                  </a:cxn>
                  <a:cxn ang="0">
                    <a:pos x="17" y="16"/>
                  </a:cxn>
                  <a:cxn ang="0">
                    <a:pos x="25" y="24"/>
                  </a:cxn>
                  <a:cxn ang="0">
                    <a:pos x="17" y="24"/>
                  </a:cxn>
                  <a:cxn ang="0">
                    <a:pos x="17" y="24"/>
                  </a:cxn>
                  <a:cxn ang="0">
                    <a:pos x="8" y="24"/>
                  </a:cxn>
                  <a:cxn ang="0">
                    <a:pos x="8" y="16"/>
                  </a:cxn>
                  <a:cxn ang="0">
                    <a:pos x="8" y="8"/>
                  </a:cxn>
                  <a:cxn ang="0">
                    <a:pos x="0" y="8"/>
                  </a:cxn>
                  <a:cxn ang="0">
                    <a:pos x="8" y="8"/>
                  </a:cxn>
                  <a:cxn ang="0">
                    <a:pos x="8" y="16"/>
                  </a:cxn>
                  <a:cxn ang="0">
                    <a:pos x="8" y="16"/>
                  </a:cxn>
                  <a:cxn ang="0">
                    <a:pos x="17" y="16"/>
                  </a:cxn>
                  <a:cxn ang="0">
                    <a:pos x="17" y="24"/>
                  </a:cxn>
                  <a:cxn ang="0">
                    <a:pos x="17" y="16"/>
                  </a:cxn>
                  <a:cxn ang="0">
                    <a:pos x="17" y="16"/>
                  </a:cxn>
                  <a:cxn ang="0">
                    <a:pos x="17" y="16"/>
                  </a:cxn>
                  <a:cxn ang="0">
                    <a:pos x="17" y="16"/>
                  </a:cxn>
                  <a:cxn ang="0">
                    <a:pos x="17" y="8"/>
                  </a:cxn>
                  <a:cxn ang="0">
                    <a:pos x="8" y="8"/>
                  </a:cxn>
                  <a:cxn ang="0">
                    <a:pos x="8" y="8"/>
                  </a:cxn>
                  <a:cxn ang="0">
                    <a:pos x="8" y="8"/>
                  </a:cxn>
                  <a:cxn ang="0">
                    <a:pos x="17" y="8"/>
                  </a:cxn>
                  <a:cxn ang="0">
                    <a:pos x="17" y="16"/>
                  </a:cxn>
                  <a:cxn ang="0">
                    <a:pos x="17" y="16"/>
                  </a:cxn>
                  <a:cxn ang="0">
                    <a:pos x="17" y="16"/>
                  </a:cxn>
                  <a:cxn ang="0">
                    <a:pos x="17" y="16"/>
                  </a:cxn>
                  <a:cxn ang="0">
                    <a:pos x="17" y="24"/>
                  </a:cxn>
                  <a:cxn ang="0">
                    <a:pos x="17" y="16"/>
                  </a:cxn>
                  <a:cxn ang="0">
                    <a:pos x="8" y="16"/>
                  </a:cxn>
                  <a:cxn ang="0">
                    <a:pos x="8" y="16"/>
                  </a:cxn>
                  <a:cxn ang="0">
                    <a:pos x="8" y="8"/>
                  </a:cxn>
                  <a:cxn ang="0">
                    <a:pos x="0" y="8"/>
                  </a:cxn>
                  <a:cxn ang="0">
                    <a:pos x="8" y="8"/>
                  </a:cxn>
                  <a:cxn ang="0">
                    <a:pos x="8" y="16"/>
                  </a:cxn>
                  <a:cxn ang="0">
                    <a:pos x="8" y="24"/>
                  </a:cxn>
                  <a:cxn ang="0">
                    <a:pos x="17" y="24"/>
                  </a:cxn>
                  <a:cxn ang="0">
                    <a:pos x="17" y="24"/>
                  </a:cxn>
                  <a:cxn ang="0">
                    <a:pos x="17" y="24"/>
                  </a:cxn>
                  <a:cxn ang="0">
                    <a:pos x="17" y="16"/>
                  </a:cxn>
                  <a:cxn ang="0">
                    <a:pos x="17" y="16"/>
                  </a:cxn>
                  <a:cxn ang="0">
                    <a:pos x="17" y="8"/>
                  </a:cxn>
                  <a:cxn ang="0">
                    <a:pos x="17" y="0"/>
                  </a:cxn>
                  <a:cxn ang="0">
                    <a:pos x="8" y="8"/>
                  </a:cxn>
                  <a:cxn ang="0">
                    <a:pos x="8" y="8"/>
                  </a:cxn>
                </a:cxnLst>
                <a:rect l="0" t="0" r="r" b="b"/>
                <a:pathLst>
                  <a:path w="25" h="24">
                    <a:moveTo>
                      <a:pt x="8" y="8"/>
                    </a:moveTo>
                    <a:lnTo>
                      <a:pt x="8" y="8"/>
                    </a:lnTo>
                    <a:lnTo>
                      <a:pt x="8" y="8"/>
                    </a:lnTo>
                    <a:lnTo>
                      <a:pt x="8" y="8"/>
                    </a:lnTo>
                    <a:lnTo>
                      <a:pt x="8" y="0"/>
                    </a:lnTo>
                    <a:lnTo>
                      <a:pt x="8" y="0"/>
                    </a:lnTo>
                    <a:lnTo>
                      <a:pt x="17" y="0"/>
                    </a:lnTo>
                    <a:lnTo>
                      <a:pt x="17" y="0"/>
                    </a:lnTo>
                    <a:lnTo>
                      <a:pt x="17" y="0"/>
                    </a:lnTo>
                    <a:lnTo>
                      <a:pt x="17" y="0"/>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25" y="16"/>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7" y="16"/>
                    </a:lnTo>
                    <a:lnTo>
                      <a:pt x="17" y="16"/>
                    </a:lnTo>
                    <a:lnTo>
                      <a:pt x="17" y="16"/>
                    </a:lnTo>
                    <a:lnTo>
                      <a:pt x="17" y="16"/>
                    </a:lnTo>
                    <a:lnTo>
                      <a:pt x="17" y="24"/>
                    </a:lnTo>
                    <a:lnTo>
                      <a:pt x="17" y="24"/>
                    </a:lnTo>
                    <a:lnTo>
                      <a:pt x="17" y="24"/>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24"/>
                    </a:lnTo>
                    <a:lnTo>
                      <a:pt x="17" y="24"/>
                    </a:lnTo>
                    <a:lnTo>
                      <a:pt x="17" y="24"/>
                    </a:lnTo>
                    <a:lnTo>
                      <a:pt x="17" y="24"/>
                    </a:lnTo>
                    <a:lnTo>
                      <a:pt x="17" y="24"/>
                    </a:lnTo>
                    <a:lnTo>
                      <a:pt x="17" y="24"/>
                    </a:lnTo>
                    <a:lnTo>
                      <a:pt x="17" y="16"/>
                    </a:lnTo>
                    <a:lnTo>
                      <a:pt x="17" y="24"/>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0"/>
                    </a:lnTo>
                    <a:lnTo>
                      <a:pt x="17" y="0"/>
                    </a:lnTo>
                    <a:lnTo>
                      <a:pt x="17" y="0"/>
                    </a:lnTo>
                    <a:lnTo>
                      <a:pt x="17"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7" name="Freeform 3012"/>
              <p:cNvSpPr>
                <a:spLocks/>
              </p:cNvSpPr>
              <p:nvPr/>
            </p:nvSpPr>
            <p:spPr bwMode="auto">
              <a:xfrm>
                <a:off x="3287" y="865"/>
                <a:ext cx="8" cy="1"/>
              </a:xfrm>
              <a:custGeom>
                <a:avLst/>
                <a:gdLst/>
                <a:ahLst/>
                <a:cxnLst>
                  <a:cxn ang="0">
                    <a:pos x="8"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8" name="Freeform 3013"/>
              <p:cNvSpPr>
                <a:spLocks noEditPoints="1"/>
              </p:cNvSpPr>
              <p:nvPr/>
            </p:nvSpPr>
            <p:spPr bwMode="auto">
              <a:xfrm>
                <a:off x="3287" y="865"/>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9" name="Freeform 3014"/>
              <p:cNvSpPr>
                <a:spLocks/>
              </p:cNvSpPr>
              <p:nvPr/>
            </p:nvSpPr>
            <p:spPr bwMode="auto">
              <a:xfrm>
                <a:off x="3231" y="929"/>
                <a:ext cx="24" cy="33"/>
              </a:xfrm>
              <a:custGeom>
                <a:avLst/>
                <a:gdLst/>
                <a:ahLst/>
                <a:cxnLst>
                  <a:cxn ang="0">
                    <a:pos x="8" y="8"/>
                  </a:cxn>
                  <a:cxn ang="0">
                    <a:pos x="8" y="8"/>
                  </a:cxn>
                  <a:cxn ang="0">
                    <a:pos x="8" y="8"/>
                  </a:cxn>
                  <a:cxn ang="0">
                    <a:pos x="8" y="0"/>
                  </a:cxn>
                  <a:cxn ang="0">
                    <a:pos x="16" y="8"/>
                  </a:cxn>
                  <a:cxn ang="0">
                    <a:pos x="16" y="8"/>
                  </a:cxn>
                  <a:cxn ang="0">
                    <a:pos x="16" y="8"/>
                  </a:cxn>
                  <a:cxn ang="0">
                    <a:pos x="16" y="8"/>
                  </a:cxn>
                  <a:cxn ang="0">
                    <a:pos x="16" y="8"/>
                  </a:cxn>
                  <a:cxn ang="0">
                    <a:pos x="16" y="8"/>
                  </a:cxn>
                  <a:cxn ang="0">
                    <a:pos x="24" y="8"/>
                  </a:cxn>
                  <a:cxn ang="0">
                    <a:pos x="16" y="16"/>
                  </a:cxn>
                  <a:cxn ang="0">
                    <a:pos x="24" y="16"/>
                  </a:cxn>
                  <a:cxn ang="0">
                    <a:pos x="16" y="16"/>
                  </a:cxn>
                  <a:cxn ang="0">
                    <a:pos x="24" y="25"/>
                  </a:cxn>
                  <a:cxn ang="0">
                    <a:pos x="24" y="25"/>
                  </a:cxn>
                  <a:cxn ang="0">
                    <a:pos x="24" y="25"/>
                  </a:cxn>
                  <a:cxn ang="0">
                    <a:pos x="16" y="25"/>
                  </a:cxn>
                  <a:cxn ang="0">
                    <a:pos x="16" y="25"/>
                  </a:cxn>
                  <a:cxn ang="0">
                    <a:pos x="16" y="25"/>
                  </a:cxn>
                  <a:cxn ang="0">
                    <a:pos x="24" y="25"/>
                  </a:cxn>
                  <a:cxn ang="0">
                    <a:pos x="24" y="33"/>
                  </a:cxn>
                  <a:cxn ang="0">
                    <a:pos x="16" y="33"/>
                  </a:cxn>
                  <a:cxn ang="0">
                    <a:pos x="24" y="33"/>
                  </a:cxn>
                  <a:cxn ang="0">
                    <a:pos x="24" y="33"/>
                  </a:cxn>
                  <a:cxn ang="0">
                    <a:pos x="24" y="33"/>
                  </a:cxn>
                  <a:cxn ang="0">
                    <a:pos x="24" y="33"/>
                  </a:cxn>
                  <a:cxn ang="0">
                    <a:pos x="16" y="33"/>
                  </a:cxn>
                  <a:cxn ang="0">
                    <a:pos x="16" y="33"/>
                  </a:cxn>
                  <a:cxn ang="0">
                    <a:pos x="8" y="33"/>
                  </a:cxn>
                  <a:cxn ang="0">
                    <a:pos x="8" y="33"/>
                  </a:cxn>
                  <a:cxn ang="0">
                    <a:pos x="8" y="33"/>
                  </a:cxn>
                  <a:cxn ang="0">
                    <a:pos x="8" y="25"/>
                  </a:cxn>
                  <a:cxn ang="0">
                    <a:pos x="0" y="16"/>
                  </a:cxn>
                  <a:cxn ang="0">
                    <a:pos x="8" y="16"/>
                  </a:cxn>
                </a:cxnLst>
                <a:rect l="0" t="0" r="r" b="b"/>
                <a:pathLst>
                  <a:path w="24" h="33">
                    <a:moveTo>
                      <a:pt x="8" y="16"/>
                    </a:moveTo>
                    <a:lnTo>
                      <a:pt x="8" y="8"/>
                    </a:lnTo>
                    <a:lnTo>
                      <a:pt x="8" y="8"/>
                    </a:lnTo>
                    <a:lnTo>
                      <a:pt x="8" y="8"/>
                    </a:lnTo>
                    <a:lnTo>
                      <a:pt x="8" y="8"/>
                    </a:lnTo>
                    <a:lnTo>
                      <a:pt x="8" y="8"/>
                    </a:lnTo>
                    <a:lnTo>
                      <a:pt x="8" y="0"/>
                    </a:lnTo>
                    <a:lnTo>
                      <a:pt x="8" y="0"/>
                    </a:lnTo>
                    <a:lnTo>
                      <a:pt x="16" y="0"/>
                    </a:lnTo>
                    <a:lnTo>
                      <a:pt x="16" y="8"/>
                    </a:lnTo>
                    <a:lnTo>
                      <a:pt x="16" y="8"/>
                    </a:lnTo>
                    <a:lnTo>
                      <a:pt x="16" y="8"/>
                    </a:lnTo>
                    <a:lnTo>
                      <a:pt x="8" y="8"/>
                    </a:lnTo>
                    <a:lnTo>
                      <a:pt x="16" y="8"/>
                    </a:lnTo>
                    <a:lnTo>
                      <a:pt x="16" y="8"/>
                    </a:lnTo>
                    <a:lnTo>
                      <a:pt x="16" y="8"/>
                    </a:lnTo>
                    <a:lnTo>
                      <a:pt x="16" y="8"/>
                    </a:lnTo>
                    <a:lnTo>
                      <a:pt x="16" y="8"/>
                    </a:lnTo>
                    <a:lnTo>
                      <a:pt x="16" y="8"/>
                    </a:lnTo>
                    <a:lnTo>
                      <a:pt x="16" y="8"/>
                    </a:lnTo>
                    <a:lnTo>
                      <a:pt x="24" y="8"/>
                    </a:lnTo>
                    <a:lnTo>
                      <a:pt x="24" y="8"/>
                    </a:lnTo>
                    <a:lnTo>
                      <a:pt x="16" y="8"/>
                    </a:lnTo>
                    <a:lnTo>
                      <a:pt x="16" y="16"/>
                    </a:lnTo>
                    <a:lnTo>
                      <a:pt x="24" y="16"/>
                    </a:lnTo>
                    <a:lnTo>
                      <a:pt x="24" y="16"/>
                    </a:lnTo>
                    <a:lnTo>
                      <a:pt x="16" y="16"/>
                    </a:lnTo>
                    <a:lnTo>
                      <a:pt x="16" y="16"/>
                    </a:lnTo>
                    <a:lnTo>
                      <a:pt x="24" y="16"/>
                    </a:lnTo>
                    <a:lnTo>
                      <a:pt x="24" y="25"/>
                    </a:lnTo>
                    <a:lnTo>
                      <a:pt x="24" y="25"/>
                    </a:lnTo>
                    <a:lnTo>
                      <a:pt x="24" y="25"/>
                    </a:lnTo>
                    <a:lnTo>
                      <a:pt x="24" y="25"/>
                    </a:lnTo>
                    <a:lnTo>
                      <a:pt x="24" y="25"/>
                    </a:lnTo>
                    <a:lnTo>
                      <a:pt x="16" y="25"/>
                    </a:lnTo>
                    <a:lnTo>
                      <a:pt x="16" y="25"/>
                    </a:lnTo>
                    <a:lnTo>
                      <a:pt x="16" y="25"/>
                    </a:lnTo>
                    <a:lnTo>
                      <a:pt x="16" y="25"/>
                    </a:lnTo>
                    <a:lnTo>
                      <a:pt x="16" y="25"/>
                    </a:lnTo>
                    <a:lnTo>
                      <a:pt x="16" y="25"/>
                    </a:lnTo>
                    <a:lnTo>
                      <a:pt x="24" y="25"/>
                    </a:lnTo>
                    <a:lnTo>
                      <a:pt x="24" y="25"/>
                    </a:lnTo>
                    <a:lnTo>
                      <a:pt x="24" y="25"/>
                    </a:lnTo>
                    <a:lnTo>
                      <a:pt x="24" y="33"/>
                    </a:lnTo>
                    <a:lnTo>
                      <a:pt x="24" y="33"/>
                    </a:lnTo>
                    <a:lnTo>
                      <a:pt x="16" y="33"/>
                    </a:lnTo>
                    <a:lnTo>
                      <a:pt x="16"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8" y="33"/>
                    </a:lnTo>
                    <a:lnTo>
                      <a:pt x="8" y="33"/>
                    </a:lnTo>
                    <a:lnTo>
                      <a:pt x="8" y="33"/>
                    </a:lnTo>
                    <a:lnTo>
                      <a:pt x="8" y="33"/>
                    </a:lnTo>
                    <a:lnTo>
                      <a:pt x="8" y="33"/>
                    </a:lnTo>
                    <a:lnTo>
                      <a:pt x="8" y="33"/>
                    </a:lnTo>
                    <a:lnTo>
                      <a:pt x="8" y="25"/>
                    </a:lnTo>
                    <a:lnTo>
                      <a:pt x="8" y="25"/>
                    </a:lnTo>
                    <a:lnTo>
                      <a:pt x="8" y="16"/>
                    </a:lnTo>
                    <a:lnTo>
                      <a:pt x="0" y="16"/>
                    </a:lnTo>
                    <a:lnTo>
                      <a:pt x="8" y="16"/>
                    </a:lnTo>
                    <a:lnTo>
                      <a:pt x="8" y="16"/>
                    </a:lnTo>
                    <a:lnTo>
                      <a:pt x="8"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0" name="Freeform 3015"/>
              <p:cNvSpPr>
                <a:spLocks noEditPoints="1"/>
              </p:cNvSpPr>
              <p:nvPr/>
            </p:nvSpPr>
            <p:spPr bwMode="auto">
              <a:xfrm>
                <a:off x="3231" y="929"/>
                <a:ext cx="24" cy="33"/>
              </a:xfrm>
              <a:custGeom>
                <a:avLst/>
                <a:gdLst/>
                <a:ahLst/>
                <a:cxnLst>
                  <a:cxn ang="0">
                    <a:pos x="8" y="8"/>
                  </a:cxn>
                  <a:cxn ang="0">
                    <a:pos x="8" y="0"/>
                  </a:cxn>
                  <a:cxn ang="0">
                    <a:pos x="16" y="0"/>
                  </a:cxn>
                  <a:cxn ang="0">
                    <a:pos x="16" y="8"/>
                  </a:cxn>
                  <a:cxn ang="0">
                    <a:pos x="16" y="8"/>
                  </a:cxn>
                  <a:cxn ang="0">
                    <a:pos x="16" y="8"/>
                  </a:cxn>
                  <a:cxn ang="0">
                    <a:pos x="16" y="8"/>
                  </a:cxn>
                  <a:cxn ang="0">
                    <a:pos x="24" y="8"/>
                  </a:cxn>
                  <a:cxn ang="0">
                    <a:pos x="24" y="16"/>
                  </a:cxn>
                  <a:cxn ang="0">
                    <a:pos x="24" y="16"/>
                  </a:cxn>
                  <a:cxn ang="0">
                    <a:pos x="16" y="16"/>
                  </a:cxn>
                  <a:cxn ang="0">
                    <a:pos x="24" y="25"/>
                  </a:cxn>
                  <a:cxn ang="0">
                    <a:pos x="24" y="25"/>
                  </a:cxn>
                  <a:cxn ang="0">
                    <a:pos x="16" y="25"/>
                  </a:cxn>
                  <a:cxn ang="0">
                    <a:pos x="16" y="25"/>
                  </a:cxn>
                  <a:cxn ang="0">
                    <a:pos x="16" y="25"/>
                  </a:cxn>
                  <a:cxn ang="0">
                    <a:pos x="24" y="25"/>
                  </a:cxn>
                  <a:cxn ang="0">
                    <a:pos x="16" y="33"/>
                  </a:cxn>
                  <a:cxn ang="0">
                    <a:pos x="24" y="33"/>
                  </a:cxn>
                  <a:cxn ang="0">
                    <a:pos x="24" y="33"/>
                  </a:cxn>
                  <a:cxn ang="0">
                    <a:pos x="24" y="33"/>
                  </a:cxn>
                  <a:cxn ang="0">
                    <a:pos x="16" y="33"/>
                  </a:cxn>
                  <a:cxn ang="0">
                    <a:pos x="8" y="33"/>
                  </a:cxn>
                  <a:cxn ang="0">
                    <a:pos x="8" y="33"/>
                  </a:cxn>
                  <a:cxn ang="0">
                    <a:pos x="8" y="33"/>
                  </a:cxn>
                  <a:cxn ang="0">
                    <a:pos x="8" y="25"/>
                  </a:cxn>
                  <a:cxn ang="0">
                    <a:pos x="0" y="16"/>
                  </a:cxn>
                  <a:cxn ang="0">
                    <a:pos x="8" y="16"/>
                  </a:cxn>
                  <a:cxn ang="0">
                    <a:pos x="8" y="16"/>
                  </a:cxn>
                  <a:cxn ang="0">
                    <a:pos x="8" y="25"/>
                  </a:cxn>
                  <a:cxn ang="0">
                    <a:pos x="8" y="33"/>
                  </a:cxn>
                  <a:cxn ang="0">
                    <a:pos x="8" y="25"/>
                  </a:cxn>
                  <a:cxn ang="0">
                    <a:pos x="16" y="33"/>
                  </a:cxn>
                  <a:cxn ang="0">
                    <a:pos x="16" y="33"/>
                  </a:cxn>
                  <a:cxn ang="0">
                    <a:pos x="24" y="33"/>
                  </a:cxn>
                  <a:cxn ang="0">
                    <a:pos x="24" y="33"/>
                  </a:cxn>
                  <a:cxn ang="0">
                    <a:pos x="24" y="33"/>
                  </a:cxn>
                  <a:cxn ang="0">
                    <a:pos x="24" y="33"/>
                  </a:cxn>
                  <a:cxn ang="0">
                    <a:pos x="24" y="25"/>
                  </a:cxn>
                  <a:cxn ang="0">
                    <a:pos x="24" y="25"/>
                  </a:cxn>
                  <a:cxn ang="0">
                    <a:pos x="16" y="25"/>
                  </a:cxn>
                  <a:cxn ang="0">
                    <a:pos x="16" y="25"/>
                  </a:cxn>
                  <a:cxn ang="0">
                    <a:pos x="24" y="25"/>
                  </a:cxn>
                  <a:cxn ang="0">
                    <a:pos x="24" y="25"/>
                  </a:cxn>
                  <a:cxn ang="0">
                    <a:pos x="16" y="16"/>
                  </a:cxn>
                  <a:cxn ang="0">
                    <a:pos x="24" y="16"/>
                  </a:cxn>
                  <a:cxn ang="0">
                    <a:pos x="16" y="8"/>
                  </a:cxn>
                  <a:cxn ang="0">
                    <a:pos x="24" y="8"/>
                  </a:cxn>
                  <a:cxn ang="0">
                    <a:pos x="16" y="8"/>
                  </a:cxn>
                  <a:cxn ang="0">
                    <a:pos x="16" y="8"/>
                  </a:cxn>
                  <a:cxn ang="0">
                    <a:pos x="8" y="8"/>
                  </a:cxn>
                  <a:cxn ang="0">
                    <a:pos x="16" y="8"/>
                  </a:cxn>
                  <a:cxn ang="0">
                    <a:pos x="16" y="0"/>
                  </a:cxn>
                  <a:cxn ang="0">
                    <a:pos x="8" y="8"/>
                  </a:cxn>
                  <a:cxn ang="0">
                    <a:pos x="8" y="8"/>
                  </a:cxn>
                  <a:cxn ang="0">
                    <a:pos x="8" y="16"/>
                  </a:cxn>
                </a:cxnLst>
                <a:rect l="0" t="0" r="r" b="b"/>
                <a:pathLst>
                  <a:path w="24" h="33">
                    <a:moveTo>
                      <a:pt x="8" y="16"/>
                    </a:moveTo>
                    <a:lnTo>
                      <a:pt x="8" y="16"/>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24" y="16"/>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33"/>
                    </a:lnTo>
                    <a:lnTo>
                      <a:pt x="24" y="33"/>
                    </a:lnTo>
                    <a:lnTo>
                      <a:pt x="24" y="33"/>
                    </a:lnTo>
                    <a:lnTo>
                      <a:pt x="24"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16"/>
                    </a:lnTo>
                    <a:lnTo>
                      <a:pt x="8" y="16"/>
                    </a:lnTo>
                    <a:lnTo>
                      <a:pt x="0" y="16"/>
                    </a:lnTo>
                    <a:lnTo>
                      <a:pt x="0" y="16"/>
                    </a:lnTo>
                    <a:lnTo>
                      <a:pt x="0" y="16"/>
                    </a:lnTo>
                    <a:lnTo>
                      <a:pt x="8" y="16"/>
                    </a:lnTo>
                    <a:lnTo>
                      <a:pt x="8" y="8"/>
                    </a:lnTo>
                    <a:lnTo>
                      <a:pt x="8" y="8"/>
                    </a:lnTo>
                    <a:lnTo>
                      <a:pt x="8" y="16"/>
                    </a:lnTo>
                    <a:close/>
                    <a:moveTo>
                      <a:pt x="8" y="16"/>
                    </a:moveTo>
                    <a:lnTo>
                      <a:pt x="8" y="16"/>
                    </a:lnTo>
                    <a:lnTo>
                      <a:pt x="8" y="16"/>
                    </a:lnTo>
                    <a:lnTo>
                      <a:pt x="8" y="16"/>
                    </a:lnTo>
                    <a:lnTo>
                      <a:pt x="8" y="16"/>
                    </a:lnTo>
                    <a:lnTo>
                      <a:pt x="8" y="16"/>
                    </a:lnTo>
                    <a:lnTo>
                      <a:pt x="8" y="16"/>
                    </a:lnTo>
                    <a:lnTo>
                      <a:pt x="8" y="16"/>
                    </a:lnTo>
                    <a:lnTo>
                      <a:pt x="8" y="25"/>
                    </a:lnTo>
                    <a:lnTo>
                      <a:pt x="8" y="25"/>
                    </a:lnTo>
                    <a:lnTo>
                      <a:pt x="8" y="25"/>
                    </a:lnTo>
                    <a:lnTo>
                      <a:pt x="8" y="25"/>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24" y="33"/>
                    </a:lnTo>
                    <a:lnTo>
                      <a:pt x="24" y="33"/>
                    </a:lnTo>
                    <a:lnTo>
                      <a:pt x="24" y="25"/>
                    </a:lnTo>
                    <a:lnTo>
                      <a:pt x="24" y="33"/>
                    </a:lnTo>
                    <a:lnTo>
                      <a:pt x="24" y="25"/>
                    </a:lnTo>
                    <a:lnTo>
                      <a:pt x="24" y="25"/>
                    </a:lnTo>
                    <a:lnTo>
                      <a:pt x="24" y="25"/>
                    </a:lnTo>
                    <a:lnTo>
                      <a:pt x="24" y="25"/>
                    </a:lnTo>
                    <a:lnTo>
                      <a:pt x="24" y="25"/>
                    </a:lnTo>
                    <a:lnTo>
                      <a:pt x="16" y="25"/>
                    </a:lnTo>
                    <a:lnTo>
                      <a:pt x="24"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25"/>
                    </a:lnTo>
                    <a:lnTo>
                      <a:pt x="24" y="25"/>
                    </a:lnTo>
                    <a:lnTo>
                      <a:pt x="24" y="25"/>
                    </a:lnTo>
                    <a:lnTo>
                      <a:pt x="24" y="25"/>
                    </a:lnTo>
                    <a:lnTo>
                      <a:pt x="24" y="25"/>
                    </a:lnTo>
                    <a:lnTo>
                      <a:pt x="24" y="16"/>
                    </a:lnTo>
                    <a:lnTo>
                      <a:pt x="24" y="16"/>
                    </a:lnTo>
                    <a:lnTo>
                      <a:pt x="16" y="16"/>
                    </a:lnTo>
                    <a:lnTo>
                      <a:pt x="16" y="16"/>
                    </a:lnTo>
                    <a:lnTo>
                      <a:pt x="16" y="16"/>
                    </a:lnTo>
                    <a:lnTo>
                      <a:pt x="16" y="16"/>
                    </a:lnTo>
                    <a:lnTo>
                      <a:pt x="16" y="16"/>
                    </a:lnTo>
                    <a:lnTo>
                      <a:pt x="24" y="16"/>
                    </a:lnTo>
                    <a:lnTo>
                      <a:pt x="24" y="16"/>
                    </a:lnTo>
                    <a:lnTo>
                      <a:pt x="24" y="16"/>
                    </a:lnTo>
                    <a:lnTo>
                      <a:pt x="24" y="16"/>
                    </a:lnTo>
                    <a:lnTo>
                      <a:pt x="16" y="16"/>
                    </a:lnTo>
                    <a:lnTo>
                      <a:pt x="16" y="16"/>
                    </a:lnTo>
                    <a:lnTo>
                      <a:pt x="16" y="8"/>
                    </a:lnTo>
                    <a:lnTo>
                      <a:pt x="16"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16" y="8"/>
                    </a:lnTo>
                    <a:lnTo>
                      <a:pt x="16" y="8"/>
                    </a:lnTo>
                    <a:lnTo>
                      <a:pt x="16" y="8"/>
                    </a:lnTo>
                    <a:lnTo>
                      <a:pt x="16" y="8"/>
                    </a:lnTo>
                    <a:lnTo>
                      <a:pt x="8" y="0"/>
                    </a:lnTo>
                    <a:lnTo>
                      <a:pt x="16" y="0"/>
                    </a:lnTo>
                    <a:lnTo>
                      <a:pt x="8" y="0"/>
                    </a:lnTo>
                    <a:lnTo>
                      <a:pt x="8" y="0"/>
                    </a:lnTo>
                    <a:lnTo>
                      <a:pt x="8" y="0"/>
                    </a:lnTo>
                    <a:lnTo>
                      <a:pt x="8" y="8"/>
                    </a:lnTo>
                    <a:lnTo>
                      <a:pt x="8" y="8"/>
                    </a:lnTo>
                    <a:lnTo>
                      <a:pt x="8" y="8"/>
                    </a:lnTo>
                    <a:lnTo>
                      <a:pt x="8" y="8"/>
                    </a:lnTo>
                    <a:lnTo>
                      <a:pt x="8" y="8"/>
                    </a:lnTo>
                    <a:lnTo>
                      <a:pt x="8" y="8"/>
                    </a:lnTo>
                    <a:lnTo>
                      <a:pt x="8" y="8"/>
                    </a:lnTo>
                    <a:lnTo>
                      <a:pt x="8" y="8"/>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1" name="Freeform 3016"/>
              <p:cNvSpPr>
                <a:spLocks/>
              </p:cNvSpPr>
              <p:nvPr/>
            </p:nvSpPr>
            <p:spPr bwMode="auto">
              <a:xfrm>
                <a:off x="3303" y="962"/>
                <a:ext cx="8" cy="16"/>
              </a:xfrm>
              <a:custGeom>
                <a:avLst/>
                <a:gdLst/>
                <a:ahLst/>
                <a:cxnLst>
                  <a:cxn ang="0">
                    <a:pos x="8" y="16"/>
                  </a:cxn>
                  <a:cxn ang="0">
                    <a:pos x="0" y="8"/>
                  </a:cxn>
                  <a:cxn ang="0">
                    <a:pos x="0"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16"/>
                  </a:cxn>
                </a:cxnLst>
                <a:rect l="0" t="0" r="r" b="b"/>
                <a:pathLst>
                  <a:path w="8" h="16">
                    <a:moveTo>
                      <a:pt x="8" y="16"/>
                    </a:moveTo>
                    <a:lnTo>
                      <a:pt x="0" y="8"/>
                    </a:lnTo>
                    <a:lnTo>
                      <a:pt x="0" y="8"/>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2" name="Freeform 3017"/>
              <p:cNvSpPr>
                <a:spLocks noEditPoints="1"/>
              </p:cNvSpPr>
              <p:nvPr/>
            </p:nvSpPr>
            <p:spPr bwMode="auto">
              <a:xfrm>
                <a:off x="3303" y="962"/>
                <a:ext cx="8" cy="16"/>
              </a:xfrm>
              <a:custGeom>
                <a:avLst/>
                <a:gdLst/>
                <a:ahLst/>
                <a:cxnLst>
                  <a:cxn ang="0">
                    <a:pos x="8"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16"/>
                  </a:cxn>
                  <a:cxn ang="0">
                    <a:pos x="8" y="16"/>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0" y="8"/>
                  </a:cxn>
                  <a:cxn ang="0">
                    <a:pos x="0" y="8"/>
                  </a:cxn>
                  <a:cxn ang="0">
                    <a:pos x="8" y="16"/>
                  </a:cxn>
                </a:cxnLst>
                <a:rect l="0" t="0" r="r" b="b"/>
                <a:pathLst>
                  <a:path w="8" h="16">
                    <a:moveTo>
                      <a:pt x="8" y="16"/>
                    </a:moveTo>
                    <a:lnTo>
                      <a:pt x="8" y="16"/>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16"/>
                    </a:lnTo>
                    <a:lnTo>
                      <a:pt x="8" y="16"/>
                    </a:lnTo>
                    <a:lnTo>
                      <a:pt x="8" y="16"/>
                    </a:lnTo>
                    <a:close/>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8" y="16"/>
                    </a:lnTo>
                    <a:lnTo>
                      <a:pt x="8" y="16"/>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3" name="Freeform 3018"/>
              <p:cNvSpPr>
                <a:spLocks/>
              </p:cNvSpPr>
              <p:nvPr/>
            </p:nvSpPr>
            <p:spPr bwMode="auto">
              <a:xfrm>
                <a:off x="3279" y="962"/>
                <a:ext cx="8" cy="1"/>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8" name="Group 3220"/>
            <p:cNvGrpSpPr>
              <a:grpSpLocks/>
            </p:cNvGrpSpPr>
            <p:nvPr/>
          </p:nvGrpSpPr>
          <p:grpSpPr bwMode="auto">
            <a:xfrm>
              <a:off x="2594" y="639"/>
              <a:ext cx="967" cy="2921"/>
              <a:chOff x="2594" y="639"/>
              <a:chExt cx="967" cy="2921"/>
            </a:xfrm>
          </p:grpSpPr>
          <p:sp>
            <p:nvSpPr>
              <p:cNvPr id="5244" name="Freeform 3020"/>
              <p:cNvSpPr>
                <a:spLocks noEditPoints="1"/>
              </p:cNvSpPr>
              <p:nvPr/>
            </p:nvSpPr>
            <p:spPr bwMode="auto">
              <a:xfrm>
                <a:off x="3279" y="96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5" name="Freeform 3021"/>
              <p:cNvSpPr>
                <a:spLocks/>
              </p:cNvSpPr>
              <p:nvPr/>
            </p:nvSpPr>
            <p:spPr bwMode="auto">
              <a:xfrm>
                <a:off x="3247" y="970"/>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6" name="Freeform 3022"/>
              <p:cNvSpPr>
                <a:spLocks noEditPoints="1"/>
              </p:cNvSpPr>
              <p:nvPr/>
            </p:nvSpPr>
            <p:spPr bwMode="auto">
              <a:xfrm>
                <a:off x="3247" y="970"/>
                <a:ext cx="8" cy="8"/>
              </a:xfrm>
              <a:custGeom>
                <a:avLst/>
                <a:gdLst/>
                <a:ahLst/>
                <a:cxnLst>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8"/>
                    </a:lnTo>
                    <a:lnTo>
                      <a:pt x="8" y="8"/>
                    </a:lnTo>
                    <a:lnTo>
                      <a:pt x="8" y="8"/>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7" name="Freeform 3023"/>
              <p:cNvSpPr>
                <a:spLocks/>
              </p:cNvSpPr>
              <p:nvPr/>
            </p:nvSpPr>
            <p:spPr bwMode="auto">
              <a:xfrm>
                <a:off x="3247" y="978"/>
                <a:ext cx="32" cy="40"/>
              </a:xfrm>
              <a:custGeom>
                <a:avLst/>
                <a:gdLst/>
                <a:ahLst/>
                <a:cxnLst>
                  <a:cxn ang="0">
                    <a:pos x="0" y="40"/>
                  </a:cxn>
                  <a:cxn ang="0">
                    <a:pos x="0" y="40"/>
                  </a:cxn>
                  <a:cxn ang="0">
                    <a:pos x="0" y="32"/>
                  </a:cxn>
                  <a:cxn ang="0">
                    <a:pos x="0" y="32"/>
                  </a:cxn>
                  <a:cxn ang="0">
                    <a:pos x="0" y="24"/>
                  </a:cxn>
                  <a:cxn ang="0">
                    <a:pos x="0" y="24"/>
                  </a:cxn>
                  <a:cxn ang="0">
                    <a:pos x="0" y="16"/>
                  </a:cxn>
                  <a:cxn ang="0">
                    <a:pos x="0" y="8"/>
                  </a:cxn>
                  <a:cxn ang="0">
                    <a:pos x="8" y="8"/>
                  </a:cxn>
                  <a:cxn ang="0">
                    <a:pos x="8" y="8"/>
                  </a:cxn>
                  <a:cxn ang="0">
                    <a:pos x="8" y="0"/>
                  </a:cxn>
                  <a:cxn ang="0">
                    <a:pos x="8" y="0"/>
                  </a:cxn>
                  <a:cxn ang="0">
                    <a:pos x="16" y="0"/>
                  </a:cxn>
                  <a:cxn ang="0">
                    <a:pos x="16" y="8"/>
                  </a:cxn>
                  <a:cxn ang="0">
                    <a:pos x="16" y="8"/>
                  </a:cxn>
                  <a:cxn ang="0">
                    <a:pos x="16" y="16"/>
                  </a:cxn>
                  <a:cxn ang="0">
                    <a:pos x="16" y="16"/>
                  </a:cxn>
                  <a:cxn ang="0">
                    <a:pos x="16" y="16"/>
                  </a:cxn>
                  <a:cxn ang="0">
                    <a:pos x="16" y="24"/>
                  </a:cxn>
                  <a:cxn ang="0">
                    <a:pos x="16" y="24"/>
                  </a:cxn>
                  <a:cxn ang="0">
                    <a:pos x="24" y="24"/>
                  </a:cxn>
                  <a:cxn ang="0">
                    <a:pos x="32" y="24"/>
                  </a:cxn>
                  <a:cxn ang="0">
                    <a:pos x="24" y="32"/>
                  </a:cxn>
                  <a:cxn ang="0">
                    <a:pos x="24" y="32"/>
                  </a:cxn>
                  <a:cxn ang="0">
                    <a:pos x="16" y="40"/>
                  </a:cxn>
                  <a:cxn ang="0">
                    <a:pos x="8" y="40"/>
                  </a:cxn>
                  <a:cxn ang="0">
                    <a:pos x="16" y="32"/>
                  </a:cxn>
                  <a:cxn ang="0">
                    <a:pos x="16" y="32"/>
                  </a:cxn>
                  <a:cxn ang="0">
                    <a:pos x="16" y="24"/>
                  </a:cxn>
                  <a:cxn ang="0">
                    <a:pos x="16" y="24"/>
                  </a:cxn>
                  <a:cxn ang="0">
                    <a:pos x="16" y="24"/>
                  </a:cxn>
                  <a:cxn ang="0">
                    <a:pos x="16" y="24"/>
                  </a:cxn>
                  <a:cxn ang="0">
                    <a:pos x="16" y="24"/>
                  </a:cxn>
                  <a:cxn ang="0">
                    <a:pos x="16" y="32"/>
                  </a:cxn>
                  <a:cxn ang="0">
                    <a:pos x="8" y="24"/>
                  </a:cxn>
                  <a:cxn ang="0">
                    <a:pos x="8" y="32"/>
                  </a:cxn>
                  <a:cxn ang="0">
                    <a:pos x="8" y="40"/>
                  </a:cxn>
                  <a:cxn ang="0">
                    <a:pos x="8" y="40"/>
                  </a:cxn>
                </a:cxnLst>
                <a:rect l="0" t="0" r="r" b="b"/>
                <a:pathLst>
                  <a:path w="32" h="40">
                    <a:moveTo>
                      <a:pt x="8" y="40"/>
                    </a:moveTo>
                    <a:lnTo>
                      <a:pt x="0" y="40"/>
                    </a:lnTo>
                    <a:lnTo>
                      <a:pt x="0" y="40"/>
                    </a:lnTo>
                    <a:lnTo>
                      <a:pt x="0" y="40"/>
                    </a:lnTo>
                    <a:lnTo>
                      <a:pt x="0" y="40"/>
                    </a:lnTo>
                    <a:lnTo>
                      <a:pt x="0" y="32"/>
                    </a:lnTo>
                    <a:lnTo>
                      <a:pt x="0" y="32"/>
                    </a:lnTo>
                    <a:lnTo>
                      <a:pt x="0" y="32"/>
                    </a:lnTo>
                    <a:lnTo>
                      <a:pt x="0" y="32"/>
                    </a:lnTo>
                    <a:lnTo>
                      <a:pt x="0" y="24"/>
                    </a:lnTo>
                    <a:lnTo>
                      <a:pt x="0" y="24"/>
                    </a:lnTo>
                    <a:lnTo>
                      <a:pt x="0" y="24"/>
                    </a:lnTo>
                    <a:lnTo>
                      <a:pt x="0" y="16"/>
                    </a:lnTo>
                    <a:lnTo>
                      <a:pt x="0" y="16"/>
                    </a:lnTo>
                    <a:lnTo>
                      <a:pt x="0" y="16"/>
                    </a:lnTo>
                    <a:lnTo>
                      <a:pt x="0" y="8"/>
                    </a:lnTo>
                    <a:lnTo>
                      <a:pt x="8"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16"/>
                    </a:lnTo>
                    <a:lnTo>
                      <a:pt x="16" y="16"/>
                    </a:lnTo>
                    <a:lnTo>
                      <a:pt x="16" y="16"/>
                    </a:lnTo>
                    <a:lnTo>
                      <a:pt x="16" y="16"/>
                    </a:lnTo>
                    <a:lnTo>
                      <a:pt x="16" y="16"/>
                    </a:lnTo>
                    <a:lnTo>
                      <a:pt x="16" y="24"/>
                    </a:lnTo>
                    <a:lnTo>
                      <a:pt x="16" y="24"/>
                    </a:lnTo>
                    <a:lnTo>
                      <a:pt x="16" y="24"/>
                    </a:lnTo>
                    <a:lnTo>
                      <a:pt x="16" y="24"/>
                    </a:lnTo>
                    <a:lnTo>
                      <a:pt x="24" y="24"/>
                    </a:lnTo>
                    <a:lnTo>
                      <a:pt x="24" y="24"/>
                    </a:lnTo>
                    <a:lnTo>
                      <a:pt x="24" y="24"/>
                    </a:lnTo>
                    <a:lnTo>
                      <a:pt x="32" y="24"/>
                    </a:lnTo>
                    <a:lnTo>
                      <a:pt x="32" y="32"/>
                    </a:lnTo>
                    <a:lnTo>
                      <a:pt x="24" y="32"/>
                    </a:lnTo>
                    <a:lnTo>
                      <a:pt x="24" y="32"/>
                    </a:lnTo>
                    <a:lnTo>
                      <a:pt x="24" y="32"/>
                    </a:lnTo>
                    <a:lnTo>
                      <a:pt x="16" y="32"/>
                    </a:lnTo>
                    <a:lnTo>
                      <a:pt x="16" y="40"/>
                    </a:lnTo>
                    <a:lnTo>
                      <a:pt x="16" y="40"/>
                    </a:lnTo>
                    <a:lnTo>
                      <a:pt x="8" y="40"/>
                    </a:lnTo>
                    <a:lnTo>
                      <a:pt x="8"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8" y="24"/>
                    </a:lnTo>
                    <a:lnTo>
                      <a:pt x="8" y="24"/>
                    </a:lnTo>
                    <a:lnTo>
                      <a:pt x="8" y="32"/>
                    </a:lnTo>
                    <a:lnTo>
                      <a:pt x="8" y="32"/>
                    </a:lnTo>
                    <a:lnTo>
                      <a:pt x="8" y="40"/>
                    </a:lnTo>
                    <a:lnTo>
                      <a:pt x="8" y="40"/>
                    </a:lnTo>
                    <a:lnTo>
                      <a:pt x="8" y="40"/>
                    </a:lnTo>
                    <a:lnTo>
                      <a:pt x="8"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8" name="Freeform 3024"/>
              <p:cNvSpPr>
                <a:spLocks noEditPoints="1"/>
              </p:cNvSpPr>
              <p:nvPr/>
            </p:nvSpPr>
            <p:spPr bwMode="auto">
              <a:xfrm>
                <a:off x="3247" y="978"/>
                <a:ext cx="32" cy="40"/>
              </a:xfrm>
              <a:custGeom>
                <a:avLst/>
                <a:gdLst/>
                <a:ahLst/>
                <a:cxnLst>
                  <a:cxn ang="0">
                    <a:pos x="0" y="40"/>
                  </a:cxn>
                  <a:cxn ang="0">
                    <a:pos x="0" y="32"/>
                  </a:cxn>
                  <a:cxn ang="0">
                    <a:pos x="0" y="32"/>
                  </a:cxn>
                  <a:cxn ang="0">
                    <a:pos x="0" y="24"/>
                  </a:cxn>
                  <a:cxn ang="0">
                    <a:pos x="0" y="16"/>
                  </a:cxn>
                  <a:cxn ang="0">
                    <a:pos x="8" y="8"/>
                  </a:cxn>
                  <a:cxn ang="0">
                    <a:pos x="8" y="8"/>
                  </a:cxn>
                  <a:cxn ang="0">
                    <a:pos x="8" y="0"/>
                  </a:cxn>
                  <a:cxn ang="0">
                    <a:pos x="16" y="0"/>
                  </a:cxn>
                  <a:cxn ang="0">
                    <a:pos x="16" y="0"/>
                  </a:cxn>
                  <a:cxn ang="0">
                    <a:pos x="16" y="8"/>
                  </a:cxn>
                  <a:cxn ang="0">
                    <a:pos x="16" y="16"/>
                  </a:cxn>
                  <a:cxn ang="0">
                    <a:pos x="16" y="16"/>
                  </a:cxn>
                  <a:cxn ang="0">
                    <a:pos x="16" y="24"/>
                  </a:cxn>
                  <a:cxn ang="0">
                    <a:pos x="16" y="24"/>
                  </a:cxn>
                  <a:cxn ang="0">
                    <a:pos x="24" y="24"/>
                  </a:cxn>
                  <a:cxn ang="0">
                    <a:pos x="32" y="32"/>
                  </a:cxn>
                  <a:cxn ang="0">
                    <a:pos x="24" y="32"/>
                  </a:cxn>
                  <a:cxn ang="0">
                    <a:pos x="16" y="40"/>
                  </a:cxn>
                  <a:cxn ang="0">
                    <a:pos x="8" y="40"/>
                  </a:cxn>
                  <a:cxn ang="0">
                    <a:pos x="8" y="32"/>
                  </a:cxn>
                  <a:cxn ang="0">
                    <a:pos x="16" y="32"/>
                  </a:cxn>
                  <a:cxn ang="0">
                    <a:pos x="16" y="24"/>
                  </a:cxn>
                  <a:cxn ang="0">
                    <a:pos x="16" y="24"/>
                  </a:cxn>
                  <a:cxn ang="0">
                    <a:pos x="16" y="24"/>
                  </a:cxn>
                  <a:cxn ang="0">
                    <a:pos x="16" y="32"/>
                  </a:cxn>
                  <a:cxn ang="0">
                    <a:pos x="8" y="32"/>
                  </a:cxn>
                  <a:cxn ang="0">
                    <a:pos x="8" y="32"/>
                  </a:cxn>
                  <a:cxn ang="0">
                    <a:pos x="8" y="40"/>
                  </a:cxn>
                  <a:cxn ang="0">
                    <a:pos x="8" y="40"/>
                  </a:cxn>
                  <a:cxn ang="0">
                    <a:pos x="8" y="32"/>
                  </a:cxn>
                  <a:cxn ang="0">
                    <a:pos x="8" y="24"/>
                  </a:cxn>
                  <a:cxn ang="0">
                    <a:pos x="16" y="32"/>
                  </a:cxn>
                  <a:cxn ang="0">
                    <a:pos x="16" y="24"/>
                  </a:cxn>
                  <a:cxn ang="0">
                    <a:pos x="16" y="24"/>
                  </a:cxn>
                  <a:cxn ang="0">
                    <a:pos x="16" y="24"/>
                  </a:cxn>
                  <a:cxn ang="0">
                    <a:pos x="16" y="32"/>
                  </a:cxn>
                  <a:cxn ang="0">
                    <a:pos x="16" y="32"/>
                  </a:cxn>
                  <a:cxn ang="0">
                    <a:pos x="8" y="32"/>
                  </a:cxn>
                  <a:cxn ang="0">
                    <a:pos x="16" y="32"/>
                  </a:cxn>
                  <a:cxn ang="0">
                    <a:pos x="24" y="32"/>
                  </a:cxn>
                  <a:cxn ang="0">
                    <a:pos x="32" y="24"/>
                  </a:cxn>
                  <a:cxn ang="0">
                    <a:pos x="24" y="24"/>
                  </a:cxn>
                  <a:cxn ang="0">
                    <a:pos x="16" y="24"/>
                  </a:cxn>
                  <a:cxn ang="0">
                    <a:pos x="16" y="24"/>
                  </a:cxn>
                  <a:cxn ang="0">
                    <a:pos x="16" y="16"/>
                  </a:cxn>
                  <a:cxn ang="0">
                    <a:pos x="16" y="16"/>
                  </a:cxn>
                  <a:cxn ang="0">
                    <a:pos x="16" y="8"/>
                  </a:cxn>
                  <a:cxn ang="0">
                    <a:pos x="16" y="0"/>
                  </a:cxn>
                  <a:cxn ang="0">
                    <a:pos x="8" y="0"/>
                  </a:cxn>
                  <a:cxn ang="0">
                    <a:pos x="8" y="0"/>
                  </a:cxn>
                  <a:cxn ang="0">
                    <a:pos x="8" y="8"/>
                  </a:cxn>
                  <a:cxn ang="0">
                    <a:pos x="8" y="8"/>
                  </a:cxn>
                  <a:cxn ang="0">
                    <a:pos x="0" y="24"/>
                  </a:cxn>
                  <a:cxn ang="0">
                    <a:pos x="0" y="24"/>
                  </a:cxn>
                  <a:cxn ang="0">
                    <a:pos x="0" y="32"/>
                  </a:cxn>
                  <a:cxn ang="0">
                    <a:pos x="0" y="40"/>
                  </a:cxn>
                  <a:cxn ang="0">
                    <a:pos x="0" y="40"/>
                  </a:cxn>
                </a:cxnLst>
                <a:rect l="0" t="0" r="r" b="b"/>
                <a:pathLst>
                  <a:path w="32" h="40">
                    <a:moveTo>
                      <a:pt x="8" y="40"/>
                    </a:moveTo>
                    <a:lnTo>
                      <a:pt x="8"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16"/>
                    </a:lnTo>
                    <a:lnTo>
                      <a:pt x="0" y="16"/>
                    </a:lnTo>
                    <a:lnTo>
                      <a:pt x="0" y="16"/>
                    </a:lnTo>
                    <a:lnTo>
                      <a:pt x="0" y="16"/>
                    </a:lnTo>
                    <a:lnTo>
                      <a:pt x="0" y="16"/>
                    </a:lnTo>
                    <a:lnTo>
                      <a:pt x="0" y="8"/>
                    </a:lnTo>
                    <a:lnTo>
                      <a:pt x="0"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32" y="24"/>
                    </a:lnTo>
                    <a:lnTo>
                      <a:pt x="32" y="32"/>
                    </a:lnTo>
                    <a:lnTo>
                      <a:pt x="32" y="32"/>
                    </a:lnTo>
                    <a:lnTo>
                      <a:pt x="32" y="32"/>
                    </a:lnTo>
                    <a:lnTo>
                      <a:pt x="24" y="32"/>
                    </a:lnTo>
                    <a:lnTo>
                      <a:pt x="24" y="32"/>
                    </a:lnTo>
                    <a:lnTo>
                      <a:pt x="24" y="32"/>
                    </a:lnTo>
                    <a:lnTo>
                      <a:pt x="24" y="32"/>
                    </a:lnTo>
                    <a:lnTo>
                      <a:pt x="24" y="32"/>
                    </a:lnTo>
                    <a:lnTo>
                      <a:pt x="24" y="32"/>
                    </a:lnTo>
                    <a:lnTo>
                      <a:pt x="16" y="32"/>
                    </a:lnTo>
                    <a:lnTo>
                      <a:pt x="16" y="32"/>
                    </a:lnTo>
                    <a:lnTo>
                      <a:pt x="16" y="40"/>
                    </a:lnTo>
                    <a:lnTo>
                      <a:pt x="16" y="40"/>
                    </a:lnTo>
                    <a:lnTo>
                      <a:pt x="16" y="40"/>
                    </a:lnTo>
                    <a:lnTo>
                      <a:pt x="16" y="40"/>
                    </a:lnTo>
                    <a:lnTo>
                      <a:pt x="8" y="40"/>
                    </a:lnTo>
                    <a:lnTo>
                      <a:pt x="8" y="40"/>
                    </a:lnTo>
                    <a:lnTo>
                      <a:pt x="8" y="32"/>
                    </a:lnTo>
                    <a:lnTo>
                      <a:pt x="8" y="32"/>
                    </a:lnTo>
                    <a:lnTo>
                      <a:pt x="16" y="32"/>
                    </a:lnTo>
                    <a:lnTo>
                      <a:pt x="8" y="32"/>
                    </a:lnTo>
                    <a:lnTo>
                      <a:pt x="8"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close/>
                    <a:moveTo>
                      <a:pt x="8" y="40"/>
                    </a:moveTo>
                    <a:lnTo>
                      <a:pt x="8" y="40"/>
                    </a:lnTo>
                    <a:lnTo>
                      <a:pt x="8" y="40"/>
                    </a:lnTo>
                    <a:lnTo>
                      <a:pt x="8" y="40"/>
                    </a:lnTo>
                    <a:lnTo>
                      <a:pt x="8" y="40"/>
                    </a:lnTo>
                    <a:lnTo>
                      <a:pt x="8" y="40"/>
                    </a:lnTo>
                    <a:lnTo>
                      <a:pt x="8" y="32"/>
                    </a:lnTo>
                    <a:lnTo>
                      <a:pt x="8" y="32"/>
                    </a:lnTo>
                    <a:lnTo>
                      <a:pt x="8" y="32"/>
                    </a:lnTo>
                    <a:lnTo>
                      <a:pt x="8" y="32"/>
                    </a:lnTo>
                    <a:lnTo>
                      <a:pt x="8" y="24"/>
                    </a:lnTo>
                    <a:lnTo>
                      <a:pt x="8" y="24"/>
                    </a:lnTo>
                    <a:lnTo>
                      <a:pt x="8" y="24"/>
                    </a:lnTo>
                    <a:lnTo>
                      <a:pt x="8" y="24"/>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8" y="32"/>
                    </a:lnTo>
                    <a:lnTo>
                      <a:pt x="8" y="32"/>
                    </a:lnTo>
                    <a:lnTo>
                      <a:pt x="8" y="40"/>
                    </a:lnTo>
                    <a:lnTo>
                      <a:pt x="8" y="32"/>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32" y="32"/>
                    </a:lnTo>
                    <a:lnTo>
                      <a:pt x="32" y="32"/>
                    </a:lnTo>
                    <a:lnTo>
                      <a:pt x="32" y="24"/>
                    </a:lnTo>
                    <a:lnTo>
                      <a:pt x="32" y="32"/>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16"/>
                    </a:lnTo>
                    <a:lnTo>
                      <a:pt x="0" y="16"/>
                    </a:lnTo>
                    <a:lnTo>
                      <a:pt x="0" y="16"/>
                    </a:lnTo>
                    <a:lnTo>
                      <a:pt x="0" y="16"/>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9" name="Freeform 3025"/>
              <p:cNvSpPr>
                <a:spLocks/>
              </p:cNvSpPr>
              <p:nvPr/>
            </p:nvSpPr>
            <p:spPr bwMode="auto">
              <a:xfrm>
                <a:off x="3182" y="1010"/>
                <a:ext cx="8" cy="8"/>
              </a:xfrm>
              <a:custGeom>
                <a:avLst/>
                <a:gdLst/>
                <a:ahLst/>
                <a:cxnLst>
                  <a:cxn ang="0">
                    <a:pos x="0" y="8"/>
                  </a:cxn>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0" name="Freeform 3026"/>
              <p:cNvSpPr>
                <a:spLocks noEditPoints="1"/>
              </p:cNvSpPr>
              <p:nvPr/>
            </p:nvSpPr>
            <p:spPr bwMode="auto">
              <a:xfrm>
                <a:off x="3182" y="1010"/>
                <a:ext cx="8" cy="8"/>
              </a:xfrm>
              <a:custGeom>
                <a:avLst/>
                <a:gdLst/>
                <a:ahLst/>
                <a:cxnLst>
                  <a:cxn ang="0">
                    <a:pos x="8" y="8"/>
                  </a:cxn>
                  <a:cxn ang="0">
                    <a:pos x="0" y="8"/>
                  </a:cxn>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1" name="Freeform 3027"/>
              <p:cNvSpPr>
                <a:spLocks/>
              </p:cNvSpPr>
              <p:nvPr/>
            </p:nvSpPr>
            <p:spPr bwMode="auto">
              <a:xfrm>
                <a:off x="3215" y="1018"/>
                <a:ext cx="8" cy="1"/>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2" name="Freeform 3028"/>
              <p:cNvSpPr>
                <a:spLocks noEditPoints="1"/>
              </p:cNvSpPr>
              <p:nvPr/>
            </p:nvSpPr>
            <p:spPr bwMode="auto">
              <a:xfrm>
                <a:off x="3215" y="101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8" y="0"/>
                    </a:lnTo>
                    <a:lnTo>
                      <a:pt x="8" y="0"/>
                    </a:lnTo>
                    <a:lnTo>
                      <a:pt x="0"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3" name="Freeform 3029"/>
              <p:cNvSpPr>
                <a:spLocks/>
              </p:cNvSpPr>
              <p:nvPr/>
            </p:nvSpPr>
            <p:spPr bwMode="auto">
              <a:xfrm>
                <a:off x="3182" y="1018"/>
                <a:ext cx="8" cy="8"/>
              </a:xfrm>
              <a:custGeom>
                <a:avLst/>
                <a:gdLst/>
                <a:ahLst/>
                <a:cxnLst>
                  <a:cxn ang="0">
                    <a:pos x="0" y="0"/>
                  </a:cxn>
                  <a:cxn ang="0">
                    <a:pos x="0" y="0"/>
                  </a:cxn>
                  <a:cxn ang="0">
                    <a:pos x="0" y="0"/>
                  </a:cxn>
                  <a:cxn ang="0">
                    <a:pos x="8" y="0"/>
                  </a:cxn>
                  <a:cxn ang="0">
                    <a:pos x="8" y="0"/>
                  </a:cxn>
                  <a:cxn ang="0">
                    <a:pos x="8" y="0"/>
                  </a:cxn>
                  <a:cxn ang="0">
                    <a:pos x="0" y="8"/>
                  </a:cxn>
                  <a:cxn ang="0">
                    <a:pos x="0" y="0"/>
                  </a:cxn>
                  <a:cxn ang="0">
                    <a:pos x="0" y="0"/>
                  </a:cxn>
                </a:cxnLst>
                <a:rect l="0" t="0" r="r" b="b"/>
                <a:pathLst>
                  <a:path w="8" h="8">
                    <a:moveTo>
                      <a:pt x="0" y="0"/>
                    </a:moveTo>
                    <a:lnTo>
                      <a:pt x="0" y="0"/>
                    </a:lnTo>
                    <a:lnTo>
                      <a:pt x="0" y="0"/>
                    </a:lnTo>
                    <a:lnTo>
                      <a:pt x="8" y="0"/>
                    </a:lnTo>
                    <a:lnTo>
                      <a:pt x="8" y="0"/>
                    </a:lnTo>
                    <a:lnTo>
                      <a:pt x="8" y="0"/>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4" name="Freeform 3030"/>
              <p:cNvSpPr>
                <a:spLocks noEditPoints="1"/>
              </p:cNvSpPr>
              <p:nvPr/>
            </p:nvSpPr>
            <p:spPr bwMode="auto">
              <a:xfrm>
                <a:off x="3182" y="101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0" y="8"/>
                    </a:lnTo>
                    <a:lnTo>
                      <a:pt x="0" y="8"/>
                    </a:lnTo>
                    <a:lnTo>
                      <a:pt x="0" y="8"/>
                    </a:lnTo>
                    <a:lnTo>
                      <a:pt x="0" y="0"/>
                    </a:lnTo>
                    <a:lnTo>
                      <a:pt x="0" y="0"/>
                    </a:lnTo>
                    <a:lnTo>
                      <a:pt x="0" y="0"/>
                    </a:lnTo>
                    <a:close/>
                    <a:moveTo>
                      <a:pt x="0" y="0"/>
                    </a:moveTo>
                    <a:lnTo>
                      <a:pt x="0" y="0"/>
                    </a:lnTo>
                    <a:lnTo>
                      <a:pt x="0" y="8"/>
                    </a:lnTo>
                    <a:lnTo>
                      <a:pt x="0" y="8"/>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5" name="Freeform 3031"/>
              <p:cNvSpPr>
                <a:spLocks/>
              </p:cNvSpPr>
              <p:nvPr/>
            </p:nvSpPr>
            <p:spPr bwMode="auto">
              <a:xfrm>
                <a:off x="3166" y="1026"/>
                <a:ext cx="16" cy="32"/>
              </a:xfrm>
              <a:custGeom>
                <a:avLst/>
                <a:gdLst/>
                <a:ahLst/>
                <a:cxnLst>
                  <a:cxn ang="0">
                    <a:pos x="8" y="32"/>
                  </a:cxn>
                  <a:cxn ang="0">
                    <a:pos x="8" y="32"/>
                  </a:cxn>
                  <a:cxn ang="0">
                    <a:pos x="8" y="24"/>
                  </a:cxn>
                  <a:cxn ang="0">
                    <a:pos x="8" y="24"/>
                  </a:cxn>
                  <a:cxn ang="0">
                    <a:pos x="8" y="16"/>
                  </a:cxn>
                  <a:cxn ang="0">
                    <a:pos x="8" y="16"/>
                  </a:cxn>
                  <a:cxn ang="0">
                    <a:pos x="0" y="16"/>
                  </a:cxn>
                  <a:cxn ang="0">
                    <a:pos x="0" y="16"/>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16" y="16"/>
                  </a:cxn>
                  <a:cxn ang="0">
                    <a:pos x="16" y="16"/>
                  </a:cxn>
                  <a:cxn ang="0">
                    <a:pos x="16" y="16"/>
                  </a:cxn>
                  <a:cxn ang="0">
                    <a:pos x="16" y="24"/>
                  </a:cxn>
                  <a:cxn ang="0">
                    <a:pos x="16" y="24"/>
                  </a:cxn>
                  <a:cxn ang="0">
                    <a:pos x="8" y="32"/>
                  </a:cxn>
                </a:cxnLst>
                <a:rect l="0" t="0" r="r" b="b"/>
                <a:pathLst>
                  <a:path w="16" h="32">
                    <a:moveTo>
                      <a:pt x="8" y="32"/>
                    </a:moveTo>
                    <a:lnTo>
                      <a:pt x="8" y="32"/>
                    </a:lnTo>
                    <a:lnTo>
                      <a:pt x="8" y="24"/>
                    </a:lnTo>
                    <a:lnTo>
                      <a:pt x="8" y="24"/>
                    </a:lnTo>
                    <a:lnTo>
                      <a:pt x="8" y="16"/>
                    </a:lnTo>
                    <a:lnTo>
                      <a:pt x="8"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16" y="16"/>
                    </a:lnTo>
                    <a:lnTo>
                      <a:pt x="16" y="16"/>
                    </a:lnTo>
                    <a:lnTo>
                      <a:pt x="16" y="16"/>
                    </a:lnTo>
                    <a:lnTo>
                      <a:pt x="16" y="24"/>
                    </a:lnTo>
                    <a:lnTo>
                      <a:pt x="16" y="24"/>
                    </a:lnTo>
                    <a:lnTo>
                      <a:pt x="8"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6" name="Freeform 3032"/>
              <p:cNvSpPr>
                <a:spLocks noEditPoints="1"/>
              </p:cNvSpPr>
              <p:nvPr/>
            </p:nvSpPr>
            <p:spPr bwMode="auto">
              <a:xfrm>
                <a:off x="3166" y="1026"/>
                <a:ext cx="16" cy="32"/>
              </a:xfrm>
              <a:custGeom>
                <a:avLst/>
                <a:gdLst/>
                <a:ahLst/>
                <a:cxnLst>
                  <a:cxn ang="0">
                    <a:pos x="8" y="32"/>
                  </a:cxn>
                  <a:cxn ang="0">
                    <a:pos x="8" y="24"/>
                  </a:cxn>
                  <a:cxn ang="0">
                    <a:pos x="8" y="16"/>
                  </a:cxn>
                  <a:cxn ang="0">
                    <a:pos x="8" y="16"/>
                  </a:cxn>
                  <a:cxn ang="0">
                    <a:pos x="0" y="16"/>
                  </a:cxn>
                  <a:cxn ang="0">
                    <a:pos x="0" y="8"/>
                  </a:cxn>
                  <a:cxn ang="0">
                    <a:pos x="0" y="8"/>
                  </a:cxn>
                  <a:cxn ang="0">
                    <a:pos x="0" y="0"/>
                  </a:cxn>
                  <a:cxn ang="0">
                    <a:pos x="8" y="0"/>
                  </a:cxn>
                  <a:cxn ang="0">
                    <a:pos x="8" y="0"/>
                  </a:cxn>
                  <a:cxn ang="0">
                    <a:pos x="8" y="0"/>
                  </a:cxn>
                  <a:cxn ang="0">
                    <a:pos x="8" y="0"/>
                  </a:cxn>
                  <a:cxn ang="0">
                    <a:pos x="16" y="0"/>
                  </a:cxn>
                  <a:cxn ang="0">
                    <a:pos x="16" y="0"/>
                  </a:cxn>
                  <a:cxn ang="0">
                    <a:pos x="16" y="0"/>
                  </a:cxn>
                  <a:cxn ang="0">
                    <a:pos x="16" y="0"/>
                  </a:cxn>
                  <a:cxn ang="0">
                    <a:pos x="8" y="0"/>
                  </a:cxn>
                  <a:cxn ang="0">
                    <a:pos x="8" y="0"/>
                  </a:cxn>
                  <a:cxn ang="0">
                    <a:pos x="8" y="8"/>
                  </a:cxn>
                  <a:cxn ang="0">
                    <a:pos x="8" y="8"/>
                  </a:cxn>
                  <a:cxn ang="0">
                    <a:pos x="16" y="16"/>
                  </a:cxn>
                  <a:cxn ang="0">
                    <a:pos x="16" y="16"/>
                  </a:cxn>
                  <a:cxn ang="0">
                    <a:pos x="16" y="24"/>
                  </a:cxn>
                  <a:cxn ang="0">
                    <a:pos x="16" y="24"/>
                  </a:cxn>
                  <a:cxn ang="0">
                    <a:pos x="16" y="16"/>
                  </a:cxn>
                  <a:cxn ang="0">
                    <a:pos x="16" y="16"/>
                  </a:cxn>
                  <a:cxn ang="0">
                    <a:pos x="8" y="8"/>
                  </a:cxn>
                  <a:cxn ang="0">
                    <a:pos x="8" y="8"/>
                  </a:cxn>
                  <a:cxn ang="0">
                    <a:pos x="8" y="8"/>
                  </a:cxn>
                  <a:cxn ang="0">
                    <a:pos x="8" y="0"/>
                  </a:cxn>
                  <a:cxn ang="0">
                    <a:pos x="16" y="0"/>
                  </a:cxn>
                  <a:cxn ang="0">
                    <a:pos x="16" y="0"/>
                  </a:cxn>
                  <a:cxn ang="0">
                    <a:pos x="16" y="0"/>
                  </a:cxn>
                  <a:cxn ang="0">
                    <a:pos x="16" y="0"/>
                  </a:cxn>
                  <a:cxn ang="0">
                    <a:pos x="8" y="0"/>
                  </a:cxn>
                  <a:cxn ang="0">
                    <a:pos x="8" y="0"/>
                  </a:cxn>
                  <a:cxn ang="0">
                    <a:pos x="8" y="0"/>
                  </a:cxn>
                  <a:cxn ang="0">
                    <a:pos x="8" y="0"/>
                  </a:cxn>
                  <a:cxn ang="0">
                    <a:pos x="0" y="0"/>
                  </a:cxn>
                  <a:cxn ang="0">
                    <a:pos x="0" y="8"/>
                  </a:cxn>
                  <a:cxn ang="0">
                    <a:pos x="0" y="8"/>
                  </a:cxn>
                  <a:cxn ang="0">
                    <a:pos x="0" y="8"/>
                  </a:cxn>
                  <a:cxn ang="0">
                    <a:pos x="8" y="16"/>
                  </a:cxn>
                  <a:cxn ang="0">
                    <a:pos x="8" y="24"/>
                  </a:cxn>
                  <a:cxn ang="0">
                    <a:pos x="8" y="32"/>
                  </a:cxn>
                  <a:cxn ang="0">
                    <a:pos x="8" y="32"/>
                  </a:cxn>
                </a:cxnLst>
                <a:rect l="0" t="0" r="r" b="b"/>
                <a:pathLst>
                  <a:path w="16" h="32">
                    <a:moveTo>
                      <a:pt x="8" y="32"/>
                    </a:moveTo>
                    <a:lnTo>
                      <a:pt x="8" y="32"/>
                    </a:lnTo>
                    <a:lnTo>
                      <a:pt x="8" y="32"/>
                    </a:lnTo>
                    <a:lnTo>
                      <a:pt x="8" y="32"/>
                    </a:lnTo>
                    <a:lnTo>
                      <a:pt x="8" y="32"/>
                    </a:lnTo>
                    <a:lnTo>
                      <a:pt x="8" y="24"/>
                    </a:lnTo>
                    <a:lnTo>
                      <a:pt x="8" y="24"/>
                    </a:lnTo>
                    <a:lnTo>
                      <a:pt x="8" y="24"/>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16" y="8"/>
                    </a:lnTo>
                    <a:lnTo>
                      <a:pt x="16" y="8"/>
                    </a:lnTo>
                    <a:lnTo>
                      <a:pt x="8" y="8"/>
                    </a:lnTo>
                    <a:lnTo>
                      <a:pt x="8" y="8"/>
                    </a:lnTo>
                    <a:lnTo>
                      <a:pt x="8" y="8"/>
                    </a:lnTo>
                    <a:lnTo>
                      <a:pt x="8" y="8"/>
                    </a:lnTo>
                    <a:lnTo>
                      <a:pt x="16" y="16"/>
                    </a:lnTo>
                    <a:lnTo>
                      <a:pt x="16" y="16"/>
                    </a:lnTo>
                    <a:lnTo>
                      <a:pt x="16" y="16"/>
                    </a:lnTo>
                    <a:lnTo>
                      <a:pt x="16" y="16"/>
                    </a:lnTo>
                    <a:lnTo>
                      <a:pt x="16" y="16"/>
                    </a:lnTo>
                    <a:lnTo>
                      <a:pt x="16" y="16"/>
                    </a:lnTo>
                    <a:lnTo>
                      <a:pt x="16" y="24"/>
                    </a:lnTo>
                    <a:lnTo>
                      <a:pt x="16" y="24"/>
                    </a:lnTo>
                    <a:lnTo>
                      <a:pt x="16" y="24"/>
                    </a:lnTo>
                    <a:lnTo>
                      <a:pt x="8" y="32"/>
                    </a:lnTo>
                    <a:close/>
                    <a:moveTo>
                      <a:pt x="16" y="24"/>
                    </a:moveTo>
                    <a:lnTo>
                      <a:pt x="16" y="24"/>
                    </a:lnTo>
                    <a:lnTo>
                      <a:pt x="16" y="24"/>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16"/>
                    </a:lnTo>
                    <a:lnTo>
                      <a:pt x="0" y="8"/>
                    </a:lnTo>
                    <a:lnTo>
                      <a:pt x="0" y="16"/>
                    </a:lnTo>
                    <a:lnTo>
                      <a:pt x="8" y="16"/>
                    </a:lnTo>
                    <a:lnTo>
                      <a:pt x="8" y="16"/>
                    </a:lnTo>
                    <a:lnTo>
                      <a:pt x="8" y="16"/>
                    </a:lnTo>
                    <a:lnTo>
                      <a:pt x="8" y="16"/>
                    </a:lnTo>
                    <a:lnTo>
                      <a:pt x="8" y="24"/>
                    </a:lnTo>
                    <a:lnTo>
                      <a:pt x="8" y="24"/>
                    </a:lnTo>
                    <a:lnTo>
                      <a:pt x="8" y="24"/>
                    </a:lnTo>
                    <a:lnTo>
                      <a:pt x="8" y="32"/>
                    </a:lnTo>
                    <a:lnTo>
                      <a:pt x="8" y="32"/>
                    </a:lnTo>
                    <a:lnTo>
                      <a:pt x="8" y="32"/>
                    </a:lnTo>
                    <a:lnTo>
                      <a:pt x="8" y="32"/>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7" name="Freeform 3033"/>
              <p:cNvSpPr>
                <a:spLocks/>
              </p:cNvSpPr>
              <p:nvPr/>
            </p:nvSpPr>
            <p:spPr bwMode="auto">
              <a:xfrm>
                <a:off x="3215" y="1026"/>
                <a:ext cx="16" cy="16"/>
              </a:xfrm>
              <a:custGeom>
                <a:avLst/>
                <a:gdLst/>
                <a:ahLst/>
                <a:cxnLst>
                  <a:cxn ang="0">
                    <a:pos x="16" y="16"/>
                  </a:cxn>
                  <a:cxn ang="0">
                    <a:pos x="16" y="16"/>
                  </a:cxn>
                  <a:cxn ang="0">
                    <a:pos x="16" y="16"/>
                  </a:cxn>
                  <a:cxn ang="0">
                    <a:pos x="8" y="8"/>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8" y="8"/>
                    </a:lnTo>
                    <a:lnTo>
                      <a:pt x="0" y="8"/>
                    </a:lnTo>
                    <a:lnTo>
                      <a:pt x="0" y="0"/>
                    </a:lnTo>
                    <a:lnTo>
                      <a:pt x="8" y="0"/>
                    </a:lnTo>
                    <a:lnTo>
                      <a:pt x="8" y="0"/>
                    </a:lnTo>
                    <a:lnTo>
                      <a:pt x="8" y="8"/>
                    </a:lnTo>
                    <a:lnTo>
                      <a:pt x="8" y="8"/>
                    </a:lnTo>
                    <a:lnTo>
                      <a:pt x="8" y="8"/>
                    </a:lnTo>
                    <a:lnTo>
                      <a:pt x="8" y="8"/>
                    </a:lnTo>
                    <a:lnTo>
                      <a:pt x="16" y="8"/>
                    </a:lnTo>
                    <a:lnTo>
                      <a:pt x="16" y="8"/>
                    </a:lnTo>
                    <a:lnTo>
                      <a:pt x="16" y="8"/>
                    </a:lnTo>
                    <a:lnTo>
                      <a:pt x="16" y="16"/>
                    </a:lnTo>
                    <a:lnTo>
                      <a:pt x="16" y="16"/>
                    </a:lnTo>
                    <a:lnTo>
                      <a:pt x="16" y="16"/>
                    </a:lnTo>
                    <a:lnTo>
                      <a:pt x="16" y="16"/>
                    </a:lnTo>
                    <a:lnTo>
                      <a:pt x="16" y="16"/>
                    </a:lnTo>
                    <a:lnTo>
                      <a:pt x="16"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8" name="Freeform 3034"/>
              <p:cNvSpPr>
                <a:spLocks noEditPoints="1"/>
              </p:cNvSpPr>
              <p:nvPr/>
            </p:nvSpPr>
            <p:spPr bwMode="auto">
              <a:xfrm>
                <a:off x="3215" y="1026"/>
                <a:ext cx="16" cy="16"/>
              </a:xfrm>
              <a:custGeom>
                <a:avLst/>
                <a:gdLst/>
                <a:ahLst/>
                <a:cxnLst>
                  <a:cxn ang="0">
                    <a:pos x="16" y="16"/>
                  </a:cxn>
                  <a:cxn ang="0">
                    <a:pos x="16" y="16"/>
                  </a:cxn>
                  <a:cxn ang="0">
                    <a:pos x="16" y="16"/>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0"/>
                  </a:cxn>
                  <a:cxn ang="0">
                    <a:pos x="8" y="0"/>
                  </a:cxn>
                  <a:cxn ang="0">
                    <a:pos x="8" y="8"/>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8" y="8"/>
                    </a:lnTo>
                    <a:lnTo>
                      <a:pt x="0" y="8"/>
                    </a:lnTo>
                    <a:lnTo>
                      <a:pt x="0" y="8"/>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close/>
                    <a:moveTo>
                      <a:pt x="16" y="16"/>
                    </a:move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8" y="0"/>
                    </a:lnTo>
                    <a:lnTo>
                      <a:pt x="8" y="8"/>
                    </a:lnTo>
                    <a:lnTo>
                      <a:pt x="8" y="8"/>
                    </a:lnTo>
                    <a:lnTo>
                      <a:pt x="8" y="8"/>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9" name="Freeform 3035"/>
              <p:cNvSpPr>
                <a:spLocks/>
              </p:cNvSpPr>
              <p:nvPr/>
            </p:nvSpPr>
            <p:spPr bwMode="auto">
              <a:xfrm>
                <a:off x="3182" y="1026"/>
                <a:ext cx="1" cy="8"/>
              </a:xfrm>
              <a:custGeom>
                <a:avLst/>
                <a:gdLst/>
                <a:ahLst/>
                <a:cxnLst>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0" name="Freeform 3036"/>
              <p:cNvSpPr>
                <a:spLocks noEditPoints="1"/>
              </p:cNvSpPr>
              <p:nvPr/>
            </p:nvSpPr>
            <p:spPr bwMode="auto">
              <a:xfrm>
                <a:off x="3182" y="1026"/>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1" name="Freeform 3037"/>
              <p:cNvSpPr>
                <a:spLocks/>
              </p:cNvSpPr>
              <p:nvPr/>
            </p:nvSpPr>
            <p:spPr bwMode="auto">
              <a:xfrm>
                <a:off x="3206" y="1042"/>
                <a:ext cx="17" cy="8"/>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8"/>
                  </a:cxn>
                  <a:cxn ang="0">
                    <a:pos x="17" y="8"/>
                  </a:cxn>
                  <a:cxn ang="0">
                    <a:pos x="17" y="8"/>
                  </a:cxn>
                  <a:cxn ang="0">
                    <a:pos x="9" y="8"/>
                  </a:cxn>
                </a:cxnLst>
                <a:rect l="0" t="0" r="r" b="b"/>
                <a:pathLst>
                  <a:path w="17" h="8">
                    <a:moveTo>
                      <a:pt x="9" y="8"/>
                    </a:moveTo>
                    <a:lnTo>
                      <a:pt x="9" y="8"/>
                    </a:lnTo>
                    <a:lnTo>
                      <a:pt x="9" y="8"/>
                    </a:lnTo>
                    <a:lnTo>
                      <a:pt x="0" y="8"/>
                    </a:lnTo>
                    <a:lnTo>
                      <a:pt x="0" y="8"/>
                    </a:lnTo>
                    <a:lnTo>
                      <a:pt x="0" y="0"/>
                    </a:lnTo>
                    <a:lnTo>
                      <a:pt x="0" y="0"/>
                    </a:lnTo>
                    <a:lnTo>
                      <a:pt x="0" y="0"/>
                    </a:lnTo>
                    <a:lnTo>
                      <a:pt x="0" y="0"/>
                    </a:lnTo>
                    <a:lnTo>
                      <a:pt x="9" y="0"/>
                    </a:lnTo>
                    <a:lnTo>
                      <a:pt x="9" y="0"/>
                    </a:lnTo>
                    <a:lnTo>
                      <a:pt x="9" y="0"/>
                    </a:lnTo>
                    <a:lnTo>
                      <a:pt x="9" y="0"/>
                    </a:lnTo>
                    <a:lnTo>
                      <a:pt x="9" y="0"/>
                    </a:lnTo>
                    <a:lnTo>
                      <a:pt x="9" y="0"/>
                    </a:lnTo>
                    <a:lnTo>
                      <a:pt x="17" y="0"/>
                    </a:lnTo>
                    <a:lnTo>
                      <a:pt x="17" y="0"/>
                    </a:lnTo>
                    <a:lnTo>
                      <a:pt x="17" y="0"/>
                    </a:lnTo>
                    <a:lnTo>
                      <a:pt x="17" y="0"/>
                    </a:lnTo>
                    <a:lnTo>
                      <a:pt x="17" y="8"/>
                    </a:lnTo>
                    <a:lnTo>
                      <a:pt x="17" y="8"/>
                    </a:lnTo>
                    <a:lnTo>
                      <a:pt x="17"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2" name="Freeform 3038"/>
              <p:cNvSpPr>
                <a:spLocks noEditPoints="1"/>
              </p:cNvSpPr>
              <p:nvPr/>
            </p:nvSpPr>
            <p:spPr bwMode="auto">
              <a:xfrm>
                <a:off x="3206" y="1042"/>
                <a:ext cx="17" cy="8"/>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17" y="0"/>
                  </a:cxn>
                  <a:cxn ang="0">
                    <a:pos x="9" y="0"/>
                  </a:cxn>
                  <a:cxn ang="0">
                    <a:pos x="9" y="0"/>
                  </a:cxn>
                  <a:cxn ang="0">
                    <a:pos x="17" y="0"/>
                  </a:cxn>
                  <a:cxn ang="0">
                    <a:pos x="17" y="0"/>
                  </a:cxn>
                  <a:cxn ang="0">
                    <a:pos x="17" y="0"/>
                  </a:cxn>
                  <a:cxn ang="0">
                    <a:pos x="17" y="8"/>
                  </a:cxn>
                  <a:cxn ang="0">
                    <a:pos x="17" y="8"/>
                  </a:cxn>
                  <a:cxn ang="0">
                    <a:pos x="9" y="8"/>
                  </a:cxn>
                  <a:cxn ang="0">
                    <a:pos x="17" y="8"/>
                  </a:cxn>
                  <a:cxn ang="0">
                    <a:pos x="17" y="8"/>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8"/>
                  </a:cxn>
                  <a:cxn ang="0">
                    <a:pos x="9" y="8"/>
                  </a:cxn>
                  <a:cxn ang="0">
                    <a:pos x="9" y="8"/>
                  </a:cxn>
                  <a:cxn ang="0">
                    <a:pos x="9" y="8"/>
                  </a:cxn>
                  <a:cxn ang="0">
                    <a:pos x="17" y="8"/>
                  </a:cxn>
                </a:cxnLst>
                <a:rect l="0" t="0" r="r" b="b"/>
                <a:pathLst>
                  <a:path w="17" h="8">
                    <a:moveTo>
                      <a:pt x="9" y="8"/>
                    </a:moveTo>
                    <a:lnTo>
                      <a:pt x="9" y="8"/>
                    </a:lnTo>
                    <a:lnTo>
                      <a:pt x="9" y="8"/>
                    </a:lnTo>
                    <a:lnTo>
                      <a:pt x="9" y="8"/>
                    </a:lnTo>
                    <a:lnTo>
                      <a:pt x="9" y="8"/>
                    </a:lnTo>
                    <a:lnTo>
                      <a:pt x="9"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17" y="0"/>
                    </a:lnTo>
                    <a:lnTo>
                      <a:pt x="9" y="0"/>
                    </a:lnTo>
                    <a:lnTo>
                      <a:pt x="9" y="0"/>
                    </a:lnTo>
                    <a:lnTo>
                      <a:pt x="17" y="0"/>
                    </a:lnTo>
                    <a:lnTo>
                      <a:pt x="9" y="0"/>
                    </a:lnTo>
                    <a:lnTo>
                      <a:pt x="17" y="0"/>
                    </a:lnTo>
                    <a:lnTo>
                      <a:pt x="17" y="0"/>
                    </a:lnTo>
                    <a:lnTo>
                      <a:pt x="17" y="0"/>
                    </a:lnTo>
                    <a:lnTo>
                      <a:pt x="17" y="0"/>
                    </a:lnTo>
                    <a:lnTo>
                      <a:pt x="17" y="0"/>
                    </a:lnTo>
                    <a:lnTo>
                      <a:pt x="17" y="0"/>
                    </a:lnTo>
                    <a:lnTo>
                      <a:pt x="17" y="8"/>
                    </a:lnTo>
                    <a:lnTo>
                      <a:pt x="17" y="8"/>
                    </a:lnTo>
                    <a:lnTo>
                      <a:pt x="17" y="8"/>
                    </a:lnTo>
                    <a:lnTo>
                      <a:pt x="17" y="8"/>
                    </a:lnTo>
                    <a:lnTo>
                      <a:pt x="17" y="8"/>
                    </a:lnTo>
                    <a:lnTo>
                      <a:pt x="9" y="8"/>
                    </a:lnTo>
                    <a:close/>
                    <a:moveTo>
                      <a:pt x="17" y="8"/>
                    </a:moveTo>
                    <a:lnTo>
                      <a:pt x="17" y="8"/>
                    </a:lnTo>
                    <a:lnTo>
                      <a:pt x="17" y="8"/>
                    </a:lnTo>
                    <a:lnTo>
                      <a:pt x="17" y="8"/>
                    </a:lnTo>
                    <a:lnTo>
                      <a:pt x="17" y="8"/>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9" y="8"/>
                    </a:lnTo>
                    <a:lnTo>
                      <a:pt x="9" y="8"/>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3" name="Freeform 3039"/>
              <p:cNvSpPr>
                <a:spLocks/>
              </p:cNvSpPr>
              <p:nvPr/>
            </p:nvSpPr>
            <p:spPr bwMode="auto">
              <a:xfrm>
                <a:off x="3166" y="1042"/>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4" name="Freeform 3040"/>
              <p:cNvSpPr>
                <a:spLocks noEditPoints="1"/>
              </p:cNvSpPr>
              <p:nvPr/>
            </p:nvSpPr>
            <p:spPr bwMode="auto">
              <a:xfrm>
                <a:off x="3166" y="1042"/>
                <a:ext cx="8" cy="16"/>
              </a:xfrm>
              <a:custGeom>
                <a:avLst/>
                <a:gdLst/>
                <a:ahLst/>
                <a:cxnLst>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8"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16">
                    <a:moveTo>
                      <a:pt x="8" y="8"/>
                    </a:moveTo>
                    <a:lnTo>
                      <a:pt x="8" y="16"/>
                    </a:lnTo>
                    <a:lnTo>
                      <a:pt x="8" y="16"/>
                    </a:lnTo>
                    <a:lnTo>
                      <a:pt x="8"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8" y="8"/>
                    </a:lnTo>
                    <a:close/>
                    <a:moveTo>
                      <a:pt x="8" y="8"/>
                    </a:moveTo>
                    <a:lnTo>
                      <a:pt x="8" y="8"/>
                    </a:lnTo>
                    <a:lnTo>
                      <a:pt x="0" y="8"/>
                    </a:lnTo>
                    <a:lnTo>
                      <a:pt x="0"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5" name="Freeform 3041"/>
              <p:cNvSpPr>
                <a:spLocks/>
              </p:cNvSpPr>
              <p:nvPr/>
            </p:nvSpPr>
            <p:spPr bwMode="auto">
              <a:xfrm>
                <a:off x="3206" y="1050"/>
                <a:ext cx="9" cy="17"/>
              </a:xfrm>
              <a:custGeom>
                <a:avLst/>
                <a:gdLst/>
                <a:ahLst/>
                <a:cxnLst>
                  <a:cxn ang="0">
                    <a:pos x="9" y="8"/>
                  </a:cxn>
                  <a:cxn ang="0">
                    <a:pos x="9" y="8"/>
                  </a:cxn>
                  <a:cxn ang="0">
                    <a:pos x="9" y="8"/>
                  </a:cxn>
                  <a:cxn ang="0">
                    <a:pos x="9" y="8"/>
                  </a:cxn>
                  <a:cxn ang="0">
                    <a:pos x="9" y="8"/>
                  </a:cxn>
                  <a:cxn ang="0">
                    <a:pos x="9" y="17"/>
                  </a:cxn>
                  <a:cxn ang="0">
                    <a:pos x="9" y="17"/>
                  </a:cxn>
                  <a:cxn ang="0">
                    <a:pos x="0" y="17"/>
                  </a:cxn>
                  <a:cxn ang="0">
                    <a:pos x="0" y="17"/>
                  </a:cxn>
                  <a:cxn ang="0">
                    <a:pos x="0" y="8"/>
                  </a:cxn>
                  <a:cxn ang="0">
                    <a:pos x="0"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8"/>
                  </a:cxn>
                </a:cxnLst>
                <a:rect l="0" t="0" r="r" b="b"/>
                <a:pathLst>
                  <a:path w="9" h="17">
                    <a:moveTo>
                      <a:pt x="9" y="8"/>
                    </a:moveTo>
                    <a:lnTo>
                      <a:pt x="9" y="8"/>
                    </a:lnTo>
                    <a:lnTo>
                      <a:pt x="9" y="8"/>
                    </a:lnTo>
                    <a:lnTo>
                      <a:pt x="9" y="8"/>
                    </a:lnTo>
                    <a:lnTo>
                      <a:pt x="9" y="8"/>
                    </a:lnTo>
                    <a:lnTo>
                      <a:pt x="9" y="17"/>
                    </a:lnTo>
                    <a:lnTo>
                      <a:pt x="9" y="17"/>
                    </a:lnTo>
                    <a:lnTo>
                      <a:pt x="0" y="17"/>
                    </a:lnTo>
                    <a:lnTo>
                      <a:pt x="0" y="17"/>
                    </a:lnTo>
                    <a:lnTo>
                      <a:pt x="0" y="8"/>
                    </a:lnTo>
                    <a:lnTo>
                      <a:pt x="0" y="8"/>
                    </a:lnTo>
                    <a:lnTo>
                      <a:pt x="0" y="8"/>
                    </a:lnTo>
                    <a:lnTo>
                      <a:pt x="0" y="8"/>
                    </a:lnTo>
                    <a:lnTo>
                      <a:pt x="0" y="0"/>
                    </a:lnTo>
                    <a:lnTo>
                      <a:pt x="0" y="0"/>
                    </a:lnTo>
                    <a:lnTo>
                      <a:pt x="0" y="0"/>
                    </a:lnTo>
                    <a:lnTo>
                      <a:pt x="0" y="0"/>
                    </a:lnTo>
                    <a:lnTo>
                      <a:pt x="9" y="0"/>
                    </a:lnTo>
                    <a:lnTo>
                      <a:pt x="9" y="0"/>
                    </a:lnTo>
                    <a:lnTo>
                      <a:pt x="9" y="0"/>
                    </a:lnTo>
                    <a:lnTo>
                      <a:pt x="9" y="0"/>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6" name="Freeform 3042"/>
              <p:cNvSpPr>
                <a:spLocks noEditPoints="1"/>
              </p:cNvSpPr>
              <p:nvPr/>
            </p:nvSpPr>
            <p:spPr bwMode="auto">
              <a:xfrm>
                <a:off x="3198" y="1050"/>
                <a:ext cx="17" cy="17"/>
              </a:xfrm>
              <a:custGeom>
                <a:avLst/>
                <a:gdLst/>
                <a:ahLst/>
                <a:cxnLst>
                  <a:cxn ang="0">
                    <a:pos x="17" y="8"/>
                  </a:cxn>
                  <a:cxn ang="0">
                    <a:pos x="17" y="8"/>
                  </a:cxn>
                  <a:cxn ang="0">
                    <a:pos x="17" y="8"/>
                  </a:cxn>
                  <a:cxn ang="0">
                    <a:pos x="17" y="8"/>
                  </a:cxn>
                  <a:cxn ang="0">
                    <a:pos x="17" y="8"/>
                  </a:cxn>
                  <a:cxn ang="0">
                    <a:pos x="17" y="17"/>
                  </a:cxn>
                  <a:cxn ang="0">
                    <a:pos x="8" y="17"/>
                  </a:cxn>
                  <a:cxn ang="0">
                    <a:pos x="8" y="17"/>
                  </a:cxn>
                  <a:cxn ang="0">
                    <a:pos x="8" y="17"/>
                  </a:cxn>
                  <a:cxn ang="0">
                    <a:pos x="8" y="17"/>
                  </a:cxn>
                  <a:cxn ang="0">
                    <a:pos x="0" y="8"/>
                  </a:cxn>
                  <a:cxn ang="0">
                    <a:pos x="8" y="8"/>
                  </a:cxn>
                  <a:cxn ang="0">
                    <a:pos x="8" y="8"/>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17" y="0"/>
                  </a:cxn>
                  <a:cxn ang="0">
                    <a:pos x="17" y="0"/>
                  </a:cxn>
                  <a:cxn ang="0">
                    <a:pos x="8" y="0"/>
                  </a:cxn>
                  <a:cxn ang="0">
                    <a:pos x="8" y="0"/>
                  </a:cxn>
                  <a:cxn ang="0">
                    <a:pos x="8" y="0"/>
                  </a:cxn>
                  <a:cxn ang="0">
                    <a:pos x="8" y="0"/>
                  </a:cxn>
                  <a:cxn ang="0">
                    <a:pos x="8" y="8"/>
                  </a:cxn>
                  <a:cxn ang="0">
                    <a:pos x="8" y="8"/>
                  </a:cxn>
                  <a:cxn ang="0">
                    <a:pos x="8" y="8"/>
                  </a:cxn>
                  <a:cxn ang="0">
                    <a:pos x="8" y="8"/>
                  </a:cxn>
                  <a:cxn ang="0">
                    <a:pos x="8" y="17"/>
                  </a:cxn>
                  <a:cxn ang="0">
                    <a:pos x="8" y="17"/>
                  </a:cxn>
                  <a:cxn ang="0">
                    <a:pos x="17" y="17"/>
                  </a:cxn>
                  <a:cxn ang="0">
                    <a:pos x="17" y="17"/>
                  </a:cxn>
                  <a:cxn ang="0">
                    <a:pos x="17" y="8"/>
                  </a:cxn>
                  <a:cxn ang="0">
                    <a:pos x="17" y="8"/>
                  </a:cxn>
                  <a:cxn ang="0">
                    <a:pos x="17" y="8"/>
                  </a:cxn>
                  <a:cxn ang="0">
                    <a:pos x="17" y="8"/>
                  </a:cxn>
                  <a:cxn ang="0">
                    <a:pos x="17" y="8"/>
                  </a:cxn>
                  <a:cxn ang="0">
                    <a:pos x="17" y="0"/>
                  </a:cxn>
                </a:cxnLst>
                <a:rect l="0" t="0" r="r" b="b"/>
                <a:pathLst>
                  <a:path w="17" h="17">
                    <a:moveTo>
                      <a:pt x="17" y="8"/>
                    </a:moveTo>
                    <a:lnTo>
                      <a:pt x="17" y="8"/>
                    </a:lnTo>
                    <a:lnTo>
                      <a:pt x="17" y="8"/>
                    </a:lnTo>
                    <a:lnTo>
                      <a:pt x="17" y="8"/>
                    </a:lnTo>
                    <a:lnTo>
                      <a:pt x="17" y="8"/>
                    </a:lnTo>
                    <a:lnTo>
                      <a:pt x="17" y="8"/>
                    </a:lnTo>
                    <a:lnTo>
                      <a:pt x="17" y="8"/>
                    </a:lnTo>
                    <a:lnTo>
                      <a:pt x="17" y="8"/>
                    </a:lnTo>
                    <a:lnTo>
                      <a:pt x="17" y="17"/>
                    </a:lnTo>
                    <a:lnTo>
                      <a:pt x="17" y="8"/>
                    </a:lnTo>
                    <a:lnTo>
                      <a:pt x="17" y="17"/>
                    </a:lnTo>
                    <a:lnTo>
                      <a:pt x="17" y="17"/>
                    </a:lnTo>
                    <a:lnTo>
                      <a:pt x="17" y="17"/>
                    </a:lnTo>
                    <a:lnTo>
                      <a:pt x="8" y="17"/>
                    </a:lnTo>
                    <a:lnTo>
                      <a:pt x="8" y="17"/>
                    </a:lnTo>
                    <a:lnTo>
                      <a:pt x="8" y="17"/>
                    </a:lnTo>
                    <a:lnTo>
                      <a:pt x="8" y="17"/>
                    </a:lnTo>
                    <a:lnTo>
                      <a:pt x="8" y="17"/>
                    </a:lnTo>
                    <a:lnTo>
                      <a:pt x="8" y="17"/>
                    </a:lnTo>
                    <a:lnTo>
                      <a:pt x="8" y="17"/>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8"/>
                    </a:lnTo>
                    <a:close/>
                    <a:moveTo>
                      <a:pt x="17" y="0"/>
                    </a:move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17"/>
                    </a:lnTo>
                    <a:lnTo>
                      <a:pt x="8" y="17"/>
                    </a:lnTo>
                    <a:lnTo>
                      <a:pt x="8" y="17"/>
                    </a:lnTo>
                    <a:lnTo>
                      <a:pt x="17" y="17"/>
                    </a:lnTo>
                    <a:lnTo>
                      <a:pt x="17" y="17"/>
                    </a:lnTo>
                    <a:lnTo>
                      <a:pt x="17" y="17"/>
                    </a:lnTo>
                    <a:lnTo>
                      <a:pt x="17" y="17"/>
                    </a:lnTo>
                    <a:lnTo>
                      <a:pt x="17" y="17"/>
                    </a:lnTo>
                    <a:lnTo>
                      <a:pt x="17" y="8"/>
                    </a:lnTo>
                    <a:lnTo>
                      <a:pt x="17" y="8"/>
                    </a:lnTo>
                    <a:lnTo>
                      <a:pt x="17" y="8"/>
                    </a:lnTo>
                    <a:lnTo>
                      <a:pt x="17" y="8"/>
                    </a:lnTo>
                    <a:lnTo>
                      <a:pt x="17" y="8"/>
                    </a:lnTo>
                    <a:lnTo>
                      <a:pt x="17" y="8"/>
                    </a:lnTo>
                    <a:lnTo>
                      <a:pt x="17" y="8"/>
                    </a:lnTo>
                    <a:lnTo>
                      <a:pt x="17" y="8"/>
                    </a:lnTo>
                    <a:lnTo>
                      <a:pt x="17" y="8"/>
                    </a:lnTo>
                    <a:lnTo>
                      <a:pt x="17" y="8"/>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7" name="Freeform 3043"/>
              <p:cNvSpPr>
                <a:spLocks/>
              </p:cNvSpPr>
              <p:nvPr/>
            </p:nvSpPr>
            <p:spPr bwMode="auto">
              <a:xfrm>
                <a:off x="3223" y="105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8" name="Freeform 3044"/>
              <p:cNvSpPr>
                <a:spLocks noEditPoints="1"/>
              </p:cNvSpPr>
              <p:nvPr/>
            </p:nvSpPr>
            <p:spPr bwMode="auto">
              <a:xfrm>
                <a:off x="3223" y="10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9" name="Freeform 3045"/>
              <p:cNvSpPr>
                <a:spLocks/>
              </p:cNvSpPr>
              <p:nvPr/>
            </p:nvSpPr>
            <p:spPr bwMode="auto">
              <a:xfrm>
                <a:off x="2973" y="10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0" name="Freeform 3046"/>
              <p:cNvSpPr>
                <a:spLocks noEditPoints="1"/>
              </p:cNvSpPr>
              <p:nvPr/>
            </p:nvSpPr>
            <p:spPr bwMode="auto">
              <a:xfrm>
                <a:off x="2973" y="10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1" name="Freeform 3047"/>
              <p:cNvSpPr>
                <a:spLocks/>
              </p:cNvSpPr>
              <p:nvPr/>
            </p:nvSpPr>
            <p:spPr bwMode="auto">
              <a:xfrm>
                <a:off x="2924" y="1099"/>
                <a:ext cx="1" cy="8"/>
              </a:xfrm>
              <a:custGeom>
                <a:avLst/>
                <a:gdLst/>
                <a:ahLst/>
                <a:cxnLst>
                  <a:cxn ang="0">
                    <a:pos x="0" y="8"/>
                  </a:cxn>
                  <a:cxn ang="0">
                    <a:pos x="0" y="0"/>
                  </a:cxn>
                  <a:cxn ang="0">
                    <a:pos x="0" y="8"/>
                  </a:cxn>
                  <a:cxn ang="0">
                    <a:pos x="0" y="8"/>
                  </a:cxn>
                  <a:cxn ang="0">
                    <a:pos x="0" y="8"/>
                  </a:cxn>
                </a:cxnLst>
                <a:rect l="0" t="0" r="r" b="b"/>
                <a:pathLst>
                  <a:path h="8">
                    <a:moveTo>
                      <a:pt x="0" y="8"/>
                    </a:move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2" name="Freeform 3048"/>
              <p:cNvSpPr>
                <a:spLocks noEditPoints="1"/>
              </p:cNvSpPr>
              <p:nvPr/>
            </p:nvSpPr>
            <p:spPr bwMode="auto">
              <a:xfrm>
                <a:off x="2924" y="1099"/>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3" name="Freeform 3049"/>
              <p:cNvSpPr>
                <a:spLocks/>
              </p:cNvSpPr>
              <p:nvPr/>
            </p:nvSpPr>
            <p:spPr bwMode="auto">
              <a:xfrm>
                <a:off x="2949" y="118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4" name="Freeform 3050"/>
              <p:cNvSpPr>
                <a:spLocks noEditPoints="1"/>
              </p:cNvSpPr>
              <p:nvPr/>
            </p:nvSpPr>
            <p:spPr bwMode="auto">
              <a:xfrm>
                <a:off x="2949" y="1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5" name="Freeform 3051"/>
              <p:cNvSpPr>
                <a:spLocks/>
              </p:cNvSpPr>
              <p:nvPr/>
            </p:nvSpPr>
            <p:spPr bwMode="auto">
              <a:xfrm>
                <a:off x="2957" y="118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6" name="Freeform 3052"/>
              <p:cNvSpPr>
                <a:spLocks noEditPoints="1"/>
              </p:cNvSpPr>
              <p:nvPr/>
            </p:nvSpPr>
            <p:spPr bwMode="auto">
              <a:xfrm>
                <a:off x="2957" y="118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7" name="Freeform 3053"/>
              <p:cNvSpPr>
                <a:spLocks/>
              </p:cNvSpPr>
              <p:nvPr/>
            </p:nvSpPr>
            <p:spPr bwMode="auto">
              <a:xfrm>
                <a:off x="2949" y="1204"/>
                <a:ext cx="8" cy="24"/>
              </a:xfrm>
              <a:custGeom>
                <a:avLst/>
                <a:gdLst/>
                <a:ahLst/>
                <a:cxnLst>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24"/>
                  </a:cxn>
                </a:cxnLst>
                <a:rect l="0" t="0" r="r" b="b"/>
                <a:pathLst>
                  <a:path w="8" h="24">
                    <a:moveTo>
                      <a:pt x="8" y="24"/>
                    </a:moveTo>
                    <a:lnTo>
                      <a:pt x="8" y="24"/>
                    </a:lnTo>
                    <a:lnTo>
                      <a:pt x="8" y="24"/>
                    </a:lnTo>
                    <a:lnTo>
                      <a:pt x="8" y="24"/>
                    </a:lnTo>
                    <a:lnTo>
                      <a:pt x="8" y="24"/>
                    </a:lnTo>
                    <a:lnTo>
                      <a:pt x="8" y="24"/>
                    </a:lnTo>
                    <a:lnTo>
                      <a:pt x="8" y="16"/>
                    </a:lnTo>
                    <a:lnTo>
                      <a:pt x="8" y="16"/>
                    </a:lnTo>
                    <a:lnTo>
                      <a:pt x="8" y="16"/>
                    </a:lnTo>
                    <a:lnTo>
                      <a:pt x="8" y="16"/>
                    </a:lnTo>
                    <a:lnTo>
                      <a:pt x="0" y="16"/>
                    </a:lnTo>
                    <a:lnTo>
                      <a:pt x="0" y="16"/>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8" name="Freeform 3054"/>
              <p:cNvSpPr>
                <a:spLocks noEditPoints="1"/>
              </p:cNvSpPr>
              <p:nvPr/>
            </p:nvSpPr>
            <p:spPr bwMode="auto">
              <a:xfrm>
                <a:off x="2949" y="1204"/>
                <a:ext cx="8" cy="24"/>
              </a:xfrm>
              <a:custGeom>
                <a:avLst/>
                <a:gdLst/>
                <a:ahLst/>
                <a:cxnLst>
                  <a:cxn ang="0">
                    <a:pos x="8" y="24"/>
                  </a:cxn>
                  <a:cxn ang="0">
                    <a:pos x="8" y="24"/>
                  </a:cxn>
                  <a:cxn ang="0">
                    <a:pos x="8" y="16"/>
                  </a:cxn>
                  <a:cxn ang="0">
                    <a:pos x="8" y="16"/>
                  </a:cxn>
                  <a:cxn ang="0">
                    <a:pos x="8" y="16"/>
                  </a:cxn>
                  <a:cxn ang="0">
                    <a:pos x="0" y="16"/>
                  </a:cxn>
                  <a:cxn ang="0">
                    <a:pos x="0" y="16"/>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24"/>
                    </a:lnTo>
                    <a:close/>
                    <a:moveTo>
                      <a:pt x="8" y="16"/>
                    </a:move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9" name="Freeform 3055"/>
              <p:cNvSpPr>
                <a:spLocks/>
              </p:cNvSpPr>
              <p:nvPr/>
            </p:nvSpPr>
            <p:spPr bwMode="auto">
              <a:xfrm>
                <a:off x="2940" y="1252"/>
                <a:ext cx="9" cy="8"/>
              </a:xfrm>
              <a:custGeom>
                <a:avLst/>
                <a:gdLst/>
                <a:ahLst/>
                <a:cxnLst>
                  <a:cxn ang="0">
                    <a:pos x="9" y="8"/>
                  </a:cxn>
                  <a:cxn ang="0">
                    <a:pos x="9" y="8"/>
                  </a:cxn>
                  <a:cxn ang="0">
                    <a:pos x="0" y="8"/>
                  </a:cxn>
                  <a:cxn ang="0">
                    <a:pos x="0" y="0"/>
                  </a:cxn>
                  <a:cxn ang="0">
                    <a:pos x="0" y="0"/>
                  </a:cxn>
                  <a:cxn ang="0">
                    <a:pos x="0" y="0"/>
                  </a:cxn>
                  <a:cxn ang="0">
                    <a:pos x="0" y="0"/>
                  </a:cxn>
                  <a:cxn ang="0">
                    <a:pos x="0" y="0"/>
                  </a:cxn>
                  <a:cxn ang="0">
                    <a:pos x="0" y="0"/>
                  </a:cxn>
                  <a:cxn ang="0">
                    <a:pos x="9" y="8"/>
                  </a:cxn>
                  <a:cxn ang="0">
                    <a:pos x="9" y="8"/>
                  </a:cxn>
                </a:cxnLst>
                <a:rect l="0" t="0" r="r" b="b"/>
                <a:pathLst>
                  <a:path w="9" h="8">
                    <a:moveTo>
                      <a:pt x="9" y="8"/>
                    </a:moveTo>
                    <a:lnTo>
                      <a:pt x="9" y="8"/>
                    </a:lnTo>
                    <a:lnTo>
                      <a:pt x="0" y="8"/>
                    </a:lnTo>
                    <a:lnTo>
                      <a:pt x="0" y="0"/>
                    </a:lnTo>
                    <a:lnTo>
                      <a:pt x="0" y="0"/>
                    </a:lnTo>
                    <a:lnTo>
                      <a:pt x="0" y="0"/>
                    </a:lnTo>
                    <a:lnTo>
                      <a:pt x="0" y="0"/>
                    </a:lnTo>
                    <a:lnTo>
                      <a:pt x="0" y="0"/>
                    </a:lnTo>
                    <a:lnTo>
                      <a:pt x="0"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0" name="Freeform 3056"/>
              <p:cNvSpPr>
                <a:spLocks noEditPoints="1"/>
              </p:cNvSpPr>
              <p:nvPr/>
            </p:nvSpPr>
            <p:spPr bwMode="auto">
              <a:xfrm>
                <a:off x="2940" y="1252"/>
                <a:ext cx="9" cy="8"/>
              </a:xfrm>
              <a:custGeom>
                <a:avLst/>
                <a:gdLst/>
                <a:ahLst/>
                <a:cxnLst>
                  <a:cxn ang="0">
                    <a:pos x="9" y="8"/>
                  </a:cxn>
                  <a:cxn ang="0">
                    <a:pos x="9" y="8"/>
                  </a:cxn>
                  <a:cxn ang="0">
                    <a:pos x="9" y="8"/>
                  </a:cxn>
                  <a:cxn ang="0">
                    <a:pos x="9" y="8"/>
                  </a:cxn>
                  <a:cxn ang="0">
                    <a:pos x="9"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9" y="8"/>
                  </a:cxn>
                  <a:cxn ang="0">
                    <a:pos x="9" y="8"/>
                  </a:cxn>
                  <a:cxn ang="0">
                    <a:pos x="9" y="8"/>
                  </a:cxn>
                  <a:cxn ang="0">
                    <a:pos x="9" y="8"/>
                  </a:cxn>
                  <a:cxn ang="0">
                    <a:pos x="0" y="0"/>
                  </a:cxn>
                </a:cxnLst>
                <a:rect l="0" t="0" r="r" b="b"/>
                <a:pathLst>
                  <a:path w="9" h="8">
                    <a:moveTo>
                      <a:pt x="9" y="8"/>
                    </a:moveTo>
                    <a:lnTo>
                      <a:pt x="9" y="8"/>
                    </a:lnTo>
                    <a:lnTo>
                      <a:pt x="9" y="8"/>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1" name="Freeform 3057"/>
              <p:cNvSpPr>
                <a:spLocks/>
              </p:cNvSpPr>
              <p:nvPr/>
            </p:nvSpPr>
            <p:spPr bwMode="auto">
              <a:xfrm>
                <a:off x="2836" y="1260"/>
                <a:ext cx="725" cy="952"/>
              </a:xfrm>
              <a:custGeom>
                <a:avLst/>
                <a:gdLst/>
                <a:ahLst/>
                <a:cxnLst>
                  <a:cxn ang="0">
                    <a:pos x="233" y="24"/>
                  </a:cxn>
                  <a:cxn ang="0">
                    <a:pos x="274" y="16"/>
                  </a:cxn>
                  <a:cxn ang="0">
                    <a:pos x="314" y="32"/>
                  </a:cxn>
                  <a:cxn ang="0">
                    <a:pos x="338" y="57"/>
                  </a:cxn>
                  <a:cxn ang="0">
                    <a:pos x="354" y="105"/>
                  </a:cxn>
                  <a:cxn ang="0">
                    <a:pos x="379" y="145"/>
                  </a:cxn>
                  <a:cxn ang="0">
                    <a:pos x="427" y="154"/>
                  </a:cxn>
                  <a:cxn ang="0">
                    <a:pos x="483" y="154"/>
                  </a:cxn>
                  <a:cxn ang="0">
                    <a:pos x="540" y="129"/>
                  </a:cxn>
                  <a:cxn ang="0">
                    <a:pos x="596" y="121"/>
                  </a:cxn>
                  <a:cxn ang="0">
                    <a:pos x="661" y="121"/>
                  </a:cxn>
                  <a:cxn ang="0">
                    <a:pos x="709" y="137"/>
                  </a:cxn>
                  <a:cxn ang="0">
                    <a:pos x="653" y="952"/>
                  </a:cxn>
                  <a:cxn ang="0">
                    <a:pos x="475" y="952"/>
                  </a:cxn>
                  <a:cxn ang="0">
                    <a:pos x="322" y="952"/>
                  </a:cxn>
                  <a:cxn ang="0">
                    <a:pos x="209" y="952"/>
                  </a:cxn>
                  <a:cxn ang="0">
                    <a:pos x="121" y="952"/>
                  </a:cxn>
                  <a:cxn ang="0">
                    <a:pos x="48" y="936"/>
                  </a:cxn>
                  <a:cxn ang="0">
                    <a:pos x="40" y="920"/>
                  </a:cxn>
                  <a:cxn ang="0">
                    <a:pos x="24" y="896"/>
                  </a:cxn>
                  <a:cxn ang="0">
                    <a:pos x="24" y="880"/>
                  </a:cxn>
                  <a:cxn ang="0">
                    <a:pos x="24" y="856"/>
                  </a:cxn>
                  <a:cxn ang="0">
                    <a:pos x="32" y="831"/>
                  </a:cxn>
                  <a:cxn ang="0">
                    <a:pos x="32" y="815"/>
                  </a:cxn>
                  <a:cxn ang="0">
                    <a:pos x="16" y="799"/>
                  </a:cxn>
                  <a:cxn ang="0">
                    <a:pos x="8" y="791"/>
                  </a:cxn>
                  <a:cxn ang="0">
                    <a:pos x="0" y="767"/>
                  </a:cxn>
                  <a:cxn ang="0">
                    <a:pos x="16" y="726"/>
                  </a:cxn>
                  <a:cxn ang="0">
                    <a:pos x="24" y="694"/>
                  </a:cxn>
                  <a:cxn ang="0">
                    <a:pos x="32" y="654"/>
                  </a:cxn>
                  <a:cxn ang="0">
                    <a:pos x="40" y="654"/>
                  </a:cxn>
                  <a:cxn ang="0">
                    <a:pos x="64" y="605"/>
                  </a:cxn>
                  <a:cxn ang="0">
                    <a:pos x="72" y="581"/>
                  </a:cxn>
                  <a:cxn ang="0">
                    <a:pos x="80" y="533"/>
                  </a:cxn>
                  <a:cxn ang="0">
                    <a:pos x="88" y="484"/>
                  </a:cxn>
                  <a:cxn ang="0">
                    <a:pos x="88" y="444"/>
                  </a:cxn>
                  <a:cxn ang="0">
                    <a:pos x="96" y="412"/>
                  </a:cxn>
                  <a:cxn ang="0">
                    <a:pos x="96" y="371"/>
                  </a:cxn>
                  <a:cxn ang="0">
                    <a:pos x="96" y="355"/>
                  </a:cxn>
                  <a:cxn ang="0">
                    <a:pos x="96" y="323"/>
                  </a:cxn>
                  <a:cxn ang="0">
                    <a:pos x="96" y="315"/>
                  </a:cxn>
                  <a:cxn ang="0">
                    <a:pos x="104" y="283"/>
                  </a:cxn>
                  <a:cxn ang="0">
                    <a:pos x="113" y="258"/>
                  </a:cxn>
                  <a:cxn ang="0">
                    <a:pos x="113" y="226"/>
                  </a:cxn>
                  <a:cxn ang="0">
                    <a:pos x="121" y="210"/>
                  </a:cxn>
                  <a:cxn ang="0">
                    <a:pos x="121" y="186"/>
                  </a:cxn>
                  <a:cxn ang="0">
                    <a:pos x="121" y="186"/>
                  </a:cxn>
                  <a:cxn ang="0">
                    <a:pos x="121" y="170"/>
                  </a:cxn>
                  <a:cxn ang="0">
                    <a:pos x="121" y="154"/>
                  </a:cxn>
                  <a:cxn ang="0">
                    <a:pos x="121" y="129"/>
                  </a:cxn>
                  <a:cxn ang="0">
                    <a:pos x="113" y="105"/>
                  </a:cxn>
                  <a:cxn ang="0">
                    <a:pos x="121" y="81"/>
                  </a:cxn>
                  <a:cxn ang="0">
                    <a:pos x="113" y="65"/>
                  </a:cxn>
                  <a:cxn ang="0">
                    <a:pos x="121" y="41"/>
                  </a:cxn>
                  <a:cxn ang="0">
                    <a:pos x="104" y="8"/>
                  </a:cxn>
                  <a:cxn ang="0">
                    <a:pos x="121" y="8"/>
                  </a:cxn>
                  <a:cxn ang="0">
                    <a:pos x="129" y="16"/>
                  </a:cxn>
                  <a:cxn ang="0">
                    <a:pos x="145" y="16"/>
                  </a:cxn>
                  <a:cxn ang="0">
                    <a:pos x="153" y="8"/>
                  </a:cxn>
                  <a:cxn ang="0">
                    <a:pos x="169" y="16"/>
                  </a:cxn>
                  <a:cxn ang="0">
                    <a:pos x="201" y="8"/>
                  </a:cxn>
                  <a:cxn ang="0">
                    <a:pos x="209" y="0"/>
                  </a:cxn>
                  <a:cxn ang="0">
                    <a:pos x="209" y="0"/>
                  </a:cxn>
                </a:cxnLst>
                <a:rect l="0" t="0" r="r" b="b"/>
                <a:pathLst>
                  <a:path w="725" h="952">
                    <a:moveTo>
                      <a:pt x="209" y="0"/>
                    </a:moveTo>
                    <a:lnTo>
                      <a:pt x="217" y="0"/>
                    </a:lnTo>
                    <a:lnTo>
                      <a:pt x="217" y="0"/>
                    </a:lnTo>
                    <a:lnTo>
                      <a:pt x="225" y="0"/>
                    </a:lnTo>
                    <a:lnTo>
                      <a:pt x="225" y="0"/>
                    </a:lnTo>
                    <a:lnTo>
                      <a:pt x="225" y="8"/>
                    </a:lnTo>
                    <a:lnTo>
                      <a:pt x="225" y="8"/>
                    </a:lnTo>
                    <a:lnTo>
                      <a:pt x="225" y="16"/>
                    </a:lnTo>
                    <a:lnTo>
                      <a:pt x="225" y="16"/>
                    </a:lnTo>
                    <a:lnTo>
                      <a:pt x="233" y="16"/>
                    </a:lnTo>
                    <a:lnTo>
                      <a:pt x="233" y="24"/>
                    </a:lnTo>
                    <a:lnTo>
                      <a:pt x="233" y="24"/>
                    </a:lnTo>
                    <a:lnTo>
                      <a:pt x="241" y="24"/>
                    </a:lnTo>
                    <a:lnTo>
                      <a:pt x="250" y="24"/>
                    </a:lnTo>
                    <a:lnTo>
                      <a:pt x="250" y="24"/>
                    </a:lnTo>
                    <a:lnTo>
                      <a:pt x="258" y="24"/>
                    </a:lnTo>
                    <a:lnTo>
                      <a:pt x="258" y="24"/>
                    </a:lnTo>
                    <a:lnTo>
                      <a:pt x="258" y="24"/>
                    </a:lnTo>
                    <a:lnTo>
                      <a:pt x="266" y="24"/>
                    </a:lnTo>
                    <a:lnTo>
                      <a:pt x="274" y="16"/>
                    </a:lnTo>
                    <a:lnTo>
                      <a:pt x="274" y="16"/>
                    </a:lnTo>
                    <a:lnTo>
                      <a:pt x="274" y="16"/>
                    </a:lnTo>
                    <a:lnTo>
                      <a:pt x="282" y="16"/>
                    </a:lnTo>
                    <a:lnTo>
                      <a:pt x="282" y="16"/>
                    </a:lnTo>
                    <a:lnTo>
                      <a:pt x="282" y="16"/>
                    </a:lnTo>
                    <a:lnTo>
                      <a:pt x="290" y="16"/>
                    </a:lnTo>
                    <a:lnTo>
                      <a:pt x="298" y="16"/>
                    </a:lnTo>
                    <a:lnTo>
                      <a:pt x="306" y="24"/>
                    </a:lnTo>
                    <a:lnTo>
                      <a:pt x="306" y="24"/>
                    </a:lnTo>
                    <a:lnTo>
                      <a:pt x="306" y="32"/>
                    </a:lnTo>
                    <a:lnTo>
                      <a:pt x="306" y="32"/>
                    </a:lnTo>
                    <a:lnTo>
                      <a:pt x="306" y="32"/>
                    </a:lnTo>
                    <a:lnTo>
                      <a:pt x="314" y="32"/>
                    </a:lnTo>
                    <a:lnTo>
                      <a:pt x="314" y="32"/>
                    </a:lnTo>
                    <a:lnTo>
                      <a:pt x="322" y="32"/>
                    </a:lnTo>
                    <a:lnTo>
                      <a:pt x="322" y="32"/>
                    </a:lnTo>
                    <a:lnTo>
                      <a:pt x="322" y="32"/>
                    </a:lnTo>
                    <a:lnTo>
                      <a:pt x="330" y="32"/>
                    </a:lnTo>
                    <a:lnTo>
                      <a:pt x="338" y="41"/>
                    </a:lnTo>
                    <a:lnTo>
                      <a:pt x="338" y="41"/>
                    </a:lnTo>
                    <a:lnTo>
                      <a:pt x="338" y="41"/>
                    </a:lnTo>
                    <a:lnTo>
                      <a:pt x="338" y="41"/>
                    </a:lnTo>
                    <a:lnTo>
                      <a:pt x="338" y="49"/>
                    </a:lnTo>
                    <a:lnTo>
                      <a:pt x="338" y="57"/>
                    </a:lnTo>
                    <a:lnTo>
                      <a:pt x="346" y="65"/>
                    </a:lnTo>
                    <a:lnTo>
                      <a:pt x="346" y="65"/>
                    </a:lnTo>
                    <a:lnTo>
                      <a:pt x="354" y="65"/>
                    </a:lnTo>
                    <a:lnTo>
                      <a:pt x="354" y="81"/>
                    </a:lnTo>
                    <a:lnTo>
                      <a:pt x="362" y="81"/>
                    </a:lnTo>
                    <a:lnTo>
                      <a:pt x="362" y="89"/>
                    </a:lnTo>
                    <a:lnTo>
                      <a:pt x="362" y="89"/>
                    </a:lnTo>
                    <a:lnTo>
                      <a:pt x="362" y="89"/>
                    </a:lnTo>
                    <a:lnTo>
                      <a:pt x="354" y="97"/>
                    </a:lnTo>
                    <a:lnTo>
                      <a:pt x="354" y="105"/>
                    </a:lnTo>
                    <a:lnTo>
                      <a:pt x="354" y="105"/>
                    </a:lnTo>
                    <a:lnTo>
                      <a:pt x="354" y="113"/>
                    </a:lnTo>
                    <a:lnTo>
                      <a:pt x="354" y="113"/>
                    </a:lnTo>
                    <a:lnTo>
                      <a:pt x="354" y="113"/>
                    </a:lnTo>
                    <a:lnTo>
                      <a:pt x="354" y="121"/>
                    </a:lnTo>
                    <a:lnTo>
                      <a:pt x="354" y="129"/>
                    </a:lnTo>
                    <a:lnTo>
                      <a:pt x="362" y="129"/>
                    </a:lnTo>
                    <a:lnTo>
                      <a:pt x="362" y="137"/>
                    </a:lnTo>
                    <a:lnTo>
                      <a:pt x="370" y="137"/>
                    </a:lnTo>
                    <a:lnTo>
                      <a:pt x="370" y="137"/>
                    </a:lnTo>
                    <a:lnTo>
                      <a:pt x="379" y="137"/>
                    </a:lnTo>
                    <a:lnTo>
                      <a:pt x="379" y="145"/>
                    </a:lnTo>
                    <a:lnTo>
                      <a:pt x="387" y="145"/>
                    </a:lnTo>
                    <a:lnTo>
                      <a:pt x="387" y="145"/>
                    </a:lnTo>
                    <a:lnTo>
                      <a:pt x="387" y="145"/>
                    </a:lnTo>
                    <a:lnTo>
                      <a:pt x="395" y="145"/>
                    </a:lnTo>
                    <a:lnTo>
                      <a:pt x="403" y="145"/>
                    </a:lnTo>
                    <a:lnTo>
                      <a:pt x="411" y="145"/>
                    </a:lnTo>
                    <a:lnTo>
                      <a:pt x="411" y="154"/>
                    </a:lnTo>
                    <a:lnTo>
                      <a:pt x="419" y="154"/>
                    </a:lnTo>
                    <a:lnTo>
                      <a:pt x="419" y="154"/>
                    </a:lnTo>
                    <a:lnTo>
                      <a:pt x="419" y="154"/>
                    </a:lnTo>
                    <a:lnTo>
                      <a:pt x="427" y="154"/>
                    </a:lnTo>
                    <a:lnTo>
                      <a:pt x="435" y="154"/>
                    </a:lnTo>
                    <a:lnTo>
                      <a:pt x="435" y="154"/>
                    </a:lnTo>
                    <a:lnTo>
                      <a:pt x="451" y="154"/>
                    </a:lnTo>
                    <a:lnTo>
                      <a:pt x="459" y="154"/>
                    </a:lnTo>
                    <a:lnTo>
                      <a:pt x="467" y="154"/>
                    </a:lnTo>
                    <a:lnTo>
                      <a:pt x="467" y="154"/>
                    </a:lnTo>
                    <a:lnTo>
                      <a:pt x="467" y="154"/>
                    </a:lnTo>
                    <a:lnTo>
                      <a:pt x="475" y="154"/>
                    </a:lnTo>
                    <a:lnTo>
                      <a:pt x="475" y="154"/>
                    </a:lnTo>
                    <a:lnTo>
                      <a:pt x="483" y="154"/>
                    </a:lnTo>
                    <a:lnTo>
                      <a:pt x="483" y="154"/>
                    </a:lnTo>
                    <a:lnTo>
                      <a:pt x="483" y="154"/>
                    </a:lnTo>
                    <a:lnTo>
                      <a:pt x="499" y="145"/>
                    </a:lnTo>
                    <a:lnTo>
                      <a:pt x="516" y="145"/>
                    </a:lnTo>
                    <a:lnTo>
                      <a:pt x="516" y="145"/>
                    </a:lnTo>
                    <a:lnTo>
                      <a:pt x="516" y="145"/>
                    </a:lnTo>
                    <a:lnTo>
                      <a:pt x="524" y="137"/>
                    </a:lnTo>
                    <a:lnTo>
                      <a:pt x="540" y="129"/>
                    </a:lnTo>
                    <a:lnTo>
                      <a:pt x="540" y="129"/>
                    </a:lnTo>
                    <a:lnTo>
                      <a:pt x="540" y="129"/>
                    </a:lnTo>
                    <a:lnTo>
                      <a:pt x="540" y="129"/>
                    </a:lnTo>
                    <a:lnTo>
                      <a:pt x="540" y="129"/>
                    </a:lnTo>
                    <a:lnTo>
                      <a:pt x="548" y="129"/>
                    </a:lnTo>
                    <a:lnTo>
                      <a:pt x="556" y="121"/>
                    </a:lnTo>
                    <a:lnTo>
                      <a:pt x="556" y="121"/>
                    </a:lnTo>
                    <a:lnTo>
                      <a:pt x="556" y="121"/>
                    </a:lnTo>
                    <a:lnTo>
                      <a:pt x="572" y="121"/>
                    </a:lnTo>
                    <a:lnTo>
                      <a:pt x="580" y="121"/>
                    </a:lnTo>
                    <a:lnTo>
                      <a:pt x="580" y="121"/>
                    </a:lnTo>
                    <a:lnTo>
                      <a:pt x="580" y="121"/>
                    </a:lnTo>
                    <a:lnTo>
                      <a:pt x="580" y="121"/>
                    </a:lnTo>
                    <a:lnTo>
                      <a:pt x="596" y="121"/>
                    </a:lnTo>
                    <a:lnTo>
                      <a:pt x="596" y="121"/>
                    </a:lnTo>
                    <a:lnTo>
                      <a:pt x="612" y="121"/>
                    </a:lnTo>
                    <a:lnTo>
                      <a:pt x="612" y="121"/>
                    </a:lnTo>
                    <a:lnTo>
                      <a:pt x="620" y="121"/>
                    </a:lnTo>
                    <a:lnTo>
                      <a:pt x="628" y="121"/>
                    </a:lnTo>
                    <a:lnTo>
                      <a:pt x="636" y="121"/>
                    </a:lnTo>
                    <a:lnTo>
                      <a:pt x="636" y="121"/>
                    </a:lnTo>
                    <a:lnTo>
                      <a:pt x="644" y="121"/>
                    </a:lnTo>
                    <a:lnTo>
                      <a:pt x="644" y="121"/>
                    </a:lnTo>
                    <a:lnTo>
                      <a:pt x="653" y="121"/>
                    </a:lnTo>
                    <a:lnTo>
                      <a:pt x="661" y="121"/>
                    </a:lnTo>
                    <a:lnTo>
                      <a:pt x="661" y="121"/>
                    </a:lnTo>
                    <a:lnTo>
                      <a:pt x="661" y="129"/>
                    </a:lnTo>
                    <a:lnTo>
                      <a:pt x="677" y="129"/>
                    </a:lnTo>
                    <a:lnTo>
                      <a:pt x="677" y="129"/>
                    </a:lnTo>
                    <a:lnTo>
                      <a:pt x="677" y="137"/>
                    </a:lnTo>
                    <a:lnTo>
                      <a:pt x="677" y="137"/>
                    </a:lnTo>
                    <a:lnTo>
                      <a:pt x="685" y="145"/>
                    </a:lnTo>
                    <a:lnTo>
                      <a:pt x="685" y="145"/>
                    </a:lnTo>
                    <a:lnTo>
                      <a:pt x="693" y="145"/>
                    </a:lnTo>
                    <a:lnTo>
                      <a:pt x="693" y="145"/>
                    </a:lnTo>
                    <a:lnTo>
                      <a:pt x="701" y="137"/>
                    </a:lnTo>
                    <a:lnTo>
                      <a:pt x="709" y="137"/>
                    </a:lnTo>
                    <a:lnTo>
                      <a:pt x="709" y="137"/>
                    </a:lnTo>
                    <a:lnTo>
                      <a:pt x="717" y="137"/>
                    </a:lnTo>
                    <a:lnTo>
                      <a:pt x="725" y="129"/>
                    </a:lnTo>
                    <a:lnTo>
                      <a:pt x="725" y="952"/>
                    </a:lnTo>
                    <a:lnTo>
                      <a:pt x="701" y="952"/>
                    </a:lnTo>
                    <a:lnTo>
                      <a:pt x="693" y="952"/>
                    </a:lnTo>
                    <a:lnTo>
                      <a:pt x="677" y="952"/>
                    </a:lnTo>
                    <a:lnTo>
                      <a:pt x="677" y="952"/>
                    </a:lnTo>
                    <a:lnTo>
                      <a:pt x="669" y="952"/>
                    </a:lnTo>
                    <a:lnTo>
                      <a:pt x="669" y="952"/>
                    </a:lnTo>
                    <a:lnTo>
                      <a:pt x="653" y="952"/>
                    </a:lnTo>
                    <a:lnTo>
                      <a:pt x="636" y="952"/>
                    </a:lnTo>
                    <a:lnTo>
                      <a:pt x="604" y="952"/>
                    </a:lnTo>
                    <a:lnTo>
                      <a:pt x="580" y="952"/>
                    </a:lnTo>
                    <a:lnTo>
                      <a:pt x="572" y="952"/>
                    </a:lnTo>
                    <a:lnTo>
                      <a:pt x="572" y="952"/>
                    </a:lnTo>
                    <a:lnTo>
                      <a:pt x="548" y="952"/>
                    </a:lnTo>
                    <a:lnTo>
                      <a:pt x="540" y="952"/>
                    </a:lnTo>
                    <a:lnTo>
                      <a:pt x="524" y="952"/>
                    </a:lnTo>
                    <a:lnTo>
                      <a:pt x="524" y="952"/>
                    </a:lnTo>
                    <a:lnTo>
                      <a:pt x="491" y="952"/>
                    </a:lnTo>
                    <a:lnTo>
                      <a:pt x="475" y="952"/>
                    </a:lnTo>
                    <a:lnTo>
                      <a:pt x="467" y="952"/>
                    </a:lnTo>
                    <a:lnTo>
                      <a:pt x="459" y="952"/>
                    </a:lnTo>
                    <a:lnTo>
                      <a:pt x="427" y="952"/>
                    </a:lnTo>
                    <a:lnTo>
                      <a:pt x="387" y="952"/>
                    </a:lnTo>
                    <a:lnTo>
                      <a:pt x="370" y="952"/>
                    </a:lnTo>
                    <a:lnTo>
                      <a:pt x="370" y="952"/>
                    </a:lnTo>
                    <a:lnTo>
                      <a:pt x="338" y="952"/>
                    </a:lnTo>
                    <a:lnTo>
                      <a:pt x="330" y="952"/>
                    </a:lnTo>
                    <a:lnTo>
                      <a:pt x="330" y="952"/>
                    </a:lnTo>
                    <a:lnTo>
                      <a:pt x="322" y="952"/>
                    </a:lnTo>
                    <a:lnTo>
                      <a:pt x="322" y="952"/>
                    </a:lnTo>
                    <a:lnTo>
                      <a:pt x="314" y="952"/>
                    </a:lnTo>
                    <a:lnTo>
                      <a:pt x="306" y="952"/>
                    </a:lnTo>
                    <a:lnTo>
                      <a:pt x="306" y="952"/>
                    </a:lnTo>
                    <a:lnTo>
                      <a:pt x="290" y="952"/>
                    </a:lnTo>
                    <a:lnTo>
                      <a:pt x="274" y="952"/>
                    </a:lnTo>
                    <a:lnTo>
                      <a:pt x="258" y="952"/>
                    </a:lnTo>
                    <a:lnTo>
                      <a:pt x="250" y="952"/>
                    </a:lnTo>
                    <a:lnTo>
                      <a:pt x="233" y="952"/>
                    </a:lnTo>
                    <a:lnTo>
                      <a:pt x="225" y="952"/>
                    </a:lnTo>
                    <a:lnTo>
                      <a:pt x="209" y="952"/>
                    </a:lnTo>
                    <a:lnTo>
                      <a:pt x="209" y="952"/>
                    </a:lnTo>
                    <a:lnTo>
                      <a:pt x="201" y="952"/>
                    </a:lnTo>
                    <a:lnTo>
                      <a:pt x="193" y="952"/>
                    </a:lnTo>
                    <a:lnTo>
                      <a:pt x="185" y="952"/>
                    </a:lnTo>
                    <a:lnTo>
                      <a:pt x="185" y="952"/>
                    </a:lnTo>
                    <a:lnTo>
                      <a:pt x="185" y="952"/>
                    </a:lnTo>
                    <a:lnTo>
                      <a:pt x="169" y="952"/>
                    </a:lnTo>
                    <a:lnTo>
                      <a:pt x="161" y="952"/>
                    </a:lnTo>
                    <a:lnTo>
                      <a:pt x="137" y="952"/>
                    </a:lnTo>
                    <a:lnTo>
                      <a:pt x="129" y="952"/>
                    </a:lnTo>
                    <a:lnTo>
                      <a:pt x="129" y="952"/>
                    </a:lnTo>
                    <a:lnTo>
                      <a:pt x="121" y="952"/>
                    </a:lnTo>
                    <a:lnTo>
                      <a:pt x="96" y="952"/>
                    </a:lnTo>
                    <a:lnTo>
                      <a:pt x="96" y="952"/>
                    </a:lnTo>
                    <a:lnTo>
                      <a:pt x="64" y="952"/>
                    </a:lnTo>
                    <a:lnTo>
                      <a:pt x="64" y="952"/>
                    </a:lnTo>
                    <a:lnTo>
                      <a:pt x="64" y="944"/>
                    </a:lnTo>
                    <a:lnTo>
                      <a:pt x="56" y="944"/>
                    </a:lnTo>
                    <a:lnTo>
                      <a:pt x="56" y="944"/>
                    </a:lnTo>
                    <a:lnTo>
                      <a:pt x="48" y="944"/>
                    </a:lnTo>
                    <a:lnTo>
                      <a:pt x="48" y="944"/>
                    </a:lnTo>
                    <a:lnTo>
                      <a:pt x="48" y="936"/>
                    </a:lnTo>
                    <a:lnTo>
                      <a:pt x="48" y="936"/>
                    </a:lnTo>
                    <a:lnTo>
                      <a:pt x="48" y="936"/>
                    </a:lnTo>
                    <a:lnTo>
                      <a:pt x="48" y="936"/>
                    </a:lnTo>
                    <a:lnTo>
                      <a:pt x="40" y="936"/>
                    </a:lnTo>
                    <a:lnTo>
                      <a:pt x="40" y="936"/>
                    </a:lnTo>
                    <a:lnTo>
                      <a:pt x="40" y="928"/>
                    </a:lnTo>
                    <a:lnTo>
                      <a:pt x="40" y="928"/>
                    </a:lnTo>
                    <a:lnTo>
                      <a:pt x="40" y="928"/>
                    </a:lnTo>
                    <a:lnTo>
                      <a:pt x="40" y="928"/>
                    </a:lnTo>
                    <a:lnTo>
                      <a:pt x="40" y="928"/>
                    </a:lnTo>
                    <a:lnTo>
                      <a:pt x="40" y="920"/>
                    </a:lnTo>
                    <a:lnTo>
                      <a:pt x="40" y="920"/>
                    </a:lnTo>
                    <a:lnTo>
                      <a:pt x="32" y="920"/>
                    </a:lnTo>
                    <a:lnTo>
                      <a:pt x="32" y="920"/>
                    </a:lnTo>
                    <a:lnTo>
                      <a:pt x="32" y="920"/>
                    </a:lnTo>
                    <a:lnTo>
                      <a:pt x="40" y="920"/>
                    </a:lnTo>
                    <a:lnTo>
                      <a:pt x="32" y="912"/>
                    </a:lnTo>
                    <a:lnTo>
                      <a:pt x="40" y="912"/>
                    </a:lnTo>
                    <a:lnTo>
                      <a:pt x="32" y="912"/>
                    </a:lnTo>
                    <a:lnTo>
                      <a:pt x="32" y="904"/>
                    </a:lnTo>
                    <a:lnTo>
                      <a:pt x="32" y="904"/>
                    </a:lnTo>
                    <a:lnTo>
                      <a:pt x="32" y="896"/>
                    </a:lnTo>
                    <a:lnTo>
                      <a:pt x="24" y="896"/>
                    </a:lnTo>
                    <a:lnTo>
                      <a:pt x="24" y="896"/>
                    </a:lnTo>
                    <a:lnTo>
                      <a:pt x="24" y="896"/>
                    </a:lnTo>
                    <a:lnTo>
                      <a:pt x="24" y="888"/>
                    </a:lnTo>
                    <a:lnTo>
                      <a:pt x="24" y="888"/>
                    </a:lnTo>
                    <a:lnTo>
                      <a:pt x="24" y="888"/>
                    </a:lnTo>
                    <a:lnTo>
                      <a:pt x="24" y="880"/>
                    </a:lnTo>
                    <a:lnTo>
                      <a:pt x="24" y="880"/>
                    </a:lnTo>
                    <a:lnTo>
                      <a:pt x="24" y="880"/>
                    </a:lnTo>
                    <a:lnTo>
                      <a:pt x="24" y="880"/>
                    </a:lnTo>
                    <a:lnTo>
                      <a:pt x="24" y="880"/>
                    </a:lnTo>
                    <a:lnTo>
                      <a:pt x="24" y="880"/>
                    </a:lnTo>
                    <a:lnTo>
                      <a:pt x="24" y="880"/>
                    </a:lnTo>
                    <a:lnTo>
                      <a:pt x="24" y="880"/>
                    </a:lnTo>
                    <a:lnTo>
                      <a:pt x="24" y="872"/>
                    </a:lnTo>
                    <a:lnTo>
                      <a:pt x="24" y="864"/>
                    </a:lnTo>
                    <a:lnTo>
                      <a:pt x="24" y="864"/>
                    </a:lnTo>
                    <a:lnTo>
                      <a:pt x="24" y="864"/>
                    </a:lnTo>
                    <a:lnTo>
                      <a:pt x="24" y="864"/>
                    </a:lnTo>
                    <a:lnTo>
                      <a:pt x="24" y="864"/>
                    </a:lnTo>
                    <a:lnTo>
                      <a:pt x="24" y="856"/>
                    </a:lnTo>
                    <a:lnTo>
                      <a:pt x="24" y="856"/>
                    </a:lnTo>
                    <a:lnTo>
                      <a:pt x="24" y="856"/>
                    </a:lnTo>
                    <a:lnTo>
                      <a:pt x="24" y="856"/>
                    </a:lnTo>
                    <a:lnTo>
                      <a:pt x="24" y="856"/>
                    </a:lnTo>
                    <a:lnTo>
                      <a:pt x="24" y="856"/>
                    </a:lnTo>
                    <a:lnTo>
                      <a:pt x="24" y="848"/>
                    </a:lnTo>
                    <a:lnTo>
                      <a:pt x="24" y="848"/>
                    </a:lnTo>
                    <a:lnTo>
                      <a:pt x="24" y="848"/>
                    </a:lnTo>
                    <a:lnTo>
                      <a:pt x="24" y="848"/>
                    </a:lnTo>
                    <a:lnTo>
                      <a:pt x="24" y="848"/>
                    </a:lnTo>
                    <a:lnTo>
                      <a:pt x="24" y="839"/>
                    </a:lnTo>
                    <a:lnTo>
                      <a:pt x="24" y="839"/>
                    </a:lnTo>
                    <a:lnTo>
                      <a:pt x="32" y="831"/>
                    </a:lnTo>
                    <a:lnTo>
                      <a:pt x="32" y="823"/>
                    </a:lnTo>
                    <a:lnTo>
                      <a:pt x="32" y="823"/>
                    </a:lnTo>
                    <a:lnTo>
                      <a:pt x="32" y="823"/>
                    </a:lnTo>
                    <a:lnTo>
                      <a:pt x="32" y="823"/>
                    </a:lnTo>
                    <a:lnTo>
                      <a:pt x="32" y="823"/>
                    </a:lnTo>
                    <a:lnTo>
                      <a:pt x="32" y="823"/>
                    </a:lnTo>
                    <a:lnTo>
                      <a:pt x="24" y="823"/>
                    </a:lnTo>
                    <a:lnTo>
                      <a:pt x="24" y="823"/>
                    </a:lnTo>
                    <a:lnTo>
                      <a:pt x="32" y="823"/>
                    </a:lnTo>
                    <a:lnTo>
                      <a:pt x="32" y="815"/>
                    </a:lnTo>
                    <a:lnTo>
                      <a:pt x="32" y="815"/>
                    </a:lnTo>
                    <a:lnTo>
                      <a:pt x="24" y="815"/>
                    </a:lnTo>
                    <a:lnTo>
                      <a:pt x="24" y="815"/>
                    </a:lnTo>
                    <a:lnTo>
                      <a:pt x="24" y="807"/>
                    </a:lnTo>
                    <a:lnTo>
                      <a:pt x="24" y="807"/>
                    </a:lnTo>
                    <a:lnTo>
                      <a:pt x="24" y="807"/>
                    </a:lnTo>
                    <a:lnTo>
                      <a:pt x="24" y="807"/>
                    </a:lnTo>
                    <a:lnTo>
                      <a:pt x="24" y="807"/>
                    </a:lnTo>
                    <a:lnTo>
                      <a:pt x="24" y="807"/>
                    </a:lnTo>
                    <a:lnTo>
                      <a:pt x="24" y="807"/>
                    </a:lnTo>
                    <a:lnTo>
                      <a:pt x="16" y="799"/>
                    </a:lnTo>
                    <a:lnTo>
                      <a:pt x="16" y="799"/>
                    </a:lnTo>
                    <a:lnTo>
                      <a:pt x="16" y="799"/>
                    </a:lnTo>
                    <a:lnTo>
                      <a:pt x="16" y="799"/>
                    </a:lnTo>
                    <a:lnTo>
                      <a:pt x="16" y="799"/>
                    </a:lnTo>
                    <a:lnTo>
                      <a:pt x="16" y="799"/>
                    </a:lnTo>
                    <a:lnTo>
                      <a:pt x="16" y="791"/>
                    </a:lnTo>
                    <a:lnTo>
                      <a:pt x="16" y="791"/>
                    </a:lnTo>
                    <a:lnTo>
                      <a:pt x="16" y="791"/>
                    </a:lnTo>
                    <a:lnTo>
                      <a:pt x="8" y="791"/>
                    </a:lnTo>
                    <a:lnTo>
                      <a:pt x="8" y="791"/>
                    </a:lnTo>
                    <a:lnTo>
                      <a:pt x="8" y="791"/>
                    </a:lnTo>
                    <a:lnTo>
                      <a:pt x="8" y="791"/>
                    </a:lnTo>
                    <a:lnTo>
                      <a:pt x="8" y="791"/>
                    </a:lnTo>
                    <a:lnTo>
                      <a:pt x="8" y="783"/>
                    </a:lnTo>
                    <a:lnTo>
                      <a:pt x="8" y="783"/>
                    </a:lnTo>
                    <a:lnTo>
                      <a:pt x="0" y="775"/>
                    </a:lnTo>
                    <a:lnTo>
                      <a:pt x="0" y="775"/>
                    </a:lnTo>
                    <a:lnTo>
                      <a:pt x="0" y="775"/>
                    </a:lnTo>
                    <a:lnTo>
                      <a:pt x="0" y="767"/>
                    </a:lnTo>
                    <a:lnTo>
                      <a:pt x="0" y="767"/>
                    </a:lnTo>
                    <a:lnTo>
                      <a:pt x="0" y="767"/>
                    </a:lnTo>
                    <a:lnTo>
                      <a:pt x="0" y="767"/>
                    </a:lnTo>
                    <a:lnTo>
                      <a:pt x="0" y="767"/>
                    </a:lnTo>
                    <a:lnTo>
                      <a:pt x="0" y="767"/>
                    </a:lnTo>
                    <a:lnTo>
                      <a:pt x="0" y="759"/>
                    </a:lnTo>
                    <a:lnTo>
                      <a:pt x="0" y="759"/>
                    </a:lnTo>
                    <a:lnTo>
                      <a:pt x="0" y="759"/>
                    </a:lnTo>
                    <a:lnTo>
                      <a:pt x="0" y="759"/>
                    </a:lnTo>
                    <a:lnTo>
                      <a:pt x="8" y="751"/>
                    </a:lnTo>
                    <a:lnTo>
                      <a:pt x="8" y="751"/>
                    </a:lnTo>
                    <a:lnTo>
                      <a:pt x="8" y="751"/>
                    </a:lnTo>
                    <a:lnTo>
                      <a:pt x="8" y="743"/>
                    </a:lnTo>
                    <a:lnTo>
                      <a:pt x="16" y="743"/>
                    </a:lnTo>
                    <a:lnTo>
                      <a:pt x="16" y="726"/>
                    </a:lnTo>
                    <a:lnTo>
                      <a:pt x="16" y="726"/>
                    </a:lnTo>
                    <a:lnTo>
                      <a:pt x="16" y="718"/>
                    </a:lnTo>
                    <a:lnTo>
                      <a:pt x="16" y="718"/>
                    </a:lnTo>
                    <a:lnTo>
                      <a:pt x="24" y="718"/>
                    </a:lnTo>
                    <a:lnTo>
                      <a:pt x="24" y="710"/>
                    </a:lnTo>
                    <a:lnTo>
                      <a:pt x="24" y="710"/>
                    </a:lnTo>
                    <a:lnTo>
                      <a:pt x="24" y="702"/>
                    </a:lnTo>
                    <a:lnTo>
                      <a:pt x="24" y="702"/>
                    </a:lnTo>
                    <a:lnTo>
                      <a:pt x="24" y="702"/>
                    </a:lnTo>
                    <a:lnTo>
                      <a:pt x="24" y="694"/>
                    </a:lnTo>
                    <a:lnTo>
                      <a:pt x="24" y="694"/>
                    </a:lnTo>
                    <a:lnTo>
                      <a:pt x="32" y="686"/>
                    </a:lnTo>
                    <a:lnTo>
                      <a:pt x="32" y="678"/>
                    </a:lnTo>
                    <a:lnTo>
                      <a:pt x="32" y="678"/>
                    </a:lnTo>
                    <a:lnTo>
                      <a:pt x="32" y="670"/>
                    </a:lnTo>
                    <a:lnTo>
                      <a:pt x="32" y="662"/>
                    </a:lnTo>
                    <a:lnTo>
                      <a:pt x="32" y="662"/>
                    </a:lnTo>
                    <a:lnTo>
                      <a:pt x="32" y="662"/>
                    </a:lnTo>
                    <a:lnTo>
                      <a:pt x="32" y="662"/>
                    </a:lnTo>
                    <a:lnTo>
                      <a:pt x="32" y="662"/>
                    </a:lnTo>
                    <a:lnTo>
                      <a:pt x="32" y="662"/>
                    </a:lnTo>
                    <a:lnTo>
                      <a:pt x="32" y="654"/>
                    </a:lnTo>
                    <a:lnTo>
                      <a:pt x="32" y="654"/>
                    </a:lnTo>
                    <a:lnTo>
                      <a:pt x="32" y="654"/>
                    </a:lnTo>
                    <a:lnTo>
                      <a:pt x="32" y="654"/>
                    </a:lnTo>
                    <a:lnTo>
                      <a:pt x="32" y="654"/>
                    </a:lnTo>
                    <a:lnTo>
                      <a:pt x="32" y="654"/>
                    </a:lnTo>
                    <a:lnTo>
                      <a:pt x="40" y="654"/>
                    </a:lnTo>
                    <a:lnTo>
                      <a:pt x="40" y="654"/>
                    </a:lnTo>
                    <a:lnTo>
                      <a:pt x="40" y="654"/>
                    </a:lnTo>
                    <a:lnTo>
                      <a:pt x="40" y="654"/>
                    </a:lnTo>
                    <a:lnTo>
                      <a:pt x="40" y="646"/>
                    </a:lnTo>
                    <a:lnTo>
                      <a:pt x="40" y="654"/>
                    </a:lnTo>
                    <a:lnTo>
                      <a:pt x="40" y="646"/>
                    </a:lnTo>
                    <a:lnTo>
                      <a:pt x="40" y="646"/>
                    </a:lnTo>
                    <a:lnTo>
                      <a:pt x="48" y="638"/>
                    </a:lnTo>
                    <a:lnTo>
                      <a:pt x="56" y="630"/>
                    </a:lnTo>
                    <a:lnTo>
                      <a:pt x="56" y="630"/>
                    </a:lnTo>
                    <a:lnTo>
                      <a:pt x="56" y="622"/>
                    </a:lnTo>
                    <a:lnTo>
                      <a:pt x="56" y="622"/>
                    </a:lnTo>
                    <a:lnTo>
                      <a:pt x="56" y="614"/>
                    </a:lnTo>
                    <a:lnTo>
                      <a:pt x="56" y="614"/>
                    </a:lnTo>
                    <a:lnTo>
                      <a:pt x="64" y="605"/>
                    </a:lnTo>
                    <a:lnTo>
                      <a:pt x="64" y="605"/>
                    </a:lnTo>
                    <a:lnTo>
                      <a:pt x="64" y="605"/>
                    </a:lnTo>
                    <a:lnTo>
                      <a:pt x="64" y="605"/>
                    </a:lnTo>
                    <a:lnTo>
                      <a:pt x="64" y="605"/>
                    </a:lnTo>
                    <a:lnTo>
                      <a:pt x="64" y="605"/>
                    </a:lnTo>
                    <a:lnTo>
                      <a:pt x="64" y="605"/>
                    </a:lnTo>
                    <a:lnTo>
                      <a:pt x="64" y="589"/>
                    </a:lnTo>
                    <a:lnTo>
                      <a:pt x="64" y="581"/>
                    </a:lnTo>
                    <a:lnTo>
                      <a:pt x="72" y="581"/>
                    </a:lnTo>
                    <a:lnTo>
                      <a:pt x="72" y="581"/>
                    </a:lnTo>
                    <a:lnTo>
                      <a:pt x="72" y="581"/>
                    </a:lnTo>
                    <a:lnTo>
                      <a:pt x="72" y="581"/>
                    </a:lnTo>
                    <a:lnTo>
                      <a:pt x="64" y="581"/>
                    </a:lnTo>
                    <a:lnTo>
                      <a:pt x="72" y="573"/>
                    </a:lnTo>
                    <a:lnTo>
                      <a:pt x="72" y="573"/>
                    </a:lnTo>
                    <a:lnTo>
                      <a:pt x="72" y="573"/>
                    </a:lnTo>
                    <a:lnTo>
                      <a:pt x="72" y="565"/>
                    </a:lnTo>
                    <a:lnTo>
                      <a:pt x="72" y="557"/>
                    </a:lnTo>
                    <a:lnTo>
                      <a:pt x="72" y="549"/>
                    </a:lnTo>
                    <a:lnTo>
                      <a:pt x="80" y="549"/>
                    </a:lnTo>
                    <a:lnTo>
                      <a:pt x="80" y="541"/>
                    </a:lnTo>
                    <a:lnTo>
                      <a:pt x="80" y="541"/>
                    </a:lnTo>
                    <a:lnTo>
                      <a:pt x="80" y="533"/>
                    </a:lnTo>
                    <a:lnTo>
                      <a:pt x="80" y="525"/>
                    </a:lnTo>
                    <a:lnTo>
                      <a:pt x="80" y="525"/>
                    </a:lnTo>
                    <a:lnTo>
                      <a:pt x="80" y="501"/>
                    </a:lnTo>
                    <a:lnTo>
                      <a:pt x="80" y="501"/>
                    </a:lnTo>
                    <a:lnTo>
                      <a:pt x="80" y="501"/>
                    </a:lnTo>
                    <a:lnTo>
                      <a:pt x="80" y="501"/>
                    </a:lnTo>
                    <a:lnTo>
                      <a:pt x="80" y="501"/>
                    </a:lnTo>
                    <a:lnTo>
                      <a:pt x="80" y="501"/>
                    </a:lnTo>
                    <a:lnTo>
                      <a:pt x="80" y="492"/>
                    </a:lnTo>
                    <a:lnTo>
                      <a:pt x="80" y="484"/>
                    </a:lnTo>
                    <a:lnTo>
                      <a:pt x="88" y="484"/>
                    </a:lnTo>
                    <a:lnTo>
                      <a:pt x="88" y="476"/>
                    </a:lnTo>
                    <a:lnTo>
                      <a:pt x="80" y="476"/>
                    </a:lnTo>
                    <a:lnTo>
                      <a:pt x="88" y="476"/>
                    </a:lnTo>
                    <a:lnTo>
                      <a:pt x="80" y="476"/>
                    </a:lnTo>
                    <a:lnTo>
                      <a:pt x="80" y="476"/>
                    </a:lnTo>
                    <a:lnTo>
                      <a:pt x="88" y="468"/>
                    </a:lnTo>
                    <a:lnTo>
                      <a:pt x="88" y="468"/>
                    </a:lnTo>
                    <a:lnTo>
                      <a:pt x="88" y="460"/>
                    </a:lnTo>
                    <a:lnTo>
                      <a:pt x="88" y="460"/>
                    </a:lnTo>
                    <a:lnTo>
                      <a:pt x="88" y="452"/>
                    </a:lnTo>
                    <a:lnTo>
                      <a:pt x="88" y="444"/>
                    </a:lnTo>
                    <a:lnTo>
                      <a:pt x="88" y="444"/>
                    </a:lnTo>
                    <a:lnTo>
                      <a:pt x="88" y="444"/>
                    </a:lnTo>
                    <a:lnTo>
                      <a:pt x="88" y="444"/>
                    </a:lnTo>
                    <a:lnTo>
                      <a:pt x="88" y="444"/>
                    </a:lnTo>
                    <a:lnTo>
                      <a:pt x="88" y="436"/>
                    </a:lnTo>
                    <a:lnTo>
                      <a:pt x="88" y="436"/>
                    </a:lnTo>
                    <a:lnTo>
                      <a:pt x="88" y="436"/>
                    </a:lnTo>
                    <a:lnTo>
                      <a:pt x="88" y="428"/>
                    </a:lnTo>
                    <a:lnTo>
                      <a:pt x="88" y="420"/>
                    </a:lnTo>
                    <a:lnTo>
                      <a:pt x="96" y="412"/>
                    </a:lnTo>
                    <a:lnTo>
                      <a:pt x="96" y="412"/>
                    </a:lnTo>
                    <a:lnTo>
                      <a:pt x="96" y="412"/>
                    </a:lnTo>
                    <a:lnTo>
                      <a:pt x="96" y="412"/>
                    </a:lnTo>
                    <a:lnTo>
                      <a:pt x="96" y="412"/>
                    </a:lnTo>
                    <a:lnTo>
                      <a:pt x="96" y="412"/>
                    </a:lnTo>
                    <a:lnTo>
                      <a:pt x="96" y="412"/>
                    </a:lnTo>
                    <a:lnTo>
                      <a:pt x="96" y="404"/>
                    </a:lnTo>
                    <a:lnTo>
                      <a:pt x="96" y="404"/>
                    </a:lnTo>
                    <a:lnTo>
                      <a:pt x="96" y="396"/>
                    </a:lnTo>
                    <a:lnTo>
                      <a:pt x="96" y="388"/>
                    </a:lnTo>
                    <a:lnTo>
                      <a:pt x="96" y="388"/>
                    </a:lnTo>
                    <a:lnTo>
                      <a:pt x="96" y="371"/>
                    </a:lnTo>
                    <a:lnTo>
                      <a:pt x="96" y="371"/>
                    </a:lnTo>
                    <a:lnTo>
                      <a:pt x="96" y="363"/>
                    </a:lnTo>
                    <a:lnTo>
                      <a:pt x="96" y="363"/>
                    </a:lnTo>
                    <a:lnTo>
                      <a:pt x="96" y="363"/>
                    </a:lnTo>
                    <a:lnTo>
                      <a:pt x="96" y="363"/>
                    </a:lnTo>
                    <a:lnTo>
                      <a:pt x="96" y="363"/>
                    </a:lnTo>
                    <a:lnTo>
                      <a:pt x="96" y="355"/>
                    </a:lnTo>
                    <a:lnTo>
                      <a:pt x="96" y="355"/>
                    </a:lnTo>
                    <a:lnTo>
                      <a:pt x="96" y="355"/>
                    </a:lnTo>
                    <a:lnTo>
                      <a:pt x="96" y="355"/>
                    </a:lnTo>
                    <a:lnTo>
                      <a:pt x="96" y="355"/>
                    </a:lnTo>
                    <a:lnTo>
                      <a:pt x="96" y="355"/>
                    </a:lnTo>
                    <a:lnTo>
                      <a:pt x="96" y="347"/>
                    </a:lnTo>
                    <a:lnTo>
                      <a:pt x="96" y="347"/>
                    </a:lnTo>
                    <a:lnTo>
                      <a:pt x="96" y="339"/>
                    </a:lnTo>
                    <a:lnTo>
                      <a:pt x="96" y="339"/>
                    </a:lnTo>
                    <a:lnTo>
                      <a:pt x="96" y="339"/>
                    </a:lnTo>
                    <a:lnTo>
                      <a:pt x="96" y="331"/>
                    </a:lnTo>
                    <a:lnTo>
                      <a:pt x="96" y="331"/>
                    </a:lnTo>
                    <a:lnTo>
                      <a:pt x="96" y="331"/>
                    </a:lnTo>
                    <a:lnTo>
                      <a:pt x="96" y="323"/>
                    </a:lnTo>
                    <a:lnTo>
                      <a:pt x="96" y="323"/>
                    </a:lnTo>
                    <a:lnTo>
                      <a:pt x="96" y="323"/>
                    </a:lnTo>
                    <a:lnTo>
                      <a:pt x="96" y="323"/>
                    </a:lnTo>
                    <a:lnTo>
                      <a:pt x="96" y="323"/>
                    </a:lnTo>
                    <a:lnTo>
                      <a:pt x="96" y="323"/>
                    </a:lnTo>
                    <a:lnTo>
                      <a:pt x="96" y="323"/>
                    </a:lnTo>
                    <a:lnTo>
                      <a:pt x="96" y="323"/>
                    </a:lnTo>
                    <a:lnTo>
                      <a:pt x="96" y="323"/>
                    </a:lnTo>
                    <a:lnTo>
                      <a:pt x="96" y="315"/>
                    </a:lnTo>
                    <a:lnTo>
                      <a:pt x="96" y="315"/>
                    </a:lnTo>
                    <a:lnTo>
                      <a:pt x="96" y="315"/>
                    </a:lnTo>
                    <a:lnTo>
                      <a:pt x="96" y="315"/>
                    </a:lnTo>
                    <a:lnTo>
                      <a:pt x="104" y="315"/>
                    </a:lnTo>
                    <a:lnTo>
                      <a:pt x="104" y="307"/>
                    </a:lnTo>
                    <a:lnTo>
                      <a:pt x="104" y="299"/>
                    </a:lnTo>
                    <a:lnTo>
                      <a:pt x="104" y="299"/>
                    </a:lnTo>
                    <a:lnTo>
                      <a:pt x="104" y="299"/>
                    </a:lnTo>
                    <a:lnTo>
                      <a:pt x="104" y="299"/>
                    </a:lnTo>
                    <a:lnTo>
                      <a:pt x="104" y="299"/>
                    </a:lnTo>
                    <a:lnTo>
                      <a:pt x="104" y="299"/>
                    </a:lnTo>
                    <a:lnTo>
                      <a:pt x="104" y="299"/>
                    </a:lnTo>
                    <a:lnTo>
                      <a:pt x="104" y="283"/>
                    </a:lnTo>
                    <a:lnTo>
                      <a:pt x="104" y="283"/>
                    </a:lnTo>
                    <a:lnTo>
                      <a:pt x="104" y="275"/>
                    </a:lnTo>
                    <a:lnTo>
                      <a:pt x="104" y="275"/>
                    </a:lnTo>
                    <a:lnTo>
                      <a:pt x="104" y="275"/>
                    </a:lnTo>
                    <a:lnTo>
                      <a:pt x="113" y="275"/>
                    </a:lnTo>
                    <a:lnTo>
                      <a:pt x="113" y="267"/>
                    </a:lnTo>
                    <a:lnTo>
                      <a:pt x="104" y="267"/>
                    </a:lnTo>
                    <a:lnTo>
                      <a:pt x="104" y="267"/>
                    </a:lnTo>
                    <a:lnTo>
                      <a:pt x="104" y="267"/>
                    </a:lnTo>
                    <a:lnTo>
                      <a:pt x="104" y="267"/>
                    </a:lnTo>
                    <a:lnTo>
                      <a:pt x="113" y="258"/>
                    </a:lnTo>
                    <a:lnTo>
                      <a:pt x="113" y="258"/>
                    </a:lnTo>
                    <a:lnTo>
                      <a:pt x="113" y="250"/>
                    </a:lnTo>
                    <a:lnTo>
                      <a:pt x="113" y="242"/>
                    </a:lnTo>
                    <a:lnTo>
                      <a:pt x="121" y="242"/>
                    </a:lnTo>
                    <a:lnTo>
                      <a:pt x="113" y="242"/>
                    </a:lnTo>
                    <a:lnTo>
                      <a:pt x="113" y="242"/>
                    </a:lnTo>
                    <a:lnTo>
                      <a:pt x="113" y="242"/>
                    </a:lnTo>
                    <a:lnTo>
                      <a:pt x="113" y="234"/>
                    </a:lnTo>
                    <a:lnTo>
                      <a:pt x="113" y="234"/>
                    </a:lnTo>
                    <a:lnTo>
                      <a:pt x="113" y="234"/>
                    </a:lnTo>
                    <a:lnTo>
                      <a:pt x="113" y="234"/>
                    </a:lnTo>
                    <a:lnTo>
                      <a:pt x="113" y="226"/>
                    </a:lnTo>
                    <a:lnTo>
                      <a:pt x="121" y="226"/>
                    </a:lnTo>
                    <a:lnTo>
                      <a:pt x="121" y="218"/>
                    </a:lnTo>
                    <a:lnTo>
                      <a:pt x="121" y="218"/>
                    </a:lnTo>
                    <a:lnTo>
                      <a:pt x="121" y="218"/>
                    </a:lnTo>
                    <a:lnTo>
                      <a:pt x="121" y="218"/>
                    </a:lnTo>
                    <a:lnTo>
                      <a:pt x="121" y="210"/>
                    </a:lnTo>
                    <a:lnTo>
                      <a:pt x="121" y="210"/>
                    </a:lnTo>
                    <a:lnTo>
                      <a:pt x="121" y="210"/>
                    </a:lnTo>
                    <a:lnTo>
                      <a:pt x="121" y="210"/>
                    </a:lnTo>
                    <a:lnTo>
                      <a:pt x="121" y="210"/>
                    </a:lnTo>
                    <a:lnTo>
                      <a:pt x="121" y="210"/>
                    </a:lnTo>
                    <a:lnTo>
                      <a:pt x="113" y="202"/>
                    </a:lnTo>
                    <a:lnTo>
                      <a:pt x="113" y="202"/>
                    </a:lnTo>
                    <a:lnTo>
                      <a:pt x="113" y="202"/>
                    </a:lnTo>
                    <a:lnTo>
                      <a:pt x="113" y="202"/>
                    </a:lnTo>
                    <a:lnTo>
                      <a:pt x="113" y="202"/>
                    </a:lnTo>
                    <a:lnTo>
                      <a:pt x="113" y="202"/>
                    </a:lnTo>
                    <a:lnTo>
                      <a:pt x="113" y="202"/>
                    </a:lnTo>
                    <a:lnTo>
                      <a:pt x="121" y="194"/>
                    </a:lnTo>
                    <a:lnTo>
                      <a:pt x="121" y="194"/>
                    </a:lnTo>
                    <a:lnTo>
                      <a:pt x="121" y="194"/>
                    </a:lnTo>
                    <a:lnTo>
                      <a:pt x="121" y="186"/>
                    </a:lnTo>
                    <a:lnTo>
                      <a:pt x="121" y="186"/>
                    </a:lnTo>
                    <a:lnTo>
                      <a:pt x="121" y="194"/>
                    </a:lnTo>
                    <a:lnTo>
                      <a:pt x="121" y="194"/>
                    </a:lnTo>
                    <a:lnTo>
                      <a:pt x="121" y="194"/>
                    </a:lnTo>
                    <a:lnTo>
                      <a:pt x="121" y="194"/>
                    </a:lnTo>
                    <a:lnTo>
                      <a:pt x="121" y="194"/>
                    </a:lnTo>
                    <a:lnTo>
                      <a:pt x="121" y="194"/>
                    </a:lnTo>
                    <a:lnTo>
                      <a:pt x="121" y="186"/>
                    </a:lnTo>
                    <a:lnTo>
                      <a:pt x="121" y="186"/>
                    </a:lnTo>
                    <a:lnTo>
                      <a:pt x="121" y="186"/>
                    </a:lnTo>
                    <a:lnTo>
                      <a:pt x="121" y="186"/>
                    </a:lnTo>
                    <a:lnTo>
                      <a:pt x="121" y="186"/>
                    </a:lnTo>
                    <a:lnTo>
                      <a:pt x="121" y="178"/>
                    </a:lnTo>
                    <a:lnTo>
                      <a:pt x="121" y="178"/>
                    </a:lnTo>
                    <a:lnTo>
                      <a:pt x="113" y="178"/>
                    </a:lnTo>
                    <a:lnTo>
                      <a:pt x="113" y="178"/>
                    </a:lnTo>
                    <a:lnTo>
                      <a:pt x="113" y="178"/>
                    </a:lnTo>
                    <a:lnTo>
                      <a:pt x="121" y="170"/>
                    </a:lnTo>
                    <a:lnTo>
                      <a:pt x="113" y="170"/>
                    </a:lnTo>
                    <a:lnTo>
                      <a:pt x="113" y="170"/>
                    </a:lnTo>
                    <a:lnTo>
                      <a:pt x="121" y="170"/>
                    </a:lnTo>
                    <a:lnTo>
                      <a:pt x="121" y="170"/>
                    </a:lnTo>
                    <a:lnTo>
                      <a:pt x="121" y="170"/>
                    </a:lnTo>
                    <a:lnTo>
                      <a:pt x="121" y="170"/>
                    </a:lnTo>
                    <a:lnTo>
                      <a:pt x="121" y="162"/>
                    </a:lnTo>
                    <a:lnTo>
                      <a:pt x="121" y="162"/>
                    </a:lnTo>
                    <a:lnTo>
                      <a:pt x="121" y="162"/>
                    </a:lnTo>
                    <a:lnTo>
                      <a:pt x="121" y="162"/>
                    </a:lnTo>
                    <a:lnTo>
                      <a:pt x="121" y="162"/>
                    </a:lnTo>
                    <a:lnTo>
                      <a:pt x="121" y="154"/>
                    </a:lnTo>
                    <a:lnTo>
                      <a:pt x="121" y="154"/>
                    </a:lnTo>
                    <a:lnTo>
                      <a:pt x="121" y="154"/>
                    </a:lnTo>
                    <a:lnTo>
                      <a:pt x="121" y="154"/>
                    </a:lnTo>
                    <a:lnTo>
                      <a:pt x="121" y="154"/>
                    </a:lnTo>
                    <a:lnTo>
                      <a:pt x="121" y="154"/>
                    </a:lnTo>
                    <a:lnTo>
                      <a:pt x="121" y="154"/>
                    </a:lnTo>
                    <a:lnTo>
                      <a:pt x="121" y="154"/>
                    </a:lnTo>
                    <a:lnTo>
                      <a:pt x="121" y="137"/>
                    </a:lnTo>
                    <a:lnTo>
                      <a:pt x="121" y="137"/>
                    </a:lnTo>
                    <a:lnTo>
                      <a:pt x="121" y="137"/>
                    </a:lnTo>
                    <a:lnTo>
                      <a:pt x="121" y="137"/>
                    </a:lnTo>
                    <a:lnTo>
                      <a:pt x="121" y="137"/>
                    </a:lnTo>
                    <a:lnTo>
                      <a:pt x="121" y="129"/>
                    </a:lnTo>
                    <a:lnTo>
                      <a:pt x="121" y="129"/>
                    </a:lnTo>
                    <a:lnTo>
                      <a:pt x="121" y="129"/>
                    </a:lnTo>
                    <a:lnTo>
                      <a:pt x="121" y="121"/>
                    </a:lnTo>
                    <a:lnTo>
                      <a:pt x="121" y="121"/>
                    </a:lnTo>
                    <a:lnTo>
                      <a:pt x="121" y="113"/>
                    </a:lnTo>
                    <a:lnTo>
                      <a:pt x="121" y="113"/>
                    </a:lnTo>
                    <a:lnTo>
                      <a:pt x="121" y="113"/>
                    </a:lnTo>
                    <a:lnTo>
                      <a:pt x="121" y="113"/>
                    </a:lnTo>
                    <a:lnTo>
                      <a:pt x="113" y="113"/>
                    </a:lnTo>
                    <a:lnTo>
                      <a:pt x="113" y="113"/>
                    </a:lnTo>
                    <a:lnTo>
                      <a:pt x="113" y="105"/>
                    </a:lnTo>
                    <a:lnTo>
                      <a:pt x="113" y="105"/>
                    </a:lnTo>
                    <a:lnTo>
                      <a:pt x="113" y="105"/>
                    </a:lnTo>
                    <a:lnTo>
                      <a:pt x="113" y="105"/>
                    </a:lnTo>
                    <a:lnTo>
                      <a:pt x="113" y="105"/>
                    </a:lnTo>
                    <a:lnTo>
                      <a:pt x="121" y="105"/>
                    </a:lnTo>
                    <a:lnTo>
                      <a:pt x="121" y="97"/>
                    </a:lnTo>
                    <a:lnTo>
                      <a:pt x="121" y="97"/>
                    </a:lnTo>
                    <a:lnTo>
                      <a:pt x="121" y="89"/>
                    </a:lnTo>
                    <a:lnTo>
                      <a:pt x="121" y="89"/>
                    </a:lnTo>
                    <a:lnTo>
                      <a:pt x="121" y="81"/>
                    </a:lnTo>
                    <a:lnTo>
                      <a:pt x="121" y="81"/>
                    </a:lnTo>
                    <a:lnTo>
                      <a:pt x="121" y="81"/>
                    </a:lnTo>
                    <a:lnTo>
                      <a:pt x="113" y="73"/>
                    </a:lnTo>
                    <a:lnTo>
                      <a:pt x="113" y="73"/>
                    </a:lnTo>
                    <a:lnTo>
                      <a:pt x="113" y="73"/>
                    </a:lnTo>
                    <a:lnTo>
                      <a:pt x="113" y="73"/>
                    </a:lnTo>
                    <a:lnTo>
                      <a:pt x="113" y="73"/>
                    </a:lnTo>
                    <a:lnTo>
                      <a:pt x="113" y="73"/>
                    </a:lnTo>
                    <a:lnTo>
                      <a:pt x="113" y="73"/>
                    </a:lnTo>
                    <a:lnTo>
                      <a:pt x="113" y="73"/>
                    </a:lnTo>
                    <a:lnTo>
                      <a:pt x="113" y="73"/>
                    </a:lnTo>
                    <a:lnTo>
                      <a:pt x="113" y="65"/>
                    </a:lnTo>
                    <a:lnTo>
                      <a:pt x="113" y="65"/>
                    </a:lnTo>
                    <a:lnTo>
                      <a:pt x="113" y="65"/>
                    </a:lnTo>
                    <a:lnTo>
                      <a:pt x="113" y="65"/>
                    </a:lnTo>
                    <a:lnTo>
                      <a:pt x="121" y="65"/>
                    </a:lnTo>
                    <a:lnTo>
                      <a:pt x="121" y="65"/>
                    </a:lnTo>
                    <a:lnTo>
                      <a:pt x="121" y="57"/>
                    </a:lnTo>
                    <a:lnTo>
                      <a:pt x="121" y="57"/>
                    </a:lnTo>
                    <a:lnTo>
                      <a:pt x="129" y="57"/>
                    </a:lnTo>
                    <a:lnTo>
                      <a:pt x="129" y="57"/>
                    </a:lnTo>
                    <a:lnTo>
                      <a:pt x="129" y="49"/>
                    </a:lnTo>
                    <a:lnTo>
                      <a:pt x="121" y="41"/>
                    </a:lnTo>
                    <a:lnTo>
                      <a:pt x="121" y="41"/>
                    </a:lnTo>
                    <a:lnTo>
                      <a:pt x="121" y="41"/>
                    </a:lnTo>
                    <a:lnTo>
                      <a:pt x="121" y="32"/>
                    </a:lnTo>
                    <a:lnTo>
                      <a:pt x="121" y="24"/>
                    </a:lnTo>
                    <a:lnTo>
                      <a:pt x="113" y="16"/>
                    </a:lnTo>
                    <a:lnTo>
                      <a:pt x="113" y="8"/>
                    </a:lnTo>
                    <a:lnTo>
                      <a:pt x="113" y="8"/>
                    </a:lnTo>
                    <a:lnTo>
                      <a:pt x="104" y="8"/>
                    </a:lnTo>
                    <a:lnTo>
                      <a:pt x="104" y="8"/>
                    </a:lnTo>
                    <a:lnTo>
                      <a:pt x="104" y="8"/>
                    </a:lnTo>
                    <a:lnTo>
                      <a:pt x="104" y="8"/>
                    </a:lnTo>
                    <a:lnTo>
                      <a:pt x="104"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16"/>
                    </a:lnTo>
                    <a:lnTo>
                      <a:pt x="129" y="16"/>
                    </a:lnTo>
                    <a:lnTo>
                      <a:pt x="129" y="16"/>
                    </a:lnTo>
                    <a:lnTo>
                      <a:pt x="129" y="16"/>
                    </a:lnTo>
                    <a:lnTo>
                      <a:pt x="129" y="16"/>
                    </a:lnTo>
                    <a:lnTo>
                      <a:pt x="129" y="16"/>
                    </a:lnTo>
                    <a:lnTo>
                      <a:pt x="129" y="16"/>
                    </a:lnTo>
                    <a:lnTo>
                      <a:pt x="129" y="16"/>
                    </a:lnTo>
                    <a:lnTo>
                      <a:pt x="129" y="16"/>
                    </a:lnTo>
                    <a:lnTo>
                      <a:pt x="129" y="16"/>
                    </a:lnTo>
                    <a:lnTo>
                      <a:pt x="129" y="16"/>
                    </a:lnTo>
                    <a:lnTo>
                      <a:pt x="129" y="16"/>
                    </a:lnTo>
                    <a:lnTo>
                      <a:pt x="137" y="16"/>
                    </a:lnTo>
                    <a:lnTo>
                      <a:pt x="137" y="16"/>
                    </a:lnTo>
                    <a:lnTo>
                      <a:pt x="137" y="24"/>
                    </a:lnTo>
                    <a:lnTo>
                      <a:pt x="137" y="24"/>
                    </a:lnTo>
                    <a:lnTo>
                      <a:pt x="137" y="24"/>
                    </a:lnTo>
                    <a:lnTo>
                      <a:pt x="137" y="24"/>
                    </a:lnTo>
                    <a:lnTo>
                      <a:pt x="145" y="24"/>
                    </a:lnTo>
                    <a:lnTo>
                      <a:pt x="145" y="16"/>
                    </a:lnTo>
                    <a:lnTo>
                      <a:pt x="145" y="16"/>
                    </a:lnTo>
                    <a:lnTo>
                      <a:pt x="145" y="16"/>
                    </a:lnTo>
                    <a:lnTo>
                      <a:pt x="145" y="16"/>
                    </a:lnTo>
                    <a:lnTo>
                      <a:pt x="137" y="16"/>
                    </a:lnTo>
                    <a:lnTo>
                      <a:pt x="137" y="16"/>
                    </a:lnTo>
                    <a:lnTo>
                      <a:pt x="137" y="16"/>
                    </a:lnTo>
                    <a:lnTo>
                      <a:pt x="137" y="16"/>
                    </a:lnTo>
                    <a:lnTo>
                      <a:pt x="137" y="16"/>
                    </a:lnTo>
                    <a:lnTo>
                      <a:pt x="145" y="16"/>
                    </a:lnTo>
                    <a:lnTo>
                      <a:pt x="145" y="16"/>
                    </a:lnTo>
                    <a:lnTo>
                      <a:pt x="153" y="16"/>
                    </a:lnTo>
                    <a:lnTo>
                      <a:pt x="153" y="8"/>
                    </a:lnTo>
                    <a:lnTo>
                      <a:pt x="161" y="8"/>
                    </a:lnTo>
                    <a:lnTo>
                      <a:pt x="161" y="8"/>
                    </a:lnTo>
                    <a:lnTo>
                      <a:pt x="161" y="8"/>
                    </a:lnTo>
                    <a:lnTo>
                      <a:pt x="161" y="8"/>
                    </a:lnTo>
                    <a:lnTo>
                      <a:pt x="161" y="16"/>
                    </a:lnTo>
                    <a:lnTo>
                      <a:pt x="161" y="16"/>
                    </a:lnTo>
                    <a:lnTo>
                      <a:pt x="161" y="16"/>
                    </a:lnTo>
                    <a:lnTo>
                      <a:pt x="161" y="16"/>
                    </a:lnTo>
                    <a:lnTo>
                      <a:pt x="161" y="16"/>
                    </a:lnTo>
                    <a:lnTo>
                      <a:pt x="169" y="16"/>
                    </a:lnTo>
                    <a:lnTo>
                      <a:pt x="169" y="16"/>
                    </a:lnTo>
                    <a:lnTo>
                      <a:pt x="169" y="16"/>
                    </a:lnTo>
                    <a:lnTo>
                      <a:pt x="177" y="16"/>
                    </a:lnTo>
                    <a:lnTo>
                      <a:pt x="177" y="16"/>
                    </a:lnTo>
                    <a:lnTo>
                      <a:pt x="177" y="16"/>
                    </a:lnTo>
                    <a:lnTo>
                      <a:pt x="177" y="16"/>
                    </a:lnTo>
                    <a:lnTo>
                      <a:pt x="185" y="16"/>
                    </a:lnTo>
                    <a:lnTo>
                      <a:pt x="185" y="16"/>
                    </a:lnTo>
                    <a:lnTo>
                      <a:pt x="193" y="16"/>
                    </a:lnTo>
                    <a:lnTo>
                      <a:pt x="193" y="16"/>
                    </a:lnTo>
                    <a:lnTo>
                      <a:pt x="193" y="8"/>
                    </a:lnTo>
                    <a:lnTo>
                      <a:pt x="201" y="8"/>
                    </a:lnTo>
                    <a:lnTo>
                      <a:pt x="201" y="8"/>
                    </a:lnTo>
                    <a:lnTo>
                      <a:pt x="193" y="8"/>
                    </a:lnTo>
                    <a:lnTo>
                      <a:pt x="201" y="8"/>
                    </a:lnTo>
                    <a:lnTo>
                      <a:pt x="201" y="8"/>
                    </a:lnTo>
                    <a:lnTo>
                      <a:pt x="201" y="8"/>
                    </a:lnTo>
                    <a:lnTo>
                      <a:pt x="201" y="8"/>
                    </a:lnTo>
                    <a:lnTo>
                      <a:pt x="201" y="8"/>
                    </a:lnTo>
                    <a:lnTo>
                      <a:pt x="201" y="8"/>
                    </a:lnTo>
                    <a:lnTo>
                      <a:pt x="209" y="8"/>
                    </a:lnTo>
                    <a:lnTo>
                      <a:pt x="209" y="8"/>
                    </a:lnTo>
                    <a:lnTo>
                      <a:pt x="209" y="0"/>
                    </a:lnTo>
                    <a:lnTo>
                      <a:pt x="209" y="0"/>
                    </a:lnTo>
                    <a:lnTo>
                      <a:pt x="209" y="0"/>
                    </a:lnTo>
                    <a:lnTo>
                      <a:pt x="209" y="0"/>
                    </a:lnTo>
                    <a:lnTo>
                      <a:pt x="209" y="0"/>
                    </a:lnTo>
                    <a:lnTo>
                      <a:pt x="209" y="0"/>
                    </a:lnTo>
                    <a:lnTo>
                      <a:pt x="209" y="0"/>
                    </a:lnTo>
                    <a:lnTo>
                      <a:pt x="209" y="0"/>
                    </a:lnTo>
                    <a:lnTo>
                      <a:pt x="209" y="0"/>
                    </a:lnTo>
                    <a:lnTo>
                      <a:pt x="209" y="0"/>
                    </a:lnTo>
                    <a:lnTo>
                      <a:pt x="217" y="0"/>
                    </a:lnTo>
                    <a:lnTo>
                      <a:pt x="20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2" name="Freeform 3058"/>
              <p:cNvSpPr>
                <a:spLocks noEditPoints="1"/>
              </p:cNvSpPr>
              <p:nvPr/>
            </p:nvSpPr>
            <p:spPr bwMode="auto">
              <a:xfrm>
                <a:off x="2828" y="1260"/>
                <a:ext cx="733" cy="952"/>
              </a:xfrm>
              <a:custGeom>
                <a:avLst/>
                <a:gdLst/>
                <a:ahLst/>
                <a:cxnLst>
                  <a:cxn ang="0">
                    <a:pos x="290" y="16"/>
                  </a:cxn>
                  <a:cxn ang="0">
                    <a:pos x="346" y="57"/>
                  </a:cxn>
                  <a:cxn ang="0">
                    <a:pos x="403" y="145"/>
                  </a:cxn>
                  <a:cxn ang="0">
                    <a:pos x="532" y="137"/>
                  </a:cxn>
                  <a:cxn ang="0">
                    <a:pos x="652" y="121"/>
                  </a:cxn>
                  <a:cxn ang="0">
                    <a:pos x="677" y="952"/>
                  </a:cxn>
                  <a:cxn ang="0">
                    <a:pos x="217" y="952"/>
                  </a:cxn>
                  <a:cxn ang="0">
                    <a:pos x="56" y="936"/>
                  </a:cxn>
                  <a:cxn ang="0">
                    <a:pos x="32" y="896"/>
                  </a:cxn>
                  <a:cxn ang="0">
                    <a:pos x="32" y="856"/>
                  </a:cxn>
                  <a:cxn ang="0">
                    <a:pos x="40" y="823"/>
                  </a:cxn>
                  <a:cxn ang="0">
                    <a:pos x="16" y="791"/>
                  </a:cxn>
                  <a:cxn ang="0">
                    <a:pos x="8" y="759"/>
                  </a:cxn>
                  <a:cxn ang="0">
                    <a:pos x="40" y="670"/>
                  </a:cxn>
                  <a:cxn ang="0">
                    <a:pos x="64" y="630"/>
                  </a:cxn>
                  <a:cxn ang="0">
                    <a:pos x="80" y="573"/>
                  </a:cxn>
                  <a:cxn ang="0">
                    <a:pos x="88" y="476"/>
                  </a:cxn>
                  <a:cxn ang="0">
                    <a:pos x="104" y="412"/>
                  </a:cxn>
                  <a:cxn ang="0">
                    <a:pos x="104" y="355"/>
                  </a:cxn>
                  <a:cxn ang="0">
                    <a:pos x="104" y="315"/>
                  </a:cxn>
                  <a:cxn ang="0">
                    <a:pos x="121" y="258"/>
                  </a:cxn>
                  <a:cxn ang="0">
                    <a:pos x="129" y="210"/>
                  </a:cxn>
                  <a:cxn ang="0">
                    <a:pos x="129" y="194"/>
                  </a:cxn>
                  <a:cxn ang="0">
                    <a:pos x="129" y="162"/>
                  </a:cxn>
                  <a:cxn ang="0">
                    <a:pos x="129" y="113"/>
                  </a:cxn>
                  <a:cxn ang="0">
                    <a:pos x="121" y="73"/>
                  </a:cxn>
                  <a:cxn ang="0">
                    <a:pos x="129" y="41"/>
                  </a:cxn>
                  <a:cxn ang="0">
                    <a:pos x="129" y="8"/>
                  </a:cxn>
                  <a:cxn ang="0">
                    <a:pos x="153" y="16"/>
                  </a:cxn>
                  <a:cxn ang="0">
                    <a:pos x="169" y="16"/>
                  </a:cxn>
                  <a:cxn ang="0">
                    <a:pos x="209" y="8"/>
                  </a:cxn>
                  <a:cxn ang="0">
                    <a:pos x="217" y="0"/>
                  </a:cxn>
                  <a:cxn ang="0">
                    <a:pos x="201" y="16"/>
                  </a:cxn>
                  <a:cxn ang="0">
                    <a:pos x="153" y="16"/>
                  </a:cxn>
                  <a:cxn ang="0">
                    <a:pos x="137" y="16"/>
                  </a:cxn>
                  <a:cxn ang="0">
                    <a:pos x="121" y="8"/>
                  </a:cxn>
                  <a:cxn ang="0">
                    <a:pos x="121" y="65"/>
                  </a:cxn>
                  <a:cxn ang="0">
                    <a:pos x="121" y="105"/>
                  </a:cxn>
                  <a:cxn ang="0">
                    <a:pos x="129" y="154"/>
                  </a:cxn>
                  <a:cxn ang="0">
                    <a:pos x="121" y="178"/>
                  </a:cxn>
                  <a:cxn ang="0">
                    <a:pos x="121" y="202"/>
                  </a:cxn>
                  <a:cxn ang="0">
                    <a:pos x="121" y="242"/>
                  </a:cxn>
                  <a:cxn ang="0">
                    <a:pos x="112" y="299"/>
                  </a:cxn>
                  <a:cxn ang="0">
                    <a:pos x="104" y="331"/>
                  </a:cxn>
                  <a:cxn ang="0">
                    <a:pos x="104" y="388"/>
                  </a:cxn>
                  <a:cxn ang="0">
                    <a:pos x="96" y="444"/>
                  </a:cxn>
                  <a:cxn ang="0">
                    <a:pos x="88" y="525"/>
                  </a:cxn>
                  <a:cxn ang="0">
                    <a:pos x="72" y="605"/>
                  </a:cxn>
                  <a:cxn ang="0">
                    <a:pos x="40" y="654"/>
                  </a:cxn>
                  <a:cxn ang="0">
                    <a:pos x="24" y="718"/>
                  </a:cxn>
                  <a:cxn ang="0">
                    <a:pos x="16" y="775"/>
                  </a:cxn>
                  <a:cxn ang="0">
                    <a:pos x="32" y="807"/>
                  </a:cxn>
                  <a:cxn ang="0">
                    <a:pos x="32" y="848"/>
                  </a:cxn>
                  <a:cxn ang="0">
                    <a:pos x="32" y="880"/>
                  </a:cxn>
                  <a:cxn ang="0">
                    <a:pos x="48" y="928"/>
                  </a:cxn>
                  <a:cxn ang="0">
                    <a:pos x="137" y="952"/>
                  </a:cxn>
                  <a:cxn ang="0">
                    <a:pos x="467" y="952"/>
                  </a:cxn>
                  <a:cxn ang="0">
                    <a:pos x="693" y="145"/>
                  </a:cxn>
                  <a:cxn ang="0">
                    <a:pos x="564" y="121"/>
                  </a:cxn>
                  <a:cxn ang="0">
                    <a:pos x="443" y="154"/>
                  </a:cxn>
                  <a:cxn ang="0">
                    <a:pos x="362" y="97"/>
                  </a:cxn>
                  <a:cxn ang="0">
                    <a:pos x="314" y="32"/>
                  </a:cxn>
                  <a:cxn ang="0">
                    <a:pos x="233" y="8"/>
                  </a:cxn>
                </a:cxnLst>
                <a:rect l="0" t="0" r="r" b="b"/>
                <a:pathLst>
                  <a:path w="733" h="952">
                    <a:moveTo>
                      <a:pt x="217" y="0"/>
                    </a:moveTo>
                    <a:lnTo>
                      <a:pt x="217" y="0"/>
                    </a:lnTo>
                    <a:lnTo>
                      <a:pt x="217" y="0"/>
                    </a:lnTo>
                    <a:lnTo>
                      <a:pt x="225" y="0"/>
                    </a:lnTo>
                    <a:lnTo>
                      <a:pt x="225" y="0"/>
                    </a:lnTo>
                    <a:lnTo>
                      <a:pt x="225" y="0"/>
                    </a:lnTo>
                    <a:lnTo>
                      <a:pt x="225" y="0"/>
                    </a:lnTo>
                    <a:lnTo>
                      <a:pt x="233" y="0"/>
                    </a:lnTo>
                    <a:lnTo>
                      <a:pt x="233" y="0"/>
                    </a:lnTo>
                    <a:lnTo>
                      <a:pt x="233" y="0"/>
                    </a:lnTo>
                    <a:lnTo>
                      <a:pt x="233" y="0"/>
                    </a:lnTo>
                    <a:lnTo>
                      <a:pt x="233" y="8"/>
                    </a:lnTo>
                    <a:lnTo>
                      <a:pt x="233" y="8"/>
                    </a:lnTo>
                    <a:lnTo>
                      <a:pt x="241" y="8"/>
                    </a:lnTo>
                    <a:lnTo>
                      <a:pt x="241" y="8"/>
                    </a:lnTo>
                    <a:lnTo>
                      <a:pt x="233" y="16"/>
                    </a:lnTo>
                    <a:lnTo>
                      <a:pt x="233" y="16"/>
                    </a:lnTo>
                    <a:lnTo>
                      <a:pt x="241" y="16"/>
                    </a:lnTo>
                    <a:lnTo>
                      <a:pt x="241" y="16"/>
                    </a:lnTo>
                    <a:lnTo>
                      <a:pt x="241" y="16"/>
                    </a:lnTo>
                    <a:lnTo>
                      <a:pt x="241" y="24"/>
                    </a:lnTo>
                    <a:lnTo>
                      <a:pt x="241" y="24"/>
                    </a:lnTo>
                    <a:lnTo>
                      <a:pt x="241" y="24"/>
                    </a:lnTo>
                    <a:lnTo>
                      <a:pt x="241" y="24"/>
                    </a:lnTo>
                    <a:lnTo>
                      <a:pt x="249" y="24"/>
                    </a:lnTo>
                    <a:lnTo>
                      <a:pt x="258" y="24"/>
                    </a:lnTo>
                    <a:lnTo>
                      <a:pt x="258" y="24"/>
                    </a:lnTo>
                    <a:lnTo>
                      <a:pt x="266" y="24"/>
                    </a:lnTo>
                    <a:lnTo>
                      <a:pt x="266" y="24"/>
                    </a:lnTo>
                    <a:lnTo>
                      <a:pt x="266" y="24"/>
                    </a:lnTo>
                    <a:lnTo>
                      <a:pt x="266" y="24"/>
                    </a:lnTo>
                    <a:lnTo>
                      <a:pt x="266" y="24"/>
                    </a:lnTo>
                    <a:lnTo>
                      <a:pt x="274" y="24"/>
                    </a:lnTo>
                    <a:lnTo>
                      <a:pt x="274" y="24"/>
                    </a:lnTo>
                    <a:lnTo>
                      <a:pt x="282" y="16"/>
                    </a:lnTo>
                    <a:lnTo>
                      <a:pt x="282" y="16"/>
                    </a:lnTo>
                    <a:lnTo>
                      <a:pt x="282" y="16"/>
                    </a:lnTo>
                    <a:lnTo>
                      <a:pt x="282" y="16"/>
                    </a:lnTo>
                    <a:lnTo>
                      <a:pt x="290" y="16"/>
                    </a:lnTo>
                    <a:lnTo>
                      <a:pt x="290" y="16"/>
                    </a:lnTo>
                    <a:lnTo>
                      <a:pt x="290" y="16"/>
                    </a:lnTo>
                    <a:lnTo>
                      <a:pt x="290" y="16"/>
                    </a:lnTo>
                    <a:lnTo>
                      <a:pt x="290" y="16"/>
                    </a:lnTo>
                    <a:lnTo>
                      <a:pt x="298" y="16"/>
                    </a:lnTo>
                    <a:lnTo>
                      <a:pt x="298" y="16"/>
                    </a:lnTo>
                    <a:lnTo>
                      <a:pt x="306" y="16"/>
                    </a:lnTo>
                    <a:lnTo>
                      <a:pt x="314" y="24"/>
                    </a:lnTo>
                    <a:lnTo>
                      <a:pt x="314" y="24"/>
                    </a:lnTo>
                    <a:lnTo>
                      <a:pt x="314" y="24"/>
                    </a:lnTo>
                    <a:lnTo>
                      <a:pt x="314" y="32"/>
                    </a:lnTo>
                    <a:lnTo>
                      <a:pt x="314" y="24"/>
                    </a:lnTo>
                    <a:lnTo>
                      <a:pt x="314" y="32"/>
                    </a:lnTo>
                    <a:lnTo>
                      <a:pt x="314" y="32"/>
                    </a:lnTo>
                    <a:lnTo>
                      <a:pt x="314" y="32"/>
                    </a:lnTo>
                    <a:lnTo>
                      <a:pt x="314" y="32"/>
                    </a:lnTo>
                    <a:lnTo>
                      <a:pt x="322" y="32"/>
                    </a:lnTo>
                    <a:lnTo>
                      <a:pt x="322" y="32"/>
                    </a:lnTo>
                    <a:lnTo>
                      <a:pt x="322" y="32"/>
                    </a:lnTo>
                    <a:lnTo>
                      <a:pt x="322" y="32"/>
                    </a:lnTo>
                    <a:lnTo>
                      <a:pt x="330" y="32"/>
                    </a:lnTo>
                    <a:lnTo>
                      <a:pt x="330" y="32"/>
                    </a:lnTo>
                    <a:lnTo>
                      <a:pt x="330" y="32"/>
                    </a:lnTo>
                    <a:lnTo>
                      <a:pt x="330" y="32"/>
                    </a:lnTo>
                    <a:lnTo>
                      <a:pt x="330" y="32"/>
                    </a:lnTo>
                    <a:lnTo>
                      <a:pt x="338" y="32"/>
                    </a:lnTo>
                    <a:lnTo>
                      <a:pt x="338" y="32"/>
                    </a:lnTo>
                    <a:lnTo>
                      <a:pt x="346" y="32"/>
                    </a:lnTo>
                    <a:lnTo>
                      <a:pt x="346" y="32"/>
                    </a:lnTo>
                    <a:lnTo>
                      <a:pt x="346" y="41"/>
                    </a:lnTo>
                    <a:lnTo>
                      <a:pt x="346" y="41"/>
                    </a:lnTo>
                    <a:lnTo>
                      <a:pt x="346" y="41"/>
                    </a:lnTo>
                    <a:lnTo>
                      <a:pt x="346" y="41"/>
                    </a:lnTo>
                    <a:lnTo>
                      <a:pt x="346" y="41"/>
                    </a:lnTo>
                    <a:lnTo>
                      <a:pt x="346" y="41"/>
                    </a:lnTo>
                    <a:lnTo>
                      <a:pt x="346" y="49"/>
                    </a:lnTo>
                    <a:lnTo>
                      <a:pt x="346" y="49"/>
                    </a:lnTo>
                    <a:lnTo>
                      <a:pt x="346" y="57"/>
                    </a:lnTo>
                    <a:lnTo>
                      <a:pt x="346" y="57"/>
                    </a:lnTo>
                    <a:lnTo>
                      <a:pt x="354" y="65"/>
                    </a:lnTo>
                    <a:lnTo>
                      <a:pt x="354" y="65"/>
                    </a:lnTo>
                    <a:lnTo>
                      <a:pt x="362" y="65"/>
                    </a:lnTo>
                    <a:lnTo>
                      <a:pt x="362" y="65"/>
                    </a:lnTo>
                    <a:lnTo>
                      <a:pt x="362" y="81"/>
                    </a:lnTo>
                    <a:lnTo>
                      <a:pt x="362" y="81"/>
                    </a:lnTo>
                    <a:lnTo>
                      <a:pt x="370" y="81"/>
                    </a:lnTo>
                    <a:lnTo>
                      <a:pt x="370" y="81"/>
                    </a:lnTo>
                    <a:lnTo>
                      <a:pt x="370" y="89"/>
                    </a:lnTo>
                    <a:lnTo>
                      <a:pt x="370" y="89"/>
                    </a:lnTo>
                    <a:lnTo>
                      <a:pt x="370" y="89"/>
                    </a:lnTo>
                    <a:lnTo>
                      <a:pt x="370" y="89"/>
                    </a:lnTo>
                    <a:lnTo>
                      <a:pt x="362" y="97"/>
                    </a:lnTo>
                    <a:lnTo>
                      <a:pt x="362" y="97"/>
                    </a:lnTo>
                    <a:lnTo>
                      <a:pt x="362" y="105"/>
                    </a:lnTo>
                    <a:lnTo>
                      <a:pt x="362" y="113"/>
                    </a:lnTo>
                    <a:lnTo>
                      <a:pt x="362" y="113"/>
                    </a:lnTo>
                    <a:lnTo>
                      <a:pt x="362" y="113"/>
                    </a:lnTo>
                    <a:lnTo>
                      <a:pt x="362" y="113"/>
                    </a:lnTo>
                    <a:lnTo>
                      <a:pt x="362" y="121"/>
                    </a:lnTo>
                    <a:lnTo>
                      <a:pt x="362" y="121"/>
                    </a:lnTo>
                    <a:lnTo>
                      <a:pt x="362" y="129"/>
                    </a:lnTo>
                    <a:lnTo>
                      <a:pt x="362" y="129"/>
                    </a:lnTo>
                    <a:lnTo>
                      <a:pt x="370" y="129"/>
                    </a:lnTo>
                    <a:lnTo>
                      <a:pt x="370" y="129"/>
                    </a:lnTo>
                    <a:lnTo>
                      <a:pt x="370" y="137"/>
                    </a:lnTo>
                    <a:lnTo>
                      <a:pt x="370" y="137"/>
                    </a:lnTo>
                    <a:lnTo>
                      <a:pt x="378" y="137"/>
                    </a:lnTo>
                    <a:lnTo>
                      <a:pt x="378" y="137"/>
                    </a:lnTo>
                    <a:lnTo>
                      <a:pt x="378" y="137"/>
                    </a:lnTo>
                    <a:lnTo>
                      <a:pt x="387" y="137"/>
                    </a:lnTo>
                    <a:lnTo>
                      <a:pt x="387" y="137"/>
                    </a:lnTo>
                    <a:lnTo>
                      <a:pt x="387" y="145"/>
                    </a:lnTo>
                    <a:lnTo>
                      <a:pt x="387" y="137"/>
                    </a:lnTo>
                    <a:lnTo>
                      <a:pt x="395" y="145"/>
                    </a:lnTo>
                    <a:lnTo>
                      <a:pt x="395" y="145"/>
                    </a:lnTo>
                    <a:lnTo>
                      <a:pt x="395" y="145"/>
                    </a:lnTo>
                    <a:lnTo>
                      <a:pt x="395" y="145"/>
                    </a:lnTo>
                    <a:lnTo>
                      <a:pt x="403" y="145"/>
                    </a:lnTo>
                    <a:lnTo>
                      <a:pt x="403" y="145"/>
                    </a:lnTo>
                    <a:lnTo>
                      <a:pt x="411" y="145"/>
                    </a:lnTo>
                    <a:lnTo>
                      <a:pt x="419" y="145"/>
                    </a:lnTo>
                    <a:lnTo>
                      <a:pt x="419" y="145"/>
                    </a:lnTo>
                    <a:lnTo>
                      <a:pt x="427" y="145"/>
                    </a:lnTo>
                    <a:lnTo>
                      <a:pt x="427" y="145"/>
                    </a:lnTo>
                    <a:lnTo>
                      <a:pt x="427" y="154"/>
                    </a:lnTo>
                    <a:lnTo>
                      <a:pt x="427" y="154"/>
                    </a:lnTo>
                    <a:lnTo>
                      <a:pt x="427" y="154"/>
                    </a:lnTo>
                    <a:lnTo>
                      <a:pt x="427" y="154"/>
                    </a:lnTo>
                    <a:lnTo>
                      <a:pt x="435" y="154"/>
                    </a:lnTo>
                    <a:lnTo>
                      <a:pt x="443" y="154"/>
                    </a:lnTo>
                    <a:lnTo>
                      <a:pt x="443" y="154"/>
                    </a:lnTo>
                    <a:lnTo>
                      <a:pt x="443" y="154"/>
                    </a:lnTo>
                    <a:lnTo>
                      <a:pt x="443" y="154"/>
                    </a:lnTo>
                    <a:lnTo>
                      <a:pt x="459" y="154"/>
                    </a:lnTo>
                    <a:lnTo>
                      <a:pt x="467" y="154"/>
                    </a:lnTo>
                    <a:lnTo>
                      <a:pt x="475" y="154"/>
                    </a:lnTo>
                    <a:lnTo>
                      <a:pt x="475" y="154"/>
                    </a:lnTo>
                    <a:lnTo>
                      <a:pt x="475" y="154"/>
                    </a:lnTo>
                    <a:lnTo>
                      <a:pt x="475" y="154"/>
                    </a:lnTo>
                    <a:lnTo>
                      <a:pt x="475" y="154"/>
                    </a:lnTo>
                    <a:lnTo>
                      <a:pt x="475" y="154"/>
                    </a:lnTo>
                    <a:lnTo>
                      <a:pt x="483" y="154"/>
                    </a:lnTo>
                    <a:lnTo>
                      <a:pt x="483" y="154"/>
                    </a:lnTo>
                    <a:lnTo>
                      <a:pt x="483" y="154"/>
                    </a:lnTo>
                    <a:lnTo>
                      <a:pt x="491" y="154"/>
                    </a:lnTo>
                    <a:lnTo>
                      <a:pt x="491" y="154"/>
                    </a:lnTo>
                    <a:lnTo>
                      <a:pt x="491" y="154"/>
                    </a:lnTo>
                    <a:lnTo>
                      <a:pt x="491" y="154"/>
                    </a:lnTo>
                    <a:lnTo>
                      <a:pt x="491" y="154"/>
                    </a:lnTo>
                    <a:lnTo>
                      <a:pt x="507" y="145"/>
                    </a:lnTo>
                    <a:lnTo>
                      <a:pt x="524" y="145"/>
                    </a:lnTo>
                    <a:lnTo>
                      <a:pt x="524" y="145"/>
                    </a:lnTo>
                    <a:lnTo>
                      <a:pt x="524" y="145"/>
                    </a:lnTo>
                    <a:lnTo>
                      <a:pt x="524" y="145"/>
                    </a:lnTo>
                    <a:lnTo>
                      <a:pt x="524" y="137"/>
                    </a:lnTo>
                    <a:lnTo>
                      <a:pt x="532" y="137"/>
                    </a:lnTo>
                    <a:lnTo>
                      <a:pt x="532" y="137"/>
                    </a:lnTo>
                    <a:lnTo>
                      <a:pt x="548" y="129"/>
                    </a:lnTo>
                    <a:lnTo>
                      <a:pt x="548" y="129"/>
                    </a:lnTo>
                    <a:lnTo>
                      <a:pt x="548" y="129"/>
                    </a:lnTo>
                    <a:lnTo>
                      <a:pt x="548" y="129"/>
                    </a:lnTo>
                    <a:lnTo>
                      <a:pt x="548" y="129"/>
                    </a:lnTo>
                    <a:lnTo>
                      <a:pt x="548" y="129"/>
                    </a:lnTo>
                    <a:lnTo>
                      <a:pt x="548" y="129"/>
                    </a:lnTo>
                    <a:lnTo>
                      <a:pt x="548" y="129"/>
                    </a:lnTo>
                    <a:lnTo>
                      <a:pt x="548" y="129"/>
                    </a:lnTo>
                    <a:lnTo>
                      <a:pt x="548" y="129"/>
                    </a:lnTo>
                    <a:lnTo>
                      <a:pt x="556" y="129"/>
                    </a:lnTo>
                    <a:lnTo>
                      <a:pt x="548" y="129"/>
                    </a:lnTo>
                    <a:lnTo>
                      <a:pt x="556" y="121"/>
                    </a:lnTo>
                    <a:lnTo>
                      <a:pt x="556" y="121"/>
                    </a:lnTo>
                    <a:lnTo>
                      <a:pt x="564" y="121"/>
                    </a:lnTo>
                    <a:lnTo>
                      <a:pt x="564" y="121"/>
                    </a:lnTo>
                    <a:lnTo>
                      <a:pt x="564" y="121"/>
                    </a:lnTo>
                    <a:lnTo>
                      <a:pt x="580" y="121"/>
                    </a:lnTo>
                    <a:lnTo>
                      <a:pt x="588" y="121"/>
                    </a:lnTo>
                    <a:lnTo>
                      <a:pt x="588" y="121"/>
                    </a:lnTo>
                    <a:lnTo>
                      <a:pt x="588" y="121"/>
                    </a:lnTo>
                    <a:lnTo>
                      <a:pt x="588" y="121"/>
                    </a:lnTo>
                    <a:lnTo>
                      <a:pt x="588" y="121"/>
                    </a:lnTo>
                    <a:lnTo>
                      <a:pt x="604" y="121"/>
                    </a:lnTo>
                    <a:lnTo>
                      <a:pt x="604" y="121"/>
                    </a:lnTo>
                    <a:lnTo>
                      <a:pt x="620" y="121"/>
                    </a:lnTo>
                    <a:lnTo>
                      <a:pt x="620" y="121"/>
                    </a:lnTo>
                    <a:lnTo>
                      <a:pt x="620" y="121"/>
                    </a:lnTo>
                    <a:lnTo>
                      <a:pt x="620" y="121"/>
                    </a:lnTo>
                    <a:lnTo>
                      <a:pt x="628" y="121"/>
                    </a:lnTo>
                    <a:lnTo>
                      <a:pt x="628" y="121"/>
                    </a:lnTo>
                    <a:lnTo>
                      <a:pt x="636" y="121"/>
                    </a:lnTo>
                    <a:lnTo>
                      <a:pt x="636" y="121"/>
                    </a:lnTo>
                    <a:lnTo>
                      <a:pt x="644" y="121"/>
                    </a:lnTo>
                    <a:lnTo>
                      <a:pt x="644" y="121"/>
                    </a:lnTo>
                    <a:lnTo>
                      <a:pt x="644" y="121"/>
                    </a:lnTo>
                    <a:lnTo>
                      <a:pt x="644" y="121"/>
                    </a:lnTo>
                    <a:lnTo>
                      <a:pt x="652" y="121"/>
                    </a:lnTo>
                    <a:lnTo>
                      <a:pt x="652" y="121"/>
                    </a:lnTo>
                    <a:lnTo>
                      <a:pt x="652" y="121"/>
                    </a:lnTo>
                    <a:lnTo>
                      <a:pt x="661" y="121"/>
                    </a:lnTo>
                    <a:lnTo>
                      <a:pt x="669" y="121"/>
                    </a:lnTo>
                    <a:lnTo>
                      <a:pt x="669" y="121"/>
                    </a:lnTo>
                    <a:lnTo>
                      <a:pt x="669" y="121"/>
                    </a:lnTo>
                    <a:lnTo>
                      <a:pt x="669" y="121"/>
                    </a:lnTo>
                    <a:lnTo>
                      <a:pt x="669" y="129"/>
                    </a:lnTo>
                    <a:lnTo>
                      <a:pt x="685" y="129"/>
                    </a:lnTo>
                    <a:lnTo>
                      <a:pt x="685" y="129"/>
                    </a:lnTo>
                    <a:lnTo>
                      <a:pt x="685" y="129"/>
                    </a:lnTo>
                    <a:lnTo>
                      <a:pt x="693" y="137"/>
                    </a:lnTo>
                    <a:lnTo>
                      <a:pt x="693" y="137"/>
                    </a:lnTo>
                    <a:lnTo>
                      <a:pt x="693" y="145"/>
                    </a:lnTo>
                    <a:lnTo>
                      <a:pt x="693" y="145"/>
                    </a:lnTo>
                    <a:lnTo>
                      <a:pt x="693" y="145"/>
                    </a:lnTo>
                    <a:lnTo>
                      <a:pt x="693" y="145"/>
                    </a:lnTo>
                    <a:lnTo>
                      <a:pt x="701" y="145"/>
                    </a:lnTo>
                    <a:lnTo>
                      <a:pt x="701" y="145"/>
                    </a:lnTo>
                    <a:lnTo>
                      <a:pt x="701" y="145"/>
                    </a:lnTo>
                    <a:lnTo>
                      <a:pt x="701" y="145"/>
                    </a:lnTo>
                    <a:lnTo>
                      <a:pt x="709" y="137"/>
                    </a:lnTo>
                    <a:lnTo>
                      <a:pt x="717" y="137"/>
                    </a:lnTo>
                    <a:lnTo>
                      <a:pt x="717" y="129"/>
                    </a:lnTo>
                    <a:lnTo>
                      <a:pt x="717" y="129"/>
                    </a:lnTo>
                    <a:lnTo>
                      <a:pt x="717" y="129"/>
                    </a:lnTo>
                    <a:lnTo>
                      <a:pt x="725" y="137"/>
                    </a:lnTo>
                    <a:lnTo>
                      <a:pt x="725" y="137"/>
                    </a:lnTo>
                    <a:lnTo>
                      <a:pt x="733" y="129"/>
                    </a:lnTo>
                    <a:lnTo>
                      <a:pt x="733" y="129"/>
                    </a:lnTo>
                    <a:lnTo>
                      <a:pt x="733" y="129"/>
                    </a:lnTo>
                    <a:lnTo>
                      <a:pt x="733" y="952"/>
                    </a:lnTo>
                    <a:lnTo>
                      <a:pt x="733" y="952"/>
                    </a:lnTo>
                    <a:lnTo>
                      <a:pt x="709" y="952"/>
                    </a:lnTo>
                    <a:lnTo>
                      <a:pt x="701" y="952"/>
                    </a:lnTo>
                    <a:lnTo>
                      <a:pt x="685" y="952"/>
                    </a:lnTo>
                    <a:lnTo>
                      <a:pt x="685" y="952"/>
                    </a:lnTo>
                    <a:lnTo>
                      <a:pt x="677" y="952"/>
                    </a:lnTo>
                    <a:lnTo>
                      <a:pt x="677" y="952"/>
                    </a:lnTo>
                    <a:lnTo>
                      <a:pt x="677" y="952"/>
                    </a:lnTo>
                    <a:lnTo>
                      <a:pt x="677" y="952"/>
                    </a:lnTo>
                    <a:lnTo>
                      <a:pt x="661" y="952"/>
                    </a:lnTo>
                    <a:lnTo>
                      <a:pt x="644" y="952"/>
                    </a:lnTo>
                    <a:lnTo>
                      <a:pt x="612" y="952"/>
                    </a:lnTo>
                    <a:lnTo>
                      <a:pt x="588" y="952"/>
                    </a:lnTo>
                    <a:lnTo>
                      <a:pt x="580" y="952"/>
                    </a:lnTo>
                    <a:lnTo>
                      <a:pt x="580" y="952"/>
                    </a:lnTo>
                    <a:lnTo>
                      <a:pt x="556" y="952"/>
                    </a:lnTo>
                    <a:lnTo>
                      <a:pt x="548" y="952"/>
                    </a:lnTo>
                    <a:lnTo>
                      <a:pt x="532" y="952"/>
                    </a:lnTo>
                    <a:lnTo>
                      <a:pt x="532" y="952"/>
                    </a:lnTo>
                    <a:lnTo>
                      <a:pt x="499" y="952"/>
                    </a:lnTo>
                    <a:lnTo>
                      <a:pt x="483" y="952"/>
                    </a:lnTo>
                    <a:lnTo>
                      <a:pt x="475" y="952"/>
                    </a:lnTo>
                    <a:lnTo>
                      <a:pt x="467" y="952"/>
                    </a:lnTo>
                    <a:lnTo>
                      <a:pt x="435" y="952"/>
                    </a:lnTo>
                    <a:lnTo>
                      <a:pt x="395" y="952"/>
                    </a:lnTo>
                    <a:lnTo>
                      <a:pt x="378" y="952"/>
                    </a:lnTo>
                    <a:lnTo>
                      <a:pt x="378" y="952"/>
                    </a:lnTo>
                    <a:lnTo>
                      <a:pt x="346" y="952"/>
                    </a:lnTo>
                    <a:lnTo>
                      <a:pt x="338" y="952"/>
                    </a:lnTo>
                    <a:lnTo>
                      <a:pt x="338" y="952"/>
                    </a:lnTo>
                    <a:lnTo>
                      <a:pt x="338" y="952"/>
                    </a:lnTo>
                    <a:lnTo>
                      <a:pt x="338" y="952"/>
                    </a:lnTo>
                    <a:lnTo>
                      <a:pt x="330" y="952"/>
                    </a:lnTo>
                    <a:lnTo>
                      <a:pt x="330" y="952"/>
                    </a:lnTo>
                    <a:lnTo>
                      <a:pt x="330" y="952"/>
                    </a:lnTo>
                    <a:lnTo>
                      <a:pt x="330" y="952"/>
                    </a:lnTo>
                    <a:lnTo>
                      <a:pt x="322" y="952"/>
                    </a:lnTo>
                    <a:lnTo>
                      <a:pt x="314" y="952"/>
                    </a:lnTo>
                    <a:lnTo>
                      <a:pt x="314" y="952"/>
                    </a:lnTo>
                    <a:lnTo>
                      <a:pt x="298" y="952"/>
                    </a:lnTo>
                    <a:lnTo>
                      <a:pt x="282" y="952"/>
                    </a:lnTo>
                    <a:lnTo>
                      <a:pt x="266" y="952"/>
                    </a:lnTo>
                    <a:lnTo>
                      <a:pt x="258" y="952"/>
                    </a:lnTo>
                    <a:lnTo>
                      <a:pt x="241" y="952"/>
                    </a:lnTo>
                    <a:lnTo>
                      <a:pt x="233" y="952"/>
                    </a:lnTo>
                    <a:lnTo>
                      <a:pt x="217" y="952"/>
                    </a:lnTo>
                    <a:lnTo>
                      <a:pt x="217" y="952"/>
                    </a:lnTo>
                    <a:lnTo>
                      <a:pt x="217" y="952"/>
                    </a:lnTo>
                    <a:lnTo>
                      <a:pt x="209" y="952"/>
                    </a:lnTo>
                    <a:lnTo>
                      <a:pt x="201" y="952"/>
                    </a:lnTo>
                    <a:lnTo>
                      <a:pt x="193" y="952"/>
                    </a:lnTo>
                    <a:lnTo>
                      <a:pt x="193" y="952"/>
                    </a:lnTo>
                    <a:lnTo>
                      <a:pt x="193" y="952"/>
                    </a:lnTo>
                    <a:lnTo>
                      <a:pt x="193" y="952"/>
                    </a:lnTo>
                    <a:lnTo>
                      <a:pt x="193" y="952"/>
                    </a:lnTo>
                    <a:lnTo>
                      <a:pt x="193" y="952"/>
                    </a:lnTo>
                    <a:lnTo>
                      <a:pt x="177" y="952"/>
                    </a:lnTo>
                    <a:lnTo>
                      <a:pt x="169" y="952"/>
                    </a:lnTo>
                    <a:lnTo>
                      <a:pt x="145" y="952"/>
                    </a:lnTo>
                    <a:lnTo>
                      <a:pt x="137" y="952"/>
                    </a:lnTo>
                    <a:lnTo>
                      <a:pt x="137" y="952"/>
                    </a:lnTo>
                    <a:lnTo>
                      <a:pt x="137" y="952"/>
                    </a:lnTo>
                    <a:lnTo>
                      <a:pt x="137" y="952"/>
                    </a:lnTo>
                    <a:lnTo>
                      <a:pt x="129" y="952"/>
                    </a:lnTo>
                    <a:lnTo>
                      <a:pt x="129" y="952"/>
                    </a:lnTo>
                    <a:lnTo>
                      <a:pt x="104" y="952"/>
                    </a:lnTo>
                    <a:lnTo>
                      <a:pt x="72" y="952"/>
                    </a:lnTo>
                    <a:lnTo>
                      <a:pt x="72" y="952"/>
                    </a:lnTo>
                    <a:lnTo>
                      <a:pt x="72" y="952"/>
                    </a:lnTo>
                    <a:lnTo>
                      <a:pt x="72" y="952"/>
                    </a:lnTo>
                    <a:lnTo>
                      <a:pt x="72" y="944"/>
                    </a:lnTo>
                    <a:lnTo>
                      <a:pt x="72" y="944"/>
                    </a:lnTo>
                    <a:lnTo>
                      <a:pt x="64" y="944"/>
                    </a:lnTo>
                    <a:lnTo>
                      <a:pt x="64" y="944"/>
                    </a:lnTo>
                    <a:lnTo>
                      <a:pt x="64" y="944"/>
                    </a:lnTo>
                    <a:lnTo>
                      <a:pt x="64" y="944"/>
                    </a:lnTo>
                    <a:lnTo>
                      <a:pt x="56" y="944"/>
                    </a:lnTo>
                    <a:lnTo>
                      <a:pt x="56" y="944"/>
                    </a:lnTo>
                    <a:lnTo>
                      <a:pt x="56" y="944"/>
                    </a:lnTo>
                    <a:lnTo>
                      <a:pt x="56" y="944"/>
                    </a:lnTo>
                    <a:lnTo>
                      <a:pt x="56" y="936"/>
                    </a:lnTo>
                    <a:lnTo>
                      <a:pt x="56" y="944"/>
                    </a:lnTo>
                    <a:lnTo>
                      <a:pt x="56" y="936"/>
                    </a:lnTo>
                    <a:lnTo>
                      <a:pt x="56" y="936"/>
                    </a:lnTo>
                    <a:lnTo>
                      <a:pt x="56" y="936"/>
                    </a:lnTo>
                    <a:lnTo>
                      <a:pt x="56" y="936"/>
                    </a:lnTo>
                    <a:lnTo>
                      <a:pt x="48" y="936"/>
                    </a:lnTo>
                    <a:lnTo>
                      <a:pt x="48" y="936"/>
                    </a:lnTo>
                    <a:lnTo>
                      <a:pt x="48" y="936"/>
                    </a:lnTo>
                    <a:lnTo>
                      <a:pt x="48" y="936"/>
                    </a:lnTo>
                    <a:lnTo>
                      <a:pt x="48" y="928"/>
                    </a:lnTo>
                    <a:lnTo>
                      <a:pt x="48" y="928"/>
                    </a:lnTo>
                    <a:lnTo>
                      <a:pt x="48" y="928"/>
                    </a:lnTo>
                    <a:lnTo>
                      <a:pt x="48" y="928"/>
                    </a:lnTo>
                    <a:lnTo>
                      <a:pt x="48" y="928"/>
                    </a:lnTo>
                    <a:lnTo>
                      <a:pt x="48" y="928"/>
                    </a:lnTo>
                    <a:lnTo>
                      <a:pt x="48" y="928"/>
                    </a:lnTo>
                    <a:lnTo>
                      <a:pt x="48" y="928"/>
                    </a:lnTo>
                    <a:lnTo>
                      <a:pt x="48" y="928"/>
                    </a:lnTo>
                    <a:lnTo>
                      <a:pt x="48" y="928"/>
                    </a:lnTo>
                    <a:lnTo>
                      <a:pt x="48" y="920"/>
                    </a:lnTo>
                    <a:lnTo>
                      <a:pt x="48" y="928"/>
                    </a:lnTo>
                    <a:lnTo>
                      <a:pt x="48" y="920"/>
                    </a:lnTo>
                    <a:lnTo>
                      <a:pt x="48" y="920"/>
                    </a:lnTo>
                    <a:lnTo>
                      <a:pt x="40" y="920"/>
                    </a:lnTo>
                    <a:lnTo>
                      <a:pt x="40" y="920"/>
                    </a:lnTo>
                    <a:lnTo>
                      <a:pt x="40" y="920"/>
                    </a:lnTo>
                    <a:lnTo>
                      <a:pt x="40" y="920"/>
                    </a:lnTo>
                    <a:lnTo>
                      <a:pt x="40" y="920"/>
                    </a:lnTo>
                    <a:lnTo>
                      <a:pt x="40" y="912"/>
                    </a:lnTo>
                    <a:lnTo>
                      <a:pt x="40" y="920"/>
                    </a:lnTo>
                    <a:lnTo>
                      <a:pt x="40" y="912"/>
                    </a:lnTo>
                    <a:lnTo>
                      <a:pt x="40" y="912"/>
                    </a:lnTo>
                    <a:lnTo>
                      <a:pt x="40" y="912"/>
                    </a:lnTo>
                    <a:lnTo>
                      <a:pt x="40" y="912"/>
                    </a:lnTo>
                    <a:lnTo>
                      <a:pt x="40" y="912"/>
                    </a:lnTo>
                    <a:lnTo>
                      <a:pt x="40" y="912"/>
                    </a:lnTo>
                    <a:lnTo>
                      <a:pt x="40" y="904"/>
                    </a:lnTo>
                    <a:lnTo>
                      <a:pt x="40" y="904"/>
                    </a:lnTo>
                    <a:lnTo>
                      <a:pt x="40" y="904"/>
                    </a:lnTo>
                    <a:lnTo>
                      <a:pt x="40" y="904"/>
                    </a:lnTo>
                    <a:lnTo>
                      <a:pt x="40" y="896"/>
                    </a:lnTo>
                    <a:lnTo>
                      <a:pt x="40" y="896"/>
                    </a:lnTo>
                    <a:lnTo>
                      <a:pt x="32" y="896"/>
                    </a:lnTo>
                    <a:lnTo>
                      <a:pt x="32" y="896"/>
                    </a:lnTo>
                    <a:lnTo>
                      <a:pt x="32" y="896"/>
                    </a:lnTo>
                    <a:lnTo>
                      <a:pt x="32" y="896"/>
                    </a:lnTo>
                    <a:lnTo>
                      <a:pt x="32" y="896"/>
                    </a:lnTo>
                    <a:lnTo>
                      <a:pt x="32" y="896"/>
                    </a:lnTo>
                    <a:lnTo>
                      <a:pt x="32" y="888"/>
                    </a:lnTo>
                    <a:lnTo>
                      <a:pt x="32" y="888"/>
                    </a:lnTo>
                    <a:lnTo>
                      <a:pt x="32" y="888"/>
                    </a:lnTo>
                    <a:lnTo>
                      <a:pt x="32" y="888"/>
                    </a:lnTo>
                    <a:lnTo>
                      <a:pt x="32" y="888"/>
                    </a:lnTo>
                    <a:lnTo>
                      <a:pt x="32" y="888"/>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72"/>
                    </a:lnTo>
                    <a:lnTo>
                      <a:pt x="32" y="872"/>
                    </a:lnTo>
                    <a:lnTo>
                      <a:pt x="32" y="864"/>
                    </a:lnTo>
                    <a:lnTo>
                      <a:pt x="32" y="864"/>
                    </a:lnTo>
                    <a:lnTo>
                      <a:pt x="32" y="864"/>
                    </a:lnTo>
                    <a:lnTo>
                      <a:pt x="32" y="864"/>
                    </a:lnTo>
                    <a:lnTo>
                      <a:pt x="32" y="864"/>
                    </a:lnTo>
                    <a:lnTo>
                      <a:pt x="32" y="864"/>
                    </a:lnTo>
                    <a:lnTo>
                      <a:pt x="32" y="864"/>
                    </a:lnTo>
                    <a:lnTo>
                      <a:pt x="32" y="864"/>
                    </a:lnTo>
                    <a:lnTo>
                      <a:pt x="32" y="864"/>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48"/>
                    </a:lnTo>
                    <a:lnTo>
                      <a:pt x="32" y="848"/>
                    </a:lnTo>
                    <a:lnTo>
                      <a:pt x="32" y="848"/>
                    </a:lnTo>
                    <a:lnTo>
                      <a:pt x="32" y="848"/>
                    </a:lnTo>
                    <a:lnTo>
                      <a:pt x="32" y="848"/>
                    </a:lnTo>
                    <a:lnTo>
                      <a:pt x="32" y="848"/>
                    </a:lnTo>
                    <a:lnTo>
                      <a:pt x="32" y="848"/>
                    </a:lnTo>
                    <a:lnTo>
                      <a:pt x="32" y="848"/>
                    </a:lnTo>
                    <a:lnTo>
                      <a:pt x="32" y="839"/>
                    </a:lnTo>
                    <a:lnTo>
                      <a:pt x="32" y="848"/>
                    </a:lnTo>
                    <a:lnTo>
                      <a:pt x="32" y="839"/>
                    </a:lnTo>
                    <a:lnTo>
                      <a:pt x="32" y="839"/>
                    </a:lnTo>
                    <a:lnTo>
                      <a:pt x="32" y="839"/>
                    </a:lnTo>
                    <a:lnTo>
                      <a:pt x="40" y="831"/>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32" y="823"/>
                    </a:lnTo>
                    <a:lnTo>
                      <a:pt x="32" y="823"/>
                    </a:lnTo>
                    <a:lnTo>
                      <a:pt x="32" y="823"/>
                    </a:lnTo>
                    <a:lnTo>
                      <a:pt x="32" y="823"/>
                    </a:lnTo>
                    <a:lnTo>
                      <a:pt x="40" y="823"/>
                    </a:lnTo>
                    <a:lnTo>
                      <a:pt x="40" y="823"/>
                    </a:lnTo>
                    <a:lnTo>
                      <a:pt x="32" y="815"/>
                    </a:lnTo>
                    <a:lnTo>
                      <a:pt x="32" y="815"/>
                    </a:lnTo>
                    <a:lnTo>
                      <a:pt x="40" y="815"/>
                    </a:lnTo>
                    <a:lnTo>
                      <a:pt x="32" y="815"/>
                    </a:lnTo>
                    <a:lnTo>
                      <a:pt x="32" y="815"/>
                    </a:lnTo>
                    <a:lnTo>
                      <a:pt x="32" y="815"/>
                    </a:lnTo>
                    <a:lnTo>
                      <a:pt x="32" y="815"/>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1"/>
                    </a:lnTo>
                    <a:lnTo>
                      <a:pt x="24" y="791"/>
                    </a:lnTo>
                    <a:lnTo>
                      <a:pt x="24" y="791"/>
                    </a:lnTo>
                    <a:lnTo>
                      <a:pt x="24" y="791"/>
                    </a:lnTo>
                    <a:lnTo>
                      <a:pt x="24" y="791"/>
                    </a:lnTo>
                    <a:lnTo>
                      <a:pt x="16" y="791"/>
                    </a:lnTo>
                    <a:lnTo>
                      <a:pt x="16" y="791"/>
                    </a:lnTo>
                    <a:lnTo>
                      <a:pt x="16" y="791"/>
                    </a:lnTo>
                    <a:lnTo>
                      <a:pt x="16" y="791"/>
                    </a:lnTo>
                    <a:lnTo>
                      <a:pt x="16" y="791"/>
                    </a:lnTo>
                    <a:lnTo>
                      <a:pt x="16" y="791"/>
                    </a:lnTo>
                    <a:lnTo>
                      <a:pt x="16" y="791"/>
                    </a:lnTo>
                    <a:lnTo>
                      <a:pt x="16" y="791"/>
                    </a:lnTo>
                    <a:lnTo>
                      <a:pt x="16" y="791"/>
                    </a:lnTo>
                    <a:lnTo>
                      <a:pt x="16" y="791"/>
                    </a:lnTo>
                    <a:lnTo>
                      <a:pt x="16" y="783"/>
                    </a:lnTo>
                    <a:lnTo>
                      <a:pt x="16" y="783"/>
                    </a:lnTo>
                    <a:lnTo>
                      <a:pt x="16" y="783"/>
                    </a:lnTo>
                    <a:lnTo>
                      <a:pt x="16" y="783"/>
                    </a:lnTo>
                    <a:lnTo>
                      <a:pt x="8" y="775"/>
                    </a:lnTo>
                    <a:lnTo>
                      <a:pt x="8" y="775"/>
                    </a:lnTo>
                    <a:lnTo>
                      <a:pt x="8" y="775"/>
                    </a:lnTo>
                    <a:lnTo>
                      <a:pt x="8" y="775"/>
                    </a:lnTo>
                    <a:lnTo>
                      <a:pt x="8" y="775"/>
                    </a:lnTo>
                    <a:lnTo>
                      <a:pt x="8" y="775"/>
                    </a:lnTo>
                    <a:lnTo>
                      <a:pt x="8" y="767"/>
                    </a:lnTo>
                    <a:lnTo>
                      <a:pt x="8" y="767"/>
                    </a:lnTo>
                    <a:lnTo>
                      <a:pt x="8" y="767"/>
                    </a:lnTo>
                    <a:lnTo>
                      <a:pt x="8" y="767"/>
                    </a:lnTo>
                    <a:lnTo>
                      <a:pt x="8" y="767"/>
                    </a:lnTo>
                    <a:lnTo>
                      <a:pt x="8" y="767"/>
                    </a:lnTo>
                    <a:lnTo>
                      <a:pt x="0" y="767"/>
                    </a:lnTo>
                    <a:lnTo>
                      <a:pt x="0" y="767"/>
                    </a:lnTo>
                    <a:lnTo>
                      <a:pt x="8" y="767"/>
                    </a:lnTo>
                    <a:lnTo>
                      <a:pt x="8" y="767"/>
                    </a:lnTo>
                    <a:lnTo>
                      <a:pt x="8" y="767"/>
                    </a:lnTo>
                    <a:lnTo>
                      <a:pt x="8" y="767"/>
                    </a:lnTo>
                    <a:lnTo>
                      <a:pt x="8" y="759"/>
                    </a:lnTo>
                    <a:lnTo>
                      <a:pt x="8" y="759"/>
                    </a:lnTo>
                    <a:lnTo>
                      <a:pt x="8" y="759"/>
                    </a:lnTo>
                    <a:lnTo>
                      <a:pt x="8" y="759"/>
                    </a:lnTo>
                    <a:lnTo>
                      <a:pt x="8" y="759"/>
                    </a:lnTo>
                    <a:lnTo>
                      <a:pt x="8" y="759"/>
                    </a:lnTo>
                    <a:lnTo>
                      <a:pt x="8" y="759"/>
                    </a:lnTo>
                    <a:lnTo>
                      <a:pt x="8" y="759"/>
                    </a:lnTo>
                    <a:lnTo>
                      <a:pt x="16" y="751"/>
                    </a:lnTo>
                    <a:lnTo>
                      <a:pt x="16" y="751"/>
                    </a:lnTo>
                    <a:lnTo>
                      <a:pt x="16" y="751"/>
                    </a:lnTo>
                    <a:lnTo>
                      <a:pt x="16" y="751"/>
                    </a:lnTo>
                    <a:lnTo>
                      <a:pt x="16" y="751"/>
                    </a:lnTo>
                    <a:lnTo>
                      <a:pt x="16" y="751"/>
                    </a:lnTo>
                    <a:lnTo>
                      <a:pt x="16" y="743"/>
                    </a:lnTo>
                    <a:lnTo>
                      <a:pt x="16" y="743"/>
                    </a:lnTo>
                    <a:lnTo>
                      <a:pt x="24" y="743"/>
                    </a:lnTo>
                    <a:lnTo>
                      <a:pt x="24" y="743"/>
                    </a:lnTo>
                    <a:lnTo>
                      <a:pt x="24" y="726"/>
                    </a:lnTo>
                    <a:lnTo>
                      <a:pt x="24" y="726"/>
                    </a:lnTo>
                    <a:lnTo>
                      <a:pt x="24" y="726"/>
                    </a:lnTo>
                    <a:lnTo>
                      <a:pt x="24" y="718"/>
                    </a:lnTo>
                    <a:lnTo>
                      <a:pt x="24" y="718"/>
                    </a:lnTo>
                    <a:lnTo>
                      <a:pt x="32" y="718"/>
                    </a:lnTo>
                    <a:lnTo>
                      <a:pt x="32" y="718"/>
                    </a:lnTo>
                    <a:lnTo>
                      <a:pt x="32" y="710"/>
                    </a:lnTo>
                    <a:lnTo>
                      <a:pt x="32" y="710"/>
                    </a:lnTo>
                    <a:lnTo>
                      <a:pt x="32" y="710"/>
                    </a:lnTo>
                    <a:lnTo>
                      <a:pt x="32" y="702"/>
                    </a:lnTo>
                    <a:lnTo>
                      <a:pt x="32" y="702"/>
                    </a:lnTo>
                    <a:lnTo>
                      <a:pt x="32" y="702"/>
                    </a:lnTo>
                    <a:lnTo>
                      <a:pt x="32" y="702"/>
                    </a:lnTo>
                    <a:lnTo>
                      <a:pt x="32" y="702"/>
                    </a:lnTo>
                    <a:lnTo>
                      <a:pt x="32" y="702"/>
                    </a:lnTo>
                    <a:lnTo>
                      <a:pt x="32" y="694"/>
                    </a:lnTo>
                    <a:lnTo>
                      <a:pt x="32" y="694"/>
                    </a:lnTo>
                    <a:lnTo>
                      <a:pt x="32" y="694"/>
                    </a:lnTo>
                    <a:lnTo>
                      <a:pt x="32" y="694"/>
                    </a:lnTo>
                    <a:lnTo>
                      <a:pt x="40" y="686"/>
                    </a:lnTo>
                    <a:lnTo>
                      <a:pt x="40" y="686"/>
                    </a:lnTo>
                    <a:lnTo>
                      <a:pt x="40" y="678"/>
                    </a:lnTo>
                    <a:lnTo>
                      <a:pt x="40" y="678"/>
                    </a:lnTo>
                    <a:lnTo>
                      <a:pt x="40" y="678"/>
                    </a:lnTo>
                    <a:lnTo>
                      <a:pt x="40" y="678"/>
                    </a:lnTo>
                    <a:lnTo>
                      <a:pt x="40" y="670"/>
                    </a:lnTo>
                    <a:lnTo>
                      <a:pt x="40" y="670"/>
                    </a:lnTo>
                    <a:lnTo>
                      <a:pt x="40" y="670"/>
                    </a:lnTo>
                    <a:lnTo>
                      <a:pt x="40" y="662"/>
                    </a:lnTo>
                    <a:lnTo>
                      <a:pt x="40" y="662"/>
                    </a:lnTo>
                    <a:lnTo>
                      <a:pt x="40" y="662"/>
                    </a:lnTo>
                    <a:lnTo>
                      <a:pt x="40" y="662"/>
                    </a:lnTo>
                    <a:lnTo>
                      <a:pt x="40" y="662"/>
                    </a:lnTo>
                    <a:lnTo>
                      <a:pt x="40" y="662"/>
                    </a:lnTo>
                    <a:lnTo>
                      <a:pt x="40" y="662"/>
                    </a:lnTo>
                    <a:lnTo>
                      <a:pt x="40" y="662"/>
                    </a:lnTo>
                    <a:lnTo>
                      <a:pt x="40" y="662"/>
                    </a:lnTo>
                    <a:lnTo>
                      <a:pt x="40" y="662"/>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8" y="654"/>
                    </a:lnTo>
                    <a:lnTo>
                      <a:pt x="48" y="654"/>
                    </a:lnTo>
                    <a:lnTo>
                      <a:pt x="48" y="654"/>
                    </a:lnTo>
                    <a:lnTo>
                      <a:pt x="48" y="654"/>
                    </a:lnTo>
                    <a:lnTo>
                      <a:pt x="48" y="654"/>
                    </a:lnTo>
                    <a:lnTo>
                      <a:pt x="48" y="654"/>
                    </a:lnTo>
                    <a:lnTo>
                      <a:pt x="48" y="646"/>
                    </a:lnTo>
                    <a:lnTo>
                      <a:pt x="48" y="646"/>
                    </a:lnTo>
                    <a:lnTo>
                      <a:pt x="48" y="646"/>
                    </a:lnTo>
                    <a:lnTo>
                      <a:pt x="48" y="654"/>
                    </a:lnTo>
                    <a:lnTo>
                      <a:pt x="48" y="646"/>
                    </a:lnTo>
                    <a:lnTo>
                      <a:pt x="48" y="646"/>
                    </a:lnTo>
                    <a:lnTo>
                      <a:pt x="48" y="646"/>
                    </a:lnTo>
                    <a:lnTo>
                      <a:pt x="48" y="646"/>
                    </a:lnTo>
                    <a:lnTo>
                      <a:pt x="48" y="646"/>
                    </a:lnTo>
                    <a:lnTo>
                      <a:pt x="56" y="638"/>
                    </a:lnTo>
                    <a:lnTo>
                      <a:pt x="64" y="630"/>
                    </a:lnTo>
                    <a:lnTo>
                      <a:pt x="64" y="630"/>
                    </a:lnTo>
                    <a:lnTo>
                      <a:pt x="64" y="630"/>
                    </a:lnTo>
                    <a:lnTo>
                      <a:pt x="64" y="630"/>
                    </a:lnTo>
                    <a:lnTo>
                      <a:pt x="64" y="622"/>
                    </a:lnTo>
                    <a:lnTo>
                      <a:pt x="64" y="622"/>
                    </a:lnTo>
                    <a:lnTo>
                      <a:pt x="64" y="622"/>
                    </a:lnTo>
                    <a:lnTo>
                      <a:pt x="64" y="614"/>
                    </a:lnTo>
                    <a:lnTo>
                      <a:pt x="64" y="614"/>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589"/>
                    </a:lnTo>
                    <a:lnTo>
                      <a:pt x="72" y="581"/>
                    </a:lnTo>
                    <a:lnTo>
                      <a:pt x="72" y="581"/>
                    </a:lnTo>
                    <a:lnTo>
                      <a:pt x="80" y="581"/>
                    </a:lnTo>
                    <a:lnTo>
                      <a:pt x="80" y="581"/>
                    </a:lnTo>
                    <a:lnTo>
                      <a:pt x="80" y="581"/>
                    </a:lnTo>
                    <a:lnTo>
                      <a:pt x="80" y="581"/>
                    </a:lnTo>
                    <a:lnTo>
                      <a:pt x="80" y="573"/>
                    </a:lnTo>
                    <a:lnTo>
                      <a:pt x="80" y="581"/>
                    </a:lnTo>
                    <a:lnTo>
                      <a:pt x="80" y="581"/>
                    </a:lnTo>
                    <a:lnTo>
                      <a:pt x="80" y="581"/>
                    </a:lnTo>
                    <a:lnTo>
                      <a:pt x="80" y="581"/>
                    </a:lnTo>
                    <a:lnTo>
                      <a:pt x="72" y="581"/>
                    </a:lnTo>
                    <a:lnTo>
                      <a:pt x="72" y="581"/>
                    </a:lnTo>
                    <a:lnTo>
                      <a:pt x="80" y="573"/>
                    </a:lnTo>
                    <a:lnTo>
                      <a:pt x="80" y="573"/>
                    </a:lnTo>
                    <a:lnTo>
                      <a:pt x="80" y="573"/>
                    </a:lnTo>
                    <a:lnTo>
                      <a:pt x="80" y="573"/>
                    </a:lnTo>
                    <a:lnTo>
                      <a:pt x="80" y="573"/>
                    </a:lnTo>
                    <a:lnTo>
                      <a:pt x="80" y="573"/>
                    </a:lnTo>
                    <a:lnTo>
                      <a:pt x="80" y="565"/>
                    </a:lnTo>
                    <a:lnTo>
                      <a:pt x="80" y="557"/>
                    </a:lnTo>
                    <a:lnTo>
                      <a:pt x="80" y="549"/>
                    </a:lnTo>
                    <a:lnTo>
                      <a:pt x="80" y="549"/>
                    </a:lnTo>
                    <a:lnTo>
                      <a:pt x="80" y="549"/>
                    </a:lnTo>
                    <a:lnTo>
                      <a:pt x="80" y="549"/>
                    </a:lnTo>
                    <a:lnTo>
                      <a:pt x="80" y="541"/>
                    </a:lnTo>
                    <a:lnTo>
                      <a:pt x="80" y="541"/>
                    </a:lnTo>
                    <a:lnTo>
                      <a:pt x="88" y="541"/>
                    </a:lnTo>
                    <a:lnTo>
                      <a:pt x="88" y="533"/>
                    </a:lnTo>
                    <a:lnTo>
                      <a:pt x="88" y="525"/>
                    </a:lnTo>
                    <a:lnTo>
                      <a:pt x="88" y="525"/>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492"/>
                    </a:lnTo>
                    <a:lnTo>
                      <a:pt x="88" y="492"/>
                    </a:lnTo>
                    <a:lnTo>
                      <a:pt x="88" y="484"/>
                    </a:lnTo>
                    <a:lnTo>
                      <a:pt x="88" y="484"/>
                    </a:lnTo>
                    <a:lnTo>
                      <a:pt x="96" y="484"/>
                    </a:lnTo>
                    <a:lnTo>
                      <a:pt x="96" y="484"/>
                    </a:lnTo>
                    <a:lnTo>
                      <a:pt x="96" y="476"/>
                    </a:lnTo>
                    <a:lnTo>
                      <a:pt x="96" y="476"/>
                    </a:lnTo>
                    <a:lnTo>
                      <a:pt x="88" y="476"/>
                    </a:lnTo>
                    <a:lnTo>
                      <a:pt x="88" y="476"/>
                    </a:lnTo>
                    <a:lnTo>
                      <a:pt x="96" y="476"/>
                    </a:lnTo>
                    <a:lnTo>
                      <a:pt x="96" y="476"/>
                    </a:lnTo>
                    <a:lnTo>
                      <a:pt x="88" y="476"/>
                    </a:lnTo>
                    <a:lnTo>
                      <a:pt x="88" y="476"/>
                    </a:lnTo>
                    <a:lnTo>
                      <a:pt x="88" y="476"/>
                    </a:lnTo>
                    <a:lnTo>
                      <a:pt x="88" y="476"/>
                    </a:lnTo>
                    <a:lnTo>
                      <a:pt x="88" y="476"/>
                    </a:lnTo>
                    <a:lnTo>
                      <a:pt x="96" y="468"/>
                    </a:lnTo>
                    <a:lnTo>
                      <a:pt x="96" y="468"/>
                    </a:lnTo>
                    <a:lnTo>
                      <a:pt x="96" y="468"/>
                    </a:lnTo>
                    <a:lnTo>
                      <a:pt x="96" y="468"/>
                    </a:lnTo>
                    <a:lnTo>
                      <a:pt x="96" y="460"/>
                    </a:lnTo>
                    <a:lnTo>
                      <a:pt x="96" y="460"/>
                    </a:lnTo>
                    <a:lnTo>
                      <a:pt x="96" y="460"/>
                    </a:lnTo>
                    <a:lnTo>
                      <a:pt x="96" y="460"/>
                    </a:lnTo>
                    <a:lnTo>
                      <a:pt x="96" y="452"/>
                    </a:lnTo>
                    <a:lnTo>
                      <a:pt x="96" y="444"/>
                    </a:lnTo>
                    <a:lnTo>
                      <a:pt x="96" y="444"/>
                    </a:lnTo>
                    <a:lnTo>
                      <a:pt x="96" y="444"/>
                    </a:lnTo>
                    <a:lnTo>
                      <a:pt x="96" y="444"/>
                    </a:lnTo>
                    <a:lnTo>
                      <a:pt x="96" y="444"/>
                    </a:lnTo>
                    <a:lnTo>
                      <a:pt x="96" y="444"/>
                    </a:lnTo>
                    <a:lnTo>
                      <a:pt x="96" y="444"/>
                    </a:lnTo>
                    <a:lnTo>
                      <a:pt x="96" y="444"/>
                    </a:lnTo>
                    <a:lnTo>
                      <a:pt x="96" y="444"/>
                    </a:lnTo>
                    <a:lnTo>
                      <a:pt x="96" y="436"/>
                    </a:lnTo>
                    <a:lnTo>
                      <a:pt x="96" y="436"/>
                    </a:lnTo>
                    <a:lnTo>
                      <a:pt x="96" y="436"/>
                    </a:lnTo>
                    <a:lnTo>
                      <a:pt x="96" y="436"/>
                    </a:lnTo>
                    <a:lnTo>
                      <a:pt x="96" y="436"/>
                    </a:lnTo>
                    <a:lnTo>
                      <a:pt x="96" y="436"/>
                    </a:lnTo>
                    <a:lnTo>
                      <a:pt x="96" y="428"/>
                    </a:lnTo>
                    <a:lnTo>
                      <a:pt x="96" y="428"/>
                    </a:lnTo>
                    <a:lnTo>
                      <a:pt x="96" y="420"/>
                    </a:lnTo>
                    <a:lnTo>
                      <a:pt x="96" y="420"/>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04"/>
                    </a:lnTo>
                    <a:lnTo>
                      <a:pt x="104" y="404"/>
                    </a:lnTo>
                    <a:lnTo>
                      <a:pt x="104" y="396"/>
                    </a:lnTo>
                    <a:lnTo>
                      <a:pt x="104" y="396"/>
                    </a:lnTo>
                    <a:lnTo>
                      <a:pt x="104" y="388"/>
                    </a:lnTo>
                    <a:lnTo>
                      <a:pt x="104" y="388"/>
                    </a:lnTo>
                    <a:lnTo>
                      <a:pt x="104" y="388"/>
                    </a:lnTo>
                    <a:lnTo>
                      <a:pt x="104" y="388"/>
                    </a:lnTo>
                    <a:lnTo>
                      <a:pt x="104" y="371"/>
                    </a:lnTo>
                    <a:lnTo>
                      <a:pt x="104" y="371"/>
                    </a:lnTo>
                    <a:lnTo>
                      <a:pt x="104" y="371"/>
                    </a:lnTo>
                    <a:lnTo>
                      <a:pt x="104" y="371"/>
                    </a:lnTo>
                    <a:lnTo>
                      <a:pt x="104" y="363"/>
                    </a:lnTo>
                    <a:lnTo>
                      <a:pt x="104" y="363"/>
                    </a:lnTo>
                    <a:lnTo>
                      <a:pt x="104" y="363"/>
                    </a:lnTo>
                    <a:lnTo>
                      <a:pt x="104" y="363"/>
                    </a:lnTo>
                    <a:lnTo>
                      <a:pt x="104" y="363"/>
                    </a:lnTo>
                    <a:lnTo>
                      <a:pt x="104" y="363"/>
                    </a:lnTo>
                    <a:lnTo>
                      <a:pt x="104" y="363"/>
                    </a:lnTo>
                    <a:lnTo>
                      <a:pt x="104" y="363"/>
                    </a:lnTo>
                    <a:lnTo>
                      <a:pt x="104" y="363"/>
                    </a:lnTo>
                    <a:lnTo>
                      <a:pt x="104" y="363"/>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47"/>
                    </a:lnTo>
                    <a:lnTo>
                      <a:pt x="104" y="347"/>
                    </a:lnTo>
                    <a:lnTo>
                      <a:pt x="104" y="339"/>
                    </a:lnTo>
                    <a:lnTo>
                      <a:pt x="104" y="347"/>
                    </a:lnTo>
                    <a:lnTo>
                      <a:pt x="104" y="339"/>
                    </a:lnTo>
                    <a:lnTo>
                      <a:pt x="104" y="339"/>
                    </a:lnTo>
                    <a:lnTo>
                      <a:pt x="104" y="339"/>
                    </a:lnTo>
                    <a:lnTo>
                      <a:pt x="104" y="339"/>
                    </a:lnTo>
                    <a:lnTo>
                      <a:pt x="104" y="331"/>
                    </a:lnTo>
                    <a:lnTo>
                      <a:pt x="104" y="331"/>
                    </a:lnTo>
                    <a:lnTo>
                      <a:pt x="104" y="331"/>
                    </a:lnTo>
                    <a:lnTo>
                      <a:pt x="104" y="331"/>
                    </a:lnTo>
                    <a:lnTo>
                      <a:pt x="104" y="331"/>
                    </a:lnTo>
                    <a:lnTo>
                      <a:pt x="104" y="331"/>
                    </a:lnTo>
                    <a:lnTo>
                      <a:pt x="104" y="331"/>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15"/>
                    </a:lnTo>
                    <a:lnTo>
                      <a:pt x="104" y="315"/>
                    </a:lnTo>
                    <a:lnTo>
                      <a:pt x="104" y="315"/>
                    </a:lnTo>
                    <a:lnTo>
                      <a:pt x="104" y="315"/>
                    </a:lnTo>
                    <a:lnTo>
                      <a:pt x="104" y="315"/>
                    </a:lnTo>
                    <a:lnTo>
                      <a:pt x="104" y="315"/>
                    </a:lnTo>
                    <a:lnTo>
                      <a:pt x="104" y="315"/>
                    </a:lnTo>
                    <a:lnTo>
                      <a:pt x="112" y="315"/>
                    </a:lnTo>
                    <a:lnTo>
                      <a:pt x="112" y="307"/>
                    </a:lnTo>
                    <a:lnTo>
                      <a:pt x="112" y="307"/>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83"/>
                    </a:lnTo>
                    <a:lnTo>
                      <a:pt x="112" y="283"/>
                    </a:lnTo>
                    <a:lnTo>
                      <a:pt x="112" y="283"/>
                    </a:lnTo>
                    <a:lnTo>
                      <a:pt x="112" y="275"/>
                    </a:lnTo>
                    <a:lnTo>
                      <a:pt x="112" y="275"/>
                    </a:lnTo>
                    <a:lnTo>
                      <a:pt x="112" y="275"/>
                    </a:lnTo>
                    <a:lnTo>
                      <a:pt x="112" y="275"/>
                    </a:lnTo>
                    <a:lnTo>
                      <a:pt x="112" y="275"/>
                    </a:lnTo>
                    <a:lnTo>
                      <a:pt x="121" y="275"/>
                    </a:lnTo>
                    <a:lnTo>
                      <a:pt x="121" y="275"/>
                    </a:lnTo>
                    <a:lnTo>
                      <a:pt x="121" y="275"/>
                    </a:lnTo>
                    <a:lnTo>
                      <a:pt x="121" y="275"/>
                    </a:lnTo>
                    <a:lnTo>
                      <a:pt x="112" y="275"/>
                    </a:lnTo>
                    <a:lnTo>
                      <a:pt x="112" y="267"/>
                    </a:lnTo>
                    <a:lnTo>
                      <a:pt x="112" y="267"/>
                    </a:lnTo>
                    <a:lnTo>
                      <a:pt x="112" y="267"/>
                    </a:lnTo>
                    <a:lnTo>
                      <a:pt x="112" y="267"/>
                    </a:lnTo>
                    <a:lnTo>
                      <a:pt x="112" y="267"/>
                    </a:lnTo>
                    <a:lnTo>
                      <a:pt x="112" y="267"/>
                    </a:lnTo>
                    <a:lnTo>
                      <a:pt x="112" y="267"/>
                    </a:lnTo>
                    <a:lnTo>
                      <a:pt x="121" y="258"/>
                    </a:lnTo>
                    <a:lnTo>
                      <a:pt x="121" y="258"/>
                    </a:lnTo>
                    <a:lnTo>
                      <a:pt x="121" y="258"/>
                    </a:lnTo>
                    <a:lnTo>
                      <a:pt x="121" y="258"/>
                    </a:lnTo>
                    <a:lnTo>
                      <a:pt x="121" y="250"/>
                    </a:lnTo>
                    <a:lnTo>
                      <a:pt x="121" y="250"/>
                    </a:lnTo>
                    <a:lnTo>
                      <a:pt x="121" y="242"/>
                    </a:lnTo>
                    <a:lnTo>
                      <a:pt x="121" y="242"/>
                    </a:lnTo>
                    <a:lnTo>
                      <a:pt x="129" y="242"/>
                    </a:lnTo>
                    <a:lnTo>
                      <a:pt x="121" y="242"/>
                    </a:lnTo>
                    <a:lnTo>
                      <a:pt x="121" y="242"/>
                    </a:lnTo>
                    <a:lnTo>
                      <a:pt x="121" y="242"/>
                    </a:lnTo>
                    <a:lnTo>
                      <a:pt x="121" y="242"/>
                    </a:lnTo>
                    <a:lnTo>
                      <a:pt x="121" y="242"/>
                    </a:lnTo>
                    <a:lnTo>
                      <a:pt x="121" y="242"/>
                    </a:lnTo>
                    <a:lnTo>
                      <a:pt x="121" y="242"/>
                    </a:lnTo>
                    <a:lnTo>
                      <a:pt x="121" y="242"/>
                    </a:lnTo>
                    <a:lnTo>
                      <a:pt x="121" y="234"/>
                    </a:lnTo>
                    <a:lnTo>
                      <a:pt x="121" y="234"/>
                    </a:lnTo>
                    <a:lnTo>
                      <a:pt x="121" y="234"/>
                    </a:lnTo>
                    <a:lnTo>
                      <a:pt x="121" y="234"/>
                    </a:lnTo>
                    <a:lnTo>
                      <a:pt x="121" y="234"/>
                    </a:lnTo>
                    <a:lnTo>
                      <a:pt x="121" y="234"/>
                    </a:lnTo>
                    <a:lnTo>
                      <a:pt x="121" y="234"/>
                    </a:lnTo>
                    <a:lnTo>
                      <a:pt x="121" y="234"/>
                    </a:lnTo>
                    <a:lnTo>
                      <a:pt x="121" y="226"/>
                    </a:lnTo>
                    <a:lnTo>
                      <a:pt x="121" y="226"/>
                    </a:lnTo>
                    <a:lnTo>
                      <a:pt x="121" y="226"/>
                    </a:lnTo>
                    <a:lnTo>
                      <a:pt x="129" y="218"/>
                    </a:lnTo>
                    <a:lnTo>
                      <a:pt x="129" y="218"/>
                    </a:lnTo>
                    <a:lnTo>
                      <a:pt x="129" y="218"/>
                    </a:lnTo>
                    <a:lnTo>
                      <a:pt x="129" y="218"/>
                    </a:lnTo>
                    <a:lnTo>
                      <a:pt x="129" y="218"/>
                    </a:lnTo>
                    <a:lnTo>
                      <a:pt x="129" y="218"/>
                    </a:lnTo>
                    <a:lnTo>
                      <a:pt x="129" y="218"/>
                    </a:lnTo>
                    <a:lnTo>
                      <a:pt x="129" y="218"/>
                    </a:lnTo>
                    <a:lnTo>
                      <a:pt x="129" y="210"/>
                    </a:lnTo>
                    <a:lnTo>
                      <a:pt x="129" y="210"/>
                    </a:lnTo>
                    <a:lnTo>
                      <a:pt x="129" y="210"/>
                    </a:lnTo>
                    <a:lnTo>
                      <a:pt x="129" y="210"/>
                    </a:lnTo>
                    <a:lnTo>
                      <a:pt x="129" y="210"/>
                    </a:lnTo>
                    <a:lnTo>
                      <a:pt x="129" y="210"/>
                    </a:lnTo>
                    <a:lnTo>
                      <a:pt x="129" y="210"/>
                    </a:lnTo>
                    <a:lnTo>
                      <a:pt x="129" y="210"/>
                    </a:lnTo>
                    <a:lnTo>
                      <a:pt x="129" y="210"/>
                    </a:lnTo>
                    <a:lnTo>
                      <a:pt x="121" y="210"/>
                    </a:lnTo>
                    <a:lnTo>
                      <a:pt x="129" y="210"/>
                    </a:lnTo>
                    <a:lnTo>
                      <a:pt x="121" y="202"/>
                    </a:lnTo>
                    <a:lnTo>
                      <a:pt x="121" y="202"/>
                    </a:lnTo>
                    <a:lnTo>
                      <a:pt x="121" y="210"/>
                    </a:lnTo>
                    <a:lnTo>
                      <a:pt x="121" y="210"/>
                    </a:lnTo>
                    <a:lnTo>
                      <a:pt x="121" y="202"/>
                    </a:lnTo>
                    <a:lnTo>
                      <a:pt x="112" y="202"/>
                    </a:lnTo>
                    <a:lnTo>
                      <a:pt x="121" y="202"/>
                    </a:lnTo>
                    <a:lnTo>
                      <a:pt x="121" y="202"/>
                    </a:lnTo>
                    <a:lnTo>
                      <a:pt x="121" y="202"/>
                    </a:lnTo>
                    <a:lnTo>
                      <a:pt x="121" y="202"/>
                    </a:lnTo>
                    <a:lnTo>
                      <a:pt x="121" y="202"/>
                    </a:lnTo>
                    <a:lnTo>
                      <a:pt x="121" y="202"/>
                    </a:lnTo>
                    <a:lnTo>
                      <a:pt x="121" y="202"/>
                    </a:lnTo>
                    <a:lnTo>
                      <a:pt x="121" y="202"/>
                    </a:lnTo>
                    <a:lnTo>
                      <a:pt x="121" y="194"/>
                    </a:lnTo>
                    <a:lnTo>
                      <a:pt x="121" y="194"/>
                    </a:lnTo>
                    <a:lnTo>
                      <a:pt x="129" y="194"/>
                    </a:lnTo>
                    <a:lnTo>
                      <a:pt x="129" y="194"/>
                    </a:lnTo>
                    <a:lnTo>
                      <a:pt x="129" y="194"/>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86"/>
                    </a:lnTo>
                    <a:lnTo>
                      <a:pt x="129" y="186"/>
                    </a:lnTo>
                    <a:lnTo>
                      <a:pt x="129" y="186"/>
                    </a:lnTo>
                    <a:lnTo>
                      <a:pt x="129" y="178"/>
                    </a:lnTo>
                    <a:lnTo>
                      <a:pt x="129" y="178"/>
                    </a:lnTo>
                    <a:lnTo>
                      <a:pt x="129" y="178"/>
                    </a:lnTo>
                    <a:lnTo>
                      <a:pt x="129" y="178"/>
                    </a:lnTo>
                    <a:lnTo>
                      <a:pt x="121" y="178"/>
                    </a:lnTo>
                    <a:lnTo>
                      <a:pt x="121" y="178"/>
                    </a:lnTo>
                    <a:lnTo>
                      <a:pt x="121" y="178"/>
                    </a:lnTo>
                    <a:lnTo>
                      <a:pt x="121" y="178"/>
                    </a:lnTo>
                    <a:lnTo>
                      <a:pt x="121" y="178"/>
                    </a:lnTo>
                    <a:lnTo>
                      <a:pt x="121" y="178"/>
                    </a:lnTo>
                    <a:lnTo>
                      <a:pt x="121" y="170"/>
                    </a:lnTo>
                    <a:lnTo>
                      <a:pt x="121" y="170"/>
                    </a:lnTo>
                    <a:lnTo>
                      <a:pt x="121" y="170"/>
                    </a:lnTo>
                    <a:lnTo>
                      <a:pt x="121" y="170"/>
                    </a:lnTo>
                    <a:lnTo>
                      <a:pt x="121" y="170"/>
                    </a:lnTo>
                    <a:lnTo>
                      <a:pt x="121" y="170"/>
                    </a:lnTo>
                    <a:lnTo>
                      <a:pt x="129" y="170"/>
                    </a:lnTo>
                    <a:lnTo>
                      <a:pt x="129" y="170"/>
                    </a:lnTo>
                    <a:lnTo>
                      <a:pt x="129" y="170"/>
                    </a:lnTo>
                    <a:lnTo>
                      <a:pt x="129" y="170"/>
                    </a:lnTo>
                    <a:lnTo>
                      <a:pt x="129" y="170"/>
                    </a:lnTo>
                    <a:lnTo>
                      <a:pt x="129" y="170"/>
                    </a:lnTo>
                    <a:lnTo>
                      <a:pt x="129" y="170"/>
                    </a:lnTo>
                    <a:lnTo>
                      <a:pt x="129" y="170"/>
                    </a:lnTo>
                    <a:lnTo>
                      <a:pt x="129" y="162"/>
                    </a:lnTo>
                    <a:lnTo>
                      <a:pt x="129" y="170"/>
                    </a:lnTo>
                    <a:lnTo>
                      <a:pt x="129" y="162"/>
                    </a:lnTo>
                    <a:lnTo>
                      <a:pt x="129" y="162"/>
                    </a:lnTo>
                    <a:lnTo>
                      <a:pt x="129" y="162"/>
                    </a:lnTo>
                    <a:lnTo>
                      <a:pt x="129" y="162"/>
                    </a:lnTo>
                    <a:lnTo>
                      <a:pt x="129" y="162"/>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37"/>
                    </a:lnTo>
                    <a:lnTo>
                      <a:pt x="129" y="137"/>
                    </a:lnTo>
                    <a:lnTo>
                      <a:pt x="129" y="137"/>
                    </a:lnTo>
                    <a:lnTo>
                      <a:pt x="129" y="137"/>
                    </a:lnTo>
                    <a:lnTo>
                      <a:pt x="129" y="137"/>
                    </a:lnTo>
                    <a:lnTo>
                      <a:pt x="129" y="137"/>
                    </a:lnTo>
                    <a:lnTo>
                      <a:pt x="129" y="137"/>
                    </a:lnTo>
                    <a:lnTo>
                      <a:pt x="129" y="137"/>
                    </a:lnTo>
                    <a:lnTo>
                      <a:pt x="129" y="129"/>
                    </a:lnTo>
                    <a:lnTo>
                      <a:pt x="129" y="129"/>
                    </a:lnTo>
                    <a:lnTo>
                      <a:pt x="129" y="129"/>
                    </a:lnTo>
                    <a:lnTo>
                      <a:pt x="129" y="129"/>
                    </a:lnTo>
                    <a:lnTo>
                      <a:pt x="129" y="121"/>
                    </a:lnTo>
                    <a:lnTo>
                      <a:pt x="129" y="121"/>
                    </a:lnTo>
                    <a:lnTo>
                      <a:pt x="129" y="121"/>
                    </a:lnTo>
                    <a:lnTo>
                      <a:pt x="129" y="121"/>
                    </a:lnTo>
                    <a:lnTo>
                      <a:pt x="129" y="113"/>
                    </a:lnTo>
                    <a:lnTo>
                      <a:pt x="129" y="113"/>
                    </a:lnTo>
                    <a:lnTo>
                      <a:pt x="129" y="113"/>
                    </a:lnTo>
                    <a:lnTo>
                      <a:pt x="129" y="113"/>
                    </a:lnTo>
                    <a:lnTo>
                      <a:pt x="121" y="113"/>
                    </a:lnTo>
                    <a:lnTo>
                      <a:pt x="121" y="113"/>
                    </a:lnTo>
                    <a:lnTo>
                      <a:pt x="121" y="113"/>
                    </a:lnTo>
                    <a:lnTo>
                      <a:pt x="129" y="113"/>
                    </a:lnTo>
                    <a:lnTo>
                      <a:pt x="121" y="113"/>
                    </a:lnTo>
                    <a:lnTo>
                      <a:pt x="121" y="113"/>
                    </a:lnTo>
                    <a:lnTo>
                      <a:pt x="121" y="113"/>
                    </a:lnTo>
                    <a:lnTo>
                      <a:pt x="121" y="105"/>
                    </a:lnTo>
                    <a:lnTo>
                      <a:pt x="121" y="113"/>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97"/>
                    </a:lnTo>
                    <a:lnTo>
                      <a:pt x="121" y="97"/>
                    </a:lnTo>
                    <a:lnTo>
                      <a:pt x="129" y="97"/>
                    </a:lnTo>
                    <a:lnTo>
                      <a:pt x="129" y="97"/>
                    </a:lnTo>
                    <a:lnTo>
                      <a:pt x="129" y="89"/>
                    </a:lnTo>
                    <a:lnTo>
                      <a:pt x="129" y="89"/>
                    </a:lnTo>
                    <a:lnTo>
                      <a:pt x="129" y="89"/>
                    </a:lnTo>
                    <a:lnTo>
                      <a:pt x="129" y="89"/>
                    </a:lnTo>
                    <a:lnTo>
                      <a:pt x="129" y="81"/>
                    </a:lnTo>
                    <a:lnTo>
                      <a:pt x="129" y="81"/>
                    </a:lnTo>
                    <a:lnTo>
                      <a:pt x="121" y="81"/>
                    </a:lnTo>
                    <a:lnTo>
                      <a:pt x="121" y="81"/>
                    </a:lnTo>
                    <a:lnTo>
                      <a:pt x="129" y="81"/>
                    </a:lnTo>
                    <a:lnTo>
                      <a:pt x="129" y="81"/>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65"/>
                    </a:lnTo>
                    <a:lnTo>
                      <a:pt x="121" y="65"/>
                    </a:lnTo>
                    <a:lnTo>
                      <a:pt x="121" y="65"/>
                    </a:lnTo>
                    <a:lnTo>
                      <a:pt x="121" y="65"/>
                    </a:lnTo>
                    <a:lnTo>
                      <a:pt x="121" y="65"/>
                    </a:lnTo>
                    <a:lnTo>
                      <a:pt x="121" y="65"/>
                    </a:lnTo>
                    <a:lnTo>
                      <a:pt x="121" y="65"/>
                    </a:lnTo>
                    <a:lnTo>
                      <a:pt x="121" y="65"/>
                    </a:lnTo>
                    <a:lnTo>
                      <a:pt x="121" y="65"/>
                    </a:lnTo>
                    <a:lnTo>
                      <a:pt x="129" y="65"/>
                    </a:lnTo>
                    <a:lnTo>
                      <a:pt x="129" y="65"/>
                    </a:lnTo>
                    <a:lnTo>
                      <a:pt x="129" y="65"/>
                    </a:lnTo>
                    <a:lnTo>
                      <a:pt x="129" y="57"/>
                    </a:lnTo>
                    <a:lnTo>
                      <a:pt x="129" y="57"/>
                    </a:lnTo>
                    <a:lnTo>
                      <a:pt x="129" y="57"/>
                    </a:lnTo>
                    <a:lnTo>
                      <a:pt x="129" y="57"/>
                    </a:lnTo>
                    <a:lnTo>
                      <a:pt x="137" y="57"/>
                    </a:lnTo>
                    <a:lnTo>
                      <a:pt x="137" y="57"/>
                    </a:lnTo>
                    <a:lnTo>
                      <a:pt x="137" y="57"/>
                    </a:lnTo>
                    <a:lnTo>
                      <a:pt x="137" y="57"/>
                    </a:lnTo>
                    <a:lnTo>
                      <a:pt x="137" y="49"/>
                    </a:lnTo>
                    <a:lnTo>
                      <a:pt x="137" y="49"/>
                    </a:lnTo>
                    <a:lnTo>
                      <a:pt x="129" y="41"/>
                    </a:lnTo>
                    <a:lnTo>
                      <a:pt x="129" y="41"/>
                    </a:lnTo>
                    <a:lnTo>
                      <a:pt x="129" y="41"/>
                    </a:lnTo>
                    <a:lnTo>
                      <a:pt x="129" y="41"/>
                    </a:lnTo>
                    <a:lnTo>
                      <a:pt x="129" y="41"/>
                    </a:lnTo>
                    <a:lnTo>
                      <a:pt x="129" y="32"/>
                    </a:lnTo>
                    <a:lnTo>
                      <a:pt x="129" y="32"/>
                    </a:lnTo>
                    <a:lnTo>
                      <a:pt x="129" y="24"/>
                    </a:lnTo>
                    <a:lnTo>
                      <a:pt x="121" y="16"/>
                    </a:lnTo>
                    <a:lnTo>
                      <a:pt x="121" y="16"/>
                    </a:lnTo>
                    <a:lnTo>
                      <a:pt x="121" y="8"/>
                    </a:lnTo>
                    <a:lnTo>
                      <a:pt x="112" y="8"/>
                    </a:lnTo>
                    <a:lnTo>
                      <a:pt x="112" y="8"/>
                    </a:lnTo>
                    <a:lnTo>
                      <a:pt x="112" y="8"/>
                    </a:lnTo>
                    <a:lnTo>
                      <a:pt x="112" y="8"/>
                    </a:lnTo>
                    <a:lnTo>
                      <a:pt x="112" y="8"/>
                    </a:lnTo>
                    <a:lnTo>
                      <a:pt x="112" y="8"/>
                    </a:lnTo>
                    <a:lnTo>
                      <a:pt x="112" y="8"/>
                    </a:lnTo>
                    <a:lnTo>
                      <a:pt x="112" y="8"/>
                    </a:lnTo>
                    <a:lnTo>
                      <a:pt x="112"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29" y="8"/>
                    </a:lnTo>
                    <a:lnTo>
                      <a:pt x="129"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24"/>
                    </a:lnTo>
                    <a:lnTo>
                      <a:pt x="145" y="24"/>
                    </a:lnTo>
                    <a:lnTo>
                      <a:pt x="145" y="24"/>
                    </a:lnTo>
                    <a:lnTo>
                      <a:pt x="145" y="24"/>
                    </a:lnTo>
                    <a:lnTo>
                      <a:pt x="145" y="24"/>
                    </a:lnTo>
                    <a:lnTo>
                      <a:pt x="145" y="24"/>
                    </a:lnTo>
                    <a:lnTo>
                      <a:pt x="153" y="16"/>
                    </a:lnTo>
                    <a:lnTo>
                      <a:pt x="153" y="24"/>
                    </a:lnTo>
                    <a:lnTo>
                      <a:pt x="153" y="16"/>
                    </a:lnTo>
                    <a:lnTo>
                      <a:pt x="153" y="16"/>
                    </a:lnTo>
                    <a:lnTo>
                      <a:pt x="153" y="16"/>
                    </a:lnTo>
                    <a:lnTo>
                      <a:pt x="153" y="16"/>
                    </a:lnTo>
                    <a:lnTo>
                      <a:pt x="153"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61" y="8"/>
                    </a:lnTo>
                    <a:lnTo>
                      <a:pt x="153" y="8"/>
                    </a:lnTo>
                    <a:lnTo>
                      <a:pt x="161" y="8"/>
                    </a:lnTo>
                    <a:lnTo>
                      <a:pt x="169" y="8"/>
                    </a:lnTo>
                    <a:lnTo>
                      <a:pt x="169" y="8"/>
                    </a:lnTo>
                    <a:lnTo>
                      <a:pt x="169" y="8"/>
                    </a:lnTo>
                    <a:lnTo>
                      <a:pt x="169" y="8"/>
                    </a:lnTo>
                    <a:lnTo>
                      <a:pt x="169" y="8"/>
                    </a:lnTo>
                    <a:lnTo>
                      <a:pt x="169" y="8"/>
                    </a:lnTo>
                    <a:lnTo>
                      <a:pt x="169" y="8"/>
                    </a:lnTo>
                    <a:lnTo>
                      <a:pt x="169" y="16"/>
                    </a:lnTo>
                    <a:lnTo>
                      <a:pt x="169" y="16"/>
                    </a:lnTo>
                    <a:lnTo>
                      <a:pt x="169" y="16"/>
                    </a:lnTo>
                    <a:lnTo>
                      <a:pt x="169" y="16"/>
                    </a:lnTo>
                    <a:lnTo>
                      <a:pt x="169" y="16"/>
                    </a:lnTo>
                    <a:lnTo>
                      <a:pt x="169" y="16"/>
                    </a:lnTo>
                    <a:lnTo>
                      <a:pt x="169" y="16"/>
                    </a:lnTo>
                    <a:lnTo>
                      <a:pt x="169" y="16"/>
                    </a:lnTo>
                    <a:lnTo>
                      <a:pt x="169" y="16"/>
                    </a:lnTo>
                    <a:lnTo>
                      <a:pt x="169" y="16"/>
                    </a:lnTo>
                    <a:lnTo>
                      <a:pt x="169" y="16"/>
                    </a:lnTo>
                    <a:lnTo>
                      <a:pt x="177" y="16"/>
                    </a:lnTo>
                    <a:lnTo>
                      <a:pt x="177" y="16"/>
                    </a:lnTo>
                    <a:lnTo>
                      <a:pt x="177" y="16"/>
                    </a:lnTo>
                    <a:lnTo>
                      <a:pt x="177" y="16"/>
                    </a:lnTo>
                    <a:lnTo>
                      <a:pt x="177" y="16"/>
                    </a:lnTo>
                    <a:lnTo>
                      <a:pt x="177" y="16"/>
                    </a:lnTo>
                    <a:lnTo>
                      <a:pt x="185" y="16"/>
                    </a:lnTo>
                    <a:lnTo>
                      <a:pt x="185" y="16"/>
                    </a:lnTo>
                    <a:lnTo>
                      <a:pt x="185" y="16"/>
                    </a:lnTo>
                    <a:lnTo>
                      <a:pt x="185" y="16"/>
                    </a:lnTo>
                    <a:lnTo>
                      <a:pt x="185" y="16"/>
                    </a:lnTo>
                    <a:lnTo>
                      <a:pt x="185" y="16"/>
                    </a:lnTo>
                    <a:lnTo>
                      <a:pt x="185" y="16"/>
                    </a:lnTo>
                    <a:lnTo>
                      <a:pt x="185" y="16"/>
                    </a:lnTo>
                    <a:lnTo>
                      <a:pt x="193" y="16"/>
                    </a:lnTo>
                    <a:lnTo>
                      <a:pt x="193" y="16"/>
                    </a:lnTo>
                    <a:lnTo>
                      <a:pt x="193" y="16"/>
                    </a:lnTo>
                    <a:lnTo>
                      <a:pt x="193" y="16"/>
                    </a:lnTo>
                    <a:lnTo>
                      <a:pt x="201" y="16"/>
                    </a:lnTo>
                    <a:lnTo>
                      <a:pt x="201" y="16"/>
                    </a:lnTo>
                    <a:lnTo>
                      <a:pt x="201" y="16"/>
                    </a:lnTo>
                    <a:lnTo>
                      <a:pt x="201" y="16"/>
                    </a:lnTo>
                    <a:lnTo>
                      <a:pt x="201" y="8"/>
                    </a:lnTo>
                    <a:lnTo>
                      <a:pt x="201" y="8"/>
                    </a:lnTo>
                    <a:lnTo>
                      <a:pt x="209" y="8"/>
                    </a:lnTo>
                    <a:lnTo>
                      <a:pt x="209" y="8"/>
                    </a:lnTo>
                    <a:lnTo>
                      <a:pt x="209" y="8"/>
                    </a:lnTo>
                    <a:lnTo>
                      <a:pt x="201" y="8"/>
                    </a:lnTo>
                    <a:lnTo>
                      <a:pt x="201" y="8"/>
                    </a:lnTo>
                    <a:lnTo>
                      <a:pt x="201"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0"/>
                    </a:lnTo>
                    <a:lnTo>
                      <a:pt x="209" y="0"/>
                    </a:lnTo>
                    <a:lnTo>
                      <a:pt x="217" y="0"/>
                    </a:lnTo>
                    <a:lnTo>
                      <a:pt x="217" y="0"/>
                    </a:lnTo>
                    <a:lnTo>
                      <a:pt x="217" y="8"/>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25" y="0"/>
                    </a:lnTo>
                    <a:lnTo>
                      <a:pt x="225" y="0"/>
                    </a:lnTo>
                    <a:lnTo>
                      <a:pt x="225" y="0"/>
                    </a:lnTo>
                    <a:lnTo>
                      <a:pt x="217" y="0"/>
                    </a:lnTo>
                    <a:lnTo>
                      <a:pt x="225" y="0"/>
                    </a:lnTo>
                    <a:lnTo>
                      <a:pt x="225" y="0"/>
                    </a:lnTo>
                    <a:lnTo>
                      <a:pt x="217" y="0"/>
                    </a:lnTo>
                    <a:close/>
                    <a:moveTo>
                      <a:pt x="225" y="0"/>
                    </a:moveTo>
                    <a:lnTo>
                      <a:pt x="225" y="0"/>
                    </a:lnTo>
                    <a:lnTo>
                      <a:pt x="225"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8"/>
                    </a:lnTo>
                    <a:lnTo>
                      <a:pt x="217" y="8"/>
                    </a:lnTo>
                    <a:lnTo>
                      <a:pt x="217"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1" y="8"/>
                    </a:lnTo>
                    <a:lnTo>
                      <a:pt x="201" y="8"/>
                    </a:lnTo>
                    <a:lnTo>
                      <a:pt x="209" y="8"/>
                    </a:lnTo>
                    <a:lnTo>
                      <a:pt x="209" y="8"/>
                    </a:lnTo>
                    <a:lnTo>
                      <a:pt x="209" y="8"/>
                    </a:lnTo>
                    <a:lnTo>
                      <a:pt x="209" y="8"/>
                    </a:lnTo>
                    <a:lnTo>
                      <a:pt x="201" y="16"/>
                    </a:lnTo>
                    <a:lnTo>
                      <a:pt x="201" y="16"/>
                    </a:lnTo>
                    <a:lnTo>
                      <a:pt x="201" y="16"/>
                    </a:lnTo>
                    <a:lnTo>
                      <a:pt x="201" y="16"/>
                    </a:lnTo>
                    <a:lnTo>
                      <a:pt x="201" y="16"/>
                    </a:lnTo>
                    <a:lnTo>
                      <a:pt x="201" y="16"/>
                    </a:lnTo>
                    <a:lnTo>
                      <a:pt x="193" y="16"/>
                    </a:lnTo>
                    <a:lnTo>
                      <a:pt x="193" y="16"/>
                    </a:lnTo>
                    <a:lnTo>
                      <a:pt x="193" y="16"/>
                    </a:lnTo>
                    <a:lnTo>
                      <a:pt x="193" y="16"/>
                    </a:lnTo>
                    <a:lnTo>
                      <a:pt x="193" y="16"/>
                    </a:lnTo>
                    <a:lnTo>
                      <a:pt x="185" y="16"/>
                    </a:lnTo>
                    <a:lnTo>
                      <a:pt x="185" y="16"/>
                    </a:lnTo>
                    <a:lnTo>
                      <a:pt x="185" y="16"/>
                    </a:lnTo>
                    <a:lnTo>
                      <a:pt x="185" y="16"/>
                    </a:lnTo>
                    <a:lnTo>
                      <a:pt x="185" y="16"/>
                    </a:lnTo>
                    <a:lnTo>
                      <a:pt x="185" y="16"/>
                    </a:lnTo>
                    <a:lnTo>
                      <a:pt x="185" y="16"/>
                    </a:lnTo>
                    <a:lnTo>
                      <a:pt x="177" y="16"/>
                    </a:lnTo>
                    <a:lnTo>
                      <a:pt x="177" y="16"/>
                    </a:lnTo>
                    <a:lnTo>
                      <a:pt x="177" y="16"/>
                    </a:lnTo>
                    <a:lnTo>
                      <a:pt x="177" y="16"/>
                    </a:lnTo>
                    <a:lnTo>
                      <a:pt x="177" y="16"/>
                    </a:lnTo>
                    <a:lnTo>
                      <a:pt x="177" y="16"/>
                    </a:lnTo>
                    <a:lnTo>
                      <a:pt x="169" y="16"/>
                    </a:lnTo>
                    <a:lnTo>
                      <a:pt x="169" y="16"/>
                    </a:lnTo>
                    <a:lnTo>
                      <a:pt x="169" y="16"/>
                    </a:lnTo>
                    <a:lnTo>
                      <a:pt x="169" y="16"/>
                    </a:lnTo>
                    <a:lnTo>
                      <a:pt x="169" y="16"/>
                    </a:lnTo>
                    <a:lnTo>
                      <a:pt x="169" y="16"/>
                    </a:lnTo>
                    <a:lnTo>
                      <a:pt x="169" y="16"/>
                    </a:lnTo>
                    <a:lnTo>
                      <a:pt x="169" y="16"/>
                    </a:lnTo>
                    <a:lnTo>
                      <a:pt x="169" y="16"/>
                    </a:lnTo>
                    <a:lnTo>
                      <a:pt x="169" y="16"/>
                    </a:lnTo>
                    <a:lnTo>
                      <a:pt x="169" y="8"/>
                    </a:lnTo>
                    <a:lnTo>
                      <a:pt x="169" y="8"/>
                    </a:lnTo>
                    <a:lnTo>
                      <a:pt x="169" y="8"/>
                    </a:lnTo>
                    <a:lnTo>
                      <a:pt x="169" y="8"/>
                    </a:lnTo>
                    <a:lnTo>
                      <a:pt x="169" y="8"/>
                    </a:lnTo>
                    <a:lnTo>
                      <a:pt x="169" y="8"/>
                    </a:lnTo>
                    <a:lnTo>
                      <a:pt x="161" y="8"/>
                    </a:lnTo>
                    <a:lnTo>
                      <a:pt x="161" y="16"/>
                    </a:lnTo>
                    <a:lnTo>
                      <a:pt x="161"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53" y="16"/>
                    </a:lnTo>
                    <a:lnTo>
                      <a:pt x="153" y="24"/>
                    </a:lnTo>
                    <a:lnTo>
                      <a:pt x="153" y="24"/>
                    </a:lnTo>
                    <a:lnTo>
                      <a:pt x="153" y="16"/>
                    </a:lnTo>
                    <a:lnTo>
                      <a:pt x="153" y="16"/>
                    </a:lnTo>
                    <a:lnTo>
                      <a:pt x="153" y="24"/>
                    </a:lnTo>
                    <a:lnTo>
                      <a:pt x="153" y="24"/>
                    </a:lnTo>
                    <a:lnTo>
                      <a:pt x="145" y="24"/>
                    </a:lnTo>
                    <a:lnTo>
                      <a:pt x="145" y="24"/>
                    </a:lnTo>
                    <a:lnTo>
                      <a:pt x="145" y="24"/>
                    </a:lnTo>
                    <a:lnTo>
                      <a:pt x="145" y="24"/>
                    </a:lnTo>
                    <a:lnTo>
                      <a:pt x="145" y="24"/>
                    </a:lnTo>
                    <a:lnTo>
                      <a:pt x="145" y="24"/>
                    </a:lnTo>
                    <a:lnTo>
                      <a:pt x="145" y="24"/>
                    </a:lnTo>
                    <a:lnTo>
                      <a:pt x="145" y="24"/>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29" y="16"/>
                    </a:lnTo>
                    <a:lnTo>
                      <a:pt x="129"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12" y="8"/>
                    </a:lnTo>
                    <a:lnTo>
                      <a:pt x="112" y="8"/>
                    </a:lnTo>
                    <a:lnTo>
                      <a:pt x="112" y="8"/>
                    </a:lnTo>
                    <a:lnTo>
                      <a:pt x="112" y="8"/>
                    </a:lnTo>
                    <a:lnTo>
                      <a:pt x="112" y="8"/>
                    </a:lnTo>
                    <a:lnTo>
                      <a:pt x="112" y="8"/>
                    </a:lnTo>
                    <a:lnTo>
                      <a:pt x="112" y="8"/>
                    </a:lnTo>
                    <a:lnTo>
                      <a:pt x="112" y="8"/>
                    </a:lnTo>
                    <a:lnTo>
                      <a:pt x="121" y="8"/>
                    </a:lnTo>
                    <a:lnTo>
                      <a:pt x="121" y="8"/>
                    </a:lnTo>
                    <a:lnTo>
                      <a:pt x="121" y="16"/>
                    </a:lnTo>
                    <a:lnTo>
                      <a:pt x="121" y="16"/>
                    </a:lnTo>
                    <a:lnTo>
                      <a:pt x="129" y="24"/>
                    </a:lnTo>
                    <a:lnTo>
                      <a:pt x="129" y="32"/>
                    </a:lnTo>
                    <a:lnTo>
                      <a:pt x="129" y="32"/>
                    </a:lnTo>
                    <a:lnTo>
                      <a:pt x="129" y="41"/>
                    </a:lnTo>
                    <a:lnTo>
                      <a:pt x="129" y="41"/>
                    </a:lnTo>
                    <a:lnTo>
                      <a:pt x="129" y="41"/>
                    </a:lnTo>
                    <a:lnTo>
                      <a:pt x="137" y="41"/>
                    </a:lnTo>
                    <a:lnTo>
                      <a:pt x="137" y="41"/>
                    </a:lnTo>
                    <a:lnTo>
                      <a:pt x="137" y="49"/>
                    </a:lnTo>
                    <a:lnTo>
                      <a:pt x="137" y="49"/>
                    </a:lnTo>
                    <a:lnTo>
                      <a:pt x="137" y="57"/>
                    </a:lnTo>
                    <a:lnTo>
                      <a:pt x="137" y="57"/>
                    </a:lnTo>
                    <a:lnTo>
                      <a:pt x="137" y="57"/>
                    </a:lnTo>
                    <a:lnTo>
                      <a:pt x="137" y="57"/>
                    </a:lnTo>
                    <a:lnTo>
                      <a:pt x="137" y="57"/>
                    </a:lnTo>
                    <a:lnTo>
                      <a:pt x="137" y="57"/>
                    </a:lnTo>
                    <a:lnTo>
                      <a:pt x="137" y="57"/>
                    </a:lnTo>
                    <a:lnTo>
                      <a:pt x="129" y="57"/>
                    </a:lnTo>
                    <a:lnTo>
                      <a:pt x="129" y="57"/>
                    </a:lnTo>
                    <a:lnTo>
                      <a:pt x="129" y="65"/>
                    </a:lnTo>
                    <a:lnTo>
                      <a:pt x="129" y="65"/>
                    </a:lnTo>
                    <a:lnTo>
                      <a:pt x="129" y="65"/>
                    </a:lnTo>
                    <a:lnTo>
                      <a:pt x="121" y="65"/>
                    </a:lnTo>
                    <a:lnTo>
                      <a:pt x="121" y="65"/>
                    </a:lnTo>
                    <a:lnTo>
                      <a:pt x="121" y="65"/>
                    </a:lnTo>
                    <a:lnTo>
                      <a:pt x="121" y="65"/>
                    </a:lnTo>
                    <a:lnTo>
                      <a:pt x="121" y="65"/>
                    </a:lnTo>
                    <a:lnTo>
                      <a:pt x="121" y="65"/>
                    </a:lnTo>
                    <a:lnTo>
                      <a:pt x="121" y="65"/>
                    </a:lnTo>
                    <a:lnTo>
                      <a:pt x="121" y="65"/>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9" y="81"/>
                    </a:lnTo>
                    <a:lnTo>
                      <a:pt x="129" y="81"/>
                    </a:lnTo>
                    <a:lnTo>
                      <a:pt x="129" y="81"/>
                    </a:lnTo>
                    <a:lnTo>
                      <a:pt x="129" y="81"/>
                    </a:lnTo>
                    <a:lnTo>
                      <a:pt x="129" y="81"/>
                    </a:lnTo>
                    <a:lnTo>
                      <a:pt x="129" y="81"/>
                    </a:lnTo>
                    <a:lnTo>
                      <a:pt x="129" y="89"/>
                    </a:lnTo>
                    <a:lnTo>
                      <a:pt x="129" y="89"/>
                    </a:lnTo>
                    <a:lnTo>
                      <a:pt x="129" y="89"/>
                    </a:lnTo>
                    <a:lnTo>
                      <a:pt x="129" y="89"/>
                    </a:lnTo>
                    <a:lnTo>
                      <a:pt x="129" y="97"/>
                    </a:lnTo>
                    <a:lnTo>
                      <a:pt x="129" y="97"/>
                    </a:lnTo>
                    <a:lnTo>
                      <a:pt x="129" y="105"/>
                    </a:lnTo>
                    <a:lnTo>
                      <a:pt x="129" y="97"/>
                    </a:lnTo>
                    <a:lnTo>
                      <a:pt x="129" y="105"/>
                    </a:lnTo>
                    <a:lnTo>
                      <a:pt x="129"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13"/>
                    </a:lnTo>
                    <a:lnTo>
                      <a:pt x="121" y="113"/>
                    </a:lnTo>
                    <a:lnTo>
                      <a:pt x="121" y="113"/>
                    </a:lnTo>
                    <a:lnTo>
                      <a:pt x="129" y="113"/>
                    </a:lnTo>
                    <a:lnTo>
                      <a:pt x="129" y="113"/>
                    </a:lnTo>
                    <a:lnTo>
                      <a:pt x="129" y="113"/>
                    </a:lnTo>
                    <a:lnTo>
                      <a:pt x="129" y="113"/>
                    </a:lnTo>
                    <a:lnTo>
                      <a:pt x="129" y="113"/>
                    </a:lnTo>
                    <a:lnTo>
                      <a:pt x="129" y="113"/>
                    </a:lnTo>
                    <a:lnTo>
                      <a:pt x="129" y="113"/>
                    </a:lnTo>
                    <a:lnTo>
                      <a:pt x="129" y="113"/>
                    </a:lnTo>
                    <a:lnTo>
                      <a:pt x="129" y="121"/>
                    </a:lnTo>
                    <a:lnTo>
                      <a:pt x="129" y="121"/>
                    </a:lnTo>
                    <a:lnTo>
                      <a:pt x="129" y="121"/>
                    </a:lnTo>
                    <a:lnTo>
                      <a:pt x="129" y="121"/>
                    </a:lnTo>
                    <a:lnTo>
                      <a:pt x="129" y="129"/>
                    </a:lnTo>
                    <a:lnTo>
                      <a:pt x="129" y="129"/>
                    </a:lnTo>
                    <a:lnTo>
                      <a:pt x="129" y="129"/>
                    </a:lnTo>
                    <a:lnTo>
                      <a:pt x="129" y="129"/>
                    </a:lnTo>
                    <a:lnTo>
                      <a:pt x="129" y="137"/>
                    </a:lnTo>
                    <a:lnTo>
                      <a:pt x="129" y="137"/>
                    </a:lnTo>
                    <a:lnTo>
                      <a:pt x="129" y="137"/>
                    </a:lnTo>
                    <a:lnTo>
                      <a:pt x="129" y="137"/>
                    </a:lnTo>
                    <a:lnTo>
                      <a:pt x="129" y="137"/>
                    </a:lnTo>
                    <a:lnTo>
                      <a:pt x="129" y="137"/>
                    </a:lnTo>
                    <a:lnTo>
                      <a:pt x="129" y="137"/>
                    </a:lnTo>
                    <a:lnTo>
                      <a:pt x="129" y="137"/>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62"/>
                    </a:lnTo>
                    <a:lnTo>
                      <a:pt x="129" y="162"/>
                    </a:lnTo>
                    <a:lnTo>
                      <a:pt x="129" y="162"/>
                    </a:lnTo>
                    <a:lnTo>
                      <a:pt x="129" y="162"/>
                    </a:lnTo>
                    <a:lnTo>
                      <a:pt x="129" y="162"/>
                    </a:lnTo>
                    <a:lnTo>
                      <a:pt x="129" y="162"/>
                    </a:lnTo>
                    <a:lnTo>
                      <a:pt x="129" y="162"/>
                    </a:lnTo>
                    <a:lnTo>
                      <a:pt x="129" y="162"/>
                    </a:lnTo>
                    <a:lnTo>
                      <a:pt x="129" y="162"/>
                    </a:lnTo>
                    <a:lnTo>
                      <a:pt x="129" y="170"/>
                    </a:lnTo>
                    <a:lnTo>
                      <a:pt x="129" y="170"/>
                    </a:lnTo>
                    <a:lnTo>
                      <a:pt x="129" y="170"/>
                    </a:lnTo>
                    <a:lnTo>
                      <a:pt x="129" y="170"/>
                    </a:lnTo>
                    <a:lnTo>
                      <a:pt x="129" y="170"/>
                    </a:lnTo>
                    <a:lnTo>
                      <a:pt x="129" y="170"/>
                    </a:lnTo>
                    <a:lnTo>
                      <a:pt x="129" y="170"/>
                    </a:lnTo>
                    <a:lnTo>
                      <a:pt x="129" y="170"/>
                    </a:lnTo>
                    <a:lnTo>
                      <a:pt x="121" y="170"/>
                    </a:lnTo>
                    <a:lnTo>
                      <a:pt x="121" y="170"/>
                    </a:lnTo>
                    <a:lnTo>
                      <a:pt x="121" y="170"/>
                    </a:lnTo>
                    <a:lnTo>
                      <a:pt x="121" y="170"/>
                    </a:lnTo>
                    <a:lnTo>
                      <a:pt x="129" y="170"/>
                    </a:lnTo>
                    <a:lnTo>
                      <a:pt x="129" y="170"/>
                    </a:lnTo>
                    <a:lnTo>
                      <a:pt x="121" y="178"/>
                    </a:lnTo>
                    <a:lnTo>
                      <a:pt x="121" y="178"/>
                    </a:lnTo>
                    <a:lnTo>
                      <a:pt x="121" y="178"/>
                    </a:lnTo>
                    <a:lnTo>
                      <a:pt x="121" y="178"/>
                    </a:lnTo>
                    <a:lnTo>
                      <a:pt x="121" y="178"/>
                    </a:lnTo>
                    <a:lnTo>
                      <a:pt x="121" y="178"/>
                    </a:lnTo>
                    <a:lnTo>
                      <a:pt x="129" y="178"/>
                    </a:lnTo>
                    <a:lnTo>
                      <a:pt x="129" y="178"/>
                    </a:lnTo>
                    <a:lnTo>
                      <a:pt x="129" y="178"/>
                    </a:lnTo>
                    <a:lnTo>
                      <a:pt x="129" y="178"/>
                    </a:lnTo>
                    <a:lnTo>
                      <a:pt x="129" y="186"/>
                    </a:lnTo>
                    <a:lnTo>
                      <a:pt x="129" y="186"/>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94"/>
                    </a:lnTo>
                    <a:lnTo>
                      <a:pt x="129" y="194"/>
                    </a:lnTo>
                    <a:lnTo>
                      <a:pt x="129" y="194"/>
                    </a:lnTo>
                    <a:lnTo>
                      <a:pt x="129" y="194"/>
                    </a:lnTo>
                    <a:lnTo>
                      <a:pt x="129" y="194"/>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9" y="202"/>
                    </a:lnTo>
                    <a:lnTo>
                      <a:pt x="129" y="202"/>
                    </a:lnTo>
                    <a:lnTo>
                      <a:pt x="129" y="210"/>
                    </a:lnTo>
                    <a:lnTo>
                      <a:pt x="129" y="210"/>
                    </a:lnTo>
                    <a:lnTo>
                      <a:pt x="129" y="210"/>
                    </a:lnTo>
                    <a:lnTo>
                      <a:pt x="129" y="210"/>
                    </a:lnTo>
                    <a:lnTo>
                      <a:pt x="129" y="210"/>
                    </a:lnTo>
                    <a:lnTo>
                      <a:pt x="129" y="210"/>
                    </a:lnTo>
                    <a:lnTo>
                      <a:pt x="129" y="210"/>
                    </a:lnTo>
                    <a:lnTo>
                      <a:pt x="129" y="210"/>
                    </a:lnTo>
                    <a:lnTo>
                      <a:pt x="129" y="210"/>
                    </a:lnTo>
                    <a:lnTo>
                      <a:pt x="129" y="218"/>
                    </a:lnTo>
                    <a:lnTo>
                      <a:pt x="129" y="218"/>
                    </a:lnTo>
                    <a:lnTo>
                      <a:pt x="129" y="218"/>
                    </a:lnTo>
                    <a:lnTo>
                      <a:pt x="129" y="218"/>
                    </a:lnTo>
                    <a:lnTo>
                      <a:pt x="129" y="218"/>
                    </a:lnTo>
                    <a:lnTo>
                      <a:pt x="129" y="218"/>
                    </a:lnTo>
                    <a:lnTo>
                      <a:pt x="129" y="218"/>
                    </a:lnTo>
                    <a:lnTo>
                      <a:pt x="129" y="218"/>
                    </a:lnTo>
                    <a:lnTo>
                      <a:pt x="129" y="226"/>
                    </a:lnTo>
                    <a:lnTo>
                      <a:pt x="121" y="234"/>
                    </a:lnTo>
                    <a:lnTo>
                      <a:pt x="121" y="234"/>
                    </a:lnTo>
                    <a:lnTo>
                      <a:pt x="121" y="234"/>
                    </a:lnTo>
                    <a:lnTo>
                      <a:pt x="121" y="234"/>
                    </a:lnTo>
                    <a:lnTo>
                      <a:pt x="121" y="234"/>
                    </a:lnTo>
                    <a:lnTo>
                      <a:pt x="121" y="234"/>
                    </a:lnTo>
                    <a:lnTo>
                      <a:pt x="121" y="234"/>
                    </a:lnTo>
                    <a:lnTo>
                      <a:pt x="121" y="234"/>
                    </a:lnTo>
                    <a:lnTo>
                      <a:pt x="121" y="234"/>
                    </a:lnTo>
                    <a:lnTo>
                      <a:pt x="121" y="234"/>
                    </a:lnTo>
                    <a:lnTo>
                      <a:pt x="121" y="242"/>
                    </a:lnTo>
                    <a:lnTo>
                      <a:pt x="121" y="242"/>
                    </a:lnTo>
                    <a:lnTo>
                      <a:pt x="121" y="242"/>
                    </a:lnTo>
                    <a:lnTo>
                      <a:pt x="121" y="242"/>
                    </a:lnTo>
                    <a:lnTo>
                      <a:pt x="121" y="242"/>
                    </a:lnTo>
                    <a:lnTo>
                      <a:pt x="121" y="242"/>
                    </a:lnTo>
                    <a:lnTo>
                      <a:pt x="121" y="242"/>
                    </a:lnTo>
                    <a:lnTo>
                      <a:pt x="129" y="242"/>
                    </a:lnTo>
                    <a:lnTo>
                      <a:pt x="129" y="242"/>
                    </a:lnTo>
                    <a:lnTo>
                      <a:pt x="129" y="242"/>
                    </a:lnTo>
                    <a:lnTo>
                      <a:pt x="121" y="242"/>
                    </a:lnTo>
                    <a:lnTo>
                      <a:pt x="121" y="242"/>
                    </a:lnTo>
                    <a:lnTo>
                      <a:pt x="121" y="250"/>
                    </a:lnTo>
                    <a:lnTo>
                      <a:pt x="121" y="250"/>
                    </a:lnTo>
                    <a:lnTo>
                      <a:pt x="121" y="258"/>
                    </a:lnTo>
                    <a:lnTo>
                      <a:pt x="121" y="258"/>
                    </a:lnTo>
                    <a:lnTo>
                      <a:pt x="121" y="258"/>
                    </a:lnTo>
                    <a:lnTo>
                      <a:pt x="121" y="258"/>
                    </a:lnTo>
                    <a:lnTo>
                      <a:pt x="112" y="267"/>
                    </a:lnTo>
                    <a:lnTo>
                      <a:pt x="112" y="267"/>
                    </a:lnTo>
                    <a:lnTo>
                      <a:pt x="112" y="267"/>
                    </a:lnTo>
                    <a:lnTo>
                      <a:pt x="112" y="267"/>
                    </a:lnTo>
                    <a:lnTo>
                      <a:pt x="112" y="267"/>
                    </a:lnTo>
                    <a:lnTo>
                      <a:pt x="112" y="267"/>
                    </a:lnTo>
                    <a:lnTo>
                      <a:pt x="112" y="267"/>
                    </a:lnTo>
                    <a:lnTo>
                      <a:pt x="112" y="267"/>
                    </a:lnTo>
                    <a:lnTo>
                      <a:pt x="121" y="267"/>
                    </a:lnTo>
                    <a:lnTo>
                      <a:pt x="121" y="267"/>
                    </a:lnTo>
                    <a:lnTo>
                      <a:pt x="121" y="275"/>
                    </a:lnTo>
                    <a:lnTo>
                      <a:pt x="121" y="275"/>
                    </a:lnTo>
                    <a:lnTo>
                      <a:pt x="121" y="275"/>
                    </a:lnTo>
                    <a:lnTo>
                      <a:pt x="121" y="275"/>
                    </a:lnTo>
                    <a:lnTo>
                      <a:pt x="121" y="275"/>
                    </a:lnTo>
                    <a:lnTo>
                      <a:pt x="121" y="275"/>
                    </a:lnTo>
                    <a:lnTo>
                      <a:pt x="121" y="275"/>
                    </a:lnTo>
                    <a:lnTo>
                      <a:pt x="121" y="275"/>
                    </a:lnTo>
                    <a:lnTo>
                      <a:pt x="112" y="283"/>
                    </a:lnTo>
                    <a:lnTo>
                      <a:pt x="112" y="283"/>
                    </a:lnTo>
                    <a:lnTo>
                      <a:pt x="112" y="283"/>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307"/>
                    </a:lnTo>
                    <a:lnTo>
                      <a:pt x="112" y="307"/>
                    </a:lnTo>
                    <a:lnTo>
                      <a:pt x="112" y="315"/>
                    </a:lnTo>
                    <a:lnTo>
                      <a:pt x="104" y="315"/>
                    </a:lnTo>
                    <a:lnTo>
                      <a:pt x="112" y="315"/>
                    </a:lnTo>
                    <a:lnTo>
                      <a:pt x="112" y="315"/>
                    </a:lnTo>
                    <a:lnTo>
                      <a:pt x="104" y="315"/>
                    </a:lnTo>
                    <a:lnTo>
                      <a:pt x="104" y="315"/>
                    </a:lnTo>
                    <a:lnTo>
                      <a:pt x="104" y="315"/>
                    </a:lnTo>
                    <a:lnTo>
                      <a:pt x="104" y="315"/>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31"/>
                    </a:lnTo>
                    <a:lnTo>
                      <a:pt x="104" y="331"/>
                    </a:lnTo>
                    <a:lnTo>
                      <a:pt x="104" y="331"/>
                    </a:lnTo>
                    <a:lnTo>
                      <a:pt x="104" y="331"/>
                    </a:lnTo>
                    <a:lnTo>
                      <a:pt x="104" y="331"/>
                    </a:lnTo>
                    <a:lnTo>
                      <a:pt x="104" y="331"/>
                    </a:lnTo>
                    <a:lnTo>
                      <a:pt x="104" y="339"/>
                    </a:lnTo>
                    <a:lnTo>
                      <a:pt x="104" y="339"/>
                    </a:lnTo>
                    <a:lnTo>
                      <a:pt x="104" y="339"/>
                    </a:lnTo>
                    <a:lnTo>
                      <a:pt x="104" y="339"/>
                    </a:lnTo>
                    <a:lnTo>
                      <a:pt x="104" y="347"/>
                    </a:lnTo>
                    <a:lnTo>
                      <a:pt x="104" y="347"/>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63"/>
                    </a:lnTo>
                    <a:lnTo>
                      <a:pt x="104" y="363"/>
                    </a:lnTo>
                    <a:lnTo>
                      <a:pt x="104" y="363"/>
                    </a:lnTo>
                    <a:lnTo>
                      <a:pt x="104" y="363"/>
                    </a:lnTo>
                    <a:lnTo>
                      <a:pt x="104" y="363"/>
                    </a:lnTo>
                    <a:lnTo>
                      <a:pt x="104" y="363"/>
                    </a:lnTo>
                    <a:lnTo>
                      <a:pt x="104" y="363"/>
                    </a:lnTo>
                    <a:lnTo>
                      <a:pt x="104" y="363"/>
                    </a:lnTo>
                    <a:lnTo>
                      <a:pt x="104" y="371"/>
                    </a:lnTo>
                    <a:lnTo>
                      <a:pt x="104" y="371"/>
                    </a:lnTo>
                    <a:lnTo>
                      <a:pt x="104" y="363"/>
                    </a:lnTo>
                    <a:lnTo>
                      <a:pt x="104" y="371"/>
                    </a:lnTo>
                    <a:lnTo>
                      <a:pt x="104" y="371"/>
                    </a:lnTo>
                    <a:lnTo>
                      <a:pt x="104" y="371"/>
                    </a:lnTo>
                    <a:lnTo>
                      <a:pt x="104" y="371"/>
                    </a:lnTo>
                    <a:lnTo>
                      <a:pt x="104" y="388"/>
                    </a:lnTo>
                    <a:lnTo>
                      <a:pt x="104" y="388"/>
                    </a:lnTo>
                    <a:lnTo>
                      <a:pt x="104" y="388"/>
                    </a:lnTo>
                    <a:lnTo>
                      <a:pt x="104" y="388"/>
                    </a:lnTo>
                    <a:lnTo>
                      <a:pt x="104" y="396"/>
                    </a:lnTo>
                    <a:lnTo>
                      <a:pt x="104" y="396"/>
                    </a:lnTo>
                    <a:lnTo>
                      <a:pt x="104" y="404"/>
                    </a:lnTo>
                    <a:lnTo>
                      <a:pt x="104" y="404"/>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96" y="420"/>
                    </a:lnTo>
                    <a:lnTo>
                      <a:pt x="96" y="420"/>
                    </a:lnTo>
                    <a:lnTo>
                      <a:pt x="96" y="428"/>
                    </a:lnTo>
                    <a:lnTo>
                      <a:pt x="96" y="428"/>
                    </a:lnTo>
                    <a:lnTo>
                      <a:pt x="96" y="436"/>
                    </a:lnTo>
                    <a:lnTo>
                      <a:pt x="96" y="436"/>
                    </a:lnTo>
                    <a:lnTo>
                      <a:pt x="96" y="436"/>
                    </a:lnTo>
                    <a:lnTo>
                      <a:pt x="96" y="436"/>
                    </a:lnTo>
                    <a:lnTo>
                      <a:pt x="96" y="436"/>
                    </a:lnTo>
                    <a:lnTo>
                      <a:pt x="96" y="436"/>
                    </a:lnTo>
                    <a:lnTo>
                      <a:pt x="96" y="444"/>
                    </a:lnTo>
                    <a:lnTo>
                      <a:pt x="96" y="444"/>
                    </a:lnTo>
                    <a:lnTo>
                      <a:pt x="96" y="444"/>
                    </a:lnTo>
                    <a:lnTo>
                      <a:pt x="96" y="444"/>
                    </a:lnTo>
                    <a:lnTo>
                      <a:pt x="96" y="444"/>
                    </a:lnTo>
                    <a:lnTo>
                      <a:pt x="96" y="444"/>
                    </a:lnTo>
                    <a:lnTo>
                      <a:pt x="96" y="444"/>
                    </a:lnTo>
                    <a:lnTo>
                      <a:pt x="96" y="444"/>
                    </a:lnTo>
                    <a:lnTo>
                      <a:pt x="96" y="444"/>
                    </a:lnTo>
                    <a:lnTo>
                      <a:pt x="96" y="452"/>
                    </a:lnTo>
                    <a:lnTo>
                      <a:pt x="96" y="460"/>
                    </a:lnTo>
                    <a:lnTo>
                      <a:pt x="96" y="460"/>
                    </a:lnTo>
                    <a:lnTo>
                      <a:pt x="96" y="468"/>
                    </a:lnTo>
                    <a:lnTo>
                      <a:pt x="96" y="460"/>
                    </a:lnTo>
                    <a:lnTo>
                      <a:pt x="96" y="468"/>
                    </a:lnTo>
                    <a:lnTo>
                      <a:pt x="96" y="468"/>
                    </a:lnTo>
                    <a:lnTo>
                      <a:pt x="96" y="468"/>
                    </a:lnTo>
                    <a:lnTo>
                      <a:pt x="96" y="468"/>
                    </a:lnTo>
                    <a:lnTo>
                      <a:pt x="88" y="476"/>
                    </a:lnTo>
                    <a:lnTo>
                      <a:pt x="88" y="476"/>
                    </a:lnTo>
                    <a:lnTo>
                      <a:pt x="88" y="476"/>
                    </a:lnTo>
                    <a:lnTo>
                      <a:pt x="88" y="476"/>
                    </a:lnTo>
                    <a:lnTo>
                      <a:pt x="96" y="476"/>
                    </a:lnTo>
                    <a:lnTo>
                      <a:pt x="96" y="476"/>
                    </a:lnTo>
                    <a:lnTo>
                      <a:pt x="88" y="476"/>
                    </a:lnTo>
                    <a:lnTo>
                      <a:pt x="88" y="476"/>
                    </a:lnTo>
                    <a:lnTo>
                      <a:pt x="96" y="476"/>
                    </a:lnTo>
                    <a:lnTo>
                      <a:pt x="96" y="476"/>
                    </a:lnTo>
                    <a:lnTo>
                      <a:pt x="96" y="484"/>
                    </a:lnTo>
                    <a:lnTo>
                      <a:pt x="96" y="484"/>
                    </a:lnTo>
                    <a:lnTo>
                      <a:pt x="96" y="484"/>
                    </a:lnTo>
                    <a:lnTo>
                      <a:pt x="96" y="484"/>
                    </a:lnTo>
                    <a:lnTo>
                      <a:pt x="96" y="492"/>
                    </a:lnTo>
                    <a:lnTo>
                      <a:pt x="96" y="492"/>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25"/>
                    </a:lnTo>
                    <a:lnTo>
                      <a:pt x="88" y="525"/>
                    </a:lnTo>
                    <a:lnTo>
                      <a:pt x="88" y="533"/>
                    </a:lnTo>
                    <a:lnTo>
                      <a:pt x="88" y="541"/>
                    </a:lnTo>
                    <a:lnTo>
                      <a:pt x="88" y="541"/>
                    </a:lnTo>
                    <a:lnTo>
                      <a:pt x="88" y="541"/>
                    </a:lnTo>
                    <a:lnTo>
                      <a:pt x="88" y="549"/>
                    </a:lnTo>
                    <a:lnTo>
                      <a:pt x="88" y="549"/>
                    </a:lnTo>
                    <a:lnTo>
                      <a:pt x="88" y="549"/>
                    </a:lnTo>
                    <a:lnTo>
                      <a:pt x="88" y="549"/>
                    </a:lnTo>
                    <a:lnTo>
                      <a:pt x="80" y="557"/>
                    </a:lnTo>
                    <a:lnTo>
                      <a:pt x="80" y="565"/>
                    </a:lnTo>
                    <a:lnTo>
                      <a:pt x="80" y="573"/>
                    </a:lnTo>
                    <a:lnTo>
                      <a:pt x="80" y="573"/>
                    </a:lnTo>
                    <a:lnTo>
                      <a:pt x="80" y="573"/>
                    </a:lnTo>
                    <a:lnTo>
                      <a:pt x="80" y="573"/>
                    </a:lnTo>
                    <a:lnTo>
                      <a:pt x="80" y="573"/>
                    </a:lnTo>
                    <a:lnTo>
                      <a:pt x="80" y="573"/>
                    </a:lnTo>
                    <a:lnTo>
                      <a:pt x="80" y="581"/>
                    </a:lnTo>
                    <a:lnTo>
                      <a:pt x="72" y="573"/>
                    </a:lnTo>
                    <a:lnTo>
                      <a:pt x="80" y="581"/>
                    </a:lnTo>
                    <a:lnTo>
                      <a:pt x="80" y="581"/>
                    </a:lnTo>
                    <a:lnTo>
                      <a:pt x="80" y="581"/>
                    </a:lnTo>
                    <a:lnTo>
                      <a:pt x="80" y="581"/>
                    </a:lnTo>
                    <a:lnTo>
                      <a:pt x="80" y="581"/>
                    </a:lnTo>
                    <a:lnTo>
                      <a:pt x="80" y="581"/>
                    </a:lnTo>
                    <a:lnTo>
                      <a:pt x="80" y="581"/>
                    </a:lnTo>
                    <a:lnTo>
                      <a:pt x="80" y="581"/>
                    </a:lnTo>
                    <a:lnTo>
                      <a:pt x="80" y="581"/>
                    </a:lnTo>
                    <a:lnTo>
                      <a:pt x="72" y="589"/>
                    </a:lnTo>
                    <a:lnTo>
                      <a:pt x="72" y="605"/>
                    </a:lnTo>
                    <a:lnTo>
                      <a:pt x="72" y="605"/>
                    </a:lnTo>
                    <a:lnTo>
                      <a:pt x="72" y="605"/>
                    </a:lnTo>
                    <a:lnTo>
                      <a:pt x="72" y="605"/>
                    </a:lnTo>
                    <a:lnTo>
                      <a:pt x="72" y="597"/>
                    </a:lnTo>
                    <a:lnTo>
                      <a:pt x="72" y="597"/>
                    </a:lnTo>
                    <a:lnTo>
                      <a:pt x="72" y="597"/>
                    </a:lnTo>
                    <a:lnTo>
                      <a:pt x="72" y="597"/>
                    </a:lnTo>
                    <a:lnTo>
                      <a:pt x="72" y="605"/>
                    </a:lnTo>
                    <a:lnTo>
                      <a:pt x="72" y="605"/>
                    </a:lnTo>
                    <a:lnTo>
                      <a:pt x="72" y="605"/>
                    </a:lnTo>
                    <a:lnTo>
                      <a:pt x="72" y="605"/>
                    </a:lnTo>
                    <a:lnTo>
                      <a:pt x="72" y="605"/>
                    </a:lnTo>
                    <a:lnTo>
                      <a:pt x="72" y="605"/>
                    </a:lnTo>
                    <a:lnTo>
                      <a:pt x="72" y="614"/>
                    </a:lnTo>
                    <a:lnTo>
                      <a:pt x="64" y="614"/>
                    </a:lnTo>
                    <a:lnTo>
                      <a:pt x="64" y="622"/>
                    </a:lnTo>
                    <a:lnTo>
                      <a:pt x="64" y="622"/>
                    </a:lnTo>
                    <a:lnTo>
                      <a:pt x="64" y="622"/>
                    </a:lnTo>
                    <a:lnTo>
                      <a:pt x="64" y="630"/>
                    </a:lnTo>
                    <a:lnTo>
                      <a:pt x="64" y="630"/>
                    </a:lnTo>
                    <a:lnTo>
                      <a:pt x="64" y="630"/>
                    </a:lnTo>
                    <a:lnTo>
                      <a:pt x="64" y="630"/>
                    </a:lnTo>
                    <a:lnTo>
                      <a:pt x="56" y="638"/>
                    </a:lnTo>
                    <a:lnTo>
                      <a:pt x="48" y="646"/>
                    </a:lnTo>
                    <a:lnTo>
                      <a:pt x="48" y="646"/>
                    </a:lnTo>
                    <a:lnTo>
                      <a:pt x="48" y="646"/>
                    </a:lnTo>
                    <a:lnTo>
                      <a:pt x="48" y="646"/>
                    </a:lnTo>
                    <a:lnTo>
                      <a:pt x="48" y="646"/>
                    </a:lnTo>
                    <a:lnTo>
                      <a:pt x="48" y="654"/>
                    </a:lnTo>
                    <a:lnTo>
                      <a:pt x="48" y="654"/>
                    </a:lnTo>
                    <a:lnTo>
                      <a:pt x="48" y="654"/>
                    </a:lnTo>
                    <a:lnTo>
                      <a:pt x="48" y="654"/>
                    </a:lnTo>
                    <a:lnTo>
                      <a:pt x="48" y="654"/>
                    </a:lnTo>
                    <a:lnTo>
                      <a:pt x="48" y="654"/>
                    </a:lnTo>
                    <a:lnTo>
                      <a:pt x="48" y="654"/>
                    </a:lnTo>
                    <a:lnTo>
                      <a:pt x="48" y="654"/>
                    </a:lnTo>
                    <a:lnTo>
                      <a:pt x="48" y="654"/>
                    </a:lnTo>
                    <a:lnTo>
                      <a:pt x="48" y="654"/>
                    </a:lnTo>
                    <a:lnTo>
                      <a:pt x="48"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62"/>
                    </a:lnTo>
                    <a:lnTo>
                      <a:pt x="40" y="662"/>
                    </a:lnTo>
                    <a:lnTo>
                      <a:pt x="40" y="662"/>
                    </a:lnTo>
                    <a:lnTo>
                      <a:pt x="40" y="662"/>
                    </a:lnTo>
                    <a:lnTo>
                      <a:pt x="40" y="662"/>
                    </a:lnTo>
                    <a:lnTo>
                      <a:pt x="40" y="662"/>
                    </a:lnTo>
                    <a:lnTo>
                      <a:pt x="40" y="662"/>
                    </a:lnTo>
                    <a:lnTo>
                      <a:pt x="40" y="662"/>
                    </a:lnTo>
                    <a:lnTo>
                      <a:pt x="40" y="662"/>
                    </a:lnTo>
                    <a:lnTo>
                      <a:pt x="40" y="662"/>
                    </a:lnTo>
                    <a:lnTo>
                      <a:pt x="40" y="662"/>
                    </a:lnTo>
                    <a:lnTo>
                      <a:pt x="40" y="670"/>
                    </a:lnTo>
                    <a:lnTo>
                      <a:pt x="40" y="670"/>
                    </a:lnTo>
                    <a:lnTo>
                      <a:pt x="40" y="678"/>
                    </a:lnTo>
                    <a:lnTo>
                      <a:pt x="40" y="678"/>
                    </a:lnTo>
                    <a:lnTo>
                      <a:pt x="40" y="678"/>
                    </a:lnTo>
                    <a:lnTo>
                      <a:pt x="40" y="678"/>
                    </a:lnTo>
                    <a:lnTo>
                      <a:pt x="40" y="686"/>
                    </a:lnTo>
                    <a:lnTo>
                      <a:pt x="40" y="686"/>
                    </a:lnTo>
                    <a:lnTo>
                      <a:pt x="32" y="694"/>
                    </a:lnTo>
                    <a:lnTo>
                      <a:pt x="32" y="694"/>
                    </a:lnTo>
                    <a:lnTo>
                      <a:pt x="32" y="694"/>
                    </a:lnTo>
                    <a:lnTo>
                      <a:pt x="32" y="694"/>
                    </a:lnTo>
                    <a:lnTo>
                      <a:pt x="32" y="702"/>
                    </a:lnTo>
                    <a:lnTo>
                      <a:pt x="32" y="702"/>
                    </a:lnTo>
                    <a:lnTo>
                      <a:pt x="32" y="702"/>
                    </a:lnTo>
                    <a:lnTo>
                      <a:pt x="32" y="702"/>
                    </a:lnTo>
                    <a:lnTo>
                      <a:pt x="32" y="702"/>
                    </a:lnTo>
                    <a:lnTo>
                      <a:pt x="32" y="702"/>
                    </a:lnTo>
                    <a:lnTo>
                      <a:pt x="32" y="710"/>
                    </a:lnTo>
                    <a:lnTo>
                      <a:pt x="32" y="710"/>
                    </a:lnTo>
                    <a:lnTo>
                      <a:pt x="32" y="710"/>
                    </a:lnTo>
                    <a:lnTo>
                      <a:pt x="32" y="718"/>
                    </a:lnTo>
                    <a:lnTo>
                      <a:pt x="32" y="718"/>
                    </a:lnTo>
                    <a:lnTo>
                      <a:pt x="32" y="718"/>
                    </a:lnTo>
                    <a:lnTo>
                      <a:pt x="24" y="718"/>
                    </a:lnTo>
                    <a:lnTo>
                      <a:pt x="24" y="726"/>
                    </a:lnTo>
                    <a:lnTo>
                      <a:pt x="24" y="726"/>
                    </a:lnTo>
                    <a:lnTo>
                      <a:pt x="24" y="735"/>
                    </a:lnTo>
                    <a:lnTo>
                      <a:pt x="24" y="743"/>
                    </a:lnTo>
                    <a:lnTo>
                      <a:pt x="24" y="743"/>
                    </a:lnTo>
                    <a:lnTo>
                      <a:pt x="24" y="743"/>
                    </a:lnTo>
                    <a:lnTo>
                      <a:pt x="24" y="743"/>
                    </a:lnTo>
                    <a:lnTo>
                      <a:pt x="16" y="751"/>
                    </a:lnTo>
                    <a:lnTo>
                      <a:pt x="16" y="751"/>
                    </a:lnTo>
                    <a:lnTo>
                      <a:pt x="16" y="751"/>
                    </a:lnTo>
                    <a:lnTo>
                      <a:pt x="16" y="751"/>
                    </a:lnTo>
                    <a:lnTo>
                      <a:pt x="16" y="751"/>
                    </a:lnTo>
                    <a:lnTo>
                      <a:pt x="16" y="751"/>
                    </a:lnTo>
                    <a:lnTo>
                      <a:pt x="16" y="751"/>
                    </a:lnTo>
                    <a:lnTo>
                      <a:pt x="16" y="759"/>
                    </a:lnTo>
                    <a:lnTo>
                      <a:pt x="8" y="759"/>
                    </a:lnTo>
                    <a:lnTo>
                      <a:pt x="8" y="759"/>
                    </a:lnTo>
                    <a:lnTo>
                      <a:pt x="8" y="759"/>
                    </a:lnTo>
                    <a:lnTo>
                      <a:pt x="8" y="759"/>
                    </a:lnTo>
                    <a:lnTo>
                      <a:pt x="8" y="759"/>
                    </a:lnTo>
                    <a:lnTo>
                      <a:pt x="8" y="759"/>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75"/>
                    </a:lnTo>
                    <a:lnTo>
                      <a:pt x="8" y="775"/>
                    </a:lnTo>
                    <a:lnTo>
                      <a:pt x="8" y="775"/>
                    </a:lnTo>
                    <a:lnTo>
                      <a:pt x="8" y="775"/>
                    </a:lnTo>
                    <a:lnTo>
                      <a:pt x="16" y="775"/>
                    </a:lnTo>
                    <a:lnTo>
                      <a:pt x="16" y="775"/>
                    </a:lnTo>
                    <a:lnTo>
                      <a:pt x="16" y="783"/>
                    </a:lnTo>
                    <a:lnTo>
                      <a:pt x="16" y="783"/>
                    </a:lnTo>
                    <a:lnTo>
                      <a:pt x="16" y="783"/>
                    </a:lnTo>
                    <a:lnTo>
                      <a:pt x="16" y="783"/>
                    </a:lnTo>
                    <a:lnTo>
                      <a:pt x="16" y="791"/>
                    </a:lnTo>
                    <a:lnTo>
                      <a:pt x="16" y="791"/>
                    </a:lnTo>
                    <a:lnTo>
                      <a:pt x="16" y="791"/>
                    </a:lnTo>
                    <a:lnTo>
                      <a:pt x="16" y="791"/>
                    </a:lnTo>
                    <a:lnTo>
                      <a:pt x="16" y="791"/>
                    </a:lnTo>
                    <a:lnTo>
                      <a:pt x="16" y="791"/>
                    </a:lnTo>
                    <a:lnTo>
                      <a:pt x="16" y="791"/>
                    </a:lnTo>
                    <a:lnTo>
                      <a:pt x="16" y="791"/>
                    </a:lnTo>
                    <a:lnTo>
                      <a:pt x="16" y="783"/>
                    </a:lnTo>
                    <a:lnTo>
                      <a:pt x="16" y="783"/>
                    </a:lnTo>
                    <a:lnTo>
                      <a:pt x="24" y="791"/>
                    </a:lnTo>
                    <a:lnTo>
                      <a:pt x="24" y="791"/>
                    </a:lnTo>
                    <a:lnTo>
                      <a:pt x="24" y="791"/>
                    </a:lnTo>
                    <a:lnTo>
                      <a:pt x="24" y="791"/>
                    </a:lnTo>
                    <a:lnTo>
                      <a:pt x="24" y="791"/>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15"/>
                    </a:lnTo>
                    <a:lnTo>
                      <a:pt x="32" y="807"/>
                    </a:lnTo>
                    <a:lnTo>
                      <a:pt x="40" y="815"/>
                    </a:lnTo>
                    <a:lnTo>
                      <a:pt x="40" y="815"/>
                    </a:lnTo>
                    <a:lnTo>
                      <a:pt x="40" y="815"/>
                    </a:lnTo>
                    <a:lnTo>
                      <a:pt x="40" y="815"/>
                    </a:lnTo>
                    <a:lnTo>
                      <a:pt x="40" y="815"/>
                    </a:lnTo>
                    <a:lnTo>
                      <a:pt x="40" y="823"/>
                    </a:lnTo>
                    <a:lnTo>
                      <a:pt x="40" y="823"/>
                    </a:lnTo>
                    <a:lnTo>
                      <a:pt x="40" y="823"/>
                    </a:lnTo>
                    <a:lnTo>
                      <a:pt x="40" y="823"/>
                    </a:lnTo>
                    <a:lnTo>
                      <a:pt x="40" y="823"/>
                    </a:lnTo>
                    <a:lnTo>
                      <a:pt x="32" y="823"/>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40" y="831"/>
                    </a:lnTo>
                    <a:lnTo>
                      <a:pt x="32" y="839"/>
                    </a:lnTo>
                    <a:lnTo>
                      <a:pt x="32" y="839"/>
                    </a:lnTo>
                    <a:lnTo>
                      <a:pt x="32" y="839"/>
                    </a:lnTo>
                    <a:lnTo>
                      <a:pt x="32" y="848"/>
                    </a:lnTo>
                    <a:lnTo>
                      <a:pt x="32" y="848"/>
                    </a:lnTo>
                    <a:lnTo>
                      <a:pt x="32" y="848"/>
                    </a:lnTo>
                    <a:lnTo>
                      <a:pt x="32" y="848"/>
                    </a:lnTo>
                    <a:lnTo>
                      <a:pt x="32" y="848"/>
                    </a:lnTo>
                    <a:lnTo>
                      <a:pt x="32" y="848"/>
                    </a:lnTo>
                    <a:lnTo>
                      <a:pt x="32" y="848"/>
                    </a:lnTo>
                    <a:lnTo>
                      <a:pt x="32" y="848"/>
                    </a:lnTo>
                    <a:lnTo>
                      <a:pt x="32" y="848"/>
                    </a:lnTo>
                    <a:lnTo>
                      <a:pt x="32" y="848"/>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64"/>
                    </a:lnTo>
                    <a:lnTo>
                      <a:pt x="32" y="864"/>
                    </a:lnTo>
                    <a:lnTo>
                      <a:pt x="32" y="864"/>
                    </a:lnTo>
                    <a:lnTo>
                      <a:pt x="32" y="864"/>
                    </a:lnTo>
                    <a:lnTo>
                      <a:pt x="32" y="864"/>
                    </a:lnTo>
                    <a:lnTo>
                      <a:pt x="32" y="864"/>
                    </a:lnTo>
                    <a:lnTo>
                      <a:pt x="32" y="864"/>
                    </a:lnTo>
                    <a:lnTo>
                      <a:pt x="32" y="864"/>
                    </a:lnTo>
                    <a:lnTo>
                      <a:pt x="32" y="864"/>
                    </a:lnTo>
                    <a:lnTo>
                      <a:pt x="32" y="872"/>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8"/>
                    </a:lnTo>
                    <a:lnTo>
                      <a:pt x="32" y="888"/>
                    </a:lnTo>
                    <a:lnTo>
                      <a:pt x="32" y="888"/>
                    </a:lnTo>
                    <a:lnTo>
                      <a:pt x="32" y="888"/>
                    </a:lnTo>
                    <a:lnTo>
                      <a:pt x="32" y="888"/>
                    </a:lnTo>
                    <a:lnTo>
                      <a:pt x="32" y="888"/>
                    </a:lnTo>
                    <a:lnTo>
                      <a:pt x="32" y="896"/>
                    </a:lnTo>
                    <a:lnTo>
                      <a:pt x="32" y="896"/>
                    </a:lnTo>
                    <a:lnTo>
                      <a:pt x="32" y="896"/>
                    </a:lnTo>
                    <a:lnTo>
                      <a:pt x="32" y="896"/>
                    </a:lnTo>
                    <a:lnTo>
                      <a:pt x="40" y="896"/>
                    </a:lnTo>
                    <a:lnTo>
                      <a:pt x="40" y="896"/>
                    </a:lnTo>
                    <a:lnTo>
                      <a:pt x="40" y="896"/>
                    </a:lnTo>
                    <a:lnTo>
                      <a:pt x="40" y="896"/>
                    </a:lnTo>
                    <a:lnTo>
                      <a:pt x="40" y="904"/>
                    </a:lnTo>
                    <a:lnTo>
                      <a:pt x="40" y="904"/>
                    </a:lnTo>
                    <a:lnTo>
                      <a:pt x="40" y="904"/>
                    </a:lnTo>
                    <a:lnTo>
                      <a:pt x="40" y="904"/>
                    </a:lnTo>
                    <a:lnTo>
                      <a:pt x="40" y="912"/>
                    </a:lnTo>
                    <a:lnTo>
                      <a:pt x="40" y="904"/>
                    </a:lnTo>
                    <a:lnTo>
                      <a:pt x="48" y="912"/>
                    </a:lnTo>
                    <a:lnTo>
                      <a:pt x="48" y="912"/>
                    </a:lnTo>
                    <a:lnTo>
                      <a:pt x="48" y="912"/>
                    </a:lnTo>
                    <a:lnTo>
                      <a:pt x="48" y="912"/>
                    </a:lnTo>
                    <a:lnTo>
                      <a:pt x="48" y="912"/>
                    </a:lnTo>
                    <a:lnTo>
                      <a:pt x="48" y="920"/>
                    </a:lnTo>
                    <a:lnTo>
                      <a:pt x="48" y="920"/>
                    </a:lnTo>
                    <a:lnTo>
                      <a:pt x="48" y="920"/>
                    </a:lnTo>
                    <a:lnTo>
                      <a:pt x="48" y="920"/>
                    </a:lnTo>
                    <a:lnTo>
                      <a:pt x="48" y="920"/>
                    </a:lnTo>
                    <a:lnTo>
                      <a:pt x="48" y="920"/>
                    </a:lnTo>
                    <a:lnTo>
                      <a:pt x="48" y="920"/>
                    </a:lnTo>
                    <a:lnTo>
                      <a:pt x="48" y="920"/>
                    </a:lnTo>
                    <a:lnTo>
                      <a:pt x="48" y="920"/>
                    </a:lnTo>
                    <a:lnTo>
                      <a:pt x="48" y="928"/>
                    </a:lnTo>
                    <a:lnTo>
                      <a:pt x="48" y="928"/>
                    </a:lnTo>
                    <a:lnTo>
                      <a:pt x="48" y="928"/>
                    </a:lnTo>
                    <a:lnTo>
                      <a:pt x="48" y="928"/>
                    </a:lnTo>
                    <a:lnTo>
                      <a:pt x="48" y="928"/>
                    </a:lnTo>
                    <a:lnTo>
                      <a:pt x="48" y="928"/>
                    </a:lnTo>
                    <a:lnTo>
                      <a:pt x="48" y="928"/>
                    </a:lnTo>
                    <a:lnTo>
                      <a:pt x="48" y="928"/>
                    </a:lnTo>
                    <a:lnTo>
                      <a:pt x="48" y="928"/>
                    </a:lnTo>
                    <a:lnTo>
                      <a:pt x="48" y="928"/>
                    </a:lnTo>
                    <a:lnTo>
                      <a:pt x="48" y="928"/>
                    </a:lnTo>
                    <a:lnTo>
                      <a:pt x="48" y="936"/>
                    </a:lnTo>
                    <a:lnTo>
                      <a:pt x="48" y="936"/>
                    </a:lnTo>
                    <a:lnTo>
                      <a:pt x="48" y="936"/>
                    </a:lnTo>
                    <a:lnTo>
                      <a:pt x="48" y="936"/>
                    </a:lnTo>
                    <a:lnTo>
                      <a:pt x="56" y="936"/>
                    </a:lnTo>
                    <a:lnTo>
                      <a:pt x="56" y="936"/>
                    </a:lnTo>
                    <a:lnTo>
                      <a:pt x="56" y="936"/>
                    </a:lnTo>
                    <a:lnTo>
                      <a:pt x="56" y="936"/>
                    </a:lnTo>
                    <a:lnTo>
                      <a:pt x="56" y="936"/>
                    </a:lnTo>
                    <a:lnTo>
                      <a:pt x="56" y="936"/>
                    </a:lnTo>
                    <a:lnTo>
                      <a:pt x="56" y="944"/>
                    </a:lnTo>
                    <a:lnTo>
                      <a:pt x="56" y="944"/>
                    </a:lnTo>
                    <a:lnTo>
                      <a:pt x="64" y="944"/>
                    </a:lnTo>
                    <a:lnTo>
                      <a:pt x="56" y="944"/>
                    </a:lnTo>
                    <a:lnTo>
                      <a:pt x="64" y="944"/>
                    </a:lnTo>
                    <a:lnTo>
                      <a:pt x="64" y="944"/>
                    </a:lnTo>
                    <a:lnTo>
                      <a:pt x="64" y="944"/>
                    </a:lnTo>
                    <a:lnTo>
                      <a:pt x="64" y="944"/>
                    </a:lnTo>
                    <a:lnTo>
                      <a:pt x="72" y="944"/>
                    </a:lnTo>
                    <a:lnTo>
                      <a:pt x="72" y="944"/>
                    </a:lnTo>
                    <a:lnTo>
                      <a:pt x="72" y="952"/>
                    </a:lnTo>
                    <a:lnTo>
                      <a:pt x="72" y="952"/>
                    </a:lnTo>
                    <a:lnTo>
                      <a:pt x="72" y="952"/>
                    </a:lnTo>
                    <a:lnTo>
                      <a:pt x="72" y="952"/>
                    </a:lnTo>
                    <a:lnTo>
                      <a:pt x="104" y="952"/>
                    </a:lnTo>
                    <a:lnTo>
                      <a:pt x="129" y="952"/>
                    </a:lnTo>
                    <a:lnTo>
                      <a:pt x="129" y="952"/>
                    </a:lnTo>
                    <a:lnTo>
                      <a:pt x="137" y="952"/>
                    </a:lnTo>
                    <a:lnTo>
                      <a:pt x="137" y="952"/>
                    </a:lnTo>
                    <a:lnTo>
                      <a:pt x="137" y="952"/>
                    </a:lnTo>
                    <a:lnTo>
                      <a:pt x="137" y="952"/>
                    </a:lnTo>
                    <a:lnTo>
                      <a:pt x="145" y="952"/>
                    </a:lnTo>
                    <a:lnTo>
                      <a:pt x="169" y="952"/>
                    </a:lnTo>
                    <a:lnTo>
                      <a:pt x="177" y="952"/>
                    </a:lnTo>
                    <a:lnTo>
                      <a:pt x="193" y="952"/>
                    </a:lnTo>
                    <a:lnTo>
                      <a:pt x="193" y="952"/>
                    </a:lnTo>
                    <a:lnTo>
                      <a:pt x="193" y="952"/>
                    </a:lnTo>
                    <a:lnTo>
                      <a:pt x="193" y="952"/>
                    </a:lnTo>
                    <a:lnTo>
                      <a:pt x="193" y="952"/>
                    </a:lnTo>
                    <a:lnTo>
                      <a:pt x="193" y="952"/>
                    </a:lnTo>
                    <a:lnTo>
                      <a:pt x="201" y="952"/>
                    </a:lnTo>
                    <a:lnTo>
                      <a:pt x="209" y="952"/>
                    </a:lnTo>
                    <a:lnTo>
                      <a:pt x="217" y="952"/>
                    </a:lnTo>
                    <a:lnTo>
                      <a:pt x="217" y="952"/>
                    </a:lnTo>
                    <a:lnTo>
                      <a:pt x="217" y="952"/>
                    </a:lnTo>
                    <a:lnTo>
                      <a:pt x="233" y="952"/>
                    </a:lnTo>
                    <a:lnTo>
                      <a:pt x="241" y="952"/>
                    </a:lnTo>
                    <a:lnTo>
                      <a:pt x="258" y="952"/>
                    </a:lnTo>
                    <a:lnTo>
                      <a:pt x="266" y="952"/>
                    </a:lnTo>
                    <a:lnTo>
                      <a:pt x="282" y="952"/>
                    </a:lnTo>
                    <a:lnTo>
                      <a:pt x="298" y="952"/>
                    </a:lnTo>
                    <a:lnTo>
                      <a:pt x="314" y="952"/>
                    </a:lnTo>
                    <a:lnTo>
                      <a:pt x="314" y="952"/>
                    </a:lnTo>
                    <a:lnTo>
                      <a:pt x="322" y="952"/>
                    </a:lnTo>
                    <a:lnTo>
                      <a:pt x="330" y="952"/>
                    </a:lnTo>
                    <a:lnTo>
                      <a:pt x="330" y="952"/>
                    </a:lnTo>
                    <a:lnTo>
                      <a:pt x="330" y="952"/>
                    </a:lnTo>
                    <a:lnTo>
                      <a:pt x="330" y="952"/>
                    </a:lnTo>
                    <a:lnTo>
                      <a:pt x="338" y="952"/>
                    </a:lnTo>
                    <a:lnTo>
                      <a:pt x="338" y="952"/>
                    </a:lnTo>
                    <a:lnTo>
                      <a:pt x="338" y="952"/>
                    </a:lnTo>
                    <a:lnTo>
                      <a:pt x="338" y="952"/>
                    </a:lnTo>
                    <a:lnTo>
                      <a:pt x="346" y="952"/>
                    </a:lnTo>
                    <a:lnTo>
                      <a:pt x="378" y="952"/>
                    </a:lnTo>
                    <a:lnTo>
                      <a:pt x="378" y="952"/>
                    </a:lnTo>
                    <a:lnTo>
                      <a:pt x="395" y="952"/>
                    </a:lnTo>
                    <a:lnTo>
                      <a:pt x="435" y="952"/>
                    </a:lnTo>
                    <a:lnTo>
                      <a:pt x="467" y="952"/>
                    </a:lnTo>
                    <a:lnTo>
                      <a:pt x="475" y="952"/>
                    </a:lnTo>
                    <a:lnTo>
                      <a:pt x="483" y="952"/>
                    </a:lnTo>
                    <a:lnTo>
                      <a:pt x="499" y="952"/>
                    </a:lnTo>
                    <a:lnTo>
                      <a:pt x="532" y="952"/>
                    </a:lnTo>
                    <a:lnTo>
                      <a:pt x="532" y="952"/>
                    </a:lnTo>
                    <a:lnTo>
                      <a:pt x="548" y="952"/>
                    </a:lnTo>
                    <a:lnTo>
                      <a:pt x="556" y="952"/>
                    </a:lnTo>
                    <a:lnTo>
                      <a:pt x="580" y="952"/>
                    </a:lnTo>
                    <a:lnTo>
                      <a:pt x="580" y="952"/>
                    </a:lnTo>
                    <a:lnTo>
                      <a:pt x="588" y="952"/>
                    </a:lnTo>
                    <a:lnTo>
                      <a:pt x="612" y="952"/>
                    </a:lnTo>
                    <a:lnTo>
                      <a:pt x="644" y="952"/>
                    </a:lnTo>
                    <a:lnTo>
                      <a:pt x="661" y="952"/>
                    </a:lnTo>
                    <a:lnTo>
                      <a:pt x="677" y="952"/>
                    </a:lnTo>
                    <a:lnTo>
                      <a:pt x="677" y="952"/>
                    </a:lnTo>
                    <a:lnTo>
                      <a:pt x="677" y="952"/>
                    </a:lnTo>
                    <a:lnTo>
                      <a:pt x="677" y="952"/>
                    </a:lnTo>
                    <a:lnTo>
                      <a:pt x="685" y="952"/>
                    </a:lnTo>
                    <a:lnTo>
                      <a:pt x="685" y="952"/>
                    </a:lnTo>
                    <a:lnTo>
                      <a:pt x="701" y="952"/>
                    </a:lnTo>
                    <a:lnTo>
                      <a:pt x="709" y="952"/>
                    </a:lnTo>
                    <a:lnTo>
                      <a:pt x="733" y="952"/>
                    </a:lnTo>
                    <a:lnTo>
                      <a:pt x="725" y="952"/>
                    </a:lnTo>
                    <a:lnTo>
                      <a:pt x="725" y="129"/>
                    </a:lnTo>
                    <a:lnTo>
                      <a:pt x="733" y="129"/>
                    </a:lnTo>
                    <a:lnTo>
                      <a:pt x="725" y="137"/>
                    </a:lnTo>
                    <a:lnTo>
                      <a:pt x="725" y="137"/>
                    </a:lnTo>
                    <a:lnTo>
                      <a:pt x="717" y="137"/>
                    </a:lnTo>
                    <a:lnTo>
                      <a:pt x="717" y="137"/>
                    </a:lnTo>
                    <a:lnTo>
                      <a:pt x="717" y="137"/>
                    </a:lnTo>
                    <a:lnTo>
                      <a:pt x="717" y="137"/>
                    </a:lnTo>
                    <a:lnTo>
                      <a:pt x="709" y="137"/>
                    </a:lnTo>
                    <a:lnTo>
                      <a:pt x="709" y="145"/>
                    </a:lnTo>
                    <a:lnTo>
                      <a:pt x="701" y="145"/>
                    </a:lnTo>
                    <a:lnTo>
                      <a:pt x="701" y="145"/>
                    </a:lnTo>
                    <a:lnTo>
                      <a:pt x="701" y="145"/>
                    </a:lnTo>
                    <a:lnTo>
                      <a:pt x="693" y="145"/>
                    </a:lnTo>
                    <a:lnTo>
                      <a:pt x="693" y="145"/>
                    </a:lnTo>
                    <a:lnTo>
                      <a:pt x="693" y="145"/>
                    </a:lnTo>
                    <a:lnTo>
                      <a:pt x="693" y="145"/>
                    </a:lnTo>
                    <a:lnTo>
                      <a:pt x="685" y="137"/>
                    </a:lnTo>
                    <a:lnTo>
                      <a:pt x="685" y="137"/>
                    </a:lnTo>
                    <a:lnTo>
                      <a:pt x="685" y="129"/>
                    </a:lnTo>
                    <a:lnTo>
                      <a:pt x="685" y="129"/>
                    </a:lnTo>
                    <a:lnTo>
                      <a:pt x="685" y="129"/>
                    </a:lnTo>
                    <a:lnTo>
                      <a:pt x="669" y="129"/>
                    </a:lnTo>
                    <a:lnTo>
                      <a:pt x="669" y="129"/>
                    </a:lnTo>
                    <a:lnTo>
                      <a:pt x="669" y="129"/>
                    </a:lnTo>
                    <a:lnTo>
                      <a:pt x="669" y="121"/>
                    </a:lnTo>
                    <a:lnTo>
                      <a:pt x="669" y="121"/>
                    </a:lnTo>
                    <a:lnTo>
                      <a:pt x="661" y="121"/>
                    </a:lnTo>
                    <a:lnTo>
                      <a:pt x="652" y="121"/>
                    </a:lnTo>
                    <a:lnTo>
                      <a:pt x="652" y="121"/>
                    </a:lnTo>
                    <a:lnTo>
                      <a:pt x="652" y="121"/>
                    </a:lnTo>
                    <a:lnTo>
                      <a:pt x="644" y="129"/>
                    </a:lnTo>
                    <a:lnTo>
                      <a:pt x="644" y="129"/>
                    </a:lnTo>
                    <a:lnTo>
                      <a:pt x="644" y="121"/>
                    </a:lnTo>
                    <a:lnTo>
                      <a:pt x="644" y="121"/>
                    </a:lnTo>
                    <a:lnTo>
                      <a:pt x="636" y="121"/>
                    </a:lnTo>
                    <a:lnTo>
                      <a:pt x="636" y="121"/>
                    </a:lnTo>
                    <a:lnTo>
                      <a:pt x="628" y="121"/>
                    </a:lnTo>
                    <a:lnTo>
                      <a:pt x="628" y="121"/>
                    </a:lnTo>
                    <a:lnTo>
                      <a:pt x="620" y="121"/>
                    </a:lnTo>
                    <a:lnTo>
                      <a:pt x="620" y="121"/>
                    </a:lnTo>
                    <a:lnTo>
                      <a:pt x="620" y="121"/>
                    </a:lnTo>
                    <a:lnTo>
                      <a:pt x="620" y="121"/>
                    </a:lnTo>
                    <a:lnTo>
                      <a:pt x="604" y="121"/>
                    </a:lnTo>
                    <a:lnTo>
                      <a:pt x="604" y="121"/>
                    </a:lnTo>
                    <a:lnTo>
                      <a:pt x="588" y="121"/>
                    </a:lnTo>
                    <a:lnTo>
                      <a:pt x="588" y="121"/>
                    </a:lnTo>
                    <a:lnTo>
                      <a:pt x="588" y="121"/>
                    </a:lnTo>
                    <a:lnTo>
                      <a:pt x="588" y="121"/>
                    </a:lnTo>
                    <a:lnTo>
                      <a:pt x="588" y="121"/>
                    </a:lnTo>
                    <a:lnTo>
                      <a:pt x="580" y="121"/>
                    </a:lnTo>
                    <a:lnTo>
                      <a:pt x="564" y="121"/>
                    </a:lnTo>
                    <a:lnTo>
                      <a:pt x="564" y="121"/>
                    </a:lnTo>
                    <a:lnTo>
                      <a:pt x="564" y="121"/>
                    </a:lnTo>
                    <a:lnTo>
                      <a:pt x="564" y="121"/>
                    </a:lnTo>
                    <a:lnTo>
                      <a:pt x="564" y="121"/>
                    </a:lnTo>
                    <a:lnTo>
                      <a:pt x="556" y="129"/>
                    </a:lnTo>
                    <a:lnTo>
                      <a:pt x="556" y="129"/>
                    </a:lnTo>
                    <a:lnTo>
                      <a:pt x="548" y="129"/>
                    </a:lnTo>
                    <a:lnTo>
                      <a:pt x="548" y="129"/>
                    </a:lnTo>
                    <a:lnTo>
                      <a:pt x="548" y="129"/>
                    </a:lnTo>
                    <a:lnTo>
                      <a:pt x="548" y="129"/>
                    </a:lnTo>
                    <a:lnTo>
                      <a:pt x="548" y="129"/>
                    </a:lnTo>
                    <a:lnTo>
                      <a:pt x="548" y="129"/>
                    </a:lnTo>
                    <a:lnTo>
                      <a:pt x="548" y="129"/>
                    </a:lnTo>
                    <a:lnTo>
                      <a:pt x="548" y="129"/>
                    </a:lnTo>
                    <a:lnTo>
                      <a:pt x="548" y="129"/>
                    </a:lnTo>
                    <a:lnTo>
                      <a:pt x="548" y="129"/>
                    </a:lnTo>
                    <a:lnTo>
                      <a:pt x="532" y="137"/>
                    </a:lnTo>
                    <a:lnTo>
                      <a:pt x="532" y="137"/>
                    </a:lnTo>
                    <a:lnTo>
                      <a:pt x="524" y="145"/>
                    </a:lnTo>
                    <a:lnTo>
                      <a:pt x="524" y="145"/>
                    </a:lnTo>
                    <a:lnTo>
                      <a:pt x="524" y="145"/>
                    </a:lnTo>
                    <a:lnTo>
                      <a:pt x="524" y="145"/>
                    </a:lnTo>
                    <a:lnTo>
                      <a:pt x="524" y="145"/>
                    </a:lnTo>
                    <a:lnTo>
                      <a:pt x="507" y="145"/>
                    </a:lnTo>
                    <a:lnTo>
                      <a:pt x="491" y="154"/>
                    </a:lnTo>
                    <a:lnTo>
                      <a:pt x="491" y="154"/>
                    </a:lnTo>
                    <a:lnTo>
                      <a:pt x="491" y="154"/>
                    </a:lnTo>
                    <a:lnTo>
                      <a:pt x="491" y="154"/>
                    </a:lnTo>
                    <a:lnTo>
                      <a:pt x="491" y="154"/>
                    </a:lnTo>
                    <a:lnTo>
                      <a:pt x="483" y="154"/>
                    </a:lnTo>
                    <a:lnTo>
                      <a:pt x="483" y="154"/>
                    </a:lnTo>
                    <a:lnTo>
                      <a:pt x="483" y="154"/>
                    </a:lnTo>
                    <a:lnTo>
                      <a:pt x="475" y="154"/>
                    </a:lnTo>
                    <a:lnTo>
                      <a:pt x="475" y="154"/>
                    </a:lnTo>
                    <a:lnTo>
                      <a:pt x="475" y="154"/>
                    </a:lnTo>
                    <a:lnTo>
                      <a:pt x="475" y="162"/>
                    </a:lnTo>
                    <a:lnTo>
                      <a:pt x="475" y="162"/>
                    </a:lnTo>
                    <a:lnTo>
                      <a:pt x="475" y="162"/>
                    </a:lnTo>
                    <a:lnTo>
                      <a:pt x="467" y="154"/>
                    </a:lnTo>
                    <a:lnTo>
                      <a:pt x="459" y="154"/>
                    </a:lnTo>
                    <a:lnTo>
                      <a:pt x="443" y="154"/>
                    </a:lnTo>
                    <a:lnTo>
                      <a:pt x="443" y="154"/>
                    </a:lnTo>
                    <a:lnTo>
                      <a:pt x="443" y="154"/>
                    </a:lnTo>
                    <a:lnTo>
                      <a:pt x="443" y="154"/>
                    </a:lnTo>
                    <a:lnTo>
                      <a:pt x="435" y="154"/>
                    </a:lnTo>
                    <a:lnTo>
                      <a:pt x="427" y="154"/>
                    </a:lnTo>
                    <a:lnTo>
                      <a:pt x="427" y="154"/>
                    </a:lnTo>
                    <a:lnTo>
                      <a:pt x="427" y="154"/>
                    </a:lnTo>
                    <a:lnTo>
                      <a:pt x="427" y="154"/>
                    </a:lnTo>
                    <a:lnTo>
                      <a:pt x="419" y="154"/>
                    </a:lnTo>
                    <a:lnTo>
                      <a:pt x="419" y="154"/>
                    </a:lnTo>
                    <a:lnTo>
                      <a:pt x="419" y="145"/>
                    </a:lnTo>
                    <a:lnTo>
                      <a:pt x="419" y="145"/>
                    </a:lnTo>
                    <a:lnTo>
                      <a:pt x="411" y="145"/>
                    </a:lnTo>
                    <a:lnTo>
                      <a:pt x="403" y="145"/>
                    </a:lnTo>
                    <a:lnTo>
                      <a:pt x="403" y="145"/>
                    </a:lnTo>
                    <a:lnTo>
                      <a:pt x="395" y="145"/>
                    </a:lnTo>
                    <a:lnTo>
                      <a:pt x="395" y="145"/>
                    </a:lnTo>
                    <a:lnTo>
                      <a:pt x="395" y="145"/>
                    </a:lnTo>
                    <a:lnTo>
                      <a:pt x="395" y="145"/>
                    </a:lnTo>
                    <a:lnTo>
                      <a:pt x="387" y="145"/>
                    </a:lnTo>
                    <a:lnTo>
                      <a:pt x="387" y="145"/>
                    </a:lnTo>
                    <a:lnTo>
                      <a:pt x="387" y="137"/>
                    </a:lnTo>
                    <a:lnTo>
                      <a:pt x="387" y="137"/>
                    </a:lnTo>
                    <a:lnTo>
                      <a:pt x="378" y="137"/>
                    </a:lnTo>
                    <a:lnTo>
                      <a:pt x="378" y="137"/>
                    </a:lnTo>
                    <a:lnTo>
                      <a:pt x="378" y="137"/>
                    </a:lnTo>
                    <a:lnTo>
                      <a:pt x="370" y="137"/>
                    </a:lnTo>
                    <a:lnTo>
                      <a:pt x="370" y="137"/>
                    </a:lnTo>
                    <a:lnTo>
                      <a:pt x="370" y="129"/>
                    </a:lnTo>
                    <a:lnTo>
                      <a:pt x="370" y="129"/>
                    </a:lnTo>
                    <a:lnTo>
                      <a:pt x="362" y="129"/>
                    </a:lnTo>
                    <a:lnTo>
                      <a:pt x="362" y="129"/>
                    </a:lnTo>
                    <a:lnTo>
                      <a:pt x="362" y="121"/>
                    </a:lnTo>
                    <a:lnTo>
                      <a:pt x="362" y="121"/>
                    </a:lnTo>
                    <a:lnTo>
                      <a:pt x="362" y="113"/>
                    </a:lnTo>
                    <a:lnTo>
                      <a:pt x="362" y="113"/>
                    </a:lnTo>
                    <a:lnTo>
                      <a:pt x="362" y="113"/>
                    </a:lnTo>
                    <a:lnTo>
                      <a:pt x="362" y="105"/>
                    </a:lnTo>
                    <a:lnTo>
                      <a:pt x="362" y="105"/>
                    </a:lnTo>
                    <a:lnTo>
                      <a:pt x="362" y="97"/>
                    </a:lnTo>
                    <a:lnTo>
                      <a:pt x="362" y="97"/>
                    </a:lnTo>
                    <a:lnTo>
                      <a:pt x="370" y="89"/>
                    </a:lnTo>
                    <a:lnTo>
                      <a:pt x="370" y="89"/>
                    </a:lnTo>
                    <a:lnTo>
                      <a:pt x="370" y="89"/>
                    </a:lnTo>
                    <a:lnTo>
                      <a:pt x="370" y="89"/>
                    </a:lnTo>
                    <a:lnTo>
                      <a:pt x="370" y="81"/>
                    </a:lnTo>
                    <a:lnTo>
                      <a:pt x="370" y="81"/>
                    </a:lnTo>
                    <a:lnTo>
                      <a:pt x="362" y="81"/>
                    </a:lnTo>
                    <a:lnTo>
                      <a:pt x="362" y="81"/>
                    </a:lnTo>
                    <a:lnTo>
                      <a:pt x="362" y="65"/>
                    </a:lnTo>
                    <a:lnTo>
                      <a:pt x="362" y="65"/>
                    </a:lnTo>
                    <a:lnTo>
                      <a:pt x="354" y="65"/>
                    </a:lnTo>
                    <a:lnTo>
                      <a:pt x="354" y="65"/>
                    </a:lnTo>
                    <a:lnTo>
                      <a:pt x="346" y="57"/>
                    </a:lnTo>
                    <a:lnTo>
                      <a:pt x="346" y="57"/>
                    </a:lnTo>
                    <a:lnTo>
                      <a:pt x="346" y="49"/>
                    </a:lnTo>
                    <a:lnTo>
                      <a:pt x="346" y="49"/>
                    </a:lnTo>
                    <a:lnTo>
                      <a:pt x="346" y="41"/>
                    </a:lnTo>
                    <a:lnTo>
                      <a:pt x="346" y="41"/>
                    </a:lnTo>
                    <a:lnTo>
                      <a:pt x="346" y="41"/>
                    </a:lnTo>
                    <a:lnTo>
                      <a:pt x="346" y="41"/>
                    </a:lnTo>
                    <a:lnTo>
                      <a:pt x="346" y="41"/>
                    </a:lnTo>
                    <a:lnTo>
                      <a:pt x="346" y="41"/>
                    </a:lnTo>
                    <a:lnTo>
                      <a:pt x="346" y="41"/>
                    </a:lnTo>
                    <a:lnTo>
                      <a:pt x="346" y="41"/>
                    </a:lnTo>
                    <a:lnTo>
                      <a:pt x="338" y="32"/>
                    </a:lnTo>
                    <a:lnTo>
                      <a:pt x="338" y="32"/>
                    </a:lnTo>
                    <a:lnTo>
                      <a:pt x="330" y="32"/>
                    </a:lnTo>
                    <a:lnTo>
                      <a:pt x="330" y="32"/>
                    </a:lnTo>
                    <a:lnTo>
                      <a:pt x="330" y="32"/>
                    </a:lnTo>
                    <a:lnTo>
                      <a:pt x="330" y="32"/>
                    </a:lnTo>
                    <a:lnTo>
                      <a:pt x="330" y="32"/>
                    </a:lnTo>
                    <a:lnTo>
                      <a:pt x="322" y="32"/>
                    </a:lnTo>
                    <a:lnTo>
                      <a:pt x="322" y="32"/>
                    </a:lnTo>
                    <a:lnTo>
                      <a:pt x="322" y="32"/>
                    </a:lnTo>
                    <a:lnTo>
                      <a:pt x="322" y="32"/>
                    </a:lnTo>
                    <a:lnTo>
                      <a:pt x="314" y="32"/>
                    </a:lnTo>
                    <a:lnTo>
                      <a:pt x="314" y="32"/>
                    </a:lnTo>
                    <a:lnTo>
                      <a:pt x="314" y="32"/>
                    </a:lnTo>
                    <a:lnTo>
                      <a:pt x="314" y="32"/>
                    </a:lnTo>
                    <a:lnTo>
                      <a:pt x="314" y="32"/>
                    </a:lnTo>
                    <a:lnTo>
                      <a:pt x="314" y="32"/>
                    </a:lnTo>
                    <a:lnTo>
                      <a:pt x="314" y="24"/>
                    </a:lnTo>
                    <a:lnTo>
                      <a:pt x="314" y="24"/>
                    </a:lnTo>
                    <a:lnTo>
                      <a:pt x="314" y="24"/>
                    </a:lnTo>
                    <a:lnTo>
                      <a:pt x="306" y="16"/>
                    </a:lnTo>
                    <a:lnTo>
                      <a:pt x="298" y="16"/>
                    </a:lnTo>
                    <a:lnTo>
                      <a:pt x="298" y="16"/>
                    </a:lnTo>
                    <a:lnTo>
                      <a:pt x="290" y="16"/>
                    </a:lnTo>
                    <a:lnTo>
                      <a:pt x="290" y="16"/>
                    </a:lnTo>
                    <a:lnTo>
                      <a:pt x="290" y="16"/>
                    </a:lnTo>
                    <a:lnTo>
                      <a:pt x="290" y="16"/>
                    </a:lnTo>
                    <a:lnTo>
                      <a:pt x="290" y="16"/>
                    </a:lnTo>
                    <a:lnTo>
                      <a:pt x="282" y="16"/>
                    </a:lnTo>
                    <a:lnTo>
                      <a:pt x="282" y="16"/>
                    </a:lnTo>
                    <a:lnTo>
                      <a:pt x="282" y="16"/>
                    </a:lnTo>
                    <a:lnTo>
                      <a:pt x="282" y="16"/>
                    </a:lnTo>
                    <a:lnTo>
                      <a:pt x="274" y="24"/>
                    </a:lnTo>
                    <a:lnTo>
                      <a:pt x="274" y="24"/>
                    </a:lnTo>
                    <a:lnTo>
                      <a:pt x="274" y="24"/>
                    </a:lnTo>
                    <a:lnTo>
                      <a:pt x="274" y="24"/>
                    </a:lnTo>
                    <a:lnTo>
                      <a:pt x="266" y="24"/>
                    </a:lnTo>
                    <a:lnTo>
                      <a:pt x="266" y="24"/>
                    </a:lnTo>
                    <a:lnTo>
                      <a:pt x="266" y="24"/>
                    </a:lnTo>
                    <a:lnTo>
                      <a:pt x="258" y="24"/>
                    </a:lnTo>
                    <a:lnTo>
                      <a:pt x="249" y="24"/>
                    </a:lnTo>
                    <a:lnTo>
                      <a:pt x="249" y="24"/>
                    </a:lnTo>
                    <a:lnTo>
                      <a:pt x="241" y="24"/>
                    </a:lnTo>
                    <a:lnTo>
                      <a:pt x="241" y="24"/>
                    </a:lnTo>
                    <a:lnTo>
                      <a:pt x="241" y="24"/>
                    </a:lnTo>
                    <a:lnTo>
                      <a:pt x="241" y="24"/>
                    </a:lnTo>
                    <a:lnTo>
                      <a:pt x="241" y="16"/>
                    </a:lnTo>
                    <a:lnTo>
                      <a:pt x="233" y="16"/>
                    </a:lnTo>
                    <a:lnTo>
                      <a:pt x="233" y="16"/>
                    </a:lnTo>
                    <a:lnTo>
                      <a:pt x="233" y="16"/>
                    </a:lnTo>
                    <a:lnTo>
                      <a:pt x="233" y="16"/>
                    </a:lnTo>
                    <a:lnTo>
                      <a:pt x="233" y="8"/>
                    </a:lnTo>
                    <a:lnTo>
                      <a:pt x="233" y="8"/>
                    </a:lnTo>
                    <a:lnTo>
                      <a:pt x="233" y="8"/>
                    </a:lnTo>
                    <a:lnTo>
                      <a:pt x="233" y="8"/>
                    </a:lnTo>
                    <a:lnTo>
                      <a:pt x="233" y="8"/>
                    </a:lnTo>
                    <a:lnTo>
                      <a:pt x="233" y="0"/>
                    </a:lnTo>
                    <a:lnTo>
                      <a:pt x="233" y="0"/>
                    </a:lnTo>
                    <a:lnTo>
                      <a:pt x="233" y="0"/>
                    </a:lnTo>
                    <a:lnTo>
                      <a:pt x="225" y="0"/>
                    </a:lnTo>
                    <a:lnTo>
                      <a:pt x="225" y="0"/>
                    </a:lnTo>
                    <a:lnTo>
                      <a:pt x="225" y="0"/>
                    </a:lnTo>
                    <a:lnTo>
                      <a:pt x="225" y="0"/>
                    </a:lnTo>
                    <a:lnTo>
                      <a:pt x="217" y="0"/>
                    </a:lnTo>
                    <a:lnTo>
                      <a:pt x="225" y="0"/>
                    </a:lnTo>
                    <a:lnTo>
                      <a:pt x="2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3" name="Freeform 3059"/>
              <p:cNvSpPr>
                <a:spLocks/>
              </p:cNvSpPr>
              <p:nvPr/>
            </p:nvSpPr>
            <p:spPr bwMode="auto">
              <a:xfrm>
                <a:off x="2949" y="126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4" name="Freeform 3060"/>
              <p:cNvSpPr>
                <a:spLocks noEditPoints="1"/>
              </p:cNvSpPr>
              <p:nvPr/>
            </p:nvSpPr>
            <p:spPr bwMode="auto">
              <a:xfrm>
                <a:off x="2949"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5" name="Freeform 3061"/>
              <p:cNvSpPr>
                <a:spLocks/>
              </p:cNvSpPr>
              <p:nvPr/>
            </p:nvSpPr>
            <p:spPr bwMode="auto">
              <a:xfrm>
                <a:off x="3005" y="1260"/>
                <a:ext cx="8" cy="1"/>
              </a:xfrm>
              <a:custGeom>
                <a:avLst/>
                <a:gdLst/>
                <a:ahLst/>
                <a:cxnLst>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6" name="Freeform 3062"/>
              <p:cNvSpPr>
                <a:spLocks noEditPoints="1"/>
              </p:cNvSpPr>
              <p:nvPr/>
            </p:nvSpPr>
            <p:spPr bwMode="auto">
              <a:xfrm>
                <a:off x="3005"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7" name="Freeform 3063"/>
              <p:cNvSpPr>
                <a:spLocks/>
              </p:cNvSpPr>
              <p:nvPr/>
            </p:nvSpPr>
            <p:spPr bwMode="auto">
              <a:xfrm>
                <a:off x="3037" y="1260"/>
                <a:ext cx="8" cy="1"/>
              </a:xfrm>
              <a:custGeom>
                <a:avLst/>
                <a:gdLst/>
                <a:ahLst/>
                <a:cxnLst>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8" name="Freeform 3064"/>
              <p:cNvSpPr>
                <a:spLocks noEditPoints="1"/>
              </p:cNvSpPr>
              <p:nvPr/>
            </p:nvSpPr>
            <p:spPr bwMode="auto">
              <a:xfrm>
                <a:off x="3037" y="1260"/>
                <a:ext cx="8" cy="1"/>
              </a:xfrm>
              <a:custGeom>
                <a:avLst/>
                <a:gdLst/>
                <a:ahLst/>
                <a:cxnLst>
                  <a:cxn ang="0">
                    <a:pos x="0" y="0"/>
                  </a:cxn>
                  <a:cxn ang="0">
                    <a:pos x="0" y="0"/>
                  </a:cxn>
                  <a:cxn ang="0">
                    <a:pos x="8"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close/>
                    <a:moveTo>
                      <a:pt x="0" y="0"/>
                    </a:moveTo>
                    <a:lnTo>
                      <a:pt x="0" y="0"/>
                    </a:lnTo>
                    <a:lnTo>
                      <a:pt x="0" y="0"/>
                    </a:lnTo>
                    <a:lnTo>
                      <a:pt x="0"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9" name="Freeform 3065"/>
              <p:cNvSpPr>
                <a:spLocks/>
              </p:cNvSpPr>
              <p:nvPr/>
            </p:nvSpPr>
            <p:spPr bwMode="auto">
              <a:xfrm>
                <a:off x="3013" y="1260"/>
                <a:ext cx="8" cy="1"/>
              </a:xfrm>
              <a:custGeom>
                <a:avLst/>
                <a:gdLst/>
                <a:ahLst/>
                <a:cxnLst>
                  <a:cxn ang="0">
                    <a:pos x="0" y="0"/>
                  </a:cxn>
                  <a:cxn ang="0">
                    <a:pos x="0" y="0"/>
                  </a:cxn>
                  <a:cxn ang="0">
                    <a:pos x="0" y="0"/>
                  </a:cxn>
                  <a:cxn ang="0">
                    <a:pos x="8" y="0"/>
                  </a:cxn>
                  <a:cxn ang="0">
                    <a:pos x="8" y="0"/>
                  </a:cxn>
                  <a:cxn ang="0">
                    <a:pos x="8" y="0"/>
                  </a:cxn>
                  <a:cxn ang="0">
                    <a:pos x="8" y="0"/>
                  </a:cxn>
                  <a:cxn ang="0">
                    <a:pos x="0" y="0"/>
                  </a:cxn>
                </a:cxnLst>
                <a:rect l="0" t="0" r="r" b="b"/>
                <a:pathLst>
                  <a:path w="8">
                    <a:moveTo>
                      <a:pt x="0" y="0"/>
                    </a:moveTo>
                    <a:lnTo>
                      <a:pt x="0" y="0"/>
                    </a:lnTo>
                    <a:lnTo>
                      <a:pt x="0"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0" name="Freeform 3066"/>
              <p:cNvSpPr>
                <a:spLocks noEditPoints="1"/>
              </p:cNvSpPr>
              <p:nvPr/>
            </p:nvSpPr>
            <p:spPr bwMode="auto">
              <a:xfrm>
                <a:off x="3013" y="1260"/>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1" name="Freeform 3067"/>
              <p:cNvSpPr>
                <a:spLocks/>
              </p:cNvSpPr>
              <p:nvPr/>
            </p:nvSpPr>
            <p:spPr bwMode="auto">
              <a:xfrm>
                <a:off x="3029" y="1260"/>
                <a:ext cx="8" cy="8"/>
              </a:xfrm>
              <a:custGeom>
                <a:avLst/>
                <a:gdLst/>
                <a:ahLst/>
                <a:cxnLst>
                  <a:cxn ang="0">
                    <a:pos x="8" y="0"/>
                  </a:cxn>
                  <a:cxn ang="0">
                    <a:pos x="8" y="0"/>
                  </a:cxn>
                  <a:cxn ang="0">
                    <a:pos x="8" y="8"/>
                  </a:cxn>
                  <a:cxn ang="0">
                    <a:pos x="8" y="8"/>
                  </a:cxn>
                  <a:cxn ang="0">
                    <a:pos x="8" y="8"/>
                  </a:cxn>
                  <a:cxn ang="0">
                    <a:pos x="0" y="8"/>
                  </a:cxn>
                  <a:cxn ang="0">
                    <a:pos x="8" y="0"/>
                  </a:cxn>
                  <a:cxn ang="0">
                    <a:pos x="8" y="0"/>
                  </a:cxn>
                  <a:cxn ang="0">
                    <a:pos x="8" y="0"/>
                  </a:cxn>
                  <a:cxn ang="0">
                    <a:pos x="8" y="0"/>
                  </a:cxn>
                </a:cxnLst>
                <a:rect l="0" t="0" r="r" b="b"/>
                <a:pathLst>
                  <a:path w="8" h="8">
                    <a:moveTo>
                      <a:pt x="8" y="0"/>
                    </a:moveTo>
                    <a:lnTo>
                      <a:pt x="8" y="0"/>
                    </a:lnTo>
                    <a:lnTo>
                      <a:pt x="8" y="8"/>
                    </a:lnTo>
                    <a:lnTo>
                      <a:pt x="8" y="8"/>
                    </a:lnTo>
                    <a:lnTo>
                      <a:pt x="8" y="8"/>
                    </a:lnTo>
                    <a:lnTo>
                      <a:pt x="0" y="8"/>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2" name="Freeform 3068"/>
              <p:cNvSpPr>
                <a:spLocks noEditPoints="1"/>
              </p:cNvSpPr>
              <p:nvPr/>
            </p:nvSpPr>
            <p:spPr bwMode="auto">
              <a:xfrm>
                <a:off x="3029" y="126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0"/>
                    </a:lnTo>
                    <a:lnTo>
                      <a:pt x="8" y="0"/>
                    </a:lnTo>
                    <a:lnTo>
                      <a:pt x="8" y="0"/>
                    </a:lnTo>
                    <a:lnTo>
                      <a:pt x="8" y="0"/>
                    </a:lnTo>
                    <a:lnTo>
                      <a:pt x="8" y="0"/>
                    </a:lnTo>
                    <a:lnTo>
                      <a:pt x="8" y="0"/>
                    </a:lnTo>
                    <a:lnTo>
                      <a:pt x="8" y="0"/>
                    </a:lnTo>
                    <a:close/>
                    <a:moveTo>
                      <a:pt x="8" y="0"/>
                    </a:moveTo>
                    <a:lnTo>
                      <a:pt x="8" y="0"/>
                    </a:lnTo>
                    <a:lnTo>
                      <a:pt x="8" y="0"/>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3" name="Freeform 3069"/>
              <p:cNvSpPr>
                <a:spLocks/>
              </p:cNvSpPr>
              <p:nvPr/>
            </p:nvSpPr>
            <p:spPr bwMode="auto">
              <a:xfrm>
                <a:off x="3021" y="1260"/>
                <a:ext cx="8" cy="8"/>
              </a:xfrm>
              <a:custGeom>
                <a:avLst/>
                <a:gdLst/>
                <a:ahLst/>
                <a:cxnLst>
                  <a:cxn ang="0">
                    <a:pos x="0" y="8"/>
                  </a:cxn>
                  <a:cxn ang="0">
                    <a:pos x="8" y="0"/>
                  </a:cxn>
                  <a:cxn ang="0">
                    <a:pos x="8" y="8"/>
                  </a:cxn>
                  <a:cxn ang="0">
                    <a:pos x="0" y="8"/>
                  </a:cxn>
                  <a:cxn ang="0">
                    <a:pos x="0" y="8"/>
                  </a:cxn>
                  <a:cxn ang="0">
                    <a:pos x="0" y="8"/>
                  </a:cxn>
                  <a:cxn ang="0">
                    <a:pos x="0" y="8"/>
                  </a:cxn>
                </a:cxnLst>
                <a:rect l="0" t="0" r="r" b="b"/>
                <a:pathLst>
                  <a:path w="8" h="8">
                    <a:moveTo>
                      <a:pt x="0" y="8"/>
                    </a:moveTo>
                    <a:lnTo>
                      <a:pt x="8" y="0"/>
                    </a:lnTo>
                    <a:lnTo>
                      <a:pt x="8" y="8"/>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4" name="Freeform 3070"/>
              <p:cNvSpPr>
                <a:spLocks noEditPoints="1"/>
              </p:cNvSpPr>
              <p:nvPr/>
            </p:nvSpPr>
            <p:spPr bwMode="auto">
              <a:xfrm>
                <a:off x="3021" y="1260"/>
                <a:ext cx="8" cy="8"/>
              </a:xfrm>
              <a:custGeom>
                <a:avLst/>
                <a:gdLst/>
                <a:ahLst/>
                <a:cxnLst>
                  <a:cxn ang="0">
                    <a:pos x="0" y="8"/>
                  </a:cxn>
                  <a:cxn ang="0">
                    <a:pos x="0" y="8"/>
                  </a:cxn>
                  <a:cxn ang="0">
                    <a:pos x="0"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0"/>
                  </a:cxn>
                  <a:cxn ang="0">
                    <a:pos x="8" y="0"/>
                  </a:cxn>
                  <a:cxn ang="0">
                    <a:pos x="0" y="8"/>
                  </a:cxn>
                  <a:cxn ang="0">
                    <a:pos x="0" y="0"/>
                  </a:cxn>
                  <a:cxn ang="0">
                    <a:pos x="0" y="8"/>
                  </a:cxn>
                </a:cxnLst>
                <a:rect l="0" t="0" r="r" b="b"/>
                <a:pathLst>
                  <a:path w="8" h="8">
                    <a:moveTo>
                      <a:pt x="0" y="8"/>
                    </a:moveTo>
                    <a:lnTo>
                      <a:pt x="0" y="8"/>
                    </a:lnTo>
                    <a:lnTo>
                      <a:pt x="0" y="0"/>
                    </a:lnTo>
                    <a:lnTo>
                      <a:pt x="8" y="0"/>
                    </a:lnTo>
                    <a:lnTo>
                      <a:pt x="8" y="0"/>
                    </a:lnTo>
                    <a:lnTo>
                      <a:pt x="8" y="0"/>
                    </a:lnTo>
                    <a:lnTo>
                      <a:pt x="8" y="8"/>
                    </a:lnTo>
                    <a:lnTo>
                      <a:pt x="8" y="8"/>
                    </a:lnTo>
                    <a:lnTo>
                      <a:pt x="8" y="8"/>
                    </a:lnTo>
                    <a:lnTo>
                      <a:pt x="0" y="8"/>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8" y="0"/>
                    </a:lnTo>
                    <a:lnTo>
                      <a:pt x="8" y="8"/>
                    </a:lnTo>
                    <a:lnTo>
                      <a:pt x="8" y="0"/>
                    </a:lnTo>
                    <a:lnTo>
                      <a:pt x="8" y="0"/>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5" name="Freeform 3071"/>
              <p:cNvSpPr>
                <a:spLocks/>
              </p:cNvSpPr>
              <p:nvPr/>
            </p:nvSpPr>
            <p:spPr bwMode="auto">
              <a:xfrm>
                <a:off x="3021" y="1268"/>
                <a:ext cx="16" cy="1"/>
              </a:xfrm>
              <a:custGeom>
                <a:avLst/>
                <a:gdLst/>
                <a:ahLst/>
                <a:cxnLst>
                  <a:cxn ang="0">
                    <a:pos x="8" y="0"/>
                  </a:cxn>
                  <a:cxn ang="0">
                    <a:pos x="8" y="0"/>
                  </a:cxn>
                  <a:cxn ang="0">
                    <a:pos x="8" y="0"/>
                  </a:cxn>
                  <a:cxn ang="0">
                    <a:pos x="0" y="0"/>
                  </a:cxn>
                  <a:cxn ang="0">
                    <a:pos x="8" y="0"/>
                  </a:cxn>
                  <a:cxn ang="0">
                    <a:pos x="8" y="0"/>
                  </a:cxn>
                  <a:cxn ang="0">
                    <a:pos x="8" y="0"/>
                  </a:cxn>
                  <a:cxn ang="0">
                    <a:pos x="16" y="0"/>
                  </a:cxn>
                  <a:cxn ang="0">
                    <a:pos x="16" y="0"/>
                  </a:cxn>
                  <a:cxn ang="0">
                    <a:pos x="16" y="0"/>
                  </a:cxn>
                  <a:cxn ang="0">
                    <a:pos x="8" y="0"/>
                  </a:cxn>
                  <a:cxn ang="0">
                    <a:pos x="8" y="0"/>
                  </a:cxn>
                </a:cxnLst>
                <a:rect l="0" t="0" r="r" b="b"/>
                <a:pathLst>
                  <a:path w="16">
                    <a:moveTo>
                      <a:pt x="8" y="0"/>
                    </a:moveTo>
                    <a:lnTo>
                      <a:pt x="8" y="0"/>
                    </a:lnTo>
                    <a:lnTo>
                      <a:pt x="8" y="0"/>
                    </a:lnTo>
                    <a:lnTo>
                      <a:pt x="0" y="0"/>
                    </a:lnTo>
                    <a:lnTo>
                      <a:pt x="8" y="0"/>
                    </a:lnTo>
                    <a:lnTo>
                      <a:pt x="8"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6" name="Freeform 3072"/>
              <p:cNvSpPr>
                <a:spLocks noEditPoints="1"/>
              </p:cNvSpPr>
              <p:nvPr/>
            </p:nvSpPr>
            <p:spPr bwMode="auto">
              <a:xfrm>
                <a:off x="3021" y="1268"/>
                <a:ext cx="16"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close/>
                    <a:moveTo>
                      <a:pt x="8" y="0"/>
                    </a:move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7" name="Freeform 3073"/>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8" name="Freeform 3074"/>
              <p:cNvSpPr>
                <a:spLocks noEditPoints="1"/>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9" name="Freeform 3075"/>
              <p:cNvSpPr>
                <a:spLocks/>
              </p:cNvSpPr>
              <p:nvPr/>
            </p:nvSpPr>
            <p:spPr bwMode="auto">
              <a:xfrm>
                <a:off x="3013" y="1268"/>
                <a:ext cx="8" cy="8"/>
              </a:xfrm>
              <a:custGeom>
                <a:avLst/>
                <a:gdLst/>
                <a:ahLst/>
                <a:cxnLst>
                  <a:cxn ang="0">
                    <a:pos x="8" y="8"/>
                  </a:cxn>
                  <a:cxn ang="0">
                    <a:pos x="0"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8" y="8"/>
                    </a:lnTo>
                    <a:lnTo>
                      <a:pt x="0" y="8"/>
                    </a:lnTo>
                    <a:lnTo>
                      <a:pt x="0" y="8"/>
                    </a:lnTo>
                    <a:lnTo>
                      <a:pt x="0" y="0"/>
                    </a:lnTo>
                    <a:lnTo>
                      <a:pt x="0" y="0"/>
                    </a:lnTo>
                    <a:lnTo>
                      <a:pt x="0" y="0"/>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0" name="Freeform 3076"/>
              <p:cNvSpPr>
                <a:spLocks noEditPoints="1"/>
              </p:cNvSpPr>
              <p:nvPr/>
            </p:nvSpPr>
            <p:spPr bwMode="auto">
              <a:xfrm>
                <a:off x="3013" y="1268"/>
                <a:ext cx="8" cy="8"/>
              </a:xfrm>
              <a:custGeom>
                <a:avLst/>
                <a:gdLst/>
                <a:ahLst/>
                <a:cxnLst>
                  <a:cxn ang="0">
                    <a:pos x="8"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8" y="8"/>
                  </a:cxn>
                  <a:cxn ang="0">
                    <a:pos x="0"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8" y="8"/>
                    </a:lnTo>
                    <a:lnTo>
                      <a:pt x="8" y="8"/>
                    </a:lnTo>
                    <a:lnTo>
                      <a:pt x="8"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1" name="Freeform 3077"/>
              <p:cNvSpPr>
                <a:spLocks/>
              </p:cNvSpPr>
              <p:nvPr/>
            </p:nvSpPr>
            <p:spPr bwMode="auto">
              <a:xfrm>
                <a:off x="3021" y="1268"/>
                <a:ext cx="8" cy="8"/>
              </a:xfrm>
              <a:custGeom>
                <a:avLst/>
                <a:gdLst/>
                <a:ahLst/>
                <a:cxnLst>
                  <a:cxn ang="0">
                    <a:pos x="8" y="0"/>
                  </a:cxn>
                  <a:cxn ang="0">
                    <a:pos x="8" y="0"/>
                  </a:cxn>
                  <a:cxn ang="0">
                    <a:pos x="8" y="8"/>
                  </a:cxn>
                  <a:cxn ang="0">
                    <a:pos x="8" y="8"/>
                  </a:cxn>
                  <a:cxn ang="0">
                    <a:pos x="8" y="8"/>
                  </a:cxn>
                  <a:cxn ang="0">
                    <a:pos x="0" y="8"/>
                  </a:cxn>
                  <a:cxn ang="0">
                    <a:pos x="0" y="0"/>
                  </a:cxn>
                  <a:cxn ang="0">
                    <a:pos x="0" y="0"/>
                  </a:cxn>
                  <a:cxn ang="0">
                    <a:pos x="0" y="0"/>
                  </a:cxn>
                  <a:cxn ang="0">
                    <a:pos x="0" y="0"/>
                  </a:cxn>
                  <a:cxn ang="0">
                    <a:pos x="8" y="0"/>
                  </a:cxn>
                </a:cxnLst>
                <a:rect l="0" t="0" r="r" b="b"/>
                <a:pathLst>
                  <a:path w="8" h="8">
                    <a:moveTo>
                      <a:pt x="8" y="0"/>
                    </a:moveTo>
                    <a:lnTo>
                      <a:pt x="8" y="0"/>
                    </a:lnTo>
                    <a:lnTo>
                      <a:pt x="8" y="8"/>
                    </a:lnTo>
                    <a:lnTo>
                      <a:pt x="8" y="8"/>
                    </a:lnTo>
                    <a:lnTo>
                      <a:pt x="8" y="8"/>
                    </a:lnTo>
                    <a:lnTo>
                      <a:pt x="0" y="8"/>
                    </a:lnTo>
                    <a:lnTo>
                      <a:pt x="0"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2" name="Freeform 3078"/>
              <p:cNvSpPr>
                <a:spLocks noEditPoints="1"/>
              </p:cNvSpPr>
              <p:nvPr/>
            </p:nvSpPr>
            <p:spPr bwMode="auto">
              <a:xfrm>
                <a:off x="3021" y="1268"/>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3" name="Freeform 3079"/>
              <p:cNvSpPr>
                <a:spLocks/>
              </p:cNvSpPr>
              <p:nvPr/>
            </p:nvSpPr>
            <p:spPr bwMode="auto">
              <a:xfrm>
                <a:off x="2997" y="1268"/>
                <a:ext cx="8" cy="8"/>
              </a:xfrm>
              <a:custGeom>
                <a:avLst/>
                <a:gdLst/>
                <a:ahLst/>
                <a:cxnLst>
                  <a:cxn ang="0">
                    <a:pos x="8" y="8"/>
                  </a:cxn>
                  <a:cxn ang="0">
                    <a:pos x="8" y="8"/>
                  </a:cxn>
                  <a:cxn ang="0">
                    <a:pos x="8" y="8"/>
                  </a:cxn>
                  <a:cxn ang="0">
                    <a:pos x="8" y="8"/>
                  </a:cxn>
                  <a:cxn ang="0">
                    <a:pos x="8" y="8"/>
                  </a:cxn>
                  <a:cxn ang="0">
                    <a:pos x="0" y="0"/>
                  </a:cxn>
                  <a:cxn ang="0">
                    <a:pos x="0" y="0"/>
                  </a:cxn>
                  <a:cxn ang="0">
                    <a:pos x="8" y="0"/>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0"/>
                    </a:lnTo>
                    <a:lnTo>
                      <a:pt x="0"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4" name="Freeform 3080"/>
              <p:cNvSpPr>
                <a:spLocks noEditPoints="1"/>
              </p:cNvSpPr>
              <p:nvPr/>
            </p:nvSpPr>
            <p:spPr bwMode="auto">
              <a:xfrm>
                <a:off x="2997" y="1268"/>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8"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close/>
                    <a:moveTo>
                      <a:pt x="8" y="8"/>
                    </a:moveTo>
                    <a:lnTo>
                      <a:pt x="8" y="8"/>
                    </a:lnTo>
                    <a:lnTo>
                      <a:pt x="8" y="8"/>
                    </a:lnTo>
                    <a:lnTo>
                      <a:pt x="8" y="8"/>
                    </a:lnTo>
                    <a:lnTo>
                      <a:pt x="8" y="8"/>
                    </a:lnTo>
                    <a:lnTo>
                      <a:pt x="8" y="0"/>
                    </a:lnTo>
                    <a:lnTo>
                      <a:pt x="8" y="0"/>
                    </a:lnTo>
                    <a:lnTo>
                      <a:pt x="0" y="0"/>
                    </a:lnTo>
                    <a:lnTo>
                      <a:pt x="8" y="0"/>
                    </a:lnTo>
                    <a:lnTo>
                      <a:pt x="8" y="0"/>
                    </a:lnTo>
                    <a:lnTo>
                      <a:pt x="0"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5" name="Freeform 3081"/>
              <p:cNvSpPr>
                <a:spLocks/>
              </p:cNvSpPr>
              <p:nvPr/>
            </p:nvSpPr>
            <p:spPr bwMode="auto">
              <a:xfrm>
                <a:off x="2860" y="2212"/>
                <a:ext cx="701" cy="1348"/>
              </a:xfrm>
              <a:custGeom>
                <a:avLst/>
                <a:gdLst/>
                <a:ahLst/>
                <a:cxnLst>
                  <a:cxn ang="0">
                    <a:pos x="435" y="0"/>
                  </a:cxn>
                  <a:cxn ang="0">
                    <a:pos x="596" y="1348"/>
                  </a:cxn>
                  <a:cxn ang="0">
                    <a:pos x="532" y="1300"/>
                  </a:cxn>
                  <a:cxn ang="0">
                    <a:pos x="516" y="1259"/>
                  </a:cxn>
                  <a:cxn ang="0">
                    <a:pos x="508" y="1235"/>
                  </a:cxn>
                  <a:cxn ang="0">
                    <a:pos x="500" y="1219"/>
                  </a:cxn>
                  <a:cxn ang="0">
                    <a:pos x="524" y="1211"/>
                  </a:cxn>
                  <a:cxn ang="0">
                    <a:pos x="532" y="1163"/>
                  </a:cxn>
                  <a:cxn ang="0">
                    <a:pos x="492" y="1130"/>
                  </a:cxn>
                  <a:cxn ang="0">
                    <a:pos x="467" y="1130"/>
                  </a:cxn>
                  <a:cxn ang="0">
                    <a:pos x="427" y="1098"/>
                  </a:cxn>
                  <a:cxn ang="0">
                    <a:pos x="411" y="1058"/>
                  </a:cxn>
                  <a:cxn ang="0">
                    <a:pos x="403" y="1017"/>
                  </a:cxn>
                  <a:cxn ang="0">
                    <a:pos x="387" y="993"/>
                  </a:cxn>
                  <a:cxn ang="0">
                    <a:pos x="403" y="945"/>
                  </a:cxn>
                  <a:cxn ang="0">
                    <a:pos x="419" y="961"/>
                  </a:cxn>
                  <a:cxn ang="0">
                    <a:pos x="419" y="969"/>
                  </a:cxn>
                  <a:cxn ang="0">
                    <a:pos x="419" y="985"/>
                  </a:cxn>
                  <a:cxn ang="0">
                    <a:pos x="435" y="993"/>
                  </a:cxn>
                  <a:cxn ang="0">
                    <a:pos x="467" y="1017"/>
                  </a:cxn>
                  <a:cxn ang="0">
                    <a:pos x="467" y="993"/>
                  </a:cxn>
                  <a:cxn ang="0">
                    <a:pos x="451" y="969"/>
                  </a:cxn>
                  <a:cxn ang="0">
                    <a:pos x="435" y="953"/>
                  </a:cxn>
                  <a:cxn ang="0">
                    <a:pos x="443" y="953"/>
                  </a:cxn>
                  <a:cxn ang="0">
                    <a:pos x="435" y="945"/>
                  </a:cxn>
                  <a:cxn ang="0">
                    <a:pos x="435" y="937"/>
                  </a:cxn>
                  <a:cxn ang="0">
                    <a:pos x="419" y="920"/>
                  </a:cxn>
                  <a:cxn ang="0">
                    <a:pos x="411" y="904"/>
                  </a:cxn>
                  <a:cxn ang="0">
                    <a:pos x="435" y="896"/>
                  </a:cxn>
                  <a:cxn ang="0">
                    <a:pos x="419" y="864"/>
                  </a:cxn>
                  <a:cxn ang="0">
                    <a:pos x="395" y="872"/>
                  </a:cxn>
                  <a:cxn ang="0">
                    <a:pos x="395" y="904"/>
                  </a:cxn>
                  <a:cxn ang="0">
                    <a:pos x="403" y="920"/>
                  </a:cxn>
                  <a:cxn ang="0">
                    <a:pos x="387" y="928"/>
                  </a:cxn>
                  <a:cxn ang="0">
                    <a:pos x="387" y="937"/>
                  </a:cxn>
                  <a:cxn ang="0">
                    <a:pos x="355" y="920"/>
                  </a:cxn>
                  <a:cxn ang="0">
                    <a:pos x="346" y="920"/>
                  </a:cxn>
                  <a:cxn ang="0">
                    <a:pos x="298" y="896"/>
                  </a:cxn>
                  <a:cxn ang="0">
                    <a:pos x="298" y="872"/>
                  </a:cxn>
                  <a:cxn ang="0">
                    <a:pos x="290" y="840"/>
                  </a:cxn>
                  <a:cxn ang="0">
                    <a:pos x="282" y="832"/>
                  </a:cxn>
                  <a:cxn ang="0">
                    <a:pos x="266" y="807"/>
                  </a:cxn>
                  <a:cxn ang="0">
                    <a:pos x="226" y="775"/>
                  </a:cxn>
                  <a:cxn ang="0">
                    <a:pos x="209" y="751"/>
                  </a:cxn>
                  <a:cxn ang="0">
                    <a:pos x="177" y="727"/>
                  </a:cxn>
                  <a:cxn ang="0">
                    <a:pos x="145" y="694"/>
                  </a:cxn>
                  <a:cxn ang="0">
                    <a:pos x="145" y="654"/>
                  </a:cxn>
                  <a:cxn ang="0">
                    <a:pos x="137" y="630"/>
                  </a:cxn>
                  <a:cxn ang="0">
                    <a:pos x="129" y="606"/>
                  </a:cxn>
                  <a:cxn ang="0">
                    <a:pos x="121" y="590"/>
                  </a:cxn>
                  <a:cxn ang="0">
                    <a:pos x="129" y="565"/>
                  </a:cxn>
                  <a:cxn ang="0">
                    <a:pos x="121" y="517"/>
                  </a:cxn>
                  <a:cxn ang="0">
                    <a:pos x="97" y="469"/>
                  </a:cxn>
                  <a:cxn ang="0">
                    <a:pos x="56" y="420"/>
                  </a:cxn>
                  <a:cxn ang="0">
                    <a:pos x="8" y="372"/>
                  </a:cxn>
                  <a:cxn ang="0">
                    <a:pos x="24" y="307"/>
                  </a:cxn>
                  <a:cxn ang="0">
                    <a:pos x="64" y="218"/>
                  </a:cxn>
                  <a:cxn ang="0">
                    <a:pos x="56" y="194"/>
                  </a:cxn>
                  <a:cxn ang="0">
                    <a:pos x="72" y="105"/>
                  </a:cxn>
                  <a:cxn ang="0">
                    <a:pos x="56" y="65"/>
                  </a:cxn>
                  <a:cxn ang="0">
                    <a:pos x="40" y="17"/>
                  </a:cxn>
                  <a:cxn ang="0">
                    <a:pos x="97" y="0"/>
                  </a:cxn>
                </a:cxnLst>
                <a:rect l="0" t="0" r="r" b="b"/>
                <a:pathLst>
                  <a:path w="701" h="1348">
                    <a:moveTo>
                      <a:pt x="177" y="0"/>
                    </a:move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53" y="0"/>
                    </a:lnTo>
                    <a:lnTo>
                      <a:pt x="653" y="0"/>
                    </a:lnTo>
                    <a:lnTo>
                      <a:pt x="669" y="0"/>
                    </a:lnTo>
                    <a:lnTo>
                      <a:pt x="677" y="0"/>
                    </a:lnTo>
                    <a:lnTo>
                      <a:pt x="701" y="0"/>
                    </a:lnTo>
                    <a:lnTo>
                      <a:pt x="701" y="1348"/>
                    </a:lnTo>
                    <a:lnTo>
                      <a:pt x="596" y="1348"/>
                    </a:lnTo>
                    <a:lnTo>
                      <a:pt x="596" y="1348"/>
                    </a:lnTo>
                    <a:lnTo>
                      <a:pt x="596" y="1348"/>
                    </a:lnTo>
                    <a:lnTo>
                      <a:pt x="588" y="1348"/>
                    </a:lnTo>
                    <a:lnTo>
                      <a:pt x="588" y="1340"/>
                    </a:lnTo>
                    <a:lnTo>
                      <a:pt x="580" y="1340"/>
                    </a:lnTo>
                    <a:lnTo>
                      <a:pt x="580" y="1340"/>
                    </a:lnTo>
                    <a:lnTo>
                      <a:pt x="580" y="1340"/>
                    </a:lnTo>
                    <a:lnTo>
                      <a:pt x="580" y="1340"/>
                    </a:lnTo>
                    <a:lnTo>
                      <a:pt x="580" y="1340"/>
                    </a:lnTo>
                    <a:lnTo>
                      <a:pt x="580" y="1332"/>
                    </a:lnTo>
                    <a:lnTo>
                      <a:pt x="572" y="1332"/>
                    </a:lnTo>
                    <a:lnTo>
                      <a:pt x="572" y="1332"/>
                    </a:lnTo>
                    <a:lnTo>
                      <a:pt x="572" y="1324"/>
                    </a:lnTo>
                    <a:lnTo>
                      <a:pt x="564" y="1324"/>
                    </a:lnTo>
                    <a:lnTo>
                      <a:pt x="564" y="1316"/>
                    </a:lnTo>
                    <a:lnTo>
                      <a:pt x="564" y="1316"/>
                    </a:lnTo>
                    <a:lnTo>
                      <a:pt x="564" y="1316"/>
                    </a:lnTo>
                    <a:lnTo>
                      <a:pt x="556" y="1308"/>
                    </a:lnTo>
                    <a:lnTo>
                      <a:pt x="556" y="1308"/>
                    </a:lnTo>
                    <a:lnTo>
                      <a:pt x="556" y="1308"/>
                    </a:lnTo>
                    <a:lnTo>
                      <a:pt x="548" y="1308"/>
                    </a:lnTo>
                    <a:lnTo>
                      <a:pt x="548" y="1300"/>
                    </a:lnTo>
                    <a:lnTo>
                      <a:pt x="540" y="1300"/>
                    </a:lnTo>
                    <a:lnTo>
                      <a:pt x="532" y="1300"/>
                    </a:lnTo>
                    <a:lnTo>
                      <a:pt x="532" y="1300"/>
                    </a:lnTo>
                    <a:lnTo>
                      <a:pt x="532" y="1292"/>
                    </a:lnTo>
                    <a:lnTo>
                      <a:pt x="524" y="1292"/>
                    </a:lnTo>
                    <a:lnTo>
                      <a:pt x="524" y="1292"/>
                    </a:lnTo>
                    <a:lnTo>
                      <a:pt x="524" y="1292"/>
                    </a:lnTo>
                    <a:lnTo>
                      <a:pt x="524" y="1284"/>
                    </a:lnTo>
                    <a:lnTo>
                      <a:pt x="524" y="1284"/>
                    </a:lnTo>
                    <a:lnTo>
                      <a:pt x="524" y="1284"/>
                    </a:lnTo>
                    <a:lnTo>
                      <a:pt x="524" y="1284"/>
                    </a:lnTo>
                    <a:lnTo>
                      <a:pt x="516" y="1284"/>
                    </a:lnTo>
                    <a:lnTo>
                      <a:pt x="516" y="1284"/>
                    </a:lnTo>
                    <a:lnTo>
                      <a:pt x="516" y="1284"/>
                    </a:lnTo>
                    <a:lnTo>
                      <a:pt x="516" y="1284"/>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59"/>
                    </a:lnTo>
                    <a:lnTo>
                      <a:pt x="516" y="1259"/>
                    </a:lnTo>
                    <a:lnTo>
                      <a:pt x="516" y="1259"/>
                    </a:lnTo>
                    <a:lnTo>
                      <a:pt x="508" y="1259"/>
                    </a:lnTo>
                    <a:lnTo>
                      <a:pt x="516" y="1259"/>
                    </a:lnTo>
                    <a:lnTo>
                      <a:pt x="516" y="1259"/>
                    </a:lnTo>
                    <a:lnTo>
                      <a:pt x="516" y="1259"/>
                    </a:lnTo>
                    <a:lnTo>
                      <a:pt x="508" y="1259"/>
                    </a:lnTo>
                    <a:lnTo>
                      <a:pt x="508" y="1251"/>
                    </a:lnTo>
                    <a:lnTo>
                      <a:pt x="508" y="1251"/>
                    </a:lnTo>
                    <a:lnTo>
                      <a:pt x="508" y="1251"/>
                    </a:lnTo>
                    <a:lnTo>
                      <a:pt x="508" y="1251"/>
                    </a:lnTo>
                    <a:lnTo>
                      <a:pt x="508" y="1243"/>
                    </a:lnTo>
                    <a:lnTo>
                      <a:pt x="508" y="1243"/>
                    </a:lnTo>
                    <a:lnTo>
                      <a:pt x="508" y="1243"/>
                    </a:lnTo>
                    <a:lnTo>
                      <a:pt x="508" y="1243"/>
                    </a:lnTo>
                    <a:lnTo>
                      <a:pt x="508" y="1235"/>
                    </a:lnTo>
                    <a:lnTo>
                      <a:pt x="508" y="1235"/>
                    </a:lnTo>
                    <a:lnTo>
                      <a:pt x="508" y="1235"/>
                    </a:lnTo>
                    <a:lnTo>
                      <a:pt x="508" y="1235"/>
                    </a:lnTo>
                    <a:lnTo>
                      <a:pt x="508" y="1235"/>
                    </a:lnTo>
                    <a:lnTo>
                      <a:pt x="500"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19"/>
                    </a:lnTo>
                    <a:lnTo>
                      <a:pt x="508" y="1219"/>
                    </a:lnTo>
                    <a:lnTo>
                      <a:pt x="508"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8" y="1211"/>
                    </a:lnTo>
                    <a:lnTo>
                      <a:pt x="508" y="1211"/>
                    </a:lnTo>
                    <a:lnTo>
                      <a:pt x="508" y="1211"/>
                    </a:lnTo>
                    <a:lnTo>
                      <a:pt x="508" y="1211"/>
                    </a:lnTo>
                    <a:lnTo>
                      <a:pt x="508" y="1211"/>
                    </a:lnTo>
                    <a:lnTo>
                      <a:pt x="508" y="1203"/>
                    </a:lnTo>
                    <a:lnTo>
                      <a:pt x="508" y="1203"/>
                    </a:lnTo>
                    <a:lnTo>
                      <a:pt x="508" y="1211"/>
                    </a:lnTo>
                    <a:lnTo>
                      <a:pt x="508" y="1211"/>
                    </a:lnTo>
                    <a:lnTo>
                      <a:pt x="516" y="1211"/>
                    </a:lnTo>
                    <a:lnTo>
                      <a:pt x="516" y="1211"/>
                    </a:lnTo>
                    <a:lnTo>
                      <a:pt x="516" y="1211"/>
                    </a:lnTo>
                    <a:lnTo>
                      <a:pt x="516" y="1211"/>
                    </a:lnTo>
                    <a:lnTo>
                      <a:pt x="524" y="1211"/>
                    </a:lnTo>
                    <a:lnTo>
                      <a:pt x="524" y="1211"/>
                    </a:lnTo>
                    <a:lnTo>
                      <a:pt x="524" y="1211"/>
                    </a:lnTo>
                    <a:lnTo>
                      <a:pt x="524" y="1203"/>
                    </a:lnTo>
                    <a:lnTo>
                      <a:pt x="532" y="1203"/>
                    </a:lnTo>
                    <a:lnTo>
                      <a:pt x="532" y="1195"/>
                    </a:lnTo>
                    <a:lnTo>
                      <a:pt x="532" y="1187"/>
                    </a:lnTo>
                    <a:lnTo>
                      <a:pt x="532" y="1187"/>
                    </a:lnTo>
                    <a:lnTo>
                      <a:pt x="532" y="1179"/>
                    </a:lnTo>
                    <a:lnTo>
                      <a:pt x="540" y="1187"/>
                    </a:lnTo>
                    <a:lnTo>
                      <a:pt x="540" y="1187"/>
                    </a:lnTo>
                    <a:lnTo>
                      <a:pt x="532" y="1179"/>
                    </a:lnTo>
                    <a:lnTo>
                      <a:pt x="532" y="1179"/>
                    </a:lnTo>
                    <a:lnTo>
                      <a:pt x="532" y="1179"/>
                    </a:lnTo>
                    <a:lnTo>
                      <a:pt x="532" y="1179"/>
                    </a:lnTo>
                    <a:lnTo>
                      <a:pt x="532" y="1179"/>
                    </a:lnTo>
                    <a:lnTo>
                      <a:pt x="532" y="1179"/>
                    </a:lnTo>
                    <a:lnTo>
                      <a:pt x="532" y="1171"/>
                    </a:lnTo>
                    <a:lnTo>
                      <a:pt x="540" y="1171"/>
                    </a:lnTo>
                    <a:lnTo>
                      <a:pt x="540" y="1171"/>
                    </a:lnTo>
                    <a:lnTo>
                      <a:pt x="540" y="1171"/>
                    </a:lnTo>
                    <a:lnTo>
                      <a:pt x="540" y="1171"/>
                    </a:lnTo>
                    <a:lnTo>
                      <a:pt x="540" y="1171"/>
                    </a:lnTo>
                    <a:lnTo>
                      <a:pt x="540" y="1163"/>
                    </a:lnTo>
                    <a:lnTo>
                      <a:pt x="532" y="1163"/>
                    </a:lnTo>
                    <a:lnTo>
                      <a:pt x="532" y="1163"/>
                    </a:lnTo>
                    <a:lnTo>
                      <a:pt x="532" y="1163"/>
                    </a:lnTo>
                    <a:lnTo>
                      <a:pt x="532" y="1163"/>
                    </a:lnTo>
                    <a:lnTo>
                      <a:pt x="532" y="1163"/>
                    </a:lnTo>
                    <a:lnTo>
                      <a:pt x="532" y="1154"/>
                    </a:lnTo>
                    <a:lnTo>
                      <a:pt x="532" y="1154"/>
                    </a:lnTo>
                    <a:lnTo>
                      <a:pt x="524" y="1146"/>
                    </a:lnTo>
                    <a:lnTo>
                      <a:pt x="524" y="1146"/>
                    </a:lnTo>
                    <a:lnTo>
                      <a:pt x="524" y="1138"/>
                    </a:lnTo>
                    <a:lnTo>
                      <a:pt x="516" y="1138"/>
                    </a:lnTo>
                    <a:lnTo>
                      <a:pt x="516" y="1130"/>
                    </a:lnTo>
                    <a:lnTo>
                      <a:pt x="508" y="1130"/>
                    </a:lnTo>
                    <a:lnTo>
                      <a:pt x="508" y="1130"/>
                    </a:lnTo>
                    <a:lnTo>
                      <a:pt x="500" y="1130"/>
                    </a:lnTo>
                    <a:lnTo>
                      <a:pt x="500" y="1130"/>
                    </a:lnTo>
                    <a:lnTo>
                      <a:pt x="500" y="1130"/>
                    </a:lnTo>
                    <a:lnTo>
                      <a:pt x="500" y="1138"/>
                    </a:lnTo>
                    <a:lnTo>
                      <a:pt x="500" y="1138"/>
                    </a:lnTo>
                    <a:lnTo>
                      <a:pt x="500" y="1138"/>
                    </a:lnTo>
                    <a:lnTo>
                      <a:pt x="500" y="1138"/>
                    </a:lnTo>
                    <a:lnTo>
                      <a:pt x="500" y="1138"/>
                    </a:lnTo>
                    <a:lnTo>
                      <a:pt x="500" y="1138"/>
                    </a:lnTo>
                    <a:lnTo>
                      <a:pt x="492" y="1130"/>
                    </a:lnTo>
                    <a:lnTo>
                      <a:pt x="492" y="1130"/>
                    </a:lnTo>
                    <a:lnTo>
                      <a:pt x="492" y="1130"/>
                    </a:lnTo>
                    <a:lnTo>
                      <a:pt x="492" y="1130"/>
                    </a:lnTo>
                    <a:lnTo>
                      <a:pt x="492" y="1130"/>
                    </a:lnTo>
                    <a:lnTo>
                      <a:pt x="492" y="1138"/>
                    </a:lnTo>
                    <a:lnTo>
                      <a:pt x="492" y="1138"/>
                    </a:lnTo>
                    <a:lnTo>
                      <a:pt x="492"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22"/>
                    </a:lnTo>
                    <a:lnTo>
                      <a:pt x="459" y="1122"/>
                    </a:lnTo>
                    <a:lnTo>
                      <a:pt x="459" y="1122"/>
                    </a:lnTo>
                    <a:lnTo>
                      <a:pt x="451" y="1122"/>
                    </a:lnTo>
                    <a:lnTo>
                      <a:pt x="451" y="1122"/>
                    </a:lnTo>
                    <a:lnTo>
                      <a:pt x="451" y="1122"/>
                    </a:lnTo>
                    <a:lnTo>
                      <a:pt x="451" y="1122"/>
                    </a:lnTo>
                    <a:lnTo>
                      <a:pt x="451" y="1114"/>
                    </a:lnTo>
                    <a:lnTo>
                      <a:pt x="443" y="1114"/>
                    </a:lnTo>
                    <a:lnTo>
                      <a:pt x="443" y="1106"/>
                    </a:lnTo>
                    <a:lnTo>
                      <a:pt x="435" y="1106"/>
                    </a:lnTo>
                    <a:lnTo>
                      <a:pt x="435" y="1106"/>
                    </a:lnTo>
                    <a:lnTo>
                      <a:pt x="435" y="1098"/>
                    </a:lnTo>
                    <a:lnTo>
                      <a:pt x="435" y="1098"/>
                    </a:lnTo>
                    <a:lnTo>
                      <a:pt x="427" y="1098"/>
                    </a:lnTo>
                    <a:lnTo>
                      <a:pt x="427" y="1098"/>
                    </a:lnTo>
                    <a:lnTo>
                      <a:pt x="427" y="1098"/>
                    </a:lnTo>
                    <a:lnTo>
                      <a:pt x="427" y="1098"/>
                    </a:lnTo>
                    <a:lnTo>
                      <a:pt x="427" y="1098"/>
                    </a:lnTo>
                    <a:lnTo>
                      <a:pt x="427" y="1098"/>
                    </a:lnTo>
                    <a:lnTo>
                      <a:pt x="427" y="1090"/>
                    </a:lnTo>
                    <a:lnTo>
                      <a:pt x="419" y="1090"/>
                    </a:lnTo>
                    <a:lnTo>
                      <a:pt x="419" y="1090"/>
                    </a:lnTo>
                    <a:lnTo>
                      <a:pt x="419" y="1090"/>
                    </a:lnTo>
                    <a:lnTo>
                      <a:pt x="419" y="1090"/>
                    </a:lnTo>
                    <a:lnTo>
                      <a:pt x="419" y="1090"/>
                    </a:lnTo>
                    <a:lnTo>
                      <a:pt x="419" y="1090"/>
                    </a:lnTo>
                    <a:lnTo>
                      <a:pt x="419" y="1082"/>
                    </a:lnTo>
                    <a:lnTo>
                      <a:pt x="419" y="1082"/>
                    </a:lnTo>
                    <a:lnTo>
                      <a:pt x="411" y="1082"/>
                    </a:lnTo>
                    <a:lnTo>
                      <a:pt x="411" y="1082"/>
                    </a:lnTo>
                    <a:lnTo>
                      <a:pt x="411" y="1082"/>
                    </a:lnTo>
                    <a:lnTo>
                      <a:pt x="411" y="1082"/>
                    </a:lnTo>
                    <a:lnTo>
                      <a:pt x="411" y="1082"/>
                    </a:lnTo>
                    <a:lnTo>
                      <a:pt x="411" y="1074"/>
                    </a:lnTo>
                    <a:lnTo>
                      <a:pt x="411" y="1074"/>
                    </a:lnTo>
                    <a:lnTo>
                      <a:pt x="411" y="1074"/>
                    </a:lnTo>
                    <a:lnTo>
                      <a:pt x="411" y="1074"/>
                    </a:lnTo>
                    <a:lnTo>
                      <a:pt x="411" y="1066"/>
                    </a:lnTo>
                    <a:lnTo>
                      <a:pt x="411" y="1058"/>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33"/>
                    </a:lnTo>
                    <a:lnTo>
                      <a:pt x="411" y="1033"/>
                    </a:lnTo>
                    <a:lnTo>
                      <a:pt x="411" y="1033"/>
                    </a:lnTo>
                    <a:lnTo>
                      <a:pt x="403" y="1033"/>
                    </a:lnTo>
                    <a:lnTo>
                      <a:pt x="403" y="1025"/>
                    </a:lnTo>
                    <a:lnTo>
                      <a:pt x="403" y="1025"/>
                    </a:lnTo>
                    <a:lnTo>
                      <a:pt x="403" y="1017"/>
                    </a:lnTo>
                    <a:lnTo>
                      <a:pt x="403" y="1017"/>
                    </a:lnTo>
                    <a:lnTo>
                      <a:pt x="403" y="1017"/>
                    </a:lnTo>
                    <a:lnTo>
                      <a:pt x="403" y="1017"/>
                    </a:lnTo>
                    <a:lnTo>
                      <a:pt x="403" y="1017"/>
                    </a:lnTo>
                    <a:lnTo>
                      <a:pt x="403" y="1017"/>
                    </a:lnTo>
                    <a:lnTo>
                      <a:pt x="395" y="1017"/>
                    </a:lnTo>
                    <a:lnTo>
                      <a:pt x="395" y="1009"/>
                    </a:lnTo>
                    <a:lnTo>
                      <a:pt x="395" y="1009"/>
                    </a:lnTo>
                    <a:lnTo>
                      <a:pt x="395" y="1009"/>
                    </a:lnTo>
                    <a:lnTo>
                      <a:pt x="395" y="1017"/>
                    </a:lnTo>
                    <a:lnTo>
                      <a:pt x="395" y="1017"/>
                    </a:lnTo>
                    <a:lnTo>
                      <a:pt x="395" y="1009"/>
                    </a:lnTo>
                    <a:lnTo>
                      <a:pt x="395"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993"/>
                    </a:lnTo>
                    <a:lnTo>
                      <a:pt x="387" y="993"/>
                    </a:lnTo>
                    <a:lnTo>
                      <a:pt x="387" y="993"/>
                    </a:lnTo>
                    <a:lnTo>
                      <a:pt x="387" y="993"/>
                    </a:lnTo>
                    <a:lnTo>
                      <a:pt x="387" y="993"/>
                    </a:lnTo>
                    <a:lnTo>
                      <a:pt x="395" y="993"/>
                    </a:lnTo>
                    <a:lnTo>
                      <a:pt x="395" y="993"/>
                    </a:lnTo>
                    <a:lnTo>
                      <a:pt x="395" y="993"/>
                    </a:lnTo>
                    <a:lnTo>
                      <a:pt x="395" y="985"/>
                    </a:lnTo>
                    <a:lnTo>
                      <a:pt x="395" y="985"/>
                    </a:lnTo>
                    <a:lnTo>
                      <a:pt x="395" y="977"/>
                    </a:lnTo>
                    <a:lnTo>
                      <a:pt x="395" y="969"/>
                    </a:lnTo>
                    <a:lnTo>
                      <a:pt x="395" y="969"/>
                    </a:lnTo>
                    <a:lnTo>
                      <a:pt x="387" y="961"/>
                    </a:lnTo>
                    <a:lnTo>
                      <a:pt x="387" y="961"/>
                    </a:lnTo>
                    <a:lnTo>
                      <a:pt x="387" y="961"/>
                    </a:lnTo>
                    <a:lnTo>
                      <a:pt x="387" y="953"/>
                    </a:lnTo>
                    <a:lnTo>
                      <a:pt x="387" y="953"/>
                    </a:lnTo>
                    <a:lnTo>
                      <a:pt x="387" y="945"/>
                    </a:lnTo>
                    <a:lnTo>
                      <a:pt x="387"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9" y="945"/>
                    </a:lnTo>
                    <a:lnTo>
                      <a:pt x="419" y="945"/>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1" y="969"/>
                    </a:lnTo>
                    <a:lnTo>
                      <a:pt x="411" y="969"/>
                    </a:lnTo>
                    <a:lnTo>
                      <a:pt x="419" y="969"/>
                    </a:lnTo>
                    <a:lnTo>
                      <a:pt x="419"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85"/>
                    </a:lnTo>
                    <a:lnTo>
                      <a:pt x="411" y="985"/>
                    </a:lnTo>
                    <a:lnTo>
                      <a:pt x="411" y="985"/>
                    </a:lnTo>
                    <a:lnTo>
                      <a:pt x="411"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35" y="993"/>
                    </a:lnTo>
                    <a:lnTo>
                      <a:pt x="435" y="993"/>
                    </a:lnTo>
                    <a:lnTo>
                      <a:pt x="435"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9" y="1009"/>
                    </a:lnTo>
                    <a:lnTo>
                      <a:pt x="459" y="1017"/>
                    </a:lnTo>
                    <a:lnTo>
                      <a:pt x="459" y="1017"/>
                    </a:lnTo>
                    <a:lnTo>
                      <a:pt x="459" y="1017"/>
                    </a:lnTo>
                    <a:lnTo>
                      <a:pt x="459" y="1017"/>
                    </a:lnTo>
                    <a:lnTo>
                      <a:pt x="467" y="1017"/>
                    </a:lnTo>
                    <a:lnTo>
                      <a:pt x="467" y="1017"/>
                    </a:lnTo>
                    <a:lnTo>
                      <a:pt x="467" y="1017"/>
                    </a:lnTo>
                    <a:lnTo>
                      <a:pt x="467" y="1017"/>
                    </a:lnTo>
                    <a:lnTo>
                      <a:pt x="467" y="1017"/>
                    </a:lnTo>
                    <a:lnTo>
                      <a:pt x="467" y="1017"/>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85"/>
                    </a:lnTo>
                    <a:lnTo>
                      <a:pt x="467" y="985"/>
                    </a:lnTo>
                    <a:lnTo>
                      <a:pt x="467" y="985"/>
                    </a:lnTo>
                    <a:lnTo>
                      <a:pt x="459" y="985"/>
                    </a:lnTo>
                    <a:lnTo>
                      <a:pt x="459" y="985"/>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1"/>
                    </a:lnTo>
                    <a:lnTo>
                      <a:pt x="451" y="969"/>
                    </a:lnTo>
                    <a:lnTo>
                      <a:pt x="451" y="969"/>
                    </a:lnTo>
                    <a:lnTo>
                      <a:pt x="451" y="969"/>
                    </a:lnTo>
                    <a:lnTo>
                      <a:pt x="451" y="969"/>
                    </a:lnTo>
                    <a:lnTo>
                      <a:pt x="451"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53"/>
                    </a:lnTo>
                    <a:lnTo>
                      <a:pt x="443" y="953"/>
                    </a:lnTo>
                    <a:lnTo>
                      <a:pt x="443" y="953"/>
                    </a:lnTo>
                    <a:lnTo>
                      <a:pt x="451" y="953"/>
                    </a:lnTo>
                    <a:lnTo>
                      <a:pt x="451" y="953"/>
                    </a:lnTo>
                    <a:lnTo>
                      <a:pt x="443" y="953"/>
                    </a:lnTo>
                    <a:lnTo>
                      <a:pt x="443"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43" y="953"/>
                    </a:lnTo>
                    <a:lnTo>
                      <a:pt x="443" y="945"/>
                    </a:lnTo>
                    <a:lnTo>
                      <a:pt x="443" y="945"/>
                    </a:lnTo>
                    <a:lnTo>
                      <a:pt x="443" y="945"/>
                    </a:lnTo>
                    <a:lnTo>
                      <a:pt x="443"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37"/>
                    </a:lnTo>
                    <a:lnTo>
                      <a:pt x="427" y="945"/>
                    </a:lnTo>
                    <a:lnTo>
                      <a:pt x="427" y="945"/>
                    </a:lnTo>
                    <a:lnTo>
                      <a:pt x="427" y="945"/>
                    </a:lnTo>
                    <a:lnTo>
                      <a:pt x="427" y="945"/>
                    </a:lnTo>
                    <a:lnTo>
                      <a:pt x="427" y="937"/>
                    </a:lnTo>
                    <a:lnTo>
                      <a:pt x="435" y="937"/>
                    </a:lnTo>
                    <a:lnTo>
                      <a:pt x="435" y="937"/>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9" y="920"/>
                    </a:lnTo>
                    <a:lnTo>
                      <a:pt x="419" y="920"/>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88"/>
                    </a:lnTo>
                    <a:lnTo>
                      <a:pt x="443" y="888"/>
                    </a:lnTo>
                    <a:lnTo>
                      <a:pt x="443" y="888"/>
                    </a:lnTo>
                    <a:lnTo>
                      <a:pt x="443" y="888"/>
                    </a:lnTo>
                    <a:lnTo>
                      <a:pt x="443" y="888"/>
                    </a:lnTo>
                    <a:lnTo>
                      <a:pt x="443" y="888"/>
                    </a:lnTo>
                    <a:lnTo>
                      <a:pt x="443" y="888"/>
                    </a:lnTo>
                    <a:lnTo>
                      <a:pt x="435" y="880"/>
                    </a:lnTo>
                    <a:lnTo>
                      <a:pt x="443" y="880"/>
                    </a:lnTo>
                    <a:lnTo>
                      <a:pt x="435" y="880"/>
                    </a:lnTo>
                    <a:lnTo>
                      <a:pt x="435" y="880"/>
                    </a:lnTo>
                    <a:lnTo>
                      <a:pt x="435" y="872"/>
                    </a:lnTo>
                    <a:lnTo>
                      <a:pt x="427" y="872"/>
                    </a:lnTo>
                    <a:lnTo>
                      <a:pt x="427" y="872"/>
                    </a:lnTo>
                    <a:lnTo>
                      <a:pt x="427" y="872"/>
                    </a:lnTo>
                    <a:lnTo>
                      <a:pt x="419" y="872"/>
                    </a:lnTo>
                    <a:lnTo>
                      <a:pt x="419" y="872"/>
                    </a:lnTo>
                    <a:lnTo>
                      <a:pt x="419" y="864"/>
                    </a:lnTo>
                    <a:lnTo>
                      <a:pt x="411" y="864"/>
                    </a:lnTo>
                    <a:lnTo>
                      <a:pt x="411" y="864"/>
                    </a:lnTo>
                    <a:lnTo>
                      <a:pt x="411" y="864"/>
                    </a:lnTo>
                    <a:lnTo>
                      <a:pt x="411" y="872"/>
                    </a:lnTo>
                    <a:lnTo>
                      <a:pt x="411" y="872"/>
                    </a:lnTo>
                    <a:lnTo>
                      <a:pt x="411" y="872"/>
                    </a:lnTo>
                    <a:lnTo>
                      <a:pt x="403" y="872"/>
                    </a:lnTo>
                    <a:lnTo>
                      <a:pt x="403" y="872"/>
                    </a:lnTo>
                    <a:lnTo>
                      <a:pt x="403" y="872"/>
                    </a:lnTo>
                    <a:lnTo>
                      <a:pt x="403" y="872"/>
                    </a:lnTo>
                    <a:lnTo>
                      <a:pt x="403" y="872"/>
                    </a:lnTo>
                    <a:lnTo>
                      <a:pt x="395" y="872"/>
                    </a:lnTo>
                    <a:lnTo>
                      <a:pt x="395" y="872"/>
                    </a:lnTo>
                    <a:lnTo>
                      <a:pt x="395" y="872"/>
                    </a:lnTo>
                    <a:lnTo>
                      <a:pt x="387" y="872"/>
                    </a:lnTo>
                    <a:lnTo>
                      <a:pt x="387" y="872"/>
                    </a:lnTo>
                    <a:lnTo>
                      <a:pt x="387" y="864"/>
                    </a:lnTo>
                    <a:lnTo>
                      <a:pt x="387" y="864"/>
                    </a:lnTo>
                    <a:lnTo>
                      <a:pt x="387" y="864"/>
                    </a:lnTo>
                    <a:lnTo>
                      <a:pt x="387" y="872"/>
                    </a:lnTo>
                    <a:lnTo>
                      <a:pt x="387" y="872"/>
                    </a:lnTo>
                    <a:lnTo>
                      <a:pt x="395" y="872"/>
                    </a:lnTo>
                    <a:lnTo>
                      <a:pt x="395" y="872"/>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87" y="912"/>
                    </a:lnTo>
                    <a:lnTo>
                      <a:pt x="395" y="912"/>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0"/>
                    </a:lnTo>
                    <a:lnTo>
                      <a:pt x="395" y="920"/>
                    </a:lnTo>
                    <a:lnTo>
                      <a:pt x="395" y="920"/>
                    </a:lnTo>
                    <a:lnTo>
                      <a:pt x="395" y="928"/>
                    </a:lnTo>
                    <a:lnTo>
                      <a:pt x="395" y="928"/>
                    </a:lnTo>
                    <a:lnTo>
                      <a:pt x="395" y="928"/>
                    </a:lnTo>
                    <a:lnTo>
                      <a:pt x="395"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87" y="937"/>
                    </a:lnTo>
                    <a:lnTo>
                      <a:pt x="387" y="937"/>
                    </a:lnTo>
                    <a:lnTo>
                      <a:pt x="387" y="937"/>
                    </a:lnTo>
                    <a:lnTo>
                      <a:pt x="387" y="945"/>
                    </a:lnTo>
                    <a:lnTo>
                      <a:pt x="387" y="945"/>
                    </a:lnTo>
                    <a:lnTo>
                      <a:pt x="387" y="937"/>
                    </a:lnTo>
                    <a:lnTo>
                      <a:pt x="379" y="937"/>
                    </a:lnTo>
                    <a:lnTo>
                      <a:pt x="379" y="937"/>
                    </a:lnTo>
                    <a:lnTo>
                      <a:pt x="379" y="937"/>
                    </a:lnTo>
                    <a:lnTo>
                      <a:pt x="379" y="937"/>
                    </a:lnTo>
                    <a:lnTo>
                      <a:pt x="379" y="937"/>
                    </a:lnTo>
                    <a:lnTo>
                      <a:pt x="379" y="937"/>
                    </a:lnTo>
                    <a:lnTo>
                      <a:pt x="379" y="928"/>
                    </a:lnTo>
                    <a:lnTo>
                      <a:pt x="379" y="928"/>
                    </a:lnTo>
                    <a:lnTo>
                      <a:pt x="371" y="928"/>
                    </a:lnTo>
                    <a:lnTo>
                      <a:pt x="371" y="928"/>
                    </a:lnTo>
                    <a:lnTo>
                      <a:pt x="371" y="928"/>
                    </a:lnTo>
                    <a:lnTo>
                      <a:pt x="371" y="928"/>
                    </a:lnTo>
                    <a:lnTo>
                      <a:pt x="371" y="928"/>
                    </a:lnTo>
                    <a:lnTo>
                      <a:pt x="363" y="928"/>
                    </a:lnTo>
                    <a:lnTo>
                      <a:pt x="363" y="920"/>
                    </a:lnTo>
                    <a:lnTo>
                      <a:pt x="363" y="920"/>
                    </a:lnTo>
                    <a:lnTo>
                      <a:pt x="363" y="920"/>
                    </a:lnTo>
                    <a:lnTo>
                      <a:pt x="363" y="920"/>
                    </a:lnTo>
                    <a:lnTo>
                      <a:pt x="355" y="920"/>
                    </a:lnTo>
                    <a:lnTo>
                      <a:pt x="355" y="920"/>
                    </a:lnTo>
                    <a:lnTo>
                      <a:pt x="363" y="920"/>
                    </a:lnTo>
                    <a:lnTo>
                      <a:pt x="363" y="920"/>
                    </a:lnTo>
                    <a:lnTo>
                      <a:pt x="355" y="920"/>
                    </a:lnTo>
                    <a:lnTo>
                      <a:pt x="355" y="920"/>
                    </a:lnTo>
                    <a:lnTo>
                      <a:pt x="355" y="920"/>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0" y="912"/>
                    </a:lnTo>
                    <a:lnTo>
                      <a:pt x="330" y="904"/>
                    </a:lnTo>
                    <a:lnTo>
                      <a:pt x="330" y="904"/>
                    </a:lnTo>
                    <a:lnTo>
                      <a:pt x="330" y="904"/>
                    </a:lnTo>
                    <a:lnTo>
                      <a:pt x="330" y="904"/>
                    </a:lnTo>
                    <a:lnTo>
                      <a:pt x="322" y="904"/>
                    </a:lnTo>
                    <a:lnTo>
                      <a:pt x="322" y="896"/>
                    </a:lnTo>
                    <a:lnTo>
                      <a:pt x="322" y="896"/>
                    </a:lnTo>
                    <a:lnTo>
                      <a:pt x="314" y="896"/>
                    </a:lnTo>
                    <a:lnTo>
                      <a:pt x="314" y="896"/>
                    </a:lnTo>
                    <a:lnTo>
                      <a:pt x="306" y="896"/>
                    </a:lnTo>
                    <a:lnTo>
                      <a:pt x="306" y="896"/>
                    </a:lnTo>
                    <a:lnTo>
                      <a:pt x="306" y="888"/>
                    </a:lnTo>
                    <a:lnTo>
                      <a:pt x="298" y="896"/>
                    </a:lnTo>
                    <a:lnTo>
                      <a:pt x="298" y="896"/>
                    </a:lnTo>
                    <a:lnTo>
                      <a:pt x="298" y="896"/>
                    </a:lnTo>
                    <a:lnTo>
                      <a:pt x="298" y="896"/>
                    </a:lnTo>
                    <a:lnTo>
                      <a:pt x="298" y="896"/>
                    </a:lnTo>
                    <a:lnTo>
                      <a:pt x="290" y="896"/>
                    </a:lnTo>
                    <a:lnTo>
                      <a:pt x="290"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82" y="904"/>
                    </a:lnTo>
                    <a:lnTo>
                      <a:pt x="282" y="904"/>
                    </a:lnTo>
                    <a:lnTo>
                      <a:pt x="282" y="904"/>
                    </a:lnTo>
                    <a:lnTo>
                      <a:pt x="290" y="896"/>
                    </a:lnTo>
                    <a:lnTo>
                      <a:pt x="290" y="896"/>
                    </a:lnTo>
                    <a:lnTo>
                      <a:pt x="290" y="888"/>
                    </a:lnTo>
                    <a:lnTo>
                      <a:pt x="298" y="880"/>
                    </a:lnTo>
                    <a:lnTo>
                      <a:pt x="298" y="872"/>
                    </a:lnTo>
                    <a:lnTo>
                      <a:pt x="298" y="872"/>
                    </a:lnTo>
                    <a:lnTo>
                      <a:pt x="298" y="864"/>
                    </a:lnTo>
                    <a:lnTo>
                      <a:pt x="298" y="864"/>
                    </a:lnTo>
                    <a:lnTo>
                      <a:pt x="298" y="864"/>
                    </a:lnTo>
                    <a:lnTo>
                      <a:pt x="298" y="856"/>
                    </a:lnTo>
                    <a:lnTo>
                      <a:pt x="298" y="856"/>
                    </a:lnTo>
                    <a:lnTo>
                      <a:pt x="298" y="856"/>
                    </a:lnTo>
                    <a:lnTo>
                      <a:pt x="298" y="856"/>
                    </a:lnTo>
                    <a:lnTo>
                      <a:pt x="290" y="856"/>
                    </a:lnTo>
                    <a:lnTo>
                      <a:pt x="290" y="848"/>
                    </a:lnTo>
                    <a:lnTo>
                      <a:pt x="290" y="848"/>
                    </a:lnTo>
                    <a:lnTo>
                      <a:pt x="290" y="848"/>
                    </a:lnTo>
                    <a:lnTo>
                      <a:pt x="290" y="848"/>
                    </a:lnTo>
                    <a:lnTo>
                      <a:pt x="290" y="848"/>
                    </a:lnTo>
                    <a:lnTo>
                      <a:pt x="290" y="848"/>
                    </a:lnTo>
                    <a:lnTo>
                      <a:pt x="290" y="848"/>
                    </a:lnTo>
                    <a:lnTo>
                      <a:pt x="298" y="848"/>
                    </a:lnTo>
                    <a:lnTo>
                      <a:pt x="298" y="848"/>
                    </a:lnTo>
                    <a:lnTo>
                      <a:pt x="298" y="848"/>
                    </a:lnTo>
                    <a:lnTo>
                      <a:pt x="298" y="848"/>
                    </a:lnTo>
                    <a:lnTo>
                      <a:pt x="298" y="840"/>
                    </a:lnTo>
                    <a:lnTo>
                      <a:pt x="298"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24"/>
                    </a:lnTo>
                    <a:lnTo>
                      <a:pt x="282" y="824"/>
                    </a:lnTo>
                    <a:lnTo>
                      <a:pt x="282" y="824"/>
                    </a:lnTo>
                    <a:lnTo>
                      <a:pt x="282" y="824"/>
                    </a:lnTo>
                    <a:lnTo>
                      <a:pt x="274" y="824"/>
                    </a:lnTo>
                    <a:lnTo>
                      <a:pt x="282" y="832"/>
                    </a:lnTo>
                    <a:lnTo>
                      <a:pt x="282" y="832"/>
                    </a:lnTo>
                    <a:lnTo>
                      <a:pt x="282" y="832"/>
                    </a:lnTo>
                    <a:lnTo>
                      <a:pt x="274"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16"/>
                    </a:lnTo>
                    <a:lnTo>
                      <a:pt x="274" y="816"/>
                    </a:lnTo>
                    <a:lnTo>
                      <a:pt x="274" y="807"/>
                    </a:lnTo>
                    <a:lnTo>
                      <a:pt x="266" y="807"/>
                    </a:lnTo>
                    <a:lnTo>
                      <a:pt x="266" y="807"/>
                    </a:lnTo>
                    <a:lnTo>
                      <a:pt x="266" y="807"/>
                    </a:lnTo>
                    <a:lnTo>
                      <a:pt x="266" y="807"/>
                    </a:lnTo>
                    <a:lnTo>
                      <a:pt x="266" y="807"/>
                    </a:lnTo>
                    <a:lnTo>
                      <a:pt x="266" y="799"/>
                    </a:lnTo>
                    <a:lnTo>
                      <a:pt x="266" y="799"/>
                    </a:lnTo>
                    <a:lnTo>
                      <a:pt x="266" y="799"/>
                    </a:lnTo>
                    <a:lnTo>
                      <a:pt x="266" y="799"/>
                    </a:lnTo>
                    <a:lnTo>
                      <a:pt x="258" y="799"/>
                    </a:lnTo>
                    <a:lnTo>
                      <a:pt x="258" y="799"/>
                    </a:lnTo>
                    <a:lnTo>
                      <a:pt x="258" y="791"/>
                    </a:lnTo>
                    <a:lnTo>
                      <a:pt x="258" y="791"/>
                    </a:lnTo>
                    <a:lnTo>
                      <a:pt x="250" y="791"/>
                    </a:lnTo>
                    <a:lnTo>
                      <a:pt x="250" y="791"/>
                    </a:lnTo>
                    <a:lnTo>
                      <a:pt x="242" y="791"/>
                    </a:lnTo>
                    <a:lnTo>
                      <a:pt x="242" y="783"/>
                    </a:lnTo>
                    <a:lnTo>
                      <a:pt x="242" y="783"/>
                    </a:lnTo>
                    <a:lnTo>
                      <a:pt x="242" y="783"/>
                    </a:lnTo>
                    <a:lnTo>
                      <a:pt x="242" y="783"/>
                    </a:lnTo>
                    <a:lnTo>
                      <a:pt x="242" y="783"/>
                    </a:lnTo>
                    <a:lnTo>
                      <a:pt x="234" y="783"/>
                    </a:lnTo>
                    <a:lnTo>
                      <a:pt x="234" y="783"/>
                    </a:lnTo>
                    <a:lnTo>
                      <a:pt x="234" y="783"/>
                    </a:lnTo>
                    <a:lnTo>
                      <a:pt x="234" y="775"/>
                    </a:lnTo>
                    <a:lnTo>
                      <a:pt x="234" y="775"/>
                    </a:lnTo>
                    <a:lnTo>
                      <a:pt x="226" y="775"/>
                    </a:lnTo>
                    <a:lnTo>
                      <a:pt x="226" y="775"/>
                    </a:lnTo>
                    <a:lnTo>
                      <a:pt x="226" y="775"/>
                    </a:lnTo>
                    <a:lnTo>
                      <a:pt x="226" y="775"/>
                    </a:lnTo>
                    <a:lnTo>
                      <a:pt x="226" y="775"/>
                    </a:lnTo>
                    <a:lnTo>
                      <a:pt x="226" y="775"/>
                    </a:lnTo>
                    <a:lnTo>
                      <a:pt x="226" y="775"/>
                    </a:lnTo>
                    <a:lnTo>
                      <a:pt x="217" y="775"/>
                    </a:lnTo>
                    <a:lnTo>
                      <a:pt x="217" y="767"/>
                    </a:lnTo>
                    <a:lnTo>
                      <a:pt x="217" y="767"/>
                    </a:lnTo>
                    <a:lnTo>
                      <a:pt x="217" y="767"/>
                    </a:lnTo>
                    <a:lnTo>
                      <a:pt x="217" y="767"/>
                    </a:lnTo>
                    <a:lnTo>
                      <a:pt x="217" y="767"/>
                    </a:lnTo>
                    <a:lnTo>
                      <a:pt x="217" y="767"/>
                    </a:lnTo>
                    <a:lnTo>
                      <a:pt x="217" y="767"/>
                    </a:lnTo>
                    <a:lnTo>
                      <a:pt x="217" y="767"/>
                    </a:lnTo>
                    <a:lnTo>
                      <a:pt x="217" y="759"/>
                    </a:lnTo>
                    <a:lnTo>
                      <a:pt x="217" y="759"/>
                    </a:lnTo>
                    <a:lnTo>
                      <a:pt x="209" y="759"/>
                    </a:lnTo>
                    <a:lnTo>
                      <a:pt x="209" y="759"/>
                    </a:lnTo>
                    <a:lnTo>
                      <a:pt x="209" y="759"/>
                    </a:lnTo>
                    <a:lnTo>
                      <a:pt x="209" y="759"/>
                    </a:lnTo>
                    <a:lnTo>
                      <a:pt x="209" y="751"/>
                    </a:lnTo>
                    <a:lnTo>
                      <a:pt x="209" y="751"/>
                    </a:lnTo>
                    <a:lnTo>
                      <a:pt x="209" y="751"/>
                    </a:lnTo>
                    <a:lnTo>
                      <a:pt x="209" y="751"/>
                    </a:lnTo>
                    <a:lnTo>
                      <a:pt x="201" y="751"/>
                    </a:lnTo>
                    <a:lnTo>
                      <a:pt x="201" y="751"/>
                    </a:lnTo>
                    <a:lnTo>
                      <a:pt x="201" y="743"/>
                    </a:lnTo>
                    <a:lnTo>
                      <a:pt x="201" y="743"/>
                    </a:lnTo>
                    <a:lnTo>
                      <a:pt x="201" y="743"/>
                    </a:lnTo>
                    <a:lnTo>
                      <a:pt x="201" y="743"/>
                    </a:lnTo>
                    <a:lnTo>
                      <a:pt x="201" y="743"/>
                    </a:lnTo>
                    <a:lnTo>
                      <a:pt x="193" y="743"/>
                    </a:lnTo>
                    <a:lnTo>
                      <a:pt x="193" y="735"/>
                    </a:lnTo>
                    <a:lnTo>
                      <a:pt x="193" y="735"/>
                    </a:lnTo>
                    <a:lnTo>
                      <a:pt x="193" y="735"/>
                    </a:lnTo>
                    <a:lnTo>
                      <a:pt x="193" y="735"/>
                    </a:lnTo>
                    <a:lnTo>
                      <a:pt x="185" y="735"/>
                    </a:lnTo>
                    <a:lnTo>
                      <a:pt x="185" y="735"/>
                    </a:lnTo>
                    <a:lnTo>
                      <a:pt x="185" y="735"/>
                    </a:lnTo>
                    <a:lnTo>
                      <a:pt x="185" y="727"/>
                    </a:lnTo>
                    <a:lnTo>
                      <a:pt x="185" y="727"/>
                    </a:lnTo>
                    <a:lnTo>
                      <a:pt x="185" y="727"/>
                    </a:lnTo>
                    <a:lnTo>
                      <a:pt x="177" y="727"/>
                    </a:lnTo>
                    <a:lnTo>
                      <a:pt x="177" y="727"/>
                    </a:lnTo>
                    <a:lnTo>
                      <a:pt x="177" y="727"/>
                    </a:lnTo>
                    <a:lnTo>
                      <a:pt x="177" y="727"/>
                    </a:lnTo>
                    <a:lnTo>
                      <a:pt x="177" y="719"/>
                    </a:lnTo>
                    <a:lnTo>
                      <a:pt x="169" y="719"/>
                    </a:lnTo>
                    <a:lnTo>
                      <a:pt x="169" y="719"/>
                    </a:lnTo>
                    <a:lnTo>
                      <a:pt x="169" y="719"/>
                    </a:lnTo>
                    <a:lnTo>
                      <a:pt x="169" y="719"/>
                    </a:lnTo>
                    <a:lnTo>
                      <a:pt x="169" y="719"/>
                    </a:lnTo>
                    <a:lnTo>
                      <a:pt x="169" y="719"/>
                    </a:lnTo>
                    <a:lnTo>
                      <a:pt x="169"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45" y="703"/>
                    </a:lnTo>
                    <a:lnTo>
                      <a:pt x="145" y="703"/>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45" y="686"/>
                    </a:lnTo>
                    <a:lnTo>
                      <a:pt x="145" y="686"/>
                    </a:lnTo>
                    <a:lnTo>
                      <a:pt x="145" y="678"/>
                    </a:lnTo>
                    <a:lnTo>
                      <a:pt x="145" y="678"/>
                    </a:lnTo>
                    <a:lnTo>
                      <a:pt x="145" y="670"/>
                    </a:lnTo>
                    <a:lnTo>
                      <a:pt x="153" y="670"/>
                    </a:lnTo>
                    <a:lnTo>
                      <a:pt x="153" y="670"/>
                    </a:lnTo>
                    <a:lnTo>
                      <a:pt x="145" y="670"/>
                    </a:lnTo>
                    <a:lnTo>
                      <a:pt x="145" y="662"/>
                    </a:lnTo>
                    <a:lnTo>
                      <a:pt x="145" y="662"/>
                    </a:lnTo>
                    <a:lnTo>
                      <a:pt x="145" y="654"/>
                    </a:lnTo>
                    <a:lnTo>
                      <a:pt x="145" y="654"/>
                    </a:lnTo>
                    <a:lnTo>
                      <a:pt x="145" y="654"/>
                    </a:lnTo>
                    <a:lnTo>
                      <a:pt x="145" y="654"/>
                    </a:lnTo>
                    <a:lnTo>
                      <a:pt x="145" y="646"/>
                    </a:lnTo>
                    <a:lnTo>
                      <a:pt x="145" y="646"/>
                    </a:lnTo>
                    <a:lnTo>
                      <a:pt x="145" y="646"/>
                    </a:lnTo>
                    <a:lnTo>
                      <a:pt x="145" y="646"/>
                    </a:lnTo>
                    <a:lnTo>
                      <a:pt x="145" y="646"/>
                    </a:lnTo>
                    <a:lnTo>
                      <a:pt x="145" y="646"/>
                    </a:lnTo>
                    <a:lnTo>
                      <a:pt x="137" y="646"/>
                    </a:lnTo>
                    <a:lnTo>
                      <a:pt x="137" y="646"/>
                    </a:lnTo>
                    <a:lnTo>
                      <a:pt x="137" y="646"/>
                    </a:lnTo>
                    <a:lnTo>
                      <a:pt x="137" y="638"/>
                    </a:lnTo>
                    <a:lnTo>
                      <a:pt x="137" y="638"/>
                    </a:lnTo>
                    <a:lnTo>
                      <a:pt x="137" y="638"/>
                    </a:lnTo>
                    <a:lnTo>
                      <a:pt x="137" y="638"/>
                    </a:lnTo>
                    <a:lnTo>
                      <a:pt x="137" y="638"/>
                    </a:lnTo>
                    <a:lnTo>
                      <a:pt x="137" y="630"/>
                    </a:lnTo>
                    <a:lnTo>
                      <a:pt x="137" y="630"/>
                    </a:lnTo>
                    <a:lnTo>
                      <a:pt x="137" y="630"/>
                    </a:lnTo>
                    <a:lnTo>
                      <a:pt x="129" y="630"/>
                    </a:lnTo>
                    <a:lnTo>
                      <a:pt x="137" y="630"/>
                    </a:lnTo>
                    <a:lnTo>
                      <a:pt x="129" y="630"/>
                    </a:lnTo>
                    <a:lnTo>
                      <a:pt x="129" y="630"/>
                    </a:lnTo>
                    <a:lnTo>
                      <a:pt x="137" y="630"/>
                    </a:lnTo>
                    <a:lnTo>
                      <a:pt x="137" y="630"/>
                    </a:lnTo>
                    <a:lnTo>
                      <a:pt x="129" y="630"/>
                    </a:lnTo>
                    <a:lnTo>
                      <a:pt x="129" y="622"/>
                    </a:lnTo>
                    <a:lnTo>
                      <a:pt x="137" y="622"/>
                    </a:lnTo>
                    <a:lnTo>
                      <a:pt x="129" y="622"/>
                    </a:lnTo>
                    <a:lnTo>
                      <a:pt x="129" y="622"/>
                    </a:lnTo>
                    <a:lnTo>
                      <a:pt x="129" y="622"/>
                    </a:lnTo>
                    <a:lnTo>
                      <a:pt x="129" y="622"/>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9" y="581"/>
                    </a:lnTo>
                    <a:lnTo>
                      <a:pt x="121" y="581"/>
                    </a:lnTo>
                    <a:lnTo>
                      <a:pt x="121" y="581"/>
                    </a:lnTo>
                    <a:lnTo>
                      <a:pt x="121" y="581"/>
                    </a:lnTo>
                    <a:lnTo>
                      <a:pt x="121" y="573"/>
                    </a:lnTo>
                    <a:lnTo>
                      <a:pt x="121" y="573"/>
                    </a:lnTo>
                    <a:lnTo>
                      <a:pt x="121" y="573"/>
                    </a:lnTo>
                    <a:lnTo>
                      <a:pt x="121" y="573"/>
                    </a:lnTo>
                    <a:lnTo>
                      <a:pt x="121" y="573"/>
                    </a:lnTo>
                    <a:lnTo>
                      <a:pt x="129" y="573"/>
                    </a:lnTo>
                    <a:lnTo>
                      <a:pt x="129" y="565"/>
                    </a:lnTo>
                    <a:lnTo>
                      <a:pt x="129" y="565"/>
                    </a:lnTo>
                    <a:lnTo>
                      <a:pt x="129" y="565"/>
                    </a:lnTo>
                    <a:lnTo>
                      <a:pt x="129" y="565"/>
                    </a:lnTo>
                    <a:lnTo>
                      <a:pt x="129" y="565"/>
                    </a:lnTo>
                    <a:lnTo>
                      <a:pt x="129" y="557"/>
                    </a:lnTo>
                    <a:lnTo>
                      <a:pt x="137" y="549"/>
                    </a:lnTo>
                    <a:lnTo>
                      <a:pt x="137" y="549"/>
                    </a:lnTo>
                    <a:lnTo>
                      <a:pt x="137" y="549"/>
                    </a:lnTo>
                    <a:lnTo>
                      <a:pt x="129" y="549"/>
                    </a:lnTo>
                    <a:lnTo>
                      <a:pt x="129" y="549"/>
                    </a:lnTo>
                    <a:lnTo>
                      <a:pt x="129" y="541"/>
                    </a:lnTo>
                    <a:lnTo>
                      <a:pt x="129" y="541"/>
                    </a:lnTo>
                    <a:lnTo>
                      <a:pt x="129" y="541"/>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17"/>
                    </a:lnTo>
                    <a:lnTo>
                      <a:pt x="129" y="517"/>
                    </a:lnTo>
                    <a:lnTo>
                      <a:pt x="129" y="517"/>
                    </a:lnTo>
                    <a:lnTo>
                      <a:pt x="121" y="517"/>
                    </a:lnTo>
                    <a:lnTo>
                      <a:pt x="121" y="517"/>
                    </a:lnTo>
                    <a:lnTo>
                      <a:pt x="121" y="509"/>
                    </a:lnTo>
                    <a:lnTo>
                      <a:pt x="121" y="509"/>
                    </a:lnTo>
                    <a:lnTo>
                      <a:pt x="121" y="509"/>
                    </a:lnTo>
                    <a:lnTo>
                      <a:pt x="121" y="509"/>
                    </a:lnTo>
                    <a:lnTo>
                      <a:pt x="121" y="509"/>
                    </a:lnTo>
                    <a:lnTo>
                      <a:pt x="121" y="509"/>
                    </a:lnTo>
                    <a:lnTo>
                      <a:pt x="121" y="501"/>
                    </a:lnTo>
                    <a:lnTo>
                      <a:pt x="121" y="501"/>
                    </a:lnTo>
                    <a:lnTo>
                      <a:pt x="121" y="493"/>
                    </a:lnTo>
                    <a:lnTo>
                      <a:pt x="113" y="485"/>
                    </a:lnTo>
                    <a:lnTo>
                      <a:pt x="113" y="485"/>
                    </a:lnTo>
                    <a:lnTo>
                      <a:pt x="113" y="485"/>
                    </a:lnTo>
                    <a:lnTo>
                      <a:pt x="105" y="485"/>
                    </a:lnTo>
                    <a:lnTo>
                      <a:pt x="105" y="485"/>
                    </a:lnTo>
                    <a:lnTo>
                      <a:pt x="105" y="485"/>
                    </a:lnTo>
                    <a:lnTo>
                      <a:pt x="105" y="485"/>
                    </a:lnTo>
                    <a:lnTo>
                      <a:pt x="105" y="477"/>
                    </a:lnTo>
                    <a:lnTo>
                      <a:pt x="105" y="477"/>
                    </a:lnTo>
                    <a:lnTo>
                      <a:pt x="105" y="477"/>
                    </a:lnTo>
                    <a:lnTo>
                      <a:pt x="105" y="469"/>
                    </a:lnTo>
                    <a:lnTo>
                      <a:pt x="97" y="469"/>
                    </a:lnTo>
                    <a:lnTo>
                      <a:pt x="97" y="469"/>
                    </a:lnTo>
                    <a:lnTo>
                      <a:pt x="97" y="469"/>
                    </a:lnTo>
                    <a:lnTo>
                      <a:pt x="97" y="469"/>
                    </a:lnTo>
                    <a:lnTo>
                      <a:pt x="97" y="460"/>
                    </a:lnTo>
                    <a:lnTo>
                      <a:pt x="89" y="460"/>
                    </a:lnTo>
                    <a:lnTo>
                      <a:pt x="89" y="460"/>
                    </a:lnTo>
                    <a:lnTo>
                      <a:pt x="89" y="452"/>
                    </a:lnTo>
                    <a:lnTo>
                      <a:pt x="89" y="452"/>
                    </a:lnTo>
                    <a:lnTo>
                      <a:pt x="80" y="452"/>
                    </a:lnTo>
                    <a:lnTo>
                      <a:pt x="80" y="452"/>
                    </a:lnTo>
                    <a:lnTo>
                      <a:pt x="80" y="452"/>
                    </a:lnTo>
                    <a:lnTo>
                      <a:pt x="80" y="452"/>
                    </a:lnTo>
                    <a:lnTo>
                      <a:pt x="72" y="444"/>
                    </a:lnTo>
                    <a:lnTo>
                      <a:pt x="72" y="444"/>
                    </a:lnTo>
                    <a:lnTo>
                      <a:pt x="72" y="444"/>
                    </a:lnTo>
                    <a:lnTo>
                      <a:pt x="72" y="444"/>
                    </a:lnTo>
                    <a:lnTo>
                      <a:pt x="72" y="444"/>
                    </a:lnTo>
                    <a:lnTo>
                      <a:pt x="72" y="444"/>
                    </a:lnTo>
                    <a:lnTo>
                      <a:pt x="72" y="436"/>
                    </a:lnTo>
                    <a:lnTo>
                      <a:pt x="72" y="436"/>
                    </a:lnTo>
                    <a:lnTo>
                      <a:pt x="72" y="436"/>
                    </a:lnTo>
                    <a:lnTo>
                      <a:pt x="64" y="428"/>
                    </a:lnTo>
                    <a:lnTo>
                      <a:pt x="64" y="428"/>
                    </a:lnTo>
                    <a:lnTo>
                      <a:pt x="56" y="420"/>
                    </a:lnTo>
                    <a:lnTo>
                      <a:pt x="56" y="420"/>
                    </a:lnTo>
                    <a:lnTo>
                      <a:pt x="56" y="420"/>
                    </a:lnTo>
                    <a:lnTo>
                      <a:pt x="48" y="420"/>
                    </a:lnTo>
                    <a:lnTo>
                      <a:pt x="48" y="420"/>
                    </a:lnTo>
                    <a:lnTo>
                      <a:pt x="48" y="420"/>
                    </a:lnTo>
                    <a:lnTo>
                      <a:pt x="40" y="412"/>
                    </a:lnTo>
                    <a:lnTo>
                      <a:pt x="40" y="412"/>
                    </a:lnTo>
                    <a:lnTo>
                      <a:pt x="40" y="412"/>
                    </a:lnTo>
                    <a:lnTo>
                      <a:pt x="32" y="412"/>
                    </a:lnTo>
                    <a:lnTo>
                      <a:pt x="32" y="404"/>
                    </a:lnTo>
                    <a:lnTo>
                      <a:pt x="32" y="404"/>
                    </a:lnTo>
                    <a:lnTo>
                      <a:pt x="24" y="404"/>
                    </a:lnTo>
                    <a:lnTo>
                      <a:pt x="24" y="404"/>
                    </a:lnTo>
                    <a:lnTo>
                      <a:pt x="24" y="404"/>
                    </a:lnTo>
                    <a:lnTo>
                      <a:pt x="16" y="396"/>
                    </a:lnTo>
                    <a:lnTo>
                      <a:pt x="16" y="396"/>
                    </a:lnTo>
                    <a:lnTo>
                      <a:pt x="16" y="396"/>
                    </a:lnTo>
                    <a:lnTo>
                      <a:pt x="8" y="388"/>
                    </a:lnTo>
                    <a:lnTo>
                      <a:pt x="8" y="388"/>
                    </a:lnTo>
                    <a:lnTo>
                      <a:pt x="16" y="380"/>
                    </a:lnTo>
                    <a:lnTo>
                      <a:pt x="16" y="380"/>
                    </a:lnTo>
                    <a:lnTo>
                      <a:pt x="16" y="380"/>
                    </a:lnTo>
                    <a:lnTo>
                      <a:pt x="8" y="372"/>
                    </a:lnTo>
                    <a:lnTo>
                      <a:pt x="8" y="372"/>
                    </a:lnTo>
                    <a:lnTo>
                      <a:pt x="8" y="372"/>
                    </a:lnTo>
                    <a:lnTo>
                      <a:pt x="8" y="364"/>
                    </a:lnTo>
                    <a:lnTo>
                      <a:pt x="8" y="364"/>
                    </a:lnTo>
                    <a:lnTo>
                      <a:pt x="8" y="364"/>
                    </a:lnTo>
                    <a:lnTo>
                      <a:pt x="8" y="356"/>
                    </a:lnTo>
                    <a:lnTo>
                      <a:pt x="0" y="347"/>
                    </a:lnTo>
                    <a:lnTo>
                      <a:pt x="8" y="347"/>
                    </a:lnTo>
                    <a:lnTo>
                      <a:pt x="8" y="339"/>
                    </a:lnTo>
                    <a:lnTo>
                      <a:pt x="8" y="339"/>
                    </a:lnTo>
                    <a:lnTo>
                      <a:pt x="8" y="339"/>
                    </a:lnTo>
                    <a:lnTo>
                      <a:pt x="8" y="331"/>
                    </a:lnTo>
                    <a:lnTo>
                      <a:pt x="8" y="331"/>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299"/>
                    </a:lnTo>
                    <a:lnTo>
                      <a:pt x="32" y="291"/>
                    </a:lnTo>
                    <a:lnTo>
                      <a:pt x="32" y="283"/>
                    </a:lnTo>
                    <a:lnTo>
                      <a:pt x="32" y="283"/>
                    </a:lnTo>
                    <a:lnTo>
                      <a:pt x="40" y="283"/>
                    </a:lnTo>
                    <a:lnTo>
                      <a:pt x="40" y="283"/>
                    </a:lnTo>
                    <a:lnTo>
                      <a:pt x="40" y="283"/>
                    </a:lnTo>
                    <a:lnTo>
                      <a:pt x="40" y="283"/>
                    </a:lnTo>
                    <a:lnTo>
                      <a:pt x="40" y="275"/>
                    </a:lnTo>
                    <a:lnTo>
                      <a:pt x="40" y="275"/>
                    </a:lnTo>
                    <a:lnTo>
                      <a:pt x="48" y="267"/>
                    </a:lnTo>
                    <a:lnTo>
                      <a:pt x="48" y="259"/>
                    </a:lnTo>
                    <a:lnTo>
                      <a:pt x="56" y="251"/>
                    </a:lnTo>
                    <a:lnTo>
                      <a:pt x="56" y="251"/>
                    </a:lnTo>
                    <a:lnTo>
                      <a:pt x="56" y="243"/>
                    </a:lnTo>
                    <a:lnTo>
                      <a:pt x="56" y="243"/>
                    </a:lnTo>
                    <a:lnTo>
                      <a:pt x="56" y="243"/>
                    </a:lnTo>
                    <a:lnTo>
                      <a:pt x="64" y="234"/>
                    </a:lnTo>
                    <a:lnTo>
                      <a:pt x="64" y="234"/>
                    </a:lnTo>
                    <a:lnTo>
                      <a:pt x="64" y="226"/>
                    </a:lnTo>
                    <a:lnTo>
                      <a:pt x="64" y="218"/>
                    </a:lnTo>
                    <a:lnTo>
                      <a:pt x="64"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194"/>
                    </a:lnTo>
                    <a:lnTo>
                      <a:pt x="48" y="194"/>
                    </a:lnTo>
                    <a:lnTo>
                      <a:pt x="56" y="194"/>
                    </a:lnTo>
                    <a:lnTo>
                      <a:pt x="56" y="194"/>
                    </a:lnTo>
                    <a:lnTo>
                      <a:pt x="56" y="194"/>
                    </a:lnTo>
                    <a:lnTo>
                      <a:pt x="56" y="194"/>
                    </a:lnTo>
                    <a:lnTo>
                      <a:pt x="56" y="194"/>
                    </a:lnTo>
                    <a:lnTo>
                      <a:pt x="56" y="186"/>
                    </a:lnTo>
                    <a:lnTo>
                      <a:pt x="56" y="186"/>
                    </a:lnTo>
                    <a:lnTo>
                      <a:pt x="64" y="186"/>
                    </a:lnTo>
                    <a:lnTo>
                      <a:pt x="64" y="170"/>
                    </a:lnTo>
                    <a:lnTo>
                      <a:pt x="64" y="170"/>
                    </a:lnTo>
                    <a:lnTo>
                      <a:pt x="64" y="170"/>
                    </a:lnTo>
                    <a:lnTo>
                      <a:pt x="64" y="162"/>
                    </a:lnTo>
                    <a:lnTo>
                      <a:pt x="64" y="162"/>
                    </a:lnTo>
                    <a:lnTo>
                      <a:pt x="72" y="154"/>
                    </a:lnTo>
                    <a:lnTo>
                      <a:pt x="72" y="154"/>
                    </a:lnTo>
                    <a:lnTo>
                      <a:pt x="72" y="154"/>
                    </a:lnTo>
                    <a:lnTo>
                      <a:pt x="72" y="146"/>
                    </a:lnTo>
                    <a:lnTo>
                      <a:pt x="72" y="146"/>
                    </a:lnTo>
                    <a:lnTo>
                      <a:pt x="72" y="130"/>
                    </a:lnTo>
                    <a:lnTo>
                      <a:pt x="72" y="122"/>
                    </a:lnTo>
                    <a:lnTo>
                      <a:pt x="72" y="113"/>
                    </a:lnTo>
                    <a:lnTo>
                      <a:pt x="72" y="113"/>
                    </a:lnTo>
                    <a:lnTo>
                      <a:pt x="72" y="113"/>
                    </a:lnTo>
                    <a:lnTo>
                      <a:pt x="72" y="105"/>
                    </a:lnTo>
                    <a:lnTo>
                      <a:pt x="72" y="105"/>
                    </a:lnTo>
                    <a:lnTo>
                      <a:pt x="72" y="105"/>
                    </a:lnTo>
                    <a:lnTo>
                      <a:pt x="72" y="105"/>
                    </a:lnTo>
                    <a:lnTo>
                      <a:pt x="72" y="105"/>
                    </a:lnTo>
                    <a:lnTo>
                      <a:pt x="72" y="105"/>
                    </a:lnTo>
                    <a:lnTo>
                      <a:pt x="72" y="105"/>
                    </a:lnTo>
                    <a:lnTo>
                      <a:pt x="72" y="105"/>
                    </a:lnTo>
                    <a:lnTo>
                      <a:pt x="72" y="105"/>
                    </a:lnTo>
                    <a:lnTo>
                      <a:pt x="72" y="105"/>
                    </a:lnTo>
                    <a:lnTo>
                      <a:pt x="64" y="97"/>
                    </a:lnTo>
                    <a:lnTo>
                      <a:pt x="64" y="97"/>
                    </a:lnTo>
                    <a:lnTo>
                      <a:pt x="64" y="97"/>
                    </a:lnTo>
                    <a:lnTo>
                      <a:pt x="64" y="89"/>
                    </a:lnTo>
                    <a:lnTo>
                      <a:pt x="64" y="89"/>
                    </a:lnTo>
                    <a:lnTo>
                      <a:pt x="64" y="89"/>
                    </a:lnTo>
                    <a:lnTo>
                      <a:pt x="64" y="89"/>
                    </a:lnTo>
                    <a:lnTo>
                      <a:pt x="64" y="89"/>
                    </a:lnTo>
                    <a:lnTo>
                      <a:pt x="64" y="89"/>
                    </a:lnTo>
                    <a:lnTo>
                      <a:pt x="56" y="81"/>
                    </a:lnTo>
                    <a:lnTo>
                      <a:pt x="56" y="81"/>
                    </a:lnTo>
                    <a:lnTo>
                      <a:pt x="56" y="81"/>
                    </a:lnTo>
                    <a:lnTo>
                      <a:pt x="56" y="73"/>
                    </a:lnTo>
                    <a:lnTo>
                      <a:pt x="56" y="73"/>
                    </a:lnTo>
                    <a:lnTo>
                      <a:pt x="56" y="73"/>
                    </a:lnTo>
                    <a:lnTo>
                      <a:pt x="56" y="73"/>
                    </a:lnTo>
                    <a:lnTo>
                      <a:pt x="56" y="65"/>
                    </a:lnTo>
                    <a:lnTo>
                      <a:pt x="56" y="65"/>
                    </a:lnTo>
                    <a:lnTo>
                      <a:pt x="56" y="65"/>
                    </a:lnTo>
                    <a:lnTo>
                      <a:pt x="48" y="57"/>
                    </a:lnTo>
                    <a:lnTo>
                      <a:pt x="48" y="57"/>
                    </a:lnTo>
                    <a:lnTo>
                      <a:pt x="48" y="57"/>
                    </a:lnTo>
                    <a:lnTo>
                      <a:pt x="48" y="57"/>
                    </a:lnTo>
                    <a:lnTo>
                      <a:pt x="40" y="57"/>
                    </a:lnTo>
                    <a:lnTo>
                      <a:pt x="40" y="57"/>
                    </a:lnTo>
                    <a:lnTo>
                      <a:pt x="40" y="57"/>
                    </a:lnTo>
                    <a:lnTo>
                      <a:pt x="40" y="57"/>
                    </a:lnTo>
                    <a:lnTo>
                      <a:pt x="40" y="57"/>
                    </a:lnTo>
                    <a:lnTo>
                      <a:pt x="40" y="49"/>
                    </a:lnTo>
                    <a:lnTo>
                      <a:pt x="32" y="49"/>
                    </a:lnTo>
                    <a:lnTo>
                      <a:pt x="32" y="49"/>
                    </a:lnTo>
                    <a:lnTo>
                      <a:pt x="32" y="49"/>
                    </a:lnTo>
                    <a:lnTo>
                      <a:pt x="40" y="49"/>
                    </a:lnTo>
                    <a:lnTo>
                      <a:pt x="40" y="49"/>
                    </a:lnTo>
                    <a:lnTo>
                      <a:pt x="40" y="41"/>
                    </a:lnTo>
                    <a:lnTo>
                      <a:pt x="40" y="41"/>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9"/>
                    </a:lnTo>
                    <a:lnTo>
                      <a:pt x="40" y="9"/>
                    </a:lnTo>
                    <a:lnTo>
                      <a:pt x="40" y="9"/>
                    </a:lnTo>
                    <a:lnTo>
                      <a:pt x="40" y="9"/>
                    </a:lnTo>
                    <a:lnTo>
                      <a:pt x="40" y="0"/>
                    </a:lnTo>
                    <a:lnTo>
                      <a:pt x="40" y="0"/>
                    </a:lnTo>
                    <a:lnTo>
                      <a:pt x="40" y="0"/>
                    </a:lnTo>
                    <a:lnTo>
                      <a:pt x="40" y="0"/>
                    </a:lnTo>
                    <a:lnTo>
                      <a:pt x="72" y="0"/>
                    </a:lnTo>
                    <a:lnTo>
                      <a:pt x="72" y="0"/>
                    </a:lnTo>
                    <a:lnTo>
                      <a:pt x="97" y="0"/>
                    </a:lnTo>
                    <a:lnTo>
                      <a:pt x="105" y="0"/>
                    </a:lnTo>
                    <a:lnTo>
                      <a:pt x="105" y="0"/>
                    </a:lnTo>
                    <a:lnTo>
                      <a:pt x="113" y="0"/>
                    </a:lnTo>
                    <a:lnTo>
                      <a:pt x="129" y="0"/>
                    </a:lnTo>
                    <a:lnTo>
                      <a:pt x="145" y="0"/>
                    </a:lnTo>
                    <a:lnTo>
                      <a:pt x="161" y="0"/>
                    </a:lnTo>
                    <a:lnTo>
                      <a:pt x="161" y="0"/>
                    </a:lnTo>
                    <a:lnTo>
                      <a:pt x="161" y="0"/>
                    </a:lnTo>
                    <a:lnTo>
                      <a:pt x="169" y="0"/>
                    </a:lnTo>
                    <a:lnTo>
                      <a:pt x="17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6" name="Freeform 3082"/>
              <p:cNvSpPr>
                <a:spLocks noEditPoints="1"/>
              </p:cNvSpPr>
              <p:nvPr/>
            </p:nvSpPr>
            <p:spPr bwMode="auto">
              <a:xfrm>
                <a:off x="2860" y="2212"/>
                <a:ext cx="701" cy="1348"/>
              </a:xfrm>
              <a:custGeom>
                <a:avLst/>
                <a:gdLst/>
                <a:ahLst/>
                <a:cxnLst>
                  <a:cxn ang="0">
                    <a:pos x="564" y="1316"/>
                  </a:cxn>
                  <a:cxn ang="0">
                    <a:pos x="508" y="1243"/>
                  </a:cxn>
                  <a:cxn ang="0">
                    <a:pos x="508" y="1211"/>
                  </a:cxn>
                  <a:cxn ang="0">
                    <a:pos x="508" y="1130"/>
                  </a:cxn>
                  <a:cxn ang="0">
                    <a:pos x="459" y="1122"/>
                  </a:cxn>
                  <a:cxn ang="0">
                    <a:pos x="411" y="1041"/>
                  </a:cxn>
                  <a:cxn ang="0">
                    <a:pos x="395" y="985"/>
                  </a:cxn>
                  <a:cxn ang="0">
                    <a:pos x="419" y="961"/>
                  </a:cxn>
                  <a:cxn ang="0">
                    <a:pos x="419" y="985"/>
                  </a:cxn>
                  <a:cxn ang="0">
                    <a:pos x="467" y="1017"/>
                  </a:cxn>
                  <a:cxn ang="0">
                    <a:pos x="451" y="969"/>
                  </a:cxn>
                  <a:cxn ang="0">
                    <a:pos x="443" y="945"/>
                  </a:cxn>
                  <a:cxn ang="0">
                    <a:pos x="427" y="945"/>
                  </a:cxn>
                  <a:cxn ang="0">
                    <a:pos x="411" y="912"/>
                  </a:cxn>
                  <a:cxn ang="0">
                    <a:pos x="435" y="880"/>
                  </a:cxn>
                  <a:cxn ang="0">
                    <a:pos x="395" y="896"/>
                  </a:cxn>
                  <a:cxn ang="0">
                    <a:pos x="395" y="928"/>
                  </a:cxn>
                  <a:cxn ang="0">
                    <a:pos x="371" y="928"/>
                  </a:cxn>
                  <a:cxn ang="0">
                    <a:pos x="330" y="904"/>
                  </a:cxn>
                  <a:cxn ang="0">
                    <a:pos x="290" y="856"/>
                  </a:cxn>
                  <a:cxn ang="0">
                    <a:pos x="274" y="832"/>
                  </a:cxn>
                  <a:cxn ang="0">
                    <a:pos x="226" y="775"/>
                  </a:cxn>
                  <a:cxn ang="0">
                    <a:pos x="169" y="719"/>
                  </a:cxn>
                  <a:cxn ang="0">
                    <a:pos x="145" y="646"/>
                  </a:cxn>
                  <a:cxn ang="0">
                    <a:pos x="129" y="606"/>
                  </a:cxn>
                  <a:cxn ang="0">
                    <a:pos x="129" y="565"/>
                  </a:cxn>
                  <a:cxn ang="0">
                    <a:pos x="97" y="469"/>
                  </a:cxn>
                  <a:cxn ang="0">
                    <a:pos x="8" y="372"/>
                  </a:cxn>
                  <a:cxn ang="0">
                    <a:pos x="64" y="218"/>
                  </a:cxn>
                  <a:cxn ang="0">
                    <a:pos x="72" y="105"/>
                  </a:cxn>
                  <a:cxn ang="0">
                    <a:pos x="40" y="33"/>
                  </a:cxn>
                  <a:cxn ang="0">
                    <a:pos x="40" y="0"/>
                  </a:cxn>
                  <a:cxn ang="0">
                    <a:pos x="56" y="73"/>
                  </a:cxn>
                  <a:cxn ang="0">
                    <a:pos x="56" y="194"/>
                  </a:cxn>
                  <a:cxn ang="0">
                    <a:pos x="24" y="307"/>
                  </a:cxn>
                  <a:cxn ang="0">
                    <a:pos x="72" y="436"/>
                  </a:cxn>
                  <a:cxn ang="0">
                    <a:pos x="129" y="517"/>
                  </a:cxn>
                  <a:cxn ang="0">
                    <a:pos x="121" y="590"/>
                  </a:cxn>
                  <a:cxn ang="0">
                    <a:pos x="137" y="622"/>
                  </a:cxn>
                  <a:cxn ang="0">
                    <a:pos x="145" y="694"/>
                  </a:cxn>
                  <a:cxn ang="0">
                    <a:pos x="209" y="751"/>
                  </a:cxn>
                  <a:cxn ang="0">
                    <a:pos x="266" y="799"/>
                  </a:cxn>
                  <a:cxn ang="0">
                    <a:pos x="290" y="832"/>
                  </a:cxn>
                  <a:cxn ang="0">
                    <a:pos x="298" y="904"/>
                  </a:cxn>
                  <a:cxn ang="0">
                    <a:pos x="355" y="912"/>
                  </a:cxn>
                  <a:cxn ang="0">
                    <a:pos x="395" y="937"/>
                  </a:cxn>
                  <a:cxn ang="0">
                    <a:pos x="395" y="912"/>
                  </a:cxn>
                  <a:cxn ang="0">
                    <a:pos x="395" y="872"/>
                  </a:cxn>
                  <a:cxn ang="0">
                    <a:pos x="419" y="904"/>
                  </a:cxn>
                  <a:cxn ang="0">
                    <a:pos x="427" y="920"/>
                  </a:cxn>
                  <a:cxn ang="0">
                    <a:pos x="451" y="953"/>
                  </a:cxn>
                  <a:cxn ang="0">
                    <a:pos x="443" y="953"/>
                  </a:cxn>
                  <a:cxn ang="0">
                    <a:pos x="467" y="1001"/>
                  </a:cxn>
                  <a:cxn ang="0">
                    <a:pos x="427" y="993"/>
                  </a:cxn>
                  <a:cxn ang="0">
                    <a:pos x="411" y="969"/>
                  </a:cxn>
                  <a:cxn ang="0">
                    <a:pos x="403" y="945"/>
                  </a:cxn>
                  <a:cxn ang="0">
                    <a:pos x="395" y="1009"/>
                  </a:cxn>
                  <a:cxn ang="0">
                    <a:pos x="427" y="1090"/>
                  </a:cxn>
                  <a:cxn ang="0">
                    <a:pos x="492" y="1138"/>
                  </a:cxn>
                  <a:cxn ang="0">
                    <a:pos x="532" y="1187"/>
                  </a:cxn>
                  <a:cxn ang="0">
                    <a:pos x="508" y="1227"/>
                  </a:cxn>
                  <a:cxn ang="0">
                    <a:pos x="516" y="1284"/>
                  </a:cxn>
                  <a:cxn ang="0">
                    <a:pos x="467" y="0"/>
                  </a:cxn>
                </a:cxnLst>
                <a:rect l="0" t="0" r="r" b="b"/>
                <a:pathLst>
                  <a:path w="701" h="1348">
                    <a:moveTo>
                      <a:pt x="177" y="0"/>
                    </a:moveTo>
                    <a:lnTo>
                      <a:pt x="185" y="0"/>
                    </a:ln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298" y="0"/>
                    </a:lnTo>
                    <a:lnTo>
                      <a:pt x="298" y="0"/>
                    </a:lnTo>
                    <a:lnTo>
                      <a:pt x="306" y="0"/>
                    </a:lnTo>
                    <a:lnTo>
                      <a:pt x="306"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45" y="0"/>
                    </a:lnTo>
                    <a:lnTo>
                      <a:pt x="645" y="0"/>
                    </a:lnTo>
                    <a:lnTo>
                      <a:pt x="653" y="0"/>
                    </a:lnTo>
                    <a:lnTo>
                      <a:pt x="653" y="0"/>
                    </a:lnTo>
                    <a:lnTo>
                      <a:pt x="669" y="0"/>
                    </a:lnTo>
                    <a:lnTo>
                      <a:pt x="677" y="0"/>
                    </a:lnTo>
                    <a:lnTo>
                      <a:pt x="701" y="0"/>
                    </a:lnTo>
                    <a:lnTo>
                      <a:pt x="701" y="0"/>
                    </a:lnTo>
                    <a:lnTo>
                      <a:pt x="701" y="1348"/>
                    </a:lnTo>
                    <a:lnTo>
                      <a:pt x="701" y="1348"/>
                    </a:lnTo>
                    <a:lnTo>
                      <a:pt x="596" y="1348"/>
                    </a:lnTo>
                    <a:lnTo>
                      <a:pt x="596" y="1348"/>
                    </a:lnTo>
                    <a:lnTo>
                      <a:pt x="596" y="1348"/>
                    </a:lnTo>
                    <a:lnTo>
                      <a:pt x="596" y="1348"/>
                    </a:lnTo>
                    <a:lnTo>
                      <a:pt x="596" y="1348"/>
                    </a:lnTo>
                    <a:lnTo>
                      <a:pt x="596" y="1348"/>
                    </a:lnTo>
                    <a:lnTo>
                      <a:pt x="588" y="1348"/>
                    </a:lnTo>
                    <a:lnTo>
                      <a:pt x="588" y="1348"/>
                    </a:lnTo>
                    <a:lnTo>
                      <a:pt x="588" y="1348"/>
                    </a:lnTo>
                    <a:lnTo>
                      <a:pt x="580" y="1348"/>
                    </a:lnTo>
                    <a:lnTo>
                      <a:pt x="580" y="1348"/>
                    </a:lnTo>
                    <a:lnTo>
                      <a:pt x="580" y="1340"/>
                    </a:lnTo>
                    <a:lnTo>
                      <a:pt x="580" y="1340"/>
                    </a:lnTo>
                    <a:lnTo>
                      <a:pt x="580" y="1340"/>
                    </a:lnTo>
                    <a:lnTo>
                      <a:pt x="580" y="1340"/>
                    </a:lnTo>
                    <a:lnTo>
                      <a:pt x="580" y="1340"/>
                    </a:lnTo>
                    <a:lnTo>
                      <a:pt x="580" y="1340"/>
                    </a:lnTo>
                    <a:lnTo>
                      <a:pt x="580" y="1340"/>
                    </a:lnTo>
                    <a:lnTo>
                      <a:pt x="572" y="1332"/>
                    </a:lnTo>
                    <a:lnTo>
                      <a:pt x="572" y="1332"/>
                    </a:lnTo>
                    <a:lnTo>
                      <a:pt x="572" y="1332"/>
                    </a:lnTo>
                    <a:lnTo>
                      <a:pt x="572" y="1332"/>
                    </a:lnTo>
                    <a:lnTo>
                      <a:pt x="572" y="1332"/>
                    </a:lnTo>
                    <a:lnTo>
                      <a:pt x="572" y="1332"/>
                    </a:lnTo>
                    <a:lnTo>
                      <a:pt x="572" y="1324"/>
                    </a:lnTo>
                    <a:lnTo>
                      <a:pt x="564" y="1324"/>
                    </a:lnTo>
                    <a:lnTo>
                      <a:pt x="564" y="1324"/>
                    </a:lnTo>
                    <a:lnTo>
                      <a:pt x="564" y="1316"/>
                    </a:lnTo>
                    <a:lnTo>
                      <a:pt x="564" y="1316"/>
                    </a:lnTo>
                    <a:lnTo>
                      <a:pt x="564" y="1316"/>
                    </a:lnTo>
                    <a:lnTo>
                      <a:pt x="564" y="1316"/>
                    </a:lnTo>
                    <a:lnTo>
                      <a:pt x="564" y="1316"/>
                    </a:lnTo>
                    <a:lnTo>
                      <a:pt x="556" y="1316"/>
                    </a:lnTo>
                    <a:lnTo>
                      <a:pt x="556" y="1316"/>
                    </a:lnTo>
                    <a:lnTo>
                      <a:pt x="556" y="1308"/>
                    </a:lnTo>
                    <a:lnTo>
                      <a:pt x="556" y="1308"/>
                    </a:lnTo>
                    <a:lnTo>
                      <a:pt x="556" y="1308"/>
                    </a:lnTo>
                    <a:lnTo>
                      <a:pt x="556" y="1308"/>
                    </a:lnTo>
                    <a:lnTo>
                      <a:pt x="548" y="1308"/>
                    </a:lnTo>
                    <a:lnTo>
                      <a:pt x="548" y="1308"/>
                    </a:lnTo>
                    <a:lnTo>
                      <a:pt x="548" y="1308"/>
                    </a:lnTo>
                    <a:lnTo>
                      <a:pt x="548" y="1308"/>
                    </a:lnTo>
                    <a:lnTo>
                      <a:pt x="540" y="1300"/>
                    </a:lnTo>
                    <a:lnTo>
                      <a:pt x="540" y="1300"/>
                    </a:lnTo>
                    <a:lnTo>
                      <a:pt x="532" y="1300"/>
                    </a:lnTo>
                    <a:lnTo>
                      <a:pt x="532" y="1300"/>
                    </a:lnTo>
                    <a:lnTo>
                      <a:pt x="532" y="1300"/>
                    </a:lnTo>
                    <a:lnTo>
                      <a:pt x="532" y="1292"/>
                    </a:lnTo>
                    <a:lnTo>
                      <a:pt x="524" y="1292"/>
                    </a:lnTo>
                    <a:lnTo>
                      <a:pt x="524" y="1292"/>
                    </a:lnTo>
                    <a:lnTo>
                      <a:pt x="524" y="1292"/>
                    </a:lnTo>
                    <a:lnTo>
                      <a:pt x="524" y="1292"/>
                    </a:lnTo>
                    <a:lnTo>
                      <a:pt x="524" y="1292"/>
                    </a:lnTo>
                    <a:lnTo>
                      <a:pt x="524" y="1284"/>
                    </a:lnTo>
                    <a:lnTo>
                      <a:pt x="524" y="1284"/>
                    </a:lnTo>
                    <a:lnTo>
                      <a:pt x="524" y="1284"/>
                    </a:lnTo>
                    <a:lnTo>
                      <a:pt x="524" y="1284"/>
                    </a:lnTo>
                    <a:lnTo>
                      <a:pt x="524" y="1284"/>
                    </a:lnTo>
                    <a:lnTo>
                      <a:pt x="524" y="1284"/>
                    </a:lnTo>
                    <a:lnTo>
                      <a:pt x="524" y="1284"/>
                    </a:lnTo>
                    <a:lnTo>
                      <a:pt x="516" y="1284"/>
                    </a:lnTo>
                    <a:lnTo>
                      <a:pt x="516" y="1284"/>
                    </a:lnTo>
                    <a:lnTo>
                      <a:pt x="516" y="1284"/>
                    </a:lnTo>
                    <a:lnTo>
                      <a:pt x="516" y="1284"/>
                    </a:lnTo>
                    <a:lnTo>
                      <a:pt x="516" y="1284"/>
                    </a:lnTo>
                    <a:lnTo>
                      <a:pt x="516" y="1284"/>
                    </a:lnTo>
                    <a:lnTo>
                      <a:pt x="516" y="1284"/>
                    </a:lnTo>
                    <a:lnTo>
                      <a:pt x="516" y="1284"/>
                    </a:lnTo>
                    <a:lnTo>
                      <a:pt x="516" y="1275"/>
                    </a:lnTo>
                    <a:lnTo>
                      <a:pt x="516" y="1275"/>
                    </a:lnTo>
                    <a:lnTo>
                      <a:pt x="516" y="1275"/>
                    </a:lnTo>
                    <a:lnTo>
                      <a:pt x="516" y="1275"/>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59"/>
                    </a:lnTo>
                    <a:lnTo>
                      <a:pt x="516" y="1259"/>
                    </a:lnTo>
                    <a:lnTo>
                      <a:pt x="516" y="1259"/>
                    </a:lnTo>
                    <a:lnTo>
                      <a:pt x="516" y="1259"/>
                    </a:lnTo>
                    <a:lnTo>
                      <a:pt x="516" y="1259"/>
                    </a:lnTo>
                    <a:lnTo>
                      <a:pt x="516" y="1259"/>
                    </a:lnTo>
                    <a:lnTo>
                      <a:pt x="508" y="1259"/>
                    </a:lnTo>
                    <a:lnTo>
                      <a:pt x="508" y="1259"/>
                    </a:lnTo>
                    <a:lnTo>
                      <a:pt x="508" y="1259"/>
                    </a:lnTo>
                    <a:lnTo>
                      <a:pt x="508" y="1259"/>
                    </a:lnTo>
                    <a:lnTo>
                      <a:pt x="508" y="1259"/>
                    </a:lnTo>
                    <a:lnTo>
                      <a:pt x="508" y="1259"/>
                    </a:lnTo>
                    <a:lnTo>
                      <a:pt x="508" y="1259"/>
                    </a:lnTo>
                    <a:lnTo>
                      <a:pt x="508" y="1259"/>
                    </a:lnTo>
                    <a:lnTo>
                      <a:pt x="508" y="1259"/>
                    </a:lnTo>
                    <a:lnTo>
                      <a:pt x="508" y="1251"/>
                    </a:lnTo>
                    <a:lnTo>
                      <a:pt x="508" y="1251"/>
                    </a:lnTo>
                    <a:lnTo>
                      <a:pt x="508" y="1251"/>
                    </a:lnTo>
                    <a:lnTo>
                      <a:pt x="508" y="1251"/>
                    </a:lnTo>
                    <a:lnTo>
                      <a:pt x="508" y="1251"/>
                    </a:lnTo>
                    <a:lnTo>
                      <a:pt x="508" y="1251"/>
                    </a:lnTo>
                    <a:lnTo>
                      <a:pt x="508" y="1251"/>
                    </a:lnTo>
                    <a:lnTo>
                      <a:pt x="508" y="1251"/>
                    </a:lnTo>
                    <a:lnTo>
                      <a:pt x="508" y="1243"/>
                    </a:lnTo>
                    <a:lnTo>
                      <a:pt x="508" y="1243"/>
                    </a:lnTo>
                    <a:lnTo>
                      <a:pt x="508" y="1243"/>
                    </a:lnTo>
                    <a:lnTo>
                      <a:pt x="508" y="1243"/>
                    </a:lnTo>
                    <a:lnTo>
                      <a:pt x="508" y="1243"/>
                    </a:lnTo>
                    <a:lnTo>
                      <a:pt x="508" y="1243"/>
                    </a:lnTo>
                    <a:lnTo>
                      <a:pt x="508" y="1243"/>
                    </a:lnTo>
                    <a:lnTo>
                      <a:pt x="508" y="1243"/>
                    </a:lnTo>
                    <a:lnTo>
                      <a:pt x="508" y="1243"/>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0" y="1235"/>
                    </a:lnTo>
                    <a:lnTo>
                      <a:pt x="500" y="1235"/>
                    </a:lnTo>
                    <a:lnTo>
                      <a:pt x="500" y="1235"/>
                    </a:lnTo>
                    <a:lnTo>
                      <a:pt x="500" y="1235"/>
                    </a:lnTo>
                    <a:lnTo>
                      <a:pt x="508" y="1235"/>
                    </a:lnTo>
                    <a:lnTo>
                      <a:pt x="508" y="1235"/>
                    </a:lnTo>
                    <a:lnTo>
                      <a:pt x="508"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27"/>
                    </a:lnTo>
                    <a:lnTo>
                      <a:pt x="500" y="1219"/>
                    </a:lnTo>
                    <a:lnTo>
                      <a:pt x="508" y="1219"/>
                    </a:lnTo>
                    <a:lnTo>
                      <a:pt x="508" y="1227"/>
                    </a:lnTo>
                    <a:lnTo>
                      <a:pt x="508" y="1227"/>
                    </a:lnTo>
                    <a:lnTo>
                      <a:pt x="500"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0" y="1211"/>
                    </a:lnTo>
                    <a:lnTo>
                      <a:pt x="500" y="1211"/>
                    </a:lnTo>
                    <a:lnTo>
                      <a:pt x="500" y="1211"/>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8" y="1203"/>
                    </a:lnTo>
                    <a:lnTo>
                      <a:pt x="508" y="1203"/>
                    </a:lnTo>
                    <a:lnTo>
                      <a:pt x="508" y="1203"/>
                    </a:lnTo>
                    <a:lnTo>
                      <a:pt x="508" y="1203"/>
                    </a:lnTo>
                    <a:lnTo>
                      <a:pt x="508" y="1211"/>
                    </a:lnTo>
                    <a:lnTo>
                      <a:pt x="508" y="1203"/>
                    </a:lnTo>
                    <a:lnTo>
                      <a:pt x="508" y="1211"/>
                    </a:lnTo>
                    <a:lnTo>
                      <a:pt x="508" y="1211"/>
                    </a:lnTo>
                    <a:lnTo>
                      <a:pt x="516" y="1211"/>
                    </a:lnTo>
                    <a:lnTo>
                      <a:pt x="516" y="1211"/>
                    </a:lnTo>
                    <a:lnTo>
                      <a:pt x="516" y="1211"/>
                    </a:lnTo>
                    <a:lnTo>
                      <a:pt x="516" y="1211"/>
                    </a:lnTo>
                    <a:lnTo>
                      <a:pt x="516" y="1211"/>
                    </a:lnTo>
                    <a:lnTo>
                      <a:pt x="516" y="1211"/>
                    </a:lnTo>
                    <a:lnTo>
                      <a:pt x="516" y="1211"/>
                    </a:lnTo>
                    <a:lnTo>
                      <a:pt x="516" y="1211"/>
                    </a:lnTo>
                    <a:lnTo>
                      <a:pt x="524" y="1211"/>
                    </a:lnTo>
                    <a:lnTo>
                      <a:pt x="524" y="1211"/>
                    </a:lnTo>
                    <a:lnTo>
                      <a:pt x="524" y="1211"/>
                    </a:lnTo>
                    <a:lnTo>
                      <a:pt x="524" y="1211"/>
                    </a:lnTo>
                    <a:lnTo>
                      <a:pt x="524" y="1211"/>
                    </a:lnTo>
                    <a:lnTo>
                      <a:pt x="524" y="1211"/>
                    </a:lnTo>
                    <a:lnTo>
                      <a:pt x="524" y="1203"/>
                    </a:lnTo>
                    <a:lnTo>
                      <a:pt x="524" y="1203"/>
                    </a:lnTo>
                    <a:lnTo>
                      <a:pt x="532" y="1203"/>
                    </a:lnTo>
                    <a:lnTo>
                      <a:pt x="532" y="1203"/>
                    </a:lnTo>
                    <a:lnTo>
                      <a:pt x="532" y="1195"/>
                    </a:lnTo>
                    <a:lnTo>
                      <a:pt x="532" y="1187"/>
                    </a:lnTo>
                    <a:lnTo>
                      <a:pt x="532" y="1187"/>
                    </a:lnTo>
                    <a:lnTo>
                      <a:pt x="532" y="1187"/>
                    </a:lnTo>
                    <a:lnTo>
                      <a:pt x="532" y="1187"/>
                    </a:lnTo>
                    <a:lnTo>
                      <a:pt x="532" y="1179"/>
                    </a:lnTo>
                    <a:lnTo>
                      <a:pt x="532" y="1179"/>
                    </a:lnTo>
                    <a:lnTo>
                      <a:pt x="532" y="1179"/>
                    </a:lnTo>
                    <a:lnTo>
                      <a:pt x="540" y="1187"/>
                    </a:lnTo>
                    <a:lnTo>
                      <a:pt x="540" y="1187"/>
                    </a:lnTo>
                    <a:lnTo>
                      <a:pt x="540" y="1187"/>
                    </a:lnTo>
                    <a:lnTo>
                      <a:pt x="540" y="1187"/>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1"/>
                    </a:lnTo>
                    <a:lnTo>
                      <a:pt x="532" y="1171"/>
                    </a:lnTo>
                    <a:lnTo>
                      <a:pt x="532" y="1171"/>
                    </a:lnTo>
                    <a:lnTo>
                      <a:pt x="540" y="1171"/>
                    </a:lnTo>
                    <a:lnTo>
                      <a:pt x="540" y="1171"/>
                    </a:lnTo>
                    <a:lnTo>
                      <a:pt x="540" y="1171"/>
                    </a:lnTo>
                    <a:lnTo>
                      <a:pt x="540" y="1171"/>
                    </a:lnTo>
                    <a:lnTo>
                      <a:pt x="540" y="1171"/>
                    </a:lnTo>
                    <a:lnTo>
                      <a:pt x="540" y="1171"/>
                    </a:lnTo>
                    <a:lnTo>
                      <a:pt x="540" y="1171"/>
                    </a:lnTo>
                    <a:lnTo>
                      <a:pt x="540" y="1171"/>
                    </a:lnTo>
                    <a:lnTo>
                      <a:pt x="532" y="1163"/>
                    </a:lnTo>
                    <a:lnTo>
                      <a:pt x="532" y="1163"/>
                    </a:lnTo>
                    <a:lnTo>
                      <a:pt x="532" y="1163"/>
                    </a:lnTo>
                    <a:lnTo>
                      <a:pt x="532" y="1163"/>
                    </a:lnTo>
                    <a:lnTo>
                      <a:pt x="532" y="1163"/>
                    </a:lnTo>
                    <a:lnTo>
                      <a:pt x="532" y="1163"/>
                    </a:lnTo>
                    <a:lnTo>
                      <a:pt x="532" y="1163"/>
                    </a:lnTo>
                    <a:lnTo>
                      <a:pt x="532" y="1163"/>
                    </a:lnTo>
                    <a:lnTo>
                      <a:pt x="532" y="1163"/>
                    </a:lnTo>
                    <a:lnTo>
                      <a:pt x="532" y="1163"/>
                    </a:lnTo>
                    <a:lnTo>
                      <a:pt x="532" y="1154"/>
                    </a:lnTo>
                    <a:lnTo>
                      <a:pt x="532" y="1154"/>
                    </a:lnTo>
                    <a:lnTo>
                      <a:pt x="532" y="1154"/>
                    </a:lnTo>
                    <a:lnTo>
                      <a:pt x="532" y="1154"/>
                    </a:lnTo>
                    <a:lnTo>
                      <a:pt x="524" y="1146"/>
                    </a:lnTo>
                    <a:lnTo>
                      <a:pt x="524" y="1146"/>
                    </a:lnTo>
                    <a:lnTo>
                      <a:pt x="524" y="1138"/>
                    </a:lnTo>
                    <a:lnTo>
                      <a:pt x="524" y="1138"/>
                    </a:lnTo>
                    <a:lnTo>
                      <a:pt x="516" y="1138"/>
                    </a:lnTo>
                    <a:lnTo>
                      <a:pt x="516" y="1138"/>
                    </a:lnTo>
                    <a:lnTo>
                      <a:pt x="516" y="1130"/>
                    </a:lnTo>
                    <a:lnTo>
                      <a:pt x="508" y="1130"/>
                    </a:lnTo>
                    <a:lnTo>
                      <a:pt x="508" y="1130"/>
                    </a:lnTo>
                    <a:lnTo>
                      <a:pt x="508" y="1130"/>
                    </a:lnTo>
                    <a:lnTo>
                      <a:pt x="508" y="1130"/>
                    </a:lnTo>
                    <a:lnTo>
                      <a:pt x="500" y="1130"/>
                    </a:lnTo>
                    <a:lnTo>
                      <a:pt x="508" y="1130"/>
                    </a:lnTo>
                    <a:lnTo>
                      <a:pt x="508" y="1130"/>
                    </a:lnTo>
                    <a:lnTo>
                      <a:pt x="508" y="1130"/>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492" y="1138"/>
                    </a:lnTo>
                    <a:lnTo>
                      <a:pt x="492" y="1130"/>
                    </a:lnTo>
                    <a:lnTo>
                      <a:pt x="492" y="1130"/>
                    </a:lnTo>
                    <a:lnTo>
                      <a:pt x="492" y="1130"/>
                    </a:lnTo>
                    <a:lnTo>
                      <a:pt x="492" y="1130"/>
                    </a:lnTo>
                    <a:lnTo>
                      <a:pt x="492" y="1130"/>
                    </a:lnTo>
                    <a:lnTo>
                      <a:pt x="492" y="1130"/>
                    </a:lnTo>
                    <a:lnTo>
                      <a:pt x="492" y="1130"/>
                    </a:lnTo>
                    <a:lnTo>
                      <a:pt x="492" y="1138"/>
                    </a:lnTo>
                    <a:lnTo>
                      <a:pt x="492" y="1130"/>
                    </a:lnTo>
                    <a:lnTo>
                      <a:pt x="492" y="1138"/>
                    </a:lnTo>
                    <a:lnTo>
                      <a:pt x="492" y="1138"/>
                    </a:lnTo>
                    <a:lnTo>
                      <a:pt x="492" y="1138"/>
                    </a:lnTo>
                    <a:lnTo>
                      <a:pt x="492" y="1138"/>
                    </a:lnTo>
                    <a:lnTo>
                      <a:pt x="492" y="1138"/>
                    </a:lnTo>
                    <a:lnTo>
                      <a:pt x="492"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67" y="1138"/>
                    </a:lnTo>
                    <a:lnTo>
                      <a:pt x="475" y="1138"/>
                    </a:lnTo>
                    <a:lnTo>
                      <a:pt x="467" y="1130"/>
                    </a:lnTo>
                    <a:lnTo>
                      <a:pt x="467" y="1130"/>
                    </a:lnTo>
                    <a:lnTo>
                      <a:pt x="467" y="1130"/>
                    </a:lnTo>
                    <a:lnTo>
                      <a:pt x="467"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22"/>
                    </a:lnTo>
                    <a:lnTo>
                      <a:pt x="459" y="1122"/>
                    </a:lnTo>
                    <a:lnTo>
                      <a:pt x="459" y="1122"/>
                    </a:lnTo>
                    <a:lnTo>
                      <a:pt x="459" y="1122"/>
                    </a:lnTo>
                    <a:lnTo>
                      <a:pt x="451" y="1122"/>
                    </a:lnTo>
                    <a:lnTo>
                      <a:pt x="451" y="1122"/>
                    </a:lnTo>
                    <a:lnTo>
                      <a:pt x="451" y="1122"/>
                    </a:lnTo>
                    <a:lnTo>
                      <a:pt x="451" y="1122"/>
                    </a:lnTo>
                    <a:lnTo>
                      <a:pt x="451" y="1122"/>
                    </a:lnTo>
                    <a:lnTo>
                      <a:pt x="451" y="1122"/>
                    </a:lnTo>
                    <a:lnTo>
                      <a:pt x="451" y="1122"/>
                    </a:lnTo>
                    <a:lnTo>
                      <a:pt x="451" y="1122"/>
                    </a:lnTo>
                    <a:lnTo>
                      <a:pt x="451" y="1114"/>
                    </a:lnTo>
                    <a:lnTo>
                      <a:pt x="443" y="1114"/>
                    </a:lnTo>
                    <a:lnTo>
                      <a:pt x="443" y="1106"/>
                    </a:lnTo>
                    <a:lnTo>
                      <a:pt x="443" y="1106"/>
                    </a:lnTo>
                    <a:lnTo>
                      <a:pt x="435" y="1106"/>
                    </a:lnTo>
                    <a:lnTo>
                      <a:pt x="435" y="1106"/>
                    </a:lnTo>
                    <a:lnTo>
                      <a:pt x="435" y="1106"/>
                    </a:lnTo>
                    <a:lnTo>
                      <a:pt x="435" y="1106"/>
                    </a:lnTo>
                    <a:lnTo>
                      <a:pt x="435" y="1098"/>
                    </a:lnTo>
                    <a:lnTo>
                      <a:pt x="435" y="1098"/>
                    </a:lnTo>
                    <a:lnTo>
                      <a:pt x="435"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19" y="1090"/>
                    </a:lnTo>
                    <a:lnTo>
                      <a:pt x="427" y="1090"/>
                    </a:lnTo>
                    <a:lnTo>
                      <a:pt x="419" y="1090"/>
                    </a:lnTo>
                    <a:lnTo>
                      <a:pt x="419" y="1090"/>
                    </a:lnTo>
                    <a:lnTo>
                      <a:pt x="419" y="1090"/>
                    </a:lnTo>
                    <a:lnTo>
                      <a:pt x="419" y="1090"/>
                    </a:lnTo>
                    <a:lnTo>
                      <a:pt x="419" y="1090"/>
                    </a:lnTo>
                    <a:lnTo>
                      <a:pt x="419" y="1090"/>
                    </a:lnTo>
                    <a:lnTo>
                      <a:pt x="419" y="1090"/>
                    </a:lnTo>
                    <a:lnTo>
                      <a:pt x="419" y="1090"/>
                    </a:lnTo>
                    <a:lnTo>
                      <a:pt x="419" y="1090"/>
                    </a:lnTo>
                    <a:lnTo>
                      <a:pt x="419" y="1090"/>
                    </a:lnTo>
                    <a:lnTo>
                      <a:pt x="419" y="1082"/>
                    </a:lnTo>
                    <a:lnTo>
                      <a:pt x="419" y="1082"/>
                    </a:lnTo>
                    <a:lnTo>
                      <a:pt x="411" y="1082"/>
                    </a:lnTo>
                    <a:lnTo>
                      <a:pt x="419" y="1082"/>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1" y="1074"/>
                    </a:lnTo>
                    <a:lnTo>
                      <a:pt x="411" y="1074"/>
                    </a:lnTo>
                    <a:lnTo>
                      <a:pt x="411" y="1074"/>
                    </a:lnTo>
                    <a:lnTo>
                      <a:pt x="411" y="1074"/>
                    </a:lnTo>
                    <a:lnTo>
                      <a:pt x="411" y="1074"/>
                    </a:lnTo>
                    <a:lnTo>
                      <a:pt x="411" y="1074"/>
                    </a:lnTo>
                    <a:lnTo>
                      <a:pt x="411" y="1066"/>
                    </a:lnTo>
                    <a:lnTo>
                      <a:pt x="411" y="1066"/>
                    </a:lnTo>
                    <a:lnTo>
                      <a:pt x="411" y="1066"/>
                    </a:lnTo>
                    <a:lnTo>
                      <a:pt x="411" y="1058"/>
                    </a:lnTo>
                    <a:lnTo>
                      <a:pt x="411" y="1050"/>
                    </a:lnTo>
                    <a:lnTo>
                      <a:pt x="411" y="1050"/>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33"/>
                    </a:lnTo>
                    <a:lnTo>
                      <a:pt x="411" y="1033"/>
                    </a:lnTo>
                    <a:lnTo>
                      <a:pt x="403" y="1033"/>
                    </a:lnTo>
                    <a:lnTo>
                      <a:pt x="403" y="1033"/>
                    </a:lnTo>
                    <a:lnTo>
                      <a:pt x="403" y="1033"/>
                    </a:lnTo>
                    <a:lnTo>
                      <a:pt x="403" y="1033"/>
                    </a:lnTo>
                    <a:lnTo>
                      <a:pt x="403" y="1033"/>
                    </a:lnTo>
                    <a:lnTo>
                      <a:pt x="403" y="1033"/>
                    </a:lnTo>
                    <a:lnTo>
                      <a:pt x="403" y="1025"/>
                    </a:lnTo>
                    <a:lnTo>
                      <a:pt x="403" y="1025"/>
                    </a:lnTo>
                    <a:lnTo>
                      <a:pt x="403" y="1025"/>
                    </a:lnTo>
                    <a:lnTo>
                      <a:pt x="403" y="1025"/>
                    </a:lnTo>
                    <a:lnTo>
                      <a:pt x="403" y="1017"/>
                    </a:lnTo>
                    <a:lnTo>
                      <a:pt x="403" y="1025"/>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395" y="1017"/>
                    </a:lnTo>
                    <a:lnTo>
                      <a:pt x="395" y="1017"/>
                    </a:lnTo>
                    <a:lnTo>
                      <a:pt x="395" y="1017"/>
                    </a:lnTo>
                    <a:lnTo>
                      <a:pt x="395" y="1009"/>
                    </a:lnTo>
                    <a:lnTo>
                      <a:pt x="395" y="1009"/>
                    </a:lnTo>
                    <a:lnTo>
                      <a:pt x="395" y="1009"/>
                    </a:lnTo>
                    <a:lnTo>
                      <a:pt x="395" y="1017"/>
                    </a:lnTo>
                    <a:lnTo>
                      <a:pt x="395" y="1009"/>
                    </a:lnTo>
                    <a:lnTo>
                      <a:pt x="395" y="1017"/>
                    </a:lnTo>
                    <a:lnTo>
                      <a:pt x="395" y="1017"/>
                    </a:lnTo>
                    <a:lnTo>
                      <a:pt x="395" y="1017"/>
                    </a:lnTo>
                    <a:lnTo>
                      <a:pt x="395" y="1017"/>
                    </a:lnTo>
                    <a:lnTo>
                      <a:pt x="395" y="1009"/>
                    </a:lnTo>
                    <a:lnTo>
                      <a:pt x="395" y="1009"/>
                    </a:lnTo>
                    <a:lnTo>
                      <a:pt x="395" y="1009"/>
                    </a:lnTo>
                    <a:lnTo>
                      <a:pt x="395"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1001"/>
                    </a:lnTo>
                    <a:lnTo>
                      <a:pt x="387" y="1001"/>
                    </a:lnTo>
                    <a:lnTo>
                      <a:pt x="387" y="1001"/>
                    </a:lnTo>
                    <a:lnTo>
                      <a:pt x="387" y="993"/>
                    </a:lnTo>
                    <a:lnTo>
                      <a:pt x="387" y="993"/>
                    </a:lnTo>
                    <a:lnTo>
                      <a:pt x="387" y="993"/>
                    </a:lnTo>
                    <a:lnTo>
                      <a:pt x="387" y="993"/>
                    </a:lnTo>
                    <a:lnTo>
                      <a:pt x="387" y="993"/>
                    </a:lnTo>
                    <a:lnTo>
                      <a:pt x="387" y="993"/>
                    </a:lnTo>
                    <a:lnTo>
                      <a:pt x="387" y="993"/>
                    </a:lnTo>
                    <a:lnTo>
                      <a:pt x="387" y="993"/>
                    </a:lnTo>
                    <a:lnTo>
                      <a:pt x="387" y="993"/>
                    </a:lnTo>
                    <a:lnTo>
                      <a:pt x="387" y="993"/>
                    </a:lnTo>
                    <a:lnTo>
                      <a:pt x="395" y="993"/>
                    </a:lnTo>
                    <a:lnTo>
                      <a:pt x="387" y="993"/>
                    </a:lnTo>
                    <a:lnTo>
                      <a:pt x="395" y="993"/>
                    </a:lnTo>
                    <a:lnTo>
                      <a:pt x="395" y="993"/>
                    </a:lnTo>
                    <a:lnTo>
                      <a:pt x="395" y="993"/>
                    </a:lnTo>
                    <a:lnTo>
                      <a:pt x="395" y="985"/>
                    </a:lnTo>
                    <a:lnTo>
                      <a:pt x="395" y="985"/>
                    </a:lnTo>
                    <a:lnTo>
                      <a:pt x="395" y="985"/>
                    </a:lnTo>
                    <a:lnTo>
                      <a:pt x="395" y="985"/>
                    </a:lnTo>
                    <a:lnTo>
                      <a:pt x="395" y="977"/>
                    </a:lnTo>
                    <a:lnTo>
                      <a:pt x="395" y="977"/>
                    </a:lnTo>
                    <a:lnTo>
                      <a:pt x="395" y="969"/>
                    </a:lnTo>
                    <a:lnTo>
                      <a:pt x="395" y="969"/>
                    </a:lnTo>
                    <a:lnTo>
                      <a:pt x="395" y="969"/>
                    </a:lnTo>
                    <a:lnTo>
                      <a:pt x="387" y="961"/>
                    </a:lnTo>
                    <a:lnTo>
                      <a:pt x="387" y="961"/>
                    </a:lnTo>
                    <a:lnTo>
                      <a:pt x="387" y="961"/>
                    </a:lnTo>
                    <a:lnTo>
                      <a:pt x="387" y="961"/>
                    </a:lnTo>
                    <a:lnTo>
                      <a:pt x="387" y="953"/>
                    </a:lnTo>
                    <a:lnTo>
                      <a:pt x="387" y="953"/>
                    </a:lnTo>
                    <a:lnTo>
                      <a:pt x="387" y="953"/>
                    </a:lnTo>
                    <a:lnTo>
                      <a:pt x="387" y="953"/>
                    </a:lnTo>
                    <a:lnTo>
                      <a:pt x="387" y="945"/>
                    </a:lnTo>
                    <a:lnTo>
                      <a:pt x="387" y="945"/>
                    </a:lnTo>
                    <a:lnTo>
                      <a:pt x="387" y="945"/>
                    </a:lnTo>
                    <a:lnTo>
                      <a:pt x="387"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1" y="945"/>
                    </a:lnTo>
                    <a:lnTo>
                      <a:pt x="411" y="945"/>
                    </a:lnTo>
                    <a:lnTo>
                      <a:pt x="411" y="945"/>
                    </a:lnTo>
                    <a:lnTo>
                      <a:pt x="411" y="945"/>
                    </a:lnTo>
                    <a:lnTo>
                      <a:pt x="419" y="945"/>
                    </a:lnTo>
                    <a:lnTo>
                      <a:pt x="419" y="945"/>
                    </a:lnTo>
                    <a:lnTo>
                      <a:pt x="419" y="945"/>
                    </a:lnTo>
                    <a:lnTo>
                      <a:pt x="419" y="945"/>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1" y="969"/>
                    </a:lnTo>
                    <a:lnTo>
                      <a:pt x="419" y="969"/>
                    </a:lnTo>
                    <a:lnTo>
                      <a:pt x="411" y="969"/>
                    </a:lnTo>
                    <a:lnTo>
                      <a:pt x="419" y="969"/>
                    </a:lnTo>
                    <a:lnTo>
                      <a:pt x="411" y="969"/>
                    </a:lnTo>
                    <a:lnTo>
                      <a:pt x="411" y="969"/>
                    </a:lnTo>
                    <a:lnTo>
                      <a:pt x="419" y="969"/>
                    </a:lnTo>
                    <a:lnTo>
                      <a:pt x="419" y="969"/>
                    </a:lnTo>
                    <a:lnTo>
                      <a:pt x="419" y="977"/>
                    </a:lnTo>
                    <a:lnTo>
                      <a:pt x="419" y="977"/>
                    </a:lnTo>
                    <a:lnTo>
                      <a:pt x="411" y="977"/>
                    </a:lnTo>
                    <a:lnTo>
                      <a:pt x="411" y="977"/>
                    </a:lnTo>
                    <a:lnTo>
                      <a:pt x="419"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85"/>
                    </a:lnTo>
                    <a:lnTo>
                      <a:pt x="411" y="977"/>
                    </a:lnTo>
                    <a:lnTo>
                      <a:pt x="411" y="985"/>
                    </a:lnTo>
                    <a:lnTo>
                      <a:pt x="411" y="985"/>
                    </a:lnTo>
                    <a:lnTo>
                      <a:pt x="411" y="985"/>
                    </a:lnTo>
                    <a:lnTo>
                      <a:pt x="411" y="985"/>
                    </a:lnTo>
                    <a:lnTo>
                      <a:pt x="411" y="985"/>
                    </a:lnTo>
                    <a:lnTo>
                      <a:pt x="419" y="985"/>
                    </a:lnTo>
                    <a:lnTo>
                      <a:pt x="419"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35" y="993"/>
                    </a:lnTo>
                    <a:lnTo>
                      <a:pt x="435" y="993"/>
                    </a:lnTo>
                    <a:lnTo>
                      <a:pt x="435" y="993"/>
                    </a:lnTo>
                    <a:lnTo>
                      <a:pt x="435" y="993"/>
                    </a:lnTo>
                    <a:lnTo>
                      <a:pt x="435" y="993"/>
                    </a:lnTo>
                    <a:lnTo>
                      <a:pt x="443" y="993"/>
                    </a:lnTo>
                    <a:lnTo>
                      <a:pt x="443"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9" y="1009"/>
                    </a:lnTo>
                    <a:lnTo>
                      <a:pt x="451" y="1009"/>
                    </a:lnTo>
                    <a:lnTo>
                      <a:pt x="459" y="1009"/>
                    </a:lnTo>
                    <a:lnTo>
                      <a:pt x="459" y="1009"/>
                    </a:lnTo>
                    <a:lnTo>
                      <a:pt x="459" y="1009"/>
                    </a:lnTo>
                    <a:lnTo>
                      <a:pt x="459" y="1009"/>
                    </a:lnTo>
                    <a:lnTo>
                      <a:pt x="459" y="1017"/>
                    </a:lnTo>
                    <a:lnTo>
                      <a:pt x="459" y="1017"/>
                    </a:lnTo>
                    <a:lnTo>
                      <a:pt x="459" y="1009"/>
                    </a:lnTo>
                    <a:lnTo>
                      <a:pt x="459" y="1009"/>
                    </a:lnTo>
                    <a:lnTo>
                      <a:pt x="459" y="1009"/>
                    </a:lnTo>
                    <a:lnTo>
                      <a:pt x="459" y="1009"/>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59" y="1009"/>
                    </a:lnTo>
                    <a:lnTo>
                      <a:pt x="459" y="1009"/>
                    </a:lnTo>
                    <a:lnTo>
                      <a:pt x="459"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9"/>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985"/>
                    </a:lnTo>
                    <a:lnTo>
                      <a:pt x="459" y="985"/>
                    </a:lnTo>
                    <a:lnTo>
                      <a:pt x="459" y="985"/>
                    </a:lnTo>
                    <a:lnTo>
                      <a:pt x="459" y="985"/>
                    </a:lnTo>
                    <a:lnTo>
                      <a:pt x="467" y="985"/>
                    </a:lnTo>
                    <a:lnTo>
                      <a:pt x="459" y="985"/>
                    </a:lnTo>
                    <a:lnTo>
                      <a:pt x="459" y="985"/>
                    </a:lnTo>
                    <a:lnTo>
                      <a:pt x="459" y="985"/>
                    </a:lnTo>
                    <a:lnTo>
                      <a:pt x="459" y="985"/>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9"/>
                    </a:lnTo>
                    <a:lnTo>
                      <a:pt x="451" y="969"/>
                    </a:lnTo>
                    <a:lnTo>
                      <a:pt x="451" y="969"/>
                    </a:lnTo>
                    <a:lnTo>
                      <a:pt x="451" y="961"/>
                    </a:lnTo>
                    <a:lnTo>
                      <a:pt x="451" y="969"/>
                    </a:lnTo>
                    <a:lnTo>
                      <a:pt x="451" y="969"/>
                    </a:lnTo>
                    <a:lnTo>
                      <a:pt x="451" y="969"/>
                    </a:lnTo>
                    <a:lnTo>
                      <a:pt x="451" y="969"/>
                    </a:lnTo>
                    <a:lnTo>
                      <a:pt x="451" y="969"/>
                    </a:lnTo>
                    <a:lnTo>
                      <a:pt x="451" y="969"/>
                    </a:lnTo>
                    <a:lnTo>
                      <a:pt x="451" y="969"/>
                    </a:lnTo>
                    <a:lnTo>
                      <a:pt x="451" y="969"/>
                    </a:lnTo>
                    <a:lnTo>
                      <a:pt x="451" y="969"/>
                    </a:lnTo>
                    <a:lnTo>
                      <a:pt x="451" y="969"/>
                    </a:lnTo>
                    <a:lnTo>
                      <a:pt x="451" y="969"/>
                    </a:lnTo>
                    <a:lnTo>
                      <a:pt x="443" y="961"/>
                    </a:lnTo>
                    <a:lnTo>
                      <a:pt x="443"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61"/>
                    </a:lnTo>
                    <a:lnTo>
                      <a:pt x="443" y="953"/>
                    </a:lnTo>
                    <a:lnTo>
                      <a:pt x="443" y="953"/>
                    </a:lnTo>
                    <a:lnTo>
                      <a:pt x="443" y="953"/>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53"/>
                    </a:lnTo>
                    <a:lnTo>
                      <a:pt x="427" y="953"/>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53"/>
                    </a:lnTo>
                    <a:lnTo>
                      <a:pt x="443" y="953"/>
                    </a:lnTo>
                    <a:lnTo>
                      <a:pt x="443" y="953"/>
                    </a:lnTo>
                    <a:lnTo>
                      <a:pt x="443" y="953"/>
                    </a:lnTo>
                    <a:lnTo>
                      <a:pt x="443" y="953"/>
                    </a:lnTo>
                    <a:lnTo>
                      <a:pt x="451" y="953"/>
                    </a:lnTo>
                    <a:lnTo>
                      <a:pt x="451" y="953"/>
                    </a:lnTo>
                    <a:lnTo>
                      <a:pt x="451" y="953"/>
                    </a:lnTo>
                    <a:lnTo>
                      <a:pt x="451" y="953"/>
                    </a:lnTo>
                    <a:lnTo>
                      <a:pt x="443" y="953"/>
                    </a:lnTo>
                    <a:lnTo>
                      <a:pt x="443" y="953"/>
                    </a:lnTo>
                    <a:lnTo>
                      <a:pt x="443" y="961"/>
                    </a:lnTo>
                    <a:lnTo>
                      <a:pt x="443"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43" y="953"/>
                    </a:lnTo>
                    <a:lnTo>
                      <a:pt x="443" y="953"/>
                    </a:lnTo>
                    <a:lnTo>
                      <a:pt x="443" y="953"/>
                    </a:lnTo>
                    <a:lnTo>
                      <a:pt x="443" y="953"/>
                    </a:lnTo>
                    <a:lnTo>
                      <a:pt x="443" y="945"/>
                    </a:lnTo>
                    <a:lnTo>
                      <a:pt x="443" y="945"/>
                    </a:lnTo>
                    <a:lnTo>
                      <a:pt x="443" y="945"/>
                    </a:lnTo>
                    <a:lnTo>
                      <a:pt x="443" y="945"/>
                    </a:lnTo>
                    <a:lnTo>
                      <a:pt x="443"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37"/>
                    </a:lnTo>
                    <a:lnTo>
                      <a:pt x="435" y="937"/>
                    </a:lnTo>
                    <a:lnTo>
                      <a:pt x="435" y="945"/>
                    </a:lnTo>
                    <a:lnTo>
                      <a:pt x="435" y="945"/>
                    </a:lnTo>
                    <a:lnTo>
                      <a:pt x="427" y="945"/>
                    </a:lnTo>
                    <a:lnTo>
                      <a:pt x="427" y="937"/>
                    </a:lnTo>
                    <a:lnTo>
                      <a:pt x="435" y="945"/>
                    </a:lnTo>
                    <a:lnTo>
                      <a:pt x="427" y="945"/>
                    </a:lnTo>
                    <a:lnTo>
                      <a:pt x="427" y="945"/>
                    </a:lnTo>
                    <a:lnTo>
                      <a:pt x="427" y="945"/>
                    </a:lnTo>
                    <a:lnTo>
                      <a:pt x="427" y="945"/>
                    </a:lnTo>
                    <a:lnTo>
                      <a:pt x="427" y="945"/>
                    </a:lnTo>
                    <a:lnTo>
                      <a:pt x="427" y="945"/>
                    </a:lnTo>
                    <a:lnTo>
                      <a:pt x="427" y="937"/>
                    </a:lnTo>
                    <a:lnTo>
                      <a:pt x="427" y="937"/>
                    </a:lnTo>
                    <a:lnTo>
                      <a:pt x="427" y="937"/>
                    </a:lnTo>
                    <a:lnTo>
                      <a:pt x="435" y="937"/>
                    </a:lnTo>
                    <a:lnTo>
                      <a:pt x="435" y="937"/>
                    </a:lnTo>
                    <a:lnTo>
                      <a:pt x="435" y="937"/>
                    </a:lnTo>
                    <a:lnTo>
                      <a:pt x="435" y="937"/>
                    </a:lnTo>
                    <a:lnTo>
                      <a:pt x="427" y="928"/>
                    </a:lnTo>
                    <a:lnTo>
                      <a:pt x="427" y="928"/>
                    </a:lnTo>
                    <a:lnTo>
                      <a:pt x="427" y="928"/>
                    </a:lnTo>
                    <a:lnTo>
                      <a:pt x="427" y="928"/>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27" y="920"/>
                    </a:lnTo>
                    <a:lnTo>
                      <a:pt x="427" y="920"/>
                    </a:lnTo>
                    <a:lnTo>
                      <a:pt x="419"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1" y="920"/>
                    </a:lnTo>
                    <a:lnTo>
                      <a:pt x="411" y="920"/>
                    </a:lnTo>
                    <a:lnTo>
                      <a:pt x="411" y="920"/>
                    </a:lnTo>
                    <a:lnTo>
                      <a:pt x="411" y="920"/>
                    </a:lnTo>
                    <a:lnTo>
                      <a:pt x="411" y="920"/>
                    </a:lnTo>
                    <a:lnTo>
                      <a:pt x="411" y="920"/>
                    </a:lnTo>
                    <a:lnTo>
                      <a:pt x="411" y="920"/>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03" y="904"/>
                    </a:lnTo>
                    <a:lnTo>
                      <a:pt x="403" y="904"/>
                    </a:lnTo>
                    <a:lnTo>
                      <a:pt x="411" y="904"/>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19" y="896"/>
                    </a:lnTo>
                    <a:lnTo>
                      <a:pt x="419" y="896"/>
                    </a:lnTo>
                    <a:lnTo>
                      <a:pt x="419" y="896"/>
                    </a:lnTo>
                    <a:lnTo>
                      <a:pt x="419" y="896"/>
                    </a:lnTo>
                    <a:lnTo>
                      <a:pt x="427" y="896"/>
                    </a:lnTo>
                    <a:lnTo>
                      <a:pt x="427" y="896"/>
                    </a:lnTo>
                    <a:lnTo>
                      <a:pt x="427"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96"/>
                    </a:lnTo>
                    <a:lnTo>
                      <a:pt x="435" y="896"/>
                    </a:lnTo>
                    <a:lnTo>
                      <a:pt x="435" y="896"/>
                    </a:lnTo>
                    <a:lnTo>
                      <a:pt x="435" y="896"/>
                    </a:lnTo>
                    <a:lnTo>
                      <a:pt x="435" y="888"/>
                    </a:lnTo>
                    <a:lnTo>
                      <a:pt x="435" y="888"/>
                    </a:lnTo>
                    <a:lnTo>
                      <a:pt x="443" y="888"/>
                    </a:lnTo>
                    <a:lnTo>
                      <a:pt x="435" y="888"/>
                    </a:lnTo>
                    <a:lnTo>
                      <a:pt x="443" y="888"/>
                    </a:lnTo>
                    <a:lnTo>
                      <a:pt x="443" y="888"/>
                    </a:lnTo>
                    <a:lnTo>
                      <a:pt x="443" y="888"/>
                    </a:lnTo>
                    <a:lnTo>
                      <a:pt x="443" y="888"/>
                    </a:lnTo>
                    <a:lnTo>
                      <a:pt x="443" y="888"/>
                    </a:lnTo>
                    <a:lnTo>
                      <a:pt x="443" y="888"/>
                    </a:lnTo>
                    <a:lnTo>
                      <a:pt x="443" y="888"/>
                    </a:lnTo>
                    <a:lnTo>
                      <a:pt x="435" y="880"/>
                    </a:lnTo>
                    <a:lnTo>
                      <a:pt x="435" y="880"/>
                    </a:lnTo>
                    <a:lnTo>
                      <a:pt x="443" y="880"/>
                    </a:lnTo>
                    <a:lnTo>
                      <a:pt x="443" y="880"/>
                    </a:lnTo>
                    <a:lnTo>
                      <a:pt x="435" y="880"/>
                    </a:lnTo>
                    <a:lnTo>
                      <a:pt x="435" y="880"/>
                    </a:lnTo>
                    <a:lnTo>
                      <a:pt x="435" y="880"/>
                    </a:lnTo>
                    <a:lnTo>
                      <a:pt x="435" y="880"/>
                    </a:lnTo>
                    <a:lnTo>
                      <a:pt x="435" y="872"/>
                    </a:lnTo>
                    <a:lnTo>
                      <a:pt x="435" y="872"/>
                    </a:lnTo>
                    <a:lnTo>
                      <a:pt x="427" y="872"/>
                    </a:lnTo>
                    <a:lnTo>
                      <a:pt x="427" y="872"/>
                    </a:lnTo>
                    <a:lnTo>
                      <a:pt x="427" y="872"/>
                    </a:lnTo>
                    <a:lnTo>
                      <a:pt x="419" y="872"/>
                    </a:lnTo>
                    <a:lnTo>
                      <a:pt x="419" y="872"/>
                    </a:lnTo>
                    <a:lnTo>
                      <a:pt x="419" y="872"/>
                    </a:lnTo>
                    <a:lnTo>
                      <a:pt x="419" y="872"/>
                    </a:lnTo>
                    <a:lnTo>
                      <a:pt x="419" y="872"/>
                    </a:lnTo>
                    <a:lnTo>
                      <a:pt x="411" y="864"/>
                    </a:lnTo>
                    <a:lnTo>
                      <a:pt x="419" y="864"/>
                    </a:lnTo>
                    <a:lnTo>
                      <a:pt x="411" y="864"/>
                    </a:lnTo>
                    <a:lnTo>
                      <a:pt x="411" y="864"/>
                    </a:lnTo>
                    <a:lnTo>
                      <a:pt x="411" y="864"/>
                    </a:lnTo>
                    <a:lnTo>
                      <a:pt x="411" y="864"/>
                    </a:lnTo>
                    <a:lnTo>
                      <a:pt x="411" y="864"/>
                    </a:lnTo>
                    <a:lnTo>
                      <a:pt x="411" y="872"/>
                    </a:lnTo>
                    <a:lnTo>
                      <a:pt x="411" y="872"/>
                    </a:lnTo>
                    <a:lnTo>
                      <a:pt x="411" y="872"/>
                    </a:lnTo>
                    <a:lnTo>
                      <a:pt x="411"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395" y="872"/>
                    </a:lnTo>
                    <a:lnTo>
                      <a:pt x="395" y="872"/>
                    </a:lnTo>
                    <a:lnTo>
                      <a:pt x="395" y="872"/>
                    </a:lnTo>
                    <a:lnTo>
                      <a:pt x="395" y="872"/>
                    </a:lnTo>
                    <a:lnTo>
                      <a:pt x="395"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72"/>
                    </a:lnTo>
                    <a:lnTo>
                      <a:pt x="387" y="872"/>
                    </a:lnTo>
                    <a:lnTo>
                      <a:pt x="387" y="872"/>
                    </a:lnTo>
                    <a:lnTo>
                      <a:pt x="387" y="872"/>
                    </a:lnTo>
                    <a:lnTo>
                      <a:pt x="395" y="872"/>
                    </a:lnTo>
                    <a:lnTo>
                      <a:pt x="395" y="872"/>
                    </a:lnTo>
                    <a:lnTo>
                      <a:pt x="395" y="872"/>
                    </a:lnTo>
                    <a:lnTo>
                      <a:pt x="395" y="872"/>
                    </a:lnTo>
                    <a:lnTo>
                      <a:pt x="395" y="880"/>
                    </a:lnTo>
                    <a:lnTo>
                      <a:pt x="395" y="880"/>
                    </a:lnTo>
                    <a:lnTo>
                      <a:pt x="395" y="880"/>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395" y="896"/>
                    </a:lnTo>
                    <a:lnTo>
                      <a:pt x="395" y="896"/>
                    </a:lnTo>
                    <a:lnTo>
                      <a:pt x="395" y="896"/>
                    </a:lnTo>
                    <a:lnTo>
                      <a:pt x="395" y="896"/>
                    </a:lnTo>
                    <a:lnTo>
                      <a:pt x="403" y="896"/>
                    </a:lnTo>
                    <a:lnTo>
                      <a:pt x="403" y="896"/>
                    </a:lnTo>
                    <a:lnTo>
                      <a:pt x="403" y="904"/>
                    </a:lnTo>
                    <a:lnTo>
                      <a:pt x="403" y="904"/>
                    </a:lnTo>
                    <a:lnTo>
                      <a:pt x="403" y="904"/>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87" y="912"/>
                    </a:lnTo>
                    <a:lnTo>
                      <a:pt x="387" y="912"/>
                    </a:lnTo>
                    <a:lnTo>
                      <a:pt x="395" y="912"/>
                    </a:lnTo>
                    <a:lnTo>
                      <a:pt x="395" y="912"/>
                    </a:lnTo>
                    <a:lnTo>
                      <a:pt x="395" y="912"/>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95" y="945"/>
                    </a:lnTo>
                    <a:lnTo>
                      <a:pt x="387" y="945"/>
                    </a:lnTo>
                    <a:lnTo>
                      <a:pt x="387" y="937"/>
                    </a:lnTo>
                    <a:lnTo>
                      <a:pt x="387" y="937"/>
                    </a:lnTo>
                    <a:lnTo>
                      <a:pt x="387" y="937"/>
                    </a:lnTo>
                    <a:lnTo>
                      <a:pt x="387" y="937"/>
                    </a:lnTo>
                    <a:lnTo>
                      <a:pt x="387" y="937"/>
                    </a:lnTo>
                    <a:lnTo>
                      <a:pt x="387" y="945"/>
                    </a:lnTo>
                    <a:lnTo>
                      <a:pt x="387" y="945"/>
                    </a:lnTo>
                    <a:lnTo>
                      <a:pt x="387" y="945"/>
                    </a:lnTo>
                    <a:lnTo>
                      <a:pt x="387" y="945"/>
                    </a:lnTo>
                    <a:lnTo>
                      <a:pt x="387" y="945"/>
                    </a:lnTo>
                    <a:lnTo>
                      <a:pt x="387" y="937"/>
                    </a:lnTo>
                    <a:lnTo>
                      <a:pt x="387" y="937"/>
                    </a:lnTo>
                    <a:lnTo>
                      <a:pt x="379" y="937"/>
                    </a:lnTo>
                    <a:lnTo>
                      <a:pt x="379" y="937"/>
                    </a:lnTo>
                    <a:lnTo>
                      <a:pt x="379" y="937"/>
                    </a:lnTo>
                    <a:lnTo>
                      <a:pt x="379" y="937"/>
                    </a:lnTo>
                    <a:lnTo>
                      <a:pt x="379" y="937"/>
                    </a:lnTo>
                    <a:lnTo>
                      <a:pt x="379" y="937"/>
                    </a:lnTo>
                    <a:lnTo>
                      <a:pt x="379" y="937"/>
                    </a:lnTo>
                    <a:lnTo>
                      <a:pt x="379" y="937"/>
                    </a:lnTo>
                    <a:lnTo>
                      <a:pt x="379" y="937"/>
                    </a:lnTo>
                    <a:lnTo>
                      <a:pt x="379" y="937"/>
                    </a:lnTo>
                    <a:lnTo>
                      <a:pt x="379" y="928"/>
                    </a:lnTo>
                    <a:lnTo>
                      <a:pt x="379" y="928"/>
                    </a:lnTo>
                    <a:lnTo>
                      <a:pt x="379" y="937"/>
                    </a:lnTo>
                    <a:lnTo>
                      <a:pt x="379" y="937"/>
                    </a:lnTo>
                    <a:lnTo>
                      <a:pt x="371" y="928"/>
                    </a:lnTo>
                    <a:lnTo>
                      <a:pt x="371" y="928"/>
                    </a:lnTo>
                    <a:lnTo>
                      <a:pt x="371" y="928"/>
                    </a:lnTo>
                    <a:lnTo>
                      <a:pt x="371" y="928"/>
                    </a:lnTo>
                    <a:lnTo>
                      <a:pt x="371" y="928"/>
                    </a:lnTo>
                    <a:lnTo>
                      <a:pt x="371" y="928"/>
                    </a:lnTo>
                    <a:lnTo>
                      <a:pt x="371" y="928"/>
                    </a:lnTo>
                    <a:lnTo>
                      <a:pt x="371" y="928"/>
                    </a:lnTo>
                    <a:lnTo>
                      <a:pt x="371" y="928"/>
                    </a:lnTo>
                    <a:lnTo>
                      <a:pt x="371" y="928"/>
                    </a:lnTo>
                    <a:lnTo>
                      <a:pt x="363" y="928"/>
                    </a:lnTo>
                    <a:lnTo>
                      <a:pt x="363" y="928"/>
                    </a:lnTo>
                    <a:lnTo>
                      <a:pt x="363" y="920"/>
                    </a:lnTo>
                    <a:lnTo>
                      <a:pt x="363" y="920"/>
                    </a:lnTo>
                    <a:lnTo>
                      <a:pt x="363" y="920"/>
                    </a:lnTo>
                    <a:lnTo>
                      <a:pt x="363" y="920"/>
                    </a:lnTo>
                    <a:lnTo>
                      <a:pt x="363" y="920"/>
                    </a:lnTo>
                    <a:lnTo>
                      <a:pt x="363" y="920"/>
                    </a:lnTo>
                    <a:lnTo>
                      <a:pt x="363" y="920"/>
                    </a:lnTo>
                    <a:lnTo>
                      <a:pt x="355" y="920"/>
                    </a:lnTo>
                    <a:lnTo>
                      <a:pt x="355" y="920"/>
                    </a:lnTo>
                    <a:lnTo>
                      <a:pt x="355" y="920"/>
                    </a:lnTo>
                    <a:lnTo>
                      <a:pt x="355" y="920"/>
                    </a:lnTo>
                    <a:lnTo>
                      <a:pt x="355" y="920"/>
                    </a:lnTo>
                    <a:lnTo>
                      <a:pt x="363" y="920"/>
                    </a:lnTo>
                    <a:lnTo>
                      <a:pt x="363" y="920"/>
                    </a:lnTo>
                    <a:lnTo>
                      <a:pt x="363" y="920"/>
                    </a:lnTo>
                    <a:lnTo>
                      <a:pt x="363" y="920"/>
                    </a:lnTo>
                    <a:lnTo>
                      <a:pt x="355" y="920"/>
                    </a:lnTo>
                    <a:lnTo>
                      <a:pt x="355" y="920"/>
                    </a:lnTo>
                    <a:lnTo>
                      <a:pt x="355" y="920"/>
                    </a:lnTo>
                    <a:lnTo>
                      <a:pt x="355" y="920"/>
                    </a:lnTo>
                    <a:lnTo>
                      <a:pt x="355" y="920"/>
                    </a:lnTo>
                    <a:lnTo>
                      <a:pt x="355" y="920"/>
                    </a:lnTo>
                    <a:lnTo>
                      <a:pt x="355" y="912"/>
                    </a:lnTo>
                    <a:lnTo>
                      <a:pt x="355" y="920"/>
                    </a:lnTo>
                    <a:lnTo>
                      <a:pt x="355" y="912"/>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8"/>
                    </a:lnTo>
                    <a:lnTo>
                      <a:pt x="346" y="928"/>
                    </a:lnTo>
                    <a:lnTo>
                      <a:pt x="346" y="920"/>
                    </a:lnTo>
                    <a:lnTo>
                      <a:pt x="346" y="920"/>
                    </a:lnTo>
                    <a:lnTo>
                      <a:pt x="346" y="920"/>
                    </a:lnTo>
                    <a:lnTo>
                      <a:pt x="346" y="920"/>
                    </a:lnTo>
                    <a:lnTo>
                      <a:pt x="346" y="920"/>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8" y="912"/>
                    </a:lnTo>
                    <a:lnTo>
                      <a:pt x="338" y="912"/>
                    </a:lnTo>
                    <a:lnTo>
                      <a:pt x="338" y="912"/>
                    </a:lnTo>
                    <a:lnTo>
                      <a:pt x="338" y="912"/>
                    </a:lnTo>
                    <a:lnTo>
                      <a:pt x="338" y="912"/>
                    </a:lnTo>
                    <a:lnTo>
                      <a:pt x="330" y="912"/>
                    </a:lnTo>
                    <a:lnTo>
                      <a:pt x="330" y="912"/>
                    </a:lnTo>
                    <a:lnTo>
                      <a:pt x="330" y="904"/>
                    </a:lnTo>
                    <a:lnTo>
                      <a:pt x="330" y="904"/>
                    </a:lnTo>
                    <a:lnTo>
                      <a:pt x="330" y="904"/>
                    </a:lnTo>
                    <a:lnTo>
                      <a:pt x="330" y="904"/>
                    </a:lnTo>
                    <a:lnTo>
                      <a:pt x="330" y="904"/>
                    </a:lnTo>
                    <a:lnTo>
                      <a:pt x="330" y="904"/>
                    </a:lnTo>
                    <a:lnTo>
                      <a:pt x="330" y="904"/>
                    </a:lnTo>
                    <a:lnTo>
                      <a:pt x="330" y="904"/>
                    </a:lnTo>
                    <a:lnTo>
                      <a:pt x="322" y="904"/>
                    </a:lnTo>
                    <a:lnTo>
                      <a:pt x="322" y="904"/>
                    </a:lnTo>
                    <a:lnTo>
                      <a:pt x="322" y="896"/>
                    </a:lnTo>
                    <a:lnTo>
                      <a:pt x="322" y="896"/>
                    </a:lnTo>
                    <a:lnTo>
                      <a:pt x="322" y="896"/>
                    </a:lnTo>
                    <a:lnTo>
                      <a:pt x="314" y="896"/>
                    </a:lnTo>
                    <a:lnTo>
                      <a:pt x="314" y="896"/>
                    </a:lnTo>
                    <a:lnTo>
                      <a:pt x="314" y="896"/>
                    </a:lnTo>
                    <a:lnTo>
                      <a:pt x="314" y="896"/>
                    </a:lnTo>
                    <a:lnTo>
                      <a:pt x="306" y="896"/>
                    </a:lnTo>
                    <a:lnTo>
                      <a:pt x="306" y="896"/>
                    </a:lnTo>
                    <a:lnTo>
                      <a:pt x="306" y="896"/>
                    </a:lnTo>
                    <a:lnTo>
                      <a:pt x="306" y="896"/>
                    </a:lnTo>
                    <a:lnTo>
                      <a:pt x="306" y="896"/>
                    </a:lnTo>
                    <a:lnTo>
                      <a:pt x="306" y="896"/>
                    </a:lnTo>
                    <a:lnTo>
                      <a:pt x="306" y="896"/>
                    </a:lnTo>
                    <a:lnTo>
                      <a:pt x="298" y="896"/>
                    </a:lnTo>
                    <a:lnTo>
                      <a:pt x="298" y="896"/>
                    </a:lnTo>
                    <a:lnTo>
                      <a:pt x="298" y="896"/>
                    </a:lnTo>
                    <a:lnTo>
                      <a:pt x="298" y="896"/>
                    </a:lnTo>
                    <a:lnTo>
                      <a:pt x="298" y="896"/>
                    </a:lnTo>
                    <a:lnTo>
                      <a:pt x="298" y="896"/>
                    </a:lnTo>
                    <a:lnTo>
                      <a:pt x="298" y="896"/>
                    </a:lnTo>
                    <a:lnTo>
                      <a:pt x="290" y="896"/>
                    </a:lnTo>
                    <a:lnTo>
                      <a:pt x="290" y="896"/>
                    </a:lnTo>
                    <a:lnTo>
                      <a:pt x="298" y="904"/>
                    </a:lnTo>
                    <a:lnTo>
                      <a:pt x="298" y="896"/>
                    </a:lnTo>
                    <a:lnTo>
                      <a:pt x="298"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82" y="904"/>
                    </a:lnTo>
                    <a:lnTo>
                      <a:pt x="282" y="904"/>
                    </a:lnTo>
                    <a:lnTo>
                      <a:pt x="282" y="904"/>
                    </a:lnTo>
                    <a:lnTo>
                      <a:pt x="282" y="904"/>
                    </a:lnTo>
                    <a:lnTo>
                      <a:pt x="282" y="896"/>
                    </a:lnTo>
                    <a:lnTo>
                      <a:pt x="290" y="896"/>
                    </a:lnTo>
                    <a:lnTo>
                      <a:pt x="290" y="896"/>
                    </a:lnTo>
                    <a:lnTo>
                      <a:pt x="290" y="896"/>
                    </a:lnTo>
                    <a:lnTo>
                      <a:pt x="290" y="896"/>
                    </a:lnTo>
                    <a:lnTo>
                      <a:pt x="290" y="888"/>
                    </a:lnTo>
                    <a:lnTo>
                      <a:pt x="290" y="888"/>
                    </a:lnTo>
                    <a:lnTo>
                      <a:pt x="298" y="880"/>
                    </a:lnTo>
                    <a:lnTo>
                      <a:pt x="298" y="872"/>
                    </a:lnTo>
                    <a:lnTo>
                      <a:pt x="298" y="872"/>
                    </a:lnTo>
                    <a:lnTo>
                      <a:pt x="298" y="872"/>
                    </a:lnTo>
                    <a:lnTo>
                      <a:pt x="298" y="864"/>
                    </a:lnTo>
                    <a:lnTo>
                      <a:pt x="298" y="864"/>
                    </a:lnTo>
                    <a:lnTo>
                      <a:pt x="298" y="864"/>
                    </a:lnTo>
                    <a:lnTo>
                      <a:pt x="298" y="864"/>
                    </a:lnTo>
                    <a:lnTo>
                      <a:pt x="298" y="864"/>
                    </a:lnTo>
                    <a:lnTo>
                      <a:pt x="298" y="864"/>
                    </a:lnTo>
                    <a:lnTo>
                      <a:pt x="298" y="856"/>
                    </a:lnTo>
                    <a:lnTo>
                      <a:pt x="298" y="856"/>
                    </a:lnTo>
                    <a:lnTo>
                      <a:pt x="298" y="856"/>
                    </a:lnTo>
                    <a:lnTo>
                      <a:pt x="298" y="856"/>
                    </a:lnTo>
                    <a:lnTo>
                      <a:pt x="298" y="856"/>
                    </a:lnTo>
                    <a:lnTo>
                      <a:pt x="298" y="856"/>
                    </a:lnTo>
                    <a:lnTo>
                      <a:pt x="298" y="856"/>
                    </a:lnTo>
                    <a:lnTo>
                      <a:pt x="298" y="856"/>
                    </a:lnTo>
                    <a:lnTo>
                      <a:pt x="290" y="856"/>
                    </a:lnTo>
                    <a:lnTo>
                      <a:pt x="290" y="856"/>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0" y="848"/>
                    </a:lnTo>
                    <a:lnTo>
                      <a:pt x="298" y="848"/>
                    </a:lnTo>
                    <a:lnTo>
                      <a:pt x="298" y="848"/>
                    </a:lnTo>
                    <a:lnTo>
                      <a:pt x="298" y="848"/>
                    </a:lnTo>
                    <a:lnTo>
                      <a:pt x="298" y="848"/>
                    </a:lnTo>
                    <a:lnTo>
                      <a:pt x="298" y="848"/>
                    </a:lnTo>
                    <a:lnTo>
                      <a:pt x="298" y="848"/>
                    </a:lnTo>
                    <a:lnTo>
                      <a:pt x="298" y="848"/>
                    </a:lnTo>
                    <a:lnTo>
                      <a:pt x="298" y="840"/>
                    </a:lnTo>
                    <a:lnTo>
                      <a:pt x="298" y="840"/>
                    </a:lnTo>
                    <a:lnTo>
                      <a:pt x="290" y="840"/>
                    </a:lnTo>
                    <a:lnTo>
                      <a:pt x="298"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82" y="824"/>
                    </a:lnTo>
                    <a:lnTo>
                      <a:pt x="282" y="832"/>
                    </a:lnTo>
                    <a:lnTo>
                      <a:pt x="282" y="824"/>
                    </a:lnTo>
                    <a:lnTo>
                      <a:pt x="282"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24"/>
                    </a:lnTo>
                    <a:lnTo>
                      <a:pt x="274" y="824"/>
                    </a:lnTo>
                    <a:lnTo>
                      <a:pt x="274" y="824"/>
                    </a:lnTo>
                    <a:lnTo>
                      <a:pt x="274" y="824"/>
                    </a:lnTo>
                    <a:lnTo>
                      <a:pt x="274" y="816"/>
                    </a:lnTo>
                    <a:lnTo>
                      <a:pt x="274" y="816"/>
                    </a:lnTo>
                    <a:lnTo>
                      <a:pt x="274" y="816"/>
                    </a:lnTo>
                    <a:lnTo>
                      <a:pt x="274" y="816"/>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799"/>
                    </a:lnTo>
                    <a:lnTo>
                      <a:pt x="266" y="799"/>
                    </a:lnTo>
                    <a:lnTo>
                      <a:pt x="266" y="799"/>
                    </a:lnTo>
                    <a:lnTo>
                      <a:pt x="266" y="799"/>
                    </a:lnTo>
                    <a:lnTo>
                      <a:pt x="266" y="799"/>
                    </a:lnTo>
                    <a:lnTo>
                      <a:pt x="266" y="799"/>
                    </a:lnTo>
                    <a:lnTo>
                      <a:pt x="258" y="799"/>
                    </a:lnTo>
                    <a:lnTo>
                      <a:pt x="258" y="799"/>
                    </a:lnTo>
                    <a:lnTo>
                      <a:pt x="258" y="799"/>
                    </a:lnTo>
                    <a:lnTo>
                      <a:pt x="258" y="791"/>
                    </a:lnTo>
                    <a:lnTo>
                      <a:pt x="258" y="791"/>
                    </a:lnTo>
                    <a:lnTo>
                      <a:pt x="258" y="791"/>
                    </a:lnTo>
                    <a:lnTo>
                      <a:pt x="258" y="791"/>
                    </a:lnTo>
                    <a:lnTo>
                      <a:pt x="250" y="791"/>
                    </a:lnTo>
                    <a:lnTo>
                      <a:pt x="250" y="791"/>
                    </a:lnTo>
                    <a:lnTo>
                      <a:pt x="250" y="791"/>
                    </a:lnTo>
                    <a:lnTo>
                      <a:pt x="242" y="791"/>
                    </a:lnTo>
                    <a:lnTo>
                      <a:pt x="242" y="791"/>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34" y="783"/>
                    </a:lnTo>
                    <a:lnTo>
                      <a:pt x="234" y="783"/>
                    </a:lnTo>
                    <a:lnTo>
                      <a:pt x="234" y="783"/>
                    </a:lnTo>
                    <a:lnTo>
                      <a:pt x="234" y="783"/>
                    </a:lnTo>
                    <a:lnTo>
                      <a:pt x="234" y="783"/>
                    </a:lnTo>
                    <a:lnTo>
                      <a:pt x="234" y="783"/>
                    </a:lnTo>
                    <a:lnTo>
                      <a:pt x="234" y="775"/>
                    </a:lnTo>
                    <a:lnTo>
                      <a:pt x="234" y="775"/>
                    </a:lnTo>
                    <a:lnTo>
                      <a:pt x="234"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17" y="775"/>
                    </a:lnTo>
                    <a:lnTo>
                      <a:pt x="217" y="775"/>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59"/>
                    </a:lnTo>
                    <a:lnTo>
                      <a:pt x="217" y="759"/>
                    </a:lnTo>
                    <a:lnTo>
                      <a:pt x="217" y="759"/>
                    </a:lnTo>
                    <a:lnTo>
                      <a:pt x="217" y="759"/>
                    </a:lnTo>
                    <a:lnTo>
                      <a:pt x="209" y="759"/>
                    </a:lnTo>
                    <a:lnTo>
                      <a:pt x="209" y="759"/>
                    </a:lnTo>
                    <a:lnTo>
                      <a:pt x="209" y="759"/>
                    </a:lnTo>
                    <a:lnTo>
                      <a:pt x="209" y="759"/>
                    </a:lnTo>
                    <a:lnTo>
                      <a:pt x="209" y="759"/>
                    </a:lnTo>
                    <a:lnTo>
                      <a:pt x="209" y="759"/>
                    </a:lnTo>
                    <a:lnTo>
                      <a:pt x="209" y="759"/>
                    </a:lnTo>
                    <a:lnTo>
                      <a:pt x="209" y="751"/>
                    </a:lnTo>
                    <a:lnTo>
                      <a:pt x="209" y="751"/>
                    </a:lnTo>
                    <a:lnTo>
                      <a:pt x="209" y="751"/>
                    </a:lnTo>
                    <a:lnTo>
                      <a:pt x="209" y="751"/>
                    </a:lnTo>
                    <a:lnTo>
                      <a:pt x="209" y="751"/>
                    </a:lnTo>
                    <a:lnTo>
                      <a:pt x="209" y="751"/>
                    </a:lnTo>
                    <a:lnTo>
                      <a:pt x="209" y="751"/>
                    </a:lnTo>
                    <a:lnTo>
                      <a:pt x="201" y="751"/>
                    </a:lnTo>
                    <a:lnTo>
                      <a:pt x="201" y="751"/>
                    </a:lnTo>
                    <a:lnTo>
                      <a:pt x="201" y="751"/>
                    </a:lnTo>
                    <a:lnTo>
                      <a:pt x="201" y="751"/>
                    </a:lnTo>
                    <a:lnTo>
                      <a:pt x="201" y="751"/>
                    </a:lnTo>
                    <a:lnTo>
                      <a:pt x="201" y="751"/>
                    </a:lnTo>
                    <a:lnTo>
                      <a:pt x="201" y="743"/>
                    </a:lnTo>
                    <a:lnTo>
                      <a:pt x="201" y="743"/>
                    </a:lnTo>
                    <a:lnTo>
                      <a:pt x="201" y="743"/>
                    </a:lnTo>
                    <a:lnTo>
                      <a:pt x="201" y="743"/>
                    </a:lnTo>
                    <a:lnTo>
                      <a:pt x="201" y="743"/>
                    </a:lnTo>
                    <a:lnTo>
                      <a:pt x="201" y="743"/>
                    </a:lnTo>
                    <a:lnTo>
                      <a:pt x="201" y="743"/>
                    </a:lnTo>
                    <a:lnTo>
                      <a:pt x="201" y="743"/>
                    </a:lnTo>
                    <a:lnTo>
                      <a:pt x="193" y="743"/>
                    </a:lnTo>
                    <a:lnTo>
                      <a:pt x="193" y="743"/>
                    </a:lnTo>
                    <a:lnTo>
                      <a:pt x="193" y="743"/>
                    </a:lnTo>
                    <a:lnTo>
                      <a:pt x="193" y="735"/>
                    </a:lnTo>
                    <a:lnTo>
                      <a:pt x="193" y="735"/>
                    </a:lnTo>
                    <a:lnTo>
                      <a:pt x="193" y="735"/>
                    </a:lnTo>
                    <a:lnTo>
                      <a:pt x="193" y="735"/>
                    </a:lnTo>
                    <a:lnTo>
                      <a:pt x="193" y="735"/>
                    </a:lnTo>
                    <a:lnTo>
                      <a:pt x="185" y="735"/>
                    </a:lnTo>
                    <a:lnTo>
                      <a:pt x="185" y="735"/>
                    </a:lnTo>
                    <a:lnTo>
                      <a:pt x="185" y="735"/>
                    </a:lnTo>
                    <a:lnTo>
                      <a:pt x="185" y="735"/>
                    </a:lnTo>
                    <a:lnTo>
                      <a:pt x="185" y="735"/>
                    </a:lnTo>
                    <a:lnTo>
                      <a:pt x="185" y="727"/>
                    </a:lnTo>
                    <a:lnTo>
                      <a:pt x="185" y="727"/>
                    </a:lnTo>
                    <a:lnTo>
                      <a:pt x="185" y="727"/>
                    </a:lnTo>
                    <a:lnTo>
                      <a:pt x="185" y="727"/>
                    </a:lnTo>
                    <a:lnTo>
                      <a:pt x="185" y="727"/>
                    </a:lnTo>
                    <a:lnTo>
                      <a:pt x="177" y="727"/>
                    </a:lnTo>
                    <a:lnTo>
                      <a:pt x="177" y="727"/>
                    </a:lnTo>
                    <a:lnTo>
                      <a:pt x="177" y="727"/>
                    </a:lnTo>
                    <a:lnTo>
                      <a:pt x="177" y="727"/>
                    </a:lnTo>
                    <a:lnTo>
                      <a:pt x="177" y="727"/>
                    </a:lnTo>
                    <a:lnTo>
                      <a:pt x="177" y="727"/>
                    </a:lnTo>
                    <a:lnTo>
                      <a:pt x="177" y="727"/>
                    </a:lnTo>
                    <a:lnTo>
                      <a:pt x="177" y="727"/>
                    </a:lnTo>
                    <a:lnTo>
                      <a:pt x="177" y="719"/>
                    </a:lnTo>
                    <a:lnTo>
                      <a:pt x="177" y="727"/>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1" y="719"/>
                    </a:lnTo>
                    <a:lnTo>
                      <a:pt x="169" y="719"/>
                    </a:lnTo>
                    <a:lnTo>
                      <a:pt x="161" y="719"/>
                    </a:lnTo>
                    <a:lnTo>
                      <a:pt x="161" y="719"/>
                    </a:lnTo>
                    <a:lnTo>
                      <a:pt x="161" y="711"/>
                    </a:lnTo>
                    <a:lnTo>
                      <a:pt x="161"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53" y="703"/>
                    </a:lnTo>
                    <a:lnTo>
                      <a:pt x="153" y="703"/>
                    </a:lnTo>
                    <a:lnTo>
                      <a:pt x="153" y="703"/>
                    </a:lnTo>
                    <a:lnTo>
                      <a:pt x="153" y="703"/>
                    </a:lnTo>
                    <a:lnTo>
                      <a:pt x="153" y="703"/>
                    </a:lnTo>
                    <a:lnTo>
                      <a:pt x="145" y="703"/>
                    </a:lnTo>
                    <a:lnTo>
                      <a:pt x="145" y="703"/>
                    </a:lnTo>
                    <a:lnTo>
                      <a:pt x="145" y="703"/>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37" y="686"/>
                    </a:lnTo>
                    <a:lnTo>
                      <a:pt x="137" y="686"/>
                    </a:lnTo>
                    <a:lnTo>
                      <a:pt x="145" y="686"/>
                    </a:lnTo>
                    <a:lnTo>
                      <a:pt x="145" y="686"/>
                    </a:lnTo>
                    <a:lnTo>
                      <a:pt x="145" y="686"/>
                    </a:lnTo>
                    <a:lnTo>
                      <a:pt x="145" y="686"/>
                    </a:lnTo>
                    <a:lnTo>
                      <a:pt x="145" y="678"/>
                    </a:lnTo>
                    <a:lnTo>
                      <a:pt x="145" y="678"/>
                    </a:lnTo>
                    <a:lnTo>
                      <a:pt x="145" y="678"/>
                    </a:lnTo>
                    <a:lnTo>
                      <a:pt x="145" y="670"/>
                    </a:lnTo>
                    <a:lnTo>
                      <a:pt x="145" y="670"/>
                    </a:lnTo>
                    <a:lnTo>
                      <a:pt x="153" y="670"/>
                    </a:lnTo>
                    <a:lnTo>
                      <a:pt x="153" y="670"/>
                    </a:lnTo>
                    <a:lnTo>
                      <a:pt x="153" y="670"/>
                    </a:lnTo>
                    <a:lnTo>
                      <a:pt x="153" y="670"/>
                    </a:lnTo>
                    <a:lnTo>
                      <a:pt x="145" y="670"/>
                    </a:lnTo>
                    <a:lnTo>
                      <a:pt x="145" y="670"/>
                    </a:lnTo>
                    <a:lnTo>
                      <a:pt x="145" y="662"/>
                    </a:lnTo>
                    <a:lnTo>
                      <a:pt x="145" y="662"/>
                    </a:lnTo>
                    <a:lnTo>
                      <a:pt x="145" y="662"/>
                    </a:lnTo>
                    <a:lnTo>
                      <a:pt x="145" y="662"/>
                    </a:lnTo>
                    <a:lnTo>
                      <a:pt x="145" y="654"/>
                    </a:lnTo>
                    <a:lnTo>
                      <a:pt x="145" y="654"/>
                    </a:lnTo>
                    <a:lnTo>
                      <a:pt x="145" y="654"/>
                    </a:lnTo>
                    <a:lnTo>
                      <a:pt x="145" y="654"/>
                    </a:lnTo>
                    <a:lnTo>
                      <a:pt x="145" y="654"/>
                    </a:lnTo>
                    <a:lnTo>
                      <a:pt x="145" y="654"/>
                    </a:lnTo>
                    <a:lnTo>
                      <a:pt x="145" y="654"/>
                    </a:lnTo>
                    <a:lnTo>
                      <a:pt x="145" y="654"/>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37" y="646"/>
                    </a:lnTo>
                    <a:lnTo>
                      <a:pt x="137" y="646"/>
                    </a:lnTo>
                    <a:lnTo>
                      <a:pt x="137" y="646"/>
                    </a:lnTo>
                    <a:lnTo>
                      <a:pt x="137" y="646"/>
                    </a:lnTo>
                    <a:lnTo>
                      <a:pt x="137" y="646"/>
                    </a:lnTo>
                    <a:lnTo>
                      <a:pt x="137" y="646"/>
                    </a:lnTo>
                    <a:lnTo>
                      <a:pt x="137" y="638"/>
                    </a:lnTo>
                    <a:lnTo>
                      <a:pt x="137" y="638"/>
                    </a:lnTo>
                    <a:lnTo>
                      <a:pt x="137" y="638"/>
                    </a:lnTo>
                    <a:lnTo>
                      <a:pt x="137" y="638"/>
                    </a:lnTo>
                    <a:lnTo>
                      <a:pt x="137" y="638"/>
                    </a:lnTo>
                    <a:lnTo>
                      <a:pt x="137" y="638"/>
                    </a:lnTo>
                    <a:lnTo>
                      <a:pt x="137" y="638"/>
                    </a:lnTo>
                    <a:lnTo>
                      <a:pt x="137" y="638"/>
                    </a:lnTo>
                    <a:lnTo>
                      <a:pt x="137" y="638"/>
                    </a:lnTo>
                    <a:lnTo>
                      <a:pt x="137" y="638"/>
                    </a:lnTo>
                    <a:lnTo>
                      <a:pt x="137" y="630"/>
                    </a:lnTo>
                    <a:lnTo>
                      <a:pt x="137" y="630"/>
                    </a:lnTo>
                    <a:lnTo>
                      <a:pt x="137" y="630"/>
                    </a:lnTo>
                    <a:lnTo>
                      <a:pt x="137"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22"/>
                    </a:lnTo>
                    <a:lnTo>
                      <a:pt x="129" y="622"/>
                    </a:lnTo>
                    <a:lnTo>
                      <a:pt x="137" y="622"/>
                    </a:lnTo>
                    <a:lnTo>
                      <a:pt x="129" y="622"/>
                    </a:lnTo>
                    <a:lnTo>
                      <a:pt x="129" y="622"/>
                    </a:lnTo>
                    <a:lnTo>
                      <a:pt x="129" y="622"/>
                    </a:lnTo>
                    <a:lnTo>
                      <a:pt x="129" y="622"/>
                    </a:lnTo>
                    <a:lnTo>
                      <a:pt x="129" y="622"/>
                    </a:lnTo>
                    <a:lnTo>
                      <a:pt x="129" y="622"/>
                    </a:lnTo>
                    <a:lnTo>
                      <a:pt x="129" y="622"/>
                    </a:lnTo>
                    <a:lnTo>
                      <a:pt x="129" y="622"/>
                    </a:lnTo>
                    <a:lnTo>
                      <a:pt x="129" y="614"/>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9" y="606"/>
                    </a:lnTo>
                    <a:lnTo>
                      <a:pt x="129" y="606"/>
                    </a:lnTo>
                    <a:lnTo>
                      <a:pt x="129" y="606"/>
                    </a:lnTo>
                    <a:lnTo>
                      <a:pt x="129" y="606"/>
                    </a:lnTo>
                    <a:lnTo>
                      <a:pt x="121" y="606"/>
                    </a:lnTo>
                    <a:lnTo>
                      <a:pt x="121" y="606"/>
                    </a:lnTo>
                    <a:lnTo>
                      <a:pt x="121"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73"/>
                    </a:lnTo>
                    <a:lnTo>
                      <a:pt x="121" y="573"/>
                    </a:lnTo>
                    <a:lnTo>
                      <a:pt x="121" y="573"/>
                    </a:lnTo>
                    <a:lnTo>
                      <a:pt x="121" y="573"/>
                    </a:lnTo>
                    <a:lnTo>
                      <a:pt x="121" y="573"/>
                    </a:lnTo>
                    <a:lnTo>
                      <a:pt x="121" y="573"/>
                    </a:lnTo>
                    <a:lnTo>
                      <a:pt x="121" y="573"/>
                    </a:lnTo>
                    <a:lnTo>
                      <a:pt x="121" y="573"/>
                    </a:lnTo>
                    <a:lnTo>
                      <a:pt x="121" y="573"/>
                    </a:lnTo>
                    <a:lnTo>
                      <a:pt x="121" y="573"/>
                    </a:lnTo>
                    <a:lnTo>
                      <a:pt x="129" y="573"/>
                    </a:lnTo>
                    <a:lnTo>
                      <a:pt x="121" y="573"/>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57"/>
                    </a:lnTo>
                    <a:lnTo>
                      <a:pt x="129" y="557"/>
                    </a:lnTo>
                    <a:lnTo>
                      <a:pt x="137" y="549"/>
                    </a:lnTo>
                    <a:lnTo>
                      <a:pt x="137" y="549"/>
                    </a:lnTo>
                    <a:lnTo>
                      <a:pt x="137" y="549"/>
                    </a:lnTo>
                    <a:lnTo>
                      <a:pt x="137" y="549"/>
                    </a:lnTo>
                    <a:lnTo>
                      <a:pt x="129" y="549"/>
                    </a:lnTo>
                    <a:lnTo>
                      <a:pt x="129" y="549"/>
                    </a:lnTo>
                    <a:lnTo>
                      <a:pt x="129" y="549"/>
                    </a:lnTo>
                    <a:lnTo>
                      <a:pt x="129" y="549"/>
                    </a:lnTo>
                    <a:lnTo>
                      <a:pt x="129" y="549"/>
                    </a:lnTo>
                    <a:lnTo>
                      <a:pt x="129" y="541"/>
                    </a:lnTo>
                    <a:lnTo>
                      <a:pt x="129" y="541"/>
                    </a:lnTo>
                    <a:lnTo>
                      <a:pt x="129" y="541"/>
                    </a:lnTo>
                    <a:lnTo>
                      <a:pt x="129" y="541"/>
                    </a:lnTo>
                    <a:lnTo>
                      <a:pt x="129" y="541"/>
                    </a:lnTo>
                    <a:lnTo>
                      <a:pt x="129" y="541"/>
                    </a:lnTo>
                    <a:lnTo>
                      <a:pt x="129" y="533"/>
                    </a:lnTo>
                    <a:lnTo>
                      <a:pt x="129" y="533"/>
                    </a:lnTo>
                    <a:lnTo>
                      <a:pt x="129" y="533"/>
                    </a:lnTo>
                    <a:lnTo>
                      <a:pt x="129" y="533"/>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25"/>
                    </a:lnTo>
                    <a:lnTo>
                      <a:pt x="129" y="525"/>
                    </a:lnTo>
                    <a:lnTo>
                      <a:pt x="129" y="517"/>
                    </a:lnTo>
                    <a:lnTo>
                      <a:pt x="129" y="517"/>
                    </a:lnTo>
                    <a:lnTo>
                      <a:pt x="129" y="517"/>
                    </a:lnTo>
                    <a:lnTo>
                      <a:pt x="129" y="517"/>
                    </a:lnTo>
                    <a:lnTo>
                      <a:pt x="121" y="517"/>
                    </a:lnTo>
                    <a:lnTo>
                      <a:pt x="121" y="517"/>
                    </a:lnTo>
                    <a:lnTo>
                      <a:pt x="121" y="517"/>
                    </a:lnTo>
                    <a:lnTo>
                      <a:pt x="121" y="517"/>
                    </a:lnTo>
                    <a:lnTo>
                      <a:pt x="121" y="517"/>
                    </a:lnTo>
                    <a:lnTo>
                      <a:pt x="121" y="517"/>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1"/>
                    </a:lnTo>
                    <a:lnTo>
                      <a:pt x="121" y="501"/>
                    </a:lnTo>
                    <a:lnTo>
                      <a:pt x="121" y="501"/>
                    </a:lnTo>
                    <a:lnTo>
                      <a:pt x="121" y="493"/>
                    </a:lnTo>
                    <a:lnTo>
                      <a:pt x="113" y="485"/>
                    </a:lnTo>
                    <a:lnTo>
                      <a:pt x="113" y="493"/>
                    </a:lnTo>
                    <a:lnTo>
                      <a:pt x="113" y="485"/>
                    </a:lnTo>
                    <a:lnTo>
                      <a:pt x="113" y="485"/>
                    </a:lnTo>
                    <a:lnTo>
                      <a:pt x="105" y="485"/>
                    </a:lnTo>
                    <a:lnTo>
                      <a:pt x="105" y="485"/>
                    </a:lnTo>
                    <a:lnTo>
                      <a:pt x="105" y="485"/>
                    </a:lnTo>
                    <a:lnTo>
                      <a:pt x="105" y="485"/>
                    </a:lnTo>
                    <a:lnTo>
                      <a:pt x="105" y="485"/>
                    </a:lnTo>
                    <a:lnTo>
                      <a:pt x="105" y="485"/>
                    </a:lnTo>
                    <a:lnTo>
                      <a:pt x="105" y="485"/>
                    </a:lnTo>
                    <a:lnTo>
                      <a:pt x="105" y="477"/>
                    </a:lnTo>
                    <a:lnTo>
                      <a:pt x="105" y="477"/>
                    </a:lnTo>
                    <a:lnTo>
                      <a:pt x="105" y="477"/>
                    </a:lnTo>
                    <a:lnTo>
                      <a:pt x="105" y="477"/>
                    </a:lnTo>
                    <a:lnTo>
                      <a:pt x="105" y="477"/>
                    </a:lnTo>
                    <a:lnTo>
                      <a:pt x="105" y="477"/>
                    </a:lnTo>
                    <a:lnTo>
                      <a:pt x="97" y="469"/>
                    </a:lnTo>
                    <a:lnTo>
                      <a:pt x="105" y="469"/>
                    </a:lnTo>
                    <a:lnTo>
                      <a:pt x="97" y="469"/>
                    </a:lnTo>
                    <a:lnTo>
                      <a:pt x="97" y="469"/>
                    </a:lnTo>
                    <a:lnTo>
                      <a:pt x="97" y="469"/>
                    </a:lnTo>
                    <a:lnTo>
                      <a:pt x="97" y="469"/>
                    </a:lnTo>
                    <a:lnTo>
                      <a:pt x="97" y="469"/>
                    </a:lnTo>
                    <a:lnTo>
                      <a:pt x="97" y="469"/>
                    </a:lnTo>
                    <a:lnTo>
                      <a:pt x="97" y="469"/>
                    </a:lnTo>
                    <a:lnTo>
                      <a:pt x="89" y="460"/>
                    </a:lnTo>
                    <a:lnTo>
                      <a:pt x="97" y="460"/>
                    </a:lnTo>
                    <a:lnTo>
                      <a:pt x="89" y="460"/>
                    </a:lnTo>
                    <a:lnTo>
                      <a:pt x="89" y="460"/>
                    </a:lnTo>
                    <a:lnTo>
                      <a:pt x="89" y="460"/>
                    </a:lnTo>
                    <a:lnTo>
                      <a:pt x="89" y="460"/>
                    </a:lnTo>
                    <a:lnTo>
                      <a:pt x="89" y="452"/>
                    </a:lnTo>
                    <a:lnTo>
                      <a:pt x="89" y="452"/>
                    </a:lnTo>
                    <a:lnTo>
                      <a:pt x="89" y="452"/>
                    </a:lnTo>
                    <a:lnTo>
                      <a:pt x="89" y="452"/>
                    </a:lnTo>
                    <a:lnTo>
                      <a:pt x="80" y="452"/>
                    </a:lnTo>
                    <a:lnTo>
                      <a:pt x="80" y="452"/>
                    </a:lnTo>
                    <a:lnTo>
                      <a:pt x="80" y="452"/>
                    </a:lnTo>
                    <a:lnTo>
                      <a:pt x="80" y="452"/>
                    </a:lnTo>
                    <a:lnTo>
                      <a:pt x="80" y="452"/>
                    </a:lnTo>
                    <a:lnTo>
                      <a:pt x="80" y="452"/>
                    </a:lnTo>
                    <a:lnTo>
                      <a:pt x="80" y="452"/>
                    </a:lnTo>
                    <a:lnTo>
                      <a:pt x="80" y="452"/>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36"/>
                    </a:lnTo>
                    <a:lnTo>
                      <a:pt x="72" y="436"/>
                    </a:lnTo>
                    <a:lnTo>
                      <a:pt x="72" y="436"/>
                    </a:lnTo>
                    <a:lnTo>
                      <a:pt x="64" y="436"/>
                    </a:lnTo>
                    <a:lnTo>
                      <a:pt x="64" y="436"/>
                    </a:lnTo>
                    <a:lnTo>
                      <a:pt x="64" y="428"/>
                    </a:lnTo>
                    <a:lnTo>
                      <a:pt x="64" y="428"/>
                    </a:lnTo>
                    <a:lnTo>
                      <a:pt x="64" y="428"/>
                    </a:lnTo>
                    <a:lnTo>
                      <a:pt x="56" y="428"/>
                    </a:lnTo>
                    <a:lnTo>
                      <a:pt x="56" y="420"/>
                    </a:lnTo>
                    <a:lnTo>
                      <a:pt x="56" y="420"/>
                    </a:lnTo>
                    <a:lnTo>
                      <a:pt x="56" y="420"/>
                    </a:lnTo>
                    <a:lnTo>
                      <a:pt x="48" y="420"/>
                    </a:lnTo>
                    <a:lnTo>
                      <a:pt x="48" y="420"/>
                    </a:lnTo>
                    <a:lnTo>
                      <a:pt x="48" y="420"/>
                    </a:lnTo>
                    <a:lnTo>
                      <a:pt x="48" y="420"/>
                    </a:lnTo>
                    <a:lnTo>
                      <a:pt x="48" y="420"/>
                    </a:lnTo>
                    <a:lnTo>
                      <a:pt x="40" y="412"/>
                    </a:lnTo>
                    <a:lnTo>
                      <a:pt x="40" y="412"/>
                    </a:lnTo>
                    <a:lnTo>
                      <a:pt x="40" y="412"/>
                    </a:lnTo>
                    <a:lnTo>
                      <a:pt x="40" y="412"/>
                    </a:lnTo>
                    <a:lnTo>
                      <a:pt x="40" y="412"/>
                    </a:lnTo>
                    <a:lnTo>
                      <a:pt x="40" y="412"/>
                    </a:lnTo>
                    <a:lnTo>
                      <a:pt x="32" y="412"/>
                    </a:lnTo>
                    <a:lnTo>
                      <a:pt x="32" y="412"/>
                    </a:lnTo>
                    <a:lnTo>
                      <a:pt x="32" y="404"/>
                    </a:lnTo>
                    <a:lnTo>
                      <a:pt x="32" y="404"/>
                    </a:lnTo>
                    <a:lnTo>
                      <a:pt x="32" y="404"/>
                    </a:lnTo>
                    <a:lnTo>
                      <a:pt x="24" y="404"/>
                    </a:lnTo>
                    <a:lnTo>
                      <a:pt x="24" y="404"/>
                    </a:lnTo>
                    <a:lnTo>
                      <a:pt x="24" y="404"/>
                    </a:lnTo>
                    <a:lnTo>
                      <a:pt x="24" y="404"/>
                    </a:lnTo>
                    <a:lnTo>
                      <a:pt x="24" y="404"/>
                    </a:lnTo>
                    <a:lnTo>
                      <a:pt x="24" y="404"/>
                    </a:lnTo>
                    <a:lnTo>
                      <a:pt x="16" y="396"/>
                    </a:lnTo>
                    <a:lnTo>
                      <a:pt x="16" y="396"/>
                    </a:lnTo>
                    <a:lnTo>
                      <a:pt x="16" y="396"/>
                    </a:lnTo>
                    <a:lnTo>
                      <a:pt x="16" y="396"/>
                    </a:lnTo>
                    <a:lnTo>
                      <a:pt x="16" y="396"/>
                    </a:lnTo>
                    <a:lnTo>
                      <a:pt x="16" y="396"/>
                    </a:lnTo>
                    <a:lnTo>
                      <a:pt x="8" y="388"/>
                    </a:lnTo>
                    <a:lnTo>
                      <a:pt x="8" y="388"/>
                    </a:lnTo>
                    <a:lnTo>
                      <a:pt x="8" y="388"/>
                    </a:lnTo>
                    <a:lnTo>
                      <a:pt x="8" y="388"/>
                    </a:lnTo>
                    <a:lnTo>
                      <a:pt x="16" y="380"/>
                    </a:lnTo>
                    <a:lnTo>
                      <a:pt x="16" y="380"/>
                    </a:lnTo>
                    <a:lnTo>
                      <a:pt x="16" y="380"/>
                    </a:lnTo>
                    <a:lnTo>
                      <a:pt x="16" y="380"/>
                    </a:lnTo>
                    <a:lnTo>
                      <a:pt x="16" y="380"/>
                    </a:lnTo>
                    <a:lnTo>
                      <a:pt x="16" y="380"/>
                    </a:lnTo>
                    <a:lnTo>
                      <a:pt x="8" y="372"/>
                    </a:lnTo>
                    <a:lnTo>
                      <a:pt x="8" y="372"/>
                    </a:lnTo>
                    <a:lnTo>
                      <a:pt x="8" y="372"/>
                    </a:lnTo>
                    <a:lnTo>
                      <a:pt x="8" y="372"/>
                    </a:lnTo>
                    <a:lnTo>
                      <a:pt x="8" y="364"/>
                    </a:lnTo>
                    <a:lnTo>
                      <a:pt x="8" y="364"/>
                    </a:lnTo>
                    <a:lnTo>
                      <a:pt x="8" y="364"/>
                    </a:lnTo>
                    <a:lnTo>
                      <a:pt x="8" y="364"/>
                    </a:lnTo>
                    <a:lnTo>
                      <a:pt x="8" y="364"/>
                    </a:lnTo>
                    <a:lnTo>
                      <a:pt x="8" y="364"/>
                    </a:lnTo>
                    <a:lnTo>
                      <a:pt x="8" y="356"/>
                    </a:lnTo>
                    <a:lnTo>
                      <a:pt x="8" y="356"/>
                    </a:lnTo>
                    <a:lnTo>
                      <a:pt x="0" y="347"/>
                    </a:lnTo>
                    <a:lnTo>
                      <a:pt x="0" y="347"/>
                    </a:lnTo>
                    <a:lnTo>
                      <a:pt x="8" y="347"/>
                    </a:lnTo>
                    <a:lnTo>
                      <a:pt x="8" y="347"/>
                    </a:lnTo>
                    <a:lnTo>
                      <a:pt x="8" y="339"/>
                    </a:lnTo>
                    <a:lnTo>
                      <a:pt x="8" y="339"/>
                    </a:lnTo>
                    <a:lnTo>
                      <a:pt x="8" y="339"/>
                    </a:lnTo>
                    <a:lnTo>
                      <a:pt x="8" y="339"/>
                    </a:lnTo>
                    <a:lnTo>
                      <a:pt x="8" y="339"/>
                    </a:lnTo>
                    <a:lnTo>
                      <a:pt x="8" y="339"/>
                    </a:lnTo>
                    <a:lnTo>
                      <a:pt x="8" y="331"/>
                    </a:lnTo>
                    <a:lnTo>
                      <a:pt x="8" y="331"/>
                    </a:lnTo>
                    <a:lnTo>
                      <a:pt x="16" y="323"/>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07"/>
                    </a:lnTo>
                    <a:lnTo>
                      <a:pt x="16" y="307"/>
                    </a:lnTo>
                    <a:lnTo>
                      <a:pt x="24" y="307"/>
                    </a:lnTo>
                    <a:lnTo>
                      <a:pt x="24" y="299"/>
                    </a:lnTo>
                    <a:lnTo>
                      <a:pt x="32" y="291"/>
                    </a:lnTo>
                    <a:lnTo>
                      <a:pt x="32" y="283"/>
                    </a:lnTo>
                    <a:lnTo>
                      <a:pt x="32" y="283"/>
                    </a:lnTo>
                    <a:lnTo>
                      <a:pt x="32" y="283"/>
                    </a:lnTo>
                    <a:lnTo>
                      <a:pt x="32" y="283"/>
                    </a:lnTo>
                    <a:lnTo>
                      <a:pt x="40" y="283"/>
                    </a:lnTo>
                    <a:lnTo>
                      <a:pt x="40" y="283"/>
                    </a:lnTo>
                    <a:lnTo>
                      <a:pt x="40" y="283"/>
                    </a:lnTo>
                    <a:lnTo>
                      <a:pt x="40" y="283"/>
                    </a:lnTo>
                    <a:lnTo>
                      <a:pt x="40" y="283"/>
                    </a:lnTo>
                    <a:lnTo>
                      <a:pt x="40" y="283"/>
                    </a:lnTo>
                    <a:lnTo>
                      <a:pt x="40" y="283"/>
                    </a:lnTo>
                    <a:lnTo>
                      <a:pt x="40" y="283"/>
                    </a:lnTo>
                    <a:lnTo>
                      <a:pt x="40" y="283"/>
                    </a:lnTo>
                    <a:lnTo>
                      <a:pt x="40" y="275"/>
                    </a:lnTo>
                    <a:lnTo>
                      <a:pt x="40" y="275"/>
                    </a:lnTo>
                    <a:lnTo>
                      <a:pt x="40" y="275"/>
                    </a:lnTo>
                    <a:lnTo>
                      <a:pt x="48" y="267"/>
                    </a:lnTo>
                    <a:lnTo>
                      <a:pt x="48" y="259"/>
                    </a:lnTo>
                    <a:lnTo>
                      <a:pt x="48" y="259"/>
                    </a:lnTo>
                    <a:lnTo>
                      <a:pt x="56" y="251"/>
                    </a:lnTo>
                    <a:lnTo>
                      <a:pt x="56" y="251"/>
                    </a:lnTo>
                    <a:lnTo>
                      <a:pt x="56" y="251"/>
                    </a:lnTo>
                    <a:lnTo>
                      <a:pt x="56" y="251"/>
                    </a:lnTo>
                    <a:lnTo>
                      <a:pt x="56" y="243"/>
                    </a:lnTo>
                    <a:lnTo>
                      <a:pt x="56" y="243"/>
                    </a:lnTo>
                    <a:lnTo>
                      <a:pt x="56" y="243"/>
                    </a:lnTo>
                    <a:lnTo>
                      <a:pt x="56" y="243"/>
                    </a:lnTo>
                    <a:lnTo>
                      <a:pt x="56" y="243"/>
                    </a:lnTo>
                    <a:lnTo>
                      <a:pt x="64" y="234"/>
                    </a:lnTo>
                    <a:lnTo>
                      <a:pt x="64" y="234"/>
                    </a:lnTo>
                    <a:lnTo>
                      <a:pt x="64" y="234"/>
                    </a:lnTo>
                    <a:lnTo>
                      <a:pt x="64" y="226"/>
                    </a:lnTo>
                    <a:lnTo>
                      <a:pt x="64" y="218"/>
                    </a:lnTo>
                    <a:lnTo>
                      <a:pt x="64" y="218"/>
                    </a:lnTo>
                    <a:lnTo>
                      <a:pt x="64" y="218"/>
                    </a:lnTo>
                    <a:lnTo>
                      <a:pt x="64" y="218"/>
                    </a:lnTo>
                    <a:lnTo>
                      <a:pt x="56" y="210"/>
                    </a:lnTo>
                    <a:lnTo>
                      <a:pt x="56" y="210"/>
                    </a:lnTo>
                    <a:lnTo>
                      <a:pt x="56" y="210"/>
                    </a:lnTo>
                    <a:lnTo>
                      <a:pt x="56" y="210"/>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48" y="202"/>
                    </a:lnTo>
                    <a:lnTo>
                      <a:pt x="48" y="202"/>
                    </a:lnTo>
                    <a:lnTo>
                      <a:pt x="56" y="202"/>
                    </a:lnTo>
                    <a:lnTo>
                      <a:pt x="56" y="202"/>
                    </a:lnTo>
                    <a:lnTo>
                      <a:pt x="56" y="194"/>
                    </a:lnTo>
                    <a:lnTo>
                      <a:pt x="56" y="202"/>
                    </a:lnTo>
                    <a:lnTo>
                      <a:pt x="48" y="194"/>
                    </a:lnTo>
                    <a:lnTo>
                      <a:pt x="48" y="194"/>
                    </a:lnTo>
                    <a:lnTo>
                      <a:pt x="48" y="194"/>
                    </a:lnTo>
                    <a:lnTo>
                      <a:pt x="56" y="194"/>
                    </a:lnTo>
                    <a:lnTo>
                      <a:pt x="56" y="194"/>
                    </a:lnTo>
                    <a:lnTo>
                      <a:pt x="48" y="194"/>
                    </a:lnTo>
                    <a:lnTo>
                      <a:pt x="48" y="194"/>
                    </a:lnTo>
                    <a:lnTo>
                      <a:pt x="56" y="194"/>
                    </a:lnTo>
                    <a:lnTo>
                      <a:pt x="56" y="194"/>
                    </a:lnTo>
                    <a:lnTo>
                      <a:pt x="56" y="194"/>
                    </a:lnTo>
                    <a:lnTo>
                      <a:pt x="56" y="194"/>
                    </a:lnTo>
                    <a:lnTo>
                      <a:pt x="56" y="194"/>
                    </a:lnTo>
                    <a:lnTo>
                      <a:pt x="56" y="194"/>
                    </a:lnTo>
                    <a:lnTo>
                      <a:pt x="56" y="194"/>
                    </a:lnTo>
                    <a:lnTo>
                      <a:pt x="56" y="186"/>
                    </a:lnTo>
                    <a:lnTo>
                      <a:pt x="64" y="178"/>
                    </a:lnTo>
                    <a:lnTo>
                      <a:pt x="64" y="170"/>
                    </a:lnTo>
                    <a:lnTo>
                      <a:pt x="64" y="170"/>
                    </a:lnTo>
                    <a:lnTo>
                      <a:pt x="64" y="170"/>
                    </a:lnTo>
                    <a:lnTo>
                      <a:pt x="64" y="170"/>
                    </a:lnTo>
                    <a:lnTo>
                      <a:pt x="64" y="162"/>
                    </a:lnTo>
                    <a:lnTo>
                      <a:pt x="64" y="162"/>
                    </a:lnTo>
                    <a:lnTo>
                      <a:pt x="64" y="162"/>
                    </a:lnTo>
                    <a:lnTo>
                      <a:pt x="64" y="162"/>
                    </a:lnTo>
                    <a:lnTo>
                      <a:pt x="64" y="154"/>
                    </a:lnTo>
                    <a:lnTo>
                      <a:pt x="64" y="154"/>
                    </a:lnTo>
                    <a:lnTo>
                      <a:pt x="64" y="154"/>
                    </a:lnTo>
                    <a:lnTo>
                      <a:pt x="64" y="154"/>
                    </a:lnTo>
                    <a:lnTo>
                      <a:pt x="72" y="154"/>
                    </a:lnTo>
                    <a:lnTo>
                      <a:pt x="72" y="154"/>
                    </a:lnTo>
                    <a:lnTo>
                      <a:pt x="72" y="146"/>
                    </a:lnTo>
                    <a:lnTo>
                      <a:pt x="72" y="146"/>
                    </a:lnTo>
                    <a:lnTo>
                      <a:pt x="72" y="146"/>
                    </a:lnTo>
                    <a:lnTo>
                      <a:pt x="72" y="146"/>
                    </a:lnTo>
                    <a:lnTo>
                      <a:pt x="72" y="130"/>
                    </a:lnTo>
                    <a:lnTo>
                      <a:pt x="72" y="130"/>
                    </a:lnTo>
                    <a:lnTo>
                      <a:pt x="72" y="122"/>
                    </a:lnTo>
                    <a:lnTo>
                      <a:pt x="72" y="113"/>
                    </a:lnTo>
                    <a:lnTo>
                      <a:pt x="72" y="113"/>
                    </a:lnTo>
                    <a:lnTo>
                      <a:pt x="72" y="113"/>
                    </a:lnTo>
                    <a:lnTo>
                      <a:pt x="72" y="113"/>
                    </a:lnTo>
                    <a:lnTo>
                      <a:pt x="72" y="113"/>
                    </a:lnTo>
                    <a:lnTo>
                      <a:pt x="72" y="113"/>
                    </a:lnTo>
                    <a:lnTo>
                      <a:pt x="72" y="105"/>
                    </a:lnTo>
                    <a:lnTo>
                      <a:pt x="72" y="105"/>
                    </a:lnTo>
                    <a:lnTo>
                      <a:pt x="64" y="105"/>
                    </a:lnTo>
                    <a:lnTo>
                      <a:pt x="64"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64" y="105"/>
                    </a:lnTo>
                    <a:lnTo>
                      <a:pt x="64" y="97"/>
                    </a:lnTo>
                    <a:lnTo>
                      <a:pt x="64" y="97"/>
                    </a:lnTo>
                    <a:lnTo>
                      <a:pt x="64" y="97"/>
                    </a:lnTo>
                    <a:lnTo>
                      <a:pt x="64" y="97"/>
                    </a:lnTo>
                    <a:lnTo>
                      <a:pt x="64" y="97"/>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56" y="81"/>
                    </a:lnTo>
                    <a:lnTo>
                      <a:pt x="56" y="81"/>
                    </a:lnTo>
                    <a:lnTo>
                      <a:pt x="56" y="81"/>
                    </a:lnTo>
                    <a:lnTo>
                      <a:pt x="56" y="81"/>
                    </a:lnTo>
                    <a:lnTo>
                      <a:pt x="56" y="81"/>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48" y="57"/>
                    </a:lnTo>
                    <a:lnTo>
                      <a:pt x="48" y="57"/>
                    </a:lnTo>
                    <a:lnTo>
                      <a:pt x="48" y="57"/>
                    </a:lnTo>
                    <a:lnTo>
                      <a:pt x="48" y="57"/>
                    </a:lnTo>
                    <a:lnTo>
                      <a:pt x="48" y="57"/>
                    </a:lnTo>
                    <a:lnTo>
                      <a:pt x="48" y="57"/>
                    </a:lnTo>
                    <a:lnTo>
                      <a:pt x="48"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32" y="49"/>
                    </a:lnTo>
                    <a:lnTo>
                      <a:pt x="32" y="49"/>
                    </a:lnTo>
                    <a:lnTo>
                      <a:pt x="32" y="49"/>
                    </a:lnTo>
                    <a:lnTo>
                      <a:pt x="32" y="49"/>
                    </a:lnTo>
                    <a:lnTo>
                      <a:pt x="32" y="49"/>
                    </a:lnTo>
                    <a:lnTo>
                      <a:pt x="32" y="49"/>
                    </a:lnTo>
                    <a:lnTo>
                      <a:pt x="32" y="49"/>
                    </a:lnTo>
                    <a:lnTo>
                      <a:pt x="32" y="49"/>
                    </a:lnTo>
                    <a:lnTo>
                      <a:pt x="40" y="49"/>
                    </a:lnTo>
                    <a:lnTo>
                      <a:pt x="40" y="41"/>
                    </a:lnTo>
                    <a:lnTo>
                      <a:pt x="40" y="41"/>
                    </a:lnTo>
                    <a:lnTo>
                      <a:pt x="40" y="41"/>
                    </a:lnTo>
                    <a:lnTo>
                      <a:pt x="40" y="41"/>
                    </a:lnTo>
                    <a:lnTo>
                      <a:pt x="40" y="33"/>
                    </a:lnTo>
                    <a:lnTo>
                      <a:pt x="40" y="33"/>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8" y="17"/>
                    </a:lnTo>
                    <a:lnTo>
                      <a:pt x="40" y="17"/>
                    </a:lnTo>
                    <a:lnTo>
                      <a:pt x="40" y="9"/>
                    </a:lnTo>
                    <a:lnTo>
                      <a:pt x="40" y="9"/>
                    </a:lnTo>
                    <a:lnTo>
                      <a:pt x="40" y="9"/>
                    </a:lnTo>
                    <a:lnTo>
                      <a:pt x="40" y="9"/>
                    </a:lnTo>
                    <a:lnTo>
                      <a:pt x="40" y="9"/>
                    </a:lnTo>
                    <a:lnTo>
                      <a:pt x="40" y="0"/>
                    </a:lnTo>
                    <a:lnTo>
                      <a:pt x="40" y="0"/>
                    </a:lnTo>
                    <a:lnTo>
                      <a:pt x="40" y="0"/>
                    </a:lnTo>
                    <a:lnTo>
                      <a:pt x="40" y="0"/>
                    </a:lnTo>
                    <a:lnTo>
                      <a:pt x="40" y="0"/>
                    </a:lnTo>
                    <a:lnTo>
                      <a:pt x="40" y="0"/>
                    </a:lnTo>
                    <a:lnTo>
                      <a:pt x="40" y="0"/>
                    </a:lnTo>
                    <a:lnTo>
                      <a:pt x="72" y="0"/>
                    </a:lnTo>
                    <a:lnTo>
                      <a:pt x="97" y="0"/>
                    </a:lnTo>
                    <a:lnTo>
                      <a:pt x="97" y="0"/>
                    </a:lnTo>
                    <a:lnTo>
                      <a:pt x="105" y="0"/>
                    </a:lnTo>
                    <a:lnTo>
                      <a:pt x="105" y="0"/>
                    </a:lnTo>
                    <a:lnTo>
                      <a:pt x="105" y="0"/>
                    </a:lnTo>
                    <a:lnTo>
                      <a:pt x="105" y="0"/>
                    </a:lnTo>
                    <a:lnTo>
                      <a:pt x="113" y="0"/>
                    </a:lnTo>
                    <a:lnTo>
                      <a:pt x="129" y="0"/>
                    </a:lnTo>
                    <a:lnTo>
                      <a:pt x="145" y="0"/>
                    </a:lnTo>
                    <a:lnTo>
                      <a:pt x="161" y="0"/>
                    </a:lnTo>
                    <a:lnTo>
                      <a:pt x="161" y="0"/>
                    </a:lnTo>
                    <a:lnTo>
                      <a:pt x="161" y="0"/>
                    </a:lnTo>
                    <a:lnTo>
                      <a:pt x="161" y="0"/>
                    </a:lnTo>
                    <a:lnTo>
                      <a:pt x="161" y="0"/>
                    </a:lnTo>
                    <a:lnTo>
                      <a:pt x="161" y="0"/>
                    </a:lnTo>
                    <a:lnTo>
                      <a:pt x="169" y="0"/>
                    </a:lnTo>
                    <a:lnTo>
                      <a:pt x="177" y="0"/>
                    </a:lnTo>
                    <a:close/>
                    <a:moveTo>
                      <a:pt x="169" y="0"/>
                    </a:moveTo>
                    <a:lnTo>
                      <a:pt x="161" y="0"/>
                    </a:lnTo>
                    <a:lnTo>
                      <a:pt x="161" y="0"/>
                    </a:lnTo>
                    <a:lnTo>
                      <a:pt x="161" y="0"/>
                    </a:lnTo>
                    <a:lnTo>
                      <a:pt x="161" y="0"/>
                    </a:lnTo>
                    <a:lnTo>
                      <a:pt x="161" y="0"/>
                    </a:lnTo>
                    <a:lnTo>
                      <a:pt x="161" y="0"/>
                    </a:lnTo>
                    <a:lnTo>
                      <a:pt x="145" y="0"/>
                    </a:lnTo>
                    <a:lnTo>
                      <a:pt x="129" y="0"/>
                    </a:lnTo>
                    <a:lnTo>
                      <a:pt x="113" y="0"/>
                    </a:lnTo>
                    <a:lnTo>
                      <a:pt x="105" y="0"/>
                    </a:lnTo>
                    <a:lnTo>
                      <a:pt x="105" y="0"/>
                    </a:lnTo>
                    <a:lnTo>
                      <a:pt x="105" y="0"/>
                    </a:lnTo>
                    <a:lnTo>
                      <a:pt x="105" y="0"/>
                    </a:lnTo>
                    <a:lnTo>
                      <a:pt x="97" y="0"/>
                    </a:lnTo>
                    <a:lnTo>
                      <a:pt x="97" y="0"/>
                    </a:lnTo>
                    <a:lnTo>
                      <a:pt x="72" y="0"/>
                    </a:lnTo>
                    <a:lnTo>
                      <a:pt x="40" y="0"/>
                    </a:lnTo>
                    <a:lnTo>
                      <a:pt x="40" y="0"/>
                    </a:lnTo>
                    <a:lnTo>
                      <a:pt x="40" y="0"/>
                    </a:lnTo>
                    <a:lnTo>
                      <a:pt x="40" y="0"/>
                    </a:lnTo>
                    <a:lnTo>
                      <a:pt x="40" y="0"/>
                    </a:lnTo>
                    <a:lnTo>
                      <a:pt x="40" y="0"/>
                    </a:lnTo>
                    <a:lnTo>
                      <a:pt x="48" y="9"/>
                    </a:lnTo>
                    <a:lnTo>
                      <a:pt x="48" y="9"/>
                    </a:lnTo>
                    <a:lnTo>
                      <a:pt x="40" y="9"/>
                    </a:lnTo>
                    <a:lnTo>
                      <a:pt x="40" y="9"/>
                    </a:lnTo>
                    <a:lnTo>
                      <a:pt x="40" y="9"/>
                    </a:lnTo>
                    <a:lnTo>
                      <a:pt x="40" y="9"/>
                    </a:lnTo>
                    <a:lnTo>
                      <a:pt x="48" y="9"/>
                    </a:lnTo>
                    <a:lnTo>
                      <a:pt x="48" y="9"/>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0" y="17"/>
                    </a:lnTo>
                    <a:lnTo>
                      <a:pt x="40" y="17"/>
                    </a:lnTo>
                    <a:lnTo>
                      <a:pt x="40" y="17"/>
                    </a:lnTo>
                    <a:lnTo>
                      <a:pt x="40" y="17"/>
                    </a:lnTo>
                    <a:lnTo>
                      <a:pt x="48" y="17"/>
                    </a:lnTo>
                    <a:lnTo>
                      <a:pt x="40" y="17"/>
                    </a:lnTo>
                    <a:lnTo>
                      <a:pt x="40" y="17"/>
                    </a:lnTo>
                    <a:lnTo>
                      <a:pt x="40" y="25"/>
                    </a:lnTo>
                    <a:lnTo>
                      <a:pt x="40" y="33"/>
                    </a:lnTo>
                    <a:lnTo>
                      <a:pt x="40" y="33"/>
                    </a:lnTo>
                    <a:lnTo>
                      <a:pt x="40" y="33"/>
                    </a:lnTo>
                    <a:lnTo>
                      <a:pt x="40" y="33"/>
                    </a:lnTo>
                    <a:lnTo>
                      <a:pt x="40" y="33"/>
                    </a:lnTo>
                    <a:lnTo>
                      <a:pt x="40" y="41"/>
                    </a:lnTo>
                    <a:lnTo>
                      <a:pt x="40" y="41"/>
                    </a:lnTo>
                    <a:lnTo>
                      <a:pt x="40" y="41"/>
                    </a:lnTo>
                    <a:lnTo>
                      <a:pt x="40" y="41"/>
                    </a:lnTo>
                    <a:lnTo>
                      <a:pt x="40" y="49"/>
                    </a:lnTo>
                    <a:lnTo>
                      <a:pt x="40" y="49"/>
                    </a:lnTo>
                    <a:lnTo>
                      <a:pt x="40" y="49"/>
                    </a:lnTo>
                    <a:lnTo>
                      <a:pt x="32" y="49"/>
                    </a:lnTo>
                    <a:lnTo>
                      <a:pt x="32" y="49"/>
                    </a:lnTo>
                    <a:lnTo>
                      <a:pt x="32" y="49"/>
                    </a:lnTo>
                    <a:lnTo>
                      <a:pt x="32" y="49"/>
                    </a:lnTo>
                    <a:lnTo>
                      <a:pt x="32" y="49"/>
                    </a:lnTo>
                    <a:lnTo>
                      <a:pt x="32" y="49"/>
                    </a:lnTo>
                    <a:lnTo>
                      <a:pt x="40" y="49"/>
                    </a:lnTo>
                    <a:lnTo>
                      <a:pt x="40" y="49"/>
                    </a:lnTo>
                    <a:lnTo>
                      <a:pt x="40" y="57"/>
                    </a:lnTo>
                    <a:lnTo>
                      <a:pt x="40" y="57"/>
                    </a:lnTo>
                    <a:lnTo>
                      <a:pt x="40" y="57"/>
                    </a:lnTo>
                    <a:lnTo>
                      <a:pt x="40" y="57"/>
                    </a:lnTo>
                    <a:lnTo>
                      <a:pt x="40" y="57"/>
                    </a:lnTo>
                    <a:lnTo>
                      <a:pt x="40" y="57"/>
                    </a:lnTo>
                    <a:lnTo>
                      <a:pt x="40" y="57"/>
                    </a:lnTo>
                    <a:lnTo>
                      <a:pt x="40" y="57"/>
                    </a:lnTo>
                    <a:lnTo>
                      <a:pt x="40" y="57"/>
                    </a:lnTo>
                    <a:lnTo>
                      <a:pt x="40" y="57"/>
                    </a:lnTo>
                    <a:lnTo>
                      <a:pt x="48" y="57"/>
                    </a:lnTo>
                    <a:lnTo>
                      <a:pt x="48" y="57"/>
                    </a:lnTo>
                    <a:lnTo>
                      <a:pt x="48" y="57"/>
                    </a:lnTo>
                    <a:lnTo>
                      <a:pt x="48" y="57"/>
                    </a:lnTo>
                    <a:lnTo>
                      <a:pt x="48" y="57"/>
                    </a:lnTo>
                    <a:lnTo>
                      <a:pt x="48" y="57"/>
                    </a:lnTo>
                    <a:lnTo>
                      <a:pt x="48" y="57"/>
                    </a:lnTo>
                    <a:lnTo>
                      <a:pt x="48" y="57"/>
                    </a:lnTo>
                    <a:lnTo>
                      <a:pt x="56" y="65"/>
                    </a:lnTo>
                    <a:lnTo>
                      <a:pt x="56" y="65"/>
                    </a:lnTo>
                    <a:lnTo>
                      <a:pt x="56" y="65"/>
                    </a:lnTo>
                    <a:lnTo>
                      <a:pt x="56" y="65"/>
                    </a:lnTo>
                    <a:lnTo>
                      <a:pt x="56" y="65"/>
                    </a:lnTo>
                    <a:lnTo>
                      <a:pt x="56" y="73"/>
                    </a:lnTo>
                    <a:lnTo>
                      <a:pt x="56" y="73"/>
                    </a:lnTo>
                    <a:lnTo>
                      <a:pt x="56" y="73"/>
                    </a:lnTo>
                    <a:lnTo>
                      <a:pt x="56" y="73"/>
                    </a:lnTo>
                    <a:lnTo>
                      <a:pt x="56" y="73"/>
                    </a:lnTo>
                    <a:lnTo>
                      <a:pt x="56" y="73"/>
                    </a:lnTo>
                    <a:lnTo>
                      <a:pt x="56" y="73"/>
                    </a:lnTo>
                    <a:lnTo>
                      <a:pt x="56" y="81"/>
                    </a:lnTo>
                    <a:lnTo>
                      <a:pt x="56" y="81"/>
                    </a:lnTo>
                    <a:lnTo>
                      <a:pt x="56" y="81"/>
                    </a:lnTo>
                    <a:lnTo>
                      <a:pt x="56" y="81"/>
                    </a:lnTo>
                    <a:lnTo>
                      <a:pt x="56" y="81"/>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64" y="97"/>
                    </a:lnTo>
                    <a:lnTo>
                      <a:pt x="64" y="97"/>
                    </a:lnTo>
                    <a:lnTo>
                      <a:pt x="64" y="97"/>
                    </a:lnTo>
                    <a:lnTo>
                      <a:pt x="64" y="97"/>
                    </a:lnTo>
                    <a:lnTo>
                      <a:pt x="64" y="97"/>
                    </a:lnTo>
                    <a:lnTo>
                      <a:pt x="64" y="97"/>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13"/>
                    </a:lnTo>
                    <a:lnTo>
                      <a:pt x="72" y="113"/>
                    </a:lnTo>
                    <a:lnTo>
                      <a:pt x="72" y="113"/>
                    </a:lnTo>
                    <a:lnTo>
                      <a:pt x="72" y="113"/>
                    </a:lnTo>
                    <a:lnTo>
                      <a:pt x="72" y="113"/>
                    </a:lnTo>
                    <a:lnTo>
                      <a:pt x="72" y="113"/>
                    </a:lnTo>
                    <a:lnTo>
                      <a:pt x="72" y="122"/>
                    </a:lnTo>
                    <a:lnTo>
                      <a:pt x="72" y="130"/>
                    </a:lnTo>
                    <a:lnTo>
                      <a:pt x="72" y="130"/>
                    </a:lnTo>
                    <a:lnTo>
                      <a:pt x="72" y="146"/>
                    </a:lnTo>
                    <a:lnTo>
                      <a:pt x="72" y="146"/>
                    </a:lnTo>
                    <a:lnTo>
                      <a:pt x="72" y="146"/>
                    </a:lnTo>
                    <a:lnTo>
                      <a:pt x="72" y="146"/>
                    </a:lnTo>
                    <a:lnTo>
                      <a:pt x="72" y="154"/>
                    </a:lnTo>
                    <a:lnTo>
                      <a:pt x="72" y="154"/>
                    </a:lnTo>
                    <a:lnTo>
                      <a:pt x="72" y="154"/>
                    </a:lnTo>
                    <a:lnTo>
                      <a:pt x="72" y="154"/>
                    </a:lnTo>
                    <a:lnTo>
                      <a:pt x="72" y="154"/>
                    </a:lnTo>
                    <a:lnTo>
                      <a:pt x="72" y="154"/>
                    </a:lnTo>
                    <a:lnTo>
                      <a:pt x="72" y="162"/>
                    </a:lnTo>
                    <a:lnTo>
                      <a:pt x="72" y="162"/>
                    </a:lnTo>
                    <a:lnTo>
                      <a:pt x="64" y="162"/>
                    </a:lnTo>
                    <a:lnTo>
                      <a:pt x="64" y="162"/>
                    </a:lnTo>
                    <a:lnTo>
                      <a:pt x="64" y="170"/>
                    </a:lnTo>
                    <a:lnTo>
                      <a:pt x="64" y="170"/>
                    </a:lnTo>
                    <a:lnTo>
                      <a:pt x="64" y="170"/>
                    </a:lnTo>
                    <a:lnTo>
                      <a:pt x="64" y="170"/>
                    </a:lnTo>
                    <a:lnTo>
                      <a:pt x="64" y="186"/>
                    </a:lnTo>
                    <a:lnTo>
                      <a:pt x="56" y="186"/>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202"/>
                    </a:lnTo>
                    <a:lnTo>
                      <a:pt x="56" y="202"/>
                    </a:lnTo>
                    <a:lnTo>
                      <a:pt x="56" y="202"/>
                    </a:lnTo>
                    <a:lnTo>
                      <a:pt x="56" y="202"/>
                    </a:lnTo>
                    <a:lnTo>
                      <a:pt x="56" y="202"/>
                    </a:lnTo>
                    <a:lnTo>
                      <a:pt x="56" y="202"/>
                    </a:lnTo>
                    <a:lnTo>
                      <a:pt x="56" y="210"/>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8"/>
                    </a:lnTo>
                    <a:lnTo>
                      <a:pt x="64" y="218"/>
                    </a:lnTo>
                    <a:lnTo>
                      <a:pt x="64" y="218"/>
                    </a:lnTo>
                    <a:lnTo>
                      <a:pt x="64" y="218"/>
                    </a:lnTo>
                    <a:lnTo>
                      <a:pt x="64" y="226"/>
                    </a:lnTo>
                    <a:lnTo>
                      <a:pt x="64" y="234"/>
                    </a:lnTo>
                    <a:lnTo>
                      <a:pt x="64" y="234"/>
                    </a:lnTo>
                    <a:lnTo>
                      <a:pt x="64" y="234"/>
                    </a:lnTo>
                    <a:lnTo>
                      <a:pt x="56" y="243"/>
                    </a:lnTo>
                    <a:lnTo>
                      <a:pt x="56" y="243"/>
                    </a:lnTo>
                    <a:lnTo>
                      <a:pt x="56" y="243"/>
                    </a:lnTo>
                    <a:lnTo>
                      <a:pt x="56" y="243"/>
                    </a:lnTo>
                    <a:lnTo>
                      <a:pt x="56" y="243"/>
                    </a:lnTo>
                    <a:lnTo>
                      <a:pt x="56" y="251"/>
                    </a:lnTo>
                    <a:lnTo>
                      <a:pt x="56" y="251"/>
                    </a:lnTo>
                    <a:lnTo>
                      <a:pt x="56" y="251"/>
                    </a:lnTo>
                    <a:lnTo>
                      <a:pt x="56" y="251"/>
                    </a:lnTo>
                    <a:lnTo>
                      <a:pt x="48" y="259"/>
                    </a:lnTo>
                    <a:lnTo>
                      <a:pt x="48" y="259"/>
                    </a:lnTo>
                    <a:lnTo>
                      <a:pt x="48" y="267"/>
                    </a:lnTo>
                    <a:lnTo>
                      <a:pt x="40" y="275"/>
                    </a:lnTo>
                    <a:lnTo>
                      <a:pt x="40" y="283"/>
                    </a:lnTo>
                    <a:lnTo>
                      <a:pt x="40" y="275"/>
                    </a:lnTo>
                    <a:lnTo>
                      <a:pt x="40" y="283"/>
                    </a:lnTo>
                    <a:lnTo>
                      <a:pt x="40" y="275"/>
                    </a:lnTo>
                    <a:lnTo>
                      <a:pt x="40" y="283"/>
                    </a:lnTo>
                    <a:lnTo>
                      <a:pt x="40" y="283"/>
                    </a:lnTo>
                    <a:lnTo>
                      <a:pt x="40" y="283"/>
                    </a:lnTo>
                    <a:lnTo>
                      <a:pt x="40" y="283"/>
                    </a:lnTo>
                    <a:lnTo>
                      <a:pt x="40" y="283"/>
                    </a:lnTo>
                    <a:lnTo>
                      <a:pt x="40" y="283"/>
                    </a:lnTo>
                    <a:lnTo>
                      <a:pt x="40" y="283"/>
                    </a:lnTo>
                    <a:lnTo>
                      <a:pt x="40" y="283"/>
                    </a:lnTo>
                    <a:lnTo>
                      <a:pt x="40" y="283"/>
                    </a:lnTo>
                    <a:lnTo>
                      <a:pt x="40" y="283"/>
                    </a:lnTo>
                    <a:lnTo>
                      <a:pt x="40" y="283"/>
                    </a:lnTo>
                    <a:lnTo>
                      <a:pt x="32" y="291"/>
                    </a:lnTo>
                    <a:lnTo>
                      <a:pt x="24" y="299"/>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15"/>
                    </a:lnTo>
                    <a:lnTo>
                      <a:pt x="16" y="315"/>
                    </a:lnTo>
                    <a:lnTo>
                      <a:pt x="16" y="323"/>
                    </a:lnTo>
                    <a:lnTo>
                      <a:pt x="16" y="323"/>
                    </a:lnTo>
                    <a:lnTo>
                      <a:pt x="8" y="331"/>
                    </a:lnTo>
                    <a:lnTo>
                      <a:pt x="8" y="331"/>
                    </a:lnTo>
                    <a:lnTo>
                      <a:pt x="8" y="339"/>
                    </a:lnTo>
                    <a:lnTo>
                      <a:pt x="8" y="339"/>
                    </a:lnTo>
                    <a:lnTo>
                      <a:pt x="8" y="339"/>
                    </a:lnTo>
                    <a:lnTo>
                      <a:pt x="8" y="339"/>
                    </a:lnTo>
                    <a:lnTo>
                      <a:pt x="8" y="339"/>
                    </a:lnTo>
                    <a:lnTo>
                      <a:pt x="8" y="339"/>
                    </a:lnTo>
                    <a:lnTo>
                      <a:pt x="8" y="347"/>
                    </a:lnTo>
                    <a:lnTo>
                      <a:pt x="8" y="347"/>
                    </a:lnTo>
                    <a:lnTo>
                      <a:pt x="0" y="356"/>
                    </a:lnTo>
                    <a:lnTo>
                      <a:pt x="0" y="347"/>
                    </a:lnTo>
                    <a:lnTo>
                      <a:pt x="8" y="356"/>
                    </a:lnTo>
                    <a:lnTo>
                      <a:pt x="8" y="356"/>
                    </a:lnTo>
                    <a:lnTo>
                      <a:pt x="8" y="356"/>
                    </a:lnTo>
                    <a:lnTo>
                      <a:pt x="8" y="356"/>
                    </a:lnTo>
                    <a:lnTo>
                      <a:pt x="8" y="364"/>
                    </a:lnTo>
                    <a:lnTo>
                      <a:pt x="8" y="364"/>
                    </a:lnTo>
                    <a:lnTo>
                      <a:pt x="8" y="364"/>
                    </a:lnTo>
                    <a:lnTo>
                      <a:pt x="8" y="364"/>
                    </a:lnTo>
                    <a:lnTo>
                      <a:pt x="16" y="372"/>
                    </a:lnTo>
                    <a:lnTo>
                      <a:pt x="16" y="372"/>
                    </a:lnTo>
                    <a:lnTo>
                      <a:pt x="16" y="372"/>
                    </a:lnTo>
                    <a:lnTo>
                      <a:pt x="16" y="372"/>
                    </a:lnTo>
                    <a:lnTo>
                      <a:pt x="16" y="380"/>
                    </a:lnTo>
                    <a:lnTo>
                      <a:pt x="16" y="380"/>
                    </a:lnTo>
                    <a:lnTo>
                      <a:pt x="16" y="380"/>
                    </a:lnTo>
                    <a:lnTo>
                      <a:pt x="16" y="380"/>
                    </a:lnTo>
                    <a:lnTo>
                      <a:pt x="16" y="380"/>
                    </a:lnTo>
                    <a:lnTo>
                      <a:pt x="16" y="380"/>
                    </a:lnTo>
                    <a:lnTo>
                      <a:pt x="16" y="388"/>
                    </a:lnTo>
                    <a:lnTo>
                      <a:pt x="16" y="388"/>
                    </a:lnTo>
                    <a:lnTo>
                      <a:pt x="16" y="388"/>
                    </a:lnTo>
                    <a:lnTo>
                      <a:pt x="16" y="388"/>
                    </a:lnTo>
                    <a:lnTo>
                      <a:pt x="16" y="396"/>
                    </a:lnTo>
                    <a:lnTo>
                      <a:pt x="16" y="396"/>
                    </a:lnTo>
                    <a:lnTo>
                      <a:pt x="16" y="396"/>
                    </a:lnTo>
                    <a:lnTo>
                      <a:pt x="16" y="396"/>
                    </a:lnTo>
                    <a:lnTo>
                      <a:pt x="16" y="396"/>
                    </a:lnTo>
                    <a:lnTo>
                      <a:pt x="16" y="396"/>
                    </a:lnTo>
                    <a:lnTo>
                      <a:pt x="24" y="404"/>
                    </a:lnTo>
                    <a:lnTo>
                      <a:pt x="24" y="404"/>
                    </a:lnTo>
                    <a:lnTo>
                      <a:pt x="24" y="404"/>
                    </a:lnTo>
                    <a:lnTo>
                      <a:pt x="24" y="404"/>
                    </a:lnTo>
                    <a:lnTo>
                      <a:pt x="24" y="404"/>
                    </a:lnTo>
                    <a:lnTo>
                      <a:pt x="24" y="404"/>
                    </a:lnTo>
                    <a:lnTo>
                      <a:pt x="32" y="404"/>
                    </a:lnTo>
                    <a:lnTo>
                      <a:pt x="32" y="404"/>
                    </a:lnTo>
                    <a:lnTo>
                      <a:pt x="32" y="404"/>
                    </a:lnTo>
                    <a:lnTo>
                      <a:pt x="32" y="404"/>
                    </a:lnTo>
                    <a:lnTo>
                      <a:pt x="32" y="404"/>
                    </a:lnTo>
                    <a:lnTo>
                      <a:pt x="40" y="412"/>
                    </a:lnTo>
                    <a:lnTo>
                      <a:pt x="40" y="412"/>
                    </a:lnTo>
                    <a:lnTo>
                      <a:pt x="40" y="412"/>
                    </a:lnTo>
                    <a:lnTo>
                      <a:pt x="40" y="412"/>
                    </a:lnTo>
                    <a:lnTo>
                      <a:pt x="40" y="412"/>
                    </a:lnTo>
                    <a:lnTo>
                      <a:pt x="40" y="412"/>
                    </a:lnTo>
                    <a:lnTo>
                      <a:pt x="48" y="420"/>
                    </a:lnTo>
                    <a:lnTo>
                      <a:pt x="48" y="420"/>
                    </a:lnTo>
                    <a:lnTo>
                      <a:pt x="48" y="420"/>
                    </a:lnTo>
                    <a:lnTo>
                      <a:pt x="48" y="420"/>
                    </a:lnTo>
                    <a:lnTo>
                      <a:pt x="56" y="420"/>
                    </a:lnTo>
                    <a:lnTo>
                      <a:pt x="56" y="420"/>
                    </a:lnTo>
                    <a:lnTo>
                      <a:pt x="56" y="420"/>
                    </a:lnTo>
                    <a:lnTo>
                      <a:pt x="56" y="420"/>
                    </a:lnTo>
                    <a:lnTo>
                      <a:pt x="56" y="420"/>
                    </a:lnTo>
                    <a:lnTo>
                      <a:pt x="64" y="428"/>
                    </a:lnTo>
                    <a:lnTo>
                      <a:pt x="64" y="428"/>
                    </a:lnTo>
                    <a:lnTo>
                      <a:pt x="64" y="428"/>
                    </a:lnTo>
                    <a:lnTo>
                      <a:pt x="72" y="436"/>
                    </a:lnTo>
                    <a:lnTo>
                      <a:pt x="72" y="436"/>
                    </a:lnTo>
                    <a:lnTo>
                      <a:pt x="72" y="436"/>
                    </a:lnTo>
                    <a:lnTo>
                      <a:pt x="72" y="436"/>
                    </a:lnTo>
                    <a:lnTo>
                      <a:pt x="72" y="436"/>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80" y="444"/>
                    </a:lnTo>
                    <a:lnTo>
                      <a:pt x="80" y="444"/>
                    </a:lnTo>
                    <a:lnTo>
                      <a:pt x="80" y="452"/>
                    </a:lnTo>
                    <a:lnTo>
                      <a:pt x="80" y="452"/>
                    </a:lnTo>
                    <a:lnTo>
                      <a:pt x="80" y="452"/>
                    </a:lnTo>
                    <a:lnTo>
                      <a:pt x="80" y="452"/>
                    </a:lnTo>
                    <a:lnTo>
                      <a:pt x="80" y="452"/>
                    </a:lnTo>
                    <a:lnTo>
                      <a:pt x="80" y="452"/>
                    </a:lnTo>
                    <a:lnTo>
                      <a:pt x="89" y="452"/>
                    </a:lnTo>
                    <a:lnTo>
                      <a:pt x="89" y="452"/>
                    </a:lnTo>
                    <a:lnTo>
                      <a:pt x="89" y="452"/>
                    </a:lnTo>
                    <a:lnTo>
                      <a:pt x="89" y="452"/>
                    </a:lnTo>
                    <a:lnTo>
                      <a:pt x="89" y="460"/>
                    </a:lnTo>
                    <a:lnTo>
                      <a:pt x="89" y="460"/>
                    </a:lnTo>
                    <a:lnTo>
                      <a:pt x="89" y="460"/>
                    </a:lnTo>
                    <a:lnTo>
                      <a:pt x="89" y="460"/>
                    </a:lnTo>
                    <a:lnTo>
                      <a:pt x="97" y="460"/>
                    </a:lnTo>
                    <a:lnTo>
                      <a:pt x="97" y="460"/>
                    </a:lnTo>
                    <a:lnTo>
                      <a:pt x="97" y="469"/>
                    </a:lnTo>
                    <a:lnTo>
                      <a:pt x="97" y="469"/>
                    </a:lnTo>
                    <a:lnTo>
                      <a:pt x="97" y="469"/>
                    </a:lnTo>
                    <a:lnTo>
                      <a:pt x="97" y="469"/>
                    </a:lnTo>
                    <a:lnTo>
                      <a:pt x="97" y="469"/>
                    </a:lnTo>
                    <a:lnTo>
                      <a:pt x="97" y="469"/>
                    </a:lnTo>
                    <a:lnTo>
                      <a:pt x="97" y="469"/>
                    </a:lnTo>
                    <a:lnTo>
                      <a:pt x="105" y="469"/>
                    </a:lnTo>
                    <a:lnTo>
                      <a:pt x="105" y="469"/>
                    </a:lnTo>
                    <a:lnTo>
                      <a:pt x="105" y="477"/>
                    </a:lnTo>
                    <a:lnTo>
                      <a:pt x="105" y="477"/>
                    </a:lnTo>
                    <a:lnTo>
                      <a:pt x="105" y="477"/>
                    </a:lnTo>
                    <a:lnTo>
                      <a:pt x="105" y="477"/>
                    </a:lnTo>
                    <a:lnTo>
                      <a:pt x="105" y="477"/>
                    </a:lnTo>
                    <a:lnTo>
                      <a:pt x="105" y="477"/>
                    </a:lnTo>
                    <a:lnTo>
                      <a:pt x="105" y="485"/>
                    </a:lnTo>
                    <a:lnTo>
                      <a:pt x="105" y="485"/>
                    </a:lnTo>
                    <a:lnTo>
                      <a:pt x="105" y="485"/>
                    </a:lnTo>
                    <a:lnTo>
                      <a:pt x="105" y="485"/>
                    </a:lnTo>
                    <a:lnTo>
                      <a:pt x="105" y="485"/>
                    </a:lnTo>
                    <a:lnTo>
                      <a:pt x="105" y="485"/>
                    </a:lnTo>
                    <a:lnTo>
                      <a:pt x="105" y="485"/>
                    </a:lnTo>
                    <a:lnTo>
                      <a:pt x="113" y="485"/>
                    </a:lnTo>
                    <a:lnTo>
                      <a:pt x="113" y="485"/>
                    </a:lnTo>
                    <a:lnTo>
                      <a:pt x="113" y="485"/>
                    </a:lnTo>
                    <a:lnTo>
                      <a:pt x="113" y="485"/>
                    </a:lnTo>
                    <a:lnTo>
                      <a:pt x="121" y="493"/>
                    </a:lnTo>
                    <a:lnTo>
                      <a:pt x="121" y="501"/>
                    </a:lnTo>
                    <a:lnTo>
                      <a:pt x="121" y="501"/>
                    </a:lnTo>
                    <a:lnTo>
                      <a:pt x="121" y="501"/>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17"/>
                    </a:lnTo>
                    <a:lnTo>
                      <a:pt x="121" y="517"/>
                    </a:lnTo>
                    <a:lnTo>
                      <a:pt x="121" y="517"/>
                    </a:lnTo>
                    <a:lnTo>
                      <a:pt x="129" y="517"/>
                    </a:lnTo>
                    <a:lnTo>
                      <a:pt x="129" y="517"/>
                    </a:lnTo>
                    <a:lnTo>
                      <a:pt x="129" y="517"/>
                    </a:lnTo>
                    <a:lnTo>
                      <a:pt x="129" y="517"/>
                    </a:lnTo>
                    <a:lnTo>
                      <a:pt x="129" y="517"/>
                    </a:lnTo>
                    <a:lnTo>
                      <a:pt x="129" y="517"/>
                    </a:lnTo>
                    <a:lnTo>
                      <a:pt x="129" y="525"/>
                    </a:lnTo>
                    <a:lnTo>
                      <a:pt x="129" y="525"/>
                    </a:lnTo>
                    <a:lnTo>
                      <a:pt x="129" y="525"/>
                    </a:lnTo>
                    <a:lnTo>
                      <a:pt x="129" y="525"/>
                    </a:lnTo>
                    <a:lnTo>
                      <a:pt x="129" y="525"/>
                    </a:lnTo>
                    <a:lnTo>
                      <a:pt x="129" y="525"/>
                    </a:lnTo>
                    <a:lnTo>
                      <a:pt x="129" y="533"/>
                    </a:lnTo>
                    <a:lnTo>
                      <a:pt x="129" y="533"/>
                    </a:lnTo>
                    <a:lnTo>
                      <a:pt x="129" y="533"/>
                    </a:lnTo>
                    <a:lnTo>
                      <a:pt x="129" y="533"/>
                    </a:lnTo>
                    <a:lnTo>
                      <a:pt x="129" y="533"/>
                    </a:lnTo>
                    <a:lnTo>
                      <a:pt x="129" y="533"/>
                    </a:lnTo>
                    <a:lnTo>
                      <a:pt x="129" y="533"/>
                    </a:lnTo>
                    <a:lnTo>
                      <a:pt x="129" y="533"/>
                    </a:lnTo>
                    <a:lnTo>
                      <a:pt x="129" y="541"/>
                    </a:lnTo>
                    <a:lnTo>
                      <a:pt x="129" y="533"/>
                    </a:lnTo>
                    <a:lnTo>
                      <a:pt x="129" y="541"/>
                    </a:lnTo>
                    <a:lnTo>
                      <a:pt x="129" y="541"/>
                    </a:lnTo>
                    <a:lnTo>
                      <a:pt x="129" y="541"/>
                    </a:lnTo>
                    <a:lnTo>
                      <a:pt x="129" y="541"/>
                    </a:lnTo>
                    <a:lnTo>
                      <a:pt x="129" y="541"/>
                    </a:lnTo>
                    <a:lnTo>
                      <a:pt x="129" y="541"/>
                    </a:lnTo>
                    <a:lnTo>
                      <a:pt x="129" y="549"/>
                    </a:lnTo>
                    <a:lnTo>
                      <a:pt x="129" y="541"/>
                    </a:lnTo>
                    <a:lnTo>
                      <a:pt x="129" y="549"/>
                    </a:lnTo>
                    <a:lnTo>
                      <a:pt x="137" y="549"/>
                    </a:lnTo>
                    <a:lnTo>
                      <a:pt x="137" y="549"/>
                    </a:lnTo>
                    <a:lnTo>
                      <a:pt x="137" y="549"/>
                    </a:lnTo>
                    <a:lnTo>
                      <a:pt x="137" y="549"/>
                    </a:lnTo>
                    <a:lnTo>
                      <a:pt x="137" y="549"/>
                    </a:lnTo>
                    <a:lnTo>
                      <a:pt x="137" y="549"/>
                    </a:lnTo>
                    <a:lnTo>
                      <a:pt x="129" y="557"/>
                    </a:lnTo>
                    <a:lnTo>
                      <a:pt x="129" y="557"/>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73"/>
                    </a:lnTo>
                    <a:lnTo>
                      <a:pt x="129" y="573"/>
                    </a:lnTo>
                    <a:lnTo>
                      <a:pt x="121" y="573"/>
                    </a:lnTo>
                    <a:lnTo>
                      <a:pt x="121" y="573"/>
                    </a:lnTo>
                    <a:lnTo>
                      <a:pt x="121" y="573"/>
                    </a:lnTo>
                    <a:lnTo>
                      <a:pt x="121" y="573"/>
                    </a:lnTo>
                    <a:lnTo>
                      <a:pt x="129" y="573"/>
                    </a:lnTo>
                    <a:lnTo>
                      <a:pt x="129" y="573"/>
                    </a:lnTo>
                    <a:lnTo>
                      <a:pt x="121" y="573"/>
                    </a:lnTo>
                    <a:lnTo>
                      <a:pt x="121" y="573"/>
                    </a:lnTo>
                    <a:lnTo>
                      <a:pt x="121" y="573"/>
                    </a:lnTo>
                    <a:lnTo>
                      <a:pt x="121" y="573"/>
                    </a:lnTo>
                    <a:lnTo>
                      <a:pt x="121" y="573"/>
                    </a:lnTo>
                    <a:lnTo>
                      <a:pt x="121" y="581"/>
                    </a:lnTo>
                    <a:lnTo>
                      <a:pt x="121" y="573"/>
                    </a:lnTo>
                    <a:lnTo>
                      <a:pt x="121" y="581"/>
                    </a:lnTo>
                    <a:lnTo>
                      <a:pt x="121" y="581"/>
                    </a:lnTo>
                    <a:lnTo>
                      <a:pt x="121" y="581"/>
                    </a:lnTo>
                    <a:lnTo>
                      <a:pt x="121" y="581"/>
                    </a:lnTo>
                    <a:lnTo>
                      <a:pt x="129" y="581"/>
                    </a:lnTo>
                    <a:lnTo>
                      <a:pt x="129" y="581"/>
                    </a:lnTo>
                    <a:lnTo>
                      <a:pt x="129"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9" y="606"/>
                    </a:lnTo>
                    <a:lnTo>
                      <a:pt x="121" y="606"/>
                    </a:lnTo>
                    <a:lnTo>
                      <a:pt x="121" y="598"/>
                    </a:lnTo>
                    <a:lnTo>
                      <a:pt x="129" y="598"/>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22"/>
                    </a:lnTo>
                    <a:lnTo>
                      <a:pt x="129" y="622"/>
                    </a:lnTo>
                    <a:lnTo>
                      <a:pt x="129" y="622"/>
                    </a:lnTo>
                    <a:lnTo>
                      <a:pt x="129" y="622"/>
                    </a:lnTo>
                    <a:lnTo>
                      <a:pt x="129" y="622"/>
                    </a:lnTo>
                    <a:lnTo>
                      <a:pt x="129" y="622"/>
                    </a:lnTo>
                    <a:lnTo>
                      <a:pt x="129" y="622"/>
                    </a:lnTo>
                    <a:lnTo>
                      <a:pt x="129" y="622"/>
                    </a:lnTo>
                    <a:lnTo>
                      <a:pt x="129" y="622"/>
                    </a:lnTo>
                    <a:lnTo>
                      <a:pt x="137" y="622"/>
                    </a:lnTo>
                    <a:lnTo>
                      <a:pt x="137" y="622"/>
                    </a:lnTo>
                    <a:lnTo>
                      <a:pt x="137" y="622"/>
                    </a:lnTo>
                    <a:lnTo>
                      <a:pt x="129" y="630"/>
                    </a:lnTo>
                    <a:lnTo>
                      <a:pt x="129" y="622"/>
                    </a:lnTo>
                    <a:lnTo>
                      <a:pt x="137" y="622"/>
                    </a:lnTo>
                    <a:lnTo>
                      <a:pt x="137" y="622"/>
                    </a:lnTo>
                    <a:lnTo>
                      <a:pt x="137" y="630"/>
                    </a:lnTo>
                    <a:lnTo>
                      <a:pt x="137" y="630"/>
                    </a:lnTo>
                    <a:lnTo>
                      <a:pt x="137" y="630"/>
                    </a:lnTo>
                    <a:lnTo>
                      <a:pt x="137" y="630"/>
                    </a:lnTo>
                    <a:lnTo>
                      <a:pt x="129" y="630"/>
                    </a:lnTo>
                    <a:lnTo>
                      <a:pt x="129" y="630"/>
                    </a:lnTo>
                    <a:lnTo>
                      <a:pt x="137" y="630"/>
                    </a:lnTo>
                    <a:lnTo>
                      <a:pt x="137" y="630"/>
                    </a:lnTo>
                    <a:lnTo>
                      <a:pt x="137" y="630"/>
                    </a:lnTo>
                    <a:lnTo>
                      <a:pt x="137" y="630"/>
                    </a:lnTo>
                    <a:lnTo>
                      <a:pt x="137" y="630"/>
                    </a:lnTo>
                    <a:lnTo>
                      <a:pt x="137" y="630"/>
                    </a:lnTo>
                    <a:lnTo>
                      <a:pt x="137" y="630"/>
                    </a:lnTo>
                    <a:lnTo>
                      <a:pt x="137" y="630"/>
                    </a:lnTo>
                    <a:lnTo>
                      <a:pt x="137" y="630"/>
                    </a:lnTo>
                    <a:lnTo>
                      <a:pt x="137" y="638"/>
                    </a:lnTo>
                    <a:lnTo>
                      <a:pt x="137" y="638"/>
                    </a:lnTo>
                    <a:lnTo>
                      <a:pt x="137" y="638"/>
                    </a:lnTo>
                    <a:lnTo>
                      <a:pt x="137" y="638"/>
                    </a:lnTo>
                    <a:lnTo>
                      <a:pt x="137" y="638"/>
                    </a:lnTo>
                    <a:lnTo>
                      <a:pt x="137" y="638"/>
                    </a:lnTo>
                    <a:lnTo>
                      <a:pt x="145" y="638"/>
                    </a:lnTo>
                    <a:lnTo>
                      <a:pt x="145" y="638"/>
                    </a:lnTo>
                    <a:lnTo>
                      <a:pt x="137" y="638"/>
                    </a:lnTo>
                    <a:lnTo>
                      <a:pt x="137" y="638"/>
                    </a:lnTo>
                    <a:lnTo>
                      <a:pt x="137" y="646"/>
                    </a:lnTo>
                    <a:lnTo>
                      <a:pt x="137" y="646"/>
                    </a:lnTo>
                    <a:lnTo>
                      <a:pt x="137" y="646"/>
                    </a:lnTo>
                    <a:lnTo>
                      <a:pt x="137" y="646"/>
                    </a:lnTo>
                    <a:lnTo>
                      <a:pt x="145" y="646"/>
                    </a:lnTo>
                    <a:lnTo>
                      <a:pt x="137"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54"/>
                    </a:lnTo>
                    <a:lnTo>
                      <a:pt x="145" y="654"/>
                    </a:lnTo>
                    <a:lnTo>
                      <a:pt x="145" y="654"/>
                    </a:lnTo>
                    <a:lnTo>
                      <a:pt x="145" y="654"/>
                    </a:lnTo>
                    <a:lnTo>
                      <a:pt x="145" y="654"/>
                    </a:lnTo>
                    <a:lnTo>
                      <a:pt x="145" y="654"/>
                    </a:lnTo>
                    <a:lnTo>
                      <a:pt x="145" y="654"/>
                    </a:lnTo>
                    <a:lnTo>
                      <a:pt x="145" y="654"/>
                    </a:lnTo>
                    <a:lnTo>
                      <a:pt x="145" y="662"/>
                    </a:lnTo>
                    <a:lnTo>
                      <a:pt x="145" y="662"/>
                    </a:lnTo>
                    <a:lnTo>
                      <a:pt x="153" y="662"/>
                    </a:lnTo>
                    <a:lnTo>
                      <a:pt x="153" y="662"/>
                    </a:lnTo>
                    <a:lnTo>
                      <a:pt x="153" y="670"/>
                    </a:lnTo>
                    <a:lnTo>
                      <a:pt x="145" y="670"/>
                    </a:lnTo>
                    <a:lnTo>
                      <a:pt x="153" y="670"/>
                    </a:lnTo>
                    <a:lnTo>
                      <a:pt x="153" y="670"/>
                    </a:lnTo>
                    <a:lnTo>
                      <a:pt x="153" y="670"/>
                    </a:lnTo>
                    <a:lnTo>
                      <a:pt x="153" y="670"/>
                    </a:lnTo>
                    <a:lnTo>
                      <a:pt x="153" y="670"/>
                    </a:lnTo>
                    <a:lnTo>
                      <a:pt x="153" y="670"/>
                    </a:lnTo>
                    <a:lnTo>
                      <a:pt x="145" y="678"/>
                    </a:lnTo>
                    <a:lnTo>
                      <a:pt x="145" y="678"/>
                    </a:lnTo>
                    <a:lnTo>
                      <a:pt x="145" y="678"/>
                    </a:lnTo>
                    <a:lnTo>
                      <a:pt x="145" y="686"/>
                    </a:lnTo>
                    <a:lnTo>
                      <a:pt x="145" y="686"/>
                    </a:lnTo>
                    <a:lnTo>
                      <a:pt x="145" y="686"/>
                    </a:lnTo>
                    <a:lnTo>
                      <a:pt x="145" y="686"/>
                    </a:lnTo>
                    <a:lnTo>
                      <a:pt x="137" y="686"/>
                    </a:lnTo>
                    <a:lnTo>
                      <a:pt x="137" y="686"/>
                    </a:lnTo>
                    <a:lnTo>
                      <a:pt x="137" y="686"/>
                    </a:lnTo>
                    <a:lnTo>
                      <a:pt x="137" y="686"/>
                    </a:lnTo>
                    <a:lnTo>
                      <a:pt x="145" y="686"/>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703"/>
                    </a:lnTo>
                    <a:lnTo>
                      <a:pt x="145" y="703"/>
                    </a:lnTo>
                    <a:lnTo>
                      <a:pt x="145" y="703"/>
                    </a:lnTo>
                    <a:lnTo>
                      <a:pt x="153" y="703"/>
                    </a:lnTo>
                    <a:lnTo>
                      <a:pt x="153" y="703"/>
                    </a:lnTo>
                    <a:lnTo>
                      <a:pt x="153" y="703"/>
                    </a:lnTo>
                    <a:lnTo>
                      <a:pt x="153" y="703"/>
                    </a:lnTo>
                    <a:lnTo>
                      <a:pt x="153" y="703"/>
                    </a:lnTo>
                    <a:lnTo>
                      <a:pt x="153" y="703"/>
                    </a:lnTo>
                    <a:lnTo>
                      <a:pt x="153" y="703"/>
                    </a:lnTo>
                    <a:lnTo>
                      <a:pt x="153" y="703"/>
                    </a:lnTo>
                    <a:lnTo>
                      <a:pt x="153" y="703"/>
                    </a:lnTo>
                    <a:lnTo>
                      <a:pt x="153" y="703"/>
                    </a:lnTo>
                    <a:lnTo>
                      <a:pt x="161" y="711"/>
                    </a:lnTo>
                    <a:lnTo>
                      <a:pt x="161" y="711"/>
                    </a:lnTo>
                    <a:lnTo>
                      <a:pt x="161" y="711"/>
                    </a:lnTo>
                    <a:lnTo>
                      <a:pt x="161" y="711"/>
                    </a:lnTo>
                    <a:lnTo>
                      <a:pt x="161" y="711"/>
                    </a:lnTo>
                    <a:lnTo>
                      <a:pt x="161" y="711"/>
                    </a:lnTo>
                    <a:lnTo>
                      <a:pt x="161" y="711"/>
                    </a:lnTo>
                    <a:lnTo>
                      <a:pt x="161" y="711"/>
                    </a:lnTo>
                    <a:lnTo>
                      <a:pt x="161" y="711"/>
                    </a:lnTo>
                    <a:lnTo>
                      <a:pt x="169" y="711"/>
                    </a:lnTo>
                    <a:lnTo>
                      <a:pt x="169" y="711"/>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77" y="719"/>
                    </a:lnTo>
                    <a:lnTo>
                      <a:pt x="177" y="719"/>
                    </a:lnTo>
                    <a:lnTo>
                      <a:pt x="177" y="727"/>
                    </a:lnTo>
                    <a:lnTo>
                      <a:pt x="177" y="727"/>
                    </a:lnTo>
                    <a:lnTo>
                      <a:pt x="177" y="727"/>
                    </a:lnTo>
                    <a:lnTo>
                      <a:pt x="177" y="727"/>
                    </a:lnTo>
                    <a:lnTo>
                      <a:pt x="177" y="727"/>
                    </a:lnTo>
                    <a:lnTo>
                      <a:pt x="177" y="727"/>
                    </a:lnTo>
                    <a:lnTo>
                      <a:pt x="177" y="727"/>
                    </a:lnTo>
                    <a:lnTo>
                      <a:pt x="177" y="727"/>
                    </a:lnTo>
                    <a:lnTo>
                      <a:pt x="185" y="727"/>
                    </a:lnTo>
                    <a:lnTo>
                      <a:pt x="185" y="727"/>
                    </a:lnTo>
                    <a:lnTo>
                      <a:pt x="185" y="727"/>
                    </a:lnTo>
                    <a:lnTo>
                      <a:pt x="185" y="727"/>
                    </a:lnTo>
                    <a:lnTo>
                      <a:pt x="185" y="727"/>
                    </a:lnTo>
                    <a:lnTo>
                      <a:pt x="185" y="735"/>
                    </a:lnTo>
                    <a:lnTo>
                      <a:pt x="185" y="735"/>
                    </a:lnTo>
                    <a:lnTo>
                      <a:pt x="185" y="735"/>
                    </a:lnTo>
                    <a:lnTo>
                      <a:pt x="185" y="735"/>
                    </a:lnTo>
                    <a:lnTo>
                      <a:pt x="185" y="735"/>
                    </a:lnTo>
                    <a:lnTo>
                      <a:pt x="193" y="735"/>
                    </a:lnTo>
                    <a:lnTo>
                      <a:pt x="193" y="735"/>
                    </a:lnTo>
                    <a:lnTo>
                      <a:pt x="193" y="735"/>
                    </a:lnTo>
                    <a:lnTo>
                      <a:pt x="193" y="735"/>
                    </a:lnTo>
                    <a:lnTo>
                      <a:pt x="193" y="735"/>
                    </a:lnTo>
                    <a:lnTo>
                      <a:pt x="193" y="735"/>
                    </a:lnTo>
                    <a:lnTo>
                      <a:pt x="193" y="735"/>
                    </a:lnTo>
                    <a:lnTo>
                      <a:pt x="193"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51"/>
                    </a:lnTo>
                    <a:lnTo>
                      <a:pt x="201" y="751"/>
                    </a:lnTo>
                    <a:lnTo>
                      <a:pt x="209" y="751"/>
                    </a:lnTo>
                    <a:lnTo>
                      <a:pt x="209" y="751"/>
                    </a:lnTo>
                    <a:lnTo>
                      <a:pt x="209" y="751"/>
                    </a:lnTo>
                    <a:lnTo>
                      <a:pt x="209" y="751"/>
                    </a:lnTo>
                    <a:lnTo>
                      <a:pt x="209" y="751"/>
                    </a:lnTo>
                    <a:lnTo>
                      <a:pt x="209" y="751"/>
                    </a:lnTo>
                    <a:lnTo>
                      <a:pt x="209" y="751"/>
                    </a:lnTo>
                    <a:lnTo>
                      <a:pt x="209" y="751"/>
                    </a:lnTo>
                    <a:lnTo>
                      <a:pt x="209" y="759"/>
                    </a:lnTo>
                    <a:lnTo>
                      <a:pt x="209" y="759"/>
                    </a:lnTo>
                    <a:lnTo>
                      <a:pt x="209" y="759"/>
                    </a:lnTo>
                    <a:lnTo>
                      <a:pt x="209" y="759"/>
                    </a:lnTo>
                    <a:lnTo>
                      <a:pt x="209" y="759"/>
                    </a:lnTo>
                    <a:lnTo>
                      <a:pt x="209" y="759"/>
                    </a:lnTo>
                    <a:lnTo>
                      <a:pt x="209" y="759"/>
                    </a:lnTo>
                    <a:lnTo>
                      <a:pt x="217" y="759"/>
                    </a:lnTo>
                    <a:lnTo>
                      <a:pt x="217" y="759"/>
                    </a:lnTo>
                    <a:lnTo>
                      <a:pt x="217" y="759"/>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26" y="767"/>
                    </a:lnTo>
                    <a:lnTo>
                      <a:pt x="226" y="767"/>
                    </a:lnTo>
                    <a:lnTo>
                      <a:pt x="226" y="767"/>
                    </a:lnTo>
                    <a:lnTo>
                      <a:pt x="226" y="775"/>
                    </a:lnTo>
                    <a:lnTo>
                      <a:pt x="226" y="767"/>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34" y="775"/>
                    </a:lnTo>
                    <a:lnTo>
                      <a:pt x="234" y="775"/>
                    </a:lnTo>
                    <a:lnTo>
                      <a:pt x="234" y="775"/>
                    </a:lnTo>
                    <a:lnTo>
                      <a:pt x="234" y="775"/>
                    </a:lnTo>
                    <a:lnTo>
                      <a:pt x="234" y="775"/>
                    </a:lnTo>
                    <a:lnTo>
                      <a:pt x="234" y="783"/>
                    </a:lnTo>
                    <a:lnTo>
                      <a:pt x="234" y="783"/>
                    </a:lnTo>
                    <a:lnTo>
                      <a:pt x="234" y="783"/>
                    </a:lnTo>
                    <a:lnTo>
                      <a:pt x="234" y="783"/>
                    </a:lnTo>
                    <a:lnTo>
                      <a:pt x="242" y="783"/>
                    </a:lnTo>
                    <a:lnTo>
                      <a:pt x="234"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91"/>
                    </a:lnTo>
                    <a:lnTo>
                      <a:pt x="242" y="791"/>
                    </a:lnTo>
                    <a:lnTo>
                      <a:pt x="250" y="791"/>
                    </a:lnTo>
                    <a:lnTo>
                      <a:pt x="250" y="791"/>
                    </a:lnTo>
                    <a:lnTo>
                      <a:pt x="250" y="791"/>
                    </a:lnTo>
                    <a:lnTo>
                      <a:pt x="258" y="791"/>
                    </a:lnTo>
                    <a:lnTo>
                      <a:pt x="258" y="791"/>
                    </a:lnTo>
                    <a:lnTo>
                      <a:pt x="258" y="791"/>
                    </a:lnTo>
                    <a:lnTo>
                      <a:pt x="258" y="791"/>
                    </a:lnTo>
                    <a:lnTo>
                      <a:pt x="258" y="791"/>
                    </a:lnTo>
                    <a:lnTo>
                      <a:pt x="258" y="799"/>
                    </a:lnTo>
                    <a:lnTo>
                      <a:pt x="258" y="799"/>
                    </a:lnTo>
                    <a:lnTo>
                      <a:pt x="266" y="799"/>
                    </a:lnTo>
                    <a:lnTo>
                      <a:pt x="266" y="799"/>
                    </a:lnTo>
                    <a:lnTo>
                      <a:pt x="266" y="799"/>
                    </a:lnTo>
                    <a:lnTo>
                      <a:pt x="266" y="799"/>
                    </a:lnTo>
                    <a:lnTo>
                      <a:pt x="266" y="799"/>
                    </a:lnTo>
                    <a:lnTo>
                      <a:pt x="266" y="799"/>
                    </a:lnTo>
                    <a:lnTo>
                      <a:pt x="266" y="799"/>
                    </a:lnTo>
                    <a:lnTo>
                      <a:pt x="266" y="799"/>
                    </a:lnTo>
                    <a:lnTo>
                      <a:pt x="266" y="799"/>
                    </a:lnTo>
                    <a:lnTo>
                      <a:pt x="266" y="799"/>
                    </a:lnTo>
                    <a:lnTo>
                      <a:pt x="266" y="807"/>
                    </a:lnTo>
                    <a:lnTo>
                      <a:pt x="266" y="807"/>
                    </a:lnTo>
                    <a:lnTo>
                      <a:pt x="266" y="807"/>
                    </a:lnTo>
                    <a:lnTo>
                      <a:pt x="266" y="807"/>
                    </a:lnTo>
                    <a:lnTo>
                      <a:pt x="266" y="807"/>
                    </a:lnTo>
                    <a:lnTo>
                      <a:pt x="274" y="807"/>
                    </a:lnTo>
                    <a:lnTo>
                      <a:pt x="274" y="807"/>
                    </a:lnTo>
                    <a:lnTo>
                      <a:pt x="274" y="807"/>
                    </a:lnTo>
                    <a:lnTo>
                      <a:pt x="274" y="816"/>
                    </a:lnTo>
                    <a:lnTo>
                      <a:pt x="274" y="816"/>
                    </a:lnTo>
                    <a:lnTo>
                      <a:pt x="274" y="816"/>
                    </a:lnTo>
                    <a:lnTo>
                      <a:pt x="274" y="816"/>
                    </a:lnTo>
                    <a:lnTo>
                      <a:pt x="274" y="824"/>
                    </a:lnTo>
                    <a:lnTo>
                      <a:pt x="274" y="824"/>
                    </a:lnTo>
                    <a:lnTo>
                      <a:pt x="274" y="824"/>
                    </a:lnTo>
                    <a:lnTo>
                      <a:pt x="274" y="824"/>
                    </a:lnTo>
                    <a:lnTo>
                      <a:pt x="274" y="824"/>
                    </a:lnTo>
                    <a:lnTo>
                      <a:pt x="274" y="832"/>
                    </a:lnTo>
                    <a:lnTo>
                      <a:pt x="274" y="832"/>
                    </a:lnTo>
                    <a:lnTo>
                      <a:pt x="274" y="824"/>
                    </a:lnTo>
                    <a:lnTo>
                      <a:pt x="274" y="824"/>
                    </a:lnTo>
                    <a:lnTo>
                      <a:pt x="274" y="824"/>
                    </a:lnTo>
                    <a:lnTo>
                      <a:pt x="274" y="832"/>
                    </a:lnTo>
                    <a:lnTo>
                      <a:pt x="274" y="832"/>
                    </a:lnTo>
                    <a:lnTo>
                      <a:pt x="274" y="832"/>
                    </a:lnTo>
                    <a:lnTo>
                      <a:pt x="274" y="832"/>
                    </a:lnTo>
                    <a:lnTo>
                      <a:pt x="274" y="832"/>
                    </a:lnTo>
                    <a:lnTo>
                      <a:pt x="274" y="832"/>
                    </a:lnTo>
                    <a:lnTo>
                      <a:pt x="274" y="832"/>
                    </a:lnTo>
                    <a:lnTo>
                      <a:pt x="274"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82" y="832"/>
                    </a:lnTo>
                    <a:lnTo>
                      <a:pt x="282" y="832"/>
                    </a:lnTo>
                    <a:lnTo>
                      <a:pt x="282" y="832"/>
                    </a:lnTo>
                    <a:lnTo>
                      <a:pt x="274" y="832"/>
                    </a:lnTo>
                    <a:lnTo>
                      <a:pt x="274" y="832"/>
                    </a:lnTo>
                    <a:lnTo>
                      <a:pt x="282" y="824"/>
                    </a:lnTo>
                    <a:lnTo>
                      <a:pt x="282" y="832"/>
                    </a:lnTo>
                    <a:lnTo>
                      <a:pt x="274" y="824"/>
                    </a:lnTo>
                    <a:lnTo>
                      <a:pt x="274" y="824"/>
                    </a:lnTo>
                    <a:lnTo>
                      <a:pt x="274"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82" y="832"/>
                    </a:lnTo>
                    <a:lnTo>
                      <a:pt x="282" y="832"/>
                    </a:lnTo>
                    <a:lnTo>
                      <a:pt x="282"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40"/>
                    </a:lnTo>
                    <a:lnTo>
                      <a:pt x="290" y="840"/>
                    </a:lnTo>
                    <a:lnTo>
                      <a:pt x="290" y="840"/>
                    </a:lnTo>
                    <a:lnTo>
                      <a:pt x="290" y="840"/>
                    </a:lnTo>
                    <a:lnTo>
                      <a:pt x="290" y="840"/>
                    </a:lnTo>
                    <a:lnTo>
                      <a:pt x="290" y="840"/>
                    </a:lnTo>
                    <a:lnTo>
                      <a:pt x="290" y="840"/>
                    </a:lnTo>
                    <a:lnTo>
                      <a:pt x="298" y="840"/>
                    </a:lnTo>
                    <a:lnTo>
                      <a:pt x="298" y="840"/>
                    </a:lnTo>
                    <a:lnTo>
                      <a:pt x="298" y="840"/>
                    </a:lnTo>
                    <a:lnTo>
                      <a:pt x="298" y="840"/>
                    </a:lnTo>
                    <a:lnTo>
                      <a:pt x="298" y="848"/>
                    </a:lnTo>
                    <a:lnTo>
                      <a:pt x="298" y="848"/>
                    </a:lnTo>
                    <a:lnTo>
                      <a:pt x="298" y="848"/>
                    </a:lnTo>
                    <a:lnTo>
                      <a:pt x="298" y="848"/>
                    </a:lnTo>
                    <a:lnTo>
                      <a:pt x="298" y="848"/>
                    </a:lnTo>
                    <a:lnTo>
                      <a:pt x="298" y="848"/>
                    </a:lnTo>
                    <a:lnTo>
                      <a:pt x="298"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8" y="848"/>
                    </a:lnTo>
                    <a:lnTo>
                      <a:pt x="298" y="856"/>
                    </a:lnTo>
                    <a:lnTo>
                      <a:pt x="298" y="848"/>
                    </a:lnTo>
                    <a:lnTo>
                      <a:pt x="298" y="856"/>
                    </a:lnTo>
                    <a:lnTo>
                      <a:pt x="298" y="856"/>
                    </a:lnTo>
                    <a:lnTo>
                      <a:pt x="298" y="856"/>
                    </a:lnTo>
                    <a:lnTo>
                      <a:pt x="298" y="856"/>
                    </a:lnTo>
                    <a:lnTo>
                      <a:pt x="298" y="856"/>
                    </a:lnTo>
                    <a:lnTo>
                      <a:pt x="298" y="856"/>
                    </a:lnTo>
                    <a:lnTo>
                      <a:pt x="298" y="856"/>
                    </a:lnTo>
                    <a:lnTo>
                      <a:pt x="298" y="856"/>
                    </a:lnTo>
                    <a:lnTo>
                      <a:pt x="298" y="856"/>
                    </a:lnTo>
                    <a:lnTo>
                      <a:pt x="298" y="856"/>
                    </a:lnTo>
                    <a:lnTo>
                      <a:pt x="298" y="864"/>
                    </a:lnTo>
                    <a:lnTo>
                      <a:pt x="298" y="864"/>
                    </a:lnTo>
                    <a:lnTo>
                      <a:pt x="298" y="864"/>
                    </a:lnTo>
                    <a:lnTo>
                      <a:pt x="298" y="864"/>
                    </a:lnTo>
                    <a:lnTo>
                      <a:pt x="298" y="872"/>
                    </a:lnTo>
                    <a:lnTo>
                      <a:pt x="298" y="872"/>
                    </a:lnTo>
                    <a:lnTo>
                      <a:pt x="298" y="872"/>
                    </a:lnTo>
                    <a:lnTo>
                      <a:pt x="298" y="880"/>
                    </a:lnTo>
                    <a:lnTo>
                      <a:pt x="290" y="888"/>
                    </a:lnTo>
                    <a:lnTo>
                      <a:pt x="290" y="888"/>
                    </a:lnTo>
                    <a:lnTo>
                      <a:pt x="290" y="896"/>
                    </a:lnTo>
                    <a:lnTo>
                      <a:pt x="290" y="896"/>
                    </a:lnTo>
                    <a:lnTo>
                      <a:pt x="290" y="896"/>
                    </a:lnTo>
                    <a:lnTo>
                      <a:pt x="290" y="896"/>
                    </a:lnTo>
                    <a:lnTo>
                      <a:pt x="290" y="904"/>
                    </a:lnTo>
                    <a:lnTo>
                      <a:pt x="290" y="904"/>
                    </a:lnTo>
                    <a:lnTo>
                      <a:pt x="290" y="904"/>
                    </a:lnTo>
                    <a:lnTo>
                      <a:pt x="290" y="904"/>
                    </a:lnTo>
                    <a:lnTo>
                      <a:pt x="282"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896"/>
                    </a:lnTo>
                    <a:lnTo>
                      <a:pt x="290" y="896"/>
                    </a:lnTo>
                    <a:lnTo>
                      <a:pt x="290" y="896"/>
                    </a:lnTo>
                    <a:lnTo>
                      <a:pt x="290" y="896"/>
                    </a:lnTo>
                    <a:lnTo>
                      <a:pt x="298" y="896"/>
                    </a:lnTo>
                    <a:lnTo>
                      <a:pt x="298" y="896"/>
                    </a:lnTo>
                    <a:lnTo>
                      <a:pt x="298" y="896"/>
                    </a:lnTo>
                    <a:lnTo>
                      <a:pt x="298" y="896"/>
                    </a:lnTo>
                    <a:lnTo>
                      <a:pt x="298" y="896"/>
                    </a:lnTo>
                    <a:lnTo>
                      <a:pt x="298" y="896"/>
                    </a:lnTo>
                    <a:lnTo>
                      <a:pt x="306" y="888"/>
                    </a:lnTo>
                    <a:lnTo>
                      <a:pt x="306" y="888"/>
                    </a:lnTo>
                    <a:lnTo>
                      <a:pt x="306" y="888"/>
                    </a:lnTo>
                    <a:lnTo>
                      <a:pt x="306" y="896"/>
                    </a:lnTo>
                    <a:lnTo>
                      <a:pt x="306" y="896"/>
                    </a:lnTo>
                    <a:lnTo>
                      <a:pt x="306" y="896"/>
                    </a:lnTo>
                    <a:lnTo>
                      <a:pt x="306" y="896"/>
                    </a:lnTo>
                    <a:lnTo>
                      <a:pt x="314" y="896"/>
                    </a:lnTo>
                    <a:lnTo>
                      <a:pt x="314" y="896"/>
                    </a:lnTo>
                    <a:lnTo>
                      <a:pt x="314" y="896"/>
                    </a:lnTo>
                    <a:lnTo>
                      <a:pt x="314" y="896"/>
                    </a:lnTo>
                    <a:lnTo>
                      <a:pt x="322" y="896"/>
                    </a:lnTo>
                    <a:lnTo>
                      <a:pt x="322" y="896"/>
                    </a:lnTo>
                    <a:lnTo>
                      <a:pt x="322" y="896"/>
                    </a:lnTo>
                    <a:lnTo>
                      <a:pt x="330" y="904"/>
                    </a:lnTo>
                    <a:lnTo>
                      <a:pt x="322" y="904"/>
                    </a:lnTo>
                    <a:lnTo>
                      <a:pt x="330" y="904"/>
                    </a:lnTo>
                    <a:lnTo>
                      <a:pt x="330" y="904"/>
                    </a:lnTo>
                    <a:lnTo>
                      <a:pt x="330" y="904"/>
                    </a:lnTo>
                    <a:lnTo>
                      <a:pt x="330" y="904"/>
                    </a:lnTo>
                    <a:lnTo>
                      <a:pt x="330" y="904"/>
                    </a:lnTo>
                    <a:lnTo>
                      <a:pt x="330" y="904"/>
                    </a:lnTo>
                    <a:lnTo>
                      <a:pt x="330" y="904"/>
                    </a:lnTo>
                    <a:lnTo>
                      <a:pt x="330" y="904"/>
                    </a:lnTo>
                    <a:lnTo>
                      <a:pt x="338" y="912"/>
                    </a:lnTo>
                    <a:lnTo>
                      <a:pt x="330" y="912"/>
                    </a:lnTo>
                    <a:lnTo>
                      <a:pt x="338" y="912"/>
                    </a:lnTo>
                    <a:lnTo>
                      <a:pt x="338" y="912"/>
                    </a:lnTo>
                    <a:lnTo>
                      <a:pt x="338" y="912"/>
                    </a:lnTo>
                    <a:lnTo>
                      <a:pt x="338" y="912"/>
                    </a:lnTo>
                    <a:lnTo>
                      <a:pt x="338" y="912"/>
                    </a:lnTo>
                    <a:lnTo>
                      <a:pt x="338" y="912"/>
                    </a:lnTo>
                    <a:lnTo>
                      <a:pt x="338" y="912"/>
                    </a:lnTo>
                    <a:lnTo>
                      <a:pt x="338" y="912"/>
                    </a:lnTo>
                    <a:lnTo>
                      <a:pt x="338" y="912"/>
                    </a:lnTo>
                    <a:lnTo>
                      <a:pt x="338" y="912"/>
                    </a:lnTo>
                    <a:lnTo>
                      <a:pt x="346" y="912"/>
                    </a:lnTo>
                    <a:lnTo>
                      <a:pt x="346" y="912"/>
                    </a:lnTo>
                    <a:lnTo>
                      <a:pt x="346" y="920"/>
                    </a:lnTo>
                    <a:lnTo>
                      <a:pt x="346" y="920"/>
                    </a:lnTo>
                    <a:lnTo>
                      <a:pt x="346" y="920"/>
                    </a:lnTo>
                    <a:lnTo>
                      <a:pt x="346" y="920"/>
                    </a:lnTo>
                    <a:lnTo>
                      <a:pt x="346" y="920"/>
                    </a:lnTo>
                    <a:lnTo>
                      <a:pt x="346" y="920"/>
                    </a:lnTo>
                    <a:lnTo>
                      <a:pt x="346" y="920"/>
                    </a:lnTo>
                    <a:lnTo>
                      <a:pt x="346" y="920"/>
                    </a:lnTo>
                    <a:lnTo>
                      <a:pt x="346" y="920"/>
                    </a:lnTo>
                    <a:lnTo>
                      <a:pt x="346" y="928"/>
                    </a:lnTo>
                    <a:lnTo>
                      <a:pt x="346"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12"/>
                    </a:lnTo>
                    <a:lnTo>
                      <a:pt x="355" y="912"/>
                    </a:lnTo>
                    <a:lnTo>
                      <a:pt x="355" y="912"/>
                    </a:lnTo>
                    <a:lnTo>
                      <a:pt x="355" y="912"/>
                    </a:lnTo>
                    <a:lnTo>
                      <a:pt x="355" y="912"/>
                    </a:lnTo>
                    <a:lnTo>
                      <a:pt x="355" y="912"/>
                    </a:lnTo>
                    <a:lnTo>
                      <a:pt x="355" y="912"/>
                    </a:lnTo>
                    <a:lnTo>
                      <a:pt x="355" y="920"/>
                    </a:lnTo>
                    <a:lnTo>
                      <a:pt x="355" y="920"/>
                    </a:lnTo>
                    <a:lnTo>
                      <a:pt x="355" y="920"/>
                    </a:lnTo>
                    <a:lnTo>
                      <a:pt x="355" y="920"/>
                    </a:lnTo>
                    <a:lnTo>
                      <a:pt x="355" y="920"/>
                    </a:lnTo>
                    <a:lnTo>
                      <a:pt x="355" y="920"/>
                    </a:lnTo>
                    <a:lnTo>
                      <a:pt x="363" y="920"/>
                    </a:lnTo>
                    <a:lnTo>
                      <a:pt x="363" y="920"/>
                    </a:lnTo>
                    <a:lnTo>
                      <a:pt x="363" y="920"/>
                    </a:lnTo>
                    <a:lnTo>
                      <a:pt x="363" y="920"/>
                    </a:lnTo>
                    <a:lnTo>
                      <a:pt x="363" y="920"/>
                    </a:lnTo>
                    <a:lnTo>
                      <a:pt x="355" y="920"/>
                    </a:lnTo>
                    <a:lnTo>
                      <a:pt x="355" y="920"/>
                    </a:lnTo>
                    <a:lnTo>
                      <a:pt x="355" y="920"/>
                    </a:lnTo>
                    <a:lnTo>
                      <a:pt x="355" y="920"/>
                    </a:lnTo>
                    <a:lnTo>
                      <a:pt x="363" y="920"/>
                    </a:lnTo>
                    <a:lnTo>
                      <a:pt x="363" y="920"/>
                    </a:lnTo>
                    <a:lnTo>
                      <a:pt x="363" y="920"/>
                    </a:lnTo>
                    <a:lnTo>
                      <a:pt x="363" y="920"/>
                    </a:lnTo>
                    <a:lnTo>
                      <a:pt x="363" y="920"/>
                    </a:lnTo>
                    <a:lnTo>
                      <a:pt x="363" y="920"/>
                    </a:lnTo>
                    <a:lnTo>
                      <a:pt x="363" y="920"/>
                    </a:lnTo>
                    <a:lnTo>
                      <a:pt x="363" y="928"/>
                    </a:lnTo>
                    <a:lnTo>
                      <a:pt x="363" y="928"/>
                    </a:lnTo>
                    <a:lnTo>
                      <a:pt x="371" y="928"/>
                    </a:lnTo>
                    <a:lnTo>
                      <a:pt x="371" y="928"/>
                    </a:lnTo>
                    <a:lnTo>
                      <a:pt x="371" y="928"/>
                    </a:lnTo>
                    <a:lnTo>
                      <a:pt x="371" y="928"/>
                    </a:lnTo>
                    <a:lnTo>
                      <a:pt x="371" y="928"/>
                    </a:lnTo>
                    <a:lnTo>
                      <a:pt x="371" y="928"/>
                    </a:lnTo>
                    <a:lnTo>
                      <a:pt x="371" y="928"/>
                    </a:lnTo>
                    <a:lnTo>
                      <a:pt x="371" y="928"/>
                    </a:lnTo>
                    <a:lnTo>
                      <a:pt x="371" y="928"/>
                    </a:lnTo>
                    <a:lnTo>
                      <a:pt x="371" y="928"/>
                    </a:lnTo>
                    <a:lnTo>
                      <a:pt x="379" y="928"/>
                    </a:lnTo>
                    <a:lnTo>
                      <a:pt x="379" y="928"/>
                    </a:lnTo>
                    <a:lnTo>
                      <a:pt x="379" y="928"/>
                    </a:lnTo>
                    <a:lnTo>
                      <a:pt x="379" y="928"/>
                    </a:lnTo>
                    <a:lnTo>
                      <a:pt x="379" y="937"/>
                    </a:lnTo>
                    <a:lnTo>
                      <a:pt x="379" y="937"/>
                    </a:lnTo>
                    <a:lnTo>
                      <a:pt x="379" y="937"/>
                    </a:lnTo>
                    <a:lnTo>
                      <a:pt x="379" y="937"/>
                    </a:lnTo>
                    <a:lnTo>
                      <a:pt x="379" y="937"/>
                    </a:lnTo>
                    <a:lnTo>
                      <a:pt x="379" y="937"/>
                    </a:lnTo>
                    <a:lnTo>
                      <a:pt x="379" y="937"/>
                    </a:lnTo>
                    <a:lnTo>
                      <a:pt x="379" y="937"/>
                    </a:lnTo>
                    <a:lnTo>
                      <a:pt x="379" y="937"/>
                    </a:lnTo>
                    <a:lnTo>
                      <a:pt x="379" y="937"/>
                    </a:lnTo>
                    <a:lnTo>
                      <a:pt x="387" y="937"/>
                    </a:lnTo>
                    <a:lnTo>
                      <a:pt x="387" y="937"/>
                    </a:lnTo>
                    <a:lnTo>
                      <a:pt x="387" y="945"/>
                    </a:lnTo>
                    <a:lnTo>
                      <a:pt x="387" y="945"/>
                    </a:lnTo>
                    <a:lnTo>
                      <a:pt x="387" y="945"/>
                    </a:lnTo>
                    <a:lnTo>
                      <a:pt x="387" y="945"/>
                    </a:lnTo>
                    <a:lnTo>
                      <a:pt x="387" y="937"/>
                    </a:lnTo>
                    <a:lnTo>
                      <a:pt x="387" y="937"/>
                    </a:lnTo>
                    <a:lnTo>
                      <a:pt x="387" y="937"/>
                    </a:lnTo>
                    <a:lnTo>
                      <a:pt x="387" y="937"/>
                    </a:lnTo>
                    <a:lnTo>
                      <a:pt x="387" y="937"/>
                    </a:lnTo>
                    <a:lnTo>
                      <a:pt x="387"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28"/>
                    </a:lnTo>
                    <a:lnTo>
                      <a:pt x="395" y="937"/>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403" y="928"/>
                    </a:lnTo>
                    <a:lnTo>
                      <a:pt x="395"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0"/>
                    </a:lnTo>
                    <a:lnTo>
                      <a:pt x="403" y="920"/>
                    </a:lnTo>
                    <a:lnTo>
                      <a:pt x="403" y="920"/>
                    </a:lnTo>
                    <a:lnTo>
                      <a:pt x="403" y="920"/>
                    </a:lnTo>
                    <a:lnTo>
                      <a:pt x="403" y="920"/>
                    </a:lnTo>
                    <a:lnTo>
                      <a:pt x="403"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87" y="912"/>
                    </a:lnTo>
                    <a:lnTo>
                      <a:pt x="387" y="912"/>
                    </a:lnTo>
                    <a:lnTo>
                      <a:pt x="387" y="912"/>
                    </a:lnTo>
                    <a:lnTo>
                      <a:pt x="387"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04"/>
                    </a:lnTo>
                    <a:lnTo>
                      <a:pt x="395" y="904"/>
                    </a:lnTo>
                    <a:lnTo>
                      <a:pt x="395" y="904"/>
                    </a:lnTo>
                    <a:lnTo>
                      <a:pt x="395" y="904"/>
                    </a:lnTo>
                    <a:lnTo>
                      <a:pt x="395" y="904"/>
                    </a:lnTo>
                    <a:lnTo>
                      <a:pt x="395" y="904"/>
                    </a:lnTo>
                    <a:lnTo>
                      <a:pt x="395" y="904"/>
                    </a:lnTo>
                    <a:lnTo>
                      <a:pt x="395" y="904"/>
                    </a:lnTo>
                    <a:lnTo>
                      <a:pt x="395" y="904"/>
                    </a:lnTo>
                    <a:lnTo>
                      <a:pt x="395" y="904"/>
                    </a:lnTo>
                    <a:lnTo>
                      <a:pt x="403" y="904"/>
                    </a:lnTo>
                    <a:lnTo>
                      <a:pt x="403" y="904"/>
                    </a:lnTo>
                    <a:lnTo>
                      <a:pt x="403" y="904"/>
                    </a:lnTo>
                    <a:lnTo>
                      <a:pt x="403" y="904"/>
                    </a:lnTo>
                    <a:lnTo>
                      <a:pt x="403" y="904"/>
                    </a:lnTo>
                    <a:lnTo>
                      <a:pt x="403" y="904"/>
                    </a:lnTo>
                    <a:lnTo>
                      <a:pt x="403" y="904"/>
                    </a:lnTo>
                    <a:lnTo>
                      <a:pt x="403" y="904"/>
                    </a:lnTo>
                    <a:lnTo>
                      <a:pt x="403" y="904"/>
                    </a:lnTo>
                    <a:lnTo>
                      <a:pt x="403" y="904"/>
                    </a:lnTo>
                    <a:lnTo>
                      <a:pt x="395" y="896"/>
                    </a:lnTo>
                    <a:lnTo>
                      <a:pt x="395" y="896"/>
                    </a:lnTo>
                    <a:lnTo>
                      <a:pt x="395" y="896"/>
                    </a:lnTo>
                    <a:lnTo>
                      <a:pt x="395" y="896"/>
                    </a:lnTo>
                    <a:lnTo>
                      <a:pt x="395" y="896"/>
                    </a:lnTo>
                    <a:lnTo>
                      <a:pt x="395" y="896"/>
                    </a:lnTo>
                    <a:lnTo>
                      <a:pt x="395" y="896"/>
                    </a:lnTo>
                    <a:lnTo>
                      <a:pt x="395" y="896"/>
                    </a:lnTo>
                    <a:lnTo>
                      <a:pt x="395" y="896"/>
                    </a:lnTo>
                    <a:lnTo>
                      <a:pt x="395" y="896"/>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80"/>
                    </a:lnTo>
                    <a:lnTo>
                      <a:pt x="395" y="880"/>
                    </a:lnTo>
                    <a:lnTo>
                      <a:pt x="395" y="880"/>
                    </a:lnTo>
                    <a:lnTo>
                      <a:pt x="395" y="880"/>
                    </a:lnTo>
                    <a:lnTo>
                      <a:pt x="395" y="880"/>
                    </a:lnTo>
                    <a:lnTo>
                      <a:pt x="395" y="880"/>
                    </a:lnTo>
                    <a:lnTo>
                      <a:pt x="395" y="880"/>
                    </a:lnTo>
                    <a:lnTo>
                      <a:pt x="395" y="880"/>
                    </a:lnTo>
                    <a:lnTo>
                      <a:pt x="395" y="880"/>
                    </a:lnTo>
                    <a:lnTo>
                      <a:pt x="395" y="880"/>
                    </a:lnTo>
                    <a:lnTo>
                      <a:pt x="395" y="872"/>
                    </a:lnTo>
                    <a:lnTo>
                      <a:pt x="387"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64"/>
                    </a:lnTo>
                    <a:lnTo>
                      <a:pt x="387" y="872"/>
                    </a:lnTo>
                    <a:lnTo>
                      <a:pt x="387" y="872"/>
                    </a:lnTo>
                    <a:lnTo>
                      <a:pt x="395" y="872"/>
                    </a:lnTo>
                    <a:lnTo>
                      <a:pt x="395" y="872"/>
                    </a:lnTo>
                    <a:lnTo>
                      <a:pt x="395" y="872"/>
                    </a:lnTo>
                    <a:lnTo>
                      <a:pt x="395" y="872"/>
                    </a:lnTo>
                    <a:lnTo>
                      <a:pt x="395" y="872"/>
                    </a:lnTo>
                    <a:lnTo>
                      <a:pt x="395" y="872"/>
                    </a:lnTo>
                    <a:lnTo>
                      <a:pt x="395"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11" y="872"/>
                    </a:lnTo>
                    <a:lnTo>
                      <a:pt x="411" y="872"/>
                    </a:lnTo>
                    <a:lnTo>
                      <a:pt x="411" y="872"/>
                    </a:lnTo>
                    <a:lnTo>
                      <a:pt x="411" y="872"/>
                    </a:lnTo>
                    <a:lnTo>
                      <a:pt x="411" y="864"/>
                    </a:lnTo>
                    <a:lnTo>
                      <a:pt x="411" y="864"/>
                    </a:lnTo>
                    <a:lnTo>
                      <a:pt x="411" y="864"/>
                    </a:lnTo>
                    <a:lnTo>
                      <a:pt x="411" y="864"/>
                    </a:lnTo>
                    <a:lnTo>
                      <a:pt x="411" y="864"/>
                    </a:lnTo>
                    <a:lnTo>
                      <a:pt x="411" y="864"/>
                    </a:lnTo>
                    <a:lnTo>
                      <a:pt x="419" y="864"/>
                    </a:lnTo>
                    <a:lnTo>
                      <a:pt x="419" y="864"/>
                    </a:lnTo>
                    <a:lnTo>
                      <a:pt x="419" y="864"/>
                    </a:lnTo>
                    <a:lnTo>
                      <a:pt x="419" y="864"/>
                    </a:lnTo>
                    <a:lnTo>
                      <a:pt x="419" y="872"/>
                    </a:lnTo>
                    <a:lnTo>
                      <a:pt x="419" y="872"/>
                    </a:lnTo>
                    <a:lnTo>
                      <a:pt x="427" y="872"/>
                    </a:lnTo>
                    <a:lnTo>
                      <a:pt x="427" y="872"/>
                    </a:lnTo>
                    <a:lnTo>
                      <a:pt x="427" y="872"/>
                    </a:lnTo>
                    <a:lnTo>
                      <a:pt x="427" y="872"/>
                    </a:lnTo>
                    <a:lnTo>
                      <a:pt x="435" y="872"/>
                    </a:lnTo>
                    <a:lnTo>
                      <a:pt x="435" y="872"/>
                    </a:lnTo>
                    <a:lnTo>
                      <a:pt x="435" y="880"/>
                    </a:lnTo>
                    <a:lnTo>
                      <a:pt x="435" y="880"/>
                    </a:lnTo>
                    <a:lnTo>
                      <a:pt x="435" y="880"/>
                    </a:lnTo>
                    <a:lnTo>
                      <a:pt x="435" y="880"/>
                    </a:lnTo>
                    <a:lnTo>
                      <a:pt x="443" y="880"/>
                    </a:lnTo>
                    <a:lnTo>
                      <a:pt x="443" y="880"/>
                    </a:lnTo>
                    <a:lnTo>
                      <a:pt x="443" y="880"/>
                    </a:lnTo>
                    <a:lnTo>
                      <a:pt x="443" y="880"/>
                    </a:lnTo>
                    <a:lnTo>
                      <a:pt x="443" y="888"/>
                    </a:lnTo>
                    <a:lnTo>
                      <a:pt x="443" y="888"/>
                    </a:lnTo>
                    <a:lnTo>
                      <a:pt x="443" y="888"/>
                    </a:lnTo>
                    <a:lnTo>
                      <a:pt x="443" y="888"/>
                    </a:lnTo>
                    <a:lnTo>
                      <a:pt x="443" y="888"/>
                    </a:lnTo>
                    <a:lnTo>
                      <a:pt x="443" y="888"/>
                    </a:lnTo>
                    <a:lnTo>
                      <a:pt x="443" y="888"/>
                    </a:lnTo>
                    <a:lnTo>
                      <a:pt x="443" y="888"/>
                    </a:lnTo>
                    <a:lnTo>
                      <a:pt x="443" y="888"/>
                    </a:lnTo>
                    <a:lnTo>
                      <a:pt x="435" y="888"/>
                    </a:lnTo>
                    <a:lnTo>
                      <a:pt x="435" y="888"/>
                    </a:lnTo>
                    <a:lnTo>
                      <a:pt x="435" y="896"/>
                    </a:lnTo>
                    <a:lnTo>
                      <a:pt x="435" y="896"/>
                    </a:lnTo>
                    <a:lnTo>
                      <a:pt x="435" y="896"/>
                    </a:lnTo>
                    <a:lnTo>
                      <a:pt x="435" y="896"/>
                    </a:lnTo>
                    <a:lnTo>
                      <a:pt x="435" y="896"/>
                    </a:lnTo>
                    <a:lnTo>
                      <a:pt x="435" y="896"/>
                    </a:lnTo>
                    <a:lnTo>
                      <a:pt x="435" y="896"/>
                    </a:lnTo>
                    <a:lnTo>
                      <a:pt x="435" y="896"/>
                    </a:lnTo>
                    <a:lnTo>
                      <a:pt x="435" y="896"/>
                    </a:lnTo>
                    <a:lnTo>
                      <a:pt x="435" y="896"/>
                    </a:lnTo>
                    <a:lnTo>
                      <a:pt x="427" y="896"/>
                    </a:lnTo>
                    <a:lnTo>
                      <a:pt x="427" y="896"/>
                    </a:lnTo>
                    <a:lnTo>
                      <a:pt x="427" y="896"/>
                    </a:lnTo>
                    <a:lnTo>
                      <a:pt x="427" y="896"/>
                    </a:lnTo>
                    <a:lnTo>
                      <a:pt x="427" y="896"/>
                    </a:lnTo>
                    <a:lnTo>
                      <a:pt x="427" y="896"/>
                    </a:lnTo>
                    <a:lnTo>
                      <a:pt x="427"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1" y="912"/>
                    </a:lnTo>
                    <a:lnTo>
                      <a:pt x="419"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12"/>
                    </a:lnTo>
                    <a:lnTo>
                      <a:pt x="411" y="912"/>
                    </a:lnTo>
                    <a:lnTo>
                      <a:pt x="411" y="912"/>
                    </a:lnTo>
                    <a:lnTo>
                      <a:pt x="411" y="912"/>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9" y="920"/>
                    </a:lnTo>
                    <a:lnTo>
                      <a:pt x="419" y="920"/>
                    </a:lnTo>
                    <a:lnTo>
                      <a:pt x="419" y="920"/>
                    </a:lnTo>
                    <a:lnTo>
                      <a:pt x="419" y="920"/>
                    </a:lnTo>
                    <a:lnTo>
                      <a:pt x="419" y="920"/>
                    </a:lnTo>
                    <a:lnTo>
                      <a:pt x="419" y="920"/>
                    </a:lnTo>
                    <a:lnTo>
                      <a:pt x="419" y="920"/>
                    </a:lnTo>
                    <a:lnTo>
                      <a:pt x="411"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8"/>
                    </a:lnTo>
                    <a:lnTo>
                      <a:pt x="427" y="928"/>
                    </a:lnTo>
                    <a:lnTo>
                      <a:pt x="427" y="928"/>
                    </a:lnTo>
                    <a:lnTo>
                      <a:pt x="427" y="928"/>
                    </a:lnTo>
                    <a:lnTo>
                      <a:pt x="427" y="928"/>
                    </a:lnTo>
                    <a:lnTo>
                      <a:pt x="427" y="928"/>
                    </a:lnTo>
                    <a:lnTo>
                      <a:pt x="427" y="928"/>
                    </a:lnTo>
                    <a:lnTo>
                      <a:pt x="427" y="928"/>
                    </a:lnTo>
                    <a:lnTo>
                      <a:pt x="427" y="928"/>
                    </a:lnTo>
                    <a:lnTo>
                      <a:pt x="435" y="937"/>
                    </a:lnTo>
                    <a:lnTo>
                      <a:pt x="435" y="937"/>
                    </a:lnTo>
                    <a:lnTo>
                      <a:pt x="435" y="937"/>
                    </a:lnTo>
                    <a:lnTo>
                      <a:pt x="435" y="937"/>
                    </a:lnTo>
                    <a:lnTo>
                      <a:pt x="427" y="937"/>
                    </a:lnTo>
                    <a:lnTo>
                      <a:pt x="427" y="937"/>
                    </a:lnTo>
                    <a:lnTo>
                      <a:pt x="427" y="945"/>
                    </a:lnTo>
                    <a:lnTo>
                      <a:pt x="427" y="937"/>
                    </a:lnTo>
                    <a:lnTo>
                      <a:pt x="427" y="937"/>
                    </a:lnTo>
                    <a:lnTo>
                      <a:pt x="427" y="937"/>
                    </a:lnTo>
                    <a:lnTo>
                      <a:pt x="427" y="937"/>
                    </a:lnTo>
                    <a:lnTo>
                      <a:pt x="427" y="937"/>
                    </a:lnTo>
                    <a:lnTo>
                      <a:pt x="435" y="937"/>
                    </a:lnTo>
                    <a:lnTo>
                      <a:pt x="435" y="937"/>
                    </a:lnTo>
                    <a:lnTo>
                      <a:pt x="435" y="937"/>
                    </a:lnTo>
                    <a:lnTo>
                      <a:pt x="435" y="945"/>
                    </a:lnTo>
                    <a:lnTo>
                      <a:pt x="435" y="937"/>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45"/>
                    </a:lnTo>
                    <a:lnTo>
                      <a:pt x="443" y="945"/>
                    </a:lnTo>
                    <a:lnTo>
                      <a:pt x="443" y="953"/>
                    </a:lnTo>
                    <a:lnTo>
                      <a:pt x="443"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61"/>
                    </a:lnTo>
                    <a:lnTo>
                      <a:pt x="451"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43" y="961"/>
                    </a:lnTo>
                    <a:lnTo>
                      <a:pt x="443" y="961"/>
                    </a:lnTo>
                    <a:lnTo>
                      <a:pt x="443" y="953"/>
                    </a:lnTo>
                    <a:lnTo>
                      <a:pt x="443" y="953"/>
                    </a:lnTo>
                    <a:lnTo>
                      <a:pt x="451" y="953"/>
                    </a:lnTo>
                    <a:lnTo>
                      <a:pt x="451" y="953"/>
                    </a:lnTo>
                    <a:lnTo>
                      <a:pt x="451" y="953"/>
                    </a:lnTo>
                    <a:lnTo>
                      <a:pt x="451" y="953"/>
                    </a:lnTo>
                    <a:lnTo>
                      <a:pt x="443" y="953"/>
                    </a:lnTo>
                    <a:lnTo>
                      <a:pt x="443" y="953"/>
                    </a:lnTo>
                    <a:lnTo>
                      <a:pt x="443" y="953"/>
                    </a:lnTo>
                    <a:lnTo>
                      <a:pt x="443" y="953"/>
                    </a:lnTo>
                    <a:lnTo>
                      <a:pt x="443" y="953"/>
                    </a:lnTo>
                    <a:lnTo>
                      <a:pt x="443" y="953"/>
                    </a:lnTo>
                    <a:lnTo>
                      <a:pt x="443" y="953"/>
                    </a:lnTo>
                    <a:lnTo>
                      <a:pt x="443" y="953"/>
                    </a:lnTo>
                    <a:lnTo>
                      <a:pt x="443" y="953"/>
                    </a:lnTo>
                    <a:lnTo>
                      <a:pt x="443" y="945"/>
                    </a:lnTo>
                    <a:lnTo>
                      <a:pt x="443" y="945"/>
                    </a:lnTo>
                    <a:lnTo>
                      <a:pt x="435" y="945"/>
                    </a:lnTo>
                    <a:lnTo>
                      <a:pt x="435"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53"/>
                    </a:lnTo>
                    <a:lnTo>
                      <a:pt x="427" y="953"/>
                    </a:lnTo>
                    <a:lnTo>
                      <a:pt x="427" y="953"/>
                    </a:lnTo>
                    <a:lnTo>
                      <a:pt x="427" y="953"/>
                    </a:lnTo>
                    <a:lnTo>
                      <a:pt x="427"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51" y="969"/>
                    </a:lnTo>
                    <a:lnTo>
                      <a:pt x="451" y="969"/>
                    </a:lnTo>
                    <a:lnTo>
                      <a:pt x="451" y="969"/>
                    </a:lnTo>
                    <a:lnTo>
                      <a:pt x="451" y="969"/>
                    </a:lnTo>
                    <a:lnTo>
                      <a:pt x="451" y="969"/>
                    </a:lnTo>
                    <a:lnTo>
                      <a:pt x="451" y="969"/>
                    </a:lnTo>
                    <a:lnTo>
                      <a:pt x="451" y="969"/>
                    </a:lnTo>
                    <a:lnTo>
                      <a:pt x="451" y="961"/>
                    </a:lnTo>
                    <a:lnTo>
                      <a:pt x="451" y="961"/>
                    </a:lnTo>
                    <a:lnTo>
                      <a:pt x="451" y="961"/>
                    </a:lnTo>
                    <a:lnTo>
                      <a:pt x="451" y="961"/>
                    </a:lnTo>
                    <a:lnTo>
                      <a:pt x="451" y="961"/>
                    </a:lnTo>
                    <a:lnTo>
                      <a:pt x="451" y="969"/>
                    </a:lnTo>
                    <a:lnTo>
                      <a:pt x="451" y="969"/>
                    </a:lnTo>
                    <a:lnTo>
                      <a:pt x="451" y="969"/>
                    </a:lnTo>
                    <a:lnTo>
                      <a:pt x="451" y="969"/>
                    </a:lnTo>
                    <a:lnTo>
                      <a:pt x="459" y="969"/>
                    </a:lnTo>
                    <a:lnTo>
                      <a:pt x="459" y="969"/>
                    </a:lnTo>
                    <a:lnTo>
                      <a:pt x="459" y="969"/>
                    </a:lnTo>
                    <a:lnTo>
                      <a:pt x="459" y="969"/>
                    </a:lnTo>
                    <a:lnTo>
                      <a:pt x="459" y="969"/>
                    </a:lnTo>
                    <a:lnTo>
                      <a:pt x="459" y="969"/>
                    </a:lnTo>
                    <a:lnTo>
                      <a:pt x="459" y="969"/>
                    </a:lnTo>
                    <a:lnTo>
                      <a:pt x="459" y="977"/>
                    </a:lnTo>
                    <a:lnTo>
                      <a:pt x="459" y="977"/>
                    </a:lnTo>
                    <a:lnTo>
                      <a:pt x="459" y="977"/>
                    </a:lnTo>
                    <a:lnTo>
                      <a:pt x="459" y="977"/>
                    </a:lnTo>
                    <a:lnTo>
                      <a:pt x="459" y="977"/>
                    </a:lnTo>
                    <a:lnTo>
                      <a:pt x="459" y="977"/>
                    </a:lnTo>
                    <a:lnTo>
                      <a:pt x="459" y="977"/>
                    </a:lnTo>
                    <a:lnTo>
                      <a:pt x="459" y="977"/>
                    </a:lnTo>
                    <a:lnTo>
                      <a:pt x="459" y="977"/>
                    </a:lnTo>
                    <a:lnTo>
                      <a:pt x="459" y="985"/>
                    </a:lnTo>
                    <a:lnTo>
                      <a:pt x="459" y="985"/>
                    </a:lnTo>
                    <a:lnTo>
                      <a:pt x="459" y="985"/>
                    </a:lnTo>
                    <a:lnTo>
                      <a:pt x="459" y="985"/>
                    </a:lnTo>
                    <a:lnTo>
                      <a:pt x="467" y="985"/>
                    </a:lnTo>
                    <a:lnTo>
                      <a:pt x="467" y="985"/>
                    </a:lnTo>
                    <a:lnTo>
                      <a:pt x="467" y="985"/>
                    </a:lnTo>
                    <a:lnTo>
                      <a:pt x="467" y="985"/>
                    </a:lnTo>
                    <a:lnTo>
                      <a:pt x="467" y="985"/>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75" y="1009"/>
                    </a:lnTo>
                    <a:lnTo>
                      <a:pt x="475" y="1009"/>
                    </a:lnTo>
                    <a:lnTo>
                      <a:pt x="475" y="1009"/>
                    </a:lnTo>
                    <a:lnTo>
                      <a:pt x="475" y="1009"/>
                    </a:lnTo>
                    <a:lnTo>
                      <a:pt x="467" y="1009"/>
                    </a:lnTo>
                    <a:lnTo>
                      <a:pt x="475"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17"/>
                    </a:lnTo>
                    <a:lnTo>
                      <a:pt x="467" y="1017"/>
                    </a:lnTo>
                    <a:lnTo>
                      <a:pt x="467" y="1017"/>
                    </a:lnTo>
                    <a:lnTo>
                      <a:pt x="467" y="1017"/>
                    </a:lnTo>
                    <a:lnTo>
                      <a:pt x="467" y="1017"/>
                    </a:lnTo>
                    <a:lnTo>
                      <a:pt x="467" y="1017"/>
                    </a:lnTo>
                    <a:lnTo>
                      <a:pt x="467" y="1017"/>
                    </a:lnTo>
                    <a:lnTo>
                      <a:pt x="467" y="1017"/>
                    </a:lnTo>
                    <a:lnTo>
                      <a:pt x="459" y="1017"/>
                    </a:lnTo>
                    <a:lnTo>
                      <a:pt x="467" y="1017"/>
                    </a:lnTo>
                    <a:lnTo>
                      <a:pt x="459" y="1017"/>
                    </a:lnTo>
                    <a:lnTo>
                      <a:pt x="459" y="1017"/>
                    </a:lnTo>
                    <a:lnTo>
                      <a:pt x="459" y="1017"/>
                    </a:lnTo>
                    <a:lnTo>
                      <a:pt x="459" y="1017"/>
                    </a:lnTo>
                    <a:lnTo>
                      <a:pt x="459" y="1017"/>
                    </a:lnTo>
                    <a:lnTo>
                      <a:pt x="459" y="1017"/>
                    </a:lnTo>
                    <a:lnTo>
                      <a:pt x="459" y="1017"/>
                    </a:lnTo>
                    <a:lnTo>
                      <a:pt x="459" y="1017"/>
                    </a:lnTo>
                    <a:lnTo>
                      <a:pt x="459" y="1009"/>
                    </a:lnTo>
                    <a:lnTo>
                      <a:pt x="459"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1"/>
                    </a:lnTo>
                    <a:lnTo>
                      <a:pt x="451" y="1009"/>
                    </a:lnTo>
                    <a:lnTo>
                      <a:pt x="451" y="1001"/>
                    </a:lnTo>
                    <a:lnTo>
                      <a:pt x="451" y="1001"/>
                    </a:lnTo>
                    <a:lnTo>
                      <a:pt x="451" y="1001"/>
                    </a:lnTo>
                    <a:lnTo>
                      <a:pt x="451" y="1001"/>
                    </a:lnTo>
                    <a:lnTo>
                      <a:pt x="451" y="1001"/>
                    </a:lnTo>
                    <a:lnTo>
                      <a:pt x="451" y="1001"/>
                    </a:lnTo>
                    <a:lnTo>
                      <a:pt x="451" y="1001"/>
                    </a:lnTo>
                    <a:lnTo>
                      <a:pt x="451" y="1001"/>
                    </a:lnTo>
                    <a:lnTo>
                      <a:pt x="451" y="1001"/>
                    </a:lnTo>
                    <a:lnTo>
                      <a:pt x="443" y="1001"/>
                    </a:lnTo>
                    <a:lnTo>
                      <a:pt x="443" y="1001"/>
                    </a:lnTo>
                    <a:lnTo>
                      <a:pt x="443" y="1001"/>
                    </a:lnTo>
                    <a:lnTo>
                      <a:pt x="443" y="993"/>
                    </a:lnTo>
                    <a:lnTo>
                      <a:pt x="443" y="993"/>
                    </a:lnTo>
                    <a:lnTo>
                      <a:pt x="435" y="1001"/>
                    </a:lnTo>
                    <a:lnTo>
                      <a:pt x="435" y="1001"/>
                    </a:lnTo>
                    <a:lnTo>
                      <a:pt x="435" y="1001"/>
                    </a:lnTo>
                    <a:lnTo>
                      <a:pt x="435" y="993"/>
                    </a:lnTo>
                    <a:lnTo>
                      <a:pt x="435"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1" y="985"/>
                    </a:lnTo>
                    <a:lnTo>
                      <a:pt x="411" y="985"/>
                    </a:lnTo>
                    <a:lnTo>
                      <a:pt x="411" y="985"/>
                    </a:lnTo>
                    <a:lnTo>
                      <a:pt x="419" y="985"/>
                    </a:lnTo>
                    <a:lnTo>
                      <a:pt x="419" y="985"/>
                    </a:lnTo>
                    <a:lnTo>
                      <a:pt x="419" y="985"/>
                    </a:lnTo>
                    <a:lnTo>
                      <a:pt x="419" y="985"/>
                    </a:lnTo>
                    <a:lnTo>
                      <a:pt x="411" y="985"/>
                    </a:lnTo>
                    <a:lnTo>
                      <a:pt x="411" y="985"/>
                    </a:lnTo>
                    <a:lnTo>
                      <a:pt x="411" y="985"/>
                    </a:lnTo>
                    <a:lnTo>
                      <a:pt x="411" y="985"/>
                    </a:lnTo>
                    <a:lnTo>
                      <a:pt x="411" y="985"/>
                    </a:lnTo>
                    <a:lnTo>
                      <a:pt x="411" y="985"/>
                    </a:lnTo>
                    <a:lnTo>
                      <a:pt x="411" y="985"/>
                    </a:lnTo>
                    <a:lnTo>
                      <a:pt x="411" y="985"/>
                    </a:lnTo>
                    <a:lnTo>
                      <a:pt x="411" y="985"/>
                    </a:lnTo>
                    <a:lnTo>
                      <a:pt x="411" y="985"/>
                    </a:lnTo>
                    <a:lnTo>
                      <a:pt x="411" y="977"/>
                    </a:lnTo>
                    <a:lnTo>
                      <a:pt x="411" y="977"/>
                    </a:lnTo>
                    <a:lnTo>
                      <a:pt x="411"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77"/>
                    </a:lnTo>
                    <a:lnTo>
                      <a:pt x="419" y="969"/>
                    </a:lnTo>
                    <a:lnTo>
                      <a:pt x="419" y="969"/>
                    </a:lnTo>
                    <a:lnTo>
                      <a:pt x="411" y="969"/>
                    </a:lnTo>
                    <a:lnTo>
                      <a:pt x="411" y="969"/>
                    </a:lnTo>
                    <a:lnTo>
                      <a:pt x="411" y="961"/>
                    </a:lnTo>
                    <a:lnTo>
                      <a:pt x="411"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45"/>
                    </a:lnTo>
                    <a:lnTo>
                      <a:pt x="419" y="945"/>
                    </a:lnTo>
                    <a:lnTo>
                      <a:pt x="419" y="945"/>
                    </a:lnTo>
                    <a:lnTo>
                      <a:pt x="411" y="945"/>
                    </a:lnTo>
                    <a:lnTo>
                      <a:pt x="411" y="945"/>
                    </a:lnTo>
                    <a:lnTo>
                      <a:pt x="411" y="945"/>
                    </a:lnTo>
                    <a:lnTo>
                      <a:pt x="411" y="945"/>
                    </a:lnTo>
                    <a:lnTo>
                      <a:pt x="411" y="945"/>
                    </a:lnTo>
                    <a:lnTo>
                      <a:pt x="411" y="945"/>
                    </a:lnTo>
                    <a:lnTo>
                      <a:pt x="411" y="945"/>
                    </a:lnTo>
                    <a:lnTo>
                      <a:pt x="411" y="945"/>
                    </a:lnTo>
                    <a:lnTo>
                      <a:pt x="411"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87" y="945"/>
                    </a:lnTo>
                    <a:lnTo>
                      <a:pt x="395" y="945"/>
                    </a:lnTo>
                    <a:lnTo>
                      <a:pt x="387" y="953"/>
                    </a:lnTo>
                    <a:lnTo>
                      <a:pt x="387" y="953"/>
                    </a:lnTo>
                    <a:lnTo>
                      <a:pt x="387" y="953"/>
                    </a:lnTo>
                    <a:lnTo>
                      <a:pt x="387" y="953"/>
                    </a:lnTo>
                    <a:lnTo>
                      <a:pt x="387" y="953"/>
                    </a:lnTo>
                    <a:lnTo>
                      <a:pt x="387" y="953"/>
                    </a:lnTo>
                    <a:lnTo>
                      <a:pt x="387" y="961"/>
                    </a:lnTo>
                    <a:lnTo>
                      <a:pt x="387" y="961"/>
                    </a:lnTo>
                    <a:lnTo>
                      <a:pt x="387" y="961"/>
                    </a:lnTo>
                    <a:lnTo>
                      <a:pt x="395" y="961"/>
                    </a:lnTo>
                    <a:lnTo>
                      <a:pt x="395" y="969"/>
                    </a:lnTo>
                    <a:lnTo>
                      <a:pt x="395" y="969"/>
                    </a:lnTo>
                    <a:lnTo>
                      <a:pt x="395" y="969"/>
                    </a:lnTo>
                    <a:lnTo>
                      <a:pt x="395" y="977"/>
                    </a:lnTo>
                    <a:lnTo>
                      <a:pt x="395" y="977"/>
                    </a:lnTo>
                    <a:lnTo>
                      <a:pt x="395" y="985"/>
                    </a:lnTo>
                    <a:lnTo>
                      <a:pt x="395" y="985"/>
                    </a:lnTo>
                    <a:lnTo>
                      <a:pt x="395" y="985"/>
                    </a:lnTo>
                    <a:lnTo>
                      <a:pt x="395" y="993"/>
                    </a:lnTo>
                    <a:lnTo>
                      <a:pt x="395" y="993"/>
                    </a:lnTo>
                    <a:lnTo>
                      <a:pt x="395" y="993"/>
                    </a:lnTo>
                    <a:lnTo>
                      <a:pt x="395" y="993"/>
                    </a:lnTo>
                    <a:lnTo>
                      <a:pt x="395" y="993"/>
                    </a:lnTo>
                    <a:lnTo>
                      <a:pt x="395" y="993"/>
                    </a:lnTo>
                    <a:lnTo>
                      <a:pt x="387" y="993"/>
                    </a:lnTo>
                    <a:lnTo>
                      <a:pt x="387" y="993"/>
                    </a:lnTo>
                    <a:lnTo>
                      <a:pt x="387" y="993"/>
                    </a:lnTo>
                    <a:lnTo>
                      <a:pt x="387" y="993"/>
                    </a:lnTo>
                    <a:lnTo>
                      <a:pt x="387" y="993"/>
                    </a:lnTo>
                    <a:lnTo>
                      <a:pt x="387" y="993"/>
                    </a:lnTo>
                    <a:lnTo>
                      <a:pt x="387" y="993"/>
                    </a:lnTo>
                    <a:lnTo>
                      <a:pt x="387" y="993"/>
                    </a:lnTo>
                    <a:lnTo>
                      <a:pt x="387" y="993"/>
                    </a:lnTo>
                    <a:lnTo>
                      <a:pt x="387" y="993"/>
                    </a:lnTo>
                    <a:lnTo>
                      <a:pt x="387" y="1001"/>
                    </a:lnTo>
                    <a:lnTo>
                      <a:pt x="387" y="1001"/>
                    </a:lnTo>
                    <a:lnTo>
                      <a:pt x="387" y="1001"/>
                    </a:lnTo>
                    <a:lnTo>
                      <a:pt x="387" y="1001"/>
                    </a:lnTo>
                    <a:lnTo>
                      <a:pt x="387" y="1001"/>
                    </a:lnTo>
                    <a:lnTo>
                      <a:pt x="387" y="1001"/>
                    </a:lnTo>
                    <a:lnTo>
                      <a:pt x="387" y="1001"/>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95" y="1009"/>
                    </a:lnTo>
                    <a:lnTo>
                      <a:pt x="395" y="1009"/>
                    </a:lnTo>
                    <a:lnTo>
                      <a:pt x="395" y="1009"/>
                    </a:lnTo>
                    <a:lnTo>
                      <a:pt x="395" y="1009"/>
                    </a:lnTo>
                    <a:lnTo>
                      <a:pt x="395" y="1017"/>
                    </a:lnTo>
                    <a:lnTo>
                      <a:pt x="395" y="1017"/>
                    </a:lnTo>
                    <a:lnTo>
                      <a:pt x="395" y="1017"/>
                    </a:lnTo>
                    <a:lnTo>
                      <a:pt x="395" y="1017"/>
                    </a:lnTo>
                    <a:lnTo>
                      <a:pt x="395" y="1009"/>
                    </a:lnTo>
                    <a:lnTo>
                      <a:pt x="395" y="1009"/>
                    </a:lnTo>
                    <a:lnTo>
                      <a:pt x="395" y="1009"/>
                    </a:lnTo>
                    <a:lnTo>
                      <a:pt x="395" y="1009"/>
                    </a:lnTo>
                    <a:lnTo>
                      <a:pt x="395" y="1009"/>
                    </a:lnTo>
                    <a:lnTo>
                      <a:pt x="395" y="1009"/>
                    </a:lnTo>
                    <a:lnTo>
                      <a:pt x="395" y="1009"/>
                    </a:lnTo>
                    <a:lnTo>
                      <a:pt x="395" y="1009"/>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25"/>
                    </a:lnTo>
                    <a:lnTo>
                      <a:pt x="403" y="1025"/>
                    </a:lnTo>
                    <a:lnTo>
                      <a:pt x="403" y="1025"/>
                    </a:lnTo>
                    <a:lnTo>
                      <a:pt x="403" y="1025"/>
                    </a:lnTo>
                    <a:lnTo>
                      <a:pt x="403" y="1033"/>
                    </a:lnTo>
                    <a:lnTo>
                      <a:pt x="403" y="1033"/>
                    </a:lnTo>
                    <a:lnTo>
                      <a:pt x="411" y="1033"/>
                    </a:lnTo>
                    <a:lnTo>
                      <a:pt x="411" y="1033"/>
                    </a:lnTo>
                    <a:lnTo>
                      <a:pt x="411" y="1033"/>
                    </a:lnTo>
                    <a:lnTo>
                      <a:pt x="411" y="1033"/>
                    </a:lnTo>
                    <a:lnTo>
                      <a:pt x="411" y="1033"/>
                    </a:lnTo>
                    <a:lnTo>
                      <a:pt x="411" y="1033"/>
                    </a:lnTo>
                    <a:lnTo>
                      <a:pt x="411" y="1041"/>
                    </a:lnTo>
                    <a:lnTo>
                      <a:pt x="411" y="1033"/>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50"/>
                    </a:lnTo>
                    <a:lnTo>
                      <a:pt x="411" y="1050"/>
                    </a:lnTo>
                    <a:lnTo>
                      <a:pt x="411" y="1050"/>
                    </a:lnTo>
                    <a:lnTo>
                      <a:pt x="411" y="1050"/>
                    </a:lnTo>
                    <a:lnTo>
                      <a:pt x="411" y="1050"/>
                    </a:lnTo>
                    <a:lnTo>
                      <a:pt x="411" y="1058"/>
                    </a:lnTo>
                    <a:lnTo>
                      <a:pt x="411" y="1050"/>
                    </a:lnTo>
                    <a:lnTo>
                      <a:pt x="411" y="1058"/>
                    </a:lnTo>
                    <a:lnTo>
                      <a:pt x="411" y="1066"/>
                    </a:lnTo>
                    <a:lnTo>
                      <a:pt x="411" y="1066"/>
                    </a:lnTo>
                    <a:lnTo>
                      <a:pt x="411" y="1074"/>
                    </a:lnTo>
                    <a:lnTo>
                      <a:pt x="411" y="1074"/>
                    </a:lnTo>
                    <a:lnTo>
                      <a:pt x="411" y="1074"/>
                    </a:lnTo>
                    <a:lnTo>
                      <a:pt x="411" y="1074"/>
                    </a:lnTo>
                    <a:lnTo>
                      <a:pt x="411" y="1074"/>
                    </a:lnTo>
                    <a:lnTo>
                      <a:pt x="411" y="1074"/>
                    </a:lnTo>
                    <a:lnTo>
                      <a:pt x="411" y="1074"/>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9" y="1082"/>
                    </a:lnTo>
                    <a:lnTo>
                      <a:pt x="419" y="1082"/>
                    </a:lnTo>
                    <a:lnTo>
                      <a:pt x="419" y="1082"/>
                    </a:lnTo>
                    <a:lnTo>
                      <a:pt x="419" y="1082"/>
                    </a:lnTo>
                    <a:lnTo>
                      <a:pt x="419" y="1082"/>
                    </a:lnTo>
                    <a:lnTo>
                      <a:pt x="419" y="1082"/>
                    </a:lnTo>
                    <a:lnTo>
                      <a:pt x="419" y="1090"/>
                    </a:lnTo>
                    <a:lnTo>
                      <a:pt x="419" y="1090"/>
                    </a:lnTo>
                    <a:lnTo>
                      <a:pt x="419" y="1090"/>
                    </a:lnTo>
                    <a:lnTo>
                      <a:pt x="419" y="1090"/>
                    </a:lnTo>
                    <a:lnTo>
                      <a:pt x="419" y="1090"/>
                    </a:lnTo>
                    <a:lnTo>
                      <a:pt x="419" y="1090"/>
                    </a:lnTo>
                    <a:lnTo>
                      <a:pt x="419" y="1090"/>
                    </a:lnTo>
                    <a:lnTo>
                      <a:pt x="419" y="1090"/>
                    </a:lnTo>
                    <a:lnTo>
                      <a:pt x="427" y="1090"/>
                    </a:lnTo>
                    <a:lnTo>
                      <a:pt x="427" y="1090"/>
                    </a:lnTo>
                    <a:lnTo>
                      <a:pt x="427" y="1090"/>
                    </a:lnTo>
                    <a:lnTo>
                      <a:pt x="427" y="1090"/>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35" y="1098"/>
                    </a:lnTo>
                    <a:lnTo>
                      <a:pt x="435" y="1098"/>
                    </a:lnTo>
                    <a:lnTo>
                      <a:pt x="435" y="1098"/>
                    </a:lnTo>
                    <a:lnTo>
                      <a:pt x="435" y="1106"/>
                    </a:lnTo>
                    <a:lnTo>
                      <a:pt x="435" y="1106"/>
                    </a:lnTo>
                    <a:lnTo>
                      <a:pt x="435" y="1106"/>
                    </a:lnTo>
                    <a:lnTo>
                      <a:pt x="435" y="1106"/>
                    </a:lnTo>
                    <a:lnTo>
                      <a:pt x="443" y="1106"/>
                    </a:lnTo>
                    <a:lnTo>
                      <a:pt x="443" y="1106"/>
                    </a:lnTo>
                    <a:lnTo>
                      <a:pt x="443" y="1106"/>
                    </a:lnTo>
                    <a:lnTo>
                      <a:pt x="451" y="1114"/>
                    </a:lnTo>
                    <a:lnTo>
                      <a:pt x="451" y="1122"/>
                    </a:lnTo>
                    <a:lnTo>
                      <a:pt x="451" y="1122"/>
                    </a:lnTo>
                    <a:lnTo>
                      <a:pt x="451" y="1122"/>
                    </a:lnTo>
                    <a:lnTo>
                      <a:pt x="451" y="1122"/>
                    </a:lnTo>
                    <a:lnTo>
                      <a:pt x="451" y="1122"/>
                    </a:lnTo>
                    <a:lnTo>
                      <a:pt x="451" y="1122"/>
                    </a:lnTo>
                    <a:lnTo>
                      <a:pt x="451" y="1122"/>
                    </a:lnTo>
                    <a:lnTo>
                      <a:pt x="451" y="1122"/>
                    </a:lnTo>
                    <a:lnTo>
                      <a:pt x="459" y="1122"/>
                    </a:lnTo>
                    <a:lnTo>
                      <a:pt x="459" y="1122"/>
                    </a:lnTo>
                    <a:lnTo>
                      <a:pt x="459" y="1122"/>
                    </a:lnTo>
                    <a:lnTo>
                      <a:pt x="459" y="1122"/>
                    </a:lnTo>
                    <a:lnTo>
                      <a:pt x="459" y="1122"/>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67" y="1130"/>
                    </a:lnTo>
                    <a:lnTo>
                      <a:pt x="467" y="1130"/>
                    </a:lnTo>
                    <a:lnTo>
                      <a:pt x="467" y="1130"/>
                    </a:lnTo>
                    <a:lnTo>
                      <a:pt x="467" y="1130"/>
                    </a:lnTo>
                    <a:lnTo>
                      <a:pt x="467" y="1130"/>
                    </a:lnTo>
                    <a:lnTo>
                      <a:pt x="467" y="1130"/>
                    </a:lnTo>
                    <a:lnTo>
                      <a:pt x="467" y="1130"/>
                    </a:lnTo>
                    <a:lnTo>
                      <a:pt x="467" y="1130"/>
                    </a:lnTo>
                    <a:lnTo>
                      <a:pt x="467" y="1130"/>
                    </a:lnTo>
                    <a:lnTo>
                      <a:pt x="475" y="1130"/>
                    </a:lnTo>
                    <a:lnTo>
                      <a:pt x="475" y="1130"/>
                    </a:lnTo>
                    <a:lnTo>
                      <a:pt x="475" y="1130"/>
                    </a:lnTo>
                    <a:lnTo>
                      <a:pt x="475" y="1130"/>
                    </a:lnTo>
                    <a:lnTo>
                      <a:pt x="475" y="1138"/>
                    </a:lnTo>
                    <a:lnTo>
                      <a:pt x="475" y="1138"/>
                    </a:lnTo>
                    <a:lnTo>
                      <a:pt x="475" y="1138"/>
                    </a:lnTo>
                    <a:lnTo>
                      <a:pt x="475" y="1138"/>
                    </a:lnTo>
                    <a:lnTo>
                      <a:pt x="475" y="1138"/>
                    </a:lnTo>
                    <a:lnTo>
                      <a:pt x="475" y="1138"/>
                    </a:lnTo>
                    <a:lnTo>
                      <a:pt x="475" y="1138"/>
                    </a:lnTo>
                    <a:lnTo>
                      <a:pt x="475" y="1138"/>
                    </a:lnTo>
                    <a:lnTo>
                      <a:pt x="475" y="1138"/>
                    </a:lnTo>
                    <a:lnTo>
                      <a:pt x="483" y="1138"/>
                    </a:lnTo>
                    <a:lnTo>
                      <a:pt x="475"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92" y="1138"/>
                    </a:lnTo>
                    <a:lnTo>
                      <a:pt x="492" y="1138"/>
                    </a:lnTo>
                    <a:lnTo>
                      <a:pt x="492" y="1138"/>
                    </a:lnTo>
                    <a:lnTo>
                      <a:pt x="492" y="1138"/>
                    </a:lnTo>
                    <a:lnTo>
                      <a:pt x="492" y="1138"/>
                    </a:lnTo>
                    <a:lnTo>
                      <a:pt x="492" y="1138"/>
                    </a:lnTo>
                    <a:lnTo>
                      <a:pt x="492" y="1130"/>
                    </a:lnTo>
                    <a:lnTo>
                      <a:pt x="492" y="1130"/>
                    </a:lnTo>
                    <a:lnTo>
                      <a:pt x="492" y="1130"/>
                    </a:lnTo>
                    <a:lnTo>
                      <a:pt x="492" y="1130"/>
                    </a:lnTo>
                    <a:lnTo>
                      <a:pt x="492" y="1130"/>
                    </a:lnTo>
                    <a:lnTo>
                      <a:pt x="492" y="1130"/>
                    </a:lnTo>
                    <a:lnTo>
                      <a:pt x="492" y="1130"/>
                    </a:lnTo>
                    <a:lnTo>
                      <a:pt x="492" y="1130"/>
                    </a:lnTo>
                    <a:lnTo>
                      <a:pt x="492" y="1130"/>
                    </a:lnTo>
                    <a:lnTo>
                      <a:pt x="500" y="1130"/>
                    </a:lnTo>
                    <a:lnTo>
                      <a:pt x="500" y="1130"/>
                    </a:lnTo>
                    <a:lnTo>
                      <a:pt x="500" y="1130"/>
                    </a:lnTo>
                    <a:lnTo>
                      <a:pt x="500" y="1130"/>
                    </a:lnTo>
                    <a:lnTo>
                      <a:pt x="500" y="1138"/>
                    </a:lnTo>
                    <a:lnTo>
                      <a:pt x="500" y="1138"/>
                    </a:lnTo>
                    <a:lnTo>
                      <a:pt x="500" y="1138"/>
                    </a:lnTo>
                    <a:lnTo>
                      <a:pt x="500" y="1138"/>
                    </a:lnTo>
                    <a:lnTo>
                      <a:pt x="500" y="1138"/>
                    </a:lnTo>
                    <a:lnTo>
                      <a:pt x="500" y="1130"/>
                    </a:lnTo>
                    <a:lnTo>
                      <a:pt x="500" y="1130"/>
                    </a:lnTo>
                    <a:lnTo>
                      <a:pt x="500" y="1130"/>
                    </a:lnTo>
                    <a:lnTo>
                      <a:pt x="500" y="1130"/>
                    </a:lnTo>
                    <a:lnTo>
                      <a:pt x="500" y="1130"/>
                    </a:lnTo>
                    <a:lnTo>
                      <a:pt x="500" y="1130"/>
                    </a:lnTo>
                    <a:lnTo>
                      <a:pt x="500" y="1130"/>
                    </a:lnTo>
                    <a:lnTo>
                      <a:pt x="500" y="1130"/>
                    </a:lnTo>
                    <a:lnTo>
                      <a:pt x="508" y="1130"/>
                    </a:lnTo>
                    <a:lnTo>
                      <a:pt x="508" y="1130"/>
                    </a:lnTo>
                    <a:lnTo>
                      <a:pt x="508" y="1130"/>
                    </a:lnTo>
                    <a:lnTo>
                      <a:pt x="508" y="1130"/>
                    </a:lnTo>
                    <a:lnTo>
                      <a:pt x="516" y="1130"/>
                    </a:lnTo>
                    <a:lnTo>
                      <a:pt x="516" y="1138"/>
                    </a:lnTo>
                    <a:lnTo>
                      <a:pt x="516" y="1138"/>
                    </a:lnTo>
                    <a:lnTo>
                      <a:pt x="524" y="1138"/>
                    </a:lnTo>
                    <a:lnTo>
                      <a:pt x="524" y="1138"/>
                    </a:lnTo>
                    <a:lnTo>
                      <a:pt x="524" y="1138"/>
                    </a:lnTo>
                    <a:lnTo>
                      <a:pt x="524" y="1146"/>
                    </a:lnTo>
                    <a:lnTo>
                      <a:pt x="532" y="1154"/>
                    </a:lnTo>
                    <a:lnTo>
                      <a:pt x="532" y="1154"/>
                    </a:lnTo>
                    <a:lnTo>
                      <a:pt x="532" y="1154"/>
                    </a:lnTo>
                    <a:lnTo>
                      <a:pt x="532" y="1154"/>
                    </a:lnTo>
                    <a:lnTo>
                      <a:pt x="532" y="1163"/>
                    </a:lnTo>
                    <a:lnTo>
                      <a:pt x="532" y="1154"/>
                    </a:lnTo>
                    <a:lnTo>
                      <a:pt x="532" y="1154"/>
                    </a:lnTo>
                    <a:lnTo>
                      <a:pt x="532" y="1163"/>
                    </a:lnTo>
                    <a:lnTo>
                      <a:pt x="532" y="1163"/>
                    </a:lnTo>
                    <a:lnTo>
                      <a:pt x="532" y="1163"/>
                    </a:lnTo>
                    <a:lnTo>
                      <a:pt x="532" y="1163"/>
                    </a:lnTo>
                    <a:lnTo>
                      <a:pt x="532" y="1163"/>
                    </a:lnTo>
                    <a:lnTo>
                      <a:pt x="532" y="1163"/>
                    </a:lnTo>
                    <a:lnTo>
                      <a:pt x="532" y="1163"/>
                    </a:lnTo>
                    <a:lnTo>
                      <a:pt x="540" y="1163"/>
                    </a:lnTo>
                    <a:lnTo>
                      <a:pt x="540" y="1163"/>
                    </a:lnTo>
                    <a:lnTo>
                      <a:pt x="540" y="1171"/>
                    </a:lnTo>
                    <a:lnTo>
                      <a:pt x="540" y="1171"/>
                    </a:lnTo>
                    <a:lnTo>
                      <a:pt x="540" y="1171"/>
                    </a:lnTo>
                    <a:lnTo>
                      <a:pt x="540" y="1171"/>
                    </a:lnTo>
                    <a:lnTo>
                      <a:pt x="540" y="1171"/>
                    </a:lnTo>
                    <a:lnTo>
                      <a:pt x="540" y="1171"/>
                    </a:lnTo>
                    <a:lnTo>
                      <a:pt x="540" y="1171"/>
                    </a:lnTo>
                    <a:lnTo>
                      <a:pt x="532" y="1171"/>
                    </a:lnTo>
                    <a:lnTo>
                      <a:pt x="532" y="1171"/>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40" y="1179"/>
                    </a:lnTo>
                    <a:lnTo>
                      <a:pt x="540" y="1187"/>
                    </a:lnTo>
                    <a:lnTo>
                      <a:pt x="540" y="1187"/>
                    </a:lnTo>
                    <a:lnTo>
                      <a:pt x="540" y="1187"/>
                    </a:lnTo>
                    <a:lnTo>
                      <a:pt x="540" y="1187"/>
                    </a:lnTo>
                    <a:lnTo>
                      <a:pt x="532" y="1179"/>
                    </a:lnTo>
                    <a:lnTo>
                      <a:pt x="532" y="1179"/>
                    </a:lnTo>
                    <a:lnTo>
                      <a:pt x="532" y="1187"/>
                    </a:lnTo>
                    <a:lnTo>
                      <a:pt x="532" y="1187"/>
                    </a:lnTo>
                    <a:lnTo>
                      <a:pt x="532" y="1187"/>
                    </a:lnTo>
                    <a:lnTo>
                      <a:pt x="532" y="1187"/>
                    </a:lnTo>
                    <a:lnTo>
                      <a:pt x="532" y="1195"/>
                    </a:lnTo>
                    <a:lnTo>
                      <a:pt x="532" y="1203"/>
                    </a:lnTo>
                    <a:lnTo>
                      <a:pt x="532" y="1203"/>
                    </a:lnTo>
                    <a:lnTo>
                      <a:pt x="524" y="1203"/>
                    </a:lnTo>
                    <a:lnTo>
                      <a:pt x="524" y="1203"/>
                    </a:lnTo>
                    <a:lnTo>
                      <a:pt x="524" y="1211"/>
                    </a:lnTo>
                    <a:lnTo>
                      <a:pt x="524" y="1211"/>
                    </a:lnTo>
                    <a:lnTo>
                      <a:pt x="524" y="1211"/>
                    </a:lnTo>
                    <a:lnTo>
                      <a:pt x="524" y="1211"/>
                    </a:lnTo>
                    <a:lnTo>
                      <a:pt x="524" y="1211"/>
                    </a:lnTo>
                    <a:lnTo>
                      <a:pt x="524" y="1211"/>
                    </a:lnTo>
                    <a:lnTo>
                      <a:pt x="516" y="1211"/>
                    </a:lnTo>
                    <a:lnTo>
                      <a:pt x="516" y="1211"/>
                    </a:lnTo>
                    <a:lnTo>
                      <a:pt x="516" y="1211"/>
                    </a:lnTo>
                    <a:lnTo>
                      <a:pt x="516" y="1211"/>
                    </a:lnTo>
                    <a:lnTo>
                      <a:pt x="516" y="1211"/>
                    </a:lnTo>
                    <a:lnTo>
                      <a:pt x="516" y="1211"/>
                    </a:lnTo>
                    <a:lnTo>
                      <a:pt x="516" y="1211"/>
                    </a:lnTo>
                    <a:lnTo>
                      <a:pt x="516" y="1211"/>
                    </a:lnTo>
                    <a:lnTo>
                      <a:pt x="508" y="1211"/>
                    </a:lnTo>
                    <a:lnTo>
                      <a:pt x="508" y="1211"/>
                    </a:lnTo>
                    <a:lnTo>
                      <a:pt x="508" y="1211"/>
                    </a:lnTo>
                    <a:lnTo>
                      <a:pt x="508" y="1211"/>
                    </a:lnTo>
                    <a:lnTo>
                      <a:pt x="508" y="1203"/>
                    </a:lnTo>
                    <a:lnTo>
                      <a:pt x="508" y="1203"/>
                    </a:lnTo>
                    <a:lnTo>
                      <a:pt x="508" y="1203"/>
                    </a:lnTo>
                    <a:lnTo>
                      <a:pt x="508" y="1203"/>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0" y="1211"/>
                    </a:lnTo>
                    <a:lnTo>
                      <a:pt x="500" y="1211"/>
                    </a:lnTo>
                    <a:lnTo>
                      <a:pt x="500" y="1211"/>
                    </a:lnTo>
                    <a:lnTo>
                      <a:pt x="500" y="1211"/>
                    </a:lnTo>
                    <a:lnTo>
                      <a:pt x="500" y="1219"/>
                    </a:lnTo>
                    <a:lnTo>
                      <a:pt x="500" y="1211"/>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8" y="1219"/>
                    </a:lnTo>
                    <a:lnTo>
                      <a:pt x="500" y="1227"/>
                    </a:lnTo>
                    <a:lnTo>
                      <a:pt x="500" y="1219"/>
                    </a:lnTo>
                    <a:lnTo>
                      <a:pt x="500" y="1219"/>
                    </a:lnTo>
                    <a:lnTo>
                      <a:pt x="508" y="1219"/>
                    </a:lnTo>
                    <a:lnTo>
                      <a:pt x="508" y="1219"/>
                    </a:lnTo>
                    <a:lnTo>
                      <a:pt x="508" y="1219"/>
                    </a:lnTo>
                    <a:lnTo>
                      <a:pt x="508" y="1227"/>
                    </a:lnTo>
                    <a:lnTo>
                      <a:pt x="508" y="1219"/>
                    </a:lnTo>
                    <a:lnTo>
                      <a:pt x="508" y="1219"/>
                    </a:lnTo>
                    <a:lnTo>
                      <a:pt x="508" y="1219"/>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35"/>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8" y="1235"/>
                    </a:lnTo>
                    <a:lnTo>
                      <a:pt x="508" y="1235"/>
                    </a:lnTo>
                    <a:lnTo>
                      <a:pt x="508" y="1235"/>
                    </a:lnTo>
                    <a:lnTo>
                      <a:pt x="508" y="1235"/>
                    </a:lnTo>
                    <a:lnTo>
                      <a:pt x="508" y="1235"/>
                    </a:lnTo>
                    <a:lnTo>
                      <a:pt x="508" y="1235"/>
                    </a:lnTo>
                    <a:lnTo>
                      <a:pt x="508" y="1235"/>
                    </a:lnTo>
                    <a:lnTo>
                      <a:pt x="508" y="1235"/>
                    </a:lnTo>
                    <a:lnTo>
                      <a:pt x="508" y="1243"/>
                    </a:lnTo>
                    <a:lnTo>
                      <a:pt x="508" y="1235"/>
                    </a:lnTo>
                    <a:lnTo>
                      <a:pt x="508" y="1235"/>
                    </a:lnTo>
                    <a:lnTo>
                      <a:pt x="508" y="1243"/>
                    </a:lnTo>
                    <a:lnTo>
                      <a:pt x="508" y="1243"/>
                    </a:lnTo>
                    <a:lnTo>
                      <a:pt x="508" y="1243"/>
                    </a:lnTo>
                    <a:lnTo>
                      <a:pt x="508" y="1243"/>
                    </a:lnTo>
                    <a:lnTo>
                      <a:pt x="508" y="1243"/>
                    </a:lnTo>
                    <a:lnTo>
                      <a:pt x="508" y="1243"/>
                    </a:lnTo>
                    <a:lnTo>
                      <a:pt x="508" y="1243"/>
                    </a:lnTo>
                    <a:lnTo>
                      <a:pt x="508" y="1251"/>
                    </a:lnTo>
                    <a:lnTo>
                      <a:pt x="508" y="1251"/>
                    </a:lnTo>
                    <a:lnTo>
                      <a:pt x="508" y="1251"/>
                    </a:lnTo>
                    <a:lnTo>
                      <a:pt x="508" y="1251"/>
                    </a:lnTo>
                    <a:lnTo>
                      <a:pt x="508" y="1251"/>
                    </a:lnTo>
                    <a:lnTo>
                      <a:pt x="508" y="1251"/>
                    </a:lnTo>
                    <a:lnTo>
                      <a:pt x="516" y="1251"/>
                    </a:lnTo>
                    <a:lnTo>
                      <a:pt x="516" y="1251"/>
                    </a:lnTo>
                    <a:lnTo>
                      <a:pt x="508" y="1259"/>
                    </a:lnTo>
                    <a:lnTo>
                      <a:pt x="508" y="1259"/>
                    </a:lnTo>
                    <a:lnTo>
                      <a:pt x="516" y="1259"/>
                    </a:lnTo>
                    <a:lnTo>
                      <a:pt x="516" y="1259"/>
                    </a:lnTo>
                    <a:lnTo>
                      <a:pt x="516" y="1259"/>
                    </a:lnTo>
                    <a:lnTo>
                      <a:pt x="516" y="1259"/>
                    </a:lnTo>
                    <a:lnTo>
                      <a:pt x="516" y="1259"/>
                    </a:lnTo>
                    <a:lnTo>
                      <a:pt x="516" y="1259"/>
                    </a:lnTo>
                    <a:lnTo>
                      <a:pt x="508" y="1259"/>
                    </a:lnTo>
                    <a:lnTo>
                      <a:pt x="516" y="1259"/>
                    </a:lnTo>
                    <a:lnTo>
                      <a:pt x="516" y="1259"/>
                    </a:lnTo>
                    <a:lnTo>
                      <a:pt x="516" y="1259"/>
                    </a:lnTo>
                    <a:lnTo>
                      <a:pt x="516" y="1259"/>
                    </a:lnTo>
                    <a:lnTo>
                      <a:pt x="516" y="1259"/>
                    </a:lnTo>
                    <a:lnTo>
                      <a:pt x="516" y="1259"/>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75"/>
                    </a:lnTo>
                    <a:lnTo>
                      <a:pt x="516" y="1275"/>
                    </a:lnTo>
                    <a:lnTo>
                      <a:pt x="516" y="1275"/>
                    </a:lnTo>
                    <a:lnTo>
                      <a:pt x="516" y="1275"/>
                    </a:lnTo>
                    <a:lnTo>
                      <a:pt x="516" y="1275"/>
                    </a:lnTo>
                    <a:lnTo>
                      <a:pt x="516" y="1275"/>
                    </a:lnTo>
                    <a:lnTo>
                      <a:pt x="516" y="1275"/>
                    </a:lnTo>
                    <a:lnTo>
                      <a:pt x="516" y="1275"/>
                    </a:lnTo>
                    <a:lnTo>
                      <a:pt x="516" y="1284"/>
                    </a:lnTo>
                    <a:lnTo>
                      <a:pt x="516" y="1275"/>
                    </a:lnTo>
                    <a:lnTo>
                      <a:pt x="516" y="1284"/>
                    </a:lnTo>
                    <a:lnTo>
                      <a:pt x="516" y="1284"/>
                    </a:lnTo>
                    <a:lnTo>
                      <a:pt x="516" y="1284"/>
                    </a:lnTo>
                    <a:lnTo>
                      <a:pt x="516" y="1284"/>
                    </a:lnTo>
                    <a:lnTo>
                      <a:pt x="516" y="1284"/>
                    </a:lnTo>
                    <a:lnTo>
                      <a:pt x="524" y="1284"/>
                    </a:lnTo>
                    <a:lnTo>
                      <a:pt x="524" y="1284"/>
                    </a:lnTo>
                    <a:lnTo>
                      <a:pt x="524" y="1284"/>
                    </a:lnTo>
                    <a:lnTo>
                      <a:pt x="524" y="1284"/>
                    </a:lnTo>
                    <a:lnTo>
                      <a:pt x="524" y="1284"/>
                    </a:lnTo>
                    <a:lnTo>
                      <a:pt x="524" y="1284"/>
                    </a:lnTo>
                    <a:lnTo>
                      <a:pt x="524" y="1284"/>
                    </a:lnTo>
                    <a:lnTo>
                      <a:pt x="524" y="1292"/>
                    </a:lnTo>
                    <a:lnTo>
                      <a:pt x="524" y="1292"/>
                    </a:lnTo>
                    <a:lnTo>
                      <a:pt x="524" y="1292"/>
                    </a:lnTo>
                    <a:lnTo>
                      <a:pt x="532" y="1292"/>
                    </a:lnTo>
                    <a:lnTo>
                      <a:pt x="532" y="1292"/>
                    </a:lnTo>
                    <a:lnTo>
                      <a:pt x="532" y="1292"/>
                    </a:lnTo>
                    <a:lnTo>
                      <a:pt x="532" y="1292"/>
                    </a:lnTo>
                    <a:lnTo>
                      <a:pt x="532" y="1292"/>
                    </a:lnTo>
                    <a:lnTo>
                      <a:pt x="532" y="1300"/>
                    </a:lnTo>
                    <a:lnTo>
                      <a:pt x="540" y="1300"/>
                    </a:lnTo>
                    <a:lnTo>
                      <a:pt x="540" y="1300"/>
                    </a:lnTo>
                    <a:lnTo>
                      <a:pt x="548" y="1300"/>
                    </a:lnTo>
                    <a:lnTo>
                      <a:pt x="548" y="1300"/>
                    </a:lnTo>
                    <a:lnTo>
                      <a:pt x="548" y="1300"/>
                    </a:lnTo>
                    <a:lnTo>
                      <a:pt x="548" y="1308"/>
                    </a:lnTo>
                    <a:lnTo>
                      <a:pt x="556" y="1308"/>
                    </a:lnTo>
                    <a:lnTo>
                      <a:pt x="556" y="1308"/>
                    </a:lnTo>
                    <a:lnTo>
                      <a:pt x="556" y="1308"/>
                    </a:lnTo>
                    <a:lnTo>
                      <a:pt x="556" y="1308"/>
                    </a:lnTo>
                    <a:lnTo>
                      <a:pt x="556" y="1308"/>
                    </a:lnTo>
                    <a:lnTo>
                      <a:pt x="556" y="1308"/>
                    </a:lnTo>
                    <a:lnTo>
                      <a:pt x="564" y="1316"/>
                    </a:lnTo>
                    <a:lnTo>
                      <a:pt x="564" y="1316"/>
                    </a:lnTo>
                    <a:lnTo>
                      <a:pt x="564" y="1316"/>
                    </a:lnTo>
                    <a:lnTo>
                      <a:pt x="564" y="1316"/>
                    </a:lnTo>
                    <a:lnTo>
                      <a:pt x="564" y="1316"/>
                    </a:lnTo>
                    <a:lnTo>
                      <a:pt x="572" y="1324"/>
                    </a:lnTo>
                    <a:lnTo>
                      <a:pt x="572" y="1324"/>
                    </a:lnTo>
                    <a:lnTo>
                      <a:pt x="572" y="1324"/>
                    </a:lnTo>
                    <a:lnTo>
                      <a:pt x="572" y="1332"/>
                    </a:lnTo>
                    <a:lnTo>
                      <a:pt x="572" y="1332"/>
                    </a:lnTo>
                    <a:lnTo>
                      <a:pt x="572" y="1332"/>
                    </a:lnTo>
                    <a:lnTo>
                      <a:pt x="572" y="1332"/>
                    </a:lnTo>
                    <a:lnTo>
                      <a:pt x="580" y="1332"/>
                    </a:lnTo>
                    <a:lnTo>
                      <a:pt x="580" y="1332"/>
                    </a:lnTo>
                    <a:lnTo>
                      <a:pt x="580" y="1340"/>
                    </a:lnTo>
                    <a:lnTo>
                      <a:pt x="580" y="1340"/>
                    </a:lnTo>
                    <a:lnTo>
                      <a:pt x="580" y="1340"/>
                    </a:lnTo>
                    <a:lnTo>
                      <a:pt x="580" y="1340"/>
                    </a:lnTo>
                    <a:lnTo>
                      <a:pt x="580" y="1340"/>
                    </a:lnTo>
                    <a:lnTo>
                      <a:pt x="580" y="1340"/>
                    </a:lnTo>
                    <a:lnTo>
                      <a:pt x="580" y="1340"/>
                    </a:lnTo>
                    <a:lnTo>
                      <a:pt x="580" y="1340"/>
                    </a:lnTo>
                    <a:lnTo>
                      <a:pt x="580" y="1340"/>
                    </a:lnTo>
                    <a:lnTo>
                      <a:pt x="588" y="1340"/>
                    </a:lnTo>
                    <a:lnTo>
                      <a:pt x="588" y="1340"/>
                    </a:lnTo>
                    <a:lnTo>
                      <a:pt x="588" y="1348"/>
                    </a:lnTo>
                    <a:lnTo>
                      <a:pt x="596" y="1348"/>
                    </a:lnTo>
                    <a:lnTo>
                      <a:pt x="596" y="1348"/>
                    </a:lnTo>
                    <a:lnTo>
                      <a:pt x="596" y="1348"/>
                    </a:lnTo>
                    <a:lnTo>
                      <a:pt x="596" y="1348"/>
                    </a:lnTo>
                    <a:lnTo>
                      <a:pt x="596" y="1348"/>
                    </a:lnTo>
                    <a:lnTo>
                      <a:pt x="596" y="1348"/>
                    </a:lnTo>
                    <a:lnTo>
                      <a:pt x="701" y="1348"/>
                    </a:lnTo>
                    <a:lnTo>
                      <a:pt x="693" y="1348"/>
                    </a:lnTo>
                    <a:lnTo>
                      <a:pt x="693" y="0"/>
                    </a:lnTo>
                    <a:lnTo>
                      <a:pt x="701" y="0"/>
                    </a:lnTo>
                    <a:lnTo>
                      <a:pt x="677" y="0"/>
                    </a:lnTo>
                    <a:lnTo>
                      <a:pt x="669" y="0"/>
                    </a:lnTo>
                    <a:lnTo>
                      <a:pt x="653" y="0"/>
                    </a:lnTo>
                    <a:lnTo>
                      <a:pt x="653" y="0"/>
                    </a:lnTo>
                    <a:lnTo>
                      <a:pt x="645" y="0"/>
                    </a:lnTo>
                    <a:lnTo>
                      <a:pt x="645" y="0"/>
                    </a:lnTo>
                    <a:lnTo>
                      <a:pt x="645" y="0"/>
                    </a:lnTo>
                    <a:lnTo>
                      <a:pt x="645" y="0"/>
                    </a:lnTo>
                    <a:lnTo>
                      <a:pt x="629" y="0"/>
                    </a:lnTo>
                    <a:lnTo>
                      <a:pt x="612" y="0"/>
                    </a:lnTo>
                    <a:lnTo>
                      <a:pt x="580" y="0"/>
                    </a:lnTo>
                    <a:lnTo>
                      <a:pt x="556" y="0"/>
                    </a:lnTo>
                    <a:lnTo>
                      <a:pt x="548" y="0"/>
                    </a:lnTo>
                    <a:lnTo>
                      <a:pt x="548" y="0"/>
                    </a:lnTo>
                    <a:lnTo>
                      <a:pt x="524" y="0"/>
                    </a:lnTo>
                    <a:lnTo>
                      <a:pt x="516" y="0"/>
                    </a:lnTo>
                    <a:lnTo>
                      <a:pt x="500" y="0"/>
                    </a:lnTo>
                    <a:lnTo>
                      <a:pt x="500" y="0"/>
                    </a:lnTo>
                    <a:lnTo>
                      <a:pt x="467" y="0"/>
                    </a:lnTo>
                    <a:lnTo>
                      <a:pt x="451" y="0"/>
                    </a:lnTo>
                    <a:lnTo>
                      <a:pt x="435" y="0"/>
                    </a:lnTo>
                    <a:lnTo>
                      <a:pt x="435" y="0"/>
                    </a:lnTo>
                    <a:lnTo>
                      <a:pt x="403" y="0"/>
                    </a:lnTo>
                    <a:lnTo>
                      <a:pt x="363" y="0"/>
                    </a:lnTo>
                    <a:lnTo>
                      <a:pt x="346" y="0"/>
                    </a:lnTo>
                    <a:lnTo>
                      <a:pt x="346" y="0"/>
                    </a:lnTo>
                    <a:lnTo>
                      <a:pt x="314" y="0"/>
                    </a:lnTo>
                    <a:lnTo>
                      <a:pt x="306" y="0"/>
                    </a:lnTo>
                    <a:lnTo>
                      <a:pt x="306" y="0"/>
                    </a:lnTo>
                    <a:lnTo>
                      <a:pt x="306" y="0"/>
                    </a:lnTo>
                    <a:lnTo>
                      <a:pt x="306" y="0"/>
                    </a:lnTo>
                    <a:lnTo>
                      <a:pt x="298" y="0"/>
                    </a:lnTo>
                    <a:lnTo>
                      <a:pt x="298" y="0"/>
                    </a:lnTo>
                    <a:lnTo>
                      <a:pt x="298" y="0"/>
                    </a:lnTo>
                    <a:lnTo>
                      <a:pt x="298" y="0"/>
                    </a:lnTo>
                    <a:lnTo>
                      <a:pt x="290" y="0"/>
                    </a:lnTo>
                    <a:lnTo>
                      <a:pt x="282" y="0"/>
                    </a:lnTo>
                    <a:lnTo>
                      <a:pt x="282" y="0"/>
                    </a:lnTo>
                    <a:lnTo>
                      <a:pt x="266" y="0"/>
                    </a:lnTo>
                    <a:lnTo>
                      <a:pt x="250" y="0"/>
                    </a:lnTo>
                    <a:lnTo>
                      <a:pt x="234" y="0"/>
                    </a:lnTo>
                    <a:lnTo>
                      <a:pt x="226" y="0"/>
                    </a:lnTo>
                    <a:lnTo>
                      <a:pt x="209" y="0"/>
                    </a:lnTo>
                    <a:lnTo>
                      <a:pt x="201" y="0"/>
                    </a:lnTo>
                    <a:lnTo>
                      <a:pt x="185" y="0"/>
                    </a:lnTo>
                    <a:lnTo>
                      <a:pt x="185" y="0"/>
                    </a:lnTo>
                    <a:lnTo>
                      <a:pt x="185" y="0"/>
                    </a:lnTo>
                    <a:lnTo>
                      <a:pt x="177" y="0"/>
                    </a:lnTo>
                    <a:lnTo>
                      <a:pt x="16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7" name="Freeform 3083"/>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8" name="Freeform 3084"/>
              <p:cNvSpPr>
                <a:spLocks noEditPoints="1"/>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9" name="Freeform 3085"/>
              <p:cNvSpPr>
                <a:spLocks/>
              </p:cNvSpPr>
              <p:nvPr/>
            </p:nvSpPr>
            <p:spPr bwMode="auto">
              <a:xfrm>
                <a:off x="3263" y="3140"/>
                <a:ext cx="8" cy="9"/>
              </a:xfrm>
              <a:custGeom>
                <a:avLst/>
                <a:gdLst/>
                <a:ahLst/>
                <a:cxnLst>
                  <a:cxn ang="0">
                    <a:pos x="8" y="9"/>
                  </a:cxn>
                  <a:cxn ang="0">
                    <a:pos x="8" y="9"/>
                  </a:cxn>
                  <a:cxn ang="0">
                    <a:pos x="8" y="9"/>
                  </a:cxn>
                  <a:cxn ang="0">
                    <a:pos x="8" y="9"/>
                  </a:cxn>
                  <a:cxn ang="0">
                    <a:pos x="0" y="9"/>
                  </a:cxn>
                  <a:cxn ang="0">
                    <a:pos x="0" y="9"/>
                  </a:cxn>
                  <a:cxn ang="0">
                    <a:pos x="0" y="0"/>
                  </a:cxn>
                  <a:cxn ang="0">
                    <a:pos x="0" y="0"/>
                  </a:cxn>
                  <a:cxn ang="0">
                    <a:pos x="0" y="0"/>
                  </a:cxn>
                  <a:cxn ang="0">
                    <a:pos x="0" y="0"/>
                  </a:cxn>
                  <a:cxn ang="0">
                    <a:pos x="0" y="0"/>
                  </a:cxn>
                  <a:cxn ang="0">
                    <a:pos x="8" y="0"/>
                  </a:cxn>
                  <a:cxn ang="0">
                    <a:pos x="8" y="0"/>
                  </a:cxn>
                  <a:cxn ang="0">
                    <a:pos x="8" y="0"/>
                  </a:cxn>
                  <a:cxn ang="0">
                    <a:pos x="8" y="0"/>
                  </a:cxn>
                  <a:cxn ang="0">
                    <a:pos x="8" y="9"/>
                  </a:cxn>
                </a:cxnLst>
                <a:rect l="0" t="0" r="r" b="b"/>
                <a:pathLst>
                  <a:path w="8" h="9">
                    <a:moveTo>
                      <a:pt x="8" y="9"/>
                    </a:moveTo>
                    <a:lnTo>
                      <a:pt x="8" y="9"/>
                    </a:lnTo>
                    <a:lnTo>
                      <a:pt x="8" y="9"/>
                    </a:lnTo>
                    <a:lnTo>
                      <a:pt x="8" y="9"/>
                    </a:lnTo>
                    <a:lnTo>
                      <a:pt x="0" y="9"/>
                    </a:lnTo>
                    <a:lnTo>
                      <a:pt x="0" y="9"/>
                    </a:lnTo>
                    <a:lnTo>
                      <a:pt x="0" y="0"/>
                    </a:lnTo>
                    <a:lnTo>
                      <a:pt x="0" y="0"/>
                    </a:lnTo>
                    <a:lnTo>
                      <a:pt x="0" y="0"/>
                    </a:lnTo>
                    <a:lnTo>
                      <a:pt x="0" y="0"/>
                    </a:lnTo>
                    <a:lnTo>
                      <a:pt x="0" y="0"/>
                    </a:lnTo>
                    <a:lnTo>
                      <a:pt x="8" y="0"/>
                    </a:lnTo>
                    <a:lnTo>
                      <a:pt x="8" y="0"/>
                    </a:lnTo>
                    <a:lnTo>
                      <a:pt x="8" y="0"/>
                    </a:lnTo>
                    <a:lnTo>
                      <a:pt x="8" y="0"/>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0" name="Freeform 3086"/>
              <p:cNvSpPr>
                <a:spLocks noEditPoints="1"/>
              </p:cNvSpPr>
              <p:nvPr/>
            </p:nvSpPr>
            <p:spPr bwMode="auto">
              <a:xfrm>
                <a:off x="3263" y="3140"/>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9"/>
                  </a:cxn>
                  <a:cxn ang="0">
                    <a:pos x="8" y="0"/>
                  </a:cxn>
                </a:cxnLst>
                <a:rect l="0" t="0" r="r" b="b"/>
                <a:pathLst>
                  <a:path w="8" h="9">
                    <a:moveTo>
                      <a:pt x="8" y="9"/>
                    </a:move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9"/>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8" y="9"/>
                    </a:lnTo>
                    <a:lnTo>
                      <a:pt x="8" y="9"/>
                    </a:lnTo>
                    <a:lnTo>
                      <a:pt x="8" y="9"/>
                    </a:lnTo>
                    <a:lnTo>
                      <a:pt x="8" y="9"/>
                    </a:lnTo>
                    <a:lnTo>
                      <a:pt x="8" y="0"/>
                    </a:lnTo>
                    <a:lnTo>
                      <a:pt x="8" y="0"/>
                    </a:lnTo>
                    <a:lnTo>
                      <a:pt x="8" y="0"/>
                    </a:lnTo>
                    <a:lnTo>
                      <a:pt x="8"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1" name="Freeform 3087"/>
              <p:cNvSpPr>
                <a:spLocks/>
              </p:cNvSpPr>
              <p:nvPr/>
            </p:nvSpPr>
            <p:spPr bwMode="auto">
              <a:xfrm>
                <a:off x="3279" y="314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2" name="Freeform 3088"/>
              <p:cNvSpPr>
                <a:spLocks noEditPoints="1"/>
              </p:cNvSpPr>
              <p:nvPr/>
            </p:nvSpPr>
            <p:spPr bwMode="auto">
              <a:xfrm>
                <a:off x="3279" y="314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close/>
                    <a:moveTo>
                      <a:pt x="0" y="0"/>
                    </a:move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3" name="Freeform 3089"/>
              <p:cNvSpPr>
                <a:spLocks/>
              </p:cNvSpPr>
              <p:nvPr/>
            </p:nvSpPr>
            <p:spPr bwMode="auto">
              <a:xfrm>
                <a:off x="3134" y="647"/>
                <a:ext cx="427" cy="1"/>
              </a:xfrm>
              <a:custGeom>
                <a:avLst/>
                <a:gdLst/>
                <a:ahLst/>
                <a:cxnLst>
                  <a:cxn ang="0">
                    <a:pos x="427" y="0"/>
                  </a:cxn>
                  <a:cxn ang="0">
                    <a:pos x="419" y="0"/>
                  </a:cxn>
                  <a:cxn ang="0">
                    <a:pos x="403" y="0"/>
                  </a:cxn>
                  <a:cxn ang="0">
                    <a:pos x="379" y="0"/>
                  </a:cxn>
                  <a:cxn ang="0">
                    <a:pos x="145" y="0"/>
                  </a:cxn>
                  <a:cxn ang="0">
                    <a:pos x="145" y="0"/>
                  </a:cxn>
                  <a:cxn ang="0">
                    <a:pos x="145"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427" y="0"/>
                  </a:cxn>
                  <a:cxn ang="0">
                    <a:pos x="427" y="0"/>
                  </a:cxn>
                </a:cxnLst>
                <a:rect l="0" t="0" r="r" b="b"/>
                <a:pathLst>
                  <a:path w="427">
                    <a:moveTo>
                      <a:pt x="427" y="0"/>
                    </a:moveTo>
                    <a:lnTo>
                      <a:pt x="419" y="0"/>
                    </a:lnTo>
                    <a:lnTo>
                      <a:pt x="403" y="0"/>
                    </a:lnTo>
                    <a:lnTo>
                      <a:pt x="379" y="0"/>
                    </a:lnTo>
                    <a:lnTo>
                      <a:pt x="145" y="0"/>
                    </a:lnTo>
                    <a:lnTo>
                      <a:pt x="145" y="0"/>
                    </a:lnTo>
                    <a:lnTo>
                      <a:pt x="145"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427" y="0"/>
                    </a:lnTo>
                    <a:lnTo>
                      <a:pt x="42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4" name="Freeform 3090"/>
              <p:cNvSpPr>
                <a:spLocks noEditPoints="1"/>
              </p:cNvSpPr>
              <p:nvPr/>
            </p:nvSpPr>
            <p:spPr bwMode="auto">
              <a:xfrm>
                <a:off x="3134" y="639"/>
                <a:ext cx="427" cy="8"/>
              </a:xfrm>
              <a:custGeom>
                <a:avLst/>
                <a:gdLst/>
                <a:ahLst/>
                <a:cxnLst>
                  <a:cxn ang="0">
                    <a:pos x="427" y="8"/>
                  </a:cxn>
                  <a:cxn ang="0">
                    <a:pos x="419" y="8"/>
                  </a:cxn>
                  <a:cxn ang="0">
                    <a:pos x="379" y="8"/>
                  </a:cxn>
                  <a:cxn ang="0">
                    <a:pos x="145"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145" y="0"/>
                  </a:cxn>
                  <a:cxn ang="0">
                    <a:pos x="379" y="0"/>
                  </a:cxn>
                  <a:cxn ang="0">
                    <a:pos x="419" y="0"/>
                  </a:cxn>
                  <a:cxn ang="0">
                    <a:pos x="427" y="8"/>
                  </a:cxn>
                </a:cxnLst>
                <a:rect l="0" t="0" r="r" b="b"/>
                <a:pathLst>
                  <a:path w="427" h="8">
                    <a:moveTo>
                      <a:pt x="427" y="0"/>
                    </a:moveTo>
                    <a:lnTo>
                      <a:pt x="427" y="8"/>
                    </a:lnTo>
                    <a:lnTo>
                      <a:pt x="427" y="8"/>
                    </a:lnTo>
                    <a:lnTo>
                      <a:pt x="419" y="8"/>
                    </a:lnTo>
                    <a:lnTo>
                      <a:pt x="403" y="8"/>
                    </a:lnTo>
                    <a:lnTo>
                      <a:pt x="379" y="8"/>
                    </a:lnTo>
                    <a:lnTo>
                      <a:pt x="145" y="8"/>
                    </a:lnTo>
                    <a:lnTo>
                      <a:pt x="145" y="8"/>
                    </a:lnTo>
                    <a:lnTo>
                      <a:pt x="145"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427" y="0"/>
                    </a:lnTo>
                    <a:close/>
                    <a:moveTo>
                      <a:pt x="0" y="8"/>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45" y="0"/>
                    </a:lnTo>
                    <a:lnTo>
                      <a:pt x="145" y="0"/>
                    </a:lnTo>
                    <a:lnTo>
                      <a:pt x="145" y="0"/>
                    </a:lnTo>
                    <a:lnTo>
                      <a:pt x="379" y="0"/>
                    </a:lnTo>
                    <a:lnTo>
                      <a:pt x="403" y="0"/>
                    </a:lnTo>
                    <a:lnTo>
                      <a:pt x="419" y="0"/>
                    </a:lnTo>
                    <a:lnTo>
                      <a:pt x="427" y="0"/>
                    </a:lnTo>
                    <a:lnTo>
                      <a:pt x="427"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5" name="Freeform 3091"/>
              <p:cNvSpPr>
                <a:spLocks/>
              </p:cNvSpPr>
              <p:nvPr/>
            </p:nvSpPr>
            <p:spPr bwMode="auto">
              <a:xfrm>
                <a:off x="2602" y="647"/>
                <a:ext cx="492" cy="153"/>
              </a:xfrm>
              <a:custGeom>
                <a:avLst/>
                <a:gdLst/>
                <a:ahLst/>
                <a:cxnLst>
                  <a:cxn ang="0">
                    <a:pos x="387" y="0"/>
                  </a:cxn>
                  <a:cxn ang="0">
                    <a:pos x="403" y="16"/>
                  </a:cxn>
                  <a:cxn ang="0">
                    <a:pos x="419" y="24"/>
                  </a:cxn>
                  <a:cxn ang="0">
                    <a:pos x="427" y="40"/>
                  </a:cxn>
                  <a:cxn ang="0">
                    <a:pos x="435" y="48"/>
                  </a:cxn>
                  <a:cxn ang="0">
                    <a:pos x="419" y="48"/>
                  </a:cxn>
                  <a:cxn ang="0">
                    <a:pos x="435" y="64"/>
                  </a:cxn>
                  <a:cxn ang="0">
                    <a:pos x="443" y="97"/>
                  </a:cxn>
                  <a:cxn ang="0">
                    <a:pos x="435" y="105"/>
                  </a:cxn>
                  <a:cxn ang="0">
                    <a:pos x="451" y="97"/>
                  </a:cxn>
                  <a:cxn ang="0">
                    <a:pos x="451" y="81"/>
                  </a:cxn>
                  <a:cxn ang="0">
                    <a:pos x="451" y="64"/>
                  </a:cxn>
                  <a:cxn ang="0">
                    <a:pos x="467" y="64"/>
                  </a:cxn>
                  <a:cxn ang="0">
                    <a:pos x="467" y="89"/>
                  </a:cxn>
                  <a:cxn ang="0">
                    <a:pos x="475" y="105"/>
                  </a:cxn>
                  <a:cxn ang="0">
                    <a:pos x="492" y="121"/>
                  </a:cxn>
                  <a:cxn ang="0">
                    <a:pos x="484" y="129"/>
                  </a:cxn>
                  <a:cxn ang="0">
                    <a:pos x="475" y="129"/>
                  </a:cxn>
                  <a:cxn ang="0">
                    <a:pos x="467" y="121"/>
                  </a:cxn>
                  <a:cxn ang="0">
                    <a:pos x="467" y="129"/>
                  </a:cxn>
                  <a:cxn ang="0">
                    <a:pos x="459" y="121"/>
                  </a:cxn>
                  <a:cxn ang="0">
                    <a:pos x="451" y="129"/>
                  </a:cxn>
                  <a:cxn ang="0">
                    <a:pos x="443" y="137"/>
                  </a:cxn>
                  <a:cxn ang="0">
                    <a:pos x="427" y="145"/>
                  </a:cxn>
                  <a:cxn ang="0">
                    <a:pos x="427" y="145"/>
                  </a:cxn>
                  <a:cxn ang="0">
                    <a:pos x="411" y="145"/>
                  </a:cxn>
                  <a:cxn ang="0">
                    <a:pos x="403" y="137"/>
                  </a:cxn>
                  <a:cxn ang="0">
                    <a:pos x="419" y="137"/>
                  </a:cxn>
                  <a:cxn ang="0">
                    <a:pos x="403" y="137"/>
                  </a:cxn>
                  <a:cxn ang="0">
                    <a:pos x="363" y="137"/>
                  </a:cxn>
                  <a:cxn ang="0">
                    <a:pos x="330" y="129"/>
                  </a:cxn>
                  <a:cxn ang="0">
                    <a:pos x="274" y="105"/>
                  </a:cxn>
                  <a:cxn ang="0">
                    <a:pos x="258" y="89"/>
                  </a:cxn>
                  <a:cxn ang="0">
                    <a:pos x="226" y="97"/>
                  </a:cxn>
                  <a:cxn ang="0">
                    <a:pos x="193" y="89"/>
                  </a:cxn>
                  <a:cxn ang="0">
                    <a:pos x="169" y="64"/>
                  </a:cxn>
                  <a:cxn ang="0">
                    <a:pos x="193" y="48"/>
                  </a:cxn>
                  <a:cxn ang="0">
                    <a:pos x="193" y="48"/>
                  </a:cxn>
                  <a:cxn ang="0">
                    <a:pos x="169" y="73"/>
                  </a:cxn>
                  <a:cxn ang="0">
                    <a:pos x="121" y="56"/>
                  </a:cxn>
                  <a:cxn ang="0">
                    <a:pos x="113" y="40"/>
                  </a:cxn>
                  <a:cxn ang="0">
                    <a:pos x="97" y="48"/>
                  </a:cxn>
                  <a:cxn ang="0">
                    <a:pos x="105" y="40"/>
                  </a:cxn>
                  <a:cxn ang="0">
                    <a:pos x="121" y="32"/>
                  </a:cxn>
                  <a:cxn ang="0">
                    <a:pos x="121" y="24"/>
                  </a:cxn>
                  <a:cxn ang="0">
                    <a:pos x="137" y="16"/>
                  </a:cxn>
                  <a:cxn ang="0">
                    <a:pos x="137" y="8"/>
                  </a:cxn>
                  <a:cxn ang="0">
                    <a:pos x="161" y="0"/>
                  </a:cxn>
                  <a:cxn ang="0">
                    <a:pos x="145" y="0"/>
                  </a:cxn>
                  <a:cxn ang="0">
                    <a:pos x="137" y="8"/>
                  </a:cxn>
                  <a:cxn ang="0">
                    <a:pos x="121" y="0"/>
                  </a:cxn>
                  <a:cxn ang="0">
                    <a:pos x="129" y="0"/>
                  </a:cxn>
                  <a:cxn ang="0">
                    <a:pos x="105" y="0"/>
                  </a:cxn>
                  <a:cxn ang="0">
                    <a:pos x="97" y="8"/>
                  </a:cxn>
                  <a:cxn ang="0">
                    <a:pos x="72" y="0"/>
                  </a:cxn>
                  <a:cxn ang="0">
                    <a:pos x="64" y="0"/>
                  </a:cxn>
                  <a:cxn ang="0">
                    <a:pos x="40" y="16"/>
                  </a:cxn>
                  <a:cxn ang="0">
                    <a:pos x="24" y="8"/>
                  </a:cxn>
                  <a:cxn ang="0">
                    <a:pos x="32" y="16"/>
                  </a:cxn>
                  <a:cxn ang="0">
                    <a:pos x="16" y="8"/>
                  </a:cxn>
                  <a:cxn ang="0">
                    <a:pos x="0" y="0"/>
                  </a:cxn>
                </a:cxnLst>
                <a:rect l="0" t="0" r="r" b="b"/>
                <a:pathLst>
                  <a:path w="492" h="153">
                    <a:moveTo>
                      <a:pt x="395" y="0"/>
                    </a:moveTo>
                    <a:lnTo>
                      <a:pt x="395" y="0"/>
                    </a:lnTo>
                    <a:lnTo>
                      <a:pt x="395" y="0"/>
                    </a:lnTo>
                    <a:lnTo>
                      <a:pt x="395" y="0"/>
                    </a:lnTo>
                    <a:lnTo>
                      <a:pt x="395" y="0"/>
                    </a:lnTo>
                    <a:lnTo>
                      <a:pt x="395" y="0"/>
                    </a:lnTo>
                    <a:lnTo>
                      <a:pt x="395" y="0"/>
                    </a:lnTo>
                    <a:lnTo>
                      <a:pt x="395" y="0"/>
                    </a:lnTo>
                    <a:lnTo>
                      <a:pt x="395" y="0"/>
                    </a:lnTo>
                    <a:lnTo>
                      <a:pt x="395" y="0"/>
                    </a:lnTo>
                    <a:lnTo>
                      <a:pt x="395" y="0"/>
                    </a:lnTo>
                    <a:lnTo>
                      <a:pt x="387" y="0"/>
                    </a:lnTo>
                    <a:lnTo>
                      <a:pt x="387" y="0"/>
                    </a:lnTo>
                    <a:lnTo>
                      <a:pt x="387" y="0"/>
                    </a:lnTo>
                    <a:lnTo>
                      <a:pt x="387" y="0"/>
                    </a:lnTo>
                    <a:lnTo>
                      <a:pt x="379" y="0"/>
                    </a:lnTo>
                    <a:lnTo>
                      <a:pt x="379" y="0"/>
                    </a:lnTo>
                    <a:lnTo>
                      <a:pt x="387" y="0"/>
                    </a:lnTo>
                    <a:lnTo>
                      <a:pt x="387" y="0"/>
                    </a:lnTo>
                    <a:lnTo>
                      <a:pt x="387" y="0"/>
                    </a:lnTo>
                    <a:lnTo>
                      <a:pt x="387" y="0"/>
                    </a:lnTo>
                    <a:lnTo>
                      <a:pt x="395" y="8"/>
                    </a:lnTo>
                    <a:lnTo>
                      <a:pt x="395" y="8"/>
                    </a:lnTo>
                    <a:lnTo>
                      <a:pt x="395" y="8"/>
                    </a:lnTo>
                    <a:lnTo>
                      <a:pt x="395" y="8"/>
                    </a:lnTo>
                    <a:lnTo>
                      <a:pt x="403" y="8"/>
                    </a:lnTo>
                    <a:lnTo>
                      <a:pt x="403" y="8"/>
                    </a:lnTo>
                    <a:lnTo>
                      <a:pt x="403" y="16"/>
                    </a:lnTo>
                    <a:lnTo>
                      <a:pt x="403" y="16"/>
                    </a:lnTo>
                    <a:lnTo>
                      <a:pt x="403" y="16"/>
                    </a:lnTo>
                    <a:lnTo>
                      <a:pt x="403" y="8"/>
                    </a:lnTo>
                    <a:lnTo>
                      <a:pt x="403" y="8"/>
                    </a:lnTo>
                    <a:lnTo>
                      <a:pt x="403" y="16"/>
                    </a:lnTo>
                    <a:lnTo>
                      <a:pt x="403" y="16"/>
                    </a:lnTo>
                    <a:lnTo>
                      <a:pt x="411" y="16"/>
                    </a:lnTo>
                    <a:lnTo>
                      <a:pt x="411" y="16"/>
                    </a:lnTo>
                    <a:lnTo>
                      <a:pt x="411" y="16"/>
                    </a:lnTo>
                    <a:lnTo>
                      <a:pt x="411" y="24"/>
                    </a:lnTo>
                    <a:lnTo>
                      <a:pt x="411" y="24"/>
                    </a:lnTo>
                    <a:lnTo>
                      <a:pt x="411" y="24"/>
                    </a:lnTo>
                    <a:lnTo>
                      <a:pt x="419" y="24"/>
                    </a:lnTo>
                    <a:lnTo>
                      <a:pt x="419" y="24"/>
                    </a:lnTo>
                    <a:lnTo>
                      <a:pt x="419" y="24"/>
                    </a:lnTo>
                    <a:lnTo>
                      <a:pt x="419" y="24"/>
                    </a:lnTo>
                    <a:lnTo>
                      <a:pt x="419" y="24"/>
                    </a:lnTo>
                    <a:lnTo>
                      <a:pt x="419" y="24"/>
                    </a:lnTo>
                    <a:lnTo>
                      <a:pt x="427" y="32"/>
                    </a:lnTo>
                    <a:lnTo>
                      <a:pt x="427" y="32"/>
                    </a:lnTo>
                    <a:lnTo>
                      <a:pt x="427" y="32"/>
                    </a:lnTo>
                    <a:lnTo>
                      <a:pt x="427" y="32"/>
                    </a:lnTo>
                    <a:lnTo>
                      <a:pt x="427" y="32"/>
                    </a:lnTo>
                    <a:lnTo>
                      <a:pt x="427" y="32"/>
                    </a:lnTo>
                    <a:lnTo>
                      <a:pt x="427" y="32"/>
                    </a:lnTo>
                    <a:lnTo>
                      <a:pt x="427" y="32"/>
                    </a:lnTo>
                    <a:lnTo>
                      <a:pt x="427" y="32"/>
                    </a:lnTo>
                    <a:lnTo>
                      <a:pt x="427" y="32"/>
                    </a:lnTo>
                    <a:lnTo>
                      <a:pt x="427" y="40"/>
                    </a:lnTo>
                    <a:lnTo>
                      <a:pt x="427" y="40"/>
                    </a:lnTo>
                    <a:lnTo>
                      <a:pt x="427" y="40"/>
                    </a:lnTo>
                    <a:lnTo>
                      <a:pt x="427" y="40"/>
                    </a:lnTo>
                    <a:lnTo>
                      <a:pt x="427" y="40"/>
                    </a:lnTo>
                    <a:lnTo>
                      <a:pt x="427" y="40"/>
                    </a:lnTo>
                    <a:lnTo>
                      <a:pt x="427" y="40"/>
                    </a:lnTo>
                    <a:lnTo>
                      <a:pt x="427" y="40"/>
                    </a:lnTo>
                    <a:lnTo>
                      <a:pt x="427" y="40"/>
                    </a:lnTo>
                    <a:lnTo>
                      <a:pt x="427" y="40"/>
                    </a:lnTo>
                    <a:lnTo>
                      <a:pt x="435" y="40"/>
                    </a:lnTo>
                    <a:lnTo>
                      <a:pt x="435" y="40"/>
                    </a:lnTo>
                    <a:lnTo>
                      <a:pt x="435" y="40"/>
                    </a:lnTo>
                    <a:lnTo>
                      <a:pt x="435" y="48"/>
                    </a:lnTo>
                    <a:lnTo>
                      <a:pt x="435" y="48"/>
                    </a:lnTo>
                    <a:lnTo>
                      <a:pt x="435" y="48"/>
                    </a:lnTo>
                    <a:lnTo>
                      <a:pt x="427" y="48"/>
                    </a:lnTo>
                    <a:lnTo>
                      <a:pt x="427" y="48"/>
                    </a:lnTo>
                    <a:lnTo>
                      <a:pt x="435" y="48"/>
                    </a:lnTo>
                    <a:lnTo>
                      <a:pt x="435" y="56"/>
                    </a:lnTo>
                    <a:lnTo>
                      <a:pt x="435" y="56"/>
                    </a:lnTo>
                    <a:lnTo>
                      <a:pt x="427" y="56"/>
                    </a:lnTo>
                    <a:lnTo>
                      <a:pt x="427" y="48"/>
                    </a:lnTo>
                    <a:lnTo>
                      <a:pt x="427" y="48"/>
                    </a:lnTo>
                    <a:lnTo>
                      <a:pt x="427" y="48"/>
                    </a:lnTo>
                    <a:lnTo>
                      <a:pt x="427" y="48"/>
                    </a:lnTo>
                    <a:lnTo>
                      <a:pt x="427" y="48"/>
                    </a:lnTo>
                    <a:lnTo>
                      <a:pt x="427" y="48"/>
                    </a:lnTo>
                    <a:lnTo>
                      <a:pt x="419" y="48"/>
                    </a:lnTo>
                    <a:lnTo>
                      <a:pt x="419" y="48"/>
                    </a:lnTo>
                    <a:lnTo>
                      <a:pt x="419" y="48"/>
                    </a:lnTo>
                    <a:lnTo>
                      <a:pt x="419" y="48"/>
                    </a:lnTo>
                    <a:lnTo>
                      <a:pt x="419" y="48"/>
                    </a:lnTo>
                    <a:lnTo>
                      <a:pt x="419" y="48"/>
                    </a:lnTo>
                    <a:lnTo>
                      <a:pt x="419" y="48"/>
                    </a:lnTo>
                    <a:lnTo>
                      <a:pt x="419" y="48"/>
                    </a:lnTo>
                    <a:lnTo>
                      <a:pt x="419" y="48"/>
                    </a:lnTo>
                    <a:lnTo>
                      <a:pt x="419" y="48"/>
                    </a:lnTo>
                    <a:lnTo>
                      <a:pt x="419" y="48"/>
                    </a:lnTo>
                    <a:lnTo>
                      <a:pt x="419" y="56"/>
                    </a:lnTo>
                    <a:lnTo>
                      <a:pt x="419" y="56"/>
                    </a:lnTo>
                    <a:lnTo>
                      <a:pt x="419" y="56"/>
                    </a:lnTo>
                    <a:lnTo>
                      <a:pt x="427" y="56"/>
                    </a:lnTo>
                    <a:lnTo>
                      <a:pt x="435" y="56"/>
                    </a:lnTo>
                    <a:lnTo>
                      <a:pt x="435" y="56"/>
                    </a:lnTo>
                    <a:lnTo>
                      <a:pt x="435" y="56"/>
                    </a:lnTo>
                    <a:lnTo>
                      <a:pt x="435" y="56"/>
                    </a:lnTo>
                    <a:lnTo>
                      <a:pt x="435" y="64"/>
                    </a:lnTo>
                    <a:lnTo>
                      <a:pt x="435" y="64"/>
                    </a:lnTo>
                    <a:lnTo>
                      <a:pt x="435" y="64"/>
                    </a:lnTo>
                    <a:lnTo>
                      <a:pt x="435" y="64"/>
                    </a:lnTo>
                    <a:lnTo>
                      <a:pt x="435" y="64"/>
                    </a:lnTo>
                    <a:lnTo>
                      <a:pt x="435" y="73"/>
                    </a:lnTo>
                    <a:lnTo>
                      <a:pt x="435" y="73"/>
                    </a:lnTo>
                    <a:lnTo>
                      <a:pt x="435" y="73"/>
                    </a:lnTo>
                    <a:lnTo>
                      <a:pt x="435" y="73"/>
                    </a:lnTo>
                    <a:lnTo>
                      <a:pt x="435" y="73"/>
                    </a:lnTo>
                    <a:lnTo>
                      <a:pt x="435" y="73"/>
                    </a:lnTo>
                    <a:lnTo>
                      <a:pt x="443" y="81"/>
                    </a:lnTo>
                    <a:lnTo>
                      <a:pt x="443" y="81"/>
                    </a:lnTo>
                    <a:lnTo>
                      <a:pt x="443" y="81"/>
                    </a:lnTo>
                    <a:lnTo>
                      <a:pt x="443" y="89"/>
                    </a:lnTo>
                    <a:lnTo>
                      <a:pt x="443" y="89"/>
                    </a:lnTo>
                    <a:lnTo>
                      <a:pt x="443" y="97"/>
                    </a:lnTo>
                    <a:lnTo>
                      <a:pt x="443" y="97"/>
                    </a:lnTo>
                    <a:lnTo>
                      <a:pt x="443" y="97"/>
                    </a:lnTo>
                    <a:lnTo>
                      <a:pt x="435" y="97"/>
                    </a:lnTo>
                    <a:lnTo>
                      <a:pt x="435" y="97"/>
                    </a:lnTo>
                    <a:lnTo>
                      <a:pt x="435" y="97"/>
                    </a:lnTo>
                    <a:lnTo>
                      <a:pt x="435" y="97"/>
                    </a:lnTo>
                    <a:lnTo>
                      <a:pt x="435" y="97"/>
                    </a:lnTo>
                    <a:lnTo>
                      <a:pt x="435" y="97"/>
                    </a:lnTo>
                    <a:lnTo>
                      <a:pt x="435" y="105"/>
                    </a:lnTo>
                    <a:lnTo>
                      <a:pt x="435" y="105"/>
                    </a:lnTo>
                    <a:lnTo>
                      <a:pt x="435" y="105"/>
                    </a:lnTo>
                    <a:lnTo>
                      <a:pt x="435" y="105"/>
                    </a:lnTo>
                    <a:lnTo>
                      <a:pt x="435" y="105"/>
                    </a:lnTo>
                    <a:lnTo>
                      <a:pt x="435" y="105"/>
                    </a:lnTo>
                    <a:lnTo>
                      <a:pt x="435" y="105"/>
                    </a:lnTo>
                    <a:lnTo>
                      <a:pt x="435" y="113"/>
                    </a:lnTo>
                    <a:lnTo>
                      <a:pt x="435" y="113"/>
                    </a:lnTo>
                    <a:lnTo>
                      <a:pt x="435" y="105"/>
                    </a:lnTo>
                    <a:lnTo>
                      <a:pt x="435" y="97"/>
                    </a:lnTo>
                    <a:lnTo>
                      <a:pt x="435" y="97"/>
                    </a:lnTo>
                    <a:lnTo>
                      <a:pt x="443" y="97"/>
                    </a:lnTo>
                    <a:lnTo>
                      <a:pt x="443" y="97"/>
                    </a:lnTo>
                    <a:lnTo>
                      <a:pt x="443" y="97"/>
                    </a:lnTo>
                    <a:lnTo>
                      <a:pt x="443" y="97"/>
                    </a:lnTo>
                    <a:lnTo>
                      <a:pt x="451" y="97"/>
                    </a:lnTo>
                    <a:lnTo>
                      <a:pt x="451" y="89"/>
                    </a:lnTo>
                    <a:lnTo>
                      <a:pt x="451" y="89"/>
                    </a:lnTo>
                    <a:lnTo>
                      <a:pt x="451" y="89"/>
                    </a:lnTo>
                    <a:lnTo>
                      <a:pt x="451" y="89"/>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1" y="81"/>
                    </a:lnTo>
                    <a:lnTo>
                      <a:pt x="451" y="81"/>
                    </a:lnTo>
                    <a:lnTo>
                      <a:pt x="451" y="81"/>
                    </a:lnTo>
                    <a:lnTo>
                      <a:pt x="451" y="73"/>
                    </a:lnTo>
                    <a:lnTo>
                      <a:pt x="451" y="73"/>
                    </a:lnTo>
                    <a:lnTo>
                      <a:pt x="459" y="73"/>
                    </a:lnTo>
                    <a:lnTo>
                      <a:pt x="459" y="73"/>
                    </a:lnTo>
                    <a:lnTo>
                      <a:pt x="459" y="73"/>
                    </a:lnTo>
                    <a:lnTo>
                      <a:pt x="451" y="73"/>
                    </a:lnTo>
                    <a:lnTo>
                      <a:pt x="451" y="73"/>
                    </a:lnTo>
                    <a:lnTo>
                      <a:pt x="451" y="73"/>
                    </a:lnTo>
                    <a:lnTo>
                      <a:pt x="451" y="73"/>
                    </a:lnTo>
                    <a:lnTo>
                      <a:pt x="451" y="64"/>
                    </a:lnTo>
                    <a:lnTo>
                      <a:pt x="451" y="64"/>
                    </a:lnTo>
                    <a:lnTo>
                      <a:pt x="451" y="64"/>
                    </a:lnTo>
                    <a:lnTo>
                      <a:pt x="451" y="64"/>
                    </a:lnTo>
                    <a:lnTo>
                      <a:pt x="451" y="64"/>
                    </a:lnTo>
                    <a:lnTo>
                      <a:pt x="451" y="64"/>
                    </a:lnTo>
                    <a:lnTo>
                      <a:pt x="451" y="64"/>
                    </a:lnTo>
                    <a:lnTo>
                      <a:pt x="451" y="64"/>
                    </a:lnTo>
                    <a:lnTo>
                      <a:pt x="451" y="64"/>
                    </a:lnTo>
                    <a:lnTo>
                      <a:pt x="459" y="64"/>
                    </a:lnTo>
                    <a:lnTo>
                      <a:pt x="459" y="64"/>
                    </a:lnTo>
                    <a:lnTo>
                      <a:pt x="467" y="64"/>
                    </a:lnTo>
                    <a:lnTo>
                      <a:pt x="467" y="64"/>
                    </a:lnTo>
                    <a:lnTo>
                      <a:pt x="467" y="64"/>
                    </a:lnTo>
                    <a:lnTo>
                      <a:pt x="467" y="64"/>
                    </a:lnTo>
                    <a:lnTo>
                      <a:pt x="467" y="73"/>
                    </a:lnTo>
                    <a:lnTo>
                      <a:pt x="467" y="73"/>
                    </a:lnTo>
                    <a:lnTo>
                      <a:pt x="467" y="64"/>
                    </a:lnTo>
                    <a:lnTo>
                      <a:pt x="459" y="64"/>
                    </a:lnTo>
                    <a:lnTo>
                      <a:pt x="459" y="64"/>
                    </a:lnTo>
                    <a:lnTo>
                      <a:pt x="467" y="73"/>
                    </a:lnTo>
                    <a:lnTo>
                      <a:pt x="467" y="73"/>
                    </a:lnTo>
                    <a:lnTo>
                      <a:pt x="467" y="73"/>
                    </a:lnTo>
                    <a:lnTo>
                      <a:pt x="467" y="73"/>
                    </a:lnTo>
                    <a:lnTo>
                      <a:pt x="467" y="73"/>
                    </a:lnTo>
                    <a:lnTo>
                      <a:pt x="467" y="73"/>
                    </a:lnTo>
                    <a:lnTo>
                      <a:pt x="467" y="73"/>
                    </a:lnTo>
                    <a:lnTo>
                      <a:pt x="467" y="73"/>
                    </a:lnTo>
                    <a:lnTo>
                      <a:pt x="467" y="73"/>
                    </a:lnTo>
                    <a:lnTo>
                      <a:pt x="467" y="73"/>
                    </a:lnTo>
                    <a:lnTo>
                      <a:pt x="467" y="81"/>
                    </a:lnTo>
                    <a:lnTo>
                      <a:pt x="467" y="81"/>
                    </a:lnTo>
                    <a:lnTo>
                      <a:pt x="467" y="89"/>
                    </a:lnTo>
                    <a:lnTo>
                      <a:pt x="467" y="89"/>
                    </a:lnTo>
                    <a:lnTo>
                      <a:pt x="467" y="89"/>
                    </a:lnTo>
                    <a:lnTo>
                      <a:pt x="467" y="89"/>
                    </a:lnTo>
                    <a:lnTo>
                      <a:pt x="467" y="89"/>
                    </a:lnTo>
                    <a:lnTo>
                      <a:pt x="467" y="89"/>
                    </a:lnTo>
                    <a:lnTo>
                      <a:pt x="475" y="89"/>
                    </a:lnTo>
                    <a:lnTo>
                      <a:pt x="475" y="89"/>
                    </a:lnTo>
                    <a:lnTo>
                      <a:pt x="475" y="89"/>
                    </a:lnTo>
                    <a:lnTo>
                      <a:pt x="475" y="89"/>
                    </a:lnTo>
                    <a:lnTo>
                      <a:pt x="475" y="97"/>
                    </a:lnTo>
                    <a:lnTo>
                      <a:pt x="475" y="97"/>
                    </a:lnTo>
                    <a:lnTo>
                      <a:pt x="475" y="97"/>
                    </a:lnTo>
                    <a:lnTo>
                      <a:pt x="475" y="97"/>
                    </a:lnTo>
                    <a:lnTo>
                      <a:pt x="475" y="105"/>
                    </a:lnTo>
                    <a:lnTo>
                      <a:pt x="475" y="105"/>
                    </a:lnTo>
                    <a:lnTo>
                      <a:pt x="484" y="113"/>
                    </a:lnTo>
                    <a:lnTo>
                      <a:pt x="484" y="113"/>
                    </a:lnTo>
                    <a:lnTo>
                      <a:pt x="484" y="105"/>
                    </a:lnTo>
                    <a:lnTo>
                      <a:pt x="484" y="113"/>
                    </a:lnTo>
                    <a:lnTo>
                      <a:pt x="484" y="113"/>
                    </a:lnTo>
                    <a:lnTo>
                      <a:pt x="484" y="113"/>
                    </a:lnTo>
                    <a:lnTo>
                      <a:pt x="492" y="113"/>
                    </a:lnTo>
                    <a:lnTo>
                      <a:pt x="484" y="113"/>
                    </a:lnTo>
                    <a:lnTo>
                      <a:pt x="484" y="113"/>
                    </a:lnTo>
                    <a:lnTo>
                      <a:pt x="484" y="113"/>
                    </a:lnTo>
                    <a:lnTo>
                      <a:pt x="492" y="113"/>
                    </a:lnTo>
                    <a:lnTo>
                      <a:pt x="492" y="113"/>
                    </a:lnTo>
                    <a:lnTo>
                      <a:pt x="492" y="121"/>
                    </a:lnTo>
                    <a:lnTo>
                      <a:pt x="492" y="121"/>
                    </a:lnTo>
                    <a:lnTo>
                      <a:pt x="492" y="121"/>
                    </a:lnTo>
                    <a:lnTo>
                      <a:pt x="492" y="121"/>
                    </a:lnTo>
                    <a:lnTo>
                      <a:pt x="492" y="121"/>
                    </a:lnTo>
                    <a:lnTo>
                      <a:pt x="492" y="121"/>
                    </a:lnTo>
                    <a:lnTo>
                      <a:pt x="492" y="121"/>
                    </a:lnTo>
                    <a:lnTo>
                      <a:pt x="484" y="121"/>
                    </a:lnTo>
                    <a:lnTo>
                      <a:pt x="492" y="121"/>
                    </a:lnTo>
                    <a:lnTo>
                      <a:pt x="492" y="121"/>
                    </a:lnTo>
                    <a:lnTo>
                      <a:pt x="492" y="121"/>
                    </a:lnTo>
                    <a:lnTo>
                      <a:pt x="492" y="121"/>
                    </a:lnTo>
                    <a:lnTo>
                      <a:pt x="484" y="121"/>
                    </a:lnTo>
                    <a:lnTo>
                      <a:pt x="484" y="121"/>
                    </a:lnTo>
                    <a:lnTo>
                      <a:pt x="484" y="121"/>
                    </a:lnTo>
                    <a:lnTo>
                      <a:pt x="492"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75" y="129"/>
                    </a:lnTo>
                    <a:lnTo>
                      <a:pt x="475" y="129"/>
                    </a:lnTo>
                    <a:lnTo>
                      <a:pt x="475" y="129"/>
                    </a:lnTo>
                    <a:lnTo>
                      <a:pt x="475" y="129"/>
                    </a:lnTo>
                    <a:lnTo>
                      <a:pt x="475" y="129"/>
                    </a:lnTo>
                    <a:lnTo>
                      <a:pt x="475" y="129"/>
                    </a:lnTo>
                    <a:lnTo>
                      <a:pt x="467" y="129"/>
                    </a:lnTo>
                    <a:lnTo>
                      <a:pt x="467" y="129"/>
                    </a:lnTo>
                    <a:lnTo>
                      <a:pt x="467" y="129"/>
                    </a:lnTo>
                    <a:lnTo>
                      <a:pt x="467" y="129"/>
                    </a:lnTo>
                    <a:lnTo>
                      <a:pt x="475" y="129"/>
                    </a:lnTo>
                    <a:lnTo>
                      <a:pt x="475" y="129"/>
                    </a:lnTo>
                    <a:lnTo>
                      <a:pt x="475" y="121"/>
                    </a:lnTo>
                    <a:lnTo>
                      <a:pt x="475" y="121"/>
                    </a:lnTo>
                    <a:lnTo>
                      <a:pt x="467" y="121"/>
                    </a:lnTo>
                    <a:lnTo>
                      <a:pt x="475" y="121"/>
                    </a:lnTo>
                    <a:lnTo>
                      <a:pt x="467" y="121"/>
                    </a:lnTo>
                    <a:lnTo>
                      <a:pt x="467" y="121"/>
                    </a:lnTo>
                    <a:lnTo>
                      <a:pt x="459" y="121"/>
                    </a:lnTo>
                    <a:lnTo>
                      <a:pt x="459" y="121"/>
                    </a:lnTo>
                    <a:lnTo>
                      <a:pt x="467" y="121"/>
                    </a:lnTo>
                    <a:lnTo>
                      <a:pt x="459" y="113"/>
                    </a:lnTo>
                    <a:lnTo>
                      <a:pt x="459" y="113"/>
                    </a:lnTo>
                    <a:lnTo>
                      <a:pt x="459" y="121"/>
                    </a:lnTo>
                    <a:lnTo>
                      <a:pt x="459" y="121"/>
                    </a:lnTo>
                    <a:lnTo>
                      <a:pt x="459" y="121"/>
                    </a:lnTo>
                    <a:lnTo>
                      <a:pt x="459" y="121"/>
                    </a:lnTo>
                    <a:lnTo>
                      <a:pt x="459" y="121"/>
                    </a:lnTo>
                    <a:lnTo>
                      <a:pt x="467" y="121"/>
                    </a:lnTo>
                    <a:lnTo>
                      <a:pt x="467" y="121"/>
                    </a:lnTo>
                    <a:lnTo>
                      <a:pt x="467" y="121"/>
                    </a:lnTo>
                    <a:lnTo>
                      <a:pt x="475" y="121"/>
                    </a:lnTo>
                    <a:lnTo>
                      <a:pt x="467" y="121"/>
                    </a:lnTo>
                    <a:lnTo>
                      <a:pt x="467" y="121"/>
                    </a:lnTo>
                    <a:lnTo>
                      <a:pt x="467" y="129"/>
                    </a:lnTo>
                    <a:lnTo>
                      <a:pt x="467" y="129"/>
                    </a:lnTo>
                    <a:lnTo>
                      <a:pt x="467" y="129"/>
                    </a:lnTo>
                    <a:lnTo>
                      <a:pt x="467" y="129"/>
                    </a:lnTo>
                    <a:lnTo>
                      <a:pt x="467" y="129"/>
                    </a:lnTo>
                    <a:lnTo>
                      <a:pt x="467" y="129"/>
                    </a:lnTo>
                    <a:lnTo>
                      <a:pt x="459" y="129"/>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1" y="121"/>
                    </a:lnTo>
                    <a:lnTo>
                      <a:pt x="459" y="121"/>
                    </a:lnTo>
                    <a:lnTo>
                      <a:pt x="459" y="121"/>
                    </a:lnTo>
                    <a:lnTo>
                      <a:pt x="459" y="121"/>
                    </a:lnTo>
                    <a:lnTo>
                      <a:pt x="459" y="121"/>
                    </a:lnTo>
                    <a:lnTo>
                      <a:pt x="459" y="121"/>
                    </a:lnTo>
                    <a:lnTo>
                      <a:pt x="459" y="121"/>
                    </a:lnTo>
                    <a:lnTo>
                      <a:pt x="451" y="121"/>
                    </a:lnTo>
                    <a:lnTo>
                      <a:pt x="451" y="121"/>
                    </a:lnTo>
                    <a:lnTo>
                      <a:pt x="451" y="121"/>
                    </a:lnTo>
                    <a:lnTo>
                      <a:pt x="451" y="129"/>
                    </a:lnTo>
                    <a:lnTo>
                      <a:pt x="451" y="121"/>
                    </a:lnTo>
                    <a:lnTo>
                      <a:pt x="459" y="121"/>
                    </a:lnTo>
                    <a:lnTo>
                      <a:pt x="451" y="129"/>
                    </a:lnTo>
                    <a:lnTo>
                      <a:pt x="451" y="129"/>
                    </a:lnTo>
                    <a:lnTo>
                      <a:pt x="451" y="129"/>
                    </a:lnTo>
                    <a:lnTo>
                      <a:pt x="451" y="129"/>
                    </a:lnTo>
                    <a:lnTo>
                      <a:pt x="451" y="129"/>
                    </a:lnTo>
                    <a:lnTo>
                      <a:pt x="451" y="137"/>
                    </a:lnTo>
                    <a:lnTo>
                      <a:pt x="451" y="137"/>
                    </a:lnTo>
                    <a:lnTo>
                      <a:pt x="443" y="129"/>
                    </a:lnTo>
                    <a:lnTo>
                      <a:pt x="443" y="129"/>
                    </a:lnTo>
                    <a:lnTo>
                      <a:pt x="443" y="137"/>
                    </a:lnTo>
                    <a:lnTo>
                      <a:pt x="443" y="137"/>
                    </a:lnTo>
                    <a:lnTo>
                      <a:pt x="443" y="129"/>
                    </a:lnTo>
                    <a:lnTo>
                      <a:pt x="443" y="129"/>
                    </a:lnTo>
                    <a:lnTo>
                      <a:pt x="443" y="137"/>
                    </a:lnTo>
                    <a:lnTo>
                      <a:pt x="443" y="137"/>
                    </a:lnTo>
                    <a:lnTo>
                      <a:pt x="443" y="137"/>
                    </a:lnTo>
                    <a:lnTo>
                      <a:pt x="443" y="137"/>
                    </a:lnTo>
                    <a:lnTo>
                      <a:pt x="435" y="137"/>
                    </a:lnTo>
                    <a:lnTo>
                      <a:pt x="435" y="145"/>
                    </a:lnTo>
                    <a:lnTo>
                      <a:pt x="435" y="145"/>
                    </a:lnTo>
                    <a:lnTo>
                      <a:pt x="443" y="145"/>
                    </a:lnTo>
                    <a:lnTo>
                      <a:pt x="443" y="145"/>
                    </a:lnTo>
                    <a:lnTo>
                      <a:pt x="443" y="145"/>
                    </a:lnTo>
                    <a:lnTo>
                      <a:pt x="443" y="145"/>
                    </a:lnTo>
                    <a:lnTo>
                      <a:pt x="435" y="145"/>
                    </a:lnTo>
                    <a:lnTo>
                      <a:pt x="435" y="145"/>
                    </a:lnTo>
                    <a:lnTo>
                      <a:pt x="435" y="145"/>
                    </a:lnTo>
                    <a:lnTo>
                      <a:pt x="435" y="145"/>
                    </a:lnTo>
                    <a:lnTo>
                      <a:pt x="435" y="145"/>
                    </a:lnTo>
                    <a:lnTo>
                      <a:pt x="435" y="145"/>
                    </a:lnTo>
                    <a:lnTo>
                      <a:pt x="427" y="145"/>
                    </a:lnTo>
                    <a:lnTo>
                      <a:pt x="427" y="145"/>
                    </a:lnTo>
                    <a:lnTo>
                      <a:pt x="435" y="145"/>
                    </a:lnTo>
                    <a:lnTo>
                      <a:pt x="435" y="145"/>
                    </a:lnTo>
                    <a:lnTo>
                      <a:pt x="435" y="145"/>
                    </a:lnTo>
                    <a:lnTo>
                      <a:pt x="435" y="145"/>
                    </a:lnTo>
                    <a:lnTo>
                      <a:pt x="435" y="153"/>
                    </a:lnTo>
                    <a:lnTo>
                      <a:pt x="435" y="153"/>
                    </a:lnTo>
                    <a:lnTo>
                      <a:pt x="435" y="153"/>
                    </a:lnTo>
                    <a:lnTo>
                      <a:pt x="427" y="153"/>
                    </a:lnTo>
                    <a:lnTo>
                      <a:pt x="427" y="145"/>
                    </a:lnTo>
                    <a:lnTo>
                      <a:pt x="427" y="153"/>
                    </a:lnTo>
                    <a:lnTo>
                      <a:pt x="427" y="145"/>
                    </a:lnTo>
                    <a:lnTo>
                      <a:pt x="427" y="145"/>
                    </a:lnTo>
                    <a:lnTo>
                      <a:pt x="427" y="145"/>
                    </a:lnTo>
                    <a:lnTo>
                      <a:pt x="427" y="145"/>
                    </a:lnTo>
                    <a:lnTo>
                      <a:pt x="427" y="145"/>
                    </a:lnTo>
                    <a:lnTo>
                      <a:pt x="427" y="145"/>
                    </a:lnTo>
                    <a:lnTo>
                      <a:pt x="427" y="145"/>
                    </a:lnTo>
                    <a:lnTo>
                      <a:pt x="427" y="145"/>
                    </a:lnTo>
                    <a:lnTo>
                      <a:pt x="419" y="145"/>
                    </a:lnTo>
                    <a:lnTo>
                      <a:pt x="419" y="145"/>
                    </a:lnTo>
                    <a:lnTo>
                      <a:pt x="419" y="145"/>
                    </a:lnTo>
                    <a:lnTo>
                      <a:pt x="419" y="145"/>
                    </a:lnTo>
                    <a:lnTo>
                      <a:pt x="419" y="153"/>
                    </a:lnTo>
                    <a:lnTo>
                      <a:pt x="419" y="153"/>
                    </a:lnTo>
                    <a:lnTo>
                      <a:pt x="419" y="153"/>
                    </a:lnTo>
                    <a:lnTo>
                      <a:pt x="411" y="153"/>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37"/>
                    </a:lnTo>
                    <a:lnTo>
                      <a:pt x="403" y="137"/>
                    </a:lnTo>
                    <a:lnTo>
                      <a:pt x="403" y="137"/>
                    </a:lnTo>
                    <a:lnTo>
                      <a:pt x="403" y="137"/>
                    </a:lnTo>
                    <a:lnTo>
                      <a:pt x="403" y="137"/>
                    </a:lnTo>
                    <a:lnTo>
                      <a:pt x="411" y="137"/>
                    </a:lnTo>
                    <a:lnTo>
                      <a:pt x="411" y="137"/>
                    </a:lnTo>
                    <a:lnTo>
                      <a:pt x="411" y="137"/>
                    </a:lnTo>
                    <a:lnTo>
                      <a:pt x="411" y="137"/>
                    </a:lnTo>
                    <a:lnTo>
                      <a:pt x="411" y="137"/>
                    </a:lnTo>
                    <a:lnTo>
                      <a:pt x="411" y="137"/>
                    </a:lnTo>
                    <a:lnTo>
                      <a:pt x="411" y="137"/>
                    </a:lnTo>
                    <a:lnTo>
                      <a:pt x="411" y="137"/>
                    </a:lnTo>
                    <a:lnTo>
                      <a:pt x="419" y="137"/>
                    </a:lnTo>
                    <a:lnTo>
                      <a:pt x="419" y="137"/>
                    </a:lnTo>
                    <a:lnTo>
                      <a:pt x="419" y="137"/>
                    </a:lnTo>
                    <a:lnTo>
                      <a:pt x="419" y="137"/>
                    </a:lnTo>
                    <a:lnTo>
                      <a:pt x="419" y="137"/>
                    </a:lnTo>
                    <a:lnTo>
                      <a:pt x="419" y="137"/>
                    </a:lnTo>
                    <a:lnTo>
                      <a:pt x="419" y="137"/>
                    </a:lnTo>
                    <a:lnTo>
                      <a:pt x="419" y="137"/>
                    </a:lnTo>
                    <a:lnTo>
                      <a:pt x="419" y="129"/>
                    </a:lnTo>
                    <a:lnTo>
                      <a:pt x="419" y="129"/>
                    </a:lnTo>
                    <a:lnTo>
                      <a:pt x="419" y="137"/>
                    </a:lnTo>
                    <a:lnTo>
                      <a:pt x="419" y="129"/>
                    </a:lnTo>
                    <a:lnTo>
                      <a:pt x="411" y="129"/>
                    </a:lnTo>
                    <a:lnTo>
                      <a:pt x="411" y="129"/>
                    </a:lnTo>
                    <a:lnTo>
                      <a:pt x="411" y="129"/>
                    </a:lnTo>
                    <a:lnTo>
                      <a:pt x="411" y="137"/>
                    </a:lnTo>
                    <a:lnTo>
                      <a:pt x="403" y="137"/>
                    </a:lnTo>
                    <a:lnTo>
                      <a:pt x="403" y="137"/>
                    </a:lnTo>
                    <a:lnTo>
                      <a:pt x="403" y="137"/>
                    </a:lnTo>
                    <a:lnTo>
                      <a:pt x="403" y="137"/>
                    </a:lnTo>
                    <a:lnTo>
                      <a:pt x="403" y="137"/>
                    </a:lnTo>
                    <a:lnTo>
                      <a:pt x="403" y="137"/>
                    </a:lnTo>
                    <a:lnTo>
                      <a:pt x="403" y="137"/>
                    </a:lnTo>
                    <a:lnTo>
                      <a:pt x="403" y="137"/>
                    </a:lnTo>
                    <a:lnTo>
                      <a:pt x="395" y="137"/>
                    </a:lnTo>
                    <a:lnTo>
                      <a:pt x="395" y="137"/>
                    </a:lnTo>
                    <a:lnTo>
                      <a:pt x="395" y="137"/>
                    </a:lnTo>
                    <a:lnTo>
                      <a:pt x="395" y="137"/>
                    </a:lnTo>
                    <a:lnTo>
                      <a:pt x="395" y="137"/>
                    </a:lnTo>
                    <a:lnTo>
                      <a:pt x="379" y="137"/>
                    </a:lnTo>
                    <a:lnTo>
                      <a:pt x="379" y="137"/>
                    </a:lnTo>
                    <a:lnTo>
                      <a:pt x="379" y="137"/>
                    </a:lnTo>
                    <a:lnTo>
                      <a:pt x="371" y="137"/>
                    </a:lnTo>
                    <a:lnTo>
                      <a:pt x="371" y="137"/>
                    </a:lnTo>
                    <a:lnTo>
                      <a:pt x="363" y="137"/>
                    </a:lnTo>
                    <a:lnTo>
                      <a:pt x="363" y="137"/>
                    </a:lnTo>
                    <a:lnTo>
                      <a:pt x="363" y="137"/>
                    </a:lnTo>
                    <a:lnTo>
                      <a:pt x="363" y="137"/>
                    </a:lnTo>
                    <a:lnTo>
                      <a:pt x="363" y="137"/>
                    </a:lnTo>
                    <a:lnTo>
                      <a:pt x="355" y="137"/>
                    </a:lnTo>
                    <a:lnTo>
                      <a:pt x="355" y="129"/>
                    </a:lnTo>
                    <a:lnTo>
                      <a:pt x="355" y="129"/>
                    </a:lnTo>
                    <a:lnTo>
                      <a:pt x="347" y="129"/>
                    </a:lnTo>
                    <a:lnTo>
                      <a:pt x="347" y="129"/>
                    </a:lnTo>
                    <a:lnTo>
                      <a:pt x="347" y="129"/>
                    </a:lnTo>
                    <a:lnTo>
                      <a:pt x="347" y="129"/>
                    </a:lnTo>
                    <a:lnTo>
                      <a:pt x="338" y="129"/>
                    </a:lnTo>
                    <a:lnTo>
                      <a:pt x="338" y="129"/>
                    </a:lnTo>
                    <a:lnTo>
                      <a:pt x="330" y="129"/>
                    </a:lnTo>
                    <a:lnTo>
                      <a:pt x="330" y="129"/>
                    </a:lnTo>
                    <a:lnTo>
                      <a:pt x="322" y="121"/>
                    </a:lnTo>
                    <a:lnTo>
                      <a:pt x="322" y="121"/>
                    </a:lnTo>
                    <a:lnTo>
                      <a:pt x="322" y="121"/>
                    </a:lnTo>
                    <a:lnTo>
                      <a:pt x="314" y="121"/>
                    </a:lnTo>
                    <a:lnTo>
                      <a:pt x="314" y="121"/>
                    </a:lnTo>
                    <a:lnTo>
                      <a:pt x="298" y="113"/>
                    </a:lnTo>
                    <a:lnTo>
                      <a:pt x="298" y="113"/>
                    </a:lnTo>
                    <a:lnTo>
                      <a:pt x="298" y="113"/>
                    </a:lnTo>
                    <a:lnTo>
                      <a:pt x="290" y="113"/>
                    </a:lnTo>
                    <a:lnTo>
                      <a:pt x="282" y="113"/>
                    </a:lnTo>
                    <a:lnTo>
                      <a:pt x="282" y="113"/>
                    </a:lnTo>
                    <a:lnTo>
                      <a:pt x="282" y="105"/>
                    </a:lnTo>
                    <a:lnTo>
                      <a:pt x="282" y="105"/>
                    </a:lnTo>
                    <a:lnTo>
                      <a:pt x="282" y="105"/>
                    </a:lnTo>
                    <a:lnTo>
                      <a:pt x="274" y="105"/>
                    </a:lnTo>
                    <a:lnTo>
                      <a:pt x="266" y="105"/>
                    </a:lnTo>
                    <a:lnTo>
                      <a:pt x="266" y="105"/>
                    </a:lnTo>
                    <a:lnTo>
                      <a:pt x="266" y="105"/>
                    </a:lnTo>
                    <a:lnTo>
                      <a:pt x="250" y="97"/>
                    </a:lnTo>
                    <a:lnTo>
                      <a:pt x="250" y="97"/>
                    </a:lnTo>
                    <a:lnTo>
                      <a:pt x="250" y="97"/>
                    </a:lnTo>
                    <a:lnTo>
                      <a:pt x="250" y="97"/>
                    </a:lnTo>
                    <a:lnTo>
                      <a:pt x="258" y="97"/>
                    </a:lnTo>
                    <a:lnTo>
                      <a:pt x="258" y="97"/>
                    </a:lnTo>
                    <a:lnTo>
                      <a:pt x="258" y="97"/>
                    </a:lnTo>
                    <a:lnTo>
                      <a:pt x="258" y="97"/>
                    </a:lnTo>
                    <a:lnTo>
                      <a:pt x="258" y="89"/>
                    </a:lnTo>
                    <a:lnTo>
                      <a:pt x="258" y="89"/>
                    </a:lnTo>
                    <a:lnTo>
                      <a:pt x="258" y="89"/>
                    </a:lnTo>
                    <a:lnTo>
                      <a:pt x="258" y="89"/>
                    </a:lnTo>
                    <a:lnTo>
                      <a:pt x="258" y="89"/>
                    </a:lnTo>
                    <a:lnTo>
                      <a:pt x="258" y="89"/>
                    </a:lnTo>
                    <a:lnTo>
                      <a:pt x="250" y="97"/>
                    </a:lnTo>
                    <a:lnTo>
                      <a:pt x="250" y="97"/>
                    </a:lnTo>
                    <a:lnTo>
                      <a:pt x="250" y="97"/>
                    </a:lnTo>
                    <a:lnTo>
                      <a:pt x="250" y="97"/>
                    </a:lnTo>
                    <a:lnTo>
                      <a:pt x="242" y="97"/>
                    </a:lnTo>
                    <a:lnTo>
                      <a:pt x="242" y="97"/>
                    </a:lnTo>
                    <a:lnTo>
                      <a:pt x="234" y="97"/>
                    </a:lnTo>
                    <a:lnTo>
                      <a:pt x="234" y="97"/>
                    </a:lnTo>
                    <a:lnTo>
                      <a:pt x="234" y="97"/>
                    </a:lnTo>
                    <a:lnTo>
                      <a:pt x="234" y="97"/>
                    </a:lnTo>
                    <a:lnTo>
                      <a:pt x="234" y="97"/>
                    </a:lnTo>
                    <a:lnTo>
                      <a:pt x="226" y="97"/>
                    </a:lnTo>
                    <a:lnTo>
                      <a:pt x="226" y="97"/>
                    </a:lnTo>
                    <a:lnTo>
                      <a:pt x="226" y="97"/>
                    </a:lnTo>
                    <a:lnTo>
                      <a:pt x="226" y="97"/>
                    </a:lnTo>
                    <a:lnTo>
                      <a:pt x="218" y="97"/>
                    </a:lnTo>
                    <a:lnTo>
                      <a:pt x="218" y="89"/>
                    </a:lnTo>
                    <a:lnTo>
                      <a:pt x="218" y="89"/>
                    </a:lnTo>
                    <a:lnTo>
                      <a:pt x="209" y="89"/>
                    </a:lnTo>
                    <a:lnTo>
                      <a:pt x="209" y="89"/>
                    </a:lnTo>
                    <a:lnTo>
                      <a:pt x="209" y="89"/>
                    </a:lnTo>
                    <a:lnTo>
                      <a:pt x="209" y="89"/>
                    </a:lnTo>
                    <a:lnTo>
                      <a:pt x="209" y="89"/>
                    </a:lnTo>
                    <a:lnTo>
                      <a:pt x="209" y="89"/>
                    </a:lnTo>
                    <a:lnTo>
                      <a:pt x="209" y="89"/>
                    </a:lnTo>
                    <a:lnTo>
                      <a:pt x="201" y="89"/>
                    </a:lnTo>
                    <a:lnTo>
                      <a:pt x="201" y="89"/>
                    </a:lnTo>
                    <a:lnTo>
                      <a:pt x="193" y="89"/>
                    </a:lnTo>
                    <a:lnTo>
                      <a:pt x="193" y="81"/>
                    </a:lnTo>
                    <a:lnTo>
                      <a:pt x="193" y="81"/>
                    </a:lnTo>
                    <a:lnTo>
                      <a:pt x="193" y="81"/>
                    </a:lnTo>
                    <a:lnTo>
                      <a:pt x="185" y="81"/>
                    </a:lnTo>
                    <a:lnTo>
                      <a:pt x="185" y="81"/>
                    </a:lnTo>
                    <a:lnTo>
                      <a:pt x="185" y="73"/>
                    </a:lnTo>
                    <a:lnTo>
                      <a:pt x="185" y="73"/>
                    </a:lnTo>
                    <a:lnTo>
                      <a:pt x="177" y="73"/>
                    </a:lnTo>
                    <a:lnTo>
                      <a:pt x="177" y="73"/>
                    </a:lnTo>
                    <a:lnTo>
                      <a:pt x="177" y="73"/>
                    </a:lnTo>
                    <a:lnTo>
                      <a:pt x="177" y="73"/>
                    </a:lnTo>
                    <a:lnTo>
                      <a:pt x="169" y="73"/>
                    </a:lnTo>
                    <a:lnTo>
                      <a:pt x="169" y="73"/>
                    </a:lnTo>
                    <a:lnTo>
                      <a:pt x="169" y="64"/>
                    </a:lnTo>
                    <a:lnTo>
                      <a:pt x="169" y="64"/>
                    </a:lnTo>
                    <a:lnTo>
                      <a:pt x="177" y="64"/>
                    </a:lnTo>
                    <a:lnTo>
                      <a:pt x="177" y="64"/>
                    </a:lnTo>
                    <a:lnTo>
                      <a:pt x="177" y="64"/>
                    </a:lnTo>
                    <a:lnTo>
                      <a:pt x="185" y="64"/>
                    </a:lnTo>
                    <a:lnTo>
                      <a:pt x="185" y="64"/>
                    </a:lnTo>
                    <a:lnTo>
                      <a:pt x="185" y="64"/>
                    </a:lnTo>
                    <a:lnTo>
                      <a:pt x="185" y="64"/>
                    </a:lnTo>
                    <a:lnTo>
                      <a:pt x="185" y="56"/>
                    </a:lnTo>
                    <a:lnTo>
                      <a:pt x="185" y="56"/>
                    </a:lnTo>
                    <a:lnTo>
                      <a:pt x="193" y="56"/>
                    </a:lnTo>
                    <a:lnTo>
                      <a:pt x="193" y="56"/>
                    </a:lnTo>
                    <a:lnTo>
                      <a:pt x="193" y="56"/>
                    </a:lnTo>
                    <a:lnTo>
                      <a:pt x="193" y="56"/>
                    </a:lnTo>
                    <a:lnTo>
                      <a:pt x="193" y="56"/>
                    </a:lnTo>
                    <a:lnTo>
                      <a:pt x="193" y="48"/>
                    </a:lnTo>
                    <a:lnTo>
                      <a:pt x="193" y="48"/>
                    </a:lnTo>
                    <a:lnTo>
                      <a:pt x="201" y="40"/>
                    </a:lnTo>
                    <a:lnTo>
                      <a:pt x="201" y="40"/>
                    </a:lnTo>
                    <a:lnTo>
                      <a:pt x="201" y="40"/>
                    </a:lnTo>
                    <a:lnTo>
                      <a:pt x="209" y="40"/>
                    </a:lnTo>
                    <a:lnTo>
                      <a:pt x="209" y="40"/>
                    </a:lnTo>
                    <a:lnTo>
                      <a:pt x="209" y="40"/>
                    </a:lnTo>
                    <a:lnTo>
                      <a:pt x="209" y="40"/>
                    </a:lnTo>
                    <a:lnTo>
                      <a:pt x="209" y="32"/>
                    </a:lnTo>
                    <a:lnTo>
                      <a:pt x="201" y="32"/>
                    </a:lnTo>
                    <a:lnTo>
                      <a:pt x="201" y="32"/>
                    </a:lnTo>
                    <a:lnTo>
                      <a:pt x="201" y="32"/>
                    </a:lnTo>
                    <a:lnTo>
                      <a:pt x="201" y="40"/>
                    </a:lnTo>
                    <a:lnTo>
                      <a:pt x="201" y="40"/>
                    </a:lnTo>
                    <a:lnTo>
                      <a:pt x="193" y="48"/>
                    </a:lnTo>
                    <a:lnTo>
                      <a:pt x="193" y="48"/>
                    </a:lnTo>
                    <a:lnTo>
                      <a:pt x="193" y="48"/>
                    </a:lnTo>
                    <a:lnTo>
                      <a:pt x="193" y="48"/>
                    </a:lnTo>
                    <a:lnTo>
                      <a:pt x="193" y="48"/>
                    </a:lnTo>
                    <a:lnTo>
                      <a:pt x="185" y="48"/>
                    </a:lnTo>
                    <a:lnTo>
                      <a:pt x="185" y="56"/>
                    </a:lnTo>
                    <a:lnTo>
                      <a:pt x="185" y="56"/>
                    </a:lnTo>
                    <a:lnTo>
                      <a:pt x="185" y="56"/>
                    </a:lnTo>
                    <a:lnTo>
                      <a:pt x="185" y="56"/>
                    </a:lnTo>
                    <a:lnTo>
                      <a:pt x="177" y="56"/>
                    </a:lnTo>
                    <a:lnTo>
                      <a:pt x="177" y="64"/>
                    </a:lnTo>
                    <a:lnTo>
                      <a:pt x="177" y="64"/>
                    </a:lnTo>
                    <a:lnTo>
                      <a:pt x="169" y="64"/>
                    </a:lnTo>
                    <a:lnTo>
                      <a:pt x="169" y="64"/>
                    </a:lnTo>
                    <a:lnTo>
                      <a:pt x="169" y="73"/>
                    </a:lnTo>
                    <a:lnTo>
                      <a:pt x="169" y="73"/>
                    </a:lnTo>
                    <a:lnTo>
                      <a:pt x="169" y="64"/>
                    </a:lnTo>
                    <a:lnTo>
                      <a:pt x="161" y="64"/>
                    </a:lnTo>
                    <a:lnTo>
                      <a:pt x="161" y="64"/>
                    </a:lnTo>
                    <a:lnTo>
                      <a:pt x="153" y="64"/>
                    </a:lnTo>
                    <a:lnTo>
                      <a:pt x="153" y="64"/>
                    </a:lnTo>
                    <a:lnTo>
                      <a:pt x="145" y="64"/>
                    </a:lnTo>
                    <a:lnTo>
                      <a:pt x="145" y="64"/>
                    </a:lnTo>
                    <a:lnTo>
                      <a:pt x="137" y="64"/>
                    </a:lnTo>
                    <a:lnTo>
                      <a:pt x="137" y="64"/>
                    </a:lnTo>
                    <a:lnTo>
                      <a:pt x="129" y="56"/>
                    </a:lnTo>
                    <a:lnTo>
                      <a:pt x="129" y="56"/>
                    </a:lnTo>
                    <a:lnTo>
                      <a:pt x="121" y="56"/>
                    </a:lnTo>
                    <a:lnTo>
                      <a:pt x="121" y="56"/>
                    </a:lnTo>
                    <a:lnTo>
                      <a:pt x="121" y="56"/>
                    </a:lnTo>
                    <a:lnTo>
                      <a:pt x="121" y="56"/>
                    </a:lnTo>
                    <a:lnTo>
                      <a:pt x="121" y="56"/>
                    </a:lnTo>
                    <a:lnTo>
                      <a:pt x="121" y="56"/>
                    </a:lnTo>
                    <a:lnTo>
                      <a:pt x="113" y="56"/>
                    </a:lnTo>
                    <a:lnTo>
                      <a:pt x="113" y="48"/>
                    </a:lnTo>
                    <a:lnTo>
                      <a:pt x="113" y="48"/>
                    </a:lnTo>
                    <a:lnTo>
                      <a:pt x="113" y="48"/>
                    </a:lnTo>
                    <a:lnTo>
                      <a:pt x="113" y="48"/>
                    </a:lnTo>
                    <a:lnTo>
                      <a:pt x="113" y="48"/>
                    </a:lnTo>
                    <a:lnTo>
                      <a:pt x="113" y="48"/>
                    </a:lnTo>
                    <a:lnTo>
                      <a:pt x="113" y="40"/>
                    </a:lnTo>
                    <a:lnTo>
                      <a:pt x="121" y="40"/>
                    </a:lnTo>
                    <a:lnTo>
                      <a:pt x="121" y="40"/>
                    </a:lnTo>
                    <a:lnTo>
                      <a:pt x="113" y="40"/>
                    </a:lnTo>
                    <a:lnTo>
                      <a:pt x="113" y="40"/>
                    </a:lnTo>
                    <a:lnTo>
                      <a:pt x="113" y="40"/>
                    </a:lnTo>
                    <a:lnTo>
                      <a:pt x="113" y="40"/>
                    </a:lnTo>
                    <a:lnTo>
                      <a:pt x="113" y="48"/>
                    </a:lnTo>
                    <a:lnTo>
                      <a:pt x="113" y="48"/>
                    </a:lnTo>
                    <a:lnTo>
                      <a:pt x="113" y="48"/>
                    </a:lnTo>
                    <a:lnTo>
                      <a:pt x="105" y="48"/>
                    </a:lnTo>
                    <a:lnTo>
                      <a:pt x="105" y="48"/>
                    </a:lnTo>
                    <a:lnTo>
                      <a:pt x="105" y="40"/>
                    </a:lnTo>
                    <a:lnTo>
                      <a:pt x="105" y="40"/>
                    </a:lnTo>
                    <a:lnTo>
                      <a:pt x="105" y="40"/>
                    </a:lnTo>
                    <a:lnTo>
                      <a:pt x="105" y="40"/>
                    </a:lnTo>
                    <a:lnTo>
                      <a:pt x="105" y="40"/>
                    </a:lnTo>
                    <a:lnTo>
                      <a:pt x="105" y="48"/>
                    </a:lnTo>
                    <a:lnTo>
                      <a:pt x="97" y="40"/>
                    </a:lnTo>
                    <a:lnTo>
                      <a:pt x="97" y="48"/>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13" y="32"/>
                    </a:lnTo>
                    <a:lnTo>
                      <a:pt x="113" y="32"/>
                    </a:lnTo>
                    <a:lnTo>
                      <a:pt x="113" y="32"/>
                    </a:lnTo>
                    <a:lnTo>
                      <a:pt x="113" y="32"/>
                    </a:lnTo>
                    <a:lnTo>
                      <a:pt x="113" y="32"/>
                    </a:lnTo>
                    <a:lnTo>
                      <a:pt x="113" y="32"/>
                    </a:lnTo>
                    <a:lnTo>
                      <a:pt x="113" y="40"/>
                    </a:lnTo>
                    <a:lnTo>
                      <a:pt x="113" y="40"/>
                    </a:lnTo>
                    <a:lnTo>
                      <a:pt x="113" y="32"/>
                    </a:lnTo>
                    <a:lnTo>
                      <a:pt x="113" y="32"/>
                    </a:lnTo>
                    <a:lnTo>
                      <a:pt x="113" y="32"/>
                    </a:lnTo>
                    <a:lnTo>
                      <a:pt x="121" y="32"/>
                    </a:lnTo>
                    <a:lnTo>
                      <a:pt x="121" y="32"/>
                    </a:lnTo>
                    <a:lnTo>
                      <a:pt x="121" y="32"/>
                    </a:lnTo>
                    <a:lnTo>
                      <a:pt x="121" y="32"/>
                    </a:lnTo>
                    <a:lnTo>
                      <a:pt x="121" y="32"/>
                    </a:lnTo>
                    <a:lnTo>
                      <a:pt x="121" y="32"/>
                    </a:lnTo>
                    <a:lnTo>
                      <a:pt x="113" y="32"/>
                    </a:lnTo>
                    <a:lnTo>
                      <a:pt x="113" y="32"/>
                    </a:lnTo>
                    <a:lnTo>
                      <a:pt x="113" y="32"/>
                    </a:lnTo>
                    <a:lnTo>
                      <a:pt x="113" y="32"/>
                    </a:lnTo>
                    <a:lnTo>
                      <a:pt x="113" y="32"/>
                    </a:lnTo>
                    <a:lnTo>
                      <a:pt x="121" y="32"/>
                    </a:lnTo>
                    <a:lnTo>
                      <a:pt x="121" y="32"/>
                    </a:lnTo>
                    <a:lnTo>
                      <a:pt x="121" y="24"/>
                    </a:lnTo>
                    <a:lnTo>
                      <a:pt x="121" y="24"/>
                    </a:lnTo>
                    <a:lnTo>
                      <a:pt x="121" y="24"/>
                    </a:lnTo>
                    <a:lnTo>
                      <a:pt x="121" y="24"/>
                    </a:lnTo>
                    <a:lnTo>
                      <a:pt x="129" y="24"/>
                    </a:lnTo>
                    <a:lnTo>
                      <a:pt x="129" y="24"/>
                    </a:lnTo>
                    <a:lnTo>
                      <a:pt x="129" y="24"/>
                    </a:lnTo>
                    <a:lnTo>
                      <a:pt x="129" y="24"/>
                    </a:lnTo>
                    <a:lnTo>
                      <a:pt x="129" y="24"/>
                    </a:lnTo>
                    <a:lnTo>
                      <a:pt x="129"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45" y="8"/>
                    </a:lnTo>
                    <a:lnTo>
                      <a:pt x="145" y="8"/>
                    </a:lnTo>
                    <a:lnTo>
                      <a:pt x="145" y="8"/>
                    </a:lnTo>
                    <a:lnTo>
                      <a:pt x="145" y="8"/>
                    </a:lnTo>
                    <a:lnTo>
                      <a:pt x="145" y="8"/>
                    </a:lnTo>
                    <a:lnTo>
                      <a:pt x="145" y="8"/>
                    </a:lnTo>
                    <a:lnTo>
                      <a:pt x="145" y="8"/>
                    </a:lnTo>
                    <a:lnTo>
                      <a:pt x="145" y="8"/>
                    </a:lnTo>
                    <a:lnTo>
                      <a:pt x="145" y="0"/>
                    </a:lnTo>
                    <a:lnTo>
                      <a:pt x="145" y="0"/>
                    </a:lnTo>
                    <a:lnTo>
                      <a:pt x="145" y="0"/>
                    </a:lnTo>
                    <a:lnTo>
                      <a:pt x="153" y="0"/>
                    </a:lnTo>
                    <a:lnTo>
                      <a:pt x="153" y="0"/>
                    </a:lnTo>
                    <a:lnTo>
                      <a:pt x="161" y="0"/>
                    </a:lnTo>
                    <a:lnTo>
                      <a:pt x="161" y="0"/>
                    </a:lnTo>
                    <a:lnTo>
                      <a:pt x="161" y="0"/>
                    </a:lnTo>
                    <a:lnTo>
                      <a:pt x="161" y="0"/>
                    </a:lnTo>
                    <a:lnTo>
                      <a:pt x="169" y="0"/>
                    </a:lnTo>
                    <a:lnTo>
                      <a:pt x="161" y="0"/>
                    </a:lnTo>
                    <a:lnTo>
                      <a:pt x="161" y="0"/>
                    </a:lnTo>
                    <a:lnTo>
                      <a:pt x="161" y="0"/>
                    </a:lnTo>
                    <a:lnTo>
                      <a:pt x="161" y="0"/>
                    </a:lnTo>
                    <a:lnTo>
                      <a:pt x="161" y="0"/>
                    </a:lnTo>
                    <a:lnTo>
                      <a:pt x="153" y="0"/>
                    </a:lnTo>
                    <a:lnTo>
                      <a:pt x="153" y="0"/>
                    </a:lnTo>
                    <a:lnTo>
                      <a:pt x="153" y="0"/>
                    </a:lnTo>
                    <a:lnTo>
                      <a:pt x="145" y="0"/>
                    </a:lnTo>
                    <a:lnTo>
                      <a:pt x="145" y="0"/>
                    </a:lnTo>
                    <a:lnTo>
                      <a:pt x="145" y="0"/>
                    </a:lnTo>
                    <a:lnTo>
                      <a:pt x="145" y="0"/>
                    </a:lnTo>
                    <a:lnTo>
                      <a:pt x="145" y="0"/>
                    </a:lnTo>
                    <a:lnTo>
                      <a:pt x="145" y="0"/>
                    </a:lnTo>
                    <a:lnTo>
                      <a:pt x="145" y="0"/>
                    </a:lnTo>
                    <a:lnTo>
                      <a:pt x="137" y="0"/>
                    </a:lnTo>
                    <a:lnTo>
                      <a:pt x="137" y="0"/>
                    </a:lnTo>
                    <a:lnTo>
                      <a:pt x="137" y="0"/>
                    </a:lnTo>
                    <a:lnTo>
                      <a:pt x="137" y="0"/>
                    </a:lnTo>
                    <a:lnTo>
                      <a:pt x="137" y="0"/>
                    </a:lnTo>
                    <a:lnTo>
                      <a:pt x="137" y="0"/>
                    </a:lnTo>
                    <a:lnTo>
                      <a:pt x="145" y="0"/>
                    </a:lnTo>
                    <a:lnTo>
                      <a:pt x="145" y="0"/>
                    </a:lnTo>
                    <a:lnTo>
                      <a:pt x="137" y="0"/>
                    </a:lnTo>
                    <a:lnTo>
                      <a:pt x="137" y="0"/>
                    </a:lnTo>
                    <a:lnTo>
                      <a:pt x="137" y="8"/>
                    </a:lnTo>
                    <a:lnTo>
                      <a:pt x="137" y="8"/>
                    </a:lnTo>
                    <a:lnTo>
                      <a:pt x="137" y="8"/>
                    </a:lnTo>
                    <a:lnTo>
                      <a:pt x="137" y="8"/>
                    </a:lnTo>
                    <a:lnTo>
                      <a:pt x="137" y="8"/>
                    </a:lnTo>
                    <a:lnTo>
                      <a:pt x="137" y="0"/>
                    </a:lnTo>
                    <a:lnTo>
                      <a:pt x="137" y="0"/>
                    </a:lnTo>
                    <a:lnTo>
                      <a:pt x="137" y="0"/>
                    </a:lnTo>
                    <a:lnTo>
                      <a:pt x="137" y="0"/>
                    </a:lnTo>
                    <a:lnTo>
                      <a:pt x="137" y="0"/>
                    </a:lnTo>
                    <a:lnTo>
                      <a:pt x="129" y="0"/>
                    </a:lnTo>
                    <a:lnTo>
                      <a:pt x="129" y="0"/>
                    </a:lnTo>
                    <a:lnTo>
                      <a:pt x="129" y="0"/>
                    </a:lnTo>
                    <a:lnTo>
                      <a:pt x="129" y="0"/>
                    </a:lnTo>
                    <a:lnTo>
                      <a:pt x="129" y="8"/>
                    </a:lnTo>
                    <a:lnTo>
                      <a:pt x="129" y="8"/>
                    </a:lnTo>
                    <a:lnTo>
                      <a:pt x="121" y="0"/>
                    </a:lnTo>
                    <a:lnTo>
                      <a:pt x="121" y="0"/>
                    </a:lnTo>
                    <a:lnTo>
                      <a:pt x="129" y="0"/>
                    </a:lnTo>
                    <a:lnTo>
                      <a:pt x="129" y="0"/>
                    </a:lnTo>
                    <a:lnTo>
                      <a:pt x="129" y="0"/>
                    </a:lnTo>
                    <a:lnTo>
                      <a:pt x="137" y="0"/>
                    </a:lnTo>
                    <a:lnTo>
                      <a:pt x="137" y="0"/>
                    </a:lnTo>
                    <a:lnTo>
                      <a:pt x="137" y="0"/>
                    </a:lnTo>
                    <a:lnTo>
                      <a:pt x="137" y="0"/>
                    </a:lnTo>
                    <a:lnTo>
                      <a:pt x="137" y="0"/>
                    </a:lnTo>
                    <a:lnTo>
                      <a:pt x="137" y="0"/>
                    </a:lnTo>
                    <a:lnTo>
                      <a:pt x="137" y="0"/>
                    </a:lnTo>
                    <a:lnTo>
                      <a:pt x="137" y="0"/>
                    </a:lnTo>
                    <a:lnTo>
                      <a:pt x="137" y="0"/>
                    </a:lnTo>
                    <a:lnTo>
                      <a:pt x="129" y="0"/>
                    </a:lnTo>
                    <a:lnTo>
                      <a:pt x="129" y="0"/>
                    </a:lnTo>
                    <a:lnTo>
                      <a:pt x="129" y="0"/>
                    </a:lnTo>
                    <a:lnTo>
                      <a:pt x="129" y="0"/>
                    </a:lnTo>
                    <a:lnTo>
                      <a:pt x="121" y="0"/>
                    </a:lnTo>
                    <a:lnTo>
                      <a:pt x="121" y="0"/>
                    </a:lnTo>
                    <a:lnTo>
                      <a:pt x="121" y="0"/>
                    </a:lnTo>
                    <a:lnTo>
                      <a:pt x="121" y="0"/>
                    </a:lnTo>
                    <a:lnTo>
                      <a:pt x="113" y="0"/>
                    </a:lnTo>
                    <a:lnTo>
                      <a:pt x="113" y="0"/>
                    </a:lnTo>
                    <a:lnTo>
                      <a:pt x="113" y="0"/>
                    </a:lnTo>
                    <a:lnTo>
                      <a:pt x="113" y="0"/>
                    </a:lnTo>
                    <a:lnTo>
                      <a:pt x="113" y="0"/>
                    </a:lnTo>
                    <a:lnTo>
                      <a:pt x="113" y="0"/>
                    </a:lnTo>
                    <a:lnTo>
                      <a:pt x="113" y="0"/>
                    </a:lnTo>
                    <a:lnTo>
                      <a:pt x="113" y="0"/>
                    </a:lnTo>
                    <a:lnTo>
                      <a:pt x="105" y="0"/>
                    </a:lnTo>
                    <a:lnTo>
                      <a:pt x="105" y="0"/>
                    </a:lnTo>
                    <a:lnTo>
                      <a:pt x="105" y="0"/>
                    </a:lnTo>
                    <a:lnTo>
                      <a:pt x="105" y="0"/>
                    </a:lnTo>
                    <a:lnTo>
                      <a:pt x="105" y="0"/>
                    </a:lnTo>
                    <a:lnTo>
                      <a:pt x="105" y="0"/>
                    </a:lnTo>
                    <a:lnTo>
                      <a:pt x="105" y="0"/>
                    </a:lnTo>
                    <a:lnTo>
                      <a:pt x="105" y="0"/>
                    </a:lnTo>
                    <a:lnTo>
                      <a:pt x="105" y="0"/>
                    </a:lnTo>
                    <a:lnTo>
                      <a:pt x="97" y="0"/>
                    </a:lnTo>
                    <a:lnTo>
                      <a:pt x="105" y="0"/>
                    </a:lnTo>
                    <a:lnTo>
                      <a:pt x="105" y="0"/>
                    </a:lnTo>
                    <a:lnTo>
                      <a:pt x="105" y="0"/>
                    </a:lnTo>
                    <a:lnTo>
                      <a:pt x="97" y="0"/>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0"/>
                    </a:lnTo>
                    <a:lnTo>
                      <a:pt x="81" y="0"/>
                    </a:lnTo>
                    <a:lnTo>
                      <a:pt x="81" y="0"/>
                    </a:lnTo>
                    <a:lnTo>
                      <a:pt x="72" y="0"/>
                    </a:lnTo>
                    <a:lnTo>
                      <a:pt x="72" y="0"/>
                    </a:lnTo>
                    <a:lnTo>
                      <a:pt x="72" y="0"/>
                    </a:lnTo>
                    <a:lnTo>
                      <a:pt x="81" y="0"/>
                    </a:lnTo>
                    <a:lnTo>
                      <a:pt x="81" y="0"/>
                    </a:lnTo>
                    <a:lnTo>
                      <a:pt x="81" y="0"/>
                    </a:lnTo>
                    <a:lnTo>
                      <a:pt x="81" y="0"/>
                    </a:lnTo>
                    <a:lnTo>
                      <a:pt x="81" y="0"/>
                    </a:lnTo>
                    <a:lnTo>
                      <a:pt x="81" y="0"/>
                    </a:lnTo>
                    <a:lnTo>
                      <a:pt x="81" y="0"/>
                    </a:lnTo>
                    <a:lnTo>
                      <a:pt x="81" y="0"/>
                    </a:lnTo>
                    <a:lnTo>
                      <a:pt x="81" y="0"/>
                    </a:lnTo>
                    <a:lnTo>
                      <a:pt x="81" y="0"/>
                    </a:lnTo>
                    <a:lnTo>
                      <a:pt x="81" y="0"/>
                    </a:lnTo>
                    <a:lnTo>
                      <a:pt x="81" y="0"/>
                    </a:lnTo>
                    <a:lnTo>
                      <a:pt x="64" y="0"/>
                    </a:lnTo>
                    <a:lnTo>
                      <a:pt x="64" y="0"/>
                    </a:lnTo>
                    <a:lnTo>
                      <a:pt x="64" y="0"/>
                    </a:lnTo>
                    <a:lnTo>
                      <a:pt x="64" y="0"/>
                    </a:lnTo>
                    <a:lnTo>
                      <a:pt x="56" y="0"/>
                    </a:lnTo>
                    <a:lnTo>
                      <a:pt x="56" y="0"/>
                    </a:lnTo>
                    <a:lnTo>
                      <a:pt x="56" y="8"/>
                    </a:lnTo>
                    <a:lnTo>
                      <a:pt x="56" y="8"/>
                    </a:lnTo>
                    <a:lnTo>
                      <a:pt x="48" y="8"/>
                    </a:lnTo>
                    <a:lnTo>
                      <a:pt x="48" y="8"/>
                    </a:lnTo>
                    <a:lnTo>
                      <a:pt x="48" y="8"/>
                    </a:lnTo>
                    <a:lnTo>
                      <a:pt x="48" y="8"/>
                    </a:lnTo>
                    <a:lnTo>
                      <a:pt x="48" y="16"/>
                    </a:lnTo>
                    <a:lnTo>
                      <a:pt x="48" y="16"/>
                    </a:lnTo>
                    <a:lnTo>
                      <a:pt x="40" y="16"/>
                    </a:lnTo>
                    <a:lnTo>
                      <a:pt x="40" y="16"/>
                    </a:lnTo>
                    <a:lnTo>
                      <a:pt x="40" y="16"/>
                    </a:lnTo>
                    <a:lnTo>
                      <a:pt x="40" y="16"/>
                    </a:lnTo>
                    <a:lnTo>
                      <a:pt x="40" y="16"/>
                    </a:lnTo>
                    <a:lnTo>
                      <a:pt x="40" y="16"/>
                    </a:lnTo>
                    <a:lnTo>
                      <a:pt x="32" y="16"/>
                    </a:lnTo>
                    <a:lnTo>
                      <a:pt x="32" y="16"/>
                    </a:lnTo>
                    <a:lnTo>
                      <a:pt x="32" y="8"/>
                    </a:lnTo>
                    <a:lnTo>
                      <a:pt x="32" y="8"/>
                    </a:lnTo>
                    <a:lnTo>
                      <a:pt x="32" y="8"/>
                    </a:lnTo>
                    <a:lnTo>
                      <a:pt x="32" y="8"/>
                    </a:lnTo>
                    <a:lnTo>
                      <a:pt x="32" y="8"/>
                    </a:lnTo>
                    <a:lnTo>
                      <a:pt x="32" y="8"/>
                    </a:lnTo>
                    <a:lnTo>
                      <a:pt x="32" y="8"/>
                    </a:lnTo>
                    <a:lnTo>
                      <a:pt x="32" y="8"/>
                    </a:lnTo>
                    <a:lnTo>
                      <a:pt x="32" y="8"/>
                    </a:lnTo>
                    <a:lnTo>
                      <a:pt x="24" y="8"/>
                    </a:lnTo>
                    <a:lnTo>
                      <a:pt x="24" y="8"/>
                    </a:lnTo>
                    <a:lnTo>
                      <a:pt x="24" y="0"/>
                    </a:lnTo>
                    <a:lnTo>
                      <a:pt x="24" y="0"/>
                    </a:lnTo>
                    <a:lnTo>
                      <a:pt x="24" y="0"/>
                    </a:lnTo>
                    <a:lnTo>
                      <a:pt x="24" y="8"/>
                    </a:lnTo>
                    <a:lnTo>
                      <a:pt x="24" y="8"/>
                    </a:lnTo>
                    <a:lnTo>
                      <a:pt x="24" y="8"/>
                    </a:lnTo>
                    <a:lnTo>
                      <a:pt x="24" y="8"/>
                    </a:lnTo>
                    <a:lnTo>
                      <a:pt x="24" y="8"/>
                    </a:lnTo>
                    <a:lnTo>
                      <a:pt x="24" y="8"/>
                    </a:lnTo>
                    <a:lnTo>
                      <a:pt x="32" y="8"/>
                    </a:lnTo>
                    <a:lnTo>
                      <a:pt x="32" y="8"/>
                    </a:lnTo>
                    <a:lnTo>
                      <a:pt x="32" y="8"/>
                    </a:lnTo>
                    <a:lnTo>
                      <a:pt x="32" y="16"/>
                    </a:lnTo>
                    <a:lnTo>
                      <a:pt x="32" y="16"/>
                    </a:lnTo>
                    <a:lnTo>
                      <a:pt x="32" y="16"/>
                    </a:lnTo>
                    <a:lnTo>
                      <a:pt x="32" y="16"/>
                    </a:lnTo>
                    <a:lnTo>
                      <a:pt x="32" y="16"/>
                    </a:lnTo>
                    <a:lnTo>
                      <a:pt x="32" y="8"/>
                    </a:lnTo>
                    <a:lnTo>
                      <a:pt x="32" y="8"/>
                    </a:lnTo>
                    <a:lnTo>
                      <a:pt x="32" y="8"/>
                    </a:lnTo>
                    <a:lnTo>
                      <a:pt x="32" y="16"/>
                    </a:lnTo>
                    <a:lnTo>
                      <a:pt x="24" y="8"/>
                    </a:lnTo>
                    <a:lnTo>
                      <a:pt x="24" y="8"/>
                    </a:lnTo>
                    <a:lnTo>
                      <a:pt x="24" y="8"/>
                    </a:lnTo>
                    <a:lnTo>
                      <a:pt x="24" y="8"/>
                    </a:lnTo>
                    <a:lnTo>
                      <a:pt x="24" y="8"/>
                    </a:lnTo>
                    <a:lnTo>
                      <a:pt x="24"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395"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6" name="Freeform 3092"/>
              <p:cNvSpPr>
                <a:spLocks noEditPoints="1"/>
              </p:cNvSpPr>
              <p:nvPr/>
            </p:nvSpPr>
            <p:spPr bwMode="auto">
              <a:xfrm>
                <a:off x="2602" y="639"/>
                <a:ext cx="492" cy="161"/>
              </a:xfrm>
              <a:custGeom>
                <a:avLst/>
                <a:gdLst/>
                <a:ahLst/>
                <a:cxnLst>
                  <a:cxn ang="0">
                    <a:pos x="403" y="24"/>
                  </a:cxn>
                  <a:cxn ang="0">
                    <a:pos x="427" y="48"/>
                  </a:cxn>
                  <a:cxn ang="0">
                    <a:pos x="419" y="56"/>
                  </a:cxn>
                  <a:cxn ang="0">
                    <a:pos x="443" y="89"/>
                  </a:cxn>
                  <a:cxn ang="0">
                    <a:pos x="443" y="105"/>
                  </a:cxn>
                  <a:cxn ang="0">
                    <a:pos x="459" y="81"/>
                  </a:cxn>
                  <a:cxn ang="0">
                    <a:pos x="467" y="81"/>
                  </a:cxn>
                  <a:cxn ang="0">
                    <a:pos x="484" y="121"/>
                  </a:cxn>
                  <a:cxn ang="0">
                    <a:pos x="484" y="137"/>
                  </a:cxn>
                  <a:cxn ang="0">
                    <a:pos x="467" y="129"/>
                  </a:cxn>
                  <a:cxn ang="0">
                    <a:pos x="459" y="129"/>
                  </a:cxn>
                  <a:cxn ang="0">
                    <a:pos x="443" y="145"/>
                  </a:cxn>
                  <a:cxn ang="0">
                    <a:pos x="435" y="153"/>
                  </a:cxn>
                  <a:cxn ang="0">
                    <a:pos x="411" y="153"/>
                  </a:cxn>
                  <a:cxn ang="0">
                    <a:pos x="419" y="145"/>
                  </a:cxn>
                  <a:cxn ang="0">
                    <a:pos x="363" y="145"/>
                  </a:cxn>
                  <a:cxn ang="0">
                    <a:pos x="250" y="105"/>
                  </a:cxn>
                  <a:cxn ang="0">
                    <a:pos x="218" y="105"/>
                  </a:cxn>
                  <a:cxn ang="0">
                    <a:pos x="185" y="72"/>
                  </a:cxn>
                  <a:cxn ang="0">
                    <a:pos x="185" y="64"/>
                  </a:cxn>
                  <a:cxn ang="0">
                    <a:pos x="113" y="64"/>
                  </a:cxn>
                  <a:cxn ang="0">
                    <a:pos x="97" y="48"/>
                  </a:cxn>
                  <a:cxn ang="0">
                    <a:pos x="121" y="40"/>
                  </a:cxn>
                  <a:cxn ang="0">
                    <a:pos x="137" y="24"/>
                  </a:cxn>
                  <a:cxn ang="0">
                    <a:pos x="145" y="8"/>
                  </a:cxn>
                  <a:cxn ang="0">
                    <a:pos x="137" y="16"/>
                  </a:cxn>
                  <a:cxn ang="0">
                    <a:pos x="129" y="8"/>
                  </a:cxn>
                  <a:cxn ang="0">
                    <a:pos x="105" y="8"/>
                  </a:cxn>
                  <a:cxn ang="0">
                    <a:pos x="81" y="0"/>
                  </a:cxn>
                  <a:cxn ang="0">
                    <a:pos x="32" y="16"/>
                  </a:cxn>
                  <a:cxn ang="0">
                    <a:pos x="32" y="24"/>
                  </a:cxn>
                  <a:cxn ang="0">
                    <a:pos x="8" y="0"/>
                  </a:cxn>
                  <a:cxn ang="0">
                    <a:pos x="32" y="16"/>
                  </a:cxn>
                  <a:cxn ang="0">
                    <a:pos x="40" y="24"/>
                  </a:cxn>
                  <a:cxn ang="0">
                    <a:pos x="81" y="8"/>
                  </a:cxn>
                  <a:cxn ang="0">
                    <a:pos x="113" y="0"/>
                  </a:cxn>
                  <a:cxn ang="0">
                    <a:pos x="121" y="8"/>
                  </a:cxn>
                  <a:cxn ang="0">
                    <a:pos x="145" y="8"/>
                  </a:cxn>
                  <a:cxn ang="0">
                    <a:pos x="145" y="16"/>
                  </a:cxn>
                  <a:cxn ang="0">
                    <a:pos x="129" y="32"/>
                  </a:cxn>
                  <a:cxn ang="0">
                    <a:pos x="113" y="40"/>
                  </a:cxn>
                  <a:cxn ang="0">
                    <a:pos x="113" y="56"/>
                  </a:cxn>
                  <a:cxn ang="0">
                    <a:pos x="153" y="72"/>
                  </a:cxn>
                  <a:cxn ang="0">
                    <a:pos x="209" y="48"/>
                  </a:cxn>
                  <a:cxn ang="0">
                    <a:pos x="185" y="81"/>
                  </a:cxn>
                  <a:cxn ang="0">
                    <a:pos x="242" y="105"/>
                  </a:cxn>
                  <a:cxn ang="0">
                    <a:pos x="298" y="121"/>
                  </a:cxn>
                  <a:cxn ang="0">
                    <a:pos x="395" y="145"/>
                  </a:cxn>
                  <a:cxn ang="0">
                    <a:pos x="411" y="145"/>
                  </a:cxn>
                  <a:cxn ang="0">
                    <a:pos x="419" y="153"/>
                  </a:cxn>
                  <a:cxn ang="0">
                    <a:pos x="443" y="153"/>
                  </a:cxn>
                  <a:cxn ang="0">
                    <a:pos x="451" y="137"/>
                  </a:cxn>
                  <a:cxn ang="0">
                    <a:pos x="467" y="137"/>
                  </a:cxn>
                  <a:cxn ang="0">
                    <a:pos x="467" y="137"/>
                  </a:cxn>
                  <a:cxn ang="0">
                    <a:pos x="492" y="129"/>
                  </a:cxn>
                  <a:cxn ang="0">
                    <a:pos x="467" y="97"/>
                  </a:cxn>
                  <a:cxn ang="0">
                    <a:pos x="451" y="72"/>
                  </a:cxn>
                  <a:cxn ang="0">
                    <a:pos x="451" y="97"/>
                  </a:cxn>
                  <a:cxn ang="0">
                    <a:pos x="435" y="113"/>
                  </a:cxn>
                  <a:cxn ang="0">
                    <a:pos x="435" y="64"/>
                  </a:cxn>
                  <a:cxn ang="0">
                    <a:pos x="427" y="56"/>
                  </a:cxn>
                  <a:cxn ang="0">
                    <a:pos x="419" y="32"/>
                  </a:cxn>
                  <a:cxn ang="0">
                    <a:pos x="379" y="8"/>
                  </a:cxn>
                </a:cxnLst>
                <a:rect l="0" t="0" r="r" b="b"/>
                <a:pathLst>
                  <a:path w="492" h="161">
                    <a:moveTo>
                      <a:pt x="395" y="0"/>
                    </a:move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87" y="8"/>
                    </a:lnTo>
                    <a:lnTo>
                      <a:pt x="387" y="8"/>
                    </a:lnTo>
                    <a:lnTo>
                      <a:pt x="387" y="8"/>
                    </a:lnTo>
                    <a:lnTo>
                      <a:pt x="387" y="8"/>
                    </a:lnTo>
                    <a:lnTo>
                      <a:pt x="387" y="8"/>
                    </a:lnTo>
                    <a:lnTo>
                      <a:pt x="387" y="8"/>
                    </a:lnTo>
                    <a:lnTo>
                      <a:pt x="387" y="8"/>
                    </a:lnTo>
                    <a:lnTo>
                      <a:pt x="387" y="8"/>
                    </a:lnTo>
                    <a:lnTo>
                      <a:pt x="379" y="8"/>
                    </a:lnTo>
                    <a:lnTo>
                      <a:pt x="379" y="0"/>
                    </a:lnTo>
                    <a:lnTo>
                      <a:pt x="379" y="8"/>
                    </a:lnTo>
                    <a:lnTo>
                      <a:pt x="379" y="8"/>
                    </a:lnTo>
                    <a:lnTo>
                      <a:pt x="387" y="8"/>
                    </a:lnTo>
                    <a:lnTo>
                      <a:pt x="387" y="8"/>
                    </a:lnTo>
                    <a:lnTo>
                      <a:pt x="387" y="8"/>
                    </a:lnTo>
                    <a:lnTo>
                      <a:pt x="387" y="8"/>
                    </a:lnTo>
                    <a:lnTo>
                      <a:pt x="387" y="8"/>
                    </a:lnTo>
                    <a:lnTo>
                      <a:pt x="387" y="8"/>
                    </a:lnTo>
                    <a:lnTo>
                      <a:pt x="387" y="8"/>
                    </a:lnTo>
                    <a:lnTo>
                      <a:pt x="387" y="8"/>
                    </a:lnTo>
                    <a:lnTo>
                      <a:pt x="387" y="8"/>
                    </a:lnTo>
                    <a:lnTo>
                      <a:pt x="395" y="16"/>
                    </a:lnTo>
                    <a:lnTo>
                      <a:pt x="395" y="8"/>
                    </a:lnTo>
                    <a:lnTo>
                      <a:pt x="395" y="8"/>
                    </a:lnTo>
                    <a:lnTo>
                      <a:pt x="395" y="16"/>
                    </a:lnTo>
                    <a:lnTo>
                      <a:pt x="395" y="16"/>
                    </a:lnTo>
                    <a:lnTo>
                      <a:pt x="395" y="16"/>
                    </a:lnTo>
                    <a:lnTo>
                      <a:pt x="395" y="16"/>
                    </a:lnTo>
                    <a:lnTo>
                      <a:pt x="395" y="16"/>
                    </a:lnTo>
                    <a:lnTo>
                      <a:pt x="403" y="16"/>
                    </a:lnTo>
                    <a:lnTo>
                      <a:pt x="403" y="16"/>
                    </a:lnTo>
                    <a:lnTo>
                      <a:pt x="403" y="16"/>
                    </a:lnTo>
                    <a:lnTo>
                      <a:pt x="403" y="16"/>
                    </a:lnTo>
                    <a:lnTo>
                      <a:pt x="403" y="16"/>
                    </a:lnTo>
                    <a:lnTo>
                      <a:pt x="403" y="24"/>
                    </a:lnTo>
                    <a:lnTo>
                      <a:pt x="403" y="24"/>
                    </a:lnTo>
                    <a:lnTo>
                      <a:pt x="403" y="24"/>
                    </a:lnTo>
                    <a:lnTo>
                      <a:pt x="403" y="24"/>
                    </a:lnTo>
                    <a:lnTo>
                      <a:pt x="403" y="24"/>
                    </a:lnTo>
                    <a:lnTo>
                      <a:pt x="403" y="16"/>
                    </a:lnTo>
                    <a:lnTo>
                      <a:pt x="403" y="16"/>
                    </a:lnTo>
                    <a:lnTo>
                      <a:pt x="403" y="16"/>
                    </a:lnTo>
                    <a:lnTo>
                      <a:pt x="403" y="16"/>
                    </a:lnTo>
                    <a:lnTo>
                      <a:pt x="403" y="16"/>
                    </a:lnTo>
                    <a:lnTo>
                      <a:pt x="403" y="24"/>
                    </a:lnTo>
                    <a:lnTo>
                      <a:pt x="403" y="24"/>
                    </a:lnTo>
                    <a:lnTo>
                      <a:pt x="403" y="24"/>
                    </a:lnTo>
                    <a:lnTo>
                      <a:pt x="403" y="24"/>
                    </a:lnTo>
                    <a:lnTo>
                      <a:pt x="411" y="24"/>
                    </a:lnTo>
                    <a:lnTo>
                      <a:pt x="411" y="24"/>
                    </a:lnTo>
                    <a:lnTo>
                      <a:pt x="411" y="24"/>
                    </a:lnTo>
                    <a:lnTo>
                      <a:pt x="411" y="24"/>
                    </a:lnTo>
                    <a:lnTo>
                      <a:pt x="411" y="24"/>
                    </a:lnTo>
                    <a:lnTo>
                      <a:pt x="411" y="32"/>
                    </a:lnTo>
                    <a:lnTo>
                      <a:pt x="411" y="32"/>
                    </a:lnTo>
                    <a:lnTo>
                      <a:pt x="411" y="32"/>
                    </a:lnTo>
                    <a:lnTo>
                      <a:pt x="411" y="32"/>
                    </a:lnTo>
                    <a:lnTo>
                      <a:pt x="411" y="32"/>
                    </a:lnTo>
                    <a:lnTo>
                      <a:pt x="411" y="32"/>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8"/>
                    </a:lnTo>
                    <a:lnTo>
                      <a:pt x="427" y="48"/>
                    </a:lnTo>
                    <a:lnTo>
                      <a:pt x="427" y="48"/>
                    </a:lnTo>
                    <a:lnTo>
                      <a:pt x="427" y="48"/>
                    </a:lnTo>
                    <a:lnTo>
                      <a:pt x="427" y="40"/>
                    </a:lnTo>
                    <a:lnTo>
                      <a:pt x="427" y="40"/>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35" y="48"/>
                    </a:lnTo>
                    <a:lnTo>
                      <a:pt x="435" y="48"/>
                    </a:lnTo>
                    <a:lnTo>
                      <a:pt x="435" y="48"/>
                    </a:lnTo>
                    <a:lnTo>
                      <a:pt x="435" y="48"/>
                    </a:lnTo>
                    <a:lnTo>
                      <a:pt x="435" y="48"/>
                    </a:lnTo>
                    <a:lnTo>
                      <a:pt x="435" y="48"/>
                    </a:lnTo>
                    <a:lnTo>
                      <a:pt x="435" y="48"/>
                    </a:lnTo>
                    <a:lnTo>
                      <a:pt x="435" y="56"/>
                    </a:lnTo>
                    <a:lnTo>
                      <a:pt x="435" y="56"/>
                    </a:lnTo>
                    <a:lnTo>
                      <a:pt x="435" y="56"/>
                    </a:lnTo>
                    <a:lnTo>
                      <a:pt x="435" y="56"/>
                    </a:lnTo>
                    <a:lnTo>
                      <a:pt x="435" y="56"/>
                    </a:lnTo>
                    <a:lnTo>
                      <a:pt x="435" y="56"/>
                    </a:lnTo>
                    <a:lnTo>
                      <a:pt x="435" y="56"/>
                    </a:lnTo>
                    <a:lnTo>
                      <a:pt x="427" y="56"/>
                    </a:lnTo>
                    <a:lnTo>
                      <a:pt x="427" y="56"/>
                    </a:lnTo>
                    <a:lnTo>
                      <a:pt x="435" y="56"/>
                    </a:lnTo>
                    <a:lnTo>
                      <a:pt x="435" y="56"/>
                    </a:lnTo>
                    <a:lnTo>
                      <a:pt x="435" y="64"/>
                    </a:lnTo>
                    <a:lnTo>
                      <a:pt x="435" y="64"/>
                    </a:lnTo>
                    <a:lnTo>
                      <a:pt x="435" y="64"/>
                    </a:lnTo>
                    <a:lnTo>
                      <a:pt x="427" y="64"/>
                    </a:lnTo>
                    <a:lnTo>
                      <a:pt x="427" y="64"/>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64"/>
                    </a:lnTo>
                    <a:lnTo>
                      <a:pt x="419" y="64"/>
                    </a:lnTo>
                    <a:lnTo>
                      <a:pt x="419" y="64"/>
                    </a:lnTo>
                    <a:lnTo>
                      <a:pt x="419" y="64"/>
                    </a:lnTo>
                    <a:lnTo>
                      <a:pt x="419" y="64"/>
                    </a:lnTo>
                    <a:lnTo>
                      <a:pt x="427" y="64"/>
                    </a:lnTo>
                    <a:lnTo>
                      <a:pt x="427" y="64"/>
                    </a:lnTo>
                    <a:lnTo>
                      <a:pt x="435" y="64"/>
                    </a:lnTo>
                    <a:lnTo>
                      <a:pt x="435" y="64"/>
                    </a:lnTo>
                    <a:lnTo>
                      <a:pt x="435" y="64"/>
                    </a:lnTo>
                    <a:lnTo>
                      <a:pt x="435" y="64"/>
                    </a:lnTo>
                    <a:lnTo>
                      <a:pt x="435" y="64"/>
                    </a:lnTo>
                    <a:lnTo>
                      <a:pt x="435" y="64"/>
                    </a:lnTo>
                    <a:lnTo>
                      <a:pt x="435" y="64"/>
                    </a:lnTo>
                    <a:lnTo>
                      <a:pt x="435" y="72"/>
                    </a:lnTo>
                    <a:lnTo>
                      <a:pt x="435" y="72"/>
                    </a:lnTo>
                    <a:lnTo>
                      <a:pt x="435" y="72"/>
                    </a:lnTo>
                    <a:lnTo>
                      <a:pt x="435" y="72"/>
                    </a:lnTo>
                    <a:lnTo>
                      <a:pt x="435" y="72"/>
                    </a:lnTo>
                    <a:lnTo>
                      <a:pt x="435" y="72"/>
                    </a:lnTo>
                    <a:lnTo>
                      <a:pt x="435" y="72"/>
                    </a:lnTo>
                    <a:lnTo>
                      <a:pt x="435" y="72"/>
                    </a:lnTo>
                    <a:lnTo>
                      <a:pt x="443" y="72"/>
                    </a:lnTo>
                    <a:lnTo>
                      <a:pt x="443" y="72"/>
                    </a:lnTo>
                    <a:lnTo>
                      <a:pt x="443" y="81"/>
                    </a:lnTo>
                    <a:lnTo>
                      <a:pt x="443" y="81"/>
                    </a:lnTo>
                    <a:lnTo>
                      <a:pt x="435" y="81"/>
                    </a:lnTo>
                    <a:lnTo>
                      <a:pt x="435" y="81"/>
                    </a:lnTo>
                    <a:lnTo>
                      <a:pt x="435" y="81"/>
                    </a:lnTo>
                    <a:lnTo>
                      <a:pt x="435" y="81"/>
                    </a:lnTo>
                    <a:lnTo>
                      <a:pt x="435" y="81"/>
                    </a:lnTo>
                    <a:lnTo>
                      <a:pt x="435" y="81"/>
                    </a:lnTo>
                    <a:lnTo>
                      <a:pt x="435" y="81"/>
                    </a:lnTo>
                    <a:lnTo>
                      <a:pt x="435" y="81"/>
                    </a:lnTo>
                    <a:lnTo>
                      <a:pt x="435" y="81"/>
                    </a:lnTo>
                    <a:lnTo>
                      <a:pt x="435" y="81"/>
                    </a:lnTo>
                    <a:lnTo>
                      <a:pt x="443" y="89"/>
                    </a:lnTo>
                    <a:lnTo>
                      <a:pt x="443" y="89"/>
                    </a:lnTo>
                    <a:lnTo>
                      <a:pt x="443" y="89"/>
                    </a:lnTo>
                    <a:lnTo>
                      <a:pt x="443" y="89"/>
                    </a:lnTo>
                    <a:lnTo>
                      <a:pt x="443" y="97"/>
                    </a:lnTo>
                    <a:lnTo>
                      <a:pt x="443" y="89"/>
                    </a:lnTo>
                    <a:lnTo>
                      <a:pt x="443" y="97"/>
                    </a:lnTo>
                    <a:lnTo>
                      <a:pt x="443" y="97"/>
                    </a:lnTo>
                    <a:lnTo>
                      <a:pt x="443" y="97"/>
                    </a:lnTo>
                    <a:lnTo>
                      <a:pt x="443" y="97"/>
                    </a:lnTo>
                    <a:lnTo>
                      <a:pt x="443" y="105"/>
                    </a:lnTo>
                    <a:lnTo>
                      <a:pt x="443" y="105"/>
                    </a:lnTo>
                    <a:lnTo>
                      <a:pt x="443" y="105"/>
                    </a:lnTo>
                    <a:lnTo>
                      <a:pt x="443" y="105"/>
                    </a:lnTo>
                    <a:lnTo>
                      <a:pt x="443" y="105"/>
                    </a:lnTo>
                    <a:lnTo>
                      <a:pt x="443"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21"/>
                    </a:lnTo>
                    <a:lnTo>
                      <a:pt x="435" y="121"/>
                    </a:lnTo>
                    <a:lnTo>
                      <a:pt x="435" y="121"/>
                    </a:lnTo>
                    <a:lnTo>
                      <a:pt x="435" y="121"/>
                    </a:lnTo>
                    <a:lnTo>
                      <a:pt x="435" y="113"/>
                    </a:lnTo>
                    <a:lnTo>
                      <a:pt x="435" y="113"/>
                    </a:lnTo>
                    <a:lnTo>
                      <a:pt x="435" y="105"/>
                    </a:lnTo>
                    <a:lnTo>
                      <a:pt x="435" y="105"/>
                    </a:lnTo>
                    <a:lnTo>
                      <a:pt x="435" y="105"/>
                    </a:lnTo>
                    <a:lnTo>
                      <a:pt x="435" y="105"/>
                    </a:lnTo>
                    <a:lnTo>
                      <a:pt x="443" y="105"/>
                    </a:lnTo>
                    <a:lnTo>
                      <a:pt x="443" y="105"/>
                    </a:lnTo>
                    <a:lnTo>
                      <a:pt x="443" y="105"/>
                    </a:lnTo>
                    <a:lnTo>
                      <a:pt x="443" y="105"/>
                    </a:lnTo>
                    <a:lnTo>
                      <a:pt x="443" y="105"/>
                    </a:lnTo>
                    <a:lnTo>
                      <a:pt x="443" y="105"/>
                    </a:lnTo>
                    <a:lnTo>
                      <a:pt x="443" y="105"/>
                    </a:lnTo>
                    <a:lnTo>
                      <a:pt x="443" y="105"/>
                    </a:lnTo>
                    <a:lnTo>
                      <a:pt x="451" y="97"/>
                    </a:lnTo>
                    <a:lnTo>
                      <a:pt x="451" y="105"/>
                    </a:lnTo>
                    <a:lnTo>
                      <a:pt x="451" y="97"/>
                    </a:lnTo>
                    <a:lnTo>
                      <a:pt x="451" y="97"/>
                    </a:lnTo>
                    <a:lnTo>
                      <a:pt x="451" y="97"/>
                    </a:lnTo>
                    <a:lnTo>
                      <a:pt x="451" y="97"/>
                    </a:lnTo>
                    <a:lnTo>
                      <a:pt x="451" y="97"/>
                    </a:lnTo>
                    <a:lnTo>
                      <a:pt x="451" y="97"/>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9" y="81"/>
                    </a:lnTo>
                    <a:lnTo>
                      <a:pt x="459" y="81"/>
                    </a:lnTo>
                    <a:lnTo>
                      <a:pt x="459" y="81"/>
                    </a:lnTo>
                    <a:lnTo>
                      <a:pt x="459" y="81"/>
                    </a:lnTo>
                    <a:lnTo>
                      <a:pt x="451" y="81"/>
                    </a:lnTo>
                    <a:lnTo>
                      <a:pt x="451" y="81"/>
                    </a:lnTo>
                    <a:lnTo>
                      <a:pt x="451" y="81"/>
                    </a:lnTo>
                    <a:lnTo>
                      <a:pt x="451" y="81"/>
                    </a:lnTo>
                    <a:lnTo>
                      <a:pt x="451" y="81"/>
                    </a:lnTo>
                    <a:lnTo>
                      <a:pt x="451" y="81"/>
                    </a:lnTo>
                    <a:lnTo>
                      <a:pt x="451" y="81"/>
                    </a:lnTo>
                    <a:lnTo>
                      <a:pt x="451" y="81"/>
                    </a:lnTo>
                    <a:lnTo>
                      <a:pt x="451" y="81"/>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9" y="72"/>
                    </a:lnTo>
                    <a:lnTo>
                      <a:pt x="459" y="72"/>
                    </a:lnTo>
                    <a:lnTo>
                      <a:pt x="459" y="72"/>
                    </a:lnTo>
                    <a:lnTo>
                      <a:pt x="467" y="72"/>
                    </a:lnTo>
                    <a:lnTo>
                      <a:pt x="467" y="72"/>
                    </a:lnTo>
                    <a:lnTo>
                      <a:pt x="467" y="72"/>
                    </a:lnTo>
                    <a:lnTo>
                      <a:pt x="467" y="72"/>
                    </a:lnTo>
                    <a:lnTo>
                      <a:pt x="467" y="72"/>
                    </a:lnTo>
                    <a:lnTo>
                      <a:pt x="467" y="72"/>
                    </a:lnTo>
                    <a:lnTo>
                      <a:pt x="467" y="72"/>
                    </a:lnTo>
                    <a:lnTo>
                      <a:pt x="467" y="72"/>
                    </a:lnTo>
                    <a:lnTo>
                      <a:pt x="467" y="72"/>
                    </a:lnTo>
                    <a:lnTo>
                      <a:pt x="467" y="81"/>
                    </a:lnTo>
                    <a:lnTo>
                      <a:pt x="467" y="81"/>
                    </a:lnTo>
                    <a:lnTo>
                      <a:pt x="467" y="81"/>
                    </a:lnTo>
                    <a:lnTo>
                      <a:pt x="467" y="81"/>
                    </a:lnTo>
                    <a:lnTo>
                      <a:pt x="467" y="81"/>
                    </a:lnTo>
                    <a:lnTo>
                      <a:pt x="467" y="72"/>
                    </a:lnTo>
                    <a:lnTo>
                      <a:pt x="467" y="72"/>
                    </a:lnTo>
                    <a:lnTo>
                      <a:pt x="459" y="72"/>
                    </a:lnTo>
                    <a:lnTo>
                      <a:pt x="459" y="72"/>
                    </a:lnTo>
                    <a:lnTo>
                      <a:pt x="467" y="72"/>
                    </a:lnTo>
                    <a:lnTo>
                      <a:pt x="467" y="72"/>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9"/>
                    </a:lnTo>
                    <a:lnTo>
                      <a:pt x="467" y="89"/>
                    </a:lnTo>
                    <a:lnTo>
                      <a:pt x="467" y="89"/>
                    </a:lnTo>
                    <a:lnTo>
                      <a:pt x="467" y="89"/>
                    </a:lnTo>
                    <a:lnTo>
                      <a:pt x="467" y="97"/>
                    </a:lnTo>
                    <a:lnTo>
                      <a:pt x="467" y="89"/>
                    </a:lnTo>
                    <a:lnTo>
                      <a:pt x="467" y="89"/>
                    </a:lnTo>
                    <a:lnTo>
                      <a:pt x="467" y="97"/>
                    </a:lnTo>
                    <a:lnTo>
                      <a:pt x="467" y="97"/>
                    </a:lnTo>
                    <a:lnTo>
                      <a:pt x="467" y="97"/>
                    </a:lnTo>
                    <a:lnTo>
                      <a:pt x="467" y="97"/>
                    </a:lnTo>
                    <a:lnTo>
                      <a:pt x="467" y="97"/>
                    </a:lnTo>
                    <a:lnTo>
                      <a:pt x="467" y="97"/>
                    </a:lnTo>
                    <a:lnTo>
                      <a:pt x="467" y="97"/>
                    </a:lnTo>
                    <a:lnTo>
                      <a:pt x="467" y="97"/>
                    </a:lnTo>
                    <a:lnTo>
                      <a:pt x="467" y="97"/>
                    </a:lnTo>
                    <a:lnTo>
                      <a:pt x="475" y="97"/>
                    </a:lnTo>
                    <a:lnTo>
                      <a:pt x="467" y="97"/>
                    </a:lnTo>
                    <a:lnTo>
                      <a:pt x="475" y="97"/>
                    </a:lnTo>
                    <a:lnTo>
                      <a:pt x="475" y="97"/>
                    </a:lnTo>
                    <a:lnTo>
                      <a:pt x="475" y="97"/>
                    </a:lnTo>
                    <a:lnTo>
                      <a:pt x="475" y="97"/>
                    </a:lnTo>
                    <a:lnTo>
                      <a:pt x="475" y="97"/>
                    </a:lnTo>
                    <a:lnTo>
                      <a:pt x="475" y="105"/>
                    </a:lnTo>
                    <a:lnTo>
                      <a:pt x="475" y="105"/>
                    </a:lnTo>
                    <a:lnTo>
                      <a:pt x="475" y="105"/>
                    </a:lnTo>
                    <a:lnTo>
                      <a:pt x="475" y="105"/>
                    </a:lnTo>
                    <a:lnTo>
                      <a:pt x="475" y="105"/>
                    </a:lnTo>
                    <a:lnTo>
                      <a:pt x="475" y="105"/>
                    </a:lnTo>
                    <a:lnTo>
                      <a:pt x="475" y="105"/>
                    </a:lnTo>
                    <a:lnTo>
                      <a:pt x="475" y="105"/>
                    </a:lnTo>
                    <a:lnTo>
                      <a:pt x="475" y="113"/>
                    </a:lnTo>
                    <a:lnTo>
                      <a:pt x="475" y="113"/>
                    </a:lnTo>
                    <a:lnTo>
                      <a:pt x="475" y="113"/>
                    </a:lnTo>
                    <a:lnTo>
                      <a:pt x="475" y="113"/>
                    </a:lnTo>
                    <a:lnTo>
                      <a:pt x="484" y="121"/>
                    </a:lnTo>
                    <a:lnTo>
                      <a:pt x="484" y="121"/>
                    </a:lnTo>
                    <a:lnTo>
                      <a:pt x="484" y="121"/>
                    </a:lnTo>
                    <a:lnTo>
                      <a:pt x="484" y="113"/>
                    </a:lnTo>
                    <a:lnTo>
                      <a:pt x="484" y="113"/>
                    </a:lnTo>
                    <a:lnTo>
                      <a:pt x="484" y="113"/>
                    </a:lnTo>
                    <a:lnTo>
                      <a:pt x="484" y="121"/>
                    </a:lnTo>
                    <a:lnTo>
                      <a:pt x="484" y="113"/>
                    </a:lnTo>
                    <a:lnTo>
                      <a:pt x="484" y="113"/>
                    </a:lnTo>
                    <a:lnTo>
                      <a:pt x="484" y="113"/>
                    </a:lnTo>
                    <a:lnTo>
                      <a:pt x="484" y="121"/>
                    </a:lnTo>
                    <a:lnTo>
                      <a:pt x="492" y="121"/>
                    </a:lnTo>
                    <a:lnTo>
                      <a:pt x="492" y="121"/>
                    </a:lnTo>
                    <a:lnTo>
                      <a:pt x="492" y="121"/>
                    </a:lnTo>
                    <a:lnTo>
                      <a:pt x="484" y="121"/>
                    </a:lnTo>
                    <a:lnTo>
                      <a:pt x="484" y="121"/>
                    </a:lnTo>
                    <a:lnTo>
                      <a:pt x="484" y="121"/>
                    </a:lnTo>
                    <a:lnTo>
                      <a:pt x="484" y="121"/>
                    </a:lnTo>
                    <a:lnTo>
                      <a:pt x="492" y="121"/>
                    </a:lnTo>
                    <a:lnTo>
                      <a:pt x="484" y="121"/>
                    </a:lnTo>
                    <a:lnTo>
                      <a:pt x="492" y="121"/>
                    </a:lnTo>
                    <a:lnTo>
                      <a:pt x="492" y="121"/>
                    </a:lnTo>
                    <a:lnTo>
                      <a:pt x="492" y="121"/>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92" y="129"/>
                    </a:lnTo>
                    <a:lnTo>
                      <a:pt x="484" y="129"/>
                    </a:lnTo>
                    <a:lnTo>
                      <a:pt x="484" y="129"/>
                    </a:lnTo>
                    <a:lnTo>
                      <a:pt x="484" y="129"/>
                    </a:lnTo>
                    <a:lnTo>
                      <a:pt x="484" y="129"/>
                    </a:lnTo>
                    <a:lnTo>
                      <a:pt x="492" y="137"/>
                    </a:lnTo>
                    <a:lnTo>
                      <a:pt x="492" y="137"/>
                    </a:lnTo>
                    <a:lnTo>
                      <a:pt x="492"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75" y="137"/>
                    </a:lnTo>
                    <a:lnTo>
                      <a:pt x="484"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67" y="137"/>
                    </a:lnTo>
                    <a:lnTo>
                      <a:pt x="475" y="129"/>
                    </a:lnTo>
                    <a:lnTo>
                      <a:pt x="475" y="129"/>
                    </a:lnTo>
                    <a:lnTo>
                      <a:pt x="475" y="137"/>
                    </a:lnTo>
                    <a:lnTo>
                      <a:pt x="475" y="137"/>
                    </a:lnTo>
                    <a:lnTo>
                      <a:pt x="475" y="129"/>
                    </a:lnTo>
                    <a:lnTo>
                      <a:pt x="475" y="129"/>
                    </a:lnTo>
                    <a:lnTo>
                      <a:pt x="475" y="129"/>
                    </a:lnTo>
                    <a:lnTo>
                      <a:pt x="475" y="129"/>
                    </a:lnTo>
                    <a:lnTo>
                      <a:pt x="467" y="129"/>
                    </a:lnTo>
                    <a:lnTo>
                      <a:pt x="467" y="129"/>
                    </a:lnTo>
                    <a:lnTo>
                      <a:pt x="467" y="129"/>
                    </a:lnTo>
                    <a:lnTo>
                      <a:pt x="467" y="129"/>
                    </a:lnTo>
                    <a:lnTo>
                      <a:pt x="475" y="129"/>
                    </a:lnTo>
                    <a:lnTo>
                      <a:pt x="467" y="129"/>
                    </a:lnTo>
                    <a:lnTo>
                      <a:pt x="467" y="129"/>
                    </a:lnTo>
                    <a:lnTo>
                      <a:pt x="467" y="129"/>
                    </a:lnTo>
                    <a:lnTo>
                      <a:pt x="459" y="129"/>
                    </a:lnTo>
                    <a:lnTo>
                      <a:pt x="459" y="129"/>
                    </a:lnTo>
                    <a:lnTo>
                      <a:pt x="459" y="129"/>
                    </a:lnTo>
                    <a:lnTo>
                      <a:pt x="459" y="129"/>
                    </a:lnTo>
                    <a:lnTo>
                      <a:pt x="459" y="129"/>
                    </a:lnTo>
                    <a:lnTo>
                      <a:pt x="467" y="129"/>
                    </a:lnTo>
                    <a:lnTo>
                      <a:pt x="467" y="129"/>
                    </a:lnTo>
                    <a:lnTo>
                      <a:pt x="459" y="121"/>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67" y="129"/>
                    </a:lnTo>
                    <a:lnTo>
                      <a:pt x="467" y="129"/>
                    </a:lnTo>
                    <a:lnTo>
                      <a:pt x="467" y="129"/>
                    </a:lnTo>
                    <a:lnTo>
                      <a:pt x="467" y="129"/>
                    </a:lnTo>
                    <a:lnTo>
                      <a:pt x="467" y="129"/>
                    </a:lnTo>
                    <a:lnTo>
                      <a:pt x="475" y="129"/>
                    </a:lnTo>
                    <a:lnTo>
                      <a:pt x="475" y="129"/>
                    </a:lnTo>
                    <a:lnTo>
                      <a:pt x="475" y="129"/>
                    </a:lnTo>
                    <a:lnTo>
                      <a:pt x="467" y="137"/>
                    </a:lnTo>
                    <a:lnTo>
                      <a:pt x="467" y="137"/>
                    </a:lnTo>
                    <a:lnTo>
                      <a:pt x="467" y="129"/>
                    </a:lnTo>
                    <a:lnTo>
                      <a:pt x="467" y="129"/>
                    </a:lnTo>
                    <a:lnTo>
                      <a:pt x="467" y="137"/>
                    </a:lnTo>
                    <a:lnTo>
                      <a:pt x="467" y="137"/>
                    </a:lnTo>
                    <a:lnTo>
                      <a:pt x="467" y="137"/>
                    </a:lnTo>
                    <a:lnTo>
                      <a:pt x="467" y="137"/>
                    </a:lnTo>
                    <a:lnTo>
                      <a:pt x="467" y="137"/>
                    </a:lnTo>
                    <a:lnTo>
                      <a:pt x="467" y="137"/>
                    </a:lnTo>
                    <a:lnTo>
                      <a:pt x="467" y="137"/>
                    </a:lnTo>
                    <a:lnTo>
                      <a:pt x="467" y="137"/>
                    </a:lnTo>
                    <a:lnTo>
                      <a:pt x="467" y="137"/>
                    </a:lnTo>
                    <a:lnTo>
                      <a:pt x="467" y="137"/>
                    </a:lnTo>
                    <a:lnTo>
                      <a:pt x="459" y="137"/>
                    </a:lnTo>
                    <a:lnTo>
                      <a:pt x="459" y="137"/>
                    </a:lnTo>
                    <a:lnTo>
                      <a:pt x="459" y="129"/>
                    </a:lnTo>
                    <a:lnTo>
                      <a:pt x="459" y="137"/>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1" y="129"/>
                    </a:lnTo>
                    <a:lnTo>
                      <a:pt x="451" y="129"/>
                    </a:lnTo>
                    <a:lnTo>
                      <a:pt x="451" y="129"/>
                    </a:lnTo>
                    <a:lnTo>
                      <a:pt x="451" y="137"/>
                    </a:lnTo>
                    <a:lnTo>
                      <a:pt x="451" y="129"/>
                    </a:lnTo>
                    <a:lnTo>
                      <a:pt x="451" y="129"/>
                    </a:lnTo>
                    <a:lnTo>
                      <a:pt x="451" y="129"/>
                    </a:lnTo>
                    <a:lnTo>
                      <a:pt x="451" y="129"/>
                    </a:lnTo>
                    <a:lnTo>
                      <a:pt x="459" y="129"/>
                    </a:lnTo>
                    <a:lnTo>
                      <a:pt x="459" y="129"/>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45"/>
                    </a:lnTo>
                    <a:lnTo>
                      <a:pt x="451" y="145"/>
                    </a:lnTo>
                    <a:lnTo>
                      <a:pt x="451" y="145"/>
                    </a:lnTo>
                    <a:lnTo>
                      <a:pt x="451" y="145"/>
                    </a:lnTo>
                    <a:lnTo>
                      <a:pt x="451"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45"/>
                    </a:lnTo>
                    <a:lnTo>
                      <a:pt x="443" y="145"/>
                    </a:lnTo>
                    <a:lnTo>
                      <a:pt x="435" y="145"/>
                    </a:lnTo>
                    <a:lnTo>
                      <a:pt x="435" y="145"/>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27" y="153"/>
                    </a:lnTo>
                    <a:lnTo>
                      <a:pt x="435" y="153"/>
                    </a:lnTo>
                    <a:lnTo>
                      <a:pt x="435" y="153"/>
                    </a:lnTo>
                    <a:lnTo>
                      <a:pt x="427" y="153"/>
                    </a:lnTo>
                    <a:lnTo>
                      <a:pt x="435" y="153"/>
                    </a:lnTo>
                    <a:lnTo>
                      <a:pt x="435" y="153"/>
                    </a:lnTo>
                    <a:lnTo>
                      <a:pt x="435" y="153"/>
                    </a:lnTo>
                    <a:lnTo>
                      <a:pt x="435" y="153"/>
                    </a:lnTo>
                    <a:lnTo>
                      <a:pt x="435" y="153"/>
                    </a:lnTo>
                    <a:lnTo>
                      <a:pt x="435" y="153"/>
                    </a:lnTo>
                    <a:lnTo>
                      <a:pt x="435" y="153"/>
                    </a:lnTo>
                    <a:lnTo>
                      <a:pt x="435" y="153"/>
                    </a:lnTo>
                    <a:lnTo>
                      <a:pt x="435" y="153"/>
                    </a:lnTo>
                    <a:lnTo>
                      <a:pt x="435" y="161"/>
                    </a:lnTo>
                    <a:lnTo>
                      <a:pt x="435" y="161"/>
                    </a:lnTo>
                    <a:lnTo>
                      <a:pt x="435" y="161"/>
                    </a:lnTo>
                    <a:lnTo>
                      <a:pt x="435" y="161"/>
                    </a:lnTo>
                    <a:lnTo>
                      <a:pt x="435" y="161"/>
                    </a:lnTo>
                    <a:lnTo>
                      <a:pt x="435" y="161"/>
                    </a:lnTo>
                    <a:lnTo>
                      <a:pt x="435" y="161"/>
                    </a:lnTo>
                    <a:lnTo>
                      <a:pt x="427" y="161"/>
                    </a:lnTo>
                    <a:lnTo>
                      <a:pt x="427" y="161"/>
                    </a:lnTo>
                    <a:lnTo>
                      <a:pt x="427" y="161"/>
                    </a:lnTo>
                    <a:lnTo>
                      <a:pt x="427" y="161"/>
                    </a:lnTo>
                    <a:lnTo>
                      <a:pt x="427" y="161"/>
                    </a:lnTo>
                    <a:lnTo>
                      <a:pt x="427" y="161"/>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19" y="153"/>
                    </a:lnTo>
                    <a:lnTo>
                      <a:pt x="427" y="153"/>
                    </a:lnTo>
                    <a:lnTo>
                      <a:pt x="419" y="153"/>
                    </a:lnTo>
                    <a:lnTo>
                      <a:pt x="419" y="153"/>
                    </a:lnTo>
                    <a:lnTo>
                      <a:pt x="419" y="153"/>
                    </a:lnTo>
                    <a:lnTo>
                      <a:pt x="419" y="153"/>
                    </a:lnTo>
                    <a:lnTo>
                      <a:pt x="419" y="153"/>
                    </a:lnTo>
                    <a:lnTo>
                      <a:pt x="419" y="153"/>
                    </a:lnTo>
                    <a:lnTo>
                      <a:pt x="419" y="153"/>
                    </a:lnTo>
                    <a:lnTo>
                      <a:pt x="419" y="153"/>
                    </a:lnTo>
                    <a:lnTo>
                      <a:pt x="419" y="161"/>
                    </a:lnTo>
                    <a:lnTo>
                      <a:pt x="419" y="161"/>
                    </a:lnTo>
                    <a:lnTo>
                      <a:pt x="419" y="161"/>
                    </a:lnTo>
                    <a:lnTo>
                      <a:pt x="419" y="161"/>
                    </a:lnTo>
                    <a:lnTo>
                      <a:pt x="419" y="161"/>
                    </a:lnTo>
                    <a:lnTo>
                      <a:pt x="411" y="161"/>
                    </a:lnTo>
                    <a:lnTo>
                      <a:pt x="411" y="161"/>
                    </a:lnTo>
                    <a:lnTo>
                      <a:pt x="411" y="161"/>
                    </a:lnTo>
                    <a:lnTo>
                      <a:pt x="411" y="161"/>
                    </a:lnTo>
                    <a:lnTo>
                      <a:pt x="411" y="161"/>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03" y="153"/>
                    </a:lnTo>
                    <a:lnTo>
                      <a:pt x="403" y="153"/>
                    </a:lnTo>
                    <a:lnTo>
                      <a:pt x="403" y="153"/>
                    </a:lnTo>
                    <a:lnTo>
                      <a:pt x="403" y="153"/>
                    </a:lnTo>
                    <a:lnTo>
                      <a:pt x="403" y="153"/>
                    </a:lnTo>
                    <a:lnTo>
                      <a:pt x="403" y="153"/>
                    </a:lnTo>
                    <a:lnTo>
                      <a:pt x="403" y="153"/>
                    </a:lnTo>
                    <a:lnTo>
                      <a:pt x="403" y="153"/>
                    </a:lnTo>
                    <a:lnTo>
                      <a:pt x="403" y="153"/>
                    </a:lnTo>
                    <a:lnTo>
                      <a:pt x="403" y="153"/>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9" y="145"/>
                    </a:lnTo>
                    <a:lnTo>
                      <a:pt x="419" y="145"/>
                    </a:lnTo>
                    <a:lnTo>
                      <a:pt x="419" y="145"/>
                    </a:lnTo>
                    <a:lnTo>
                      <a:pt x="411" y="145"/>
                    </a:lnTo>
                    <a:lnTo>
                      <a:pt x="411" y="145"/>
                    </a:lnTo>
                    <a:lnTo>
                      <a:pt x="419" y="145"/>
                    </a:lnTo>
                    <a:lnTo>
                      <a:pt x="411"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37"/>
                    </a:lnTo>
                    <a:lnTo>
                      <a:pt x="419" y="145"/>
                    </a:lnTo>
                    <a:lnTo>
                      <a:pt x="419" y="145"/>
                    </a:lnTo>
                    <a:lnTo>
                      <a:pt x="419" y="145"/>
                    </a:lnTo>
                    <a:lnTo>
                      <a:pt x="419" y="145"/>
                    </a:lnTo>
                    <a:lnTo>
                      <a:pt x="419" y="145"/>
                    </a:lnTo>
                    <a:lnTo>
                      <a:pt x="411" y="137"/>
                    </a:lnTo>
                    <a:lnTo>
                      <a:pt x="419" y="137"/>
                    </a:lnTo>
                    <a:lnTo>
                      <a:pt x="411" y="137"/>
                    </a:lnTo>
                    <a:lnTo>
                      <a:pt x="411" y="137"/>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395" y="153"/>
                    </a:lnTo>
                    <a:lnTo>
                      <a:pt x="395" y="153"/>
                    </a:lnTo>
                    <a:lnTo>
                      <a:pt x="395" y="153"/>
                    </a:lnTo>
                    <a:lnTo>
                      <a:pt x="395" y="145"/>
                    </a:lnTo>
                    <a:lnTo>
                      <a:pt x="395" y="145"/>
                    </a:lnTo>
                    <a:lnTo>
                      <a:pt x="395" y="145"/>
                    </a:lnTo>
                    <a:lnTo>
                      <a:pt x="395" y="145"/>
                    </a:lnTo>
                    <a:lnTo>
                      <a:pt x="379" y="145"/>
                    </a:lnTo>
                    <a:lnTo>
                      <a:pt x="379" y="145"/>
                    </a:lnTo>
                    <a:lnTo>
                      <a:pt x="379" y="145"/>
                    </a:lnTo>
                    <a:lnTo>
                      <a:pt x="379" y="145"/>
                    </a:lnTo>
                    <a:lnTo>
                      <a:pt x="379" y="145"/>
                    </a:lnTo>
                    <a:lnTo>
                      <a:pt x="371" y="145"/>
                    </a:lnTo>
                    <a:lnTo>
                      <a:pt x="371" y="145"/>
                    </a:lnTo>
                    <a:lnTo>
                      <a:pt x="371"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55" y="145"/>
                    </a:lnTo>
                    <a:lnTo>
                      <a:pt x="355" y="145"/>
                    </a:lnTo>
                    <a:lnTo>
                      <a:pt x="355" y="137"/>
                    </a:lnTo>
                    <a:lnTo>
                      <a:pt x="355" y="137"/>
                    </a:lnTo>
                    <a:lnTo>
                      <a:pt x="355" y="137"/>
                    </a:lnTo>
                    <a:lnTo>
                      <a:pt x="355" y="137"/>
                    </a:lnTo>
                    <a:lnTo>
                      <a:pt x="347" y="137"/>
                    </a:lnTo>
                    <a:lnTo>
                      <a:pt x="347" y="137"/>
                    </a:lnTo>
                    <a:lnTo>
                      <a:pt x="347" y="137"/>
                    </a:lnTo>
                    <a:lnTo>
                      <a:pt x="347" y="137"/>
                    </a:lnTo>
                    <a:lnTo>
                      <a:pt x="347" y="137"/>
                    </a:lnTo>
                    <a:lnTo>
                      <a:pt x="347" y="137"/>
                    </a:lnTo>
                    <a:lnTo>
                      <a:pt x="347" y="137"/>
                    </a:lnTo>
                    <a:lnTo>
                      <a:pt x="338" y="137"/>
                    </a:lnTo>
                    <a:lnTo>
                      <a:pt x="338" y="137"/>
                    </a:lnTo>
                    <a:lnTo>
                      <a:pt x="338" y="137"/>
                    </a:lnTo>
                    <a:lnTo>
                      <a:pt x="338" y="137"/>
                    </a:lnTo>
                    <a:lnTo>
                      <a:pt x="330" y="137"/>
                    </a:lnTo>
                    <a:lnTo>
                      <a:pt x="330" y="137"/>
                    </a:lnTo>
                    <a:lnTo>
                      <a:pt x="330" y="137"/>
                    </a:lnTo>
                    <a:lnTo>
                      <a:pt x="322" y="129"/>
                    </a:lnTo>
                    <a:lnTo>
                      <a:pt x="322" y="129"/>
                    </a:lnTo>
                    <a:lnTo>
                      <a:pt x="322" y="129"/>
                    </a:lnTo>
                    <a:lnTo>
                      <a:pt x="322" y="129"/>
                    </a:lnTo>
                    <a:lnTo>
                      <a:pt x="322" y="129"/>
                    </a:lnTo>
                    <a:lnTo>
                      <a:pt x="322" y="129"/>
                    </a:lnTo>
                    <a:lnTo>
                      <a:pt x="314" y="129"/>
                    </a:lnTo>
                    <a:lnTo>
                      <a:pt x="314" y="129"/>
                    </a:lnTo>
                    <a:lnTo>
                      <a:pt x="314" y="129"/>
                    </a:lnTo>
                    <a:lnTo>
                      <a:pt x="298" y="129"/>
                    </a:lnTo>
                    <a:lnTo>
                      <a:pt x="298" y="129"/>
                    </a:lnTo>
                    <a:lnTo>
                      <a:pt x="298" y="121"/>
                    </a:lnTo>
                    <a:lnTo>
                      <a:pt x="298" y="121"/>
                    </a:lnTo>
                    <a:lnTo>
                      <a:pt x="298" y="121"/>
                    </a:lnTo>
                    <a:lnTo>
                      <a:pt x="298" y="121"/>
                    </a:lnTo>
                    <a:lnTo>
                      <a:pt x="290" y="121"/>
                    </a:lnTo>
                    <a:lnTo>
                      <a:pt x="282" y="121"/>
                    </a:lnTo>
                    <a:lnTo>
                      <a:pt x="282" y="121"/>
                    </a:lnTo>
                    <a:lnTo>
                      <a:pt x="282" y="121"/>
                    </a:lnTo>
                    <a:lnTo>
                      <a:pt x="282" y="121"/>
                    </a:lnTo>
                    <a:lnTo>
                      <a:pt x="282" y="113"/>
                    </a:lnTo>
                    <a:lnTo>
                      <a:pt x="282" y="113"/>
                    </a:lnTo>
                    <a:lnTo>
                      <a:pt x="282" y="113"/>
                    </a:lnTo>
                    <a:lnTo>
                      <a:pt x="282" y="113"/>
                    </a:lnTo>
                    <a:lnTo>
                      <a:pt x="282" y="113"/>
                    </a:lnTo>
                    <a:lnTo>
                      <a:pt x="274" y="113"/>
                    </a:lnTo>
                    <a:lnTo>
                      <a:pt x="274" y="113"/>
                    </a:lnTo>
                    <a:lnTo>
                      <a:pt x="266" y="113"/>
                    </a:lnTo>
                    <a:lnTo>
                      <a:pt x="266" y="113"/>
                    </a:lnTo>
                    <a:lnTo>
                      <a:pt x="250" y="113"/>
                    </a:lnTo>
                    <a:lnTo>
                      <a:pt x="250" y="113"/>
                    </a:lnTo>
                    <a:lnTo>
                      <a:pt x="250" y="105"/>
                    </a:lnTo>
                    <a:lnTo>
                      <a:pt x="250" y="105"/>
                    </a:lnTo>
                    <a:lnTo>
                      <a:pt x="250" y="105"/>
                    </a:lnTo>
                    <a:lnTo>
                      <a:pt x="250" y="105"/>
                    </a:lnTo>
                    <a:lnTo>
                      <a:pt x="250" y="105"/>
                    </a:lnTo>
                    <a:lnTo>
                      <a:pt x="250" y="105"/>
                    </a:lnTo>
                    <a:lnTo>
                      <a:pt x="250" y="105"/>
                    </a:lnTo>
                    <a:lnTo>
                      <a:pt x="250" y="105"/>
                    </a:lnTo>
                    <a:lnTo>
                      <a:pt x="258" y="105"/>
                    </a:lnTo>
                    <a:lnTo>
                      <a:pt x="258" y="105"/>
                    </a:lnTo>
                    <a:lnTo>
                      <a:pt x="258" y="105"/>
                    </a:lnTo>
                    <a:lnTo>
                      <a:pt x="258" y="105"/>
                    </a:lnTo>
                    <a:lnTo>
                      <a:pt x="258" y="105"/>
                    </a:lnTo>
                    <a:lnTo>
                      <a:pt x="258" y="105"/>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50" y="105"/>
                    </a:lnTo>
                    <a:lnTo>
                      <a:pt x="250" y="105"/>
                    </a:lnTo>
                    <a:lnTo>
                      <a:pt x="250" y="105"/>
                    </a:lnTo>
                    <a:lnTo>
                      <a:pt x="250" y="105"/>
                    </a:lnTo>
                    <a:lnTo>
                      <a:pt x="250" y="105"/>
                    </a:lnTo>
                    <a:lnTo>
                      <a:pt x="250" y="105"/>
                    </a:lnTo>
                    <a:lnTo>
                      <a:pt x="250" y="105"/>
                    </a:lnTo>
                    <a:lnTo>
                      <a:pt x="242" y="105"/>
                    </a:lnTo>
                    <a:lnTo>
                      <a:pt x="242" y="105"/>
                    </a:lnTo>
                    <a:lnTo>
                      <a:pt x="242" y="105"/>
                    </a:lnTo>
                    <a:lnTo>
                      <a:pt x="242"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26" y="105"/>
                    </a:lnTo>
                    <a:lnTo>
                      <a:pt x="226" y="105"/>
                    </a:lnTo>
                    <a:lnTo>
                      <a:pt x="226" y="105"/>
                    </a:lnTo>
                    <a:lnTo>
                      <a:pt x="226" y="105"/>
                    </a:lnTo>
                    <a:lnTo>
                      <a:pt x="226" y="105"/>
                    </a:lnTo>
                    <a:lnTo>
                      <a:pt x="226" y="105"/>
                    </a:lnTo>
                    <a:lnTo>
                      <a:pt x="226" y="105"/>
                    </a:lnTo>
                    <a:lnTo>
                      <a:pt x="226" y="105"/>
                    </a:lnTo>
                    <a:lnTo>
                      <a:pt x="218" y="105"/>
                    </a:lnTo>
                    <a:lnTo>
                      <a:pt x="218" y="105"/>
                    </a:lnTo>
                    <a:lnTo>
                      <a:pt x="218" y="105"/>
                    </a:lnTo>
                    <a:lnTo>
                      <a:pt x="218" y="105"/>
                    </a:lnTo>
                    <a:lnTo>
                      <a:pt x="218" y="105"/>
                    </a:lnTo>
                    <a:lnTo>
                      <a:pt x="218" y="105"/>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1" y="97"/>
                    </a:lnTo>
                    <a:lnTo>
                      <a:pt x="201" y="97"/>
                    </a:lnTo>
                    <a:lnTo>
                      <a:pt x="193" y="97"/>
                    </a:lnTo>
                    <a:lnTo>
                      <a:pt x="193" y="97"/>
                    </a:lnTo>
                    <a:lnTo>
                      <a:pt x="193" y="89"/>
                    </a:lnTo>
                    <a:lnTo>
                      <a:pt x="193" y="89"/>
                    </a:lnTo>
                    <a:lnTo>
                      <a:pt x="193" y="89"/>
                    </a:lnTo>
                    <a:lnTo>
                      <a:pt x="193" y="89"/>
                    </a:lnTo>
                    <a:lnTo>
                      <a:pt x="185" y="89"/>
                    </a:lnTo>
                    <a:lnTo>
                      <a:pt x="185" y="89"/>
                    </a:lnTo>
                    <a:lnTo>
                      <a:pt x="185" y="89"/>
                    </a:lnTo>
                    <a:lnTo>
                      <a:pt x="185" y="89"/>
                    </a:lnTo>
                    <a:lnTo>
                      <a:pt x="185" y="89"/>
                    </a:lnTo>
                    <a:lnTo>
                      <a:pt x="185" y="89"/>
                    </a:lnTo>
                    <a:lnTo>
                      <a:pt x="185" y="89"/>
                    </a:lnTo>
                    <a:lnTo>
                      <a:pt x="185" y="89"/>
                    </a:lnTo>
                    <a:lnTo>
                      <a:pt x="185" y="89"/>
                    </a:lnTo>
                    <a:lnTo>
                      <a:pt x="185" y="81"/>
                    </a:lnTo>
                    <a:lnTo>
                      <a:pt x="177" y="81"/>
                    </a:lnTo>
                    <a:lnTo>
                      <a:pt x="177" y="81"/>
                    </a:lnTo>
                    <a:lnTo>
                      <a:pt x="177" y="81"/>
                    </a:lnTo>
                    <a:lnTo>
                      <a:pt x="177" y="81"/>
                    </a:lnTo>
                    <a:lnTo>
                      <a:pt x="177" y="81"/>
                    </a:lnTo>
                    <a:lnTo>
                      <a:pt x="177" y="81"/>
                    </a:lnTo>
                    <a:lnTo>
                      <a:pt x="177" y="81"/>
                    </a:lnTo>
                    <a:lnTo>
                      <a:pt x="169" y="81"/>
                    </a:lnTo>
                    <a:lnTo>
                      <a:pt x="169" y="81"/>
                    </a:lnTo>
                    <a:lnTo>
                      <a:pt x="169" y="81"/>
                    </a:lnTo>
                    <a:lnTo>
                      <a:pt x="169" y="81"/>
                    </a:lnTo>
                    <a:lnTo>
                      <a:pt x="169" y="72"/>
                    </a:lnTo>
                    <a:lnTo>
                      <a:pt x="169" y="72"/>
                    </a:lnTo>
                    <a:lnTo>
                      <a:pt x="169" y="72"/>
                    </a:lnTo>
                    <a:lnTo>
                      <a:pt x="169" y="72"/>
                    </a:lnTo>
                    <a:lnTo>
                      <a:pt x="177" y="72"/>
                    </a:lnTo>
                    <a:lnTo>
                      <a:pt x="177" y="72"/>
                    </a:lnTo>
                    <a:lnTo>
                      <a:pt x="177" y="72"/>
                    </a:lnTo>
                    <a:lnTo>
                      <a:pt x="177" y="72"/>
                    </a:lnTo>
                    <a:lnTo>
                      <a:pt x="177" y="72"/>
                    </a:lnTo>
                    <a:lnTo>
                      <a:pt x="185" y="72"/>
                    </a:lnTo>
                    <a:lnTo>
                      <a:pt x="185" y="72"/>
                    </a:lnTo>
                    <a:lnTo>
                      <a:pt x="185" y="72"/>
                    </a:lnTo>
                    <a:lnTo>
                      <a:pt x="185" y="72"/>
                    </a:lnTo>
                    <a:lnTo>
                      <a:pt x="185" y="72"/>
                    </a:lnTo>
                    <a:lnTo>
                      <a:pt x="185" y="72"/>
                    </a:lnTo>
                    <a:lnTo>
                      <a:pt x="185" y="72"/>
                    </a:lnTo>
                    <a:lnTo>
                      <a:pt x="185" y="72"/>
                    </a:lnTo>
                    <a:lnTo>
                      <a:pt x="185" y="64"/>
                    </a:lnTo>
                    <a:lnTo>
                      <a:pt x="185" y="64"/>
                    </a:lnTo>
                    <a:lnTo>
                      <a:pt x="185" y="64"/>
                    </a:lnTo>
                    <a:lnTo>
                      <a:pt x="193" y="64"/>
                    </a:lnTo>
                    <a:lnTo>
                      <a:pt x="193" y="64"/>
                    </a:lnTo>
                    <a:lnTo>
                      <a:pt x="193" y="64"/>
                    </a:lnTo>
                    <a:lnTo>
                      <a:pt x="193" y="64"/>
                    </a:lnTo>
                    <a:lnTo>
                      <a:pt x="193" y="64"/>
                    </a:lnTo>
                    <a:lnTo>
                      <a:pt x="193" y="64"/>
                    </a:lnTo>
                    <a:lnTo>
                      <a:pt x="193" y="64"/>
                    </a:lnTo>
                    <a:lnTo>
                      <a:pt x="193" y="64"/>
                    </a:lnTo>
                    <a:lnTo>
                      <a:pt x="193" y="64"/>
                    </a:lnTo>
                    <a:lnTo>
                      <a:pt x="193" y="56"/>
                    </a:lnTo>
                    <a:lnTo>
                      <a:pt x="193" y="56"/>
                    </a:lnTo>
                    <a:lnTo>
                      <a:pt x="193" y="56"/>
                    </a:lnTo>
                    <a:lnTo>
                      <a:pt x="193" y="56"/>
                    </a:lnTo>
                    <a:lnTo>
                      <a:pt x="201" y="48"/>
                    </a:lnTo>
                    <a:lnTo>
                      <a:pt x="201" y="48"/>
                    </a:lnTo>
                    <a:lnTo>
                      <a:pt x="201" y="48"/>
                    </a:lnTo>
                    <a:lnTo>
                      <a:pt x="201" y="48"/>
                    </a:lnTo>
                    <a:lnTo>
                      <a:pt x="201" y="48"/>
                    </a:lnTo>
                    <a:lnTo>
                      <a:pt x="201" y="48"/>
                    </a:lnTo>
                    <a:lnTo>
                      <a:pt x="201" y="48"/>
                    </a:lnTo>
                    <a:lnTo>
                      <a:pt x="209" y="48"/>
                    </a:lnTo>
                    <a:lnTo>
                      <a:pt x="209" y="48"/>
                    </a:lnTo>
                    <a:lnTo>
                      <a:pt x="209" y="48"/>
                    </a:lnTo>
                    <a:lnTo>
                      <a:pt x="209" y="48"/>
                    </a:lnTo>
                    <a:lnTo>
                      <a:pt x="209" y="48"/>
                    </a:lnTo>
                    <a:lnTo>
                      <a:pt x="209" y="48"/>
                    </a:lnTo>
                    <a:lnTo>
                      <a:pt x="209" y="48"/>
                    </a:lnTo>
                    <a:lnTo>
                      <a:pt x="209" y="40"/>
                    </a:lnTo>
                    <a:lnTo>
                      <a:pt x="209" y="48"/>
                    </a:lnTo>
                    <a:lnTo>
                      <a:pt x="201" y="40"/>
                    </a:lnTo>
                    <a:lnTo>
                      <a:pt x="209" y="40"/>
                    </a:lnTo>
                    <a:lnTo>
                      <a:pt x="201" y="48"/>
                    </a:lnTo>
                    <a:lnTo>
                      <a:pt x="201" y="48"/>
                    </a:lnTo>
                    <a:lnTo>
                      <a:pt x="201" y="48"/>
                    </a:lnTo>
                    <a:lnTo>
                      <a:pt x="201" y="48"/>
                    </a:lnTo>
                    <a:lnTo>
                      <a:pt x="201" y="48"/>
                    </a:lnTo>
                    <a:lnTo>
                      <a:pt x="201" y="48"/>
                    </a:lnTo>
                    <a:lnTo>
                      <a:pt x="201" y="48"/>
                    </a:lnTo>
                    <a:lnTo>
                      <a:pt x="193" y="56"/>
                    </a:lnTo>
                    <a:lnTo>
                      <a:pt x="193" y="56"/>
                    </a:lnTo>
                    <a:lnTo>
                      <a:pt x="193" y="56"/>
                    </a:lnTo>
                    <a:lnTo>
                      <a:pt x="193" y="56"/>
                    </a:lnTo>
                    <a:lnTo>
                      <a:pt x="193" y="56"/>
                    </a:lnTo>
                    <a:lnTo>
                      <a:pt x="193" y="56"/>
                    </a:lnTo>
                    <a:lnTo>
                      <a:pt x="193" y="56"/>
                    </a:lnTo>
                    <a:lnTo>
                      <a:pt x="193" y="56"/>
                    </a:lnTo>
                    <a:lnTo>
                      <a:pt x="185" y="64"/>
                    </a:lnTo>
                    <a:lnTo>
                      <a:pt x="185" y="56"/>
                    </a:lnTo>
                    <a:lnTo>
                      <a:pt x="185" y="64"/>
                    </a:lnTo>
                    <a:lnTo>
                      <a:pt x="185" y="64"/>
                    </a:lnTo>
                    <a:lnTo>
                      <a:pt x="185" y="64"/>
                    </a:lnTo>
                    <a:lnTo>
                      <a:pt x="185" y="64"/>
                    </a:lnTo>
                    <a:lnTo>
                      <a:pt x="185" y="64"/>
                    </a:lnTo>
                    <a:lnTo>
                      <a:pt x="185" y="64"/>
                    </a:lnTo>
                    <a:lnTo>
                      <a:pt x="185" y="64"/>
                    </a:lnTo>
                    <a:lnTo>
                      <a:pt x="185" y="64"/>
                    </a:lnTo>
                    <a:lnTo>
                      <a:pt x="185" y="64"/>
                    </a:lnTo>
                    <a:lnTo>
                      <a:pt x="185" y="64"/>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69" y="81"/>
                    </a:lnTo>
                    <a:lnTo>
                      <a:pt x="169" y="81"/>
                    </a:lnTo>
                    <a:lnTo>
                      <a:pt x="169" y="81"/>
                    </a:lnTo>
                    <a:lnTo>
                      <a:pt x="161" y="81"/>
                    </a:lnTo>
                    <a:lnTo>
                      <a:pt x="161" y="81"/>
                    </a:lnTo>
                    <a:lnTo>
                      <a:pt x="161" y="72"/>
                    </a:lnTo>
                    <a:lnTo>
                      <a:pt x="161" y="72"/>
                    </a:lnTo>
                    <a:lnTo>
                      <a:pt x="153" y="72"/>
                    </a:lnTo>
                    <a:lnTo>
                      <a:pt x="153" y="72"/>
                    </a:lnTo>
                    <a:lnTo>
                      <a:pt x="153" y="72"/>
                    </a:lnTo>
                    <a:lnTo>
                      <a:pt x="153" y="72"/>
                    </a:lnTo>
                    <a:lnTo>
                      <a:pt x="145" y="72"/>
                    </a:lnTo>
                    <a:lnTo>
                      <a:pt x="145" y="72"/>
                    </a:lnTo>
                    <a:lnTo>
                      <a:pt x="145" y="72"/>
                    </a:lnTo>
                    <a:lnTo>
                      <a:pt x="145" y="72"/>
                    </a:lnTo>
                    <a:lnTo>
                      <a:pt x="137" y="72"/>
                    </a:lnTo>
                    <a:lnTo>
                      <a:pt x="137" y="72"/>
                    </a:lnTo>
                    <a:lnTo>
                      <a:pt x="137" y="72"/>
                    </a:lnTo>
                    <a:lnTo>
                      <a:pt x="129" y="64"/>
                    </a:lnTo>
                    <a:lnTo>
                      <a:pt x="129" y="64"/>
                    </a:lnTo>
                    <a:lnTo>
                      <a:pt x="129" y="64"/>
                    </a:lnTo>
                    <a:lnTo>
                      <a:pt x="121" y="64"/>
                    </a:lnTo>
                    <a:lnTo>
                      <a:pt x="121" y="64"/>
                    </a:lnTo>
                    <a:lnTo>
                      <a:pt x="121" y="64"/>
                    </a:lnTo>
                    <a:lnTo>
                      <a:pt x="121" y="64"/>
                    </a:lnTo>
                    <a:lnTo>
                      <a:pt x="121" y="64"/>
                    </a:lnTo>
                    <a:lnTo>
                      <a:pt x="121" y="64"/>
                    </a:lnTo>
                    <a:lnTo>
                      <a:pt x="121" y="64"/>
                    </a:lnTo>
                    <a:lnTo>
                      <a:pt x="121" y="64"/>
                    </a:lnTo>
                    <a:lnTo>
                      <a:pt x="121" y="64"/>
                    </a:lnTo>
                    <a:lnTo>
                      <a:pt x="121" y="64"/>
                    </a:lnTo>
                    <a:lnTo>
                      <a:pt x="113" y="64"/>
                    </a:lnTo>
                    <a:lnTo>
                      <a:pt x="113" y="64"/>
                    </a:lnTo>
                    <a:lnTo>
                      <a:pt x="113" y="64"/>
                    </a:lnTo>
                    <a:lnTo>
                      <a:pt x="113" y="64"/>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56"/>
                    </a:lnTo>
                    <a:lnTo>
                      <a:pt x="113" y="56"/>
                    </a:lnTo>
                    <a:lnTo>
                      <a:pt x="113" y="56"/>
                    </a:lnTo>
                    <a:lnTo>
                      <a:pt x="113" y="56"/>
                    </a:lnTo>
                    <a:lnTo>
                      <a:pt x="113" y="56"/>
                    </a:lnTo>
                    <a:lnTo>
                      <a:pt x="113" y="56"/>
                    </a:lnTo>
                    <a:lnTo>
                      <a:pt x="105" y="56"/>
                    </a:lnTo>
                    <a:lnTo>
                      <a:pt x="105" y="56"/>
                    </a:lnTo>
                    <a:lnTo>
                      <a:pt x="105" y="56"/>
                    </a:lnTo>
                    <a:lnTo>
                      <a:pt x="105" y="56"/>
                    </a:lnTo>
                    <a:lnTo>
                      <a:pt x="105" y="48"/>
                    </a:lnTo>
                    <a:lnTo>
                      <a:pt x="105" y="56"/>
                    </a:lnTo>
                    <a:lnTo>
                      <a:pt x="105" y="56"/>
                    </a:lnTo>
                    <a:lnTo>
                      <a:pt x="105" y="56"/>
                    </a:lnTo>
                    <a:lnTo>
                      <a:pt x="105" y="48"/>
                    </a:lnTo>
                    <a:lnTo>
                      <a:pt x="105" y="48"/>
                    </a:lnTo>
                    <a:lnTo>
                      <a:pt x="105" y="56"/>
                    </a:lnTo>
                    <a:lnTo>
                      <a:pt x="105" y="56"/>
                    </a:lnTo>
                    <a:lnTo>
                      <a:pt x="105" y="48"/>
                    </a:lnTo>
                    <a:lnTo>
                      <a:pt x="105" y="48"/>
                    </a:lnTo>
                    <a:lnTo>
                      <a:pt x="105" y="56"/>
                    </a:lnTo>
                    <a:lnTo>
                      <a:pt x="105" y="56"/>
                    </a:lnTo>
                    <a:lnTo>
                      <a:pt x="97" y="56"/>
                    </a:lnTo>
                    <a:lnTo>
                      <a:pt x="97" y="56"/>
                    </a:lnTo>
                    <a:lnTo>
                      <a:pt x="97" y="56"/>
                    </a:lnTo>
                    <a:lnTo>
                      <a:pt x="97" y="56"/>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0"/>
                    </a:lnTo>
                    <a:lnTo>
                      <a:pt x="113" y="40"/>
                    </a:lnTo>
                    <a:lnTo>
                      <a:pt x="113" y="32"/>
                    </a:lnTo>
                    <a:lnTo>
                      <a:pt x="113" y="32"/>
                    </a:lnTo>
                    <a:lnTo>
                      <a:pt x="121" y="40"/>
                    </a:lnTo>
                    <a:lnTo>
                      <a:pt x="113" y="40"/>
                    </a:lnTo>
                    <a:lnTo>
                      <a:pt x="121" y="40"/>
                    </a:lnTo>
                    <a:lnTo>
                      <a:pt x="121" y="32"/>
                    </a:lnTo>
                    <a:lnTo>
                      <a:pt x="121" y="32"/>
                    </a:lnTo>
                    <a:lnTo>
                      <a:pt x="121" y="32"/>
                    </a:lnTo>
                    <a:lnTo>
                      <a:pt x="121" y="32"/>
                    </a:lnTo>
                    <a:lnTo>
                      <a:pt x="121" y="32"/>
                    </a:lnTo>
                    <a:lnTo>
                      <a:pt x="121" y="32"/>
                    </a:lnTo>
                    <a:lnTo>
                      <a:pt x="121" y="32"/>
                    </a:lnTo>
                    <a:lnTo>
                      <a:pt x="121" y="32"/>
                    </a:lnTo>
                    <a:lnTo>
                      <a:pt x="121" y="32"/>
                    </a:lnTo>
                    <a:lnTo>
                      <a:pt x="129" y="32"/>
                    </a:lnTo>
                    <a:lnTo>
                      <a:pt x="121" y="32"/>
                    </a:lnTo>
                    <a:lnTo>
                      <a:pt x="129" y="32"/>
                    </a:lnTo>
                    <a:lnTo>
                      <a:pt x="129" y="32"/>
                    </a:lnTo>
                    <a:lnTo>
                      <a:pt x="129" y="32"/>
                    </a:lnTo>
                    <a:lnTo>
                      <a:pt x="129" y="32"/>
                    </a:lnTo>
                    <a:lnTo>
                      <a:pt x="129" y="32"/>
                    </a:lnTo>
                    <a:lnTo>
                      <a:pt x="129" y="32"/>
                    </a:lnTo>
                    <a:lnTo>
                      <a:pt x="129" y="32"/>
                    </a:lnTo>
                    <a:lnTo>
                      <a:pt x="129" y="32"/>
                    </a:lnTo>
                    <a:lnTo>
                      <a:pt x="129" y="32"/>
                    </a:lnTo>
                    <a:lnTo>
                      <a:pt x="129" y="32"/>
                    </a:lnTo>
                    <a:lnTo>
                      <a:pt x="137" y="32"/>
                    </a:lnTo>
                    <a:lnTo>
                      <a:pt x="137" y="32"/>
                    </a:lnTo>
                    <a:lnTo>
                      <a:pt x="137" y="32"/>
                    </a:lnTo>
                    <a:lnTo>
                      <a:pt x="137" y="32"/>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8"/>
                    </a:lnTo>
                    <a:lnTo>
                      <a:pt x="145" y="8"/>
                    </a:lnTo>
                    <a:lnTo>
                      <a:pt x="145" y="8"/>
                    </a:lnTo>
                    <a:lnTo>
                      <a:pt x="145" y="8"/>
                    </a:lnTo>
                    <a:lnTo>
                      <a:pt x="145" y="8"/>
                    </a:lnTo>
                    <a:lnTo>
                      <a:pt x="145" y="8"/>
                    </a:lnTo>
                    <a:lnTo>
                      <a:pt x="153" y="8"/>
                    </a:lnTo>
                    <a:lnTo>
                      <a:pt x="153" y="8"/>
                    </a:lnTo>
                    <a:lnTo>
                      <a:pt x="153" y="8"/>
                    </a:lnTo>
                    <a:lnTo>
                      <a:pt x="161" y="8"/>
                    </a:lnTo>
                    <a:lnTo>
                      <a:pt x="161" y="8"/>
                    </a:lnTo>
                    <a:lnTo>
                      <a:pt x="161" y="8"/>
                    </a:lnTo>
                    <a:lnTo>
                      <a:pt x="161" y="8"/>
                    </a:lnTo>
                    <a:lnTo>
                      <a:pt x="161" y="8"/>
                    </a:lnTo>
                    <a:lnTo>
                      <a:pt x="161" y="8"/>
                    </a:lnTo>
                    <a:lnTo>
                      <a:pt x="161" y="8"/>
                    </a:lnTo>
                    <a:lnTo>
                      <a:pt x="169" y="0"/>
                    </a:lnTo>
                    <a:lnTo>
                      <a:pt x="169" y="8"/>
                    </a:lnTo>
                    <a:lnTo>
                      <a:pt x="161" y="8"/>
                    </a:lnTo>
                    <a:lnTo>
                      <a:pt x="161" y="8"/>
                    </a:lnTo>
                    <a:lnTo>
                      <a:pt x="161" y="8"/>
                    </a:lnTo>
                    <a:lnTo>
                      <a:pt x="161" y="8"/>
                    </a:lnTo>
                    <a:lnTo>
                      <a:pt x="161" y="8"/>
                    </a:lnTo>
                    <a:lnTo>
                      <a:pt x="161" y="8"/>
                    </a:lnTo>
                    <a:lnTo>
                      <a:pt x="161" y="8"/>
                    </a:lnTo>
                    <a:lnTo>
                      <a:pt x="161" y="8"/>
                    </a:lnTo>
                    <a:lnTo>
                      <a:pt x="153" y="8"/>
                    </a:lnTo>
                    <a:lnTo>
                      <a:pt x="153" y="8"/>
                    </a:lnTo>
                    <a:lnTo>
                      <a:pt x="153" y="8"/>
                    </a:lnTo>
                    <a:lnTo>
                      <a:pt x="153"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37" y="8"/>
                    </a:lnTo>
                    <a:lnTo>
                      <a:pt x="137" y="8"/>
                    </a:lnTo>
                    <a:lnTo>
                      <a:pt x="137" y="8"/>
                    </a:lnTo>
                    <a:lnTo>
                      <a:pt x="137" y="8"/>
                    </a:lnTo>
                    <a:lnTo>
                      <a:pt x="137" y="0"/>
                    </a:lnTo>
                    <a:lnTo>
                      <a:pt x="137" y="8"/>
                    </a:lnTo>
                    <a:lnTo>
                      <a:pt x="137" y="8"/>
                    </a:lnTo>
                    <a:lnTo>
                      <a:pt x="145" y="8"/>
                    </a:lnTo>
                    <a:lnTo>
                      <a:pt x="145" y="8"/>
                    </a:lnTo>
                    <a:lnTo>
                      <a:pt x="145" y="8"/>
                    </a:lnTo>
                    <a:lnTo>
                      <a:pt x="145" y="8"/>
                    </a:lnTo>
                    <a:lnTo>
                      <a:pt x="145" y="8"/>
                    </a:lnTo>
                    <a:lnTo>
                      <a:pt x="145" y="8"/>
                    </a:lnTo>
                    <a:lnTo>
                      <a:pt x="145" y="8"/>
                    </a:lnTo>
                    <a:lnTo>
                      <a:pt x="145"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16"/>
                    </a:lnTo>
                    <a:lnTo>
                      <a:pt x="129" y="16"/>
                    </a:lnTo>
                    <a:lnTo>
                      <a:pt x="129" y="8"/>
                    </a:lnTo>
                    <a:lnTo>
                      <a:pt x="129" y="16"/>
                    </a:lnTo>
                    <a:lnTo>
                      <a:pt x="129" y="16"/>
                    </a:lnTo>
                    <a:lnTo>
                      <a:pt x="129" y="16"/>
                    </a:lnTo>
                    <a:lnTo>
                      <a:pt x="129" y="16"/>
                    </a:lnTo>
                    <a:lnTo>
                      <a:pt x="121" y="8"/>
                    </a:lnTo>
                    <a:lnTo>
                      <a:pt x="121" y="8"/>
                    </a:lnTo>
                    <a:lnTo>
                      <a:pt x="121" y="8"/>
                    </a:lnTo>
                    <a:lnTo>
                      <a:pt x="121"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16"/>
                    </a:lnTo>
                    <a:lnTo>
                      <a:pt x="97" y="16"/>
                    </a:lnTo>
                    <a:lnTo>
                      <a:pt x="97" y="16"/>
                    </a:lnTo>
                    <a:lnTo>
                      <a:pt x="97" y="16"/>
                    </a:lnTo>
                    <a:lnTo>
                      <a:pt x="97" y="16"/>
                    </a:lnTo>
                    <a:lnTo>
                      <a:pt x="97" y="16"/>
                    </a:lnTo>
                    <a:lnTo>
                      <a:pt x="97" y="16"/>
                    </a:lnTo>
                    <a:lnTo>
                      <a:pt x="97" y="16"/>
                    </a:lnTo>
                    <a:lnTo>
                      <a:pt x="97" y="16"/>
                    </a:lnTo>
                    <a:lnTo>
                      <a:pt x="97"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1" y="16"/>
                    </a:lnTo>
                    <a:lnTo>
                      <a:pt x="89" y="8"/>
                    </a:lnTo>
                    <a:lnTo>
                      <a:pt x="89" y="16"/>
                    </a:lnTo>
                    <a:lnTo>
                      <a:pt x="81" y="16"/>
                    </a:lnTo>
                    <a:lnTo>
                      <a:pt x="81" y="8"/>
                    </a:lnTo>
                    <a:lnTo>
                      <a:pt x="81" y="16"/>
                    </a:lnTo>
                    <a:lnTo>
                      <a:pt x="81" y="16"/>
                    </a:lnTo>
                    <a:lnTo>
                      <a:pt x="72" y="8"/>
                    </a:lnTo>
                    <a:lnTo>
                      <a:pt x="72" y="8"/>
                    </a:lnTo>
                    <a:lnTo>
                      <a:pt x="72" y="8"/>
                    </a:lnTo>
                    <a:lnTo>
                      <a:pt x="72" y="8"/>
                    </a:lnTo>
                    <a:lnTo>
                      <a:pt x="72"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0"/>
                    </a:lnTo>
                    <a:lnTo>
                      <a:pt x="81" y="0"/>
                    </a:lnTo>
                    <a:lnTo>
                      <a:pt x="81" y="0"/>
                    </a:lnTo>
                    <a:lnTo>
                      <a:pt x="81" y="8"/>
                    </a:lnTo>
                    <a:lnTo>
                      <a:pt x="81" y="8"/>
                    </a:lnTo>
                    <a:lnTo>
                      <a:pt x="81" y="8"/>
                    </a:lnTo>
                    <a:lnTo>
                      <a:pt x="64" y="8"/>
                    </a:lnTo>
                    <a:lnTo>
                      <a:pt x="64" y="8"/>
                    </a:lnTo>
                    <a:lnTo>
                      <a:pt x="64" y="8"/>
                    </a:lnTo>
                    <a:lnTo>
                      <a:pt x="64" y="8"/>
                    </a:lnTo>
                    <a:lnTo>
                      <a:pt x="64" y="8"/>
                    </a:lnTo>
                    <a:lnTo>
                      <a:pt x="64" y="8"/>
                    </a:lnTo>
                    <a:lnTo>
                      <a:pt x="64" y="8"/>
                    </a:lnTo>
                    <a:lnTo>
                      <a:pt x="64" y="8"/>
                    </a:lnTo>
                    <a:lnTo>
                      <a:pt x="64" y="8"/>
                    </a:lnTo>
                    <a:lnTo>
                      <a:pt x="56" y="8"/>
                    </a:lnTo>
                    <a:lnTo>
                      <a:pt x="56" y="8"/>
                    </a:lnTo>
                    <a:lnTo>
                      <a:pt x="56" y="16"/>
                    </a:lnTo>
                    <a:lnTo>
                      <a:pt x="56" y="16"/>
                    </a:lnTo>
                    <a:lnTo>
                      <a:pt x="56" y="16"/>
                    </a:lnTo>
                    <a:lnTo>
                      <a:pt x="48" y="16"/>
                    </a:lnTo>
                    <a:lnTo>
                      <a:pt x="48" y="16"/>
                    </a:lnTo>
                    <a:lnTo>
                      <a:pt x="48" y="16"/>
                    </a:lnTo>
                    <a:lnTo>
                      <a:pt x="48" y="16"/>
                    </a:lnTo>
                    <a:lnTo>
                      <a:pt x="48" y="16"/>
                    </a:lnTo>
                    <a:lnTo>
                      <a:pt x="48" y="16"/>
                    </a:lnTo>
                    <a:lnTo>
                      <a:pt x="48" y="16"/>
                    </a:lnTo>
                    <a:lnTo>
                      <a:pt x="48" y="16"/>
                    </a:lnTo>
                    <a:lnTo>
                      <a:pt x="48" y="24"/>
                    </a:lnTo>
                    <a:lnTo>
                      <a:pt x="48" y="24"/>
                    </a:lnTo>
                    <a:lnTo>
                      <a:pt x="48" y="24"/>
                    </a:lnTo>
                    <a:lnTo>
                      <a:pt x="40"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40" y="24"/>
                    </a:lnTo>
                    <a:lnTo>
                      <a:pt x="32" y="24"/>
                    </a:lnTo>
                    <a:lnTo>
                      <a:pt x="32" y="24"/>
                    </a:lnTo>
                    <a:lnTo>
                      <a:pt x="32" y="24"/>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32" y="16"/>
                    </a:lnTo>
                    <a:lnTo>
                      <a:pt x="32" y="16"/>
                    </a:lnTo>
                    <a:lnTo>
                      <a:pt x="32" y="16"/>
                    </a:lnTo>
                    <a:lnTo>
                      <a:pt x="32" y="16"/>
                    </a:lnTo>
                    <a:lnTo>
                      <a:pt x="24" y="16"/>
                    </a:lnTo>
                    <a:lnTo>
                      <a:pt x="24" y="16"/>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24"/>
                    </a:lnTo>
                    <a:lnTo>
                      <a:pt x="32" y="16"/>
                    </a:lnTo>
                    <a:lnTo>
                      <a:pt x="32" y="16"/>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32" y="24"/>
                    </a:lnTo>
                    <a:lnTo>
                      <a:pt x="32" y="24"/>
                    </a:lnTo>
                    <a:lnTo>
                      <a:pt x="32"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395" y="0"/>
                    </a:lnTo>
                    <a:close/>
                    <a:moveTo>
                      <a:pt x="0" y="8"/>
                    </a:moveTo>
                    <a:lnTo>
                      <a:pt x="0" y="0"/>
                    </a:lnTo>
                    <a:lnTo>
                      <a:pt x="0" y="8"/>
                    </a:lnTo>
                    <a:lnTo>
                      <a:pt x="0" y="8"/>
                    </a:lnTo>
                    <a:lnTo>
                      <a:pt x="8" y="8"/>
                    </a:lnTo>
                    <a:lnTo>
                      <a:pt x="8" y="8"/>
                    </a:lnTo>
                    <a:lnTo>
                      <a:pt x="8" y="8"/>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24"/>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32" y="24"/>
                    </a:lnTo>
                    <a:lnTo>
                      <a:pt x="32" y="16"/>
                    </a:lnTo>
                    <a:lnTo>
                      <a:pt x="40" y="24"/>
                    </a:lnTo>
                    <a:lnTo>
                      <a:pt x="32" y="24"/>
                    </a:lnTo>
                    <a:lnTo>
                      <a:pt x="40" y="24"/>
                    </a:lnTo>
                    <a:lnTo>
                      <a:pt x="40" y="24"/>
                    </a:lnTo>
                    <a:lnTo>
                      <a:pt x="40" y="24"/>
                    </a:lnTo>
                    <a:lnTo>
                      <a:pt x="40" y="24"/>
                    </a:lnTo>
                    <a:lnTo>
                      <a:pt x="40" y="24"/>
                    </a:lnTo>
                    <a:lnTo>
                      <a:pt x="40" y="16"/>
                    </a:lnTo>
                    <a:lnTo>
                      <a:pt x="40" y="16"/>
                    </a:lnTo>
                    <a:lnTo>
                      <a:pt x="40" y="24"/>
                    </a:lnTo>
                    <a:lnTo>
                      <a:pt x="40" y="24"/>
                    </a:lnTo>
                    <a:lnTo>
                      <a:pt x="40" y="24"/>
                    </a:lnTo>
                    <a:lnTo>
                      <a:pt x="40" y="24"/>
                    </a:lnTo>
                    <a:lnTo>
                      <a:pt x="40" y="24"/>
                    </a:lnTo>
                    <a:lnTo>
                      <a:pt x="40" y="24"/>
                    </a:lnTo>
                    <a:lnTo>
                      <a:pt x="48" y="16"/>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56" y="16"/>
                    </a:lnTo>
                    <a:lnTo>
                      <a:pt x="56" y="16"/>
                    </a:lnTo>
                    <a:lnTo>
                      <a:pt x="56" y="8"/>
                    </a:lnTo>
                    <a:lnTo>
                      <a:pt x="56" y="8"/>
                    </a:lnTo>
                    <a:lnTo>
                      <a:pt x="56" y="8"/>
                    </a:lnTo>
                    <a:lnTo>
                      <a:pt x="56" y="8"/>
                    </a:lnTo>
                    <a:lnTo>
                      <a:pt x="56" y="8"/>
                    </a:lnTo>
                    <a:lnTo>
                      <a:pt x="64" y="8"/>
                    </a:lnTo>
                    <a:lnTo>
                      <a:pt x="64" y="8"/>
                    </a:lnTo>
                    <a:lnTo>
                      <a:pt x="64" y="8"/>
                    </a:lnTo>
                    <a:lnTo>
                      <a:pt x="64" y="8"/>
                    </a:lnTo>
                    <a:lnTo>
                      <a:pt x="64" y="0"/>
                    </a:lnTo>
                    <a:lnTo>
                      <a:pt x="64" y="0"/>
                    </a:lnTo>
                    <a:lnTo>
                      <a:pt x="81" y="0"/>
                    </a:lnTo>
                    <a:lnTo>
                      <a:pt x="81" y="0"/>
                    </a:lnTo>
                    <a:lnTo>
                      <a:pt x="81" y="0"/>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72" y="8"/>
                    </a:lnTo>
                    <a:lnTo>
                      <a:pt x="72" y="8"/>
                    </a:lnTo>
                    <a:lnTo>
                      <a:pt x="81" y="8"/>
                    </a:lnTo>
                    <a:lnTo>
                      <a:pt x="81" y="8"/>
                    </a:lnTo>
                    <a:lnTo>
                      <a:pt x="81" y="8"/>
                    </a:lnTo>
                    <a:lnTo>
                      <a:pt x="81" y="8"/>
                    </a:lnTo>
                    <a:lnTo>
                      <a:pt x="89" y="8"/>
                    </a:lnTo>
                    <a:lnTo>
                      <a:pt x="89" y="8"/>
                    </a:lnTo>
                    <a:lnTo>
                      <a:pt x="89" y="8"/>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97" y="16"/>
                    </a:lnTo>
                    <a:lnTo>
                      <a:pt x="97" y="16"/>
                    </a:lnTo>
                    <a:lnTo>
                      <a:pt x="97" y="16"/>
                    </a:lnTo>
                    <a:lnTo>
                      <a:pt x="97" y="16"/>
                    </a:lnTo>
                    <a:lnTo>
                      <a:pt x="97" y="16"/>
                    </a:lnTo>
                    <a:lnTo>
                      <a:pt x="97" y="16"/>
                    </a:lnTo>
                    <a:lnTo>
                      <a:pt x="97" y="16"/>
                    </a:lnTo>
                    <a:lnTo>
                      <a:pt x="97" y="16"/>
                    </a:lnTo>
                    <a:lnTo>
                      <a:pt x="97" y="8"/>
                    </a:lnTo>
                    <a:lnTo>
                      <a:pt x="97" y="8"/>
                    </a:lnTo>
                    <a:lnTo>
                      <a:pt x="105" y="8"/>
                    </a:lnTo>
                    <a:lnTo>
                      <a:pt x="105" y="8"/>
                    </a:lnTo>
                    <a:lnTo>
                      <a:pt x="105" y="8"/>
                    </a:lnTo>
                    <a:lnTo>
                      <a:pt x="105" y="8"/>
                    </a:lnTo>
                    <a:lnTo>
                      <a:pt x="105" y="8"/>
                    </a:lnTo>
                    <a:lnTo>
                      <a:pt x="105" y="8"/>
                    </a:lnTo>
                    <a:lnTo>
                      <a:pt x="97" y="8"/>
                    </a:lnTo>
                    <a:lnTo>
                      <a:pt x="97" y="8"/>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13" y="0"/>
                    </a:lnTo>
                    <a:lnTo>
                      <a:pt x="113" y="8"/>
                    </a:lnTo>
                    <a:lnTo>
                      <a:pt x="113" y="8"/>
                    </a:lnTo>
                    <a:lnTo>
                      <a:pt x="113" y="8"/>
                    </a:lnTo>
                    <a:lnTo>
                      <a:pt x="113" y="0"/>
                    </a:lnTo>
                    <a:lnTo>
                      <a:pt x="113" y="0"/>
                    </a:lnTo>
                    <a:lnTo>
                      <a:pt x="113" y="8"/>
                    </a:lnTo>
                    <a:lnTo>
                      <a:pt x="113"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1" y="8"/>
                    </a:lnTo>
                    <a:lnTo>
                      <a:pt x="121" y="8"/>
                    </a:lnTo>
                    <a:lnTo>
                      <a:pt x="121" y="8"/>
                    </a:lnTo>
                    <a:lnTo>
                      <a:pt x="121" y="8"/>
                    </a:lnTo>
                    <a:lnTo>
                      <a:pt x="129" y="8"/>
                    </a:lnTo>
                    <a:lnTo>
                      <a:pt x="129" y="8"/>
                    </a:lnTo>
                    <a:lnTo>
                      <a:pt x="129" y="8"/>
                    </a:lnTo>
                    <a:lnTo>
                      <a:pt x="129" y="16"/>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0"/>
                    </a:lnTo>
                    <a:lnTo>
                      <a:pt x="137" y="0"/>
                    </a:lnTo>
                    <a:lnTo>
                      <a:pt x="137" y="0"/>
                    </a:lnTo>
                    <a:lnTo>
                      <a:pt x="145" y="0"/>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53" y="8"/>
                    </a:lnTo>
                    <a:lnTo>
                      <a:pt x="153" y="8"/>
                    </a:lnTo>
                    <a:lnTo>
                      <a:pt x="153" y="8"/>
                    </a:lnTo>
                    <a:lnTo>
                      <a:pt x="153" y="8"/>
                    </a:lnTo>
                    <a:lnTo>
                      <a:pt x="161" y="8"/>
                    </a:lnTo>
                    <a:lnTo>
                      <a:pt x="161" y="8"/>
                    </a:lnTo>
                    <a:lnTo>
                      <a:pt x="161" y="8"/>
                    </a:lnTo>
                    <a:lnTo>
                      <a:pt x="161" y="8"/>
                    </a:lnTo>
                    <a:lnTo>
                      <a:pt x="161" y="8"/>
                    </a:lnTo>
                    <a:lnTo>
                      <a:pt x="161" y="8"/>
                    </a:lnTo>
                    <a:lnTo>
                      <a:pt x="161" y="0"/>
                    </a:lnTo>
                    <a:lnTo>
                      <a:pt x="161" y="0"/>
                    </a:lnTo>
                    <a:lnTo>
                      <a:pt x="169" y="0"/>
                    </a:lnTo>
                    <a:lnTo>
                      <a:pt x="169" y="8"/>
                    </a:lnTo>
                    <a:lnTo>
                      <a:pt x="169" y="8"/>
                    </a:lnTo>
                    <a:lnTo>
                      <a:pt x="161" y="8"/>
                    </a:lnTo>
                    <a:lnTo>
                      <a:pt x="169" y="8"/>
                    </a:lnTo>
                    <a:lnTo>
                      <a:pt x="161" y="8"/>
                    </a:lnTo>
                    <a:lnTo>
                      <a:pt x="161" y="8"/>
                    </a:lnTo>
                    <a:lnTo>
                      <a:pt x="161" y="8"/>
                    </a:lnTo>
                    <a:lnTo>
                      <a:pt x="161" y="8"/>
                    </a:lnTo>
                    <a:lnTo>
                      <a:pt x="161" y="8"/>
                    </a:lnTo>
                    <a:lnTo>
                      <a:pt x="153" y="8"/>
                    </a:lnTo>
                    <a:lnTo>
                      <a:pt x="153" y="8"/>
                    </a:lnTo>
                    <a:lnTo>
                      <a:pt x="153" y="8"/>
                    </a:lnTo>
                    <a:lnTo>
                      <a:pt x="145" y="8"/>
                    </a:lnTo>
                    <a:lnTo>
                      <a:pt x="145" y="8"/>
                    </a:lnTo>
                    <a:lnTo>
                      <a:pt x="145" y="8"/>
                    </a:lnTo>
                    <a:lnTo>
                      <a:pt x="145" y="16"/>
                    </a:lnTo>
                    <a:lnTo>
                      <a:pt x="145" y="16"/>
                    </a:lnTo>
                    <a:lnTo>
                      <a:pt x="145" y="8"/>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32"/>
                    </a:lnTo>
                    <a:lnTo>
                      <a:pt x="137" y="32"/>
                    </a:lnTo>
                    <a:lnTo>
                      <a:pt x="137" y="32"/>
                    </a:lnTo>
                    <a:lnTo>
                      <a:pt x="137"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lnTo>
                      <a:pt x="121" y="32"/>
                    </a:lnTo>
                    <a:lnTo>
                      <a:pt x="121" y="40"/>
                    </a:lnTo>
                    <a:lnTo>
                      <a:pt x="121"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8"/>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13" y="56"/>
                    </a:lnTo>
                    <a:lnTo>
                      <a:pt x="113" y="56"/>
                    </a:lnTo>
                    <a:lnTo>
                      <a:pt x="113" y="56"/>
                    </a:lnTo>
                    <a:lnTo>
                      <a:pt x="113" y="56"/>
                    </a:lnTo>
                    <a:lnTo>
                      <a:pt x="113" y="48"/>
                    </a:lnTo>
                    <a:lnTo>
                      <a:pt x="113" y="56"/>
                    </a:lnTo>
                    <a:lnTo>
                      <a:pt x="113" y="48"/>
                    </a:lnTo>
                    <a:lnTo>
                      <a:pt x="113" y="48"/>
                    </a:lnTo>
                    <a:lnTo>
                      <a:pt x="113" y="48"/>
                    </a:lnTo>
                    <a:lnTo>
                      <a:pt x="113" y="48"/>
                    </a:lnTo>
                    <a:lnTo>
                      <a:pt x="113" y="48"/>
                    </a:lnTo>
                    <a:lnTo>
                      <a:pt x="113" y="48"/>
                    </a:lnTo>
                    <a:lnTo>
                      <a:pt x="113" y="48"/>
                    </a:lnTo>
                    <a:lnTo>
                      <a:pt x="113" y="48"/>
                    </a:lnTo>
                    <a:lnTo>
                      <a:pt x="113" y="48"/>
                    </a:lnTo>
                    <a:lnTo>
                      <a:pt x="121" y="48"/>
                    </a:lnTo>
                    <a:lnTo>
                      <a:pt x="121" y="48"/>
                    </a:lnTo>
                    <a:lnTo>
                      <a:pt x="121" y="48"/>
                    </a:lnTo>
                    <a:lnTo>
                      <a:pt x="121" y="48"/>
                    </a:lnTo>
                    <a:lnTo>
                      <a:pt x="113" y="56"/>
                    </a:lnTo>
                    <a:lnTo>
                      <a:pt x="113" y="48"/>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64"/>
                    </a:lnTo>
                    <a:lnTo>
                      <a:pt x="113"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9" y="64"/>
                    </a:lnTo>
                    <a:lnTo>
                      <a:pt x="129" y="64"/>
                    </a:lnTo>
                    <a:lnTo>
                      <a:pt x="129" y="64"/>
                    </a:lnTo>
                    <a:lnTo>
                      <a:pt x="137" y="72"/>
                    </a:lnTo>
                    <a:lnTo>
                      <a:pt x="137" y="72"/>
                    </a:lnTo>
                    <a:lnTo>
                      <a:pt x="137" y="72"/>
                    </a:lnTo>
                    <a:lnTo>
                      <a:pt x="145" y="72"/>
                    </a:lnTo>
                    <a:lnTo>
                      <a:pt x="145" y="72"/>
                    </a:lnTo>
                    <a:lnTo>
                      <a:pt x="145" y="72"/>
                    </a:lnTo>
                    <a:lnTo>
                      <a:pt x="145" y="72"/>
                    </a:lnTo>
                    <a:lnTo>
                      <a:pt x="153" y="72"/>
                    </a:lnTo>
                    <a:lnTo>
                      <a:pt x="153" y="72"/>
                    </a:lnTo>
                    <a:lnTo>
                      <a:pt x="153" y="72"/>
                    </a:lnTo>
                    <a:lnTo>
                      <a:pt x="153" y="72"/>
                    </a:lnTo>
                    <a:lnTo>
                      <a:pt x="161" y="72"/>
                    </a:lnTo>
                    <a:lnTo>
                      <a:pt x="161" y="72"/>
                    </a:lnTo>
                    <a:lnTo>
                      <a:pt x="161" y="72"/>
                    </a:lnTo>
                    <a:lnTo>
                      <a:pt x="161" y="72"/>
                    </a:lnTo>
                    <a:lnTo>
                      <a:pt x="169" y="72"/>
                    </a:lnTo>
                    <a:lnTo>
                      <a:pt x="169" y="72"/>
                    </a:lnTo>
                    <a:lnTo>
                      <a:pt x="169" y="72"/>
                    </a:lnTo>
                    <a:lnTo>
                      <a:pt x="169" y="72"/>
                    </a:lnTo>
                    <a:lnTo>
                      <a:pt x="169" y="81"/>
                    </a:lnTo>
                    <a:lnTo>
                      <a:pt x="169" y="81"/>
                    </a:lnTo>
                    <a:lnTo>
                      <a:pt x="169" y="72"/>
                    </a:lnTo>
                    <a:lnTo>
                      <a:pt x="169" y="72"/>
                    </a:lnTo>
                    <a:lnTo>
                      <a:pt x="169" y="72"/>
                    </a:lnTo>
                    <a:lnTo>
                      <a:pt x="169" y="72"/>
                    </a:lnTo>
                    <a:lnTo>
                      <a:pt x="177" y="72"/>
                    </a:lnTo>
                    <a:lnTo>
                      <a:pt x="177" y="72"/>
                    </a:lnTo>
                    <a:lnTo>
                      <a:pt x="177" y="72"/>
                    </a:lnTo>
                    <a:lnTo>
                      <a:pt x="177" y="72"/>
                    </a:lnTo>
                    <a:lnTo>
                      <a:pt x="177" y="64"/>
                    </a:lnTo>
                    <a:lnTo>
                      <a:pt x="177" y="64"/>
                    </a:lnTo>
                    <a:lnTo>
                      <a:pt x="185" y="64"/>
                    </a:lnTo>
                    <a:lnTo>
                      <a:pt x="185" y="64"/>
                    </a:lnTo>
                    <a:lnTo>
                      <a:pt x="185" y="64"/>
                    </a:lnTo>
                    <a:lnTo>
                      <a:pt x="185" y="64"/>
                    </a:lnTo>
                    <a:lnTo>
                      <a:pt x="185" y="64"/>
                    </a:lnTo>
                    <a:lnTo>
                      <a:pt x="185" y="64"/>
                    </a:lnTo>
                    <a:lnTo>
                      <a:pt x="185" y="64"/>
                    </a:lnTo>
                    <a:lnTo>
                      <a:pt x="185" y="64"/>
                    </a:lnTo>
                    <a:lnTo>
                      <a:pt x="185" y="56"/>
                    </a:lnTo>
                    <a:lnTo>
                      <a:pt x="185" y="56"/>
                    </a:lnTo>
                    <a:lnTo>
                      <a:pt x="185" y="56"/>
                    </a:lnTo>
                    <a:lnTo>
                      <a:pt x="193" y="56"/>
                    </a:lnTo>
                    <a:lnTo>
                      <a:pt x="193" y="56"/>
                    </a:lnTo>
                    <a:lnTo>
                      <a:pt x="193" y="56"/>
                    </a:lnTo>
                    <a:lnTo>
                      <a:pt x="193" y="56"/>
                    </a:lnTo>
                    <a:lnTo>
                      <a:pt x="193" y="56"/>
                    </a:lnTo>
                    <a:lnTo>
                      <a:pt x="193" y="56"/>
                    </a:lnTo>
                    <a:lnTo>
                      <a:pt x="193" y="56"/>
                    </a:lnTo>
                    <a:lnTo>
                      <a:pt x="201" y="48"/>
                    </a:lnTo>
                    <a:lnTo>
                      <a:pt x="201" y="48"/>
                    </a:lnTo>
                    <a:lnTo>
                      <a:pt x="201" y="48"/>
                    </a:lnTo>
                    <a:lnTo>
                      <a:pt x="201" y="40"/>
                    </a:lnTo>
                    <a:lnTo>
                      <a:pt x="201" y="40"/>
                    </a:lnTo>
                    <a:lnTo>
                      <a:pt x="201" y="40"/>
                    </a:lnTo>
                    <a:lnTo>
                      <a:pt x="201" y="40"/>
                    </a:lnTo>
                    <a:lnTo>
                      <a:pt x="201" y="40"/>
                    </a:lnTo>
                    <a:lnTo>
                      <a:pt x="209" y="40"/>
                    </a:lnTo>
                    <a:lnTo>
                      <a:pt x="209" y="40"/>
                    </a:lnTo>
                    <a:lnTo>
                      <a:pt x="209" y="40"/>
                    </a:lnTo>
                    <a:lnTo>
                      <a:pt x="209" y="48"/>
                    </a:lnTo>
                    <a:lnTo>
                      <a:pt x="209" y="40"/>
                    </a:lnTo>
                    <a:lnTo>
                      <a:pt x="209" y="48"/>
                    </a:lnTo>
                    <a:lnTo>
                      <a:pt x="209" y="48"/>
                    </a:lnTo>
                    <a:lnTo>
                      <a:pt x="209" y="48"/>
                    </a:lnTo>
                    <a:lnTo>
                      <a:pt x="209" y="48"/>
                    </a:lnTo>
                    <a:lnTo>
                      <a:pt x="209" y="48"/>
                    </a:lnTo>
                    <a:lnTo>
                      <a:pt x="209" y="48"/>
                    </a:lnTo>
                    <a:lnTo>
                      <a:pt x="209" y="48"/>
                    </a:lnTo>
                    <a:lnTo>
                      <a:pt x="201" y="48"/>
                    </a:lnTo>
                    <a:lnTo>
                      <a:pt x="201" y="48"/>
                    </a:lnTo>
                    <a:lnTo>
                      <a:pt x="201" y="48"/>
                    </a:lnTo>
                    <a:lnTo>
                      <a:pt x="201" y="48"/>
                    </a:lnTo>
                    <a:lnTo>
                      <a:pt x="201" y="56"/>
                    </a:lnTo>
                    <a:lnTo>
                      <a:pt x="201" y="56"/>
                    </a:lnTo>
                    <a:lnTo>
                      <a:pt x="193" y="56"/>
                    </a:lnTo>
                    <a:lnTo>
                      <a:pt x="193" y="56"/>
                    </a:lnTo>
                    <a:lnTo>
                      <a:pt x="193" y="56"/>
                    </a:lnTo>
                    <a:lnTo>
                      <a:pt x="193" y="56"/>
                    </a:lnTo>
                    <a:lnTo>
                      <a:pt x="193" y="64"/>
                    </a:lnTo>
                    <a:lnTo>
                      <a:pt x="193" y="64"/>
                    </a:lnTo>
                    <a:lnTo>
                      <a:pt x="193" y="64"/>
                    </a:lnTo>
                    <a:lnTo>
                      <a:pt x="193" y="64"/>
                    </a:lnTo>
                    <a:lnTo>
                      <a:pt x="193" y="64"/>
                    </a:lnTo>
                    <a:lnTo>
                      <a:pt x="193" y="64"/>
                    </a:lnTo>
                    <a:lnTo>
                      <a:pt x="193" y="64"/>
                    </a:lnTo>
                    <a:lnTo>
                      <a:pt x="193" y="64"/>
                    </a:lnTo>
                    <a:lnTo>
                      <a:pt x="193" y="64"/>
                    </a:lnTo>
                    <a:lnTo>
                      <a:pt x="185" y="64"/>
                    </a:lnTo>
                    <a:lnTo>
                      <a:pt x="185" y="64"/>
                    </a:lnTo>
                    <a:lnTo>
                      <a:pt x="185" y="64"/>
                    </a:lnTo>
                    <a:lnTo>
                      <a:pt x="185" y="72"/>
                    </a:lnTo>
                    <a:lnTo>
                      <a:pt x="185" y="72"/>
                    </a:lnTo>
                    <a:lnTo>
                      <a:pt x="185" y="72"/>
                    </a:lnTo>
                    <a:lnTo>
                      <a:pt x="185" y="72"/>
                    </a:lnTo>
                    <a:lnTo>
                      <a:pt x="185" y="72"/>
                    </a:lnTo>
                    <a:lnTo>
                      <a:pt x="185" y="72"/>
                    </a:lnTo>
                    <a:lnTo>
                      <a:pt x="185" y="72"/>
                    </a:lnTo>
                    <a:lnTo>
                      <a:pt x="185" y="72"/>
                    </a:lnTo>
                    <a:lnTo>
                      <a:pt x="177" y="72"/>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77" y="81"/>
                    </a:lnTo>
                    <a:lnTo>
                      <a:pt x="177" y="81"/>
                    </a:lnTo>
                    <a:lnTo>
                      <a:pt x="177" y="81"/>
                    </a:lnTo>
                    <a:lnTo>
                      <a:pt x="177" y="81"/>
                    </a:lnTo>
                    <a:lnTo>
                      <a:pt x="177" y="81"/>
                    </a:lnTo>
                    <a:lnTo>
                      <a:pt x="177" y="81"/>
                    </a:lnTo>
                    <a:lnTo>
                      <a:pt x="185" y="81"/>
                    </a:lnTo>
                    <a:lnTo>
                      <a:pt x="185" y="81"/>
                    </a:lnTo>
                    <a:lnTo>
                      <a:pt x="185" y="81"/>
                    </a:lnTo>
                    <a:lnTo>
                      <a:pt x="185" y="81"/>
                    </a:lnTo>
                    <a:lnTo>
                      <a:pt x="185" y="81"/>
                    </a:lnTo>
                    <a:lnTo>
                      <a:pt x="185" y="81"/>
                    </a:lnTo>
                    <a:lnTo>
                      <a:pt x="185" y="81"/>
                    </a:lnTo>
                    <a:lnTo>
                      <a:pt x="185" y="89"/>
                    </a:lnTo>
                    <a:lnTo>
                      <a:pt x="185" y="89"/>
                    </a:lnTo>
                    <a:lnTo>
                      <a:pt x="193" y="89"/>
                    </a:lnTo>
                    <a:lnTo>
                      <a:pt x="193" y="89"/>
                    </a:lnTo>
                    <a:lnTo>
                      <a:pt x="193" y="89"/>
                    </a:lnTo>
                    <a:lnTo>
                      <a:pt x="193" y="89"/>
                    </a:lnTo>
                    <a:lnTo>
                      <a:pt x="193" y="89"/>
                    </a:lnTo>
                    <a:lnTo>
                      <a:pt x="193" y="89"/>
                    </a:lnTo>
                    <a:lnTo>
                      <a:pt x="193" y="97"/>
                    </a:lnTo>
                    <a:lnTo>
                      <a:pt x="193" y="97"/>
                    </a:lnTo>
                    <a:lnTo>
                      <a:pt x="201" y="97"/>
                    </a:lnTo>
                    <a:lnTo>
                      <a:pt x="201"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18" y="97"/>
                    </a:lnTo>
                    <a:lnTo>
                      <a:pt x="218" y="97"/>
                    </a:lnTo>
                    <a:lnTo>
                      <a:pt x="218" y="97"/>
                    </a:lnTo>
                    <a:lnTo>
                      <a:pt x="218" y="97"/>
                    </a:lnTo>
                    <a:lnTo>
                      <a:pt x="218" y="105"/>
                    </a:lnTo>
                    <a:lnTo>
                      <a:pt x="218" y="105"/>
                    </a:lnTo>
                    <a:lnTo>
                      <a:pt x="226" y="97"/>
                    </a:lnTo>
                    <a:lnTo>
                      <a:pt x="226" y="97"/>
                    </a:lnTo>
                    <a:lnTo>
                      <a:pt x="226" y="105"/>
                    </a:lnTo>
                    <a:lnTo>
                      <a:pt x="226" y="105"/>
                    </a:lnTo>
                    <a:lnTo>
                      <a:pt x="226" y="105"/>
                    </a:lnTo>
                    <a:lnTo>
                      <a:pt x="226" y="105"/>
                    </a:lnTo>
                    <a:lnTo>
                      <a:pt x="226" y="105"/>
                    </a:lnTo>
                    <a:lnTo>
                      <a:pt x="226"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42" y="105"/>
                    </a:lnTo>
                    <a:lnTo>
                      <a:pt x="242" y="105"/>
                    </a:lnTo>
                    <a:lnTo>
                      <a:pt x="242" y="105"/>
                    </a:lnTo>
                    <a:lnTo>
                      <a:pt x="242" y="105"/>
                    </a:lnTo>
                    <a:lnTo>
                      <a:pt x="250" y="105"/>
                    </a:lnTo>
                    <a:lnTo>
                      <a:pt x="250" y="105"/>
                    </a:lnTo>
                    <a:lnTo>
                      <a:pt x="250" y="105"/>
                    </a:lnTo>
                    <a:lnTo>
                      <a:pt x="250" y="105"/>
                    </a:lnTo>
                    <a:lnTo>
                      <a:pt x="250" y="105"/>
                    </a:lnTo>
                    <a:lnTo>
                      <a:pt x="250" y="97"/>
                    </a:lnTo>
                    <a:lnTo>
                      <a:pt x="250" y="97"/>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66" y="105"/>
                    </a:lnTo>
                    <a:lnTo>
                      <a:pt x="266" y="105"/>
                    </a:lnTo>
                    <a:lnTo>
                      <a:pt x="266" y="105"/>
                    </a:lnTo>
                    <a:lnTo>
                      <a:pt x="258" y="105"/>
                    </a:lnTo>
                    <a:lnTo>
                      <a:pt x="258" y="105"/>
                    </a:lnTo>
                    <a:lnTo>
                      <a:pt x="258" y="105"/>
                    </a:lnTo>
                    <a:lnTo>
                      <a:pt x="258" y="105"/>
                    </a:lnTo>
                    <a:lnTo>
                      <a:pt x="258" y="105"/>
                    </a:lnTo>
                    <a:lnTo>
                      <a:pt x="258" y="105"/>
                    </a:lnTo>
                    <a:lnTo>
                      <a:pt x="250" y="105"/>
                    </a:lnTo>
                    <a:lnTo>
                      <a:pt x="250" y="105"/>
                    </a:lnTo>
                    <a:lnTo>
                      <a:pt x="250" y="105"/>
                    </a:lnTo>
                    <a:lnTo>
                      <a:pt x="250" y="105"/>
                    </a:lnTo>
                    <a:lnTo>
                      <a:pt x="250" y="105"/>
                    </a:lnTo>
                    <a:lnTo>
                      <a:pt x="250" y="105"/>
                    </a:lnTo>
                    <a:lnTo>
                      <a:pt x="250" y="105"/>
                    </a:lnTo>
                    <a:lnTo>
                      <a:pt x="250" y="105"/>
                    </a:lnTo>
                    <a:lnTo>
                      <a:pt x="266" y="113"/>
                    </a:lnTo>
                    <a:lnTo>
                      <a:pt x="266" y="113"/>
                    </a:lnTo>
                    <a:lnTo>
                      <a:pt x="274" y="113"/>
                    </a:lnTo>
                    <a:lnTo>
                      <a:pt x="274" y="113"/>
                    </a:lnTo>
                    <a:lnTo>
                      <a:pt x="282" y="113"/>
                    </a:lnTo>
                    <a:lnTo>
                      <a:pt x="282" y="113"/>
                    </a:lnTo>
                    <a:lnTo>
                      <a:pt x="282" y="113"/>
                    </a:lnTo>
                    <a:lnTo>
                      <a:pt x="282" y="113"/>
                    </a:lnTo>
                    <a:lnTo>
                      <a:pt x="282" y="113"/>
                    </a:lnTo>
                    <a:lnTo>
                      <a:pt x="282" y="121"/>
                    </a:lnTo>
                    <a:lnTo>
                      <a:pt x="282" y="121"/>
                    </a:lnTo>
                    <a:lnTo>
                      <a:pt x="290" y="121"/>
                    </a:lnTo>
                    <a:lnTo>
                      <a:pt x="282" y="121"/>
                    </a:lnTo>
                    <a:lnTo>
                      <a:pt x="290" y="121"/>
                    </a:lnTo>
                    <a:lnTo>
                      <a:pt x="298" y="121"/>
                    </a:lnTo>
                    <a:lnTo>
                      <a:pt x="298" y="121"/>
                    </a:lnTo>
                    <a:lnTo>
                      <a:pt x="298" y="121"/>
                    </a:lnTo>
                    <a:lnTo>
                      <a:pt x="298" y="121"/>
                    </a:lnTo>
                    <a:lnTo>
                      <a:pt x="298" y="121"/>
                    </a:lnTo>
                    <a:lnTo>
                      <a:pt x="298" y="121"/>
                    </a:lnTo>
                    <a:lnTo>
                      <a:pt x="314" y="129"/>
                    </a:lnTo>
                    <a:lnTo>
                      <a:pt x="314" y="129"/>
                    </a:lnTo>
                    <a:lnTo>
                      <a:pt x="314" y="129"/>
                    </a:lnTo>
                    <a:lnTo>
                      <a:pt x="322" y="129"/>
                    </a:lnTo>
                    <a:lnTo>
                      <a:pt x="322" y="129"/>
                    </a:lnTo>
                    <a:lnTo>
                      <a:pt x="322" y="129"/>
                    </a:lnTo>
                    <a:lnTo>
                      <a:pt x="322" y="129"/>
                    </a:lnTo>
                    <a:lnTo>
                      <a:pt x="322" y="129"/>
                    </a:lnTo>
                    <a:lnTo>
                      <a:pt x="322" y="129"/>
                    </a:lnTo>
                    <a:lnTo>
                      <a:pt x="330" y="129"/>
                    </a:lnTo>
                    <a:lnTo>
                      <a:pt x="330" y="129"/>
                    </a:lnTo>
                    <a:lnTo>
                      <a:pt x="330" y="137"/>
                    </a:lnTo>
                    <a:lnTo>
                      <a:pt x="338" y="137"/>
                    </a:lnTo>
                    <a:lnTo>
                      <a:pt x="338" y="137"/>
                    </a:lnTo>
                    <a:lnTo>
                      <a:pt x="338" y="137"/>
                    </a:lnTo>
                    <a:lnTo>
                      <a:pt x="338" y="137"/>
                    </a:lnTo>
                    <a:lnTo>
                      <a:pt x="347" y="137"/>
                    </a:lnTo>
                    <a:lnTo>
                      <a:pt x="347" y="137"/>
                    </a:lnTo>
                    <a:lnTo>
                      <a:pt x="347" y="137"/>
                    </a:lnTo>
                    <a:lnTo>
                      <a:pt x="347" y="137"/>
                    </a:lnTo>
                    <a:lnTo>
                      <a:pt x="347" y="137"/>
                    </a:lnTo>
                    <a:lnTo>
                      <a:pt x="347" y="137"/>
                    </a:lnTo>
                    <a:lnTo>
                      <a:pt x="347" y="137"/>
                    </a:lnTo>
                    <a:lnTo>
                      <a:pt x="347" y="137"/>
                    </a:lnTo>
                    <a:lnTo>
                      <a:pt x="355" y="137"/>
                    </a:lnTo>
                    <a:lnTo>
                      <a:pt x="355" y="137"/>
                    </a:lnTo>
                    <a:lnTo>
                      <a:pt x="355" y="137"/>
                    </a:lnTo>
                    <a:lnTo>
                      <a:pt x="355" y="145"/>
                    </a:lnTo>
                    <a:lnTo>
                      <a:pt x="355"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71" y="145"/>
                    </a:lnTo>
                    <a:lnTo>
                      <a:pt x="371" y="145"/>
                    </a:lnTo>
                    <a:lnTo>
                      <a:pt x="371" y="145"/>
                    </a:lnTo>
                    <a:lnTo>
                      <a:pt x="379" y="145"/>
                    </a:lnTo>
                    <a:lnTo>
                      <a:pt x="379" y="145"/>
                    </a:lnTo>
                    <a:lnTo>
                      <a:pt x="379" y="145"/>
                    </a:lnTo>
                    <a:lnTo>
                      <a:pt x="379" y="145"/>
                    </a:lnTo>
                    <a:lnTo>
                      <a:pt x="379" y="145"/>
                    </a:lnTo>
                    <a:lnTo>
                      <a:pt x="395" y="145"/>
                    </a:lnTo>
                    <a:lnTo>
                      <a:pt x="395" y="145"/>
                    </a:lnTo>
                    <a:lnTo>
                      <a:pt x="395" y="145"/>
                    </a:lnTo>
                    <a:lnTo>
                      <a:pt x="395" y="145"/>
                    </a:lnTo>
                    <a:lnTo>
                      <a:pt x="395" y="145"/>
                    </a:lnTo>
                    <a:lnTo>
                      <a:pt x="395" y="145"/>
                    </a:lnTo>
                    <a:lnTo>
                      <a:pt x="395" y="145"/>
                    </a:lnTo>
                    <a:lnTo>
                      <a:pt x="395" y="145"/>
                    </a:lnTo>
                    <a:lnTo>
                      <a:pt x="403" y="145"/>
                    </a:lnTo>
                    <a:lnTo>
                      <a:pt x="403" y="145"/>
                    </a:lnTo>
                    <a:lnTo>
                      <a:pt x="403" y="145"/>
                    </a:lnTo>
                    <a:lnTo>
                      <a:pt x="395" y="145"/>
                    </a:lnTo>
                    <a:lnTo>
                      <a:pt x="395"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37"/>
                    </a:lnTo>
                    <a:lnTo>
                      <a:pt x="411" y="137"/>
                    </a:lnTo>
                    <a:lnTo>
                      <a:pt x="411" y="137"/>
                    </a:lnTo>
                    <a:lnTo>
                      <a:pt x="411" y="137"/>
                    </a:lnTo>
                    <a:lnTo>
                      <a:pt x="411" y="137"/>
                    </a:lnTo>
                    <a:lnTo>
                      <a:pt x="411" y="137"/>
                    </a:lnTo>
                    <a:lnTo>
                      <a:pt x="419" y="137"/>
                    </a:lnTo>
                    <a:lnTo>
                      <a:pt x="419" y="137"/>
                    </a:lnTo>
                    <a:lnTo>
                      <a:pt x="419" y="145"/>
                    </a:lnTo>
                    <a:lnTo>
                      <a:pt x="419" y="145"/>
                    </a:lnTo>
                    <a:lnTo>
                      <a:pt x="419" y="137"/>
                    </a:lnTo>
                    <a:lnTo>
                      <a:pt x="419" y="137"/>
                    </a:lnTo>
                    <a:lnTo>
                      <a:pt x="419" y="137"/>
                    </a:lnTo>
                    <a:lnTo>
                      <a:pt x="419" y="137"/>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403" y="153"/>
                    </a:lnTo>
                    <a:lnTo>
                      <a:pt x="403" y="153"/>
                    </a:lnTo>
                    <a:lnTo>
                      <a:pt x="403" y="153"/>
                    </a:lnTo>
                    <a:lnTo>
                      <a:pt x="403" y="153"/>
                    </a:lnTo>
                    <a:lnTo>
                      <a:pt x="403" y="153"/>
                    </a:lnTo>
                    <a:lnTo>
                      <a:pt x="403" y="153"/>
                    </a:lnTo>
                    <a:lnTo>
                      <a:pt x="403" y="153"/>
                    </a:lnTo>
                    <a:lnTo>
                      <a:pt x="403" y="153"/>
                    </a:lnTo>
                    <a:lnTo>
                      <a:pt x="403"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9" y="153"/>
                    </a:lnTo>
                    <a:lnTo>
                      <a:pt x="419" y="161"/>
                    </a:lnTo>
                    <a:lnTo>
                      <a:pt x="419" y="161"/>
                    </a:lnTo>
                    <a:lnTo>
                      <a:pt x="419" y="161"/>
                    </a:lnTo>
                    <a:lnTo>
                      <a:pt x="419" y="161"/>
                    </a:lnTo>
                    <a:lnTo>
                      <a:pt x="419" y="153"/>
                    </a:lnTo>
                    <a:lnTo>
                      <a:pt x="419" y="161"/>
                    </a:lnTo>
                    <a:lnTo>
                      <a:pt x="419" y="153"/>
                    </a:lnTo>
                    <a:lnTo>
                      <a:pt x="419" y="153"/>
                    </a:lnTo>
                    <a:lnTo>
                      <a:pt x="419" y="153"/>
                    </a:lnTo>
                    <a:lnTo>
                      <a:pt x="419" y="153"/>
                    </a:lnTo>
                    <a:lnTo>
                      <a:pt x="419" y="153"/>
                    </a:lnTo>
                    <a:lnTo>
                      <a:pt x="419" y="153"/>
                    </a:lnTo>
                    <a:lnTo>
                      <a:pt x="419" y="153"/>
                    </a:lnTo>
                    <a:lnTo>
                      <a:pt x="419"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35" y="153"/>
                    </a:lnTo>
                    <a:lnTo>
                      <a:pt x="435" y="153"/>
                    </a:lnTo>
                    <a:lnTo>
                      <a:pt x="435" y="161"/>
                    </a:lnTo>
                    <a:lnTo>
                      <a:pt x="435" y="161"/>
                    </a:lnTo>
                    <a:lnTo>
                      <a:pt x="435" y="161"/>
                    </a:lnTo>
                    <a:lnTo>
                      <a:pt x="435" y="161"/>
                    </a:lnTo>
                    <a:lnTo>
                      <a:pt x="435" y="153"/>
                    </a:lnTo>
                    <a:lnTo>
                      <a:pt x="435" y="153"/>
                    </a:lnTo>
                    <a:lnTo>
                      <a:pt x="435" y="153"/>
                    </a:lnTo>
                    <a:lnTo>
                      <a:pt x="435" y="153"/>
                    </a:lnTo>
                    <a:lnTo>
                      <a:pt x="435" y="153"/>
                    </a:lnTo>
                    <a:lnTo>
                      <a:pt x="435" y="153"/>
                    </a:lnTo>
                    <a:lnTo>
                      <a:pt x="435" y="153"/>
                    </a:lnTo>
                    <a:lnTo>
                      <a:pt x="435" y="153"/>
                    </a:lnTo>
                    <a:lnTo>
                      <a:pt x="427" y="153"/>
                    </a:lnTo>
                    <a:lnTo>
                      <a:pt x="427" y="153"/>
                    </a:lnTo>
                    <a:lnTo>
                      <a:pt x="427" y="153"/>
                    </a:lnTo>
                    <a:lnTo>
                      <a:pt x="427" y="153"/>
                    </a:lnTo>
                    <a:lnTo>
                      <a:pt x="435" y="145"/>
                    </a:lnTo>
                    <a:lnTo>
                      <a:pt x="435" y="145"/>
                    </a:lnTo>
                    <a:lnTo>
                      <a:pt x="435" y="145"/>
                    </a:lnTo>
                    <a:lnTo>
                      <a:pt x="435" y="153"/>
                    </a:lnTo>
                    <a:lnTo>
                      <a:pt x="435" y="153"/>
                    </a:lnTo>
                    <a:lnTo>
                      <a:pt x="435" y="153"/>
                    </a:lnTo>
                    <a:lnTo>
                      <a:pt x="435" y="153"/>
                    </a:lnTo>
                    <a:lnTo>
                      <a:pt x="435" y="153"/>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45"/>
                    </a:lnTo>
                    <a:lnTo>
                      <a:pt x="435" y="145"/>
                    </a:lnTo>
                    <a:lnTo>
                      <a:pt x="435" y="145"/>
                    </a:lnTo>
                    <a:lnTo>
                      <a:pt x="443" y="145"/>
                    </a:lnTo>
                    <a:lnTo>
                      <a:pt x="443" y="145"/>
                    </a:lnTo>
                    <a:lnTo>
                      <a:pt x="443" y="145"/>
                    </a:lnTo>
                    <a:lnTo>
                      <a:pt x="443" y="145"/>
                    </a:lnTo>
                    <a:lnTo>
                      <a:pt x="443" y="145"/>
                    </a:lnTo>
                    <a:lnTo>
                      <a:pt x="443" y="145"/>
                    </a:lnTo>
                    <a:lnTo>
                      <a:pt x="443" y="145"/>
                    </a:lnTo>
                    <a:lnTo>
                      <a:pt x="443" y="145"/>
                    </a:lnTo>
                    <a:lnTo>
                      <a:pt x="443" y="145"/>
                    </a:lnTo>
                    <a:lnTo>
                      <a:pt x="443" y="137"/>
                    </a:lnTo>
                    <a:lnTo>
                      <a:pt x="443" y="137"/>
                    </a:lnTo>
                    <a:lnTo>
                      <a:pt x="443" y="137"/>
                    </a:lnTo>
                    <a:lnTo>
                      <a:pt x="443" y="137"/>
                    </a:lnTo>
                    <a:lnTo>
                      <a:pt x="443" y="145"/>
                    </a:lnTo>
                    <a:lnTo>
                      <a:pt x="443" y="145"/>
                    </a:lnTo>
                    <a:lnTo>
                      <a:pt x="443" y="145"/>
                    </a:lnTo>
                    <a:lnTo>
                      <a:pt x="443" y="145"/>
                    </a:lnTo>
                    <a:lnTo>
                      <a:pt x="443" y="137"/>
                    </a:lnTo>
                    <a:lnTo>
                      <a:pt x="443" y="137"/>
                    </a:lnTo>
                    <a:lnTo>
                      <a:pt x="443" y="137"/>
                    </a:lnTo>
                    <a:lnTo>
                      <a:pt x="443" y="137"/>
                    </a:lnTo>
                    <a:lnTo>
                      <a:pt x="451" y="145"/>
                    </a:lnTo>
                    <a:lnTo>
                      <a:pt x="451" y="145"/>
                    </a:lnTo>
                    <a:lnTo>
                      <a:pt x="451" y="145"/>
                    </a:lnTo>
                    <a:lnTo>
                      <a:pt x="451" y="145"/>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29"/>
                    </a:lnTo>
                    <a:lnTo>
                      <a:pt x="451" y="129"/>
                    </a:lnTo>
                    <a:lnTo>
                      <a:pt x="451" y="129"/>
                    </a:lnTo>
                    <a:lnTo>
                      <a:pt x="451" y="129"/>
                    </a:lnTo>
                    <a:lnTo>
                      <a:pt x="451" y="137"/>
                    </a:lnTo>
                    <a:lnTo>
                      <a:pt x="451" y="137"/>
                    </a:lnTo>
                    <a:lnTo>
                      <a:pt x="451" y="137"/>
                    </a:lnTo>
                    <a:lnTo>
                      <a:pt x="451" y="129"/>
                    </a:lnTo>
                    <a:lnTo>
                      <a:pt x="451" y="129"/>
                    </a:lnTo>
                    <a:lnTo>
                      <a:pt x="451" y="129"/>
                    </a:lnTo>
                    <a:lnTo>
                      <a:pt x="451"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37"/>
                    </a:lnTo>
                    <a:lnTo>
                      <a:pt x="459" y="137"/>
                    </a:lnTo>
                    <a:lnTo>
                      <a:pt x="467" y="137"/>
                    </a:lnTo>
                    <a:lnTo>
                      <a:pt x="467" y="137"/>
                    </a:lnTo>
                    <a:lnTo>
                      <a:pt x="467" y="137"/>
                    </a:lnTo>
                    <a:lnTo>
                      <a:pt x="467" y="137"/>
                    </a:lnTo>
                    <a:lnTo>
                      <a:pt x="467" y="137"/>
                    </a:lnTo>
                    <a:lnTo>
                      <a:pt x="467" y="137"/>
                    </a:lnTo>
                    <a:lnTo>
                      <a:pt x="467" y="137"/>
                    </a:lnTo>
                    <a:lnTo>
                      <a:pt x="467" y="137"/>
                    </a:lnTo>
                    <a:lnTo>
                      <a:pt x="467" y="137"/>
                    </a:lnTo>
                    <a:lnTo>
                      <a:pt x="467" y="129"/>
                    </a:lnTo>
                    <a:lnTo>
                      <a:pt x="467" y="129"/>
                    </a:lnTo>
                    <a:lnTo>
                      <a:pt x="467" y="129"/>
                    </a:lnTo>
                    <a:lnTo>
                      <a:pt x="467" y="129"/>
                    </a:lnTo>
                    <a:lnTo>
                      <a:pt x="467" y="129"/>
                    </a:lnTo>
                    <a:lnTo>
                      <a:pt x="475" y="129"/>
                    </a:lnTo>
                    <a:lnTo>
                      <a:pt x="467" y="129"/>
                    </a:lnTo>
                    <a:lnTo>
                      <a:pt x="467" y="129"/>
                    </a:lnTo>
                    <a:lnTo>
                      <a:pt x="467" y="129"/>
                    </a:lnTo>
                    <a:lnTo>
                      <a:pt x="467" y="129"/>
                    </a:lnTo>
                    <a:lnTo>
                      <a:pt x="467" y="129"/>
                    </a:lnTo>
                    <a:lnTo>
                      <a:pt x="467" y="129"/>
                    </a:lnTo>
                    <a:lnTo>
                      <a:pt x="459" y="129"/>
                    </a:lnTo>
                    <a:lnTo>
                      <a:pt x="459" y="129"/>
                    </a:lnTo>
                    <a:lnTo>
                      <a:pt x="459" y="129"/>
                    </a:lnTo>
                    <a:lnTo>
                      <a:pt x="459" y="129"/>
                    </a:lnTo>
                    <a:lnTo>
                      <a:pt x="459" y="129"/>
                    </a:lnTo>
                    <a:lnTo>
                      <a:pt x="459" y="129"/>
                    </a:lnTo>
                    <a:lnTo>
                      <a:pt x="459" y="129"/>
                    </a:lnTo>
                    <a:lnTo>
                      <a:pt x="459" y="129"/>
                    </a:lnTo>
                    <a:lnTo>
                      <a:pt x="459" y="121"/>
                    </a:lnTo>
                    <a:lnTo>
                      <a:pt x="459" y="121"/>
                    </a:lnTo>
                    <a:lnTo>
                      <a:pt x="459" y="121"/>
                    </a:lnTo>
                    <a:lnTo>
                      <a:pt x="459" y="121"/>
                    </a:lnTo>
                    <a:lnTo>
                      <a:pt x="467" y="121"/>
                    </a:lnTo>
                    <a:lnTo>
                      <a:pt x="467" y="129"/>
                    </a:lnTo>
                    <a:lnTo>
                      <a:pt x="467" y="129"/>
                    </a:lnTo>
                    <a:lnTo>
                      <a:pt x="467" y="129"/>
                    </a:lnTo>
                    <a:lnTo>
                      <a:pt x="459" y="129"/>
                    </a:lnTo>
                    <a:lnTo>
                      <a:pt x="459" y="129"/>
                    </a:lnTo>
                    <a:lnTo>
                      <a:pt x="459" y="129"/>
                    </a:lnTo>
                    <a:lnTo>
                      <a:pt x="459" y="129"/>
                    </a:lnTo>
                    <a:lnTo>
                      <a:pt x="467" y="129"/>
                    </a:lnTo>
                    <a:lnTo>
                      <a:pt x="467" y="129"/>
                    </a:lnTo>
                    <a:lnTo>
                      <a:pt x="467" y="129"/>
                    </a:lnTo>
                    <a:lnTo>
                      <a:pt x="475" y="129"/>
                    </a:lnTo>
                    <a:lnTo>
                      <a:pt x="475" y="129"/>
                    </a:lnTo>
                    <a:lnTo>
                      <a:pt x="475" y="129"/>
                    </a:lnTo>
                    <a:lnTo>
                      <a:pt x="467" y="129"/>
                    </a:lnTo>
                    <a:lnTo>
                      <a:pt x="467" y="129"/>
                    </a:lnTo>
                    <a:lnTo>
                      <a:pt x="475" y="129"/>
                    </a:lnTo>
                    <a:lnTo>
                      <a:pt x="475" y="129"/>
                    </a:lnTo>
                    <a:lnTo>
                      <a:pt x="475" y="129"/>
                    </a:lnTo>
                    <a:lnTo>
                      <a:pt x="475" y="129"/>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92" y="137"/>
                    </a:lnTo>
                    <a:lnTo>
                      <a:pt x="492" y="137"/>
                    </a:lnTo>
                    <a:lnTo>
                      <a:pt x="484" y="129"/>
                    </a:lnTo>
                    <a:lnTo>
                      <a:pt x="484" y="129"/>
                    </a:lnTo>
                    <a:lnTo>
                      <a:pt x="484"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1"/>
                    </a:lnTo>
                    <a:lnTo>
                      <a:pt x="492" y="121"/>
                    </a:lnTo>
                    <a:lnTo>
                      <a:pt x="492" y="121"/>
                    </a:lnTo>
                    <a:lnTo>
                      <a:pt x="484" y="121"/>
                    </a:lnTo>
                    <a:lnTo>
                      <a:pt x="484" y="121"/>
                    </a:lnTo>
                    <a:lnTo>
                      <a:pt x="484" y="121"/>
                    </a:lnTo>
                    <a:lnTo>
                      <a:pt x="484" y="121"/>
                    </a:lnTo>
                    <a:lnTo>
                      <a:pt x="484" y="121"/>
                    </a:lnTo>
                    <a:lnTo>
                      <a:pt x="484" y="121"/>
                    </a:lnTo>
                    <a:lnTo>
                      <a:pt x="492" y="121"/>
                    </a:lnTo>
                    <a:lnTo>
                      <a:pt x="484" y="121"/>
                    </a:lnTo>
                    <a:lnTo>
                      <a:pt x="484" y="121"/>
                    </a:lnTo>
                    <a:lnTo>
                      <a:pt x="484" y="121"/>
                    </a:lnTo>
                    <a:lnTo>
                      <a:pt x="484" y="121"/>
                    </a:lnTo>
                    <a:lnTo>
                      <a:pt x="484" y="121"/>
                    </a:lnTo>
                    <a:lnTo>
                      <a:pt x="484" y="121"/>
                    </a:lnTo>
                    <a:lnTo>
                      <a:pt x="484" y="113"/>
                    </a:lnTo>
                    <a:lnTo>
                      <a:pt x="484" y="113"/>
                    </a:lnTo>
                    <a:lnTo>
                      <a:pt x="484" y="121"/>
                    </a:lnTo>
                    <a:lnTo>
                      <a:pt x="484" y="121"/>
                    </a:lnTo>
                    <a:lnTo>
                      <a:pt x="484" y="121"/>
                    </a:lnTo>
                    <a:lnTo>
                      <a:pt x="484" y="121"/>
                    </a:lnTo>
                    <a:lnTo>
                      <a:pt x="475" y="113"/>
                    </a:lnTo>
                    <a:lnTo>
                      <a:pt x="475" y="113"/>
                    </a:lnTo>
                    <a:lnTo>
                      <a:pt x="475" y="113"/>
                    </a:lnTo>
                    <a:lnTo>
                      <a:pt x="475" y="113"/>
                    </a:lnTo>
                    <a:lnTo>
                      <a:pt x="475" y="105"/>
                    </a:lnTo>
                    <a:lnTo>
                      <a:pt x="475" y="105"/>
                    </a:lnTo>
                    <a:lnTo>
                      <a:pt x="475" y="105"/>
                    </a:lnTo>
                    <a:lnTo>
                      <a:pt x="475" y="105"/>
                    </a:lnTo>
                    <a:lnTo>
                      <a:pt x="475" y="105"/>
                    </a:lnTo>
                    <a:lnTo>
                      <a:pt x="475" y="105"/>
                    </a:lnTo>
                    <a:lnTo>
                      <a:pt x="475" y="105"/>
                    </a:lnTo>
                    <a:lnTo>
                      <a:pt x="475" y="105"/>
                    </a:lnTo>
                    <a:lnTo>
                      <a:pt x="475" y="97"/>
                    </a:lnTo>
                    <a:lnTo>
                      <a:pt x="475" y="97"/>
                    </a:lnTo>
                    <a:lnTo>
                      <a:pt x="475" y="97"/>
                    </a:lnTo>
                    <a:lnTo>
                      <a:pt x="475" y="97"/>
                    </a:lnTo>
                    <a:lnTo>
                      <a:pt x="475" y="97"/>
                    </a:lnTo>
                    <a:lnTo>
                      <a:pt x="475" y="97"/>
                    </a:lnTo>
                    <a:lnTo>
                      <a:pt x="475"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89"/>
                    </a:lnTo>
                    <a:lnTo>
                      <a:pt x="467" y="89"/>
                    </a:lnTo>
                    <a:lnTo>
                      <a:pt x="467" y="89"/>
                    </a:lnTo>
                    <a:lnTo>
                      <a:pt x="467" y="89"/>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59" y="81"/>
                    </a:lnTo>
                    <a:lnTo>
                      <a:pt x="459" y="81"/>
                    </a:lnTo>
                    <a:lnTo>
                      <a:pt x="459" y="72"/>
                    </a:lnTo>
                    <a:lnTo>
                      <a:pt x="459" y="72"/>
                    </a:lnTo>
                    <a:lnTo>
                      <a:pt x="459" y="72"/>
                    </a:lnTo>
                    <a:lnTo>
                      <a:pt x="467" y="72"/>
                    </a:lnTo>
                    <a:lnTo>
                      <a:pt x="467" y="72"/>
                    </a:lnTo>
                    <a:lnTo>
                      <a:pt x="467" y="72"/>
                    </a:lnTo>
                    <a:lnTo>
                      <a:pt x="467" y="72"/>
                    </a:lnTo>
                    <a:lnTo>
                      <a:pt x="467" y="72"/>
                    </a:lnTo>
                    <a:lnTo>
                      <a:pt x="467" y="72"/>
                    </a:lnTo>
                    <a:lnTo>
                      <a:pt x="467" y="72"/>
                    </a:lnTo>
                    <a:lnTo>
                      <a:pt x="467" y="81"/>
                    </a:lnTo>
                    <a:lnTo>
                      <a:pt x="467" y="72"/>
                    </a:lnTo>
                    <a:lnTo>
                      <a:pt x="467" y="72"/>
                    </a:lnTo>
                    <a:lnTo>
                      <a:pt x="467" y="72"/>
                    </a:lnTo>
                    <a:lnTo>
                      <a:pt x="467" y="72"/>
                    </a:lnTo>
                    <a:lnTo>
                      <a:pt x="467" y="72"/>
                    </a:lnTo>
                    <a:lnTo>
                      <a:pt x="467" y="72"/>
                    </a:lnTo>
                    <a:lnTo>
                      <a:pt x="459" y="72"/>
                    </a:lnTo>
                    <a:lnTo>
                      <a:pt x="459" y="72"/>
                    </a:lnTo>
                    <a:lnTo>
                      <a:pt x="459"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81"/>
                    </a:lnTo>
                    <a:lnTo>
                      <a:pt x="451" y="81"/>
                    </a:lnTo>
                    <a:lnTo>
                      <a:pt x="451" y="81"/>
                    </a:lnTo>
                    <a:lnTo>
                      <a:pt x="451" y="72"/>
                    </a:lnTo>
                    <a:lnTo>
                      <a:pt x="451" y="81"/>
                    </a:lnTo>
                    <a:lnTo>
                      <a:pt x="451" y="81"/>
                    </a:lnTo>
                    <a:lnTo>
                      <a:pt x="451" y="81"/>
                    </a:lnTo>
                    <a:lnTo>
                      <a:pt x="451" y="81"/>
                    </a:lnTo>
                    <a:lnTo>
                      <a:pt x="451" y="81"/>
                    </a:lnTo>
                    <a:lnTo>
                      <a:pt x="451" y="81"/>
                    </a:lnTo>
                    <a:lnTo>
                      <a:pt x="451" y="81"/>
                    </a:lnTo>
                    <a:lnTo>
                      <a:pt x="459" y="81"/>
                    </a:lnTo>
                    <a:lnTo>
                      <a:pt x="459" y="81"/>
                    </a:lnTo>
                    <a:lnTo>
                      <a:pt x="459" y="81"/>
                    </a:lnTo>
                    <a:lnTo>
                      <a:pt x="459" y="81"/>
                    </a:lnTo>
                    <a:lnTo>
                      <a:pt x="459" y="81"/>
                    </a:lnTo>
                    <a:lnTo>
                      <a:pt x="451" y="81"/>
                    </a:lnTo>
                    <a:lnTo>
                      <a:pt x="451" y="81"/>
                    </a:lnTo>
                    <a:lnTo>
                      <a:pt x="451" y="81"/>
                    </a:lnTo>
                    <a:lnTo>
                      <a:pt x="451" y="81"/>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105"/>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105"/>
                    </a:lnTo>
                    <a:lnTo>
                      <a:pt x="451" y="105"/>
                    </a:lnTo>
                    <a:lnTo>
                      <a:pt x="443" y="105"/>
                    </a:lnTo>
                    <a:lnTo>
                      <a:pt x="443" y="105"/>
                    </a:lnTo>
                    <a:lnTo>
                      <a:pt x="443" y="105"/>
                    </a:lnTo>
                    <a:lnTo>
                      <a:pt x="443" y="105"/>
                    </a:lnTo>
                    <a:lnTo>
                      <a:pt x="443" y="105"/>
                    </a:lnTo>
                    <a:lnTo>
                      <a:pt x="443" y="105"/>
                    </a:lnTo>
                    <a:lnTo>
                      <a:pt x="443" y="105"/>
                    </a:lnTo>
                    <a:lnTo>
                      <a:pt x="443" y="105"/>
                    </a:lnTo>
                    <a:lnTo>
                      <a:pt x="435" y="105"/>
                    </a:lnTo>
                    <a:lnTo>
                      <a:pt x="435" y="105"/>
                    </a:lnTo>
                    <a:lnTo>
                      <a:pt x="435" y="105"/>
                    </a:lnTo>
                    <a:lnTo>
                      <a:pt x="435" y="105"/>
                    </a:lnTo>
                    <a:lnTo>
                      <a:pt x="443" y="113"/>
                    </a:lnTo>
                    <a:lnTo>
                      <a:pt x="443" y="113"/>
                    </a:lnTo>
                    <a:lnTo>
                      <a:pt x="435" y="121"/>
                    </a:lnTo>
                    <a:lnTo>
                      <a:pt x="435" y="121"/>
                    </a:lnTo>
                    <a:lnTo>
                      <a:pt x="435" y="121"/>
                    </a:lnTo>
                    <a:lnTo>
                      <a:pt x="435" y="121"/>
                    </a:lnTo>
                    <a:lnTo>
                      <a:pt x="435" y="121"/>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43" y="105"/>
                    </a:lnTo>
                    <a:lnTo>
                      <a:pt x="443" y="105"/>
                    </a:lnTo>
                    <a:lnTo>
                      <a:pt x="443" y="105"/>
                    </a:lnTo>
                    <a:lnTo>
                      <a:pt x="443" y="105"/>
                    </a:lnTo>
                    <a:lnTo>
                      <a:pt x="443" y="97"/>
                    </a:lnTo>
                    <a:lnTo>
                      <a:pt x="443" y="97"/>
                    </a:lnTo>
                    <a:lnTo>
                      <a:pt x="443" y="97"/>
                    </a:lnTo>
                    <a:lnTo>
                      <a:pt x="443" y="97"/>
                    </a:lnTo>
                    <a:lnTo>
                      <a:pt x="443" y="97"/>
                    </a:lnTo>
                    <a:lnTo>
                      <a:pt x="443" y="97"/>
                    </a:lnTo>
                    <a:lnTo>
                      <a:pt x="443" y="89"/>
                    </a:lnTo>
                    <a:lnTo>
                      <a:pt x="443" y="89"/>
                    </a:lnTo>
                    <a:lnTo>
                      <a:pt x="443" y="89"/>
                    </a:lnTo>
                    <a:lnTo>
                      <a:pt x="443" y="89"/>
                    </a:lnTo>
                    <a:lnTo>
                      <a:pt x="443" y="89"/>
                    </a:lnTo>
                    <a:lnTo>
                      <a:pt x="443" y="89"/>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72"/>
                    </a:lnTo>
                    <a:lnTo>
                      <a:pt x="435" y="72"/>
                    </a:lnTo>
                    <a:lnTo>
                      <a:pt x="435" y="72"/>
                    </a:lnTo>
                    <a:lnTo>
                      <a:pt x="435" y="72"/>
                    </a:lnTo>
                    <a:lnTo>
                      <a:pt x="435" y="72"/>
                    </a:lnTo>
                    <a:lnTo>
                      <a:pt x="435" y="72"/>
                    </a:lnTo>
                    <a:lnTo>
                      <a:pt x="435" y="72"/>
                    </a:lnTo>
                    <a:lnTo>
                      <a:pt x="435" y="72"/>
                    </a:lnTo>
                    <a:lnTo>
                      <a:pt x="435" y="72"/>
                    </a:lnTo>
                    <a:lnTo>
                      <a:pt x="435" y="64"/>
                    </a:lnTo>
                    <a:lnTo>
                      <a:pt x="435" y="72"/>
                    </a:lnTo>
                    <a:lnTo>
                      <a:pt x="435" y="64"/>
                    </a:lnTo>
                    <a:lnTo>
                      <a:pt x="435" y="64"/>
                    </a:lnTo>
                    <a:lnTo>
                      <a:pt x="435" y="64"/>
                    </a:lnTo>
                    <a:lnTo>
                      <a:pt x="435" y="64"/>
                    </a:lnTo>
                    <a:lnTo>
                      <a:pt x="435" y="64"/>
                    </a:lnTo>
                    <a:lnTo>
                      <a:pt x="427" y="64"/>
                    </a:lnTo>
                    <a:lnTo>
                      <a:pt x="427" y="64"/>
                    </a:lnTo>
                    <a:lnTo>
                      <a:pt x="427" y="64"/>
                    </a:lnTo>
                    <a:lnTo>
                      <a:pt x="419" y="64"/>
                    </a:lnTo>
                    <a:lnTo>
                      <a:pt x="419" y="64"/>
                    </a:lnTo>
                    <a:lnTo>
                      <a:pt x="419" y="64"/>
                    </a:lnTo>
                    <a:lnTo>
                      <a:pt x="419" y="64"/>
                    </a:lnTo>
                    <a:lnTo>
                      <a:pt x="419" y="64"/>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35" y="64"/>
                    </a:lnTo>
                    <a:lnTo>
                      <a:pt x="427" y="64"/>
                    </a:lnTo>
                    <a:lnTo>
                      <a:pt x="435" y="64"/>
                    </a:lnTo>
                    <a:lnTo>
                      <a:pt x="435" y="64"/>
                    </a:lnTo>
                    <a:lnTo>
                      <a:pt x="435" y="64"/>
                    </a:lnTo>
                    <a:lnTo>
                      <a:pt x="435" y="56"/>
                    </a:lnTo>
                    <a:lnTo>
                      <a:pt x="435" y="56"/>
                    </a:lnTo>
                    <a:lnTo>
                      <a:pt x="427" y="56"/>
                    </a:lnTo>
                    <a:lnTo>
                      <a:pt x="427" y="56"/>
                    </a:lnTo>
                    <a:lnTo>
                      <a:pt x="427" y="56"/>
                    </a:lnTo>
                    <a:lnTo>
                      <a:pt x="427" y="56"/>
                    </a:lnTo>
                    <a:lnTo>
                      <a:pt x="435" y="56"/>
                    </a:lnTo>
                    <a:lnTo>
                      <a:pt x="435" y="56"/>
                    </a:lnTo>
                    <a:lnTo>
                      <a:pt x="435" y="56"/>
                    </a:lnTo>
                    <a:lnTo>
                      <a:pt x="435" y="56"/>
                    </a:lnTo>
                    <a:lnTo>
                      <a:pt x="435" y="48"/>
                    </a:lnTo>
                    <a:lnTo>
                      <a:pt x="435" y="56"/>
                    </a:lnTo>
                    <a:lnTo>
                      <a:pt x="435" y="48"/>
                    </a:lnTo>
                    <a:lnTo>
                      <a:pt x="435" y="48"/>
                    </a:lnTo>
                    <a:lnTo>
                      <a:pt x="435" y="48"/>
                    </a:lnTo>
                    <a:lnTo>
                      <a:pt x="435" y="48"/>
                    </a:lnTo>
                    <a:lnTo>
                      <a:pt x="435" y="48"/>
                    </a:lnTo>
                    <a:lnTo>
                      <a:pt x="435"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11" y="32"/>
                    </a:lnTo>
                    <a:lnTo>
                      <a:pt x="411" y="32"/>
                    </a:lnTo>
                    <a:lnTo>
                      <a:pt x="411" y="32"/>
                    </a:lnTo>
                    <a:lnTo>
                      <a:pt x="411" y="32"/>
                    </a:lnTo>
                    <a:lnTo>
                      <a:pt x="411" y="32"/>
                    </a:lnTo>
                    <a:lnTo>
                      <a:pt x="411" y="32"/>
                    </a:lnTo>
                    <a:lnTo>
                      <a:pt x="411" y="24"/>
                    </a:lnTo>
                    <a:lnTo>
                      <a:pt x="411" y="32"/>
                    </a:lnTo>
                    <a:lnTo>
                      <a:pt x="411" y="24"/>
                    </a:lnTo>
                    <a:lnTo>
                      <a:pt x="411" y="24"/>
                    </a:lnTo>
                    <a:lnTo>
                      <a:pt x="411" y="24"/>
                    </a:lnTo>
                    <a:lnTo>
                      <a:pt x="403" y="24"/>
                    </a:lnTo>
                    <a:lnTo>
                      <a:pt x="403" y="24"/>
                    </a:lnTo>
                    <a:lnTo>
                      <a:pt x="403" y="24"/>
                    </a:lnTo>
                    <a:lnTo>
                      <a:pt x="403" y="24"/>
                    </a:lnTo>
                    <a:lnTo>
                      <a:pt x="403" y="24"/>
                    </a:lnTo>
                    <a:lnTo>
                      <a:pt x="403" y="24"/>
                    </a:lnTo>
                    <a:lnTo>
                      <a:pt x="403" y="24"/>
                    </a:lnTo>
                    <a:lnTo>
                      <a:pt x="403" y="16"/>
                    </a:lnTo>
                    <a:lnTo>
                      <a:pt x="403" y="24"/>
                    </a:lnTo>
                    <a:lnTo>
                      <a:pt x="403" y="24"/>
                    </a:lnTo>
                    <a:lnTo>
                      <a:pt x="403" y="24"/>
                    </a:lnTo>
                    <a:lnTo>
                      <a:pt x="403" y="24"/>
                    </a:lnTo>
                    <a:lnTo>
                      <a:pt x="403" y="24"/>
                    </a:lnTo>
                    <a:lnTo>
                      <a:pt x="403" y="24"/>
                    </a:lnTo>
                    <a:lnTo>
                      <a:pt x="403" y="24"/>
                    </a:lnTo>
                    <a:lnTo>
                      <a:pt x="403" y="16"/>
                    </a:lnTo>
                    <a:lnTo>
                      <a:pt x="403" y="16"/>
                    </a:lnTo>
                    <a:lnTo>
                      <a:pt x="403" y="16"/>
                    </a:lnTo>
                    <a:lnTo>
                      <a:pt x="403" y="16"/>
                    </a:lnTo>
                    <a:lnTo>
                      <a:pt x="395" y="16"/>
                    </a:lnTo>
                    <a:lnTo>
                      <a:pt x="395" y="16"/>
                    </a:lnTo>
                    <a:lnTo>
                      <a:pt x="395" y="16"/>
                    </a:lnTo>
                    <a:lnTo>
                      <a:pt x="395" y="16"/>
                    </a:lnTo>
                    <a:lnTo>
                      <a:pt x="395" y="16"/>
                    </a:lnTo>
                    <a:lnTo>
                      <a:pt x="395" y="16"/>
                    </a:lnTo>
                    <a:lnTo>
                      <a:pt x="395" y="16"/>
                    </a:lnTo>
                    <a:lnTo>
                      <a:pt x="395" y="16"/>
                    </a:lnTo>
                    <a:lnTo>
                      <a:pt x="387" y="8"/>
                    </a:lnTo>
                    <a:lnTo>
                      <a:pt x="387" y="8"/>
                    </a:lnTo>
                    <a:lnTo>
                      <a:pt x="387" y="8"/>
                    </a:lnTo>
                    <a:lnTo>
                      <a:pt x="387" y="8"/>
                    </a:lnTo>
                    <a:lnTo>
                      <a:pt x="387" y="8"/>
                    </a:lnTo>
                    <a:lnTo>
                      <a:pt x="387" y="8"/>
                    </a:lnTo>
                    <a:lnTo>
                      <a:pt x="387" y="8"/>
                    </a:lnTo>
                    <a:lnTo>
                      <a:pt x="387" y="8"/>
                    </a:lnTo>
                    <a:lnTo>
                      <a:pt x="379" y="8"/>
                    </a:lnTo>
                    <a:lnTo>
                      <a:pt x="379" y="8"/>
                    </a:lnTo>
                    <a:lnTo>
                      <a:pt x="379" y="8"/>
                    </a:lnTo>
                    <a:lnTo>
                      <a:pt x="379" y="0"/>
                    </a:lnTo>
                    <a:lnTo>
                      <a:pt x="379" y="0"/>
                    </a:lnTo>
                    <a:lnTo>
                      <a:pt x="387" y="0"/>
                    </a:lnTo>
                    <a:lnTo>
                      <a:pt x="387" y="0"/>
                    </a:lnTo>
                    <a:lnTo>
                      <a:pt x="387" y="8"/>
                    </a:lnTo>
                    <a:lnTo>
                      <a:pt x="387" y="8"/>
                    </a:lnTo>
                    <a:lnTo>
                      <a:pt x="387" y="8"/>
                    </a:lnTo>
                    <a:lnTo>
                      <a:pt x="387" y="8"/>
                    </a:lnTo>
                    <a:lnTo>
                      <a:pt x="395" y="8"/>
                    </a:lnTo>
                    <a:lnTo>
                      <a:pt x="387"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7" name="Freeform 3093"/>
              <p:cNvSpPr>
                <a:spLocks/>
              </p:cNvSpPr>
              <p:nvPr/>
            </p:nvSpPr>
            <p:spPr bwMode="auto">
              <a:xfrm>
                <a:off x="3029" y="647"/>
                <a:ext cx="57" cy="24"/>
              </a:xfrm>
              <a:custGeom>
                <a:avLst/>
                <a:gdLst/>
                <a:ahLst/>
                <a:cxnLst>
                  <a:cxn ang="0">
                    <a:pos x="57" y="24"/>
                  </a:cxn>
                  <a:cxn ang="0">
                    <a:pos x="57" y="24"/>
                  </a:cxn>
                  <a:cxn ang="0">
                    <a:pos x="57" y="24"/>
                  </a:cxn>
                  <a:cxn ang="0">
                    <a:pos x="57" y="24"/>
                  </a:cxn>
                  <a:cxn ang="0">
                    <a:pos x="57" y="24"/>
                  </a:cxn>
                  <a:cxn ang="0">
                    <a:pos x="57" y="24"/>
                  </a:cxn>
                  <a:cxn ang="0">
                    <a:pos x="57" y="24"/>
                  </a:cxn>
                  <a:cxn ang="0">
                    <a:pos x="57" y="24"/>
                  </a:cxn>
                  <a:cxn ang="0">
                    <a:pos x="57" y="24"/>
                  </a:cxn>
                  <a:cxn ang="0">
                    <a:pos x="48" y="24"/>
                  </a:cxn>
                  <a:cxn ang="0">
                    <a:pos x="48" y="24"/>
                  </a:cxn>
                  <a:cxn ang="0">
                    <a:pos x="48" y="24"/>
                  </a:cxn>
                  <a:cxn ang="0">
                    <a:pos x="40" y="24"/>
                  </a:cxn>
                  <a:cxn ang="0">
                    <a:pos x="40" y="24"/>
                  </a:cxn>
                  <a:cxn ang="0">
                    <a:pos x="40" y="24"/>
                  </a:cxn>
                  <a:cxn ang="0">
                    <a:pos x="40" y="24"/>
                  </a:cxn>
                  <a:cxn ang="0">
                    <a:pos x="40" y="24"/>
                  </a:cxn>
                  <a:cxn ang="0">
                    <a:pos x="40" y="24"/>
                  </a:cxn>
                  <a:cxn ang="0">
                    <a:pos x="40" y="16"/>
                  </a:cxn>
                  <a:cxn ang="0">
                    <a:pos x="40" y="16"/>
                  </a:cxn>
                  <a:cxn ang="0">
                    <a:pos x="40" y="16"/>
                  </a:cxn>
                  <a:cxn ang="0">
                    <a:pos x="40" y="16"/>
                  </a:cxn>
                  <a:cxn ang="0">
                    <a:pos x="32" y="16"/>
                  </a:cxn>
                  <a:cxn ang="0">
                    <a:pos x="24" y="16"/>
                  </a:cxn>
                  <a:cxn ang="0">
                    <a:pos x="24" y="8"/>
                  </a:cxn>
                  <a:cxn ang="0">
                    <a:pos x="24" y="8"/>
                  </a:cxn>
                  <a:cxn ang="0">
                    <a:pos x="16" y="8"/>
                  </a:cxn>
                  <a:cxn ang="0">
                    <a:pos x="16" y="8"/>
                  </a:cxn>
                  <a:cxn ang="0">
                    <a:pos x="16" y="8"/>
                  </a:cxn>
                  <a:cxn ang="0">
                    <a:pos x="8" y="8"/>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16" y="0"/>
                  </a:cxn>
                  <a:cxn ang="0">
                    <a:pos x="16" y="8"/>
                  </a:cxn>
                  <a:cxn ang="0">
                    <a:pos x="24" y="8"/>
                  </a:cxn>
                  <a:cxn ang="0">
                    <a:pos x="24" y="8"/>
                  </a:cxn>
                  <a:cxn ang="0">
                    <a:pos x="24" y="8"/>
                  </a:cxn>
                  <a:cxn ang="0">
                    <a:pos x="32" y="8"/>
                  </a:cxn>
                  <a:cxn ang="0">
                    <a:pos x="32" y="8"/>
                  </a:cxn>
                  <a:cxn ang="0">
                    <a:pos x="40" y="16"/>
                  </a:cxn>
                  <a:cxn ang="0">
                    <a:pos x="40" y="16"/>
                  </a:cxn>
                  <a:cxn ang="0">
                    <a:pos x="40" y="16"/>
                  </a:cxn>
                  <a:cxn ang="0">
                    <a:pos x="48" y="16"/>
                  </a:cxn>
                  <a:cxn ang="0">
                    <a:pos x="48" y="16"/>
                  </a:cxn>
                  <a:cxn ang="0">
                    <a:pos x="48" y="16"/>
                  </a:cxn>
                  <a:cxn ang="0">
                    <a:pos x="57" y="16"/>
                  </a:cxn>
                  <a:cxn ang="0">
                    <a:pos x="57" y="24"/>
                  </a:cxn>
                  <a:cxn ang="0">
                    <a:pos x="57" y="24"/>
                  </a:cxn>
                </a:cxnLst>
                <a:rect l="0" t="0" r="r" b="b"/>
                <a:pathLst>
                  <a:path w="57" h="24">
                    <a:moveTo>
                      <a:pt x="57" y="24"/>
                    </a:moveTo>
                    <a:lnTo>
                      <a:pt x="57" y="24"/>
                    </a:lnTo>
                    <a:lnTo>
                      <a:pt x="57" y="24"/>
                    </a:lnTo>
                    <a:lnTo>
                      <a:pt x="57" y="24"/>
                    </a:lnTo>
                    <a:lnTo>
                      <a:pt x="57" y="24"/>
                    </a:lnTo>
                    <a:lnTo>
                      <a:pt x="57" y="24"/>
                    </a:lnTo>
                    <a:lnTo>
                      <a:pt x="57" y="24"/>
                    </a:lnTo>
                    <a:lnTo>
                      <a:pt x="57" y="24"/>
                    </a:lnTo>
                    <a:lnTo>
                      <a:pt x="57" y="24"/>
                    </a:lnTo>
                    <a:lnTo>
                      <a:pt x="48" y="24"/>
                    </a:lnTo>
                    <a:lnTo>
                      <a:pt x="48" y="24"/>
                    </a:lnTo>
                    <a:lnTo>
                      <a:pt x="48" y="24"/>
                    </a:lnTo>
                    <a:lnTo>
                      <a:pt x="40" y="24"/>
                    </a:lnTo>
                    <a:lnTo>
                      <a:pt x="40" y="24"/>
                    </a:lnTo>
                    <a:lnTo>
                      <a:pt x="40" y="24"/>
                    </a:lnTo>
                    <a:lnTo>
                      <a:pt x="40" y="24"/>
                    </a:lnTo>
                    <a:lnTo>
                      <a:pt x="40" y="24"/>
                    </a:lnTo>
                    <a:lnTo>
                      <a:pt x="40" y="24"/>
                    </a:lnTo>
                    <a:lnTo>
                      <a:pt x="40" y="16"/>
                    </a:lnTo>
                    <a:lnTo>
                      <a:pt x="40" y="16"/>
                    </a:lnTo>
                    <a:lnTo>
                      <a:pt x="40" y="16"/>
                    </a:lnTo>
                    <a:lnTo>
                      <a:pt x="40" y="16"/>
                    </a:lnTo>
                    <a:lnTo>
                      <a:pt x="32" y="16"/>
                    </a:lnTo>
                    <a:lnTo>
                      <a:pt x="24" y="16"/>
                    </a:lnTo>
                    <a:lnTo>
                      <a:pt x="24" y="8"/>
                    </a:lnTo>
                    <a:lnTo>
                      <a:pt x="24" y="8"/>
                    </a:lnTo>
                    <a:lnTo>
                      <a:pt x="16" y="8"/>
                    </a:lnTo>
                    <a:lnTo>
                      <a:pt x="16" y="8"/>
                    </a:lnTo>
                    <a:lnTo>
                      <a:pt x="16" y="8"/>
                    </a:lnTo>
                    <a:lnTo>
                      <a:pt x="8" y="8"/>
                    </a:lnTo>
                    <a:lnTo>
                      <a:pt x="8" y="0"/>
                    </a:lnTo>
                    <a:lnTo>
                      <a:pt x="8" y="0"/>
                    </a:lnTo>
                    <a:lnTo>
                      <a:pt x="8" y="0"/>
                    </a:lnTo>
                    <a:lnTo>
                      <a:pt x="0" y="0"/>
                    </a:lnTo>
                    <a:lnTo>
                      <a:pt x="0" y="0"/>
                    </a:lnTo>
                    <a:lnTo>
                      <a:pt x="0" y="0"/>
                    </a:lnTo>
                    <a:lnTo>
                      <a:pt x="0" y="0"/>
                    </a:lnTo>
                    <a:lnTo>
                      <a:pt x="0" y="0"/>
                    </a:lnTo>
                    <a:lnTo>
                      <a:pt x="8" y="0"/>
                    </a:lnTo>
                    <a:lnTo>
                      <a:pt x="8" y="0"/>
                    </a:lnTo>
                    <a:lnTo>
                      <a:pt x="16" y="0"/>
                    </a:lnTo>
                    <a:lnTo>
                      <a:pt x="16" y="8"/>
                    </a:lnTo>
                    <a:lnTo>
                      <a:pt x="24" y="8"/>
                    </a:lnTo>
                    <a:lnTo>
                      <a:pt x="24" y="8"/>
                    </a:lnTo>
                    <a:lnTo>
                      <a:pt x="24" y="8"/>
                    </a:lnTo>
                    <a:lnTo>
                      <a:pt x="32" y="8"/>
                    </a:lnTo>
                    <a:lnTo>
                      <a:pt x="32" y="8"/>
                    </a:lnTo>
                    <a:lnTo>
                      <a:pt x="40" y="16"/>
                    </a:lnTo>
                    <a:lnTo>
                      <a:pt x="40" y="16"/>
                    </a:lnTo>
                    <a:lnTo>
                      <a:pt x="40" y="16"/>
                    </a:lnTo>
                    <a:lnTo>
                      <a:pt x="48" y="16"/>
                    </a:lnTo>
                    <a:lnTo>
                      <a:pt x="48" y="16"/>
                    </a:lnTo>
                    <a:lnTo>
                      <a:pt x="48" y="16"/>
                    </a:lnTo>
                    <a:lnTo>
                      <a:pt x="57" y="16"/>
                    </a:lnTo>
                    <a:lnTo>
                      <a:pt x="57" y="24"/>
                    </a:lnTo>
                    <a:lnTo>
                      <a:pt x="57"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8" name="Freeform 3094"/>
              <p:cNvSpPr>
                <a:spLocks noEditPoints="1"/>
              </p:cNvSpPr>
              <p:nvPr/>
            </p:nvSpPr>
            <p:spPr bwMode="auto">
              <a:xfrm>
                <a:off x="3029" y="639"/>
                <a:ext cx="57" cy="32"/>
              </a:xfrm>
              <a:custGeom>
                <a:avLst/>
                <a:gdLst/>
                <a:ahLst/>
                <a:cxnLst>
                  <a:cxn ang="0">
                    <a:pos x="57" y="32"/>
                  </a:cxn>
                  <a:cxn ang="0">
                    <a:pos x="57" y="32"/>
                  </a:cxn>
                  <a:cxn ang="0">
                    <a:pos x="57" y="32"/>
                  </a:cxn>
                  <a:cxn ang="0">
                    <a:pos x="57" y="32"/>
                  </a:cxn>
                  <a:cxn ang="0">
                    <a:pos x="57" y="32"/>
                  </a:cxn>
                  <a:cxn ang="0">
                    <a:pos x="48" y="32"/>
                  </a:cxn>
                  <a:cxn ang="0">
                    <a:pos x="40" y="32"/>
                  </a:cxn>
                  <a:cxn ang="0">
                    <a:pos x="40" y="32"/>
                  </a:cxn>
                  <a:cxn ang="0">
                    <a:pos x="40" y="32"/>
                  </a:cxn>
                  <a:cxn ang="0">
                    <a:pos x="40" y="24"/>
                  </a:cxn>
                  <a:cxn ang="0">
                    <a:pos x="40" y="24"/>
                  </a:cxn>
                  <a:cxn ang="0">
                    <a:pos x="24" y="24"/>
                  </a:cxn>
                  <a:cxn ang="0">
                    <a:pos x="24" y="16"/>
                  </a:cxn>
                  <a:cxn ang="0">
                    <a:pos x="16" y="16"/>
                  </a:cxn>
                  <a:cxn ang="0">
                    <a:pos x="8" y="16"/>
                  </a:cxn>
                  <a:cxn ang="0">
                    <a:pos x="8" y="8"/>
                  </a:cxn>
                  <a:cxn ang="0">
                    <a:pos x="0" y="8"/>
                  </a:cxn>
                  <a:cxn ang="0">
                    <a:pos x="0" y="8"/>
                  </a:cxn>
                  <a:cxn ang="0">
                    <a:pos x="8" y="0"/>
                  </a:cxn>
                  <a:cxn ang="0">
                    <a:pos x="16" y="16"/>
                  </a:cxn>
                  <a:cxn ang="0">
                    <a:pos x="24" y="16"/>
                  </a:cxn>
                  <a:cxn ang="0">
                    <a:pos x="32" y="16"/>
                  </a:cxn>
                  <a:cxn ang="0">
                    <a:pos x="40" y="24"/>
                  </a:cxn>
                  <a:cxn ang="0">
                    <a:pos x="48" y="24"/>
                  </a:cxn>
                  <a:cxn ang="0">
                    <a:pos x="48" y="24"/>
                  </a:cxn>
                  <a:cxn ang="0">
                    <a:pos x="57" y="32"/>
                  </a:cxn>
                  <a:cxn ang="0">
                    <a:pos x="48" y="32"/>
                  </a:cxn>
                  <a:cxn ang="0">
                    <a:pos x="48" y="24"/>
                  </a:cxn>
                  <a:cxn ang="0">
                    <a:pos x="48" y="24"/>
                  </a:cxn>
                  <a:cxn ang="0">
                    <a:pos x="40" y="24"/>
                  </a:cxn>
                  <a:cxn ang="0">
                    <a:pos x="32" y="16"/>
                  </a:cxn>
                  <a:cxn ang="0">
                    <a:pos x="24" y="16"/>
                  </a:cxn>
                  <a:cxn ang="0">
                    <a:pos x="16" y="16"/>
                  </a:cxn>
                  <a:cxn ang="0">
                    <a:pos x="8" y="8"/>
                  </a:cxn>
                  <a:cxn ang="0">
                    <a:pos x="0" y="8"/>
                  </a:cxn>
                  <a:cxn ang="0">
                    <a:pos x="8" y="8"/>
                  </a:cxn>
                  <a:cxn ang="0">
                    <a:pos x="8" y="8"/>
                  </a:cxn>
                  <a:cxn ang="0">
                    <a:pos x="8" y="16"/>
                  </a:cxn>
                  <a:cxn ang="0">
                    <a:pos x="16" y="16"/>
                  </a:cxn>
                  <a:cxn ang="0">
                    <a:pos x="24" y="16"/>
                  </a:cxn>
                  <a:cxn ang="0">
                    <a:pos x="32" y="24"/>
                  </a:cxn>
                  <a:cxn ang="0">
                    <a:pos x="40" y="24"/>
                  </a:cxn>
                  <a:cxn ang="0">
                    <a:pos x="40" y="24"/>
                  </a:cxn>
                  <a:cxn ang="0">
                    <a:pos x="40" y="32"/>
                  </a:cxn>
                  <a:cxn ang="0">
                    <a:pos x="40" y="32"/>
                  </a:cxn>
                  <a:cxn ang="0">
                    <a:pos x="40" y="32"/>
                  </a:cxn>
                  <a:cxn ang="0">
                    <a:pos x="48" y="32"/>
                  </a:cxn>
                  <a:cxn ang="0">
                    <a:pos x="57" y="32"/>
                  </a:cxn>
                  <a:cxn ang="0">
                    <a:pos x="57" y="32"/>
                  </a:cxn>
                  <a:cxn ang="0">
                    <a:pos x="57" y="32"/>
                  </a:cxn>
                  <a:cxn ang="0">
                    <a:pos x="57" y="32"/>
                  </a:cxn>
                  <a:cxn ang="0">
                    <a:pos x="57" y="32"/>
                  </a:cxn>
                </a:cxnLst>
                <a:rect l="0" t="0" r="r" b="b"/>
                <a:pathLst>
                  <a:path w="57" h="32">
                    <a:moveTo>
                      <a:pt x="57" y="32"/>
                    </a:move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32"/>
                    </a:lnTo>
                    <a:lnTo>
                      <a:pt x="40" y="24"/>
                    </a:lnTo>
                    <a:lnTo>
                      <a:pt x="40" y="24"/>
                    </a:lnTo>
                    <a:lnTo>
                      <a:pt x="40" y="24"/>
                    </a:lnTo>
                    <a:lnTo>
                      <a:pt x="40" y="24"/>
                    </a:lnTo>
                    <a:lnTo>
                      <a:pt x="40" y="24"/>
                    </a:lnTo>
                    <a:lnTo>
                      <a:pt x="40" y="24"/>
                    </a:lnTo>
                    <a:lnTo>
                      <a:pt x="32" y="24"/>
                    </a:lnTo>
                    <a:lnTo>
                      <a:pt x="32" y="24"/>
                    </a:lnTo>
                    <a:lnTo>
                      <a:pt x="24" y="24"/>
                    </a:lnTo>
                    <a:lnTo>
                      <a:pt x="24" y="16"/>
                    </a:lnTo>
                    <a:lnTo>
                      <a:pt x="24" y="16"/>
                    </a:lnTo>
                    <a:lnTo>
                      <a:pt x="24" y="16"/>
                    </a:lnTo>
                    <a:lnTo>
                      <a:pt x="24" y="16"/>
                    </a:lnTo>
                    <a:lnTo>
                      <a:pt x="16" y="16"/>
                    </a:lnTo>
                    <a:lnTo>
                      <a:pt x="16" y="16"/>
                    </a:lnTo>
                    <a:lnTo>
                      <a:pt x="16" y="16"/>
                    </a:lnTo>
                    <a:lnTo>
                      <a:pt x="16" y="16"/>
                    </a:lnTo>
                    <a:lnTo>
                      <a:pt x="16" y="16"/>
                    </a:lnTo>
                    <a:lnTo>
                      <a:pt x="16" y="16"/>
                    </a:lnTo>
                    <a:lnTo>
                      <a:pt x="8" y="16"/>
                    </a:lnTo>
                    <a:lnTo>
                      <a:pt x="8" y="16"/>
                    </a:lnTo>
                    <a:lnTo>
                      <a:pt x="8" y="16"/>
                    </a:lnTo>
                    <a:lnTo>
                      <a:pt x="8" y="16"/>
                    </a:lnTo>
                    <a:lnTo>
                      <a:pt x="8" y="8"/>
                    </a:lnTo>
                    <a:lnTo>
                      <a:pt x="8" y="8"/>
                    </a:lnTo>
                    <a:lnTo>
                      <a:pt x="8" y="8"/>
                    </a:lnTo>
                    <a:lnTo>
                      <a:pt x="8" y="8"/>
                    </a:lnTo>
                    <a:lnTo>
                      <a:pt x="0" y="8"/>
                    </a:lnTo>
                    <a:lnTo>
                      <a:pt x="0" y="8"/>
                    </a:lnTo>
                    <a:lnTo>
                      <a:pt x="0" y="8"/>
                    </a:lnTo>
                    <a:lnTo>
                      <a:pt x="0" y="8"/>
                    </a:lnTo>
                    <a:lnTo>
                      <a:pt x="0" y="8"/>
                    </a:lnTo>
                    <a:lnTo>
                      <a:pt x="0" y="8"/>
                    </a:lnTo>
                    <a:lnTo>
                      <a:pt x="0" y="8"/>
                    </a:lnTo>
                    <a:lnTo>
                      <a:pt x="0" y="0"/>
                    </a:lnTo>
                    <a:lnTo>
                      <a:pt x="0" y="0"/>
                    </a:lnTo>
                    <a:lnTo>
                      <a:pt x="8" y="0"/>
                    </a:lnTo>
                    <a:lnTo>
                      <a:pt x="8" y="0"/>
                    </a:lnTo>
                    <a:lnTo>
                      <a:pt x="8" y="8"/>
                    </a:lnTo>
                    <a:lnTo>
                      <a:pt x="16" y="8"/>
                    </a:lnTo>
                    <a:lnTo>
                      <a:pt x="16" y="16"/>
                    </a:lnTo>
                    <a:lnTo>
                      <a:pt x="16" y="16"/>
                    </a:lnTo>
                    <a:lnTo>
                      <a:pt x="24" y="16"/>
                    </a:lnTo>
                    <a:lnTo>
                      <a:pt x="24" y="16"/>
                    </a:lnTo>
                    <a:lnTo>
                      <a:pt x="24" y="16"/>
                    </a:lnTo>
                    <a:lnTo>
                      <a:pt x="24" y="16"/>
                    </a:lnTo>
                    <a:lnTo>
                      <a:pt x="24" y="16"/>
                    </a:lnTo>
                    <a:lnTo>
                      <a:pt x="24" y="16"/>
                    </a:lnTo>
                    <a:lnTo>
                      <a:pt x="32" y="16"/>
                    </a:lnTo>
                    <a:lnTo>
                      <a:pt x="32" y="16"/>
                    </a:lnTo>
                    <a:lnTo>
                      <a:pt x="40" y="16"/>
                    </a:lnTo>
                    <a:lnTo>
                      <a:pt x="40" y="24"/>
                    </a:lnTo>
                    <a:lnTo>
                      <a:pt x="40" y="24"/>
                    </a:lnTo>
                    <a:lnTo>
                      <a:pt x="40" y="24"/>
                    </a:lnTo>
                    <a:lnTo>
                      <a:pt x="40" y="24"/>
                    </a:lnTo>
                    <a:lnTo>
                      <a:pt x="40" y="24"/>
                    </a:lnTo>
                    <a:lnTo>
                      <a:pt x="48" y="24"/>
                    </a:lnTo>
                    <a:lnTo>
                      <a:pt x="48" y="24"/>
                    </a:lnTo>
                    <a:lnTo>
                      <a:pt x="48" y="24"/>
                    </a:lnTo>
                    <a:lnTo>
                      <a:pt x="48" y="24"/>
                    </a:lnTo>
                    <a:lnTo>
                      <a:pt x="48" y="24"/>
                    </a:lnTo>
                    <a:lnTo>
                      <a:pt x="57" y="24"/>
                    </a:lnTo>
                    <a:lnTo>
                      <a:pt x="57" y="24"/>
                    </a:lnTo>
                    <a:lnTo>
                      <a:pt x="57" y="24"/>
                    </a:lnTo>
                    <a:lnTo>
                      <a:pt x="57" y="32"/>
                    </a:lnTo>
                    <a:lnTo>
                      <a:pt x="57" y="32"/>
                    </a:lnTo>
                    <a:lnTo>
                      <a:pt x="57" y="32"/>
                    </a:lnTo>
                    <a:close/>
                    <a:moveTo>
                      <a:pt x="48" y="32"/>
                    </a:moveTo>
                    <a:lnTo>
                      <a:pt x="48" y="32"/>
                    </a:lnTo>
                    <a:lnTo>
                      <a:pt x="57" y="24"/>
                    </a:lnTo>
                    <a:lnTo>
                      <a:pt x="57"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32" y="24"/>
                    </a:lnTo>
                    <a:lnTo>
                      <a:pt x="32" y="24"/>
                    </a:lnTo>
                    <a:lnTo>
                      <a:pt x="32" y="16"/>
                    </a:lnTo>
                    <a:lnTo>
                      <a:pt x="24" y="16"/>
                    </a:lnTo>
                    <a:lnTo>
                      <a:pt x="24" y="16"/>
                    </a:lnTo>
                    <a:lnTo>
                      <a:pt x="24" y="16"/>
                    </a:lnTo>
                    <a:lnTo>
                      <a:pt x="24" y="16"/>
                    </a:lnTo>
                    <a:lnTo>
                      <a:pt x="16" y="16"/>
                    </a:lnTo>
                    <a:lnTo>
                      <a:pt x="24" y="16"/>
                    </a:lnTo>
                    <a:lnTo>
                      <a:pt x="16" y="16"/>
                    </a:lnTo>
                    <a:lnTo>
                      <a:pt x="16" y="16"/>
                    </a:lnTo>
                    <a:lnTo>
                      <a:pt x="16" y="16"/>
                    </a:lnTo>
                    <a:lnTo>
                      <a:pt x="8" y="8"/>
                    </a:lnTo>
                    <a:lnTo>
                      <a:pt x="8" y="8"/>
                    </a:lnTo>
                    <a:lnTo>
                      <a:pt x="8" y="8"/>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16" y="16"/>
                    </a:lnTo>
                    <a:lnTo>
                      <a:pt x="16" y="16"/>
                    </a:lnTo>
                    <a:lnTo>
                      <a:pt x="16" y="16"/>
                    </a:lnTo>
                    <a:lnTo>
                      <a:pt x="16" y="16"/>
                    </a:lnTo>
                    <a:lnTo>
                      <a:pt x="16" y="16"/>
                    </a:lnTo>
                    <a:lnTo>
                      <a:pt x="16" y="16"/>
                    </a:lnTo>
                    <a:lnTo>
                      <a:pt x="24" y="16"/>
                    </a:lnTo>
                    <a:lnTo>
                      <a:pt x="24" y="16"/>
                    </a:lnTo>
                    <a:lnTo>
                      <a:pt x="24" y="16"/>
                    </a:lnTo>
                    <a:lnTo>
                      <a:pt x="24" y="16"/>
                    </a:lnTo>
                    <a:lnTo>
                      <a:pt x="24" y="24"/>
                    </a:lnTo>
                    <a:lnTo>
                      <a:pt x="32" y="24"/>
                    </a:lnTo>
                    <a:lnTo>
                      <a:pt x="32"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9" name="Freeform 3095"/>
              <p:cNvSpPr>
                <a:spLocks/>
              </p:cNvSpPr>
              <p:nvPr/>
            </p:nvSpPr>
            <p:spPr bwMode="auto">
              <a:xfrm>
                <a:off x="2795" y="647"/>
                <a:ext cx="766" cy="767"/>
              </a:xfrm>
              <a:custGeom>
                <a:avLst/>
                <a:gdLst/>
                <a:ahLst/>
                <a:cxnLst>
                  <a:cxn ang="0">
                    <a:pos x="581" y="742"/>
                  </a:cxn>
                  <a:cxn ang="0">
                    <a:pos x="395" y="718"/>
                  </a:cxn>
                  <a:cxn ang="0">
                    <a:pos x="282" y="637"/>
                  </a:cxn>
                  <a:cxn ang="0">
                    <a:pos x="202" y="605"/>
                  </a:cxn>
                  <a:cxn ang="0">
                    <a:pos x="145" y="605"/>
                  </a:cxn>
                  <a:cxn ang="0">
                    <a:pos x="145" y="524"/>
                  </a:cxn>
                  <a:cxn ang="0">
                    <a:pos x="162" y="573"/>
                  </a:cxn>
                  <a:cxn ang="0">
                    <a:pos x="170" y="549"/>
                  </a:cxn>
                  <a:cxn ang="0">
                    <a:pos x="194" y="516"/>
                  </a:cxn>
                  <a:cxn ang="0">
                    <a:pos x="145" y="508"/>
                  </a:cxn>
                  <a:cxn ang="0">
                    <a:pos x="137" y="476"/>
                  </a:cxn>
                  <a:cxn ang="0">
                    <a:pos x="202" y="452"/>
                  </a:cxn>
                  <a:cxn ang="0">
                    <a:pos x="162" y="452"/>
                  </a:cxn>
                  <a:cxn ang="0">
                    <a:pos x="121" y="460"/>
                  </a:cxn>
                  <a:cxn ang="0">
                    <a:pos x="81" y="331"/>
                  </a:cxn>
                  <a:cxn ang="0">
                    <a:pos x="25" y="250"/>
                  </a:cxn>
                  <a:cxn ang="0">
                    <a:pos x="0" y="186"/>
                  </a:cxn>
                  <a:cxn ang="0">
                    <a:pos x="0" y="137"/>
                  </a:cxn>
                  <a:cxn ang="0">
                    <a:pos x="73" y="153"/>
                  </a:cxn>
                  <a:cxn ang="0">
                    <a:pos x="162" y="186"/>
                  </a:cxn>
                  <a:cxn ang="0">
                    <a:pos x="250" y="194"/>
                  </a:cxn>
                  <a:cxn ang="0">
                    <a:pos x="331" y="177"/>
                  </a:cxn>
                  <a:cxn ang="0">
                    <a:pos x="355" y="202"/>
                  </a:cxn>
                  <a:cxn ang="0">
                    <a:pos x="379" y="202"/>
                  </a:cxn>
                  <a:cxn ang="0">
                    <a:pos x="403" y="218"/>
                  </a:cxn>
                  <a:cxn ang="0">
                    <a:pos x="436" y="242"/>
                  </a:cxn>
                  <a:cxn ang="0">
                    <a:pos x="387" y="282"/>
                  </a:cxn>
                  <a:cxn ang="0">
                    <a:pos x="387" y="282"/>
                  </a:cxn>
                  <a:cxn ang="0">
                    <a:pos x="331" y="339"/>
                  </a:cxn>
                  <a:cxn ang="0">
                    <a:pos x="387" y="347"/>
                  </a:cxn>
                  <a:cxn ang="0">
                    <a:pos x="347" y="331"/>
                  </a:cxn>
                  <a:cxn ang="0">
                    <a:pos x="411" y="274"/>
                  </a:cxn>
                  <a:cxn ang="0">
                    <a:pos x="436" y="234"/>
                  </a:cxn>
                  <a:cxn ang="0">
                    <a:pos x="444" y="282"/>
                  </a:cxn>
                  <a:cxn ang="0">
                    <a:pos x="436" y="315"/>
                  </a:cxn>
                  <a:cxn ang="0">
                    <a:pos x="420" y="315"/>
                  </a:cxn>
                  <a:cxn ang="0">
                    <a:pos x="444" y="315"/>
                  </a:cxn>
                  <a:cxn ang="0">
                    <a:pos x="436" y="371"/>
                  </a:cxn>
                  <a:cxn ang="0">
                    <a:pos x="420" y="371"/>
                  </a:cxn>
                  <a:cxn ang="0">
                    <a:pos x="403" y="379"/>
                  </a:cxn>
                  <a:cxn ang="0">
                    <a:pos x="403" y="403"/>
                  </a:cxn>
                  <a:cxn ang="0">
                    <a:pos x="387" y="355"/>
                  </a:cxn>
                  <a:cxn ang="0">
                    <a:pos x="339" y="395"/>
                  </a:cxn>
                  <a:cxn ang="0">
                    <a:pos x="347" y="411"/>
                  </a:cxn>
                  <a:cxn ang="0">
                    <a:pos x="363" y="411"/>
                  </a:cxn>
                  <a:cxn ang="0">
                    <a:pos x="371" y="420"/>
                  </a:cxn>
                  <a:cxn ang="0">
                    <a:pos x="387" y="411"/>
                  </a:cxn>
                  <a:cxn ang="0">
                    <a:pos x="420" y="420"/>
                  </a:cxn>
                  <a:cxn ang="0">
                    <a:pos x="468" y="387"/>
                  </a:cxn>
                  <a:cxn ang="0">
                    <a:pos x="484" y="339"/>
                  </a:cxn>
                  <a:cxn ang="0">
                    <a:pos x="484" y="307"/>
                  </a:cxn>
                  <a:cxn ang="0">
                    <a:pos x="500" y="323"/>
                  </a:cxn>
                  <a:cxn ang="0">
                    <a:pos x="516" y="307"/>
                  </a:cxn>
                  <a:cxn ang="0">
                    <a:pos x="500" y="282"/>
                  </a:cxn>
                  <a:cxn ang="0">
                    <a:pos x="492" y="234"/>
                  </a:cxn>
                  <a:cxn ang="0">
                    <a:pos x="524" y="210"/>
                  </a:cxn>
                  <a:cxn ang="0">
                    <a:pos x="492" y="177"/>
                  </a:cxn>
                  <a:cxn ang="0">
                    <a:pos x="468" y="137"/>
                  </a:cxn>
                  <a:cxn ang="0">
                    <a:pos x="452" y="97"/>
                  </a:cxn>
                  <a:cxn ang="0">
                    <a:pos x="460" y="73"/>
                  </a:cxn>
                  <a:cxn ang="0">
                    <a:pos x="428" y="56"/>
                  </a:cxn>
                  <a:cxn ang="0">
                    <a:pos x="395" y="8"/>
                  </a:cxn>
                </a:cxnLst>
                <a:rect l="0" t="0" r="r" b="b"/>
                <a:pathLst>
                  <a:path w="766" h="767">
                    <a:moveTo>
                      <a:pt x="766" y="742"/>
                    </a:moveTo>
                    <a:lnTo>
                      <a:pt x="758" y="750"/>
                    </a:lnTo>
                    <a:lnTo>
                      <a:pt x="750" y="750"/>
                    </a:lnTo>
                    <a:lnTo>
                      <a:pt x="750" y="750"/>
                    </a:lnTo>
                    <a:lnTo>
                      <a:pt x="742" y="750"/>
                    </a:lnTo>
                    <a:lnTo>
                      <a:pt x="734" y="758"/>
                    </a:lnTo>
                    <a:lnTo>
                      <a:pt x="734" y="758"/>
                    </a:lnTo>
                    <a:lnTo>
                      <a:pt x="726" y="758"/>
                    </a:lnTo>
                    <a:lnTo>
                      <a:pt x="726" y="758"/>
                    </a:lnTo>
                    <a:lnTo>
                      <a:pt x="718" y="750"/>
                    </a:lnTo>
                    <a:lnTo>
                      <a:pt x="718" y="750"/>
                    </a:lnTo>
                    <a:lnTo>
                      <a:pt x="718" y="742"/>
                    </a:lnTo>
                    <a:lnTo>
                      <a:pt x="718" y="742"/>
                    </a:lnTo>
                    <a:lnTo>
                      <a:pt x="702" y="742"/>
                    </a:lnTo>
                    <a:lnTo>
                      <a:pt x="702" y="734"/>
                    </a:lnTo>
                    <a:lnTo>
                      <a:pt x="702" y="734"/>
                    </a:lnTo>
                    <a:lnTo>
                      <a:pt x="694" y="734"/>
                    </a:lnTo>
                    <a:lnTo>
                      <a:pt x="685" y="734"/>
                    </a:lnTo>
                    <a:lnTo>
                      <a:pt x="685" y="734"/>
                    </a:lnTo>
                    <a:lnTo>
                      <a:pt x="677" y="734"/>
                    </a:lnTo>
                    <a:lnTo>
                      <a:pt x="677" y="734"/>
                    </a:lnTo>
                    <a:lnTo>
                      <a:pt x="669" y="734"/>
                    </a:lnTo>
                    <a:lnTo>
                      <a:pt x="661" y="734"/>
                    </a:lnTo>
                    <a:lnTo>
                      <a:pt x="653" y="734"/>
                    </a:lnTo>
                    <a:lnTo>
                      <a:pt x="653" y="734"/>
                    </a:lnTo>
                    <a:lnTo>
                      <a:pt x="637" y="734"/>
                    </a:lnTo>
                    <a:lnTo>
                      <a:pt x="637" y="734"/>
                    </a:lnTo>
                    <a:lnTo>
                      <a:pt x="621" y="734"/>
                    </a:lnTo>
                    <a:lnTo>
                      <a:pt x="621" y="734"/>
                    </a:lnTo>
                    <a:lnTo>
                      <a:pt x="621" y="734"/>
                    </a:lnTo>
                    <a:lnTo>
                      <a:pt x="621" y="734"/>
                    </a:lnTo>
                    <a:lnTo>
                      <a:pt x="613" y="734"/>
                    </a:lnTo>
                    <a:lnTo>
                      <a:pt x="597" y="734"/>
                    </a:lnTo>
                    <a:lnTo>
                      <a:pt x="597" y="734"/>
                    </a:lnTo>
                    <a:lnTo>
                      <a:pt x="589" y="734"/>
                    </a:lnTo>
                    <a:lnTo>
                      <a:pt x="589" y="742"/>
                    </a:lnTo>
                    <a:lnTo>
                      <a:pt x="581" y="742"/>
                    </a:lnTo>
                    <a:lnTo>
                      <a:pt x="581" y="742"/>
                    </a:lnTo>
                    <a:lnTo>
                      <a:pt x="581" y="742"/>
                    </a:lnTo>
                    <a:lnTo>
                      <a:pt x="581" y="742"/>
                    </a:lnTo>
                    <a:lnTo>
                      <a:pt x="581" y="742"/>
                    </a:lnTo>
                    <a:lnTo>
                      <a:pt x="565" y="750"/>
                    </a:lnTo>
                    <a:lnTo>
                      <a:pt x="557" y="758"/>
                    </a:lnTo>
                    <a:lnTo>
                      <a:pt x="557" y="758"/>
                    </a:lnTo>
                    <a:lnTo>
                      <a:pt x="557" y="758"/>
                    </a:lnTo>
                    <a:lnTo>
                      <a:pt x="540" y="758"/>
                    </a:lnTo>
                    <a:lnTo>
                      <a:pt x="524" y="767"/>
                    </a:lnTo>
                    <a:lnTo>
                      <a:pt x="524" y="767"/>
                    </a:lnTo>
                    <a:lnTo>
                      <a:pt x="524" y="767"/>
                    </a:lnTo>
                    <a:lnTo>
                      <a:pt x="516" y="767"/>
                    </a:lnTo>
                    <a:lnTo>
                      <a:pt x="516" y="767"/>
                    </a:lnTo>
                    <a:lnTo>
                      <a:pt x="508" y="767"/>
                    </a:lnTo>
                    <a:lnTo>
                      <a:pt x="508" y="767"/>
                    </a:lnTo>
                    <a:lnTo>
                      <a:pt x="500" y="767"/>
                    </a:lnTo>
                    <a:lnTo>
                      <a:pt x="500" y="767"/>
                    </a:lnTo>
                    <a:lnTo>
                      <a:pt x="492" y="767"/>
                    </a:lnTo>
                    <a:lnTo>
                      <a:pt x="476" y="767"/>
                    </a:lnTo>
                    <a:lnTo>
                      <a:pt x="476" y="767"/>
                    </a:lnTo>
                    <a:lnTo>
                      <a:pt x="468" y="767"/>
                    </a:lnTo>
                    <a:lnTo>
                      <a:pt x="460" y="767"/>
                    </a:lnTo>
                    <a:lnTo>
                      <a:pt x="460" y="767"/>
                    </a:lnTo>
                    <a:lnTo>
                      <a:pt x="460" y="767"/>
                    </a:lnTo>
                    <a:lnTo>
                      <a:pt x="452" y="767"/>
                    </a:lnTo>
                    <a:lnTo>
                      <a:pt x="452" y="758"/>
                    </a:lnTo>
                    <a:lnTo>
                      <a:pt x="444" y="758"/>
                    </a:lnTo>
                    <a:lnTo>
                      <a:pt x="436" y="758"/>
                    </a:lnTo>
                    <a:lnTo>
                      <a:pt x="428" y="758"/>
                    </a:lnTo>
                    <a:lnTo>
                      <a:pt x="428" y="758"/>
                    </a:lnTo>
                    <a:lnTo>
                      <a:pt x="428" y="758"/>
                    </a:lnTo>
                    <a:lnTo>
                      <a:pt x="420" y="758"/>
                    </a:lnTo>
                    <a:lnTo>
                      <a:pt x="420" y="750"/>
                    </a:lnTo>
                    <a:lnTo>
                      <a:pt x="411" y="750"/>
                    </a:lnTo>
                    <a:lnTo>
                      <a:pt x="411" y="750"/>
                    </a:lnTo>
                    <a:lnTo>
                      <a:pt x="403" y="750"/>
                    </a:lnTo>
                    <a:lnTo>
                      <a:pt x="403" y="742"/>
                    </a:lnTo>
                    <a:lnTo>
                      <a:pt x="395" y="742"/>
                    </a:lnTo>
                    <a:lnTo>
                      <a:pt x="395" y="734"/>
                    </a:lnTo>
                    <a:lnTo>
                      <a:pt x="395" y="726"/>
                    </a:lnTo>
                    <a:lnTo>
                      <a:pt x="395" y="726"/>
                    </a:lnTo>
                    <a:lnTo>
                      <a:pt x="395" y="726"/>
                    </a:lnTo>
                    <a:lnTo>
                      <a:pt x="395" y="726"/>
                    </a:lnTo>
                    <a:lnTo>
                      <a:pt x="395" y="718"/>
                    </a:lnTo>
                    <a:lnTo>
                      <a:pt x="395" y="710"/>
                    </a:lnTo>
                    <a:lnTo>
                      <a:pt x="403" y="702"/>
                    </a:lnTo>
                    <a:lnTo>
                      <a:pt x="403" y="702"/>
                    </a:lnTo>
                    <a:lnTo>
                      <a:pt x="403" y="702"/>
                    </a:lnTo>
                    <a:lnTo>
                      <a:pt x="403" y="694"/>
                    </a:lnTo>
                    <a:lnTo>
                      <a:pt x="395" y="694"/>
                    </a:lnTo>
                    <a:lnTo>
                      <a:pt x="395" y="678"/>
                    </a:lnTo>
                    <a:lnTo>
                      <a:pt x="387" y="678"/>
                    </a:lnTo>
                    <a:lnTo>
                      <a:pt x="387" y="678"/>
                    </a:lnTo>
                    <a:lnTo>
                      <a:pt x="379" y="670"/>
                    </a:lnTo>
                    <a:lnTo>
                      <a:pt x="379" y="662"/>
                    </a:lnTo>
                    <a:lnTo>
                      <a:pt x="379" y="654"/>
                    </a:lnTo>
                    <a:lnTo>
                      <a:pt x="379" y="654"/>
                    </a:lnTo>
                    <a:lnTo>
                      <a:pt x="379" y="654"/>
                    </a:lnTo>
                    <a:lnTo>
                      <a:pt x="379" y="654"/>
                    </a:lnTo>
                    <a:lnTo>
                      <a:pt x="371" y="645"/>
                    </a:lnTo>
                    <a:lnTo>
                      <a:pt x="363" y="645"/>
                    </a:lnTo>
                    <a:lnTo>
                      <a:pt x="363" y="645"/>
                    </a:lnTo>
                    <a:lnTo>
                      <a:pt x="363" y="645"/>
                    </a:lnTo>
                    <a:lnTo>
                      <a:pt x="355" y="645"/>
                    </a:lnTo>
                    <a:lnTo>
                      <a:pt x="355" y="645"/>
                    </a:lnTo>
                    <a:lnTo>
                      <a:pt x="347" y="645"/>
                    </a:lnTo>
                    <a:lnTo>
                      <a:pt x="347" y="645"/>
                    </a:lnTo>
                    <a:lnTo>
                      <a:pt x="347" y="645"/>
                    </a:lnTo>
                    <a:lnTo>
                      <a:pt x="347" y="637"/>
                    </a:lnTo>
                    <a:lnTo>
                      <a:pt x="347" y="637"/>
                    </a:lnTo>
                    <a:lnTo>
                      <a:pt x="339" y="629"/>
                    </a:lnTo>
                    <a:lnTo>
                      <a:pt x="331" y="629"/>
                    </a:lnTo>
                    <a:lnTo>
                      <a:pt x="323" y="629"/>
                    </a:lnTo>
                    <a:lnTo>
                      <a:pt x="323" y="629"/>
                    </a:lnTo>
                    <a:lnTo>
                      <a:pt x="323" y="629"/>
                    </a:lnTo>
                    <a:lnTo>
                      <a:pt x="315" y="629"/>
                    </a:lnTo>
                    <a:lnTo>
                      <a:pt x="315" y="629"/>
                    </a:lnTo>
                    <a:lnTo>
                      <a:pt x="315" y="629"/>
                    </a:lnTo>
                    <a:lnTo>
                      <a:pt x="307" y="637"/>
                    </a:lnTo>
                    <a:lnTo>
                      <a:pt x="299" y="637"/>
                    </a:lnTo>
                    <a:lnTo>
                      <a:pt x="299" y="637"/>
                    </a:lnTo>
                    <a:lnTo>
                      <a:pt x="299" y="637"/>
                    </a:lnTo>
                    <a:lnTo>
                      <a:pt x="291" y="637"/>
                    </a:lnTo>
                    <a:lnTo>
                      <a:pt x="282" y="637"/>
                    </a:lnTo>
                    <a:lnTo>
                      <a:pt x="282" y="637"/>
                    </a:lnTo>
                    <a:lnTo>
                      <a:pt x="274" y="637"/>
                    </a:lnTo>
                    <a:lnTo>
                      <a:pt x="274" y="637"/>
                    </a:lnTo>
                    <a:lnTo>
                      <a:pt x="274" y="629"/>
                    </a:lnTo>
                    <a:lnTo>
                      <a:pt x="266" y="629"/>
                    </a:lnTo>
                    <a:lnTo>
                      <a:pt x="266" y="629"/>
                    </a:lnTo>
                    <a:lnTo>
                      <a:pt x="266" y="621"/>
                    </a:lnTo>
                    <a:lnTo>
                      <a:pt x="266" y="621"/>
                    </a:lnTo>
                    <a:lnTo>
                      <a:pt x="266" y="613"/>
                    </a:lnTo>
                    <a:lnTo>
                      <a:pt x="266" y="613"/>
                    </a:lnTo>
                    <a:lnTo>
                      <a:pt x="258" y="613"/>
                    </a:lnTo>
                    <a:lnTo>
                      <a:pt x="258" y="613"/>
                    </a:lnTo>
                    <a:lnTo>
                      <a:pt x="250" y="613"/>
                    </a:lnTo>
                    <a:lnTo>
                      <a:pt x="258" y="613"/>
                    </a:lnTo>
                    <a:lnTo>
                      <a:pt x="250" y="605"/>
                    </a:lnTo>
                    <a:lnTo>
                      <a:pt x="250" y="605"/>
                    </a:lnTo>
                    <a:lnTo>
                      <a:pt x="250" y="613"/>
                    </a:lnTo>
                    <a:lnTo>
                      <a:pt x="242" y="613"/>
                    </a:lnTo>
                    <a:lnTo>
                      <a:pt x="242" y="613"/>
                    </a:lnTo>
                    <a:lnTo>
                      <a:pt x="242" y="613"/>
                    </a:lnTo>
                    <a:lnTo>
                      <a:pt x="234" y="613"/>
                    </a:lnTo>
                    <a:lnTo>
                      <a:pt x="226" y="613"/>
                    </a:lnTo>
                    <a:lnTo>
                      <a:pt x="226" y="613"/>
                    </a:lnTo>
                    <a:lnTo>
                      <a:pt x="218" y="613"/>
                    </a:lnTo>
                    <a:lnTo>
                      <a:pt x="218" y="613"/>
                    </a:lnTo>
                    <a:lnTo>
                      <a:pt x="218" y="605"/>
                    </a:lnTo>
                    <a:lnTo>
                      <a:pt x="218" y="605"/>
                    </a:lnTo>
                    <a:lnTo>
                      <a:pt x="218" y="605"/>
                    </a:lnTo>
                    <a:lnTo>
                      <a:pt x="218" y="605"/>
                    </a:lnTo>
                    <a:lnTo>
                      <a:pt x="218" y="597"/>
                    </a:lnTo>
                    <a:lnTo>
                      <a:pt x="218" y="605"/>
                    </a:lnTo>
                    <a:lnTo>
                      <a:pt x="210" y="605"/>
                    </a:lnTo>
                    <a:lnTo>
                      <a:pt x="210" y="605"/>
                    </a:lnTo>
                    <a:lnTo>
                      <a:pt x="210" y="597"/>
                    </a:lnTo>
                    <a:lnTo>
                      <a:pt x="210" y="597"/>
                    </a:lnTo>
                    <a:lnTo>
                      <a:pt x="210" y="605"/>
                    </a:lnTo>
                    <a:lnTo>
                      <a:pt x="210" y="605"/>
                    </a:lnTo>
                    <a:lnTo>
                      <a:pt x="210" y="605"/>
                    </a:lnTo>
                    <a:lnTo>
                      <a:pt x="210" y="605"/>
                    </a:lnTo>
                    <a:lnTo>
                      <a:pt x="202" y="605"/>
                    </a:lnTo>
                    <a:lnTo>
                      <a:pt x="202" y="605"/>
                    </a:lnTo>
                    <a:lnTo>
                      <a:pt x="202" y="605"/>
                    </a:lnTo>
                    <a:lnTo>
                      <a:pt x="202" y="605"/>
                    </a:lnTo>
                    <a:lnTo>
                      <a:pt x="202" y="605"/>
                    </a:lnTo>
                    <a:lnTo>
                      <a:pt x="202" y="605"/>
                    </a:lnTo>
                    <a:lnTo>
                      <a:pt x="194" y="605"/>
                    </a:lnTo>
                    <a:lnTo>
                      <a:pt x="194" y="605"/>
                    </a:lnTo>
                    <a:lnTo>
                      <a:pt x="194" y="605"/>
                    </a:lnTo>
                    <a:lnTo>
                      <a:pt x="186" y="613"/>
                    </a:lnTo>
                    <a:lnTo>
                      <a:pt x="186" y="613"/>
                    </a:lnTo>
                    <a:lnTo>
                      <a:pt x="186" y="613"/>
                    </a:lnTo>
                    <a:lnTo>
                      <a:pt x="186" y="613"/>
                    </a:lnTo>
                    <a:lnTo>
                      <a:pt x="186" y="613"/>
                    </a:lnTo>
                    <a:lnTo>
                      <a:pt x="178" y="613"/>
                    </a:lnTo>
                    <a:lnTo>
                      <a:pt x="178" y="613"/>
                    </a:lnTo>
                    <a:lnTo>
                      <a:pt x="178" y="613"/>
                    </a:lnTo>
                    <a:lnTo>
                      <a:pt x="178" y="613"/>
                    </a:lnTo>
                    <a:lnTo>
                      <a:pt x="178" y="613"/>
                    </a:lnTo>
                    <a:lnTo>
                      <a:pt x="170" y="613"/>
                    </a:lnTo>
                    <a:lnTo>
                      <a:pt x="170" y="613"/>
                    </a:lnTo>
                    <a:lnTo>
                      <a:pt x="162" y="613"/>
                    </a:lnTo>
                    <a:lnTo>
                      <a:pt x="162" y="605"/>
                    </a:lnTo>
                    <a:lnTo>
                      <a:pt x="162" y="605"/>
                    </a:lnTo>
                    <a:lnTo>
                      <a:pt x="162" y="605"/>
                    </a:lnTo>
                    <a:lnTo>
                      <a:pt x="162" y="605"/>
                    </a:lnTo>
                    <a:lnTo>
                      <a:pt x="162" y="605"/>
                    </a:lnTo>
                    <a:lnTo>
                      <a:pt x="154" y="605"/>
                    </a:lnTo>
                    <a:lnTo>
                      <a:pt x="162" y="605"/>
                    </a:lnTo>
                    <a:lnTo>
                      <a:pt x="154" y="605"/>
                    </a:lnTo>
                    <a:lnTo>
                      <a:pt x="154" y="597"/>
                    </a:lnTo>
                    <a:lnTo>
                      <a:pt x="154" y="597"/>
                    </a:lnTo>
                    <a:lnTo>
                      <a:pt x="145" y="597"/>
                    </a:lnTo>
                    <a:lnTo>
                      <a:pt x="145" y="605"/>
                    </a:lnTo>
                    <a:lnTo>
                      <a:pt x="145" y="605"/>
                    </a:lnTo>
                    <a:lnTo>
                      <a:pt x="145" y="605"/>
                    </a:lnTo>
                    <a:lnTo>
                      <a:pt x="137" y="605"/>
                    </a:lnTo>
                    <a:lnTo>
                      <a:pt x="137" y="605"/>
                    </a:lnTo>
                    <a:lnTo>
                      <a:pt x="137" y="605"/>
                    </a:lnTo>
                    <a:lnTo>
                      <a:pt x="137" y="605"/>
                    </a:lnTo>
                    <a:lnTo>
                      <a:pt x="145" y="605"/>
                    </a:lnTo>
                    <a:lnTo>
                      <a:pt x="145" y="605"/>
                    </a:lnTo>
                    <a:lnTo>
                      <a:pt x="145" y="605"/>
                    </a:lnTo>
                    <a:lnTo>
                      <a:pt x="145" y="605"/>
                    </a:lnTo>
                    <a:lnTo>
                      <a:pt x="145" y="613"/>
                    </a:lnTo>
                    <a:lnTo>
                      <a:pt x="145" y="613"/>
                    </a:lnTo>
                    <a:lnTo>
                      <a:pt x="145" y="605"/>
                    </a:lnTo>
                    <a:lnTo>
                      <a:pt x="137" y="605"/>
                    </a:lnTo>
                    <a:lnTo>
                      <a:pt x="137" y="605"/>
                    </a:lnTo>
                    <a:lnTo>
                      <a:pt x="137" y="613"/>
                    </a:lnTo>
                    <a:lnTo>
                      <a:pt x="137" y="613"/>
                    </a:lnTo>
                    <a:lnTo>
                      <a:pt x="137" y="613"/>
                    </a:lnTo>
                    <a:lnTo>
                      <a:pt x="137" y="613"/>
                    </a:lnTo>
                    <a:lnTo>
                      <a:pt x="129" y="605"/>
                    </a:lnTo>
                    <a:lnTo>
                      <a:pt x="137" y="605"/>
                    </a:lnTo>
                    <a:lnTo>
                      <a:pt x="137" y="605"/>
                    </a:lnTo>
                    <a:lnTo>
                      <a:pt x="137" y="605"/>
                    </a:lnTo>
                    <a:lnTo>
                      <a:pt x="137" y="605"/>
                    </a:lnTo>
                    <a:lnTo>
                      <a:pt x="137" y="605"/>
                    </a:lnTo>
                    <a:lnTo>
                      <a:pt x="137" y="605"/>
                    </a:lnTo>
                    <a:lnTo>
                      <a:pt x="137" y="597"/>
                    </a:lnTo>
                    <a:lnTo>
                      <a:pt x="137" y="597"/>
                    </a:lnTo>
                    <a:lnTo>
                      <a:pt x="137" y="597"/>
                    </a:lnTo>
                    <a:lnTo>
                      <a:pt x="137" y="589"/>
                    </a:lnTo>
                    <a:lnTo>
                      <a:pt x="137" y="581"/>
                    </a:lnTo>
                    <a:lnTo>
                      <a:pt x="137" y="581"/>
                    </a:lnTo>
                    <a:lnTo>
                      <a:pt x="137" y="573"/>
                    </a:lnTo>
                    <a:lnTo>
                      <a:pt x="137" y="573"/>
                    </a:lnTo>
                    <a:lnTo>
                      <a:pt x="137" y="565"/>
                    </a:lnTo>
                    <a:lnTo>
                      <a:pt x="137" y="565"/>
                    </a:lnTo>
                    <a:lnTo>
                      <a:pt x="137" y="549"/>
                    </a:lnTo>
                    <a:lnTo>
                      <a:pt x="137" y="541"/>
                    </a:lnTo>
                    <a:lnTo>
                      <a:pt x="137" y="541"/>
                    </a:lnTo>
                    <a:lnTo>
                      <a:pt x="137" y="541"/>
                    </a:lnTo>
                    <a:lnTo>
                      <a:pt x="137" y="533"/>
                    </a:lnTo>
                    <a:lnTo>
                      <a:pt x="137" y="524"/>
                    </a:lnTo>
                    <a:lnTo>
                      <a:pt x="137" y="524"/>
                    </a:lnTo>
                    <a:lnTo>
                      <a:pt x="137" y="524"/>
                    </a:lnTo>
                    <a:lnTo>
                      <a:pt x="145" y="524"/>
                    </a:lnTo>
                    <a:lnTo>
                      <a:pt x="145" y="524"/>
                    </a:lnTo>
                    <a:lnTo>
                      <a:pt x="145" y="524"/>
                    </a:lnTo>
                    <a:lnTo>
                      <a:pt x="145" y="533"/>
                    </a:lnTo>
                    <a:lnTo>
                      <a:pt x="145" y="533"/>
                    </a:lnTo>
                    <a:lnTo>
                      <a:pt x="145" y="533"/>
                    </a:lnTo>
                    <a:lnTo>
                      <a:pt x="145" y="524"/>
                    </a:lnTo>
                    <a:lnTo>
                      <a:pt x="137" y="524"/>
                    </a:lnTo>
                    <a:lnTo>
                      <a:pt x="137" y="524"/>
                    </a:lnTo>
                    <a:lnTo>
                      <a:pt x="137" y="533"/>
                    </a:lnTo>
                    <a:lnTo>
                      <a:pt x="145" y="533"/>
                    </a:lnTo>
                    <a:lnTo>
                      <a:pt x="145" y="541"/>
                    </a:lnTo>
                    <a:lnTo>
                      <a:pt x="145" y="541"/>
                    </a:lnTo>
                    <a:lnTo>
                      <a:pt x="145" y="549"/>
                    </a:lnTo>
                    <a:lnTo>
                      <a:pt x="145" y="557"/>
                    </a:lnTo>
                    <a:lnTo>
                      <a:pt x="145" y="557"/>
                    </a:lnTo>
                    <a:lnTo>
                      <a:pt x="145" y="557"/>
                    </a:lnTo>
                    <a:lnTo>
                      <a:pt x="145" y="557"/>
                    </a:lnTo>
                    <a:lnTo>
                      <a:pt x="145" y="565"/>
                    </a:lnTo>
                    <a:lnTo>
                      <a:pt x="145" y="565"/>
                    </a:lnTo>
                    <a:lnTo>
                      <a:pt x="145" y="573"/>
                    </a:lnTo>
                    <a:lnTo>
                      <a:pt x="145" y="581"/>
                    </a:lnTo>
                    <a:lnTo>
                      <a:pt x="145" y="581"/>
                    </a:lnTo>
                    <a:lnTo>
                      <a:pt x="145" y="581"/>
                    </a:lnTo>
                    <a:lnTo>
                      <a:pt x="145" y="581"/>
                    </a:lnTo>
                    <a:lnTo>
                      <a:pt x="145" y="589"/>
                    </a:lnTo>
                    <a:lnTo>
                      <a:pt x="154" y="589"/>
                    </a:lnTo>
                    <a:lnTo>
                      <a:pt x="154" y="589"/>
                    </a:lnTo>
                    <a:lnTo>
                      <a:pt x="154" y="589"/>
                    </a:lnTo>
                    <a:lnTo>
                      <a:pt x="154" y="589"/>
                    </a:lnTo>
                    <a:lnTo>
                      <a:pt x="162" y="589"/>
                    </a:lnTo>
                    <a:lnTo>
                      <a:pt x="162" y="589"/>
                    </a:lnTo>
                    <a:lnTo>
                      <a:pt x="162" y="589"/>
                    </a:lnTo>
                    <a:lnTo>
                      <a:pt x="162" y="589"/>
                    </a:lnTo>
                    <a:lnTo>
                      <a:pt x="162" y="589"/>
                    </a:lnTo>
                    <a:lnTo>
                      <a:pt x="162" y="581"/>
                    </a:lnTo>
                    <a:lnTo>
                      <a:pt x="162" y="581"/>
                    </a:lnTo>
                    <a:lnTo>
                      <a:pt x="162" y="581"/>
                    </a:lnTo>
                    <a:lnTo>
                      <a:pt x="162" y="581"/>
                    </a:lnTo>
                    <a:lnTo>
                      <a:pt x="162" y="581"/>
                    </a:lnTo>
                    <a:lnTo>
                      <a:pt x="162" y="581"/>
                    </a:lnTo>
                    <a:lnTo>
                      <a:pt x="162" y="581"/>
                    </a:lnTo>
                    <a:lnTo>
                      <a:pt x="170" y="573"/>
                    </a:lnTo>
                    <a:lnTo>
                      <a:pt x="170" y="573"/>
                    </a:lnTo>
                    <a:lnTo>
                      <a:pt x="170" y="573"/>
                    </a:lnTo>
                    <a:lnTo>
                      <a:pt x="170" y="573"/>
                    </a:lnTo>
                    <a:lnTo>
                      <a:pt x="162" y="573"/>
                    </a:lnTo>
                    <a:lnTo>
                      <a:pt x="162" y="573"/>
                    </a:lnTo>
                    <a:lnTo>
                      <a:pt x="162" y="573"/>
                    </a:lnTo>
                    <a:lnTo>
                      <a:pt x="162" y="565"/>
                    </a:lnTo>
                    <a:lnTo>
                      <a:pt x="162" y="565"/>
                    </a:lnTo>
                    <a:lnTo>
                      <a:pt x="170" y="573"/>
                    </a:lnTo>
                    <a:lnTo>
                      <a:pt x="170" y="573"/>
                    </a:lnTo>
                    <a:lnTo>
                      <a:pt x="170" y="573"/>
                    </a:lnTo>
                    <a:lnTo>
                      <a:pt x="178" y="573"/>
                    </a:lnTo>
                    <a:lnTo>
                      <a:pt x="178" y="573"/>
                    </a:lnTo>
                    <a:lnTo>
                      <a:pt x="178" y="581"/>
                    </a:lnTo>
                    <a:lnTo>
                      <a:pt x="186" y="581"/>
                    </a:lnTo>
                    <a:lnTo>
                      <a:pt x="186" y="581"/>
                    </a:lnTo>
                    <a:lnTo>
                      <a:pt x="178" y="573"/>
                    </a:lnTo>
                    <a:lnTo>
                      <a:pt x="178" y="573"/>
                    </a:lnTo>
                    <a:lnTo>
                      <a:pt x="178" y="573"/>
                    </a:lnTo>
                    <a:lnTo>
                      <a:pt x="178" y="573"/>
                    </a:lnTo>
                    <a:lnTo>
                      <a:pt x="178" y="573"/>
                    </a:lnTo>
                    <a:lnTo>
                      <a:pt x="178" y="573"/>
                    </a:lnTo>
                    <a:lnTo>
                      <a:pt x="170" y="573"/>
                    </a:lnTo>
                    <a:lnTo>
                      <a:pt x="170" y="573"/>
                    </a:lnTo>
                    <a:lnTo>
                      <a:pt x="170" y="573"/>
                    </a:lnTo>
                    <a:lnTo>
                      <a:pt x="170" y="573"/>
                    </a:lnTo>
                    <a:lnTo>
                      <a:pt x="170" y="565"/>
                    </a:lnTo>
                    <a:lnTo>
                      <a:pt x="170" y="565"/>
                    </a:lnTo>
                    <a:lnTo>
                      <a:pt x="170" y="565"/>
                    </a:lnTo>
                    <a:lnTo>
                      <a:pt x="162" y="565"/>
                    </a:lnTo>
                    <a:lnTo>
                      <a:pt x="162" y="565"/>
                    </a:lnTo>
                    <a:lnTo>
                      <a:pt x="162" y="565"/>
                    </a:lnTo>
                    <a:lnTo>
                      <a:pt x="162" y="565"/>
                    </a:lnTo>
                    <a:lnTo>
                      <a:pt x="162" y="557"/>
                    </a:lnTo>
                    <a:lnTo>
                      <a:pt x="162"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70" y="549"/>
                    </a:lnTo>
                    <a:lnTo>
                      <a:pt x="170" y="541"/>
                    </a:lnTo>
                    <a:lnTo>
                      <a:pt x="170" y="541"/>
                    </a:lnTo>
                    <a:lnTo>
                      <a:pt x="170" y="541"/>
                    </a:lnTo>
                    <a:lnTo>
                      <a:pt x="162" y="533"/>
                    </a:lnTo>
                    <a:lnTo>
                      <a:pt x="162" y="533"/>
                    </a:lnTo>
                    <a:lnTo>
                      <a:pt x="162" y="533"/>
                    </a:lnTo>
                    <a:lnTo>
                      <a:pt x="162" y="533"/>
                    </a:lnTo>
                    <a:lnTo>
                      <a:pt x="162" y="524"/>
                    </a:lnTo>
                    <a:lnTo>
                      <a:pt x="162" y="524"/>
                    </a:lnTo>
                    <a:lnTo>
                      <a:pt x="162" y="524"/>
                    </a:lnTo>
                    <a:lnTo>
                      <a:pt x="162" y="533"/>
                    </a:lnTo>
                    <a:lnTo>
                      <a:pt x="162" y="533"/>
                    </a:lnTo>
                    <a:lnTo>
                      <a:pt x="162" y="533"/>
                    </a:lnTo>
                    <a:lnTo>
                      <a:pt x="170" y="533"/>
                    </a:lnTo>
                    <a:lnTo>
                      <a:pt x="170" y="533"/>
                    </a:lnTo>
                    <a:lnTo>
                      <a:pt x="170" y="533"/>
                    </a:lnTo>
                    <a:lnTo>
                      <a:pt x="170" y="533"/>
                    </a:lnTo>
                    <a:lnTo>
                      <a:pt x="170" y="533"/>
                    </a:lnTo>
                    <a:lnTo>
                      <a:pt x="162" y="533"/>
                    </a:lnTo>
                    <a:lnTo>
                      <a:pt x="162" y="524"/>
                    </a:lnTo>
                    <a:lnTo>
                      <a:pt x="162" y="524"/>
                    </a:lnTo>
                    <a:lnTo>
                      <a:pt x="162" y="524"/>
                    </a:lnTo>
                    <a:lnTo>
                      <a:pt x="162" y="524"/>
                    </a:lnTo>
                    <a:lnTo>
                      <a:pt x="162" y="524"/>
                    </a:lnTo>
                    <a:lnTo>
                      <a:pt x="170" y="524"/>
                    </a:lnTo>
                    <a:lnTo>
                      <a:pt x="170" y="524"/>
                    </a:lnTo>
                    <a:lnTo>
                      <a:pt x="170" y="524"/>
                    </a:lnTo>
                    <a:lnTo>
                      <a:pt x="170" y="516"/>
                    </a:lnTo>
                    <a:lnTo>
                      <a:pt x="170" y="516"/>
                    </a:lnTo>
                    <a:lnTo>
                      <a:pt x="170" y="516"/>
                    </a:lnTo>
                    <a:lnTo>
                      <a:pt x="170" y="516"/>
                    </a:lnTo>
                    <a:lnTo>
                      <a:pt x="178" y="516"/>
                    </a:lnTo>
                    <a:lnTo>
                      <a:pt x="178" y="508"/>
                    </a:lnTo>
                    <a:lnTo>
                      <a:pt x="186" y="508"/>
                    </a:lnTo>
                    <a:lnTo>
                      <a:pt x="186" y="516"/>
                    </a:lnTo>
                    <a:lnTo>
                      <a:pt x="186" y="516"/>
                    </a:lnTo>
                    <a:lnTo>
                      <a:pt x="186" y="516"/>
                    </a:lnTo>
                    <a:lnTo>
                      <a:pt x="186" y="516"/>
                    </a:lnTo>
                    <a:lnTo>
                      <a:pt x="194" y="524"/>
                    </a:lnTo>
                    <a:lnTo>
                      <a:pt x="194" y="524"/>
                    </a:lnTo>
                    <a:lnTo>
                      <a:pt x="194" y="516"/>
                    </a:lnTo>
                    <a:lnTo>
                      <a:pt x="194" y="516"/>
                    </a:lnTo>
                    <a:lnTo>
                      <a:pt x="194" y="516"/>
                    </a:lnTo>
                    <a:lnTo>
                      <a:pt x="186" y="516"/>
                    </a:lnTo>
                    <a:lnTo>
                      <a:pt x="186" y="516"/>
                    </a:lnTo>
                    <a:lnTo>
                      <a:pt x="186" y="508"/>
                    </a:lnTo>
                    <a:lnTo>
                      <a:pt x="186" y="508"/>
                    </a:lnTo>
                    <a:lnTo>
                      <a:pt x="186" y="508"/>
                    </a:lnTo>
                    <a:lnTo>
                      <a:pt x="186" y="508"/>
                    </a:lnTo>
                    <a:lnTo>
                      <a:pt x="178" y="508"/>
                    </a:lnTo>
                    <a:lnTo>
                      <a:pt x="178" y="508"/>
                    </a:lnTo>
                    <a:lnTo>
                      <a:pt x="178" y="508"/>
                    </a:lnTo>
                    <a:lnTo>
                      <a:pt x="178" y="508"/>
                    </a:lnTo>
                    <a:lnTo>
                      <a:pt x="178" y="508"/>
                    </a:lnTo>
                    <a:lnTo>
                      <a:pt x="178" y="508"/>
                    </a:lnTo>
                    <a:lnTo>
                      <a:pt x="170" y="500"/>
                    </a:lnTo>
                    <a:lnTo>
                      <a:pt x="170" y="500"/>
                    </a:lnTo>
                    <a:lnTo>
                      <a:pt x="170" y="500"/>
                    </a:lnTo>
                    <a:lnTo>
                      <a:pt x="170" y="500"/>
                    </a:lnTo>
                    <a:lnTo>
                      <a:pt x="170" y="500"/>
                    </a:lnTo>
                    <a:lnTo>
                      <a:pt x="170" y="500"/>
                    </a:lnTo>
                    <a:lnTo>
                      <a:pt x="170" y="508"/>
                    </a:lnTo>
                    <a:lnTo>
                      <a:pt x="170" y="508"/>
                    </a:lnTo>
                    <a:lnTo>
                      <a:pt x="170" y="508"/>
                    </a:lnTo>
                    <a:lnTo>
                      <a:pt x="170" y="508"/>
                    </a:lnTo>
                    <a:lnTo>
                      <a:pt x="162" y="508"/>
                    </a:lnTo>
                    <a:lnTo>
                      <a:pt x="162" y="508"/>
                    </a:lnTo>
                    <a:lnTo>
                      <a:pt x="162" y="508"/>
                    </a:lnTo>
                    <a:lnTo>
                      <a:pt x="154" y="508"/>
                    </a:lnTo>
                    <a:lnTo>
                      <a:pt x="154" y="508"/>
                    </a:lnTo>
                    <a:lnTo>
                      <a:pt x="154" y="508"/>
                    </a:lnTo>
                    <a:lnTo>
                      <a:pt x="154" y="508"/>
                    </a:lnTo>
                    <a:lnTo>
                      <a:pt x="154" y="508"/>
                    </a:lnTo>
                    <a:lnTo>
                      <a:pt x="154" y="508"/>
                    </a:lnTo>
                    <a:lnTo>
                      <a:pt x="154" y="508"/>
                    </a:lnTo>
                    <a:lnTo>
                      <a:pt x="154" y="508"/>
                    </a:lnTo>
                    <a:lnTo>
                      <a:pt x="154" y="508"/>
                    </a:lnTo>
                    <a:lnTo>
                      <a:pt x="154" y="508"/>
                    </a:lnTo>
                    <a:lnTo>
                      <a:pt x="145" y="508"/>
                    </a:lnTo>
                    <a:lnTo>
                      <a:pt x="145" y="508"/>
                    </a:lnTo>
                    <a:lnTo>
                      <a:pt x="145" y="508"/>
                    </a:lnTo>
                    <a:lnTo>
                      <a:pt x="145" y="508"/>
                    </a:lnTo>
                    <a:lnTo>
                      <a:pt x="145" y="508"/>
                    </a:lnTo>
                    <a:lnTo>
                      <a:pt x="145" y="508"/>
                    </a:lnTo>
                    <a:lnTo>
                      <a:pt x="145" y="508"/>
                    </a:lnTo>
                    <a:lnTo>
                      <a:pt x="145" y="508"/>
                    </a:lnTo>
                    <a:lnTo>
                      <a:pt x="145" y="508"/>
                    </a:lnTo>
                    <a:lnTo>
                      <a:pt x="137" y="508"/>
                    </a:lnTo>
                    <a:lnTo>
                      <a:pt x="129" y="508"/>
                    </a:lnTo>
                    <a:lnTo>
                      <a:pt x="129" y="508"/>
                    </a:lnTo>
                    <a:lnTo>
                      <a:pt x="129" y="508"/>
                    </a:lnTo>
                    <a:lnTo>
                      <a:pt x="129" y="492"/>
                    </a:lnTo>
                    <a:lnTo>
                      <a:pt x="129" y="492"/>
                    </a:lnTo>
                    <a:lnTo>
                      <a:pt x="129" y="484"/>
                    </a:lnTo>
                    <a:lnTo>
                      <a:pt x="129" y="468"/>
                    </a:lnTo>
                    <a:lnTo>
                      <a:pt x="121" y="468"/>
                    </a:lnTo>
                    <a:lnTo>
                      <a:pt x="121" y="468"/>
                    </a:lnTo>
                    <a:lnTo>
                      <a:pt x="129" y="468"/>
                    </a:lnTo>
                    <a:lnTo>
                      <a:pt x="129" y="468"/>
                    </a:lnTo>
                    <a:lnTo>
                      <a:pt x="129" y="468"/>
                    </a:lnTo>
                    <a:lnTo>
                      <a:pt x="129" y="468"/>
                    </a:lnTo>
                    <a:lnTo>
                      <a:pt x="129" y="460"/>
                    </a:lnTo>
                    <a:lnTo>
                      <a:pt x="129" y="468"/>
                    </a:lnTo>
                    <a:lnTo>
                      <a:pt x="129" y="468"/>
                    </a:lnTo>
                    <a:lnTo>
                      <a:pt x="129" y="468"/>
                    </a:lnTo>
                    <a:lnTo>
                      <a:pt x="129" y="468"/>
                    </a:lnTo>
                    <a:lnTo>
                      <a:pt x="129" y="468"/>
                    </a:lnTo>
                    <a:lnTo>
                      <a:pt x="129" y="468"/>
                    </a:lnTo>
                    <a:lnTo>
                      <a:pt x="129" y="468"/>
                    </a:lnTo>
                    <a:lnTo>
                      <a:pt x="129" y="468"/>
                    </a:lnTo>
                    <a:lnTo>
                      <a:pt x="129" y="468"/>
                    </a:lnTo>
                    <a:lnTo>
                      <a:pt x="129" y="476"/>
                    </a:lnTo>
                    <a:lnTo>
                      <a:pt x="137" y="476"/>
                    </a:lnTo>
                    <a:lnTo>
                      <a:pt x="137" y="476"/>
                    </a:lnTo>
                    <a:lnTo>
                      <a:pt x="137" y="476"/>
                    </a:lnTo>
                    <a:lnTo>
                      <a:pt x="137" y="476"/>
                    </a:lnTo>
                    <a:lnTo>
                      <a:pt x="137" y="476"/>
                    </a:lnTo>
                    <a:lnTo>
                      <a:pt x="137" y="476"/>
                    </a:lnTo>
                    <a:lnTo>
                      <a:pt x="137" y="476"/>
                    </a:lnTo>
                    <a:lnTo>
                      <a:pt x="137" y="484"/>
                    </a:lnTo>
                    <a:lnTo>
                      <a:pt x="137" y="484"/>
                    </a:lnTo>
                    <a:lnTo>
                      <a:pt x="137" y="476"/>
                    </a:lnTo>
                    <a:lnTo>
                      <a:pt x="137" y="476"/>
                    </a:lnTo>
                    <a:lnTo>
                      <a:pt x="137" y="476"/>
                    </a:lnTo>
                    <a:lnTo>
                      <a:pt x="137" y="476"/>
                    </a:lnTo>
                    <a:lnTo>
                      <a:pt x="137" y="476"/>
                    </a:lnTo>
                    <a:lnTo>
                      <a:pt x="137" y="476"/>
                    </a:lnTo>
                    <a:lnTo>
                      <a:pt x="137" y="476"/>
                    </a:lnTo>
                    <a:lnTo>
                      <a:pt x="145" y="476"/>
                    </a:lnTo>
                    <a:lnTo>
                      <a:pt x="145" y="484"/>
                    </a:lnTo>
                    <a:lnTo>
                      <a:pt x="145" y="484"/>
                    </a:lnTo>
                    <a:lnTo>
                      <a:pt x="145" y="484"/>
                    </a:lnTo>
                    <a:lnTo>
                      <a:pt x="145" y="476"/>
                    </a:lnTo>
                    <a:lnTo>
                      <a:pt x="145" y="476"/>
                    </a:lnTo>
                    <a:lnTo>
                      <a:pt x="145" y="476"/>
                    </a:lnTo>
                    <a:lnTo>
                      <a:pt x="145" y="476"/>
                    </a:lnTo>
                    <a:lnTo>
                      <a:pt x="145" y="476"/>
                    </a:lnTo>
                    <a:lnTo>
                      <a:pt x="137" y="476"/>
                    </a:lnTo>
                    <a:lnTo>
                      <a:pt x="137" y="476"/>
                    </a:lnTo>
                    <a:lnTo>
                      <a:pt x="137" y="476"/>
                    </a:lnTo>
                    <a:lnTo>
                      <a:pt x="137" y="468"/>
                    </a:lnTo>
                    <a:lnTo>
                      <a:pt x="145" y="468"/>
                    </a:lnTo>
                    <a:lnTo>
                      <a:pt x="145" y="468"/>
                    </a:lnTo>
                    <a:lnTo>
                      <a:pt x="145" y="468"/>
                    </a:lnTo>
                    <a:lnTo>
                      <a:pt x="145" y="468"/>
                    </a:lnTo>
                    <a:lnTo>
                      <a:pt x="154" y="468"/>
                    </a:lnTo>
                    <a:lnTo>
                      <a:pt x="154" y="460"/>
                    </a:lnTo>
                    <a:lnTo>
                      <a:pt x="154" y="460"/>
                    </a:lnTo>
                    <a:lnTo>
                      <a:pt x="154" y="460"/>
                    </a:lnTo>
                    <a:lnTo>
                      <a:pt x="154" y="460"/>
                    </a:lnTo>
                    <a:lnTo>
                      <a:pt x="162" y="460"/>
                    </a:lnTo>
                    <a:lnTo>
                      <a:pt x="170" y="460"/>
                    </a:lnTo>
                    <a:lnTo>
                      <a:pt x="178" y="460"/>
                    </a:lnTo>
                    <a:lnTo>
                      <a:pt x="178" y="460"/>
                    </a:lnTo>
                    <a:lnTo>
                      <a:pt x="178" y="460"/>
                    </a:lnTo>
                    <a:lnTo>
                      <a:pt x="178" y="460"/>
                    </a:lnTo>
                    <a:lnTo>
                      <a:pt x="186" y="460"/>
                    </a:lnTo>
                    <a:lnTo>
                      <a:pt x="186" y="452"/>
                    </a:lnTo>
                    <a:lnTo>
                      <a:pt x="186" y="452"/>
                    </a:lnTo>
                    <a:lnTo>
                      <a:pt x="194" y="452"/>
                    </a:lnTo>
                    <a:lnTo>
                      <a:pt x="194" y="452"/>
                    </a:lnTo>
                    <a:lnTo>
                      <a:pt x="194" y="452"/>
                    </a:lnTo>
                    <a:lnTo>
                      <a:pt x="194" y="452"/>
                    </a:lnTo>
                    <a:lnTo>
                      <a:pt x="202" y="452"/>
                    </a:lnTo>
                    <a:lnTo>
                      <a:pt x="202" y="452"/>
                    </a:lnTo>
                    <a:lnTo>
                      <a:pt x="202" y="452"/>
                    </a:lnTo>
                    <a:lnTo>
                      <a:pt x="202" y="460"/>
                    </a:lnTo>
                    <a:lnTo>
                      <a:pt x="202" y="460"/>
                    </a:lnTo>
                    <a:lnTo>
                      <a:pt x="210" y="460"/>
                    </a:lnTo>
                    <a:lnTo>
                      <a:pt x="210" y="460"/>
                    </a:lnTo>
                    <a:lnTo>
                      <a:pt x="210" y="460"/>
                    </a:lnTo>
                    <a:lnTo>
                      <a:pt x="210" y="460"/>
                    </a:lnTo>
                    <a:lnTo>
                      <a:pt x="218" y="452"/>
                    </a:lnTo>
                    <a:lnTo>
                      <a:pt x="210" y="452"/>
                    </a:lnTo>
                    <a:lnTo>
                      <a:pt x="210" y="452"/>
                    </a:lnTo>
                    <a:lnTo>
                      <a:pt x="210" y="452"/>
                    </a:lnTo>
                    <a:lnTo>
                      <a:pt x="210" y="452"/>
                    </a:lnTo>
                    <a:lnTo>
                      <a:pt x="202" y="460"/>
                    </a:lnTo>
                    <a:lnTo>
                      <a:pt x="202" y="452"/>
                    </a:lnTo>
                    <a:lnTo>
                      <a:pt x="202" y="452"/>
                    </a:lnTo>
                    <a:lnTo>
                      <a:pt x="202" y="452"/>
                    </a:lnTo>
                    <a:lnTo>
                      <a:pt x="202" y="452"/>
                    </a:lnTo>
                    <a:lnTo>
                      <a:pt x="194" y="452"/>
                    </a:lnTo>
                    <a:lnTo>
                      <a:pt x="194" y="452"/>
                    </a:lnTo>
                    <a:lnTo>
                      <a:pt x="194" y="452"/>
                    </a:lnTo>
                    <a:lnTo>
                      <a:pt x="194" y="452"/>
                    </a:lnTo>
                    <a:lnTo>
                      <a:pt x="186" y="452"/>
                    </a:lnTo>
                    <a:lnTo>
                      <a:pt x="186" y="452"/>
                    </a:lnTo>
                    <a:lnTo>
                      <a:pt x="186" y="452"/>
                    </a:lnTo>
                    <a:lnTo>
                      <a:pt x="186" y="452"/>
                    </a:lnTo>
                    <a:lnTo>
                      <a:pt x="186" y="452"/>
                    </a:lnTo>
                    <a:lnTo>
                      <a:pt x="178" y="452"/>
                    </a:lnTo>
                    <a:lnTo>
                      <a:pt x="178" y="452"/>
                    </a:lnTo>
                    <a:lnTo>
                      <a:pt x="178" y="452"/>
                    </a:lnTo>
                    <a:lnTo>
                      <a:pt x="178" y="452"/>
                    </a:lnTo>
                    <a:lnTo>
                      <a:pt x="170" y="452"/>
                    </a:lnTo>
                    <a:lnTo>
                      <a:pt x="170" y="452"/>
                    </a:lnTo>
                    <a:lnTo>
                      <a:pt x="162" y="452"/>
                    </a:lnTo>
                    <a:lnTo>
                      <a:pt x="162" y="452"/>
                    </a:lnTo>
                    <a:lnTo>
                      <a:pt x="162" y="452"/>
                    </a:lnTo>
                    <a:lnTo>
                      <a:pt x="170" y="452"/>
                    </a:lnTo>
                    <a:lnTo>
                      <a:pt x="170" y="452"/>
                    </a:lnTo>
                    <a:lnTo>
                      <a:pt x="170" y="452"/>
                    </a:lnTo>
                    <a:lnTo>
                      <a:pt x="170" y="452"/>
                    </a:lnTo>
                    <a:lnTo>
                      <a:pt x="162" y="452"/>
                    </a:lnTo>
                    <a:lnTo>
                      <a:pt x="162" y="452"/>
                    </a:lnTo>
                    <a:lnTo>
                      <a:pt x="154" y="452"/>
                    </a:lnTo>
                    <a:lnTo>
                      <a:pt x="154" y="452"/>
                    </a:lnTo>
                    <a:lnTo>
                      <a:pt x="145" y="452"/>
                    </a:lnTo>
                    <a:lnTo>
                      <a:pt x="145" y="452"/>
                    </a:lnTo>
                    <a:lnTo>
                      <a:pt x="145" y="444"/>
                    </a:lnTo>
                    <a:lnTo>
                      <a:pt x="145" y="444"/>
                    </a:lnTo>
                    <a:lnTo>
                      <a:pt x="145" y="444"/>
                    </a:lnTo>
                    <a:lnTo>
                      <a:pt x="145" y="444"/>
                    </a:lnTo>
                    <a:lnTo>
                      <a:pt x="145" y="436"/>
                    </a:lnTo>
                    <a:lnTo>
                      <a:pt x="145" y="436"/>
                    </a:lnTo>
                    <a:lnTo>
                      <a:pt x="145" y="436"/>
                    </a:lnTo>
                    <a:lnTo>
                      <a:pt x="137" y="436"/>
                    </a:lnTo>
                    <a:lnTo>
                      <a:pt x="137" y="436"/>
                    </a:lnTo>
                    <a:lnTo>
                      <a:pt x="137" y="436"/>
                    </a:lnTo>
                    <a:lnTo>
                      <a:pt x="137" y="436"/>
                    </a:lnTo>
                    <a:lnTo>
                      <a:pt x="137" y="436"/>
                    </a:lnTo>
                    <a:lnTo>
                      <a:pt x="129" y="436"/>
                    </a:lnTo>
                    <a:lnTo>
                      <a:pt x="129" y="436"/>
                    </a:lnTo>
                    <a:lnTo>
                      <a:pt x="129" y="436"/>
                    </a:lnTo>
                    <a:lnTo>
                      <a:pt x="121" y="436"/>
                    </a:lnTo>
                    <a:lnTo>
                      <a:pt x="121" y="436"/>
                    </a:lnTo>
                    <a:lnTo>
                      <a:pt x="121" y="436"/>
                    </a:lnTo>
                    <a:lnTo>
                      <a:pt x="121" y="444"/>
                    </a:lnTo>
                    <a:lnTo>
                      <a:pt x="121" y="444"/>
                    </a:lnTo>
                    <a:lnTo>
                      <a:pt x="121" y="444"/>
                    </a:lnTo>
                    <a:lnTo>
                      <a:pt x="121" y="444"/>
                    </a:lnTo>
                    <a:lnTo>
                      <a:pt x="121" y="452"/>
                    </a:lnTo>
                    <a:lnTo>
                      <a:pt x="121" y="452"/>
                    </a:lnTo>
                    <a:lnTo>
                      <a:pt x="129" y="452"/>
                    </a:lnTo>
                    <a:lnTo>
                      <a:pt x="129" y="452"/>
                    </a:lnTo>
                    <a:lnTo>
                      <a:pt x="121" y="460"/>
                    </a:lnTo>
                    <a:lnTo>
                      <a:pt x="121" y="460"/>
                    </a:lnTo>
                    <a:lnTo>
                      <a:pt x="121" y="460"/>
                    </a:lnTo>
                    <a:lnTo>
                      <a:pt x="121" y="460"/>
                    </a:lnTo>
                    <a:lnTo>
                      <a:pt x="121" y="460"/>
                    </a:lnTo>
                    <a:lnTo>
                      <a:pt x="121" y="460"/>
                    </a:lnTo>
                    <a:lnTo>
                      <a:pt x="121" y="460"/>
                    </a:lnTo>
                    <a:lnTo>
                      <a:pt x="121" y="460"/>
                    </a:lnTo>
                    <a:lnTo>
                      <a:pt x="121" y="460"/>
                    </a:lnTo>
                    <a:lnTo>
                      <a:pt x="121" y="460"/>
                    </a:lnTo>
                    <a:lnTo>
                      <a:pt x="113" y="460"/>
                    </a:lnTo>
                    <a:lnTo>
                      <a:pt x="113" y="460"/>
                    </a:lnTo>
                    <a:lnTo>
                      <a:pt x="113" y="460"/>
                    </a:lnTo>
                    <a:lnTo>
                      <a:pt x="113" y="452"/>
                    </a:lnTo>
                    <a:lnTo>
                      <a:pt x="113" y="452"/>
                    </a:lnTo>
                    <a:lnTo>
                      <a:pt x="113" y="428"/>
                    </a:lnTo>
                    <a:lnTo>
                      <a:pt x="113" y="420"/>
                    </a:lnTo>
                    <a:lnTo>
                      <a:pt x="113" y="420"/>
                    </a:lnTo>
                    <a:lnTo>
                      <a:pt x="113" y="411"/>
                    </a:lnTo>
                    <a:lnTo>
                      <a:pt x="113" y="411"/>
                    </a:lnTo>
                    <a:lnTo>
                      <a:pt x="113" y="403"/>
                    </a:lnTo>
                    <a:lnTo>
                      <a:pt x="105" y="395"/>
                    </a:lnTo>
                    <a:lnTo>
                      <a:pt x="105" y="387"/>
                    </a:lnTo>
                    <a:lnTo>
                      <a:pt x="105" y="387"/>
                    </a:lnTo>
                    <a:lnTo>
                      <a:pt x="105" y="379"/>
                    </a:lnTo>
                    <a:lnTo>
                      <a:pt x="97" y="379"/>
                    </a:lnTo>
                    <a:lnTo>
                      <a:pt x="97" y="379"/>
                    </a:lnTo>
                    <a:lnTo>
                      <a:pt x="97" y="379"/>
                    </a:lnTo>
                    <a:lnTo>
                      <a:pt x="97" y="379"/>
                    </a:lnTo>
                    <a:lnTo>
                      <a:pt x="97" y="379"/>
                    </a:lnTo>
                    <a:lnTo>
                      <a:pt x="97" y="379"/>
                    </a:lnTo>
                    <a:lnTo>
                      <a:pt x="89" y="371"/>
                    </a:lnTo>
                    <a:lnTo>
                      <a:pt x="89" y="371"/>
                    </a:lnTo>
                    <a:lnTo>
                      <a:pt x="89" y="363"/>
                    </a:lnTo>
                    <a:lnTo>
                      <a:pt x="89" y="363"/>
                    </a:lnTo>
                    <a:lnTo>
                      <a:pt x="89" y="363"/>
                    </a:lnTo>
                    <a:lnTo>
                      <a:pt x="81" y="363"/>
                    </a:lnTo>
                    <a:lnTo>
                      <a:pt x="81" y="355"/>
                    </a:lnTo>
                    <a:lnTo>
                      <a:pt x="81" y="355"/>
                    </a:lnTo>
                    <a:lnTo>
                      <a:pt x="81" y="355"/>
                    </a:lnTo>
                    <a:lnTo>
                      <a:pt x="81" y="355"/>
                    </a:lnTo>
                    <a:lnTo>
                      <a:pt x="81" y="347"/>
                    </a:lnTo>
                    <a:lnTo>
                      <a:pt x="81" y="347"/>
                    </a:lnTo>
                    <a:lnTo>
                      <a:pt x="81" y="347"/>
                    </a:lnTo>
                    <a:lnTo>
                      <a:pt x="81" y="347"/>
                    </a:lnTo>
                    <a:lnTo>
                      <a:pt x="81" y="339"/>
                    </a:lnTo>
                    <a:lnTo>
                      <a:pt x="81" y="339"/>
                    </a:lnTo>
                    <a:lnTo>
                      <a:pt x="81" y="339"/>
                    </a:lnTo>
                    <a:lnTo>
                      <a:pt x="81" y="339"/>
                    </a:lnTo>
                    <a:lnTo>
                      <a:pt x="81" y="331"/>
                    </a:lnTo>
                    <a:lnTo>
                      <a:pt x="81" y="331"/>
                    </a:lnTo>
                    <a:lnTo>
                      <a:pt x="81" y="323"/>
                    </a:lnTo>
                    <a:lnTo>
                      <a:pt x="81" y="323"/>
                    </a:lnTo>
                    <a:lnTo>
                      <a:pt x="81" y="323"/>
                    </a:lnTo>
                    <a:lnTo>
                      <a:pt x="81" y="323"/>
                    </a:lnTo>
                    <a:lnTo>
                      <a:pt x="81" y="323"/>
                    </a:lnTo>
                    <a:lnTo>
                      <a:pt x="73" y="315"/>
                    </a:lnTo>
                    <a:lnTo>
                      <a:pt x="73" y="307"/>
                    </a:lnTo>
                    <a:lnTo>
                      <a:pt x="73" y="307"/>
                    </a:lnTo>
                    <a:lnTo>
                      <a:pt x="73" y="298"/>
                    </a:lnTo>
                    <a:lnTo>
                      <a:pt x="65" y="290"/>
                    </a:lnTo>
                    <a:lnTo>
                      <a:pt x="65" y="290"/>
                    </a:lnTo>
                    <a:lnTo>
                      <a:pt x="65" y="282"/>
                    </a:lnTo>
                    <a:lnTo>
                      <a:pt x="65" y="274"/>
                    </a:lnTo>
                    <a:lnTo>
                      <a:pt x="65" y="274"/>
                    </a:lnTo>
                    <a:lnTo>
                      <a:pt x="57" y="274"/>
                    </a:lnTo>
                    <a:lnTo>
                      <a:pt x="57" y="274"/>
                    </a:lnTo>
                    <a:lnTo>
                      <a:pt x="57" y="274"/>
                    </a:lnTo>
                    <a:lnTo>
                      <a:pt x="57" y="274"/>
                    </a:lnTo>
                    <a:lnTo>
                      <a:pt x="57" y="274"/>
                    </a:lnTo>
                    <a:lnTo>
                      <a:pt x="57" y="274"/>
                    </a:lnTo>
                    <a:lnTo>
                      <a:pt x="57" y="274"/>
                    </a:lnTo>
                    <a:lnTo>
                      <a:pt x="57" y="274"/>
                    </a:lnTo>
                    <a:lnTo>
                      <a:pt x="49" y="266"/>
                    </a:lnTo>
                    <a:lnTo>
                      <a:pt x="49" y="266"/>
                    </a:lnTo>
                    <a:lnTo>
                      <a:pt x="49" y="258"/>
                    </a:lnTo>
                    <a:lnTo>
                      <a:pt x="49" y="258"/>
                    </a:lnTo>
                    <a:lnTo>
                      <a:pt x="49" y="258"/>
                    </a:lnTo>
                    <a:lnTo>
                      <a:pt x="49" y="258"/>
                    </a:lnTo>
                    <a:lnTo>
                      <a:pt x="41" y="258"/>
                    </a:lnTo>
                    <a:lnTo>
                      <a:pt x="41" y="258"/>
                    </a:lnTo>
                    <a:lnTo>
                      <a:pt x="41" y="258"/>
                    </a:lnTo>
                    <a:lnTo>
                      <a:pt x="41" y="258"/>
                    </a:lnTo>
                    <a:lnTo>
                      <a:pt x="41" y="258"/>
                    </a:lnTo>
                    <a:lnTo>
                      <a:pt x="41" y="250"/>
                    </a:lnTo>
                    <a:lnTo>
                      <a:pt x="33" y="250"/>
                    </a:lnTo>
                    <a:lnTo>
                      <a:pt x="33" y="250"/>
                    </a:lnTo>
                    <a:lnTo>
                      <a:pt x="33" y="250"/>
                    </a:lnTo>
                    <a:lnTo>
                      <a:pt x="33" y="250"/>
                    </a:lnTo>
                    <a:lnTo>
                      <a:pt x="25" y="250"/>
                    </a:lnTo>
                    <a:lnTo>
                      <a:pt x="25" y="250"/>
                    </a:lnTo>
                    <a:lnTo>
                      <a:pt x="25" y="250"/>
                    </a:lnTo>
                    <a:lnTo>
                      <a:pt x="25" y="242"/>
                    </a:lnTo>
                    <a:lnTo>
                      <a:pt x="25" y="242"/>
                    </a:lnTo>
                    <a:lnTo>
                      <a:pt x="16" y="242"/>
                    </a:lnTo>
                    <a:lnTo>
                      <a:pt x="16" y="242"/>
                    </a:lnTo>
                    <a:lnTo>
                      <a:pt x="16" y="234"/>
                    </a:lnTo>
                    <a:lnTo>
                      <a:pt x="16" y="234"/>
                    </a:lnTo>
                    <a:lnTo>
                      <a:pt x="16" y="234"/>
                    </a:lnTo>
                    <a:lnTo>
                      <a:pt x="16" y="234"/>
                    </a:lnTo>
                    <a:lnTo>
                      <a:pt x="16" y="234"/>
                    </a:lnTo>
                    <a:lnTo>
                      <a:pt x="16" y="234"/>
                    </a:lnTo>
                    <a:lnTo>
                      <a:pt x="16" y="226"/>
                    </a:lnTo>
                    <a:lnTo>
                      <a:pt x="16" y="226"/>
                    </a:lnTo>
                    <a:lnTo>
                      <a:pt x="16" y="226"/>
                    </a:lnTo>
                    <a:lnTo>
                      <a:pt x="16" y="226"/>
                    </a:lnTo>
                    <a:lnTo>
                      <a:pt x="16" y="226"/>
                    </a:lnTo>
                    <a:lnTo>
                      <a:pt x="16" y="226"/>
                    </a:lnTo>
                    <a:lnTo>
                      <a:pt x="16" y="226"/>
                    </a:lnTo>
                    <a:lnTo>
                      <a:pt x="8" y="218"/>
                    </a:lnTo>
                    <a:lnTo>
                      <a:pt x="16" y="218"/>
                    </a:lnTo>
                    <a:lnTo>
                      <a:pt x="16" y="218"/>
                    </a:lnTo>
                    <a:lnTo>
                      <a:pt x="8" y="218"/>
                    </a:lnTo>
                    <a:lnTo>
                      <a:pt x="16" y="218"/>
                    </a:lnTo>
                    <a:lnTo>
                      <a:pt x="8" y="218"/>
                    </a:lnTo>
                    <a:lnTo>
                      <a:pt x="8" y="210"/>
                    </a:lnTo>
                    <a:lnTo>
                      <a:pt x="8" y="210"/>
                    </a:lnTo>
                    <a:lnTo>
                      <a:pt x="8" y="210"/>
                    </a:lnTo>
                    <a:lnTo>
                      <a:pt x="8" y="202"/>
                    </a:lnTo>
                    <a:lnTo>
                      <a:pt x="8" y="202"/>
                    </a:lnTo>
                    <a:lnTo>
                      <a:pt x="8" y="202"/>
                    </a:lnTo>
                    <a:lnTo>
                      <a:pt x="8" y="202"/>
                    </a:lnTo>
                    <a:lnTo>
                      <a:pt x="8" y="194"/>
                    </a:lnTo>
                    <a:lnTo>
                      <a:pt x="8" y="194"/>
                    </a:lnTo>
                    <a:lnTo>
                      <a:pt x="8" y="194"/>
                    </a:lnTo>
                    <a:lnTo>
                      <a:pt x="8" y="194"/>
                    </a:lnTo>
                    <a:lnTo>
                      <a:pt x="8" y="194"/>
                    </a:lnTo>
                    <a:lnTo>
                      <a:pt x="8" y="186"/>
                    </a:lnTo>
                    <a:lnTo>
                      <a:pt x="8" y="186"/>
                    </a:lnTo>
                    <a:lnTo>
                      <a:pt x="0" y="186"/>
                    </a:lnTo>
                    <a:lnTo>
                      <a:pt x="0" y="186"/>
                    </a:lnTo>
                    <a:lnTo>
                      <a:pt x="0" y="186"/>
                    </a:lnTo>
                    <a:lnTo>
                      <a:pt x="0" y="186"/>
                    </a:lnTo>
                    <a:lnTo>
                      <a:pt x="0" y="186"/>
                    </a:lnTo>
                    <a:lnTo>
                      <a:pt x="0" y="186"/>
                    </a:lnTo>
                    <a:lnTo>
                      <a:pt x="8" y="177"/>
                    </a:lnTo>
                    <a:lnTo>
                      <a:pt x="8" y="177"/>
                    </a:lnTo>
                    <a:lnTo>
                      <a:pt x="8" y="177"/>
                    </a:lnTo>
                    <a:lnTo>
                      <a:pt x="8" y="177"/>
                    </a:lnTo>
                    <a:lnTo>
                      <a:pt x="8" y="169"/>
                    </a:lnTo>
                    <a:lnTo>
                      <a:pt x="8" y="169"/>
                    </a:lnTo>
                    <a:lnTo>
                      <a:pt x="8" y="169"/>
                    </a:lnTo>
                    <a:lnTo>
                      <a:pt x="8" y="169"/>
                    </a:lnTo>
                    <a:lnTo>
                      <a:pt x="8" y="169"/>
                    </a:lnTo>
                    <a:lnTo>
                      <a:pt x="8" y="161"/>
                    </a:lnTo>
                    <a:lnTo>
                      <a:pt x="8" y="161"/>
                    </a:lnTo>
                    <a:lnTo>
                      <a:pt x="8" y="161"/>
                    </a:lnTo>
                    <a:lnTo>
                      <a:pt x="16" y="161"/>
                    </a:lnTo>
                    <a:lnTo>
                      <a:pt x="8" y="153"/>
                    </a:lnTo>
                    <a:lnTo>
                      <a:pt x="8" y="153"/>
                    </a:lnTo>
                    <a:lnTo>
                      <a:pt x="8" y="153"/>
                    </a:lnTo>
                    <a:lnTo>
                      <a:pt x="16" y="153"/>
                    </a:lnTo>
                    <a:lnTo>
                      <a:pt x="16" y="153"/>
                    </a:lnTo>
                    <a:lnTo>
                      <a:pt x="16" y="153"/>
                    </a:lnTo>
                    <a:lnTo>
                      <a:pt x="16" y="153"/>
                    </a:lnTo>
                    <a:lnTo>
                      <a:pt x="16" y="153"/>
                    </a:lnTo>
                    <a:lnTo>
                      <a:pt x="16" y="145"/>
                    </a:lnTo>
                    <a:lnTo>
                      <a:pt x="16" y="145"/>
                    </a:lnTo>
                    <a:lnTo>
                      <a:pt x="16" y="153"/>
                    </a:lnTo>
                    <a:lnTo>
                      <a:pt x="16" y="145"/>
                    </a:lnTo>
                    <a:lnTo>
                      <a:pt x="16" y="145"/>
                    </a:lnTo>
                    <a:lnTo>
                      <a:pt x="16" y="145"/>
                    </a:lnTo>
                    <a:lnTo>
                      <a:pt x="16" y="145"/>
                    </a:lnTo>
                    <a:lnTo>
                      <a:pt x="16" y="145"/>
                    </a:lnTo>
                    <a:lnTo>
                      <a:pt x="8" y="145"/>
                    </a:lnTo>
                    <a:lnTo>
                      <a:pt x="8" y="145"/>
                    </a:lnTo>
                    <a:lnTo>
                      <a:pt x="8" y="145"/>
                    </a:lnTo>
                    <a:lnTo>
                      <a:pt x="8" y="145"/>
                    </a:lnTo>
                    <a:lnTo>
                      <a:pt x="8" y="137"/>
                    </a:lnTo>
                    <a:lnTo>
                      <a:pt x="8" y="137"/>
                    </a:lnTo>
                    <a:lnTo>
                      <a:pt x="8" y="137"/>
                    </a:lnTo>
                    <a:lnTo>
                      <a:pt x="0" y="137"/>
                    </a:lnTo>
                    <a:lnTo>
                      <a:pt x="0" y="137"/>
                    </a:lnTo>
                    <a:lnTo>
                      <a:pt x="0" y="137"/>
                    </a:lnTo>
                    <a:lnTo>
                      <a:pt x="0" y="137"/>
                    </a:lnTo>
                    <a:lnTo>
                      <a:pt x="8" y="129"/>
                    </a:lnTo>
                    <a:lnTo>
                      <a:pt x="8" y="129"/>
                    </a:lnTo>
                    <a:lnTo>
                      <a:pt x="8" y="129"/>
                    </a:lnTo>
                    <a:lnTo>
                      <a:pt x="8" y="129"/>
                    </a:lnTo>
                    <a:lnTo>
                      <a:pt x="8" y="129"/>
                    </a:lnTo>
                    <a:lnTo>
                      <a:pt x="16" y="129"/>
                    </a:lnTo>
                    <a:lnTo>
                      <a:pt x="16" y="129"/>
                    </a:lnTo>
                    <a:lnTo>
                      <a:pt x="16" y="129"/>
                    </a:lnTo>
                    <a:lnTo>
                      <a:pt x="16" y="129"/>
                    </a:lnTo>
                    <a:lnTo>
                      <a:pt x="25" y="129"/>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41" y="137"/>
                    </a:lnTo>
                    <a:lnTo>
                      <a:pt x="41" y="137"/>
                    </a:lnTo>
                    <a:lnTo>
                      <a:pt x="41" y="145"/>
                    </a:lnTo>
                    <a:lnTo>
                      <a:pt x="49" y="145"/>
                    </a:lnTo>
                    <a:lnTo>
                      <a:pt x="49" y="145"/>
                    </a:lnTo>
                    <a:lnTo>
                      <a:pt x="49" y="145"/>
                    </a:lnTo>
                    <a:lnTo>
                      <a:pt x="49" y="145"/>
                    </a:lnTo>
                    <a:lnTo>
                      <a:pt x="49" y="145"/>
                    </a:lnTo>
                    <a:lnTo>
                      <a:pt x="49" y="145"/>
                    </a:lnTo>
                    <a:lnTo>
                      <a:pt x="49" y="145"/>
                    </a:lnTo>
                    <a:lnTo>
                      <a:pt x="57" y="145"/>
                    </a:lnTo>
                    <a:lnTo>
                      <a:pt x="65" y="153"/>
                    </a:lnTo>
                    <a:lnTo>
                      <a:pt x="65" y="153"/>
                    </a:lnTo>
                    <a:lnTo>
                      <a:pt x="65" y="153"/>
                    </a:lnTo>
                    <a:lnTo>
                      <a:pt x="65" y="153"/>
                    </a:lnTo>
                    <a:lnTo>
                      <a:pt x="73" y="153"/>
                    </a:lnTo>
                    <a:lnTo>
                      <a:pt x="73" y="153"/>
                    </a:lnTo>
                    <a:lnTo>
                      <a:pt x="73" y="153"/>
                    </a:lnTo>
                    <a:lnTo>
                      <a:pt x="73" y="153"/>
                    </a:lnTo>
                    <a:lnTo>
                      <a:pt x="73" y="153"/>
                    </a:lnTo>
                    <a:lnTo>
                      <a:pt x="81" y="153"/>
                    </a:lnTo>
                    <a:lnTo>
                      <a:pt x="81" y="153"/>
                    </a:lnTo>
                    <a:lnTo>
                      <a:pt x="81" y="153"/>
                    </a:lnTo>
                    <a:lnTo>
                      <a:pt x="81" y="161"/>
                    </a:lnTo>
                    <a:lnTo>
                      <a:pt x="89" y="161"/>
                    </a:lnTo>
                    <a:lnTo>
                      <a:pt x="89" y="161"/>
                    </a:lnTo>
                    <a:lnTo>
                      <a:pt x="89" y="161"/>
                    </a:lnTo>
                    <a:lnTo>
                      <a:pt x="89" y="161"/>
                    </a:lnTo>
                    <a:lnTo>
                      <a:pt x="89" y="161"/>
                    </a:lnTo>
                    <a:lnTo>
                      <a:pt x="97" y="161"/>
                    </a:lnTo>
                    <a:lnTo>
                      <a:pt x="97" y="161"/>
                    </a:lnTo>
                    <a:lnTo>
                      <a:pt x="97" y="161"/>
                    </a:lnTo>
                    <a:lnTo>
                      <a:pt x="97" y="161"/>
                    </a:lnTo>
                    <a:lnTo>
                      <a:pt x="105" y="161"/>
                    </a:lnTo>
                    <a:lnTo>
                      <a:pt x="105" y="161"/>
                    </a:lnTo>
                    <a:lnTo>
                      <a:pt x="105" y="161"/>
                    </a:lnTo>
                    <a:lnTo>
                      <a:pt x="105" y="161"/>
                    </a:lnTo>
                    <a:lnTo>
                      <a:pt x="105" y="161"/>
                    </a:lnTo>
                    <a:lnTo>
                      <a:pt x="105" y="161"/>
                    </a:lnTo>
                    <a:lnTo>
                      <a:pt x="113" y="169"/>
                    </a:lnTo>
                    <a:lnTo>
                      <a:pt x="113" y="169"/>
                    </a:lnTo>
                    <a:lnTo>
                      <a:pt x="121" y="169"/>
                    </a:lnTo>
                    <a:lnTo>
                      <a:pt x="121" y="169"/>
                    </a:lnTo>
                    <a:lnTo>
                      <a:pt x="129" y="169"/>
                    </a:lnTo>
                    <a:lnTo>
                      <a:pt x="129" y="169"/>
                    </a:lnTo>
                    <a:lnTo>
                      <a:pt x="129" y="177"/>
                    </a:lnTo>
                    <a:lnTo>
                      <a:pt x="129" y="169"/>
                    </a:lnTo>
                    <a:lnTo>
                      <a:pt x="129" y="177"/>
                    </a:lnTo>
                    <a:lnTo>
                      <a:pt x="129" y="177"/>
                    </a:lnTo>
                    <a:lnTo>
                      <a:pt x="129" y="177"/>
                    </a:lnTo>
                    <a:lnTo>
                      <a:pt x="129" y="177"/>
                    </a:lnTo>
                    <a:lnTo>
                      <a:pt x="137" y="177"/>
                    </a:lnTo>
                    <a:lnTo>
                      <a:pt x="137" y="177"/>
                    </a:lnTo>
                    <a:lnTo>
                      <a:pt x="145" y="186"/>
                    </a:lnTo>
                    <a:lnTo>
                      <a:pt x="154" y="186"/>
                    </a:lnTo>
                    <a:lnTo>
                      <a:pt x="154" y="186"/>
                    </a:lnTo>
                    <a:lnTo>
                      <a:pt x="154" y="186"/>
                    </a:lnTo>
                    <a:lnTo>
                      <a:pt x="154" y="186"/>
                    </a:lnTo>
                    <a:lnTo>
                      <a:pt x="162" y="186"/>
                    </a:lnTo>
                    <a:lnTo>
                      <a:pt x="162" y="186"/>
                    </a:lnTo>
                    <a:lnTo>
                      <a:pt x="162" y="186"/>
                    </a:lnTo>
                    <a:lnTo>
                      <a:pt x="170" y="186"/>
                    </a:lnTo>
                    <a:lnTo>
                      <a:pt x="178" y="186"/>
                    </a:lnTo>
                    <a:lnTo>
                      <a:pt x="178" y="186"/>
                    </a:lnTo>
                    <a:lnTo>
                      <a:pt x="178" y="186"/>
                    </a:lnTo>
                    <a:lnTo>
                      <a:pt x="186" y="186"/>
                    </a:lnTo>
                    <a:lnTo>
                      <a:pt x="186" y="186"/>
                    </a:lnTo>
                    <a:lnTo>
                      <a:pt x="186" y="186"/>
                    </a:lnTo>
                    <a:lnTo>
                      <a:pt x="186" y="186"/>
                    </a:lnTo>
                    <a:lnTo>
                      <a:pt x="194" y="186"/>
                    </a:lnTo>
                    <a:lnTo>
                      <a:pt x="202" y="186"/>
                    </a:lnTo>
                    <a:lnTo>
                      <a:pt x="202" y="186"/>
                    </a:lnTo>
                    <a:lnTo>
                      <a:pt x="202" y="186"/>
                    </a:lnTo>
                    <a:lnTo>
                      <a:pt x="210" y="186"/>
                    </a:lnTo>
                    <a:lnTo>
                      <a:pt x="210" y="186"/>
                    </a:lnTo>
                    <a:lnTo>
                      <a:pt x="210" y="186"/>
                    </a:lnTo>
                    <a:lnTo>
                      <a:pt x="210" y="186"/>
                    </a:lnTo>
                    <a:lnTo>
                      <a:pt x="210" y="186"/>
                    </a:lnTo>
                    <a:lnTo>
                      <a:pt x="210" y="186"/>
                    </a:lnTo>
                    <a:lnTo>
                      <a:pt x="218" y="186"/>
                    </a:lnTo>
                    <a:lnTo>
                      <a:pt x="218" y="186"/>
                    </a:lnTo>
                    <a:lnTo>
                      <a:pt x="218" y="186"/>
                    </a:lnTo>
                    <a:lnTo>
                      <a:pt x="226" y="186"/>
                    </a:lnTo>
                    <a:lnTo>
                      <a:pt x="226" y="186"/>
                    </a:lnTo>
                    <a:lnTo>
                      <a:pt x="226" y="186"/>
                    </a:lnTo>
                    <a:lnTo>
                      <a:pt x="226" y="186"/>
                    </a:lnTo>
                    <a:lnTo>
                      <a:pt x="234" y="194"/>
                    </a:lnTo>
                    <a:lnTo>
                      <a:pt x="234" y="194"/>
                    </a:lnTo>
                    <a:lnTo>
                      <a:pt x="234" y="186"/>
                    </a:lnTo>
                    <a:lnTo>
                      <a:pt x="234" y="186"/>
                    </a:lnTo>
                    <a:lnTo>
                      <a:pt x="242" y="186"/>
                    </a:lnTo>
                    <a:lnTo>
                      <a:pt x="242" y="186"/>
                    </a:lnTo>
                    <a:lnTo>
                      <a:pt x="242" y="186"/>
                    </a:lnTo>
                    <a:lnTo>
                      <a:pt x="242" y="186"/>
                    </a:lnTo>
                    <a:lnTo>
                      <a:pt x="242" y="194"/>
                    </a:lnTo>
                    <a:lnTo>
                      <a:pt x="242" y="194"/>
                    </a:lnTo>
                    <a:lnTo>
                      <a:pt x="242" y="186"/>
                    </a:lnTo>
                    <a:lnTo>
                      <a:pt x="242" y="186"/>
                    </a:lnTo>
                    <a:lnTo>
                      <a:pt x="242" y="186"/>
                    </a:lnTo>
                    <a:lnTo>
                      <a:pt x="250" y="194"/>
                    </a:lnTo>
                    <a:lnTo>
                      <a:pt x="250" y="194"/>
                    </a:lnTo>
                    <a:lnTo>
                      <a:pt x="258" y="194"/>
                    </a:lnTo>
                    <a:lnTo>
                      <a:pt x="258" y="186"/>
                    </a:lnTo>
                    <a:lnTo>
                      <a:pt x="266" y="186"/>
                    </a:lnTo>
                    <a:lnTo>
                      <a:pt x="266" y="186"/>
                    </a:lnTo>
                    <a:lnTo>
                      <a:pt x="274" y="186"/>
                    </a:lnTo>
                    <a:lnTo>
                      <a:pt x="274" y="186"/>
                    </a:lnTo>
                    <a:lnTo>
                      <a:pt x="274" y="186"/>
                    </a:lnTo>
                    <a:lnTo>
                      <a:pt x="266" y="194"/>
                    </a:lnTo>
                    <a:lnTo>
                      <a:pt x="258" y="194"/>
                    </a:lnTo>
                    <a:lnTo>
                      <a:pt x="258" y="194"/>
                    </a:lnTo>
                    <a:lnTo>
                      <a:pt x="258" y="194"/>
                    </a:lnTo>
                    <a:lnTo>
                      <a:pt x="266" y="194"/>
                    </a:lnTo>
                    <a:lnTo>
                      <a:pt x="266" y="194"/>
                    </a:lnTo>
                    <a:lnTo>
                      <a:pt x="274" y="194"/>
                    </a:lnTo>
                    <a:lnTo>
                      <a:pt x="274" y="194"/>
                    </a:lnTo>
                    <a:lnTo>
                      <a:pt x="274" y="194"/>
                    </a:lnTo>
                    <a:lnTo>
                      <a:pt x="274" y="194"/>
                    </a:lnTo>
                    <a:lnTo>
                      <a:pt x="282" y="194"/>
                    </a:lnTo>
                    <a:lnTo>
                      <a:pt x="282" y="194"/>
                    </a:lnTo>
                    <a:lnTo>
                      <a:pt x="291" y="194"/>
                    </a:lnTo>
                    <a:lnTo>
                      <a:pt x="291" y="194"/>
                    </a:lnTo>
                    <a:lnTo>
                      <a:pt x="291" y="194"/>
                    </a:lnTo>
                    <a:lnTo>
                      <a:pt x="291" y="194"/>
                    </a:lnTo>
                    <a:lnTo>
                      <a:pt x="299" y="194"/>
                    </a:lnTo>
                    <a:lnTo>
                      <a:pt x="299" y="194"/>
                    </a:lnTo>
                    <a:lnTo>
                      <a:pt x="299" y="194"/>
                    </a:lnTo>
                    <a:lnTo>
                      <a:pt x="299" y="194"/>
                    </a:lnTo>
                    <a:lnTo>
                      <a:pt x="307" y="194"/>
                    </a:lnTo>
                    <a:lnTo>
                      <a:pt x="307" y="194"/>
                    </a:lnTo>
                    <a:lnTo>
                      <a:pt x="315" y="186"/>
                    </a:lnTo>
                    <a:lnTo>
                      <a:pt x="323" y="186"/>
                    </a:lnTo>
                    <a:lnTo>
                      <a:pt x="323" y="186"/>
                    </a:lnTo>
                    <a:lnTo>
                      <a:pt x="323" y="177"/>
                    </a:lnTo>
                    <a:lnTo>
                      <a:pt x="331" y="177"/>
                    </a:lnTo>
                    <a:lnTo>
                      <a:pt x="331" y="177"/>
                    </a:lnTo>
                    <a:lnTo>
                      <a:pt x="331" y="177"/>
                    </a:lnTo>
                    <a:lnTo>
                      <a:pt x="331" y="177"/>
                    </a:lnTo>
                    <a:lnTo>
                      <a:pt x="331" y="177"/>
                    </a:lnTo>
                    <a:lnTo>
                      <a:pt x="331" y="177"/>
                    </a:lnTo>
                    <a:lnTo>
                      <a:pt x="331" y="177"/>
                    </a:lnTo>
                    <a:lnTo>
                      <a:pt x="331" y="177"/>
                    </a:lnTo>
                    <a:lnTo>
                      <a:pt x="331" y="177"/>
                    </a:lnTo>
                    <a:lnTo>
                      <a:pt x="331" y="186"/>
                    </a:lnTo>
                    <a:lnTo>
                      <a:pt x="323" y="186"/>
                    </a:lnTo>
                    <a:lnTo>
                      <a:pt x="323" y="186"/>
                    </a:lnTo>
                    <a:lnTo>
                      <a:pt x="323" y="186"/>
                    </a:lnTo>
                    <a:lnTo>
                      <a:pt x="323" y="186"/>
                    </a:lnTo>
                    <a:lnTo>
                      <a:pt x="323" y="186"/>
                    </a:lnTo>
                    <a:lnTo>
                      <a:pt x="315" y="186"/>
                    </a:lnTo>
                    <a:lnTo>
                      <a:pt x="323" y="186"/>
                    </a:lnTo>
                    <a:lnTo>
                      <a:pt x="323" y="186"/>
                    </a:lnTo>
                    <a:lnTo>
                      <a:pt x="323" y="186"/>
                    </a:lnTo>
                    <a:lnTo>
                      <a:pt x="323" y="186"/>
                    </a:lnTo>
                    <a:lnTo>
                      <a:pt x="323" y="186"/>
                    </a:lnTo>
                    <a:lnTo>
                      <a:pt x="323" y="186"/>
                    </a:lnTo>
                    <a:lnTo>
                      <a:pt x="323" y="186"/>
                    </a:lnTo>
                    <a:lnTo>
                      <a:pt x="331" y="186"/>
                    </a:lnTo>
                    <a:lnTo>
                      <a:pt x="331" y="186"/>
                    </a:lnTo>
                    <a:lnTo>
                      <a:pt x="331" y="186"/>
                    </a:lnTo>
                    <a:lnTo>
                      <a:pt x="331" y="186"/>
                    </a:lnTo>
                    <a:lnTo>
                      <a:pt x="331" y="186"/>
                    </a:lnTo>
                    <a:lnTo>
                      <a:pt x="339" y="194"/>
                    </a:lnTo>
                    <a:lnTo>
                      <a:pt x="339" y="194"/>
                    </a:lnTo>
                    <a:lnTo>
                      <a:pt x="347" y="194"/>
                    </a:lnTo>
                    <a:lnTo>
                      <a:pt x="347" y="202"/>
                    </a:lnTo>
                    <a:lnTo>
                      <a:pt x="347" y="210"/>
                    </a:lnTo>
                    <a:lnTo>
                      <a:pt x="347" y="210"/>
                    </a:lnTo>
                    <a:lnTo>
                      <a:pt x="347" y="210"/>
                    </a:lnTo>
                    <a:lnTo>
                      <a:pt x="347" y="218"/>
                    </a:lnTo>
                    <a:lnTo>
                      <a:pt x="355" y="218"/>
                    </a:lnTo>
                    <a:lnTo>
                      <a:pt x="355" y="218"/>
                    </a:lnTo>
                    <a:lnTo>
                      <a:pt x="355" y="218"/>
                    </a:lnTo>
                    <a:lnTo>
                      <a:pt x="355" y="210"/>
                    </a:lnTo>
                    <a:lnTo>
                      <a:pt x="355" y="210"/>
                    </a:lnTo>
                    <a:lnTo>
                      <a:pt x="355" y="210"/>
                    </a:lnTo>
                    <a:lnTo>
                      <a:pt x="355" y="202"/>
                    </a:lnTo>
                    <a:lnTo>
                      <a:pt x="347" y="202"/>
                    </a:lnTo>
                    <a:lnTo>
                      <a:pt x="347" y="202"/>
                    </a:lnTo>
                    <a:lnTo>
                      <a:pt x="347" y="202"/>
                    </a:lnTo>
                    <a:lnTo>
                      <a:pt x="347" y="202"/>
                    </a:lnTo>
                    <a:lnTo>
                      <a:pt x="355" y="202"/>
                    </a:lnTo>
                    <a:lnTo>
                      <a:pt x="355" y="202"/>
                    </a:lnTo>
                    <a:lnTo>
                      <a:pt x="363" y="202"/>
                    </a:lnTo>
                    <a:lnTo>
                      <a:pt x="363" y="202"/>
                    </a:lnTo>
                    <a:lnTo>
                      <a:pt x="363" y="202"/>
                    </a:lnTo>
                    <a:lnTo>
                      <a:pt x="371" y="202"/>
                    </a:lnTo>
                    <a:lnTo>
                      <a:pt x="371" y="202"/>
                    </a:lnTo>
                    <a:lnTo>
                      <a:pt x="371" y="202"/>
                    </a:lnTo>
                    <a:lnTo>
                      <a:pt x="371" y="202"/>
                    </a:lnTo>
                    <a:lnTo>
                      <a:pt x="371" y="210"/>
                    </a:lnTo>
                    <a:lnTo>
                      <a:pt x="371" y="210"/>
                    </a:lnTo>
                    <a:lnTo>
                      <a:pt x="371" y="210"/>
                    </a:lnTo>
                    <a:lnTo>
                      <a:pt x="371" y="210"/>
                    </a:lnTo>
                    <a:lnTo>
                      <a:pt x="379" y="210"/>
                    </a:lnTo>
                    <a:lnTo>
                      <a:pt x="379" y="210"/>
                    </a:lnTo>
                    <a:lnTo>
                      <a:pt x="379" y="210"/>
                    </a:lnTo>
                    <a:lnTo>
                      <a:pt x="379" y="210"/>
                    </a:lnTo>
                    <a:lnTo>
                      <a:pt x="387" y="218"/>
                    </a:lnTo>
                    <a:lnTo>
                      <a:pt x="387" y="218"/>
                    </a:lnTo>
                    <a:lnTo>
                      <a:pt x="387" y="218"/>
                    </a:lnTo>
                    <a:lnTo>
                      <a:pt x="379" y="218"/>
                    </a:lnTo>
                    <a:lnTo>
                      <a:pt x="379" y="218"/>
                    </a:lnTo>
                    <a:lnTo>
                      <a:pt x="379" y="218"/>
                    </a:lnTo>
                    <a:lnTo>
                      <a:pt x="379" y="226"/>
                    </a:lnTo>
                    <a:lnTo>
                      <a:pt x="379" y="226"/>
                    </a:lnTo>
                    <a:lnTo>
                      <a:pt x="379" y="226"/>
                    </a:lnTo>
                    <a:lnTo>
                      <a:pt x="379" y="226"/>
                    </a:lnTo>
                    <a:lnTo>
                      <a:pt x="387" y="226"/>
                    </a:lnTo>
                    <a:lnTo>
                      <a:pt x="387" y="218"/>
                    </a:lnTo>
                    <a:lnTo>
                      <a:pt x="387" y="218"/>
                    </a:lnTo>
                    <a:lnTo>
                      <a:pt x="387" y="218"/>
                    </a:lnTo>
                    <a:lnTo>
                      <a:pt x="387" y="218"/>
                    </a:lnTo>
                    <a:lnTo>
                      <a:pt x="387" y="218"/>
                    </a:lnTo>
                    <a:lnTo>
                      <a:pt x="387" y="210"/>
                    </a:lnTo>
                    <a:lnTo>
                      <a:pt x="387" y="210"/>
                    </a:lnTo>
                    <a:lnTo>
                      <a:pt x="387" y="210"/>
                    </a:lnTo>
                    <a:lnTo>
                      <a:pt x="387" y="210"/>
                    </a:lnTo>
                    <a:lnTo>
                      <a:pt x="387" y="210"/>
                    </a:lnTo>
                    <a:lnTo>
                      <a:pt x="387" y="210"/>
                    </a:lnTo>
                    <a:lnTo>
                      <a:pt x="379" y="202"/>
                    </a:lnTo>
                    <a:lnTo>
                      <a:pt x="379" y="202"/>
                    </a:lnTo>
                    <a:lnTo>
                      <a:pt x="379" y="202"/>
                    </a:lnTo>
                    <a:lnTo>
                      <a:pt x="379" y="202"/>
                    </a:lnTo>
                    <a:lnTo>
                      <a:pt x="379" y="202"/>
                    </a:lnTo>
                    <a:lnTo>
                      <a:pt x="379" y="202"/>
                    </a:lnTo>
                    <a:lnTo>
                      <a:pt x="379" y="202"/>
                    </a:lnTo>
                    <a:lnTo>
                      <a:pt x="379" y="194"/>
                    </a:lnTo>
                    <a:lnTo>
                      <a:pt x="387" y="194"/>
                    </a:lnTo>
                    <a:lnTo>
                      <a:pt x="387" y="194"/>
                    </a:lnTo>
                    <a:lnTo>
                      <a:pt x="387" y="194"/>
                    </a:lnTo>
                    <a:lnTo>
                      <a:pt x="395" y="194"/>
                    </a:lnTo>
                    <a:lnTo>
                      <a:pt x="395" y="194"/>
                    </a:lnTo>
                    <a:lnTo>
                      <a:pt x="395" y="186"/>
                    </a:lnTo>
                    <a:lnTo>
                      <a:pt x="403" y="186"/>
                    </a:lnTo>
                    <a:lnTo>
                      <a:pt x="403" y="186"/>
                    </a:lnTo>
                    <a:lnTo>
                      <a:pt x="403" y="194"/>
                    </a:lnTo>
                    <a:lnTo>
                      <a:pt x="403" y="194"/>
                    </a:lnTo>
                    <a:lnTo>
                      <a:pt x="403" y="194"/>
                    </a:lnTo>
                    <a:lnTo>
                      <a:pt x="403" y="194"/>
                    </a:lnTo>
                    <a:lnTo>
                      <a:pt x="403" y="194"/>
                    </a:lnTo>
                    <a:lnTo>
                      <a:pt x="403" y="194"/>
                    </a:lnTo>
                    <a:lnTo>
                      <a:pt x="403" y="194"/>
                    </a:lnTo>
                    <a:lnTo>
                      <a:pt x="395" y="202"/>
                    </a:lnTo>
                    <a:lnTo>
                      <a:pt x="395" y="202"/>
                    </a:lnTo>
                    <a:lnTo>
                      <a:pt x="395" y="202"/>
                    </a:lnTo>
                    <a:lnTo>
                      <a:pt x="395" y="202"/>
                    </a:lnTo>
                    <a:lnTo>
                      <a:pt x="395" y="202"/>
                    </a:lnTo>
                    <a:lnTo>
                      <a:pt x="395" y="202"/>
                    </a:lnTo>
                    <a:lnTo>
                      <a:pt x="395" y="202"/>
                    </a:lnTo>
                    <a:lnTo>
                      <a:pt x="395" y="202"/>
                    </a:lnTo>
                    <a:lnTo>
                      <a:pt x="395" y="202"/>
                    </a:lnTo>
                    <a:lnTo>
                      <a:pt x="395" y="202"/>
                    </a:lnTo>
                    <a:lnTo>
                      <a:pt x="403" y="210"/>
                    </a:lnTo>
                    <a:lnTo>
                      <a:pt x="403" y="210"/>
                    </a:lnTo>
                    <a:lnTo>
                      <a:pt x="403" y="210"/>
                    </a:lnTo>
                    <a:lnTo>
                      <a:pt x="403" y="210"/>
                    </a:lnTo>
                    <a:lnTo>
                      <a:pt x="403" y="210"/>
                    </a:lnTo>
                    <a:lnTo>
                      <a:pt x="403" y="210"/>
                    </a:lnTo>
                    <a:lnTo>
                      <a:pt x="403" y="210"/>
                    </a:lnTo>
                    <a:lnTo>
                      <a:pt x="403" y="210"/>
                    </a:lnTo>
                    <a:lnTo>
                      <a:pt x="403" y="210"/>
                    </a:lnTo>
                    <a:lnTo>
                      <a:pt x="403" y="210"/>
                    </a:lnTo>
                    <a:lnTo>
                      <a:pt x="403" y="218"/>
                    </a:lnTo>
                    <a:lnTo>
                      <a:pt x="403" y="218"/>
                    </a:lnTo>
                    <a:lnTo>
                      <a:pt x="411" y="210"/>
                    </a:lnTo>
                    <a:lnTo>
                      <a:pt x="411" y="210"/>
                    </a:lnTo>
                    <a:lnTo>
                      <a:pt x="411" y="218"/>
                    </a:lnTo>
                    <a:lnTo>
                      <a:pt x="411" y="218"/>
                    </a:lnTo>
                    <a:lnTo>
                      <a:pt x="411" y="218"/>
                    </a:lnTo>
                    <a:lnTo>
                      <a:pt x="411" y="226"/>
                    </a:lnTo>
                    <a:lnTo>
                      <a:pt x="411" y="226"/>
                    </a:lnTo>
                    <a:lnTo>
                      <a:pt x="411" y="226"/>
                    </a:lnTo>
                    <a:lnTo>
                      <a:pt x="420" y="226"/>
                    </a:lnTo>
                    <a:lnTo>
                      <a:pt x="420" y="226"/>
                    </a:lnTo>
                    <a:lnTo>
                      <a:pt x="420" y="226"/>
                    </a:lnTo>
                    <a:lnTo>
                      <a:pt x="420" y="226"/>
                    </a:lnTo>
                    <a:lnTo>
                      <a:pt x="420" y="226"/>
                    </a:lnTo>
                    <a:lnTo>
                      <a:pt x="420" y="234"/>
                    </a:lnTo>
                    <a:lnTo>
                      <a:pt x="420" y="234"/>
                    </a:lnTo>
                    <a:lnTo>
                      <a:pt x="420" y="234"/>
                    </a:lnTo>
                    <a:lnTo>
                      <a:pt x="420" y="226"/>
                    </a:lnTo>
                    <a:lnTo>
                      <a:pt x="420" y="226"/>
                    </a:lnTo>
                    <a:lnTo>
                      <a:pt x="420" y="234"/>
                    </a:lnTo>
                    <a:lnTo>
                      <a:pt x="420" y="234"/>
                    </a:lnTo>
                    <a:lnTo>
                      <a:pt x="420" y="234"/>
                    </a:lnTo>
                    <a:lnTo>
                      <a:pt x="420" y="234"/>
                    </a:lnTo>
                    <a:lnTo>
                      <a:pt x="420" y="242"/>
                    </a:lnTo>
                    <a:lnTo>
                      <a:pt x="420" y="234"/>
                    </a:lnTo>
                    <a:lnTo>
                      <a:pt x="411" y="242"/>
                    </a:lnTo>
                    <a:lnTo>
                      <a:pt x="411" y="242"/>
                    </a:lnTo>
                    <a:lnTo>
                      <a:pt x="420" y="242"/>
                    </a:lnTo>
                    <a:lnTo>
                      <a:pt x="420" y="242"/>
                    </a:lnTo>
                    <a:lnTo>
                      <a:pt x="420" y="242"/>
                    </a:lnTo>
                    <a:lnTo>
                      <a:pt x="420" y="234"/>
                    </a:lnTo>
                    <a:lnTo>
                      <a:pt x="420" y="234"/>
                    </a:lnTo>
                    <a:lnTo>
                      <a:pt x="428" y="234"/>
                    </a:lnTo>
                    <a:lnTo>
                      <a:pt x="428" y="234"/>
                    </a:lnTo>
                    <a:lnTo>
                      <a:pt x="428" y="234"/>
                    </a:lnTo>
                    <a:lnTo>
                      <a:pt x="428" y="242"/>
                    </a:lnTo>
                    <a:lnTo>
                      <a:pt x="428" y="242"/>
                    </a:lnTo>
                    <a:lnTo>
                      <a:pt x="428" y="242"/>
                    </a:lnTo>
                    <a:lnTo>
                      <a:pt x="428" y="242"/>
                    </a:lnTo>
                    <a:lnTo>
                      <a:pt x="436" y="242"/>
                    </a:lnTo>
                    <a:lnTo>
                      <a:pt x="436" y="242"/>
                    </a:lnTo>
                    <a:lnTo>
                      <a:pt x="436" y="242"/>
                    </a:lnTo>
                    <a:lnTo>
                      <a:pt x="436" y="250"/>
                    </a:lnTo>
                    <a:lnTo>
                      <a:pt x="436" y="250"/>
                    </a:lnTo>
                    <a:lnTo>
                      <a:pt x="436" y="250"/>
                    </a:lnTo>
                    <a:lnTo>
                      <a:pt x="436" y="250"/>
                    </a:lnTo>
                    <a:lnTo>
                      <a:pt x="428" y="242"/>
                    </a:lnTo>
                    <a:lnTo>
                      <a:pt x="428" y="250"/>
                    </a:lnTo>
                    <a:lnTo>
                      <a:pt x="428" y="250"/>
                    </a:lnTo>
                    <a:lnTo>
                      <a:pt x="428" y="250"/>
                    </a:lnTo>
                    <a:lnTo>
                      <a:pt x="428" y="250"/>
                    </a:lnTo>
                    <a:lnTo>
                      <a:pt x="420" y="250"/>
                    </a:lnTo>
                    <a:lnTo>
                      <a:pt x="420" y="250"/>
                    </a:lnTo>
                    <a:lnTo>
                      <a:pt x="420" y="250"/>
                    </a:lnTo>
                    <a:lnTo>
                      <a:pt x="420" y="250"/>
                    </a:lnTo>
                    <a:lnTo>
                      <a:pt x="420" y="250"/>
                    </a:lnTo>
                    <a:lnTo>
                      <a:pt x="420" y="258"/>
                    </a:lnTo>
                    <a:lnTo>
                      <a:pt x="420" y="258"/>
                    </a:lnTo>
                    <a:lnTo>
                      <a:pt x="420" y="258"/>
                    </a:lnTo>
                    <a:lnTo>
                      <a:pt x="420" y="258"/>
                    </a:lnTo>
                    <a:lnTo>
                      <a:pt x="411" y="258"/>
                    </a:lnTo>
                    <a:lnTo>
                      <a:pt x="411" y="266"/>
                    </a:lnTo>
                    <a:lnTo>
                      <a:pt x="411" y="266"/>
                    </a:lnTo>
                    <a:lnTo>
                      <a:pt x="403" y="266"/>
                    </a:lnTo>
                    <a:lnTo>
                      <a:pt x="403" y="266"/>
                    </a:lnTo>
                    <a:lnTo>
                      <a:pt x="403" y="274"/>
                    </a:lnTo>
                    <a:lnTo>
                      <a:pt x="403" y="274"/>
                    </a:lnTo>
                    <a:lnTo>
                      <a:pt x="403" y="274"/>
                    </a:lnTo>
                    <a:lnTo>
                      <a:pt x="403" y="282"/>
                    </a:lnTo>
                    <a:lnTo>
                      <a:pt x="403" y="282"/>
                    </a:lnTo>
                    <a:lnTo>
                      <a:pt x="395" y="282"/>
                    </a:lnTo>
                    <a:lnTo>
                      <a:pt x="395" y="282"/>
                    </a:lnTo>
                    <a:lnTo>
                      <a:pt x="395" y="290"/>
                    </a:lnTo>
                    <a:lnTo>
                      <a:pt x="403" y="290"/>
                    </a:lnTo>
                    <a:lnTo>
                      <a:pt x="403" y="290"/>
                    </a:lnTo>
                    <a:lnTo>
                      <a:pt x="403" y="290"/>
                    </a:lnTo>
                    <a:lnTo>
                      <a:pt x="395" y="290"/>
                    </a:lnTo>
                    <a:lnTo>
                      <a:pt x="395" y="290"/>
                    </a:lnTo>
                    <a:lnTo>
                      <a:pt x="395" y="290"/>
                    </a:lnTo>
                    <a:lnTo>
                      <a:pt x="395" y="290"/>
                    </a:lnTo>
                    <a:lnTo>
                      <a:pt x="387" y="290"/>
                    </a:lnTo>
                    <a:lnTo>
                      <a:pt x="387" y="290"/>
                    </a:lnTo>
                    <a:lnTo>
                      <a:pt x="387" y="282"/>
                    </a:lnTo>
                    <a:lnTo>
                      <a:pt x="395" y="282"/>
                    </a:lnTo>
                    <a:lnTo>
                      <a:pt x="395" y="282"/>
                    </a:lnTo>
                    <a:lnTo>
                      <a:pt x="395" y="282"/>
                    </a:lnTo>
                    <a:lnTo>
                      <a:pt x="395" y="282"/>
                    </a:lnTo>
                    <a:lnTo>
                      <a:pt x="395" y="282"/>
                    </a:lnTo>
                    <a:lnTo>
                      <a:pt x="395" y="282"/>
                    </a:lnTo>
                    <a:lnTo>
                      <a:pt x="395" y="274"/>
                    </a:lnTo>
                    <a:lnTo>
                      <a:pt x="395" y="274"/>
                    </a:lnTo>
                    <a:lnTo>
                      <a:pt x="395" y="266"/>
                    </a:lnTo>
                    <a:lnTo>
                      <a:pt x="395" y="266"/>
                    </a:lnTo>
                    <a:lnTo>
                      <a:pt x="395" y="266"/>
                    </a:lnTo>
                    <a:lnTo>
                      <a:pt x="395" y="258"/>
                    </a:lnTo>
                    <a:lnTo>
                      <a:pt x="395" y="258"/>
                    </a:lnTo>
                    <a:lnTo>
                      <a:pt x="395" y="258"/>
                    </a:lnTo>
                    <a:lnTo>
                      <a:pt x="395" y="258"/>
                    </a:lnTo>
                    <a:lnTo>
                      <a:pt x="395" y="258"/>
                    </a:lnTo>
                    <a:lnTo>
                      <a:pt x="395" y="250"/>
                    </a:lnTo>
                    <a:lnTo>
                      <a:pt x="395" y="250"/>
                    </a:lnTo>
                    <a:lnTo>
                      <a:pt x="395" y="258"/>
                    </a:lnTo>
                    <a:lnTo>
                      <a:pt x="395" y="258"/>
                    </a:lnTo>
                    <a:lnTo>
                      <a:pt x="387" y="258"/>
                    </a:lnTo>
                    <a:lnTo>
                      <a:pt x="395" y="266"/>
                    </a:lnTo>
                    <a:lnTo>
                      <a:pt x="395" y="266"/>
                    </a:lnTo>
                    <a:lnTo>
                      <a:pt x="387" y="266"/>
                    </a:lnTo>
                    <a:lnTo>
                      <a:pt x="387" y="266"/>
                    </a:lnTo>
                    <a:lnTo>
                      <a:pt x="387" y="266"/>
                    </a:lnTo>
                    <a:lnTo>
                      <a:pt x="387" y="266"/>
                    </a:lnTo>
                    <a:lnTo>
                      <a:pt x="387" y="266"/>
                    </a:lnTo>
                    <a:lnTo>
                      <a:pt x="387" y="266"/>
                    </a:lnTo>
                    <a:lnTo>
                      <a:pt x="387" y="266"/>
                    </a:lnTo>
                    <a:lnTo>
                      <a:pt x="387" y="258"/>
                    </a:lnTo>
                    <a:lnTo>
                      <a:pt x="387" y="258"/>
                    </a:lnTo>
                    <a:lnTo>
                      <a:pt x="387" y="258"/>
                    </a:lnTo>
                    <a:lnTo>
                      <a:pt x="379" y="258"/>
                    </a:lnTo>
                    <a:lnTo>
                      <a:pt x="379" y="266"/>
                    </a:lnTo>
                    <a:lnTo>
                      <a:pt x="379" y="274"/>
                    </a:lnTo>
                    <a:lnTo>
                      <a:pt x="387" y="274"/>
                    </a:lnTo>
                    <a:lnTo>
                      <a:pt x="387" y="274"/>
                    </a:lnTo>
                    <a:lnTo>
                      <a:pt x="387" y="274"/>
                    </a:lnTo>
                    <a:lnTo>
                      <a:pt x="387" y="282"/>
                    </a:lnTo>
                    <a:lnTo>
                      <a:pt x="387" y="282"/>
                    </a:lnTo>
                    <a:lnTo>
                      <a:pt x="387" y="282"/>
                    </a:lnTo>
                    <a:lnTo>
                      <a:pt x="379" y="282"/>
                    </a:lnTo>
                    <a:lnTo>
                      <a:pt x="379" y="282"/>
                    </a:lnTo>
                    <a:lnTo>
                      <a:pt x="379" y="282"/>
                    </a:lnTo>
                    <a:lnTo>
                      <a:pt x="379" y="282"/>
                    </a:lnTo>
                    <a:lnTo>
                      <a:pt x="379" y="282"/>
                    </a:lnTo>
                    <a:lnTo>
                      <a:pt x="379" y="282"/>
                    </a:lnTo>
                    <a:lnTo>
                      <a:pt x="379" y="282"/>
                    </a:lnTo>
                    <a:lnTo>
                      <a:pt x="379" y="282"/>
                    </a:lnTo>
                    <a:lnTo>
                      <a:pt x="379" y="290"/>
                    </a:lnTo>
                    <a:lnTo>
                      <a:pt x="379" y="290"/>
                    </a:lnTo>
                    <a:lnTo>
                      <a:pt x="379" y="290"/>
                    </a:lnTo>
                    <a:lnTo>
                      <a:pt x="379" y="290"/>
                    </a:lnTo>
                    <a:lnTo>
                      <a:pt x="379" y="290"/>
                    </a:lnTo>
                    <a:lnTo>
                      <a:pt x="371" y="290"/>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307"/>
                    </a:lnTo>
                    <a:lnTo>
                      <a:pt x="363" y="307"/>
                    </a:lnTo>
                    <a:lnTo>
                      <a:pt x="363" y="307"/>
                    </a:lnTo>
                    <a:lnTo>
                      <a:pt x="355" y="307"/>
                    </a:lnTo>
                    <a:lnTo>
                      <a:pt x="355" y="315"/>
                    </a:lnTo>
                    <a:lnTo>
                      <a:pt x="355" y="315"/>
                    </a:lnTo>
                    <a:lnTo>
                      <a:pt x="347" y="323"/>
                    </a:lnTo>
                    <a:lnTo>
                      <a:pt x="347" y="323"/>
                    </a:lnTo>
                    <a:lnTo>
                      <a:pt x="347" y="323"/>
                    </a:lnTo>
                    <a:lnTo>
                      <a:pt x="347" y="323"/>
                    </a:lnTo>
                    <a:lnTo>
                      <a:pt x="347" y="331"/>
                    </a:lnTo>
                    <a:lnTo>
                      <a:pt x="339" y="331"/>
                    </a:lnTo>
                    <a:lnTo>
                      <a:pt x="339" y="331"/>
                    </a:lnTo>
                    <a:lnTo>
                      <a:pt x="339" y="339"/>
                    </a:lnTo>
                    <a:lnTo>
                      <a:pt x="331" y="339"/>
                    </a:lnTo>
                    <a:lnTo>
                      <a:pt x="331" y="339"/>
                    </a:lnTo>
                    <a:lnTo>
                      <a:pt x="331" y="347"/>
                    </a:lnTo>
                    <a:lnTo>
                      <a:pt x="331" y="347"/>
                    </a:lnTo>
                    <a:lnTo>
                      <a:pt x="331" y="347"/>
                    </a:lnTo>
                    <a:lnTo>
                      <a:pt x="331" y="347"/>
                    </a:lnTo>
                    <a:lnTo>
                      <a:pt x="331" y="355"/>
                    </a:lnTo>
                    <a:lnTo>
                      <a:pt x="323" y="355"/>
                    </a:lnTo>
                    <a:lnTo>
                      <a:pt x="323" y="355"/>
                    </a:lnTo>
                    <a:lnTo>
                      <a:pt x="323" y="363"/>
                    </a:lnTo>
                    <a:lnTo>
                      <a:pt x="323" y="363"/>
                    </a:lnTo>
                    <a:lnTo>
                      <a:pt x="323" y="363"/>
                    </a:lnTo>
                    <a:lnTo>
                      <a:pt x="323" y="363"/>
                    </a:lnTo>
                    <a:lnTo>
                      <a:pt x="323" y="363"/>
                    </a:lnTo>
                    <a:lnTo>
                      <a:pt x="323" y="363"/>
                    </a:lnTo>
                    <a:lnTo>
                      <a:pt x="323" y="363"/>
                    </a:lnTo>
                    <a:lnTo>
                      <a:pt x="323" y="371"/>
                    </a:lnTo>
                    <a:lnTo>
                      <a:pt x="331" y="371"/>
                    </a:lnTo>
                    <a:lnTo>
                      <a:pt x="331" y="371"/>
                    </a:lnTo>
                    <a:lnTo>
                      <a:pt x="331" y="371"/>
                    </a:lnTo>
                    <a:lnTo>
                      <a:pt x="331" y="371"/>
                    </a:lnTo>
                    <a:lnTo>
                      <a:pt x="331" y="371"/>
                    </a:lnTo>
                    <a:lnTo>
                      <a:pt x="331" y="371"/>
                    </a:lnTo>
                    <a:lnTo>
                      <a:pt x="331" y="363"/>
                    </a:lnTo>
                    <a:lnTo>
                      <a:pt x="339" y="363"/>
                    </a:lnTo>
                    <a:lnTo>
                      <a:pt x="339" y="363"/>
                    </a:lnTo>
                    <a:lnTo>
                      <a:pt x="339" y="363"/>
                    </a:lnTo>
                    <a:lnTo>
                      <a:pt x="339" y="363"/>
                    </a:lnTo>
                    <a:lnTo>
                      <a:pt x="339" y="371"/>
                    </a:lnTo>
                    <a:lnTo>
                      <a:pt x="347" y="363"/>
                    </a:lnTo>
                    <a:lnTo>
                      <a:pt x="347" y="363"/>
                    </a:lnTo>
                    <a:lnTo>
                      <a:pt x="355" y="363"/>
                    </a:lnTo>
                    <a:lnTo>
                      <a:pt x="363" y="363"/>
                    </a:lnTo>
                    <a:lnTo>
                      <a:pt x="363" y="363"/>
                    </a:lnTo>
                    <a:lnTo>
                      <a:pt x="371" y="363"/>
                    </a:lnTo>
                    <a:lnTo>
                      <a:pt x="371" y="355"/>
                    </a:lnTo>
                    <a:lnTo>
                      <a:pt x="379" y="355"/>
                    </a:lnTo>
                    <a:lnTo>
                      <a:pt x="379" y="355"/>
                    </a:lnTo>
                    <a:lnTo>
                      <a:pt x="387" y="347"/>
                    </a:lnTo>
                    <a:lnTo>
                      <a:pt x="387" y="347"/>
                    </a:lnTo>
                    <a:lnTo>
                      <a:pt x="387" y="347"/>
                    </a:lnTo>
                    <a:lnTo>
                      <a:pt x="387" y="347"/>
                    </a:lnTo>
                    <a:lnTo>
                      <a:pt x="379" y="347"/>
                    </a:lnTo>
                    <a:lnTo>
                      <a:pt x="379" y="347"/>
                    </a:lnTo>
                    <a:lnTo>
                      <a:pt x="379" y="347"/>
                    </a:lnTo>
                    <a:lnTo>
                      <a:pt x="379" y="355"/>
                    </a:lnTo>
                    <a:lnTo>
                      <a:pt x="371" y="355"/>
                    </a:lnTo>
                    <a:lnTo>
                      <a:pt x="371" y="355"/>
                    </a:lnTo>
                    <a:lnTo>
                      <a:pt x="363" y="355"/>
                    </a:lnTo>
                    <a:lnTo>
                      <a:pt x="363" y="355"/>
                    </a:lnTo>
                    <a:lnTo>
                      <a:pt x="355" y="355"/>
                    </a:lnTo>
                    <a:lnTo>
                      <a:pt x="355" y="363"/>
                    </a:lnTo>
                    <a:lnTo>
                      <a:pt x="355" y="363"/>
                    </a:lnTo>
                    <a:lnTo>
                      <a:pt x="355" y="363"/>
                    </a:lnTo>
                    <a:lnTo>
                      <a:pt x="355" y="363"/>
                    </a:lnTo>
                    <a:lnTo>
                      <a:pt x="355" y="363"/>
                    </a:lnTo>
                    <a:lnTo>
                      <a:pt x="347" y="363"/>
                    </a:lnTo>
                    <a:lnTo>
                      <a:pt x="347" y="363"/>
                    </a:lnTo>
                    <a:lnTo>
                      <a:pt x="347" y="363"/>
                    </a:lnTo>
                    <a:lnTo>
                      <a:pt x="347" y="363"/>
                    </a:lnTo>
                    <a:lnTo>
                      <a:pt x="347" y="363"/>
                    </a:lnTo>
                    <a:lnTo>
                      <a:pt x="339" y="363"/>
                    </a:lnTo>
                    <a:lnTo>
                      <a:pt x="339" y="363"/>
                    </a:lnTo>
                    <a:lnTo>
                      <a:pt x="339" y="363"/>
                    </a:lnTo>
                    <a:lnTo>
                      <a:pt x="339" y="363"/>
                    </a:lnTo>
                    <a:lnTo>
                      <a:pt x="331" y="363"/>
                    </a:lnTo>
                    <a:lnTo>
                      <a:pt x="331" y="363"/>
                    </a:lnTo>
                    <a:lnTo>
                      <a:pt x="331" y="363"/>
                    </a:lnTo>
                    <a:lnTo>
                      <a:pt x="331" y="363"/>
                    </a:lnTo>
                    <a:lnTo>
                      <a:pt x="331" y="363"/>
                    </a:lnTo>
                    <a:lnTo>
                      <a:pt x="331" y="363"/>
                    </a:lnTo>
                    <a:lnTo>
                      <a:pt x="331" y="355"/>
                    </a:lnTo>
                    <a:lnTo>
                      <a:pt x="331" y="355"/>
                    </a:lnTo>
                    <a:lnTo>
                      <a:pt x="331" y="355"/>
                    </a:lnTo>
                    <a:lnTo>
                      <a:pt x="331" y="355"/>
                    </a:lnTo>
                    <a:lnTo>
                      <a:pt x="331" y="347"/>
                    </a:lnTo>
                    <a:lnTo>
                      <a:pt x="339" y="347"/>
                    </a:lnTo>
                    <a:lnTo>
                      <a:pt x="339" y="347"/>
                    </a:lnTo>
                    <a:lnTo>
                      <a:pt x="339" y="347"/>
                    </a:lnTo>
                    <a:lnTo>
                      <a:pt x="339" y="339"/>
                    </a:lnTo>
                    <a:lnTo>
                      <a:pt x="339" y="339"/>
                    </a:lnTo>
                    <a:lnTo>
                      <a:pt x="347" y="339"/>
                    </a:lnTo>
                    <a:lnTo>
                      <a:pt x="347" y="331"/>
                    </a:lnTo>
                    <a:lnTo>
                      <a:pt x="347" y="331"/>
                    </a:lnTo>
                    <a:lnTo>
                      <a:pt x="355" y="323"/>
                    </a:lnTo>
                    <a:lnTo>
                      <a:pt x="355" y="323"/>
                    </a:lnTo>
                    <a:lnTo>
                      <a:pt x="355" y="323"/>
                    </a:lnTo>
                    <a:lnTo>
                      <a:pt x="355" y="323"/>
                    </a:lnTo>
                    <a:lnTo>
                      <a:pt x="363" y="323"/>
                    </a:lnTo>
                    <a:lnTo>
                      <a:pt x="363" y="315"/>
                    </a:lnTo>
                    <a:lnTo>
                      <a:pt x="363" y="315"/>
                    </a:lnTo>
                    <a:lnTo>
                      <a:pt x="363" y="315"/>
                    </a:lnTo>
                    <a:lnTo>
                      <a:pt x="371" y="315"/>
                    </a:lnTo>
                    <a:lnTo>
                      <a:pt x="371" y="307"/>
                    </a:lnTo>
                    <a:lnTo>
                      <a:pt x="371" y="307"/>
                    </a:lnTo>
                    <a:lnTo>
                      <a:pt x="371" y="307"/>
                    </a:lnTo>
                    <a:lnTo>
                      <a:pt x="371" y="307"/>
                    </a:lnTo>
                    <a:lnTo>
                      <a:pt x="371" y="307"/>
                    </a:lnTo>
                    <a:lnTo>
                      <a:pt x="379" y="307"/>
                    </a:lnTo>
                    <a:lnTo>
                      <a:pt x="379" y="307"/>
                    </a:lnTo>
                    <a:lnTo>
                      <a:pt x="379" y="307"/>
                    </a:lnTo>
                    <a:lnTo>
                      <a:pt x="379" y="307"/>
                    </a:lnTo>
                    <a:lnTo>
                      <a:pt x="379" y="298"/>
                    </a:lnTo>
                    <a:lnTo>
                      <a:pt x="387" y="298"/>
                    </a:lnTo>
                    <a:lnTo>
                      <a:pt x="387" y="298"/>
                    </a:lnTo>
                    <a:lnTo>
                      <a:pt x="387" y="298"/>
                    </a:lnTo>
                    <a:lnTo>
                      <a:pt x="387" y="298"/>
                    </a:lnTo>
                    <a:lnTo>
                      <a:pt x="387" y="298"/>
                    </a:lnTo>
                    <a:lnTo>
                      <a:pt x="387" y="298"/>
                    </a:lnTo>
                    <a:lnTo>
                      <a:pt x="387" y="298"/>
                    </a:lnTo>
                    <a:lnTo>
                      <a:pt x="387" y="307"/>
                    </a:lnTo>
                    <a:lnTo>
                      <a:pt x="387" y="307"/>
                    </a:lnTo>
                    <a:lnTo>
                      <a:pt x="387" y="298"/>
                    </a:lnTo>
                    <a:lnTo>
                      <a:pt x="395" y="298"/>
                    </a:lnTo>
                    <a:lnTo>
                      <a:pt x="395" y="298"/>
                    </a:lnTo>
                    <a:lnTo>
                      <a:pt x="403" y="298"/>
                    </a:lnTo>
                    <a:lnTo>
                      <a:pt x="403" y="298"/>
                    </a:lnTo>
                    <a:lnTo>
                      <a:pt x="403" y="298"/>
                    </a:lnTo>
                    <a:lnTo>
                      <a:pt x="403" y="298"/>
                    </a:lnTo>
                    <a:lnTo>
                      <a:pt x="403" y="290"/>
                    </a:lnTo>
                    <a:lnTo>
                      <a:pt x="403" y="282"/>
                    </a:lnTo>
                    <a:lnTo>
                      <a:pt x="403" y="282"/>
                    </a:lnTo>
                    <a:lnTo>
                      <a:pt x="403" y="282"/>
                    </a:lnTo>
                    <a:lnTo>
                      <a:pt x="411" y="274"/>
                    </a:lnTo>
                    <a:lnTo>
                      <a:pt x="411" y="274"/>
                    </a:lnTo>
                    <a:lnTo>
                      <a:pt x="411" y="274"/>
                    </a:lnTo>
                    <a:lnTo>
                      <a:pt x="411" y="274"/>
                    </a:lnTo>
                    <a:lnTo>
                      <a:pt x="420" y="274"/>
                    </a:lnTo>
                    <a:lnTo>
                      <a:pt x="420" y="266"/>
                    </a:lnTo>
                    <a:lnTo>
                      <a:pt x="420" y="266"/>
                    </a:lnTo>
                    <a:lnTo>
                      <a:pt x="420" y="266"/>
                    </a:lnTo>
                    <a:lnTo>
                      <a:pt x="420" y="266"/>
                    </a:lnTo>
                    <a:lnTo>
                      <a:pt x="420" y="266"/>
                    </a:lnTo>
                    <a:lnTo>
                      <a:pt x="420" y="266"/>
                    </a:lnTo>
                    <a:lnTo>
                      <a:pt x="428" y="258"/>
                    </a:lnTo>
                    <a:lnTo>
                      <a:pt x="428" y="258"/>
                    </a:lnTo>
                    <a:lnTo>
                      <a:pt x="428" y="258"/>
                    </a:lnTo>
                    <a:lnTo>
                      <a:pt x="436" y="258"/>
                    </a:lnTo>
                    <a:lnTo>
                      <a:pt x="436" y="250"/>
                    </a:lnTo>
                    <a:lnTo>
                      <a:pt x="436" y="250"/>
                    </a:lnTo>
                    <a:lnTo>
                      <a:pt x="436" y="250"/>
                    </a:lnTo>
                    <a:lnTo>
                      <a:pt x="444" y="250"/>
                    </a:lnTo>
                    <a:lnTo>
                      <a:pt x="444" y="250"/>
                    </a:lnTo>
                    <a:lnTo>
                      <a:pt x="444" y="258"/>
                    </a:lnTo>
                    <a:lnTo>
                      <a:pt x="444" y="258"/>
                    </a:lnTo>
                    <a:lnTo>
                      <a:pt x="444" y="258"/>
                    </a:lnTo>
                    <a:lnTo>
                      <a:pt x="444" y="258"/>
                    </a:lnTo>
                    <a:lnTo>
                      <a:pt x="444" y="258"/>
                    </a:lnTo>
                    <a:lnTo>
                      <a:pt x="444" y="258"/>
                    </a:lnTo>
                    <a:lnTo>
                      <a:pt x="444" y="258"/>
                    </a:lnTo>
                    <a:lnTo>
                      <a:pt x="444" y="258"/>
                    </a:lnTo>
                    <a:lnTo>
                      <a:pt x="444" y="250"/>
                    </a:lnTo>
                    <a:lnTo>
                      <a:pt x="444" y="250"/>
                    </a:lnTo>
                    <a:lnTo>
                      <a:pt x="444" y="250"/>
                    </a:lnTo>
                    <a:lnTo>
                      <a:pt x="436" y="242"/>
                    </a:lnTo>
                    <a:lnTo>
                      <a:pt x="436" y="242"/>
                    </a:lnTo>
                    <a:lnTo>
                      <a:pt x="436" y="242"/>
                    </a:lnTo>
                    <a:lnTo>
                      <a:pt x="436" y="242"/>
                    </a:lnTo>
                    <a:lnTo>
                      <a:pt x="436" y="242"/>
                    </a:lnTo>
                    <a:lnTo>
                      <a:pt x="436" y="234"/>
                    </a:lnTo>
                    <a:lnTo>
                      <a:pt x="436" y="234"/>
                    </a:lnTo>
                    <a:lnTo>
                      <a:pt x="436" y="234"/>
                    </a:lnTo>
                    <a:lnTo>
                      <a:pt x="436" y="234"/>
                    </a:lnTo>
                    <a:lnTo>
                      <a:pt x="436" y="234"/>
                    </a:lnTo>
                    <a:lnTo>
                      <a:pt x="436" y="234"/>
                    </a:lnTo>
                    <a:lnTo>
                      <a:pt x="436" y="234"/>
                    </a:lnTo>
                    <a:lnTo>
                      <a:pt x="436" y="234"/>
                    </a:lnTo>
                    <a:lnTo>
                      <a:pt x="436" y="234"/>
                    </a:lnTo>
                    <a:lnTo>
                      <a:pt x="444" y="234"/>
                    </a:lnTo>
                    <a:lnTo>
                      <a:pt x="444" y="234"/>
                    </a:lnTo>
                    <a:lnTo>
                      <a:pt x="444" y="234"/>
                    </a:lnTo>
                    <a:lnTo>
                      <a:pt x="444" y="234"/>
                    </a:lnTo>
                    <a:lnTo>
                      <a:pt x="452" y="242"/>
                    </a:lnTo>
                    <a:lnTo>
                      <a:pt x="452" y="242"/>
                    </a:lnTo>
                    <a:lnTo>
                      <a:pt x="452" y="242"/>
                    </a:lnTo>
                    <a:lnTo>
                      <a:pt x="452" y="242"/>
                    </a:lnTo>
                    <a:lnTo>
                      <a:pt x="452" y="250"/>
                    </a:lnTo>
                    <a:lnTo>
                      <a:pt x="460" y="258"/>
                    </a:lnTo>
                    <a:lnTo>
                      <a:pt x="460" y="258"/>
                    </a:lnTo>
                    <a:lnTo>
                      <a:pt x="460" y="258"/>
                    </a:lnTo>
                    <a:lnTo>
                      <a:pt x="460" y="266"/>
                    </a:lnTo>
                    <a:lnTo>
                      <a:pt x="460" y="266"/>
                    </a:lnTo>
                    <a:lnTo>
                      <a:pt x="460" y="266"/>
                    </a:lnTo>
                    <a:lnTo>
                      <a:pt x="460" y="266"/>
                    </a:lnTo>
                    <a:lnTo>
                      <a:pt x="460" y="266"/>
                    </a:lnTo>
                    <a:lnTo>
                      <a:pt x="460" y="266"/>
                    </a:lnTo>
                    <a:lnTo>
                      <a:pt x="460" y="266"/>
                    </a:lnTo>
                    <a:lnTo>
                      <a:pt x="460" y="274"/>
                    </a:lnTo>
                    <a:lnTo>
                      <a:pt x="460" y="274"/>
                    </a:lnTo>
                    <a:lnTo>
                      <a:pt x="460" y="282"/>
                    </a:lnTo>
                    <a:lnTo>
                      <a:pt x="460" y="282"/>
                    </a:lnTo>
                    <a:lnTo>
                      <a:pt x="460" y="282"/>
                    </a:lnTo>
                    <a:lnTo>
                      <a:pt x="460" y="282"/>
                    </a:lnTo>
                    <a:lnTo>
                      <a:pt x="460" y="282"/>
                    </a:lnTo>
                    <a:lnTo>
                      <a:pt x="452" y="282"/>
                    </a:lnTo>
                    <a:lnTo>
                      <a:pt x="452" y="274"/>
                    </a:lnTo>
                    <a:lnTo>
                      <a:pt x="452" y="274"/>
                    </a:lnTo>
                    <a:lnTo>
                      <a:pt x="444" y="274"/>
                    </a:lnTo>
                    <a:lnTo>
                      <a:pt x="444" y="274"/>
                    </a:lnTo>
                    <a:lnTo>
                      <a:pt x="444" y="274"/>
                    </a:lnTo>
                    <a:lnTo>
                      <a:pt x="444" y="274"/>
                    </a:lnTo>
                    <a:lnTo>
                      <a:pt x="444" y="274"/>
                    </a:lnTo>
                    <a:lnTo>
                      <a:pt x="444" y="274"/>
                    </a:lnTo>
                    <a:lnTo>
                      <a:pt x="444" y="274"/>
                    </a:lnTo>
                    <a:lnTo>
                      <a:pt x="444" y="282"/>
                    </a:lnTo>
                    <a:lnTo>
                      <a:pt x="444" y="282"/>
                    </a:lnTo>
                    <a:lnTo>
                      <a:pt x="444" y="282"/>
                    </a:lnTo>
                    <a:lnTo>
                      <a:pt x="444" y="282"/>
                    </a:lnTo>
                    <a:lnTo>
                      <a:pt x="444" y="282"/>
                    </a:lnTo>
                    <a:lnTo>
                      <a:pt x="444" y="290"/>
                    </a:lnTo>
                    <a:lnTo>
                      <a:pt x="436" y="290"/>
                    </a:lnTo>
                    <a:lnTo>
                      <a:pt x="436" y="290"/>
                    </a:lnTo>
                    <a:lnTo>
                      <a:pt x="436" y="290"/>
                    </a:lnTo>
                    <a:lnTo>
                      <a:pt x="436" y="290"/>
                    </a:lnTo>
                    <a:lnTo>
                      <a:pt x="436" y="290"/>
                    </a:lnTo>
                    <a:lnTo>
                      <a:pt x="436" y="290"/>
                    </a:lnTo>
                    <a:lnTo>
                      <a:pt x="436" y="282"/>
                    </a:lnTo>
                    <a:lnTo>
                      <a:pt x="436" y="282"/>
                    </a:lnTo>
                    <a:lnTo>
                      <a:pt x="436" y="282"/>
                    </a:lnTo>
                    <a:lnTo>
                      <a:pt x="428" y="282"/>
                    </a:lnTo>
                    <a:lnTo>
                      <a:pt x="428" y="282"/>
                    </a:lnTo>
                    <a:lnTo>
                      <a:pt x="428" y="282"/>
                    </a:lnTo>
                    <a:lnTo>
                      <a:pt x="428" y="282"/>
                    </a:lnTo>
                    <a:lnTo>
                      <a:pt x="428" y="282"/>
                    </a:lnTo>
                    <a:lnTo>
                      <a:pt x="428" y="282"/>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307"/>
                    </a:lnTo>
                    <a:lnTo>
                      <a:pt x="436" y="315"/>
                    </a:lnTo>
                    <a:lnTo>
                      <a:pt x="436" y="315"/>
                    </a:lnTo>
                    <a:lnTo>
                      <a:pt x="436" y="315"/>
                    </a:lnTo>
                    <a:lnTo>
                      <a:pt x="436" y="315"/>
                    </a:lnTo>
                    <a:lnTo>
                      <a:pt x="436" y="315"/>
                    </a:lnTo>
                    <a:lnTo>
                      <a:pt x="436" y="315"/>
                    </a:lnTo>
                    <a:lnTo>
                      <a:pt x="436" y="315"/>
                    </a:lnTo>
                    <a:lnTo>
                      <a:pt x="436" y="315"/>
                    </a:lnTo>
                    <a:lnTo>
                      <a:pt x="428" y="315"/>
                    </a:lnTo>
                    <a:lnTo>
                      <a:pt x="428" y="315"/>
                    </a:lnTo>
                    <a:lnTo>
                      <a:pt x="428" y="315"/>
                    </a:lnTo>
                    <a:lnTo>
                      <a:pt x="428" y="315"/>
                    </a:lnTo>
                    <a:lnTo>
                      <a:pt x="428" y="307"/>
                    </a:lnTo>
                    <a:lnTo>
                      <a:pt x="428" y="307"/>
                    </a:lnTo>
                    <a:lnTo>
                      <a:pt x="420" y="307"/>
                    </a:lnTo>
                    <a:lnTo>
                      <a:pt x="420" y="307"/>
                    </a:lnTo>
                    <a:lnTo>
                      <a:pt x="420" y="307"/>
                    </a:lnTo>
                    <a:lnTo>
                      <a:pt x="420" y="298"/>
                    </a:lnTo>
                    <a:lnTo>
                      <a:pt x="420" y="298"/>
                    </a:lnTo>
                    <a:lnTo>
                      <a:pt x="420" y="298"/>
                    </a:lnTo>
                    <a:lnTo>
                      <a:pt x="420" y="298"/>
                    </a:lnTo>
                    <a:lnTo>
                      <a:pt x="420" y="298"/>
                    </a:lnTo>
                    <a:lnTo>
                      <a:pt x="420" y="298"/>
                    </a:lnTo>
                    <a:lnTo>
                      <a:pt x="411" y="307"/>
                    </a:lnTo>
                    <a:lnTo>
                      <a:pt x="411" y="307"/>
                    </a:lnTo>
                    <a:lnTo>
                      <a:pt x="411" y="307"/>
                    </a:lnTo>
                    <a:lnTo>
                      <a:pt x="420" y="307"/>
                    </a:lnTo>
                    <a:lnTo>
                      <a:pt x="420" y="307"/>
                    </a:lnTo>
                    <a:lnTo>
                      <a:pt x="420" y="307"/>
                    </a:lnTo>
                    <a:lnTo>
                      <a:pt x="420" y="307"/>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07"/>
                    </a:lnTo>
                    <a:lnTo>
                      <a:pt x="420" y="307"/>
                    </a:lnTo>
                    <a:lnTo>
                      <a:pt x="420" y="315"/>
                    </a:lnTo>
                    <a:lnTo>
                      <a:pt x="420" y="315"/>
                    </a:lnTo>
                    <a:lnTo>
                      <a:pt x="428" y="315"/>
                    </a:lnTo>
                    <a:lnTo>
                      <a:pt x="428" y="315"/>
                    </a:lnTo>
                    <a:lnTo>
                      <a:pt x="428" y="315"/>
                    </a:lnTo>
                    <a:lnTo>
                      <a:pt x="428" y="315"/>
                    </a:lnTo>
                    <a:lnTo>
                      <a:pt x="436" y="315"/>
                    </a:lnTo>
                    <a:lnTo>
                      <a:pt x="436" y="315"/>
                    </a:lnTo>
                    <a:lnTo>
                      <a:pt x="436"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31"/>
                    </a:lnTo>
                    <a:lnTo>
                      <a:pt x="420" y="323"/>
                    </a:lnTo>
                    <a:lnTo>
                      <a:pt x="420"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23"/>
                    </a:lnTo>
                    <a:lnTo>
                      <a:pt x="444" y="315"/>
                    </a:lnTo>
                    <a:lnTo>
                      <a:pt x="444" y="315"/>
                    </a:lnTo>
                    <a:lnTo>
                      <a:pt x="444" y="315"/>
                    </a:lnTo>
                    <a:lnTo>
                      <a:pt x="444" y="315"/>
                    </a:lnTo>
                    <a:lnTo>
                      <a:pt x="444" y="315"/>
                    </a:lnTo>
                    <a:lnTo>
                      <a:pt x="452" y="315"/>
                    </a:lnTo>
                    <a:lnTo>
                      <a:pt x="444" y="315"/>
                    </a:lnTo>
                    <a:lnTo>
                      <a:pt x="444" y="315"/>
                    </a:lnTo>
                    <a:lnTo>
                      <a:pt x="452" y="315"/>
                    </a:lnTo>
                    <a:lnTo>
                      <a:pt x="452" y="315"/>
                    </a:lnTo>
                    <a:lnTo>
                      <a:pt x="452" y="315"/>
                    </a:lnTo>
                    <a:lnTo>
                      <a:pt x="452" y="315"/>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60" y="331"/>
                    </a:lnTo>
                    <a:lnTo>
                      <a:pt x="460" y="331"/>
                    </a:lnTo>
                    <a:lnTo>
                      <a:pt x="452" y="339"/>
                    </a:lnTo>
                    <a:lnTo>
                      <a:pt x="452" y="347"/>
                    </a:lnTo>
                    <a:lnTo>
                      <a:pt x="452" y="347"/>
                    </a:lnTo>
                    <a:lnTo>
                      <a:pt x="452" y="347"/>
                    </a:lnTo>
                    <a:lnTo>
                      <a:pt x="444" y="355"/>
                    </a:lnTo>
                    <a:lnTo>
                      <a:pt x="444" y="355"/>
                    </a:lnTo>
                    <a:lnTo>
                      <a:pt x="452" y="363"/>
                    </a:lnTo>
                    <a:lnTo>
                      <a:pt x="452" y="363"/>
                    </a:lnTo>
                    <a:lnTo>
                      <a:pt x="444" y="363"/>
                    </a:lnTo>
                    <a:lnTo>
                      <a:pt x="444" y="363"/>
                    </a:lnTo>
                    <a:lnTo>
                      <a:pt x="444" y="371"/>
                    </a:lnTo>
                    <a:lnTo>
                      <a:pt x="444" y="371"/>
                    </a:lnTo>
                    <a:lnTo>
                      <a:pt x="444" y="371"/>
                    </a:lnTo>
                    <a:lnTo>
                      <a:pt x="444" y="371"/>
                    </a:lnTo>
                    <a:lnTo>
                      <a:pt x="444" y="371"/>
                    </a:lnTo>
                    <a:lnTo>
                      <a:pt x="444" y="371"/>
                    </a:lnTo>
                    <a:lnTo>
                      <a:pt x="436" y="371"/>
                    </a:lnTo>
                    <a:lnTo>
                      <a:pt x="444" y="371"/>
                    </a:lnTo>
                    <a:lnTo>
                      <a:pt x="444" y="379"/>
                    </a:lnTo>
                    <a:lnTo>
                      <a:pt x="444" y="379"/>
                    </a:lnTo>
                    <a:lnTo>
                      <a:pt x="444" y="379"/>
                    </a:lnTo>
                    <a:lnTo>
                      <a:pt x="444" y="379"/>
                    </a:lnTo>
                    <a:lnTo>
                      <a:pt x="444" y="387"/>
                    </a:lnTo>
                    <a:lnTo>
                      <a:pt x="444" y="387"/>
                    </a:lnTo>
                    <a:lnTo>
                      <a:pt x="444" y="387"/>
                    </a:lnTo>
                    <a:lnTo>
                      <a:pt x="436" y="387"/>
                    </a:lnTo>
                    <a:lnTo>
                      <a:pt x="436" y="387"/>
                    </a:lnTo>
                    <a:lnTo>
                      <a:pt x="436" y="387"/>
                    </a:lnTo>
                    <a:lnTo>
                      <a:pt x="436" y="379"/>
                    </a:lnTo>
                    <a:lnTo>
                      <a:pt x="436" y="379"/>
                    </a:lnTo>
                    <a:lnTo>
                      <a:pt x="436" y="379"/>
                    </a:lnTo>
                    <a:lnTo>
                      <a:pt x="436" y="379"/>
                    </a:lnTo>
                    <a:lnTo>
                      <a:pt x="436" y="379"/>
                    </a:lnTo>
                    <a:lnTo>
                      <a:pt x="436" y="379"/>
                    </a:lnTo>
                    <a:lnTo>
                      <a:pt x="436" y="379"/>
                    </a:lnTo>
                    <a:lnTo>
                      <a:pt x="436" y="379"/>
                    </a:lnTo>
                    <a:lnTo>
                      <a:pt x="436" y="379"/>
                    </a:lnTo>
                    <a:lnTo>
                      <a:pt x="436" y="379"/>
                    </a:lnTo>
                    <a:lnTo>
                      <a:pt x="436" y="387"/>
                    </a:lnTo>
                    <a:lnTo>
                      <a:pt x="436" y="387"/>
                    </a:lnTo>
                    <a:lnTo>
                      <a:pt x="436" y="387"/>
                    </a:lnTo>
                    <a:lnTo>
                      <a:pt x="428" y="379"/>
                    </a:lnTo>
                    <a:lnTo>
                      <a:pt x="428" y="379"/>
                    </a:lnTo>
                    <a:lnTo>
                      <a:pt x="428"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1"/>
                    </a:lnTo>
                    <a:lnTo>
                      <a:pt x="420" y="371"/>
                    </a:lnTo>
                    <a:lnTo>
                      <a:pt x="428" y="371"/>
                    </a:lnTo>
                    <a:lnTo>
                      <a:pt x="428" y="371"/>
                    </a:lnTo>
                    <a:lnTo>
                      <a:pt x="428" y="371"/>
                    </a:lnTo>
                    <a:lnTo>
                      <a:pt x="428" y="371"/>
                    </a:lnTo>
                    <a:lnTo>
                      <a:pt x="420" y="371"/>
                    </a:lnTo>
                    <a:lnTo>
                      <a:pt x="420" y="371"/>
                    </a:lnTo>
                    <a:lnTo>
                      <a:pt x="420" y="371"/>
                    </a:lnTo>
                    <a:lnTo>
                      <a:pt x="428" y="371"/>
                    </a:lnTo>
                    <a:lnTo>
                      <a:pt x="428" y="363"/>
                    </a:lnTo>
                    <a:lnTo>
                      <a:pt x="428" y="363"/>
                    </a:lnTo>
                    <a:lnTo>
                      <a:pt x="428" y="363"/>
                    </a:lnTo>
                    <a:lnTo>
                      <a:pt x="428" y="363"/>
                    </a:lnTo>
                    <a:lnTo>
                      <a:pt x="436" y="363"/>
                    </a:lnTo>
                    <a:lnTo>
                      <a:pt x="428" y="355"/>
                    </a:lnTo>
                    <a:lnTo>
                      <a:pt x="428" y="355"/>
                    </a:lnTo>
                    <a:lnTo>
                      <a:pt x="428" y="355"/>
                    </a:lnTo>
                    <a:lnTo>
                      <a:pt x="428" y="355"/>
                    </a:lnTo>
                    <a:lnTo>
                      <a:pt x="428" y="355"/>
                    </a:lnTo>
                    <a:lnTo>
                      <a:pt x="428" y="355"/>
                    </a:lnTo>
                    <a:lnTo>
                      <a:pt x="428" y="355"/>
                    </a:lnTo>
                    <a:lnTo>
                      <a:pt x="428" y="355"/>
                    </a:lnTo>
                    <a:lnTo>
                      <a:pt x="428" y="363"/>
                    </a:lnTo>
                    <a:lnTo>
                      <a:pt x="428" y="363"/>
                    </a:lnTo>
                    <a:lnTo>
                      <a:pt x="428" y="363"/>
                    </a:lnTo>
                    <a:lnTo>
                      <a:pt x="428" y="363"/>
                    </a:lnTo>
                    <a:lnTo>
                      <a:pt x="420" y="363"/>
                    </a:lnTo>
                    <a:lnTo>
                      <a:pt x="420" y="363"/>
                    </a:lnTo>
                    <a:lnTo>
                      <a:pt x="420" y="363"/>
                    </a:lnTo>
                    <a:lnTo>
                      <a:pt x="420" y="363"/>
                    </a:lnTo>
                    <a:lnTo>
                      <a:pt x="411" y="371"/>
                    </a:lnTo>
                    <a:lnTo>
                      <a:pt x="411" y="371"/>
                    </a:lnTo>
                    <a:lnTo>
                      <a:pt x="411" y="371"/>
                    </a:lnTo>
                    <a:lnTo>
                      <a:pt x="411" y="371"/>
                    </a:lnTo>
                    <a:lnTo>
                      <a:pt x="411" y="371"/>
                    </a:lnTo>
                    <a:lnTo>
                      <a:pt x="411" y="371"/>
                    </a:lnTo>
                    <a:lnTo>
                      <a:pt x="411" y="371"/>
                    </a:lnTo>
                    <a:lnTo>
                      <a:pt x="411" y="371"/>
                    </a:lnTo>
                    <a:lnTo>
                      <a:pt x="411" y="379"/>
                    </a:lnTo>
                    <a:lnTo>
                      <a:pt x="403" y="379"/>
                    </a:lnTo>
                    <a:lnTo>
                      <a:pt x="403" y="379"/>
                    </a:lnTo>
                    <a:lnTo>
                      <a:pt x="403" y="379"/>
                    </a:lnTo>
                    <a:lnTo>
                      <a:pt x="403" y="387"/>
                    </a:lnTo>
                    <a:lnTo>
                      <a:pt x="403" y="387"/>
                    </a:lnTo>
                    <a:lnTo>
                      <a:pt x="403" y="387"/>
                    </a:lnTo>
                    <a:lnTo>
                      <a:pt x="403" y="387"/>
                    </a:lnTo>
                    <a:lnTo>
                      <a:pt x="403" y="387"/>
                    </a:lnTo>
                    <a:lnTo>
                      <a:pt x="403" y="387"/>
                    </a:lnTo>
                    <a:lnTo>
                      <a:pt x="411" y="387"/>
                    </a:lnTo>
                    <a:lnTo>
                      <a:pt x="411" y="387"/>
                    </a:lnTo>
                    <a:lnTo>
                      <a:pt x="411" y="387"/>
                    </a:lnTo>
                    <a:lnTo>
                      <a:pt x="411" y="387"/>
                    </a:lnTo>
                    <a:lnTo>
                      <a:pt x="411" y="387"/>
                    </a:lnTo>
                    <a:lnTo>
                      <a:pt x="411" y="387"/>
                    </a:lnTo>
                    <a:lnTo>
                      <a:pt x="411" y="387"/>
                    </a:lnTo>
                    <a:lnTo>
                      <a:pt x="411" y="387"/>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403"/>
                    </a:lnTo>
                    <a:lnTo>
                      <a:pt x="403" y="403"/>
                    </a:lnTo>
                    <a:lnTo>
                      <a:pt x="403" y="403"/>
                    </a:lnTo>
                    <a:lnTo>
                      <a:pt x="403" y="403"/>
                    </a:lnTo>
                    <a:lnTo>
                      <a:pt x="411" y="403"/>
                    </a:lnTo>
                    <a:lnTo>
                      <a:pt x="411" y="403"/>
                    </a:lnTo>
                    <a:lnTo>
                      <a:pt x="403" y="403"/>
                    </a:lnTo>
                    <a:lnTo>
                      <a:pt x="403" y="403"/>
                    </a:lnTo>
                    <a:lnTo>
                      <a:pt x="403" y="403"/>
                    </a:lnTo>
                    <a:lnTo>
                      <a:pt x="403" y="403"/>
                    </a:lnTo>
                    <a:lnTo>
                      <a:pt x="403" y="411"/>
                    </a:lnTo>
                    <a:lnTo>
                      <a:pt x="403" y="403"/>
                    </a:lnTo>
                    <a:lnTo>
                      <a:pt x="403" y="403"/>
                    </a:lnTo>
                    <a:lnTo>
                      <a:pt x="403" y="403"/>
                    </a:lnTo>
                    <a:lnTo>
                      <a:pt x="395" y="403"/>
                    </a:lnTo>
                    <a:lnTo>
                      <a:pt x="395" y="403"/>
                    </a:lnTo>
                    <a:lnTo>
                      <a:pt x="395" y="395"/>
                    </a:lnTo>
                    <a:lnTo>
                      <a:pt x="395" y="395"/>
                    </a:lnTo>
                    <a:lnTo>
                      <a:pt x="395" y="395"/>
                    </a:lnTo>
                    <a:lnTo>
                      <a:pt x="395" y="395"/>
                    </a:lnTo>
                    <a:lnTo>
                      <a:pt x="395" y="395"/>
                    </a:lnTo>
                    <a:lnTo>
                      <a:pt x="387" y="395"/>
                    </a:lnTo>
                    <a:lnTo>
                      <a:pt x="387" y="387"/>
                    </a:lnTo>
                    <a:lnTo>
                      <a:pt x="395" y="379"/>
                    </a:lnTo>
                    <a:lnTo>
                      <a:pt x="395" y="379"/>
                    </a:lnTo>
                    <a:lnTo>
                      <a:pt x="395" y="379"/>
                    </a:lnTo>
                    <a:lnTo>
                      <a:pt x="395" y="379"/>
                    </a:lnTo>
                    <a:lnTo>
                      <a:pt x="395" y="379"/>
                    </a:lnTo>
                    <a:lnTo>
                      <a:pt x="395" y="379"/>
                    </a:lnTo>
                    <a:lnTo>
                      <a:pt x="395" y="379"/>
                    </a:lnTo>
                    <a:lnTo>
                      <a:pt x="395" y="379"/>
                    </a:lnTo>
                    <a:lnTo>
                      <a:pt x="395" y="379"/>
                    </a:lnTo>
                    <a:lnTo>
                      <a:pt x="395" y="371"/>
                    </a:lnTo>
                    <a:lnTo>
                      <a:pt x="395" y="371"/>
                    </a:lnTo>
                    <a:lnTo>
                      <a:pt x="395" y="371"/>
                    </a:lnTo>
                    <a:lnTo>
                      <a:pt x="403" y="371"/>
                    </a:lnTo>
                    <a:lnTo>
                      <a:pt x="403" y="371"/>
                    </a:lnTo>
                    <a:lnTo>
                      <a:pt x="403" y="371"/>
                    </a:lnTo>
                    <a:lnTo>
                      <a:pt x="395" y="371"/>
                    </a:lnTo>
                    <a:lnTo>
                      <a:pt x="395" y="371"/>
                    </a:lnTo>
                    <a:lnTo>
                      <a:pt x="395" y="363"/>
                    </a:lnTo>
                    <a:lnTo>
                      <a:pt x="395" y="363"/>
                    </a:lnTo>
                    <a:lnTo>
                      <a:pt x="395" y="363"/>
                    </a:lnTo>
                    <a:lnTo>
                      <a:pt x="395" y="363"/>
                    </a:lnTo>
                    <a:lnTo>
                      <a:pt x="395" y="363"/>
                    </a:lnTo>
                    <a:lnTo>
                      <a:pt x="395" y="363"/>
                    </a:lnTo>
                    <a:lnTo>
                      <a:pt x="395" y="363"/>
                    </a:lnTo>
                    <a:lnTo>
                      <a:pt x="395" y="363"/>
                    </a:lnTo>
                    <a:lnTo>
                      <a:pt x="395" y="363"/>
                    </a:lnTo>
                    <a:lnTo>
                      <a:pt x="395" y="355"/>
                    </a:lnTo>
                    <a:lnTo>
                      <a:pt x="395" y="355"/>
                    </a:lnTo>
                    <a:lnTo>
                      <a:pt x="395" y="355"/>
                    </a:lnTo>
                    <a:lnTo>
                      <a:pt x="387" y="355"/>
                    </a:lnTo>
                    <a:lnTo>
                      <a:pt x="387" y="355"/>
                    </a:lnTo>
                    <a:lnTo>
                      <a:pt x="387" y="355"/>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9"/>
                    </a:lnTo>
                    <a:lnTo>
                      <a:pt x="379" y="379"/>
                    </a:lnTo>
                    <a:lnTo>
                      <a:pt x="379" y="379"/>
                    </a:lnTo>
                    <a:lnTo>
                      <a:pt x="379" y="379"/>
                    </a:lnTo>
                    <a:lnTo>
                      <a:pt x="379" y="379"/>
                    </a:lnTo>
                    <a:lnTo>
                      <a:pt x="379" y="379"/>
                    </a:lnTo>
                    <a:lnTo>
                      <a:pt x="371" y="379"/>
                    </a:lnTo>
                    <a:lnTo>
                      <a:pt x="371" y="379"/>
                    </a:lnTo>
                    <a:lnTo>
                      <a:pt x="371" y="387"/>
                    </a:lnTo>
                    <a:lnTo>
                      <a:pt x="371" y="387"/>
                    </a:lnTo>
                    <a:lnTo>
                      <a:pt x="371" y="387"/>
                    </a:lnTo>
                    <a:lnTo>
                      <a:pt x="371" y="387"/>
                    </a:lnTo>
                    <a:lnTo>
                      <a:pt x="371" y="387"/>
                    </a:lnTo>
                    <a:lnTo>
                      <a:pt x="371" y="395"/>
                    </a:lnTo>
                    <a:lnTo>
                      <a:pt x="363" y="395"/>
                    </a:lnTo>
                    <a:lnTo>
                      <a:pt x="371" y="395"/>
                    </a:lnTo>
                    <a:lnTo>
                      <a:pt x="371" y="403"/>
                    </a:lnTo>
                    <a:lnTo>
                      <a:pt x="363" y="395"/>
                    </a:lnTo>
                    <a:lnTo>
                      <a:pt x="363" y="403"/>
                    </a:lnTo>
                    <a:lnTo>
                      <a:pt x="363" y="395"/>
                    </a:lnTo>
                    <a:lnTo>
                      <a:pt x="363" y="403"/>
                    </a:lnTo>
                    <a:lnTo>
                      <a:pt x="363" y="403"/>
                    </a:lnTo>
                    <a:lnTo>
                      <a:pt x="355" y="403"/>
                    </a:lnTo>
                    <a:lnTo>
                      <a:pt x="355" y="395"/>
                    </a:lnTo>
                    <a:lnTo>
                      <a:pt x="355" y="395"/>
                    </a:lnTo>
                    <a:lnTo>
                      <a:pt x="347" y="395"/>
                    </a:lnTo>
                    <a:lnTo>
                      <a:pt x="347" y="403"/>
                    </a:lnTo>
                    <a:lnTo>
                      <a:pt x="339" y="395"/>
                    </a:lnTo>
                    <a:lnTo>
                      <a:pt x="339" y="395"/>
                    </a:lnTo>
                    <a:lnTo>
                      <a:pt x="339" y="395"/>
                    </a:lnTo>
                    <a:lnTo>
                      <a:pt x="339" y="395"/>
                    </a:lnTo>
                    <a:lnTo>
                      <a:pt x="347" y="395"/>
                    </a:lnTo>
                    <a:lnTo>
                      <a:pt x="347" y="395"/>
                    </a:lnTo>
                    <a:lnTo>
                      <a:pt x="347" y="395"/>
                    </a:lnTo>
                    <a:lnTo>
                      <a:pt x="347" y="395"/>
                    </a:lnTo>
                    <a:lnTo>
                      <a:pt x="347" y="387"/>
                    </a:lnTo>
                    <a:lnTo>
                      <a:pt x="339" y="395"/>
                    </a:lnTo>
                    <a:lnTo>
                      <a:pt x="339" y="395"/>
                    </a:lnTo>
                    <a:lnTo>
                      <a:pt x="339" y="395"/>
                    </a:lnTo>
                    <a:lnTo>
                      <a:pt x="339" y="395"/>
                    </a:lnTo>
                    <a:lnTo>
                      <a:pt x="339" y="395"/>
                    </a:lnTo>
                    <a:lnTo>
                      <a:pt x="339" y="403"/>
                    </a:lnTo>
                    <a:lnTo>
                      <a:pt x="339" y="403"/>
                    </a:lnTo>
                    <a:lnTo>
                      <a:pt x="347" y="403"/>
                    </a:lnTo>
                    <a:lnTo>
                      <a:pt x="347" y="403"/>
                    </a:lnTo>
                    <a:lnTo>
                      <a:pt x="355" y="403"/>
                    </a:lnTo>
                    <a:lnTo>
                      <a:pt x="355" y="403"/>
                    </a:lnTo>
                    <a:lnTo>
                      <a:pt x="355" y="403"/>
                    </a:lnTo>
                    <a:lnTo>
                      <a:pt x="355" y="403"/>
                    </a:lnTo>
                    <a:lnTo>
                      <a:pt x="363" y="403"/>
                    </a:lnTo>
                    <a:lnTo>
                      <a:pt x="363" y="403"/>
                    </a:lnTo>
                    <a:lnTo>
                      <a:pt x="363" y="403"/>
                    </a:lnTo>
                    <a:lnTo>
                      <a:pt x="363" y="403"/>
                    </a:lnTo>
                    <a:lnTo>
                      <a:pt x="363" y="403"/>
                    </a:lnTo>
                    <a:lnTo>
                      <a:pt x="363" y="403"/>
                    </a:lnTo>
                    <a:lnTo>
                      <a:pt x="363" y="403"/>
                    </a:lnTo>
                    <a:lnTo>
                      <a:pt x="363" y="411"/>
                    </a:lnTo>
                    <a:lnTo>
                      <a:pt x="355" y="403"/>
                    </a:lnTo>
                    <a:lnTo>
                      <a:pt x="355" y="403"/>
                    </a:lnTo>
                    <a:lnTo>
                      <a:pt x="355" y="411"/>
                    </a:lnTo>
                    <a:lnTo>
                      <a:pt x="355" y="411"/>
                    </a:lnTo>
                    <a:lnTo>
                      <a:pt x="355" y="411"/>
                    </a:lnTo>
                    <a:lnTo>
                      <a:pt x="347" y="411"/>
                    </a:lnTo>
                    <a:lnTo>
                      <a:pt x="347" y="411"/>
                    </a:lnTo>
                    <a:lnTo>
                      <a:pt x="339" y="411"/>
                    </a:lnTo>
                    <a:lnTo>
                      <a:pt x="339" y="411"/>
                    </a:lnTo>
                    <a:lnTo>
                      <a:pt x="339" y="411"/>
                    </a:lnTo>
                    <a:lnTo>
                      <a:pt x="347" y="411"/>
                    </a:lnTo>
                    <a:lnTo>
                      <a:pt x="347" y="411"/>
                    </a:lnTo>
                    <a:lnTo>
                      <a:pt x="347" y="411"/>
                    </a:lnTo>
                    <a:lnTo>
                      <a:pt x="355" y="411"/>
                    </a:lnTo>
                    <a:lnTo>
                      <a:pt x="355" y="411"/>
                    </a:lnTo>
                    <a:lnTo>
                      <a:pt x="347" y="411"/>
                    </a:lnTo>
                    <a:lnTo>
                      <a:pt x="347" y="411"/>
                    </a:lnTo>
                    <a:lnTo>
                      <a:pt x="347" y="420"/>
                    </a:lnTo>
                    <a:lnTo>
                      <a:pt x="347" y="420"/>
                    </a:lnTo>
                    <a:lnTo>
                      <a:pt x="347" y="420"/>
                    </a:lnTo>
                    <a:lnTo>
                      <a:pt x="347" y="420"/>
                    </a:lnTo>
                    <a:lnTo>
                      <a:pt x="347" y="420"/>
                    </a:lnTo>
                    <a:lnTo>
                      <a:pt x="339" y="420"/>
                    </a:lnTo>
                    <a:lnTo>
                      <a:pt x="339" y="420"/>
                    </a:lnTo>
                    <a:lnTo>
                      <a:pt x="339" y="420"/>
                    </a:lnTo>
                    <a:lnTo>
                      <a:pt x="339" y="420"/>
                    </a:lnTo>
                    <a:lnTo>
                      <a:pt x="347" y="420"/>
                    </a:lnTo>
                    <a:lnTo>
                      <a:pt x="347" y="420"/>
                    </a:lnTo>
                    <a:lnTo>
                      <a:pt x="347" y="420"/>
                    </a:lnTo>
                    <a:lnTo>
                      <a:pt x="347" y="420"/>
                    </a:lnTo>
                    <a:lnTo>
                      <a:pt x="347" y="420"/>
                    </a:lnTo>
                    <a:lnTo>
                      <a:pt x="347" y="420"/>
                    </a:lnTo>
                    <a:lnTo>
                      <a:pt x="355" y="420"/>
                    </a:lnTo>
                    <a:lnTo>
                      <a:pt x="355" y="420"/>
                    </a:lnTo>
                    <a:lnTo>
                      <a:pt x="355" y="411"/>
                    </a:lnTo>
                    <a:lnTo>
                      <a:pt x="355" y="411"/>
                    </a:lnTo>
                    <a:lnTo>
                      <a:pt x="355" y="411"/>
                    </a:lnTo>
                    <a:lnTo>
                      <a:pt x="355" y="411"/>
                    </a:lnTo>
                    <a:lnTo>
                      <a:pt x="355" y="411"/>
                    </a:lnTo>
                    <a:lnTo>
                      <a:pt x="355" y="411"/>
                    </a:lnTo>
                    <a:lnTo>
                      <a:pt x="355" y="411"/>
                    </a:lnTo>
                    <a:lnTo>
                      <a:pt x="363" y="411"/>
                    </a:lnTo>
                    <a:lnTo>
                      <a:pt x="363" y="411"/>
                    </a:lnTo>
                    <a:lnTo>
                      <a:pt x="363" y="411"/>
                    </a:lnTo>
                    <a:lnTo>
                      <a:pt x="363" y="411"/>
                    </a:lnTo>
                    <a:lnTo>
                      <a:pt x="363" y="403"/>
                    </a:lnTo>
                    <a:lnTo>
                      <a:pt x="363" y="403"/>
                    </a:lnTo>
                    <a:lnTo>
                      <a:pt x="363" y="403"/>
                    </a:lnTo>
                    <a:lnTo>
                      <a:pt x="371" y="403"/>
                    </a:lnTo>
                    <a:lnTo>
                      <a:pt x="371" y="403"/>
                    </a:lnTo>
                    <a:lnTo>
                      <a:pt x="371" y="403"/>
                    </a:lnTo>
                    <a:lnTo>
                      <a:pt x="371" y="411"/>
                    </a:lnTo>
                    <a:lnTo>
                      <a:pt x="371" y="411"/>
                    </a:lnTo>
                    <a:lnTo>
                      <a:pt x="363" y="411"/>
                    </a:lnTo>
                    <a:lnTo>
                      <a:pt x="363" y="420"/>
                    </a:lnTo>
                    <a:lnTo>
                      <a:pt x="363" y="420"/>
                    </a:lnTo>
                    <a:lnTo>
                      <a:pt x="363" y="420"/>
                    </a:lnTo>
                    <a:lnTo>
                      <a:pt x="363" y="420"/>
                    </a:lnTo>
                    <a:lnTo>
                      <a:pt x="363" y="420"/>
                    </a:lnTo>
                    <a:lnTo>
                      <a:pt x="363" y="420"/>
                    </a:lnTo>
                    <a:lnTo>
                      <a:pt x="363" y="420"/>
                    </a:lnTo>
                    <a:lnTo>
                      <a:pt x="363" y="420"/>
                    </a:lnTo>
                    <a:lnTo>
                      <a:pt x="355" y="420"/>
                    </a:lnTo>
                    <a:lnTo>
                      <a:pt x="355" y="428"/>
                    </a:lnTo>
                    <a:lnTo>
                      <a:pt x="355" y="428"/>
                    </a:lnTo>
                    <a:lnTo>
                      <a:pt x="355" y="428"/>
                    </a:lnTo>
                    <a:lnTo>
                      <a:pt x="355" y="428"/>
                    </a:lnTo>
                    <a:lnTo>
                      <a:pt x="355" y="428"/>
                    </a:lnTo>
                    <a:lnTo>
                      <a:pt x="355" y="428"/>
                    </a:lnTo>
                    <a:lnTo>
                      <a:pt x="355" y="436"/>
                    </a:lnTo>
                    <a:lnTo>
                      <a:pt x="355" y="436"/>
                    </a:lnTo>
                    <a:lnTo>
                      <a:pt x="355" y="436"/>
                    </a:lnTo>
                    <a:lnTo>
                      <a:pt x="355" y="436"/>
                    </a:lnTo>
                    <a:lnTo>
                      <a:pt x="355" y="436"/>
                    </a:lnTo>
                    <a:lnTo>
                      <a:pt x="355" y="436"/>
                    </a:lnTo>
                    <a:lnTo>
                      <a:pt x="355" y="428"/>
                    </a:lnTo>
                    <a:lnTo>
                      <a:pt x="355" y="428"/>
                    </a:lnTo>
                    <a:lnTo>
                      <a:pt x="355" y="428"/>
                    </a:lnTo>
                    <a:lnTo>
                      <a:pt x="355" y="428"/>
                    </a:lnTo>
                    <a:lnTo>
                      <a:pt x="363" y="428"/>
                    </a:lnTo>
                    <a:lnTo>
                      <a:pt x="363" y="420"/>
                    </a:lnTo>
                    <a:lnTo>
                      <a:pt x="363" y="428"/>
                    </a:lnTo>
                    <a:lnTo>
                      <a:pt x="363" y="428"/>
                    </a:lnTo>
                    <a:lnTo>
                      <a:pt x="363" y="420"/>
                    </a:lnTo>
                    <a:lnTo>
                      <a:pt x="363" y="420"/>
                    </a:lnTo>
                    <a:lnTo>
                      <a:pt x="371" y="420"/>
                    </a:lnTo>
                    <a:lnTo>
                      <a:pt x="363" y="420"/>
                    </a:lnTo>
                    <a:lnTo>
                      <a:pt x="363" y="420"/>
                    </a:lnTo>
                    <a:lnTo>
                      <a:pt x="371" y="411"/>
                    </a:lnTo>
                    <a:lnTo>
                      <a:pt x="371" y="411"/>
                    </a:lnTo>
                    <a:lnTo>
                      <a:pt x="371" y="420"/>
                    </a:lnTo>
                    <a:lnTo>
                      <a:pt x="371" y="420"/>
                    </a:lnTo>
                    <a:lnTo>
                      <a:pt x="371" y="420"/>
                    </a:lnTo>
                    <a:lnTo>
                      <a:pt x="371" y="420"/>
                    </a:lnTo>
                    <a:lnTo>
                      <a:pt x="371" y="420"/>
                    </a:lnTo>
                    <a:lnTo>
                      <a:pt x="371" y="428"/>
                    </a:lnTo>
                    <a:lnTo>
                      <a:pt x="371" y="428"/>
                    </a:lnTo>
                    <a:lnTo>
                      <a:pt x="371" y="428"/>
                    </a:lnTo>
                    <a:lnTo>
                      <a:pt x="371" y="436"/>
                    </a:lnTo>
                    <a:lnTo>
                      <a:pt x="371" y="436"/>
                    </a:lnTo>
                    <a:lnTo>
                      <a:pt x="371" y="436"/>
                    </a:lnTo>
                    <a:lnTo>
                      <a:pt x="371" y="444"/>
                    </a:lnTo>
                    <a:lnTo>
                      <a:pt x="371" y="444"/>
                    </a:lnTo>
                    <a:lnTo>
                      <a:pt x="371" y="444"/>
                    </a:lnTo>
                    <a:lnTo>
                      <a:pt x="371" y="444"/>
                    </a:lnTo>
                    <a:lnTo>
                      <a:pt x="379" y="436"/>
                    </a:lnTo>
                    <a:lnTo>
                      <a:pt x="371" y="436"/>
                    </a:lnTo>
                    <a:lnTo>
                      <a:pt x="371" y="436"/>
                    </a:lnTo>
                    <a:lnTo>
                      <a:pt x="379" y="436"/>
                    </a:lnTo>
                    <a:lnTo>
                      <a:pt x="379" y="436"/>
                    </a:lnTo>
                    <a:lnTo>
                      <a:pt x="379" y="436"/>
                    </a:lnTo>
                    <a:lnTo>
                      <a:pt x="379" y="436"/>
                    </a:lnTo>
                    <a:lnTo>
                      <a:pt x="379" y="428"/>
                    </a:lnTo>
                    <a:lnTo>
                      <a:pt x="379" y="428"/>
                    </a:lnTo>
                    <a:lnTo>
                      <a:pt x="371" y="428"/>
                    </a:lnTo>
                    <a:lnTo>
                      <a:pt x="371" y="428"/>
                    </a:lnTo>
                    <a:lnTo>
                      <a:pt x="379" y="428"/>
                    </a:lnTo>
                    <a:lnTo>
                      <a:pt x="379" y="420"/>
                    </a:lnTo>
                    <a:lnTo>
                      <a:pt x="379" y="420"/>
                    </a:lnTo>
                    <a:lnTo>
                      <a:pt x="371" y="420"/>
                    </a:lnTo>
                    <a:lnTo>
                      <a:pt x="371" y="411"/>
                    </a:lnTo>
                    <a:lnTo>
                      <a:pt x="371" y="411"/>
                    </a:lnTo>
                    <a:lnTo>
                      <a:pt x="371" y="411"/>
                    </a:lnTo>
                    <a:lnTo>
                      <a:pt x="379" y="411"/>
                    </a:lnTo>
                    <a:lnTo>
                      <a:pt x="379" y="411"/>
                    </a:lnTo>
                    <a:lnTo>
                      <a:pt x="379" y="411"/>
                    </a:lnTo>
                    <a:lnTo>
                      <a:pt x="379" y="411"/>
                    </a:lnTo>
                    <a:lnTo>
                      <a:pt x="379" y="411"/>
                    </a:lnTo>
                    <a:lnTo>
                      <a:pt x="379" y="411"/>
                    </a:lnTo>
                    <a:lnTo>
                      <a:pt x="379" y="411"/>
                    </a:lnTo>
                    <a:lnTo>
                      <a:pt x="379" y="411"/>
                    </a:lnTo>
                    <a:lnTo>
                      <a:pt x="379" y="411"/>
                    </a:lnTo>
                    <a:lnTo>
                      <a:pt x="387" y="411"/>
                    </a:lnTo>
                    <a:lnTo>
                      <a:pt x="387" y="411"/>
                    </a:lnTo>
                    <a:lnTo>
                      <a:pt x="387" y="411"/>
                    </a:lnTo>
                    <a:lnTo>
                      <a:pt x="387" y="411"/>
                    </a:lnTo>
                    <a:lnTo>
                      <a:pt x="387" y="411"/>
                    </a:lnTo>
                    <a:lnTo>
                      <a:pt x="387" y="411"/>
                    </a:lnTo>
                    <a:lnTo>
                      <a:pt x="387" y="411"/>
                    </a:lnTo>
                    <a:lnTo>
                      <a:pt x="387" y="411"/>
                    </a:lnTo>
                    <a:lnTo>
                      <a:pt x="387" y="411"/>
                    </a:lnTo>
                    <a:lnTo>
                      <a:pt x="387" y="411"/>
                    </a:lnTo>
                    <a:lnTo>
                      <a:pt x="387" y="420"/>
                    </a:lnTo>
                    <a:lnTo>
                      <a:pt x="387" y="420"/>
                    </a:lnTo>
                    <a:lnTo>
                      <a:pt x="387" y="428"/>
                    </a:lnTo>
                    <a:lnTo>
                      <a:pt x="387" y="420"/>
                    </a:lnTo>
                    <a:lnTo>
                      <a:pt x="387" y="420"/>
                    </a:lnTo>
                    <a:lnTo>
                      <a:pt x="387" y="420"/>
                    </a:lnTo>
                    <a:lnTo>
                      <a:pt x="387" y="420"/>
                    </a:lnTo>
                    <a:lnTo>
                      <a:pt x="387" y="420"/>
                    </a:lnTo>
                    <a:lnTo>
                      <a:pt x="387" y="411"/>
                    </a:lnTo>
                    <a:lnTo>
                      <a:pt x="387" y="411"/>
                    </a:lnTo>
                    <a:lnTo>
                      <a:pt x="387" y="411"/>
                    </a:lnTo>
                    <a:lnTo>
                      <a:pt x="387" y="403"/>
                    </a:lnTo>
                    <a:lnTo>
                      <a:pt x="395" y="403"/>
                    </a:lnTo>
                    <a:lnTo>
                      <a:pt x="395" y="411"/>
                    </a:lnTo>
                    <a:lnTo>
                      <a:pt x="395" y="411"/>
                    </a:lnTo>
                    <a:lnTo>
                      <a:pt x="395" y="411"/>
                    </a:lnTo>
                    <a:lnTo>
                      <a:pt x="395" y="411"/>
                    </a:lnTo>
                    <a:lnTo>
                      <a:pt x="395" y="411"/>
                    </a:lnTo>
                    <a:lnTo>
                      <a:pt x="395" y="411"/>
                    </a:lnTo>
                    <a:lnTo>
                      <a:pt x="395" y="420"/>
                    </a:lnTo>
                    <a:lnTo>
                      <a:pt x="395" y="420"/>
                    </a:lnTo>
                    <a:lnTo>
                      <a:pt x="403" y="420"/>
                    </a:lnTo>
                    <a:lnTo>
                      <a:pt x="403" y="420"/>
                    </a:lnTo>
                    <a:lnTo>
                      <a:pt x="403" y="420"/>
                    </a:lnTo>
                    <a:lnTo>
                      <a:pt x="403" y="420"/>
                    </a:lnTo>
                    <a:lnTo>
                      <a:pt x="403" y="420"/>
                    </a:lnTo>
                    <a:lnTo>
                      <a:pt x="403" y="420"/>
                    </a:lnTo>
                    <a:lnTo>
                      <a:pt x="411" y="420"/>
                    </a:lnTo>
                    <a:lnTo>
                      <a:pt x="411" y="420"/>
                    </a:lnTo>
                    <a:lnTo>
                      <a:pt x="411" y="420"/>
                    </a:lnTo>
                    <a:lnTo>
                      <a:pt x="411" y="428"/>
                    </a:lnTo>
                    <a:lnTo>
                      <a:pt x="411" y="428"/>
                    </a:lnTo>
                    <a:lnTo>
                      <a:pt x="411" y="420"/>
                    </a:lnTo>
                    <a:lnTo>
                      <a:pt x="411" y="428"/>
                    </a:lnTo>
                    <a:lnTo>
                      <a:pt x="420" y="420"/>
                    </a:lnTo>
                    <a:lnTo>
                      <a:pt x="420" y="420"/>
                    </a:lnTo>
                    <a:lnTo>
                      <a:pt x="420" y="420"/>
                    </a:lnTo>
                    <a:lnTo>
                      <a:pt x="420" y="420"/>
                    </a:lnTo>
                    <a:lnTo>
                      <a:pt x="420" y="420"/>
                    </a:lnTo>
                    <a:lnTo>
                      <a:pt x="420" y="420"/>
                    </a:lnTo>
                    <a:lnTo>
                      <a:pt x="420" y="420"/>
                    </a:lnTo>
                    <a:lnTo>
                      <a:pt x="420" y="420"/>
                    </a:lnTo>
                    <a:lnTo>
                      <a:pt x="428" y="420"/>
                    </a:lnTo>
                    <a:lnTo>
                      <a:pt x="428" y="411"/>
                    </a:lnTo>
                    <a:lnTo>
                      <a:pt x="428" y="411"/>
                    </a:lnTo>
                    <a:lnTo>
                      <a:pt x="428" y="411"/>
                    </a:lnTo>
                    <a:lnTo>
                      <a:pt x="436" y="411"/>
                    </a:lnTo>
                    <a:lnTo>
                      <a:pt x="436" y="411"/>
                    </a:lnTo>
                    <a:lnTo>
                      <a:pt x="436" y="403"/>
                    </a:lnTo>
                    <a:lnTo>
                      <a:pt x="436" y="403"/>
                    </a:lnTo>
                    <a:lnTo>
                      <a:pt x="436" y="403"/>
                    </a:lnTo>
                    <a:lnTo>
                      <a:pt x="436" y="403"/>
                    </a:lnTo>
                    <a:lnTo>
                      <a:pt x="444" y="403"/>
                    </a:lnTo>
                    <a:lnTo>
                      <a:pt x="444" y="395"/>
                    </a:lnTo>
                    <a:lnTo>
                      <a:pt x="444" y="395"/>
                    </a:lnTo>
                    <a:lnTo>
                      <a:pt x="444" y="395"/>
                    </a:lnTo>
                    <a:lnTo>
                      <a:pt x="444" y="387"/>
                    </a:lnTo>
                    <a:lnTo>
                      <a:pt x="444" y="387"/>
                    </a:lnTo>
                    <a:lnTo>
                      <a:pt x="444" y="387"/>
                    </a:lnTo>
                    <a:lnTo>
                      <a:pt x="444" y="387"/>
                    </a:lnTo>
                    <a:lnTo>
                      <a:pt x="452" y="387"/>
                    </a:lnTo>
                    <a:lnTo>
                      <a:pt x="452" y="379"/>
                    </a:lnTo>
                    <a:lnTo>
                      <a:pt x="452" y="379"/>
                    </a:lnTo>
                    <a:lnTo>
                      <a:pt x="452" y="379"/>
                    </a:lnTo>
                    <a:lnTo>
                      <a:pt x="452" y="379"/>
                    </a:lnTo>
                    <a:lnTo>
                      <a:pt x="444" y="371"/>
                    </a:lnTo>
                    <a:lnTo>
                      <a:pt x="444" y="371"/>
                    </a:lnTo>
                    <a:lnTo>
                      <a:pt x="452" y="371"/>
                    </a:lnTo>
                    <a:lnTo>
                      <a:pt x="452" y="379"/>
                    </a:lnTo>
                    <a:lnTo>
                      <a:pt x="452" y="379"/>
                    </a:lnTo>
                    <a:lnTo>
                      <a:pt x="460" y="379"/>
                    </a:lnTo>
                    <a:lnTo>
                      <a:pt x="460" y="379"/>
                    </a:lnTo>
                    <a:lnTo>
                      <a:pt x="460" y="379"/>
                    </a:lnTo>
                    <a:lnTo>
                      <a:pt x="460" y="379"/>
                    </a:lnTo>
                    <a:lnTo>
                      <a:pt x="468" y="387"/>
                    </a:lnTo>
                    <a:lnTo>
                      <a:pt x="468" y="387"/>
                    </a:lnTo>
                    <a:lnTo>
                      <a:pt x="468" y="387"/>
                    </a:lnTo>
                    <a:lnTo>
                      <a:pt x="476" y="387"/>
                    </a:lnTo>
                    <a:lnTo>
                      <a:pt x="476" y="387"/>
                    </a:lnTo>
                    <a:lnTo>
                      <a:pt x="476" y="387"/>
                    </a:lnTo>
                    <a:lnTo>
                      <a:pt x="476" y="387"/>
                    </a:lnTo>
                    <a:lnTo>
                      <a:pt x="476" y="387"/>
                    </a:lnTo>
                    <a:lnTo>
                      <a:pt x="476" y="379"/>
                    </a:lnTo>
                    <a:lnTo>
                      <a:pt x="476" y="379"/>
                    </a:lnTo>
                    <a:lnTo>
                      <a:pt x="476" y="379"/>
                    </a:lnTo>
                    <a:lnTo>
                      <a:pt x="476" y="379"/>
                    </a:lnTo>
                    <a:lnTo>
                      <a:pt x="468" y="379"/>
                    </a:lnTo>
                    <a:lnTo>
                      <a:pt x="468" y="379"/>
                    </a:lnTo>
                    <a:lnTo>
                      <a:pt x="468" y="379"/>
                    </a:lnTo>
                    <a:lnTo>
                      <a:pt x="468" y="379"/>
                    </a:lnTo>
                    <a:lnTo>
                      <a:pt x="468" y="379"/>
                    </a:lnTo>
                    <a:lnTo>
                      <a:pt x="468" y="371"/>
                    </a:lnTo>
                    <a:lnTo>
                      <a:pt x="476" y="371"/>
                    </a:lnTo>
                    <a:lnTo>
                      <a:pt x="476" y="371"/>
                    </a:lnTo>
                    <a:lnTo>
                      <a:pt x="476" y="371"/>
                    </a:lnTo>
                    <a:lnTo>
                      <a:pt x="476" y="371"/>
                    </a:lnTo>
                    <a:lnTo>
                      <a:pt x="484" y="371"/>
                    </a:lnTo>
                    <a:lnTo>
                      <a:pt x="484" y="371"/>
                    </a:lnTo>
                    <a:lnTo>
                      <a:pt x="492" y="371"/>
                    </a:lnTo>
                    <a:lnTo>
                      <a:pt x="492" y="371"/>
                    </a:lnTo>
                    <a:lnTo>
                      <a:pt x="492" y="363"/>
                    </a:lnTo>
                    <a:lnTo>
                      <a:pt x="492" y="363"/>
                    </a:lnTo>
                    <a:lnTo>
                      <a:pt x="492" y="363"/>
                    </a:lnTo>
                    <a:lnTo>
                      <a:pt x="492" y="355"/>
                    </a:lnTo>
                    <a:lnTo>
                      <a:pt x="492" y="355"/>
                    </a:lnTo>
                    <a:lnTo>
                      <a:pt x="492" y="355"/>
                    </a:lnTo>
                    <a:lnTo>
                      <a:pt x="484" y="355"/>
                    </a:lnTo>
                    <a:lnTo>
                      <a:pt x="484" y="347"/>
                    </a:lnTo>
                    <a:lnTo>
                      <a:pt x="484" y="347"/>
                    </a:lnTo>
                    <a:lnTo>
                      <a:pt x="484" y="347"/>
                    </a:lnTo>
                    <a:lnTo>
                      <a:pt x="484" y="347"/>
                    </a:lnTo>
                    <a:lnTo>
                      <a:pt x="484" y="347"/>
                    </a:lnTo>
                    <a:lnTo>
                      <a:pt x="484" y="347"/>
                    </a:lnTo>
                    <a:lnTo>
                      <a:pt x="484" y="339"/>
                    </a:lnTo>
                    <a:lnTo>
                      <a:pt x="484" y="339"/>
                    </a:lnTo>
                    <a:lnTo>
                      <a:pt x="484" y="339"/>
                    </a:lnTo>
                    <a:lnTo>
                      <a:pt x="484" y="339"/>
                    </a:lnTo>
                    <a:lnTo>
                      <a:pt x="484" y="331"/>
                    </a:lnTo>
                    <a:lnTo>
                      <a:pt x="484" y="331"/>
                    </a:lnTo>
                    <a:lnTo>
                      <a:pt x="476" y="331"/>
                    </a:lnTo>
                    <a:lnTo>
                      <a:pt x="476" y="331"/>
                    </a:lnTo>
                    <a:lnTo>
                      <a:pt x="476" y="331"/>
                    </a:lnTo>
                    <a:lnTo>
                      <a:pt x="476" y="331"/>
                    </a:lnTo>
                    <a:lnTo>
                      <a:pt x="476" y="323"/>
                    </a:lnTo>
                    <a:lnTo>
                      <a:pt x="476" y="323"/>
                    </a:lnTo>
                    <a:lnTo>
                      <a:pt x="476" y="323"/>
                    </a:lnTo>
                    <a:lnTo>
                      <a:pt x="476" y="323"/>
                    </a:lnTo>
                    <a:lnTo>
                      <a:pt x="476" y="323"/>
                    </a:lnTo>
                    <a:lnTo>
                      <a:pt x="476" y="315"/>
                    </a:lnTo>
                    <a:lnTo>
                      <a:pt x="476" y="315"/>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23"/>
                    </a:lnTo>
                    <a:lnTo>
                      <a:pt x="492" y="323"/>
                    </a:lnTo>
                    <a:lnTo>
                      <a:pt x="492" y="323"/>
                    </a:lnTo>
                    <a:lnTo>
                      <a:pt x="492" y="323"/>
                    </a:lnTo>
                    <a:lnTo>
                      <a:pt x="492" y="331"/>
                    </a:lnTo>
                    <a:lnTo>
                      <a:pt x="500" y="331"/>
                    </a:lnTo>
                    <a:lnTo>
                      <a:pt x="500" y="331"/>
                    </a:lnTo>
                    <a:lnTo>
                      <a:pt x="492" y="331"/>
                    </a:lnTo>
                    <a:lnTo>
                      <a:pt x="492" y="323"/>
                    </a:lnTo>
                    <a:lnTo>
                      <a:pt x="492" y="323"/>
                    </a:lnTo>
                    <a:lnTo>
                      <a:pt x="492" y="323"/>
                    </a:lnTo>
                    <a:lnTo>
                      <a:pt x="492" y="323"/>
                    </a:lnTo>
                    <a:lnTo>
                      <a:pt x="492" y="315"/>
                    </a:lnTo>
                    <a:lnTo>
                      <a:pt x="492" y="315"/>
                    </a:lnTo>
                    <a:lnTo>
                      <a:pt x="484" y="307"/>
                    </a:lnTo>
                    <a:lnTo>
                      <a:pt x="484" y="307"/>
                    </a:lnTo>
                    <a:lnTo>
                      <a:pt x="484" y="307"/>
                    </a:lnTo>
                    <a:lnTo>
                      <a:pt x="484" y="307"/>
                    </a:lnTo>
                    <a:lnTo>
                      <a:pt x="484" y="307"/>
                    </a:lnTo>
                    <a:lnTo>
                      <a:pt x="484" y="307"/>
                    </a:lnTo>
                    <a:lnTo>
                      <a:pt x="484" y="307"/>
                    </a:lnTo>
                    <a:lnTo>
                      <a:pt x="484" y="307"/>
                    </a:lnTo>
                    <a:lnTo>
                      <a:pt x="476" y="307"/>
                    </a:lnTo>
                    <a:lnTo>
                      <a:pt x="476" y="307"/>
                    </a:lnTo>
                    <a:lnTo>
                      <a:pt x="476" y="298"/>
                    </a:lnTo>
                    <a:lnTo>
                      <a:pt x="476" y="298"/>
                    </a:lnTo>
                    <a:lnTo>
                      <a:pt x="476" y="298"/>
                    </a:lnTo>
                    <a:lnTo>
                      <a:pt x="468" y="298"/>
                    </a:lnTo>
                    <a:lnTo>
                      <a:pt x="468" y="298"/>
                    </a:lnTo>
                    <a:lnTo>
                      <a:pt x="468" y="298"/>
                    </a:lnTo>
                    <a:lnTo>
                      <a:pt x="468" y="298"/>
                    </a:lnTo>
                    <a:lnTo>
                      <a:pt x="476" y="298"/>
                    </a:lnTo>
                    <a:lnTo>
                      <a:pt x="476" y="298"/>
                    </a:lnTo>
                    <a:lnTo>
                      <a:pt x="476" y="298"/>
                    </a:lnTo>
                    <a:lnTo>
                      <a:pt x="484" y="298"/>
                    </a:lnTo>
                    <a:lnTo>
                      <a:pt x="484" y="298"/>
                    </a:lnTo>
                    <a:lnTo>
                      <a:pt x="484" y="298"/>
                    </a:lnTo>
                    <a:lnTo>
                      <a:pt x="484" y="298"/>
                    </a:lnTo>
                    <a:lnTo>
                      <a:pt x="484" y="298"/>
                    </a:lnTo>
                    <a:lnTo>
                      <a:pt x="492" y="307"/>
                    </a:lnTo>
                    <a:lnTo>
                      <a:pt x="492" y="307"/>
                    </a:lnTo>
                    <a:lnTo>
                      <a:pt x="492" y="307"/>
                    </a:lnTo>
                    <a:lnTo>
                      <a:pt x="492" y="307"/>
                    </a:lnTo>
                    <a:lnTo>
                      <a:pt x="492" y="307"/>
                    </a:lnTo>
                    <a:lnTo>
                      <a:pt x="492" y="307"/>
                    </a:lnTo>
                    <a:lnTo>
                      <a:pt x="492" y="298"/>
                    </a:lnTo>
                    <a:lnTo>
                      <a:pt x="492" y="298"/>
                    </a:lnTo>
                    <a:lnTo>
                      <a:pt x="492" y="298"/>
                    </a:lnTo>
                    <a:lnTo>
                      <a:pt x="492" y="298"/>
                    </a:lnTo>
                    <a:lnTo>
                      <a:pt x="500" y="298"/>
                    </a:lnTo>
                    <a:lnTo>
                      <a:pt x="500" y="298"/>
                    </a:lnTo>
                    <a:lnTo>
                      <a:pt x="500" y="307"/>
                    </a:lnTo>
                    <a:lnTo>
                      <a:pt x="500" y="307"/>
                    </a:lnTo>
                    <a:lnTo>
                      <a:pt x="500" y="307"/>
                    </a:lnTo>
                    <a:lnTo>
                      <a:pt x="500" y="307"/>
                    </a:lnTo>
                    <a:lnTo>
                      <a:pt x="500" y="315"/>
                    </a:lnTo>
                    <a:lnTo>
                      <a:pt x="500" y="315"/>
                    </a:lnTo>
                    <a:lnTo>
                      <a:pt x="500" y="315"/>
                    </a:lnTo>
                    <a:lnTo>
                      <a:pt x="500" y="323"/>
                    </a:lnTo>
                    <a:lnTo>
                      <a:pt x="508" y="323"/>
                    </a:lnTo>
                    <a:lnTo>
                      <a:pt x="508" y="323"/>
                    </a:lnTo>
                    <a:lnTo>
                      <a:pt x="508" y="323"/>
                    </a:lnTo>
                    <a:lnTo>
                      <a:pt x="500" y="323"/>
                    </a:lnTo>
                    <a:lnTo>
                      <a:pt x="508" y="323"/>
                    </a:lnTo>
                    <a:lnTo>
                      <a:pt x="508" y="331"/>
                    </a:lnTo>
                    <a:lnTo>
                      <a:pt x="508" y="331"/>
                    </a:lnTo>
                    <a:lnTo>
                      <a:pt x="500" y="331"/>
                    </a:lnTo>
                    <a:lnTo>
                      <a:pt x="500" y="331"/>
                    </a:lnTo>
                    <a:lnTo>
                      <a:pt x="500" y="331"/>
                    </a:lnTo>
                    <a:lnTo>
                      <a:pt x="508" y="331"/>
                    </a:lnTo>
                    <a:lnTo>
                      <a:pt x="508" y="331"/>
                    </a:lnTo>
                    <a:lnTo>
                      <a:pt x="508" y="331"/>
                    </a:lnTo>
                    <a:lnTo>
                      <a:pt x="508" y="331"/>
                    </a:lnTo>
                    <a:lnTo>
                      <a:pt x="516" y="331"/>
                    </a:lnTo>
                    <a:lnTo>
                      <a:pt x="516" y="331"/>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23"/>
                    </a:lnTo>
                    <a:lnTo>
                      <a:pt x="516" y="323"/>
                    </a:lnTo>
                    <a:lnTo>
                      <a:pt x="516" y="323"/>
                    </a:lnTo>
                    <a:lnTo>
                      <a:pt x="516" y="323"/>
                    </a:lnTo>
                    <a:lnTo>
                      <a:pt x="516" y="323"/>
                    </a:lnTo>
                    <a:lnTo>
                      <a:pt x="516" y="315"/>
                    </a:lnTo>
                    <a:lnTo>
                      <a:pt x="516" y="315"/>
                    </a:lnTo>
                    <a:lnTo>
                      <a:pt x="516" y="307"/>
                    </a:lnTo>
                    <a:lnTo>
                      <a:pt x="516" y="307"/>
                    </a:lnTo>
                    <a:lnTo>
                      <a:pt x="516" y="307"/>
                    </a:lnTo>
                    <a:lnTo>
                      <a:pt x="516" y="307"/>
                    </a:lnTo>
                    <a:lnTo>
                      <a:pt x="516" y="307"/>
                    </a:lnTo>
                    <a:lnTo>
                      <a:pt x="516" y="307"/>
                    </a:lnTo>
                    <a:lnTo>
                      <a:pt x="516" y="307"/>
                    </a:lnTo>
                    <a:lnTo>
                      <a:pt x="516" y="307"/>
                    </a:lnTo>
                    <a:lnTo>
                      <a:pt x="508" y="307"/>
                    </a:lnTo>
                    <a:lnTo>
                      <a:pt x="508" y="307"/>
                    </a:lnTo>
                    <a:lnTo>
                      <a:pt x="508" y="307"/>
                    </a:lnTo>
                    <a:lnTo>
                      <a:pt x="508" y="307"/>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0"/>
                    </a:lnTo>
                    <a:lnTo>
                      <a:pt x="516" y="290"/>
                    </a:lnTo>
                    <a:lnTo>
                      <a:pt x="516" y="290"/>
                    </a:lnTo>
                    <a:lnTo>
                      <a:pt x="516" y="290"/>
                    </a:lnTo>
                    <a:lnTo>
                      <a:pt x="516" y="290"/>
                    </a:lnTo>
                    <a:lnTo>
                      <a:pt x="508" y="290"/>
                    </a:lnTo>
                    <a:lnTo>
                      <a:pt x="508" y="290"/>
                    </a:lnTo>
                    <a:lnTo>
                      <a:pt x="508" y="282"/>
                    </a:lnTo>
                    <a:lnTo>
                      <a:pt x="508" y="282"/>
                    </a:lnTo>
                    <a:lnTo>
                      <a:pt x="500" y="282"/>
                    </a:lnTo>
                    <a:lnTo>
                      <a:pt x="500" y="282"/>
                    </a:lnTo>
                    <a:lnTo>
                      <a:pt x="500" y="282"/>
                    </a:lnTo>
                    <a:lnTo>
                      <a:pt x="500" y="282"/>
                    </a:lnTo>
                    <a:lnTo>
                      <a:pt x="500" y="282"/>
                    </a:lnTo>
                    <a:lnTo>
                      <a:pt x="508" y="274"/>
                    </a:lnTo>
                    <a:lnTo>
                      <a:pt x="508" y="274"/>
                    </a:lnTo>
                    <a:lnTo>
                      <a:pt x="508" y="274"/>
                    </a:lnTo>
                    <a:lnTo>
                      <a:pt x="500" y="274"/>
                    </a:lnTo>
                    <a:lnTo>
                      <a:pt x="500" y="274"/>
                    </a:lnTo>
                    <a:lnTo>
                      <a:pt x="500" y="274"/>
                    </a:lnTo>
                    <a:lnTo>
                      <a:pt x="500" y="282"/>
                    </a:lnTo>
                    <a:lnTo>
                      <a:pt x="500" y="290"/>
                    </a:lnTo>
                    <a:lnTo>
                      <a:pt x="500" y="290"/>
                    </a:lnTo>
                    <a:lnTo>
                      <a:pt x="508" y="290"/>
                    </a:lnTo>
                    <a:lnTo>
                      <a:pt x="508" y="290"/>
                    </a:lnTo>
                    <a:lnTo>
                      <a:pt x="508" y="290"/>
                    </a:lnTo>
                    <a:lnTo>
                      <a:pt x="500" y="298"/>
                    </a:lnTo>
                    <a:lnTo>
                      <a:pt x="500" y="298"/>
                    </a:lnTo>
                    <a:lnTo>
                      <a:pt x="500" y="298"/>
                    </a:lnTo>
                    <a:lnTo>
                      <a:pt x="500" y="298"/>
                    </a:lnTo>
                    <a:lnTo>
                      <a:pt x="500" y="298"/>
                    </a:lnTo>
                    <a:lnTo>
                      <a:pt x="500" y="298"/>
                    </a:lnTo>
                    <a:lnTo>
                      <a:pt x="492" y="298"/>
                    </a:lnTo>
                    <a:lnTo>
                      <a:pt x="492" y="298"/>
                    </a:lnTo>
                    <a:lnTo>
                      <a:pt x="492" y="298"/>
                    </a:lnTo>
                    <a:lnTo>
                      <a:pt x="492" y="298"/>
                    </a:lnTo>
                    <a:lnTo>
                      <a:pt x="484" y="298"/>
                    </a:lnTo>
                    <a:lnTo>
                      <a:pt x="484" y="298"/>
                    </a:lnTo>
                    <a:lnTo>
                      <a:pt x="484" y="298"/>
                    </a:lnTo>
                    <a:lnTo>
                      <a:pt x="476" y="298"/>
                    </a:lnTo>
                    <a:lnTo>
                      <a:pt x="476" y="298"/>
                    </a:lnTo>
                    <a:lnTo>
                      <a:pt x="476" y="290"/>
                    </a:lnTo>
                    <a:lnTo>
                      <a:pt x="476" y="290"/>
                    </a:lnTo>
                    <a:lnTo>
                      <a:pt x="476" y="290"/>
                    </a:lnTo>
                    <a:lnTo>
                      <a:pt x="484" y="282"/>
                    </a:lnTo>
                    <a:lnTo>
                      <a:pt x="484" y="282"/>
                    </a:lnTo>
                    <a:lnTo>
                      <a:pt x="484" y="282"/>
                    </a:lnTo>
                    <a:lnTo>
                      <a:pt x="484" y="282"/>
                    </a:lnTo>
                    <a:lnTo>
                      <a:pt x="476" y="274"/>
                    </a:lnTo>
                    <a:lnTo>
                      <a:pt x="476" y="274"/>
                    </a:lnTo>
                    <a:lnTo>
                      <a:pt x="476" y="266"/>
                    </a:lnTo>
                    <a:lnTo>
                      <a:pt x="476" y="258"/>
                    </a:lnTo>
                    <a:lnTo>
                      <a:pt x="484" y="258"/>
                    </a:lnTo>
                    <a:lnTo>
                      <a:pt x="484" y="258"/>
                    </a:lnTo>
                    <a:lnTo>
                      <a:pt x="484" y="258"/>
                    </a:lnTo>
                    <a:lnTo>
                      <a:pt x="484" y="250"/>
                    </a:lnTo>
                    <a:lnTo>
                      <a:pt x="492" y="250"/>
                    </a:lnTo>
                    <a:lnTo>
                      <a:pt x="492" y="250"/>
                    </a:lnTo>
                    <a:lnTo>
                      <a:pt x="492" y="242"/>
                    </a:lnTo>
                    <a:lnTo>
                      <a:pt x="492" y="242"/>
                    </a:lnTo>
                    <a:lnTo>
                      <a:pt x="492" y="234"/>
                    </a:lnTo>
                    <a:lnTo>
                      <a:pt x="492" y="234"/>
                    </a:lnTo>
                    <a:lnTo>
                      <a:pt x="492" y="234"/>
                    </a:lnTo>
                    <a:lnTo>
                      <a:pt x="500" y="234"/>
                    </a:lnTo>
                    <a:lnTo>
                      <a:pt x="500" y="234"/>
                    </a:lnTo>
                    <a:lnTo>
                      <a:pt x="500" y="226"/>
                    </a:lnTo>
                    <a:lnTo>
                      <a:pt x="500" y="226"/>
                    </a:lnTo>
                    <a:lnTo>
                      <a:pt x="508" y="226"/>
                    </a:lnTo>
                    <a:lnTo>
                      <a:pt x="508" y="226"/>
                    </a:lnTo>
                    <a:lnTo>
                      <a:pt x="516" y="226"/>
                    </a:lnTo>
                    <a:lnTo>
                      <a:pt x="516" y="226"/>
                    </a:lnTo>
                    <a:lnTo>
                      <a:pt x="516" y="226"/>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16" y="218"/>
                    </a:lnTo>
                    <a:lnTo>
                      <a:pt x="516" y="218"/>
                    </a:lnTo>
                    <a:lnTo>
                      <a:pt x="516" y="218"/>
                    </a:lnTo>
                    <a:lnTo>
                      <a:pt x="516" y="218"/>
                    </a:lnTo>
                    <a:lnTo>
                      <a:pt x="516" y="210"/>
                    </a:lnTo>
                    <a:lnTo>
                      <a:pt x="516" y="210"/>
                    </a:lnTo>
                    <a:lnTo>
                      <a:pt x="524" y="218"/>
                    </a:lnTo>
                    <a:lnTo>
                      <a:pt x="524" y="218"/>
                    </a:lnTo>
                    <a:lnTo>
                      <a:pt x="524" y="218"/>
                    </a:lnTo>
                    <a:lnTo>
                      <a:pt x="524" y="210"/>
                    </a:lnTo>
                    <a:lnTo>
                      <a:pt x="524" y="210"/>
                    </a:lnTo>
                    <a:lnTo>
                      <a:pt x="524" y="210"/>
                    </a:lnTo>
                    <a:lnTo>
                      <a:pt x="524" y="210"/>
                    </a:lnTo>
                    <a:lnTo>
                      <a:pt x="524" y="210"/>
                    </a:lnTo>
                    <a:lnTo>
                      <a:pt x="516" y="210"/>
                    </a:lnTo>
                    <a:lnTo>
                      <a:pt x="516" y="210"/>
                    </a:lnTo>
                    <a:lnTo>
                      <a:pt x="516" y="210"/>
                    </a:lnTo>
                    <a:lnTo>
                      <a:pt x="516" y="210"/>
                    </a:lnTo>
                    <a:lnTo>
                      <a:pt x="516" y="210"/>
                    </a:lnTo>
                    <a:lnTo>
                      <a:pt x="524" y="210"/>
                    </a:lnTo>
                    <a:lnTo>
                      <a:pt x="516" y="210"/>
                    </a:lnTo>
                    <a:lnTo>
                      <a:pt x="516" y="210"/>
                    </a:lnTo>
                    <a:lnTo>
                      <a:pt x="516" y="210"/>
                    </a:lnTo>
                    <a:lnTo>
                      <a:pt x="508" y="210"/>
                    </a:lnTo>
                    <a:lnTo>
                      <a:pt x="516" y="210"/>
                    </a:lnTo>
                    <a:lnTo>
                      <a:pt x="508" y="218"/>
                    </a:lnTo>
                    <a:lnTo>
                      <a:pt x="508" y="210"/>
                    </a:lnTo>
                    <a:lnTo>
                      <a:pt x="500" y="210"/>
                    </a:lnTo>
                    <a:lnTo>
                      <a:pt x="500" y="210"/>
                    </a:lnTo>
                    <a:lnTo>
                      <a:pt x="500" y="210"/>
                    </a:lnTo>
                    <a:lnTo>
                      <a:pt x="500" y="210"/>
                    </a:lnTo>
                    <a:lnTo>
                      <a:pt x="500" y="210"/>
                    </a:lnTo>
                    <a:lnTo>
                      <a:pt x="500" y="210"/>
                    </a:lnTo>
                    <a:lnTo>
                      <a:pt x="500" y="210"/>
                    </a:lnTo>
                    <a:lnTo>
                      <a:pt x="492" y="202"/>
                    </a:lnTo>
                    <a:lnTo>
                      <a:pt x="492" y="202"/>
                    </a:lnTo>
                    <a:lnTo>
                      <a:pt x="492" y="202"/>
                    </a:lnTo>
                    <a:lnTo>
                      <a:pt x="484" y="194"/>
                    </a:lnTo>
                    <a:lnTo>
                      <a:pt x="484" y="194"/>
                    </a:lnTo>
                    <a:lnTo>
                      <a:pt x="484" y="194"/>
                    </a:lnTo>
                    <a:lnTo>
                      <a:pt x="484" y="194"/>
                    </a:lnTo>
                    <a:lnTo>
                      <a:pt x="484" y="194"/>
                    </a:lnTo>
                    <a:lnTo>
                      <a:pt x="484" y="186"/>
                    </a:lnTo>
                    <a:lnTo>
                      <a:pt x="484" y="186"/>
                    </a:lnTo>
                    <a:lnTo>
                      <a:pt x="484" y="186"/>
                    </a:lnTo>
                    <a:lnTo>
                      <a:pt x="484" y="186"/>
                    </a:lnTo>
                    <a:lnTo>
                      <a:pt x="484" y="177"/>
                    </a:lnTo>
                    <a:lnTo>
                      <a:pt x="484" y="177"/>
                    </a:lnTo>
                    <a:lnTo>
                      <a:pt x="484" y="177"/>
                    </a:lnTo>
                    <a:lnTo>
                      <a:pt x="484" y="177"/>
                    </a:lnTo>
                    <a:lnTo>
                      <a:pt x="484" y="177"/>
                    </a:lnTo>
                    <a:lnTo>
                      <a:pt x="492" y="177"/>
                    </a:lnTo>
                    <a:lnTo>
                      <a:pt x="492" y="177"/>
                    </a:lnTo>
                    <a:lnTo>
                      <a:pt x="492" y="177"/>
                    </a:lnTo>
                    <a:lnTo>
                      <a:pt x="492" y="177"/>
                    </a:lnTo>
                    <a:lnTo>
                      <a:pt x="492" y="177"/>
                    </a:lnTo>
                    <a:lnTo>
                      <a:pt x="500" y="177"/>
                    </a:lnTo>
                    <a:lnTo>
                      <a:pt x="500" y="169"/>
                    </a:lnTo>
                    <a:lnTo>
                      <a:pt x="500" y="177"/>
                    </a:lnTo>
                    <a:lnTo>
                      <a:pt x="492" y="177"/>
                    </a:lnTo>
                    <a:lnTo>
                      <a:pt x="492" y="177"/>
                    </a:lnTo>
                    <a:lnTo>
                      <a:pt x="492" y="169"/>
                    </a:lnTo>
                    <a:lnTo>
                      <a:pt x="484" y="177"/>
                    </a:lnTo>
                    <a:lnTo>
                      <a:pt x="484" y="169"/>
                    </a:lnTo>
                    <a:lnTo>
                      <a:pt x="484" y="169"/>
                    </a:lnTo>
                    <a:lnTo>
                      <a:pt x="484" y="169"/>
                    </a:lnTo>
                    <a:lnTo>
                      <a:pt x="484" y="169"/>
                    </a:lnTo>
                    <a:lnTo>
                      <a:pt x="484" y="169"/>
                    </a:lnTo>
                    <a:lnTo>
                      <a:pt x="476" y="169"/>
                    </a:lnTo>
                    <a:lnTo>
                      <a:pt x="476" y="169"/>
                    </a:lnTo>
                    <a:lnTo>
                      <a:pt x="484" y="169"/>
                    </a:lnTo>
                    <a:lnTo>
                      <a:pt x="476" y="161"/>
                    </a:lnTo>
                    <a:lnTo>
                      <a:pt x="476" y="161"/>
                    </a:lnTo>
                    <a:lnTo>
                      <a:pt x="476" y="161"/>
                    </a:lnTo>
                    <a:lnTo>
                      <a:pt x="476" y="161"/>
                    </a:lnTo>
                    <a:lnTo>
                      <a:pt x="476" y="161"/>
                    </a:lnTo>
                    <a:lnTo>
                      <a:pt x="484" y="161"/>
                    </a:lnTo>
                    <a:lnTo>
                      <a:pt x="484" y="161"/>
                    </a:lnTo>
                    <a:lnTo>
                      <a:pt x="484" y="161"/>
                    </a:lnTo>
                    <a:lnTo>
                      <a:pt x="484" y="153"/>
                    </a:lnTo>
                    <a:lnTo>
                      <a:pt x="484" y="153"/>
                    </a:lnTo>
                    <a:lnTo>
                      <a:pt x="484" y="153"/>
                    </a:lnTo>
                    <a:lnTo>
                      <a:pt x="484" y="153"/>
                    </a:lnTo>
                    <a:lnTo>
                      <a:pt x="484" y="153"/>
                    </a:lnTo>
                    <a:lnTo>
                      <a:pt x="484" y="153"/>
                    </a:lnTo>
                    <a:lnTo>
                      <a:pt x="476" y="153"/>
                    </a:lnTo>
                    <a:lnTo>
                      <a:pt x="476" y="145"/>
                    </a:lnTo>
                    <a:lnTo>
                      <a:pt x="476" y="145"/>
                    </a:lnTo>
                    <a:lnTo>
                      <a:pt x="476" y="145"/>
                    </a:lnTo>
                    <a:lnTo>
                      <a:pt x="476" y="145"/>
                    </a:lnTo>
                    <a:lnTo>
                      <a:pt x="476" y="145"/>
                    </a:lnTo>
                    <a:lnTo>
                      <a:pt x="476" y="145"/>
                    </a:lnTo>
                    <a:lnTo>
                      <a:pt x="476" y="145"/>
                    </a:lnTo>
                    <a:lnTo>
                      <a:pt x="476" y="145"/>
                    </a:lnTo>
                    <a:lnTo>
                      <a:pt x="468" y="145"/>
                    </a:lnTo>
                    <a:lnTo>
                      <a:pt x="468" y="145"/>
                    </a:lnTo>
                    <a:lnTo>
                      <a:pt x="468" y="145"/>
                    </a:lnTo>
                    <a:lnTo>
                      <a:pt x="468" y="145"/>
                    </a:lnTo>
                    <a:lnTo>
                      <a:pt x="460" y="137"/>
                    </a:lnTo>
                    <a:lnTo>
                      <a:pt x="460" y="137"/>
                    </a:lnTo>
                    <a:lnTo>
                      <a:pt x="468" y="137"/>
                    </a:lnTo>
                    <a:lnTo>
                      <a:pt x="468" y="137"/>
                    </a:lnTo>
                    <a:lnTo>
                      <a:pt x="468" y="137"/>
                    </a:lnTo>
                    <a:lnTo>
                      <a:pt x="468" y="137"/>
                    </a:lnTo>
                    <a:lnTo>
                      <a:pt x="468" y="137"/>
                    </a:lnTo>
                    <a:lnTo>
                      <a:pt x="468" y="137"/>
                    </a:lnTo>
                    <a:lnTo>
                      <a:pt x="460" y="137"/>
                    </a:lnTo>
                    <a:lnTo>
                      <a:pt x="460" y="137"/>
                    </a:lnTo>
                    <a:lnTo>
                      <a:pt x="460" y="137"/>
                    </a:lnTo>
                    <a:lnTo>
                      <a:pt x="460" y="137"/>
                    </a:lnTo>
                    <a:lnTo>
                      <a:pt x="460" y="137"/>
                    </a:lnTo>
                    <a:lnTo>
                      <a:pt x="452" y="137"/>
                    </a:lnTo>
                    <a:lnTo>
                      <a:pt x="452" y="137"/>
                    </a:lnTo>
                    <a:lnTo>
                      <a:pt x="460" y="137"/>
                    </a:lnTo>
                    <a:lnTo>
                      <a:pt x="460" y="129"/>
                    </a:lnTo>
                    <a:lnTo>
                      <a:pt x="460" y="129"/>
                    </a:lnTo>
                    <a:lnTo>
                      <a:pt x="460" y="121"/>
                    </a:lnTo>
                    <a:lnTo>
                      <a:pt x="460" y="121"/>
                    </a:lnTo>
                    <a:lnTo>
                      <a:pt x="460" y="121"/>
                    </a:lnTo>
                    <a:lnTo>
                      <a:pt x="460" y="121"/>
                    </a:lnTo>
                    <a:lnTo>
                      <a:pt x="460" y="113"/>
                    </a:lnTo>
                    <a:lnTo>
                      <a:pt x="460" y="113"/>
                    </a:lnTo>
                    <a:lnTo>
                      <a:pt x="460" y="113"/>
                    </a:lnTo>
                    <a:lnTo>
                      <a:pt x="460" y="121"/>
                    </a:lnTo>
                    <a:lnTo>
                      <a:pt x="460" y="121"/>
                    </a:lnTo>
                    <a:lnTo>
                      <a:pt x="460" y="113"/>
                    </a:lnTo>
                    <a:lnTo>
                      <a:pt x="460" y="113"/>
                    </a:lnTo>
                    <a:lnTo>
                      <a:pt x="468" y="113"/>
                    </a:lnTo>
                    <a:lnTo>
                      <a:pt x="468" y="113"/>
                    </a:lnTo>
                    <a:lnTo>
                      <a:pt x="460" y="113"/>
                    </a:lnTo>
                    <a:lnTo>
                      <a:pt x="460" y="113"/>
                    </a:lnTo>
                    <a:lnTo>
                      <a:pt x="460" y="105"/>
                    </a:lnTo>
                    <a:lnTo>
                      <a:pt x="460" y="105"/>
                    </a:lnTo>
                    <a:lnTo>
                      <a:pt x="460" y="105"/>
                    </a:lnTo>
                    <a:lnTo>
                      <a:pt x="460" y="97"/>
                    </a:lnTo>
                    <a:lnTo>
                      <a:pt x="460" y="97"/>
                    </a:lnTo>
                    <a:lnTo>
                      <a:pt x="460" y="97"/>
                    </a:lnTo>
                    <a:lnTo>
                      <a:pt x="460" y="97"/>
                    </a:lnTo>
                    <a:lnTo>
                      <a:pt x="460" y="97"/>
                    </a:lnTo>
                    <a:lnTo>
                      <a:pt x="460" y="97"/>
                    </a:lnTo>
                    <a:lnTo>
                      <a:pt x="452" y="97"/>
                    </a:lnTo>
                    <a:lnTo>
                      <a:pt x="452" y="97"/>
                    </a:lnTo>
                    <a:lnTo>
                      <a:pt x="452" y="97"/>
                    </a:lnTo>
                    <a:lnTo>
                      <a:pt x="452" y="89"/>
                    </a:lnTo>
                    <a:lnTo>
                      <a:pt x="444" y="89"/>
                    </a:lnTo>
                    <a:lnTo>
                      <a:pt x="444" y="89"/>
                    </a:lnTo>
                    <a:lnTo>
                      <a:pt x="444" y="89"/>
                    </a:lnTo>
                    <a:lnTo>
                      <a:pt x="444" y="89"/>
                    </a:lnTo>
                    <a:lnTo>
                      <a:pt x="444" y="89"/>
                    </a:lnTo>
                    <a:lnTo>
                      <a:pt x="444" y="89"/>
                    </a:lnTo>
                    <a:lnTo>
                      <a:pt x="452" y="89"/>
                    </a:lnTo>
                    <a:lnTo>
                      <a:pt x="460" y="89"/>
                    </a:lnTo>
                    <a:lnTo>
                      <a:pt x="460" y="89"/>
                    </a:lnTo>
                    <a:lnTo>
                      <a:pt x="460" y="89"/>
                    </a:lnTo>
                    <a:lnTo>
                      <a:pt x="460" y="97"/>
                    </a:lnTo>
                    <a:lnTo>
                      <a:pt x="460" y="97"/>
                    </a:lnTo>
                    <a:lnTo>
                      <a:pt x="460" y="97"/>
                    </a:lnTo>
                    <a:lnTo>
                      <a:pt x="460" y="97"/>
                    </a:lnTo>
                    <a:lnTo>
                      <a:pt x="460" y="97"/>
                    </a:lnTo>
                    <a:lnTo>
                      <a:pt x="460" y="97"/>
                    </a:lnTo>
                    <a:lnTo>
                      <a:pt x="468" y="97"/>
                    </a:lnTo>
                    <a:lnTo>
                      <a:pt x="468" y="97"/>
                    </a:lnTo>
                    <a:lnTo>
                      <a:pt x="468" y="97"/>
                    </a:lnTo>
                    <a:lnTo>
                      <a:pt x="468" y="97"/>
                    </a:lnTo>
                    <a:lnTo>
                      <a:pt x="468" y="97"/>
                    </a:lnTo>
                    <a:lnTo>
                      <a:pt x="468" y="97"/>
                    </a:lnTo>
                    <a:lnTo>
                      <a:pt x="468" y="97"/>
                    </a:lnTo>
                    <a:lnTo>
                      <a:pt x="468" y="97"/>
                    </a:lnTo>
                    <a:lnTo>
                      <a:pt x="468" y="97"/>
                    </a:lnTo>
                    <a:lnTo>
                      <a:pt x="468" y="89"/>
                    </a:lnTo>
                    <a:lnTo>
                      <a:pt x="468" y="89"/>
                    </a:lnTo>
                    <a:lnTo>
                      <a:pt x="468" y="89"/>
                    </a:lnTo>
                    <a:lnTo>
                      <a:pt x="476" y="89"/>
                    </a:lnTo>
                    <a:lnTo>
                      <a:pt x="476" y="89"/>
                    </a:lnTo>
                    <a:lnTo>
                      <a:pt x="468" y="81"/>
                    </a:lnTo>
                    <a:lnTo>
                      <a:pt x="468" y="81"/>
                    </a:lnTo>
                    <a:lnTo>
                      <a:pt x="468" y="81"/>
                    </a:lnTo>
                    <a:lnTo>
                      <a:pt x="468" y="81"/>
                    </a:lnTo>
                    <a:lnTo>
                      <a:pt x="468" y="81"/>
                    </a:lnTo>
                    <a:lnTo>
                      <a:pt x="460" y="81"/>
                    </a:lnTo>
                    <a:lnTo>
                      <a:pt x="460" y="73"/>
                    </a:lnTo>
                    <a:lnTo>
                      <a:pt x="460" y="73"/>
                    </a:lnTo>
                    <a:lnTo>
                      <a:pt x="460" y="73"/>
                    </a:lnTo>
                    <a:lnTo>
                      <a:pt x="460" y="73"/>
                    </a:lnTo>
                    <a:lnTo>
                      <a:pt x="460" y="73"/>
                    </a:lnTo>
                    <a:lnTo>
                      <a:pt x="452" y="73"/>
                    </a:lnTo>
                    <a:lnTo>
                      <a:pt x="452" y="73"/>
                    </a:lnTo>
                    <a:lnTo>
                      <a:pt x="460" y="73"/>
                    </a:lnTo>
                    <a:lnTo>
                      <a:pt x="460" y="73"/>
                    </a:lnTo>
                    <a:lnTo>
                      <a:pt x="460" y="73"/>
                    </a:lnTo>
                    <a:lnTo>
                      <a:pt x="460" y="64"/>
                    </a:lnTo>
                    <a:lnTo>
                      <a:pt x="460" y="64"/>
                    </a:lnTo>
                    <a:lnTo>
                      <a:pt x="460" y="64"/>
                    </a:lnTo>
                    <a:lnTo>
                      <a:pt x="460" y="64"/>
                    </a:lnTo>
                    <a:lnTo>
                      <a:pt x="452" y="64"/>
                    </a:lnTo>
                    <a:lnTo>
                      <a:pt x="452" y="64"/>
                    </a:lnTo>
                    <a:lnTo>
                      <a:pt x="452" y="56"/>
                    </a:lnTo>
                    <a:lnTo>
                      <a:pt x="452" y="56"/>
                    </a:lnTo>
                    <a:lnTo>
                      <a:pt x="452" y="56"/>
                    </a:lnTo>
                    <a:lnTo>
                      <a:pt x="460" y="56"/>
                    </a:lnTo>
                    <a:lnTo>
                      <a:pt x="460" y="48"/>
                    </a:lnTo>
                    <a:lnTo>
                      <a:pt x="460" y="48"/>
                    </a:lnTo>
                    <a:lnTo>
                      <a:pt x="452" y="48"/>
                    </a:lnTo>
                    <a:lnTo>
                      <a:pt x="452" y="48"/>
                    </a:lnTo>
                    <a:lnTo>
                      <a:pt x="452" y="48"/>
                    </a:lnTo>
                    <a:lnTo>
                      <a:pt x="452" y="48"/>
                    </a:lnTo>
                    <a:lnTo>
                      <a:pt x="452" y="48"/>
                    </a:lnTo>
                    <a:lnTo>
                      <a:pt x="444" y="48"/>
                    </a:lnTo>
                    <a:lnTo>
                      <a:pt x="444" y="40"/>
                    </a:lnTo>
                    <a:lnTo>
                      <a:pt x="444" y="40"/>
                    </a:lnTo>
                    <a:lnTo>
                      <a:pt x="436" y="40"/>
                    </a:lnTo>
                    <a:lnTo>
                      <a:pt x="436" y="40"/>
                    </a:lnTo>
                    <a:lnTo>
                      <a:pt x="436" y="40"/>
                    </a:lnTo>
                    <a:lnTo>
                      <a:pt x="436" y="40"/>
                    </a:lnTo>
                    <a:lnTo>
                      <a:pt x="436" y="48"/>
                    </a:lnTo>
                    <a:lnTo>
                      <a:pt x="436" y="48"/>
                    </a:lnTo>
                    <a:lnTo>
                      <a:pt x="436" y="48"/>
                    </a:lnTo>
                    <a:lnTo>
                      <a:pt x="436" y="48"/>
                    </a:lnTo>
                    <a:lnTo>
                      <a:pt x="436" y="48"/>
                    </a:lnTo>
                    <a:lnTo>
                      <a:pt x="436" y="48"/>
                    </a:lnTo>
                    <a:lnTo>
                      <a:pt x="436" y="48"/>
                    </a:lnTo>
                    <a:lnTo>
                      <a:pt x="428" y="56"/>
                    </a:lnTo>
                    <a:lnTo>
                      <a:pt x="428" y="56"/>
                    </a:lnTo>
                    <a:lnTo>
                      <a:pt x="428" y="56"/>
                    </a:lnTo>
                    <a:lnTo>
                      <a:pt x="428" y="56"/>
                    </a:lnTo>
                    <a:lnTo>
                      <a:pt x="428" y="56"/>
                    </a:lnTo>
                    <a:lnTo>
                      <a:pt x="420" y="56"/>
                    </a:lnTo>
                    <a:lnTo>
                      <a:pt x="420" y="56"/>
                    </a:lnTo>
                    <a:lnTo>
                      <a:pt x="420" y="56"/>
                    </a:lnTo>
                    <a:lnTo>
                      <a:pt x="428" y="48"/>
                    </a:lnTo>
                    <a:lnTo>
                      <a:pt x="428" y="48"/>
                    </a:lnTo>
                    <a:lnTo>
                      <a:pt x="428" y="40"/>
                    </a:lnTo>
                    <a:lnTo>
                      <a:pt x="428" y="40"/>
                    </a:lnTo>
                    <a:lnTo>
                      <a:pt x="420" y="40"/>
                    </a:lnTo>
                    <a:lnTo>
                      <a:pt x="420" y="40"/>
                    </a:lnTo>
                    <a:lnTo>
                      <a:pt x="420" y="40"/>
                    </a:lnTo>
                    <a:lnTo>
                      <a:pt x="420" y="40"/>
                    </a:lnTo>
                    <a:lnTo>
                      <a:pt x="411" y="40"/>
                    </a:lnTo>
                    <a:lnTo>
                      <a:pt x="411" y="40"/>
                    </a:lnTo>
                    <a:lnTo>
                      <a:pt x="411" y="40"/>
                    </a:lnTo>
                    <a:lnTo>
                      <a:pt x="411" y="40"/>
                    </a:lnTo>
                    <a:lnTo>
                      <a:pt x="411" y="40"/>
                    </a:lnTo>
                    <a:lnTo>
                      <a:pt x="411" y="40"/>
                    </a:lnTo>
                    <a:lnTo>
                      <a:pt x="411" y="32"/>
                    </a:lnTo>
                    <a:lnTo>
                      <a:pt x="411" y="32"/>
                    </a:lnTo>
                    <a:lnTo>
                      <a:pt x="411" y="32"/>
                    </a:lnTo>
                    <a:lnTo>
                      <a:pt x="411" y="24"/>
                    </a:lnTo>
                    <a:lnTo>
                      <a:pt x="403" y="24"/>
                    </a:lnTo>
                    <a:lnTo>
                      <a:pt x="403" y="24"/>
                    </a:lnTo>
                    <a:lnTo>
                      <a:pt x="403" y="24"/>
                    </a:lnTo>
                    <a:lnTo>
                      <a:pt x="395" y="24"/>
                    </a:lnTo>
                    <a:lnTo>
                      <a:pt x="395" y="16"/>
                    </a:lnTo>
                    <a:lnTo>
                      <a:pt x="395" y="16"/>
                    </a:lnTo>
                    <a:lnTo>
                      <a:pt x="403" y="16"/>
                    </a:lnTo>
                    <a:lnTo>
                      <a:pt x="403" y="16"/>
                    </a:lnTo>
                    <a:lnTo>
                      <a:pt x="403" y="16"/>
                    </a:lnTo>
                    <a:lnTo>
                      <a:pt x="403" y="16"/>
                    </a:lnTo>
                    <a:lnTo>
                      <a:pt x="403" y="16"/>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395" y="8"/>
                    </a:lnTo>
                    <a:lnTo>
                      <a:pt x="395" y="0"/>
                    </a:lnTo>
                    <a:lnTo>
                      <a:pt x="395" y="0"/>
                    </a:lnTo>
                    <a:lnTo>
                      <a:pt x="395" y="0"/>
                    </a:lnTo>
                    <a:lnTo>
                      <a:pt x="403" y="0"/>
                    </a:lnTo>
                    <a:lnTo>
                      <a:pt x="403" y="0"/>
                    </a:lnTo>
                    <a:lnTo>
                      <a:pt x="395" y="0"/>
                    </a:lnTo>
                    <a:lnTo>
                      <a:pt x="395" y="0"/>
                    </a:lnTo>
                    <a:lnTo>
                      <a:pt x="395" y="0"/>
                    </a:lnTo>
                    <a:lnTo>
                      <a:pt x="403" y="0"/>
                    </a:lnTo>
                    <a:lnTo>
                      <a:pt x="403" y="8"/>
                    </a:lnTo>
                    <a:lnTo>
                      <a:pt x="403" y="8"/>
                    </a:lnTo>
                    <a:lnTo>
                      <a:pt x="411" y="8"/>
                    </a:lnTo>
                    <a:lnTo>
                      <a:pt x="411" y="8"/>
                    </a:lnTo>
                    <a:lnTo>
                      <a:pt x="411" y="0"/>
                    </a:lnTo>
                    <a:lnTo>
                      <a:pt x="411" y="0"/>
                    </a:lnTo>
                    <a:lnTo>
                      <a:pt x="411" y="0"/>
                    </a:lnTo>
                    <a:lnTo>
                      <a:pt x="411" y="0"/>
                    </a:lnTo>
                    <a:lnTo>
                      <a:pt x="411" y="0"/>
                    </a:lnTo>
                    <a:lnTo>
                      <a:pt x="403" y="0"/>
                    </a:lnTo>
                    <a:lnTo>
                      <a:pt x="403" y="0"/>
                    </a:lnTo>
                    <a:lnTo>
                      <a:pt x="403" y="0"/>
                    </a:lnTo>
                    <a:lnTo>
                      <a:pt x="403" y="0"/>
                    </a:lnTo>
                    <a:lnTo>
                      <a:pt x="403" y="0"/>
                    </a:lnTo>
                    <a:lnTo>
                      <a:pt x="484" y="0"/>
                    </a:lnTo>
                    <a:lnTo>
                      <a:pt x="484" y="0"/>
                    </a:lnTo>
                    <a:lnTo>
                      <a:pt x="484" y="0"/>
                    </a:lnTo>
                    <a:lnTo>
                      <a:pt x="718" y="0"/>
                    </a:lnTo>
                    <a:lnTo>
                      <a:pt x="742" y="0"/>
                    </a:lnTo>
                    <a:lnTo>
                      <a:pt x="758" y="0"/>
                    </a:lnTo>
                    <a:lnTo>
                      <a:pt x="766" y="0"/>
                    </a:lnTo>
                    <a:lnTo>
                      <a:pt x="766" y="74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0" name="Freeform 3096"/>
              <p:cNvSpPr>
                <a:spLocks noEditPoints="1"/>
              </p:cNvSpPr>
              <p:nvPr/>
            </p:nvSpPr>
            <p:spPr bwMode="auto">
              <a:xfrm>
                <a:off x="2795" y="639"/>
                <a:ext cx="766" cy="783"/>
              </a:xfrm>
              <a:custGeom>
                <a:avLst/>
                <a:gdLst/>
                <a:ahLst/>
                <a:cxnLst>
                  <a:cxn ang="0">
                    <a:pos x="379" y="662"/>
                  </a:cxn>
                  <a:cxn ang="0">
                    <a:pos x="178" y="621"/>
                  </a:cxn>
                  <a:cxn ang="0">
                    <a:pos x="145" y="589"/>
                  </a:cxn>
                  <a:cxn ang="0">
                    <a:pos x="170" y="541"/>
                  </a:cxn>
                  <a:cxn ang="0">
                    <a:pos x="121" y="476"/>
                  </a:cxn>
                  <a:cxn ang="0">
                    <a:pos x="210" y="468"/>
                  </a:cxn>
                  <a:cxn ang="0">
                    <a:pos x="105" y="387"/>
                  </a:cxn>
                  <a:cxn ang="0">
                    <a:pos x="16" y="234"/>
                  </a:cxn>
                  <a:cxn ang="0">
                    <a:pos x="8" y="137"/>
                  </a:cxn>
                  <a:cxn ang="0">
                    <a:pos x="170" y="194"/>
                  </a:cxn>
                  <a:cxn ang="0">
                    <a:pos x="323" y="194"/>
                  </a:cxn>
                  <a:cxn ang="0">
                    <a:pos x="379" y="202"/>
                  </a:cxn>
                  <a:cxn ang="0">
                    <a:pos x="436" y="250"/>
                  </a:cxn>
                  <a:cxn ang="0">
                    <a:pos x="387" y="282"/>
                  </a:cxn>
                  <a:cxn ang="0">
                    <a:pos x="371" y="363"/>
                  </a:cxn>
                  <a:cxn ang="0">
                    <a:pos x="403" y="298"/>
                  </a:cxn>
                  <a:cxn ang="0">
                    <a:pos x="444" y="282"/>
                  </a:cxn>
                  <a:cxn ang="0">
                    <a:pos x="420" y="323"/>
                  </a:cxn>
                  <a:cxn ang="0">
                    <a:pos x="444" y="371"/>
                  </a:cxn>
                  <a:cxn ang="0">
                    <a:pos x="411" y="379"/>
                  </a:cxn>
                  <a:cxn ang="0">
                    <a:pos x="395" y="371"/>
                  </a:cxn>
                  <a:cxn ang="0">
                    <a:pos x="363" y="419"/>
                  </a:cxn>
                  <a:cxn ang="0">
                    <a:pos x="363" y="436"/>
                  </a:cxn>
                  <a:cxn ang="0">
                    <a:pos x="395" y="419"/>
                  </a:cxn>
                  <a:cxn ang="0">
                    <a:pos x="484" y="379"/>
                  </a:cxn>
                  <a:cxn ang="0">
                    <a:pos x="484" y="306"/>
                  </a:cxn>
                  <a:cxn ang="0">
                    <a:pos x="516" y="306"/>
                  </a:cxn>
                  <a:cxn ang="0">
                    <a:pos x="524" y="226"/>
                  </a:cxn>
                  <a:cxn ang="0">
                    <a:pos x="476" y="169"/>
                  </a:cxn>
                  <a:cxn ang="0">
                    <a:pos x="460" y="97"/>
                  </a:cxn>
                  <a:cxn ang="0">
                    <a:pos x="428" y="48"/>
                  </a:cxn>
                  <a:cxn ang="0">
                    <a:pos x="403" y="16"/>
                  </a:cxn>
                  <a:cxn ang="0">
                    <a:pos x="460" y="64"/>
                  </a:cxn>
                  <a:cxn ang="0">
                    <a:pos x="460" y="121"/>
                  </a:cxn>
                  <a:cxn ang="0">
                    <a:pos x="484" y="194"/>
                  </a:cxn>
                  <a:cxn ang="0">
                    <a:pos x="484" y="290"/>
                  </a:cxn>
                  <a:cxn ang="0">
                    <a:pos x="516" y="331"/>
                  </a:cxn>
                  <a:cxn ang="0">
                    <a:pos x="500" y="339"/>
                  </a:cxn>
                  <a:cxn ang="0">
                    <a:pos x="452" y="387"/>
                  </a:cxn>
                  <a:cxn ang="0">
                    <a:pos x="379" y="419"/>
                  </a:cxn>
                  <a:cxn ang="0">
                    <a:pos x="371" y="411"/>
                  </a:cxn>
                  <a:cxn ang="0">
                    <a:pos x="355" y="403"/>
                  </a:cxn>
                  <a:cxn ang="0">
                    <a:pos x="403" y="411"/>
                  </a:cxn>
                  <a:cxn ang="0">
                    <a:pos x="420" y="379"/>
                  </a:cxn>
                  <a:cxn ang="0">
                    <a:pos x="444" y="323"/>
                  </a:cxn>
                  <a:cxn ang="0">
                    <a:pos x="436" y="323"/>
                  </a:cxn>
                  <a:cxn ang="0">
                    <a:pos x="444" y="250"/>
                  </a:cxn>
                  <a:cxn ang="0">
                    <a:pos x="363" y="323"/>
                  </a:cxn>
                  <a:cxn ang="0">
                    <a:pos x="323" y="363"/>
                  </a:cxn>
                  <a:cxn ang="0">
                    <a:pos x="395" y="274"/>
                  </a:cxn>
                  <a:cxn ang="0">
                    <a:pos x="420" y="242"/>
                  </a:cxn>
                  <a:cxn ang="0">
                    <a:pos x="379" y="226"/>
                  </a:cxn>
                  <a:cxn ang="0">
                    <a:pos x="274" y="202"/>
                  </a:cxn>
                  <a:cxn ang="0">
                    <a:pos x="105" y="169"/>
                  </a:cxn>
                  <a:cxn ang="0">
                    <a:pos x="8" y="161"/>
                  </a:cxn>
                  <a:cxn ang="0">
                    <a:pos x="57" y="274"/>
                  </a:cxn>
                  <a:cxn ang="0">
                    <a:pos x="121" y="444"/>
                  </a:cxn>
                  <a:cxn ang="0">
                    <a:pos x="154" y="476"/>
                  </a:cxn>
                  <a:cxn ang="0">
                    <a:pos x="162" y="516"/>
                  </a:cxn>
                  <a:cxn ang="0">
                    <a:pos x="170" y="565"/>
                  </a:cxn>
                  <a:cxn ang="0">
                    <a:pos x="137" y="557"/>
                  </a:cxn>
                  <a:cxn ang="0">
                    <a:pos x="218" y="613"/>
                  </a:cxn>
                  <a:cxn ang="0">
                    <a:pos x="476" y="775"/>
                  </a:cxn>
                </a:cxnLst>
                <a:rect l="0" t="0" r="r" b="b"/>
                <a:pathLst>
                  <a:path w="766" h="783">
                    <a:moveTo>
                      <a:pt x="766" y="750"/>
                    </a:moveTo>
                    <a:lnTo>
                      <a:pt x="766" y="758"/>
                    </a:lnTo>
                    <a:lnTo>
                      <a:pt x="758" y="758"/>
                    </a:lnTo>
                    <a:lnTo>
                      <a:pt x="758" y="758"/>
                    </a:lnTo>
                    <a:lnTo>
                      <a:pt x="750" y="758"/>
                    </a:lnTo>
                    <a:lnTo>
                      <a:pt x="750" y="758"/>
                    </a:lnTo>
                    <a:lnTo>
                      <a:pt x="750" y="758"/>
                    </a:lnTo>
                    <a:lnTo>
                      <a:pt x="750" y="758"/>
                    </a:lnTo>
                    <a:lnTo>
                      <a:pt x="742" y="758"/>
                    </a:lnTo>
                    <a:lnTo>
                      <a:pt x="742" y="766"/>
                    </a:lnTo>
                    <a:lnTo>
                      <a:pt x="734" y="766"/>
                    </a:lnTo>
                    <a:lnTo>
                      <a:pt x="734" y="766"/>
                    </a:lnTo>
                    <a:lnTo>
                      <a:pt x="734" y="766"/>
                    </a:lnTo>
                    <a:lnTo>
                      <a:pt x="726" y="766"/>
                    </a:lnTo>
                    <a:lnTo>
                      <a:pt x="726" y="766"/>
                    </a:lnTo>
                    <a:lnTo>
                      <a:pt x="726" y="766"/>
                    </a:lnTo>
                    <a:lnTo>
                      <a:pt x="726" y="766"/>
                    </a:lnTo>
                    <a:lnTo>
                      <a:pt x="718" y="758"/>
                    </a:lnTo>
                    <a:lnTo>
                      <a:pt x="718" y="758"/>
                    </a:lnTo>
                    <a:lnTo>
                      <a:pt x="718" y="750"/>
                    </a:lnTo>
                    <a:lnTo>
                      <a:pt x="718" y="750"/>
                    </a:lnTo>
                    <a:lnTo>
                      <a:pt x="718" y="750"/>
                    </a:lnTo>
                    <a:lnTo>
                      <a:pt x="702" y="750"/>
                    </a:lnTo>
                    <a:lnTo>
                      <a:pt x="702" y="750"/>
                    </a:lnTo>
                    <a:lnTo>
                      <a:pt x="702" y="750"/>
                    </a:lnTo>
                    <a:lnTo>
                      <a:pt x="702" y="742"/>
                    </a:lnTo>
                    <a:lnTo>
                      <a:pt x="702" y="742"/>
                    </a:lnTo>
                    <a:lnTo>
                      <a:pt x="694" y="742"/>
                    </a:lnTo>
                    <a:lnTo>
                      <a:pt x="685" y="742"/>
                    </a:lnTo>
                    <a:lnTo>
                      <a:pt x="685" y="742"/>
                    </a:lnTo>
                    <a:lnTo>
                      <a:pt x="685" y="742"/>
                    </a:lnTo>
                    <a:lnTo>
                      <a:pt x="677" y="750"/>
                    </a:lnTo>
                    <a:lnTo>
                      <a:pt x="677" y="750"/>
                    </a:lnTo>
                    <a:lnTo>
                      <a:pt x="677" y="742"/>
                    </a:lnTo>
                    <a:lnTo>
                      <a:pt x="677" y="742"/>
                    </a:lnTo>
                    <a:lnTo>
                      <a:pt x="669" y="742"/>
                    </a:lnTo>
                    <a:lnTo>
                      <a:pt x="669" y="742"/>
                    </a:lnTo>
                    <a:lnTo>
                      <a:pt x="661" y="742"/>
                    </a:lnTo>
                    <a:lnTo>
                      <a:pt x="661" y="742"/>
                    </a:lnTo>
                    <a:lnTo>
                      <a:pt x="653" y="742"/>
                    </a:lnTo>
                    <a:lnTo>
                      <a:pt x="653" y="742"/>
                    </a:lnTo>
                    <a:lnTo>
                      <a:pt x="653" y="742"/>
                    </a:lnTo>
                    <a:lnTo>
                      <a:pt x="653" y="742"/>
                    </a:lnTo>
                    <a:lnTo>
                      <a:pt x="637" y="742"/>
                    </a:lnTo>
                    <a:lnTo>
                      <a:pt x="637" y="742"/>
                    </a:lnTo>
                    <a:lnTo>
                      <a:pt x="621" y="742"/>
                    </a:lnTo>
                    <a:lnTo>
                      <a:pt x="621" y="742"/>
                    </a:lnTo>
                    <a:lnTo>
                      <a:pt x="621" y="742"/>
                    </a:lnTo>
                    <a:lnTo>
                      <a:pt x="621" y="742"/>
                    </a:lnTo>
                    <a:lnTo>
                      <a:pt x="621" y="742"/>
                    </a:lnTo>
                    <a:lnTo>
                      <a:pt x="613" y="742"/>
                    </a:lnTo>
                    <a:lnTo>
                      <a:pt x="597" y="742"/>
                    </a:lnTo>
                    <a:lnTo>
                      <a:pt x="597" y="742"/>
                    </a:lnTo>
                    <a:lnTo>
                      <a:pt x="597" y="742"/>
                    </a:lnTo>
                    <a:lnTo>
                      <a:pt x="597" y="742"/>
                    </a:lnTo>
                    <a:lnTo>
                      <a:pt x="597" y="742"/>
                    </a:lnTo>
                    <a:lnTo>
                      <a:pt x="589" y="750"/>
                    </a:lnTo>
                    <a:lnTo>
                      <a:pt x="589" y="750"/>
                    </a:lnTo>
                    <a:lnTo>
                      <a:pt x="581" y="750"/>
                    </a:lnTo>
                    <a:lnTo>
                      <a:pt x="581" y="750"/>
                    </a:lnTo>
                    <a:lnTo>
                      <a:pt x="581" y="750"/>
                    </a:lnTo>
                    <a:lnTo>
                      <a:pt x="581" y="750"/>
                    </a:lnTo>
                    <a:lnTo>
                      <a:pt x="581" y="750"/>
                    </a:lnTo>
                    <a:lnTo>
                      <a:pt x="581" y="750"/>
                    </a:lnTo>
                    <a:lnTo>
                      <a:pt x="581" y="750"/>
                    </a:lnTo>
                    <a:lnTo>
                      <a:pt x="581" y="750"/>
                    </a:lnTo>
                    <a:lnTo>
                      <a:pt x="581" y="758"/>
                    </a:lnTo>
                    <a:lnTo>
                      <a:pt x="581" y="758"/>
                    </a:lnTo>
                    <a:lnTo>
                      <a:pt x="565" y="758"/>
                    </a:lnTo>
                    <a:lnTo>
                      <a:pt x="565" y="758"/>
                    </a:lnTo>
                    <a:lnTo>
                      <a:pt x="557" y="766"/>
                    </a:lnTo>
                    <a:lnTo>
                      <a:pt x="557" y="766"/>
                    </a:lnTo>
                    <a:lnTo>
                      <a:pt x="557" y="766"/>
                    </a:lnTo>
                    <a:lnTo>
                      <a:pt x="557" y="766"/>
                    </a:lnTo>
                    <a:lnTo>
                      <a:pt x="557" y="766"/>
                    </a:lnTo>
                    <a:lnTo>
                      <a:pt x="540" y="766"/>
                    </a:lnTo>
                    <a:lnTo>
                      <a:pt x="524" y="775"/>
                    </a:lnTo>
                    <a:lnTo>
                      <a:pt x="524" y="775"/>
                    </a:lnTo>
                    <a:lnTo>
                      <a:pt x="524" y="775"/>
                    </a:lnTo>
                    <a:lnTo>
                      <a:pt x="524" y="775"/>
                    </a:lnTo>
                    <a:lnTo>
                      <a:pt x="524" y="775"/>
                    </a:lnTo>
                    <a:lnTo>
                      <a:pt x="516" y="775"/>
                    </a:lnTo>
                    <a:lnTo>
                      <a:pt x="516" y="775"/>
                    </a:lnTo>
                    <a:lnTo>
                      <a:pt x="516" y="775"/>
                    </a:lnTo>
                    <a:lnTo>
                      <a:pt x="508" y="775"/>
                    </a:lnTo>
                    <a:lnTo>
                      <a:pt x="508" y="775"/>
                    </a:lnTo>
                    <a:lnTo>
                      <a:pt x="508" y="783"/>
                    </a:lnTo>
                    <a:lnTo>
                      <a:pt x="508" y="783"/>
                    </a:lnTo>
                    <a:lnTo>
                      <a:pt x="500" y="783"/>
                    </a:lnTo>
                    <a:lnTo>
                      <a:pt x="500" y="783"/>
                    </a:lnTo>
                    <a:lnTo>
                      <a:pt x="500" y="775"/>
                    </a:lnTo>
                    <a:lnTo>
                      <a:pt x="484" y="775"/>
                    </a:lnTo>
                    <a:lnTo>
                      <a:pt x="476" y="775"/>
                    </a:lnTo>
                    <a:lnTo>
                      <a:pt x="476" y="775"/>
                    </a:lnTo>
                    <a:lnTo>
                      <a:pt x="476" y="775"/>
                    </a:lnTo>
                    <a:lnTo>
                      <a:pt x="476" y="775"/>
                    </a:lnTo>
                    <a:lnTo>
                      <a:pt x="468" y="775"/>
                    </a:lnTo>
                    <a:lnTo>
                      <a:pt x="460" y="775"/>
                    </a:lnTo>
                    <a:lnTo>
                      <a:pt x="460" y="775"/>
                    </a:lnTo>
                    <a:lnTo>
                      <a:pt x="460" y="775"/>
                    </a:lnTo>
                    <a:lnTo>
                      <a:pt x="460" y="775"/>
                    </a:lnTo>
                    <a:lnTo>
                      <a:pt x="452" y="775"/>
                    </a:lnTo>
                    <a:lnTo>
                      <a:pt x="452" y="775"/>
                    </a:lnTo>
                    <a:lnTo>
                      <a:pt x="452" y="766"/>
                    </a:lnTo>
                    <a:lnTo>
                      <a:pt x="452" y="775"/>
                    </a:lnTo>
                    <a:lnTo>
                      <a:pt x="444" y="766"/>
                    </a:lnTo>
                    <a:lnTo>
                      <a:pt x="436" y="766"/>
                    </a:lnTo>
                    <a:lnTo>
                      <a:pt x="436" y="766"/>
                    </a:lnTo>
                    <a:lnTo>
                      <a:pt x="428" y="766"/>
                    </a:lnTo>
                    <a:lnTo>
                      <a:pt x="428" y="766"/>
                    </a:lnTo>
                    <a:lnTo>
                      <a:pt x="428" y="766"/>
                    </a:lnTo>
                    <a:lnTo>
                      <a:pt x="428" y="766"/>
                    </a:lnTo>
                    <a:lnTo>
                      <a:pt x="420" y="766"/>
                    </a:lnTo>
                    <a:lnTo>
                      <a:pt x="420" y="766"/>
                    </a:lnTo>
                    <a:lnTo>
                      <a:pt x="420" y="758"/>
                    </a:lnTo>
                    <a:lnTo>
                      <a:pt x="420" y="758"/>
                    </a:lnTo>
                    <a:lnTo>
                      <a:pt x="411" y="758"/>
                    </a:lnTo>
                    <a:lnTo>
                      <a:pt x="411" y="758"/>
                    </a:lnTo>
                    <a:lnTo>
                      <a:pt x="411" y="758"/>
                    </a:lnTo>
                    <a:lnTo>
                      <a:pt x="403" y="758"/>
                    </a:lnTo>
                    <a:lnTo>
                      <a:pt x="403" y="758"/>
                    </a:lnTo>
                    <a:lnTo>
                      <a:pt x="403" y="750"/>
                    </a:lnTo>
                    <a:lnTo>
                      <a:pt x="403" y="750"/>
                    </a:lnTo>
                    <a:lnTo>
                      <a:pt x="395" y="750"/>
                    </a:lnTo>
                    <a:lnTo>
                      <a:pt x="395" y="750"/>
                    </a:lnTo>
                    <a:lnTo>
                      <a:pt x="395" y="742"/>
                    </a:lnTo>
                    <a:lnTo>
                      <a:pt x="395" y="742"/>
                    </a:lnTo>
                    <a:lnTo>
                      <a:pt x="395" y="734"/>
                    </a:lnTo>
                    <a:lnTo>
                      <a:pt x="395" y="734"/>
                    </a:lnTo>
                    <a:lnTo>
                      <a:pt x="395" y="734"/>
                    </a:lnTo>
                    <a:lnTo>
                      <a:pt x="395" y="734"/>
                    </a:lnTo>
                    <a:lnTo>
                      <a:pt x="395" y="726"/>
                    </a:lnTo>
                    <a:lnTo>
                      <a:pt x="395" y="718"/>
                    </a:lnTo>
                    <a:lnTo>
                      <a:pt x="395" y="718"/>
                    </a:lnTo>
                    <a:lnTo>
                      <a:pt x="403" y="710"/>
                    </a:lnTo>
                    <a:lnTo>
                      <a:pt x="403" y="710"/>
                    </a:lnTo>
                    <a:lnTo>
                      <a:pt x="403" y="710"/>
                    </a:lnTo>
                    <a:lnTo>
                      <a:pt x="403" y="710"/>
                    </a:lnTo>
                    <a:lnTo>
                      <a:pt x="403" y="702"/>
                    </a:lnTo>
                    <a:lnTo>
                      <a:pt x="403" y="710"/>
                    </a:lnTo>
                    <a:lnTo>
                      <a:pt x="395" y="702"/>
                    </a:lnTo>
                    <a:lnTo>
                      <a:pt x="395" y="702"/>
                    </a:lnTo>
                    <a:lnTo>
                      <a:pt x="395" y="686"/>
                    </a:lnTo>
                    <a:lnTo>
                      <a:pt x="395" y="686"/>
                    </a:lnTo>
                    <a:lnTo>
                      <a:pt x="387" y="686"/>
                    </a:lnTo>
                    <a:lnTo>
                      <a:pt x="387" y="686"/>
                    </a:lnTo>
                    <a:lnTo>
                      <a:pt x="379" y="678"/>
                    </a:lnTo>
                    <a:lnTo>
                      <a:pt x="379" y="678"/>
                    </a:lnTo>
                    <a:lnTo>
                      <a:pt x="379" y="670"/>
                    </a:lnTo>
                    <a:lnTo>
                      <a:pt x="379" y="670"/>
                    </a:lnTo>
                    <a:lnTo>
                      <a:pt x="379" y="662"/>
                    </a:lnTo>
                    <a:lnTo>
                      <a:pt x="379" y="662"/>
                    </a:lnTo>
                    <a:lnTo>
                      <a:pt x="379" y="662"/>
                    </a:lnTo>
                    <a:lnTo>
                      <a:pt x="379" y="662"/>
                    </a:lnTo>
                    <a:lnTo>
                      <a:pt x="379" y="662"/>
                    </a:lnTo>
                    <a:lnTo>
                      <a:pt x="379" y="662"/>
                    </a:lnTo>
                    <a:lnTo>
                      <a:pt x="379" y="662"/>
                    </a:lnTo>
                    <a:lnTo>
                      <a:pt x="379" y="662"/>
                    </a:lnTo>
                    <a:lnTo>
                      <a:pt x="371" y="653"/>
                    </a:lnTo>
                    <a:lnTo>
                      <a:pt x="371" y="653"/>
                    </a:lnTo>
                    <a:lnTo>
                      <a:pt x="363" y="653"/>
                    </a:lnTo>
                    <a:lnTo>
                      <a:pt x="363" y="653"/>
                    </a:lnTo>
                    <a:lnTo>
                      <a:pt x="363" y="653"/>
                    </a:lnTo>
                    <a:lnTo>
                      <a:pt x="363" y="653"/>
                    </a:lnTo>
                    <a:lnTo>
                      <a:pt x="363" y="653"/>
                    </a:lnTo>
                    <a:lnTo>
                      <a:pt x="355" y="653"/>
                    </a:lnTo>
                    <a:lnTo>
                      <a:pt x="355" y="653"/>
                    </a:lnTo>
                    <a:lnTo>
                      <a:pt x="355" y="653"/>
                    </a:lnTo>
                    <a:lnTo>
                      <a:pt x="355" y="653"/>
                    </a:lnTo>
                    <a:lnTo>
                      <a:pt x="347" y="653"/>
                    </a:lnTo>
                    <a:lnTo>
                      <a:pt x="347" y="653"/>
                    </a:lnTo>
                    <a:lnTo>
                      <a:pt x="347" y="653"/>
                    </a:lnTo>
                    <a:lnTo>
                      <a:pt x="347" y="653"/>
                    </a:lnTo>
                    <a:lnTo>
                      <a:pt x="347" y="653"/>
                    </a:lnTo>
                    <a:lnTo>
                      <a:pt x="347" y="653"/>
                    </a:lnTo>
                    <a:lnTo>
                      <a:pt x="347" y="645"/>
                    </a:lnTo>
                    <a:lnTo>
                      <a:pt x="347" y="645"/>
                    </a:lnTo>
                    <a:lnTo>
                      <a:pt x="347" y="645"/>
                    </a:lnTo>
                    <a:lnTo>
                      <a:pt x="339" y="637"/>
                    </a:lnTo>
                    <a:lnTo>
                      <a:pt x="331" y="637"/>
                    </a:lnTo>
                    <a:lnTo>
                      <a:pt x="331" y="637"/>
                    </a:lnTo>
                    <a:lnTo>
                      <a:pt x="323" y="637"/>
                    </a:lnTo>
                    <a:lnTo>
                      <a:pt x="323" y="637"/>
                    </a:lnTo>
                    <a:lnTo>
                      <a:pt x="323" y="637"/>
                    </a:lnTo>
                    <a:lnTo>
                      <a:pt x="323" y="637"/>
                    </a:lnTo>
                    <a:lnTo>
                      <a:pt x="323" y="637"/>
                    </a:lnTo>
                    <a:lnTo>
                      <a:pt x="315" y="637"/>
                    </a:lnTo>
                    <a:lnTo>
                      <a:pt x="315" y="637"/>
                    </a:lnTo>
                    <a:lnTo>
                      <a:pt x="315" y="637"/>
                    </a:lnTo>
                    <a:lnTo>
                      <a:pt x="315" y="637"/>
                    </a:lnTo>
                    <a:lnTo>
                      <a:pt x="307" y="645"/>
                    </a:lnTo>
                    <a:lnTo>
                      <a:pt x="307" y="645"/>
                    </a:lnTo>
                    <a:lnTo>
                      <a:pt x="299" y="645"/>
                    </a:lnTo>
                    <a:lnTo>
                      <a:pt x="299" y="645"/>
                    </a:lnTo>
                    <a:lnTo>
                      <a:pt x="299" y="645"/>
                    </a:lnTo>
                    <a:lnTo>
                      <a:pt x="299" y="645"/>
                    </a:lnTo>
                    <a:lnTo>
                      <a:pt x="299" y="645"/>
                    </a:lnTo>
                    <a:lnTo>
                      <a:pt x="291" y="645"/>
                    </a:lnTo>
                    <a:lnTo>
                      <a:pt x="282" y="645"/>
                    </a:lnTo>
                    <a:lnTo>
                      <a:pt x="282" y="645"/>
                    </a:lnTo>
                    <a:lnTo>
                      <a:pt x="274" y="645"/>
                    </a:lnTo>
                    <a:lnTo>
                      <a:pt x="274" y="645"/>
                    </a:lnTo>
                    <a:lnTo>
                      <a:pt x="274" y="645"/>
                    </a:lnTo>
                    <a:lnTo>
                      <a:pt x="274" y="645"/>
                    </a:lnTo>
                    <a:lnTo>
                      <a:pt x="274" y="637"/>
                    </a:lnTo>
                    <a:lnTo>
                      <a:pt x="266" y="637"/>
                    </a:lnTo>
                    <a:lnTo>
                      <a:pt x="266" y="637"/>
                    </a:lnTo>
                    <a:lnTo>
                      <a:pt x="266" y="637"/>
                    </a:lnTo>
                    <a:lnTo>
                      <a:pt x="266" y="637"/>
                    </a:lnTo>
                    <a:lnTo>
                      <a:pt x="266" y="629"/>
                    </a:lnTo>
                    <a:lnTo>
                      <a:pt x="266" y="629"/>
                    </a:lnTo>
                    <a:lnTo>
                      <a:pt x="266" y="629"/>
                    </a:lnTo>
                    <a:lnTo>
                      <a:pt x="266" y="629"/>
                    </a:lnTo>
                    <a:lnTo>
                      <a:pt x="266" y="629"/>
                    </a:lnTo>
                    <a:lnTo>
                      <a:pt x="266" y="629"/>
                    </a:lnTo>
                    <a:lnTo>
                      <a:pt x="266" y="621"/>
                    </a:lnTo>
                    <a:lnTo>
                      <a:pt x="266" y="621"/>
                    </a:lnTo>
                    <a:lnTo>
                      <a:pt x="258" y="621"/>
                    </a:lnTo>
                    <a:lnTo>
                      <a:pt x="258" y="621"/>
                    </a:lnTo>
                    <a:lnTo>
                      <a:pt x="258" y="621"/>
                    </a:lnTo>
                    <a:lnTo>
                      <a:pt x="258" y="621"/>
                    </a:lnTo>
                    <a:lnTo>
                      <a:pt x="250" y="621"/>
                    </a:lnTo>
                    <a:lnTo>
                      <a:pt x="250" y="621"/>
                    </a:lnTo>
                    <a:lnTo>
                      <a:pt x="250" y="621"/>
                    </a:lnTo>
                    <a:lnTo>
                      <a:pt x="250" y="621"/>
                    </a:lnTo>
                    <a:lnTo>
                      <a:pt x="250" y="621"/>
                    </a:lnTo>
                    <a:lnTo>
                      <a:pt x="250" y="613"/>
                    </a:lnTo>
                    <a:lnTo>
                      <a:pt x="250" y="621"/>
                    </a:lnTo>
                    <a:lnTo>
                      <a:pt x="250" y="621"/>
                    </a:lnTo>
                    <a:lnTo>
                      <a:pt x="250" y="621"/>
                    </a:lnTo>
                    <a:lnTo>
                      <a:pt x="250" y="621"/>
                    </a:lnTo>
                    <a:lnTo>
                      <a:pt x="250" y="621"/>
                    </a:lnTo>
                    <a:lnTo>
                      <a:pt x="242" y="621"/>
                    </a:lnTo>
                    <a:lnTo>
                      <a:pt x="242" y="621"/>
                    </a:lnTo>
                    <a:lnTo>
                      <a:pt x="242" y="621"/>
                    </a:lnTo>
                    <a:lnTo>
                      <a:pt x="242" y="621"/>
                    </a:lnTo>
                    <a:lnTo>
                      <a:pt x="242" y="621"/>
                    </a:lnTo>
                    <a:lnTo>
                      <a:pt x="242" y="621"/>
                    </a:lnTo>
                    <a:lnTo>
                      <a:pt x="234" y="621"/>
                    </a:lnTo>
                    <a:lnTo>
                      <a:pt x="226" y="621"/>
                    </a:lnTo>
                    <a:lnTo>
                      <a:pt x="226" y="621"/>
                    </a:lnTo>
                    <a:lnTo>
                      <a:pt x="226" y="621"/>
                    </a:lnTo>
                    <a:lnTo>
                      <a:pt x="218" y="621"/>
                    </a:lnTo>
                    <a:lnTo>
                      <a:pt x="218" y="621"/>
                    </a:lnTo>
                    <a:lnTo>
                      <a:pt x="218" y="621"/>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0" y="613"/>
                    </a:lnTo>
                    <a:lnTo>
                      <a:pt x="210" y="613"/>
                    </a:lnTo>
                    <a:lnTo>
                      <a:pt x="210" y="613"/>
                    </a:lnTo>
                    <a:lnTo>
                      <a:pt x="210" y="613"/>
                    </a:lnTo>
                    <a:lnTo>
                      <a:pt x="210" y="605"/>
                    </a:lnTo>
                    <a:lnTo>
                      <a:pt x="210" y="605"/>
                    </a:lnTo>
                    <a:lnTo>
                      <a:pt x="210" y="613"/>
                    </a:lnTo>
                    <a:lnTo>
                      <a:pt x="210" y="613"/>
                    </a:lnTo>
                    <a:lnTo>
                      <a:pt x="210" y="613"/>
                    </a:lnTo>
                    <a:lnTo>
                      <a:pt x="210" y="613"/>
                    </a:lnTo>
                    <a:lnTo>
                      <a:pt x="210" y="613"/>
                    </a:lnTo>
                    <a:lnTo>
                      <a:pt x="210" y="613"/>
                    </a:lnTo>
                    <a:lnTo>
                      <a:pt x="210" y="613"/>
                    </a:lnTo>
                    <a:lnTo>
                      <a:pt x="210" y="613"/>
                    </a:lnTo>
                    <a:lnTo>
                      <a:pt x="210" y="613"/>
                    </a:lnTo>
                    <a:lnTo>
                      <a:pt x="210" y="613"/>
                    </a:lnTo>
                    <a:lnTo>
                      <a:pt x="202" y="613"/>
                    </a:lnTo>
                    <a:lnTo>
                      <a:pt x="202" y="613"/>
                    </a:lnTo>
                    <a:lnTo>
                      <a:pt x="202" y="613"/>
                    </a:lnTo>
                    <a:lnTo>
                      <a:pt x="202" y="613"/>
                    </a:lnTo>
                    <a:lnTo>
                      <a:pt x="202" y="613"/>
                    </a:lnTo>
                    <a:lnTo>
                      <a:pt x="202" y="613"/>
                    </a:lnTo>
                    <a:lnTo>
                      <a:pt x="202" y="613"/>
                    </a:lnTo>
                    <a:lnTo>
                      <a:pt x="202" y="613"/>
                    </a:lnTo>
                    <a:lnTo>
                      <a:pt x="202" y="621"/>
                    </a:lnTo>
                    <a:lnTo>
                      <a:pt x="202" y="621"/>
                    </a:lnTo>
                    <a:lnTo>
                      <a:pt x="194" y="621"/>
                    </a:lnTo>
                    <a:lnTo>
                      <a:pt x="194" y="613"/>
                    </a:lnTo>
                    <a:lnTo>
                      <a:pt x="194" y="613"/>
                    </a:lnTo>
                    <a:lnTo>
                      <a:pt x="194" y="613"/>
                    </a:lnTo>
                    <a:lnTo>
                      <a:pt x="194" y="613"/>
                    </a:lnTo>
                    <a:lnTo>
                      <a:pt x="194" y="613"/>
                    </a:lnTo>
                    <a:lnTo>
                      <a:pt x="194" y="613"/>
                    </a:lnTo>
                    <a:lnTo>
                      <a:pt x="186" y="621"/>
                    </a:lnTo>
                    <a:lnTo>
                      <a:pt x="186" y="621"/>
                    </a:lnTo>
                    <a:lnTo>
                      <a:pt x="186" y="621"/>
                    </a:lnTo>
                    <a:lnTo>
                      <a:pt x="186" y="621"/>
                    </a:lnTo>
                    <a:lnTo>
                      <a:pt x="186" y="621"/>
                    </a:lnTo>
                    <a:lnTo>
                      <a:pt x="186" y="621"/>
                    </a:lnTo>
                    <a:lnTo>
                      <a:pt x="186" y="621"/>
                    </a:lnTo>
                    <a:lnTo>
                      <a:pt x="186" y="621"/>
                    </a:lnTo>
                    <a:lnTo>
                      <a:pt x="178" y="621"/>
                    </a:lnTo>
                    <a:lnTo>
                      <a:pt x="186" y="621"/>
                    </a:lnTo>
                    <a:lnTo>
                      <a:pt x="178" y="621"/>
                    </a:lnTo>
                    <a:lnTo>
                      <a:pt x="178" y="621"/>
                    </a:lnTo>
                    <a:lnTo>
                      <a:pt x="178" y="621"/>
                    </a:lnTo>
                    <a:lnTo>
                      <a:pt x="178" y="621"/>
                    </a:lnTo>
                    <a:lnTo>
                      <a:pt x="178" y="621"/>
                    </a:lnTo>
                    <a:lnTo>
                      <a:pt x="178" y="621"/>
                    </a:lnTo>
                    <a:lnTo>
                      <a:pt x="178" y="629"/>
                    </a:lnTo>
                    <a:lnTo>
                      <a:pt x="178" y="629"/>
                    </a:lnTo>
                    <a:lnTo>
                      <a:pt x="170" y="621"/>
                    </a:lnTo>
                    <a:lnTo>
                      <a:pt x="170" y="621"/>
                    </a:lnTo>
                    <a:lnTo>
                      <a:pt x="170" y="621"/>
                    </a:lnTo>
                    <a:lnTo>
                      <a:pt x="162" y="621"/>
                    </a:lnTo>
                    <a:lnTo>
                      <a:pt x="162" y="621"/>
                    </a:lnTo>
                    <a:lnTo>
                      <a:pt x="162" y="621"/>
                    </a:lnTo>
                    <a:lnTo>
                      <a:pt x="162" y="613"/>
                    </a:lnTo>
                    <a:lnTo>
                      <a:pt x="162" y="613"/>
                    </a:lnTo>
                    <a:lnTo>
                      <a:pt x="162" y="613"/>
                    </a:lnTo>
                    <a:lnTo>
                      <a:pt x="162" y="613"/>
                    </a:lnTo>
                    <a:lnTo>
                      <a:pt x="162" y="613"/>
                    </a:lnTo>
                    <a:lnTo>
                      <a:pt x="162" y="613"/>
                    </a:lnTo>
                    <a:lnTo>
                      <a:pt x="162" y="613"/>
                    </a:lnTo>
                    <a:lnTo>
                      <a:pt x="154" y="613"/>
                    </a:lnTo>
                    <a:lnTo>
                      <a:pt x="154" y="613"/>
                    </a:lnTo>
                    <a:lnTo>
                      <a:pt x="154" y="613"/>
                    </a:lnTo>
                    <a:lnTo>
                      <a:pt x="162" y="613"/>
                    </a:lnTo>
                    <a:lnTo>
                      <a:pt x="162" y="613"/>
                    </a:lnTo>
                    <a:lnTo>
                      <a:pt x="154" y="613"/>
                    </a:lnTo>
                    <a:lnTo>
                      <a:pt x="154" y="613"/>
                    </a:lnTo>
                    <a:lnTo>
                      <a:pt x="154" y="605"/>
                    </a:lnTo>
                    <a:lnTo>
                      <a:pt x="154" y="605"/>
                    </a:lnTo>
                    <a:lnTo>
                      <a:pt x="154" y="605"/>
                    </a:lnTo>
                    <a:lnTo>
                      <a:pt x="145" y="605"/>
                    </a:lnTo>
                    <a:lnTo>
                      <a:pt x="145" y="605"/>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13"/>
                    </a:lnTo>
                    <a:lnTo>
                      <a:pt x="145" y="613"/>
                    </a:lnTo>
                    <a:lnTo>
                      <a:pt x="145" y="613"/>
                    </a:lnTo>
                    <a:lnTo>
                      <a:pt x="145" y="613"/>
                    </a:lnTo>
                    <a:lnTo>
                      <a:pt x="145" y="621"/>
                    </a:lnTo>
                    <a:lnTo>
                      <a:pt x="145" y="621"/>
                    </a:lnTo>
                    <a:lnTo>
                      <a:pt x="145" y="621"/>
                    </a:lnTo>
                    <a:lnTo>
                      <a:pt x="145" y="621"/>
                    </a:lnTo>
                    <a:lnTo>
                      <a:pt x="145" y="613"/>
                    </a:lnTo>
                    <a:lnTo>
                      <a:pt x="145" y="621"/>
                    </a:lnTo>
                    <a:lnTo>
                      <a:pt x="137" y="613"/>
                    </a:lnTo>
                    <a:lnTo>
                      <a:pt x="137" y="613"/>
                    </a:lnTo>
                    <a:lnTo>
                      <a:pt x="137" y="613"/>
                    </a:lnTo>
                    <a:lnTo>
                      <a:pt x="137" y="613"/>
                    </a:lnTo>
                    <a:lnTo>
                      <a:pt x="137" y="621"/>
                    </a:lnTo>
                    <a:lnTo>
                      <a:pt x="137" y="621"/>
                    </a:lnTo>
                    <a:lnTo>
                      <a:pt x="137" y="621"/>
                    </a:lnTo>
                    <a:lnTo>
                      <a:pt x="137" y="621"/>
                    </a:lnTo>
                    <a:lnTo>
                      <a:pt x="137" y="621"/>
                    </a:lnTo>
                    <a:lnTo>
                      <a:pt x="137" y="621"/>
                    </a:lnTo>
                    <a:lnTo>
                      <a:pt x="129" y="621"/>
                    </a:lnTo>
                    <a:lnTo>
                      <a:pt x="129" y="613"/>
                    </a:lnTo>
                    <a:lnTo>
                      <a:pt x="129"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05"/>
                    </a:lnTo>
                    <a:lnTo>
                      <a:pt x="137" y="613"/>
                    </a:lnTo>
                    <a:lnTo>
                      <a:pt x="137" y="605"/>
                    </a:lnTo>
                    <a:lnTo>
                      <a:pt x="137" y="605"/>
                    </a:lnTo>
                    <a:lnTo>
                      <a:pt x="137" y="605"/>
                    </a:lnTo>
                    <a:lnTo>
                      <a:pt x="137" y="605"/>
                    </a:lnTo>
                    <a:lnTo>
                      <a:pt x="137" y="605"/>
                    </a:lnTo>
                    <a:lnTo>
                      <a:pt x="137" y="605"/>
                    </a:lnTo>
                    <a:lnTo>
                      <a:pt x="137" y="597"/>
                    </a:lnTo>
                    <a:lnTo>
                      <a:pt x="137" y="597"/>
                    </a:lnTo>
                    <a:lnTo>
                      <a:pt x="137" y="589"/>
                    </a:lnTo>
                    <a:lnTo>
                      <a:pt x="137" y="589"/>
                    </a:lnTo>
                    <a:lnTo>
                      <a:pt x="137" y="589"/>
                    </a:lnTo>
                    <a:lnTo>
                      <a:pt x="137" y="589"/>
                    </a:lnTo>
                    <a:lnTo>
                      <a:pt x="137" y="581"/>
                    </a:lnTo>
                    <a:lnTo>
                      <a:pt x="137" y="581"/>
                    </a:lnTo>
                    <a:lnTo>
                      <a:pt x="137" y="581"/>
                    </a:lnTo>
                    <a:lnTo>
                      <a:pt x="137" y="573"/>
                    </a:lnTo>
                    <a:lnTo>
                      <a:pt x="137" y="573"/>
                    </a:lnTo>
                    <a:lnTo>
                      <a:pt x="137" y="557"/>
                    </a:lnTo>
                    <a:lnTo>
                      <a:pt x="137" y="557"/>
                    </a:lnTo>
                    <a:lnTo>
                      <a:pt x="137" y="549"/>
                    </a:lnTo>
                    <a:lnTo>
                      <a:pt x="137" y="549"/>
                    </a:lnTo>
                    <a:lnTo>
                      <a:pt x="137" y="549"/>
                    </a:lnTo>
                    <a:lnTo>
                      <a:pt x="137" y="549"/>
                    </a:lnTo>
                    <a:lnTo>
                      <a:pt x="137" y="541"/>
                    </a:lnTo>
                    <a:lnTo>
                      <a:pt x="137" y="541"/>
                    </a:lnTo>
                    <a:lnTo>
                      <a:pt x="137" y="532"/>
                    </a:lnTo>
                    <a:lnTo>
                      <a:pt x="137" y="532"/>
                    </a:lnTo>
                    <a:lnTo>
                      <a:pt x="137" y="532"/>
                    </a:lnTo>
                    <a:lnTo>
                      <a:pt x="137" y="532"/>
                    </a:lnTo>
                    <a:lnTo>
                      <a:pt x="137" y="532"/>
                    </a:lnTo>
                    <a:lnTo>
                      <a:pt x="137" y="532"/>
                    </a:lnTo>
                    <a:lnTo>
                      <a:pt x="145" y="532"/>
                    </a:lnTo>
                    <a:lnTo>
                      <a:pt x="145" y="532"/>
                    </a:lnTo>
                    <a:lnTo>
                      <a:pt x="145" y="532"/>
                    </a:lnTo>
                    <a:lnTo>
                      <a:pt x="145" y="532"/>
                    </a:lnTo>
                    <a:lnTo>
                      <a:pt x="145" y="532"/>
                    </a:lnTo>
                    <a:lnTo>
                      <a:pt x="145" y="541"/>
                    </a:lnTo>
                    <a:lnTo>
                      <a:pt x="145" y="541"/>
                    </a:lnTo>
                    <a:lnTo>
                      <a:pt x="145" y="541"/>
                    </a:lnTo>
                    <a:lnTo>
                      <a:pt x="145" y="541"/>
                    </a:lnTo>
                    <a:lnTo>
                      <a:pt x="145" y="541"/>
                    </a:lnTo>
                    <a:lnTo>
                      <a:pt x="137" y="541"/>
                    </a:lnTo>
                    <a:lnTo>
                      <a:pt x="137" y="532"/>
                    </a:lnTo>
                    <a:lnTo>
                      <a:pt x="145" y="532"/>
                    </a:lnTo>
                    <a:lnTo>
                      <a:pt x="137" y="532"/>
                    </a:lnTo>
                    <a:lnTo>
                      <a:pt x="137" y="532"/>
                    </a:lnTo>
                    <a:lnTo>
                      <a:pt x="137" y="532"/>
                    </a:lnTo>
                    <a:lnTo>
                      <a:pt x="137" y="532"/>
                    </a:lnTo>
                    <a:lnTo>
                      <a:pt x="137" y="541"/>
                    </a:lnTo>
                    <a:lnTo>
                      <a:pt x="137" y="541"/>
                    </a:lnTo>
                    <a:lnTo>
                      <a:pt x="145" y="541"/>
                    </a:lnTo>
                    <a:lnTo>
                      <a:pt x="145" y="541"/>
                    </a:lnTo>
                    <a:lnTo>
                      <a:pt x="145"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65"/>
                    </a:lnTo>
                    <a:lnTo>
                      <a:pt x="145" y="565"/>
                    </a:lnTo>
                    <a:lnTo>
                      <a:pt x="145" y="573"/>
                    </a:lnTo>
                    <a:lnTo>
                      <a:pt x="145" y="573"/>
                    </a:lnTo>
                    <a:lnTo>
                      <a:pt x="145" y="573"/>
                    </a:lnTo>
                    <a:lnTo>
                      <a:pt x="145" y="573"/>
                    </a:lnTo>
                    <a:lnTo>
                      <a:pt x="145" y="581"/>
                    </a:lnTo>
                    <a:lnTo>
                      <a:pt x="145" y="581"/>
                    </a:lnTo>
                    <a:lnTo>
                      <a:pt x="145" y="589"/>
                    </a:lnTo>
                    <a:lnTo>
                      <a:pt x="145" y="589"/>
                    </a:lnTo>
                    <a:lnTo>
                      <a:pt x="145" y="589"/>
                    </a:lnTo>
                    <a:lnTo>
                      <a:pt x="145" y="589"/>
                    </a:lnTo>
                    <a:lnTo>
                      <a:pt x="145" y="589"/>
                    </a:lnTo>
                    <a:lnTo>
                      <a:pt x="145" y="589"/>
                    </a:lnTo>
                    <a:lnTo>
                      <a:pt x="145" y="589"/>
                    </a:lnTo>
                    <a:lnTo>
                      <a:pt x="145" y="589"/>
                    </a:lnTo>
                    <a:lnTo>
                      <a:pt x="145" y="597"/>
                    </a:lnTo>
                    <a:lnTo>
                      <a:pt x="145" y="589"/>
                    </a:lnTo>
                    <a:lnTo>
                      <a:pt x="154" y="597"/>
                    </a:lnTo>
                    <a:lnTo>
                      <a:pt x="154" y="597"/>
                    </a:lnTo>
                    <a:lnTo>
                      <a:pt x="154" y="597"/>
                    </a:lnTo>
                    <a:lnTo>
                      <a:pt x="154" y="597"/>
                    </a:lnTo>
                    <a:lnTo>
                      <a:pt x="154" y="589"/>
                    </a:lnTo>
                    <a:lnTo>
                      <a:pt x="154" y="589"/>
                    </a:lnTo>
                    <a:lnTo>
                      <a:pt x="154"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70" y="581"/>
                    </a:lnTo>
                    <a:lnTo>
                      <a:pt x="170" y="581"/>
                    </a:lnTo>
                    <a:lnTo>
                      <a:pt x="170" y="581"/>
                    </a:lnTo>
                    <a:lnTo>
                      <a:pt x="170" y="581"/>
                    </a:lnTo>
                    <a:lnTo>
                      <a:pt x="170" y="581"/>
                    </a:lnTo>
                    <a:lnTo>
                      <a:pt x="162" y="581"/>
                    </a:lnTo>
                    <a:lnTo>
                      <a:pt x="162" y="581"/>
                    </a:lnTo>
                    <a:lnTo>
                      <a:pt x="162" y="581"/>
                    </a:lnTo>
                    <a:lnTo>
                      <a:pt x="162" y="581"/>
                    </a:lnTo>
                    <a:lnTo>
                      <a:pt x="162" y="581"/>
                    </a:lnTo>
                    <a:lnTo>
                      <a:pt x="162" y="581"/>
                    </a:lnTo>
                    <a:lnTo>
                      <a:pt x="162" y="581"/>
                    </a:lnTo>
                    <a:lnTo>
                      <a:pt x="162" y="573"/>
                    </a:lnTo>
                    <a:lnTo>
                      <a:pt x="162" y="573"/>
                    </a:lnTo>
                    <a:lnTo>
                      <a:pt x="162"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86" y="589"/>
                    </a:lnTo>
                    <a:lnTo>
                      <a:pt x="186" y="589"/>
                    </a:lnTo>
                    <a:lnTo>
                      <a:pt x="186" y="589"/>
                    </a:lnTo>
                    <a:lnTo>
                      <a:pt x="186" y="589"/>
                    </a:lnTo>
                    <a:lnTo>
                      <a:pt x="178" y="581"/>
                    </a:lnTo>
                    <a:lnTo>
                      <a:pt x="178" y="581"/>
                    </a:lnTo>
                    <a:lnTo>
                      <a:pt x="178" y="581"/>
                    </a:lnTo>
                    <a:lnTo>
                      <a:pt x="178" y="581"/>
                    </a:lnTo>
                    <a:lnTo>
                      <a:pt x="178" y="581"/>
                    </a:lnTo>
                    <a:lnTo>
                      <a:pt x="178" y="581"/>
                    </a:lnTo>
                    <a:lnTo>
                      <a:pt x="178" y="581"/>
                    </a:lnTo>
                    <a:lnTo>
                      <a:pt x="178" y="581"/>
                    </a:lnTo>
                    <a:lnTo>
                      <a:pt x="178" y="581"/>
                    </a:lnTo>
                    <a:lnTo>
                      <a:pt x="170" y="581"/>
                    </a:lnTo>
                    <a:lnTo>
                      <a:pt x="170" y="581"/>
                    </a:lnTo>
                    <a:lnTo>
                      <a:pt x="170" y="581"/>
                    </a:lnTo>
                    <a:lnTo>
                      <a:pt x="170" y="581"/>
                    </a:lnTo>
                    <a:lnTo>
                      <a:pt x="170" y="581"/>
                    </a:lnTo>
                    <a:lnTo>
                      <a:pt x="170" y="581"/>
                    </a:lnTo>
                    <a:lnTo>
                      <a:pt x="170" y="573"/>
                    </a:lnTo>
                    <a:lnTo>
                      <a:pt x="162" y="573"/>
                    </a:lnTo>
                    <a:lnTo>
                      <a:pt x="170" y="573"/>
                    </a:lnTo>
                    <a:lnTo>
                      <a:pt x="162" y="573"/>
                    </a:lnTo>
                    <a:lnTo>
                      <a:pt x="162" y="573"/>
                    </a:lnTo>
                    <a:lnTo>
                      <a:pt x="162" y="573"/>
                    </a:lnTo>
                    <a:lnTo>
                      <a:pt x="162" y="573"/>
                    </a:lnTo>
                    <a:lnTo>
                      <a:pt x="162" y="573"/>
                    </a:lnTo>
                    <a:lnTo>
                      <a:pt x="162" y="573"/>
                    </a:lnTo>
                    <a:lnTo>
                      <a:pt x="162" y="573"/>
                    </a:lnTo>
                    <a:lnTo>
                      <a:pt x="162" y="573"/>
                    </a:lnTo>
                    <a:lnTo>
                      <a:pt x="162" y="565"/>
                    </a:lnTo>
                    <a:lnTo>
                      <a:pt x="162" y="565"/>
                    </a:lnTo>
                    <a:lnTo>
                      <a:pt x="162" y="565"/>
                    </a:lnTo>
                    <a:lnTo>
                      <a:pt x="162"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57"/>
                    </a:lnTo>
                    <a:lnTo>
                      <a:pt x="170" y="557"/>
                    </a:lnTo>
                    <a:lnTo>
                      <a:pt x="170"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62" y="549"/>
                    </a:lnTo>
                    <a:lnTo>
                      <a:pt x="162" y="549"/>
                    </a:lnTo>
                    <a:lnTo>
                      <a:pt x="162" y="549"/>
                    </a:lnTo>
                    <a:lnTo>
                      <a:pt x="162" y="549"/>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70" y="532"/>
                    </a:lnTo>
                    <a:lnTo>
                      <a:pt x="170" y="532"/>
                    </a:lnTo>
                    <a:lnTo>
                      <a:pt x="162" y="532"/>
                    </a:lnTo>
                    <a:lnTo>
                      <a:pt x="162" y="532"/>
                    </a:lnTo>
                    <a:lnTo>
                      <a:pt x="162" y="524"/>
                    </a:lnTo>
                    <a:lnTo>
                      <a:pt x="162" y="524"/>
                    </a:lnTo>
                    <a:lnTo>
                      <a:pt x="170" y="524"/>
                    </a:lnTo>
                    <a:lnTo>
                      <a:pt x="170" y="524"/>
                    </a:lnTo>
                    <a:lnTo>
                      <a:pt x="170" y="524"/>
                    </a:lnTo>
                    <a:lnTo>
                      <a:pt x="170" y="524"/>
                    </a:lnTo>
                    <a:lnTo>
                      <a:pt x="170" y="524"/>
                    </a:lnTo>
                    <a:lnTo>
                      <a:pt x="178" y="524"/>
                    </a:lnTo>
                    <a:lnTo>
                      <a:pt x="178" y="524"/>
                    </a:lnTo>
                    <a:lnTo>
                      <a:pt x="178" y="516"/>
                    </a:lnTo>
                    <a:lnTo>
                      <a:pt x="178" y="516"/>
                    </a:lnTo>
                    <a:lnTo>
                      <a:pt x="186" y="516"/>
                    </a:lnTo>
                    <a:lnTo>
                      <a:pt x="186" y="516"/>
                    </a:lnTo>
                    <a:lnTo>
                      <a:pt x="186" y="524"/>
                    </a:lnTo>
                    <a:lnTo>
                      <a:pt x="186" y="524"/>
                    </a:lnTo>
                    <a:lnTo>
                      <a:pt x="186" y="524"/>
                    </a:lnTo>
                    <a:lnTo>
                      <a:pt x="186" y="524"/>
                    </a:lnTo>
                    <a:lnTo>
                      <a:pt x="186" y="524"/>
                    </a:lnTo>
                    <a:lnTo>
                      <a:pt x="186" y="524"/>
                    </a:lnTo>
                    <a:lnTo>
                      <a:pt x="186" y="524"/>
                    </a:lnTo>
                    <a:lnTo>
                      <a:pt x="194" y="524"/>
                    </a:lnTo>
                    <a:lnTo>
                      <a:pt x="194" y="524"/>
                    </a:lnTo>
                    <a:lnTo>
                      <a:pt x="194" y="524"/>
                    </a:lnTo>
                    <a:lnTo>
                      <a:pt x="194" y="524"/>
                    </a:lnTo>
                    <a:lnTo>
                      <a:pt x="194" y="524"/>
                    </a:lnTo>
                    <a:lnTo>
                      <a:pt x="194" y="524"/>
                    </a:lnTo>
                    <a:lnTo>
                      <a:pt x="194" y="524"/>
                    </a:lnTo>
                    <a:lnTo>
                      <a:pt x="194" y="524"/>
                    </a:lnTo>
                    <a:lnTo>
                      <a:pt x="194" y="524"/>
                    </a:lnTo>
                    <a:lnTo>
                      <a:pt x="186" y="524"/>
                    </a:lnTo>
                    <a:lnTo>
                      <a:pt x="186" y="524"/>
                    </a:lnTo>
                    <a:lnTo>
                      <a:pt x="186" y="524"/>
                    </a:lnTo>
                    <a:lnTo>
                      <a:pt x="186" y="524"/>
                    </a:lnTo>
                    <a:lnTo>
                      <a:pt x="186" y="524"/>
                    </a:lnTo>
                    <a:lnTo>
                      <a:pt x="186" y="524"/>
                    </a:lnTo>
                    <a:lnTo>
                      <a:pt x="186" y="524"/>
                    </a:lnTo>
                    <a:lnTo>
                      <a:pt x="186" y="516"/>
                    </a:lnTo>
                    <a:lnTo>
                      <a:pt x="186" y="516"/>
                    </a:lnTo>
                    <a:lnTo>
                      <a:pt x="186" y="516"/>
                    </a:lnTo>
                    <a:lnTo>
                      <a:pt x="186" y="516"/>
                    </a:lnTo>
                    <a:lnTo>
                      <a:pt x="186" y="516"/>
                    </a:lnTo>
                    <a:lnTo>
                      <a:pt x="186" y="516"/>
                    </a:lnTo>
                    <a:lnTo>
                      <a:pt x="186" y="516"/>
                    </a:lnTo>
                    <a:lnTo>
                      <a:pt x="186"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16"/>
                    </a:lnTo>
                    <a:lnTo>
                      <a:pt x="170" y="508"/>
                    </a:lnTo>
                    <a:lnTo>
                      <a:pt x="170" y="516"/>
                    </a:lnTo>
                    <a:lnTo>
                      <a:pt x="170" y="516"/>
                    </a:lnTo>
                    <a:lnTo>
                      <a:pt x="170" y="516"/>
                    </a:lnTo>
                    <a:lnTo>
                      <a:pt x="170" y="516"/>
                    </a:lnTo>
                    <a:lnTo>
                      <a:pt x="170" y="516"/>
                    </a:lnTo>
                    <a:lnTo>
                      <a:pt x="162" y="516"/>
                    </a:lnTo>
                    <a:lnTo>
                      <a:pt x="162" y="516"/>
                    </a:lnTo>
                    <a:lnTo>
                      <a:pt x="162" y="516"/>
                    </a:lnTo>
                    <a:lnTo>
                      <a:pt x="162" y="516"/>
                    </a:lnTo>
                    <a:lnTo>
                      <a:pt x="154" y="516"/>
                    </a:lnTo>
                    <a:lnTo>
                      <a:pt x="154" y="508"/>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62" y="516"/>
                    </a:lnTo>
                    <a:lnTo>
                      <a:pt x="154" y="516"/>
                    </a:lnTo>
                    <a:lnTo>
                      <a:pt x="154" y="516"/>
                    </a:lnTo>
                    <a:lnTo>
                      <a:pt x="154" y="516"/>
                    </a:lnTo>
                    <a:lnTo>
                      <a:pt x="154"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37" y="516"/>
                    </a:lnTo>
                    <a:lnTo>
                      <a:pt x="137" y="516"/>
                    </a:lnTo>
                    <a:lnTo>
                      <a:pt x="129" y="516"/>
                    </a:lnTo>
                    <a:lnTo>
                      <a:pt x="129" y="516"/>
                    </a:lnTo>
                    <a:lnTo>
                      <a:pt x="129" y="516"/>
                    </a:lnTo>
                    <a:lnTo>
                      <a:pt x="129" y="516"/>
                    </a:lnTo>
                    <a:lnTo>
                      <a:pt x="129" y="516"/>
                    </a:lnTo>
                    <a:lnTo>
                      <a:pt x="129" y="500"/>
                    </a:lnTo>
                    <a:lnTo>
                      <a:pt x="129" y="500"/>
                    </a:lnTo>
                    <a:lnTo>
                      <a:pt x="129" y="500"/>
                    </a:lnTo>
                    <a:lnTo>
                      <a:pt x="129" y="492"/>
                    </a:lnTo>
                    <a:lnTo>
                      <a:pt x="129" y="492"/>
                    </a:lnTo>
                    <a:lnTo>
                      <a:pt x="129" y="476"/>
                    </a:lnTo>
                    <a:lnTo>
                      <a:pt x="129" y="476"/>
                    </a:lnTo>
                    <a:lnTo>
                      <a:pt x="121" y="476"/>
                    </a:lnTo>
                    <a:lnTo>
                      <a:pt x="121" y="476"/>
                    </a:lnTo>
                    <a:lnTo>
                      <a:pt x="121" y="476"/>
                    </a:lnTo>
                    <a:lnTo>
                      <a:pt x="121" y="476"/>
                    </a:lnTo>
                    <a:lnTo>
                      <a:pt x="129" y="476"/>
                    </a:lnTo>
                    <a:lnTo>
                      <a:pt x="129" y="476"/>
                    </a:lnTo>
                    <a:lnTo>
                      <a:pt x="129" y="476"/>
                    </a:lnTo>
                    <a:lnTo>
                      <a:pt x="129" y="476"/>
                    </a:lnTo>
                    <a:lnTo>
                      <a:pt x="129" y="476"/>
                    </a:lnTo>
                    <a:lnTo>
                      <a:pt x="129" y="476"/>
                    </a:lnTo>
                    <a:lnTo>
                      <a:pt x="129" y="468"/>
                    </a:lnTo>
                    <a:lnTo>
                      <a:pt x="129" y="468"/>
                    </a:lnTo>
                    <a:lnTo>
                      <a:pt x="129" y="468"/>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84"/>
                    </a:lnTo>
                    <a:lnTo>
                      <a:pt x="129"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45" y="484"/>
                    </a:lnTo>
                    <a:lnTo>
                      <a:pt x="145" y="492"/>
                    </a:lnTo>
                    <a:lnTo>
                      <a:pt x="145" y="492"/>
                    </a:lnTo>
                    <a:lnTo>
                      <a:pt x="145" y="492"/>
                    </a:lnTo>
                    <a:lnTo>
                      <a:pt x="145" y="492"/>
                    </a:lnTo>
                    <a:lnTo>
                      <a:pt x="145" y="484"/>
                    </a:lnTo>
                    <a:lnTo>
                      <a:pt x="145" y="492"/>
                    </a:lnTo>
                    <a:lnTo>
                      <a:pt x="145" y="484"/>
                    </a:lnTo>
                    <a:lnTo>
                      <a:pt x="145" y="484"/>
                    </a:lnTo>
                    <a:lnTo>
                      <a:pt x="145" y="484"/>
                    </a:lnTo>
                    <a:lnTo>
                      <a:pt x="145" y="484"/>
                    </a:lnTo>
                    <a:lnTo>
                      <a:pt x="145" y="484"/>
                    </a:lnTo>
                    <a:lnTo>
                      <a:pt x="145" y="484"/>
                    </a:lnTo>
                    <a:lnTo>
                      <a:pt x="145" y="484"/>
                    </a:lnTo>
                    <a:lnTo>
                      <a:pt x="145" y="484"/>
                    </a:lnTo>
                    <a:lnTo>
                      <a:pt x="145" y="484"/>
                    </a:lnTo>
                    <a:lnTo>
                      <a:pt x="145" y="484"/>
                    </a:lnTo>
                    <a:lnTo>
                      <a:pt x="137" y="484"/>
                    </a:lnTo>
                    <a:lnTo>
                      <a:pt x="137" y="484"/>
                    </a:lnTo>
                    <a:lnTo>
                      <a:pt x="137" y="484"/>
                    </a:lnTo>
                    <a:lnTo>
                      <a:pt x="137" y="484"/>
                    </a:lnTo>
                    <a:lnTo>
                      <a:pt x="137" y="484"/>
                    </a:lnTo>
                    <a:lnTo>
                      <a:pt x="137" y="484"/>
                    </a:lnTo>
                    <a:lnTo>
                      <a:pt x="137" y="484"/>
                    </a:lnTo>
                    <a:lnTo>
                      <a:pt x="137" y="476"/>
                    </a:lnTo>
                    <a:lnTo>
                      <a:pt x="137" y="476"/>
                    </a:lnTo>
                    <a:lnTo>
                      <a:pt x="145" y="476"/>
                    </a:lnTo>
                    <a:lnTo>
                      <a:pt x="145" y="476"/>
                    </a:lnTo>
                    <a:lnTo>
                      <a:pt x="145" y="476"/>
                    </a:lnTo>
                    <a:lnTo>
                      <a:pt x="145" y="476"/>
                    </a:lnTo>
                    <a:lnTo>
                      <a:pt x="145" y="476"/>
                    </a:lnTo>
                    <a:lnTo>
                      <a:pt x="145" y="476"/>
                    </a:lnTo>
                    <a:lnTo>
                      <a:pt x="145" y="476"/>
                    </a:lnTo>
                    <a:lnTo>
                      <a:pt x="145" y="476"/>
                    </a:lnTo>
                    <a:lnTo>
                      <a:pt x="154" y="476"/>
                    </a:lnTo>
                    <a:lnTo>
                      <a:pt x="154" y="476"/>
                    </a:lnTo>
                    <a:lnTo>
                      <a:pt x="154" y="468"/>
                    </a:lnTo>
                    <a:lnTo>
                      <a:pt x="154" y="468"/>
                    </a:lnTo>
                    <a:lnTo>
                      <a:pt x="154" y="468"/>
                    </a:lnTo>
                    <a:lnTo>
                      <a:pt x="154" y="468"/>
                    </a:lnTo>
                    <a:lnTo>
                      <a:pt x="154" y="468"/>
                    </a:lnTo>
                    <a:lnTo>
                      <a:pt x="154" y="468"/>
                    </a:lnTo>
                    <a:lnTo>
                      <a:pt x="154" y="468"/>
                    </a:lnTo>
                    <a:lnTo>
                      <a:pt x="162" y="468"/>
                    </a:lnTo>
                    <a:lnTo>
                      <a:pt x="162" y="468"/>
                    </a:lnTo>
                    <a:lnTo>
                      <a:pt x="170" y="468"/>
                    </a:lnTo>
                    <a:lnTo>
                      <a:pt x="170" y="468"/>
                    </a:lnTo>
                    <a:lnTo>
                      <a:pt x="178" y="468"/>
                    </a:lnTo>
                    <a:lnTo>
                      <a:pt x="178" y="468"/>
                    </a:lnTo>
                    <a:lnTo>
                      <a:pt x="178" y="468"/>
                    </a:lnTo>
                    <a:lnTo>
                      <a:pt x="178" y="468"/>
                    </a:lnTo>
                    <a:lnTo>
                      <a:pt x="178" y="468"/>
                    </a:lnTo>
                    <a:lnTo>
                      <a:pt x="178" y="468"/>
                    </a:lnTo>
                    <a:lnTo>
                      <a:pt x="178" y="468"/>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8"/>
                    </a:lnTo>
                    <a:lnTo>
                      <a:pt x="202" y="468"/>
                    </a:lnTo>
                    <a:lnTo>
                      <a:pt x="202" y="468"/>
                    </a:lnTo>
                    <a:lnTo>
                      <a:pt x="202" y="468"/>
                    </a:lnTo>
                    <a:lnTo>
                      <a:pt x="202" y="468"/>
                    </a:lnTo>
                    <a:lnTo>
                      <a:pt x="210" y="468"/>
                    </a:lnTo>
                    <a:lnTo>
                      <a:pt x="210" y="468"/>
                    </a:lnTo>
                    <a:lnTo>
                      <a:pt x="210" y="468"/>
                    </a:lnTo>
                    <a:lnTo>
                      <a:pt x="210" y="460"/>
                    </a:lnTo>
                    <a:lnTo>
                      <a:pt x="210" y="460"/>
                    </a:lnTo>
                    <a:lnTo>
                      <a:pt x="210" y="460"/>
                    </a:lnTo>
                    <a:lnTo>
                      <a:pt x="210" y="460"/>
                    </a:lnTo>
                    <a:lnTo>
                      <a:pt x="218" y="460"/>
                    </a:lnTo>
                    <a:lnTo>
                      <a:pt x="218" y="460"/>
                    </a:lnTo>
                    <a:lnTo>
                      <a:pt x="210" y="460"/>
                    </a:lnTo>
                    <a:lnTo>
                      <a:pt x="210" y="460"/>
                    </a:lnTo>
                    <a:lnTo>
                      <a:pt x="210" y="460"/>
                    </a:lnTo>
                    <a:lnTo>
                      <a:pt x="210" y="468"/>
                    </a:lnTo>
                    <a:lnTo>
                      <a:pt x="210" y="468"/>
                    </a:lnTo>
                    <a:lnTo>
                      <a:pt x="210" y="468"/>
                    </a:lnTo>
                    <a:lnTo>
                      <a:pt x="210" y="460"/>
                    </a:lnTo>
                    <a:lnTo>
                      <a:pt x="202" y="468"/>
                    </a:lnTo>
                    <a:lnTo>
                      <a:pt x="202" y="468"/>
                    </a:lnTo>
                    <a:lnTo>
                      <a:pt x="202" y="468"/>
                    </a:lnTo>
                    <a:lnTo>
                      <a:pt x="202" y="460"/>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94" y="460"/>
                    </a:lnTo>
                    <a:lnTo>
                      <a:pt x="194"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78" y="460"/>
                    </a:lnTo>
                    <a:lnTo>
                      <a:pt x="178" y="460"/>
                    </a:lnTo>
                    <a:lnTo>
                      <a:pt x="178" y="460"/>
                    </a:lnTo>
                    <a:lnTo>
                      <a:pt x="178" y="460"/>
                    </a:lnTo>
                    <a:lnTo>
                      <a:pt x="178" y="460"/>
                    </a:lnTo>
                    <a:lnTo>
                      <a:pt x="178" y="460"/>
                    </a:lnTo>
                    <a:lnTo>
                      <a:pt x="178" y="460"/>
                    </a:lnTo>
                    <a:lnTo>
                      <a:pt x="178"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54" y="460"/>
                    </a:lnTo>
                    <a:lnTo>
                      <a:pt x="154" y="460"/>
                    </a:lnTo>
                    <a:lnTo>
                      <a:pt x="154" y="460"/>
                    </a:lnTo>
                    <a:lnTo>
                      <a:pt x="145" y="460"/>
                    </a:lnTo>
                    <a:lnTo>
                      <a:pt x="145" y="460"/>
                    </a:lnTo>
                    <a:lnTo>
                      <a:pt x="145" y="460"/>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44"/>
                    </a:lnTo>
                    <a:lnTo>
                      <a:pt x="145" y="444"/>
                    </a:lnTo>
                    <a:lnTo>
                      <a:pt x="145" y="444"/>
                    </a:lnTo>
                    <a:lnTo>
                      <a:pt x="145"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29" y="444"/>
                    </a:lnTo>
                    <a:lnTo>
                      <a:pt x="129" y="444"/>
                    </a:lnTo>
                    <a:lnTo>
                      <a:pt x="129" y="444"/>
                    </a:lnTo>
                    <a:lnTo>
                      <a:pt x="121" y="444"/>
                    </a:lnTo>
                    <a:lnTo>
                      <a:pt x="121" y="444"/>
                    </a:lnTo>
                    <a:lnTo>
                      <a:pt x="121" y="444"/>
                    </a:lnTo>
                    <a:lnTo>
                      <a:pt x="121" y="452"/>
                    </a:lnTo>
                    <a:lnTo>
                      <a:pt x="121" y="444"/>
                    </a:lnTo>
                    <a:lnTo>
                      <a:pt x="121" y="452"/>
                    </a:lnTo>
                    <a:lnTo>
                      <a:pt x="121" y="452"/>
                    </a:lnTo>
                    <a:lnTo>
                      <a:pt x="121" y="452"/>
                    </a:lnTo>
                    <a:lnTo>
                      <a:pt x="121" y="452"/>
                    </a:lnTo>
                    <a:lnTo>
                      <a:pt x="121" y="452"/>
                    </a:lnTo>
                    <a:lnTo>
                      <a:pt x="121" y="452"/>
                    </a:lnTo>
                    <a:lnTo>
                      <a:pt x="121" y="452"/>
                    </a:lnTo>
                    <a:lnTo>
                      <a:pt x="121" y="452"/>
                    </a:lnTo>
                    <a:lnTo>
                      <a:pt x="121" y="460"/>
                    </a:lnTo>
                    <a:lnTo>
                      <a:pt x="121" y="460"/>
                    </a:lnTo>
                    <a:lnTo>
                      <a:pt x="121" y="460"/>
                    </a:lnTo>
                    <a:lnTo>
                      <a:pt x="121" y="460"/>
                    </a:lnTo>
                    <a:lnTo>
                      <a:pt x="129" y="460"/>
                    </a:lnTo>
                    <a:lnTo>
                      <a:pt x="129" y="460"/>
                    </a:lnTo>
                    <a:lnTo>
                      <a:pt x="129" y="460"/>
                    </a:lnTo>
                    <a:lnTo>
                      <a:pt x="129" y="460"/>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13" y="468"/>
                    </a:lnTo>
                    <a:lnTo>
                      <a:pt x="113" y="468"/>
                    </a:lnTo>
                    <a:lnTo>
                      <a:pt x="113" y="468"/>
                    </a:lnTo>
                    <a:lnTo>
                      <a:pt x="113" y="468"/>
                    </a:lnTo>
                    <a:lnTo>
                      <a:pt x="113" y="468"/>
                    </a:lnTo>
                    <a:lnTo>
                      <a:pt x="113" y="460"/>
                    </a:lnTo>
                    <a:lnTo>
                      <a:pt x="113" y="460"/>
                    </a:lnTo>
                    <a:lnTo>
                      <a:pt x="113" y="436"/>
                    </a:lnTo>
                    <a:lnTo>
                      <a:pt x="113" y="428"/>
                    </a:lnTo>
                    <a:lnTo>
                      <a:pt x="113" y="428"/>
                    </a:lnTo>
                    <a:lnTo>
                      <a:pt x="113" y="428"/>
                    </a:lnTo>
                    <a:lnTo>
                      <a:pt x="113" y="419"/>
                    </a:lnTo>
                    <a:lnTo>
                      <a:pt x="113" y="419"/>
                    </a:lnTo>
                    <a:lnTo>
                      <a:pt x="105" y="411"/>
                    </a:lnTo>
                    <a:lnTo>
                      <a:pt x="105" y="403"/>
                    </a:lnTo>
                    <a:lnTo>
                      <a:pt x="105" y="395"/>
                    </a:lnTo>
                    <a:lnTo>
                      <a:pt x="105" y="395"/>
                    </a:lnTo>
                    <a:lnTo>
                      <a:pt x="105" y="395"/>
                    </a:lnTo>
                    <a:lnTo>
                      <a:pt x="105" y="395"/>
                    </a:lnTo>
                    <a:lnTo>
                      <a:pt x="105" y="387"/>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89" y="379"/>
                    </a:lnTo>
                    <a:lnTo>
                      <a:pt x="89" y="379"/>
                    </a:lnTo>
                    <a:lnTo>
                      <a:pt x="89" y="379"/>
                    </a:lnTo>
                    <a:lnTo>
                      <a:pt x="89" y="379"/>
                    </a:lnTo>
                    <a:lnTo>
                      <a:pt x="89" y="371"/>
                    </a:lnTo>
                    <a:lnTo>
                      <a:pt x="89" y="371"/>
                    </a:lnTo>
                    <a:lnTo>
                      <a:pt x="89" y="371"/>
                    </a:lnTo>
                    <a:lnTo>
                      <a:pt x="89" y="371"/>
                    </a:lnTo>
                    <a:lnTo>
                      <a:pt x="81" y="371"/>
                    </a:lnTo>
                    <a:lnTo>
                      <a:pt x="81" y="371"/>
                    </a:lnTo>
                    <a:lnTo>
                      <a:pt x="81" y="371"/>
                    </a:lnTo>
                    <a:lnTo>
                      <a:pt x="81" y="371"/>
                    </a:lnTo>
                    <a:lnTo>
                      <a:pt x="81" y="363"/>
                    </a:lnTo>
                    <a:lnTo>
                      <a:pt x="81" y="363"/>
                    </a:lnTo>
                    <a:lnTo>
                      <a:pt x="81" y="363"/>
                    </a:lnTo>
                    <a:lnTo>
                      <a:pt x="81" y="363"/>
                    </a:lnTo>
                    <a:lnTo>
                      <a:pt x="81" y="363"/>
                    </a:lnTo>
                    <a:lnTo>
                      <a:pt x="81" y="363"/>
                    </a:lnTo>
                    <a:lnTo>
                      <a:pt x="81" y="363"/>
                    </a:lnTo>
                    <a:lnTo>
                      <a:pt x="81" y="363"/>
                    </a:lnTo>
                    <a:lnTo>
                      <a:pt x="81" y="355"/>
                    </a:lnTo>
                    <a:lnTo>
                      <a:pt x="81" y="355"/>
                    </a:lnTo>
                    <a:lnTo>
                      <a:pt x="81" y="355"/>
                    </a:lnTo>
                    <a:lnTo>
                      <a:pt x="81" y="355"/>
                    </a:lnTo>
                    <a:lnTo>
                      <a:pt x="81" y="355"/>
                    </a:lnTo>
                    <a:lnTo>
                      <a:pt x="81" y="355"/>
                    </a:lnTo>
                    <a:lnTo>
                      <a:pt x="81" y="355"/>
                    </a:lnTo>
                    <a:lnTo>
                      <a:pt x="81" y="355"/>
                    </a:lnTo>
                    <a:lnTo>
                      <a:pt x="81" y="347"/>
                    </a:lnTo>
                    <a:lnTo>
                      <a:pt x="81" y="347"/>
                    </a:lnTo>
                    <a:lnTo>
                      <a:pt x="81" y="347"/>
                    </a:lnTo>
                    <a:lnTo>
                      <a:pt x="81" y="347"/>
                    </a:lnTo>
                    <a:lnTo>
                      <a:pt x="81" y="347"/>
                    </a:lnTo>
                    <a:lnTo>
                      <a:pt x="81" y="347"/>
                    </a:lnTo>
                    <a:lnTo>
                      <a:pt x="81" y="347"/>
                    </a:lnTo>
                    <a:lnTo>
                      <a:pt x="81" y="347"/>
                    </a:lnTo>
                    <a:lnTo>
                      <a:pt x="81" y="347"/>
                    </a:lnTo>
                    <a:lnTo>
                      <a:pt x="81" y="339"/>
                    </a:lnTo>
                    <a:lnTo>
                      <a:pt x="81" y="339"/>
                    </a:lnTo>
                    <a:lnTo>
                      <a:pt x="81" y="331"/>
                    </a:lnTo>
                    <a:lnTo>
                      <a:pt x="81" y="331"/>
                    </a:lnTo>
                    <a:lnTo>
                      <a:pt x="81" y="331"/>
                    </a:lnTo>
                    <a:lnTo>
                      <a:pt x="81" y="331"/>
                    </a:lnTo>
                    <a:lnTo>
                      <a:pt x="81" y="331"/>
                    </a:lnTo>
                    <a:lnTo>
                      <a:pt x="81" y="331"/>
                    </a:lnTo>
                    <a:lnTo>
                      <a:pt x="81" y="331"/>
                    </a:lnTo>
                    <a:lnTo>
                      <a:pt x="81" y="331"/>
                    </a:lnTo>
                    <a:lnTo>
                      <a:pt x="81" y="331"/>
                    </a:lnTo>
                    <a:lnTo>
                      <a:pt x="81" y="331"/>
                    </a:lnTo>
                    <a:lnTo>
                      <a:pt x="73" y="323"/>
                    </a:lnTo>
                    <a:lnTo>
                      <a:pt x="73" y="323"/>
                    </a:lnTo>
                    <a:lnTo>
                      <a:pt x="73" y="315"/>
                    </a:lnTo>
                    <a:lnTo>
                      <a:pt x="73" y="315"/>
                    </a:lnTo>
                    <a:lnTo>
                      <a:pt x="73" y="315"/>
                    </a:lnTo>
                    <a:lnTo>
                      <a:pt x="73" y="315"/>
                    </a:lnTo>
                    <a:lnTo>
                      <a:pt x="73" y="306"/>
                    </a:lnTo>
                    <a:lnTo>
                      <a:pt x="65" y="298"/>
                    </a:lnTo>
                    <a:lnTo>
                      <a:pt x="65" y="298"/>
                    </a:lnTo>
                    <a:lnTo>
                      <a:pt x="65" y="298"/>
                    </a:lnTo>
                    <a:lnTo>
                      <a:pt x="65" y="290"/>
                    </a:lnTo>
                    <a:lnTo>
                      <a:pt x="65" y="290"/>
                    </a:lnTo>
                    <a:lnTo>
                      <a:pt x="65" y="282"/>
                    </a:lnTo>
                    <a:lnTo>
                      <a:pt x="65" y="282"/>
                    </a:lnTo>
                    <a:lnTo>
                      <a:pt x="65" y="282"/>
                    </a:lnTo>
                    <a:lnTo>
                      <a:pt x="65"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49" y="282"/>
                    </a:lnTo>
                    <a:lnTo>
                      <a:pt x="57" y="282"/>
                    </a:lnTo>
                    <a:lnTo>
                      <a:pt x="57" y="282"/>
                    </a:lnTo>
                    <a:lnTo>
                      <a:pt x="57" y="282"/>
                    </a:lnTo>
                    <a:lnTo>
                      <a:pt x="49" y="282"/>
                    </a:lnTo>
                    <a:lnTo>
                      <a:pt x="49" y="274"/>
                    </a:lnTo>
                    <a:lnTo>
                      <a:pt x="49" y="274"/>
                    </a:lnTo>
                    <a:lnTo>
                      <a:pt x="49" y="274"/>
                    </a:lnTo>
                    <a:lnTo>
                      <a:pt x="49" y="274"/>
                    </a:lnTo>
                    <a:lnTo>
                      <a:pt x="49" y="274"/>
                    </a:lnTo>
                    <a:lnTo>
                      <a:pt x="49" y="266"/>
                    </a:lnTo>
                    <a:lnTo>
                      <a:pt x="49" y="266"/>
                    </a:lnTo>
                    <a:lnTo>
                      <a:pt x="49" y="266"/>
                    </a:lnTo>
                    <a:lnTo>
                      <a:pt x="49" y="266"/>
                    </a:lnTo>
                    <a:lnTo>
                      <a:pt x="41" y="266"/>
                    </a:lnTo>
                    <a:lnTo>
                      <a:pt x="41" y="266"/>
                    </a:lnTo>
                    <a:lnTo>
                      <a:pt x="41" y="266"/>
                    </a:lnTo>
                    <a:lnTo>
                      <a:pt x="41" y="266"/>
                    </a:lnTo>
                    <a:lnTo>
                      <a:pt x="41" y="266"/>
                    </a:lnTo>
                    <a:lnTo>
                      <a:pt x="41" y="266"/>
                    </a:lnTo>
                    <a:lnTo>
                      <a:pt x="41" y="266"/>
                    </a:lnTo>
                    <a:lnTo>
                      <a:pt x="41" y="266"/>
                    </a:lnTo>
                    <a:lnTo>
                      <a:pt x="41" y="266"/>
                    </a:lnTo>
                    <a:lnTo>
                      <a:pt x="41" y="266"/>
                    </a:lnTo>
                    <a:lnTo>
                      <a:pt x="41" y="266"/>
                    </a:lnTo>
                    <a:lnTo>
                      <a:pt x="41" y="258"/>
                    </a:lnTo>
                    <a:lnTo>
                      <a:pt x="41" y="258"/>
                    </a:lnTo>
                    <a:lnTo>
                      <a:pt x="33" y="258"/>
                    </a:lnTo>
                    <a:lnTo>
                      <a:pt x="33" y="258"/>
                    </a:lnTo>
                    <a:lnTo>
                      <a:pt x="33" y="258"/>
                    </a:lnTo>
                    <a:lnTo>
                      <a:pt x="33" y="258"/>
                    </a:lnTo>
                    <a:lnTo>
                      <a:pt x="33" y="258"/>
                    </a:lnTo>
                    <a:lnTo>
                      <a:pt x="33" y="258"/>
                    </a:lnTo>
                    <a:lnTo>
                      <a:pt x="33" y="258"/>
                    </a:lnTo>
                    <a:lnTo>
                      <a:pt x="33" y="258"/>
                    </a:lnTo>
                    <a:lnTo>
                      <a:pt x="25" y="258"/>
                    </a:lnTo>
                    <a:lnTo>
                      <a:pt x="25" y="258"/>
                    </a:lnTo>
                    <a:lnTo>
                      <a:pt x="25" y="258"/>
                    </a:lnTo>
                    <a:lnTo>
                      <a:pt x="25" y="258"/>
                    </a:lnTo>
                    <a:lnTo>
                      <a:pt x="25" y="258"/>
                    </a:lnTo>
                    <a:lnTo>
                      <a:pt x="25" y="250"/>
                    </a:lnTo>
                    <a:lnTo>
                      <a:pt x="25" y="250"/>
                    </a:lnTo>
                    <a:lnTo>
                      <a:pt x="25" y="250"/>
                    </a:lnTo>
                    <a:lnTo>
                      <a:pt x="25" y="250"/>
                    </a:lnTo>
                    <a:lnTo>
                      <a:pt x="16" y="250"/>
                    </a:lnTo>
                    <a:lnTo>
                      <a:pt x="16" y="250"/>
                    </a:lnTo>
                    <a:lnTo>
                      <a:pt x="16" y="250"/>
                    </a:lnTo>
                    <a:lnTo>
                      <a:pt x="16" y="250"/>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34"/>
                    </a:lnTo>
                    <a:lnTo>
                      <a:pt x="16" y="242"/>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8" y="226"/>
                    </a:lnTo>
                    <a:lnTo>
                      <a:pt x="8" y="226"/>
                    </a:lnTo>
                    <a:lnTo>
                      <a:pt x="16" y="226"/>
                    </a:lnTo>
                    <a:lnTo>
                      <a:pt x="16"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0"/>
                    </a:lnTo>
                    <a:lnTo>
                      <a:pt x="8" y="210"/>
                    </a:lnTo>
                    <a:lnTo>
                      <a:pt x="8" y="210"/>
                    </a:lnTo>
                    <a:lnTo>
                      <a:pt x="8" y="210"/>
                    </a:lnTo>
                    <a:lnTo>
                      <a:pt x="8" y="210"/>
                    </a:lnTo>
                    <a:lnTo>
                      <a:pt x="8" y="210"/>
                    </a:lnTo>
                    <a:lnTo>
                      <a:pt x="8" y="210"/>
                    </a:lnTo>
                    <a:lnTo>
                      <a:pt x="8" y="210"/>
                    </a:lnTo>
                    <a:lnTo>
                      <a:pt x="8" y="202"/>
                    </a:lnTo>
                    <a:lnTo>
                      <a:pt x="8" y="202"/>
                    </a:lnTo>
                    <a:lnTo>
                      <a:pt x="8" y="202"/>
                    </a:lnTo>
                    <a:lnTo>
                      <a:pt x="8" y="202"/>
                    </a:lnTo>
                    <a:lnTo>
                      <a:pt x="8" y="202"/>
                    </a:lnTo>
                    <a:lnTo>
                      <a:pt x="8" y="202"/>
                    </a:lnTo>
                    <a:lnTo>
                      <a:pt x="8" y="202"/>
                    </a:lnTo>
                    <a:lnTo>
                      <a:pt x="8" y="202"/>
                    </a:lnTo>
                    <a:lnTo>
                      <a:pt x="8" y="202"/>
                    </a:lnTo>
                    <a:lnTo>
                      <a:pt x="8" y="202"/>
                    </a:lnTo>
                    <a:lnTo>
                      <a:pt x="8" y="194"/>
                    </a:lnTo>
                    <a:lnTo>
                      <a:pt x="8" y="202"/>
                    </a:lnTo>
                    <a:lnTo>
                      <a:pt x="8" y="194"/>
                    </a:lnTo>
                    <a:lnTo>
                      <a:pt x="8" y="194"/>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0" y="185"/>
                    </a:lnTo>
                    <a:lnTo>
                      <a:pt x="0" y="185"/>
                    </a:lnTo>
                    <a:lnTo>
                      <a:pt x="8" y="185"/>
                    </a:lnTo>
                    <a:lnTo>
                      <a:pt x="8" y="185"/>
                    </a:lnTo>
                    <a:lnTo>
                      <a:pt x="8" y="185"/>
                    </a:lnTo>
                    <a:lnTo>
                      <a:pt x="8" y="185"/>
                    </a:lnTo>
                    <a:lnTo>
                      <a:pt x="8" y="185"/>
                    </a:lnTo>
                    <a:lnTo>
                      <a:pt x="8" y="185"/>
                    </a:lnTo>
                    <a:lnTo>
                      <a:pt x="8" y="185"/>
                    </a:lnTo>
                    <a:lnTo>
                      <a:pt x="8" y="185"/>
                    </a:lnTo>
                    <a:lnTo>
                      <a:pt x="8" y="185"/>
                    </a:lnTo>
                    <a:lnTo>
                      <a:pt x="8" y="177"/>
                    </a:lnTo>
                    <a:lnTo>
                      <a:pt x="8" y="177"/>
                    </a:lnTo>
                    <a:lnTo>
                      <a:pt x="8" y="177"/>
                    </a:lnTo>
                    <a:lnTo>
                      <a:pt x="8" y="177"/>
                    </a:lnTo>
                    <a:lnTo>
                      <a:pt x="8" y="177"/>
                    </a:lnTo>
                    <a:lnTo>
                      <a:pt x="8" y="177"/>
                    </a:lnTo>
                    <a:lnTo>
                      <a:pt x="8" y="177"/>
                    </a:lnTo>
                    <a:lnTo>
                      <a:pt x="8" y="177"/>
                    </a:lnTo>
                    <a:lnTo>
                      <a:pt x="8" y="177"/>
                    </a:lnTo>
                    <a:lnTo>
                      <a:pt x="8" y="169"/>
                    </a:lnTo>
                    <a:lnTo>
                      <a:pt x="8" y="177"/>
                    </a:lnTo>
                    <a:lnTo>
                      <a:pt x="8" y="169"/>
                    </a:lnTo>
                    <a:lnTo>
                      <a:pt x="8" y="169"/>
                    </a:lnTo>
                    <a:lnTo>
                      <a:pt x="8" y="169"/>
                    </a:lnTo>
                    <a:lnTo>
                      <a:pt x="8" y="169"/>
                    </a:lnTo>
                    <a:lnTo>
                      <a:pt x="8" y="169"/>
                    </a:lnTo>
                    <a:lnTo>
                      <a:pt x="8" y="169"/>
                    </a:lnTo>
                    <a:lnTo>
                      <a:pt x="8" y="169"/>
                    </a:lnTo>
                    <a:lnTo>
                      <a:pt x="8" y="169"/>
                    </a:lnTo>
                    <a:lnTo>
                      <a:pt x="8" y="169"/>
                    </a:lnTo>
                    <a:lnTo>
                      <a:pt x="8" y="161"/>
                    </a:lnTo>
                    <a:lnTo>
                      <a:pt x="8" y="161"/>
                    </a:lnTo>
                    <a:lnTo>
                      <a:pt x="8" y="161"/>
                    </a:lnTo>
                    <a:lnTo>
                      <a:pt x="8" y="161"/>
                    </a:lnTo>
                    <a:lnTo>
                      <a:pt x="8" y="161"/>
                    </a:lnTo>
                    <a:lnTo>
                      <a:pt x="16" y="161"/>
                    </a:lnTo>
                    <a:lnTo>
                      <a:pt x="16" y="161"/>
                    </a:lnTo>
                    <a:lnTo>
                      <a:pt x="16" y="161"/>
                    </a:lnTo>
                    <a:lnTo>
                      <a:pt x="16" y="161"/>
                    </a:lnTo>
                    <a:lnTo>
                      <a:pt x="16" y="161"/>
                    </a:lnTo>
                    <a:lnTo>
                      <a:pt x="16" y="161"/>
                    </a:lnTo>
                    <a:lnTo>
                      <a:pt x="16" y="161"/>
                    </a:lnTo>
                    <a:lnTo>
                      <a:pt x="16" y="161"/>
                    </a:lnTo>
                    <a:lnTo>
                      <a:pt x="16" y="161"/>
                    </a:lnTo>
                    <a:lnTo>
                      <a:pt x="16" y="161"/>
                    </a:lnTo>
                    <a:lnTo>
                      <a:pt x="16" y="161"/>
                    </a:lnTo>
                    <a:lnTo>
                      <a:pt x="16" y="153"/>
                    </a:lnTo>
                    <a:lnTo>
                      <a:pt x="16" y="153"/>
                    </a:lnTo>
                    <a:lnTo>
                      <a:pt x="16" y="153"/>
                    </a:lnTo>
                    <a:lnTo>
                      <a:pt x="16" y="153"/>
                    </a:lnTo>
                    <a:lnTo>
                      <a:pt x="16" y="153"/>
                    </a:lnTo>
                    <a:lnTo>
                      <a:pt x="16" y="153"/>
                    </a:lnTo>
                    <a:lnTo>
                      <a:pt x="16" y="161"/>
                    </a:lnTo>
                    <a:lnTo>
                      <a:pt x="16" y="153"/>
                    </a:lnTo>
                    <a:lnTo>
                      <a:pt x="16" y="153"/>
                    </a:lnTo>
                    <a:lnTo>
                      <a:pt x="16" y="153"/>
                    </a:lnTo>
                    <a:lnTo>
                      <a:pt x="16" y="153"/>
                    </a:lnTo>
                    <a:lnTo>
                      <a:pt x="16" y="153"/>
                    </a:lnTo>
                    <a:lnTo>
                      <a:pt x="16" y="153"/>
                    </a:lnTo>
                    <a:lnTo>
                      <a:pt x="16" y="153"/>
                    </a:lnTo>
                    <a:lnTo>
                      <a:pt x="16" y="153"/>
                    </a:lnTo>
                    <a:lnTo>
                      <a:pt x="16" y="153"/>
                    </a:lnTo>
                    <a:lnTo>
                      <a:pt x="16" y="153"/>
                    </a:lnTo>
                    <a:lnTo>
                      <a:pt x="8" y="153"/>
                    </a:lnTo>
                    <a:lnTo>
                      <a:pt x="8" y="153"/>
                    </a:lnTo>
                    <a:lnTo>
                      <a:pt x="8" y="153"/>
                    </a:lnTo>
                    <a:lnTo>
                      <a:pt x="8" y="153"/>
                    </a:lnTo>
                    <a:lnTo>
                      <a:pt x="8" y="153"/>
                    </a:lnTo>
                    <a:lnTo>
                      <a:pt x="8" y="153"/>
                    </a:lnTo>
                    <a:lnTo>
                      <a:pt x="8" y="153"/>
                    </a:lnTo>
                    <a:lnTo>
                      <a:pt x="8" y="153"/>
                    </a:lnTo>
                    <a:lnTo>
                      <a:pt x="8" y="153"/>
                    </a:lnTo>
                    <a:lnTo>
                      <a:pt x="8" y="145"/>
                    </a:lnTo>
                    <a:lnTo>
                      <a:pt x="8" y="145"/>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0" y="137"/>
                    </a:lnTo>
                    <a:lnTo>
                      <a:pt x="8" y="137"/>
                    </a:lnTo>
                    <a:lnTo>
                      <a:pt x="8" y="137"/>
                    </a:lnTo>
                    <a:lnTo>
                      <a:pt x="8" y="137"/>
                    </a:lnTo>
                    <a:lnTo>
                      <a:pt x="8" y="137"/>
                    </a:lnTo>
                    <a:lnTo>
                      <a:pt x="8" y="137"/>
                    </a:lnTo>
                    <a:lnTo>
                      <a:pt x="8" y="137"/>
                    </a:lnTo>
                    <a:lnTo>
                      <a:pt x="8" y="137"/>
                    </a:lnTo>
                    <a:lnTo>
                      <a:pt x="8" y="137"/>
                    </a:lnTo>
                    <a:lnTo>
                      <a:pt x="16" y="137"/>
                    </a:lnTo>
                    <a:lnTo>
                      <a:pt x="16" y="137"/>
                    </a:lnTo>
                    <a:lnTo>
                      <a:pt x="16" y="137"/>
                    </a:lnTo>
                    <a:lnTo>
                      <a:pt x="16" y="137"/>
                    </a:lnTo>
                    <a:lnTo>
                      <a:pt x="16" y="137"/>
                    </a:lnTo>
                    <a:lnTo>
                      <a:pt x="16" y="137"/>
                    </a:lnTo>
                    <a:lnTo>
                      <a:pt x="16" y="137"/>
                    </a:lnTo>
                    <a:lnTo>
                      <a:pt x="16" y="137"/>
                    </a:lnTo>
                    <a:lnTo>
                      <a:pt x="16" y="137"/>
                    </a:lnTo>
                    <a:lnTo>
                      <a:pt x="25" y="137"/>
                    </a:lnTo>
                    <a:lnTo>
                      <a:pt x="25" y="137"/>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65" y="161"/>
                    </a:lnTo>
                    <a:lnTo>
                      <a:pt x="65" y="161"/>
                    </a:lnTo>
                    <a:lnTo>
                      <a:pt x="65" y="161"/>
                    </a:lnTo>
                    <a:lnTo>
                      <a:pt x="65" y="161"/>
                    </a:lnTo>
                    <a:lnTo>
                      <a:pt x="65" y="161"/>
                    </a:lnTo>
                    <a:lnTo>
                      <a:pt x="65" y="161"/>
                    </a:lnTo>
                    <a:lnTo>
                      <a:pt x="65" y="161"/>
                    </a:lnTo>
                    <a:lnTo>
                      <a:pt x="65" y="161"/>
                    </a:lnTo>
                    <a:lnTo>
                      <a:pt x="73" y="161"/>
                    </a:lnTo>
                    <a:lnTo>
                      <a:pt x="73" y="161"/>
                    </a:lnTo>
                    <a:lnTo>
                      <a:pt x="73" y="161"/>
                    </a:lnTo>
                    <a:lnTo>
                      <a:pt x="73" y="161"/>
                    </a:lnTo>
                    <a:lnTo>
                      <a:pt x="73" y="161"/>
                    </a:lnTo>
                    <a:lnTo>
                      <a:pt x="73" y="161"/>
                    </a:lnTo>
                    <a:lnTo>
                      <a:pt x="73" y="161"/>
                    </a:lnTo>
                    <a:lnTo>
                      <a:pt x="73" y="161"/>
                    </a:lnTo>
                    <a:lnTo>
                      <a:pt x="73" y="161"/>
                    </a:lnTo>
                    <a:lnTo>
                      <a:pt x="81" y="161"/>
                    </a:lnTo>
                    <a:lnTo>
                      <a:pt x="81" y="161"/>
                    </a:lnTo>
                    <a:lnTo>
                      <a:pt x="81" y="161"/>
                    </a:lnTo>
                    <a:lnTo>
                      <a:pt x="81" y="161"/>
                    </a:lnTo>
                    <a:lnTo>
                      <a:pt x="81" y="161"/>
                    </a:lnTo>
                    <a:lnTo>
                      <a:pt x="81" y="169"/>
                    </a:lnTo>
                    <a:lnTo>
                      <a:pt x="81"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97" y="169"/>
                    </a:lnTo>
                    <a:lnTo>
                      <a:pt x="97" y="169"/>
                    </a:lnTo>
                    <a:lnTo>
                      <a:pt x="97" y="169"/>
                    </a:lnTo>
                    <a:lnTo>
                      <a:pt x="97" y="169"/>
                    </a:lnTo>
                    <a:lnTo>
                      <a:pt x="97" y="169"/>
                    </a:lnTo>
                    <a:lnTo>
                      <a:pt x="97"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13" y="169"/>
                    </a:lnTo>
                    <a:lnTo>
                      <a:pt x="113" y="169"/>
                    </a:lnTo>
                    <a:lnTo>
                      <a:pt x="113" y="177"/>
                    </a:lnTo>
                    <a:lnTo>
                      <a:pt x="113" y="177"/>
                    </a:lnTo>
                    <a:lnTo>
                      <a:pt x="121" y="177"/>
                    </a:lnTo>
                    <a:lnTo>
                      <a:pt x="121" y="177"/>
                    </a:lnTo>
                    <a:lnTo>
                      <a:pt x="121" y="177"/>
                    </a:lnTo>
                    <a:lnTo>
                      <a:pt x="121" y="177"/>
                    </a:lnTo>
                    <a:lnTo>
                      <a:pt x="129" y="177"/>
                    </a:lnTo>
                    <a:lnTo>
                      <a:pt x="129" y="177"/>
                    </a:lnTo>
                    <a:lnTo>
                      <a:pt x="129" y="177"/>
                    </a:lnTo>
                    <a:lnTo>
                      <a:pt x="129" y="177"/>
                    </a:lnTo>
                    <a:lnTo>
                      <a:pt x="129" y="185"/>
                    </a:lnTo>
                    <a:lnTo>
                      <a:pt x="129" y="185"/>
                    </a:lnTo>
                    <a:lnTo>
                      <a:pt x="129" y="185"/>
                    </a:lnTo>
                    <a:lnTo>
                      <a:pt x="129" y="185"/>
                    </a:lnTo>
                    <a:lnTo>
                      <a:pt x="129" y="185"/>
                    </a:lnTo>
                    <a:lnTo>
                      <a:pt x="129" y="185"/>
                    </a:lnTo>
                    <a:lnTo>
                      <a:pt x="129" y="177"/>
                    </a:lnTo>
                    <a:lnTo>
                      <a:pt x="129" y="185"/>
                    </a:lnTo>
                    <a:lnTo>
                      <a:pt x="129" y="185"/>
                    </a:lnTo>
                    <a:lnTo>
                      <a:pt x="129" y="185"/>
                    </a:lnTo>
                    <a:lnTo>
                      <a:pt x="129" y="185"/>
                    </a:lnTo>
                    <a:lnTo>
                      <a:pt x="129" y="185"/>
                    </a:lnTo>
                    <a:lnTo>
                      <a:pt x="129" y="185"/>
                    </a:lnTo>
                    <a:lnTo>
                      <a:pt x="137" y="185"/>
                    </a:lnTo>
                    <a:lnTo>
                      <a:pt x="137" y="185"/>
                    </a:lnTo>
                    <a:lnTo>
                      <a:pt x="137" y="185"/>
                    </a:lnTo>
                    <a:lnTo>
                      <a:pt x="145" y="185"/>
                    </a:lnTo>
                    <a:lnTo>
                      <a:pt x="154" y="185"/>
                    </a:lnTo>
                    <a:lnTo>
                      <a:pt x="154" y="185"/>
                    </a:lnTo>
                    <a:lnTo>
                      <a:pt x="154" y="194"/>
                    </a:lnTo>
                    <a:lnTo>
                      <a:pt x="154" y="194"/>
                    </a:lnTo>
                    <a:lnTo>
                      <a:pt x="154" y="194"/>
                    </a:lnTo>
                    <a:lnTo>
                      <a:pt x="154" y="194"/>
                    </a:lnTo>
                    <a:lnTo>
                      <a:pt x="154" y="194"/>
                    </a:lnTo>
                    <a:lnTo>
                      <a:pt x="162" y="194"/>
                    </a:lnTo>
                    <a:lnTo>
                      <a:pt x="162" y="194"/>
                    </a:lnTo>
                    <a:lnTo>
                      <a:pt x="162" y="194"/>
                    </a:lnTo>
                    <a:lnTo>
                      <a:pt x="162" y="194"/>
                    </a:lnTo>
                    <a:lnTo>
                      <a:pt x="162" y="194"/>
                    </a:lnTo>
                    <a:lnTo>
                      <a:pt x="170" y="194"/>
                    </a:lnTo>
                    <a:lnTo>
                      <a:pt x="170" y="194"/>
                    </a:lnTo>
                    <a:lnTo>
                      <a:pt x="178" y="194"/>
                    </a:lnTo>
                    <a:lnTo>
                      <a:pt x="178" y="194"/>
                    </a:lnTo>
                    <a:lnTo>
                      <a:pt x="178" y="194"/>
                    </a:lnTo>
                    <a:lnTo>
                      <a:pt x="178" y="194"/>
                    </a:lnTo>
                    <a:lnTo>
                      <a:pt x="178" y="194"/>
                    </a:lnTo>
                    <a:lnTo>
                      <a:pt x="178" y="194"/>
                    </a:lnTo>
                    <a:lnTo>
                      <a:pt x="186" y="194"/>
                    </a:lnTo>
                    <a:lnTo>
                      <a:pt x="186" y="194"/>
                    </a:lnTo>
                    <a:lnTo>
                      <a:pt x="186" y="194"/>
                    </a:lnTo>
                    <a:lnTo>
                      <a:pt x="186" y="194"/>
                    </a:lnTo>
                    <a:lnTo>
                      <a:pt x="186" y="194"/>
                    </a:lnTo>
                    <a:lnTo>
                      <a:pt x="186" y="194"/>
                    </a:lnTo>
                    <a:lnTo>
                      <a:pt x="186" y="194"/>
                    </a:lnTo>
                    <a:lnTo>
                      <a:pt x="186" y="194"/>
                    </a:lnTo>
                    <a:lnTo>
                      <a:pt x="194" y="194"/>
                    </a:lnTo>
                    <a:lnTo>
                      <a:pt x="194" y="194"/>
                    </a:lnTo>
                    <a:lnTo>
                      <a:pt x="202" y="194"/>
                    </a:lnTo>
                    <a:lnTo>
                      <a:pt x="202" y="194"/>
                    </a:lnTo>
                    <a:lnTo>
                      <a:pt x="202" y="194"/>
                    </a:lnTo>
                    <a:lnTo>
                      <a:pt x="202" y="194"/>
                    </a:lnTo>
                    <a:lnTo>
                      <a:pt x="202" y="194"/>
                    </a:lnTo>
                    <a:lnTo>
                      <a:pt x="202"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8" y="194"/>
                    </a:lnTo>
                    <a:lnTo>
                      <a:pt x="218" y="194"/>
                    </a:lnTo>
                    <a:lnTo>
                      <a:pt x="218" y="194"/>
                    </a:lnTo>
                    <a:lnTo>
                      <a:pt x="218" y="194"/>
                    </a:lnTo>
                    <a:lnTo>
                      <a:pt x="218" y="194"/>
                    </a:lnTo>
                    <a:lnTo>
                      <a:pt x="226" y="194"/>
                    </a:lnTo>
                    <a:lnTo>
                      <a:pt x="226" y="194"/>
                    </a:lnTo>
                    <a:lnTo>
                      <a:pt x="226" y="194"/>
                    </a:lnTo>
                    <a:lnTo>
                      <a:pt x="226" y="194"/>
                    </a:lnTo>
                    <a:lnTo>
                      <a:pt x="226" y="194"/>
                    </a:lnTo>
                    <a:lnTo>
                      <a:pt x="226" y="194"/>
                    </a:lnTo>
                    <a:lnTo>
                      <a:pt x="226" y="194"/>
                    </a:lnTo>
                    <a:lnTo>
                      <a:pt x="234" y="202"/>
                    </a:lnTo>
                    <a:lnTo>
                      <a:pt x="234" y="202"/>
                    </a:lnTo>
                    <a:lnTo>
                      <a:pt x="234" y="202"/>
                    </a:lnTo>
                    <a:lnTo>
                      <a:pt x="234" y="202"/>
                    </a:lnTo>
                    <a:lnTo>
                      <a:pt x="234" y="194"/>
                    </a:lnTo>
                    <a:lnTo>
                      <a:pt x="234" y="194"/>
                    </a:lnTo>
                    <a:lnTo>
                      <a:pt x="234" y="194"/>
                    </a:lnTo>
                    <a:lnTo>
                      <a:pt x="234" y="194"/>
                    </a:lnTo>
                    <a:lnTo>
                      <a:pt x="242" y="194"/>
                    </a:lnTo>
                    <a:lnTo>
                      <a:pt x="242" y="194"/>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194"/>
                    </a:lnTo>
                    <a:lnTo>
                      <a:pt x="242" y="194"/>
                    </a:lnTo>
                    <a:lnTo>
                      <a:pt x="242" y="194"/>
                    </a:lnTo>
                    <a:lnTo>
                      <a:pt x="242" y="194"/>
                    </a:lnTo>
                    <a:lnTo>
                      <a:pt x="242" y="194"/>
                    </a:lnTo>
                    <a:lnTo>
                      <a:pt x="242" y="194"/>
                    </a:lnTo>
                    <a:lnTo>
                      <a:pt x="250" y="202"/>
                    </a:lnTo>
                    <a:lnTo>
                      <a:pt x="250" y="202"/>
                    </a:lnTo>
                    <a:lnTo>
                      <a:pt x="250" y="202"/>
                    </a:lnTo>
                    <a:lnTo>
                      <a:pt x="258" y="202"/>
                    </a:lnTo>
                    <a:lnTo>
                      <a:pt x="258" y="202"/>
                    </a:lnTo>
                    <a:lnTo>
                      <a:pt x="258" y="194"/>
                    </a:lnTo>
                    <a:lnTo>
                      <a:pt x="258" y="194"/>
                    </a:lnTo>
                    <a:lnTo>
                      <a:pt x="266" y="194"/>
                    </a:lnTo>
                    <a:lnTo>
                      <a:pt x="266" y="194"/>
                    </a:lnTo>
                    <a:lnTo>
                      <a:pt x="266" y="194"/>
                    </a:lnTo>
                    <a:lnTo>
                      <a:pt x="274" y="194"/>
                    </a:lnTo>
                    <a:lnTo>
                      <a:pt x="274" y="194"/>
                    </a:lnTo>
                    <a:lnTo>
                      <a:pt x="274" y="194"/>
                    </a:lnTo>
                    <a:lnTo>
                      <a:pt x="274" y="194"/>
                    </a:lnTo>
                    <a:lnTo>
                      <a:pt x="274" y="202"/>
                    </a:lnTo>
                    <a:lnTo>
                      <a:pt x="266" y="202"/>
                    </a:lnTo>
                    <a:lnTo>
                      <a:pt x="258" y="202"/>
                    </a:lnTo>
                    <a:lnTo>
                      <a:pt x="258" y="202"/>
                    </a:lnTo>
                    <a:lnTo>
                      <a:pt x="258" y="202"/>
                    </a:lnTo>
                    <a:lnTo>
                      <a:pt x="258" y="202"/>
                    </a:lnTo>
                    <a:lnTo>
                      <a:pt x="258" y="202"/>
                    </a:lnTo>
                    <a:lnTo>
                      <a:pt x="258" y="202"/>
                    </a:lnTo>
                    <a:lnTo>
                      <a:pt x="266" y="202"/>
                    </a:lnTo>
                    <a:lnTo>
                      <a:pt x="266" y="202"/>
                    </a:lnTo>
                    <a:lnTo>
                      <a:pt x="274" y="202"/>
                    </a:lnTo>
                    <a:lnTo>
                      <a:pt x="274" y="202"/>
                    </a:lnTo>
                    <a:lnTo>
                      <a:pt x="274" y="202"/>
                    </a:lnTo>
                    <a:lnTo>
                      <a:pt x="274" y="202"/>
                    </a:lnTo>
                    <a:lnTo>
                      <a:pt x="274" y="202"/>
                    </a:lnTo>
                    <a:lnTo>
                      <a:pt x="274" y="202"/>
                    </a:lnTo>
                    <a:lnTo>
                      <a:pt x="274" y="202"/>
                    </a:lnTo>
                    <a:lnTo>
                      <a:pt x="274" y="202"/>
                    </a:lnTo>
                    <a:lnTo>
                      <a:pt x="282" y="202"/>
                    </a:lnTo>
                    <a:lnTo>
                      <a:pt x="282" y="202"/>
                    </a:lnTo>
                    <a:lnTo>
                      <a:pt x="282" y="202"/>
                    </a:lnTo>
                    <a:lnTo>
                      <a:pt x="282" y="202"/>
                    </a:lnTo>
                    <a:lnTo>
                      <a:pt x="291" y="202"/>
                    </a:lnTo>
                    <a:lnTo>
                      <a:pt x="291" y="202"/>
                    </a:lnTo>
                    <a:lnTo>
                      <a:pt x="291" y="202"/>
                    </a:lnTo>
                    <a:lnTo>
                      <a:pt x="291" y="202"/>
                    </a:lnTo>
                    <a:lnTo>
                      <a:pt x="291" y="202"/>
                    </a:lnTo>
                    <a:lnTo>
                      <a:pt x="291" y="202"/>
                    </a:lnTo>
                    <a:lnTo>
                      <a:pt x="299" y="202"/>
                    </a:lnTo>
                    <a:lnTo>
                      <a:pt x="299" y="202"/>
                    </a:lnTo>
                    <a:lnTo>
                      <a:pt x="299" y="202"/>
                    </a:lnTo>
                    <a:lnTo>
                      <a:pt x="299" y="202"/>
                    </a:lnTo>
                    <a:lnTo>
                      <a:pt x="299" y="202"/>
                    </a:lnTo>
                    <a:lnTo>
                      <a:pt x="299" y="202"/>
                    </a:lnTo>
                    <a:lnTo>
                      <a:pt x="299" y="202"/>
                    </a:lnTo>
                    <a:lnTo>
                      <a:pt x="299" y="202"/>
                    </a:lnTo>
                    <a:lnTo>
                      <a:pt x="307" y="202"/>
                    </a:lnTo>
                    <a:lnTo>
                      <a:pt x="307" y="202"/>
                    </a:lnTo>
                    <a:lnTo>
                      <a:pt x="307" y="202"/>
                    </a:lnTo>
                    <a:lnTo>
                      <a:pt x="307" y="202"/>
                    </a:lnTo>
                    <a:lnTo>
                      <a:pt x="315" y="194"/>
                    </a:lnTo>
                    <a:lnTo>
                      <a:pt x="323" y="194"/>
                    </a:lnTo>
                    <a:lnTo>
                      <a:pt x="323" y="194"/>
                    </a:lnTo>
                    <a:lnTo>
                      <a:pt x="323" y="194"/>
                    </a:lnTo>
                    <a:lnTo>
                      <a:pt x="323"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94"/>
                    </a:lnTo>
                    <a:lnTo>
                      <a:pt x="331" y="194"/>
                    </a:lnTo>
                    <a:lnTo>
                      <a:pt x="331" y="194"/>
                    </a:lnTo>
                    <a:lnTo>
                      <a:pt x="331" y="185"/>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9" y="202"/>
                    </a:lnTo>
                    <a:lnTo>
                      <a:pt x="339" y="202"/>
                    </a:lnTo>
                    <a:lnTo>
                      <a:pt x="347" y="202"/>
                    </a:lnTo>
                    <a:lnTo>
                      <a:pt x="347" y="202"/>
                    </a:lnTo>
                    <a:lnTo>
                      <a:pt x="347" y="210"/>
                    </a:lnTo>
                    <a:lnTo>
                      <a:pt x="347" y="210"/>
                    </a:lnTo>
                    <a:lnTo>
                      <a:pt x="347" y="218"/>
                    </a:lnTo>
                    <a:lnTo>
                      <a:pt x="347" y="218"/>
                    </a:lnTo>
                    <a:lnTo>
                      <a:pt x="347" y="218"/>
                    </a:lnTo>
                    <a:lnTo>
                      <a:pt x="355" y="218"/>
                    </a:lnTo>
                    <a:lnTo>
                      <a:pt x="355" y="218"/>
                    </a:lnTo>
                    <a:lnTo>
                      <a:pt x="355" y="226"/>
                    </a:lnTo>
                    <a:lnTo>
                      <a:pt x="355" y="218"/>
                    </a:lnTo>
                    <a:lnTo>
                      <a:pt x="355" y="226"/>
                    </a:lnTo>
                    <a:lnTo>
                      <a:pt x="355" y="226"/>
                    </a:lnTo>
                    <a:lnTo>
                      <a:pt x="355" y="226"/>
                    </a:lnTo>
                    <a:lnTo>
                      <a:pt x="355" y="226"/>
                    </a:lnTo>
                    <a:lnTo>
                      <a:pt x="355" y="226"/>
                    </a:lnTo>
                    <a:lnTo>
                      <a:pt x="355" y="226"/>
                    </a:lnTo>
                    <a:lnTo>
                      <a:pt x="355" y="218"/>
                    </a:lnTo>
                    <a:lnTo>
                      <a:pt x="355" y="218"/>
                    </a:lnTo>
                    <a:lnTo>
                      <a:pt x="355" y="218"/>
                    </a:lnTo>
                    <a:lnTo>
                      <a:pt x="355" y="218"/>
                    </a:lnTo>
                    <a:lnTo>
                      <a:pt x="355" y="218"/>
                    </a:lnTo>
                    <a:lnTo>
                      <a:pt x="355" y="218"/>
                    </a:lnTo>
                    <a:lnTo>
                      <a:pt x="355" y="210"/>
                    </a:lnTo>
                    <a:lnTo>
                      <a:pt x="347" y="210"/>
                    </a:lnTo>
                    <a:lnTo>
                      <a:pt x="347" y="210"/>
                    </a:lnTo>
                    <a:lnTo>
                      <a:pt x="347" y="210"/>
                    </a:lnTo>
                    <a:lnTo>
                      <a:pt x="347" y="210"/>
                    </a:lnTo>
                    <a:lnTo>
                      <a:pt x="347" y="210"/>
                    </a:lnTo>
                    <a:lnTo>
                      <a:pt x="347" y="210"/>
                    </a:lnTo>
                    <a:lnTo>
                      <a:pt x="347" y="210"/>
                    </a:lnTo>
                    <a:lnTo>
                      <a:pt x="347" y="210"/>
                    </a:lnTo>
                    <a:lnTo>
                      <a:pt x="347" y="210"/>
                    </a:lnTo>
                    <a:lnTo>
                      <a:pt x="355" y="210"/>
                    </a:lnTo>
                    <a:lnTo>
                      <a:pt x="355" y="210"/>
                    </a:lnTo>
                    <a:lnTo>
                      <a:pt x="355" y="210"/>
                    </a:lnTo>
                    <a:lnTo>
                      <a:pt x="355" y="210"/>
                    </a:lnTo>
                    <a:lnTo>
                      <a:pt x="363" y="210"/>
                    </a:lnTo>
                    <a:lnTo>
                      <a:pt x="363" y="210"/>
                    </a:lnTo>
                    <a:lnTo>
                      <a:pt x="363" y="210"/>
                    </a:lnTo>
                    <a:lnTo>
                      <a:pt x="363" y="210"/>
                    </a:lnTo>
                    <a:lnTo>
                      <a:pt x="363" y="210"/>
                    </a:lnTo>
                    <a:lnTo>
                      <a:pt x="363" y="210"/>
                    </a:lnTo>
                    <a:lnTo>
                      <a:pt x="371" y="210"/>
                    </a:lnTo>
                    <a:lnTo>
                      <a:pt x="371" y="210"/>
                    </a:lnTo>
                    <a:lnTo>
                      <a:pt x="371" y="210"/>
                    </a:lnTo>
                    <a:lnTo>
                      <a:pt x="371" y="210"/>
                    </a:lnTo>
                    <a:lnTo>
                      <a:pt x="371" y="210"/>
                    </a:lnTo>
                    <a:lnTo>
                      <a:pt x="371" y="210"/>
                    </a:lnTo>
                    <a:lnTo>
                      <a:pt x="371" y="210"/>
                    </a:lnTo>
                    <a:lnTo>
                      <a:pt x="371" y="210"/>
                    </a:lnTo>
                    <a:lnTo>
                      <a:pt x="371" y="218"/>
                    </a:lnTo>
                    <a:lnTo>
                      <a:pt x="371" y="218"/>
                    </a:lnTo>
                    <a:lnTo>
                      <a:pt x="371" y="218"/>
                    </a:lnTo>
                    <a:lnTo>
                      <a:pt x="371" y="218"/>
                    </a:lnTo>
                    <a:lnTo>
                      <a:pt x="371" y="218"/>
                    </a:lnTo>
                    <a:lnTo>
                      <a:pt x="371" y="218"/>
                    </a:lnTo>
                    <a:lnTo>
                      <a:pt x="371" y="218"/>
                    </a:lnTo>
                    <a:lnTo>
                      <a:pt x="379" y="218"/>
                    </a:lnTo>
                    <a:lnTo>
                      <a:pt x="379" y="218"/>
                    </a:lnTo>
                    <a:lnTo>
                      <a:pt x="379" y="218"/>
                    </a:lnTo>
                    <a:lnTo>
                      <a:pt x="379" y="218"/>
                    </a:lnTo>
                    <a:lnTo>
                      <a:pt x="379" y="218"/>
                    </a:lnTo>
                    <a:lnTo>
                      <a:pt x="379" y="218"/>
                    </a:lnTo>
                    <a:lnTo>
                      <a:pt x="379" y="218"/>
                    </a:lnTo>
                    <a:lnTo>
                      <a:pt x="379" y="218"/>
                    </a:lnTo>
                    <a:lnTo>
                      <a:pt x="387" y="226"/>
                    </a:lnTo>
                    <a:lnTo>
                      <a:pt x="387" y="226"/>
                    </a:lnTo>
                    <a:lnTo>
                      <a:pt x="387" y="226"/>
                    </a:lnTo>
                    <a:lnTo>
                      <a:pt x="387" y="226"/>
                    </a:lnTo>
                    <a:lnTo>
                      <a:pt x="387" y="226"/>
                    </a:lnTo>
                    <a:lnTo>
                      <a:pt x="387" y="226"/>
                    </a:lnTo>
                    <a:lnTo>
                      <a:pt x="379" y="226"/>
                    </a:lnTo>
                    <a:lnTo>
                      <a:pt x="379" y="226"/>
                    </a:lnTo>
                    <a:lnTo>
                      <a:pt x="379" y="226"/>
                    </a:lnTo>
                    <a:lnTo>
                      <a:pt x="379" y="226"/>
                    </a:lnTo>
                    <a:lnTo>
                      <a:pt x="379" y="234"/>
                    </a:lnTo>
                    <a:lnTo>
                      <a:pt x="379" y="234"/>
                    </a:lnTo>
                    <a:lnTo>
                      <a:pt x="379" y="234"/>
                    </a:lnTo>
                    <a:lnTo>
                      <a:pt x="379" y="234"/>
                    </a:lnTo>
                    <a:lnTo>
                      <a:pt x="379" y="234"/>
                    </a:lnTo>
                    <a:lnTo>
                      <a:pt x="379" y="234"/>
                    </a:lnTo>
                    <a:lnTo>
                      <a:pt x="379" y="234"/>
                    </a:lnTo>
                    <a:lnTo>
                      <a:pt x="387" y="234"/>
                    </a:lnTo>
                    <a:lnTo>
                      <a:pt x="387" y="234"/>
                    </a:lnTo>
                    <a:lnTo>
                      <a:pt x="387" y="226"/>
                    </a:lnTo>
                    <a:lnTo>
                      <a:pt x="387" y="226"/>
                    </a:lnTo>
                    <a:lnTo>
                      <a:pt x="387" y="226"/>
                    </a:lnTo>
                    <a:lnTo>
                      <a:pt x="387" y="226"/>
                    </a:lnTo>
                    <a:lnTo>
                      <a:pt x="387" y="226"/>
                    </a:lnTo>
                    <a:lnTo>
                      <a:pt x="387" y="226"/>
                    </a:lnTo>
                    <a:lnTo>
                      <a:pt x="387" y="226"/>
                    </a:lnTo>
                    <a:lnTo>
                      <a:pt x="387" y="226"/>
                    </a:lnTo>
                    <a:lnTo>
                      <a:pt x="387" y="226"/>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02"/>
                    </a:lnTo>
                    <a:lnTo>
                      <a:pt x="379" y="202"/>
                    </a:lnTo>
                    <a:lnTo>
                      <a:pt x="379" y="202"/>
                    </a:lnTo>
                    <a:lnTo>
                      <a:pt x="387" y="202"/>
                    </a:lnTo>
                    <a:lnTo>
                      <a:pt x="387" y="202"/>
                    </a:lnTo>
                    <a:lnTo>
                      <a:pt x="387" y="202"/>
                    </a:lnTo>
                    <a:lnTo>
                      <a:pt x="387" y="202"/>
                    </a:lnTo>
                    <a:lnTo>
                      <a:pt x="387" y="202"/>
                    </a:lnTo>
                    <a:lnTo>
                      <a:pt x="387" y="202"/>
                    </a:lnTo>
                    <a:lnTo>
                      <a:pt x="387" y="202"/>
                    </a:lnTo>
                    <a:lnTo>
                      <a:pt x="395" y="194"/>
                    </a:lnTo>
                    <a:lnTo>
                      <a:pt x="395" y="194"/>
                    </a:lnTo>
                    <a:lnTo>
                      <a:pt x="403" y="194"/>
                    </a:lnTo>
                    <a:lnTo>
                      <a:pt x="403" y="194"/>
                    </a:lnTo>
                    <a:lnTo>
                      <a:pt x="403" y="194"/>
                    </a:lnTo>
                    <a:lnTo>
                      <a:pt x="403" y="194"/>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26"/>
                    </a:lnTo>
                    <a:lnTo>
                      <a:pt x="403" y="226"/>
                    </a:lnTo>
                    <a:lnTo>
                      <a:pt x="403" y="226"/>
                    </a:lnTo>
                    <a:lnTo>
                      <a:pt x="403" y="226"/>
                    </a:lnTo>
                    <a:lnTo>
                      <a:pt x="411" y="218"/>
                    </a:lnTo>
                    <a:lnTo>
                      <a:pt x="411" y="218"/>
                    </a:lnTo>
                    <a:lnTo>
                      <a:pt x="411" y="218"/>
                    </a:lnTo>
                    <a:lnTo>
                      <a:pt x="411" y="218"/>
                    </a:lnTo>
                    <a:lnTo>
                      <a:pt x="411" y="226"/>
                    </a:lnTo>
                    <a:lnTo>
                      <a:pt x="411" y="226"/>
                    </a:lnTo>
                    <a:lnTo>
                      <a:pt x="411" y="226"/>
                    </a:lnTo>
                    <a:lnTo>
                      <a:pt x="411" y="226"/>
                    </a:lnTo>
                    <a:lnTo>
                      <a:pt x="411" y="226"/>
                    </a:lnTo>
                    <a:lnTo>
                      <a:pt x="411" y="226"/>
                    </a:lnTo>
                    <a:lnTo>
                      <a:pt x="411" y="234"/>
                    </a:lnTo>
                    <a:lnTo>
                      <a:pt x="411" y="226"/>
                    </a:lnTo>
                    <a:lnTo>
                      <a:pt x="411" y="234"/>
                    </a:lnTo>
                    <a:lnTo>
                      <a:pt x="411" y="234"/>
                    </a:lnTo>
                    <a:lnTo>
                      <a:pt x="411" y="234"/>
                    </a:lnTo>
                    <a:lnTo>
                      <a:pt x="420" y="234"/>
                    </a:lnTo>
                    <a:lnTo>
                      <a:pt x="420" y="234"/>
                    </a:lnTo>
                    <a:lnTo>
                      <a:pt x="420" y="234"/>
                    </a:lnTo>
                    <a:lnTo>
                      <a:pt x="420" y="234"/>
                    </a:lnTo>
                    <a:lnTo>
                      <a:pt x="420" y="234"/>
                    </a:lnTo>
                    <a:lnTo>
                      <a:pt x="420" y="234"/>
                    </a:lnTo>
                    <a:lnTo>
                      <a:pt x="420" y="234"/>
                    </a:lnTo>
                    <a:lnTo>
                      <a:pt x="420" y="234"/>
                    </a:lnTo>
                    <a:lnTo>
                      <a:pt x="420" y="234"/>
                    </a:lnTo>
                    <a:lnTo>
                      <a:pt x="420" y="242"/>
                    </a:lnTo>
                    <a:lnTo>
                      <a:pt x="420" y="234"/>
                    </a:lnTo>
                    <a:lnTo>
                      <a:pt x="420" y="242"/>
                    </a:lnTo>
                    <a:lnTo>
                      <a:pt x="420" y="242"/>
                    </a:lnTo>
                    <a:lnTo>
                      <a:pt x="420" y="242"/>
                    </a:lnTo>
                    <a:lnTo>
                      <a:pt x="420" y="242"/>
                    </a:lnTo>
                    <a:lnTo>
                      <a:pt x="420" y="234"/>
                    </a:lnTo>
                    <a:lnTo>
                      <a:pt x="420" y="234"/>
                    </a:lnTo>
                    <a:lnTo>
                      <a:pt x="420" y="234"/>
                    </a:lnTo>
                    <a:lnTo>
                      <a:pt x="420" y="234"/>
                    </a:lnTo>
                    <a:lnTo>
                      <a:pt x="420" y="242"/>
                    </a:lnTo>
                    <a:lnTo>
                      <a:pt x="420" y="242"/>
                    </a:lnTo>
                    <a:lnTo>
                      <a:pt x="420" y="242"/>
                    </a:lnTo>
                    <a:lnTo>
                      <a:pt x="420" y="242"/>
                    </a:lnTo>
                    <a:lnTo>
                      <a:pt x="420" y="242"/>
                    </a:lnTo>
                    <a:lnTo>
                      <a:pt x="420" y="242"/>
                    </a:lnTo>
                    <a:lnTo>
                      <a:pt x="420" y="242"/>
                    </a:lnTo>
                    <a:lnTo>
                      <a:pt x="420" y="242"/>
                    </a:lnTo>
                    <a:lnTo>
                      <a:pt x="420" y="250"/>
                    </a:lnTo>
                    <a:lnTo>
                      <a:pt x="420" y="250"/>
                    </a:lnTo>
                    <a:lnTo>
                      <a:pt x="420" y="250"/>
                    </a:lnTo>
                    <a:lnTo>
                      <a:pt x="420" y="250"/>
                    </a:lnTo>
                    <a:lnTo>
                      <a:pt x="420" y="250"/>
                    </a:lnTo>
                    <a:lnTo>
                      <a:pt x="411" y="250"/>
                    </a:lnTo>
                    <a:lnTo>
                      <a:pt x="411" y="250"/>
                    </a:lnTo>
                    <a:lnTo>
                      <a:pt x="411" y="250"/>
                    </a:lnTo>
                    <a:lnTo>
                      <a:pt x="420" y="250"/>
                    </a:lnTo>
                    <a:lnTo>
                      <a:pt x="420" y="250"/>
                    </a:lnTo>
                    <a:lnTo>
                      <a:pt x="420" y="250"/>
                    </a:lnTo>
                    <a:lnTo>
                      <a:pt x="420" y="250"/>
                    </a:lnTo>
                    <a:lnTo>
                      <a:pt x="420" y="250"/>
                    </a:lnTo>
                    <a:lnTo>
                      <a:pt x="420" y="250"/>
                    </a:lnTo>
                    <a:lnTo>
                      <a:pt x="420" y="242"/>
                    </a:lnTo>
                    <a:lnTo>
                      <a:pt x="420" y="242"/>
                    </a:lnTo>
                    <a:lnTo>
                      <a:pt x="420" y="242"/>
                    </a:lnTo>
                    <a:lnTo>
                      <a:pt x="420" y="242"/>
                    </a:lnTo>
                    <a:lnTo>
                      <a:pt x="428" y="242"/>
                    </a:lnTo>
                    <a:lnTo>
                      <a:pt x="428" y="242"/>
                    </a:lnTo>
                    <a:lnTo>
                      <a:pt x="428" y="242"/>
                    </a:lnTo>
                    <a:lnTo>
                      <a:pt x="428" y="242"/>
                    </a:lnTo>
                    <a:lnTo>
                      <a:pt x="428" y="242"/>
                    </a:lnTo>
                    <a:lnTo>
                      <a:pt x="428" y="242"/>
                    </a:lnTo>
                    <a:lnTo>
                      <a:pt x="428" y="250"/>
                    </a:lnTo>
                    <a:lnTo>
                      <a:pt x="428" y="250"/>
                    </a:lnTo>
                    <a:lnTo>
                      <a:pt x="428" y="250"/>
                    </a:lnTo>
                    <a:lnTo>
                      <a:pt x="428" y="250"/>
                    </a:lnTo>
                    <a:lnTo>
                      <a:pt x="428" y="250"/>
                    </a:lnTo>
                    <a:lnTo>
                      <a:pt x="428" y="250"/>
                    </a:lnTo>
                    <a:lnTo>
                      <a:pt x="428" y="250"/>
                    </a:lnTo>
                    <a:lnTo>
                      <a:pt x="428" y="250"/>
                    </a:lnTo>
                    <a:lnTo>
                      <a:pt x="436" y="250"/>
                    </a:lnTo>
                    <a:lnTo>
                      <a:pt x="436" y="250"/>
                    </a:lnTo>
                    <a:lnTo>
                      <a:pt x="436" y="250"/>
                    </a:lnTo>
                    <a:lnTo>
                      <a:pt x="436" y="250"/>
                    </a:lnTo>
                    <a:lnTo>
                      <a:pt x="436" y="250"/>
                    </a:lnTo>
                    <a:lnTo>
                      <a:pt x="436" y="250"/>
                    </a:lnTo>
                    <a:lnTo>
                      <a:pt x="436" y="258"/>
                    </a:lnTo>
                    <a:lnTo>
                      <a:pt x="436" y="258"/>
                    </a:lnTo>
                    <a:lnTo>
                      <a:pt x="436" y="258"/>
                    </a:lnTo>
                    <a:lnTo>
                      <a:pt x="436" y="258"/>
                    </a:lnTo>
                    <a:lnTo>
                      <a:pt x="436" y="258"/>
                    </a:lnTo>
                    <a:lnTo>
                      <a:pt x="436" y="258"/>
                    </a:lnTo>
                    <a:lnTo>
                      <a:pt x="436" y="258"/>
                    </a:lnTo>
                    <a:lnTo>
                      <a:pt x="428" y="258"/>
                    </a:lnTo>
                    <a:lnTo>
                      <a:pt x="436" y="258"/>
                    </a:lnTo>
                    <a:lnTo>
                      <a:pt x="428" y="258"/>
                    </a:lnTo>
                    <a:lnTo>
                      <a:pt x="428" y="258"/>
                    </a:lnTo>
                    <a:lnTo>
                      <a:pt x="428" y="258"/>
                    </a:lnTo>
                    <a:lnTo>
                      <a:pt x="428" y="258"/>
                    </a:lnTo>
                    <a:lnTo>
                      <a:pt x="428" y="258"/>
                    </a:lnTo>
                    <a:lnTo>
                      <a:pt x="428" y="258"/>
                    </a:lnTo>
                    <a:lnTo>
                      <a:pt x="428" y="258"/>
                    </a:lnTo>
                    <a:lnTo>
                      <a:pt x="428" y="258"/>
                    </a:lnTo>
                    <a:lnTo>
                      <a:pt x="428" y="258"/>
                    </a:lnTo>
                    <a:lnTo>
                      <a:pt x="428" y="258"/>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0" y="266"/>
                    </a:lnTo>
                    <a:lnTo>
                      <a:pt x="420" y="266"/>
                    </a:lnTo>
                    <a:lnTo>
                      <a:pt x="420" y="266"/>
                    </a:lnTo>
                    <a:lnTo>
                      <a:pt x="420" y="266"/>
                    </a:lnTo>
                    <a:lnTo>
                      <a:pt x="420" y="266"/>
                    </a:lnTo>
                    <a:lnTo>
                      <a:pt x="420" y="266"/>
                    </a:lnTo>
                    <a:lnTo>
                      <a:pt x="420" y="266"/>
                    </a:lnTo>
                    <a:lnTo>
                      <a:pt x="420" y="266"/>
                    </a:lnTo>
                    <a:lnTo>
                      <a:pt x="411" y="266"/>
                    </a:lnTo>
                    <a:lnTo>
                      <a:pt x="411" y="266"/>
                    </a:lnTo>
                    <a:lnTo>
                      <a:pt x="411" y="274"/>
                    </a:lnTo>
                    <a:lnTo>
                      <a:pt x="411" y="274"/>
                    </a:lnTo>
                    <a:lnTo>
                      <a:pt x="411" y="274"/>
                    </a:lnTo>
                    <a:lnTo>
                      <a:pt x="411" y="274"/>
                    </a:lnTo>
                    <a:lnTo>
                      <a:pt x="403" y="274"/>
                    </a:lnTo>
                    <a:lnTo>
                      <a:pt x="411" y="274"/>
                    </a:lnTo>
                    <a:lnTo>
                      <a:pt x="403" y="274"/>
                    </a:lnTo>
                    <a:lnTo>
                      <a:pt x="403" y="274"/>
                    </a:lnTo>
                    <a:lnTo>
                      <a:pt x="403" y="282"/>
                    </a:lnTo>
                    <a:lnTo>
                      <a:pt x="403" y="282"/>
                    </a:lnTo>
                    <a:lnTo>
                      <a:pt x="403" y="282"/>
                    </a:lnTo>
                    <a:lnTo>
                      <a:pt x="403" y="282"/>
                    </a:lnTo>
                    <a:lnTo>
                      <a:pt x="403" y="282"/>
                    </a:lnTo>
                    <a:lnTo>
                      <a:pt x="403" y="290"/>
                    </a:lnTo>
                    <a:lnTo>
                      <a:pt x="403" y="290"/>
                    </a:lnTo>
                    <a:lnTo>
                      <a:pt x="403" y="290"/>
                    </a:lnTo>
                    <a:lnTo>
                      <a:pt x="403" y="290"/>
                    </a:lnTo>
                    <a:lnTo>
                      <a:pt x="395" y="290"/>
                    </a:lnTo>
                    <a:lnTo>
                      <a:pt x="403" y="290"/>
                    </a:lnTo>
                    <a:lnTo>
                      <a:pt x="395" y="290"/>
                    </a:lnTo>
                    <a:lnTo>
                      <a:pt x="395" y="290"/>
                    </a:lnTo>
                    <a:lnTo>
                      <a:pt x="403" y="298"/>
                    </a:lnTo>
                    <a:lnTo>
                      <a:pt x="395" y="298"/>
                    </a:lnTo>
                    <a:lnTo>
                      <a:pt x="403" y="298"/>
                    </a:lnTo>
                    <a:lnTo>
                      <a:pt x="403" y="298"/>
                    </a:lnTo>
                    <a:lnTo>
                      <a:pt x="403" y="298"/>
                    </a:lnTo>
                    <a:lnTo>
                      <a:pt x="403" y="298"/>
                    </a:lnTo>
                    <a:lnTo>
                      <a:pt x="403" y="298"/>
                    </a:lnTo>
                    <a:lnTo>
                      <a:pt x="403" y="298"/>
                    </a:lnTo>
                    <a:lnTo>
                      <a:pt x="395" y="298"/>
                    </a:lnTo>
                    <a:lnTo>
                      <a:pt x="395" y="298"/>
                    </a:lnTo>
                    <a:lnTo>
                      <a:pt x="395" y="298"/>
                    </a:lnTo>
                    <a:lnTo>
                      <a:pt x="395" y="298"/>
                    </a:lnTo>
                    <a:lnTo>
                      <a:pt x="395" y="298"/>
                    </a:lnTo>
                    <a:lnTo>
                      <a:pt x="395" y="298"/>
                    </a:lnTo>
                    <a:lnTo>
                      <a:pt x="395" y="298"/>
                    </a:lnTo>
                    <a:lnTo>
                      <a:pt x="395" y="298"/>
                    </a:lnTo>
                    <a:lnTo>
                      <a:pt x="387" y="298"/>
                    </a:lnTo>
                    <a:lnTo>
                      <a:pt x="387" y="298"/>
                    </a:lnTo>
                    <a:lnTo>
                      <a:pt x="387" y="298"/>
                    </a:lnTo>
                    <a:lnTo>
                      <a:pt x="387" y="298"/>
                    </a:lnTo>
                    <a:lnTo>
                      <a:pt x="387" y="290"/>
                    </a:lnTo>
                    <a:lnTo>
                      <a:pt x="387" y="290"/>
                    </a:lnTo>
                    <a:lnTo>
                      <a:pt x="387" y="290"/>
                    </a:lnTo>
                    <a:lnTo>
                      <a:pt x="387" y="290"/>
                    </a:lnTo>
                    <a:lnTo>
                      <a:pt x="395" y="290"/>
                    </a:lnTo>
                    <a:lnTo>
                      <a:pt x="395" y="290"/>
                    </a:lnTo>
                    <a:lnTo>
                      <a:pt x="395" y="290"/>
                    </a:lnTo>
                    <a:lnTo>
                      <a:pt x="395" y="290"/>
                    </a:lnTo>
                    <a:lnTo>
                      <a:pt x="395" y="290"/>
                    </a:lnTo>
                    <a:lnTo>
                      <a:pt x="395" y="290"/>
                    </a:lnTo>
                    <a:lnTo>
                      <a:pt x="395" y="290"/>
                    </a:lnTo>
                    <a:lnTo>
                      <a:pt x="395" y="290"/>
                    </a:lnTo>
                    <a:lnTo>
                      <a:pt x="395" y="290"/>
                    </a:lnTo>
                    <a:lnTo>
                      <a:pt x="395" y="282"/>
                    </a:lnTo>
                    <a:lnTo>
                      <a:pt x="395" y="282"/>
                    </a:lnTo>
                    <a:lnTo>
                      <a:pt x="395" y="282"/>
                    </a:lnTo>
                    <a:lnTo>
                      <a:pt x="395" y="282"/>
                    </a:lnTo>
                    <a:lnTo>
                      <a:pt x="395" y="274"/>
                    </a:lnTo>
                    <a:lnTo>
                      <a:pt x="395" y="274"/>
                    </a:lnTo>
                    <a:lnTo>
                      <a:pt x="395" y="274"/>
                    </a:lnTo>
                    <a:lnTo>
                      <a:pt x="395" y="274"/>
                    </a:lnTo>
                    <a:lnTo>
                      <a:pt x="395" y="274"/>
                    </a:lnTo>
                    <a:lnTo>
                      <a:pt x="395" y="266"/>
                    </a:lnTo>
                    <a:lnTo>
                      <a:pt x="395" y="266"/>
                    </a:lnTo>
                    <a:lnTo>
                      <a:pt x="395" y="266"/>
                    </a:lnTo>
                    <a:lnTo>
                      <a:pt x="395" y="266"/>
                    </a:lnTo>
                    <a:lnTo>
                      <a:pt x="395" y="266"/>
                    </a:lnTo>
                    <a:lnTo>
                      <a:pt x="395"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87" y="266"/>
                    </a:lnTo>
                    <a:lnTo>
                      <a:pt x="387" y="266"/>
                    </a:lnTo>
                    <a:lnTo>
                      <a:pt x="395" y="274"/>
                    </a:lnTo>
                    <a:lnTo>
                      <a:pt x="395" y="274"/>
                    </a:lnTo>
                    <a:lnTo>
                      <a:pt x="395" y="274"/>
                    </a:lnTo>
                    <a:lnTo>
                      <a:pt x="395" y="274"/>
                    </a:lnTo>
                    <a:lnTo>
                      <a:pt x="387" y="274"/>
                    </a:lnTo>
                    <a:lnTo>
                      <a:pt x="387" y="274"/>
                    </a:lnTo>
                    <a:lnTo>
                      <a:pt x="387" y="282"/>
                    </a:lnTo>
                    <a:lnTo>
                      <a:pt x="387" y="282"/>
                    </a:lnTo>
                    <a:lnTo>
                      <a:pt x="387" y="282"/>
                    </a:lnTo>
                    <a:lnTo>
                      <a:pt x="387" y="282"/>
                    </a:lnTo>
                    <a:lnTo>
                      <a:pt x="387" y="282"/>
                    </a:lnTo>
                    <a:lnTo>
                      <a:pt x="387" y="274"/>
                    </a:lnTo>
                    <a:lnTo>
                      <a:pt x="387" y="274"/>
                    </a:lnTo>
                    <a:lnTo>
                      <a:pt x="387" y="274"/>
                    </a:lnTo>
                    <a:lnTo>
                      <a:pt x="387" y="274"/>
                    </a:lnTo>
                    <a:lnTo>
                      <a:pt x="387" y="274"/>
                    </a:lnTo>
                    <a:lnTo>
                      <a:pt x="387" y="266"/>
                    </a:lnTo>
                    <a:lnTo>
                      <a:pt x="387" y="266"/>
                    </a:lnTo>
                    <a:lnTo>
                      <a:pt x="387" y="266"/>
                    </a:lnTo>
                    <a:lnTo>
                      <a:pt x="387" y="266"/>
                    </a:lnTo>
                    <a:lnTo>
                      <a:pt x="387" y="266"/>
                    </a:lnTo>
                    <a:lnTo>
                      <a:pt x="387" y="266"/>
                    </a:lnTo>
                    <a:lnTo>
                      <a:pt x="379" y="274"/>
                    </a:lnTo>
                    <a:lnTo>
                      <a:pt x="379" y="266"/>
                    </a:lnTo>
                    <a:lnTo>
                      <a:pt x="379" y="274"/>
                    </a:lnTo>
                    <a:lnTo>
                      <a:pt x="379" y="274"/>
                    </a:lnTo>
                    <a:lnTo>
                      <a:pt x="387" y="282"/>
                    </a:lnTo>
                    <a:lnTo>
                      <a:pt x="387" y="282"/>
                    </a:lnTo>
                    <a:lnTo>
                      <a:pt x="387" y="282"/>
                    </a:lnTo>
                    <a:lnTo>
                      <a:pt x="387" y="282"/>
                    </a:lnTo>
                    <a:lnTo>
                      <a:pt x="387" y="282"/>
                    </a:lnTo>
                    <a:lnTo>
                      <a:pt x="387" y="282"/>
                    </a:lnTo>
                    <a:lnTo>
                      <a:pt x="387" y="282"/>
                    </a:lnTo>
                    <a:lnTo>
                      <a:pt x="387" y="282"/>
                    </a:lnTo>
                    <a:lnTo>
                      <a:pt x="387" y="290"/>
                    </a:lnTo>
                    <a:lnTo>
                      <a:pt x="387" y="290"/>
                    </a:lnTo>
                    <a:lnTo>
                      <a:pt x="387" y="290"/>
                    </a:lnTo>
                    <a:lnTo>
                      <a:pt x="387"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1" y="306"/>
                    </a:lnTo>
                    <a:lnTo>
                      <a:pt x="371" y="306"/>
                    </a:lnTo>
                    <a:lnTo>
                      <a:pt x="371" y="306"/>
                    </a:lnTo>
                    <a:lnTo>
                      <a:pt x="371" y="306"/>
                    </a:lnTo>
                    <a:lnTo>
                      <a:pt x="379" y="306"/>
                    </a:lnTo>
                    <a:lnTo>
                      <a:pt x="371" y="306"/>
                    </a:lnTo>
                    <a:lnTo>
                      <a:pt x="371" y="306"/>
                    </a:lnTo>
                    <a:lnTo>
                      <a:pt x="371" y="306"/>
                    </a:lnTo>
                    <a:lnTo>
                      <a:pt x="371" y="306"/>
                    </a:lnTo>
                    <a:lnTo>
                      <a:pt x="379"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15"/>
                    </a:lnTo>
                    <a:lnTo>
                      <a:pt x="371" y="315"/>
                    </a:lnTo>
                    <a:lnTo>
                      <a:pt x="363" y="315"/>
                    </a:lnTo>
                    <a:lnTo>
                      <a:pt x="363" y="315"/>
                    </a:lnTo>
                    <a:lnTo>
                      <a:pt x="363" y="315"/>
                    </a:lnTo>
                    <a:lnTo>
                      <a:pt x="363" y="315"/>
                    </a:lnTo>
                    <a:lnTo>
                      <a:pt x="355" y="315"/>
                    </a:lnTo>
                    <a:lnTo>
                      <a:pt x="355" y="315"/>
                    </a:lnTo>
                    <a:lnTo>
                      <a:pt x="355" y="323"/>
                    </a:lnTo>
                    <a:lnTo>
                      <a:pt x="355" y="323"/>
                    </a:lnTo>
                    <a:lnTo>
                      <a:pt x="355" y="323"/>
                    </a:lnTo>
                    <a:lnTo>
                      <a:pt x="355" y="323"/>
                    </a:lnTo>
                    <a:lnTo>
                      <a:pt x="347" y="331"/>
                    </a:lnTo>
                    <a:lnTo>
                      <a:pt x="347" y="331"/>
                    </a:lnTo>
                    <a:lnTo>
                      <a:pt x="347" y="331"/>
                    </a:lnTo>
                    <a:lnTo>
                      <a:pt x="347" y="331"/>
                    </a:lnTo>
                    <a:lnTo>
                      <a:pt x="347" y="331"/>
                    </a:lnTo>
                    <a:lnTo>
                      <a:pt x="347" y="331"/>
                    </a:lnTo>
                    <a:lnTo>
                      <a:pt x="347" y="331"/>
                    </a:lnTo>
                    <a:lnTo>
                      <a:pt x="347" y="331"/>
                    </a:lnTo>
                    <a:lnTo>
                      <a:pt x="347" y="339"/>
                    </a:lnTo>
                    <a:lnTo>
                      <a:pt x="347" y="339"/>
                    </a:lnTo>
                    <a:lnTo>
                      <a:pt x="347" y="339"/>
                    </a:lnTo>
                    <a:lnTo>
                      <a:pt x="347" y="339"/>
                    </a:lnTo>
                    <a:lnTo>
                      <a:pt x="339" y="347"/>
                    </a:lnTo>
                    <a:lnTo>
                      <a:pt x="339" y="347"/>
                    </a:lnTo>
                    <a:lnTo>
                      <a:pt x="339" y="347"/>
                    </a:lnTo>
                    <a:lnTo>
                      <a:pt x="331" y="347"/>
                    </a:lnTo>
                    <a:lnTo>
                      <a:pt x="331" y="347"/>
                    </a:lnTo>
                    <a:lnTo>
                      <a:pt x="331" y="347"/>
                    </a:lnTo>
                    <a:lnTo>
                      <a:pt x="331" y="347"/>
                    </a:lnTo>
                    <a:lnTo>
                      <a:pt x="331" y="355"/>
                    </a:lnTo>
                    <a:lnTo>
                      <a:pt x="331" y="355"/>
                    </a:lnTo>
                    <a:lnTo>
                      <a:pt x="331" y="355"/>
                    </a:lnTo>
                    <a:lnTo>
                      <a:pt x="331" y="355"/>
                    </a:lnTo>
                    <a:lnTo>
                      <a:pt x="331" y="355"/>
                    </a:lnTo>
                    <a:lnTo>
                      <a:pt x="331" y="355"/>
                    </a:lnTo>
                    <a:lnTo>
                      <a:pt x="331" y="355"/>
                    </a:lnTo>
                    <a:lnTo>
                      <a:pt x="331" y="363"/>
                    </a:lnTo>
                    <a:lnTo>
                      <a:pt x="331" y="363"/>
                    </a:lnTo>
                    <a:lnTo>
                      <a:pt x="323" y="363"/>
                    </a:lnTo>
                    <a:lnTo>
                      <a:pt x="323" y="363"/>
                    </a:lnTo>
                    <a:lnTo>
                      <a:pt x="323" y="363"/>
                    </a:lnTo>
                    <a:lnTo>
                      <a:pt x="323" y="363"/>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9"/>
                    </a:lnTo>
                    <a:lnTo>
                      <a:pt x="323"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1"/>
                    </a:lnTo>
                    <a:lnTo>
                      <a:pt x="331" y="379"/>
                    </a:lnTo>
                    <a:lnTo>
                      <a:pt x="331" y="371"/>
                    </a:lnTo>
                    <a:lnTo>
                      <a:pt x="331" y="371"/>
                    </a:lnTo>
                    <a:lnTo>
                      <a:pt x="339" y="371"/>
                    </a:lnTo>
                    <a:lnTo>
                      <a:pt x="339"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55" y="371"/>
                    </a:lnTo>
                    <a:lnTo>
                      <a:pt x="355" y="371"/>
                    </a:lnTo>
                    <a:lnTo>
                      <a:pt x="363" y="371"/>
                    </a:lnTo>
                    <a:lnTo>
                      <a:pt x="363" y="371"/>
                    </a:lnTo>
                    <a:lnTo>
                      <a:pt x="371" y="371"/>
                    </a:lnTo>
                    <a:lnTo>
                      <a:pt x="371" y="371"/>
                    </a:lnTo>
                    <a:lnTo>
                      <a:pt x="371" y="363"/>
                    </a:lnTo>
                    <a:lnTo>
                      <a:pt x="371" y="363"/>
                    </a:lnTo>
                    <a:lnTo>
                      <a:pt x="371" y="363"/>
                    </a:lnTo>
                    <a:lnTo>
                      <a:pt x="379" y="363"/>
                    </a:lnTo>
                    <a:lnTo>
                      <a:pt x="379" y="363"/>
                    </a:lnTo>
                    <a:lnTo>
                      <a:pt x="387" y="355"/>
                    </a:lnTo>
                    <a:lnTo>
                      <a:pt x="387" y="355"/>
                    </a:lnTo>
                    <a:lnTo>
                      <a:pt x="387" y="355"/>
                    </a:lnTo>
                    <a:lnTo>
                      <a:pt x="387" y="355"/>
                    </a:lnTo>
                    <a:lnTo>
                      <a:pt x="387" y="355"/>
                    </a:lnTo>
                    <a:lnTo>
                      <a:pt x="387" y="355"/>
                    </a:lnTo>
                    <a:lnTo>
                      <a:pt x="387" y="355"/>
                    </a:lnTo>
                    <a:lnTo>
                      <a:pt x="387" y="355"/>
                    </a:lnTo>
                    <a:lnTo>
                      <a:pt x="379" y="355"/>
                    </a:lnTo>
                    <a:lnTo>
                      <a:pt x="379" y="355"/>
                    </a:lnTo>
                    <a:lnTo>
                      <a:pt x="379" y="355"/>
                    </a:lnTo>
                    <a:lnTo>
                      <a:pt x="379" y="355"/>
                    </a:lnTo>
                    <a:lnTo>
                      <a:pt x="379" y="355"/>
                    </a:lnTo>
                    <a:lnTo>
                      <a:pt x="379" y="363"/>
                    </a:lnTo>
                    <a:lnTo>
                      <a:pt x="371" y="363"/>
                    </a:lnTo>
                    <a:lnTo>
                      <a:pt x="371" y="363"/>
                    </a:lnTo>
                    <a:lnTo>
                      <a:pt x="371" y="363"/>
                    </a:lnTo>
                    <a:lnTo>
                      <a:pt x="371" y="363"/>
                    </a:lnTo>
                    <a:lnTo>
                      <a:pt x="363" y="363"/>
                    </a:lnTo>
                    <a:lnTo>
                      <a:pt x="363" y="363"/>
                    </a:lnTo>
                    <a:lnTo>
                      <a:pt x="363" y="363"/>
                    </a:lnTo>
                    <a:lnTo>
                      <a:pt x="363" y="363"/>
                    </a:lnTo>
                    <a:lnTo>
                      <a:pt x="355" y="363"/>
                    </a:lnTo>
                    <a:lnTo>
                      <a:pt x="355" y="363"/>
                    </a:lnTo>
                    <a:lnTo>
                      <a:pt x="355" y="371"/>
                    </a:lnTo>
                    <a:lnTo>
                      <a:pt x="355" y="371"/>
                    </a:lnTo>
                    <a:lnTo>
                      <a:pt x="355" y="371"/>
                    </a:lnTo>
                    <a:lnTo>
                      <a:pt x="355" y="371"/>
                    </a:lnTo>
                    <a:lnTo>
                      <a:pt x="355" y="371"/>
                    </a:lnTo>
                    <a:lnTo>
                      <a:pt x="355" y="371"/>
                    </a:lnTo>
                    <a:lnTo>
                      <a:pt x="355" y="371"/>
                    </a:lnTo>
                    <a:lnTo>
                      <a:pt x="355"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63"/>
                    </a:lnTo>
                    <a:lnTo>
                      <a:pt x="331" y="363"/>
                    </a:lnTo>
                    <a:lnTo>
                      <a:pt x="331" y="363"/>
                    </a:lnTo>
                    <a:lnTo>
                      <a:pt x="331" y="363"/>
                    </a:lnTo>
                    <a:lnTo>
                      <a:pt x="331" y="363"/>
                    </a:lnTo>
                    <a:lnTo>
                      <a:pt x="331" y="363"/>
                    </a:lnTo>
                    <a:lnTo>
                      <a:pt x="331" y="363"/>
                    </a:lnTo>
                    <a:lnTo>
                      <a:pt x="331" y="363"/>
                    </a:lnTo>
                    <a:lnTo>
                      <a:pt x="331" y="355"/>
                    </a:lnTo>
                    <a:lnTo>
                      <a:pt x="331" y="355"/>
                    </a:lnTo>
                    <a:lnTo>
                      <a:pt x="339" y="355"/>
                    </a:lnTo>
                    <a:lnTo>
                      <a:pt x="339" y="355"/>
                    </a:lnTo>
                    <a:lnTo>
                      <a:pt x="339" y="355"/>
                    </a:lnTo>
                    <a:lnTo>
                      <a:pt x="339" y="355"/>
                    </a:lnTo>
                    <a:lnTo>
                      <a:pt x="339" y="347"/>
                    </a:lnTo>
                    <a:lnTo>
                      <a:pt x="339" y="347"/>
                    </a:lnTo>
                    <a:lnTo>
                      <a:pt x="339" y="347"/>
                    </a:lnTo>
                    <a:lnTo>
                      <a:pt x="339" y="347"/>
                    </a:lnTo>
                    <a:lnTo>
                      <a:pt x="347" y="347"/>
                    </a:lnTo>
                    <a:lnTo>
                      <a:pt x="347" y="347"/>
                    </a:lnTo>
                    <a:lnTo>
                      <a:pt x="347" y="339"/>
                    </a:lnTo>
                    <a:lnTo>
                      <a:pt x="347" y="339"/>
                    </a:lnTo>
                    <a:lnTo>
                      <a:pt x="347" y="331"/>
                    </a:lnTo>
                    <a:lnTo>
                      <a:pt x="347" y="331"/>
                    </a:lnTo>
                    <a:lnTo>
                      <a:pt x="355" y="331"/>
                    </a:lnTo>
                    <a:lnTo>
                      <a:pt x="355" y="331"/>
                    </a:lnTo>
                    <a:lnTo>
                      <a:pt x="355" y="331"/>
                    </a:lnTo>
                    <a:lnTo>
                      <a:pt x="355" y="331"/>
                    </a:lnTo>
                    <a:lnTo>
                      <a:pt x="355" y="331"/>
                    </a:lnTo>
                    <a:lnTo>
                      <a:pt x="355" y="331"/>
                    </a:lnTo>
                    <a:lnTo>
                      <a:pt x="355" y="331"/>
                    </a:lnTo>
                    <a:lnTo>
                      <a:pt x="355" y="331"/>
                    </a:lnTo>
                    <a:lnTo>
                      <a:pt x="363" y="323"/>
                    </a:lnTo>
                    <a:lnTo>
                      <a:pt x="363" y="323"/>
                    </a:lnTo>
                    <a:lnTo>
                      <a:pt x="363" y="323"/>
                    </a:lnTo>
                    <a:lnTo>
                      <a:pt x="363" y="323"/>
                    </a:lnTo>
                    <a:lnTo>
                      <a:pt x="363" y="323"/>
                    </a:lnTo>
                    <a:lnTo>
                      <a:pt x="371" y="323"/>
                    </a:lnTo>
                    <a:lnTo>
                      <a:pt x="371" y="323"/>
                    </a:lnTo>
                    <a:lnTo>
                      <a:pt x="371" y="315"/>
                    </a:lnTo>
                    <a:lnTo>
                      <a:pt x="371" y="315"/>
                    </a:lnTo>
                    <a:lnTo>
                      <a:pt x="371" y="315"/>
                    </a:lnTo>
                    <a:lnTo>
                      <a:pt x="371" y="315"/>
                    </a:lnTo>
                    <a:lnTo>
                      <a:pt x="371" y="315"/>
                    </a:lnTo>
                    <a:lnTo>
                      <a:pt x="371" y="315"/>
                    </a:lnTo>
                    <a:lnTo>
                      <a:pt x="371" y="315"/>
                    </a:lnTo>
                    <a:lnTo>
                      <a:pt x="371" y="315"/>
                    </a:lnTo>
                    <a:lnTo>
                      <a:pt x="371" y="315"/>
                    </a:lnTo>
                    <a:lnTo>
                      <a:pt x="379" y="315"/>
                    </a:lnTo>
                    <a:lnTo>
                      <a:pt x="379" y="315"/>
                    </a:lnTo>
                    <a:lnTo>
                      <a:pt x="379" y="315"/>
                    </a:lnTo>
                    <a:lnTo>
                      <a:pt x="379" y="315"/>
                    </a:lnTo>
                    <a:lnTo>
                      <a:pt x="379" y="315"/>
                    </a:lnTo>
                    <a:lnTo>
                      <a:pt x="379" y="315"/>
                    </a:lnTo>
                    <a:lnTo>
                      <a:pt x="379" y="315"/>
                    </a:lnTo>
                    <a:lnTo>
                      <a:pt x="379" y="315"/>
                    </a:lnTo>
                    <a:lnTo>
                      <a:pt x="379" y="306"/>
                    </a:lnTo>
                    <a:lnTo>
                      <a:pt x="379"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87" y="315"/>
                    </a:lnTo>
                    <a:lnTo>
                      <a:pt x="387" y="315"/>
                    </a:lnTo>
                    <a:lnTo>
                      <a:pt x="387" y="315"/>
                    </a:lnTo>
                    <a:lnTo>
                      <a:pt x="387" y="306"/>
                    </a:lnTo>
                    <a:lnTo>
                      <a:pt x="387" y="306"/>
                    </a:lnTo>
                    <a:lnTo>
                      <a:pt x="395" y="306"/>
                    </a:lnTo>
                    <a:lnTo>
                      <a:pt x="395" y="306"/>
                    </a:lnTo>
                    <a:lnTo>
                      <a:pt x="395" y="306"/>
                    </a:lnTo>
                    <a:lnTo>
                      <a:pt x="403" y="306"/>
                    </a:lnTo>
                    <a:lnTo>
                      <a:pt x="403" y="306"/>
                    </a:lnTo>
                    <a:lnTo>
                      <a:pt x="403" y="306"/>
                    </a:lnTo>
                    <a:lnTo>
                      <a:pt x="403" y="306"/>
                    </a:lnTo>
                    <a:lnTo>
                      <a:pt x="403" y="306"/>
                    </a:lnTo>
                    <a:lnTo>
                      <a:pt x="403" y="306"/>
                    </a:lnTo>
                    <a:lnTo>
                      <a:pt x="403" y="298"/>
                    </a:lnTo>
                    <a:lnTo>
                      <a:pt x="403" y="298"/>
                    </a:lnTo>
                    <a:lnTo>
                      <a:pt x="403" y="298"/>
                    </a:lnTo>
                    <a:lnTo>
                      <a:pt x="403" y="298"/>
                    </a:lnTo>
                    <a:lnTo>
                      <a:pt x="403" y="298"/>
                    </a:lnTo>
                    <a:lnTo>
                      <a:pt x="403" y="290"/>
                    </a:lnTo>
                    <a:lnTo>
                      <a:pt x="403" y="290"/>
                    </a:lnTo>
                    <a:lnTo>
                      <a:pt x="403" y="290"/>
                    </a:lnTo>
                    <a:lnTo>
                      <a:pt x="403" y="290"/>
                    </a:lnTo>
                    <a:lnTo>
                      <a:pt x="411" y="282"/>
                    </a:lnTo>
                    <a:lnTo>
                      <a:pt x="411" y="282"/>
                    </a:lnTo>
                    <a:lnTo>
                      <a:pt x="411" y="282"/>
                    </a:lnTo>
                    <a:lnTo>
                      <a:pt x="411" y="282"/>
                    </a:lnTo>
                    <a:lnTo>
                      <a:pt x="411" y="282"/>
                    </a:lnTo>
                    <a:lnTo>
                      <a:pt x="411" y="282"/>
                    </a:lnTo>
                    <a:lnTo>
                      <a:pt x="411" y="282"/>
                    </a:lnTo>
                    <a:lnTo>
                      <a:pt x="411" y="282"/>
                    </a:lnTo>
                    <a:lnTo>
                      <a:pt x="420" y="282"/>
                    </a:lnTo>
                    <a:lnTo>
                      <a:pt x="420" y="282"/>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8" y="266"/>
                    </a:lnTo>
                    <a:lnTo>
                      <a:pt x="428" y="266"/>
                    </a:lnTo>
                    <a:lnTo>
                      <a:pt x="428" y="266"/>
                    </a:lnTo>
                    <a:lnTo>
                      <a:pt x="428" y="266"/>
                    </a:lnTo>
                    <a:lnTo>
                      <a:pt x="428" y="266"/>
                    </a:lnTo>
                    <a:lnTo>
                      <a:pt x="428" y="266"/>
                    </a:lnTo>
                    <a:lnTo>
                      <a:pt x="436" y="266"/>
                    </a:lnTo>
                    <a:lnTo>
                      <a:pt x="428" y="266"/>
                    </a:lnTo>
                    <a:lnTo>
                      <a:pt x="436" y="258"/>
                    </a:lnTo>
                    <a:lnTo>
                      <a:pt x="436" y="258"/>
                    </a:lnTo>
                    <a:lnTo>
                      <a:pt x="436" y="258"/>
                    </a:lnTo>
                    <a:lnTo>
                      <a:pt x="436" y="258"/>
                    </a:lnTo>
                    <a:lnTo>
                      <a:pt x="436" y="258"/>
                    </a:lnTo>
                    <a:lnTo>
                      <a:pt x="436" y="258"/>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58"/>
                    </a:lnTo>
                    <a:lnTo>
                      <a:pt x="444" y="258"/>
                    </a:lnTo>
                    <a:lnTo>
                      <a:pt x="444" y="258"/>
                    </a:lnTo>
                    <a:lnTo>
                      <a:pt x="444" y="258"/>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42"/>
                    </a:lnTo>
                    <a:lnTo>
                      <a:pt x="436" y="242"/>
                    </a:lnTo>
                    <a:lnTo>
                      <a:pt x="436" y="242"/>
                    </a:lnTo>
                    <a:lnTo>
                      <a:pt x="428" y="242"/>
                    </a:lnTo>
                    <a:lnTo>
                      <a:pt x="428" y="242"/>
                    </a:lnTo>
                    <a:lnTo>
                      <a:pt x="428"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44" y="242"/>
                    </a:lnTo>
                    <a:lnTo>
                      <a:pt x="444" y="242"/>
                    </a:lnTo>
                    <a:lnTo>
                      <a:pt x="444" y="242"/>
                    </a:lnTo>
                    <a:lnTo>
                      <a:pt x="444" y="242"/>
                    </a:lnTo>
                    <a:lnTo>
                      <a:pt x="444" y="242"/>
                    </a:lnTo>
                    <a:lnTo>
                      <a:pt x="444" y="242"/>
                    </a:lnTo>
                    <a:lnTo>
                      <a:pt x="444" y="242"/>
                    </a:lnTo>
                    <a:lnTo>
                      <a:pt x="452" y="250"/>
                    </a:lnTo>
                    <a:lnTo>
                      <a:pt x="452" y="250"/>
                    </a:lnTo>
                    <a:lnTo>
                      <a:pt x="452" y="250"/>
                    </a:lnTo>
                    <a:lnTo>
                      <a:pt x="452" y="250"/>
                    </a:lnTo>
                    <a:lnTo>
                      <a:pt x="452" y="250"/>
                    </a:lnTo>
                    <a:lnTo>
                      <a:pt x="452" y="250"/>
                    </a:lnTo>
                    <a:lnTo>
                      <a:pt x="452" y="250"/>
                    </a:lnTo>
                    <a:lnTo>
                      <a:pt x="452" y="250"/>
                    </a:lnTo>
                    <a:lnTo>
                      <a:pt x="452" y="250"/>
                    </a:lnTo>
                    <a:lnTo>
                      <a:pt x="452" y="258"/>
                    </a:lnTo>
                    <a:lnTo>
                      <a:pt x="460" y="266"/>
                    </a:lnTo>
                    <a:lnTo>
                      <a:pt x="460" y="266"/>
                    </a:lnTo>
                    <a:lnTo>
                      <a:pt x="460" y="266"/>
                    </a:lnTo>
                    <a:lnTo>
                      <a:pt x="460" y="266"/>
                    </a:lnTo>
                    <a:lnTo>
                      <a:pt x="460" y="266"/>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82"/>
                    </a:lnTo>
                    <a:lnTo>
                      <a:pt x="460" y="282"/>
                    </a:lnTo>
                    <a:lnTo>
                      <a:pt x="460" y="282"/>
                    </a:lnTo>
                    <a:lnTo>
                      <a:pt x="460" y="282"/>
                    </a:lnTo>
                    <a:lnTo>
                      <a:pt x="460" y="290"/>
                    </a:lnTo>
                    <a:lnTo>
                      <a:pt x="460" y="290"/>
                    </a:lnTo>
                    <a:lnTo>
                      <a:pt x="460" y="290"/>
                    </a:lnTo>
                    <a:lnTo>
                      <a:pt x="460" y="290"/>
                    </a:lnTo>
                    <a:lnTo>
                      <a:pt x="460" y="290"/>
                    </a:lnTo>
                    <a:lnTo>
                      <a:pt x="460" y="290"/>
                    </a:lnTo>
                    <a:lnTo>
                      <a:pt x="460" y="290"/>
                    </a:lnTo>
                    <a:lnTo>
                      <a:pt x="460" y="290"/>
                    </a:lnTo>
                    <a:lnTo>
                      <a:pt x="452" y="290"/>
                    </a:lnTo>
                    <a:lnTo>
                      <a:pt x="452" y="290"/>
                    </a:lnTo>
                    <a:lnTo>
                      <a:pt x="452" y="282"/>
                    </a:lnTo>
                    <a:lnTo>
                      <a:pt x="452" y="282"/>
                    </a:lnTo>
                    <a:lnTo>
                      <a:pt x="452" y="282"/>
                    </a:lnTo>
                    <a:lnTo>
                      <a:pt x="452"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90"/>
                    </a:lnTo>
                    <a:lnTo>
                      <a:pt x="444" y="290"/>
                    </a:lnTo>
                    <a:lnTo>
                      <a:pt x="444" y="290"/>
                    </a:lnTo>
                    <a:lnTo>
                      <a:pt x="444" y="290"/>
                    </a:lnTo>
                    <a:lnTo>
                      <a:pt x="444" y="290"/>
                    </a:lnTo>
                    <a:lnTo>
                      <a:pt x="444" y="290"/>
                    </a:lnTo>
                    <a:lnTo>
                      <a:pt x="444" y="290"/>
                    </a:lnTo>
                    <a:lnTo>
                      <a:pt x="444" y="290"/>
                    </a:lnTo>
                    <a:lnTo>
                      <a:pt x="444" y="298"/>
                    </a:lnTo>
                    <a:lnTo>
                      <a:pt x="444"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0"/>
                    </a:lnTo>
                    <a:lnTo>
                      <a:pt x="436" y="290"/>
                    </a:lnTo>
                    <a:lnTo>
                      <a:pt x="436" y="290"/>
                    </a:lnTo>
                    <a:lnTo>
                      <a:pt x="436" y="290"/>
                    </a:lnTo>
                    <a:lnTo>
                      <a:pt x="436" y="290"/>
                    </a:lnTo>
                    <a:lnTo>
                      <a:pt x="436"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8"/>
                    </a:lnTo>
                    <a:lnTo>
                      <a:pt x="428" y="298"/>
                    </a:lnTo>
                    <a:lnTo>
                      <a:pt x="428" y="298"/>
                    </a:lnTo>
                    <a:lnTo>
                      <a:pt x="428" y="298"/>
                    </a:lnTo>
                    <a:lnTo>
                      <a:pt x="428" y="298"/>
                    </a:lnTo>
                    <a:lnTo>
                      <a:pt x="428" y="298"/>
                    </a:lnTo>
                    <a:lnTo>
                      <a:pt x="428" y="298"/>
                    </a:lnTo>
                    <a:lnTo>
                      <a:pt x="428" y="298"/>
                    </a:lnTo>
                    <a:lnTo>
                      <a:pt x="428" y="298"/>
                    </a:lnTo>
                    <a:lnTo>
                      <a:pt x="428" y="290"/>
                    </a:lnTo>
                    <a:lnTo>
                      <a:pt x="436" y="290"/>
                    </a:lnTo>
                    <a:lnTo>
                      <a:pt x="436" y="290"/>
                    </a:lnTo>
                    <a:lnTo>
                      <a:pt x="436" y="298"/>
                    </a:lnTo>
                    <a:lnTo>
                      <a:pt x="436" y="298"/>
                    </a:lnTo>
                    <a:lnTo>
                      <a:pt x="436" y="298"/>
                    </a:lnTo>
                    <a:lnTo>
                      <a:pt x="436" y="298"/>
                    </a:lnTo>
                    <a:lnTo>
                      <a:pt x="436" y="298"/>
                    </a:lnTo>
                    <a:lnTo>
                      <a:pt x="436" y="298"/>
                    </a:lnTo>
                    <a:lnTo>
                      <a:pt x="436" y="298"/>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15"/>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28" y="323"/>
                    </a:lnTo>
                    <a:lnTo>
                      <a:pt x="436" y="323"/>
                    </a:lnTo>
                    <a:lnTo>
                      <a:pt x="428" y="323"/>
                    </a:lnTo>
                    <a:lnTo>
                      <a:pt x="428" y="323"/>
                    </a:lnTo>
                    <a:lnTo>
                      <a:pt x="428" y="323"/>
                    </a:lnTo>
                    <a:lnTo>
                      <a:pt x="428" y="323"/>
                    </a:lnTo>
                    <a:lnTo>
                      <a:pt x="428" y="323"/>
                    </a:lnTo>
                    <a:lnTo>
                      <a:pt x="428" y="323"/>
                    </a:lnTo>
                    <a:lnTo>
                      <a:pt x="420" y="315"/>
                    </a:lnTo>
                    <a:lnTo>
                      <a:pt x="420" y="315"/>
                    </a:lnTo>
                    <a:lnTo>
                      <a:pt x="420" y="315"/>
                    </a:lnTo>
                    <a:lnTo>
                      <a:pt x="420" y="315"/>
                    </a:lnTo>
                    <a:lnTo>
                      <a:pt x="420" y="315"/>
                    </a:lnTo>
                    <a:lnTo>
                      <a:pt x="420" y="315"/>
                    </a:lnTo>
                    <a:lnTo>
                      <a:pt x="420" y="315"/>
                    </a:lnTo>
                    <a:lnTo>
                      <a:pt x="420" y="315"/>
                    </a:lnTo>
                    <a:lnTo>
                      <a:pt x="420"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11" y="315"/>
                    </a:lnTo>
                    <a:lnTo>
                      <a:pt x="411"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36" y="331"/>
                    </a:lnTo>
                    <a:lnTo>
                      <a:pt x="436" y="331"/>
                    </a:lnTo>
                    <a:lnTo>
                      <a:pt x="436" y="331"/>
                    </a:lnTo>
                    <a:lnTo>
                      <a:pt x="436" y="331"/>
                    </a:lnTo>
                    <a:lnTo>
                      <a:pt x="436" y="331"/>
                    </a:lnTo>
                    <a:lnTo>
                      <a:pt x="436" y="331"/>
                    </a:lnTo>
                    <a:lnTo>
                      <a:pt x="436" y="331"/>
                    </a:lnTo>
                    <a:lnTo>
                      <a:pt x="436" y="331"/>
                    </a:lnTo>
                    <a:lnTo>
                      <a:pt x="436" y="331"/>
                    </a:lnTo>
                    <a:lnTo>
                      <a:pt x="444" y="323"/>
                    </a:lnTo>
                    <a:lnTo>
                      <a:pt x="444" y="323"/>
                    </a:lnTo>
                    <a:lnTo>
                      <a:pt x="444" y="323"/>
                    </a:lnTo>
                    <a:lnTo>
                      <a:pt x="444" y="323"/>
                    </a:lnTo>
                    <a:lnTo>
                      <a:pt x="444" y="323"/>
                    </a:lnTo>
                    <a:lnTo>
                      <a:pt x="452" y="323"/>
                    </a:lnTo>
                    <a:lnTo>
                      <a:pt x="452" y="323"/>
                    </a:lnTo>
                    <a:lnTo>
                      <a:pt x="444" y="323"/>
                    </a:lnTo>
                    <a:lnTo>
                      <a:pt x="444" y="323"/>
                    </a:lnTo>
                    <a:lnTo>
                      <a:pt x="452" y="323"/>
                    </a:lnTo>
                    <a:lnTo>
                      <a:pt x="452" y="323"/>
                    </a:lnTo>
                    <a:lnTo>
                      <a:pt x="444" y="323"/>
                    </a:lnTo>
                    <a:lnTo>
                      <a:pt x="444" y="323"/>
                    </a:lnTo>
                    <a:lnTo>
                      <a:pt x="444" y="323"/>
                    </a:lnTo>
                    <a:lnTo>
                      <a:pt x="444" y="323"/>
                    </a:lnTo>
                    <a:lnTo>
                      <a:pt x="452" y="323"/>
                    </a:lnTo>
                    <a:lnTo>
                      <a:pt x="444" y="323"/>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9"/>
                    </a:lnTo>
                    <a:lnTo>
                      <a:pt x="452" y="331"/>
                    </a:lnTo>
                    <a:lnTo>
                      <a:pt x="452" y="339"/>
                    </a:lnTo>
                    <a:lnTo>
                      <a:pt x="452" y="339"/>
                    </a:lnTo>
                    <a:lnTo>
                      <a:pt x="452" y="339"/>
                    </a:lnTo>
                    <a:lnTo>
                      <a:pt x="452" y="339"/>
                    </a:lnTo>
                    <a:lnTo>
                      <a:pt x="452" y="339"/>
                    </a:lnTo>
                    <a:lnTo>
                      <a:pt x="452" y="339"/>
                    </a:lnTo>
                    <a:lnTo>
                      <a:pt x="452" y="339"/>
                    </a:lnTo>
                    <a:lnTo>
                      <a:pt x="452" y="339"/>
                    </a:lnTo>
                    <a:lnTo>
                      <a:pt x="452" y="339"/>
                    </a:lnTo>
                    <a:lnTo>
                      <a:pt x="452" y="339"/>
                    </a:lnTo>
                    <a:lnTo>
                      <a:pt x="460" y="339"/>
                    </a:lnTo>
                    <a:lnTo>
                      <a:pt x="460" y="339"/>
                    </a:lnTo>
                    <a:lnTo>
                      <a:pt x="460" y="339"/>
                    </a:lnTo>
                    <a:lnTo>
                      <a:pt x="460" y="339"/>
                    </a:lnTo>
                    <a:lnTo>
                      <a:pt x="452" y="347"/>
                    </a:lnTo>
                    <a:lnTo>
                      <a:pt x="452" y="347"/>
                    </a:lnTo>
                    <a:lnTo>
                      <a:pt x="452" y="355"/>
                    </a:lnTo>
                    <a:lnTo>
                      <a:pt x="452" y="355"/>
                    </a:lnTo>
                    <a:lnTo>
                      <a:pt x="452" y="355"/>
                    </a:lnTo>
                    <a:lnTo>
                      <a:pt x="452" y="355"/>
                    </a:lnTo>
                    <a:lnTo>
                      <a:pt x="452" y="355"/>
                    </a:lnTo>
                    <a:lnTo>
                      <a:pt x="452" y="355"/>
                    </a:lnTo>
                    <a:lnTo>
                      <a:pt x="444" y="363"/>
                    </a:lnTo>
                    <a:lnTo>
                      <a:pt x="444" y="363"/>
                    </a:lnTo>
                    <a:lnTo>
                      <a:pt x="444" y="363"/>
                    </a:lnTo>
                    <a:lnTo>
                      <a:pt x="444" y="363"/>
                    </a:lnTo>
                    <a:lnTo>
                      <a:pt x="452" y="371"/>
                    </a:lnTo>
                    <a:lnTo>
                      <a:pt x="452" y="371"/>
                    </a:lnTo>
                    <a:lnTo>
                      <a:pt x="452" y="371"/>
                    </a:lnTo>
                    <a:lnTo>
                      <a:pt x="452" y="371"/>
                    </a:lnTo>
                    <a:lnTo>
                      <a:pt x="444" y="371"/>
                    </a:lnTo>
                    <a:lnTo>
                      <a:pt x="444" y="371"/>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36" y="379"/>
                    </a:lnTo>
                    <a:lnTo>
                      <a:pt x="436" y="379"/>
                    </a:lnTo>
                    <a:lnTo>
                      <a:pt x="444" y="379"/>
                    </a:lnTo>
                    <a:lnTo>
                      <a:pt x="444" y="379"/>
                    </a:lnTo>
                    <a:lnTo>
                      <a:pt x="444" y="379"/>
                    </a:lnTo>
                    <a:lnTo>
                      <a:pt x="444" y="387"/>
                    </a:lnTo>
                    <a:lnTo>
                      <a:pt x="444" y="387"/>
                    </a:lnTo>
                    <a:lnTo>
                      <a:pt x="444" y="387"/>
                    </a:lnTo>
                    <a:lnTo>
                      <a:pt x="444" y="387"/>
                    </a:lnTo>
                    <a:lnTo>
                      <a:pt x="444" y="387"/>
                    </a:lnTo>
                    <a:lnTo>
                      <a:pt x="444" y="387"/>
                    </a:lnTo>
                    <a:lnTo>
                      <a:pt x="444" y="395"/>
                    </a:lnTo>
                    <a:lnTo>
                      <a:pt x="444" y="395"/>
                    </a:lnTo>
                    <a:lnTo>
                      <a:pt x="444" y="395"/>
                    </a:lnTo>
                    <a:lnTo>
                      <a:pt x="444" y="395"/>
                    </a:lnTo>
                    <a:lnTo>
                      <a:pt x="436" y="395"/>
                    </a:lnTo>
                    <a:lnTo>
                      <a:pt x="436" y="395"/>
                    </a:lnTo>
                    <a:lnTo>
                      <a:pt x="436" y="395"/>
                    </a:lnTo>
                    <a:lnTo>
                      <a:pt x="436" y="395"/>
                    </a:lnTo>
                    <a:lnTo>
                      <a:pt x="436" y="395"/>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36" y="395"/>
                    </a:lnTo>
                    <a:lnTo>
                      <a:pt x="436" y="395"/>
                    </a:lnTo>
                    <a:lnTo>
                      <a:pt x="428" y="395"/>
                    </a:lnTo>
                    <a:lnTo>
                      <a:pt x="428" y="395"/>
                    </a:lnTo>
                    <a:lnTo>
                      <a:pt x="428" y="395"/>
                    </a:lnTo>
                    <a:lnTo>
                      <a:pt x="428" y="395"/>
                    </a:lnTo>
                    <a:lnTo>
                      <a:pt x="428" y="395"/>
                    </a:lnTo>
                    <a:lnTo>
                      <a:pt x="428" y="387"/>
                    </a:lnTo>
                    <a:lnTo>
                      <a:pt x="420" y="387"/>
                    </a:lnTo>
                    <a:lnTo>
                      <a:pt x="420" y="387"/>
                    </a:lnTo>
                    <a:lnTo>
                      <a:pt x="420" y="387"/>
                    </a:lnTo>
                    <a:lnTo>
                      <a:pt x="420" y="387"/>
                    </a:lnTo>
                    <a:lnTo>
                      <a:pt x="420" y="395"/>
                    </a:lnTo>
                    <a:lnTo>
                      <a:pt x="420" y="395"/>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79"/>
                    </a:lnTo>
                    <a:lnTo>
                      <a:pt x="420" y="379"/>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71"/>
                    </a:lnTo>
                    <a:lnTo>
                      <a:pt x="428" y="371"/>
                    </a:lnTo>
                    <a:lnTo>
                      <a:pt x="428" y="371"/>
                    </a:lnTo>
                    <a:lnTo>
                      <a:pt x="428" y="371"/>
                    </a:lnTo>
                    <a:lnTo>
                      <a:pt x="428" y="371"/>
                    </a:lnTo>
                    <a:lnTo>
                      <a:pt x="428" y="371"/>
                    </a:lnTo>
                    <a:lnTo>
                      <a:pt x="420" y="371"/>
                    </a:lnTo>
                    <a:lnTo>
                      <a:pt x="420" y="371"/>
                    </a:lnTo>
                    <a:lnTo>
                      <a:pt x="420" y="371"/>
                    </a:lnTo>
                    <a:lnTo>
                      <a:pt x="420" y="371"/>
                    </a:lnTo>
                    <a:lnTo>
                      <a:pt x="420" y="371"/>
                    </a:lnTo>
                    <a:lnTo>
                      <a:pt x="420"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87"/>
                    </a:lnTo>
                    <a:lnTo>
                      <a:pt x="411" y="387"/>
                    </a:lnTo>
                    <a:lnTo>
                      <a:pt x="403" y="387"/>
                    </a:lnTo>
                    <a:lnTo>
                      <a:pt x="403" y="387"/>
                    </a:lnTo>
                    <a:lnTo>
                      <a:pt x="403" y="387"/>
                    </a:lnTo>
                    <a:lnTo>
                      <a:pt x="403" y="387"/>
                    </a:lnTo>
                    <a:lnTo>
                      <a:pt x="403" y="387"/>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11"/>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11"/>
                    </a:lnTo>
                    <a:lnTo>
                      <a:pt x="403" y="411"/>
                    </a:lnTo>
                    <a:lnTo>
                      <a:pt x="403" y="411"/>
                    </a:lnTo>
                    <a:lnTo>
                      <a:pt x="403" y="411"/>
                    </a:lnTo>
                    <a:lnTo>
                      <a:pt x="403" y="411"/>
                    </a:lnTo>
                    <a:lnTo>
                      <a:pt x="403" y="411"/>
                    </a:lnTo>
                    <a:lnTo>
                      <a:pt x="411" y="411"/>
                    </a:lnTo>
                    <a:lnTo>
                      <a:pt x="411" y="411"/>
                    </a:lnTo>
                    <a:lnTo>
                      <a:pt x="411" y="411"/>
                    </a:lnTo>
                    <a:lnTo>
                      <a:pt x="411" y="411"/>
                    </a:lnTo>
                    <a:lnTo>
                      <a:pt x="411" y="411"/>
                    </a:lnTo>
                    <a:lnTo>
                      <a:pt x="411" y="411"/>
                    </a:lnTo>
                    <a:lnTo>
                      <a:pt x="403" y="411"/>
                    </a:lnTo>
                    <a:lnTo>
                      <a:pt x="403" y="411"/>
                    </a:lnTo>
                    <a:lnTo>
                      <a:pt x="403" y="411"/>
                    </a:lnTo>
                    <a:lnTo>
                      <a:pt x="403" y="411"/>
                    </a:lnTo>
                    <a:lnTo>
                      <a:pt x="403" y="411"/>
                    </a:lnTo>
                    <a:lnTo>
                      <a:pt x="403" y="411"/>
                    </a:lnTo>
                    <a:lnTo>
                      <a:pt x="403" y="419"/>
                    </a:lnTo>
                    <a:lnTo>
                      <a:pt x="403" y="419"/>
                    </a:lnTo>
                    <a:lnTo>
                      <a:pt x="403" y="411"/>
                    </a:lnTo>
                    <a:lnTo>
                      <a:pt x="403" y="411"/>
                    </a:lnTo>
                    <a:lnTo>
                      <a:pt x="403" y="411"/>
                    </a:lnTo>
                    <a:lnTo>
                      <a:pt x="403" y="411"/>
                    </a:lnTo>
                    <a:lnTo>
                      <a:pt x="403" y="411"/>
                    </a:lnTo>
                    <a:lnTo>
                      <a:pt x="403" y="411"/>
                    </a:lnTo>
                    <a:lnTo>
                      <a:pt x="403" y="411"/>
                    </a:lnTo>
                    <a:lnTo>
                      <a:pt x="395" y="411"/>
                    </a:lnTo>
                    <a:lnTo>
                      <a:pt x="395" y="411"/>
                    </a:lnTo>
                    <a:lnTo>
                      <a:pt x="395" y="411"/>
                    </a:lnTo>
                    <a:lnTo>
                      <a:pt x="395" y="403"/>
                    </a:lnTo>
                    <a:lnTo>
                      <a:pt x="395" y="403"/>
                    </a:lnTo>
                    <a:lnTo>
                      <a:pt x="395" y="403"/>
                    </a:lnTo>
                    <a:lnTo>
                      <a:pt x="395" y="403"/>
                    </a:lnTo>
                    <a:lnTo>
                      <a:pt x="395" y="403"/>
                    </a:lnTo>
                    <a:lnTo>
                      <a:pt x="395" y="403"/>
                    </a:lnTo>
                    <a:lnTo>
                      <a:pt x="395" y="403"/>
                    </a:lnTo>
                    <a:lnTo>
                      <a:pt x="395" y="403"/>
                    </a:lnTo>
                    <a:lnTo>
                      <a:pt x="395" y="403"/>
                    </a:lnTo>
                    <a:lnTo>
                      <a:pt x="387" y="403"/>
                    </a:lnTo>
                    <a:lnTo>
                      <a:pt x="387" y="403"/>
                    </a:lnTo>
                    <a:lnTo>
                      <a:pt x="387" y="403"/>
                    </a:lnTo>
                    <a:lnTo>
                      <a:pt x="387" y="403"/>
                    </a:lnTo>
                    <a:lnTo>
                      <a:pt x="387" y="395"/>
                    </a:lnTo>
                    <a:lnTo>
                      <a:pt x="387" y="395"/>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79"/>
                    </a:lnTo>
                    <a:lnTo>
                      <a:pt x="395" y="379"/>
                    </a:lnTo>
                    <a:lnTo>
                      <a:pt x="395" y="379"/>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63"/>
                    </a:lnTo>
                    <a:lnTo>
                      <a:pt x="395" y="363"/>
                    </a:lnTo>
                    <a:lnTo>
                      <a:pt x="395" y="363"/>
                    </a:lnTo>
                    <a:lnTo>
                      <a:pt x="395" y="363"/>
                    </a:lnTo>
                    <a:lnTo>
                      <a:pt x="387" y="363"/>
                    </a:lnTo>
                    <a:lnTo>
                      <a:pt x="395" y="363"/>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1"/>
                    </a:lnTo>
                    <a:lnTo>
                      <a:pt x="387" y="371"/>
                    </a:lnTo>
                    <a:lnTo>
                      <a:pt x="387" y="371"/>
                    </a:lnTo>
                    <a:lnTo>
                      <a:pt x="387" y="371"/>
                    </a:lnTo>
                    <a:lnTo>
                      <a:pt x="395" y="371"/>
                    </a:lnTo>
                    <a:lnTo>
                      <a:pt x="395" y="371"/>
                    </a:lnTo>
                    <a:lnTo>
                      <a:pt x="387" y="371"/>
                    </a:lnTo>
                    <a:lnTo>
                      <a:pt x="387" y="379"/>
                    </a:lnTo>
                    <a:lnTo>
                      <a:pt x="387" y="379"/>
                    </a:lnTo>
                    <a:lnTo>
                      <a:pt x="387" y="379"/>
                    </a:lnTo>
                    <a:lnTo>
                      <a:pt x="387" y="379"/>
                    </a:lnTo>
                    <a:lnTo>
                      <a:pt x="387" y="379"/>
                    </a:lnTo>
                    <a:lnTo>
                      <a:pt x="387" y="379"/>
                    </a:lnTo>
                    <a:lnTo>
                      <a:pt x="387" y="379"/>
                    </a:lnTo>
                    <a:lnTo>
                      <a:pt x="387" y="379"/>
                    </a:lnTo>
                    <a:lnTo>
                      <a:pt x="387" y="379"/>
                    </a:lnTo>
                    <a:lnTo>
                      <a:pt x="387" y="387"/>
                    </a:lnTo>
                    <a:lnTo>
                      <a:pt x="387" y="387"/>
                    </a:lnTo>
                    <a:lnTo>
                      <a:pt x="379" y="387"/>
                    </a:lnTo>
                    <a:lnTo>
                      <a:pt x="379" y="387"/>
                    </a:lnTo>
                    <a:lnTo>
                      <a:pt x="379" y="387"/>
                    </a:lnTo>
                    <a:lnTo>
                      <a:pt x="379" y="387"/>
                    </a:lnTo>
                    <a:lnTo>
                      <a:pt x="379" y="387"/>
                    </a:lnTo>
                    <a:lnTo>
                      <a:pt x="379" y="387"/>
                    </a:lnTo>
                    <a:lnTo>
                      <a:pt x="379" y="387"/>
                    </a:lnTo>
                    <a:lnTo>
                      <a:pt x="379" y="387"/>
                    </a:lnTo>
                    <a:lnTo>
                      <a:pt x="379" y="387"/>
                    </a:lnTo>
                    <a:lnTo>
                      <a:pt x="371" y="387"/>
                    </a:lnTo>
                    <a:lnTo>
                      <a:pt x="371" y="387"/>
                    </a:lnTo>
                    <a:lnTo>
                      <a:pt x="371" y="387"/>
                    </a:lnTo>
                    <a:lnTo>
                      <a:pt x="371" y="387"/>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403"/>
                    </a:lnTo>
                    <a:lnTo>
                      <a:pt x="371" y="403"/>
                    </a:lnTo>
                    <a:lnTo>
                      <a:pt x="371" y="403"/>
                    </a:lnTo>
                    <a:lnTo>
                      <a:pt x="371" y="403"/>
                    </a:lnTo>
                    <a:lnTo>
                      <a:pt x="371" y="403"/>
                    </a:lnTo>
                    <a:lnTo>
                      <a:pt x="371" y="403"/>
                    </a:lnTo>
                    <a:lnTo>
                      <a:pt x="371" y="411"/>
                    </a:lnTo>
                    <a:lnTo>
                      <a:pt x="371" y="411"/>
                    </a:lnTo>
                    <a:lnTo>
                      <a:pt x="371"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03"/>
                    </a:lnTo>
                    <a:lnTo>
                      <a:pt x="355" y="403"/>
                    </a:lnTo>
                    <a:lnTo>
                      <a:pt x="347" y="403"/>
                    </a:lnTo>
                    <a:lnTo>
                      <a:pt x="347" y="403"/>
                    </a:lnTo>
                    <a:lnTo>
                      <a:pt x="347" y="411"/>
                    </a:lnTo>
                    <a:lnTo>
                      <a:pt x="347" y="411"/>
                    </a:lnTo>
                    <a:lnTo>
                      <a:pt x="339" y="411"/>
                    </a:lnTo>
                    <a:lnTo>
                      <a:pt x="339" y="411"/>
                    </a:lnTo>
                    <a:lnTo>
                      <a:pt x="339" y="411"/>
                    </a:lnTo>
                    <a:lnTo>
                      <a:pt x="339" y="403"/>
                    </a:lnTo>
                    <a:lnTo>
                      <a:pt x="339" y="403"/>
                    </a:lnTo>
                    <a:lnTo>
                      <a:pt x="339" y="403"/>
                    </a:lnTo>
                    <a:lnTo>
                      <a:pt x="339" y="403"/>
                    </a:lnTo>
                    <a:lnTo>
                      <a:pt x="339" y="403"/>
                    </a:lnTo>
                    <a:lnTo>
                      <a:pt x="347" y="403"/>
                    </a:lnTo>
                    <a:lnTo>
                      <a:pt x="347" y="403"/>
                    </a:lnTo>
                    <a:lnTo>
                      <a:pt x="347" y="403"/>
                    </a:lnTo>
                    <a:lnTo>
                      <a:pt x="347" y="403"/>
                    </a:lnTo>
                    <a:lnTo>
                      <a:pt x="347" y="403"/>
                    </a:lnTo>
                    <a:lnTo>
                      <a:pt x="347" y="403"/>
                    </a:lnTo>
                    <a:lnTo>
                      <a:pt x="347" y="395"/>
                    </a:lnTo>
                    <a:lnTo>
                      <a:pt x="347" y="403"/>
                    </a:lnTo>
                    <a:lnTo>
                      <a:pt x="347" y="395"/>
                    </a:lnTo>
                    <a:lnTo>
                      <a:pt x="347" y="395"/>
                    </a:lnTo>
                    <a:lnTo>
                      <a:pt x="347" y="403"/>
                    </a:lnTo>
                    <a:lnTo>
                      <a:pt x="347" y="403"/>
                    </a:lnTo>
                    <a:lnTo>
                      <a:pt x="339" y="403"/>
                    </a:lnTo>
                    <a:lnTo>
                      <a:pt x="339" y="403"/>
                    </a:lnTo>
                    <a:lnTo>
                      <a:pt x="339" y="403"/>
                    </a:lnTo>
                    <a:lnTo>
                      <a:pt x="339" y="403"/>
                    </a:lnTo>
                    <a:lnTo>
                      <a:pt x="339" y="411"/>
                    </a:lnTo>
                    <a:lnTo>
                      <a:pt x="339" y="403"/>
                    </a:lnTo>
                    <a:lnTo>
                      <a:pt x="339" y="403"/>
                    </a:lnTo>
                    <a:lnTo>
                      <a:pt x="339" y="403"/>
                    </a:lnTo>
                    <a:lnTo>
                      <a:pt x="339" y="403"/>
                    </a:lnTo>
                    <a:lnTo>
                      <a:pt x="339" y="403"/>
                    </a:lnTo>
                    <a:lnTo>
                      <a:pt x="347" y="411"/>
                    </a:lnTo>
                    <a:lnTo>
                      <a:pt x="347" y="411"/>
                    </a:lnTo>
                    <a:lnTo>
                      <a:pt x="347" y="403"/>
                    </a:lnTo>
                    <a:lnTo>
                      <a:pt x="355" y="403"/>
                    </a:lnTo>
                    <a:lnTo>
                      <a:pt x="355" y="403"/>
                    </a:lnTo>
                    <a:lnTo>
                      <a:pt x="355" y="403"/>
                    </a:lnTo>
                    <a:lnTo>
                      <a:pt x="355" y="411"/>
                    </a:lnTo>
                    <a:lnTo>
                      <a:pt x="355" y="411"/>
                    </a:lnTo>
                    <a:lnTo>
                      <a:pt x="355" y="411"/>
                    </a:lnTo>
                    <a:lnTo>
                      <a:pt x="355" y="411"/>
                    </a:lnTo>
                    <a:lnTo>
                      <a:pt x="363" y="411"/>
                    </a:lnTo>
                    <a:lnTo>
                      <a:pt x="363" y="411"/>
                    </a:lnTo>
                    <a:lnTo>
                      <a:pt x="363" y="411"/>
                    </a:lnTo>
                    <a:lnTo>
                      <a:pt x="363" y="411"/>
                    </a:lnTo>
                    <a:lnTo>
                      <a:pt x="363" y="411"/>
                    </a:lnTo>
                    <a:lnTo>
                      <a:pt x="363" y="411"/>
                    </a:lnTo>
                    <a:lnTo>
                      <a:pt x="371" y="411"/>
                    </a:lnTo>
                    <a:lnTo>
                      <a:pt x="371" y="411"/>
                    </a:lnTo>
                    <a:lnTo>
                      <a:pt x="363" y="411"/>
                    </a:lnTo>
                    <a:lnTo>
                      <a:pt x="363" y="411"/>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47" y="419"/>
                    </a:lnTo>
                    <a:lnTo>
                      <a:pt x="347" y="419"/>
                    </a:lnTo>
                    <a:lnTo>
                      <a:pt x="347" y="419"/>
                    </a:lnTo>
                    <a:lnTo>
                      <a:pt x="339" y="419"/>
                    </a:lnTo>
                    <a:lnTo>
                      <a:pt x="339" y="428"/>
                    </a:lnTo>
                    <a:lnTo>
                      <a:pt x="339" y="419"/>
                    </a:lnTo>
                    <a:lnTo>
                      <a:pt x="339" y="419"/>
                    </a:lnTo>
                    <a:lnTo>
                      <a:pt x="339" y="419"/>
                    </a:lnTo>
                    <a:lnTo>
                      <a:pt x="347" y="419"/>
                    </a:lnTo>
                    <a:lnTo>
                      <a:pt x="347" y="419"/>
                    </a:lnTo>
                    <a:lnTo>
                      <a:pt x="347" y="419"/>
                    </a:lnTo>
                    <a:lnTo>
                      <a:pt x="347" y="419"/>
                    </a:lnTo>
                    <a:lnTo>
                      <a:pt x="347" y="419"/>
                    </a:lnTo>
                    <a:lnTo>
                      <a:pt x="347" y="419"/>
                    </a:lnTo>
                    <a:lnTo>
                      <a:pt x="355" y="419"/>
                    </a:lnTo>
                    <a:lnTo>
                      <a:pt x="355" y="419"/>
                    </a:lnTo>
                    <a:lnTo>
                      <a:pt x="355" y="419"/>
                    </a:lnTo>
                    <a:lnTo>
                      <a:pt x="355" y="419"/>
                    </a:lnTo>
                    <a:lnTo>
                      <a:pt x="355" y="419"/>
                    </a:lnTo>
                    <a:lnTo>
                      <a:pt x="347" y="419"/>
                    </a:lnTo>
                    <a:lnTo>
                      <a:pt x="347" y="419"/>
                    </a:lnTo>
                    <a:lnTo>
                      <a:pt x="355" y="428"/>
                    </a:lnTo>
                    <a:lnTo>
                      <a:pt x="355"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55" y="428"/>
                    </a:lnTo>
                    <a:lnTo>
                      <a:pt x="355" y="428"/>
                    </a:lnTo>
                    <a:lnTo>
                      <a:pt x="355" y="428"/>
                    </a:lnTo>
                    <a:lnTo>
                      <a:pt x="355" y="428"/>
                    </a:lnTo>
                    <a:lnTo>
                      <a:pt x="355" y="419"/>
                    </a:lnTo>
                    <a:lnTo>
                      <a:pt x="355" y="419"/>
                    </a:lnTo>
                    <a:lnTo>
                      <a:pt x="355" y="419"/>
                    </a:lnTo>
                    <a:lnTo>
                      <a:pt x="355" y="419"/>
                    </a:lnTo>
                    <a:lnTo>
                      <a:pt x="355" y="419"/>
                    </a:lnTo>
                    <a:lnTo>
                      <a:pt x="355" y="419"/>
                    </a:lnTo>
                    <a:lnTo>
                      <a:pt x="355" y="419"/>
                    </a:lnTo>
                    <a:lnTo>
                      <a:pt x="363" y="419"/>
                    </a:lnTo>
                    <a:lnTo>
                      <a:pt x="363" y="419"/>
                    </a:lnTo>
                    <a:lnTo>
                      <a:pt x="363" y="419"/>
                    </a:lnTo>
                    <a:lnTo>
                      <a:pt x="363" y="419"/>
                    </a:lnTo>
                    <a:lnTo>
                      <a:pt x="355" y="419"/>
                    </a:lnTo>
                    <a:lnTo>
                      <a:pt x="355" y="419"/>
                    </a:lnTo>
                    <a:lnTo>
                      <a:pt x="355" y="419"/>
                    </a:lnTo>
                    <a:lnTo>
                      <a:pt x="363" y="419"/>
                    </a:lnTo>
                    <a:lnTo>
                      <a:pt x="363" y="419"/>
                    </a:lnTo>
                    <a:lnTo>
                      <a:pt x="363" y="419"/>
                    </a:lnTo>
                    <a:lnTo>
                      <a:pt x="363" y="419"/>
                    </a:lnTo>
                    <a:lnTo>
                      <a:pt x="363" y="419"/>
                    </a:lnTo>
                    <a:lnTo>
                      <a:pt x="363" y="419"/>
                    </a:lnTo>
                    <a:lnTo>
                      <a:pt x="363" y="411"/>
                    </a:lnTo>
                    <a:lnTo>
                      <a:pt x="363" y="411"/>
                    </a:lnTo>
                    <a:lnTo>
                      <a:pt x="363" y="411"/>
                    </a:lnTo>
                    <a:lnTo>
                      <a:pt x="363" y="411"/>
                    </a:lnTo>
                    <a:lnTo>
                      <a:pt x="363" y="411"/>
                    </a:lnTo>
                    <a:lnTo>
                      <a:pt x="363" y="411"/>
                    </a:lnTo>
                    <a:lnTo>
                      <a:pt x="371" y="411"/>
                    </a:lnTo>
                    <a:lnTo>
                      <a:pt x="371" y="411"/>
                    </a:lnTo>
                    <a:lnTo>
                      <a:pt x="371" y="411"/>
                    </a:lnTo>
                    <a:lnTo>
                      <a:pt x="371" y="411"/>
                    </a:lnTo>
                    <a:lnTo>
                      <a:pt x="371" y="411"/>
                    </a:lnTo>
                    <a:lnTo>
                      <a:pt x="371" y="411"/>
                    </a:lnTo>
                    <a:lnTo>
                      <a:pt x="371" y="411"/>
                    </a:lnTo>
                    <a:lnTo>
                      <a:pt x="371" y="411"/>
                    </a:lnTo>
                    <a:lnTo>
                      <a:pt x="371" y="419"/>
                    </a:lnTo>
                    <a:lnTo>
                      <a:pt x="371" y="419"/>
                    </a:lnTo>
                    <a:lnTo>
                      <a:pt x="371" y="419"/>
                    </a:lnTo>
                    <a:lnTo>
                      <a:pt x="371" y="419"/>
                    </a:lnTo>
                    <a:lnTo>
                      <a:pt x="363" y="419"/>
                    </a:lnTo>
                    <a:lnTo>
                      <a:pt x="363" y="419"/>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55" y="428"/>
                    </a:lnTo>
                    <a:lnTo>
                      <a:pt x="355" y="428"/>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63" y="436"/>
                    </a:lnTo>
                    <a:lnTo>
                      <a:pt x="363" y="436"/>
                    </a:lnTo>
                    <a:lnTo>
                      <a:pt x="363" y="428"/>
                    </a:lnTo>
                    <a:lnTo>
                      <a:pt x="363" y="428"/>
                    </a:lnTo>
                    <a:lnTo>
                      <a:pt x="363" y="436"/>
                    </a:lnTo>
                    <a:lnTo>
                      <a:pt x="363" y="436"/>
                    </a:lnTo>
                    <a:lnTo>
                      <a:pt x="363" y="428"/>
                    </a:lnTo>
                    <a:lnTo>
                      <a:pt x="363" y="436"/>
                    </a:lnTo>
                    <a:lnTo>
                      <a:pt x="363" y="428"/>
                    </a:lnTo>
                    <a:lnTo>
                      <a:pt x="363" y="428"/>
                    </a:lnTo>
                    <a:lnTo>
                      <a:pt x="363" y="428"/>
                    </a:lnTo>
                    <a:lnTo>
                      <a:pt x="363" y="428"/>
                    </a:lnTo>
                    <a:lnTo>
                      <a:pt x="371" y="428"/>
                    </a:lnTo>
                    <a:lnTo>
                      <a:pt x="371" y="428"/>
                    </a:lnTo>
                    <a:lnTo>
                      <a:pt x="363" y="428"/>
                    </a:lnTo>
                    <a:lnTo>
                      <a:pt x="363" y="428"/>
                    </a:lnTo>
                    <a:lnTo>
                      <a:pt x="363" y="428"/>
                    </a:lnTo>
                    <a:lnTo>
                      <a:pt x="363" y="428"/>
                    </a:lnTo>
                    <a:lnTo>
                      <a:pt x="371" y="419"/>
                    </a:lnTo>
                    <a:lnTo>
                      <a:pt x="371" y="419"/>
                    </a:lnTo>
                    <a:lnTo>
                      <a:pt x="371" y="419"/>
                    </a:lnTo>
                    <a:lnTo>
                      <a:pt x="371" y="419"/>
                    </a:lnTo>
                    <a:lnTo>
                      <a:pt x="371" y="419"/>
                    </a:lnTo>
                    <a:lnTo>
                      <a:pt x="371" y="428"/>
                    </a:lnTo>
                    <a:lnTo>
                      <a:pt x="371" y="428"/>
                    </a:lnTo>
                    <a:lnTo>
                      <a:pt x="371" y="428"/>
                    </a:lnTo>
                    <a:lnTo>
                      <a:pt x="371" y="428"/>
                    </a:lnTo>
                    <a:lnTo>
                      <a:pt x="371" y="428"/>
                    </a:lnTo>
                    <a:lnTo>
                      <a:pt x="371" y="428"/>
                    </a:lnTo>
                    <a:lnTo>
                      <a:pt x="371" y="428"/>
                    </a:lnTo>
                    <a:lnTo>
                      <a:pt x="371" y="428"/>
                    </a:lnTo>
                    <a:lnTo>
                      <a:pt x="371" y="428"/>
                    </a:lnTo>
                    <a:lnTo>
                      <a:pt x="371" y="436"/>
                    </a:lnTo>
                    <a:lnTo>
                      <a:pt x="371" y="436"/>
                    </a:lnTo>
                    <a:lnTo>
                      <a:pt x="371" y="436"/>
                    </a:lnTo>
                    <a:lnTo>
                      <a:pt x="371" y="436"/>
                    </a:lnTo>
                    <a:lnTo>
                      <a:pt x="371" y="436"/>
                    </a:lnTo>
                    <a:lnTo>
                      <a:pt x="371" y="436"/>
                    </a:lnTo>
                    <a:lnTo>
                      <a:pt x="371" y="444"/>
                    </a:lnTo>
                    <a:lnTo>
                      <a:pt x="371" y="444"/>
                    </a:lnTo>
                    <a:lnTo>
                      <a:pt x="371" y="444"/>
                    </a:lnTo>
                    <a:lnTo>
                      <a:pt x="371" y="444"/>
                    </a:lnTo>
                    <a:lnTo>
                      <a:pt x="371" y="444"/>
                    </a:lnTo>
                    <a:lnTo>
                      <a:pt x="371" y="444"/>
                    </a:lnTo>
                    <a:lnTo>
                      <a:pt x="371" y="452"/>
                    </a:lnTo>
                    <a:lnTo>
                      <a:pt x="371"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44"/>
                    </a:lnTo>
                    <a:lnTo>
                      <a:pt x="379" y="444"/>
                    </a:lnTo>
                    <a:lnTo>
                      <a:pt x="379" y="444"/>
                    </a:lnTo>
                    <a:lnTo>
                      <a:pt x="379" y="444"/>
                    </a:lnTo>
                    <a:lnTo>
                      <a:pt x="379" y="444"/>
                    </a:lnTo>
                    <a:lnTo>
                      <a:pt x="379" y="444"/>
                    </a:lnTo>
                    <a:lnTo>
                      <a:pt x="379" y="444"/>
                    </a:lnTo>
                    <a:lnTo>
                      <a:pt x="379" y="444"/>
                    </a:lnTo>
                    <a:lnTo>
                      <a:pt x="379" y="444"/>
                    </a:lnTo>
                    <a:lnTo>
                      <a:pt x="379" y="436"/>
                    </a:lnTo>
                    <a:lnTo>
                      <a:pt x="379" y="436"/>
                    </a:lnTo>
                    <a:lnTo>
                      <a:pt x="379" y="436"/>
                    </a:lnTo>
                    <a:lnTo>
                      <a:pt x="379" y="436"/>
                    </a:lnTo>
                    <a:lnTo>
                      <a:pt x="371" y="436"/>
                    </a:lnTo>
                    <a:lnTo>
                      <a:pt x="371" y="436"/>
                    </a:lnTo>
                    <a:lnTo>
                      <a:pt x="371" y="436"/>
                    </a:lnTo>
                    <a:lnTo>
                      <a:pt x="371" y="436"/>
                    </a:lnTo>
                    <a:lnTo>
                      <a:pt x="379" y="428"/>
                    </a:lnTo>
                    <a:lnTo>
                      <a:pt x="379" y="436"/>
                    </a:lnTo>
                    <a:lnTo>
                      <a:pt x="379" y="428"/>
                    </a:lnTo>
                    <a:lnTo>
                      <a:pt x="379" y="428"/>
                    </a:lnTo>
                    <a:lnTo>
                      <a:pt x="379" y="428"/>
                    </a:lnTo>
                    <a:lnTo>
                      <a:pt x="371" y="428"/>
                    </a:lnTo>
                    <a:lnTo>
                      <a:pt x="371" y="428"/>
                    </a:lnTo>
                    <a:lnTo>
                      <a:pt x="371" y="419"/>
                    </a:lnTo>
                    <a:lnTo>
                      <a:pt x="371" y="419"/>
                    </a:lnTo>
                    <a:lnTo>
                      <a:pt x="371" y="419"/>
                    </a:lnTo>
                    <a:lnTo>
                      <a:pt x="371" y="419"/>
                    </a:lnTo>
                    <a:lnTo>
                      <a:pt x="371" y="419"/>
                    </a:lnTo>
                    <a:lnTo>
                      <a:pt x="371"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28"/>
                    </a:lnTo>
                    <a:lnTo>
                      <a:pt x="387" y="428"/>
                    </a:lnTo>
                    <a:lnTo>
                      <a:pt x="387" y="428"/>
                    </a:lnTo>
                    <a:lnTo>
                      <a:pt x="387" y="428"/>
                    </a:lnTo>
                    <a:lnTo>
                      <a:pt x="387" y="436"/>
                    </a:lnTo>
                    <a:lnTo>
                      <a:pt x="387" y="436"/>
                    </a:lnTo>
                    <a:lnTo>
                      <a:pt x="387" y="428"/>
                    </a:lnTo>
                    <a:lnTo>
                      <a:pt x="387" y="428"/>
                    </a:lnTo>
                    <a:lnTo>
                      <a:pt x="387" y="428"/>
                    </a:lnTo>
                    <a:lnTo>
                      <a:pt x="387" y="428"/>
                    </a:lnTo>
                    <a:lnTo>
                      <a:pt x="387" y="428"/>
                    </a:lnTo>
                    <a:lnTo>
                      <a:pt x="387" y="428"/>
                    </a:lnTo>
                    <a:lnTo>
                      <a:pt x="387" y="428"/>
                    </a:lnTo>
                    <a:lnTo>
                      <a:pt x="387" y="428"/>
                    </a:lnTo>
                    <a:lnTo>
                      <a:pt x="387" y="428"/>
                    </a:lnTo>
                    <a:lnTo>
                      <a:pt x="387" y="428"/>
                    </a:lnTo>
                    <a:lnTo>
                      <a:pt x="387" y="419"/>
                    </a:lnTo>
                    <a:lnTo>
                      <a:pt x="387" y="428"/>
                    </a:lnTo>
                    <a:lnTo>
                      <a:pt x="387" y="419"/>
                    </a:lnTo>
                    <a:lnTo>
                      <a:pt x="387" y="419"/>
                    </a:lnTo>
                    <a:lnTo>
                      <a:pt x="387" y="419"/>
                    </a:lnTo>
                    <a:lnTo>
                      <a:pt x="387" y="411"/>
                    </a:lnTo>
                    <a:lnTo>
                      <a:pt x="387" y="411"/>
                    </a:lnTo>
                    <a:lnTo>
                      <a:pt x="387" y="411"/>
                    </a:lnTo>
                    <a:lnTo>
                      <a:pt x="395" y="411"/>
                    </a:lnTo>
                    <a:lnTo>
                      <a:pt x="395" y="411"/>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28"/>
                    </a:lnTo>
                    <a:lnTo>
                      <a:pt x="395" y="428"/>
                    </a:lnTo>
                    <a:lnTo>
                      <a:pt x="395" y="428"/>
                    </a:lnTo>
                    <a:lnTo>
                      <a:pt x="395"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11" y="428"/>
                    </a:lnTo>
                    <a:lnTo>
                      <a:pt x="411" y="428"/>
                    </a:lnTo>
                    <a:lnTo>
                      <a:pt x="411" y="428"/>
                    </a:lnTo>
                    <a:lnTo>
                      <a:pt x="411" y="428"/>
                    </a:lnTo>
                    <a:lnTo>
                      <a:pt x="411" y="428"/>
                    </a:lnTo>
                    <a:lnTo>
                      <a:pt x="411" y="428"/>
                    </a:lnTo>
                    <a:lnTo>
                      <a:pt x="411" y="436"/>
                    </a:lnTo>
                    <a:lnTo>
                      <a:pt x="411" y="436"/>
                    </a:lnTo>
                    <a:lnTo>
                      <a:pt x="411" y="436"/>
                    </a:lnTo>
                    <a:lnTo>
                      <a:pt x="411" y="436"/>
                    </a:lnTo>
                    <a:lnTo>
                      <a:pt x="411" y="428"/>
                    </a:lnTo>
                    <a:lnTo>
                      <a:pt x="411" y="428"/>
                    </a:lnTo>
                    <a:lnTo>
                      <a:pt x="411" y="428"/>
                    </a:lnTo>
                    <a:lnTo>
                      <a:pt x="411"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8" y="428"/>
                    </a:lnTo>
                    <a:lnTo>
                      <a:pt x="428" y="428"/>
                    </a:lnTo>
                    <a:lnTo>
                      <a:pt x="428" y="419"/>
                    </a:lnTo>
                    <a:lnTo>
                      <a:pt x="428" y="419"/>
                    </a:lnTo>
                    <a:lnTo>
                      <a:pt x="428" y="419"/>
                    </a:lnTo>
                    <a:lnTo>
                      <a:pt x="428" y="419"/>
                    </a:lnTo>
                    <a:lnTo>
                      <a:pt x="428" y="419"/>
                    </a:lnTo>
                    <a:lnTo>
                      <a:pt x="428" y="419"/>
                    </a:lnTo>
                    <a:lnTo>
                      <a:pt x="436" y="419"/>
                    </a:lnTo>
                    <a:lnTo>
                      <a:pt x="428" y="419"/>
                    </a:lnTo>
                    <a:lnTo>
                      <a:pt x="436" y="419"/>
                    </a:lnTo>
                    <a:lnTo>
                      <a:pt x="436" y="419"/>
                    </a:lnTo>
                    <a:lnTo>
                      <a:pt x="436" y="411"/>
                    </a:lnTo>
                    <a:lnTo>
                      <a:pt x="436" y="411"/>
                    </a:lnTo>
                    <a:lnTo>
                      <a:pt x="436" y="411"/>
                    </a:lnTo>
                    <a:lnTo>
                      <a:pt x="436" y="411"/>
                    </a:lnTo>
                    <a:lnTo>
                      <a:pt x="436" y="411"/>
                    </a:lnTo>
                    <a:lnTo>
                      <a:pt x="436" y="411"/>
                    </a:lnTo>
                    <a:lnTo>
                      <a:pt x="436" y="411"/>
                    </a:lnTo>
                    <a:lnTo>
                      <a:pt x="436" y="411"/>
                    </a:lnTo>
                    <a:lnTo>
                      <a:pt x="436" y="411"/>
                    </a:lnTo>
                    <a:lnTo>
                      <a:pt x="436" y="411"/>
                    </a:lnTo>
                    <a:lnTo>
                      <a:pt x="444" y="403"/>
                    </a:lnTo>
                    <a:lnTo>
                      <a:pt x="444" y="403"/>
                    </a:lnTo>
                    <a:lnTo>
                      <a:pt x="444" y="403"/>
                    </a:lnTo>
                    <a:lnTo>
                      <a:pt x="444" y="403"/>
                    </a:lnTo>
                    <a:lnTo>
                      <a:pt x="444" y="403"/>
                    </a:lnTo>
                    <a:lnTo>
                      <a:pt x="444" y="403"/>
                    </a:lnTo>
                    <a:lnTo>
                      <a:pt x="444" y="395"/>
                    </a:lnTo>
                    <a:lnTo>
                      <a:pt x="444" y="395"/>
                    </a:lnTo>
                    <a:lnTo>
                      <a:pt x="444" y="395"/>
                    </a:lnTo>
                    <a:lnTo>
                      <a:pt x="444" y="395"/>
                    </a:lnTo>
                    <a:lnTo>
                      <a:pt x="444" y="395"/>
                    </a:lnTo>
                    <a:lnTo>
                      <a:pt x="444" y="395"/>
                    </a:lnTo>
                    <a:lnTo>
                      <a:pt x="444" y="395"/>
                    </a:lnTo>
                    <a:lnTo>
                      <a:pt x="444" y="395"/>
                    </a:lnTo>
                    <a:lnTo>
                      <a:pt x="452" y="395"/>
                    </a:lnTo>
                    <a:lnTo>
                      <a:pt x="452" y="387"/>
                    </a:lnTo>
                    <a:lnTo>
                      <a:pt x="452" y="387"/>
                    </a:lnTo>
                    <a:lnTo>
                      <a:pt x="452" y="387"/>
                    </a:lnTo>
                    <a:lnTo>
                      <a:pt x="452" y="387"/>
                    </a:lnTo>
                    <a:lnTo>
                      <a:pt x="452" y="387"/>
                    </a:lnTo>
                    <a:lnTo>
                      <a:pt x="452" y="387"/>
                    </a:lnTo>
                    <a:lnTo>
                      <a:pt x="452" y="387"/>
                    </a:lnTo>
                    <a:lnTo>
                      <a:pt x="444" y="379"/>
                    </a:lnTo>
                    <a:lnTo>
                      <a:pt x="444" y="379"/>
                    </a:lnTo>
                    <a:lnTo>
                      <a:pt x="444" y="379"/>
                    </a:lnTo>
                    <a:lnTo>
                      <a:pt x="444" y="379"/>
                    </a:lnTo>
                    <a:lnTo>
                      <a:pt x="444" y="379"/>
                    </a:lnTo>
                    <a:lnTo>
                      <a:pt x="452" y="379"/>
                    </a:lnTo>
                    <a:lnTo>
                      <a:pt x="452" y="379"/>
                    </a:lnTo>
                    <a:lnTo>
                      <a:pt x="452" y="387"/>
                    </a:lnTo>
                    <a:lnTo>
                      <a:pt x="452" y="387"/>
                    </a:lnTo>
                    <a:lnTo>
                      <a:pt x="452" y="387"/>
                    </a:lnTo>
                    <a:lnTo>
                      <a:pt x="452" y="387"/>
                    </a:lnTo>
                    <a:lnTo>
                      <a:pt x="460" y="387"/>
                    </a:lnTo>
                    <a:lnTo>
                      <a:pt x="460" y="387"/>
                    </a:lnTo>
                    <a:lnTo>
                      <a:pt x="460" y="387"/>
                    </a:lnTo>
                    <a:lnTo>
                      <a:pt x="460" y="387"/>
                    </a:lnTo>
                    <a:lnTo>
                      <a:pt x="460" y="387"/>
                    </a:lnTo>
                    <a:lnTo>
                      <a:pt x="460" y="387"/>
                    </a:lnTo>
                    <a:lnTo>
                      <a:pt x="468" y="395"/>
                    </a:lnTo>
                    <a:lnTo>
                      <a:pt x="468" y="395"/>
                    </a:lnTo>
                    <a:lnTo>
                      <a:pt x="468" y="395"/>
                    </a:lnTo>
                    <a:lnTo>
                      <a:pt x="468" y="395"/>
                    </a:lnTo>
                    <a:lnTo>
                      <a:pt x="468" y="395"/>
                    </a:lnTo>
                    <a:lnTo>
                      <a:pt x="468" y="395"/>
                    </a:lnTo>
                    <a:lnTo>
                      <a:pt x="476" y="395"/>
                    </a:lnTo>
                    <a:lnTo>
                      <a:pt x="476" y="395"/>
                    </a:lnTo>
                    <a:lnTo>
                      <a:pt x="476" y="395"/>
                    </a:lnTo>
                    <a:lnTo>
                      <a:pt x="476" y="395"/>
                    </a:lnTo>
                    <a:lnTo>
                      <a:pt x="468" y="395"/>
                    </a:lnTo>
                    <a:lnTo>
                      <a:pt x="468" y="395"/>
                    </a:lnTo>
                    <a:lnTo>
                      <a:pt x="476" y="395"/>
                    </a:lnTo>
                    <a:lnTo>
                      <a:pt x="476" y="395"/>
                    </a:lnTo>
                    <a:lnTo>
                      <a:pt x="476" y="395"/>
                    </a:lnTo>
                    <a:lnTo>
                      <a:pt x="476" y="395"/>
                    </a:lnTo>
                    <a:lnTo>
                      <a:pt x="476" y="395"/>
                    </a:lnTo>
                    <a:lnTo>
                      <a:pt x="476" y="387"/>
                    </a:lnTo>
                    <a:lnTo>
                      <a:pt x="476" y="387"/>
                    </a:lnTo>
                    <a:lnTo>
                      <a:pt x="476" y="387"/>
                    </a:lnTo>
                    <a:lnTo>
                      <a:pt x="476" y="387"/>
                    </a:lnTo>
                    <a:lnTo>
                      <a:pt x="476" y="387"/>
                    </a:lnTo>
                    <a:lnTo>
                      <a:pt x="476" y="387"/>
                    </a:lnTo>
                    <a:lnTo>
                      <a:pt x="476" y="387"/>
                    </a:lnTo>
                    <a:lnTo>
                      <a:pt x="468" y="387"/>
                    </a:lnTo>
                    <a:lnTo>
                      <a:pt x="468" y="387"/>
                    </a:lnTo>
                    <a:lnTo>
                      <a:pt x="468" y="387"/>
                    </a:lnTo>
                    <a:lnTo>
                      <a:pt x="468" y="387"/>
                    </a:lnTo>
                    <a:lnTo>
                      <a:pt x="468" y="387"/>
                    </a:lnTo>
                    <a:lnTo>
                      <a:pt x="468" y="387"/>
                    </a:lnTo>
                    <a:lnTo>
                      <a:pt x="468" y="387"/>
                    </a:lnTo>
                    <a:lnTo>
                      <a:pt x="468" y="387"/>
                    </a:lnTo>
                    <a:lnTo>
                      <a:pt x="468" y="387"/>
                    </a:lnTo>
                    <a:lnTo>
                      <a:pt x="468" y="379"/>
                    </a:lnTo>
                    <a:lnTo>
                      <a:pt x="468" y="379"/>
                    </a:lnTo>
                    <a:lnTo>
                      <a:pt x="468" y="379"/>
                    </a:lnTo>
                    <a:lnTo>
                      <a:pt x="476" y="379"/>
                    </a:lnTo>
                    <a:lnTo>
                      <a:pt x="476" y="379"/>
                    </a:lnTo>
                    <a:lnTo>
                      <a:pt x="476" y="379"/>
                    </a:lnTo>
                    <a:lnTo>
                      <a:pt x="476" y="379"/>
                    </a:lnTo>
                    <a:lnTo>
                      <a:pt x="476" y="379"/>
                    </a:lnTo>
                    <a:lnTo>
                      <a:pt x="476" y="379"/>
                    </a:lnTo>
                    <a:lnTo>
                      <a:pt x="484" y="379"/>
                    </a:lnTo>
                    <a:lnTo>
                      <a:pt x="484" y="379"/>
                    </a:lnTo>
                    <a:lnTo>
                      <a:pt x="484" y="379"/>
                    </a:lnTo>
                    <a:lnTo>
                      <a:pt x="484" y="379"/>
                    </a:lnTo>
                    <a:lnTo>
                      <a:pt x="492" y="379"/>
                    </a:lnTo>
                    <a:lnTo>
                      <a:pt x="492" y="379"/>
                    </a:lnTo>
                    <a:lnTo>
                      <a:pt x="492" y="379"/>
                    </a:lnTo>
                    <a:lnTo>
                      <a:pt x="492" y="371"/>
                    </a:lnTo>
                    <a:lnTo>
                      <a:pt x="492" y="371"/>
                    </a:lnTo>
                    <a:lnTo>
                      <a:pt x="492" y="371"/>
                    </a:lnTo>
                    <a:lnTo>
                      <a:pt x="492" y="371"/>
                    </a:lnTo>
                    <a:lnTo>
                      <a:pt x="492" y="371"/>
                    </a:lnTo>
                    <a:lnTo>
                      <a:pt x="492" y="363"/>
                    </a:lnTo>
                    <a:lnTo>
                      <a:pt x="492" y="363"/>
                    </a:lnTo>
                    <a:lnTo>
                      <a:pt x="492" y="363"/>
                    </a:lnTo>
                    <a:lnTo>
                      <a:pt x="492" y="363"/>
                    </a:lnTo>
                    <a:lnTo>
                      <a:pt x="492" y="363"/>
                    </a:lnTo>
                    <a:lnTo>
                      <a:pt x="492" y="363"/>
                    </a:lnTo>
                    <a:lnTo>
                      <a:pt x="484" y="363"/>
                    </a:lnTo>
                    <a:lnTo>
                      <a:pt x="484" y="363"/>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47"/>
                    </a:lnTo>
                    <a:lnTo>
                      <a:pt x="484" y="355"/>
                    </a:lnTo>
                    <a:lnTo>
                      <a:pt x="484" y="347"/>
                    </a:lnTo>
                    <a:lnTo>
                      <a:pt x="484" y="347"/>
                    </a:lnTo>
                    <a:lnTo>
                      <a:pt x="484" y="347"/>
                    </a:lnTo>
                    <a:lnTo>
                      <a:pt x="484" y="347"/>
                    </a:lnTo>
                    <a:lnTo>
                      <a:pt x="484" y="347"/>
                    </a:lnTo>
                    <a:lnTo>
                      <a:pt x="484" y="347"/>
                    </a:lnTo>
                    <a:lnTo>
                      <a:pt x="484" y="347"/>
                    </a:lnTo>
                    <a:lnTo>
                      <a:pt x="484" y="347"/>
                    </a:lnTo>
                    <a:lnTo>
                      <a:pt x="484" y="339"/>
                    </a:lnTo>
                    <a:lnTo>
                      <a:pt x="476" y="339"/>
                    </a:lnTo>
                    <a:lnTo>
                      <a:pt x="476" y="339"/>
                    </a:lnTo>
                    <a:lnTo>
                      <a:pt x="476" y="339"/>
                    </a:lnTo>
                    <a:lnTo>
                      <a:pt x="476" y="339"/>
                    </a:lnTo>
                    <a:lnTo>
                      <a:pt x="476" y="339"/>
                    </a:lnTo>
                    <a:lnTo>
                      <a:pt x="476" y="339"/>
                    </a:lnTo>
                    <a:lnTo>
                      <a:pt x="476" y="339"/>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84" y="323"/>
                    </a:lnTo>
                    <a:lnTo>
                      <a:pt x="484" y="323"/>
                    </a:lnTo>
                    <a:lnTo>
                      <a:pt x="484" y="323"/>
                    </a:lnTo>
                    <a:lnTo>
                      <a:pt x="484" y="323"/>
                    </a:lnTo>
                    <a:lnTo>
                      <a:pt x="484" y="323"/>
                    </a:lnTo>
                    <a:lnTo>
                      <a:pt x="484" y="323"/>
                    </a:lnTo>
                    <a:lnTo>
                      <a:pt x="484" y="323"/>
                    </a:lnTo>
                    <a:lnTo>
                      <a:pt x="484" y="323"/>
                    </a:lnTo>
                    <a:lnTo>
                      <a:pt x="484" y="323"/>
                    </a:lnTo>
                    <a:lnTo>
                      <a:pt x="484" y="323"/>
                    </a:lnTo>
                    <a:lnTo>
                      <a:pt x="484" y="331"/>
                    </a:lnTo>
                    <a:lnTo>
                      <a:pt x="492" y="331"/>
                    </a:lnTo>
                    <a:lnTo>
                      <a:pt x="492" y="331"/>
                    </a:lnTo>
                    <a:lnTo>
                      <a:pt x="492" y="331"/>
                    </a:lnTo>
                    <a:lnTo>
                      <a:pt x="492" y="331"/>
                    </a:lnTo>
                    <a:lnTo>
                      <a:pt x="492" y="331"/>
                    </a:lnTo>
                    <a:lnTo>
                      <a:pt x="492" y="331"/>
                    </a:lnTo>
                    <a:lnTo>
                      <a:pt x="492" y="339"/>
                    </a:lnTo>
                    <a:lnTo>
                      <a:pt x="492" y="339"/>
                    </a:lnTo>
                    <a:lnTo>
                      <a:pt x="500" y="339"/>
                    </a:lnTo>
                    <a:lnTo>
                      <a:pt x="500" y="339"/>
                    </a:lnTo>
                    <a:lnTo>
                      <a:pt x="500" y="339"/>
                    </a:lnTo>
                    <a:lnTo>
                      <a:pt x="492" y="339"/>
                    </a:lnTo>
                    <a:lnTo>
                      <a:pt x="492" y="339"/>
                    </a:lnTo>
                    <a:lnTo>
                      <a:pt x="492" y="331"/>
                    </a:lnTo>
                    <a:lnTo>
                      <a:pt x="492" y="331"/>
                    </a:lnTo>
                    <a:lnTo>
                      <a:pt x="492" y="331"/>
                    </a:lnTo>
                    <a:lnTo>
                      <a:pt x="492" y="331"/>
                    </a:lnTo>
                    <a:lnTo>
                      <a:pt x="492" y="331"/>
                    </a:lnTo>
                    <a:lnTo>
                      <a:pt x="492" y="331"/>
                    </a:lnTo>
                    <a:lnTo>
                      <a:pt x="492" y="323"/>
                    </a:lnTo>
                    <a:lnTo>
                      <a:pt x="492" y="323"/>
                    </a:lnTo>
                    <a:lnTo>
                      <a:pt x="492" y="323"/>
                    </a:lnTo>
                    <a:lnTo>
                      <a:pt x="492" y="323"/>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76" y="315"/>
                    </a:lnTo>
                    <a:lnTo>
                      <a:pt x="476" y="315"/>
                    </a:lnTo>
                    <a:lnTo>
                      <a:pt x="476" y="315"/>
                    </a:lnTo>
                    <a:lnTo>
                      <a:pt x="476" y="315"/>
                    </a:lnTo>
                    <a:lnTo>
                      <a:pt x="476" y="315"/>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84" y="306"/>
                    </a:lnTo>
                    <a:lnTo>
                      <a:pt x="476" y="306"/>
                    </a:lnTo>
                    <a:lnTo>
                      <a:pt x="484" y="306"/>
                    </a:lnTo>
                    <a:lnTo>
                      <a:pt x="484" y="306"/>
                    </a:lnTo>
                    <a:lnTo>
                      <a:pt x="484" y="306"/>
                    </a:lnTo>
                    <a:lnTo>
                      <a:pt x="484" y="306"/>
                    </a:lnTo>
                    <a:lnTo>
                      <a:pt x="484" y="306"/>
                    </a:lnTo>
                    <a:lnTo>
                      <a:pt x="484" y="306"/>
                    </a:lnTo>
                    <a:lnTo>
                      <a:pt x="484" y="306"/>
                    </a:lnTo>
                    <a:lnTo>
                      <a:pt x="484" y="306"/>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06"/>
                    </a:lnTo>
                    <a:lnTo>
                      <a:pt x="492" y="306"/>
                    </a:lnTo>
                    <a:lnTo>
                      <a:pt x="492" y="306"/>
                    </a:lnTo>
                    <a:lnTo>
                      <a:pt x="492" y="306"/>
                    </a:lnTo>
                    <a:lnTo>
                      <a:pt x="492" y="306"/>
                    </a:lnTo>
                    <a:lnTo>
                      <a:pt x="492" y="306"/>
                    </a:lnTo>
                    <a:lnTo>
                      <a:pt x="492" y="306"/>
                    </a:lnTo>
                    <a:lnTo>
                      <a:pt x="492" y="306"/>
                    </a:lnTo>
                    <a:lnTo>
                      <a:pt x="500" y="306"/>
                    </a:lnTo>
                    <a:lnTo>
                      <a:pt x="500" y="306"/>
                    </a:lnTo>
                    <a:lnTo>
                      <a:pt x="500" y="306"/>
                    </a:lnTo>
                    <a:lnTo>
                      <a:pt x="500" y="306"/>
                    </a:lnTo>
                    <a:lnTo>
                      <a:pt x="500" y="315"/>
                    </a:lnTo>
                    <a:lnTo>
                      <a:pt x="500" y="315"/>
                    </a:lnTo>
                    <a:lnTo>
                      <a:pt x="500" y="315"/>
                    </a:lnTo>
                    <a:lnTo>
                      <a:pt x="500" y="315"/>
                    </a:lnTo>
                    <a:lnTo>
                      <a:pt x="500" y="315"/>
                    </a:lnTo>
                    <a:lnTo>
                      <a:pt x="500" y="315"/>
                    </a:lnTo>
                    <a:lnTo>
                      <a:pt x="500" y="315"/>
                    </a:lnTo>
                    <a:lnTo>
                      <a:pt x="500" y="315"/>
                    </a:lnTo>
                    <a:lnTo>
                      <a:pt x="500" y="315"/>
                    </a:lnTo>
                    <a:lnTo>
                      <a:pt x="500" y="323"/>
                    </a:lnTo>
                    <a:lnTo>
                      <a:pt x="500" y="323"/>
                    </a:lnTo>
                    <a:lnTo>
                      <a:pt x="500" y="323"/>
                    </a:lnTo>
                    <a:lnTo>
                      <a:pt x="500" y="323"/>
                    </a:lnTo>
                    <a:lnTo>
                      <a:pt x="500" y="323"/>
                    </a:lnTo>
                    <a:lnTo>
                      <a:pt x="500"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9"/>
                    </a:lnTo>
                    <a:lnTo>
                      <a:pt x="508" y="339"/>
                    </a:lnTo>
                    <a:lnTo>
                      <a:pt x="508" y="339"/>
                    </a:lnTo>
                    <a:lnTo>
                      <a:pt x="508" y="339"/>
                    </a:lnTo>
                    <a:lnTo>
                      <a:pt x="508" y="339"/>
                    </a:lnTo>
                    <a:lnTo>
                      <a:pt x="500" y="339"/>
                    </a:lnTo>
                    <a:lnTo>
                      <a:pt x="508" y="339"/>
                    </a:lnTo>
                    <a:lnTo>
                      <a:pt x="508" y="339"/>
                    </a:lnTo>
                    <a:lnTo>
                      <a:pt x="508" y="339"/>
                    </a:lnTo>
                    <a:lnTo>
                      <a:pt x="500" y="339"/>
                    </a:lnTo>
                    <a:lnTo>
                      <a:pt x="500" y="339"/>
                    </a:lnTo>
                    <a:lnTo>
                      <a:pt x="508" y="339"/>
                    </a:lnTo>
                    <a:lnTo>
                      <a:pt x="508" y="339"/>
                    </a:lnTo>
                    <a:lnTo>
                      <a:pt x="508" y="339"/>
                    </a:lnTo>
                    <a:lnTo>
                      <a:pt x="508" y="339"/>
                    </a:lnTo>
                    <a:lnTo>
                      <a:pt x="508" y="339"/>
                    </a:lnTo>
                    <a:lnTo>
                      <a:pt x="508" y="339"/>
                    </a:lnTo>
                    <a:lnTo>
                      <a:pt x="508"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47"/>
                    </a:lnTo>
                    <a:lnTo>
                      <a:pt x="516" y="339"/>
                    </a:lnTo>
                    <a:lnTo>
                      <a:pt x="516" y="339"/>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23"/>
                    </a:lnTo>
                    <a:lnTo>
                      <a:pt x="516" y="323"/>
                    </a:lnTo>
                    <a:lnTo>
                      <a:pt x="516" y="323"/>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08" y="315"/>
                    </a:lnTo>
                    <a:lnTo>
                      <a:pt x="508" y="315"/>
                    </a:lnTo>
                    <a:lnTo>
                      <a:pt x="508" y="315"/>
                    </a:lnTo>
                    <a:lnTo>
                      <a:pt x="508" y="315"/>
                    </a:lnTo>
                    <a:lnTo>
                      <a:pt x="508" y="315"/>
                    </a:lnTo>
                    <a:lnTo>
                      <a:pt x="508" y="315"/>
                    </a:lnTo>
                    <a:lnTo>
                      <a:pt x="508" y="315"/>
                    </a:lnTo>
                    <a:lnTo>
                      <a:pt x="508" y="315"/>
                    </a:lnTo>
                    <a:lnTo>
                      <a:pt x="508" y="306"/>
                    </a:lnTo>
                    <a:lnTo>
                      <a:pt x="508" y="306"/>
                    </a:lnTo>
                    <a:lnTo>
                      <a:pt x="508" y="306"/>
                    </a:lnTo>
                    <a:lnTo>
                      <a:pt x="508" y="306"/>
                    </a:lnTo>
                    <a:lnTo>
                      <a:pt x="508" y="306"/>
                    </a:lnTo>
                    <a:lnTo>
                      <a:pt x="508" y="306"/>
                    </a:lnTo>
                    <a:lnTo>
                      <a:pt x="508" y="306"/>
                    </a:lnTo>
                    <a:lnTo>
                      <a:pt x="508" y="306"/>
                    </a:lnTo>
                    <a:lnTo>
                      <a:pt x="508"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08" y="298"/>
                    </a:lnTo>
                    <a:lnTo>
                      <a:pt x="508" y="298"/>
                    </a:lnTo>
                    <a:lnTo>
                      <a:pt x="508" y="298"/>
                    </a:lnTo>
                    <a:lnTo>
                      <a:pt x="508" y="298"/>
                    </a:lnTo>
                    <a:lnTo>
                      <a:pt x="508" y="298"/>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0" y="282"/>
                    </a:lnTo>
                    <a:lnTo>
                      <a:pt x="500" y="282"/>
                    </a:lnTo>
                    <a:lnTo>
                      <a:pt x="508" y="282"/>
                    </a:lnTo>
                    <a:lnTo>
                      <a:pt x="508" y="282"/>
                    </a:lnTo>
                    <a:lnTo>
                      <a:pt x="508" y="282"/>
                    </a:lnTo>
                    <a:lnTo>
                      <a:pt x="508" y="282"/>
                    </a:lnTo>
                    <a:lnTo>
                      <a:pt x="508" y="282"/>
                    </a:lnTo>
                    <a:lnTo>
                      <a:pt x="508" y="282"/>
                    </a:lnTo>
                    <a:lnTo>
                      <a:pt x="508" y="282"/>
                    </a:lnTo>
                    <a:lnTo>
                      <a:pt x="500" y="282"/>
                    </a:lnTo>
                    <a:lnTo>
                      <a:pt x="500" y="282"/>
                    </a:lnTo>
                    <a:lnTo>
                      <a:pt x="500" y="282"/>
                    </a:lnTo>
                    <a:lnTo>
                      <a:pt x="500" y="282"/>
                    </a:lnTo>
                    <a:lnTo>
                      <a:pt x="500" y="290"/>
                    </a:lnTo>
                    <a:lnTo>
                      <a:pt x="500" y="298"/>
                    </a:lnTo>
                    <a:lnTo>
                      <a:pt x="500" y="298"/>
                    </a:lnTo>
                    <a:lnTo>
                      <a:pt x="500" y="298"/>
                    </a:lnTo>
                    <a:lnTo>
                      <a:pt x="500" y="298"/>
                    </a:lnTo>
                    <a:lnTo>
                      <a:pt x="508" y="298"/>
                    </a:lnTo>
                    <a:lnTo>
                      <a:pt x="508" y="298"/>
                    </a:lnTo>
                    <a:lnTo>
                      <a:pt x="508" y="298"/>
                    </a:lnTo>
                    <a:lnTo>
                      <a:pt x="508" y="298"/>
                    </a:lnTo>
                    <a:lnTo>
                      <a:pt x="508" y="298"/>
                    </a:lnTo>
                    <a:lnTo>
                      <a:pt x="508" y="298"/>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492" y="306"/>
                    </a:lnTo>
                    <a:lnTo>
                      <a:pt x="492" y="306"/>
                    </a:lnTo>
                    <a:lnTo>
                      <a:pt x="492" y="306"/>
                    </a:lnTo>
                    <a:lnTo>
                      <a:pt x="492" y="306"/>
                    </a:lnTo>
                    <a:lnTo>
                      <a:pt x="492" y="306"/>
                    </a:lnTo>
                    <a:lnTo>
                      <a:pt x="492" y="306"/>
                    </a:lnTo>
                    <a:lnTo>
                      <a:pt x="492" y="306"/>
                    </a:lnTo>
                    <a:lnTo>
                      <a:pt x="484" y="306"/>
                    </a:lnTo>
                    <a:lnTo>
                      <a:pt x="484" y="306"/>
                    </a:lnTo>
                    <a:lnTo>
                      <a:pt x="484" y="306"/>
                    </a:lnTo>
                    <a:lnTo>
                      <a:pt x="484" y="306"/>
                    </a:lnTo>
                    <a:lnTo>
                      <a:pt x="484" y="306"/>
                    </a:lnTo>
                    <a:lnTo>
                      <a:pt x="476" y="306"/>
                    </a:lnTo>
                    <a:lnTo>
                      <a:pt x="476" y="306"/>
                    </a:lnTo>
                    <a:lnTo>
                      <a:pt x="476" y="306"/>
                    </a:lnTo>
                    <a:lnTo>
                      <a:pt x="476" y="306"/>
                    </a:lnTo>
                    <a:lnTo>
                      <a:pt x="476" y="298"/>
                    </a:lnTo>
                    <a:lnTo>
                      <a:pt x="476" y="298"/>
                    </a:lnTo>
                    <a:lnTo>
                      <a:pt x="476" y="298"/>
                    </a:lnTo>
                    <a:lnTo>
                      <a:pt x="476" y="298"/>
                    </a:lnTo>
                    <a:lnTo>
                      <a:pt x="476" y="290"/>
                    </a:lnTo>
                    <a:lnTo>
                      <a:pt x="476" y="298"/>
                    </a:lnTo>
                    <a:lnTo>
                      <a:pt x="476" y="290"/>
                    </a:lnTo>
                    <a:lnTo>
                      <a:pt x="476" y="290"/>
                    </a:lnTo>
                    <a:lnTo>
                      <a:pt x="484" y="290"/>
                    </a:lnTo>
                    <a:lnTo>
                      <a:pt x="484" y="290"/>
                    </a:lnTo>
                    <a:lnTo>
                      <a:pt x="476" y="290"/>
                    </a:lnTo>
                    <a:lnTo>
                      <a:pt x="476" y="282"/>
                    </a:lnTo>
                    <a:lnTo>
                      <a:pt x="476" y="282"/>
                    </a:lnTo>
                    <a:lnTo>
                      <a:pt x="476" y="282"/>
                    </a:lnTo>
                    <a:lnTo>
                      <a:pt x="476" y="282"/>
                    </a:lnTo>
                    <a:lnTo>
                      <a:pt x="476" y="274"/>
                    </a:lnTo>
                    <a:lnTo>
                      <a:pt x="476" y="274"/>
                    </a:lnTo>
                    <a:lnTo>
                      <a:pt x="476" y="266"/>
                    </a:lnTo>
                    <a:lnTo>
                      <a:pt x="476" y="266"/>
                    </a:lnTo>
                    <a:lnTo>
                      <a:pt x="484" y="266"/>
                    </a:lnTo>
                    <a:lnTo>
                      <a:pt x="484" y="266"/>
                    </a:lnTo>
                    <a:lnTo>
                      <a:pt x="484" y="266"/>
                    </a:lnTo>
                    <a:lnTo>
                      <a:pt x="484" y="258"/>
                    </a:lnTo>
                    <a:lnTo>
                      <a:pt x="484" y="258"/>
                    </a:lnTo>
                    <a:lnTo>
                      <a:pt x="484" y="258"/>
                    </a:lnTo>
                    <a:lnTo>
                      <a:pt x="484" y="258"/>
                    </a:lnTo>
                    <a:lnTo>
                      <a:pt x="492" y="258"/>
                    </a:lnTo>
                    <a:lnTo>
                      <a:pt x="492" y="250"/>
                    </a:lnTo>
                    <a:lnTo>
                      <a:pt x="492" y="250"/>
                    </a:lnTo>
                    <a:lnTo>
                      <a:pt x="492" y="250"/>
                    </a:lnTo>
                    <a:lnTo>
                      <a:pt x="492" y="242"/>
                    </a:lnTo>
                    <a:lnTo>
                      <a:pt x="492" y="242"/>
                    </a:lnTo>
                    <a:lnTo>
                      <a:pt x="492" y="242"/>
                    </a:lnTo>
                    <a:lnTo>
                      <a:pt x="492" y="242"/>
                    </a:lnTo>
                    <a:lnTo>
                      <a:pt x="492" y="242"/>
                    </a:lnTo>
                    <a:lnTo>
                      <a:pt x="492" y="242"/>
                    </a:lnTo>
                    <a:lnTo>
                      <a:pt x="492" y="242"/>
                    </a:lnTo>
                    <a:lnTo>
                      <a:pt x="500" y="242"/>
                    </a:lnTo>
                    <a:lnTo>
                      <a:pt x="500" y="242"/>
                    </a:lnTo>
                    <a:lnTo>
                      <a:pt x="500" y="234"/>
                    </a:lnTo>
                    <a:lnTo>
                      <a:pt x="500" y="234"/>
                    </a:lnTo>
                    <a:lnTo>
                      <a:pt x="500" y="234"/>
                    </a:lnTo>
                    <a:lnTo>
                      <a:pt x="500" y="234"/>
                    </a:lnTo>
                    <a:lnTo>
                      <a:pt x="500" y="234"/>
                    </a:lnTo>
                    <a:lnTo>
                      <a:pt x="500" y="234"/>
                    </a:lnTo>
                    <a:lnTo>
                      <a:pt x="508" y="234"/>
                    </a:lnTo>
                    <a:lnTo>
                      <a:pt x="508" y="234"/>
                    </a:lnTo>
                    <a:lnTo>
                      <a:pt x="508" y="234"/>
                    </a:lnTo>
                    <a:lnTo>
                      <a:pt x="508" y="234"/>
                    </a:lnTo>
                    <a:lnTo>
                      <a:pt x="516" y="234"/>
                    </a:lnTo>
                    <a:lnTo>
                      <a:pt x="516" y="234"/>
                    </a:lnTo>
                    <a:lnTo>
                      <a:pt x="516" y="234"/>
                    </a:lnTo>
                    <a:lnTo>
                      <a:pt x="516" y="234"/>
                    </a:lnTo>
                    <a:lnTo>
                      <a:pt x="516" y="226"/>
                    </a:lnTo>
                    <a:lnTo>
                      <a:pt x="516" y="234"/>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18"/>
                    </a:lnTo>
                    <a:lnTo>
                      <a:pt x="516" y="218"/>
                    </a:lnTo>
                    <a:lnTo>
                      <a:pt x="516" y="218"/>
                    </a:lnTo>
                    <a:lnTo>
                      <a:pt x="516" y="218"/>
                    </a:lnTo>
                    <a:lnTo>
                      <a:pt x="524" y="218"/>
                    </a:lnTo>
                    <a:lnTo>
                      <a:pt x="524" y="226"/>
                    </a:lnTo>
                    <a:lnTo>
                      <a:pt x="524" y="226"/>
                    </a:lnTo>
                    <a:lnTo>
                      <a:pt x="524" y="226"/>
                    </a:lnTo>
                    <a:lnTo>
                      <a:pt x="524" y="226"/>
                    </a:lnTo>
                    <a:lnTo>
                      <a:pt x="524" y="226"/>
                    </a:lnTo>
                    <a:lnTo>
                      <a:pt x="524" y="218"/>
                    </a:lnTo>
                    <a:lnTo>
                      <a:pt x="524" y="218"/>
                    </a:lnTo>
                    <a:lnTo>
                      <a:pt x="524" y="218"/>
                    </a:lnTo>
                    <a:lnTo>
                      <a:pt x="524" y="218"/>
                    </a:lnTo>
                    <a:lnTo>
                      <a:pt x="524" y="218"/>
                    </a:lnTo>
                    <a:lnTo>
                      <a:pt x="524"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16" y="226"/>
                    </a:lnTo>
                    <a:lnTo>
                      <a:pt x="508" y="226"/>
                    </a:lnTo>
                    <a:lnTo>
                      <a:pt x="508" y="226"/>
                    </a:lnTo>
                    <a:lnTo>
                      <a:pt x="508" y="218"/>
                    </a:lnTo>
                    <a:lnTo>
                      <a:pt x="508"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492" y="210"/>
                    </a:lnTo>
                    <a:lnTo>
                      <a:pt x="492" y="210"/>
                    </a:lnTo>
                    <a:lnTo>
                      <a:pt x="492" y="210"/>
                    </a:lnTo>
                    <a:lnTo>
                      <a:pt x="492" y="210"/>
                    </a:lnTo>
                    <a:lnTo>
                      <a:pt x="492" y="210"/>
                    </a:lnTo>
                    <a:lnTo>
                      <a:pt x="492" y="210"/>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194"/>
                    </a:lnTo>
                    <a:lnTo>
                      <a:pt x="484" y="194"/>
                    </a:lnTo>
                    <a:lnTo>
                      <a:pt x="484" y="194"/>
                    </a:lnTo>
                    <a:lnTo>
                      <a:pt x="484" y="194"/>
                    </a:lnTo>
                    <a:lnTo>
                      <a:pt x="484" y="194"/>
                    </a:lnTo>
                    <a:lnTo>
                      <a:pt x="484" y="194"/>
                    </a:lnTo>
                    <a:lnTo>
                      <a:pt x="484" y="194"/>
                    </a:lnTo>
                    <a:lnTo>
                      <a:pt x="484" y="194"/>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92" y="185"/>
                    </a:lnTo>
                    <a:lnTo>
                      <a:pt x="492" y="185"/>
                    </a:lnTo>
                    <a:lnTo>
                      <a:pt x="492" y="185"/>
                    </a:lnTo>
                    <a:lnTo>
                      <a:pt x="492" y="185"/>
                    </a:lnTo>
                    <a:lnTo>
                      <a:pt x="492" y="185"/>
                    </a:lnTo>
                    <a:lnTo>
                      <a:pt x="492" y="185"/>
                    </a:lnTo>
                    <a:lnTo>
                      <a:pt x="492" y="185"/>
                    </a:lnTo>
                    <a:lnTo>
                      <a:pt x="492" y="185"/>
                    </a:lnTo>
                    <a:lnTo>
                      <a:pt x="492" y="185"/>
                    </a:lnTo>
                    <a:lnTo>
                      <a:pt x="500" y="185"/>
                    </a:lnTo>
                    <a:lnTo>
                      <a:pt x="500" y="185"/>
                    </a:lnTo>
                    <a:lnTo>
                      <a:pt x="500" y="177"/>
                    </a:lnTo>
                    <a:lnTo>
                      <a:pt x="500" y="185"/>
                    </a:lnTo>
                    <a:lnTo>
                      <a:pt x="500" y="185"/>
                    </a:lnTo>
                    <a:lnTo>
                      <a:pt x="500" y="185"/>
                    </a:lnTo>
                    <a:lnTo>
                      <a:pt x="492" y="185"/>
                    </a:lnTo>
                    <a:lnTo>
                      <a:pt x="492" y="185"/>
                    </a:lnTo>
                    <a:lnTo>
                      <a:pt x="492" y="185"/>
                    </a:lnTo>
                    <a:lnTo>
                      <a:pt x="492" y="185"/>
                    </a:lnTo>
                    <a:lnTo>
                      <a:pt x="492" y="185"/>
                    </a:lnTo>
                    <a:lnTo>
                      <a:pt x="492" y="185"/>
                    </a:lnTo>
                    <a:lnTo>
                      <a:pt x="484" y="185"/>
                    </a:lnTo>
                    <a:lnTo>
                      <a:pt x="484" y="185"/>
                    </a:lnTo>
                    <a:lnTo>
                      <a:pt x="484" y="185"/>
                    </a:lnTo>
                    <a:lnTo>
                      <a:pt x="484" y="177"/>
                    </a:lnTo>
                    <a:lnTo>
                      <a:pt x="484" y="177"/>
                    </a:lnTo>
                    <a:lnTo>
                      <a:pt x="484" y="177"/>
                    </a:lnTo>
                    <a:lnTo>
                      <a:pt x="484" y="177"/>
                    </a:lnTo>
                    <a:lnTo>
                      <a:pt x="484" y="177"/>
                    </a:lnTo>
                    <a:lnTo>
                      <a:pt x="484" y="177"/>
                    </a:lnTo>
                    <a:lnTo>
                      <a:pt x="484" y="177"/>
                    </a:lnTo>
                    <a:lnTo>
                      <a:pt x="484" y="177"/>
                    </a:lnTo>
                    <a:lnTo>
                      <a:pt x="484" y="177"/>
                    </a:lnTo>
                    <a:lnTo>
                      <a:pt x="484" y="177"/>
                    </a:lnTo>
                    <a:lnTo>
                      <a:pt x="484" y="177"/>
                    </a:lnTo>
                    <a:lnTo>
                      <a:pt x="476" y="177"/>
                    </a:lnTo>
                    <a:lnTo>
                      <a:pt x="476" y="177"/>
                    </a:lnTo>
                    <a:lnTo>
                      <a:pt x="476" y="177"/>
                    </a:lnTo>
                    <a:lnTo>
                      <a:pt x="476" y="177"/>
                    </a:lnTo>
                    <a:lnTo>
                      <a:pt x="484" y="177"/>
                    </a:lnTo>
                    <a:lnTo>
                      <a:pt x="476" y="177"/>
                    </a:lnTo>
                    <a:lnTo>
                      <a:pt x="476" y="169"/>
                    </a:lnTo>
                    <a:lnTo>
                      <a:pt x="476" y="169"/>
                    </a:lnTo>
                    <a:lnTo>
                      <a:pt x="476" y="169"/>
                    </a:lnTo>
                    <a:lnTo>
                      <a:pt x="476" y="169"/>
                    </a:lnTo>
                    <a:lnTo>
                      <a:pt x="476" y="169"/>
                    </a:lnTo>
                    <a:lnTo>
                      <a:pt x="476" y="169"/>
                    </a:lnTo>
                    <a:lnTo>
                      <a:pt x="476" y="169"/>
                    </a:lnTo>
                    <a:lnTo>
                      <a:pt x="484" y="169"/>
                    </a:lnTo>
                    <a:lnTo>
                      <a:pt x="484" y="169"/>
                    </a:lnTo>
                    <a:lnTo>
                      <a:pt x="476" y="169"/>
                    </a:lnTo>
                    <a:lnTo>
                      <a:pt x="484" y="169"/>
                    </a:lnTo>
                    <a:lnTo>
                      <a:pt x="476" y="169"/>
                    </a:lnTo>
                    <a:lnTo>
                      <a:pt x="484" y="169"/>
                    </a:lnTo>
                    <a:lnTo>
                      <a:pt x="484" y="169"/>
                    </a:lnTo>
                    <a:lnTo>
                      <a:pt x="484" y="169"/>
                    </a:lnTo>
                    <a:lnTo>
                      <a:pt x="484" y="169"/>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76" y="161"/>
                    </a:lnTo>
                    <a:lnTo>
                      <a:pt x="476" y="161"/>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68" y="153"/>
                    </a:lnTo>
                    <a:lnTo>
                      <a:pt x="468" y="153"/>
                    </a:lnTo>
                    <a:lnTo>
                      <a:pt x="468" y="153"/>
                    </a:lnTo>
                    <a:lnTo>
                      <a:pt x="468" y="153"/>
                    </a:lnTo>
                    <a:lnTo>
                      <a:pt x="468" y="153"/>
                    </a:lnTo>
                    <a:lnTo>
                      <a:pt x="468" y="153"/>
                    </a:lnTo>
                    <a:lnTo>
                      <a:pt x="460" y="153"/>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0" y="145"/>
                    </a:lnTo>
                    <a:lnTo>
                      <a:pt x="460" y="145"/>
                    </a:lnTo>
                    <a:lnTo>
                      <a:pt x="460" y="145"/>
                    </a:lnTo>
                    <a:lnTo>
                      <a:pt x="460" y="145"/>
                    </a:lnTo>
                    <a:lnTo>
                      <a:pt x="460" y="145"/>
                    </a:lnTo>
                    <a:lnTo>
                      <a:pt x="460" y="145"/>
                    </a:lnTo>
                    <a:lnTo>
                      <a:pt x="452" y="145"/>
                    </a:lnTo>
                    <a:lnTo>
                      <a:pt x="452" y="145"/>
                    </a:lnTo>
                    <a:lnTo>
                      <a:pt x="452" y="145"/>
                    </a:lnTo>
                    <a:lnTo>
                      <a:pt x="452" y="145"/>
                    </a:lnTo>
                    <a:lnTo>
                      <a:pt x="452" y="145"/>
                    </a:lnTo>
                    <a:lnTo>
                      <a:pt x="452" y="145"/>
                    </a:lnTo>
                    <a:lnTo>
                      <a:pt x="452" y="145"/>
                    </a:lnTo>
                    <a:lnTo>
                      <a:pt x="460" y="137"/>
                    </a:lnTo>
                    <a:lnTo>
                      <a:pt x="460" y="137"/>
                    </a:lnTo>
                    <a:lnTo>
                      <a:pt x="460" y="137"/>
                    </a:lnTo>
                    <a:lnTo>
                      <a:pt x="460" y="137"/>
                    </a:lnTo>
                    <a:lnTo>
                      <a:pt x="460" y="129"/>
                    </a:lnTo>
                    <a:lnTo>
                      <a:pt x="460" y="129"/>
                    </a:lnTo>
                    <a:lnTo>
                      <a:pt x="460" y="129"/>
                    </a:lnTo>
                    <a:lnTo>
                      <a:pt x="460" y="129"/>
                    </a:lnTo>
                    <a:lnTo>
                      <a:pt x="460" y="129"/>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1"/>
                    </a:lnTo>
                    <a:lnTo>
                      <a:pt x="460" y="121"/>
                    </a:lnTo>
                    <a:lnTo>
                      <a:pt x="460" y="129"/>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1"/>
                    </a:lnTo>
                    <a:lnTo>
                      <a:pt x="460" y="113"/>
                    </a:lnTo>
                    <a:lnTo>
                      <a:pt x="460" y="113"/>
                    </a:lnTo>
                    <a:lnTo>
                      <a:pt x="460" y="113"/>
                    </a:lnTo>
                    <a:lnTo>
                      <a:pt x="460" y="113"/>
                    </a:lnTo>
                    <a:lnTo>
                      <a:pt x="460" y="113"/>
                    </a:lnTo>
                    <a:lnTo>
                      <a:pt x="460" y="113"/>
                    </a:lnTo>
                    <a:lnTo>
                      <a:pt x="460" y="105"/>
                    </a:lnTo>
                    <a:lnTo>
                      <a:pt x="460" y="113"/>
                    </a:lnTo>
                    <a:lnTo>
                      <a:pt x="460" y="105"/>
                    </a:lnTo>
                    <a:lnTo>
                      <a:pt x="460" y="105"/>
                    </a:lnTo>
                    <a:lnTo>
                      <a:pt x="460" y="105"/>
                    </a:lnTo>
                    <a:lnTo>
                      <a:pt x="460" y="105"/>
                    </a:lnTo>
                    <a:lnTo>
                      <a:pt x="460" y="105"/>
                    </a:lnTo>
                    <a:lnTo>
                      <a:pt x="460" y="105"/>
                    </a:lnTo>
                    <a:lnTo>
                      <a:pt x="460" y="105"/>
                    </a:lnTo>
                    <a:lnTo>
                      <a:pt x="460" y="105"/>
                    </a:lnTo>
                    <a:lnTo>
                      <a:pt x="460" y="105"/>
                    </a:lnTo>
                    <a:lnTo>
                      <a:pt x="460" y="105"/>
                    </a:lnTo>
                    <a:lnTo>
                      <a:pt x="452" y="105"/>
                    </a:lnTo>
                    <a:lnTo>
                      <a:pt x="452" y="105"/>
                    </a:lnTo>
                    <a:lnTo>
                      <a:pt x="452" y="105"/>
                    </a:lnTo>
                    <a:lnTo>
                      <a:pt x="452" y="105"/>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60" y="97"/>
                    </a:lnTo>
                    <a:lnTo>
                      <a:pt x="460" y="97"/>
                    </a:lnTo>
                    <a:lnTo>
                      <a:pt x="460" y="97"/>
                    </a:lnTo>
                    <a:lnTo>
                      <a:pt x="460" y="97"/>
                    </a:lnTo>
                    <a:lnTo>
                      <a:pt x="460" y="97"/>
                    </a:lnTo>
                    <a:lnTo>
                      <a:pt x="460"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8" y="105"/>
                    </a:lnTo>
                    <a:lnTo>
                      <a:pt x="468" y="105"/>
                    </a:lnTo>
                    <a:lnTo>
                      <a:pt x="468" y="105"/>
                    </a:lnTo>
                    <a:lnTo>
                      <a:pt x="468" y="105"/>
                    </a:lnTo>
                    <a:lnTo>
                      <a:pt x="468" y="105"/>
                    </a:lnTo>
                    <a:lnTo>
                      <a:pt x="468" y="105"/>
                    </a:lnTo>
                    <a:lnTo>
                      <a:pt x="468" y="105"/>
                    </a:lnTo>
                    <a:lnTo>
                      <a:pt x="468" y="105"/>
                    </a:lnTo>
                    <a:lnTo>
                      <a:pt x="468" y="105"/>
                    </a:lnTo>
                    <a:lnTo>
                      <a:pt x="468" y="97"/>
                    </a:lnTo>
                    <a:lnTo>
                      <a:pt x="468" y="97"/>
                    </a:lnTo>
                    <a:lnTo>
                      <a:pt x="468" y="105"/>
                    </a:lnTo>
                    <a:lnTo>
                      <a:pt x="468" y="105"/>
                    </a:lnTo>
                    <a:lnTo>
                      <a:pt x="468" y="105"/>
                    </a:lnTo>
                    <a:lnTo>
                      <a:pt x="468" y="105"/>
                    </a:lnTo>
                    <a:lnTo>
                      <a:pt x="468" y="105"/>
                    </a:lnTo>
                    <a:lnTo>
                      <a:pt x="468" y="105"/>
                    </a:lnTo>
                    <a:lnTo>
                      <a:pt x="468" y="97"/>
                    </a:lnTo>
                    <a:lnTo>
                      <a:pt x="468" y="97"/>
                    </a:lnTo>
                    <a:lnTo>
                      <a:pt x="468" y="97"/>
                    </a:lnTo>
                    <a:lnTo>
                      <a:pt x="468" y="97"/>
                    </a:lnTo>
                    <a:lnTo>
                      <a:pt x="468" y="97"/>
                    </a:lnTo>
                    <a:lnTo>
                      <a:pt x="468" y="97"/>
                    </a:lnTo>
                    <a:lnTo>
                      <a:pt x="476" y="97"/>
                    </a:lnTo>
                    <a:lnTo>
                      <a:pt x="476" y="97"/>
                    </a:lnTo>
                    <a:lnTo>
                      <a:pt x="476" y="97"/>
                    </a:lnTo>
                    <a:lnTo>
                      <a:pt x="476" y="97"/>
                    </a:lnTo>
                    <a:lnTo>
                      <a:pt x="468" y="89"/>
                    </a:lnTo>
                    <a:lnTo>
                      <a:pt x="468" y="89"/>
                    </a:lnTo>
                    <a:lnTo>
                      <a:pt x="468" y="89"/>
                    </a:lnTo>
                    <a:lnTo>
                      <a:pt x="468" y="89"/>
                    </a:lnTo>
                    <a:lnTo>
                      <a:pt x="468" y="89"/>
                    </a:lnTo>
                    <a:lnTo>
                      <a:pt x="468" y="89"/>
                    </a:lnTo>
                    <a:lnTo>
                      <a:pt x="468" y="89"/>
                    </a:lnTo>
                    <a:lnTo>
                      <a:pt x="468" y="89"/>
                    </a:lnTo>
                    <a:lnTo>
                      <a:pt x="468" y="89"/>
                    </a:lnTo>
                    <a:lnTo>
                      <a:pt x="468" y="89"/>
                    </a:lnTo>
                    <a:lnTo>
                      <a:pt x="460" y="89"/>
                    </a:lnTo>
                    <a:lnTo>
                      <a:pt x="460" y="81"/>
                    </a:lnTo>
                    <a:lnTo>
                      <a:pt x="460" y="81"/>
                    </a:lnTo>
                    <a:lnTo>
                      <a:pt x="460" y="81"/>
                    </a:lnTo>
                    <a:lnTo>
                      <a:pt x="460" y="81"/>
                    </a:lnTo>
                    <a:lnTo>
                      <a:pt x="460" y="81"/>
                    </a:lnTo>
                    <a:lnTo>
                      <a:pt x="460" y="81"/>
                    </a:lnTo>
                    <a:lnTo>
                      <a:pt x="460" y="81"/>
                    </a:lnTo>
                    <a:lnTo>
                      <a:pt x="460" y="81"/>
                    </a:lnTo>
                    <a:lnTo>
                      <a:pt x="452" y="81"/>
                    </a:lnTo>
                    <a:lnTo>
                      <a:pt x="452" y="81"/>
                    </a:lnTo>
                    <a:lnTo>
                      <a:pt x="452" y="81"/>
                    </a:lnTo>
                    <a:lnTo>
                      <a:pt x="452" y="81"/>
                    </a:lnTo>
                    <a:lnTo>
                      <a:pt x="452" y="81"/>
                    </a:lnTo>
                    <a:lnTo>
                      <a:pt x="460" y="81"/>
                    </a:lnTo>
                    <a:lnTo>
                      <a:pt x="460" y="81"/>
                    </a:lnTo>
                    <a:lnTo>
                      <a:pt x="460" y="81"/>
                    </a:lnTo>
                    <a:lnTo>
                      <a:pt x="460" y="81"/>
                    </a:lnTo>
                    <a:lnTo>
                      <a:pt x="460" y="81"/>
                    </a:lnTo>
                    <a:lnTo>
                      <a:pt x="460" y="81"/>
                    </a:lnTo>
                    <a:lnTo>
                      <a:pt x="460" y="72"/>
                    </a:lnTo>
                    <a:lnTo>
                      <a:pt x="460" y="72"/>
                    </a:lnTo>
                    <a:lnTo>
                      <a:pt x="460" y="72"/>
                    </a:lnTo>
                    <a:lnTo>
                      <a:pt x="460" y="72"/>
                    </a:lnTo>
                    <a:lnTo>
                      <a:pt x="460" y="72"/>
                    </a:lnTo>
                    <a:lnTo>
                      <a:pt x="460" y="72"/>
                    </a:lnTo>
                    <a:lnTo>
                      <a:pt x="460" y="72"/>
                    </a:lnTo>
                    <a:lnTo>
                      <a:pt x="460" y="72"/>
                    </a:lnTo>
                    <a:lnTo>
                      <a:pt x="460" y="72"/>
                    </a:lnTo>
                    <a:lnTo>
                      <a:pt x="452" y="72"/>
                    </a:lnTo>
                    <a:lnTo>
                      <a:pt x="452" y="72"/>
                    </a:lnTo>
                    <a:lnTo>
                      <a:pt x="452" y="72"/>
                    </a:lnTo>
                    <a:lnTo>
                      <a:pt x="452" y="72"/>
                    </a:lnTo>
                    <a:lnTo>
                      <a:pt x="452" y="64"/>
                    </a:lnTo>
                    <a:lnTo>
                      <a:pt x="452" y="64"/>
                    </a:lnTo>
                    <a:lnTo>
                      <a:pt x="452" y="64"/>
                    </a:lnTo>
                    <a:lnTo>
                      <a:pt x="452" y="64"/>
                    </a:lnTo>
                    <a:lnTo>
                      <a:pt x="452" y="64"/>
                    </a:lnTo>
                    <a:lnTo>
                      <a:pt x="452" y="64"/>
                    </a:lnTo>
                    <a:lnTo>
                      <a:pt x="460" y="64"/>
                    </a:lnTo>
                    <a:lnTo>
                      <a:pt x="460" y="56"/>
                    </a:lnTo>
                    <a:lnTo>
                      <a:pt x="460" y="56"/>
                    </a:lnTo>
                    <a:lnTo>
                      <a:pt x="460" y="56"/>
                    </a:lnTo>
                    <a:lnTo>
                      <a:pt x="460" y="56"/>
                    </a:lnTo>
                    <a:lnTo>
                      <a:pt x="452" y="56"/>
                    </a:lnTo>
                    <a:lnTo>
                      <a:pt x="452" y="56"/>
                    </a:lnTo>
                    <a:lnTo>
                      <a:pt x="452" y="56"/>
                    </a:lnTo>
                    <a:lnTo>
                      <a:pt x="452" y="56"/>
                    </a:lnTo>
                    <a:lnTo>
                      <a:pt x="452" y="56"/>
                    </a:lnTo>
                    <a:lnTo>
                      <a:pt x="452" y="56"/>
                    </a:lnTo>
                    <a:lnTo>
                      <a:pt x="452" y="56"/>
                    </a:lnTo>
                    <a:lnTo>
                      <a:pt x="452" y="56"/>
                    </a:lnTo>
                    <a:lnTo>
                      <a:pt x="452" y="56"/>
                    </a:lnTo>
                    <a:lnTo>
                      <a:pt x="444" y="56"/>
                    </a:lnTo>
                    <a:lnTo>
                      <a:pt x="444" y="56"/>
                    </a:lnTo>
                    <a:lnTo>
                      <a:pt x="444" y="48"/>
                    </a:lnTo>
                    <a:lnTo>
                      <a:pt x="436" y="48"/>
                    </a:lnTo>
                    <a:lnTo>
                      <a:pt x="444" y="48"/>
                    </a:lnTo>
                    <a:lnTo>
                      <a:pt x="436" y="48"/>
                    </a:lnTo>
                    <a:lnTo>
                      <a:pt x="436" y="48"/>
                    </a:lnTo>
                    <a:lnTo>
                      <a:pt x="436" y="48"/>
                    </a:lnTo>
                    <a:lnTo>
                      <a:pt x="436" y="48"/>
                    </a:lnTo>
                    <a:lnTo>
                      <a:pt x="436" y="48"/>
                    </a:lnTo>
                    <a:lnTo>
                      <a:pt x="436" y="48"/>
                    </a:lnTo>
                    <a:lnTo>
                      <a:pt x="436" y="48"/>
                    </a:lnTo>
                    <a:lnTo>
                      <a:pt x="436" y="48"/>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28" y="64"/>
                    </a:lnTo>
                    <a:lnTo>
                      <a:pt x="428" y="64"/>
                    </a:lnTo>
                    <a:lnTo>
                      <a:pt x="428" y="64"/>
                    </a:lnTo>
                    <a:lnTo>
                      <a:pt x="428" y="64"/>
                    </a:lnTo>
                    <a:lnTo>
                      <a:pt x="428" y="64"/>
                    </a:lnTo>
                    <a:lnTo>
                      <a:pt x="428" y="64"/>
                    </a:lnTo>
                    <a:lnTo>
                      <a:pt x="428" y="64"/>
                    </a:lnTo>
                    <a:lnTo>
                      <a:pt x="428" y="64"/>
                    </a:lnTo>
                    <a:lnTo>
                      <a:pt x="428" y="64"/>
                    </a:lnTo>
                    <a:lnTo>
                      <a:pt x="428" y="64"/>
                    </a:lnTo>
                    <a:lnTo>
                      <a:pt x="420" y="64"/>
                    </a:lnTo>
                    <a:lnTo>
                      <a:pt x="420" y="64"/>
                    </a:lnTo>
                    <a:lnTo>
                      <a:pt x="420" y="64"/>
                    </a:lnTo>
                    <a:lnTo>
                      <a:pt x="420" y="64"/>
                    </a:lnTo>
                    <a:lnTo>
                      <a:pt x="420" y="64"/>
                    </a:lnTo>
                    <a:lnTo>
                      <a:pt x="420" y="64"/>
                    </a:lnTo>
                    <a:lnTo>
                      <a:pt x="428" y="56"/>
                    </a:lnTo>
                    <a:lnTo>
                      <a:pt x="428" y="56"/>
                    </a:lnTo>
                    <a:lnTo>
                      <a:pt x="428" y="56"/>
                    </a:lnTo>
                    <a:lnTo>
                      <a:pt x="428" y="56"/>
                    </a:lnTo>
                    <a:lnTo>
                      <a:pt x="428" y="48"/>
                    </a:lnTo>
                    <a:lnTo>
                      <a:pt x="428" y="56"/>
                    </a:lnTo>
                    <a:lnTo>
                      <a:pt x="428" y="48"/>
                    </a:lnTo>
                    <a:lnTo>
                      <a:pt x="420" y="48"/>
                    </a:lnTo>
                    <a:lnTo>
                      <a:pt x="420" y="48"/>
                    </a:lnTo>
                    <a:lnTo>
                      <a:pt x="420" y="48"/>
                    </a:lnTo>
                    <a:lnTo>
                      <a:pt x="420" y="48"/>
                    </a:lnTo>
                    <a:lnTo>
                      <a:pt x="420" y="48"/>
                    </a:lnTo>
                    <a:lnTo>
                      <a:pt x="420" y="48"/>
                    </a:lnTo>
                    <a:lnTo>
                      <a:pt x="420" y="48"/>
                    </a:lnTo>
                    <a:lnTo>
                      <a:pt x="420" y="48"/>
                    </a:lnTo>
                    <a:lnTo>
                      <a:pt x="411" y="48"/>
                    </a:lnTo>
                    <a:lnTo>
                      <a:pt x="420" y="48"/>
                    </a:lnTo>
                    <a:lnTo>
                      <a:pt x="420" y="48"/>
                    </a:lnTo>
                    <a:lnTo>
                      <a:pt x="420" y="48"/>
                    </a:lnTo>
                    <a:lnTo>
                      <a:pt x="420" y="48"/>
                    </a:lnTo>
                    <a:lnTo>
                      <a:pt x="411" y="48"/>
                    </a:lnTo>
                    <a:lnTo>
                      <a:pt x="411" y="48"/>
                    </a:lnTo>
                    <a:lnTo>
                      <a:pt x="411" y="48"/>
                    </a:lnTo>
                    <a:lnTo>
                      <a:pt x="411" y="48"/>
                    </a:lnTo>
                    <a:lnTo>
                      <a:pt x="411" y="48"/>
                    </a:lnTo>
                    <a:lnTo>
                      <a:pt x="411" y="40"/>
                    </a:lnTo>
                    <a:lnTo>
                      <a:pt x="411" y="40"/>
                    </a:lnTo>
                    <a:lnTo>
                      <a:pt x="411" y="40"/>
                    </a:lnTo>
                    <a:lnTo>
                      <a:pt x="411" y="40"/>
                    </a:lnTo>
                    <a:lnTo>
                      <a:pt x="411" y="40"/>
                    </a:lnTo>
                    <a:lnTo>
                      <a:pt x="411" y="32"/>
                    </a:lnTo>
                    <a:lnTo>
                      <a:pt x="403" y="32"/>
                    </a:lnTo>
                    <a:lnTo>
                      <a:pt x="403" y="32"/>
                    </a:lnTo>
                    <a:lnTo>
                      <a:pt x="403" y="32"/>
                    </a:lnTo>
                    <a:lnTo>
                      <a:pt x="403" y="32"/>
                    </a:lnTo>
                    <a:lnTo>
                      <a:pt x="403" y="32"/>
                    </a:lnTo>
                    <a:lnTo>
                      <a:pt x="395" y="32"/>
                    </a:lnTo>
                    <a:lnTo>
                      <a:pt x="395" y="32"/>
                    </a:lnTo>
                    <a:lnTo>
                      <a:pt x="395" y="32"/>
                    </a:lnTo>
                    <a:lnTo>
                      <a:pt x="395" y="24"/>
                    </a:lnTo>
                    <a:lnTo>
                      <a:pt x="395" y="24"/>
                    </a:lnTo>
                    <a:lnTo>
                      <a:pt x="395" y="24"/>
                    </a:lnTo>
                    <a:lnTo>
                      <a:pt x="403" y="24"/>
                    </a:lnTo>
                    <a:lnTo>
                      <a:pt x="403" y="24"/>
                    </a:lnTo>
                    <a:lnTo>
                      <a:pt x="403" y="24"/>
                    </a:lnTo>
                    <a:lnTo>
                      <a:pt x="403" y="24"/>
                    </a:lnTo>
                    <a:lnTo>
                      <a:pt x="403" y="24"/>
                    </a:lnTo>
                    <a:lnTo>
                      <a:pt x="403" y="24"/>
                    </a:lnTo>
                    <a:lnTo>
                      <a:pt x="403" y="24"/>
                    </a:lnTo>
                    <a:lnTo>
                      <a:pt x="403" y="24"/>
                    </a:lnTo>
                    <a:lnTo>
                      <a:pt x="403" y="24"/>
                    </a:lnTo>
                    <a:lnTo>
                      <a:pt x="403" y="16"/>
                    </a:lnTo>
                    <a:lnTo>
                      <a:pt x="403" y="24"/>
                    </a:lnTo>
                    <a:lnTo>
                      <a:pt x="403" y="16"/>
                    </a:lnTo>
                    <a:lnTo>
                      <a:pt x="403" y="16"/>
                    </a:lnTo>
                    <a:lnTo>
                      <a:pt x="403" y="16"/>
                    </a:lnTo>
                    <a:lnTo>
                      <a:pt x="403" y="16"/>
                    </a:lnTo>
                    <a:lnTo>
                      <a:pt x="403" y="16"/>
                    </a:lnTo>
                    <a:lnTo>
                      <a:pt x="403" y="16"/>
                    </a:lnTo>
                    <a:lnTo>
                      <a:pt x="403" y="16"/>
                    </a:lnTo>
                    <a:lnTo>
                      <a:pt x="395" y="16"/>
                    </a:lnTo>
                    <a:lnTo>
                      <a:pt x="395" y="16"/>
                    </a:lnTo>
                    <a:lnTo>
                      <a:pt x="395" y="16"/>
                    </a:lnTo>
                    <a:lnTo>
                      <a:pt x="395" y="16"/>
                    </a:lnTo>
                    <a:lnTo>
                      <a:pt x="387" y="16"/>
                    </a:lnTo>
                    <a:lnTo>
                      <a:pt x="387" y="16"/>
                    </a:lnTo>
                    <a:lnTo>
                      <a:pt x="387" y="16"/>
                    </a:lnTo>
                    <a:lnTo>
                      <a:pt x="387" y="16"/>
                    </a:lnTo>
                    <a:lnTo>
                      <a:pt x="395" y="16"/>
                    </a:lnTo>
                    <a:lnTo>
                      <a:pt x="395" y="16"/>
                    </a:lnTo>
                    <a:lnTo>
                      <a:pt x="395" y="16"/>
                    </a:lnTo>
                    <a:lnTo>
                      <a:pt x="395" y="16"/>
                    </a:lnTo>
                    <a:lnTo>
                      <a:pt x="395" y="16"/>
                    </a:lnTo>
                    <a:lnTo>
                      <a:pt x="395" y="8"/>
                    </a:lnTo>
                    <a:lnTo>
                      <a:pt x="395" y="8"/>
                    </a:lnTo>
                    <a:lnTo>
                      <a:pt x="395" y="8"/>
                    </a:lnTo>
                    <a:lnTo>
                      <a:pt x="395" y="8"/>
                    </a:lnTo>
                    <a:lnTo>
                      <a:pt x="395" y="8"/>
                    </a:lnTo>
                    <a:lnTo>
                      <a:pt x="395" y="8"/>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403" y="8"/>
                    </a:lnTo>
                    <a:lnTo>
                      <a:pt x="403" y="8"/>
                    </a:lnTo>
                    <a:lnTo>
                      <a:pt x="403" y="16"/>
                    </a:lnTo>
                    <a:lnTo>
                      <a:pt x="403" y="16"/>
                    </a:lnTo>
                    <a:lnTo>
                      <a:pt x="403" y="16"/>
                    </a:lnTo>
                    <a:lnTo>
                      <a:pt x="411" y="16"/>
                    </a:lnTo>
                    <a:lnTo>
                      <a:pt x="411" y="16"/>
                    </a:lnTo>
                    <a:lnTo>
                      <a:pt x="411" y="16"/>
                    </a:lnTo>
                    <a:lnTo>
                      <a:pt x="411" y="16"/>
                    </a:lnTo>
                    <a:lnTo>
                      <a:pt x="411" y="8"/>
                    </a:lnTo>
                    <a:lnTo>
                      <a:pt x="411" y="8"/>
                    </a:lnTo>
                    <a:lnTo>
                      <a:pt x="411" y="8"/>
                    </a:lnTo>
                    <a:lnTo>
                      <a:pt x="411" y="8"/>
                    </a:lnTo>
                    <a:lnTo>
                      <a:pt x="411" y="8"/>
                    </a:lnTo>
                    <a:lnTo>
                      <a:pt x="411" y="8"/>
                    </a:lnTo>
                    <a:lnTo>
                      <a:pt x="411" y="8"/>
                    </a:lnTo>
                    <a:lnTo>
                      <a:pt x="411" y="8"/>
                    </a:lnTo>
                    <a:lnTo>
                      <a:pt x="403" y="8"/>
                    </a:lnTo>
                    <a:lnTo>
                      <a:pt x="411" y="8"/>
                    </a:lnTo>
                    <a:lnTo>
                      <a:pt x="403" y="8"/>
                    </a:lnTo>
                    <a:lnTo>
                      <a:pt x="403" y="8"/>
                    </a:lnTo>
                    <a:lnTo>
                      <a:pt x="403" y="8"/>
                    </a:lnTo>
                    <a:lnTo>
                      <a:pt x="403" y="8"/>
                    </a:lnTo>
                    <a:lnTo>
                      <a:pt x="403" y="8"/>
                    </a:lnTo>
                    <a:lnTo>
                      <a:pt x="403" y="8"/>
                    </a:lnTo>
                    <a:lnTo>
                      <a:pt x="403" y="8"/>
                    </a:lnTo>
                    <a:lnTo>
                      <a:pt x="403" y="0"/>
                    </a:lnTo>
                    <a:lnTo>
                      <a:pt x="403" y="0"/>
                    </a:lnTo>
                    <a:lnTo>
                      <a:pt x="484" y="0"/>
                    </a:lnTo>
                    <a:lnTo>
                      <a:pt x="484" y="0"/>
                    </a:lnTo>
                    <a:lnTo>
                      <a:pt x="484" y="0"/>
                    </a:lnTo>
                    <a:lnTo>
                      <a:pt x="718" y="0"/>
                    </a:lnTo>
                    <a:lnTo>
                      <a:pt x="742" y="0"/>
                    </a:lnTo>
                    <a:lnTo>
                      <a:pt x="758" y="0"/>
                    </a:lnTo>
                    <a:lnTo>
                      <a:pt x="766" y="0"/>
                    </a:lnTo>
                    <a:lnTo>
                      <a:pt x="766" y="8"/>
                    </a:lnTo>
                    <a:lnTo>
                      <a:pt x="766" y="750"/>
                    </a:lnTo>
                    <a:close/>
                    <a:moveTo>
                      <a:pt x="758" y="8"/>
                    </a:moveTo>
                    <a:lnTo>
                      <a:pt x="766" y="8"/>
                    </a:lnTo>
                    <a:lnTo>
                      <a:pt x="758" y="8"/>
                    </a:lnTo>
                    <a:lnTo>
                      <a:pt x="742" y="8"/>
                    </a:lnTo>
                    <a:lnTo>
                      <a:pt x="718" y="8"/>
                    </a:lnTo>
                    <a:lnTo>
                      <a:pt x="484" y="8"/>
                    </a:lnTo>
                    <a:lnTo>
                      <a:pt x="484" y="8"/>
                    </a:lnTo>
                    <a:lnTo>
                      <a:pt x="484" y="8"/>
                    </a:lnTo>
                    <a:lnTo>
                      <a:pt x="403" y="8"/>
                    </a:lnTo>
                    <a:lnTo>
                      <a:pt x="403" y="0"/>
                    </a:lnTo>
                    <a:lnTo>
                      <a:pt x="403" y="8"/>
                    </a:lnTo>
                    <a:lnTo>
                      <a:pt x="403" y="8"/>
                    </a:lnTo>
                    <a:lnTo>
                      <a:pt x="403" y="8"/>
                    </a:lnTo>
                    <a:lnTo>
                      <a:pt x="403" y="8"/>
                    </a:lnTo>
                    <a:lnTo>
                      <a:pt x="403" y="8"/>
                    </a:lnTo>
                    <a:lnTo>
                      <a:pt x="403" y="8"/>
                    </a:lnTo>
                    <a:lnTo>
                      <a:pt x="411" y="8"/>
                    </a:lnTo>
                    <a:lnTo>
                      <a:pt x="411" y="8"/>
                    </a:lnTo>
                    <a:lnTo>
                      <a:pt x="411" y="8"/>
                    </a:lnTo>
                    <a:lnTo>
                      <a:pt x="411" y="8"/>
                    </a:lnTo>
                    <a:lnTo>
                      <a:pt x="411" y="8"/>
                    </a:lnTo>
                    <a:lnTo>
                      <a:pt x="411" y="8"/>
                    </a:lnTo>
                    <a:lnTo>
                      <a:pt x="411" y="8"/>
                    </a:lnTo>
                    <a:lnTo>
                      <a:pt x="411" y="8"/>
                    </a:lnTo>
                    <a:lnTo>
                      <a:pt x="411" y="8"/>
                    </a:lnTo>
                    <a:lnTo>
                      <a:pt x="411" y="8"/>
                    </a:lnTo>
                    <a:lnTo>
                      <a:pt x="411" y="8"/>
                    </a:lnTo>
                    <a:lnTo>
                      <a:pt x="411" y="16"/>
                    </a:lnTo>
                    <a:lnTo>
                      <a:pt x="411" y="16"/>
                    </a:lnTo>
                    <a:lnTo>
                      <a:pt x="411" y="16"/>
                    </a:lnTo>
                    <a:lnTo>
                      <a:pt x="411" y="16"/>
                    </a:lnTo>
                    <a:lnTo>
                      <a:pt x="403" y="16"/>
                    </a:lnTo>
                    <a:lnTo>
                      <a:pt x="403" y="16"/>
                    </a:lnTo>
                    <a:lnTo>
                      <a:pt x="403" y="16"/>
                    </a:lnTo>
                    <a:lnTo>
                      <a:pt x="403" y="16"/>
                    </a:lnTo>
                    <a:lnTo>
                      <a:pt x="403" y="16"/>
                    </a:lnTo>
                    <a:lnTo>
                      <a:pt x="395" y="8"/>
                    </a:lnTo>
                    <a:lnTo>
                      <a:pt x="395" y="8"/>
                    </a:lnTo>
                    <a:lnTo>
                      <a:pt x="395" y="8"/>
                    </a:lnTo>
                    <a:lnTo>
                      <a:pt x="395" y="8"/>
                    </a:lnTo>
                    <a:lnTo>
                      <a:pt x="395" y="8"/>
                    </a:lnTo>
                    <a:lnTo>
                      <a:pt x="395" y="8"/>
                    </a:lnTo>
                    <a:lnTo>
                      <a:pt x="403" y="8"/>
                    </a:lnTo>
                    <a:lnTo>
                      <a:pt x="403" y="8"/>
                    </a:lnTo>
                    <a:lnTo>
                      <a:pt x="403" y="8"/>
                    </a:lnTo>
                    <a:lnTo>
                      <a:pt x="403" y="8"/>
                    </a:lnTo>
                    <a:lnTo>
                      <a:pt x="395" y="8"/>
                    </a:lnTo>
                    <a:lnTo>
                      <a:pt x="395" y="8"/>
                    </a:lnTo>
                    <a:lnTo>
                      <a:pt x="395" y="8"/>
                    </a:lnTo>
                    <a:lnTo>
                      <a:pt x="395" y="8"/>
                    </a:lnTo>
                    <a:lnTo>
                      <a:pt x="395" y="8"/>
                    </a:lnTo>
                    <a:lnTo>
                      <a:pt x="395" y="8"/>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403" y="16"/>
                    </a:lnTo>
                    <a:lnTo>
                      <a:pt x="403" y="16"/>
                    </a:lnTo>
                    <a:lnTo>
                      <a:pt x="403" y="16"/>
                    </a:lnTo>
                    <a:lnTo>
                      <a:pt x="403" y="16"/>
                    </a:lnTo>
                    <a:lnTo>
                      <a:pt x="403" y="16"/>
                    </a:lnTo>
                    <a:lnTo>
                      <a:pt x="403" y="16"/>
                    </a:lnTo>
                    <a:lnTo>
                      <a:pt x="403" y="16"/>
                    </a:lnTo>
                    <a:lnTo>
                      <a:pt x="411" y="16"/>
                    </a:lnTo>
                    <a:lnTo>
                      <a:pt x="411" y="16"/>
                    </a:lnTo>
                    <a:lnTo>
                      <a:pt x="411" y="24"/>
                    </a:lnTo>
                    <a:lnTo>
                      <a:pt x="411" y="24"/>
                    </a:lnTo>
                    <a:lnTo>
                      <a:pt x="403" y="24"/>
                    </a:lnTo>
                    <a:lnTo>
                      <a:pt x="403" y="24"/>
                    </a:lnTo>
                    <a:lnTo>
                      <a:pt x="403" y="24"/>
                    </a:lnTo>
                    <a:lnTo>
                      <a:pt x="403" y="24"/>
                    </a:lnTo>
                    <a:lnTo>
                      <a:pt x="403" y="24"/>
                    </a:lnTo>
                    <a:lnTo>
                      <a:pt x="403" y="24"/>
                    </a:lnTo>
                    <a:lnTo>
                      <a:pt x="403" y="24"/>
                    </a:lnTo>
                    <a:lnTo>
                      <a:pt x="395" y="24"/>
                    </a:lnTo>
                    <a:lnTo>
                      <a:pt x="395" y="24"/>
                    </a:lnTo>
                    <a:lnTo>
                      <a:pt x="395" y="24"/>
                    </a:lnTo>
                    <a:lnTo>
                      <a:pt x="395" y="24"/>
                    </a:lnTo>
                    <a:lnTo>
                      <a:pt x="395" y="32"/>
                    </a:lnTo>
                    <a:lnTo>
                      <a:pt x="395" y="32"/>
                    </a:lnTo>
                    <a:lnTo>
                      <a:pt x="403" y="32"/>
                    </a:lnTo>
                    <a:lnTo>
                      <a:pt x="403" y="32"/>
                    </a:lnTo>
                    <a:lnTo>
                      <a:pt x="403" y="32"/>
                    </a:lnTo>
                    <a:lnTo>
                      <a:pt x="403" y="32"/>
                    </a:lnTo>
                    <a:lnTo>
                      <a:pt x="403" y="32"/>
                    </a:lnTo>
                    <a:lnTo>
                      <a:pt x="411" y="32"/>
                    </a:lnTo>
                    <a:lnTo>
                      <a:pt x="411" y="40"/>
                    </a:lnTo>
                    <a:lnTo>
                      <a:pt x="411" y="40"/>
                    </a:lnTo>
                    <a:lnTo>
                      <a:pt x="411" y="40"/>
                    </a:lnTo>
                    <a:lnTo>
                      <a:pt x="411" y="40"/>
                    </a:lnTo>
                    <a:lnTo>
                      <a:pt x="411" y="40"/>
                    </a:lnTo>
                    <a:lnTo>
                      <a:pt x="411" y="48"/>
                    </a:lnTo>
                    <a:lnTo>
                      <a:pt x="411" y="48"/>
                    </a:lnTo>
                    <a:lnTo>
                      <a:pt x="411" y="48"/>
                    </a:lnTo>
                    <a:lnTo>
                      <a:pt x="411" y="48"/>
                    </a:lnTo>
                    <a:lnTo>
                      <a:pt x="411" y="48"/>
                    </a:lnTo>
                    <a:lnTo>
                      <a:pt x="411" y="48"/>
                    </a:lnTo>
                    <a:lnTo>
                      <a:pt x="411" y="48"/>
                    </a:lnTo>
                    <a:lnTo>
                      <a:pt x="411" y="48"/>
                    </a:lnTo>
                    <a:lnTo>
                      <a:pt x="411" y="48"/>
                    </a:lnTo>
                    <a:lnTo>
                      <a:pt x="411" y="48"/>
                    </a:lnTo>
                    <a:lnTo>
                      <a:pt x="420" y="48"/>
                    </a:lnTo>
                    <a:lnTo>
                      <a:pt x="420" y="48"/>
                    </a:lnTo>
                    <a:lnTo>
                      <a:pt x="420" y="48"/>
                    </a:lnTo>
                    <a:lnTo>
                      <a:pt x="420" y="48"/>
                    </a:lnTo>
                    <a:lnTo>
                      <a:pt x="420" y="48"/>
                    </a:lnTo>
                    <a:lnTo>
                      <a:pt x="420" y="48"/>
                    </a:lnTo>
                    <a:lnTo>
                      <a:pt x="420" y="48"/>
                    </a:lnTo>
                    <a:lnTo>
                      <a:pt x="420" y="48"/>
                    </a:lnTo>
                    <a:lnTo>
                      <a:pt x="420" y="48"/>
                    </a:lnTo>
                    <a:lnTo>
                      <a:pt x="428" y="48"/>
                    </a:lnTo>
                    <a:lnTo>
                      <a:pt x="428" y="48"/>
                    </a:lnTo>
                    <a:lnTo>
                      <a:pt x="428" y="48"/>
                    </a:lnTo>
                    <a:lnTo>
                      <a:pt x="428" y="56"/>
                    </a:lnTo>
                    <a:lnTo>
                      <a:pt x="428" y="56"/>
                    </a:lnTo>
                    <a:lnTo>
                      <a:pt x="428" y="56"/>
                    </a:lnTo>
                    <a:lnTo>
                      <a:pt x="428" y="56"/>
                    </a:lnTo>
                    <a:lnTo>
                      <a:pt x="420" y="64"/>
                    </a:lnTo>
                    <a:lnTo>
                      <a:pt x="420" y="64"/>
                    </a:lnTo>
                    <a:lnTo>
                      <a:pt x="420" y="64"/>
                    </a:lnTo>
                    <a:lnTo>
                      <a:pt x="420"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48"/>
                    </a:lnTo>
                    <a:lnTo>
                      <a:pt x="436" y="48"/>
                    </a:lnTo>
                    <a:lnTo>
                      <a:pt x="436" y="48"/>
                    </a:lnTo>
                    <a:lnTo>
                      <a:pt x="436" y="56"/>
                    </a:lnTo>
                    <a:lnTo>
                      <a:pt x="436" y="48"/>
                    </a:lnTo>
                    <a:lnTo>
                      <a:pt x="436" y="56"/>
                    </a:lnTo>
                    <a:lnTo>
                      <a:pt x="436" y="48"/>
                    </a:lnTo>
                    <a:lnTo>
                      <a:pt x="436" y="48"/>
                    </a:lnTo>
                    <a:lnTo>
                      <a:pt x="436" y="48"/>
                    </a:lnTo>
                    <a:lnTo>
                      <a:pt x="436" y="48"/>
                    </a:lnTo>
                    <a:lnTo>
                      <a:pt x="436" y="48"/>
                    </a:lnTo>
                    <a:lnTo>
                      <a:pt x="436" y="48"/>
                    </a:lnTo>
                    <a:lnTo>
                      <a:pt x="436" y="48"/>
                    </a:lnTo>
                    <a:lnTo>
                      <a:pt x="444" y="48"/>
                    </a:lnTo>
                    <a:lnTo>
                      <a:pt x="444" y="48"/>
                    </a:lnTo>
                    <a:lnTo>
                      <a:pt x="444" y="48"/>
                    </a:lnTo>
                    <a:lnTo>
                      <a:pt x="444" y="48"/>
                    </a:lnTo>
                    <a:lnTo>
                      <a:pt x="444" y="48"/>
                    </a:lnTo>
                    <a:lnTo>
                      <a:pt x="452" y="56"/>
                    </a:lnTo>
                    <a:lnTo>
                      <a:pt x="452" y="56"/>
                    </a:lnTo>
                    <a:lnTo>
                      <a:pt x="452" y="56"/>
                    </a:lnTo>
                    <a:lnTo>
                      <a:pt x="452" y="56"/>
                    </a:lnTo>
                    <a:lnTo>
                      <a:pt x="452" y="56"/>
                    </a:lnTo>
                    <a:lnTo>
                      <a:pt x="452" y="56"/>
                    </a:lnTo>
                    <a:lnTo>
                      <a:pt x="452" y="56"/>
                    </a:lnTo>
                    <a:lnTo>
                      <a:pt x="452" y="56"/>
                    </a:lnTo>
                    <a:lnTo>
                      <a:pt x="452" y="56"/>
                    </a:lnTo>
                    <a:lnTo>
                      <a:pt x="460" y="56"/>
                    </a:lnTo>
                    <a:lnTo>
                      <a:pt x="460" y="56"/>
                    </a:lnTo>
                    <a:lnTo>
                      <a:pt x="460" y="56"/>
                    </a:lnTo>
                    <a:lnTo>
                      <a:pt x="460" y="56"/>
                    </a:lnTo>
                    <a:lnTo>
                      <a:pt x="460" y="56"/>
                    </a:lnTo>
                    <a:lnTo>
                      <a:pt x="460" y="64"/>
                    </a:lnTo>
                    <a:lnTo>
                      <a:pt x="460" y="64"/>
                    </a:lnTo>
                    <a:lnTo>
                      <a:pt x="460" y="64"/>
                    </a:lnTo>
                    <a:lnTo>
                      <a:pt x="452" y="64"/>
                    </a:lnTo>
                    <a:lnTo>
                      <a:pt x="452" y="64"/>
                    </a:lnTo>
                    <a:lnTo>
                      <a:pt x="452" y="64"/>
                    </a:lnTo>
                    <a:lnTo>
                      <a:pt x="452" y="64"/>
                    </a:lnTo>
                    <a:lnTo>
                      <a:pt x="452" y="72"/>
                    </a:lnTo>
                    <a:lnTo>
                      <a:pt x="452" y="72"/>
                    </a:lnTo>
                    <a:lnTo>
                      <a:pt x="460" y="72"/>
                    </a:lnTo>
                    <a:lnTo>
                      <a:pt x="452" y="72"/>
                    </a:lnTo>
                    <a:lnTo>
                      <a:pt x="460" y="72"/>
                    </a:lnTo>
                    <a:lnTo>
                      <a:pt x="460" y="72"/>
                    </a:lnTo>
                    <a:lnTo>
                      <a:pt x="452" y="72"/>
                    </a:lnTo>
                    <a:lnTo>
                      <a:pt x="452" y="72"/>
                    </a:lnTo>
                    <a:lnTo>
                      <a:pt x="460" y="72"/>
                    </a:lnTo>
                    <a:lnTo>
                      <a:pt x="460" y="72"/>
                    </a:lnTo>
                    <a:lnTo>
                      <a:pt x="460" y="72"/>
                    </a:lnTo>
                    <a:lnTo>
                      <a:pt x="460" y="72"/>
                    </a:lnTo>
                    <a:lnTo>
                      <a:pt x="460" y="72"/>
                    </a:lnTo>
                    <a:lnTo>
                      <a:pt x="460" y="81"/>
                    </a:lnTo>
                    <a:lnTo>
                      <a:pt x="460" y="81"/>
                    </a:lnTo>
                    <a:lnTo>
                      <a:pt x="460" y="81"/>
                    </a:lnTo>
                    <a:lnTo>
                      <a:pt x="460" y="81"/>
                    </a:lnTo>
                    <a:lnTo>
                      <a:pt x="460" y="81"/>
                    </a:lnTo>
                    <a:lnTo>
                      <a:pt x="460" y="81"/>
                    </a:lnTo>
                    <a:lnTo>
                      <a:pt x="452"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9"/>
                    </a:lnTo>
                    <a:lnTo>
                      <a:pt x="468" y="89"/>
                    </a:lnTo>
                    <a:lnTo>
                      <a:pt x="468" y="89"/>
                    </a:lnTo>
                    <a:lnTo>
                      <a:pt x="468" y="89"/>
                    </a:lnTo>
                    <a:lnTo>
                      <a:pt x="468" y="89"/>
                    </a:lnTo>
                    <a:lnTo>
                      <a:pt x="468" y="89"/>
                    </a:lnTo>
                    <a:lnTo>
                      <a:pt x="468" y="89"/>
                    </a:lnTo>
                    <a:lnTo>
                      <a:pt x="468" y="89"/>
                    </a:lnTo>
                    <a:lnTo>
                      <a:pt x="468" y="89"/>
                    </a:lnTo>
                    <a:lnTo>
                      <a:pt x="468" y="89"/>
                    </a:lnTo>
                    <a:lnTo>
                      <a:pt x="468" y="89"/>
                    </a:lnTo>
                    <a:lnTo>
                      <a:pt x="476" y="97"/>
                    </a:lnTo>
                    <a:lnTo>
                      <a:pt x="476" y="97"/>
                    </a:lnTo>
                    <a:lnTo>
                      <a:pt x="476" y="97"/>
                    </a:lnTo>
                    <a:lnTo>
                      <a:pt x="476" y="97"/>
                    </a:lnTo>
                    <a:lnTo>
                      <a:pt x="468" y="97"/>
                    </a:lnTo>
                    <a:lnTo>
                      <a:pt x="476" y="97"/>
                    </a:lnTo>
                    <a:lnTo>
                      <a:pt x="468" y="97"/>
                    </a:lnTo>
                    <a:lnTo>
                      <a:pt x="468" y="97"/>
                    </a:lnTo>
                    <a:lnTo>
                      <a:pt x="468" y="105"/>
                    </a:lnTo>
                    <a:lnTo>
                      <a:pt x="468" y="97"/>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97"/>
                    </a:lnTo>
                    <a:lnTo>
                      <a:pt x="460" y="97"/>
                    </a:lnTo>
                    <a:lnTo>
                      <a:pt x="460" y="105"/>
                    </a:lnTo>
                    <a:lnTo>
                      <a:pt x="460" y="97"/>
                    </a:lnTo>
                    <a:lnTo>
                      <a:pt x="460" y="97"/>
                    </a:lnTo>
                    <a:lnTo>
                      <a:pt x="460" y="97"/>
                    </a:lnTo>
                    <a:lnTo>
                      <a:pt x="460" y="97"/>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52" y="97"/>
                    </a:lnTo>
                    <a:lnTo>
                      <a:pt x="452" y="97"/>
                    </a:lnTo>
                    <a:lnTo>
                      <a:pt x="452" y="97"/>
                    </a:lnTo>
                    <a:lnTo>
                      <a:pt x="452"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13"/>
                    </a:lnTo>
                    <a:lnTo>
                      <a:pt x="460" y="113"/>
                    </a:lnTo>
                    <a:lnTo>
                      <a:pt x="460" y="113"/>
                    </a:lnTo>
                    <a:lnTo>
                      <a:pt x="460" y="113"/>
                    </a:lnTo>
                    <a:lnTo>
                      <a:pt x="460" y="113"/>
                    </a:lnTo>
                    <a:lnTo>
                      <a:pt x="460" y="113"/>
                    </a:lnTo>
                    <a:lnTo>
                      <a:pt x="460" y="121"/>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9"/>
                    </a:lnTo>
                    <a:lnTo>
                      <a:pt x="460" y="129"/>
                    </a:lnTo>
                    <a:lnTo>
                      <a:pt x="460" y="129"/>
                    </a:lnTo>
                    <a:lnTo>
                      <a:pt x="460" y="129"/>
                    </a:lnTo>
                    <a:lnTo>
                      <a:pt x="460" y="129"/>
                    </a:lnTo>
                    <a:lnTo>
                      <a:pt x="460" y="129"/>
                    </a:lnTo>
                    <a:lnTo>
                      <a:pt x="460" y="129"/>
                    </a:lnTo>
                    <a:lnTo>
                      <a:pt x="460" y="137"/>
                    </a:lnTo>
                    <a:lnTo>
                      <a:pt x="460" y="137"/>
                    </a:lnTo>
                    <a:lnTo>
                      <a:pt x="460" y="137"/>
                    </a:lnTo>
                    <a:lnTo>
                      <a:pt x="460" y="137"/>
                    </a:lnTo>
                    <a:lnTo>
                      <a:pt x="460" y="145"/>
                    </a:lnTo>
                    <a:lnTo>
                      <a:pt x="460" y="145"/>
                    </a:lnTo>
                    <a:lnTo>
                      <a:pt x="460" y="145"/>
                    </a:lnTo>
                    <a:lnTo>
                      <a:pt x="460" y="145"/>
                    </a:lnTo>
                    <a:lnTo>
                      <a:pt x="460" y="145"/>
                    </a:lnTo>
                    <a:lnTo>
                      <a:pt x="460" y="145"/>
                    </a:lnTo>
                    <a:lnTo>
                      <a:pt x="460" y="145"/>
                    </a:lnTo>
                    <a:lnTo>
                      <a:pt x="452" y="145"/>
                    </a:lnTo>
                    <a:lnTo>
                      <a:pt x="460" y="145"/>
                    </a:lnTo>
                    <a:lnTo>
                      <a:pt x="460" y="145"/>
                    </a:lnTo>
                    <a:lnTo>
                      <a:pt x="460" y="145"/>
                    </a:lnTo>
                    <a:lnTo>
                      <a:pt x="460" y="145"/>
                    </a:lnTo>
                    <a:lnTo>
                      <a:pt x="460" y="145"/>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8" y="153"/>
                    </a:lnTo>
                    <a:lnTo>
                      <a:pt x="468" y="153"/>
                    </a:lnTo>
                    <a:lnTo>
                      <a:pt x="468" y="153"/>
                    </a:lnTo>
                    <a:lnTo>
                      <a:pt x="468" y="153"/>
                    </a:lnTo>
                    <a:lnTo>
                      <a:pt x="468" y="153"/>
                    </a:lnTo>
                    <a:lnTo>
                      <a:pt x="468"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61"/>
                    </a:lnTo>
                    <a:lnTo>
                      <a:pt x="476"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9"/>
                    </a:lnTo>
                    <a:lnTo>
                      <a:pt x="484" y="169"/>
                    </a:lnTo>
                    <a:lnTo>
                      <a:pt x="484" y="169"/>
                    </a:lnTo>
                    <a:lnTo>
                      <a:pt x="484" y="169"/>
                    </a:lnTo>
                    <a:lnTo>
                      <a:pt x="484" y="169"/>
                    </a:lnTo>
                    <a:lnTo>
                      <a:pt x="484" y="169"/>
                    </a:lnTo>
                    <a:lnTo>
                      <a:pt x="476" y="169"/>
                    </a:lnTo>
                    <a:lnTo>
                      <a:pt x="476" y="169"/>
                    </a:lnTo>
                    <a:lnTo>
                      <a:pt x="476" y="169"/>
                    </a:lnTo>
                    <a:lnTo>
                      <a:pt x="476" y="169"/>
                    </a:lnTo>
                    <a:lnTo>
                      <a:pt x="476" y="169"/>
                    </a:lnTo>
                    <a:lnTo>
                      <a:pt x="476" y="169"/>
                    </a:lnTo>
                    <a:lnTo>
                      <a:pt x="476" y="169"/>
                    </a:lnTo>
                    <a:lnTo>
                      <a:pt x="476" y="169"/>
                    </a:lnTo>
                    <a:lnTo>
                      <a:pt x="476" y="169"/>
                    </a:lnTo>
                    <a:lnTo>
                      <a:pt x="476" y="169"/>
                    </a:lnTo>
                    <a:lnTo>
                      <a:pt x="484" y="177"/>
                    </a:lnTo>
                    <a:lnTo>
                      <a:pt x="484" y="177"/>
                    </a:lnTo>
                    <a:lnTo>
                      <a:pt x="484" y="177"/>
                    </a:lnTo>
                    <a:lnTo>
                      <a:pt x="476" y="177"/>
                    </a:lnTo>
                    <a:lnTo>
                      <a:pt x="484" y="177"/>
                    </a:lnTo>
                    <a:lnTo>
                      <a:pt x="484" y="177"/>
                    </a:lnTo>
                    <a:lnTo>
                      <a:pt x="476" y="177"/>
                    </a:lnTo>
                    <a:lnTo>
                      <a:pt x="484" y="177"/>
                    </a:lnTo>
                    <a:lnTo>
                      <a:pt x="476" y="177"/>
                    </a:lnTo>
                    <a:lnTo>
                      <a:pt x="484" y="177"/>
                    </a:lnTo>
                    <a:lnTo>
                      <a:pt x="484" y="177"/>
                    </a:lnTo>
                    <a:lnTo>
                      <a:pt x="484" y="177"/>
                    </a:lnTo>
                    <a:lnTo>
                      <a:pt x="484" y="177"/>
                    </a:lnTo>
                    <a:lnTo>
                      <a:pt x="484" y="177"/>
                    </a:lnTo>
                    <a:lnTo>
                      <a:pt x="484" y="177"/>
                    </a:lnTo>
                    <a:lnTo>
                      <a:pt x="484" y="177"/>
                    </a:lnTo>
                    <a:lnTo>
                      <a:pt x="484" y="177"/>
                    </a:lnTo>
                    <a:lnTo>
                      <a:pt x="484" y="177"/>
                    </a:lnTo>
                    <a:lnTo>
                      <a:pt x="484" y="185"/>
                    </a:lnTo>
                    <a:lnTo>
                      <a:pt x="484" y="185"/>
                    </a:lnTo>
                    <a:lnTo>
                      <a:pt x="492" y="177"/>
                    </a:lnTo>
                    <a:lnTo>
                      <a:pt x="492" y="177"/>
                    </a:lnTo>
                    <a:lnTo>
                      <a:pt x="492" y="177"/>
                    </a:lnTo>
                    <a:lnTo>
                      <a:pt x="492" y="177"/>
                    </a:lnTo>
                    <a:lnTo>
                      <a:pt x="492" y="185"/>
                    </a:lnTo>
                    <a:lnTo>
                      <a:pt x="492" y="185"/>
                    </a:lnTo>
                    <a:lnTo>
                      <a:pt x="500" y="185"/>
                    </a:lnTo>
                    <a:lnTo>
                      <a:pt x="500" y="185"/>
                    </a:lnTo>
                    <a:lnTo>
                      <a:pt x="500" y="177"/>
                    </a:lnTo>
                    <a:lnTo>
                      <a:pt x="500" y="177"/>
                    </a:lnTo>
                    <a:lnTo>
                      <a:pt x="500" y="185"/>
                    </a:lnTo>
                    <a:lnTo>
                      <a:pt x="500" y="185"/>
                    </a:lnTo>
                    <a:lnTo>
                      <a:pt x="500" y="185"/>
                    </a:lnTo>
                    <a:lnTo>
                      <a:pt x="492" y="185"/>
                    </a:lnTo>
                    <a:lnTo>
                      <a:pt x="492" y="185"/>
                    </a:lnTo>
                    <a:lnTo>
                      <a:pt x="492" y="185"/>
                    </a:lnTo>
                    <a:lnTo>
                      <a:pt x="492" y="185"/>
                    </a:lnTo>
                    <a:lnTo>
                      <a:pt x="492" y="185"/>
                    </a:lnTo>
                    <a:lnTo>
                      <a:pt x="492" y="185"/>
                    </a:lnTo>
                    <a:lnTo>
                      <a:pt x="492" y="185"/>
                    </a:lnTo>
                    <a:lnTo>
                      <a:pt x="492" y="185"/>
                    </a:lnTo>
                    <a:lnTo>
                      <a:pt x="492" y="185"/>
                    </a:lnTo>
                    <a:lnTo>
                      <a:pt x="492"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94"/>
                    </a:lnTo>
                    <a:lnTo>
                      <a:pt x="484" y="194"/>
                    </a:lnTo>
                    <a:lnTo>
                      <a:pt x="484" y="194"/>
                    </a:lnTo>
                    <a:lnTo>
                      <a:pt x="484" y="194"/>
                    </a:lnTo>
                    <a:lnTo>
                      <a:pt x="484" y="194"/>
                    </a:lnTo>
                    <a:lnTo>
                      <a:pt x="484" y="194"/>
                    </a:lnTo>
                    <a:lnTo>
                      <a:pt x="484" y="194"/>
                    </a:lnTo>
                    <a:lnTo>
                      <a:pt x="484" y="194"/>
                    </a:lnTo>
                    <a:lnTo>
                      <a:pt x="484" y="202"/>
                    </a:lnTo>
                    <a:lnTo>
                      <a:pt x="484" y="202"/>
                    </a:lnTo>
                    <a:lnTo>
                      <a:pt x="484" y="202"/>
                    </a:lnTo>
                    <a:lnTo>
                      <a:pt x="484" y="202"/>
                    </a:lnTo>
                    <a:lnTo>
                      <a:pt x="484" y="202"/>
                    </a:lnTo>
                    <a:lnTo>
                      <a:pt x="484" y="202"/>
                    </a:lnTo>
                    <a:lnTo>
                      <a:pt x="484" y="202"/>
                    </a:lnTo>
                    <a:lnTo>
                      <a:pt x="484" y="202"/>
                    </a:lnTo>
                    <a:lnTo>
                      <a:pt x="484" y="202"/>
                    </a:lnTo>
                    <a:lnTo>
                      <a:pt x="484" y="202"/>
                    </a:lnTo>
                    <a:lnTo>
                      <a:pt x="492" y="202"/>
                    </a:lnTo>
                    <a:lnTo>
                      <a:pt x="492" y="210"/>
                    </a:lnTo>
                    <a:lnTo>
                      <a:pt x="492" y="210"/>
                    </a:lnTo>
                    <a:lnTo>
                      <a:pt x="492" y="210"/>
                    </a:lnTo>
                    <a:lnTo>
                      <a:pt x="492" y="210"/>
                    </a:lnTo>
                    <a:lnTo>
                      <a:pt x="492" y="210"/>
                    </a:lnTo>
                    <a:lnTo>
                      <a:pt x="492" y="210"/>
                    </a:lnTo>
                    <a:lnTo>
                      <a:pt x="500" y="218"/>
                    </a:lnTo>
                    <a:lnTo>
                      <a:pt x="500" y="210"/>
                    </a:lnTo>
                    <a:lnTo>
                      <a:pt x="500" y="210"/>
                    </a:lnTo>
                    <a:lnTo>
                      <a:pt x="500" y="210"/>
                    </a:lnTo>
                    <a:lnTo>
                      <a:pt x="500" y="218"/>
                    </a:lnTo>
                    <a:lnTo>
                      <a:pt x="500" y="218"/>
                    </a:lnTo>
                    <a:lnTo>
                      <a:pt x="500" y="218"/>
                    </a:lnTo>
                    <a:lnTo>
                      <a:pt x="500" y="218"/>
                    </a:lnTo>
                    <a:lnTo>
                      <a:pt x="500" y="218"/>
                    </a:lnTo>
                    <a:lnTo>
                      <a:pt x="500" y="218"/>
                    </a:lnTo>
                    <a:lnTo>
                      <a:pt x="500" y="218"/>
                    </a:lnTo>
                    <a:lnTo>
                      <a:pt x="500" y="218"/>
                    </a:lnTo>
                    <a:lnTo>
                      <a:pt x="500" y="218"/>
                    </a:lnTo>
                    <a:lnTo>
                      <a:pt x="508" y="218"/>
                    </a:lnTo>
                    <a:lnTo>
                      <a:pt x="508" y="218"/>
                    </a:lnTo>
                    <a:lnTo>
                      <a:pt x="508" y="218"/>
                    </a:lnTo>
                    <a:lnTo>
                      <a:pt x="508" y="218"/>
                    </a:lnTo>
                    <a:lnTo>
                      <a:pt x="516" y="218"/>
                    </a:lnTo>
                    <a:lnTo>
                      <a:pt x="508" y="226"/>
                    </a:lnTo>
                    <a:lnTo>
                      <a:pt x="508" y="218"/>
                    </a:lnTo>
                    <a:lnTo>
                      <a:pt x="508" y="218"/>
                    </a:lnTo>
                    <a:lnTo>
                      <a:pt x="508" y="218"/>
                    </a:lnTo>
                    <a:lnTo>
                      <a:pt x="516" y="218"/>
                    </a:lnTo>
                    <a:lnTo>
                      <a:pt x="516" y="218"/>
                    </a:lnTo>
                    <a:lnTo>
                      <a:pt x="516" y="218"/>
                    </a:lnTo>
                    <a:lnTo>
                      <a:pt x="516" y="218"/>
                    </a:lnTo>
                    <a:lnTo>
                      <a:pt x="516" y="218"/>
                    </a:lnTo>
                    <a:lnTo>
                      <a:pt x="516"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24" y="226"/>
                    </a:lnTo>
                    <a:lnTo>
                      <a:pt x="524" y="226"/>
                    </a:lnTo>
                    <a:lnTo>
                      <a:pt x="524" y="226"/>
                    </a:lnTo>
                    <a:lnTo>
                      <a:pt x="524" y="218"/>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34"/>
                    </a:lnTo>
                    <a:lnTo>
                      <a:pt x="516" y="234"/>
                    </a:lnTo>
                    <a:lnTo>
                      <a:pt x="516" y="234"/>
                    </a:lnTo>
                    <a:lnTo>
                      <a:pt x="516" y="234"/>
                    </a:lnTo>
                    <a:lnTo>
                      <a:pt x="516" y="234"/>
                    </a:lnTo>
                    <a:lnTo>
                      <a:pt x="516" y="234"/>
                    </a:lnTo>
                    <a:lnTo>
                      <a:pt x="516" y="234"/>
                    </a:lnTo>
                    <a:lnTo>
                      <a:pt x="516" y="234"/>
                    </a:lnTo>
                    <a:lnTo>
                      <a:pt x="508" y="234"/>
                    </a:lnTo>
                    <a:lnTo>
                      <a:pt x="508" y="234"/>
                    </a:lnTo>
                    <a:lnTo>
                      <a:pt x="500" y="234"/>
                    </a:lnTo>
                    <a:lnTo>
                      <a:pt x="500" y="234"/>
                    </a:lnTo>
                    <a:lnTo>
                      <a:pt x="500" y="242"/>
                    </a:lnTo>
                    <a:lnTo>
                      <a:pt x="500" y="242"/>
                    </a:lnTo>
                    <a:lnTo>
                      <a:pt x="500" y="242"/>
                    </a:lnTo>
                    <a:lnTo>
                      <a:pt x="500" y="242"/>
                    </a:lnTo>
                    <a:lnTo>
                      <a:pt x="500" y="242"/>
                    </a:lnTo>
                    <a:lnTo>
                      <a:pt x="500" y="242"/>
                    </a:lnTo>
                    <a:lnTo>
                      <a:pt x="492" y="242"/>
                    </a:lnTo>
                    <a:lnTo>
                      <a:pt x="492" y="242"/>
                    </a:lnTo>
                    <a:lnTo>
                      <a:pt x="492" y="242"/>
                    </a:lnTo>
                    <a:lnTo>
                      <a:pt x="492" y="242"/>
                    </a:lnTo>
                    <a:lnTo>
                      <a:pt x="492" y="242"/>
                    </a:lnTo>
                    <a:lnTo>
                      <a:pt x="492" y="242"/>
                    </a:lnTo>
                    <a:lnTo>
                      <a:pt x="492" y="250"/>
                    </a:lnTo>
                    <a:lnTo>
                      <a:pt x="492" y="250"/>
                    </a:lnTo>
                    <a:lnTo>
                      <a:pt x="492" y="250"/>
                    </a:lnTo>
                    <a:lnTo>
                      <a:pt x="492" y="250"/>
                    </a:lnTo>
                    <a:lnTo>
                      <a:pt x="492" y="258"/>
                    </a:lnTo>
                    <a:lnTo>
                      <a:pt x="492" y="258"/>
                    </a:lnTo>
                    <a:lnTo>
                      <a:pt x="492" y="258"/>
                    </a:lnTo>
                    <a:lnTo>
                      <a:pt x="484" y="258"/>
                    </a:lnTo>
                    <a:lnTo>
                      <a:pt x="484" y="266"/>
                    </a:lnTo>
                    <a:lnTo>
                      <a:pt x="484" y="266"/>
                    </a:lnTo>
                    <a:lnTo>
                      <a:pt x="484" y="266"/>
                    </a:lnTo>
                    <a:lnTo>
                      <a:pt x="484" y="266"/>
                    </a:lnTo>
                    <a:lnTo>
                      <a:pt x="476" y="274"/>
                    </a:lnTo>
                    <a:lnTo>
                      <a:pt x="476" y="274"/>
                    </a:lnTo>
                    <a:lnTo>
                      <a:pt x="476" y="274"/>
                    </a:lnTo>
                    <a:lnTo>
                      <a:pt x="476" y="274"/>
                    </a:lnTo>
                    <a:lnTo>
                      <a:pt x="476" y="282"/>
                    </a:lnTo>
                    <a:lnTo>
                      <a:pt x="476" y="282"/>
                    </a:lnTo>
                    <a:lnTo>
                      <a:pt x="484" y="282"/>
                    </a:lnTo>
                    <a:lnTo>
                      <a:pt x="484" y="282"/>
                    </a:lnTo>
                    <a:lnTo>
                      <a:pt x="484" y="290"/>
                    </a:lnTo>
                    <a:lnTo>
                      <a:pt x="484" y="290"/>
                    </a:lnTo>
                    <a:lnTo>
                      <a:pt x="484" y="290"/>
                    </a:lnTo>
                    <a:lnTo>
                      <a:pt x="484" y="290"/>
                    </a:lnTo>
                    <a:lnTo>
                      <a:pt x="484" y="290"/>
                    </a:lnTo>
                    <a:lnTo>
                      <a:pt x="484" y="298"/>
                    </a:lnTo>
                    <a:lnTo>
                      <a:pt x="476" y="298"/>
                    </a:lnTo>
                    <a:lnTo>
                      <a:pt x="476" y="298"/>
                    </a:lnTo>
                    <a:lnTo>
                      <a:pt x="476" y="298"/>
                    </a:lnTo>
                    <a:lnTo>
                      <a:pt x="476" y="298"/>
                    </a:lnTo>
                    <a:lnTo>
                      <a:pt x="476" y="298"/>
                    </a:lnTo>
                    <a:lnTo>
                      <a:pt x="476" y="298"/>
                    </a:lnTo>
                    <a:lnTo>
                      <a:pt x="476" y="298"/>
                    </a:lnTo>
                    <a:lnTo>
                      <a:pt x="476" y="306"/>
                    </a:lnTo>
                    <a:lnTo>
                      <a:pt x="476" y="306"/>
                    </a:lnTo>
                    <a:lnTo>
                      <a:pt x="484" y="306"/>
                    </a:lnTo>
                    <a:lnTo>
                      <a:pt x="484" y="306"/>
                    </a:lnTo>
                    <a:lnTo>
                      <a:pt x="484" y="306"/>
                    </a:lnTo>
                    <a:lnTo>
                      <a:pt x="484" y="306"/>
                    </a:lnTo>
                    <a:lnTo>
                      <a:pt x="484" y="306"/>
                    </a:lnTo>
                    <a:lnTo>
                      <a:pt x="492" y="306"/>
                    </a:lnTo>
                    <a:lnTo>
                      <a:pt x="492" y="306"/>
                    </a:lnTo>
                    <a:lnTo>
                      <a:pt x="492" y="306"/>
                    </a:lnTo>
                    <a:lnTo>
                      <a:pt x="492" y="306"/>
                    </a:lnTo>
                    <a:lnTo>
                      <a:pt x="492" y="306"/>
                    </a:lnTo>
                    <a:lnTo>
                      <a:pt x="492" y="306"/>
                    </a:lnTo>
                    <a:lnTo>
                      <a:pt x="492" y="306"/>
                    </a:lnTo>
                    <a:lnTo>
                      <a:pt x="500" y="306"/>
                    </a:lnTo>
                    <a:lnTo>
                      <a:pt x="492"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8" y="298"/>
                    </a:lnTo>
                    <a:lnTo>
                      <a:pt x="508" y="298"/>
                    </a:lnTo>
                    <a:lnTo>
                      <a:pt x="508" y="298"/>
                    </a:lnTo>
                    <a:lnTo>
                      <a:pt x="508" y="298"/>
                    </a:lnTo>
                    <a:lnTo>
                      <a:pt x="508" y="298"/>
                    </a:lnTo>
                    <a:lnTo>
                      <a:pt x="508" y="298"/>
                    </a:lnTo>
                    <a:lnTo>
                      <a:pt x="500" y="298"/>
                    </a:lnTo>
                    <a:lnTo>
                      <a:pt x="500" y="298"/>
                    </a:lnTo>
                    <a:lnTo>
                      <a:pt x="500" y="298"/>
                    </a:lnTo>
                    <a:lnTo>
                      <a:pt x="500" y="298"/>
                    </a:lnTo>
                    <a:lnTo>
                      <a:pt x="500" y="290"/>
                    </a:lnTo>
                    <a:lnTo>
                      <a:pt x="500" y="282"/>
                    </a:lnTo>
                    <a:lnTo>
                      <a:pt x="500" y="282"/>
                    </a:lnTo>
                    <a:lnTo>
                      <a:pt x="500" y="282"/>
                    </a:lnTo>
                    <a:lnTo>
                      <a:pt x="500" y="282"/>
                    </a:lnTo>
                    <a:lnTo>
                      <a:pt x="500" y="282"/>
                    </a:lnTo>
                    <a:lnTo>
                      <a:pt x="508" y="282"/>
                    </a:lnTo>
                    <a:lnTo>
                      <a:pt x="508" y="282"/>
                    </a:lnTo>
                    <a:lnTo>
                      <a:pt x="508" y="282"/>
                    </a:lnTo>
                    <a:lnTo>
                      <a:pt x="508" y="282"/>
                    </a:lnTo>
                    <a:lnTo>
                      <a:pt x="508" y="282"/>
                    </a:lnTo>
                    <a:lnTo>
                      <a:pt x="508" y="282"/>
                    </a:lnTo>
                    <a:lnTo>
                      <a:pt x="508" y="282"/>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8" y="290"/>
                    </a:lnTo>
                    <a:lnTo>
                      <a:pt x="508" y="290"/>
                    </a:lnTo>
                    <a:lnTo>
                      <a:pt x="508" y="290"/>
                    </a:lnTo>
                    <a:lnTo>
                      <a:pt x="508" y="290"/>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08" y="306"/>
                    </a:lnTo>
                    <a:lnTo>
                      <a:pt x="516" y="306"/>
                    </a:lnTo>
                    <a:lnTo>
                      <a:pt x="516" y="306"/>
                    </a:lnTo>
                    <a:lnTo>
                      <a:pt x="516" y="306"/>
                    </a:lnTo>
                    <a:lnTo>
                      <a:pt x="508" y="306"/>
                    </a:lnTo>
                    <a:lnTo>
                      <a:pt x="516" y="306"/>
                    </a:lnTo>
                    <a:lnTo>
                      <a:pt x="508" y="306"/>
                    </a:lnTo>
                    <a:lnTo>
                      <a:pt x="508" y="306"/>
                    </a:lnTo>
                    <a:lnTo>
                      <a:pt x="508" y="306"/>
                    </a:lnTo>
                    <a:lnTo>
                      <a:pt x="508" y="306"/>
                    </a:lnTo>
                    <a:lnTo>
                      <a:pt x="508" y="306"/>
                    </a:lnTo>
                    <a:lnTo>
                      <a:pt x="508" y="306"/>
                    </a:lnTo>
                    <a:lnTo>
                      <a:pt x="508" y="306"/>
                    </a:lnTo>
                    <a:lnTo>
                      <a:pt x="508" y="306"/>
                    </a:lnTo>
                    <a:lnTo>
                      <a:pt x="508" y="306"/>
                    </a:lnTo>
                    <a:lnTo>
                      <a:pt x="508" y="315"/>
                    </a:lnTo>
                    <a:lnTo>
                      <a:pt x="508" y="315"/>
                    </a:lnTo>
                    <a:lnTo>
                      <a:pt x="508" y="315"/>
                    </a:lnTo>
                    <a:lnTo>
                      <a:pt x="508" y="315"/>
                    </a:lnTo>
                    <a:lnTo>
                      <a:pt x="508" y="315"/>
                    </a:lnTo>
                    <a:lnTo>
                      <a:pt x="508" y="315"/>
                    </a:lnTo>
                    <a:lnTo>
                      <a:pt x="508" y="315"/>
                    </a:lnTo>
                    <a:lnTo>
                      <a:pt x="508"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23"/>
                    </a:lnTo>
                    <a:lnTo>
                      <a:pt x="516" y="323"/>
                    </a:lnTo>
                    <a:lnTo>
                      <a:pt x="516" y="323"/>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39"/>
                    </a:lnTo>
                    <a:lnTo>
                      <a:pt x="516" y="339"/>
                    </a:lnTo>
                    <a:lnTo>
                      <a:pt x="516" y="339"/>
                    </a:lnTo>
                    <a:lnTo>
                      <a:pt x="516" y="339"/>
                    </a:lnTo>
                    <a:lnTo>
                      <a:pt x="516" y="339"/>
                    </a:lnTo>
                    <a:lnTo>
                      <a:pt x="516" y="339"/>
                    </a:lnTo>
                    <a:lnTo>
                      <a:pt x="516"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39"/>
                    </a:lnTo>
                    <a:lnTo>
                      <a:pt x="516" y="339"/>
                    </a:lnTo>
                    <a:lnTo>
                      <a:pt x="508" y="339"/>
                    </a:lnTo>
                    <a:lnTo>
                      <a:pt x="508" y="339"/>
                    </a:lnTo>
                    <a:lnTo>
                      <a:pt x="508" y="339"/>
                    </a:lnTo>
                    <a:lnTo>
                      <a:pt x="508" y="339"/>
                    </a:lnTo>
                    <a:lnTo>
                      <a:pt x="508" y="339"/>
                    </a:lnTo>
                    <a:lnTo>
                      <a:pt x="508" y="339"/>
                    </a:lnTo>
                    <a:lnTo>
                      <a:pt x="508" y="339"/>
                    </a:lnTo>
                    <a:lnTo>
                      <a:pt x="500" y="339"/>
                    </a:lnTo>
                    <a:lnTo>
                      <a:pt x="500" y="339"/>
                    </a:lnTo>
                    <a:lnTo>
                      <a:pt x="500" y="339"/>
                    </a:lnTo>
                    <a:lnTo>
                      <a:pt x="500" y="339"/>
                    </a:lnTo>
                    <a:lnTo>
                      <a:pt x="500" y="339"/>
                    </a:lnTo>
                    <a:lnTo>
                      <a:pt x="500" y="339"/>
                    </a:lnTo>
                    <a:lnTo>
                      <a:pt x="508" y="339"/>
                    </a:lnTo>
                    <a:lnTo>
                      <a:pt x="508" y="339"/>
                    </a:lnTo>
                    <a:lnTo>
                      <a:pt x="508" y="339"/>
                    </a:lnTo>
                    <a:lnTo>
                      <a:pt x="508" y="339"/>
                    </a:lnTo>
                    <a:lnTo>
                      <a:pt x="508" y="339"/>
                    </a:lnTo>
                    <a:lnTo>
                      <a:pt x="508" y="331"/>
                    </a:lnTo>
                    <a:lnTo>
                      <a:pt x="500" y="331"/>
                    </a:lnTo>
                    <a:lnTo>
                      <a:pt x="500" y="331"/>
                    </a:lnTo>
                    <a:lnTo>
                      <a:pt x="500" y="331"/>
                    </a:lnTo>
                    <a:lnTo>
                      <a:pt x="508" y="331"/>
                    </a:lnTo>
                    <a:lnTo>
                      <a:pt x="508" y="331"/>
                    </a:lnTo>
                    <a:lnTo>
                      <a:pt x="508" y="331"/>
                    </a:lnTo>
                    <a:lnTo>
                      <a:pt x="508" y="331"/>
                    </a:lnTo>
                    <a:lnTo>
                      <a:pt x="508" y="331"/>
                    </a:lnTo>
                    <a:lnTo>
                      <a:pt x="508" y="331"/>
                    </a:lnTo>
                    <a:lnTo>
                      <a:pt x="508" y="331"/>
                    </a:lnTo>
                    <a:lnTo>
                      <a:pt x="500" y="331"/>
                    </a:lnTo>
                    <a:lnTo>
                      <a:pt x="500" y="323"/>
                    </a:lnTo>
                    <a:lnTo>
                      <a:pt x="500" y="323"/>
                    </a:lnTo>
                    <a:lnTo>
                      <a:pt x="500" y="323"/>
                    </a:lnTo>
                    <a:lnTo>
                      <a:pt x="500" y="323"/>
                    </a:lnTo>
                    <a:lnTo>
                      <a:pt x="500" y="323"/>
                    </a:lnTo>
                    <a:lnTo>
                      <a:pt x="500" y="315"/>
                    </a:lnTo>
                    <a:lnTo>
                      <a:pt x="500" y="315"/>
                    </a:lnTo>
                    <a:lnTo>
                      <a:pt x="500" y="315"/>
                    </a:lnTo>
                    <a:lnTo>
                      <a:pt x="500" y="315"/>
                    </a:lnTo>
                    <a:lnTo>
                      <a:pt x="500" y="315"/>
                    </a:lnTo>
                    <a:lnTo>
                      <a:pt x="500" y="315"/>
                    </a:lnTo>
                    <a:lnTo>
                      <a:pt x="500" y="315"/>
                    </a:lnTo>
                    <a:lnTo>
                      <a:pt x="500" y="315"/>
                    </a:lnTo>
                    <a:lnTo>
                      <a:pt x="500" y="306"/>
                    </a:lnTo>
                    <a:lnTo>
                      <a:pt x="500" y="315"/>
                    </a:lnTo>
                    <a:lnTo>
                      <a:pt x="500" y="306"/>
                    </a:lnTo>
                    <a:lnTo>
                      <a:pt x="500" y="306"/>
                    </a:lnTo>
                    <a:lnTo>
                      <a:pt x="492" y="306"/>
                    </a:lnTo>
                    <a:lnTo>
                      <a:pt x="492" y="306"/>
                    </a:lnTo>
                    <a:lnTo>
                      <a:pt x="492" y="306"/>
                    </a:lnTo>
                    <a:lnTo>
                      <a:pt x="492" y="306"/>
                    </a:lnTo>
                    <a:lnTo>
                      <a:pt x="492" y="306"/>
                    </a:lnTo>
                    <a:lnTo>
                      <a:pt x="492" y="306"/>
                    </a:lnTo>
                    <a:lnTo>
                      <a:pt x="492" y="306"/>
                    </a:lnTo>
                    <a:lnTo>
                      <a:pt x="492" y="306"/>
                    </a:lnTo>
                    <a:lnTo>
                      <a:pt x="492" y="315"/>
                    </a:lnTo>
                    <a:lnTo>
                      <a:pt x="492" y="315"/>
                    </a:lnTo>
                    <a:lnTo>
                      <a:pt x="492" y="315"/>
                    </a:lnTo>
                    <a:lnTo>
                      <a:pt x="492" y="315"/>
                    </a:lnTo>
                    <a:lnTo>
                      <a:pt x="492" y="315"/>
                    </a:lnTo>
                    <a:lnTo>
                      <a:pt x="492" y="315"/>
                    </a:lnTo>
                    <a:lnTo>
                      <a:pt x="492" y="315"/>
                    </a:lnTo>
                    <a:lnTo>
                      <a:pt x="484" y="315"/>
                    </a:lnTo>
                    <a:lnTo>
                      <a:pt x="484" y="315"/>
                    </a:lnTo>
                    <a:lnTo>
                      <a:pt x="484" y="315"/>
                    </a:lnTo>
                    <a:lnTo>
                      <a:pt x="484" y="315"/>
                    </a:lnTo>
                    <a:lnTo>
                      <a:pt x="484" y="306"/>
                    </a:lnTo>
                    <a:lnTo>
                      <a:pt x="484" y="306"/>
                    </a:lnTo>
                    <a:lnTo>
                      <a:pt x="484" y="306"/>
                    </a:lnTo>
                    <a:lnTo>
                      <a:pt x="484" y="306"/>
                    </a:lnTo>
                    <a:lnTo>
                      <a:pt x="484" y="306"/>
                    </a:lnTo>
                    <a:lnTo>
                      <a:pt x="484" y="306"/>
                    </a:lnTo>
                    <a:lnTo>
                      <a:pt x="484" y="306"/>
                    </a:lnTo>
                    <a:lnTo>
                      <a:pt x="484" y="306"/>
                    </a:lnTo>
                    <a:lnTo>
                      <a:pt x="484" y="306"/>
                    </a:lnTo>
                    <a:lnTo>
                      <a:pt x="476" y="306"/>
                    </a:lnTo>
                    <a:lnTo>
                      <a:pt x="476" y="306"/>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76" y="306"/>
                    </a:lnTo>
                    <a:lnTo>
                      <a:pt x="476" y="306"/>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92" y="323"/>
                    </a:lnTo>
                    <a:lnTo>
                      <a:pt x="492" y="323"/>
                    </a:lnTo>
                    <a:lnTo>
                      <a:pt x="492" y="323"/>
                    </a:lnTo>
                    <a:lnTo>
                      <a:pt x="492" y="323"/>
                    </a:lnTo>
                    <a:lnTo>
                      <a:pt x="492" y="331"/>
                    </a:lnTo>
                    <a:lnTo>
                      <a:pt x="492" y="331"/>
                    </a:lnTo>
                    <a:lnTo>
                      <a:pt x="492" y="331"/>
                    </a:lnTo>
                    <a:lnTo>
                      <a:pt x="492" y="331"/>
                    </a:lnTo>
                    <a:lnTo>
                      <a:pt x="492" y="331"/>
                    </a:lnTo>
                    <a:lnTo>
                      <a:pt x="492" y="331"/>
                    </a:lnTo>
                    <a:lnTo>
                      <a:pt x="492" y="331"/>
                    </a:lnTo>
                    <a:lnTo>
                      <a:pt x="492" y="331"/>
                    </a:lnTo>
                    <a:lnTo>
                      <a:pt x="500" y="339"/>
                    </a:lnTo>
                    <a:lnTo>
                      <a:pt x="500" y="339"/>
                    </a:lnTo>
                    <a:lnTo>
                      <a:pt x="500" y="339"/>
                    </a:lnTo>
                    <a:lnTo>
                      <a:pt x="500" y="339"/>
                    </a:lnTo>
                    <a:lnTo>
                      <a:pt x="492" y="339"/>
                    </a:lnTo>
                    <a:lnTo>
                      <a:pt x="492" y="339"/>
                    </a:lnTo>
                    <a:lnTo>
                      <a:pt x="492" y="331"/>
                    </a:lnTo>
                    <a:lnTo>
                      <a:pt x="492" y="339"/>
                    </a:lnTo>
                    <a:lnTo>
                      <a:pt x="492" y="331"/>
                    </a:lnTo>
                    <a:lnTo>
                      <a:pt x="492" y="331"/>
                    </a:lnTo>
                    <a:lnTo>
                      <a:pt x="492" y="331"/>
                    </a:lnTo>
                    <a:lnTo>
                      <a:pt x="484" y="331"/>
                    </a:lnTo>
                    <a:lnTo>
                      <a:pt x="484" y="331"/>
                    </a:lnTo>
                    <a:lnTo>
                      <a:pt x="484" y="323"/>
                    </a:lnTo>
                    <a:lnTo>
                      <a:pt x="484" y="323"/>
                    </a:lnTo>
                    <a:lnTo>
                      <a:pt x="484" y="323"/>
                    </a:lnTo>
                    <a:lnTo>
                      <a:pt x="484" y="323"/>
                    </a:lnTo>
                    <a:lnTo>
                      <a:pt x="484" y="323"/>
                    </a:lnTo>
                    <a:lnTo>
                      <a:pt x="484" y="323"/>
                    </a:lnTo>
                    <a:lnTo>
                      <a:pt x="484" y="323"/>
                    </a:lnTo>
                    <a:lnTo>
                      <a:pt x="484" y="323"/>
                    </a:lnTo>
                    <a:lnTo>
                      <a:pt x="484" y="323"/>
                    </a:lnTo>
                    <a:lnTo>
                      <a:pt x="484"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9"/>
                    </a:lnTo>
                    <a:lnTo>
                      <a:pt x="476" y="339"/>
                    </a:lnTo>
                    <a:lnTo>
                      <a:pt x="476" y="339"/>
                    </a:lnTo>
                    <a:lnTo>
                      <a:pt x="476" y="339"/>
                    </a:lnTo>
                    <a:lnTo>
                      <a:pt x="476" y="339"/>
                    </a:lnTo>
                    <a:lnTo>
                      <a:pt x="476" y="339"/>
                    </a:lnTo>
                    <a:lnTo>
                      <a:pt x="484" y="339"/>
                    </a:lnTo>
                    <a:lnTo>
                      <a:pt x="484" y="339"/>
                    </a:lnTo>
                    <a:lnTo>
                      <a:pt x="484" y="347"/>
                    </a:lnTo>
                    <a:lnTo>
                      <a:pt x="484" y="347"/>
                    </a:lnTo>
                    <a:lnTo>
                      <a:pt x="484" y="347"/>
                    </a:lnTo>
                    <a:lnTo>
                      <a:pt x="484" y="347"/>
                    </a:lnTo>
                    <a:lnTo>
                      <a:pt x="484" y="347"/>
                    </a:lnTo>
                    <a:lnTo>
                      <a:pt x="484" y="347"/>
                    </a:lnTo>
                    <a:lnTo>
                      <a:pt x="484" y="347"/>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92" y="363"/>
                    </a:lnTo>
                    <a:lnTo>
                      <a:pt x="484" y="363"/>
                    </a:lnTo>
                    <a:lnTo>
                      <a:pt x="492" y="363"/>
                    </a:lnTo>
                    <a:lnTo>
                      <a:pt x="492" y="363"/>
                    </a:lnTo>
                    <a:lnTo>
                      <a:pt x="492" y="363"/>
                    </a:lnTo>
                    <a:lnTo>
                      <a:pt x="492" y="363"/>
                    </a:lnTo>
                    <a:lnTo>
                      <a:pt x="492" y="363"/>
                    </a:lnTo>
                    <a:lnTo>
                      <a:pt x="492" y="363"/>
                    </a:lnTo>
                    <a:lnTo>
                      <a:pt x="492" y="371"/>
                    </a:lnTo>
                    <a:lnTo>
                      <a:pt x="492" y="371"/>
                    </a:lnTo>
                    <a:lnTo>
                      <a:pt x="492" y="371"/>
                    </a:lnTo>
                    <a:lnTo>
                      <a:pt x="492" y="371"/>
                    </a:lnTo>
                    <a:lnTo>
                      <a:pt x="492" y="371"/>
                    </a:lnTo>
                    <a:lnTo>
                      <a:pt x="492" y="379"/>
                    </a:lnTo>
                    <a:lnTo>
                      <a:pt x="492" y="379"/>
                    </a:lnTo>
                    <a:lnTo>
                      <a:pt x="492" y="379"/>
                    </a:lnTo>
                    <a:lnTo>
                      <a:pt x="484" y="379"/>
                    </a:lnTo>
                    <a:lnTo>
                      <a:pt x="484" y="379"/>
                    </a:lnTo>
                    <a:lnTo>
                      <a:pt x="484" y="379"/>
                    </a:lnTo>
                    <a:lnTo>
                      <a:pt x="484" y="379"/>
                    </a:lnTo>
                    <a:lnTo>
                      <a:pt x="476" y="379"/>
                    </a:lnTo>
                    <a:lnTo>
                      <a:pt x="476" y="379"/>
                    </a:lnTo>
                    <a:lnTo>
                      <a:pt x="476" y="379"/>
                    </a:lnTo>
                    <a:lnTo>
                      <a:pt x="476" y="379"/>
                    </a:lnTo>
                    <a:lnTo>
                      <a:pt x="476" y="379"/>
                    </a:lnTo>
                    <a:lnTo>
                      <a:pt x="476" y="379"/>
                    </a:lnTo>
                    <a:lnTo>
                      <a:pt x="476" y="379"/>
                    </a:lnTo>
                    <a:lnTo>
                      <a:pt x="468" y="379"/>
                    </a:lnTo>
                    <a:lnTo>
                      <a:pt x="468" y="379"/>
                    </a:lnTo>
                    <a:lnTo>
                      <a:pt x="468" y="387"/>
                    </a:lnTo>
                    <a:lnTo>
                      <a:pt x="468" y="387"/>
                    </a:lnTo>
                    <a:lnTo>
                      <a:pt x="468" y="387"/>
                    </a:lnTo>
                    <a:lnTo>
                      <a:pt x="468" y="387"/>
                    </a:lnTo>
                    <a:lnTo>
                      <a:pt x="468" y="387"/>
                    </a:lnTo>
                    <a:lnTo>
                      <a:pt x="468" y="387"/>
                    </a:lnTo>
                    <a:lnTo>
                      <a:pt x="468" y="387"/>
                    </a:lnTo>
                    <a:lnTo>
                      <a:pt x="468" y="387"/>
                    </a:lnTo>
                    <a:lnTo>
                      <a:pt x="468" y="387"/>
                    </a:lnTo>
                    <a:lnTo>
                      <a:pt x="476" y="387"/>
                    </a:lnTo>
                    <a:lnTo>
                      <a:pt x="476" y="387"/>
                    </a:lnTo>
                    <a:lnTo>
                      <a:pt x="476" y="387"/>
                    </a:lnTo>
                    <a:lnTo>
                      <a:pt x="476" y="387"/>
                    </a:lnTo>
                    <a:lnTo>
                      <a:pt x="476" y="387"/>
                    </a:lnTo>
                    <a:lnTo>
                      <a:pt x="476" y="387"/>
                    </a:lnTo>
                    <a:lnTo>
                      <a:pt x="476" y="395"/>
                    </a:lnTo>
                    <a:lnTo>
                      <a:pt x="476" y="387"/>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68" y="395"/>
                    </a:lnTo>
                    <a:lnTo>
                      <a:pt x="468" y="395"/>
                    </a:lnTo>
                    <a:lnTo>
                      <a:pt x="468" y="395"/>
                    </a:lnTo>
                    <a:lnTo>
                      <a:pt x="468" y="395"/>
                    </a:lnTo>
                    <a:lnTo>
                      <a:pt x="468" y="395"/>
                    </a:lnTo>
                    <a:lnTo>
                      <a:pt x="468" y="395"/>
                    </a:lnTo>
                    <a:lnTo>
                      <a:pt x="460" y="387"/>
                    </a:lnTo>
                    <a:lnTo>
                      <a:pt x="460" y="387"/>
                    </a:lnTo>
                    <a:lnTo>
                      <a:pt x="460" y="387"/>
                    </a:lnTo>
                    <a:lnTo>
                      <a:pt x="460" y="387"/>
                    </a:lnTo>
                    <a:lnTo>
                      <a:pt x="460" y="387"/>
                    </a:lnTo>
                    <a:lnTo>
                      <a:pt x="452" y="387"/>
                    </a:lnTo>
                    <a:lnTo>
                      <a:pt x="452" y="387"/>
                    </a:lnTo>
                    <a:lnTo>
                      <a:pt x="452" y="387"/>
                    </a:lnTo>
                    <a:lnTo>
                      <a:pt x="452" y="387"/>
                    </a:lnTo>
                    <a:lnTo>
                      <a:pt x="452" y="387"/>
                    </a:lnTo>
                    <a:lnTo>
                      <a:pt x="452" y="379"/>
                    </a:lnTo>
                    <a:lnTo>
                      <a:pt x="452" y="379"/>
                    </a:lnTo>
                    <a:lnTo>
                      <a:pt x="444" y="379"/>
                    </a:lnTo>
                    <a:lnTo>
                      <a:pt x="452" y="379"/>
                    </a:lnTo>
                    <a:lnTo>
                      <a:pt x="444" y="379"/>
                    </a:lnTo>
                    <a:lnTo>
                      <a:pt x="444" y="379"/>
                    </a:lnTo>
                    <a:lnTo>
                      <a:pt x="452" y="387"/>
                    </a:lnTo>
                    <a:lnTo>
                      <a:pt x="452" y="387"/>
                    </a:lnTo>
                    <a:lnTo>
                      <a:pt x="452" y="387"/>
                    </a:lnTo>
                    <a:lnTo>
                      <a:pt x="452" y="387"/>
                    </a:lnTo>
                    <a:lnTo>
                      <a:pt x="452" y="387"/>
                    </a:lnTo>
                    <a:lnTo>
                      <a:pt x="452" y="387"/>
                    </a:lnTo>
                    <a:lnTo>
                      <a:pt x="452" y="387"/>
                    </a:lnTo>
                    <a:lnTo>
                      <a:pt x="452" y="395"/>
                    </a:lnTo>
                    <a:lnTo>
                      <a:pt x="452" y="395"/>
                    </a:lnTo>
                    <a:lnTo>
                      <a:pt x="452" y="395"/>
                    </a:lnTo>
                    <a:lnTo>
                      <a:pt x="444" y="395"/>
                    </a:lnTo>
                    <a:lnTo>
                      <a:pt x="444" y="395"/>
                    </a:lnTo>
                    <a:lnTo>
                      <a:pt x="444" y="395"/>
                    </a:lnTo>
                    <a:lnTo>
                      <a:pt x="444" y="395"/>
                    </a:lnTo>
                    <a:lnTo>
                      <a:pt x="444" y="395"/>
                    </a:lnTo>
                    <a:lnTo>
                      <a:pt x="444" y="395"/>
                    </a:lnTo>
                    <a:lnTo>
                      <a:pt x="444" y="403"/>
                    </a:lnTo>
                    <a:lnTo>
                      <a:pt x="444" y="403"/>
                    </a:lnTo>
                    <a:lnTo>
                      <a:pt x="444" y="403"/>
                    </a:lnTo>
                    <a:lnTo>
                      <a:pt x="444" y="403"/>
                    </a:lnTo>
                    <a:lnTo>
                      <a:pt x="444" y="403"/>
                    </a:lnTo>
                    <a:lnTo>
                      <a:pt x="444" y="403"/>
                    </a:lnTo>
                    <a:lnTo>
                      <a:pt x="444" y="411"/>
                    </a:lnTo>
                    <a:lnTo>
                      <a:pt x="444" y="411"/>
                    </a:lnTo>
                    <a:lnTo>
                      <a:pt x="444" y="411"/>
                    </a:lnTo>
                    <a:lnTo>
                      <a:pt x="444" y="411"/>
                    </a:lnTo>
                    <a:lnTo>
                      <a:pt x="444" y="411"/>
                    </a:lnTo>
                    <a:lnTo>
                      <a:pt x="444" y="411"/>
                    </a:lnTo>
                    <a:lnTo>
                      <a:pt x="436" y="411"/>
                    </a:lnTo>
                    <a:lnTo>
                      <a:pt x="436" y="411"/>
                    </a:lnTo>
                    <a:lnTo>
                      <a:pt x="436" y="411"/>
                    </a:lnTo>
                    <a:lnTo>
                      <a:pt x="436" y="411"/>
                    </a:lnTo>
                    <a:lnTo>
                      <a:pt x="436" y="419"/>
                    </a:lnTo>
                    <a:lnTo>
                      <a:pt x="436" y="419"/>
                    </a:lnTo>
                    <a:lnTo>
                      <a:pt x="436" y="419"/>
                    </a:lnTo>
                    <a:lnTo>
                      <a:pt x="436" y="419"/>
                    </a:lnTo>
                    <a:lnTo>
                      <a:pt x="428" y="419"/>
                    </a:lnTo>
                    <a:lnTo>
                      <a:pt x="428" y="419"/>
                    </a:lnTo>
                    <a:lnTo>
                      <a:pt x="428" y="419"/>
                    </a:lnTo>
                    <a:lnTo>
                      <a:pt x="428" y="419"/>
                    </a:lnTo>
                    <a:lnTo>
                      <a:pt x="428" y="419"/>
                    </a:lnTo>
                    <a:lnTo>
                      <a:pt x="428" y="419"/>
                    </a:lnTo>
                    <a:lnTo>
                      <a:pt x="428" y="428"/>
                    </a:lnTo>
                    <a:lnTo>
                      <a:pt x="428" y="428"/>
                    </a:lnTo>
                    <a:lnTo>
                      <a:pt x="428" y="428"/>
                    </a:lnTo>
                    <a:lnTo>
                      <a:pt x="420" y="428"/>
                    </a:lnTo>
                    <a:lnTo>
                      <a:pt x="420" y="428"/>
                    </a:lnTo>
                    <a:lnTo>
                      <a:pt x="420" y="428"/>
                    </a:lnTo>
                    <a:lnTo>
                      <a:pt x="420" y="428"/>
                    </a:lnTo>
                    <a:lnTo>
                      <a:pt x="420" y="428"/>
                    </a:lnTo>
                    <a:lnTo>
                      <a:pt x="420" y="428"/>
                    </a:lnTo>
                    <a:lnTo>
                      <a:pt x="420" y="436"/>
                    </a:lnTo>
                    <a:lnTo>
                      <a:pt x="420" y="436"/>
                    </a:lnTo>
                    <a:lnTo>
                      <a:pt x="420" y="436"/>
                    </a:lnTo>
                    <a:lnTo>
                      <a:pt x="420" y="436"/>
                    </a:lnTo>
                    <a:lnTo>
                      <a:pt x="420" y="428"/>
                    </a:lnTo>
                    <a:lnTo>
                      <a:pt x="420" y="428"/>
                    </a:lnTo>
                    <a:lnTo>
                      <a:pt x="420" y="428"/>
                    </a:lnTo>
                    <a:lnTo>
                      <a:pt x="420" y="428"/>
                    </a:lnTo>
                    <a:lnTo>
                      <a:pt x="420" y="436"/>
                    </a:lnTo>
                    <a:lnTo>
                      <a:pt x="411" y="436"/>
                    </a:lnTo>
                    <a:lnTo>
                      <a:pt x="411" y="436"/>
                    </a:lnTo>
                    <a:lnTo>
                      <a:pt x="411" y="428"/>
                    </a:lnTo>
                    <a:lnTo>
                      <a:pt x="411" y="436"/>
                    </a:lnTo>
                    <a:lnTo>
                      <a:pt x="411" y="436"/>
                    </a:lnTo>
                    <a:lnTo>
                      <a:pt x="411" y="436"/>
                    </a:lnTo>
                    <a:lnTo>
                      <a:pt x="411" y="436"/>
                    </a:lnTo>
                    <a:lnTo>
                      <a:pt x="411" y="436"/>
                    </a:lnTo>
                    <a:lnTo>
                      <a:pt x="411" y="428"/>
                    </a:lnTo>
                    <a:lnTo>
                      <a:pt x="411" y="428"/>
                    </a:lnTo>
                    <a:lnTo>
                      <a:pt x="411" y="428"/>
                    </a:lnTo>
                    <a:lnTo>
                      <a:pt x="411" y="428"/>
                    </a:lnTo>
                    <a:lnTo>
                      <a:pt x="411" y="428"/>
                    </a:lnTo>
                    <a:lnTo>
                      <a:pt x="411"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395" y="428"/>
                    </a:lnTo>
                    <a:lnTo>
                      <a:pt x="395" y="428"/>
                    </a:lnTo>
                    <a:lnTo>
                      <a:pt x="395" y="428"/>
                    </a:lnTo>
                    <a:lnTo>
                      <a:pt x="395" y="428"/>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1"/>
                    </a:lnTo>
                    <a:lnTo>
                      <a:pt x="395" y="411"/>
                    </a:lnTo>
                    <a:lnTo>
                      <a:pt x="387" y="411"/>
                    </a:lnTo>
                    <a:lnTo>
                      <a:pt x="387" y="411"/>
                    </a:lnTo>
                    <a:lnTo>
                      <a:pt x="387" y="419"/>
                    </a:lnTo>
                    <a:lnTo>
                      <a:pt x="387" y="419"/>
                    </a:lnTo>
                    <a:lnTo>
                      <a:pt x="387" y="419"/>
                    </a:lnTo>
                    <a:lnTo>
                      <a:pt x="387" y="419"/>
                    </a:lnTo>
                    <a:lnTo>
                      <a:pt x="387" y="419"/>
                    </a:lnTo>
                    <a:lnTo>
                      <a:pt x="387" y="428"/>
                    </a:lnTo>
                    <a:lnTo>
                      <a:pt x="387" y="428"/>
                    </a:lnTo>
                    <a:lnTo>
                      <a:pt x="387" y="428"/>
                    </a:lnTo>
                    <a:lnTo>
                      <a:pt x="387" y="428"/>
                    </a:lnTo>
                    <a:lnTo>
                      <a:pt x="387" y="428"/>
                    </a:lnTo>
                    <a:lnTo>
                      <a:pt x="387" y="428"/>
                    </a:lnTo>
                    <a:lnTo>
                      <a:pt x="387" y="428"/>
                    </a:lnTo>
                    <a:lnTo>
                      <a:pt x="395" y="428"/>
                    </a:lnTo>
                    <a:lnTo>
                      <a:pt x="387" y="428"/>
                    </a:lnTo>
                    <a:lnTo>
                      <a:pt x="387" y="428"/>
                    </a:lnTo>
                    <a:lnTo>
                      <a:pt x="387" y="436"/>
                    </a:lnTo>
                    <a:lnTo>
                      <a:pt x="387" y="436"/>
                    </a:lnTo>
                    <a:lnTo>
                      <a:pt x="387" y="436"/>
                    </a:lnTo>
                    <a:lnTo>
                      <a:pt x="387" y="428"/>
                    </a:lnTo>
                    <a:lnTo>
                      <a:pt x="387" y="428"/>
                    </a:lnTo>
                    <a:lnTo>
                      <a:pt x="387" y="428"/>
                    </a:lnTo>
                    <a:lnTo>
                      <a:pt x="387" y="428"/>
                    </a:lnTo>
                    <a:lnTo>
                      <a:pt x="387" y="419"/>
                    </a:lnTo>
                    <a:lnTo>
                      <a:pt x="387" y="428"/>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79" y="419"/>
                    </a:lnTo>
                    <a:lnTo>
                      <a:pt x="387"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1" y="419"/>
                    </a:lnTo>
                    <a:lnTo>
                      <a:pt x="371" y="419"/>
                    </a:lnTo>
                    <a:lnTo>
                      <a:pt x="371" y="419"/>
                    </a:lnTo>
                    <a:lnTo>
                      <a:pt x="371" y="419"/>
                    </a:lnTo>
                    <a:lnTo>
                      <a:pt x="371" y="419"/>
                    </a:lnTo>
                    <a:lnTo>
                      <a:pt x="371" y="419"/>
                    </a:lnTo>
                    <a:lnTo>
                      <a:pt x="371" y="428"/>
                    </a:lnTo>
                    <a:lnTo>
                      <a:pt x="371" y="428"/>
                    </a:lnTo>
                    <a:lnTo>
                      <a:pt x="379" y="428"/>
                    </a:lnTo>
                    <a:lnTo>
                      <a:pt x="379" y="428"/>
                    </a:lnTo>
                    <a:lnTo>
                      <a:pt x="379" y="428"/>
                    </a:lnTo>
                    <a:lnTo>
                      <a:pt x="379" y="436"/>
                    </a:lnTo>
                    <a:lnTo>
                      <a:pt x="379" y="436"/>
                    </a:lnTo>
                    <a:lnTo>
                      <a:pt x="379" y="436"/>
                    </a:lnTo>
                    <a:lnTo>
                      <a:pt x="379" y="436"/>
                    </a:lnTo>
                    <a:lnTo>
                      <a:pt x="379" y="436"/>
                    </a:lnTo>
                    <a:lnTo>
                      <a:pt x="371" y="436"/>
                    </a:lnTo>
                    <a:lnTo>
                      <a:pt x="379" y="436"/>
                    </a:lnTo>
                    <a:lnTo>
                      <a:pt x="379" y="436"/>
                    </a:lnTo>
                    <a:lnTo>
                      <a:pt x="379" y="436"/>
                    </a:lnTo>
                    <a:lnTo>
                      <a:pt x="379" y="436"/>
                    </a:lnTo>
                    <a:lnTo>
                      <a:pt x="379" y="444"/>
                    </a:lnTo>
                    <a:lnTo>
                      <a:pt x="379" y="444"/>
                    </a:lnTo>
                    <a:lnTo>
                      <a:pt x="379" y="444"/>
                    </a:lnTo>
                    <a:lnTo>
                      <a:pt x="379" y="444"/>
                    </a:lnTo>
                    <a:lnTo>
                      <a:pt x="379" y="444"/>
                    </a:lnTo>
                    <a:lnTo>
                      <a:pt x="379" y="444"/>
                    </a:lnTo>
                    <a:lnTo>
                      <a:pt x="379" y="444"/>
                    </a:lnTo>
                    <a:lnTo>
                      <a:pt x="379" y="444"/>
                    </a:lnTo>
                    <a:lnTo>
                      <a:pt x="371" y="444"/>
                    </a:lnTo>
                    <a:lnTo>
                      <a:pt x="379" y="444"/>
                    </a:lnTo>
                    <a:lnTo>
                      <a:pt x="379" y="444"/>
                    </a:lnTo>
                    <a:lnTo>
                      <a:pt x="379" y="444"/>
                    </a:lnTo>
                    <a:lnTo>
                      <a:pt x="379" y="444"/>
                    </a:lnTo>
                    <a:lnTo>
                      <a:pt x="379" y="444"/>
                    </a:lnTo>
                    <a:lnTo>
                      <a:pt x="371" y="452"/>
                    </a:lnTo>
                    <a:lnTo>
                      <a:pt x="371" y="452"/>
                    </a:lnTo>
                    <a:lnTo>
                      <a:pt x="379"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36"/>
                    </a:lnTo>
                    <a:lnTo>
                      <a:pt x="371" y="436"/>
                    </a:lnTo>
                    <a:lnTo>
                      <a:pt x="371" y="436"/>
                    </a:lnTo>
                    <a:lnTo>
                      <a:pt x="371" y="436"/>
                    </a:lnTo>
                    <a:lnTo>
                      <a:pt x="371" y="436"/>
                    </a:lnTo>
                    <a:lnTo>
                      <a:pt x="371" y="436"/>
                    </a:lnTo>
                    <a:lnTo>
                      <a:pt x="371" y="428"/>
                    </a:lnTo>
                    <a:lnTo>
                      <a:pt x="371" y="428"/>
                    </a:lnTo>
                    <a:lnTo>
                      <a:pt x="371" y="428"/>
                    </a:lnTo>
                    <a:lnTo>
                      <a:pt x="371" y="428"/>
                    </a:lnTo>
                    <a:lnTo>
                      <a:pt x="371" y="428"/>
                    </a:lnTo>
                    <a:lnTo>
                      <a:pt x="371" y="428"/>
                    </a:lnTo>
                    <a:lnTo>
                      <a:pt x="371" y="428"/>
                    </a:lnTo>
                    <a:lnTo>
                      <a:pt x="371" y="428"/>
                    </a:lnTo>
                    <a:lnTo>
                      <a:pt x="371" y="428"/>
                    </a:lnTo>
                    <a:lnTo>
                      <a:pt x="371" y="419"/>
                    </a:lnTo>
                    <a:lnTo>
                      <a:pt x="371" y="419"/>
                    </a:lnTo>
                    <a:lnTo>
                      <a:pt x="371" y="419"/>
                    </a:lnTo>
                    <a:lnTo>
                      <a:pt x="371" y="419"/>
                    </a:lnTo>
                    <a:lnTo>
                      <a:pt x="363" y="428"/>
                    </a:lnTo>
                    <a:lnTo>
                      <a:pt x="363" y="428"/>
                    </a:lnTo>
                    <a:lnTo>
                      <a:pt x="363" y="428"/>
                    </a:lnTo>
                    <a:lnTo>
                      <a:pt x="363" y="428"/>
                    </a:lnTo>
                    <a:lnTo>
                      <a:pt x="371" y="428"/>
                    </a:lnTo>
                    <a:lnTo>
                      <a:pt x="371" y="428"/>
                    </a:lnTo>
                    <a:lnTo>
                      <a:pt x="371" y="428"/>
                    </a:lnTo>
                    <a:lnTo>
                      <a:pt x="371" y="428"/>
                    </a:lnTo>
                    <a:lnTo>
                      <a:pt x="363" y="428"/>
                    </a:lnTo>
                    <a:lnTo>
                      <a:pt x="363" y="428"/>
                    </a:lnTo>
                    <a:lnTo>
                      <a:pt x="363" y="436"/>
                    </a:lnTo>
                    <a:lnTo>
                      <a:pt x="363" y="436"/>
                    </a:lnTo>
                    <a:lnTo>
                      <a:pt x="363" y="436"/>
                    </a:lnTo>
                    <a:lnTo>
                      <a:pt x="363" y="436"/>
                    </a:lnTo>
                    <a:lnTo>
                      <a:pt x="363" y="436"/>
                    </a:lnTo>
                    <a:lnTo>
                      <a:pt x="363" y="436"/>
                    </a:lnTo>
                    <a:lnTo>
                      <a:pt x="363" y="436"/>
                    </a:lnTo>
                    <a:lnTo>
                      <a:pt x="363"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28"/>
                    </a:lnTo>
                    <a:lnTo>
                      <a:pt x="355" y="428"/>
                    </a:lnTo>
                    <a:lnTo>
                      <a:pt x="355"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19"/>
                    </a:lnTo>
                    <a:lnTo>
                      <a:pt x="363" y="419"/>
                    </a:lnTo>
                    <a:lnTo>
                      <a:pt x="371" y="419"/>
                    </a:lnTo>
                    <a:lnTo>
                      <a:pt x="371" y="419"/>
                    </a:lnTo>
                    <a:lnTo>
                      <a:pt x="371" y="419"/>
                    </a:lnTo>
                    <a:lnTo>
                      <a:pt x="371" y="419"/>
                    </a:lnTo>
                    <a:lnTo>
                      <a:pt x="371" y="411"/>
                    </a:lnTo>
                    <a:lnTo>
                      <a:pt x="371" y="411"/>
                    </a:lnTo>
                    <a:lnTo>
                      <a:pt x="371" y="411"/>
                    </a:lnTo>
                    <a:lnTo>
                      <a:pt x="371" y="411"/>
                    </a:lnTo>
                    <a:lnTo>
                      <a:pt x="371" y="411"/>
                    </a:lnTo>
                    <a:lnTo>
                      <a:pt x="371" y="411"/>
                    </a:lnTo>
                    <a:lnTo>
                      <a:pt x="363" y="411"/>
                    </a:lnTo>
                    <a:lnTo>
                      <a:pt x="371" y="411"/>
                    </a:lnTo>
                    <a:lnTo>
                      <a:pt x="363" y="411"/>
                    </a:lnTo>
                    <a:lnTo>
                      <a:pt x="363" y="411"/>
                    </a:lnTo>
                    <a:lnTo>
                      <a:pt x="363" y="411"/>
                    </a:lnTo>
                    <a:lnTo>
                      <a:pt x="363" y="411"/>
                    </a:lnTo>
                    <a:lnTo>
                      <a:pt x="363" y="419"/>
                    </a:lnTo>
                    <a:lnTo>
                      <a:pt x="363" y="419"/>
                    </a:lnTo>
                    <a:lnTo>
                      <a:pt x="363" y="419"/>
                    </a:lnTo>
                    <a:lnTo>
                      <a:pt x="363" y="419"/>
                    </a:lnTo>
                    <a:lnTo>
                      <a:pt x="363" y="419"/>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28"/>
                    </a:lnTo>
                    <a:lnTo>
                      <a:pt x="355" y="428"/>
                    </a:lnTo>
                    <a:lnTo>
                      <a:pt x="355" y="428"/>
                    </a:lnTo>
                    <a:lnTo>
                      <a:pt x="355"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19"/>
                    </a:lnTo>
                    <a:lnTo>
                      <a:pt x="347" y="419"/>
                    </a:lnTo>
                    <a:lnTo>
                      <a:pt x="347" y="419"/>
                    </a:lnTo>
                    <a:lnTo>
                      <a:pt x="355" y="419"/>
                    </a:lnTo>
                    <a:lnTo>
                      <a:pt x="355" y="419"/>
                    </a:lnTo>
                    <a:lnTo>
                      <a:pt x="347" y="419"/>
                    </a:lnTo>
                    <a:lnTo>
                      <a:pt x="355" y="419"/>
                    </a:lnTo>
                    <a:lnTo>
                      <a:pt x="347" y="419"/>
                    </a:lnTo>
                    <a:lnTo>
                      <a:pt x="347" y="419"/>
                    </a:lnTo>
                    <a:lnTo>
                      <a:pt x="347" y="419"/>
                    </a:lnTo>
                    <a:lnTo>
                      <a:pt x="347" y="419"/>
                    </a:lnTo>
                    <a:lnTo>
                      <a:pt x="347" y="419"/>
                    </a:lnTo>
                    <a:lnTo>
                      <a:pt x="347" y="419"/>
                    </a:lnTo>
                    <a:lnTo>
                      <a:pt x="339" y="428"/>
                    </a:lnTo>
                    <a:lnTo>
                      <a:pt x="339" y="428"/>
                    </a:lnTo>
                    <a:lnTo>
                      <a:pt x="339" y="428"/>
                    </a:lnTo>
                    <a:lnTo>
                      <a:pt x="339" y="428"/>
                    </a:lnTo>
                    <a:lnTo>
                      <a:pt x="339" y="419"/>
                    </a:lnTo>
                    <a:lnTo>
                      <a:pt x="339" y="419"/>
                    </a:lnTo>
                    <a:lnTo>
                      <a:pt x="347" y="419"/>
                    </a:lnTo>
                    <a:lnTo>
                      <a:pt x="347" y="419"/>
                    </a:lnTo>
                    <a:lnTo>
                      <a:pt x="347" y="419"/>
                    </a:lnTo>
                    <a:lnTo>
                      <a:pt x="355" y="419"/>
                    </a:lnTo>
                    <a:lnTo>
                      <a:pt x="355" y="419"/>
                    </a:lnTo>
                    <a:lnTo>
                      <a:pt x="355" y="419"/>
                    </a:lnTo>
                    <a:lnTo>
                      <a:pt x="355" y="419"/>
                    </a:lnTo>
                    <a:lnTo>
                      <a:pt x="355" y="411"/>
                    </a:lnTo>
                    <a:lnTo>
                      <a:pt x="355" y="411"/>
                    </a:lnTo>
                    <a:lnTo>
                      <a:pt x="355"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11"/>
                    </a:lnTo>
                    <a:lnTo>
                      <a:pt x="355" y="411"/>
                    </a:lnTo>
                    <a:lnTo>
                      <a:pt x="347" y="411"/>
                    </a:lnTo>
                    <a:lnTo>
                      <a:pt x="347" y="411"/>
                    </a:lnTo>
                    <a:lnTo>
                      <a:pt x="347" y="411"/>
                    </a:lnTo>
                    <a:lnTo>
                      <a:pt x="339" y="411"/>
                    </a:lnTo>
                    <a:lnTo>
                      <a:pt x="339" y="411"/>
                    </a:lnTo>
                    <a:lnTo>
                      <a:pt x="339" y="411"/>
                    </a:lnTo>
                    <a:lnTo>
                      <a:pt x="339" y="411"/>
                    </a:lnTo>
                    <a:lnTo>
                      <a:pt x="339" y="411"/>
                    </a:lnTo>
                    <a:lnTo>
                      <a:pt x="339" y="403"/>
                    </a:lnTo>
                    <a:lnTo>
                      <a:pt x="339" y="403"/>
                    </a:lnTo>
                    <a:lnTo>
                      <a:pt x="339" y="403"/>
                    </a:lnTo>
                    <a:lnTo>
                      <a:pt x="339" y="403"/>
                    </a:lnTo>
                    <a:lnTo>
                      <a:pt x="339" y="403"/>
                    </a:lnTo>
                    <a:lnTo>
                      <a:pt x="339" y="403"/>
                    </a:lnTo>
                    <a:lnTo>
                      <a:pt x="339" y="403"/>
                    </a:lnTo>
                    <a:lnTo>
                      <a:pt x="339" y="403"/>
                    </a:lnTo>
                    <a:lnTo>
                      <a:pt x="347" y="395"/>
                    </a:lnTo>
                    <a:lnTo>
                      <a:pt x="347" y="395"/>
                    </a:lnTo>
                    <a:lnTo>
                      <a:pt x="347" y="395"/>
                    </a:lnTo>
                    <a:lnTo>
                      <a:pt x="347" y="395"/>
                    </a:lnTo>
                    <a:lnTo>
                      <a:pt x="347" y="403"/>
                    </a:lnTo>
                    <a:lnTo>
                      <a:pt x="347" y="403"/>
                    </a:lnTo>
                    <a:lnTo>
                      <a:pt x="347" y="403"/>
                    </a:lnTo>
                    <a:lnTo>
                      <a:pt x="347" y="403"/>
                    </a:lnTo>
                    <a:lnTo>
                      <a:pt x="347" y="403"/>
                    </a:lnTo>
                    <a:lnTo>
                      <a:pt x="347" y="403"/>
                    </a:lnTo>
                    <a:lnTo>
                      <a:pt x="347" y="403"/>
                    </a:lnTo>
                    <a:lnTo>
                      <a:pt x="347" y="403"/>
                    </a:lnTo>
                    <a:lnTo>
                      <a:pt x="339" y="403"/>
                    </a:lnTo>
                    <a:lnTo>
                      <a:pt x="339" y="403"/>
                    </a:lnTo>
                    <a:lnTo>
                      <a:pt x="339" y="403"/>
                    </a:lnTo>
                    <a:lnTo>
                      <a:pt x="339" y="403"/>
                    </a:lnTo>
                    <a:lnTo>
                      <a:pt x="339" y="403"/>
                    </a:lnTo>
                    <a:lnTo>
                      <a:pt x="339" y="403"/>
                    </a:lnTo>
                    <a:lnTo>
                      <a:pt x="339" y="403"/>
                    </a:lnTo>
                    <a:lnTo>
                      <a:pt x="339" y="403"/>
                    </a:lnTo>
                    <a:lnTo>
                      <a:pt x="347" y="403"/>
                    </a:lnTo>
                    <a:lnTo>
                      <a:pt x="347" y="403"/>
                    </a:lnTo>
                    <a:lnTo>
                      <a:pt x="347" y="403"/>
                    </a:lnTo>
                    <a:lnTo>
                      <a:pt x="347" y="403"/>
                    </a:lnTo>
                    <a:lnTo>
                      <a:pt x="355" y="403"/>
                    </a:lnTo>
                    <a:lnTo>
                      <a:pt x="355" y="403"/>
                    </a:lnTo>
                    <a:lnTo>
                      <a:pt x="355" y="403"/>
                    </a:lnTo>
                    <a:lnTo>
                      <a:pt x="355" y="403"/>
                    </a:lnTo>
                    <a:lnTo>
                      <a:pt x="355" y="411"/>
                    </a:lnTo>
                    <a:lnTo>
                      <a:pt x="355" y="411"/>
                    </a:lnTo>
                    <a:lnTo>
                      <a:pt x="363" y="411"/>
                    </a:lnTo>
                    <a:lnTo>
                      <a:pt x="363" y="403"/>
                    </a:lnTo>
                    <a:lnTo>
                      <a:pt x="363" y="403"/>
                    </a:lnTo>
                    <a:lnTo>
                      <a:pt x="363" y="403"/>
                    </a:lnTo>
                    <a:lnTo>
                      <a:pt x="363" y="403"/>
                    </a:lnTo>
                    <a:lnTo>
                      <a:pt x="363" y="403"/>
                    </a:lnTo>
                    <a:lnTo>
                      <a:pt x="363" y="403"/>
                    </a:lnTo>
                    <a:lnTo>
                      <a:pt x="363" y="403"/>
                    </a:lnTo>
                    <a:lnTo>
                      <a:pt x="371" y="403"/>
                    </a:lnTo>
                    <a:lnTo>
                      <a:pt x="371" y="411"/>
                    </a:lnTo>
                    <a:lnTo>
                      <a:pt x="371" y="403"/>
                    </a:lnTo>
                    <a:lnTo>
                      <a:pt x="371" y="403"/>
                    </a:lnTo>
                    <a:lnTo>
                      <a:pt x="363" y="403"/>
                    </a:lnTo>
                    <a:lnTo>
                      <a:pt x="363" y="403"/>
                    </a:lnTo>
                    <a:lnTo>
                      <a:pt x="371" y="403"/>
                    </a:lnTo>
                    <a:lnTo>
                      <a:pt x="371" y="403"/>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387"/>
                    </a:lnTo>
                    <a:lnTo>
                      <a:pt x="371" y="387"/>
                    </a:lnTo>
                    <a:lnTo>
                      <a:pt x="371" y="387"/>
                    </a:lnTo>
                    <a:lnTo>
                      <a:pt x="371" y="387"/>
                    </a:lnTo>
                    <a:lnTo>
                      <a:pt x="379" y="387"/>
                    </a:lnTo>
                    <a:lnTo>
                      <a:pt x="379" y="387"/>
                    </a:lnTo>
                    <a:lnTo>
                      <a:pt x="379" y="387"/>
                    </a:lnTo>
                    <a:lnTo>
                      <a:pt x="379" y="387"/>
                    </a:lnTo>
                    <a:lnTo>
                      <a:pt x="379" y="387"/>
                    </a:lnTo>
                    <a:lnTo>
                      <a:pt x="379" y="387"/>
                    </a:lnTo>
                    <a:lnTo>
                      <a:pt x="379" y="387"/>
                    </a:lnTo>
                    <a:lnTo>
                      <a:pt x="379" y="387"/>
                    </a:lnTo>
                    <a:lnTo>
                      <a:pt x="379" y="387"/>
                    </a:lnTo>
                    <a:lnTo>
                      <a:pt x="387" y="387"/>
                    </a:lnTo>
                    <a:lnTo>
                      <a:pt x="387" y="387"/>
                    </a:lnTo>
                    <a:lnTo>
                      <a:pt x="387" y="379"/>
                    </a:lnTo>
                    <a:lnTo>
                      <a:pt x="387" y="379"/>
                    </a:lnTo>
                    <a:lnTo>
                      <a:pt x="387" y="379"/>
                    </a:lnTo>
                    <a:lnTo>
                      <a:pt x="387" y="379"/>
                    </a:lnTo>
                    <a:lnTo>
                      <a:pt x="387" y="379"/>
                    </a:lnTo>
                    <a:lnTo>
                      <a:pt x="387" y="379"/>
                    </a:lnTo>
                    <a:lnTo>
                      <a:pt x="387" y="379"/>
                    </a:lnTo>
                    <a:lnTo>
                      <a:pt x="387" y="379"/>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63"/>
                    </a:lnTo>
                    <a:lnTo>
                      <a:pt x="387" y="363"/>
                    </a:lnTo>
                    <a:lnTo>
                      <a:pt x="387" y="363"/>
                    </a:lnTo>
                    <a:lnTo>
                      <a:pt x="387" y="363"/>
                    </a:lnTo>
                    <a:lnTo>
                      <a:pt x="387" y="363"/>
                    </a:lnTo>
                    <a:lnTo>
                      <a:pt x="387" y="363"/>
                    </a:lnTo>
                    <a:lnTo>
                      <a:pt x="395" y="363"/>
                    </a:lnTo>
                    <a:lnTo>
                      <a:pt x="395" y="363"/>
                    </a:lnTo>
                    <a:lnTo>
                      <a:pt x="395" y="363"/>
                    </a:lnTo>
                    <a:lnTo>
                      <a:pt x="395" y="363"/>
                    </a:lnTo>
                    <a:lnTo>
                      <a:pt x="395" y="363"/>
                    </a:lnTo>
                    <a:lnTo>
                      <a:pt x="395" y="363"/>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9"/>
                    </a:lnTo>
                    <a:lnTo>
                      <a:pt x="395" y="371"/>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9"/>
                    </a:lnTo>
                    <a:lnTo>
                      <a:pt x="395" y="379"/>
                    </a:lnTo>
                    <a:lnTo>
                      <a:pt x="395" y="387"/>
                    </a:lnTo>
                    <a:lnTo>
                      <a:pt x="395" y="379"/>
                    </a:lnTo>
                    <a:lnTo>
                      <a:pt x="395" y="387"/>
                    </a:lnTo>
                    <a:lnTo>
                      <a:pt x="395" y="387"/>
                    </a:lnTo>
                    <a:lnTo>
                      <a:pt x="395" y="387"/>
                    </a:lnTo>
                    <a:lnTo>
                      <a:pt x="395" y="387"/>
                    </a:lnTo>
                    <a:lnTo>
                      <a:pt x="395" y="387"/>
                    </a:lnTo>
                    <a:lnTo>
                      <a:pt x="395" y="387"/>
                    </a:lnTo>
                    <a:lnTo>
                      <a:pt x="395" y="387"/>
                    </a:lnTo>
                    <a:lnTo>
                      <a:pt x="403" y="387"/>
                    </a:lnTo>
                    <a:lnTo>
                      <a:pt x="395" y="387"/>
                    </a:lnTo>
                    <a:lnTo>
                      <a:pt x="395" y="387"/>
                    </a:lnTo>
                    <a:lnTo>
                      <a:pt x="395" y="387"/>
                    </a:lnTo>
                    <a:lnTo>
                      <a:pt x="395" y="387"/>
                    </a:lnTo>
                    <a:lnTo>
                      <a:pt x="395" y="387"/>
                    </a:lnTo>
                    <a:lnTo>
                      <a:pt x="395" y="395"/>
                    </a:lnTo>
                    <a:lnTo>
                      <a:pt x="395" y="395"/>
                    </a:lnTo>
                    <a:lnTo>
                      <a:pt x="387" y="395"/>
                    </a:lnTo>
                    <a:lnTo>
                      <a:pt x="387" y="395"/>
                    </a:lnTo>
                    <a:lnTo>
                      <a:pt x="387" y="403"/>
                    </a:lnTo>
                    <a:lnTo>
                      <a:pt x="387" y="403"/>
                    </a:lnTo>
                    <a:lnTo>
                      <a:pt x="395" y="403"/>
                    </a:lnTo>
                    <a:lnTo>
                      <a:pt x="395" y="403"/>
                    </a:lnTo>
                    <a:lnTo>
                      <a:pt x="395" y="403"/>
                    </a:lnTo>
                    <a:lnTo>
                      <a:pt x="395" y="403"/>
                    </a:lnTo>
                    <a:lnTo>
                      <a:pt x="395" y="403"/>
                    </a:lnTo>
                    <a:lnTo>
                      <a:pt x="395" y="403"/>
                    </a:lnTo>
                    <a:lnTo>
                      <a:pt x="395" y="403"/>
                    </a:lnTo>
                    <a:lnTo>
                      <a:pt x="395" y="403"/>
                    </a:lnTo>
                    <a:lnTo>
                      <a:pt x="395" y="403"/>
                    </a:lnTo>
                    <a:lnTo>
                      <a:pt x="395" y="403"/>
                    </a:lnTo>
                    <a:lnTo>
                      <a:pt x="395" y="411"/>
                    </a:lnTo>
                    <a:lnTo>
                      <a:pt x="395" y="411"/>
                    </a:lnTo>
                    <a:lnTo>
                      <a:pt x="395" y="411"/>
                    </a:lnTo>
                    <a:lnTo>
                      <a:pt x="403" y="411"/>
                    </a:lnTo>
                    <a:lnTo>
                      <a:pt x="403" y="411"/>
                    </a:lnTo>
                    <a:lnTo>
                      <a:pt x="403" y="411"/>
                    </a:lnTo>
                    <a:lnTo>
                      <a:pt x="403" y="411"/>
                    </a:lnTo>
                    <a:lnTo>
                      <a:pt x="403" y="411"/>
                    </a:lnTo>
                    <a:lnTo>
                      <a:pt x="403" y="411"/>
                    </a:lnTo>
                    <a:lnTo>
                      <a:pt x="403" y="419"/>
                    </a:lnTo>
                    <a:lnTo>
                      <a:pt x="403" y="411"/>
                    </a:lnTo>
                    <a:lnTo>
                      <a:pt x="403" y="411"/>
                    </a:lnTo>
                    <a:lnTo>
                      <a:pt x="403" y="411"/>
                    </a:lnTo>
                    <a:lnTo>
                      <a:pt x="403" y="411"/>
                    </a:lnTo>
                    <a:lnTo>
                      <a:pt x="403" y="411"/>
                    </a:lnTo>
                    <a:lnTo>
                      <a:pt x="403" y="411"/>
                    </a:lnTo>
                    <a:lnTo>
                      <a:pt x="403" y="411"/>
                    </a:lnTo>
                    <a:lnTo>
                      <a:pt x="403" y="411"/>
                    </a:lnTo>
                    <a:lnTo>
                      <a:pt x="403" y="411"/>
                    </a:lnTo>
                    <a:lnTo>
                      <a:pt x="411" y="411"/>
                    </a:lnTo>
                    <a:lnTo>
                      <a:pt x="411" y="411"/>
                    </a:lnTo>
                    <a:lnTo>
                      <a:pt x="411" y="411"/>
                    </a:lnTo>
                    <a:lnTo>
                      <a:pt x="411" y="411"/>
                    </a:lnTo>
                    <a:lnTo>
                      <a:pt x="403" y="411"/>
                    </a:lnTo>
                    <a:lnTo>
                      <a:pt x="411" y="411"/>
                    </a:lnTo>
                    <a:lnTo>
                      <a:pt x="403" y="411"/>
                    </a:lnTo>
                    <a:lnTo>
                      <a:pt x="403" y="411"/>
                    </a:lnTo>
                    <a:lnTo>
                      <a:pt x="403" y="411"/>
                    </a:lnTo>
                    <a:lnTo>
                      <a:pt x="403" y="411"/>
                    </a:lnTo>
                    <a:lnTo>
                      <a:pt x="403" y="403"/>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11" y="403"/>
                    </a:lnTo>
                    <a:lnTo>
                      <a:pt x="403"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87"/>
                    </a:lnTo>
                    <a:lnTo>
                      <a:pt x="403" y="387"/>
                    </a:lnTo>
                    <a:lnTo>
                      <a:pt x="403" y="387"/>
                    </a:lnTo>
                    <a:lnTo>
                      <a:pt x="403" y="387"/>
                    </a:lnTo>
                    <a:lnTo>
                      <a:pt x="403" y="387"/>
                    </a:lnTo>
                    <a:lnTo>
                      <a:pt x="403" y="387"/>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20" y="371"/>
                    </a:lnTo>
                    <a:lnTo>
                      <a:pt x="420" y="371"/>
                    </a:lnTo>
                    <a:lnTo>
                      <a:pt x="420" y="371"/>
                    </a:lnTo>
                    <a:lnTo>
                      <a:pt x="420" y="371"/>
                    </a:lnTo>
                    <a:lnTo>
                      <a:pt x="420" y="371"/>
                    </a:lnTo>
                    <a:lnTo>
                      <a:pt x="420"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36" y="371"/>
                    </a:lnTo>
                    <a:lnTo>
                      <a:pt x="436" y="371"/>
                    </a:lnTo>
                    <a:lnTo>
                      <a:pt x="428" y="371"/>
                    </a:lnTo>
                    <a:lnTo>
                      <a:pt x="428" y="371"/>
                    </a:lnTo>
                    <a:lnTo>
                      <a:pt x="428" y="371"/>
                    </a:lnTo>
                    <a:lnTo>
                      <a:pt x="428" y="371"/>
                    </a:lnTo>
                    <a:lnTo>
                      <a:pt x="428" y="371"/>
                    </a:lnTo>
                    <a:lnTo>
                      <a:pt x="428" y="371"/>
                    </a:lnTo>
                    <a:lnTo>
                      <a:pt x="428" y="371"/>
                    </a:lnTo>
                    <a:lnTo>
                      <a:pt x="428" y="371"/>
                    </a:lnTo>
                    <a:lnTo>
                      <a:pt x="428" y="379"/>
                    </a:lnTo>
                    <a:lnTo>
                      <a:pt x="428" y="379"/>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8" y="387"/>
                    </a:lnTo>
                    <a:lnTo>
                      <a:pt x="428" y="387"/>
                    </a:lnTo>
                    <a:lnTo>
                      <a:pt x="428" y="387"/>
                    </a:lnTo>
                    <a:lnTo>
                      <a:pt x="428" y="387"/>
                    </a:lnTo>
                    <a:lnTo>
                      <a:pt x="428" y="387"/>
                    </a:lnTo>
                    <a:lnTo>
                      <a:pt x="428" y="387"/>
                    </a:lnTo>
                    <a:lnTo>
                      <a:pt x="436" y="395"/>
                    </a:lnTo>
                    <a:lnTo>
                      <a:pt x="436" y="395"/>
                    </a:lnTo>
                    <a:lnTo>
                      <a:pt x="436" y="395"/>
                    </a:lnTo>
                    <a:lnTo>
                      <a:pt x="436" y="395"/>
                    </a:lnTo>
                    <a:lnTo>
                      <a:pt x="436" y="395"/>
                    </a:lnTo>
                    <a:lnTo>
                      <a:pt x="436" y="395"/>
                    </a:lnTo>
                    <a:lnTo>
                      <a:pt x="436" y="387"/>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44" y="395"/>
                    </a:lnTo>
                    <a:lnTo>
                      <a:pt x="436" y="395"/>
                    </a:lnTo>
                    <a:lnTo>
                      <a:pt x="444" y="395"/>
                    </a:lnTo>
                    <a:lnTo>
                      <a:pt x="436" y="395"/>
                    </a:lnTo>
                    <a:lnTo>
                      <a:pt x="444" y="395"/>
                    </a:lnTo>
                    <a:lnTo>
                      <a:pt x="444" y="395"/>
                    </a:lnTo>
                    <a:lnTo>
                      <a:pt x="444" y="387"/>
                    </a:lnTo>
                    <a:lnTo>
                      <a:pt x="444" y="387"/>
                    </a:lnTo>
                    <a:lnTo>
                      <a:pt x="444" y="387"/>
                    </a:lnTo>
                    <a:lnTo>
                      <a:pt x="444" y="387"/>
                    </a:lnTo>
                    <a:lnTo>
                      <a:pt x="444" y="387"/>
                    </a:lnTo>
                    <a:lnTo>
                      <a:pt x="444" y="387"/>
                    </a:lnTo>
                    <a:lnTo>
                      <a:pt x="444" y="387"/>
                    </a:lnTo>
                    <a:lnTo>
                      <a:pt x="444" y="379"/>
                    </a:lnTo>
                    <a:lnTo>
                      <a:pt x="444" y="379"/>
                    </a:lnTo>
                    <a:lnTo>
                      <a:pt x="436" y="379"/>
                    </a:lnTo>
                    <a:lnTo>
                      <a:pt x="436" y="379"/>
                    </a:lnTo>
                    <a:lnTo>
                      <a:pt x="436" y="379"/>
                    </a:lnTo>
                    <a:lnTo>
                      <a:pt x="436"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1"/>
                    </a:lnTo>
                    <a:lnTo>
                      <a:pt x="444" y="371"/>
                    </a:lnTo>
                    <a:lnTo>
                      <a:pt x="444" y="371"/>
                    </a:lnTo>
                    <a:lnTo>
                      <a:pt x="444" y="371"/>
                    </a:lnTo>
                    <a:lnTo>
                      <a:pt x="444" y="371"/>
                    </a:lnTo>
                    <a:lnTo>
                      <a:pt x="444" y="371"/>
                    </a:lnTo>
                    <a:lnTo>
                      <a:pt x="444" y="371"/>
                    </a:lnTo>
                    <a:lnTo>
                      <a:pt x="444" y="363"/>
                    </a:lnTo>
                    <a:lnTo>
                      <a:pt x="444" y="363"/>
                    </a:lnTo>
                    <a:lnTo>
                      <a:pt x="444" y="363"/>
                    </a:lnTo>
                    <a:lnTo>
                      <a:pt x="444" y="363"/>
                    </a:lnTo>
                    <a:lnTo>
                      <a:pt x="452" y="355"/>
                    </a:lnTo>
                    <a:lnTo>
                      <a:pt x="452" y="355"/>
                    </a:lnTo>
                    <a:lnTo>
                      <a:pt x="452" y="355"/>
                    </a:lnTo>
                    <a:lnTo>
                      <a:pt x="452" y="355"/>
                    </a:lnTo>
                    <a:lnTo>
                      <a:pt x="452" y="355"/>
                    </a:lnTo>
                    <a:lnTo>
                      <a:pt x="452" y="355"/>
                    </a:lnTo>
                    <a:lnTo>
                      <a:pt x="452" y="347"/>
                    </a:lnTo>
                    <a:lnTo>
                      <a:pt x="452" y="347"/>
                    </a:lnTo>
                    <a:lnTo>
                      <a:pt x="460" y="339"/>
                    </a:lnTo>
                    <a:lnTo>
                      <a:pt x="460" y="339"/>
                    </a:lnTo>
                    <a:lnTo>
                      <a:pt x="460" y="339"/>
                    </a:lnTo>
                    <a:lnTo>
                      <a:pt x="460" y="339"/>
                    </a:lnTo>
                    <a:lnTo>
                      <a:pt x="452" y="339"/>
                    </a:lnTo>
                    <a:lnTo>
                      <a:pt x="452" y="339"/>
                    </a:lnTo>
                    <a:lnTo>
                      <a:pt x="452" y="339"/>
                    </a:lnTo>
                    <a:lnTo>
                      <a:pt x="452" y="339"/>
                    </a:lnTo>
                    <a:lnTo>
                      <a:pt x="452" y="339"/>
                    </a:lnTo>
                    <a:lnTo>
                      <a:pt x="452" y="339"/>
                    </a:lnTo>
                    <a:lnTo>
                      <a:pt x="452" y="339"/>
                    </a:lnTo>
                    <a:lnTo>
                      <a:pt x="452" y="339"/>
                    </a:lnTo>
                    <a:lnTo>
                      <a:pt x="452" y="339"/>
                    </a:lnTo>
                    <a:lnTo>
                      <a:pt x="452" y="339"/>
                    </a:lnTo>
                    <a:lnTo>
                      <a:pt x="444" y="339"/>
                    </a:lnTo>
                    <a:lnTo>
                      <a:pt x="444" y="339"/>
                    </a:lnTo>
                    <a:lnTo>
                      <a:pt x="444" y="331"/>
                    </a:lnTo>
                    <a:lnTo>
                      <a:pt x="444" y="331"/>
                    </a:lnTo>
                    <a:lnTo>
                      <a:pt x="452" y="331"/>
                    </a:lnTo>
                    <a:lnTo>
                      <a:pt x="452" y="331"/>
                    </a:lnTo>
                    <a:lnTo>
                      <a:pt x="452" y="331"/>
                    </a:lnTo>
                    <a:lnTo>
                      <a:pt x="452" y="331"/>
                    </a:lnTo>
                    <a:lnTo>
                      <a:pt x="452" y="331"/>
                    </a:lnTo>
                    <a:lnTo>
                      <a:pt x="452" y="331"/>
                    </a:lnTo>
                    <a:lnTo>
                      <a:pt x="452" y="331"/>
                    </a:lnTo>
                    <a:lnTo>
                      <a:pt x="452" y="331"/>
                    </a:lnTo>
                    <a:lnTo>
                      <a:pt x="452" y="331"/>
                    </a:lnTo>
                    <a:lnTo>
                      <a:pt x="452" y="323"/>
                    </a:lnTo>
                    <a:lnTo>
                      <a:pt x="452" y="331"/>
                    </a:lnTo>
                    <a:lnTo>
                      <a:pt x="452" y="323"/>
                    </a:lnTo>
                    <a:lnTo>
                      <a:pt x="452" y="323"/>
                    </a:lnTo>
                    <a:lnTo>
                      <a:pt x="452" y="323"/>
                    </a:lnTo>
                    <a:lnTo>
                      <a:pt x="452" y="323"/>
                    </a:lnTo>
                    <a:lnTo>
                      <a:pt x="452" y="331"/>
                    </a:lnTo>
                    <a:lnTo>
                      <a:pt x="452" y="331"/>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36" y="331"/>
                    </a:lnTo>
                    <a:lnTo>
                      <a:pt x="436" y="331"/>
                    </a:lnTo>
                    <a:lnTo>
                      <a:pt x="436" y="331"/>
                    </a:lnTo>
                    <a:lnTo>
                      <a:pt x="436" y="331"/>
                    </a:lnTo>
                    <a:lnTo>
                      <a:pt x="436" y="331"/>
                    </a:lnTo>
                    <a:lnTo>
                      <a:pt x="436" y="331"/>
                    </a:lnTo>
                    <a:lnTo>
                      <a:pt x="436" y="331"/>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9"/>
                    </a:lnTo>
                    <a:lnTo>
                      <a:pt x="420" y="339"/>
                    </a:lnTo>
                    <a:lnTo>
                      <a:pt x="420" y="339"/>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36" y="331"/>
                    </a:lnTo>
                    <a:lnTo>
                      <a:pt x="436" y="331"/>
                    </a:lnTo>
                    <a:lnTo>
                      <a:pt x="436" y="323"/>
                    </a:lnTo>
                    <a:lnTo>
                      <a:pt x="436" y="331"/>
                    </a:lnTo>
                    <a:lnTo>
                      <a:pt x="428" y="323"/>
                    </a:lnTo>
                    <a:lnTo>
                      <a:pt x="436" y="323"/>
                    </a:lnTo>
                    <a:lnTo>
                      <a:pt x="428" y="323"/>
                    </a:lnTo>
                    <a:lnTo>
                      <a:pt x="428" y="323"/>
                    </a:lnTo>
                    <a:lnTo>
                      <a:pt x="428" y="323"/>
                    </a:lnTo>
                    <a:lnTo>
                      <a:pt x="428"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23"/>
                    </a:lnTo>
                    <a:lnTo>
                      <a:pt x="420" y="323"/>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0" y="315"/>
                    </a:lnTo>
                    <a:lnTo>
                      <a:pt x="420" y="315"/>
                    </a:lnTo>
                    <a:lnTo>
                      <a:pt x="420" y="323"/>
                    </a:lnTo>
                    <a:lnTo>
                      <a:pt x="420" y="323"/>
                    </a:lnTo>
                    <a:lnTo>
                      <a:pt x="420" y="323"/>
                    </a:lnTo>
                    <a:lnTo>
                      <a:pt x="411" y="315"/>
                    </a:lnTo>
                    <a:lnTo>
                      <a:pt x="411" y="315"/>
                    </a:lnTo>
                    <a:lnTo>
                      <a:pt x="411" y="315"/>
                    </a:lnTo>
                    <a:lnTo>
                      <a:pt x="411" y="315"/>
                    </a:lnTo>
                    <a:lnTo>
                      <a:pt x="411" y="315"/>
                    </a:lnTo>
                    <a:lnTo>
                      <a:pt x="411"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20" y="315"/>
                    </a:lnTo>
                    <a:lnTo>
                      <a:pt x="420" y="315"/>
                    </a:lnTo>
                    <a:lnTo>
                      <a:pt x="420" y="315"/>
                    </a:lnTo>
                    <a:lnTo>
                      <a:pt x="420" y="315"/>
                    </a:lnTo>
                    <a:lnTo>
                      <a:pt x="428" y="315"/>
                    </a:lnTo>
                    <a:lnTo>
                      <a:pt x="428" y="315"/>
                    </a:lnTo>
                    <a:lnTo>
                      <a:pt x="428" y="315"/>
                    </a:lnTo>
                    <a:lnTo>
                      <a:pt x="428" y="315"/>
                    </a:lnTo>
                    <a:lnTo>
                      <a:pt x="428" y="323"/>
                    </a:lnTo>
                    <a:lnTo>
                      <a:pt x="428" y="323"/>
                    </a:lnTo>
                    <a:lnTo>
                      <a:pt x="428" y="323"/>
                    </a:lnTo>
                    <a:lnTo>
                      <a:pt x="428" y="323"/>
                    </a:lnTo>
                    <a:lnTo>
                      <a:pt x="428"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15"/>
                    </a:lnTo>
                    <a:lnTo>
                      <a:pt x="436" y="306"/>
                    </a:lnTo>
                    <a:lnTo>
                      <a:pt x="436" y="315"/>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298"/>
                    </a:lnTo>
                    <a:lnTo>
                      <a:pt x="436" y="298"/>
                    </a:lnTo>
                    <a:lnTo>
                      <a:pt x="436" y="298"/>
                    </a:lnTo>
                    <a:lnTo>
                      <a:pt x="436" y="298"/>
                    </a:lnTo>
                    <a:lnTo>
                      <a:pt x="436" y="298"/>
                    </a:lnTo>
                    <a:lnTo>
                      <a:pt x="436" y="298"/>
                    </a:lnTo>
                    <a:lnTo>
                      <a:pt x="436" y="298"/>
                    </a:lnTo>
                    <a:lnTo>
                      <a:pt x="436" y="298"/>
                    </a:lnTo>
                    <a:lnTo>
                      <a:pt x="436" y="298"/>
                    </a:lnTo>
                    <a:lnTo>
                      <a:pt x="428" y="298"/>
                    </a:lnTo>
                    <a:lnTo>
                      <a:pt x="428" y="298"/>
                    </a:lnTo>
                    <a:lnTo>
                      <a:pt x="428" y="298"/>
                    </a:lnTo>
                    <a:lnTo>
                      <a:pt x="428" y="298"/>
                    </a:lnTo>
                    <a:lnTo>
                      <a:pt x="428" y="298"/>
                    </a:lnTo>
                    <a:lnTo>
                      <a:pt x="428" y="298"/>
                    </a:lnTo>
                    <a:lnTo>
                      <a:pt x="428" y="298"/>
                    </a:lnTo>
                    <a:lnTo>
                      <a:pt x="428" y="298"/>
                    </a:lnTo>
                    <a:lnTo>
                      <a:pt x="428" y="298"/>
                    </a:lnTo>
                    <a:lnTo>
                      <a:pt x="428" y="298"/>
                    </a:lnTo>
                    <a:lnTo>
                      <a:pt x="428" y="290"/>
                    </a:lnTo>
                    <a:lnTo>
                      <a:pt x="428" y="290"/>
                    </a:lnTo>
                    <a:lnTo>
                      <a:pt x="428" y="290"/>
                    </a:lnTo>
                    <a:lnTo>
                      <a:pt x="428" y="290"/>
                    </a:lnTo>
                    <a:lnTo>
                      <a:pt x="428" y="290"/>
                    </a:lnTo>
                    <a:lnTo>
                      <a:pt x="428" y="290"/>
                    </a:lnTo>
                    <a:lnTo>
                      <a:pt x="428" y="290"/>
                    </a:lnTo>
                    <a:lnTo>
                      <a:pt x="420" y="290"/>
                    </a:lnTo>
                    <a:lnTo>
                      <a:pt x="428" y="290"/>
                    </a:lnTo>
                    <a:lnTo>
                      <a:pt x="428" y="290"/>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44" y="290"/>
                    </a:lnTo>
                    <a:lnTo>
                      <a:pt x="444" y="290"/>
                    </a:lnTo>
                    <a:lnTo>
                      <a:pt x="444" y="290"/>
                    </a:lnTo>
                    <a:lnTo>
                      <a:pt x="444" y="290"/>
                    </a:lnTo>
                    <a:lnTo>
                      <a:pt x="444" y="290"/>
                    </a:lnTo>
                    <a:lnTo>
                      <a:pt x="444" y="290"/>
                    </a:lnTo>
                    <a:lnTo>
                      <a:pt x="444" y="290"/>
                    </a:lnTo>
                    <a:lnTo>
                      <a:pt x="444" y="290"/>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52" y="282"/>
                    </a:lnTo>
                    <a:lnTo>
                      <a:pt x="452" y="282"/>
                    </a:lnTo>
                    <a:lnTo>
                      <a:pt x="452" y="282"/>
                    </a:lnTo>
                    <a:lnTo>
                      <a:pt x="452" y="282"/>
                    </a:lnTo>
                    <a:lnTo>
                      <a:pt x="452" y="290"/>
                    </a:lnTo>
                    <a:lnTo>
                      <a:pt x="452" y="282"/>
                    </a:lnTo>
                    <a:lnTo>
                      <a:pt x="460" y="282"/>
                    </a:lnTo>
                    <a:lnTo>
                      <a:pt x="460" y="282"/>
                    </a:lnTo>
                    <a:lnTo>
                      <a:pt x="460" y="290"/>
                    </a:lnTo>
                    <a:lnTo>
                      <a:pt x="460" y="282"/>
                    </a:lnTo>
                    <a:lnTo>
                      <a:pt x="460" y="282"/>
                    </a:lnTo>
                    <a:lnTo>
                      <a:pt x="460" y="282"/>
                    </a:lnTo>
                    <a:lnTo>
                      <a:pt x="460" y="290"/>
                    </a:lnTo>
                    <a:lnTo>
                      <a:pt x="460" y="282"/>
                    </a:lnTo>
                    <a:lnTo>
                      <a:pt x="460" y="282"/>
                    </a:lnTo>
                    <a:lnTo>
                      <a:pt x="460" y="282"/>
                    </a:lnTo>
                    <a:lnTo>
                      <a:pt x="460" y="282"/>
                    </a:lnTo>
                    <a:lnTo>
                      <a:pt x="460" y="282"/>
                    </a:lnTo>
                    <a:lnTo>
                      <a:pt x="460" y="274"/>
                    </a:lnTo>
                    <a:lnTo>
                      <a:pt x="460" y="274"/>
                    </a:lnTo>
                    <a:lnTo>
                      <a:pt x="460" y="274"/>
                    </a:lnTo>
                    <a:lnTo>
                      <a:pt x="460" y="274"/>
                    </a:lnTo>
                    <a:lnTo>
                      <a:pt x="460" y="274"/>
                    </a:lnTo>
                    <a:lnTo>
                      <a:pt x="460" y="274"/>
                    </a:lnTo>
                    <a:lnTo>
                      <a:pt x="460" y="274"/>
                    </a:lnTo>
                    <a:lnTo>
                      <a:pt x="452" y="274"/>
                    </a:lnTo>
                    <a:lnTo>
                      <a:pt x="460" y="274"/>
                    </a:lnTo>
                    <a:lnTo>
                      <a:pt x="460" y="274"/>
                    </a:lnTo>
                    <a:lnTo>
                      <a:pt x="460" y="274"/>
                    </a:lnTo>
                    <a:lnTo>
                      <a:pt x="460" y="274"/>
                    </a:lnTo>
                    <a:lnTo>
                      <a:pt x="460" y="274"/>
                    </a:lnTo>
                    <a:lnTo>
                      <a:pt x="460" y="274"/>
                    </a:lnTo>
                    <a:lnTo>
                      <a:pt x="460" y="274"/>
                    </a:lnTo>
                    <a:lnTo>
                      <a:pt x="460" y="274"/>
                    </a:lnTo>
                    <a:lnTo>
                      <a:pt x="460" y="266"/>
                    </a:lnTo>
                    <a:lnTo>
                      <a:pt x="460" y="266"/>
                    </a:lnTo>
                    <a:lnTo>
                      <a:pt x="460" y="266"/>
                    </a:lnTo>
                    <a:lnTo>
                      <a:pt x="460" y="266"/>
                    </a:lnTo>
                    <a:lnTo>
                      <a:pt x="452" y="258"/>
                    </a:lnTo>
                    <a:lnTo>
                      <a:pt x="452" y="250"/>
                    </a:lnTo>
                    <a:lnTo>
                      <a:pt x="452" y="250"/>
                    </a:lnTo>
                    <a:lnTo>
                      <a:pt x="452" y="250"/>
                    </a:lnTo>
                    <a:lnTo>
                      <a:pt x="452" y="250"/>
                    </a:lnTo>
                    <a:lnTo>
                      <a:pt x="452" y="250"/>
                    </a:lnTo>
                    <a:lnTo>
                      <a:pt x="452" y="250"/>
                    </a:lnTo>
                    <a:lnTo>
                      <a:pt x="452" y="250"/>
                    </a:lnTo>
                    <a:lnTo>
                      <a:pt x="452" y="250"/>
                    </a:lnTo>
                    <a:lnTo>
                      <a:pt x="444" y="250"/>
                    </a:lnTo>
                    <a:lnTo>
                      <a:pt x="444" y="250"/>
                    </a:lnTo>
                    <a:lnTo>
                      <a:pt x="444" y="242"/>
                    </a:lnTo>
                    <a:lnTo>
                      <a:pt x="444" y="242"/>
                    </a:lnTo>
                    <a:lnTo>
                      <a:pt x="444" y="250"/>
                    </a:lnTo>
                    <a:lnTo>
                      <a:pt x="444" y="250"/>
                    </a:lnTo>
                    <a:lnTo>
                      <a:pt x="444" y="250"/>
                    </a:lnTo>
                    <a:lnTo>
                      <a:pt x="436" y="250"/>
                    </a:lnTo>
                    <a:lnTo>
                      <a:pt x="436" y="250"/>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50"/>
                    </a:lnTo>
                    <a:lnTo>
                      <a:pt x="436" y="242"/>
                    </a:lnTo>
                    <a:lnTo>
                      <a:pt x="436" y="250"/>
                    </a:lnTo>
                    <a:lnTo>
                      <a:pt x="436" y="250"/>
                    </a:lnTo>
                    <a:lnTo>
                      <a:pt x="444" y="250"/>
                    </a:lnTo>
                    <a:lnTo>
                      <a:pt x="444" y="250"/>
                    </a:lnTo>
                    <a:lnTo>
                      <a:pt x="444" y="250"/>
                    </a:lnTo>
                    <a:lnTo>
                      <a:pt x="436" y="250"/>
                    </a:lnTo>
                    <a:lnTo>
                      <a:pt x="436" y="250"/>
                    </a:lnTo>
                    <a:lnTo>
                      <a:pt x="436" y="250"/>
                    </a:lnTo>
                    <a:lnTo>
                      <a:pt x="444" y="250"/>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36" y="266"/>
                    </a:lnTo>
                    <a:lnTo>
                      <a:pt x="436" y="266"/>
                    </a:lnTo>
                    <a:lnTo>
                      <a:pt x="436" y="266"/>
                    </a:lnTo>
                    <a:lnTo>
                      <a:pt x="436" y="266"/>
                    </a:lnTo>
                    <a:lnTo>
                      <a:pt x="444" y="266"/>
                    </a:lnTo>
                    <a:lnTo>
                      <a:pt x="444" y="266"/>
                    </a:lnTo>
                    <a:lnTo>
                      <a:pt x="444" y="258"/>
                    </a:lnTo>
                    <a:lnTo>
                      <a:pt x="444" y="258"/>
                    </a:lnTo>
                    <a:lnTo>
                      <a:pt x="444" y="258"/>
                    </a:lnTo>
                    <a:lnTo>
                      <a:pt x="444" y="258"/>
                    </a:lnTo>
                    <a:lnTo>
                      <a:pt x="436" y="258"/>
                    </a:lnTo>
                    <a:lnTo>
                      <a:pt x="436" y="258"/>
                    </a:lnTo>
                    <a:lnTo>
                      <a:pt x="436" y="258"/>
                    </a:lnTo>
                    <a:lnTo>
                      <a:pt x="436" y="258"/>
                    </a:lnTo>
                    <a:lnTo>
                      <a:pt x="436" y="258"/>
                    </a:lnTo>
                    <a:lnTo>
                      <a:pt x="436" y="258"/>
                    </a:lnTo>
                    <a:lnTo>
                      <a:pt x="436" y="266"/>
                    </a:lnTo>
                    <a:lnTo>
                      <a:pt x="436" y="266"/>
                    </a:lnTo>
                    <a:lnTo>
                      <a:pt x="428" y="266"/>
                    </a:lnTo>
                    <a:lnTo>
                      <a:pt x="428" y="266"/>
                    </a:lnTo>
                    <a:lnTo>
                      <a:pt x="428" y="266"/>
                    </a:lnTo>
                    <a:lnTo>
                      <a:pt x="428" y="266"/>
                    </a:lnTo>
                    <a:lnTo>
                      <a:pt x="428" y="266"/>
                    </a:lnTo>
                    <a:lnTo>
                      <a:pt x="428" y="266"/>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82"/>
                    </a:lnTo>
                    <a:lnTo>
                      <a:pt x="420" y="282"/>
                    </a:lnTo>
                    <a:lnTo>
                      <a:pt x="411" y="282"/>
                    </a:lnTo>
                    <a:lnTo>
                      <a:pt x="411" y="282"/>
                    </a:lnTo>
                    <a:lnTo>
                      <a:pt x="411" y="282"/>
                    </a:lnTo>
                    <a:lnTo>
                      <a:pt x="411" y="282"/>
                    </a:lnTo>
                    <a:lnTo>
                      <a:pt x="411" y="282"/>
                    </a:lnTo>
                    <a:lnTo>
                      <a:pt x="411" y="282"/>
                    </a:lnTo>
                    <a:lnTo>
                      <a:pt x="411" y="282"/>
                    </a:lnTo>
                    <a:lnTo>
                      <a:pt x="411" y="282"/>
                    </a:lnTo>
                    <a:lnTo>
                      <a:pt x="411" y="290"/>
                    </a:lnTo>
                    <a:lnTo>
                      <a:pt x="403" y="290"/>
                    </a:lnTo>
                    <a:lnTo>
                      <a:pt x="403" y="290"/>
                    </a:lnTo>
                    <a:lnTo>
                      <a:pt x="403" y="290"/>
                    </a:lnTo>
                    <a:lnTo>
                      <a:pt x="403" y="290"/>
                    </a:lnTo>
                    <a:lnTo>
                      <a:pt x="411" y="298"/>
                    </a:lnTo>
                    <a:lnTo>
                      <a:pt x="411" y="298"/>
                    </a:lnTo>
                    <a:lnTo>
                      <a:pt x="403" y="306"/>
                    </a:lnTo>
                    <a:lnTo>
                      <a:pt x="403" y="306"/>
                    </a:lnTo>
                    <a:lnTo>
                      <a:pt x="403" y="306"/>
                    </a:lnTo>
                    <a:lnTo>
                      <a:pt x="403" y="306"/>
                    </a:lnTo>
                    <a:lnTo>
                      <a:pt x="403" y="306"/>
                    </a:lnTo>
                    <a:lnTo>
                      <a:pt x="403" y="306"/>
                    </a:lnTo>
                    <a:lnTo>
                      <a:pt x="403" y="306"/>
                    </a:lnTo>
                    <a:lnTo>
                      <a:pt x="403" y="306"/>
                    </a:lnTo>
                    <a:lnTo>
                      <a:pt x="395" y="306"/>
                    </a:lnTo>
                    <a:lnTo>
                      <a:pt x="395" y="306"/>
                    </a:lnTo>
                    <a:lnTo>
                      <a:pt x="395" y="306"/>
                    </a:lnTo>
                    <a:lnTo>
                      <a:pt x="387" y="306"/>
                    </a:lnTo>
                    <a:lnTo>
                      <a:pt x="387" y="306"/>
                    </a:lnTo>
                    <a:lnTo>
                      <a:pt x="387" y="315"/>
                    </a:lnTo>
                    <a:lnTo>
                      <a:pt x="387" y="315"/>
                    </a:lnTo>
                    <a:lnTo>
                      <a:pt x="387" y="315"/>
                    </a:lnTo>
                    <a:lnTo>
                      <a:pt x="387" y="315"/>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79" y="315"/>
                    </a:lnTo>
                    <a:lnTo>
                      <a:pt x="379" y="306"/>
                    </a:lnTo>
                    <a:lnTo>
                      <a:pt x="379" y="315"/>
                    </a:lnTo>
                    <a:lnTo>
                      <a:pt x="379" y="315"/>
                    </a:lnTo>
                    <a:lnTo>
                      <a:pt x="379" y="315"/>
                    </a:lnTo>
                    <a:lnTo>
                      <a:pt x="379" y="315"/>
                    </a:lnTo>
                    <a:lnTo>
                      <a:pt x="379" y="315"/>
                    </a:lnTo>
                    <a:lnTo>
                      <a:pt x="379" y="315"/>
                    </a:lnTo>
                    <a:lnTo>
                      <a:pt x="379" y="315"/>
                    </a:lnTo>
                    <a:lnTo>
                      <a:pt x="379" y="315"/>
                    </a:lnTo>
                    <a:lnTo>
                      <a:pt x="371" y="315"/>
                    </a:lnTo>
                    <a:lnTo>
                      <a:pt x="371" y="315"/>
                    </a:lnTo>
                    <a:lnTo>
                      <a:pt x="371" y="315"/>
                    </a:lnTo>
                    <a:lnTo>
                      <a:pt x="371" y="315"/>
                    </a:lnTo>
                    <a:lnTo>
                      <a:pt x="371" y="315"/>
                    </a:lnTo>
                    <a:lnTo>
                      <a:pt x="371" y="315"/>
                    </a:lnTo>
                    <a:lnTo>
                      <a:pt x="371" y="315"/>
                    </a:lnTo>
                    <a:lnTo>
                      <a:pt x="371" y="323"/>
                    </a:lnTo>
                    <a:lnTo>
                      <a:pt x="371" y="323"/>
                    </a:lnTo>
                    <a:lnTo>
                      <a:pt x="371" y="323"/>
                    </a:lnTo>
                    <a:lnTo>
                      <a:pt x="371" y="323"/>
                    </a:lnTo>
                    <a:lnTo>
                      <a:pt x="363" y="323"/>
                    </a:lnTo>
                    <a:lnTo>
                      <a:pt x="363" y="323"/>
                    </a:lnTo>
                    <a:lnTo>
                      <a:pt x="363" y="323"/>
                    </a:lnTo>
                    <a:lnTo>
                      <a:pt x="363" y="323"/>
                    </a:lnTo>
                    <a:lnTo>
                      <a:pt x="363" y="323"/>
                    </a:lnTo>
                    <a:lnTo>
                      <a:pt x="363" y="331"/>
                    </a:lnTo>
                    <a:lnTo>
                      <a:pt x="355" y="331"/>
                    </a:lnTo>
                    <a:lnTo>
                      <a:pt x="355" y="331"/>
                    </a:lnTo>
                    <a:lnTo>
                      <a:pt x="355" y="331"/>
                    </a:lnTo>
                    <a:lnTo>
                      <a:pt x="355" y="331"/>
                    </a:lnTo>
                    <a:lnTo>
                      <a:pt x="355" y="331"/>
                    </a:lnTo>
                    <a:lnTo>
                      <a:pt x="355" y="331"/>
                    </a:lnTo>
                    <a:lnTo>
                      <a:pt x="355" y="331"/>
                    </a:lnTo>
                    <a:lnTo>
                      <a:pt x="355" y="339"/>
                    </a:lnTo>
                    <a:lnTo>
                      <a:pt x="355" y="339"/>
                    </a:lnTo>
                    <a:lnTo>
                      <a:pt x="347" y="339"/>
                    </a:lnTo>
                    <a:lnTo>
                      <a:pt x="347" y="339"/>
                    </a:lnTo>
                    <a:lnTo>
                      <a:pt x="347" y="347"/>
                    </a:lnTo>
                    <a:lnTo>
                      <a:pt x="347" y="347"/>
                    </a:lnTo>
                    <a:lnTo>
                      <a:pt x="339" y="347"/>
                    </a:lnTo>
                    <a:lnTo>
                      <a:pt x="339" y="347"/>
                    </a:lnTo>
                    <a:lnTo>
                      <a:pt x="339" y="347"/>
                    </a:lnTo>
                    <a:lnTo>
                      <a:pt x="339" y="347"/>
                    </a:lnTo>
                    <a:lnTo>
                      <a:pt x="339" y="355"/>
                    </a:lnTo>
                    <a:lnTo>
                      <a:pt x="339" y="355"/>
                    </a:lnTo>
                    <a:lnTo>
                      <a:pt x="339" y="355"/>
                    </a:lnTo>
                    <a:lnTo>
                      <a:pt x="339" y="355"/>
                    </a:lnTo>
                    <a:lnTo>
                      <a:pt x="339" y="355"/>
                    </a:lnTo>
                    <a:lnTo>
                      <a:pt x="339" y="355"/>
                    </a:lnTo>
                    <a:lnTo>
                      <a:pt x="331" y="363"/>
                    </a:lnTo>
                    <a:lnTo>
                      <a:pt x="331" y="363"/>
                    </a:lnTo>
                    <a:lnTo>
                      <a:pt x="331" y="363"/>
                    </a:lnTo>
                    <a:lnTo>
                      <a:pt x="331" y="363"/>
                    </a:lnTo>
                    <a:lnTo>
                      <a:pt x="331" y="363"/>
                    </a:lnTo>
                    <a:lnTo>
                      <a:pt x="331" y="363"/>
                    </a:lnTo>
                    <a:lnTo>
                      <a:pt x="331" y="363"/>
                    </a:lnTo>
                    <a:lnTo>
                      <a:pt x="331" y="363"/>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55" y="371"/>
                    </a:lnTo>
                    <a:lnTo>
                      <a:pt x="355" y="371"/>
                    </a:lnTo>
                    <a:lnTo>
                      <a:pt x="355" y="371"/>
                    </a:lnTo>
                    <a:lnTo>
                      <a:pt x="355" y="371"/>
                    </a:lnTo>
                    <a:lnTo>
                      <a:pt x="355" y="371"/>
                    </a:lnTo>
                    <a:lnTo>
                      <a:pt x="355" y="371"/>
                    </a:lnTo>
                    <a:lnTo>
                      <a:pt x="355" y="363"/>
                    </a:lnTo>
                    <a:lnTo>
                      <a:pt x="355" y="363"/>
                    </a:lnTo>
                    <a:lnTo>
                      <a:pt x="363" y="363"/>
                    </a:lnTo>
                    <a:lnTo>
                      <a:pt x="363" y="363"/>
                    </a:lnTo>
                    <a:lnTo>
                      <a:pt x="363" y="363"/>
                    </a:lnTo>
                    <a:lnTo>
                      <a:pt x="363" y="363"/>
                    </a:lnTo>
                    <a:lnTo>
                      <a:pt x="371" y="363"/>
                    </a:lnTo>
                    <a:lnTo>
                      <a:pt x="371" y="363"/>
                    </a:lnTo>
                    <a:lnTo>
                      <a:pt x="371" y="363"/>
                    </a:lnTo>
                    <a:lnTo>
                      <a:pt x="371" y="363"/>
                    </a:lnTo>
                    <a:lnTo>
                      <a:pt x="371" y="355"/>
                    </a:lnTo>
                    <a:lnTo>
                      <a:pt x="379" y="355"/>
                    </a:lnTo>
                    <a:lnTo>
                      <a:pt x="379" y="355"/>
                    </a:lnTo>
                    <a:lnTo>
                      <a:pt x="379" y="355"/>
                    </a:lnTo>
                    <a:lnTo>
                      <a:pt x="379" y="355"/>
                    </a:lnTo>
                    <a:lnTo>
                      <a:pt x="379" y="355"/>
                    </a:lnTo>
                    <a:lnTo>
                      <a:pt x="387" y="355"/>
                    </a:lnTo>
                    <a:lnTo>
                      <a:pt x="387" y="355"/>
                    </a:lnTo>
                    <a:lnTo>
                      <a:pt x="387" y="355"/>
                    </a:lnTo>
                    <a:lnTo>
                      <a:pt x="387" y="355"/>
                    </a:lnTo>
                    <a:lnTo>
                      <a:pt x="387" y="355"/>
                    </a:lnTo>
                    <a:lnTo>
                      <a:pt x="387" y="355"/>
                    </a:lnTo>
                    <a:lnTo>
                      <a:pt x="387" y="355"/>
                    </a:lnTo>
                    <a:lnTo>
                      <a:pt x="387" y="355"/>
                    </a:lnTo>
                    <a:lnTo>
                      <a:pt x="387" y="355"/>
                    </a:lnTo>
                    <a:lnTo>
                      <a:pt x="379" y="363"/>
                    </a:lnTo>
                    <a:lnTo>
                      <a:pt x="379" y="363"/>
                    </a:lnTo>
                    <a:lnTo>
                      <a:pt x="379" y="363"/>
                    </a:lnTo>
                    <a:lnTo>
                      <a:pt x="379" y="363"/>
                    </a:lnTo>
                    <a:lnTo>
                      <a:pt x="371" y="363"/>
                    </a:lnTo>
                    <a:lnTo>
                      <a:pt x="371" y="371"/>
                    </a:lnTo>
                    <a:lnTo>
                      <a:pt x="371" y="371"/>
                    </a:lnTo>
                    <a:lnTo>
                      <a:pt x="363" y="371"/>
                    </a:lnTo>
                    <a:lnTo>
                      <a:pt x="363" y="371"/>
                    </a:lnTo>
                    <a:lnTo>
                      <a:pt x="355" y="371"/>
                    </a:lnTo>
                    <a:lnTo>
                      <a:pt x="355" y="371"/>
                    </a:lnTo>
                    <a:lnTo>
                      <a:pt x="347" y="379"/>
                    </a:lnTo>
                    <a:lnTo>
                      <a:pt x="347" y="379"/>
                    </a:lnTo>
                    <a:lnTo>
                      <a:pt x="347" y="379"/>
                    </a:lnTo>
                    <a:lnTo>
                      <a:pt x="339" y="379"/>
                    </a:lnTo>
                    <a:lnTo>
                      <a:pt x="339" y="379"/>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23" y="379"/>
                    </a:lnTo>
                    <a:lnTo>
                      <a:pt x="323" y="379"/>
                    </a:lnTo>
                    <a:lnTo>
                      <a:pt x="323" y="371"/>
                    </a:lnTo>
                    <a:lnTo>
                      <a:pt x="323" y="379"/>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63"/>
                    </a:lnTo>
                    <a:lnTo>
                      <a:pt x="323" y="363"/>
                    </a:lnTo>
                    <a:lnTo>
                      <a:pt x="323" y="363"/>
                    </a:lnTo>
                    <a:lnTo>
                      <a:pt x="323" y="363"/>
                    </a:lnTo>
                    <a:lnTo>
                      <a:pt x="331" y="363"/>
                    </a:lnTo>
                    <a:lnTo>
                      <a:pt x="331" y="363"/>
                    </a:lnTo>
                    <a:lnTo>
                      <a:pt x="331" y="355"/>
                    </a:lnTo>
                    <a:lnTo>
                      <a:pt x="331" y="355"/>
                    </a:lnTo>
                    <a:lnTo>
                      <a:pt x="331" y="355"/>
                    </a:lnTo>
                    <a:lnTo>
                      <a:pt x="331" y="355"/>
                    </a:lnTo>
                    <a:lnTo>
                      <a:pt x="331" y="355"/>
                    </a:lnTo>
                    <a:lnTo>
                      <a:pt x="331" y="355"/>
                    </a:lnTo>
                    <a:lnTo>
                      <a:pt x="331" y="347"/>
                    </a:lnTo>
                    <a:lnTo>
                      <a:pt x="331" y="347"/>
                    </a:lnTo>
                    <a:lnTo>
                      <a:pt x="331" y="347"/>
                    </a:lnTo>
                    <a:lnTo>
                      <a:pt x="331" y="347"/>
                    </a:lnTo>
                    <a:lnTo>
                      <a:pt x="331" y="347"/>
                    </a:lnTo>
                    <a:lnTo>
                      <a:pt x="339" y="347"/>
                    </a:lnTo>
                    <a:lnTo>
                      <a:pt x="339" y="339"/>
                    </a:lnTo>
                    <a:lnTo>
                      <a:pt x="339" y="339"/>
                    </a:lnTo>
                    <a:lnTo>
                      <a:pt x="339" y="339"/>
                    </a:lnTo>
                    <a:lnTo>
                      <a:pt x="339" y="339"/>
                    </a:lnTo>
                    <a:lnTo>
                      <a:pt x="339" y="339"/>
                    </a:lnTo>
                    <a:lnTo>
                      <a:pt x="339" y="339"/>
                    </a:lnTo>
                    <a:lnTo>
                      <a:pt x="347" y="331"/>
                    </a:lnTo>
                    <a:lnTo>
                      <a:pt x="347" y="331"/>
                    </a:lnTo>
                    <a:lnTo>
                      <a:pt x="347" y="331"/>
                    </a:lnTo>
                    <a:lnTo>
                      <a:pt x="347" y="331"/>
                    </a:lnTo>
                    <a:lnTo>
                      <a:pt x="347" y="331"/>
                    </a:lnTo>
                    <a:lnTo>
                      <a:pt x="347" y="331"/>
                    </a:lnTo>
                    <a:lnTo>
                      <a:pt x="347" y="331"/>
                    </a:lnTo>
                    <a:lnTo>
                      <a:pt x="347" y="331"/>
                    </a:lnTo>
                    <a:lnTo>
                      <a:pt x="355" y="323"/>
                    </a:lnTo>
                    <a:lnTo>
                      <a:pt x="355" y="323"/>
                    </a:lnTo>
                    <a:lnTo>
                      <a:pt x="355" y="323"/>
                    </a:lnTo>
                    <a:lnTo>
                      <a:pt x="355" y="323"/>
                    </a:lnTo>
                    <a:lnTo>
                      <a:pt x="355" y="315"/>
                    </a:lnTo>
                    <a:lnTo>
                      <a:pt x="355" y="315"/>
                    </a:lnTo>
                    <a:lnTo>
                      <a:pt x="363" y="315"/>
                    </a:lnTo>
                    <a:lnTo>
                      <a:pt x="363" y="315"/>
                    </a:lnTo>
                    <a:lnTo>
                      <a:pt x="363" y="315"/>
                    </a:lnTo>
                    <a:lnTo>
                      <a:pt x="363" y="315"/>
                    </a:lnTo>
                    <a:lnTo>
                      <a:pt x="371" y="315"/>
                    </a:lnTo>
                    <a:lnTo>
                      <a:pt x="371" y="315"/>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298"/>
                    </a:lnTo>
                    <a:lnTo>
                      <a:pt x="371" y="298"/>
                    </a:lnTo>
                    <a:lnTo>
                      <a:pt x="379" y="298"/>
                    </a:lnTo>
                    <a:lnTo>
                      <a:pt x="379" y="298"/>
                    </a:lnTo>
                    <a:lnTo>
                      <a:pt x="379" y="298"/>
                    </a:lnTo>
                    <a:lnTo>
                      <a:pt x="379" y="298"/>
                    </a:lnTo>
                    <a:lnTo>
                      <a:pt x="379" y="298"/>
                    </a:lnTo>
                    <a:lnTo>
                      <a:pt x="379" y="298"/>
                    </a:lnTo>
                    <a:lnTo>
                      <a:pt x="379" y="298"/>
                    </a:lnTo>
                    <a:lnTo>
                      <a:pt x="379" y="298"/>
                    </a:lnTo>
                    <a:lnTo>
                      <a:pt x="379" y="298"/>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82"/>
                    </a:lnTo>
                    <a:lnTo>
                      <a:pt x="387" y="290"/>
                    </a:lnTo>
                    <a:lnTo>
                      <a:pt x="387" y="290"/>
                    </a:lnTo>
                    <a:lnTo>
                      <a:pt x="387" y="290"/>
                    </a:lnTo>
                    <a:lnTo>
                      <a:pt x="387" y="290"/>
                    </a:lnTo>
                    <a:lnTo>
                      <a:pt x="387" y="290"/>
                    </a:lnTo>
                    <a:lnTo>
                      <a:pt x="387" y="290"/>
                    </a:lnTo>
                    <a:lnTo>
                      <a:pt x="387" y="282"/>
                    </a:lnTo>
                    <a:lnTo>
                      <a:pt x="387" y="282"/>
                    </a:lnTo>
                    <a:lnTo>
                      <a:pt x="387" y="282"/>
                    </a:lnTo>
                    <a:lnTo>
                      <a:pt x="387" y="282"/>
                    </a:lnTo>
                    <a:lnTo>
                      <a:pt x="387" y="282"/>
                    </a:lnTo>
                    <a:lnTo>
                      <a:pt x="387" y="282"/>
                    </a:lnTo>
                    <a:lnTo>
                      <a:pt x="379" y="282"/>
                    </a:lnTo>
                    <a:lnTo>
                      <a:pt x="379" y="282"/>
                    </a:lnTo>
                    <a:lnTo>
                      <a:pt x="379" y="274"/>
                    </a:lnTo>
                    <a:lnTo>
                      <a:pt x="379" y="274"/>
                    </a:lnTo>
                    <a:lnTo>
                      <a:pt x="379" y="266"/>
                    </a:lnTo>
                    <a:lnTo>
                      <a:pt x="379" y="266"/>
                    </a:lnTo>
                    <a:lnTo>
                      <a:pt x="387" y="266"/>
                    </a:lnTo>
                    <a:lnTo>
                      <a:pt x="387" y="266"/>
                    </a:lnTo>
                    <a:lnTo>
                      <a:pt x="387" y="266"/>
                    </a:lnTo>
                    <a:lnTo>
                      <a:pt x="387" y="266"/>
                    </a:lnTo>
                    <a:lnTo>
                      <a:pt x="387" y="266"/>
                    </a:lnTo>
                    <a:lnTo>
                      <a:pt x="387" y="266"/>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95" y="274"/>
                    </a:lnTo>
                    <a:lnTo>
                      <a:pt x="395" y="274"/>
                    </a:lnTo>
                    <a:lnTo>
                      <a:pt x="395" y="274"/>
                    </a:lnTo>
                    <a:lnTo>
                      <a:pt x="395" y="274"/>
                    </a:lnTo>
                    <a:lnTo>
                      <a:pt x="387" y="266"/>
                    </a:lnTo>
                    <a:lnTo>
                      <a:pt x="387" y="266"/>
                    </a:lnTo>
                    <a:lnTo>
                      <a:pt x="387" y="266"/>
                    </a:lnTo>
                    <a:lnTo>
                      <a:pt x="387"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95" y="266"/>
                    </a:lnTo>
                    <a:lnTo>
                      <a:pt x="395" y="266"/>
                    </a:lnTo>
                    <a:lnTo>
                      <a:pt x="395" y="266"/>
                    </a:lnTo>
                    <a:lnTo>
                      <a:pt x="395" y="266"/>
                    </a:lnTo>
                    <a:lnTo>
                      <a:pt x="395" y="274"/>
                    </a:lnTo>
                    <a:lnTo>
                      <a:pt x="395" y="274"/>
                    </a:lnTo>
                    <a:lnTo>
                      <a:pt x="395" y="274"/>
                    </a:lnTo>
                    <a:lnTo>
                      <a:pt x="395" y="274"/>
                    </a:lnTo>
                    <a:lnTo>
                      <a:pt x="395" y="274"/>
                    </a:lnTo>
                    <a:lnTo>
                      <a:pt x="395" y="282"/>
                    </a:lnTo>
                    <a:lnTo>
                      <a:pt x="395" y="282"/>
                    </a:lnTo>
                    <a:lnTo>
                      <a:pt x="395" y="282"/>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87" y="290"/>
                    </a:lnTo>
                    <a:lnTo>
                      <a:pt x="387" y="290"/>
                    </a:lnTo>
                    <a:lnTo>
                      <a:pt x="387" y="298"/>
                    </a:lnTo>
                    <a:lnTo>
                      <a:pt x="387" y="298"/>
                    </a:lnTo>
                    <a:lnTo>
                      <a:pt x="387" y="298"/>
                    </a:lnTo>
                    <a:lnTo>
                      <a:pt x="387" y="298"/>
                    </a:lnTo>
                    <a:lnTo>
                      <a:pt x="395" y="298"/>
                    </a:lnTo>
                    <a:lnTo>
                      <a:pt x="395" y="298"/>
                    </a:lnTo>
                    <a:lnTo>
                      <a:pt x="395" y="298"/>
                    </a:lnTo>
                    <a:lnTo>
                      <a:pt x="395" y="298"/>
                    </a:lnTo>
                    <a:lnTo>
                      <a:pt x="395" y="298"/>
                    </a:lnTo>
                    <a:lnTo>
                      <a:pt x="395" y="298"/>
                    </a:lnTo>
                    <a:lnTo>
                      <a:pt x="395" y="298"/>
                    </a:lnTo>
                    <a:lnTo>
                      <a:pt x="395" y="298"/>
                    </a:lnTo>
                    <a:lnTo>
                      <a:pt x="403" y="298"/>
                    </a:lnTo>
                    <a:lnTo>
                      <a:pt x="403" y="298"/>
                    </a:lnTo>
                    <a:lnTo>
                      <a:pt x="403" y="298"/>
                    </a:lnTo>
                    <a:lnTo>
                      <a:pt x="403" y="298"/>
                    </a:lnTo>
                    <a:lnTo>
                      <a:pt x="403" y="298"/>
                    </a:lnTo>
                    <a:lnTo>
                      <a:pt x="403" y="298"/>
                    </a:lnTo>
                    <a:lnTo>
                      <a:pt x="395" y="298"/>
                    </a:lnTo>
                    <a:lnTo>
                      <a:pt x="395" y="298"/>
                    </a:lnTo>
                    <a:lnTo>
                      <a:pt x="395" y="290"/>
                    </a:lnTo>
                    <a:lnTo>
                      <a:pt x="395" y="290"/>
                    </a:lnTo>
                    <a:lnTo>
                      <a:pt x="395" y="290"/>
                    </a:lnTo>
                    <a:lnTo>
                      <a:pt x="395" y="290"/>
                    </a:lnTo>
                    <a:lnTo>
                      <a:pt x="403" y="290"/>
                    </a:lnTo>
                    <a:lnTo>
                      <a:pt x="403" y="290"/>
                    </a:lnTo>
                    <a:lnTo>
                      <a:pt x="403" y="290"/>
                    </a:lnTo>
                    <a:lnTo>
                      <a:pt x="403" y="290"/>
                    </a:lnTo>
                    <a:lnTo>
                      <a:pt x="403" y="282"/>
                    </a:lnTo>
                    <a:lnTo>
                      <a:pt x="403" y="282"/>
                    </a:lnTo>
                    <a:lnTo>
                      <a:pt x="403" y="282"/>
                    </a:lnTo>
                    <a:lnTo>
                      <a:pt x="403" y="282"/>
                    </a:lnTo>
                    <a:lnTo>
                      <a:pt x="403" y="282"/>
                    </a:lnTo>
                    <a:lnTo>
                      <a:pt x="403" y="274"/>
                    </a:lnTo>
                    <a:lnTo>
                      <a:pt x="403" y="274"/>
                    </a:lnTo>
                    <a:lnTo>
                      <a:pt x="403" y="274"/>
                    </a:lnTo>
                    <a:lnTo>
                      <a:pt x="411" y="274"/>
                    </a:lnTo>
                    <a:lnTo>
                      <a:pt x="411" y="274"/>
                    </a:lnTo>
                    <a:lnTo>
                      <a:pt x="411" y="274"/>
                    </a:lnTo>
                    <a:lnTo>
                      <a:pt x="411" y="266"/>
                    </a:lnTo>
                    <a:lnTo>
                      <a:pt x="411" y="266"/>
                    </a:lnTo>
                    <a:lnTo>
                      <a:pt x="411" y="266"/>
                    </a:lnTo>
                    <a:lnTo>
                      <a:pt x="411" y="266"/>
                    </a:lnTo>
                    <a:lnTo>
                      <a:pt x="420" y="266"/>
                    </a:lnTo>
                    <a:lnTo>
                      <a:pt x="420" y="266"/>
                    </a:lnTo>
                    <a:lnTo>
                      <a:pt x="420" y="266"/>
                    </a:lnTo>
                    <a:lnTo>
                      <a:pt x="420" y="266"/>
                    </a:lnTo>
                    <a:lnTo>
                      <a:pt x="420" y="266"/>
                    </a:lnTo>
                    <a:lnTo>
                      <a:pt x="420" y="266"/>
                    </a:lnTo>
                    <a:lnTo>
                      <a:pt x="420" y="266"/>
                    </a:lnTo>
                    <a:lnTo>
                      <a:pt x="420" y="266"/>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8" y="258"/>
                    </a:lnTo>
                    <a:lnTo>
                      <a:pt x="428" y="258"/>
                    </a:lnTo>
                    <a:lnTo>
                      <a:pt x="428" y="258"/>
                    </a:lnTo>
                    <a:lnTo>
                      <a:pt x="428" y="258"/>
                    </a:lnTo>
                    <a:lnTo>
                      <a:pt x="428" y="258"/>
                    </a:lnTo>
                    <a:lnTo>
                      <a:pt x="428" y="258"/>
                    </a:lnTo>
                    <a:lnTo>
                      <a:pt x="428" y="258"/>
                    </a:lnTo>
                    <a:lnTo>
                      <a:pt x="428" y="258"/>
                    </a:lnTo>
                    <a:lnTo>
                      <a:pt x="428" y="250"/>
                    </a:lnTo>
                    <a:lnTo>
                      <a:pt x="428" y="250"/>
                    </a:lnTo>
                    <a:lnTo>
                      <a:pt x="436" y="258"/>
                    </a:lnTo>
                    <a:lnTo>
                      <a:pt x="436" y="258"/>
                    </a:lnTo>
                    <a:lnTo>
                      <a:pt x="436" y="258"/>
                    </a:lnTo>
                    <a:lnTo>
                      <a:pt x="436" y="258"/>
                    </a:lnTo>
                    <a:lnTo>
                      <a:pt x="436" y="258"/>
                    </a:lnTo>
                    <a:lnTo>
                      <a:pt x="436" y="258"/>
                    </a:lnTo>
                    <a:lnTo>
                      <a:pt x="436" y="258"/>
                    </a:lnTo>
                    <a:lnTo>
                      <a:pt x="436" y="258"/>
                    </a:lnTo>
                    <a:lnTo>
                      <a:pt x="436" y="250"/>
                    </a:lnTo>
                    <a:lnTo>
                      <a:pt x="436" y="250"/>
                    </a:lnTo>
                    <a:lnTo>
                      <a:pt x="436" y="250"/>
                    </a:lnTo>
                    <a:lnTo>
                      <a:pt x="436" y="250"/>
                    </a:lnTo>
                    <a:lnTo>
                      <a:pt x="436" y="250"/>
                    </a:lnTo>
                    <a:lnTo>
                      <a:pt x="436" y="250"/>
                    </a:lnTo>
                    <a:lnTo>
                      <a:pt x="428" y="250"/>
                    </a:lnTo>
                    <a:lnTo>
                      <a:pt x="428" y="250"/>
                    </a:lnTo>
                    <a:lnTo>
                      <a:pt x="428" y="250"/>
                    </a:lnTo>
                    <a:lnTo>
                      <a:pt x="428" y="250"/>
                    </a:lnTo>
                    <a:lnTo>
                      <a:pt x="428" y="250"/>
                    </a:lnTo>
                    <a:lnTo>
                      <a:pt x="428" y="250"/>
                    </a:lnTo>
                    <a:lnTo>
                      <a:pt x="428" y="250"/>
                    </a:lnTo>
                    <a:lnTo>
                      <a:pt x="428" y="250"/>
                    </a:lnTo>
                    <a:lnTo>
                      <a:pt x="428" y="242"/>
                    </a:lnTo>
                    <a:lnTo>
                      <a:pt x="428" y="242"/>
                    </a:lnTo>
                    <a:lnTo>
                      <a:pt x="428" y="242"/>
                    </a:lnTo>
                    <a:lnTo>
                      <a:pt x="428" y="242"/>
                    </a:lnTo>
                    <a:lnTo>
                      <a:pt x="428" y="242"/>
                    </a:lnTo>
                    <a:lnTo>
                      <a:pt x="428" y="242"/>
                    </a:lnTo>
                    <a:lnTo>
                      <a:pt x="420" y="242"/>
                    </a:lnTo>
                    <a:lnTo>
                      <a:pt x="428" y="242"/>
                    </a:lnTo>
                    <a:lnTo>
                      <a:pt x="420" y="242"/>
                    </a:lnTo>
                    <a:lnTo>
                      <a:pt x="420" y="242"/>
                    </a:lnTo>
                    <a:lnTo>
                      <a:pt x="420" y="250"/>
                    </a:lnTo>
                    <a:lnTo>
                      <a:pt x="420" y="250"/>
                    </a:lnTo>
                    <a:lnTo>
                      <a:pt x="420" y="250"/>
                    </a:lnTo>
                    <a:lnTo>
                      <a:pt x="420" y="250"/>
                    </a:lnTo>
                    <a:lnTo>
                      <a:pt x="420" y="250"/>
                    </a:lnTo>
                    <a:lnTo>
                      <a:pt x="420" y="250"/>
                    </a:lnTo>
                    <a:lnTo>
                      <a:pt x="411" y="250"/>
                    </a:lnTo>
                    <a:lnTo>
                      <a:pt x="411" y="250"/>
                    </a:lnTo>
                    <a:lnTo>
                      <a:pt x="411" y="250"/>
                    </a:lnTo>
                    <a:lnTo>
                      <a:pt x="411" y="250"/>
                    </a:lnTo>
                    <a:lnTo>
                      <a:pt x="420" y="242"/>
                    </a:lnTo>
                    <a:lnTo>
                      <a:pt x="420" y="242"/>
                    </a:lnTo>
                    <a:lnTo>
                      <a:pt x="420" y="242"/>
                    </a:lnTo>
                    <a:lnTo>
                      <a:pt x="420" y="250"/>
                    </a:lnTo>
                    <a:lnTo>
                      <a:pt x="420" y="242"/>
                    </a:lnTo>
                    <a:lnTo>
                      <a:pt x="420" y="242"/>
                    </a:lnTo>
                    <a:lnTo>
                      <a:pt x="420" y="242"/>
                    </a:lnTo>
                    <a:lnTo>
                      <a:pt x="420" y="242"/>
                    </a:lnTo>
                    <a:lnTo>
                      <a:pt x="420" y="242"/>
                    </a:lnTo>
                    <a:lnTo>
                      <a:pt x="420" y="242"/>
                    </a:lnTo>
                    <a:lnTo>
                      <a:pt x="420" y="242"/>
                    </a:lnTo>
                    <a:lnTo>
                      <a:pt x="420" y="242"/>
                    </a:lnTo>
                    <a:lnTo>
                      <a:pt x="420" y="234"/>
                    </a:lnTo>
                    <a:lnTo>
                      <a:pt x="420" y="242"/>
                    </a:lnTo>
                    <a:lnTo>
                      <a:pt x="420" y="242"/>
                    </a:lnTo>
                    <a:lnTo>
                      <a:pt x="420" y="242"/>
                    </a:lnTo>
                    <a:lnTo>
                      <a:pt x="420" y="242"/>
                    </a:lnTo>
                    <a:lnTo>
                      <a:pt x="420" y="242"/>
                    </a:lnTo>
                    <a:lnTo>
                      <a:pt x="420" y="242"/>
                    </a:lnTo>
                    <a:lnTo>
                      <a:pt x="420" y="242"/>
                    </a:lnTo>
                    <a:lnTo>
                      <a:pt x="420" y="242"/>
                    </a:lnTo>
                    <a:lnTo>
                      <a:pt x="420" y="242"/>
                    </a:lnTo>
                    <a:lnTo>
                      <a:pt x="420" y="234"/>
                    </a:lnTo>
                    <a:lnTo>
                      <a:pt x="420" y="234"/>
                    </a:lnTo>
                    <a:lnTo>
                      <a:pt x="420" y="234"/>
                    </a:lnTo>
                    <a:lnTo>
                      <a:pt x="420" y="234"/>
                    </a:lnTo>
                    <a:lnTo>
                      <a:pt x="420" y="234"/>
                    </a:lnTo>
                    <a:lnTo>
                      <a:pt x="420" y="234"/>
                    </a:lnTo>
                    <a:lnTo>
                      <a:pt x="420" y="234"/>
                    </a:lnTo>
                    <a:lnTo>
                      <a:pt x="420" y="234"/>
                    </a:lnTo>
                    <a:lnTo>
                      <a:pt x="420" y="234"/>
                    </a:lnTo>
                    <a:lnTo>
                      <a:pt x="420" y="234"/>
                    </a:lnTo>
                    <a:lnTo>
                      <a:pt x="411" y="234"/>
                    </a:lnTo>
                    <a:lnTo>
                      <a:pt x="411" y="234"/>
                    </a:lnTo>
                    <a:lnTo>
                      <a:pt x="411" y="234"/>
                    </a:lnTo>
                    <a:lnTo>
                      <a:pt x="411" y="234"/>
                    </a:lnTo>
                    <a:lnTo>
                      <a:pt x="411" y="234"/>
                    </a:lnTo>
                    <a:lnTo>
                      <a:pt x="411" y="226"/>
                    </a:lnTo>
                    <a:lnTo>
                      <a:pt x="411" y="226"/>
                    </a:lnTo>
                    <a:lnTo>
                      <a:pt x="411" y="226"/>
                    </a:lnTo>
                    <a:lnTo>
                      <a:pt x="411" y="226"/>
                    </a:lnTo>
                    <a:lnTo>
                      <a:pt x="411" y="226"/>
                    </a:lnTo>
                    <a:lnTo>
                      <a:pt x="411" y="226"/>
                    </a:lnTo>
                    <a:lnTo>
                      <a:pt x="411" y="226"/>
                    </a:lnTo>
                    <a:lnTo>
                      <a:pt x="411" y="226"/>
                    </a:lnTo>
                    <a:lnTo>
                      <a:pt x="411" y="226"/>
                    </a:lnTo>
                    <a:lnTo>
                      <a:pt x="411" y="226"/>
                    </a:lnTo>
                    <a:lnTo>
                      <a:pt x="403" y="226"/>
                    </a:lnTo>
                    <a:lnTo>
                      <a:pt x="403" y="226"/>
                    </a:lnTo>
                    <a:lnTo>
                      <a:pt x="403" y="226"/>
                    </a:lnTo>
                    <a:lnTo>
                      <a:pt x="403" y="226"/>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02"/>
                    </a:lnTo>
                    <a:lnTo>
                      <a:pt x="395"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194"/>
                    </a:lnTo>
                    <a:lnTo>
                      <a:pt x="403" y="194"/>
                    </a:lnTo>
                    <a:lnTo>
                      <a:pt x="403" y="194"/>
                    </a:lnTo>
                    <a:lnTo>
                      <a:pt x="395" y="194"/>
                    </a:lnTo>
                    <a:lnTo>
                      <a:pt x="395" y="194"/>
                    </a:lnTo>
                    <a:lnTo>
                      <a:pt x="395" y="202"/>
                    </a:lnTo>
                    <a:lnTo>
                      <a:pt x="387" y="202"/>
                    </a:lnTo>
                    <a:lnTo>
                      <a:pt x="387" y="202"/>
                    </a:lnTo>
                    <a:lnTo>
                      <a:pt x="387" y="202"/>
                    </a:lnTo>
                    <a:lnTo>
                      <a:pt x="387" y="202"/>
                    </a:lnTo>
                    <a:lnTo>
                      <a:pt x="387" y="202"/>
                    </a:lnTo>
                    <a:lnTo>
                      <a:pt x="387" y="202"/>
                    </a:lnTo>
                    <a:lnTo>
                      <a:pt x="379" y="202"/>
                    </a:lnTo>
                    <a:lnTo>
                      <a:pt x="379" y="202"/>
                    </a:lnTo>
                    <a:lnTo>
                      <a:pt x="379" y="210"/>
                    </a:lnTo>
                    <a:lnTo>
                      <a:pt x="379" y="202"/>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26"/>
                    </a:lnTo>
                    <a:lnTo>
                      <a:pt x="387" y="226"/>
                    </a:lnTo>
                    <a:lnTo>
                      <a:pt x="387" y="226"/>
                    </a:lnTo>
                    <a:lnTo>
                      <a:pt x="387" y="226"/>
                    </a:lnTo>
                    <a:lnTo>
                      <a:pt x="387" y="226"/>
                    </a:lnTo>
                    <a:lnTo>
                      <a:pt x="387" y="226"/>
                    </a:lnTo>
                    <a:lnTo>
                      <a:pt x="387" y="226"/>
                    </a:lnTo>
                    <a:lnTo>
                      <a:pt x="387" y="226"/>
                    </a:lnTo>
                    <a:lnTo>
                      <a:pt x="387" y="226"/>
                    </a:lnTo>
                    <a:lnTo>
                      <a:pt x="387" y="234"/>
                    </a:lnTo>
                    <a:lnTo>
                      <a:pt x="387" y="234"/>
                    </a:lnTo>
                    <a:lnTo>
                      <a:pt x="379" y="234"/>
                    </a:lnTo>
                    <a:lnTo>
                      <a:pt x="379" y="234"/>
                    </a:lnTo>
                    <a:lnTo>
                      <a:pt x="379" y="234"/>
                    </a:lnTo>
                    <a:lnTo>
                      <a:pt x="379" y="234"/>
                    </a:lnTo>
                    <a:lnTo>
                      <a:pt x="379" y="234"/>
                    </a:lnTo>
                    <a:lnTo>
                      <a:pt x="379" y="234"/>
                    </a:lnTo>
                    <a:lnTo>
                      <a:pt x="379" y="234"/>
                    </a:lnTo>
                    <a:lnTo>
                      <a:pt x="379" y="234"/>
                    </a:lnTo>
                    <a:lnTo>
                      <a:pt x="379" y="226"/>
                    </a:lnTo>
                    <a:lnTo>
                      <a:pt x="379" y="226"/>
                    </a:lnTo>
                    <a:lnTo>
                      <a:pt x="379" y="226"/>
                    </a:lnTo>
                    <a:lnTo>
                      <a:pt x="379" y="226"/>
                    </a:lnTo>
                    <a:lnTo>
                      <a:pt x="379" y="226"/>
                    </a:lnTo>
                    <a:lnTo>
                      <a:pt x="379" y="226"/>
                    </a:lnTo>
                    <a:lnTo>
                      <a:pt x="387" y="226"/>
                    </a:lnTo>
                    <a:lnTo>
                      <a:pt x="387" y="226"/>
                    </a:lnTo>
                    <a:lnTo>
                      <a:pt x="379" y="226"/>
                    </a:lnTo>
                    <a:lnTo>
                      <a:pt x="379" y="226"/>
                    </a:lnTo>
                    <a:lnTo>
                      <a:pt x="379" y="218"/>
                    </a:lnTo>
                    <a:lnTo>
                      <a:pt x="379" y="218"/>
                    </a:lnTo>
                    <a:lnTo>
                      <a:pt x="379" y="218"/>
                    </a:lnTo>
                    <a:lnTo>
                      <a:pt x="379" y="218"/>
                    </a:lnTo>
                    <a:lnTo>
                      <a:pt x="379" y="218"/>
                    </a:lnTo>
                    <a:lnTo>
                      <a:pt x="379" y="218"/>
                    </a:lnTo>
                    <a:lnTo>
                      <a:pt x="379" y="218"/>
                    </a:lnTo>
                    <a:lnTo>
                      <a:pt x="379" y="218"/>
                    </a:lnTo>
                    <a:lnTo>
                      <a:pt x="371" y="218"/>
                    </a:lnTo>
                    <a:lnTo>
                      <a:pt x="371" y="218"/>
                    </a:lnTo>
                    <a:lnTo>
                      <a:pt x="371" y="218"/>
                    </a:lnTo>
                    <a:lnTo>
                      <a:pt x="371" y="218"/>
                    </a:lnTo>
                    <a:lnTo>
                      <a:pt x="371" y="218"/>
                    </a:lnTo>
                    <a:lnTo>
                      <a:pt x="371" y="218"/>
                    </a:lnTo>
                    <a:lnTo>
                      <a:pt x="371" y="218"/>
                    </a:lnTo>
                    <a:lnTo>
                      <a:pt x="371" y="210"/>
                    </a:lnTo>
                    <a:lnTo>
                      <a:pt x="371" y="210"/>
                    </a:lnTo>
                    <a:lnTo>
                      <a:pt x="371" y="210"/>
                    </a:lnTo>
                    <a:lnTo>
                      <a:pt x="371" y="210"/>
                    </a:lnTo>
                    <a:lnTo>
                      <a:pt x="371" y="210"/>
                    </a:lnTo>
                    <a:lnTo>
                      <a:pt x="371" y="210"/>
                    </a:lnTo>
                    <a:lnTo>
                      <a:pt x="371" y="210"/>
                    </a:lnTo>
                    <a:lnTo>
                      <a:pt x="371" y="210"/>
                    </a:lnTo>
                    <a:lnTo>
                      <a:pt x="363" y="210"/>
                    </a:lnTo>
                    <a:lnTo>
                      <a:pt x="363" y="210"/>
                    </a:lnTo>
                    <a:lnTo>
                      <a:pt x="363" y="210"/>
                    </a:lnTo>
                    <a:lnTo>
                      <a:pt x="363" y="210"/>
                    </a:lnTo>
                    <a:lnTo>
                      <a:pt x="363" y="210"/>
                    </a:lnTo>
                    <a:lnTo>
                      <a:pt x="363" y="210"/>
                    </a:lnTo>
                    <a:lnTo>
                      <a:pt x="355" y="210"/>
                    </a:lnTo>
                    <a:lnTo>
                      <a:pt x="355" y="210"/>
                    </a:lnTo>
                    <a:lnTo>
                      <a:pt x="355" y="210"/>
                    </a:lnTo>
                    <a:lnTo>
                      <a:pt x="355" y="210"/>
                    </a:lnTo>
                    <a:lnTo>
                      <a:pt x="347" y="210"/>
                    </a:lnTo>
                    <a:lnTo>
                      <a:pt x="347" y="210"/>
                    </a:lnTo>
                    <a:lnTo>
                      <a:pt x="347" y="210"/>
                    </a:lnTo>
                    <a:lnTo>
                      <a:pt x="347" y="210"/>
                    </a:lnTo>
                    <a:lnTo>
                      <a:pt x="347" y="210"/>
                    </a:lnTo>
                    <a:lnTo>
                      <a:pt x="347" y="210"/>
                    </a:lnTo>
                    <a:lnTo>
                      <a:pt x="347" y="210"/>
                    </a:lnTo>
                    <a:lnTo>
                      <a:pt x="355" y="210"/>
                    </a:lnTo>
                    <a:lnTo>
                      <a:pt x="355" y="210"/>
                    </a:lnTo>
                    <a:lnTo>
                      <a:pt x="355" y="218"/>
                    </a:lnTo>
                    <a:lnTo>
                      <a:pt x="355" y="218"/>
                    </a:lnTo>
                    <a:lnTo>
                      <a:pt x="355" y="218"/>
                    </a:lnTo>
                    <a:lnTo>
                      <a:pt x="355" y="218"/>
                    </a:lnTo>
                    <a:lnTo>
                      <a:pt x="355" y="218"/>
                    </a:lnTo>
                    <a:lnTo>
                      <a:pt x="355" y="218"/>
                    </a:lnTo>
                    <a:lnTo>
                      <a:pt x="355" y="226"/>
                    </a:lnTo>
                    <a:lnTo>
                      <a:pt x="355" y="226"/>
                    </a:lnTo>
                    <a:lnTo>
                      <a:pt x="355" y="226"/>
                    </a:lnTo>
                    <a:lnTo>
                      <a:pt x="355" y="226"/>
                    </a:lnTo>
                    <a:lnTo>
                      <a:pt x="355" y="226"/>
                    </a:lnTo>
                    <a:lnTo>
                      <a:pt x="355" y="226"/>
                    </a:lnTo>
                    <a:lnTo>
                      <a:pt x="347" y="226"/>
                    </a:lnTo>
                    <a:lnTo>
                      <a:pt x="347" y="226"/>
                    </a:lnTo>
                    <a:lnTo>
                      <a:pt x="347" y="218"/>
                    </a:lnTo>
                    <a:lnTo>
                      <a:pt x="347" y="218"/>
                    </a:lnTo>
                    <a:lnTo>
                      <a:pt x="347" y="218"/>
                    </a:lnTo>
                    <a:lnTo>
                      <a:pt x="347" y="218"/>
                    </a:lnTo>
                    <a:lnTo>
                      <a:pt x="347" y="218"/>
                    </a:lnTo>
                    <a:lnTo>
                      <a:pt x="347" y="210"/>
                    </a:lnTo>
                    <a:lnTo>
                      <a:pt x="347" y="210"/>
                    </a:lnTo>
                    <a:lnTo>
                      <a:pt x="347" y="202"/>
                    </a:lnTo>
                    <a:lnTo>
                      <a:pt x="347" y="202"/>
                    </a:lnTo>
                    <a:lnTo>
                      <a:pt x="339" y="202"/>
                    </a:lnTo>
                    <a:lnTo>
                      <a:pt x="339" y="202"/>
                    </a:lnTo>
                    <a:lnTo>
                      <a:pt x="331" y="194"/>
                    </a:lnTo>
                    <a:lnTo>
                      <a:pt x="331" y="194"/>
                    </a:lnTo>
                    <a:lnTo>
                      <a:pt x="331" y="194"/>
                    </a:lnTo>
                    <a:lnTo>
                      <a:pt x="331" y="194"/>
                    </a:lnTo>
                    <a:lnTo>
                      <a:pt x="331" y="194"/>
                    </a:lnTo>
                    <a:lnTo>
                      <a:pt x="331" y="194"/>
                    </a:lnTo>
                    <a:lnTo>
                      <a:pt x="331" y="194"/>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23" y="185"/>
                    </a:lnTo>
                    <a:lnTo>
                      <a:pt x="323" y="194"/>
                    </a:lnTo>
                    <a:lnTo>
                      <a:pt x="323" y="194"/>
                    </a:lnTo>
                    <a:lnTo>
                      <a:pt x="323" y="194"/>
                    </a:lnTo>
                    <a:lnTo>
                      <a:pt x="315" y="194"/>
                    </a:lnTo>
                    <a:lnTo>
                      <a:pt x="315" y="202"/>
                    </a:lnTo>
                    <a:lnTo>
                      <a:pt x="315" y="202"/>
                    </a:lnTo>
                    <a:lnTo>
                      <a:pt x="307" y="202"/>
                    </a:lnTo>
                    <a:lnTo>
                      <a:pt x="307" y="202"/>
                    </a:lnTo>
                    <a:lnTo>
                      <a:pt x="299" y="202"/>
                    </a:lnTo>
                    <a:lnTo>
                      <a:pt x="299" y="202"/>
                    </a:lnTo>
                    <a:lnTo>
                      <a:pt x="299" y="202"/>
                    </a:lnTo>
                    <a:lnTo>
                      <a:pt x="299" y="202"/>
                    </a:lnTo>
                    <a:lnTo>
                      <a:pt x="299" y="202"/>
                    </a:lnTo>
                    <a:lnTo>
                      <a:pt x="299" y="202"/>
                    </a:lnTo>
                    <a:lnTo>
                      <a:pt x="299" y="202"/>
                    </a:lnTo>
                    <a:lnTo>
                      <a:pt x="299" y="202"/>
                    </a:lnTo>
                    <a:lnTo>
                      <a:pt x="291" y="202"/>
                    </a:lnTo>
                    <a:lnTo>
                      <a:pt x="291" y="202"/>
                    </a:lnTo>
                    <a:lnTo>
                      <a:pt x="291" y="202"/>
                    </a:lnTo>
                    <a:lnTo>
                      <a:pt x="291" y="202"/>
                    </a:lnTo>
                    <a:lnTo>
                      <a:pt x="291" y="202"/>
                    </a:lnTo>
                    <a:lnTo>
                      <a:pt x="291" y="202"/>
                    </a:lnTo>
                    <a:lnTo>
                      <a:pt x="282" y="202"/>
                    </a:lnTo>
                    <a:lnTo>
                      <a:pt x="282" y="202"/>
                    </a:lnTo>
                    <a:lnTo>
                      <a:pt x="282" y="202"/>
                    </a:lnTo>
                    <a:lnTo>
                      <a:pt x="282" y="202"/>
                    </a:lnTo>
                    <a:lnTo>
                      <a:pt x="274" y="202"/>
                    </a:lnTo>
                    <a:lnTo>
                      <a:pt x="274" y="202"/>
                    </a:lnTo>
                    <a:lnTo>
                      <a:pt x="274" y="202"/>
                    </a:lnTo>
                    <a:lnTo>
                      <a:pt x="274" y="202"/>
                    </a:lnTo>
                    <a:lnTo>
                      <a:pt x="274" y="202"/>
                    </a:lnTo>
                    <a:lnTo>
                      <a:pt x="274" y="202"/>
                    </a:lnTo>
                    <a:lnTo>
                      <a:pt x="274" y="202"/>
                    </a:lnTo>
                    <a:lnTo>
                      <a:pt x="274" y="202"/>
                    </a:lnTo>
                    <a:lnTo>
                      <a:pt x="266" y="202"/>
                    </a:lnTo>
                    <a:lnTo>
                      <a:pt x="266" y="202"/>
                    </a:lnTo>
                    <a:lnTo>
                      <a:pt x="258" y="202"/>
                    </a:lnTo>
                    <a:lnTo>
                      <a:pt x="258" y="202"/>
                    </a:lnTo>
                    <a:lnTo>
                      <a:pt x="258" y="202"/>
                    </a:lnTo>
                    <a:lnTo>
                      <a:pt x="258" y="202"/>
                    </a:lnTo>
                    <a:lnTo>
                      <a:pt x="258" y="202"/>
                    </a:lnTo>
                    <a:lnTo>
                      <a:pt x="258" y="202"/>
                    </a:lnTo>
                    <a:lnTo>
                      <a:pt x="258" y="202"/>
                    </a:lnTo>
                    <a:lnTo>
                      <a:pt x="266" y="202"/>
                    </a:lnTo>
                    <a:lnTo>
                      <a:pt x="274" y="194"/>
                    </a:lnTo>
                    <a:lnTo>
                      <a:pt x="274" y="194"/>
                    </a:lnTo>
                    <a:lnTo>
                      <a:pt x="274" y="194"/>
                    </a:lnTo>
                    <a:lnTo>
                      <a:pt x="274" y="194"/>
                    </a:lnTo>
                    <a:lnTo>
                      <a:pt x="274" y="194"/>
                    </a:lnTo>
                    <a:lnTo>
                      <a:pt x="266" y="194"/>
                    </a:lnTo>
                    <a:lnTo>
                      <a:pt x="266" y="194"/>
                    </a:lnTo>
                    <a:lnTo>
                      <a:pt x="266" y="194"/>
                    </a:lnTo>
                    <a:lnTo>
                      <a:pt x="266" y="202"/>
                    </a:lnTo>
                    <a:lnTo>
                      <a:pt x="258" y="202"/>
                    </a:lnTo>
                    <a:lnTo>
                      <a:pt x="258" y="202"/>
                    </a:lnTo>
                    <a:lnTo>
                      <a:pt x="258" y="202"/>
                    </a:lnTo>
                    <a:lnTo>
                      <a:pt x="250" y="202"/>
                    </a:lnTo>
                    <a:lnTo>
                      <a:pt x="250" y="202"/>
                    </a:lnTo>
                    <a:lnTo>
                      <a:pt x="250" y="202"/>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202"/>
                    </a:lnTo>
                    <a:lnTo>
                      <a:pt x="242" y="202"/>
                    </a:lnTo>
                    <a:lnTo>
                      <a:pt x="242" y="194"/>
                    </a:lnTo>
                    <a:lnTo>
                      <a:pt x="242" y="194"/>
                    </a:lnTo>
                    <a:lnTo>
                      <a:pt x="242" y="194"/>
                    </a:lnTo>
                    <a:lnTo>
                      <a:pt x="242" y="194"/>
                    </a:lnTo>
                    <a:lnTo>
                      <a:pt x="242" y="194"/>
                    </a:lnTo>
                    <a:lnTo>
                      <a:pt x="242" y="194"/>
                    </a:lnTo>
                    <a:lnTo>
                      <a:pt x="242" y="194"/>
                    </a:lnTo>
                    <a:lnTo>
                      <a:pt x="242" y="194"/>
                    </a:lnTo>
                    <a:lnTo>
                      <a:pt x="242" y="194"/>
                    </a:lnTo>
                    <a:lnTo>
                      <a:pt x="234" y="202"/>
                    </a:lnTo>
                    <a:lnTo>
                      <a:pt x="234" y="202"/>
                    </a:lnTo>
                    <a:lnTo>
                      <a:pt x="234" y="202"/>
                    </a:lnTo>
                    <a:lnTo>
                      <a:pt x="234" y="202"/>
                    </a:lnTo>
                    <a:lnTo>
                      <a:pt x="234" y="202"/>
                    </a:lnTo>
                    <a:lnTo>
                      <a:pt x="226" y="202"/>
                    </a:lnTo>
                    <a:lnTo>
                      <a:pt x="226" y="194"/>
                    </a:lnTo>
                    <a:lnTo>
                      <a:pt x="226" y="194"/>
                    </a:lnTo>
                    <a:lnTo>
                      <a:pt x="226" y="194"/>
                    </a:lnTo>
                    <a:lnTo>
                      <a:pt x="226" y="194"/>
                    </a:lnTo>
                    <a:lnTo>
                      <a:pt x="226" y="194"/>
                    </a:lnTo>
                    <a:lnTo>
                      <a:pt x="226" y="194"/>
                    </a:lnTo>
                    <a:lnTo>
                      <a:pt x="218" y="194"/>
                    </a:lnTo>
                    <a:lnTo>
                      <a:pt x="218" y="194"/>
                    </a:lnTo>
                    <a:lnTo>
                      <a:pt x="218" y="194"/>
                    </a:lnTo>
                    <a:lnTo>
                      <a:pt x="218" y="194"/>
                    </a:lnTo>
                    <a:lnTo>
                      <a:pt x="218" y="194"/>
                    </a:lnTo>
                    <a:lnTo>
                      <a:pt x="210" y="194"/>
                    </a:lnTo>
                    <a:lnTo>
                      <a:pt x="210" y="194"/>
                    </a:lnTo>
                    <a:lnTo>
                      <a:pt x="210" y="194"/>
                    </a:lnTo>
                    <a:lnTo>
                      <a:pt x="210" y="194"/>
                    </a:lnTo>
                    <a:lnTo>
                      <a:pt x="210" y="194"/>
                    </a:lnTo>
                    <a:lnTo>
                      <a:pt x="210" y="194"/>
                    </a:lnTo>
                    <a:lnTo>
                      <a:pt x="210" y="194"/>
                    </a:lnTo>
                    <a:lnTo>
                      <a:pt x="210" y="194"/>
                    </a:lnTo>
                    <a:lnTo>
                      <a:pt x="210" y="194"/>
                    </a:lnTo>
                    <a:lnTo>
                      <a:pt x="202" y="194"/>
                    </a:lnTo>
                    <a:lnTo>
                      <a:pt x="210" y="194"/>
                    </a:lnTo>
                    <a:lnTo>
                      <a:pt x="202" y="194"/>
                    </a:lnTo>
                    <a:lnTo>
                      <a:pt x="202" y="194"/>
                    </a:lnTo>
                    <a:lnTo>
                      <a:pt x="202" y="194"/>
                    </a:lnTo>
                    <a:lnTo>
                      <a:pt x="202" y="194"/>
                    </a:lnTo>
                    <a:lnTo>
                      <a:pt x="202" y="194"/>
                    </a:lnTo>
                    <a:lnTo>
                      <a:pt x="202" y="194"/>
                    </a:lnTo>
                    <a:lnTo>
                      <a:pt x="194" y="194"/>
                    </a:lnTo>
                    <a:lnTo>
                      <a:pt x="194" y="194"/>
                    </a:lnTo>
                    <a:lnTo>
                      <a:pt x="186" y="194"/>
                    </a:lnTo>
                    <a:lnTo>
                      <a:pt x="186" y="194"/>
                    </a:lnTo>
                    <a:lnTo>
                      <a:pt x="186" y="194"/>
                    </a:lnTo>
                    <a:lnTo>
                      <a:pt x="186" y="194"/>
                    </a:lnTo>
                    <a:lnTo>
                      <a:pt x="186" y="194"/>
                    </a:lnTo>
                    <a:lnTo>
                      <a:pt x="186" y="194"/>
                    </a:lnTo>
                    <a:lnTo>
                      <a:pt x="186" y="194"/>
                    </a:lnTo>
                    <a:lnTo>
                      <a:pt x="186" y="194"/>
                    </a:lnTo>
                    <a:lnTo>
                      <a:pt x="178" y="194"/>
                    </a:lnTo>
                    <a:lnTo>
                      <a:pt x="178" y="194"/>
                    </a:lnTo>
                    <a:lnTo>
                      <a:pt x="178" y="194"/>
                    </a:lnTo>
                    <a:lnTo>
                      <a:pt x="178" y="194"/>
                    </a:lnTo>
                    <a:lnTo>
                      <a:pt x="178" y="194"/>
                    </a:lnTo>
                    <a:lnTo>
                      <a:pt x="178" y="194"/>
                    </a:lnTo>
                    <a:lnTo>
                      <a:pt x="170" y="194"/>
                    </a:lnTo>
                    <a:lnTo>
                      <a:pt x="170" y="194"/>
                    </a:lnTo>
                    <a:lnTo>
                      <a:pt x="162" y="194"/>
                    </a:lnTo>
                    <a:lnTo>
                      <a:pt x="162" y="194"/>
                    </a:lnTo>
                    <a:lnTo>
                      <a:pt x="162" y="194"/>
                    </a:lnTo>
                    <a:lnTo>
                      <a:pt x="162" y="194"/>
                    </a:lnTo>
                    <a:lnTo>
                      <a:pt x="162" y="194"/>
                    </a:lnTo>
                    <a:lnTo>
                      <a:pt x="154" y="194"/>
                    </a:lnTo>
                    <a:lnTo>
                      <a:pt x="154" y="194"/>
                    </a:lnTo>
                    <a:lnTo>
                      <a:pt x="154" y="194"/>
                    </a:lnTo>
                    <a:lnTo>
                      <a:pt x="154" y="194"/>
                    </a:lnTo>
                    <a:lnTo>
                      <a:pt x="154" y="194"/>
                    </a:lnTo>
                    <a:lnTo>
                      <a:pt x="154" y="194"/>
                    </a:lnTo>
                    <a:lnTo>
                      <a:pt x="154" y="194"/>
                    </a:lnTo>
                    <a:lnTo>
                      <a:pt x="145" y="194"/>
                    </a:lnTo>
                    <a:lnTo>
                      <a:pt x="137" y="185"/>
                    </a:lnTo>
                    <a:lnTo>
                      <a:pt x="137" y="185"/>
                    </a:lnTo>
                    <a:lnTo>
                      <a:pt x="137" y="185"/>
                    </a:lnTo>
                    <a:lnTo>
                      <a:pt x="129" y="185"/>
                    </a:lnTo>
                    <a:lnTo>
                      <a:pt x="129" y="185"/>
                    </a:lnTo>
                    <a:lnTo>
                      <a:pt x="129" y="185"/>
                    </a:lnTo>
                    <a:lnTo>
                      <a:pt x="129" y="185"/>
                    </a:lnTo>
                    <a:lnTo>
                      <a:pt x="129" y="185"/>
                    </a:lnTo>
                    <a:lnTo>
                      <a:pt x="129" y="185"/>
                    </a:lnTo>
                    <a:lnTo>
                      <a:pt x="129" y="185"/>
                    </a:lnTo>
                    <a:lnTo>
                      <a:pt x="129" y="185"/>
                    </a:lnTo>
                    <a:lnTo>
                      <a:pt x="129" y="177"/>
                    </a:lnTo>
                    <a:lnTo>
                      <a:pt x="129" y="177"/>
                    </a:lnTo>
                    <a:lnTo>
                      <a:pt x="129" y="177"/>
                    </a:lnTo>
                    <a:lnTo>
                      <a:pt x="129" y="177"/>
                    </a:lnTo>
                    <a:lnTo>
                      <a:pt x="129" y="185"/>
                    </a:lnTo>
                    <a:lnTo>
                      <a:pt x="129" y="177"/>
                    </a:lnTo>
                    <a:lnTo>
                      <a:pt x="129" y="177"/>
                    </a:lnTo>
                    <a:lnTo>
                      <a:pt x="129" y="177"/>
                    </a:lnTo>
                    <a:lnTo>
                      <a:pt x="129" y="177"/>
                    </a:lnTo>
                    <a:lnTo>
                      <a:pt x="121" y="177"/>
                    </a:lnTo>
                    <a:lnTo>
                      <a:pt x="121" y="177"/>
                    </a:lnTo>
                    <a:lnTo>
                      <a:pt x="121" y="177"/>
                    </a:lnTo>
                    <a:lnTo>
                      <a:pt x="121" y="177"/>
                    </a:lnTo>
                    <a:lnTo>
                      <a:pt x="113" y="177"/>
                    </a:lnTo>
                    <a:lnTo>
                      <a:pt x="113" y="177"/>
                    </a:lnTo>
                    <a:lnTo>
                      <a:pt x="113" y="177"/>
                    </a:lnTo>
                    <a:lnTo>
                      <a:pt x="113" y="177"/>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97" y="169"/>
                    </a:lnTo>
                    <a:lnTo>
                      <a:pt x="97" y="169"/>
                    </a:lnTo>
                    <a:lnTo>
                      <a:pt x="97" y="169"/>
                    </a:lnTo>
                    <a:lnTo>
                      <a:pt x="97" y="169"/>
                    </a:lnTo>
                    <a:lnTo>
                      <a:pt x="97" y="169"/>
                    </a:lnTo>
                    <a:lnTo>
                      <a:pt x="97"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81" y="169"/>
                    </a:lnTo>
                    <a:lnTo>
                      <a:pt x="81" y="169"/>
                    </a:lnTo>
                    <a:lnTo>
                      <a:pt x="81" y="161"/>
                    </a:lnTo>
                    <a:lnTo>
                      <a:pt x="81" y="161"/>
                    </a:lnTo>
                    <a:lnTo>
                      <a:pt x="81" y="161"/>
                    </a:lnTo>
                    <a:lnTo>
                      <a:pt x="81" y="161"/>
                    </a:lnTo>
                    <a:lnTo>
                      <a:pt x="81" y="161"/>
                    </a:lnTo>
                    <a:lnTo>
                      <a:pt x="73" y="161"/>
                    </a:lnTo>
                    <a:lnTo>
                      <a:pt x="73" y="161"/>
                    </a:lnTo>
                    <a:lnTo>
                      <a:pt x="73" y="161"/>
                    </a:lnTo>
                    <a:lnTo>
                      <a:pt x="73" y="161"/>
                    </a:lnTo>
                    <a:lnTo>
                      <a:pt x="73" y="161"/>
                    </a:lnTo>
                    <a:lnTo>
                      <a:pt x="73" y="161"/>
                    </a:lnTo>
                    <a:lnTo>
                      <a:pt x="73" y="161"/>
                    </a:lnTo>
                    <a:lnTo>
                      <a:pt x="65" y="161"/>
                    </a:lnTo>
                    <a:lnTo>
                      <a:pt x="73" y="161"/>
                    </a:lnTo>
                    <a:lnTo>
                      <a:pt x="65" y="161"/>
                    </a:lnTo>
                    <a:lnTo>
                      <a:pt x="65" y="161"/>
                    </a:lnTo>
                    <a:lnTo>
                      <a:pt x="65" y="161"/>
                    </a:lnTo>
                    <a:lnTo>
                      <a:pt x="65" y="161"/>
                    </a:lnTo>
                    <a:lnTo>
                      <a:pt x="65" y="161"/>
                    </a:lnTo>
                    <a:lnTo>
                      <a:pt x="65" y="161"/>
                    </a:lnTo>
                    <a:lnTo>
                      <a:pt x="65" y="161"/>
                    </a:lnTo>
                    <a:lnTo>
                      <a:pt x="65" y="161"/>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53"/>
                    </a:lnTo>
                    <a:lnTo>
                      <a:pt x="41" y="145"/>
                    </a:lnTo>
                    <a:lnTo>
                      <a:pt x="41" y="145"/>
                    </a:lnTo>
                    <a:lnTo>
                      <a:pt x="33" y="145"/>
                    </a:lnTo>
                    <a:lnTo>
                      <a:pt x="41" y="145"/>
                    </a:lnTo>
                    <a:lnTo>
                      <a:pt x="33" y="145"/>
                    </a:lnTo>
                    <a:lnTo>
                      <a:pt x="33" y="145"/>
                    </a:lnTo>
                    <a:lnTo>
                      <a:pt x="33" y="145"/>
                    </a:lnTo>
                    <a:lnTo>
                      <a:pt x="33" y="145"/>
                    </a:lnTo>
                    <a:lnTo>
                      <a:pt x="33" y="145"/>
                    </a:lnTo>
                    <a:lnTo>
                      <a:pt x="33" y="145"/>
                    </a:lnTo>
                    <a:lnTo>
                      <a:pt x="33" y="145"/>
                    </a:lnTo>
                    <a:lnTo>
                      <a:pt x="33" y="145"/>
                    </a:lnTo>
                    <a:lnTo>
                      <a:pt x="25" y="145"/>
                    </a:lnTo>
                    <a:lnTo>
                      <a:pt x="25" y="145"/>
                    </a:lnTo>
                    <a:lnTo>
                      <a:pt x="25" y="145"/>
                    </a:lnTo>
                    <a:lnTo>
                      <a:pt x="25" y="145"/>
                    </a:lnTo>
                    <a:lnTo>
                      <a:pt x="25" y="145"/>
                    </a:lnTo>
                    <a:lnTo>
                      <a:pt x="25" y="145"/>
                    </a:lnTo>
                    <a:lnTo>
                      <a:pt x="25" y="145"/>
                    </a:lnTo>
                    <a:lnTo>
                      <a:pt x="25" y="145"/>
                    </a:lnTo>
                    <a:lnTo>
                      <a:pt x="16" y="145"/>
                    </a:lnTo>
                    <a:lnTo>
                      <a:pt x="16" y="145"/>
                    </a:lnTo>
                    <a:lnTo>
                      <a:pt x="16" y="145"/>
                    </a:lnTo>
                    <a:lnTo>
                      <a:pt x="25" y="145"/>
                    </a:lnTo>
                    <a:lnTo>
                      <a:pt x="25" y="145"/>
                    </a:lnTo>
                    <a:lnTo>
                      <a:pt x="25" y="137"/>
                    </a:lnTo>
                    <a:lnTo>
                      <a:pt x="25" y="145"/>
                    </a:lnTo>
                    <a:lnTo>
                      <a:pt x="16" y="137"/>
                    </a:lnTo>
                    <a:lnTo>
                      <a:pt x="16" y="137"/>
                    </a:lnTo>
                    <a:lnTo>
                      <a:pt x="16" y="137"/>
                    </a:lnTo>
                    <a:lnTo>
                      <a:pt x="16" y="137"/>
                    </a:lnTo>
                    <a:lnTo>
                      <a:pt x="16" y="137"/>
                    </a:lnTo>
                    <a:lnTo>
                      <a:pt x="16" y="137"/>
                    </a:lnTo>
                    <a:lnTo>
                      <a:pt x="16" y="137"/>
                    </a:lnTo>
                    <a:lnTo>
                      <a:pt x="16" y="137"/>
                    </a:lnTo>
                    <a:lnTo>
                      <a:pt x="8" y="137"/>
                    </a:lnTo>
                    <a:lnTo>
                      <a:pt x="8" y="137"/>
                    </a:lnTo>
                    <a:lnTo>
                      <a:pt x="8" y="137"/>
                    </a:lnTo>
                    <a:lnTo>
                      <a:pt x="8" y="137"/>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8" y="145"/>
                    </a:lnTo>
                    <a:lnTo>
                      <a:pt x="8" y="145"/>
                    </a:lnTo>
                    <a:lnTo>
                      <a:pt x="8" y="145"/>
                    </a:lnTo>
                    <a:lnTo>
                      <a:pt x="8" y="145"/>
                    </a:lnTo>
                    <a:lnTo>
                      <a:pt x="8" y="145"/>
                    </a:lnTo>
                    <a:lnTo>
                      <a:pt x="8" y="145"/>
                    </a:lnTo>
                    <a:lnTo>
                      <a:pt x="8" y="145"/>
                    </a:lnTo>
                    <a:lnTo>
                      <a:pt x="8" y="145"/>
                    </a:lnTo>
                    <a:lnTo>
                      <a:pt x="8" y="153"/>
                    </a:lnTo>
                    <a:lnTo>
                      <a:pt x="8" y="153"/>
                    </a:lnTo>
                    <a:lnTo>
                      <a:pt x="8" y="153"/>
                    </a:lnTo>
                    <a:lnTo>
                      <a:pt x="8" y="153"/>
                    </a:lnTo>
                    <a:lnTo>
                      <a:pt x="8" y="153"/>
                    </a:lnTo>
                    <a:lnTo>
                      <a:pt x="8" y="153"/>
                    </a:lnTo>
                    <a:lnTo>
                      <a:pt x="16" y="153"/>
                    </a:lnTo>
                    <a:lnTo>
                      <a:pt x="16" y="153"/>
                    </a:lnTo>
                    <a:lnTo>
                      <a:pt x="16" y="153"/>
                    </a:lnTo>
                    <a:lnTo>
                      <a:pt x="16" y="153"/>
                    </a:lnTo>
                    <a:lnTo>
                      <a:pt x="16" y="153"/>
                    </a:lnTo>
                    <a:lnTo>
                      <a:pt x="16" y="153"/>
                    </a:lnTo>
                    <a:lnTo>
                      <a:pt x="16" y="153"/>
                    </a:lnTo>
                    <a:lnTo>
                      <a:pt x="16" y="153"/>
                    </a:lnTo>
                    <a:lnTo>
                      <a:pt x="16" y="153"/>
                    </a:lnTo>
                    <a:lnTo>
                      <a:pt x="16" y="153"/>
                    </a:lnTo>
                    <a:lnTo>
                      <a:pt x="16" y="153"/>
                    </a:lnTo>
                    <a:lnTo>
                      <a:pt x="16" y="161"/>
                    </a:lnTo>
                    <a:lnTo>
                      <a:pt x="16" y="161"/>
                    </a:lnTo>
                    <a:lnTo>
                      <a:pt x="16" y="161"/>
                    </a:lnTo>
                    <a:lnTo>
                      <a:pt x="16" y="153"/>
                    </a:lnTo>
                    <a:lnTo>
                      <a:pt x="16" y="153"/>
                    </a:lnTo>
                    <a:lnTo>
                      <a:pt x="16" y="153"/>
                    </a:lnTo>
                    <a:lnTo>
                      <a:pt x="16" y="153"/>
                    </a:lnTo>
                    <a:lnTo>
                      <a:pt x="16" y="161"/>
                    </a:lnTo>
                    <a:lnTo>
                      <a:pt x="16" y="161"/>
                    </a:lnTo>
                    <a:lnTo>
                      <a:pt x="16" y="161"/>
                    </a:lnTo>
                    <a:lnTo>
                      <a:pt x="16" y="161"/>
                    </a:lnTo>
                    <a:lnTo>
                      <a:pt x="16" y="161"/>
                    </a:lnTo>
                    <a:lnTo>
                      <a:pt x="16" y="161"/>
                    </a:lnTo>
                    <a:lnTo>
                      <a:pt x="16" y="161"/>
                    </a:lnTo>
                    <a:lnTo>
                      <a:pt x="16" y="161"/>
                    </a:lnTo>
                    <a:lnTo>
                      <a:pt x="16" y="161"/>
                    </a:lnTo>
                    <a:lnTo>
                      <a:pt x="16" y="161"/>
                    </a:lnTo>
                    <a:lnTo>
                      <a:pt x="8" y="161"/>
                    </a:lnTo>
                    <a:lnTo>
                      <a:pt x="8" y="161"/>
                    </a:lnTo>
                    <a:lnTo>
                      <a:pt x="8" y="161"/>
                    </a:lnTo>
                    <a:lnTo>
                      <a:pt x="8" y="161"/>
                    </a:lnTo>
                    <a:lnTo>
                      <a:pt x="16" y="161"/>
                    </a:lnTo>
                    <a:lnTo>
                      <a:pt x="16" y="169"/>
                    </a:lnTo>
                    <a:lnTo>
                      <a:pt x="16" y="169"/>
                    </a:lnTo>
                    <a:lnTo>
                      <a:pt x="16" y="169"/>
                    </a:lnTo>
                    <a:lnTo>
                      <a:pt x="16" y="169"/>
                    </a:lnTo>
                    <a:lnTo>
                      <a:pt x="8" y="169"/>
                    </a:lnTo>
                    <a:lnTo>
                      <a:pt x="8" y="169"/>
                    </a:lnTo>
                    <a:lnTo>
                      <a:pt x="8" y="169"/>
                    </a:lnTo>
                    <a:lnTo>
                      <a:pt x="8" y="169"/>
                    </a:lnTo>
                    <a:lnTo>
                      <a:pt x="8" y="177"/>
                    </a:lnTo>
                    <a:lnTo>
                      <a:pt x="8" y="177"/>
                    </a:lnTo>
                    <a:lnTo>
                      <a:pt x="8" y="177"/>
                    </a:lnTo>
                    <a:lnTo>
                      <a:pt x="8" y="177"/>
                    </a:lnTo>
                    <a:lnTo>
                      <a:pt x="8" y="177"/>
                    </a:lnTo>
                    <a:lnTo>
                      <a:pt x="8" y="177"/>
                    </a:lnTo>
                    <a:lnTo>
                      <a:pt x="8" y="177"/>
                    </a:lnTo>
                    <a:lnTo>
                      <a:pt x="8" y="177"/>
                    </a:lnTo>
                    <a:lnTo>
                      <a:pt x="8" y="177"/>
                    </a:lnTo>
                    <a:lnTo>
                      <a:pt x="8" y="177"/>
                    </a:lnTo>
                    <a:lnTo>
                      <a:pt x="8" y="185"/>
                    </a:lnTo>
                    <a:lnTo>
                      <a:pt x="8" y="185"/>
                    </a:lnTo>
                    <a:lnTo>
                      <a:pt x="8" y="185"/>
                    </a:lnTo>
                    <a:lnTo>
                      <a:pt x="8" y="185"/>
                    </a:lnTo>
                    <a:lnTo>
                      <a:pt x="8" y="185"/>
                    </a:lnTo>
                    <a:lnTo>
                      <a:pt x="8" y="185"/>
                    </a:lnTo>
                    <a:lnTo>
                      <a:pt x="8" y="185"/>
                    </a:lnTo>
                    <a:lnTo>
                      <a:pt x="8" y="185"/>
                    </a:lnTo>
                    <a:lnTo>
                      <a:pt x="8" y="185"/>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8" y="194"/>
                    </a:lnTo>
                    <a:lnTo>
                      <a:pt x="8" y="194"/>
                    </a:lnTo>
                    <a:lnTo>
                      <a:pt x="8" y="194"/>
                    </a:lnTo>
                    <a:lnTo>
                      <a:pt x="8" y="194"/>
                    </a:lnTo>
                    <a:lnTo>
                      <a:pt x="8" y="194"/>
                    </a:lnTo>
                    <a:lnTo>
                      <a:pt x="8" y="202"/>
                    </a:lnTo>
                    <a:lnTo>
                      <a:pt x="8" y="202"/>
                    </a:lnTo>
                    <a:lnTo>
                      <a:pt x="8" y="202"/>
                    </a:lnTo>
                    <a:lnTo>
                      <a:pt x="8" y="202"/>
                    </a:lnTo>
                    <a:lnTo>
                      <a:pt x="8" y="202"/>
                    </a:lnTo>
                    <a:lnTo>
                      <a:pt x="8" y="202"/>
                    </a:lnTo>
                    <a:lnTo>
                      <a:pt x="8" y="202"/>
                    </a:lnTo>
                    <a:lnTo>
                      <a:pt x="8" y="202"/>
                    </a:lnTo>
                    <a:lnTo>
                      <a:pt x="8" y="202"/>
                    </a:lnTo>
                    <a:lnTo>
                      <a:pt x="8" y="202"/>
                    </a:lnTo>
                    <a:lnTo>
                      <a:pt x="8" y="210"/>
                    </a:lnTo>
                    <a:lnTo>
                      <a:pt x="8" y="210"/>
                    </a:lnTo>
                    <a:lnTo>
                      <a:pt x="8" y="210"/>
                    </a:lnTo>
                    <a:lnTo>
                      <a:pt x="8" y="210"/>
                    </a:lnTo>
                    <a:lnTo>
                      <a:pt x="8" y="210"/>
                    </a:lnTo>
                    <a:lnTo>
                      <a:pt x="8" y="210"/>
                    </a:lnTo>
                    <a:lnTo>
                      <a:pt x="8" y="210"/>
                    </a:lnTo>
                    <a:lnTo>
                      <a:pt x="8" y="210"/>
                    </a:lnTo>
                    <a:lnTo>
                      <a:pt x="8" y="218"/>
                    </a:lnTo>
                    <a:lnTo>
                      <a:pt x="8" y="218"/>
                    </a:lnTo>
                    <a:lnTo>
                      <a:pt x="8" y="218"/>
                    </a:lnTo>
                    <a:lnTo>
                      <a:pt x="8" y="218"/>
                    </a:lnTo>
                    <a:lnTo>
                      <a:pt x="16" y="218"/>
                    </a:lnTo>
                    <a:lnTo>
                      <a:pt x="16" y="218"/>
                    </a:lnTo>
                    <a:lnTo>
                      <a:pt x="8" y="226"/>
                    </a:lnTo>
                    <a:lnTo>
                      <a:pt x="8" y="226"/>
                    </a:lnTo>
                    <a:lnTo>
                      <a:pt x="16" y="226"/>
                    </a:lnTo>
                    <a:lnTo>
                      <a:pt x="16" y="226"/>
                    </a:lnTo>
                    <a:lnTo>
                      <a:pt x="16" y="226"/>
                    </a:lnTo>
                    <a:lnTo>
                      <a:pt x="8" y="226"/>
                    </a:lnTo>
                    <a:lnTo>
                      <a:pt x="16" y="226"/>
                    </a:lnTo>
                    <a:lnTo>
                      <a:pt x="16" y="226"/>
                    </a:lnTo>
                    <a:lnTo>
                      <a:pt x="16" y="226"/>
                    </a:lnTo>
                    <a:lnTo>
                      <a:pt x="8" y="226"/>
                    </a:lnTo>
                    <a:lnTo>
                      <a:pt x="16" y="226"/>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25" y="250"/>
                    </a:lnTo>
                    <a:lnTo>
                      <a:pt x="25" y="250"/>
                    </a:lnTo>
                    <a:lnTo>
                      <a:pt x="25" y="250"/>
                    </a:lnTo>
                    <a:lnTo>
                      <a:pt x="25" y="250"/>
                    </a:lnTo>
                    <a:lnTo>
                      <a:pt x="25" y="250"/>
                    </a:lnTo>
                    <a:lnTo>
                      <a:pt x="25" y="250"/>
                    </a:lnTo>
                    <a:lnTo>
                      <a:pt x="25" y="250"/>
                    </a:lnTo>
                    <a:lnTo>
                      <a:pt x="25" y="250"/>
                    </a:lnTo>
                    <a:lnTo>
                      <a:pt x="25" y="258"/>
                    </a:lnTo>
                    <a:lnTo>
                      <a:pt x="25" y="258"/>
                    </a:lnTo>
                    <a:lnTo>
                      <a:pt x="25" y="258"/>
                    </a:lnTo>
                    <a:lnTo>
                      <a:pt x="25" y="258"/>
                    </a:lnTo>
                    <a:lnTo>
                      <a:pt x="25" y="258"/>
                    </a:lnTo>
                    <a:lnTo>
                      <a:pt x="33" y="258"/>
                    </a:lnTo>
                    <a:lnTo>
                      <a:pt x="33" y="258"/>
                    </a:lnTo>
                    <a:lnTo>
                      <a:pt x="33" y="258"/>
                    </a:lnTo>
                    <a:lnTo>
                      <a:pt x="33" y="258"/>
                    </a:lnTo>
                    <a:lnTo>
                      <a:pt x="33" y="258"/>
                    </a:lnTo>
                    <a:lnTo>
                      <a:pt x="33" y="258"/>
                    </a:lnTo>
                    <a:lnTo>
                      <a:pt x="33" y="258"/>
                    </a:lnTo>
                    <a:lnTo>
                      <a:pt x="33" y="258"/>
                    </a:lnTo>
                    <a:lnTo>
                      <a:pt x="41" y="258"/>
                    </a:lnTo>
                    <a:lnTo>
                      <a:pt x="41" y="258"/>
                    </a:lnTo>
                    <a:lnTo>
                      <a:pt x="41" y="266"/>
                    </a:lnTo>
                    <a:lnTo>
                      <a:pt x="41" y="266"/>
                    </a:lnTo>
                    <a:lnTo>
                      <a:pt x="41" y="266"/>
                    </a:lnTo>
                    <a:lnTo>
                      <a:pt x="41" y="266"/>
                    </a:lnTo>
                    <a:lnTo>
                      <a:pt x="41" y="266"/>
                    </a:lnTo>
                    <a:lnTo>
                      <a:pt x="41" y="266"/>
                    </a:lnTo>
                    <a:lnTo>
                      <a:pt x="41" y="266"/>
                    </a:lnTo>
                    <a:lnTo>
                      <a:pt x="41" y="266"/>
                    </a:lnTo>
                    <a:lnTo>
                      <a:pt x="41" y="266"/>
                    </a:lnTo>
                    <a:lnTo>
                      <a:pt x="49" y="266"/>
                    </a:lnTo>
                    <a:lnTo>
                      <a:pt x="49" y="266"/>
                    </a:lnTo>
                    <a:lnTo>
                      <a:pt x="49" y="266"/>
                    </a:lnTo>
                    <a:lnTo>
                      <a:pt x="49" y="266"/>
                    </a:lnTo>
                    <a:lnTo>
                      <a:pt x="49" y="266"/>
                    </a:lnTo>
                    <a:lnTo>
                      <a:pt x="49" y="266"/>
                    </a:lnTo>
                    <a:lnTo>
                      <a:pt x="49" y="266"/>
                    </a:lnTo>
                    <a:lnTo>
                      <a:pt x="49" y="266"/>
                    </a:lnTo>
                    <a:lnTo>
                      <a:pt x="49" y="274"/>
                    </a:lnTo>
                    <a:lnTo>
                      <a:pt x="49" y="274"/>
                    </a:lnTo>
                    <a:lnTo>
                      <a:pt x="57" y="274"/>
                    </a:lnTo>
                    <a:lnTo>
                      <a:pt x="57" y="274"/>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65" y="282"/>
                    </a:lnTo>
                    <a:lnTo>
                      <a:pt x="65" y="282"/>
                    </a:lnTo>
                    <a:lnTo>
                      <a:pt x="65" y="282"/>
                    </a:lnTo>
                    <a:lnTo>
                      <a:pt x="65" y="282"/>
                    </a:lnTo>
                    <a:lnTo>
                      <a:pt x="65" y="282"/>
                    </a:lnTo>
                    <a:lnTo>
                      <a:pt x="65" y="290"/>
                    </a:lnTo>
                    <a:lnTo>
                      <a:pt x="65" y="290"/>
                    </a:lnTo>
                    <a:lnTo>
                      <a:pt x="65" y="298"/>
                    </a:lnTo>
                    <a:lnTo>
                      <a:pt x="65" y="298"/>
                    </a:lnTo>
                    <a:lnTo>
                      <a:pt x="73" y="298"/>
                    </a:lnTo>
                    <a:lnTo>
                      <a:pt x="73" y="306"/>
                    </a:lnTo>
                    <a:lnTo>
                      <a:pt x="73" y="315"/>
                    </a:lnTo>
                    <a:lnTo>
                      <a:pt x="73" y="315"/>
                    </a:lnTo>
                    <a:lnTo>
                      <a:pt x="73" y="315"/>
                    </a:lnTo>
                    <a:lnTo>
                      <a:pt x="73" y="315"/>
                    </a:lnTo>
                    <a:lnTo>
                      <a:pt x="73" y="323"/>
                    </a:lnTo>
                    <a:lnTo>
                      <a:pt x="73" y="323"/>
                    </a:lnTo>
                    <a:lnTo>
                      <a:pt x="81" y="331"/>
                    </a:lnTo>
                    <a:lnTo>
                      <a:pt x="81" y="331"/>
                    </a:lnTo>
                    <a:lnTo>
                      <a:pt x="81" y="331"/>
                    </a:lnTo>
                    <a:lnTo>
                      <a:pt x="81" y="331"/>
                    </a:lnTo>
                    <a:lnTo>
                      <a:pt x="81" y="331"/>
                    </a:lnTo>
                    <a:lnTo>
                      <a:pt x="81" y="331"/>
                    </a:lnTo>
                    <a:lnTo>
                      <a:pt x="81" y="331"/>
                    </a:lnTo>
                    <a:lnTo>
                      <a:pt x="81" y="331"/>
                    </a:lnTo>
                    <a:lnTo>
                      <a:pt x="81" y="331"/>
                    </a:lnTo>
                    <a:lnTo>
                      <a:pt x="81" y="331"/>
                    </a:lnTo>
                    <a:lnTo>
                      <a:pt x="81" y="339"/>
                    </a:lnTo>
                    <a:lnTo>
                      <a:pt x="81" y="339"/>
                    </a:lnTo>
                    <a:lnTo>
                      <a:pt x="81" y="339"/>
                    </a:lnTo>
                    <a:lnTo>
                      <a:pt x="81" y="347"/>
                    </a:lnTo>
                    <a:lnTo>
                      <a:pt x="81" y="347"/>
                    </a:lnTo>
                    <a:lnTo>
                      <a:pt x="81" y="347"/>
                    </a:lnTo>
                    <a:lnTo>
                      <a:pt x="81" y="347"/>
                    </a:lnTo>
                    <a:lnTo>
                      <a:pt x="81" y="347"/>
                    </a:lnTo>
                    <a:lnTo>
                      <a:pt x="81" y="347"/>
                    </a:lnTo>
                    <a:lnTo>
                      <a:pt x="81" y="347"/>
                    </a:lnTo>
                    <a:lnTo>
                      <a:pt x="81" y="347"/>
                    </a:lnTo>
                    <a:lnTo>
                      <a:pt x="81" y="347"/>
                    </a:lnTo>
                    <a:lnTo>
                      <a:pt x="81" y="347"/>
                    </a:lnTo>
                    <a:lnTo>
                      <a:pt x="81" y="355"/>
                    </a:lnTo>
                    <a:lnTo>
                      <a:pt x="81" y="355"/>
                    </a:lnTo>
                    <a:lnTo>
                      <a:pt x="81" y="355"/>
                    </a:lnTo>
                    <a:lnTo>
                      <a:pt x="81" y="355"/>
                    </a:lnTo>
                    <a:lnTo>
                      <a:pt x="81" y="355"/>
                    </a:lnTo>
                    <a:lnTo>
                      <a:pt x="81" y="355"/>
                    </a:lnTo>
                    <a:lnTo>
                      <a:pt x="81" y="355"/>
                    </a:lnTo>
                    <a:lnTo>
                      <a:pt x="81" y="363"/>
                    </a:lnTo>
                    <a:lnTo>
                      <a:pt x="81" y="355"/>
                    </a:lnTo>
                    <a:lnTo>
                      <a:pt x="81" y="363"/>
                    </a:lnTo>
                    <a:lnTo>
                      <a:pt x="81" y="363"/>
                    </a:lnTo>
                    <a:lnTo>
                      <a:pt x="81" y="363"/>
                    </a:lnTo>
                    <a:lnTo>
                      <a:pt x="81" y="363"/>
                    </a:lnTo>
                    <a:lnTo>
                      <a:pt x="81" y="363"/>
                    </a:lnTo>
                    <a:lnTo>
                      <a:pt x="81" y="363"/>
                    </a:lnTo>
                    <a:lnTo>
                      <a:pt x="81" y="371"/>
                    </a:lnTo>
                    <a:lnTo>
                      <a:pt x="81" y="371"/>
                    </a:lnTo>
                    <a:lnTo>
                      <a:pt x="89" y="371"/>
                    </a:lnTo>
                    <a:lnTo>
                      <a:pt x="89" y="371"/>
                    </a:lnTo>
                    <a:lnTo>
                      <a:pt x="89" y="371"/>
                    </a:lnTo>
                    <a:lnTo>
                      <a:pt x="89" y="371"/>
                    </a:lnTo>
                    <a:lnTo>
                      <a:pt x="89" y="371"/>
                    </a:lnTo>
                    <a:lnTo>
                      <a:pt x="89" y="371"/>
                    </a:lnTo>
                    <a:lnTo>
                      <a:pt x="89" y="371"/>
                    </a:lnTo>
                    <a:lnTo>
                      <a:pt x="89" y="371"/>
                    </a:lnTo>
                    <a:lnTo>
                      <a:pt x="89" y="379"/>
                    </a:lnTo>
                    <a:lnTo>
                      <a:pt x="89" y="379"/>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105" y="387"/>
                    </a:lnTo>
                    <a:lnTo>
                      <a:pt x="105" y="395"/>
                    </a:lnTo>
                    <a:lnTo>
                      <a:pt x="105" y="395"/>
                    </a:lnTo>
                    <a:lnTo>
                      <a:pt x="105" y="395"/>
                    </a:lnTo>
                    <a:lnTo>
                      <a:pt x="105" y="395"/>
                    </a:lnTo>
                    <a:lnTo>
                      <a:pt x="105" y="403"/>
                    </a:lnTo>
                    <a:lnTo>
                      <a:pt x="113" y="411"/>
                    </a:lnTo>
                    <a:lnTo>
                      <a:pt x="113" y="419"/>
                    </a:lnTo>
                    <a:lnTo>
                      <a:pt x="113" y="419"/>
                    </a:lnTo>
                    <a:lnTo>
                      <a:pt x="113" y="428"/>
                    </a:lnTo>
                    <a:lnTo>
                      <a:pt x="113" y="428"/>
                    </a:lnTo>
                    <a:lnTo>
                      <a:pt x="113" y="428"/>
                    </a:lnTo>
                    <a:lnTo>
                      <a:pt x="113" y="436"/>
                    </a:lnTo>
                    <a:lnTo>
                      <a:pt x="121" y="460"/>
                    </a:lnTo>
                    <a:lnTo>
                      <a:pt x="121" y="460"/>
                    </a:lnTo>
                    <a:lnTo>
                      <a:pt x="113" y="468"/>
                    </a:lnTo>
                    <a:lnTo>
                      <a:pt x="113" y="468"/>
                    </a:lnTo>
                    <a:lnTo>
                      <a:pt x="113" y="468"/>
                    </a:lnTo>
                    <a:lnTo>
                      <a:pt x="113"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9" y="460"/>
                    </a:lnTo>
                    <a:lnTo>
                      <a:pt x="121" y="460"/>
                    </a:lnTo>
                    <a:lnTo>
                      <a:pt x="121" y="460"/>
                    </a:lnTo>
                    <a:lnTo>
                      <a:pt x="129" y="460"/>
                    </a:lnTo>
                    <a:lnTo>
                      <a:pt x="121" y="460"/>
                    </a:lnTo>
                    <a:lnTo>
                      <a:pt x="121" y="460"/>
                    </a:lnTo>
                    <a:lnTo>
                      <a:pt x="121" y="460"/>
                    </a:lnTo>
                    <a:lnTo>
                      <a:pt x="121" y="460"/>
                    </a:lnTo>
                    <a:lnTo>
                      <a:pt x="121" y="452"/>
                    </a:lnTo>
                    <a:lnTo>
                      <a:pt x="121" y="452"/>
                    </a:lnTo>
                    <a:lnTo>
                      <a:pt x="121" y="452"/>
                    </a:lnTo>
                    <a:lnTo>
                      <a:pt x="121" y="452"/>
                    </a:lnTo>
                    <a:lnTo>
                      <a:pt x="121" y="452"/>
                    </a:lnTo>
                    <a:lnTo>
                      <a:pt x="121" y="452"/>
                    </a:lnTo>
                    <a:lnTo>
                      <a:pt x="121" y="452"/>
                    </a:lnTo>
                    <a:lnTo>
                      <a:pt x="121" y="452"/>
                    </a:lnTo>
                    <a:lnTo>
                      <a:pt x="121" y="444"/>
                    </a:lnTo>
                    <a:lnTo>
                      <a:pt x="121" y="444"/>
                    </a:lnTo>
                    <a:lnTo>
                      <a:pt x="121" y="444"/>
                    </a:lnTo>
                    <a:lnTo>
                      <a:pt x="121" y="444"/>
                    </a:lnTo>
                    <a:lnTo>
                      <a:pt x="121" y="444"/>
                    </a:lnTo>
                    <a:lnTo>
                      <a:pt x="129" y="444"/>
                    </a:lnTo>
                    <a:lnTo>
                      <a:pt x="129" y="444"/>
                    </a:lnTo>
                    <a:lnTo>
                      <a:pt x="129"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45" y="444"/>
                    </a:lnTo>
                    <a:lnTo>
                      <a:pt x="145" y="444"/>
                    </a:lnTo>
                    <a:lnTo>
                      <a:pt x="145" y="444"/>
                    </a:lnTo>
                    <a:lnTo>
                      <a:pt x="145" y="444"/>
                    </a:lnTo>
                    <a:lnTo>
                      <a:pt x="145" y="444"/>
                    </a:lnTo>
                    <a:lnTo>
                      <a:pt x="145" y="444"/>
                    </a:lnTo>
                    <a:lnTo>
                      <a:pt x="145" y="452"/>
                    </a:lnTo>
                    <a:lnTo>
                      <a:pt x="145" y="452"/>
                    </a:lnTo>
                    <a:lnTo>
                      <a:pt x="145" y="452"/>
                    </a:lnTo>
                    <a:lnTo>
                      <a:pt x="145" y="452"/>
                    </a:lnTo>
                    <a:lnTo>
                      <a:pt x="145" y="452"/>
                    </a:lnTo>
                    <a:lnTo>
                      <a:pt x="145" y="452"/>
                    </a:lnTo>
                    <a:lnTo>
                      <a:pt x="145" y="452"/>
                    </a:lnTo>
                    <a:lnTo>
                      <a:pt x="145" y="452"/>
                    </a:lnTo>
                    <a:lnTo>
                      <a:pt x="145" y="460"/>
                    </a:lnTo>
                    <a:lnTo>
                      <a:pt x="145" y="452"/>
                    </a:lnTo>
                    <a:lnTo>
                      <a:pt x="145" y="460"/>
                    </a:lnTo>
                    <a:lnTo>
                      <a:pt x="145" y="460"/>
                    </a:lnTo>
                    <a:lnTo>
                      <a:pt x="154" y="460"/>
                    </a:lnTo>
                    <a:lnTo>
                      <a:pt x="154" y="460"/>
                    </a:lnTo>
                    <a:lnTo>
                      <a:pt x="154"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8" y="460"/>
                    </a:lnTo>
                    <a:lnTo>
                      <a:pt x="178" y="460"/>
                    </a:lnTo>
                    <a:lnTo>
                      <a:pt x="178" y="460"/>
                    </a:lnTo>
                    <a:lnTo>
                      <a:pt x="178" y="460"/>
                    </a:lnTo>
                    <a:lnTo>
                      <a:pt x="178" y="460"/>
                    </a:lnTo>
                    <a:lnTo>
                      <a:pt x="178" y="460"/>
                    </a:lnTo>
                    <a:lnTo>
                      <a:pt x="186" y="460"/>
                    </a:lnTo>
                    <a:lnTo>
                      <a:pt x="178"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0"/>
                    </a:lnTo>
                    <a:lnTo>
                      <a:pt x="202" y="460"/>
                    </a:lnTo>
                    <a:lnTo>
                      <a:pt x="202" y="468"/>
                    </a:lnTo>
                    <a:lnTo>
                      <a:pt x="202" y="468"/>
                    </a:lnTo>
                    <a:lnTo>
                      <a:pt x="202" y="460"/>
                    </a:lnTo>
                    <a:lnTo>
                      <a:pt x="210" y="460"/>
                    </a:lnTo>
                    <a:lnTo>
                      <a:pt x="210" y="460"/>
                    </a:lnTo>
                    <a:lnTo>
                      <a:pt x="210" y="460"/>
                    </a:lnTo>
                    <a:lnTo>
                      <a:pt x="210" y="460"/>
                    </a:lnTo>
                    <a:lnTo>
                      <a:pt x="210" y="460"/>
                    </a:lnTo>
                    <a:lnTo>
                      <a:pt x="210" y="460"/>
                    </a:lnTo>
                    <a:lnTo>
                      <a:pt x="218" y="460"/>
                    </a:lnTo>
                    <a:lnTo>
                      <a:pt x="218" y="460"/>
                    </a:lnTo>
                    <a:lnTo>
                      <a:pt x="218" y="460"/>
                    </a:lnTo>
                    <a:lnTo>
                      <a:pt x="210" y="468"/>
                    </a:lnTo>
                    <a:lnTo>
                      <a:pt x="210" y="468"/>
                    </a:lnTo>
                    <a:lnTo>
                      <a:pt x="210" y="468"/>
                    </a:lnTo>
                    <a:lnTo>
                      <a:pt x="210" y="468"/>
                    </a:lnTo>
                    <a:lnTo>
                      <a:pt x="210" y="468"/>
                    </a:lnTo>
                    <a:lnTo>
                      <a:pt x="210" y="468"/>
                    </a:lnTo>
                    <a:lnTo>
                      <a:pt x="210" y="468"/>
                    </a:lnTo>
                    <a:lnTo>
                      <a:pt x="210" y="468"/>
                    </a:lnTo>
                    <a:lnTo>
                      <a:pt x="202" y="468"/>
                    </a:lnTo>
                    <a:lnTo>
                      <a:pt x="202" y="468"/>
                    </a:lnTo>
                    <a:lnTo>
                      <a:pt x="202" y="468"/>
                    </a:lnTo>
                    <a:lnTo>
                      <a:pt x="202" y="468"/>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86" y="460"/>
                    </a:lnTo>
                    <a:lnTo>
                      <a:pt x="194" y="460"/>
                    </a:lnTo>
                    <a:lnTo>
                      <a:pt x="186" y="460"/>
                    </a:lnTo>
                    <a:lnTo>
                      <a:pt x="186" y="468"/>
                    </a:lnTo>
                    <a:lnTo>
                      <a:pt x="186" y="468"/>
                    </a:lnTo>
                    <a:lnTo>
                      <a:pt x="178" y="468"/>
                    </a:lnTo>
                    <a:lnTo>
                      <a:pt x="178" y="468"/>
                    </a:lnTo>
                    <a:lnTo>
                      <a:pt x="178" y="468"/>
                    </a:lnTo>
                    <a:lnTo>
                      <a:pt x="178" y="468"/>
                    </a:lnTo>
                    <a:lnTo>
                      <a:pt x="178" y="468"/>
                    </a:lnTo>
                    <a:lnTo>
                      <a:pt x="178" y="468"/>
                    </a:lnTo>
                    <a:lnTo>
                      <a:pt x="178" y="468"/>
                    </a:lnTo>
                    <a:lnTo>
                      <a:pt x="170" y="468"/>
                    </a:lnTo>
                    <a:lnTo>
                      <a:pt x="170" y="468"/>
                    </a:lnTo>
                    <a:lnTo>
                      <a:pt x="162" y="468"/>
                    </a:lnTo>
                    <a:lnTo>
                      <a:pt x="162" y="468"/>
                    </a:lnTo>
                    <a:lnTo>
                      <a:pt x="154" y="468"/>
                    </a:lnTo>
                    <a:lnTo>
                      <a:pt x="154" y="468"/>
                    </a:lnTo>
                    <a:lnTo>
                      <a:pt x="154" y="468"/>
                    </a:lnTo>
                    <a:lnTo>
                      <a:pt x="154" y="468"/>
                    </a:lnTo>
                    <a:lnTo>
                      <a:pt x="154" y="468"/>
                    </a:lnTo>
                    <a:lnTo>
                      <a:pt x="154" y="476"/>
                    </a:lnTo>
                    <a:lnTo>
                      <a:pt x="154" y="476"/>
                    </a:lnTo>
                    <a:lnTo>
                      <a:pt x="154" y="476"/>
                    </a:lnTo>
                    <a:lnTo>
                      <a:pt x="154" y="476"/>
                    </a:lnTo>
                    <a:lnTo>
                      <a:pt x="145" y="476"/>
                    </a:lnTo>
                    <a:lnTo>
                      <a:pt x="145" y="476"/>
                    </a:lnTo>
                    <a:lnTo>
                      <a:pt x="145" y="476"/>
                    </a:lnTo>
                    <a:lnTo>
                      <a:pt x="145" y="476"/>
                    </a:lnTo>
                    <a:lnTo>
                      <a:pt x="145" y="476"/>
                    </a:lnTo>
                    <a:lnTo>
                      <a:pt x="145" y="476"/>
                    </a:lnTo>
                    <a:lnTo>
                      <a:pt x="145" y="476"/>
                    </a:lnTo>
                    <a:lnTo>
                      <a:pt x="145" y="476"/>
                    </a:lnTo>
                    <a:lnTo>
                      <a:pt x="145" y="476"/>
                    </a:lnTo>
                    <a:lnTo>
                      <a:pt x="145" y="476"/>
                    </a:lnTo>
                    <a:lnTo>
                      <a:pt x="137" y="484"/>
                    </a:lnTo>
                    <a:lnTo>
                      <a:pt x="137" y="484"/>
                    </a:lnTo>
                    <a:lnTo>
                      <a:pt x="137" y="484"/>
                    </a:lnTo>
                    <a:lnTo>
                      <a:pt x="137" y="484"/>
                    </a:lnTo>
                    <a:lnTo>
                      <a:pt x="137" y="484"/>
                    </a:lnTo>
                    <a:lnTo>
                      <a:pt x="137"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92"/>
                    </a:lnTo>
                    <a:lnTo>
                      <a:pt x="145" y="492"/>
                    </a:lnTo>
                    <a:lnTo>
                      <a:pt x="145" y="492"/>
                    </a:lnTo>
                    <a:lnTo>
                      <a:pt x="145" y="492"/>
                    </a:lnTo>
                    <a:lnTo>
                      <a:pt x="145" y="492"/>
                    </a:lnTo>
                    <a:lnTo>
                      <a:pt x="145"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92"/>
                    </a:lnTo>
                    <a:lnTo>
                      <a:pt x="137" y="492"/>
                    </a:lnTo>
                    <a:lnTo>
                      <a:pt x="137" y="484"/>
                    </a:lnTo>
                    <a:lnTo>
                      <a:pt x="137" y="492"/>
                    </a:lnTo>
                    <a:lnTo>
                      <a:pt x="137" y="492"/>
                    </a:lnTo>
                    <a:lnTo>
                      <a:pt x="137" y="492"/>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29" y="484"/>
                    </a:lnTo>
                    <a:lnTo>
                      <a:pt x="129" y="484"/>
                    </a:lnTo>
                    <a:lnTo>
                      <a:pt x="129" y="484"/>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68"/>
                    </a:lnTo>
                    <a:lnTo>
                      <a:pt x="129" y="468"/>
                    </a:lnTo>
                    <a:lnTo>
                      <a:pt x="129" y="476"/>
                    </a:lnTo>
                    <a:lnTo>
                      <a:pt x="129" y="476"/>
                    </a:lnTo>
                    <a:lnTo>
                      <a:pt x="129" y="476"/>
                    </a:lnTo>
                    <a:lnTo>
                      <a:pt x="129" y="476"/>
                    </a:lnTo>
                    <a:lnTo>
                      <a:pt x="129" y="476"/>
                    </a:lnTo>
                    <a:lnTo>
                      <a:pt x="129" y="476"/>
                    </a:lnTo>
                    <a:lnTo>
                      <a:pt x="121" y="476"/>
                    </a:lnTo>
                    <a:lnTo>
                      <a:pt x="121" y="476"/>
                    </a:lnTo>
                    <a:lnTo>
                      <a:pt x="121" y="476"/>
                    </a:lnTo>
                    <a:lnTo>
                      <a:pt x="121" y="476"/>
                    </a:lnTo>
                    <a:lnTo>
                      <a:pt x="129" y="476"/>
                    </a:lnTo>
                    <a:lnTo>
                      <a:pt x="129" y="476"/>
                    </a:lnTo>
                    <a:lnTo>
                      <a:pt x="129" y="492"/>
                    </a:lnTo>
                    <a:lnTo>
                      <a:pt x="129" y="492"/>
                    </a:lnTo>
                    <a:lnTo>
                      <a:pt x="129" y="500"/>
                    </a:lnTo>
                    <a:lnTo>
                      <a:pt x="129" y="500"/>
                    </a:lnTo>
                    <a:lnTo>
                      <a:pt x="129" y="500"/>
                    </a:lnTo>
                    <a:lnTo>
                      <a:pt x="129" y="516"/>
                    </a:lnTo>
                    <a:lnTo>
                      <a:pt x="129" y="516"/>
                    </a:lnTo>
                    <a:lnTo>
                      <a:pt x="129" y="516"/>
                    </a:lnTo>
                    <a:lnTo>
                      <a:pt x="137" y="516"/>
                    </a:lnTo>
                    <a:lnTo>
                      <a:pt x="137" y="516"/>
                    </a:lnTo>
                    <a:lnTo>
                      <a:pt x="137" y="516"/>
                    </a:lnTo>
                    <a:lnTo>
                      <a:pt x="137" y="516"/>
                    </a:lnTo>
                    <a:lnTo>
                      <a:pt x="145" y="516"/>
                    </a:lnTo>
                    <a:lnTo>
                      <a:pt x="145" y="516"/>
                    </a:lnTo>
                    <a:lnTo>
                      <a:pt x="145" y="516"/>
                    </a:lnTo>
                    <a:lnTo>
                      <a:pt x="145" y="516"/>
                    </a:lnTo>
                    <a:lnTo>
                      <a:pt x="145" y="516"/>
                    </a:lnTo>
                    <a:lnTo>
                      <a:pt x="145" y="516"/>
                    </a:lnTo>
                    <a:lnTo>
                      <a:pt x="137"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08"/>
                    </a:lnTo>
                    <a:lnTo>
                      <a:pt x="154" y="508"/>
                    </a:lnTo>
                    <a:lnTo>
                      <a:pt x="162" y="516"/>
                    </a:lnTo>
                    <a:lnTo>
                      <a:pt x="162" y="516"/>
                    </a:lnTo>
                    <a:lnTo>
                      <a:pt x="162" y="516"/>
                    </a:lnTo>
                    <a:lnTo>
                      <a:pt x="162" y="516"/>
                    </a:lnTo>
                    <a:lnTo>
                      <a:pt x="170" y="516"/>
                    </a:lnTo>
                    <a:lnTo>
                      <a:pt x="170" y="516"/>
                    </a:lnTo>
                    <a:lnTo>
                      <a:pt x="170" y="516"/>
                    </a:lnTo>
                    <a:lnTo>
                      <a:pt x="170" y="516"/>
                    </a:lnTo>
                    <a:lnTo>
                      <a:pt x="170" y="516"/>
                    </a:lnTo>
                    <a:lnTo>
                      <a:pt x="170" y="516"/>
                    </a:lnTo>
                    <a:lnTo>
                      <a:pt x="170" y="516"/>
                    </a:lnTo>
                    <a:lnTo>
                      <a:pt x="170" y="508"/>
                    </a:lnTo>
                    <a:lnTo>
                      <a:pt x="170" y="508"/>
                    </a:lnTo>
                    <a:lnTo>
                      <a:pt x="170" y="508"/>
                    </a:lnTo>
                    <a:lnTo>
                      <a:pt x="170" y="508"/>
                    </a:lnTo>
                    <a:lnTo>
                      <a:pt x="170" y="508"/>
                    </a:lnTo>
                    <a:lnTo>
                      <a:pt x="170" y="508"/>
                    </a:lnTo>
                    <a:lnTo>
                      <a:pt x="170" y="508"/>
                    </a:lnTo>
                    <a:lnTo>
                      <a:pt x="170" y="508"/>
                    </a:lnTo>
                    <a:lnTo>
                      <a:pt x="178" y="508"/>
                    </a:lnTo>
                    <a:lnTo>
                      <a:pt x="178" y="508"/>
                    </a:lnTo>
                    <a:lnTo>
                      <a:pt x="170" y="508"/>
                    </a:lnTo>
                    <a:lnTo>
                      <a:pt x="170" y="508"/>
                    </a:lnTo>
                    <a:lnTo>
                      <a:pt x="178" y="508"/>
                    </a:lnTo>
                    <a:lnTo>
                      <a:pt x="178" y="508"/>
                    </a:lnTo>
                    <a:lnTo>
                      <a:pt x="178" y="516"/>
                    </a:lnTo>
                    <a:lnTo>
                      <a:pt x="178" y="516"/>
                    </a:lnTo>
                    <a:lnTo>
                      <a:pt x="178" y="516"/>
                    </a:lnTo>
                    <a:lnTo>
                      <a:pt x="178" y="516"/>
                    </a:lnTo>
                    <a:lnTo>
                      <a:pt x="178" y="516"/>
                    </a:lnTo>
                    <a:lnTo>
                      <a:pt x="178" y="516"/>
                    </a:lnTo>
                    <a:lnTo>
                      <a:pt x="178" y="516"/>
                    </a:lnTo>
                    <a:lnTo>
                      <a:pt x="178" y="516"/>
                    </a:lnTo>
                    <a:lnTo>
                      <a:pt x="178" y="516"/>
                    </a:lnTo>
                    <a:lnTo>
                      <a:pt x="178" y="516"/>
                    </a:lnTo>
                    <a:lnTo>
                      <a:pt x="186" y="516"/>
                    </a:lnTo>
                    <a:lnTo>
                      <a:pt x="186" y="516"/>
                    </a:lnTo>
                    <a:lnTo>
                      <a:pt x="186" y="516"/>
                    </a:lnTo>
                    <a:lnTo>
                      <a:pt x="186" y="516"/>
                    </a:lnTo>
                    <a:lnTo>
                      <a:pt x="186" y="516"/>
                    </a:lnTo>
                    <a:lnTo>
                      <a:pt x="186" y="516"/>
                    </a:lnTo>
                    <a:lnTo>
                      <a:pt x="186" y="516"/>
                    </a:lnTo>
                    <a:lnTo>
                      <a:pt x="186" y="524"/>
                    </a:lnTo>
                    <a:lnTo>
                      <a:pt x="186" y="516"/>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32"/>
                    </a:lnTo>
                    <a:lnTo>
                      <a:pt x="194" y="532"/>
                    </a:lnTo>
                    <a:lnTo>
                      <a:pt x="194" y="532"/>
                    </a:lnTo>
                    <a:lnTo>
                      <a:pt x="194" y="532"/>
                    </a:lnTo>
                    <a:lnTo>
                      <a:pt x="186" y="524"/>
                    </a:lnTo>
                    <a:lnTo>
                      <a:pt x="186" y="524"/>
                    </a:lnTo>
                    <a:lnTo>
                      <a:pt x="186" y="524"/>
                    </a:lnTo>
                    <a:lnTo>
                      <a:pt x="186" y="524"/>
                    </a:lnTo>
                    <a:lnTo>
                      <a:pt x="186" y="524"/>
                    </a:lnTo>
                    <a:lnTo>
                      <a:pt x="186" y="524"/>
                    </a:lnTo>
                    <a:lnTo>
                      <a:pt x="186" y="524"/>
                    </a:lnTo>
                    <a:lnTo>
                      <a:pt x="186" y="524"/>
                    </a:lnTo>
                    <a:lnTo>
                      <a:pt x="186" y="524"/>
                    </a:lnTo>
                    <a:lnTo>
                      <a:pt x="186" y="524"/>
                    </a:lnTo>
                    <a:lnTo>
                      <a:pt x="178" y="524"/>
                    </a:lnTo>
                    <a:lnTo>
                      <a:pt x="178" y="524"/>
                    </a:lnTo>
                    <a:lnTo>
                      <a:pt x="178" y="524"/>
                    </a:lnTo>
                    <a:lnTo>
                      <a:pt x="178" y="524"/>
                    </a:lnTo>
                    <a:lnTo>
                      <a:pt x="170" y="524"/>
                    </a:lnTo>
                    <a:lnTo>
                      <a:pt x="170" y="524"/>
                    </a:lnTo>
                    <a:lnTo>
                      <a:pt x="170" y="524"/>
                    </a:lnTo>
                    <a:lnTo>
                      <a:pt x="170" y="524"/>
                    </a:lnTo>
                    <a:lnTo>
                      <a:pt x="170" y="524"/>
                    </a:lnTo>
                    <a:lnTo>
                      <a:pt x="170" y="524"/>
                    </a:lnTo>
                    <a:lnTo>
                      <a:pt x="170" y="524"/>
                    </a:lnTo>
                    <a:lnTo>
                      <a:pt x="170" y="532"/>
                    </a:lnTo>
                    <a:lnTo>
                      <a:pt x="170" y="532"/>
                    </a:lnTo>
                    <a:lnTo>
                      <a:pt x="170" y="532"/>
                    </a:lnTo>
                    <a:lnTo>
                      <a:pt x="170" y="532"/>
                    </a:lnTo>
                    <a:lnTo>
                      <a:pt x="170" y="532"/>
                    </a:lnTo>
                    <a:lnTo>
                      <a:pt x="170" y="532"/>
                    </a:lnTo>
                    <a:lnTo>
                      <a:pt x="162" y="532"/>
                    </a:lnTo>
                    <a:lnTo>
                      <a:pt x="162" y="532"/>
                    </a:lnTo>
                    <a:lnTo>
                      <a:pt x="162" y="532"/>
                    </a:lnTo>
                    <a:lnTo>
                      <a:pt x="162" y="532"/>
                    </a:lnTo>
                    <a:lnTo>
                      <a:pt x="162" y="532"/>
                    </a:lnTo>
                    <a:lnTo>
                      <a:pt x="162" y="532"/>
                    </a:lnTo>
                    <a:lnTo>
                      <a:pt x="162" y="532"/>
                    </a:lnTo>
                    <a:lnTo>
                      <a:pt x="170" y="532"/>
                    </a:lnTo>
                    <a:lnTo>
                      <a:pt x="170" y="532"/>
                    </a:lnTo>
                    <a:lnTo>
                      <a:pt x="170" y="532"/>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62" y="541"/>
                    </a:lnTo>
                    <a:lnTo>
                      <a:pt x="170" y="549"/>
                    </a:lnTo>
                    <a:lnTo>
                      <a:pt x="170" y="549"/>
                    </a:lnTo>
                    <a:lnTo>
                      <a:pt x="170" y="549"/>
                    </a:lnTo>
                    <a:lnTo>
                      <a:pt x="170" y="549"/>
                    </a:lnTo>
                    <a:lnTo>
                      <a:pt x="170" y="549"/>
                    </a:lnTo>
                    <a:lnTo>
                      <a:pt x="170" y="549"/>
                    </a:lnTo>
                    <a:lnTo>
                      <a:pt x="170" y="557"/>
                    </a:lnTo>
                    <a:lnTo>
                      <a:pt x="170" y="557"/>
                    </a:lnTo>
                    <a:lnTo>
                      <a:pt x="170" y="557"/>
                    </a:lnTo>
                    <a:lnTo>
                      <a:pt x="170" y="557"/>
                    </a:lnTo>
                    <a:lnTo>
                      <a:pt x="170" y="557"/>
                    </a:lnTo>
                    <a:lnTo>
                      <a:pt x="170" y="557"/>
                    </a:lnTo>
                    <a:lnTo>
                      <a:pt x="170" y="557"/>
                    </a:lnTo>
                    <a:lnTo>
                      <a:pt x="170" y="557"/>
                    </a:lnTo>
                    <a:lnTo>
                      <a:pt x="170" y="557"/>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62" y="565"/>
                    </a:lnTo>
                    <a:lnTo>
                      <a:pt x="162" y="565"/>
                    </a:lnTo>
                    <a:lnTo>
                      <a:pt x="162" y="573"/>
                    </a:lnTo>
                    <a:lnTo>
                      <a:pt x="162" y="573"/>
                    </a:lnTo>
                    <a:lnTo>
                      <a:pt x="162" y="573"/>
                    </a:lnTo>
                    <a:lnTo>
                      <a:pt x="162" y="573"/>
                    </a:lnTo>
                    <a:lnTo>
                      <a:pt x="162" y="573"/>
                    </a:lnTo>
                    <a:lnTo>
                      <a:pt x="162" y="573"/>
                    </a:lnTo>
                    <a:lnTo>
                      <a:pt x="162" y="573"/>
                    </a:lnTo>
                    <a:lnTo>
                      <a:pt x="162" y="573"/>
                    </a:lnTo>
                    <a:lnTo>
                      <a:pt x="170" y="573"/>
                    </a:lnTo>
                    <a:lnTo>
                      <a:pt x="170"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78" y="581"/>
                    </a:lnTo>
                    <a:lnTo>
                      <a:pt x="178" y="581"/>
                    </a:lnTo>
                    <a:lnTo>
                      <a:pt x="178" y="581"/>
                    </a:lnTo>
                    <a:lnTo>
                      <a:pt x="186" y="581"/>
                    </a:lnTo>
                    <a:lnTo>
                      <a:pt x="186" y="581"/>
                    </a:lnTo>
                    <a:lnTo>
                      <a:pt x="186" y="589"/>
                    </a:lnTo>
                    <a:lnTo>
                      <a:pt x="186" y="589"/>
                    </a:lnTo>
                    <a:lnTo>
                      <a:pt x="186" y="589"/>
                    </a:lnTo>
                    <a:lnTo>
                      <a:pt x="186" y="589"/>
                    </a:lnTo>
                    <a:lnTo>
                      <a:pt x="186" y="589"/>
                    </a:lnTo>
                    <a:lnTo>
                      <a:pt x="178" y="589"/>
                    </a:lnTo>
                    <a:lnTo>
                      <a:pt x="178" y="589"/>
                    </a:lnTo>
                    <a:lnTo>
                      <a:pt x="178" y="589"/>
                    </a:lnTo>
                    <a:lnTo>
                      <a:pt x="178" y="581"/>
                    </a:lnTo>
                    <a:lnTo>
                      <a:pt x="170" y="581"/>
                    </a:lnTo>
                    <a:lnTo>
                      <a:pt x="170" y="581"/>
                    </a:lnTo>
                    <a:lnTo>
                      <a:pt x="170" y="581"/>
                    </a:lnTo>
                    <a:lnTo>
                      <a:pt x="170" y="581"/>
                    </a:lnTo>
                    <a:lnTo>
                      <a:pt x="170" y="581"/>
                    </a:lnTo>
                    <a:lnTo>
                      <a:pt x="170" y="581"/>
                    </a:lnTo>
                    <a:lnTo>
                      <a:pt x="162" y="573"/>
                    </a:lnTo>
                    <a:lnTo>
                      <a:pt x="162" y="573"/>
                    </a:lnTo>
                    <a:lnTo>
                      <a:pt x="162" y="573"/>
                    </a:lnTo>
                    <a:lnTo>
                      <a:pt x="162" y="573"/>
                    </a:lnTo>
                    <a:lnTo>
                      <a:pt x="162" y="581"/>
                    </a:lnTo>
                    <a:lnTo>
                      <a:pt x="162" y="581"/>
                    </a:lnTo>
                    <a:lnTo>
                      <a:pt x="162" y="581"/>
                    </a:lnTo>
                    <a:lnTo>
                      <a:pt x="162" y="581"/>
                    </a:lnTo>
                    <a:lnTo>
                      <a:pt x="162" y="581"/>
                    </a:lnTo>
                    <a:lnTo>
                      <a:pt x="162" y="581"/>
                    </a:lnTo>
                    <a:lnTo>
                      <a:pt x="170" y="581"/>
                    </a:lnTo>
                    <a:lnTo>
                      <a:pt x="170" y="581"/>
                    </a:lnTo>
                    <a:lnTo>
                      <a:pt x="170" y="581"/>
                    </a:lnTo>
                    <a:lnTo>
                      <a:pt x="170" y="581"/>
                    </a:lnTo>
                    <a:lnTo>
                      <a:pt x="170" y="581"/>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54" y="597"/>
                    </a:lnTo>
                    <a:lnTo>
                      <a:pt x="154" y="597"/>
                    </a:lnTo>
                    <a:lnTo>
                      <a:pt x="154" y="597"/>
                    </a:lnTo>
                    <a:lnTo>
                      <a:pt x="154" y="597"/>
                    </a:lnTo>
                    <a:lnTo>
                      <a:pt x="154" y="597"/>
                    </a:lnTo>
                    <a:lnTo>
                      <a:pt x="154" y="597"/>
                    </a:lnTo>
                    <a:lnTo>
                      <a:pt x="154" y="597"/>
                    </a:lnTo>
                    <a:lnTo>
                      <a:pt x="145" y="597"/>
                    </a:lnTo>
                    <a:lnTo>
                      <a:pt x="145" y="597"/>
                    </a:lnTo>
                    <a:lnTo>
                      <a:pt x="145" y="589"/>
                    </a:lnTo>
                    <a:lnTo>
                      <a:pt x="145" y="589"/>
                    </a:lnTo>
                    <a:lnTo>
                      <a:pt x="145" y="589"/>
                    </a:lnTo>
                    <a:lnTo>
                      <a:pt x="145" y="589"/>
                    </a:lnTo>
                    <a:lnTo>
                      <a:pt x="145" y="589"/>
                    </a:lnTo>
                    <a:lnTo>
                      <a:pt x="145" y="589"/>
                    </a:lnTo>
                    <a:lnTo>
                      <a:pt x="145" y="589"/>
                    </a:lnTo>
                    <a:lnTo>
                      <a:pt x="145" y="589"/>
                    </a:lnTo>
                    <a:lnTo>
                      <a:pt x="145" y="581"/>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65"/>
                    </a:lnTo>
                    <a:lnTo>
                      <a:pt x="145" y="565"/>
                    </a:lnTo>
                    <a:lnTo>
                      <a:pt x="145" y="565"/>
                    </a:lnTo>
                    <a:lnTo>
                      <a:pt x="145" y="557"/>
                    </a:lnTo>
                    <a:lnTo>
                      <a:pt x="145" y="557"/>
                    </a:lnTo>
                    <a:lnTo>
                      <a:pt x="145" y="549"/>
                    </a:lnTo>
                    <a:lnTo>
                      <a:pt x="145" y="549"/>
                    </a:lnTo>
                    <a:lnTo>
                      <a:pt x="145" y="549"/>
                    </a:lnTo>
                    <a:lnTo>
                      <a:pt x="145" y="541"/>
                    </a:lnTo>
                    <a:lnTo>
                      <a:pt x="145" y="541"/>
                    </a:lnTo>
                    <a:lnTo>
                      <a:pt x="137" y="541"/>
                    </a:lnTo>
                    <a:lnTo>
                      <a:pt x="137" y="541"/>
                    </a:lnTo>
                    <a:lnTo>
                      <a:pt x="137" y="532"/>
                    </a:lnTo>
                    <a:lnTo>
                      <a:pt x="137" y="532"/>
                    </a:lnTo>
                    <a:lnTo>
                      <a:pt x="137" y="532"/>
                    </a:lnTo>
                    <a:lnTo>
                      <a:pt x="137" y="532"/>
                    </a:lnTo>
                    <a:lnTo>
                      <a:pt x="145" y="532"/>
                    </a:lnTo>
                    <a:lnTo>
                      <a:pt x="145" y="532"/>
                    </a:lnTo>
                    <a:lnTo>
                      <a:pt x="145" y="541"/>
                    </a:lnTo>
                    <a:lnTo>
                      <a:pt x="145" y="541"/>
                    </a:lnTo>
                    <a:lnTo>
                      <a:pt x="145" y="541"/>
                    </a:lnTo>
                    <a:lnTo>
                      <a:pt x="145" y="541"/>
                    </a:lnTo>
                    <a:lnTo>
                      <a:pt x="145" y="541"/>
                    </a:lnTo>
                    <a:lnTo>
                      <a:pt x="145" y="532"/>
                    </a:lnTo>
                    <a:lnTo>
                      <a:pt x="145" y="532"/>
                    </a:lnTo>
                    <a:lnTo>
                      <a:pt x="145" y="532"/>
                    </a:lnTo>
                    <a:lnTo>
                      <a:pt x="145" y="532"/>
                    </a:lnTo>
                    <a:lnTo>
                      <a:pt x="145" y="532"/>
                    </a:lnTo>
                    <a:lnTo>
                      <a:pt x="145" y="532"/>
                    </a:lnTo>
                    <a:lnTo>
                      <a:pt x="137" y="532"/>
                    </a:lnTo>
                    <a:lnTo>
                      <a:pt x="137" y="532"/>
                    </a:lnTo>
                    <a:lnTo>
                      <a:pt x="137" y="532"/>
                    </a:lnTo>
                    <a:lnTo>
                      <a:pt x="137" y="532"/>
                    </a:lnTo>
                    <a:lnTo>
                      <a:pt x="137" y="532"/>
                    </a:lnTo>
                    <a:lnTo>
                      <a:pt x="137" y="532"/>
                    </a:lnTo>
                    <a:lnTo>
                      <a:pt x="137" y="541"/>
                    </a:lnTo>
                    <a:lnTo>
                      <a:pt x="137" y="541"/>
                    </a:lnTo>
                    <a:lnTo>
                      <a:pt x="137" y="549"/>
                    </a:lnTo>
                    <a:lnTo>
                      <a:pt x="137" y="549"/>
                    </a:lnTo>
                    <a:lnTo>
                      <a:pt x="137" y="549"/>
                    </a:lnTo>
                    <a:lnTo>
                      <a:pt x="137" y="549"/>
                    </a:lnTo>
                    <a:lnTo>
                      <a:pt x="137" y="557"/>
                    </a:lnTo>
                    <a:lnTo>
                      <a:pt x="137" y="557"/>
                    </a:lnTo>
                    <a:lnTo>
                      <a:pt x="137" y="573"/>
                    </a:lnTo>
                    <a:lnTo>
                      <a:pt x="137" y="573"/>
                    </a:lnTo>
                    <a:lnTo>
                      <a:pt x="137" y="581"/>
                    </a:lnTo>
                    <a:lnTo>
                      <a:pt x="137" y="581"/>
                    </a:lnTo>
                    <a:lnTo>
                      <a:pt x="137" y="581"/>
                    </a:lnTo>
                    <a:lnTo>
                      <a:pt x="137" y="589"/>
                    </a:lnTo>
                    <a:lnTo>
                      <a:pt x="137" y="589"/>
                    </a:lnTo>
                    <a:lnTo>
                      <a:pt x="137" y="589"/>
                    </a:lnTo>
                    <a:lnTo>
                      <a:pt x="137" y="589"/>
                    </a:lnTo>
                    <a:lnTo>
                      <a:pt x="137" y="597"/>
                    </a:lnTo>
                    <a:lnTo>
                      <a:pt x="137" y="597"/>
                    </a:lnTo>
                    <a:lnTo>
                      <a:pt x="137" y="605"/>
                    </a:lnTo>
                    <a:lnTo>
                      <a:pt x="137" y="605"/>
                    </a:lnTo>
                    <a:lnTo>
                      <a:pt x="137" y="605"/>
                    </a:lnTo>
                    <a:lnTo>
                      <a:pt x="137" y="605"/>
                    </a:lnTo>
                    <a:lnTo>
                      <a:pt x="137" y="605"/>
                    </a:lnTo>
                    <a:lnTo>
                      <a:pt x="137" y="605"/>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21"/>
                    </a:lnTo>
                    <a:lnTo>
                      <a:pt x="137" y="621"/>
                    </a:lnTo>
                    <a:lnTo>
                      <a:pt x="137" y="621"/>
                    </a:lnTo>
                    <a:lnTo>
                      <a:pt x="137" y="621"/>
                    </a:lnTo>
                    <a:lnTo>
                      <a:pt x="137" y="621"/>
                    </a:lnTo>
                    <a:lnTo>
                      <a:pt x="137" y="613"/>
                    </a:lnTo>
                    <a:lnTo>
                      <a:pt x="137" y="613"/>
                    </a:lnTo>
                    <a:lnTo>
                      <a:pt x="137" y="613"/>
                    </a:lnTo>
                    <a:lnTo>
                      <a:pt x="137" y="613"/>
                    </a:lnTo>
                    <a:lnTo>
                      <a:pt x="137" y="613"/>
                    </a:lnTo>
                    <a:lnTo>
                      <a:pt x="137" y="613"/>
                    </a:lnTo>
                    <a:lnTo>
                      <a:pt x="145" y="613"/>
                    </a:lnTo>
                    <a:lnTo>
                      <a:pt x="145" y="613"/>
                    </a:lnTo>
                    <a:lnTo>
                      <a:pt x="145" y="621"/>
                    </a:lnTo>
                    <a:lnTo>
                      <a:pt x="145" y="621"/>
                    </a:lnTo>
                    <a:lnTo>
                      <a:pt x="145" y="621"/>
                    </a:lnTo>
                    <a:lnTo>
                      <a:pt x="145" y="621"/>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05"/>
                    </a:lnTo>
                    <a:lnTo>
                      <a:pt x="145" y="605"/>
                    </a:lnTo>
                    <a:lnTo>
                      <a:pt x="145" y="605"/>
                    </a:lnTo>
                    <a:lnTo>
                      <a:pt x="145" y="605"/>
                    </a:lnTo>
                    <a:lnTo>
                      <a:pt x="145" y="605"/>
                    </a:lnTo>
                    <a:lnTo>
                      <a:pt x="145" y="605"/>
                    </a:lnTo>
                    <a:lnTo>
                      <a:pt x="154" y="605"/>
                    </a:lnTo>
                    <a:lnTo>
                      <a:pt x="154" y="605"/>
                    </a:lnTo>
                    <a:lnTo>
                      <a:pt x="154" y="605"/>
                    </a:lnTo>
                    <a:lnTo>
                      <a:pt x="154" y="613"/>
                    </a:lnTo>
                    <a:lnTo>
                      <a:pt x="154"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70" y="621"/>
                    </a:lnTo>
                    <a:lnTo>
                      <a:pt x="170" y="621"/>
                    </a:lnTo>
                    <a:lnTo>
                      <a:pt x="170" y="621"/>
                    </a:lnTo>
                    <a:lnTo>
                      <a:pt x="170" y="621"/>
                    </a:lnTo>
                    <a:lnTo>
                      <a:pt x="170" y="621"/>
                    </a:lnTo>
                    <a:lnTo>
                      <a:pt x="178" y="621"/>
                    </a:lnTo>
                    <a:lnTo>
                      <a:pt x="178" y="621"/>
                    </a:lnTo>
                    <a:lnTo>
                      <a:pt x="178" y="621"/>
                    </a:lnTo>
                    <a:lnTo>
                      <a:pt x="178" y="621"/>
                    </a:lnTo>
                    <a:lnTo>
                      <a:pt x="178" y="621"/>
                    </a:lnTo>
                    <a:lnTo>
                      <a:pt x="178" y="621"/>
                    </a:lnTo>
                    <a:lnTo>
                      <a:pt x="178" y="621"/>
                    </a:lnTo>
                    <a:lnTo>
                      <a:pt x="178" y="621"/>
                    </a:lnTo>
                    <a:lnTo>
                      <a:pt x="178" y="621"/>
                    </a:lnTo>
                    <a:lnTo>
                      <a:pt x="178" y="621"/>
                    </a:lnTo>
                    <a:lnTo>
                      <a:pt x="186" y="621"/>
                    </a:lnTo>
                    <a:lnTo>
                      <a:pt x="186" y="621"/>
                    </a:lnTo>
                    <a:lnTo>
                      <a:pt x="186" y="621"/>
                    </a:lnTo>
                    <a:lnTo>
                      <a:pt x="186" y="621"/>
                    </a:lnTo>
                    <a:lnTo>
                      <a:pt x="186" y="621"/>
                    </a:lnTo>
                    <a:lnTo>
                      <a:pt x="186" y="621"/>
                    </a:lnTo>
                    <a:lnTo>
                      <a:pt x="186" y="621"/>
                    </a:lnTo>
                    <a:lnTo>
                      <a:pt x="186" y="621"/>
                    </a:lnTo>
                    <a:lnTo>
                      <a:pt x="194" y="613"/>
                    </a:lnTo>
                    <a:lnTo>
                      <a:pt x="194" y="613"/>
                    </a:lnTo>
                    <a:lnTo>
                      <a:pt x="194" y="613"/>
                    </a:lnTo>
                    <a:lnTo>
                      <a:pt x="194" y="613"/>
                    </a:lnTo>
                    <a:lnTo>
                      <a:pt x="194" y="613"/>
                    </a:lnTo>
                    <a:lnTo>
                      <a:pt x="194"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10" y="613"/>
                    </a:lnTo>
                    <a:lnTo>
                      <a:pt x="210" y="613"/>
                    </a:lnTo>
                    <a:lnTo>
                      <a:pt x="210" y="613"/>
                    </a:lnTo>
                    <a:lnTo>
                      <a:pt x="210" y="613"/>
                    </a:lnTo>
                    <a:lnTo>
                      <a:pt x="210" y="613"/>
                    </a:lnTo>
                    <a:lnTo>
                      <a:pt x="210" y="613"/>
                    </a:lnTo>
                    <a:lnTo>
                      <a:pt x="210" y="613"/>
                    </a:lnTo>
                    <a:lnTo>
                      <a:pt x="210" y="613"/>
                    </a:lnTo>
                    <a:lnTo>
                      <a:pt x="210" y="605"/>
                    </a:lnTo>
                    <a:lnTo>
                      <a:pt x="210" y="605"/>
                    </a:lnTo>
                    <a:lnTo>
                      <a:pt x="210" y="605"/>
                    </a:lnTo>
                    <a:lnTo>
                      <a:pt x="210" y="605"/>
                    </a:lnTo>
                    <a:lnTo>
                      <a:pt x="210" y="613"/>
                    </a:lnTo>
                    <a:lnTo>
                      <a:pt x="210" y="613"/>
                    </a:lnTo>
                    <a:lnTo>
                      <a:pt x="210" y="613"/>
                    </a:lnTo>
                    <a:lnTo>
                      <a:pt x="210" y="613"/>
                    </a:lnTo>
                    <a:lnTo>
                      <a:pt x="218" y="605"/>
                    </a:lnTo>
                    <a:lnTo>
                      <a:pt x="218" y="605"/>
                    </a:lnTo>
                    <a:lnTo>
                      <a:pt x="218" y="605"/>
                    </a:lnTo>
                    <a:lnTo>
                      <a:pt x="218" y="605"/>
                    </a:lnTo>
                    <a:lnTo>
                      <a:pt x="218" y="605"/>
                    </a:lnTo>
                    <a:lnTo>
                      <a:pt x="218" y="613"/>
                    </a:lnTo>
                    <a:lnTo>
                      <a:pt x="218" y="613"/>
                    </a:lnTo>
                    <a:lnTo>
                      <a:pt x="218" y="613"/>
                    </a:lnTo>
                    <a:lnTo>
                      <a:pt x="218" y="613"/>
                    </a:lnTo>
                    <a:lnTo>
                      <a:pt x="218" y="613"/>
                    </a:lnTo>
                    <a:lnTo>
                      <a:pt x="218" y="613"/>
                    </a:lnTo>
                    <a:lnTo>
                      <a:pt x="218" y="613"/>
                    </a:lnTo>
                    <a:lnTo>
                      <a:pt x="218" y="613"/>
                    </a:lnTo>
                    <a:lnTo>
                      <a:pt x="218" y="621"/>
                    </a:lnTo>
                    <a:lnTo>
                      <a:pt x="218" y="621"/>
                    </a:lnTo>
                    <a:lnTo>
                      <a:pt x="226" y="621"/>
                    </a:lnTo>
                    <a:lnTo>
                      <a:pt x="226" y="621"/>
                    </a:lnTo>
                    <a:lnTo>
                      <a:pt x="226" y="621"/>
                    </a:lnTo>
                    <a:lnTo>
                      <a:pt x="234" y="621"/>
                    </a:lnTo>
                    <a:lnTo>
                      <a:pt x="242" y="621"/>
                    </a:lnTo>
                    <a:lnTo>
                      <a:pt x="242" y="621"/>
                    </a:lnTo>
                    <a:lnTo>
                      <a:pt x="242" y="621"/>
                    </a:lnTo>
                    <a:lnTo>
                      <a:pt x="242" y="621"/>
                    </a:lnTo>
                    <a:lnTo>
                      <a:pt x="242" y="621"/>
                    </a:lnTo>
                    <a:lnTo>
                      <a:pt x="242" y="621"/>
                    </a:lnTo>
                    <a:lnTo>
                      <a:pt x="250" y="621"/>
                    </a:lnTo>
                    <a:lnTo>
                      <a:pt x="250" y="621"/>
                    </a:lnTo>
                    <a:lnTo>
                      <a:pt x="250" y="613"/>
                    </a:lnTo>
                    <a:lnTo>
                      <a:pt x="250" y="613"/>
                    </a:lnTo>
                    <a:lnTo>
                      <a:pt x="250" y="613"/>
                    </a:lnTo>
                    <a:lnTo>
                      <a:pt x="258" y="613"/>
                    </a:lnTo>
                    <a:lnTo>
                      <a:pt x="258" y="621"/>
                    </a:lnTo>
                    <a:lnTo>
                      <a:pt x="258" y="621"/>
                    </a:lnTo>
                    <a:lnTo>
                      <a:pt x="250" y="621"/>
                    </a:lnTo>
                    <a:lnTo>
                      <a:pt x="250" y="621"/>
                    </a:lnTo>
                    <a:lnTo>
                      <a:pt x="258" y="621"/>
                    </a:lnTo>
                    <a:lnTo>
                      <a:pt x="258" y="621"/>
                    </a:lnTo>
                    <a:lnTo>
                      <a:pt x="258" y="621"/>
                    </a:lnTo>
                    <a:lnTo>
                      <a:pt x="258" y="621"/>
                    </a:lnTo>
                    <a:lnTo>
                      <a:pt x="266" y="621"/>
                    </a:lnTo>
                    <a:lnTo>
                      <a:pt x="266" y="621"/>
                    </a:lnTo>
                    <a:lnTo>
                      <a:pt x="266" y="621"/>
                    </a:lnTo>
                    <a:lnTo>
                      <a:pt x="266" y="621"/>
                    </a:lnTo>
                    <a:lnTo>
                      <a:pt x="266" y="629"/>
                    </a:lnTo>
                    <a:lnTo>
                      <a:pt x="266" y="629"/>
                    </a:lnTo>
                    <a:lnTo>
                      <a:pt x="266" y="629"/>
                    </a:lnTo>
                    <a:lnTo>
                      <a:pt x="266" y="629"/>
                    </a:lnTo>
                    <a:lnTo>
                      <a:pt x="266" y="637"/>
                    </a:lnTo>
                    <a:lnTo>
                      <a:pt x="266" y="637"/>
                    </a:lnTo>
                    <a:lnTo>
                      <a:pt x="266" y="637"/>
                    </a:lnTo>
                    <a:lnTo>
                      <a:pt x="266" y="637"/>
                    </a:lnTo>
                    <a:lnTo>
                      <a:pt x="274" y="637"/>
                    </a:lnTo>
                    <a:lnTo>
                      <a:pt x="274" y="645"/>
                    </a:lnTo>
                    <a:lnTo>
                      <a:pt x="274" y="645"/>
                    </a:lnTo>
                    <a:lnTo>
                      <a:pt x="274" y="645"/>
                    </a:lnTo>
                    <a:lnTo>
                      <a:pt x="274" y="645"/>
                    </a:lnTo>
                    <a:lnTo>
                      <a:pt x="282" y="645"/>
                    </a:lnTo>
                    <a:lnTo>
                      <a:pt x="282" y="645"/>
                    </a:lnTo>
                    <a:lnTo>
                      <a:pt x="291" y="645"/>
                    </a:lnTo>
                    <a:lnTo>
                      <a:pt x="299" y="645"/>
                    </a:lnTo>
                    <a:lnTo>
                      <a:pt x="299" y="645"/>
                    </a:lnTo>
                    <a:lnTo>
                      <a:pt x="299" y="645"/>
                    </a:lnTo>
                    <a:lnTo>
                      <a:pt x="299" y="645"/>
                    </a:lnTo>
                    <a:lnTo>
                      <a:pt x="299" y="645"/>
                    </a:lnTo>
                    <a:lnTo>
                      <a:pt x="307" y="645"/>
                    </a:lnTo>
                    <a:lnTo>
                      <a:pt x="307" y="645"/>
                    </a:lnTo>
                    <a:lnTo>
                      <a:pt x="315" y="637"/>
                    </a:lnTo>
                    <a:lnTo>
                      <a:pt x="315" y="637"/>
                    </a:lnTo>
                    <a:lnTo>
                      <a:pt x="315" y="637"/>
                    </a:lnTo>
                    <a:lnTo>
                      <a:pt x="315" y="637"/>
                    </a:lnTo>
                    <a:lnTo>
                      <a:pt x="323" y="637"/>
                    </a:lnTo>
                    <a:lnTo>
                      <a:pt x="323" y="637"/>
                    </a:lnTo>
                    <a:lnTo>
                      <a:pt x="323" y="637"/>
                    </a:lnTo>
                    <a:lnTo>
                      <a:pt x="323" y="637"/>
                    </a:lnTo>
                    <a:lnTo>
                      <a:pt x="323" y="637"/>
                    </a:lnTo>
                    <a:lnTo>
                      <a:pt x="331" y="637"/>
                    </a:lnTo>
                    <a:lnTo>
                      <a:pt x="331" y="637"/>
                    </a:lnTo>
                    <a:lnTo>
                      <a:pt x="339" y="637"/>
                    </a:lnTo>
                    <a:lnTo>
                      <a:pt x="347" y="645"/>
                    </a:lnTo>
                    <a:lnTo>
                      <a:pt x="347" y="645"/>
                    </a:lnTo>
                    <a:lnTo>
                      <a:pt x="347" y="645"/>
                    </a:lnTo>
                    <a:lnTo>
                      <a:pt x="347" y="653"/>
                    </a:lnTo>
                    <a:lnTo>
                      <a:pt x="347" y="653"/>
                    </a:lnTo>
                    <a:lnTo>
                      <a:pt x="347" y="653"/>
                    </a:lnTo>
                    <a:lnTo>
                      <a:pt x="347" y="653"/>
                    </a:lnTo>
                    <a:lnTo>
                      <a:pt x="347" y="653"/>
                    </a:lnTo>
                    <a:lnTo>
                      <a:pt x="347" y="653"/>
                    </a:lnTo>
                    <a:lnTo>
                      <a:pt x="355" y="653"/>
                    </a:lnTo>
                    <a:lnTo>
                      <a:pt x="355" y="653"/>
                    </a:lnTo>
                    <a:lnTo>
                      <a:pt x="355" y="653"/>
                    </a:lnTo>
                    <a:lnTo>
                      <a:pt x="355" y="653"/>
                    </a:lnTo>
                    <a:lnTo>
                      <a:pt x="363" y="653"/>
                    </a:lnTo>
                    <a:lnTo>
                      <a:pt x="363" y="653"/>
                    </a:lnTo>
                    <a:lnTo>
                      <a:pt x="363" y="653"/>
                    </a:lnTo>
                    <a:lnTo>
                      <a:pt x="363" y="653"/>
                    </a:lnTo>
                    <a:lnTo>
                      <a:pt x="363" y="653"/>
                    </a:lnTo>
                    <a:lnTo>
                      <a:pt x="371" y="653"/>
                    </a:lnTo>
                    <a:lnTo>
                      <a:pt x="371" y="653"/>
                    </a:lnTo>
                    <a:lnTo>
                      <a:pt x="379" y="653"/>
                    </a:lnTo>
                    <a:lnTo>
                      <a:pt x="379" y="653"/>
                    </a:lnTo>
                    <a:lnTo>
                      <a:pt x="379" y="662"/>
                    </a:lnTo>
                    <a:lnTo>
                      <a:pt x="379" y="662"/>
                    </a:lnTo>
                    <a:lnTo>
                      <a:pt x="379" y="662"/>
                    </a:lnTo>
                    <a:lnTo>
                      <a:pt x="379" y="662"/>
                    </a:lnTo>
                    <a:lnTo>
                      <a:pt x="379" y="662"/>
                    </a:lnTo>
                    <a:lnTo>
                      <a:pt x="379" y="662"/>
                    </a:lnTo>
                    <a:lnTo>
                      <a:pt x="379" y="670"/>
                    </a:lnTo>
                    <a:lnTo>
                      <a:pt x="379" y="670"/>
                    </a:lnTo>
                    <a:lnTo>
                      <a:pt x="379" y="678"/>
                    </a:lnTo>
                    <a:lnTo>
                      <a:pt x="379" y="678"/>
                    </a:lnTo>
                    <a:lnTo>
                      <a:pt x="387" y="686"/>
                    </a:lnTo>
                    <a:lnTo>
                      <a:pt x="387" y="686"/>
                    </a:lnTo>
                    <a:lnTo>
                      <a:pt x="395" y="686"/>
                    </a:lnTo>
                    <a:lnTo>
                      <a:pt x="395" y="686"/>
                    </a:lnTo>
                    <a:lnTo>
                      <a:pt x="395" y="702"/>
                    </a:lnTo>
                    <a:lnTo>
                      <a:pt x="395" y="702"/>
                    </a:lnTo>
                    <a:lnTo>
                      <a:pt x="403" y="702"/>
                    </a:lnTo>
                    <a:lnTo>
                      <a:pt x="403" y="702"/>
                    </a:lnTo>
                    <a:lnTo>
                      <a:pt x="403" y="710"/>
                    </a:lnTo>
                    <a:lnTo>
                      <a:pt x="403" y="710"/>
                    </a:lnTo>
                    <a:lnTo>
                      <a:pt x="403" y="710"/>
                    </a:lnTo>
                    <a:lnTo>
                      <a:pt x="403" y="710"/>
                    </a:lnTo>
                    <a:lnTo>
                      <a:pt x="395" y="718"/>
                    </a:lnTo>
                    <a:lnTo>
                      <a:pt x="395" y="718"/>
                    </a:lnTo>
                    <a:lnTo>
                      <a:pt x="395" y="726"/>
                    </a:lnTo>
                    <a:lnTo>
                      <a:pt x="395" y="734"/>
                    </a:lnTo>
                    <a:lnTo>
                      <a:pt x="395" y="734"/>
                    </a:lnTo>
                    <a:lnTo>
                      <a:pt x="395" y="734"/>
                    </a:lnTo>
                    <a:lnTo>
                      <a:pt x="395" y="734"/>
                    </a:lnTo>
                    <a:lnTo>
                      <a:pt x="395" y="742"/>
                    </a:lnTo>
                    <a:lnTo>
                      <a:pt x="395" y="742"/>
                    </a:lnTo>
                    <a:lnTo>
                      <a:pt x="395" y="750"/>
                    </a:lnTo>
                    <a:lnTo>
                      <a:pt x="395" y="750"/>
                    </a:lnTo>
                    <a:lnTo>
                      <a:pt x="403" y="750"/>
                    </a:lnTo>
                    <a:lnTo>
                      <a:pt x="403" y="750"/>
                    </a:lnTo>
                    <a:lnTo>
                      <a:pt x="403" y="758"/>
                    </a:lnTo>
                    <a:lnTo>
                      <a:pt x="403" y="758"/>
                    </a:lnTo>
                    <a:lnTo>
                      <a:pt x="411" y="758"/>
                    </a:lnTo>
                    <a:lnTo>
                      <a:pt x="411" y="758"/>
                    </a:lnTo>
                    <a:lnTo>
                      <a:pt x="411" y="758"/>
                    </a:lnTo>
                    <a:lnTo>
                      <a:pt x="420" y="758"/>
                    </a:lnTo>
                    <a:lnTo>
                      <a:pt x="420" y="758"/>
                    </a:lnTo>
                    <a:lnTo>
                      <a:pt x="420" y="766"/>
                    </a:lnTo>
                    <a:lnTo>
                      <a:pt x="420" y="766"/>
                    </a:lnTo>
                    <a:lnTo>
                      <a:pt x="428" y="766"/>
                    </a:lnTo>
                    <a:lnTo>
                      <a:pt x="428" y="766"/>
                    </a:lnTo>
                    <a:lnTo>
                      <a:pt x="428" y="766"/>
                    </a:lnTo>
                    <a:lnTo>
                      <a:pt x="428" y="766"/>
                    </a:lnTo>
                    <a:lnTo>
                      <a:pt x="436" y="766"/>
                    </a:lnTo>
                    <a:lnTo>
                      <a:pt x="436" y="766"/>
                    </a:lnTo>
                    <a:lnTo>
                      <a:pt x="444" y="766"/>
                    </a:lnTo>
                    <a:lnTo>
                      <a:pt x="452" y="766"/>
                    </a:lnTo>
                    <a:lnTo>
                      <a:pt x="452" y="766"/>
                    </a:lnTo>
                    <a:lnTo>
                      <a:pt x="460" y="775"/>
                    </a:lnTo>
                    <a:lnTo>
                      <a:pt x="452" y="775"/>
                    </a:lnTo>
                    <a:lnTo>
                      <a:pt x="460" y="775"/>
                    </a:lnTo>
                    <a:lnTo>
                      <a:pt x="460" y="775"/>
                    </a:lnTo>
                    <a:lnTo>
                      <a:pt x="460" y="775"/>
                    </a:lnTo>
                    <a:lnTo>
                      <a:pt x="460" y="775"/>
                    </a:lnTo>
                    <a:lnTo>
                      <a:pt x="468" y="775"/>
                    </a:lnTo>
                    <a:lnTo>
                      <a:pt x="476" y="775"/>
                    </a:lnTo>
                    <a:lnTo>
                      <a:pt x="476" y="775"/>
                    </a:lnTo>
                    <a:lnTo>
                      <a:pt x="476" y="775"/>
                    </a:lnTo>
                    <a:lnTo>
                      <a:pt x="476" y="775"/>
                    </a:lnTo>
                    <a:lnTo>
                      <a:pt x="492" y="775"/>
                    </a:lnTo>
                    <a:lnTo>
                      <a:pt x="500" y="775"/>
                    </a:lnTo>
                    <a:lnTo>
                      <a:pt x="500" y="775"/>
                    </a:lnTo>
                    <a:lnTo>
                      <a:pt x="500" y="775"/>
                    </a:lnTo>
                    <a:lnTo>
                      <a:pt x="508" y="775"/>
                    </a:lnTo>
                    <a:lnTo>
                      <a:pt x="508" y="775"/>
                    </a:lnTo>
                    <a:lnTo>
                      <a:pt x="508" y="775"/>
                    </a:lnTo>
                    <a:lnTo>
                      <a:pt x="508" y="775"/>
                    </a:lnTo>
                    <a:lnTo>
                      <a:pt x="516" y="775"/>
                    </a:lnTo>
                    <a:lnTo>
                      <a:pt x="516" y="775"/>
                    </a:lnTo>
                    <a:lnTo>
                      <a:pt x="516" y="775"/>
                    </a:lnTo>
                    <a:lnTo>
                      <a:pt x="524" y="775"/>
                    </a:lnTo>
                    <a:lnTo>
                      <a:pt x="524" y="775"/>
                    </a:lnTo>
                    <a:lnTo>
                      <a:pt x="524" y="775"/>
                    </a:lnTo>
                    <a:lnTo>
                      <a:pt x="524" y="775"/>
                    </a:lnTo>
                    <a:lnTo>
                      <a:pt x="524" y="775"/>
                    </a:lnTo>
                    <a:lnTo>
                      <a:pt x="540" y="766"/>
                    </a:lnTo>
                    <a:lnTo>
                      <a:pt x="557" y="766"/>
                    </a:lnTo>
                    <a:lnTo>
                      <a:pt x="557" y="766"/>
                    </a:lnTo>
                    <a:lnTo>
                      <a:pt x="557" y="766"/>
                    </a:lnTo>
                    <a:lnTo>
                      <a:pt x="557" y="766"/>
                    </a:lnTo>
                    <a:lnTo>
                      <a:pt x="557" y="766"/>
                    </a:lnTo>
                    <a:lnTo>
                      <a:pt x="565" y="758"/>
                    </a:lnTo>
                    <a:lnTo>
                      <a:pt x="565" y="758"/>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9" y="742"/>
                    </a:lnTo>
                    <a:lnTo>
                      <a:pt x="589" y="742"/>
                    </a:lnTo>
                    <a:lnTo>
                      <a:pt x="597" y="742"/>
                    </a:lnTo>
                    <a:lnTo>
                      <a:pt x="597" y="742"/>
                    </a:lnTo>
                    <a:lnTo>
                      <a:pt x="597" y="742"/>
                    </a:lnTo>
                    <a:lnTo>
                      <a:pt x="613" y="742"/>
                    </a:lnTo>
                    <a:lnTo>
                      <a:pt x="621" y="742"/>
                    </a:lnTo>
                    <a:lnTo>
                      <a:pt x="621" y="742"/>
                    </a:lnTo>
                    <a:lnTo>
                      <a:pt x="621" y="742"/>
                    </a:lnTo>
                    <a:lnTo>
                      <a:pt x="621" y="742"/>
                    </a:lnTo>
                    <a:lnTo>
                      <a:pt x="621" y="742"/>
                    </a:lnTo>
                    <a:lnTo>
                      <a:pt x="637" y="742"/>
                    </a:lnTo>
                    <a:lnTo>
                      <a:pt x="637" y="742"/>
                    </a:lnTo>
                    <a:lnTo>
                      <a:pt x="653" y="742"/>
                    </a:lnTo>
                    <a:lnTo>
                      <a:pt x="653" y="742"/>
                    </a:lnTo>
                    <a:lnTo>
                      <a:pt x="653" y="742"/>
                    </a:lnTo>
                    <a:lnTo>
                      <a:pt x="653" y="742"/>
                    </a:lnTo>
                    <a:lnTo>
                      <a:pt x="661" y="742"/>
                    </a:lnTo>
                    <a:lnTo>
                      <a:pt x="661" y="742"/>
                    </a:lnTo>
                    <a:lnTo>
                      <a:pt x="669" y="742"/>
                    </a:lnTo>
                    <a:lnTo>
                      <a:pt x="669" y="742"/>
                    </a:lnTo>
                    <a:lnTo>
                      <a:pt x="677" y="742"/>
                    </a:lnTo>
                    <a:lnTo>
                      <a:pt x="677" y="742"/>
                    </a:lnTo>
                    <a:lnTo>
                      <a:pt x="677" y="742"/>
                    </a:lnTo>
                    <a:lnTo>
                      <a:pt x="677" y="742"/>
                    </a:lnTo>
                    <a:lnTo>
                      <a:pt x="685" y="742"/>
                    </a:lnTo>
                    <a:lnTo>
                      <a:pt x="685" y="742"/>
                    </a:lnTo>
                    <a:lnTo>
                      <a:pt x="685" y="742"/>
                    </a:lnTo>
                    <a:lnTo>
                      <a:pt x="694" y="742"/>
                    </a:lnTo>
                    <a:lnTo>
                      <a:pt x="702" y="742"/>
                    </a:lnTo>
                    <a:lnTo>
                      <a:pt x="702" y="742"/>
                    </a:lnTo>
                    <a:lnTo>
                      <a:pt x="702" y="742"/>
                    </a:lnTo>
                    <a:lnTo>
                      <a:pt x="702" y="742"/>
                    </a:lnTo>
                    <a:lnTo>
                      <a:pt x="702" y="750"/>
                    </a:lnTo>
                    <a:lnTo>
                      <a:pt x="718" y="750"/>
                    </a:lnTo>
                    <a:lnTo>
                      <a:pt x="718" y="750"/>
                    </a:lnTo>
                    <a:lnTo>
                      <a:pt x="718" y="750"/>
                    </a:lnTo>
                    <a:lnTo>
                      <a:pt x="726" y="758"/>
                    </a:lnTo>
                    <a:lnTo>
                      <a:pt x="726" y="758"/>
                    </a:lnTo>
                    <a:lnTo>
                      <a:pt x="726" y="766"/>
                    </a:lnTo>
                    <a:lnTo>
                      <a:pt x="726" y="766"/>
                    </a:lnTo>
                    <a:lnTo>
                      <a:pt x="726" y="766"/>
                    </a:lnTo>
                    <a:lnTo>
                      <a:pt x="726" y="766"/>
                    </a:lnTo>
                    <a:lnTo>
                      <a:pt x="734" y="766"/>
                    </a:lnTo>
                    <a:lnTo>
                      <a:pt x="734" y="766"/>
                    </a:lnTo>
                    <a:lnTo>
                      <a:pt x="734" y="766"/>
                    </a:lnTo>
                    <a:lnTo>
                      <a:pt x="734" y="766"/>
                    </a:lnTo>
                    <a:lnTo>
                      <a:pt x="742" y="758"/>
                    </a:lnTo>
                    <a:lnTo>
                      <a:pt x="750" y="758"/>
                    </a:lnTo>
                    <a:lnTo>
                      <a:pt x="750" y="758"/>
                    </a:lnTo>
                    <a:lnTo>
                      <a:pt x="750" y="758"/>
                    </a:lnTo>
                    <a:lnTo>
                      <a:pt x="750" y="758"/>
                    </a:lnTo>
                    <a:lnTo>
                      <a:pt x="758" y="758"/>
                    </a:lnTo>
                    <a:lnTo>
                      <a:pt x="758" y="758"/>
                    </a:lnTo>
                    <a:lnTo>
                      <a:pt x="766" y="750"/>
                    </a:lnTo>
                    <a:lnTo>
                      <a:pt x="758" y="750"/>
                    </a:lnTo>
                    <a:lnTo>
                      <a:pt x="75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1" name="Freeform 3097"/>
              <p:cNvSpPr>
                <a:spLocks/>
              </p:cNvSpPr>
              <p:nvPr/>
            </p:nvSpPr>
            <p:spPr bwMode="auto">
              <a:xfrm>
                <a:off x="3029" y="655"/>
                <a:ext cx="48" cy="48"/>
              </a:xfrm>
              <a:custGeom>
                <a:avLst/>
                <a:gdLst/>
                <a:ahLst/>
                <a:cxnLst>
                  <a:cxn ang="0">
                    <a:pos x="24" y="16"/>
                  </a:cxn>
                  <a:cxn ang="0">
                    <a:pos x="24" y="24"/>
                  </a:cxn>
                  <a:cxn ang="0">
                    <a:pos x="32" y="24"/>
                  </a:cxn>
                  <a:cxn ang="0">
                    <a:pos x="32" y="24"/>
                  </a:cxn>
                  <a:cxn ang="0">
                    <a:pos x="32" y="24"/>
                  </a:cxn>
                  <a:cxn ang="0">
                    <a:pos x="24" y="24"/>
                  </a:cxn>
                  <a:cxn ang="0">
                    <a:pos x="24" y="16"/>
                  </a:cxn>
                  <a:cxn ang="0">
                    <a:pos x="16" y="24"/>
                  </a:cxn>
                  <a:cxn ang="0">
                    <a:pos x="16" y="24"/>
                  </a:cxn>
                  <a:cxn ang="0">
                    <a:pos x="24" y="24"/>
                  </a:cxn>
                  <a:cxn ang="0">
                    <a:pos x="24" y="24"/>
                  </a:cxn>
                  <a:cxn ang="0">
                    <a:pos x="32" y="24"/>
                  </a:cxn>
                  <a:cxn ang="0">
                    <a:pos x="32" y="32"/>
                  </a:cxn>
                  <a:cxn ang="0">
                    <a:pos x="32" y="32"/>
                  </a:cxn>
                  <a:cxn ang="0">
                    <a:pos x="40" y="32"/>
                  </a:cxn>
                  <a:cxn ang="0">
                    <a:pos x="40" y="40"/>
                  </a:cxn>
                  <a:cxn ang="0">
                    <a:pos x="48" y="40"/>
                  </a:cxn>
                  <a:cxn ang="0">
                    <a:pos x="48" y="40"/>
                  </a:cxn>
                  <a:cxn ang="0">
                    <a:pos x="48" y="40"/>
                  </a:cxn>
                  <a:cxn ang="0">
                    <a:pos x="40" y="40"/>
                  </a:cxn>
                  <a:cxn ang="0">
                    <a:pos x="40" y="40"/>
                  </a:cxn>
                  <a:cxn ang="0">
                    <a:pos x="40" y="40"/>
                  </a:cxn>
                  <a:cxn ang="0">
                    <a:pos x="32" y="40"/>
                  </a:cxn>
                  <a:cxn ang="0">
                    <a:pos x="32" y="40"/>
                  </a:cxn>
                  <a:cxn ang="0">
                    <a:pos x="24" y="40"/>
                  </a:cxn>
                  <a:cxn ang="0">
                    <a:pos x="32" y="40"/>
                  </a:cxn>
                  <a:cxn ang="0">
                    <a:pos x="32" y="48"/>
                  </a:cxn>
                  <a:cxn ang="0">
                    <a:pos x="24" y="48"/>
                  </a:cxn>
                  <a:cxn ang="0">
                    <a:pos x="24" y="48"/>
                  </a:cxn>
                  <a:cxn ang="0">
                    <a:pos x="16" y="48"/>
                  </a:cxn>
                  <a:cxn ang="0">
                    <a:pos x="8" y="48"/>
                  </a:cxn>
                  <a:cxn ang="0">
                    <a:pos x="8" y="40"/>
                  </a:cxn>
                  <a:cxn ang="0">
                    <a:pos x="8" y="40"/>
                  </a:cxn>
                  <a:cxn ang="0">
                    <a:pos x="8" y="40"/>
                  </a:cxn>
                  <a:cxn ang="0">
                    <a:pos x="8" y="40"/>
                  </a:cxn>
                  <a:cxn ang="0">
                    <a:pos x="8" y="32"/>
                  </a:cxn>
                  <a:cxn ang="0">
                    <a:pos x="16" y="32"/>
                  </a:cxn>
                  <a:cxn ang="0">
                    <a:pos x="16" y="32"/>
                  </a:cxn>
                  <a:cxn ang="0">
                    <a:pos x="16" y="32"/>
                  </a:cxn>
                  <a:cxn ang="0">
                    <a:pos x="8" y="32"/>
                  </a:cxn>
                  <a:cxn ang="0">
                    <a:pos x="0" y="24"/>
                  </a:cxn>
                  <a:cxn ang="0">
                    <a:pos x="8" y="24"/>
                  </a:cxn>
                  <a:cxn ang="0">
                    <a:pos x="8" y="16"/>
                  </a:cxn>
                  <a:cxn ang="0">
                    <a:pos x="8" y="16"/>
                  </a:cxn>
                  <a:cxn ang="0">
                    <a:pos x="8" y="16"/>
                  </a:cxn>
                  <a:cxn ang="0">
                    <a:pos x="0" y="16"/>
                  </a:cxn>
                  <a:cxn ang="0">
                    <a:pos x="0" y="8"/>
                  </a:cxn>
                  <a:cxn ang="0">
                    <a:pos x="0" y="8"/>
                  </a:cxn>
                  <a:cxn ang="0">
                    <a:pos x="0" y="8"/>
                  </a:cxn>
                  <a:cxn ang="0">
                    <a:pos x="0" y="0"/>
                  </a:cxn>
                  <a:cxn ang="0">
                    <a:pos x="0" y="0"/>
                  </a:cxn>
                  <a:cxn ang="0">
                    <a:pos x="8" y="8"/>
                  </a:cxn>
                  <a:cxn ang="0">
                    <a:pos x="8" y="8"/>
                  </a:cxn>
                  <a:cxn ang="0">
                    <a:pos x="16" y="8"/>
                  </a:cxn>
                  <a:cxn ang="0">
                    <a:pos x="24" y="16"/>
                  </a:cxn>
                  <a:cxn ang="0">
                    <a:pos x="24" y="16"/>
                  </a:cxn>
                  <a:cxn ang="0">
                    <a:pos x="32" y="24"/>
                  </a:cxn>
                  <a:cxn ang="0">
                    <a:pos x="24" y="16"/>
                  </a:cxn>
                </a:cxnLst>
                <a:rect l="0" t="0" r="r" b="b"/>
                <a:pathLst>
                  <a:path w="48" h="48">
                    <a:moveTo>
                      <a:pt x="24" y="16"/>
                    </a:moveTo>
                    <a:lnTo>
                      <a:pt x="24" y="16"/>
                    </a:lnTo>
                    <a:lnTo>
                      <a:pt x="24" y="16"/>
                    </a:lnTo>
                    <a:lnTo>
                      <a:pt x="24" y="24"/>
                    </a:lnTo>
                    <a:lnTo>
                      <a:pt x="32" y="24"/>
                    </a:lnTo>
                    <a:lnTo>
                      <a:pt x="32" y="24"/>
                    </a:lnTo>
                    <a:lnTo>
                      <a:pt x="32" y="24"/>
                    </a:lnTo>
                    <a:lnTo>
                      <a:pt x="32" y="24"/>
                    </a:lnTo>
                    <a:lnTo>
                      <a:pt x="32" y="24"/>
                    </a:lnTo>
                    <a:lnTo>
                      <a:pt x="32" y="24"/>
                    </a:lnTo>
                    <a:lnTo>
                      <a:pt x="24" y="24"/>
                    </a:lnTo>
                    <a:lnTo>
                      <a:pt x="24" y="24"/>
                    </a:lnTo>
                    <a:lnTo>
                      <a:pt x="24" y="24"/>
                    </a:lnTo>
                    <a:lnTo>
                      <a:pt x="24" y="16"/>
                    </a:lnTo>
                    <a:lnTo>
                      <a:pt x="24" y="24"/>
                    </a:lnTo>
                    <a:lnTo>
                      <a:pt x="16" y="24"/>
                    </a:lnTo>
                    <a:lnTo>
                      <a:pt x="16" y="24"/>
                    </a:lnTo>
                    <a:lnTo>
                      <a:pt x="16" y="24"/>
                    </a:lnTo>
                    <a:lnTo>
                      <a:pt x="16" y="24"/>
                    </a:lnTo>
                    <a:lnTo>
                      <a:pt x="24" y="24"/>
                    </a:lnTo>
                    <a:lnTo>
                      <a:pt x="24" y="24"/>
                    </a:lnTo>
                    <a:lnTo>
                      <a:pt x="24" y="24"/>
                    </a:lnTo>
                    <a:lnTo>
                      <a:pt x="24" y="24"/>
                    </a:lnTo>
                    <a:lnTo>
                      <a:pt x="32" y="24"/>
                    </a:lnTo>
                    <a:lnTo>
                      <a:pt x="32" y="32"/>
                    </a:lnTo>
                    <a:lnTo>
                      <a:pt x="32" y="32"/>
                    </a:lnTo>
                    <a:lnTo>
                      <a:pt x="32" y="32"/>
                    </a:lnTo>
                    <a:lnTo>
                      <a:pt x="32" y="32"/>
                    </a:lnTo>
                    <a:lnTo>
                      <a:pt x="40" y="32"/>
                    </a:lnTo>
                    <a:lnTo>
                      <a:pt x="40" y="32"/>
                    </a:lnTo>
                    <a:lnTo>
                      <a:pt x="40" y="32"/>
                    </a:lnTo>
                    <a:lnTo>
                      <a:pt x="40"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24" y="40"/>
                    </a:lnTo>
                    <a:lnTo>
                      <a:pt x="24" y="40"/>
                    </a:lnTo>
                    <a:lnTo>
                      <a:pt x="32" y="40"/>
                    </a:lnTo>
                    <a:lnTo>
                      <a:pt x="32" y="48"/>
                    </a:lnTo>
                    <a:lnTo>
                      <a:pt x="32" y="48"/>
                    </a:lnTo>
                    <a:lnTo>
                      <a:pt x="32" y="48"/>
                    </a:lnTo>
                    <a:lnTo>
                      <a:pt x="24" y="48"/>
                    </a:lnTo>
                    <a:lnTo>
                      <a:pt x="24" y="48"/>
                    </a:lnTo>
                    <a:lnTo>
                      <a:pt x="24" y="48"/>
                    </a:lnTo>
                    <a:lnTo>
                      <a:pt x="24" y="48"/>
                    </a:lnTo>
                    <a:lnTo>
                      <a:pt x="16" y="48"/>
                    </a:lnTo>
                    <a:lnTo>
                      <a:pt x="16" y="48"/>
                    </a:lnTo>
                    <a:lnTo>
                      <a:pt x="8" y="48"/>
                    </a:lnTo>
                    <a:lnTo>
                      <a:pt x="8" y="48"/>
                    </a:lnTo>
                    <a:lnTo>
                      <a:pt x="8" y="40"/>
                    </a:lnTo>
                    <a:lnTo>
                      <a:pt x="8" y="40"/>
                    </a:lnTo>
                    <a:lnTo>
                      <a:pt x="8" y="40"/>
                    </a:lnTo>
                    <a:lnTo>
                      <a:pt x="8" y="40"/>
                    </a:lnTo>
                    <a:lnTo>
                      <a:pt x="8" y="40"/>
                    </a:lnTo>
                    <a:lnTo>
                      <a:pt x="8" y="40"/>
                    </a:lnTo>
                    <a:lnTo>
                      <a:pt x="8" y="40"/>
                    </a:lnTo>
                    <a:lnTo>
                      <a:pt x="8" y="40"/>
                    </a:lnTo>
                    <a:lnTo>
                      <a:pt x="8" y="32"/>
                    </a:lnTo>
                    <a:lnTo>
                      <a:pt x="8" y="32"/>
                    </a:lnTo>
                    <a:lnTo>
                      <a:pt x="16" y="32"/>
                    </a:lnTo>
                    <a:lnTo>
                      <a:pt x="16" y="32"/>
                    </a:lnTo>
                    <a:lnTo>
                      <a:pt x="16" y="32"/>
                    </a:lnTo>
                    <a:lnTo>
                      <a:pt x="16" y="32"/>
                    </a:lnTo>
                    <a:lnTo>
                      <a:pt x="16" y="32"/>
                    </a:lnTo>
                    <a:lnTo>
                      <a:pt x="8" y="32"/>
                    </a:lnTo>
                    <a:lnTo>
                      <a:pt x="8" y="32"/>
                    </a:lnTo>
                    <a:lnTo>
                      <a:pt x="8" y="32"/>
                    </a:lnTo>
                    <a:lnTo>
                      <a:pt x="0" y="24"/>
                    </a:lnTo>
                    <a:lnTo>
                      <a:pt x="0" y="24"/>
                    </a:lnTo>
                    <a:lnTo>
                      <a:pt x="8" y="24"/>
                    </a:lnTo>
                    <a:lnTo>
                      <a:pt x="8" y="24"/>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0" y="0"/>
                    </a:lnTo>
                    <a:lnTo>
                      <a:pt x="8" y="8"/>
                    </a:lnTo>
                    <a:lnTo>
                      <a:pt x="8" y="8"/>
                    </a:lnTo>
                    <a:lnTo>
                      <a:pt x="8" y="8"/>
                    </a:lnTo>
                    <a:lnTo>
                      <a:pt x="8" y="8"/>
                    </a:lnTo>
                    <a:lnTo>
                      <a:pt x="16" y="8"/>
                    </a:lnTo>
                    <a:lnTo>
                      <a:pt x="16" y="16"/>
                    </a:lnTo>
                    <a:lnTo>
                      <a:pt x="24" y="16"/>
                    </a:lnTo>
                    <a:lnTo>
                      <a:pt x="24" y="16"/>
                    </a:lnTo>
                    <a:lnTo>
                      <a:pt x="24" y="16"/>
                    </a:lnTo>
                    <a:lnTo>
                      <a:pt x="32" y="24"/>
                    </a:lnTo>
                    <a:lnTo>
                      <a:pt x="32" y="24"/>
                    </a:lnTo>
                    <a:lnTo>
                      <a:pt x="32" y="24"/>
                    </a:lnTo>
                    <a:lnTo>
                      <a:pt x="24"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2" name="Freeform 3098"/>
              <p:cNvSpPr>
                <a:spLocks noEditPoints="1"/>
              </p:cNvSpPr>
              <p:nvPr/>
            </p:nvSpPr>
            <p:spPr bwMode="auto">
              <a:xfrm>
                <a:off x="3029" y="655"/>
                <a:ext cx="48" cy="56"/>
              </a:xfrm>
              <a:custGeom>
                <a:avLst/>
                <a:gdLst/>
                <a:ahLst/>
                <a:cxnLst>
                  <a:cxn ang="0">
                    <a:pos x="24" y="24"/>
                  </a:cxn>
                  <a:cxn ang="0">
                    <a:pos x="32" y="24"/>
                  </a:cxn>
                  <a:cxn ang="0">
                    <a:pos x="24" y="24"/>
                  </a:cxn>
                  <a:cxn ang="0">
                    <a:pos x="24" y="24"/>
                  </a:cxn>
                  <a:cxn ang="0">
                    <a:pos x="24" y="24"/>
                  </a:cxn>
                  <a:cxn ang="0">
                    <a:pos x="24" y="24"/>
                  </a:cxn>
                  <a:cxn ang="0">
                    <a:pos x="32" y="32"/>
                  </a:cxn>
                  <a:cxn ang="0">
                    <a:pos x="40" y="32"/>
                  </a:cxn>
                  <a:cxn ang="0">
                    <a:pos x="48" y="40"/>
                  </a:cxn>
                  <a:cxn ang="0">
                    <a:pos x="48" y="40"/>
                  </a:cxn>
                  <a:cxn ang="0">
                    <a:pos x="40" y="40"/>
                  </a:cxn>
                  <a:cxn ang="0">
                    <a:pos x="32" y="40"/>
                  </a:cxn>
                  <a:cxn ang="0">
                    <a:pos x="32" y="40"/>
                  </a:cxn>
                  <a:cxn ang="0">
                    <a:pos x="32" y="40"/>
                  </a:cxn>
                  <a:cxn ang="0">
                    <a:pos x="32" y="48"/>
                  </a:cxn>
                  <a:cxn ang="0">
                    <a:pos x="16" y="48"/>
                  </a:cxn>
                  <a:cxn ang="0">
                    <a:pos x="8" y="40"/>
                  </a:cxn>
                  <a:cxn ang="0">
                    <a:pos x="8" y="40"/>
                  </a:cxn>
                  <a:cxn ang="0">
                    <a:pos x="8" y="40"/>
                  </a:cxn>
                  <a:cxn ang="0">
                    <a:pos x="16" y="32"/>
                  </a:cxn>
                  <a:cxn ang="0">
                    <a:pos x="16" y="32"/>
                  </a:cxn>
                  <a:cxn ang="0">
                    <a:pos x="0" y="24"/>
                  </a:cxn>
                  <a:cxn ang="0">
                    <a:pos x="8" y="24"/>
                  </a:cxn>
                  <a:cxn ang="0">
                    <a:pos x="8" y="16"/>
                  </a:cxn>
                  <a:cxn ang="0">
                    <a:pos x="0" y="8"/>
                  </a:cxn>
                  <a:cxn ang="0">
                    <a:pos x="0" y="8"/>
                  </a:cxn>
                  <a:cxn ang="0">
                    <a:pos x="0" y="0"/>
                  </a:cxn>
                  <a:cxn ang="0">
                    <a:pos x="0" y="0"/>
                  </a:cxn>
                  <a:cxn ang="0">
                    <a:pos x="8" y="8"/>
                  </a:cxn>
                  <a:cxn ang="0">
                    <a:pos x="16" y="16"/>
                  </a:cxn>
                  <a:cxn ang="0">
                    <a:pos x="32" y="24"/>
                  </a:cxn>
                  <a:cxn ang="0">
                    <a:pos x="32" y="24"/>
                  </a:cxn>
                  <a:cxn ang="0">
                    <a:pos x="24" y="16"/>
                  </a:cxn>
                  <a:cxn ang="0">
                    <a:pos x="16" y="8"/>
                  </a:cxn>
                  <a:cxn ang="0">
                    <a:pos x="8" y="8"/>
                  </a:cxn>
                  <a:cxn ang="0">
                    <a:pos x="0" y="0"/>
                  </a:cxn>
                  <a:cxn ang="0">
                    <a:pos x="0" y="8"/>
                  </a:cxn>
                  <a:cxn ang="0">
                    <a:pos x="0" y="8"/>
                  </a:cxn>
                  <a:cxn ang="0">
                    <a:pos x="8" y="16"/>
                  </a:cxn>
                  <a:cxn ang="0">
                    <a:pos x="8" y="16"/>
                  </a:cxn>
                  <a:cxn ang="0">
                    <a:pos x="8" y="24"/>
                  </a:cxn>
                  <a:cxn ang="0">
                    <a:pos x="8" y="32"/>
                  </a:cxn>
                  <a:cxn ang="0">
                    <a:pos x="16" y="32"/>
                  </a:cxn>
                  <a:cxn ang="0">
                    <a:pos x="8" y="32"/>
                  </a:cxn>
                  <a:cxn ang="0">
                    <a:pos x="8" y="40"/>
                  </a:cxn>
                  <a:cxn ang="0">
                    <a:pos x="8" y="40"/>
                  </a:cxn>
                  <a:cxn ang="0">
                    <a:pos x="8" y="48"/>
                  </a:cxn>
                  <a:cxn ang="0">
                    <a:pos x="24" y="48"/>
                  </a:cxn>
                  <a:cxn ang="0">
                    <a:pos x="32" y="48"/>
                  </a:cxn>
                  <a:cxn ang="0">
                    <a:pos x="24" y="40"/>
                  </a:cxn>
                  <a:cxn ang="0">
                    <a:pos x="32" y="40"/>
                  </a:cxn>
                  <a:cxn ang="0">
                    <a:pos x="40" y="40"/>
                  </a:cxn>
                  <a:cxn ang="0">
                    <a:pos x="40" y="40"/>
                  </a:cxn>
                  <a:cxn ang="0">
                    <a:pos x="48" y="40"/>
                  </a:cxn>
                  <a:cxn ang="0">
                    <a:pos x="40" y="40"/>
                  </a:cxn>
                  <a:cxn ang="0">
                    <a:pos x="32" y="32"/>
                  </a:cxn>
                  <a:cxn ang="0">
                    <a:pos x="32" y="24"/>
                  </a:cxn>
                  <a:cxn ang="0">
                    <a:pos x="24" y="24"/>
                  </a:cxn>
                  <a:cxn ang="0">
                    <a:pos x="16" y="24"/>
                  </a:cxn>
                  <a:cxn ang="0">
                    <a:pos x="24" y="16"/>
                  </a:cxn>
                  <a:cxn ang="0">
                    <a:pos x="32" y="24"/>
                  </a:cxn>
                  <a:cxn ang="0">
                    <a:pos x="32" y="24"/>
                  </a:cxn>
                  <a:cxn ang="0">
                    <a:pos x="24" y="16"/>
                  </a:cxn>
                </a:cxnLst>
                <a:rect l="0" t="0" r="r" b="b"/>
                <a:pathLst>
                  <a:path w="48" h="56">
                    <a:moveTo>
                      <a:pt x="24" y="16"/>
                    </a:moveTo>
                    <a:lnTo>
                      <a:pt x="24" y="16"/>
                    </a:lnTo>
                    <a:lnTo>
                      <a:pt x="24" y="16"/>
                    </a:lnTo>
                    <a:lnTo>
                      <a:pt x="24" y="16"/>
                    </a:lnTo>
                    <a:lnTo>
                      <a:pt x="24" y="16"/>
                    </a:lnTo>
                    <a:lnTo>
                      <a:pt x="24" y="16"/>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16"/>
                    </a:lnTo>
                    <a:lnTo>
                      <a:pt x="24" y="24"/>
                    </a:lnTo>
                    <a:lnTo>
                      <a:pt x="24"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40"/>
                    </a:lnTo>
                    <a:lnTo>
                      <a:pt x="32" y="40"/>
                    </a:lnTo>
                    <a:lnTo>
                      <a:pt x="32" y="40"/>
                    </a:lnTo>
                    <a:lnTo>
                      <a:pt x="24" y="40"/>
                    </a:lnTo>
                    <a:lnTo>
                      <a:pt x="24" y="40"/>
                    </a:lnTo>
                    <a:lnTo>
                      <a:pt x="24" y="40"/>
                    </a:lnTo>
                    <a:lnTo>
                      <a:pt x="24" y="40"/>
                    </a:lnTo>
                    <a:lnTo>
                      <a:pt x="32" y="40"/>
                    </a:lnTo>
                    <a:lnTo>
                      <a:pt x="32" y="40"/>
                    </a:lnTo>
                    <a:lnTo>
                      <a:pt x="32" y="48"/>
                    </a:lnTo>
                    <a:lnTo>
                      <a:pt x="32" y="48"/>
                    </a:lnTo>
                    <a:lnTo>
                      <a:pt x="32" y="48"/>
                    </a:lnTo>
                    <a:lnTo>
                      <a:pt x="32" y="48"/>
                    </a:lnTo>
                    <a:lnTo>
                      <a:pt x="32" y="48"/>
                    </a:lnTo>
                    <a:lnTo>
                      <a:pt x="32" y="48"/>
                    </a:lnTo>
                    <a:lnTo>
                      <a:pt x="32" y="48"/>
                    </a:lnTo>
                    <a:lnTo>
                      <a:pt x="24" y="48"/>
                    </a:lnTo>
                    <a:lnTo>
                      <a:pt x="24" y="48"/>
                    </a:lnTo>
                    <a:lnTo>
                      <a:pt x="24" y="56"/>
                    </a:lnTo>
                    <a:lnTo>
                      <a:pt x="24" y="56"/>
                    </a:lnTo>
                    <a:lnTo>
                      <a:pt x="24" y="48"/>
                    </a:lnTo>
                    <a:lnTo>
                      <a:pt x="16" y="48"/>
                    </a:lnTo>
                    <a:lnTo>
                      <a:pt x="16" y="48"/>
                    </a:lnTo>
                    <a:lnTo>
                      <a:pt x="16"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0" y="24"/>
                    </a:lnTo>
                    <a:lnTo>
                      <a:pt x="0" y="24"/>
                    </a:lnTo>
                    <a:lnTo>
                      <a:pt x="0" y="24"/>
                    </a:lnTo>
                    <a:lnTo>
                      <a:pt x="0"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24" y="8"/>
                    </a:lnTo>
                    <a:lnTo>
                      <a:pt x="24" y="16"/>
                    </a:lnTo>
                    <a:lnTo>
                      <a:pt x="24" y="16"/>
                    </a:lnTo>
                    <a:lnTo>
                      <a:pt x="24" y="16"/>
                    </a:lnTo>
                    <a:lnTo>
                      <a:pt x="24" y="16"/>
                    </a:lnTo>
                    <a:lnTo>
                      <a:pt x="24" y="16"/>
                    </a:lnTo>
                    <a:lnTo>
                      <a:pt x="32" y="24"/>
                    </a:lnTo>
                    <a:lnTo>
                      <a:pt x="32" y="24"/>
                    </a:lnTo>
                    <a:lnTo>
                      <a:pt x="32" y="24"/>
                    </a:lnTo>
                    <a:lnTo>
                      <a:pt x="32" y="24"/>
                    </a:lnTo>
                    <a:lnTo>
                      <a:pt x="32" y="24"/>
                    </a:lnTo>
                    <a:lnTo>
                      <a:pt x="32" y="24"/>
                    </a:lnTo>
                    <a:lnTo>
                      <a:pt x="24" y="16"/>
                    </a:lnTo>
                    <a:close/>
                    <a:moveTo>
                      <a:pt x="32" y="24"/>
                    </a:moveTo>
                    <a:lnTo>
                      <a:pt x="32" y="24"/>
                    </a:lnTo>
                    <a:lnTo>
                      <a:pt x="32" y="24"/>
                    </a:lnTo>
                    <a:lnTo>
                      <a:pt x="32" y="24"/>
                    </a:lnTo>
                    <a:lnTo>
                      <a:pt x="32" y="24"/>
                    </a:lnTo>
                    <a:lnTo>
                      <a:pt x="24" y="16"/>
                    </a:lnTo>
                    <a:lnTo>
                      <a:pt x="24" y="16"/>
                    </a:lnTo>
                    <a:lnTo>
                      <a:pt x="24" y="16"/>
                    </a:lnTo>
                    <a:lnTo>
                      <a:pt x="24" y="16"/>
                    </a:lnTo>
                    <a:lnTo>
                      <a:pt x="16" y="16"/>
                    </a:lnTo>
                    <a:lnTo>
                      <a:pt x="24" y="16"/>
                    </a:lnTo>
                    <a:lnTo>
                      <a:pt x="16"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16" y="32"/>
                    </a:lnTo>
                    <a:lnTo>
                      <a:pt x="16" y="32"/>
                    </a:lnTo>
                    <a:lnTo>
                      <a:pt x="16" y="32"/>
                    </a:lnTo>
                    <a:lnTo>
                      <a:pt x="16" y="32"/>
                    </a:lnTo>
                    <a:lnTo>
                      <a:pt x="16" y="32"/>
                    </a:lnTo>
                    <a:lnTo>
                      <a:pt x="16" y="40"/>
                    </a:lnTo>
                    <a:lnTo>
                      <a:pt x="16" y="40"/>
                    </a:lnTo>
                    <a:lnTo>
                      <a:pt x="16" y="40"/>
                    </a:lnTo>
                    <a:lnTo>
                      <a:pt x="16" y="32"/>
                    </a:lnTo>
                    <a:lnTo>
                      <a:pt x="16"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16" y="48"/>
                    </a:lnTo>
                    <a:lnTo>
                      <a:pt x="16" y="48"/>
                    </a:lnTo>
                    <a:lnTo>
                      <a:pt x="16"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0"/>
                    </a:lnTo>
                    <a:lnTo>
                      <a:pt x="32" y="40"/>
                    </a:lnTo>
                    <a:lnTo>
                      <a:pt x="24" y="40"/>
                    </a:lnTo>
                    <a:lnTo>
                      <a:pt x="24" y="40"/>
                    </a:lnTo>
                    <a:lnTo>
                      <a:pt x="24" y="40"/>
                    </a:lnTo>
                    <a:lnTo>
                      <a:pt x="24" y="40"/>
                    </a:lnTo>
                    <a:lnTo>
                      <a:pt x="24" y="40"/>
                    </a:lnTo>
                    <a:lnTo>
                      <a:pt x="32" y="40"/>
                    </a:lnTo>
                    <a:lnTo>
                      <a:pt x="32" y="40"/>
                    </a:lnTo>
                    <a:lnTo>
                      <a:pt x="32" y="40"/>
                    </a:lnTo>
                    <a:lnTo>
                      <a:pt x="32" y="40"/>
                    </a:lnTo>
                    <a:lnTo>
                      <a:pt x="32" y="40"/>
                    </a:lnTo>
                    <a:lnTo>
                      <a:pt x="32" y="40"/>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24"/>
                    </a:lnTo>
                    <a:lnTo>
                      <a:pt x="32"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16"/>
                    </a:lnTo>
                    <a:lnTo>
                      <a:pt x="24" y="16"/>
                    </a:lnTo>
                    <a:lnTo>
                      <a:pt x="24" y="16"/>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16"/>
                    </a:lnTo>
                    <a:lnTo>
                      <a:pt x="24" y="16"/>
                    </a:lnTo>
                    <a:lnTo>
                      <a:pt x="24" y="16"/>
                    </a:lnTo>
                    <a:lnTo>
                      <a:pt x="24" y="16"/>
                    </a:lnTo>
                    <a:lnTo>
                      <a:pt x="24" y="16"/>
                    </a:lnTo>
                    <a:lnTo>
                      <a:pt x="24" y="16"/>
                    </a:lnTo>
                    <a:lnTo>
                      <a:pt x="24" y="16"/>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3" name="Freeform 3099"/>
              <p:cNvSpPr>
                <a:spLocks/>
              </p:cNvSpPr>
              <p:nvPr/>
            </p:nvSpPr>
            <p:spPr bwMode="auto">
              <a:xfrm>
                <a:off x="3061" y="663"/>
                <a:ext cx="8" cy="8"/>
              </a:xfrm>
              <a:custGeom>
                <a:avLst/>
                <a:gdLst/>
                <a:ahLst/>
                <a:cxnLst>
                  <a:cxn ang="0">
                    <a:pos x="0" y="0"/>
                  </a:cxn>
                  <a:cxn ang="0">
                    <a:pos x="0" y="8"/>
                  </a:cxn>
                  <a:cxn ang="0">
                    <a:pos x="8" y="8"/>
                  </a:cxn>
                  <a:cxn ang="0">
                    <a:pos x="8" y="8"/>
                  </a:cxn>
                  <a:cxn ang="0">
                    <a:pos x="8" y="8"/>
                  </a:cxn>
                  <a:cxn ang="0">
                    <a:pos x="0" y="8"/>
                  </a:cxn>
                  <a:cxn ang="0">
                    <a:pos x="0" y="0"/>
                  </a:cxn>
                  <a:cxn ang="0">
                    <a:pos x="0" y="0"/>
                  </a:cxn>
                  <a:cxn ang="0">
                    <a:pos x="0" y="0"/>
                  </a:cxn>
                </a:cxnLst>
                <a:rect l="0" t="0" r="r" b="b"/>
                <a:pathLst>
                  <a:path w="8" h="8">
                    <a:moveTo>
                      <a:pt x="0" y="0"/>
                    </a:moveTo>
                    <a:lnTo>
                      <a:pt x="0" y="8"/>
                    </a:lnTo>
                    <a:lnTo>
                      <a:pt x="8" y="8"/>
                    </a:lnTo>
                    <a:lnTo>
                      <a:pt x="8" y="8"/>
                    </a:lnTo>
                    <a:lnTo>
                      <a:pt x="8" y="8"/>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4" name="Freeform 3100"/>
              <p:cNvSpPr>
                <a:spLocks noEditPoints="1"/>
              </p:cNvSpPr>
              <p:nvPr/>
            </p:nvSpPr>
            <p:spPr bwMode="auto">
              <a:xfrm>
                <a:off x="3061" y="663"/>
                <a:ext cx="8" cy="8"/>
              </a:xfrm>
              <a:custGeom>
                <a:avLst/>
                <a:gdLst/>
                <a:ahLst/>
                <a:cxnLst>
                  <a:cxn ang="0">
                    <a:pos x="0" y="0"/>
                  </a:cxn>
                  <a:cxn ang="0">
                    <a:pos x="0"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0"/>
                  </a:cxn>
                  <a:cxn ang="0">
                    <a:pos x="0" y="0"/>
                  </a:cxn>
                  <a:cxn ang="0">
                    <a:pos x="0" y="0"/>
                  </a:cxn>
                </a:cxnLst>
                <a:rect l="0" t="0" r="r" b="b"/>
                <a:pathLst>
                  <a:path w="8" h="8">
                    <a:moveTo>
                      <a:pt x="0" y="0"/>
                    </a:moveTo>
                    <a:lnTo>
                      <a:pt x="0" y="0"/>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close/>
                    <a:moveTo>
                      <a:pt x="0" y="0"/>
                    </a:moveTo>
                    <a:lnTo>
                      <a:pt x="0" y="0"/>
                    </a:lnTo>
                    <a:lnTo>
                      <a:pt x="0" y="0"/>
                    </a:lnTo>
                    <a:lnTo>
                      <a:pt x="0" y="8"/>
                    </a:lnTo>
                    <a:lnTo>
                      <a:pt x="0" y="8"/>
                    </a:lnTo>
                    <a:lnTo>
                      <a:pt x="8" y="8"/>
                    </a:lnTo>
                    <a:lnTo>
                      <a:pt x="8" y="8"/>
                    </a:lnTo>
                    <a:lnTo>
                      <a:pt x="8" y="8"/>
                    </a:lnTo>
                    <a:lnTo>
                      <a:pt x="8" y="8"/>
                    </a:lnTo>
                    <a:lnTo>
                      <a:pt x="8" y="8"/>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5" name="Freeform 3101"/>
              <p:cNvSpPr>
                <a:spLocks/>
              </p:cNvSpPr>
              <p:nvPr/>
            </p:nvSpPr>
            <p:spPr bwMode="auto">
              <a:xfrm>
                <a:off x="3077" y="671"/>
                <a:ext cx="25" cy="16"/>
              </a:xfrm>
              <a:custGeom>
                <a:avLst/>
                <a:gdLst/>
                <a:ahLst/>
                <a:cxnLst>
                  <a:cxn ang="0">
                    <a:pos x="9" y="8"/>
                  </a:cxn>
                  <a:cxn ang="0">
                    <a:pos x="17" y="8"/>
                  </a:cxn>
                  <a:cxn ang="0">
                    <a:pos x="17" y="8"/>
                  </a:cxn>
                  <a:cxn ang="0">
                    <a:pos x="17" y="0"/>
                  </a:cxn>
                  <a:cxn ang="0">
                    <a:pos x="9" y="0"/>
                  </a:cxn>
                  <a:cxn ang="0">
                    <a:pos x="9" y="0"/>
                  </a:cxn>
                  <a:cxn ang="0">
                    <a:pos x="17" y="0"/>
                  </a:cxn>
                  <a:cxn ang="0">
                    <a:pos x="17" y="0"/>
                  </a:cxn>
                  <a:cxn ang="0">
                    <a:pos x="17" y="0"/>
                  </a:cxn>
                  <a:cxn ang="0">
                    <a:pos x="17" y="0"/>
                  </a:cxn>
                  <a:cxn ang="0">
                    <a:pos x="17" y="0"/>
                  </a:cxn>
                  <a:cxn ang="0">
                    <a:pos x="25" y="0"/>
                  </a:cxn>
                  <a:cxn ang="0">
                    <a:pos x="25" y="0"/>
                  </a:cxn>
                  <a:cxn ang="0">
                    <a:pos x="25" y="8"/>
                  </a:cxn>
                  <a:cxn ang="0">
                    <a:pos x="25" y="8"/>
                  </a:cxn>
                  <a:cxn ang="0">
                    <a:pos x="17" y="0"/>
                  </a:cxn>
                  <a:cxn ang="0">
                    <a:pos x="17" y="8"/>
                  </a:cxn>
                  <a:cxn ang="0">
                    <a:pos x="25" y="8"/>
                  </a:cxn>
                  <a:cxn ang="0">
                    <a:pos x="25" y="8"/>
                  </a:cxn>
                  <a:cxn ang="0">
                    <a:pos x="25" y="8"/>
                  </a:cxn>
                  <a:cxn ang="0">
                    <a:pos x="25" y="8"/>
                  </a:cxn>
                  <a:cxn ang="0">
                    <a:pos x="25" y="8"/>
                  </a:cxn>
                  <a:cxn ang="0">
                    <a:pos x="25" y="8"/>
                  </a:cxn>
                  <a:cxn ang="0">
                    <a:pos x="25" y="16"/>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0"/>
                  </a:cxn>
                  <a:cxn ang="0">
                    <a:pos x="9" y="0"/>
                  </a:cxn>
                  <a:cxn ang="0">
                    <a:pos x="9" y="8"/>
                  </a:cxn>
                  <a:cxn ang="0">
                    <a:pos x="9" y="8"/>
                  </a:cxn>
                </a:cxnLst>
                <a:rect l="0" t="0" r="r" b="b"/>
                <a:pathLst>
                  <a:path w="25" h="16">
                    <a:moveTo>
                      <a:pt x="9" y="8"/>
                    </a:moveTo>
                    <a:lnTo>
                      <a:pt x="17" y="8"/>
                    </a:lnTo>
                    <a:lnTo>
                      <a:pt x="17" y="8"/>
                    </a:lnTo>
                    <a:lnTo>
                      <a:pt x="17" y="0"/>
                    </a:lnTo>
                    <a:lnTo>
                      <a:pt x="9" y="0"/>
                    </a:lnTo>
                    <a:lnTo>
                      <a:pt x="9" y="0"/>
                    </a:lnTo>
                    <a:lnTo>
                      <a:pt x="17" y="0"/>
                    </a:lnTo>
                    <a:lnTo>
                      <a:pt x="17" y="0"/>
                    </a:lnTo>
                    <a:lnTo>
                      <a:pt x="17" y="0"/>
                    </a:lnTo>
                    <a:lnTo>
                      <a:pt x="17" y="0"/>
                    </a:lnTo>
                    <a:lnTo>
                      <a:pt x="17" y="0"/>
                    </a:lnTo>
                    <a:lnTo>
                      <a:pt x="25" y="0"/>
                    </a:lnTo>
                    <a:lnTo>
                      <a:pt x="25" y="0"/>
                    </a:lnTo>
                    <a:lnTo>
                      <a:pt x="25" y="8"/>
                    </a:lnTo>
                    <a:lnTo>
                      <a:pt x="25" y="8"/>
                    </a:lnTo>
                    <a:lnTo>
                      <a:pt x="17" y="0"/>
                    </a:lnTo>
                    <a:lnTo>
                      <a:pt x="17" y="8"/>
                    </a:lnTo>
                    <a:lnTo>
                      <a:pt x="25" y="8"/>
                    </a:lnTo>
                    <a:lnTo>
                      <a:pt x="25" y="8"/>
                    </a:lnTo>
                    <a:lnTo>
                      <a:pt x="25" y="8"/>
                    </a:lnTo>
                    <a:lnTo>
                      <a:pt x="25" y="8"/>
                    </a:lnTo>
                    <a:lnTo>
                      <a:pt x="25" y="8"/>
                    </a:lnTo>
                    <a:lnTo>
                      <a:pt x="25" y="8"/>
                    </a:lnTo>
                    <a:lnTo>
                      <a:pt x="25" y="16"/>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6" name="Freeform 3102"/>
              <p:cNvSpPr>
                <a:spLocks noEditPoints="1"/>
              </p:cNvSpPr>
              <p:nvPr/>
            </p:nvSpPr>
            <p:spPr bwMode="auto">
              <a:xfrm>
                <a:off x="3077" y="671"/>
                <a:ext cx="25" cy="16"/>
              </a:xfrm>
              <a:custGeom>
                <a:avLst/>
                <a:gdLst/>
                <a:ahLst/>
                <a:cxnLst>
                  <a:cxn ang="0">
                    <a:pos x="9" y="8"/>
                  </a:cxn>
                  <a:cxn ang="0">
                    <a:pos x="9" y="0"/>
                  </a:cxn>
                  <a:cxn ang="0">
                    <a:pos x="9" y="0"/>
                  </a:cxn>
                  <a:cxn ang="0">
                    <a:pos x="17" y="0"/>
                  </a:cxn>
                  <a:cxn ang="0">
                    <a:pos x="17" y="0"/>
                  </a:cxn>
                  <a:cxn ang="0">
                    <a:pos x="17" y="0"/>
                  </a:cxn>
                  <a:cxn ang="0">
                    <a:pos x="17" y="0"/>
                  </a:cxn>
                  <a:cxn ang="0">
                    <a:pos x="25" y="0"/>
                  </a:cxn>
                  <a:cxn ang="0">
                    <a:pos x="25" y="8"/>
                  </a:cxn>
                  <a:cxn ang="0">
                    <a:pos x="17" y="0"/>
                  </a:cxn>
                  <a:cxn ang="0">
                    <a:pos x="17" y="0"/>
                  </a:cxn>
                  <a:cxn ang="0">
                    <a:pos x="25" y="8"/>
                  </a:cxn>
                  <a:cxn ang="0">
                    <a:pos x="25" y="8"/>
                  </a:cxn>
                  <a:cxn ang="0">
                    <a:pos x="25" y="8"/>
                  </a:cxn>
                  <a:cxn ang="0">
                    <a:pos x="25"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0" y="0"/>
                  </a:cxn>
                  <a:cxn ang="0">
                    <a:pos x="9" y="0"/>
                  </a:cxn>
                  <a:cxn ang="0">
                    <a:pos x="9" y="8"/>
                  </a:cxn>
                  <a:cxn ang="0">
                    <a:pos x="9" y="8"/>
                  </a:cxn>
                  <a:cxn ang="0">
                    <a:pos x="0" y="0"/>
                  </a:cxn>
                  <a:cxn ang="0">
                    <a:pos x="0" y="0"/>
                  </a:cxn>
                  <a:cxn ang="0">
                    <a:pos x="9" y="8"/>
                  </a:cxn>
                  <a:cxn ang="0">
                    <a:pos x="9" y="8"/>
                  </a:cxn>
                  <a:cxn ang="0">
                    <a:pos x="9" y="8"/>
                  </a:cxn>
                  <a:cxn ang="0">
                    <a:pos x="9" y="8"/>
                  </a:cxn>
                  <a:cxn ang="0">
                    <a:pos x="9" y="8"/>
                  </a:cxn>
                  <a:cxn ang="0">
                    <a:pos x="9" y="8"/>
                  </a:cxn>
                  <a:cxn ang="0">
                    <a:pos x="9" y="8"/>
                  </a:cxn>
                  <a:cxn ang="0">
                    <a:pos x="17" y="8"/>
                  </a:cxn>
                  <a:cxn ang="0">
                    <a:pos x="17" y="8"/>
                  </a:cxn>
                  <a:cxn ang="0">
                    <a:pos x="25" y="8"/>
                  </a:cxn>
                  <a:cxn ang="0">
                    <a:pos x="25" y="8"/>
                  </a:cxn>
                  <a:cxn ang="0">
                    <a:pos x="25" y="8"/>
                  </a:cxn>
                  <a:cxn ang="0">
                    <a:pos x="25" y="8"/>
                  </a:cxn>
                  <a:cxn ang="0">
                    <a:pos x="17" y="8"/>
                  </a:cxn>
                  <a:cxn ang="0">
                    <a:pos x="17" y="0"/>
                  </a:cxn>
                  <a:cxn ang="0">
                    <a:pos x="25" y="0"/>
                  </a:cxn>
                  <a:cxn ang="0">
                    <a:pos x="25" y="8"/>
                  </a:cxn>
                  <a:cxn ang="0">
                    <a:pos x="25" y="0"/>
                  </a:cxn>
                  <a:cxn ang="0">
                    <a:pos x="17" y="0"/>
                  </a:cxn>
                  <a:cxn ang="0">
                    <a:pos x="17" y="0"/>
                  </a:cxn>
                  <a:cxn ang="0">
                    <a:pos x="17" y="0"/>
                  </a:cxn>
                  <a:cxn ang="0">
                    <a:pos x="9" y="0"/>
                  </a:cxn>
                  <a:cxn ang="0">
                    <a:pos x="9" y="0"/>
                  </a:cxn>
                  <a:cxn ang="0">
                    <a:pos x="17" y="8"/>
                  </a:cxn>
                  <a:cxn ang="0">
                    <a:pos x="9" y="8"/>
                  </a:cxn>
                </a:cxnLst>
                <a:rect l="0" t="0" r="r" b="b"/>
                <a:pathLst>
                  <a:path w="25" h="16">
                    <a:moveTo>
                      <a:pt x="9" y="8"/>
                    </a:moveTo>
                    <a:lnTo>
                      <a:pt x="17" y="8"/>
                    </a:lnTo>
                    <a:lnTo>
                      <a:pt x="9" y="8"/>
                    </a:lnTo>
                    <a:lnTo>
                      <a:pt x="9" y="8"/>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8"/>
                    </a:lnTo>
                    <a:lnTo>
                      <a:pt x="25" y="8"/>
                    </a:lnTo>
                    <a:lnTo>
                      <a:pt x="25" y="8"/>
                    </a:lnTo>
                    <a:lnTo>
                      <a:pt x="25" y="8"/>
                    </a:lnTo>
                    <a:lnTo>
                      <a:pt x="17" y="0"/>
                    </a:lnTo>
                    <a:lnTo>
                      <a:pt x="17" y="0"/>
                    </a:lnTo>
                    <a:lnTo>
                      <a:pt x="17" y="8"/>
                    </a:lnTo>
                    <a:lnTo>
                      <a:pt x="17"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0"/>
                    </a:lnTo>
                    <a:lnTo>
                      <a:pt x="0" y="0"/>
                    </a:lnTo>
                    <a:lnTo>
                      <a:pt x="0" y="0"/>
                    </a:lnTo>
                    <a:lnTo>
                      <a:pt x="9" y="0"/>
                    </a:lnTo>
                    <a:lnTo>
                      <a:pt x="9" y="0"/>
                    </a:lnTo>
                    <a:lnTo>
                      <a:pt x="9" y="8"/>
                    </a:lnTo>
                    <a:lnTo>
                      <a:pt x="9" y="8"/>
                    </a:lnTo>
                    <a:lnTo>
                      <a:pt x="9" y="8"/>
                    </a:lnTo>
                    <a:close/>
                    <a:moveTo>
                      <a:pt x="9" y="8"/>
                    </a:moveTo>
                    <a:lnTo>
                      <a:pt x="9" y="8"/>
                    </a:lnTo>
                    <a:lnTo>
                      <a:pt x="9" y="0"/>
                    </a:lnTo>
                    <a:lnTo>
                      <a:pt x="9" y="0"/>
                    </a:lnTo>
                    <a:lnTo>
                      <a:pt x="0" y="0"/>
                    </a:lnTo>
                    <a:lnTo>
                      <a:pt x="0" y="0"/>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0"/>
                    </a:lnTo>
                    <a:lnTo>
                      <a:pt x="17" y="0"/>
                    </a:lnTo>
                    <a:lnTo>
                      <a:pt x="17" y="0"/>
                    </a:lnTo>
                    <a:lnTo>
                      <a:pt x="25" y="0"/>
                    </a:lnTo>
                    <a:lnTo>
                      <a:pt x="25" y="0"/>
                    </a:lnTo>
                    <a:lnTo>
                      <a:pt x="25" y="0"/>
                    </a:lnTo>
                    <a:lnTo>
                      <a:pt x="25" y="8"/>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17" y="0"/>
                    </a:lnTo>
                    <a:lnTo>
                      <a:pt x="17" y="0"/>
                    </a:lnTo>
                    <a:lnTo>
                      <a:pt x="17" y="8"/>
                    </a:lnTo>
                    <a:lnTo>
                      <a:pt x="17" y="8"/>
                    </a:lnTo>
                    <a:lnTo>
                      <a:pt x="17"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7" name="Freeform 3103"/>
              <p:cNvSpPr>
                <a:spLocks/>
              </p:cNvSpPr>
              <p:nvPr/>
            </p:nvSpPr>
            <p:spPr bwMode="auto">
              <a:xfrm>
                <a:off x="3069" y="679"/>
                <a:ext cx="8" cy="8"/>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8" name="Freeform 3104"/>
              <p:cNvSpPr>
                <a:spLocks noEditPoints="1"/>
              </p:cNvSpPr>
              <p:nvPr/>
            </p:nvSpPr>
            <p:spPr bwMode="auto">
              <a:xfrm>
                <a:off x="3069" y="679"/>
                <a:ext cx="8" cy="8"/>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9" name="Freeform 3105"/>
              <p:cNvSpPr>
                <a:spLocks/>
              </p:cNvSpPr>
              <p:nvPr/>
            </p:nvSpPr>
            <p:spPr bwMode="auto">
              <a:xfrm>
                <a:off x="3102" y="679"/>
                <a:ext cx="40" cy="16"/>
              </a:xfrm>
              <a:custGeom>
                <a:avLst/>
                <a:gdLst/>
                <a:ahLst/>
                <a:cxnLst>
                  <a:cxn ang="0">
                    <a:pos x="32" y="8"/>
                  </a:cxn>
                  <a:cxn ang="0">
                    <a:pos x="32" y="8"/>
                  </a:cxn>
                  <a:cxn ang="0">
                    <a:pos x="32" y="8"/>
                  </a:cxn>
                  <a:cxn ang="0">
                    <a:pos x="32" y="8"/>
                  </a:cxn>
                  <a:cxn ang="0">
                    <a:pos x="40" y="8"/>
                  </a:cxn>
                  <a:cxn ang="0">
                    <a:pos x="40" y="8"/>
                  </a:cxn>
                  <a:cxn ang="0">
                    <a:pos x="40" y="16"/>
                  </a:cxn>
                  <a:cxn ang="0">
                    <a:pos x="32" y="16"/>
                  </a:cxn>
                  <a:cxn ang="0">
                    <a:pos x="32" y="16"/>
                  </a:cxn>
                  <a:cxn ang="0">
                    <a:pos x="24" y="16"/>
                  </a:cxn>
                  <a:cxn ang="0">
                    <a:pos x="24" y="16"/>
                  </a:cxn>
                  <a:cxn ang="0">
                    <a:pos x="32" y="16"/>
                  </a:cxn>
                  <a:cxn ang="0">
                    <a:pos x="32" y="16"/>
                  </a:cxn>
                  <a:cxn ang="0">
                    <a:pos x="32" y="16"/>
                  </a:cxn>
                  <a:cxn ang="0">
                    <a:pos x="24" y="16"/>
                  </a:cxn>
                  <a:cxn ang="0">
                    <a:pos x="24" y="16"/>
                  </a:cxn>
                  <a:cxn ang="0">
                    <a:pos x="24"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8" y="0"/>
                  </a:cxn>
                  <a:cxn ang="0">
                    <a:pos x="8" y="8"/>
                  </a:cxn>
                  <a:cxn ang="0">
                    <a:pos x="24" y="8"/>
                  </a:cxn>
                  <a:cxn ang="0">
                    <a:pos x="24" y="8"/>
                  </a:cxn>
                  <a:cxn ang="0">
                    <a:pos x="24" y="8"/>
                  </a:cxn>
                  <a:cxn ang="0">
                    <a:pos x="32" y="8"/>
                  </a:cxn>
                </a:cxnLst>
                <a:rect l="0" t="0" r="r" b="b"/>
                <a:pathLst>
                  <a:path w="40" h="16">
                    <a:moveTo>
                      <a:pt x="32" y="8"/>
                    </a:moveTo>
                    <a:lnTo>
                      <a:pt x="32" y="8"/>
                    </a:lnTo>
                    <a:lnTo>
                      <a:pt x="32" y="8"/>
                    </a:lnTo>
                    <a:lnTo>
                      <a:pt x="32" y="8"/>
                    </a:lnTo>
                    <a:lnTo>
                      <a:pt x="40" y="8"/>
                    </a:lnTo>
                    <a:lnTo>
                      <a:pt x="40" y="8"/>
                    </a:lnTo>
                    <a:lnTo>
                      <a:pt x="40" y="16"/>
                    </a:lnTo>
                    <a:lnTo>
                      <a:pt x="32" y="16"/>
                    </a:lnTo>
                    <a:lnTo>
                      <a:pt x="32" y="16"/>
                    </a:lnTo>
                    <a:lnTo>
                      <a:pt x="24" y="16"/>
                    </a:lnTo>
                    <a:lnTo>
                      <a:pt x="24" y="16"/>
                    </a:lnTo>
                    <a:lnTo>
                      <a:pt x="32" y="16"/>
                    </a:lnTo>
                    <a:lnTo>
                      <a:pt x="32" y="16"/>
                    </a:lnTo>
                    <a:lnTo>
                      <a:pt x="32" y="16"/>
                    </a:lnTo>
                    <a:lnTo>
                      <a:pt x="24" y="16"/>
                    </a:lnTo>
                    <a:lnTo>
                      <a:pt x="24" y="16"/>
                    </a:lnTo>
                    <a:lnTo>
                      <a:pt x="24" y="16"/>
                    </a:lnTo>
                    <a:lnTo>
                      <a:pt x="16" y="16"/>
                    </a:lnTo>
                    <a:lnTo>
                      <a:pt x="16" y="16"/>
                    </a:lnTo>
                    <a:lnTo>
                      <a:pt x="16" y="16"/>
                    </a:lnTo>
                    <a:lnTo>
                      <a:pt x="8" y="16"/>
                    </a:lnTo>
                    <a:lnTo>
                      <a:pt x="8" y="16"/>
                    </a:lnTo>
                    <a:lnTo>
                      <a:pt x="8" y="16"/>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0" y="0"/>
                    </a:lnTo>
                    <a:lnTo>
                      <a:pt x="0" y="0"/>
                    </a:lnTo>
                    <a:lnTo>
                      <a:pt x="0" y="0"/>
                    </a:lnTo>
                    <a:lnTo>
                      <a:pt x="8" y="0"/>
                    </a:lnTo>
                    <a:lnTo>
                      <a:pt x="8" y="8"/>
                    </a:lnTo>
                    <a:lnTo>
                      <a:pt x="24" y="8"/>
                    </a:lnTo>
                    <a:lnTo>
                      <a:pt x="24" y="8"/>
                    </a:lnTo>
                    <a:lnTo>
                      <a:pt x="24" y="8"/>
                    </a:lnTo>
                    <a:lnTo>
                      <a:pt x="32"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0" name="Freeform 3106"/>
              <p:cNvSpPr>
                <a:spLocks noEditPoints="1"/>
              </p:cNvSpPr>
              <p:nvPr/>
            </p:nvSpPr>
            <p:spPr bwMode="auto">
              <a:xfrm>
                <a:off x="3102" y="679"/>
                <a:ext cx="40" cy="16"/>
              </a:xfrm>
              <a:custGeom>
                <a:avLst/>
                <a:gdLst/>
                <a:ahLst/>
                <a:cxnLst>
                  <a:cxn ang="0">
                    <a:pos x="32" y="8"/>
                  </a:cxn>
                  <a:cxn ang="0">
                    <a:pos x="32" y="8"/>
                  </a:cxn>
                  <a:cxn ang="0">
                    <a:pos x="40" y="8"/>
                  </a:cxn>
                  <a:cxn ang="0">
                    <a:pos x="40" y="16"/>
                  </a:cxn>
                  <a:cxn ang="0">
                    <a:pos x="32" y="16"/>
                  </a:cxn>
                  <a:cxn ang="0">
                    <a:pos x="24" y="16"/>
                  </a:cxn>
                  <a:cxn ang="0">
                    <a:pos x="32" y="16"/>
                  </a:cxn>
                  <a:cxn ang="0">
                    <a:pos x="32" y="16"/>
                  </a:cxn>
                  <a:cxn ang="0">
                    <a:pos x="32" y="16"/>
                  </a:cxn>
                  <a:cxn ang="0">
                    <a:pos x="24" y="16"/>
                  </a:cxn>
                  <a:cxn ang="0">
                    <a:pos x="16" y="16"/>
                  </a:cxn>
                  <a:cxn ang="0">
                    <a:pos x="16" y="16"/>
                  </a:cxn>
                  <a:cxn ang="0">
                    <a:pos x="8" y="16"/>
                  </a:cxn>
                  <a:cxn ang="0">
                    <a:pos x="8" y="16"/>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0" y="0"/>
                  </a:cxn>
                  <a:cxn ang="0">
                    <a:pos x="0" y="0"/>
                  </a:cxn>
                  <a:cxn ang="0">
                    <a:pos x="16" y="8"/>
                  </a:cxn>
                  <a:cxn ang="0">
                    <a:pos x="24" y="8"/>
                  </a:cxn>
                  <a:cxn ang="0">
                    <a:pos x="32" y="8"/>
                  </a:cxn>
                  <a:cxn ang="0">
                    <a:pos x="24" y="8"/>
                  </a:cxn>
                  <a:cxn ang="0">
                    <a:pos x="8" y="8"/>
                  </a:cxn>
                  <a:cxn ang="0">
                    <a:pos x="0" y="0"/>
                  </a:cxn>
                  <a:cxn ang="0">
                    <a:pos x="0" y="0"/>
                  </a:cxn>
                  <a:cxn ang="0">
                    <a:pos x="8" y="0"/>
                  </a:cxn>
                  <a:cxn ang="0">
                    <a:pos x="8" y="8"/>
                  </a:cxn>
                  <a:cxn ang="0">
                    <a:pos x="8" y="8"/>
                  </a:cxn>
                  <a:cxn ang="0">
                    <a:pos x="8" y="8"/>
                  </a:cxn>
                  <a:cxn ang="0">
                    <a:pos x="8" y="8"/>
                  </a:cxn>
                  <a:cxn ang="0">
                    <a:pos x="16" y="8"/>
                  </a:cxn>
                  <a:cxn ang="0">
                    <a:pos x="16" y="8"/>
                  </a:cxn>
                  <a:cxn ang="0">
                    <a:pos x="8" y="8"/>
                  </a:cxn>
                  <a:cxn ang="0">
                    <a:pos x="8" y="8"/>
                  </a:cxn>
                  <a:cxn ang="0">
                    <a:pos x="8" y="8"/>
                  </a:cxn>
                  <a:cxn ang="0">
                    <a:pos x="8" y="16"/>
                  </a:cxn>
                  <a:cxn ang="0">
                    <a:pos x="8" y="16"/>
                  </a:cxn>
                  <a:cxn ang="0">
                    <a:pos x="16" y="16"/>
                  </a:cxn>
                  <a:cxn ang="0">
                    <a:pos x="16" y="16"/>
                  </a:cxn>
                  <a:cxn ang="0">
                    <a:pos x="24" y="16"/>
                  </a:cxn>
                  <a:cxn ang="0">
                    <a:pos x="32" y="16"/>
                  </a:cxn>
                  <a:cxn ang="0">
                    <a:pos x="32" y="16"/>
                  </a:cxn>
                  <a:cxn ang="0">
                    <a:pos x="24" y="16"/>
                  </a:cxn>
                  <a:cxn ang="0">
                    <a:pos x="24" y="16"/>
                  </a:cxn>
                  <a:cxn ang="0">
                    <a:pos x="32" y="16"/>
                  </a:cxn>
                  <a:cxn ang="0">
                    <a:pos x="40" y="8"/>
                  </a:cxn>
                  <a:cxn ang="0">
                    <a:pos x="40" y="8"/>
                  </a:cxn>
                  <a:cxn ang="0">
                    <a:pos x="32" y="8"/>
                  </a:cxn>
                  <a:cxn ang="0">
                    <a:pos x="32" y="8"/>
                  </a:cxn>
                  <a:cxn ang="0">
                    <a:pos x="24" y="8"/>
                  </a:cxn>
                </a:cxnLst>
                <a:rect l="0" t="0" r="r" b="b"/>
                <a:pathLst>
                  <a:path w="40" h="16">
                    <a:moveTo>
                      <a:pt x="32" y="8"/>
                    </a:moveTo>
                    <a:lnTo>
                      <a:pt x="32" y="8"/>
                    </a:lnTo>
                    <a:lnTo>
                      <a:pt x="32" y="8"/>
                    </a:lnTo>
                    <a:lnTo>
                      <a:pt x="32" y="8"/>
                    </a:lnTo>
                    <a:lnTo>
                      <a:pt x="32" y="8"/>
                    </a:lnTo>
                    <a:lnTo>
                      <a:pt x="32" y="8"/>
                    </a:lnTo>
                    <a:lnTo>
                      <a:pt x="40" y="8"/>
                    </a:lnTo>
                    <a:lnTo>
                      <a:pt x="40" y="8"/>
                    </a:lnTo>
                    <a:lnTo>
                      <a:pt x="40" y="8"/>
                    </a:lnTo>
                    <a:lnTo>
                      <a:pt x="40" y="16"/>
                    </a:lnTo>
                    <a:lnTo>
                      <a:pt x="40" y="16"/>
                    </a:lnTo>
                    <a:lnTo>
                      <a:pt x="40" y="16"/>
                    </a:lnTo>
                    <a:lnTo>
                      <a:pt x="32" y="16"/>
                    </a:lnTo>
                    <a:lnTo>
                      <a:pt x="32" y="16"/>
                    </a:lnTo>
                    <a:lnTo>
                      <a:pt x="32" y="16"/>
                    </a:lnTo>
                    <a:lnTo>
                      <a:pt x="32"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8" y="0"/>
                    </a:lnTo>
                    <a:lnTo>
                      <a:pt x="8" y="0"/>
                    </a:lnTo>
                    <a:lnTo>
                      <a:pt x="16" y="8"/>
                    </a:lnTo>
                    <a:lnTo>
                      <a:pt x="24" y="8"/>
                    </a:lnTo>
                    <a:lnTo>
                      <a:pt x="24" y="8"/>
                    </a:lnTo>
                    <a:lnTo>
                      <a:pt x="24" y="8"/>
                    </a:lnTo>
                    <a:lnTo>
                      <a:pt x="24" y="8"/>
                    </a:lnTo>
                    <a:lnTo>
                      <a:pt x="24" y="8"/>
                    </a:lnTo>
                    <a:lnTo>
                      <a:pt x="32" y="8"/>
                    </a:lnTo>
                    <a:close/>
                    <a:moveTo>
                      <a:pt x="24" y="8"/>
                    </a:moveTo>
                    <a:lnTo>
                      <a:pt x="24" y="8"/>
                    </a:lnTo>
                    <a:lnTo>
                      <a:pt x="24" y="8"/>
                    </a:lnTo>
                    <a:lnTo>
                      <a:pt x="24" y="8"/>
                    </a:lnTo>
                    <a:lnTo>
                      <a:pt x="24" y="8"/>
                    </a:lnTo>
                    <a:lnTo>
                      <a:pt x="8" y="8"/>
                    </a:lnTo>
                    <a:lnTo>
                      <a:pt x="8" y="0"/>
                    </a:lnTo>
                    <a:lnTo>
                      <a:pt x="8"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6" y="16"/>
                    </a:lnTo>
                    <a:lnTo>
                      <a:pt x="16" y="16"/>
                    </a:lnTo>
                    <a:lnTo>
                      <a:pt x="16" y="16"/>
                    </a:lnTo>
                    <a:lnTo>
                      <a:pt x="16" y="16"/>
                    </a:lnTo>
                    <a:lnTo>
                      <a:pt x="16" y="16"/>
                    </a:lnTo>
                    <a:lnTo>
                      <a:pt x="24" y="16"/>
                    </a:lnTo>
                    <a:lnTo>
                      <a:pt x="24" y="16"/>
                    </a:lnTo>
                    <a:lnTo>
                      <a:pt x="24" y="16"/>
                    </a:lnTo>
                    <a:lnTo>
                      <a:pt x="24" y="16"/>
                    </a:lnTo>
                    <a:lnTo>
                      <a:pt x="24"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32" y="16"/>
                    </a:lnTo>
                    <a:lnTo>
                      <a:pt x="32" y="16"/>
                    </a:lnTo>
                    <a:lnTo>
                      <a:pt x="32" y="8"/>
                    </a:lnTo>
                    <a:lnTo>
                      <a:pt x="32" y="8"/>
                    </a:lnTo>
                    <a:lnTo>
                      <a:pt x="40" y="8"/>
                    </a:lnTo>
                    <a:lnTo>
                      <a:pt x="40" y="8"/>
                    </a:lnTo>
                    <a:lnTo>
                      <a:pt x="40" y="8"/>
                    </a:lnTo>
                    <a:lnTo>
                      <a:pt x="40" y="8"/>
                    </a:lnTo>
                    <a:lnTo>
                      <a:pt x="40" y="8"/>
                    </a:lnTo>
                    <a:lnTo>
                      <a:pt x="40" y="8"/>
                    </a:lnTo>
                    <a:lnTo>
                      <a:pt x="32" y="8"/>
                    </a:lnTo>
                    <a:lnTo>
                      <a:pt x="32" y="8"/>
                    </a:lnTo>
                    <a:lnTo>
                      <a:pt x="32" y="8"/>
                    </a:lnTo>
                    <a:lnTo>
                      <a:pt x="32"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1" name="Freeform 3107"/>
              <p:cNvSpPr>
                <a:spLocks/>
              </p:cNvSpPr>
              <p:nvPr/>
            </p:nvSpPr>
            <p:spPr bwMode="auto">
              <a:xfrm>
                <a:off x="3086" y="679"/>
                <a:ext cx="16" cy="24"/>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16"/>
                  </a:cxn>
                  <a:cxn ang="0">
                    <a:pos x="8" y="16"/>
                  </a:cxn>
                  <a:cxn ang="0">
                    <a:pos x="8" y="16"/>
                  </a:cxn>
                  <a:cxn ang="0">
                    <a:pos x="8" y="16"/>
                  </a:cxn>
                  <a:cxn ang="0">
                    <a:pos x="8" y="16"/>
                  </a:cxn>
                  <a:cxn ang="0">
                    <a:pos x="8" y="16"/>
                  </a:cxn>
                  <a:cxn ang="0">
                    <a:pos x="16" y="16"/>
                  </a:cxn>
                  <a:cxn ang="0">
                    <a:pos x="16" y="16"/>
                  </a:cxn>
                  <a:cxn ang="0">
                    <a:pos x="16" y="24"/>
                  </a:cxn>
                  <a:cxn ang="0">
                    <a:pos x="16" y="24"/>
                  </a:cxn>
                  <a:cxn ang="0">
                    <a:pos x="16" y="24"/>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w="16" h="24">
                    <a:moveTo>
                      <a:pt x="0" y="0"/>
                    </a:moveTo>
                    <a:lnTo>
                      <a:pt x="0" y="0"/>
                    </a:lnTo>
                    <a:lnTo>
                      <a:pt x="0" y="8"/>
                    </a:lnTo>
                    <a:lnTo>
                      <a:pt x="8" y="8"/>
                    </a:lnTo>
                    <a:lnTo>
                      <a:pt x="8" y="8"/>
                    </a:lnTo>
                    <a:lnTo>
                      <a:pt x="8" y="8"/>
                    </a:lnTo>
                    <a:lnTo>
                      <a:pt x="8" y="8"/>
                    </a:lnTo>
                    <a:lnTo>
                      <a:pt x="8" y="8"/>
                    </a:lnTo>
                    <a:lnTo>
                      <a:pt x="8" y="8"/>
                    </a:lnTo>
                    <a:lnTo>
                      <a:pt x="16" y="8"/>
                    </a:lnTo>
                    <a:lnTo>
                      <a:pt x="16" y="16"/>
                    </a:lnTo>
                    <a:lnTo>
                      <a:pt x="8" y="16"/>
                    </a:lnTo>
                    <a:lnTo>
                      <a:pt x="8" y="16"/>
                    </a:lnTo>
                    <a:lnTo>
                      <a:pt x="8" y="16"/>
                    </a:lnTo>
                    <a:lnTo>
                      <a:pt x="8" y="16"/>
                    </a:lnTo>
                    <a:lnTo>
                      <a:pt x="8" y="16"/>
                    </a:lnTo>
                    <a:lnTo>
                      <a:pt x="16" y="16"/>
                    </a:lnTo>
                    <a:lnTo>
                      <a:pt x="16" y="16"/>
                    </a:lnTo>
                    <a:lnTo>
                      <a:pt x="16" y="24"/>
                    </a:lnTo>
                    <a:lnTo>
                      <a:pt x="16" y="24"/>
                    </a:lnTo>
                    <a:lnTo>
                      <a:pt x="16" y="24"/>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2" name="Freeform 3108"/>
              <p:cNvSpPr>
                <a:spLocks noEditPoints="1"/>
              </p:cNvSpPr>
              <p:nvPr/>
            </p:nvSpPr>
            <p:spPr bwMode="auto">
              <a:xfrm>
                <a:off x="3086" y="679"/>
                <a:ext cx="16" cy="24"/>
              </a:xfrm>
              <a:custGeom>
                <a:avLst/>
                <a:gdLst/>
                <a:ahLst/>
                <a:cxnLst>
                  <a:cxn ang="0">
                    <a:pos x="0" y="0"/>
                  </a:cxn>
                  <a:cxn ang="0">
                    <a:pos x="0" y="0"/>
                  </a:cxn>
                  <a:cxn ang="0">
                    <a:pos x="8" y="8"/>
                  </a:cxn>
                  <a:cxn ang="0">
                    <a:pos x="8" y="8"/>
                  </a:cxn>
                  <a:cxn ang="0">
                    <a:pos x="8" y="8"/>
                  </a:cxn>
                  <a:cxn ang="0">
                    <a:pos x="8" y="8"/>
                  </a:cxn>
                  <a:cxn ang="0">
                    <a:pos x="16" y="8"/>
                  </a:cxn>
                  <a:cxn ang="0">
                    <a:pos x="16" y="16"/>
                  </a:cxn>
                  <a:cxn ang="0">
                    <a:pos x="8" y="16"/>
                  </a:cxn>
                  <a:cxn ang="0">
                    <a:pos x="8" y="16"/>
                  </a:cxn>
                  <a:cxn ang="0">
                    <a:pos x="8" y="16"/>
                  </a:cxn>
                  <a:cxn ang="0">
                    <a:pos x="16" y="16"/>
                  </a:cxn>
                  <a:cxn ang="0">
                    <a:pos x="16" y="24"/>
                  </a:cxn>
                  <a:cxn ang="0">
                    <a:pos x="16" y="24"/>
                  </a:cxn>
                  <a:cxn ang="0">
                    <a:pos x="16" y="24"/>
                  </a:cxn>
                  <a:cxn ang="0">
                    <a:pos x="8"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16" y="24"/>
                  </a:cxn>
                  <a:cxn ang="0">
                    <a:pos x="16" y="24"/>
                  </a:cxn>
                  <a:cxn ang="0">
                    <a:pos x="16" y="16"/>
                  </a:cxn>
                  <a:cxn ang="0">
                    <a:pos x="8" y="16"/>
                  </a:cxn>
                  <a:cxn ang="0">
                    <a:pos x="8" y="16"/>
                  </a:cxn>
                  <a:cxn ang="0">
                    <a:pos x="8" y="16"/>
                  </a:cxn>
                  <a:cxn ang="0">
                    <a:pos x="8" y="16"/>
                  </a:cxn>
                  <a:cxn ang="0">
                    <a:pos x="16" y="16"/>
                  </a:cxn>
                  <a:cxn ang="0">
                    <a:pos x="16" y="8"/>
                  </a:cxn>
                  <a:cxn ang="0">
                    <a:pos x="8" y="8"/>
                  </a:cxn>
                  <a:cxn ang="0">
                    <a:pos x="8" y="8"/>
                  </a:cxn>
                  <a:cxn ang="0">
                    <a:pos x="8" y="8"/>
                  </a:cxn>
                  <a:cxn ang="0">
                    <a:pos x="8" y="8"/>
                  </a:cxn>
                  <a:cxn ang="0">
                    <a:pos x="0" y="8"/>
                  </a:cxn>
                  <a:cxn ang="0">
                    <a:pos x="0" y="8"/>
                  </a:cxn>
                </a:cxnLst>
                <a:rect l="0" t="0" r="r" b="b"/>
                <a:pathLst>
                  <a:path w="16" h="24">
                    <a:moveTo>
                      <a:pt x="0" y="0"/>
                    </a:move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8" y="16"/>
                    </a:lnTo>
                    <a:lnTo>
                      <a:pt x="8" y="16"/>
                    </a:lnTo>
                    <a:lnTo>
                      <a:pt x="8" y="16"/>
                    </a:lnTo>
                    <a:lnTo>
                      <a:pt x="8" y="16"/>
                    </a:lnTo>
                    <a:lnTo>
                      <a:pt x="8" y="16"/>
                    </a:lnTo>
                    <a:lnTo>
                      <a:pt x="8" y="16"/>
                    </a:lnTo>
                    <a:lnTo>
                      <a:pt x="16" y="16"/>
                    </a:lnTo>
                    <a:lnTo>
                      <a:pt x="16" y="16"/>
                    </a:lnTo>
                    <a:lnTo>
                      <a:pt x="8" y="16"/>
                    </a:lnTo>
                    <a:lnTo>
                      <a:pt x="8"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close/>
                    <a:moveTo>
                      <a:pt x="0" y="8"/>
                    </a:move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3" name="Freeform 3109"/>
              <p:cNvSpPr>
                <a:spLocks/>
              </p:cNvSpPr>
              <p:nvPr/>
            </p:nvSpPr>
            <p:spPr bwMode="auto">
              <a:xfrm>
                <a:off x="3134" y="687"/>
                <a:ext cx="8" cy="1"/>
              </a:xfrm>
              <a:custGeom>
                <a:avLst/>
                <a:gdLst/>
                <a:ahLst/>
                <a:cxnLst>
                  <a:cxn ang="0">
                    <a:pos x="0"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4" name="Freeform 3110"/>
              <p:cNvSpPr>
                <a:spLocks noEditPoints="1"/>
              </p:cNvSpPr>
              <p:nvPr/>
            </p:nvSpPr>
            <p:spPr bwMode="auto">
              <a:xfrm>
                <a:off x="3126" y="687"/>
                <a:ext cx="16" cy="1"/>
              </a:xfrm>
              <a:custGeom>
                <a:avLst/>
                <a:gdLst/>
                <a:ahLst/>
                <a:cxnLst>
                  <a:cxn ang="0">
                    <a:pos x="8" y="0"/>
                  </a:cxn>
                  <a:cxn ang="0">
                    <a:pos x="0" y="0"/>
                  </a:cxn>
                  <a:cxn ang="0">
                    <a:pos x="8"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16" y="0"/>
                  </a:cxn>
                  <a:cxn ang="0">
                    <a:pos x="16" y="0"/>
                  </a:cxn>
                  <a:cxn ang="0">
                    <a:pos x="16" y="0"/>
                  </a:cxn>
                  <a:cxn ang="0">
                    <a:pos x="16" y="0"/>
                  </a:cxn>
                  <a:cxn ang="0">
                    <a:pos x="16" y="0"/>
                  </a:cxn>
                  <a:cxn ang="0">
                    <a:pos x="8" y="0"/>
                  </a:cxn>
                  <a:cxn ang="0">
                    <a:pos x="8" y="0"/>
                  </a:cxn>
                  <a:cxn ang="0">
                    <a:pos x="16" y="0"/>
                  </a:cxn>
                </a:cxnLst>
                <a:rect l="0" t="0" r="r" b="b"/>
                <a:pathLst>
                  <a:path w="16">
                    <a:moveTo>
                      <a:pt x="8" y="0"/>
                    </a:moveTo>
                    <a:lnTo>
                      <a:pt x="0" y="0"/>
                    </a:lnTo>
                    <a:lnTo>
                      <a:pt x="8" y="0"/>
                    </a:lnTo>
                    <a:lnTo>
                      <a:pt x="16" y="0"/>
                    </a:lnTo>
                    <a:lnTo>
                      <a:pt x="16" y="0"/>
                    </a:lnTo>
                    <a:lnTo>
                      <a:pt x="16" y="0"/>
                    </a:lnTo>
                    <a:lnTo>
                      <a:pt x="16" y="0"/>
                    </a:lnTo>
                    <a:lnTo>
                      <a:pt x="16" y="0"/>
                    </a:lnTo>
                    <a:lnTo>
                      <a:pt x="16" y="0"/>
                    </a:lnTo>
                    <a:lnTo>
                      <a:pt x="16" y="0"/>
                    </a:lnTo>
                    <a:lnTo>
                      <a:pt x="16" y="0"/>
                    </a:lnTo>
                    <a:lnTo>
                      <a:pt x="8" y="0"/>
                    </a:lnTo>
                    <a:close/>
                    <a:moveTo>
                      <a:pt x="16" y="0"/>
                    </a:moveTo>
                    <a:lnTo>
                      <a:pt x="16" y="0"/>
                    </a:lnTo>
                    <a:lnTo>
                      <a:pt x="16" y="0"/>
                    </a:lnTo>
                    <a:lnTo>
                      <a:pt x="16" y="0"/>
                    </a:lnTo>
                    <a:lnTo>
                      <a:pt x="16" y="0"/>
                    </a:lnTo>
                    <a:lnTo>
                      <a:pt x="16" y="0"/>
                    </a:lnTo>
                    <a:lnTo>
                      <a:pt x="16" y="0"/>
                    </a:lnTo>
                    <a:lnTo>
                      <a:pt x="8" y="0"/>
                    </a:lnTo>
                    <a:lnTo>
                      <a:pt x="8"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5" name="Freeform 3111"/>
              <p:cNvSpPr>
                <a:spLocks/>
              </p:cNvSpPr>
              <p:nvPr/>
            </p:nvSpPr>
            <p:spPr bwMode="auto">
              <a:xfrm>
                <a:off x="3158" y="687"/>
                <a:ext cx="8" cy="8"/>
              </a:xfrm>
              <a:custGeom>
                <a:avLst/>
                <a:gdLst/>
                <a:ahLst/>
                <a:cxnLst>
                  <a:cxn ang="0">
                    <a:pos x="0" y="8"/>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0"/>
                    </a:lnTo>
                    <a:lnTo>
                      <a:pt x="0" y="0"/>
                    </a:lnTo>
                    <a:lnTo>
                      <a:pt x="8"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6" name="Freeform 3112"/>
              <p:cNvSpPr>
                <a:spLocks noEditPoints="1"/>
              </p:cNvSpPr>
              <p:nvPr/>
            </p:nvSpPr>
            <p:spPr bwMode="auto">
              <a:xfrm>
                <a:off x="3158" y="687"/>
                <a:ext cx="8"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0"/>
                  </a:cxn>
                </a:cxnLst>
                <a:rect l="0" t="0" r="r" b="b"/>
                <a:pathLst>
                  <a:path w="8"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8"/>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7" name="Freeform 3113"/>
              <p:cNvSpPr>
                <a:spLocks/>
              </p:cNvSpPr>
              <p:nvPr/>
            </p:nvSpPr>
            <p:spPr bwMode="auto">
              <a:xfrm>
                <a:off x="3166" y="695"/>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8" name="Freeform 3114"/>
              <p:cNvSpPr>
                <a:spLocks noEditPoints="1"/>
              </p:cNvSpPr>
              <p:nvPr/>
            </p:nvSpPr>
            <p:spPr bwMode="auto">
              <a:xfrm>
                <a:off x="3166" y="695"/>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9" name="Freeform 3115"/>
              <p:cNvSpPr>
                <a:spLocks/>
              </p:cNvSpPr>
              <p:nvPr/>
            </p:nvSpPr>
            <p:spPr bwMode="auto">
              <a:xfrm>
                <a:off x="3102" y="695"/>
                <a:ext cx="8" cy="8"/>
              </a:xfrm>
              <a:custGeom>
                <a:avLst/>
                <a:gdLst/>
                <a:ahLst/>
                <a:cxnLst>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0" name="Freeform 3116"/>
              <p:cNvSpPr>
                <a:spLocks noEditPoints="1"/>
              </p:cNvSpPr>
              <p:nvPr/>
            </p:nvSpPr>
            <p:spPr bwMode="auto">
              <a:xfrm>
                <a:off x="3102" y="695"/>
                <a:ext cx="16" cy="8"/>
              </a:xfrm>
              <a:custGeom>
                <a:avLst/>
                <a:gdLst/>
                <a:ahLst/>
                <a:cxnLst>
                  <a:cxn ang="0">
                    <a:pos x="8"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Lst>
                <a:rect l="0" t="0" r="r" b="b"/>
                <a:pathLst>
                  <a:path w="16" h="8">
                    <a:moveTo>
                      <a:pt x="8" y="8"/>
                    </a:move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1" name="Freeform 3117"/>
              <p:cNvSpPr>
                <a:spLocks/>
              </p:cNvSpPr>
              <p:nvPr/>
            </p:nvSpPr>
            <p:spPr bwMode="auto">
              <a:xfrm>
                <a:off x="3069" y="703"/>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2" name="Freeform 3118"/>
              <p:cNvSpPr>
                <a:spLocks noEditPoints="1"/>
              </p:cNvSpPr>
              <p:nvPr/>
            </p:nvSpPr>
            <p:spPr bwMode="auto">
              <a:xfrm>
                <a:off x="3069" y="70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3" name="Freeform 3119"/>
              <p:cNvSpPr>
                <a:spLocks/>
              </p:cNvSpPr>
              <p:nvPr/>
            </p:nvSpPr>
            <p:spPr bwMode="auto">
              <a:xfrm>
                <a:off x="3086" y="703"/>
                <a:ext cx="8" cy="8"/>
              </a:xfrm>
              <a:custGeom>
                <a:avLst/>
                <a:gdLst/>
                <a:ahLst/>
                <a:cxnLst>
                  <a:cxn ang="0">
                    <a:pos x="0" y="0"/>
                  </a:cxn>
                  <a:cxn ang="0">
                    <a:pos x="8" y="0"/>
                  </a:cxn>
                  <a:cxn ang="0">
                    <a:pos x="8" y="0"/>
                  </a:cxn>
                  <a:cxn ang="0">
                    <a:pos x="8" y="0"/>
                  </a:cxn>
                  <a:cxn ang="0">
                    <a:pos x="8" y="0"/>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4" name="Freeform 3120"/>
              <p:cNvSpPr>
                <a:spLocks noEditPoints="1"/>
              </p:cNvSpPr>
              <p:nvPr/>
            </p:nvSpPr>
            <p:spPr bwMode="auto">
              <a:xfrm>
                <a:off x="3086" y="703"/>
                <a:ext cx="8" cy="8"/>
              </a:xfrm>
              <a:custGeom>
                <a:avLst/>
                <a:gdLst/>
                <a:ahLst/>
                <a:cxnLst>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0"/>
                    </a:lnTo>
                    <a:lnTo>
                      <a:pt x="8" y="0"/>
                    </a:lnTo>
                    <a:lnTo>
                      <a:pt x="8" y="0"/>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0"/>
                    </a:lnTo>
                    <a:lnTo>
                      <a:pt x="8" y="8"/>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5" name="Freeform 3121"/>
              <p:cNvSpPr>
                <a:spLocks/>
              </p:cNvSpPr>
              <p:nvPr/>
            </p:nvSpPr>
            <p:spPr bwMode="auto">
              <a:xfrm>
                <a:off x="3134" y="703"/>
                <a:ext cx="16" cy="17"/>
              </a:xfrm>
              <a:custGeom>
                <a:avLst/>
                <a:gdLst/>
                <a:ahLst/>
                <a:cxnLst>
                  <a:cxn ang="0">
                    <a:pos x="8" y="17"/>
                  </a:cxn>
                  <a:cxn ang="0">
                    <a:pos x="8" y="17"/>
                  </a:cxn>
                  <a:cxn ang="0">
                    <a:pos x="8" y="8"/>
                  </a:cxn>
                  <a:cxn ang="0">
                    <a:pos x="8" y="8"/>
                  </a:cxn>
                  <a:cxn ang="0">
                    <a:pos x="8" y="8"/>
                  </a:cxn>
                  <a:cxn ang="0">
                    <a:pos x="8" y="8"/>
                  </a:cxn>
                  <a:cxn ang="0">
                    <a:pos x="0" y="8"/>
                  </a:cxn>
                  <a:cxn ang="0">
                    <a:pos x="0" y="8"/>
                  </a:cxn>
                  <a:cxn ang="0">
                    <a:pos x="8" y="8"/>
                  </a:cxn>
                  <a:cxn ang="0">
                    <a:pos x="8" y="8"/>
                  </a:cxn>
                  <a:cxn ang="0">
                    <a:pos x="8" y="0"/>
                  </a:cxn>
                  <a:cxn ang="0">
                    <a:pos x="8" y="0"/>
                  </a:cxn>
                  <a:cxn ang="0">
                    <a:pos x="16" y="0"/>
                  </a:cxn>
                  <a:cxn ang="0">
                    <a:pos x="16" y="8"/>
                  </a:cxn>
                  <a:cxn ang="0">
                    <a:pos x="16" y="8"/>
                  </a:cxn>
                  <a:cxn ang="0">
                    <a:pos x="16" y="8"/>
                  </a:cxn>
                  <a:cxn ang="0">
                    <a:pos x="16" y="8"/>
                  </a:cxn>
                  <a:cxn ang="0">
                    <a:pos x="16" y="8"/>
                  </a:cxn>
                  <a:cxn ang="0">
                    <a:pos x="8" y="17"/>
                  </a:cxn>
                  <a:cxn ang="0">
                    <a:pos x="8" y="17"/>
                  </a:cxn>
                </a:cxnLst>
                <a:rect l="0" t="0" r="r" b="b"/>
                <a:pathLst>
                  <a:path w="16" h="17">
                    <a:moveTo>
                      <a:pt x="8" y="17"/>
                    </a:moveTo>
                    <a:lnTo>
                      <a:pt x="8" y="17"/>
                    </a:lnTo>
                    <a:lnTo>
                      <a:pt x="8" y="8"/>
                    </a:lnTo>
                    <a:lnTo>
                      <a:pt x="8" y="8"/>
                    </a:lnTo>
                    <a:lnTo>
                      <a:pt x="8" y="8"/>
                    </a:lnTo>
                    <a:lnTo>
                      <a:pt x="8" y="8"/>
                    </a:lnTo>
                    <a:lnTo>
                      <a:pt x="0" y="8"/>
                    </a:lnTo>
                    <a:lnTo>
                      <a:pt x="0" y="8"/>
                    </a:lnTo>
                    <a:lnTo>
                      <a:pt x="8" y="8"/>
                    </a:lnTo>
                    <a:lnTo>
                      <a:pt x="8" y="8"/>
                    </a:lnTo>
                    <a:lnTo>
                      <a:pt x="8" y="0"/>
                    </a:lnTo>
                    <a:lnTo>
                      <a:pt x="8" y="0"/>
                    </a:lnTo>
                    <a:lnTo>
                      <a:pt x="16" y="0"/>
                    </a:lnTo>
                    <a:lnTo>
                      <a:pt x="16" y="8"/>
                    </a:lnTo>
                    <a:lnTo>
                      <a:pt x="16" y="8"/>
                    </a:lnTo>
                    <a:lnTo>
                      <a:pt x="16" y="8"/>
                    </a:lnTo>
                    <a:lnTo>
                      <a:pt x="16" y="8"/>
                    </a:lnTo>
                    <a:lnTo>
                      <a:pt x="16" y="8"/>
                    </a:lnTo>
                    <a:lnTo>
                      <a:pt x="8" y="17"/>
                    </a:lnTo>
                    <a:lnTo>
                      <a:pt x="8"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6" name="Freeform 3122"/>
              <p:cNvSpPr>
                <a:spLocks noEditPoints="1"/>
              </p:cNvSpPr>
              <p:nvPr/>
            </p:nvSpPr>
            <p:spPr bwMode="auto">
              <a:xfrm>
                <a:off x="3134" y="703"/>
                <a:ext cx="16" cy="17"/>
              </a:xfrm>
              <a:custGeom>
                <a:avLst/>
                <a:gdLst/>
                <a:ahLst/>
                <a:cxnLst>
                  <a:cxn ang="0">
                    <a:pos x="8" y="17"/>
                  </a:cxn>
                  <a:cxn ang="0">
                    <a:pos x="8" y="17"/>
                  </a:cxn>
                  <a:cxn ang="0">
                    <a:pos x="8" y="8"/>
                  </a:cxn>
                  <a:cxn ang="0">
                    <a:pos x="8" y="8"/>
                  </a:cxn>
                  <a:cxn ang="0">
                    <a:pos x="8" y="8"/>
                  </a:cxn>
                  <a:cxn ang="0">
                    <a:pos x="8" y="8"/>
                  </a:cxn>
                  <a:cxn ang="0">
                    <a:pos x="0" y="8"/>
                  </a:cxn>
                  <a:cxn ang="0">
                    <a:pos x="0" y="8"/>
                  </a:cxn>
                  <a:cxn ang="0">
                    <a:pos x="0"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8" y="17"/>
                  </a:cxn>
                  <a:cxn ang="0">
                    <a:pos x="16" y="8"/>
                  </a:cxn>
                  <a:cxn ang="0">
                    <a:pos x="16" y="8"/>
                  </a:cxn>
                  <a:cxn ang="0">
                    <a:pos x="16" y="8"/>
                  </a:cxn>
                  <a:cxn ang="0">
                    <a:pos x="16" y="8"/>
                  </a:cxn>
                  <a:cxn ang="0">
                    <a:pos x="16" y="8"/>
                  </a:cxn>
                  <a:cxn ang="0">
                    <a:pos x="16" y="0"/>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17"/>
                  </a:cxn>
                </a:cxnLst>
                <a:rect l="0" t="0" r="r" b="b"/>
                <a:pathLst>
                  <a:path w="16" h="17">
                    <a:moveTo>
                      <a:pt x="8" y="17"/>
                    </a:move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17"/>
                    </a:lnTo>
                    <a:lnTo>
                      <a:pt x="8" y="17"/>
                    </a:lnTo>
                    <a:close/>
                    <a:moveTo>
                      <a:pt x="8"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7"/>
                    </a:lnTo>
                    <a:lnTo>
                      <a:pt x="8" y="8"/>
                    </a:lnTo>
                    <a:lnTo>
                      <a:pt x="8" y="17"/>
                    </a:lnTo>
                    <a:lnTo>
                      <a:pt x="8" y="17"/>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7" name="Freeform 3123"/>
              <p:cNvSpPr>
                <a:spLocks/>
              </p:cNvSpPr>
              <p:nvPr/>
            </p:nvSpPr>
            <p:spPr bwMode="auto">
              <a:xfrm>
                <a:off x="3142" y="703"/>
                <a:ext cx="64" cy="33"/>
              </a:xfrm>
              <a:custGeom>
                <a:avLst/>
                <a:gdLst/>
                <a:ahLst/>
                <a:cxnLst>
                  <a:cxn ang="0">
                    <a:pos x="32" y="33"/>
                  </a:cxn>
                  <a:cxn ang="0">
                    <a:pos x="24" y="33"/>
                  </a:cxn>
                  <a:cxn ang="0">
                    <a:pos x="24" y="33"/>
                  </a:cxn>
                  <a:cxn ang="0">
                    <a:pos x="16" y="33"/>
                  </a:cxn>
                  <a:cxn ang="0">
                    <a:pos x="16" y="25"/>
                  </a:cxn>
                  <a:cxn ang="0">
                    <a:pos x="16" y="25"/>
                  </a:cxn>
                  <a:cxn ang="0">
                    <a:pos x="16" y="25"/>
                  </a:cxn>
                  <a:cxn ang="0">
                    <a:pos x="8" y="17"/>
                  </a:cxn>
                  <a:cxn ang="0">
                    <a:pos x="8" y="25"/>
                  </a:cxn>
                  <a:cxn ang="0">
                    <a:pos x="8" y="25"/>
                  </a:cxn>
                  <a:cxn ang="0">
                    <a:pos x="16" y="25"/>
                  </a:cxn>
                  <a:cxn ang="0">
                    <a:pos x="8" y="25"/>
                  </a:cxn>
                  <a:cxn ang="0">
                    <a:pos x="8" y="25"/>
                  </a:cxn>
                  <a:cxn ang="0">
                    <a:pos x="8" y="25"/>
                  </a:cxn>
                  <a:cxn ang="0">
                    <a:pos x="8" y="25"/>
                  </a:cxn>
                  <a:cxn ang="0">
                    <a:pos x="0" y="25"/>
                  </a:cxn>
                  <a:cxn ang="0">
                    <a:pos x="8" y="17"/>
                  </a:cxn>
                  <a:cxn ang="0">
                    <a:pos x="8" y="17"/>
                  </a:cxn>
                  <a:cxn ang="0">
                    <a:pos x="8" y="17"/>
                  </a:cxn>
                  <a:cxn ang="0">
                    <a:pos x="16" y="8"/>
                  </a:cxn>
                  <a:cxn ang="0">
                    <a:pos x="16" y="8"/>
                  </a:cxn>
                  <a:cxn ang="0">
                    <a:pos x="16" y="8"/>
                  </a:cxn>
                  <a:cxn ang="0">
                    <a:pos x="24" y="8"/>
                  </a:cxn>
                  <a:cxn ang="0">
                    <a:pos x="24" y="0"/>
                  </a:cxn>
                  <a:cxn ang="0">
                    <a:pos x="32" y="0"/>
                  </a:cxn>
                  <a:cxn ang="0">
                    <a:pos x="32" y="8"/>
                  </a:cxn>
                  <a:cxn ang="0">
                    <a:pos x="32" y="8"/>
                  </a:cxn>
                  <a:cxn ang="0">
                    <a:pos x="32" y="8"/>
                  </a:cxn>
                  <a:cxn ang="0">
                    <a:pos x="40" y="8"/>
                  </a:cxn>
                  <a:cxn ang="0">
                    <a:pos x="48" y="8"/>
                  </a:cxn>
                  <a:cxn ang="0">
                    <a:pos x="56" y="17"/>
                  </a:cxn>
                  <a:cxn ang="0">
                    <a:pos x="56" y="17"/>
                  </a:cxn>
                  <a:cxn ang="0">
                    <a:pos x="56" y="17"/>
                  </a:cxn>
                  <a:cxn ang="0">
                    <a:pos x="48" y="17"/>
                  </a:cxn>
                  <a:cxn ang="0">
                    <a:pos x="48" y="25"/>
                  </a:cxn>
                  <a:cxn ang="0">
                    <a:pos x="48" y="25"/>
                  </a:cxn>
                  <a:cxn ang="0">
                    <a:pos x="48" y="25"/>
                  </a:cxn>
                  <a:cxn ang="0">
                    <a:pos x="48" y="25"/>
                  </a:cxn>
                  <a:cxn ang="0">
                    <a:pos x="48" y="25"/>
                  </a:cxn>
                  <a:cxn ang="0">
                    <a:pos x="40" y="25"/>
                  </a:cxn>
                  <a:cxn ang="0">
                    <a:pos x="40" y="25"/>
                  </a:cxn>
                  <a:cxn ang="0">
                    <a:pos x="40" y="25"/>
                  </a:cxn>
                  <a:cxn ang="0">
                    <a:pos x="40" y="25"/>
                  </a:cxn>
                  <a:cxn ang="0">
                    <a:pos x="40" y="25"/>
                  </a:cxn>
                  <a:cxn ang="0">
                    <a:pos x="32" y="17"/>
                  </a:cxn>
                  <a:cxn ang="0">
                    <a:pos x="32" y="8"/>
                  </a:cxn>
                  <a:cxn ang="0">
                    <a:pos x="32" y="8"/>
                  </a:cxn>
                  <a:cxn ang="0">
                    <a:pos x="24" y="8"/>
                  </a:cxn>
                  <a:cxn ang="0">
                    <a:pos x="24" y="8"/>
                  </a:cxn>
                  <a:cxn ang="0">
                    <a:pos x="24" y="17"/>
                  </a:cxn>
                  <a:cxn ang="0">
                    <a:pos x="24" y="17"/>
                  </a:cxn>
                  <a:cxn ang="0">
                    <a:pos x="32" y="25"/>
                  </a:cxn>
                  <a:cxn ang="0">
                    <a:pos x="32" y="25"/>
                  </a:cxn>
                  <a:cxn ang="0">
                    <a:pos x="32" y="33"/>
                  </a:cxn>
                  <a:cxn ang="0">
                    <a:pos x="32" y="33"/>
                  </a:cxn>
                </a:cxnLst>
                <a:rect l="0" t="0" r="r" b="b"/>
                <a:pathLst>
                  <a:path w="64" h="33">
                    <a:moveTo>
                      <a:pt x="32" y="33"/>
                    </a:moveTo>
                    <a:lnTo>
                      <a:pt x="32" y="33"/>
                    </a:lnTo>
                    <a:lnTo>
                      <a:pt x="24" y="33"/>
                    </a:lnTo>
                    <a:lnTo>
                      <a:pt x="24" y="33"/>
                    </a:lnTo>
                    <a:lnTo>
                      <a:pt x="24" y="33"/>
                    </a:lnTo>
                    <a:lnTo>
                      <a:pt x="24" y="33"/>
                    </a:lnTo>
                    <a:lnTo>
                      <a:pt x="24" y="33"/>
                    </a:lnTo>
                    <a:lnTo>
                      <a:pt x="16" y="33"/>
                    </a:lnTo>
                    <a:lnTo>
                      <a:pt x="16" y="25"/>
                    </a:lnTo>
                    <a:lnTo>
                      <a:pt x="16" y="25"/>
                    </a:lnTo>
                    <a:lnTo>
                      <a:pt x="16" y="25"/>
                    </a:lnTo>
                    <a:lnTo>
                      <a:pt x="16" y="25"/>
                    </a:lnTo>
                    <a:lnTo>
                      <a:pt x="16" y="25"/>
                    </a:lnTo>
                    <a:lnTo>
                      <a:pt x="16" y="25"/>
                    </a:lnTo>
                    <a:lnTo>
                      <a:pt x="16" y="17"/>
                    </a:lnTo>
                    <a:lnTo>
                      <a:pt x="8" y="17"/>
                    </a:lnTo>
                    <a:lnTo>
                      <a:pt x="8" y="25"/>
                    </a:lnTo>
                    <a:lnTo>
                      <a:pt x="8" y="25"/>
                    </a:lnTo>
                    <a:lnTo>
                      <a:pt x="8" y="25"/>
                    </a:lnTo>
                    <a:lnTo>
                      <a:pt x="8" y="25"/>
                    </a:lnTo>
                    <a:lnTo>
                      <a:pt x="16" y="25"/>
                    </a:lnTo>
                    <a:lnTo>
                      <a:pt x="16" y="25"/>
                    </a:lnTo>
                    <a:lnTo>
                      <a:pt x="16" y="33"/>
                    </a:lnTo>
                    <a:lnTo>
                      <a:pt x="8" y="25"/>
                    </a:lnTo>
                    <a:lnTo>
                      <a:pt x="8" y="25"/>
                    </a:lnTo>
                    <a:lnTo>
                      <a:pt x="8" y="25"/>
                    </a:lnTo>
                    <a:lnTo>
                      <a:pt x="8" y="25"/>
                    </a:lnTo>
                    <a:lnTo>
                      <a:pt x="8" y="25"/>
                    </a:lnTo>
                    <a:lnTo>
                      <a:pt x="8" y="25"/>
                    </a:lnTo>
                    <a:lnTo>
                      <a:pt x="8" y="25"/>
                    </a:lnTo>
                    <a:lnTo>
                      <a:pt x="0" y="25"/>
                    </a:lnTo>
                    <a:lnTo>
                      <a:pt x="0" y="25"/>
                    </a:lnTo>
                    <a:lnTo>
                      <a:pt x="0" y="25"/>
                    </a:lnTo>
                    <a:lnTo>
                      <a:pt x="8" y="17"/>
                    </a:lnTo>
                    <a:lnTo>
                      <a:pt x="8" y="17"/>
                    </a:lnTo>
                    <a:lnTo>
                      <a:pt x="8" y="17"/>
                    </a:lnTo>
                    <a:lnTo>
                      <a:pt x="8" y="17"/>
                    </a:lnTo>
                    <a:lnTo>
                      <a:pt x="8" y="17"/>
                    </a:lnTo>
                    <a:lnTo>
                      <a:pt x="16" y="8"/>
                    </a:lnTo>
                    <a:lnTo>
                      <a:pt x="16" y="8"/>
                    </a:lnTo>
                    <a:lnTo>
                      <a:pt x="16" y="8"/>
                    </a:lnTo>
                    <a:lnTo>
                      <a:pt x="16" y="8"/>
                    </a:lnTo>
                    <a:lnTo>
                      <a:pt x="16" y="8"/>
                    </a:lnTo>
                    <a:lnTo>
                      <a:pt x="16" y="8"/>
                    </a:lnTo>
                    <a:lnTo>
                      <a:pt x="24" y="8"/>
                    </a:lnTo>
                    <a:lnTo>
                      <a:pt x="24" y="8"/>
                    </a:lnTo>
                    <a:lnTo>
                      <a:pt x="24" y="8"/>
                    </a:lnTo>
                    <a:lnTo>
                      <a:pt x="24" y="0"/>
                    </a:lnTo>
                    <a:lnTo>
                      <a:pt x="32" y="0"/>
                    </a:lnTo>
                    <a:lnTo>
                      <a:pt x="32" y="0"/>
                    </a:lnTo>
                    <a:lnTo>
                      <a:pt x="32" y="8"/>
                    </a:lnTo>
                    <a:lnTo>
                      <a:pt x="32" y="8"/>
                    </a:lnTo>
                    <a:lnTo>
                      <a:pt x="32" y="8"/>
                    </a:lnTo>
                    <a:lnTo>
                      <a:pt x="32" y="8"/>
                    </a:lnTo>
                    <a:lnTo>
                      <a:pt x="32" y="8"/>
                    </a:lnTo>
                    <a:lnTo>
                      <a:pt x="32" y="8"/>
                    </a:lnTo>
                    <a:lnTo>
                      <a:pt x="40" y="8"/>
                    </a:lnTo>
                    <a:lnTo>
                      <a:pt x="40" y="8"/>
                    </a:lnTo>
                    <a:lnTo>
                      <a:pt x="48" y="8"/>
                    </a:lnTo>
                    <a:lnTo>
                      <a:pt x="48" y="8"/>
                    </a:lnTo>
                    <a:lnTo>
                      <a:pt x="64" y="17"/>
                    </a:lnTo>
                    <a:lnTo>
                      <a:pt x="56" y="17"/>
                    </a:lnTo>
                    <a:lnTo>
                      <a:pt x="56" y="17"/>
                    </a:lnTo>
                    <a:lnTo>
                      <a:pt x="56" y="17"/>
                    </a:lnTo>
                    <a:lnTo>
                      <a:pt x="56" y="17"/>
                    </a:lnTo>
                    <a:lnTo>
                      <a:pt x="56" y="17"/>
                    </a:lnTo>
                    <a:lnTo>
                      <a:pt x="56"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0" y="33"/>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8"/>
                    </a:lnTo>
                    <a:lnTo>
                      <a:pt x="32" y="8"/>
                    </a:lnTo>
                    <a:lnTo>
                      <a:pt x="32" y="8"/>
                    </a:lnTo>
                    <a:lnTo>
                      <a:pt x="32" y="8"/>
                    </a:lnTo>
                    <a:lnTo>
                      <a:pt x="24" y="8"/>
                    </a:lnTo>
                    <a:lnTo>
                      <a:pt x="24" y="8"/>
                    </a:lnTo>
                    <a:lnTo>
                      <a:pt x="24" y="8"/>
                    </a:lnTo>
                    <a:lnTo>
                      <a:pt x="24" y="8"/>
                    </a:lnTo>
                    <a:lnTo>
                      <a:pt x="24" y="17"/>
                    </a:lnTo>
                    <a:lnTo>
                      <a:pt x="24" y="17"/>
                    </a:lnTo>
                    <a:lnTo>
                      <a:pt x="24" y="17"/>
                    </a:lnTo>
                    <a:lnTo>
                      <a:pt x="32" y="17"/>
                    </a:lnTo>
                    <a:lnTo>
                      <a:pt x="32" y="25"/>
                    </a:lnTo>
                    <a:lnTo>
                      <a:pt x="32" y="25"/>
                    </a:lnTo>
                    <a:lnTo>
                      <a:pt x="32" y="25"/>
                    </a:lnTo>
                    <a:lnTo>
                      <a:pt x="32" y="33"/>
                    </a:lnTo>
                    <a:lnTo>
                      <a:pt x="32" y="33"/>
                    </a:lnTo>
                    <a:lnTo>
                      <a:pt x="32" y="33"/>
                    </a:lnTo>
                    <a:lnTo>
                      <a:pt x="32" y="33"/>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8" name="Freeform 3124"/>
              <p:cNvSpPr>
                <a:spLocks noEditPoints="1"/>
              </p:cNvSpPr>
              <p:nvPr/>
            </p:nvSpPr>
            <p:spPr bwMode="auto">
              <a:xfrm>
                <a:off x="3142" y="703"/>
                <a:ext cx="64" cy="33"/>
              </a:xfrm>
              <a:custGeom>
                <a:avLst/>
                <a:gdLst/>
                <a:ahLst/>
                <a:cxnLst>
                  <a:cxn ang="0">
                    <a:pos x="24" y="33"/>
                  </a:cxn>
                  <a:cxn ang="0">
                    <a:pos x="16" y="33"/>
                  </a:cxn>
                  <a:cxn ang="0">
                    <a:pos x="16" y="25"/>
                  </a:cxn>
                  <a:cxn ang="0">
                    <a:pos x="8" y="17"/>
                  </a:cxn>
                  <a:cxn ang="0">
                    <a:pos x="8" y="25"/>
                  </a:cxn>
                  <a:cxn ang="0">
                    <a:pos x="16" y="25"/>
                  </a:cxn>
                  <a:cxn ang="0">
                    <a:pos x="8" y="25"/>
                  </a:cxn>
                  <a:cxn ang="0">
                    <a:pos x="8" y="25"/>
                  </a:cxn>
                  <a:cxn ang="0">
                    <a:pos x="0" y="25"/>
                  </a:cxn>
                  <a:cxn ang="0">
                    <a:pos x="8" y="17"/>
                  </a:cxn>
                  <a:cxn ang="0">
                    <a:pos x="16" y="8"/>
                  </a:cxn>
                  <a:cxn ang="0">
                    <a:pos x="16" y="8"/>
                  </a:cxn>
                  <a:cxn ang="0">
                    <a:pos x="24" y="0"/>
                  </a:cxn>
                  <a:cxn ang="0">
                    <a:pos x="32" y="8"/>
                  </a:cxn>
                  <a:cxn ang="0">
                    <a:pos x="32" y="8"/>
                  </a:cxn>
                  <a:cxn ang="0">
                    <a:pos x="48" y="8"/>
                  </a:cxn>
                  <a:cxn ang="0">
                    <a:pos x="64" y="17"/>
                  </a:cxn>
                  <a:cxn ang="0">
                    <a:pos x="56" y="17"/>
                  </a:cxn>
                  <a:cxn ang="0">
                    <a:pos x="48" y="17"/>
                  </a:cxn>
                  <a:cxn ang="0">
                    <a:pos x="48" y="25"/>
                  </a:cxn>
                  <a:cxn ang="0">
                    <a:pos x="48" y="33"/>
                  </a:cxn>
                  <a:cxn ang="0">
                    <a:pos x="48" y="33"/>
                  </a:cxn>
                  <a:cxn ang="0">
                    <a:pos x="40" y="25"/>
                  </a:cxn>
                  <a:cxn ang="0">
                    <a:pos x="40" y="25"/>
                  </a:cxn>
                  <a:cxn ang="0">
                    <a:pos x="32" y="17"/>
                  </a:cxn>
                  <a:cxn ang="0">
                    <a:pos x="32" y="8"/>
                  </a:cxn>
                  <a:cxn ang="0">
                    <a:pos x="24" y="8"/>
                  </a:cxn>
                  <a:cxn ang="0">
                    <a:pos x="24" y="17"/>
                  </a:cxn>
                  <a:cxn ang="0">
                    <a:pos x="32" y="17"/>
                  </a:cxn>
                  <a:cxn ang="0">
                    <a:pos x="32" y="33"/>
                  </a:cxn>
                  <a:cxn ang="0">
                    <a:pos x="32" y="33"/>
                  </a:cxn>
                  <a:cxn ang="0">
                    <a:pos x="32" y="25"/>
                  </a:cxn>
                  <a:cxn ang="0">
                    <a:pos x="24" y="17"/>
                  </a:cxn>
                  <a:cxn ang="0">
                    <a:pos x="24" y="8"/>
                  </a:cxn>
                  <a:cxn ang="0">
                    <a:pos x="24" y="8"/>
                  </a:cxn>
                  <a:cxn ang="0">
                    <a:pos x="32" y="17"/>
                  </a:cxn>
                  <a:cxn ang="0">
                    <a:pos x="40" y="25"/>
                  </a:cxn>
                  <a:cxn ang="0">
                    <a:pos x="40" y="25"/>
                  </a:cxn>
                  <a:cxn ang="0">
                    <a:pos x="40" y="25"/>
                  </a:cxn>
                  <a:cxn ang="0">
                    <a:pos x="48" y="25"/>
                  </a:cxn>
                  <a:cxn ang="0">
                    <a:pos x="48" y="25"/>
                  </a:cxn>
                  <a:cxn ang="0">
                    <a:pos x="48" y="25"/>
                  </a:cxn>
                  <a:cxn ang="0">
                    <a:pos x="56" y="17"/>
                  </a:cxn>
                  <a:cxn ang="0">
                    <a:pos x="56" y="17"/>
                  </a:cxn>
                  <a:cxn ang="0">
                    <a:pos x="48" y="17"/>
                  </a:cxn>
                  <a:cxn ang="0">
                    <a:pos x="32" y="8"/>
                  </a:cxn>
                  <a:cxn ang="0">
                    <a:pos x="32" y="8"/>
                  </a:cxn>
                  <a:cxn ang="0">
                    <a:pos x="24" y="8"/>
                  </a:cxn>
                  <a:cxn ang="0">
                    <a:pos x="16" y="8"/>
                  </a:cxn>
                  <a:cxn ang="0">
                    <a:pos x="16" y="8"/>
                  </a:cxn>
                  <a:cxn ang="0">
                    <a:pos x="8" y="17"/>
                  </a:cxn>
                  <a:cxn ang="0">
                    <a:pos x="0" y="25"/>
                  </a:cxn>
                  <a:cxn ang="0">
                    <a:pos x="8" y="25"/>
                  </a:cxn>
                  <a:cxn ang="0">
                    <a:pos x="8" y="25"/>
                  </a:cxn>
                  <a:cxn ang="0">
                    <a:pos x="8" y="33"/>
                  </a:cxn>
                  <a:cxn ang="0">
                    <a:pos x="8" y="25"/>
                  </a:cxn>
                  <a:cxn ang="0">
                    <a:pos x="8" y="17"/>
                  </a:cxn>
                  <a:cxn ang="0">
                    <a:pos x="16" y="25"/>
                  </a:cxn>
                  <a:cxn ang="0">
                    <a:pos x="16" y="25"/>
                  </a:cxn>
                  <a:cxn ang="0">
                    <a:pos x="24" y="33"/>
                  </a:cxn>
                  <a:cxn ang="0">
                    <a:pos x="32" y="33"/>
                  </a:cxn>
                </a:cxnLst>
                <a:rect l="0" t="0" r="r" b="b"/>
                <a:pathLst>
                  <a:path w="64" h="33">
                    <a:moveTo>
                      <a:pt x="32" y="33"/>
                    </a:move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16" y="25"/>
                    </a:lnTo>
                    <a:lnTo>
                      <a:pt x="16" y="25"/>
                    </a:lnTo>
                    <a:lnTo>
                      <a:pt x="16" y="25"/>
                    </a:lnTo>
                    <a:lnTo>
                      <a:pt x="16" y="25"/>
                    </a:lnTo>
                    <a:lnTo>
                      <a:pt x="16" y="33"/>
                    </a:lnTo>
                    <a:lnTo>
                      <a:pt x="16"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0" y="25"/>
                    </a:lnTo>
                    <a:lnTo>
                      <a:pt x="0" y="25"/>
                    </a:lnTo>
                    <a:lnTo>
                      <a:pt x="0" y="25"/>
                    </a:lnTo>
                    <a:lnTo>
                      <a:pt x="0" y="25"/>
                    </a:lnTo>
                    <a:lnTo>
                      <a:pt x="0" y="25"/>
                    </a:lnTo>
                    <a:lnTo>
                      <a:pt x="0" y="25"/>
                    </a:lnTo>
                    <a:lnTo>
                      <a:pt x="0" y="25"/>
                    </a:lnTo>
                    <a:lnTo>
                      <a:pt x="8" y="17"/>
                    </a:lnTo>
                    <a:lnTo>
                      <a:pt x="8" y="17"/>
                    </a:lnTo>
                    <a:lnTo>
                      <a:pt x="8" y="17"/>
                    </a:lnTo>
                    <a:lnTo>
                      <a:pt x="8" y="17"/>
                    </a:lnTo>
                    <a:lnTo>
                      <a:pt x="8" y="17"/>
                    </a:lnTo>
                    <a:lnTo>
                      <a:pt x="8" y="17"/>
                    </a:lnTo>
                    <a:lnTo>
                      <a:pt x="8" y="17"/>
                    </a:lnTo>
                    <a:lnTo>
                      <a:pt x="8" y="17"/>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24" y="0"/>
                    </a:lnTo>
                    <a:lnTo>
                      <a:pt x="24" y="0"/>
                    </a:lnTo>
                    <a:lnTo>
                      <a:pt x="24" y="0"/>
                    </a:lnTo>
                    <a:lnTo>
                      <a:pt x="24" y="0"/>
                    </a:lnTo>
                    <a:lnTo>
                      <a:pt x="24" y="0"/>
                    </a:lnTo>
                    <a:lnTo>
                      <a:pt x="24" y="0"/>
                    </a:lnTo>
                    <a:lnTo>
                      <a:pt x="32" y="0"/>
                    </a:lnTo>
                    <a:lnTo>
                      <a:pt x="32" y="0"/>
                    </a:lnTo>
                    <a:lnTo>
                      <a:pt x="32" y="0"/>
                    </a:lnTo>
                    <a:lnTo>
                      <a:pt x="32" y="0"/>
                    </a:lnTo>
                    <a:lnTo>
                      <a:pt x="32" y="8"/>
                    </a:lnTo>
                    <a:lnTo>
                      <a:pt x="32" y="8"/>
                    </a:lnTo>
                    <a:lnTo>
                      <a:pt x="32" y="8"/>
                    </a:lnTo>
                    <a:lnTo>
                      <a:pt x="32" y="8"/>
                    </a:lnTo>
                    <a:lnTo>
                      <a:pt x="32" y="0"/>
                    </a:lnTo>
                    <a:lnTo>
                      <a:pt x="32" y="0"/>
                    </a:lnTo>
                    <a:lnTo>
                      <a:pt x="32" y="0"/>
                    </a:lnTo>
                    <a:lnTo>
                      <a:pt x="32" y="8"/>
                    </a:lnTo>
                    <a:lnTo>
                      <a:pt x="32" y="8"/>
                    </a:lnTo>
                    <a:lnTo>
                      <a:pt x="32" y="8"/>
                    </a:lnTo>
                    <a:lnTo>
                      <a:pt x="32" y="8"/>
                    </a:lnTo>
                    <a:lnTo>
                      <a:pt x="40" y="8"/>
                    </a:lnTo>
                    <a:lnTo>
                      <a:pt x="40" y="8"/>
                    </a:lnTo>
                    <a:lnTo>
                      <a:pt x="40" y="8"/>
                    </a:lnTo>
                    <a:lnTo>
                      <a:pt x="48" y="8"/>
                    </a:lnTo>
                    <a:lnTo>
                      <a:pt x="48" y="8"/>
                    </a:lnTo>
                    <a:lnTo>
                      <a:pt x="48" y="8"/>
                    </a:lnTo>
                    <a:lnTo>
                      <a:pt x="48" y="8"/>
                    </a:lnTo>
                    <a:lnTo>
                      <a:pt x="64" y="17"/>
                    </a:lnTo>
                    <a:lnTo>
                      <a:pt x="64" y="17"/>
                    </a:lnTo>
                    <a:lnTo>
                      <a:pt x="64" y="17"/>
                    </a:lnTo>
                    <a:lnTo>
                      <a:pt x="64" y="17"/>
                    </a:lnTo>
                    <a:lnTo>
                      <a:pt x="64" y="17"/>
                    </a:lnTo>
                    <a:lnTo>
                      <a:pt x="64" y="17"/>
                    </a:lnTo>
                    <a:lnTo>
                      <a:pt x="56" y="17"/>
                    </a:lnTo>
                    <a:lnTo>
                      <a:pt x="56" y="17"/>
                    </a:lnTo>
                    <a:lnTo>
                      <a:pt x="56" y="17"/>
                    </a:lnTo>
                    <a:lnTo>
                      <a:pt x="56" y="17"/>
                    </a:lnTo>
                    <a:lnTo>
                      <a:pt x="56" y="17"/>
                    </a:lnTo>
                    <a:lnTo>
                      <a:pt x="56" y="17"/>
                    </a:lnTo>
                    <a:lnTo>
                      <a:pt x="56" y="17"/>
                    </a:lnTo>
                    <a:lnTo>
                      <a:pt x="56" y="17"/>
                    </a:lnTo>
                    <a:lnTo>
                      <a:pt x="56" y="17"/>
                    </a:lnTo>
                    <a:lnTo>
                      <a:pt x="56" y="17"/>
                    </a:lnTo>
                    <a:lnTo>
                      <a:pt x="48"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8" y="25"/>
                    </a:lnTo>
                    <a:lnTo>
                      <a:pt x="48" y="25"/>
                    </a:lnTo>
                    <a:lnTo>
                      <a:pt x="48" y="33"/>
                    </a:lnTo>
                    <a:lnTo>
                      <a:pt x="48" y="33"/>
                    </a:lnTo>
                    <a:lnTo>
                      <a:pt x="48" y="33"/>
                    </a:lnTo>
                    <a:lnTo>
                      <a:pt x="48" y="33"/>
                    </a:lnTo>
                    <a:lnTo>
                      <a:pt x="48" y="25"/>
                    </a:lnTo>
                    <a:lnTo>
                      <a:pt x="48" y="25"/>
                    </a:lnTo>
                    <a:lnTo>
                      <a:pt x="48" y="25"/>
                    </a:lnTo>
                    <a:lnTo>
                      <a:pt x="48" y="25"/>
                    </a:lnTo>
                    <a:lnTo>
                      <a:pt x="48" y="33"/>
                    </a:lnTo>
                    <a:lnTo>
                      <a:pt x="40" y="33"/>
                    </a:lnTo>
                    <a:lnTo>
                      <a:pt x="40" y="33"/>
                    </a:lnTo>
                    <a:lnTo>
                      <a:pt x="40" y="33"/>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32" y="17"/>
                    </a:lnTo>
                    <a:lnTo>
                      <a:pt x="32" y="17"/>
                    </a:lnTo>
                    <a:lnTo>
                      <a:pt x="32" y="25"/>
                    </a:lnTo>
                    <a:lnTo>
                      <a:pt x="32" y="25"/>
                    </a:lnTo>
                    <a:lnTo>
                      <a:pt x="32" y="25"/>
                    </a:lnTo>
                    <a:lnTo>
                      <a:pt x="32" y="25"/>
                    </a:lnTo>
                    <a:lnTo>
                      <a:pt x="32" y="25"/>
                    </a:lnTo>
                    <a:lnTo>
                      <a:pt x="32" y="33"/>
                    </a:lnTo>
                    <a:lnTo>
                      <a:pt x="32" y="33"/>
                    </a:lnTo>
                    <a:lnTo>
                      <a:pt x="32" y="33"/>
                    </a:lnTo>
                    <a:lnTo>
                      <a:pt x="32" y="33"/>
                    </a:lnTo>
                    <a:lnTo>
                      <a:pt x="32" y="33"/>
                    </a:lnTo>
                    <a:lnTo>
                      <a:pt x="32" y="33"/>
                    </a:lnTo>
                    <a:lnTo>
                      <a:pt x="32" y="33"/>
                    </a:lnTo>
                    <a:close/>
                    <a:moveTo>
                      <a:pt x="32" y="33"/>
                    </a:moveTo>
                    <a:lnTo>
                      <a:pt x="32" y="33"/>
                    </a:lnTo>
                    <a:lnTo>
                      <a:pt x="32" y="33"/>
                    </a:lnTo>
                    <a:lnTo>
                      <a:pt x="32" y="33"/>
                    </a:lnTo>
                    <a:lnTo>
                      <a:pt x="32" y="25"/>
                    </a:lnTo>
                    <a:lnTo>
                      <a:pt x="32" y="33"/>
                    </a:lnTo>
                    <a:lnTo>
                      <a:pt x="32" y="25"/>
                    </a:lnTo>
                    <a:lnTo>
                      <a:pt x="32" y="25"/>
                    </a:lnTo>
                    <a:lnTo>
                      <a:pt x="32" y="25"/>
                    </a:lnTo>
                    <a:lnTo>
                      <a:pt x="32" y="25"/>
                    </a:lnTo>
                    <a:lnTo>
                      <a:pt x="32" y="25"/>
                    </a:lnTo>
                    <a:lnTo>
                      <a:pt x="32" y="25"/>
                    </a:lnTo>
                    <a:lnTo>
                      <a:pt x="32" y="25"/>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32" y="8"/>
                    </a:lnTo>
                    <a:lnTo>
                      <a:pt x="24"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33"/>
                    </a:lnTo>
                    <a:lnTo>
                      <a:pt x="48" y="25"/>
                    </a:lnTo>
                    <a:lnTo>
                      <a:pt x="48" y="25"/>
                    </a:lnTo>
                    <a:lnTo>
                      <a:pt x="48" y="25"/>
                    </a:lnTo>
                    <a:lnTo>
                      <a:pt x="48" y="25"/>
                    </a:lnTo>
                    <a:lnTo>
                      <a:pt x="48" y="25"/>
                    </a:lnTo>
                    <a:lnTo>
                      <a:pt x="48" y="25"/>
                    </a:lnTo>
                    <a:lnTo>
                      <a:pt x="48" y="25"/>
                    </a:lnTo>
                    <a:lnTo>
                      <a:pt x="48" y="33"/>
                    </a:lnTo>
                    <a:lnTo>
                      <a:pt x="48" y="25"/>
                    </a:lnTo>
                    <a:lnTo>
                      <a:pt x="48" y="25"/>
                    </a:lnTo>
                    <a:lnTo>
                      <a:pt x="48" y="25"/>
                    </a:lnTo>
                    <a:lnTo>
                      <a:pt x="48" y="25"/>
                    </a:lnTo>
                    <a:lnTo>
                      <a:pt x="48" y="25"/>
                    </a:lnTo>
                    <a:lnTo>
                      <a:pt x="48" y="25"/>
                    </a:lnTo>
                    <a:lnTo>
                      <a:pt x="48" y="25"/>
                    </a:lnTo>
                    <a:lnTo>
                      <a:pt x="48" y="25"/>
                    </a:lnTo>
                    <a:lnTo>
                      <a:pt x="48" y="25"/>
                    </a:lnTo>
                    <a:lnTo>
                      <a:pt x="48" y="25"/>
                    </a:lnTo>
                    <a:lnTo>
                      <a:pt x="48" y="17"/>
                    </a:lnTo>
                    <a:lnTo>
                      <a:pt x="48" y="17"/>
                    </a:lnTo>
                    <a:lnTo>
                      <a:pt x="48"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64" y="17"/>
                    </a:lnTo>
                    <a:lnTo>
                      <a:pt x="64" y="17"/>
                    </a:lnTo>
                    <a:lnTo>
                      <a:pt x="48" y="17"/>
                    </a:lnTo>
                    <a:lnTo>
                      <a:pt x="48" y="17"/>
                    </a:lnTo>
                    <a:lnTo>
                      <a:pt x="48" y="8"/>
                    </a:lnTo>
                    <a:lnTo>
                      <a:pt x="48"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8" y="17"/>
                    </a:lnTo>
                    <a:lnTo>
                      <a:pt x="8" y="17"/>
                    </a:lnTo>
                    <a:lnTo>
                      <a:pt x="8" y="17"/>
                    </a:lnTo>
                    <a:lnTo>
                      <a:pt x="8" y="17"/>
                    </a:lnTo>
                    <a:lnTo>
                      <a:pt x="8" y="17"/>
                    </a:lnTo>
                    <a:lnTo>
                      <a:pt x="8" y="17"/>
                    </a:lnTo>
                    <a:lnTo>
                      <a:pt x="8" y="17"/>
                    </a:lnTo>
                    <a:lnTo>
                      <a:pt x="8" y="17"/>
                    </a:lnTo>
                    <a:lnTo>
                      <a:pt x="8" y="17"/>
                    </a:lnTo>
                    <a:lnTo>
                      <a:pt x="0" y="25"/>
                    </a:lnTo>
                    <a:lnTo>
                      <a:pt x="0" y="25"/>
                    </a:lnTo>
                    <a:lnTo>
                      <a:pt x="0" y="25"/>
                    </a:lnTo>
                    <a:lnTo>
                      <a:pt x="0" y="25"/>
                    </a:lnTo>
                    <a:lnTo>
                      <a:pt x="0" y="25"/>
                    </a:lnTo>
                    <a:lnTo>
                      <a:pt x="0"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8" y="33"/>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25"/>
                    </a:lnTo>
                    <a:lnTo>
                      <a:pt x="24" y="25"/>
                    </a:lnTo>
                    <a:lnTo>
                      <a:pt x="24" y="33"/>
                    </a:lnTo>
                    <a:lnTo>
                      <a:pt x="24" y="33"/>
                    </a:lnTo>
                    <a:lnTo>
                      <a:pt x="24" y="33"/>
                    </a:lnTo>
                    <a:lnTo>
                      <a:pt x="24" y="33"/>
                    </a:lnTo>
                    <a:lnTo>
                      <a:pt x="24" y="33"/>
                    </a:lnTo>
                    <a:lnTo>
                      <a:pt x="24" y="33"/>
                    </a:lnTo>
                    <a:lnTo>
                      <a:pt x="24" y="33"/>
                    </a:lnTo>
                    <a:lnTo>
                      <a:pt x="24" y="33"/>
                    </a:lnTo>
                    <a:lnTo>
                      <a:pt x="24" y="33"/>
                    </a:lnTo>
                    <a:lnTo>
                      <a:pt x="32" y="33"/>
                    </a:lnTo>
                    <a:lnTo>
                      <a:pt x="32" y="33"/>
                    </a:lnTo>
                    <a:lnTo>
                      <a:pt x="32" y="33"/>
                    </a:lnTo>
                    <a:lnTo>
                      <a:pt x="32" y="33"/>
                    </a:lnTo>
                    <a:lnTo>
                      <a:pt x="32"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9" name="Freeform 3125"/>
              <p:cNvSpPr>
                <a:spLocks/>
              </p:cNvSpPr>
              <p:nvPr/>
            </p:nvSpPr>
            <p:spPr bwMode="auto">
              <a:xfrm>
                <a:off x="3061" y="703"/>
                <a:ext cx="8" cy="8"/>
              </a:xfrm>
              <a:custGeom>
                <a:avLst/>
                <a:gdLst/>
                <a:ahLst/>
                <a:cxnLst>
                  <a:cxn ang="0">
                    <a:pos x="0" y="8"/>
                  </a:cxn>
                  <a:cxn ang="0">
                    <a:pos x="0" y="8"/>
                  </a:cxn>
                  <a:cxn ang="0">
                    <a:pos x="0" y="8"/>
                  </a:cxn>
                  <a:cxn ang="0">
                    <a:pos x="0" y="8"/>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0"/>
                    </a:lnTo>
                    <a:lnTo>
                      <a:pt x="0" y="0"/>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0" name="Freeform 3126"/>
              <p:cNvSpPr>
                <a:spLocks noEditPoints="1"/>
              </p:cNvSpPr>
              <p:nvPr/>
            </p:nvSpPr>
            <p:spPr bwMode="auto">
              <a:xfrm>
                <a:off x="3061" y="703"/>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0"/>
                    </a:lnTo>
                    <a:lnTo>
                      <a:pt x="0" y="0"/>
                    </a:lnTo>
                    <a:lnTo>
                      <a:pt x="0" y="0"/>
                    </a:lnTo>
                    <a:lnTo>
                      <a:pt x="8" y="0"/>
                    </a:lnTo>
                    <a:lnTo>
                      <a:pt x="8" y="8"/>
                    </a:lnTo>
                    <a:lnTo>
                      <a:pt x="8" y="8"/>
                    </a:lnTo>
                    <a:lnTo>
                      <a:pt x="8" y="8"/>
                    </a:lnTo>
                    <a:lnTo>
                      <a:pt x="8" y="8"/>
                    </a:lnTo>
                    <a:lnTo>
                      <a:pt x="8" y="8"/>
                    </a:lnTo>
                    <a:close/>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1" name="Freeform 3127"/>
              <p:cNvSpPr>
                <a:spLocks/>
              </p:cNvSpPr>
              <p:nvPr/>
            </p:nvSpPr>
            <p:spPr bwMode="auto">
              <a:xfrm>
                <a:off x="3069" y="711"/>
                <a:ext cx="8" cy="1"/>
              </a:xfrm>
              <a:custGeom>
                <a:avLst/>
                <a:gdLst/>
                <a:ahLst/>
                <a:cxnLst>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2" name="Freeform 3128"/>
              <p:cNvSpPr>
                <a:spLocks noEditPoints="1"/>
              </p:cNvSpPr>
              <p:nvPr/>
            </p:nvSpPr>
            <p:spPr bwMode="auto">
              <a:xfrm>
                <a:off x="3069" y="711"/>
                <a:ext cx="8" cy="9"/>
              </a:xfrm>
              <a:custGeom>
                <a:avLst/>
                <a:gdLst/>
                <a:ahLst/>
                <a:cxnLst>
                  <a:cxn ang="0">
                    <a:pos x="0" y="9"/>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9"/>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9">
                    <a:moveTo>
                      <a:pt x="0" y="9"/>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9"/>
                    </a:lnTo>
                    <a:close/>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3" name="Freeform 3129"/>
              <p:cNvSpPr>
                <a:spLocks/>
              </p:cNvSpPr>
              <p:nvPr/>
            </p:nvSpPr>
            <p:spPr bwMode="auto">
              <a:xfrm>
                <a:off x="3102" y="711"/>
                <a:ext cx="16" cy="9"/>
              </a:xfrm>
              <a:custGeom>
                <a:avLst/>
                <a:gdLst/>
                <a:ahLst/>
                <a:cxnLst>
                  <a:cxn ang="0">
                    <a:pos x="8" y="9"/>
                  </a:cxn>
                  <a:cxn ang="0">
                    <a:pos x="8" y="9"/>
                  </a:cxn>
                  <a:cxn ang="0">
                    <a:pos x="8" y="9"/>
                  </a:cxn>
                  <a:cxn ang="0">
                    <a:pos x="16" y="9"/>
                  </a:cxn>
                  <a:cxn ang="0">
                    <a:pos x="8" y="9"/>
                  </a:cxn>
                  <a:cxn ang="0">
                    <a:pos x="8" y="9"/>
                  </a:cxn>
                  <a:cxn ang="0">
                    <a:pos x="8" y="9"/>
                  </a:cxn>
                  <a:cxn ang="0">
                    <a:pos x="8"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9"/>
                  </a:cxn>
                  <a:cxn ang="0">
                    <a:pos x="16" y="0"/>
                  </a:cxn>
                  <a:cxn ang="0">
                    <a:pos x="16" y="9"/>
                  </a:cxn>
                  <a:cxn ang="0">
                    <a:pos x="16" y="9"/>
                  </a:cxn>
                  <a:cxn ang="0">
                    <a:pos x="16" y="9"/>
                  </a:cxn>
                  <a:cxn ang="0">
                    <a:pos x="8" y="9"/>
                  </a:cxn>
                </a:cxnLst>
                <a:rect l="0" t="0" r="r" b="b"/>
                <a:pathLst>
                  <a:path w="16" h="9">
                    <a:moveTo>
                      <a:pt x="8" y="9"/>
                    </a:moveTo>
                    <a:lnTo>
                      <a:pt x="8" y="9"/>
                    </a:lnTo>
                    <a:lnTo>
                      <a:pt x="8" y="9"/>
                    </a:lnTo>
                    <a:lnTo>
                      <a:pt x="16" y="9"/>
                    </a:lnTo>
                    <a:lnTo>
                      <a:pt x="8" y="9"/>
                    </a:lnTo>
                    <a:lnTo>
                      <a:pt x="8" y="9"/>
                    </a:lnTo>
                    <a:lnTo>
                      <a:pt x="8" y="9"/>
                    </a:lnTo>
                    <a:lnTo>
                      <a:pt x="8" y="9"/>
                    </a:lnTo>
                    <a:lnTo>
                      <a:pt x="0" y="9"/>
                    </a:lnTo>
                    <a:lnTo>
                      <a:pt x="0" y="0"/>
                    </a:lnTo>
                    <a:lnTo>
                      <a:pt x="0" y="0"/>
                    </a:lnTo>
                    <a:lnTo>
                      <a:pt x="0" y="0"/>
                    </a:lnTo>
                    <a:lnTo>
                      <a:pt x="0" y="0"/>
                    </a:lnTo>
                    <a:lnTo>
                      <a:pt x="8" y="0"/>
                    </a:lnTo>
                    <a:lnTo>
                      <a:pt x="8" y="0"/>
                    </a:lnTo>
                    <a:lnTo>
                      <a:pt x="8" y="0"/>
                    </a:lnTo>
                    <a:lnTo>
                      <a:pt x="8" y="0"/>
                    </a:lnTo>
                    <a:lnTo>
                      <a:pt x="8" y="0"/>
                    </a:lnTo>
                    <a:lnTo>
                      <a:pt x="8" y="0"/>
                    </a:lnTo>
                    <a:lnTo>
                      <a:pt x="16" y="9"/>
                    </a:lnTo>
                    <a:lnTo>
                      <a:pt x="16" y="0"/>
                    </a:lnTo>
                    <a:lnTo>
                      <a:pt x="16" y="9"/>
                    </a:lnTo>
                    <a:lnTo>
                      <a:pt x="16" y="9"/>
                    </a:lnTo>
                    <a:lnTo>
                      <a:pt x="16" y="9"/>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4" name="Freeform 3130"/>
              <p:cNvSpPr>
                <a:spLocks noEditPoints="1"/>
              </p:cNvSpPr>
              <p:nvPr/>
            </p:nvSpPr>
            <p:spPr bwMode="auto">
              <a:xfrm>
                <a:off x="3102" y="711"/>
                <a:ext cx="16" cy="9"/>
              </a:xfrm>
              <a:custGeom>
                <a:avLst/>
                <a:gdLst/>
                <a:ahLst/>
                <a:cxnLst>
                  <a:cxn ang="0">
                    <a:pos x="8" y="0"/>
                  </a:cxn>
                  <a:cxn ang="0">
                    <a:pos x="8" y="9"/>
                  </a:cxn>
                  <a:cxn ang="0">
                    <a:pos x="8" y="9"/>
                  </a:cxn>
                  <a:cxn ang="0">
                    <a:pos x="16" y="9"/>
                  </a:cxn>
                  <a:cxn ang="0">
                    <a:pos x="16" y="9"/>
                  </a:cxn>
                  <a:cxn ang="0">
                    <a:pos x="8" y="9"/>
                  </a:cxn>
                  <a:cxn ang="0">
                    <a:pos x="8" y="9"/>
                  </a:cxn>
                  <a:cxn ang="0">
                    <a:pos x="8" y="9"/>
                  </a:cxn>
                  <a:cxn ang="0">
                    <a:pos x="0"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9"/>
                  </a:cxn>
                  <a:cxn ang="0">
                    <a:pos x="16" y="0"/>
                  </a:cxn>
                  <a:cxn ang="0">
                    <a:pos x="16" y="0"/>
                  </a:cxn>
                  <a:cxn ang="0">
                    <a:pos x="16" y="9"/>
                  </a:cxn>
                  <a:cxn ang="0">
                    <a:pos x="16" y="9"/>
                  </a:cxn>
                  <a:cxn ang="0">
                    <a:pos x="16" y="9"/>
                  </a:cxn>
                  <a:cxn ang="0">
                    <a:pos x="16" y="9"/>
                  </a:cxn>
                  <a:cxn ang="0">
                    <a:pos x="16" y="9"/>
                  </a:cxn>
                  <a:cxn ang="0">
                    <a:pos x="16" y="9"/>
                  </a:cxn>
                  <a:cxn ang="0">
                    <a:pos x="16" y="0"/>
                  </a:cxn>
                  <a:cxn ang="0">
                    <a:pos x="16"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9"/>
                  </a:cxn>
                  <a:cxn ang="0">
                    <a:pos x="8" y="9"/>
                  </a:cxn>
                  <a:cxn ang="0">
                    <a:pos x="8" y="9"/>
                  </a:cxn>
                  <a:cxn ang="0">
                    <a:pos x="8" y="9"/>
                  </a:cxn>
                  <a:cxn ang="0">
                    <a:pos x="8" y="9"/>
                  </a:cxn>
                  <a:cxn ang="0">
                    <a:pos x="16" y="9"/>
                  </a:cxn>
                  <a:cxn ang="0">
                    <a:pos x="8" y="9"/>
                  </a:cxn>
                  <a:cxn ang="0">
                    <a:pos x="8" y="9"/>
                  </a:cxn>
                  <a:cxn ang="0">
                    <a:pos x="8" y="9"/>
                  </a:cxn>
                  <a:cxn ang="0">
                    <a:pos x="16" y="9"/>
                  </a:cxn>
                </a:cxnLst>
                <a:rect l="0" t="0" r="r" b="b"/>
                <a:pathLst>
                  <a:path w="16" h="9">
                    <a:moveTo>
                      <a:pt x="8" y="9"/>
                    </a:moveTo>
                    <a:lnTo>
                      <a:pt x="8" y="0"/>
                    </a:lnTo>
                    <a:lnTo>
                      <a:pt x="8" y="9"/>
                    </a:lnTo>
                    <a:lnTo>
                      <a:pt x="8" y="9"/>
                    </a:lnTo>
                    <a:lnTo>
                      <a:pt x="8" y="9"/>
                    </a:lnTo>
                    <a:lnTo>
                      <a:pt x="8" y="9"/>
                    </a:lnTo>
                    <a:lnTo>
                      <a:pt x="16" y="9"/>
                    </a:lnTo>
                    <a:lnTo>
                      <a:pt x="16" y="9"/>
                    </a:lnTo>
                    <a:lnTo>
                      <a:pt x="16" y="9"/>
                    </a:lnTo>
                    <a:lnTo>
                      <a:pt x="16" y="9"/>
                    </a:lnTo>
                    <a:lnTo>
                      <a:pt x="8" y="9"/>
                    </a:lnTo>
                    <a:lnTo>
                      <a:pt x="8" y="9"/>
                    </a:lnTo>
                    <a:lnTo>
                      <a:pt x="8" y="9"/>
                    </a:lnTo>
                    <a:lnTo>
                      <a:pt x="8" y="9"/>
                    </a:lnTo>
                    <a:lnTo>
                      <a:pt x="8" y="9"/>
                    </a:lnTo>
                    <a:lnTo>
                      <a:pt x="8" y="9"/>
                    </a:lnTo>
                    <a:lnTo>
                      <a:pt x="8" y="9"/>
                    </a:lnTo>
                    <a:lnTo>
                      <a:pt x="0" y="9"/>
                    </a:lnTo>
                    <a:lnTo>
                      <a:pt x="0" y="9"/>
                    </a:lnTo>
                    <a:lnTo>
                      <a:pt x="0" y="9"/>
                    </a:lnTo>
                    <a:lnTo>
                      <a:pt x="0" y="9"/>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9"/>
                    </a:lnTo>
                    <a:lnTo>
                      <a:pt x="16" y="0"/>
                    </a:lnTo>
                    <a:lnTo>
                      <a:pt x="16" y="0"/>
                    </a:lnTo>
                    <a:lnTo>
                      <a:pt x="16" y="0"/>
                    </a:lnTo>
                    <a:lnTo>
                      <a:pt x="16" y="0"/>
                    </a:lnTo>
                    <a:lnTo>
                      <a:pt x="16" y="9"/>
                    </a:lnTo>
                    <a:lnTo>
                      <a:pt x="16" y="9"/>
                    </a:lnTo>
                    <a:lnTo>
                      <a:pt x="16" y="9"/>
                    </a:lnTo>
                    <a:lnTo>
                      <a:pt x="16" y="9"/>
                    </a:lnTo>
                    <a:lnTo>
                      <a:pt x="16" y="9"/>
                    </a:lnTo>
                    <a:lnTo>
                      <a:pt x="16" y="9"/>
                    </a:lnTo>
                    <a:lnTo>
                      <a:pt x="8" y="9"/>
                    </a:lnTo>
                    <a:close/>
                    <a:moveTo>
                      <a:pt x="16" y="9"/>
                    </a:moveTo>
                    <a:lnTo>
                      <a:pt x="16" y="9"/>
                    </a:lnTo>
                    <a:lnTo>
                      <a:pt x="16" y="9"/>
                    </a:lnTo>
                    <a:lnTo>
                      <a:pt x="16" y="9"/>
                    </a:lnTo>
                    <a:lnTo>
                      <a:pt x="16" y="9"/>
                    </a:lnTo>
                    <a:lnTo>
                      <a:pt x="16" y="9"/>
                    </a:lnTo>
                    <a:lnTo>
                      <a:pt x="16" y="0"/>
                    </a:lnTo>
                    <a:lnTo>
                      <a:pt x="16" y="0"/>
                    </a:lnTo>
                    <a:lnTo>
                      <a:pt x="16"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9"/>
                    </a:lnTo>
                    <a:lnTo>
                      <a:pt x="8" y="9"/>
                    </a:lnTo>
                    <a:lnTo>
                      <a:pt x="8" y="9"/>
                    </a:lnTo>
                    <a:lnTo>
                      <a:pt x="8" y="9"/>
                    </a:lnTo>
                    <a:lnTo>
                      <a:pt x="8" y="9"/>
                    </a:lnTo>
                    <a:lnTo>
                      <a:pt x="8" y="9"/>
                    </a:lnTo>
                    <a:lnTo>
                      <a:pt x="8" y="9"/>
                    </a:lnTo>
                    <a:lnTo>
                      <a:pt x="8" y="9"/>
                    </a:lnTo>
                    <a:lnTo>
                      <a:pt x="8" y="9"/>
                    </a:lnTo>
                    <a:lnTo>
                      <a:pt x="8" y="9"/>
                    </a:lnTo>
                    <a:lnTo>
                      <a:pt x="16" y="9"/>
                    </a:lnTo>
                    <a:lnTo>
                      <a:pt x="8" y="9"/>
                    </a:lnTo>
                    <a:lnTo>
                      <a:pt x="8" y="9"/>
                    </a:lnTo>
                    <a:lnTo>
                      <a:pt x="8" y="9"/>
                    </a:lnTo>
                    <a:lnTo>
                      <a:pt x="8" y="9"/>
                    </a:lnTo>
                    <a:lnTo>
                      <a:pt x="8" y="9"/>
                    </a:lnTo>
                    <a:lnTo>
                      <a:pt x="8" y="9"/>
                    </a:lnTo>
                    <a:lnTo>
                      <a:pt x="8" y="0"/>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5" name="Freeform 3131"/>
              <p:cNvSpPr>
                <a:spLocks/>
              </p:cNvSpPr>
              <p:nvPr/>
            </p:nvSpPr>
            <p:spPr bwMode="auto">
              <a:xfrm>
                <a:off x="3077" y="720"/>
                <a:ext cx="17" cy="16"/>
              </a:xfrm>
              <a:custGeom>
                <a:avLst/>
                <a:gdLst/>
                <a:ahLst/>
                <a:cxnLst>
                  <a:cxn ang="0">
                    <a:pos x="9" y="8"/>
                  </a:cxn>
                  <a:cxn ang="0">
                    <a:pos x="9" y="8"/>
                  </a:cxn>
                  <a:cxn ang="0">
                    <a:pos x="9" y="8"/>
                  </a:cxn>
                  <a:cxn ang="0">
                    <a:pos x="9" y="8"/>
                  </a:cxn>
                  <a:cxn ang="0">
                    <a:pos x="9" y="8"/>
                  </a:cxn>
                  <a:cxn ang="0">
                    <a:pos x="9" y="8"/>
                  </a:cxn>
                  <a:cxn ang="0">
                    <a:pos x="9" y="0"/>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Lst>
                <a:rect l="0" t="0" r="r" b="b"/>
                <a:pathLst>
                  <a:path w="17" h="16">
                    <a:moveTo>
                      <a:pt x="9" y="8"/>
                    </a:moveTo>
                    <a:lnTo>
                      <a:pt x="9" y="8"/>
                    </a:lnTo>
                    <a:lnTo>
                      <a:pt x="9" y="8"/>
                    </a:lnTo>
                    <a:lnTo>
                      <a:pt x="9" y="8"/>
                    </a:lnTo>
                    <a:lnTo>
                      <a:pt x="9" y="8"/>
                    </a:lnTo>
                    <a:lnTo>
                      <a:pt x="9" y="8"/>
                    </a:lnTo>
                    <a:lnTo>
                      <a:pt x="9" y="0"/>
                    </a:lnTo>
                    <a:lnTo>
                      <a:pt x="0" y="0"/>
                    </a:lnTo>
                    <a:lnTo>
                      <a:pt x="0" y="0"/>
                    </a:lnTo>
                    <a:lnTo>
                      <a:pt x="0" y="0"/>
                    </a:lnTo>
                    <a:lnTo>
                      <a:pt x="0" y="0"/>
                    </a:lnTo>
                    <a:lnTo>
                      <a:pt x="9" y="0"/>
                    </a:lnTo>
                    <a:lnTo>
                      <a:pt x="9" y="8"/>
                    </a:lnTo>
                    <a:lnTo>
                      <a:pt x="9" y="8"/>
                    </a:lnTo>
                    <a:lnTo>
                      <a:pt x="9" y="8"/>
                    </a:lnTo>
                    <a:lnTo>
                      <a:pt x="9" y="8"/>
                    </a:lnTo>
                    <a:lnTo>
                      <a:pt x="9" y="8"/>
                    </a:lnTo>
                    <a:lnTo>
                      <a:pt x="17" y="8"/>
                    </a:lnTo>
                    <a:lnTo>
                      <a:pt x="17" y="8"/>
                    </a:lnTo>
                    <a:lnTo>
                      <a:pt x="17" y="16"/>
                    </a:lnTo>
                    <a:lnTo>
                      <a:pt x="17" y="16"/>
                    </a:lnTo>
                    <a:lnTo>
                      <a:pt x="17" y="16"/>
                    </a:lnTo>
                    <a:lnTo>
                      <a:pt x="17" y="16"/>
                    </a:lnTo>
                    <a:lnTo>
                      <a:pt x="9" y="16"/>
                    </a:lnTo>
                    <a:lnTo>
                      <a:pt x="9" y="16"/>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6" name="Freeform 3132"/>
              <p:cNvSpPr>
                <a:spLocks noEditPoints="1"/>
              </p:cNvSpPr>
              <p:nvPr/>
            </p:nvSpPr>
            <p:spPr bwMode="auto">
              <a:xfrm>
                <a:off x="3077" y="720"/>
                <a:ext cx="17" cy="16"/>
              </a:xfrm>
              <a:custGeom>
                <a:avLst/>
                <a:gdLst/>
                <a:ahLst/>
                <a:cxnLst>
                  <a:cxn ang="0">
                    <a:pos x="9" y="8"/>
                  </a:cxn>
                  <a:cxn ang="0">
                    <a:pos x="9" y="8"/>
                  </a:cxn>
                  <a:cxn ang="0">
                    <a:pos x="9" y="8"/>
                  </a:cxn>
                  <a:cxn ang="0">
                    <a:pos x="9" y="8"/>
                  </a:cxn>
                  <a:cxn ang="0">
                    <a:pos x="9" y="8"/>
                  </a:cxn>
                  <a:cxn ang="0">
                    <a:pos x="9" y="8"/>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 ang="0">
                    <a:pos x="9" y="16"/>
                  </a:cxn>
                  <a:cxn ang="0">
                    <a:pos x="17" y="16"/>
                  </a:cxn>
                  <a:cxn ang="0">
                    <a:pos x="17" y="16"/>
                  </a:cxn>
                  <a:cxn ang="0">
                    <a:pos x="17" y="16"/>
                  </a:cxn>
                  <a:cxn ang="0">
                    <a:pos x="17" y="16"/>
                  </a:cxn>
                  <a:cxn ang="0">
                    <a:pos x="17" y="16"/>
                  </a:cxn>
                  <a:cxn ang="0">
                    <a:pos x="17" y="8"/>
                  </a:cxn>
                  <a:cxn ang="0">
                    <a:pos x="17" y="8"/>
                  </a:cxn>
                  <a:cxn ang="0">
                    <a:pos x="9" y="8"/>
                  </a:cxn>
                  <a:cxn ang="0">
                    <a:pos x="9" y="8"/>
                  </a:cxn>
                  <a:cxn ang="0">
                    <a:pos x="9" y="8"/>
                  </a:cxn>
                  <a:cxn ang="0">
                    <a:pos x="9" y="8"/>
                  </a:cxn>
                  <a:cxn ang="0">
                    <a:pos x="9" y="8"/>
                  </a:cxn>
                  <a:cxn ang="0">
                    <a:pos x="9" y="0"/>
                  </a:cxn>
                  <a:cxn ang="0">
                    <a:pos x="0" y="0"/>
                  </a:cxn>
                  <a:cxn ang="0">
                    <a:pos x="0" y="0"/>
                  </a:cxn>
                  <a:cxn ang="0">
                    <a:pos x="9" y="0"/>
                  </a:cxn>
                  <a:cxn ang="0">
                    <a:pos x="9" y="0"/>
                  </a:cxn>
                  <a:cxn ang="0">
                    <a:pos x="9" y="8"/>
                  </a:cxn>
                  <a:cxn ang="0">
                    <a:pos x="9" y="8"/>
                  </a:cxn>
                  <a:cxn ang="0">
                    <a:pos x="9" y="8"/>
                  </a:cxn>
                  <a:cxn ang="0">
                    <a:pos x="9" y="8"/>
                  </a:cxn>
                  <a:cxn ang="0">
                    <a:pos x="9" y="8"/>
                  </a:cxn>
                  <a:cxn ang="0">
                    <a:pos x="9" y="16"/>
                  </a:cxn>
                </a:cxnLst>
                <a:rect l="0" t="0" r="r" b="b"/>
                <a:pathLst>
                  <a:path w="17" h="16">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8"/>
                    </a:lnTo>
                    <a:close/>
                    <a:moveTo>
                      <a:pt x="9" y="16"/>
                    </a:move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7" name="Freeform 3133"/>
              <p:cNvSpPr>
                <a:spLocks/>
              </p:cNvSpPr>
              <p:nvPr/>
            </p:nvSpPr>
            <p:spPr bwMode="auto">
              <a:xfrm>
                <a:off x="3118" y="720"/>
                <a:ext cx="8" cy="8"/>
              </a:xfrm>
              <a:custGeom>
                <a:avLst/>
                <a:gdLst/>
                <a:ahLst/>
                <a:cxnLst>
                  <a:cxn ang="0">
                    <a:pos x="8" y="0"/>
                  </a:cxn>
                  <a:cxn ang="0">
                    <a:pos x="8" y="0"/>
                  </a:cxn>
                  <a:cxn ang="0">
                    <a:pos x="8" y="0"/>
                  </a:cxn>
                  <a:cxn ang="0">
                    <a:pos x="8" y="8"/>
                  </a:cxn>
                  <a:cxn ang="0">
                    <a:pos x="8" y="8"/>
                  </a:cxn>
                  <a:cxn ang="0">
                    <a:pos x="0" y="0"/>
                  </a:cxn>
                  <a:cxn ang="0">
                    <a:pos x="0" y="0"/>
                  </a:cxn>
                  <a:cxn ang="0">
                    <a:pos x="0" y="0"/>
                  </a:cxn>
                  <a:cxn ang="0">
                    <a:pos x="8" y="0"/>
                  </a:cxn>
                </a:cxnLst>
                <a:rect l="0" t="0" r="r" b="b"/>
                <a:pathLst>
                  <a:path w="8" h="8">
                    <a:moveTo>
                      <a:pt x="8" y="0"/>
                    </a:moveTo>
                    <a:lnTo>
                      <a:pt x="8" y="0"/>
                    </a:lnTo>
                    <a:lnTo>
                      <a:pt x="8" y="0"/>
                    </a:lnTo>
                    <a:lnTo>
                      <a:pt x="8" y="8"/>
                    </a:lnTo>
                    <a:lnTo>
                      <a:pt x="8" y="8"/>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8" name="Freeform 3134"/>
              <p:cNvSpPr>
                <a:spLocks noEditPoints="1"/>
              </p:cNvSpPr>
              <p:nvPr/>
            </p:nvSpPr>
            <p:spPr bwMode="auto">
              <a:xfrm>
                <a:off x="3118" y="720"/>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0"/>
                  </a:cxn>
                  <a:cxn ang="0">
                    <a:pos x="8" y="8"/>
                  </a:cxn>
                  <a:cxn ang="0">
                    <a:pos x="8" y="8"/>
                  </a:cxn>
                  <a:cxn ang="0">
                    <a:pos x="8" y="8"/>
                  </a:cxn>
                  <a:cxn ang="0">
                    <a:pos x="8" y="0"/>
                  </a:cxn>
                  <a:cxn ang="0">
                    <a:pos x="0" y="0"/>
                  </a:cxn>
                </a:cxnLst>
                <a:rect l="0" t="0" r="r" b="b"/>
                <a:pathLst>
                  <a:path w="8" h="8">
                    <a:moveTo>
                      <a:pt x="8" y="0"/>
                    </a:moveTo>
                    <a:lnTo>
                      <a:pt x="8" y="0"/>
                    </a:lnTo>
                    <a:lnTo>
                      <a:pt x="8" y="0"/>
                    </a:lnTo>
                    <a:lnTo>
                      <a:pt x="8" y="0"/>
                    </a:lnTo>
                    <a:lnTo>
                      <a:pt x="8" y="0"/>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8"/>
                    </a:lnTo>
                    <a:lnTo>
                      <a:pt x="8" y="8"/>
                    </a:lnTo>
                    <a:lnTo>
                      <a:pt x="8" y="8"/>
                    </a:lnTo>
                    <a:lnTo>
                      <a:pt x="8" y="8"/>
                    </a:lnTo>
                    <a:lnTo>
                      <a:pt x="8" y="0"/>
                    </a:lnTo>
                    <a:lnTo>
                      <a:pt x="8" y="8"/>
                    </a:lnTo>
                    <a:lnTo>
                      <a:pt x="8" y="8"/>
                    </a:lnTo>
                    <a:lnTo>
                      <a:pt x="8" y="8"/>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9" name="Freeform 3135"/>
              <p:cNvSpPr>
                <a:spLocks/>
              </p:cNvSpPr>
              <p:nvPr/>
            </p:nvSpPr>
            <p:spPr bwMode="auto">
              <a:xfrm>
                <a:off x="3077" y="728"/>
                <a:ext cx="9" cy="1"/>
              </a:xfrm>
              <a:custGeom>
                <a:avLst/>
                <a:gdLst/>
                <a:ahLst/>
                <a:cxnLst>
                  <a:cxn ang="0">
                    <a:pos x="0" y="0"/>
                  </a:cxn>
                  <a:cxn ang="0">
                    <a:pos x="9" y="0"/>
                  </a:cxn>
                  <a:cxn ang="0">
                    <a:pos x="9" y="0"/>
                  </a:cxn>
                  <a:cxn ang="0">
                    <a:pos x="0" y="0"/>
                  </a:cxn>
                  <a:cxn ang="0">
                    <a:pos x="0" y="0"/>
                  </a:cxn>
                  <a:cxn ang="0">
                    <a:pos x="0" y="0"/>
                  </a:cxn>
                </a:cxnLst>
                <a:rect l="0" t="0" r="r" b="b"/>
                <a:pathLst>
                  <a:path w="9">
                    <a:moveTo>
                      <a:pt x="0" y="0"/>
                    </a:moveTo>
                    <a:lnTo>
                      <a:pt x="9" y="0"/>
                    </a:lnTo>
                    <a:lnTo>
                      <a:pt x="9"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0" name="Freeform 3136"/>
              <p:cNvSpPr>
                <a:spLocks noEditPoints="1"/>
              </p:cNvSpPr>
              <p:nvPr/>
            </p:nvSpPr>
            <p:spPr bwMode="auto">
              <a:xfrm>
                <a:off x="3077" y="720"/>
                <a:ext cx="9" cy="8"/>
              </a:xfrm>
              <a:custGeom>
                <a:avLst/>
                <a:gdLst/>
                <a:ahLst/>
                <a:cxnLst>
                  <a:cxn ang="0">
                    <a:pos x="0" y="8"/>
                  </a:cxn>
                  <a:cxn ang="0">
                    <a:pos x="0" y="0"/>
                  </a:cxn>
                  <a:cxn ang="0">
                    <a:pos x="9" y="0"/>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0" y="8"/>
                  </a:cxn>
                  <a:cxn ang="0">
                    <a:pos x="0" y="8"/>
                  </a:cxn>
                  <a:cxn ang="0">
                    <a:pos x="9" y="8"/>
                  </a:cxn>
                  <a:cxn ang="0">
                    <a:pos x="0" y="8"/>
                  </a:cxn>
                  <a:cxn ang="0">
                    <a:pos x="9" y="8"/>
                  </a:cxn>
                  <a:cxn ang="0">
                    <a:pos x="0" y="8"/>
                  </a:cxn>
                </a:cxnLst>
                <a:rect l="0" t="0" r="r" b="b"/>
                <a:pathLst>
                  <a:path w="9" h="8">
                    <a:moveTo>
                      <a:pt x="0" y="8"/>
                    </a:moveTo>
                    <a:lnTo>
                      <a:pt x="0" y="0"/>
                    </a:lnTo>
                    <a:lnTo>
                      <a:pt x="9" y="0"/>
                    </a:lnTo>
                    <a:lnTo>
                      <a:pt x="9" y="8"/>
                    </a:lnTo>
                    <a:lnTo>
                      <a:pt x="9" y="8"/>
                    </a:lnTo>
                    <a:lnTo>
                      <a:pt x="9" y="8"/>
                    </a:lnTo>
                    <a:lnTo>
                      <a:pt x="9" y="8"/>
                    </a:lnTo>
                    <a:lnTo>
                      <a:pt x="9" y="8"/>
                    </a:lnTo>
                    <a:lnTo>
                      <a:pt x="0" y="8"/>
                    </a:lnTo>
                    <a:lnTo>
                      <a:pt x="0" y="8"/>
                    </a:lnTo>
                    <a:lnTo>
                      <a:pt x="0" y="8"/>
                    </a:lnTo>
                    <a:lnTo>
                      <a:pt x="0" y="8"/>
                    </a:lnTo>
                    <a:lnTo>
                      <a:pt x="0" y="8"/>
                    </a:lnTo>
                    <a:close/>
                    <a:moveTo>
                      <a:pt x="0" y="8"/>
                    </a:moveTo>
                    <a:lnTo>
                      <a:pt x="0" y="8"/>
                    </a:lnTo>
                    <a:lnTo>
                      <a:pt x="9" y="8"/>
                    </a:lnTo>
                    <a:lnTo>
                      <a:pt x="9" y="8"/>
                    </a:lnTo>
                    <a:lnTo>
                      <a:pt x="9" y="8"/>
                    </a:lnTo>
                    <a:lnTo>
                      <a:pt x="0" y="8"/>
                    </a:lnTo>
                    <a:lnTo>
                      <a:pt x="0" y="8"/>
                    </a:lnTo>
                    <a:lnTo>
                      <a:pt x="9" y="8"/>
                    </a:lnTo>
                    <a:lnTo>
                      <a:pt x="0" y="8"/>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1" name="Freeform 3137"/>
              <p:cNvSpPr>
                <a:spLocks/>
              </p:cNvSpPr>
              <p:nvPr/>
            </p:nvSpPr>
            <p:spPr bwMode="auto">
              <a:xfrm>
                <a:off x="3110" y="728"/>
                <a:ext cx="48" cy="40"/>
              </a:xfrm>
              <a:custGeom>
                <a:avLst/>
                <a:gdLst/>
                <a:ahLst/>
                <a:cxnLst>
                  <a:cxn ang="0">
                    <a:pos x="24" y="32"/>
                  </a:cxn>
                  <a:cxn ang="0">
                    <a:pos x="24" y="32"/>
                  </a:cxn>
                  <a:cxn ang="0">
                    <a:pos x="16" y="32"/>
                  </a:cxn>
                  <a:cxn ang="0">
                    <a:pos x="16" y="24"/>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16" y="0"/>
                  </a:cxn>
                  <a:cxn ang="0">
                    <a:pos x="16" y="0"/>
                  </a:cxn>
                  <a:cxn ang="0">
                    <a:pos x="16" y="0"/>
                  </a:cxn>
                  <a:cxn ang="0">
                    <a:pos x="16" y="8"/>
                  </a:cxn>
                  <a:cxn ang="0">
                    <a:pos x="16" y="8"/>
                  </a:cxn>
                  <a:cxn ang="0">
                    <a:pos x="24" y="8"/>
                  </a:cxn>
                  <a:cxn ang="0">
                    <a:pos x="24" y="8"/>
                  </a:cxn>
                  <a:cxn ang="0">
                    <a:pos x="32" y="16"/>
                  </a:cxn>
                  <a:cxn ang="0">
                    <a:pos x="40" y="16"/>
                  </a:cxn>
                  <a:cxn ang="0">
                    <a:pos x="40" y="16"/>
                  </a:cxn>
                  <a:cxn ang="0">
                    <a:pos x="40" y="16"/>
                  </a:cxn>
                  <a:cxn ang="0">
                    <a:pos x="40" y="24"/>
                  </a:cxn>
                  <a:cxn ang="0">
                    <a:pos x="40" y="24"/>
                  </a:cxn>
                  <a:cxn ang="0">
                    <a:pos x="40" y="16"/>
                  </a:cxn>
                  <a:cxn ang="0">
                    <a:pos x="48" y="24"/>
                  </a:cxn>
                  <a:cxn ang="0">
                    <a:pos x="48" y="24"/>
                  </a:cxn>
                  <a:cxn ang="0">
                    <a:pos x="40" y="24"/>
                  </a:cxn>
                  <a:cxn ang="0">
                    <a:pos x="40" y="24"/>
                  </a:cxn>
                  <a:cxn ang="0">
                    <a:pos x="40" y="24"/>
                  </a:cxn>
                  <a:cxn ang="0">
                    <a:pos x="40" y="24"/>
                  </a:cxn>
                  <a:cxn ang="0">
                    <a:pos x="40" y="24"/>
                  </a:cxn>
                  <a:cxn ang="0">
                    <a:pos x="40" y="24"/>
                  </a:cxn>
                  <a:cxn ang="0">
                    <a:pos x="40" y="32"/>
                  </a:cxn>
                  <a:cxn ang="0">
                    <a:pos x="40" y="32"/>
                  </a:cxn>
                  <a:cxn ang="0">
                    <a:pos x="48" y="40"/>
                  </a:cxn>
                  <a:cxn ang="0">
                    <a:pos x="48" y="40"/>
                  </a:cxn>
                  <a:cxn ang="0">
                    <a:pos x="40" y="40"/>
                  </a:cxn>
                  <a:cxn ang="0">
                    <a:pos x="32" y="40"/>
                  </a:cxn>
                  <a:cxn ang="0">
                    <a:pos x="32" y="32"/>
                  </a:cxn>
                  <a:cxn ang="0">
                    <a:pos x="24" y="32"/>
                  </a:cxn>
                  <a:cxn ang="0">
                    <a:pos x="24" y="32"/>
                  </a:cxn>
                </a:cxnLst>
                <a:rect l="0" t="0" r="r" b="b"/>
                <a:pathLst>
                  <a:path w="48" h="40">
                    <a:moveTo>
                      <a:pt x="24" y="32"/>
                    </a:moveTo>
                    <a:lnTo>
                      <a:pt x="24" y="32"/>
                    </a:lnTo>
                    <a:lnTo>
                      <a:pt x="24" y="32"/>
                    </a:lnTo>
                    <a:lnTo>
                      <a:pt x="24" y="32"/>
                    </a:lnTo>
                    <a:lnTo>
                      <a:pt x="16" y="32"/>
                    </a:lnTo>
                    <a:lnTo>
                      <a:pt x="16" y="32"/>
                    </a:lnTo>
                    <a:lnTo>
                      <a:pt x="16" y="32"/>
                    </a:lnTo>
                    <a:lnTo>
                      <a:pt x="16" y="24"/>
                    </a:lnTo>
                    <a:lnTo>
                      <a:pt x="8" y="24"/>
                    </a:lnTo>
                    <a:lnTo>
                      <a:pt x="8" y="16"/>
                    </a:lnTo>
                    <a:lnTo>
                      <a:pt x="8" y="16"/>
                    </a:lnTo>
                    <a:lnTo>
                      <a:pt x="8" y="16"/>
                    </a:lnTo>
                    <a:lnTo>
                      <a:pt x="8" y="16"/>
                    </a:lnTo>
                    <a:lnTo>
                      <a:pt x="8" y="16"/>
                    </a:lnTo>
                    <a:lnTo>
                      <a:pt x="8" y="16"/>
                    </a:lnTo>
                    <a:lnTo>
                      <a:pt x="8" y="16"/>
                    </a:lnTo>
                    <a:lnTo>
                      <a:pt x="0"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0"/>
                    </a:lnTo>
                    <a:lnTo>
                      <a:pt x="24" y="0"/>
                    </a:lnTo>
                    <a:lnTo>
                      <a:pt x="16" y="8"/>
                    </a:lnTo>
                    <a:lnTo>
                      <a:pt x="16" y="8"/>
                    </a:lnTo>
                    <a:lnTo>
                      <a:pt x="16" y="8"/>
                    </a:lnTo>
                    <a:lnTo>
                      <a:pt x="24" y="8"/>
                    </a:lnTo>
                    <a:lnTo>
                      <a:pt x="24" y="8"/>
                    </a:lnTo>
                    <a:lnTo>
                      <a:pt x="24" y="8"/>
                    </a:lnTo>
                    <a:lnTo>
                      <a:pt x="24" y="8"/>
                    </a:lnTo>
                    <a:lnTo>
                      <a:pt x="32" y="16"/>
                    </a:lnTo>
                    <a:lnTo>
                      <a:pt x="32" y="16"/>
                    </a:lnTo>
                    <a:lnTo>
                      <a:pt x="40" y="16"/>
                    </a:lnTo>
                    <a:lnTo>
                      <a:pt x="40" y="16"/>
                    </a:lnTo>
                    <a:lnTo>
                      <a:pt x="40" y="16"/>
                    </a:lnTo>
                    <a:lnTo>
                      <a:pt x="40" y="16"/>
                    </a:lnTo>
                    <a:lnTo>
                      <a:pt x="40" y="16"/>
                    </a:lnTo>
                    <a:lnTo>
                      <a:pt x="40" y="16"/>
                    </a:lnTo>
                    <a:lnTo>
                      <a:pt x="40" y="16"/>
                    </a:lnTo>
                    <a:lnTo>
                      <a:pt x="40" y="24"/>
                    </a:lnTo>
                    <a:lnTo>
                      <a:pt x="40" y="24"/>
                    </a:lnTo>
                    <a:lnTo>
                      <a:pt x="40" y="24"/>
                    </a:lnTo>
                    <a:lnTo>
                      <a:pt x="40" y="16"/>
                    </a:lnTo>
                    <a:lnTo>
                      <a:pt x="40" y="16"/>
                    </a:lnTo>
                    <a:lnTo>
                      <a:pt x="48" y="16"/>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8" y="40"/>
                    </a:lnTo>
                    <a:lnTo>
                      <a:pt x="48" y="40"/>
                    </a:lnTo>
                    <a:lnTo>
                      <a:pt x="48" y="40"/>
                    </a:lnTo>
                    <a:lnTo>
                      <a:pt x="48" y="40"/>
                    </a:lnTo>
                    <a:lnTo>
                      <a:pt x="48" y="40"/>
                    </a:lnTo>
                    <a:lnTo>
                      <a:pt x="40" y="40"/>
                    </a:lnTo>
                    <a:lnTo>
                      <a:pt x="32" y="40"/>
                    </a:lnTo>
                    <a:lnTo>
                      <a:pt x="32" y="40"/>
                    </a:lnTo>
                    <a:lnTo>
                      <a:pt x="32" y="40"/>
                    </a:lnTo>
                    <a:lnTo>
                      <a:pt x="32" y="32"/>
                    </a:lnTo>
                    <a:lnTo>
                      <a:pt x="32" y="32"/>
                    </a:lnTo>
                    <a:lnTo>
                      <a:pt x="24" y="32"/>
                    </a:lnTo>
                    <a:lnTo>
                      <a:pt x="32" y="32"/>
                    </a:lnTo>
                    <a:lnTo>
                      <a:pt x="24"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2" name="Freeform 3138"/>
              <p:cNvSpPr>
                <a:spLocks noEditPoints="1"/>
              </p:cNvSpPr>
              <p:nvPr/>
            </p:nvSpPr>
            <p:spPr bwMode="auto">
              <a:xfrm>
                <a:off x="3110" y="728"/>
                <a:ext cx="48" cy="40"/>
              </a:xfrm>
              <a:custGeom>
                <a:avLst/>
                <a:gdLst/>
                <a:ahLst/>
                <a:cxnLst>
                  <a:cxn ang="0">
                    <a:pos x="24" y="32"/>
                  </a:cxn>
                  <a:cxn ang="0">
                    <a:pos x="16" y="32"/>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16" y="0"/>
                  </a:cxn>
                  <a:cxn ang="0">
                    <a:pos x="24" y="0"/>
                  </a:cxn>
                  <a:cxn ang="0">
                    <a:pos x="24" y="8"/>
                  </a:cxn>
                  <a:cxn ang="0">
                    <a:pos x="24" y="8"/>
                  </a:cxn>
                  <a:cxn ang="0">
                    <a:pos x="40" y="16"/>
                  </a:cxn>
                  <a:cxn ang="0">
                    <a:pos x="40" y="16"/>
                  </a:cxn>
                  <a:cxn ang="0">
                    <a:pos x="40" y="24"/>
                  </a:cxn>
                  <a:cxn ang="0">
                    <a:pos x="48" y="16"/>
                  </a:cxn>
                  <a:cxn ang="0">
                    <a:pos x="48" y="24"/>
                  </a:cxn>
                  <a:cxn ang="0">
                    <a:pos x="40" y="24"/>
                  </a:cxn>
                  <a:cxn ang="0">
                    <a:pos x="40" y="24"/>
                  </a:cxn>
                  <a:cxn ang="0">
                    <a:pos x="40" y="24"/>
                  </a:cxn>
                  <a:cxn ang="0">
                    <a:pos x="40" y="32"/>
                  </a:cxn>
                  <a:cxn ang="0">
                    <a:pos x="48" y="40"/>
                  </a:cxn>
                  <a:cxn ang="0">
                    <a:pos x="48" y="40"/>
                  </a:cxn>
                  <a:cxn ang="0">
                    <a:pos x="32" y="40"/>
                  </a:cxn>
                  <a:cxn ang="0">
                    <a:pos x="24" y="32"/>
                  </a:cxn>
                  <a:cxn ang="0">
                    <a:pos x="24" y="32"/>
                  </a:cxn>
                  <a:cxn ang="0">
                    <a:pos x="32" y="40"/>
                  </a:cxn>
                  <a:cxn ang="0">
                    <a:pos x="48" y="40"/>
                  </a:cxn>
                  <a:cxn ang="0">
                    <a:pos x="48" y="40"/>
                  </a:cxn>
                  <a:cxn ang="0">
                    <a:pos x="40" y="32"/>
                  </a:cxn>
                  <a:cxn ang="0">
                    <a:pos x="40" y="24"/>
                  </a:cxn>
                  <a:cxn ang="0">
                    <a:pos x="40" y="24"/>
                  </a:cxn>
                  <a:cxn ang="0">
                    <a:pos x="40" y="24"/>
                  </a:cxn>
                  <a:cxn ang="0">
                    <a:pos x="48" y="24"/>
                  </a:cxn>
                  <a:cxn ang="0">
                    <a:pos x="40" y="16"/>
                  </a:cxn>
                  <a:cxn ang="0">
                    <a:pos x="40" y="24"/>
                  </a:cxn>
                  <a:cxn ang="0">
                    <a:pos x="40" y="16"/>
                  </a:cxn>
                  <a:cxn ang="0">
                    <a:pos x="32" y="16"/>
                  </a:cxn>
                  <a:cxn ang="0">
                    <a:pos x="24" y="8"/>
                  </a:cxn>
                  <a:cxn ang="0">
                    <a:pos x="16" y="8"/>
                  </a:cxn>
                  <a:cxn ang="0">
                    <a:pos x="16" y="0"/>
                  </a:cxn>
                  <a:cxn ang="0">
                    <a:pos x="8" y="0"/>
                  </a:cxn>
                  <a:cxn ang="0">
                    <a:pos x="8" y="8"/>
                  </a:cxn>
                  <a:cxn ang="0">
                    <a:pos x="8" y="8"/>
                  </a:cxn>
                  <a:cxn ang="0">
                    <a:pos x="16" y="8"/>
                  </a:cxn>
                  <a:cxn ang="0">
                    <a:pos x="8" y="8"/>
                  </a:cxn>
                  <a:cxn ang="0">
                    <a:pos x="8" y="8"/>
                  </a:cxn>
                  <a:cxn ang="0">
                    <a:pos x="8" y="8"/>
                  </a:cxn>
                  <a:cxn ang="0">
                    <a:pos x="8" y="16"/>
                  </a:cxn>
                  <a:cxn ang="0">
                    <a:pos x="8" y="16"/>
                  </a:cxn>
                  <a:cxn ang="0">
                    <a:pos x="8" y="16"/>
                  </a:cxn>
                  <a:cxn ang="0">
                    <a:pos x="16" y="24"/>
                  </a:cxn>
                  <a:cxn ang="0">
                    <a:pos x="16" y="32"/>
                  </a:cxn>
                  <a:cxn ang="0">
                    <a:pos x="24" y="32"/>
                  </a:cxn>
                </a:cxnLst>
                <a:rect l="0" t="0" r="r" b="b"/>
                <a:pathLst>
                  <a:path w="48" h="40">
                    <a:moveTo>
                      <a:pt x="24" y="32"/>
                    </a:move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32" y="8"/>
                    </a:lnTo>
                    <a:lnTo>
                      <a:pt x="32" y="8"/>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16"/>
                    </a:lnTo>
                    <a:lnTo>
                      <a:pt x="40" y="16"/>
                    </a:lnTo>
                    <a:lnTo>
                      <a:pt x="40" y="16"/>
                    </a:lnTo>
                    <a:lnTo>
                      <a:pt x="40" y="16"/>
                    </a:lnTo>
                    <a:lnTo>
                      <a:pt x="48" y="16"/>
                    </a:lnTo>
                    <a:lnTo>
                      <a:pt x="48" y="16"/>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8" y="40"/>
                    </a:lnTo>
                    <a:lnTo>
                      <a:pt x="40" y="40"/>
                    </a:lnTo>
                    <a:lnTo>
                      <a:pt x="48" y="32"/>
                    </a:lnTo>
                    <a:lnTo>
                      <a:pt x="48" y="32"/>
                    </a:lnTo>
                    <a:lnTo>
                      <a:pt x="48" y="40"/>
                    </a:lnTo>
                    <a:lnTo>
                      <a:pt x="48" y="40"/>
                    </a:lnTo>
                    <a:lnTo>
                      <a:pt x="48" y="32"/>
                    </a:lnTo>
                    <a:lnTo>
                      <a:pt x="48" y="32"/>
                    </a:lnTo>
                    <a:lnTo>
                      <a:pt x="48" y="40"/>
                    </a:lnTo>
                    <a:lnTo>
                      <a:pt x="48" y="40"/>
                    </a:lnTo>
                    <a:lnTo>
                      <a:pt x="48" y="40"/>
                    </a:lnTo>
                    <a:lnTo>
                      <a:pt x="48"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24" y="32"/>
                    </a:lnTo>
                    <a:lnTo>
                      <a:pt x="24" y="32"/>
                    </a:lnTo>
                    <a:lnTo>
                      <a:pt x="24" y="32"/>
                    </a:lnTo>
                    <a:lnTo>
                      <a:pt x="24" y="32"/>
                    </a:lnTo>
                    <a:lnTo>
                      <a:pt x="24" y="32"/>
                    </a:lnTo>
                    <a:close/>
                    <a:moveTo>
                      <a:pt x="32" y="32"/>
                    </a:moveTo>
                    <a:lnTo>
                      <a:pt x="32" y="32"/>
                    </a:lnTo>
                    <a:lnTo>
                      <a:pt x="32" y="32"/>
                    </a:lnTo>
                    <a:lnTo>
                      <a:pt x="24" y="32"/>
                    </a:lnTo>
                    <a:lnTo>
                      <a:pt x="24" y="32"/>
                    </a:lnTo>
                    <a:lnTo>
                      <a:pt x="32" y="32"/>
                    </a:lnTo>
                    <a:lnTo>
                      <a:pt x="32" y="32"/>
                    </a:lnTo>
                    <a:lnTo>
                      <a:pt x="32" y="32"/>
                    </a:lnTo>
                    <a:lnTo>
                      <a:pt x="32" y="32"/>
                    </a:lnTo>
                    <a:lnTo>
                      <a:pt x="32" y="40"/>
                    </a:lnTo>
                    <a:lnTo>
                      <a:pt x="32" y="40"/>
                    </a:lnTo>
                    <a:lnTo>
                      <a:pt x="32" y="40"/>
                    </a:lnTo>
                    <a:lnTo>
                      <a:pt x="32" y="40"/>
                    </a:lnTo>
                    <a:lnTo>
                      <a:pt x="40" y="40"/>
                    </a:lnTo>
                    <a:lnTo>
                      <a:pt x="32"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0" y="16"/>
                    </a:lnTo>
                    <a:lnTo>
                      <a:pt x="48" y="16"/>
                    </a:lnTo>
                    <a:lnTo>
                      <a:pt x="40" y="16"/>
                    </a:lnTo>
                    <a:lnTo>
                      <a:pt x="40" y="16"/>
                    </a:lnTo>
                    <a:lnTo>
                      <a:pt x="40" y="24"/>
                    </a:lnTo>
                    <a:lnTo>
                      <a:pt x="40" y="16"/>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24" y="0"/>
                    </a:lnTo>
                    <a:lnTo>
                      <a:pt x="24"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16" y="24"/>
                    </a:lnTo>
                    <a:lnTo>
                      <a:pt x="16" y="24"/>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32"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3" name="Freeform 3139"/>
              <p:cNvSpPr>
                <a:spLocks/>
              </p:cNvSpPr>
              <p:nvPr/>
            </p:nvSpPr>
            <p:spPr bwMode="auto">
              <a:xfrm>
                <a:off x="3142" y="72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4" name="Freeform 3140"/>
              <p:cNvSpPr>
                <a:spLocks noEditPoints="1"/>
              </p:cNvSpPr>
              <p:nvPr/>
            </p:nvSpPr>
            <p:spPr bwMode="auto">
              <a:xfrm>
                <a:off x="3142" y="72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5" name="Freeform 3141"/>
              <p:cNvSpPr>
                <a:spLocks/>
              </p:cNvSpPr>
              <p:nvPr/>
            </p:nvSpPr>
            <p:spPr bwMode="auto">
              <a:xfrm>
                <a:off x="3110" y="728"/>
                <a:ext cx="8" cy="8"/>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8" y="0"/>
                  </a:cxn>
                </a:cxnLst>
                <a:rect l="0" t="0" r="r" b="b"/>
                <a:pathLst>
                  <a:path w="8" h="8">
                    <a:moveTo>
                      <a:pt x="8" y="0"/>
                    </a:move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0" y="8"/>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6" name="Freeform 3142"/>
              <p:cNvSpPr>
                <a:spLocks noEditPoints="1"/>
              </p:cNvSpPr>
              <p:nvPr/>
            </p:nvSpPr>
            <p:spPr bwMode="auto">
              <a:xfrm>
                <a:off x="3110" y="728"/>
                <a:ext cx="8" cy="8"/>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0" y="8"/>
                  </a:cxn>
                  <a:cxn ang="0">
                    <a:pos x="0" y="8"/>
                  </a:cxn>
                  <a:cxn ang="0">
                    <a:pos x="0"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Lst>
                <a:rect l="0" t="0" r="r" b="b"/>
                <a:pathLst>
                  <a:path w="8" h="8">
                    <a:moveTo>
                      <a:pt x="8" y="0"/>
                    </a:move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8"/>
                    </a:lnTo>
                    <a:lnTo>
                      <a:pt x="8" y="0"/>
                    </a:lnTo>
                    <a:close/>
                    <a:moveTo>
                      <a:pt x="0" y="8"/>
                    </a:moveTo>
                    <a:lnTo>
                      <a:pt x="0" y="8"/>
                    </a:lnTo>
                    <a:lnTo>
                      <a:pt x="0" y="8"/>
                    </a:lnTo>
                    <a:lnTo>
                      <a:pt x="0" y="0"/>
                    </a:lnTo>
                    <a:lnTo>
                      <a:pt x="0" y="0"/>
                    </a:lnTo>
                    <a:lnTo>
                      <a:pt x="0" y="0"/>
                    </a:lnTo>
                    <a:lnTo>
                      <a:pt x="8" y="0"/>
                    </a:lnTo>
                    <a:lnTo>
                      <a:pt x="0"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7" name="Freeform 3143"/>
              <p:cNvSpPr>
                <a:spLocks/>
              </p:cNvSpPr>
              <p:nvPr/>
            </p:nvSpPr>
            <p:spPr bwMode="auto">
              <a:xfrm>
                <a:off x="3077" y="728"/>
                <a:ext cx="9" cy="8"/>
              </a:xfrm>
              <a:custGeom>
                <a:avLst/>
                <a:gdLst/>
                <a:ahLst/>
                <a:cxnLst>
                  <a:cxn ang="0">
                    <a:pos x="0" y="8"/>
                  </a:cxn>
                  <a:cxn ang="0">
                    <a:pos x="0" y="0"/>
                  </a:cxn>
                  <a:cxn ang="0">
                    <a:pos x="0" y="0"/>
                  </a:cxn>
                  <a:cxn ang="0">
                    <a:pos x="0" y="0"/>
                  </a:cxn>
                  <a:cxn ang="0">
                    <a:pos x="0" y="0"/>
                  </a:cxn>
                  <a:cxn ang="0">
                    <a:pos x="0" y="0"/>
                  </a:cxn>
                  <a:cxn ang="0">
                    <a:pos x="0" y="0"/>
                  </a:cxn>
                  <a:cxn ang="0">
                    <a:pos x="9" y="8"/>
                  </a:cxn>
                  <a:cxn ang="0">
                    <a:pos x="0" y="8"/>
                  </a:cxn>
                  <a:cxn ang="0">
                    <a:pos x="0" y="8"/>
                  </a:cxn>
                </a:cxnLst>
                <a:rect l="0" t="0" r="r" b="b"/>
                <a:pathLst>
                  <a:path w="9" h="8">
                    <a:moveTo>
                      <a:pt x="0" y="8"/>
                    </a:moveTo>
                    <a:lnTo>
                      <a:pt x="0" y="0"/>
                    </a:lnTo>
                    <a:lnTo>
                      <a:pt x="0" y="0"/>
                    </a:lnTo>
                    <a:lnTo>
                      <a:pt x="0" y="0"/>
                    </a:lnTo>
                    <a:lnTo>
                      <a:pt x="0" y="0"/>
                    </a:lnTo>
                    <a:lnTo>
                      <a:pt x="0" y="0"/>
                    </a:lnTo>
                    <a:lnTo>
                      <a:pt x="0" y="0"/>
                    </a:lnTo>
                    <a:lnTo>
                      <a:pt x="9"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8" name="Freeform 3144"/>
              <p:cNvSpPr>
                <a:spLocks noEditPoints="1"/>
              </p:cNvSpPr>
              <p:nvPr/>
            </p:nvSpPr>
            <p:spPr bwMode="auto">
              <a:xfrm>
                <a:off x="3077" y="728"/>
                <a:ext cx="9"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8"/>
                  </a:cxn>
                  <a:cxn ang="0">
                    <a:pos x="9" y="8"/>
                  </a:cxn>
                  <a:cxn ang="0">
                    <a:pos x="9" y="8"/>
                  </a:cxn>
                  <a:cxn ang="0">
                    <a:pos x="0" y="8"/>
                  </a:cxn>
                  <a:cxn ang="0">
                    <a:pos x="0" y="8"/>
                  </a:cxn>
                  <a:cxn ang="0">
                    <a:pos x="0" y="8"/>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9"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9" y="8"/>
                    </a:lnTo>
                    <a:lnTo>
                      <a:pt x="9" y="8"/>
                    </a:lnTo>
                    <a:lnTo>
                      <a:pt x="0" y="8"/>
                    </a:lnTo>
                    <a:close/>
                    <a:moveTo>
                      <a:pt x="0" y="8"/>
                    </a:moveTo>
                    <a:lnTo>
                      <a:pt x="0" y="8"/>
                    </a:lnTo>
                    <a:lnTo>
                      <a:pt x="9" y="0"/>
                    </a:lnTo>
                    <a:lnTo>
                      <a:pt x="9"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9" name="Freeform 3145"/>
              <p:cNvSpPr>
                <a:spLocks/>
              </p:cNvSpPr>
              <p:nvPr/>
            </p:nvSpPr>
            <p:spPr bwMode="auto">
              <a:xfrm>
                <a:off x="3150" y="736"/>
                <a:ext cx="16" cy="8"/>
              </a:xfrm>
              <a:custGeom>
                <a:avLst/>
                <a:gdLst/>
                <a:ahLst/>
                <a:cxnLst>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0"/>
                    </a:lnTo>
                    <a:lnTo>
                      <a:pt x="0" y="0"/>
                    </a:lnTo>
                    <a:lnTo>
                      <a:pt x="0" y="0"/>
                    </a:lnTo>
                    <a:lnTo>
                      <a:pt x="0" y="0"/>
                    </a:lnTo>
                    <a:lnTo>
                      <a:pt x="0" y="0"/>
                    </a:lnTo>
                    <a:lnTo>
                      <a:pt x="0"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0" name="Freeform 3146"/>
              <p:cNvSpPr>
                <a:spLocks noEditPoints="1"/>
              </p:cNvSpPr>
              <p:nvPr/>
            </p:nvSpPr>
            <p:spPr bwMode="auto">
              <a:xfrm>
                <a:off x="3150" y="736"/>
                <a:ext cx="16" cy="8"/>
              </a:xfrm>
              <a:custGeom>
                <a:avLst/>
                <a:gdLst/>
                <a:ahLst/>
                <a:cxnLst>
                  <a:cxn ang="0">
                    <a:pos x="8" y="8"/>
                  </a:cxn>
                  <a:cxn ang="0">
                    <a:pos x="8" y="8"/>
                  </a:cxn>
                  <a:cxn ang="0">
                    <a:pos x="8" y="8"/>
                  </a:cxn>
                  <a:cxn ang="0">
                    <a:pos x="0" y="8"/>
                  </a:cxn>
                  <a:cxn ang="0">
                    <a:pos x="0" y="8"/>
                  </a:cxn>
                  <a:cxn ang="0">
                    <a:pos x="8" y="8"/>
                  </a:cxn>
                  <a:cxn ang="0">
                    <a:pos x="0" y="8"/>
                  </a:cxn>
                  <a:cxn ang="0">
                    <a:pos x="0" y="8"/>
                  </a:cxn>
                  <a:cxn ang="0">
                    <a:pos x="0" y="0"/>
                  </a:cxn>
                  <a:cxn ang="0">
                    <a:pos x="0" y="0"/>
                  </a:cxn>
                  <a:cxn ang="0">
                    <a:pos x="0" y="0"/>
                  </a:cxn>
                  <a:cxn ang="0">
                    <a:pos x="0" y="0"/>
                  </a:cxn>
                  <a:cxn ang="0">
                    <a:pos x="8" y="0"/>
                  </a:cxn>
                  <a:cxn ang="0">
                    <a:pos x="8"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16" y="8"/>
                  </a:cxn>
                  <a:cxn ang="0">
                    <a:pos x="16" y="0"/>
                  </a:cxn>
                  <a:cxn ang="0">
                    <a:pos x="16" y="0"/>
                  </a:cxn>
                  <a:cxn ang="0">
                    <a:pos x="16" y="0"/>
                  </a:cxn>
                  <a:cxn ang="0">
                    <a:pos x="16" y="0"/>
                  </a:cxn>
                  <a:cxn ang="0">
                    <a:pos x="16" y="0"/>
                  </a:cxn>
                  <a:cxn ang="0">
                    <a:pos x="16" y="0"/>
                  </a:cxn>
                  <a:cxn ang="0">
                    <a:pos x="8" y="0"/>
                  </a:cxn>
                  <a:cxn ang="0">
                    <a:pos x="8" y="0"/>
                  </a:cxn>
                  <a:cxn ang="0">
                    <a:pos x="0" y="0"/>
                  </a:cxn>
                  <a:cxn ang="0">
                    <a:pos x="0" y="0"/>
                  </a:cxn>
                  <a:cxn ang="0">
                    <a:pos x="0" y="0"/>
                  </a:cxn>
                  <a:cxn ang="0">
                    <a:pos x="0" y="0"/>
                  </a:cxn>
                  <a:cxn ang="0">
                    <a:pos x="0" y="0"/>
                  </a:cxn>
                  <a:cxn ang="0">
                    <a:pos x="8" y="8"/>
                  </a:cxn>
                  <a:cxn ang="0">
                    <a:pos x="0" y="8"/>
                  </a:cxn>
                  <a:cxn ang="0">
                    <a:pos x="0" y="8"/>
                  </a:cxn>
                  <a:cxn ang="0">
                    <a:pos x="0"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1" name="Freeform 3147"/>
              <p:cNvSpPr>
                <a:spLocks/>
              </p:cNvSpPr>
              <p:nvPr/>
            </p:nvSpPr>
            <p:spPr bwMode="auto">
              <a:xfrm>
                <a:off x="3158" y="736"/>
                <a:ext cx="32" cy="40"/>
              </a:xfrm>
              <a:custGeom>
                <a:avLst/>
                <a:gdLst/>
                <a:ahLst/>
                <a:cxnLst>
                  <a:cxn ang="0">
                    <a:pos x="24" y="40"/>
                  </a:cxn>
                  <a:cxn ang="0">
                    <a:pos x="24" y="32"/>
                  </a:cxn>
                  <a:cxn ang="0">
                    <a:pos x="24" y="32"/>
                  </a:cxn>
                  <a:cxn ang="0">
                    <a:pos x="24" y="40"/>
                  </a:cxn>
                  <a:cxn ang="0">
                    <a:pos x="24" y="40"/>
                  </a:cxn>
                  <a:cxn ang="0">
                    <a:pos x="24" y="40"/>
                  </a:cxn>
                  <a:cxn ang="0">
                    <a:pos x="16" y="40"/>
                  </a:cxn>
                  <a:cxn ang="0">
                    <a:pos x="16" y="40"/>
                  </a:cxn>
                  <a:cxn ang="0">
                    <a:pos x="16" y="32"/>
                  </a:cxn>
                  <a:cxn ang="0">
                    <a:pos x="16" y="32"/>
                  </a:cxn>
                  <a:cxn ang="0">
                    <a:pos x="16" y="32"/>
                  </a:cxn>
                  <a:cxn ang="0">
                    <a:pos x="16" y="32"/>
                  </a:cxn>
                  <a:cxn ang="0">
                    <a:pos x="24" y="32"/>
                  </a:cxn>
                  <a:cxn ang="0">
                    <a:pos x="16" y="32"/>
                  </a:cxn>
                  <a:cxn ang="0">
                    <a:pos x="16" y="32"/>
                  </a:cxn>
                  <a:cxn ang="0">
                    <a:pos x="16" y="32"/>
                  </a:cxn>
                  <a:cxn ang="0">
                    <a:pos x="8" y="32"/>
                  </a:cxn>
                  <a:cxn ang="0">
                    <a:pos x="8" y="32"/>
                  </a:cxn>
                  <a:cxn ang="0">
                    <a:pos x="8" y="32"/>
                  </a:cxn>
                  <a:cxn ang="0">
                    <a:pos x="8" y="24"/>
                  </a:cxn>
                  <a:cxn ang="0">
                    <a:pos x="8" y="16"/>
                  </a:cxn>
                  <a:cxn ang="0">
                    <a:pos x="8" y="16"/>
                  </a:cxn>
                  <a:cxn ang="0">
                    <a:pos x="8" y="16"/>
                  </a:cxn>
                  <a:cxn ang="0">
                    <a:pos x="8" y="16"/>
                  </a:cxn>
                  <a:cxn ang="0">
                    <a:pos x="8" y="16"/>
                  </a:cxn>
                  <a:cxn ang="0">
                    <a:pos x="8" y="8"/>
                  </a:cxn>
                  <a:cxn ang="0">
                    <a:pos x="8" y="8"/>
                  </a:cxn>
                  <a:cxn ang="0">
                    <a:pos x="16" y="0"/>
                  </a:cxn>
                  <a:cxn ang="0">
                    <a:pos x="16" y="0"/>
                  </a:cxn>
                  <a:cxn ang="0">
                    <a:pos x="16" y="8"/>
                  </a:cxn>
                  <a:cxn ang="0">
                    <a:pos x="16" y="8"/>
                  </a:cxn>
                  <a:cxn ang="0">
                    <a:pos x="16" y="8"/>
                  </a:cxn>
                  <a:cxn ang="0">
                    <a:pos x="16" y="8"/>
                  </a:cxn>
                  <a:cxn ang="0">
                    <a:pos x="16" y="8"/>
                  </a:cxn>
                  <a:cxn ang="0">
                    <a:pos x="24" y="8"/>
                  </a:cxn>
                  <a:cxn ang="0">
                    <a:pos x="16" y="16"/>
                  </a:cxn>
                  <a:cxn ang="0">
                    <a:pos x="16" y="16"/>
                  </a:cxn>
                  <a:cxn ang="0">
                    <a:pos x="24" y="24"/>
                  </a:cxn>
                  <a:cxn ang="0">
                    <a:pos x="24" y="24"/>
                  </a:cxn>
                  <a:cxn ang="0">
                    <a:pos x="24" y="32"/>
                  </a:cxn>
                  <a:cxn ang="0">
                    <a:pos x="24" y="32"/>
                  </a:cxn>
                  <a:cxn ang="0">
                    <a:pos x="24" y="32"/>
                  </a:cxn>
                  <a:cxn ang="0">
                    <a:pos x="24" y="32"/>
                  </a:cxn>
                  <a:cxn ang="0">
                    <a:pos x="24" y="24"/>
                  </a:cxn>
                  <a:cxn ang="0">
                    <a:pos x="24" y="24"/>
                  </a:cxn>
                  <a:cxn ang="0">
                    <a:pos x="32" y="24"/>
                  </a:cxn>
                  <a:cxn ang="0">
                    <a:pos x="32" y="24"/>
                  </a:cxn>
                  <a:cxn ang="0">
                    <a:pos x="32" y="32"/>
                  </a:cxn>
                  <a:cxn ang="0">
                    <a:pos x="32" y="32"/>
                  </a:cxn>
                  <a:cxn ang="0">
                    <a:pos x="32" y="32"/>
                  </a:cxn>
                  <a:cxn ang="0">
                    <a:pos x="32" y="32"/>
                  </a:cxn>
                  <a:cxn ang="0">
                    <a:pos x="32" y="32"/>
                  </a:cxn>
                  <a:cxn ang="0">
                    <a:pos x="32" y="40"/>
                  </a:cxn>
                  <a:cxn ang="0">
                    <a:pos x="32" y="40"/>
                  </a:cxn>
                </a:cxnLst>
                <a:rect l="0" t="0" r="r" b="b"/>
                <a:pathLst>
                  <a:path w="32" h="40">
                    <a:moveTo>
                      <a:pt x="32" y="40"/>
                    </a:moveTo>
                    <a:lnTo>
                      <a:pt x="24" y="40"/>
                    </a:lnTo>
                    <a:lnTo>
                      <a:pt x="24" y="32"/>
                    </a:lnTo>
                    <a:lnTo>
                      <a:pt x="24" y="32"/>
                    </a:lnTo>
                    <a:lnTo>
                      <a:pt x="24" y="32"/>
                    </a:lnTo>
                    <a:lnTo>
                      <a:pt x="24" y="32"/>
                    </a:lnTo>
                    <a:lnTo>
                      <a:pt x="24" y="32"/>
                    </a:lnTo>
                    <a:lnTo>
                      <a:pt x="24" y="40"/>
                    </a:lnTo>
                    <a:lnTo>
                      <a:pt x="24" y="32"/>
                    </a:lnTo>
                    <a:lnTo>
                      <a:pt x="24" y="40"/>
                    </a:lnTo>
                    <a:lnTo>
                      <a:pt x="24" y="40"/>
                    </a:lnTo>
                    <a:lnTo>
                      <a:pt x="24"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0"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16" y="8"/>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16"/>
                    </a:lnTo>
                    <a:lnTo>
                      <a:pt x="16" y="16"/>
                    </a:lnTo>
                    <a:lnTo>
                      <a:pt x="16" y="16"/>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2" name="Freeform 3148"/>
              <p:cNvSpPr>
                <a:spLocks noEditPoints="1"/>
              </p:cNvSpPr>
              <p:nvPr/>
            </p:nvSpPr>
            <p:spPr bwMode="auto">
              <a:xfrm>
                <a:off x="3158" y="736"/>
                <a:ext cx="32" cy="40"/>
              </a:xfrm>
              <a:custGeom>
                <a:avLst/>
                <a:gdLst/>
                <a:ahLst/>
                <a:cxnLst>
                  <a:cxn ang="0">
                    <a:pos x="24" y="32"/>
                  </a:cxn>
                  <a:cxn ang="0">
                    <a:pos x="24" y="32"/>
                  </a:cxn>
                  <a:cxn ang="0">
                    <a:pos x="24" y="32"/>
                  </a:cxn>
                  <a:cxn ang="0">
                    <a:pos x="16" y="40"/>
                  </a:cxn>
                  <a:cxn ang="0">
                    <a:pos x="16" y="40"/>
                  </a:cxn>
                  <a:cxn ang="0">
                    <a:pos x="16" y="32"/>
                  </a:cxn>
                  <a:cxn ang="0">
                    <a:pos x="16" y="32"/>
                  </a:cxn>
                  <a:cxn ang="0">
                    <a:pos x="16" y="32"/>
                  </a:cxn>
                  <a:cxn ang="0">
                    <a:pos x="16" y="32"/>
                  </a:cxn>
                  <a:cxn ang="0">
                    <a:pos x="8" y="32"/>
                  </a:cxn>
                  <a:cxn ang="0">
                    <a:pos x="8" y="32"/>
                  </a:cxn>
                  <a:cxn ang="0">
                    <a:pos x="8" y="16"/>
                  </a:cxn>
                  <a:cxn ang="0">
                    <a:pos x="8" y="16"/>
                  </a:cxn>
                  <a:cxn ang="0">
                    <a:pos x="8" y="16"/>
                  </a:cxn>
                  <a:cxn ang="0">
                    <a:pos x="8" y="16"/>
                  </a:cxn>
                  <a:cxn ang="0">
                    <a:pos x="16" y="8"/>
                  </a:cxn>
                  <a:cxn ang="0">
                    <a:pos x="16" y="0"/>
                  </a:cxn>
                  <a:cxn ang="0">
                    <a:pos x="16" y="8"/>
                  </a:cxn>
                  <a:cxn ang="0">
                    <a:pos x="16" y="8"/>
                  </a:cxn>
                  <a:cxn ang="0">
                    <a:pos x="16" y="8"/>
                  </a:cxn>
                  <a:cxn ang="0">
                    <a:pos x="16" y="16"/>
                  </a:cxn>
                  <a:cxn ang="0">
                    <a:pos x="24" y="24"/>
                  </a:cxn>
                  <a:cxn ang="0">
                    <a:pos x="24" y="32"/>
                  </a:cxn>
                  <a:cxn ang="0">
                    <a:pos x="24" y="32"/>
                  </a:cxn>
                  <a:cxn ang="0">
                    <a:pos x="24" y="32"/>
                  </a:cxn>
                  <a:cxn ang="0">
                    <a:pos x="24" y="24"/>
                  </a:cxn>
                  <a:cxn ang="0">
                    <a:pos x="32" y="24"/>
                  </a:cxn>
                  <a:cxn ang="0">
                    <a:pos x="32" y="32"/>
                  </a:cxn>
                  <a:cxn ang="0">
                    <a:pos x="32" y="32"/>
                  </a:cxn>
                  <a:cxn ang="0">
                    <a:pos x="32" y="32"/>
                  </a:cxn>
                  <a:cxn ang="0">
                    <a:pos x="32" y="40"/>
                  </a:cxn>
                  <a:cxn ang="0">
                    <a:pos x="32" y="40"/>
                  </a:cxn>
                  <a:cxn ang="0">
                    <a:pos x="32" y="32"/>
                  </a:cxn>
                  <a:cxn ang="0">
                    <a:pos x="32" y="32"/>
                  </a:cxn>
                  <a:cxn ang="0">
                    <a:pos x="32" y="24"/>
                  </a:cxn>
                  <a:cxn ang="0">
                    <a:pos x="32" y="24"/>
                  </a:cxn>
                  <a:cxn ang="0">
                    <a:pos x="32" y="32"/>
                  </a:cxn>
                  <a:cxn ang="0">
                    <a:pos x="24" y="32"/>
                  </a:cxn>
                  <a:cxn ang="0">
                    <a:pos x="24" y="32"/>
                  </a:cxn>
                  <a:cxn ang="0">
                    <a:pos x="24" y="24"/>
                  </a:cxn>
                  <a:cxn ang="0">
                    <a:pos x="16" y="16"/>
                  </a:cxn>
                  <a:cxn ang="0">
                    <a:pos x="24" y="8"/>
                  </a:cxn>
                  <a:cxn ang="0">
                    <a:pos x="16" y="8"/>
                  </a:cxn>
                  <a:cxn ang="0">
                    <a:pos x="16" y="8"/>
                  </a:cxn>
                  <a:cxn ang="0">
                    <a:pos x="16" y="8"/>
                  </a:cxn>
                  <a:cxn ang="0">
                    <a:pos x="16" y="0"/>
                  </a:cxn>
                  <a:cxn ang="0">
                    <a:pos x="8" y="8"/>
                  </a:cxn>
                  <a:cxn ang="0">
                    <a:pos x="8" y="16"/>
                  </a:cxn>
                  <a:cxn ang="0">
                    <a:pos x="8" y="16"/>
                  </a:cxn>
                  <a:cxn ang="0">
                    <a:pos x="8" y="16"/>
                  </a:cxn>
                  <a:cxn ang="0">
                    <a:pos x="0" y="24"/>
                  </a:cxn>
                  <a:cxn ang="0">
                    <a:pos x="8" y="32"/>
                  </a:cxn>
                  <a:cxn ang="0">
                    <a:pos x="16" y="32"/>
                  </a:cxn>
                  <a:cxn ang="0">
                    <a:pos x="24" y="32"/>
                  </a:cxn>
                  <a:cxn ang="0">
                    <a:pos x="16" y="32"/>
                  </a:cxn>
                  <a:cxn ang="0">
                    <a:pos x="16" y="32"/>
                  </a:cxn>
                  <a:cxn ang="0">
                    <a:pos x="16" y="40"/>
                  </a:cxn>
                  <a:cxn ang="0">
                    <a:pos x="24" y="40"/>
                  </a:cxn>
                  <a:cxn ang="0">
                    <a:pos x="24" y="32"/>
                  </a:cxn>
                  <a:cxn ang="0">
                    <a:pos x="24" y="32"/>
                  </a:cxn>
                  <a:cxn ang="0">
                    <a:pos x="32" y="32"/>
                  </a:cxn>
                </a:cxnLst>
                <a:rect l="0" t="0" r="r" b="b"/>
                <a:pathLst>
                  <a:path w="32" h="40">
                    <a:moveTo>
                      <a:pt x="32" y="40"/>
                    </a:moveTo>
                    <a:lnTo>
                      <a:pt x="32" y="40"/>
                    </a:lnTo>
                    <a:lnTo>
                      <a:pt x="24" y="40"/>
                    </a:lnTo>
                    <a:lnTo>
                      <a:pt x="24" y="40"/>
                    </a:lnTo>
                    <a:lnTo>
                      <a:pt x="24" y="32"/>
                    </a:lnTo>
                    <a:lnTo>
                      <a:pt x="24" y="40"/>
                    </a:lnTo>
                    <a:lnTo>
                      <a:pt x="24" y="32"/>
                    </a:lnTo>
                    <a:lnTo>
                      <a:pt x="24" y="32"/>
                    </a:lnTo>
                    <a:lnTo>
                      <a:pt x="24" y="40"/>
                    </a:lnTo>
                    <a:lnTo>
                      <a:pt x="24" y="40"/>
                    </a:lnTo>
                    <a:lnTo>
                      <a:pt x="24" y="32"/>
                    </a:lnTo>
                    <a:lnTo>
                      <a:pt x="24" y="32"/>
                    </a:lnTo>
                    <a:lnTo>
                      <a:pt x="24" y="32"/>
                    </a:lnTo>
                    <a:lnTo>
                      <a:pt x="24" y="32"/>
                    </a:lnTo>
                    <a:lnTo>
                      <a:pt x="24" y="40"/>
                    </a:lnTo>
                    <a:lnTo>
                      <a:pt x="24" y="40"/>
                    </a:lnTo>
                    <a:lnTo>
                      <a:pt x="24" y="40"/>
                    </a:lnTo>
                    <a:lnTo>
                      <a:pt x="24" y="40"/>
                    </a:lnTo>
                    <a:lnTo>
                      <a:pt x="24" y="40"/>
                    </a:lnTo>
                    <a:lnTo>
                      <a:pt x="24" y="40"/>
                    </a:lnTo>
                    <a:lnTo>
                      <a:pt x="24" y="32"/>
                    </a:lnTo>
                    <a:lnTo>
                      <a:pt x="24" y="40"/>
                    </a:lnTo>
                    <a:lnTo>
                      <a:pt x="24" y="40"/>
                    </a:lnTo>
                    <a:lnTo>
                      <a:pt x="24" y="40"/>
                    </a:lnTo>
                    <a:lnTo>
                      <a:pt x="24" y="40"/>
                    </a:lnTo>
                    <a:lnTo>
                      <a:pt x="24"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0" y="24"/>
                    </a:lnTo>
                    <a:lnTo>
                      <a:pt x="0" y="24"/>
                    </a:lnTo>
                    <a:lnTo>
                      <a:pt x="8" y="24"/>
                    </a:lnTo>
                    <a:lnTo>
                      <a:pt x="0" y="24"/>
                    </a:lnTo>
                    <a:lnTo>
                      <a:pt x="0"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16" y="8"/>
                    </a:lnTo>
                    <a:lnTo>
                      <a:pt x="16" y="8"/>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16"/>
                    </a:lnTo>
                    <a:lnTo>
                      <a:pt x="16" y="16"/>
                    </a:lnTo>
                    <a:lnTo>
                      <a:pt x="16" y="16"/>
                    </a:lnTo>
                    <a:lnTo>
                      <a:pt x="16" y="16"/>
                    </a:lnTo>
                    <a:lnTo>
                      <a:pt x="16" y="16"/>
                    </a:lnTo>
                    <a:lnTo>
                      <a:pt x="16" y="16"/>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lnTo>
                      <a:pt x="32" y="40"/>
                    </a:lnTo>
                    <a:lnTo>
                      <a:pt x="32" y="40"/>
                    </a:lnTo>
                    <a:lnTo>
                      <a:pt x="32" y="40"/>
                    </a:lnTo>
                    <a:close/>
                    <a:moveTo>
                      <a:pt x="32" y="40"/>
                    </a:moveTo>
                    <a:lnTo>
                      <a:pt x="32" y="40"/>
                    </a:lnTo>
                    <a:lnTo>
                      <a:pt x="32" y="32"/>
                    </a:lnTo>
                    <a:lnTo>
                      <a:pt x="32" y="32"/>
                    </a:lnTo>
                    <a:lnTo>
                      <a:pt x="32" y="32"/>
                    </a:lnTo>
                    <a:lnTo>
                      <a:pt x="32" y="40"/>
                    </a:lnTo>
                    <a:lnTo>
                      <a:pt x="32" y="32"/>
                    </a:lnTo>
                    <a:lnTo>
                      <a:pt x="32" y="32"/>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32" y="24"/>
                    </a:lnTo>
                    <a:lnTo>
                      <a:pt x="32" y="32"/>
                    </a:lnTo>
                    <a:lnTo>
                      <a:pt x="32"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24"/>
                    </a:lnTo>
                    <a:lnTo>
                      <a:pt x="24" y="24"/>
                    </a:lnTo>
                    <a:lnTo>
                      <a:pt x="24" y="24"/>
                    </a:lnTo>
                    <a:lnTo>
                      <a:pt x="24" y="24"/>
                    </a:lnTo>
                    <a:lnTo>
                      <a:pt x="24" y="24"/>
                    </a:lnTo>
                    <a:lnTo>
                      <a:pt x="24" y="24"/>
                    </a:lnTo>
                    <a:lnTo>
                      <a:pt x="24" y="24"/>
                    </a:lnTo>
                    <a:lnTo>
                      <a:pt x="24" y="24"/>
                    </a:lnTo>
                    <a:lnTo>
                      <a:pt x="16" y="16"/>
                    </a:lnTo>
                    <a:lnTo>
                      <a:pt x="16" y="16"/>
                    </a:lnTo>
                    <a:lnTo>
                      <a:pt x="16" y="16"/>
                    </a:lnTo>
                    <a:lnTo>
                      <a:pt x="16" y="16"/>
                    </a:lnTo>
                    <a:lnTo>
                      <a:pt x="16" y="16"/>
                    </a:lnTo>
                    <a:lnTo>
                      <a:pt x="16" y="16"/>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0" y="24"/>
                    </a:lnTo>
                    <a:lnTo>
                      <a:pt x="0" y="24"/>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16" y="40"/>
                    </a:lnTo>
                    <a:lnTo>
                      <a:pt x="24" y="40"/>
                    </a:lnTo>
                    <a:lnTo>
                      <a:pt x="24" y="40"/>
                    </a:lnTo>
                    <a:lnTo>
                      <a:pt x="24" y="40"/>
                    </a:lnTo>
                    <a:lnTo>
                      <a:pt x="24" y="40"/>
                    </a:lnTo>
                    <a:lnTo>
                      <a:pt x="24" y="32"/>
                    </a:lnTo>
                    <a:lnTo>
                      <a:pt x="24" y="32"/>
                    </a:lnTo>
                    <a:lnTo>
                      <a:pt x="24" y="32"/>
                    </a:lnTo>
                    <a:lnTo>
                      <a:pt x="24" y="40"/>
                    </a:lnTo>
                    <a:lnTo>
                      <a:pt x="24" y="40"/>
                    </a:lnTo>
                    <a:lnTo>
                      <a:pt x="24" y="32"/>
                    </a:lnTo>
                    <a:lnTo>
                      <a:pt x="24" y="32"/>
                    </a:lnTo>
                    <a:lnTo>
                      <a:pt x="24" y="32"/>
                    </a:lnTo>
                    <a:lnTo>
                      <a:pt x="24" y="32"/>
                    </a:lnTo>
                    <a:lnTo>
                      <a:pt x="24" y="32"/>
                    </a:lnTo>
                    <a:lnTo>
                      <a:pt x="24" y="32"/>
                    </a:lnTo>
                    <a:lnTo>
                      <a:pt x="24" y="32"/>
                    </a:lnTo>
                    <a:lnTo>
                      <a:pt x="24" y="32"/>
                    </a:lnTo>
                    <a:lnTo>
                      <a:pt x="24" y="32"/>
                    </a:lnTo>
                    <a:lnTo>
                      <a:pt x="32" y="32"/>
                    </a:lnTo>
                    <a:lnTo>
                      <a:pt x="32" y="32"/>
                    </a:lnTo>
                    <a:lnTo>
                      <a:pt x="32" y="40"/>
                    </a:lnTo>
                    <a:lnTo>
                      <a:pt x="32" y="32"/>
                    </a:lnTo>
                    <a:lnTo>
                      <a:pt x="32" y="40"/>
                    </a:lnTo>
                    <a:lnTo>
                      <a:pt x="32" y="40"/>
                    </a:lnTo>
                    <a:lnTo>
                      <a:pt x="32"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3" name="Freeform 3149"/>
              <p:cNvSpPr>
                <a:spLocks/>
              </p:cNvSpPr>
              <p:nvPr/>
            </p:nvSpPr>
            <p:spPr bwMode="auto">
              <a:xfrm>
                <a:off x="3094" y="736"/>
                <a:ext cx="1" cy="8"/>
              </a:xfrm>
              <a:custGeom>
                <a:avLst/>
                <a:gdLst/>
                <a:ahLst/>
                <a:cxnLst>
                  <a:cxn ang="0">
                    <a:pos x="0" y="8"/>
                  </a:cxn>
                  <a:cxn ang="0">
                    <a:pos x="0" y="8"/>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4" name="Freeform 3150"/>
              <p:cNvSpPr>
                <a:spLocks noEditPoints="1"/>
              </p:cNvSpPr>
              <p:nvPr/>
            </p:nvSpPr>
            <p:spPr bwMode="auto">
              <a:xfrm>
                <a:off x="3094" y="736"/>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5" name="Freeform 3151"/>
              <p:cNvSpPr>
                <a:spLocks/>
              </p:cNvSpPr>
              <p:nvPr/>
            </p:nvSpPr>
            <p:spPr bwMode="auto">
              <a:xfrm>
                <a:off x="3102" y="768"/>
                <a:ext cx="1" cy="8"/>
              </a:xfrm>
              <a:custGeom>
                <a:avLst/>
                <a:gdLst/>
                <a:ahLst/>
                <a:cxnLst>
                  <a:cxn ang="0">
                    <a:pos x="0" y="8"/>
                  </a:cxn>
                  <a:cxn ang="0">
                    <a:pos x="0" y="0"/>
                  </a:cxn>
                  <a:cxn ang="0">
                    <a:pos x="0" y="0"/>
                  </a:cxn>
                  <a:cxn ang="0">
                    <a:pos x="0" y="0"/>
                  </a:cxn>
                  <a:cxn ang="0">
                    <a:pos x="0" y="8"/>
                  </a:cxn>
                  <a:cxn ang="0">
                    <a:pos x="0" y="8"/>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6" name="Freeform 3152"/>
              <p:cNvSpPr>
                <a:spLocks noEditPoints="1"/>
              </p:cNvSpPr>
              <p:nvPr/>
            </p:nvSpPr>
            <p:spPr bwMode="auto">
              <a:xfrm>
                <a:off x="3102" y="76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moveTo>
                      <a:pt x="0" y="0"/>
                    </a:moveTo>
                    <a:lnTo>
                      <a:pt x="0" y="0"/>
                    </a:lnTo>
                    <a:lnTo>
                      <a:pt x="0" y="8"/>
                    </a:lnTo>
                    <a:lnTo>
                      <a:pt x="0" y="8"/>
                    </a:lnTo>
                    <a:lnTo>
                      <a:pt x="0" y="0"/>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7" name="Freeform 3153"/>
              <p:cNvSpPr>
                <a:spLocks/>
              </p:cNvSpPr>
              <p:nvPr/>
            </p:nvSpPr>
            <p:spPr bwMode="auto">
              <a:xfrm>
                <a:off x="2836"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8" name="Freeform 3154"/>
              <p:cNvSpPr>
                <a:spLocks noEditPoints="1"/>
              </p:cNvSpPr>
              <p:nvPr/>
            </p:nvSpPr>
            <p:spPr bwMode="auto">
              <a:xfrm>
                <a:off x="2836"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9" name="Freeform 3155"/>
              <p:cNvSpPr>
                <a:spLocks/>
              </p:cNvSpPr>
              <p:nvPr/>
            </p:nvSpPr>
            <p:spPr bwMode="auto">
              <a:xfrm>
                <a:off x="2900" y="1591"/>
                <a:ext cx="49" cy="57"/>
              </a:xfrm>
              <a:custGeom>
                <a:avLst/>
                <a:gdLst/>
                <a:ahLst/>
                <a:cxnLst>
                  <a:cxn ang="0">
                    <a:pos x="24" y="57"/>
                  </a:cxn>
                  <a:cxn ang="0">
                    <a:pos x="49" y="24"/>
                  </a:cxn>
                  <a:cxn ang="0">
                    <a:pos x="24" y="0"/>
                  </a:cxn>
                  <a:cxn ang="0">
                    <a:pos x="0" y="24"/>
                  </a:cxn>
                  <a:cxn ang="0">
                    <a:pos x="24" y="57"/>
                  </a:cxn>
                </a:cxnLst>
                <a:rect l="0" t="0" r="r" b="b"/>
                <a:pathLst>
                  <a:path w="49" h="57">
                    <a:moveTo>
                      <a:pt x="24" y="57"/>
                    </a:moveTo>
                    <a:lnTo>
                      <a:pt x="49"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0" name="Freeform 3156"/>
              <p:cNvSpPr>
                <a:spLocks noEditPoints="1"/>
              </p:cNvSpPr>
              <p:nvPr/>
            </p:nvSpPr>
            <p:spPr bwMode="auto">
              <a:xfrm>
                <a:off x="2900" y="1591"/>
                <a:ext cx="49" cy="57"/>
              </a:xfrm>
              <a:custGeom>
                <a:avLst/>
                <a:gdLst/>
                <a:ahLst/>
                <a:cxnLst>
                  <a:cxn ang="0">
                    <a:pos x="24" y="57"/>
                  </a:cxn>
                  <a:cxn ang="0">
                    <a:pos x="24" y="57"/>
                  </a:cxn>
                  <a:cxn ang="0">
                    <a:pos x="49" y="24"/>
                  </a:cxn>
                  <a:cxn ang="0">
                    <a:pos x="49"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0" y="32"/>
                    </a:lnTo>
                    <a:lnTo>
                      <a:pt x="0"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1" name="Freeform 3157"/>
              <p:cNvSpPr>
                <a:spLocks/>
              </p:cNvSpPr>
              <p:nvPr/>
            </p:nvSpPr>
            <p:spPr bwMode="auto">
              <a:xfrm>
                <a:off x="2892"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2" name="Freeform 3158"/>
              <p:cNvSpPr>
                <a:spLocks noEditPoints="1"/>
              </p:cNvSpPr>
              <p:nvPr/>
            </p:nvSpPr>
            <p:spPr bwMode="auto">
              <a:xfrm>
                <a:off x="2884"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3" name="Freeform 3159"/>
              <p:cNvSpPr>
                <a:spLocks/>
              </p:cNvSpPr>
              <p:nvPr/>
            </p:nvSpPr>
            <p:spPr bwMode="auto">
              <a:xfrm>
                <a:off x="2860"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4" name="Freeform 3160"/>
              <p:cNvSpPr>
                <a:spLocks noEditPoints="1"/>
              </p:cNvSpPr>
              <p:nvPr/>
            </p:nvSpPr>
            <p:spPr bwMode="auto">
              <a:xfrm>
                <a:off x="2860"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5" name="Freeform 3161"/>
              <p:cNvSpPr>
                <a:spLocks/>
              </p:cNvSpPr>
              <p:nvPr/>
            </p:nvSpPr>
            <p:spPr bwMode="auto">
              <a:xfrm>
                <a:off x="2820"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6" name="Freeform 3162"/>
              <p:cNvSpPr>
                <a:spLocks noEditPoints="1"/>
              </p:cNvSpPr>
              <p:nvPr/>
            </p:nvSpPr>
            <p:spPr bwMode="auto">
              <a:xfrm>
                <a:off x="2820" y="1591"/>
                <a:ext cx="40" cy="57"/>
              </a:xfrm>
              <a:custGeom>
                <a:avLst/>
                <a:gdLst/>
                <a:ahLst/>
                <a:cxnLst>
                  <a:cxn ang="0">
                    <a:pos x="16" y="57"/>
                  </a:cxn>
                  <a:cxn ang="0">
                    <a:pos x="16" y="57"/>
                  </a:cxn>
                  <a:cxn ang="0">
                    <a:pos x="40" y="24"/>
                  </a:cxn>
                  <a:cxn ang="0">
                    <a:pos x="40" y="32"/>
                  </a:cxn>
                  <a:cxn ang="0">
                    <a:pos x="16" y="0"/>
                  </a:cxn>
                  <a:cxn ang="0">
                    <a:pos x="16" y="0"/>
                  </a:cxn>
                  <a:cxn ang="0">
                    <a:pos x="0" y="32"/>
                  </a:cxn>
                  <a:cxn ang="0">
                    <a:pos x="0" y="24"/>
                  </a:cxn>
                  <a:cxn ang="0">
                    <a:pos x="16" y="57"/>
                  </a:cxn>
                  <a:cxn ang="0">
                    <a:pos x="0" y="32"/>
                  </a:cxn>
                  <a:cxn ang="0">
                    <a:pos x="0" y="24"/>
                  </a:cxn>
                  <a:cxn ang="0">
                    <a:pos x="16" y="0"/>
                  </a:cxn>
                  <a:cxn ang="0">
                    <a:pos x="16" y="0"/>
                  </a:cxn>
                  <a:cxn ang="0">
                    <a:pos x="16" y="0"/>
                  </a:cxn>
                  <a:cxn ang="0">
                    <a:pos x="40" y="24"/>
                  </a:cxn>
                  <a:cxn ang="0">
                    <a:pos x="40" y="32"/>
                  </a:cxn>
                  <a:cxn ang="0">
                    <a:pos x="16" y="57"/>
                  </a:cxn>
                  <a:cxn ang="0">
                    <a:pos x="16" y="57"/>
                  </a:cxn>
                  <a:cxn ang="0">
                    <a:pos x="16" y="57"/>
                  </a:cxn>
                  <a:cxn ang="0">
                    <a:pos x="0" y="32"/>
                  </a:cxn>
                </a:cxnLst>
                <a:rect l="0" t="0" r="r" b="b"/>
                <a:pathLst>
                  <a:path w="40" h="57">
                    <a:moveTo>
                      <a:pt x="16" y="57"/>
                    </a:moveTo>
                    <a:lnTo>
                      <a:pt x="16" y="57"/>
                    </a:lnTo>
                    <a:lnTo>
                      <a:pt x="40" y="24"/>
                    </a:lnTo>
                    <a:lnTo>
                      <a:pt x="40" y="32"/>
                    </a:lnTo>
                    <a:lnTo>
                      <a:pt x="16" y="0"/>
                    </a:lnTo>
                    <a:lnTo>
                      <a:pt x="16" y="0"/>
                    </a:lnTo>
                    <a:lnTo>
                      <a:pt x="0" y="32"/>
                    </a:lnTo>
                    <a:lnTo>
                      <a:pt x="0" y="24"/>
                    </a:lnTo>
                    <a:lnTo>
                      <a:pt x="16" y="57"/>
                    </a:lnTo>
                    <a:close/>
                    <a:moveTo>
                      <a:pt x="0" y="32"/>
                    </a:moveTo>
                    <a:lnTo>
                      <a:pt x="0" y="24"/>
                    </a:lnTo>
                    <a:lnTo>
                      <a:pt x="16" y="0"/>
                    </a:lnTo>
                    <a:lnTo>
                      <a:pt x="16" y="0"/>
                    </a:lnTo>
                    <a:lnTo>
                      <a:pt x="16" y="0"/>
                    </a:lnTo>
                    <a:lnTo>
                      <a:pt x="40" y="24"/>
                    </a:lnTo>
                    <a:lnTo>
                      <a:pt x="40" y="32"/>
                    </a:lnTo>
                    <a:lnTo>
                      <a:pt x="16" y="57"/>
                    </a:lnTo>
                    <a:lnTo>
                      <a:pt x="16" y="57"/>
                    </a:lnTo>
                    <a:lnTo>
                      <a:pt x="16"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7" name="Freeform 3163"/>
              <p:cNvSpPr>
                <a:spLocks/>
              </p:cNvSpPr>
              <p:nvPr/>
            </p:nvSpPr>
            <p:spPr bwMode="auto">
              <a:xfrm>
                <a:off x="2795" y="1591"/>
                <a:ext cx="41" cy="57"/>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8" name="Freeform 3164"/>
              <p:cNvSpPr>
                <a:spLocks noEditPoints="1"/>
              </p:cNvSpPr>
              <p:nvPr/>
            </p:nvSpPr>
            <p:spPr bwMode="auto">
              <a:xfrm>
                <a:off x="2787" y="1591"/>
                <a:ext cx="49" cy="57"/>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9" name="Freeform 3165"/>
              <p:cNvSpPr>
                <a:spLocks/>
              </p:cNvSpPr>
              <p:nvPr/>
            </p:nvSpPr>
            <p:spPr bwMode="auto">
              <a:xfrm>
                <a:off x="2699" y="1591"/>
                <a:ext cx="40" cy="57"/>
              </a:xfrm>
              <a:custGeom>
                <a:avLst/>
                <a:gdLst/>
                <a:ahLst/>
                <a:cxnLst>
                  <a:cxn ang="0">
                    <a:pos x="24" y="57"/>
                  </a:cxn>
                  <a:cxn ang="0">
                    <a:pos x="40" y="24"/>
                  </a:cxn>
                  <a:cxn ang="0">
                    <a:pos x="24" y="0"/>
                  </a:cxn>
                  <a:cxn ang="0">
                    <a:pos x="0" y="24"/>
                  </a:cxn>
                  <a:cxn ang="0">
                    <a:pos x="24" y="57"/>
                  </a:cxn>
                </a:cxnLst>
                <a:rect l="0" t="0" r="r" b="b"/>
                <a:pathLst>
                  <a:path w="40" h="57">
                    <a:moveTo>
                      <a:pt x="24" y="57"/>
                    </a:moveTo>
                    <a:lnTo>
                      <a:pt x="40"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0" name="Freeform 3166"/>
              <p:cNvSpPr>
                <a:spLocks noEditPoints="1"/>
              </p:cNvSpPr>
              <p:nvPr/>
            </p:nvSpPr>
            <p:spPr bwMode="auto">
              <a:xfrm>
                <a:off x="2699" y="1591"/>
                <a:ext cx="40" cy="57"/>
              </a:xfrm>
              <a:custGeom>
                <a:avLst/>
                <a:gdLst/>
                <a:ahLst/>
                <a:cxnLst>
                  <a:cxn ang="0">
                    <a:pos x="24" y="57"/>
                  </a:cxn>
                  <a:cxn ang="0">
                    <a:pos x="24" y="57"/>
                  </a:cxn>
                  <a:cxn ang="0">
                    <a:pos x="40" y="24"/>
                  </a:cxn>
                  <a:cxn ang="0">
                    <a:pos x="40"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0" y="24"/>
                  </a:cxn>
                  <a:cxn ang="0">
                    <a:pos x="40" y="32"/>
                  </a:cxn>
                  <a:cxn ang="0">
                    <a:pos x="24" y="57"/>
                  </a:cxn>
                  <a:cxn ang="0">
                    <a:pos x="24" y="57"/>
                  </a:cxn>
                  <a:cxn ang="0">
                    <a:pos x="24" y="57"/>
                  </a:cxn>
                  <a:cxn ang="0">
                    <a:pos x="0" y="32"/>
                  </a:cxn>
                </a:cxnLst>
                <a:rect l="0" t="0" r="r" b="b"/>
                <a:pathLst>
                  <a:path w="40" h="57">
                    <a:moveTo>
                      <a:pt x="24" y="57"/>
                    </a:moveTo>
                    <a:lnTo>
                      <a:pt x="24" y="57"/>
                    </a:lnTo>
                    <a:lnTo>
                      <a:pt x="40" y="24"/>
                    </a:lnTo>
                    <a:lnTo>
                      <a:pt x="40" y="32"/>
                    </a:lnTo>
                    <a:lnTo>
                      <a:pt x="24" y="0"/>
                    </a:lnTo>
                    <a:lnTo>
                      <a:pt x="24" y="0"/>
                    </a:lnTo>
                    <a:lnTo>
                      <a:pt x="0" y="32"/>
                    </a:lnTo>
                    <a:lnTo>
                      <a:pt x="0" y="24"/>
                    </a:lnTo>
                    <a:lnTo>
                      <a:pt x="24" y="57"/>
                    </a:lnTo>
                    <a:close/>
                    <a:moveTo>
                      <a:pt x="0" y="32"/>
                    </a:moveTo>
                    <a:lnTo>
                      <a:pt x="0" y="24"/>
                    </a:lnTo>
                    <a:lnTo>
                      <a:pt x="24" y="0"/>
                    </a:lnTo>
                    <a:lnTo>
                      <a:pt x="24" y="0"/>
                    </a:lnTo>
                    <a:lnTo>
                      <a:pt x="24" y="0"/>
                    </a:lnTo>
                    <a:lnTo>
                      <a:pt x="40" y="24"/>
                    </a:lnTo>
                    <a:lnTo>
                      <a:pt x="40"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1" name="Freeform 3167"/>
              <p:cNvSpPr>
                <a:spLocks/>
              </p:cNvSpPr>
              <p:nvPr/>
            </p:nvSpPr>
            <p:spPr bwMode="auto">
              <a:xfrm>
                <a:off x="2594"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2" name="Freeform 3168"/>
              <p:cNvSpPr>
                <a:spLocks noEditPoints="1"/>
              </p:cNvSpPr>
              <p:nvPr/>
            </p:nvSpPr>
            <p:spPr bwMode="auto">
              <a:xfrm>
                <a:off x="2594"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3" name="Freeform 3169"/>
              <p:cNvSpPr>
                <a:spLocks/>
              </p:cNvSpPr>
              <p:nvPr/>
            </p:nvSpPr>
            <p:spPr bwMode="auto">
              <a:xfrm>
                <a:off x="2683"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4" name="Freeform 3170"/>
              <p:cNvSpPr>
                <a:spLocks noEditPoints="1"/>
              </p:cNvSpPr>
              <p:nvPr/>
            </p:nvSpPr>
            <p:spPr bwMode="auto">
              <a:xfrm>
                <a:off x="2683"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5" name="Freeform 3171"/>
              <p:cNvSpPr>
                <a:spLocks/>
              </p:cNvSpPr>
              <p:nvPr/>
            </p:nvSpPr>
            <p:spPr bwMode="auto">
              <a:xfrm>
                <a:off x="2723" y="1914"/>
                <a:ext cx="40" cy="48"/>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6" name="Freeform 3172"/>
              <p:cNvSpPr>
                <a:spLocks noEditPoints="1"/>
              </p:cNvSpPr>
              <p:nvPr/>
            </p:nvSpPr>
            <p:spPr bwMode="auto">
              <a:xfrm>
                <a:off x="2723" y="1914"/>
                <a:ext cx="40" cy="56"/>
              </a:xfrm>
              <a:custGeom>
                <a:avLst/>
                <a:gdLst/>
                <a:ahLst/>
                <a:cxnLst>
                  <a:cxn ang="0">
                    <a:pos x="24" y="48"/>
                  </a:cxn>
                  <a:cxn ang="0">
                    <a:pos x="16" y="48"/>
                  </a:cxn>
                  <a:cxn ang="0">
                    <a:pos x="40" y="24"/>
                  </a:cxn>
                  <a:cxn ang="0">
                    <a:pos x="40" y="24"/>
                  </a:cxn>
                  <a:cxn ang="0">
                    <a:pos x="16" y="0"/>
                  </a:cxn>
                  <a:cxn ang="0">
                    <a:pos x="24" y="0"/>
                  </a:cxn>
                  <a:cxn ang="0">
                    <a:pos x="0" y="24"/>
                  </a:cxn>
                  <a:cxn ang="0">
                    <a:pos x="0" y="24"/>
                  </a:cxn>
                  <a:cxn ang="0">
                    <a:pos x="24" y="48"/>
                  </a:cxn>
                  <a:cxn ang="0">
                    <a:pos x="0" y="24"/>
                  </a:cxn>
                  <a:cxn ang="0">
                    <a:pos x="0" y="24"/>
                  </a:cxn>
                  <a:cxn ang="0">
                    <a:pos x="16" y="0"/>
                  </a:cxn>
                  <a:cxn ang="0">
                    <a:pos x="24" y="0"/>
                  </a:cxn>
                  <a:cxn ang="0">
                    <a:pos x="24" y="0"/>
                  </a:cxn>
                  <a:cxn ang="0">
                    <a:pos x="40" y="24"/>
                  </a:cxn>
                  <a:cxn ang="0">
                    <a:pos x="40" y="24"/>
                  </a:cxn>
                  <a:cxn ang="0">
                    <a:pos x="24" y="56"/>
                  </a:cxn>
                  <a:cxn ang="0">
                    <a:pos x="24" y="56"/>
                  </a:cxn>
                  <a:cxn ang="0">
                    <a:pos x="16" y="56"/>
                  </a:cxn>
                  <a:cxn ang="0">
                    <a:pos x="0" y="24"/>
                  </a:cxn>
                </a:cxnLst>
                <a:rect l="0" t="0" r="r" b="b"/>
                <a:pathLst>
                  <a:path w="40" h="56">
                    <a:moveTo>
                      <a:pt x="24" y="48"/>
                    </a:moveTo>
                    <a:lnTo>
                      <a:pt x="16" y="48"/>
                    </a:lnTo>
                    <a:lnTo>
                      <a:pt x="40" y="24"/>
                    </a:lnTo>
                    <a:lnTo>
                      <a:pt x="40" y="24"/>
                    </a:lnTo>
                    <a:lnTo>
                      <a:pt x="16" y="0"/>
                    </a:lnTo>
                    <a:lnTo>
                      <a:pt x="24" y="0"/>
                    </a:lnTo>
                    <a:lnTo>
                      <a:pt x="0" y="24"/>
                    </a:lnTo>
                    <a:lnTo>
                      <a:pt x="0" y="24"/>
                    </a:lnTo>
                    <a:lnTo>
                      <a:pt x="24" y="48"/>
                    </a:lnTo>
                    <a:close/>
                    <a:moveTo>
                      <a:pt x="0" y="24"/>
                    </a:moveTo>
                    <a:lnTo>
                      <a:pt x="0" y="24"/>
                    </a:lnTo>
                    <a:lnTo>
                      <a:pt x="16" y="0"/>
                    </a:lnTo>
                    <a:lnTo>
                      <a:pt x="24" y="0"/>
                    </a:lnTo>
                    <a:lnTo>
                      <a:pt x="24" y="0"/>
                    </a:lnTo>
                    <a:lnTo>
                      <a:pt x="40" y="24"/>
                    </a:lnTo>
                    <a:lnTo>
                      <a:pt x="40" y="24"/>
                    </a:lnTo>
                    <a:lnTo>
                      <a:pt x="24" y="56"/>
                    </a:lnTo>
                    <a:lnTo>
                      <a:pt x="24"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7" name="Freeform 3173"/>
              <p:cNvSpPr>
                <a:spLocks/>
              </p:cNvSpPr>
              <p:nvPr/>
            </p:nvSpPr>
            <p:spPr bwMode="auto">
              <a:xfrm>
                <a:off x="2795" y="1914"/>
                <a:ext cx="41" cy="48"/>
              </a:xfrm>
              <a:custGeom>
                <a:avLst/>
                <a:gdLst/>
                <a:ahLst/>
                <a:cxnLst>
                  <a:cxn ang="0">
                    <a:pos x="25" y="48"/>
                  </a:cxn>
                  <a:cxn ang="0">
                    <a:pos x="41" y="24"/>
                  </a:cxn>
                  <a:cxn ang="0">
                    <a:pos x="25" y="0"/>
                  </a:cxn>
                  <a:cxn ang="0">
                    <a:pos x="0" y="24"/>
                  </a:cxn>
                  <a:cxn ang="0">
                    <a:pos x="25" y="48"/>
                  </a:cxn>
                </a:cxnLst>
                <a:rect l="0" t="0" r="r" b="b"/>
                <a:pathLst>
                  <a:path w="41" h="48">
                    <a:moveTo>
                      <a:pt x="25" y="48"/>
                    </a:moveTo>
                    <a:lnTo>
                      <a:pt x="41"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8" name="Freeform 3174"/>
              <p:cNvSpPr>
                <a:spLocks noEditPoints="1"/>
              </p:cNvSpPr>
              <p:nvPr/>
            </p:nvSpPr>
            <p:spPr bwMode="auto">
              <a:xfrm>
                <a:off x="2795" y="1914"/>
                <a:ext cx="41" cy="56"/>
              </a:xfrm>
              <a:custGeom>
                <a:avLst/>
                <a:gdLst/>
                <a:ahLst/>
                <a:cxnLst>
                  <a:cxn ang="0">
                    <a:pos x="25" y="48"/>
                  </a:cxn>
                  <a:cxn ang="0">
                    <a:pos x="16" y="48"/>
                  </a:cxn>
                  <a:cxn ang="0">
                    <a:pos x="41" y="24"/>
                  </a:cxn>
                  <a:cxn ang="0">
                    <a:pos x="41" y="24"/>
                  </a:cxn>
                  <a:cxn ang="0">
                    <a:pos x="16" y="0"/>
                  </a:cxn>
                  <a:cxn ang="0">
                    <a:pos x="25" y="0"/>
                  </a:cxn>
                  <a:cxn ang="0">
                    <a:pos x="0" y="24"/>
                  </a:cxn>
                  <a:cxn ang="0">
                    <a:pos x="0" y="24"/>
                  </a:cxn>
                  <a:cxn ang="0">
                    <a:pos x="25" y="48"/>
                  </a:cxn>
                  <a:cxn ang="0">
                    <a:pos x="0" y="24"/>
                  </a:cxn>
                  <a:cxn ang="0">
                    <a:pos x="0" y="24"/>
                  </a:cxn>
                  <a:cxn ang="0">
                    <a:pos x="16" y="0"/>
                  </a:cxn>
                  <a:cxn ang="0">
                    <a:pos x="25" y="0"/>
                  </a:cxn>
                  <a:cxn ang="0">
                    <a:pos x="25" y="0"/>
                  </a:cxn>
                  <a:cxn ang="0">
                    <a:pos x="41" y="24"/>
                  </a:cxn>
                  <a:cxn ang="0">
                    <a:pos x="41" y="24"/>
                  </a:cxn>
                  <a:cxn ang="0">
                    <a:pos x="25" y="56"/>
                  </a:cxn>
                  <a:cxn ang="0">
                    <a:pos x="25" y="56"/>
                  </a:cxn>
                  <a:cxn ang="0">
                    <a:pos x="16" y="56"/>
                  </a:cxn>
                  <a:cxn ang="0">
                    <a:pos x="0" y="24"/>
                  </a:cxn>
                </a:cxnLst>
                <a:rect l="0" t="0" r="r" b="b"/>
                <a:pathLst>
                  <a:path w="41" h="56">
                    <a:moveTo>
                      <a:pt x="25" y="48"/>
                    </a:moveTo>
                    <a:lnTo>
                      <a:pt x="16" y="48"/>
                    </a:lnTo>
                    <a:lnTo>
                      <a:pt x="41" y="24"/>
                    </a:lnTo>
                    <a:lnTo>
                      <a:pt x="41" y="24"/>
                    </a:lnTo>
                    <a:lnTo>
                      <a:pt x="16" y="0"/>
                    </a:lnTo>
                    <a:lnTo>
                      <a:pt x="25" y="0"/>
                    </a:lnTo>
                    <a:lnTo>
                      <a:pt x="0" y="24"/>
                    </a:lnTo>
                    <a:lnTo>
                      <a:pt x="0" y="24"/>
                    </a:lnTo>
                    <a:lnTo>
                      <a:pt x="25" y="48"/>
                    </a:lnTo>
                    <a:close/>
                    <a:moveTo>
                      <a:pt x="0" y="24"/>
                    </a:moveTo>
                    <a:lnTo>
                      <a:pt x="0" y="24"/>
                    </a:lnTo>
                    <a:lnTo>
                      <a:pt x="16" y="0"/>
                    </a:lnTo>
                    <a:lnTo>
                      <a:pt x="25" y="0"/>
                    </a:lnTo>
                    <a:lnTo>
                      <a:pt x="25" y="0"/>
                    </a:lnTo>
                    <a:lnTo>
                      <a:pt x="41" y="24"/>
                    </a:lnTo>
                    <a:lnTo>
                      <a:pt x="41" y="24"/>
                    </a:lnTo>
                    <a:lnTo>
                      <a:pt x="25" y="56"/>
                    </a:lnTo>
                    <a:lnTo>
                      <a:pt x="25"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9" name="Freeform 3175"/>
              <p:cNvSpPr>
                <a:spLocks/>
              </p:cNvSpPr>
              <p:nvPr/>
            </p:nvSpPr>
            <p:spPr bwMode="auto">
              <a:xfrm>
                <a:off x="2803" y="1914"/>
                <a:ext cx="49" cy="48"/>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0" name="Freeform 3176"/>
              <p:cNvSpPr>
                <a:spLocks noEditPoints="1"/>
              </p:cNvSpPr>
              <p:nvPr/>
            </p:nvSpPr>
            <p:spPr bwMode="auto">
              <a:xfrm>
                <a:off x="2803" y="1914"/>
                <a:ext cx="49" cy="56"/>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1" name="Freeform 3177"/>
              <p:cNvSpPr>
                <a:spLocks/>
              </p:cNvSpPr>
              <p:nvPr/>
            </p:nvSpPr>
            <p:spPr bwMode="auto">
              <a:xfrm>
                <a:off x="2803" y="1914"/>
                <a:ext cx="49" cy="48"/>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2" name="Freeform 3178"/>
              <p:cNvSpPr>
                <a:spLocks noEditPoints="1"/>
              </p:cNvSpPr>
              <p:nvPr/>
            </p:nvSpPr>
            <p:spPr bwMode="auto">
              <a:xfrm>
                <a:off x="2803" y="1914"/>
                <a:ext cx="49" cy="56"/>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3" name="Freeform 3179"/>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4" name="Freeform 3180"/>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5" name="Freeform 3181"/>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6" name="Freeform 3182"/>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7" name="Freeform 3183"/>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8" name="Freeform 3184"/>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9" name="Freeform 3185"/>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0" name="Freeform 3186"/>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1" name="Freeform 3187"/>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2" name="Freeform 3188"/>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3" name="Freeform 3189"/>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4" name="Freeform 3190"/>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5" name="Freeform 3191"/>
              <p:cNvSpPr>
                <a:spLocks/>
              </p:cNvSpPr>
              <p:nvPr/>
            </p:nvSpPr>
            <p:spPr bwMode="auto">
              <a:xfrm>
                <a:off x="2683" y="2212"/>
                <a:ext cx="40" cy="49"/>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6" name="Freeform 3192"/>
              <p:cNvSpPr>
                <a:spLocks noEditPoints="1"/>
              </p:cNvSpPr>
              <p:nvPr/>
            </p:nvSpPr>
            <p:spPr bwMode="auto">
              <a:xfrm>
                <a:off x="2683" y="2212"/>
                <a:ext cx="40" cy="49"/>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7" name="Freeform 3193"/>
              <p:cNvSpPr>
                <a:spLocks/>
              </p:cNvSpPr>
              <p:nvPr/>
            </p:nvSpPr>
            <p:spPr bwMode="auto">
              <a:xfrm>
                <a:off x="2683" y="2212"/>
                <a:ext cx="40" cy="49"/>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8" name="Freeform 3194"/>
              <p:cNvSpPr>
                <a:spLocks noEditPoints="1"/>
              </p:cNvSpPr>
              <p:nvPr/>
            </p:nvSpPr>
            <p:spPr bwMode="auto">
              <a:xfrm>
                <a:off x="2683" y="2212"/>
                <a:ext cx="40" cy="49"/>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9" name="Freeform 3195"/>
              <p:cNvSpPr>
                <a:spLocks/>
              </p:cNvSpPr>
              <p:nvPr/>
            </p:nvSpPr>
            <p:spPr bwMode="auto">
              <a:xfrm>
                <a:off x="2811" y="2446"/>
                <a:ext cx="41" cy="49"/>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0" name="Freeform 3196"/>
              <p:cNvSpPr>
                <a:spLocks noEditPoints="1"/>
              </p:cNvSpPr>
              <p:nvPr/>
            </p:nvSpPr>
            <p:spPr bwMode="auto">
              <a:xfrm>
                <a:off x="2803" y="2438"/>
                <a:ext cx="49" cy="57"/>
              </a:xfrm>
              <a:custGeom>
                <a:avLst/>
                <a:gdLst/>
                <a:ahLst/>
                <a:cxnLst>
                  <a:cxn ang="0">
                    <a:pos x="25" y="57"/>
                  </a:cxn>
                  <a:cxn ang="0">
                    <a:pos x="25" y="57"/>
                  </a:cxn>
                  <a:cxn ang="0">
                    <a:pos x="49" y="33"/>
                  </a:cxn>
                  <a:cxn ang="0">
                    <a:pos x="49" y="33"/>
                  </a:cxn>
                  <a:cxn ang="0">
                    <a:pos x="25" y="8"/>
                  </a:cxn>
                  <a:cxn ang="0">
                    <a:pos x="25" y="8"/>
                  </a:cxn>
                  <a:cxn ang="0">
                    <a:pos x="8" y="33"/>
                  </a:cxn>
                  <a:cxn ang="0">
                    <a:pos x="8" y="33"/>
                  </a:cxn>
                  <a:cxn ang="0">
                    <a:pos x="25" y="57"/>
                  </a:cxn>
                  <a:cxn ang="0">
                    <a:pos x="0" y="33"/>
                  </a:cxn>
                  <a:cxn ang="0">
                    <a:pos x="0" y="33"/>
                  </a:cxn>
                  <a:cxn ang="0">
                    <a:pos x="25" y="0"/>
                  </a:cxn>
                  <a:cxn ang="0">
                    <a:pos x="25" y="0"/>
                  </a:cxn>
                  <a:cxn ang="0">
                    <a:pos x="25" y="0"/>
                  </a:cxn>
                  <a:cxn ang="0">
                    <a:pos x="49" y="33"/>
                  </a:cxn>
                  <a:cxn ang="0">
                    <a:pos x="49" y="33"/>
                  </a:cxn>
                  <a:cxn ang="0">
                    <a:pos x="25" y="57"/>
                  </a:cxn>
                  <a:cxn ang="0">
                    <a:pos x="25" y="57"/>
                  </a:cxn>
                  <a:cxn ang="0">
                    <a:pos x="25" y="57"/>
                  </a:cxn>
                  <a:cxn ang="0">
                    <a:pos x="0" y="33"/>
                  </a:cxn>
                </a:cxnLst>
                <a:rect l="0" t="0" r="r" b="b"/>
                <a:pathLst>
                  <a:path w="49" h="57">
                    <a:moveTo>
                      <a:pt x="25" y="57"/>
                    </a:moveTo>
                    <a:lnTo>
                      <a:pt x="25" y="57"/>
                    </a:lnTo>
                    <a:lnTo>
                      <a:pt x="49" y="33"/>
                    </a:lnTo>
                    <a:lnTo>
                      <a:pt x="49" y="33"/>
                    </a:lnTo>
                    <a:lnTo>
                      <a:pt x="25" y="8"/>
                    </a:lnTo>
                    <a:lnTo>
                      <a:pt x="25" y="8"/>
                    </a:lnTo>
                    <a:lnTo>
                      <a:pt x="8" y="33"/>
                    </a:lnTo>
                    <a:lnTo>
                      <a:pt x="8" y="33"/>
                    </a:lnTo>
                    <a:lnTo>
                      <a:pt x="25" y="57"/>
                    </a:lnTo>
                    <a:close/>
                    <a:moveTo>
                      <a:pt x="0" y="33"/>
                    </a:moveTo>
                    <a:lnTo>
                      <a:pt x="0" y="33"/>
                    </a:lnTo>
                    <a:lnTo>
                      <a:pt x="25" y="0"/>
                    </a:lnTo>
                    <a:lnTo>
                      <a:pt x="25" y="0"/>
                    </a:lnTo>
                    <a:lnTo>
                      <a:pt x="25" y="0"/>
                    </a:lnTo>
                    <a:lnTo>
                      <a:pt x="49" y="33"/>
                    </a:lnTo>
                    <a:lnTo>
                      <a:pt x="49" y="33"/>
                    </a:lnTo>
                    <a:lnTo>
                      <a:pt x="25" y="57"/>
                    </a:lnTo>
                    <a:lnTo>
                      <a:pt x="25" y="57"/>
                    </a:lnTo>
                    <a:lnTo>
                      <a:pt x="25"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1" name="Freeform 3197"/>
              <p:cNvSpPr>
                <a:spLocks/>
              </p:cNvSpPr>
              <p:nvPr/>
            </p:nvSpPr>
            <p:spPr bwMode="auto">
              <a:xfrm>
                <a:off x="2763" y="2212"/>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2" name="Freeform 3198"/>
              <p:cNvSpPr>
                <a:spLocks noEditPoints="1"/>
              </p:cNvSpPr>
              <p:nvPr/>
            </p:nvSpPr>
            <p:spPr bwMode="auto">
              <a:xfrm>
                <a:off x="2763" y="2212"/>
                <a:ext cx="40" cy="49"/>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3" name="Freeform 3199"/>
              <p:cNvSpPr>
                <a:spLocks/>
              </p:cNvSpPr>
              <p:nvPr/>
            </p:nvSpPr>
            <p:spPr bwMode="auto">
              <a:xfrm>
                <a:off x="2763" y="2212"/>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4" name="Freeform 3200"/>
              <p:cNvSpPr>
                <a:spLocks noEditPoints="1"/>
              </p:cNvSpPr>
              <p:nvPr/>
            </p:nvSpPr>
            <p:spPr bwMode="auto">
              <a:xfrm>
                <a:off x="2763" y="2212"/>
                <a:ext cx="40" cy="49"/>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5" name="Freeform 3201"/>
              <p:cNvSpPr>
                <a:spLocks/>
              </p:cNvSpPr>
              <p:nvPr/>
            </p:nvSpPr>
            <p:spPr bwMode="auto">
              <a:xfrm>
                <a:off x="2803" y="2212"/>
                <a:ext cx="41" cy="49"/>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6" name="Freeform 3202"/>
              <p:cNvSpPr>
                <a:spLocks noEditPoints="1"/>
              </p:cNvSpPr>
              <p:nvPr/>
            </p:nvSpPr>
            <p:spPr bwMode="auto">
              <a:xfrm>
                <a:off x="2803" y="2212"/>
                <a:ext cx="41" cy="49"/>
              </a:xfrm>
              <a:custGeom>
                <a:avLst/>
                <a:gdLst/>
                <a:ahLst/>
                <a:cxnLst>
                  <a:cxn ang="0">
                    <a:pos x="25" y="49"/>
                  </a:cxn>
                  <a:cxn ang="0">
                    <a:pos x="17" y="49"/>
                  </a:cxn>
                  <a:cxn ang="0">
                    <a:pos x="41" y="25"/>
                  </a:cxn>
                  <a:cxn ang="0">
                    <a:pos x="41" y="25"/>
                  </a:cxn>
                  <a:cxn ang="0">
                    <a:pos x="17" y="0"/>
                  </a:cxn>
                  <a:cxn ang="0">
                    <a:pos x="25" y="0"/>
                  </a:cxn>
                  <a:cxn ang="0">
                    <a:pos x="0" y="25"/>
                  </a:cxn>
                  <a:cxn ang="0">
                    <a:pos x="0" y="25"/>
                  </a:cxn>
                  <a:cxn ang="0">
                    <a:pos x="25" y="49"/>
                  </a:cxn>
                  <a:cxn ang="0">
                    <a:pos x="0" y="25"/>
                  </a:cxn>
                  <a:cxn ang="0">
                    <a:pos x="0" y="25"/>
                  </a:cxn>
                  <a:cxn ang="0">
                    <a:pos x="17" y="0"/>
                  </a:cxn>
                  <a:cxn ang="0">
                    <a:pos x="17" y="0"/>
                  </a:cxn>
                  <a:cxn ang="0">
                    <a:pos x="25" y="0"/>
                  </a:cxn>
                  <a:cxn ang="0">
                    <a:pos x="41" y="25"/>
                  </a:cxn>
                  <a:cxn ang="0">
                    <a:pos x="41" y="25"/>
                  </a:cxn>
                  <a:cxn ang="0">
                    <a:pos x="25" y="49"/>
                  </a:cxn>
                  <a:cxn ang="0">
                    <a:pos x="17" y="49"/>
                  </a:cxn>
                  <a:cxn ang="0">
                    <a:pos x="17" y="49"/>
                  </a:cxn>
                  <a:cxn ang="0">
                    <a:pos x="0" y="25"/>
                  </a:cxn>
                </a:cxnLst>
                <a:rect l="0" t="0" r="r" b="b"/>
                <a:pathLst>
                  <a:path w="41" h="49">
                    <a:moveTo>
                      <a:pt x="25" y="49"/>
                    </a:moveTo>
                    <a:lnTo>
                      <a:pt x="17" y="49"/>
                    </a:lnTo>
                    <a:lnTo>
                      <a:pt x="41" y="25"/>
                    </a:lnTo>
                    <a:lnTo>
                      <a:pt x="41" y="25"/>
                    </a:lnTo>
                    <a:lnTo>
                      <a:pt x="17" y="0"/>
                    </a:lnTo>
                    <a:lnTo>
                      <a:pt x="25" y="0"/>
                    </a:lnTo>
                    <a:lnTo>
                      <a:pt x="0" y="25"/>
                    </a:lnTo>
                    <a:lnTo>
                      <a:pt x="0" y="25"/>
                    </a:lnTo>
                    <a:lnTo>
                      <a:pt x="25" y="49"/>
                    </a:lnTo>
                    <a:close/>
                    <a:moveTo>
                      <a:pt x="0" y="25"/>
                    </a:moveTo>
                    <a:lnTo>
                      <a:pt x="0" y="25"/>
                    </a:lnTo>
                    <a:lnTo>
                      <a:pt x="17" y="0"/>
                    </a:lnTo>
                    <a:lnTo>
                      <a:pt x="17" y="0"/>
                    </a:lnTo>
                    <a:lnTo>
                      <a:pt x="25" y="0"/>
                    </a:lnTo>
                    <a:lnTo>
                      <a:pt x="41" y="25"/>
                    </a:lnTo>
                    <a:lnTo>
                      <a:pt x="41" y="25"/>
                    </a:lnTo>
                    <a:lnTo>
                      <a:pt x="25" y="49"/>
                    </a:lnTo>
                    <a:lnTo>
                      <a:pt x="17" y="49"/>
                    </a:lnTo>
                    <a:lnTo>
                      <a:pt x="17"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7" name="Freeform 3203"/>
              <p:cNvSpPr>
                <a:spLocks/>
              </p:cNvSpPr>
              <p:nvPr/>
            </p:nvSpPr>
            <p:spPr bwMode="auto">
              <a:xfrm>
                <a:off x="2820"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8" name="Freeform 3204"/>
              <p:cNvSpPr>
                <a:spLocks noEditPoints="1"/>
              </p:cNvSpPr>
              <p:nvPr/>
            </p:nvSpPr>
            <p:spPr bwMode="auto">
              <a:xfrm>
                <a:off x="2820" y="2212"/>
                <a:ext cx="48" cy="49"/>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9" name="Freeform 3205"/>
              <p:cNvSpPr>
                <a:spLocks/>
              </p:cNvSpPr>
              <p:nvPr/>
            </p:nvSpPr>
            <p:spPr bwMode="auto">
              <a:xfrm>
                <a:off x="2844"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0" name="Freeform 3206"/>
              <p:cNvSpPr>
                <a:spLocks noEditPoints="1"/>
              </p:cNvSpPr>
              <p:nvPr/>
            </p:nvSpPr>
            <p:spPr bwMode="auto">
              <a:xfrm>
                <a:off x="2844" y="2212"/>
                <a:ext cx="48" cy="49"/>
              </a:xfrm>
              <a:custGeom>
                <a:avLst/>
                <a:gdLst/>
                <a:ahLst/>
                <a:cxnLst>
                  <a:cxn ang="0">
                    <a:pos x="24" y="49"/>
                  </a:cxn>
                  <a:cxn ang="0">
                    <a:pos x="24" y="49"/>
                  </a:cxn>
                  <a:cxn ang="0">
                    <a:pos x="40" y="25"/>
                  </a:cxn>
                  <a:cxn ang="0">
                    <a:pos x="40"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0" y="25"/>
                    </a:lnTo>
                    <a:lnTo>
                      <a:pt x="40"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1" name="Freeform 3207"/>
              <p:cNvSpPr>
                <a:spLocks/>
              </p:cNvSpPr>
              <p:nvPr/>
            </p:nvSpPr>
            <p:spPr bwMode="auto">
              <a:xfrm>
                <a:off x="2860"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2" name="Freeform 3208"/>
              <p:cNvSpPr>
                <a:spLocks noEditPoints="1"/>
              </p:cNvSpPr>
              <p:nvPr/>
            </p:nvSpPr>
            <p:spPr bwMode="auto">
              <a:xfrm>
                <a:off x="2860" y="2212"/>
                <a:ext cx="48" cy="49"/>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3" name="Freeform 3209"/>
              <p:cNvSpPr>
                <a:spLocks/>
              </p:cNvSpPr>
              <p:nvPr/>
            </p:nvSpPr>
            <p:spPr bwMode="auto">
              <a:xfrm>
                <a:off x="2868" y="2446"/>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4" name="Freeform 3210"/>
              <p:cNvSpPr>
                <a:spLocks noEditPoints="1"/>
              </p:cNvSpPr>
              <p:nvPr/>
            </p:nvSpPr>
            <p:spPr bwMode="auto">
              <a:xfrm>
                <a:off x="2868" y="2438"/>
                <a:ext cx="48" cy="57"/>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5" name="Freeform 3211"/>
              <p:cNvSpPr>
                <a:spLocks/>
              </p:cNvSpPr>
              <p:nvPr/>
            </p:nvSpPr>
            <p:spPr bwMode="auto">
              <a:xfrm>
                <a:off x="2852" y="2446"/>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6" name="Freeform 3212"/>
              <p:cNvSpPr>
                <a:spLocks noEditPoints="1"/>
              </p:cNvSpPr>
              <p:nvPr/>
            </p:nvSpPr>
            <p:spPr bwMode="auto">
              <a:xfrm>
                <a:off x="2852" y="2438"/>
                <a:ext cx="48" cy="57"/>
              </a:xfrm>
              <a:custGeom>
                <a:avLst/>
                <a:gdLst/>
                <a:ahLst/>
                <a:cxnLst>
                  <a:cxn ang="0">
                    <a:pos x="24" y="57"/>
                  </a:cxn>
                  <a:cxn ang="0">
                    <a:pos x="24" y="57"/>
                  </a:cxn>
                  <a:cxn ang="0">
                    <a:pos x="40" y="33"/>
                  </a:cxn>
                  <a:cxn ang="0">
                    <a:pos x="40"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0" y="33"/>
                    </a:lnTo>
                    <a:lnTo>
                      <a:pt x="40"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7" name="Freeform 3213"/>
              <p:cNvSpPr>
                <a:spLocks/>
              </p:cNvSpPr>
              <p:nvPr/>
            </p:nvSpPr>
            <p:spPr bwMode="auto">
              <a:xfrm>
                <a:off x="2828" y="2446"/>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8" name="Freeform 3214"/>
              <p:cNvSpPr>
                <a:spLocks noEditPoints="1"/>
              </p:cNvSpPr>
              <p:nvPr/>
            </p:nvSpPr>
            <p:spPr bwMode="auto">
              <a:xfrm>
                <a:off x="2828" y="2438"/>
                <a:ext cx="48" cy="57"/>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9" name="Freeform 3215"/>
              <p:cNvSpPr>
                <a:spLocks/>
              </p:cNvSpPr>
              <p:nvPr/>
            </p:nvSpPr>
            <p:spPr bwMode="auto">
              <a:xfrm>
                <a:off x="3037" y="2947"/>
                <a:ext cx="40" cy="48"/>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0" name="Freeform 3216"/>
              <p:cNvSpPr>
                <a:spLocks noEditPoints="1"/>
              </p:cNvSpPr>
              <p:nvPr/>
            </p:nvSpPr>
            <p:spPr bwMode="auto">
              <a:xfrm>
                <a:off x="3037" y="2939"/>
                <a:ext cx="40" cy="56"/>
              </a:xfrm>
              <a:custGeom>
                <a:avLst/>
                <a:gdLst/>
                <a:ahLst/>
                <a:cxnLst>
                  <a:cxn ang="0">
                    <a:pos x="24" y="56"/>
                  </a:cxn>
                  <a:cxn ang="0">
                    <a:pos x="24" y="56"/>
                  </a:cxn>
                  <a:cxn ang="0">
                    <a:pos x="40" y="32"/>
                  </a:cxn>
                  <a:cxn ang="0">
                    <a:pos x="40" y="32"/>
                  </a:cxn>
                  <a:cxn ang="0">
                    <a:pos x="24" y="8"/>
                  </a:cxn>
                  <a:cxn ang="0">
                    <a:pos x="24" y="8"/>
                  </a:cxn>
                  <a:cxn ang="0">
                    <a:pos x="0" y="32"/>
                  </a:cxn>
                  <a:cxn ang="0">
                    <a:pos x="0" y="32"/>
                  </a:cxn>
                  <a:cxn ang="0">
                    <a:pos x="24" y="56"/>
                  </a:cxn>
                  <a:cxn ang="0">
                    <a:pos x="0" y="32"/>
                  </a:cxn>
                  <a:cxn ang="0">
                    <a:pos x="0" y="32"/>
                  </a:cxn>
                  <a:cxn ang="0">
                    <a:pos x="24" y="8"/>
                  </a:cxn>
                  <a:cxn ang="0">
                    <a:pos x="24" y="0"/>
                  </a:cxn>
                  <a:cxn ang="0">
                    <a:pos x="24" y="8"/>
                  </a:cxn>
                  <a:cxn ang="0">
                    <a:pos x="40" y="32"/>
                  </a:cxn>
                  <a:cxn ang="0">
                    <a:pos x="40" y="32"/>
                  </a:cxn>
                  <a:cxn ang="0">
                    <a:pos x="24" y="56"/>
                  </a:cxn>
                  <a:cxn ang="0">
                    <a:pos x="24" y="56"/>
                  </a:cxn>
                  <a:cxn ang="0">
                    <a:pos x="24" y="56"/>
                  </a:cxn>
                  <a:cxn ang="0">
                    <a:pos x="0" y="32"/>
                  </a:cxn>
                </a:cxnLst>
                <a:rect l="0" t="0" r="r" b="b"/>
                <a:pathLst>
                  <a:path w="40" h="56">
                    <a:moveTo>
                      <a:pt x="24" y="56"/>
                    </a:moveTo>
                    <a:lnTo>
                      <a:pt x="24" y="56"/>
                    </a:lnTo>
                    <a:lnTo>
                      <a:pt x="40" y="32"/>
                    </a:lnTo>
                    <a:lnTo>
                      <a:pt x="40" y="32"/>
                    </a:lnTo>
                    <a:lnTo>
                      <a:pt x="24" y="8"/>
                    </a:lnTo>
                    <a:lnTo>
                      <a:pt x="24" y="8"/>
                    </a:lnTo>
                    <a:lnTo>
                      <a:pt x="0" y="32"/>
                    </a:lnTo>
                    <a:lnTo>
                      <a:pt x="0" y="32"/>
                    </a:lnTo>
                    <a:lnTo>
                      <a:pt x="24" y="56"/>
                    </a:lnTo>
                    <a:close/>
                    <a:moveTo>
                      <a:pt x="0" y="32"/>
                    </a:moveTo>
                    <a:lnTo>
                      <a:pt x="0" y="32"/>
                    </a:lnTo>
                    <a:lnTo>
                      <a:pt x="24" y="8"/>
                    </a:lnTo>
                    <a:lnTo>
                      <a:pt x="24" y="0"/>
                    </a:lnTo>
                    <a:lnTo>
                      <a:pt x="24" y="8"/>
                    </a:lnTo>
                    <a:lnTo>
                      <a:pt x="40" y="32"/>
                    </a:lnTo>
                    <a:lnTo>
                      <a:pt x="40"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1" name="Freeform 3217"/>
              <p:cNvSpPr>
                <a:spLocks/>
              </p:cNvSpPr>
              <p:nvPr/>
            </p:nvSpPr>
            <p:spPr bwMode="auto">
              <a:xfrm>
                <a:off x="3021" y="2955"/>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2" name="Freeform 3218"/>
              <p:cNvSpPr>
                <a:spLocks noEditPoints="1"/>
              </p:cNvSpPr>
              <p:nvPr/>
            </p:nvSpPr>
            <p:spPr bwMode="auto">
              <a:xfrm>
                <a:off x="3021" y="2955"/>
                <a:ext cx="48" cy="48"/>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48"/>
                  </a:cxn>
                  <a:cxn ang="0">
                    <a:pos x="24" y="48"/>
                  </a:cxn>
                  <a:cxn ang="0">
                    <a:pos x="24" y="48"/>
                  </a:cxn>
                  <a:cxn ang="0">
                    <a:pos x="0" y="24"/>
                  </a:cxn>
                </a:cxnLst>
                <a:rect l="0" t="0" r="r" b="b"/>
                <a:pathLst>
                  <a:path w="48" h="48">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48"/>
                    </a:lnTo>
                    <a:lnTo>
                      <a:pt x="24" y="48"/>
                    </a:lnTo>
                    <a:lnTo>
                      <a:pt x="24" y="48"/>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3" name="Freeform 3219"/>
              <p:cNvSpPr>
                <a:spLocks/>
              </p:cNvSpPr>
              <p:nvPr/>
            </p:nvSpPr>
            <p:spPr bwMode="auto">
              <a:xfrm>
                <a:off x="3013" y="2955"/>
                <a:ext cx="48" cy="56"/>
              </a:xfrm>
              <a:custGeom>
                <a:avLst/>
                <a:gdLst/>
                <a:ahLst/>
                <a:cxnLst>
                  <a:cxn ang="0">
                    <a:pos x="24" y="56"/>
                  </a:cxn>
                  <a:cxn ang="0">
                    <a:pos x="48" y="32"/>
                  </a:cxn>
                  <a:cxn ang="0">
                    <a:pos x="24" y="0"/>
                  </a:cxn>
                  <a:cxn ang="0">
                    <a:pos x="0" y="32"/>
                  </a:cxn>
                  <a:cxn ang="0">
                    <a:pos x="24" y="56"/>
                  </a:cxn>
                </a:cxnLst>
                <a:rect l="0" t="0" r="r" b="b"/>
                <a:pathLst>
                  <a:path w="48" h="56">
                    <a:moveTo>
                      <a:pt x="24" y="56"/>
                    </a:moveTo>
                    <a:lnTo>
                      <a:pt x="48" y="32"/>
                    </a:lnTo>
                    <a:lnTo>
                      <a:pt x="24" y="0"/>
                    </a:lnTo>
                    <a:lnTo>
                      <a:pt x="0" y="32"/>
                    </a:lnTo>
                    <a:lnTo>
                      <a:pt x="24" y="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5063" name="Freeform 3221"/>
            <p:cNvSpPr>
              <a:spLocks noEditPoints="1"/>
            </p:cNvSpPr>
            <p:nvPr/>
          </p:nvSpPr>
          <p:spPr bwMode="auto">
            <a:xfrm>
              <a:off x="3013" y="2955"/>
              <a:ext cx="48" cy="56"/>
            </a:xfrm>
            <a:custGeom>
              <a:avLst/>
              <a:gdLst/>
              <a:ahLst/>
              <a:cxnLst>
                <a:cxn ang="0">
                  <a:pos x="24" y="56"/>
                </a:cxn>
                <a:cxn ang="0">
                  <a:pos x="24" y="56"/>
                </a:cxn>
                <a:cxn ang="0">
                  <a:pos x="48" y="32"/>
                </a:cxn>
                <a:cxn ang="0">
                  <a:pos x="48" y="32"/>
                </a:cxn>
                <a:cxn ang="0">
                  <a:pos x="24" y="0"/>
                </a:cxn>
                <a:cxn ang="0">
                  <a:pos x="24" y="0"/>
                </a:cxn>
                <a:cxn ang="0">
                  <a:pos x="0" y="32"/>
                </a:cxn>
                <a:cxn ang="0">
                  <a:pos x="0" y="32"/>
                </a:cxn>
                <a:cxn ang="0">
                  <a:pos x="24" y="56"/>
                </a:cxn>
                <a:cxn ang="0">
                  <a:pos x="0" y="32"/>
                </a:cxn>
                <a:cxn ang="0">
                  <a:pos x="0" y="32"/>
                </a:cxn>
                <a:cxn ang="0">
                  <a:pos x="24" y="0"/>
                </a:cxn>
                <a:cxn ang="0">
                  <a:pos x="24" y="0"/>
                </a:cxn>
                <a:cxn ang="0">
                  <a:pos x="24" y="0"/>
                </a:cxn>
                <a:cxn ang="0">
                  <a:pos x="48" y="32"/>
                </a:cxn>
                <a:cxn ang="0">
                  <a:pos x="48" y="32"/>
                </a:cxn>
                <a:cxn ang="0">
                  <a:pos x="24" y="56"/>
                </a:cxn>
                <a:cxn ang="0">
                  <a:pos x="24" y="56"/>
                </a:cxn>
                <a:cxn ang="0">
                  <a:pos x="24" y="56"/>
                </a:cxn>
                <a:cxn ang="0">
                  <a:pos x="0" y="32"/>
                </a:cxn>
              </a:cxnLst>
              <a:rect l="0" t="0" r="r" b="b"/>
              <a:pathLst>
                <a:path w="48" h="56">
                  <a:moveTo>
                    <a:pt x="24" y="56"/>
                  </a:moveTo>
                  <a:lnTo>
                    <a:pt x="24" y="56"/>
                  </a:lnTo>
                  <a:lnTo>
                    <a:pt x="48" y="32"/>
                  </a:lnTo>
                  <a:lnTo>
                    <a:pt x="48" y="32"/>
                  </a:lnTo>
                  <a:lnTo>
                    <a:pt x="24" y="0"/>
                  </a:lnTo>
                  <a:lnTo>
                    <a:pt x="24" y="0"/>
                  </a:lnTo>
                  <a:lnTo>
                    <a:pt x="0" y="32"/>
                  </a:lnTo>
                  <a:lnTo>
                    <a:pt x="0" y="32"/>
                  </a:lnTo>
                  <a:lnTo>
                    <a:pt x="24" y="56"/>
                  </a:lnTo>
                  <a:close/>
                  <a:moveTo>
                    <a:pt x="0" y="32"/>
                  </a:moveTo>
                  <a:lnTo>
                    <a:pt x="0" y="32"/>
                  </a:lnTo>
                  <a:lnTo>
                    <a:pt x="24" y="0"/>
                  </a:lnTo>
                  <a:lnTo>
                    <a:pt x="24" y="0"/>
                  </a:lnTo>
                  <a:lnTo>
                    <a:pt x="24" y="0"/>
                  </a:lnTo>
                  <a:lnTo>
                    <a:pt x="48" y="32"/>
                  </a:lnTo>
                  <a:lnTo>
                    <a:pt x="48"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64" name="Freeform 3222"/>
            <p:cNvSpPr>
              <a:spLocks/>
            </p:cNvSpPr>
            <p:nvPr/>
          </p:nvSpPr>
          <p:spPr bwMode="auto">
            <a:xfrm>
              <a:off x="2989" y="297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3" name="Freeform 3223"/>
            <p:cNvSpPr>
              <a:spLocks noEditPoints="1"/>
            </p:cNvSpPr>
            <p:nvPr/>
          </p:nvSpPr>
          <p:spPr bwMode="auto">
            <a:xfrm>
              <a:off x="2989" y="2971"/>
              <a:ext cx="48" cy="57"/>
            </a:xfrm>
            <a:custGeom>
              <a:avLst/>
              <a:gdLst/>
              <a:ahLst/>
              <a:cxnLst>
                <a:cxn ang="0">
                  <a:pos x="24" y="57"/>
                </a:cxn>
                <a:cxn ang="0">
                  <a:pos x="24" y="57"/>
                </a:cxn>
                <a:cxn ang="0">
                  <a:pos x="48" y="24"/>
                </a:cxn>
                <a:cxn ang="0">
                  <a:pos x="48" y="24"/>
                </a:cxn>
                <a:cxn ang="0">
                  <a:pos x="24" y="0"/>
                </a:cxn>
                <a:cxn ang="0">
                  <a:pos x="24" y="0"/>
                </a:cxn>
                <a:cxn ang="0">
                  <a:pos x="0" y="24"/>
                </a:cxn>
                <a:cxn ang="0">
                  <a:pos x="0" y="24"/>
                </a:cxn>
                <a:cxn ang="0">
                  <a:pos x="24" y="57"/>
                </a:cxn>
                <a:cxn ang="0">
                  <a:pos x="0" y="24"/>
                </a:cxn>
                <a:cxn ang="0">
                  <a:pos x="0" y="24"/>
                </a:cxn>
                <a:cxn ang="0">
                  <a:pos x="24" y="0"/>
                </a:cxn>
                <a:cxn ang="0">
                  <a:pos x="24" y="0"/>
                </a:cxn>
                <a:cxn ang="0">
                  <a:pos x="24" y="0"/>
                </a:cxn>
                <a:cxn ang="0">
                  <a:pos x="48" y="24"/>
                </a:cxn>
                <a:cxn ang="0">
                  <a:pos x="48" y="24"/>
                </a:cxn>
                <a:cxn ang="0">
                  <a:pos x="24" y="57"/>
                </a:cxn>
                <a:cxn ang="0">
                  <a:pos x="24" y="57"/>
                </a:cxn>
                <a:cxn ang="0">
                  <a:pos x="24" y="57"/>
                </a:cxn>
                <a:cxn ang="0">
                  <a:pos x="0" y="24"/>
                </a:cxn>
              </a:cxnLst>
              <a:rect l="0" t="0" r="r" b="b"/>
              <a:pathLst>
                <a:path w="48" h="57">
                  <a:moveTo>
                    <a:pt x="24" y="57"/>
                  </a:moveTo>
                  <a:lnTo>
                    <a:pt x="24" y="57"/>
                  </a:lnTo>
                  <a:lnTo>
                    <a:pt x="48" y="24"/>
                  </a:lnTo>
                  <a:lnTo>
                    <a:pt x="48" y="24"/>
                  </a:lnTo>
                  <a:lnTo>
                    <a:pt x="24" y="0"/>
                  </a:lnTo>
                  <a:lnTo>
                    <a:pt x="24" y="0"/>
                  </a:lnTo>
                  <a:lnTo>
                    <a:pt x="0" y="24"/>
                  </a:lnTo>
                  <a:lnTo>
                    <a:pt x="0" y="24"/>
                  </a:lnTo>
                  <a:lnTo>
                    <a:pt x="24" y="57"/>
                  </a:lnTo>
                  <a:close/>
                  <a:moveTo>
                    <a:pt x="0" y="24"/>
                  </a:moveTo>
                  <a:lnTo>
                    <a:pt x="0" y="24"/>
                  </a:lnTo>
                  <a:lnTo>
                    <a:pt x="24" y="0"/>
                  </a:lnTo>
                  <a:lnTo>
                    <a:pt x="24" y="0"/>
                  </a:lnTo>
                  <a:lnTo>
                    <a:pt x="24" y="0"/>
                  </a:lnTo>
                  <a:lnTo>
                    <a:pt x="48" y="24"/>
                  </a:lnTo>
                  <a:lnTo>
                    <a:pt x="48" y="24"/>
                  </a:lnTo>
                  <a:lnTo>
                    <a:pt x="24" y="57"/>
                  </a:lnTo>
                  <a:lnTo>
                    <a:pt x="24" y="57"/>
                  </a:lnTo>
                  <a:lnTo>
                    <a:pt x="24" y="57"/>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4" name="Freeform 3224"/>
            <p:cNvSpPr>
              <a:spLocks/>
            </p:cNvSpPr>
            <p:nvPr/>
          </p:nvSpPr>
          <p:spPr bwMode="auto">
            <a:xfrm>
              <a:off x="2957" y="2995"/>
              <a:ext cx="48" cy="49"/>
            </a:xfrm>
            <a:custGeom>
              <a:avLst/>
              <a:gdLst/>
              <a:ahLst/>
              <a:cxnLst>
                <a:cxn ang="0">
                  <a:pos x="24" y="49"/>
                </a:cxn>
                <a:cxn ang="0">
                  <a:pos x="48" y="24"/>
                </a:cxn>
                <a:cxn ang="0">
                  <a:pos x="24" y="0"/>
                </a:cxn>
                <a:cxn ang="0">
                  <a:pos x="0" y="24"/>
                </a:cxn>
                <a:cxn ang="0">
                  <a:pos x="24" y="49"/>
                </a:cxn>
              </a:cxnLst>
              <a:rect l="0" t="0" r="r" b="b"/>
              <a:pathLst>
                <a:path w="48" h="49">
                  <a:moveTo>
                    <a:pt x="24" y="49"/>
                  </a:moveTo>
                  <a:lnTo>
                    <a:pt x="48" y="24"/>
                  </a:lnTo>
                  <a:lnTo>
                    <a:pt x="24" y="0"/>
                  </a:lnTo>
                  <a:lnTo>
                    <a:pt x="0" y="24"/>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5" name="Freeform 3225"/>
            <p:cNvSpPr>
              <a:spLocks noEditPoints="1"/>
            </p:cNvSpPr>
            <p:nvPr/>
          </p:nvSpPr>
          <p:spPr bwMode="auto">
            <a:xfrm>
              <a:off x="2957" y="2995"/>
              <a:ext cx="48" cy="49"/>
            </a:xfrm>
            <a:custGeom>
              <a:avLst/>
              <a:gdLst/>
              <a:ahLst/>
              <a:cxnLst>
                <a:cxn ang="0">
                  <a:pos x="24" y="49"/>
                </a:cxn>
                <a:cxn ang="0">
                  <a:pos x="24" y="49"/>
                </a:cxn>
                <a:cxn ang="0">
                  <a:pos x="48" y="24"/>
                </a:cxn>
                <a:cxn ang="0">
                  <a:pos x="48" y="24"/>
                </a:cxn>
                <a:cxn ang="0">
                  <a:pos x="24" y="0"/>
                </a:cxn>
                <a:cxn ang="0">
                  <a:pos x="24" y="0"/>
                </a:cxn>
                <a:cxn ang="0">
                  <a:pos x="0" y="24"/>
                </a:cxn>
                <a:cxn ang="0">
                  <a:pos x="0" y="24"/>
                </a:cxn>
                <a:cxn ang="0">
                  <a:pos x="24" y="49"/>
                </a:cxn>
                <a:cxn ang="0">
                  <a:pos x="0" y="24"/>
                </a:cxn>
                <a:cxn ang="0">
                  <a:pos x="0" y="24"/>
                </a:cxn>
                <a:cxn ang="0">
                  <a:pos x="24" y="0"/>
                </a:cxn>
                <a:cxn ang="0">
                  <a:pos x="24" y="0"/>
                </a:cxn>
                <a:cxn ang="0">
                  <a:pos x="24" y="0"/>
                </a:cxn>
                <a:cxn ang="0">
                  <a:pos x="48" y="24"/>
                </a:cxn>
                <a:cxn ang="0">
                  <a:pos x="48" y="24"/>
                </a:cxn>
                <a:cxn ang="0">
                  <a:pos x="24" y="49"/>
                </a:cxn>
                <a:cxn ang="0">
                  <a:pos x="24" y="49"/>
                </a:cxn>
                <a:cxn ang="0">
                  <a:pos x="24" y="49"/>
                </a:cxn>
                <a:cxn ang="0">
                  <a:pos x="0" y="24"/>
                </a:cxn>
              </a:cxnLst>
              <a:rect l="0" t="0" r="r" b="b"/>
              <a:pathLst>
                <a:path w="48" h="49">
                  <a:moveTo>
                    <a:pt x="24" y="49"/>
                  </a:moveTo>
                  <a:lnTo>
                    <a:pt x="24" y="49"/>
                  </a:lnTo>
                  <a:lnTo>
                    <a:pt x="48" y="24"/>
                  </a:lnTo>
                  <a:lnTo>
                    <a:pt x="48" y="24"/>
                  </a:lnTo>
                  <a:lnTo>
                    <a:pt x="24" y="0"/>
                  </a:lnTo>
                  <a:lnTo>
                    <a:pt x="24" y="0"/>
                  </a:lnTo>
                  <a:lnTo>
                    <a:pt x="0" y="24"/>
                  </a:lnTo>
                  <a:lnTo>
                    <a:pt x="0" y="24"/>
                  </a:lnTo>
                  <a:lnTo>
                    <a:pt x="24" y="49"/>
                  </a:lnTo>
                  <a:close/>
                  <a:moveTo>
                    <a:pt x="0" y="24"/>
                  </a:moveTo>
                  <a:lnTo>
                    <a:pt x="0" y="24"/>
                  </a:lnTo>
                  <a:lnTo>
                    <a:pt x="24" y="0"/>
                  </a:lnTo>
                  <a:lnTo>
                    <a:pt x="24" y="0"/>
                  </a:lnTo>
                  <a:lnTo>
                    <a:pt x="24" y="0"/>
                  </a:lnTo>
                  <a:lnTo>
                    <a:pt x="48" y="24"/>
                  </a:lnTo>
                  <a:lnTo>
                    <a:pt x="48" y="24"/>
                  </a:lnTo>
                  <a:lnTo>
                    <a:pt x="24" y="49"/>
                  </a:lnTo>
                  <a:lnTo>
                    <a:pt x="24" y="49"/>
                  </a:lnTo>
                  <a:lnTo>
                    <a:pt x="24" y="49"/>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6" name="Freeform 3226"/>
            <p:cNvSpPr>
              <a:spLocks/>
            </p:cNvSpPr>
            <p:nvPr/>
          </p:nvSpPr>
          <p:spPr bwMode="auto">
            <a:xfrm>
              <a:off x="2924" y="3019"/>
              <a:ext cx="49" cy="49"/>
            </a:xfrm>
            <a:custGeom>
              <a:avLst/>
              <a:gdLst/>
              <a:ahLst/>
              <a:cxnLst>
                <a:cxn ang="0">
                  <a:pos x="25" y="49"/>
                </a:cxn>
                <a:cxn ang="0">
                  <a:pos x="49" y="25"/>
                </a:cxn>
                <a:cxn ang="0">
                  <a:pos x="25" y="0"/>
                </a:cxn>
                <a:cxn ang="0">
                  <a:pos x="0" y="25"/>
                </a:cxn>
                <a:cxn ang="0">
                  <a:pos x="25" y="49"/>
                </a:cxn>
              </a:cxnLst>
              <a:rect l="0" t="0" r="r" b="b"/>
              <a:pathLst>
                <a:path w="49" h="49">
                  <a:moveTo>
                    <a:pt x="25" y="49"/>
                  </a:moveTo>
                  <a:lnTo>
                    <a:pt x="49" y="25"/>
                  </a:lnTo>
                  <a:lnTo>
                    <a:pt x="25" y="0"/>
                  </a:lnTo>
                  <a:lnTo>
                    <a:pt x="0" y="25"/>
                  </a:lnTo>
                  <a:lnTo>
                    <a:pt x="25"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7" name="Freeform 3227"/>
            <p:cNvSpPr>
              <a:spLocks noEditPoints="1"/>
            </p:cNvSpPr>
            <p:nvPr/>
          </p:nvSpPr>
          <p:spPr bwMode="auto">
            <a:xfrm>
              <a:off x="2924" y="3019"/>
              <a:ext cx="49" cy="57"/>
            </a:xfrm>
            <a:custGeom>
              <a:avLst/>
              <a:gdLst/>
              <a:ahLst/>
              <a:cxnLst>
                <a:cxn ang="0">
                  <a:pos x="25" y="49"/>
                </a:cxn>
                <a:cxn ang="0">
                  <a:pos x="25" y="49"/>
                </a:cxn>
                <a:cxn ang="0">
                  <a:pos x="49" y="25"/>
                </a:cxn>
                <a:cxn ang="0">
                  <a:pos x="49" y="25"/>
                </a:cxn>
                <a:cxn ang="0">
                  <a:pos x="25" y="0"/>
                </a:cxn>
                <a:cxn ang="0">
                  <a:pos x="25" y="0"/>
                </a:cxn>
                <a:cxn ang="0">
                  <a:pos x="0" y="25"/>
                </a:cxn>
                <a:cxn ang="0">
                  <a:pos x="0" y="25"/>
                </a:cxn>
                <a:cxn ang="0">
                  <a:pos x="25" y="49"/>
                </a:cxn>
                <a:cxn ang="0">
                  <a:pos x="0" y="25"/>
                </a:cxn>
                <a:cxn ang="0">
                  <a:pos x="0" y="25"/>
                </a:cxn>
                <a:cxn ang="0">
                  <a:pos x="25" y="0"/>
                </a:cxn>
                <a:cxn ang="0">
                  <a:pos x="25" y="0"/>
                </a:cxn>
                <a:cxn ang="0">
                  <a:pos x="25" y="0"/>
                </a:cxn>
                <a:cxn ang="0">
                  <a:pos x="49" y="25"/>
                </a:cxn>
                <a:cxn ang="0">
                  <a:pos x="49" y="25"/>
                </a:cxn>
                <a:cxn ang="0">
                  <a:pos x="25" y="57"/>
                </a:cxn>
                <a:cxn ang="0">
                  <a:pos x="25" y="57"/>
                </a:cxn>
                <a:cxn ang="0">
                  <a:pos x="25" y="57"/>
                </a:cxn>
                <a:cxn ang="0">
                  <a:pos x="0" y="25"/>
                </a:cxn>
              </a:cxnLst>
              <a:rect l="0" t="0" r="r" b="b"/>
              <a:pathLst>
                <a:path w="49" h="57">
                  <a:moveTo>
                    <a:pt x="25" y="49"/>
                  </a:moveTo>
                  <a:lnTo>
                    <a:pt x="25" y="49"/>
                  </a:lnTo>
                  <a:lnTo>
                    <a:pt x="49" y="25"/>
                  </a:lnTo>
                  <a:lnTo>
                    <a:pt x="49" y="25"/>
                  </a:lnTo>
                  <a:lnTo>
                    <a:pt x="25" y="0"/>
                  </a:lnTo>
                  <a:lnTo>
                    <a:pt x="25" y="0"/>
                  </a:lnTo>
                  <a:lnTo>
                    <a:pt x="0" y="25"/>
                  </a:lnTo>
                  <a:lnTo>
                    <a:pt x="0" y="25"/>
                  </a:lnTo>
                  <a:lnTo>
                    <a:pt x="25" y="49"/>
                  </a:lnTo>
                  <a:close/>
                  <a:moveTo>
                    <a:pt x="0" y="25"/>
                  </a:moveTo>
                  <a:lnTo>
                    <a:pt x="0" y="25"/>
                  </a:lnTo>
                  <a:lnTo>
                    <a:pt x="25" y="0"/>
                  </a:lnTo>
                  <a:lnTo>
                    <a:pt x="25" y="0"/>
                  </a:lnTo>
                  <a:lnTo>
                    <a:pt x="25" y="0"/>
                  </a:lnTo>
                  <a:lnTo>
                    <a:pt x="49" y="25"/>
                  </a:lnTo>
                  <a:lnTo>
                    <a:pt x="49" y="25"/>
                  </a:lnTo>
                  <a:lnTo>
                    <a:pt x="25" y="57"/>
                  </a:lnTo>
                  <a:lnTo>
                    <a:pt x="25" y="57"/>
                  </a:lnTo>
                  <a:lnTo>
                    <a:pt x="25" y="57"/>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8" name="Freeform 3228"/>
            <p:cNvSpPr>
              <a:spLocks/>
            </p:cNvSpPr>
            <p:nvPr/>
          </p:nvSpPr>
          <p:spPr bwMode="auto">
            <a:xfrm>
              <a:off x="2795" y="1591"/>
              <a:ext cx="41" cy="57"/>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9" name="Freeform 3229"/>
            <p:cNvSpPr>
              <a:spLocks noEditPoints="1"/>
            </p:cNvSpPr>
            <p:nvPr/>
          </p:nvSpPr>
          <p:spPr bwMode="auto">
            <a:xfrm>
              <a:off x="2787" y="1591"/>
              <a:ext cx="49" cy="57"/>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0" name="Freeform 3230"/>
            <p:cNvSpPr>
              <a:spLocks/>
            </p:cNvSpPr>
            <p:nvPr/>
          </p:nvSpPr>
          <p:spPr bwMode="auto">
            <a:xfrm>
              <a:off x="2860"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1" name="Freeform 3231"/>
            <p:cNvSpPr>
              <a:spLocks noEditPoints="1"/>
            </p:cNvSpPr>
            <p:nvPr/>
          </p:nvSpPr>
          <p:spPr bwMode="auto">
            <a:xfrm>
              <a:off x="2860"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2" name="Freeform 3232"/>
            <p:cNvSpPr>
              <a:spLocks/>
            </p:cNvSpPr>
            <p:nvPr/>
          </p:nvSpPr>
          <p:spPr bwMode="auto">
            <a:xfrm>
              <a:off x="2892"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3" name="Freeform 3233"/>
            <p:cNvSpPr>
              <a:spLocks noEditPoints="1"/>
            </p:cNvSpPr>
            <p:nvPr/>
          </p:nvSpPr>
          <p:spPr bwMode="auto">
            <a:xfrm>
              <a:off x="2884"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81611" name="Text Box 11"/>
          <p:cNvSpPr txBox="1">
            <a:spLocks noChangeArrowheads="1"/>
          </p:cNvSpPr>
          <p:nvPr/>
        </p:nvSpPr>
        <p:spPr bwMode="auto">
          <a:xfrm>
            <a:off x="2824760" y="152400"/>
            <a:ext cx="3697679" cy="830997"/>
          </a:xfrm>
          <a:prstGeom prst="rect">
            <a:avLst/>
          </a:prstGeom>
          <a:noFill/>
          <a:ln w="9525">
            <a:noFill/>
            <a:miter lim="800000"/>
            <a:headEnd/>
            <a:tailEnd/>
          </a:ln>
          <a:effectLst/>
        </p:spPr>
        <p:txBody>
          <a:bodyPr wrap="none">
            <a:spAutoFit/>
          </a:bodyPr>
          <a:lstStyle/>
          <a:p>
            <a:pPr algn="ctr"/>
            <a:r>
              <a:rPr lang="en-US" sz="2400" b="1" dirty="0">
                <a:solidFill>
                  <a:srgbClr val="33CC33"/>
                </a:solidFill>
              </a:rPr>
              <a:t>U.S. GLOBEC</a:t>
            </a:r>
          </a:p>
          <a:p>
            <a:pPr algn="ctr"/>
            <a:r>
              <a:rPr lang="en-US" sz="2400" b="1" dirty="0">
                <a:solidFill>
                  <a:srgbClr val="33CC33"/>
                </a:solidFill>
              </a:rPr>
              <a:t>Northeast Pacific Program</a:t>
            </a:r>
          </a:p>
        </p:txBody>
      </p:sp>
      <p:sp>
        <p:nvSpPr>
          <p:cNvPr id="283834" name="Freeform 2234"/>
          <p:cNvSpPr>
            <a:spLocks/>
          </p:cNvSpPr>
          <p:nvPr/>
        </p:nvSpPr>
        <p:spPr bwMode="auto">
          <a:xfrm>
            <a:off x="4038601" y="2831773"/>
            <a:ext cx="838200" cy="1406525"/>
          </a:xfrm>
          <a:custGeom>
            <a:avLst/>
            <a:gdLst/>
            <a:ahLst/>
            <a:cxnLst>
              <a:cxn ang="0">
                <a:pos x="758" y="1388"/>
              </a:cxn>
              <a:cxn ang="0">
                <a:pos x="0" y="1392"/>
              </a:cxn>
              <a:cxn ang="0">
                <a:pos x="0" y="0"/>
              </a:cxn>
              <a:cxn ang="0">
                <a:pos x="796" y="0"/>
              </a:cxn>
            </a:cxnLst>
            <a:rect l="0" t="0" r="r" b="b"/>
            <a:pathLst>
              <a:path w="796" h="1392">
                <a:moveTo>
                  <a:pt x="758" y="1388"/>
                </a:moveTo>
                <a:lnTo>
                  <a:pt x="0" y="1392"/>
                </a:lnTo>
                <a:lnTo>
                  <a:pt x="0" y="0"/>
                </a:lnTo>
                <a:lnTo>
                  <a:pt x="796" y="0"/>
                </a:lnTo>
              </a:path>
            </a:pathLst>
          </a:custGeom>
          <a:noFill/>
          <a:ln w="25400" cap="flat" cmpd="sng">
            <a:solidFill>
              <a:schemeClr val="accent2"/>
            </a:solidFill>
            <a:prstDash val="solid"/>
            <a:round/>
            <a:headEnd/>
            <a:tailEnd/>
          </a:ln>
          <a:effectLst/>
        </p:spPr>
        <p:txBody>
          <a:bodyPr wrap="square">
            <a:noAutofit/>
          </a:bodyPr>
          <a:lstStyle/>
          <a:p>
            <a:endParaRPr lang="en-US" sz="1600"/>
          </a:p>
        </p:txBody>
      </p:sp>
      <p:grpSp>
        <p:nvGrpSpPr>
          <p:cNvPr id="19" name="Group 3244"/>
          <p:cNvGrpSpPr/>
          <p:nvPr/>
        </p:nvGrpSpPr>
        <p:grpSpPr>
          <a:xfrm>
            <a:off x="4669466" y="2911135"/>
            <a:ext cx="1578934" cy="2350773"/>
            <a:chOff x="4669466" y="2911135"/>
            <a:chExt cx="1578934" cy="2350773"/>
          </a:xfrm>
        </p:grpSpPr>
        <p:sp>
          <p:nvSpPr>
            <p:cNvPr id="283838" name="Text Box 2238"/>
            <p:cNvSpPr txBox="1">
              <a:spLocks noChangeArrowheads="1"/>
            </p:cNvSpPr>
            <p:nvPr/>
          </p:nvSpPr>
          <p:spPr bwMode="auto">
            <a:xfrm>
              <a:off x="4903956" y="2911135"/>
              <a:ext cx="678391" cy="261610"/>
            </a:xfrm>
            <a:prstGeom prst="rect">
              <a:avLst/>
            </a:prstGeom>
            <a:noFill/>
            <a:ln w="9525" algn="ctr">
              <a:noFill/>
              <a:miter lim="800000"/>
              <a:headEnd/>
              <a:tailEnd/>
            </a:ln>
            <a:effectLst/>
          </p:spPr>
          <p:txBody>
            <a:bodyPr wrap="none">
              <a:spAutoFit/>
            </a:bodyPr>
            <a:lstStyle/>
            <a:p>
              <a:r>
                <a:rPr lang="en-US" sz="1100"/>
                <a:t>Newport</a:t>
              </a:r>
            </a:p>
          </p:txBody>
        </p:sp>
        <p:sp>
          <p:nvSpPr>
            <p:cNvPr id="283833" name="Text Box 2233"/>
            <p:cNvSpPr txBox="1">
              <a:spLocks noChangeArrowheads="1"/>
            </p:cNvSpPr>
            <p:nvPr/>
          </p:nvSpPr>
          <p:spPr bwMode="auto">
            <a:xfrm>
              <a:off x="4669466" y="3528255"/>
              <a:ext cx="1157689" cy="307777"/>
            </a:xfrm>
            <a:prstGeom prst="rect">
              <a:avLst/>
            </a:prstGeom>
            <a:noFill/>
            <a:ln w="9525" algn="ctr">
              <a:noFill/>
              <a:miter lim="800000"/>
              <a:headEnd/>
              <a:tailEnd/>
            </a:ln>
            <a:effectLst/>
          </p:spPr>
          <p:txBody>
            <a:bodyPr wrap="none">
              <a:spAutoFit/>
            </a:bodyPr>
            <a:lstStyle/>
            <a:p>
              <a:r>
                <a:rPr lang="en-US" sz="1400" b="1" dirty="0"/>
                <a:t>Cape Blanco</a:t>
              </a:r>
            </a:p>
          </p:txBody>
        </p:sp>
        <p:sp>
          <p:nvSpPr>
            <p:cNvPr id="283839" name="Text Box 2239"/>
            <p:cNvSpPr txBox="1">
              <a:spLocks noChangeArrowheads="1"/>
            </p:cNvSpPr>
            <p:nvPr/>
          </p:nvSpPr>
          <p:spPr bwMode="auto">
            <a:xfrm>
              <a:off x="4768701" y="3922865"/>
              <a:ext cx="1219199" cy="261610"/>
            </a:xfrm>
            <a:prstGeom prst="rect">
              <a:avLst/>
            </a:prstGeom>
            <a:noFill/>
            <a:ln w="9525" algn="ctr">
              <a:noFill/>
              <a:miter lim="800000"/>
              <a:headEnd/>
              <a:tailEnd/>
            </a:ln>
            <a:effectLst/>
          </p:spPr>
          <p:txBody>
            <a:bodyPr wrap="square">
              <a:spAutoFit/>
            </a:bodyPr>
            <a:lstStyle/>
            <a:p>
              <a:r>
                <a:rPr lang="en-US" sz="1100" dirty="0" smtClean="0"/>
                <a:t>Crescent City</a:t>
              </a:r>
              <a:endParaRPr lang="en-US" sz="1100" dirty="0"/>
            </a:p>
          </p:txBody>
        </p:sp>
        <p:sp>
          <p:nvSpPr>
            <p:cNvPr id="6399" name="Text Box 2239"/>
            <p:cNvSpPr txBox="1">
              <a:spLocks noChangeArrowheads="1"/>
            </p:cNvSpPr>
            <p:nvPr/>
          </p:nvSpPr>
          <p:spPr bwMode="auto">
            <a:xfrm>
              <a:off x="4766932" y="4270197"/>
              <a:ext cx="609600" cy="261610"/>
            </a:xfrm>
            <a:prstGeom prst="rect">
              <a:avLst/>
            </a:prstGeom>
            <a:noFill/>
            <a:ln w="9525" algn="ctr">
              <a:noFill/>
              <a:miter lim="800000"/>
              <a:headEnd/>
              <a:tailEnd/>
            </a:ln>
            <a:effectLst/>
          </p:spPr>
          <p:txBody>
            <a:bodyPr wrap="square">
              <a:spAutoFit/>
            </a:bodyPr>
            <a:lstStyle/>
            <a:p>
              <a:r>
                <a:rPr lang="en-US" sz="1100" dirty="0" smtClean="0"/>
                <a:t>Eureka</a:t>
              </a:r>
              <a:endParaRPr lang="en-US" sz="1100" dirty="0"/>
            </a:p>
          </p:txBody>
        </p:sp>
        <p:sp>
          <p:nvSpPr>
            <p:cNvPr id="6400" name="Text Box 2239"/>
            <p:cNvSpPr txBox="1">
              <a:spLocks noChangeArrowheads="1"/>
            </p:cNvSpPr>
            <p:nvPr/>
          </p:nvSpPr>
          <p:spPr bwMode="auto">
            <a:xfrm>
              <a:off x="5029201" y="5000298"/>
              <a:ext cx="1219199" cy="261610"/>
            </a:xfrm>
            <a:prstGeom prst="rect">
              <a:avLst/>
            </a:prstGeom>
            <a:noFill/>
            <a:ln w="9525" algn="ctr">
              <a:noFill/>
              <a:miter lim="800000"/>
              <a:headEnd/>
              <a:tailEnd/>
            </a:ln>
            <a:effectLst/>
          </p:spPr>
          <p:txBody>
            <a:bodyPr wrap="square">
              <a:spAutoFit/>
            </a:bodyPr>
            <a:lstStyle/>
            <a:p>
              <a:r>
                <a:rPr lang="en-US" sz="1100" dirty="0" smtClean="0"/>
                <a:t>Pt. Arena</a:t>
              </a:r>
              <a:endParaRPr lang="en-US" sz="1100" dirty="0"/>
            </a:p>
          </p:txBody>
        </p:sp>
      </p:grpSp>
      <p:sp>
        <p:nvSpPr>
          <p:cNvPr id="3249" name="TextBox 3248"/>
          <p:cNvSpPr txBox="1"/>
          <p:nvPr/>
        </p:nvSpPr>
        <p:spPr>
          <a:xfrm>
            <a:off x="381000" y="1378803"/>
            <a:ext cx="2819400" cy="830997"/>
          </a:xfrm>
          <a:prstGeom prst="rect">
            <a:avLst/>
          </a:prstGeom>
          <a:noFill/>
        </p:spPr>
        <p:txBody>
          <a:bodyPr wrap="square" rtlCol="0">
            <a:spAutoFit/>
          </a:bodyPr>
          <a:lstStyle/>
          <a:p>
            <a:r>
              <a:rPr lang="en-US" sz="2400" dirty="0" smtClean="0">
                <a:solidFill>
                  <a:schemeClr val="bg1">
                    <a:lumMod val="95000"/>
                  </a:schemeClr>
                </a:solidFill>
                <a:latin typeface="Cambria" pitchFamily="18" charset="0"/>
              </a:rPr>
              <a:t>Mesoscale Process Study Region</a:t>
            </a:r>
            <a:endParaRPr lang="en-US" sz="2400" dirty="0">
              <a:solidFill>
                <a:schemeClr val="bg1">
                  <a:lumMod val="95000"/>
                </a:schemeClr>
              </a:solidFill>
              <a:latin typeface="Cambria" pitchFamily="18" charset="0"/>
            </a:endParaRPr>
          </a:p>
        </p:txBody>
      </p:sp>
      <p:cxnSp>
        <p:nvCxnSpPr>
          <p:cNvPr id="3253" name="Straight Arrow Connector 3252"/>
          <p:cNvCxnSpPr>
            <a:endCxn id="283834" idx="2"/>
          </p:cNvCxnSpPr>
          <p:nvPr/>
        </p:nvCxnSpPr>
        <p:spPr bwMode="auto">
          <a:xfrm>
            <a:off x="2819400" y="1981200"/>
            <a:ext cx="1219201" cy="850573"/>
          </a:xfrm>
          <a:prstGeom prst="straightConnector1">
            <a:avLst/>
          </a:prstGeom>
          <a:noFill/>
          <a:ln w="38100" cap="flat" cmpd="sng" algn="ctr">
            <a:solidFill>
              <a:srgbClr val="0070C0"/>
            </a:solidFill>
            <a:prstDash val="solid"/>
            <a:round/>
            <a:headEnd type="none" w="med" len="med"/>
            <a:tailEnd type="arrow"/>
          </a:ln>
          <a:effectLst/>
        </p:spPr>
      </p:cxnSp>
      <p:sp>
        <p:nvSpPr>
          <p:cNvPr id="3264" name="Line 10"/>
          <p:cNvSpPr>
            <a:spLocks noChangeShapeType="1"/>
          </p:cNvSpPr>
          <p:nvPr/>
        </p:nvSpPr>
        <p:spPr bwMode="auto">
          <a:xfrm flipV="1">
            <a:off x="8592278" y="1492770"/>
            <a:ext cx="1918" cy="4809345"/>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9" name="Line 85"/>
          <p:cNvSpPr>
            <a:spLocks noChangeShapeType="1"/>
          </p:cNvSpPr>
          <p:nvPr/>
        </p:nvSpPr>
        <p:spPr bwMode="auto">
          <a:xfrm flipV="1">
            <a:off x="8592278" y="1492770"/>
            <a:ext cx="1918" cy="4809345"/>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2" name="Line 178"/>
          <p:cNvSpPr>
            <a:spLocks noChangeShapeType="1"/>
          </p:cNvSpPr>
          <p:nvPr/>
        </p:nvSpPr>
        <p:spPr bwMode="auto">
          <a:xfrm flipV="1">
            <a:off x="8592278" y="1492770"/>
            <a:ext cx="1918" cy="4809345"/>
          </a:xfrm>
          <a:prstGeom prst="line">
            <a:avLst/>
          </a:prstGeom>
          <a:noFill/>
          <a:ln w="6350">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66" name="Freeform 212"/>
          <p:cNvSpPr>
            <a:spLocks/>
          </p:cNvSpPr>
          <p:nvPr/>
        </p:nvSpPr>
        <p:spPr bwMode="auto">
          <a:xfrm>
            <a:off x="7683037" y="1492770"/>
            <a:ext cx="422010" cy="879891"/>
          </a:xfrm>
          <a:custGeom>
            <a:avLst/>
            <a:gdLst/>
            <a:ahLst/>
            <a:cxnLst>
              <a:cxn ang="0">
                <a:pos x="20" y="19"/>
              </a:cxn>
              <a:cxn ang="0">
                <a:pos x="23" y="42"/>
              </a:cxn>
              <a:cxn ang="0">
                <a:pos x="32" y="41"/>
              </a:cxn>
              <a:cxn ang="0">
                <a:pos x="38" y="49"/>
              </a:cxn>
              <a:cxn ang="0">
                <a:pos x="53" y="46"/>
              </a:cxn>
              <a:cxn ang="0">
                <a:pos x="32" y="62"/>
              </a:cxn>
              <a:cxn ang="0">
                <a:pos x="27" y="59"/>
              </a:cxn>
              <a:cxn ang="0">
                <a:pos x="14" y="34"/>
              </a:cxn>
              <a:cxn ang="0">
                <a:pos x="4" y="52"/>
              </a:cxn>
              <a:cxn ang="0">
                <a:pos x="11" y="68"/>
              </a:cxn>
              <a:cxn ang="0">
                <a:pos x="35" y="78"/>
              </a:cxn>
              <a:cxn ang="0">
                <a:pos x="62" y="77"/>
              </a:cxn>
              <a:cxn ang="0">
                <a:pos x="76" y="58"/>
              </a:cxn>
              <a:cxn ang="0">
                <a:pos x="91" y="47"/>
              </a:cxn>
              <a:cxn ang="0">
                <a:pos x="83" y="72"/>
              </a:cxn>
              <a:cxn ang="0">
                <a:pos x="86" y="91"/>
              </a:cxn>
              <a:cxn ang="0">
                <a:pos x="101" y="99"/>
              </a:cxn>
              <a:cxn ang="0">
                <a:pos x="82" y="102"/>
              </a:cxn>
              <a:cxn ang="0">
                <a:pos x="87" y="109"/>
              </a:cxn>
              <a:cxn ang="0">
                <a:pos x="95" y="122"/>
              </a:cxn>
              <a:cxn ang="0">
                <a:pos x="93" y="128"/>
              </a:cxn>
              <a:cxn ang="0">
                <a:pos x="97" y="136"/>
              </a:cxn>
              <a:cxn ang="0">
                <a:pos x="110" y="129"/>
              </a:cxn>
              <a:cxn ang="0">
                <a:pos x="134" y="138"/>
              </a:cxn>
              <a:cxn ang="0">
                <a:pos x="129" y="148"/>
              </a:cxn>
              <a:cxn ang="0">
                <a:pos x="139" y="168"/>
              </a:cxn>
              <a:cxn ang="0">
                <a:pos x="150" y="169"/>
              </a:cxn>
              <a:cxn ang="0">
                <a:pos x="160" y="182"/>
              </a:cxn>
              <a:cxn ang="0">
                <a:pos x="161" y="198"/>
              </a:cxn>
              <a:cxn ang="0">
                <a:pos x="161" y="208"/>
              </a:cxn>
              <a:cxn ang="0">
                <a:pos x="153" y="211"/>
              </a:cxn>
              <a:cxn ang="0">
                <a:pos x="144" y="209"/>
              </a:cxn>
              <a:cxn ang="0">
                <a:pos x="155" y="213"/>
              </a:cxn>
              <a:cxn ang="0">
                <a:pos x="165" y="226"/>
              </a:cxn>
              <a:cxn ang="0">
                <a:pos x="171" y="238"/>
              </a:cxn>
              <a:cxn ang="0">
                <a:pos x="158" y="252"/>
              </a:cxn>
              <a:cxn ang="0">
                <a:pos x="173" y="264"/>
              </a:cxn>
              <a:cxn ang="0">
                <a:pos x="165" y="246"/>
              </a:cxn>
              <a:cxn ang="0">
                <a:pos x="178" y="262"/>
              </a:cxn>
              <a:cxn ang="0">
                <a:pos x="190" y="273"/>
              </a:cxn>
              <a:cxn ang="0">
                <a:pos x="179" y="283"/>
              </a:cxn>
              <a:cxn ang="0">
                <a:pos x="170" y="317"/>
              </a:cxn>
              <a:cxn ang="0">
                <a:pos x="173" y="332"/>
              </a:cxn>
              <a:cxn ang="0">
                <a:pos x="175" y="353"/>
              </a:cxn>
              <a:cxn ang="0">
                <a:pos x="170" y="375"/>
              </a:cxn>
              <a:cxn ang="0">
                <a:pos x="156" y="371"/>
              </a:cxn>
              <a:cxn ang="0">
                <a:pos x="155" y="361"/>
              </a:cxn>
              <a:cxn ang="0">
                <a:pos x="155" y="332"/>
              </a:cxn>
              <a:cxn ang="0">
                <a:pos x="144" y="332"/>
              </a:cxn>
              <a:cxn ang="0">
                <a:pos x="144" y="330"/>
              </a:cxn>
              <a:cxn ang="0">
                <a:pos x="144" y="313"/>
              </a:cxn>
              <a:cxn ang="0">
                <a:pos x="161" y="305"/>
              </a:cxn>
              <a:cxn ang="0">
                <a:pos x="150" y="286"/>
              </a:cxn>
              <a:cxn ang="0">
                <a:pos x="144" y="302"/>
              </a:cxn>
              <a:cxn ang="0">
                <a:pos x="126" y="325"/>
              </a:cxn>
              <a:cxn ang="0">
                <a:pos x="107" y="341"/>
              </a:cxn>
              <a:cxn ang="0">
                <a:pos x="102" y="362"/>
              </a:cxn>
              <a:cxn ang="0">
                <a:pos x="97" y="352"/>
              </a:cxn>
              <a:cxn ang="0">
                <a:pos x="111" y="329"/>
              </a:cxn>
              <a:cxn ang="0">
                <a:pos x="124" y="308"/>
              </a:cxn>
              <a:cxn ang="0">
                <a:pos x="130" y="305"/>
              </a:cxn>
              <a:cxn ang="0">
                <a:pos x="135" y="305"/>
              </a:cxn>
            </a:cxnLst>
            <a:rect l="0" t="0" r="r" b="b"/>
            <a:pathLst>
              <a:path w="193" h="378">
                <a:moveTo>
                  <a:pt x="13" y="0"/>
                </a:moveTo>
                <a:lnTo>
                  <a:pt x="11" y="1"/>
                </a:lnTo>
                <a:lnTo>
                  <a:pt x="10" y="4"/>
                </a:lnTo>
                <a:lnTo>
                  <a:pt x="10" y="8"/>
                </a:lnTo>
                <a:lnTo>
                  <a:pt x="13" y="10"/>
                </a:lnTo>
                <a:lnTo>
                  <a:pt x="15" y="12"/>
                </a:lnTo>
                <a:lnTo>
                  <a:pt x="19" y="12"/>
                </a:lnTo>
                <a:lnTo>
                  <a:pt x="20" y="12"/>
                </a:lnTo>
                <a:lnTo>
                  <a:pt x="19" y="13"/>
                </a:lnTo>
                <a:lnTo>
                  <a:pt x="20" y="15"/>
                </a:lnTo>
                <a:lnTo>
                  <a:pt x="20" y="17"/>
                </a:lnTo>
                <a:lnTo>
                  <a:pt x="20" y="19"/>
                </a:lnTo>
                <a:lnTo>
                  <a:pt x="20" y="23"/>
                </a:lnTo>
                <a:lnTo>
                  <a:pt x="19" y="25"/>
                </a:lnTo>
                <a:lnTo>
                  <a:pt x="16" y="27"/>
                </a:lnTo>
                <a:lnTo>
                  <a:pt x="15" y="28"/>
                </a:lnTo>
                <a:lnTo>
                  <a:pt x="14" y="30"/>
                </a:lnTo>
                <a:lnTo>
                  <a:pt x="14" y="32"/>
                </a:lnTo>
                <a:lnTo>
                  <a:pt x="15" y="34"/>
                </a:lnTo>
                <a:lnTo>
                  <a:pt x="18" y="34"/>
                </a:lnTo>
                <a:lnTo>
                  <a:pt x="19" y="37"/>
                </a:lnTo>
                <a:lnTo>
                  <a:pt x="20" y="38"/>
                </a:lnTo>
                <a:lnTo>
                  <a:pt x="21" y="39"/>
                </a:lnTo>
                <a:lnTo>
                  <a:pt x="23" y="42"/>
                </a:lnTo>
                <a:lnTo>
                  <a:pt x="24" y="43"/>
                </a:lnTo>
                <a:lnTo>
                  <a:pt x="28" y="42"/>
                </a:lnTo>
                <a:lnTo>
                  <a:pt x="29" y="41"/>
                </a:lnTo>
                <a:lnTo>
                  <a:pt x="32" y="39"/>
                </a:lnTo>
                <a:lnTo>
                  <a:pt x="33" y="38"/>
                </a:lnTo>
                <a:lnTo>
                  <a:pt x="34" y="37"/>
                </a:lnTo>
                <a:lnTo>
                  <a:pt x="35" y="34"/>
                </a:lnTo>
                <a:lnTo>
                  <a:pt x="35" y="30"/>
                </a:lnTo>
                <a:lnTo>
                  <a:pt x="37" y="32"/>
                </a:lnTo>
                <a:lnTo>
                  <a:pt x="35" y="36"/>
                </a:lnTo>
                <a:lnTo>
                  <a:pt x="34" y="38"/>
                </a:lnTo>
                <a:lnTo>
                  <a:pt x="32" y="41"/>
                </a:lnTo>
                <a:lnTo>
                  <a:pt x="29" y="42"/>
                </a:lnTo>
                <a:lnTo>
                  <a:pt x="28" y="43"/>
                </a:lnTo>
                <a:lnTo>
                  <a:pt x="27" y="44"/>
                </a:lnTo>
                <a:lnTo>
                  <a:pt x="25" y="47"/>
                </a:lnTo>
                <a:lnTo>
                  <a:pt x="25" y="47"/>
                </a:lnTo>
                <a:lnTo>
                  <a:pt x="24" y="47"/>
                </a:lnTo>
                <a:lnTo>
                  <a:pt x="24" y="49"/>
                </a:lnTo>
                <a:lnTo>
                  <a:pt x="27" y="52"/>
                </a:lnTo>
                <a:lnTo>
                  <a:pt x="28" y="52"/>
                </a:lnTo>
                <a:lnTo>
                  <a:pt x="30" y="51"/>
                </a:lnTo>
                <a:lnTo>
                  <a:pt x="34" y="49"/>
                </a:lnTo>
                <a:lnTo>
                  <a:pt x="38" y="49"/>
                </a:lnTo>
                <a:lnTo>
                  <a:pt x="40" y="49"/>
                </a:lnTo>
                <a:lnTo>
                  <a:pt x="43" y="47"/>
                </a:lnTo>
                <a:lnTo>
                  <a:pt x="45" y="47"/>
                </a:lnTo>
                <a:lnTo>
                  <a:pt x="47" y="47"/>
                </a:lnTo>
                <a:lnTo>
                  <a:pt x="49" y="46"/>
                </a:lnTo>
                <a:lnTo>
                  <a:pt x="50" y="44"/>
                </a:lnTo>
                <a:lnTo>
                  <a:pt x="53" y="44"/>
                </a:lnTo>
                <a:lnTo>
                  <a:pt x="54" y="42"/>
                </a:lnTo>
                <a:lnTo>
                  <a:pt x="56" y="42"/>
                </a:lnTo>
                <a:lnTo>
                  <a:pt x="56" y="43"/>
                </a:lnTo>
                <a:lnTo>
                  <a:pt x="54" y="44"/>
                </a:lnTo>
                <a:lnTo>
                  <a:pt x="53" y="46"/>
                </a:lnTo>
                <a:lnTo>
                  <a:pt x="49" y="47"/>
                </a:lnTo>
                <a:lnTo>
                  <a:pt x="48" y="48"/>
                </a:lnTo>
                <a:lnTo>
                  <a:pt x="44" y="49"/>
                </a:lnTo>
                <a:lnTo>
                  <a:pt x="43" y="49"/>
                </a:lnTo>
                <a:lnTo>
                  <a:pt x="40" y="51"/>
                </a:lnTo>
                <a:lnTo>
                  <a:pt x="37" y="51"/>
                </a:lnTo>
                <a:lnTo>
                  <a:pt x="34" y="52"/>
                </a:lnTo>
                <a:lnTo>
                  <a:pt x="32" y="53"/>
                </a:lnTo>
                <a:lnTo>
                  <a:pt x="30" y="54"/>
                </a:lnTo>
                <a:lnTo>
                  <a:pt x="29" y="56"/>
                </a:lnTo>
                <a:lnTo>
                  <a:pt x="30" y="58"/>
                </a:lnTo>
                <a:lnTo>
                  <a:pt x="32" y="62"/>
                </a:lnTo>
                <a:lnTo>
                  <a:pt x="32" y="63"/>
                </a:lnTo>
                <a:lnTo>
                  <a:pt x="30" y="66"/>
                </a:lnTo>
                <a:lnTo>
                  <a:pt x="32" y="67"/>
                </a:lnTo>
                <a:lnTo>
                  <a:pt x="33" y="68"/>
                </a:lnTo>
                <a:lnTo>
                  <a:pt x="33" y="71"/>
                </a:lnTo>
                <a:lnTo>
                  <a:pt x="32" y="71"/>
                </a:lnTo>
                <a:lnTo>
                  <a:pt x="30" y="68"/>
                </a:lnTo>
                <a:lnTo>
                  <a:pt x="28" y="67"/>
                </a:lnTo>
                <a:lnTo>
                  <a:pt x="29" y="65"/>
                </a:lnTo>
                <a:lnTo>
                  <a:pt x="28" y="63"/>
                </a:lnTo>
                <a:lnTo>
                  <a:pt x="28" y="61"/>
                </a:lnTo>
                <a:lnTo>
                  <a:pt x="27" y="59"/>
                </a:lnTo>
                <a:lnTo>
                  <a:pt x="27" y="58"/>
                </a:lnTo>
                <a:lnTo>
                  <a:pt x="27" y="56"/>
                </a:lnTo>
                <a:lnTo>
                  <a:pt x="24" y="54"/>
                </a:lnTo>
                <a:lnTo>
                  <a:pt x="24" y="52"/>
                </a:lnTo>
                <a:lnTo>
                  <a:pt x="23" y="49"/>
                </a:lnTo>
                <a:lnTo>
                  <a:pt x="21" y="46"/>
                </a:lnTo>
                <a:lnTo>
                  <a:pt x="20" y="44"/>
                </a:lnTo>
                <a:lnTo>
                  <a:pt x="19" y="43"/>
                </a:lnTo>
                <a:lnTo>
                  <a:pt x="19" y="39"/>
                </a:lnTo>
                <a:lnTo>
                  <a:pt x="18" y="37"/>
                </a:lnTo>
                <a:lnTo>
                  <a:pt x="16" y="36"/>
                </a:lnTo>
                <a:lnTo>
                  <a:pt x="14" y="34"/>
                </a:lnTo>
                <a:lnTo>
                  <a:pt x="11" y="33"/>
                </a:lnTo>
                <a:lnTo>
                  <a:pt x="9" y="33"/>
                </a:lnTo>
                <a:lnTo>
                  <a:pt x="8" y="34"/>
                </a:lnTo>
                <a:lnTo>
                  <a:pt x="5" y="36"/>
                </a:lnTo>
                <a:lnTo>
                  <a:pt x="4" y="38"/>
                </a:lnTo>
                <a:lnTo>
                  <a:pt x="3" y="41"/>
                </a:lnTo>
                <a:lnTo>
                  <a:pt x="1" y="46"/>
                </a:lnTo>
                <a:lnTo>
                  <a:pt x="0" y="49"/>
                </a:lnTo>
                <a:lnTo>
                  <a:pt x="1" y="51"/>
                </a:lnTo>
                <a:lnTo>
                  <a:pt x="4" y="51"/>
                </a:lnTo>
                <a:lnTo>
                  <a:pt x="5" y="52"/>
                </a:lnTo>
                <a:lnTo>
                  <a:pt x="4" y="52"/>
                </a:lnTo>
                <a:lnTo>
                  <a:pt x="3" y="53"/>
                </a:lnTo>
                <a:lnTo>
                  <a:pt x="1" y="53"/>
                </a:lnTo>
                <a:lnTo>
                  <a:pt x="3" y="54"/>
                </a:lnTo>
                <a:lnTo>
                  <a:pt x="4" y="53"/>
                </a:lnTo>
                <a:lnTo>
                  <a:pt x="5" y="56"/>
                </a:lnTo>
                <a:lnTo>
                  <a:pt x="6" y="59"/>
                </a:lnTo>
                <a:lnTo>
                  <a:pt x="8" y="62"/>
                </a:lnTo>
                <a:lnTo>
                  <a:pt x="9" y="63"/>
                </a:lnTo>
                <a:lnTo>
                  <a:pt x="10" y="65"/>
                </a:lnTo>
                <a:lnTo>
                  <a:pt x="11" y="66"/>
                </a:lnTo>
                <a:lnTo>
                  <a:pt x="10" y="67"/>
                </a:lnTo>
                <a:lnTo>
                  <a:pt x="11" y="68"/>
                </a:lnTo>
                <a:lnTo>
                  <a:pt x="13" y="70"/>
                </a:lnTo>
                <a:lnTo>
                  <a:pt x="14" y="68"/>
                </a:lnTo>
                <a:lnTo>
                  <a:pt x="15" y="68"/>
                </a:lnTo>
                <a:lnTo>
                  <a:pt x="16" y="70"/>
                </a:lnTo>
                <a:lnTo>
                  <a:pt x="18" y="72"/>
                </a:lnTo>
                <a:lnTo>
                  <a:pt x="20" y="73"/>
                </a:lnTo>
                <a:lnTo>
                  <a:pt x="23" y="72"/>
                </a:lnTo>
                <a:lnTo>
                  <a:pt x="25" y="73"/>
                </a:lnTo>
                <a:lnTo>
                  <a:pt x="29" y="75"/>
                </a:lnTo>
                <a:lnTo>
                  <a:pt x="32" y="73"/>
                </a:lnTo>
                <a:lnTo>
                  <a:pt x="34" y="76"/>
                </a:lnTo>
                <a:lnTo>
                  <a:pt x="35" y="78"/>
                </a:lnTo>
                <a:lnTo>
                  <a:pt x="39" y="78"/>
                </a:lnTo>
                <a:lnTo>
                  <a:pt x="42" y="80"/>
                </a:lnTo>
                <a:lnTo>
                  <a:pt x="43" y="81"/>
                </a:lnTo>
                <a:lnTo>
                  <a:pt x="45" y="81"/>
                </a:lnTo>
                <a:lnTo>
                  <a:pt x="48" y="82"/>
                </a:lnTo>
                <a:lnTo>
                  <a:pt x="52" y="83"/>
                </a:lnTo>
                <a:lnTo>
                  <a:pt x="53" y="85"/>
                </a:lnTo>
                <a:lnTo>
                  <a:pt x="56" y="85"/>
                </a:lnTo>
                <a:lnTo>
                  <a:pt x="58" y="83"/>
                </a:lnTo>
                <a:lnTo>
                  <a:pt x="58" y="82"/>
                </a:lnTo>
                <a:lnTo>
                  <a:pt x="61" y="80"/>
                </a:lnTo>
                <a:lnTo>
                  <a:pt x="62" y="77"/>
                </a:lnTo>
                <a:lnTo>
                  <a:pt x="61" y="75"/>
                </a:lnTo>
                <a:lnTo>
                  <a:pt x="61" y="72"/>
                </a:lnTo>
                <a:lnTo>
                  <a:pt x="59" y="71"/>
                </a:lnTo>
                <a:lnTo>
                  <a:pt x="59" y="68"/>
                </a:lnTo>
                <a:lnTo>
                  <a:pt x="61" y="66"/>
                </a:lnTo>
                <a:lnTo>
                  <a:pt x="62" y="65"/>
                </a:lnTo>
                <a:lnTo>
                  <a:pt x="64" y="65"/>
                </a:lnTo>
                <a:lnTo>
                  <a:pt x="67" y="63"/>
                </a:lnTo>
                <a:lnTo>
                  <a:pt x="68" y="62"/>
                </a:lnTo>
                <a:lnTo>
                  <a:pt x="72" y="62"/>
                </a:lnTo>
                <a:lnTo>
                  <a:pt x="74" y="61"/>
                </a:lnTo>
                <a:lnTo>
                  <a:pt x="76" y="58"/>
                </a:lnTo>
                <a:lnTo>
                  <a:pt x="81" y="58"/>
                </a:lnTo>
                <a:lnTo>
                  <a:pt x="82" y="57"/>
                </a:lnTo>
                <a:lnTo>
                  <a:pt x="83" y="54"/>
                </a:lnTo>
                <a:lnTo>
                  <a:pt x="83" y="52"/>
                </a:lnTo>
                <a:lnTo>
                  <a:pt x="83" y="47"/>
                </a:lnTo>
                <a:lnTo>
                  <a:pt x="86" y="46"/>
                </a:lnTo>
                <a:lnTo>
                  <a:pt x="87" y="44"/>
                </a:lnTo>
                <a:lnTo>
                  <a:pt x="91" y="44"/>
                </a:lnTo>
                <a:lnTo>
                  <a:pt x="91" y="43"/>
                </a:lnTo>
                <a:lnTo>
                  <a:pt x="92" y="43"/>
                </a:lnTo>
                <a:lnTo>
                  <a:pt x="92" y="46"/>
                </a:lnTo>
                <a:lnTo>
                  <a:pt x="91" y="47"/>
                </a:lnTo>
                <a:lnTo>
                  <a:pt x="87" y="48"/>
                </a:lnTo>
                <a:lnTo>
                  <a:pt x="87" y="49"/>
                </a:lnTo>
                <a:lnTo>
                  <a:pt x="88" y="52"/>
                </a:lnTo>
                <a:lnTo>
                  <a:pt x="87" y="53"/>
                </a:lnTo>
                <a:lnTo>
                  <a:pt x="87" y="56"/>
                </a:lnTo>
                <a:lnTo>
                  <a:pt x="86" y="58"/>
                </a:lnTo>
                <a:lnTo>
                  <a:pt x="86" y="61"/>
                </a:lnTo>
                <a:lnTo>
                  <a:pt x="85" y="62"/>
                </a:lnTo>
                <a:lnTo>
                  <a:pt x="83" y="65"/>
                </a:lnTo>
                <a:lnTo>
                  <a:pt x="82" y="67"/>
                </a:lnTo>
                <a:lnTo>
                  <a:pt x="83" y="70"/>
                </a:lnTo>
                <a:lnTo>
                  <a:pt x="83" y="72"/>
                </a:lnTo>
                <a:lnTo>
                  <a:pt x="85" y="76"/>
                </a:lnTo>
                <a:lnTo>
                  <a:pt x="86" y="80"/>
                </a:lnTo>
                <a:lnTo>
                  <a:pt x="85" y="82"/>
                </a:lnTo>
                <a:lnTo>
                  <a:pt x="83" y="83"/>
                </a:lnTo>
                <a:lnTo>
                  <a:pt x="82" y="85"/>
                </a:lnTo>
                <a:lnTo>
                  <a:pt x="81" y="86"/>
                </a:lnTo>
                <a:lnTo>
                  <a:pt x="79" y="86"/>
                </a:lnTo>
                <a:lnTo>
                  <a:pt x="79" y="87"/>
                </a:lnTo>
                <a:lnTo>
                  <a:pt x="81" y="88"/>
                </a:lnTo>
                <a:lnTo>
                  <a:pt x="82" y="91"/>
                </a:lnTo>
                <a:lnTo>
                  <a:pt x="83" y="92"/>
                </a:lnTo>
                <a:lnTo>
                  <a:pt x="86" y="91"/>
                </a:lnTo>
                <a:lnTo>
                  <a:pt x="88" y="91"/>
                </a:lnTo>
                <a:lnTo>
                  <a:pt x="91" y="92"/>
                </a:lnTo>
                <a:lnTo>
                  <a:pt x="93" y="94"/>
                </a:lnTo>
                <a:lnTo>
                  <a:pt x="95" y="94"/>
                </a:lnTo>
                <a:lnTo>
                  <a:pt x="96" y="95"/>
                </a:lnTo>
                <a:lnTo>
                  <a:pt x="97" y="95"/>
                </a:lnTo>
                <a:lnTo>
                  <a:pt x="100" y="95"/>
                </a:lnTo>
                <a:lnTo>
                  <a:pt x="102" y="96"/>
                </a:lnTo>
                <a:lnTo>
                  <a:pt x="105" y="96"/>
                </a:lnTo>
                <a:lnTo>
                  <a:pt x="105" y="97"/>
                </a:lnTo>
                <a:lnTo>
                  <a:pt x="102" y="99"/>
                </a:lnTo>
                <a:lnTo>
                  <a:pt x="101" y="99"/>
                </a:lnTo>
                <a:lnTo>
                  <a:pt x="100" y="99"/>
                </a:lnTo>
                <a:lnTo>
                  <a:pt x="98" y="99"/>
                </a:lnTo>
                <a:lnTo>
                  <a:pt x="96" y="97"/>
                </a:lnTo>
                <a:lnTo>
                  <a:pt x="97" y="97"/>
                </a:lnTo>
                <a:lnTo>
                  <a:pt x="96" y="96"/>
                </a:lnTo>
                <a:lnTo>
                  <a:pt x="93" y="95"/>
                </a:lnTo>
                <a:lnTo>
                  <a:pt x="93" y="97"/>
                </a:lnTo>
                <a:lnTo>
                  <a:pt x="95" y="100"/>
                </a:lnTo>
                <a:lnTo>
                  <a:pt x="90" y="101"/>
                </a:lnTo>
                <a:lnTo>
                  <a:pt x="87" y="100"/>
                </a:lnTo>
                <a:lnTo>
                  <a:pt x="83" y="100"/>
                </a:lnTo>
                <a:lnTo>
                  <a:pt x="82" y="102"/>
                </a:lnTo>
                <a:lnTo>
                  <a:pt x="83" y="104"/>
                </a:lnTo>
                <a:lnTo>
                  <a:pt x="85" y="105"/>
                </a:lnTo>
                <a:lnTo>
                  <a:pt x="87" y="106"/>
                </a:lnTo>
                <a:lnTo>
                  <a:pt x="90" y="107"/>
                </a:lnTo>
                <a:lnTo>
                  <a:pt x="91" y="109"/>
                </a:lnTo>
                <a:lnTo>
                  <a:pt x="93" y="110"/>
                </a:lnTo>
                <a:lnTo>
                  <a:pt x="90" y="109"/>
                </a:lnTo>
                <a:lnTo>
                  <a:pt x="91" y="109"/>
                </a:lnTo>
                <a:lnTo>
                  <a:pt x="88" y="107"/>
                </a:lnTo>
                <a:lnTo>
                  <a:pt x="86" y="106"/>
                </a:lnTo>
                <a:lnTo>
                  <a:pt x="86" y="107"/>
                </a:lnTo>
                <a:lnTo>
                  <a:pt x="87" y="109"/>
                </a:lnTo>
                <a:lnTo>
                  <a:pt x="86" y="109"/>
                </a:lnTo>
                <a:lnTo>
                  <a:pt x="82" y="110"/>
                </a:lnTo>
                <a:lnTo>
                  <a:pt x="85" y="110"/>
                </a:lnTo>
                <a:lnTo>
                  <a:pt x="87" y="109"/>
                </a:lnTo>
                <a:lnTo>
                  <a:pt x="88" y="111"/>
                </a:lnTo>
                <a:lnTo>
                  <a:pt x="90" y="112"/>
                </a:lnTo>
                <a:lnTo>
                  <a:pt x="92" y="114"/>
                </a:lnTo>
                <a:lnTo>
                  <a:pt x="90" y="114"/>
                </a:lnTo>
                <a:lnTo>
                  <a:pt x="90" y="117"/>
                </a:lnTo>
                <a:lnTo>
                  <a:pt x="90" y="121"/>
                </a:lnTo>
                <a:lnTo>
                  <a:pt x="93" y="121"/>
                </a:lnTo>
                <a:lnTo>
                  <a:pt x="95" y="122"/>
                </a:lnTo>
                <a:lnTo>
                  <a:pt x="97" y="122"/>
                </a:lnTo>
                <a:lnTo>
                  <a:pt x="100" y="121"/>
                </a:lnTo>
                <a:lnTo>
                  <a:pt x="101" y="122"/>
                </a:lnTo>
                <a:lnTo>
                  <a:pt x="101" y="122"/>
                </a:lnTo>
                <a:lnTo>
                  <a:pt x="100" y="125"/>
                </a:lnTo>
                <a:lnTo>
                  <a:pt x="97" y="126"/>
                </a:lnTo>
                <a:lnTo>
                  <a:pt x="96" y="126"/>
                </a:lnTo>
                <a:lnTo>
                  <a:pt x="93" y="125"/>
                </a:lnTo>
                <a:lnTo>
                  <a:pt x="92" y="124"/>
                </a:lnTo>
                <a:lnTo>
                  <a:pt x="91" y="124"/>
                </a:lnTo>
                <a:lnTo>
                  <a:pt x="91" y="126"/>
                </a:lnTo>
                <a:lnTo>
                  <a:pt x="93" y="128"/>
                </a:lnTo>
                <a:lnTo>
                  <a:pt x="96" y="128"/>
                </a:lnTo>
                <a:lnTo>
                  <a:pt x="95" y="129"/>
                </a:lnTo>
                <a:lnTo>
                  <a:pt x="95" y="130"/>
                </a:lnTo>
                <a:lnTo>
                  <a:pt x="97" y="130"/>
                </a:lnTo>
                <a:lnTo>
                  <a:pt x="95" y="134"/>
                </a:lnTo>
                <a:lnTo>
                  <a:pt x="93" y="135"/>
                </a:lnTo>
                <a:lnTo>
                  <a:pt x="96" y="133"/>
                </a:lnTo>
                <a:lnTo>
                  <a:pt x="98" y="131"/>
                </a:lnTo>
                <a:lnTo>
                  <a:pt x="100" y="133"/>
                </a:lnTo>
                <a:lnTo>
                  <a:pt x="98" y="135"/>
                </a:lnTo>
                <a:lnTo>
                  <a:pt x="97" y="136"/>
                </a:lnTo>
                <a:lnTo>
                  <a:pt x="97" y="136"/>
                </a:lnTo>
                <a:lnTo>
                  <a:pt x="98" y="135"/>
                </a:lnTo>
                <a:lnTo>
                  <a:pt x="100" y="136"/>
                </a:lnTo>
                <a:lnTo>
                  <a:pt x="100" y="138"/>
                </a:lnTo>
                <a:lnTo>
                  <a:pt x="101" y="141"/>
                </a:lnTo>
                <a:lnTo>
                  <a:pt x="101" y="141"/>
                </a:lnTo>
                <a:lnTo>
                  <a:pt x="107" y="141"/>
                </a:lnTo>
                <a:lnTo>
                  <a:pt x="106" y="139"/>
                </a:lnTo>
                <a:lnTo>
                  <a:pt x="105" y="136"/>
                </a:lnTo>
                <a:lnTo>
                  <a:pt x="105" y="135"/>
                </a:lnTo>
                <a:lnTo>
                  <a:pt x="103" y="134"/>
                </a:lnTo>
                <a:lnTo>
                  <a:pt x="106" y="130"/>
                </a:lnTo>
                <a:lnTo>
                  <a:pt x="110" y="129"/>
                </a:lnTo>
                <a:lnTo>
                  <a:pt x="112" y="129"/>
                </a:lnTo>
                <a:lnTo>
                  <a:pt x="115" y="128"/>
                </a:lnTo>
                <a:lnTo>
                  <a:pt x="117" y="126"/>
                </a:lnTo>
                <a:lnTo>
                  <a:pt x="121" y="126"/>
                </a:lnTo>
                <a:lnTo>
                  <a:pt x="122" y="130"/>
                </a:lnTo>
                <a:lnTo>
                  <a:pt x="121" y="130"/>
                </a:lnTo>
                <a:lnTo>
                  <a:pt x="121" y="130"/>
                </a:lnTo>
                <a:lnTo>
                  <a:pt x="121" y="134"/>
                </a:lnTo>
                <a:lnTo>
                  <a:pt x="126" y="135"/>
                </a:lnTo>
                <a:lnTo>
                  <a:pt x="130" y="135"/>
                </a:lnTo>
                <a:lnTo>
                  <a:pt x="131" y="136"/>
                </a:lnTo>
                <a:lnTo>
                  <a:pt x="134" y="138"/>
                </a:lnTo>
                <a:lnTo>
                  <a:pt x="134" y="139"/>
                </a:lnTo>
                <a:lnTo>
                  <a:pt x="136" y="141"/>
                </a:lnTo>
                <a:lnTo>
                  <a:pt x="136" y="143"/>
                </a:lnTo>
                <a:lnTo>
                  <a:pt x="135" y="144"/>
                </a:lnTo>
                <a:lnTo>
                  <a:pt x="134" y="143"/>
                </a:lnTo>
                <a:lnTo>
                  <a:pt x="131" y="141"/>
                </a:lnTo>
                <a:lnTo>
                  <a:pt x="132" y="140"/>
                </a:lnTo>
                <a:lnTo>
                  <a:pt x="131" y="140"/>
                </a:lnTo>
                <a:lnTo>
                  <a:pt x="130" y="141"/>
                </a:lnTo>
                <a:lnTo>
                  <a:pt x="129" y="144"/>
                </a:lnTo>
                <a:lnTo>
                  <a:pt x="127" y="146"/>
                </a:lnTo>
                <a:lnTo>
                  <a:pt x="129" y="148"/>
                </a:lnTo>
                <a:lnTo>
                  <a:pt x="131" y="146"/>
                </a:lnTo>
                <a:lnTo>
                  <a:pt x="132" y="146"/>
                </a:lnTo>
                <a:lnTo>
                  <a:pt x="135" y="148"/>
                </a:lnTo>
                <a:lnTo>
                  <a:pt x="135" y="150"/>
                </a:lnTo>
                <a:lnTo>
                  <a:pt x="132" y="151"/>
                </a:lnTo>
                <a:lnTo>
                  <a:pt x="130" y="153"/>
                </a:lnTo>
                <a:lnTo>
                  <a:pt x="132" y="155"/>
                </a:lnTo>
                <a:lnTo>
                  <a:pt x="134" y="157"/>
                </a:lnTo>
                <a:lnTo>
                  <a:pt x="136" y="158"/>
                </a:lnTo>
                <a:lnTo>
                  <a:pt x="137" y="159"/>
                </a:lnTo>
                <a:lnTo>
                  <a:pt x="139" y="162"/>
                </a:lnTo>
                <a:lnTo>
                  <a:pt x="139" y="168"/>
                </a:lnTo>
                <a:lnTo>
                  <a:pt x="139" y="165"/>
                </a:lnTo>
                <a:lnTo>
                  <a:pt x="142" y="165"/>
                </a:lnTo>
                <a:lnTo>
                  <a:pt x="144" y="168"/>
                </a:lnTo>
                <a:lnTo>
                  <a:pt x="145" y="169"/>
                </a:lnTo>
                <a:lnTo>
                  <a:pt x="144" y="172"/>
                </a:lnTo>
                <a:lnTo>
                  <a:pt x="142" y="173"/>
                </a:lnTo>
                <a:lnTo>
                  <a:pt x="144" y="175"/>
                </a:lnTo>
                <a:lnTo>
                  <a:pt x="144" y="177"/>
                </a:lnTo>
                <a:lnTo>
                  <a:pt x="145" y="175"/>
                </a:lnTo>
                <a:lnTo>
                  <a:pt x="146" y="174"/>
                </a:lnTo>
                <a:lnTo>
                  <a:pt x="149" y="172"/>
                </a:lnTo>
                <a:lnTo>
                  <a:pt x="150" y="169"/>
                </a:lnTo>
                <a:lnTo>
                  <a:pt x="153" y="169"/>
                </a:lnTo>
                <a:lnTo>
                  <a:pt x="153" y="168"/>
                </a:lnTo>
                <a:lnTo>
                  <a:pt x="156" y="169"/>
                </a:lnTo>
                <a:lnTo>
                  <a:pt x="159" y="170"/>
                </a:lnTo>
                <a:lnTo>
                  <a:pt x="160" y="172"/>
                </a:lnTo>
                <a:lnTo>
                  <a:pt x="161" y="173"/>
                </a:lnTo>
                <a:lnTo>
                  <a:pt x="160" y="174"/>
                </a:lnTo>
                <a:lnTo>
                  <a:pt x="160" y="175"/>
                </a:lnTo>
                <a:lnTo>
                  <a:pt x="158" y="178"/>
                </a:lnTo>
                <a:lnTo>
                  <a:pt x="159" y="180"/>
                </a:lnTo>
                <a:lnTo>
                  <a:pt x="160" y="179"/>
                </a:lnTo>
                <a:lnTo>
                  <a:pt x="160" y="182"/>
                </a:lnTo>
                <a:lnTo>
                  <a:pt x="160" y="184"/>
                </a:lnTo>
                <a:lnTo>
                  <a:pt x="159" y="184"/>
                </a:lnTo>
                <a:lnTo>
                  <a:pt x="160" y="186"/>
                </a:lnTo>
                <a:lnTo>
                  <a:pt x="163" y="188"/>
                </a:lnTo>
                <a:lnTo>
                  <a:pt x="165" y="191"/>
                </a:lnTo>
                <a:lnTo>
                  <a:pt x="166" y="192"/>
                </a:lnTo>
                <a:lnTo>
                  <a:pt x="168" y="194"/>
                </a:lnTo>
                <a:lnTo>
                  <a:pt x="166" y="197"/>
                </a:lnTo>
                <a:lnTo>
                  <a:pt x="165" y="198"/>
                </a:lnTo>
                <a:lnTo>
                  <a:pt x="164" y="198"/>
                </a:lnTo>
                <a:lnTo>
                  <a:pt x="164" y="199"/>
                </a:lnTo>
                <a:lnTo>
                  <a:pt x="161" y="198"/>
                </a:lnTo>
                <a:lnTo>
                  <a:pt x="161" y="198"/>
                </a:lnTo>
                <a:lnTo>
                  <a:pt x="161" y="197"/>
                </a:lnTo>
                <a:lnTo>
                  <a:pt x="159" y="197"/>
                </a:lnTo>
                <a:lnTo>
                  <a:pt x="155" y="196"/>
                </a:lnTo>
                <a:lnTo>
                  <a:pt x="154" y="194"/>
                </a:lnTo>
                <a:lnTo>
                  <a:pt x="154" y="196"/>
                </a:lnTo>
                <a:lnTo>
                  <a:pt x="156" y="197"/>
                </a:lnTo>
                <a:lnTo>
                  <a:pt x="160" y="198"/>
                </a:lnTo>
                <a:lnTo>
                  <a:pt x="160" y="201"/>
                </a:lnTo>
                <a:lnTo>
                  <a:pt x="161" y="203"/>
                </a:lnTo>
                <a:lnTo>
                  <a:pt x="161" y="204"/>
                </a:lnTo>
                <a:lnTo>
                  <a:pt x="161" y="208"/>
                </a:lnTo>
                <a:lnTo>
                  <a:pt x="163" y="211"/>
                </a:lnTo>
                <a:lnTo>
                  <a:pt x="163" y="212"/>
                </a:lnTo>
                <a:lnTo>
                  <a:pt x="163" y="212"/>
                </a:lnTo>
                <a:lnTo>
                  <a:pt x="161" y="213"/>
                </a:lnTo>
                <a:lnTo>
                  <a:pt x="160" y="212"/>
                </a:lnTo>
                <a:lnTo>
                  <a:pt x="159" y="212"/>
                </a:lnTo>
                <a:lnTo>
                  <a:pt x="159" y="212"/>
                </a:lnTo>
                <a:lnTo>
                  <a:pt x="156" y="211"/>
                </a:lnTo>
                <a:lnTo>
                  <a:pt x="155" y="208"/>
                </a:lnTo>
                <a:lnTo>
                  <a:pt x="155" y="207"/>
                </a:lnTo>
                <a:lnTo>
                  <a:pt x="153" y="208"/>
                </a:lnTo>
                <a:lnTo>
                  <a:pt x="153" y="211"/>
                </a:lnTo>
                <a:lnTo>
                  <a:pt x="151" y="212"/>
                </a:lnTo>
                <a:lnTo>
                  <a:pt x="151" y="209"/>
                </a:lnTo>
                <a:lnTo>
                  <a:pt x="150" y="207"/>
                </a:lnTo>
                <a:lnTo>
                  <a:pt x="149" y="204"/>
                </a:lnTo>
                <a:lnTo>
                  <a:pt x="150" y="203"/>
                </a:lnTo>
                <a:lnTo>
                  <a:pt x="148" y="204"/>
                </a:lnTo>
                <a:lnTo>
                  <a:pt x="145" y="206"/>
                </a:lnTo>
                <a:lnTo>
                  <a:pt x="142" y="206"/>
                </a:lnTo>
                <a:lnTo>
                  <a:pt x="140" y="207"/>
                </a:lnTo>
                <a:lnTo>
                  <a:pt x="140" y="208"/>
                </a:lnTo>
                <a:lnTo>
                  <a:pt x="141" y="207"/>
                </a:lnTo>
                <a:lnTo>
                  <a:pt x="144" y="209"/>
                </a:lnTo>
                <a:lnTo>
                  <a:pt x="145" y="213"/>
                </a:lnTo>
                <a:lnTo>
                  <a:pt x="142" y="215"/>
                </a:lnTo>
                <a:lnTo>
                  <a:pt x="142" y="217"/>
                </a:lnTo>
                <a:lnTo>
                  <a:pt x="144" y="218"/>
                </a:lnTo>
                <a:lnTo>
                  <a:pt x="144" y="218"/>
                </a:lnTo>
                <a:lnTo>
                  <a:pt x="145" y="220"/>
                </a:lnTo>
                <a:lnTo>
                  <a:pt x="148" y="218"/>
                </a:lnTo>
                <a:lnTo>
                  <a:pt x="149" y="218"/>
                </a:lnTo>
                <a:lnTo>
                  <a:pt x="151" y="217"/>
                </a:lnTo>
                <a:lnTo>
                  <a:pt x="153" y="215"/>
                </a:lnTo>
                <a:lnTo>
                  <a:pt x="154" y="215"/>
                </a:lnTo>
                <a:lnTo>
                  <a:pt x="155" y="213"/>
                </a:lnTo>
                <a:lnTo>
                  <a:pt x="154" y="217"/>
                </a:lnTo>
                <a:lnTo>
                  <a:pt x="154" y="218"/>
                </a:lnTo>
                <a:lnTo>
                  <a:pt x="155" y="220"/>
                </a:lnTo>
                <a:lnTo>
                  <a:pt x="156" y="221"/>
                </a:lnTo>
                <a:lnTo>
                  <a:pt x="156" y="225"/>
                </a:lnTo>
                <a:lnTo>
                  <a:pt x="159" y="225"/>
                </a:lnTo>
                <a:lnTo>
                  <a:pt x="160" y="222"/>
                </a:lnTo>
                <a:lnTo>
                  <a:pt x="160" y="225"/>
                </a:lnTo>
                <a:lnTo>
                  <a:pt x="160" y="225"/>
                </a:lnTo>
                <a:lnTo>
                  <a:pt x="161" y="225"/>
                </a:lnTo>
                <a:lnTo>
                  <a:pt x="163" y="226"/>
                </a:lnTo>
                <a:lnTo>
                  <a:pt x="165" y="226"/>
                </a:lnTo>
                <a:lnTo>
                  <a:pt x="163" y="227"/>
                </a:lnTo>
                <a:lnTo>
                  <a:pt x="164" y="228"/>
                </a:lnTo>
                <a:lnTo>
                  <a:pt x="166" y="230"/>
                </a:lnTo>
                <a:lnTo>
                  <a:pt x="168" y="231"/>
                </a:lnTo>
                <a:lnTo>
                  <a:pt x="170" y="231"/>
                </a:lnTo>
                <a:lnTo>
                  <a:pt x="171" y="232"/>
                </a:lnTo>
                <a:lnTo>
                  <a:pt x="171" y="232"/>
                </a:lnTo>
                <a:lnTo>
                  <a:pt x="171" y="232"/>
                </a:lnTo>
                <a:lnTo>
                  <a:pt x="171" y="235"/>
                </a:lnTo>
                <a:lnTo>
                  <a:pt x="173" y="235"/>
                </a:lnTo>
                <a:lnTo>
                  <a:pt x="171" y="237"/>
                </a:lnTo>
                <a:lnTo>
                  <a:pt x="171" y="238"/>
                </a:lnTo>
                <a:lnTo>
                  <a:pt x="171" y="240"/>
                </a:lnTo>
                <a:lnTo>
                  <a:pt x="170" y="241"/>
                </a:lnTo>
                <a:lnTo>
                  <a:pt x="170" y="241"/>
                </a:lnTo>
                <a:lnTo>
                  <a:pt x="166" y="240"/>
                </a:lnTo>
                <a:lnTo>
                  <a:pt x="165" y="238"/>
                </a:lnTo>
                <a:lnTo>
                  <a:pt x="163" y="240"/>
                </a:lnTo>
                <a:lnTo>
                  <a:pt x="161" y="241"/>
                </a:lnTo>
                <a:lnTo>
                  <a:pt x="159" y="240"/>
                </a:lnTo>
                <a:lnTo>
                  <a:pt x="158" y="241"/>
                </a:lnTo>
                <a:lnTo>
                  <a:pt x="156" y="247"/>
                </a:lnTo>
                <a:lnTo>
                  <a:pt x="156" y="250"/>
                </a:lnTo>
                <a:lnTo>
                  <a:pt x="158" y="252"/>
                </a:lnTo>
                <a:lnTo>
                  <a:pt x="158" y="254"/>
                </a:lnTo>
                <a:lnTo>
                  <a:pt x="159" y="257"/>
                </a:lnTo>
                <a:lnTo>
                  <a:pt x="160" y="259"/>
                </a:lnTo>
                <a:lnTo>
                  <a:pt x="163" y="259"/>
                </a:lnTo>
                <a:lnTo>
                  <a:pt x="164" y="259"/>
                </a:lnTo>
                <a:lnTo>
                  <a:pt x="166" y="261"/>
                </a:lnTo>
                <a:lnTo>
                  <a:pt x="169" y="262"/>
                </a:lnTo>
                <a:lnTo>
                  <a:pt x="171" y="266"/>
                </a:lnTo>
                <a:lnTo>
                  <a:pt x="173" y="267"/>
                </a:lnTo>
                <a:lnTo>
                  <a:pt x="174" y="267"/>
                </a:lnTo>
                <a:lnTo>
                  <a:pt x="174" y="266"/>
                </a:lnTo>
                <a:lnTo>
                  <a:pt x="173" y="264"/>
                </a:lnTo>
                <a:lnTo>
                  <a:pt x="171" y="262"/>
                </a:lnTo>
                <a:lnTo>
                  <a:pt x="169" y="260"/>
                </a:lnTo>
                <a:lnTo>
                  <a:pt x="168" y="259"/>
                </a:lnTo>
                <a:lnTo>
                  <a:pt x="166" y="257"/>
                </a:lnTo>
                <a:lnTo>
                  <a:pt x="165" y="256"/>
                </a:lnTo>
                <a:lnTo>
                  <a:pt x="164" y="254"/>
                </a:lnTo>
                <a:lnTo>
                  <a:pt x="163" y="252"/>
                </a:lnTo>
                <a:lnTo>
                  <a:pt x="163" y="249"/>
                </a:lnTo>
                <a:lnTo>
                  <a:pt x="163" y="247"/>
                </a:lnTo>
                <a:lnTo>
                  <a:pt x="164" y="249"/>
                </a:lnTo>
                <a:lnTo>
                  <a:pt x="166" y="246"/>
                </a:lnTo>
                <a:lnTo>
                  <a:pt x="165" y="246"/>
                </a:lnTo>
                <a:lnTo>
                  <a:pt x="166" y="244"/>
                </a:lnTo>
                <a:lnTo>
                  <a:pt x="169" y="245"/>
                </a:lnTo>
                <a:lnTo>
                  <a:pt x="171" y="244"/>
                </a:lnTo>
                <a:lnTo>
                  <a:pt x="173" y="244"/>
                </a:lnTo>
                <a:lnTo>
                  <a:pt x="173" y="245"/>
                </a:lnTo>
                <a:lnTo>
                  <a:pt x="174" y="247"/>
                </a:lnTo>
                <a:lnTo>
                  <a:pt x="174" y="250"/>
                </a:lnTo>
                <a:lnTo>
                  <a:pt x="174" y="252"/>
                </a:lnTo>
                <a:lnTo>
                  <a:pt x="174" y="256"/>
                </a:lnTo>
                <a:lnTo>
                  <a:pt x="174" y="259"/>
                </a:lnTo>
                <a:lnTo>
                  <a:pt x="175" y="261"/>
                </a:lnTo>
                <a:lnTo>
                  <a:pt x="178" y="262"/>
                </a:lnTo>
                <a:lnTo>
                  <a:pt x="179" y="265"/>
                </a:lnTo>
                <a:lnTo>
                  <a:pt x="182" y="267"/>
                </a:lnTo>
                <a:lnTo>
                  <a:pt x="183" y="267"/>
                </a:lnTo>
                <a:lnTo>
                  <a:pt x="182" y="269"/>
                </a:lnTo>
                <a:lnTo>
                  <a:pt x="182" y="267"/>
                </a:lnTo>
                <a:lnTo>
                  <a:pt x="183" y="269"/>
                </a:lnTo>
                <a:lnTo>
                  <a:pt x="184" y="270"/>
                </a:lnTo>
                <a:lnTo>
                  <a:pt x="187" y="271"/>
                </a:lnTo>
                <a:lnTo>
                  <a:pt x="188" y="270"/>
                </a:lnTo>
                <a:lnTo>
                  <a:pt x="190" y="270"/>
                </a:lnTo>
                <a:lnTo>
                  <a:pt x="192" y="271"/>
                </a:lnTo>
                <a:lnTo>
                  <a:pt x="190" y="273"/>
                </a:lnTo>
                <a:lnTo>
                  <a:pt x="190" y="273"/>
                </a:lnTo>
                <a:lnTo>
                  <a:pt x="193" y="274"/>
                </a:lnTo>
                <a:lnTo>
                  <a:pt x="193" y="275"/>
                </a:lnTo>
                <a:lnTo>
                  <a:pt x="192" y="274"/>
                </a:lnTo>
                <a:lnTo>
                  <a:pt x="189" y="274"/>
                </a:lnTo>
                <a:lnTo>
                  <a:pt x="189" y="275"/>
                </a:lnTo>
                <a:lnTo>
                  <a:pt x="189" y="276"/>
                </a:lnTo>
                <a:lnTo>
                  <a:pt x="188" y="278"/>
                </a:lnTo>
                <a:lnTo>
                  <a:pt x="188" y="280"/>
                </a:lnTo>
                <a:lnTo>
                  <a:pt x="185" y="281"/>
                </a:lnTo>
                <a:lnTo>
                  <a:pt x="182" y="281"/>
                </a:lnTo>
                <a:lnTo>
                  <a:pt x="179" y="283"/>
                </a:lnTo>
                <a:lnTo>
                  <a:pt x="179" y="286"/>
                </a:lnTo>
                <a:lnTo>
                  <a:pt x="178" y="289"/>
                </a:lnTo>
                <a:lnTo>
                  <a:pt x="178" y="291"/>
                </a:lnTo>
                <a:lnTo>
                  <a:pt x="177" y="294"/>
                </a:lnTo>
                <a:lnTo>
                  <a:pt x="177" y="296"/>
                </a:lnTo>
                <a:lnTo>
                  <a:pt x="174" y="299"/>
                </a:lnTo>
                <a:lnTo>
                  <a:pt x="171" y="304"/>
                </a:lnTo>
                <a:lnTo>
                  <a:pt x="171" y="308"/>
                </a:lnTo>
                <a:lnTo>
                  <a:pt x="173" y="310"/>
                </a:lnTo>
                <a:lnTo>
                  <a:pt x="173" y="314"/>
                </a:lnTo>
                <a:lnTo>
                  <a:pt x="171" y="315"/>
                </a:lnTo>
                <a:lnTo>
                  <a:pt x="170" y="317"/>
                </a:lnTo>
                <a:lnTo>
                  <a:pt x="170" y="322"/>
                </a:lnTo>
                <a:lnTo>
                  <a:pt x="168" y="322"/>
                </a:lnTo>
                <a:lnTo>
                  <a:pt x="168" y="323"/>
                </a:lnTo>
                <a:lnTo>
                  <a:pt x="169" y="324"/>
                </a:lnTo>
                <a:lnTo>
                  <a:pt x="170" y="327"/>
                </a:lnTo>
                <a:lnTo>
                  <a:pt x="173" y="327"/>
                </a:lnTo>
                <a:lnTo>
                  <a:pt x="175" y="329"/>
                </a:lnTo>
                <a:lnTo>
                  <a:pt x="177" y="332"/>
                </a:lnTo>
                <a:lnTo>
                  <a:pt x="177" y="334"/>
                </a:lnTo>
                <a:lnTo>
                  <a:pt x="175" y="332"/>
                </a:lnTo>
                <a:lnTo>
                  <a:pt x="174" y="333"/>
                </a:lnTo>
                <a:lnTo>
                  <a:pt x="173" y="332"/>
                </a:lnTo>
                <a:lnTo>
                  <a:pt x="170" y="332"/>
                </a:lnTo>
                <a:lnTo>
                  <a:pt x="169" y="333"/>
                </a:lnTo>
                <a:lnTo>
                  <a:pt x="169" y="334"/>
                </a:lnTo>
                <a:lnTo>
                  <a:pt x="170" y="338"/>
                </a:lnTo>
                <a:lnTo>
                  <a:pt x="170" y="339"/>
                </a:lnTo>
                <a:lnTo>
                  <a:pt x="171" y="343"/>
                </a:lnTo>
                <a:lnTo>
                  <a:pt x="173" y="344"/>
                </a:lnTo>
                <a:lnTo>
                  <a:pt x="174" y="347"/>
                </a:lnTo>
                <a:lnTo>
                  <a:pt x="174" y="348"/>
                </a:lnTo>
                <a:lnTo>
                  <a:pt x="173" y="351"/>
                </a:lnTo>
                <a:lnTo>
                  <a:pt x="174" y="352"/>
                </a:lnTo>
                <a:lnTo>
                  <a:pt x="175" y="353"/>
                </a:lnTo>
                <a:lnTo>
                  <a:pt x="177" y="357"/>
                </a:lnTo>
                <a:lnTo>
                  <a:pt x="178" y="358"/>
                </a:lnTo>
                <a:lnTo>
                  <a:pt x="178" y="362"/>
                </a:lnTo>
                <a:lnTo>
                  <a:pt x="178" y="366"/>
                </a:lnTo>
                <a:lnTo>
                  <a:pt x="174" y="367"/>
                </a:lnTo>
                <a:lnTo>
                  <a:pt x="173" y="368"/>
                </a:lnTo>
                <a:lnTo>
                  <a:pt x="170" y="368"/>
                </a:lnTo>
                <a:lnTo>
                  <a:pt x="168" y="370"/>
                </a:lnTo>
                <a:lnTo>
                  <a:pt x="166" y="371"/>
                </a:lnTo>
                <a:lnTo>
                  <a:pt x="166" y="372"/>
                </a:lnTo>
                <a:lnTo>
                  <a:pt x="169" y="373"/>
                </a:lnTo>
                <a:lnTo>
                  <a:pt x="170" y="375"/>
                </a:lnTo>
                <a:lnTo>
                  <a:pt x="169" y="375"/>
                </a:lnTo>
                <a:lnTo>
                  <a:pt x="168" y="376"/>
                </a:lnTo>
                <a:lnTo>
                  <a:pt x="168" y="377"/>
                </a:lnTo>
                <a:lnTo>
                  <a:pt x="166" y="376"/>
                </a:lnTo>
                <a:lnTo>
                  <a:pt x="166" y="378"/>
                </a:lnTo>
                <a:lnTo>
                  <a:pt x="165" y="376"/>
                </a:lnTo>
                <a:lnTo>
                  <a:pt x="163" y="375"/>
                </a:lnTo>
                <a:lnTo>
                  <a:pt x="161" y="373"/>
                </a:lnTo>
                <a:lnTo>
                  <a:pt x="160" y="372"/>
                </a:lnTo>
                <a:lnTo>
                  <a:pt x="159" y="371"/>
                </a:lnTo>
                <a:lnTo>
                  <a:pt x="156" y="370"/>
                </a:lnTo>
                <a:lnTo>
                  <a:pt x="156" y="371"/>
                </a:lnTo>
                <a:lnTo>
                  <a:pt x="158" y="375"/>
                </a:lnTo>
                <a:lnTo>
                  <a:pt x="155" y="377"/>
                </a:lnTo>
                <a:lnTo>
                  <a:pt x="153" y="377"/>
                </a:lnTo>
                <a:lnTo>
                  <a:pt x="155" y="373"/>
                </a:lnTo>
                <a:lnTo>
                  <a:pt x="154" y="371"/>
                </a:lnTo>
                <a:lnTo>
                  <a:pt x="153" y="368"/>
                </a:lnTo>
                <a:lnTo>
                  <a:pt x="151" y="367"/>
                </a:lnTo>
                <a:lnTo>
                  <a:pt x="153" y="367"/>
                </a:lnTo>
                <a:lnTo>
                  <a:pt x="154" y="367"/>
                </a:lnTo>
                <a:lnTo>
                  <a:pt x="155" y="365"/>
                </a:lnTo>
                <a:lnTo>
                  <a:pt x="156" y="362"/>
                </a:lnTo>
                <a:lnTo>
                  <a:pt x="155" y="361"/>
                </a:lnTo>
                <a:lnTo>
                  <a:pt x="155" y="358"/>
                </a:lnTo>
                <a:lnTo>
                  <a:pt x="156" y="356"/>
                </a:lnTo>
                <a:lnTo>
                  <a:pt x="156" y="353"/>
                </a:lnTo>
                <a:lnTo>
                  <a:pt x="156" y="351"/>
                </a:lnTo>
                <a:lnTo>
                  <a:pt x="158" y="347"/>
                </a:lnTo>
                <a:lnTo>
                  <a:pt x="160" y="344"/>
                </a:lnTo>
                <a:lnTo>
                  <a:pt x="159" y="342"/>
                </a:lnTo>
                <a:lnTo>
                  <a:pt x="156" y="341"/>
                </a:lnTo>
                <a:lnTo>
                  <a:pt x="156" y="339"/>
                </a:lnTo>
                <a:lnTo>
                  <a:pt x="156" y="336"/>
                </a:lnTo>
                <a:lnTo>
                  <a:pt x="155" y="334"/>
                </a:lnTo>
                <a:lnTo>
                  <a:pt x="155" y="332"/>
                </a:lnTo>
                <a:lnTo>
                  <a:pt x="153" y="333"/>
                </a:lnTo>
                <a:lnTo>
                  <a:pt x="151" y="336"/>
                </a:lnTo>
                <a:lnTo>
                  <a:pt x="149" y="338"/>
                </a:lnTo>
                <a:lnTo>
                  <a:pt x="146" y="338"/>
                </a:lnTo>
                <a:lnTo>
                  <a:pt x="144" y="339"/>
                </a:lnTo>
                <a:lnTo>
                  <a:pt x="142" y="341"/>
                </a:lnTo>
                <a:lnTo>
                  <a:pt x="141" y="341"/>
                </a:lnTo>
                <a:lnTo>
                  <a:pt x="142" y="338"/>
                </a:lnTo>
                <a:lnTo>
                  <a:pt x="144" y="337"/>
                </a:lnTo>
                <a:lnTo>
                  <a:pt x="148" y="336"/>
                </a:lnTo>
                <a:lnTo>
                  <a:pt x="148" y="334"/>
                </a:lnTo>
                <a:lnTo>
                  <a:pt x="144" y="332"/>
                </a:lnTo>
                <a:lnTo>
                  <a:pt x="144" y="332"/>
                </a:lnTo>
                <a:lnTo>
                  <a:pt x="142" y="332"/>
                </a:lnTo>
                <a:lnTo>
                  <a:pt x="142" y="333"/>
                </a:lnTo>
                <a:lnTo>
                  <a:pt x="141" y="333"/>
                </a:lnTo>
                <a:lnTo>
                  <a:pt x="141" y="330"/>
                </a:lnTo>
                <a:lnTo>
                  <a:pt x="140" y="330"/>
                </a:lnTo>
                <a:lnTo>
                  <a:pt x="139" y="328"/>
                </a:lnTo>
                <a:lnTo>
                  <a:pt x="140" y="325"/>
                </a:lnTo>
                <a:lnTo>
                  <a:pt x="141" y="324"/>
                </a:lnTo>
                <a:lnTo>
                  <a:pt x="142" y="325"/>
                </a:lnTo>
                <a:lnTo>
                  <a:pt x="142" y="328"/>
                </a:lnTo>
                <a:lnTo>
                  <a:pt x="144" y="330"/>
                </a:lnTo>
                <a:lnTo>
                  <a:pt x="145" y="332"/>
                </a:lnTo>
                <a:lnTo>
                  <a:pt x="148" y="334"/>
                </a:lnTo>
                <a:lnTo>
                  <a:pt x="150" y="334"/>
                </a:lnTo>
                <a:lnTo>
                  <a:pt x="150" y="328"/>
                </a:lnTo>
                <a:lnTo>
                  <a:pt x="150" y="325"/>
                </a:lnTo>
                <a:lnTo>
                  <a:pt x="149" y="324"/>
                </a:lnTo>
                <a:lnTo>
                  <a:pt x="149" y="320"/>
                </a:lnTo>
                <a:lnTo>
                  <a:pt x="149" y="317"/>
                </a:lnTo>
                <a:lnTo>
                  <a:pt x="146" y="317"/>
                </a:lnTo>
                <a:lnTo>
                  <a:pt x="146" y="315"/>
                </a:lnTo>
                <a:lnTo>
                  <a:pt x="145" y="315"/>
                </a:lnTo>
                <a:lnTo>
                  <a:pt x="144" y="313"/>
                </a:lnTo>
                <a:lnTo>
                  <a:pt x="145" y="310"/>
                </a:lnTo>
                <a:lnTo>
                  <a:pt x="146" y="314"/>
                </a:lnTo>
                <a:lnTo>
                  <a:pt x="148" y="315"/>
                </a:lnTo>
                <a:lnTo>
                  <a:pt x="149" y="315"/>
                </a:lnTo>
                <a:lnTo>
                  <a:pt x="150" y="318"/>
                </a:lnTo>
                <a:lnTo>
                  <a:pt x="151" y="317"/>
                </a:lnTo>
                <a:lnTo>
                  <a:pt x="154" y="314"/>
                </a:lnTo>
                <a:lnTo>
                  <a:pt x="155" y="310"/>
                </a:lnTo>
                <a:lnTo>
                  <a:pt x="161" y="310"/>
                </a:lnTo>
                <a:lnTo>
                  <a:pt x="163" y="310"/>
                </a:lnTo>
                <a:lnTo>
                  <a:pt x="163" y="308"/>
                </a:lnTo>
                <a:lnTo>
                  <a:pt x="161" y="305"/>
                </a:lnTo>
                <a:lnTo>
                  <a:pt x="160" y="304"/>
                </a:lnTo>
                <a:lnTo>
                  <a:pt x="161" y="303"/>
                </a:lnTo>
                <a:lnTo>
                  <a:pt x="161" y="300"/>
                </a:lnTo>
                <a:lnTo>
                  <a:pt x="159" y="296"/>
                </a:lnTo>
                <a:lnTo>
                  <a:pt x="159" y="293"/>
                </a:lnTo>
                <a:lnTo>
                  <a:pt x="158" y="290"/>
                </a:lnTo>
                <a:lnTo>
                  <a:pt x="156" y="288"/>
                </a:lnTo>
                <a:lnTo>
                  <a:pt x="155" y="286"/>
                </a:lnTo>
                <a:lnTo>
                  <a:pt x="151" y="286"/>
                </a:lnTo>
                <a:lnTo>
                  <a:pt x="150" y="284"/>
                </a:lnTo>
                <a:lnTo>
                  <a:pt x="148" y="285"/>
                </a:lnTo>
                <a:lnTo>
                  <a:pt x="150" y="286"/>
                </a:lnTo>
                <a:lnTo>
                  <a:pt x="151" y="288"/>
                </a:lnTo>
                <a:lnTo>
                  <a:pt x="151" y="290"/>
                </a:lnTo>
                <a:lnTo>
                  <a:pt x="153" y="291"/>
                </a:lnTo>
                <a:lnTo>
                  <a:pt x="153" y="296"/>
                </a:lnTo>
                <a:lnTo>
                  <a:pt x="153" y="299"/>
                </a:lnTo>
                <a:lnTo>
                  <a:pt x="153" y="300"/>
                </a:lnTo>
                <a:lnTo>
                  <a:pt x="151" y="300"/>
                </a:lnTo>
                <a:lnTo>
                  <a:pt x="153" y="295"/>
                </a:lnTo>
                <a:lnTo>
                  <a:pt x="149" y="296"/>
                </a:lnTo>
                <a:lnTo>
                  <a:pt x="146" y="298"/>
                </a:lnTo>
                <a:lnTo>
                  <a:pt x="145" y="300"/>
                </a:lnTo>
                <a:lnTo>
                  <a:pt x="144" y="302"/>
                </a:lnTo>
                <a:lnTo>
                  <a:pt x="141" y="303"/>
                </a:lnTo>
                <a:lnTo>
                  <a:pt x="141" y="304"/>
                </a:lnTo>
                <a:lnTo>
                  <a:pt x="139" y="307"/>
                </a:lnTo>
                <a:lnTo>
                  <a:pt x="137" y="308"/>
                </a:lnTo>
                <a:lnTo>
                  <a:pt x="136" y="310"/>
                </a:lnTo>
                <a:lnTo>
                  <a:pt x="136" y="313"/>
                </a:lnTo>
                <a:lnTo>
                  <a:pt x="135" y="315"/>
                </a:lnTo>
                <a:lnTo>
                  <a:pt x="135" y="320"/>
                </a:lnTo>
                <a:lnTo>
                  <a:pt x="132" y="322"/>
                </a:lnTo>
                <a:lnTo>
                  <a:pt x="130" y="323"/>
                </a:lnTo>
                <a:lnTo>
                  <a:pt x="129" y="324"/>
                </a:lnTo>
                <a:lnTo>
                  <a:pt x="126" y="325"/>
                </a:lnTo>
                <a:lnTo>
                  <a:pt x="126" y="323"/>
                </a:lnTo>
                <a:lnTo>
                  <a:pt x="124" y="325"/>
                </a:lnTo>
                <a:lnTo>
                  <a:pt x="122" y="327"/>
                </a:lnTo>
                <a:lnTo>
                  <a:pt x="120" y="327"/>
                </a:lnTo>
                <a:lnTo>
                  <a:pt x="117" y="328"/>
                </a:lnTo>
                <a:lnTo>
                  <a:pt x="117" y="330"/>
                </a:lnTo>
                <a:lnTo>
                  <a:pt x="116" y="332"/>
                </a:lnTo>
                <a:lnTo>
                  <a:pt x="112" y="333"/>
                </a:lnTo>
                <a:lnTo>
                  <a:pt x="112" y="336"/>
                </a:lnTo>
                <a:lnTo>
                  <a:pt x="111" y="337"/>
                </a:lnTo>
                <a:lnTo>
                  <a:pt x="108" y="339"/>
                </a:lnTo>
                <a:lnTo>
                  <a:pt x="107" y="341"/>
                </a:lnTo>
                <a:lnTo>
                  <a:pt x="106" y="343"/>
                </a:lnTo>
                <a:lnTo>
                  <a:pt x="105" y="347"/>
                </a:lnTo>
                <a:lnTo>
                  <a:pt x="103" y="348"/>
                </a:lnTo>
                <a:lnTo>
                  <a:pt x="102" y="351"/>
                </a:lnTo>
                <a:lnTo>
                  <a:pt x="102" y="351"/>
                </a:lnTo>
                <a:lnTo>
                  <a:pt x="101" y="352"/>
                </a:lnTo>
                <a:lnTo>
                  <a:pt x="100" y="354"/>
                </a:lnTo>
                <a:lnTo>
                  <a:pt x="98" y="357"/>
                </a:lnTo>
                <a:lnTo>
                  <a:pt x="97" y="358"/>
                </a:lnTo>
                <a:lnTo>
                  <a:pt x="97" y="361"/>
                </a:lnTo>
                <a:lnTo>
                  <a:pt x="100" y="362"/>
                </a:lnTo>
                <a:lnTo>
                  <a:pt x="102" y="362"/>
                </a:lnTo>
                <a:lnTo>
                  <a:pt x="103" y="363"/>
                </a:lnTo>
                <a:lnTo>
                  <a:pt x="102" y="365"/>
                </a:lnTo>
                <a:lnTo>
                  <a:pt x="101" y="365"/>
                </a:lnTo>
                <a:lnTo>
                  <a:pt x="98" y="363"/>
                </a:lnTo>
                <a:lnTo>
                  <a:pt x="97" y="366"/>
                </a:lnTo>
                <a:lnTo>
                  <a:pt x="95" y="366"/>
                </a:lnTo>
                <a:lnTo>
                  <a:pt x="93" y="365"/>
                </a:lnTo>
                <a:lnTo>
                  <a:pt x="93" y="362"/>
                </a:lnTo>
                <a:lnTo>
                  <a:pt x="95" y="359"/>
                </a:lnTo>
                <a:lnTo>
                  <a:pt x="95" y="357"/>
                </a:lnTo>
                <a:lnTo>
                  <a:pt x="96" y="354"/>
                </a:lnTo>
                <a:lnTo>
                  <a:pt x="97" y="352"/>
                </a:lnTo>
                <a:lnTo>
                  <a:pt x="97" y="349"/>
                </a:lnTo>
                <a:lnTo>
                  <a:pt x="100" y="349"/>
                </a:lnTo>
                <a:lnTo>
                  <a:pt x="101" y="347"/>
                </a:lnTo>
                <a:lnTo>
                  <a:pt x="102" y="344"/>
                </a:lnTo>
                <a:lnTo>
                  <a:pt x="103" y="343"/>
                </a:lnTo>
                <a:lnTo>
                  <a:pt x="105" y="341"/>
                </a:lnTo>
                <a:lnTo>
                  <a:pt x="105" y="339"/>
                </a:lnTo>
                <a:lnTo>
                  <a:pt x="106" y="337"/>
                </a:lnTo>
                <a:lnTo>
                  <a:pt x="107" y="336"/>
                </a:lnTo>
                <a:lnTo>
                  <a:pt x="108" y="333"/>
                </a:lnTo>
                <a:lnTo>
                  <a:pt x="110" y="332"/>
                </a:lnTo>
                <a:lnTo>
                  <a:pt x="111" y="329"/>
                </a:lnTo>
                <a:lnTo>
                  <a:pt x="112" y="328"/>
                </a:lnTo>
                <a:lnTo>
                  <a:pt x="113" y="327"/>
                </a:lnTo>
                <a:lnTo>
                  <a:pt x="116" y="325"/>
                </a:lnTo>
                <a:lnTo>
                  <a:pt x="117" y="324"/>
                </a:lnTo>
                <a:lnTo>
                  <a:pt x="120" y="323"/>
                </a:lnTo>
                <a:lnTo>
                  <a:pt x="120" y="320"/>
                </a:lnTo>
                <a:lnTo>
                  <a:pt x="120" y="318"/>
                </a:lnTo>
                <a:lnTo>
                  <a:pt x="121" y="315"/>
                </a:lnTo>
                <a:lnTo>
                  <a:pt x="122" y="313"/>
                </a:lnTo>
                <a:lnTo>
                  <a:pt x="124" y="312"/>
                </a:lnTo>
                <a:lnTo>
                  <a:pt x="125" y="309"/>
                </a:lnTo>
                <a:lnTo>
                  <a:pt x="124" y="308"/>
                </a:lnTo>
                <a:lnTo>
                  <a:pt x="122" y="303"/>
                </a:lnTo>
                <a:lnTo>
                  <a:pt x="124" y="300"/>
                </a:lnTo>
                <a:lnTo>
                  <a:pt x="125" y="302"/>
                </a:lnTo>
                <a:lnTo>
                  <a:pt x="125" y="305"/>
                </a:lnTo>
                <a:lnTo>
                  <a:pt x="126" y="305"/>
                </a:lnTo>
                <a:lnTo>
                  <a:pt x="127" y="303"/>
                </a:lnTo>
                <a:lnTo>
                  <a:pt x="127" y="300"/>
                </a:lnTo>
                <a:lnTo>
                  <a:pt x="127" y="298"/>
                </a:lnTo>
                <a:lnTo>
                  <a:pt x="129" y="298"/>
                </a:lnTo>
                <a:lnTo>
                  <a:pt x="130" y="300"/>
                </a:lnTo>
                <a:lnTo>
                  <a:pt x="131" y="303"/>
                </a:lnTo>
                <a:lnTo>
                  <a:pt x="130" y="305"/>
                </a:lnTo>
                <a:lnTo>
                  <a:pt x="130" y="308"/>
                </a:lnTo>
                <a:lnTo>
                  <a:pt x="129" y="310"/>
                </a:lnTo>
                <a:lnTo>
                  <a:pt x="129" y="313"/>
                </a:lnTo>
                <a:lnTo>
                  <a:pt x="127" y="317"/>
                </a:lnTo>
                <a:lnTo>
                  <a:pt x="127" y="319"/>
                </a:lnTo>
                <a:lnTo>
                  <a:pt x="129" y="319"/>
                </a:lnTo>
                <a:lnTo>
                  <a:pt x="132" y="318"/>
                </a:lnTo>
                <a:lnTo>
                  <a:pt x="131" y="314"/>
                </a:lnTo>
                <a:lnTo>
                  <a:pt x="132" y="312"/>
                </a:lnTo>
                <a:lnTo>
                  <a:pt x="134" y="310"/>
                </a:lnTo>
                <a:lnTo>
                  <a:pt x="135" y="308"/>
                </a:lnTo>
                <a:lnTo>
                  <a:pt x="135" y="305"/>
                </a:lnTo>
                <a:lnTo>
                  <a:pt x="135" y="303"/>
                </a:lnTo>
                <a:lnTo>
                  <a:pt x="137" y="302"/>
                </a:lnTo>
                <a:lnTo>
                  <a:pt x="140" y="299"/>
                </a:lnTo>
                <a:lnTo>
                  <a:pt x="141" y="298"/>
                </a:lnTo>
                <a:lnTo>
                  <a:pt x="141" y="295"/>
                </a:lnTo>
                <a:lnTo>
                  <a:pt x="142" y="294"/>
                </a:lnTo>
                <a:lnTo>
                  <a:pt x="145" y="29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69" name="Freeform 215"/>
          <p:cNvSpPr>
            <a:spLocks/>
          </p:cNvSpPr>
          <p:nvPr/>
        </p:nvSpPr>
        <p:spPr bwMode="auto">
          <a:xfrm>
            <a:off x="7326246" y="1500057"/>
            <a:ext cx="537104" cy="533764"/>
          </a:xfrm>
          <a:custGeom>
            <a:avLst/>
            <a:gdLst/>
            <a:ahLst/>
            <a:cxnLst>
              <a:cxn ang="0">
                <a:pos x="8" y="141"/>
              </a:cxn>
              <a:cxn ang="0">
                <a:pos x="14" y="143"/>
              </a:cxn>
              <a:cxn ang="0">
                <a:pos x="16" y="146"/>
              </a:cxn>
              <a:cxn ang="0">
                <a:pos x="28" y="137"/>
              </a:cxn>
              <a:cxn ang="0">
                <a:pos x="43" y="131"/>
              </a:cxn>
              <a:cxn ang="0">
                <a:pos x="37" y="135"/>
              </a:cxn>
              <a:cxn ang="0">
                <a:pos x="42" y="141"/>
              </a:cxn>
              <a:cxn ang="0">
                <a:pos x="50" y="140"/>
              </a:cxn>
              <a:cxn ang="0">
                <a:pos x="52" y="125"/>
              </a:cxn>
              <a:cxn ang="0">
                <a:pos x="55" y="131"/>
              </a:cxn>
              <a:cxn ang="0">
                <a:pos x="55" y="136"/>
              </a:cxn>
              <a:cxn ang="0">
                <a:pos x="61" y="137"/>
              </a:cxn>
              <a:cxn ang="0">
                <a:pos x="68" y="140"/>
              </a:cxn>
              <a:cxn ang="0">
                <a:pos x="71" y="137"/>
              </a:cxn>
              <a:cxn ang="0">
                <a:pos x="84" y="126"/>
              </a:cxn>
              <a:cxn ang="0">
                <a:pos x="85" y="102"/>
              </a:cxn>
              <a:cxn ang="0">
                <a:pos x="89" y="118"/>
              </a:cxn>
              <a:cxn ang="0">
                <a:pos x="80" y="137"/>
              </a:cxn>
              <a:cxn ang="0">
                <a:pos x="65" y="145"/>
              </a:cxn>
              <a:cxn ang="0">
                <a:pos x="63" y="151"/>
              </a:cxn>
              <a:cxn ang="0">
                <a:pos x="53" y="159"/>
              </a:cxn>
              <a:cxn ang="0">
                <a:pos x="51" y="165"/>
              </a:cxn>
              <a:cxn ang="0">
                <a:pos x="57" y="172"/>
              </a:cxn>
              <a:cxn ang="0">
                <a:pos x="84" y="181"/>
              </a:cxn>
              <a:cxn ang="0">
                <a:pos x="96" y="190"/>
              </a:cxn>
              <a:cxn ang="0">
                <a:pos x="120" y="198"/>
              </a:cxn>
              <a:cxn ang="0">
                <a:pos x="126" y="200"/>
              </a:cxn>
              <a:cxn ang="0">
                <a:pos x="147" y="209"/>
              </a:cxn>
              <a:cxn ang="0">
                <a:pos x="169" y="217"/>
              </a:cxn>
              <a:cxn ang="0">
                <a:pos x="192" y="223"/>
              </a:cxn>
              <a:cxn ang="0">
                <a:pos x="207" y="220"/>
              </a:cxn>
              <a:cxn ang="0">
                <a:pos x="203" y="228"/>
              </a:cxn>
              <a:cxn ang="0">
                <a:pos x="216" y="229"/>
              </a:cxn>
              <a:cxn ang="0">
                <a:pos x="224" y="219"/>
              </a:cxn>
              <a:cxn ang="0">
                <a:pos x="227" y="213"/>
              </a:cxn>
              <a:cxn ang="0">
                <a:pos x="236" y="217"/>
              </a:cxn>
              <a:cxn ang="0">
                <a:pos x="245" y="210"/>
              </a:cxn>
              <a:cxn ang="0">
                <a:pos x="235" y="195"/>
              </a:cxn>
              <a:cxn ang="0">
                <a:pos x="230" y="180"/>
              </a:cxn>
              <a:cxn ang="0">
                <a:pos x="224" y="180"/>
              </a:cxn>
              <a:cxn ang="0">
                <a:pos x="224" y="194"/>
              </a:cxn>
              <a:cxn ang="0">
                <a:pos x="220" y="195"/>
              </a:cxn>
              <a:cxn ang="0">
                <a:pos x="215" y="174"/>
              </a:cxn>
              <a:cxn ang="0">
                <a:pos x="215" y="171"/>
              </a:cxn>
              <a:cxn ang="0">
                <a:pos x="212" y="157"/>
              </a:cxn>
              <a:cxn ang="0">
                <a:pos x="201" y="146"/>
              </a:cxn>
              <a:cxn ang="0">
                <a:pos x="188" y="133"/>
              </a:cxn>
              <a:cxn ang="0">
                <a:pos x="193" y="137"/>
              </a:cxn>
              <a:cxn ang="0">
                <a:pos x="192" y="125"/>
              </a:cxn>
              <a:cxn ang="0">
                <a:pos x="183" y="116"/>
              </a:cxn>
              <a:cxn ang="0">
                <a:pos x="174" y="107"/>
              </a:cxn>
              <a:cxn ang="0">
                <a:pos x="159" y="99"/>
              </a:cxn>
              <a:cxn ang="0">
                <a:pos x="152" y="93"/>
              </a:cxn>
              <a:cxn ang="0">
                <a:pos x="138" y="89"/>
              </a:cxn>
              <a:cxn ang="0">
                <a:pos x="115" y="83"/>
              </a:cxn>
              <a:cxn ang="0">
                <a:pos x="96" y="72"/>
              </a:cxn>
              <a:cxn ang="0">
                <a:pos x="86" y="64"/>
              </a:cxn>
              <a:cxn ang="0">
                <a:pos x="72" y="45"/>
              </a:cxn>
              <a:cxn ang="0">
                <a:pos x="81" y="41"/>
              </a:cxn>
              <a:cxn ang="0">
                <a:pos x="68" y="26"/>
              </a:cxn>
              <a:cxn ang="0">
                <a:pos x="53" y="11"/>
              </a:cxn>
            </a:cxnLst>
            <a:rect l="0" t="0" r="r" b="b"/>
            <a:pathLst>
              <a:path w="245" h="229">
                <a:moveTo>
                  <a:pt x="0" y="136"/>
                </a:moveTo>
                <a:lnTo>
                  <a:pt x="2" y="136"/>
                </a:lnTo>
                <a:lnTo>
                  <a:pt x="2" y="135"/>
                </a:lnTo>
                <a:lnTo>
                  <a:pt x="4" y="136"/>
                </a:lnTo>
                <a:lnTo>
                  <a:pt x="5" y="137"/>
                </a:lnTo>
                <a:lnTo>
                  <a:pt x="7" y="138"/>
                </a:lnTo>
                <a:lnTo>
                  <a:pt x="7" y="138"/>
                </a:lnTo>
                <a:lnTo>
                  <a:pt x="7" y="140"/>
                </a:lnTo>
                <a:lnTo>
                  <a:pt x="8" y="141"/>
                </a:lnTo>
                <a:lnTo>
                  <a:pt x="8" y="142"/>
                </a:lnTo>
                <a:lnTo>
                  <a:pt x="9" y="142"/>
                </a:lnTo>
                <a:lnTo>
                  <a:pt x="12" y="143"/>
                </a:lnTo>
                <a:lnTo>
                  <a:pt x="13" y="145"/>
                </a:lnTo>
                <a:lnTo>
                  <a:pt x="13" y="145"/>
                </a:lnTo>
                <a:lnTo>
                  <a:pt x="14" y="146"/>
                </a:lnTo>
                <a:lnTo>
                  <a:pt x="16" y="146"/>
                </a:lnTo>
                <a:lnTo>
                  <a:pt x="16" y="145"/>
                </a:lnTo>
                <a:lnTo>
                  <a:pt x="14" y="143"/>
                </a:lnTo>
                <a:lnTo>
                  <a:pt x="12" y="142"/>
                </a:lnTo>
                <a:lnTo>
                  <a:pt x="11" y="142"/>
                </a:lnTo>
                <a:lnTo>
                  <a:pt x="9" y="141"/>
                </a:lnTo>
                <a:lnTo>
                  <a:pt x="9" y="140"/>
                </a:lnTo>
                <a:lnTo>
                  <a:pt x="11" y="138"/>
                </a:lnTo>
                <a:lnTo>
                  <a:pt x="12" y="141"/>
                </a:lnTo>
                <a:lnTo>
                  <a:pt x="13" y="142"/>
                </a:lnTo>
                <a:lnTo>
                  <a:pt x="16" y="143"/>
                </a:lnTo>
                <a:lnTo>
                  <a:pt x="16" y="146"/>
                </a:lnTo>
                <a:lnTo>
                  <a:pt x="17" y="146"/>
                </a:lnTo>
                <a:lnTo>
                  <a:pt x="17" y="146"/>
                </a:lnTo>
                <a:lnTo>
                  <a:pt x="19" y="146"/>
                </a:lnTo>
                <a:lnTo>
                  <a:pt x="21" y="146"/>
                </a:lnTo>
                <a:lnTo>
                  <a:pt x="21" y="145"/>
                </a:lnTo>
                <a:lnTo>
                  <a:pt x="23" y="143"/>
                </a:lnTo>
                <a:lnTo>
                  <a:pt x="26" y="140"/>
                </a:lnTo>
                <a:lnTo>
                  <a:pt x="27" y="140"/>
                </a:lnTo>
                <a:lnTo>
                  <a:pt x="28" y="137"/>
                </a:lnTo>
                <a:lnTo>
                  <a:pt x="31" y="136"/>
                </a:lnTo>
                <a:lnTo>
                  <a:pt x="32" y="135"/>
                </a:lnTo>
                <a:lnTo>
                  <a:pt x="32" y="132"/>
                </a:lnTo>
                <a:lnTo>
                  <a:pt x="32" y="130"/>
                </a:lnTo>
                <a:lnTo>
                  <a:pt x="33" y="130"/>
                </a:lnTo>
                <a:lnTo>
                  <a:pt x="34" y="131"/>
                </a:lnTo>
                <a:lnTo>
                  <a:pt x="37" y="131"/>
                </a:lnTo>
                <a:lnTo>
                  <a:pt x="38" y="132"/>
                </a:lnTo>
                <a:lnTo>
                  <a:pt x="43" y="131"/>
                </a:lnTo>
                <a:lnTo>
                  <a:pt x="46" y="130"/>
                </a:lnTo>
                <a:lnTo>
                  <a:pt x="48" y="130"/>
                </a:lnTo>
                <a:lnTo>
                  <a:pt x="47" y="131"/>
                </a:lnTo>
                <a:lnTo>
                  <a:pt x="43" y="131"/>
                </a:lnTo>
                <a:lnTo>
                  <a:pt x="41" y="132"/>
                </a:lnTo>
                <a:lnTo>
                  <a:pt x="40" y="132"/>
                </a:lnTo>
                <a:lnTo>
                  <a:pt x="37" y="133"/>
                </a:lnTo>
                <a:lnTo>
                  <a:pt x="36" y="133"/>
                </a:lnTo>
                <a:lnTo>
                  <a:pt x="37" y="135"/>
                </a:lnTo>
                <a:lnTo>
                  <a:pt x="38" y="137"/>
                </a:lnTo>
                <a:lnTo>
                  <a:pt x="37" y="138"/>
                </a:lnTo>
                <a:lnTo>
                  <a:pt x="37" y="140"/>
                </a:lnTo>
                <a:lnTo>
                  <a:pt x="40" y="140"/>
                </a:lnTo>
                <a:lnTo>
                  <a:pt x="41" y="140"/>
                </a:lnTo>
                <a:lnTo>
                  <a:pt x="40" y="141"/>
                </a:lnTo>
                <a:lnTo>
                  <a:pt x="41" y="141"/>
                </a:lnTo>
                <a:lnTo>
                  <a:pt x="41" y="141"/>
                </a:lnTo>
                <a:lnTo>
                  <a:pt x="42" y="141"/>
                </a:lnTo>
                <a:lnTo>
                  <a:pt x="43" y="142"/>
                </a:lnTo>
                <a:lnTo>
                  <a:pt x="46" y="142"/>
                </a:lnTo>
                <a:lnTo>
                  <a:pt x="47" y="141"/>
                </a:lnTo>
                <a:lnTo>
                  <a:pt x="47" y="142"/>
                </a:lnTo>
                <a:lnTo>
                  <a:pt x="46" y="143"/>
                </a:lnTo>
                <a:lnTo>
                  <a:pt x="47" y="142"/>
                </a:lnTo>
                <a:lnTo>
                  <a:pt x="48" y="141"/>
                </a:lnTo>
                <a:lnTo>
                  <a:pt x="48" y="142"/>
                </a:lnTo>
                <a:lnTo>
                  <a:pt x="50" y="140"/>
                </a:lnTo>
                <a:lnTo>
                  <a:pt x="50" y="138"/>
                </a:lnTo>
                <a:lnTo>
                  <a:pt x="48" y="137"/>
                </a:lnTo>
                <a:lnTo>
                  <a:pt x="50" y="133"/>
                </a:lnTo>
                <a:lnTo>
                  <a:pt x="51" y="132"/>
                </a:lnTo>
                <a:lnTo>
                  <a:pt x="53" y="132"/>
                </a:lnTo>
                <a:lnTo>
                  <a:pt x="52" y="128"/>
                </a:lnTo>
                <a:lnTo>
                  <a:pt x="53" y="127"/>
                </a:lnTo>
                <a:lnTo>
                  <a:pt x="53" y="126"/>
                </a:lnTo>
                <a:lnTo>
                  <a:pt x="52" y="125"/>
                </a:lnTo>
                <a:lnTo>
                  <a:pt x="51" y="123"/>
                </a:lnTo>
                <a:lnTo>
                  <a:pt x="48" y="122"/>
                </a:lnTo>
                <a:lnTo>
                  <a:pt x="47" y="122"/>
                </a:lnTo>
                <a:lnTo>
                  <a:pt x="50" y="122"/>
                </a:lnTo>
                <a:lnTo>
                  <a:pt x="51" y="123"/>
                </a:lnTo>
                <a:lnTo>
                  <a:pt x="53" y="125"/>
                </a:lnTo>
                <a:lnTo>
                  <a:pt x="53" y="126"/>
                </a:lnTo>
                <a:lnTo>
                  <a:pt x="55" y="130"/>
                </a:lnTo>
                <a:lnTo>
                  <a:pt x="55" y="131"/>
                </a:lnTo>
                <a:lnTo>
                  <a:pt x="53" y="132"/>
                </a:lnTo>
                <a:lnTo>
                  <a:pt x="51" y="135"/>
                </a:lnTo>
                <a:lnTo>
                  <a:pt x="50" y="136"/>
                </a:lnTo>
                <a:lnTo>
                  <a:pt x="52" y="137"/>
                </a:lnTo>
                <a:lnTo>
                  <a:pt x="53" y="136"/>
                </a:lnTo>
                <a:lnTo>
                  <a:pt x="53" y="133"/>
                </a:lnTo>
                <a:lnTo>
                  <a:pt x="53" y="135"/>
                </a:lnTo>
                <a:lnTo>
                  <a:pt x="55" y="135"/>
                </a:lnTo>
                <a:lnTo>
                  <a:pt x="55" y="136"/>
                </a:lnTo>
                <a:lnTo>
                  <a:pt x="56" y="138"/>
                </a:lnTo>
                <a:lnTo>
                  <a:pt x="58" y="138"/>
                </a:lnTo>
                <a:lnTo>
                  <a:pt x="61" y="137"/>
                </a:lnTo>
                <a:lnTo>
                  <a:pt x="62" y="136"/>
                </a:lnTo>
                <a:lnTo>
                  <a:pt x="63" y="136"/>
                </a:lnTo>
                <a:lnTo>
                  <a:pt x="65" y="136"/>
                </a:lnTo>
                <a:lnTo>
                  <a:pt x="65" y="137"/>
                </a:lnTo>
                <a:lnTo>
                  <a:pt x="62" y="137"/>
                </a:lnTo>
                <a:lnTo>
                  <a:pt x="61" y="137"/>
                </a:lnTo>
                <a:lnTo>
                  <a:pt x="60" y="140"/>
                </a:lnTo>
                <a:lnTo>
                  <a:pt x="61" y="140"/>
                </a:lnTo>
                <a:lnTo>
                  <a:pt x="63" y="140"/>
                </a:lnTo>
                <a:lnTo>
                  <a:pt x="65" y="138"/>
                </a:lnTo>
                <a:lnTo>
                  <a:pt x="65" y="138"/>
                </a:lnTo>
                <a:lnTo>
                  <a:pt x="67" y="138"/>
                </a:lnTo>
                <a:lnTo>
                  <a:pt x="66" y="141"/>
                </a:lnTo>
                <a:lnTo>
                  <a:pt x="66" y="141"/>
                </a:lnTo>
                <a:lnTo>
                  <a:pt x="68" y="140"/>
                </a:lnTo>
                <a:lnTo>
                  <a:pt x="68" y="138"/>
                </a:lnTo>
                <a:lnTo>
                  <a:pt x="68" y="136"/>
                </a:lnTo>
                <a:lnTo>
                  <a:pt x="67" y="135"/>
                </a:lnTo>
                <a:lnTo>
                  <a:pt x="66" y="135"/>
                </a:lnTo>
                <a:lnTo>
                  <a:pt x="63" y="133"/>
                </a:lnTo>
                <a:lnTo>
                  <a:pt x="66" y="132"/>
                </a:lnTo>
                <a:lnTo>
                  <a:pt x="67" y="133"/>
                </a:lnTo>
                <a:lnTo>
                  <a:pt x="68" y="135"/>
                </a:lnTo>
                <a:lnTo>
                  <a:pt x="71" y="137"/>
                </a:lnTo>
                <a:lnTo>
                  <a:pt x="70" y="137"/>
                </a:lnTo>
                <a:lnTo>
                  <a:pt x="74" y="137"/>
                </a:lnTo>
                <a:lnTo>
                  <a:pt x="77" y="137"/>
                </a:lnTo>
                <a:lnTo>
                  <a:pt x="79" y="136"/>
                </a:lnTo>
                <a:lnTo>
                  <a:pt x="81" y="135"/>
                </a:lnTo>
                <a:lnTo>
                  <a:pt x="82" y="132"/>
                </a:lnTo>
                <a:lnTo>
                  <a:pt x="84" y="128"/>
                </a:lnTo>
                <a:lnTo>
                  <a:pt x="81" y="126"/>
                </a:lnTo>
                <a:lnTo>
                  <a:pt x="84" y="126"/>
                </a:lnTo>
                <a:lnTo>
                  <a:pt x="85" y="125"/>
                </a:lnTo>
                <a:lnTo>
                  <a:pt x="86" y="122"/>
                </a:lnTo>
                <a:lnTo>
                  <a:pt x="86" y="119"/>
                </a:lnTo>
                <a:lnTo>
                  <a:pt x="87" y="117"/>
                </a:lnTo>
                <a:lnTo>
                  <a:pt x="89" y="114"/>
                </a:lnTo>
                <a:lnTo>
                  <a:pt x="86" y="112"/>
                </a:lnTo>
                <a:lnTo>
                  <a:pt x="87" y="108"/>
                </a:lnTo>
                <a:lnTo>
                  <a:pt x="86" y="104"/>
                </a:lnTo>
                <a:lnTo>
                  <a:pt x="85" y="102"/>
                </a:lnTo>
                <a:lnTo>
                  <a:pt x="87" y="101"/>
                </a:lnTo>
                <a:lnTo>
                  <a:pt x="87" y="103"/>
                </a:lnTo>
                <a:lnTo>
                  <a:pt x="87" y="104"/>
                </a:lnTo>
                <a:lnTo>
                  <a:pt x="87" y="109"/>
                </a:lnTo>
                <a:lnTo>
                  <a:pt x="89" y="111"/>
                </a:lnTo>
                <a:lnTo>
                  <a:pt x="90" y="113"/>
                </a:lnTo>
                <a:lnTo>
                  <a:pt x="90" y="114"/>
                </a:lnTo>
                <a:lnTo>
                  <a:pt x="90" y="116"/>
                </a:lnTo>
                <a:lnTo>
                  <a:pt x="89" y="118"/>
                </a:lnTo>
                <a:lnTo>
                  <a:pt x="87" y="119"/>
                </a:lnTo>
                <a:lnTo>
                  <a:pt x="87" y="122"/>
                </a:lnTo>
                <a:lnTo>
                  <a:pt x="86" y="125"/>
                </a:lnTo>
                <a:lnTo>
                  <a:pt x="85" y="127"/>
                </a:lnTo>
                <a:lnTo>
                  <a:pt x="85" y="130"/>
                </a:lnTo>
                <a:lnTo>
                  <a:pt x="84" y="132"/>
                </a:lnTo>
                <a:lnTo>
                  <a:pt x="84" y="135"/>
                </a:lnTo>
                <a:lnTo>
                  <a:pt x="81" y="136"/>
                </a:lnTo>
                <a:lnTo>
                  <a:pt x="80" y="137"/>
                </a:lnTo>
                <a:lnTo>
                  <a:pt x="77" y="138"/>
                </a:lnTo>
                <a:lnTo>
                  <a:pt x="74" y="138"/>
                </a:lnTo>
                <a:lnTo>
                  <a:pt x="71" y="140"/>
                </a:lnTo>
                <a:lnTo>
                  <a:pt x="70" y="141"/>
                </a:lnTo>
                <a:lnTo>
                  <a:pt x="70" y="142"/>
                </a:lnTo>
                <a:lnTo>
                  <a:pt x="70" y="143"/>
                </a:lnTo>
                <a:lnTo>
                  <a:pt x="68" y="142"/>
                </a:lnTo>
                <a:lnTo>
                  <a:pt x="66" y="143"/>
                </a:lnTo>
                <a:lnTo>
                  <a:pt x="65" y="145"/>
                </a:lnTo>
                <a:lnTo>
                  <a:pt x="65" y="145"/>
                </a:lnTo>
                <a:lnTo>
                  <a:pt x="66" y="146"/>
                </a:lnTo>
                <a:lnTo>
                  <a:pt x="67" y="146"/>
                </a:lnTo>
                <a:lnTo>
                  <a:pt x="68" y="147"/>
                </a:lnTo>
                <a:lnTo>
                  <a:pt x="67" y="148"/>
                </a:lnTo>
                <a:lnTo>
                  <a:pt x="68" y="150"/>
                </a:lnTo>
                <a:lnTo>
                  <a:pt x="66" y="150"/>
                </a:lnTo>
                <a:lnTo>
                  <a:pt x="65" y="151"/>
                </a:lnTo>
                <a:lnTo>
                  <a:pt x="63" y="151"/>
                </a:lnTo>
                <a:lnTo>
                  <a:pt x="61" y="151"/>
                </a:lnTo>
                <a:lnTo>
                  <a:pt x="60" y="152"/>
                </a:lnTo>
                <a:lnTo>
                  <a:pt x="58" y="154"/>
                </a:lnTo>
                <a:lnTo>
                  <a:pt x="57" y="155"/>
                </a:lnTo>
                <a:lnTo>
                  <a:pt x="56" y="155"/>
                </a:lnTo>
                <a:lnTo>
                  <a:pt x="55" y="156"/>
                </a:lnTo>
                <a:lnTo>
                  <a:pt x="55" y="157"/>
                </a:lnTo>
                <a:lnTo>
                  <a:pt x="55" y="157"/>
                </a:lnTo>
                <a:lnTo>
                  <a:pt x="53" y="159"/>
                </a:lnTo>
                <a:lnTo>
                  <a:pt x="52" y="160"/>
                </a:lnTo>
                <a:lnTo>
                  <a:pt x="51" y="161"/>
                </a:lnTo>
                <a:lnTo>
                  <a:pt x="50" y="161"/>
                </a:lnTo>
                <a:lnTo>
                  <a:pt x="48" y="162"/>
                </a:lnTo>
                <a:lnTo>
                  <a:pt x="47" y="164"/>
                </a:lnTo>
                <a:lnTo>
                  <a:pt x="47" y="165"/>
                </a:lnTo>
                <a:lnTo>
                  <a:pt x="47" y="165"/>
                </a:lnTo>
                <a:lnTo>
                  <a:pt x="50" y="165"/>
                </a:lnTo>
                <a:lnTo>
                  <a:pt x="51" y="165"/>
                </a:lnTo>
                <a:lnTo>
                  <a:pt x="52" y="166"/>
                </a:lnTo>
                <a:lnTo>
                  <a:pt x="53" y="166"/>
                </a:lnTo>
                <a:lnTo>
                  <a:pt x="55" y="164"/>
                </a:lnTo>
                <a:lnTo>
                  <a:pt x="56" y="164"/>
                </a:lnTo>
                <a:lnTo>
                  <a:pt x="56" y="165"/>
                </a:lnTo>
                <a:lnTo>
                  <a:pt x="55" y="166"/>
                </a:lnTo>
                <a:lnTo>
                  <a:pt x="56" y="169"/>
                </a:lnTo>
                <a:lnTo>
                  <a:pt x="56" y="171"/>
                </a:lnTo>
                <a:lnTo>
                  <a:pt x="57" y="172"/>
                </a:lnTo>
                <a:lnTo>
                  <a:pt x="60" y="174"/>
                </a:lnTo>
                <a:lnTo>
                  <a:pt x="62" y="174"/>
                </a:lnTo>
                <a:lnTo>
                  <a:pt x="66" y="175"/>
                </a:lnTo>
                <a:lnTo>
                  <a:pt x="68" y="175"/>
                </a:lnTo>
                <a:lnTo>
                  <a:pt x="72" y="176"/>
                </a:lnTo>
                <a:lnTo>
                  <a:pt x="75" y="177"/>
                </a:lnTo>
                <a:lnTo>
                  <a:pt x="77" y="179"/>
                </a:lnTo>
                <a:lnTo>
                  <a:pt x="80" y="180"/>
                </a:lnTo>
                <a:lnTo>
                  <a:pt x="84" y="181"/>
                </a:lnTo>
                <a:lnTo>
                  <a:pt x="84" y="179"/>
                </a:lnTo>
                <a:lnTo>
                  <a:pt x="84" y="181"/>
                </a:lnTo>
                <a:lnTo>
                  <a:pt x="86" y="183"/>
                </a:lnTo>
                <a:lnTo>
                  <a:pt x="87" y="181"/>
                </a:lnTo>
                <a:lnTo>
                  <a:pt x="89" y="184"/>
                </a:lnTo>
                <a:lnTo>
                  <a:pt x="90" y="185"/>
                </a:lnTo>
                <a:lnTo>
                  <a:pt x="92" y="188"/>
                </a:lnTo>
                <a:lnTo>
                  <a:pt x="95" y="189"/>
                </a:lnTo>
                <a:lnTo>
                  <a:pt x="96" y="190"/>
                </a:lnTo>
                <a:lnTo>
                  <a:pt x="97" y="191"/>
                </a:lnTo>
                <a:lnTo>
                  <a:pt x="101" y="191"/>
                </a:lnTo>
                <a:lnTo>
                  <a:pt x="103" y="193"/>
                </a:lnTo>
                <a:lnTo>
                  <a:pt x="105" y="194"/>
                </a:lnTo>
                <a:lnTo>
                  <a:pt x="108" y="195"/>
                </a:lnTo>
                <a:lnTo>
                  <a:pt x="113" y="195"/>
                </a:lnTo>
                <a:lnTo>
                  <a:pt x="114" y="196"/>
                </a:lnTo>
                <a:lnTo>
                  <a:pt x="118" y="198"/>
                </a:lnTo>
                <a:lnTo>
                  <a:pt x="120" y="198"/>
                </a:lnTo>
                <a:lnTo>
                  <a:pt x="121" y="196"/>
                </a:lnTo>
                <a:lnTo>
                  <a:pt x="124" y="195"/>
                </a:lnTo>
                <a:lnTo>
                  <a:pt x="126" y="194"/>
                </a:lnTo>
                <a:lnTo>
                  <a:pt x="129" y="194"/>
                </a:lnTo>
                <a:lnTo>
                  <a:pt x="129" y="196"/>
                </a:lnTo>
                <a:lnTo>
                  <a:pt x="125" y="198"/>
                </a:lnTo>
                <a:lnTo>
                  <a:pt x="124" y="199"/>
                </a:lnTo>
                <a:lnTo>
                  <a:pt x="124" y="200"/>
                </a:lnTo>
                <a:lnTo>
                  <a:pt x="126" y="200"/>
                </a:lnTo>
                <a:lnTo>
                  <a:pt x="128" y="201"/>
                </a:lnTo>
                <a:lnTo>
                  <a:pt x="130" y="201"/>
                </a:lnTo>
                <a:lnTo>
                  <a:pt x="133" y="203"/>
                </a:lnTo>
                <a:lnTo>
                  <a:pt x="137" y="203"/>
                </a:lnTo>
                <a:lnTo>
                  <a:pt x="139" y="204"/>
                </a:lnTo>
                <a:lnTo>
                  <a:pt x="140" y="205"/>
                </a:lnTo>
                <a:lnTo>
                  <a:pt x="142" y="206"/>
                </a:lnTo>
                <a:lnTo>
                  <a:pt x="144" y="208"/>
                </a:lnTo>
                <a:lnTo>
                  <a:pt x="147" y="209"/>
                </a:lnTo>
                <a:lnTo>
                  <a:pt x="148" y="209"/>
                </a:lnTo>
                <a:lnTo>
                  <a:pt x="152" y="210"/>
                </a:lnTo>
                <a:lnTo>
                  <a:pt x="154" y="212"/>
                </a:lnTo>
                <a:lnTo>
                  <a:pt x="158" y="213"/>
                </a:lnTo>
                <a:lnTo>
                  <a:pt x="161" y="213"/>
                </a:lnTo>
                <a:lnTo>
                  <a:pt x="162" y="214"/>
                </a:lnTo>
                <a:lnTo>
                  <a:pt x="164" y="215"/>
                </a:lnTo>
                <a:lnTo>
                  <a:pt x="167" y="215"/>
                </a:lnTo>
                <a:lnTo>
                  <a:pt x="169" y="217"/>
                </a:lnTo>
                <a:lnTo>
                  <a:pt x="171" y="217"/>
                </a:lnTo>
                <a:lnTo>
                  <a:pt x="173" y="219"/>
                </a:lnTo>
                <a:lnTo>
                  <a:pt x="177" y="219"/>
                </a:lnTo>
                <a:lnTo>
                  <a:pt x="178" y="220"/>
                </a:lnTo>
                <a:lnTo>
                  <a:pt x="183" y="220"/>
                </a:lnTo>
                <a:lnTo>
                  <a:pt x="186" y="222"/>
                </a:lnTo>
                <a:lnTo>
                  <a:pt x="187" y="223"/>
                </a:lnTo>
                <a:lnTo>
                  <a:pt x="190" y="223"/>
                </a:lnTo>
                <a:lnTo>
                  <a:pt x="192" y="223"/>
                </a:lnTo>
                <a:lnTo>
                  <a:pt x="195" y="222"/>
                </a:lnTo>
                <a:lnTo>
                  <a:pt x="198" y="224"/>
                </a:lnTo>
                <a:lnTo>
                  <a:pt x="198" y="223"/>
                </a:lnTo>
                <a:lnTo>
                  <a:pt x="200" y="222"/>
                </a:lnTo>
                <a:lnTo>
                  <a:pt x="201" y="220"/>
                </a:lnTo>
                <a:lnTo>
                  <a:pt x="202" y="220"/>
                </a:lnTo>
                <a:lnTo>
                  <a:pt x="205" y="220"/>
                </a:lnTo>
                <a:lnTo>
                  <a:pt x="206" y="219"/>
                </a:lnTo>
                <a:lnTo>
                  <a:pt x="207" y="220"/>
                </a:lnTo>
                <a:lnTo>
                  <a:pt x="207" y="222"/>
                </a:lnTo>
                <a:lnTo>
                  <a:pt x="206" y="222"/>
                </a:lnTo>
                <a:lnTo>
                  <a:pt x="203" y="222"/>
                </a:lnTo>
                <a:lnTo>
                  <a:pt x="201" y="222"/>
                </a:lnTo>
                <a:lnTo>
                  <a:pt x="201" y="223"/>
                </a:lnTo>
                <a:lnTo>
                  <a:pt x="200" y="224"/>
                </a:lnTo>
                <a:lnTo>
                  <a:pt x="200" y="225"/>
                </a:lnTo>
                <a:lnTo>
                  <a:pt x="201" y="227"/>
                </a:lnTo>
                <a:lnTo>
                  <a:pt x="203" y="228"/>
                </a:lnTo>
                <a:lnTo>
                  <a:pt x="206" y="229"/>
                </a:lnTo>
                <a:lnTo>
                  <a:pt x="207" y="229"/>
                </a:lnTo>
                <a:lnTo>
                  <a:pt x="208" y="228"/>
                </a:lnTo>
                <a:lnTo>
                  <a:pt x="211" y="227"/>
                </a:lnTo>
                <a:lnTo>
                  <a:pt x="212" y="227"/>
                </a:lnTo>
                <a:lnTo>
                  <a:pt x="211" y="228"/>
                </a:lnTo>
                <a:lnTo>
                  <a:pt x="212" y="229"/>
                </a:lnTo>
                <a:lnTo>
                  <a:pt x="213" y="229"/>
                </a:lnTo>
                <a:lnTo>
                  <a:pt x="216" y="229"/>
                </a:lnTo>
                <a:lnTo>
                  <a:pt x="217" y="228"/>
                </a:lnTo>
                <a:lnTo>
                  <a:pt x="216" y="227"/>
                </a:lnTo>
                <a:lnTo>
                  <a:pt x="216" y="225"/>
                </a:lnTo>
                <a:lnTo>
                  <a:pt x="219" y="225"/>
                </a:lnTo>
                <a:lnTo>
                  <a:pt x="217" y="225"/>
                </a:lnTo>
                <a:lnTo>
                  <a:pt x="217" y="223"/>
                </a:lnTo>
                <a:lnTo>
                  <a:pt x="219" y="220"/>
                </a:lnTo>
                <a:lnTo>
                  <a:pt x="222" y="220"/>
                </a:lnTo>
                <a:lnTo>
                  <a:pt x="224" y="219"/>
                </a:lnTo>
                <a:lnTo>
                  <a:pt x="224" y="217"/>
                </a:lnTo>
                <a:lnTo>
                  <a:pt x="225" y="215"/>
                </a:lnTo>
                <a:lnTo>
                  <a:pt x="225" y="214"/>
                </a:lnTo>
                <a:lnTo>
                  <a:pt x="225" y="214"/>
                </a:lnTo>
                <a:lnTo>
                  <a:pt x="226" y="212"/>
                </a:lnTo>
                <a:lnTo>
                  <a:pt x="227" y="210"/>
                </a:lnTo>
                <a:lnTo>
                  <a:pt x="229" y="212"/>
                </a:lnTo>
                <a:lnTo>
                  <a:pt x="229" y="213"/>
                </a:lnTo>
                <a:lnTo>
                  <a:pt x="227" y="213"/>
                </a:lnTo>
                <a:lnTo>
                  <a:pt x="229" y="214"/>
                </a:lnTo>
                <a:lnTo>
                  <a:pt x="230" y="214"/>
                </a:lnTo>
                <a:lnTo>
                  <a:pt x="232" y="215"/>
                </a:lnTo>
                <a:lnTo>
                  <a:pt x="232" y="214"/>
                </a:lnTo>
                <a:lnTo>
                  <a:pt x="235" y="214"/>
                </a:lnTo>
                <a:lnTo>
                  <a:pt x="234" y="214"/>
                </a:lnTo>
                <a:lnTo>
                  <a:pt x="232" y="215"/>
                </a:lnTo>
                <a:lnTo>
                  <a:pt x="234" y="217"/>
                </a:lnTo>
                <a:lnTo>
                  <a:pt x="236" y="217"/>
                </a:lnTo>
                <a:lnTo>
                  <a:pt x="237" y="217"/>
                </a:lnTo>
                <a:lnTo>
                  <a:pt x="239" y="217"/>
                </a:lnTo>
                <a:lnTo>
                  <a:pt x="241" y="217"/>
                </a:lnTo>
                <a:lnTo>
                  <a:pt x="242" y="215"/>
                </a:lnTo>
                <a:lnTo>
                  <a:pt x="241" y="214"/>
                </a:lnTo>
                <a:lnTo>
                  <a:pt x="242" y="213"/>
                </a:lnTo>
                <a:lnTo>
                  <a:pt x="242" y="210"/>
                </a:lnTo>
                <a:lnTo>
                  <a:pt x="244" y="210"/>
                </a:lnTo>
                <a:lnTo>
                  <a:pt x="245" y="210"/>
                </a:lnTo>
                <a:lnTo>
                  <a:pt x="244" y="209"/>
                </a:lnTo>
                <a:lnTo>
                  <a:pt x="242" y="208"/>
                </a:lnTo>
                <a:lnTo>
                  <a:pt x="242" y="205"/>
                </a:lnTo>
                <a:lnTo>
                  <a:pt x="240" y="204"/>
                </a:lnTo>
                <a:lnTo>
                  <a:pt x="239" y="204"/>
                </a:lnTo>
                <a:lnTo>
                  <a:pt x="236" y="203"/>
                </a:lnTo>
                <a:lnTo>
                  <a:pt x="235" y="201"/>
                </a:lnTo>
                <a:lnTo>
                  <a:pt x="235" y="198"/>
                </a:lnTo>
                <a:lnTo>
                  <a:pt x="235" y="195"/>
                </a:lnTo>
                <a:lnTo>
                  <a:pt x="235" y="193"/>
                </a:lnTo>
                <a:lnTo>
                  <a:pt x="235" y="190"/>
                </a:lnTo>
                <a:lnTo>
                  <a:pt x="232" y="191"/>
                </a:lnTo>
                <a:lnTo>
                  <a:pt x="232" y="189"/>
                </a:lnTo>
                <a:lnTo>
                  <a:pt x="231" y="186"/>
                </a:lnTo>
                <a:lnTo>
                  <a:pt x="232" y="184"/>
                </a:lnTo>
                <a:lnTo>
                  <a:pt x="232" y="181"/>
                </a:lnTo>
                <a:lnTo>
                  <a:pt x="231" y="181"/>
                </a:lnTo>
                <a:lnTo>
                  <a:pt x="230" y="180"/>
                </a:lnTo>
                <a:lnTo>
                  <a:pt x="230" y="179"/>
                </a:lnTo>
                <a:lnTo>
                  <a:pt x="232" y="180"/>
                </a:lnTo>
                <a:lnTo>
                  <a:pt x="231" y="179"/>
                </a:lnTo>
                <a:lnTo>
                  <a:pt x="230" y="177"/>
                </a:lnTo>
                <a:lnTo>
                  <a:pt x="227" y="176"/>
                </a:lnTo>
                <a:lnTo>
                  <a:pt x="224" y="177"/>
                </a:lnTo>
                <a:lnTo>
                  <a:pt x="224" y="179"/>
                </a:lnTo>
                <a:lnTo>
                  <a:pt x="222" y="179"/>
                </a:lnTo>
                <a:lnTo>
                  <a:pt x="224" y="180"/>
                </a:lnTo>
                <a:lnTo>
                  <a:pt x="224" y="181"/>
                </a:lnTo>
                <a:lnTo>
                  <a:pt x="227" y="183"/>
                </a:lnTo>
                <a:lnTo>
                  <a:pt x="225" y="184"/>
                </a:lnTo>
                <a:lnTo>
                  <a:pt x="224" y="186"/>
                </a:lnTo>
                <a:lnTo>
                  <a:pt x="224" y="188"/>
                </a:lnTo>
                <a:lnTo>
                  <a:pt x="224" y="190"/>
                </a:lnTo>
                <a:lnTo>
                  <a:pt x="225" y="191"/>
                </a:lnTo>
                <a:lnTo>
                  <a:pt x="225" y="193"/>
                </a:lnTo>
                <a:lnTo>
                  <a:pt x="224" y="194"/>
                </a:lnTo>
                <a:lnTo>
                  <a:pt x="222" y="194"/>
                </a:lnTo>
                <a:lnTo>
                  <a:pt x="221" y="195"/>
                </a:lnTo>
                <a:lnTo>
                  <a:pt x="220" y="196"/>
                </a:lnTo>
                <a:lnTo>
                  <a:pt x="217" y="200"/>
                </a:lnTo>
                <a:lnTo>
                  <a:pt x="217" y="203"/>
                </a:lnTo>
                <a:lnTo>
                  <a:pt x="217" y="200"/>
                </a:lnTo>
                <a:lnTo>
                  <a:pt x="216" y="198"/>
                </a:lnTo>
                <a:lnTo>
                  <a:pt x="217" y="195"/>
                </a:lnTo>
                <a:lnTo>
                  <a:pt x="220" y="195"/>
                </a:lnTo>
                <a:lnTo>
                  <a:pt x="220" y="189"/>
                </a:lnTo>
                <a:lnTo>
                  <a:pt x="219" y="186"/>
                </a:lnTo>
                <a:lnTo>
                  <a:pt x="217" y="184"/>
                </a:lnTo>
                <a:lnTo>
                  <a:pt x="216" y="183"/>
                </a:lnTo>
                <a:lnTo>
                  <a:pt x="217" y="183"/>
                </a:lnTo>
                <a:lnTo>
                  <a:pt x="219" y="179"/>
                </a:lnTo>
                <a:lnTo>
                  <a:pt x="217" y="176"/>
                </a:lnTo>
                <a:lnTo>
                  <a:pt x="216" y="175"/>
                </a:lnTo>
                <a:lnTo>
                  <a:pt x="215" y="174"/>
                </a:lnTo>
                <a:lnTo>
                  <a:pt x="213" y="172"/>
                </a:lnTo>
                <a:lnTo>
                  <a:pt x="211" y="171"/>
                </a:lnTo>
                <a:lnTo>
                  <a:pt x="207" y="170"/>
                </a:lnTo>
                <a:lnTo>
                  <a:pt x="207" y="169"/>
                </a:lnTo>
                <a:lnTo>
                  <a:pt x="207" y="169"/>
                </a:lnTo>
                <a:lnTo>
                  <a:pt x="208" y="167"/>
                </a:lnTo>
                <a:lnTo>
                  <a:pt x="211" y="169"/>
                </a:lnTo>
                <a:lnTo>
                  <a:pt x="212" y="167"/>
                </a:lnTo>
                <a:lnTo>
                  <a:pt x="215" y="171"/>
                </a:lnTo>
                <a:lnTo>
                  <a:pt x="213" y="167"/>
                </a:lnTo>
                <a:lnTo>
                  <a:pt x="215" y="166"/>
                </a:lnTo>
                <a:lnTo>
                  <a:pt x="215" y="164"/>
                </a:lnTo>
                <a:lnTo>
                  <a:pt x="213" y="162"/>
                </a:lnTo>
                <a:lnTo>
                  <a:pt x="211" y="162"/>
                </a:lnTo>
                <a:lnTo>
                  <a:pt x="211" y="162"/>
                </a:lnTo>
                <a:lnTo>
                  <a:pt x="211" y="161"/>
                </a:lnTo>
                <a:lnTo>
                  <a:pt x="212" y="160"/>
                </a:lnTo>
                <a:lnTo>
                  <a:pt x="212" y="157"/>
                </a:lnTo>
                <a:lnTo>
                  <a:pt x="211" y="156"/>
                </a:lnTo>
                <a:lnTo>
                  <a:pt x="210" y="154"/>
                </a:lnTo>
                <a:lnTo>
                  <a:pt x="207" y="152"/>
                </a:lnTo>
                <a:lnTo>
                  <a:pt x="206" y="151"/>
                </a:lnTo>
                <a:lnTo>
                  <a:pt x="203" y="150"/>
                </a:lnTo>
                <a:lnTo>
                  <a:pt x="203" y="150"/>
                </a:lnTo>
                <a:lnTo>
                  <a:pt x="202" y="150"/>
                </a:lnTo>
                <a:lnTo>
                  <a:pt x="202" y="148"/>
                </a:lnTo>
                <a:lnTo>
                  <a:pt x="201" y="146"/>
                </a:lnTo>
                <a:lnTo>
                  <a:pt x="201" y="145"/>
                </a:lnTo>
                <a:lnTo>
                  <a:pt x="200" y="146"/>
                </a:lnTo>
                <a:lnTo>
                  <a:pt x="197" y="143"/>
                </a:lnTo>
                <a:lnTo>
                  <a:pt x="196" y="141"/>
                </a:lnTo>
                <a:lnTo>
                  <a:pt x="193" y="140"/>
                </a:lnTo>
                <a:lnTo>
                  <a:pt x="192" y="140"/>
                </a:lnTo>
                <a:lnTo>
                  <a:pt x="191" y="137"/>
                </a:lnTo>
                <a:lnTo>
                  <a:pt x="190" y="136"/>
                </a:lnTo>
                <a:lnTo>
                  <a:pt x="188" y="133"/>
                </a:lnTo>
                <a:lnTo>
                  <a:pt x="186" y="132"/>
                </a:lnTo>
                <a:lnTo>
                  <a:pt x="186" y="132"/>
                </a:lnTo>
                <a:lnTo>
                  <a:pt x="187" y="133"/>
                </a:lnTo>
                <a:lnTo>
                  <a:pt x="188" y="135"/>
                </a:lnTo>
                <a:lnTo>
                  <a:pt x="190" y="136"/>
                </a:lnTo>
                <a:lnTo>
                  <a:pt x="190" y="135"/>
                </a:lnTo>
                <a:lnTo>
                  <a:pt x="190" y="135"/>
                </a:lnTo>
                <a:lnTo>
                  <a:pt x="192" y="136"/>
                </a:lnTo>
                <a:lnTo>
                  <a:pt x="193" y="137"/>
                </a:lnTo>
                <a:lnTo>
                  <a:pt x="193" y="137"/>
                </a:lnTo>
                <a:lnTo>
                  <a:pt x="195" y="137"/>
                </a:lnTo>
                <a:lnTo>
                  <a:pt x="195" y="133"/>
                </a:lnTo>
                <a:lnTo>
                  <a:pt x="192" y="132"/>
                </a:lnTo>
                <a:lnTo>
                  <a:pt x="195" y="131"/>
                </a:lnTo>
                <a:lnTo>
                  <a:pt x="196" y="130"/>
                </a:lnTo>
                <a:lnTo>
                  <a:pt x="196" y="128"/>
                </a:lnTo>
                <a:lnTo>
                  <a:pt x="195" y="126"/>
                </a:lnTo>
                <a:lnTo>
                  <a:pt x="192" y="125"/>
                </a:lnTo>
                <a:lnTo>
                  <a:pt x="191" y="122"/>
                </a:lnTo>
                <a:lnTo>
                  <a:pt x="191" y="119"/>
                </a:lnTo>
                <a:lnTo>
                  <a:pt x="190" y="117"/>
                </a:lnTo>
                <a:lnTo>
                  <a:pt x="191" y="117"/>
                </a:lnTo>
                <a:lnTo>
                  <a:pt x="195" y="118"/>
                </a:lnTo>
                <a:lnTo>
                  <a:pt x="192" y="117"/>
                </a:lnTo>
                <a:lnTo>
                  <a:pt x="190" y="116"/>
                </a:lnTo>
                <a:lnTo>
                  <a:pt x="187" y="116"/>
                </a:lnTo>
                <a:lnTo>
                  <a:pt x="183" y="116"/>
                </a:lnTo>
                <a:lnTo>
                  <a:pt x="182" y="113"/>
                </a:lnTo>
                <a:lnTo>
                  <a:pt x="181" y="113"/>
                </a:lnTo>
                <a:lnTo>
                  <a:pt x="182" y="116"/>
                </a:lnTo>
                <a:lnTo>
                  <a:pt x="181" y="117"/>
                </a:lnTo>
                <a:lnTo>
                  <a:pt x="178" y="116"/>
                </a:lnTo>
                <a:lnTo>
                  <a:pt x="177" y="112"/>
                </a:lnTo>
                <a:lnTo>
                  <a:pt x="176" y="109"/>
                </a:lnTo>
                <a:lnTo>
                  <a:pt x="174" y="108"/>
                </a:lnTo>
                <a:lnTo>
                  <a:pt x="174" y="107"/>
                </a:lnTo>
                <a:lnTo>
                  <a:pt x="177" y="106"/>
                </a:lnTo>
                <a:lnTo>
                  <a:pt x="176" y="103"/>
                </a:lnTo>
                <a:lnTo>
                  <a:pt x="176" y="104"/>
                </a:lnTo>
                <a:lnTo>
                  <a:pt x="174" y="103"/>
                </a:lnTo>
                <a:lnTo>
                  <a:pt x="173" y="102"/>
                </a:lnTo>
                <a:lnTo>
                  <a:pt x="169" y="102"/>
                </a:lnTo>
                <a:lnTo>
                  <a:pt x="166" y="101"/>
                </a:lnTo>
                <a:lnTo>
                  <a:pt x="163" y="101"/>
                </a:lnTo>
                <a:lnTo>
                  <a:pt x="159" y="99"/>
                </a:lnTo>
                <a:lnTo>
                  <a:pt x="153" y="99"/>
                </a:lnTo>
                <a:lnTo>
                  <a:pt x="152" y="98"/>
                </a:lnTo>
                <a:lnTo>
                  <a:pt x="154" y="98"/>
                </a:lnTo>
                <a:lnTo>
                  <a:pt x="158" y="98"/>
                </a:lnTo>
                <a:lnTo>
                  <a:pt x="158" y="97"/>
                </a:lnTo>
                <a:lnTo>
                  <a:pt x="157" y="96"/>
                </a:lnTo>
                <a:lnTo>
                  <a:pt x="154" y="94"/>
                </a:lnTo>
                <a:lnTo>
                  <a:pt x="153" y="93"/>
                </a:lnTo>
                <a:lnTo>
                  <a:pt x="152" y="93"/>
                </a:lnTo>
                <a:lnTo>
                  <a:pt x="149" y="92"/>
                </a:lnTo>
                <a:lnTo>
                  <a:pt x="149" y="93"/>
                </a:lnTo>
                <a:lnTo>
                  <a:pt x="149" y="94"/>
                </a:lnTo>
                <a:lnTo>
                  <a:pt x="148" y="93"/>
                </a:lnTo>
                <a:lnTo>
                  <a:pt x="147" y="92"/>
                </a:lnTo>
                <a:lnTo>
                  <a:pt x="145" y="93"/>
                </a:lnTo>
                <a:lnTo>
                  <a:pt x="143" y="91"/>
                </a:lnTo>
                <a:lnTo>
                  <a:pt x="140" y="89"/>
                </a:lnTo>
                <a:lnTo>
                  <a:pt x="138" y="89"/>
                </a:lnTo>
                <a:lnTo>
                  <a:pt x="137" y="88"/>
                </a:lnTo>
                <a:lnTo>
                  <a:pt x="134" y="87"/>
                </a:lnTo>
                <a:lnTo>
                  <a:pt x="132" y="87"/>
                </a:lnTo>
                <a:lnTo>
                  <a:pt x="128" y="85"/>
                </a:lnTo>
                <a:lnTo>
                  <a:pt x="124" y="87"/>
                </a:lnTo>
                <a:lnTo>
                  <a:pt x="123" y="85"/>
                </a:lnTo>
                <a:lnTo>
                  <a:pt x="120" y="84"/>
                </a:lnTo>
                <a:lnTo>
                  <a:pt x="118" y="84"/>
                </a:lnTo>
                <a:lnTo>
                  <a:pt x="115" y="83"/>
                </a:lnTo>
                <a:lnTo>
                  <a:pt x="111" y="82"/>
                </a:lnTo>
                <a:lnTo>
                  <a:pt x="110" y="80"/>
                </a:lnTo>
                <a:lnTo>
                  <a:pt x="108" y="80"/>
                </a:lnTo>
                <a:lnTo>
                  <a:pt x="105" y="78"/>
                </a:lnTo>
                <a:lnTo>
                  <a:pt x="104" y="77"/>
                </a:lnTo>
                <a:lnTo>
                  <a:pt x="103" y="74"/>
                </a:lnTo>
                <a:lnTo>
                  <a:pt x="100" y="73"/>
                </a:lnTo>
                <a:lnTo>
                  <a:pt x="97" y="72"/>
                </a:lnTo>
                <a:lnTo>
                  <a:pt x="96" y="72"/>
                </a:lnTo>
                <a:lnTo>
                  <a:pt x="96" y="73"/>
                </a:lnTo>
                <a:lnTo>
                  <a:pt x="94" y="72"/>
                </a:lnTo>
                <a:lnTo>
                  <a:pt x="91" y="72"/>
                </a:lnTo>
                <a:lnTo>
                  <a:pt x="90" y="72"/>
                </a:lnTo>
                <a:lnTo>
                  <a:pt x="90" y="69"/>
                </a:lnTo>
                <a:lnTo>
                  <a:pt x="90" y="68"/>
                </a:lnTo>
                <a:lnTo>
                  <a:pt x="90" y="65"/>
                </a:lnTo>
                <a:lnTo>
                  <a:pt x="89" y="67"/>
                </a:lnTo>
                <a:lnTo>
                  <a:pt x="86" y="64"/>
                </a:lnTo>
                <a:lnTo>
                  <a:pt x="85" y="63"/>
                </a:lnTo>
                <a:lnTo>
                  <a:pt x="82" y="60"/>
                </a:lnTo>
                <a:lnTo>
                  <a:pt x="82" y="58"/>
                </a:lnTo>
                <a:lnTo>
                  <a:pt x="81" y="55"/>
                </a:lnTo>
                <a:lnTo>
                  <a:pt x="80" y="53"/>
                </a:lnTo>
                <a:lnTo>
                  <a:pt x="79" y="50"/>
                </a:lnTo>
                <a:lnTo>
                  <a:pt x="77" y="48"/>
                </a:lnTo>
                <a:lnTo>
                  <a:pt x="75" y="46"/>
                </a:lnTo>
                <a:lnTo>
                  <a:pt x="72" y="45"/>
                </a:lnTo>
                <a:lnTo>
                  <a:pt x="72" y="43"/>
                </a:lnTo>
                <a:lnTo>
                  <a:pt x="71" y="41"/>
                </a:lnTo>
                <a:lnTo>
                  <a:pt x="71" y="41"/>
                </a:lnTo>
                <a:lnTo>
                  <a:pt x="74" y="43"/>
                </a:lnTo>
                <a:lnTo>
                  <a:pt x="76" y="43"/>
                </a:lnTo>
                <a:lnTo>
                  <a:pt x="79" y="44"/>
                </a:lnTo>
                <a:lnTo>
                  <a:pt x="79" y="44"/>
                </a:lnTo>
                <a:lnTo>
                  <a:pt x="80" y="43"/>
                </a:lnTo>
                <a:lnTo>
                  <a:pt x="81" y="41"/>
                </a:lnTo>
                <a:lnTo>
                  <a:pt x="84" y="39"/>
                </a:lnTo>
                <a:lnTo>
                  <a:pt x="82" y="38"/>
                </a:lnTo>
                <a:lnTo>
                  <a:pt x="80" y="35"/>
                </a:lnTo>
                <a:lnTo>
                  <a:pt x="79" y="34"/>
                </a:lnTo>
                <a:lnTo>
                  <a:pt x="76" y="34"/>
                </a:lnTo>
                <a:lnTo>
                  <a:pt x="75" y="31"/>
                </a:lnTo>
                <a:lnTo>
                  <a:pt x="72" y="29"/>
                </a:lnTo>
                <a:lnTo>
                  <a:pt x="70" y="27"/>
                </a:lnTo>
                <a:lnTo>
                  <a:pt x="68" y="26"/>
                </a:lnTo>
                <a:lnTo>
                  <a:pt x="66" y="22"/>
                </a:lnTo>
                <a:lnTo>
                  <a:pt x="63" y="21"/>
                </a:lnTo>
                <a:lnTo>
                  <a:pt x="62" y="20"/>
                </a:lnTo>
                <a:lnTo>
                  <a:pt x="61" y="19"/>
                </a:lnTo>
                <a:lnTo>
                  <a:pt x="58" y="17"/>
                </a:lnTo>
                <a:lnTo>
                  <a:pt x="57" y="16"/>
                </a:lnTo>
                <a:lnTo>
                  <a:pt x="57" y="14"/>
                </a:lnTo>
                <a:lnTo>
                  <a:pt x="56" y="12"/>
                </a:lnTo>
                <a:lnTo>
                  <a:pt x="53" y="11"/>
                </a:lnTo>
                <a:lnTo>
                  <a:pt x="51" y="9"/>
                </a:lnTo>
                <a:lnTo>
                  <a:pt x="51" y="6"/>
                </a:lnTo>
                <a:lnTo>
                  <a:pt x="48" y="4"/>
                </a:lnTo>
                <a:lnTo>
                  <a:pt x="48" y="1"/>
                </a:lnTo>
                <a:lnTo>
                  <a:pt x="47" y="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37" name="Line 283"/>
          <p:cNvSpPr>
            <a:spLocks noChangeShapeType="1"/>
          </p:cNvSpPr>
          <p:nvPr/>
        </p:nvSpPr>
        <p:spPr bwMode="auto">
          <a:xfrm flipV="1">
            <a:off x="6808324" y="1492770"/>
            <a:ext cx="1918" cy="4809345"/>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65" name="Line 311"/>
          <p:cNvSpPr>
            <a:spLocks noChangeShapeType="1"/>
          </p:cNvSpPr>
          <p:nvPr/>
        </p:nvSpPr>
        <p:spPr bwMode="auto">
          <a:xfrm flipV="1">
            <a:off x="6808324" y="1492770"/>
            <a:ext cx="1918" cy="4809345"/>
          </a:xfrm>
          <a:prstGeom prst="line">
            <a:avLst/>
          </a:prstGeom>
          <a:noFill/>
          <a:ln w="6350">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grpSp>
        <p:nvGrpSpPr>
          <p:cNvPr id="3628" name="Group 3627"/>
          <p:cNvGrpSpPr/>
          <p:nvPr/>
        </p:nvGrpSpPr>
        <p:grpSpPr>
          <a:xfrm>
            <a:off x="6553200" y="1524000"/>
            <a:ext cx="2209800" cy="4953000"/>
            <a:chOff x="6553200" y="1828800"/>
            <a:chExt cx="2209800" cy="4471493"/>
          </a:xfrm>
        </p:grpSpPr>
        <p:sp>
          <p:nvSpPr>
            <p:cNvPr id="3259" name="Line 5"/>
            <p:cNvSpPr>
              <a:spLocks noChangeShapeType="1"/>
            </p:cNvSpPr>
            <p:nvPr/>
          </p:nvSpPr>
          <p:spPr bwMode="auto">
            <a:xfrm>
              <a:off x="6808324" y="405957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0" name="Line 6"/>
            <p:cNvSpPr>
              <a:spLocks noChangeShapeType="1"/>
            </p:cNvSpPr>
            <p:nvPr/>
          </p:nvSpPr>
          <p:spPr bwMode="auto">
            <a:xfrm>
              <a:off x="6808324" y="3418330"/>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1" name="Line 7"/>
            <p:cNvSpPr>
              <a:spLocks noChangeShapeType="1"/>
            </p:cNvSpPr>
            <p:nvPr/>
          </p:nvSpPr>
          <p:spPr bwMode="auto">
            <a:xfrm>
              <a:off x="6808324" y="2777084"/>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2" name="Line 8"/>
            <p:cNvSpPr>
              <a:spLocks noChangeShapeType="1"/>
            </p:cNvSpPr>
            <p:nvPr/>
          </p:nvSpPr>
          <p:spPr bwMode="auto">
            <a:xfrm>
              <a:off x="6808324" y="213401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6" name="Line 12"/>
            <p:cNvSpPr>
              <a:spLocks noChangeShapeType="1"/>
            </p:cNvSpPr>
            <p:nvPr/>
          </p:nvSpPr>
          <p:spPr bwMode="auto">
            <a:xfrm flipH="1">
              <a:off x="8553913" y="533842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7" name="Line 13"/>
            <p:cNvSpPr>
              <a:spLocks noChangeShapeType="1"/>
            </p:cNvSpPr>
            <p:nvPr/>
          </p:nvSpPr>
          <p:spPr bwMode="auto">
            <a:xfrm flipH="1">
              <a:off x="8553913" y="4699000"/>
              <a:ext cx="38365"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8" name="Line 14"/>
            <p:cNvSpPr>
              <a:spLocks noChangeShapeType="1"/>
            </p:cNvSpPr>
            <p:nvPr/>
          </p:nvSpPr>
          <p:spPr bwMode="auto">
            <a:xfrm flipH="1">
              <a:off x="8553913" y="405957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69" name="Line 15"/>
            <p:cNvSpPr>
              <a:spLocks noChangeShapeType="1"/>
            </p:cNvSpPr>
            <p:nvPr/>
          </p:nvSpPr>
          <p:spPr bwMode="auto">
            <a:xfrm flipH="1">
              <a:off x="8553913" y="3418330"/>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70" name="Line 16"/>
            <p:cNvSpPr>
              <a:spLocks noChangeShapeType="1"/>
            </p:cNvSpPr>
            <p:nvPr/>
          </p:nvSpPr>
          <p:spPr bwMode="auto">
            <a:xfrm flipH="1">
              <a:off x="8553913" y="277708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71" name="Line 17"/>
            <p:cNvSpPr>
              <a:spLocks noChangeShapeType="1"/>
            </p:cNvSpPr>
            <p:nvPr/>
          </p:nvSpPr>
          <p:spPr bwMode="auto">
            <a:xfrm flipH="1">
              <a:off x="8553913" y="213401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77" name="Line 23"/>
            <p:cNvSpPr>
              <a:spLocks noChangeShapeType="1"/>
            </p:cNvSpPr>
            <p:nvPr/>
          </p:nvSpPr>
          <p:spPr bwMode="auto">
            <a:xfrm flipH="1">
              <a:off x="8573095" y="550055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78" name="Line 24"/>
            <p:cNvSpPr>
              <a:spLocks noChangeShapeType="1"/>
            </p:cNvSpPr>
            <p:nvPr/>
          </p:nvSpPr>
          <p:spPr bwMode="auto">
            <a:xfrm flipH="1">
              <a:off x="8573095" y="5179934"/>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79" name="Line 25"/>
            <p:cNvSpPr>
              <a:spLocks noChangeShapeType="1"/>
            </p:cNvSpPr>
            <p:nvPr/>
          </p:nvSpPr>
          <p:spPr bwMode="auto">
            <a:xfrm flipH="1">
              <a:off x="8573095" y="501780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0" name="Line 26"/>
            <p:cNvSpPr>
              <a:spLocks noChangeShapeType="1"/>
            </p:cNvSpPr>
            <p:nvPr/>
          </p:nvSpPr>
          <p:spPr bwMode="auto">
            <a:xfrm flipH="1">
              <a:off x="8573095" y="485931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1" name="Line 27"/>
            <p:cNvSpPr>
              <a:spLocks noChangeShapeType="1"/>
            </p:cNvSpPr>
            <p:nvPr/>
          </p:nvSpPr>
          <p:spPr bwMode="auto">
            <a:xfrm flipH="1">
              <a:off x="8573095" y="4538688"/>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2" name="Line 28"/>
            <p:cNvSpPr>
              <a:spLocks noChangeShapeType="1"/>
            </p:cNvSpPr>
            <p:nvPr/>
          </p:nvSpPr>
          <p:spPr bwMode="auto">
            <a:xfrm flipH="1">
              <a:off x="8573095" y="4376555"/>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3" name="Line 29"/>
            <p:cNvSpPr>
              <a:spLocks noChangeShapeType="1"/>
            </p:cNvSpPr>
            <p:nvPr/>
          </p:nvSpPr>
          <p:spPr bwMode="auto">
            <a:xfrm flipH="1">
              <a:off x="8573095" y="4218065"/>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4" name="Line 30"/>
            <p:cNvSpPr>
              <a:spLocks noChangeShapeType="1"/>
            </p:cNvSpPr>
            <p:nvPr/>
          </p:nvSpPr>
          <p:spPr bwMode="auto">
            <a:xfrm flipH="1">
              <a:off x="8573095" y="3899264"/>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5" name="Line 31"/>
            <p:cNvSpPr>
              <a:spLocks noChangeShapeType="1"/>
            </p:cNvSpPr>
            <p:nvPr/>
          </p:nvSpPr>
          <p:spPr bwMode="auto">
            <a:xfrm flipH="1">
              <a:off x="8573095" y="3735309"/>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6" name="Line 32"/>
            <p:cNvSpPr>
              <a:spLocks noChangeShapeType="1"/>
            </p:cNvSpPr>
            <p:nvPr/>
          </p:nvSpPr>
          <p:spPr bwMode="auto">
            <a:xfrm flipH="1">
              <a:off x="8573095" y="3576819"/>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7" name="Line 33"/>
            <p:cNvSpPr>
              <a:spLocks noChangeShapeType="1"/>
            </p:cNvSpPr>
            <p:nvPr/>
          </p:nvSpPr>
          <p:spPr bwMode="auto">
            <a:xfrm flipH="1">
              <a:off x="8573095" y="3256196"/>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8" name="Line 34"/>
            <p:cNvSpPr>
              <a:spLocks noChangeShapeType="1"/>
            </p:cNvSpPr>
            <p:nvPr/>
          </p:nvSpPr>
          <p:spPr bwMode="auto">
            <a:xfrm flipH="1">
              <a:off x="8573095" y="309770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89" name="Line 35"/>
            <p:cNvSpPr>
              <a:spLocks noChangeShapeType="1"/>
            </p:cNvSpPr>
            <p:nvPr/>
          </p:nvSpPr>
          <p:spPr bwMode="auto">
            <a:xfrm flipH="1">
              <a:off x="8573095" y="2935573"/>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90" name="Line 36"/>
            <p:cNvSpPr>
              <a:spLocks noChangeShapeType="1"/>
            </p:cNvSpPr>
            <p:nvPr/>
          </p:nvSpPr>
          <p:spPr bwMode="auto">
            <a:xfrm flipH="1">
              <a:off x="8573095" y="2614950"/>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91" name="Line 37"/>
            <p:cNvSpPr>
              <a:spLocks noChangeShapeType="1"/>
            </p:cNvSpPr>
            <p:nvPr/>
          </p:nvSpPr>
          <p:spPr bwMode="auto">
            <a:xfrm flipH="1">
              <a:off x="8573095" y="2456461"/>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92" name="Line 38"/>
            <p:cNvSpPr>
              <a:spLocks noChangeShapeType="1"/>
            </p:cNvSpPr>
            <p:nvPr/>
          </p:nvSpPr>
          <p:spPr bwMode="auto">
            <a:xfrm flipH="1">
              <a:off x="8573095" y="2294327"/>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293" name="Line 39"/>
            <p:cNvSpPr>
              <a:spLocks noChangeShapeType="1"/>
            </p:cNvSpPr>
            <p:nvPr/>
          </p:nvSpPr>
          <p:spPr bwMode="auto">
            <a:xfrm flipH="1">
              <a:off x="8573095" y="1975526"/>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pic>
          <p:nvPicPr>
            <p:cNvPr id="3296" name="Picture 42"/>
            <p:cNvPicPr preferRelativeResize="0">
              <a:picLocks noChangeAspect="1" noChangeArrowheads="1"/>
            </p:cNvPicPr>
            <p:nvPr/>
          </p:nvPicPr>
          <p:blipFill>
            <a:blip r:embed="rId3" cstate="print"/>
            <a:srcRect t="6952" b="5872"/>
            <a:stretch>
              <a:fillRect/>
            </a:stretch>
          </p:blipFill>
          <p:spPr bwMode="auto">
            <a:xfrm>
              <a:off x="6808324" y="1828800"/>
              <a:ext cx="1783953" cy="4191000"/>
            </a:xfrm>
            <a:prstGeom prst="rect">
              <a:avLst/>
            </a:prstGeom>
            <a:noFill/>
            <a:ln w="6350">
              <a:solidFill>
                <a:schemeClr val="tx1"/>
              </a:solidFill>
              <a:miter lim="800000"/>
              <a:headEnd/>
              <a:tailEnd/>
            </a:ln>
          </p:spPr>
        </p:pic>
        <p:sp>
          <p:nvSpPr>
            <p:cNvPr id="3331" name="Line 77"/>
            <p:cNvSpPr>
              <a:spLocks noChangeShapeType="1"/>
            </p:cNvSpPr>
            <p:nvPr/>
          </p:nvSpPr>
          <p:spPr bwMode="auto">
            <a:xfrm>
              <a:off x="6808324" y="5981492"/>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2" name="Line 78"/>
            <p:cNvSpPr>
              <a:spLocks noChangeShapeType="1"/>
            </p:cNvSpPr>
            <p:nvPr/>
          </p:nvSpPr>
          <p:spPr bwMode="auto">
            <a:xfrm>
              <a:off x="6808324" y="5338424"/>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3" name="Line 79"/>
            <p:cNvSpPr>
              <a:spLocks noChangeShapeType="1"/>
            </p:cNvSpPr>
            <p:nvPr/>
          </p:nvSpPr>
          <p:spPr bwMode="auto">
            <a:xfrm>
              <a:off x="6808324" y="4699000"/>
              <a:ext cx="364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4" name="Line 80"/>
            <p:cNvSpPr>
              <a:spLocks noChangeShapeType="1"/>
            </p:cNvSpPr>
            <p:nvPr/>
          </p:nvSpPr>
          <p:spPr bwMode="auto">
            <a:xfrm>
              <a:off x="6808324" y="405957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5" name="Line 81"/>
            <p:cNvSpPr>
              <a:spLocks noChangeShapeType="1"/>
            </p:cNvSpPr>
            <p:nvPr/>
          </p:nvSpPr>
          <p:spPr bwMode="auto">
            <a:xfrm>
              <a:off x="6808324" y="3418330"/>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6" name="Line 82"/>
            <p:cNvSpPr>
              <a:spLocks noChangeShapeType="1"/>
            </p:cNvSpPr>
            <p:nvPr/>
          </p:nvSpPr>
          <p:spPr bwMode="auto">
            <a:xfrm>
              <a:off x="6808324" y="2777084"/>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37" name="Line 83"/>
            <p:cNvSpPr>
              <a:spLocks noChangeShapeType="1"/>
            </p:cNvSpPr>
            <p:nvPr/>
          </p:nvSpPr>
          <p:spPr bwMode="auto">
            <a:xfrm>
              <a:off x="6808324" y="213401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1" name="Line 87"/>
            <p:cNvSpPr>
              <a:spLocks noChangeShapeType="1"/>
            </p:cNvSpPr>
            <p:nvPr/>
          </p:nvSpPr>
          <p:spPr bwMode="auto">
            <a:xfrm flipH="1">
              <a:off x="8553913" y="533842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2" name="Line 88"/>
            <p:cNvSpPr>
              <a:spLocks noChangeShapeType="1"/>
            </p:cNvSpPr>
            <p:nvPr/>
          </p:nvSpPr>
          <p:spPr bwMode="auto">
            <a:xfrm flipH="1">
              <a:off x="8553913" y="4699000"/>
              <a:ext cx="38365"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3" name="Line 89"/>
            <p:cNvSpPr>
              <a:spLocks noChangeShapeType="1"/>
            </p:cNvSpPr>
            <p:nvPr/>
          </p:nvSpPr>
          <p:spPr bwMode="auto">
            <a:xfrm flipH="1">
              <a:off x="8553913" y="405957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4" name="Line 90"/>
            <p:cNvSpPr>
              <a:spLocks noChangeShapeType="1"/>
            </p:cNvSpPr>
            <p:nvPr/>
          </p:nvSpPr>
          <p:spPr bwMode="auto">
            <a:xfrm flipH="1">
              <a:off x="8553913" y="3418330"/>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5" name="Line 91"/>
            <p:cNvSpPr>
              <a:spLocks noChangeShapeType="1"/>
            </p:cNvSpPr>
            <p:nvPr/>
          </p:nvSpPr>
          <p:spPr bwMode="auto">
            <a:xfrm flipH="1">
              <a:off x="8553913" y="277708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46" name="Line 92"/>
            <p:cNvSpPr>
              <a:spLocks noChangeShapeType="1"/>
            </p:cNvSpPr>
            <p:nvPr/>
          </p:nvSpPr>
          <p:spPr bwMode="auto">
            <a:xfrm flipH="1">
              <a:off x="8553913" y="213401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2" name="Line 98"/>
            <p:cNvSpPr>
              <a:spLocks noChangeShapeType="1"/>
            </p:cNvSpPr>
            <p:nvPr/>
          </p:nvSpPr>
          <p:spPr bwMode="auto">
            <a:xfrm flipH="1">
              <a:off x="8573095" y="550055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3" name="Line 99"/>
            <p:cNvSpPr>
              <a:spLocks noChangeShapeType="1"/>
            </p:cNvSpPr>
            <p:nvPr/>
          </p:nvSpPr>
          <p:spPr bwMode="auto">
            <a:xfrm flipH="1">
              <a:off x="8573095" y="5179934"/>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4" name="Line 100"/>
            <p:cNvSpPr>
              <a:spLocks noChangeShapeType="1"/>
            </p:cNvSpPr>
            <p:nvPr/>
          </p:nvSpPr>
          <p:spPr bwMode="auto">
            <a:xfrm flipH="1">
              <a:off x="8573095" y="501780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5" name="Line 101"/>
            <p:cNvSpPr>
              <a:spLocks noChangeShapeType="1"/>
            </p:cNvSpPr>
            <p:nvPr/>
          </p:nvSpPr>
          <p:spPr bwMode="auto">
            <a:xfrm flipH="1">
              <a:off x="8573095" y="485931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6" name="Line 102"/>
            <p:cNvSpPr>
              <a:spLocks noChangeShapeType="1"/>
            </p:cNvSpPr>
            <p:nvPr/>
          </p:nvSpPr>
          <p:spPr bwMode="auto">
            <a:xfrm flipH="1">
              <a:off x="8573095" y="4538688"/>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7" name="Line 103"/>
            <p:cNvSpPr>
              <a:spLocks noChangeShapeType="1"/>
            </p:cNvSpPr>
            <p:nvPr/>
          </p:nvSpPr>
          <p:spPr bwMode="auto">
            <a:xfrm flipH="1">
              <a:off x="8573095" y="4376555"/>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8" name="Line 104"/>
            <p:cNvSpPr>
              <a:spLocks noChangeShapeType="1"/>
            </p:cNvSpPr>
            <p:nvPr/>
          </p:nvSpPr>
          <p:spPr bwMode="auto">
            <a:xfrm flipH="1">
              <a:off x="8573095" y="4218065"/>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59" name="Line 105"/>
            <p:cNvSpPr>
              <a:spLocks noChangeShapeType="1"/>
            </p:cNvSpPr>
            <p:nvPr/>
          </p:nvSpPr>
          <p:spPr bwMode="auto">
            <a:xfrm flipH="1">
              <a:off x="8573095" y="3899264"/>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0" name="Line 106"/>
            <p:cNvSpPr>
              <a:spLocks noChangeShapeType="1"/>
            </p:cNvSpPr>
            <p:nvPr/>
          </p:nvSpPr>
          <p:spPr bwMode="auto">
            <a:xfrm flipH="1">
              <a:off x="8573095" y="3735309"/>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1" name="Line 107"/>
            <p:cNvSpPr>
              <a:spLocks noChangeShapeType="1"/>
            </p:cNvSpPr>
            <p:nvPr/>
          </p:nvSpPr>
          <p:spPr bwMode="auto">
            <a:xfrm flipH="1">
              <a:off x="8573095" y="3576819"/>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2" name="Line 108"/>
            <p:cNvSpPr>
              <a:spLocks noChangeShapeType="1"/>
            </p:cNvSpPr>
            <p:nvPr/>
          </p:nvSpPr>
          <p:spPr bwMode="auto">
            <a:xfrm flipH="1">
              <a:off x="8573095" y="3256196"/>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3" name="Line 109"/>
            <p:cNvSpPr>
              <a:spLocks noChangeShapeType="1"/>
            </p:cNvSpPr>
            <p:nvPr/>
          </p:nvSpPr>
          <p:spPr bwMode="auto">
            <a:xfrm flipH="1">
              <a:off x="8573095" y="309770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4" name="Line 110"/>
            <p:cNvSpPr>
              <a:spLocks noChangeShapeType="1"/>
            </p:cNvSpPr>
            <p:nvPr/>
          </p:nvSpPr>
          <p:spPr bwMode="auto">
            <a:xfrm flipH="1">
              <a:off x="8573095" y="2935573"/>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5" name="Line 111"/>
            <p:cNvSpPr>
              <a:spLocks noChangeShapeType="1"/>
            </p:cNvSpPr>
            <p:nvPr/>
          </p:nvSpPr>
          <p:spPr bwMode="auto">
            <a:xfrm flipH="1">
              <a:off x="8573095" y="2614950"/>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6" name="Line 112"/>
            <p:cNvSpPr>
              <a:spLocks noChangeShapeType="1"/>
            </p:cNvSpPr>
            <p:nvPr/>
          </p:nvSpPr>
          <p:spPr bwMode="auto">
            <a:xfrm flipH="1">
              <a:off x="8573095" y="2456461"/>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7" name="Line 113"/>
            <p:cNvSpPr>
              <a:spLocks noChangeShapeType="1"/>
            </p:cNvSpPr>
            <p:nvPr/>
          </p:nvSpPr>
          <p:spPr bwMode="auto">
            <a:xfrm flipH="1">
              <a:off x="8573095" y="2294327"/>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68" name="Line 114"/>
            <p:cNvSpPr>
              <a:spLocks noChangeShapeType="1"/>
            </p:cNvSpPr>
            <p:nvPr/>
          </p:nvSpPr>
          <p:spPr bwMode="auto">
            <a:xfrm flipH="1">
              <a:off x="8573095" y="1975526"/>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4" name="Line 170"/>
            <p:cNvSpPr>
              <a:spLocks noChangeShapeType="1"/>
            </p:cNvSpPr>
            <p:nvPr/>
          </p:nvSpPr>
          <p:spPr bwMode="auto">
            <a:xfrm>
              <a:off x="6808324" y="5981492"/>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5" name="Line 171"/>
            <p:cNvSpPr>
              <a:spLocks noChangeShapeType="1"/>
            </p:cNvSpPr>
            <p:nvPr/>
          </p:nvSpPr>
          <p:spPr bwMode="auto">
            <a:xfrm>
              <a:off x="6808324" y="5338424"/>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6" name="Line 172"/>
            <p:cNvSpPr>
              <a:spLocks noChangeShapeType="1"/>
            </p:cNvSpPr>
            <p:nvPr/>
          </p:nvSpPr>
          <p:spPr bwMode="auto">
            <a:xfrm>
              <a:off x="6808324" y="4699000"/>
              <a:ext cx="364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7" name="Line 173"/>
            <p:cNvSpPr>
              <a:spLocks noChangeShapeType="1"/>
            </p:cNvSpPr>
            <p:nvPr/>
          </p:nvSpPr>
          <p:spPr bwMode="auto">
            <a:xfrm>
              <a:off x="6808324" y="405957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8" name="Line 174"/>
            <p:cNvSpPr>
              <a:spLocks noChangeShapeType="1"/>
            </p:cNvSpPr>
            <p:nvPr/>
          </p:nvSpPr>
          <p:spPr bwMode="auto">
            <a:xfrm>
              <a:off x="6808324" y="3418330"/>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29" name="Line 175"/>
            <p:cNvSpPr>
              <a:spLocks noChangeShapeType="1"/>
            </p:cNvSpPr>
            <p:nvPr/>
          </p:nvSpPr>
          <p:spPr bwMode="auto">
            <a:xfrm>
              <a:off x="6808324" y="2777084"/>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0" name="Line 176"/>
            <p:cNvSpPr>
              <a:spLocks noChangeShapeType="1"/>
            </p:cNvSpPr>
            <p:nvPr/>
          </p:nvSpPr>
          <p:spPr bwMode="auto">
            <a:xfrm>
              <a:off x="6808324" y="2134016"/>
              <a:ext cx="364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4" name="Line 180"/>
            <p:cNvSpPr>
              <a:spLocks noChangeShapeType="1"/>
            </p:cNvSpPr>
            <p:nvPr/>
          </p:nvSpPr>
          <p:spPr bwMode="auto">
            <a:xfrm flipH="1">
              <a:off x="8553913" y="533842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5" name="Line 181"/>
            <p:cNvSpPr>
              <a:spLocks noChangeShapeType="1"/>
            </p:cNvSpPr>
            <p:nvPr/>
          </p:nvSpPr>
          <p:spPr bwMode="auto">
            <a:xfrm flipH="1">
              <a:off x="8553913" y="4699000"/>
              <a:ext cx="38365"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6" name="Line 182"/>
            <p:cNvSpPr>
              <a:spLocks noChangeShapeType="1"/>
            </p:cNvSpPr>
            <p:nvPr/>
          </p:nvSpPr>
          <p:spPr bwMode="auto">
            <a:xfrm flipH="1">
              <a:off x="8553913" y="405957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7" name="Line 183"/>
            <p:cNvSpPr>
              <a:spLocks noChangeShapeType="1"/>
            </p:cNvSpPr>
            <p:nvPr/>
          </p:nvSpPr>
          <p:spPr bwMode="auto">
            <a:xfrm flipH="1">
              <a:off x="8553913" y="3418330"/>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8" name="Line 184"/>
            <p:cNvSpPr>
              <a:spLocks noChangeShapeType="1"/>
            </p:cNvSpPr>
            <p:nvPr/>
          </p:nvSpPr>
          <p:spPr bwMode="auto">
            <a:xfrm flipH="1">
              <a:off x="8553913" y="2777084"/>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39" name="Line 185"/>
            <p:cNvSpPr>
              <a:spLocks noChangeShapeType="1"/>
            </p:cNvSpPr>
            <p:nvPr/>
          </p:nvSpPr>
          <p:spPr bwMode="auto">
            <a:xfrm flipH="1">
              <a:off x="8553913" y="2134016"/>
              <a:ext cx="38365"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45" name="Line 191"/>
            <p:cNvSpPr>
              <a:spLocks noChangeShapeType="1"/>
            </p:cNvSpPr>
            <p:nvPr/>
          </p:nvSpPr>
          <p:spPr bwMode="auto">
            <a:xfrm flipH="1">
              <a:off x="8573095" y="550055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46" name="Line 192"/>
            <p:cNvSpPr>
              <a:spLocks noChangeShapeType="1"/>
            </p:cNvSpPr>
            <p:nvPr/>
          </p:nvSpPr>
          <p:spPr bwMode="auto">
            <a:xfrm flipH="1">
              <a:off x="8573095" y="5179934"/>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47" name="Line 193"/>
            <p:cNvSpPr>
              <a:spLocks noChangeShapeType="1"/>
            </p:cNvSpPr>
            <p:nvPr/>
          </p:nvSpPr>
          <p:spPr bwMode="auto">
            <a:xfrm flipH="1">
              <a:off x="8573095" y="501780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48" name="Line 194"/>
            <p:cNvSpPr>
              <a:spLocks noChangeShapeType="1"/>
            </p:cNvSpPr>
            <p:nvPr/>
          </p:nvSpPr>
          <p:spPr bwMode="auto">
            <a:xfrm flipH="1">
              <a:off x="8573095" y="4859311"/>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49" name="Line 195"/>
            <p:cNvSpPr>
              <a:spLocks noChangeShapeType="1"/>
            </p:cNvSpPr>
            <p:nvPr/>
          </p:nvSpPr>
          <p:spPr bwMode="auto">
            <a:xfrm flipH="1">
              <a:off x="8573095" y="4538688"/>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0" name="Line 196"/>
            <p:cNvSpPr>
              <a:spLocks noChangeShapeType="1"/>
            </p:cNvSpPr>
            <p:nvPr/>
          </p:nvSpPr>
          <p:spPr bwMode="auto">
            <a:xfrm flipH="1">
              <a:off x="8573095" y="4376555"/>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1" name="Line 197"/>
            <p:cNvSpPr>
              <a:spLocks noChangeShapeType="1"/>
            </p:cNvSpPr>
            <p:nvPr/>
          </p:nvSpPr>
          <p:spPr bwMode="auto">
            <a:xfrm flipH="1">
              <a:off x="8573095" y="4218065"/>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2" name="Line 198"/>
            <p:cNvSpPr>
              <a:spLocks noChangeShapeType="1"/>
            </p:cNvSpPr>
            <p:nvPr/>
          </p:nvSpPr>
          <p:spPr bwMode="auto">
            <a:xfrm flipH="1">
              <a:off x="8573095" y="3899264"/>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3" name="Line 199"/>
            <p:cNvSpPr>
              <a:spLocks noChangeShapeType="1"/>
            </p:cNvSpPr>
            <p:nvPr/>
          </p:nvSpPr>
          <p:spPr bwMode="auto">
            <a:xfrm flipH="1">
              <a:off x="8573095" y="3735309"/>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4" name="Line 200"/>
            <p:cNvSpPr>
              <a:spLocks noChangeShapeType="1"/>
            </p:cNvSpPr>
            <p:nvPr/>
          </p:nvSpPr>
          <p:spPr bwMode="auto">
            <a:xfrm flipH="1">
              <a:off x="8573095" y="3576819"/>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5" name="Line 201"/>
            <p:cNvSpPr>
              <a:spLocks noChangeShapeType="1"/>
            </p:cNvSpPr>
            <p:nvPr/>
          </p:nvSpPr>
          <p:spPr bwMode="auto">
            <a:xfrm flipH="1">
              <a:off x="8573095" y="3256196"/>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6" name="Line 202"/>
            <p:cNvSpPr>
              <a:spLocks noChangeShapeType="1"/>
            </p:cNvSpPr>
            <p:nvPr/>
          </p:nvSpPr>
          <p:spPr bwMode="auto">
            <a:xfrm flipH="1">
              <a:off x="8573095" y="3097707"/>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7" name="Line 203"/>
            <p:cNvSpPr>
              <a:spLocks noChangeShapeType="1"/>
            </p:cNvSpPr>
            <p:nvPr/>
          </p:nvSpPr>
          <p:spPr bwMode="auto">
            <a:xfrm flipH="1">
              <a:off x="8573095" y="2935573"/>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8" name="Line 204"/>
            <p:cNvSpPr>
              <a:spLocks noChangeShapeType="1"/>
            </p:cNvSpPr>
            <p:nvPr/>
          </p:nvSpPr>
          <p:spPr bwMode="auto">
            <a:xfrm flipH="1">
              <a:off x="8573095" y="2614950"/>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59" name="Line 205"/>
            <p:cNvSpPr>
              <a:spLocks noChangeShapeType="1"/>
            </p:cNvSpPr>
            <p:nvPr/>
          </p:nvSpPr>
          <p:spPr bwMode="auto">
            <a:xfrm flipH="1">
              <a:off x="8573095" y="2456461"/>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60" name="Line 206"/>
            <p:cNvSpPr>
              <a:spLocks noChangeShapeType="1"/>
            </p:cNvSpPr>
            <p:nvPr/>
          </p:nvSpPr>
          <p:spPr bwMode="auto">
            <a:xfrm flipH="1">
              <a:off x="8573095" y="2294327"/>
              <a:ext cx="19182"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61" name="Line 207"/>
            <p:cNvSpPr>
              <a:spLocks noChangeShapeType="1"/>
            </p:cNvSpPr>
            <p:nvPr/>
          </p:nvSpPr>
          <p:spPr bwMode="auto">
            <a:xfrm flipH="1">
              <a:off x="8573095" y="1975526"/>
              <a:ext cx="19182"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67" name="Freeform 213"/>
            <p:cNvSpPr>
              <a:spLocks/>
            </p:cNvSpPr>
            <p:nvPr/>
          </p:nvSpPr>
          <p:spPr bwMode="auto">
            <a:xfrm>
              <a:off x="7537252" y="2010139"/>
              <a:ext cx="471884" cy="2299013"/>
            </a:xfrm>
            <a:custGeom>
              <a:avLst/>
              <a:gdLst/>
              <a:ahLst/>
              <a:cxnLst>
                <a:cxn ang="0">
                  <a:pos x="206" y="57"/>
                </a:cxn>
                <a:cxn ang="0">
                  <a:pos x="201" y="38"/>
                </a:cxn>
                <a:cxn ang="0">
                  <a:pos x="193" y="47"/>
                </a:cxn>
                <a:cxn ang="0">
                  <a:pos x="179" y="40"/>
                </a:cxn>
                <a:cxn ang="0">
                  <a:pos x="172" y="42"/>
                </a:cxn>
                <a:cxn ang="0">
                  <a:pos x="163" y="29"/>
                </a:cxn>
                <a:cxn ang="0">
                  <a:pos x="138" y="38"/>
                </a:cxn>
                <a:cxn ang="0">
                  <a:pos x="111" y="33"/>
                </a:cxn>
                <a:cxn ang="0">
                  <a:pos x="76" y="30"/>
                </a:cxn>
                <a:cxn ang="0">
                  <a:pos x="51" y="18"/>
                </a:cxn>
                <a:cxn ang="0">
                  <a:pos x="22" y="6"/>
                </a:cxn>
                <a:cxn ang="0">
                  <a:pos x="0" y="3"/>
                </a:cxn>
                <a:cxn ang="0">
                  <a:pos x="4" y="27"/>
                </a:cxn>
                <a:cxn ang="0">
                  <a:pos x="5" y="59"/>
                </a:cxn>
                <a:cxn ang="0">
                  <a:pos x="18" y="74"/>
                </a:cxn>
                <a:cxn ang="0">
                  <a:pos x="30" y="90"/>
                </a:cxn>
                <a:cxn ang="0">
                  <a:pos x="38" y="117"/>
                </a:cxn>
                <a:cxn ang="0">
                  <a:pos x="46" y="144"/>
                </a:cxn>
                <a:cxn ang="0">
                  <a:pos x="54" y="169"/>
                </a:cxn>
                <a:cxn ang="0">
                  <a:pos x="61" y="197"/>
                </a:cxn>
                <a:cxn ang="0">
                  <a:pos x="73" y="193"/>
                </a:cxn>
                <a:cxn ang="0">
                  <a:pos x="83" y="199"/>
                </a:cxn>
                <a:cxn ang="0">
                  <a:pos x="66" y="209"/>
                </a:cxn>
                <a:cxn ang="0">
                  <a:pos x="65" y="223"/>
                </a:cxn>
                <a:cxn ang="0">
                  <a:pos x="80" y="228"/>
                </a:cxn>
                <a:cxn ang="0">
                  <a:pos x="87" y="233"/>
                </a:cxn>
                <a:cxn ang="0">
                  <a:pos x="81" y="246"/>
                </a:cxn>
                <a:cxn ang="0">
                  <a:pos x="83" y="267"/>
                </a:cxn>
                <a:cxn ang="0">
                  <a:pos x="76" y="277"/>
                </a:cxn>
                <a:cxn ang="0">
                  <a:pos x="70" y="243"/>
                </a:cxn>
                <a:cxn ang="0">
                  <a:pos x="67" y="289"/>
                </a:cxn>
                <a:cxn ang="0">
                  <a:pos x="82" y="294"/>
                </a:cxn>
                <a:cxn ang="0">
                  <a:pos x="106" y="287"/>
                </a:cxn>
                <a:cxn ang="0">
                  <a:pos x="129" y="299"/>
                </a:cxn>
                <a:cxn ang="0">
                  <a:pos x="109" y="304"/>
                </a:cxn>
                <a:cxn ang="0">
                  <a:pos x="94" y="306"/>
                </a:cxn>
                <a:cxn ang="0">
                  <a:pos x="76" y="298"/>
                </a:cxn>
                <a:cxn ang="0">
                  <a:pos x="82" y="325"/>
                </a:cxn>
                <a:cxn ang="0">
                  <a:pos x="78" y="356"/>
                </a:cxn>
                <a:cxn ang="0">
                  <a:pos x="83" y="369"/>
                </a:cxn>
                <a:cxn ang="0">
                  <a:pos x="83" y="390"/>
                </a:cxn>
                <a:cxn ang="0">
                  <a:pos x="78" y="397"/>
                </a:cxn>
                <a:cxn ang="0">
                  <a:pos x="78" y="411"/>
                </a:cxn>
                <a:cxn ang="0">
                  <a:pos x="77" y="443"/>
                </a:cxn>
                <a:cxn ang="0">
                  <a:pos x="72" y="477"/>
                </a:cxn>
                <a:cxn ang="0">
                  <a:pos x="67" y="495"/>
                </a:cxn>
                <a:cxn ang="0">
                  <a:pos x="73" y="521"/>
                </a:cxn>
                <a:cxn ang="0">
                  <a:pos x="68" y="542"/>
                </a:cxn>
                <a:cxn ang="0">
                  <a:pos x="63" y="565"/>
                </a:cxn>
                <a:cxn ang="0">
                  <a:pos x="61" y="603"/>
                </a:cxn>
                <a:cxn ang="0">
                  <a:pos x="56" y="648"/>
                </a:cxn>
                <a:cxn ang="0">
                  <a:pos x="42" y="690"/>
                </a:cxn>
                <a:cxn ang="0">
                  <a:pos x="52" y="681"/>
                </a:cxn>
                <a:cxn ang="0">
                  <a:pos x="42" y="693"/>
                </a:cxn>
                <a:cxn ang="0">
                  <a:pos x="30" y="726"/>
                </a:cxn>
                <a:cxn ang="0">
                  <a:pos x="20" y="767"/>
                </a:cxn>
                <a:cxn ang="0">
                  <a:pos x="34" y="799"/>
                </a:cxn>
                <a:cxn ang="0">
                  <a:pos x="33" y="846"/>
                </a:cxn>
                <a:cxn ang="0">
                  <a:pos x="48" y="874"/>
                </a:cxn>
                <a:cxn ang="0">
                  <a:pos x="49" y="908"/>
                </a:cxn>
                <a:cxn ang="0">
                  <a:pos x="63" y="932"/>
                </a:cxn>
                <a:cxn ang="0">
                  <a:pos x="67" y="968"/>
                </a:cxn>
              </a:cxnLst>
              <a:rect l="0" t="0" r="r" b="b"/>
              <a:pathLst>
                <a:path w="216" h="987">
                  <a:moveTo>
                    <a:pt x="212" y="72"/>
                  </a:moveTo>
                  <a:lnTo>
                    <a:pt x="215" y="69"/>
                  </a:lnTo>
                  <a:lnTo>
                    <a:pt x="216" y="69"/>
                  </a:lnTo>
                  <a:lnTo>
                    <a:pt x="213" y="68"/>
                  </a:lnTo>
                  <a:lnTo>
                    <a:pt x="212" y="66"/>
                  </a:lnTo>
                  <a:lnTo>
                    <a:pt x="209" y="64"/>
                  </a:lnTo>
                  <a:lnTo>
                    <a:pt x="208" y="66"/>
                  </a:lnTo>
                  <a:lnTo>
                    <a:pt x="207" y="64"/>
                  </a:lnTo>
                  <a:lnTo>
                    <a:pt x="208" y="63"/>
                  </a:lnTo>
                  <a:lnTo>
                    <a:pt x="208" y="61"/>
                  </a:lnTo>
                  <a:lnTo>
                    <a:pt x="209" y="58"/>
                  </a:lnTo>
                  <a:lnTo>
                    <a:pt x="206" y="57"/>
                  </a:lnTo>
                  <a:lnTo>
                    <a:pt x="204" y="54"/>
                  </a:lnTo>
                  <a:lnTo>
                    <a:pt x="204" y="52"/>
                  </a:lnTo>
                  <a:lnTo>
                    <a:pt x="203" y="51"/>
                  </a:lnTo>
                  <a:lnTo>
                    <a:pt x="203" y="49"/>
                  </a:lnTo>
                  <a:lnTo>
                    <a:pt x="202" y="51"/>
                  </a:lnTo>
                  <a:lnTo>
                    <a:pt x="201" y="48"/>
                  </a:lnTo>
                  <a:lnTo>
                    <a:pt x="199" y="47"/>
                  </a:lnTo>
                  <a:lnTo>
                    <a:pt x="198" y="44"/>
                  </a:lnTo>
                  <a:lnTo>
                    <a:pt x="197" y="43"/>
                  </a:lnTo>
                  <a:lnTo>
                    <a:pt x="197" y="40"/>
                  </a:lnTo>
                  <a:lnTo>
                    <a:pt x="198" y="39"/>
                  </a:lnTo>
                  <a:lnTo>
                    <a:pt x="201" y="38"/>
                  </a:lnTo>
                  <a:lnTo>
                    <a:pt x="201" y="37"/>
                  </a:lnTo>
                  <a:lnTo>
                    <a:pt x="201" y="34"/>
                  </a:lnTo>
                  <a:lnTo>
                    <a:pt x="197" y="34"/>
                  </a:lnTo>
                  <a:lnTo>
                    <a:pt x="193" y="35"/>
                  </a:lnTo>
                  <a:lnTo>
                    <a:pt x="192" y="37"/>
                  </a:lnTo>
                  <a:lnTo>
                    <a:pt x="189" y="38"/>
                  </a:lnTo>
                  <a:lnTo>
                    <a:pt x="188" y="39"/>
                  </a:lnTo>
                  <a:lnTo>
                    <a:pt x="188" y="42"/>
                  </a:lnTo>
                  <a:lnTo>
                    <a:pt x="188" y="43"/>
                  </a:lnTo>
                  <a:lnTo>
                    <a:pt x="189" y="44"/>
                  </a:lnTo>
                  <a:lnTo>
                    <a:pt x="191" y="45"/>
                  </a:lnTo>
                  <a:lnTo>
                    <a:pt x="193" y="47"/>
                  </a:lnTo>
                  <a:lnTo>
                    <a:pt x="193" y="51"/>
                  </a:lnTo>
                  <a:lnTo>
                    <a:pt x="192" y="53"/>
                  </a:lnTo>
                  <a:lnTo>
                    <a:pt x="188" y="54"/>
                  </a:lnTo>
                  <a:lnTo>
                    <a:pt x="188" y="54"/>
                  </a:lnTo>
                  <a:lnTo>
                    <a:pt x="191" y="53"/>
                  </a:lnTo>
                  <a:lnTo>
                    <a:pt x="191" y="51"/>
                  </a:lnTo>
                  <a:lnTo>
                    <a:pt x="189" y="48"/>
                  </a:lnTo>
                  <a:lnTo>
                    <a:pt x="188" y="47"/>
                  </a:lnTo>
                  <a:lnTo>
                    <a:pt x="186" y="45"/>
                  </a:lnTo>
                  <a:lnTo>
                    <a:pt x="184" y="43"/>
                  </a:lnTo>
                  <a:lnTo>
                    <a:pt x="184" y="40"/>
                  </a:lnTo>
                  <a:lnTo>
                    <a:pt x="179" y="40"/>
                  </a:lnTo>
                  <a:lnTo>
                    <a:pt x="175" y="42"/>
                  </a:lnTo>
                  <a:lnTo>
                    <a:pt x="174" y="42"/>
                  </a:lnTo>
                  <a:lnTo>
                    <a:pt x="174" y="43"/>
                  </a:lnTo>
                  <a:lnTo>
                    <a:pt x="174" y="43"/>
                  </a:lnTo>
                  <a:lnTo>
                    <a:pt x="175" y="45"/>
                  </a:lnTo>
                  <a:lnTo>
                    <a:pt x="175" y="48"/>
                  </a:lnTo>
                  <a:lnTo>
                    <a:pt x="177" y="49"/>
                  </a:lnTo>
                  <a:lnTo>
                    <a:pt x="175" y="49"/>
                  </a:lnTo>
                  <a:lnTo>
                    <a:pt x="173" y="47"/>
                  </a:lnTo>
                  <a:lnTo>
                    <a:pt x="172" y="44"/>
                  </a:lnTo>
                  <a:lnTo>
                    <a:pt x="172" y="42"/>
                  </a:lnTo>
                  <a:lnTo>
                    <a:pt x="172" y="42"/>
                  </a:lnTo>
                  <a:lnTo>
                    <a:pt x="172" y="40"/>
                  </a:lnTo>
                  <a:lnTo>
                    <a:pt x="170" y="38"/>
                  </a:lnTo>
                  <a:lnTo>
                    <a:pt x="168" y="37"/>
                  </a:lnTo>
                  <a:lnTo>
                    <a:pt x="167" y="34"/>
                  </a:lnTo>
                  <a:lnTo>
                    <a:pt x="163" y="33"/>
                  </a:lnTo>
                  <a:lnTo>
                    <a:pt x="162" y="32"/>
                  </a:lnTo>
                  <a:lnTo>
                    <a:pt x="158" y="33"/>
                  </a:lnTo>
                  <a:lnTo>
                    <a:pt x="158" y="33"/>
                  </a:lnTo>
                  <a:lnTo>
                    <a:pt x="160" y="30"/>
                  </a:lnTo>
                  <a:lnTo>
                    <a:pt x="162" y="30"/>
                  </a:lnTo>
                  <a:lnTo>
                    <a:pt x="162" y="32"/>
                  </a:lnTo>
                  <a:lnTo>
                    <a:pt x="163" y="29"/>
                  </a:lnTo>
                  <a:lnTo>
                    <a:pt x="165" y="29"/>
                  </a:lnTo>
                  <a:lnTo>
                    <a:pt x="164" y="29"/>
                  </a:lnTo>
                  <a:lnTo>
                    <a:pt x="160" y="29"/>
                  </a:lnTo>
                  <a:lnTo>
                    <a:pt x="159" y="30"/>
                  </a:lnTo>
                  <a:lnTo>
                    <a:pt x="157" y="34"/>
                  </a:lnTo>
                  <a:lnTo>
                    <a:pt x="155" y="35"/>
                  </a:lnTo>
                  <a:lnTo>
                    <a:pt x="154" y="37"/>
                  </a:lnTo>
                  <a:lnTo>
                    <a:pt x="152" y="37"/>
                  </a:lnTo>
                  <a:lnTo>
                    <a:pt x="149" y="38"/>
                  </a:lnTo>
                  <a:lnTo>
                    <a:pt x="146" y="37"/>
                  </a:lnTo>
                  <a:lnTo>
                    <a:pt x="143" y="38"/>
                  </a:lnTo>
                  <a:lnTo>
                    <a:pt x="138" y="38"/>
                  </a:lnTo>
                  <a:lnTo>
                    <a:pt x="134" y="38"/>
                  </a:lnTo>
                  <a:lnTo>
                    <a:pt x="133" y="37"/>
                  </a:lnTo>
                  <a:lnTo>
                    <a:pt x="130" y="37"/>
                  </a:lnTo>
                  <a:lnTo>
                    <a:pt x="133" y="34"/>
                  </a:lnTo>
                  <a:lnTo>
                    <a:pt x="135" y="34"/>
                  </a:lnTo>
                  <a:lnTo>
                    <a:pt x="129" y="34"/>
                  </a:lnTo>
                  <a:lnTo>
                    <a:pt x="124" y="35"/>
                  </a:lnTo>
                  <a:lnTo>
                    <a:pt x="123" y="34"/>
                  </a:lnTo>
                  <a:lnTo>
                    <a:pt x="120" y="33"/>
                  </a:lnTo>
                  <a:lnTo>
                    <a:pt x="117" y="35"/>
                  </a:lnTo>
                  <a:lnTo>
                    <a:pt x="112" y="34"/>
                  </a:lnTo>
                  <a:lnTo>
                    <a:pt x="111" y="33"/>
                  </a:lnTo>
                  <a:lnTo>
                    <a:pt x="110" y="32"/>
                  </a:lnTo>
                  <a:lnTo>
                    <a:pt x="106" y="30"/>
                  </a:lnTo>
                  <a:lnTo>
                    <a:pt x="104" y="32"/>
                  </a:lnTo>
                  <a:lnTo>
                    <a:pt x="102" y="32"/>
                  </a:lnTo>
                  <a:lnTo>
                    <a:pt x="101" y="32"/>
                  </a:lnTo>
                  <a:lnTo>
                    <a:pt x="97" y="32"/>
                  </a:lnTo>
                  <a:lnTo>
                    <a:pt x="92" y="32"/>
                  </a:lnTo>
                  <a:lnTo>
                    <a:pt x="91" y="32"/>
                  </a:lnTo>
                  <a:lnTo>
                    <a:pt x="86" y="32"/>
                  </a:lnTo>
                  <a:lnTo>
                    <a:pt x="81" y="32"/>
                  </a:lnTo>
                  <a:lnTo>
                    <a:pt x="78" y="30"/>
                  </a:lnTo>
                  <a:lnTo>
                    <a:pt x="76" y="30"/>
                  </a:lnTo>
                  <a:lnTo>
                    <a:pt x="72" y="30"/>
                  </a:lnTo>
                  <a:lnTo>
                    <a:pt x="68" y="29"/>
                  </a:lnTo>
                  <a:lnTo>
                    <a:pt x="67" y="28"/>
                  </a:lnTo>
                  <a:lnTo>
                    <a:pt x="65" y="27"/>
                  </a:lnTo>
                  <a:lnTo>
                    <a:pt x="63" y="25"/>
                  </a:lnTo>
                  <a:lnTo>
                    <a:pt x="63" y="24"/>
                  </a:lnTo>
                  <a:lnTo>
                    <a:pt x="61" y="23"/>
                  </a:lnTo>
                  <a:lnTo>
                    <a:pt x="59" y="22"/>
                  </a:lnTo>
                  <a:lnTo>
                    <a:pt x="57" y="22"/>
                  </a:lnTo>
                  <a:lnTo>
                    <a:pt x="56" y="20"/>
                  </a:lnTo>
                  <a:lnTo>
                    <a:pt x="53" y="19"/>
                  </a:lnTo>
                  <a:lnTo>
                    <a:pt x="51" y="18"/>
                  </a:lnTo>
                  <a:lnTo>
                    <a:pt x="48" y="18"/>
                  </a:lnTo>
                  <a:lnTo>
                    <a:pt x="44" y="18"/>
                  </a:lnTo>
                  <a:lnTo>
                    <a:pt x="43" y="16"/>
                  </a:lnTo>
                  <a:lnTo>
                    <a:pt x="39" y="15"/>
                  </a:lnTo>
                  <a:lnTo>
                    <a:pt x="38" y="14"/>
                  </a:lnTo>
                  <a:lnTo>
                    <a:pt x="36" y="14"/>
                  </a:lnTo>
                  <a:lnTo>
                    <a:pt x="34" y="13"/>
                  </a:lnTo>
                  <a:lnTo>
                    <a:pt x="30" y="11"/>
                  </a:lnTo>
                  <a:lnTo>
                    <a:pt x="29" y="10"/>
                  </a:lnTo>
                  <a:lnTo>
                    <a:pt x="27" y="9"/>
                  </a:lnTo>
                  <a:lnTo>
                    <a:pt x="24" y="8"/>
                  </a:lnTo>
                  <a:lnTo>
                    <a:pt x="22" y="6"/>
                  </a:lnTo>
                  <a:lnTo>
                    <a:pt x="19" y="5"/>
                  </a:lnTo>
                  <a:lnTo>
                    <a:pt x="18" y="4"/>
                  </a:lnTo>
                  <a:lnTo>
                    <a:pt x="15" y="3"/>
                  </a:lnTo>
                  <a:lnTo>
                    <a:pt x="14" y="3"/>
                  </a:lnTo>
                  <a:lnTo>
                    <a:pt x="12" y="3"/>
                  </a:lnTo>
                  <a:lnTo>
                    <a:pt x="10" y="1"/>
                  </a:lnTo>
                  <a:lnTo>
                    <a:pt x="7" y="0"/>
                  </a:lnTo>
                  <a:lnTo>
                    <a:pt x="5" y="0"/>
                  </a:lnTo>
                  <a:lnTo>
                    <a:pt x="3" y="0"/>
                  </a:lnTo>
                  <a:lnTo>
                    <a:pt x="1" y="0"/>
                  </a:lnTo>
                  <a:lnTo>
                    <a:pt x="0" y="1"/>
                  </a:lnTo>
                  <a:lnTo>
                    <a:pt x="0" y="3"/>
                  </a:lnTo>
                  <a:lnTo>
                    <a:pt x="3" y="4"/>
                  </a:lnTo>
                  <a:lnTo>
                    <a:pt x="4" y="8"/>
                  </a:lnTo>
                  <a:lnTo>
                    <a:pt x="7" y="6"/>
                  </a:lnTo>
                  <a:lnTo>
                    <a:pt x="7" y="8"/>
                  </a:lnTo>
                  <a:lnTo>
                    <a:pt x="7" y="10"/>
                  </a:lnTo>
                  <a:lnTo>
                    <a:pt x="7" y="13"/>
                  </a:lnTo>
                  <a:lnTo>
                    <a:pt x="5" y="14"/>
                  </a:lnTo>
                  <a:lnTo>
                    <a:pt x="5" y="15"/>
                  </a:lnTo>
                  <a:lnTo>
                    <a:pt x="5" y="19"/>
                  </a:lnTo>
                  <a:lnTo>
                    <a:pt x="3" y="20"/>
                  </a:lnTo>
                  <a:lnTo>
                    <a:pt x="4" y="23"/>
                  </a:lnTo>
                  <a:lnTo>
                    <a:pt x="4" y="27"/>
                  </a:lnTo>
                  <a:lnTo>
                    <a:pt x="3" y="29"/>
                  </a:lnTo>
                  <a:lnTo>
                    <a:pt x="0" y="30"/>
                  </a:lnTo>
                  <a:lnTo>
                    <a:pt x="0" y="32"/>
                  </a:lnTo>
                  <a:lnTo>
                    <a:pt x="1" y="34"/>
                  </a:lnTo>
                  <a:lnTo>
                    <a:pt x="3" y="37"/>
                  </a:lnTo>
                  <a:lnTo>
                    <a:pt x="4" y="40"/>
                  </a:lnTo>
                  <a:lnTo>
                    <a:pt x="4" y="44"/>
                  </a:lnTo>
                  <a:lnTo>
                    <a:pt x="4" y="47"/>
                  </a:lnTo>
                  <a:lnTo>
                    <a:pt x="5" y="51"/>
                  </a:lnTo>
                  <a:lnTo>
                    <a:pt x="5" y="53"/>
                  </a:lnTo>
                  <a:lnTo>
                    <a:pt x="7" y="57"/>
                  </a:lnTo>
                  <a:lnTo>
                    <a:pt x="5" y="59"/>
                  </a:lnTo>
                  <a:lnTo>
                    <a:pt x="7" y="61"/>
                  </a:lnTo>
                  <a:lnTo>
                    <a:pt x="9" y="63"/>
                  </a:lnTo>
                  <a:lnTo>
                    <a:pt x="9" y="64"/>
                  </a:lnTo>
                  <a:lnTo>
                    <a:pt x="9" y="67"/>
                  </a:lnTo>
                  <a:lnTo>
                    <a:pt x="9" y="66"/>
                  </a:lnTo>
                  <a:lnTo>
                    <a:pt x="10" y="68"/>
                  </a:lnTo>
                  <a:lnTo>
                    <a:pt x="12" y="69"/>
                  </a:lnTo>
                  <a:lnTo>
                    <a:pt x="13" y="71"/>
                  </a:lnTo>
                  <a:lnTo>
                    <a:pt x="13" y="72"/>
                  </a:lnTo>
                  <a:lnTo>
                    <a:pt x="15" y="71"/>
                  </a:lnTo>
                  <a:lnTo>
                    <a:pt x="18" y="72"/>
                  </a:lnTo>
                  <a:lnTo>
                    <a:pt x="18" y="74"/>
                  </a:lnTo>
                  <a:lnTo>
                    <a:pt x="19" y="76"/>
                  </a:lnTo>
                  <a:lnTo>
                    <a:pt x="20" y="77"/>
                  </a:lnTo>
                  <a:lnTo>
                    <a:pt x="22" y="78"/>
                  </a:lnTo>
                  <a:lnTo>
                    <a:pt x="24" y="78"/>
                  </a:lnTo>
                  <a:lnTo>
                    <a:pt x="24" y="80"/>
                  </a:lnTo>
                  <a:lnTo>
                    <a:pt x="25" y="81"/>
                  </a:lnTo>
                  <a:lnTo>
                    <a:pt x="25" y="83"/>
                  </a:lnTo>
                  <a:lnTo>
                    <a:pt x="25" y="86"/>
                  </a:lnTo>
                  <a:lnTo>
                    <a:pt x="27" y="86"/>
                  </a:lnTo>
                  <a:lnTo>
                    <a:pt x="29" y="87"/>
                  </a:lnTo>
                  <a:lnTo>
                    <a:pt x="30" y="88"/>
                  </a:lnTo>
                  <a:lnTo>
                    <a:pt x="30" y="90"/>
                  </a:lnTo>
                  <a:lnTo>
                    <a:pt x="32" y="92"/>
                  </a:lnTo>
                  <a:lnTo>
                    <a:pt x="32" y="96"/>
                  </a:lnTo>
                  <a:lnTo>
                    <a:pt x="33" y="98"/>
                  </a:lnTo>
                  <a:lnTo>
                    <a:pt x="34" y="100"/>
                  </a:lnTo>
                  <a:lnTo>
                    <a:pt x="34" y="101"/>
                  </a:lnTo>
                  <a:lnTo>
                    <a:pt x="36" y="103"/>
                  </a:lnTo>
                  <a:lnTo>
                    <a:pt x="36" y="106"/>
                  </a:lnTo>
                  <a:lnTo>
                    <a:pt x="37" y="108"/>
                  </a:lnTo>
                  <a:lnTo>
                    <a:pt x="37" y="111"/>
                  </a:lnTo>
                  <a:lnTo>
                    <a:pt x="38" y="114"/>
                  </a:lnTo>
                  <a:lnTo>
                    <a:pt x="38" y="116"/>
                  </a:lnTo>
                  <a:lnTo>
                    <a:pt x="38" y="117"/>
                  </a:lnTo>
                  <a:lnTo>
                    <a:pt x="39" y="120"/>
                  </a:lnTo>
                  <a:lnTo>
                    <a:pt x="39" y="122"/>
                  </a:lnTo>
                  <a:lnTo>
                    <a:pt x="39" y="126"/>
                  </a:lnTo>
                  <a:lnTo>
                    <a:pt x="39" y="127"/>
                  </a:lnTo>
                  <a:lnTo>
                    <a:pt x="39" y="130"/>
                  </a:lnTo>
                  <a:lnTo>
                    <a:pt x="39" y="131"/>
                  </a:lnTo>
                  <a:lnTo>
                    <a:pt x="41" y="135"/>
                  </a:lnTo>
                  <a:lnTo>
                    <a:pt x="41" y="136"/>
                  </a:lnTo>
                  <a:lnTo>
                    <a:pt x="42" y="139"/>
                  </a:lnTo>
                  <a:lnTo>
                    <a:pt x="42" y="141"/>
                  </a:lnTo>
                  <a:lnTo>
                    <a:pt x="43" y="143"/>
                  </a:lnTo>
                  <a:lnTo>
                    <a:pt x="46" y="144"/>
                  </a:lnTo>
                  <a:lnTo>
                    <a:pt x="44" y="144"/>
                  </a:lnTo>
                  <a:lnTo>
                    <a:pt x="44" y="145"/>
                  </a:lnTo>
                  <a:lnTo>
                    <a:pt x="46" y="148"/>
                  </a:lnTo>
                  <a:lnTo>
                    <a:pt x="46" y="150"/>
                  </a:lnTo>
                  <a:lnTo>
                    <a:pt x="48" y="150"/>
                  </a:lnTo>
                  <a:lnTo>
                    <a:pt x="51" y="154"/>
                  </a:lnTo>
                  <a:lnTo>
                    <a:pt x="52" y="155"/>
                  </a:lnTo>
                  <a:lnTo>
                    <a:pt x="52" y="158"/>
                  </a:lnTo>
                  <a:lnTo>
                    <a:pt x="53" y="160"/>
                  </a:lnTo>
                  <a:lnTo>
                    <a:pt x="53" y="163"/>
                  </a:lnTo>
                  <a:lnTo>
                    <a:pt x="54" y="166"/>
                  </a:lnTo>
                  <a:lnTo>
                    <a:pt x="54" y="169"/>
                  </a:lnTo>
                  <a:lnTo>
                    <a:pt x="56" y="172"/>
                  </a:lnTo>
                  <a:lnTo>
                    <a:pt x="56" y="174"/>
                  </a:lnTo>
                  <a:lnTo>
                    <a:pt x="56" y="177"/>
                  </a:lnTo>
                  <a:lnTo>
                    <a:pt x="57" y="179"/>
                  </a:lnTo>
                  <a:lnTo>
                    <a:pt x="57" y="183"/>
                  </a:lnTo>
                  <a:lnTo>
                    <a:pt x="57" y="185"/>
                  </a:lnTo>
                  <a:lnTo>
                    <a:pt x="57" y="195"/>
                  </a:lnTo>
                  <a:lnTo>
                    <a:pt x="57" y="201"/>
                  </a:lnTo>
                  <a:lnTo>
                    <a:pt x="58" y="199"/>
                  </a:lnTo>
                  <a:lnTo>
                    <a:pt x="59" y="199"/>
                  </a:lnTo>
                  <a:lnTo>
                    <a:pt x="62" y="197"/>
                  </a:lnTo>
                  <a:lnTo>
                    <a:pt x="61" y="197"/>
                  </a:lnTo>
                  <a:lnTo>
                    <a:pt x="61" y="192"/>
                  </a:lnTo>
                  <a:lnTo>
                    <a:pt x="59" y="189"/>
                  </a:lnTo>
                  <a:lnTo>
                    <a:pt x="59" y="188"/>
                  </a:lnTo>
                  <a:lnTo>
                    <a:pt x="62" y="185"/>
                  </a:lnTo>
                  <a:lnTo>
                    <a:pt x="63" y="185"/>
                  </a:lnTo>
                  <a:lnTo>
                    <a:pt x="67" y="185"/>
                  </a:lnTo>
                  <a:lnTo>
                    <a:pt x="70" y="187"/>
                  </a:lnTo>
                  <a:lnTo>
                    <a:pt x="70" y="187"/>
                  </a:lnTo>
                  <a:lnTo>
                    <a:pt x="72" y="188"/>
                  </a:lnTo>
                  <a:lnTo>
                    <a:pt x="72" y="190"/>
                  </a:lnTo>
                  <a:lnTo>
                    <a:pt x="73" y="192"/>
                  </a:lnTo>
                  <a:lnTo>
                    <a:pt x="73" y="193"/>
                  </a:lnTo>
                  <a:lnTo>
                    <a:pt x="78" y="194"/>
                  </a:lnTo>
                  <a:lnTo>
                    <a:pt x="83" y="194"/>
                  </a:lnTo>
                  <a:lnTo>
                    <a:pt x="80" y="195"/>
                  </a:lnTo>
                  <a:lnTo>
                    <a:pt x="85" y="195"/>
                  </a:lnTo>
                  <a:lnTo>
                    <a:pt x="87" y="195"/>
                  </a:lnTo>
                  <a:lnTo>
                    <a:pt x="90" y="197"/>
                  </a:lnTo>
                  <a:lnTo>
                    <a:pt x="92" y="195"/>
                  </a:lnTo>
                  <a:lnTo>
                    <a:pt x="94" y="195"/>
                  </a:lnTo>
                  <a:lnTo>
                    <a:pt x="92" y="197"/>
                  </a:lnTo>
                  <a:lnTo>
                    <a:pt x="90" y="198"/>
                  </a:lnTo>
                  <a:lnTo>
                    <a:pt x="87" y="199"/>
                  </a:lnTo>
                  <a:lnTo>
                    <a:pt x="83" y="199"/>
                  </a:lnTo>
                  <a:lnTo>
                    <a:pt x="81" y="201"/>
                  </a:lnTo>
                  <a:lnTo>
                    <a:pt x="78" y="202"/>
                  </a:lnTo>
                  <a:lnTo>
                    <a:pt x="76" y="202"/>
                  </a:lnTo>
                  <a:lnTo>
                    <a:pt x="75" y="203"/>
                  </a:lnTo>
                  <a:lnTo>
                    <a:pt x="75" y="204"/>
                  </a:lnTo>
                  <a:lnTo>
                    <a:pt x="72" y="204"/>
                  </a:lnTo>
                  <a:lnTo>
                    <a:pt x="70" y="206"/>
                  </a:lnTo>
                  <a:lnTo>
                    <a:pt x="70" y="208"/>
                  </a:lnTo>
                  <a:lnTo>
                    <a:pt x="68" y="211"/>
                  </a:lnTo>
                  <a:lnTo>
                    <a:pt x="71" y="211"/>
                  </a:lnTo>
                  <a:lnTo>
                    <a:pt x="67" y="211"/>
                  </a:lnTo>
                  <a:lnTo>
                    <a:pt x="66" y="209"/>
                  </a:lnTo>
                  <a:lnTo>
                    <a:pt x="65" y="208"/>
                  </a:lnTo>
                  <a:lnTo>
                    <a:pt x="66" y="206"/>
                  </a:lnTo>
                  <a:lnTo>
                    <a:pt x="65" y="204"/>
                  </a:lnTo>
                  <a:lnTo>
                    <a:pt x="63" y="203"/>
                  </a:lnTo>
                  <a:lnTo>
                    <a:pt x="62" y="204"/>
                  </a:lnTo>
                  <a:lnTo>
                    <a:pt x="61" y="204"/>
                  </a:lnTo>
                  <a:lnTo>
                    <a:pt x="62" y="207"/>
                  </a:lnTo>
                  <a:lnTo>
                    <a:pt x="62" y="209"/>
                  </a:lnTo>
                  <a:lnTo>
                    <a:pt x="63" y="212"/>
                  </a:lnTo>
                  <a:lnTo>
                    <a:pt x="63" y="216"/>
                  </a:lnTo>
                  <a:lnTo>
                    <a:pt x="65" y="218"/>
                  </a:lnTo>
                  <a:lnTo>
                    <a:pt x="65" y="223"/>
                  </a:lnTo>
                  <a:lnTo>
                    <a:pt x="66" y="230"/>
                  </a:lnTo>
                  <a:lnTo>
                    <a:pt x="67" y="230"/>
                  </a:lnTo>
                  <a:lnTo>
                    <a:pt x="70" y="231"/>
                  </a:lnTo>
                  <a:lnTo>
                    <a:pt x="71" y="230"/>
                  </a:lnTo>
                  <a:lnTo>
                    <a:pt x="72" y="230"/>
                  </a:lnTo>
                  <a:lnTo>
                    <a:pt x="75" y="232"/>
                  </a:lnTo>
                  <a:lnTo>
                    <a:pt x="78" y="232"/>
                  </a:lnTo>
                  <a:lnTo>
                    <a:pt x="76" y="231"/>
                  </a:lnTo>
                  <a:lnTo>
                    <a:pt x="77" y="231"/>
                  </a:lnTo>
                  <a:lnTo>
                    <a:pt x="76" y="230"/>
                  </a:lnTo>
                  <a:lnTo>
                    <a:pt x="78" y="227"/>
                  </a:lnTo>
                  <a:lnTo>
                    <a:pt x="80" y="228"/>
                  </a:lnTo>
                  <a:lnTo>
                    <a:pt x="82" y="228"/>
                  </a:lnTo>
                  <a:lnTo>
                    <a:pt x="83" y="227"/>
                  </a:lnTo>
                  <a:lnTo>
                    <a:pt x="85" y="226"/>
                  </a:lnTo>
                  <a:lnTo>
                    <a:pt x="86" y="226"/>
                  </a:lnTo>
                  <a:lnTo>
                    <a:pt x="86" y="227"/>
                  </a:lnTo>
                  <a:lnTo>
                    <a:pt x="91" y="230"/>
                  </a:lnTo>
                  <a:lnTo>
                    <a:pt x="91" y="231"/>
                  </a:lnTo>
                  <a:lnTo>
                    <a:pt x="92" y="231"/>
                  </a:lnTo>
                  <a:lnTo>
                    <a:pt x="92" y="233"/>
                  </a:lnTo>
                  <a:lnTo>
                    <a:pt x="92" y="233"/>
                  </a:lnTo>
                  <a:lnTo>
                    <a:pt x="90" y="232"/>
                  </a:lnTo>
                  <a:lnTo>
                    <a:pt x="87" y="233"/>
                  </a:lnTo>
                  <a:lnTo>
                    <a:pt x="86" y="235"/>
                  </a:lnTo>
                  <a:lnTo>
                    <a:pt x="83" y="236"/>
                  </a:lnTo>
                  <a:lnTo>
                    <a:pt x="82" y="237"/>
                  </a:lnTo>
                  <a:lnTo>
                    <a:pt x="81" y="240"/>
                  </a:lnTo>
                  <a:lnTo>
                    <a:pt x="81" y="242"/>
                  </a:lnTo>
                  <a:lnTo>
                    <a:pt x="82" y="242"/>
                  </a:lnTo>
                  <a:lnTo>
                    <a:pt x="82" y="243"/>
                  </a:lnTo>
                  <a:lnTo>
                    <a:pt x="81" y="243"/>
                  </a:lnTo>
                  <a:lnTo>
                    <a:pt x="80" y="242"/>
                  </a:lnTo>
                  <a:lnTo>
                    <a:pt x="78" y="242"/>
                  </a:lnTo>
                  <a:lnTo>
                    <a:pt x="78" y="245"/>
                  </a:lnTo>
                  <a:lnTo>
                    <a:pt x="81" y="246"/>
                  </a:lnTo>
                  <a:lnTo>
                    <a:pt x="81" y="247"/>
                  </a:lnTo>
                  <a:lnTo>
                    <a:pt x="82" y="250"/>
                  </a:lnTo>
                  <a:lnTo>
                    <a:pt x="83" y="252"/>
                  </a:lnTo>
                  <a:lnTo>
                    <a:pt x="86" y="255"/>
                  </a:lnTo>
                  <a:lnTo>
                    <a:pt x="85" y="257"/>
                  </a:lnTo>
                  <a:lnTo>
                    <a:pt x="85" y="260"/>
                  </a:lnTo>
                  <a:lnTo>
                    <a:pt x="83" y="259"/>
                  </a:lnTo>
                  <a:lnTo>
                    <a:pt x="82" y="260"/>
                  </a:lnTo>
                  <a:lnTo>
                    <a:pt x="81" y="261"/>
                  </a:lnTo>
                  <a:lnTo>
                    <a:pt x="81" y="264"/>
                  </a:lnTo>
                  <a:lnTo>
                    <a:pt x="82" y="265"/>
                  </a:lnTo>
                  <a:lnTo>
                    <a:pt x="83" y="267"/>
                  </a:lnTo>
                  <a:lnTo>
                    <a:pt x="85" y="269"/>
                  </a:lnTo>
                  <a:lnTo>
                    <a:pt x="86" y="270"/>
                  </a:lnTo>
                  <a:lnTo>
                    <a:pt x="82" y="269"/>
                  </a:lnTo>
                  <a:lnTo>
                    <a:pt x="81" y="266"/>
                  </a:lnTo>
                  <a:lnTo>
                    <a:pt x="81" y="267"/>
                  </a:lnTo>
                  <a:lnTo>
                    <a:pt x="81" y="270"/>
                  </a:lnTo>
                  <a:lnTo>
                    <a:pt x="81" y="272"/>
                  </a:lnTo>
                  <a:lnTo>
                    <a:pt x="80" y="276"/>
                  </a:lnTo>
                  <a:lnTo>
                    <a:pt x="78" y="277"/>
                  </a:lnTo>
                  <a:lnTo>
                    <a:pt x="78" y="276"/>
                  </a:lnTo>
                  <a:lnTo>
                    <a:pt x="77" y="276"/>
                  </a:lnTo>
                  <a:lnTo>
                    <a:pt x="76" y="277"/>
                  </a:lnTo>
                  <a:lnTo>
                    <a:pt x="73" y="276"/>
                  </a:lnTo>
                  <a:lnTo>
                    <a:pt x="73" y="275"/>
                  </a:lnTo>
                  <a:lnTo>
                    <a:pt x="72" y="270"/>
                  </a:lnTo>
                  <a:lnTo>
                    <a:pt x="72" y="267"/>
                  </a:lnTo>
                  <a:lnTo>
                    <a:pt x="72" y="264"/>
                  </a:lnTo>
                  <a:lnTo>
                    <a:pt x="72" y="260"/>
                  </a:lnTo>
                  <a:lnTo>
                    <a:pt x="72" y="256"/>
                  </a:lnTo>
                  <a:lnTo>
                    <a:pt x="72" y="252"/>
                  </a:lnTo>
                  <a:lnTo>
                    <a:pt x="72" y="248"/>
                  </a:lnTo>
                  <a:lnTo>
                    <a:pt x="71" y="246"/>
                  </a:lnTo>
                  <a:lnTo>
                    <a:pt x="70" y="243"/>
                  </a:lnTo>
                  <a:lnTo>
                    <a:pt x="70" y="243"/>
                  </a:lnTo>
                  <a:lnTo>
                    <a:pt x="72" y="242"/>
                  </a:lnTo>
                  <a:lnTo>
                    <a:pt x="70" y="240"/>
                  </a:lnTo>
                  <a:lnTo>
                    <a:pt x="67" y="245"/>
                  </a:lnTo>
                  <a:lnTo>
                    <a:pt x="68" y="247"/>
                  </a:lnTo>
                  <a:lnTo>
                    <a:pt x="68" y="255"/>
                  </a:lnTo>
                  <a:lnTo>
                    <a:pt x="68" y="260"/>
                  </a:lnTo>
                  <a:lnTo>
                    <a:pt x="68" y="266"/>
                  </a:lnTo>
                  <a:lnTo>
                    <a:pt x="68" y="272"/>
                  </a:lnTo>
                  <a:lnTo>
                    <a:pt x="68" y="280"/>
                  </a:lnTo>
                  <a:lnTo>
                    <a:pt x="68" y="285"/>
                  </a:lnTo>
                  <a:lnTo>
                    <a:pt x="67" y="287"/>
                  </a:lnTo>
                  <a:lnTo>
                    <a:pt x="67" y="289"/>
                  </a:lnTo>
                  <a:lnTo>
                    <a:pt x="66" y="291"/>
                  </a:lnTo>
                  <a:lnTo>
                    <a:pt x="67" y="291"/>
                  </a:lnTo>
                  <a:lnTo>
                    <a:pt x="70" y="291"/>
                  </a:lnTo>
                  <a:lnTo>
                    <a:pt x="71" y="291"/>
                  </a:lnTo>
                  <a:lnTo>
                    <a:pt x="70" y="290"/>
                  </a:lnTo>
                  <a:lnTo>
                    <a:pt x="70" y="287"/>
                  </a:lnTo>
                  <a:lnTo>
                    <a:pt x="72" y="286"/>
                  </a:lnTo>
                  <a:lnTo>
                    <a:pt x="76" y="286"/>
                  </a:lnTo>
                  <a:lnTo>
                    <a:pt x="77" y="287"/>
                  </a:lnTo>
                  <a:lnTo>
                    <a:pt x="80" y="290"/>
                  </a:lnTo>
                  <a:lnTo>
                    <a:pt x="81" y="293"/>
                  </a:lnTo>
                  <a:lnTo>
                    <a:pt x="82" y="294"/>
                  </a:lnTo>
                  <a:lnTo>
                    <a:pt x="86" y="295"/>
                  </a:lnTo>
                  <a:lnTo>
                    <a:pt x="88" y="295"/>
                  </a:lnTo>
                  <a:lnTo>
                    <a:pt x="91" y="293"/>
                  </a:lnTo>
                  <a:lnTo>
                    <a:pt x="92" y="291"/>
                  </a:lnTo>
                  <a:lnTo>
                    <a:pt x="95" y="290"/>
                  </a:lnTo>
                  <a:lnTo>
                    <a:pt x="97" y="291"/>
                  </a:lnTo>
                  <a:lnTo>
                    <a:pt x="100" y="289"/>
                  </a:lnTo>
                  <a:lnTo>
                    <a:pt x="102" y="289"/>
                  </a:lnTo>
                  <a:lnTo>
                    <a:pt x="104" y="287"/>
                  </a:lnTo>
                  <a:lnTo>
                    <a:pt x="104" y="286"/>
                  </a:lnTo>
                  <a:lnTo>
                    <a:pt x="106" y="286"/>
                  </a:lnTo>
                  <a:lnTo>
                    <a:pt x="106" y="287"/>
                  </a:lnTo>
                  <a:lnTo>
                    <a:pt x="107" y="290"/>
                  </a:lnTo>
                  <a:lnTo>
                    <a:pt x="109" y="293"/>
                  </a:lnTo>
                  <a:lnTo>
                    <a:pt x="115" y="293"/>
                  </a:lnTo>
                  <a:lnTo>
                    <a:pt x="119" y="293"/>
                  </a:lnTo>
                  <a:lnTo>
                    <a:pt x="121" y="293"/>
                  </a:lnTo>
                  <a:lnTo>
                    <a:pt x="124" y="291"/>
                  </a:lnTo>
                  <a:lnTo>
                    <a:pt x="129" y="291"/>
                  </a:lnTo>
                  <a:lnTo>
                    <a:pt x="131" y="293"/>
                  </a:lnTo>
                  <a:lnTo>
                    <a:pt x="133" y="294"/>
                  </a:lnTo>
                  <a:lnTo>
                    <a:pt x="133" y="299"/>
                  </a:lnTo>
                  <a:lnTo>
                    <a:pt x="130" y="300"/>
                  </a:lnTo>
                  <a:lnTo>
                    <a:pt x="129" y="299"/>
                  </a:lnTo>
                  <a:lnTo>
                    <a:pt x="128" y="298"/>
                  </a:lnTo>
                  <a:lnTo>
                    <a:pt x="124" y="296"/>
                  </a:lnTo>
                  <a:lnTo>
                    <a:pt x="120" y="298"/>
                  </a:lnTo>
                  <a:lnTo>
                    <a:pt x="120" y="298"/>
                  </a:lnTo>
                  <a:lnTo>
                    <a:pt x="119" y="299"/>
                  </a:lnTo>
                  <a:lnTo>
                    <a:pt x="117" y="301"/>
                  </a:lnTo>
                  <a:lnTo>
                    <a:pt x="116" y="303"/>
                  </a:lnTo>
                  <a:lnTo>
                    <a:pt x="114" y="303"/>
                  </a:lnTo>
                  <a:lnTo>
                    <a:pt x="114" y="303"/>
                  </a:lnTo>
                  <a:lnTo>
                    <a:pt x="111" y="303"/>
                  </a:lnTo>
                  <a:lnTo>
                    <a:pt x="111" y="304"/>
                  </a:lnTo>
                  <a:lnTo>
                    <a:pt x="109" y="304"/>
                  </a:lnTo>
                  <a:lnTo>
                    <a:pt x="104" y="305"/>
                  </a:lnTo>
                  <a:lnTo>
                    <a:pt x="104" y="305"/>
                  </a:lnTo>
                  <a:lnTo>
                    <a:pt x="101" y="304"/>
                  </a:lnTo>
                  <a:lnTo>
                    <a:pt x="99" y="301"/>
                  </a:lnTo>
                  <a:lnTo>
                    <a:pt x="99" y="300"/>
                  </a:lnTo>
                  <a:lnTo>
                    <a:pt x="97" y="301"/>
                  </a:lnTo>
                  <a:lnTo>
                    <a:pt x="95" y="301"/>
                  </a:lnTo>
                  <a:lnTo>
                    <a:pt x="90" y="303"/>
                  </a:lnTo>
                  <a:lnTo>
                    <a:pt x="88" y="303"/>
                  </a:lnTo>
                  <a:lnTo>
                    <a:pt x="90" y="305"/>
                  </a:lnTo>
                  <a:lnTo>
                    <a:pt x="92" y="305"/>
                  </a:lnTo>
                  <a:lnTo>
                    <a:pt x="94" y="306"/>
                  </a:lnTo>
                  <a:lnTo>
                    <a:pt x="92" y="306"/>
                  </a:lnTo>
                  <a:lnTo>
                    <a:pt x="91" y="305"/>
                  </a:lnTo>
                  <a:lnTo>
                    <a:pt x="88" y="308"/>
                  </a:lnTo>
                  <a:lnTo>
                    <a:pt x="87" y="306"/>
                  </a:lnTo>
                  <a:lnTo>
                    <a:pt x="85" y="305"/>
                  </a:lnTo>
                  <a:lnTo>
                    <a:pt x="83" y="303"/>
                  </a:lnTo>
                  <a:lnTo>
                    <a:pt x="82" y="303"/>
                  </a:lnTo>
                  <a:lnTo>
                    <a:pt x="81" y="301"/>
                  </a:lnTo>
                  <a:lnTo>
                    <a:pt x="78" y="300"/>
                  </a:lnTo>
                  <a:lnTo>
                    <a:pt x="77" y="300"/>
                  </a:lnTo>
                  <a:lnTo>
                    <a:pt x="75" y="299"/>
                  </a:lnTo>
                  <a:lnTo>
                    <a:pt x="76" y="298"/>
                  </a:lnTo>
                  <a:lnTo>
                    <a:pt x="72" y="296"/>
                  </a:lnTo>
                  <a:lnTo>
                    <a:pt x="73" y="299"/>
                  </a:lnTo>
                  <a:lnTo>
                    <a:pt x="75" y="301"/>
                  </a:lnTo>
                  <a:lnTo>
                    <a:pt x="76" y="303"/>
                  </a:lnTo>
                  <a:lnTo>
                    <a:pt x="77" y="305"/>
                  </a:lnTo>
                  <a:lnTo>
                    <a:pt x="78" y="306"/>
                  </a:lnTo>
                  <a:lnTo>
                    <a:pt x="78" y="309"/>
                  </a:lnTo>
                  <a:lnTo>
                    <a:pt x="80" y="311"/>
                  </a:lnTo>
                  <a:lnTo>
                    <a:pt x="81" y="314"/>
                  </a:lnTo>
                  <a:lnTo>
                    <a:pt x="81" y="316"/>
                  </a:lnTo>
                  <a:lnTo>
                    <a:pt x="82" y="322"/>
                  </a:lnTo>
                  <a:lnTo>
                    <a:pt x="82" y="325"/>
                  </a:lnTo>
                  <a:lnTo>
                    <a:pt x="82" y="328"/>
                  </a:lnTo>
                  <a:lnTo>
                    <a:pt x="81" y="330"/>
                  </a:lnTo>
                  <a:lnTo>
                    <a:pt x="80" y="332"/>
                  </a:lnTo>
                  <a:lnTo>
                    <a:pt x="77" y="334"/>
                  </a:lnTo>
                  <a:lnTo>
                    <a:pt x="76" y="335"/>
                  </a:lnTo>
                  <a:lnTo>
                    <a:pt x="76" y="337"/>
                  </a:lnTo>
                  <a:lnTo>
                    <a:pt x="76" y="338"/>
                  </a:lnTo>
                  <a:lnTo>
                    <a:pt x="77" y="340"/>
                  </a:lnTo>
                  <a:lnTo>
                    <a:pt x="78" y="344"/>
                  </a:lnTo>
                  <a:lnTo>
                    <a:pt x="78" y="348"/>
                  </a:lnTo>
                  <a:lnTo>
                    <a:pt x="78" y="352"/>
                  </a:lnTo>
                  <a:lnTo>
                    <a:pt x="78" y="356"/>
                  </a:lnTo>
                  <a:lnTo>
                    <a:pt x="77" y="358"/>
                  </a:lnTo>
                  <a:lnTo>
                    <a:pt x="76" y="361"/>
                  </a:lnTo>
                  <a:lnTo>
                    <a:pt x="77" y="362"/>
                  </a:lnTo>
                  <a:lnTo>
                    <a:pt x="78" y="362"/>
                  </a:lnTo>
                  <a:lnTo>
                    <a:pt x="78" y="364"/>
                  </a:lnTo>
                  <a:lnTo>
                    <a:pt x="80" y="366"/>
                  </a:lnTo>
                  <a:lnTo>
                    <a:pt x="81" y="368"/>
                  </a:lnTo>
                  <a:lnTo>
                    <a:pt x="81" y="374"/>
                  </a:lnTo>
                  <a:lnTo>
                    <a:pt x="81" y="374"/>
                  </a:lnTo>
                  <a:lnTo>
                    <a:pt x="81" y="372"/>
                  </a:lnTo>
                  <a:lnTo>
                    <a:pt x="82" y="369"/>
                  </a:lnTo>
                  <a:lnTo>
                    <a:pt x="83" y="369"/>
                  </a:lnTo>
                  <a:lnTo>
                    <a:pt x="85" y="369"/>
                  </a:lnTo>
                  <a:lnTo>
                    <a:pt x="85" y="371"/>
                  </a:lnTo>
                  <a:lnTo>
                    <a:pt x="82" y="372"/>
                  </a:lnTo>
                  <a:lnTo>
                    <a:pt x="82" y="376"/>
                  </a:lnTo>
                  <a:lnTo>
                    <a:pt x="81" y="377"/>
                  </a:lnTo>
                  <a:lnTo>
                    <a:pt x="80" y="381"/>
                  </a:lnTo>
                  <a:lnTo>
                    <a:pt x="80" y="383"/>
                  </a:lnTo>
                  <a:lnTo>
                    <a:pt x="80" y="386"/>
                  </a:lnTo>
                  <a:lnTo>
                    <a:pt x="80" y="388"/>
                  </a:lnTo>
                  <a:lnTo>
                    <a:pt x="81" y="390"/>
                  </a:lnTo>
                  <a:lnTo>
                    <a:pt x="83" y="390"/>
                  </a:lnTo>
                  <a:lnTo>
                    <a:pt x="83" y="390"/>
                  </a:lnTo>
                  <a:lnTo>
                    <a:pt x="85" y="390"/>
                  </a:lnTo>
                  <a:lnTo>
                    <a:pt x="85" y="392"/>
                  </a:lnTo>
                  <a:lnTo>
                    <a:pt x="86" y="395"/>
                  </a:lnTo>
                  <a:lnTo>
                    <a:pt x="86" y="397"/>
                  </a:lnTo>
                  <a:lnTo>
                    <a:pt x="88" y="397"/>
                  </a:lnTo>
                  <a:lnTo>
                    <a:pt x="87" y="398"/>
                  </a:lnTo>
                  <a:lnTo>
                    <a:pt x="86" y="400"/>
                  </a:lnTo>
                  <a:lnTo>
                    <a:pt x="86" y="401"/>
                  </a:lnTo>
                  <a:lnTo>
                    <a:pt x="83" y="400"/>
                  </a:lnTo>
                  <a:lnTo>
                    <a:pt x="82" y="397"/>
                  </a:lnTo>
                  <a:lnTo>
                    <a:pt x="81" y="397"/>
                  </a:lnTo>
                  <a:lnTo>
                    <a:pt x="78" y="397"/>
                  </a:lnTo>
                  <a:lnTo>
                    <a:pt x="78" y="396"/>
                  </a:lnTo>
                  <a:lnTo>
                    <a:pt x="77" y="398"/>
                  </a:lnTo>
                  <a:lnTo>
                    <a:pt x="77" y="402"/>
                  </a:lnTo>
                  <a:lnTo>
                    <a:pt x="78" y="405"/>
                  </a:lnTo>
                  <a:lnTo>
                    <a:pt x="80" y="406"/>
                  </a:lnTo>
                  <a:lnTo>
                    <a:pt x="81" y="409"/>
                  </a:lnTo>
                  <a:lnTo>
                    <a:pt x="81" y="411"/>
                  </a:lnTo>
                  <a:lnTo>
                    <a:pt x="80" y="412"/>
                  </a:lnTo>
                  <a:lnTo>
                    <a:pt x="78" y="415"/>
                  </a:lnTo>
                  <a:lnTo>
                    <a:pt x="78" y="412"/>
                  </a:lnTo>
                  <a:lnTo>
                    <a:pt x="80" y="409"/>
                  </a:lnTo>
                  <a:lnTo>
                    <a:pt x="78" y="411"/>
                  </a:lnTo>
                  <a:lnTo>
                    <a:pt x="77" y="415"/>
                  </a:lnTo>
                  <a:lnTo>
                    <a:pt x="77" y="417"/>
                  </a:lnTo>
                  <a:lnTo>
                    <a:pt x="75" y="419"/>
                  </a:lnTo>
                  <a:lnTo>
                    <a:pt x="75" y="419"/>
                  </a:lnTo>
                  <a:lnTo>
                    <a:pt x="77" y="420"/>
                  </a:lnTo>
                  <a:lnTo>
                    <a:pt x="78" y="422"/>
                  </a:lnTo>
                  <a:lnTo>
                    <a:pt x="78" y="429"/>
                  </a:lnTo>
                  <a:lnTo>
                    <a:pt x="78" y="430"/>
                  </a:lnTo>
                  <a:lnTo>
                    <a:pt x="77" y="434"/>
                  </a:lnTo>
                  <a:lnTo>
                    <a:pt x="77" y="436"/>
                  </a:lnTo>
                  <a:lnTo>
                    <a:pt x="77" y="438"/>
                  </a:lnTo>
                  <a:lnTo>
                    <a:pt x="77" y="443"/>
                  </a:lnTo>
                  <a:lnTo>
                    <a:pt x="77" y="445"/>
                  </a:lnTo>
                  <a:lnTo>
                    <a:pt x="77" y="449"/>
                  </a:lnTo>
                  <a:lnTo>
                    <a:pt x="76" y="451"/>
                  </a:lnTo>
                  <a:lnTo>
                    <a:pt x="76" y="454"/>
                  </a:lnTo>
                  <a:lnTo>
                    <a:pt x="73" y="455"/>
                  </a:lnTo>
                  <a:lnTo>
                    <a:pt x="73" y="458"/>
                  </a:lnTo>
                  <a:lnTo>
                    <a:pt x="73" y="459"/>
                  </a:lnTo>
                  <a:lnTo>
                    <a:pt x="73" y="461"/>
                  </a:lnTo>
                  <a:lnTo>
                    <a:pt x="73" y="465"/>
                  </a:lnTo>
                  <a:lnTo>
                    <a:pt x="73" y="468"/>
                  </a:lnTo>
                  <a:lnTo>
                    <a:pt x="72" y="472"/>
                  </a:lnTo>
                  <a:lnTo>
                    <a:pt x="72" y="477"/>
                  </a:lnTo>
                  <a:lnTo>
                    <a:pt x="72" y="478"/>
                  </a:lnTo>
                  <a:lnTo>
                    <a:pt x="72" y="480"/>
                  </a:lnTo>
                  <a:lnTo>
                    <a:pt x="72" y="480"/>
                  </a:lnTo>
                  <a:lnTo>
                    <a:pt x="72" y="477"/>
                  </a:lnTo>
                  <a:lnTo>
                    <a:pt x="71" y="479"/>
                  </a:lnTo>
                  <a:lnTo>
                    <a:pt x="71" y="483"/>
                  </a:lnTo>
                  <a:lnTo>
                    <a:pt x="70" y="485"/>
                  </a:lnTo>
                  <a:lnTo>
                    <a:pt x="70" y="487"/>
                  </a:lnTo>
                  <a:lnTo>
                    <a:pt x="68" y="489"/>
                  </a:lnTo>
                  <a:lnTo>
                    <a:pt x="68" y="490"/>
                  </a:lnTo>
                  <a:lnTo>
                    <a:pt x="67" y="494"/>
                  </a:lnTo>
                  <a:lnTo>
                    <a:pt x="67" y="495"/>
                  </a:lnTo>
                  <a:lnTo>
                    <a:pt x="68" y="499"/>
                  </a:lnTo>
                  <a:lnTo>
                    <a:pt x="68" y="501"/>
                  </a:lnTo>
                  <a:lnTo>
                    <a:pt x="68" y="504"/>
                  </a:lnTo>
                  <a:lnTo>
                    <a:pt x="68" y="508"/>
                  </a:lnTo>
                  <a:lnTo>
                    <a:pt x="67" y="511"/>
                  </a:lnTo>
                  <a:lnTo>
                    <a:pt x="68" y="511"/>
                  </a:lnTo>
                  <a:lnTo>
                    <a:pt x="68" y="514"/>
                  </a:lnTo>
                  <a:lnTo>
                    <a:pt x="68" y="518"/>
                  </a:lnTo>
                  <a:lnTo>
                    <a:pt x="70" y="517"/>
                  </a:lnTo>
                  <a:lnTo>
                    <a:pt x="71" y="518"/>
                  </a:lnTo>
                  <a:lnTo>
                    <a:pt x="73" y="518"/>
                  </a:lnTo>
                  <a:lnTo>
                    <a:pt x="73" y="521"/>
                  </a:lnTo>
                  <a:lnTo>
                    <a:pt x="72" y="519"/>
                  </a:lnTo>
                  <a:lnTo>
                    <a:pt x="70" y="519"/>
                  </a:lnTo>
                  <a:lnTo>
                    <a:pt x="70" y="518"/>
                  </a:lnTo>
                  <a:lnTo>
                    <a:pt x="68" y="519"/>
                  </a:lnTo>
                  <a:lnTo>
                    <a:pt x="68" y="522"/>
                  </a:lnTo>
                  <a:lnTo>
                    <a:pt x="67" y="526"/>
                  </a:lnTo>
                  <a:lnTo>
                    <a:pt x="67" y="531"/>
                  </a:lnTo>
                  <a:lnTo>
                    <a:pt x="66" y="535"/>
                  </a:lnTo>
                  <a:lnTo>
                    <a:pt x="66" y="537"/>
                  </a:lnTo>
                  <a:lnTo>
                    <a:pt x="66" y="543"/>
                  </a:lnTo>
                  <a:lnTo>
                    <a:pt x="67" y="545"/>
                  </a:lnTo>
                  <a:lnTo>
                    <a:pt x="68" y="542"/>
                  </a:lnTo>
                  <a:lnTo>
                    <a:pt x="71" y="542"/>
                  </a:lnTo>
                  <a:lnTo>
                    <a:pt x="72" y="543"/>
                  </a:lnTo>
                  <a:lnTo>
                    <a:pt x="71" y="545"/>
                  </a:lnTo>
                  <a:lnTo>
                    <a:pt x="70" y="545"/>
                  </a:lnTo>
                  <a:lnTo>
                    <a:pt x="68" y="543"/>
                  </a:lnTo>
                  <a:lnTo>
                    <a:pt x="66" y="546"/>
                  </a:lnTo>
                  <a:lnTo>
                    <a:pt x="66" y="550"/>
                  </a:lnTo>
                  <a:lnTo>
                    <a:pt x="65" y="552"/>
                  </a:lnTo>
                  <a:lnTo>
                    <a:pt x="65" y="556"/>
                  </a:lnTo>
                  <a:lnTo>
                    <a:pt x="63" y="559"/>
                  </a:lnTo>
                  <a:lnTo>
                    <a:pt x="65" y="561"/>
                  </a:lnTo>
                  <a:lnTo>
                    <a:pt x="63" y="565"/>
                  </a:lnTo>
                  <a:lnTo>
                    <a:pt x="63" y="567"/>
                  </a:lnTo>
                  <a:lnTo>
                    <a:pt x="63" y="570"/>
                  </a:lnTo>
                  <a:lnTo>
                    <a:pt x="63" y="574"/>
                  </a:lnTo>
                  <a:lnTo>
                    <a:pt x="63" y="577"/>
                  </a:lnTo>
                  <a:lnTo>
                    <a:pt x="62" y="584"/>
                  </a:lnTo>
                  <a:lnTo>
                    <a:pt x="62" y="585"/>
                  </a:lnTo>
                  <a:lnTo>
                    <a:pt x="62" y="588"/>
                  </a:lnTo>
                  <a:lnTo>
                    <a:pt x="62" y="590"/>
                  </a:lnTo>
                  <a:lnTo>
                    <a:pt x="61" y="595"/>
                  </a:lnTo>
                  <a:lnTo>
                    <a:pt x="61" y="600"/>
                  </a:lnTo>
                  <a:lnTo>
                    <a:pt x="62" y="601"/>
                  </a:lnTo>
                  <a:lnTo>
                    <a:pt x="61" y="603"/>
                  </a:lnTo>
                  <a:lnTo>
                    <a:pt x="61" y="606"/>
                  </a:lnTo>
                  <a:lnTo>
                    <a:pt x="59" y="610"/>
                  </a:lnTo>
                  <a:lnTo>
                    <a:pt x="59" y="615"/>
                  </a:lnTo>
                  <a:lnTo>
                    <a:pt x="58" y="620"/>
                  </a:lnTo>
                  <a:lnTo>
                    <a:pt x="58" y="625"/>
                  </a:lnTo>
                  <a:lnTo>
                    <a:pt x="57" y="629"/>
                  </a:lnTo>
                  <a:lnTo>
                    <a:pt x="57" y="633"/>
                  </a:lnTo>
                  <a:lnTo>
                    <a:pt x="56" y="638"/>
                  </a:lnTo>
                  <a:lnTo>
                    <a:pt x="56" y="640"/>
                  </a:lnTo>
                  <a:lnTo>
                    <a:pt x="54" y="644"/>
                  </a:lnTo>
                  <a:lnTo>
                    <a:pt x="53" y="648"/>
                  </a:lnTo>
                  <a:lnTo>
                    <a:pt x="56" y="648"/>
                  </a:lnTo>
                  <a:lnTo>
                    <a:pt x="54" y="649"/>
                  </a:lnTo>
                  <a:lnTo>
                    <a:pt x="53" y="652"/>
                  </a:lnTo>
                  <a:lnTo>
                    <a:pt x="52" y="656"/>
                  </a:lnTo>
                  <a:lnTo>
                    <a:pt x="52" y="659"/>
                  </a:lnTo>
                  <a:lnTo>
                    <a:pt x="51" y="663"/>
                  </a:lnTo>
                  <a:lnTo>
                    <a:pt x="51" y="666"/>
                  </a:lnTo>
                  <a:lnTo>
                    <a:pt x="49" y="669"/>
                  </a:lnTo>
                  <a:lnTo>
                    <a:pt x="48" y="673"/>
                  </a:lnTo>
                  <a:lnTo>
                    <a:pt x="47" y="677"/>
                  </a:lnTo>
                  <a:lnTo>
                    <a:pt x="44" y="682"/>
                  </a:lnTo>
                  <a:lnTo>
                    <a:pt x="44" y="685"/>
                  </a:lnTo>
                  <a:lnTo>
                    <a:pt x="42" y="690"/>
                  </a:lnTo>
                  <a:lnTo>
                    <a:pt x="41" y="692"/>
                  </a:lnTo>
                  <a:lnTo>
                    <a:pt x="42" y="691"/>
                  </a:lnTo>
                  <a:lnTo>
                    <a:pt x="44" y="687"/>
                  </a:lnTo>
                  <a:lnTo>
                    <a:pt x="46" y="686"/>
                  </a:lnTo>
                  <a:lnTo>
                    <a:pt x="47" y="683"/>
                  </a:lnTo>
                  <a:lnTo>
                    <a:pt x="49" y="682"/>
                  </a:lnTo>
                  <a:lnTo>
                    <a:pt x="51" y="682"/>
                  </a:lnTo>
                  <a:lnTo>
                    <a:pt x="51" y="678"/>
                  </a:lnTo>
                  <a:lnTo>
                    <a:pt x="53" y="680"/>
                  </a:lnTo>
                  <a:lnTo>
                    <a:pt x="54" y="677"/>
                  </a:lnTo>
                  <a:lnTo>
                    <a:pt x="54" y="680"/>
                  </a:lnTo>
                  <a:lnTo>
                    <a:pt x="52" y="681"/>
                  </a:lnTo>
                  <a:lnTo>
                    <a:pt x="54" y="683"/>
                  </a:lnTo>
                  <a:lnTo>
                    <a:pt x="54" y="686"/>
                  </a:lnTo>
                  <a:lnTo>
                    <a:pt x="56" y="687"/>
                  </a:lnTo>
                  <a:lnTo>
                    <a:pt x="57" y="688"/>
                  </a:lnTo>
                  <a:lnTo>
                    <a:pt x="53" y="690"/>
                  </a:lnTo>
                  <a:lnTo>
                    <a:pt x="52" y="688"/>
                  </a:lnTo>
                  <a:lnTo>
                    <a:pt x="52" y="683"/>
                  </a:lnTo>
                  <a:lnTo>
                    <a:pt x="48" y="683"/>
                  </a:lnTo>
                  <a:lnTo>
                    <a:pt x="46" y="687"/>
                  </a:lnTo>
                  <a:lnTo>
                    <a:pt x="44" y="690"/>
                  </a:lnTo>
                  <a:lnTo>
                    <a:pt x="43" y="691"/>
                  </a:lnTo>
                  <a:lnTo>
                    <a:pt x="42" y="693"/>
                  </a:lnTo>
                  <a:lnTo>
                    <a:pt x="42" y="693"/>
                  </a:lnTo>
                  <a:lnTo>
                    <a:pt x="39" y="693"/>
                  </a:lnTo>
                  <a:lnTo>
                    <a:pt x="37" y="695"/>
                  </a:lnTo>
                  <a:lnTo>
                    <a:pt x="36" y="696"/>
                  </a:lnTo>
                  <a:lnTo>
                    <a:pt x="34" y="697"/>
                  </a:lnTo>
                  <a:lnTo>
                    <a:pt x="34" y="700"/>
                  </a:lnTo>
                  <a:lnTo>
                    <a:pt x="36" y="703"/>
                  </a:lnTo>
                  <a:lnTo>
                    <a:pt x="34" y="709"/>
                  </a:lnTo>
                  <a:lnTo>
                    <a:pt x="34" y="712"/>
                  </a:lnTo>
                  <a:lnTo>
                    <a:pt x="33" y="717"/>
                  </a:lnTo>
                  <a:lnTo>
                    <a:pt x="32" y="722"/>
                  </a:lnTo>
                  <a:lnTo>
                    <a:pt x="30" y="726"/>
                  </a:lnTo>
                  <a:lnTo>
                    <a:pt x="30" y="730"/>
                  </a:lnTo>
                  <a:lnTo>
                    <a:pt x="29" y="735"/>
                  </a:lnTo>
                  <a:lnTo>
                    <a:pt x="29" y="738"/>
                  </a:lnTo>
                  <a:lnTo>
                    <a:pt x="28" y="740"/>
                  </a:lnTo>
                  <a:lnTo>
                    <a:pt x="27" y="743"/>
                  </a:lnTo>
                  <a:lnTo>
                    <a:pt x="25" y="749"/>
                  </a:lnTo>
                  <a:lnTo>
                    <a:pt x="24" y="751"/>
                  </a:lnTo>
                  <a:lnTo>
                    <a:pt x="22" y="756"/>
                  </a:lnTo>
                  <a:lnTo>
                    <a:pt x="20" y="760"/>
                  </a:lnTo>
                  <a:lnTo>
                    <a:pt x="19" y="763"/>
                  </a:lnTo>
                  <a:lnTo>
                    <a:pt x="17" y="763"/>
                  </a:lnTo>
                  <a:lnTo>
                    <a:pt x="20" y="767"/>
                  </a:lnTo>
                  <a:lnTo>
                    <a:pt x="22" y="770"/>
                  </a:lnTo>
                  <a:lnTo>
                    <a:pt x="22" y="775"/>
                  </a:lnTo>
                  <a:lnTo>
                    <a:pt x="23" y="778"/>
                  </a:lnTo>
                  <a:lnTo>
                    <a:pt x="25" y="778"/>
                  </a:lnTo>
                  <a:lnTo>
                    <a:pt x="27" y="780"/>
                  </a:lnTo>
                  <a:lnTo>
                    <a:pt x="28" y="784"/>
                  </a:lnTo>
                  <a:lnTo>
                    <a:pt x="29" y="787"/>
                  </a:lnTo>
                  <a:lnTo>
                    <a:pt x="32" y="788"/>
                  </a:lnTo>
                  <a:lnTo>
                    <a:pt x="33" y="792"/>
                  </a:lnTo>
                  <a:lnTo>
                    <a:pt x="33" y="796"/>
                  </a:lnTo>
                  <a:lnTo>
                    <a:pt x="33" y="798"/>
                  </a:lnTo>
                  <a:lnTo>
                    <a:pt x="34" y="799"/>
                  </a:lnTo>
                  <a:lnTo>
                    <a:pt x="34" y="804"/>
                  </a:lnTo>
                  <a:lnTo>
                    <a:pt x="32" y="808"/>
                  </a:lnTo>
                  <a:lnTo>
                    <a:pt x="32" y="812"/>
                  </a:lnTo>
                  <a:lnTo>
                    <a:pt x="30" y="816"/>
                  </a:lnTo>
                  <a:lnTo>
                    <a:pt x="30" y="818"/>
                  </a:lnTo>
                  <a:lnTo>
                    <a:pt x="32" y="821"/>
                  </a:lnTo>
                  <a:lnTo>
                    <a:pt x="30" y="821"/>
                  </a:lnTo>
                  <a:lnTo>
                    <a:pt x="30" y="830"/>
                  </a:lnTo>
                  <a:lnTo>
                    <a:pt x="30" y="833"/>
                  </a:lnTo>
                  <a:lnTo>
                    <a:pt x="32" y="836"/>
                  </a:lnTo>
                  <a:lnTo>
                    <a:pt x="33" y="841"/>
                  </a:lnTo>
                  <a:lnTo>
                    <a:pt x="33" y="846"/>
                  </a:lnTo>
                  <a:lnTo>
                    <a:pt x="36" y="847"/>
                  </a:lnTo>
                  <a:lnTo>
                    <a:pt x="37" y="850"/>
                  </a:lnTo>
                  <a:lnTo>
                    <a:pt x="37" y="854"/>
                  </a:lnTo>
                  <a:lnTo>
                    <a:pt x="38" y="855"/>
                  </a:lnTo>
                  <a:lnTo>
                    <a:pt x="37" y="857"/>
                  </a:lnTo>
                  <a:lnTo>
                    <a:pt x="38" y="860"/>
                  </a:lnTo>
                  <a:lnTo>
                    <a:pt x="38" y="864"/>
                  </a:lnTo>
                  <a:lnTo>
                    <a:pt x="39" y="866"/>
                  </a:lnTo>
                  <a:lnTo>
                    <a:pt x="42" y="869"/>
                  </a:lnTo>
                  <a:lnTo>
                    <a:pt x="44" y="871"/>
                  </a:lnTo>
                  <a:lnTo>
                    <a:pt x="46" y="872"/>
                  </a:lnTo>
                  <a:lnTo>
                    <a:pt x="48" y="874"/>
                  </a:lnTo>
                  <a:lnTo>
                    <a:pt x="49" y="875"/>
                  </a:lnTo>
                  <a:lnTo>
                    <a:pt x="52" y="879"/>
                  </a:lnTo>
                  <a:lnTo>
                    <a:pt x="53" y="880"/>
                  </a:lnTo>
                  <a:lnTo>
                    <a:pt x="53" y="885"/>
                  </a:lnTo>
                  <a:lnTo>
                    <a:pt x="54" y="888"/>
                  </a:lnTo>
                  <a:lnTo>
                    <a:pt x="53" y="890"/>
                  </a:lnTo>
                  <a:lnTo>
                    <a:pt x="53" y="893"/>
                  </a:lnTo>
                  <a:lnTo>
                    <a:pt x="53" y="898"/>
                  </a:lnTo>
                  <a:lnTo>
                    <a:pt x="52" y="900"/>
                  </a:lnTo>
                  <a:lnTo>
                    <a:pt x="51" y="904"/>
                  </a:lnTo>
                  <a:lnTo>
                    <a:pt x="51" y="906"/>
                  </a:lnTo>
                  <a:lnTo>
                    <a:pt x="49" y="908"/>
                  </a:lnTo>
                  <a:lnTo>
                    <a:pt x="49" y="910"/>
                  </a:lnTo>
                  <a:lnTo>
                    <a:pt x="49" y="910"/>
                  </a:lnTo>
                  <a:lnTo>
                    <a:pt x="52" y="913"/>
                  </a:lnTo>
                  <a:lnTo>
                    <a:pt x="54" y="914"/>
                  </a:lnTo>
                  <a:lnTo>
                    <a:pt x="56" y="913"/>
                  </a:lnTo>
                  <a:lnTo>
                    <a:pt x="57" y="914"/>
                  </a:lnTo>
                  <a:lnTo>
                    <a:pt x="59" y="917"/>
                  </a:lnTo>
                  <a:lnTo>
                    <a:pt x="59" y="919"/>
                  </a:lnTo>
                  <a:lnTo>
                    <a:pt x="61" y="923"/>
                  </a:lnTo>
                  <a:lnTo>
                    <a:pt x="61" y="925"/>
                  </a:lnTo>
                  <a:lnTo>
                    <a:pt x="62" y="927"/>
                  </a:lnTo>
                  <a:lnTo>
                    <a:pt x="63" y="932"/>
                  </a:lnTo>
                  <a:lnTo>
                    <a:pt x="65" y="933"/>
                  </a:lnTo>
                  <a:lnTo>
                    <a:pt x="65" y="935"/>
                  </a:lnTo>
                  <a:lnTo>
                    <a:pt x="65" y="938"/>
                  </a:lnTo>
                  <a:lnTo>
                    <a:pt x="66" y="940"/>
                  </a:lnTo>
                  <a:lnTo>
                    <a:pt x="67" y="943"/>
                  </a:lnTo>
                  <a:lnTo>
                    <a:pt x="66" y="944"/>
                  </a:lnTo>
                  <a:lnTo>
                    <a:pt x="67" y="948"/>
                  </a:lnTo>
                  <a:lnTo>
                    <a:pt x="67" y="952"/>
                  </a:lnTo>
                  <a:lnTo>
                    <a:pt x="68" y="957"/>
                  </a:lnTo>
                  <a:lnTo>
                    <a:pt x="68" y="961"/>
                  </a:lnTo>
                  <a:lnTo>
                    <a:pt x="67" y="966"/>
                  </a:lnTo>
                  <a:lnTo>
                    <a:pt x="67" y="968"/>
                  </a:lnTo>
                  <a:lnTo>
                    <a:pt x="66" y="972"/>
                  </a:lnTo>
                  <a:lnTo>
                    <a:pt x="66" y="973"/>
                  </a:lnTo>
                  <a:lnTo>
                    <a:pt x="65" y="977"/>
                  </a:lnTo>
                  <a:lnTo>
                    <a:pt x="65" y="980"/>
                  </a:lnTo>
                  <a:lnTo>
                    <a:pt x="63" y="982"/>
                  </a:lnTo>
                  <a:lnTo>
                    <a:pt x="63" y="985"/>
                  </a:lnTo>
                  <a:lnTo>
                    <a:pt x="63" y="987"/>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68" name="Freeform 214"/>
            <p:cNvSpPr>
              <a:spLocks/>
            </p:cNvSpPr>
            <p:nvPr/>
          </p:nvSpPr>
          <p:spPr bwMode="auto">
            <a:xfrm>
              <a:off x="7608226" y="4309151"/>
              <a:ext cx="842103" cy="1991142"/>
            </a:xfrm>
            <a:custGeom>
              <a:avLst/>
              <a:gdLst/>
              <a:ahLst/>
              <a:cxnLst>
                <a:cxn ang="0">
                  <a:pos x="25" y="20"/>
                </a:cxn>
                <a:cxn ang="0">
                  <a:pos x="25" y="44"/>
                </a:cxn>
                <a:cxn ang="0">
                  <a:pos x="23" y="54"/>
                </a:cxn>
                <a:cxn ang="0">
                  <a:pos x="13" y="71"/>
                </a:cxn>
                <a:cxn ang="0">
                  <a:pos x="5" y="90"/>
                </a:cxn>
                <a:cxn ang="0">
                  <a:pos x="4" y="114"/>
                </a:cxn>
                <a:cxn ang="0">
                  <a:pos x="11" y="138"/>
                </a:cxn>
                <a:cxn ang="0">
                  <a:pos x="29" y="151"/>
                </a:cxn>
                <a:cxn ang="0">
                  <a:pos x="40" y="169"/>
                </a:cxn>
                <a:cxn ang="0">
                  <a:pos x="53" y="188"/>
                </a:cxn>
                <a:cxn ang="0">
                  <a:pos x="63" y="213"/>
                </a:cxn>
                <a:cxn ang="0">
                  <a:pos x="61" y="237"/>
                </a:cxn>
                <a:cxn ang="0">
                  <a:pos x="61" y="259"/>
                </a:cxn>
                <a:cxn ang="0">
                  <a:pos x="63" y="270"/>
                </a:cxn>
                <a:cxn ang="0">
                  <a:pos x="68" y="284"/>
                </a:cxn>
                <a:cxn ang="0">
                  <a:pos x="68" y="310"/>
                </a:cxn>
                <a:cxn ang="0">
                  <a:pos x="82" y="330"/>
                </a:cxn>
                <a:cxn ang="0">
                  <a:pos x="98" y="348"/>
                </a:cxn>
                <a:cxn ang="0">
                  <a:pos x="110" y="364"/>
                </a:cxn>
                <a:cxn ang="0">
                  <a:pos x="127" y="378"/>
                </a:cxn>
                <a:cxn ang="0">
                  <a:pos x="137" y="401"/>
                </a:cxn>
                <a:cxn ang="0">
                  <a:pos x="146" y="416"/>
                </a:cxn>
                <a:cxn ang="0">
                  <a:pos x="141" y="441"/>
                </a:cxn>
                <a:cxn ang="0">
                  <a:pos x="158" y="440"/>
                </a:cxn>
                <a:cxn ang="0">
                  <a:pos x="175" y="455"/>
                </a:cxn>
                <a:cxn ang="0">
                  <a:pos x="197" y="465"/>
                </a:cxn>
                <a:cxn ang="0">
                  <a:pos x="198" y="460"/>
                </a:cxn>
                <a:cxn ang="0">
                  <a:pos x="194" y="446"/>
                </a:cxn>
                <a:cxn ang="0">
                  <a:pos x="195" y="427"/>
                </a:cxn>
                <a:cxn ang="0">
                  <a:pos x="212" y="426"/>
                </a:cxn>
                <a:cxn ang="0">
                  <a:pos x="205" y="446"/>
                </a:cxn>
                <a:cxn ang="0">
                  <a:pos x="208" y="455"/>
                </a:cxn>
                <a:cxn ang="0">
                  <a:pos x="214" y="463"/>
                </a:cxn>
                <a:cxn ang="0">
                  <a:pos x="216" y="474"/>
                </a:cxn>
                <a:cxn ang="0">
                  <a:pos x="226" y="484"/>
                </a:cxn>
                <a:cxn ang="0">
                  <a:pos x="233" y="508"/>
                </a:cxn>
                <a:cxn ang="0">
                  <a:pos x="237" y="517"/>
                </a:cxn>
                <a:cxn ang="0">
                  <a:pos x="223" y="511"/>
                </a:cxn>
                <a:cxn ang="0">
                  <a:pos x="217" y="501"/>
                </a:cxn>
                <a:cxn ang="0">
                  <a:pos x="205" y="492"/>
                </a:cxn>
                <a:cxn ang="0">
                  <a:pos x="208" y="478"/>
                </a:cxn>
                <a:cxn ang="0">
                  <a:pos x="193" y="480"/>
                </a:cxn>
                <a:cxn ang="0">
                  <a:pos x="194" y="511"/>
                </a:cxn>
                <a:cxn ang="0">
                  <a:pos x="204" y="537"/>
                </a:cxn>
                <a:cxn ang="0">
                  <a:pos x="211" y="561"/>
                </a:cxn>
                <a:cxn ang="0">
                  <a:pos x="224" y="579"/>
                </a:cxn>
                <a:cxn ang="0">
                  <a:pos x="242" y="585"/>
                </a:cxn>
                <a:cxn ang="0">
                  <a:pos x="261" y="594"/>
                </a:cxn>
                <a:cxn ang="0">
                  <a:pos x="263" y="624"/>
                </a:cxn>
                <a:cxn ang="0">
                  <a:pos x="248" y="634"/>
                </a:cxn>
                <a:cxn ang="0">
                  <a:pos x="251" y="649"/>
                </a:cxn>
                <a:cxn ang="0">
                  <a:pos x="256" y="675"/>
                </a:cxn>
                <a:cxn ang="0">
                  <a:pos x="271" y="688"/>
                </a:cxn>
                <a:cxn ang="0">
                  <a:pos x="285" y="707"/>
                </a:cxn>
                <a:cxn ang="0">
                  <a:pos x="298" y="726"/>
                </a:cxn>
                <a:cxn ang="0">
                  <a:pos x="311" y="745"/>
                </a:cxn>
                <a:cxn ang="0">
                  <a:pos x="321" y="764"/>
                </a:cxn>
                <a:cxn ang="0">
                  <a:pos x="337" y="778"/>
                </a:cxn>
                <a:cxn ang="0">
                  <a:pos x="353" y="793"/>
                </a:cxn>
                <a:cxn ang="0">
                  <a:pos x="362" y="809"/>
                </a:cxn>
                <a:cxn ang="0">
                  <a:pos x="357" y="821"/>
                </a:cxn>
                <a:cxn ang="0">
                  <a:pos x="372" y="830"/>
                </a:cxn>
              </a:cxnLst>
              <a:rect l="0" t="0" r="r" b="b"/>
              <a:pathLst>
                <a:path w="384" h="854">
                  <a:moveTo>
                    <a:pt x="30" y="0"/>
                  </a:moveTo>
                  <a:lnTo>
                    <a:pt x="29" y="3"/>
                  </a:lnTo>
                  <a:lnTo>
                    <a:pt x="28" y="5"/>
                  </a:lnTo>
                  <a:lnTo>
                    <a:pt x="28" y="8"/>
                  </a:lnTo>
                  <a:lnTo>
                    <a:pt x="25" y="10"/>
                  </a:lnTo>
                  <a:lnTo>
                    <a:pt x="25" y="10"/>
                  </a:lnTo>
                  <a:lnTo>
                    <a:pt x="25" y="14"/>
                  </a:lnTo>
                  <a:lnTo>
                    <a:pt x="25" y="15"/>
                  </a:lnTo>
                  <a:lnTo>
                    <a:pt x="25" y="18"/>
                  </a:lnTo>
                  <a:lnTo>
                    <a:pt x="25" y="20"/>
                  </a:lnTo>
                  <a:lnTo>
                    <a:pt x="25" y="22"/>
                  </a:lnTo>
                  <a:lnTo>
                    <a:pt x="28" y="22"/>
                  </a:lnTo>
                  <a:lnTo>
                    <a:pt x="29" y="23"/>
                  </a:lnTo>
                  <a:lnTo>
                    <a:pt x="30" y="27"/>
                  </a:lnTo>
                  <a:lnTo>
                    <a:pt x="29" y="32"/>
                  </a:lnTo>
                  <a:lnTo>
                    <a:pt x="29" y="34"/>
                  </a:lnTo>
                  <a:lnTo>
                    <a:pt x="28" y="37"/>
                  </a:lnTo>
                  <a:lnTo>
                    <a:pt x="28" y="39"/>
                  </a:lnTo>
                  <a:lnTo>
                    <a:pt x="26" y="42"/>
                  </a:lnTo>
                  <a:lnTo>
                    <a:pt x="25" y="44"/>
                  </a:lnTo>
                  <a:lnTo>
                    <a:pt x="24" y="48"/>
                  </a:lnTo>
                  <a:lnTo>
                    <a:pt x="23" y="51"/>
                  </a:lnTo>
                  <a:lnTo>
                    <a:pt x="23" y="53"/>
                  </a:lnTo>
                  <a:lnTo>
                    <a:pt x="21" y="54"/>
                  </a:lnTo>
                  <a:lnTo>
                    <a:pt x="20" y="57"/>
                  </a:lnTo>
                  <a:lnTo>
                    <a:pt x="18" y="61"/>
                  </a:lnTo>
                  <a:lnTo>
                    <a:pt x="18" y="62"/>
                  </a:lnTo>
                  <a:lnTo>
                    <a:pt x="20" y="61"/>
                  </a:lnTo>
                  <a:lnTo>
                    <a:pt x="21" y="58"/>
                  </a:lnTo>
                  <a:lnTo>
                    <a:pt x="23" y="54"/>
                  </a:lnTo>
                  <a:lnTo>
                    <a:pt x="23" y="58"/>
                  </a:lnTo>
                  <a:lnTo>
                    <a:pt x="21" y="59"/>
                  </a:lnTo>
                  <a:lnTo>
                    <a:pt x="20" y="61"/>
                  </a:lnTo>
                  <a:lnTo>
                    <a:pt x="21" y="63"/>
                  </a:lnTo>
                  <a:lnTo>
                    <a:pt x="19" y="64"/>
                  </a:lnTo>
                  <a:lnTo>
                    <a:pt x="18" y="63"/>
                  </a:lnTo>
                  <a:lnTo>
                    <a:pt x="16" y="63"/>
                  </a:lnTo>
                  <a:lnTo>
                    <a:pt x="16" y="66"/>
                  </a:lnTo>
                  <a:lnTo>
                    <a:pt x="15" y="68"/>
                  </a:lnTo>
                  <a:lnTo>
                    <a:pt x="13" y="71"/>
                  </a:lnTo>
                  <a:lnTo>
                    <a:pt x="11" y="73"/>
                  </a:lnTo>
                  <a:lnTo>
                    <a:pt x="11" y="75"/>
                  </a:lnTo>
                  <a:lnTo>
                    <a:pt x="10" y="77"/>
                  </a:lnTo>
                  <a:lnTo>
                    <a:pt x="9" y="80"/>
                  </a:lnTo>
                  <a:lnTo>
                    <a:pt x="10" y="80"/>
                  </a:lnTo>
                  <a:lnTo>
                    <a:pt x="8" y="82"/>
                  </a:lnTo>
                  <a:lnTo>
                    <a:pt x="8" y="83"/>
                  </a:lnTo>
                  <a:lnTo>
                    <a:pt x="6" y="86"/>
                  </a:lnTo>
                  <a:lnTo>
                    <a:pt x="5" y="88"/>
                  </a:lnTo>
                  <a:lnTo>
                    <a:pt x="5" y="90"/>
                  </a:lnTo>
                  <a:lnTo>
                    <a:pt x="4" y="92"/>
                  </a:lnTo>
                  <a:lnTo>
                    <a:pt x="3" y="93"/>
                  </a:lnTo>
                  <a:lnTo>
                    <a:pt x="1" y="96"/>
                  </a:lnTo>
                  <a:lnTo>
                    <a:pt x="3" y="100"/>
                  </a:lnTo>
                  <a:lnTo>
                    <a:pt x="1" y="102"/>
                  </a:lnTo>
                  <a:lnTo>
                    <a:pt x="0" y="104"/>
                  </a:lnTo>
                  <a:lnTo>
                    <a:pt x="0" y="106"/>
                  </a:lnTo>
                  <a:lnTo>
                    <a:pt x="1" y="110"/>
                  </a:lnTo>
                  <a:lnTo>
                    <a:pt x="3" y="111"/>
                  </a:lnTo>
                  <a:lnTo>
                    <a:pt x="4" y="114"/>
                  </a:lnTo>
                  <a:lnTo>
                    <a:pt x="4" y="117"/>
                  </a:lnTo>
                  <a:lnTo>
                    <a:pt x="5" y="121"/>
                  </a:lnTo>
                  <a:lnTo>
                    <a:pt x="6" y="124"/>
                  </a:lnTo>
                  <a:lnTo>
                    <a:pt x="5" y="126"/>
                  </a:lnTo>
                  <a:lnTo>
                    <a:pt x="4" y="129"/>
                  </a:lnTo>
                  <a:lnTo>
                    <a:pt x="5" y="131"/>
                  </a:lnTo>
                  <a:lnTo>
                    <a:pt x="6" y="134"/>
                  </a:lnTo>
                  <a:lnTo>
                    <a:pt x="8" y="135"/>
                  </a:lnTo>
                  <a:lnTo>
                    <a:pt x="10" y="136"/>
                  </a:lnTo>
                  <a:lnTo>
                    <a:pt x="11" y="138"/>
                  </a:lnTo>
                  <a:lnTo>
                    <a:pt x="13" y="140"/>
                  </a:lnTo>
                  <a:lnTo>
                    <a:pt x="15" y="141"/>
                  </a:lnTo>
                  <a:lnTo>
                    <a:pt x="16" y="143"/>
                  </a:lnTo>
                  <a:lnTo>
                    <a:pt x="18" y="144"/>
                  </a:lnTo>
                  <a:lnTo>
                    <a:pt x="20" y="146"/>
                  </a:lnTo>
                  <a:lnTo>
                    <a:pt x="21" y="148"/>
                  </a:lnTo>
                  <a:lnTo>
                    <a:pt x="23" y="149"/>
                  </a:lnTo>
                  <a:lnTo>
                    <a:pt x="25" y="150"/>
                  </a:lnTo>
                  <a:lnTo>
                    <a:pt x="26" y="151"/>
                  </a:lnTo>
                  <a:lnTo>
                    <a:pt x="29" y="151"/>
                  </a:lnTo>
                  <a:lnTo>
                    <a:pt x="30" y="153"/>
                  </a:lnTo>
                  <a:lnTo>
                    <a:pt x="33" y="155"/>
                  </a:lnTo>
                  <a:lnTo>
                    <a:pt x="33" y="159"/>
                  </a:lnTo>
                  <a:lnTo>
                    <a:pt x="33" y="161"/>
                  </a:lnTo>
                  <a:lnTo>
                    <a:pt x="34" y="164"/>
                  </a:lnTo>
                  <a:lnTo>
                    <a:pt x="37" y="165"/>
                  </a:lnTo>
                  <a:lnTo>
                    <a:pt x="39" y="167"/>
                  </a:lnTo>
                  <a:lnTo>
                    <a:pt x="39" y="168"/>
                  </a:lnTo>
                  <a:lnTo>
                    <a:pt x="40" y="168"/>
                  </a:lnTo>
                  <a:lnTo>
                    <a:pt x="40" y="169"/>
                  </a:lnTo>
                  <a:lnTo>
                    <a:pt x="40" y="169"/>
                  </a:lnTo>
                  <a:lnTo>
                    <a:pt x="40" y="169"/>
                  </a:lnTo>
                  <a:lnTo>
                    <a:pt x="42" y="169"/>
                  </a:lnTo>
                  <a:lnTo>
                    <a:pt x="42" y="170"/>
                  </a:lnTo>
                  <a:lnTo>
                    <a:pt x="43" y="172"/>
                  </a:lnTo>
                  <a:lnTo>
                    <a:pt x="45" y="177"/>
                  </a:lnTo>
                  <a:lnTo>
                    <a:pt x="48" y="179"/>
                  </a:lnTo>
                  <a:lnTo>
                    <a:pt x="49" y="182"/>
                  </a:lnTo>
                  <a:lnTo>
                    <a:pt x="50" y="184"/>
                  </a:lnTo>
                  <a:lnTo>
                    <a:pt x="53" y="188"/>
                  </a:lnTo>
                  <a:lnTo>
                    <a:pt x="55" y="189"/>
                  </a:lnTo>
                  <a:lnTo>
                    <a:pt x="57" y="190"/>
                  </a:lnTo>
                  <a:lnTo>
                    <a:pt x="57" y="192"/>
                  </a:lnTo>
                  <a:lnTo>
                    <a:pt x="58" y="196"/>
                  </a:lnTo>
                  <a:lnTo>
                    <a:pt x="58" y="202"/>
                  </a:lnTo>
                  <a:lnTo>
                    <a:pt x="58" y="203"/>
                  </a:lnTo>
                  <a:lnTo>
                    <a:pt x="59" y="206"/>
                  </a:lnTo>
                  <a:lnTo>
                    <a:pt x="61" y="207"/>
                  </a:lnTo>
                  <a:lnTo>
                    <a:pt x="62" y="209"/>
                  </a:lnTo>
                  <a:lnTo>
                    <a:pt x="63" y="213"/>
                  </a:lnTo>
                  <a:lnTo>
                    <a:pt x="63" y="217"/>
                  </a:lnTo>
                  <a:lnTo>
                    <a:pt x="63" y="219"/>
                  </a:lnTo>
                  <a:lnTo>
                    <a:pt x="63" y="222"/>
                  </a:lnTo>
                  <a:lnTo>
                    <a:pt x="64" y="225"/>
                  </a:lnTo>
                  <a:lnTo>
                    <a:pt x="66" y="228"/>
                  </a:lnTo>
                  <a:lnTo>
                    <a:pt x="64" y="230"/>
                  </a:lnTo>
                  <a:lnTo>
                    <a:pt x="64" y="231"/>
                  </a:lnTo>
                  <a:lnTo>
                    <a:pt x="63" y="233"/>
                  </a:lnTo>
                  <a:lnTo>
                    <a:pt x="63" y="236"/>
                  </a:lnTo>
                  <a:lnTo>
                    <a:pt x="61" y="237"/>
                  </a:lnTo>
                  <a:lnTo>
                    <a:pt x="61" y="241"/>
                  </a:lnTo>
                  <a:lnTo>
                    <a:pt x="61" y="243"/>
                  </a:lnTo>
                  <a:lnTo>
                    <a:pt x="61" y="246"/>
                  </a:lnTo>
                  <a:lnTo>
                    <a:pt x="61" y="247"/>
                  </a:lnTo>
                  <a:lnTo>
                    <a:pt x="59" y="250"/>
                  </a:lnTo>
                  <a:lnTo>
                    <a:pt x="59" y="251"/>
                  </a:lnTo>
                  <a:lnTo>
                    <a:pt x="59" y="252"/>
                  </a:lnTo>
                  <a:lnTo>
                    <a:pt x="61" y="255"/>
                  </a:lnTo>
                  <a:lnTo>
                    <a:pt x="59" y="256"/>
                  </a:lnTo>
                  <a:lnTo>
                    <a:pt x="61" y="259"/>
                  </a:lnTo>
                  <a:lnTo>
                    <a:pt x="61" y="260"/>
                  </a:lnTo>
                  <a:lnTo>
                    <a:pt x="62" y="260"/>
                  </a:lnTo>
                  <a:lnTo>
                    <a:pt x="62" y="261"/>
                  </a:lnTo>
                  <a:lnTo>
                    <a:pt x="61" y="262"/>
                  </a:lnTo>
                  <a:lnTo>
                    <a:pt x="62" y="264"/>
                  </a:lnTo>
                  <a:lnTo>
                    <a:pt x="62" y="266"/>
                  </a:lnTo>
                  <a:lnTo>
                    <a:pt x="63" y="267"/>
                  </a:lnTo>
                  <a:lnTo>
                    <a:pt x="63" y="269"/>
                  </a:lnTo>
                  <a:lnTo>
                    <a:pt x="63" y="270"/>
                  </a:lnTo>
                  <a:lnTo>
                    <a:pt x="63" y="270"/>
                  </a:lnTo>
                  <a:lnTo>
                    <a:pt x="64" y="271"/>
                  </a:lnTo>
                  <a:lnTo>
                    <a:pt x="64" y="272"/>
                  </a:lnTo>
                  <a:lnTo>
                    <a:pt x="64" y="274"/>
                  </a:lnTo>
                  <a:lnTo>
                    <a:pt x="64" y="275"/>
                  </a:lnTo>
                  <a:lnTo>
                    <a:pt x="64" y="276"/>
                  </a:lnTo>
                  <a:lnTo>
                    <a:pt x="64" y="277"/>
                  </a:lnTo>
                  <a:lnTo>
                    <a:pt x="66" y="279"/>
                  </a:lnTo>
                  <a:lnTo>
                    <a:pt x="67" y="280"/>
                  </a:lnTo>
                  <a:lnTo>
                    <a:pt x="68" y="283"/>
                  </a:lnTo>
                  <a:lnTo>
                    <a:pt x="68" y="284"/>
                  </a:lnTo>
                  <a:lnTo>
                    <a:pt x="69" y="285"/>
                  </a:lnTo>
                  <a:lnTo>
                    <a:pt x="71" y="288"/>
                  </a:lnTo>
                  <a:lnTo>
                    <a:pt x="71" y="290"/>
                  </a:lnTo>
                  <a:lnTo>
                    <a:pt x="72" y="293"/>
                  </a:lnTo>
                  <a:lnTo>
                    <a:pt x="72" y="295"/>
                  </a:lnTo>
                  <a:lnTo>
                    <a:pt x="73" y="299"/>
                  </a:lnTo>
                  <a:lnTo>
                    <a:pt x="73" y="300"/>
                  </a:lnTo>
                  <a:lnTo>
                    <a:pt x="72" y="304"/>
                  </a:lnTo>
                  <a:lnTo>
                    <a:pt x="71" y="308"/>
                  </a:lnTo>
                  <a:lnTo>
                    <a:pt x="68" y="310"/>
                  </a:lnTo>
                  <a:lnTo>
                    <a:pt x="68" y="312"/>
                  </a:lnTo>
                  <a:lnTo>
                    <a:pt x="69" y="315"/>
                  </a:lnTo>
                  <a:lnTo>
                    <a:pt x="71" y="317"/>
                  </a:lnTo>
                  <a:lnTo>
                    <a:pt x="73" y="319"/>
                  </a:lnTo>
                  <a:lnTo>
                    <a:pt x="74" y="320"/>
                  </a:lnTo>
                  <a:lnTo>
                    <a:pt x="77" y="324"/>
                  </a:lnTo>
                  <a:lnTo>
                    <a:pt x="77" y="325"/>
                  </a:lnTo>
                  <a:lnTo>
                    <a:pt x="79" y="328"/>
                  </a:lnTo>
                  <a:lnTo>
                    <a:pt x="82" y="329"/>
                  </a:lnTo>
                  <a:lnTo>
                    <a:pt x="82" y="330"/>
                  </a:lnTo>
                  <a:lnTo>
                    <a:pt x="84" y="332"/>
                  </a:lnTo>
                  <a:lnTo>
                    <a:pt x="86" y="333"/>
                  </a:lnTo>
                  <a:lnTo>
                    <a:pt x="87" y="334"/>
                  </a:lnTo>
                  <a:lnTo>
                    <a:pt x="88" y="337"/>
                  </a:lnTo>
                  <a:lnTo>
                    <a:pt x="91" y="339"/>
                  </a:lnTo>
                  <a:lnTo>
                    <a:pt x="93" y="340"/>
                  </a:lnTo>
                  <a:lnTo>
                    <a:pt x="95" y="343"/>
                  </a:lnTo>
                  <a:lnTo>
                    <a:pt x="97" y="344"/>
                  </a:lnTo>
                  <a:lnTo>
                    <a:pt x="98" y="346"/>
                  </a:lnTo>
                  <a:lnTo>
                    <a:pt x="98" y="348"/>
                  </a:lnTo>
                  <a:lnTo>
                    <a:pt x="101" y="349"/>
                  </a:lnTo>
                  <a:lnTo>
                    <a:pt x="102" y="352"/>
                  </a:lnTo>
                  <a:lnTo>
                    <a:pt x="102" y="353"/>
                  </a:lnTo>
                  <a:lnTo>
                    <a:pt x="103" y="354"/>
                  </a:lnTo>
                  <a:lnTo>
                    <a:pt x="105" y="356"/>
                  </a:lnTo>
                  <a:lnTo>
                    <a:pt x="106" y="357"/>
                  </a:lnTo>
                  <a:lnTo>
                    <a:pt x="106" y="359"/>
                  </a:lnTo>
                  <a:lnTo>
                    <a:pt x="108" y="361"/>
                  </a:lnTo>
                  <a:lnTo>
                    <a:pt x="108" y="363"/>
                  </a:lnTo>
                  <a:lnTo>
                    <a:pt x="110" y="364"/>
                  </a:lnTo>
                  <a:lnTo>
                    <a:pt x="112" y="366"/>
                  </a:lnTo>
                  <a:lnTo>
                    <a:pt x="113" y="367"/>
                  </a:lnTo>
                  <a:lnTo>
                    <a:pt x="115" y="368"/>
                  </a:lnTo>
                  <a:lnTo>
                    <a:pt x="116" y="371"/>
                  </a:lnTo>
                  <a:lnTo>
                    <a:pt x="117" y="372"/>
                  </a:lnTo>
                  <a:lnTo>
                    <a:pt x="120" y="372"/>
                  </a:lnTo>
                  <a:lnTo>
                    <a:pt x="122" y="373"/>
                  </a:lnTo>
                  <a:lnTo>
                    <a:pt x="124" y="375"/>
                  </a:lnTo>
                  <a:lnTo>
                    <a:pt x="126" y="377"/>
                  </a:lnTo>
                  <a:lnTo>
                    <a:pt x="127" y="378"/>
                  </a:lnTo>
                  <a:lnTo>
                    <a:pt x="130" y="380"/>
                  </a:lnTo>
                  <a:lnTo>
                    <a:pt x="131" y="382"/>
                  </a:lnTo>
                  <a:lnTo>
                    <a:pt x="132" y="385"/>
                  </a:lnTo>
                  <a:lnTo>
                    <a:pt x="134" y="387"/>
                  </a:lnTo>
                  <a:lnTo>
                    <a:pt x="135" y="388"/>
                  </a:lnTo>
                  <a:lnTo>
                    <a:pt x="136" y="392"/>
                  </a:lnTo>
                  <a:lnTo>
                    <a:pt x="136" y="396"/>
                  </a:lnTo>
                  <a:lnTo>
                    <a:pt x="135" y="397"/>
                  </a:lnTo>
                  <a:lnTo>
                    <a:pt x="136" y="400"/>
                  </a:lnTo>
                  <a:lnTo>
                    <a:pt x="137" y="401"/>
                  </a:lnTo>
                  <a:lnTo>
                    <a:pt x="140" y="398"/>
                  </a:lnTo>
                  <a:lnTo>
                    <a:pt x="142" y="401"/>
                  </a:lnTo>
                  <a:lnTo>
                    <a:pt x="144" y="404"/>
                  </a:lnTo>
                  <a:lnTo>
                    <a:pt x="145" y="405"/>
                  </a:lnTo>
                  <a:lnTo>
                    <a:pt x="146" y="407"/>
                  </a:lnTo>
                  <a:lnTo>
                    <a:pt x="145" y="410"/>
                  </a:lnTo>
                  <a:lnTo>
                    <a:pt x="144" y="409"/>
                  </a:lnTo>
                  <a:lnTo>
                    <a:pt x="144" y="410"/>
                  </a:lnTo>
                  <a:lnTo>
                    <a:pt x="145" y="414"/>
                  </a:lnTo>
                  <a:lnTo>
                    <a:pt x="146" y="416"/>
                  </a:lnTo>
                  <a:lnTo>
                    <a:pt x="147" y="417"/>
                  </a:lnTo>
                  <a:lnTo>
                    <a:pt x="149" y="421"/>
                  </a:lnTo>
                  <a:lnTo>
                    <a:pt x="147" y="425"/>
                  </a:lnTo>
                  <a:lnTo>
                    <a:pt x="147" y="426"/>
                  </a:lnTo>
                  <a:lnTo>
                    <a:pt x="146" y="429"/>
                  </a:lnTo>
                  <a:lnTo>
                    <a:pt x="145" y="431"/>
                  </a:lnTo>
                  <a:lnTo>
                    <a:pt x="145" y="434"/>
                  </a:lnTo>
                  <a:lnTo>
                    <a:pt x="144" y="436"/>
                  </a:lnTo>
                  <a:lnTo>
                    <a:pt x="142" y="439"/>
                  </a:lnTo>
                  <a:lnTo>
                    <a:pt x="141" y="441"/>
                  </a:lnTo>
                  <a:lnTo>
                    <a:pt x="142" y="443"/>
                  </a:lnTo>
                  <a:lnTo>
                    <a:pt x="144" y="443"/>
                  </a:lnTo>
                  <a:lnTo>
                    <a:pt x="146" y="443"/>
                  </a:lnTo>
                  <a:lnTo>
                    <a:pt x="146" y="443"/>
                  </a:lnTo>
                  <a:lnTo>
                    <a:pt x="145" y="441"/>
                  </a:lnTo>
                  <a:lnTo>
                    <a:pt x="146" y="439"/>
                  </a:lnTo>
                  <a:lnTo>
                    <a:pt x="147" y="438"/>
                  </a:lnTo>
                  <a:lnTo>
                    <a:pt x="151" y="438"/>
                  </a:lnTo>
                  <a:lnTo>
                    <a:pt x="156" y="439"/>
                  </a:lnTo>
                  <a:lnTo>
                    <a:pt x="158" y="440"/>
                  </a:lnTo>
                  <a:lnTo>
                    <a:pt x="160" y="441"/>
                  </a:lnTo>
                  <a:lnTo>
                    <a:pt x="161" y="443"/>
                  </a:lnTo>
                  <a:lnTo>
                    <a:pt x="164" y="445"/>
                  </a:lnTo>
                  <a:lnTo>
                    <a:pt x="165" y="448"/>
                  </a:lnTo>
                  <a:lnTo>
                    <a:pt x="166" y="450"/>
                  </a:lnTo>
                  <a:lnTo>
                    <a:pt x="169" y="451"/>
                  </a:lnTo>
                  <a:lnTo>
                    <a:pt x="170" y="454"/>
                  </a:lnTo>
                  <a:lnTo>
                    <a:pt x="173" y="455"/>
                  </a:lnTo>
                  <a:lnTo>
                    <a:pt x="174" y="455"/>
                  </a:lnTo>
                  <a:lnTo>
                    <a:pt x="175" y="455"/>
                  </a:lnTo>
                  <a:lnTo>
                    <a:pt x="178" y="455"/>
                  </a:lnTo>
                  <a:lnTo>
                    <a:pt x="179" y="456"/>
                  </a:lnTo>
                  <a:lnTo>
                    <a:pt x="182" y="459"/>
                  </a:lnTo>
                  <a:lnTo>
                    <a:pt x="185" y="462"/>
                  </a:lnTo>
                  <a:lnTo>
                    <a:pt x="188" y="463"/>
                  </a:lnTo>
                  <a:lnTo>
                    <a:pt x="189" y="464"/>
                  </a:lnTo>
                  <a:lnTo>
                    <a:pt x="190" y="467"/>
                  </a:lnTo>
                  <a:lnTo>
                    <a:pt x="192" y="467"/>
                  </a:lnTo>
                  <a:lnTo>
                    <a:pt x="194" y="467"/>
                  </a:lnTo>
                  <a:lnTo>
                    <a:pt x="197" y="465"/>
                  </a:lnTo>
                  <a:lnTo>
                    <a:pt x="197" y="463"/>
                  </a:lnTo>
                  <a:lnTo>
                    <a:pt x="195" y="460"/>
                  </a:lnTo>
                  <a:lnTo>
                    <a:pt x="193" y="459"/>
                  </a:lnTo>
                  <a:lnTo>
                    <a:pt x="192" y="458"/>
                  </a:lnTo>
                  <a:lnTo>
                    <a:pt x="193" y="458"/>
                  </a:lnTo>
                  <a:lnTo>
                    <a:pt x="194" y="459"/>
                  </a:lnTo>
                  <a:lnTo>
                    <a:pt x="194" y="456"/>
                  </a:lnTo>
                  <a:lnTo>
                    <a:pt x="195" y="456"/>
                  </a:lnTo>
                  <a:lnTo>
                    <a:pt x="197" y="459"/>
                  </a:lnTo>
                  <a:lnTo>
                    <a:pt x="198" y="460"/>
                  </a:lnTo>
                  <a:lnTo>
                    <a:pt x="199" y="459"/>
                  </a:lnTo>
                  <a:lnTo>
                    <a:pt x="200" y="458"/>
                  </a:lnTo>
                  <a:lnTo>
                    <a:pt x="198" y="456"/>
                  </a:lnTo>
                  <a:lnTo>
                    <a:pt x="197" y="455"/>
                  </a:lnTo>
                  <a:lnTo>
                    <a:pt x="197" y="454"/>
                  </a:lnTo>
                  <a:lnTo>
                    <a:pt x="194" y="451"/>
                  </a:lnTo>
                  <a:lnTo>
                    <a:pt x="194" y="450"/>
                  </a:lnTo>
                  <a:lnTo>
                    <a:pt x="195" y="450"/>
                  </a:lnTo>
                  <a:lnTo>
                    <a:pt x="197" y="449"/>
                  </a:lnTo>
                  <a:lnTo>
                    <a:pt x="194" y="446"/>
                  </a:lnTo>
                  <a:lnTo>
                    <a:pt x="195" y="445"/>
                  </a:lnTo>
                  <a:lnTo>
                    <a:pt x="197" y="445"/>
                  </a:lnTo>
                  <a:lnTo>
                    <a:pt x="198" y="445"/>
                  </a:lnTo>
                  <a:lnTo>
                    <a:pt x="199" y="443"/>
                  </a:lnTo>
                  <a:lnTo>
                    <a:pt x="198" y="441"/>
                  </a:lnTo>
                  <a:lnTo>
                    <a:pt x="195" y="440"/>
                  </a:lnTo>
                  <a:lnTo>
                    <a:pt x="194" y="438"/>
                  </a:lnTo>
                  <a:lnTo>
                    <a:pt x="194" y="435"/>
                  </a:lnTo>
                  <a:lnTo>
                    <a:pt x="195" y="433"/>
                  </a:lnTo>
                  <a:lnTo>
                    <a:pt x="195" y="427"/>
                  </a:lnTo>
                  <a:lnTo>
                    <a:pt x="194" y="426"/>
                  </a:lnTo>
                  <a:lnTo>
                    <a:pt x="193" y="424"/>
                  </a:lnTo>
                  <a:lnTo>
                    <a:pt x="194" y="426"/>
                  </a:lnTo>
                  <a:lnTo>
                    <a:pt x="199" y="425"/>
                  </a:lnTo>
                  <a:lnTo>
                    <a:pt x="200" y="426"/>
                  </a:lnTo>
                  <a:lnTo>
                    <a:pt x="202" y="424"/>
                  </a:lnTo>
                  <a:lnTo>
                    <a:pt x="203" y="421"/>
                  </a:lnTo>
                  <a:lnTo>
                    <a:pt x="207" y="422"/>
                  </a:lnTo>
                  <a:lnTo>
                    <a:pt x="208" y="424"/>
                  </a:lnTo>
                  <a:lnTo>
                    <a:pt x="212" y="426"/>
                  </a:lnTo>
                  <a:lnTo>
                    <a:pt x="214" y="427"/>
                  </a:lnTo>
                  <a:lnTo>
                    <a:pt x="217" y="431"/>
                  </a:lnTo>
                  <a:lnTo>
                    <a:pt x="218" y="435"/>
                  </a:lnTo>
                  <a:lnTo>
                    <a:pt x="217" y="438"/>
                  </a:lnTo>
                  <a:lnTo>
                    <a:pt x="216" y="439"/>
                  </a:lnTo>
                  <a:lnTo>
                    <a:pt x="212" y="440"/>
                  </a:lnTo>
                  <a:lnTo>
                    <a:pt x="209" y="440"/>
                  </a:lnTo>
                  <a:lnTo>
                    <a:pt x="208" y="443"/>
                  </a:lnTo>
                  <a:lnTo>
                    <a:pt x="207" y="445"/>
                  </a:lnTo>
                  <a:lnTo>
                    <a:pt x="205" y="446"/>
                  </a:lnTo>
                  <a:lnTo>
                    <a:pt x="205" y="448"/>
                  </a:lnTo>
                  <a:lnTo>
                    <a:pt x="204" y="449"/>
                  </a:lnTo>
                  <a:lnTo>
                    <a:pt x="203" y="448"/>
                  </a:lnTo>
                  <a:lnTo>
                    <a:pt x="202" y="446"/>
                  </a:lnTo>
                  <a:lnTo>
                    <a:pt x="202" y="449"/>
                  </a:lnTo>
                  <a:lnTo>
                    <a:pt x="203" y="450"/>
                  </a:lnTo>
                  <a:lnTo>
                    <a:pt x="205" y="453"/>
                  </a:lnTo>
                  <a:lnTo>
                    <a:pt x="205" y="454"/>
                  </a:lnTo>
                  <a:lnTo>
                    <a:pt x="205" y="454"/>
                  </a:lnTo>
                  <a:lnTo>
                    <a:pt x="208" y="455"/>
                  </a:lnTo>
                  <a:lnTo>
                    <a:pt x="207" y="453"/>
                  </a:lnTo>
                  <a:lnTo>
                    <a:pt x="208" y="453"/>
                  </a:lnTo>
                  <a:lnTo>
                    <a:pt x="209" y="454"/>
                  </a:lnTo>
                  <a:lnTo>
                    <a:pt x="211" y="454"/>
                  </a:lnTo>
                  <a:lnTo>
                    <a:pt x="213" y="456"/>
                  </a:lnTo>
                  <a:lnTo>
                    <a:pt x="212" y="456"/>
                  </a:lnTo>
                  <a:lnTo>
                    <a:pt x="213" y="459"/>
                  </a:lnTo>
                  <a:lnTo>
                    <a:pt x="213" y="460"/>
                  </a:lnTo>
                  <a:lnTo>
                    <a:pt x="213" y="460"/>
                  </a:lnTo>
                  <a:lnTo>
                    <a:pt x="214" y="463"/>
                  </a:lnTo>
                  <a:lnTo>
                    <a:pt x="213" y="464"/>
                  </a:lnTo>
                  <a:lnTo>
                    <a:pt x="213" y="465"/>
                  </a:lnTo>
                  <a:lnTo>
                    <a:pt x="213" y="467"/>
                  </a:lnTo>
                  <a:lnTo>
                    <a:pt x="212" y="468"/>
                  </a:lnTo>
                  <a:lnTo>
                    <a:pt x="211" y="469"/>
                  </a:lnTo>
                  <a:lnTo>
                    <a:pt x="212" y="469"/>
                  </a:lnTo>
                  <a:lnTo>
                    <a:pt x="212" y="470"/>
                  </a:lnTo>
                  <a:lnTo>
                    <a:pt x="214" y="472"/>
                  </a:lnTo>
                  <a:lnTo>
                    <a:pt x="216" y="474"/>
                  </a:lnTo>
                  <a:lnTo>
                    <a:pt x="216" y="474"/>
                  </a:lnTo>
                  <a:lnTo>
                    <a:pt x="217" y="474"/>
                  </a:lnTo>
                  <a:lnTo>
                    <a:pt x="219" y="475"/>
                  </a:lnTo>
                  <a:lnTo>
                    <a:pt x="221" y="477"/>
                  </a:lnTo>
                  <a:lnTo>
                    <a:pt x="218" y="478"/>
                  </a:lnTo>
                  <a:lnTo>
                    <a:pt x="221" y="480"/>
                  </a:lnTo>
                  <a:lnTo>
                    <a:pt x="222" y="482"/>
                  </a:lnTo>
                  <a:lnTo>
                    <a:pt x="223" y="483"/>
                  </a:lnTo>
                  <a:lnTo>
                    <a:pt x="224" y="482"/>
                  </a:lnTo>
                  <a:lnTo>
                    <a:pt x="226" y="483"/>
                  </a:lnTo>
                  <a:lnTo>
                    <a:pt x="226" y="484"/>
                  </a:lnTo>
                  <a:lnTo>
                    <a:pt x="227" y="485"/>
                  </a:lnTo>
                  <a:lnTo>
                    <a:pt x="228" y="488"/>
                  </a:lnTo>
                  <a:lnTo>
                    <a:pt x="229" y="491"/>
                  </a:lnTo>
                  <a:lnTo>
                    <a:pt x="229" y="494"/>
                  </a:lnTo>
                  <a:lnTo>
                    <a:pt x="229" y="497"/>
                  </a:lnTo>
                  <a:lnTo>
                    <a:pt x="231" y="499"/>
                  </a:lnTo>
                  <a:lnTo>
                    <a:pt x="231" y="502"/>
                  </a:lnTo>
                  <a:lnTo>
                    <a:pt x="232" y="503"/>
                  </a:lnTo>
                  <a:lnTo>
                    <a:pt x="233" y="506"/>
                  </a:lnTo>
                  <a:lnTo>
                    <a:pt x="233" y="508"/>
                  </a:lnTo>
                  <a:lnTo>
                    <a:pt x="234" y="511"/>
                  </a:lnTo>
                  <a:lnTo>
                    <a:pt x="237" y="511"/>
                  </a:lnTo>
                  <a:lnTo>
                    <a:pt x="240" y="512"/>
                  </a:lnTo>
                  <a:lnTo>
                    <a:pt x="240" y="513"/>
                  </a:lnTo>
                  <a:lnTo>
                    <a:pt x="241" y="514"/>
                  </a:lnTo>
                  <a:lnTo>
                    <a:pt x="243" y="516"/>
                  </a:lnTo>
                  <a:lnTo>
                    <a:pt x="241" y="517"/>
                  </a:lnTo>
                  <a:lnTo>
                    <a:pt x="241" y="517"/>
                  </a:lnTo>
                  <a:lnTo>
                    <a:pt x="238" y="518"/>
                  </a:lnTo>
                  <a:lnTo>
                    <a:pt x="237" y="517"/>
                  </a:lnTo>
                  <a:lnTo>
                    <a:pt x="236" y="517"/>
                  </a:lnTo>
                  <a:lnTo>
                    <a:pt x="234" y="516"/>
                  </a:lnTo>
                  <a:lnTo>
                    <a:pt x="233" y="513"/>
                  </a:lnTo>
                  <a:lnTo>
                    <a:pt x="232" y="511"/>
                  </a:lnTo>
                  <a:lnTo>
                    <a:pt x="229" y="509"/>
                  </a:lnTo>
                  <a:lnTo>
                    <a:pt x="228" y="511"/>
                  </a:lnTo>
                  <a:lnTo>
                    <a:pt x="227" y="509"/>
                  </a:lnTo>
                  <a:lnTo>
                    <a:pt x="226" y="508"/>
                  </a:lnTo>
                  <a:lnTo>
                    <a:pt x="224" y="508"/>
                  </a:lnTo>
                  <a:lnTo>
                    <a:pt x="223" y="511"/>
                  </a:lnTo>
                  <a:lnTo>
                    <a:pt x="224" y="508"/>
                  </a:lnTo>
                  <a:lnTo>
                    <a:pt x="224" y="504"/>
                  </a:lnTo>
                  <a:lnTo>
                    <a:pt x="223" y="506"/>
                  </a:lnTo>
                  <a:lnTo>
                    <a:pt x="222" y="506"/>
                  </a:lnTo>
                  <a:lnTo>
                    <a:pt x="222" y="506"/>
                  </a:lnTo>
                  <a:lnTo>
                    <a:pt x="221" y="506"/>
                  </a:lnTo>
                  <a:lnTo>
                    <a:pt x="222" y="503"/>
                  </a:lnTo>
                  <a:lnTo>
                    <a:pt x="219" y="503"/>
                  </a:lnTo>
                  <a:lnTo>
                    <a:pt x="219" y="501"/>
                  </a:lnTo>
                  <a:lnTo>
                    <a:pt x="217" y="501"/>
                  </a:lnTo>
                  <a:lnTo>
                    <a:pt x="216" y="501"/>
                  </a:lnTo>
                  <a:lnTo>
                    <a:pt x="213" y="499"/>
                  </a:lnTo>
                  <a:lnTo>
                    <a:pt x="212" y="498"/>
                  </a:lnTo>
                  <a:lnTo>
                    <a:pt x="208" y="498"/>
                  </a:lnTo>
                  <a:lnTo>
                    <a:pt x="207" y="497"/>
                  </a:lnTo>
                  <a:lnTo>
                    <a:pt x="208" y="496"/>
                  </a:lnTo>
                  <a:lnTo>
                    <a:pt x="208" y="494"/>
                  </a:lnTo>
                  <a:lnTo>
                    <a:pt x="208" y="493"/>
                  </a:lnTo>
                  <a:lnTo>
                    <a:pt x="205" y="493"/>
                  </a:lnTo>
                  <a:lnTo>
                    <a:pt x="205" y="492"/>
                  </a:lnTo>
                  <a:lnTo>
                    <a:pt x="207" y="491"/>
                  </a:lnTo>
                  <a:lnTo>
                    <a:pt x="207" y="488"/>
                  </a:lnTo>
                  <a:lnTo>
                    <a:pt x="207" y="487"/>
                  </a:lnTo>
                  <a:lnTo>
                    <a:pt x="205" y="484"/>
                  </a:lnTo>
                  <a:lnTo>
                    <a:pt x="207" y="482"/>
                  </a:lnTo>
                  <a:lnTo>
                    <a:pt x="205" y="480"/>
                  </a:lnTo>
                  <a:lnTo>
                    <a:pt x="208" y="480"/>
                  </a:lnTo>
                  <a:lnTo>
                    <a:pt x="209" y="479"/>
                  </a:lnTo>
                  <a:lnTo>
                    <a:pt x="208" y="478"/>
                  </a:lnTo>
                  <a:lnTo>
                    <a:pt x="208" y="478"/>
                  </a:lnTo>
                  <a:lnTo>
                    <a:pt x="207" y="475"/>
                  </a:lnTo>
                  <a:lnTo>
                    <a:pt x="205" y="473"/>
                  </a:lnTo>
                  <a:lnTo>
                    <a:pt x="205" y="470"/>
                  </a:lnTo>
                  <a:lnTo>
                    <a:pt x="204" y="468"/>
                  </a:lnTo>
                  <a:lnTo>
                    <a:pt x="202" y="468"/>
                  </a:lnTo>
                  <a:lnTo>
                    <a:pt x="198" y="469"/>
                  </a:lnTo>
                  <a:lnTo>
                    <a:pt x="195" y="469"/>
                  </a:lnTo>
                  <a:lnTo>
                    <a:pt x="193" y="472"/>
                  </a:lnTo>
                  <a:lnTo>
                    <a:pt x="193" y="475"/>
                  </a:lnTo>
                  <a:lnTo>
                    <a:pt x="193" y="480"/>
                  </a:lnTo>
                  <a:lnTo>
                    <a:pt x="194" y="484"/>
                  </a:lnTo>
                  <a:lnTo>
                    <a:pt x="194" y="491"/>
                  </a:lnTo>
                  <a:lnTo>
                    <a:pt x="194" y="494"/>
                  </a:lnTo>
                  <a:lnTo>
                    <a:pt x="194" y="497"/>
                  </a:lnTo>
                  <a:lnTo>
                    <a:pt x="193" y="498"/>
                  </a:lnTo>
                  <a:lnTo>
                    <a:pt x="193" y="498"/>
                  </a:lnTo>
                  <a:lnTo>
                    <a:pt x="193" y="502"/>
                  </a:lnTo>
                  <a:lnTo>
                    <a:pt x="192" y="506"/>
                  </a:lnTo>
                  <a:lnTo>
                    <a:pt x="193" y="508"/>
                  </a:lnTo>
                  <a:lnTo>
                    <a:pt x="194" y="511"/>
                  </a:lnTo>
                  <a:lnTo>
                    <a:pt x="194" y="511"/>
                  </a:lnTo>
                  <a:lnTo>
                    <a:pt x="197" y="511"/>
                  </a:lnTo>
                  <a:lnTo>
                    <a:pt x="199" y="513"/>
                  </a:lnTo>
                  <a:lnTo>
                    <a:pt x="199" y="516"/>
                  </a:lnTo>
                  <a:lnTo>
                    <a:pt x="200" y="522"/>
                  </a:lnTo>
                  <a:lnTo>
                    <a:pt x="202" y="523"/>
                  </a:lnTo>
                  <a:lnTo>
                    <a:pt x="203" y="526"/>
                  </a:lnTo>
                  <a:lnTo>
                    <a:pt x="203" y="530"/>
                  </a:lnTo>
                  <a:lnTo>
                    <a:pt x="204" y="533"/>
                  </a:lnTo>
                  <a:lnTo>
                    <a:pt x="204" y="537"/>
                  </a:lnTo>
                  <a:lnTo>
                    <a:pt x="203" y="541"/>
                  </a:lnTo>
                  <a:lnTo>
                    <a:pt x="203" y="543"/>
                  </a:lnTo>
                  <a:lnTo>
                    <a:pt x="202" y="546"/>
                  </a:lnTo>
                  <a:lnTo>
                    <a:pt x="203" y="548"/>
                  </a:lnTo>
                  <a:lnTo>
                    <a:pt x="204" y="552"/>
                  </a:lnTo>
                  <a:lnTo>
                    <a:pt x="204" y="554"/>
                  </a:lnTo>
                  <a:lnTo>
                    <a:pt x="207" y="556"/>
                  </a:lnTo>
                  <a:lnTo>
                    <a:pt x="208" y="557"/>
                  </a:lnTo>
                  <a:lnTo>
                    <a:pt x="209" y="559"/>
                  </a:lnTo>
                  <a:lnTo>
                    <a:pt x="211" y="561"/>
                  </a:lnTo>
                  <a:lnTo>
                    <a:pt x="212" y="564"/>
                  </a:lnTo>
                  <a:lnTo>
                    <a:pt x="213" y="564"/>
                  </a:lnTo>
                  <a:lnTo>
                    <a:pt x="216" y="565"/>
                  </a:lnTo>
                  <a:lnTo>
                    <a:pt x="217" y="566"/>
                  </a:lnTo>
                  <a:lnTo>
                    <a:pt x="218" y="569"/>
                  </a:lnTo>
                  <a:lnTo>
                    <a:pt x="219" y="570"/>
                  </a:lnTo>
                  <a:lnTo>
                    <a:pt x="221" y="574"/>
                  </a:lnTo>
                  <a:lnTo>
                    <a:pt x="222" y="575"/>
                  </a:lnTo>
                  <a:lnTo>
                    <a:pt x="223" y="576"/>
                  </a:lnTo>
                  <a:lnTo>
                    <a:pt x="224" y="579"/>
                  </a:lnTo>
                  <a:lnTo>
                    <a:pt x="226" y="580"/>
                  </a:lnTo>
                  <a:lnTo>
                    <a:pt x="228" y="580"/>
                  </a:lnTo>
                  <a:lnTo>
                    <a:pt x="231" y="583"/>
                  </a:lnTo>
                  <a:lnTo>
                    <a:pt x="231" y="584"/>
                  </a:lnTo>
                  <a:lnTo>
                    <a:pt x="233" y="584"/>
                  </a:lnTo>
                  <a:lnTo>
                    <a:pt x="234" y="585"/>
                  </a:lnTo>
                  <a:lnTo>
                    <a:pt x="237" y="586"/>
                  </a:lnTo>
                  <a:lnTo>
                    <a:pt x="238" y="586"/>
                  </a:lnTo>
                  <a:lnTo>
                    <a:pt x="241" y="586"/>
                  </a:lnTo>
                  <a:lnTo>
                    <a:pt x="242" y="585"/>
                  </a:lnTo>
                  <a:lnTo>
                    <a:pt x="245" y="585"/>
                  </a:lnTo>
                  <a:lnTo>
                    <a:pt x="246" y="585"/>
                  </a:lnTo>
                  <a:lnTo>
                    <a:pt x="248" y="585"/>
                  </a:lnTo>
                  <a:lnTo>
                    <a:pt x="251" y="583"/>
                  </a:lnTo>
                  <a:lnTo>
                    <a:pt x="253" y="583"/>
                  </a:lnTo>
                  <a:lnTo>
                    <a:pt x="255" y="584"/>
                  </a:lnTo>
                  <a:lnTo>
                    <a:pt x="257" y="586"/>
                  </a:lnTo>
                  <a:lnTo>
                    <a:pt x="258" y="589"/>
                  </a:lnTo>
                  <a:lnTo>
                    <a:pt x="260" y="591"/>
                  </a:lnTo>
                  <a:lnTo>
                    <a:pt x="261" y="594"/>
                  </a:lnTo>
                  <a:lnTo>
                    <a:pt x="262" y="596"/>
                  </a:lnTo>
                  <a:lnTo>
                    <a:pt x="263" y="599"/>
                  </a:lnTo>
                  <a:lnTo>
                    <a:pt x="265" y="600"/>
                  </a:lnTo>
                  <a:lnTo>
                    <a:pt x="266" y="603"/>
                  </a:lnTo>
                  <a:lnTo>
                    <a:pt x="266" y="606"/>
                  </a:lnTo>
                  <a:lnTo>
                    <a:pt x="266" y="609"/>
                  </a:lnTo>
                  <a:lnTo>
                    <a:pt x="265" y="612"/>
                  </a:lnTo>
                  <a:lnTo>
                    <a:pt x="265" y="617"/>
                  </a:lnTo>
                  <a:lnTo>
                    <a:pt x="265" y="620"/>
                  </a:lnTo>
                  <a:lnTo>
                    <a:pt x="263" y="624"/>
                  </a:lnTo>
                  <a:lnTo>
                    <a:pt x="263" y="625"/>
                  </a:lnTo>
                  <a:lnTo>
                    <a:pt x="262" y="629"/>
                  </a:lnTo>
                  <a:lnTo>
                    <a:pt x="260" y="633"/>
                  </a:lnTo>
                  <a:lnTo>
                    <a:pt x="258" y="634"/>
                  </a:lnTo>
                  <a:lnTo>
                    <a:pt x="256" y="633"/>
                  </a:lnTo>
                  <a:lnTo>
                    <a:pt x="253" y="630"/>
                  </a:lnTo>
                  <a:lnTo>
                    <a:pt x="253" y="629"/>
                  </a:lnTo>
                  <a:lnTo>
                    <a:pt x="251" y="629"/>
                  </a:lnTo>
                  <a:lnTo>
                    <a:pt x="250" y="633"/>
                  </a:lnTo>
                  <a:lnTo>
                    <a:pt x="248" y="634"/>
                  </a:lnTo>
                  <a:lnTo>
                    <a:pt x="248" y="637"/>
                  </a:lnTo>
                  <a:lnTo>
                    <a:pt x="248" y="638"/>
                  </a:lnTo>
                  <a:lnTo>
                    <a:pt x="250" y="641"/>
                  </a:lnTo>
                  <a:lnTo>
                    <a:pt x="251" y="639"/>
                  </a:lnTo>
                  <a:lnTo>
                    <a:pt x="252" y="642"/>
                  </a:lnTo>
                  <a:lnTo>
                    <a:pt x="252" y="644"/>
                  </a:lnTo>
                  <a:lnTo>
                    <a:pt x="251" y="646"/>
                  </a:lnTo>
                  <a:lnTo>
                    <a:pt x="250" y="646"/>
                  </a:lnTo>
                  <a:lnTo>
                    <a:pt x="251" y="648"/>
                  </a:lnTo>
                  <a:lnTo>
                    <a:pt x="251" y="649"/>
                  </a:lnTo>
                  <a:lnTo>
                    <a:pt x="252" y="652"/>
                  </a:lnTo>
                  <a:lnTo>
                    <a:pt x="252" y="654"/>
                  </a:lnTo>
                  <a:lnTo>
                    <a:pt x="253" y="657"/>
                  </a:lnTo>
                  <a:lnTo>
                    <a:pt x="253" y="659"/>
                  </a:lnTo>
                  <a:lnTo>
                    <a:pt x="253" y="662"/>
                  </a:lnTo>
                  <a:lnTo>
                    <a:pt x="255" y="663"/>
                  </a:lnTo>
                  <a:lnTo>
                    <a:pt x="255" y="666"/>
                  </a:lnTo>
                  <a:lnTo>
                    <a:pt x="255" y="668"/>
                  </a:lnTo>
                  <a:lnTo>
                    <a:pt x="256" y="671"/>
                  </a:lnTo>
                  <a:lnTo>
                    <a:pt x="256" y="675"/>
                  </a:lnTo>
                  <a:lnTo>
                    <a:pt x="256" y="676"/>
                  </a:lnTo>
                  <a:lnTo>
                    <a:pt x="257" y="677"/>
                  </a:lnTo>
                  <a:lnTo>
                    <a:pt x="260" y="678"/>
                  </a:lnTo>
                  <a:lnTo>
                    <a:pt x="261" y="680"/>
                  </a:lnTo>
                  <a:lnTo>
                    <a:pt x="261" y="682"/>
                  </a:lnTo>
                  <a:lnTo>
                    <a:pt x="263" y="683"/>
                  </a:lnTo>
                  <a:lnTo>
                    <a:pt x="265" y="685"/>
                  </a:lnTo>
                  <a:lnTo>
                    <a:pt x="266" y="686"/>
                  </a:lnTo>
                  <a:lnTo>
                    <a:pt x="269" y="687"/>
                  </a:lnTo>
                  <a:lnTo>
                    <a:pt x="271" y="688"/>
                  </a:lnTo>
                  <a:lnTo>
                    <a:pt x="272" y="690"/>
                  </a:lnTo>
                  <a:lnTo>
                    <a:pt x="275" y="691"/>
                  </a:lnTo>
                  <a:lnTo>
                    <a:pt x="276" y="693"/>
                  </a:lnTo>
                  <a:lnTo>
                    <a:pt x="277" y="695"/>
                  </a:lnTo>
                  <a:lnTo>
                    <a:pt x="280" y="697"/>
                  </a:lnTo>
                  <a:lnTo>
                    <a:pt x="281" y="700"/>
                  </a:lnTo>
                  <a:lnTo>
                    <a:pt x="282" y="701"/>
                  </a:lnTo>
                  <a:lnTo>
                    <a:pt x="284" y="704"/>
                  </a:lnTo>
                  <a:lnTo>
                    <a:pt x="284" y="706"/>
                  </a:lnTo>
                  <a:lnTo>
                    <a:pt x="285" y="707"/>
                  </a:lnTo>
                  <a:lnTo>
                    <a:pt x="286" y="710"/>
                  </a:lnTo>
                  <a:lnTo>
                    <a:pt x="287" y="712"/>
                  </a:lnTo>
                  <a:lnTo>
                    <a:pt x="289" y="714"/>
                  </a:lnTo>
                  <a:lnTo>
                    <a:pt x="291" y="715"/>
                  </a:lnTo>
                  <a:lnTo>
                    <a:pt x="294" y="716"/>
                  </a:lnTo>
                  <a:lnTo>
                    <a:pt x="295" y="716"/>
                  </a:lnTo>
                  <a:lnTo>
                    <a:pt x="296" y="719"/>
                  </a:lnTo>
                  <a:lnTo>
                    <a:pt x="298" y="721"/>
                  </a:lnTo>
                  <a:lnTo>
                    <a:pt x="298" y="725"/>
                  </a:lnTo>
                  <a:lnTo>
                    <a:pt x="298" y="726"/>
                  </a:lnTo>
                  <a:lnTo>
                    <a:pt x="299" y="728"/>
                  </a:lnTo>
                  <a:lnTo>
                    <a:pt x="299" y="729"/>
                  </a:lnTo>
                  <a:lnTo>
                    <a:pt x="300" y="733"/>
                  </a:lnTo>
                  <a:lnTo>
                    <a:pt x="300" y="734"/>
                  </a:lnTo>
                  <a:lnTo>
                    <a:pt x="303" y="735"/>
                  </a:lnTo>
                  <a:lnTo>
                    <a:pt x="304" y="736"/>
                  </a:lnTo>
                  <a:lnTo>
                    <a:pt x="305" y="739"/>
                  </a:lnTo>
                  <a:lnTo>
                    <a:pt x="308" y="741"/>
                  </a:lnTo>
                  <a:lnTo>
                    <a:pt x="309" y="743"/>
                  </a:lnTo>
                  <a:lnTo>
                    <a:pt x="311" y="745"/>
                  </a:lnTo>
                  <a:lnTo>
                    <a:pt x="313" y="748"/>
                  </a:lnTo>
                  <a:lnTo>
                    <a:pt x="314" y="750"/>
                  </a:lnTo>
                  <a:lnTo>
                    <a:pt x="315" y="751"/>
                  </a:lnTo>
                  <a:lnTo>
                    <a:pt x="315" y="753"/>
                  </a:lnTo>
                  <a:lnTo>
                    <a:pt x="314" y="756"/>
                  </a:lnTo>
                  <a:lnTo>
                    <a:pt x="315" y="758"/>
                  </a:lnTo>
                  <a:lnTo>
                    <a:pt x="318" y="760"/>
                  </a:lnTo>
                  <a:lnTo>
                    <a:pt x="318" y="763"/>
                  </a:lnTo>
                  <a:lnTo>
                    <a:pt x="319" y="763"/>
                  </a:lnTo>
                  <a:lnTo>
                    <a:pt x="321" y="764"/>
                  </a:lnTo>
                  <a:lnTo>
                    <a:pt x="324" y="765"/>
                  </a:lnTo>
                  <a:lnTo>
                    <a:pt x="325" y="767"/>
                  </a:lnTo>
                  <a:lnTo>
                    <a:pt x="327" y="767"/>
                  </a:lnTo>
                  <a:lnTo>
                    <a:pt x="329" y="767"/>
                  </a:lnTo>
                  <a:lnTo>
                    <a:pt x="330" y="768"/>
                  </a:lnTo>
                  <a:lnTo>
                    <a:pt x="332" y="769"/>
                  </a:lnTo>
                  <a:lnTo>
                    <a:pt x="333" y="772"/>
                  </a:lnTo>
                  <a:lnTo>
                    <a:pt x="334" y="773"/>
                  </a:lnTo>
                  <a:lnTo>
                    <a:pt x="335" y="777"/>
                  </a:lnTo>
                  <a:lnTo>
                    <a:pt x="337" y="778"/>
                  </a:lnTo>
                  <a:lnTo>
                    <a:pt x="338" y="780"/>
                  </a:lnTo>
                  <a:lnTo>
                    <a:pt x="338" y="782"/>
                  </a:lnTo>
                  <a:lnTo>
                    <a:pt x="339" y="783"/>
                  </a:lnTo>
                  <a:lnTo>
                    <a:pt x="342" y="785"/>
                  </a:lnTo>
                  <a:lnTo>
                    <a:pt x="343" y="787"/>
                  </a:lnTo>
                  <a:lnTo>
                    <a:pt x="345" y="789"/>
                  </a:lnTo>
                  <a:lnTo>
                    <a:pt x="347" y="792"/>
                  </a:lnTo>
                  <a:lnTo>
                    <a:pt x="349" y="792"/>
                  </a:lnTo>
                  <a:lnTo>
                    <a:pt x="352" y="792"/>
                  </a:lnTo>
                  <a:lnTo>
                    <a:pt x="353" y="793"/>
                  </a:lnTo>
                  <a:lnTo>
                    <a:pt x="357" y="794"/>
                  </a:lnTo>
                  <a:lnTo>
                    <a:pt x="359" y="797"/>
                  </a:lnTo>
                  <a:lnTo>
                    <a:pt x="359" y="798"/>
                  </a:lnTo>
                  <a:lnTo>
                    <a:pt x="361" y="801"/>
                  </a:lnTo>
                  <a:lnTo>
                    <a:pt x="359" y="803"/>
                  </a:lnTo>
                  <a:lnTo>
                    <a:pt x="362" y="804"/>
                  </a:lnTo>
                  <a:lnTo>
                    <a:pt x="363" y="807"/>
                  </a:lnTo>
                  <a:lnTo>
                    <a:pt x="364" y="807"/>
                  </a:lnTo>
                  <a:lnTo>
                    <a:pt x="363" y="808"/>
                  </a:lnTo>
                  <a:lnTo>
                    <a:pt x="362" y="809"/>
                  </a:lnTo>
                  <a:lnTo>
                    <a:pt x="361" y="811"/>
                  </a:lnTo>
                  <a:lnTo>
                    <a:pt x="361" y="809"/>
                  </a:lnTo>
                  <a:lnTo>
                    <a:pt x="361" y="804"/>
                  </a:lnTo>
                  <a:lnTo>
                    <a:pt x="361" y="806"/>
                  </a:lnTo>
                  <a:lnTo>
                    <a:pt x="361" y="809"/>
                  </a:lnTo>
                  <a:lnTo>
                    <a:pt x="359" y="811"/>
                  </a:lnTo>
                  <a:lnTo>
                    <a:pt x="359" y="814"/>
                  </a:lnTo>
                  <a:lnTo>
                    <a:pt x="358" y="817"/>
                  </a:lnTo>
                  <a:lnTo>
                    <a:pt x="357" y="818"/>
                  </a:lnTo>
                  <a:lnTo>
                    <a:pt x="357" y="821"/>
                  </a:lnTo>
                  <a:lnTo>
                    <a:pt x="358" y="822"/>
                  </a:lnTo>
                  <a:lnTo>
                    <a:pt x="359" y="823"/>
                  </a:lnTo>
                  <a:lnTo>
                    <a:pt x="361" y="826"/>
                  </a:lnTo>
                  <a:lnTo>
                    <a:pt x="363" y="826"/>
                  </a:lnTo>
                  <a:lnTo>
                    <a:pt x="364" y="827"/>
                  </a:lnTo>
                  <a:lnTo>
                    <a:pt x="367" y="828"/>
                  </a:lnTo>
                  <a:lnTo>
                    <a:pt x="368" y="830"/>
                  </a:lnTo>
                  <a:lnTo>
                    <a:pt x="369" y="831"/>
                  </a:lnTo>
                  <a:lnTo>
                    <a:pt x="372" y="832"/>
                  </a:lnTo>
                  <a:lnTo>
                    <a:pt x="372" y="830"/>
                  </a:lnTo>
                  <a:lnTo>
                    <a:pt x="374" y="831"/>
                  </a:lnTo>
                  <a:lnTo>
                    <a:pt x="377" y="831"/>
                  </a:lnTo>
                  <a:lnTo>
                    <a:pt x="379" y="833"/>
                  </a:lnTo>
                  <a:lnTo>
                    <a:pt x="382" y="833"/>
                  </a:lnTo>
                  <a:lnTo>
                    <a:pt x="383" y="836"/>
                  </a:lnTo>
                  <a:lnTo>
                    <a:pt x="384" y="838"/>
                  </a:lnTo>
                  <a:lnTo>
                    <a:pt x="384" y="843"/>
                  </a:lnTo>
                  <a:lnTo>
                    <a:pt x="384" y="849"/>
                  </a:lnTo>
                  <a:lnTo>
                    <a:pt x="383" y="854"/>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72" name="Freeform 218"/>
            <p:cNvSpPr>
              <a:spLocks/>
            </p:cNvSpPr>
            <p:nvPr/>
          </p:nvSpPr>
          <p:spPr bwMode="auto">
            <a:xfrm>
              <a:off x="7972690" y="2004674"/>
              <a:ext cx="93993" cy="162133"/>
            </a:xfrm>
            <a:custGeom>
              <a:avLst/>
              <a:gdLst/>
              <a:ahLst/>
              <a:cxnLst>
                <a:cxn ang="0">
                  <a:pos x="41" y="51"/>
                </a:cxn>
                <a:cxn ang="0">
                  <a:pos x="34" y="49"/>
                </a:cxn>
                <a:cxn ang="0">
                  <a:pos x="32" y="45"/>
                </a:cxn>
                <a:cxn ang="0">
                  <a:pos x="28" y="42"/>
                </a:cxn>
                <a:cxn ang="0">
                  <a:pos x="27" y="49"/>
                </a:cxn>
                <a:cxn ang="0">
                  <a:pos x="24" y="54"/>
                </a:cxn>
                <a:cxn ang="0">
                  <a:pos x="24" y="49"/>
                </a:cxn>
                <a:cxn ang="0">
                  <a:pos x="22" y="44"/>
                </a:cxn>
                <a:cxn ang="0">
                  <a:pos x="22" y="40"/>
                </a:cxn>
                <a:cxn ang="0">
                  <a:pos x="21" y="35"/>
                </a:cxn>
                <a:cxn ang="0">
                  <a:pos x="18" y="29"/>
                </a:cxn>
                <a:cxn ang="0">
                  <a:pos x="14" y="25"/>
                </a:cxn>
                <a:cxn ang="0">
                  <a:pos x="9" y="25"/>
                </a:cxn>
                <a:cxn ang="0">
                  <a:pos x="4" y="25"/>
                </a:cxn>
                <a:cxn ang="0">
                  <a:pos x="9" y="22"/>
                </a:cxn>
                <a:cxn ang="0">
                  <a:pos x="12" y="18"/>
                </a:cxn>
                <a:cxn ang="0">
                  <a:pos x="14" y="17"/>
                </a:cxn>
                <a:cxn ang="0">
                  <a:pos x="16" y="18"/>
                </a:cxn>
                <a:cxn ang="0">
                  <a:pos x="19" y="15"/>
                </a:cxn>
                <a:cxn ang="0">
                  <a:pos x="22" y="18"/>
                </a:cxn>
                <a:cxn ang="0">
                  <a:pos x="27" y="15"/>
                </a:cxn>
                <a:cxn ang="0">
                  <a:pos x="24" y="10"/>
                </a:cxn>
                <a:cxn ang="0">
                  <a:pos x="21" y="7"/>
                </a:cxn>
                <a:cxn ang="0">
                  <a:pos x="19" y="5"/>
                </a:cxn>
                <a:cxn ang="0">
                  <a:pos x="19" y="1"/>
                </a:cxn>
                <a:cxn ang="0">
                  <a:pos x="16" y="1"/>
                </a:cxn>
                <a:cxn ang="0">
                  <a:pos x="12" y="5"/>
                </a:cxn>
                <a:cxn ang="0">
                  <a:pos x="8" y="11"/>
                </a:cxn>
                <a:cxn ang="0">
                  <a:pos x="5" y="15"/>
                </a:cxn>
                <a:cxn ang="0">
                  <a:pos x="3" y="18"/>
                </a:cxn>
                <a:cxn ang="0">
                  <a:pos x="2" y="22"/>
                </a:cxn>
                <a:cxn ang="0">
                  <a:pos x="3" y="26"/>
                </a:cxn>
                <a:cxn ang="0">
                  <a:pos x="7" y="30"/>
                </a:cxn>
                <a:cxn ang="0">
                  <a:pos x="9" y="34"/>
                </a:cxn>
                <a:cxn ang="0">
                  <a:pos x="14" y="34"/>
                </a:cxn>
                <a:cxn ang="0">
                  <a:pos x="18" y="39"/>
                </a:cxn>
                <a:cxn ang="0">
                  <a:pos x="17" y="44"/>
                </a:cxn>
                <a:cxn ang="0">
                  <a:pos x="18" y="50"/>
                </a:cxn>
                <a:cxn ang="0">
                  <a:pos x="18" y="53"/>
                </a:cxn>
                <a:cxn ang="0">
                  <a:pos x="23" y="55"/>
                </a:cxn>
                <a:cxn ang="0">
                  <a:pos x="23" y="60"/>
                </a:cxn>
                <a:cxn ang="0">
                  <a:pos x="27" y="58"/>
                </a:cxn>
                <a:cxn ang="0">
                  <a:pos x="31" y="58"/>
                </a:cxn>
                <a:cxn ang="0">
                  <a:pos x="34" y="63"/>
                </a:cxn>
                <a:cxn ang="0">
                  <a:pos x="36" y="68"/>
                </a:cxn>
                <a:cxn ang="0">
                  <a:pos x="39" y="66"/>
                </a:cxn>
                <a:cxn ang="0">
                  <a:pos x="42" y="65"/>
                </a:cxn>
                <a:cxn ang="0">
                  <a:pos x="43" y="59"/>
                </a:cxn>
              </a:cxnLst>
              <a:rect l="0" t="0" r="r" b="b"/>
              <a:pathLst>
                <a:path w="43" h="69">
                  <a:moveTo>
                    <a:pt x="41" y="56"/>
                  </a:moveTo>
                  <a:lnTo>
                    <a:pt x="41" y="51"/>
                  </a:lnTo>
                  <a:lnTo>
                    <a:pt x="38" y="50"/>
                  </a:lnTo>
                  <a:lnTo>
                    <a:pt x="34" y="49"/>
                  </a:lnTo>
                  <a:lnTo>
                    <a:pt x="33" y="47"/>
                  </a:lnTo>
                  <a:lnTo>
                    <a:pt x="32" y="45"/>
                  </a:lnTo>
                  <a:lnTo>
                    <a:pt x="29" y="44"/>
                  </a:lnTo>
                  <a:lnTo>
                    <a:pt x="28" y="42"/>
                  </a:lnTo>
                  <a:lnTo>
                    <a:pt x="26" y="42"/>
                  </a:lnTo>
                  <a:lnTo>
                    <a:pt x="27" y="49"/>
                  </a:lnTo>
                  <a:lnTo>
                    <a:pt x="26" y="53"/>
                  </a:lnTo>
                  <a:lnTo>
                    <a:pt x="24" y="54"/>
                  </a:lnTo>
                  <a:lnTo>
                    <a:pt x="24" y="51"/>
                  </a:lnTo>
                  <a:lnTo>
                    <a:pt x="24" y="49"/>
                  </a:lnTo>
                  <a:lnTo>
                    <a:pt x="23" y="46"/>
                  </a:lnTo>
                  <a:lnTo>
                    <a:pt x="22" y="44"/>
                  </a:lnTo>
                  <a:lnTo>
                    <a:pt x="21" y="42"/>
                  </a:lnTo>
                  <a:lnTo>
                    <a:pt x="22" y="40"/>
                  </a:lnTo>
                  <a:lnTo>
                    <a:pt x="22" y="37"/>
                  </a:lnTo>
                  <a:lnTo>
                    <a:pt x="21" y="35"/>
                  </a:lnTo>
                  <a:lnTo>
                    <a:pt x="19" y="31"/>
                  </a:lnTo>
                  <a:lnTo>
                    <a:pt x="18" y="29"/>
                  </a:lnTo>
                  <a:lnTo>
                    <a:pt x="17" y="26"/>
                  </a:lnTo>
                  <a:lnTo>
                    <a:pt x="14" y="25"/>
                  </a:lnTo>
                  <a:lnTo>
                    <a:pt x="12" y="25"/>
                  </a:lnTo>
                  <a:lnTo>
                    <a:pt x="9" y="25"/>
                  </a:lnTo>
                  <a:lnTo>
                    <a:pt x="7" y="26"/>
                  </a:lnTo>
                  <a:lnTo>
                    <a:pt x="4" y="25"/>
                  </a:lnTo>
                  <a:lnTo>
                    <a:pt x="5" y="24"/>
                  </a:lnTo>
                  <a:lnTo>
                    <a:pt x="9" y="22"/>
                  </a:lnTo>
                  <a:lnTo>
                    <a:pt x="13" y="21"/>
                  </a:lnTo>
                  <a:lnTo>
                    <a:pt x="12" y="18"/>
                  </a:lnTo>
                  <a:lnTo>
                    <a:pt x="13" y="16"/>
                  </a:lnTo>
                  <a:lnTo>
                    <a:pt x="14" y="17"/>
                  </a:lnTo>
                  <a:lnTo>
                    <a:pt x="13" y="18"/>
                  </a:lnTo>
                  <a:lnTo>
                    <a:pt x="16" y="18"/>
                  </a:lnTo>
                  <a:lnTo>
                    <a:pt x="16" y="16"/>
                  </a:lnTo>
                  <a:lnTo>
                    <a:pt x="19" y="15"/>
                  </a:lnTo>
                  <a:lnTo>
                    <a:pt x="22" y="17"/>
                  </a:lnTo>
                  <a:lnTo>
                    <a:pt x="22" y="18"/>
                  </a:lnTo>
                  <a:lnTo>
                    <a:pt x="26" y="17"/>
                  </a:lnTo>
                  <a:lnTo>
                    <a:pt x="27" y="15"/>
                  </a:lnTo>
                  <a:lnTo>
                    <a:pt x="27" y="12"/>
                  </a:lnTo>
                  <a:lnTo>
                    <a:pt x="24" y="10"/>
                  </a:lnTo>
                  <a:lnTo>
                    <a:pt x="23" y="8"/>
                  </a:lnTo>
                  <a:lnTo>
                    <a:pt x="21" y="7"/>
                  </a:lnTo>
                  <a:lnTo>
                    <a:pt x="18" y="6"/>
                  </a:lnTo>
                  <a:lnTo>
                    <a:pt x="19" y="5"/>
                  </a:lnTo>
                  <a:lnTo>
                    <a:pt x="19" y="3"/>
                  </a:lnTo>
                  <a:lnTo>
                    <a:pt x="19" y="1"/>
                  </a:lnTo>
                  <a:lnTo>
                    <a:pt x="18" y="0"/>
                  </a:lnTo>
                  <a:lnTo>
                    <a:pt x="16" y="1"/>
                  </a:lnTo>
                  <a:lnTo>
                    <a:pt x="14" y="1"/>
                  </a:lnTo>
                  <a:lnTo>
                    <a:pt x="12" y="5"/>
                  </a:lnTo>
                  <a:lnTo>
                    <a:pt x="10" y="7"/>
                  </a:lnTo>
                  <a:lnTo>
                    <a:pt x="8" y="11"/>
                  </a:lnTo>
                  <a:lnTo>
                    <a:pt x="7" y="13"/>
                  </a:lnTo>
                  <a:lnTo>
                    <a:pt x="5" y="15"/>
                  </a:lnTo>
                  <a:lnTo>
                    <a:pt x="4" y="17"/>
                  </a:lnTo>
                  <a:lnTo>
                    <a:pt x="3" y="18"/>
                  </a:lnTo>
                  <a:lnTo>
                    <a:pt x="3" y="20"/>
                  </a:lnTo>
                  <a:lnTo>
                    <a:pt x="2" y="22"/>
                  </a:lnTo>
                  <a:lnTo>
                    <a:pt x="0" y="25"/>
                  </a:lnTo>
                  <a:lnTo>
                    <a:pt x="3" y="26"/>
                  </a:lnTo>
                  <a:lnTo>
                    <a:pt x="5" y="29"/>
                  </a:lnTo>
                  <a:lnTo>
                    <a:pt x="7" y="30"/>
                  </a:lnTo>
                  <a:lnTo>
                    <a:pt x="9" y="31"/>
                  </a:lnTo>
                  <a:lnTo>
                    <a:pt x="9" y="34"/>
                  </a:lnTo>
                  <a:lnTo>
                    <a:pt x="10" y="34"/>
                  </a:lnTo>
                  <a:lnTo>
                    <a:pt x="14" y="34"/>
                  </a:lnTo>
                  <a:lnTo>
                    <a:pt x="17" y="35"/>
                  </a:lnTo>
                  <a:lnTo>
                    <a:pt x="18" y="39"/>
                  </a:lnTo>
                  <a:lnTo>
                    <a:pt x="18" y="41"/>
                  </a:lnTo>
                  <a:lnTo>
                    <a:pt x="17" y="44"/>
                  </a:lnTo>
                  <a:lnTo>
                    <a:pt x="17" y="46"/>
                  </a:lnTo>
                  <a:lnTo>
                    <a:pt x="18" y="50"/>
                  </a:lnTo>
                  <a:lnTo>
                    <a:pt x="17" y="51"/>
                  </a:lnTo>
                  <a:lnTo>
                    <a:pt x="18" y="53"/>
                  </a:lnTo>
                  <a:lnTo>
                    <a:pt x="21" y="55"/>
                  </a:lnTo>
                  <a:lnTo>
                    <a:pt x="23" y="55"/>
                  </a:lnTo>
                  <a:lnTo>
                    <a:pt x="23" y="58"/>
                  </a:lnTo>
                  <a:lnTo>
                    <a:pt x="23" y="60"/>
                  </a:lnTo>
                  <a:lnTo>
                    <a:pt x="26" y="59"/>
                  </a:lnTo>
                  <a:lnTo>
                    <a:pt x="27" y="58"/>
                  </a:lnTo>
                  <a:lnTo>
                    <a:pt x="28" y="58"/>
                  </a:lnTo>
                  <a:lnTo>
                    <a:pt x="31" y="58"/>
                  </a:lnTo>
                  <a:lnTo>
                    <a:pt x="33" y="60"/>
                  </a:lnTo>
                  <a:lnTo>
                    <a:pt x="34" y="63"/>
                  </a:lnTo>
                  <a:lnTo>
                    <a:pt x="34" y="66"/>
                  </a:lnTo>
                  <a:lnTo>
                    <a:pt x="36" y="68"/>
                  </a:lnTo>
                  <a:lnTo>
                    <a:pt x="37" y="68"/>
                  </a:lnTo>
                  <a:lnTo>
                    <a:pt x="39" y="66"/>
                  </a:lnTo>
                  <a:lnTo>
                    <a:pt x="39" y="69"/>
                  </a:lnTo>
                  <a:lnTo>
                    <a:pt x="42" y="65"/>
                  </a:lnTo>
                  <a:lnTo>
                    <a:pt x="43" y="63"/>
                  </a:lnTo>
                  <a:lnTo>
                    <a:pt x="43" y="59"/>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75" name="Freeform 221"/>
            <p:cNvSpPr>
              <a:spLocks/>
            </p:cNvSpPr>
            <p:nvPr/>
          </p:nvSpPr>
          <p:spPr bwMode="auto">
            <a:xfrm>
              <a:off x="7917061" y="1908122"/>
              <a:ext cx="61383" cy="36434"/>
            </a:xfrm>
            <a:custGeom>
              <a:avLst/>
              <a:gdLst/>
              <a:ahLst/>
              <a:cxnLst>
                <a:cxn ang="0">
                  <a:pos x="4" y="13"/>
                </a:cxn>
                <a:cxn ang="0">
                  <a:pos x="5" y="15"/>
                </a:cxn>
                <a:cxn ang="0">
                  <a:pos x="5" y="14"/>
                </a:cxn>
                <a:cxn ang="0">
                  <a:pos x="5" y="13"/>
                </a:cxn>
                <a:cxn ang="0">
                  <a:pos x="5" y="11"/>
                </a:cxn>
                <a:cxn ang="0">
                  <a:pos x="5" y="10"/>
                </a:cxn>
                <a:cxn ang="0">
                  <a:pos x="6" y="11"/>
                </a:cxn>
                <a:cxn ang="0">
                  <a:pos x="7" y="13"/>
                </a:cxn>
                <a:cxn ang="0">
                  <a:pos x="7" y="15"/>
                </a:cxn>
                <a:cxn ang="0">
                  <a:pos x="10" y="15"/>
                </a:cxn>
                <a:cxn ang="0">
                  <a:pos x="11" y="16"/>
                </a:cxn>
                <a:cxn ang="0">
                  <a:pos x="13" y="16"/>
                </a:cxn>
                <a:cxn ang="0">
                  <a:pos x="15" y="16"/>
                </a:cxn>
                <a:cxn ang="0">
                  <a:pos x="16" y="15"/>
                </a:cxn>
                <a:cxn ang="0">
                  <a:pos x="18" y="14"/>
                </a:cxn>
                <a:cxn ang="0">
                  <a:pos x="16" y="13"/>
                </a:cxn>
                <a:cxn ang="0">
                  <a:pos x="16" y="11"/>
                </a:cxn>
                <a:cxn ang="0">
                  <a:pos x="15" y="10"/>
                </a:cxn>
                <a:cxn ang="0">
                  <a:pos x="14" y="9"/>
                </a:cxn>
                <a:cxn ang="0">
                  <a:pos x="13" y="8"/>
                </a:cxn>
                <a:cxn ang="0">
                  <a:pos x="11" y="5"/>
                </a:cxn>
                <a:cxn ang="0">
                  <a:pos x="11" y="4"/>
                </a:cxn>
                <a:cxn ang="0">
                  <a:pos x="13" y="2"/>
                </a:cxn>
                <a:cxn ang="0">
                  <a:pos x="14" y="2"/>
                </a:cxn>
                <a:cxn ang="0">
                  <a:pos x="15" y="5"/>
                </a:cxn>
                <a:cxn ang="0">
                  <a:pos x="16" y="9"/>
                </a:cxn>
                <a:cxn ang="0">
                  <a:pos x="18" y="10"/>
                </a:cxn>
                <a:cxn ang="0">
                  <a:pos x="19" y="13"/>
                </a:cxn>
                <a:cxn ang="0">
                  <a:pos x="20" y="13"/>
                </a:cxn>
                <a:cxn ang="0">
                  <a:pos x="20" y="14"/>
                </a:cxn>
                <a:cxn ang="0">
                  <a:pos x="21" y="14"/>
                </a:cxn>
                <a:cxn ang="0">
                  <a:pos x="24" y="14"/>
                </a:cxn>
                <a:cxn ang="0">
                  <a:pos x="23" y="13"/>
                </a:cxn>
                <a:cxn ang="0">
                  <a:pos x="24" y="11"/>
                </a:cxn>
                <a:cxn ang="0">
                  <a:pos x="25" y="10"/>
                </a:cxn>
                <a:cxn ang="0">
                  <a:pos x="26" y="10"/>
                </a:cxn>
                <a:cxn ang="0">
                  <a:pos x="28" y="8"/>
                </a:cxn>
                <a:cxn ang="0">
                  <a:pos x="29" y="6"/>
                </a:cxn>
                <a:cxn ang="0">
                  <a:pos x="26" y="5"/>
                </a:cxn>
                <a:cxn ang="0">
                  <a:pos x="25" y="5"/>
                </a:cxn>
                <a:cxn ang="0">
                  <a:pos x="23" y="4"/>
                </a:cxn>
                <a:cxn ang="0">
                  <a:pos x="21" y="2"/>
                </a:cxn>
                <a:cxn ang="0">
                  <a:pos x="19" y="1"/>
                </a:cxn>
                <a:cxn ang="0">
                  <a:pos x="16" y="0"/>
                </a:cxn>
                <a:cxn ang="0">
                  <a:pos x="13" y="0"/>
                </a:cxn>
                <a:cxn ang="0">
                  <a:pos x="10" y="0"/>
                </a:cxn>
                <a:cxn ang="0">
                  <a:pos x="9" y="1"/>
                </a:cxn>
                <a:cxn ang="0">
                  <a:pos x="7" y="2"/>
                </a:cxn>
                <a:cxn ang="0">
                  <a:pos x="7" y="4"/>
                </a:cxn>
                <a:cxn ang="0">
                  <a:pos x="5" y="5"/>
                </a:cxn>
                <a:cxn ang="0">
                  <a:pos x="4" y="6"/>
                </a:cxn>
                <a:cxn ang="0">
                  <a:pos x="2" y="8"/>
                </a:cxn>
                <a:cxn ang="0">
                  <a:pos x="1" y="10"/>
                </a:cxn>
                <a:cxn ang="0">
                  <a:pos x="0" y="11"/>
                </a:cxn>
                <a:cxn ang="0">
                  <a:pos x="1" y="14"/>
                </a:cxn>
                <a:cxn ang="0">
                  <a:pos x="2" y="13"/>
                </a:cxn>
              </a:cxnLst>
              <a:rect l="0" t="0" r="r" b="b"/>
              <a:pathLst>
                <a:path w="29" h="16">
                  <a:moveTo>
                    <a:pt x="4" y="13"/>
                  </a:moveTo>
                  <a:lnTo>
                    <a:pt x="5" y="15"/>
                  </a:lnTo>
                  <a:lnTo>
                    <a:pt x="5" y="14"/>
                  </a:lnTo>
                  <a:lnTo>
                    <a:pt x="5" y="13"/>
                  </a:lnTo>
                  <a:lnTo>
                    <a:pt x="5" y="11"/>
                  </a:lnTo>
                  <a:lnTo>
                    <a:pt x="5" y="10"/>
                  </a:lnTo>
                  <a:lnTo>
                    <a:pt x="6" y="11"/>
                  </a:lnTo>
                  <a:lnTo>
                    <a:pt x="7" y="13"/>
                  </a:lnTo>
                  <a:lnTo>
                    <a:pt x="7" y="15"/>
                  </a:lnTo>
                  <a:lnTo>
                    <a:pt x="10" y="15"/>
                  </a:lnTo>
                  <a:lnTo>
                    <a:pt x="11" y="16"/>
                  </a:lnTo>
                  <a:lnTo>
                    <a:pt x="13" y="16"/>
                  </a:lnTo>
                  <a:lnTo>
                    <a:pt x="15" y="16"/>
                  </a:lnTo>
                  <a:lnTo>
                    <a:pt x="16" y="15"/>
                  </a:lnTo>
                  <a:lnTo>
                    <a:pt x="18" y="14"/>
                  </a:lnTo>
                  <a:lnTo>
                    <a:pt x="16" y="13"/>
                  </a:lnTo>
                  <a:lnTo>
                    <a:pt x="16" y="11"/>
                  </a:lnTo>
                  <a:lnTo>
                    <a:pt x="15" y="10"/>
                  </a:lnTo>
                  <a:lnTo>
                    <a:pt x="14" y="9"/>
                  </a:lnTo>
                  <a:lnTo>
                    <a:pt x="13" y="8"/>
                  </a:lnTo>
                  <a:lnTo>
                    <a:pt x="11" y="5"/>
                  </a:lnTo>
                  <a:lnTo>
                    <a:pt x="11" y="4"/>
                  </a:lnTo>
                  <a:lnTo>
                    <a:pt x="13" y="2"/>
                  </a:lnTo>
                  <a:lnTo>
                    <a:pt x="14" y="2"/>
                  </a:lnTo>
                  <a:lnTo>
                    <a:pt x="15" y="5"/>
                  </a:lnTo>
                  <a:lnTo>
                    <a:pt x="16" y="9"/>
                  </a:lnTo>
                  <a:lnTo>
                    <a:pt x="18" y="10"/>
                  </a:lnTo>
                  <a:lnTo>
                    <a:pt x="19" y="13"/>
                  </a:lnTo>
                  <a:lnTo>
                    <a:pt x="20" y="13"/>
                  </a:lnTo>
                  <a:lnTo>
                    <a:pt x="20" y="14"/>
                  </a:lnTo>
                  <a:lnTo>
                    <a:pt x="21" y="14"/>
                  </a:lnTo>
                  <a:lnTo>
                    <a:pt x="24" y="14"/>
                  </a:lnTo>
                  <a:lnTo>
                    <a:pt x="23" y="13"/>
                  </a:lnTo>
                  <a:lnTo>
                    <a:pt x="24" y="11"/>
                  </a:lnTo>
                  <a:lnTo>
                    <a:pt x="25" y="10"/>
                  </a:lnTo>
                  <a:lnTo>
                    <a:pt x="26" y="10"/>
                  </a:lnTo>
                  <a:lnTo>
                    <a:pt x="28" y="8"/>
                  </a:lnTo>
                  <a:lnTo>
                    <a:pt x="29" y="6"/>
                  </a:lnTo>
                  <a:lnTo>
                    <a:pt x="26" y="5"/>
                  </a:lnTo>
                  <a:lnTo>
                    <a:pt x="25" y="5"/>
                  </a:lnTo>
                  <a:lnTo>
                    <a:pt x="23" y="4"/>
                  </a:lnTo>
                  <a:lnTo>
                    <a:pt x="21" y="2"/>
                  </a:lnTo>
                  <a:lnTo>
                    <a:pt x="19" y="1"/>
                  </a:lnTo>
                  <a:lnTo>
                    <a:pt x="16" y="0"/>
                  </a:lnTo>
                  <a:lnTo>
                    <a:pt x="13" y="0"/>
                  </a:lnTo>
                  <a:lnTo>
                    <a:pt x="10" y="0"/>
                  </a:lnTo>
                  <a:lnTo>
                    <a:pt x="9" y="1"/>
                  </a:lnTo>
                  <a:lnTo>
                    <a:pt x="7" y="2"/>
                  </a:lnTo>
                  <a:lnTo>
                    <a:pt x="7" y="4"/>
                  </a:lnTo>
                  <a:lnTo>
                    <a:pt x="5" y="5"/>
                  </a:lnTo>
                  <a:lnTo>
                    <a:pt x="4" y="6"/>
                  </a:lnTo>
                  <a:lnTo>
                    <a:pt x="2" y="8"/>
                  </a:lnTo>
                  <a:lnTo>
                    <a:pt x="1" y="10"/>
                  </a:lnTo>
                  <a:lnTo>
                    <a:pt x="0" y="11"/>
                  </a:lnTo>
                  <a:lnTo>
                    <a:pt x="1" y="14"/>
                  </a:lnTo>
                  <a:lnTo>
                    <a:pt x="2" y="13"/>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77" name="Freeform 223"/>
            <p:cNvSpPr>
              <a:spLocks/>
            </p:cNvSpPr>
            <p:nvPr/>
          </p:nvSpPr>
          <p:spPr bwMode="auto">
            <a:xfrm>
              <a:off x="7882533" y="1933627"/>
              <a:ext cx="47956" cy="54652"/>
            </a:xfrm>
            <a:custGeom>
              <a:avLst/>
              <a:gdLst/>
              <a:ahLst/>
              <a:cxnLst>
                <a:cxn ang="0">
                  <a:pos x="19" y="24"/>
                </a:cxn>
                <a:cxn ang="0">
                  <a:pos x="22" y="24"/>
                </a:cxn>
                <a:cxn ang="0">
                  <a:pos x="21" y="22"/>
                </a:cxn>
                <a:cxn ang="0">
                  <a:pos x="21" y="23"/>
                </a:cxn>
                <a:cxn ang="0">
                  <a:pos x="19" y="23"/>
                </a:cxn>
                <a:cxn ang="0">
                  <a:pos x="17" y="20"/>
                </a:cxn>
                <a:cxn ang="0">
                  <a:pos x="16" y="18"/>
                </a:cxn>
                <a:cxn ang="0">
                  <a:pos x="16" y="17"/>
                </a:cxn>
                <a:cxn ang="0">
                  <a:pos x="16" y="15"/>
                </a:cxn>
                <a:cxn ang="0">
                  <a:pos x="19" y="15"/>
                </a:cxn>
                <a:cxn ang="0">
                  <a:pos x="20" y="14"/>
                </a:cxn>
                <a:cxn ang="0">
                  <a:pos x="19" y="14"/>
                </a:cxn>
                <a:cxn ang="0">
                  <a:pos x="17" y="13"/>
                </a:cxn>
                <a:cxn ang="0">
                  <a:pos x="16" y="12"/>
                </a:cxn>
                <a:cxn ang="0">
                  <a:pos x="17" y="9"/>
                </a:cxn>
                <a:cxn ang="0">
                  <a:pos x="14" y="8"/>
                </a:cxn>
                <a:cxn ang="0">
                  <a:pos x="12" y="7"/>
                </a:cxn>
                <a:cxn ang="0">
                  <a:pos x="10" y="5"/>
                </a:cxn>
                <a:cxn ang="0">
                  <a:pos x="7" y="4"/>
                </a:cxn>
                <a:cxn ang="0">
                  <a:pos x="9" y="3"/>
                </a:cxn>
                <a:cxn ang="0">
                  <a:pos x="7" y="0"/>
                </a:cxn>
                <a:cxn ang="0">
                  <a:pos x="5" y="2"/>
                </a:cxn>
                <a:cxn ang="0">
                  <a:pos x="2" y="0"/>
                </a:cxn>
                <a:cxn ang="0">
                  <a:pos x="2" y="3"/>
                </a:cxn>
                <a:cxn ang="0">
                  <a:pos x="2" y="3"/>
                </a:cxn>
                <a:cxn ang="0">
                  <a:pos x="1" y="4"/>
                </a:cxn>
                <a:cxn ang="0">
                  <a:pos x="1" y="5"/>
                </a:cxn>
                <a:cxn ang="0">
                  <a:pos x="2" y="4"/>
                </a:cxn>
                <a:cxn ang="0">
                  <a:pos x="4" y="3"/>
                </a:cxn>
                <a:cxn ang="0">
                  <a:pos x="4" y="4"/>
                </a:cxn>
                <a:cxn ang="0">
                  <a:pos x="2" y="5"/>
                </a:cxn>
                <a:cxn ang="0">
                  <a:pos x="2" y="7"/>
                </a:cxn>
                <a:cxn ang="0">
                  <a:pos x="1" y="5"/>
                </a:cxn>
                <a:cxn ang="0">
                  <a:pos x="1" y="7"/>
                </a:cxn>
                <a:cxn ang="0">
                  <a:pos x="1" y="8"/>
                </a:cxn>
                <a:cxn ang="0">
                  <a:pos x="2" y="8"/>
                </a:cxn>
                <a:cxn ang="0">
                  <a:pos x="0" y="8"/>
                </a:cxn>
                <a:cxn ang="0">
                  <a:pos x="1" y="10"/>
                </a:cxn>
                <a:cxn ang="0">
                  <a:pos x="2" y="12"/>
                </a:cxn>
                <a:cxn ang="0">
                  <a:pos x="2" y="14"/>
                </a:cxn>
                <a:cxn ang="0">
                  <a:pos x="2" y="15"/>
                </a:cxn>
                <a:cxn ang="0">
                  <a:pos x="5" y="18"/>
                </a:cxn>
                <a:cxn ang="0">
                  <a:pos x="7" y="19"/>
                </a:cxn>
                <a:cxn ang="0">
                  <a:pos x="9" y="20"/>
                </a:cxn>
                <a:cxn ang="0">
                  <a:pos x="11" y="20"/>
                </a:cxn>
                <a:cxn ang="0">
                  <a:pos x="11" y="20"/>
                </a:cxn>
                <a:cxn ang="0">
                  <a:pos x="11" y="22"/>
                </a:cxn>
                <a:cxn ang="0">
                  <a:pos x="14" y="23"/>
                </a:cxn>
              </a:cxnLst>
              <a:rect l="0" t="0" r="r" b="b"/>
              <a:pathLst>
                <a:path w="22" h="24">
                  <a:moveTo>
                    <a:pt x="19" y="24"/>
                  </a:moveTo>
                  <a:lnTo>
                    <a:pt x="22" y="24"/>
                  </a:lnTo>
                  <a:lnTo>
                    <a:pt x="21" y="22"/>
                  </a:lnTo>
                  <a:lnTo>
                    <a:pt x="21" y="23"/>
                  </a:lnTo>
                  <a:lnTo>
                    <a:pt x="19" y="23"/>
                  </a:lnTo>
                  <a:lnTo>
                    <a:pt x="17" y="20"/>
                  </a:lnTo>
                  <a:lnTo>
                    <a:pt x="16" y="18"/>
                  </a:lnTo>
                  <a:lnTo>
                    <a:pt x="16" y="17"/>
                  </a:lnTo>
                  <a:lnTo>
                    <a:pt x="16" y="15"/>
                  </a:lnTo>
                  <a:lnTo>
                    <a:pt x="19" y="15"/>
                  </a:lnTo>
                  <a:lnTo>
                    <a:pt x="20" y="14"/>
                  </a:lnTo>
                  <a:lnTo>
                    <a:pt x="19" y="14"/>
                  </a:lnTo>
                  <a:lnTo>
                    <a:pt x="17" y="13"/>
                  </a:lnTo>
                  <a:lnTo>
                    <a:pt x="16" y="12"/>
                  </a:lnTo>
                  <a:lnTo>
                    <a:pt x="17" y="9"/>
                  </a:lnTo>
                  <a:lnTo>
                    <a:pt x="14" y="8"/>
                  </a:lnTo>
                  <a:lnTo>
                    <a:pt x="12" y="7"/>
                  </a:lnTo>
                  <a:lnTo>
                    <a:pt x="10" y="5"/>
                  </a:lnTo>
                  <a:lnTo>
                    <a:pt x="7" y="4"/>
                  </a:lnTo>
                  <a:lnTo>
                    <a:pt x="9" y="3"/>
                  </a:lnTo>
                  <a:lnTo>
                    <a:pt x="7" y="0"/>
                  </a:lnTo>
                  <a:lnTo>
                    <a:pt x="5" y="2"/>
                  </a:lnTo>
                  <a:lnTo>
                    <a:pt x="2" y="0"/>
                  </a:lnTo>
                  <a:lnTo>
                    <a:pt x="2" y="3"/>
                  </a:lnTo>
                  <a:lnTo>
                    <a:pt x="2" y="3"/>
                  </a:lnTo>
                  <a:lnTo>
                    <a:pt x="1" y="4"/>
                  </a:lnTo>
                  <a:lnTo>
                    <a:pt x="1" y="5"/>
                  </a:lnTo>
                  <a:lnTo>
                    <a:pt x="2" y="4"/>
                  </a:lnTo>
                  <a:lnTo>
                    <a:pt x="4" y="3"/>
                  </a:lnTo>
                  <a:lnTo>
                    <a:pt x="4" y="4"/>
                  </a:lnTo>
                  <a:lnTo>
                    <a:pt x="2" y="5"/>
                  </a:lnTo>
                  <a:lnTo>
                    <a:pt x="2" y="7"/>
                  </a:lnTo>
                  <a:lnTo>
                    <a:pt x="1" y="5"/>
                  </a:lnTo>
                  <a:lnTo>
                    <a:pt x="1" y="7"/>
                  </a:lnTo>
                  <a:lnTo>
                    <a:pt x="1" y="8"/>
                  </a:lnTo>
                  <a:lnTo>
                    <a:pt x="2" y="8"/>
                  </a:lnTo>
                  <a:lnTo>
                    <a:pt x="0" y="8"/>
                  </a:lnTo>
                  <a:lnTo>
                    <a:pt x="1" y="10"/>
                  </a:lnTo>
                  <a:lnTo>
                    <a:pt x="2" y="12"/>
                  </a:lnTo>
                  <a:lnTo>
                    <a:pt x="2" y="14"/>
                  </a:lnTo>
                  <a:lnTo>
                    <a:pt x="2" y="15"/>
                  </a:lnTo>
                  <a:lnTo>
                    <a:pt x="5" y="18"/>
                  </a:lnTo>
                  <a:lnTo>
                    <a:pt x="7" y="19"/>
                  </a:lnTo>
                  <a:lnTo>
                    <a:pt x="9" y="20"/>
                  </a:lnTo>
                  <a:lnTo>
                    <a:pt x="11" y="20"/>
                  </a:lnTo>
                  <a:lnTo>
                    <a:pt x="11" y="20"/>
                  </a:lnTo>
                  <a:lnTo>
                    <a:pt x="11" y="22"/>
                  </a:lnTo>
                  <a:lnTo>
                    <a:pt x="14" y="23"/>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78" name="Freeform 224"/>
            <p:cNvSpPr>
              <a:spLocks/>
            </p:cNvSpPr>
            <p:nvPr/>
          </p:nvSpPr>
          <p:spPr bwMode="auto">
            <a:xfrm>
              <a:off x="7934325" y="1951844"/>
              <a:ext cx="30692" cy="49186"/>
            </a:xfrm>
            <a:custGeom>
              <a:avLst/>
              <a:gdLst/>
              <a:ahLst/>
              <a:cxnLst>
                <a:cxn ang="0">
                  <a:pos x="0" y="12"/>
                </a:cxn>
                <a:cxn ang="0">
                  <a:pos x="0" y="15"/>
                </a:cxn>
                <a:cxn ang="0">
                  <a:pos x="1" y="15"/>
                </a:cxn>
                <a:cxn ang="0">
                  <a:pos x="2" y="16"/>
                </a:cxn>
                <a:cxn ang="0">
                  <a:pos x="2" y="18"/>
                </a:cxn>
                <a:cxn ang="0">
                  <a:pos x="4" y="19"/>
                </a:cxn>
                <a:cxn ang="0">
                  <a:pos x="4" y="18"/>
                </a:cxn>
                <a:cxn ang="0">
                  <a:pos x="5" y="16"/>
                </a:cxn>
                <a:cxn ang="0">
                  <a:pos x="6" y="18"/>
                </a:cxn>
                <a:cxn ang="0">
                  <a:pos x="9" y="18"/>
                </a:cxn>
                <a:cxn ang="0">
                  <a:pos x="7" y="19"/>
                </a:cxn>
                <a:cxn ang="0">
                  <a:pos x="5" y="19"/>
                </a:cxn>
                <a:cxn ang="0">
                  <a:pos x="6" y="20"/>
                </a:cxn>
                <a:cxn ang="0">
                  <a:pos x="5" y="21"/>
                </a:cxn>
                <a:cxn ang="0">
                  <a:pos x="7" y="21"/>
                </a:cxn>
                <a:cxn ang="0">
                  <a:pos x="10" y="20"/>
                </a:cxn>
                <a:cxn ang="0">
                  <a:pos x="9" y="20"/>
                </a:cxn>
                <a:cxn ang="0">
                  <a:pos x="10" y="20"/>
                </a:cxn>
                <a:cxn ang="0">
                  <a:pos x="11" y="20"/>
                </a:cxn>
                <a:cxn ang="0">
                  <a:pos x="11" y="20"/>
                </a:cxn>
                <a:cxn ang="0">
                  <a:pos x="14" y="20"/>
                </a:cxn>
                <a:cxn ang="0">
                  <a:pos x="14" y="19"/>
                </a:cxn>
                <a:cxn ang="0">
                  <a:pos x="14" y="18"/>
                </a:cxn>
                <a:cxn ang="0">
                  <a:pos x="14" y="16"/>
                </a:cxn>
                <a:cxn ang="0">
                  <a:pos x="14" y="14"/>
                </a:cxn>
                <a:cxn ang="0">
                  <a:pos x="11" y="14"/>
                </a:cxn>
                <a:cxn ang="0">
                  <a:pos x="11" y="14"/>
                </a:cxn>
                <a:cxn ang="0">
                  <a:pos x="11" y="15"/>
                </a:cxn>
                <a:cxn ang="0">
                  <a:pos x="10" y="18"/>
                </a:cxn>
                <a:cxn ang="0">
                  <a:pos x="10" y="16"/>
                </a:cxn>
                <a:cxn ang="0">
                  <a:pos x="9" y="15"/>
                </a:cxn>
                <a:cxn ang="0">
                  <a:pos x="9" y="15"/>
                </a:cxn>
                <a:cxn ang="0">
                  <a:pos x="10" y="12"/>
                </a:cxn>
                <a:cxn ang="0">
                  <a:pos x="9" y="11"/>
                </a:cxn>
                <a:cxn ang="0">
                  <a:pos x="7" y="9"/>
                </a:cxn>
                <a:cxn ang="0">
                  <a:pos x="9" y="7"/>
                </a:cxn>
                <a:cxn ang="0">
                  <a:pos x="9" y="5"/>
                </a:cxn>
                <a:cxn ang="0">
                  <a:pos x="7" y="4"/>
                </a:cxn>
                <a:cxn ang="0">
                  <a:pos x="7" y="2"/>
                </a:cxn>
                <a:cxn ang="0">
                  <a:pos x="7" y="2"/>
                </a:cxn>
                <a:cxn ang="0">
                  <a:pos x="6" y="0"/>
                </a:cxn>
                <a:cxn ang="0">
                  <a:pos x="5" y="2"/>
                </a:cxn>
                <a:cxn ang="0">
                  <a:pos x="2" y="4"/>
                </a:cxn>
                <a:cxn ang="0">
                  <a:pos x="2" y="7"/>
                </a:cxn>
                <a:cxn ang="0">
                  <a:pos x="1" y="9"/>
                </a:cxn>
                <a:cxn ang="0">
                  <a:pos x="1" y="9"/>
                </a:cxn>
                <a:cxn ang="0">
                  <a:pos x="2" y="7"/>
                </a:cxn>
                <a:cxn ang="0">
                  <a:pos x="2" y="6"/>
                </a:cxn>
                <a:cxn ang="0">
                  <a:pos x="1" y="9"/>
                </a:cxn>
              </a:cxnLst>
              <a:rect l="0" t="0" r="r" b="b"/>
              <a:pathLst>
                <a:path w="14" h="21">
                  <a:moveTo>
                    <a:pt x="0" y="12"/>
                  </a:moveTo>
                  <a:lnTo>
                    <a:pt x="0" y="15"/>
                  </a:lnTo>
                  <a:lnTo>
                    <a:pt x="1" y="15"/>
                  </a:lnTo>
                  <a:lnTo>
                    <a:pt x="2" y="16"/>
                  </a:lnTo>
                  <a:lnTo>
                    <a:pt x="2" y="18"/>
                  </a:lnTo>
                  <a:lnTo>
                    <a:pt x="4" y="19"/>
                  </a:lnTo>
                  <a:lnTo>
                    <a:pt x="4" y="18"/>
                  </a:lnTo>
                  <a:lnTo>
                    <a:pt x="5" y="16"/>
                  </a:lnTo>
                  <a:lnTo>
                    <a:pt x="6" y="18"/>
                  </a:lnTo>
                  <a:lnTo>
                    <a:pt x="9" y="18"/>
                  </a:lnTo>
                  <a:lnTo>
                    <a:pt x="7" y="19"/>
                  </a:lnTo>
                  <a:lnTo>
                    <a:pt x="5" y="19"/>
                  </a:lnTo>
                  <a:lnTo>
                    <a:pt x="6" y="20"/>
                  </a:lnTo>
                  <a:lnTo>
                    <a:pt x="5" y="21"/>
                  </a:lnTo>
                  <a:lnTo>
                    <a:pt x="7" y="21"/>
                  </a:lnTo>
                  <a:lnTo>
                    <a:pt x="10" y="20"/>
                  </a:lnTo>
                  <a:lnTo>
                    <a:pt x="9" y="20"/>
                  </a:lnTo>
                  <a:lnTo>
                    <a:pt x="10" y="20"/>
                  </a:lnTo>
                  <a:lnTo>
                    <a:pt x="11" y="20"/>
                  </a:lnTo>
                  <a:lnTo>
                    <a:pt x="11" y="20"/>
                  </a:lnTo>
                  <a:lnTo>
                    <a:pt x="14" y="20"/>
                  </a:lnTo>
                  <a:lnTo>
                    <a:pt x="14" y="19"/>
                  </a:lnTo>
                  <a:lnTo>
                    <a:pt x="14" y="18"/>
                  </a:lnTo>
                  <a:lnTo>
                    <a:pt x="14" y="16"/>
                  </a:lnTo>
                  <a:lnTo>
                    <a:pt x="14" y="14"/>
                  </a:lnTo>
                  <a:lnTo>
                    <a:pt x="11" y="14"/>
                  </a:lnTo>
                  <a:lnTo>
                    <a:pt x="11" y="14"/>
                  </a:lnTo>
                  <a:lnTo>
                    <a:pt x="11" y="15"/>
                  </a:lnTo>
                  <a:lnTo>
                    <a:pt x="10" y="18"/>
                  </a:lnTo>
                  <a:lnTo>
                    <a:pt x="10" y="16"/>
                  </a:lnTo>
                  <a:lnTo>
                    <a:pt x="9" y="15"/>
                  </a:lnTo>
                  <a:lnTo>
                    <a:pt x="9" y="15"/>
                  </a:lnTo>
                  <a:lnTo>
                    <a:pt x="10" y="12"/>
                  </a:lnTo>
                  <a:lnTo>
                    <a:pt x="9" y="11"/>
                  </a:lnTo>
                  <a:lnTo>
                    <a:pt x="7" y="9"/>
                  </a:lnTo>
                  <a:lnTo>
                    <a:pt x="9" y="7"/>
                  </a:lnTo>
                  <a:lnTo>
                    <a:pt x="9" y="5"/>
                  </a:lnTo>
                  <a:lnTo>
                    <a:pt x="7" y="4"/>
                  </a:lnTo>
                  <a:lnTo>
                    <a:pt x="7" y="2"/>
                  </a:lnTo>
                  <a:lnTo>
                    <a:pt x="7" y="2"/>
                  </a:lnTo>
                  <a:lnTo>
                    <a:pt x="6" y="0"/>
                  </a:lnTo>
                  <a:lnTo>
                    <a:pt x="5" y="2"/>
                  </a:lnTo>
                  <a:lnTo>
                    <a:pt x="2" y="4"/>
                  </a:lnTo>
                  <a:lnTo>
                    <a:pt x="2" y="7"/>
                  </a:lnTo>
                  <a:lnTo>
                    <a:pt x="1" y="9"/>
                  </a:lnTo>
                  <a:lnTo>
                    <a:pt x="1" y="9"/>
                  </a:lnTo>
                  <a:lnTo>
                    <a:pt x="2" y="7"/>
                  </a:lnTo>
                  <a:lnTo>
                    <a:pt x="2" y="6"/>
                  </a:lnTo>
                  <a:lnTo>
                    <a:pt x="1" y="9"/>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82" name="Freeform 228"/>
            <p:cNvSpPr>
              <a:spLocks/>
            </p:cNvSpPr>
            <p:nvPr/>
          </p:nvSpPr>
          <p:spPr bwMode="auto">
            <a:xfrm>
              <a:off x="8030236" y="2292506"/>
              <a:ext cx="32610" cy="56473"/>
            </a:xfrm>
            <a:custGeom>
              <a:avLst/>
              <a:gdLst/>
              <a:ahLst/>
              <a:cxnLst>
                <a:cxn ang="0">
                  <a:pos x="0" y="23"/>
                </a:cxn>
                <a:cxn ang="0">
                  <a:pos x="1" y="24"/>
                </a:cxn>
                <a:cxn ang="0">
                  <a:pos x="3" y="23"/>
                </a:cxn>
                <a:cxn ang="0">
                  <a:pos x="3" y="18"/>
                </a:cxn>
                <a:cxn ang="0">
                  <a:pos x="6" y="16"/>
                </a:cxn>
                <a:cxn ang="0">
                  <a:pos x="7" y="16"/>
                </a:cxn>
                <a:cxn ang="0">
                  <a:pos x="6" y="16"/>
                </a:cxn>
                <a:cxn ang="0">
                  <a:pos x="8" y="14"/>
                </a:cxn>
                <a:cxn ang="0">
                  <a:pos x="8" y="16"/>
                </a:cxn>
                <a:cxn ang="0">
                  <a:pos x="7" y="19"/>
                </a:cxn>
                <a:cxn ang="0">
                  <a:pos x="6" y="19"/>
                </a:cxn>
                <a:cxn ang="0">
                  <a:pos x="6" y="23"/>
                </a:cxn>
                <a:cxn ang="0">
                  <a:pos x="7" y="22"/>
                </a:cxn>
                <a:cxn ang="0">
                  <a:pos x="8" y="20"/>
                </a:cxn>
                <a:cxn ang="0">
                  <a:pos x="11" y="19"/>
                </a:cxn>
                <a:cxn ang="0">
                  <a:pos x="12" y="18"/>
                </a:cxn>
                <a:cxn ang="0">
                  <a:pos x="15" y="16"/>
                </a:cxn>
                <a:cxn ang="0">
                  <a:pos x="13" y="15"/>
                </a:cxn>
                <a:cxn ang="0">
                  <a:pos x="8" y="14"/>
                </a:cxn>
                <a:cxn ang="0">
                  <a:pos x="8" y="13"/>
                </a:cxn>
                <a:cxn ang="0">
                  <a:pos x="8" y="6"/>
                </a:cxn>
                <a:cxn ang="0">
                  <a:pos x="7" y="5"/>
                </a:cxn>
                <a:cxn ang="0">
                  <a:pos x="6" y="3"/>
                </a:cxn>
                <a:cxn ang="0">
                  <a:pos x="7" y="0"/>
                </a:cxn>
                <a:cxn ang="0">
                  <a:pos x="5" y="0"/>
                </a:cxn>
                <a:cxn ang="0">
                  <a:pos x="5" y="4"/>
                </a:cxn>
                <a:cxn ang="0">
                  <a:pos x="2" y="5"/>
                </a:cxn>
                <a:cxn ang="0">
                  <a:pos x="1" y="6"/>
                </a:cxn>
                <a:cxn ang="0">
                  <a:pos x="1" y="10"/>
                </a:cxn>
                <a:cxn ang="0">
                  <a:pos x="0" y="14"/>
                </a:cxn>
                <a:cxn ang="0">
                  <a:pos x="0" y="16"/>
                </a:cxn>
                <a:cxn ang="0">
                  <a:pos x="0" y="20"/>
                </a:cxn>
              </a:cxnLst>
              <a:rect l="0" t="0" r="r" b="b"/>
              <a:pathLst>
                <a:path w="15" h="24">
                  <a:moveTo>
                    <a:pt x="0" y="23"/>
                  </a:moveTo>
                  <a:lnTo>
                    <a:pt x="1" y="24"/>
                  </a:lnTo>
                  <a:lnTo>
                    <a:pt x="3" y="23"/>
                  </a:lnTo>
                  <a:lnTo>
                    <a:pt x="3" y="18"/>
                  </a:lnTo>
                  <a:lnTo>
                    <a:pt x="6" y="16"/>
                  </a:lnTo>
                  <a:lnTo>
                    <a:pt x="7" y="16"/>
                  </a:lnTo>
                  <a:lnTo>
                    <a:pt x="6" y="16"/>
                  </a:lnTo>
                  <a:lnTo>
                    <a:pt x="8" y="14"/>
                  </a:lnTo>
                  <a:lnTo>
                    <a:pt x="8" y="16"/>
                  </a:lnTo>
                  <a:lnTo>
                    <a:pt x="7" y="19"/>
                  </a:lnTo>
                  <a:lnTo>
                    <a:pt x="6" y="19"/>
                  </a:lnTo>
                  <a:lnTo>
                    <a:pt x="6" y="23"/>
                  </a:lnTo>
                  <a:lnTo>
                    <a:pt x="7" y="22"/>
                  </a:lnTo>
                  <a:lnTo>
                    <a:pt x="8" y="20"/>
                  </a:lnTo>
                  <a:lnTo>
                    <a:pt x="11" y="19"/>
                  </a:lnTo>
                  <a:lnTo>
                    <a:pt x="12" y="18"/>
                  </a:lnTo>
                  <a:lnTo>
                    <a:pt x="15" y="16"/>
                  </a:lnTo>
                  <a:lnTo>
                    <a:pt x="13" y="15"/>
                  </a:lnTo>
                  <a:lnTo>
                    <a:pt x="8" y="14"/>
                  </a:lnTo>
                  <a:lnTo>
                    <a:pt x="8" y="13"/>
                  </a:lnTo>
                  <a:lnTo>
                    <a:pt x="8" y="6"/>
                  </a:lnTo>
                  <a:lnTo>
                    <a:pt x="7" y="5"/>
                  </a:lnTo>
                  <a:lnTo>
                    <a:pt x="6" y="3"/>
                  </a:lnTo>
                  <a:lnTo>
                    <a:pt x="7" y="0"/>
                  </a:lnTo>
                  <a:lnTo>
                    <a:pt x="5" y="0"/>
                  </a:lnTo>
                  <a:lnTo>
                    <a:pt x="5" y="4"/>
                  </a:lnTo>
                  <a:lnTo>
                    <a:pt x="2" y="5"/>
                  </a:lnTo>
                  <a:lnTo>
                    <a:pt x="1" y="6"/>
                  </a:lnTo>
                  <a:lnTo>
                    <a:pt x="1" y="10"/>
                  </a:lnTo>
                  <a:lnTo>
                    <a:pt x="0" y="14"/>
                  </a:lnTo>
                  <a:lnTo>
                    <a:pt x="0" y="16"/>
                  </a:lnTo>
                  <a:lnTo>
                    <a:pt x="0" y="20"/>
                  </a:lnTo>
                </a:path>
              </a:pathLst>
            </a:custGeom>
            <a:noFill/>
            <a:ln w="4763">
              <a:solidFill>
                <a:schemeClr val="tx1"/>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84" name="Freeform 230"/>
            <p:cNvSpPr>
              <a:spLocks/>
            </p:cNvSpPr>
            <p:nvPr/>
          </p:nvSpPr>
          <p:spPr bwMode="auto">
            <a:xfrm>
              <a:off x="6626093" y="4662565"/>
              <a:ext cx="51792" cy="83799"/>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85" name="Line 231"/>
            <p:cNvSpPr>
              <a:spLocks noChangeShapeType="1"/>
            </p:cNvSpPr>
            <p:nvPr/>
          </p:nvSpPr>
          <p:spPr bwMode="auto">
            <a:xfrm>
              <a:off x="6704740" y="4662565"/>
              <a:ext cx="1918" cy="83799"/>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86" name="Freeform 232"/>
            <p:cNvSpPr>
              <a:spLocks/>
            </p:cNvSpPr>
            <p:nvPr/>
          </p:nvSpPr>
          <p:spPr bwMode="auto">
            <a:xfrm>
              <a:off x="6704740" y="4662565"/>
              <a:ext cx="49874" cy="83799"/>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87" name="Freeform 233"/>
            <p:cNvSpPr>
              <a:spLocks/>
            </p:cNvSpPr>
            <p:nvPr/>
          </p:nvSpPr>
          <p:spPr bwMode="auto">
            <a:xfrm>
              <a:off x="6553200" y="4023141"/>
              <a:ext cx="57547" cy="56473"/>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88" name="Line 234"/>
            <p:cNvSpPr>
              <a:spLocks noChangeShapeType="1"/>
            </p:cNvSpPr>
            <p:nvPr/>
          </p:nvSpPr>
          <p:spPr bwMode="auto">
            <a:xfrm>
              <a:off x="6591565" y="4023141"/>
              <a:ext cx="1918" cy="81977"/>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89" name="Freeform 235"/>
            <p:cNvSpPr>
              <a:spLocks/>
            </p:cNvSpPr>
            <p:nvPr/>
          </p:nvSpPr>
          <p:spPr bwMode="auto">
            <a:xfrm>
              <a:off x="6626093" y="4023141"/>
              <a:ext cx="51792" cy="81977"/>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0" name="Line 236"/>
            <p:cNvSpPr>
              <a:spLocks noChangeShapeType="1"/>
            </p:cNvSpPr>
            <p:nvPr/>
          </p:nvSpPr>
          <p:spPr bwMode="auto">
            <a:xfrm>
              <a:off x="6704740" y="4023141"/>
              <a:ext cx="1918" cy="81977"/>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91" name="Freeform 237"/>
            <p:cNvSpPr>
              <a:spLocks/>
            </p:cNvSpPr>
            <p:nvPr/>
          </p:nvSpPr>
          <p:spPr bwMode="auto">
            <a:xfrm>
              <a:off x="6704740" y="4023141"/>
              <a:ext cx="49874" cy="81977"/>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2" name="Freeform 238"/>
            <p:cNvSpPr>
              <a:spLocks/>
            </p:cNvSpPr>
            <p:nvPr/>
          </p:nvSpPr>
          <p:spPr bwMode="auto">
            <a:xfrm>
              <a:off x="6553200" y="3383717"/>
              <a:ext cx="57547" cy="54652"/>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3" name="Line 239"/>
            <p:cNvSpPr>
              <a:spLocks noChangeShapeType="1"/>
            </p:cNvSpPr>
            <p:nvPr/>
          </p:nvSpPr>
          <p:spPr bwMode="auto">
            <a:xfrm>
              <a:off x="6591565"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94" name="Freeform 240"/>
            <p:cNvSpPr>
              <a:spLocks/>
            </p:cNvSpPr>
            <p:nvPr/>
          </p:nvSpPr>
          <p:spPr bwMode="auto">
            <a:xfrm>
              <a:off x="6626093" y="3383717"/>
              <a:ext cx="53710" cy="54652"/>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5" name="Line 241"/>
            <p:cNvSpPr>
              <a:spLocks noChangeShapeType="1"/>
            </p:cNvSpPr>
            <p:nvPr/>
          </p:nvSpPr>
          <p:spPr bwMode="auto">
            <a:xfrm>
              <a:off x="6664457"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96" name="Line 242"/>
            <p:cNvSpPr>
              <a:spLocks noChangeShapeType="1"/>
            </p:cNvSpPr>
            <p:nvPr/>
          </p:nvSpPr>
          <p:spPr bwMode="auto">
            <a:xfrm>
              <a:off x="6704740"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497" name="Freeform 243"/>
            <p:cNvSpPr>
              <a:spLocks/>
            </p:cNvSpPr>
            <p:nvPr/>
          </p:nvSpPr>
          <p:spPr bwMode="auto">
            <a:xfrm>
              <a:off x="6704740" y="3383717"/>
              <a:ext cx="49874" cy="80156"/>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8" name="Freeform 244"/>
            <p:cNvSpPr>
              <a:spLocks/>
            </p:cNvSpPr>
            <p:nvPr/>
          </p:nvSpPr>
          <p:spPr bwMode="auto">
            <a:xfrm>
              <a:off x="6553200" y="2742471"/>
              <a:ext cx="57547" cy="52830"/>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499" name="Line 245"/>
            <p:cNvSpPr>
              <a:spLocks noChangeShapeType="1"/>
            </p:cNvSpPr>
            <p:nvPr/>
          </p:nvSpPr>
          <p:spPr bwMode="auto">
            <a:xfrm>
              <a:off x="6591565" y="2742471"/>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00" name="Freeform 246"/>
            <p:cNvSpPr>
              <a:spLocks/>
            </p:cNvSpPr>
            <p:nvPr/>
          </p:nvSpPr>
          <p:spPr bwMode="auto">
            <a:xfrm>
              <a:off x="6631847" y="2742471"/>
              <a:ext cx="46038" cy="80156"/>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01" name="Line 247"/>
            <p:cNvSpPr>
              <a:spLocks noChangeShapeType="1"/>
            </p:cNvSpPr>
            <p:nvPr/>
          </p:nvSpPr>
          <p:spPr bwMode="auto">
            <a:xfrm>
              <a:off x="6704740" y="2742471"/>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02" name="Freeform 248"/>
            <p:cNvSpPr>
              <a:spLocks/>
            </p:cNvSpPr>
            <p:nvPr/>
          </p:nvSpPr>
          <p:spPr bwMode="auto">
            <a:xfrm>
              <a:off x="6704740" y="2742471"/>
              <a:ext cx="49874" cy="80156"/>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03" name="Freeform 249"/>
            <p:cNvSpPr>
              <a:spLocks/>
            </p:cNvSpPr>
            <p:nvPr/>
          </p:nvSpPr>
          <p:spPr bwMode="auto">
            <a:xfrm>
              <a:off x="6553200" y="2101225"/>
              <a:ext cx="57547" cy="54652"/>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04" name="Line 250"/>
            <p:cNvSpPr>
              <a:spLocks noChangeShapeType="1"/>
            </p:cNvSpPr>
            <p:nvPr/>
          </p:nvSpPr>
          <p:spPr bwMode="auto">
            <a:xfrm>
              <a:off x="6591565" y="2101225"/>
              <a:ext cx="1918" cy="7833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05" name="Freeform 251"/>
            <p:cNvSpPr>
              <a:spLocks/>
            </p:cNvSpPr>
            <p:nvPr/>
          </p:nvSpPr>
          <p:spPr bwMode="auto">
            <a:xfrm>
              <a:off x="6626093" y="2101225"/>
              <a:ext cx="51792" cy="78334"/>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06" name="Line 252"/>
            <p:cNvSpPr>
              <a:spLocks noChangeShapeType="1"/>
            </p:cNvSpPr>
            <p:nvPr/>
          </p:nvSpPr>
          <p:spPr bwMode="auto">
            <a:xfrm>
              <a:off x="6704740" y="2101225"/>
              <a:ext cx="1918" cy="7833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07" name="Freeform 253"/>
            <p:cNvSpPr>
              <a:spLocks/>
            </p:cNvSpPr>
            <p:nvPr/>
          </p:nvSpPr>
          <p:spPr bwMode="auto">
            <a:xfrm>
              <a:off x="6704740" y="2101225"/>
              <a:ext cx="49874" cy="78334"/>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13" name="Line 259"/>
            <p:cNvSpPr>
              <a:spLocks noChangeShapeType="1"/>
            </p:cNvSpPr>
            <p:nvPr/>
          </p:nvSpPr>
          <p:spPr bwMode="auto">
            <a:xfrm>
              <a:off x="6808324" y="6139982"/>
              <a:ext cx="15346"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4" name="Line 260"/>
            <p:cNvSpPr>
              <a:spLocks noChangeShapeType="1"/>
            </p:cNvSpPr>
            <p:nvPr/>
          </p:nvSpPr>
          <p:spPr bwMode="auto">
            <a:xfrm>
              <a:off x="6808324" y="581935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5" name="Line 261"/>
            <p:cNvSpPr>
              <a:spLocks noChangeShapeType="1"/>
            </p:cNvSpPr>
            <p:nvPr/>
          </p:nvSpPr>
          <p:spPr bwMode="auto">
            <a:xfrm>
              <a:off x="6808324" y="566086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6" name="Line 262"/>
            <p:cNvSpPr>
              <a:spLocks noChangeShapeType="1"/>
            </p:cNvSpPr>
            <p:nvPr/>
          </p:nvSpPr>
          <p:spPr bwMode="auto">
            <a:xfrm>
              <a:off x="6808324" y="550055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7" name="Line 263"/>
            <p:cNvSpPr>
              <a:spLocks noChangeShapeType="1"/>
            </p:cNvSpPr>
            <p:nvPr/>
          </p:nvSpPr>
          <p:spPr bwMode="auto">
            <a:xfrm>
              <a:off x="6808324" y="5179934"/>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8" name="Line 264"/>
            <p:cNvSpPr>
              <a:spLocks noChangeShapeType="1"/>
            </p:cNvSpPr>
            <p:nvPr/>
          </p:nvSpPr>
          <p:spPr bwMode="auto">
            <a:xfrm>
              <a:off x="6808324" y="501780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19" name="Line 265"/>
            <p:cNvSpPr>
              <a:spLocks noChangeShapeType="1"/>
            </p:cNvSpPr>
            <p:nvPr/>
          </p:nvSpPr>
          <p:spPr bwMode="auto">
            <a:xfrm>
              <a:off x="6808324" y="485931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0" name="Line 266"/>
            <p:cNvSpPr>
              <a:spLocks noChangeShapeType="1"/>
            </p:cNvSpPr>
            <p:nvPr/>
          </p:nvSpPr>
          <p:spPr bwMode="auto">
            <a:xfrm>
              <a:off x="6808324" y="4538688"/>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1" name="Line 267"/>
            <p:cNvSpPr>
              <a:spLocks noChangeShapeType="1"/>
            </p:cNvSpPr>
            <p:nvPr/>
          </p:nvSpPr>
          <p:spPr bwMode="auto">
            <a:xfrm>
              <a:off x="6808324" y="4376555"/>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2" name="Line 268"/>
            <p:cNvSpPr>
              <a:spLocks noChangeShapeType="1"/>
            </p:cNvSpPr>
            <p:nvPr/>
          </p:nvSpPr>
          <p:spPr bwMode="auto">
            <a:xfrm>
              <a:off x="6808324" y="421806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3" name="Line 269"/>
            <p:cNvSpPr>
              <a:spLocks noChangeShapeType="1"/>
            </p:cNvSpPr>
            <p:nvPr/>
          </p:nvSpPr>
          <p:spPr bwMode="auto">
            <a:xfrm>
              <a:off x="6808324" y="3899264"/>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4" name="Line 270"/>
            <p:cNvSpPr>
              <a:spLocks noChangeShapeType="1"/>
            </p:cNvSpPr>
            <p:nvPr/>
          </p:nvSpPr>
          <p:spPr bwMode="auto">
            <a:xfrm>
              <a:off x="6808324" y="373530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5" name="Line 271"/>
            <p:cNvSpPr>
              <a:spLocks noChangeShapeType="1"/>
            </p:cNvSpPr>
            <p:nvPr/>
          </p:nvSpPr>
          <p:spPr bwMode="auto">
            <a:xfrm>
              <a:off x="6808324" y="3576819"/>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6" name="Line 272"/>
            <p:cNvSpPr>
              <a:spLocks noChangeShapeType="1"/>
            </p:cNvSpPr>
            <p:nvPr/>
          </p:nvSpPr>
          <p:spPr bwMode="auto">
            <a:xfrm>
              <a:off x="6808324" y="3256196"/>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7" name="Line 273"/>
            <p:cNvSpPr>
              <a:spLocks noChangeShapeType="1"/>
            </p:cNvSpPr>
            <p:nvPr/>
          </p:nvSpPr>
          <p:spPr bwMode="auto">
            <a:xfrm>
              <a:off x="6808324" y="309770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8" name="Line 274"/>
            <p:cNvSpPr>
              <a:spLocks noChangeShapeType="1"/>
            </p:cNvSpPr>
            <p:nvPr/>
          </p:nvSpPr>
          <p:spPr bwMode="auto">
            <a:xfrm>
              <a:off x="6808324" y="2935573"/>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29" name="Line 275"/>
            <p:cNvSpPr>
              <a:spLocks noChangeShapeType="1"/>
            </p:cNvSpPr>
            <p:nvPr/>
          </p:nvSpPr>
          <p:spPr bwMode="auto">
            <a:xfrm>
              <a:off x="6808324" y="2614950"/>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0" name="Line 276"/>
            <p:cNvSpPr>
              <a:spLocks noChangeShapeType="1"/>
            </p:cNvSpPr>
            <p:nvPr/>
          </p:nvSpPr>
          <p:spPr bwMode="auto">
            <a:xfrm>
              <a:off x="6808324" y="2456461"/>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1" name="Line 277"/>
            <p:cNvSpPr>
              <a:spLocks noChangeShapeType="1"/>
            </p:cNvSpPr>
            <p:nvPr/>
          </p:nvSpPr>
          <p:spPr bwMode="auto">
            <a:xfrm>
              <a:off x="6808324" y="2294327"/>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2" name="Line 278"/>
            <p:cNvSpPr>
              <a:spLocks noChangeShapeType="1"/>
            </p:cNvSpPr>
            <p:nvPr/>
          </p:nvSpPr>
          <p:spPr bwMode="auto">
            <a:xfrm>
              <a:off x="6808324" y="1975526"/>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9" name="Line 285"/>
            <p:cNvSpPr>
              <a:spLocks noChangeShapeType="1"/>
            </p:cNvSpPr>
            <p:nvPr/>
          </p:nvSpPr>
          <p:spPr bwMode="auto">
            <a:xfrm>
              <a:off x="6808324" y="6139982"/>
              <a:ext cx="15346"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0" name="Line 286"/>
            <p:cNvSpPr>
              <a:spLocks noChangeShapeType="1"/>
            </p:cNvSpPr>
            <p:nvPr/>
          </p:nvSpPr>
          <p:spPr bwMode="auto">
            <a:xfrm>
              <a:off x="6808324" y="581935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1" name="Line 287"/>
            <p:cNvSpPr>
              <a:spLocks noChangeShapeType="1"/>
            </p:cNvSpPr>
            <p:nvPr/>
          </p:nvSpPr>
          <p:spPr bwMode="auto">
            <a:xfrm>
              <a:off x="6808324" y="566086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2" name="Line 288"/>
            <p:cNvSpPr>
              <a:spLocks noChangeShapeType="1"/>
            </p:cNvSpPr>
            <p:nvPr/>
          </p:nvSpPr>
          <p:spPr bwMode="auto">
            <a:xfrm>
              <a:off x="6808324" y="550055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3" name="Line 289"/>
            <p:cNvSpPr>
              <a:spLocks noChangeShapeType="1"/>
            </p:cNvSpPr>
            <p:nvPr/>
          </p:nvSpPr>
          <p:spPr bwMode="auto">
            <a:xfrm>
              <a:off x="6808324" y="5179934"/>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4" name="Line 290"/>
            <p:cNvSpPr>
              <a:spLocks noChangeShapeType="1"/>
            </p:cNvSpPr>
            <p:nvPr/>
          </p:nvSpPr>
          <p:spPr bwMode="auto">
            <a:xfrm>
              <a:off x="6808324" y="501780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5" name="Line 291"/>
            <p:cNvSpPr>
              <a:spLocks noChangeShapeType="1"/>
            </p:cNvSpPr>
            <p:nvPr/>
          </p:nvSpPr>
          <p:spPr bwMode="auto">
            <a:xfrm>
              <a:off x="6808324" y="485931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6" name="Line 292"/>
            <p:cNvSpPr>
              <a:spLocks noChangeShapeType="1"/>
            </p:cNvSpPr>
            <p:nvPr/>
          </p:nvSpPr>
          <p:spPr bwMode="auto">
            <a:xfrm>
              <a:off x="6808324" y="4538688"/>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7" name="Line 293"/>
            <p:cNvSpPr>
              <a:spLocks noChangeShapeType="1"/>
            </p:cNvSpPr>
            <p:nvPr/>
          </p:nvSpPr>
          <p:spPr bwMode="auto">
            <a:xfrm>
              <a:off x="6808324" y="4376555"/>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8" name="Line 294"/>
            <p:cNvSpPr>
              <a:spLocks noChangeShapeType="1"/>
            </p:cNvSpPr>
            <p:nvPr/>
          </p:nvSpPr>
          <p:spPr bwMode="auto">
            <a:xfrm>
              <a:off x="6808324" y="421806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49" name="Line 295"/>
            <p:cNvSpPr>
              <a:spLocks noChangeShapeType="1"/>
            </p:cNvSpPr>
            <p:nvPr/>
          </p:nvSpPr>
          <p:spPr bwMode="auto">
            <a:xfrm>
              <a:off x="6808324" y="3899264"/>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0" name="Line 296"/>
            <p:cNvSpPr>
              <a:spLocks noChangeShapeType="1"/>
            </p:cNvSpPr>
            <p:nvPr/>
          </p:nvSpPr>
          <p:spPr bwMode="auto">
            <a:xfrm>
              <a:off x="6808324" y="373530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1" name="Line 297"/>
            <p:cNvSpPr>
              <a:spLocks noChangeShapeType="1"/>
            </p:cNvSpPr>
            <p:nvPr/>
          </p:nvSpPr>
          <p:spPr bwMode="auto">
            <a:xfrm>
              <a:off x="6808324" y="3576819"/>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2" name="Line 298"/>
            <p:cNvSpPr>
              <a:spLocks noChangeShapeType="1"/>
            </p:cNvSpPr>
            <p:nvPr/>
          </p:nvSpPr>
          <p:spPr bwMode="auto">
            <a:xfrm>
              <a:off x="6808324" y="3256196"/>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3" name="Line 299"/>
            <p:cNvSpPr>
              <a:spLocks noChangeShapeType="1"/>
            </p:cNvSpPr>
            <p:nvPr/>
          </p:nvSpPr>
          <p:spPr bwMode="auto">
            <a:xfrm>
              <a:off x="6808324" y="309770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4" name="Line 300"/>
            <p:cNvSpPr>
              <a:spLocks noChangeShapeType="1"/>
            </p:cNvSpPr>
            <p:nvPr/>
          </p:nvSpPr>
          <p:spPr bwMode="auto">
            <a:xfrm>
              <a:off x="6808324" y="2935573"/>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5" name="Line 301"/>
            <p:cNvSpPr>
              <a:spLocks noChangeShapeType="1"/>
            </p:cNvSpPr>
            <p:nvPr/>
          </p:nvSpPr>
          <p:spPr bwMode="auto">
            <a:xfrm>
              <a:off x="6808324" y="2614950"/>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6" name="Line 302"/>
            <p:cNvSpPr>
              <a:spLocks noChangeShapeType="1"/>
            </p:cNvSpPr>
            <p:nvPr/>
          </p:nvSpPr>
          <p:spPr bwMode="auto">
            <a:xfrm>
              <a:off x="6808324" y="2456461"/>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7" name="Line 303"/>
            <p:cNvSpPr>
              <a:spLocks noChangeShapeType="1"/>
            </p:cNvSpPr>
            <p:nvPr/>
          </p:nvSpPr>
          <p:spPr bwMode="auto">
            <a:xfrm>
              <a:off x="6808324" y="2294327"/>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58" name="Line 304"/>
            <p:cNvSpPr>
              <a:spLocks noChangeShapeType="1"/>
            </p:cNvSpPr>
            <p:nvPr/>
          </p:nvSpPr>
          <p:spPr bwMode="auto">
            <a:xfrm>
              <a:off x="6808324" y="1975526"/>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66" name="Freeform 312"/>
            <p:cNvSpPr>
              <a:spLocks/>
            </p:cNvSpPr>
            <p:nvPr/>
          </p:nvSpPr>
          <p:spPr bwMode="auto">
            <a:xfrm>
              <a:off x="6553200" y="5946879"/>
              <a:ext cx="51792" cy="83799"/>
            </a:xfrm>
            <a:custGeom>
              <a:avLst/>
              <a:gdLst/>
              <a:ahLst/>
              <a:cxnLst>
                <a:cxn ang="0">
                  <a:pos x="4" y="0"/>
                </a:cxn>
                <a:cxn ang="0">
                  <a:pos x="22" y="0"/>
                </a:cxn>
                <a:cxn ang="0">
                  <a:pos x="12" y="13"/>
                </a:cxn>
                <a:cxn ang="0">
                  <a:pos x="17" y="13"/>
                </a:cxn>
                <a:cxn ang="0">
                  <a:pos x="21" y="15"/>
                </a:cxn>
                <a:cxn ang="0">
                  <a:pos x="22" y="17"/>
                </a:cxn>
                <a:cxn ang="0">
                  <a:pos x="24" y="22"/>
                </a:cxn>
                <a:cxn ang="0">
                  <a:pos x="24" y="26"/>
                </a:cxn>
                <a:cxn ang="0">
                  <a:pos x="22" y="31"/>
                </a:cxn>
                <a:cxn ang="0">
                  <a:pos x="19" y="33"/>
                </a:cxn>
                <a:cxn ang="0">
                  <a:pos x="14" y="36"/>
                </a:cxn>
                <a:cxn ang="0">
                  <a:pos x="9" y="36"/>
                </a:cxn>
                <a:cxn ang="0">
                  <a:pos x="4" y="33"/>
                </a:cxn>
                <a:cxn ang="0">
                  <a:pos x="2" y="32"/>
                </a:cxn>
                <a:cxn ang="0">
                  <a:pos x="0" y="28"/>
                </a:cxn>
              </a:cxnLst>
              <a:rect l="0" t="0" r="r" b="b"/>
              <a:pathLst>
                <a:path w="24" h="36">
                  <a:moveTo>
                    <a:pt x="4" y="0"/>
                  </a:moveTo>
                  <a:lnTo>
                    <a:pt x="22" y="0"/>
                  </a:lnTo>
                  <a:lnTo>
                    <a:pt x="12" y="13"/>
                  </a:lnTo>
                  <a:lnTo>
                    <a:pt x="17" y="13"/>
                  </a:lnTo>
                  <a:lnTo>
                    <a:pt x="21" y="15"/>
                  </a:lnTo>
                  <a:lnTo>
                    <a:pt x="22" y="17"/>
                  </a:lnTo>
                  <a:lnTo>
                    <a:pt x="24" y="22"/>
                  </a:lnTo>
                  <a:lnTo>
                    <a:pt x="24" y="26"/>
                  </a:lnTo>
                  <a:lnTo>
                    <a:pt x="22" y="31"/>
                  </a:lnTo>
                  <a:lnTo>
                    <a:pt x="19" y="33"/>
                  </a:lnTo>
                  <a:lnTo>
                    <a:pt x="14" y="36"/>
                  </a:lnTo>
                  <a:lnTo>
                    <a:pt x="9" y="36"/>
                  </a:lnTo>
                  <a:lnTo>
                    <a:pt x="4" y="33"/>
                  </a:lnTo>
                  <a:lnTo>
                    <a:pt x="2" y="32"/>
                  </a:lnTo>
                  <a:lnTo>
                    <a:pt x="0" y="28"/>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67" name="Freeform 313"/>
            <p:cNvSpPr>
              <a:spLocks/>
            </p:cNvSpPr>
            <p:nvPr/>
          </p:nvSpPr>
          <p:spPr bwMode="auto">
            <a:xfrm>
              <a:off x="6631847" y="5946879"/>
              <a:ext cx="46038" cy="83799"/>
            </a:xfrm>
            <a:custGeom>
              <a:avLst/>
              <a:gdLst/>
              <a:ahLst/>
              <a:cxnLst>
                <a:cxn ang="0">
                  <a:pos x="20" y="5"/>
                </a:cxn>
                <a:cxn ang="0">
                  <a:pos x="17" y="2"/>
                </a:cxn>
                <a:cxn ang="0">
                  <a:pos x="12" y="0"/>
                </a:cxn>
                <a:cxn ang="0">
                  <a:pos x="10" y="0"/>
                </a:cxn>
                <a:cxn ang="0">
                  <a:pos x="5" y="2"/>
                </a:cxn>
                <a:cxn ang="0">
                  <a:pos x="1" y="7"/>
                </a:cxn>
                <a:cxn ang="0">
                  <a:pos x="0" y="15"/>
                </a:cxn>
                <a:cxn ang="0">
                  <a:pos x="0" y="23"/>
                </a:cxn>
                <a:cxn ang="0">
                  <a:pos x="1" y="31"/>
                </a:cxn>
                <a:cxn ang="0">
                  <a:pos x="5" y="33"/>
                </a:cxn>
                <a:cxn ang="0">
                  <a:pos x="10" y="36"/>
                </a:cxn>
                <a:cxn ang="0">
                  <a:pos x="11" y="36"/>
                </a:cxn>
                <a:cxn ang="0">
                  <a:pos x="16" y="33"/>
                </a:cxn>
                <a:cxn ang="0">
                  <a:pos x="20" y="31"/>
                </a:cxn>
                <a:cxn ang="0">
                  <a:pos x="21" y="26"/>
                </a:cxn>
                <a:cxn ang="0">
                  <a:pos x="21" y="23"/>
                </a:cxn>
                <a:cxn ang="0">
                  <a:pos x="20" y="18"/>
                </a:cxn>
                <a:cxn ang="0">
                  <a:pos x="16" y="15"/>
                </a:cxn>
                <a:cxn ang="0">
                  <a:pos x="11" y="13"/>
                </a:cxn>
                <a:cxn ang="0">
                  <a:pos x="10" y="13"/>
                </a:cxn>
                <a:cxn ang="0">
                  <a:pos x="5" y="15"/>
                </a:cxn>
                <a:cxn ang="0">
                  <a:pos x="1" y="18"/>
                </a:cxn>
                <a:cxn ang="0">
                  <a:pos x="0" y="23"/>
                </a:cxn>
              </a:cxnLst>
              <a:rect l="0" t="0" r="r" b="b"/>
              <a:pathLst>
                <a:path w="21" h="36">
                  <a:moveTo>
                    <a:pt x="20" y="5"/>
                  </a:moveTo>
                  <a:lnTo>
                    <a:pt x="17" y="2"/>
                  </a:lnTo>
                  <a:lnTo>
                    <a:pt x="12" y="0"/>
                  </a:lnTo>
                  <a:lnTo>
                    <a:pt x="10" y="0"/>
                  </a:lnTo>
                  <a:lnTo>
                    <a:pt x="5" y="2"/>
                  </a:lnTo>
                  <a:lnTo>
                    <a:pt x="1" y="7"/>
                  </a:lnTo>
                  <a:lnTo>
                    <a:pt x="0" y="15"/>
                  </a:lnTo>
                  <a:lnTo>
                    <a:pt x="0" y="23"/>
                  </a:lnTo>
                  <a:lnTo>
                    <a:pt x="1" y="31"/>
                  </a:lnTo>
                  <a:lnTo>
                    <a:pt x="5" y="33"/>
                  </a:lnTo>
                  <a:lnTo>
                    <a:pt x="10" y="36"/>
                  </a:lnTo>
                  <a:lnTo>
                    <a:pt x="11" y="36"/>
                  </a:lnTo>
                  <a:lnTo>
                    <a:pt x="16" y="33"/>
                  </a:lnTo>
                  <a:lnTo>
                    <a:pt x="20" y="31"/>
                  </a:lnTo>
                  <a:lnTo>
                    <a:pt x="21" y="26"/>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68" name="Line 314"/>
            <p:cNvSpPr>
              <a:spLocks noChangeShapeType="1"/>
            </p:cNvSpPr>
            <p:nvPr/>
          </p:nvSpPr>
          <p:spPr bwMode="auto">
            <a:xfrm>
              <a:off x="6704740" y="5946879"/>
              <a:ext cx="1918" cy="83799"/>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69" name="Freeform 315"/>
            <p:cNvSpPr>
              <a:spLocks/>
            </p:cNvSpPr>
            <p:nvPr/>
          </p:nvSpPr>
          <p:spPr bwMode="auto">
            <a:xfrm>
              <a:off x="6704740" y="5946879"/>
              <a:ext cx="49874" cy="83799"/>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0" name="Freeform 316"/>
            <p:cNvSpPr>
              <a:spLocks/>
            </p:cNvSpPr>
            <p:nvPr/>
          </p:nvSpPr>
          <p:spPr bwMode="auto">
            <a:xfrm>
              <a:off x="6553200" y="5305633"/>
              <a:ext cx="51792" cy="80156"/>
            </a:xfrm>
            <a:custGeom>
              <a:avLst/>
              <a:gdLst/>
              <a:ahLst/>
              <a:cxnLst>
                <a:cxn ang="0">
                  <a:pos x="4" y="0"/>
                </a:cxn>
                <a:cxn ang="0">
                  <a:pos x="22" y="0"/>
                </a:cxn>
                <a:cxn ang="0">
                  <a:pos x="12" y="13"/>
                </a:cxn>
                <a:cxn ang="0">
                  <a:pos x="17" y="13"/>
                </a:cxn>
                <a:cxn ang="0">
                  <a:pos x="21" y="14"/>
                </a:cxn>
                <a:cxn ang="0">
                  <a:pos x="22" y="17"/>
                </a:cxn>
                <a:cxn ang="0">
                  <a:pos x="24" y="22"/>
                </a:cxn>
                <a:cxn ang="0">
                  <a:pos x="24" y="24"/>
                </a:cxn>
                <a:cxn ang="0">
                  <a:pos x="22" y="29"/>
                </a:cxn>
                <a:cxn ang="0">
                  <a:pos x="19" y="33"/>
                </a:cxn>
                <a:cxn ang="0">
                  <a:pos x="14" y="35"/>
                </a:cxn>
                <a:cxn ang="0">
                  <a:pos x="9" y="35"/>
                </a:cxn>
                <a:cxn ang="0">
                  <a:pos x="4" y="33"/>
                </a:cxn>
                <a:cxn ang="0">
                  <a:pos x="2" y="32"/>
                </a:cxn>
                <a:cxn ang="0">
                  <a:pos x="0" y="28"/>
                </a:cxn>
              </a:cxnLst>
              <a:rect l="0" t="0" r="r" b="b"/>
              <a:pathLst>
                <a:path w="24" h="35">
                  <a:moveTo>
                    <a:pt x="4" y="0"/>
                  </a:moveTo>
                  <a:lnTo>
                    <a:pt x="22" y="0"/>
                  </a:lnTo>
                  <a:lnTo>
                    <a:pt x="12" y="13"/>
                  </a:lnTo>
                  <a:lnTo>
                    <a:pt x="17" y="13"/>
                  </a:lnTo>
                  <a:lnTo>
                    <a:pt x="21" y="14"/>
                  </a:lnTo>
                  <a:lnTo>
                    <a:pt x="22" y="17"/>
                  </a:lnTo>
                  <a:lnTo>
                    <a:pt x="24" y="22"/>
                  </a:lnTo>
                  <a:lnTo>
                    <a:pt x="24" y="24"/>
                  </a:lnTo>
                  <a:lnTo>
                    <a:pt x="22" y="29"/>
                  </a:lnTo>
                  <a:lnTo>
                    <a:pt x="19" y="33"/>
                  </a:lnTo>
                  <a:lnTo>
                    <a:pt x="14" y="35"/>
                  </a:lnTo>
                  <a:lnTo>
                    <a:pt x="9" y="35"/>
                  </a:lnTo>
                  <a:lnTo>
                    <a:pt x="4" y="33"/>
                  </a:lnTo>
                  <a:lnTo>
                    <a:pt x="2" y="32"/>
                  </a:lnTo>
                  <a:lnTo>
                    <a:pt x="0" y="28"/>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1" name="Freeform 317"/>
            <p:cNvSpPr>
              <a:spLocks/>
            </p:cNvSpPr>
            <p:nvPr/>
          </p:nvSpPr>
          <p:spPr bwMode="auto">
            <a:xfrm>
              <a:off x="6626093" y="5305633"/>
              <a:ext cx="51792" cy="80156"/>
            </a:xfrm>
            <a:custGeom>
              <a:avLst/>
              <a:gdLst/>
              <a:ahLst/>
              <a:cxnLst>
                <a:cxn ang="0">
                  <a:pos x="9" y="0"/>
                </a:cxn>
                <a:cxn ang="0">
                  <a:pos x="4" y="2"/>
                </a:cxn>
                <a:cxn ang="0">
                  <a:pos x="3" y="6"/>
                </a:cxn>
                <a:cxn ang="0">
                  <a:pos x="3" y="8"/>
                </a:cxn>
                <a:cxn ang="0">
                  <a:pos x="4" y="12"/>
                </a:cxn>
                <a:cxn ang="0">
                  <a:pos x="8" y="13"/>
                </a:cxn>
                <a:cxn ang="0">
                  <a:pos x="14" y="14"/>
                </a:cxn>
                <a:cxn ang="0">
                  <a:pos x="19" y="17"/>
                </a:cxn>
                <a:cxn ang="0">
                  <a:pos x="23" y="19"/>
                </a:cxn>
                <a:cxn ang="0">
                  <a:pos x="24" y="23"/>
                </a:cxn>
                <a:cxn ang="0">
                  <a:pos x="24" y="28"/>
                </a:cxn>
                <a:cxn ang="0">
                  <a:pos x="23" y="32"/>
                </a:cxn>
                <a:cxn ang="0">
                  <a:pos x="20" y="33"/>
                </a:cxn>
                <a:cxn ang="0">
                  <a:pos x="15" y="35"/>
                </a:cxn>
                <a:cxn ang="0">
                  <a:pos x="9" y="35"/>
                </a:cxn>
                <a:cxn ang="0">
                  <a:pos x="4" y="33"/>
                </a:cxn>
                <a:cxn ang="0">
                  <a:pos x="3" y="32"/>
                </a:cxn>
                <a:cxn ang="0">
                  <a:pos x="0" y="28"/>
                </a:cxn>
                <a:cxn ang="0">
                  <a:pos x="0" y="23"/>
                </a:cxn>
                <a:cxn ang="0">
                  <a:pos x="3" y="19"/>
                </a:cxn>
                <a:cxn ang="0">
                  <a:pos x="5" y="17"/>
                </a:cxn>
                <a:cxn ang="0">
                  <a:pos x="10" y="14"/>
                </a:cxn>
                <a:cxn ang="0">
                  <a:pos x="18" y="13"/>
                </a:cxn>
                <a:cxn ang="0">
                  <a:pos x="20" y="12"/>
                </a:cxn>
                <a:cxn ang="0">
                  <a:pos x="23" y="8"/>
                </a:cxn>
                <a:cxn ang="0">
                  <a:pos x="23" y="6"/>
                </a:cxn>
                <a:cxn ang="0">
                  <a:pos x="20" y="2"/>
                </a:cxn>
                <a:cxn ang="0">
                  <a:pos x="15" y="0"/>
                </a:cxn>
                <a:cxn ang="0">
                  <a:pos x="9" y="0"/>
                </a:cxn>
              </a:cxnLst>
              <a:rect l="0" t="0" r="r" b="b"/>
              <a:pathLst>
                <a:path w="24" h="35">
                  <a:moveTo>
                    <a:pt x="9" y="0"/>
                  </a:moveTo>
                  <a:lnTo>
                    <a:pt x="4" y="2"/>
                  </a:lnTo>
                  <a:lnTo>
                    <a:pt x="3" y="6"/>
                  </a:lnTo>
                  <a:lnTo>
                    <a:pt x="3" y="8"/>
                  </a:lnTo>
                  <a:lnTo>
                    <a:pt x="4" y="12"/>
                  </a:lnTo>
                  <a:lnTo>
                    <a:pt x="8" y="13"/>
                  </a:lnTo>
                  <a:lnTo>
                    <a:pt x="14" y="14"/>
                  </a:lnTo>
                  <a:lnTo>
                    <a:pt x="19" y="17"/>
                  </a:lnTo>
                  <a:lnTo>
                    <a:pt x="23" y="19"/>
                  </a:lnTo>
                  <a:lnTo>
                    <a:pt x="24" y="23"/>
                  </a:lnTo>
                  <a:lnTo>
                    <a:pt x="24" y="28"/>
                  </a:lnTo>
                  <a:lnTo>
                    <a:pt x="23" y="32"/>
                  </a:lnTo>
                  <a:lnTo>
                    <a:pt x="20" y="33"/>
                  </a:lnTo>
                  <a:lnTo>
                    <a:pt x="15" y="35"/>
                  </a:lnTo>
                  <a:lnTo>
                    <a:pt x="9" y="35"/>
                  </a:lnTo>
                  <a:lnTo>
                    <a:pt x="4" y="33"/>
                  </a:lnTo>
                  <a:lnTo>
                    <a:pt x="3" y="32"/>
                  </a:lnTo>
                  <a:lnTo>
                    <a:pt x="0" y="28"/>
                  </a:lnTo>
                  <a:lnTo>
                    <a:pt x="0" y="23"/>
                  </a:lnTo>
                  <a:lnTo>
                    <a:pt x="3" y="19"/>
                  </a:lnTo>
                  <a:lnTo>
                    <a:pt x="5" y="17"/>
                  </a:lnTo>
                  <a:lnTo>
                    <a:pt x="10" y="14"/>
                  </a:lnTo>
                  <a:lnTo>
                    <a:pt x="18" y="13"/>
                  </a:lnTo>
                  <a:lnTo>
                    <a:pt x="20" y="12"/>
                  </a:lnTo>
                  <a:lnTo>
                    <a:pt x="23" y="8"/>
                  </a:lnTo>
                  <a:lnTo>
                    <a:pt x="23" y="6"/>
                  </a:lnTo>
                  <a:lnTo>
                    <a:pt x="20" y="2"/>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2" name="Line 318"/>
            <p:cNvSpPr>
              <a:spLocks noChangeShapeType="1"/>
            </p:cNvSpPr>
            <p:nvPr/>
          </p:nvSpPr>
          <p:spPr bwMode="auto">
            <a:xfrm>
              <a:off x="6704740" y="5305633"/>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73" name="Freeform 319"/>
            <p:cNvSpPr>
              <a:spLocks/>
            </p:cNvSpPr>
            <p:nvPr/>
          </p:nvSpPr>
          <p:spPr bwMode="auto">
            <a:xfrm>
              <a:off x="6704740" y="5305633"/>
              <a:ext cx="49874" cy="80156"/>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4" name="Freeform 320"/>
            <p:cNvSpPr>
              <a:spLocks/>
            </p:cNvSpPr>
            <p:nvPr/>
          </p:nvSpPr>
          <p:spPr bwMode="auto">
            <a:xfrm>
              <a:off x="6553200" y="4662565"/>
              <a:ext cx="57547" cy="56473"/>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5" name="Line 321"/>
            <p:cNvSpPr>
              <a:spLocks noChangeShapeType="1"/>
            </p:cNvSpPr>
            <p:nvPr/>
          </p:nvSpPr>
          <p:spPr bwMode="auto">
            <a:xfrm>
              <a:off x="6591565" y="4662565"/>
              <a:ext cx="1918" cy="83799"/>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76" name="Freeform 322"/>
            <p:cNvSpPr>
              <a:spLocks/>
            </p:cNvSpPr>
            <p:nvPr/>
          </p:nvSpPr>
          <p:spPr bwMode="auto">
            <a:xfrm>
              <a:off x="6626093" y="4662565"/>
              <a:ext cx="51792" cy="83799"/>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7" name="Line 323"/>
            <p:cNvSpPr>
              <a:spLocks noChangeShapeType="1"/>
            </p:cNvSpPr>
            <p:nvPr/>
          </p:nvSpPr>
          <p:spPr bwMode="auto">
            <a:xfrm>
              <a:off x="6704740" y="4662565"/>
              <a:ext cx="1918" cy="83799"/>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78" name="Freeform 324"/>
            <p:cNvSpPr>
              <a:spLocks/>
            </p:cNvSpPr>
            <p:nvPr/>
          </p:nvSpPr>
          <p:spPr bwMode="auto">
            <a:xfrm>
              <a:off x="6704740" y="4662565"/>
              <a:ext cx="49874" cy="83799"/>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79" name="Freeform 325"/>
            <p:cNvSpPr>
              <a:spLocks/>
            </p:cNvSpPr>
            <p:nvPr/>
          </p:nvSpPr>
          <p:spPr bwMode="auto">
            <a:xfrm>
              <a:off x="6553200" y="4023141"/>
              <a:ext cx="57547" cy="56473"/>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80" name="Line 326"/>
            <p:cNvSpPr>
              <a:spLocks noChangeShapeType="1"/>
            </p:cNvSpPr>
            <p:nvPr/>
          </p:nvSpPr>
          <p:spPr bwMode="auto">
            <a:xfrm>
              <a:off x="6591565" y="4023141"/>
              <a:ext cx="1918" cy="81977"/>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81" name="Freeform 327"/>
            <p:cNvSpPr>
              <a:spLocks/>
            </p:cNvSpPr>
            <p:nvPr/>
          </p:nvSpPr>
          <p:spPr bwMode="auto">
            <a:xfrm>
              <a:off x="6626093" y="4023141"/>
              <a:ext cx="51792" cy="81977"/>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82" name="Line 328"/>
            <p:cNvSpPr>
              <a:spLocks noChangeShapeType="1"/>
            </p:cNvSpPr>
            <p:nvPr/>
          </p:nvSpPr>
          <p:spPr bwMode="auto">
            <a:xfrm>
              <a:off x="6704740" y="4023141"/>
              <a:ext cx="1918" cy="81977"/>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83" name="Freeform 329"/>
            <p:cNvSpPr>
              <a:spLocks/>
            </p:cNvSpPr>
            <p:nvPr/>
          </p:nvSpPr>
          <p:spPr bwMode="auto">
            <a:xfrm>
              <a:off x="6704740" y="4023141"/>
              <a:ext cx="49874" cy="81977"/>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84" name="Freeform 330"/>
            <p:cNvSpPr>
              <a:spLocks/>
            </p:cNvSpPr>
            <p:nvPr/>
          </p:nvSpPr>
          <p:spPr bwMode="auto">
            <a:xfrm>
              <a:off x="6553200" y="3383717"/>
              <a:ext cx="57547" cy="54652"/>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85" name="Line 331"/>
            <p:cNvSpPr>
              <a:spLocks noChangeShapeType="1"/>
            </p:cNvSpPr>
            <p:nvPr/>
          </p:nvSpPr>
          <p:spPr bwMode="auto">
            <a:xfrm>
              <a:off x="6591565"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86" name="Freeform 332"/>
            <p:cNvSpPr>
              <a:spLocks/>
            </p:cNvSpPr>
            <p:nvPr/>
          </p:nvSpPr>
          <p:spPr bwMode="auto">
            <a:xfrm>
              <a:off x="6626093" y="3383717"/>
              <a:ext cx="53710" cy="54652"/>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87" name="Line 333"/>
            <p:cNvSpPr>
              <a:spLocks noChangeShapeType="1"/>
            </p:cNvSpPr>
            <p:nvPr/>
          </p:nvSpPr>
          <p:spPr bwMode="auto">
            <a:xfrm>
              <a:off x="6664457"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88" name="Line 334"/>
            <p:cNvSpPr>
              <a:spLocks noChangeShapeType="1"/>
            </p:cNvSpPr>
            <p:nvPr/>
          </p:nvSpPr>
          <p:spPr bwMode="auto">
            <a:xfrm>
              <a:off x="6704740" y="3383717"/>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89" name="Freeform 335"/>
            <p:cNvSpPr>
              <a:spLocks/>
            </p:cNvSpPr>
            <p:nvPr/>
          </p:nvSpPr>
          <p:spPr bwMode="auto">
            <a:xfrm>
              <a:off x="6704740" y="3383717"/>
              <a:ext cx="49874" cy="80156"/>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0" name="Freeform 336"/>
            <p:cNvSpPr>
              <a:spLocks/>
            </p:cNvSpPr>
            <p:nvPr/>
          </p:nvSpPr>
          <p:spPr bwMode="auto">
            <a:xfrm>
              <a:off x="6553200" y="2742471"/>
              <a:ext cx="57547" cy="52830"/>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1" name="Line 337"/>
            <p:cNvSpPr>
              <a:spLocks noChangeShapeType="1"/>
            </p:cNvSpPr>
            <p:nvPr/>
          </p:nvSpPr>
          <p:spPr bwMode="auto">
            <a:xfrm>
              <a:off x="6591565" y="2742471"/>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92" name="Freeform 338"/>
            <p:cNvSpPr>
              <a:spLocks/>
            </p:cNvSpPr>
            <p:nvPr/>
          </p:nvSpPr>
          <p:spPr bwMode="auto">
            <a:xfrm>
              <a:off x="6631847" y="2742471"/>
              <a:ext cx="46038" cy="80156"/>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3" name="Line 339"/>
            <p:cNvSpPr>
              <a:spLocks noChangeShapeType="1"/>
            </p:cNvSpPr>
            <p:nvPr/>
          </p:nvSpPr>
          <p:spPr bwMode="auto">
            <a:xfrm>
              <a:off x="6704740" y="2742471"/>
              <a:ext cx="1918"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94" name="Freeform 340"/>
            <p:cNvSpPr>
              <a:spLocks/>
            </p:cNvSpPr>
            <p:nvPr/>
          </p:nvSpPr>
          <p:spPr bwMode="auto">
            <a:xfrm>
              <a:off x="6704740" y="2742471"/>
              <a:ext cx="49874" cy="80156"/>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5" name="Freeform 341"/>
            <p:cNvSpPr>
              <a:spLocks/>
            </p:cNvSpPr>
            <p:nvPr/>
          </p:nvSpPr>
          <p:spPr bwMode="auto">
            <a:xfrm>
              <a:off x="6553200" y="2101225"/>
              <a:ext cx="57547" cy="54652"/>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6" name="Line 342"/>
            <p:cNvSpPr>
              <a:spLocks noChangeShapeType="1"/>
            </p:cNvSpPr>
            <p:nvPr/>
          </p:nvSpPr>
          <p:spPr bwMode="auto">
            <a:xfrm>
              <a:off x="6591565" y="2101225"/>
              <a:ext cx="1918" cy="7833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97" name="Freeform 343"/>
            <p:cNvSpPr>
              <a:spLocks/>
            </p:cNvSpPr>
            <p:nvPr/>
          </p:nvSpPr>
          <p:spPr bwMode="auto">
            <a:xfrm>
              <a:off x="6626093" y="2101225"/>
              <a:ext cx="51792" cy="78334"/>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98" name="Line 344"/>
            <p:cNvSpPr>
              <a:spLocks noChangeShapeType="1"/>
            </p:cNvSpPr>
            <p:nvPr/>
          </p:nvSpPr>
          <p:spPr bwMode="auto">
            <a:xfrm>
              <a:off x="6704740" y="2101225"/>
              <a:ext cx="1918" cy="78334"/>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99" name="Freeform 345"/>
            <p:cNvSpPr>
              <a:spLocks/>
            </p:cNvSpPr>
            <p:nvPr/>
          </p:nvSpPr>
          <p:spPr bwMode="auto">
            <a:xfrm>
              <a:off x="6704740" y="2101225"/>
              <a:ext cx="49874" cy="78334"/>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grpSp>
          <p:nvGrpSpPr>
            <p:cNvPr id="3627" name="Group 3626"/>
            <p:cNvGrpSpPr/>
            <p:nvPr/>
          </p:nvGrpSpPr>
          <p:grpSpPr>
            <a:xfrm>
              <a:off x="6704740" y="5978856"/>
              <a:ext cx="2058260" cy="271437"/>
              <a:chOff x="6704740" y="6205563"/>
              <a:chExt cx="2058260" cy="271437"/>
            </a:xfrm>
          </p:grpSpPr>
          <p:sp>
            <p:nvSpPr>
              <p:cNvPr id="3297" name="Line 43"/>
              <p:cNvSpPr>
                <a:spLocks noChangeShapeType="1"/>
              </p:cNvSpPr>
              <p:nvPr/>
            </p:nvSpPr>
            <p:spPr bwMode="auto">
              <a:xfrm>
                <a:off x="6808324" y="6302115"/>
                <a:ext cx="1783953"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71" name="Line 117"/>
              <p:cNvSpPr>
                <a:spLocks noChangeShapeType="1"/>
              </p:cNvSpPr>
              <p:nvPr/>
            </p:nvSpPr>
            <p:spPr bwMode="auto">
              <a:xfrm>
                <a:off x="6808324" y="6302115"/>
                <a:ext cx="1783953"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72" name="Freeform 118"/>
              <p:cNvSpPr>
                <a:spLocks/>
              </p:cNvSpPr>
              <p:nvPr/>
            </p:nvSpPr>
            <p:spPr bwMode="auto">
              <a:xfrm>
                <a:off x="6837098" y="6396844"/>
                <a:ext cx="51792" cy="80156"/>
              </a:xfrm>
              <a:custGeom>
                <a:avLst/>
                <a:gdLst/>
                <a:ahLst/>
                <a:cxnLst>
                  <a:cxn ang="0">
                    <a:pos x="8" y="0"/>
                  </a:cxn>
                  <a:cxn ang="0">
                    <a:pos x="3" y="1"/>
                  </a:cxn>
                  <a:cxn ang="0">
                    <a:pos x="2" y="5"/>
                  </a:cxn>
                  <a:cxn ang="0">
                    <a:pos x="2" y="8"/>
                  </a:cxn>
                  <a:cxn ang="0">
                    <a:pos x="3" y="12"/>
                  </a:cxn>
                  <a:cxn ang="0">
                    <a:pos x="7" y="13"/>
                  </a:cxn>
                  <a:cxn ang="0">
                    <a:pos x="13" y="15"/>
                  </a:cxn>
                  <a:cxn ang="0">
                    <a:pos x="18" y="17"/>
                  </a:cxn>
                  <a:cxn ang="0">
                    <a:pos x="22" y="20"/>
                  </a:cxn>
                  <a:cxn ang="0">
                    <a:pos x="23" y="23"/>
                  </a:cxn>
                  <a:cxn ang="0">
                    <a:pos x="23" y="28"/>
                  </a:cxn>
                  <a:cxn ang="0">
                    <a:pos x="22" y="32"/>
                  </a:cxn>
                  <a:cxn ang="0">
                    <a:pos x="20" y="33"/>
                  </a:cxn>
                  <a:cxn ang="0">
                    <a:pos x="15" y="35"/>
                  </a:cxn>
                  <a:cxn ang="0">
                    <a:pos x="8" y="35"/>
                  </a:cxn>
                  <a:cxn ang="0">
                    <a:pos x="3" y="33"/>
                  </a:cxn>
                  <a:cxn ang="0">
                    <a:pos x="2" y="32"/>
                  </a:cxn>
                  <a:cxn ang="0">
                    <a:pos x="0" y="28"/>
                  </a:cxn>
                  <a:cxn ang="0">
                    <a:pos x="0" y="23"/>
                  </a:cxn>
                  <a:cxn ang="0">
                    <a:pos x="2" y="20"/>
                  </a:cxn>
                  <a:cxn ang="0">
                    <a:pos x="5" y="17"/>
                  </a:cxn>
                  <a:cxn ang="0">
                    <a:pos x="10" y="15"/>
                  </a:cxn>
                  <a:cxn ang="0">
                    <a:pos x="17" y="13"/>
                  </a:cxn>
                  <a:cxn ang="0">
                    <a:pos x="20" y="12"/>
                  </a:cxn>
                  <a:cxn ang="0">
                    <a:pos x="22" y="8"/>
                  </a:cxn>
                  <a:cxn ang="0">
                    <a:pos x="22" y="5"/>
                  </a:cxn>
                  <a:cxn ang="0">
                    <a:pos x="20" y="1"/>
                  </a:cxn>
                  <a:cxn ang="0">
                    <a:pos x="15" y="0"/>
                  </a:cxn>
                  <a:cxn ang="0">
                    <a:pos x="8" y="0"/>
                  </a:cxn>
                </a:cxnLst>
                <a:rect l="0" t="0" r="r" b="b"/>
                <a:pathLst>
                  <a:path w="23" h="35">
                    <a:moveTo>
                      <a:pt x="8" y="0"/>
                    </a:moveTo>
                    <a:lnTo>
                      <a:pt x="3" y="1"/>
                    </a:lnTo>
                    <a:lnTo>
                      <a:pt x="2" y="5"/>
                    </a:lnTo>
                    <a:lnTo>
                      <a:pt x="2" y="8"/>
                    </a:lnTo>
                    <a:lnTo>
                      <a:pt x="3" y="12"/>
                    </a:lnTo>
                    <a:lnTo>
                      <a:pt x="7" y="13"/>
                    </a:lnTo>
                    <a:lnTo>
                      <a:pt x="13" y="15"/>
                    </a:lnTo>
                    <a:lnTo>
                      <a:pt x="18" y="17"/>
                    </a:lnTo>
                    <a:lnTo>
                      <a:pt x="22" y="20"/>
                    </a:lnTo>
                    <a:lnTo>
                      <a:pt x="23" y="23"/>
                    </a:lnTo>
                    <a:lnTo>
                      <a:pt x="23" y="28"/>
                    </a:lnTo>
                    <a:lnTo>
                      <a:pt x="22" y="32"/>
                    </a:lnTo>
                    <a:lnTo>
                      <a:pt x="20" y="33"/>
                    </a:lnTo>
                    <a:lnTo>
                      <a:pt x="15" y="35"/>
                    </a:lnTo>
                    <a:lnTo>
                      <a:pt x="8" y="35"/>
                    </a:lnTo>
                    <a:lnTo>
                      <a:pt x="3" y="33"/>
                    </a:lnTo>
                    <a:lnTo>
                      <a:pt x="2" y="32"/>
                    </a:lnTo>
                    <a:lnTo>
                      <a:pt x="0" y="28"/>
                    </a:lnTo>
                    <a:lnTo>
                      <a:pt x="0" y="23"/>
                    </a:lnTo>
                    <a:lnTo>
                      <a:pt x="2" y="20"/>
                    </a:lnTo>
                    <a:lnTo>
                      <a:pt x="5" y="17"/>
                    </a:lnTo>
                    <a:lnTo>
                      <a:pt x="10" y="15"/>
                    </a:lnTo>
                    <a:lnTo>
                      <a:pt x="17" y="13"/>
                    </a:lnTo>
                    <a:lnTo>
                      <a:pt x="20" y="12"/>
                    </a:lnTo>
                    <a:lnTo>
                      <a:pt x="22" y="8"/>
                    </a:lnTo>
                    <a:lnTo>
                      <a:pt x="22" y="5"/>
                    </a:lnTo>
                    <a:lnTo>
                      <a:pt x="20" y="1"/>
                    </a:lnTo>
                    <a:lnTo>
                      <a:pt x="15" y="0"/>
                    </a:lnTo>
                    <a:lnTo>
                      <a:pt x="8"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73" name="Freeform 119"/>
              <p:cNvSpPr>
                <a:spLocks/>
              </p:cNvSpPr>
              <p:nvPr/>
            </p:nvSpPr>
            <p:spPr bwMode="auto">
              <a:xfrm>
                <a:off x="6908072" y="6396844"/>
                <a:ext cx="72893" cy="80156"/>
              </a:xfrm>
              <a:custGeom>
                <a:avLst/>
                <a:gdLst/>
                <a:ahLst/>
                <a:cxnLst>
                  <a:cxn ang="0">
                    <a:pos x="0" y="0"/>
                  </a:cxn>
                  <a:cxn ang="0">
                    <a:pos x="7" y="35"/>
                  </a:cxn>
                  <a:cxn ang="0">
                    <a:pos x="16" y="0"/>
                  </a:cxn>
                  <a:cxn ang="0">
                    <a:pos x="25" y="35"/>
                  </a:cxn>
                  <a:cxn ang="0">
                    <a:pos x="33" y="0"/>
                  </a:cxn>
                </a:cxnLst>
                <a:rect l="0" t="0" r="r" b="b"/>
                <a:pathLst>
                  <a:path w="33" h="35">
                    <a:moveTo>
                      <a:pt x="0" y="0"/>
                    </a:moveTo>
                    <a:lnTo>
                      <a:pt x="7" y="35"/>
                    </a:lnTo>
                    <a:lnTo>
                      <a:pt x="16" y="0"/>
                    </a:lnTo>
                    <a:lnTo>
                      <a:pt x="25"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75" name="Freeform 121"/>
              <p:cNvSpPr>
                <a:spLocks/>
              </p:cNvSpPr>
              <p:nvPr/>
            </p:nvSpPr>
            <p:spPr bwMode="auto">
              <a:xfrm>
                <a:off x="7145933" y="6396844"/>
                <a:ext cx="21101" cy="80156"/>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76" name="Freeform 122"/>
              <p:cNvSpPr>
                <a:spLocks/>
              </p:cNvSpPr>
              <p:nvPr/>
            </p:nvSpPr>
            <p:spPr bwMode="auto">
              <a:xfrm>
                <a:off x="7211153" y="6396844"/>
                <a:ext cx="49874" cy="80156"/>
              </a:xfrm>
              <a:custGeom>
                <a:avLst/>
                <a:gdLst/>
                <a:ahLst/>
                <a:cxnLst>
                  <a:cxn ang="0">
                    <a:pos x="2" y="8"/>
                  </a:cxn>
                  <a:cxn ang="0">
                    <a:pos x="2" y="6"/>
                  </a:cxn>
                  <a:cxn ang="0">
                    <a:pos x="3" y="3"/>
                  </a:cxn>
                  <a:cxn ang="0">
                    <a:pos x="6" y="1"/>
                  </a:cxn>
                  <a:cxn ang="0">
                    <a:pos x="8" y="0"/>
                  </a:cxn>
                  <a:cxn ang="0">
                    <a:pos x="16" y="0"/>
                  </a:cxn>
                  <a:cxn ang="0">
                    <a:pos x="18" y="1"/>
                  </a:cxn>
                  <a:cxn ang="0">
                    <a:pos x="19" y="3"/>
                  </a:cxn>
                  <a:cxn ang="0">
                    <a:pos x="22" y="6"/>
                  </a:cxn>
                  <a:cxn ang="0">
                    <a:pos x="22" y="10"/>
                  </a:cxn>
                  <a:cxn ang="0">
                    <a:pos x="19" y="13"/>
                  </a:cxn>
                  <a:cxn ang="0">
                    <a:pos x="17" y="18"/>
                  </a:cxn>
                  <a:cxn ang="0">
                    <a:pos x="0" y="35"/>
                  </a:cxn>
                  <a:cxn ang="0">
                    <a:pos x="23" y="35"/>
                  </a:cxn>
                </a:cxnLst>
                <a:rect l="0" t="0" r="r" b="b"/>
                <a:pathLst>
                  <a:path w="23" h="35">
                    <a:moveTo>
                      <a:pt x="2" y="8"/>
                    </a:moveTo>
                    <a:lnTo>
                      <a:pt x="2" y="6"/>
                    </a:lnTo>
                    <a:lnTo>
                      <a:pt x="3" y="3"/>
                    </a:lnTo>
                    <a:lnTo>
                      <a:pt x="6" y="1"/>
                    </a:lnTo>
                    <a:lnTo>
                      <a:pt x="8" y="0"/>
                    </a:lnTo>
                    <a:lnTo>
                      <a:pt x="16" y="0"/>
                    </a:lnTo>
                    <a:lnTo>
                      <a:pt x="18" y="1"/>
                    </a:lnTo>
                    <a:lnTo>
                      <a:pt x="19" y="3"/>
                    </a:lnTo>
                    <a:lnTo>
                      <a:pt x="22" y="6"/>
                    </a:lnTo>
                    <a:lnTo>
                      <a:pt x="22" y="10"/>
                    </a:lnTo>
                    <a:lnTo>
                      <a:pt x="19" y="13"/>
                    </a:lnTo>
                    <a:lnTo>
                      <a:pt x="17" y="18"/>
                    </a:lnTo>
                    <a:lnTo>
                      <a:pt x="0" y="35"/>
                    </a:lnTo>
                    <a:lnTo>
                      <a:pt x="23"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77" name="Freeform 123"/>
              <p:cNvSpPr>
                <a:spLocks/>
              </p:cNvSpPr>
              <p:nvPr/>
            </p:nvSpPr>
            <p:spPr bwMode="auto">
              <a:xfrm>
                <a:off x="7285964" y="6396844"/>
                <a:ext cx="49874" cy="80156"/>
              </a:xfrm>
              <a:custGeom>
                <a:avLst/>
                <a:gdLst/>
                <a:ahLst/>
                <a:cxnLst>
                  <a:cxn ang="0">
                    <a:pos x="20" y="5"/>
                  </a:cxn>
                  <a:cxn ang="0">
                    <a:pos x="18" y="1"/>
                  </a:cxn>
                  <a:cxn ang="0">
                    <a:pos x="13" y="0"/>
                  </a:cxn>
                  <a:cxn ang="0">
                    <a:pos x="10" y="0"/>
                  </a:cxn>
                  <a:cxn ang="0">
                    <a:pos x="5" y="1"/>
                  </a:cxn>
                  <a:cxn ang="0">
                    <a:pos x="2" y="6"/>
                  </a:cxn>
                  <a:cxn ang="0">
                    <a:pos x="0" y="15"/>
                  </a:cxn>
                  <a:cxn ang="0">
                    <a:pos x="0" y="23"/>
                  </a:cxn>
                  <a:cxn ang="0">
                    <a:pos x="2" y="30"/>
                  </a:cxn>
                  <a:cxn ang="0">
                    <a:pos x="5" y="33"/>
                  </a:cxn>
                  <a:cxn ang="0">
                    <a:pos x="10" y="35"/>
                  </a:cxn>
                  <a:cxn ang="0">
                    <a:pos x="12" y="35"/>
                  </a:cxn>
                  <a:cxn ang="0">
                    <a:pos x="17" y="33"/>
                  </a:cxn>
                  <a:cxn ang="0">
                    <a:pos x="20" y="30"/>
                  </a:cxn>
                  <a:cxn ang="0">
                    <a:pos x="22" y="25"/>
                  </a:cxn>
                  <a:cxn ang="0">
                    <a:pos x="22" y="23"/>
                  </a:cxn>
                  <a:cxn ang="0">
                    <a:pos x="20" y="18"/>
                  </a:cxn>
                  <a:cxn ang="0">
                    <a:pos x="17" y="15"/>
                  </a:cxn>
                  <a:cxn ang="0">
                    <a:pos x="12" y="13"/>
                  </a:cxn>
                  <a:cxn ang="0">
                    <a:pos x="10" y="13"/>
                  </a:cxn>
                  <a:cxn ang="0">
                    <a:pos x="5" y="15"/>
                  </a:cxn>
                  <a:cxn ang="0">
                    <a:pos x="2" y="18"/>
                  </a:cxn>
                  <a:cxn ang="0">
                    <a:pos x="0" y="23"/>
                  </a:cxn>
                </a:cxnLst>
                <a:rect l="0" t="0" r="r" b="b"/>
                <a:pathLst>
                  <a:path w="22" h="35">
                    <a:moveTo>
                      <a:pt x="20" y="5"/>
                    </a:moveTo>
                    <a:lnTo>
                      <a:pt x="18" y="1"/>
                    </a:lnTo>
                    <a:lnTo>
                      <a:pt x="13" y="0"/>
                    </a:lnTo>
                    <a:lnTo>
                      <a:pt x="10" y="0"/>
                    </a:lnTo>
                    <a:lnTo>
                      <a:pt x="5" y="1"/>
                    </a:lnTo>
                    <a:lnTo>
                      <a:pt x="2" y="6"/>
                    </a:lnTo>
                    <a:lnTo>
                      <a:pt x="0" y="15"/>
                    </a:lnTo>
                    <a:lnTo>
                      <a:pt x="0" y="23"/>
                    </a:lnTo>
                    <a:lnTo>
                      <a:pt x="2" y="30"/>
                    </a:lnTo>
                    <a:lnTo>
                      <a:pt x="5" y="33"/>
                    </a:lnTo>
                    <a:lnTo>
                      <a:pt x="10" y="35"/>
                    </a:lnTo>
                    <a:lnTo>
                      <a:pt x="12" y="35"/>
                    </a:lnTo>
                    <a:lnTo>
                      <a:pt x="17" y="33"/>
                    </a:lnTo>
                    <a:lnTo>
                      <a:pt x="20" y="30"/>
                    </a:lnTo>
                    <a:lnTo>
                      <a:pt x="22" y="25"/>
                    </a:lnTo>
                    <a:lnTo>
                      <a:pt x="22" y="23"/>
                    </a:lnTo>
                    <a:lnTo>
                      <a:pt x="20" y="18"/>
                    </a:lnTo>
                    <a:lnTo>
                      <a:pt x="17" y="15"/>
                    </a:lnTo>
                    <a:lnTo>
                      <a:pt x="12" y="13"/>
                    </a:lnTo>
                    <a:lnTo>
                      <a:pt x="10" y="13"/>
                    </a:lnTo>
                    <a:lnTo>
                      <a:pt x="5" y="15"/>
                    </a:lnTo>
                    <a:lnTo>
                      <a:pt x="2" y="18"/>
                    </a:lnTo>
                    <a:lnTo>
                      <a:pt x="0"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78" name="Freeform 124"/>
              <p:cNvSpPr>
                <a:spLocks/>
              </p:cNvSpPr>
              <p:nvPr/>
            </p:nvSpPr>
            <p:spPr bwMode="auto">
              <a:xfrm>
                <a:off x="7353102" y="6396844"/>
                <a:ext cx="72893" cy="80156"/>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0" name="Freeform 126"/>
              <p:cNvSpPr>
                <a:spLocks/>
              </p:cNvSpPr>
              <p:nvPr/>
            </p:nvSpPr>
            <p:spPr bwMode="auto">
              <a:xfrm>
                <a:off x="7590962" y="6396844"/>
                <a:ext cx="19182" cy="80156"/>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1" name="Freeform 127"/>
              <p:cNvSpPr>
                <a:spLocks/>
              </p:cNvSpPr>
              <p:nvPr/>
            </p:nvSpPr>
            <p:spPr bwMode="auto">
              <a:xfrm>
                <a:off x="7654264" y="6396844"/>
                <a:ext cx="53710" cy="80156"/>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2" name="Freeform 128"/>
              <p:cNvSpPr>
                <a:spLocks/>
              </p:cNvSpPr>
              <p:nvPr/>
            </p:nvSpPr>
            <p:spPr bwMode="auto">
              <a:xfrm>
                <a:off x="7727156" y="6396844"/>
                <a:ext cx="53710" cy="52830"/>
              </a:xfrm>
              <a:custGeom>
                <a:avLst/>
                <a:gdLst/>
                <a:ahLst/>
                <a:cxnLst>
                  <a:cxn ang="0">
                    <a:pos x="18" y="0"/>
                  </a:cxn>
                  <a:cxn ang="0">
                    <a:pos x="0" y="23"/>
                  </a:cxn>
                  <a:cxn ang="0">
                    <a:pos x="25" y="23"/>
                  </a:cxn>
                </a:cxnLst>
                <a:rect l="0" t="0" r="r" b="b"/>
                <a:pathLst>
                  <a:path w="25" h="23">
                    <a:moveTo>
                      <a:pt x="18" y="0"/>
                    </a:moveTo>
                    <a:lnTo>
                      <a:pt x="0" y="23"/>
                    </a:lnTo>
                    <a:lnTo>
                      <a:pt x="25" y="23"/>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3" name="Line 129"/>
              <p:cNvSpPr>
                <a:spLocks noChangeShapeType="1"/>
              </p:cNvSpPr>
              <p:nvPr/>
            </p:nvSpPr>
            <p:spPr bwMode="auto">
              <a:xfrm>
                <a:off x="7767439" y="6396844"/>
                <a:ext cx="0" cy="80156"/>
              </a:xfrm>
              <a:prstGeom prst="line">
                <a:avLst/>
              </a:prstGeom>
              <a:noFill/>
              <a:ln w="1588">
                <a:solidFill>
                  <a:srgbClr val="FFFF00"/>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384" name="Freeform 130"/>
              <p:cNvSpPr>
                <a:spLocks/>
              </p:cNvSpPr>
              <p:nvPr/>
            </p:nvSpPr>
            <p:spPr bwMode="auto">
              <a:xfrm>
                <a:off x="7800049" y="6396844"/>
                <a:ext cx="70974" cy="80156"/>
              </a:xfrm>
              <a:custGeom>
                <a:avLst/>
                <a:gdLst/>
                <a:ahLst/>
                <a:cxnLst>
                  <a:cxn ang="0">
                    <a:pos x="0" y="0"/>
                  </a:cxn>
                  <a:cxn ang="0">
                    <a:pos x="8" y="35"/>
                  </a:cxn>
                  <a:cxn ang="0">
                    <a:pos x="16" y="0"/>
                  </a:cxn>
                  <a:cxn ang="0">
                    <a:pos x="25" y="35"/>
                  </a:cxn>
                  <a:cxn ang="0">
                    <a:pos x="33" y="0"/>
                  </a:cxn>
                </a:cxnLst>
                <a:rect l="0" t="0" r="r" b="b"/>
                <a:pathLst>
                  <a:path w="33" h="35">
                    <a:moveTo>
                      <a:pt x="0" y="0"/>
                    </a:moveTo>
                    <a:lnTo>
                      <a:pt x="8" y="35"/>
                    </a:lnTo>
                    <a:lnTo>
                      <a:pt x="16" y="0"/>
                    </a:lnTo>
                    <a:lnTo>
                      <a:pt x="25"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6" name="Freeform 132"/>
              <p:cNvSpPr>
                <a:spLocks/>
              </p:cNvSpPr>
              <p:nvPr/>
            </p:nvSpPr>
            <p:spPr bwMode="auto">
              <a:xfrm>
                <a:off x="8039828" y="6396844"/>
                <a:ext cx="17264" cy="80156"/>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7" name="Freeform 133"/>
              <p:cNvSpPr>
                <a:spLocks/>
              </p:cNvSpPr>
              <p:nvPr/>
            </p:nvSpPr>
            <p:spPr bwMode="auto">
              <a:xfrm>
                <a:off x="8103129" y="6396844"/>
                <a:ext cx="47956" cy="80156"/>
              </a:xfrm>
              <a:custGeom>
                <a:avLst/>
                <a:gdLst/>
                <a:ahLst/>
                <a:cxnLst>
                  <a:cxn ang="0">
                    <a:pos x="1" y="8"/>
                  </a:cxn>
                  <a:cxn ang="0">
                    <a:pos x="1" y="6"/>
                  </a:cxn>
                  <a:cxn ang="0">
                    <a:pos x="2" y="3"/>
                  </a:cxn>
                  <a:cxn ang="0">
                    <a:pos x="3" y="1"/>
                  </a:cxn>
                  <a:cxn ang="0">
                    <a:pos x="7" y="0"/>
                  </a:cxn>
                  <a:cxn ang="0">
                    <a:pos x="14" y="0"/>
                  </a:cxn>
                  <a:cxn ang="0">
                    <a:pos x="17" y="1"/>
                  </a:cxn>
                  <a:cxn ang="0">
                    <a:pos x="19" y="3"/>
                  </a:cxn>
                  <a:cxn ang="0">
                    <a:pos x="21" y="6"/>
                  </a:cxn>
                  <a:cxn ang="0">
                    <a:pos x="21" y="10"/>
                  </a:cxn>
                  <a:cxn ang="0">
                    <a:pos x="19" y="13"/>
                  </a:cxn>
                  <a:cxn ang="0">
                    <a:pos x="16" y="18"/>
                  </a:cxn>
                  <a:cxn ang="0">
                    <a:pos x="0" y="35"/>
                  </a:cxn>
                  <a:cxn ang="0">
                    <a:pos x="22" y="35"/>
                  </a:cxn>
                </a:cxnLst>
                <a:rect l="0" t="0" r="r" b="b"/>
                <a:pathLst>
                  <a:path w="22" h="35">
                    <a:moveTo>
                      <a:pt x="1" y="8"/>
                    </a:moveTo>
                    <a:lnTo>
                      <a:pt x="1" y="6"/>
                    </a:lnTo>
                    <a:lnTo>
                      <a:pt x="2" y="3"/>
                    </a:lnTo>
                    <a:lnTo>
                      <a:pt x="3" y="1"/>
                    </a:lnTo>
                    <a:lnTo>
                      <a:pt x="7" y="0"/>
                    </a:lnTo>
                    <a:lnTo>
                      <a:pt x="14" y="0"/>
                    </a:lnTo>
                    <a:lnTo>
                      <a:pt x="17" y="1"/>
                    </a:lnTo>
                    <a:lnTo>
                      <a:pt x="19" y="3"/>
                    </a:lnTo>
                    <a:lnTo>
                      <a:pt x="21" y="6"/>
                    </a:lnTo>
                    <a:lnTo>
                      <a:pt x="21" y="10"/>
                    </a:lnTo>
                    <a:lnTo>
                      <a:pt x="19" y="13"/>
                    </a:lnTo>
                    <a:lnTo>
                      <a:pt x="16" y="18"/>
                    </a:lnTo>
                    <a:lnTo>
                      <a:pt x="0" y="35"/>
                    </a:lnTo>
                    <a:lnTo>
                      <a:pt x="22"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8" name="Freeform 134"/>
              <p:cNvSpPr>
                <a:spLocks/>
              </p:cNvSpPr>
              <p:nvPr/>
            </p:nvSpPr>
            <p:spPr bwMode="auto">
              <a:xfrm>
                <a:off x="8174104" y="6396844"/>
                <a:ext cx="53710" cy="80156"/>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89" name="Freeform 135"/>
              <p:cNvSpPr>
                <a:spLocks/>
              </p:cNvSpPr>
              <p:nvPr/>
            </p:nvSpPr>
            <p:spPr bwMode="auto">
              <a:xfrm>
                <a:off x="8243160" y="6396844"/>
                <a:ext cx="76729" cy="80156"/>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91" name="Freeform 137"/>
              <p:cNvSpPr>
                <a:spLocks/>
              </p:cNvSpPr>
              <p:nvPr/>
            </p:nvSpPr>
            <p:spPr bwMode="auto">
              <a:xfrm>
                <a:off x="8484857" y="6396844"/>
                <a:ext cx="17264" cy="80156"/>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92" name="Freeform 138"/>
              <p:cNvSpPr>
                <a:spLocks/>
              </p:cNvSpPr>
              <p:nvPr/>
            </p:nvSpPr>
            <p:spPr bwMode="auto">
              <a:xfrm>
                <a:off x="8548158" y="6396844"/>
                <a:ext cx="47956" cy="80156"/>
              </a:xfrm>
              <a:custGeom>
                <a:avLst/>
                <a:gdLst/>
                <a:ahLst/>
                <a:cxnLst>
                  <a:cxn ang="0">
                    <a:pos x="1" y="8"/>
                  </a:cxn>
                  <a:cxn ang="0">
                    <a:pos x="1" y="6"/>
                  </a:cxn>
                  <a:cxn ang="0">
                    <a:pos x="3" y="3"/>
                  </a:cxn>
                  <a:cxn ang="0">
                    <a:pos x="5" y="1"/>
                  </a:cxn>
                  <a:cxn ang="0">
                    <a:pos x="8" y="0"/>
                  </a:cxn>
                  <a:cxn ang="0">
                    <a:pos x="15" y="0"/>
                  </a:cxn>
                  <a:cxn ang="0">
                    <a:pos x="17" y="1"/>
                  </a:cxn>
                  <a:cxn ang="0">
                    <a:pos x="20" y="3"/>
                  </a:cxn>
                  <a:cxn ang="0">
                    <a:pos x="21" y="6"/>
                  </a:cxn>
                  <a:cxn ang="0">
                    <a:pos x="21" y="10"/>
                  </a:cxn>
                  <a:cxn ang="0">
                    <a:pos x="20" y="13"/>
                  </a:cxn>
                  <a:cxn ang="0">
                    <a:pos x="16" y="18"/>
                  </a:cxn>
                  <a:cxn ang="0">
                    <a:pos x="0" y="35"/>
                  </a:cxn>
                  <a:cxn ang="0">
                    <a:pos x="22" y="35"/>
                  </a:cxn>
                </a:cxnLst>
                <a:rect l="0" t="0" r="r" b="b"/>
                <a:pathLst>
                  <a:path w="22" h="35">
                    <a:moveTo>
                      <a:pt x="1" y="8"/>
                    </a:moveTo>
                    <a:lnTo>
                      <a:pt x="1" y="6"/>
                    </a:lnTo>
                    <a:lnTo>
                      <a:pt x="3" y="3"/>
                    </a:lnTo>
                    <a:lnTo>
                      <a:pt x="5" y="1"/>
                    </a:lnTo>
                    <a:lnTo>
                      <a:pt x="8" y="0"/>
                    </a:lnTo>
                    <a:lnTo>
                      <a:pt x="15" y="0"/>
                    </a:lnTo>
                    <a:lnTo>
                      <a:pt x="17" y="1"/>
                    </a:lnTo>
                    <a:lnTo>
                      <a:pt x="20" y="3"/>
                    </a:lnTo>
                    <a:lnTo>
                      <a:pt x="21" y="6"/>
                    </a:lnTo>
                    <a:lnTo>
                      <a:pt x="21" y="10"/>
                    </a:lnTo>
                    <a:lnTo>
                      <a:pt x="20" y="13"/>
                    </a:lnTo>
                    <a:lnTo>
                      <a:pt x="16" y="18"/>
                    </a:lnTo>
                    <a:lnTo>
                      <a:pt x="0" y="35"/>
                    </a:lnTo>
                    <a:lnTo>
                      <a:pt x="22"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93" name="Freeform 139"/>
              <p:cNvSpPr>
                <a:spLocks/>
              </p:cNvSpPr>
              <p:nvPr/>
            </p:nvSpPr>
            <p:spPr bwMode="auto">
              <a:xfrm>
                <a:off x="8619133" y="6396844"/>
                <a:ext cx="51792" cy="80156"/>
              </a:xfrm>
              <a:custGeom>
                <a:avLst/>
                <a:gdLst/>
                <a:ahLst/>
                <a:cxnLst>
                  <a:cxn ang="0">
                    <a:pos x="10" y="0"/>
                  </a:cxn>
                  <a:cxn ang="0">
                    <a:pos x="5" y="1"/>
                  </a:cxn>
                  <a:cxn ang="0">
                    <a:pos x="3" y="6"/>
                  </a:cxn>
                  <a:cxn ang="0">
                    <a:pos x="0" y="15"/>
                  </a:cxn>
                  <a:cxn ang="0">
                    <a:pos x="0" y="20"/>
                  </a:cxn>
                  <a:cxn ang="0">
                    <a:pos x="3" y="28"/>
                  </a:cxn>
                  <a:cxn ang="0">
                    <a:pos x="5" y="33"/>
                  </a:cxn>
                  <a:cxn ang="0">
                    <a:pos x="10" y="35"/>
                  </a:cxn>
                  <a:cxn ang="0">
                    <a:pos x="14" y="35"/>
                  </a:cxn>
                  <a:cxn ang="0">
                    <a:pos x="19" y="33"/>
                  </a:cxn>
                  <a:cxn ang="0">
                    <a:pos x="23" y="28"/>
                  </a:cxn>
                  <a:cxn ang="0">
                    <a:pos x="24" y="20"/>
                  </a:cxn>
                  <a:cxn ang="0">
                    <a:pos x="24" y="15"/>
                  </a:cxn>
                  <a:cxn ang="0">
                    <a:pos x="23" y="6"/>
                  </a:cxn>
                  <a:cxn ang="0">
                    <a:pos x="19" y="1"/>
                  </a:cxn>
                  <a:cxn ang="0">
                    <a:pos x="14" y="0"/>
                  </a:cxn>
                  <a:cxn ang="0">
                    <a:pos x="10" y="0"/>
                  </a:cxn>
                </a:cxnLst>
                <a:rect l="0" t="0" r="r" b="b"/>
                <a:pathLst>
                  <a:path w="24" h="35">
                    <a:moveTo>
                      <a:pt x="10" y="0"/>
                    </a:moveTo>
                    <a:lnTo>
                      <a:pt x="5" y="1"/>
                    </a:lnTo>
                    <a:lnTo>
                      <a:pt x="3" y="6"/>
                    </a:lnTo>
                    <a:lnTo>
                      <a:pt x="0" y="15"/>
                    </a:lnTo>
                    <a:lnTo>
                      <a:pt x="0" y="20"/>
                    </a:lnTo>
                    <a:lnTo>
                      <a:pt x="3" y="28"/>
                    </a:lnTo>
                    <a:lnTo>
                      <a:pt x="5" y="33"/>
                    </a:lnTo>
                    <a:lnTo>
                      <a:pt x="10" y="35"/>
                    </a:lnTo>
                    <a:lnTo>
                      <a:pt x="14" y="35"/>
                    </a:lnTo>
                    <a:lnTo>
                      <a:pt x="19" y="33"/>
                    </a:lnTo>
                    <a:lnTo>
                      <a:pt x="23" y="28"/>
                    </a:lnTo>
                    <a:lnTo>
                      <a:pt x="24" y="20"/>
                    </a:lnTo>
                    <a:lnTo>
                      <a:pt x="24" y="15"/>
                    </a:lnTo>
                    <a:lnTo>
                      <a:pt x="23" y="6"/>
                    </a:lnTo>
                    <a:lnTo>
                      <a:pt x="19" y="1"/>
                    </a:lnTo>
                    <a:lnTo>
                      <a:pt x="14" y="0"/>
                    </a:lnTo>
                    <a:lnTo>
                      <a:pt x="10"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394" name="Freeform 140"/>
              <p:cNvSpPr>
                <a:spLocks/>
              </p:cNvSpPr>
              <p:nvPr/>
            </p:nvSpPr>
            <p:spPr bwMode="auto">
              <a:xfrm>
                <a:off x="8690107" y="6396844"/>
                <a:ext cx="72893" cy="80156"/>
              </a:xfrm>
              <a:custGeom>
                <a:avLst/>
                <a:gdLst/>
                <a:ahLst/>
                <a:cxnLst>
                  <a:cxn ang="0">
                    <a:pos x="0" y="0"/>
                  </a:cxn>
                  <a:cxn ang="0">
                    <a:pos x="8" y="35"/>
                  </a:cxn>
                  <a:cxn ang="0">
                    <a:pos x="17" y="0"/>
                  </a:cxn>
                  <a:cxn ang="0">
                    <a:pos x="24" y="35"/>
                  </a:cxn>
                  <a:cxn ang="0">
                    <a:pos x="33" y="0"/>
                  </a:cxn>
                </a:cxnLst>
                <a:rect l="0" t="0" r="r" b="b"/>
                <a:pathLst>
                  <a:path w="33" h="35">
                    <a:moveTo>
                      <a:pt x="0" y="0"/>
                    </a:moveTo>
                    <a:lnTo>
                      <a:pt x="8" y="35"/>
                    </a:lnTo>
                    <a:lnTo>
                      <a:pt x="17" y="0"/>
                    </a:lnTo>
                    <a:lnTo>
                      <a:pt x="24" y="35"/>
                    </a:lnTo>
                    <a:lnTo>
                      <a:pt x="33" y="0"/>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12" name="Line 258"/>
              <p:cNvSpPr>
                <a:spLocks noChangeShapeType="1"/>
              </p:cNvSpPr>
              <p:nvPr/>
            </p:nvSpPr>
            <p:spPr bwMode="auto">
              <a:xfrm>
                <a:off x="6808324" y="630211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5" name="Line 281"/>
              <p:cNvSpPr>
                <a:spLocks noChangeShapeType="1"/>
              </p:cNvSpPr>
              <p:nvPr/>
            </p:nvSpPr>
            <p:spPr bwMode="auto">
              <a:xfrm flipV="1">
                <a:off x="6808324" y="6205563"/>
                <a:ext cx="1918" cy="9655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38" name="Line 284"/>
              <p:cNvSpPr>
                <a:spLocks noChangeShapeType="1"/>
              </p:cNvSpPr>
              <p:nvPr/>
            </p:nvSpPr>
            <p:spPr bwMode="auto">
              <a:xfrm>
                <a:off x="6808324" y="630211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61" name="Line 307"/>
              <p:cNvSpPr>
                <a:spLocks noChangeShapeType="1"/>
              </p:cNvSpPr>
              <p:nvPr/>
            </p:nvSpPr>
            <p:spPr bwMode="auto">
              <a:xfrm flipV="1">
                <a:off x="6808324" y="6205563"/>
                <a:ext cx="1918" cy="96551"/>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562" name="Freeform 308"/>
              <p:cNvSpPr>
                <a:spLocks/>
              </p:cNvSpPr>
              <p:nvPr/>
            </p:nvSpPr>
            <p:spPr bwMode="auto">
              <a:xfrm>
                <a:off x="6704740" y="6396844"/>
                <a:ext cx="15346" cy="80156"/>
              </a:xfrm>
              <a:custGeom>
                <a:avLst/>
                <a:gdLst/>
                <a:ahLst/>
                <a:cxnLst>
                  <a:cxn ang="0">
                    <a:pos x="0" y="6"/>
                  </a:cxn>
                  <a:cxn ang="0">
                    <a:pos x="2" y="5"/>
                  </a:cxn>
                  <a:cxn ang="0">
                    <a:pos x="7" y="0"/>
                  </a:cxn>
                  <a:cxn ang="0">
                    <a:pos x="7" y="35"/>
                  </a:cxn>
                </a:cxnLst>
                <a:rect l="0" t="0" r="r" b="b"/>
                <a:pathLst>
                  <a:path w="7" h="35">
                    <a:moveTo>
                      <a:pt x="0" y="6"/>
                    </a:moveTo>
                    <a:lnTo>
                      <a:pt x="2" y="5"/>
                    </a:lnTo>
                    <a:lnTo>
                      <a:pt x="7" y="0"/>
                    </a:lnTo>
                    <a:lnTo>
                      <a:pt x="7"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563" name="Freeform 309"/>
              <p:cNvSpPr>
                <a:spLocks/>
              </p:cNvSpPr>
              <p:nvPr/>
            </p:nvSpPr>
            <p:spPr bwMode="auto">
              <a:xfrm>
                <a:off x="6764205" y="6396844"/>
                <a:ext cx="51792" cy="80156"/>
              </a:xfrm>
              <a:custGeom>
                <a:avLst/>
                <a:gdLst/>
                <a:ahLst/>
                <a:cxnLst>
                  <a:cxn ang="0">
                    <a:pos x="2" y="8"/>
                  </a:cxn>
                  <a:cxn ang="0">
                    <a:pos x="2" y="6"/>
                  </a:cxn>
                  <a:cxn ang="0">
                    <a:pos x="4" y="3"/>
                  </a:cxn>
                  <a:cxn ang="0">
                    <a:pos x="5" y="1"/>
                  </a:cxn>
                  <a:cxn ang="0">
                    <a:pos x="9" y="0"/>
                  </a:cxn>
                  <a:cxn ang="0">
                    <a:pos x="15" y="0"/>
                  </a:cxn>
                  <a:cxn ang="0">
                    <a:pos x="19" y="1"/>
                  </a:cxn>
                  <a:cxn ang="0">
                    <a:pos x="20" y="3"/>
                  </a:cxn>
                  <a:cxn ang="0">
                    <a:pos x="22" y="6"/>
                  </a:cxn>
                  <a:cxn ang="0">
                    <a:pos x="22" y="10"/>
                  </a:cxn>
                  <a:cxn ang="0">
                    <a:pos x="20" y="13"/>
                  </a:cxn>
                  <a:cxn ang="0">
                    <a:pos x="17" y="18"/>
                  </a:cxn>
                  <a:cxn ang="0">
                    <a:pos x="0" y="35"/>
                  </a:cxn>
                  <a:cxn ang="0">
                    <a:pos x="24" y="35"/>
                  </a:cxn>
                </a:cxnLst>
                <a:rect l="0" t="0" r="r" b="b"/>
                <a:pathLst>
                  <a:path w="24" h="35">
                    <a:moveTo>
                      <a:pt x="2" y="8"/>
                    </a:moveTo>
                    <a:lnTo>
                      <a:pt x="2" y="6"/>
                    </a:lnTo>
                    <a:lnTo>
                      <a:pt x="4" y="3"/>
                    </a:lnTo>
                    <a:lnTo>
                      <a:pt x="5" y="1"/>
                    </a:lnTo>
                    <a:lnTo>
                      <a:pt x="9" y="0"/>
                    </a:lnTo>
                    <a:lnTo>
                      <a:pt x="15" y="0"/>
                    </a:lnTo>
                    <a:lnTo>
                      <a:pt x="19" y="1"/>
                    </a:lnTo>
                    <a:lnTo>
                      <a:pt x="20" y="3"/>
                    </a:lnTo>
                    <a:lnTo>
                      <a:pt x="22" y="6"/>
                    </a:lnTo>
                    <a:lnTo>
                      <a:pt x="22" y="10"/>
                    </a:lnTo>
                    <a:lnTo>
                      <a:pt x="20" y="13"/>
                    </a:lnTo>
                    <a:lnTo>
                      <a:pt x="17" y="18"/>
                    </a:lnTo>
                    <a:lnTo>
                      <a:pt x="0" y="35"/>
                    </a:lnTo>
                    <a:lnTo>
                      <a:pt x="24" y="35"/>
                    </a:lnTo>
                  </a:path>
                </a:pathLst>
              </a:custGeom>
              <a:noFill/>
              <a:ln w="1588">
                <a:solidFill>
                  <a:srgbClr val="FFFF00"/>
                </a:solidFill>
                <a:prstDash val="solid"/>
                <a:round/>
                <a:headEnd/>
                <a:tailEnd/>
              </a:ln>
            </p:spPr>
            <p:txBody>
              <a:bodyPr/>
              <a:lstStyle/>
              <a:p>
                <a:pPr algn="ctr" fontAlgn="base">
                  <a:spcBef>
                    <a:spcPct val="0"/>
                  </a:spcBef>
                  <a:spcAft>
                    <a:spcPct val="0"/>
                  </a:spcAft>
                </a:pPr>
                <a:endParaRPr lang="en-US" sz="2800">
                  <a:solidFill>
                    <a:srgbClr val="000000"/>
                  </a:solidFill>
                </a:endParaRPr>
              </a:p>
            </p:txBody>
          </p:sp>
          <p:sp>
            <p:nvSpPr>
              <p:cNvPr id="3604" name="Line 350"/>
              <p:cNvSpPr>
                <a:spLocks noChangeShapeType="1"/>
              </p:cNvSpPr>
              <p:nvPr/>
            </p:nvSpPr>
            <p:spPr bwMode="auto">
              <a:xfrm>
                <a:off x="6808324" y="630211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grpSp>
        <p:sp>
          <p:nvSpPr>
            <p:cNvPr id="3605" name="Line 351"/>
            <p:cNvSpPr>
              <a:spLocks noChangeShapeType="1"/>
            </p:cNvSpPr>
            <p:nvPr/>
          </p:nvSpPr>
          <p:spPr bwMode="auto">
            <a:xfrm>
              <a:off x="6808324" y="6139982"/>
              <a:ext cx="15346" cy="0"/>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06" name="Line 352"/>
            <p:cNvSpPr>
              <a:spLocks noChangeShapeType="1"/>
            </p:cNvSpPr>
            <p:nvPr/>
          </p:nvSpPr>
          <p:spPr bwMode="auto">
            <a:xfrm>
              <a:off x="6808324" y="581935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07" name="Line 353"/>
            <p:cNvSpPr>
              <a:spLocks noChangeShapeType="1"/>
            </p:cNvSpPr>
            <p:nvPr/>
          </p:nvSpPr>
          <p:spPr bwMode="auto">
            <a:xfrm>
              <a:off x="6808324" y="566086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08" name="Line 354"/>
            <p:cNvSpPr>
              <a:spLocks noChangeShapeType="1"/>
            </p:cNvSpPr>
            <p:nvPr/>
          </p:nvSpPr>
          <p:spPr bwMode="auto">
            <a:xfrm>
              <a:off x="6808324" y="550055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09" name="Line 355"/>
            <p:cNvSpPr>
              <a:spLocks noChangeShapeType="1"/>
            </p:cNvSpPr>
            <p:nvPr/>
          </p:nvSpPr>
          <p:spPr bwMode="auto">
            <a:xfrm>
              <a:off x="6808324" y="5179934"/>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0" name="Line 356"/>
            <p:cNvSpPr>
              <a:spLocks noChangeShapeType="1"/>
            </p:cNvSpPr>
            <p:nvPr/>
          </p:nvSpPr>
          <p:spPr bwMode="auto">
            <a:xfrm>
              <a:off x="6808324" y="501780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1" name="Line 357"/>
            <p:cNvSpPr>
              <a:spLocks noChangeShapeType="1"/>
            </p:cNvSpPr>
            <p:nvPr/>
          </p:nvSpPr>
          <p:spPr bwMode="auto">
            <a:xfrm>
              <a:off x="6808324" y="4859311"/>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2" name="Line 358"/>
            <p:cNvSpPr>
              <a:spLocks noChangeShapeType="1"/>
            </p:cNvSpPr>
            <p:nvPr/>
          </p:nvSpPr>
          <p:spPr bwMode="auto">
            <a:xfrm>
              <a:off x="6808324" y="4538688"/>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3" name="Line 359"/>
            <p:cNvSpPr>
              <a:spLocks noChangeShapeType="1"/>
            </p:cNvSpPr>
            <p:nvPr/>
          </p:nvSpPr>
          <p:spPr bwMode="auto">
            <a:xfrm>
              <a:off x="6808324" y="4376555"/>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4" name="Line 360"/>
            <p:cNvSpPr>
              <a:spLocks noChangeShapeType="1"/>
            </p:cNvSpPr>
            <p:nvPr/>
          </p:nvSpPr>
          <p:spPr bwMode="auto">
            <a:xfrm>
              <a:off x="6808324" y="4218065"/>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5" name="Line 361"/>
            <p:cNvSpPr>
              <a:spLocks noChangeShapeType="1"/>
            </p:cNvSpPr>
            <p:nvPr/>
          </p:nvSpPr>
          <p:spPr bwMode="auto">
            <a:xfrm>
              <a:off x="6808324" y="3899264"/>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6" name="Line 362"/>
            <p:cNvSpPr>
              <a:spLocks noChangeShapeType="1"/>
            </p:cNvSpPr>
            <p:nvPr/>
          </p:nvSpPr>
          <p:spPr bwMode="auto">
            <a:xfrm>
              <a:off x="6808324" y="3735309"/>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7" name="Line 363"/>
            <p:cNvSpPr>
              <a:spLocks noChangeShapeType="1"/>
            </p:cNvSpPr>
            <p:nvPr/>
          </p:nvSpPr>
          <p:spPr bwMode="auto">
            <a:xfrm>
              <a:off x="6808324" y="3576819"/>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8" name="Line 364"/>
            <p:cNvSpPr>
              <a:spLocks noChangeShapeType="1"/>
            </p:cNvSpPr>
            <p:nvPr/>
          </p:nvSpPr>
          <p:spPr bwMode="auto">
            <a:xfrm>
              <a:off x="6808324" y="3256196"/>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19" name="Line 365"/>
            <p:cNvSpPr>
              <a:spLocks noChangeShapeType="1"/>
            </p:cNvSpPr>
            <p:nvPr/>
          </p:nvSpPr>
          <p:spPr bwMode="auto">
            <a:xfrm>
              <a:off x="6808324" y="3097707"/>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20" name="Line 366"/>
            <p:cNvSpPr>
              <a:spLocks noChangeShapeType="1"/>
            </p:cNvSpPr>
            <p:nvPr/>
          </p:nvSpPr>
          <p:spPr bwMode="auto">
            <a:xfrm>
              <a:off x="6808324" y="2935573"/>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21" name="Line 367"/>
            <p:cNvSpPr>
              <a:spLocks noChangeShapeType="1"/>
            </p:cNvSpPr>
            <p:nvPr/>
          </p:nvSpPr>
          <p:spPr bwMode="auto">
            <a:xfrm>
              <a:off x="6808324" y="2614950"/>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22" name="Line 368"/>
            <p:cNvSpPr>
              <a:spLocks noChangeShapeType="1"/>
            </p:cNvSpPr>
            <p:nvPr/>
          </p:nvSpPr>
          <p:spPr bwMode="auto">
            <a:xfrm>
              <a:off x="6808324" y="2456461"/>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23" name="Line 369"/>
            <p:cNvSpPr>
              <a:spLocks noChangeShapeType="1"/>
            </p:cNvSpPr>
            <p:nvPr/>
          </p:nvSpPr>
          <p:spPr bwMode="auto">
            <a:xfrm>
              <a:off x="6808324" y="2294327"/>
              <a:ext cx="15346" cy="3643"/>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sp>
          <p:nvSpPr>
            <p:cNvPr id="3624" name="Line 370"/>
            <p:cNvSpPr>
              <a:spLocks noChangeShapeType="1"/>
            </p:cNvSpPr>
            <p:nvPr/>
          </p:nvSpPr>
          <p:spPr bwMode="auto">
            <a:xfrm>
              <a:off x="6808324" y="1975526"/>
              <a:ext cx="15346" cy="1822"/>
            </a:xfrm>
            <a:prstGeom prst="line">
              <a:avLst/>
            </a:prstGeom>
            <a:noFill/>
            <a:ln w="1588">
              <a:solidFill>
                <a:schemeClr val="tx1"/>
              </a:solidFill>
              <a:round/>
              <a:headEnd/>
              <a:tailEnd/>
            </a:ln>
          </p:spPr>
          <p:txBody>
            <a:bodyPr/>
            <a:lstStyle/>
            <a:p>
              <a:pPr algn="ctr" fontAlgn="base">
                <a:spcBef>
                  <a:spcPct val="0"/>
                </a:spcBef>
                <a:spcAft>
                  <a:spcPct val="0"/>
                </a:spcAft>
              </a:pPr>
              <a:endParaRPr lang="en-US" sz="2800">
                <a:solidFill>
                  <a:srgbClr val="000000"/>
                </a:solidFill>
              </a:endParaRPr>
            </a:p>
          </p:txBody>
        </p:sp>
      </p:grpSp>
      <p:sp>
        <p:nvSpPr>
          <p:cNvPr id="3258" name="Text Box 373"/>
          <p:cNvSpPr txBox="1">
            <a:spLocks noChangeArrowheads="1"/>
          </p:cNvSpPr>
          <p:nvPr/>
        </p:nvSpPr>
        <p:spPr bwMode="auto">
          <a:xfrm>
            <a:off x="6874060" y="1143000"/>
            <a:ext cx="1812740" cy="307777"/>
          </a:xfrm>
          <a:prstGeom prst="rect">
            <a:avLst/>
          </a:prstGeom>
          <a:noFill/>
          <a:ln w="9525">
            <a:noFill/>
            <a:miter lim="800000"/>
            <a:headEnd/>
            <a:tailEnd/>
          </a:ln>
          <a:effectLst/>
        </p:spPr>
        <p:txBody>
          <a:bodyPr wrap="none">
            <a:spAutoFit/>
          </a:bodyPr>
          <a:lstStyle/>
          <a:p>
            <a:pPr fontAlgn="base">
              <a:spcBef>
                <a:spcPct val="0"/>
              </a:spcBef>
              <a:spcAft>
                <a:spcPct val="0"/>
              </a:spcAft>
            </a:pPr>
            <a:r>
              <a:rPr lang="en-US" sz="1400" b="1" dirty="0">
                <a:solidFill>
                  <a:srgbClr val="FFFF00"/>
                </a:solidFill>
              </a:rPr>
              <a:t>Surface Temperature</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5826" name="Text Box 2"/>
          <p:cNvSpPr txBox="1">
            <a:spLocks noChangeArrowheads="1"/>
          </p:cNvSpPr>
          <p:nvPr/>
        </p:nvSpPr>
        <p:spPr bwMode="auto">
          <a:xfrm>
            <a:off x="381000" y="838200"/>
            <a:ext cx="8610600" cy="707886"/>
          </a:xfrm>
          <a:prstGeom prst="rect">
            <a:avLst/>
          </a:prstGeom>
          <a:noFill/>
          <a:ln w="9525">
            <a:noFill/>
            <a:miter lim="800000"/>
            <a:headEnd/>
            <a:tailEnd/>
          </a:ln>
          <a:effectLst/>
        </p:spPr>
        <p:txBody>
          <a:bodyPr>
            <a:spAutoFit/>
          </a:bodyPr>
          <a:lstStyle/>
          <a:p>
            <a:pPr algn="l">
              <a:tabLst>
                <a:tab pos="395288" algn="l"/>
                <a:tab pos="635000" algn="l"/>
                <a:tab pos="1377950" algn="l"/>
                <a:tab pos="3140075" algn="l"/>
              </a:tabLst>
            </a:pPr>
            <a:r>
              <a:rPr lang="en-US" sz="2000" b="1" dirty="0">
                <a:solidFill>
                  <a:srgbClr val="FFFF00"/>
                </a:solidFill>
                <a:latin typeface="Cambria" pitchFamily="18" charset="0"/>
              </a:rPr>
              <a:t>Cruises:</a:t>
            </a:r>
            <a:r>
              <a:rPr lang="en-US" b="1" dirty="0">
                <a:solidFill>
                  <a:srgbClr val="FFFF00"/>
                </a:solidFill>
                <a:latin typeface="Cambria" pitchFamily="18" charset="0"/>
              </a:rPr>
              <a:t>	</a:t>
            </a:r>
            <a:r>
              <a:rPr lang="en-US" sz="2000" b="1" dirty="0">
                <a:solidFill>
                  <a:srgbClr val="E5E5DF"/>
                </a:solidFill>
                <a:latin typeface="Cambria" pitchFamily="18" charset="0"/>
              </a:rPr>
              <a:t>June and August 2000 / 2002</a:t>
            </a:r>
          </a:p>
          <a:p>
            <a:pPr algn="l">
              <a:tabLst>
                <a:tab pos="395288" algn="l"/>
                <a:tab pos="635000" algn="l"/>
                <a:tab pos="1377950" algn="l"/>
                <a:tab pos="3140075" algn="l"/>
              </a:tabLst>
            </a:pPr>
            <a:r>
              <a:rPr lang="en-US" sz="2000" b="1" dirty="0">
                <a:solidFill>
                  <a:srgbClr val="E5E5DF"/>
                </a:solidFill>
                <a:latin typeface="Cambria" pitchFamily="18" charset="0"/>
              </a:rPr>
              <a:t>			3 vessels per cruise (Survey, Process, Fish)</a:t>
            </a:r>
          </a:p>
        </p:txBody>
      </p:sp>
      <p:sp>
        <p:nvSpPr>
          <p:cNvPr id="845827" name="Text Box 3"/>
          <p:cNvSpPr txBox="1">
            <a:spLocks noChangeArrowheads="1"/>
          </p:cNvSpPr>
          <p:nvPr/>
        </p:nvSpPr>
        <p:spPr bwMode="auto">
          <a:xfrm>
            <a:off x="304800" y="228600"/>
            <a:ext cx="8610600" cy="400110"/>
          </a:xfrm>
          <a:prstGeom prst="rect">
            <a:avLst/>
          </a:prstGeom>
          <a:noFill/>
          <a:ln w="9525">
            <a:noFill/>
            <a:miter lim="800000"/>
            <a:headEnd/>
            <a:tailEnd/>
          </a:ln>
          <a:effectLst/>
        </p:spPr>
        <p:txBody>
          <a:bodyPr>
            <a:spAutoFit/>
          </a:bodyPr>
          <a:lstStyle/>
          <a:p>
            <a:pPr algn="l">
              <a:tabLst>
                <a:tab pos="395288" algn="l"/>
                <a:tab pos="635000" algn="l"/>
                <a:tab pos="1828800" algn="l"/>
                <a:tab pos="3889375" algn="l"/>
              </a:tabLst>
            </a:pPr>
            <a:r>
              <a:rPr lang="en-US" sz="2000" b="1" dirty="0" smtClean="0">
                <a:solidFill>
                  <a:srgbClr val="FFFF00"/>
                </a:solidFill>
                <a:latin typeface="Cambria" pitchFamily="18" charset="0"/>
              </a:rPr>
              <a:t>NEP Mesoscale Process Studies</a:t>
            </a:r>
            <a:endParaRPr lang="en-US" sz="2000" b="1" dirty="0">
              <a:solidFill>
                <a:srgbClr val="FFFF00"/>
              </a:solidFill>
              <a:latin typeface="Cambria" pitchFamily="18" charset="0"/>
            </a:endParaRPr>
          </a:p>
        </p:txBody>
      </p:sp>
      <p:grpSp>
        <p:nvGrpSpPr>
          <p:cNvPr id="2" name="Group 4"/>
          <p:cNvGrpSpPr>
            <a:grpSpLocks/>
          </p:cNvGrpSpPr>
          <p:nvPr/>
        </p:nvGrpSpPr>
        <p:grpSpPr bwMode="auto">
          <a:xfrm>
            <a:off x="-152400" y="1981201"/>
            <a:ext cx="3124200" cy="3703638"/>
            <a:chOff x="-96" y="988"/>
            <a:chExt cx="1968" cy="2333"/>
          </a:xfrm>
        </p:grpSpPr>
        <p:sp>
          <p:nvSpPr>
            <p:cNvPr id="845829" name="Text Box 5"/>
            <p:cNvSpPr txBox="1">
              <a:spLocks noChangeArrowheads="1"/>
            </p:cNvSpPr>
            <p:nvPr/>
          </p:nvSpPr>
          <p:spPr bwMode="auto">
            <a:xfrm>
              <a:off x="-96" y="1784"/>
              <a:ext cx="1968" cy="1537"/>
            </a:xfrm>
            <a:prstGeom prst="rect">
              <a:avLst/>
            </a:prstGeom>
            <a:noFill/>
            <a:ln w="0" algn="ctr">
              <a:noFill/>
              <a:miter lim="800000"/>
              <a:headEnd/>
              <a:tailEnd/>
            </a:ln>
            <a:effectLst/>
          </p:spPr>
          <p:txBody>
            <a:bodyPr>
              <a:spAutoFit/>
            </a:bodyPr>
            <a:lstStyle/>
            <a:p>
              <a:pPr lvl="1"/>
              <a:r>
                <a:rPr lang="en-US" sz="2000" b="1" dirty="0">
                  <a:solidFill>
                    <a:srgbClr val="FFFF00"/>
                  </a:solidFill>
                  <a:latin typeface="Cambria" pitchFamily="18" charset="0"/>
                </a:rPr>
                <a:t>Survey vessel:</a:t>
              </a:r>
            </a:p>
            <a:p>
              <a:pPr lvl="1"/>
              <a:endParaRPr lang="en-US" sz="2000" b="1" dirty="0">
                <a:solidFill>
                  <a:srgbClr val="FFFF00"/>
                </a:solidFill>
                <a:latin typeface="Cambria" pitchFamily="18" charset="0"/>
              </a:endParaRPr>
            </a:p>
            <a:p>
              <a:pPr lvl="1">
                <a:buFontTx/>
                <a:buChar char="•"/>
              </a:pPr>
              <a:r>
                <a:rPr lang="en-US" sz="2000" b="1" dirty="0">
                  <a:solidFill>
                    <a:schemeClr val="bg1">
                      <a:lumMod val="95000"/>
                    </a:schemeClr>
                  </a:solidFill>
                  <a:latin typeface="Cambria" pitchFamily="18" charset="0"/>
                </a:rPr>
                <a:t> </a:t>
              </a:r>
              <a:r>
                <a:rPr lang="en-US" sz="2000" b="1" dirty="0" err="1">
                  <a:solidFill>
                    <a:schemeClr val="bg1">
                      <a:lumMod val="95000"/>
                    </a:schemeClr>
                  </a:solidFill>
                  <a:latin typeface="Cambria" pitchFamily="18" charset="0"/>
                </a:rPr>
                <a:t>SeaSoar</a:t>
              </a:r>
              <a:endParaRPr lang="en-US" sz="2000" b="1" dirty="0">
                <a:solidFill>
                  <a:schemeClr val="bg1">
                    <a:lumMod val="95000"/>
                  </a:schemeClr>
                </a:solidFill>
                <a:latin typeface="Cambria" pitchFamily="18" charset="0"/>
              </a:endParaRPr>
            </a:p>
            <a:p>
              <a:pPr lvl="1">
                <a:buFontTx/>
                <a:buChar char="•"/>
              </a:pPr>
              <a:r>
                <a:rPr lang="en-US" sz="2000" b="1" dirty="0">
                  <a:solidFill>
                    <a:schemeClr val="bg1">
                      <a:lumMod val="95000"/>
                    </a:schemeClr>
                  </a:solidFill>
                  <a:latin typeface="Cambria" pitchFamily="18" charset="0"/>
                </a:rPr>
                <a:t> Bio-acoustics</a:t>
              </a:r>
            </a:p>
            <a:p>
              <a:pPr lvl="1">
                <a:buFontTx/>
                <a:buChar char="•"/>
              </a:pPr>
              <a:r>
                <a:rPr lang="en-US" sz="2000" b="1" dirty="0">
                  <a:solidFill>
                    <a:schemeClr val="bg1">
                      <a:lumMod val="95000"/>
                    </a:schemeClr>
                  </a:solidFill>
                  <a:latin typeface="Cambria" pitchFamily="18" charset="0"/>
                </a:rPr>
                <a:t> ADCP</a:t>
              </a:r>
            </a:p>
            <a:p>
              <a:pPr lvl="1">
                <a:buFontTx/>
                <a:buChar char="•"/>
              </a:pPr>
              <a:r>
                <a:rPr lang="en-US" sz="1800" b="1" dirty="0">
                  <a:solidFill>
                    <a:schemeClr val="bg1">
                      <a:lumMod val="95000"/>
                    </a:schemeClr>
                  </a:solidFill>
                  <a:latin typeface="Cambria" pitchFamily="18" charset="0"/>
                </a:rPr>
                <a:t> Optical Plankton Counter</a:t>
              </a:r>
            </a:p>
            <a:p>
              <a:pPr lvl="1">
                <a:buFontTx/>
                <a:buChar char="•"/>
              </a:pPr>
              <a:r>
                <a:rPr lang="en-US" sz="1800" b="1" dirty="0">
                  <a:solidFill>
                    <a:schemeClr val="bg1">
                      <a:lumMod val="95000"/>
                    </a:schemeClr>
                  </a:solidFill>
                  <a:latin typeface="Cambria" pitchFamily="18" charset="0"/>
                </a:rPr>
                <a:t> AC-9 (optics)</a:t>
              </a:r>
            </a:p>
          </p:txBody>
        </p:sp>
        <p:pic>
          <p:nvPicPr>
            <p:cNvPr id="845830" name="Picture 6" descr="wec2"/>
            <p:cNvPicPr>
              <a:picLocks noChangeAspect="1" noChangeArrowheads="1"/>
            </p:cNvPicPr>
            <p:nvPr/>
          </p:nvPicPr>
          <p:blipFill>
            <a:blip r:embed="rId3" cstate="print"/>
            <a:srcRect/>
            <a:stretch>
              <a:fillRect/>
            </a:stretch>
          </p:blipFill>
          <p:spPr bwMode="auto">
            <a:xfrm>
              <a:off x="140" y="988"/>
              <a:ext cx="1396" cy="661"/>
            </a:xfrm>
            <a:prstGeom prst="rect">
              <a:avLst/>
            </a:prstGeom>
            <a:noFill/>
          </p:spPr>
        </p:pic>
      </p:grpSp>
      <p:grpSp>
        <p:nvGrpSpPr>
          <p:cNvPr id="3" name="Group 7"/>
          <p:cNvGrpSpPr>
            <a:grpSpLocks/>
          </p:cNvGrpSpPr>
          <p:nvPr/>
        </p:nvGrpSpPr>
        <p:grpSpPr bwMode="auto">
          <a:xfrm>
            <a:off x="2514600" y="1885950"/>
            <a:ext cx="3505200" cy="4438649"/>
            <a:chOff x="1584" y="928"/>
            <a:chExt cx="2208" cy="2796"/>
          </a:xfrm>
        </p:grpSpPr>
        <p:pic>
          <p:nvPicPr>
            <p:cNvPr id="845832" name="Picture 8" descr="NuHorizon02"/>
            <p:cNvPicPr>
              <a:picLocks noChangeAspect="1" noChangeArrowheads="1"/>
            </p:cNvPicPr>
            <p:nvPr/>
          </p:nvPicPr>
          <p:blipFill>
            <a:blip r:embed="rId4" cstate="print"/>
            <a:srcRect/>
            <a:stretch>
              <a:fillRect/>
            </a:stretch>
          </p:blipFill>
          <p:spPr bwMode="auto">
            <a:xfrm>
              <a:off x="1920" y="928"/>
              <a:ext cx="1392" cy="800"/>
            </a:xfrm>
            <a:prstGeom prst="rect">
              <a:avLst/>
            </a:prstGeom>
            <a:noFill/>
          </p:spPr>
        </p:pic>
        <p:sp>
          <p:nvSpPr>
            <p:cNvPr id="845833" name="Text Box 9"/>
            <p:cNvSpPr txBox="1">
              <a:spLocks noChangeArrowheads="1"/>
            </p:cNvSpPr>
            <p:nvPr/>
          </p:nvSpPr>
          <p:spPr bwMode="auto">
            <a:xfrm>
              <a:off x="1584" y="1784"/>
              <a:ext cx="2208" cy="1940"/>
            </a:xfrm>
            <a:prstGeom prst="rect">
              <a:avLst/>
            </a:prstGeom>
            <a:noFill/>
            <a:ln w="0" algn="ctr">
              <a:noFill/>
              <a:miter lim="800000"/>
              <a:headEnd/>
              <a:tailEnd/>
            </a:ln>
            <a:effectLst/>
          </p:spPr>
          <p:txBody>
            <a:bodyPr>
              <a:spAutoFit/>
            </a:bodyPr>
            <a:lstStyle/>
            <a:p>
              <a:pPr lvl="1"/>
              <a:r>
                <a:rPr lang="en-US" sz="2000" b="1" dirty="0">
                  <a:solidFill>
                    <a:srgbClr val="FFFF00"/>
                  </a:solidFill>
                  <a:latin typeface="Cambria" pitchFamily="18" charset="0"/>
                </a:rPr>
                <a:t>Process vessel:</a:t>
              </a:r>
            </a:p>
            <a:p>
              <a:pPr lvl="1"/>
              <a:endParaRPr lang="en-US" sz="2000" b="1" dirty="0">
                <a:solidFill>
                  <a:srgbClr val="FFFF00"/>
                </a:solidFill>
                <a:latin typeface="Cambria" pitchFamily="18" charset="0"/>
              </a:endParaRPr>
            </a:p>
            <a:p>
              <a:pPr lvl="1">
                <a:buFontTx/>
                <a:buChar char="•"/>
              </a:pPr>
              <a:r>
                <a:rPr lang="en-US" sz="2000" b="1" dirty="0">
                  <a:solidFill>
                    <a:schemeClr val="bg1">
                      <a:lumMod val="95000"/>
                    </a:schemeClr>
                  </a:solidFill>
                  <a:latin typeface="Cambria" pitchFamily="18" charset="0"/>
                </a:rPr>
                <a:t> Zooplankton nets</a:t>
              </a:r>
            </a:p>
            <a:p>
              <a:pPr lvl="1">
                <a:buFontTx/>
                <a:buChar char="•"/>
              </a:pPr>
              <a:r>
                <a:rPr lang="en-US" sz="2000" b="1" dirty="0">
                  <a:solidFill>
                    <a:schemeClr val="bg1">
                      <a:lumMod val="95000"/>
                    </a:schemeClr>
                  </a:solidFill>
                  <a:latin typeface="Cambria" pitchFamily="18" charset="0"/>
                </a:rPr>
                <a:t> CTD casts</a:t>
              </a:r>
            </a:p>
            <a:p>
              <a:pPr lvl="1">
                <a:buFontTx/>
                <a:buChar char="•"/>
              </a:pPr>
              <a:r>
                <a:rPr lang="en-US" sz="2000" b="1" dirty="0">
                  <a:solidFill>
                    <a:schemeClr val="bg1">
                      <a:lumMod val="95000"/>
                    </a:schemeClr>
                  </a:solidFill>
                  <a:latin typeface="Cambria" pitchFamily="18" charset="0"/>
                </a:rPr>
                <a:t> Rate measurements</a:t>
              </a:r>
            </a:p>
            <a:p>
              <a:pPr lvl="1">
                <a:buFontTx/>
                <a:buChar char="•"/>
              </a:pPr>
              <a:r>
                <a:rPr lang="en-US" sz="2000" b="1" dirty="0">
                  <a:solidFill>
                    <a:schemeClr val="bg1">
                      <a:lumMod val="95000"/>
                    </a:schemeClr>
                  </a:solidFill>
                  <a:latin typeface="Cambria" pitchFamily="18" charset="0"/>
                </a:rPr>
                <a:t> Mammal and seabird observations</a:t>
              </a:r>
            </a:p>
            <a:p>
              <a:pPr lvl="1">
                <a:buFontTx/>
                <a:buChar char="•"/>
              </a:pPr>
              <a:endParaRPr lang="en-US" sz="2000" b="1" dirty="0">
                <a:solidFill>
                  <a:srgbClr val="FFFF00"/>
                </a:solidFill>
                <a:latin typeface="Cambria" pitchFamily="18" charset="0"/>
              </a:endParaRPr>
            </a:p>
            <a:p>
              <a:pPr lvl="1">
                <a:buFontTx/>
                <a:buChar char="•"/>
              </a:pPr>
              <a:endParaRPr lang="en-US" sz="1800" b="1" dirty="0">
                <a:solidFill>
                  <a:srgbClr val="FFFF00"/>
                </a:solidFill>
                <a:latin typeface="Cambria" pitchFamily="18" charset="0"/>
              </a:endParaRPr>
            </a:p>
            <a:p>
              <a:pPr lvl="1"/>
              <a:endParaRPr lang="en-US" sz="1800" b="1" dirty="0">
                <a:latin typeface="Cambria" pitchFamily="18" charset="0"/>
              </a:endParaRPr>
            </a:p>
          </p:txBody>
        </p:sp>
      </p:grpSp>
      <p:pic>
        <p:nvPicPr>
          <p:cNvPr id="845835" name="Picture 11" descr="frosti3"/>
          <p:cNvPicPr>
            <a:picLocks noGrp="1" noChangeAspect="1" noChangeArrowheads="1"/>
          </p:cNvPicPr>
          <p:nvPr>
            <p:ph/>
          </p:nvPr>
        </p:nvPicPr>
        <p:blipFill>
          <a:blip r:embed="rId5" cstate="print"/>
          <a:srcRect/>
          <a:stretch>
            <a:fillRect/>
          </a:stretch>
        </p:blipFill>
        <p:spPr>
          <a:xfrm>
            <a:off x="5965824" y="1905000"/>
            <a:ext cx="2339976" cy="1169988"/>
          </a:xfrm>
          <a:noFill/>
          <a:ln/>
        </p:spPr>
      </p:pic>
      <p:sp>
        <p:nvSpPr>
          <p:cNvPr id="845836" name="Text Box 12"/>
          <p:cNvSpPr txBox="1">
            <a:spLocks noChangeArrowheads="1"/>
          </p:cNvSpPr>
          <p:nvPr/>
        </p:nvSpPr>
        <p:spPr bwMode="auto">
          <a:xfrm>
            <a:off x="5486400" y="3244850"/>
            <a:ext cx="3657600" cy="2165350"/>
          </a:xfrm>
          <a:prstGeom prst="rect">
            <a:avLst/>
          </a:prstGeom>
          <a:noFill/>
          <a:ln w="0" algn="ctr">
            <a:noFill/>
            <a:miter lim="800000"/>
            <a:headEnd/>
            <a:tailEnd/>
          </a:ln>
          <a:effectLst/>
        </p:spPr>
        <p:txBody>
          <a:bodyPr>
            <a:spAutoFit/>
          </a:bodyPr>
          <a:lstStyle/>
          <a:p>
            <a:pPr lvl="1"/>
            <a:r>
              <a:rPr lang="en-US" sz="2000" b="1" dirty="0">
                <a:solidFill>
                  <a:srgbClr val="FFFF00"/>
                </a:solidFill>
                <a:latin typeface="Cambria" pitchFamily="18" charset="0"/>
              </a:rPr>
              <a:t>Fishing vessel:</a:t>
            </a:r>
          </a:p>
          <a:p>
            <a:pPr lvl="1"/>
            <a:endParaRPr lang="en-US" sz="2000" b="1" dirty="0">
              <a:solidFill>
                <a:srgbClr val="FFFF00"/>
              </a:solidFill>
              <a:latin typeface="Cambria" pitchFamily="18" charset="0"/>
            </a:endParaRPr>
          </a:p>
          <a:p>
            <a:pPr lvl="1">
              <a:buFontTx/>
              <a:buChar char="•"/>
            </a:pPr>
            <a:r>
              <a:rPr lang="en-US" sz="2000" b="1" dirty="0">
                <a:solidFill>
                  <a:schemeClr val="bg1">
                    <a:lumMod val="95000"/>
                  </a:schemeClr>
                </a:solidFill>
                <a:latin typeface="Cambria" pitchFamily="18" charset="0"/>
              </a:rPr>
              <a:t> Nekton</a:t>
            </a:r>
          </a:p>
          <a:p>
            <a:pPr lvl="1">
              <a:buFontTx/>
              <a:buChar char="•"/>
            </a:pPr>
            <a:r>
              <a:rPr lang="en-US" sz="2000" b="1" dirty="0">
                <a:solidFill>
                  <a:schemeClr val="bg1">
                    <a:lumMod val="95000"/>
                  </a:schemeClr>
                </a:solidFill>
                <a:latin typeface="Cambria" pitchFamily="18" charset="0"/>
              </a:rPr>
              <a:t> Salmon prey fields</a:t>
            </a:r>
          </a:p>
          <a:p>
            <a:pPr lvl="1">
              <a:buFontTx/>
              <a:buChar char="•"/>
            </a:pPr>
            <a:r>
              <a:rPr lang="en-US" sz="2000" b="1" dirty="0">
                <a:solidFill>
                  <a:schemeClr val="bg1">
                    <a:lumMod val="95000"/>
                  </a:schemeClr>
                </a:solidFill>
                <a:latin typeface="Cambria" pitchFamily="18" charset="0"/>
              </a:rPr>
              <a:t> CTD casts</a:t>
            </a:r>
          </a:p>
          <a:p>
            <a:pPr lvl="1">
              <a:buFontTx/>
              <a:buChar char="•"/>
            </a:pPr>
            <a:endParaRPr lang="en-US" sz="1800" b="1" dirty="0">
              <a:solidFill>
                <a:srgbClr val="FFFF00"/>
              </a:solidFill>
              <a:latin typeface="Cambria" pitchFamily="18" charset="0"/>
            </a:endParaRPr>
          </a:p>
          <a:p>
            <a:pPr lvl="1"/>
            <a:endParaRPr lang="en-US" sz="1800" b="1" dirty="0">
              <a:latin typeface="Cambria"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6" name="Text Box 8"/>
          <p:cNvSpPr txBox="1">
            <a:spLocks noChangeArrowheads="1"/>
          </p:cNvSpPr>
          <p:nvPr/>
        </p:nvSpPr>
        <p:spPr bwMode="auto">
          <a:xfrm>
            <a:off x="5089525" y="1422400"/>
            <a:ext cx="384175" cy="304800"/>
          </a:xfrm>
          <a:prstGeom prst="rect">
            <a:avLst/>
          </a:prstGeom>
          <a:noFill/>
          <a:ln w="9525">
            <a:noFill/>
            <a:miter lim="800000"/>
            <a:headEnd/>
            <a:tailEnd/>
          </a:ln>
          <a:effectLst/>
        </p:spPr>
        <p:txBody>
          <a:bodyPr wrap="none">
            <a:spAutoFit/>
          </a:bodyPr>
          <a:lstStyle/>
          <a:p>
            <a:pPr fontAlgn="base">
              <a:spcBef>
                <a:spcPct val="0"/>
              </a:spcBef>
              <a:spcAft>
                <a:spcPct val="0"/>
              </a:spcAft>
            </a:pPr>
            <a:r>
              <a:rPr lang="en-US" sz="1400" b="1" dirty="0">
                <a:cs typeface="Arial" charset="0"/>
              </a:rPr>
              <a:t>°C</a:t>
            </a:r>
          </a:p>
        </p:txBody>
      </p:sp>
      <p:sp>
        <p:nvSpPr>
          <p:cNvPr id="58388" name="Text Box 20"/>
          <p:cNvSpPr txBox="1">
            <a:spLocks noChangeArrowheads="1"/>
          </p:cNvSpPr>
          <p:nvPr/>
        </p:nvSpPr>
        <p:spPr bwMode="auto">
          <a:xfrm>
            <a:off x="2017713" y="1185863"/>
            <a:ext cx="2259013" cy="304800"/>
          </a:xfrm>
          <a:prstGeom prst="rect">
            <a:avLst/>
          </a:prstGeom>
          <a:solidFill>
            <a:schemeClr val="bg1"/>
          </a:solidFill>
          <a:ln w="9525">
            <a:noFill/>
            <a:miter lim="800000"/>
            <a:headEnd/>
            <a:tailEnd/>
          </a:ln>
          <a:effectLst/>
        </p:spPr>
        <p:txBody>
          <a:bodyPr>
            <a:spAutoFit/>
          </a:bodyPr>
          <a:lstStyle/>
          <a:p>
            <a:pPr fontAlgn="base">
              <a:spcBef>
                <a:spcPct val="0"/>
              </a:spcBef>
              <a:spcAft>
                <a:spcPct val="0"/>
              </a:spcAft>
            </a:pPr>
            <a:r>
              <a:rPr lang="en-US" sz="1400" b="1"/>
              <a:t>     1 August 2000     </a:t>
            </a:r>
          </a:p>
        </p:txBody>
      </p:sp>
      <p:pic>
        <p:nvPicPr>
          <p:cNvPr id="58374" name="Picture 6" descr="AVHRR_8_1_2000b"/>
          <p:cNvPicPr>
            <a:picLocks noChangeAspect="1" noChangeArrowheads="1"/>
          </p:cNvPicPr>
          <p:nvPr/>
        </p:nvPicPr>
        <p:blipFill>
          <a:blip r:embed="rId3" cstate="print"/>
          <a:srcRect l="7001" t="11333" r="53565" b="15334"/>
          <a:stretch>
            <a:fillRect/>
          </a:stretch>
        </p:blipFill>
        <p:spPr bwMode="auto">
          <a:xfrm>
            <a:off x="1295400" y="990600"/>
            <a:ext cx="4267200" cy="5638800"/>
          </a:xfrm>
          <a:prstGeom prst="rect">
            <a:avLst/>
          </a:prstGeom>
          <a:noFill/>
        </p:spPr>
      </p:pic>
      <p:grpSp>
        <p:nvGrpSpPr>
          <p:cNvPr id="98" name="Group 97"/>
          <p:cNvGrpSpPr/>
          <p:nvPr/>
        </p:nvGrpSpPr>
        <p:grpSpPr>
          <a:xfrm>
            <a:off x="2490795" y="2767015"/>
            <a:ext cx="1527478" cy="2531732"/>
            <a:chOff x="2490795" y="2767015"/>
            <a:chExt cx="1527478" cy="2531732"/>
          </a:xfrm>
        </p:grpSpPr>
        <p:sp>
          <p:nvSpPr>
            <p:cNvPr id="58392" name="Freeform 24"/>
            <p:cNvSpPr>
              <a:spLocks noChangeAspect="1"/>
            </p:cNvSpPr>
            <p:nvPr/>
          </p:nvSpPr>
          <p:spPr bwMode="auto">
            <a:xfrm>
              <a:off x="3841928" y="5253944"/>
              <a:ext cx="32608" cy="40286"/>
            </a:xfrm>
            <a:custGeom>
              <a:avLst/>
              <a:gdLst/>
              <a:ahLst/>
              <a:cxnLst>
                <a:cxn ang="0">
                  <a:pos x="0" y="54"/>
                </a:cxn>
                <a:cxn ang="0">
                  <a:pos x="0" y="44"/>
                </a:cxn>
                <a:cxn ang="0">
                  <a:pos x="1"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0" y="25"/>
                </a:cxn>
                <a:cxn ang="0">
                  <a:pos x="74" y="35"/>
                </a:cxn>
                <a:cxn ang="0">
                  <a:pos x="76" y="44"/>
                </a:cxn>
                <a:cxn ang="0">
                  <a:pos x="76" y="54"/>
                </a:cxn>
                <a:cxn ang="0">
                  <a:pos x="76" y="65"/>
                </a:cxn>
                <a:cxn ang="0">
                  <a:pos x="74" y="75"/>
                </a:cxn>
                <a:cxn ang="0">
                  <a:pos x="70"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1" y="75"/>
                </a:cxn>
                <a:cxn ang="0">
                  <a:pos x="0" y="65"/>
                </a:cxn>
                <a:cxn ang="0">
                  <a:pos x="0" y="54"/>
                </a:cxn>
              </a:cxnLst>
              <a:rect l="0" t="0" r="r" b="b"/>
              <a:pathLst>
                <a:path w="76" h="108">
                  <a:moveTo>
                    <a:pt x="0" y="54"/>
                  </a:moveTo>
                  <a:lnTo>
                    <a:pt x="0" y="44"/>
                  </a:lnTo>
                  <a:lnTo>
                    <a:pt x="1" y="35"/>
                  </a:lnTo>
                  <a:lnTo>
                    <a:pt x="5" y="25"/>
                  </a:lnTo>
                  <a:lnTo>
                    <a:pt x="11" y="17"/>
                  </a:lnTo>
                  <a:lnTo>
                    <a:pt x="17" y="10"/>
                  </a:lnTo>
                  <a:lnTo>
                    <a:pt x="23" y="4"/>
                  </a:lnTo>
                  <a:lnTo>
                    <a:pt x="30" y="2"/>
                  </a:lnTo>
                  <a:lnTo>
                    <a:pt x="38" y="0"/>
                  </a:lnTo>
                  <a:lnTo>
                    <a:pt x="46" y="2"/>
                  </a:lnTo>
                  <a:lnTo>
                    <a:pt x="53" y="4"/>
                  </a:lnTo>
                  <a:lnTo>
                    <a:pt x="59" y="10"/>
                  </a:lnTo>
                  <a:lnTo>
                    <a:pt x="65" y="17"/>
                  </a:lnTo>
                  <a:lnTo>
                    <a:pt x="70" y="25"/>
                  </a:lnTo>
                  <a:lnTo>
                    <a:pt x="74" y="35"/>
                  </a:lnTo>
                  <a:lnTo>
                    <a:pt x="76" y="44"/>
                  </a:lnTo>
                  <a:lnTo>
                    <a:pt x="76" y="54"/>
                  </a:lnTo>
                  <a:lnTo>
                    <a:pt x="76" y="65"/>
                  </a:lnTo>
                  <a:lnTo>
                    <a:pt x="74" y="75"/>
                  </a:lnTo>
                  <a:lnTo>
                    <a:pt x="70" y="85"/>
                  </a:lnTo>
                  <a:lnTo>
                    <a:pt x="65" y="92"/>
                  </a:lnTo>
                  <a:lnTo>
                    <a:pt x="59" y="98"/>
                  </a:lnTo>
                  <a:lnTo>
                    <a:pt x="53" y="104"/>
                  </a:lnTo>
                  <a:lnTo>
                    <a:pt x="46" y="106"/>
                  </a:lnTo>
                  <a:lnTo>
                    <a:pt x="38" y="108"/>
                  </a:lnTo>
                  <a:lnTo>
                    <a:pt x="30" y="106"/>
                  </a:lnTo>
                  <a:lnTo>
                    <a:pt x="23" y="104"/>
                  </a:lnTo>
                  <a:lnTo>
                    <a:pt x="17" y="98"/>
                  </a:lnTo>
                  <a:lnTo>
                    <a:pt x="11" y="92"/>
                  </a:lnTo>
                  <a:lnTo>
                    <a:pt x="5" y="85"/>
                  </a:lnTo>
                  <a:lnTo>
                    <a:pt x="1"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3" name="Freeform 25"/>
            <p:cNvSpPr>
              <a:spLocks noChangeAspect="1"/>
            </p:cNvSpPr>
            <p:nvPr/>
          </p:nvSpPr>
          <p:spPr bwMode="auto">
            <a:xfrm>
              <a:off x="3771856" y="5253944"/>
              <a:ext cx="32608" cy="40286"/>
            </a:xfrm>
            <a:custGeom>
              <a:avLst/>
              <a:gdLst/>
              <a:ahLst/>
              <a:cxnLst>
                <a:cxn ang="0">
                  <a:pos x="0" y="54"/>
                </a:cxn>
                <a:cxn ang="0">
                  <a:pos x="2" y="44"/>
                </a:cxn>
                <a:cxn ang="0">
                  <a:pos x="4" y="35"/>
                </a:cxn>
                <a:cxn ang="0">
                  <a:pos x="8" y="25"/>
                </a:cxn>
                <a:cxn ang="0">
                  <a:pos x="11" y="17"/>
                </a:cxn>
                <a:cxn ang="0">
                  <a:pos x="17" y="10"/>
                </a:cxn>
                <a:cxn ang="0">
                  <a:pos x="25" y="4"/>
                </a:cxn>
                <a:cxn ang="0">
                  <a:pos x="33" y="2"/>
                </a:cxn>
                <a:cxn ang="0">
                  <a:pos x="40" y="0"/>
                </a:cxn>
                <a:cxn ang="0">
                  <a:pos x="48" y="2"/>
                </a:cxn>
                <a:cxn ang="0">
                  <a:pos x="54" y="4"/>
                </a:cxn>
                <a:cxn ang="0">
                  <a:pos x="61" y="10"/>
                </a:cxn>
                <a:cxn ang="0">
                  <a:pos x="67" y="17"/>
                </a:cxn>
                <a:cxn ang="0">
                  <a:pos x="73" y="25"/>
                </a:cxn>
                <a:cxn ang="0">
                  <a:pos x="75" y="35"/>
                </a:cxn>
                <a:cxn ang="0">
                  <a:pos x="79" y="44"/>
                </a:cxn>
                <a:cxn ang="0">
                  <a:pos x="79" y="54"/>
                </a:cxn>
                <a:cxn ang="0">
                  <a:pos x="79" y="65"/>
                </a:cxn>
                <a:cxn ang="0">
                  <a:pos x="75" y="75"/>
                </a:cxn>
                <a:cxn ang="0">
                  <a:pos x="73" y="85"/>
                </a:cxn>
                <a:cxn ang="0">
                  <a:pos x="67" y="92"/>
                </a:cxn>
                <a:cxn ang="0">
                  <a:pos x="61" y="98"/>
                </a:cxn>
                <a:cxn ang="0">
                  <a:pos x="54" y="104"/>
                </a:cxn>
                <a:cxn ang="0">
                  <a:pos x="48" y="106"/>
                </a:cxn>
                <a:cxn ang="0">
                  <a:pos x="40" y="108"/>
                </a:cxn>
                <a:cxn ang="0">
                  <a:pos x="33" y="106"/>
                </a:cxn>
                <a:cxn ang="0">
                  <a:pos x="25" y="104"/>
                </a:cxn>
                <a:cxn ang="0">
                  <a:pos x="17" y="98"/>
                </a:cxn>
                <a:cxn ang="0">
                  <a:pos x="11" y="92"/>
                </a:cxn>
                <a:cxn ang="0">
                  <a:pos x="8" y="85"/>
                </a:cxn>
                <a:cxn ang="0">
                  <a:pos x="4" y="75"/>
                </a:cxn>
                <a:cxn ang="0">
                  <a:pos x="2" y="65"/>
                </a:cxn>
                <a:cxn ang="0">
                  <a:pos x="0" y="54"/>
                </a:cxn>
              </a:cxnLst>
              <a:rect l="0" t="0" r="r" b="b"/>
              <a:pathLst>
                <a:path w="79" h="108">
                  <a:moveTo>
                    <a:pt x="0" y="54"/>
                  </a:moveTo>
                  <a:lnTo>
                    <a:pt x="2" y="44"/>
                  </a:lnTo>
                  <a:lnTo>
                    <a:pt x="4" y="35"/>
                  </a:lnTo>
                  <a:lnTo>
                    <a:pt x="8" y="25"/>
                  </a:lnTo>
                  <a:lnTo>
                    <a:pt x="11" y="17"/>
                  </a:lnTo>
                  <a:lnTo>
                    <a:pt x="17" y="10"/>
                  </a:lnTo>
                  <a:lnTo>
                    <a:pt x="25" y="4"/>
                  </a:lnTo>
                  <a:lnTo>
                    <a:pt x="33" y="2"/>
                  </a:lnTo>
                  <a:lnTo>
                    <a:pt x="40" y="0"/>
                  </a:lnTo>
                  <a:lnTo>
                    <a:pt x="48" y="2"/>
                  </a:lnTo>
                  <a:lnTo>
                    <a:pt x="54" y="4"/>
                  </a:lnTo>
                  <a:lnTo>
                    <a:pt x="61" y="10"/>
                  </a:lnTo>
                  <a:lnTo>
                    <a:pt x="67" y="17"/>
                  </a:lnTo>
                  <a:lnTo>
                    <a:pt x="73" y="25"/>
                  </a:lnTo>
                  <a:lnTo>
                    <a:pt x="75" y="35"/>
                  </a:lnTo>
                  <a:lnTo>
                    <a:pt x="79" y="44"/>
                  </a:lnTo>
                  <a:lnTo>
                    <a:pt x="79" y="54"/>
                  </a:lnTo>
                  <a:lnTo>
                    <a:pt x="79" y="65"/>
                  </a:lnTo>
                  <a:lnTo>
                    <a:pt x="75" y="75"/>
                  </a:lnTo>
                  <a:lnTo>
                    <a:pt x="73" y="85"/>
                  </a:lnTo>
                  <a:lnTo>
                    <a:pt x="67" y="92"/>
                  </a:lnTo>
                  <a:lnTo>
                    <a:pt x="61" y="98"/>
                  </a:lnTo>
                  <a:lnTo>
                    <a:pt x="54" y="104"/>
                  </a:lnTo>
                  <a:lnTo>
                    <a:pt x="48" y="106"/>
                  </a:lnTo>
                  <a:lnTo>
                    <a:pt x="40" y="108"/>
                  </a:lnTo>
                  <a:lnTo>
                    <a:pt x="33" y="106"/>
                  </a:lnTo>
                  <a:lnTo>
                    <a:pt x="25" y="104"/>
                  </a:lnTo>
                  <a:lnTo>
                    <a:pt x="17" y="98"/>
                  </a:lnTo>
                  <a:lnTo>
                    <a:pt x="11"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4" name="Freeform 26"/>
            <p:cNvSpPr>
              <a:spLocks noChangeAspect="1"/>
            </p:cNvSpPr>
            <p:nvPr/>
          </p:nvSpPr>
          <p:spPr bwMode="auto">
            <a:xfrm>
              <a:off x="3698190" y="5253944"/>
              <a:ext cx="32608" cy="40286"/>
            </a:xfrm>
            <a:custGeom>
              <a:avLst/>
              <a:gdLst/>
              <a:ahLst/>
              <a:cxnLst>
                <a:cxn ang="0">
                  <a:pos x="0" y="54"/>
                </a:cxn>
                <a:cxn ang="0">
                  <a:pos x="2" y="44"/>
                </a:cxn>
                <a:cxn ang="0">
                  <a:pos x="4" y="35"/>
                </a:cxn>
                <a:cxn ang="0">
                  <a:pos x="8" y="25"/>
                </a:cxn>
                <a:cxn ang="0">
                  <a:pos x="12" y="17"/>
                </a:cxn>
                <a:cxn ang="0">
                  <a:pos x="18" y="10"/>
                </a:cxn>
                <a:cxn ang="0">
                  <a:pos x="25" y="4"/>
                </a:cxn>
                <a:cxn ang="0">
                  <a:pos x="33" y="2"/>
                </a:cxn>
                <a:cxn ang="0">
                  <a:pos x="41" y="0"/>
                </a:cxn>
                <a:cxn ang="0">
                  <a:pos x="48" y="2"/>
                </a:cxn>
                <a:cxn ang="0">
                  <a:pos x="54" y="4"/>
                </a:cxn>
                <a:cxn ang="0">
                  <a:pos x="62" y="10"/>
                </a:cxn>
                <a:cxn ang="0">
                  <a:pos x="68" y="17"/>
                </a:cxn>
                <a:cxn ang="0">
                  <a:pos x="73" y="25"/>
                </a:cxn>
                <a:cxn ang="0">
                  <a:pos x="75" y="35"/>
                </a:cxn>
                <a:cxn ang="0">
                  <a:pos x="79" y="44"/>
                </a:cxn>
                <a:cxn ang="0">
                  <a:pos x="79" y="54"/>
                </a:cxn>
                <a:cxn ang="0">
                  <a:pos x="79" y="65"/>
                </a:cxn>
                <a:cxn ang="0">
                  <a:pos x="75" y="75"/>
                </a:cxn>
                <a:cxn ang="0">
                  <a:pos x="73" y="85"/>
                </a:cxn>
                <a:cxn ang="0">
                  <a:pos x="68" y="92"/>
                </a:cxn>
                <a:cxn ang="0">
                  <a:pos x="62" y="98"/>
                </a:cxn>
                <a:cxn ang="0">
                  <a:pos x="54" y="104"/>
                </a:cxn>
                <a:cxn ang="0">
                  <a:pos x="48" y="106"/>
                </a:cxn>
                <a:cxn ang="0">
                  <a:pos x="41" y="108"/>
                </a:cxn>
                <a:cxn ang="0">
                  <a:pos x="33" y="106"/>
                </a:cxn>
                <a:cxn ang="0">
                  <a:pos x="25" y="104"/>
                </a:cxn>
                <a:cxn ang="0">
                  <a:pos x="18" y="98"/>
                </a:cxn>
                <a:cxn ang="0">
                  <a:pos x="12" y="92"/>
                </a:cxn>
                <a:cxn ang="0">
                  <a:pos x="8" y="85"/>
                </a:cxn>
                <a:cxn ang="0">
                  <a:pos x="4" y="75"/>
                </a:cxn>
                <a:cxn ang="0">
                  <a:pos x="2" y="65"/>
                </a:cxn>
                <a:cxn ang="0">
                  <a:pos x="0" y="54"/>
                </a:cxn>
              </a:cxnLst>
              <a:rect l="0" t="0" r="r" b="b"/>
              <a:pathLst>
                <a:path w="79" h="108">
                  <a:moveTo>
                    <a:pt x="0" y="54"/>
                  </a:moveTo>
                  <a:lnTo>
                    <a:pt x="2" y="44"/>
                  </a:lnTo>
                  <a:lnTo>
                    <a:pt x="4" y="35"/>
                  </a:lnTo>
                  <a:lnTo>
                    <a:pt x="8" y="25"/>
                  </a:lnTo>
                  <a:lnTo>
                    <a:pt x="12" y="17"/>
                  </a:lnTo>
                  <a:lnTo>
                    <a:pt x="18" y="10"/>
                  </a:lnTo>
                  <a:lnTo>
                    <a:pt x="25" y="4"/>
                  </a:lnTo>
                  <a:lnTo>
                    <a:pt x="33" y="2"/>
                  </a:lnTo>
                  <a:lnTo>
                    <a:pt x="41" y="0"/>
                  </a:lnTo>
                  <a:lnTo>
                    <a:pt x="48" y="2"/>
                  </a:lnTo>
                  <a:lnTo>
                    <a:pt x="54" y="4"/>
                  </a:lnTo>
                  <a:lnTo>
                    <a:pt x="62" y="10"/>
                  </a:lnTo>
                  <a:lnTo>
                    <a:pt x="68" y="17"/>
                  </a:lnTo>
                  <a:lnTo>
                    <a:pt x="73" y="25"/>
                  </a:lnTo>
                  <a:lnTo>
                    <a:pt x="75" y="35"/>
                  </a:lnTo>
                  <a:lnTo>
                    <a:pt x="79" y="44"/>
                  </a:lnTo>
                  <a:lnTo>
                    <a:pt x="79" y="54"/>
                  </a:lnTo>
                  <a:lnTo>
                    <a:pt x="79" y="65"/>
                  </a:lnTo>
                  <a:lnTo>
                    <a:pt x="75" y="75"/>
                  </a:lnTo>
                  <a:lnTo>
                    <a:pt x="73" y="85"/>
                  </a:lnTo>
                  <a:lnTo>
                    <a:pt x="68" y="92"/>
                  </a:lnTo>
                  <a:lnTo>
                    <a:pt x="62" y="98"/>
                  </a:lnTo>
                  <a:lnTo>
                    <a:pt x="54" y="104"/>
                  </a:lnTo>
                  <a:lnTo>
                    <a:pt x="48" y="106"/>
                  </a:lnTo>
                  <a:lnTo>
                    <a:pt x="41" y="108"/>
                  </a:lnTo>
                  <a:lnTo>
                    <a:pt x="33" y="106"/>
                  </a:lnTo>
                  <a:lnTo>
                    <a:pt x="25" y="104"/>
                  </a:lnTo>
                  <a:lnTo>
                    <a:pt x="18" y="98"/>
                  </a:lnTo>
                  <a:lnTo>
                    <a:pt x="12"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5" name="Freeform 27"/>
            <p:cNvSpPr>
              <a:spLocks noChangeAspect="1"/>
            </p:cNvSpPr>
            <p:nvPr/>
          </p:nvSpPr>
          <p:spPr bwMode="auto">
            <a:xfrm>
              <a:off x="3626321" y="5253944"/>
              <a:ext cx="32608" cy="40286"/>
            </a:xfrm>
            <a:custGeom>
              <a:avLst/>
              <a:gdLst/>
              <a:ahLst/>
              <a:cxnLst>
                <a:cxn ang="0">
                  <a:pos x="0" y="54"/>
                </a:cxn>
                <a:cxn ang="0">
                  <a:pos x="0" y="44"/>
                </a:cxn>
                <a:cxn ang="0">
                  <a:pos x="2"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1" y="25"/>
                </a:cxn>
                <a:cxn ang="0">
                  <a:pos x="75" y="35"/>
                </a:cxn>
                <a:cxn ang="0">
                  <a:pos x="76" y="44"/>
                </a:cxn>
                <a:cxn ang="0">
                  <a:pos x="76" y="54"/>
                </a:cxn>
                <a:cxn ang="0">
                  <a:pos x="76" y="65"/>
                </a:cxn>
                <a:cxn ang="0">
                  <a:pos x="75" y="75"/>
                </a:cxn>
                <a:cxn ang="0">
                  <a:pos x="71"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2" y="75"/>
                </a:cxn>
                <a:cxn ang="0">
                  <a:pos x="0" y="65"/>
                </a:cxn>
                <a:cxn ang="0">
                  <a:pos x="0" y="54"/>
                </a:cxn>
              </a:cxnLst>
              <a:rect l="0" t="0" r="r" b="b"/>
              <a:pathLst>
                <a:path w="76" h="108">
                  <a:moveTo>
                    <a:pt x="0" y="54"/>
                  </a:moveTo>
                  <a:lnTo>
                    <a:pt x="0" y="44"/>
                  </a:lnTo>
                  <a:lnTo>
                    <a:pt x="2" y="35"/>
                  </a:lnTo>
                  <a:lnTo>
                    <a:pt x="5" y="25"/>
                  </a:lnTo>
                  <a:lnTo>
                    <a:pt x="11" y="17"/>
                  </a:lnTo>
                  <a:lnTo>
                    <a:pt x="17" y="10"/>
                  </a:lnTo>
                  <a:lnTo>
                    <a:pt x="23" y="4"/>
                  </a:lnTo>
                  <a:lnTo>
                    <a:pt x="30" y="2"/>
                  </a:lnTo>
                  <a:lnTo>
                    <a:pt x="38" y="0"/>
                  </a:lnTo>
                  <a:lnTo>
                    <a:pt x="46" y="2"/>
                  </a:lnTo>
                  <a:lnTo>
                    <a:pt x="53" y="4"/>
                  </a:lnTo>
                  <a:lnTo>
                    <a:pt x="59" y="10"/>
                  </a:lnTo>
                  <a:lnTo>
                    <a:pt x="65" y="17"/>
                  </a:lnTo>
                  <a:lnTo>
                    <a:pt x="71" y="25"/>
                  </a:lnTo>
                  <a:lnTo>
                    <a:pt x="75" y="35"/>
                  </a:lnTo>
                  <a:lnTo>
                    <a:pt x="76" y="44"/>
                  </a:lnTo>
                  <a:lnTo>
                    <a:pt x="76" y="54"/>
                  </a:lnTo>
                  <a:lnTo>
                    <a:pt x="76" y="65"/>
                  </a:lnTo>
                  <a:lnTo>
                    <a:pt x="75" y="75"/>
                  </a:lnTo>
                  <a:lnTo>
                    <a:pt x="71" y="85"/>
                  </a:lnTo>
                  <a:lnTo>
                    <a:pt x="65" y="92"/>
                  </a:lnTo>
                  <a:lnTo>
                    <a:pt x="59" y="98"/>
                  </a:lnTo>
                  <a:lnTo>
                    <a:pt x="53" y="104"/>
                  </a:lnTo>
                  <a:lnTo>
                    <a:pt x="46" y="106"/>
                  </a:lnTo>
                  <a:lnTo>
                    <a:pt x="38" y="108"/>
                  </a:lnTo>
                  <a:lnTo>
                    <a:pt x="30" y="106"/>
                  </a:lnTo>
                  <a:lnTo>
                    <a:pt x="23" y="104"/>
                  </a:lnTo>
                  <a:lnTo>
                    <a:pt x="17" y="98"/>
                  </a:lnTo>
                  <a:lnTo>
                    <a:pt x="11" y="92"/>
                  </a:lnTo>
                  <a:lnTo>
                    <a:pt x="5" y="85"/>
                  </a:lnTo>
                  <a:lnTo>
                    <a:pt x="2"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6" name="Freeform 28"/>
            <p:cNvSpPr>
              <a:spLocks noChangeAspect="1"/>
            </p:cNvSpPr>
            <p:nvPr/>
          </p:nvSpPr>
          <p:spPr bwMode="auto">
            <a:xfrm>
              <a:off x="3558046" y="5253944"/>
              <a:ext cx="32608" cy="40286"/>
            </a:xfrm>
            <a:custGeom>
              <a:avLst/>
              <a:gdLst/>
              <a:ahLst/>
              <a:cxnLst>
                <a:cxn ang="0">
                  <a:pos x="0" y="54"/>
                </a:cxn>
                <a:cxn ang="0">
                  <a:pos x="2" y="44"/>
                </a:cxn>
                <a:cxn ang="0">
                  <a:pos x="4" y="35"/>
                </a:cxn>
                <a:cxn ang="0">
                  <a:pos x="6" y="25"/>
                </a:cxn>
                <a:cxn ang="0">
                  <a:pos x="11" y="17"/>
                </a:cxn>
                <a:cxn ang="0">
                  <a:pos x="17" y="10"/>
                </a:cxn>
                <a:cxn ang="0">
                  <a:pos x="25" y="4"/>
                </a:cxn>
                <a:cxn ang="0">
                  <a:pos x="31" y="2"/>
                </a:cxn>
                <a:cxn ang="0">
                  <a:pos x="38" y="0"/>
                </a:cxn>
                <a:cxn ang="0">
                  <a:pos x="48" y="2"/>
                </a:cxn>
                <a:cxn ang="0">
                  <a:pos x="54" y="4"/>
                </a:cxn>
                <a:cxn ang="0">
                  <a:pos x="61" y="10"/>
                </a:cxn>
                <a:cxn ang="0">
                  <a:pos x="67" y="17"/>
                </a:cxn>
                <a:cxn ang="0">
                  <a:pos x="71" y="25"/>
                </a:cxn>
                <a:cxn ang="0">
                  <a:pos x="75" y="35"/>
                </a:cxn>
                <a:cxn ang="0">
                  <a:pos x="77" y="44"/>
                </a:cxn>
                <a:cxn ang="0">
                  <a:pos x="79" y="54"/>
                </a:cxn>
                <a:cxn ang="0">
                  <a:pos x="77" y="65"/>
                </a:cxn>
                <a:cxn ang="0">
                  <a:pos x="75" y="75"/>
                </a:cxn>
                <a:cxn ang="0">
                  <a:pos x="71" y="85"/>
                </a:cxn>
                <a:cxn ang="0">
                  <a:pos x="67" y="92"/>
                </a:cxn>
                <a:cxn ang="0">
                  <a:pos x="61" y="98"/>
                </a:cxn>
                <a:cxn ang="0">
                  <a:pos x="54" y="104"/>
                </a:cxn>
                <a:cxn ang="0">
                  <a:pos x="48" y="106"/>
                </a:cxn>
                <a:cxn ang="0">
                  <a:pos x="38" y="108"/>
                </a:cxn>
                <a:cxn ang="0">
                  <a:pos x="31" y="106"/>
                </a:cxn>
                <a:cxn ang="0">
                  <a:pos x="25" y="104"/>
                </a:cxn>
                <a:cxn ang="0">
                  <a:pos x="17" y="98"/>
                </a:cxn>
                <a:cxn ang="0">
                  <a:pos x="11" y="92"/>
                </a:cxn>
                <a:cxn ang="0">
                  <a:pos x="6" y="85"/>
                </a:cxn>
                <a:cxn ang="0">
                  <a:pos x="4" y="75"/>
                </a:cxn>
                <a:cxn ang="0">
                  <a:pos x="2" y="65"/>
                </a:cxn>
                <a:cxn ang="0">
                  <a:pos x="0" y="54"/>
                </a:cxn>
              </a:cxnLst>
              <a:rect l="0" t="0" r="r" b="b"/>
              <a:pathLst>
                <a:path w="79" h="108">
                  <a:moveTo>
                    <a:pt x="0" y="54"/>
                  </a:moveTo>
                  <a:lnTo>
                    <a:pt x="2" y="44"/>
                  </a:lnTo>
                  <a:lnTo>
                    <a:pt x="4" y="35"/>
                  </a:lnTo>
                  <a:lnTo>
                    <a:pt x="6" y="25"/>
                  </a:lnTo>
                  <a:lnTo>
                    <a:pt x="11" y="17"/>
                  </a:lnTo>
                  <a:lnTo>
                    <a:pt x="17" y="10"/>
                  </a:lnTo>
                  <a:lnTo>
                    <a:pt x="25" y="4"/>
                  </a:lnTo>
                  <a:lnTo>
                    <a:pt x="31" y="2"/>
                  </a:lnTo>
                  <a:lnTo>
                    <a:pt x="38" y="0"/>
                  </a:lnTo>
                  <a:lnTo>
                    <a:pt x="48" y="2"/>
                  </a:lnTo>
                  <a:lnTo>
                    <a:pt x="54" y="4"/>
                  </a:lnTo>
                  <a:lnTo>
                    <a:pt x="61" y="10"/>
                  </a:lnTo>
                  <a:lnTo>
                    <a:pt x="67" y="17"/>
                  </a:lnTo>
                  <a:lnTo>
                    <a:pt x="71" y="25"/>
                  </a:lnTo>
                  <a:lnTo>
                    <a:pt x="75" y="35"/>
                  </a:lnTo>
                  <a:lnTo>
                    <a:pt x="77" y="44"/>
                  </a:lnTo>
                  <a:lnTo>
                    <a:pt x="79" y="54"/>
                  </a:lnTo>
                  <a:lnTo>
                    <a:pt x="77" y="65"/>
                  </a:lnTo>
                  <a:lnTo>
                    <a:pt x="75" y="75"/>
                  </a:lnTo>
                  <a:lnTo>
                    <a:pt x="71" y="85"/>
                  </a:lnTo>
                  <a:lnTo>
                    <a:pt x="67" y="92"/>
                  </a:lnTo>
                  <a:lnTo>
                    <a:pt x="61" y="98"/>
                  </a:lnTo>
                  <a:lnTo>
                    <a:pt x="54" y="104"/>
                  </a:lnTo>
                  <a:lnTo>
                    <a:pt x="48" y="106"/>
                  </a:lnTo>
                  <a:lnTo>
                    <a:pt x="38" y="108"/>
                  </a:lnTo>
                  <a:lnTo>
                    <a:pt x="31" y="106"/>
                  </a:lnTo>
                  <a:lnTo>
                    <a:pt x="25" y="104"/>
                  </a:lnTo>
                  <a:lnTo>
                    <a:pt x="17" y="98"/>
                  </a:lnTo>
                  <a:lnTo>
                    <a:pt x="11" y="92"/>
                  </a:lnTo>
                  <a:lnTo>
                    <a:pt x="6"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7" name="Freeform 29"/>
            <p:cNvSpPr>
              <a:spLocks noChangeAspect="1" noEditPoints="1"/>
            </p:cNvSpPr>
            <p:nvPr/>
          </p:nvSpPr>
          <p:spPr bwMode="auto">
            <a:xfrm>
              <a:off x="3344236" y="5253944"/>
              <a:ext cx="32608" cy="40286"/>
            </a:xfrm>
            <a:custGeom>
              <a:avLst/>
              <a:gdLst/>
              <a:ahLst/>
              <a:cxnLst>
                <a:cxn ang="0">
                  <a:pos x="0" y="44"/>
                </a:cxn>
                <a:cxn ang="0">
                  <a:pos x="6" y="25"/>
                </a:cxn>
                <a:cxn ang="0">
                  <a:pos x="17" y="10"/>
                </a:cxn>
                <a:cxn ang="0">
                  <a:pos x="31" y="2"/>
                </a:cxn>
                <a:cxn ang="0">
                  <a:pos x="46" y="2"/>
                </a:cxn>
                <a:cxn ang="0">
                  <a:pos x="59" y="10"/>
                </a:cxn>
                <a:cxn ang="0">
                  <a:pos x="71" y="25"/>
                </a:cxn>
                <a:cxn ang="0">
                  <a:pos x="77" y="44"/>
                </a:cxn>
                <a:cxn ang="0">
                  <a:pos x="77" y="65"/>
                </a:cxn>
                <a:cxn ang="0">
                  <a:pos x="71" y="85"/>
                </a:cxn>
                <a:cxn ang="0">
                  <a:pos x="59" y="98"/>
                </a:cxn>
                <a:cxn ang="0">
                  <a:pos x="46" y="106"/>
                </a:cxn>
                <a:cxn ang="0">
                  <a:pos x="31" y="106"/>
                </a:cxn>
                <a:cxn ang="0">
                  <a:pos x="17" y="98"/>
                </a:cxn>
                <a:cxn ang="0">
                  <a:pos x="6" y="85"/>
                </a:cxn>
                <a:cxn ang="0">
                  <a:pos x="0" y="65"/>
                </a:cxn>
                <a:cxn ang="0">
                  <a:pos x="10" y="54"/>
                </a:cxn>
                <a:cxn ang="0">
                  <a:pos x="13" y="69"/>
                </a:cxn>
                <a:cxn ang="0">
                  <a:pos x="19" y="83"/>
                </a:cxn>
                <a:cxn ang="0">
                  <a:pos x="29" y="90"/>
                </a:cxn>
                <a:cxn ang="0">
                  <a:pos x="38" y="94"/>
                </a:cxn>
                <a:cxn ang="0">
                  <a:pos x="50" y="90"/>
                </a:cxn>
                <a:cxn ang="0">
                  <a:pos x="59" y="83"/>
                </a:cxn>
                <a:cxn ang="0">
                  <a:pos x="65" y="69"/>
                </a:cxn>
                <a:cxn ang="0">
                  <a:pos x="67" y="54"/>
                </a:cxn>
                <a:cxn ang="0">
                  <a:pos x="65" y="39"/>
                </a:cxn>
                <a:cxn ang="0">
                  <a:pos x="59" y="27"/>
                </a:cxn>
                <a:cxn ang="0">
                  <a:pos x="50" y="17"/>
                </a:cxn>
                <a:cxn ang="0">
                  <a:pos x="38" y="15"/>
                </a:cxn>
                <a:cxn ang="0">
                  <a:pos x="29" y="17"/>
                </a:cxn>
                <a:cxn ang="0">
                  <a:pos x="19" y="27"/>
                </a:cxn>
                <a:cxn ang="0">
                  <a:pos x="13" y="39"/>
                </a:cxn>
                <a:cxn ang="0">
                  <a:pos x="10" y="54"/>
                </a:cxn>
              </a:cxnLst>
              <a:rect l="0" t="0" r="r" b="b"/>
              <a:pathLst>
                <a:path w="79" h="108">
                  <a:moveTo>
                    <a:pt x="0" y="54"/>
                  </a:moveTo>
                  <a:lnTo>
                    <a:pt x="0" y="44"/>
                  </a:lnTo>
                  <a:lnTo>
                    <a:pt x="2" y="35"/>
                  </a:lnTo>
                  <a:lnTo>
                    <a:pt x="6" y="25"/>
                  </a:lnTo>
                  <a:lnTo>
                    <a:pt x="12" y="17"/>
                  </a:lnTo>
                  <a:lnTo>
                    <a:pt x="17" y="10"/>
                  </a:lnTo>
                  <a:lnTo>
                    <a:pt x="25" y="4"/>
                  </a:lnTo>
                  <a:lnTo>
                    <a:pt x="31" y="2"/>
                  </a:lnTo>
                  <a:lnTo>
                    <a:pt x="38" y="0"/>
                  </a:lnTo>
                  <a:lnTo>
                    <a:pt x="46" y="2"/>
                  </a:lnTo>
                  <a:lnTo>
                    <a:pt x="54" y="4"/>
                  </a:lnTo>
                  <a:lnTo>
                    <a:pt x="59" y="10"/>
                  </a:lnTo>
                  <a:lnTo>
                    <a:pt x="67" y="17"/>
                  </a:lnTo>
                  <a:lnTo>
                    <a:pt x="71" y="25"/>
                  </a:lnTo>
                  <a:lnTo>
                    <a:pt x="75" y="35"/>
                  </a:lnTo>
                  <a:lnTo>
                    <a:pt x="77" y="44"/>
                  </a:lnTo>
                  <a:lnTo>
                    <a:pt x="79" y="54"/>
                  </a:lnTo>
                  <a:lnTo>
                    <a:pt x="77" y="65"/>
                  </a:lnTo>
                  <a:lnTo>
                    <a:pt x="75" y="75"/>
                  </a:lnTo>
                  <a:lnTo>
                    <a:pt x="71" y="85"/>
                  </a:lnTo>
                  <a:lnTo>
                    <a:pt x="67" y="92"/>
                  </a:lnTo>
                  <a:lnTo>
                    <a:pt x="59" y="98"/>
                  </a:lnTo>
                  <a:lnTo>
                    <a:pt x="54" y="104"/>
                  </a:lnTo>
                  <a:lnTo>
                    <a:pt x="46" y="106"/>
                  </a:lnTo>
                  <a:lnTo>
                    <a:pt x="38" y="108"/>
                  </a:lnTo>
                  <a:lnTo>
                    <a:pt x="31" y="106"/>
                  </a:lnTo>
                  <a:lnTo>
                    <a:pt x="25" y="104"/>
                  </a:lnTo>
                  <a:lnTo>
                    <a:pt x="17" y="98"/>
                  </a:lnTo>
                  <a:lnTo>
                    <a:pt x="12" y="92"/>
                  </a:lnTo>
                  <a:lnTo>
                    <a:pt x="6" y="85"/>
                  </a:lnTo>
                  <a:lnTo>
                    <a:pt x="2" y="75"/>
                  </a:lnTo>
                  <a:lnTo>
                    <a:pt x="0" y="65"/>
                  </a:lnTo>
                  <a:lnTo>
                    <a:pt x="0" y="54"/>
                  </a:lnTo>
                  <a:close/>
                  <a:moveTo>
                    <a:pt x="10" y="54"/>
                  </a:moveTo>
                  <a:lnTo>
                    <a:pt x="12" y="62"/>
                  </a:lnTo>
                  <a:lnTo>
                    <a:pt x="13" y="69"/>
                  </a:lnTo>
                  <a:lnTo>
                    <a:pt x="15" y="75"/>
                  </a:lnTo>
                  <a:lnTo>
                    <a:pt x="19" y="83"/>
                  </a:lnTo>
                  <a:lnTo>
                    <a:pt x="23" y="87"/>
                  </a:lnTo>
                  <a:lnTo>
                    <a:pt x="29" y="90"/>
                  </a:lnTo>
                  <a:lnTo>
                    <a:pt x="33" y="92"/>
                  </a:lnTo>
                  <a:lnTo>
                    <a:pt x="38" y="94"/>
                  </a:lnTo>
                  <a:lnTo>
                    <a:pt x="44" y="92"/>
                  </a:lnTo>
                  <a:lnTo>
                    <a:pt x="50" y="90"/>
                  </a:lnTo>
                  <a:lnTo>
                    <a:pt x="56" y="87"/>
                  </a:lnTo>
                  <a:lnTo>
                    <a:pt x="59" y="83"/>
                  </a:lnTo>
                  <a:lnTo>
                    <a:pt x="63" y="75"/>
                  </a:lnTo>
                  <a:lnTo>
                    <a:pt x="65" y="69"/>
                  </a:lnTo>
                  <a:lnTo>
                    <a:pt x="67" y="62"/>
                  </a:lnTo>
                  <a:lnTo>
                    <a:pt x="67" y="54"/>
                  </a:lnTo>
                  <a:lnTo>
                    <a:pt x="67" y="46"/>
                  </a:lnTo>
                  <a:lnTo>
                    <a:pt x="65" y="39"/>
                  </a:lnTo>
                  <a:lnTo>
                    <a:pt x="63" y="33"/>
                  </a:lnTo>
                  <a:lnTo>
                    <a:pt x="59" y="27"/>
                  </a:lnTo>
                  <a:lnTo>
                    <a:pt x="56" y="21"/>
                  </a:lnTo>
                  <a:lnTo>
                    <a:pt x="50" y="17"/>
                  </a:lnTo>
                  <a:lnTo>
                    <a:pt x="44" y="15"/>
                  </a:lnTo>
                  <a:lnTo>
                    <a:pt x="38" y="15"/>
                  </a:lnTo>
                  <a:lnTo>
                    <a:pt x="33" y="15"/>
                  </a:lnTo>
                  <a:lnTo>
                    <a:pt x="29" y="17"/>
                  </a:lnTo>
                  <a:lnTo>
                    <a:pt x="23" y="21"/>
                  </a:lnTo>
                  <a:lnTo>
                    <a:pt x="19" y="27"/>
                  </a:lnTo>
                  <a:lnTo>
                    <a:pt x="15" y="33"/>
                  </a:lnTo>
                  <a:lnTo>
                    <a:pt x="13"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8" name="Freeform 30"/>
            <p:cNvSpPr>
              <a:spLocks noChangeAspect="1" noEditPoints="1"/>
            </p:cNvSpPr>
            <p:nvPr/>
          </p:nvSpPr>
          <p:spPr bwMode="auto">
            <a:xfrm>
              <a:off x="3105272" y="5253944"/>
              <a:ext cx="34588" cy="40286"/>
            </a:xfrm>
            <a:custGeom>
              <a:avLst/>
              <a:gdLst/>
              <a:ahLst/>
              <a:cxnLst>
                <a:cxn ang="0">
                  <a:pos x="0" y="44"/>
                </a:cxn>
                <a:cxn ang="0">
                  <a:pos x="5" y="25"/>
                </a:cxn>
                <a:cxn ang="0">
                  <a:pos x="17" y="10"/>
                </a:cxn>
                <a:cxn ang="0">
                  <a:pos x="30" y="2"/>
                </a:cxn>
                <a:cxn ang="0">
                  <a:pos x="46" y="2"/>
                </a:cxn>
                <a:cxn ang="0">
                  <a:pos x="59" y="10"/>
                </a:cxn>
                <a:cxn ang="0">
                  <a:pos x="70" y="25"/>
                </a:cxn>
                <a:cxn ang="0">
                  <a:pos x="76" y="44"/>
                </a:cxn>
                <a:cxn ang="0">
                  <a:pos x="76" y="65"/>
                </a:cxn>
                <a:cxn ang="0">
                  <a:pos x="70" y="85"/>
                </a:cxn>
                <a:cxn ang="0">
                  <a:pos x="59" y="98"/>
                </a:cxn>
                <a:cxn ang="0">
                  <a:pos x="46" y="106"/>
                </a:cxn>
                <a:cxn ang="0">
                  <a:pos x="30" y="106"/>
                </a:cxn>
                <a:cxn ang="0">
                  <a:pos x="17" y="98"/>
                </a:cxn>
                <a:cxn ang="0">
                  <a:pos x="5" y="85"/>
                </a:cxn>
                <a:cxn ang="0">
                  <a:pos x="0" y="65"/>
                </a:cxn>
                <a:cxn ang="0">
                  <a:pos x="9" y="54"/>
                </a:cxn>
                <a:cxn ang="0">
                  <a:pos x="13" y="69"/>
                </a:cxn>
                <a:cxn ang="0">
                  <a:pos x="19" y="83"/>
                </a:cxn>
                <a:cxn ang="0">
                  <a:pos x="28" y="90"/>
                </a:cxn>
                <a:cxn ang="0">
                  <a:pos x="38" y="94"/>
                </a:cxn>
                <a:cxn ang="0">
                  <a:pos x="49" y="90"/>
                </a:cxn>
                <a:cxn ang="0">
                  <a:pos x="59" y="83"/>
                </a:cxn>
                <a:cxn ang="0">
                  <a:pos x="65" y="69"/>
                </a:cxn>
                <a:cxn ang="0">
                  <a:pos x="67" y="54"/>
                </a:cxn>
                <a:cxn ang="0">
                  <a:pos x="65" y="39"/>
                </a:cxn>
                <a:cxn ang="0">
                  <a:pos x="59" y="27"/>
                </a:cxn>
                <a:cxn ang="0">
                  <a:pos x="49" y="17"/>
                </a:cxn>
                <a:cxn ang="0">
                  <a:pos x="38" y="15"/>
                </a:cxn>
                <a:cxn ang="0">
                  <a:pos x="28" y="17"/>
                </a:cxn>
                <a:cxn ang="0">
                  <a:pos x="19" y="27"/>
                </a:cxn>
                <a:cxn ang="0">
                  <a:pos x="13" y="39"/>
                </a:cxn>
                <a:cxn ang="0">
                  <a:pos x="9" y="54"/>
                </a:cxn>
              </a:cxnLst>
              <a:rect l="0" t="0" r="r" b="b"/>
              <a:pathLst>
                <a:path w="78" h="108">
                  <a:moveTo>
                    <a:pt x="0" y="54"/>
                  </a:moveTo>
                  <a:lnTo>
                    <a:pt x="0" y="44"/>
                  </a:lnTo>
                  <a:lnTo>
                    <a:pt x="1" y="35"/>
                  </a:lnTo>
                  <a:lnTo>
                    <a:pt x="5" y="25"/>
                  </a:lnTo>
                  <a:lnTo>
                    <a:pt x="11" y="17"/>
                  </a:lnTo>
                  <a:lnTo>
                    <a:pt x="17" y="10"/>
                  </a:lnTo>
                  <a:lnTo>
                    <a:pt x="24" y="4"/>
                  </a:lnTo>
                  <a:lnTo>
                    <a:pt x="30" y="2"/>
                  </a:lnTo>
                  <a:lnTo>
                    <a:pt x="38" y="0"/>
                  </a:lnTo>
                  <a:lnTo>
                    <a:pt x="46" y="2"/>
                  </a:lnTo>
                  <a:lnTo>
                    <a:pt x="53" y="4"/>
                  </a:lnTo>
                  <a:lnTo>
                    <a:pt x="59" y="10"/>
                  </a:lnTo>
                  <a:lnTo>
                    <a:pt x="67" y="17"/>
                  </a:lnTo>
                  <a:lnTo>
                    <a:pt x="70" y="25"/>
                  </a:lnTo>
                  <a:lnTo>
                    <a:pt x="74" y="35"/>
                  </a:lnTo>
                  <a:lnTo>
                    <a:pt x="76" y="44"/>
                  </a:lnTo>
                  <a:lnTo>
                    <a:pt x="78" y="54"/>
                  </a:lnTo>
                  <a:lnTo>
                    <a:pt x="76" y="65"/>
                  </a:lnTo>
                  <a:lnTo>
                    <a:pt x="74" y="75"/>
                  </a:lnTo>
                  <a:lnTo>
                    <a:pt x="70" y="85"/>
                  </a:lnTo>
                  <a:lnTo>
                    <a:pt x="67" y="92"/>
                  </a:lnTo>
                  <a:lnTo>
                    <a:pt x="59" y="98"/>
                  </a:lnTo>
                  <a:lnTo>
                    <a:pt x="53" y="104"/>
                  </a:lnTo>
                  <a:lnTo>
                    <a:pt x="46" y="106"/>
                  </a:lnTo>
                  <a:lnTo>
                    <a:pt x="38" y="108"/>
                  </a:lnTo>
                  <a:lnTo>
                    <a:pt x="30" y="106"/>
                  </a:lnTo>
                  <a:lnTo>
                    <a:pt x="24" y="104"/>
                  </a:lnTo>
                  <a:lnTo>
                    <a:pt x="17" y="98"/>
                  </a:lnTo>
                  <a:lnTo>
                    <a:pt x="11" y="92"/>
                  </a:lnTo>
                  <a:lnTo>
                    <a:pt x="5" y="85"/>
                  </a:lnTo>
                  <a:lnTo>
                    <a:pt x="1" y="75"/>
                  </a:lnTo>
                  <a:lnTo>
                    <a:pt x="0" y="65"/>
                  </a:lnTo>
                  <a:lnTo>
                    <a:pt x="0" y="54"/>
                  </a:lnTo>
                  <a:close/>
                  <a:moveTo>
                    <a:pt x="9" y="54"/>
                  </a:moveTo>
                  <a:lnTo>
                    <a:pt x="11" y="62"/>
                  </a:lnTo>
                  <a:lnTo>
                    <a:pt x="13" y="69"/>
                  </a:lnTo>
                  <a:lnTo>
                    <a:pt x="15" y="75"/>
                  </a:lnTo>
                  <a:lnTo>
                    <a:pt x="19" y="83"/>
                  </a:lnTo>
                  <a:lnTo>
                    <a:pt x="23" y="87"/>
                  </a:lnTo>
                  <a:lnTo>
                    <a:pt x="28" y="90"/>
                  </a:lnTo>
                  <a:lnTo>
                    <a:pt x="32" y="92"/>
                  </a:lnTo>
                  <a:lnTo>
                    <a:pt x="38" y="94"/>
                  </a:lnTo>
                  <a:lnTo>
                    <a:pt x="44" y="92"/>
                  </a:lnTo>
                  <a:lnTo>
                    <a:pt x="49" y="90"/>
                  </a:lnTo>
                  <a:lnTo>
                    <a:pt x="55" y="87"/>
                  </a:lnTo>
                  <a:lnTo>
                    <a:pt x="59" y="83"/>
                  </a:lnTo>
                  <a:lnTo>
                    <a:pt x="63" y="75"/>
                  </a:lnTo>
                  <a:lnTo>
                    <a:pt x="65" y="69"/>
                  </a:lnTo>
                  <a:lnTo>
                    <a:pt x="67" y="62"/>
                  </a:lnTo>
                  <a:lnTo>
                    <a:pt x="67" y="54"/>
                  </a:lnTo>
                  <a:lnTo>
                    <a:pt x="67" y="46"/>
                  </a:lnTo>
                  <a:lnTo>
                    <a:pt x="65" y="39"/>
                  </a:lnTo>
                  <a:lnTo>
                    <a:pt x="63" y="33"/>
                  </a:lnTo>
                  <a:lnTo>
                    <a:pt x="59" y="27"/>
                  </a:lnTo>
                  <a:lnTo>
                    <a:pt x="55" y="21"/>
                  </a:lnTo>
                  <a:lnTo>
                    <a:pt x="49" y="17"/>
                  </a:lnTo>
                  <a:lnTo>
                    <a:pt x="44" y="15"/>
                  </a:lnTo>
                  <a:lnTo>
                    <a:pt x="38" y="15"/>
                  </a:lnTo>
                  <a:lnTo>
                    <a:pt x="32" y="15"/>
                  </a:lnTo>
                  <a:lnTo>
                    <a:pt x="28" y="17"/>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399" name="Freeform 31"/>
            <p:cNvSpPr>
              <a:spLocks noChangeAspect="1" noEditPoints="1"/>
            </p:cNvSpPr>
            <p:nvPr/>
          </p:nvSpPr>
          <p:spPr bwMode="auto">
            <a:xfrm>
              <a:off x="2868106" y="5255652"/>
              <a:ext cx="29645" cy="43095"/>
            </a:xfrm>
            <a:custGeom>
              <a:avLst/>
              <a:gdLst/>
              <a:ahLst/>
              <a:cxnLst>
                <a:cxn ang="0">
                  <a:pos x="0" y="44"/>
                </a:cxn>
                <a:cxn ang="0">
                  <a:pos x="6" y="25"/>
                </a:cxn>
                <a:cxn ang="0">
                  <a:pos x="17" y="9"/>
                </a:cxn>
                <a:cxn ang="0">
                  <a:pos x="31" y="2"/>
                </a:cxn>
                <a:cxn ang="0">
                  <a:pos x="46" y="2"/>
                </a:cxn>
                <a:cxn ang="0">
                  <a:pos x="60" y="9"/>
                </a:cxn>
                <a:cxn ang="0">
                  <a:pos x="71" y="25"/>
                </a:cxn>
                <a:cxn ang="0">
                  <a:pos x="77" y="44"/>
                </a:cxn>
                <a:cxn ang="0">
                  <a:pos x="77" y="65"/>
                </a:cxn>
                <a:cxn ang="0">
                  <a:pos x="71" y="83"/>
                </a:cxn>
                <a:cxn ang="0">
                  <a:pos x="60" y="98"/>
                </a:cxn>
                <a:cxn ang="0">
                  <a:pos x="46" y="106"/>
                </a:cxn>
                <a:cxn ang="0">
                  <a:pos x="31" y="106"/>
                </a:cxn>
                <a:cxn ang="0">
                  <a:pos x="17" y="98"/>
                </a:cxn>
                <a:cxn ang="0">
                  <a:pos x="6" y="83"/>
                </a:cxn>
                <a:cxn ang="0">
                  <a:pos x="0" y="65"/>
                </a:cxn>
                <a:cxn ang="0">
                  <a:pos x="10" y="54"/>
                </a:cxn>
                <a:cxn ang="0">
                  <a:pos x="12" y="69"/>
                </a:cxn>
                <a:cxn ang="0">
                  <a:pos x="19" y="83"/>
                </a:cxn>
                <a:cxn ang="0">
                  <a:pos x="29" y="90"/>
                </a:cxn>
                <a:cxn ang="0">
                  <a:pos x="38" y="92"/>
                </a:cxn>
                <a:cxn ang="0">
                  <a:pos x="50" y="90"/>
                </a:cxn>
                <a:cxn ang="0">
                  <a:pos x="60" y="83"/>
                </a:cxn>
                <a:cxn ang="0">
                  <a:pos x="65" y="69"/>
                </a:cxn>
                <a:cxn ang="0">
                  <a:pos x="67" y="54"/>
                </a:cxn>
                <a:cxn ang="0">
                  <a:pos x="65" y="38"/>
                </a:cxn>
                <a:cxn ang="0">
                  <a:pos x="60" y="27"/>
                </a:cxn>
                <a:cxn ang="0">
                  <a:pos x="50" y="17"/>
                </a:cxn>
                <a:cxn ang="0">
                  <a:pos x="38" y="15"/>
                </a:cxn>
                <a:cxn ang="0">
                  <a:pos x="29" y="17"/>
                </a:cxn>
                <a:cxn ang="0">
                  <a:pos x="19" y="27"/>
                </a:cxn>
                <a:cxn ang="0">
                  <a:pos x="12" y="38"/>
                </a:cxn>
                <a:cxn ang="0">
                  <a:pos x="10" y="54"/>
                </a:cxn>
              </a:cxnLst>
              <a:rect l="0" t="0" r="r" b="b"/>
              <a:pathLst>
                <a:path w="77" h="108">
                  <a:moveTo>
                    <a:pt x="0" y="54"/>
                  </a:moveTo>
                  <a:lnTo>
                    <a:pt x="0" y="44"/>
                  </a:lnTo>
                  <a:lnTo>
                    <a:pt x="2" y="33"/>
                  </a:lnTo>
                  <a:lnTo>
                    <a:pt x="6" y="25"/>
                  </a:lnTo>
                  <a:lnTo>
                    <a:pt x="12" y="17"/>
                  </a:lnTo>
                  <a:lnTo>
                    <a:pt x="17" y="9"/>
                  </a:lnTo>
                  <a:lnTo>
                    <a:pt x="23" y="4"/>
                  </a:lnTo>
                  <a:lnTo>
                    <a:pt x="31" y="2"/>
                  </a:lnTo>
                  <a:lnTo>
                    <a:pt x="38" y="0"/>
                  </a:lnTo>
                  <a:lnTo>
                    <a:pt x="46" y="2"/>
                  </a:lnTo>
                  <a:lnTo>
                    <a:pt x="54" y="4"/>
                  </a:lnTo>
                  <a:lnTo>
                    <a:pt x="60" y="9"/>
                  </a:lnTo>
                  <a:lnTo>
                    <a:pt x="67" y="17"/>
                  </a:lnTo>
                  <a:lnTo>
                    <a:pt x="71" y="25"/>
                  </a:lnTo>
                  <a:lnTo>
                    <a:pt x="75" y="33"/>
                  </a:lnTo>
                  <a:lnTo>
                    <a:pt x="77" y="44"/>
                  </a:lnTo>
                  <a:lnTo>
                    <a:pt x="77" y="54"/>
                  </a:lnTo>
                  <a:lnTo>
                    <a:pt x="77" y="65"/>
                  </a:lnTo>
                  <a:lnTo>
                    <a:pt x="75" y="75"/>
                  </a:lnTo>
                  <a:lnTo>
                    <a:pt x="71" y="83"/>
                  </a:lnTo>
                  <a:lnTo>
                    <a:pt x="67" y="92"/>
                  </a:lnTo>
                  <a:lnTo>
                    <a:pt x="60" y="98"/>
                  </a:lnTo>
                  <a:lnTo>
                    <a:pt x="54" y="104"/>
                  </a:lnTo>
                  <a:lnTo>
                    <a:pt x="46" y="106"/>
                  </a:lnTo>
                  <a:lnTo>
                    <a:pt x="38" y="108"/>
                  </a:lnTo>
                  <a:lnTo>
                    <a:pt x="31" y="106"/>
                  </a:lnTo>
                  <a:lnTo>
                    <a:pt x="23" y="104"/>
                  </a:lnTo>
                  <a:lnTo>
                    <a:pt x="17" y="98"/>
                  </a:lnTo>
                  <a:lnTo>
                    <a:pt x="12" y="92"/>
                  </a:lnTo>
                  <a:lnTo>
                    <a:pt x="6" y="83"/>
                  </a:lnTo>
                  <a:lnTo>
                    <a:pt x="2" y="75"/>
                  </a:lnTo>
                  <a:lnTo>
                    <a:pt x="0" y="65"/>
                  </a:lnTo>
                  <a:lnTo>
                    <a:pt x="0" y="54"/>
                  </a:lnTo>
                  <a:close/>
                  <a:moveTo>
                    <a:pt x="10" y="54"/>
                  </a:moveTo>
                  <a:lnTo>
                    <a:pt x="12" y="61"/>
                  </a:lnTo>
                  <a:lnTo>
                    <a:pt x="12" y="69"/>
                  </a:lnTo>
                  <a:lnTo>
                    <a:pt x="15" y="75"/>
                  </a:lnTo>
                  <a:lnTo>
                    <a:pt x="19" y="83"/>
                  </a:lnTo>
                  <a:lnTo>
                    <a:pt x="23" y="86"/>
                  </a:lnTo>
                  <a:lnTo>
                    <a:pt x="29" y="90"/>
                  </a:lnTo>
                  <a:lnTo>
                    <a:pt x="33" y="92"/>
                  </a:lnTo>
                  <a:lnTo>
                    <a:pt x="38" y="92"/>
                  </a:lnTo>
                  <a:lnTo>
                    <a:pt x="44" y="92"/>
                  </a:lnTo>
                  <a:lnTo>
                    <a:pt x="50" y="90"/>
                  </a:lnTo>
                  <a:lnTo>
                    <a:pt x="54" y="86"/>
                  </a:lnTo>
                  <a:lnTo>
                    <a:pt x="60" y="83"/>
                  </a:lnTo>
                  <a:lnTo>
                    <a:pt x="63" y="75"/>
                  </a:lnTo>
                  <a:lnTo>
                    <a:pt x="65" y="69"/>
                  </a:lnTo>
                  <a:lnTo>
                    <a:pt x="67" y="61"/>
                  </a:lnTo>
                  <a:lnTo>
                    <a:pt x="67" y="54"/>
                  </a:lnTo>
                  <a:lnTo>
                    <a:pt x="67" y="46"/>
                  </a:lnTo>
                  <a:lnTo>
                    <a:pt x="65" y="38"/>
                  </a:lnTo>
                  <a:lnTo>
                    <a:pt x="63" y="33"/>
                  </a:lnTo>
                  <a:lnTo>
                    <a:pt x="60" y="27"/>
                  </a:lnTo>
                  <a:lnTo>
                    <a:pt x="54" y="21"/>
                  </a:lnTo>
                  <a:lnTo>
                    <a:pt x="50" y="17"/>
                  </a:lnTo>
                  <a:lnTo>
                    <a:pt x="44" y="15"/>
                  </a:lnTo>
                  <a:lnTo>
                    <a:pt x="38" y="15"/>
                  </a:lnTo>
                  <a:lnTo>
                    <a:pt x="33" y="15"/>
                  </a:lnTo>
                  <a:lnTo>
                    <a:pt x="29" y="17"/>
                  </a:lnTo>
                  <a:lnTo>
                    <a:pt x="23" y="21"/>
                  </a:lnTo>
                  <a:lnTo>
                    <a:pt x="19" y="27"/>
                  </a:lnTo>
                  <a:lnTo>
                    <a:pt x="15"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0" name="Freeform 32"/>
            <p:cNvSpPr>
              <a:spLocks noChangeAspect="1" noEditPoints="1"/>
            </p:cNvSpPr>
            <p:nvPr/>
          </p:nvSpPr>
          <p:spPr bwMode="auto">
            <a:xfrm>
              <a:off x="3699988" y="4712271"/>
              <a:ext cx="29645" cy="40286"/>
            </a:xfrm>
            <a:custGeom>
              <a:avLst/>
              <a:gdLst/>
              <a:ahLst/>
              <a:cxnLst>
                <a:cxn ang="0">
                  <a:pos x="0" y="43"/>
                </a:cxn>
                <a:cxn ang="0">
                  <a:pos x="6" y="25"/>
                </a:cxn>
                <a:cxn ang="0">
                  <a:pos x="18" y="10"/>
                </a:cxn>
                <a:cxn ang="0">
                  <a:pos x="31" y="2"/>
                </a:cxn>
                <a:cxn ang="0">
                  <a:pos x="46" y="2"/>
                </a:cxn>
                <a:cxn ang="0">
                  <a:pos x="60" y="10"/>
                </a:cxn>
                <a:cxn ang="0">
                  <a:pos x="71" y="25"/>
                </a:cxn>
                <a:cxn ang="0">
                  <a:pos x="77" y="43"/>
                </a:cxn>
                <a:cxn ang="0">
                  <a:pos x="77" y="64"/>
                </a:cxn>
                <a:cxn ang="0">
                  <a:pos x="71" y="83"/>
                </a:cxn>
                <a:cxn ang="0">
                  <a:pos x="60" y="98"/>
                </a:cxn>
                <a:cxn ang="0">
                  <a:pos x="46" y="106"/>
                </a:cxn>
                <a:cxn ang="0">
                  <a:pos x="31" y="106"/>
                </a:cxn>
                <a:cxn ang="0">
                  <a:pos x="18" y="98"/>
                </a:cxn>
                <a:cxn ang="0">
                  <a:pos x="6" y="83"/>
                </a:cxn>
                <a:cxn ang="0">
                  <a:pos x="0" y="64"/>
                </a:cxn>
                <a:cxn ang="0">
                  <a:pos x="10" y="54"/>
                </a:cxn>
                <a:cxn ang="0">
                  <a:pos x="12" y="70"/>
                </a:cxn>
                <a:cxn ang="0">
                  <a:pos x="18" y="81"/>
                </a:cxn>
                <a:cxn ang="0">
                  <a:pos x="27" y="91"/>
                </a:cxn>
                <a:cxn ang="0">
                  <a:pos x="39" y="93"/>
                </a:cxn>
                <a:cxn ang="0">
                  <a:pos x="50" y="91"/>
                </a:cxn>
                <a:cxn ang="0">
                  <a:pos x="60" y="81"/>
                </a:cxn>
                <a:cxn ang="0">
                  <a:pos x="66" y="70"/>
                </a:cxn>
                <a:cxn ang="0">
                  <a:pos x="67" y="54"/>
                </a:cxn>
                <a:cxn ang="0">
                  <a:pos x="66" y="39"/>
                </a:cxn>
                <a:cxn ang="0">
                  <a:pos x="60" y="25"/>
                </a:cxn>
                <a:cxn ang="0">
                  <a:pos x="50" y="18"/>
                </a:cxn>
                <a:cxn ang="0">
                  <a:pos x="39" y="16"/>
                </a:cxn>
                <a:cxn ang="0">
                  <a:pos x="27" y="18"/>
                </a:cxn>
                <a:cxn ang="0">
                  <a:pos x="18" y="25"/>
                </a:cxn>
                <a:cxn ang="0">
                  <a:pos x="12" y="39"/>
                </a:cxn>
                <a:cxn ang="0">
                  <a:pos x="10" y="54"/>
                </a:cxn>
              </a:cxnLst>
              <a:rect l="0" t="0" r="r" b="b"/>
              <a:pathLst>
                <a:path w="77"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6" y="16"/>
                  </a:lnTo>
                  <a:lnTo>
                    <a:pt x="71" y="25"/>
                  </a:lnTo>
                  <a:lnTo>
                    <a:pt x="75" y="33"/>
                  </a:lnTo>
                  <a:lnTo>
                    <a:pt x="77" y="43"/>
                  </a:lnTo>
                  <a:lnTo>
                    <a:pt x="77" y="54"/>
                  </a:lnTo>
                  <a:lnTo>
                    <a:pt x="77" y="64"/>
                  </a:lnTo>
                  <a:lnTo>
                    <a:pt x="75" y="75"/>
                  </a:lnTo>
                  <a:lnTo>
                    <a:pt x="71" y="83"/>
                  </a:lnTo>
                  <a:lnTo>
                    <a:pt x="66"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moveTo>
                    <a:pt x="10" y="54"/>
                  </a:moveTo>
                  <a:lnTo>
                    <a:pt x="10" y="62"/>
                  </a:lnTo>
                  <a:lnTo>
                    <a:pt x="12" y="70"/>
                  </a:lnTo>
                  <a:lnTo>
                    <a:pt x="16" y="75"/>
                  </a:lnTo>
                  <a:lnTo>
                    <a:pt x="18" y="81"/>
                  </a:lnTo>
                  <a:lnTo>
                    <a:pt x="23" y="87"/>
                  </a:lnTo>
                  <a:lnTo>
                    <a:pt x="27" y="91"/>
                  </a:lnTo>
                  <a:lnTo>
                    <a:pt x="33" y="93"/>
                  </a:lnTo>
                  <a:lnTo>
                    <a:pt x="39" y="93"/>
                  </a:lnTo>
                  <a:lnTo>
                    <a:pt x="44" y="93"/>
                  </a:lnTo>
                  <a:lnTo>
                    <a:pt x="50" y="91"/>
                  </a:lnTo>
                  <a:lnTo>
                    <a:pt x="54" y="87"/>
                  </a:lnTo>
                  <a:lnTo>
                    <a:pt x="60" y="81"/>
                  </a:lnTo>
                  <a:lnTo>
                    <a:pt x="62" y="75"/>
                  </a:lnTo>
                  <a:lnTo>
                    <a:pt x="66" y="70"/>
                  </a:lnTo>
                  <a:lnTo>
                    <a:pt x="67" y="62"/>
                  </a:lnTo>
                  <a:lnTo>
                    <a:pt x="67" y="54"/>
                  </a:lnTo>
                  <a:lnTo>
                    <a:pt x="67" y="47"/>
                  </a:lnTo>
                  <a:lnTo>
                    <a:pt x="66" y="39"/>
                  </a:lnTo>
                  <a:lnTo>
                    <a:pt x="62" y="33"/>
                  </a:lnTo>
                  <a:lnTo>
                    <a:pt x="60" y="25"/>
                  </a:lnTo>
                  <a:lnTo>
                    <a:pt x="54" y="22"/>
                  </a:lnTo>
                  <a:lnTo>
                    <a:pt x="50" y="18"/>
                  </a:lnTo>
                  <a:lnTo>
                    <a:pt x="44" y="16"/>
                  </a:lnTo>
                  <a:lnTo>
                    <a:pt x="39" y="16"/>
                  </a:lnTo>
                  <a:lnTo>
                    <a:pt x="33" y="16"/>
                  </a:lnTo>
                  <a:lnTo>
                    <a:pt x="27" y="18"/>
                  </a:lnTo>
                  <a:lnTo>
                    <a:pt x="23" y="22"/>
                  </a:lnTo>
                  <a:lnTo>
                    <a:pt x="18" y="25"/>
                  </a:lnTo>
                  <a:lnTo>
                    <a:pt x="16" y="33"/>
                  </a:lnTo>
                  <a:lnTo>
                    <a:pt x="12" y="39"/>
                  </a:lnTo>
                  <a:lnTo>
                    <a:pt x="10" y="47"/>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1" name="Freeform 33"/>
            <p:cNvSpPr>
              <a:spLocks noChangeAspect="1" noEditPoints="1"/>
            </p:cNvSpPr>
            <p:nvPr/>
          </p:nvSpPr>
          <p:spPr bwMode="auto">
            <a:xfrm>
              <a:off x="3629915" y="4712271"/>
              <a:ext cx="32608" cy="40286"/>
            </a:xfrm>
            <a:custGeom>
              <a:avLst/>
              <a:gdLst/>
              <a:ahLst/>
              <a:cxnLst>
                <a:cxn ang="0">
                  <a:pos x="0" y="43"/>
                </a:cxn>
                <a:cxn ang="0">
                  <a:pos x="6" y="25"/>
                </a:cxn>
                <a:cxn ang="0">
                  <a:pos x="18" y="10"/>
                </a:cxn>
                <a:cxn ang="0">
                  <a:pos x="31" y="2"/>
                </a:cxn>
                <a:cxn ang="0">
                  <a:pos x="47" y="2"/>
                </a:cxn>
                <a:cxn ang="0">
                  <a:pos x="62" y="10"/>
                </a:cxn>
                <a:cxn ang="0">
                  <a:pos x="71" y="25"/>
                </a:cxn>
                <a:cxn ang="0">
                  <a:pos x="77" y="43"/>
                </a:cxn>
                <a:cxn ang="0">
                  <a:pos x="77" y="64"/>
                </a:cxn>
                <a:cxn ang="0">
                  <a:pos x="71" y="83"/>
                </a:cxn>
                <a:cxn ang="0">
                  <a:pos x="62" y="98"/>
                </a:cxn>
                <a:cxn ang="0">
                  <a:pos x="47" y="106"/>
                </a:cxn>
                <a:cxn ang="0">
                  <a:pos x="31" y="106"/>
                </a:cxn>
                <a:cxn ang="0">
                  <a:pos x="18" y="98"/>
                </a:cxn>
                <a:cxn ang="0">
                  <a:pos x="6" y="83"/>
                </a:cxn>
                <a:cxn ang="0">
                  <a:pos x="0" y="64"/>
                </a:cxn>
                <a:cxn ang="0">
                  <a:pos x="12" y="54"/>
                </a:cxn>
                <a:cxn ang="0">
                  <a:pos x="14" y="70"/>
                </a:cxn>
                <a:cxn ang="0">
                  <a:pos x="20" y="81"/>
                </a:cxn>
                <a:cxn ang="0">
                  <a:pos x="29" y="91"/>
                </a:cxn>
                <a:cxn ang="0">
                  <a:pos x="39" y="93"/>
                </a:cxn>
                <a:cxn ang="0">
                  <a:pos x="50" y="91"/>
                </a:cxn>
                <a:cxn ang="0">
                  <a:pos x="60" y="81"/>
                </a:cxn>
                <a:cxn ang="0">
                  <a:pos x="66" y="70"/>
                </a:cxn>
                <a:cxn ang="0">
                  <a:pos x="68" y="54"/>
                </a:cxn>
                <a:cxn ang="0">
                  <a:pos x="66" y="39"/>
                </a:cxn>
                <a:cxn ang="0">
                  <a:pos x="60" y="25"/>
                </a:cxn>
                <a:cxn ang="0">
                  <a:pos x="50" y="18"/>
                </a:cxn>
                <a:cxn ang="0">
                  <a:pos x="39" y="16"/>
                </a:cxn>
                <a:cxn ang="0">
                  <a:pos x="29" y="18"/>
                </a:cxn>
                <a:cxn ang="0">
                  <a:pos x="20" y="25"/>
                </a:cxn>
                <a:cxn ang="0">
                  <a:pos x="14" y="39"/>
                </a:cxn>
                <a:cxn ang="0">
                  <a:pos x="12" y="54"/>
                </a:cxn>
              </a:cxnLst>
              <a:rect l="0" t="0" r="r" b="b"/>
              <a:pathLst>
                <a:path w="79" h="108">
                  <a:moveTo>
                    <a:pt x="0" y="54"/>
                  </a:moveTo>
                  <a:lnTo>
                    <a:pt x="0" y="43"/>
                  </a:lnTo>
                  <a:lnTo>
                    <a:pt x="4" y="33"/>
                  </a:lnTo>
                  <a:lnTo>
                    <a:pt x="6" y="25"/>
                  </a:lnTo>
                  <a:lnTo>
                    <a:pt x="12" y="16"/>
                  </a:lnTo>
                  <a:lnTo>
                    <a:pt x="18" y="10"/>
                  </a:lnTo>
                  <a:lnTo>
                    <a:pt x="25" y="4"/>
                  </a:lnTo>
                  <a:lnTo>
                    <a:pt x="31" y="2"/>
                  </a:lnTo>
                  <a:lnTo>
                    <a:pt x="39" y="0"/>
                  </a:lnTo>
                  <a:lnTo>
                    <a:pt x="47" y="2"/>
                  </a:lnTo>
                  <a:lnTo>
                    <a:pt x="54" y="4"/>
                  </a:lnTo>
                  <a:lnTo>
                    <a:pt x="62" y="10"/>
                  </a:lnTo>
                  <a:lnTo>
                    <a:pt x="68" y="16"/>
                  </a:lnTo>
                  <a:lnTo>
                    <a:pt x="71" y="25"/>
                  </a:lnTo>
                  <a:lnTo>
                    <a:pt x="75" y="33"/>
                  </a:lnTo>
                  <a:lnTo>
                    <a:pt x="77" y="43"/>
                  </a:lnTo>
                  <a:lnTo>
                    <a:pt x="79" y="54"/>
                  </a:lnTo>
                  <a:lnTo>
                    <a:pt x="77" y="64"/>
                  </a:lnTo>
                  <a:lnTo>
                    <a:pt x="75" y="75"/>
                  </a:lnTo>
                  <a:lnTo>
                    <a:pt x="71" y="83"/>
                  </a:lnTo>
                  <a:lnTo>
                    <a:pt x="68" y="93"/>
                  </a:lnTo>
                  <a:lnTo>
                    <a:pt x="62" y="98"/>
                  </a:lnTo>
                  <a:lnTo>
                    <a:pt x="54" y="104"/>
                  </a:lnTo>
                  <a:lnTo>
                    <a:pt x="47" y="106"/>
                  </a:lnTo>
                  <a:lnTo>
                    <a:pt x="39" y="108"/>
                  </a:lnTo>
                  <a:lnTo>
                    <a:pt x="31" y="106"/>
                  </a:lnTo>
                  <a:lnTo>
                    <a:pt x="25" y="104"/>
                  </a:lnTo>
                  <a:lnTo>
                    <a:pt x="18" y="98"/>
                  </a:lnTo>
                  <a:lnTo>
                    <a:pt x="12" y="93"/>
                  </a:lnTo>
                  <a:lnTo>
                    <a:pt x="6" y="83"/>
                  </a:lnTo>
                  <a:lnTo>
                    <a:pt x="4" y="75"/>
                  </a:lnTo>
                  <a:lnTo>
                    <a:pt x="0" y="64"/>
                  </a:lnTo>
                  <a:lnTo>
                    <a:pt x="0" y="54"/>
                  </a:lnTo>
                  <a:close/>
                  <a:moveTo>
                    <a:pt x="12" y="54"/>
                  </a:moveTo>
                  <a:lnTo>
                    <a:pt x="12" y="62"/>
                  </a:lnTo>
                  <a:lnTo>
                    <a:pt x="14" y="70"/>
                  </a:lnTo>
                  <a:lnTo>
                    <a:pt x="16" y="75"/>
                  </a:lnTo>
                  <a:lnTo>
                    <a:pt x="20" y="81"/>
                  </a:lnTo>
                  <a:lnTo>
                    <a:pt x="24" y="87"/>
                  </a:lnTo>
                  <a:lnTo>
                    <a:pt x="29" y="91"/>
                  </a:lnTo>
                  <a:lnTo>
                    <a:pt x="33" y="93"/>
                  </a:lnTo>
                  <a:lnTo>
                    <a:pt x="39" y="93"/>
                  </a:lnTo>
                  <a:lnTo>
                    <a:pt x="45" y="93"/>
                  </a:lnTo>
                  <a:lnTo>
                    <a:pt x="50" y="91"/>
                  </a:lnTo>
                  <a:lnTo>
                    <a:pt x="56" y="87"/>
                  </a:lnTo>
                  <a:lnTo>
                    <a:pt x="60" y="81"/>
                  </a:lnTo>
                  <a:lnTo>
                    <a:pt x="64" y="75"/>
                  </a:lnTo>
                  <a:lnTo>
                    <a:pt x="66" y="70"/>
                  </a:lnTo>
                  <a:lnTo>
                    <a:pt x="68" y="62"/>
                  </a:lnTo>
                  <a:lnTo>
                    <a:pt x="68" y="54"/>
                  </a:lnTo>
                  <a:lnTo>
                    <a:pt x="68" y="47"/>
                  </a:lnTo>
                  <a:lnTo>
                    <a:pt x="66" y="39"/>
                  </a:lnTo>
                  <a:lnTo>
                    <a:pt x="64" y="33"/>
                  </a:lnTo>
                  <a:lnTo>
                    <a:pt x="60" y="25"/>
                  </a:lnTo>
                  <a:lnTo>
                    <a:pt x="56" y="22"/>
                  </a:lnTo>
                  <a:lnTo>
                    <a:pt x="50" y="18"/>
                  </a:lnTo>
                  <a:lnTo>
                    <a:pt x="45" y="16"/>
                  </a:lnTo>
                  <a:lnTo>
                    <a:pt x="39" y="16"/>
                  </a:lnTo>
                  <a:lnTo>
                    <a:pt x="33" y="16"/>
                  </a:lnTo>
                  <a:lnTo>
                    <a:pt x="29" y="18"/>
                  </a:lnTo>
                  <a:lnTo>
                    <a:pt x="24" y="22"/>
                  </a:lnTo>
                  <a:lnTo>
                    <a:pt x="20" y="25"/>
                  </a:lnTo>
                  <a:lnTo>
                    <a:pt x="16" y="33"/>
                  </a:lnTo>
                  <a:lnTo>
                    <a:pt x="14" y="39"/>
                  </a:lnTo>
                  <a:lnTo>
                    <a:pt x="12" y="47"/>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2" name="Freeform 34"/>
            <p:cNvSpPr>
              <a:spLocks noChangeAspect="1"/>
            </p:cNvSpPr>
            <p:nvPr/>
          </p:nvSpPr>
          <p:spPr bwMode="auto">
            <a:xfrm>
              <a:off x="3552656" y="4712271"/>
              <a:ext cx="32608" cy="40286"/>
            </a:xfrm>
            <a:custGeom>
              <a:avLst/>
              <a:gdLst/>
              <a:ahLst/>
              <a:cxnLst>
                <a:cxn ang="0">
                  <a:pos x="0" y="54"/>
                </a:cxn>
                <a:cxn ang="0">
                  <a:pos x="0" y="43"/>
                </a:cxn>
                <a:cxn ang="0">
                  <a:pos x="2" y="33"/>
                </a:cxn>
                <a:cxn ang="0">
                  <a:pos x="6" y="25"/>
                </a:cxn>
                <a:cxn ang="0">
                  <a:pos x="12" y="16"/>
                </a:cxn>
                <a:cxn ang="0">
                  <a:pos x="18" y="10"/>
                </a:cxn>
                <a:cxn ang="0">
                  <a:pos x="23" y="4"/>
                </a:cxn>
                <a:cxn ang="0">
                  <a:pos x="31" y="2"/>
                </a:cxn>
                <a:cxn ang="0">
                  <a:pos x="39" y="0"/>
                </a:cxn>
                <a:cxn ang="0">
                  <a:pos x="46" y="2"/>
                </a:cxn>
                <a:cxn ang="0">
                  <a:pos x="54" y="4"/>
                </a:cxn>
                <a:cxn ang="0">
                  <a:pos x="60" y="10"/>
                </a:cxn>
                <a:cxn ang="0">
                  <a:pos x="67" y="16"/>
                </a:cxn>
                <a:cxn ang="0">
                  <a:pos x="71" y="25"/>
                </a:cxn>
                <a:cxn ang="0">
                  <a:pos x="75" y="33"/>
                </a:cxn>
                <a:cxn ang="0">
                  <a:pos x="77" y="43"/>
                </a:cxn>
                <a:cxn ang="0">
                  <a:pos x="79" y="54"/>
                </a:cxn>
                <a:cxn ang="0">
                  <a:pos x="77" y="64"/>
                </a:cxn>
                <a:cxn ang="0">
                  <a:pos x="75" y="75"/>
                </a:cxn>
                <a:cxn ang="0">
                  <a:pos x="71" y="83"/>
                </a:cxn>
                <a:cxn ang="0">
                  <a:pos x="67" y="93"/>
                </a:cxn>
                <a:cxn ang="0">
                  <a:pos x="60" y="98"/>
                </a:cxn>
                <a:cxn ang="0">
                  <a:pos x="54" y="104"/>
                </a:cxn>
                <a:cxn ang="0">
                  <a:pos x="46" y="106"/>
                </a:cxn>
                <a:cxn ang="0">
                  <a:pos x="39" y="108"/>
                </a:cxn>
                <a:cxn ang="0">
                  <a:pos x="31" y="106"/>
                </a:cxn>
                <a:cxn ang="0">
                  <a:pos x="23" y="104"/>
                </a:cxn>
                <a:cxn ang="0">
                  <a:pos x="18" y="98"/>
                </a:cxn>
                <a:cxn ang="0">
                  <a:pos x="12" y="93"/>
                </a:cxn>
                <a:cxn ang="0">
                  <a:pos x="6" y="83"/>
                </a:cxn>
                <a:cxn ang="0">
                  <a:pos x="2" y="75"/>
                </a:cxn>
                <a:cxn ang="0">
                  <a:pos x="0" y="64"/>
                </a:cxn>
                <a:cxn ang="0">
                  <a:pos x="0" y="54"/>
                </a:cxn>
              </a:cxnLst>
              <a:rect l="0" t="0" r="r" b="b"/>
              <a:pathLst>
                <a:path w="79"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7" y="16"/>
                  </a:lnTo>
                  <a:lnTo>
                    <a:pt x="71" y="25"/>
                  </a:lnTo>
                  <a:lnTo>
                    <a:pt x="75" y="33"/>
                  </a:lnTo>
                  <a:lnTo>
                    <a:pt x="77" y="43"/>
                  </a:lnTo>
                  <a:lnTo>
                    <a:pt x="79" y="54"/>
                  </a:lnTo>
                  <a:lnTo>
                    <a:pt x="77" y="64"/>
                  </a:lnTo>
                  <a:lnTo>
                    <a:pt x="75" y="75"/>
                  </a:lnTo>
                  <a:lnTo>
                    <a:pt x="71" y="83"/>
                  </a:lnTo>
                  <a:lnTo>
                    <a:pt x="67"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3" name="Freeform 35"/>
            <p:cNvSpPr>
              <a:spLocks noChangeAspect="1" noEditPoints="1"/>
            </p:cNvSpPr>
            <p:nvPr/>
          </p:nvSpPr>
          <p:spPr bwMode="auto">
            <a:xfrm>
              <a:off x="3335253" y="4712271"/>
              <a:ext cx="34588" cy="40286"/>
            </a:xfrm>
            <a:custGeom>
              <a:avLst/>
              <a:gdLst/>
              <a:ahLst/>
              <a:cxnLst>
                <a:cxn ang="0">
                  <a:pos x="0" y="43"/>
                </a:cxn>
                <a:cxn ang="0">
                  <a:pos x="6" y="25"/>
                </a:cxn>
                <a:cxn ang="0">
                  <a:pos x="17" y="10"/>
                </a:cxn>
                <a:cxn ang="0">
                  <a:pos x="31" y="2"/>
                </a:cxn>
                <a:cxn ang="0">
                  <a:pos x="46" y="2"/>
                </a:cxn>
                <a:cxn ang="0">
                  <a:pos x="59" y="10"/>
                </a:cxn>
                <a:cxn ang="0">
                  <a:pos x="71" y="25"/>
                </a:cxn>
                <a:cxn ang="0">
                  <a:pos x="77" y="43"/>
                </a:cxn>
                <a:cxn ang="0">
                  <a:pos x="77" y="64"/>
                </a:cxn>
                <a:cxn ang="0">
                  <a:pos x="71" y="83"/>
                </a:cxn>
                <a:cxn ang="0">
                  <a:pos x="59" y="98"/>
                </a:cxn>
                <a:cxn ang="0">
                  <a:pos x="46" y="106"/>
                </a:cxn>
                <a:cxn ang="0">
                  <a:pos x="31" y="106"/>
                </a:cxn>
                <a:cxn ang="0">
                  <a:pos x="17" y="98"/>
                </a:cxn>
                <a:cxn ang="0">
                  <a:pos x="6" y="83"/>
                </a:cxn>
                <a:cxn ang="0">
                  <a:pos x="0" y="64"/>
                </a:cxn>
                <a:cxn ang="0">
                  <a:pos x="9" y="54"/>
                </a:cxn>
                <a:cxn ang="0">
                  <a:pos x="11" y="70"/>
                </a:cxn>
                <a:cxn ang="0">
                  <a:pos x="19" y="81"/>
                </a:cxn>
                <a:cxn ang="0">
                  <a:pos x="27" y="91"/>
                </a:cxn>
                <a:cxn ang="0">
                  <a:pos x="38" y="93"/>
                </a:cxn>
                <a:cxn ang="0">
                  <a:pos x="50" y="91"/>
                </a:cxn>
                <a:cxn ang="0">
                  <a:pos x="59" y="81"/>
                </a:cxn>
                <a:cxn ang="0">
                  <a:pos x="65" y="70"/>
                </a:cxn>
                <a:cxn ang="0">
                  <a:pos x="67" y="54"/>
                </a:cxn>
                <a:cxn ang="0">
                  <a:pos x="65" y="39"/>
                </a:cxn>
                <a:cxn ang="0">
                  <a:pos x="59" y="25"/>
                </a:cxn>
                <a:cxn ang="0">
                  <a:pos x="50" y="18"/>
                </a:cxn>
                <a:cxn ang="0">
                  <a:pos x="38" y="16"/>
                </a:cxn>
                <a:cxn ang="0">
                  <a:pos x="27" y="18"/>
                </a:cxn>
                <a:cxn ang="0">
                  <a:pos x="19" y="25"/>
                </a:cxn>
                <a:cxn ang="0">
                  <a:pos x="11" y="39"/>
                </a:cxn>
                <a:cxn ang="0">
                  <a:pos x="9" y="54"/>
                </a:cxn>
              </a:cxnLst>
              <a:rect l="0" t="0" r="r" b="b"/>
              <a:pathLst>
                <a:path w="78" h="108">
                  <a:moveTo>
                    <a:pt x="0" y="54"/>
                  </a:moveTo>
                  <a:lnTo>
                    <a:pt x="0" y="43"/>
                  </a:lnTo>
                  <a:lnTo>
                    <a:pt x="2" y="33"/>
                  </a:lnTo>
                  <a:lnTo>
                    <a:pt x="6" y="25"/>
                  </a:lnTo>
                  <a:lnTo>
                    <a:pt x="11" y="16"/>
                  </a:lnTo>
                  <a:lnTo>
                    <a:pt x="17" y="10"/>
                  </a:lnTo>
                  <a:lnTo>
                    <a:pt x="23" y="4"/>
                  </a:lnTo>
                  <a:lnTo>
                    <a:pt x="31" y="2"/>
                  </a:lnTo>
                  <a:lnTo>
                    <a:pt x="38" y="0"/>
                  </a:lnTo>
                  <a:lnTo>
                    <a:pt x="46" y="2"/>
                  </a:lnTo>
                  <a:lnTo>
                    <a:pt x="54" y="4"/>
                  </a:lnTo>
                  <a:lnTo>
                    <a:pt x="59" y="10"/>
                  </a:lnTo>
                  <a:lnTo>
                    <a:pt x="65" y="16"/>
                  </a:lnTo>
                  <a:lnTo>
                    <a:pt x="71" y="25"/>
                  </a:lnTo>
                  <a:lnTo>
                    <a:pt x="75" y="33"/>
                  </a:lnTo>
                  <a:lnTo>
                    <a:pt x="77" y="43"/>
                  </a:lnTo>
                  <a:lnTo>
                    <a:pt x="78" y="54"/>
                  </a:lnTo>
                  <a:lnTo>
                    <a:pt x="77" y="64"/>
                  </a:lnTo>
                  <a:lnTo>
                    <a:pt x="75" y="75"/>
                  </a:lnTo>
                  <a:lnTo>
                    <a:pt x="71" y="83"/>
                  </a:lnTo>
                  <a:lnTo>
                    <a:pt x="65" y="93"/>
                  </a:lnTo>
                  <a:lnTo>
                    <a:pt x="59" y="98"/>
                  </a:lnTo>
                  <a:lnTo>
                    <a:pt x="54" y="104"/>
                  </a:lnTo>
                  <a:lnTo>
                    <a:pt x="46" y="106"/>
                  </a:lnTo>
                  <a:lnTo>
                    <a:pt x="38" y="108"/>
                  </a:lnTo>
                  <a:lnTo>
                    <a:pt x="31" y="106"/>
                  </a:lnTo>
                  <a:lnTo>
                    <a:pt x="23" y="104"/>
                  </a:lnTo>
                  <a:lnTo>
                    <a:pt x="17" y="98"/>
                  </a:lnTo>
                  <a:lnTo>
                    <a:pt x="11" y="93"/>
                  </a:lnTo>
                  <a:lnTo>
                    <a:pt x="6" y="83"/>
                  </a:lnTo>
                  <a:lnTo>
                    <a:pt x="2" y="75"/>
                  </a:lnTo>
                  <a:lnTo>
                    <a:pt x="0" y="64"/>
                  </a:lnTo>
                  <a:lnTo>
                    <a:pt x="0" y="54"/>
                  </a:lnTo>
                  <a:close/>
                  <a:moveTo>
                    <a:pt x="9" y="54"/>
                  </a:moveTo>
                  <a:lnTo>
                    <a:pt x="11" y="62"/>
                  </a:lnTo>
                  <a:lnTo>
                    <a:pt x="11" y="70"/>
                  </a:lnTo>
                  <a:lnTo>
                    <a:pt x="15" y="75"/>
                  </a:lnTo>
                  <a:lnTo>
                    <a:pt x="19" y="81"/>
                  </a:lnTo>
                  <a:lnTo>
                    <a:pt x="23" y="87"/>
                  </a:lnTo>
                  <a:lnTo>
                    <a:pt x="27" y="91"/>
                  </a:lnTo>
                  <a:lnTo>
                    <a:pt x="32" y="93"/>
                  </a:lnTo>
                  <a:lnTo>
                    <a:pt x="38" y="93"/>
                  </a:lnTo>
                  <a:lnTo>
                    <a:pt x="44" y="93"/>
                  </a:lnTo>
                  <a:lnTo>
                    <a:pt x="50" y="91"/>
                  </a:lnTo>
                  <a:lnTo>
                    <a:pt x="54" y="87"/>
                  </a:lnTo>
                  <a:lnTo>
                    <a:pt x="59" y="81"/>
                  </a:lnTo>
                  <a:lnTo>
                    <a:pt x="63" y="75"/>
                  </a:lnTo>
                  <a:lnTo>
                    <a:pt x="65" y="70"/>
                  </a:lnTo>
                  <a:lnTo>
                    <a:pt x="67" y="62"/>
                  </a:lnTo>
                  <a:lnTo>
                    <a:pt x="67" y="54"/>
                  </a:lnTo>
                  <a:lnTo>
                    <a:pt x="67" y="47"/>
                  </a:lnTo>
                  <a:lnTo>
                    <a:pt x="65" y="39"/>
                  </a:lnTo>
                  <a:lnTo>
                    <a:pt x="63" y="33"/>
                  </a:lnTo>
                  <a:lnTo>
                    <a:pt x="59" y="25"/>
                  </a:lnTo>
                  <a:lnTo>
                    <a:pt x="54" y="22"/>
                  </a:lnTo>
                  <a:lnTo>
                    <a:pt x="50" y="18"/>
                  </a:lnTo>
                  <a:lnTo>
                    <a:pt x="44" y="16"/>
                  </a:lnTo>
                  <a:lnTo>
                    <a:pt x="38" y="16"/>
                  </a:lnTo>
                  <a:lnTo>
                    <a:pt x="32" y="16"/>
                  </a:lnTo>
                  <a:lnTo>
                    <a:pt x="27" y="18"/>
                  </a:lnTo>
                  <a:lnTo>
                    <a:pt x="23" y="22"/>
                  </a:lnTo>
                  <a:lnTo>
                    <a:pt x="19" y="25"/>
                  </a:lnTo>
                  <a:lnTo>
                    <a:pt x="15" y="33"/>
                  </a:lnTo>
                  <a:lnTo>
                    <a:pt x="11"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4" name="Freeform 36"/>
            <p:cNvSpPr>
              <a:spLocks noChangeAspect="1" noEditPoints="1"/>
            </p:cNvSpPr>
            <p:nvPr/>
          </p:nvSpPr>
          <p:spPr bwMode="auto">
            <a:xfrm>
              <a:off x="3198702" y="4712271"/>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4"/>
                </a:cxn>
                <a:cxn ang="0">
                  <a:pos x="71" y="83"/>
                </a:cxn>
                <a:cxn ang="0">
                  <a:pos x="61" y="98"/>
                </a:cxn>
                <a:cxn ang="0">
                  <a:pos x="46" y="106"/>
                </a:cxn>
                <a:cxn ang="0">
                  <a:pos x="31" y="106"/>
                </a:cxn>
                <a:cxn ang="0">
                  <a:pos x="17" y="98"/>
                </a:cxn>
                <a:cxn ang="0">
                  <a:pos x="6" y="83"/>
                </a:cxn>
                <a:cxn ang="0">
                  <a:pos x="0" y="64"/>
                </a:cxn>
                <a:cxn ang="0">
                  <a:pos x="11"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5"/>
                </a:cxn>
                <a:cxn ang="0">
                  <a:pos x="50" y="18"/>
                </a:cxn>
                <a:cxn ang="0">
                  <a:pos x="38" y="16"/>
                </a:cxn>
                <a:cxn ang="0">
                  <a:pos x="29" y="18"/>
                </a:cxn>
                <a:cxn ang="0">
                  <a:pos x="19" y="25"/>
                </a:cxn>
                <a:cxn ang="0">
                  <a:pos x="13" y="39"/>
                </a:cxn>
                <a:cxn ang="0">
                  <a:pos x="11" y="54"/>
                </a:cxn>
              </a:cxnLst>
              <a:rect l="0" t="0" r="r" b="b"/>
              <a:pathLst>
                <a:path w="79"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9" y="54"/>
                  </a:lnTo>
                  <a:lnTo>
                    <a:pt x="77" y="64"/>
                  </a:lnTo>
                  <a:lnTo>
                    <a:pt x="75" y="75"/>
                  </a:lnTo>
                  <a:lnTo>
                    <a:pt x="71" y="83"/>
                  </a:lnTo>
                  <a:lnTo>
                    <a:pt x="67" y="93"/>
                  </a:lnTo>
                  <a:lnTo>
                    <a:pt x="61" y="98"/>
                  </a:lnTo>
                  <a:lnTo>
                    <a:pt x="54" y="104"/>
                  </a:lnTo>
                  <a:lnTo>
                    <a:pt x="46" y="106"/>
                  </a:lnTo>
                  <a:lnTo>
                    <a:pt x="38" y="108"/>
                  </a:lnTo>
                  <a:lnTo>
                    <a:pt x="31" y="106"/>
                  </a:lnTo>
                  <a:lnTo>
                    <a:pt x="25" y="104"/>
                  </a:lnTo>
                  <a:lnTo>
                    <a:pt x="17" y="98"/>
                  </a:lnTo>
                  <a:lnTo>
                    <a:pt x="11" y="93"/>
                  </a:lnTo>
                  <a:lnTo>
                    <a:pt x="6" y="83"/>
                  </a:lnTo>
                  <a:lnTo>
                    <a:pt x="4" y="75"/>
                  </a:lnTo>
                  <a:lnTo>
                    <a:pt x="0" y="64"/>
                  </a:lnTo>
                  <a:lnTo>
                    <a:pt x="0" y="54"/>
                  </a:lnTo>
                  <a:close/>
                  <a:moveTo>
                    <a:pt x="11" y="54"/>
                  </a:moveTo>
                  <a:lnTo>
                    <a:pt x="11" y="62"/>
                  </a:lnTo>
                  <a:lnTo>
                    <a:pt x="13" y="70"/>
                  </a:lnTo>
                  <a:lnTo>
                    <a:pt x="15" y="75"/>
                  </a:lnTo>
                  <a:lnTo>
                    <a:pt x="19" y="81"/>
                  </a:lnTo>
                  <a:lnTo>
                    <a:pt x="23" y="87"/>
                  </a:lnTo>
                  <a:lnTo>
                    <a:pt x="29" y="91"/>
                  </a:lnTo>
                  <a:lnTo>
                    <a:pt x="33" y="93"/>
                  </a:lnTo>
                  <a:lnTo>
                    <a:pt x="38" y="93"/>
                  </a:lnTo>
                  <a:lnTo>
                    <a:pt x="44" y="93"/>
                  </a:lnTo>
                  <a:lnTo>
                    <a:pt x="50" y="91"/>
                  </a:lnTo>
                  <a:lnTo>
                    <a:pt x="56" y="87"/>
                  </a:lnTo>
                  <a:lnTo>
                    <a:pt x="59" y="81"/>
                  </a:lnTo>
                  <a:lnTo>
                    <a:pt x="63" y="75"/>
                  </a:lnTo>
                  <a:lnTo>
                    <a:pt x="65" y="70"/>
                  </a:lnTo>
                  <a:lnTo>
                    <a:pt x="67" y="62"/>
                  </a:lnTo>
                  <a:lnTo>
                    <a:pt x="67" y="54"/>
                  </a:lnTo>
                  <a:lnTo>
                    <a:pt x="67" y="47"/>
                  </a:lnTo>
                  <a:lnTo>
                    <a:pt x="65" y="39"/>
                  </a:lnTo>
                  <a:lnTo>
                    <a:pt x="63" y="33"/>
                  </a:lnTo>
                  <a:lnTo>
                    <a:pt x="59" y="25"/>
                  </a:lnTo>
                  <a:lnTo>
                    <a:pt x="56" y="22"/>
                  </a:lnTo>
                  <a:lnTo>
                    <a:pt x="50" y="18"/>
                  </a:lnTo>
                  <a:lnTo>
                    <a:pt x="44" y="16"/>
                  </a:lnTo>
                  <a:lnTo>
                    <a:pt x="38" y="16"/>
                  </a:lnTo>
                  <a:lnTo>
                    <a:pt x="33" y="16"/>
                  </a:lnTo>
                  <a:lnTo>
                    <a:pt x="29" y="18"/>
                  </a:lnTo>
                  <a:lnTo>
                    <a:pt x="23" y="22"/>
                  </a:lnTo>
                  <a:lnTo>
                    <a:pt x="19" y="25"/>
                  </a:lnTo>
                  <a:lnTo>
                    <a:pt x="15" y="33"/>
                  </a:lnTo>
                  <a:lnTo>
                    <a:pt x="13" y="39"/>
                  </a:lnTo>
                  <a:lnTo>
                    <a:pt x="11" y="47"/>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5" name="Freeform 37"/>
            <p:cNvSpPr>
              <a:spLocks noChangeAspect="1" noEditPoints="1"/>
            </p:cNvSpPr>
            <p:nvPr/>
          </p:nvSpPr>
          <p:spPr bwMode="auto">
            <a:xfrm>
              <a:off x="3746701" y="4063284"/>
              <a:ext cx="32608" cy="40286"/>
            </a:xfrm>
            <a:custGeom>
              <a:avLst/>
              <a:gdLst/>
              <a:ahLst/>
              <a:cxnLst>
                <a:cxn ang="0">
                  <a:pos x="0" y="42"/>
                </a:cxn>
                <a:cxn ang="0">
                  <a:pos x="6" y="23"/>
                </a:cxn>
                <a:cxn ang="0">
                  <a:pos x="18"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7"/>
                </a:cxn>
                <a:cxn ang="0">
                  <a:pos x="20" y="81"/>
                </a:cxn>
                <a:cxn ang="0">
                  <a:pos x="27" y="88"/>
                </a:cxn>
                <a:cxn ang="0">
                  <a:pos x="39" y="92"/>
                </a:cxn>
                <a:cxn ang="0">
                  <a:pos x="50" y="88"/>
                </a:cxn>
                <a:cxn ang="0">
                  <a:pos x="60" y="81"/>
                </a:cxn>
                <a:cxn ang="0">
                  <a:pos x="66" y="67"/>
                </a:cxn>
                <a:cxn ang="0">
                  <a:pos x="67" y="54"/>
                </a:cxn>
                <a:cxn ang="0">
                  <a:pos x="66" y="38"/>
                </a:cxn>
                <a:cxn ang="0">
                  <a:pos x="60" y="25"/>
                </a:cxn>
                <a:cxn ang="0">
                  <a:pos x="50" y="17"/>
                </a:cxn>
                <a:cxn ang="0">
                  <a:pos x="39" y="13"/>
                </a:cxn>
                <a:cxn ang="0">
                  <a:pos x="27" y="17"/>
                </a:cxn>
                <a:cxn ang="0">
                  <a:pos x="20" y="25"/>
                </a:cxn>
                <a:cxn ang="0">
                  <a:pos x="12" y="38"/>
                </a:cxn>
                <a:cxn ang="0">
                  <a:pos x="10" y="54"/>
                </a:cxn>
              </a:cxnLst>
              <a:rect l="0" t="0" r="r" b="b"/>
              <a:pathLst>
                <a:path w="79" h="106">
                  <a:moveTo>
                    <a:pt x="0" y="54"/>
                  </a:moveTo>
                  <a:lnTo>
                    <a:pt x="0" y="42"/>
                  </a:lnTo>
                  <a:lnTo>
                    <a:pt x="2" y="33"/>
                  </a:lnTo>
                  <a:lnTo>
                    <a:pt x="6" y="23"/>
                  </a:lnTo>
                  <a:lnTo>
                    <a:pt x="12" y="15"/>
                  </a:lnTo>
                  <a:lnTo>
                    <a:pt x="18" y="8"/>
                  </a:lnTo>
                  <a:lnTo>
                    <a:pt x="25" y="4"/>
                  </a:lnTo>
                  <a:lnTo>
                    <a:pt x="31" y="0"/>
                  </a:lnTo>
                  <a:lnTo>
                    <a:pt x="39" y="0"/>
                  </a:lnTo>
                  <a:lnTo>
                    <a:pt x="46" y="0"/>
                  </a:lnTo>
                  <a:lnTo>
                    <a:pt x="54" y="4"/>
                  </a:lnTo>
                  <a:lnTo>
                    <a:pt x="60" y="8"/>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5" y="102"/>
                  </a:lnTo>
                  <a:lnTo>
                    <a:pt x="18" y="98"/>
                  </a:lnTo>
                  <a:lnTo>
                    <a:pt x="12" y="90"/>
                  </a:lnTo>
                  <a:lnTo>
                    <a:pt x="6" y="83"/>
                  </a:lnTo>
                  <a:lnTo>
                    <a:pt x="2" y="73"/>
                  </a:lnTo>
                  <a:lnTo>
                    <a:pt x="0" y="63"/>
                  </a:lnTo>
                  <a:lnTo>
                    <a:pt x="0" y="54"/>
                  </a:lnTo>
                  <a:close/>
                  <a:moveTo>
                    <a:pt x="10" y="54"/>
                  </a:moveTo>
                  <a:lnTo>
                    <a:pt x="12" y="61"/>
                  </a:lnTo>
                  <a:lnTo>
                    <a:pt x="12" y="67"/>
                  </a:lnTo>
                  <a:lnTo>
                    <a:pt x="16" y="75"/>
                  </a:lnTo>
                  <a:lnTo>
                    <a:pt x="20" y="81"/>
                  </a:lnTo>
                  <a:lnTo>
                    <a:pt x="23" y="86"/>
                  </a:lnTo>
                  <a:lnTo>
                    <a:pt x="27" y="88"/>
                  </a:lnTo>
                  <a:lnTo>
                    <a:pt x="33" y="92"/>
                  </a:lnTo>
                  <a:lnTo>
                    <a:pt x="39" y="92"/>
                  </a:lnTo>
                  <a:lnTo>
                    <a:pt x="44" y="92"/>
                  </a:lnTo>
                  <a:lnTo>
                    <a:pt x="50" y="88"/>
                  </a:lnTo>
                  <a:lnTo>
                    <a:pt x="54" y="86"/>
                  </a:lnTo>
                  <a:lnTo>
                    <a:pt x="60" y="81"/>
                  </a:lnTo>
                  <a:lnTo>
                    <a:pt x="64" y="75"/>
                  </a:lnTo>
                  <a:lnTo>
                    <a:pt x="66" y="67"/>
                  </a:lnTo>
                  <a:lnTo>
                    <a:pt x="67" y="61"/>
                  </a:lnTo>
                  <a:lnTo>
                    <a:pt x="67" y="54"/>
                  </a:lnTo>
                  <a:lnTo>
                    <a:pt x="67" y="44"/>
                  </a:lnTo>
                  <a:lnTo>
                    <a:pt x="66" y="38"/>
                  </a:lnTo>
                  <a:lnTo>
                    <a:pt x="64" y="31"/>
                  </a:lnTo>
                  <a:lnTo>
                    <a:pt x="60" y="25"/>
                  </a:lnTo>
                  <a:lnTo>
                    <a:pt x="54" y="21"/>
                  </a:lnTo>
                  <a:lnTo>
                    <a:pt x="50" y="17"/>
                  </a:lnTo>
                  <a:lnTo>
                    <a:pt x="44" y="15"/>
                  </a:lnTo>
                  <a:lnTo>
                    <a:pt x="39" y="13"/>
                  </a:lnTo>
                  <a:lnTo>
                    <a:pt x="33" y="15"/>
                  </a:lnTo>
                  <a:lnTo>
                    <a:pt x="27" y="17"/>
                  </a:lnTo>
                  <a:lnTo>
                    <a:pt x="23" y="21"/>
                  </a:lnTo>
                  <a:lnTo>
                    <a:pt x="20" y="25"/>
                  </a:lnTo>
                  <a:lnTo>
                    <a:pt x="16" y="31"/>
                  </a:lnTo>
                  <a:lnTo>
                    <a:pt x="12"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6" name="Freeform 38"/>
            <p:cNvSpPr>
              <a:spLocks noChangeAspect="1" noEditPoints="1"/>
            </p:cNvSpPr>
            <p:nvPr/>
          </p:nvSpPr>
          <p:spPr bwMode="auto">
            <a:xfrm>
              <a:off x="3701784" y="4063284"/>
              <a:ext cx="29645"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7"/>
                </a:cxn>
                <a:cxn ang="0">
                  <a:pos x="17" y="81"/>
                </a:cxn>
                <a:cxn ang="0">
                  <a:pos x="27" y="88"/>
                </a:cxn>
                <a:cxn ang="0">
                  <a:pos x="39" y="92"/>
                </a:cxn>
                <a:cxn ang="0">
                  <a:pos x="50" y="88"/>
                </a:cxn>
                <a:cxn ang="0">
                  <a:pos x="58" y="81"/>
                </a:cxn>
                <a:cxn ang="0">
                  <a:pos x="65" y="67"/>
                </a:cxn>
                <a:cxn ang="0">
                  <a:pos x="67" y="54"/>
                </a:cxn>
                <a:cxn ang="0">
                  <a:pos x="65" y="38"/>
                </a:cxn>
                <a:cxn ang="0">
                  <a:pos x="58" y="25"/>
                </a:cxn>
                <a:cxn ang="0">
                  <a:pos x="50" y="17"/>
                </a:cxn>
                <a:cxn ang="0">
                  <a:pos x="39"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8"/>
                  </a:lnTo>
                  <a:lnTo>
                    <a:pt x="23" y="4"/>
                  </a:lnTo>
                  <a:lnTo>
                    <a:pt x="31" y="0"/>
                  </a:lnTo>
                  <a:lnTo>
                    <a:pt x="39" y="0"/>
                  </a:lnTo>
                  <a:lnTo>
                    <a:pt x="46" y="0"/>
                  </a:lnTo>
                  <a:lnTo>
                    <a:pt x="54" y="4"/>
                  </a:lnTo>
                  <a:lnTo>
                    <a:pt x="60" y="8"/>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9" y="106"/>
                  </a:lnTo>
                  <a:lnTo>
                    <a:pt x="31" y="106"/>
                  </a:lnTo>
                  <a:lnTo>
                    <a:pt x="23" y="102"/>
                  </a:lnTo>
                  <a:lnTo>
                    <a:pt x="17" y="98"/>
                  </a:lnTo>
                  <a:lnTo>
                    <a:pt x="12" y="90"/>
                  </a:lnTo>
                  <a:lnTo>
                    <a:pt x="6" y="83"/>
                  </a:lnTo>
                  <a:lnTo>
                    <a:pt x="2" y="73"/>
                  </a:lnTo>
                  <a:lnTo>
                    <a:pt x="0" y="63"/>
                  </a:lnTo>
                  <a:lnTo>
                    <a:pt x="0" y="54"/>
                  </a:lnTo>
                  <a:close/>
                  <a:moveTo>
                    <a:pt x="10" y="54"/>
                  </a:moveTo>
                  <a:lnTo>
                    <a:pt x="10" y="61"/>
                  </a:lnTo>
                  <a:lnTo>
                    <a:pt x="12" y="67"/>
                  </a:lnTo>
                  <a:lnTo>
                    <a:pt x="14" y="75"/>
                  </a:lnTo>
                  <a:lnTo>
                    <a:pt x="17" y="81"/>
                  </a:lnTo>
                  <a:lnTo>
                    <a:pt x="23" y="86"/>
                  </a:lnTo>
                  <a:lnTo>
                    <a:pt x="27" y="88"/>
                  </a:lnTo>
                  <a:lnTo>
                    <a:pt x="33" y="92"/>
                  </a:lnTo>
                  <a:lnTo>
                    <a:pt x="39" y="92"/>
                  </a:lnTo>
                  <a:lnTo>
                    <a:pt x="44" y="92"/>
                  </a:lnTo>
                  <a:lnTo>
                    <a:pt x="50" y="88"/>
                  </a:lnTo>
                  <a:lnTo>
                    <a:pt x="54" y="86"/>
                  </a:lnTo>
                  <a:lnTo>
                    <a:pt x="58" y="81"/>
                  </a:lnTo>
                  <a:lnTo>
                    <a:pt x="62" y="75"/>
                  </a:lnTo>
                  <a:lnTo>
                    <a:pt x="65" y="67"/>
                  </a:lnTo>
                  <a:lnTo>
                    <a:pt x="67" y="61"/>
                  </a:lnTo>
                  <a:lnTo>
                    <a:pt x="67" y="54"/>
                  </a:lnTo>
                  <a:lnTo>
                    <a:pt x="67" y="44"/>
                  </a:lnTo>
                  <a:lnTo>
                    <a:pt x="65" y="38"/>
                  </a:lnTo>
                  <a:lnTo>
                    <a:pt x="62" y="31"/>
                  </a:lnTo>
                  <a:lnTo>
                    <a:pt x="58" y="25"/>
                  </a:lnTo>
                  <a:lnTo>
                    <a:pt x="54" y="21"/>
                  </a:lnTo>
                  <a:lnTo>
                    <a:pt x="50" y="17"/>
                  </a:lnTo>
                  <a:lnTo>
                    <a:pt x="44" y="15"/>
                  </a:lnTo>
                  <a:lnTo>
                    <a:pt x="39" y="13"/>
                  </a:lnTo>
                  <a:lnTo>
                    <a:pt x="33" y="15"/>
                  </a:lnTo>
                  <a:lnTo>
                    <a:pt x="27" y="17"/>
                  </a:lnTo>
                  <a:lnTo>
                    <a:pt x="23" y="21"/>
                  </a:lnTo>
                  <a:lnTo>
                    <a:pt x="17" y="25"/>
                  </a:lnTo>
                  <a:lnTo>
                    <a:pt x="14" y="31"/>
                  </a:lnTo>
                  <a:lnTo>
                    <a:pt x="12" y="38"/>
                  </a:lnTo>
                  <a:lnTo>
                    <a:pt x="10"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7" name="Freeform 39"/>
            <p:cNvSpPr>
              <a:spLocks noChangeAspect="1"/>
            </p:cNvSpPr>
            <p:nvPr/>
          </p:nvSpPr>
          <p:spPr bwMode="auto">
            <a:xfrm>
              <a:off x="3638898" y="4063284"/>
              <a:ext cx="32608" cy="40286"/>
            </a:xfrm>
            <a:custGeom>
              <a:avLst/>
              <a:gdLst/>
              <a:ahLst/>
              <a:cxnLst>
                <a:cxn ang="0">
                  <a:pos x="0" y="54"/>
                </a:cxn>
                <a:cxn ang="0">
                  <a:pos x="2" y="42"/>
                </a:cxn>
                <a:cxn ang="0">
                  <a:pos x="3" y="33"/>
                </a:cxn>
                <a:cxn ang="0">
                  <a:pos x="5" y="23"/>
                </a:cxn>
                <a:cxn ang="0">
                  <a:pos x="11" y="15"/>
                </a:cxn>
                <a:cxn ang="0">
                  <a:pos x="17" y="8"/>
                </a:cxn>
                <a:cxn ang="0">
                  <a:pos x="25" y="4"/>
                </a:cxn>
                <a:cxn ang="0">
                  <a:pos x="30" y="0"/>
                </a:cxn>
                <a:cxn ang="0">
                  <a:pos x="38" y="0"/>
                </a:cxn>
                <a:cxn ang="0">
                  <a:pos x="48" y="0"/>
                </a:cxn>
                <a:cxn ang="0">
                  <a:pos x="53" y="4"/>
                </a:cxn>
                <a:cxn ang="0">
                  <a:pos x="61" y="8"/>
                </a:cxn>
                <a:cxn ang="0">
                  <a:pos x="67" y="15"/>
                </a:cxn>
                <a:cxn ang="0">
                  <a:pos x="71" y="23"/>
                </a:cxn>
                <a:cxn ang="0">
                  <a:pos x="74" y="33"/>
                </a:cxn>
                <a:cxn ang="0">
                  <a:pos x="76" y="42"/>
                </a:cxn>
                <a:cxn ang="0">
                  <a:pos x="78" y="54"/>
                </a:cxn>
                <a:cxn ang="0">
                  <a:pos x="76" y="63"/>
                </a:cxn>
                <a:cxn ang="0">
                  <a:pos x="74" y="73"/>
                </a:cxn>
                <a:cxn ang="0">
                  <a:pos x="71" y="83"/>
                </a:cxn>
                <a:cxn ang="0">
                  <a:pos x="67" y="90"/>
                </a:cxn>
                <a:cxn ang="0">
                  <a:pos x="61" y="98"/>
                </a:cxn>
                <a:cxn ang="0">
                  <a:pos x="53" y="102"/>
                </a:cxn>
                <a:cxn ang="0">
                  <a:pos x="48" y="106"/>
                </a:cxn>
                <a:cxn ang="0">
                  <a:pos x="38" y="106"/>
                </a:cxn>
                <a:cxn ang="0">
                  <a:pos x="30" y="106"/>
                </a:cxn>
                <a:cxn ang="0">
                  <a:pos x="25" y="102"/>
                </a:cxn>
                <a:cxn ang="0">
                  <a:pos x="17" y="98"/>
                </a:cxn>
                <a:cxn ang="0">
                  <a:pos x="11" y="90"/>
                </a:cxn>
                <a:cxn ang="0">
                  <a:pos x="5" y="83"/>
                </a:cxn>
                <a:cxn ang="0">
                  <a:pos x="3" y="73"/>
                </a:cxn>
                <a:cxn ang="0">
                  <a:pos x="2" y="63"/>
                </a:cxn>
                <a:cxn ang="0">
                  <a:pos x="0" y="54"/>
                </a:cxn>
              </a:cxnLst>
              <a:rect l="0" t="0" r="r" b="b"/>
              <a:pathLst>
                <a:path w="78" h="106">
                  <a:moveTo>
                    <a:pt x="0" y="54"/>
                  </a:moveTo>
                  <a:lnTo>
                    <a:pt x="2" y="42"/>
                  </a:lnTo>
                  <a:lnTo>
                    <a:pt x="3" y="33"/>
                  </a:lnTo>
                  <a:lnTo>
                    <a:pt x="5" y="23"/>
                  </a:lnTo>
                  <a:lnTo>
                    <a:pt x="11" y="15"/>
                  </a:lnTo>
                  <a:lnTo>
                    <a:pt x="17" y="8"/>
                  </a:lnTo>
                  <a:lnTo>
                    <a:pt x="25" y="4"/>
                  </a:lnTo>
                  <a:lnTo>
                    <a:pt x="30" y="0"/>
                  </a:lnTo>
                  <a:lnTo>
                    <a:pt x="38" y="0"/>
                  </a:lnTo>
                  <a:lnTo>
                    <a:pt x="48" y="0"/>
                  </a:lnTo>
                  <a:lnTo>
                    <a:pt x="53" y="4"/>
                  </a:lnTo>
                  <a:lnTo>
                    <a:pt x="61" y="8"/>
                  </a:lnTo>
                  <a:lnTo>
                    <a:pt x="67" y="15"/>
                  </a:lnTo>
                  <a:lnTo>
                    <a:pt x="71" y="23"/>
                  </a:lnTo>
                  <a:lnTo>
                    <a:pt x="74" y="33"/>
                  </a:lnTo>
                  <a:lnTo>
                    <a:pt x="76" y="42"/>
                  </a:lnTo>
                  <a:lnTo>
                    <a:pt x="78" y="54"/>
                  </a:lnTo>
                  <a:lnTo>
                    <a:pt x="76" y="63"/>
                  </a:lnTo>
                  <a:lnTo>
                    <a:pt x="74" y="73"/>
                  </a:lnTo>
                  <a:lnTo>
                    <a:pt x="71" y="83"/>
                  </a:lnTo>
                  <a:lnTo>
                    <a:pt x="67" y="90"/>
                  </a:lnTo>
                  <a:lnTo>
                    <a:pt x="61" y="98"/>
                  </a:lnTo>
                  <a:lnTo>
                    <a:pt x="53" y="102"/>
                  </a:lnTo>
                  <a:lnTo>
                    <a:pt x="48" y="106"/>
                  </a:lnTo>
                  <a:lnTo>
                    <a:pt x="38" y="106"/>
                  </a:lnTo>
                  <a:lnTo>
                    <a:pt x="30" y="106"/>
                  </a:lnTo>
                  <a:lnTo>
                    <a:pt x="25" y="102"/>
                  </a:lnTo>
                  <a:lnTo>
                    <a:pt x="17" y="98"/>
                  </a:lnTo>
                  <a:lnTo>
                    <a:pt x="11" y="90"/>
                  </a:lnTo>
                  <a:lnTo>
                    <a:pt x="5"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8" name="Freeform 40"/>
            <p:cNvSpPr>
              <a:spLocks noChangeAspect="1"/>
            </p:cNvSpPr>
            <p:nvPr/>
          </p:nvSpPr>
          <p:spPr bwMode="auto">
            <a:xfrm>
              <a:off x="3597574" y="4063284"/>
              <a:ext cx="32608" cy="40286"/>
            </a:xfrm>
            <a:custGeom>
              <a:avLst/>
              <a:gdLst/>
              <a:ahLst/>
              <a:cxnLst>
                <a:cxn ang="0">
                  <a:pos x="0" y="54"/>
                </a:cxn>
                <a:cxn ang="0">
                  <a:pos x="0" y="42"/>
                </a:cxn>
                <a:cxn ang="0">
                  <a:pos x="4" y="33"/>
                </a:cxn>
                <a:cxn ang="0">
                  <a:pos x="6" y="23"/>
                </a:cxn>
                <a:cxn ang="0">
                  <a:pos x="11" y="15"/>
                </a:cxn>
                <a:cxn ang="0">
                  <a:pos x="17" y="8"/>
                </a:cxn>
                <a:cxn ang="0">
                  <a:pos x="25" y="4"/>
                </a:cxn>
                <a:cxn ang="0">
                  <a:pos x="31" y="0"/>
                </a:cxn>
                <a:cxn ang="0">
                  <a:pos x="38" y="0"/>
                </a:cxn>
                <a:cxn ang="0">
                  <a:pos x="46" y="0"/>
                </a:cxn>
                <a:cxn ang="0">
                  <a:pos x="54" y="4"/>
                </a:cxn>
                <a:cxn ang="0">
                  <a:pos x="61" y="8"/>
                </a:cxn>
                <a:cxn ang="0">
                  <a:pos x="67" y="15"/>
                </a:cxn>
                <a:cxn ang="0">
                  <a:pos x="71" y="23"/>
                </a:cxn>
                <a:cxn ang="0">
                  <a:pos x="75" y="33"/>
                </a:cxn>
                <a:cxn ang="0">
                  <a:pos x="77" y="42"/>
                </a:cxn>
                <a:cxn ang="0">
                  <a:pos x="78" y="54"/>
                </a:cxn>
                <a:cxn ang="0">
                  <a:pos x="77" y="63"/>
                </a:cxn>
                <a:cxn ang="0">
                  <a:pos x="75" y="73"/>
                </a:cxn>
                <a:cxn ang="0">
                  <a:pos x="71" y="83"/>
                </a:cxn>
                <a:cxn ang="0">
                  <a:pos x="67" y="90"/>
                </a:cxn>
                <a:cxn ang="0">
                  <a:pos x="61" y="98"/>
                </a:cxn>
                <a:cxn ang="0">
                  <a:pos x="54" y="102"/>
                </a:cxn>
                <a:cxn ang="0">
                  <a:pos x="46" y="106"/>
                </a:cxn>
                <a:cxn ang="0">
                  <a:pos x="38" y="106"/>
                </a:cxn>
                <a:cxn ang="0">
                  <a:pos x="31" y="106"/>
                </a:cxn>
                <a:cxn ang="0">
                  <a:pos x="25" y="102"/>
                </a:cxn>
                <a:cxn ang="0">
                  <a:pos x="17" y="98"/>
                </a:cxn>
                <a:cxn ang="0">
                  <a:pos x="11" y="90"/>
                </a:cxn>
                <a:cxn ang="0">
                  <a:pos x="6" y="83"/>
                </a:cxn>
                <a:cxn ang="0">
                  <a:pos x="4" y="73"/>
                </a:cxn>
                <a:cxn ang="0">
                  <a:pos x="0" y="63"/>
                </a:cxn>
                <a:cxn ang="0">
                  <a:pos x="0" y="54"/>
                </a:cxn>
              </a:cxnLst>
              <a:rect l="0" t="0" r="r" b="b"/>
              <a:pathLst>
                <a:path w="78" h="106">
                  <a:moveTo>
                    <a:pt x="0" y="54"/>
                  </a:moveTo>
                  <a:lnTo>
                    <a:pt x="0" y="42"/>
                  </a:lnTo>
                  <a:lnTo>
                    <a:pt x="4" y="33"/>
                  </a:lnTo>
                  <a:lnTo>
                    <a:pt x="6" y="23"/>
                  </a:lnTo>
                  <a:lnTo>
                    <a:pt x="11" y="15"/>
                  </a:lnTo>
                  <a:lnTo>
                    <a:pt x="17" y="8"/>
                  </a:lnTo>
                  <a:lnTo>
                    <a:pt x="25" y="4"/>
                  </a:lnTo>
                  <a:lnTo>
                    <a:pt x="31" y="0"/>
                  </a:lnTo>
                  <a:lnTo>
                    <a:pt x="38" y="0"/>
                  </a:lnTo>
                  <a:lnTo>
                    <a:pt x="46" y="0"/>
                  </a:lnTo>
                  <a:lnTo>
                    <a:pt x="54" y="4"/>
                  </a:lnTo>
                  <a:lnTo>
                    <a:pt x="61" y="8"/>
                  </a:lnTo>
                  <a:lnTo>
                    <a:pt x="67" y="15"/>
                  </a:lnTo>
                  <a:lnTo>
                    <a:pt x="71" y="23"/>
                  </a:lnTo>
                  <a:lnTo>
                    <a:pt x="75" y="33"/>
                  </a:lnTo>
                  <a:lnTo>
                    <a:pt x="77" y="42"/>
                  </a:lnTo>
                  <a:lnTo>
                    <a:pt x="78" y="54"/>
                  </a:lnTo>
                  <a:lnTo>
                    <a:pt x="77" y="63"/>
                  </a:lnTo>
                  <a:lnTo>
                    <a:pt x="75" y="73"/>
                  </a:lnTo>
                  <a:lnTo>
                    <a:pt x="71" y="83"/>
                  </a:lnTo>
                  <a:lnTo>
                    <a:pt x="67" y="90"/>
                  </a:lnTo>
                  <a:lnTo>
                    <a:pt x="61" y="98"/>
                  </a:lnTo>
                  <a:lnTo>
                    <a:pt x="54" y="102"/>
                  </a:lnTo>
                  <a:lnTo>
                    <a:pt x="46" y="106"/>
                  </a:lnTo>
                  <a:lnTo>
                    <a:pt x="38" y="106"/>
                  </a:lnTo>
                  <a:lnTo>
                    <a:pt x="31" y="106"/>
                  </a:lnTo>
                  <a:lnTo>
                    <a:pt x="25" y="102"/>
                  </a:lnTo>
                  <a:lnTo>
                    <a:pt x="17" y="98"/>
                  </a:lnTo>
                  <a:lnTo>
                    <a:pt x="11" y="90"/>
                  </a:lnTo>
                  <a:lnTo>
                    <a:pt x="6" y="83"/>
                  </a:lnTo>
                  <a:lnTo>
                    <a:pt x="4"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09" name="Freeform 41"/>
            <p:cNvSpPr>
              <a:spLocks noChangeAspect="1"/>
            </p:cNvSpPr>
            <p:nvPr/>
          </p:nvSpPr>
          <p:spPr bwMode="auto">
            <a:xfrm>
              <a:off x="3461023" y="4063284"/>
              <a:ext cx="32608" cy="40286"/>
            </a:xfrm>
            <a:custGeom>
              <a:avLst/>
              <a:gdLst/>
              <a:ahLst/>
              <a:cxnLst>
                <a:cxn ang="0">
                  <a:pos x="0" y="54"/>
                </a:cxn>
                <a:cxn ang="0">
                  <a:pos x="0" y="42"/>
                </a:cxn>
                <a:cxn ang="0">
                  <a:pos x="2" y="33"/>
                </a:cxn>
                <a:cxn ang="0">
                  <a:pos x="6" y="23"/>
                </a:cxn>
                <a:cxn ang="0">
                  <a:pos x="11" y="15"/>
                </a:cxn>
                <a:cxn ang="0">
                  <a:pos x="17" y="8"/>
                </a:cxn>
                <a:cxn ang="0">
                  <a:pos x="23" y="4"/>
                </a:cxn>
                <a:cxn ang="0">
                  <a:pos x="31" y="0"/>
                </a:cxn>
                <a:cxn ang="0">
                  <a:pos x="38" y="0"/>
                </a:cxn>
                <a:cxn ang="0">
                  <a:pos x="46" y="0"/>
                </a:cxn>
                <a:cxn ang="0">
                  <a:pos x="54" y="4"/>
                </a:cxn>
                <a:cxn ang="0">
                  <a:pos x="59" y="8"/>
                </a:cxn>
                <a:cxn ang="0">
                  <a:pos x="65" y="15"/>
                </a:cxn>
                <a:cxn ang="0">
                  <a:pos x="71" y="23"/>
                </a:cxn>
                <a:cxn ang="0">
                  <a:pos x="75" y="33"/>
                </a:cxn>
                <a:cxn ang="0">
                  <a:pos x="77" y="42"/>
                </a:cxn>
                <a:cxn ang="0">
                  <a:pos x="77" y="54"/>
                </a:cxn>
                <a:cxn ang="0">
                  <a:pos x="77" y="63"/>
                </a:cxn>
                <a:cxn ang="0">
                  <a:pos x="75" y="73"/>
                </a:cxn>
                <a:cxn ang="0">
                  <a:pos x="71" y="83"/>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3"/>
                </a:cxn>
                <a:cxn ang="0">
                  <a:pos x="2" y="73"/>
                </a:cxn>
                <a:cxn ang="0">
                  <a:pos x="0" y="63"/>
                </a:cxn>
                <a:cxn ang="0">
                  <a:pos x="0" y="54"/>
                </a:cxn>
              </a:cxnLst>
              <a:rect l="0" t="0" r="r" b="b"/>
              <a:pathLst>
                <a:path w="77" h="106">
                  <a:moveTo>
                    <a:pt x="0" y="54"/>
                  </a:moveTo>
                  <a:lnTo>
                    <a:pt x="0" y="42"/>
                  </a:lnTo>
                  <a:lnTo>
                    <a:pt x="2" y="33"/>
                  </a:lnTo>
                  <a:lnTo>
                    <a:pt x="6" y="23"/>
                  </a:lnTo>
                  <a:lnTo>
                    <a:pt x="11" y="15"/>
                  </a:lnTo>
                  <a:lnTo>
                    <a:pt x="17" y="8"/>
                  </a:lnTo>
                  <a:lnTo>
                    <a:pt x="23" y="4"/>
                  </a:lnTo>
                  <a:lnTo>
                    <a:pt x="31" y="0"/>
                  </a:lnTo>
                  <a:lnTo>
                    <a:pt x="38" y="0"/>
                  </a:lnTo>
                  <a:lnTo>
                    <a:pt x="46" y="0"/>
                  </a:lnTo>
                  <a:lnTo>
                    <a:pt x="54" y="4"/>
                  </a:lnTo>
                  <a:lnTo>
                    <a:pt x="59" y="8"/>
                  </a:lnTo>
                  <a:lnTo>
                    <a:pt x="65" y="15"/>
                  </a:lnTo>
                  <a:lnTo>
                    <a:pt x="71" y="23"/>
                  </a:lnTo>
                  <a:lnTo>
                    <a:pt x="75" y="33"/>
                  </a:lnTo>
                  <a:lnTo>
                    <a:pt x="77" y="42"/>
                  </a:lnTo>
                  <a:lnTo>
                    <a:pt x="77" y="54"/>
                  </a:lnTo>
                  <a:lnTo>
                    <a:pt x="77" y="63"/>
                  </a:lnTo>
                  <a:lnTo>
                    <a:pt x="75" y="73"/>
                  </a:lnTo>
                  <a:lnTo>
                    <a:pt x="71" y="83"/>
                  </a:lnTo>
                  <a:lnTo>
                    <a:pt x="65" y="90"/>
                  </a:lnTo>
                  <a:lnTo>
                    <a:pt x="59" y="98"/>
                  </a:lnTo>
                  <a:lnTo>
                    <a:pt x="54" y="102"/>
                  </a:lnTo>
                  <a:lnTo>
                    <a:pt x="46" y="106"/>
                  </a:lnTo>
                  <a:lnTo>
                    <a:pt x="38" y="106"/>
                  </a:lnTo>
                  <a:lnTo>
                    <a:pt x="31" y="106"/>
                  </a:lnTo>
                  <a:lnTo>
                    <a:pt x="23" y="102"/>
                  </a:lnTo>
                  <a:lnTo>
                    <a:pt x="17" y="98"/>
                  </a:lnTo>
                  <a:lnTo>
                    <a:pt x="11"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0" name="Freeform 42"/>
            <p:cNvSpPr>
              <a:spLocks noChangeAspect="1"/>
            </p:cNvSpPr>
            <p:nvPr/>
          </p:nvSpPr>
          <p:spPr bwMode="auto">
            <a:xfrm>
              <a:off x="3344236" y="4063284"/>
              <a:ext cx="32608" cy="40286"/>
            </a:xfrm>
            <a:custGeom>
              <a:avLst/>
              <a:gdLst/>
              <a:ahLst/>
              <a:cxnLst>
                <a:cxn ang="0">
                  <a:pos x="0" y="54"/>
                </a:cxn>
                <a:cxn ang="0">
                  <a:pos x="2" y="42"/>
                </a:cxn>
                <a:cxn ang="0">
                  <a:pos x="4" y="33"/>
                </a:cxn>
                <a:cxn ang="0">
                  <a:pos x="8" y="23"/>
                </a:cxn>
                <a:cxn ang="0">
                  <a:pos x="12" y="15"/>
                </a:cxn>
                <a:cxn ang="0">
                  <a:pos x="17" y="8"/>
                </a:cxn>
                <a:cxn ang="0">
                  <a:pos x="25" y="4"/>
                </a:cxn>
                <a:cxn ang="0">
                  <a:pos x="33" y="0"/>
                </a:cxn>
                <a:cxn ang="0">
                  <a:pos x="40" y="0"/>
                </a:cxn>
                <a:cxn ang="0">
                  <a:pos x="48" y="0"/>
                </a:cxn>
                <a:cxn ang="0">
                  <a:pos x="56" y="4"/>
                </a:cxn>
                <a:cxn ang="0">
                  <a:pos x="61" y="8"/>
                </a:cxn>
                <a:cxn ang="0">
                  <a:pos x="67" y="15"/>
                </a:cxn>
                <a:cxn ang="0">
                  <a:pos x="73" y="23"/>
                </a:cxn>
                <a:cxn ang="0">
                  <a:pos x="77" y="33"/>
                </a:cxn>
                <a:cxn ang="0">
                  <a:pos x="79" y="42"/>
                </a:cxn>
                <a:cxn ang="0">
                  <a:pos x="79" y="54"/>
                </a:cxn>
                <a:cxn ang="0">
                  <a:pos x="79" y="63"/>
                </a:cxn>
                <a:cxn ang="0">
                  <a:pos x="77" y="73"/>
                </a:cxn>
                <a:cxn ang="0">
                  <a:pos x="73" y="83"/>
                </a:cxn>
                <a:cxn ang="0">
                  <a:pos x="67" y="90"/>
                </a:cxn>
                <a:cxn ang="0">
                  <a:pos x="61" y="98"/>
                </a:cxn>
                <a:cxn ang="0">
                  <a:pos x="56" y="102"/>
                </a:cxn>
                <a:cxn ang="0">
                  <a:pos x="48" y="106"/>
                </a:cxn>
                <a:cxn ang="0">
                  <a:pos x="40" y="106"/>
                </a:cxn>
                <a:cxn ang="0">
                  <a:pos x="33" y="106"/>
                </a:cxn>
                <a:cxn ang="0">
                  <a:pos x="25" y="102"/>
                </a:cxn>
                <a:cxn ang="0">
                  <a:pos x="17" y="98"/>
                </a:cxn>
                <a:cxn ang="0">
                  <a:pos x="12" y="90"/>
                </a:cxn>
                <a:cxn ang="0">
                  <a:pos x="8" y="83"/>
                </a:cxn>
                <a:cxn ang="0">
                  <a:pos x="4" y="73"/>
                </a:cxn>
                <a:cxn ang="0">
                  <a:pos x="2" y="63"/>
                </a:cxn>
                <a:cxn ang="0">
                  <a:pos x="0" y="54"/>
                </a:cxn>
              </a:cxnLst>
              <a:rect l="0" t="0" r="r" b="b"/>
              <a:pathLst>
                <a:path w="79" h="106">
                  <a:moveTo>
                    <a:pt x="0" y="54"/>
                  </a:moveTo>
                  <a:lnTo>
                    <a:pt x="2" y="42"/>
                  </a:lnTo>
                  <a:lnTo>
                    <a:pt x="4" y="33"/>
                  </a:lnTo>
                  <a:lnTo>
                    <a:pt x="8" y="23"/>
                  </a:lnTo>
                  <a:lnTo>
                    <a:pt x="12" y="15"/>
                  </a:lnTo>
                  <a:lnTo>
                    <a:pt x="17" y="8"/>
                  </a:lnTo>
                  <a:lnTo>
                    <a:pt x="25" y="4"/>
                  </a:lnTo>
                  <a:lnTo>
                    <a:pt x="33" y="0"/>
                  </a:lnTo>
                  <a:lnTo>
                    <a:pt x="40" y="0"/>
                  </a:lnTo>
                  <a:lnTo>
                    <a:pt x="48" y="0"/>
                  </a:lnTo>
                  <a:lnTo>
                    <a:pt x="56" y="4"/>
                  </a:lnTo>
                  <a:lnTo>
                    <a:pt x="61" y="8"/>
                  </a:lnTo>
                  <a:lnTo>
                    <a:pt x="67" y="15"/>
                  </a:lnTo>
                  <a:lnTo>
                    <a:pt x="73" y="23"/>
                  </a:lnTo>
                  <a:lnTo>
                    <a:pt x="77" y="33"/>
                  </a:lnTo>
                  <a:lnTo>
                    <a:pt x="79" y="42"/>
                  </a:lnTo>
                  <a:lnTo>
                    <a:pt x="79" y="54"/>
                  </a:lnTo>
                  <a:lnTo>
                    <a:pt x="79" y="63"/>
                  </a:lnTo>
                  <a:lnTo>
                    <a:pt x="77" y="73"/>
                  </a:lnTo>
                  <a:lnTo>
                    <a:pt x="73" y="83"/>
                  </a:lnTo>
                  <a:lnTo>
                    <a:pt x="67" y="90"/>
                  </a:lnTo>
                  <a:lnTo>
                    <a:pt x="61" y="98"/>
                  </a:lnTo>
                  <a:lnTo>
                    <a:pt x="56" y="102"/>
                  </a:lnTo>
                  <a:lnTo>
                    <a:pt x="48" y="106"/>
                  </a:lnTo>
                  <a:lnTo>
                    <a:pt x="40" y="106"/>
                  </a:lnTo>
                  <a:lnTo>
                    <a:pt x="33" y="106"/>
                  </a:lnTo>
                  <a:lnTo>
                    <a:pt x="25" y="102"/>
                  </a:lnTo>
                  <a:lnTo>
                    <a:pt x="17" y="98"/>
                  </a:lnTo>
                  <a:lnTo>
                    <a:pt x="12" y="90"/>
                  </a:lnTo>
                  <a:lnTo>
                    <a:pt x="8" y="83"/>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1" name="Freeform 43"/>
            <p:cNvSpPr>
              <a:spLocks noChangeAspect="1" noEditPoints="1"/>
            </p:cNvSpPr>
            <p:nvPr/>
          </p:nvSpPr>
          <p:spPr bwMode="auto">
            <a:xfrm>
              <a:off x="3225653" y="4063284"/>
              <a:ext cx="32608" cy="40286"/>
            </a:xfrm>
            <a:custGeom>
              <a:avLst/>
              <a:gdLst/>
              <a:ahLst/>
              <a:cxnLst>
                <a:cxn ang="0">
                  <a:pos x="0" y="42"/>
                </a:cxn>
                <a:cxn ang="0">
                  <a:pos x="6" y="23"/>
                </a:cxn>
                <a:cxn ang="0">
                  <a:pos x="17" y="8"/>
                </a:cxn>
                <a:cxn ang="0">
                  <a:pos x="31" y="0"/>
                </a:cxn>
                <a:cxn ang="0">
                  <a:pos x="46" y="0"/>
                </a:cxn>
                <a:cxn ang="0">
                  <a:pos x="62" y="8"/>
                </a:cxn>
                <a:cxn ang="0">
                  <a:pos x="71" y="23"/>
                </a:cxn>
                <a:cxn ang="0">
                  <a:pos x="77" y="42"/>
                </a:cxn>
                <a:cxn ang="0">
                  <a:pos x="77" y="63"/>
                </a:cxn>
                <a:cxn ang="0">
                  <a:pos x="71" y="83"/>
                </a:cxn>
                <a:cxn ang="0">
                  <a:pos x="62" y="98"/>
                </a:cxn>
                <a:cxn ang="0">
                  <a:pos x="46" y="106"/>
                </a:cxn>
                <a:cxn ang="0">
                  <a:pos x="31" y="106"/>
                </a:cxn>
                <a:cxn ang="0">
                  <a:pos x="17" y="98"/>
                </a:cxn>
                <a:cxn ang="0">
                  <a:pos x="6" y="83"/>
                </a:cxn>
                <a:cxn ang="0">
                  <a:pos x="0" y="63"/>
                </a:cxn>
                <a:cxn ang="0">
                  <a:pos x="10" y="54"/>
                </a:cxn>
                <a:cxn ang="0">
                  <a:pos x="14" y="67"/>
                </a:cxn>
                <a:cxn ang="0">
                  <a:pos x="19" y="81"/>
                </a:cxn>
                <a:cxn ang="0">
                  <a:pos x="29" y="88"/>
                </a:cxn>
                <a:cxn ang="0">
                  <a:pos x="39" y="92"/>
                </a:cxn>
                <a:cxn ang="0">
                  <a:pos x="50" y="88"/>
                </a:cxn>
                <a:cxn ang="0">
                  <a:pos x="60" y="81"/>
                </a:cxn>
                <a:cxn ang="0">
                  <a:pos x="65" y="67"/>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7" y="8"/>
                  </a:lnTo>
                  <a:lnTo>
                    <a:pt x="25" y="4"/>
                  </a:lnTo>
                  <a:lnTo>
                    <a:pt x="31" y="0"/>
                  </a:lnTo>
                  <a:lnTo>
                    <a:pt x="39" y="0"/>
                  </a:lnTo>
                  <a:lnTo>
                    <a:pt x="46" y="0"/>
                  </a:lnTo>
                  <a:lnTo>
                    <a:pt x="54" y="4"/>
                  </a:lnTo>
                  <a:lnTo>
                    <a:pt x="62" y="8"/>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7" y="98"/>
                  </a:lnTo>
                  <a:lnTo>
                    <a:pt x="12" y="90"/>
                  </a:lnTo>
                  <a:lnTo>
                    <a:pt x="6" y="83"/>
                  </a:lnTo>
                  <a:lnTo>
                    <a:pt x="4" y="73"/>
                  </a:lnTo>
                  <a:lnTo>
                    <a:pt x="0" y="63"/>
                  </a:lnTo>
                  <a:lnTo>
                    <a:pt x="0" y="54"/>
                  </a:lnTo>
                  <a:close/>
                  <a:moveTo>
                    <a:pt x="10" y="54"/>
                  </a:moveTo>
                  <a:lnTo>
                    <a:pt x="12" y="61"/>
                  </a:lnTo>
                  <a:lnTo>
                    <a:pt x="14" y="67"/>
                  </a:lnTo>
                  <a:lnTo>
                    <a:pt x="16" y="75"/>
                  </a:lnTo>
                  <a:lnTo>
                    <a:pt x="19" y="81"/>
                  </a:lnTo>
                  <a:lnTo>
                    <a:pt x="23" y="86"/>
                  </a:lnTo>
                  <a:lnTo>
                    <a:pt x="29" y="88"/>
                  </a:lnTo>
                  <a:lnTo>
                    <a:pt x="33" y="92"/>
                  </a:lnTo>
                  <a:lnTo>
                    <a:pt x="39" y="92"/>
                  </a:lnTo>
                  <a:lnTo>
                    <a:pt x="44" y="92"/>
                  </a:lnTo>
                  <a:lnTo>
                    <a:pt x="50" y="88"/>
                  </a:lnTo>
                  <a:lnTo>
                    <a:pt x="56" y="86"/>
                  </a:lnTo>
                  <a:lnTo>
                    <a:pt x="60" y="81"/>
                  </a:lnTo>
                  <a:lnTo>
                    <a:pt x="64" y="75"/>
                  </a:lnTo>
                  <a:lnTo>
                    <a:pt x="65" y="67"/>
                  </a:lnTo>
                  <a:lnTo>
                    <a:pt x="67" y="61"/>
                  </a:lnTo>
                  <a:lnTo>
                    <a:pt x="67" y="54"/>
                  </a:lnTo>
                  <a:lnTo>
                    <a:pt x="67" y="44"/>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2" name="Freeform 44"/>
            <p:cNvSpPr>
              <a:spLocks noChangeAspect="1" noEditPoints="1"/>
            </p:cNvSpPr>
            <p:nvPr/>
          </p:nvSpPr>
          <p:spPr bwMode="auto">
            <a:xfrm>
              <a:off x="2866309" y="4063288"/>
              <a:ext cx="32608" cy="39348"/>
            </a:xfrm>
            <a:custGeom>
              <a:avLst/>
              <a:gdLst/>
              <a:ahLst/>
              <a:cxnLst>
                <a:cxn ang="0">
                  <a:pos x="0" y="42"/>
                </a:cxn>
                <a:cxn ang="0">
                  <a:pos x="6" y="25"/>
                </a:cxn>
                <a:cxn ang="0">
                  <a:pos x="17" y="10"/>
                </a:cxn>
                <a:cxn ang="0">
                  <a:pos x="31" y="2"/>
                </a:cxn>
                <a:cxn ang="0">
                  <a:pos x="46" y="2"/>
                </a:cxn>
                <a:cxn ang="0">
                  <a:pos x="60" y="10"/>
                </a:cxn>
                <a:cxn ang="0">
                  <a:pos x="71" y="25"/>
                </a:cxn>
                <a:cxn ang="0">
                  <a:pos x="77" y="42"/>
                </a:cxn>
                <a:cxn ang="0">
                  <a:pos x="77" y="64"/>
                </a:cxn>
                <a:cxn ang="0">
                  <a:pos x="71" y="83"/>
                </a:cxn>
                <a:cxn ang="0">
                  <a:pos x="60" y="98"/>
                </a:cxn>
                <a:cxn ang="0">
                  <a:pos x="46" y="106"/>
                </a:cxn>
                <a:cxn ang="0">
                  <a:pos x="31" y="106"/>
                </a:cxn>
                <a:cxn ang="0">
                  <a:pos x="17" y="98"/>
                </a:cxn>
                <a:cxn ang="0">
                  <a:pos x="6" y="83"/>
                </a:cxn>
                <a:cxn ang="0">
                  <a:pos x="0" y="64"/>
                </a:cxn>
                <a:cxn ang="0">
                  <a:pos x="10" y="54"/>
                </a:cxn>
                <a:cxn ang="0">
                  <a:pos x="14" y="69"/>
                </a:cxn>
                <a:cxn ang="0">
                  <a:pos x="19" y="81"/>
                </a:cxn>
                <a:cxn ang="0">
                  <a:pos x="29" y="90"/>
                </a:cxn>
                <a:cxn ang="0">
                  <a:pos x="39" y="92"/>
                </a:cxn>
                <a:cxn ang="0">
                  <a:pos x="50" y="90"/>
                </a:cxn>
                <a:cxn ang="0">
                  <a:pos x="60" y="81"/>
                </a:cxn>
                <a:cxn ang="0">
                  <a:pos x="65" y="69"/>
                </a:cxn>
                <a:cxn ang="0">
                  <a:pos x="67" y="54"/>
                </a:cxn>
                <a:cxn ang="0">
                  <a:pos x="65" y="39"/>
                </a:cxn>
                <a:cxn ang="0">
                  <a:pos x="60" y="25"/>
                </a:cxn>
                <a:cxn ang="0">
                  <a:pos x="50" y="17"/>
                </a:cxn>
                <a:cxn ang="0">
                  <a:pos x="39" y="15"/>
                </a:cxn>
                <a:cxn ang="0">
                  <a:pos x="29" y="17"/>
                </a:cxn>
                <a:cxn ang="0">
                  <a:pos x="19" y="25"/>
                </a:cxn>
                <a:cxn ang="0">
                  <a:pos x="14" y="39"/>
                </a:cxn>
                <a:cxn ang="0">
                  <a:pos x="10" y="54"/>
                </a:cxn>
              </a:cxnLst>
              <a:rect l="0" t="0" r="r" b="b"/>
              <a:pathLst>
                <a:path w="79" h="108">
                  <a:moveTo>
                    <a:pt x="0" y="54"/>
                  </a:moveTo>
                  <a:lnTo>
                    <a:pt x="0" y="42"/>
                  </a:lnTo>
                  <a:lnTo>
                    <a:pt x="4" y="33"/>
                  </a:lnTo>
                  <a:lnTo>
                    <a:pt x="6" y="25"/>
                  </a:lnTo>
                  <a:lnTo>
                    <a:pt x="12" y="15"/>
                  </a:lnTo>
                  <a:lnTo>
                    <a:pt x="17" y="10"/>
                  </a:lnTo>
                  <a:lnTo>
                    <a:pt x="25" y="4"/>
                  </a:lnTo>
                  <a:lnTo>
                    <a:pt x="31" y="2"/>
                  </a:lnTo>
                  <a:lnTo>
                    <a:pt x="39" y="0"/>
                  </a:lnTo>
                  <a:lnTo>
                    <a:pt x="46" y="2"/>
                  </a:lnTo>
                  <a:lnTo>
                    <a:pt x="54" y="4"/>
                  </a:lnTo>
                  <a:lnTo>
                    <a:pt x="60" y="10"/>
                  </a:lnTo>
                  <a:lnTo>
                    <a:pt x="67" y="15"/>
                  </a:lnTo>
                  <a:lnTo>
                    <a:pt x="71" y="25"/>
                  </a:lnTo>
                  <a:lnTo>
                    <a:pt x="75" y="33"/>
                  </a:lnTo>
                  <a:lnTo>
                    <a:pt x="77" y="42"/>
                  </a:lnTo>
                  <a:lnTo>
                    <a:pt x="79" y="54"/>
                  </a:lnTo>
                  <a:lnTo>
                    <a:pt x="77" y="64"/>
                  </a:lnTo>
                  <a:lnTo>
                    <a:pt x="75" y="75"/>
                  </a:lnTo>
                  <a:lnTo>
                    <a:pt x="71" y="83"/>
                  </a:lnTo>
                  <a:lnTo>
                    <a:pt x="67" y="90"/>
                  </a:lnTo>
                  <a:lnTo>
                    <a:pt x="60" y="98"/>
                  </a:lnTo>
                  <a:lnTo>
                    <a:pt x="54" y="104"/>
                  </a:lnTo>
                  <a:lnTo>
                    <a:pt x="46" y="106"/>
                  </a:lnTo>
                  <a:lnTo>
                    <a:pt x="39" y="108"/>
                  </a:lnTo>
                  <a:lnTo>
                    <a:pt x="31" y="106"/>
                  </a:lnTo>
                  <a:lnTo>
                    <a:pt x="25" y="104"/>
                  </a:lnTo>
                  <a:lnTo>
                    <a:pt x="17" y="98"/>
                  </a:lnTo>
                  <a:lnTo>
                    <a:pt x="12" y="90"/>
                  </a:lnTo>
                  <a:lnTo>
                    <a:pt x="6" y="83"/>
                  </a:lnTo>
                  <a:lnTo>
                    <a:pt x="4" y="75"/>
                  </a:lnTo>
                  <a:lnTo>
                    <a:pt x="0" y="64"/>
                  </a:lnTo>
                  <a:lnTo>
                    <a:pt x="0" y="54"/>
                  </a:lnTo>
                  <a:close/>
                  <a:moveTo>
                    <a:pt x="10" y="54"/>
                  </a:moveTo>
                  <a:lnTo>
                    <a:pt x="12" y="62"/>
                  </a:lnTo>
                  <a:lnTo>
                    <a:pt x="14" y="69"/>
                  </a:lnTo>
                  <a:lnTo>
                    <a:pt x="16" y="75"/>
                  </a:lnTo>
                  <a:lnTo>
                    <a:pt x="19" y="81"/>
                  </a:lnTo>
                  <a:lnTo>
                    <a:pt x="23" y="87"/>
                  </a:lnTo>
                  <a:lnTo>
                    <a:pt x="29" y="90"/>
                  </a:lnTo>
                  <a:lnTo>
                    <a:pt x="33" y="92"/>
                  </a:lnTo>
                  <a:lnTo>
                    <a:pt x="39" y="92"/>
                  </a:lnTo>
                  <a:lnTo>
                    <a:pt x="44" y="92"/>
                  </a:lnTo>
                  <a:lnTo>
                    <a:pt x="50" y="90"/>
                  </a:lnTo>
                  <a:lnTo>
                    <a:pt x="56" y="87"/>
                  </a:lnTo>
                  <a:lnTo>
                    <a:pt x="60" y="81"/>
                  </a:lnTo>
                  <a:lnTo>
                    <a:pt x="63" y="75"/>
                  </a:lnTo>
                  <a:lnTo>
                    <a:pt x="65" y="69"/>
                  </a:lnTo>
                  <a:lnTo>
                    <a:pt x="67" y="62"/>
                  </a:lnTo>
                  <a:lnTo>
                    <a:pt x="67" y="54"/>
                  </a:lnTo>
                  <a:lnTo>
                    <a:pt x="67" y="46"/>
                  </a:lnTo>
                  <a:lnTo>
                    <a:pt x="65" y="39"/>
                  </a:lnTo>
                  <a:lnTo>
                    <a:pt x="63" y="33"/>
                  </a:lnTo>
                  <a:lnTo>
                    <a:pt x="60" y="25"/>
                  </a:lnTo>
                  <a:lnTo>
                    <a:pt x="56" y="21"/>
                  </a:lnTo>
                  <a:lnTo>
                    <a:pt x="50" y="17"/>
                  </a:lnTo>
                  <a:lnTo>
                    <a:pt x="44" y="15"/>
                  </a:lnTo>
                  <a:lnTo>
                    <a:pt x="39" y="15"/>
                  </a:lnTo>
                  <a:lnTo>
                    <a:pt x="33" y="15"/>
                  </a:lnTo>
                  <a:lnTo>
                    <a:pt x="29" y="17"/>
                  </a:lnTo>
                  <a:lnTo>
                    <a:pt x="23" y="21"/>
                  </a:lnTo>
                  <a:lnTo>
                    <a:pt x="19" y="25"/>
                  </a:lnTo>
                  <a:lnTo>
                    <a:pt x="16"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3" name="Freeform 45"/>
            <p:cNvSpPr>
              <a:spLocks noChangeAspect="1" noEditPoints="1"/>
            </p:cNvSpPr>
            <p:nvPr/>
          </p:nvSpPr>
          <p:spPr bwMode="auto">
            <a:xfrm>
              <a:off x="2490795" y="4044547"/>
              <a:ext cx="29645" cy="40286"/>
            </a:xfrm>
            <a:custGeom>
              <a:avLst/>
              <a:gdLst/>
              <a:ahLst/>
              <a:cxnLst>
                <a:cxn ang="0">
                  <a:pos x="0" y="42"/>
                </a:cxn>
                <a:cxn ang="0">
                  <a:pos x="6" y="25"/>
                </a:cxn>
                <a:cxn ang="0">
                  <a:pos x="17" y="10"/>
                </a:cxn>
                <a:cxn ang="0">
                  <a:pos x="31" y="2"/>
                </a:cxn>
                <a:cxn ang="0">
                  <a:pos x="46" y="2"/>
                </a:cxn>
                <a:cxn ang="0">
                  <a:pos x="59" y="10"/>
                </a:cxn>
                <a:cxn ang="0">
                  <a:pos x="71" y="25"/>
                </a:cxn>
                <a:cxn ang="0">
                  <a:pos x="77" y="42"/>
                </a:cxn>
                <a:cxn ang="0">
                  <a:pos x="77" y="63"/>
                </a:cxn>
                <a:cxn ang="0">
                  <a:pos x="71" y="83"/>
                </a:cxn>
                <a:cxn ang="0">
                  <a:pos x="59" y="98"/>
                </a:cxn>
                <a:cxn ang="0">
                  <a:pos x="46" y="106"/>
                </a:cxn>
                <a:cxn ang="0">
                  <a:pos x="31" y="106"/>
                </a:cxn>
                <a:cxn ang="0">
                  <a:pos x="17" y="98"/>
                </a:cxn>
                <a:cxn ang="0">
                  <a:pos x="6" y="83"/>
                </a:cxn>
                <a:cxn ang="0">
                  <a:pos x="0" y="63"/>
                </a:cxn>
                <a:cxn ang="0">
                  <a:pos x="10"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7"/>
                </a:cxn>
                <a:cxn ang="0">
                  <a:pos x="50" y="17"/>
                </a:cxn>
                <a:cxn ang="0">
                  <a:pos x="38" y="15"/>
                </a:cxn>
                <a:cxn ang="0">
                  <a:pos x="27" y="17"/>
                </a:cxn>
                <a:cxn ang="0">
                  <a:pos x="19" y="27"/>
                </a:cxn>
                <a:cxn ang="0">
                  <a:pos x="11" y="38"/>
                </a:cxn>
                <a:cxn ang="0">
                  <a:pos x="10" y="54"/>
                </a:cxn>
              </a:cxnLst>
              <a:rect l="0" t="0" r="r" b="b"/>
              <a:pathLst>
                <a:path w="77" h="108">
                  <a:moveTo>
                    <a:pt x="0" y="54"/>
                  </a:moveTo>
                  <a:lnTo>
                    <a:pt x="0" y="42"/>
                  </a:lnTo>
                  <a:lnTo>
                    <a:pt x="2" y="33"/>
                  </a:lnTo>
                  <a:lnTo>
                    <a:pt x="6" y="25"/>
                  </a:lnTo>
                  <a:lnTo>
                    <a:pt x="11" y="15"/>
                  </a:lnTo>
                  <a:lnTo>
                    <a:pt x="17" y="10"/>
                  </a:lnTo>
                  <a:lnTo>
                    <a:pt x="23" y="4"/>
                  </a:lnTo>
                  <a:lnTo>
                    <a:pt x="31" y="2"/>
                  </a:lnTo>
                  <a:lnTo>
                    <a:pt x="38" y="0"/>
                  </a:lnTo>
                  <a:lnTo>
                    <a:pt x="46" y="2"/>
                  </a:lnTo>
                  <a:lnTo>
                    <a:pt x="54" y="4"/>
                  </a:lnTo>
                  <a:lnTo>
                    <a:pt x="59" y="10"/>
                  </a:lnTo>
                  <a:lnTo>
                    <a:pt x="67" y="15"/>
                  </a:lnTo>
                  <a:lnTo>
                    <a:pt x="71" y="25"/>
                  </a:lnTo>
                  <a:lnTo>
                    <a:pt x="75" y="33"/>
                  </a:lnTo>
                  <a:lnTo>
                    <a:pt x="77" y="42"/>
                  </a:lnTo>
                  <a:lnTo>
                    <a:pt x="77" y="54"/>
                  </a:lnTo>
                  <a:lnTo>
                    <a:pt x="77" y="63"/>
                  </a:lnTo>
                  <a:lnTo>
                    <a:pt x="75" y="75"/>
                  </a:lnTo>
                  <a:lnTo>
                    <a:pt x="71" y="83"/>
                  </a:lnTo>
                  <a:lnTo>
                    <a:pt x="67" y="92"/>
                  </a:lnTo>
                  <a:lnTo>
                    <a:pt x="59" y="98"/>
                  </a:lnTo>
                  <a:lnTo>
                    <a:pt x="54" y="104"/>
                  </a:lnTo>
                  <a:lnTo>
                    <a:pt x="46" y="106"/>
                  </a:lnTo>
                  <a:lnTo>
                    <a:pt x="38" y="108"/>
                  </a:lnTo>
                  <a:lnTo>
                    <a:pt x="31" y="106"/>
                  </a:lnTo>
                  <a:lnTo>
                    <a:pt x="23" y="104"/>
                  </a:lnTo>
                  <a:lnTo>
                    <a:pt x="17" y="98"/>
                  </a:lnTo>
                  <a:lnTo>
                    <a:pt x="11" y="92"/>
                  </a:lnTo>
                  <a:lnTo>
                    <a:pt x="6" y="83"/>
                  </a:lnTo>
                  <a:lnTo>
                    <a:pt x="2" y="75"/>
                  </a:lnTo>
                  <a:lnTo>
                    <a:pt x="0" y="63"/>
                  </a:lnTo>
                  <a:lnTo>
                    <a:pt x="0" y="54"/>
                  </a:lnTo>
                  <a:close/>
                  <a:moveTo>
                    <a:pt x="10" y="54"/>
                  </a:moveTo>
                  <a:lnTo>
                    <a:pt x="11" y="62"/>
                  </a:lnTo>
                  <a:lnTo>
                    <a:pt x="11" y="69"/>
                  </a:lnTo>
                  <a:lnTo>
                    <a:pt x="15" y="75"/>
                  </a:lnTo>
                  <a:lnTo>
                    <a:pt x="19" y="81"/>
                  </a:lnTo>
                  <a:lnTo>
                    <a:pt x="23" y="87"/>
                  </a:lnTo>
                  <a:lnTo>
                    <a:pt x="27" y="90"/>
                  </a:lnTo>
                  <a:lnTo>
                    <a:pt x="33" y="92"/>
                  </a:lnTo>
                  <a:lnTo>
                    <a:pt x="38" y="92"/>
                  </a:lnTo>
                  <a:lnTo>
                    <a:pt x="44" y="92"/>
                  </a:lnTo>
                  <a:lnTo>
                    <a:pt x="50" y="90"/>
                  </a:lnTo>
                  <a:lnTo>
                    <a:pt x="54" y="87"/>
                  </a:lnTo>
                  <a:lnTo>
                    <a:pt x="59" y="81"/>
                  </a:lnTo>
                  <a:lnTo>
                    <a:pt x="63" y="75"/>
                  </a:lnTo>
                  <a:lnTo>
                    <a:pt x="65" y="69"/>
                  </a:lnTo>
                  <a:lnTo>
                    <a:pt x="67" y="62"/>
                  </a:lnTo>
                  <a:lnTo>
                    <a:pt x="67" y="54"/>
                  </a:lnTo>
                  <a:lnTo>
                    <a:pt x="67" y="46"/>
                  </a:lnTo>
                  <a:lnTo>
                    <a:pt x="65" y="38"/>
                  </a:lnTo>
                  <a:lnTo>
                    <a:pt x="63" y="33"/>
                  </a:lnTo>
                  <a:lnTo>
                    <a:pt x="59" y="27"/>
                  </a:lnTo>
                  <a:lnTo>
                    <a:pt x="54" y="21"/>
                  </a:lnTo>
                  <a:lnTo>
                    <a:pt x="50" y="17"/>
                  </a:lnTo>
                  <a:lnTo>
                    <a:pt x="44" y="15"/>
                  </a:lnTo>
                  <a:lnTo>
                    <a:pt x="38" y="15"/>
                  </a:lnTo>
                  <a:lnTo>
                    <a:pt x="33" y="15"/>
                  </a:lnTo>
                  <a:lnTo>
                    <a:pt x="27" y="17"/>
                  </a:lnTo>
                  <a:lnTo>
                    <a:pt x="23" y="21"/>
                  </a:lnTo>
                  <a:lnTo>
                    <a:pt x="19" y="27"/>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4" name="Freeform 46"/>
            <p:cNvSpPr>
              <a:spLocks noChangeAspect="1" noEditPoints="1"/>
            </p:cNvSpPr>
            <p:nvPr/>
          </p:nvSpPr>
          <p:spPr bwMode="auto">
            <a:xfrm>
              <a:off x="3592184" y="3935531"/>
              <a:ext cx="32608" cy="40286"/>
            </a:xfrm>
            <a:custGeom>
              <a:avLst/>
              <a:gdLst/>
              <a:ahLst/>
              <a:cxnLst>
                <a:cxn ang="0">
                  <a:pos x="0" y="44"/>
                </a:cxn>
                <a:cxn ang="0">
                  <a:pos x="6" y="24"/>
                </a:cxn>
                <a:cxn ang="0">
                  <a:pos x="18" y="9"/>
                </a:cxn>
                <a:cxn ang="0">
                  <a:pos x="31" y="1"/>
                </a:cxn>
                <a:cxn ang="0">
                  <a:pos x="46" y="1"/>
                </a:cxn>
                <a:cxn ang="0">
                  <a:pos x="60" y="9"/>
                </a:cxn>
                <a:cxn ang="0">
                  <a:pos x="71" y="24"/>
                </a:cxn>
                <a:cxn ang="0">
                  <a:pos x="77" y="44"/>
                </a:cxn>
                <a:cxn ang="0">
                  <a:pos x="77" y="65"/>
                </a:cxn>
                <a:cxn ang="0">
                  <a:pos x="71" y="82"/>
                </a:cxn>
                <a:cxn ang="0">
                  <a:pos x="60" y="98"/>
                </a:cxn>
                <a:cxn ang="0">
                  <a:pos x="46" y="105"/>
                </a:cxn>
                <a:cxn ang="0">
                  <a:pos x="31" y="105"/>
                </a:cxn>
                <a:cxn ang="0">
                  <a:pos x="18" y="98"/>
                </a:cxn>
                <a:cxn ang="0">
                  <a:pos x="6" y="82"/>
                </a:cxn>
                <a:cxn ang="0">
                  <a:pos x="0" y="65"/>
                </a:cxn>
                <a:cxn ang="0">
                  <a:pos x="10" y="53"/>
                </a:cxn>
                <a:cxn ang="0">
                  <a:pos x="12" y="69"/>
                </a:cxn>
                <a:cxn ang="0">
                  <a:pos x="18" y="82"/>
                </a:cxn>
                <a:cxn ang="0">
                  <a:pos x="27" y="90"/>
                </a:cxn>
                <a:cxn ang="0">
                  <a:pos x="39" y="92"/>
                </a:cxn>
                <a:cxn ang="0">
                  <a:pos x="50" y="90"/>
                </a:cxn>
                <a:cxn ang="0">
                  <a:pos x="58" y="82"/>
                </a:cxn>
                <a:cxn ang="0">
                  <a:pos x="66" y="69"/>
                </a:cxn>
                <a:cxn ang="0">
                  <a:pos x="68" y="53"/>
                </a:cxn>
                <a:cxn ang="0">
                  <a:pos x="66" y="38"/>
                </a:cxn>
                <a:cxn ang="0">
                  <a:pos x="58" y="26"/>
                </a:cxn>
                <a:cxn ang="0">
                  <a:pos x="50" y="17"/>
                </a:cxn>
                <a:cxn ang="0">
                  <a:pos x="39" y="15"/>
                </a:cxn>
                <a:cxn ang="0">
                  <a:pos x="27" y="17"/>
                </a:cxn>
                <a:cxn ang="0">
                  <a:pos x="18" y="26"/>
                </a:cxn>
                <a:cxn ang="0">
                  <a:pos x="12" y="38"/>
                </a:cxn>
                <a:cxn ang="0">
                  <a:pos x="10" y="53"/>
                </a:cxn>
              </a:cxnLst>
              <a:rect l="0" t="0" r="r" b="b"/>
              <a:pathLst>
                <a:path w="77" h="107">
                  <a:moveTo>
                    <a:pt x="0" y="53"/>
                  </a:moveTo>
                  <a:lnTo>
                    <a:pt x="0" y="44"/>
                  </a:lnTo>
                  <a:lnTo>
                    <a:pt x="2" y="32"/>
                  </a:lnTo>
                  <a:lnTo>
                    <a:pt x="6" y="24"/>
                  </a:lnTo>
                  <a:lnTo>
                    <a:pt x="10" y="17"/>
                  </a:lnTo>
                  <a:lnTo>
                    <a:pt x="18" y="9"/>
                  </a:lnTo>
                  <a:lnTo>
                    <a:pt x="23" y="3"/>
                  </a:lnTo>
                  <a:lnTo>
                    <a:pt x="31" y="1"/>
                  </a:lnTo>
                  <a:lnTo>
                    <a:pt x="39" y="0"/>
                  </a:lnTo>
                  <a:lnTo>
                    <a:pt x="46" y="1"/>
                  </a:lnTo>
                  <a:lnTo>
                    <a:pt x="54" y="3"/>
                  </a:lnTo>
                  <a:lnTo>
                    <a:pt x="60" y="9"/>
                  </a:lnTo>
                  <a:lnTo>
                    <a:pt x="66" y="17"/>
                  </a:lnTo>
                  <a:lnTo>
                    <a:pt x="71" y="24"/>
                  </a:lnTo>
                  <a:lnTo>
                    <a:pt x="75" y="32"/>
                  </a:lnTo>
                  <a:lnTo>
                    <a:pt x="77" y="44"/>
                  </a:lnTo>
                  <a:lnTo>
                    <a:pt x="77" y="53"/>
                  </a:lnTo>
                  <a:lnTo>
                    <a:pt x="77" y="65"/>
                  </a:lnTo>
                  <a:lnTo>
                    <a:pt x="75" y="74"/>
                  </a:lnTo>
                  <a:lnTo>
                    <a:pt x="71" y="82"/>
                  </a:lnTo>
                  <a:lnTo>
                    <a:pt x="66" y="92"/>
                  </a:lnTo>
                  <a:lnTo>
                    <a:pt x="60" y="98"/>
                  </a:lnTo>
                  <a:lnTo>
                    <a:pt x="54" y="103"/>
                  </a:lnTo>
                  <a:lnTo>
                    <a:pt x="46" y="105"/>
                  </a:lnTo>
                  <a:lnTo>
                    <a:pt x="39" y="107"/>
                  </a:lnTo>
                  <a:lnTo>
                    <a:pt x="31" y="105"/>
                  </a:lnTo>
                  <a:lnTo>
                    <a:pt x="23" y="103"/>
                  </a:lnTo>
                  <a:lnTo>
                    <a:pt x="18" y="98"/>
                  </a:lnTo>
                  <a:lnTo>
                    <a:pt x="10" y="92"/>
                  </a:lnTo>
                  <a:lnTo>
                    <a:pt x="6" y="82"/>
                  </a:lnTo>
                  <a:lnTo>
                    <a:pt x="2" y="74"/>
                  </a:lnTo>
                  <a:lnTo>
                    <a:pt x="0" y="65"/>
                  </a:lnTo>
                  <a:lnTo>
                    <a:pt x="0" y="53"/>
                  </a:lnTo>
                  <a:close/>
                  <a:moveTo>
                    <a:pt x="10" y="53"/>
                  </a:moveTo>
                  <a:lnTo>
                    <a:pt x="10" y="61"/>
                  </a:lnTo>
                  <a:lnTo>
                    <a:pt x="12" y="69"/>
                  </a:lnTo>
                  <a:lnTo>
                    <a:pt x="14" y="74"/>
                  </a:lnTo>
                  <a:lnTo>
                    <a:pt x="18" y="82"/>
                  </a:lnTo>
                  <a:lnTo>
                    <a:pt x="23" y="86"/>
                  </a:lnTo>
                  <a:lnTo>
                    <a:pt x="27" y="90"/>
                  </a:lnTo>
                  <a:lnTo>
                    <a:pt x="33" y="92"/>
                  </a:lnTo>
                  <a:lnTo>
                    <a:pt x="39" y="92"/>
                  </a:lnTo>
                  <a:lnTo>
                    <a:pt x="45" y="92"/>
                  </a:lnTo>
                  <a:lnTo>
                    <a:pt x="50" y="90"/>
                  </a:lnTo>
                  <a:lnTo>
                    <a:pt x="54" y="86"/>
                  </a:lnTo>
                  <a:lnTo>
                    <a:pt x="58" y="82"/>
                  </a:lnTo>
                  <a:lnTo>
                    <a:pt x="62" y="74"/>
                  </a:lnTo>
                  <a:lnTo>
                    <a:pt x="66" y="69"/>
                  </a:lnTo>
                  <a:lnTo>
                    <a:pt x="66" y="61"/>
                  </a:lnTo>
                  <a:lnTo>
                    <a:pt x="68" y="53"/>
                  </a:lnTo>
                  <a:lnTo>
                    <a:pt x="66" y="46"/>
                  </a:lnTo>
                  <a:lnTo>
                    <a:pt x="66" y="38"/>
                  </a:lnTo>
                  <a:lnTo>
                    <a:pt x="62" y="32"/>
                  </a:lnTo>
                  <a:lnTo>
                    <a:pt x="58" y="26"/>
                  </a:lnTo>
                  <a:lnTo>
                    <a:pt x="54" y="21"/>
                  </a:lnTo>
                  <a:lnTo>
                    <a:pt x="50" y="17"/>
                  </a:lnTo>
                  <a:lnTo>
                    <a:pt x="45" y="15"/>
                  </a:lnTo>
                  <a:lnTo>
                    <a:pt x="39" y="15"/>
                  </a:lnTo>
                  <a:lnTo>
                    <a:pt x="33" y="15"/>
                  </a:lnTo>
                  <a:lnTo>
                    <a:pt x="27" y="17"/>
                  </a:lnTo>
                  <a:lnTo>
                    <a:pt x="23" y="21"/>
                  </a:lnTo>
                  <a:lnTo>
                    <a:pt x="18" y="26"/>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5" name="Freeform 47"/>
            <p:cNvSpPr>
              <a:spLocks noChangeAspect="1" noEditPoints="1"/>
            </p:cNvSpPr>
            <p:nvPr/>
          </p:nvSpPr>
          <p:spPr bwMode="auto">
            <a:xfrm>
              <a:off x="3455633" y="3829922"/>
              <a:ext cx="32608" cy="40286"/>
            </a:xfrm>
            <a:custGeom>
              <a:avLst/>
              <a:gdLst/>
              <a:ahLst/>
              <a:cxnLst>
                <a:cxn ang="0">
                  <a:pos x="2" y="42"/>
                </a:cxn>
                <a:cxn ang="0">
                  <a:pos x="8" y="23"/>
                </a:cxn>
                <a:cxn ang="0">
                  <a:pos x="18" y="7"/>
                </a:cxn>
                <a:cxn ang="0">
                  <a:pos x="33" y="0"/>
                </a:cxn>
                <a:cxn ang="0">
                  <a:pos x="48" y="0"/>
                </a:cxn>
                <a:cxn ang="0">
                  <a:pos x="62" y="7"/>
                </a:cxn>
                <a:cxn ang="0">
                  <a:pos x="73" y="23"/>
                </a:cxn>
                <a:cxn ang="0">
                  <a:pos x="79" y="42"/>
                </a:cxn>
                <a:cxn ang="0">
                  <a:pos x="79" y="63"/>
                </a:cxn>
                <a:cxn ang="0">
                  <a:pos x="73" y="82"/>
                </a:cxn>
                <a:cxn ang="0">
                  <a:pos x="62" y="96"/>
                </a:cxn>
                <a:cxn ang="0">
                  <a:pos x="48" y="103"/>
                </a:cxn>
                <a:cxn ang="0">
                  <a:pos x="33" y="103"/>
                </a:cxn>
                <a:cxn ang="0">
                  <a:pos x="18" y="96"/>
                </a:cxn>
                <a:cxn ang="0">
                  <a:pos x="8" y="82"/>
                </a:cxn>
                <a:cxn ang="0">
                  <a:pos x="2" y="63"/>
                </a:cxn>
                <a:cxn ang="0">
                  <a:pos x="12" y="51"/>
                </a:cxn>
                <a:cxn ang="0">
                  <a:pos x="14" y="67"/>
                </a:cxn>
                <a:cxn ang="0">
                  <a:pos x="20" y="80"/>
                </a:cxn>
                <a:cxn ang="0">
                  <a:pos x="29" y="88"/>
                </a:cxn>
                <a:cxn ang="0">
                  <a:pos x="41" y="92"/>
                </a:cxn>
                <a:cxn ang="0">
                  <a:pos x="50" y="88"/>
                </a:cxn>
                <a:cxn ang="0">
                  <a:pos x="60" y="80"/>
                </a:cxn>
                <a:cxn ang="0">
                  <a:pos x="67" y="67"/>
                </a:cxn>
                <a:cxn ang="0">
                  <a:pos x="69" y="51"/>
                </a:cxn>
                <a:cxn ang="0">
                  <a:pos x="67" y="38"/>
                </a:cxn>
                <a:cxn ang="0">
                  <a:pos x="60" y="25"/>
                </a:cxn>
                <a:cxn ang="0">
                  <a:pos x="50" y="15"/>
                </a:cxn>
                <a:cxn ang="0">
                  <a:pos x="41" y="13"/>
                </a:cxn>
                <a:cxn ang="0">
                  <a:pos x="29" y="15"/>
                </a:cxn>
                <a:cxn ang="0">
                  <a:pos x="20" y="25"/>
                </a:cxn>
                <a:cxn ang="0">
                  <a:pos x="14" y="38"/>
                </a:cxn>
                <a:cxn ang="0">
                  <a:pos x="12" y="51"/>
                </a:cxn>
              </a:cxnLst>
              <a:rect l="0" t="0" r="r" b="b"/>
              <a:pathLst>
                <a:path w="79" h="105">
                  <a:moveTo>
                    <a:pt x="0" y="51"/>
                  </a:moveTo>
                  <a:lnTo>
                    <a:pt x="2" y="42"/>
                  </a:lnTo>
                  <a:lnTo>
                    <a:pt x="4" y="32"/>
                  </a:lnTo>
                  <a:lnTo>
                    <a:pt x="8" y="23"/>
                  </a:lnTo>
                  <a:lnTo>
                    <a:pt x="12" y="15"/>
                  </a:lnTo>
                  <a:lnTo>
                    <a:pt x="18" y="7"/>
                  </a:lnTo>
                  <a:lnTo>
                    <a:pt x="25" y="3"/>
                  </a:lnTo>
                  <a:lnTo>
                    <a:pt x="33" y="0"/>
                  </a:lnTo>
                  <a:lnTo>
                    <a:pt x="41" y="0"/>
                  </a:lnTo>
                  <a:lnTo>
                    <a:pt x="48" y="0"/>
                  </a:lnTo>
                  <a:lnTo>
                    <a:pt x="54" y="3"/>
                  </a:lnTo>
                  <a:lnTo>
                    <a:pt x="62" y="7"/>
                  </a:lnTo>
                  <a:lnTo>
                    <a:pt x="67" y="15"/>
                  </a:lnTo>
                  <a:lnTo>
                    <a:pt x="73" y="23"/>
                  </a:lnTo>
                  <a:lnTo>
                    <a:pt x="75" y="32"/>
                  </a:lnTo>
                  <a:lnTo>
                    <a:pt x="79" y="42"/>
                  </a:lnTo>
                  <a:lnTo>
                    <a:pt x="79" y="51"/>
                  </a:lnTo>
                  <a:lnTo>
                    <a:pt x="79" y="63"/>
                  </a:lnTo>
                  <a:lnTo>
                    <a:pt x="75" y="73"/>
                  </a:lnTo>
                  <a:lnTo>
                    <a:pt x="73" y="82"/>
                  </a:lnTo>
                  <a:lnTo>
                    <a:pt x="67" y="90"/>
                  </a:lnTo>
                  <a:lnTo>
                    <a:pt x="62" y="96"/>
                  </a:lnTo>
                  <a:lnTo>
                    <a:pt x="54" y="101"/>
                  </a:lnTo>
                  <a:lnTo>
                    <a:pt x="48" y="103"/>
                  </a:lnTo>
                  <a:lnTo>
                    <a:pt x="41" y="105"/>
                  </a:lnTo>
                  <a:lnTo>
                    <a:pt x="33" y="103"/>
                  </a:lnTo>
                  <a:lnTo>
                    <a:pt x="25" y="101"/>
                  </a:lnTo>
                  <a:lnTo>
                    <a:pt x="18" y="96"/>
                  </a:lnTo>
                  <a:lnTo>
                    <a:pt x="12" y="90"/>
                  </a:lnTo>
                  <a:lnTo>
                    <a:pt x="8" y="82"/>
                  </a:lnTo>
                  <a:lnTo>
                    <a:pt x="4" y="73"/>
                  </a:lnTo>
                  <a:lnTo>
                    <a:pt x="2" y="63"/>
                  </a:lnTo>
                  <a:lnTo>
                    <a:pt x="0" y="51"/>
                  </a:lnTo>
                  <a:close/>
                  <a:moveTo>
                    <a:pt x="12" y="51"/>
                  </a:moveTo>
                  <a:lnTo>
                    <a:pt x="12" y="59"/>
                  </a:lnTo>
                  <a:lnTo>
                    <a:pt x="14" y="67"/>
                  </a:lnTo>
                  <a:lnTo>
                    <a:pt x="16" y="75"/>
                  </a:lnTo>
                  <a:lnTo>
                    <a:pt x="20" y="80"/>
                  </a:lnTo>
                  <a:lnTo>
                    <a:pt x="23" y="84"/>
                  </a:lnTo>
                  <a:lnTo>
                    <a:pt x="29" y="88"/>
                  </a:lnTo>
                  <a:lnTo>
                    <a:pt x="35" y="90"/>
                  </a:lnTo>
                  <a:lnTo>
                    <a:pt x="41" y="92"/>
                  </a:lnTo>
                  <a:lnTo>
                    <a:pt x="46" y="90"/>
                  </a:lnTo>
                  <a:lnTo>
                    <a:pt x="50" y="88"/>
                  </a:lnTo>
                  <a:lnTo>
                    <a:pt x="56" y="84"/>
                  </a:lnTo>
                  <a:lnTo>
                    <a:pt x="60" y="80"/>
                  </a:lnTo>
                  <a:lnTo>
                    <a:pt x="64" y="75"/>
                  </a:lnTo>
                  <a:lnTo>
                    <a:pt x="67" y="67"/>
                  </a:lnTo>
                  <a:lnTo>
                    <a:pt x="67" y="59"/>
                  </a:lnTo>
                  <a:lnTo>
                    <a:pt x="69" y="51"/>
                  </a:lnTo>
                  <a:lnTo>
                    <a:pt x="67" y="44"/>
                  </a:lnTo>
                  <a:lnTo>
                    <a:pt x="67" y="38"/>
                  </a:lnTo>
                  <a:lnTo>
                    <a:pt x="64" y="30"/>
                  </a:lnTo>
                  <a:lnTo>
                    <a:pt x="60" y="25"/>
                  </a:lnTo>
                  <a:lnTo>
                    <a:pt x="56" y="19"/>
                  </a:lnTo>
                  <a:lnTo>
                    <a:pt x="50" y="15"/>
                  </a:lnTo>
                  <a:lnTo>
                    <a:pt x="46" y="13"/>
                  </a:lnTo>
                  <a:lnTo>
                    <a:pt x="41" y="13"/>
                  </a:lnTo>
                  <a:lnTo>
                    <a:pt x="35" y="13"/>
                  </a:lnTo>
                  <a:lnTo>
                    <a:pt x="29" y="15"/>
                  </a:lnTo>
                  <a:lnTo>
                    <a:pt x="23" y="19"/>
                  </a:lnTo>
                  <a:lnTo>
                    <a:pt x="20" y="25"/>
                  </a:lnTo>
                  <a:lnTo>
                    <a:pt x="16" y="30"/>
                  </a:lnTo>
                  <a:lnTo>
                    <a:pt x="14" y="38"/>
                  </a:lnTo>
                  <a:lnTo>
                    <a:pt x="12" y="44"/>
                  </a:lnTo>
                  <a:lnTo>
                    <a:pt x="12"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6" name="Freeform 48"/>
            <p:cNvSpPr>
              <a:spLocks noChangeAspect="1" noEditPoints="1"/>
            </p:cNvSpPr>
            <p:nvPr/>
          </p:nvSpPr>
          <p:spPr bwMode="auto">
            <a:xfrm>
              <a:off x="3344237" y="3734533"/>
              <a:ext cx="29645"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6"/>
                </a:cxn>
                <a:cxn ang="0">
                  <a:pos x="46" y="105"/>
                </a:cxn>
                <a:cxn ang="0">
                  <a:pos x="31" y="105"/>
                </a:cxn>
                <a:cxn ang="0">
                  <a:pos x="17" y="96"/>
                </a:cxn>
                <a:cxn ang="0">
                  <a:pos x="6" y="82"/>
                </a:cxn>
                <a:cxn ang="0">
                  <a:pos x="0" y="63"/>
                </a:cxn>
                <a:cxn ang="0">
                  <a:pos x="10" y="52"/>
                </a:cxn>
                <a:cxn ang="0">
                  <a:pos x="12" y="67"/>
                </a:cxn>
                <a:cxn ang="0">
                  <a:pos x="19" y="81"/>
                </a:cxn>
                <a:cxn ang="0">
                  <a:pos x="27" y="88"/>
                </a:cxn>
                <a:cxn ang="0">
                  <a:pos x="38" y="92"/>
                </a:cxn>
                <a:cxn ang="0">
                  <a:pos x="50" y="88"/>
                </a:cxn>
                <a:cxn ang="0">
                  <a:pos x="59" y="81"/>
                </a:cxn>
                <a:cxn ang="0">
                  <a:pos x="65" y="67"/>
                </a:cxn>
                <a:cxn ang="0">
                  <a:pos x="67" y="52"/>
                </a:cxn>
                <a:cxn ang="0">
                  <a:pos x="65" y="38"/>
                </a:cxn>
                <a:cxn ang="0">
                  <a:pos x="59" y="25"/>
                </a:cxn>
                <a:cxn ang="0">
                  <a:pos x="50" y="15"/>
                </a:cxn>
                <a:cxn ang="0">
                  <a:pos x="38" y="13"/>
                </a:cxn>
                <a:cxn ang="0">
                  <a:pos x="27" y="15"/>
                </a:cxn>
                <a:cxn ang="0">
                  <a:pos x="19" y="25"/>
                </a:cxn>
                <a:cxn ang="0">
                  <a:pos x="12" y="38"/>
                </a:cxn>
                <a:cxn ang="0">
                  <a:pos x="10" y="52"/>
                </a:cxn>
              </a:cxnLst>
              <a:rect l="0" t="0" r="r" b="b"/>
              <a:pathLst>
                <a:path w="77" h="105">
                  <a:moveTo>
                    <a:pt x="0" y="52"/>
                  </a:moveTo>
                  <a:lnTo>
                    <a:pt x="0" y="42"/>
                  </a:lnTo>
                  <a:lnTo>
                    <a:pt x="2" y="32"/>
                  </a:lnTo>
                  <a:lnTo>
                    <a:pt x="6" y="23"/>
                  </a:lnTo>
                  <a:lnTo>
                    <a:pt x="12" y="15"/>
                  </a:lnTo>
                  <a:lnTo>
                    <a:pt x="17" y="7"/>
                  </a:lnTo>
                  <a:lnTo>
                    <a:pt x="23" y="4"/>
                  </a:lnTo>
                  <a:lnTo>
                    <a:pt x="31" y="0"/>
                  </a:lnTo>
                  <a:lnTo>
                    <a:pt x="38" y="0"/>
                  </a:lnTo>
                  <a:lnTo>
                    <a:pt x="46" y="0"/>
                  </a:lnTo>
                  <a:lnTo>
                    <a:pt x="54" y="4"/>
                  </a:lnTo>
                  <a:lnTo>
                    <a:pt x="59" y="7"/>
                  </a:lnTo>
                  <a:lnTo>
                    <a:pt x="65" y="15"/>
                  </a:lnTo>
                  <a:lnTo>
                    <a:pt x="71" y="23"/>
                  </a:lnTo>
                  <a:lnTo>
                    <a:pt x="75" y="32"/>
                  </a:lnTo>
                  <a:lnTo>
                    <a:pt x="77" y="42"/>
                  </a:lnTo>
                  <a:lnTo>
                    <a:pt x="77" y="52"/>
                  </a:lnTo>
                  <a:lnTo>
                    <a:pt x="77" y="63"/>
                  </a:lnTo>
                  <a:lnTo>
                    <a:pt x="75" y="73"/>
                  </a:lnTo>
                  <a:lnTo>
                    <a:pt x="71" y="82"/>
                  </a:lnTo>
                  <a:lnTo>
                    <a:pt x="65" y="90"/>
                  </a:lnTo>
                  <a:lnTo>
                    <a:pt x="59" y="96"/>
                  </a:lnTo>
                  <a:lnTo>
                    <a:pt x="54" y="102"/>
                  </a:lnTo>
                  <a:lnTo>
                    <a:pt x="46" y="105"/>
                  </a:lnTo>
                  <a:lnTo>
                    <a:pt x="38" y="105"/>
                  </a:lnTo>
                  <a:lnTo>
                    <a:pt x="31" y="105"/>
                  </a:lnTo>
                  <a:lnTo>
                    <a:pt x="23" y="102"/>
                  </a:lnTo>
                  <a:lnTo>
                    <a:pt x="17" y="96"/>
                  </a:lnTo>
                  <a:lnTo>
                    <a:pt x="12" y="90"/>
                  </a:lnTo>
                  <a:lnTo>
                    <a:pt x="6" y="82"/>
                  </a:lnTo>
                  <a:lnTo>
                    <a:pt x="2" y="73"/>
                  </a:lnTo>
                  <a:lnTo>
                    <a:pt x="0" y="63"/>
                  </a:lnTo>
                  <a:lnTo>
                    <a:pt x="0" y="52"/>
                  </a:lnTo>
                  <a:close/>
                  <a:moveTo>
                    <a:pt x="10" y="52"/>
                  </a:moveTo>
                  <a:lnTo>
                    <a:pt x="12" y="59"/>
                  </a:lnTo>
                  <a:lnTo>
                    <a:pt x="12" y="67"/>
                  </a:lnTo>
                  <a:lnTo>
                    <a:pt x="15" y="75"/>
                  </a:lnTo>
                  <a:lnTo>
                    <a:pt x="19" y="81"/>
                  </a:lnTo>
                  <a:lnTo>
                    <a:pt x="23" y="84"/>
                  </a:lnTo>
                  <a:lnTo>
                    <a:pt x="27" y="88"/>
                  </a:lnTo>
                  <a:lnTo>
                    <a:pt x="33" y="90"/>
                  </a:lnTo>
                  <a:lnTo>
                    <a:pt x="38" y="92"/>
                  </a:lnTo>
                  <a:lnTo>
                    <a:pt x="44" y="90"/>
                  </a:lnTo>
                  <a:lnTo>
                    <a:pt x="50" y="88"/>
                  </a:lnTo>
                  <a:lnTo>
                    <a:pt x="54" y="84"/>
                  </a:lnTo>
                  <a:lnTo>
                    <a:pt x="59" y="81"/>
                  </a:lnTo>
                  <a:lnTo>
                    <a:pt x="63" y="75"/>
                  </a:lnTo>
                  <a:lnTo>
                    <a:pt x="65" y="67"/>
                  </a:lnTo>
                  <a:lnTo>
                    <a:pt x="67" y="59"/>
                  </a:lnTo>
                  <a:lnTo>
                    <a:pt x="67" y="52"/>
                  </a:lnTo>
                  <a:lnTo>
                    <a:pt x="67" y="44"/>
                  </a:lnTo>
                  <a:lnTo>
                    <a:pt x="65" y="38"/>
                  </a:lnTo>
                  <a:lnTo>
                    <a:pt x="63" y="31"/>
                  </a:lnTo>
                  <a:lnTo>
                    <a:pt x="59"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7" name="Freeform 49"/>
            <p:cNvSpPr>
              <a:spLocks noChangeAspect="1" noEditPoints="1"/>
            </p:cNvSpPr>
            <p:nvPr/>
          </p:nvSpPr>
          <p:spPr bwMode="auto">
            <a:xfrm>
              <a:off x="3487974" y="3637440"/>
              <a:ext cx="32608" cy="40286"/>
            </a:xfrm>
            <a:custGeom>
              <a:avLst/>
              <a:gdLst/>
              <a:ahLst/>
              <a:cxnLst>
                <a:cxn ang="0">
                  <a:pos x="0" y="44"/>
                </a:cxn>
                <a:cxn ang="0">
                  <a:pos x="6" y="25"/>
                </a:cxn>
                <a:cxn ang="0">
                  <a:pos x="17" y="10"/>
                </a:cxn>
                <a:cxn ang="0">
                  <a:pos x="31" y="2"/>
                </a:cxn>
                <a:cxn ang="0">
                  <a:pos x="46" y="2"/>
                </a:cxn>
                <a:cxn ang="0">
                  <a:pos x="62" y="10"/>
                </a:cxn>
                <a:cxn ang="0">
                  <a:pos x="71" y="25"/>
                </a:cxn>
                <a:cxn ang="0">
                  <a:pos x="77" y="44"/>
                </a:cxn>
                <a:cxn ang="0">
                  <a:pos x="77" y="65"/>
                </a:cxn>
                <a:cxn ang="0">
                  <a:pos x="71" y="83"/>
                </a:cxn>
                <a:cxn ang="0">
                  <a:pos x="62" y="98"/>
                </a:cxn>
                <a:cxn ang="0">
                  <a:pos x="46" y="106"/>
                </a:cxn>
                <a:cxn ang="0">
                  <a:pos x="31" y="106"/>
                </a:cxn>
                <a:cxn ang="0">
                  <a:pos x="17" y="98"/>
                </a:cxn>
                <a:cxn ang="0">
                  <a:pos x="6" y="83"/>
                </a:cxn>
                <a:cxn ang="0">
                  <a:pos x="0" y="65"/>
                </a:cxn>
                <a:cxn ang="0">
                  <a:pos x="10" y="54"/>
                </a:cxn>
                <a:cxn ang="0">
                  <a:pos x="12" y="69"/>
                </a:cxn>
                <a:cxn ang="0">
                  <a:pos x="19" y="83"/>
                </a:cxn>
                <a:cxn ang="0">
                  <a:pos x="29" y="90"/>
                </a:cxn>
                <a:cxn ang="0">
                  <a:pos x="39" y="92"/>
                </a:cxn>
                <a:cxn ang="0">
                  <a:pos x="50" y="90"/>
                </a:cxn>
                <a:cxn ang="0">
                  <a:pos x="60" y="83"/>
                </a:cxn>
                <a:cxn ang="0">
                  <a:pos x="65" y="69"/>
                </a:cxn>
                <a:cxn ang="0">
                  <a:pos x="67" y="54"/>
                </a:cxn>
                <a:cxn ang="0">
                  <a:pos x="65" y="38"/>
                </a:cxn>
                <a:cxn ang="0">
                  <a:pos x="60" y="27"/>
                </a:cxn>
                <a:cxn ang="0">
                  <a:pos x="50" y="17"/>
                </a:cxn>
                <a:cxn ang="0">
                  <a:pos x="39" y="15"/>
                </a:cxn>
                <a:cxn ang="0">
                  <a:pos x="29" y="17"/>
                </a:cxn>
                <a:cxn ang="0">
                  <a:pos x="19" y="27"/>
                </a:cxn>
                <a:cxn ang="0">
                  <a:pos x="12" y="38"/>
                </a:cxn>
                <a:cxn ang="0">
                  <a:pos x="10" y="54"/>
                </a:cxn>
              </a:cxnLst>
              <a:rect l="0" t="0" r="r" b="b"/>
              <a:pathLst>
                <a:path w="77" h="108">
                  <a:moveTo>
                    <a:pt x="0" y="54"/>
                  </a:moveTo>
                  <a:lnTo>
                    <a:pt x="0" y="44"/>
                  </a:lnTo>
                  <a:lnTo>
                    <a:pt x="2" y="35"/>
                  </a:lnTo>
                  <a:lnTo>
                    <a:pt x="6" y="25"/>
                  </a:lnTo>
                  <a:lnTo>
                    <a:pt x="12" y="15"/>
                  </a:lnTo>
                  <a:lnTo>
                    <a:pt x="17" y="10"/>
                  </a:lnTo>
                  <a:lnTo>
                    <a:pt x="23" y="4"/>
                  </a:lnTo>
                  <a:lnTo>
                    <a:pt x="31" y="2"/>
                  </a:lnTo>
                  <a:lnTo>
                    <a:pt x="39" y="0"/>
                  </a:lnTo>
                  <a:lnTo>
                    <a:pt x="46" y="2"/>
                  </a:lnTo>
                  <a:lnTo>
                    <a:pt x="54" y="4"/>
                  </a:lnTo>
                  <a:lnTo>
                    <a:pt x="62" y="10"/>
                  </a:lnTo>
                  <a:lnTo>
                    <a:pt x="67" y="15"/>
                  </a:lnTo>
                  <a:lnTo>
                    <a:pt x="71" y="25"/>
                  </a:lnTo>
                  <a:lnTo>
                    <a:pt x="75" y="35"/>
                  </a:lnTo>
                  <a:lnTo>
                    <a:pt x="77" y="44"/>
                  </a:lnTo>
                  <a:lnTo>
                    <a:pt x="77" y="54"/>
                  </a:lnTo>
                  <a:lnTo>
                    <a:pt x="77" y="65"/>
                  </a:lnTo>
                  <a:lnTo>
                    <a:pt x="75" y="75"/>
                  </a:lnTo>
                  <a:lnTo>
                    <a:pt x="71" y="83"/>
                  </a:lnTo>
                  <a:lnTo>
                    <a:pt x="67" y="92"/>
                  </a:lnTo>
                  <a:lnTo>
                    <a:pt x="62" y="98"/>
                  </a:lnTo>
                  <a:lnTo>
                    <a:pt x="54" y="104"/>
                  </a:lnTo>
                  <a:lnTo>
                    <a:pt x="46" y="106"/>
                  </a:lnTo>
                  <a:lnTo>
                    <a:pt x="39" y="108"/>
                  </a:lnTo>
                  <a:lnTo>
                    <a:pt x="31" y="106"/>
                  </a:lnTo>
                  <a:lnTo>
                    <a:pt x="23" y="104"/>
                  </a:lnTo>
                  <a:lnTo>
                    <a:pt x="17" y="98"/>
                  </a:lnTo>
                  <a:lnTo>
                    <a:pt x="12" y="92"/>
                  </a:lnTo>
                  <a:lnTo>
                    <a:pt x="6" y="83"/>
                  </a:lnTo>
                  <a:lnTo>
                    <a:pt x="2" y="75"/>
                  </a:lnTo>
                  <a:lnTo>
                    <a:pt x="0" y="65"/>
                  </a:lnTo>
                  <a:lnTo>
                    <a:pt x="0" y="54"/>
                  </a:lnTo>
                  <a:close/>
                  <a:moveTo>
                    <a:pt x="10" y="54"/>
                  </a:moveTo>
                  <a:lnTo>
                    <a:pt x="12" y="62"/>
                  </a:lnTo>
                  <a:lnTo>
                    <a:pt x="12" y="69"/>
                  </a:lnTo>
                  <a:lnTo>
                    <a:pt x="16" y="75"/>
                  </a:lnTo>
                  <a:lnTo>
                    <a:pt x="19" y="83"/>
                  </a:lnTo>
                  <a:lnTo>
                    <a:pt x="23" y="86"/>
                  </a:lnTo>
                  <a:lnTo>
                    <a:pt x="29" y="90"/>
                  </a:lnTo>
                  <a:lnTo>
                    <a:pt x="33" y="92"/>
                  </a:lnTo>
                  <a:lnTo>
                    <a:pt x="39" y="92"/>
                  </a:lnTo>
                  <a:lnTo>
                    <a:pt x="44" y="92"/>
                  </a:lnTo>
                  <a:lnTo>
                    <a:pt x="50" y="90"/>
                  </a:lnTo>
                  <a:lnTo>
                    <a:pt x="54" y="86"/>
                  </a:lnTo>
                  <a:lnTo>
                    <a:pt x="60" y="83"/>
                  </a:lnTo>
                  <a:lnTo>
                    <a:pt x="63" y="75"/>
                  </a:lnTo>
                  <a:lnTo>
                    <a:pt x="65" y="69"/>
                  </a:lnTo>
                  <a:lnTo>
                    <a:pt x="67" y="62"/>
                  </a:lnTo>
                  <a:lnTo>
                    <a:pt x="67" y="54"/>
                  </a:lnTo>
                  <a:lnTo>
                    <a:pt x="67" y="46"/>
                  </a:lnTo>
                  <a:lnTo>
                    <a:pt x="65" y="38"/>
                  </a:lnTo>
                  <a:lnTo>
                    <a:pt x="63" y="33"/>
                  </a:lnTo>
                  <a:lnTo>
                    <a:pt x="60" y="27"/>
                  </a:lnTo>
                  <a:lnTo>
                    <a:pt x="54" y="21"/>
                  </a:lnTo>
                  <a:lnTo>
                    <a:pt x="50" y="17"/>
                  </a:lnTo>
                  <a:lnTo>
                    <a:pt x="44" y="15"/>
                  </a:lnTo>
                  <a:lnTo>
                    <a:pt x="39" y="15"/>
                  </a:lnTo>
                  <a:lnTo>
                    <a:pt x="33" y="15"/>
                  </a:lnTo>
                  <a:lnTo>
                    <a:pt x="29" y="17"/>
                  </a:lnTo>
                  <a:lnTo>
                    <a:pt x="23" y="21"/>
                  </a:lnTo>
                  <a:lnTo>
                    <a:pt x="19" y="27"/>
                  </a:lnTo>
                  <a:lnTo>
                    <a:pt x="16"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8" name="Freeform 50"/>
            <p:cNvSpPr>
              <a:spLocks noChangeAspect="1" noEditPoints="1"/>
            </p:cNvSpPr>
            <p:nvPr/>
          </p:nvSpPr>
          <p:spPr bwMode="auto">
            <a:xfrm>
              <a:off x="3615541" y="3552275"/>
              <a:ext cx="32608" cy="43095"/>
            </a:xfrm>
            <a:custGeom>
              <a:avLst/>
              <a:gdLst/>
              <a:ahLst/>
              <a:cxnLst>
                <a:cxn ang="0">
                  <a:pos x="0" y="42"/>
                </a:cxn>
                <a:cxn ang="0">
                  <a:pos x="6" y="23"/>
                </a:cxn>
                <a:cxn ang="0">
                  <a:pos x="17" y="9"/>
                </a:cxn>
                <a:cxn ang="0">
                  <a:pos x="31" y="2"/>
                </a:cxn>
                <a:cxn ang="0">
                  <a:pos x="46" y="2"/>
                </a:cxn>
                <a:cxn ang="0">
                  <a:pos x="61" y="9"/>
                </a:cxn>
                <a:cxn ang="0">
                  <a:pos x="71" y="23"/>
                </a:cxn>
                <a:cxn ang="0">
                  <a:pos x="77" y="42"/>
                </a:cxn>
                <a:cxn ang="0">
                  <a:pos x="77" y="63"/>
                </a:cxn>
                <a:cxn ang="0">
                  <a:pos x="71" y="83"/>
                </a:cxn>
                <a:cxn ang="0">
                  <a:pos x="61" y="98"/>
                </a:cxn>
                <a:cxn ang="0">
                  <a:pos x="46" y="106"/>
                </a:cxn>
                <a:cxn ang="0">
                  <a:pos x="31" y="106"/>
                </a:cxn>
                <a:cxn ang="0">
                  <a:pos x="17" y="98"/>
                </a:cxn>
                <a:cxn ang="0">
                  <a:pos x="6" y="83"/>
                </a:cxn>
                <a:cxn ang="0">
                  <a:pos x="0" y="63"/>
                </a:cxn>
                <a:cxn ang="0">
                  <a:pos x="10" y="54"/>
                </a:cxn>
                <a:cxn ang="0">
                  <a:pos x="11" y="69"/>
                </a:cxn>
                <a:cxn ang="0">
                  <a:pos x="19" y="81"/>
                </a:cxn>
                <a:cxn ang="0">
                  <a:pos x="29" y="90"/>
                </a:cxn>
                <a:cxn ang="0">
                  <a:pos x="38" y="92"/>
                </a:cxn>
                <a:cxn ang="0">
                  <a:pos x="50" y="90"/>
                </a:cxn>
                <a:cxn ang="0">
                  <a:pos x="59" y="81"/>
                </a:cxn>
                <a:cxn ang="0">
                  <a:pos x="65" y="69"/>
                </a:cxn>
                <a:cxn ang="0">
                  <a:pos x="67" y="54"/>
                </a:cxn>
                <a:cxn ang="0">
                  <a:pos x="65" y="38"/>
                </a:cxn>
                <a:cxn ang="0">
                  <a:pos x="59" y="25"/>
                </a:cxn>
                <a:cxn ang="0">
                  <a:pos x="50" y="17"/>
                </a:cxn>
                <a:cxn ang="0">
                  <a:pos x="38" y="15"/>
                </a:cxn>
                <a:cxn ang="0">
                  <a:pos x="29" y="17"/>
                </a:cxn>
                <a:cxn ang="0">
                  <a:pos x="19" y="25"/>
                </a:cxn>
                <a:cxn ang="0">
                  <a:pos x="11" y="38"/>
                </a:cxn>
                <a:cxn ang="0">
                  <a:pos x="10" y="54"/>
                </a:cxn>
              </a:cxnLst>
              <a:rect l="0" t="0" r="r" b="b"/>
              <a:pathLst>
                <a:path w="79" h="108">
                  <a:moveTo>
                    <a:pt x="0" y="54"/>
                  </a:moveTo>
                  <a:lnTo>
                    <a:pt x="0" y="42"/>
                  </a:lnTo>
                  <a:lnTo>
                    <a:pt x="4" y="33"/>
                  </a:lnTo>
                  <a:lnTo>
                    <a:pt x="6" y="23"/>
                  </a:lnTo>
                  <a:lnTo>
                    <a:pt x="11" y="15"/>
                  </a:lnTo>
                  <a:lnTo>
                    <a:pt x="17" y="9"/>
                  </a:lnTo>
                  <a:lnTo>
                    <a:pt x="23" y="4"/>
                  </a:lnTo>
                  <a:lnTo>
                    <a:pt x="31" y="2"/>
                  </a:lnTo>
                  <a:lnTo>
                    <a:pt x="38" y="0"/>
                  </a:lnTo>
                  <a:lnTo>
                    <a:pt x="46" y="2"/>
                  </a:lnTo>
                  <a:lnTo>
                    <a:pt x="54" y="4"/>
                  </a:lnTo>
                  <a:lnTo>
                    <a:pt x="61" y="9"/>
                  </a:lnTo>
                  <a:lnTo>
                    <a:pt x="67" y="15"/>
                  </a:lnTo>
                  <a:lnTo>
                    <a:pt x="71" y="23"/>
                  </a:lnTo>
                  <a:lnTo>
                    <a:pt x="75" y="33"/>
                  </a:lnTo>
                  <a:lnTo>
                    <a:pt x="77" y="42"/>
                  </a:lnTo>
                  <a:lnTo>
                    <a:pt x="79" y="54"/>
                  </a:lnTo>
                  <a:lnTo>
                    <a:pt x="77" y="63"/>
                  </a:lnTo>
                  <a:lnTo>
                    <a:pt x="75" y="73"/>
                  </a:lnTo>
                  <a:lnTo>
                    <a:pt x="71" y="83"/>
                  </a:lnTo>
                  <a:lnTo>
                    <a:pt x="67" y="90"/>
                  </a:lnTo>
                  <a:lnTo>
                    <a:pt x="61" y="98"/>
                  </a:lnTo>
                  <a:lnTo>
                    <a:pt x="54" y="104"/>
                  </a:lnTo>
                  <a:lnTo>
                    <a:pt x="46" y="106"/>
                  </a:lnTo>
                  <a:lnTo>
                    <a:pt x="38" y="108"/>
                  </a:lnTo>
                  <a:lnTo>
                    <a:pt x="31" y="106"/>
                  </a:lnTo>
                  <a:lnTo>
                    <a:pt x="23" y="104"/>
                  </a:lnTo>
                  <a:lnTo>
                    <a:pt x="17" y="98"/>
                  </a:lnTo>
                  <a:lnTo>
                    <a:pt x="11" y="90"/>
                  </a:lnTo>
                  <a:lnTo>
                    <a:pt x="6" y="83"/>
                  </a:lnTo>
                  <a:lnTo>
                    <a:pt x="4" y="73"/>
                  </a:lnTo>
                  <a:lnTo>
                    <a:pt x="0" y="63"/>
                  </a:lnTo>
                  <a:lnTo>
                    <a:pt x="0" y="54"/>
                  </a:lnTo>
                  <a:close/>
                  <a:moveTo>
                    <a:pt x="10" y="54"/>
                  </a:moveTo>
                  <a:lnTo>
                    <a:pt x="11" y="61"/>
                  </a:lnTo>
                  <a:lnTo>
                    <a:pt x="11" y="69"/>
                  </a:lnTo>
                  <a:lnTo>
                    <a:pt x="15" y="75"/>
                  </a:lnTo>
                  <a:lnTo>
                    <a:pt x="19" y="81"/>
                  </a:lnTo>
                  <a:lnTo>
                    <a:pt x="23" y="86"/>
                  </a:lnTo>
                  <a:lnTo>
                    <a:pt x="29" y="90"/>
                  </a:lnTo>
                  <a:lnTo>
                    <a:pt x="33" y="92"/>
                  </a:lnTo>
                  <a:lnTo>
                    <a:pt x="38" y="92"/>
                  </a:lnTo>
                  <a:lnTo>
                    <a:pt x="44" y="92"/>
                  </a:lnTo>
                  <a:lnTo>
                    <a:pt x="50" y="90"/>
                  </a:lnTo>
                  <a:lnTo>
                    <a:pt x="56" y="86"/>
                  </a:lnTo>
                  <a:lnTo>
                    <a:pt x="59" y="81"/>
                  </a:lnTo>
                  <a:lnTo>
                    <a:pt x="63" y="75"/>
                  </a:lnTo>
                  <a:lnTo>
                    <a:pt x="65" y="69"/>
                  </a:lnTo>
                  <a:lnTo>
                    <a:pt x="67" y="61"/>
                  </a:lnTo>
                  <a:lnTo>
                    <a:pt x="67" y="54"/>
                  </a:lnTo>
                  <a:lnTo>
                    <a:pt x="67" y="46"/>
                  </a:lnTo>
                  <a:lnTo>
                    <a:pt x="65" y="38"/>
                  </a:lnTo>
                  <a:lnTo>
                    <a:pt x="63" y="33"/>
                  </a:lnTo>
                  <a:lnTo>
                    <a:pt x="59" y="25"/>
                  </a:lnTo>
                  <a:lnTo>
                    <a:pt x="56" y="21"/>
                  </a:lnTo>
                  <a:lnTo>
                    <a:pt x="50" y="17"/>
                  </a:lnTo>
                  <a:lnTo>
                    <a:pt x="44" y="15"/>
                  </a:lnTo>
                  <a:lnTo>
                    <a:pt x="38" y="15"/>
                  </a:lnTo>
                  <a:lnTo>
                    <a:pt x="33" y="15"/>
                  </a:lnTo>
                  <a:lnTo>
                    <a:pt x="29" y="17"/>
                  </a:lnTo>
                  <a:lnTo>
                    <a:pt x="23" y="21"/>
                  </a:lnTo>
                  <a:lnTo>
                    <a:pt x="19" y="25"/>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19" name="Freeform 51"/>
            <p:cNvSpPr>
              <a:spLocks noChangeAspect="1" noEditPoints="1"/>
            </p:cNvSpPr>
            <p:nvPr/>
          </p:nvSpPr>
          <p:spPr bwMode="auto">
            <a:xfrm>
              <a:off x="3708970" y="3489251"/>
              <a:ext cx="32608" cy="43095"/>
            </a:xfrm>
            <a:custGeom>
              <a:avLst/>
              <a:gdLst/>
              <a:ahLst/>
              <a:cxnLst>
                <a:cxn ang="0">
                  <a:pos x="0" y="42"/>
                </a:cxn>
                <a:cxn ang="0">
                  <a:pos x="6" y="23"/>
                </a:cxn>
                <a:cxn ang="0">
                  <a:pos x="18" y="9"/>
                </a:cxn>
                <a:cxn ang="0">
                  <a:pos x="31" y="2"/>
                </a:cxn>
                <a:cxn ang="0">
                  <a:pos x="46" y="2"/>
                </a:cxn>
                <a:cxn ang="0">
                  <a:pos x="60" y="9"/>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3"/>
                </a:cxn>
                <a:cxn ang="0">
                  <a:pos x="12" y="69"/>
                </a:cxn>
                <a:cxn ang="0">
                  <a:pos x="18" y="80"/>
                </a:cxn>
                <a:cxn ang="0">
                  <a:pos x="27" y="90"/>
                </a:cxn>
                <a:cxn ang="0">
                  <a:pos x="39" y="92"/>
                </a:cxn>
                <a:cxn ang="0">
                  <a:pos x="50" y="90"/>
                </a:cxn>
                <a:cxn ang="0">
                  <a:pos x="58" y="80"/>
                </a:cxn>
                <a:cxn ang="0">
                  <a:pos x="66" y="69"/>
                </a:cxn>
                <a:cxn ang="0">
                  <a:pos x="67" y="53"/>
                </a:cxn>
                <a:cxn ang="0">
                  <a:pos x="66" y="38"/>
                </a:cxn>
                <a:cxn ang="0">
                  <a:pos x="58" y="25"/>
                </a:cxn>
                <a:cxn ang="0">
                  <a:pos x="50" y="17"/>
                </a:cxn>
                <a:cxn ang="0">
                  <a:pos x="39" y="13"/>
                </a:cxn>
                <a:cxn ang="0">
                  <a:pos x="27" y="17"/>
                </a:cxn>
                <a:cxn ang="0">
                  <a:pos x="18" y="25"/>
                </a:cxn>
                <a:cxn ang="0">
                  <a:pos x="12" y="38"/>
                </a:cxn>
                <a:cxn ang="0">
                  <a:pos x="10" y="53"/>
                </a:cxn>
              </a:cxnLst>
              <a:rect l="0" t="0" r="r" b="b"/>
              <a:pathLst>
                <a:path w="77" h="107">
                  <a:moveTo>
                    <a:pt x="0" y="53"/>
                  </a:moveTo>
                  <a:lnTo>
                    <a:pt x="0" y="42"/>
                  </a:lnTo>
                  <a:lnTo>
                    <a:pt x="2" y="32"/>
                  </a:lnTo>
                  <a:lnTo>
                    <a:pt x="6" y="23"/>
                  </a:lnTo>
                  <a:lnTo>
                    <a:pt x="12" y="15"/>
                  </a:lnTo>
                  <a:lnTo>
                    <a:pt x="18" y="9"/>
                  </a:lnTo>
                  <a:lnTo>
                    <a:pt x="23" y="3"/>
                  </a:lnTo>
                  <a:lnTo>
                    <a:pt x="31" y="2"/>
                  </a:lnTo>
                  <a:lnTo>
                    <a:pt x="39" y="0"/>
                  </a:lnTo>
                  <a:lnTo>
                    <a:pt x="46" y="2"/>
                  </a:lnTo>
                  <a:lnTo>
                    <a:pt x="54" y="3"/>
                  </a:lnTo>
                  <a:lnTo>
                    <a:pt x="60" y="9"/>
                  </a:lnTo>
                  <a:lnTo>
                    <a:pt x="66" y="15"/>
                  </a:lnTo>
                  <a:lnTo>
                    <a:pt x="71" y="23"/>
                  </a:lnTo>
                  <a:lnTo>
                    <a:pt x="75" y="32"/>
                  </a:lnTo>
                  <a:lnTo>
                    <a:pt x="77" y="42"/>
                  </a:lnTo>
                  <a:lnTo>
                    <a:pt x="77" y="53"/>
                  </a:lnTo>
                  <a:lnTo>
                    <a:pt x="77" y="63"/>
                  </a:lnTo>
                  <a:lnTo>
                    <a:pt x="75" y="73"/>
                  </a:lnTo>
                  <a:lnTo>
                    <a:pt x="71" y="82"/>
                  </a:lnTo>
                  <a:lnTo>
                    <a:pt x="66" y="90"/>
                  </a:lnTo>
                  <a:lnTo>
                    <a:pt x="60" y="98"/>
                  </a:lnTo>
                  <a:lnTo>
                    <a:pt x="54" y="103"/>
                  </a:lnTo>
                  <a:lnTo>
                    <a:pt x="46" y="105"/>
                  </a:lnTo>
                  <a:lnTo>
                    <a:pt x="39" y="107"/>
                  </a:lnTo>
                  <a:lnTo>
                    <a:pt x="31" y="105"/>
                  </a:lnTo>
                  <a:lnTo>
                    <a:pt x="23" y="103"/>
                  </a:lnTo>
                  <a:lnTo>
                    <a:pt x="18" y="98"/>
                  </a:lnTo>
                  <a:lnTo>
                    <a:pt x="12" y="90"/>
                  </a:lnTo>
                  <a:lnTo>
                    <a:pt x="6" y="82"/>
                  </a:lnTo>
                  <a:lnTo>
                    <a:pt x="2" y="73"/>
                  </a:lnTo>
                  <a:lnTo>
                    <a:pt x="0" y="63"/>
                  </a:lnTo>
                  <a:lnTo>
                    <a:pt x="0" y="53"/>
                  </a:lnTo>
                  <a:close/>
                  <a:moveTo>
                    <a:pt x="10" y="53"/>
                  </a:moveTo>
                  <a:lnTo>
                    <a:pt x="10" y="61"/>
                  </a:lnTo>
                  <a:lnTo>
                    <a:pt x="12" y="69"/>
                  </a:lnTo>
                  <a:lnTo>
                    <a:pt x="14" y="75"/>
                  </a:lnTo>
                  <a:lnTo>
                    <a:pt x="18" y="80"/>
                  </a:lnTo>
                  <a:lnTo>
                    <a:pt x="23" y="86"/>
                  </a:lnTo>
                  <a:lnTo>
                    <a:pt x="27" y="90"/>
                  </a:lnTo>
                  <a:lnTo>
                    <a:pt x="33" y="92"/>
                  </a:lnTo>
                  <a:lnTo>
                    <a:pt x="39" y="92"/>
                  </a:lnTo>
                  <a:lnTo>
                    <a:pt x="44" y="92"/>
                  </a:lnTo>
                  <a:lnTo>
                    <a:pt x="50" y="90"/>
                  </a:lnTo>
                  <a:lnTo>
                    <a:pt x="54" y="86"/>
                  </a:lnTo>
                  <a:lnTo>
                    <a:pt x="58" y="80"/>
                  </a:lnTo>
                  <a:lnTo>
                    <a:pt x="62" y="75"/>
                  </a:lnTo>
                  <a:lnTo>
                    <a:pt x="66" y="69"/>
                  </a:lnTo>
                  <a:lnTo>
                    <a:pt x="66" y="61"/>
                  </a:lnTo>
                  <a:lnTo>
                    <a:pt x="67" y="53"/>
                  </a:lnTo>
                  <a:lnTo>
                    <a:pt x="66" y="46"/>
                  </a:lnTo>
                  <a:lnTo>
                    <a:pt x="66" y="38"/>
                  </a:lnTo>
                  <a:lnTo>
                    <a:pt x="62" y="32"/>
                  </a:lnTo>
                  <a:lnTo>
                    <a:pt x="58" y="25"/>
                  </a:lnTo>
                  <a:lnTo>
                    <a:pt x="54" y="21"/>
                  </a:lnTo>
                  <a:lnTo>
                    <a:pt x="50" y="17"/>
                  </a:lnTo>
                  <a:lnTo>
                    <a:pt x="44" y="15"/>
                  </a:lnTo>
                  <a:lnTo>
                    <a:pt x="39" y="13"/>
                  </a:lnTo>
                  <a:lnTo>
                    <a:pt x="33" y="15"/>
                  </a:lnTo>
                  <a:lnTo>
                    <a:pt x="27" y="17"/>
                  </a:lnTo>
                  <a:lnTo>
                    <a:pt x="23" y="21"/>
                  </a:lnTo>
                  <a:lnTo>
                    <a:pt x="18" y="25"/>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0" name="Freeform 52"/>
            <p:cNvSpPr>
              <a:spLocks noChangeAspect="1"/>
            </p:cNvSpPr>
            <p:nvPr/>
          </p:nvSpPr>
          <p:spPr bwMode="auto">
            <a:xfrm>
              <a:off x="3915594" y="3356383"/>
              <a:ext cx="29645" cy="40286"/>
            </a:xfrm>
            <a:custGeom>
              <a:avLst/>
              <a:gdLst/>
              <a:ahLst/>
              <a:cxnLst>
                <a:cxn ang="0">
                  <a:pos x="0" y="54"/>
                </a:cxn>
                <a:cxn ang="0">
                  <a:pos x="0" y="42"/>
                </a:cxn>
                <a:cxn ang="0">
                  <a:pos x="2" y="32"/>
                </a:cxn>
                <a:cxn ang="0">
                  <a:pos x="6" y="23"/>
                </a:cxn>
                <a:cxn ang="0">
                  <a:pos x="12" y="15"/>
                </a:cxn>
                <a:cxn ang="0">
                  <a:pos x="17" y="7"/>
                </a:cxn>
                <a:cxn ang="0">
                  <a:pos x="23" y="4"/>
                </a:cxn>
                <a:cxn ang="0">
                  <a:pos x="31" y="0"/>
                </a:cxn>
                <a:cxn ang="0">
                  <a:pos x="38" y="0"/>
                </a:cxn>
                <a:cxn ang="0">
                  <a:pos x="46" y="0"/>
                </a:cxn>
                <a:cxn ang="0">
                  <a:pos x="54" y="4"/>
                </a:cxn>
                <a:cxn ang="0">
                  <a:pos x="60" y="7"/>
                </a:cxn>
                <a:cxn ang="0">
                  <a:pos x="65" y="15"/>
                </a:cxn>
                <a:cxn ang="0">
                  <a:pos x="71" y="23"/>
                </a:cxn>
                <a:cxn ang="0">
                  <a:pos x="75" y="32"/>
                </a:cxn>
                <a:cxn ang="0">
                  <a:pos x="77" y="42"/>
                </a:cxn>
                <a:cxn ang="0">
                  <a:pos x="77" y="54"/>
                </a:cxn>
                <a:cxn ang="0">
                  <a:pos x="77" y="63"/>
                </a:cxn>
                <a:cxn ang="0">
                  <a:pos x="75" y="73"/>
                </a:cxn>
                <a:cxn ang="0">
                  <a:pos x="71" y="82"/>
                </a:cxn>
                <a:cxn ang="0">
                  <a:pos x="65" y="90"/>
                </a:cxn>
                <a:cxn ang="0">
                  <a:pos x="60" y="98"/>
                </a:cxn>
                <a:cxn ang="0">
                  <a:pos x="54" y="102"/>
                </a:cxn>
                <a:cxn ang="0">
                  <a:pos x="46" y="105"/>
                </a:cxn>
                <a:cxn ang="0">
                  <a:pos x="38" y="105"/>
                </a:cxn>
                <a:cxn ang="0">
                  <a:pos x="31" y="105"/>
                </a:cxn>
                <a:cxn ang="0">
                  <a:pos x="23" y="102"/>
                </a:cxn>
                <a:cxn ang="0">
                  <a:pos x="17" y="98"/>
                </a:cxn>
                <a:cxn ang="0">
                  <a:pos x="12" y="90"/>
                </a:cxn>
                <a:cxn ang="0">
                  <a:pos x="6" y="82"/>
                </a:cxn>
                <a:cxn ang="0">
                  <a:pos x="2" y="73"/>
                </a:cxn>
                <a:cxn ang="0">
                  <a:pos x="0" y="63"/>
                </a:cxn>
                <a:cxn ang="0">
                  <a:pos x="0" y="54"/>
                </a:cxn>
              </a:cxnLst>
              <a:rect l="0" t="0" r="r" b="b"/>
              <a:pathLst>
                <a:path w="77" h="105">
                  <a:moveTo>
                    <a:pt x="0" y="54"/>
                  </a:moveTo>
                  <a:lnTo>
                    <a:pt x="0" y="42"/>
                  </a:lnTo>
                  <a:lnTo>
                    <a:pt x="2" y="32"/>
                  </a:lnTo>
                  <a:lnTo>
                    <a:pt x="6" y="23"/>
                  </a:lnTo>
                  <a:lnTo>
                    <a:pt x="12" y="15"/>
                  </a:lnTo>
                  <a:lnTo>
                    <a:pt x="17" y="7"/>
                  </a:lnTo>
                  <a:lnTo>
                    <a:pt x="23" y="4"/>
                  </a:lnTo>
                  <a:lnTo>
                    <a:pt x="31" y="0"/>
                  </a:lnTo>
                  <a:lnTo>
                    <a:pt x="38" y="0"/>
                  </a:lnTo>
                  <a:lnTo>
                    <a:pt x="46" y="0"/>
                  </a:lnTo>
                  <a:lnTo>
                    <a:pt x="54" y="4"/>
                  </a:lnTo>
                  <a:lnTo>
                    <a:pt x="60" y="7"/>
                  </a:lnTo>
                  <a:lnTo>
                    <a:pt x="65" y="15"/>
                  </a:lnTo>
                  <a:lnTo>
                    <a:pt x="71" y="23"/>
                  </a:lnTo>
                  <a:lnTo>
                    <a:pt x="75" y="32"/>
                  </a:lnTo>
                  <a:lnTo>
                    <a:pt x="77" y="42"/>
                  </a:lnTo>
                  <a:lnTo>
                    <a:pt x="77" y="54"/>
                  </a:lnTo>
                  <a:lnTo>
                    <a:pt x="77" y="63"/>
                  </a:lnTo>
                  <a:lnTo>
                    <a:pt x="75" y="73"/>
                  </a:lnTo>
                  <a:lnTo>
                    <a:pt x="71" y="82"/>
                  </a:lnTo>
                  <a:lnTo>
                    <a:pt x="65" y="90"/>
                  </a:lnTo>
                  <a:lnTo>
                    <a:pt x="60" y="98"/>
                  </a:lnTo>
                  <a:lnTo>
                    <a:pt x="54" y="102"/>
                  </a:lnTo>
                  <a:lnTo>
                    <a:pt x="46" y="105"/>
                  </a:lnTo>
                  <a:lnTo>
                    <a:pt x="38" y="105"/>
                  </a:lnTo>
                  <a:lnTo>
                    <a:pt x="31" y="105"/>
                  </a:lnTo>
                  <a:lnTo>
                    <a:pt x="23" y="102"/>
                  </a:lnTo>
                  <a:lnTo>
                    <a:pt x="17" y="98"/>
                  </a:lnTo>
                  <a:lnTo>
                    <a:pt x="12"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1" name="Freeform 53"/>
            <p:cNvSpPr>
              <a:spLocks noChangeAspect="1"/>
            </p:cNvSpPr>
            <p:nvPr/>
          </p:nvSpPr>
          <p:spPr bwMode="auto">
            <a:xfrm>
              <a:off x="3771856" y="3356383"/>
              <a:ext cx="32608" cy="40286"/>
            </a:xfrm>
            <a:custGeom>
              <a:avLst/>
              <a:gdLst/>
              <a:ahLst/>
              <a:cxnLst>
                <a:cxn ang="0">
                  <a:pos x="0" y="54"/>
                </a:cxn>
                <a:cxn ang="0">
                  <a:pos x="2" y="42"/>
                </a:cxn>
                <a:cxn ang="0">
                  <a:pos x="4" y="32"/>
                </a:cxn>
                <a:cxn ang="0">
                  <a:pos x="8" y="23"/>
                </a:cxn>
                <a:cxn ang="0">
                  <a:pos x="11" y="15"/>
                </a:cxn>
                <a:cxn ang="0">
                  <a:pos x="17" y="7"/>
                </a:cxn>
                <a:cxn ang="0">
                  <a:pos x="25" y="4"/>
                </a:cxn>
                <a:cxn ang="0">
                  <a:pos x="33" y="0"/>
                </a:cxn>
                <a:cxn ang="0">
                  <a:pos x="40" y="0"/>
                </a:cxn>
                <a:cxn ang="0">
                  <a:pos x="48" y="0"/>
                </a:cxn>
                <a:cxn ang="0">
                  <a:pos x="54" y="4"/>
                </a:cxn>
                <a:cxn ang="0">
                  <a:pos x="61" y="7"/>
                </a:cxn>
                <a:cxn ang="0">
                  <a:pos x="67" y="15"/>
                </a:cxn>
                <a:cxn ang="0">
                  <a:pos x="73" y="23"/>
                </a:cxn>
                <a:cxn ang="0">
                  <a:pos x="75" y="32"/>
                </a:cxn>
                <a:cxn ang="0">
                  <a:pos x="79" y="42"/>
                </a:cxn>
                <a:cxn ang="0">
                  <a:pos x="79" y="54"/>
                </a:cxn>
                <a:cxn ang="0">
                  <a:pos x="79" y="63"/>
                </a:cxn>
                <a:cxn ang="0">
                  <a:pos x="75" y="73"/>
                </a:cxn>
                <a:cxn ang="0">
                  <a:pos x="73" y="82"/>
                </a:cxn>
                <a:cxn ang="0">
                  <a:pos x="67" y="90"/>
                </a:cxn>
                <a:cxn ang="0">
                  <a:pos x="61" y="98"/>
                </a:cxn>
                <a:cxn ang="0">
                  <a:pos x="54" y="102"/>
                </a:cxn>
                <a:cxn ang="0">
                  <a:pos x="48" y="105"/>
                </a:cxn>
                <a:cxn ang="0">
                  <a:pos x="40" y="105"/>
                </a:cxn>
                <a:cxn ang="0">
                  <a:pos x="33" y="105"/>
                </a:cxn>
                <a:cxn ang="0">
                  <a:pos x="25" y="102"/>
                </a:cxn>
                <a:cxn ang="0">
                  <a:pos x="17" y="98"/>
                </a:cxn>
                <a:cxn ang="0">
                  <a:pos x="11" y="90"/>
                </a:cxn>
                <a:cxn ang="0">
                  <a:pos x="8" y="82"/>
                </a:cxn>
                <a:cxn ang="0">
                  <a:pos x="4" y="73"/>
                </a:cxn>
                <a:cxn ang="0">
                  <a:pos x="2" y="63"/>
                </a:cxn>
                <a:cxn ang="0">
                  <a:pos x="0" y="54"/>
                </a:cxn>
              </a:cxnLst>
              <a:rect l="0" t="0" r="r" b="b"/>
              <a:pathLst>
                <a:path w="79" h="105">
                  <a:moveTo>
                    <a:pt x="0" y="54"/>
                  </a:moveTo>
                  <a:lnTo>
                    <a:pt x="2" y="42"/>
                  </a:lnTo>
                  <a:lnTo>
                    <a:pt x="4" y="32"/>
                  </a:lnTo>
                  <a:lnTo>
                    <a:pt x="8" y="23"/>
                  </a:lnTo>
                  <a:lnTo>
                    <a:pt x="11" y="15"/>
                  </a:lnTo>
                  <a:lnTo>
                    <a:pt x="17" y="7"/>
                  </a:lnTo>
                  <a:lnTo>
                    <a:pt x="25" y="4"/>
                  </a:lnTo>
                  <a:lnTo>
                    <a:pt x="33" y="0"/>
                  </a:lnTo>
                  <a:lnTo>
                    <a:pt x="40" y="0"/>
                  </a:lnTo>
                  <a:lnTo>
                    <a:pt x="48" y="0"/>
                  </a:lnTo>
                  <a:lnTo>
                    <a:pt x="54" y="4"/>
                  </a:lnTo>
                  <a:lnTo>
                    <a:pt x="61" y="7"/>
                  </a:lnTo>
                  <a:lnTo>
                    <a:pt x="67" y="15"/>
                  </a:lnTo>
                  <a:lnTo>
                    <a:pt x="73" y="23"/>
                  </a:lnTo>
                  <a:lnTo>
                    <a:pt x="75" y="32"/>
                  </a:lnTo>
                  <a:lnTo>
                    <a:pt x="79" y="42"/>
                  </a:lnTo>
                  <a:lnTo>
                    <a:pt x="79" y="54"/>
                  </a:lnTo>
                  <a:lnTo>
                    <a:pt x="79" y="63"/>
                  </a:lnTo>
                  <a:lnTo>
                    <a:pt x="75" y="73"/>
                  </a:lnTo>
                  <a:lnTo>
                    <a:pt x="73" y="82"/>
                  </a:lnTo>
                  <a:lnTo>
                    <a:pt x="67" y="90"/>
                  </a:lnTo>
                  <a:lnTo>
                    <a:pt x="61" y="98"/>
                  </a:lnTo>
                  <a:lnTo>
                    <a:pt x="54" y="102"/>
                  </a:lnTo>
                  <a:lnTo>
                    <a:pt x="48" y="105"/>
                  </a:lnTo>
                  <a:lnTo>
                    <a:pt x="40" y="105"/>
                  </a:lnTo>
                  <a:lnTo>
                    <a:pt x="33" y="105"/>
                  </a:lnTo>
                  <a:lnTo>
                    <a:pt x="25" y="102"/>
                  </a:lnTo>
                  <a:lnTo>
                    <a:pt x="17" y="98"/>
                  </a:lnTo>
                  <a:lnTo>
                    <a:pt x="11"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2" name="Freeform 54"/>
            <p:cNvSpPr>
              <a:spLocks noChangeAspect="1" noEditPoints="1"/>
            </p:cNvSpPr>
            <p:nvPr/>
          </p:nvSpPr>
          <p:spPr bwMode="auto">
            <a:xfrm>
              <a:off x="362811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9" y="80"/>
                </a:cxn>
                <a:cxn ang="0">
                  <a:pos x="26" y="88"/>
                </a:cxn>
                <a:cxn ang="0">
                  <a:pos x="38" y="92"/>
                </a:cxn>
                <a:cxn ang="0">
                  <a:pos x="49" y="88"/>
                </a:cxn>
                <a:cxn ang="0">
                  <a:pos x="59" y="80"/>
                </a:cxn>
                <a:cxn ang="0">
                  <a:pos x="65" y="67"/>
                </a:cxn>
                <a:cxn ang="0">
                  <a:pos x="67" y="54"/>
                </a:cxn>
                <a:cxn ang="0">
                  <a:pos x="65" y="38"/>
                </a:cxn>
                <a:cxn ang="0">
                  <a:pos x="59" y="25"/>
                </a:cxn>
                <a:cxn ang="0">
                  <a:pos x="49" y="17"/>
                </a:cxn>
                <a:cxn ang="0">
                  <a:pos x="38" y="13"/>
                </a:cxn>
                <a:cxn ang="0">
                  <a:pos x="26" y="17"/>
                </a:cxn>
                <a:cxn ang="0">
                  <a:pos x="19" y="25"/>
                </a:cxn>
                <a:cxn ang="0">
                  <a:pos x="11" y="38"/>
                </a:cxn>
                <a:cxn ang="0">
                  <a:pos x="9" y="54"/>
                </a:cxn>
              </a:cxnLst>
              <a:rect l="0" t="0" r="r" b="b"/>
              <a:pathLst>
                <a:path w="76" h="105">
                  <a:moveTo>
                    <a:pt x="0" y="54"/>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4"/>
                  </a:lnTo>
                  <a:lnTo>
                    <a:pt x="76" y="63"/>
                  </a:lnTo>
                  <a:lnTo>
                    <a:pt x="74" y="73"/>
                  </a:lnTo>
                  <a:lnTo>
                    <a:pt x="71" y="82"/>
                  </a:lnTo>
                  <a:lnTo>
                    <a:pt x="67" y="90"/>
                  </a:lnTo>
                  <a:lnTo>
                    <a:pt x="59" y="98"/>
                  </a:lnTo>
                  <a:lnTo>
                    <a:pt x="53" y="102"/>
                  </a:lnTo>
                  <a:lnTo>
                    <a:pt x="46" y="105"/>
                  </a:lnTo>
                  <a:lnTo>
                    <a:pt x="38" y="105"/>
                  </a:lnTo>
                  <a:lnTo>
                    <a:pt x="30" y="105"/>
                  </a:lnTo>
                  <a:lnTo>
                    <a:pt x="23" y="102"/>
                  </a:lnTo>
                  <a:lnTo>
                    <a:pt x="17" y="98"/>
                  </a:lnTo>
                  <a:lnTo>
                    <a:pt x="11" y="90"/>
                  </a:lnTo>
                  <a:lnTo>
                    <a:pt x="5" y="82"/>
                  </a:lnTo>
                  <a:lnTo>
                    <a:pt x="1" y="73"/>
                  </a:lnTo>
                  <a:lnTo>
                    <a:pt x="0" y="63"/>
                  </a:lnTo>
                  <a:lnTo>
                    <a:pt x="0" y="54"/>
                  </a:lnTo>
                  <a:close/>
                  <a:moveTo>
                    <a:pt x="9" y="54"/>
                  </a:moveTo>
                  <a:lnTo>
                    <a:pt x="11" y="61"/>
                  </a:lnTo>
                  <a:lnTo>
                    <a:pt x="11" y="67"/>
                  </a:lnTo>
                  <a:lnTo>
                    <a:pt x="15" y="75"/>
                  </a:lnTo>
                  <a:lnTo>
                    <a:pt x="19" y="80"/>
                  </a:lnTo>
                  <a:lnTo>
                    <a:pt x="23" y="84"/>
                  </a:lnTo>
                  <a:lnTo>
                    <a:pt x="26" y="88"/>
                  </a:lnTo>
                  <a:lnTo>
                    <a:pt x="32" y="90"/>
                  </a:lnTo>
                  <a:lnTo>
                    <a:pt x="38" y="92"/>
                  </a:lnTo>
                  <a:lnTo>
                    <a:pt x="44" y="90"/>
                  </a:lnTo>
                  <a:lnTo>
                    <a:pt x="49" y="88"/>
                  </a:lnTo>
                  <a:lnTo>
                    <a:pt x="53" y="84"/>
                  </a:lnTo>
                  <a:lnTo>
                    <a:pt x="59" y="80"/>
                  </a:lnTo>
                  <a:lnTo>
                    <a:pt x="63" y="75"/>
                  </a:lnTo>
                  <a:lnTo>
                    <a:pt x="65" y="67"/>
                  </a:lnTo>
                  <a:lnTo>
                    <a:pt x="67" y="61"/>
                  </a:lnTo>
                  <a:lnTo>
                    <a:pt x="67" y="54"/>
                  </a:lnTo>
                  <a:lnTo>
                    <a:pt x="67" y="44"/>
                  </a:lnTo>
                  <a:lnTo>
                    <a:pt x="65" y="38"/>
                  </a:lnTo>
                  <a:lnTo>
                    <a:pt x="63" y="30"/>
                  </a:lnTo>
                  <a:lnTo>
                    <a:pt x="59" y="25"/>
                  </a:lnTo>
                  <a:lnTo>
                    <a:pt x="53" y="19"/>
                  </a:lnTo>
                  <a:lnTo>
                    <a:pt x="49" y="17"/>
                  </a:lnTo>
                  <a:lnTo>
                    <a:pt x="44" y="15"/>
                  </a:lnTo>
                  <a:lnTo>
                    <a:pt x="38" y="13"/>
                  </a:lnTo>
                  <a:lnTo>
                    <a:pt x="32" y="15"/>
                  </a:lnTo>
                  <a:lnTo>
                    <a:pt x="26" y="17"/>
                  </a:lnTo>
                  <a:lnTo>
                    <a:pt x="23" y="19"/>
                  </a:lnTo>
                  <a:lnTo>
                    <a:pt x="19" y="25"/>
                  </a:lnTo>
                  <a:lnTo>
                    <a:pt x="15" y="30"/>
                  </a:lnTo>
                  <a:lnTo>
                    <a:pt x="11" y="38"/>
                  </a:lnTo>
                  <a:lnTo>
                    <a:pt x="11"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3" name="Freeform 55"/>
            <p:cNvSpPr>
              <a:spLocks noChangeAspect="1"/>
            </p:cNvSpPr>
            <p:nvPr/>
          </p:nvSpPr>
          <p:spPr bwMode="auto">
            <a:xfrm>
              <a:off x="3486177" y="3356383"/>
              <a:ext cx="32608" cy="40286"/>
            </a:xfrm>
            <a:custGeom>
              <a:avLst/>
              <a:gdLst/>
              <a:ahLst/>
              <a:cxnLst>
                <a:cxn ang="0">
                  <a:pos x="0" y="54"/>
                </a:cxn>
                <a:cxn ang="0">
                  <a:pos x="2" y="42"/>
                </a:cxn>
                <a:cxn ang="0">
                  <a:pos x="4" y="32"/>
                </a:cxn>
                <a:cxn ang="0">
                  <a:pos x="8" y="23"/>
                </a:cxn>
                <a:cxn ang="0">
                  <a:pos x="12" y="15"/>
                </a:cxn>
                <a:cxn ang="0">
                  <a:pos x="18" y="7"/>
                </a:cxn>
                <a:cxn ang="0">
                  <a:pos x="25" y="4"/>
                </a:cxn>
                <a:cxn ang="0">
                  <a:pos x="33" y="0"/>
                </a:cxn>
                <a:cxn ang="0">
                  <a:pos x="41" y="0"/>
                </a:cxn>
                <a:cxn ang="0">
                  <a:pos x="48" y="0"/>
                </a:cxn>
                <a:cxn ang="0">
                  <a:pos x="54" y="4"/>
                </a:cxn>
                <a:cxn ang="0">
                  <a:pos x="62" y="7"/>
                </a:cxn>
                <a:cxn ang="0">
                  <a:pos x="67" y="15"/>
                </a:cxn>
                <a:cxn ang="0">
                  <a:pos x="73" y="23"/>
                </a:cxn>
                <a:cxn ang="0">
                  <a:pos x="77" y="32"/>
                </a:cxn>
                <a:cxn ang="0">
                  <a:pos x="79" y="42"/>
                </a:cxn>
                <a:cxn ang="0">
                  <a:pos x="79" y="54"/>
                </a:cxn>
                <a:cxn ang="0">
                  <a:pos x="79" y="63"/>
                </a:cxn>
                <a:cxn ang="0">
                  <a:pos x="77" y="73"/>
                </a:cxn>
                <a:cxn ang="0">
                  <a:pos x="73" y="82"/>
                </a:cxn>
                <a:cxn ang="0">
                  <a:pos x="67" y="90"/>
                </a:cxn>
                <a:cxn ang="0">
                  <a:pos x="62" y="98"/>
                </a:cxn>
                <a:cxn ang="0">
                  <a:pos x="54" y="102"/>
                </a:cxn>
                <a:cxn ang="0">
                  <a:pos x="48" y="105"/>
                </a:cxn>
                <a:cxn ang="0">
                  <a:pos x="41" y="105"/>
                </a:cxn>
                <a:cxn ang="0">
                  <a:pos x="33" y="105"/>
                </a:cxn>
                <a:cxn ang="0">
                  <a:pos x="25" y="102"/>
                </a:cxn>
                <a:cxn ang="0">
                  <a:pos x="18" y="98"/>
                </a:cxn>
                <a:cxn ang="0">
                  <a:pos x="12" y="90"/>
                </a:cxn>
                <a:cxn ang="0">
                  <a:pos x="8" y="82"/>
                </a:cxn>
                <a:cxn ang="0">
                  <a:pos x="4" y="73"/>
                </a:cxn>
                <a:cxn ang="0">
                  <a:pos x="2" y="63"/>
                </a:cxn>
                <a:cxn ang="0">
                  <a:pos x="0" y="54"/>
                </a:cxn>
              </a:cxnLst>
              <a:rect l="0" t="0" r="r" b="b"/>
              <a:pathLst>
                <a:path w="79" h="105">
                  <a:moveTo>
                    <a:pt x="0" y="54"/>
                  </a:moveTo>
                  <a:lnTo>
                    <a:pt x="2" y="42"/>
                  </a:lnTo>
                  <a:lnTo>
                    <a:pt x="4" y="32"/>
                  </a:lnTo>
                  <a:lnTo>
                    <a:pt x="8" y="23"/>
                  </a:lnTo>
                  <a:lnTo>
                    <a:pt x="12" y="15"/>
                  </a:lnTo>
                  <a:lnTo>
                    <a:pt x="18" y="7"/>
                  </a:lnTo>
                  <a:lnTo>
                    <a:pt x="25" y="4"/>
                  </a:lnTo>
                  <a:lnTo>
                    <a:pt x="33" y="0"/>
                  </a:lnTo>
                  <a:lnTo>
                    <a:pt x="41" y="0"/>
                  </a:lnTo>
                  <a:lnTo>
                    <a:pt x="48" y="0"/>
                  </a:lnTo>
                  <a:lnTo>
                    <a:pt x="54" y="4"/>
                  </a:lnTo>
                  <a:lnTo>
                    <a:pt x="62" y="7"/>
                  </a:lnTo>
                  <a:lnTo>
                    <a:pt x="67" y="15"/>
                  </a:lnTo>
                  <a:lnTo>
                    <a:pt x="73" y="23"/>
                  </a:lnTo>
                  <a:lnTo>
                    <a:pt x="77" y="32"/>
                  </a:lnTo>
                  <a:lnTo>
                    <a:pt x="79" y="42"/>
                  </a:lnTo>
                  <a:lnTo>
                    <a:pt x="79" y="54"/>
                  </a:lnTo>
                  <a:lnTo>
                    <a:pt x="79" y="63"/>
                  </a:lnTo>
                  <a:lnTo>
                    <a:pt x="77" y="73"/>
                  </a:lnTo>
                  <a:lnTo>
                    <a:pt x="73" y="82"/>
                  </a:lnTo>
                  <a:lnTo>
                    <a:pt x="67" y="90"/>
                  </a:lnTo>
                  <a:lnTo>
                    <a:pt x="62" y="98"/>
                  </a:lnTo>
                  <a:lnTo>
                    <a:pt x="54" y="102"/>
                  </a:lnTo>
                  <a:lnTo>
                    <a:pt x="48" y="105"/>
                  </a:lnTo>
                  <a:lnTo>
                    <a:pt x="41" y="105"/>
                  </a:lnTo>
                  <a:lnTo>
                    <a:pt x="33" y="105"/>
                  </a:lnTo>
                  <a:lnTo>
                    <a:pt x="25" y="102"/>
                  </a:lnTo>
                  <a:lnTo>
                    <a:pt x="18" y="98"/>
                  </a:lnTo>
                  <a:lnTo>
                    <a:pt x="12"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4" name="Freeform 56"/>
            <p:cNvSpPr>
              <a:spLocks noChangeAspect="1" noEditPoints="1"/>
            </p:cNvSpPr>
            <p:nvPr/>
          </p:nvSpPr>
          <p:spPr bwMode="auto">
            <a:xfrm>
              <a:off x="3344236" y="3356383"/>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0" y="54"/>
                </a:cxn>
              </a:cxnLst>
              <a:rect l="0" t="0" r="r" b="b"/>
              <a:pathLst>
                <a:path w="79" h="105">
                  <a:moveTo>
                    <a:pt x="0" y="54"/>
                  </a:moveTo>
                  <a:lnTo>
                    <a:pt x="0" y="42"/>
                  </a:lnTo>
                  <a:lnTo>
                    <a:pt x="2" y="32"/>
                  </a:lnTo>
                  <a:lnTo>
                    <a:pt x="6" y="23"/>
                  </a:lnTo>
                  <a:lnTo>
                    <a:pt x="12" y="15"/>
                  </a:lnTo>
                  <a:lnTo>
                    <a:pt x="17" y="7"/>
                  </a:lnTo>
                  <a:lnTo>
                    <a:pt x="25" y="4"/>
                  </a:lnTo>
                  <a:lnTo>
                    <a:pt x="31" y="0"/>
                  </a:lnTo>
                  <a:lnTo>
                    <a:pt x="38" y="0"/>
                  </a:lnTo>
                  <a:lnTo>
                    <a:pt x="46" y="0"/>
                  </a:lnTo>
                  <a:lnTo>
                    <a:pt x="54" y="4"/>
                  </a:lnTo>
                  <a:lnTo>
                    <a:pt x="59" y="7"/>
                  </a:lnTo>
                  <a:lnTo>
                    <a:pt x="67" y="15"/>
                  </a:lnTo>
                  <a:lnTo>
                    <a:pt x="71" y="23"/>
                  </a:lnTo>
                  <a:lnTo>
                    <a:pt x="75" y="32"/>
                  </a:lnTo>
                  <a:lnTo>
                    <a:pt x="77" y="42"/>
                  </a:lnTo>
                  <a:lnTo>
                    <a:pt x="79" y="54"/>
                  </a:lnTo>
                  <a:lnTo>
                    <a:pt x="77" y="63"/>
                  </a:lnTo>
                  <a:lnTo>
                    <a:pt x="75" y="73"/>
                  </a:lnTo>
                  <a:lnTo>
                    <a:pt x="71" y="82"/>
                  </a:lnTo>
                  <a:lnTo>
                    <a:pt x="67" y="90"/>
                  </a:lnTo>
                  <a:lnTo>
                    <a:pt x="59" y="98"/>
                  </a:lnTo>
                  <a:lnTo>
                    <a:pt x="54" y="102"/>
                  </a:lnTo>
                  <a:lnTo>
                    <a:pt x="46" y="105"/>
                  </a:lnTo>
                  <a:lnTo>
                    <a:pt x="38" y="105"/>
                  </a:lnTo>
                  <a:lnTo>
                    <a:pt x="31" y="105"/>
                  </a:lnTo>
                  <a:lnTo>
                    <a:pt x="25" y="102"/>
                  </a:lnTo>
                  <a:lnTo>
                    <a:pt x="17" y="98"/>
                  </a:lnTo>
                  <a:lnTo>
                    <a:pt x="12" y="90"/>
                  </a:lnTo>
                  <a:lnTo>
                    <a:pt x="6" y="82"/>
                  </a:lnTo>
                  <a:lnTo>
                    <a:pt x="2" y="73"/>
                  </a:lnTo>
                  <a:lnTo>
                    <a:pt x="0" y="63"/>
                  </a:lnTo>
                  <a:lnTo>
                    <a:pt x="0" y="54"/>
                  </a:lnTo>
                  <a:close/>
                  <a:moveTo>
                    <a:pt x="10" y="54"/>
                  </a:moveTo>
                  <a:lnTo>
                    <a:pt x="12" y="61"/>
                  </a:lnTo>
                  <a:lnTo>
                    <a:pt x="13" y="67"/>
                  </a:lnTo>
                  <a:lnTo>
                    <a:pt x="15" y="75"/>
                  </a:lnTo>
                  <a:lnTo>
                    <a:pt x="19" y="80"/>
                  </a:lnTo>
                  <a:lnTo>
                    <a:pt x="23" y="84"/>
                  </a:lnTo>
                  <a:lnTo>
                    <a:pt x="29" y="88"/>
                  </a:lnTo>
                  <a:lnTo>
                    <a:pt x="33" y="90"/>
                  </a:lnTo>
                  <a:lnTo>
                    <a:pt x="38" y="92"/>
                  </a:lnTo>
                  <a:lnTo>
                    <a:pt x="44" y="90"/>
                  </a:lnTo>
                  <a:lnTo>
                    <a:pt x="50" y="88"/>
                  </a:lnTo>
                  <a:lnTo>
                    <a:pt x="56" y="84"/>
                  </a:lnTo>
                  <a:lnTo>
                    <a:pt x="59" y="80"/>
                  </a:lnTo>
                  <a:lnTo>
                    <a:pt x="63" y="75"/>
                  </a:lnTo>
                  <a:lnTo>
                    <a:pt x="65" y="67"/>
                  </a:lnTo>
                  <a:lnTo>
                    <a:pt x="67" y="61"/>
                  </a:lnTo>
                  <a:lnTo>
                    <a:pt x="67" y="54"/>
                  </a:lnTo>
                  <a:lnTo>
                    <a:pt x="67" y="44"/>
                  </a:lnTo>
                  <a:lnTo>
                    <a:pt x="65" y="38"/>
                  </a:lnTo>
                  <a:lnTo>
                    <a:pt x="63" y="30"/>
                  </a:lnTo>
                  <a:lnTo>
                    <a:pt x="59" y="25"/>
                  </a:lnTo>
                  <a:lnTo>
                    <a:pt x="56" y="19"/>
                  </a:lnTo>
                  <a:lnTo>
                    <a:pt x="50" y="17"/>
                  </a:lnTo>
                  <a:lnTo>
                    <a:pt x="44" y="15"/>
                  </a:lnTo>
                  <a:lnTo>
                    <a:pt x="38" y="13"/>
                  </a:lnTo>
                  <a:lnTo>
                    <a:pt x="33" y="15"/>
                  </a:lnTo>
                  <a:lnTo>
                    <a:pt x="29" y="17"/>
                  </a:lnTo>
                  <a:lnTo>
                    <a:pt x="23" y="19"/>
                  </a:lnTo>
                  <a:lnTo>
                    <a:pt x="19" y="25"/>
                  </a:lnTo>
                  <a:lnTo>
                    <a:pt x="15" y="30"/>
                  </a:lnTo>
                  <a:lnTo>
                    <a:pt x="13"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5" name="Freeform 57"/>
            <p:cNvSpPr>
              <a:spLocks noChangeAspect="1" noEditPoints="1"/>
            </p:cNvSpPr>
            <p:nvPr/>
          </p:nvSpPr>
          <p:spPr bwMode="auto">
            <a:xfrm>
              <a:off x="320049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7" y="80"/>
                </a:cxn>
                <a:cxn ang="0">
                  <a:pos x="27" y="88"/>
                </a:cxn>
                <a:cxn ang="0">
                  <a:pos x="38" y="92"/>
                </a:cxn>
                <a:cxn ang="0">
                  <a:pos x="50" y="88"/>
                </a:cxn>
                <a:cxn ang="0">
                  <a:pos x="57" y="80"/>
                </a:cxn>
                <a:cxn ang="0">
                  <a:pos x="65" y="67"/>
                </a:cxn>
                <a:cxn ang="0">
                  <a:pos x="67" y="54"/>
                </a:cxn>
                <a:cxn ang="0">
                  <a:pos x="65" y="38"/>
                </a:cxn>
                <a:cxn ang="0">
                  <a:pos x="57" y="25"/>
                </a:cxn>
                <a:cxn ang="0">
                  <a:pos x="50" y="17"/>
                </a:cxn>
                <a:cxn ang="0">
                  <a:pos x="38" y="13"/>
                </a:cxn>
                <a:cxn ang="0">
                  <a:pos x="27" y="17"/>
                </a:cxn>
                <a:cxn ang="0">
                  <a:pos x="17" y="25"/>
                </a:cxn>
                <a:cxn ang="0">
                  <a:pos x="11" y="38"/>
                </a:cxn>
                <a:cxn ang="0">
                  <a:pos x="9" y="54"/>
                </a:cxn>
              </a:cxnLst>
              <a:rect l="0" t="0" r="r" b="b"/>
              <a:pathLst>
                <a:path w="76" h="105">
                  <a:moveTo>
                    <a:pt x="0" y="54"/>
                  </a:moveTo>
                  <a:lnTo>
                    <a:pt x="0" y="42"/>
                  </a:lnTo>
                  <a:lnTo>
                    <a:pt x="2" y="32"/>
                  </a:lnTo>
                  <a:lnTo>
                    <a:pt x="5" y="23"/>
                  </a:lnTo>
                  <a:lnTo>
                    <a:pt x="9" y="15"/>
                  </a:lnTo>
                  <a:lnTo>
                    <a:pt x="17" y="7"/>
                  </a:lnTo>
                  <a:lnTo>
                    <a:pt x="23" y="4"/>
                  </a:lnTo>
                  <a:lnTo>
                    <a:pt x="30" y="0"/>
                  </a:lnTo>
                  <a:lnTo>
                    <a:pt x="38" y="0"/>
                  </a:lnTo>
                  <a:lnTo>
                    <a:pt x="46" y="0"/>
                  </a:lnTo>
                  <a:lnTo>
                    <a:pt x="53" y="4"/>
                  </a:lnTo>
                  <a:lnTo>
                    <a:pt x="59" y="7"/>
                  </a:lnTo>
                  <a:lnTo>
                    <a:pt x="65" y="15"/>
                  </a:lnTo>
                  <a:lnTo>
                    <a:pt x="71" y="23"/>
                  </a:lnTo>
                  <a:lnTo>
                    <a:pt x="74" y="32"/>
                  </a:lnTo>
                  <a:lnTo>
                    <a:pt x="76" y="42"/>
                  </a:lnTo>
                  <a:lnTo>
                    <a:pt x="76" y="54"/>
                  </a:lnTo>
                  <a:lnTo>
                    <a:pt x="76" y="63"/>
                  </a:lnTo>
                  <a:lnTo>
                    <a:pt x="74" y="73"/>
                  </a:lnTo>
                  <a:lnTo>
                    <a:pt x="71" y="82"/>
                  </a:lnTo>
                  <a:lnTo>
                    <a:pt x="65" y="90"/>
                  </a:lnTo>
                  <a:lnTo>
                    <a:pt x="59" y="98"/>
                  </a:lnTo>
                  <a:lnTo>
                    <a:pt x="53" y="102"/>
                  </a:lnTo>
                  <a:lnTo>
                    <a:pt x="46" y="105"/>
                  </a:lnTo>
                  <a:lnTo>
                    <a:pt x="38" y="105"/>
                  </a:lnTo>
                  <a:lnTo>
                    <a:pt x="30" y="105"/>
                  </a:lnTo>
                  <a:lnTo>
                    <a:pt x="23" y="102"/>
                  </a:lnTo>
                  <a:lnTo>
                    <a:pt x="17" y="98"/>
                  </a:lnTo>
                  <a:lnTo>
                    <a:pt x="9" y="90"/>
                  </a:lnTo>
                  <a:lnTo>
                    <a:pt x="5" y="82"/>
                  </a:lnTo>
                  <a:lnTo>
                    <a:pt x="2" y="73"/>
                  </a:lnTo>
                  <a:lnTo>
                    <a:pt x="0" y="63"/>
                  </a:lnTo>
                  <a:lnTo>
                    <a:pt x="0" y="54"/>
                  </a:lnTo>
                  <a:close/>
                  <a:moveTo>
                    <a:pt x="9" y="54"/>
                  </a:moveTo>
                  <a:lnTo>
                    <a:pt x="9" y="61"/>
                  </a:lnTo>
                  <a:lnTo>
                    <a:pt x="11" y="67"/>
                  </a:lnTo>
                  <a:lnTo>
                    <a:pt x="13" y="75"/>
                  </a:lnTo>
                  <a:lnTo>
                    <a:pt x="17" y="80"/>
                  </a:lnTo>
                  <a:lnTo>
                    <a:pt x="23" y="84"/>
                  </a:lnTo>
                  <a:lnTo>
                    <a:pt x="27" y="88"/>
                  </a:lnTo>
                  <a:lnTo>
                    <a:pt x="32" y="90"/>
                  </a:lnTo>
                  <a:lnTo>
                    <a:pt x="38" y="92"/>
                  </a:lnTo>
                  <a:lnTo>
                    <a:pt x="44" y="90"/>
                  </a:lnTo>
                  <a:lnTo>
                    <a:pt x="50" y="88"/>
                  </a:lnTo>
                  <a:lnTo>
                    <a:pt x="53" y="84"/>
                  </a:lnTo>
                  <a:lnTo>
                    <a:pt x="57" y="80"/>
                  </a:lnTo>
                  <a:lnTo>
                    <a:pt x="61" y="75"/>
                  </a:lnTo>
                  <a:lnTo>
                    <a:pt x="65" y="67"/>
                  </a:lnTo>
                  <a:lnTo>
                    <a:pt x="65" y="61"/>
                  </a:lnTo>
                  <a:lnTo>
                    <a:pt x="67" y="54"/>
                  </a:lnTo>
                  <a:lnTo>
                    <a:pt x="65" y="44"/>
                  </a:lnTo>
                  <a:lnTo>
                    <a:pt x="65" y="38"/>
                  </a:lnTo>
                  <a:lnTo>
                    <a:pt x="61" y="30"/>
                  </a:lnTo>
                  <a:lnTo>
                    <a:pt x="57" y="25"/>
                  </a:lnTo>
                  <a:lnTo>
                    <a:pt x="53" y="19"/>
                  </a:lnTo>
                  <a:lnTo>
                    <a:pt x="50" y="17"/>
                  </a:lnTo>
                  <a:lnTo>
                    <a:pt x="44" y="15"/>
                  </a:lnTo>
                  <a:lnTo>
                    <a:pt x="38" y="13"/>
                  </a:lnTo>
                  <a:lnTo>
                    <a:pt x="32" y="15"/>
                  </a:lnTo>
                  <a:lnTo>
                    <a:pt x="27" y="17"/>
                  </a:lnTo>
                  <a:lnTo>
                    <a:pt x="23" y="19"/>
                  </a:lnTo>
                  <a:lnTo>
                    <a:pt x="17" y="25"/>
                  </a:lnTo>
                  <a:lnTo>
                    <a:pt x="13" y="30"/>
                  </a:lnTo>
                  <a:lnTo>
                    <a:pt x="11" y="38"/>
                  </a:lnTo>
                  <a:lnTo>
                    <a:pt x="9"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6" name="Freeform 58"/>
            <p:cNvSpPr>
              <a:spLocks noChangeAspect="1"/>
            </p:cNvSpPr>
            <p:nvPr/>
          </p:nvSpPr>
          <p:spPr bwMode="auto">
            <a:xfrm>
              <a:off x="3259790" y="2767015"/>
              <a:ext cx="34588" cy="40286"/>
            </a:xfrm>
            <a:custGeom>
              <a:avLst/>
              <a:gdLst/>
              <a:ahLst/>
              <a:cxnLst>
                <a:cxn ang="0">
                  <a:pos x="0" y="54"/>
                </a:cxn>
                <a:cxn ang="0">
                  <a:pos x="2" y="42"/>
                </a:cxn>
                <a:cxn ang="0">
                  <a:pos x="3" y="33"/>
                </a:cxn>
                <a:cxn ang="0">
                  <a:pos x="7" y="23"/>
                </a:cxn>
                <a:cxn ang="0">
                  <a:pos x="11" y="15"/>
                </a:cxn>
                <a:cxn ang="0">
                  <a:pos x="17" y="10"/>
                </a:cxn>
                <a:cxn ang="0">
                  <a:pos x="25" y="4"/>
                </a:cxn>
                <a:cxn ang="0">
                  <a:pos x="32" y="2"/>
                </a:cxn>
                <a:cxn ang="0">
                  <a:pos x="40" y="0"/>
                </a:cxn>
                <a:cxn ang="0">
                  <a:pos x="48" y="2"/>
                </a:cxn>
                <a:cxn ang="0">
                  <a:pos x="53" y="4"/>
                </a:cxn>
                <a:cxn ang="0">
                  <a:pos x="61" y="10"/>
                </a:cxn>
                <a:cxn ang="0">
                  <a:pos x="67" y="15"/>
                </a:cxn>
                <a:cxn ang="0">
                  <a:pos x="72" y="23"/>
                </a:cxn>
                <a:cxn ang="0">
                  <a:pos x="74" y="33"/>
                </a:cxn>
                <a:cxn ang="0">
                  <a:pos x="78" y="42"/>
                </a:cxn>
                <a:cxn ang="0">
                  <a:pos x="78" y="54"/>
                </a:cxn>
                <a:cxn ang="0">
                  <a:pos x="78" y="63"/>
                </a:cxn>
                <a:cxn ang="0">
                  <a:pos x="74" y="73"/>
                </a:cxn>
                <a:cxn ang="0">
                  <a:pos x="72" y="83"/>
                </a:cxn>
                <a:cxn ang="0">
                  <a:pos x="67" y="90"/>
                </a:cxn>
                <a:cxn ang="0">
                  <a:pos x="61" y="98"/>
                </a:cxn>
                <a:cxn ang="0">
                  <a:pos x="53" y="102"/>
                </a:cxn>
                <a:cxn ang="0">
                  <a:pos x="48" y="106"/>
                </a:cxn>
                <a:cxn ang="0">
                  <a:pos x="40" y="106"/>
                </a:cxn>
                <a:cxn ang="0">
                  <a:pos x="32" y="106"/>
                </a:cxn>
                <a:cxn ang="0">
                  <a:pos x="25" y="102"/>
                </a:cxn>
                <a:cxn ang="0">
                  <a:pos x="17" y="98"/>
                </a:cxn>
                <a:cxn ang="0">
                  <a:pos x="11" y="90"/>
                </a:cxn>
                <a:cxn ang="0">
                  <a:pos x="7" y="83"/>
                </a:cxn>
                <a:cxn ang="0">
                  <a:pos x="3" y="73"/>
                </a:cxn>
                <a:cxn ang="0">
                  <a:pos x="2" y="63"/>
                </a:cxn>
                <a:cxn ang="0">
                  <a:pos x="0" y="54"/>
                </a:cxn>
              </a:cxnLst>
              <a:rect l="0" t="0" r="r" b="b"/>
              <a:pathLst>
                <a:path w="78" h="106">
                  <a:moveTo>
                    <a:pt x="0" y="54"/>
                  </a:moveTo>
                  <a:lnTo>
                    <a:pt x="2" y="42"/>
                  </a:lnTo>
                  <a:lnTo>
                    <a:pt x="3" y="33"/>
                  </a:lnTo>
                  <a:lnTo>
                    <a:pt x="7" y="23"/>
                  </a:lnTo>
                  <a:lnTo>
                    <a:pt x="11" y="15"/>
                  </a:lnTo>
                  <a:lnTo>
                    <a:pt x="17" y="10"/>
                  </a:lnTo>
                  <a:lnTo>
                    <a:pt x="25" y="4"/>
                  </a:lnTo>
                  <a:lnTo>
                    <a:pt x="32" y="2"/>
                  </a:lnTo>
                  <a:lnTo>
                    <a:pt x="40" y="0"/>
                  </a:lnTo>
                  <a:lnTo>
                    <a:pt x="48" y="2"/>
                  </a:lnTo>
                  <a:lnTo>
                    <a:pt x="53" y="4"/>
                  </a:lnTo>
                  <a:lnTo>
                    <a:pt x="61" y="10"/>
                  </a:lnTo>
                  <a:lnTo>
                    <a:pt x="67" y="15"/>
                  </a:lnTo>
                  <a:lnTo>
                    <a:pt x="72" y="23"/>
                  </a:lnTo>
                  <a:lnTo>
                    <a:pt x="74" y="33"/>
                  </a:lnTo>
                  <a:lnTo>
                    <a:pt x="78" y="42"/>
                  </a:lnTo>
                  <a:lnTo>
                    <a:pt x="78" y="54"/>
                  </a:lnTo>
                  <a:lnTo>
                    <a:pt x="78" y="63"/>
                  </a:lnTo>
                  <a:lnTo>
                    <a:pt x="74" y="73"/>
                  </a:lnTo>
                  <a:lnTo>
                    <a:pt x="72" y="83"/>
                  </a:lnTo>
                  <a:lnTo>
                    <a:pt x="67" y="90"/>
                  </a:lnTo>
                  <a:lnTo>
                    <a:pt x="61" y="98"/>
                  </a:lnTo>
                  <a:lnTo>
                    <a:pt x="53" y="102"/>
                  </a:lnTo>
                  <a:lnTo>
                    <a:pt x="48" y="106"/>
                  </a:lnTo>
                  <a:lnTo>
                    <a:pt x="40" y="106"/>
                  </a:lnTo>
                  <a:lnTo>
                    <a:pt x="32" y="106"/>
                  </a:lnTo>
                  <a:lnTo>
                    <a:pt x="25" y="102"/>
                  </a:lnTo>
                  <a:lnTo>
                    <a:pt x="17" y="98"/>
                  </a:lnTo>
                  <a:lnTo>
                    <a:pt x="11" y="90"/>
                  </a:lnTo>
                  <a:lnTo>
                    <a:pt x="7"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7" name="Freeform 59"/>
            <p:cNvSpPr>
              <a:spLocks noChangeAspect="1" noEditPoints="1"/>
            </p:cNvSpPr>
            <p:nvPr/>
          </p:nvSpPr>
          <p:spPr bwMode="auto">
            <a:xfrm>
              <a:off x="3919187" y="3129834"/>
              <a:ext cx="34588" cy="40286"/>
            </a:xfrm>
            <a:custGeom>
              <a:avLst/>
              <a:gdLst/>
              <a:ahLst/>
              <a:cxnLst>
                <a:cxn ang="0">
                  <a:pos x="1" y="42"/>
                </a:cxn>
                <a:cxn ang="0">
                  <a:pos x="7" y="25"/>
                </a:cxn>
                <a:cxn ang="0">
                  <a:pos x="19" y="9"/>
                </a:cxn>
                <a:cxn ang="0">
                  <a:pos x="32" y="2"/>
                </a:cxn>
                <a:cxn ang="0">
                  <a:pos x="48" y="2"/>
                </a:cxn>
                <a:cxn ang="0">
                  <a:pos x="61" y="9"/>
                </a:cxn>
                <a:cxn ang="0">
                  <a:pos x="72" y="25"/>
                </a:cxn>
                <a:cxn ang="0">
                  <a:pos x="78" y="42"/>
                </a:cxn>
                <a:cxn ang="0">
                  <a:pos x="78" y="65"/>
                </a:cxn>
                <a:cxn ang="0">
                  <a:pos x="72" y="82"/>
                </a:cxn>
                <a:cxn ang="0">
                  <a:pos x="61" y="98"/>
                </a:cxn>
                <a:cxn ang="0">
                  <a:pos x="48" y="105"/>
                </a:cxn>
                <a:cxn ang="0">
                  <a:pos x="32" y="105"/>
                </a:cxn>
                <a:cxn ang="0">
                  <a:pos x="19" y="98"/>
                </a:cxn>
                <a:cxn ang="0">
                  <a:pos x="7" y="82"/>
                </a:cxn>
                <a:cxn ang="0">
                  <a:pos x="1" y="65"/>
                </a:cxn>
                <a:cxn ang="0">
                  <a:pos x="11" y="53"/>
                </a:cxn>
                <a:cxn ang="0">
                  <a:pos x="13" y="69"/>
                </a:cxn>
                <a:cxn ang="0">
                  <a:pos x="19" y="80"/>
                </a:cxn>
                <a:cxn ang="0">
                  <a:pos x="28" y="90"/>
                </a:cxn>
                <a:cxn ang="0">
                  <a:pos x="40" y="92"/>
                </a:cxn>
                <a:cxn ang="0">
                  <a:pos x="51" y="90"/>
                </a:cxn>
                <a:cxn ang="0">
                  <a:pos x="59" y="80"/>
                </a:cxn>
                <a:cxn ang="0">
                  <a:pos x="67" y="69"/>
                </a:cxn>
                <a:cxn ang="0">
                  <a:pos x="69" y="53"/>
                </a:cxn>
                <a:cxn ang="0">
                  <a:pos x="67" y="38"/>
                </a:cxn>
                <a:cxn ang="0">
                  <a:pos x="59" y="27"/>
                </a:cxn>
                <a:cxn ang="0">
                  <a:pos x="51" y="17"/>
                </a:cxn>
                <a:cxn ang="0">
                  <a:pos x="40" y="15"/>
                </a:cxn>
                <a:cxn ang="0">
                  <a:pos x="28" y="17"/>
                </a:cxn>
                <a:cxn ang="0">
                  <a:pos x="19" y="27"/>
                </a:cxn>
                <a:cxn ang="0">
                  <a:pos x="13" y="38"/>
                </a:cxn>
                <a:cxn ang="0">
                  <a:pos x="11" y="53"/>
                </a:cxn>
              </a:cxnLst>
              <a:rect l="0" t="0" r="r" b="b"/>
              <a:pathLst>
                <a:path w="78" h="107">
                  <a:moveTo>
                    <a:pt x="0" y="53"/>
                  </a:moveTo>
                  <a:lnTo>
                    <a:pt x="1" y="42"/>
                  </a:lnTo>
                  <a:lnTo>
                    <a:pt x="3" y="32"/>
                  </a:lnTo>
                  <a:lnTo>
                    <a:pt x="7" y="25"/>
                  </a:lnTo>
                  <a:lnTo>
                    <a:pt x="11" y="15"/>
                  </a:lnTo>
                  <a:lnTo>
                    <a:pt x="19" y="9"/>
                  </a:lnTo>
                  <a:lnTo>
                    <a:pt x="24" y="3"/>
                  </a:lnTo>
                  <a:lnTo>
                    <a:pt x="32" y="2"/>
                  </a:lnTo>
                  <a:lnTo>
                    <a:pt x="40" y="0"/>
                  </a:lnTo>
                  <a:lnTo>
                    <a:pt x="48" y="2"/>
                  </a:lnTo>
                  <a:lnTo>
                    <a:pt x="55" y="3"/>
                  </a:lnTo>
                  <a:lnTo>
                    <a:pt x="61" y="9"/>
                  </a:lnTo>
                  <a:lnTo>
                    <a:pt x="67" y="15"/>
                  </a:lnTo>
                  <a:lnTo>
                    <a:pt x="72" y="25"/>
                  </a:lnTo>
                  <a:lnTo>
                    <a:pt x="76" y="32"/>
                  </a:lnTo>
                  <a:lnTo>
                    <a:pt x="78" y="42"/>
                  </a:lnTo>
                  <a:lnTo>
                    <a:pt x="78" y="53"/>
                  </a:lnTo>
                  <a:lnTo>
                    <a:pt x="78" y="65"/>
                  </a:lnTo>
                  <a:lnTo>
                    <a:pt x="76" y="75"/>
                  </a:lnTo>
                  <a:lnTo>
                    <a:pt x="72" y="82"/>
                  </a:lnTo>
                  <a:lnTo>
                    <a:pt x="67" y="92"/>
                  </a:lnTo>
                  <a:lnTo>
                    <a:pt x="61" y="98"/>
                  </a:lnTo>
                  <a:lnTo>
                    <a:pt x="55" y="103"/>
                  </a:lnTo>
                  <a:lnTo>
                    <a:pt x="48" y="105"/>
                  </a:lnTo>
                  <a:lnTo>
                    <a:pt x="40" y="107"/>
                  </a:lnTo>
                  <a:lnTo>
                    <a:pt x="32" y="105"/>
                  </a:lnTo>
                  <a:lnTo>
                    <a:pt x="24" y="103"/>
                  </a:lnTo>
                  <a:lnTo>
                    <a:pt x="19" y="98"/>
                  </a:lnTo>
                  <a:lnTo>
                    <a:pt x="11" y="92"/>
                  </a:lnTo>
                  <a:lnTo>
                    <a:pt x="7" y="82"/>
                  </a:lnTo>
                  <a:lnTo>
                    <a:pt x="3" y="75"/>
                  </a:lnTo>
                  <a:lnTo>
                    <a:pt x="1" y="65"/>
                  </a:lnTo>
                  <a:lnTo>
                    <a:pt x="0" y="53"/>
                  </a:lnTo>
                  <a:close/>
                  <a:moveTo>
                    <a:pt x="11" y="53"/>
                  </a:moveTo>
                  <a:lnTo>
                    <a:pt x="11" y="61"/>
                  </a:lnTo>
                  <a:lnTo>
                    <a:pt x="13" y="69"/>
                  </a:lnTo>
                  <a:lnTo>
                    <a:pt x="15" y="75"/>
                  </a:lnTo>
                  <a:lnTo>
                    <a:pt x="19" y="80"/>
                  </a:lnTo>
                  <a:lnTo>
                    <a:pt x="24" y="86"/>
                  </a:lnTo>
                  <a:lnTo>
                    <a:pt x="28" y="90"/>
                  </a:lnTo>
                  <a:lnTo>
                    <a:pt x="34" y="92"/>
                  </a:lnTo>
                  <a:lnTo>
                    <a:pt x="40" y="92"/>
                  </a:lnTo>
                  <a:lnTo>
                    <a:pt x="46" y="92"/>
                  </a:lnTo>
                  <a:lnTo>
                    <a:pt x="51" y="90"/>
                  </a:lnTo>
                  <a:lnTo>
                    <a:pt x="55" y="86"/>
                  </a:lnTo>
                  <a:lnTo>
                    <a:pt x="59" y="80"/>
                  </a:lnTo>
                  <a:lnTo>
                    <a:pt x="63" y="75"/>
                  </a:lnTo>
                  <a:lnTo>
                    <a:pt x="67" y="69"/>
                  </a:lnTo>
                  <a:lnTo>
                    <a:pt x="67" y="61"/>
                  </a:lnTo>
                  <a:lnTo>
                    <a:pt x="69" y="53"/>
                  </a:lnTo>
                  <a:lnTo>
                    <a:pt x="67" y="46"/>
                  </a:lnTo>
                  <a:lnTo>
                    <a:pt x="67" y="38"/>
                  </a:lnTo>
                  <a:lnTo>
                    <a:pt x="63" y="32"/>
                  </a:lnTo>
                  <a:lnTo>
                    <a:pt x="59" y="27"/>
                  </a:lnTo>
                  <a:lnTo>
                    <a:pt x="55" y="21"/>
                  </a:lnTo>
                  <a:lnTo>
                    <a:pt x="51" y="17"/>
                  </a:lnTo>
                  <a:lnTo>
                    <a:pt x="46" y="15"/>
                  </a:lnTo>
                  <a:lnTo>
                    <a:pt x="40" y="15"/>
                  </a:lnTo>
                  <a:lnTo>
                    <a:pt x="34" y="15"/>
                  </a:lnTo>
                  <a:lnTo>
                    <a:pt x="28" y="17"/>
                  </a:lnTo>
                  <a:lnTo>
                    <a:pt x="24" y="21"/>
                  </a:lnTo>
                  <a:lnTo>
                    <a:pt x="19" y="27"/>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8" name="Freeform 60"/>
            <p:cNvSpPr>
              <a:spLocks noChangeAspect="1"/>
            </p:cNvSpPr>
            <p:nvPr/>
          </p:nvSpPr>
          <p:spPr bwMode="auto">
            <a:xfrm>
              <a:off x="3786229" y="3129834"/>
              <a:ext cx="32608" cy="40286"/>
            </a:xfrm>
            <a:custGeom>
              <a:avLst/>
              <a:gdLst/>
              <a:ahLst/>
              <a:cxnLst>
                <a:cxn ang="0">
                  <a:pos x="0" y="53"/>
                </a:cxn>
                <a:cxn ang="0">
                  <a:pos x="0" y="42"/>
                </a:cxn>
                <a:cxn ang="0">
                  <a:pos x="2" y="32"/>
                </a:cxn>
                <a:cxn ang="0">
                  <a:pos x="6" y="25"/>
                </a:cxn>
                <a:cxn ang="0">
                  <a:pos x="12" y="15"/>
                </a:cxn>
                <a:cxn ang="0">
                  <a:pos x="18" y="9"/>
                </a:cxn>
                <a:cxn ang="0">
                  <a:pos x="23" y="3"/>
                </a:cxn>
                <a:cxn ang="0">
                  <a:pos x="31" y="2"/>
                </a:cxn>
                <a:cxn ang="0">
                  <a:pos x="39" y="0"/>
                </a:cxn>
                <a:cxn ang="0">
                  <a:pos x="46" y="2"/>
                </a:cxn>
                <a:cxn ang="0">
                  <a:pos x="54" y="3"/>
                </a:cxn>
                <a:cxn ang="0">
                  <a:pos x="60" y="9"/>
                </a:cxn>
                <a:cxn ang="0">
                  <a:pos x="66" y="15"/>
                </a:cxn>
                <a:cxn ang="0">
                  <a:pos x="71" y="25"/>
                </a:cxn>
                <a:cxn ang="0">
                  <a:pos x="75" y="32"/>
                </a:cxn>
                <a:cxn ang="0">
                  <a:pos x="77" y="42"/>
                </a:cxn>
                <a:cxn ang="0">
                  <a:pos x="77" y="53"/>
                </a:cxn>
                <a:cxn ang="0">
                  <a:pos x="77" y="65"/>
                </a:cxn>
                <a:cxn ang="0">
                  <a:pos x="75" y="75"/>
                </a:cxn>
                <a:cxn ang="0">
                  <a:pos x="71" y="82"/>
                </a:cxn>
                <a:cxn ang="0">
                  <a:pos x="66" y="92"/>
                </a:cxn>
                <a:cxn ang="0">
                  <a:pos x="60" y="98"/>
                </a:cxn>
                <a:cxn ang="0">
                  <a:pos x="54" y="103"/>
                </a:cxn>
                <a:cxn ang="0">
                  <a:pos x="46" y="105"/>
                </a:cxn>
                <a:cxn ang="0">
                  <a:pos x="39" y="107"/>
                </a:cxn>
                <a:cxn ang="0">
                  <a:pos x="31" y="105"/>
                </a:cxn>
                <a:cxn ang="0">
                  <a:pos x="23" y="103"/>
                </a:cxn>
                <a:cxn ang="0">
                  <a:pos x="18"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8" y="9"/>
                  </a:lnTo>
                  <a:lnTo>
                    <a:pt x="23" y="3"/>
                  </a:lnTo>
                  <a:lnTo>
                    <a:pt x="31" y="2"/>
                  </a:lnTo>
                  <a:lnTo>
                    <a:pt x="39" y="0"/>
                  </a:lnTo>
                  <a:lnTo>
                    <a:pt x="46" y="2"/>
                  </a:lnTo>
                  <a:lnTo>
                    <a:pt x="54" y="3"/>
                  </a:lnTo>
                  <a:lnTo>
                    <a:pt x="60" y="9"/>
                  </a:lnTo>
                  <a:lnTo>
                    <a:pt x="66" y="15"/>
                  </a:lnTo>
                  <a:lnTo>
                    <a:pt x="71" y="25"/>
                  </a:lnTo>
                  <a:lnTo>
                    <a:pt x="75" y="32"/>
                  </a:lnTo>
                  <a:lnTo>
                    <a:pt x="77" y="42"/>
                  </a:lnTo>
                  <a:lnTo>
                    <a:pt x="77" y="53"/>
                  </a:lnTo>
                  <a:lnTo>
                    <a:pt x="77" y="65"/>
                  </a:lnTo>
                  <a:lnTo>
                    <a:pt x="75" y="75"/>
                  </a:lnTo>
                  <a:lnTo>
                    <a:pt x="71" y="82"/>
                  </a:lnTo>
                  <a:lnTo>
                    <a:pt x="66" y="92"/>
                  </a:lnTo>
                  <a:lnTo>
                    <a:pt x="60" y="98"/>
                  </a:lnTo>
                  <a:lnTo>
                    <a:pt x="54" y="103"/>
                  </a:lnTo>
                  <a:lnTo>
                    <a:pt x="46" y="105"/>
                  </a:lnTo>
                  <a:lnTo>
                    <a:pt x="39" y="107"/>
                  </a:lnTo>
                  <a:lnTo>
                    <a:pt x="31" y="105"/>
                  </a:lnTo>
                  <a:lnTo>
                    <a:pt x="23" y="103"/>
                  </a:lnTo>
                  <a:lnTo>
                    <a:pt x="18"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29" name="Freeform 61"/>
            <p:cNvSpPr>
              <a:spLocks noChangeAspect="1"/>
            </p:cNvSpPr>
            <p:nvPr/>
          </p:nvSpPr>
          <p:spPr bwMode="auto">
            <a:xfrm>
              <a:off x="3691003"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9" y="0"/>
                </a:cxn>
                <a:cxn ang="0">
                  <a:pos x="46" y="2"/>
                </a:cxn>
                <a:cxn ang="0">
                  <a:pos x="54" y="3"/>
                </a:cxn>
                <a:cxn ang="0">
                  <a:pos x="60" y="9"/>
                </a:cxn>
                <a:cxn ang="0">
                  <a:pos x="65" y="15"/>
                </a:cxn>
                <a:cxn ang="0">
                  <a:pos x="71" y="25"/>
                </a:cxn>
                <a:cxn ang="0">
                  <a:pos x="75" y="32"/>
                </a:cxn>
                <a:cxn ang="0">
                  <a:pos x="77" y="42"/>
                </a:cxn>
                <a:cxn ang="0">
                  <a:pos x="77" y="53"/>
                </a:cxn>
                <a:cxn ang="0">
                  <a:pos x="77" y="65"/>
                </a:cxn>
                <a:cxn ang="0">
                  <a:pos x="75" y="75"/>
                </a:cxn>
                <a:cxn ang="0">
                  <a:pos x="71" y="82"/>
                </a:cxn>
                <a:cxn ang="0">
                  <a:pos x="65" y="92"/>
                </a:cxn>
                <a:cxn ang="0">
                  <a:pos x="60" y="98"/>
                </a:cxn>
                <a:cxn ang="0">
                  <a:pos x="54" y="103"/>
                </a:cxn>
                <a:cxn ang="0">
                  <a:pos x="46" y="105"/>
                </a:cxn>
                <a:cxn ang="0">
                  <a:pos x="39"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9" y="0"/>
                  </a:lnTo>
                  <a:lnTo>
                    <a:pt x="46" y="2"/>
                  </a:lnTo>
                  <a:lnTo>
                    <a:pt x="54" y="3"/>
                  </a:lnTo>
                  <a:lnTo>
                    <a:pt x="60" y="9"/>
                  </a:lnTo>
                  <a:lnTo>
                    <a:pt x="65" y="15"/>
                  </a:lnTo>
                  <a:lnTo>
                    <a:pt x="71" y="25"/>
                  </a:lnTo>
                  <a:lnTo>
                    <a:pt x="75" y="32"/>
                  </a:lnTo>
                  <a:lnTo>
                    <a:pt x="77" y="42"/>
                  </a:lnTo>
                  <a:lnTo>
                    <a:pt x="77" y="53"/>
                  </a:lnTo>
                  <a:lnTo>
                    <a:pt x="77" y="65"/>
                  </a:lnTo>
                  <a:lnTo>
                    <a:pt x="75" y="75"/>
                  </a:lnTo>
                  <a:lnTo>
                    <a:pt x="71" y="82"/>
                  </a:lnTo>
                  <a:lnTo>
                    <a:pt x="65" y="92"/>
                  </a:lnTo>
                  <a:lnTo>
                    <a:pt x="60" y="98"/>
                  </a:lnTo>
                  <a:lnTo>
                    <a:pt x="54" y="103"/>
                  </a:lnTo>
                  <a:lnTo>
                    <a:pt x="46" y="105"/>
                  </a:lnTo>
                  <a:lnTo>
                    <a:pt x="39"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0" name="Freeform 62"/>
            <p:cNvSpPr>
              <a:spLocks noChangeAspect="1" noEditPoints="1"/>
            </p:cNvSpPr>
            <p:nvPr/>
          </p:nvSpPr>
          <p:spPr bwMode="auto">
            <a:xfrm>
              <a:off x="3985665" y="2767015"/>
              <a:ext cx="32608" cy="40286"/>
            </a:xfrm>
            <a:custGeom>
              <a:avLst/>
              <a:gdLst/>
              <a:ahLst/>
              <a:cxnLst>
                <a:cxn ang="0">
                  <a:pos x="2" y="42"/>
                </a:cxn>
                <a:cxn ang="0">
                  <a:pos x="8" y="23"/>
                </a:cxn>
                <a:cxn ang="0">
                  <a:pos x="17" y="10"/>
                </a:cxn>
                <a:cxn ang="0">
                  <a:pos x="32" y="2"/>
                </a:cxn>
                <a:cxn ang="0">
                  <a:pos x="48" y="2"/>
                </a:cxn>
                <a:cxn ang="0">
                  <a:pos x="61" y="10"/>
                </a:cxn>
                <a:cxn ang="0">
                  <a:pos x="73" y="23"/>
                </a:cxn>
                <a:cxn ang="0">
                  <a:pos x="78" y="42"/>
                </a:cxn>
                <a:cxn ang="0">
                  <a:pos x="78" y="63"/>
                </a:cxn>
                <a:cxn ang="0">
                  <a:pos x="73" y="83"/>
                </a:cxn>
                <a:cxn ang="0">
                  <a:pos x="61" y="98"/>
                </a:cxn>
                <a:cxn ang="0">
                  <a:pos x="48" y="106"/>
                </a:cxn>
                <a:cxn ang="0">
                  <a:pos x="32" y="106"/>
                </a:cxn>
                <a:cxn ang="0">
                  <a:pos x="17" y="98"/>
                </a:cxn>
                <a:cxn ang="0">
                  <a:pos x="8" y="83"/>
                </a:cxn>
                <a:cxn ang="0">
                  <a:pos x="2" y="63"/>
                </a:cxn>
                <a:cxn ang="0">
                  <a:pos x="11" y="54"/>
                </a:cxn>
                <a:cxn ang="0">
                  <a:pos x="13" y="69"/>
                </a:cxn>
                <a:cxn ang="0">
                  <a:pos x="19" y="81"/>
                </a:cxn>
                <a:cxn ang="0">
                  <a:pos x="29" y="90"/>
                </a:cxn>
                <a:cxn ang="0">
                  <a:pos x="40" y="92"/>
                </a:cxn>
                <a:cxn ang="0">
                  <a:pos x="50" y="90"/>
                </a:cxn>
                <a:cxn ang="0">
                  <a:pos x="59" y="81"/>
                </a:cxn>
                <a:cxn ang="0">
                  <a:pos x="67" y="69"/>
                </a:cxn>
                <a:cxn ang="0">
                  <a:pos x="69" y="54"/>
                </a:cxn>
                <a:cxn ang="0">
                  <a:pos x="67" y="38"/>
                </a:cxn>
                <a:cxn ang="0">
                  <a:pos x="59" y="25"/>
                </a:cxn>
                <a:cxn ang="0">
                  <a:pos x="50" y="17"/>
                </a:cxn>
                <a:cxn ang="0">
                  <a:pos x="40" y="13"/>
                </a:cxn>
                <a:cxn ang="0">
                  <a:pos x="29" y="17"/>
                </a:cxn>
                <a:cxn ang="0">
                  <a:pos x="19" y="25"/>
                </a:cxn>
                <a:cxn ang="0">
                  <a:pos x="13" y="38"/>
                </a:cxn>
                <a:cxn ang="0">
                  <a:pos x="11" y="54"/>
                </a:cxn>
              </a:cxnLst>
              <a:rect l="0" t="0" r="r" b="b"/>
              <a:pathLst>
                <a:path w="78" h="106">
                  <a:moveTo>
                    <a:pt x="0" y="54"/>
                  </a:moveTo>
                  <a:lnTo>
                    <a:pt x="2" y="42"/>
                  </a:lnTo>
                  <a:lnTo>
                    <a:pt x="4" y="33"/>
                  </a:lnTo>
                  <a:lnTo>
                    <a:pt x="8" y="23"/>
                  </a:lnTo>
                  <a:lnTo>
                    <a:pt x="11" y="15"/>
                  </a:lnTo>
                  <a:lnTo>
                    <a:pt x="17" y="10"/>
                  </a:lnTo>
                  <a:lnTo>
                    <a:pt x="25" y="4"/>
                  </a:lnTo>
                  <a:lnTo>
                    <a:pt x="32" y="2"/>
                  </a:lnTo>
                  <a:lnTo>
                    <a:pt x="40" y="0"/>
                  </a:lnTo>
                  <a:lnTo>
                    <a:pt x="48" y="2"/>
                  </a:lnTo>
                  <a:lnTo>
                    <a:pt x="54" y="4"/>
                  </a:lnTo>
                  <a:lnTo>
                    <a:pt x="61" y="10"/>
                  </a:lnTo>
                  <a:lnTo>
                    <a:pt x="67" y="15"/>
                  </a:lnTo>
                  <a:lnTo>
                    <a:pt x="73" y="23"/>
                  </a:lnTo>
                  <a:lnTo>
                    <a:pt x="77" y="33"/>
                  </a:lnTo>
                  <a:lnTo>
                    <a:pt x="78" y="42"/>
                  </a:lnTo>
                  <a:lnTo>
                    <a:pt x="78" y="54"/>
                  </a:lnTo>
                  <a:lnTo>
                    <a:pt x="78" y="63"/>
                  </a:lnTo>
                  <a:lnTo>
                    <a:pt x="77" y="73"/>
                  </a:lnTo>
                  <a:lnTo>
                    <a:pt x="73" y="83"/>
                  </a:lnTo>
                  <a:lnTo>
                    <a:pt x="67" y="90"/>
                  </a:lnTo>
                  <a:lnTo>
                    <a:pt x="61" y="98"/>
                  </a:lnTo>
                  <a:lnTo>
                    <a:pt x="54" y="102"/>
                  </a:lnTo>
                  <a:lnTo>
                    <a:pt x="48" y="106"/>
                  </a:lnTo>
                  <a:lnTo>
                    <a:pt x="40" y="106"/>
                  </a:lnTo>
                  <a:lnTo>
                    <a:pt x="32" y="106"/>
                  </a:lnTo>
                  <a:lnTo>
                    <a:pt x="25" y="102"/>
                  </a:lnTo>
                  <a:lnTo>
                    <a:pt x="17" y="98"/>
                  </a:lnTo>
                  <a:lnTo>
                    <a:pt x="11" y="90"/>
                  </a:lnTo>
                  <a:lnTo>
                    <a:pt x="8" y="83"/>
                  </a:lnTo>
                  <a:lnTo>
                    <a:pt x="4" y="73"/>
                  </a:lnTo>
                  <a:lnTo>
                    <a:pt x="2" y="63"/>
                  </a:lnTo>
                  <a:lnTo>
                    <a:pt x="0" y="54"/>
                  </a:lnTo>
                  <a:close/>
                  <a:moveTo>
                    <a:pt x="11" y="54"/>
                  </a:moveTo>
                  <a:lnTo>
                    <a:pt x="11" y="61"/>
                  </a:lnTo>
                  <a:lnTo>
                    <a:pt x="13" y="69"/>
                  </a:lnTo>
                  <a:lnTo>
                    <a:pt x="15" y="75"/>
                  </a:lnTo>
                  <a:lnTo>
                    <a:pt x="19" y="81"/>
                  </a:lnTo>
                  <a:lnTo>
                    <a:pt x="25" y="86"/>
                  </a:lnTo>
                  <a:lnTo>
                    <a:pt x="29" y="90"/>
                  </a:lnTo>
                  <a:lnTo>
                    <a:pt x="34" y="92"/>
                  </a:lnTo>
                  <a:lnTo>
                    <a:pt x="40" y="92"/>
                  </a:lnTo>
                  <a:lnTo>
                    <a:pt x="46" y="92"/>
                  </a:lnTo>
                  <a:lnTo>
                    <a:pt x="50" y="90"/>
                  </a:lnTo>
                  <a:lnTo>
                    <a:pt x="55" y="86"/>
                  </a:lnTo>
                  <a:lnTo>
                    <a:pt x="59" y="81"/>
                  </a:lnTo>
                  <a:lnTo>
                    <a:pt x="63" y="75"/>
                  </a:lnTo>
                  <a:lnTo>
                    <a:pt x="67" y="69"/>
                  </a:lnTo>
                  <a:lnTo>
                    <a:pt x="67" y="61"/>
                  </a:lnTo>
                  <a:lnTo>
                    <a:pt x="69" y="54"/>
                  </a:lnTo>
                  <a:lnTo>
                    <a:pt x="67" y="46"/>
                  </a:lnTo>
                  <a:lnTo>
                    <a:pt x="67" y="38"/>
                  </a:lnTo>
                  <a:lnTo>
                    <a:pt x="63" y="31"/>
                  </a:lnTo>
                  <a:lnTo>
                    <a:pt x="59" y="25"/>
                  </a:lnTo>
                  <a:lnTo>
                    <a:pt x="55" y="21"/>
                  </a:lnTo>
                  <a:lnTo>
                    <a:pt x="50" y="17"/>
                  </a:lnTo>
                  <a:lnTo>
                    <a:pt x="46" y="15"/>
                  </a:lnTo>
                  <a:lnTo>
                    <a:pt x="40" y="13"/>
                  </a:lnTo>
                  <a:lnTo>
                    <a:pt x="34" y="15"/>
                  </a:lnTo>
                  <a:lnTo>
                    <a:pt x="29" y="17"/>
                  </a:lnTo>
                  <a:lnTo>
                    <a:pt x="25" y="21"/>
                  </a:lnTo>
                  <a:lnTo>
                    <a:pt x="19" y="25"/>
                  </a:lnTo>
                  <a:lnTo>
                    <a:pt x="15" y="31"/>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1" name="Freeform 63"/>
            <p:cNvSpPr>
              <a:spLocks noChangeAspect="1" noEditPoints="1"/>
            </p:cNvSpPr>
            <p:nvPr/>
          </p:nvSpPr>
          <p:spPr bwMode="auto">
            <a:xfrm>
              <a:off x="3931764" y="2767015"/>
              <a:ext cx="32608" cy="40286"/>
            </a:xfrm>
            <a:custGeom>
              <a:avLst/>
              <a:gdLst/>
              <a:ahLst/>
              <a:cxnLst>
                <a:cxn ang="0">
                  <a:pos x="0"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0"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0"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0"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2" name="Freeform 64"/>
            <p:cNvSpPr>
              <a:spLocks noChangeAspect="1" noEditPoints="1"/>
            </p:cNvSpPr>
            <p:nvPr/>
          </p:nvSpPr>
          <p:spPr bwMode="auto">
            <a:xfrm>
              <a:off x="3847319" y="2767015"/>
              <a:ext cx="29645" cy="40286"/>
            </a:xfrm>
            <a:custGeom>
              <a:avLst/>
              <a:gdLst/>
              <a:ahLst/>
              <a:cxnLst>
                <a:cxn ang="0">
                  <a:pos x="0" y="42"/>
                </a:cxn>
                <a:cxn ang="0">
                  <a:pos x="6" y="23"/>
                </a:cxn>
                <a:cxn ang="0">
                  <a:pos x="17"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9"/>
                </a:cxn>
                <a:cxn ang="0">
                  <a:pos x="17" y="81"/>
                </a:cxn>
                <a:cxn ang="0">
                  <a:pos x="27" y="90"/>
                </a:cxn>
                <a:cxn ang="0">
                  <a:pos x="38" y="92"/>
                </a:cxn>
                <a:cxn ang="0">
                  <a:pos x="50" y="90"/>
                </a:cxn>
                <a:cxn ang="0">
                  <a:pos x="58" y="81"/>
                </a:cxn>
                <a:cxn ang="0">
                  <a:pos x="65" y="69"/>
                </a:cxn>
                <a:cxn ang="0">
                  <a:pos x="67" y="54"/>
                </a:cxn>
                <a:cxn ang="0">
                  <a:pos x="65" y="38"/>
                </a:cxn>
                <a:cxn ang="0">
                  <a:pos x="58" y="25"/>
                </a:cxn>
                <a:cxn ang="0">
                  <a:pos x="50" y="17"/>
                </a:cxn>
                <a:cxn ang="0">
                  <a:pos x="38"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10"/>
                  </a:lnTo>
                  <a:lnTo>
                    <a:pt x="23" y="4"/>
                  </a:lnTo>
                  <a:lnTo>
                    <a:pt x="31" y="2"/>
                  </a:lnTo>
                  <a:lnTo>
                    <a:pt x="38" y="0"/>
                  </a:lnTo>
                  <a:lnTo>
                    <a:pt x="46" y="2"/>
                  </a:lnTo>
                  <a:lnTo>
                    <a:pt x="54" y="4"/>
                  </a:lnTo>
                  <a:lnTo>
                    <a:pt x="60" y="10"/>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4"/>
                  </a:lnTo>
                  <a:close/>
                  <a:moveTo>
                    <a:pt x="10" y="54"/>
                  </a:moveTo>
                  <a:lnTo>
                    <a:pt x="10" y="61"/>
                  </a:lnTo>
                  <a:lnTo>
                    <a:pt x="12" y="69"/>
                  </a:lnTo>
                  <a:lnTo>
                    <a:pt x="14" y="75"/>
                  </a:lnTo>
                  <a:lnTo>
                    <a:pt x="17" y="81"/>
                  </a:lnTo>
                  <a:lnTo>
                    <a:pt x="23" y="86"/>
                  </a:lnTo>
                  <a:lnTo>
                    <a:pt x="27" y="90"/>
                  </a:lnTo>
                  <a:lnTo>
                    <a:pt x="33" y="92"/>
                  </a:lnTo>
                  <a:lnTo>
                    <a:pt x="38" y="92"/>
                  </a:lnTo>
                  <a:lnTo>
                    <a:pt x="44" y="92"/>
                  </a:lnTo>
                  <a:lnTo>
                    <a:pt x="50" y="90"/>
                  </a:lnTo>
                  <a:lnTo>
                    <a:pt x="54" y="86"/>
                  </a:lnTo>
                  <a:lnTo>
                    <a:pt x="58" y="81"/>
                  </a:lnTo>
                  <a:lnTo>
                    <a:pt x="61" y="75"/>
                  </a:lnTo>
                  <a:lnTo>
                    <a:pt x="65" y="69"/>
                  </a:lnTo>
                  <a:lnTo>
                    <a:pt x="67" y="61"/>
                  </a:lnTo>
                  <a:lnTo>
                    <a:pt x="67" y="54"/>
                  </a:lnTo>
                  <a:lnTo>
                    <a:pt x="67" y="46"/>
                  </a:lnTo>
                  <a:lnTo>
                    <a:pt x="65" y="38"/>
                  </a:lnTo>
                  <a:lnTo>
                    <a:pt x="61" y="31"/>
                  </a:lnTo>
                  <a:lnTo>
                    <a:pt x="58" y="25"/>
                  </a:lnTo>
                  <a:lnTo>
                    <a:pt x="54" y="21"/>
                  </a:lnTo>
                  <a:lnTo>
                    <a:pt x="50" y="17"/>
                  </a:lnTo>
                  <a:lnTo>
                    <a:pt x="44" y="15"/>
                  </a:lnTo>
                  <a:lnTo>
                    <a:pt x="38" y="13"/>
                  </a:lnTo>
                  <a:lnTo>
                    <a:pt x="33" y="15"/>
                  </a:lnTo>
                  <a:lnTo>
                    <a:pt x="27" y="17"/>
                  </a:lnTo>
                  <a:lnTo>
                    <a:pt x="23" y="21"/>
                  </a:lnTo>
                  <a:lnTo>
                    <a:pt x="17" y="25"/>
                  </a:lnTo>
                  <a:lnTo>
                    <a:pt x="14" y="31"/>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3" name="Freeform 65"/>
            <p:cNvSpPr>
              <a:spLocks noChangeAspect="1" noEditPoints="1"/>
            </p:cNvSpPr>
            <p:nvPr/>
          </p:nvSpPr>
          <p:spPr bwMode="auto">
            <a:xfrm>
              <a:off x="3762872" y="2767015"/>
              <a:ext cx="32608" cy="40286"/>
            </a:xfrm>
            <a:custGeom>
              <a:avLst/>
              <a:gdLst/>
              <a:ahLst/>
              <a:cxnLst>
                <a:cxn ang="0">
                  <a:pos x="0" y="42"/>
                </a:cxn>
                <a:cxn ang="0">
                  <a:pos x="5" y="23"/>
                </a:cxn>
                <a:cxn ang="0">
                  <a:pos x="17" y="10"/>
                </a:cxn>
                <a:cxn ang="0">
                  <a:pos x="30" y="2"/>
                </a:cxn>
                <a:cxn ang="0">
                  <a:pos x="46" y="2"/>
                </a:cxn>
                <a:cxn ang="0">
                  <a:pos x="59" y="10"/>
                </a:cxn>
                <a:cxn ang="0">
                  <a:pos x="71" y="23"/>
                </a:cxn>
                <a:cxn ang="0">
                  <a:pos x="76" y="42"/>
                </a:cxn>
                <a:cxn ang="0">
                  <a:pos x="76" y="63"/>
                </a:cxn>
                <a:cxn ang="0">
                  <a:pos x="71" y="83"/>
                </a:cxn>
                <a:cxn ang="0">
                  <a:pos x="59" y="98"/>
                </a:cxn>
                <a:cxn ang="0">
                  <a:pos x="46" y="106"/>
                </a:cxn>
                <a:cxn ang="0">
                  <a:pos x="30" y="106"/>
                </a:cxn>
                <a:cxn ang="0">
                  <a:pos x="17" y="98"/>
                </a:cxn>
                <a:cxn ang="0">
                  <a:pos x="5" y="83"/>
                </a:cxn>
                <a:cxn ang="0">
                  <a:pos x="0" y="63"/>
                </a:cxn>
                <a:cxn ang="0">
                  <a:pos x="9"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5"/>
                </a:cxn>
                <a:cxn ang="0">
                  <a:pos x="50" y="17"/>
                </a:cxn>
                <a:cxn ang="0">
                  <a:pos x="38" y="13"/>
                </a:cxn>
                <a:cxn ang="0">
                  <a:pos x="27" y="17"/>
                </a:cxn>
                <a:cxn ang="0">
                  <a:pos x="19" y="25"/>
                </a:cxn>
                <a:cxn ang="0">
                  <a:pos x="11" y="38"/>
                </a:cxn>
                <a:cxn ang="0">
                  <a:pos x="9" y="54"/>
                </a:cxn>
              </a:cxnLst>
              <a:rect l="0" t="0" r="r" b="b"/>
              <a:pathLst>
                <a:path w="76" h="106">
                  <a:moveTo>
                    <a:pt x="0" y="54"/>
                  </a:moveTo>
                  <a:lnTo>
                    <a:pt x="0" y="42"/>
                  </a:lnTo>
                  <a:lnTo>
                    <a:pt x="2" y="33"/>
                  </a:lnTo>
                  <a:lnTo>
                    <a:pt x="5" y="23"/>
                  </a:lnTo>
                  <a:lnTo>
                    <a:pt x="11" y="15"/>
                  </a:lnTo>
                  <a:lnTo>
                    <a:pt x="17" y="10"/>
                  </a:lnTo>
                  <a:lnTo>
                    <a:pt x="23" y="4"/>
                  </a:lnTo>
                  <a:lnTo>
                    <a:pt x="30" y="2"/>
                  </a:lnTo>
                  <a:lnTo>
                    <a:pt x="38" y="0"/>
                  </a:lnTo>
                  <a:lnTo>
                    <a:pt x="46" y="2"/>
                  </a:lnTo>
                  <a:lnTo>
                    <a:pt x="53" y="4"/>
                  </a:lnTo>
                  <a:lnTo>
                    <a:pt x="59" y="10"/>
                  </a:lnTo>
                  <a:lnTo>
                    <a:pt x="65" y="15"/>
                  </a:lnTo>
                  <a:lnTo>
                    <a:pt x="71" y="23"/>
                  </a:lnTo>
                  <a:lnTo>
                    <a:pt x="75" y="33"/>
                  </a:lnTo>
                  <a:lnTo>
                    <a:pt x="76" y="42"/>
                  </a:lnTo>
                  <a:lnTo>
                    <a:pt x="76" y="54"/>
                  </a:lnTo>
                  <a:lnTo>
                    <a:pt x="76" y="63"/>
                  </a:lnTo>
                  <a:lnTo>
                    <a:pt x="75" y="73"/>
                  </a:lnTo>
                  <a:lnTo>
                    <a:pt x="71" y="83"/>
                  </a:lnTo>
                  <a:lnTo>
                    <a:pt x="65" y="90"/>
                  </a:lnTo>
                  <a:lnTo>
                    <a:pt x="59" y="98"/>
                  </a:lnTo>
                  <a:lnTo>
                    <a:pt x="53" y="102"/>
                  </a:lnTo>
                  <a:lnTo>
                    <a:pt x="46" y="106"/>
                  </a:lnTo>
                  <a:lnTo>
                    <a:pt x="38" y="106"/>
                  </a:lnTo>
                  <a:lnTo>
                    <a:pt x="30" y="106"/>
                  </a:lnTo>
                  <a:lnTo>
                    <a:pt x="23" y="102"/>
                  </a:lnTo>
                  <a:lnTo>
                    <a:pt x="17" y="98"/>
                  </a:lnTo>
                  <a:lnTo>
                    <a:pt x="11" y="90"/>
                  </a:lnTo>
                  <a:lnTo>
                    <a:pt x="5" y="83"/>
                  </a:lnTo>
                  <a:lnTo>
                    <a:pt x="2" y="73"/>
                  </a:lnTo>
                  <a:lnTo>
                    <a:pt x="0" y="63"/>
                  </a:lnTo>
                  <a:lnTo>
                    <a:pt x="0" y="54"/>
                  </a:lnTo>
                  <a:close/>
                  <a:moveTo>
                    <a:pt x="9" y="54"/>
                  </a:moveTo>
                  <a:lnTo>
                    <a:pt x="9" y="61"/>
                  </a:lnTo>
                  <a:lnTo>
                    <a:pt x="11" y="69"/>
                  </a:lnTo>
                  <a:lnTo>
                    <a:pt x="15" y="75"/>
                  </a:lnTo>
                  <a:lnTo>
                    <a:pt x="19" y="81"/>
                  </a:lnTo>
                  <a:lnTo>
                    <a:pt x="23" y="86"/>
                  </a:lnTo>
                  <a:lnTo>
                    <a:pt x="27" y="90"/>
                  </a:lnTo>
                  <a:lnTo>
                    <a:pt x="32" y="92"/>
                  </a:lnTo>
                  <a:lnTo>
                    <a:pt x="38" y="92"/>
                  </a:lnTo>
                  <a:lnTo>
                    <a:pt x="44" y="92"/>
                  </a:lnTo>
                  <a:lnTo>
                    <a:pt x="50" y="90"/>
                  </a:lnTo>
                  <a:lnTo>
                    <a:pt x="53" y="86"/>
                  </a:lnTo>
                  <a:lnTo>
                    <a:pt x="59" y="81"/>
                  </a:lnTo>
                  <a:lnTo>
                    <a:pt x="63" y="75"/>
                  </a:lnTo>
                  <a:lnTo>
                    <a:pt x="65" y="69"/>
                  </a:lnTo>
                  <a:lnTo>
                    <a:pt x="67" y="61"/>
                  </a:lnTo>
                  <a:lnTo>
                    <a:pt x="67" y="54"/>
                  </a:lnTo>
                  <a:lnTo>
                    <a:pt x="67" y="46"/>
                  </a:lnTo>
                  <a:lnTo>
                    <a:pt x="65" y="38"/>
                  </a:lnTo>
                  <a:lnTo>
                    <a:pt x="63" y="31"/>
                  </a:lnTo>
                  <a:lnTo>
                    <a:pt x="59" y="25"/>
                  </a:lnTo>
                  <a:lnTo>
                    <a:pt x="53" y="21"/>
                  </a:lnTo>
                  <a:lnTo>
                    <a:pt x="50" y="17"/>
                  </a:lnTo>
                  <a:lnTo>
                    <a:pt x="44" y="15"/>
                  </a:lnTo>
                  <a:lnTo>
                    <a:pt x="38" y="13"/>
                  </a:lnTo>
                  <a:lnTo>
                    <a:pt x="32" y="15"/>
                  </a:lnTo>
                  <a:lnTo>
                    <a:pt x="27" y="17"/>
                  </a:lnTo>
                  <a:lnTo>
                    <a:pt x="23" y="21"/>
                  </a:lnTo>
                  <a:lnTo>
                    <a:pt x="19" y="25"/>
                  </a:lnTo>
                  <a:lnTo>
                    <a:pt x="15" y="31"/>
                  </a:lnTo>
                  <a:lnTo>
                    <a:pt x="11" y="38"/>
                  </a:lnTo>
                  <a:lnTo>
                    <a:pt x="9"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4" name="Freeform 66"/>
            <p:cNvSpPr>
              <a:spLocks noChangeAspect="1" noEditPoints="1"/>
            </p:cNvSpPr>
            <p:nvPr/>
          </p:nvSpPr>
          <p:spPr bwMode="auto">
            <a:xfrm>
              <a:off x="3680223" y="2767015"/>
              <a:ext cx="32608" cy="40286"/>
            </a:xfrm>
            <a:custGeom>
              <a:avLst/>
              <a:gdLst/>
              <a:ahLst/>
              <a:cxnLst>
                <a:cxn ang="0">
                  <a:pos x="2"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2"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2"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2"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5" name="Freeform 67"/>
            <p:cNvSpPr>
              <a:spLocks noChangeAspect="1" noEditPoints="1"/>
            </p:cNvSpPr>
            <p:nvPr/>
          </p:nvSpPr>
          <p:spPr bwMode="auto">
            <a:xfrm>
              <a:off x="3593980" y="2767015"/>
              <a:ext cx="32608" cy="40286"/>
            </a:xfrm>
            <a:custGeom>
              <a:avLst/>
              <a:gdLst/>
              <a:ahLst/>
              <a:cxnLst>
                <a:cxn ang="0">
                  <a:pos x="0" y="42"/>
                </a:cxn>
                <a:cxn ang="0">
                  <a:pos x="6" y="23"/>
                </a:cxn>
                <a:cxn ang="0">
                  <a:pos x="18"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4" y="69"/>
                </a:cxn>
                <a:cxn ang="0">
                  <a:pos x="19" y="81"/>
                </a:cxn>
                <a:cxn ang="0">
                  <a:pos x="29" y="90"/>
                </a:cxn>
                <a:cxn ang="0">
                  <a:pos x="39" y="92"/>
                </a:cxn>
                <a:cxn ang="0">
                  <a:pos x="50" y="90"/>
                </a:cxn>
                <a:cxn ang="0">
                  <a:pos x="60" y="81"/>
                </a:cxn>
                <a:cxn ang="0">
                  <a:pos x="65" y="69"/>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8" y="10"/>
                  </a:lnTo>
                  <a:lnTo>
                    <a:pt x="23" y="4"/>
                  </a:lnTo>
                  <a:lnTo>
                    <a:pt x="31" y="2"/>
                  </a:lnTo>
                  <a:lnTo>
                    <a:pt x="39" y="0"/>
                  </a:lnTo>
                  <a:lnTo>
                    <a:pt x="46" y="2"/>
                  </a:lnTo>
                  <a:lnTo>
                    <a:pt x="54" y="4"/>
                  </a:lnTo>
                  <a:lnTo>
                    <a:pt x="60" y="10"/>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3" y="102"/>
                  </a:lnTo>
                  <a:lnTo>
                    <a:pt x="18" y="98"/>
                  </a:lnTo>
                  <a:lnTo>
                    <a:pt x="12" y="90"/>
                  </a:lnTo>
                  <a:lnTo>
                    <a:pt x="6" y="83"/>
                  </a:lnTo>
                  <a:lnTo>
                    <a:pt x="4" y="73"/>
                  </a:lnTo>
                  <a:lnTo>
                    <a:pt x="0" y="63"/>
                  </a:lnTo>
                  <a:lnTo>
                    <a:pt x="0" y="54"/>
                  </a:lnTo>
                  <a:close/>
                  <a:moveTo>
                    <a:pt x="10" y="54"/>
                  </a:moveTo>
                  <a:lnTo>
                    <a:pt x="12" y="61"/>
                  </a:lnTo>
                  <a:lnTo>
                    <a:pt x="14" y="69"/>
                  </a:lnTo>
                  <a:lnTo>
                    <a:pt x="16" y="75"/>
                  </a:lnTo>
                  <a:lnTo>
                    <a:pt x="19" y="81"/>
                  </a:lnTo>
                  <a:lnTo>
                    <a:pt x="23" y="86"/>
                  </a:lnTo>
                  <a:lnTo>
                    <a:pt x="29" y="90"/>
                  </a:lnTo>
                  <a:lnTo>
                    <a:pt x="33" y="92"/>
                  </a:lnTo>
                  <a:lnTo>
                    <a:pt x="39" y="92"/>
                  </a:lnTo>
                  <a:lnTo>
                    <a:pt x="44" y="92"/>
                  </a:lnTo>
                  <a:lnTo>
                    <a:pt x="50" y="90"/>
                  </a:lnTo>
                  <a:lnTo>
                    <a:pt x="56" y="86"/>
                  </a:lnTo>
                  <a:lnTo>
                    <a:pt x="60" y="81"/>
                  </a:lnTo>
                  <a:lnTo>
                    <a:pt x="64" y="75"/>
                  </a:lnTo>
                  <a:lnTo>
                    <a:pt x="65" y="69"/>
                  </a:lnTo>
                  <a:lnTo>
                    <a:pt x="67" y="61"/>
                  </a:lnTo>
                  <a:lnTo>
                    <a:pt x="67" y="54"/>
                  </a:lnTo>
                  <a:lnTo>
                    <a:pt x="67" y="46"/>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6" name="Freeform 68"/>
            <p:cNvSpPr>
              <a:spLocks noChangeAspect="1"/>
            </p:cNvSpPr>
            <p:nvPr/>
          </p:nvSpPr>
          <p:spPr bwMode="auto">
            <a:xfrm>
              <a:off x="3426885" y="2767015"/>
              <a:ext cx="32608" cy="40286"/>
            </a:xfrm>
            <a:custGeom>
              <a:avLst/>
              <a:gdLst/>
              <a:ahLst/>
              <a:cxnLst>
                <a:cxn ang="0">
                  <a:pos x="0" y="54"/>
                </a:cxn>
                <a:cxn ang="0">
                  <a:pos x="0" y="42"/>
                </a:cxn>
                <a:cxn ang="0">
                  <a:pos x="2" y="33"/>
                </a:cxn>
                <a:cxn ang="0">
                  <a:pos x="6" y="23"/>
                </a:cxn>
                <a:cxn ang="0">
                  <a:pos x="12" y="15"/>
                </a:cxn>
                <a:cxn ang="0">
                  <a:pos x="18" y="10"/>
                </a:cxn>
                <a:cxn ang="0">
                  <a:pos x="23" y="4"/>
                </a:cxn>
                <a:cxn ang="0">
                  <a:pos x="31" y="2"/>
                </a:cxn>
                <a:cxn ang="0">
                  <a:pos x="39" y="0"/>
                </a:cxn>
                <a:cxn ang="0">
                  <a:pos x="46" y="2"/>
                </a:cxn>
                <a:cxn ang="0">
                  <a:pos x="54" y="4"/>
                </a:cxn>
                <a:cxn ang="0">
                  <a:pos x="60" y="10"/>
                </a:cxn>
                <a:cxn ang="0">
                  <a:pos x="66" y="15"/>
                </a:cxn>
                <a:cxn ang="0">
                  <a:pos x="71" y="23"/>
                </a:cxn>
                <a:cxn ang="0">
                  <a:pos x="75" y="33"/>
                </a:cxn>
                <a:cxn ang="0">
                  <a:pos x="77" y="42"/>
                </a:cxn>
                <a:cxn ang="0">
                  <a:pos x="77" y="54"/>
                </a:cxn>
                <a:cxn ang="0">
                  <a:pos x="77" y="63"/>
                </a:cxn>
                <a:cxn ang="0">
                  <a:pos x="75" y="73"/>
                </a:cxn>
                <a:cxn ang="0">
                  <a:pos x="71" y="83"/>
                </a:cxn>
                <a:cxn ang="0">
                  <a:pos x="66" y="90"/>
                </a:cxn>
                <a:cxn ang="0">
                  <a:pos x="60" y="98"/>
                </a:cxn>
                <a:cxn ang="0">
                  <a:pos x="54" y="102"/>
                </a:cxn>
                <a:cxn ang="0">
                  <a:pos x="46" y="106"/>
                </a:cxn>
                <a:cxn ang="0">
                  <a:pos x="39" y="106"/>
                </a:cxn>
                <a:cxn ang="0">
                  <a:pos x="31" y="106"/>
                </a:cxn>
                <a:cxn ang="0">
                  <a:pos x="23" y="102"/>
                </a:cxn>
                <a:cxn ang="0">
                  <a:pos x="18" y="98"/>
                </a:cxn>
                <a:cxn ang="0">
                  <a:pos x="12" y="90"/>
                </a:cxn>
                <a:cxn ang="0">
                  <a:pos x="6" y="83"/>
                </a:cxn>
                <a:cxn ang="0">
                  <a:pos x="2" y="73"/>
                </a:cxn>
                <a:cxn ang="0">
                  <a:pos x="0" y="63"/>
                </a:cxn>
                <a:cxn ang="0">
                  <a:pos x="0" y="54"/>
                </a:cxn>
              </a:cxnLst>
              <a:rect l="0" t="0" r="r" b="b"/>
              <a:pathLst>
                <a:path w="77" h="106">
                  <a:moveTo>
                    <a:pt x="0" y="54"/>
                  </a:moveTo>
                  <a:lnTo>
                    <a:pt x="0" y="42"/>
                  </a:lnTo>
                  <a:lnTo>
                    <a:pt x="2" y="33"/>
                  </a:lnTo>
                  <a:lnTo>
                    <a:pt x="6" y="23"/>
                  </a:lnTo>
                  <a:lnTo>
                    <a:pt x="12" y="15"/>
                  </a:lnTo>
                  <a:lnTo>
                    <a:pt x="18" y="10"/>
                  </a:lnTo>
                  <a:lnTo>
                    <a:pt x="23" y="4"/>
                  </a:lnTo>
                  <a:lnTo>
                    <a:pt x="31" y="2"/>
                  </a:lnTo>
                  <a:lnTo>
                    <a:pt x="39" y="0"/>
                  </a:lnTo>
                  <a:lnTo>
                    <a:pt x="46" y="2"/>
                  </a:lnTo>
                  <a:lnTo>
                    <a:pt x="54" y="4"/>
                  </a:lnTo>
                  <a:lnTo>
                    <a:pt x="60" y="10"/>
                  </a:lnTo>
                  <a:lnTo>
                    <a:pt x="66" y="15"/>
                  </a:lnTo>
                  <a:lnTo>
                    <a:pt x="71" y="23"/>
                  </a:lnTo>
                  <a:lnTo>
                    <a:pt x="75" y="33"/>
                  </a:lnTo>
                  <a:lnTo>
                    <a:pt x="77" y="42"/>
                  </a:lnTo>
                  <a:lnTo>
                    <a:pt x="77" y="54"/>
                  </a:lnTo>
                  <a:lnTo>
                    <a:pt x="77" y="63"/>
                  </a:lnTo>
                  <a:lnTo>
                    <a:pt x="75" y="73"/>
                  </a:lnTo>
                  <a:lnTo>
                    <a:pt x="71" y="83"/>
                  </a:lnTo>
                  <a:lnTo>
                    <a:pt x="66" y="90"/>
                  </a:lnTo>
                  <a:lnTo>
                    <a:pt x="60" y="98"/>
                  </a:lnTo>
                  <a:lnTo>
                    <a:pt x="54" y="102"/>
                  </a:lnTo>
                  <a:lnTo>
                    <a:pt x="46" y="106"/>
                  </a:lnTo>
                  <a:lnTo>
                    <a:pt x="39" y="106"/>
                  </a:lnTo>
                  <a:lnTo>
                    <a:pt x="31" y="106"/>
                  </a:lnTo>
                  <a:lnTo>
                    <a:pt x="23" y="102"/>
                  </a:lnTo>
                  <a:lnTo>
                    <a:pt x="18" y="98"/>
                  </a:lnTo>
                  <a:lnTo>
                    <a:pt x="12"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7" name="Freeform 69"/>
            <p:cNvSpPr>
              <a:spLocks noChangeAspect="1"/>
            </p:cNvSpPr>
            <p:nvPr/>
          </p:nvSpPr>
          <p:spPr bwMode="auto">
            <a:xfrm>
              <a:off x="3556249"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8" y="0"/>
                </a:cxn>
                <a:cxn ang="0">
                  <a:pos x="46" y="2"/>
                </a:cxn>
                <a:cxn ang="0">
                  <a:pos x="54" y="3"/>
                </a:cxn>
                <a:cxn ang="0">
                  <a:pos x="59" y="9"/>
                </a:cxn>
                <a:cxn ang="0">
                  <a:pos x="65" y="15"/>
                </a:cxn>
                <a:cxn ang="0">
                  <a:pos x="71" y="25"/>
                </a:cxn>
                <a:cxn ang="0">
                  <a:pos x="75" y="32"/>
                </a:cxn>
                <a:cxn ang="0">
                  <a:pos x="77" y="42"/>
                </a:cxn>
                <a:cxn ang="0">
                  <a:pos x="77" y="53"/>
                </a:cxn>
                <a:cxn ang="0">
                  <a:pos x="77" y="65"/>
                </a:cxn>
                <a:cxn ang="0">
                  <a:pos x="75" y="75"/>
                </a:cxn>
                <a:cxn ang="0">
                  <a:pos x="71" y="82"/>
                </a:cxn>
                <a:cxn ang="0">
                  <a:pos x="65" y="92"/>
                </a:cxn>
                <a:cxn ang="0">
                  <a:pos x="59" y="98"/>
                </a:cxn>
                <a:cxn ang="0">
                  <a:pos x="54" y="103"/>
                </a:cxn>
                <a:cxn ang="0">
                  <a:pos x="46" y="105"/>
                </a:cxn>
                <a:cxn ang="0">
                  <a:pos x="38"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8" name="Freeform 70"/>
            <p:cNvSpPr>
              <a:spLocks noChangeAspect="1"/>
            </p:cNvSpPr>
            <p:nvPr/>
          </p:nvSpPr>
          <p:spPr bwMode="auto">
            <a:xfrm>
              <a:off x="3412511" y="3129834"/>
              <a:ext cx="34588" cy="40286"/>
            </a:xfrm>
            <a:custGeom>
              <a:avLst/>
              <a:gdLst/>
              <a:ahLst/>
              <a:cxnLst>
                <a:cxn ang="0">
                  <a:pos x="0" y="53"/>
                </a:cxn>
                <a:cxn ang="0">
                  <a:pos x="2" y="42"/>
                </a:cxn>
                <a:cxn ang="0">
                  <a:pos x="4" y="32"/>
                </a:cxn>
                <a:cxn ang="0">
                  <a:pos x="7" y="25"/>
                </a:cxn>
                <a:cxn ang="0">
                  <a:pos x="11" y="15"/>
                </a:cxn>
                <a:cxn ang="0">
                  <a:pos x="17" y="9"/>
                </a:cxn>
                <a:cxn ang="0">
                  <a:pos x="25" y="3"/>
                </a:cxn>
                <a:cxn ang="0">
                  <a:pos x="32" y="2"/>
                </a:cxn>
                <a:cxn ang="0">
                  <a:pos x="40" y="0"/>
                </a:cxn>
                <a:cxn ang="0">
                  <a:pos x="48" y="2"/>
                </a:cxn>
                <a:cxn ang="0">
                  <a:pos x="53" y="3"/>
                </a:cxn>
                <a:cxn ang="0">
                  <a:pos x="61" y="9"/>
                </a:cxn>
                <a:cxn ang="0">
                  <a:pos x="67" y="15"/>
                </a:cxn>
                <a:cxn ang="0">
                  <a:pos x="73" y="25"/>
                </a:cxn>
                <a:cxn ang="0">
                  <a:pos x="75" y="32"/>
                </a:cxn>
                <a:cxn ang="0">
                  <a:pos x="78" y="42"/>
                </a:cxn>
                <a:cxn ang="0">
                  <a:pos x="78" y="53"/>
                </a:cxn>
                <a:cxn ang="0">
                  <a:pos x="78" y="65"/>
                </a:cxn>
                <a:cxn ang="0">
                  <a:pos x="75" y="75"/>
                </a:cxn>
                <a:cxn ang="0">
                  <a:pos x="73" y="82"/>
                </a:cxn>
                <a:cxn ang="0">
                  <a:pos x="67" y="92"/>
                </a:cxn>
                <a:cxn ang="0">
                  <a:pos x="61" y="98"/>
                </a:cxn>
                <a:cxn ang="0">
                  <a:pos x="53" y="103"/>
                </a:cxn>
                <a:cxn ang="0">
                  <a:pos x="48" y="105"/>
                </a:cxn>
                <a:cxn ang="0">
                  <a:pos x="40" y="107"/>
                </a:cxn>
                <a:cxn ang="0">
                  <a:pos x="32" y="105"/>
                </a:cxn>
                <a:cxn ang="0">
                  <a:pos x="25" y="103"/>
                </a:cxn>
                <a:cxn ang="0">
                  <a:pos x="17" y="98"/>
                </a:cxn>
                <a:cxn ang="0">
                  <a:pos x="11" y="92"/>
                </a:cxn>
                <a:cxn ang="0">
                  <a:pos x="7" y="82"/>
                </a:cxn>
                <a:cxn ang="0">
                  <a:pos x="4" y="75"/>
                </a:cxn>
                <a:cxn ang="0">
                  <a:pos x="2" y="65"/>
                </a:cxn>
                <a:cxn ang="0">
                  <a:pos x="0" y="53"/>
                </a:cxn>
              </a:cxnLst>
              <a:rect l="0" t="0" r="r" b="b"/>
              <a:pathLst>
                <a:path w="78" h="107">
                  <a:moveTo>
                    <a:pt x="0" y="53"/>
                  </a:moveTo>
                  <a:lnTo>
                    <a:pt x="2" y="42"/>
                  </a:lnTo>
                  <a:lnTo>
                    <a:pt x="4" y="32"/>
                  </a:lnTo>
                  <a:lnTo>
                    <a:pt x="7" y="25"/>
                  </a:lnTo>
                  <a:lnTo>
                    <a:pt x="11" y="15"/>
                  </a:lnTo>
                  <a:lnTo>
                    <a:pt x="17" y="9"/>
                  </a:lnTo>
                  <a:lnTo>
                    <a:pt x="25" y="3"/>
                  </a:lnTo>
                  <a:lnTo>
                    <a:pt x="32" y="2"/>
                  </a:lnTo>
                  <a:lnTo>
                    <a:pt x="40" y="0"/>
                  </a:lnTo>
                  <a:lnTo>
                    <a:pt x="48" y="2"/>
                  </a:lnTo>
                  <a:lnTo>
                    <a:pt x="53" y="3"/>
                  </a:lnTo>
                  <a:lnTo>
                    <a:pt x="61" y="9"/>
                  </a:lnTo>
                  <a:lnTo>
                    <a:pt x="67" y="15"/>
                  </a:lnTo>
                  <a:lnTo>
                    <a:pt x="73" y="25"/>
                  </a:lnTo>
                  <a:lnTo>
                    <a:pt x="75" y="32"/>
                  </a:lnTo>
                  <a:lnTo>
                    <a:pt x="78" y="42"/>
                  </a:lnTo>
                  <a:lnTo>
                    <a:pt x="78" y="53"/>
                  </a:lnTo>
                  <a:lnTo>
                    <a:pt x="78" y="65"/>
                  </a:lnTo>
                  <a:lnTo>
                    <a:pt x="75" y="75"/>
                  </a:lnTo>
                  <a:lnTo>
                    <a:pt x="73" y="82"/>
                  </a:lnTo>
                  <a:lnTo>
                    <a:pt x="67" y="92"/>
                  </a:lnTo>
                  <a:lnTo>
                    <a:pt x="61" y="98"/>
                  </a:lnTo>
                  <a:lnTo>
                    <a:pt x="53" y="103"/>
                  </a:lnTo>
                  <a:lnTo>
                    <a:pt x="48" y="105"/>
                  </a:lnTo>
                  <a:lnTo>
                    <a:pt x="40" y="107"/>
                  </a:lnTo>
                  <a:lnTo>
                    <a:pt x="32" y="105"/>
                  </a:lnTo>
                  <a:lnTo>
                    <a:pt x="25" y="103"/>
                  </a:lnTo>
                  <a:lnTo>
                    <a:pt x="17" y="98"/>
                  </a:lnTo>
                  <a:lnTo>
                    <a:pt x="11" y="92"/>
                  </a:lnTo>
                  <a:lnTo>
                    <a:pt x="7"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39" name="Freeform 71"/>
            <p:cNvSpPr>
              <a:spLocks noChangeAspect="1" noEditPoints="1"/>
            </p:cNvSpPr>
            <p:nvPr/>
          </p:nvSpPr>
          <p:spPr bwMode="auto">
            <a:xfrm>
              <a:off x="3266977" y="3129834"/>
              <a:ext cx="32608" cy="40286"/>
            </a:xfrm>
            <a:custGeom>
              <a:avLst/>
              <a:gdLst/>
              <a:ahLst/>
              <a:cxnLst>
                <a:cxn ang="0">
                  <a:pos x="0" y="42"/>
                </a:cxn>
                <a:cxn ang="0">
                  <a:pos x="6" y="25"/>
                </a:cxn>
                <a:cxn ang="0">
                  <a:pos x="17" y="9"/>
                </a:cxn>
                <a:cxn ang="0">
                  <a:pos x="31" y="2"/>
                </a:cxn>
                <a:cxn ang="0">
                  <a:pos x="46" y="2"/>
                </a:cxn>
                <a:cxn ang="0">
                  <a:pos x="59" y="9"/>
                </a:cxn>
                <a:cxn ang="0">
                  <a:pos x="71" y="25"/>
                </a:cxn>
                <a:cxn ang="0">
                  <a:pos x="77" y="42"/>
                </a:cxn>
                <a:cxn ang="0">
                  <a:pos x="77" y="65"/>
                </a:cxn>
                <a:cxn ang="0">
                  <a:pos x="71" y="82"/>
                </a:cxn>
                <a:cxn ang="0">
                  <a:pos x="59" y="98"/>
                </a:cxn>
                <a:cxn ang="0">
                  <a:pos x="46" y="105"/>
                </a:cxn>
                <a:cxn ang="0">
                  <a:pos x="31" y="105"/>
                </a:cxn>
                <a:cxn ang="0">
                  <a:pos x="17" y="98"/>
                </a:cxn>
                <a:cxn ang="0">
                  <a:pos x="6" y="82"/>
                </a:cxn>
                <a:cxn ang="0">
                  <a:pos x="0" y="65"/>
                </a:cxn>
                <a:cxn ang="0">
                  <a:pos x="9" y="53"/>
                </a:cxn>
                <a:cxn ang="0">
                  <a:pos x="11" y="69"/>
                </a:cxn>
                <a:cxn ang="0">
                  <a:pos x="17" y="80"/>
                </a:cxn>
                <a:cxn ang="0">
                  <a:pos x="27" y="90"/>
                </a:cxn>
                <a:cxn ang="0">
                  <a:pos x="38" y="92"/>
                </a:cxn>
                <a:cxn ang="0">
                  <a:pos x="50" y="90"/>
                </a:cxn>
                <a:cxn ang="0">
                  <a:pos x="57" y="80"/>
                </a:cxn>
                <a:cxn ang="0">
                  <a:pos x="65" y="69"/>
                </a:cxn>
                <a:cxn ang="0">
                  <a:pos x="67" y="53"/>
                </a:cxn>
                <a:cxn ang="0">
                  <a:pos x="65" y="38"/>
                </a:cxn>
                <a:cxn ang="0">
                  <a:pos x="57" y="27"/>
                </a:cxn>
                <a:cxn ang="0">
                  <a:pos x="50" y="17"/>
                </a:cxn>
                <a:cxn ang="0">
                  <a:pos x="38" y="15"/>
                </a:cxn>
                <a:cxn ang="0">
                  <a:pos x="27" y="17"/>
                </a:cxn>
                <a:cxn ang="0">
                  <a:pos x="17" y="27"/>
                </a:cxn>
                <a:cxn ang="0">
                  <a:pos x="11" y="38"/>
                </a:cxn>
                <a:cxn ang="0">
                  <a:pos x="9" y="53"/>
                </a:cxn>
              </a:cxnLst>
              <a:rect l="0" t="0" r="r" b="b"/>
              <a:pathLst>
                <a:path w="77" h="107">
                  <a:moveTo>
                    <a:pt x="0" y="53"/>
                  </a:moveTo>
                  <a:lnTo>
                    <a:pt x="0" y="42"/>
                  </a:lnTo>
                  <a:lnTo>
                    <a:pt x="2" y="32"/>
                  </a:lnTo>
                  <a:lnTo>
                    <a:pt x="6" y="25"/>
                  </a:lnTo>
                  <a:lnTo>
                    <a:pt x="9"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9" y="92"/>
                  </a:lnTo>
                  <a:lnTo>
                    <a:pt x="6" y="82"/>
                  </a:lnTo>
                  <a:lnTo>
                    <a:pt x="2" y="75"/>
                  </a:lnTo>
                  <a:lnTo>
                    <a:pt x="0" y="65"/>
                  </a:lnTo>
                  <a:lnTo>
                    <a:pt x="0" y="53"/>
                  </a:lnTo>
                  <a:close/>
                  <a:moveTo>
                    <a:pt x="9" y="53"/>
                  </a:moveTo>
                  <a:lnTo>
                    <a:pt x="9" y="61"/>
                  </a:lnTo>
                  <a:lnTo>
                    <a:pt x="11" y="69"/>
                  </a:lnTo>
                  <a:lnTo>
                    <a:pt x="13" y="75"/>
                  </a:lnTo>
                  <a:lnTo>
                    <a:pt x="17" y="80"/>
                  </a:lnTo>
                  <a:lnTo>
                    <a:pt x="23" y="86"/>
                  </a:lnTo>
                  <a:lnTo>
                    <a:pt x="27" y="90"/>
                  </a:lnTo>
                  <a:lnTo>
                    <a:pt x="32" y="92"/>
                  </a:lnTo>
                  <a:lnTo>
                    <a:pt x="38" y="92"/>
                  </a:lnTo>
                  <a:lnTo>
                    <a:pt x="44" y="92"/>
                  </a:lnTo>
                  <a:lnTo>
                    <a:pt x="50" y="90"/>
                  </a:lnTo>
                  <a:lnTo>
                    <a:pt x="54" y="86"/>
                  </a:lnTo>
                  <a:lnTo>
                    <a:pt x="57" y="80"/>
                  </a:lnTo>
                  <a:lnTo>
                    <a:pt x="61" y="75"/>
                  </a:lnTo>
                  <a:lnTo>
                    <a:pt x="65" y="69"/>
                  </a:lnTo>
                  <a:lnTo>
                    <a:pt x="65" y="61"/>
                  </a:lnTo>
                  <a:lnTo>
                    <a:pt x="67" y="53"/>
                  </a:lnTo>
                  <a:lnTo>
                    <a:pt x="65" y="46"/>
                  </a:lnTo>
                  <a:lnTo>
                    <a:pt x="65" y="38"/>
                  </a:lnTo>
                  <a:lnTo>
                    <a:pt x="61" y="32"/>
                  </a:lnTo>
                  <a:lnTo>
                    <a:pt x="57" y="27"/>
                  </a:lnTo>
                  <a:lnTo>
                    <a:pt x="54" y="21"/>
                  </a:lnTo>
                  <a:lnTo>
                    <a:pt x="50" y="17"/>
                  </a:lnTo>
                  <a:lnTo>
                    <a:pt x="44" y="15"/>
                  </a:lnTo>
                  <a:lnTo>
                    <a:pt x="38" y="15"/>
                  </a:lnTo>
                  <a:lnTo>
                    <a:pt x="32" y="15"/>
                  </a:lnTo>
                  <a:lnTo>
                    <a:pt x="27" y="17"/>
                  </a:lnTo>
                  <a:lnTo>
                    <a:pt x="23" y="21"/>
                  </a:lnTo>
                  <a:lnTo>
                    <a:pt x="17" y="27"/>
                  </a:lnTo>
                  <a:lnTo>
                    <a:pt x="13" y="32"/>
                  </a:lnTo>
                  <a:lnTo>
                    <a:pt x="11" y="38"/>
                  </a:lnTo>
                  <a:lnTo>
                    <a:pt x="9" y="46"/>
                  </a:lnTo>
                  <a:lnTo>
                    <a:pt x="9"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0" name="Freeform 72"/>
            <p:cNvSpPr>
              <a:spLocks noChangeAspect="1" noEditPoints="1"/>
            </p:cNvSpPr>
            <p:nvPr/>
          </p:nvSpPr>
          <p:spPr bwMode="auto">
            <a:xfrm>
              <a:off x="3249010" y="3216706"/>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6"/>
                </a:cxn>
                <a:cxn ang="0">
                  <a:pos x="71" y="83"/>
                </a:cxn>
                <a:cxn ang="0">
                  <a:pos x="61" y="98"/>
                </a:cxn>
                <a:cxn ang="0">
                  <a:pos x="46" y="106"/>
                </a:cxn>
                <a:cxn ang="0">
                  <a:pos x="31" y="106"/>
                </a:cxn>
                <a:cxn ang="0">
                  <a:pos x="17" y="98"/>
                </a:cxn>
                <a:cxn ang="0">
                  <a:pos x="6" y="83"/>
                </a:cxn>
                <a:cxn ang="0">
                  <a:pos x="0" y="66"/>
                </a:cxn>
                <a:cxn ang="0">
                  <a:pos x="9"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1"/>
                  </a:lnTo>
                  <a:lnTo>
                    <a:pt x="61" y="98"/>
                  </a:lnTo>
                  <a:lnTo>
                    <a:pt x="54" y="104"/>
                  </a:lnTo>
                  <a:lnTo>
                    <a:pt x="46" y="106"/>
                  </a:lnTo>
                  <a:lnTo>
                    <a:pt x="38" y="108"/>
                  </a:lnTo>
                  <a:lnTo>
                    <a:pt x="31" y="106"/>
                  </a:lnTo>
                  <a:lnTo>
                    <a:pt x="25" y="104"/>
                  </a:lnTo>
                  <a:lnTo>
                    <a:pt x="17" y="98"/>
                  </a:lnTo>
                  <a:lnTo>
                    <a:pt x="11" y="91"/>
                  </a:lnTo>
                  <a:lnTo>
                    <a:pt x="6" y="83"/>
                  </a:lnTo>
                  <a:lnTo>
                    <a:pt x="4" y="75"/>
                  </a:lnTo>
                  <a:lnTo>
                    <a:pt x="0" y="66"/>
                  </a:lnTo>
                  <a:lnTo>
                    <a:pt x="0" y="54"/>
                  </a:lnTo>
                  <a:close/>
                  <a:moveTo>
                    <a:pt x="9" y="54"/>
                  </a:moveTo>
                  <a:lnTo>
                    <a:pt x="11" y="62"/>
                  </a:lnTo>
                  <a:lnTo>
                    <a:pt x="13" y="70"/>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70"/>
                  </a:lnTo>
                  <a:lnTo>
                    <a:pt x="67" y="62"/>
                  </a:lnTo>
                  <a:lnTo>
                    <a:pt x="67" y="54"/>
                  </a:lnTo>
                  <a:lnTo>
                    <a:pt x="67" y="47"/>
                  </a:lnTo>
                  <a:lnTo>
                    <a:pt x="65" y="39"/>
                  </a:lnTo>
                  <a:lnTo>
                    <a:pt x="63" y="33"/>
                  </a:lnTo>
                  <a:lnTo>
                    <a:pt x="59" y="27"/>
                  </a:lnTo>
                  <a:lnTo>
                    <a:pt x="55" y="22"/>
                  </a:lnTo>
                  <a:lnTo>
                    <a:pt x="50" y="18"/>
                  </a:lnTo>
                  <a:lnTo>
                    <a:pt x="44" y="16"/>
                  </a:lnTo>
                  <a:lnTo>
                    <a:pt x="38" y="16"/>
                  </a:lnTo>
                  <a:lnTo>
                    <a:pt x="32" y="16"/>
                  </a:lnTo>
                  <a:lnTo>
                    <a:pt x="29" y="18"/>
                  </a:lnTo>
                  <a:lnTo>
                    <a:pt x="23" y="22"/>
                  </a:lnTo>
                  <a:lnTo>
                    <a:pt x="19" y="27"/>
                  </a:lnTo>
                  <a:lnTo>
                    <a:pt x="15" y="33"/>
                  </a:lnTo>
                  <a:lnTo>
                    <a:pt x="13"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1" name="Freeform 73"/>
            <p:cNvSpPr>
              <a:spLocks noChangeAspect="1" noEditPoints="1"/>
            </p:cNvSpPr>
            <p:nvPr/>
          </p:nvSpPr>
          <p:spPr bwMode="auto">
            <a:xfrm>
              <a:off x="2672263" y="365958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6"/>
                </a:cxn>
                <a:cxn ang="0">
                  <a:pos x="46" y="105"/>
                </a:cxn>
                <a:cxn ang="0">
                  <a:pos x="31" y="105"/>
                </a:cxn>
                <a:cxn ang="0">
                  <a:pos x="18" y="96"/>
                </a:cxn>
                <a:cxn ang="0">
                  <a:pos x="6" y="82"/>
                </a:cxn>
                <a:cxn ang="0">
                  <a:pos x="0" y="63"/>
                </a:cxn>
                <a:cxn ang="0">
                  <a:pos x="10" y="51"/>
                </a:cxn>
                <a:cxn ang="0">
                  <a:pos x="12" y="67"/>
                </a:cxn>
                <a:cxn ang="0">
                  <a:pos x="18" y="80"/>
                </a:cxn>
                <a:cxn ang="0">
                  <a:pos x="27" y="88"/>
                </a:cxn>
                <a:cxn ang="0">
                  <a:pos x="39" y="92"/>
                </a:cxn>
                <a:cxn ang="0">
                  <a:pos x="50" y="88"/>
                </a:cxn>
                <a:cxn ang="0">
                  <a:pos x="58" y="80"/>
                </a:cxn>
                <a:cxn ang="0">
                  <a:pos x="65" y="67"/>
                </a:cxn>
                <a:cxn ang="0">
                  <a:pos x="67" y="51"/>
                </a:cxn>
                <a:cxn ang="0">
                  <a:pos x="65" y="36"/>
                </a:cxn>
                <a:cxn ang="0">
                  <a:pos x="58" y="25"/>
                </a:cxn>
                <a:cxn ang="0">
                  <a:pos x="50" y="15"/>
                </a:cxn>
                <a:cxn ang="0">
                  <a:pos x="39" y="13"/>
                </a:cxn>
                <a:cxn ang="0">
                  <a:pos x="27" y="15"/>
                </a:cxn>
                <a:cxn ang="0">
                  <a:pos x="18" y="25"/>
                </a:cxn>
                <a:cxn ang="0">
                  <a:pos x="12" y="36"/>
                </a:cxn>
                <a:cxn ang="0">
                  <a:pos x="10" y="51"/>
                </a:cxn>
              </a:cxnLst>
              <a:rect l="0" t="0" r="r" b="b"/>
              <a:pathLst>
                <a:path w="77" h="105">
                  <a:moveTo>
                    <a:pt x="0" y="51"/>
                  </a:moveTo>
                  <a:lnTo>
                    <a:pt x="0" y="42"/>
                  </a:lnTo>
                  <a:lnTo>
                    <a:pt x="2" y="32"/>
                  </a:lnTo>
                  <a:lnTo>
                    <a:pt x="6" y="23"/>
                  </a:lnTo>
                  <a:lnTo>
                    <a:pt x="12" y="15"/>
                  </a:lnTo>
                  <a:lnTo>
                    <a:pt x="18" y="7"/>
                  </a:lnTo>
                  <a:lnTo>
                    <a:pt x="23" y="3"/>
                  </a:lnTo>
                  <a:lnTo>
                    <a:pt x="31" y="0"/>
                  </a:lnTo>
                  <a:lnTo>
                    <a:pt x="39" y="0"/>
                  </a:lnTo>
                  <a:lnTo>
                    <a:pt x="46" y="0"/>
                  </a:lnTo>
                  <a:lnTo>
                    <a:pt x="54" y="3"/>
                  </a:lnTo>
                  <a:lnTo>
                    <a:pt x="60" y="7"/>
                  </a:lnTo>
                  <a:lnTo>
                    <a:pt x="65" y="15"/>
                  </a:lnTo>
                  <a:lnTo>
                    <a:pt x="71" y="23"/>
                  </a:lnTo>
                  <a:lnTo>
                    <a:pt x="75" y="32"/>
                  </a:lnTo>
                  <a:lnTo>
                    <a:pt x="77" y="42"/>
                  </a:lnTo>
                  <a:lnTo>
                    <a:pt x="77" y="51"/>
                  </a:lnTo>
                  <a:lnTo>
                    <a:pt x="77" y="63"/>
                  </a:lnTo>
                  <a:lnTo>
                    <a:pt x="75" y="73"/>
                  </a:lnTo>
                  <a:lnTo>
                    <a:pt x="71" y="82"/>
                  </a:lnTo>
                  <a:lnTo>
                    <a:pt x="65" y="90"/>
                  </a:lnTo>
                  <a:lnTo>
                    <a:pt x="60" y="96"/>
                  </a:lnTo>
                  <a:lnTo>
                    <a:pt x="54" y="101"/>
                  </a:lnTo>
                  <a:lnTo>
                    <a:pt x="46" y="105"/>
                  </a:lnTo>
                  <a:lnTo>
                    <a:pt x="39" y="105"/>
                  </a:lnTo>
                  <a:lnTo>
                    <a:pt x="31" y="105"/>
                  </a:lnTo>
                  <a:lnTo>
                    <a:pt x="23" y="101"/>
                  </a:lnTo>
                  <a:lnTo>
                    <a:pt x="18" y="96"/>
                  </a:lnTo>
                  <a:lnTo>
                    <a:pt x="12" y="90"/>
                  </a:lnTo>
                  <a:lnTo>
                    <a:pt x="6" y="82"/>
                  </a:lnTo>
                  <a:lnTo>
                    <a:pt x="2" y="73"/>
                  </a:lnTo>
                  <a:lnTo>
                    <a:pt x="0" y="63"/>
                  </a:lnTo>
                  <a:lnTo>
                    <a:pt x="0" y="51"/>
                  </a:lnTo>
                  <a:close/>
                  <a:moveTo>
                    <a:pt x="10" y="51"/>
                  </a:moveTo>
                  <a:lnTo>
                    <a:pt x="10" y="59"/>
                  </a:lnTo>
                  <a:lnTo>
                    <a:pt x="12" y="67"/>
                  </a:lnTo>
                  <a:lnTo>
                    <a:pt x="14" y="75"/>
                  </a:lnTo>
                  <a:lnTo>
                    <a:pt x="18" y="80"/>
                  </a:lnTo>
                  <a:lnTo>
                    <a:pt x="23" y="84"/>
                  </a:lnTo>
                  <a:lnTo>
                    <a:pt x="27" y="88"/>
                  </a:lnTo>
                  <a:lnTo>
                    <a:pt x="33" y="90"/>
                  </a:lnTo>
                  <a:lnTo>
                    <a:pt x="39" y="92"/>
                  </a:lnTo>
                  <a:lnTo>
                    <a:pt x="44" y="90"/>
                  </a:lnTo>
                  <a:lnTo>
                    <a:pt x="50" y="88"/>
                  </a:lnTo>
                  <a:lnTo>
                    <a:pt x="54" y="84"/>
                  </a:lnTo>
                  <a:lnTo>
                    <a:pt x="58" y="80"/>
                  </a:lnTo>
                  <a:lnTo>
                    <a:pt x="62" y="75"/>
                  </a:lnTo>
                  <a:lnTo>
                    <a:pt x="65" y="67"/>
                  </a:lnTo>
                  <a:lnTo>
                    <a:pt x="67" y="59"/>
                  </a:lnTo>
                  <a:lnTo>
                    <a:pt x="67" y="51"/>
                  </a:lnTo>
                  <a:lnTo>
                    <a:pt x="67" y="44"/>
                  </a:lnTo>
                  <a:lnTo>
                    <a:pt x="65" y="36"/>
                  </a:lnTo>
                  <a:lnTo>
                    <a:pt x="62" y="30"/>
                  </a:lnTo>
                  <a:lnTo>
                    <a:pt x="58" y="25"/>
                  </a:lnTo>
                  <a:lnTo>
                    <a:pt x="54" y="19"/>
                  </a:lnTo>
                  <a:lnTo>
                    <a:pt x="50" y="15"/>
                  </a:lnTo>
                  <a:lnTo>
                    <a:pt x="44" y="13"/>
                  </a:lnTo>
                  <a:lnTo>
                    <a:pt x="39" y="13"/>
                  </a:lnTo>
                  <a:lnTo>
                    <a:pt x="33" y="13"/>
                  </a:lnTo>
                  <a:lnTo>
                    <a:pt x="27" y="15"/>
                  </a:lnTo>
                  <a:lnTo>
                    <a:pt x="23" y="19"/>
                  </a:lnTo>
                  <a:lnTo>
                    <a:pt x="18" y="25"/>
                  </a:lnTo>
                  <a:lnTo>
                    <a:pt x="14" y="30"/>
                  </a:lnTo>
                  <a:lnTo>
                    <a:pt x="12" y="36"/>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2" name="Freeform 74"/>
            <p:cNvSpPr>
              <a:spLocks noChangeAspect="1" noEditPoints="1"/>
            </p:cNvSpPr>
            <p:nvPr/>
          </p:nvSpPr>
          <p:spPr bwMode="auto">
            <a:xfrm>
              <a:off x="2629141" y="3581229"/>
              <a:ext cx="32608" cy="40286"/>
            </a:xfrm>
            <a:custGeom>
              <a:avLst/>
              <a:gdLst/>
              <a:ahLst/>
              <a:cxnLst>
                <a:cxn ang="0">
                  <a:pos x="0" y="42"/>
                </a:cxn>
                <a:cxn ang="0">
                  <a:pos x="7" y="23"/>
                </a:cxn>
                <a:cxn ang="0">
                  <a:pos x="17" y="10"/>
                </a:cxn>
                <a:cxn ang="0">
                  <a:pos x="30" y="2"/>
                </a:cxn>
                <a:cxn ang="0">
                  <a:pos x="48" y="2"/>
                </a:cxn>
                <a:cxn ang="0">
                  <a:pos x="61" y="10"/>
                </a:cxn>
                <a:cxn ang="0">
                  <a:pos x="71" y="23"/>
                </a:cxn>
                <a:cxn ang="0">
                  <a:pos x="76" y="42"/>
                </a:cxn>
                <a:cxn ang="0">
                  <a:pos x="76" y="63"/>
                </a:cxn>
                <a:cxn ang="0">
                  <a:pos x="71" y="83"/>
                </a:cxn>
                <a:cxn ang="0">
                  <a:pos x="61" y="98"/>
                </a:cxn>
                <a:cxn ang="0">
                  <a:pos x="48" y="106"/>
                </a:cxn>
                <a:cxn ang="0">
                  <a:pos x="30" y="106"/>
                </a:cxn>
                <a:cxn ang="0">
                  <a:pos x="17" y="98"/>
                </a:cxn>
                <a:cxn ang="0">
                  <a:pos x="7" y="83"/>
                </a:cxn>
                <a:cxn ang="0">
                  <a:pos x="0" y="63"/>
                </a:cxn>
                <a:cxn ang="0">
                  <a:pos x="11" y="54"/>
                </a:cxn>
                <a:cxn ang="0">
                  <a:pos x="13" y="69"/>
                </a:cxn>
                <a:cxn ang="0">
                  <a:pos x="19" y="81"/>
                </a:cxn>
                <a:cxn ang="0">
                  <a:pos x="28" y="90"/>
                </a:cxn>
                <a:cxn ang="0">
                  <a:pos x="40" y="92"/>
                </a:cxn>
                <a:cxn ang="0">
                  <a:pos x="49" y="90"/>
                </a:cxn>
                <a:cxn ang="0">
                  <a:pos x="59" y="81"/>
                </a:cxn>
                <a:cxn ang="0">
                  <a:pos x="65" y="69"/>
                </a:cxn>
                <a:cxn ang="0">
                  <a:pos x="67" y="54"/>
                </a:cxn>
                <a:cxn ang="0">
                  <a:pos x="65" y="38"/>
                </a:cxn>
                <a:cxn ang="0">
                  <a:pos x="59" y="25"/>
                </a:cxn>
                <a:cxn ang="0">
                  <a:pos x="49" y="17"/>
                </a:cxn>
                <a:cxn ang="0">
                  <a:pos x="40" y="13"/>
                </a:cxn>
                <a:cxn ang="0">
                  <a:pos x="28" y="17"/>
                </a:cxn>
                <a:cxn ang="0">
                  <a:pos x="19" y="25"/>
                </a:cxn>
                <a:cxn ang="0">
                  <a:pos x="13" y="38"/>
                </a:cxn>
                <a:cxn ang="0">
                  <a:pos x="11" y="54"/>
                </a:cxn>
              </a:cxnLst>
              <a:rect l="0" t="0" r="r" b="b"/>
              <a:pathLst>
                <a:path w="78" h="108">
                  <a:moveTo>
                    <a:pt x="0" y="54"/>
                  </a:moveTo>
                  <a:lnTo>
                    <a:pt x="0" y="42"/>
                  </a:lnTo>
                  <a:lnTo>
                    <a:pt x="3" y="33"/>
                  </a:lnTo>
                  <a:lnTo>
                    <a:pt x="7" y="23"/>
                  </a:lnTo>
                  <a:lnTo>
                    <a:pt x="11" y="15"/>
                  </a:lnTo>
                  <a:lnTo>
                    <a:pt x="17" y="10"/>
                  </a:lnTo>
                  <a:lnTo>
                    <a:pt x="25" y="4"/>
                  </a:lnTo>
                  <a:lnTo>
                    <a:pt x="30" y="2"/>
                  </a:lnTo>
                  <a:lnTo>
                    <a:pt x="40" y="0"/>
                  </a:lnTo>
                  <a:lnTo>
                    <a:pt x="48" y="2"/>
                  </a:lnTo>
                  <a:lnTo>
                    <a:pt x="53" y="4"/>
                  </a:lnTo>
                  <a:lnTo>
                    <a:pt x="61" y="10"/>
                  </a:lnTo>
                  <a:lnTo>
                    <a:pt x="67" y="15"/>
                  </a:lnTo>
                  <a:lnTo>
                    <a:pt x="71" y="23"/>
                  </a:lnTo>
                  <a:lnTo>
                    <a:pt x="74" y="33"/>
                  </a:lnTo>
                  <a:lnTo>
                    <a:pt x="76" y="42"/>
                  </a:lnTo>
                  <a:lnTo>
                    <a:pt x="78" y="54"/>
                  </a:lnTo>
                  <a:lnTo>
                    <a:pt x="76" y="63"/>
                  </a:lnTo>
                  <a:lnTo>
                    <a:pt x="74" y="73"/>
                  </a:lnTo>
                  <a:lnTo>
                    <a:pt x="71" y="83"/>
                  </a:lnTo>
                  <a:lnTo>
                    <a:pt x="67" y="90"/>
                  </a:lnTo>
                  <a:lnTo>
                    <a:pt x="61" y="98"/>
                  </a:lnTo>
                  <a:lnTo>
                    <a:pt x="53" y="104"/>
                  </a:lnTo>
                  <a:lnTo>
                    <a:pt x="48" y="106"/>
                  </a:lnTo>
                  <a:lnTo>
                    <a:pt x="40" y="108"/>
                  </a:lnTo>
                  <a:lnTo>
                    <a:pt x="30" y="106"/>
                  </a:lnTo>
                  <a:lnTo>
                    <a:pt x="25" y="104"/>
                  </a:lnTo>
                  <a:lnTo>
                    <a:pt x="17" y="98"/>
                  </a:lnTo>
                  <a:lnTo>
                    <a:pt x="11" y="90"/>
                  </a:lnTo>
                  <a:lnTo>
                    <a:pt x="7" y="83"/>
                  </a:lnTo>
                  <a:lnTo>
                    <a:pt x="3" y="73"/>
                  </a:lnTo>
                  <a:lnTo>
                    <a:pt x="0" y="63"/>
                  </a:lnTo>
                  <a:lnTo>
                    <a:pt x="0" y="54"/>
                  </a:lnTo>
                  <a:close/>
                  <a:moveTo>
                    <a:pt x="11" y="54"/>
                  </a:moveTo>
                  <a:lnTo>
                    <a:pt x="11" y="61"/>
                  </a:lnTo>
                  <a:lnTo>
                    <a:pt x="13" y="69"/>
                  </a:lnTo>
                  <a:lnTo>
                    <a:pt x="15" y="75"/>
                  </a:lnTo>
                  <a:lnTo>
                    <a:pt x="19" y="81"/>
                  </a:lnTo>
                  <a:lnTo>
                    <a:pt x="23" y="86"/>
                  </a:lnTo>
                  <a:lnTo>
                    <a:pt x="28" y="90"/>
                  </a:lnTo>
                  <a:lnTo>
                    <a:pt x="32" y="92"/>
                  </a:lnTo>
                  <a:lnTo>
                    <a:pt x="40" y="92"/>
                  </a:lnTo>
                  <a:lnTo>
                    <a:pt x="44" y="92"/>
                  </a:lnTo>
                  <a:lnTo>
                    <a:pt x="49" y="90"/>
                  </a:lnTo>
                  <a:lnTo>
                    <a:pt x="55" y="86"/>
                  </a:lnTo>
                  <a:lnTo>
                    <a:pt x="59" y="81"/>
                  </a:lnTo>
                  <a:lnTo>
                    <a:pt x="63" y="75"/>
                  </a:lnTo>
                  <a:lnTo>
                    <a:pt x="65" y="69"/>
                  </a:lnTo>
                  <a:lnTo>
                    <a:pt x="67" y="61"/>
                  </a:lnTo>
                  <a:lnTo>
                    <a:pt x="67" y="54"/>
                  </a:lnTo>
                  <a:lnTo>
                    <a:pt x="67" y="46"/>
                  </a:lnTo>
                  <a:lnTo>
                    <a:pt x="65" y="38"/>
                  </a:lnTo>
                  <a:lnTo>
                    <a:pt x="63" y="33"/>
                  </a:lnTo>
                  <a:lnTo>
                    <a:pt x="59" y="25"/>
                  </a:lnTo>
                  <a:lnTo>
                    <a:pt x="55" y="21"/>
                  </a:lnTo>
                  <a:lnTo>
                    <a:pt x="49" y="17"/>
                  </a:lnTo>
                  <a:lnTo>
                    <a:pt x="44" y="15"/>
                  </a:lnTo>
                  <a:lnTo>
                    <a:pt x="40" y="13"/>
                  </a:lnTo>
                  <a:lnTo>
                    <a:pt x="32" y="15"/>
                  </a:lnTo>
                  <a:lnTo>
                    <a:pt x="28" y="17"/>
                  </a:lnTo>
                  <a:lnTo>
                    <a:pt x="23" y="21"/>
                  </a:lnTo>
                  <a:lnTo>
                    <a:pt x="19" y="25"/>
                  </a:lnTo>
                  <a:lnTo>
                    <a:pt x="15" y="33"/>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3" name="Freeform 75"/>
            <p:cNvSpPr>
              <a:spLocks noChangeAspect="1"/>
            </p:cNvSpPr>
            <p:nvPr/>
          </p:nvSpPr>
          <p:spPr bwMode="auto">
            <a:xfrm>
              <a:off x="2769287" y="3804371"/>
              <a:ext cx="29645" cy="40286"/>
            </a:xfrm>
            <a:custGeom>
              <a:avLst/>
              <a:gdLst/>
              <a:ahLst/>
              <a:cxnLst>
                <a:cxn ang="0">
                  <a:pos x="0" y="52"/>
                </a:cxn>
                <a:cxn ang="0">
                  <a:pos x="2" y="43"/>
                </a:cxn>
                <a:cxn ang="0">
                  <a:pos x="4" y="33"/>
                </a:cxn>
                <a:cxn ang="0">
                  <a:pos x="6" y="23"/>
                </a:cxn>
                <a:cxn ang="0">
                  <a:pos x="12" y="16"/>
                </a:cxn>
                <a:cxn ang="0">
                  <a:pos x="18" y="8"/>
                </a:cxn>
                <a:cxn ang="0">
                  <a:pos x="25" y="4"/>
                </a:cxn>
                <a:cxn ang="0">
                  <a:pos x="31" y="0"/>
                </a:cxn>
                <a:cxn ang="0">
                  <a:pos x="39" y="0"/>
                </a:cxn>
                <a:cxn ang="0">
                  <a:pos x="46" y="0"/>
                </a:cxn>
                <a:cxn ang="0">
                  <a:pos x="54" y="4"/>
                </a:cxn>
                <a:cxn ang="0">
                  <a:pos x="62" y="8"/>
                </a:cxn>
                <a:cxn ang="0">
                  <a:pos x="67" y="16"/>
                </a:cxn>
                <a:cxn ang="0">
                  <a:pos x="71" y="23"/>
                </a:cxn>
                <a:cxn ang="0">
                  <a:pos x="75" y="33"/>
                </a:cxn>
                <a:cxn ang="0">
                  <a:pos x="77" y="43"/>
                </a:cxn>
                <a:cxn ang="0">
                  <a:pos x="79" y="52"/>
                </a:cxn>
                <a:cxn ang="0">
                  <a:pos x="77" y="64"/>
                </a:cxn>
                <a:cxn ang="0">
                  <a:pos x="75" y="73"/>
                </a:cxn>
                <a:cxn ang="0">
                  <a:pos x="71" y="83"/>
                </a:cxn>
                <a:cxn ang="0">
                  <a:pos x="67" y="91"/>
                </a:cxn>
                <a:cxn ang="0">
                  <a:pos x="62" y="98"/>
                </a:cxn>
                <a:cxn ang="0">
                  <a:pos x="54" y="102"/>
                </a:cxn>
                <a:cxn ang="0">
                  <a:pos x="46" y="106"/>
                </a:cxn>
                <a:cxn ang="0">
                  <a:pos x="39" y="106"/>
                </a:cxn>
                <a:cxn ang="0">
                  <a:pos x="31" y="106"/>
                </a:cxn>
                <a:cxn ang="0">
                  <a:pos x="25" y="102"/>
                </a:cxn>
                <a:cxn ang="0">
                  <a:pos x="18" y="98"/>
                </a:cxn>
                <a:cxn ang="0">
                  <a:pos x="12" y="91"/>
                </a:cxn>
                <a:cxn ang="0">
                  <a:pos x="6" y="83"/>
                </a:cxn>
                <a:cxn ang="0">
                  <a:pos x="4" y="73"/>
                </a:cxn>
                <a:cxn ang="0">
                  <a:pos x="2" y="64"/>
                </a:cxn>
                <a:cxn ang="0">
                  <a:pos x="0" y="52"/>
                </a:cxn>
              </a:cxnLst>
              <a:rect l="0" t="0" r="r" b="b"/>
              <a:pathLst>
                <a:path w="79" h="106">
                  <a:moveTo>
                    <a:pt x="0" y="52"/>
                  </a:moveTo>
                  <a:lnTo>
                    <a:pt x="2" y="43"/>
                  </a:lnTo>
                  <a:lnTo>
                    <a:pt x="4" y="33"/>
                  </a:lnTo>
                  <a:lnTo>
                    <a:pt x="6" y="23"/>
                  </a:lnTo>
                  <a:lnTo>
                    <a:pt x="12" y="16"/>
                  </a:lnTo>
                  <a:lnTo>
                    <a:pt x="18" y="8"/>
                  </a:lnTo>
                  <a:lnTo>
                    <a:pt x="25" y="4"/>
                  </a:lnTo>
                  <a:lnTo>
                    <a:pt x="31" y="0"/>
                  </a:lnTo>
                  <a:lnTo>
                    <a:pt x="39" y="0"/>
                  </a:lnTo>
                  <a:lnTo>
                    <a:pt x="46" y="0"/>
                  </a:lnTo>
                  <a:lnTo>
                    <a:pt x="54" y="4"/>
                  </a:lnTo>
                  <a:lnTo>
                    <a:pt x="62" y="8"/>
                  </a:lnTo>
                  <a:lnTo>
                    <a:pt x="67" y="16"/>
                  </a:lnTo>
                  <a:lnTo>
                    <a:pt x="71" y="23"/>
                  </a:lnTo>
                  <a:lnTo>
                    <a:pt x="75" y="33"/>
                  </a:lnTo>
                  <a:lnTo>
                    <a:pt x="77" y="43"/>
                  </a:lnTo>
                  <a:lnTo>
                    <a:pt x="79" y="52"/>
                  </a:lnTo>
                  <a:lnTo>
                    <a:pt x="77" y="64"/>
                  </a:lnTo>
                  <a:lnTo>
                    <a:pt x="75" y="73"/>
                  </a:lnTo>
                  <a:lnTo>
                    <a:pt x="71" y="83"/>
                  </a:lnTo>
                  <a:lnTo>
                    <a:pt x="67" y="91"/>
                  </a:lnTo>
                  <a:lnTo>
                    <a:pt x="62" y="98"/>
                  </a:lnTo>
                  <a:lnTo>
                    <a:pt x="54" y="102"/>
                  </a:lnTo>
                  <a:lnTo>
                    <a:pt x="46" y="106"/>
                  </a:lnTo>
                  <a:lnTo>
                    <a:pt x="39" y="106"/>
                  </a:lnTo>
                  <a:lnTo>
                    <a:pt x="31" y="106"/>
                  </a:lnTo>
                  <a:lnTo>
                    <a:pt x="25" y="102"/>
                  </a:lnTo>
                  <a:lnTo>
                    <a:pt x="18" y="98"/>
                  </a:lnTo>
                  <a:lnTo>
                    <a:pt x="12" y="91"/>
                  </a:lnTo>
                  <a:lnTo>
                    <a:pt x="6" y="83"/>
                  </a:lnTo>
                  <a:lnTo>
                    <a:pt x="4"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4" name="Freeform 76"/>
            <p:cNvSpPr>
              <a:spLocks noChangeAspect="1"/>
            </p:cNvSpPr>
            <p:nvPr/>
          </p:nvSpPr>
          <p:spPr bwMode="auto">
            <a:xfrm>
              <a:off x="2988486" y="3945751"/>
              <a:ext cx="32608" cy="40286"/>
            </a:xfrm>
            <a:custGeom>
              <a:avLst/>
              <a:gdLst/>
              <a:ahLst/>
              <a:cxnLst>
                <a:cxn ang="0">
                  <a:pos x="0" y="54"/>
                </a:cxn>
                <a:cxn ang="0">
                  <a:pos x="0" y="43"/>
                </a:cxn>
                <a:cxn ang="0">
                  <a:pos x="1" y="33"/>
                </a:cxn>
                <a:cxn ang="0">
                  <a:pos x="5" y="23"/>
                </a:cxn>
                <a:cxn ang="0">
                  <a:pos x="9" y="16"/>
                </a:cxn>
                <a:cxn ang="0">
                  <a:pos x="17" y="8"/>
                </a:cxn>
                <a:cxn ang="0">
                  <a:pos x="23" y="4"/>
                </a:cxn>
                <a:cxn ang="0">
                  <a:pos x="30" y="0"/>
                </a:cxn>
                <a:cxn ang="0">
                  <a:pos x="38" y="0"/>
                </a:cxn>
                <a:cxn ang="0">
                  <a:pos x="46" y="0"/>
                </a:cxn>
                <a:cxn ang="0">
                  <a:pos x="53" y="4"/>
                </a:cxn>
                <a:cxn ang="0">
                  <a:pos x="59" y="8"/>
                </a:cxn>
                <a:cxn ang="0">
                  <a:pos x="65" y="16"/>
                </a:cxn>
                <a:cxn ang="0">
                  <a:pos x="71" y="23"/>
                </a:cxn>
                <a:cxn ang="0">
                  <a:pos x="74" y="33"/>
                </a:cxn>
                <a:cxn ang="0">
                  <a:pos x="76" y="43"/>
                </a:cxn>
                <a:cxn ang="0">
                  <a:pos x="76" y="54"/>
                </a:cxn>
                <a:cxn ang="0">
                  <a:pos x="76" y="64"/>
                </a:cxn>
                <a:cxn ang="0">
                  <a:pos x="74" y="73"/>
                </a:cxn>
                <a:cxn ang="0">
                  <a:pos x="71" y="83"/>
                </a:cxn>
                <a:cxn ang="0">
                  <a:pos x="65" y="91"/>
                </a:cxn>
                <a:cxn ang="0">
                  <a:pos x="59" y="98"/>
                </a:cxn>
                <a:cxn ang="0">
                  <a:pos x="53" y="102"/>
                </a:cxn>
                <a:cxn ang="0">
                  <a:pos x="46" y="106"/>
                </a:cxn>
                <a:cxn ang="0">
                  <a:pos x="38" y="106"/>
                </a:cxn>
                <a:cxn ang="0">
                  <a:pos x="30" y="106"/>
                </a:cxn>
                <a:cxn ang="0">
                  <a:pos x="23" y="102"/>
                </a:cxn>
                <a:cxn ang="0">
                  <a:pos x="17" y="98"/>
                </a:cxn>
                <a:cxn ang="0">
                  <a:pos x="9" y="91"/>
                </a:cxn>
                <a:cxn ang="0">
                  <a:pos x="5" y="83"/>
                </a:cxn>
                <a:cxn ang="0">
                  <a:pos x="1" y="73"/>
                </a:cxn>
                <a:cxn ang="0">
                  <a:pos x="0" y="64"/>
                </a:cxn>
                <a:cxn ang="0">
                  <a:pos x="0" y="54"/>
                </a:cxn>
              </a:cxnLst>
              <a:rect l="0" t="0" r="r" b="b"/>
              <a:pathLst>
                <a:path w="76" h="106">
                  <a:moveTo>
                    <a:pt x="0" y="54"/>
                  </a:moveTo>
                  <a:lnTo>
                    <a:pt x="0" y="43"/>
                  </a:lnTo>
                  <a:lnTo>
                    <a:pt x="1" y="33"/>
                  </a:lnTo>
                  <a:lnTo>
                    <a:pt x="5" y="23"/>
                  </a:lnTo>
                  <a:lnTo>
                    <a:pt x="9" y="16"/>
                  </a:lnTo>
                  <a:lnTo>
                    <a:pt x="17" y="8"/>
                  </a:lnTo>
                  <a:lnTo>
                    <a:pt x="23" y="4"/>
                  </a:lnTo>
                  <a:lnTo>
                    <a:pt x="30" y="0"/>
                  </a:lnTo>
                  <a:lnTo>
                    <a:pt x="38" y="0"/>
                  </a:lnTo>
                  <a:lnTo>
                    <a:pt x="46" y="0"/>
                  </a:lnTo>
                  <a:lnTo>
                    <a:pt x="53" y="4"/>
                  </a:lnTo>
                  <a:lnTo>
                    <a:pt x="59" y="8"/>
                  </a:lnTo>
                  <a:lnTo>
                    <a:pt x="65" y="16"/>
                  </a:lnTo>
                  <a:lnTo>
                    <a:pt x="71" y="23"/>
                  </a:lnTo>
                  <a:lnTo>
                    <a:pt x="74" y="33"/>
                  </a:lnTo>
                  <a:lnTo>
                    <a:pt x="76" y="43"/>
                  </a:lnTo>
                  <a:lnTo>
                    <a:pt x="76" y="54"/>
                  </a:lnTo>
                  <a:lnTo>
                    <a:pt x="76" y="64"/>
                  </a:lnTo>
                  <a:lnTo>
                    <a:pt x="74" y="73"/>
                  </a:lnTo>
                  <a:lnTo>
                    <a:pt x="71" y="83"/>
                  </a:lnTo>
                  <a:lnTo>
                    <a:pt x="65" y="91"/>
                  </a:lnTo>
                  <a:lnTo>
                    <a:pt x="59" y="98"/>
                  </a:lnTo>
                  <a:lnTo>
                    <a:pt x="53" y="102"/>
                  </a:lnTo>
                  <a:lnTo>
                    <a:pt x="46" y="106"/>
                  </a:lnTo>
                  <a:lnTo>
                    <a:pt x="38" y="106"/>
                  </a:lnTo>
                  <a:lnTo>
                    <a:pt x="30" y="106"/>
                  </a:lnTo>
                  <a:lnTo>
                    <a:pt x="23" y="102"/>
                  </a:lnTo>
                  <a:lnTo>
                    <a:pt x="17" y="98"/>
                  </a:lnTo>
                  <a:lnTo>
                    <a:pt x="9" y="91"/>
                  </a:lnTo>
                  <a:lnTo>
                    <a:pt x="5" y="83"/>
                  </a:lnTo>
                  <a:lnTo>
                    <a:pt x="1" y="73"/>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5" name="Freeform 77"/>
            <p:cNvSpPr>
              <a:spLocks noChangeAspect="1" noEditPoints="1"/>
            </p:cNvSpPr>
            <p:nvPr/>
          </p:nvSpPr>
          <p:spPr bwMode="auto">
            <a:xfrm>
              <a:off x="2769286" y="4056471"/>
              <a:ext cx="32608" cy="40286"/>
            </a:xfrm>
            <a:custGeom>
              <a:avLst/>
              <a:gdLst/>
              <a:ahLst/>
              <a:cxnLst>
                <a:cxn ang="0">
                  <a:pos x="2" y="42"/>
                </a:cxn>
                <a:cxn ang="0">
                  <a:pos x="8" y="23"/>
                </a:cxn>
                <a:cxn ang="0">
                  <a:pos x="17" y="9"/>
                </a:cxn>
                <a:cxn ang="0">
                  <a:pos x="31" y="2"/>
                </a:cxn>
                <a:cxn ang="0">
                  <a:pos x="48" y="2"/>
                </a:cxn>
                <a:cxn ang="0">
                  <a:pos x="62" y="9"/>
                </a:cxn>
                <a:cxn ang="0">
                  <a:pos x="71" y="23"/>
                </a:cxn>
                <a:cxn ang="0">
                  <a:pos x="79" y="42"/>
                </a:cxn>
                <a:cxn ang="0">
                  <a:pos x="79" y="63"/>
                </a:cxn>
                <a:cxn ang="0">
                  <a:pos x="71" y="82"/>
                </a:cxn>
                <a:cxn ang="0">
                  <a:pos x="62" y="98"/>
                </a:cxn>
                <a:cxn ang="0">
                  <a:pos x="48" y="105"/>
                </a:cxn>
                <a:cxn ang="0">
                  <a:pos x="31" y="105"/>
                </a:cxn>
                <a:cxn ang="0">
                  <a:pos x="17" y="98"/>
                </a:cxn>
                <a:cxn ang="0">
                  <a:pos x="8" y="82"/>
                </a:cxn>
                <a:cxn ang="0">
                  <a:pos x="2" y="63"/>
                </a:cxn>
                <a:cxn ang="0">
                  <a:pos x="12" y="53"/>
                </a:cxn>
                <a:cxn ang="0">
                  <a:pos x="14" y="67"/>
                </a:cxn>
                <a:cxn ang="0">
                  <a:pos x="19" y="80"/>
                </a:cxn>
                <a:cxn ang="0">
                  <a:pos x="29" y="88"/>
                </a:cxn>
                <a:cxn ang="0">
                  <a:pos x="40" y="92"/>
                </a:cxn>
                <a:cxn ang="0">
                  <a:pos x="50" y="88"/>
                </a:cxn>
                <a:cxn ang="0">
                  <a:pos x="60" y="80"/>
                </a:cxn>
                <a:cxn ang="0">
                  <a:pos x="65" y="67"/>
                </a:cxn>
                <a:cxn ang="0">
                  <a:pos x="69" y="53"/>
                </a:cxn>
                <a:cxn ang="0">
                  <a:pos x="65" y="38"/>
                </a:cxn>
                <a:cxn ang="0">
                  <a:pos x="60" y="25"/>
                </a:cxn>
                <a:cxn ang="0">
                  <a:pos x="50" y="17"/>
                </a:cxn>
                <a:cxn ang="0">
                  <a:pos x="40" y="13"/>
                </a:cxn>
                <a:cxn ang="0">
                  <a:pos x="29" y="17"/>
                </a:cxn>
                <a:cxn ang="0">
                  <a:pos x="19" y="25"/>
                </a:cxn>
                <a:cxn ang="0">
                  <a:pos x="14" y="38"/>
                </a:cxn>
                <a:cxn ang="0">
                  <a:pos x="12" y="53"/>
                </a:cxn>
              </a:cxnLst>
              <a:rect l="0" t="0" r="r" b="b"/>
              <a:pathLst>
                <a:path w="79" h="105">
                  <a:moveTo>
                    <a:pt x="0" y="53"/>
                  </a:moveTo>
                  <a:lnTo>
                    <a:pt x="2" y="42"/>
                  </a:lnTo>
                  <a:lnTo>
                    <a:pt x="4" y="32"/>
                  </a:lnTo>
                  <a:lnTo>
                    <a:pt x="8" y="23"/>
                  </a:lnTo>
                  <a:lnTo>
                    <a:pt x="12" y="15"/>
                  </a:lnTo>
                  <a:lnTo>
                    <a:pt x="17" y="9"/>
                  </a:lnTo>
                  <a:lnTo>
                    <a:pt x="25" y="3"/>
                  </a:lnTo>
                  <a:lnTo>
                    <a:pt x="31" y="2"/>
                  </a:lnTo>
                  <a:lnTo>
                    <a:pt x="40" y="0"/>
                  </a:lnTo>
                  <a:lnTo>
                    <a:pt x="48" y="2"/>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2"/>
                  </a:lnTo>
                  <a:lnTo>
                    <a:pt x="48" y="105"/>
                  </a:lnTo>
                  <a:lnTo>
                    <a:pt x="40" y="105"/>
                  </a:lnTo>
                  <a:lnTo>
                    <a:pt x="31" y="105"/>
                  </a:lnTo>
                  <a:lnTo>
                    <a:pt x="25" y="102"/>
                  </a:lnTo>
                  <a:lnTo>
                    <a:pt x="17" y="98"/>
                  </a:lnTo>
                  <a:lnTo>
                    <a:pt x="12" y="90"/>
                  </a:lnTo>
                  <a:lnTo>
                    <a:pt x="8" y="82"/>
                  </a:lnTo>
                  <a:lnTo>
                    <a:pt x="4" y="73"/>
                  </a:lnTo>
                  <a:lnTo>
                    <a:pt x="2" y="63"/>
                  </a:lnTo>
                  <a:lnTo>
                    <a:pt x="0" y="53"/>
                  </a:lnTo>
                  <a:close/>
                  <a:moveTo>
                    <a:pt x="12" y="53"/>
                  </a:moveTo>
                  <a:lnTo>
                    <a:pt x="12" y="61"/>
                  </a:lnTo>
                  <a:lnTo>
                    <a:pt x="14" y="67"/>
                  </a:lnTo>
                  <a:lnTo>
                    <a:pt x="16" y="75"/>
                  </a:lnTo>
                  <a:lnTo>
                    <a:pt x="19" y="80"/>
                  </a:lnTo>
                  <a:lnTo>
                    <a:pt x="23" y="86"/>
                  </a:lnTo>
                  <a:lnTo>
                    <a:pt x="29" y="88"/>
                  </a:lnTo>
                  <a:lnTo>
                    <a:pt x="35" y="92"/>
                  </a:lnTo>
                  <a:lnTo>
                    <a:pt x="40" y="92"/>
                  </a:lnTo>
                  <a:lnTo>
                    <a:pt x="46" y="92"/>
                  </a:lnTo>
                  <a:lnTo>
                    <a:pt x="50" y="88"/>
                  </a:lnTo>
                  <a:lnTo>
                    <a:pt x="56" y="86"/>
                  </a:lnTo>
                  <a:lnTo>
                    <a:pt x="60" y="80"/>
                  </a:lnTo>
                  <a:lnTo>
                    <a:pt x="63" y="75"/>
                  </a:lnTo>
                  <a:lnTo>
                    <a:pt x="65" y="67"/>
                  </a:lnTo>
                  <a:lnTo>
                    <a:pt x="67" y="61"/>
                  </a:lnTo>
                  <a:lnTo>
                    <a:pt x="69" y="53"/>
                  </a:lnTo>
                  <a:lnTo>
                    <a:pt x="67" y="46"/>
                  </a:lnTo>
                  <a:lnTo>
                    <a:pt x="65" y="38"/>
                  </a:lnTo>
                  <a:lnTo>
                    <a:pt x="63" y="30"/>
                  </a:lnTo>
                  <a:lnTo>
                    <a:pt x="60" y="25"/>
                  </a:lnTo>
                  <a:lnTo>
                    <a:pt x="56" y="21"/>
                  </a:lnTo>
                  <a:lnTo>
                    <a:pt x="50" y="17"/>
                  </a:lnTo>
                  <a:lnTo>
                    <a:pt x="46" y="15"/>
                  </a:lnTo>
                  <a:lnTo>
                    <a:pt x="40" y="13"/>
                  </a:lnTo>
                  <a:lnTo>
                    <a:pt x="35" y="15"/>
                  </a:lnTo>
                  <a:lnTo>
                    <a:pt x="29" y="17"/>
                  </a:lnTo>
                  <a:lnTo>
                    <a:pt x="23" y="21"/>
                  </a:lnTo>
                  <a:lnTo>
                    <a:pt x="19" y="25"/>
                  </a:lnTo>
                  <a:lnTo>
                    <a:pt x="16" y="30"/>
                  </a:lnTo>
                  <a:lnTo>
                    <a:pt x="14" y="38"/>
                  </a:lnTo>
                  <a:lnTo>
                    <a:pt x="12" y="46"/>
                  </a:lnTo>
                  <a:lnTo>
                    <a:pt x="12"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6" name="Freeform 78"/>
            <p:cNvSpPr>
              <a:spLocks noChangeAspect="1" noEditPoints="1"/>
            </p:cNvSpPr>
            <p:nvPr/>
          </p:nvSpPr>
          <p:spPr bwMode="auto">
            <a:xfrm>
              <a:off x="2623751" y="4182521"/>
              <a:ext cx="32608" cy="40286"/>
            </a:xfrm>
            <a:custGeom>
              <a:avLst/>
              <a:gdLst/>
              <a:ahLst/>
              <a:cxnLst>
                <a:cxn ang="0">
                  <a:pos x="0" y="43"/>
                </a:cxn>
                <a:cxn ang="0">
                  <a:pos x="6" y="23"/>
                </a:cxn>
                <a:cxn ang="0">
                  <a:pos x="17" y="8"/>
                </a:cxn>
                <a:cxn ang="0">
                  <a:pos x="31" y="0"/>
                </a:cxn>
                <a:cxn ang="0">
                  <a:pos x="46" y="0"/>
                </a:cxn>
                <a:cxn ang="0">
                  <a:pos x="60" y="8"/>
                </a:cxn>
                <a:cxn ang="0">
                  <a:pos x="71" y="23"/>
                </a:cxn>
                <a:cxn ang="0">
                  <a:pos x="77" y="43"/>
                </a:cxn>
                <a:cxn ang="0">
                  <a:pos x="77" y="64"/>
                </a:cxn>
                <a:cxn ang="0">
                  <a:pos x="71" y="83"/>
                </a:cxn>
                <a:cxn ang="0">
                  <a:pos x="60" y="98"/>
                </a:cxn>
                <a:cxn ang="0">
                  <a:pos x="46" y="106"/>
                </a:cxn>
                <a:cxn ang="0">
                  <a:pos x="31" y="106"/>
                </a:cxn>
                <a:cxn ang="0">
                  <a:pos x="17" y="98"/>
                </a:cxn>
                <a:cxn ang="0">
                  <a:pos x="6" y="83"/>
                </a:cxn>
                <a:cxn ang="0">
                  <a:pos x="0" y="64"/>
                </a:cxn>
                <a:cxn ang="0">
                  <a:pos x="10" y="54"/>
                </a:cxn>
                <a:cxn ang="0">
                  <a:pos x="12" y="68"/>
                </a:cxn>
                <a:cxn ang="0">
                  <a:pos x="17" y="81"/>
                </a:cxn>
                <a:cxn ang="0">
                  <a:pos x="27" y="89"/>
                </a:cxn>
                <a:cxn ang="0">
                  <a:pos x="39" y="93"/>
                </a:cxn>
                <a:cxn ang="0">
                  <a:pos x="50" y="89"/>
                </a:cxn>
                <a:cxn ang="0">
                  <a:pos x="58" y="81"/>
                </a:cxn>
                <a:cxn ang="0">
                  <a:pos x="65" y="68"/>
                </a:cxn>
                <a:cxn ang="0">
                  <a:pos x="67" y="54"/>
                </a:cxn>
                <a:cxn ang="0">
                  <a:pos x="65" y="39"/>
                </a:cxn>
                <a:cxn ang="0">
                  <a:pos x="58" y="25"/>
                </a:cxn>
                <a:cxn ang="0">
                  <a:pos x="50" y="18"/>
                </a:cxn>
                <a:cxn ang="0">
                  <a:pos x="39" y="14"/>
                </a:cxn>
                <a:cxn ang="0">
                  <a:pos x="27" y="18"/>
                </a:cxn>
                <a:cxn ang="0">
                  <a:pos x="17" y="25"/>
                </a:cxn>
                <a:cxn ang="0">
                  <a:pos x="12" y="39"/>
                </a:cxn>
                <a:cxn ang="0">
                  <a:pos x="10" y="54"/>
                </a:cxn>
              </a:cxnLst>
              <a:rect l="0" t="0" r="r" b="b"/>
              <a:pathLst>
                <a:path w="77" h="106">
                  <a:moveTo>
                    <a:pt x="0" y="54"/>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4"/>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4"/>
                  </a:lnTo>
                  <a:close/>
                  <a:moveTo>
                    <a:pt x="10" y="54"/>
                  </a:moveTo>
                  <a:lnTo>
                    <a:pt x="10" y="62"/>
                  </a:lnTo>
                  <a:lnTo>
                    <a:pt x="12" y="68"/>
                  </a:lnTo>
                  <a:lnTo>
                    <a:pt x="14" y="75"/>
                  </a:lnTo>
                  <a:lnTo>
                    <a:pt x="17" y="81"/>
                  </a:lnTo>
                  <a:lnTo>
                    <a:pt x="23" y="87"/>
                  </a:lnTo>
                  <a:lnTo>
                    <a:pt x="27" y="89"/>
                  </a:lnTo>
                  <a:lnTo>
                    <a:pt x="33" y="91"/>
                  </a:lnTo>
                  <a:lnTo>
                    <a:pt x="39" y="93"/>
                  </a:lnTo>
                  <a:lnTo>
                    <a:pt x="44" y="91"/>
                  </a:lnTo>
                  <a:lnTo>
                    <a:pt x="50" y="89"/>
                  </a:lnTo>
                  <a:lnTo>
                    <a:pt x="54" y="87"/>
                  </a:lnTo>
                  <a:lnTo>
                    <a:pt x="58" y="81"/>
                  </a:lnTo>
                  <a:lnTo>
                    <a:pt x="62" y="75"/>
                  </a:lnTo>
                  <a:lnTo>
                    <a:pt x="65" y="68"/>
                  </a:lnTo>
                  <a:lnTo>
                    <a:pt x="67" y="62"/>
                  </a:lnTo>
                  <a:lnTo>
                    <a:pt x="67" y="54"/>
                  </a:lnTo>
                  <a:lnTo>
                    <a:pt x="67" y="45"/>
                  </a:lnTo>
                  <a:lnTo>
                    <a:pt x="65" y="39"/>
                  </a:lnTo>
                  <a:lnTo>
                    <a:pt x="62" y="31"/>
                  </a:lnTo>
                  <a:lnTo>
                    <a:pt x="58" y="25"/>
                  </a:lnTo>
                  <a:lnTo>
                    <a:pt x="54" y="22"/>
                  </a:lnTo>
                  <a:lnTo>
                    <a:pt x="50" y="18"/>
                  </a:lnTo>
                  <a:lnTo>
                    <a:pt x="44" y="16"/>
                  </a:lnTo>
                  <a:lnTo>
                    <a:pt x="39" y="14"/>
                  </a:lnTo>
                  <a:lnTo>
                    <a:pt x="33" y="16"/>
                  </a:lnTo>
                  <a:lnTo>
                    <a:pt x="27" y="18"/>
                  </a:lnTo>
                  <a:lnTo>
                    <a:pt x="23" y="22"/>
                  </a:lnTo>
                  <a:lnTo>
                    <a:pt x="17" y="25"/>
                  </a:lnTo>
                  <a:lnTo>
                    <a:pt x="14" y="31"/>
                  </a:lnTo>
                  <a:lnTo>
                    <a:pt x="12" y="39"/>
                  </a:lnTo>
                  <a:lnTo>
                    <a:pt x="10" y="45"/>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7" name="Freeform 79"/>
            <p:cNvSpPr>
              <a:spLocks noChangeAspect="1" noEditPoints="1"/>
            </p:cNvSpPr>
            <p:nvPr/>
          </p:nvSpPr>
          <p:spPr bwMode="auto">
            <a:xfrm>
              <a:off x="2871699" y="4294943"/>
              <a:ext cx="32608" cy="40286"/>
            </a:xfrm>
            <a:custGeom>
              <a:avLst/>
              <a:gdLst/>
              <a:ahLst/>
              <a:cxnLst>
                <a:cxn ang="0">
                  <a:pos x="2" y="42"/>
                </a:cxn>
                <a:cxn ang="0">
                  <a:pos x="7" y="23"/>
                </a:cxn>
                <a:cxn ang="0">
                  <a:pos x="17" y="9"/>
                </a:cxn>
                <a:cxn ang="0">
                  <a:pos x="32" y="1"/>
                </a:cxn>
                <a:cxn ang="0">
                  <a:pos x="48" y="1"/>
                </a:cxn>
                <a:cxn ang="0">
                  <a:pos x="61" y="9"/>
                </a:cxn>
                <a:cxn ang="0">
                  <a:pos x="73" y="23"/>
                </a:cxn>
                <a:cxn ang="0">
                  <a:pos x="76" y="42"/>
                </a:cxn>
                <a:cxn ang="0">
                  <a:pos x="76" y="63"/>
                </a:cxn>
                <a:cxn ang="0">
                  <a:pos x="73" y="82"/>
                </a:cxn>
                <a:cxn ang="0">
                  <a:pos x="61" y="98"/>
                </a:cxn>
                <a:cxn ang="0">
                  <a:pos x="48" y="105"/>
                </a:cxn>
                <a:cxn ang="0">
                  <a:pos x="32" y="105"/>
                </a:cxn>
                <a:cxn ang="0">
                  <a:pos x="17" y="98"/>
                </a:cxn>
                <a:cxn ang="0">
                  <a:pos x="7" y="82"/>
                </a:cxn>
                <a:cxn ang="0">
                  <a:pos x="2" y="63"/>
                </a:cxn>
                <a:cxn ang="0">
                  <a:pos x="11" y="53"/>
                </a:cxn>
                <a:cxn ang="0">
                  <a:pos x="13" y="69"/>
                </a:cxn>
                <a:cxn ang="0">
                  <a:pos x="19" y="80"/>
                </a:cxn>
                <a:cxn ang="0">
                  <a:pos x="28" y="90"/>
                </a:cxn>
                <a:cxn ang="0">
                  <a:pos x="40" y="92"/>
                </a:cxn>
                <a:cxn ang="0">
                  <a:pos x="50" y="90"/>
                </a:cxn>
                <a:cxn ang="0">
                  <a:pos x="59" y="80"/>
                </a:cxn>
                <a:cxn ang="0">
                  <a:pos x="65" y="69"/>
                </a:cxn>
                <a:cxn ang="0">
                  <a:pos x="67" y="53"/>
                </a:cxn>
                <a:cxn ang="0">
                  <a:pos x="65" y="38"/>
                </a:cxn>
                <a:cxn ang="0">
                  <a:pos x="59" y="25"/>
                </a:cxn>
                <a:cxn ang="0">
                  <a:pos x="50" y="17"/>
                </a:cxn>
                <a:cxn ang="0">
                  <a:pos x="40" y="13"/>
                </a:cxn>
                <a:cxn ang="0">
                  <a:pos x="28" y="17"/>
                </a:cxn>
                <a:cxn ang="0">
                  <a:pos x="19" y="25"/>
                </a:cxn>
                <a:cxn ang="0">
                  <a:pos x="13" y="38"/>
                </a:cxn>
                <a:cxn ang="0">
                  <a:pos x="11" y="53"/>
                </a:cxn>
              </a:cxnLst>
              <a:rect l="0" t="0" r="r" b="b"/>
              <a:pathLst>
                <a:path w="78" h="107">
                  <a:moveTo>
                    <a:pt x="0" y="53"/>
                  </a:moveTo>
                  <a:lnTo>
                    <a:pt x="2" y="42"/>
                  </a:lnTo>
                  <a:lnTo>
                    <a:pt x="4" y="32"/>
                  </a:lnTo>
                  <a:lnTo>
                    <a:pt x="7" y="23"/>
                  </a:lnTo>
                  <a:lnTo>
                    <a:pt x="11" y="15"/>
                  </a:lnTo>
                  <a:lnTo>
                    <a:pt x="17" y="9"/>
                  </a:lnTo>
                  <a:lnTo>
                    <a:pt x="25" y="3"/>
                  </a:lnTo>
                  <a:lnTo>
                    <a:pt x="32" y="1"/>
                  </a:lnTo>
                  <a:lnTo>
                    <a:pt x="40" y="0"/>
                  </a:lnTo>
                  <a:lnTo>
                    <a:pt x="48" y="1"/>
                  </a:lnTo>
                  <a:lnTo>
                    <a:pt x="53" y="3"/>
                  </a:lnTo>
                  <a:lnTo>
                    <a:pt x="61" y="9"/>
                  </a:lnTo>
                  <a:lnTo>
                    <a:pt x="67" y="15"/>
                  </a:lnTo>
                  <a:lnTo>
                    <a:pt x="73" y="23"/>
                  </a:lnTo>
                  <a:lnTo>
                    <a:pt x="75" y="32"/>
                  </a:lnTo>
                  <a:lnTo>
                    <a:pt x="76" y="42"/>
                  </a:lnTo>
                  <a:lnTo>
                    <a:pt x="78" y="53"/>
                  </a:lnTo>
                  <a:lnTo>
                    <a:pt x="76" y="63"/>
                  </a:lnTo>
                  <a:lnTo>
                    <a:pt x="75" y="73"/>
                  </a:lnTo>
                  <a:lnTo>
                    <a:pt x="73" y="82"/>
                  </a:lnTo>
                  <a:lnTo>
                    <a:pt x="67" y="90"/>
                  </a:lnTo>
                  <a:lnTo>
                    <a:pt x="61" y="98"/>
                  </a:lnTo>
                  <a:lnTo>
                    <a:pt x="53" y="103"/>
                  </a:lnTo>
                  <a:lnTo>
                    <a:pt x="48" y="105"/>
                  </a:lnTo>
                  <a:lnTo>
                    <a:pt x="40" y="107"/>
                  </a:lnTo>
                  <a:lnTo>
                    <a:pt x="32" y="105"/>
                  </a:lnTo>
                  <a:lnTo>
                    <a:pt x="25" y="103"/>
                  </a:lnTo>
                  <a:lnTo>
                    <a:pt x="17" y="98"/>
                  </a:lnTo>
                  <a:lnTo>
                    <a:pt x="11" y="90"/>
                  </a:lnTo>
                  <a:lnTo>
                    <a:pt x="7" y="82"/>
                  </a:lnTo>
                  <a:lnTo>
                    <a:pt x="4" y="73"/>
                  </a:lnTo>
                  <a:lnTo>
                    <a:pt x="2" y="63"/>
                  </a:lnTo>
                  <a:lnTo>
                    <a:pt x="0" y="53"/>
                  </a:lnTo>
                  <a:close/>
                  <a:moveTo>
                    <a:pt x="11" y="53"/>
                  </a:moveTo>
                  <a:lnTo>
                    <a:pt x="11" y="61"/>
                  </a:lnTo>
                  <a:lnTo>
                    <a:pt x="13" y="69"/>
                  </a:lnTo>
                  <a:lnTo>
                    <a:pt x="15" y="74"/>
                  </a:lnTo>
                  <a:lnTo>
                    <a:pt x="19" y="80"/>
                  </a:lnTo>
                  <a:lnTo>
                    <a:pt x="23" y="86"/>
                  </a:lnTo>
                  <a:lnTo>
                    <a:pt x="28" y="90"/>
                  </a:lnTo>
                  <a:lnTo>
                    <a:pt x="34" y="92"/>
                  </a:lnTo>
                  <a:lnTo>
                    <a:pt x="40" y="92"/>
                  </a:lnTo>
                  <a:lnTo>
                    <a:pt x="46" y="92"/>
                  </a:lnTo>
                  <a:lnTo>
                    <a:pt x="50" y="90"/>
                  </a:lnTo>
                  <a:lnTo>
                    <a:pt x="55" y="86"/>
                  </a:lnTo>
                  <a:lnTo>
                    <a:pt x="59" y="80"/>
                  </a:lnTo>
                  <a:lnTo>
                    <a:pt x="63" y="74"/>
                  </a:lnTo>
                  <a:lnTo>
                    <a:pt x="65" y="69"/>
                  </a:lnTo>
                  <a:lnTo>
                    <a:pt x="67" y="61"/>
                  </a:lnTo>
                  <a:lnTo>
                    <a:pt x="67" y="53"/>
                  </a:lnTo>
                  <a:lnTo>
                    <a:pt x="67" y="46"/>
                  </a:lnTo>
                  <a:lnTo>
                    <a:pt x="65" y="38"/>
                  </a:lnTo>
                  <a:lnTo>
                    <a:pt x="63" y="32"/>
                  </a:lnTo>
                  <a:lnTo>
                    <a:pt x="59" y="25"/>
                  </a:lnTo>
                  <a:lnTo>
                    <a:pt x="55" y="21"/>
                  </a:lnTo>
                  <a:lnTo>
                    <a:pt x="50" y="17"/>
                  </a:lnTo>
                  <a:lnTo>
                    <a:pt x="46" y="15"/>
                  </a:lnTo>
                  <a:lnTo>
                    <a:pt x="40" y="13"/>
                  </a:lnTo>
                  <a:lnTo>
                    <a:pt x="34" y="15"/>
                  </a:lnTo>
                  <a:lnTo>
                    <a:pt x="28" y="17"/>
                  </a:lnTo>
                  <a:lnTo>
                    <a:pt x="23" y="21"/>
                  </a:lnTo>
                  <a:lnTo>
                    <a:pt x="19" y="25"/>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8" name="Freeform 80"/>
            <p:cNvSpPr>
              <a:spLocks noChangeAspect="1" noEditPoints="1"/>
            </p:cNvSpPr>
            <p:nvPr/>
          </p:nvSpPr>
          <p:spPr bwMode="auto">
            <a:xfrm>
              <a:off x="3232839" y="4424400"/>
              <a:ext cx="32608" cy="40286"/>
            </a:xfrm>
            <a:custGeom>
              <a:avLst/>
              <a:gdLst/>
              <a:ahLst/>
              <a:cxnLst>
                <a:cxn ang="0">
                  <a:pos x="2" y="42"/>
                </a:cxn>
                <a:cxn ang="0">
                  <a:pos x="8" y="23"/>
                </a:cxn>
                <a:cxn ang="0">
                  <a:pos x="18" y="8"/>
                </a:cxn>
                <a:cxn ang="0">
                  <a:pos x="33" y="0"/>
                </a:cxn>
                <a:cxn ang="0">
                  <a:pos x="48" y="0"/>
                </a:cxn>
                <a:cxn ang="0">
                  <a:pos x="62" y="8"/>
                </a:cxn>
                <a:cxn ang="0">
                  <a:pos x="73" y="23"/>
                </a:cxn>
                <a:cxn ang="0">
                  <a:pos x="79" y="42"/>
                </a:cxn>
                <a:cxn ang="0">
                  <a:pos x="79" y="63"/>
                </a:cxn>
                <a:cxn ang="0">
                  <a:pos x="73" y="82"/>
                </a:cxn>
                <a:cxn ang="0">
                  <a:pos x="62" y="98"/>
                </a:cxn>
                <a:cxn ang="0">
                  <a:pos x="48" y="106"/>
                </a:cxn>
                <a:cxn ang="0">
                  <a:pos x="33" y="106"/>
                </a:cxn>
                <a:cxn ang="0">
                  <a:pos x="18" y="98"/>
                </a:cxn>
                <a:cxn ang="0">
                  <a:pos x="8" y="82"/>
                </a:cxn>
                <a:cxn ang="0">
                  <a:pos x="2" y="63"/>
                </a:cxn>
                <a:cxn ang="0">
                  <a:pos x="12" y="54"/>
                </a:cxn>
                <a:cxn ang="0">
                  <a:pos x="14" y="67"/>
                </a:cxn>
                <a:cxn ang="0">
                  <a:pos x="20" y="81"/>
                </a:cxn>
                <a:cxn ang="0">
                  <a:pos x="29" y="88"/>
                </a:cxn>
                <a:cxn ang="0">
                  <a:pos x="41" y="92"/>
                </a:cxn>
                <a:cxn ang="0">
                  <a:pos x="50" y="88"/>
                </a:cxn>
                <a:cxn ang="0">
                  <a:pos x="60" y="81"/>
                </a:cxn>
                <a:cxn ang="0">
                  <a:pos x="66" y="67"/>
                </a:cxn>
                <a:cxn ang="0">
                  <a:pos x="69" y="54"/>
                </a:cxn>
                <a:cxn ang="0">
                  <a:pos x="66" y="38"/>
                </a:cxn>
                <a:cxn ang="0">
                  <a:pos x="60" y="25"/>
                </a:cxn>
                <a:cxn ang="0">
                  <a:pos x="50" y="17"/>
                </a:cxn>
                <a:cxn ang="0">
                  <a:pos x="41" y="13"/>
                </a:cxn>
                <a:cxn ang="0">
                  <a:pos x="29" y="17"/>
                </a:cxn>
                <a:cxn ang="0">
                  <a:pos x="20" y="25"/>
                </a:cxn>
                <a:cxn ang="0">
                  <a:pos x="14" y="38"/>
                </a:cxn>
                <a:cxn ang="0">
                  <a:pos x="12" y="54"/>
                </a:cxn>
              </a:cxnLst>
              <a:rect l="0" t="0" r="r" b="b"/>
              <a:pathLst>
                <a:path w="79" h="106">
                  <a:moveTo>
                    <a:pt x="0" y="54"/>
                  </a:moveTo>
                  <a:lnTo>
                    <a:pt x="2" y="42"/>
                  </a:lnTo>
                  <a:lnTo>
                    <a:pt x="4" y="32"/>
                  </a:lnTo>
                  <a:lnTo>
                    <a:pt x="8" y="23"/>
                  </a:lnTo>
                  <a:lnTo>
                    <a:pt x="12" y="15"/>
                  </a:lnTo>
                  <a:lnTo>
                    <a:pt x="18" y="8"/>
                  </a:lnTo>
                  <a:lnTo>
                    <a:pt x="25" y="4"/>
                  </a:lnTo>
                  <a:lnTo>
                    <a:pt x="33" y="0"/>
                  </a:lnTo>
                  <a:lnTo>
                    <a:pt x="41" y="0"/>
                  </a:lnTo>
                  <a:lnTo>
                    <a:pt x="48" y="0"/>
                  </a:lnTo>
                  <a:lnTo>
                    <a:pt x="56" y="4"/>
                  </a:lnTo>
                  <a:lnTo>
                    <a:pt x="62" y="8"/>
                  </a:lnTo>
                  <a:lnTo>
                    <a:pt x="68" y="15"/>
                  </a:lnTo>
                  <a:lnTo>
                    <a:pt x="73" y="23"/>
                  </a:lnTo>
                  <a:lnTo>
                    <a:pt x="75" y="32"/>
                  </a:lnTo>
                  <a:lnTo>
                    <a:pt x="79" y="42"/>
                  </a:lnTo>
                  <a:lnTo>
                    <a:pt x="79" y="54"/>
                  </a:lnTo>
                  <a:lnTo>
                    <a:pt x="79" y="63"/>
                  </a:lnTo>
                  <a:lnTo>
                    <a:pt x="75" y="73"/>
                  </a:lnTo>
                  <a:lnTo>
                    <a:pt x="73" y="82"/>
                  </a:lnTo>
                  <a:lnTo>
                    <a:pt x="68" y="90"/>
                  </a:lnTo>
                  <a:lnTo>
                    <a:pt x="62" y="98"/>
                  </a:lnTo>
                  <a:lnTo>
                    <a:pt x="56" y="102"/>
                  </a:lnTo>
                  <a:lnTo>
                    <a:pt x="48" y="106"/>
                  </a:lnTo>
                  <a:lnTo>
                    <a:pt x="41" y="106"/>
                  </a:lnTo>
                  <a:lnTo>
                    <a:pt x="33" y="106"/>
                  </a:lnTo>
                  <a:lnTo>
                    <a:pt x="25" y="102"/>
                  </a:lnTo>
                  <a:lnTo>
                    <a:pt x="18" y="98"/>
                  </a:lnTo>
                  <a:lnTo>
                    <a:pt x="12" y="90"/>
                  </a:lnTo>
                  <a:lnTo>
                    <a:pt x="8" y="82"/>
                  </a:lnTo>
                  <a:lnTo>
                    <a:pt x="4" y="73"/>
                  </a:lnTo>
                  <a:lnTo>
                    <a:pt x="2" y="63"/>
                  </a:lnTo>
                  <a:lnTo>
                    <a:pt x="0" y="54"/>
                  </a:lnTo>
                  <a:close/>
                  <a:moveTo>
                    <a:pt x="12" y="54"/>
                  </a:moveTo>
                  <a:lnTo>
                    <a:pt x="12" y="61"/>
                  </a:lnTo>
                  <a:lnTo>
                    <a:pt x="14" y="67"/>
                  </a:lnTo>
                  <a:lnTo>
                    <a:pt x="16" y="75"/>
                  </a:lnTo>
                  <a:lnTo>
                    <a:pt x="20" y="81"/>
                  </a:lnTo>
                  <a:lnTo>
                    <a:pt x="23" y="86"/>
                  </a:lnTo>
                  <a:lnTo>
                    <a:pt x="29" y="88"/>
                  </a:lnTo>
                  <a:lnTo>
                    <a:pt x="35" y="92"/>
                  </a:lnTo>
                  <a:lnTo>
                    <a:pt x="41" y="92"/>
                  </a:lnTo>
                  <a:lnTo>
                    <a:pt x="46" y="92"/>
                  </a:lnTo>
                  <a:lnTo>
                    <a:pt x="50" y="88"/>
                  </a:lnTo>
                  <a:lnTo>
                    <a:pt x="56" y="86"/>
                  </a:lnTo>
                  <a:lnTo>
                    <a:pt x="60" y="81"/>
                  </a:lnTo>
                  <a:lnTo>
                    <a:pt x="64" y="75"/>
                  </a:lnTo>
                  <a:lnTo>
                    <a:pt x="66" y="67"/>
                  </a:lnTo>
                  <a:lnTo>
                    <a:pt x="68" y="61"/>
                  </a:lnTo>
                  <a:lnTo>
                    <a:pt x="69" y="54"/>
                  </a:lnTo>
                  <a:lnTo>
                    <a:pt x="68" y="46"/>
                  </a:lnTo>
                  <a:lnTo>
                    <a:pt x="66" y="38"/>
                  </a:lnTo>
                  <a:lnTo>
                    <a:pt x="64" y="31"/>
                  </a:lnTo>
                  <a:lnTo>
                    <a:pt x="60" y="25"/>
                  </a:lnTo>
                  <a:lnTo>
                    <a:pt x="56" y="21"/>
                  </a:lnTo>
                  <a:lnTo>
                    <a:pt x="50" y="17"/>
                  </a:lnTo>
                  <a:lnTo>
                    <a:pt x="46" y="15"/>
                  </a:lnTo>
                  <a:lnTo>
                    <a:pt x="41" y="13"/>
                  </a:lnTo>
                  <a:lnTo>
                    <a:pt x="35"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49" name="Freeform 81"/>
            <p:cNvSpPr>
              <a:spLocks noChangeAspect="1"/>
            </p:cNvSpPr>
            <p:nvPr/>
          </p:nvSpPr>
          <p:spPr bwMode="auto">
            <a:xfrm>
              <a:off x="3473600" y="4305164"/>
              <a:ext cx="34588" cy="40286"/>
            </a:xfrm>
            <a:custGeom>
              <a:avLst/>
              <a:gdLst/>
              <a:ahLst/>
              <a:cxnLst>
                <a:cxn ang="0">
                  <a:pos x="0" y="52"/>
                </a:cxn>
                <a:cxn ang="0">
                  <a:pos x="0" y="43"/>
                </a:cxn>
                <a:cxn ang="0">
                  <a:pos x="1" y="33"/>
                </a:cxn>
                <a:cxn ang="0">
                  <a:pos x="5" y="23"/>
                </a:cxn>
                <a:cxn ang="0">
                  <a:pos x="11" y="16"/>
                </a:cxn>
                <a:cxn ang="0">
                  <a:pos x="17" y="8"/>
                </a:cxn>
                <a:cxn ang="0">
                  <a:pos x="24" y="4"/>
                </a:cxn>
                <a:cxn ang="0">
                  <a:pos x="30" y="0"/>
                </a:cxn>
                <a:cxn ang="0">
                  <a:pos x="38" y="0"/>
                </a:cxn>
                <a:cxn ang="0">
                  <a:pos x="46" y="0"/>
                </a:cxn>
                <a:cxn ang="0">
                  <a:pos x="53" y="4"/>
                </a:cxn>
                <a:cxn ang="0">
                  <a:pos x="61" y="8"/>
                </a:cxn>
                <a:cxn ang="0">
                  <a:pos x="67" y="16"/>
                </a:cxn>
                <a:cxn ang="0">
                  <a:pos x="71" y="23"/>
                </a:cxn>
                <a:cxn ang="0">
                  <a:pos x="74" y="33"/>
                </a:cxn>
                <a:cxn ang="0">
                  <a:pos x="76" y="43"/>
                </a:cxn>
                <a:cxn ang="0">
                  <a:pos x="78" y="52"/>
                </a:cxn>
                <a:cxn ang="0">
                  <a:pos x="76" y="64"/>
                </a:cxn>
                <a:cxn ang="0">
                  <a:pos x="74" y="73"/>
                </a:cxn>
                <a:cxn ang="0">
                  <a:pos x="71" y="83"/>
                </a:cxn>
                <a:cxn ang="0">
                  <a:pos x="67" y="91"/>
                </a:cxn>
                <a:cxn ang="0">
                  <a:pos x="61" y="98"/>
                </a:cxn>
                <a:cxn ang="0">
                  <a:pos x="53" y="102"/>
                </a:cxn>
                <a:cxn ang="0">
                  <a:pos x="46" y="106"/>
                </a:cxn>
                <a:cxn ang="0">
                  <a:pos x="38" y="106"/>
                </a:cxn>
                <a:cxn ang="0">
                  <a:pos x="30" y="106"/>
                </a:cxn>
                <a:cxn ang="0">
                  <a:pos x="24" y="102"/>
                </a:cxn>
                <a:cxn ang="0">
                  <a:pos x="17" y="98"/>
                </a:cxn>
                <a:cxn ang="0">
                  <a:pos x="11" y="91"/>
                </a:cxn>
                <a:cxn ang="0">
                  <a:pos x="5" y="83"/>
                </a:cxn>
                <a:cxn ang="0">
                  <a:pos x="1" y="73"/>
                </a:cxn>
                <a:cxn ang="0">
                  <a:pos x="0" y="64"/>
                </a:cxn>
                <a:cxn ang="0">
                  <a:pos x="0" y="52"/>
                </a:cxn>
              </a:cxnLst>
              <a:rect l="0" t="0" r="r" b="b"/>
              <a:pathLst>
                <a:path w="78" h="106">
                  <a:moveTo>
                    <a:pt x="0" y="52"/>
                  </a:moveTo>
                  <a:lnTo>
                    <a:pt x="0" y="43"/>
                  </a:lnTo>
                  <a:lnTo>
                    <a:pt x="1" y="33"/>
                  </a:lnTo>
                  <a:lnTo>
                    <a:pt x="5" y="23"/>
                  </a:lnTo>
                  <a:lnTo>
                    <a:pt x="11" y="16"/>
                  </a:lnTo>
                  <a:lnTo>
                    <a:pt x="17" y="8"/>
                  </a:lnTo>
                  <a:lnTo>
                    <a:pt x="24" y="4"/>
                  </a:lnTo>
                  <a:lnTo>
                    <a:pt x="30" y="0"/>
                  </a:lnTo>
                  <a:lnTo>
                    <a:pt x="38" y="0"/>
                  </a:lnTo>
                  <a:lnTo>
                    <a:pt x="46" y="0"/>
                  </a:lnTo>
                  <a:lnTo>
                    <a:pt x="53" y="4"/>
                  </a:lnTo>
                  <a:lnTo>
                    <a:pt x="61" y="8"/>
                  </a:lnTo>
                  <a:lnTo>
                    <a:pt x="67" y="16"/>
                  </a:lnTo>
                  <a:lnTo>
                    <a:pt x="71" y="23"/>
                  </a:lnTo>
                  <a:lnTo>
                    <a:pt x="74" y="33"/>
                  </a:lnTo>
                  <a:lnTo>
                    <a:pt x="76" y="43"/>
                  </a:lnTo>
                  <a:lnTo>
                    <a:pt x="78" y="52"/>
                  </a:lnTo>
                  <a:lnTo>
                    <a:pt x="76" y="64"/>
                  </a:lnTo>
                  <a:lnTo>
                    <a:pt x="74" y="73"/>
                  </a:lnTo>
                  <a:lnTo>
                    <a:pt x="71" y="83"/>
                  </a:lnTo>
                  <a:lnTo>
                    <a:pt x="67" y="91"/>
                  </a:lnTo>
                  <a:lnTo>
                    <a:pt x="61" y="98"/>
                  </a:lnTo>
                  <a:lnTo>
                    <a:pt x="53" y="102"/>
                  </a:lnTo>
                  <a:lnTo>
                    <a:pt x="46" y="106"/>
                  </a:lnTo>
                  <a:lnTo>
                    <a:pt x="38" y="106"/>
                  </a:lnTo>
                  <a:lnTo>
                    <a:pt x="30" y="106"/>
                  </a:lnTo>
                  <a:lnTo>
                    <a:pt x="24" y="102"/>
                  </a:lnTo>
                  <a:lnTo>
                    <a:pt x="17" y="98"/>
                  </a:lnTo>
                  <a:lnTo>
                    <a:pt x="11" y="91"/>
                  </a:lnTo>
                  <a:lnTo>
                    <a:pt x="5" y="83"/>
                  </a:lnTo>
                  <a:lnTo>
                    <a:pt x="1"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0" name="Freeform 82"/>
            <p:cNvSpPr>
              <a:spLocks noChangeAspect="1" noEditPoints="1"/>
            </p:cNvSpPr>
            <p:nvPr/>
          </p:nvSpPr>
          <p:spPr bwMode="auto">
            <a:xfrm>
              <a:off x="3691003" y="4184228"/>
              <a:ext cx="32608" cy="43095"/>
            </a:xfrm>
            <a:custGeom>
              <a:avLst/>
              <a:gdLst/>
              <a:ahLst/>
              <a:cxnLst>
                <a:cxn ang="0">
                  <a:pos x="2" y="42"/>
                </a:cxn>
                <a:cxn ang="0">
                  <a:pos x="8" y="23"/>
                </a:cxn>
                <a:cxn ang="0">
                  <a:pos x="17" y="10"/>
                </a:cxn>
                <a:cxn ang="0">
                  <a:pos x="33" y="2"/>
                </a:cxn>
                <a:cxn ang="0">
                  <a:pos x="48" y="2"/>
                </a:cxn>
                <a:cxn ang="0">
                  <a:pos x="61" y="10"/>
                </a:cxn>
                <a:cxn ang="0">
                  <a:pos x="73" y="23"/>
                </a:cxn>
                <a:cxn ang="0">
                  <a:pos x="79" y="42"/>
                </a:cxn>
                <a:cxn ang="0">
                  <a:pos x="79" y="64"/>
                </a:cxn>
                <a:cxn ang="0">
                  <a:pos x="73" y="83"/>
                </a:cxn>
                <a:cxn ang="0">
                  <a:pos x="61" y="98"/>
                </a:cxn>
                <a:cxn ang="0">
                  <a:pos x="48" y="106"/>
                </a:cxn>
                <a:cxn ang="0">
                  <a:pos x="33" y="106"/>
                </a:cxn>
                <a:cxn ang="0">
                  <a:pos x="17" y="98"/>
                </a:cxn>
                <a:cxn ang="0">
                  <a:pos x="8" y="83"/>
                </a:cxn>
                <a:cxn ang="0">
                  <a:pos x="2" y="64"/>
                </a:cxn>
                <a:cxn ang="0">
                  <a:pos x="12" y="54"/>
                </a:cxn>
                <a:cxn ang="0">
                  <a:pos x="14" y="69"/>
                </a:cxn>
                <a:cxn ang="0">
                  <a:pos x="19" y="81"/>
                </a:cxn>
                <a:cxn ang="0">
                  <a:pos x="29" y="90"/>
                </a:cxn>
                <a:cxn ang="0">
                  <a:pos x="40" y="92"/>
                </a:cxn>
                <a:cxn ang="0">
                  <a:pos x="50" y="90"/>
                </a:cxn>
                <a:cxn ang="0">
                  <a:pos x="60" y="81"/>
                </a:cxn>
                <a:cxn ang="0">
                  <a:pos x="67" y="69"/>
                </a:cxn>
                <a:cxn ang="0">
                  <a:pos x="69" y="54"/>
                </a:cxn>
                <a:cxn ang="0">
                  <a:pos x="67" y="39"/>
                </a:cxn>
                <a:cxn ang="0">
                  <a:pos x="60" y="25"/>
                </a:cxn>
                <a:cxn ang="0">
                  <a:pos x="50" y="17"/>
                </a:cxn>
                <a:cxn ang="0">
                  <a:pos x="40" y="14"/>
                </a:cxn>
                <a:cxn ang="0">
                  <a:pos x="29" y="17"/>
                </a:cxn>
                <a:cxn ang="0">
                  <a:pos x="19" y="25"/>
                </a:cxn>
                <a:cxn ang="0">
                  <a:pos x="14" y="39"/>
                </a:cxn>
                <a:cxn ang="0">
                  <a:pos x="12" y="54"/>
                </a:cxn>
              </a:cxnLst>
              <a:rect l="0" t="0" r="r" b="b"/>
              <a:pathLst>
                <a:path w="79" h="108">
                  <a:moveTo>
                    <a:pt x="0" y="54"/>
                  </a:moveTo>
                  <a:lnTo>
                    <a:pt x="2" y="42"/>
                  </a:lnTo>
                  <a:lnTo>
                    <a:pt x="4" y="33"/>
                  </a:lnTo>
                  <a:lnTo>
                    <a:pt x="8" y="23"/>
                  </a:lnTo>
                  <a:lnTo>
                    <a:pt x="12" y="16"/>
                  </a:lnTo>
                  <a:lnTo>
                    <a:pt x="17" y="10"/>
                  </a:lnTo>
                  <a:lnTo>
                    <a:pt x="25" y="4"/>
                  </a:lnTo>
                  <a:lnTo>
                    <a:pt x="33" y="2"/>
                  </a:lnTo>
                  <a:lnTo>
                    <a:pt x="40" y="0"/>
                  </a:lnTo>
                  <a:lnTo>
                    <a:pt x="48" y="2"/>
                  </a:lnTo>
                  <a:lnTo>
                    <a:pt x="56" y="4"/>
                  </a:lnTo>
                  <a:lnTo>
                    <a:pt x="61" y="10"/>
                  </a:lnTo>
                  <a:lnTo>
                    <a:pt x="67" y="16"/>
                  </a:lnTo>
                  <a:lnTo>
                    <a:pt x="73" y="23"/>
                  </a:lnTo>
                  <a:lnTo>
                    <a:pt x="75" y="33"/>
                  </a:lnTo>
                  <a:lnTo>
                    <a:pt x="79" y="42"/>
                  </a:lnTo>
                  <a:lnTo>
                    <a:pt x="79" y="54"/>
                  </a:lnTo>
                  <a:lnTo>
                    <a:pt x="79" y="64"/>
                  </a:lnTo>
                  <a:lnTo>
                    <a:pt x="75" y="73"/>
                  </a:lnTo>
                  <a:lnTo>
                    <a:pt x="73" y="83"/>
                  </a:lnTo>
                  <a:lnTo>
                    <a:pt x="67" y="90"/>
                  </a:lnTo>
                  <a:lnTo>
                    <a:pt x="61" y="98"/>
                  </a:lnTo>
                  <a:lnTo>
                    <a:pt x="56" y="102"/>
                  </a:lnTo>
                  <a:lnTo>
                    <a:pt x="48" y="106"/>
                  </a:lnTo>
                  <a:lnTo>
                    <a:pt x="40" y="108"/>
                  </a:lnTo>
                  <a:lnTo>
                    <a:pt x="33" y="106"/>
                  </a:lnTo>
                  <a:lnTo>
                    <a:pt x="25" y="102"/>
                  </a:lnTo>
                  <a:lnTo>
                    <a:pt x="17" y="98"/>
                  </a:lnTo>
                  <a:lnTo>
                    <a:pt x="12" y="90"/>
                  </a:lnTo>
                  <a:lnTo>
                    <a:pt x="8" y="83"/>
                  </a:lnTo>
                  <a:lnTo>
                    <a:pt x="4" y="73"/>
                  </a:lnTo>
                  <a:lnTo>
                    <a:pt x="2" y="64"/>
                  </a:lnTo>
                  <a:lnTo>
                    <a:pt x="0" y="54"/>
                  </a:lnTo>
                  <a:close/>
                  <a:moveTo>
                    <a:pt x="12" y="54"/>
                  </a:moveTo>
                  <a:lnTo>
                    <a:pt x="12" y="62"/>
                  </a:lnTo>
                  <a:lnTo>
                    <a:pt x="14" y="69"/>
                  </a:lnTo>
                  <a:lnTo>
                    <a:pt x="15" y="75"/>
                  </a:lnTo>
                  <a:lnTo>
                    <a:pt x="19" y="81"/>
                  </a:lnTo>
                  <a:lnTo>
                    <a:pt x="23" y="87"/>
                  </a:lnTo>
                  <a:lnTo>
                    <a:pt x="29" y="90"/>
                  </a:lnTo>
                  <a:lnTo>
                    <a:pt x="35" y="92"/>
                  </a:lnTo>
                  <a:lnTo>
                    <a:pt x="40" y="92"/>
                  </a:lnTo>
                  <a:lnTo>
                    <a:pt x="46" y="92"/>
                  </a:lnTo>
                  <a:lnTo>
                    <a:pt x="50" y="90"/>
                  </a:lnTo>
                  <a:lnTo>
                    <a:pt x="56" y="87"/>
                  </a:lnTo>
                  <a:lnTo>
                    <a:pt x="60" y="81"/>
                  </a:lnTo>
                  <a:lnTo>
                    <a:pt x="63" y="75"/>
                  </a:lnTo>
                  <a:lnTo>
                    <a:pt x="67" y="69"/>
                  </a:lnTo>
                  <a:lnTo>
                    <a:pt x="67" y="62"/>
                  </a:lnTo>
                  <a:lnTo>
                    <a:pt x="69" y="54"/>
                  </a:lnTo>
                  <a:lnTo>
                    <a:pt x="67" y="46"/>
                  </a:lnTo>
                  <a:lnTo>
                    <a:pt x="67" y="39"/>
                  </a:lnTo>
                  <a:lnTo>
                    <a:pt x="63" y="33"/>
                  </a:lnTo>
                  <a:lnTo>
                    <a:pt x="60" y="25"/>
                  </a:lnTo>
                  <a:lnTo>
                    <a:pt x="56" y="21"/>
                  </a:lnTo>
                  <a:lnTo>
                    <a:pt x="50" y="17"/>
                  </a:lnTo>
                  <a:lnTo>
                    <a:pt x="46" y="16"/>
                  </a:lnTo>
                  <a:lnTo>
                    <a:pt x="40" y="14"/>
                  </a:lnTo>
                  <a:lnTo>
                    <a:pt x="35" y="16"/>
                  </a:lnTo>
                  <a:lnTo>
                    <a:pt x="29" y="17"/>
                  </a:lnTo>
                  <a:lnTo>
                    <a:pt x="23" y="21"/>
                  </a:lnTo>
                  <a:lnTo>
                    <a:pt x="19" y="25"/>
                  </a:lnTo>
                  <a:lnTo>
                    <a:pt x="15" y="33"/>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1" name="Freeform 83"/>
            <p:cNvSpPr>
              <a:spLocks noChangeAspect="1"/>
            </p:cNvSpPr>
            <p:nvPr/>
          </p:nvSpPr>
          <p:spPr bwMode="auto">
            <a:xfrm>
              <a:off x="3576013" y="4179118"/>
              <a:ext cx="32608" cy="39348"/>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5"/>
                </a:cxn>
                <a:cxn ang="0">
                  <a:pos x="38" y="105"/>
                </a:cxn>
                <a:cxn ang="0">
                  <a:pos x="31" y="105"/>
                </a:cxn>
                <a:cxn ang="0">
                  <a:pos x="23" y="102"/>
                </a:cxn>
                <a:cxn ang="0">
                  <a:pos x="17" y="98"/>
                </a:cxn>
                <a:cxn ang="0">
                  <a:pos x="11" y="90"/>
                </a:cxn>
                <a:cxn ang="0">
                  <a:pos x="6" y="82"/>
                </a:cxn>
                <a:cxn ang="0">
                  <a:pos x="2" y="73"/>
                </a:cxn>
                <a:cxn ang="0">
                  <a:pos x="0" y="63"/>
                </a:cxn>
                <a:cxn ang="0">
                  <a:pos x="0" y="54"/>
                </a:cxn>
              </a:cxnLst>
              <a:rect l="0" t="0" r="r" b="b"/>
              <a:pathLst>
                <a:path w="77" h="105">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5"/>
                  </a:lnTo>
                  <a:lnTo>
                    <a:pt x="38" y="105"/>
                  </a:lnTo>
                  <a:lnTo>
                    <a:pt x="31" y="105"/>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2" name="Freeform 84"/>
            <p:cNvSpPr>
              <a:spLocks noChangeAspect="1"/>
            </p:cNvSpPr>
            <p:nvPr/>
          </p:nvSpPr>
          <p:spPr bwMode="auto">
            <a:xfrm>
              <a:off x="3502347" y="4184224"/>
              <a:ext cx="32608" cy="40286"/>
            </a:xfrm>
            <a:custGeom>
              <a:avLst/>
              <a:gdLst/>
              <a:ahLst/>
              <a:cxnLst>
                <a:cxn ang="0">
                  <a:pos x="0" y="52"/>
                </a:cxn>
                <a:cxn ang="0">
                  <a:pos x="2" y="43"/>
                </a:cxn>
                <a:cxn ang="0">
                  <a:pos x="3" y="33"/>
                </a:cxn>
                <a:cxn ang="0">
                  <a:pos x="7" y="23"/>
                </a:cxn>
                <a:cxn ang="0">
                  <a:pos x="11" y="16"/>
                </a:cxn>
                <a:cxn ang="0">
                  <a:pos x="17" y="8"/>
                </a:cxn>
                <a:cxn ang="0">
                  <a:pos x="25" y="4"/>
                </a:cxn>
                <a:cxn ang="0">
                  <a:pos x="32" y="0"/>
                </a:cxn>
                <a:cxn ang="0">
                  <a:pos x="40" y="0"/>
                </a:cxn>
                <a:cxn ang="0">
                  <a:pos x="48" y="0"/>
                </a:cxn>
                <a:cxn ang="0">
                  <a:pos x="53" y="4"/>
                </a:cxn>
                <a:cxn ang="0">
                  <a:pos x="61" y="8"/>
                </a:cxn>
                <a:cxn ang="0">
                  <a:pos x="67" y="16"/>
                </a:cxn>
                <a:cxn ang="0">
                  <a:pos x="72" y="23"/>
                </a:cxn>
                <a:cxn ang="0">
                  <a:pos x="74" y="33"/>
                </a:cxn>
                <a:cxn ang="0">
                  <a:pos x="78" y="43"/>
                </a:cxn>
                <a:cxn ang="0">
                  <a:pos x="78" y="52"/>
                </a:cxn>
                <a:cxn ang="0">
                  <a:pos x="78" y="64"/>
                </a:cxn>
                <a:cxn ang="0">
                  <a:pos x="74" y="73"/>
                </a:cxn>
                <a:cxn ang="0">
                  <a:pos x="72" y="83"/>
                </a:cxn>
                <a:cxn ang="0">
                  <a:pos x="67" y="91"/>
                </a:cxn>
                <a:cxn ang="0">
                  <a:pos x="61" y="98"/>
                </a:cxn>
                <a:cxn ang="0">
                  <a:pos x="53" y="102"/>
                </a:cxn>
                <a:cxn ang="0">
                  <a:pos x="48" y="106"/>
                </a:cxn>
                <a:cxn ang="0">
                  <a:pos x="40" y="106"/>
                </a:cxn>
                <a:cxn ang="0">
                  <a:pos x="32" y="106"/>
                </a:cxn>
                <a:cxn ang="0">
                  <a:pos x="25" y="102"/>
                </a:cxn>
                <a:cxn ang="0">
                  <a:pos x="17" y="98"/>
                </a:cxn>
                <a:cxn ang="0">
                  <a:pos x="11" y="91"/>
                </a:cxn>
                <a:cxn ang="0">
                  <a:pos x="7" y="83"/>
                </a:cxn>
                <a:cxn ang="0">
                  <a:pos x="3" y="73"/>
                </a:cxn>
                <a:cxn ang="0">
                  <a:pos x="2" y="64"/>
                </a:cxn>
                <a:cxn ang="0">
                  <a:pos x="0" y="52"/>
                </a:cxn>
              </a:cxnLst>
              <a:rect l="0" t="0" r="r" b="b"/>
              <a:pathLst>
                <a:path w="78" h="106">
                  <a:moveTo>
                    <a:pt x="0" y="52"/>
                  </a:moveTo>
                  <a:lnTo>
                    <a:pt x="2" y="43"/>
                  </a:lnTo>
                  <a:lnTo>
                    <a:pt x="3" y="33"/>
                  </a:lnTo>
                  <a:lnTo>
                    <a:pt x="7" y="23"/>
                  </a:lnTo>
                  <a:lnTo>
                    <a:pt x="11" y="16"/>
                  </a:lnTo>
                  <a:lnTo>
                    <a:pt x="17" y="8"/>
                  </a:lnTo>
                  <a:lnTo>
                    <a:pt x="25" y="4"/>
                  </a:lnTo>
                  <a:lnTo>
                    <a:pt x="32" y="0"/>
                  </a:lnTo>
                  <a:lnTo>
                    <a:pt x="40" y="0"/>
                  </a:lnTo>
                  <a:lnTo>
                    <a:pt x="48" y="0"/>
                  </a:lnTo>
                  <a:lnTo>
                    <a:pt x="53" y="4"/>
                  </a:lnTo>
                  <a:lnTo>
                    <a:pt x="61" y="8"/>
                  </a:lnTo>
                  <a:lnTo>
                    <a:pt x="67" y="16"/>
                  </a:lnTo>
                  <a:lnTo>
                    <a:pt x="72" y="23"/>
                  </a:lnTo>
                  <a:lnTo>
                    <a:pt x="74" y="33"/>
                  </a:lnTo>
                  <a:lnTo>
                    <a:pt x="78" y="43"/>
                  </a:lnTo>
                  <a:lnTo>
                    <a:pt x="78" y="52"/>
                  </a:lnTo>
                  <a:lnTo>
                    <a:pt x="78" y="64"/>
                  </a:lnTo>
                  <a:lnTo>
                    <a:pt x="74" y="73"/>
                  </a:lnTo>
                  <a:lnTo>
                    <a:pt x="72" y="83"/>
                  </a:lnTo>
                  <a:lnTo>
                    <a:pt x="67" y="91"/>
                  </a:lnTo>
                  <a:lnTo>
                    <a:pt x="61" y="98"/>
                  </a:lnTo>
                  <a:lnTo>
                    <a:pt x="53" y="102"/>
                  </a:lnTo>
                  <a:lnTo>
                    <a:pt x="48" y="106"/>
                  </a:lnTo>
                  <a:lnTo>
                    <a:pt x="40" y="106"/>
                  </a:lnTo>
                  <a:lnTo>
                    <a:pt x="32" y="106"/>
                  </a:lnTo>
                  <a:lnTo>
                    <a:pt x="25" y="102"/>
                  </a:lnTo>
                  <a:lnTo>
                    <a:pt x="17" y="98"/>
                  </a:lnTo>
                  <a:lnTo>
                    <a:pt x="11" y="91"/>
                  </a:lnTo>
                  <a:lnTo>
                    <a:pt x="7" y="83"/>
                  </a:lnTo>
                  <a:lnTo>
                    <a:pt x="3"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3" name="Freeform 85"/>
            <p:cNvSpPr>
              <a:spLocks noChangeAspect="1"/>
            </p:cNvSpPr>
            <p:nvPr/>
          </p:nvSpPr>
          <p:spPr bwMode="auto">
            <a:xfrm>
              <a:off x="3423292" y="4184224"/>
              <a:ext cx="32608" cy="40286"/>
            </a:xfrm>
            <a:custGeom>
              <a:avLst/>
              <a:gdLst/>
              <a:ahLst/>
              <a:cxnLst>
                <a:cxn ang="0">
                  <a:pos x="0" y="52"/>
                </a:cxn>
                <a:cxn ang="0">
                  <a:pos x="0" y="43"/>
                </a:cxn>
                <a:cxn ang="0">
                  <a:pos x="2" y="33"/>
                </a:cxn>
                <a:cxn ang="0">
                  <a:pos x="6" y="23"/>
                </a:cxn>
                <a:cxn ang="0">
                  <a:pos x="11" y="16"/>
                </a:cxn>
                <a:cxn ang="0">
                  <a:pos x="17" y="8"/>
                </a:cxn>
                <a:cxn ang="0">
                  <a:pos x="23" y="4"/>
                </a:cxn>
                <a:cxn ang="0">
                  <a:pos x="30" y="0"/>
                </a:cxn>
                <a:cxn ang="0">
                  <a:pos x="38" y="0"/>
                </a:cxn>
                <a:cxn ang="0">
                  <a:pos x="46" y="0"/>
                </a:cxn>
                <a:cxn ang="0">
                  <a:pos x="54" y="4"/>
                </a:cxn>
                <a:cxn ang="0">
                  <a:pos x="61" y="8"/>
                </a:cxn>
                <a:cxn ang="0">
                  <a:pos x="67" y="16"/>
                </a:cxn>
                <a:cxn ang="0">
                  <a:pos x="71" y="23"/>
                </a:cxn>
                <a:cxn ang="0">
                  <a:pos x="75" y="33"/>
                </a:cxn>
                <a:cxn ang="0">
                  <a:pos x="77" y="43"/>
                </a:cxn>
                <a:cxn ang="0">
                  <a:pos x="77" y="52"/>
                </a:cxn>
                <a:cxn ang="0">
                  <a:pos x="77" y="64"/>
                </a:cxn>
                <a:cxn ang="0">
                  <a:pos x="75" y="73"/>
                </a:cxn>
                <a:cxn ang="0">
                  <a:pos x="71" y="83"/>
                </a:cxn>
                <a:cxn ang="0">
                  <a:pos x="67" y="91"/>
                </a:cxn>
                <a:cxn ang="0">
                  <a:pos x="61" y="98"/>
                </a:cxn>
                <a:cxn ang="0">
                  <a:pos x="54" y="102"/>
                </a:cxn>
                <a:cxn ang="0">
                  <a:pos x="46" y="106"/>
                </a:cxn>
                <a:cxn ang="0">
                  <a:pos x="38" y="106"/>
                </a:cxn>
                <a:cxn ang="0">
                  <a:pos x="30" y="106"/>
                </a:cxn>
                <a:cxn ang="0">
                  <a:pos x="23" y="102"/>
                </a:cxn>
                <a:cxn ang="0">
                  <a:pos x="17" y="98"/>
                </a:cxn>
                <a:cxn ang="0">
                  <a:pos x="11" y="91"/>
                </a:cxn>
                <a:cxn ang="0">
                  <a:pos x="6" y="83"/>
                </a:cxn>
                <a:cxn ang="0">
                  <a:pos x="2" y="73"/>
                </a:cxn>
                <a:cxn ang="0">
                  <a:pos x="0" y="64"/>
                </a:cxn>
                <a:cxn ang="0">
                  <a:pos x="0" y="52"/>
                </a:cxn>
              </a:cxnLst>
              <a:rect l="0" t="0" r="r" b="b"/>
              <a:pathLst>
                <a:path w="77" h="106">
                  <a:moveTo>
                    <a:pt x="0" y="52"/>
                  </a:moveTo>
                  <a:lnTo>
                    <a:pt x="0" y="43"/>
                  </a:lnTo>
                  <a:lnTo>
                    <a:pt x="2" y="33"/>
                  </a:lnTo>
                  <a:lnTo>
                    <a:pt x="6" y="23"/>
                  </a:lnTo>
                  <a:lnTo>
                    <a:pt x="11" y="16"/>
                  </a:lnTo>
                  <a:lnTo>
                    <a:pt x="17" y="8"/>
                  </a:lnTo>
                  <a:lnTo>
                    <a:pt x="23" y="4"/>
                  </a:lnTo>
                  <a:lnTo>
                    <a:pt x="30" y="0"/>
                  </a:lnTo>
                  <a:lnTo>
                    <a:pt x="38" y="0"/>
                  </a:lnTo>
                  <a:lnTo>
                    <a:pt x="46" y="0"/>
                  </a:lnTo>
                  <a:lnTo>
                    <a:pt x="54" y="4"/>
                  </a:lnTo>
                  <a:lnTo>
                    <a:pt x="61" y="8"/>
                  </a:lnTo>
                  <a:lnTo>
                    <a:pt x="67" y="16"/>
                  </a:lnTo>
                  <a:lnTo>
                    <a:pt x="71" y="23"/>
                  </a:lnTo>
                  <a:lnTo>
                    <a:pt x="75" y="33"/>
                  </a:lnTo>
                  <a:lnTo>
                    <a:pt x="77" y="43"/>
                  </a:lnTo>
                  <a:lnTo>
                    <a:pt x="77" y="52"/>
                  </a:lnTo>
                  <a:lnTo>
                    <a:pt x="77" y="64"/>
                  </a:lnTo>
                  <a:lnTo>
                    <a:pt x="75" y="73"/>
                  </a:lnTo>
                  <a:lnTo>
                    <a:pt x="71" y="83"/>
                  </a:lnTo>
                  <a:lnTo>
                    <a:pt x="67" y="91"/>
                  </a:lnTo>
                  <a:lnTo>
                    <a:pt x="61" y="98"/>
                  </a:lnTo>
                  <a:lnTo>
                    <a:pt x="54" y="102"/>
                  </a:lnTo>
                  <a:lnTo>
                    <a:pt x="46" y="106"/>
                  </a:lnTo>
                  <a:lnTo>
                    <a:pt x="38" y="106"/>
                  </a:lnTo>
                  <a:lnTo>
                    <a:pt x="30" y="106"/>
                  </a:lnTo>
                  <a:lnTo>
                    <a:pt x="23" y="102"/>
                  </a:lnTo>
                  <a:lnTo>
                    <a:pt x="17" y="98"/>
                  </a:lnTo>
                  <a:lnTo>
                    <a:pt x="11"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4" name="Freeform 86"/>
            <p:cNvSpPr>
              <a:spLocks noChangeAspect="1"/>
            </p:cNvSpPr>
            <p:nvPr/>
          </p:nvSpPr>
          <p:spPr bwMode="auto">
            <a:xfrm>
              <a:off x="3342439" y="4180817"/>
              <a:ext cx="32608" cy="40286"/>
            </a:xfrm>
            <a:custGeom>
              <a:avLst/>
              <a:gdLst/>
              <a:ahLst/>
              <a:cxnLst>
                <a:cxn ang="0">
                  <a:pos x="0" y="53"/>
                </a:cxn>
                <a:cxn ang="0">
                  <a:pos x="2" y="42"/>
                </a:cxn>
                <a:cxn ang="0">
                  <a:pos x="4" y="32"/>
                </a:cxn>
                <a:cxn ang="0">
                  <a:pos x="6" y="25"/>
                </a:cxn>
                <a:cxn ang="0">
                  <a:pos x="12" y="15"/>
                </a:cxn>
                <a:cxn ang="0">
                  <a:pos x="17" y="9"/>
                </a:cxn>
                <a:cxn ang="0">
                  <a:pos x="25" y="3"/>
                </a:cxn>
                <a:cxn ang="0">
                  <a:pos x="31" y="1"/>
                </a:cxn>
                <a:cxn ang="0">
                  <a:pos x="38" y="0"/>
                </a:cxn>
                <a:cxn ang="0">
                  <a:pos x="46" y="1"/>
                </a:cxn>
                <a:cxn ang="0">
                  <a:pos x="54" y="3"/>
                </a:cxn>
                <a:cxn ang="0">
                  <a:pos x="61" y="9"/>
                </a:cxn>
                <a:cxn ang="0">
                  <a:pos x="67" y="15"/>
                </a:cxn>
                <a:cxn ang="0">
                  <a:pos x="71" y="25"/>
                </a:cxn>
                <a:cxn ang="0">
                  <a:pos x="75" y="32"/>
                </a:cxn>
                <a:cxn ang="0">
                  <a:pos x="77" y="42"/>
                </a:cxn>
                <a:cxn ang="0">
                  <a:pos x="79" y="53"/>
                </a:cxn>
                <a:cxn ang="0">
                  <a:pos x="77" y="65"/>
                </a:cxn>
                <a:cxn ang="0">
                  <a:pos x="75" y="75"/>
                </a:cxn>
                <a:cxn ang="0">
                  <a:pos x="71" y="82"/>
                </a:cxn>
                <a:cxn ang="0">
                  <a:pos x="67" y="92"/>
                </a:cxn>
                <a:cxn ang="0">
                  <a:pos x="61" y="98"/>
                </a:cxn>
                <a:cxn ang="0">
                  <a:pos x="54" y="103"/>
                </a:cxn>
                <a:cxn ang="0">
                  <a:pos x="46" y="105"/>
                </a:cxn>
                <a:cxn ang="0">
                  <a:pos x="38" y="107"/>
                </a:cxn>
                <a:cxn ang="0">
                  <a:pos x="31" y="105"/>
                </a:cxn>
                <a:cxn ang="0">
                  <a:pos x="25" y="103"/>
                </a:cxn>
                <a:cxn ang="0">
                  <a:pos x="17" y="98"/>
                </a:cxn>
                <a:cxn ang="0">
                  <a:pos x="12" y="92"/>
                </a:cxn>
                <a:cxn ang="0">
                  <a:pos x="6" y="82"/>
                </a:cxn>
                <a:cxn ang="0">
                  <a:pos x="4" y="75"/>
                </a:cxn>
                <a:cxn ang="0">
                  <a:pos x="2" y="65"/>
                </a:cxn>
                <a:cxn ang="0">
                  <a:pos x="0" y="53"/>
                </a:cxn>
              </a:cxnLst>
              <a:rect l="0" t="0" r="r" b="b"/>
              <a:pathLst>
                <a:path w="79" h="107">
                  <a:moveTo>
                    <a:pt x="0" y="53"/>
                  </a:moveTo>
                  <a:lnTo>
                    <a:pt x="2" y="42"/>
                  </a:lnTo>
                  <a:lnTo>
                    <a:pt x="4" y="32"/>
                  </a:lnTo>
                  <a:lnTo>
                    <a:pt x="6" y="25"/>
                  </a:lnTo>
                  <a:lnTo>
                    <a:pt x="12" y="15"/>
                  </a:lnTo>
                  <a:lnTo>
                    <a:pt x="17" y="9"/>
                  </a:lnTo>
                  <a:lnTo>
                    <a:pt x="25" y="3"/>
                  </a:lnTo>
                  <a:lnTo>
                    <a:pt x="31" y="1"/>
                  </a:lnTo>
                  <a:lnTo>
                    <a:pt x="38" y="0"/>
                  </a:lnTo>
                  <a:lnTo>
                    <a:pt x="46" y="1"/>
                  </a:lnTo>
                  <a:lnTo>
                    <a:pt x="54" y="3"/>
                  </a:lnTo>
                  <a:lnTo>
                    <a:pt x="61" y="9"/>
                  </a:lnTo>
                  <a:lnTo>
                    <a:pt x="67" y="15"/>
                  </a:lnTo>
                  <a:lnTo>
                    <a:pt x="71" y="25"/>
                  </a:lnTo>
                  <a:lnTo>
                    <a:pt x="75" y="32"/>
                  </a:lnTo>
                  <a:lnTo>
                    <a:pt x="77" y="42"/>
                  </a:lnTo>
                  <a:lnTo>
                    <a:pt x="79" y="53"/>
                  </a:lnTo>
                  <a:lnTo>
                    <a:pt x="77" y="65"/>
                  </a:lnTo>
                  <a:lnTo>
                    <a:pt x="75" y="75"/>
                  </a:lnTo>
                  <a:lnTo>
                    <a:pt x="71" y="82"/>
                  </a:lnTo>
                  <a:lnTo>
                    <a:pt x="67" y="92"/>
                  </a:lnTo>
                  <a:lnTo>
                    <a:pt x="61" y="98"/>
                  </a:lnTo>
                  <a:lnTo>
                    <a:pt x="54" y="103"/>
                  </a:lnTo>
                  <a:lnTo>
                    <a:pt x="46" y="105"/>
                  </a:lnTo>
                  <a:lnTo>
                    <a:pt x="38" y="107"/>
                  </a:lnTo>
                  <a:lnTo>
                    <a:pt x="31" y="105"/>
                  </a:lnTo>
                  <a:lnTo>
                    <a:pt x="25" y="103"/>
                  </a:lnTo>
                  <a:lnTo>
                    <a:pt x="17" y="98"/>
                  </a:lnTo>
                  <a:lnTo>
                    <a:pt x="12" y="92"/>
                  </a:lnTo>
                  <a:lnTo>
                    <a:pt x="6"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5" name="Freeform 87"/>
            <p:cNvSpPr>
              <a:spLocks noChangeAspect="1" noEditPoints="1"/>
            </p:cNvSpPr>
            <p:nvPr/>
          </p:nvSpPr>
          <p:spPr bwMode="auto">
            <a:xfrm>
              <a:off x="3204092" y="418933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2"/>
                </a:cxn>
                <a:cxn ang="0">
                  <a:pos x="12" y="67"/>
                </a:cxn>
                <a:cxn ang="0">
                  <a:pos x="18" y="80"/>
                </a:cxn>
                <a:cxn ang="0">
                  <a:pos x="27" y="88"/>
                </a:cxn>
                <a:cxn ang="0">
                  <a:pos x="39" y="92"/>
                </a:cxn>
                <a:cxn ang="0">
                  <a:pos x="50" y="88"/>
                </a:cxn>
                <a:cxn ang="0">
                  <a:pos x="60" y="80"/>
                </a:cxn>
                <a:cxn ang="0">
                  <a:pos x="66" y="67"/>
                </a:cxn>
                <a:cxn ang="0">
                  <a:pos x="68" y="52"/>
                </a:cxn>
                <a:cxn ang="0">
                  <a:pos x="66" y="38"/>
                </a:cxn>
                <a:cxn ang="0">
                  <a:pos x="60" y="25"/>
                </a:cxn>
                <a:cxn ang="0">
                  <a:pos x="50" y="17"/>
                </a:cxn>
                <a:cxn ang="0">
                  <a:pos x="39" y="13"/>
                </a:cxn>
                <a:cxn ang="0">
                  <a:pos x="27" y="17"/>
                </a:cxn>
                <a:cxn ang="0">
                  <a:pos x="18" y="25"/>
                </a:cxn>
                <a:cxn ang="0">
                  <a:pos x="12" y="38"/>
                </a:cxn>
                <a:cxn ang="0">
                  <a:pos x="10" y="52"/>
                </a:cxn>
              </a:cxnLst>
              <a:rect l="0" t="0" r="r" b="b"/>
              <a:pathLst>
                <a:path w="77" h="105">
                  <a:moveTo>
                    <a:pt x="0" y="52"/>
                  </a:moveTo>
                  <a:lnTo>
                    <a:pt x="0" y="42"/>
                  </a:lnTo>
                  <a:lnTo>
                    <a:pt x="2" y="32"/>
                  </a:lnTo>
                  <a:lnTo>
                    <a:pt x="6" y="23"/>
                  </a:lnTo>
                  <a:lnTo>
                    <a:pt x="12" y="15"/>
                  </a:lnTo>
                  <a:lnTo>
                    <a:pt x="18" y="7"/>
                  </a:lnTo>
                  <a:lnTo>
                    <a:pt x="23" y="3"/>
                  </a:lnTo>
                  <a:lnTo>
                    <a:pt x="31" y="0"/>
                  </a:lnTo>
                  <a:lnTo>
                    <a:pt x="39" y="0"/>
                  </a:lnTo>
                  <a:lnTo>
                    <a:pt x="46" y="0"/>
                  </a:lnTo>
                  <a:lnTo>
                    <a:pt x="54" y="3"/>
                  </a:lnTo>
                  <a:lnTo>
                    <a:pt x="60" y="7"/>
                  </a:lnTo>
                  <a:lnTo>
                    <a:pt x="66" y="15"/>
                  </a:lnTo>
                  <a:lnTo>
                    <a:pt x="71" y="23"/>
                  </a:lnTo>
                  <a:lnTo>
                    <a:pt x="75" y="32"/>
                  </a:lnTo>
                  <a:lnTo>
                    <a:pt x="77" y="42"/>
                  </a:lnTo>
                  <a:lnTo>
                    <a:pt x="77" y="52"/>
                  </a:lnTo>
                  <a:lnTo>
                    <a:pt x="77" y="63"/>
                  </a:lnTo>
                  <a:lnTo>
                    <a:pt x="75" y="73"/>
                  </a:lnTo>
                  <a:lnTo>
                    <a:pt x="71" y="82"/>
                  </a:lnTo>
                  <a:lnTo>
                    <a:pt x="66" y="90"/>
                  </a:lnTo>
                  <a:lnTo>
                    <a:pt x="60" y="98"/>
                  </a:lnTo>
                  <a:lnTo>
                    <a:pt x="54" y="101"/>
                  </a:lnTo>
                  <a:lnTo>
                    <a:pt x="46" y="105"/>
                  </a:lnTo>
                  <a:lnTo>
                    <a:pt x="39" y="105"/>
                  </a:lnTo>
                  <a:lnTo>
                    <a:pt x="31" y="105"/>
                  </a:lnTo>
                  <a:lnTo>
                    <a:pt x="23" y="101"/>
                  </a:lnTo>
                  <a:lnTo>
                    <a:pt x="18" y="98"/>
                  </a:lnTo>
                  <a:lnTo>
                    <a:pt x="12" y="90"/>
                  </a:lnTo>
                  <a:lnTo>
                    <a:pt x="6" y="82"/>
                  </a:lnTo>
                  <a:lnTo>
                    <a:pt x="2" y="73"/>
                  </a:lnTo>
                  <a:lnTo>
                    <a:pt x="0" y="63"/>
                  </a:lnTo>
                  <a:lnTo>
                    <a:pt x="0" y="52"/>
                  </a:lnTo>
                  <a:close/>
                  <a:moveTo>
                    <a:pt x="10" y="52"/>
                  </a:moveTo>
                  <a:lnTo>
                    <a:pt x="10" y="59"/>
                  </a:lnTo>
                  <a:lnTo>
                    <a:pt x="12" y="67"/>
                  </a:lnTo>
                  <a:lnTo>
                    <a:pt x="16" y="75"/>
                  </a:lnTo>
                  <a:lnTo>
                    <a:pt x="18" y="80"/>
                  </a:lnTo>
                  <a:lnTo>
                    <a:pt x="23" y="84"/>
                  </a:lnTo>
                  <a:lnTo>
                    <a:pt x="27" y="88"/>
                  </a:lnTo>
                  <a:lnTo>
                    <a:pt x="33" y="90"/>
                  </a:lnTo>
                  <a:lnTo>
                    <a:pt x="39" y="92"/>
                  </a:lnTo>
                  <a:lnTo>
                    <a:pt x="45" y="90"/>
                  </a:lnTo>
                  <a:lnTo>
                    <a:pt x="50" y="88"/>
                  </a:lnTo>
                  <a:lnTo>
                    <a:pt x="54" y="84"/>
                  </a:lnTo>
                  <a:lnTo>
                    <a:pt x="60" y="80"/>
                  </a:lnTo>
                  <a:lnTo>
                    <a:pt x="62" y="75"/>
                  </a:lnTo>
                  <a:lnTo>
                    <a:pt x="66" y="67"/>
                  </a:lnTo>
                  <a:lnTo>
                    <a:pt x="68" y="59"/>
                  </a:lnTo>
                  <a:lnTo>
                    <a:pt x="68" y="52"/>
                  </a:lnTo>
                  <a:lnTo>
                    <a:pt x="68" y="44"/>
                  </a:lnTo>
                  <a:lnTo>
                    <a:pt x="66" y="38"/>
                  </a:lnTo>
                  <a:lnTo>
                    <a:pt x="62" y="30"/>
                  </a:lnTo>
                  <a:lnTo>
                    <a:pt x="60" y="25"/>
                  </a:lnTo>
                  <a:lnTo>
                    <a:pt x="54" y="19"/>
                  </a:lnTo>
                  <a:lnTo>
                    <a:pt x="50" y="17"/>
                  </a:lnTo>
                  <a:lnTo>
                    <a:pt x="45" y="13"/>
                  </a:lnTo>
                  <a:lnTo>
                    <a:pt x="39" y="13"/>
                  </a:lnTo>
                  <a:lnTo>
                    <a:pt x="33" y="13"/>
                  </a:lnTo>
                  <a:lnTo>
                    <a:pt x="27" y="17"/>
                  </a:lnTo>
                  <a:lnTo>
                    <a:pt x="23" y="19"/>
                  </a:lnTo>
                  <a:lnTo>
                    <a:pt x="18" y="25"/>
                  </a:lnTo>
                  <a:lnTo>
                    <a:pt x="16" y="30"/>
                  </a:lnTo>
                  <a:lnTo>
                    <a:pt x="12" y="38"/>
                  </a:lnTo>
                  <a:lnTo>
                    <a:pt x="10"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6" name="Freeform 88"/>
            <p:cNvSpPr>
              <a:spLocks noChangeAspect="1"/>
            </p:cNvSpPr>
            <p:nvPr/>
          </p:nvSpPr>
          <p:spPr bwMode="auto">
            <a:xfrm>
              <a:off x="3509534" y="4424400"/>
              <a:ext cx="32608" cy="40286"/>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2"/>
                </a:cxn>
                <a:cxn ang="0">
                  <a:pos x="2" y="73"/>
                </a:cxn>
                <a:cxn ang="0">
                  <a:pos x="0" y="63"/>
                </a:cxn>
                <a:cxn ang="0">
                  <a:pos x="0" y="54"/>
                </a:cxn>
              </a:cxnLst>
              <a:rect l="0" t="0" r="r" b="b"/>
              <a:pathLst>
                <a:path w="77" h="106">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6"/>
                  </a:lnTo>
                  <a:lnTo>
                    <a:pt x="38" y="106"/>
                  </a:lnTo>
                  <a:lnTo>
                    <a:pt x="31" y="106"/>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7" name="Freeform 89"/>
            <p:cNvSpPr>
              <a:spLocks noChangeAspect="1"/>
            </p:cNvSpPr>
            <p:nvPr/>
          </p:nvSpPr>
          <p:spPr bwMode="auto">
            <a:xfrm>
              <a:off x="3428682" y="4429510"/>
              <a:ext cx="32608" cy="40286"/>
            </a:xfrm>
            <a:custGeom>
              <a:avLst/>
              <a:gdLst/>
              <a:ahLst/>
              <a:cxnLst>
                <a:cxn ang="0">
                  <a:pos x="0" y="52"/>
                </a:cxn>
                <a:cxn ang="0">
                  <a:pos x="0" y="43"/>
                </a:cxn>
                <a:cxn ang="0">
                  <a:pos x="2" y="33"/>
                </a:cxn>
                <a:cxn ang="0">
                  <a:pos x="6" y="23"/>
                </a:cxn>
                <a:cxn ang="0">
                  <a:pos x="12" y="16"/>
                </a:cxn>
                <a:cxn ang="0">
                  <a:pos x="17" y="8"/>
                </a:cxn>
                <a:cxn ang="0">
                  <a:pos x="23" y="4"/>
                </a:cxn>
                <a:cxn ang="0">
                  <a:pos x="31" y="0"/>
                </a:cxn>
                <a:cxn ang="0">
                  <a:pos x="39" y="0"/>
                </a:cxn>
                <a:cxn ang="0">
                  <a:pos x="46" y="0"/>
                </a:cxn>
                <a:cxn ang="0">
                  <a:pos x="54" y="4"/>
                </a:cxn>
                <a:cxn ang="0">
                  <a:pos x="60" y="8"/>
                </a:cxn>
                <a:cxn ang="0">
                  <a:pos x="65" y="16"/>
                </a:cxn>
                <a:cxn ang="0">
                  <a:pos x="71" y="23"/>
                </a:cxn>
                <a:cxn ang="0">
                  <a:pos x="75" y="33"/>
                </a:cxn>
                <a:cxn ang="0">
                  <a:pos x="77" y="43"/>
                </a:cxn>
                <a:cxn ang="0">
                  <a:pos x="77" y="52"/>
                </a:cxn>
                <a:cxn ang="0">
                  <a:pos x="77" y="64"/>
                </a:cxn>
                <a:cxn ang="0">
                  <a:pos x="75" y="73"/>
                </a:cxn>
                <a:cxn ang="0">
                  <a:pos x="71" y="83"/>
                </a:cxn>
                <a:cxn ang="0">
                  <a:pos x="65" y="91"/>
                </a:cxn>
                <a:cxn ang="0">
                  <a:pos x="60" y="98"/>
                </a:cxn>
                <a:cxn ang="0">
                  <a:pos x="54" y="102"/>
                </a:cxn>
                <a:cxn ang="0">
                  <a:pos x="46" y="106"/>
                </a:cxn>
                <a:cxn ang="0">
                  <a:pos x="39" y="106"/>
                </a:cxn>
                <a:cxn ang="0">
                  <a:pos x="31" y="106"/>
                </a:cxn>
                <a:cxn ang="0">
                  <a:pos x="23" y="102"/>
                </a:cxn>
                <a:cxn ang="0">
                  <a:pos x="17" y="98"/>
                </a:cxn>
                <a:cxn ang="0">
                  <a:pos x="12" y="91"/>
                </a:cxn>
                <a:cxn ang="0">
                  <a:pos x="6" y="83"/>
                </a:cxn>
                <a:cxn ang="0">
                  <a:pos x="2" y="73"/>
                </a:cxn>
                <a:cxn ang="0">
                  <a:pos x="0" y="64"/>
                </a:cxn>
                <a:cxn ang="0">
                  <a:pos x="0" y="52"/>
                </a:cxn>
              </a:cxnLst>
              <a:rect l="0" t="0" r="r" b="b"/>
              <a:pathLst>
                <a:path w="77" h="106">
                  <a:moveTo>
                    <a:pt x="0" y="52"/>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2"/>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8" name="Freeform 90"/>
            <p:cNvSpPr>
              <a:spLocks noChangeAspect="1" noEditPoints="1"/>
            </p:cNvSpPr>
            <p:nvPr/>
          </p:nvSpPr>
          <p:spPr bwMode="auto">
            <a:xfrm>
              <a:off x="3714360" y="4543636"/>
              <a:ext cx="32608" cy="40286"/>
            </a:xfrm>
            <a:custGeom>
              <a:avLst/>
              <a:gdLst/>
              <a:ahLst/>
              <a:cxnLst>
                <a:cxn ang="0">
                  <a:pos x="0" y="43"/>
                </a:cxn>
                <a:cxn ang="0">
                  <a:pos x="6" y="25"/>
                </a:cxn>
                <a:cxn ang="0">
                  <a:pos x="17" y="10"/>
                </a:cxn>
                <a:cxn ang="0">
                  <a:pos x="30" y="2"/>
                </a:cxn>
                <a:cxn ang="0">
                  <a:pos x="46" y="2"/>
                </a:cxn>
                <a:cxn ang="0">
                  <a:pos x="61" y="10"/>
                </a:cxn>
                <a:cxn ang="0">
                  <a:pos x="71" y="25"/>
                </a:cxn>
                <a:cxn ang="0">
                  <a:pos x="77" y="43"/>
                </a:cxn>
                <a:cxn ang="0">
                  <a:pos x="77" y="66"/>
                </a:cxn>
                <a:cxn ang="0">
                  <a:pos x="71" y="83"/>
                </a:cxn>
                <a:cxn ang="0">
                  <a:pos x="61" y="98"/>
                </a:cxn>
                <a:cxn ang="0">
                  <a:pos x="46" y="106"/>
                </a:cxn>
                <a:cxn ang="0">
                  <a:pos x="30" y="106"/>
                </a:cxn>
                <a:cxn ang="0">
                  <a:pos x="17" y="98"/>
                </a:cxn>
                <a:cxn ang="0">
                  <a:pos x="6" y="83"/>
                </a:cxn>
                <a:cxn ang="0">
                  <a:pos x="0" y="66"/>
                </a:cxn>
                <a:cxn ang="0">
                  <a:pos x="9" y="54"/>
                </a:cxn>
                <a:cxn ang="0">
                  <a:pos x="13" y="69"/>
                </a:cxn>
                <a:cxn ang="0">
                  <a:pos x="19" y="81"/>
                </a:cxn>
                <a:cxn ang="0">
                  <a:pos x="29" y="91"/>
                </a:cxn>
                <a:cxn ang="0">
                  <a:pos x="38" y="93"/>
                </a:cxn>
                <a:cxn ang="0">
                  <a:pos x="50" y="91"/>
                </a:cxn>
                <a:cxn ang="0">
                  <a:pos x="59" y="81"/>
                </a:cxn>
                <a:cxn ang="0">
                  <a:pos x="65" y="69"/>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0"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3"/>
                  </a:lnTo>
                  <a:lnTo>
                    <a:pt x="61" y="98"/>
                  </a:lnTo>
                  <a:lnTo>
                    <a:pt x="54" y="104"/>
                  </a:lnTo>
                  <a:lnTo>
                    <a:pt x="46" y="106"/>
                  </a:lnTo>
                  <a:lnTo>
                    <a:pt x="38" y="108"/>
                  </a:lnTo>
                  <a:lnTo>
                    <a:pt x="30" y="106"/>
                  </a:lnTo>
                  <a:lnTo>
                    <a:pt x="25" y="104"/>
                  </a:lnTo>
                  <a:lnTo>
                    <a:pt x="17" y="98"/>
                  </a:lnTo>
                  <a:lnTo>
                    <a:pt x="11" y="93"/>
                  </a:lnTo>
                  <a:lnTo>
                    <a:pt x="6" y="83"/>
                  </a:lnTo>
                  <a:lnTo>
                    <a:pt x="4" y="75"/>
                  </a:lnTo>
                  <a:lnTo>
                    <a:pt x="0" y="66"/>
                  </a:lnTo>
                  <a:lnTo>
                    <a:pt x="0" y="54"/>
                  </a:lnTo>
                  <a:close/>
                  <a:moveTo>
                    <a:pt x="9" y="54"/>
                  </a:moveTo>
                  <a:lnTo>
                    <a:pt x="11" y="62"/>
                  </a:lnTo>
                  <a:lnTo>
                    <a:pt x="13" y="69"/>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69"/>
                  </a:lnTo>
                  <a:lnTo>
                    <a:pt x="67" y="62"/>
                  </a:lnTo>
                  <a:lnTo>
                    <a:pt x="67" y="54"/>
                  </a:lnTo>
                  <a:lnTo>
                    <a:pt x="67" y="46"/>
                  </a:lnTo>
                  <a:lnTo>
                    <a:pt x="65" y="39"/>
                  </a:lnTo>
                  <a:lnTo>
                    <a:pt x="63" y="33"/>
                  </a:lnTo>
                  <a:lnTo>
                    <a:pt x="59" y="27"/>
                  </a:lnTo>
                  <a:lnTo>
                    <a:pt x="55" y="21"/>
                  </a:lnTo>
                  <a:lnTo>
                    <a:pt x="50" y="18"/>
                  </a:lnTo>
                  <a:lnTo>
                    <a:pt x="44" y="16"/>
                  </a:lnTo>
                  <a:lnTo>
                    <a:pt x="38" y="16"/>
                  </a:lnTo>
                  <a:lnTo>
                    <a:pt x="32" y="16"/>
                  </a:lnTo>
                  <a:lnTo>
                    <a:pt x="29" y="18"/>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59" name="Freeform 91"/>
            <p:cNvSpPr>
              <a:spLocks noChangeAspect="1" noEditPoints="1"/>
            </p:cNvSpPr>
            <p:nvPr/>
          </p:nvSpPr>
          <p:spPr bwMode="auto">
            <a:xfrm>
              <a:off x="3682020" y="4541937"/>
              <a:ext cx="32608" cy="43095"/>
            </a:xfrm>
            <a:custGeom>
              <a:avLst/>
              <a:gdLst/>
              <a:ahLst/>
              <a:cxnLst>
                <a:cxn ang="0">
                  <a:pos x="0" y="45"/>
                </a:cxn>
                <a:cxn ang="0">
                  <a:pos x="6" y="25"/>
                </a:cxn>
                <a:cxn ang="0">
                  <a:pos x="17" y="10"/>
                </a:cxn>
                <a:cxn ang="0">
                  <a:pos x="31" y="2"/>
                </a:cxn>
                <a:cxn ang="0">
                  <a:pos x="46" y="2"/>
                </a:cxn>
                <a:cxn ang="0">
                  <a:pos x="60" y="10"/>
                </a:cxn>
                <a:cxn ang="0">
                  <a:pos x="71" y="25"/>
                </a:cxn>
                <a:cxn ang="0">
                  <a:pos x="77" y="45"/>
                </a:cxn>
                <a:cxn ang="0">
                  <a:pos x="77" y="66"/>
                </a:cxn>
                <a:cxn ang="0">
                  <a:pos x="71" y="85"/>
                </a:cxn>
                <a:cxn ang="0">
                  <a:pos x="60" y="98"/>
                </a:cxn>
                <a:cxn ang="0">
                  <a:pos x="46" y="106"/>
                </a:cxn>
                <a:cxn ang="0">
                  <a:pos x="31" y="106"/>
                </a:cxn>
                <a:cxn ang="0">
                  <a:pos x="17" y="98"/>
                </a:cxn>
                <a:cxn ang="0">
                  <a:pos x="6" y="85"/>
                </a:cxn>
                <a:cxn ang="0">
                  <a:pos x="0" y="66"/>
                </a:cxn>
                <a:cxn ang="0">
                  <a:pos x="10" y="54"/>
                </a:cxn>
                <a:cxn ang="0">
                  <a:pos x="14" y="70"/>
                </a:cxn>
                <a:cxn ang="0">
                  <a:pos x="19" y="83"/>
                </a:cxn>
                <a:cxn ang="0">
                  <a:pos x="27" y="91"/>
                </a:cxn>
                <a:cxn ang="0">
                  <a:pos x="38" y="95"/>
                </a:cxn>
                <a:cxn ang="0">
                  <a:pos x="50" y="91"/>
                </a:cxn>
                <a:cxn ang="0">
                  <a:pos x="60" y="83"/>
                </a:cxn>
                <a:cxn ang="0">
                  <a:pos x="65" y="70"/>
                </a:cxn>
                <a:cxn ang="0">
                  <a:pos x="67" y="54"/>
                </a:cxn>
                <a:cxn ang="0">
                  <a:pos x="65" y="39"/>
                </a:cxn>
                <a:cxn ang="0">
                  <a:pos x="60" y="27"/>
                </a:cxn>
                <a:cxn ang="0">
                  <a:pos x="50" y="18"/>
                </a:cxn>
                <a:cxn ang="0">
                  <a:pos x="38" y="16"/>
                </a:cxn>
                <a:cxn ang="0">
                  <a:pos x="27" y="18"/>
                </a:cxn>
                <a:cxn ang="0">
                  <a:pos x="19" y="27"/>
                </a:cxn>
                <a:cxn ang="0">
                  <a:pos x="14" y="39"/>
                </a:cxn>
                <a:cxn ang="0">
                  <a:pos x="10" y="54"/>
                </a:cxn>
              </a:cxnLst>
              <a:rect l="0" t="0" r="r" b="b"/>
              <a:pathLst>
                <a:path w="79" h="108">
                  <a:moveTo>
                    <a:pt x="0" y="54"/>
                  </a:moveTo>
                  <a:lnTo>
                    <a:pt x="0" y="45"/>
                  </a:lnTo>
                  <a:lnTo>
                    <a:pt x="2" y="35"/>
                  </a:lnTo>
                  <a:lnTo>
                    <a:pt x="6" y="25"/>
                  </a:lnTo>
                  <a:lnTo>
                    <a:pt x="12" y="18"/>
                  </a:lnTo>
                  <a:lnTo>
                    <a:pt x="17" y="10"/>
                  </a:lnTo>
                  <a:lnTo>
                    <a:pt x="23" y="6"/>
                  </a:lnTo>
                  <a:lnTo>
                    <a:pt x="31" y="2"/>
                  </a:lnTo>
                  <a:lnTo>
                    <a:pt x="38" y="0"/>
                  </a:lnTo>
                  <a:lnTo>
                    <a:pt x="46" y="2"/>
                  </a:lnTo>
                  <a:lnTo>
                    <a:pt x="54" y="6"/>
                  </a:lnTo>
                  <a:lnTo>
                    <a:pt x="60" y="10"/>
                  </a:lnTo>
                  <a:lnTo>
                    <a:pt x="67" y="18"/>
                  </a:lnTo>
                  <a:lnTo>
                    <a:pt x="71" y="25"/>
                  </a:lnTo>
                  <a:lnTo>
                    <a:pt x="75" y="35"/>
                  </a:lnTo>
                  <a:lnTo>
                    <a:pt x="77" y="45"/>
                  </a:lnTo>
                  <a:lnTo>
                    <a:pt x="79" y="54"/>
                  </a:lnTo>
                  <a:lnTo>
                    <a:pt x="77" y="66"/>
                  </a:lnTo>
                  <a:lnTo>
                    <a:pt x="75" y="75"/>
                  </a:lnTo>
                  <a:lnTo>
                    <a:pt x="71" y="85"/>
                  </a:lnTo>
                  <a:lnTo>
                    <a:pt x="67" y="93"/>
                  </a:lnTo>
                  <a:lnTo>
                    <a:pt x="60" y="98"/>
                  </a:lnTo>
                  <a:lnTo>
                    <a:pt x="54" y="104"/>
                  </a:lnTo>
                  <a:lnTo>
                    <a:pt x="46" y="106"/>
                  </a:lnTo>
                  <a:lnTo>
                    <a:pt x="38" y="108"/>
                  </a:lnTo>
                  <a:lnTo>
                    <a:pt x="31" y="106"/>
                  </a:lnTo>
                  <a:lnTo>
                    <a:pt x="23" y="104"/>
                  </a:lnTo>
                  <a:lnTo>
                    <a:pt x="17" y="98"/>
                  </a:lnTo>
                  <a:lnTo>
                    <a:pt x="12" y="93"/>
                  </a:lnTo>
                  <a:lnTo>
                    <a:pt x="6" y="85"/>
                  </a:lnTo>
                  <a:lnTo>
                    <a:pt x="2" y="75"/>
                  </a:lnTo>
                  <a:lnTo>
                    <a:pt x="0" y="66"/>
                  </a:lnTo>
                  <a:lnTo>
                    <a:pt x="0" y="54"/>
                  </a:lnTo>
                  <a:close/>
                  <a:moveTo>
                    <a:pt x="10" y="54"/>
                  </a:moveTo>
                  <a:lnTo>
                    <a:pt x="12" y="62"/>
                  </a:lnTo>
                  <a:lnTo>
                    <a:pt x="14" y="70"/>
                  </a:lnTo>
                  <a:lnTo>
                    <a:pt x="15" y="75"/>
                  </a:lnTo>
                  <a:lnTo>
                    <a:pt x="19" y="83"/>
                  </a:lnTo>
                  <a:lnTo>
                    <a:pt x="23" y="87"/>
                  </a:lnTo>
                  <a:lnTo>
                    <a:pt x="27" y="91"/>
                  </a:lnTo>
                  <a:lnTo>
                    <a:pt x="33" y="93"/>
                  </a:lnTo>
                  <a:lnTo>
                    <a:pt x="38" y="95"/>
                  </a:lnTo>
                  <a:lnTo>
                    <a:pt x="44" y="93"/>
                  </a:lnTo>
                  <a:lnTo>
                    <a:pt x="50" y="91"/>
                  </a:lnTo>
                  <a:lnTo>
                    <a:pt x="56" y="87"/>
                  </a:lnTo>
                  <a:lnTo>
                    <a:pt x="60" y="83"/>
                  </a:lnTo>
                  <a:lnTo>
                    <a:pt x="63" y="75"/>
                  </a:lnTo>
                  <a:lnTo>
                    <a:pt x="65" y="70"/>
                  </a:lnTo>
                  <a:lnTo>
                    <a:pt x="67" y="62"/>
                  </a:lnTo>
                  <a:lnTo>
                    <a:pt x="67" y="54"/>
                  </a:lnTo>
                  <a:lnTo>
                    <a:pt x="67" y="46"/>
                  </a:lnTo>
                  <a:lnTo>
                    <a:pt x="65" y="39"/>
                  </a:lnTo>
                  <a:lnTo>
                    <a:pt x="63" y="33"/>
                  </a:lnTo>
                  <a:lnTo>
                    <a:pt x="60" y="27"/>
                  </a:lnTo>
                  <a:lnTo>
                    <a:pt x="56" y="21"/>
                  </a:lnTo>
                  <a:lnTo>
                    <a:pt x="50" y="18"/>
                  </a:lnTo>
                  <a:lnTo>
                    <a:pt x="44" y="16"/>
                  </a:lnTo>
                  <a:lnTo>
                    <a:pt x="38" y="16"/>
                  </a:lnTo>
                  <a:lnTo>
                    <a:pt x="33" y="16"/>
                  </a:lnTo>
                  <a:lnTo>
                    <a:pt x="27" y="18"/>
                  </a:lnTo>
                  <a:lnTo>
                    <a:pt x="23" y="21"/>
                  </a:lnTo>
                  <a:lnTo>
                    <a:pt x="19" y="27"/>
                  </a:lnTo>
                  <a:lnTo>
                    <a:pt x="15"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0" name="Freeform 92"/>
            <p:cNvSpPr>
              <a:spLocks noChangeAspect="1" noEditPoints="1"/>
            </p:cNvSpPr>
            <p:nvPr/>
          </p:nvSpPr>
          <p:spPr bwMode="auto">
            <a:xfrm>
              <a:off x="3649679" y="4545340"/>
              <a:ext cx="32608" cy="40286"/>
            </a:xfrm>
            <a:custGeom>
              <a:avLst/>
              <a:gdLst/>
              <a:ahLst/>
              <a:cxnLst>
                <a:cxn ang="0">
                  <a:pos x="0" y="42"/>
                </a:cxn>
                <a:cxn ang="0">
                  <a:pos x="6" y="25"/>
                </a:cxn>
                <a:cxn ang="0">
                  <a:pos x="18" y="10"/>
                </a:cxn>
                <a:cxn ang="0">
                  <a:pos x="31" y="2"/>
                </a:cxn>
                <a:cxn ang="0">
                  <a:pos x="46" y="2"/>
                </a:cxn>
                <a:cxn ang="0">
                  <a:pos x="60" y="10"/>
                </a:cxn>
                <a:cxn ang="0">
                  <a:pos x="71" y="25"/>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9"/>
                </a:cxn>
                <a:cxn ang="0">
                  <a:pos x="18" y="81"/>
                </a:cxn>
                <a:cxn ang="0">
                  <a:pos x="27" y="90"/>
                </a:cxn>
                <a:cxn ang="0">
                  <a:pos x="39" y="92"/>
                </a:cxn>
                <a:cxn ang="0">
                  <a:pos x="50" y="90"/>
                </a:cxn>
                <a:cxn ang="0">
                  <a:pos x="60" y="81"/>
                </a:cxn>
                <a:cxn ang="0">
                  <a:pos x="66" y="69"/>
                </a:cxn>
                <a:cxn ang="0">
                  <a:pos x="68" y="54"/>
                </a:cxn>
                <a:cxn ang="0">
                  <a:pos x="66" y="38"/>
                </a:cxn>
                <a:cxn ang="0">
                  <a:pos x="60" y="27"/>
                </a:cxn>
                <a:cxn ang="0">
                  <a:pos x="50" y="17"/>
                </a:cxn>
                <a:cxn ang="0">
                  <a:pos x="39" y="15"/>
                </a:cxn>
                <a:cxn ang="0">
                  <a:pos x="27" y="17"/>
                </a:cxn>
                <a:cxn ang="0">
                  <a:pos x="18" y="27"/>
                </a:cxn>
                <a:cxn ang="0">
                  <a:pos x="12" y="38"/>
                </a:cxn>
                <a:cxn ang="0">
                  <a:pos x="10" y="54"/>
                </a:cxn>
              </a:cxnLst>
              <a:rect l="0" t="0" r="r" b="b"/>
              <a:pathLst>
                <a:path w="77" h="108">
                  <a:moveTo>
                    <a:pt x="0" y="54"/>
                  </a:moveTo>
                  <a:lnTo>
                    <a:pt x="0" y="42"/>
                  </a:lnTo>
                  <a:lnTo>
                    <a:pt x="2" y="33"/>
                  </a:lnTo>
                  <a:lnTo>
                    <a:pt x="6" y="25"/>
                  </a:lnTo>
                  <a:lnTo>
                    <a:pt x="12" y="15"/>
                  </a:lnTo>
                  <a:lnTo>
                    <a:pt x="18" y="10"/>
                  </a:lnTo>
                  <a:lnTo>
                    <a:pt x="23" y="4"/>
                  </a:lnTo>
                  <a:lnTo>
                    <a:pt x="31" y="2"/>
                  </a:lnTo>
                  <a:lnTo>
                    <a:pt x="39" y="0"/>
                  </a:lnTo>
                  <a:lnTo>
                    <a:pt x="46" y="2"/>
                  </a:lnTo>
                  <a:lnTo>
                    <a:pt x="54" y="4"/>
                  </a:lnTo>
                  <a:lnTo>
                    <a:pt x="60" y="10"/>
                  </a:lnTo>
                  <a:lnTo>
                    <a:pt x="66" y="15"/>
                  </a:lnTo>
                  <a:lnTo>
                    <a:pt x="71" y="25"/>
                  </a:lnTo>
                  <a:lnTo>
                    <a:pt x="75" y="33"/>
                  </a:lnTo>
                  <a:lnTo>
                    <a:pt x="77" y="42"/>
                  </a:lnTo>
                  <a:lnTo>
                    <a:pt x="77" y="54"/>
                  </a:lnTo>
                  <a:lnTo>
                    <a:pt x="77" y="63"/>
                  </a:lnTo>
                  <a:lnTo>
                    <a:pt x="75" y="75"/>
                  </a:lnTo>
                  <a:lnTo>
                    <a:pt x="71" y="83"/>
                  </a:lnTo>
                  <a:lnTo>
                    <a:pt x="66" y="92"/>
                  </a:lnTo>
                  <a:lnTo>
                    <a:pt x="60" y="98"/>
                  </a:lnTo>
                  <a:lnTo>
                    <a:pt x="54" y="104"/>
                  </a:lnTo>
                  <a:lnTo>
                    <a:pt x="46" y="106"/>
                  </a:lnTo>
                  <a:lnTo>
                    <a:pt x="39" y="108"/>
                  </a:lnTo>
                  <a:lnTo>
                    <a:pt x="31" y="106"/>
                  </a:lnTo>
                  <a:lnTo>
                    <a:pt x="23" y="104"/>
                  </a:lnTo>
                  <a:lnTo>
                    <a:pt x="18" y="98"/>
                  </a:lnTo>
                  <a:lnTo>
                    <a:pt x="12" y="92"/>
                  </a:lnTo>
                  <a:lnTo>
                    <a:pt x="6" y="83"/>
                  </a:lnTo>
                  <a:lnTo>
                    <a:pt x="2" y="75"/>
                  </a:lnTo>
                  <a:lnTo>
                    <a:pt x="0" y="63"/>
                  </a:lnTo>
                  <a:lnTo>
                    <a:pt x="0" y="54"/>
                  </a:lnTo>
                  <a:close/>
                  <a:moveTo>
                    <a:pt x="10" y="54"/>
                  </a:moveTo>
                  <a:lnTo>
                    <a:pt x="10" y="62"/>
                  </a:lnTo>
                  <a:lnTo>
                    <a:pt x="12" y="69"/>
                  </a:lnTo>
                  <a:lnTo>
                    <a:pt x="16" y="75"/>
                  </a:lnTo>
                  <a:lnTo>
                    <a:pt x="18" y="81"/>
                  </a:lnTo>
                  <a:lnTo>
                    <a:pt x="23" y="87"/>
                  </a:lnTo>
                  <a:lnTo>
                    <a:pt x="27" y="90"/>
                  </a:lnTo>
                  <a:lnTo>
                    <a:pt x="33" y="92"/>
                  </a:lnTo>
                  <a:lnTo>
                    <a:pt x="39" y="92"/>
                  </a:lnTo>
                  <a:lnTo>
                    <a:pt x="45" y="92"/>
                  </a:lnTo>
                  <a:lnTo>
                    <a:pt x="50" y="90"/>
                  </a:lnTo>
                  <a:lnTo>
                    <a:pt x="54" y="87"/>
                  </a:lnTo>
                  <a:lnTo>
                    <a:pt x="60" y="81"/>
                  </a:lnTo>
                  <a:lnTo>
                    <a:pt x="62" y="75"/>
                  </a:lnTo>
                  <a:lnTo>
                    <a:pt x="66" y="69"/>
                  </a:lnTo>
                  <a:lnTo>
                    <a:pt x="68" y="62"/>
                  </a:lnTo>
                  <a:lnTo>
                    <a:pt x="68" y="54"/>
                  </a:lnTo>
                  <a:lnTo>
                    <a:pt x="68" y="46"/>
                  </a:lnTo>
                  <a:lnTo>
                    <a:pt x="66" y="38"/>
                  </a:lnTo>
                  <a:lnTo>
                    <a:pt x="62" y="33"/>
                  </a:lnTo>
                  <a:lnTo>
                    <a:pt x="60" y="27"/>
                  </a:lnTo>
                  <a:lnTo>
                    <a:pt x="54" y="21"/>
                  </a:lnTo>
                  <a:lnTo>
                    <a:pt x="50" y="17"/>
                  </a:lnTo>
                  <a:lnTo>
                    <a:pt x="45" y="15"/>
                  </a:lnTo>
                  <a:lnTo>
                    <a:pt x="39" y="15"/>
                  </a:lnTo>
                  <a:lnTo>
                    <a:pt x="33" y="15"/>
                  </a:lnTo>
                  <a:lnTo>
                    <a:pt x="27" y="17"/>
                  </a:lnTo>
                  <a:lnTo>
                    <a:pt x="23" y="21"/>
                  </a:lnTo>
                  <a:lnTo>
                    <a:pt x="18" y="27"/>
                  </a:lnTo>
                  <a:lnTo>
                    <a:pt x="16" y="33"/>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1" name="Freeform 93"/>
            <p:cNvSpPr>
              <a:spLocks noChangeAspect="1" noEditPoints="1"/>
            </p:cNvSpPr>
            <p:nvPr/>
          </p:nvSpPr>
          <p:spPr bwMode="auto">
            <a:xfrm>
              <a:off x="3576013" y="4540230"/>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1"/>
                </a:cxn>
                <a:cxn ang="0">
                  <a:pos x="11" y="67"/>
                </a:cxn>
                <a:cxn ang="0">
                  <a:pos x="17" y="80"/>
                </a:cxn>
                <a:cxn ang="0">
                  <a:pos x="27" y="88"/>
                </a:cxn>
                <a:cxn ang="0">
                  <a:pos x="38" y="92"/>
                </a:cxn>
                <a:cxn ang="0">
                  <a:pos x="50" y="88"/>
                </a:cxn>
                <a:cxn ang="0">
                  <a:pos x="59" y="80"/>
                </a:cxn>
                <a:cxn ang="0">
                  <a:pos x="65" y="67"/>
                </a:cxn>
                <a:cxn ang="0">
                  <a:pos x="67" y="51"/>
                </a:cxn>
                <a:cxn ang="0">
                  <a:pos x="65" y="38"/>
                </a:cxn>
                <a:cxn ang="0">
                  <a:pos x="59" y="25"/>
                </a:cxn>
                <a:cxn ang="0">
                  <a:pos x="50" y="17"/>
                </a:cxn>
                <a:cxn ang="0">
                  <a:pos x="38" y="13"/>
                </a:cxn>
                <a:cxn ang="0">
                  <a:pos x="27" y="17"/>
                </a:cxn>
                <a:cxn ang="0">
                  <a:pos x="17" y="25"/>
                </a:cxn>
                <a:cxn ang="0">
                  <a:pos x="11" y="38"/>
                </a:cxn>
                <a:cxn ang="0">
                  <a:pos x="10" y="51"/>
                </a:cxn>
              </a:cxnLst>
              <a:rect l="0" t="0" r="r" b="b"/>
              <a:pathLst>
                <a:path w="77" h="105">
                  <a:moveTo>
                    <a:pt x="0" y="51"/>
                  </a:moveTo>
                  <a:lnTo>
                    <a:pt x="0" y="42"/>
                  </a:lnTo>
                  <a:lnTo>
                    <a:pt x="2" y="32"/>
                  </a:lnTo>
                  <a:lnTo>
                    <a:pt x="6" y="23"/>
                  </a:lnTo>
                  <a:lnTo>
                    <a:pt x="11" y="15"/>
                  </a:lnTo>
                  <a:lnTo>
                    <a:pt x="17" y="7"/>
                  </a:lnTo>
                  <a:lnTo>
                    <a:pt x="23" y="3"/>
                  </a:lnTo>
                  <a:lnTo>
                    <a:pt x="31" y="0"/>
                  </a:lnTo>
                  <a:lnTo>
                    <a:pt x="38" y="0"/>
                  </a:lnTo>
                  <a:lnTo>
                    <a:pt x="46" y="0"/>
                  </a:lnTo>
                  <a:lnTo>
                    <a:pt x="54" y="3"/>
                  </a:lnTo>
                  <a:lnTo>
                    <a:pt x="59" y="7"/>
                  </a:lnTo>
                  <a:lnTo>
                    <a:pt x="65" y="15"/>
                  </a:lnTo>
                  <a:lnTo>
                    <a:pt x="71" y="23"/>
                  </a:lnTo>
                  <a:lnTo>
                    <a:pt x="75" y="32"/>
                  </a:lnTo>
                  <a:lnTo>
                    <a:pt x="77" y="42"/>
                  </a:lnTo>
                  <a:lnTo>
                    <a:pt x="77" y="51"/>
                  </a:lnTo>
                  <a:lnTo>
                    <a:pt x="77" y="63"/>
                  </a:lnTo>
                  <a:lnTo>
                    <a:pt x="75" y="73"/>
                  </a:lnTo>
                  <a:lnTo>
                    <a:pt x="71" y="82"/>
                  </a:lnTo>
                  <a:lnTo>
                    <a:pt x="65" y="90"/>
                  </a:lnTo>
                  <a:lnTo>
                    <a:pt x="59" y="98"/>
                  </a:lnTo>
                  <a:lnTo>
                    <a:pt x="54" y="101"/>
                  </a:lnTo>
                  <a:lnTo>
                    <a:pt x="46" y="105"/>
                  </a:lnTo>
                  <a:lnTo>
                    <a:pt x="38" y="105"/>
                  </a:lnTo>
                  <a:lnTo>
                    <a:pt x="31" y="105"/>
                  </a:lnTo>
                  <a:lnTo>
                    <a:pt x="23" y="101"/>
                  </a:lnTo>
                  <a:lnTo>
                    <a:pt x="17" y="98"/>
                  </a:lnTo>
                  <a:lnTo>
                    <a:pt x="11" y="90"/>
                  </a:lnTo>
                  <a:lnTo>
                    <a:pt x="6" y="82"/>
                  </a:lnTo>
                  <a:lnTo>
                    <a:pt x="2" y="73"/>
                  </a:lnTo>
                  <a:lnTo>
                    <a:pt x="0" y="63"/>
                  </a:lnTo>
                  <a:lnTo>
                    <a:pt x="0" y="51"/>
                  </a:lnTo>
                  <a:close/>
                  <a:moveTo>
                    <a:pt x="10" y="51"/>
                  </a:moveTo>
                  <a:lnTo>
                    <a:pt x="10" y="61"/>
                  </a:lnTo>
                  <a:lnTo>
                    <a:pt x="11" y="67"/>
                  </a:lnTo>
                  <a:lnTo>
                    <a:pt x="15" y="75"/>
                  </a:lnTo>
                  <a:lnTo>
                    <a:pt x="17" y="80"/>
                  </a:lnTo>
                  <a:lnTo>
                    <a:pt x="23" y="84"/>
                  </a:lnTo>
                  <a:lnTo>
                    <a:pt x="27" y="88"/>
                  </a:lnTo>
                  <a:lnTo>
                    <a:pt x="33" y="90"/>
                  </a:lnTo>
                  <a:lnTo>
                    <a:pt x="38" y="92"/>
                  </a:lnTo>
                  <a:lnTo>
                    <a:pt x="44" y="90"/>
                  </a:lnTo>
                  <a:lnTo>
                    <a:pt x="50" y="88"/>
                  </a:lnTo>
                  <a:lnTo>
                    <a:pt x="54" y="84"/>
                  </a:lnTo>
                  <a:lnTo>
                    <a:pt x="59" y="80"/>
                  </a:lnTo>
                  <a:lnTo>
                    <a:pt x="61" y="75"/>
                  </a:lnTo>
                  <a:lnTo>
                    <a:pt x="65" y="67"/>
                  </a:lnTo>
                  <a:lnTo>
                    <a:pt x="67" y="61"/>
                  </a:lnTo>
                  <a:lnTo>
                    <a:pt x="67" y="51"/>
                  </a:lnTo>
                  <a:lnTo>
                    <a:pt x="67" y="44"/>
                  </a:lnTo>
                  <a:lnTo>
                    <a:pt x="65" y="38"/>
                  </a:lnTo>
                  <a:lnTo>
                    <a:pt x="61" y="30"/>
                  </a:lnTo>
                  <a:lnTo>
                    <a:pt x="59" y="25"/>
                  </a:lnTo>
                  <a:lnTo>
                    <a:pt x="54" y="19"/>
                  </a:lnTo>
                  <a:lnTo>
                    <a:pt x="50" y="17"/>
                  </a:lnTo>
                  <a:lnTo>
                    <a:pt x="44" y="13"/>
                  </a:lnTo>
                  <a:lnTo>
                    <a:pt x="38" y="13"/>
                  </a:lnTo>
                  <a:lnTo>
                    <a:pt x="33" y="13"/>
                  </a:lnTo>
                  <a:lnTo>
                    <a:pt x="27" y="17"/>
                  </a:lnTo>
                  <a:lnTo>
                    <a:pt x="23" y="19"/>
                  </a:lnTo>
                  <a:lnTo>
                    <a:pt x="17" y="25"/>
                  </a:lnTo>
                  <a:lnTo>
                    <a:pt x="15" y="30"/>
                  </a:lnTo>
                  <a:lnTo>
                    <a:pt x="11" y="38"/>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2" name="Freeform 94"/>
            <p:cNvSpPr>
              <a:spLocks noChangeAspect="1"/>
            </p:cNvSpPr>
            <p:nvPr/>
          </p:nvSpPr>
          <p:spPr bwMode="auto">
            <a:xfrm>
              <a:off x="3487974" y="4540230"/>
              <a:ext cx="32608" cy="40286"/>
            </a:xfrm>
            <a:custGeom>
              <a:avLst/>
              <a:gdLst/>
              <a:ahLst/>
              <a:cxnLst>
                <a:cxn ang="0">
                  <a:pos x="0" y="53"/>
                </a:cxn>
                <a:cxn ang="0">
                  <a:pos x="2" y="42"/>
                </a:cxn>
                <a:cxn ang="0">
                  <a:pos x="4" y="32"/>
                </a:cxn>
                <a:cxn ang="0">
                  <a:pos x="8" y="23"/>
                </a:cxn>
                <a:cxn ang="0">
                  <a:pos x="12" y="15"/>
                </a:cxn>
                <a:cxn ang="0">
                  <a:pos x="18" y="9"/>
                </a:cxn>
                <a:cxn ang="0">
                  <a:pos x="25" y="3"/>
                </a:cxn>
                <a:cxn ang="0">
                  <a:pos x="31" y="0"/>
                </a:cxn>
                <a:cxn ang="0">
                  <a:pos x="39" y="0"/>
                </a:cxn>
                <a:cxn ang="0">
                  <a:pos x="48" y="0"/>
                </a:cxn>
                <a:cxn ang="0">
                  <a:pos x="54" y="3"/>
                </a:cxn>
                <a:cxn ang="0">
                  <a:pos x="62" y="9"/>
                </a:cxn>
                <a:cxn ang="0">
                  <a:pos x="67" y="15"/>
                </a:cxn>
                <a:cxn ang="0">
                  <a:pos x="71" y="23"/>
                </a:cxn>
                <a:cxn ang="0">
                  <a:pos x="75" y="32"/>
                </a:cxn>
                <a:cxn ang="0">
                  <a:pos x="79" y="42"/>
                </a:cxn>
                <a:cxn ang="0">
                  <a:pos x="79" y="53"/>
                </a:cxn>
                <a:cxn ang="0">
                  <a:pos x="79" y="63"/>
                </a:cxn>
                <a:cxn ang="0">
                  <a:pos x="75" y="73"/>
                </a:cxn>
                <a:cxn ang="0">
                  <a:pos x="71" y="82"/>
                </a:cxn>
                <a:cxn ang="0">
                  <a:pos x="67" y="90"/>
                </a:cxn>
                <a:cxn ang="0">
                  <a:pos x="62" y="98"/>
                </a:cxn>
                <a:cxn ang="0">
                  <a:pos x="54" y="101"/>
                </a:cxn>
                <a:cxn ang="0">
                  <a:pos x="48" y="105"/>
                </a:cxn>
                <a:cxn ang="0">
                  <a:pos x="39" y="105"/>
                </a:cxn>
                <a:cxn ang="0">
                  <a:pos x="31" y="105"/>
                </a:cxn>
                <a:cxn ang="0">
                  <a:pos x="25" y="101"/>
                </a:cxn>
                <a:cxn ang="0">
                  <a:pos x="18" y="98"/>
                </a:cxn>
                <a:cxn ang="0">
                  <a:pos x="12" y="90"/>
                </a:cxn>
                <a:cxn ang="0">
                  <a:pos x="8" y="82"/>
                </a:cxn>
                <a:cxn ang="0">
                  <a:pos x="4" y="73"/>
                </a:cxn>
                <a:cxn ang="0">
                  <a:pos x="2" y="63"/>
                </a:cxn>
                <a:cxn ang="0">
                  <a:pos x="0" y="53"/>
                </a:cxn>
              </a:cxnLst>
              <a:rect l="0" t="0" r="r" b="b"/>
              <a:pathLst>
                <a:path w="79" h="105">
                  <a:moveTo>
                    <a:pt x="0" y="53"/>
                  </a:moveTo>
                  <a:lnTo>
                    <a:pt x="2" y="42"/>
                  </a:lnTo>
                  <a:lnTo>
                    <a:pt x="4" y="32"/>
                  </a:lnTo>
                  <a:lnTo>
                    <a:pt x="8" y="23"/>
                  </a:lnTo>
                  <a:lnTo>
                    <a:pt x="12" y="15"/>
                  </a:lnTo>
                  <a:lnTo>
                    <a:pt x="18" y="9"/>
                  </a:lnTo>
                  <a:lnTo>
                    <a:pt x="25" y="3"/>
                  </a:lnTo>
                  <a:lnTo>
                    <a:pt x="31" y="0"/>
                  </a:lnTo>
                  <a:lnTo>
                    <a:pt x="39" y="0"/>
                  </a:lnTo>
                  <a:lnTo>
                    <a:pt x="48" y="0"/>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1"/>
                  </a:lnTo>
                  <a:lnTo>
                    <a:pt x="48" y="105"/>
                  </a:lnTo>
                  <a:lnTo>
                    <a:pt x="39" y="105"/>
                  </a:lnTo>
                  <a:lnTo>
                    <a:pt x="31" y="105"/>
                  </a:lnTo>
                  <a:lnTo>
                    <a:pt x="25" y="101"/>
                  </a:lnTo>
                  <a:lnTo>
                    <a:pt x="18" y="98"/>
                  </a:lnTo>
                  <a:lnTo>
                    <a:pt x="12"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3" name="Freeform 95"/>
            <p:cNvSpPr>
              <a:spLocks noChangeAspect="1"/>
            </p:cNvSpPr>
            <p:nvPr/>
          </p:nvSpPr>
          <p:spPr bwMode="auto">
            <a:xfrm>
              <a:off x="2701010" y="4547043"/>
              <a:ext cx="32608" cy="40286"/>
            </a:xfrm>
            <a:custGeom>
              <a:avLst/>
              <a:gdLst/>
              <a:ahLst/>
              <a:cxnLst>
                <a:cxn ang="0">
                  <a:pos x="0" y="52"/>
                </a:cxn>
                <a:cxn ang="0">
                  <a:pos x="2" y="42"/>
                </a:cxn>
                <a:cxn ang="0">
                  <a:pos x="4" y="33"/>
                </a:cxn>
                <a:cxn ang="0">
                  <a:pos x="8" y="23"/>
                </a:cxn>
                <a:cxn ang="0">
                  <a:pos x="12" y="15"/>
                </a:cxn>
                <a:cxn ang="0">
                  <a:pos x="20" y="8"/>
                </a:cxn>
                <a:cxn ang="0">
                  <a:pos x="25" y="4"/>
                </a:cxn>
                <a:cxn ang="0">
                  <a:pos x="33" y="0"/>
                </a:cxn>
                <a:cxn ang="0">
                  <a:pos x="41" y="0"/>
                </a:cxn>
                <a:cxn ang="0">
                  <a:pos x="48" y="0"/>
                </a:cxn>
                <a:cxn ang="0">
                  <a:pos x="56" y="4"/>
                </a:cxn>
                <a:cxn ang="0">
                  <a:pos x="62" y="8"/>
                </a:cxn>
                <a:cxn ang="0">
                  <a:pos x="67" y="15"/>
                </a:cxn>
                <a:cxn ang="0">
                  <a:pos x="73" y="23"/>
                </a:cxn>
                <a:cxn ang="0">
                  <a:pos x="77" y="33"/>
                </a:cxn>
                <a:cxn ang="0">
                  <a:pos x="79" y="42"/>
                </a:cxn>
                <a:cxn ang="0">
                  <a:pos x="79" y="52"/>
                </a:cxn>
                <a:cxn ang="0">
                  <a:pos x="79" y="63"/>
                </a:cxn>
                <a:cxn ang="0">
                  <a:pos x="77" y="73"/>
                </a:cxn>
                <a:cxn ang="0">
                  <a:pos x="73" y="83"/>
                </a:cxn>
                <a:cxn ang="0">
                  <a:pos x="67" y="90"/>
                </a:cxn>
                <a:cxn ang="0">
                  <a:pos x="62" y="98"/>
                </a:cxn>
                <a:cxn ang="0">
                  <a:pos x="56" y="102"/>
                </a:cxn>
                <a:cxn ang="0">
                  <a:pos x="48" y="106"/>
                </a:cxn>
                <a:cxn ang="0">
                  <a:pos x="41" y="106"/>
                </a:cxn>
                <a:cxn ang="0">
                  <a:pos x="33" y="106"/>
                </a:cxn>
                <a:cxn ang="0">
                  <a:pos x="25" y="102"/>
                </a:cxn>
                <a:cxn ang="0">
                  <a:pos x="20" y="98"/>
                </a:cxn>
                <a:cxn ang="0">
                  <a:pos x="12" y="90"/>
                </a:cxn>
                <a:cxn ang="0">
                  <a:pos x="8" y="83"/>
                </a:cxn>
                <a:cxn ang="0">
                  <a:pos x="4" y="73"/>
                </a:cxn>
                <a:cxn ang="0">
                  <a:pos x="2" y="63"/>
                </a:cxn>
                <a:cxn ang="0">
                  <a:pos x="0" y="52"/>
                </a:cxn>
              </a:cxnLst>
              <a:rect l="0" t="0" r="r" b="b"/>
              <a:pathLst>
                <a:path w="79" h="106">
                  <a:moveTo>
                    <a:pt x="0" y="52"/>
                  </a:moveTo>
                  <a:lnTo>
                    <a:pt x="2" y="42"/>
                  </a:lnTo>
                  <a:lnTo>
                    <a:pt x="4" y="33"/>
                  </a:lnTo>
                  <a:lnTo>
                    <a:pt x="8" y="23"/>
                  </a:lnTo>
                  <a:lnTo>
                    <a:pt x="12" y="15"/>
                  </a:lnTo>
                  <a:lnTo>
                    <a:pt x="20" y="8"/>
                  </a:lnTo>
                  <a:lnTo>
                    <a:pt x="25" y="4"/>
                  </a:lnTo>
                  <a:lnTo>
                    <a:pt x="33" y="0"/>
                  </a:lnTo>
                  <a:lnTo>
                    <a:pt x="41" y="0"/>
                  </a:lnTo>
                  <a:lnTo>
                    <a:pt x="48" y="0"/>
                  </a:lnTo>
                  <a:lnTo>
                    <a:pt x="56" y="4"/>
                  </a:lnTo>
                  <a:lnTo>
                    <a:pt x="62" y="8"/>
                  </a:lnTo>
                  <a:lnTo>
                    <a:pt x="67" y="15"/>
                  </a:lnTo>
                  <a:lnTo>
                    <a:pt x="73" y="23"/>
                  </a:lnTo>
                  <a:lnTo>
                    <a:pt x="77" y="33"/>
                  </a:lnTo>
                  <a:lnTo>
                    <a:pt x="79" y="42"/>
                  </a:lnTo>
                  <a:lnTo>
                    <a:pt x="79" y="52"/>
                  </a:lnTo>
                  <a:lnTo>
                    <a:pt x="79" y="63"/>
                  </a:lnTo>
                  <a:lnTo>
                    <a:pt x="77" y="73"/>
                  </a:lnTo>
                  <a:lnTo>
                    <a:pt x="73" y="83"/>
                  </a:lnTo>
                  <a:lnTo>
                    <a:pt x="67" y="90"/>
                  </a:lnTo>
                  <a:lnTo>
                    <a:pt x="62" y="98"/>
                  </a:lnTo>
                  <a:lnTo>
                    <a:pt x="56" y="102"/>
                  </a:lnTo>
                  <a:lnTo>
                    <a:pt x="48" y="106"/>
                  </a:lnTo>
                  <a:lnTo>
                    <a:pt x="41" y="106"/>
                  </a:lnTo>
                  <a:lnTo>
                    <a:pt x="33" y="106"/>
                  </a:lnTo>
                  <a:lnTo>
                    <a:pt x="25" y="102"/>
                  </a:lnTo>
                  <a:lnTo>
                    <a:pt x="20" y="98"/>
                  </a:lnTo>
                  <a:lnTo>
                    <a:pt x="12" y="90"/>
                  </a:lnTo>
                  <a:lnTo>
                    <a:pt x="8" y="83"/>
                  </a:lnTo>
                  <a:lnTo>
                    <a:pt x="4" y="73"/>
                  </a:lnTo>
                  <a:lnTo>
                    <a:pt x="2"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4" name="Freeform 96"/>
            <p:cNvSpPr>
              <a:spLocks noChangeAspect="1"/>
            </p:cNvSpPr>
            <p:nvPr/>
          </p:nvSpPr>
          <p:spPr bwMode="auto">
            <a:xfrm>
              <a:off x="3342439" y="4426103"/>
              <a:ext cx="32608" cy="40286"/>
            </a:xfrm>
            <a:custGeom>
              <a:avLst/>
              <a:gdLst/>
              <a:ahLst/>
              <a:cxnLst>
                <a:cxn ang="0">
                  <a:pos x="0" y="52"/>
                </a:cxn>
                <a:cxn ang="0">
                  <a:pos x="0" y="42"/>
                </a:cxn>
                <a:cxn ang="0">
                  <a:pos x="4" y="32"/>
                </a:cxn>
                <a:cxn ang="0">
                  <a:pos x="6" y="23"/>
                </a:cxn>
                <a:cxn ang="0">
                  <a:pos x="12" y="15"/>
                </a:cxn>
                <a:cxn ang="0">
                  <a:pos x="17" y="7"/>
                </a:cxn>
                <a:cxn ang="0">
                  <a:pos x="23" y="4"/>
                </a:cxn>
                <a:cxn ang="0">
                  <a:pos x="31" y="0"/>
                </a:cxn>
                <a:cxn ang="0">
                  <a:pos x="38" y="0"/>
                </a:cxn>
                <a:cxn ang="0">
                  <a:pos x="46" y="0"/>
                </a:cxn>
                <a:cxn ang="0">
                  <a:pos x="54" y="4"/>
                </a:cxn>
                <a:cxn ang="0">
                  <a:pos x="61" y="7"/>
                </a:cxn>
                <a:cxn ang="0">
                  <a:pos x="67" y="15"/>
                </a:cxn>
                <a:cxn ang="0">
                  <a:pos x="71" y="23"/>
                </a:cxn>
                <a:cxn ang="0">
                  <a:pos x="75" y="32"/>
                </a:cxn>
                <a:cxn ang="0">
                  <a:pos x="77" y="42"/>
                </a:cxn>
                <a:cxn ang="0">
                  <a:pos x="79" y="52"/>
                </a:cxn>
                <a:cxn ang="0">
                  <a:pos x="77" y="63"/>
                </a:cxn>
                <a:cxn ang="0">
                  <a:pos x="75" y="73"/>
                </a:cxn>
                <a:cxn ang="0">
                  <a:pos x="71" y="82"/>
                </a:cxn>
                <a:cxn ang="0">
                  <a:pos x="67" y="90"/>
                </a:cxn>
                <a:cxn ang="0">
                  <a:pos x="61" y="96"/>
                </a:cxn>
                <a:cxn ang="0">
                  <a:pos x="54" y="102"/>
                </a:cxn>
                <a:cxn ang="0">
                  <a:pos x="46" y="103"/>
                </a:cxn>
                <a:cxn ang="0">
                  <a:pos x="38" y="105"/>
                </a:cxn>
                <a:cxn ang="0">
                  <a:pos x="31" y="103"/>
                </a:cxn>
                <a:cxn ang="0">
                  <a:pos x="23" y="102"/>
                </a:cxn>
                <a:cxn ang="0">
                  <a:pos x="17" y="96"/>
                </a:cxn>
                <a:cxn ang="0">
                  <a:pos x="12" y="90"/>
                </a:cxn>
                <a:cxn ang="0">
                  <a:pos x="6" y="82"/>
                </a:cxn>
                <a:cxn ang="0">
                  <a:pos x="4" y="73"/>
                </a:cxn>
                <a:cxn ang="0">
                  <a:pos x="0" y="63"/>
                </a:cxn>
                <a:cxn ang="0">
                  <a:pos x="0" y="52"/>
                </a:cxn>
              </a:cxnLst>
              <a:rect l="0" t="0" r="r" b="b"/>
              <a:pathLst>
                <a:path w="79" h="105">
                  <a:moveTo>
                    <a:pt x="0" y="52"/>
                  </a:moveTo>
                  <a:lnTo>
                    <a:pt x="0" y="42"/>
                  </a:lnTo>
                  <a:lnTo>
                    <a:pt x="4" y="32"/>
                  </a:lnTo>
                  <a:lnTo>
                    <a:pt x="6" y="23"/>
                  </a:lnTo>
                  <a:lnTo>
                    <a:pt x="12" y="15"/>
                  </a:lnTo>
                  <a:lnTo>
                    <a:pt x="17" y="7"/>
                  </a:lnTo>
                  <a:lnTo>
                    <a:pt x="23" y="4"/>
                  </a:lnTo>
                  <a:lnTo>
                    <a:pt x="31" y="0"/>
                  </a:lnTo>
                  <a:lnTo>
                    <a:pt x="38" y="0"/>
                  </a:lnTo>
                  <a:lnTo>
                    <a:pt x="46" y="0"/>
                  </a:lnTo>
                  <a:lnTo>
                    <a:pt x="54" y="4"/>
                  </a:lnTo>
                  <a:lnTo>
                    <a:pt x="61" y="7"/>
                  </a:lnTo>
                  <a:lnTo>
                    <a:pt x="67" y="15"/>
                  </a:lnTo>
                  <a:lnTo>
                    <a:pt x="71" y="23"/>
                  </a:lnTo>
                  <a:lnTo>
                    <a:pt x="75" y="32"/>
                  </a:lnTo>
                  <a:lnTo>
                    <a:pt x="77" y="42"/>
                  </a:lnTo>
                  <a:lnTo>
                    <a:pt x="79" y="52"/>
                  </a:lnTo>
                  <a:lnTo>
                    <a:pt x="77" y="63"/>
                  </a:lnTo>
                  <a:lnTo>
                    <a:pt x="75" y="73"/>
                  </a:lnTo>
                  <a:lnTo>
                    <a:pt x="71" y="82"/>
                  </a:lnTo>
                  <a:lnTo>
                    <a:pt x="67" y="90"/>
                  </a:lnTo>
                  <a:lnTo>
                    <a:pt x="61" y="96"/>
                  </a:lnTo>
                  <a:lnTo>
                    <a:pt x="54" y="102"/>
                  </a:lnTo>
                  <a:lnTo>
                    <a:pt x="46" y="103"/>
                  </a:lnTo>
                  <a:lnTo>
                    <a:pt x="38" y="105"/>
                  </a:lnTo>
                  <a:lnTo>
                    <a:pt x="31" y="103"/>
                  </a:lnTo>
                  <a:lnTo>
                    <a:pt x="23" y="102"/>
                  </a:lnTo>
                  <a:lnTo>
                    <a:pt x="17" y="96"/>
                  </a:lnTo>
                  <a:lnTo>
                    <a:pt x="12" y="90"/>
                  </a:lnTo>
                  <a:lnTo>
                    <a:pt x="6" y="82"/>
                  </a:lnTo>
                  <a:lnTo>
                    <a:pt x="4"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5" name="Freeform 97"/>
            <p:cNvSpPr>
              <a:spLocks noChangeAspect="1" noEditPoints="1"/>
            </p:cNvSpPr>
            <p:nvPr/>
          </p:nvSpPr>
          <p:spPr bwMode="auto">
            <a:xfrm>
              <a:off x="3611947" y="4354562"/>
              <a:ext cx="32608" cy="40286"/>
            </a:xfrm>
            <a:custGeom>
              <a:avLst/>
              <a:gdLst/>
              <a:ahLst/>
              <a:cxnLst>
                <a:cxn ang="0">
                  <a:pos x="2" y="43"/>
                </a:cxn>
                <a:cxn ang="0">
                  <a:pos x="8" y="23"/>
                </a:cxn>
                <a:cxn ang="0">
                  <a:pos x="18" y="10"/>
                </a:cxn>
                <a:cxn ang="0">
                  <a:pos x="33" y="2"/>
                </a:cxn>
                <a:cxn ang="0">
                  <a:pos x="48" y="2"/>
                </a:cxn>
                <a:cxn ang="0">
                  <a:pos x="62" y="10"/>
                </a:cxn>
                <a:cxn ang="0">
                  <a:pos x="73" y="23"/>
                </a:cxn>
                <a:cxn ang="0">
                  <a:pos x="79" y="43"/>
                </a:cxn>
                <a:cxn ang="0">
                  <a:pos x="79" y="64"/>
                </a:cxn>
                <a:cxn ang="0">
                  <a:pos x="73" y="83"/>
                </a:cxn>
                <a:cxn ang="0">
                  <a:pos x="62" y="98"/>
                </a:cxn>
                <a:cxn ang="0">
                  <a:pos x="48" y="106"/>
                </a:cxn>
                <a:cxn ang="0">
                  <a:pos x="33" y="106"/>
                </a:cxn>
                <a:cxn ang="0">
                  <a:pos x="18" y="98"/>
                </a:cxn>
                <a:cxn ang="0">
                  <a:pos x="8" y="83"/>
                </a:cxn>
                <a:cxn ang="0">
                  <a:pos x="2" y="64"/>
                </a:cxn>
                <a:cxn ang="0">
                  <a:pos x="12" y="54"/>
                </a:cxn>
                <a:cxn ang="0">
                  <a:pos x="14" y="69"/>
                </a:cxn>
                <a:cxn ang="0">
                  <a:pos x="20" y="81"/>
                </a:cxn>
                <a:cxn ang="0">
                  <a:pos x="29" y="91"/>
                </a:cxn>
                <a:cxn ang="0">
                  <a:pos x="41" y="92"/>
                </a:cxn>
                <a:cxn ang="0">
                  <a:pos x="50" y="91"/>
                </a:cxn>
                <a:cxn ang="0">
                  <a:pos x="60" y="81"/>
                </a:cxn>
                <a:cxn ang="0">
                  <a:pos x="66" y="69"/>
                </a:cxn>
                <a:cxn ang="0">
                  <a:pos x="69" y="54"/>
                </a:cxn>
                <a:cxn ang="0">
                  <a:pos x="66" y="39"/>
                </a:cxn>
                <a:cxn ang="0">
                  <a:pos x="60" y="25"/>
                </a:cxn>
                <a:cxn ang="0">
                  <a:pos x="50" y="18"/>
                </a:cxn>
                <a:cxn ang="0">
                  <a:pos x="41" y="14"/>
                </a:cxn>
                <a:cxn ang="0">
                  <a:pos x="29" y="18"/>
                </a:cxn>
                <a:cxn ang="0">
                  <a:pos x="20" y="25"/>
                </a:cxn>
                <a:cxn ang="0">
                  <a:pos x="14" y="39"/>
                </a:cxn>
                <a:cxn ang="0">
                  <a:pos x="12" y="54"/>
                </a:cxn>
              </a:cxnLst>
              <a:rect l="0" t="0" r="r" b="b"/>
              <a:pathLst>
                <a:path w="79" h="108">
                  <a:moveTo>
                    <a:pt x="0" y="54"/>
                  </a:moveTo>
                  <a:lnTo>
                    <a:pt x="2" y="43"/>
                  </a:lnTo>
                  <a:lnTo>
                    <a:pt x="4" y="33"/>
                  </a:lnTo>
                  <a:lnTo>
                    <a:pt x="8" y="23"/>
                  </a:lnTo>
                  <a:lnTo>
                    <a:pt x="12" y="16"/>
                  </a:lnTo>
                  <a:lnTo>
                    <a:pt x="18" y="10"/>
                  </a:lnTo>
                  <a:lnTo>
                    <a:pt x="25" y="4"/>
                  </a:lnTo>
                  <a:lnTo>
                    <a:pt x="33" y="2"/>
                  </a:lnTo>
                  <a:lnTo>
                    <a:pt x="41" y="0"/>
                  </a:lnTo>
                  <a:lnTo>
                    <a:pt x="48" y="2"/>
                  </a:lnTo>
                  <a:lnTo>
                    <a:pt x="54" y="4"/>
                  </a:lnTo>
                  <a:lnTo>
                    <a:pt x="62" y="10"/>
                  </a:lnTo>
                  <a:lnTo>
                    <a:pt x="68" y="16"/>
                  </a:lnTo>
                  <a:lnTo>
                    <a:pt x="73" y="23"/>
                  </a:lnTo>
                  <a:lnTo>
                    <a:pt x="75" y="33"/>
                  </a:lnTo>
                  <a:lnTo>
                    <a:pt x="79" y="43"/>
                  </a:lnTo>
                  <a:lnTo>
                    <a:pt x="79" y="54"/>
                  </a:lnTo>
                  <a:lnTo>
                    <a:pt x="79" y="64"/>
                  </a:lnTo>
                  <a:lnTo>
                    <a:pt x="75" y="73"/>
                  </a:lnTo>
                  <a:lnTo>
                    <a:pt x="73" y="83"/>
                  </a:lnTo>
                  <a:lnTo>
                    <a:pt x="68" y="91"/>
                  </a:lnTo>
                  <a:lnTo>
                    <a:pt x="62" y="98"/>
                  </a:lnTo>
                  <a:lnTo>
                    <a:pt x="54" y="102"/>
                  </a:lnTo>
                  <a:lnTo>
                    <a:pt x="48" y="106"/>
                  </a:lnTo>
                  <a:lnTo>
                    <a:pt x="41" y="108"/>
                  </a:lnTo>
                  <a:lnTo>
                    <a:pt x="33" y="106"/>
                  </a:lnTo>
                  <a:lnTo>
                    <a:pt x="25" y="102"/>
                  </a:lnTo>
                  <a:lnTo>
                    <a:pt x="18" y="98"/>
                  </a:lnTo>
                  <a:lnTo>
                    <a:pt x="12" y="91"/>
                  </a:lnTo>
                  <a:lnTo>
                    <a:pt x="8" y="83"/>
                  </a:lnTo>
                  <a:lnTo>
                    <a:pt x="4" y="73"/>
                  </a:lnTo>
                  <a:lnTo>
                    <a:pt x="2" y="64"/>
                  </a:lnTo>
                  <a:lnTo>
                    <a:pt x="0" y="54"/>
                  </a:lnTo>
                  <a:close/>
                  <a:moveTo>
                    <a:pt x="12" y="54"/>
                  </a:moveTo>
                  <a:lnTo>
                    <a:pt x="12" y="62"/>
                  </a:lnTo>
                  <a:lnTo>
                    <a:pt x="14" y="69"/>
                  </a:lnTo>
                  <a:lnTo>
                    <a:pt x="16" y="75"/>
                  </a:lnTo>
                  <a:lnTo>
                    <a:pt x="20" y="81"/>
                  </a:lnTo>
                  <a:lnTo>
                    <a:pt x="23" y="87"/>
                  </a:lnTo>
                  <a:lnTo>
                    <a:pt x="29" y="91"/>
                  </a:lnTo>
                  <a:lnTo>
                    <a:pt x="35" y="92"/>
                  </a:lnTo>
                  <a:lnTo>
                    <a:pt x="41" y="92"/>
                  </a:lnTo>
                  <a:lnTo>
                    <a:pt x="46" y="92"/>
                  </a:lnTo>
                  <a:lnTo>
                    <a:pt x="50" y="91"/>
                  </a:lnTo>
                  <a:lnTo>
                    <a:pt x="56" y="87"/>
                  </a:lnTo>
                  <a:lnTo>
                    <a:pt x="60" y="81"/>
                  </a:lnTo>
                  <a:lnTo>
                    <a:pt x="64" y="75"/>
                  </a:lnTo>
                  <a:lnTo>
                    <a:pt x="66" y="69"/>
                  </a:lnTo>
                  <a:lnTo>
                    <a:pt x="68" y="62"/>
                  </a:lnTo>
                  <a:lnTo>
                    <a:pt x="69" y="54"/>
                  </a:lnTo>
                  <a:lnTo>
                    <a:pt x="68" y="46"/>
                  </a:lnTo>
                  <a:lnTo>
                    <a:pt x="66" y="39"/>
                  </a:lnTo>
                  <a:lnTo>
                    <a:pt x="64" y="31"/>
                  </a:lnTo>
                  <a:lnTo>
                    <a:pt x="60" y="25"/>
                  </a:lnTo>
                  <a:lnTo>
                    <a:pt x="56" y="21"/>
                  </a:lnTo>
                  <a:lnTo>
                    <a:pt x="50" y="18"/>
                  </a:lnTo>
                  <a:lnTo>
                    <a:pt x="46" y="16"/>
                  </a:lnTo>
                  <a:lnTo>
                    <a:pt x="41" y="14"/>
                  </a:lnTo>
                  <a:lnTo>
                    <a:pt x="35" y="16"/>
                  </a:lnTo>
                  <a:lnTo>
                    <a:pt x="29" y="18"/>
                  </a:lnTo>
                  <a:lnTo>
                    <a:pt x="23" y="21"/>
                  </a:lnTo>
                  <a:lnTo>
                    <a:pt x="20" y="25"/>
                  </a:lnTo>
                  <a:lnTo>
                    <a:pt x="16" y="31"/>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6" name="Freeform 98"/>
            <p:cNvSpPr>
              <a:spLocks noChangeAspect="1" noEditPoints="1"/>
            </p:cNvSpPr>
            <p:nvPr/>
          </p:nvSpPr>
          <p:spPr bwMode="auto">
            <a:xfrm>
              <a:off x="3619134" y="4363079"/>
              <a:ext cx="32608" cy="40286"/>
            </a:xfrm>
            <a:custGeom>
              <a:avLst/>
              <a:gdLst/>
              <a:ahLst/>
              <a:cxnLst>
                <a:cxn ang="0">
                  <a:pos x="1" y="43"/>
                </a:cxn>
                <a:cxn ang="0">
                  <a:pos x="7" y="25"/>
                </a:cxn>
                <a:cxn ang="0">
                  <a:pos x="17" y="10"/>
                </a:cxn>
                <a:cxn ang="0">
                  <a:pos x="30" y="2"/>
                </a:cxn>
                <a:cxn ang="0">
                  <a:pos x="48" y="2"/>
                </a:cxn>
                <a:cxn ang="0">
                  <a:pos x="61" y="10"/>
                </a:cxn>
                <a:cxn ang="0">
                  <a:pos x="71" y="25"/>
                </a:cxn>
                <a:cxn ang="0">
                  <a:pos x="76" y="43"/>
                </a:cxn>
                <a:cxn ang="0">
                  <a:pos x="76" y="66"/>
                </a:cxn>
                <a:cxn ang="0">
                  <a:pos x="71" y="83"/>
                </a:cxn>
                <a:cxn ang="0">
                  <a:pos x="61" y="98"/>
                </a:cxn>
                <a:cxn ang="0">
                  <a:pos x="48" y="106"/>
                </a:cxn>
                <a:cxn ang="0">
                  <a:pos x="30" y="106"/>
                </a:cxn>
                <a:cxn ang="0">
                  <a:pos x="17" y="98"/>
                </a:cxn>
                <a:cxn ang="0">
                  <a:pos x="7" y="83"/>
                </a:cxn>
                <a:cxn ang="0">
                  <a:pos x="1" y="66"/>
                </a:cxn>
                <a:cxn ang="0">
                  <a:pos x="11" y="54"/>
                </a:cxn>
                <a:cxn ang="0">
                  <a:pos x="13" y="70"/>
                </a:cxn>
                <a:cxn ang="0">
                  <a:pos x="19" y="81"/>
                </a:cxn>
                <a:cxn ang="0">
                  <a:pos x="28" y="91"/>
                </a:cxn>
                <a:cxn ang="0">
                  <a:pos x="38" y="93"/>
                </a:cxn>
                <a:cxn ang="0">
                  <a:pos x="49" y="91"/>
                </a:cxn>
                <a:cxn ang="0">
                  <a:pos x="59" y="81"/>
                </a:cxn>
                <a:cxn ang="0">
                  <a:pos x="65" y="70"/>
                </a:cxn>
                <a:cxn ang="0">
                  <a:pos x="67" y="54"/>
                </a:cxn>
                <a:cxn ang="0">
                  <a:pos x="65" y="39"/>
                </a:cxn>
                <a:cxn ang="0">
                  <a:pos x="59" y="27"/>
                </a:cxn>
                <a:cxn ang="0">
                  <a:pos x="49" y="18"/>
                </a:cxn>
                <a:cxn ang="0">
                  <a:pos x="38" y="16"/>
                </a:cxn>
                <a:cxn ang="0">
                  <a:pos x="28" y="18"/>
                </a:cxn>
                <a:cxn ang="0">
                  <a:pos x="19" y="27"/>
                </a:cxn>
                <a:cxn ang="0">
                  <a:pos x="13" y="39"/>
                </a:cxn>
                <a:cxn ang="0">
                  <a:pos x="11" y="54"/>
                </a:cxn>
              </a:cxnLst>
              <a:rect l="0" t="0" r="r" b="b"/>
              <a:pathLst>
                <a:path w="78" h="108">
                  <a:moveTo>
                    <a:pt x="0" y="54"/>
                  </a:moveTo>
                  <a:lnTo>
                    <a:pt x="1" y="43"/>
                  </a:lnTo>
                  <a:lnTo>
                    <a:pt x="3" y="33"/>
                  </a:lnTo>
                  <a:lnTo>
                    <a:pt x="7" y="25"/>
                  </a:lnTo>
                  <a:lnTo>
                    <a:pt x="11" y="16"/>
                  </a:lnTo>
                  <a:lnTo>
                    <a:pt x="17" y="10"/>
                  </a:lnTo>
                  <a:lnTo>
                    <a:pt x="24" y="4"/>
                  </a:lnTo>
                  <a:lnTo>
                    <a:pt x="30" y="2"/>
                  </a:lnTo>
                  <a:lnTo>
                    <a:pt x="38" y="0"/>
                  </a:lnTo>
                  <a:lnTo>
                    <a:pt x="48" y="2"/>
                  </a:lnTo>
                  <a:lnTo>
                    <a:pt x="53" y="4"/>
                  </a:lnTo>
                  <a:lnTo>
                    <a:pt x="61" y="10"/>
                  </a:lnTo>
                  <a:lnTo>
                    <a:pt x="67" y="16"/>
                  </a:lnTo>
                  <a:lnTo>
                    <a:pt x="71" y="25"/>
                  </a:lnTo>
                  <a:lnTo>
                    <a:pt x="74" y="33"/>
                  </a:lnTo>
                  <a:lnTo>
                    <a:pt x="76" y="43"/>
                  </a:lnTo>
                  <a:lnTo>
                    <a:pt x="78" y="54"/>
                  </a:lnTo>
                  <a:lnTo>
                    <a:pt x="76" y="66"/>
                  </a:lnTo>
                  <a:lnTo>
                    <a:pt x="74" y="75"/>
                  </a:lnTo>
                  <a:lnTo>
                    <a:pt x="71" y="83"/>
                  </a:lnTo>
                  <a:lnTo>
                    <a:pt x="67" y="93"/>
                  </a:lnTo>
                  <a:lnTo>
                    <a:pt x="61" y="98"/>
                  </a:lnTo>
                  <a:lnTo>
                    <a:pt x="53" y="104"/>
                  </a:lnTo>
                  <a:lnTo>
                    <a:pt x="48" y="106"/>
                  </a:lnTo>
                  <a:lnTo>
                    <a:pt x="38" y="108"/>
                  </a:lnTo>
                  <a:lnTo>
                    <a:pt x="30" y="106"/>
                  </a:lnTo>
                  <a:lnTo>
                    <a:pt x="24" y="104"/>
                  </a:lnTo>
                  <a:lnTo>
                    <a:pt x="17" y="98"/>
                  </a:lnTo>
                  <a:lnTo>
                    <a:pt x="11" y="93"/>
                  </a:lnTo>
                  <a:lnTo>
                    <a:pt x="7" y="83"/>
                  </a:lnTo>
                  <a:lnTo>
                    <a:pt x="3" y="75"/>
                  </a:lnTo>
                  <a:lnTo>
                    <a:pt x="1" y="66"/>
                  </a:lnTo>
                  <a:lnTo>
                    <a:pt x="0" y="54"/>
                  </a:lnTo>
                  <a:close/>
                  <a:moveTo>
                    <a:pt x="11" y="54"/>
                  </a:moveTo>
                  <a:lnTo>
                    <a:pt x="11" y="62"/>
                  </a:lnTo>
                  <a:lnTo>
                    <a:pt x="13" y="70"/>
                  </a:lnTo>
                  <a:lnTo>
                    <a:pt x="15" y="75"/>
                  </a:lnTo>
                  <a:lnTo>
                    <a:pt x="19" y="81"/>
                  </a:lnTo>
                  <a:lnTo>
                    <a:pt x="23" y="87"/>
                  </a:lnTo>
                  <a:lnTo>
                    <a:pt x="28" y="91"/>
                  </a:lnTo>
                  <a:lnTo>
                    <a:pt x="34" y="93"/>
                  </a:lnTo>
                  <a:lnTo>
                    <a:pt x="38" y="93"/>
                  </a:lnTo>
                  <a:lnTo>
                    <a:pt x="44" y="93"/>
                  </a:lnTo>
                  <a:lnTo>
                    <a:pt x="49" y="91"/>
                  </a:lnTo>
                  <a:lnTo>
                    <a:pt x="55" y="87"/>
                  </a:lnTo>
                  <a:lnTo>
                    <a:pt x="59" y="81"/>
                  </a:lnTo>
                  <a:lnTo>
                    <a:pt x="63" y="75"/>
                  </a:lnTo>
                  <a:lnTo>
                    <a:pt x="65" y="70"/>
                  </a:lnTo>
                  <a:lnTo>
                    <a:pt x="67" y="62"/>
                  </a:lnTo>
                  <a:lnTo>
                    <a:pt x="67" y="54"/>
                  </a:lnTo>
                  <a:lnTo>
                    <a:pt x="67" y="46"/>
                  </a:lnTo>
                  <a:lnTo>
                    <a:pt x="65" y="39"/>
                  </a:lnTo>
                  <a:lnTo>
                    <a:pt x="63" y="33"/>
                  </a:lnTo>
                  <a:lnTo>
                    <a:pt x="59" y="27"/>
                  </a:lnTo>
                  <a:lnTo>
                    <a:pt x="55" y="22"/>
                  </a:lnTo>
                  <a:lnTo>
                    <a:pt x="49" y="18"/>
                  </a:lnTo>
                  <a:lnTo>
                    <a:pt x="44" y="16"/>
                  </a:lnTo>
                  <a:lnTo>
                    <a:pt x="38" y="16"/>
                  </a:lnTo>
                  <a:lnTo>
                    <a:pt x="34" y="16"/>
                  </a:lnTo>
                  <a:lnTo>
                    <a:pt x="28" y="18"/>
                  </a:lnTo>
                  <a:lnTo>
                    <a:pt x="23" y="22"/>
                  </a:lnTo>
                  <a:lnTo>
                    <a:pt x="19" y="27"/>
                  </a:lnTo>
                  <a:lnTo>
                    <a:pt x="15" y="33"/>
                  </a:lnTo>
                  <a:lnTo>
                    <a:pt x="13" y="39"/>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7" name="Freeform 99"/>
            <p:cNvSpPr>
              <a:spLocks noChangeAspect="1" noEditPoints="1"/>
            </p:cNvSpPr>
            <p:nvPr/>
          </p:nvSpPr>
          <p:spPr bwMode="auto">
            <a:xfrm>
              <a:off x="3604761" y="4356265"/>
              <a:ext cx="32608"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2"/>
                </a:cxn>
                <a:cxn ang="0">
                  <a:pos x="12" y="67"/>
                </a:cxn>
                <a:cxn ang="0">
                  <a:pos x="19" y="81"/>
                </a:cxn>
                <a:cxn ang="0">
                  <a:pos x="27" y="88"/>
                </a:cxn>
                <a:cxn ang="0">
                  <a:pos x="38" y="92"/>
                </a:cxn>
                <a:cxn ang="0">
                  <a:pos x="50" y="88"/>
                </a:cxn>
                <a:cxn ang="0">
                  <a:pos x="60" y="81"/>
                </a:cxn>
                <a:cxn ang="0">
                  <a:pos x="65" y="67"/>
                </a:cxn>
                <a:cxn ang="0">
                  <a:pos x="67" y="52"/>
                </a:cxn>
                <a:cxn ang="0">
                  <a:pos x="65" y="38"/>
                </a:cxn>
                <a:cxn ang="0">
                  <a:pos x="60" y="25"/>
                </a:cxn>
                <a:cxn ang="0">
                  <a:pos x="50" y="15"/>
                </a:cxn>
                <a:cxn ang="0">
                  <a:pos x="38" y="13"/>
                </a:cxn>
                <a:cxn ang="0">
                  <a:pos x="27" y="15"/>
                </a:cxn>
                <a:cxn ang="0">
                  <a:pos x="19" y="25"/>
                </a:cxn>
                <a:cxn ang="0">
                  <a:pos x="12" y="38"/>
                </a:cxn>
                <a:cxn ang="0">
                  <a:pos x="10" y="52"/>
                </a:cxn>
              </a:cxnLst>
              <a:rect l="0" t="0" r="r" b="b"/>
              <a:pathLst>
                <a:path w="77" h="106">
                  <a:moveTo>
                    <a:pt x="0" y="52"/>
                  </a:moveTo>
                  <a:lnTo>
                    <a:pt x="0" y="42"/>
                  </a:lnTo>
                  <a:lnTo>
                    <a:pt x="2" y="33"/>
                  </a:lnTo>
                  <a:lnTo>
                    <a:pt x="6" y="23"/>
                  </a:lnTo>
                  <a:lnTo>
                    <a:pt x="12" y="15"/>
                  </a:lnTo>
                  <a:lnTo>
                    <a:pt x="17" y="8"/>
                  </a:lnTo>
                  <a:lnTo>
                    <a:pt x="23" y="4"/>
                  </a:lnTo>
                  <a:lnTo>
                    <a:pt x="31" y="0"/>
                  </a:lnTo>
                  <a:lnTo>
                    <a:pt x="38" y="0"/>
                  </a:lnTo>
                  <a:lnTo>
                    <a:pt x="46" y="0"/>
                  </a:lnTo>
                  <a:lnTo>
                    <a:pt x="54" y="4"/>
                  </a:lnTo>
                  <a:lnTo>
                    <a:pt x="60" y="8"/>
                  </a:lnTo>
                  <a:lnTo>
                    <a:pt x="67" y="15"/>
                  </a:lnTo>
                  <a:lnTo>
                    <a:pt x="71" y="23"/>
                  </a:lnTo>
                  <a:lnTo>
                    <a:pt x="75" y="33"/>
                  </a:lnTo>
                  <a:lnTo>
                    <a:pt x="77" y="42"/>
                  </a:lnTo>
                  <a:lnTo>
                    <a:pt x="77" y="52"/>
                  </a:lnTo>
                  <a:lnTo>
                    <a:pt x="77" y="63"/>
                  </a:lnTo>
                  <a:lnTo>
                    <a:pt x="75" y="73"/>
                  </a:lnTo>
                  <a:lnTo>
                    <a:pt x="71" y="83"/>
                  </a:lnTo>
                  <a:lnTo>
                    <a:pt x="67"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2"/>
                  </a:lnTo>
                  <a:close/>
                  <a:moveTo>
                    <a:pt x="10" y="52"/>
                  </a:moveTo>
                  <a:lnTo>
                    <a:pt x="12" y="60"/>
                  </a:lnTo>
                  <a:lnTo>
                    <a:pt x="12" y="67"/>
                  </a:lnTo>
                  <a:lnTo>
                    <a:pt x="15" y="75"/>
                  </a:lnTo>
                  <a:lnTo>
                    <a:pt x="19" y="81"/>
                  </a:lnTo>
                  <a:lnTo>
                    <a:pt x="23" y="85"/>
                  </a:lnTo>
                  <a:lnTo>
                    <a:pt x="27" y="88"/>
                  </a:lnTo>
                  <a:lnTo>
                    <a:pt x="33" y="90"/>
                  </a:lnTo>
                  <a:lnTo>
                    <a:pt x="38" y="92"/>
                  </a:lnTo>
                  <a:lnTo>
                    <a:pt x="44" y="90"/>
                  </a:lnTo>
                  <a:lnTo>
                    <a:pt x="50" y="88"/>
                  </a:lnTo>
                  <a:lnTo>
                    <a:pt x="54" y="85"/>
                  </a:lnTo>
                  <a:lnTo>
                    <a:pt x="60" y="81"/>
                  </a:lnTo>
                  <a:lnTo>
                    <a:pt x="63" y="75"/>
                  </a:lnTo>
                  <a:lnTo>
                    <a:pt x="65" y="67"/>
                  </a:lnTo>
                  <a:lnTo>
                    <a:pt x="67" y="60"/>
                  </a:lnTo>
                  <a:lnTo>
                    <a:pt x="67" y="52"/>
                  </a:lnTo>
                  <a:lnTo>
                    <a:pt x="67" y="44"/>
                  </a:lnTo>
                  <a:lnTo>
                    <a:pt x="65" y="38"/>
                  </a:lnTo>
                  <a:lnTo>
                    <a:pt x="63" y="31"/>
                  </a:lnTo>
                  <a:lnTo>
                    <a:pt x="60"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8" name="Freeform 100"/>
            <p:cNvSpPr>
              <a:spLocks noChangeAspect="1" noEditPoints="1"/>
            </p:cNvSpPr>
            <p:nvPr/>
          </p:nvSpPr>
          <p:spPr bwMode="auto">
            <a:xfrm>
              <a:off x="3955121" y="2949280"/>
              <a:ext cx="32608" cy="39348"/>
            </a:xfrm>
            <a:custGeom>
              <a:avLst/>
              <a:gdLst/>
              <a:ahLst/>
              <a:cxnLst>
                <a:cxn ang="0">
                  <a:pos x="2" y="42"/>
                </a:cxn>
                <a:cxn ang="0">
                  <a:pos x="6" y="23"/>
                </a:cxn>
                <a:cxn ang="0">
                  <a:pos x="17" y="7"/>
                </a:cxn>
                <a:cxn ang="0">
                  <a:pos x="31" y="0"/>
                </a:cxn>
                <a:cxn ang="0">
                  <a:pos x="46" y="0"/>
                </a:cxn>
                <a:cxn ang="0">
                  <a:pos x="61" y="7"/>
                </a:cxn>
                <a:cxn ang="0">
                  <a:pos x="71" y="23"/>
                </a:cxn>
                <a:cxn ang="0">
                  <a:pos x="77" y="42"/>
                </a:cxn>
                <a:cxn ang="0">
                  <a:pos x="77" y="63"/>
                </a:cxn>
                <a:cxn ang="0">
                  <a:pos x="71" y="82"/>
                </a:cxn>
                <a:cxn ang="0">
                  <a:pos x="61" y="98"/>
                </a:cxn>
                <a:cxn ang="0">
                  <a:pos x="46" y="105"/>
                </a:cxn>
                <a:cxn ang="0">
                  <a:pos x="31" y="105"/>
                </a:cxn>
                <a:cxn ang="0">
                  <a:pos x="17" y="98"/>
                </a:cxn>
                <a:cxn ang="0">
                  <a:pos x="6" y="82"/>
                </a:cxn>
                <a:cxn ang="0">
                  <a:pos x="2" y="63"/>
                </a:cxn>
                <a:cxn ang="0">
                  <a:pos x="12"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2" y="54"/>
                </a:cxn>
              </a:cxnLst>
              <a:rect l="0" t="0" r="r" b="b"/>
              <a:pathLst>
                <a:path w="79" h="105">
                  <a:moveTo>
                    <a:pt x="0" y="54"/>
                  </a:moveTo>
                  <a:lnTo>
                    <a:pt x="2" y="42"/>
                  </a:lnTo>
                  <a:lnTo>
                    <a:pt x="4" y="32"/>
                  </a:lnTo>
                  <a:lnTo>
                    <a:pt x="6" y="23"/>
                  </a:lnTo>
                  <a:lnTo>
                    <a:pt x="12" y="15"/>
                  </a:lnTo>
                  <a:lnTo>
                    <a:pt x="17" y="7"/>
                  </a:lnTo>
                  <a:lnTo>
                    <a:pt x="25" y="4"/>
                  </a:lnTo>
                  <a:lnTo>
                    <a:pt x="31" y="0"/>
                  </a:lnTo>
                  <a:lnTo>
                    <a:pt x="38" y="0"/>
                  </a:lnTo>
                  <a:lnTo>
                    <a:pt x="46" y="0"/>
                  </a:lnTo>
                  <a:lnTo>
                    <a:pt x="54" y="4"/>
                  </a:lnTo>
                  <a:lnTo>
                    <a:pt x="61" y="7"/>
                  </a:lnTo>
                  <a:lnTo>
                    <a:pt x="67" y="15"/>
                  </a:lnTo>
                  <a:lnTo>
                    <a:pt x="71" y="23"/>
                  </a:lnTo>
                  <a:lnTo>
                    <a:pt x="75" y="32"/>
                  </a:lnTo>
                  <a:lnTo>
                    <a:pt x="77" y="42"/>
                  </a:lnTo>
                  <a:lnTo>
                    <a:pt x="79" y="54"/>
                  </a:lnTo>
                  <a:lnTo>
                    <a:pt x="77" y="63"/>
                  </a:lnTo>
                  <a:lnTo>
                    <a:pt x="75" y="73"/>
                  </a:lnTo>
                  <a:lnTo>
                    <a:pt x="71" y="82"/>
                  </a:lnTo>
                  <a:lnTo>
                    <a:pt x="67" y="90"/>
                  </a:lnTo>
                  <a:lnTo>
                    <a:pt x="61" y="98"/>
                  </a:lnTo>
                  <a:lnTo>
                    <a:pt x="54" y="102"/>
                  </a:lnTo>
                  <a:lnTo>
                    <a:pt x="46" y="105"/>
                  </a:lnTo>
                  <a:lnTo>
                    <a:pt x="38" y="105"/>
                  </a:lnTo>
                  <a:lnTo>
                    <a:pt x="31" y="105"/>
                  </a:lnTo>
                  <a:lnTo>
                    <a:pt x="25" y="102"/>
                  </a:lnTo>
                  <a:lnTo>
                    <a:pt x="17" y="98"/>
                  </a:lnTo>
                  <a:lnTo>
                    <a:pt x="12" y="90"/>
                  </a:lnTo>
                  <a:lnTo>
                    <a:pt x="6" y="82"/>
                  </a:lnTo>
                  <a:lnTo>
                    <a:pt x="4" y="73"/>
                  </a:lnTo>
                  <a:lnTo>
                    <a:pt x="2" y="63"/>
                  </a:lnTo>
                  <a:lnTo>
                    <a:pt x="0" y="54"/>
                  </a:lnTo>
                  <a:close/>
                  <a:moveTo>
                    <a:pt x="12" y="54"/>
                  </a:moveTo>
                  <a:lnTo>
                    <a:pt x="12" y="61"/>
                  </a:lnTo>
                  <a:lnTo>
                    <a:pt x="13" y="67"/>
                  </a:lnTo>
                  <a:lnTo>
                    <a:pt x="15" y="75"/>
                  </a:lnTo>
                  <a:lnTo>
                    <a:pt x="19" y="80"/>
                  </a:lnTo>
                  <a:lnTo>
                    <a:pt x="23" y="84"/>
                  </a:lnTo>
                  <a:lnTo>
                    <a:pt x="29" y="88"/>
                  </a:lnTo>
                  <a:lnTo>
                    <a:pt x="33" y="92"/>
                  </a:lnTo>
                  <a:lnTo>
                    <a:pt x="38" y="92"/>
                  </a:lnTo>
                  <a:lnTo>
                    <a:pt x="44" y="92"/>
                  </a:lnTo>
                  <a:lnTo>
                    <a:pt x="50" y="88"/>
                  </a:lnTo>
                  <a:lnTo>
                    <a:pt x="56" y="84"/>
                  </a:lnTo>
                  <a:lnTo>
                    <a:pt x="59" y="80"/>
                  </a:lnTo>
                  <a:lnTo>
                    <a:pt x="63" y="75"/>
                  </a:lnTo>
                  <a:lnTo>
                    <a:pt x="65" y="67"/>
                  </a:lnTo>
                  <a:lnTo>
                    <a:pt x="67" y="61"/>
                  </a:lnTo>
                  <a:lnTo>
                    <a:pt x="67" y="54"/>
                  </a:lnTo>
                  <a:lnTo>
                    <a:pt x="67" y="46"/>
                  </a:lnTo>
                  <a:lnTo>
                    <a:pt x="65" y="38"/>
                  </a:lnTo>
                  <a:lnTo>
                    <a:pt x="63" y="30"/>
                  </a:lnTo>
                  <a:lnTo>
                    <a:pt x="59" y="25"/>
                  </a:lnTo>
                  <a:lnTo>
                    <a:pt x="56" y="21"/>
                  </a:lnTo>
                  <a:lnTo>
                    <a:pt x="50" y="17"/>
                  </a:lnTo>
                  <a:lnTo>
                    <a:pt x="44" y="15"/>
                  </a:lnTo>
                  <a:lnTo>
                    <a:pt x="38" y="13"/>
                  </a:lnTo>
                  <a:lnTo>
                    <a:pt x="33" y="15"/>
                  </a:lnTo>
                  <a:lnTo>
                    <a:pt x="29" y="17"/>
                  </a:lnTo>
                  <a:lnTo>
                    <a:pt x="23" y="21"/>
                  </a:lnTo>
                  <a:lnTo>
                    <a:pt x="19" y="25"/>
                  </a:lnTo>
                  <a:lnTo>
                    <a:pt x="15" y="30"/>
                  </a:lnTo>
                  <a:lnTo>
                    <a:pt x="13"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69" name="Freeform 101"/>
            <p:cNvSpPr>
              <a:spLocks noChangeAspect="1"/>
            </p:cNvSpPr>
            <p:nvPr/>
          </p:nvSpPr>
          <p:spPr bwMode="auto">
            <a:xfrm>
              <a:off x="3881455" y="2949276"/>
              <a:ext cx="32608" cy="40286"/>
            </a:xfrm>
            <a:custGeom>
              <a:avLst/>
              <a:gdLst/>
              <a:ahLst/>
              <a:cxnLst>
                <a:cxn ang="0">
                  <a:pos x="0" y="52"/>
                </a:cxn>
                <a:cxn ang="0">
                  <a:pos x="0" y="42"/>
                </a:cxn>
                <a:cxn ang="0">
                  <a:pos x="1" y="32"/>
                </a:cxn>
                <a:cxn ang="0">
                  <a:pos x="5" y="23"/>
                </a:cxn>
                <a:cxn ang="0">
                  <a:pos x="11" y="15"/>
                </a:cxn>
                <a:cxn ang="0">
                  <a:pos x="17" y="7"/>
                </a:cxn>
                <a:cxn ang="0">
                  <a:pos x="23" y="4"/>
                </a:cxn>
                <a:cxn ang="0">
                  <a:pos x="30" y="0"/>
                </a:cxn>
                <a:cxn ang="0">
                  <a:pos x="38" y="0"/>
                </a:cxn>
                <a:cxn ang="0">
                  <a:pos x="46" y="0"/>
                </a:cxn>
                <a:cxn ang="0">
                  <a:pos x="53" y="4"/>
                </a:cxn>
                <a:cxn ang="0">
                  <a:pos x="59" y="7"/>
                </a:cxn>
                <a:cxn ang="0">
                  <a:pos x="67" y="15"/>
                </a:cxn>
                <a:cxn ang="0">
                  <a:pos x="71" y="23"/>
                </a:cxn>
                <a:cxn ang="0">
                  <a:pos x="74" y="32"/>
                </a:cxn>
                <a:cxn ang="0">
                  <a:pos x="76" y="42"/>
                </a:cxn>
                <a:cxn ang="0">
                  <a:pos x="76" y="52"/>
                </a:cxn>
                <a:cxn ang="0">
                  <a:pos x="76" y="63"/>
                </a:cxn>
                <a:cxn ang="0">
                  <a:pos x="74" y="73"/>
                </a:cxn>
                <a:cxn ang="0">
                  <a:pos x="71" y="82"/>
                </a:cxn>
                <a:cxn ang="0">
                  <a:pos x="67" y="90"/>
                </a:cxn>
                <a:cxn ang="0">
                  <a:pos x="59" y="96"/>
                </a:cxn>
                <a:cxn ang="0">
                  <a:pos x="53" y="102"/>
                </a:cxn>
                <a:cxn ang="0">
                  <a:pos x="46" y="105"/>
                </a:cxn>
                <a:cxn ang="0">
                  <a:pos x="38" y="105"/>
                </a:cxn>
                <a:cxn ang="0">
                  <a:pos x="30" y="105"/>
                </a:cxn>
                <a:cxn ang="0">
                  <a:pos x="23" y="102"/>
                </a:cxn>
                <a:cxn ang="0">
                  <a:pos x="17" y="96"/>
                </a:cxn>
                <a:cxn ang="0">
                  <a:pos x="11" y="90"/>
                </a:cxn>
                <a:cxn ang="0">
                  <a:pos x="5" y="82"/>
                </a:cxn>
                <a:cxn ang="0">
                  <a:pos x="1" y="73"/>
                </a:cxn>
                <a:cxn ang="0">
                  <a:pos x="0" y="63"/>
                </a:cxn>
                <a:cxn ang="0">
                  <a:pos x="0" y="52"/>
                </a:cxn>
              </a:cxnLst>
              <a:rect l="0" t="0" r="r" b="b"/>
              <a:pathLst>
                <a:path w="76" h="105">
                  <a:moveTo>
                    <a:pt x="0" y="52"/>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2"/>
                  </a:lnTo>
                  <a:lnTo>
                    <a:pt x="76" y="63"/>
                  </a:lnTo>
                  <a:lnTo>
                    <a:pt x="74" y="73"/>
                  </a:lnTo>
                  <a:lnTo>
                    <a:pt x="71" y="82"/>
                  </a:lnTo>
                  <a:lnTo>
                    <a:pt x="67" y="90"/>
                  </a:lnTo>
                  <a:lnTo>
                    <a:pt x="59" y="96"/>
                  </a:lnTo>
                  <a:lnTo>
                    <a:pt x="53" y="102"/>
                  </a:lnTo>
                  <a:lnTo>
                    <a:pt x="46" y="105"/>
                  </a:lnTo>
                  <a:lnTo>
                    <a:pt x="38" y="105"/>
                  </a:lnTo>
                  <a:lnTo>
                    <a:pt x="30" y="105"/>
                  </a:lnTo>
                  <a:lnTo>
                    <a:pt x="23" y="102"/>
                  </a:lnTo>
                  <a:lnTo>
                    <a:pt x="17" y="96"/>
                  </a:lnTo>
                  <a:lnTo>
                    <a:pt x="11" y="90"/>
                  </a:lnTo>
                  <a:lnTo>
                    <a:pt x="5" y="82"/>
                  </a:lnTo>
                  <a:lnTo>
                    <a:pt x="1"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70" name="Freeform 102"/>
            <p:cNvSpPr>
              <a:spLocks noChangeAspect="1"/>
            </p:cNvSpPr>
            <p:nvPr/>
          </p:nvSpPr>
          <p:spPr bwMode="auto">
            <a:xfrm>
              <a:off x="3843724" y="2947573"/>
              <a:ext cx="32608" cy="40286"/>
            </a:xfrm>
            <a:custGeom>
              <a:avLst/>
              <a:gdLst/>
              <a:ahLst/>
              <a:cxnLst>
                <a:cxn ang="0">
                  <a:pos x="0" y="54"/>
                </a:cxn>
                <a:cxn ang="0">
                  <a:pos x="0" y="42"/>
                </a:cxn>
                <a:cxn ang="0">
                  <a:pos x="2" y="32"/>
                </a:cxn>
                <a:cxn ang="0">
                  <a:pos x="6" y="25"/>
                </a:cxn>
                <a:cxn ang="0">
                  <a:pos x="10" y="15"/>
                </a:cxn>
                <a:cxn ang="0">
                  <a:pos x="18" y="9"/>
                </a:cxn>
                <a:cxn ang="0">
                  <a:pos x="23" y="4"/>
                </a:cxn>
                <a:cxn ang="0">
                  <a:pos x="31" y="2"/>
                </a:cxn>
                <a:cxn ang="0">
                  <a:pos x="39" y="0"/>
                </a:cxn>
                <a:cxn ang="0">
                  <a:pos x="46" y="2"/>
                </a:cxn>
                <a:cxn ang="0">
                  <a:pos x="54" y="4"/>
                </a:cxn>
                <a:cxn ang="0">
                  <a:pos x="60" y="9"/>
                </a:cxn>
                <a:cxn ang="0">
                  <a:pos x="66" y="15"/>
                </a:cxn>
                <a:cxn ang="0">
                  <a:pos x="71" y="25"/>
                </a:cxn>
                <a:cxn ang="0">
                  <a:pos x="75" y="32"/>
                </a:cxn>
                <a:cxn ang="0">
                  <a:pos x="77" y="42"/>
                </a:cxn>
                <a:cxn ang="0">
                  <a:pos x="77" y="54"/>
                </a:cxn>
                <a:cxn ang="0">
                  <a:pos x="77" y="63"/>
                </a:cxn>
                <a:cxn ang="0">
                  <a:pos x="75" y="75"/>
                </a:cxn>
                <a:cxn ang="0">
                  <a:pos x="71" y="82"/>
                </a:cxn>
                <a:cxn ang="0">
                  <a:pos x="66" y="92"/>
                </a:cxn>
                <a:cxn ang="0">
                  <a:pos x="60" y="98"/>
                </a:cxn>
                <a:cxn ang="0">
                  <a:pos x="54" y="104"/>
                </a:cxn>
                <a:cxn ang="0">
                  <a:pos x="46" y="106"/>
                </a:cxn>
                <a:cxn ang="0">
                  <a:pos x="39" y="107"/>
                </a:cxn>
                <a:cxn ang="0">
                  <a:pos x="31" y="106"/>
                </a:cxn>
                <a:cxn ang="0">
                  <a:pos x="23" y="104"/>
                </a:cxn>
                <a:cxn ang="0">
                  <a:pos x="18" y="98"/>
                </a:cxn>
                <a:cxn ang="0">
                  <a:pos x="10" y="92"/>
                </a:cxn>
                <a:cxn ang="0">
                  <a:pos x="6" y="82"/>
                </a:cxn>
                <a:cxn ang="0">
                  <a:pos x="2" y="75"/>
                </a:cxn>
                <a:cxn ang="0">
                  <a:pos x="0" y="63"/>
                </a:cxn>
                <a:cxn ang="0">
                  <a:pos x="0" y="54"/>
                </a:cxn>
              </a:cxnLst>
              <a:rect l="0" t="0" r="r" b="b"/>
              <a:pathLst>
                <a:path w="77" h="107">
                  <a:moveTo>
                    <a:pt x="0" y="54"/>
                  </a:moveTo>
                  <a:lnTo>
                    <a:pt x="0" y="42"/>
                  </a:lnTo>
                  <a:lnTo>
                    <a:pt x="2" y="32"/>
                  </a:lnTo>
                  <a:lnTo>
                    <a:pt x="6" y="25"/>
                  </a:lnTo>
                  <a:lnTo>
                    <a:pt x="10" y="15"/>
                  </a:lnTo>
                  <a:lnTo>
                    <a:pt x="18" y="9"/>
                  </a:lnTo>
                  <a:lnTo>
                    <a:pt x="23" y="4"/>
                  </a:lnTo>
                  <a:lnTo>
                    <a:pt x="31" y="2"/>
                  </a:lnTo>
                  <a:lnTo>
                    <a:pt x="39" y="0"/>
                  </a:lnTo>
                  <a:lnTo>
                    <a:pt x="46" y="2"/>
                  </a:lnTo>
                  <a:lnTo>
                    <a:pt x="54" y="4"/>
                  </a:lnTo>
                  <a:lnTo>
                    <a:pt x="60" y="9"/>
                  </a:lnTo>
                  <a:lnTo>
                    <a:pt x="66" y="15"/>
                  </a:lnTo>
                  <a:lnTo>
                    <a:pt x="71" y="25"/>
                  </a:lnTo>
                  <a:lnTo>
                    <a:pt x="75" y="32"/>
                  </a:lnTo>
                  <a:lnTo>
                    <a:pt x="77" y="42"/>
                  </a:lnTo>
                  <a:lnTo>
                    <a:pt x="77" y="54"/>
                  </a:lnTo>
                  <a:lnTo>
                    <a:pt x="77" y="63"/>
                  </a:lnTo>
                  <a:lnTo>
                    <a:pt x="75" y="75"/>
                  </a:lnTo>
                  <a:lnTo>
                    <a:pt x="71" y="82"/>
                  </a:lnTo>
                  <a:lnTo>
                    <a:pt x="66" y="92"/>
                  </a:lnTo>
                  <a:lnTo>
                    <a:pt x="60" y="98"/>
                  </a:lnTo>
                  <a:lnTo>
                    <a:pt x="54" y="104"/>
                  </a:lnTo>
                  <a:lnTo>
                    <a:pt x="46" y="106"/>
                  </a:lnTo>
                  <a:lnTo>
                    <a:pt x="39" y="107"/>
                  </a:lnTo>
                  <a:lnTo>
                    <a:pt x="31" y="106"/>
                  </a:lnTo>
                  <a:lnTo>
                    <a:pt x="23" y="104"/>
                  </a:lnTo>
                  <a:lnTo>
                    <a:pt x="18" y="98"/>
                  </a:lnTo>
                  <a:lnTo>
                    <a:pt x="10" y="92"/>
                  </a:lnTo>
                  <a:lnTo>
                    <a:pt x="6" y="82"/>
                  </a:lnTo>
                  <a:lnTo>
                    <a:pt x="2" y="75"/>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71" name="Freeform 103"/>
            <p:cNvSpPr>
              <a:spLocks noChangeAspect="1"/>
            </p:cNvSpPr>
            <p:nvPr/>
          </p:nvSpPr>
          <p:spPr bwMode="auto">
            <a:xfrm>
              <a:off x="3809587" y="2949276"/>
              <a:ext cx="32608" cy="40286"/>
            </a:xfrm>
            <a:custGeom>
              <a:avLst/>
              <a:gdLst/>
              <a:ahLst/>
              <a:cxnLst>
                <a:cxn ang="0">
                  <a:pos x="0" y="53"/>
                </a:cxn>
                <a:cxn ang="0">
                  <a:pos x="2" y="44"/>
                </a:cxn>
                <a:cxn ang="0">
                  <a:pos x="4" y="32"/>
                </a:cxn>
                <a:cxn ang="0">
                  <a:pos x="8" y="25"/>
                </a:cxn>
                <a:cxn ang="0">
                  <a:pos x="11" y="17"/>
                </a:cxn>
                <a:cxn ang="0">
                  <a:pos x="17" y="9"/>
                </a:cxn>
                <a:cxn ang="0">
                  <a:pos x="25" y="5"/>
                </a:cxn>
                <a:cxn ang="0">
                  <a:pos x="32" y="2"/>
                </a:cxn>
                <a:cxn ang="0">
                  <a:pos x="40" y="0"/>
                </a:cxn>
                <a:cxn ang="0">
                  <a:pos x="48" y="2"/>
                </a:cxn>
                <a:cxn ang="0">
                  <a:pos x="55" y="5"/>
                </a:cxn>
                <a:cxn ang="0">
                  <a:pos x="61" y="9"/>
                </a:cxn>
                <a:cxn ang="0">
                  <a:pos x="67" y="17"/>
                </a:cxn>
                <a:cxn ang="0">
                  <a:pos x="73" y="25"/>
                </a:cxn>
                <a:cxn ang="0">
                  <a:pos x="77" y="32"/>
                </a:cxn>
                <a:cxn ang="0">
                  <a:pos x="79" y="44"/>
                </a:cxn>
                <a:cxn ang="0">
                  <a:pos x="79" y="53"/>
                </a:cxn>
                <a:cxn ang="0">
                  <a:pos x="79" y="65"/>
                </a:cxn>
                <a:cxn ang="0">
                  <a:pos x="77" y="75"/>
                </a:cxn>
                <a:cxn ang="0">
                  <a:pos x="73" y="82"/>
                </a:cxn>
                <a:cxn ang="0">
                  <a:pos x="67" y="92"/>
                </a:cxn>
                <a:cxn ang="0">
                  <a:pos x="61" y="98"/>
                </a:cxn>
                <a:cxn ang="0">
                  <a:pos x="55" y="103"/>
                </a:cxn>
                <a:cxn ang="0">
                  <a:pos x="48" y="105"/>
                </a:cxn>
                <a:cxn ang="0">
                  <a:pos x="40" y="107"/>
                </a:cxn>
                <a:cxn ang="0">
                  <a:pos x="32" y="105"/>
                </a:cxn>
                <a:cxn ang="0">
                  <a:pos x="25" y="103"/>
                </a:cxn>
                <a:cxn ang="0">
                  <a:pos x="17" y="98"/>
                </a:cxn>
                <a:cxn ang="0">
                  <a:pos x="11" y="92"/>
                </a:cxn>
                <a:cxn ang="0">
                  <a:pos x="8" y="82"/>
                </a:cxn>
                <a:cxn ang="0">
                  <a:pos x="4" y="75"/>
                </a:cxn>
                <a:cxn ang="0">
                  <a:pos x="2" y="65"/>
                </a:cxn>
                <a:cxn ang="0">
                  <a:pos x="0" y="53"/>
                </a:cxn>
              </a:cxnLst>
              <a:rect l="0" t="0" r="r" b="b"/>
              <a:pathLst>
                <a:path w="79" h="107">
                  <a:moveTo>
                    <a:pt x="0" y="53"/>
                  </a:moveTo>
                  <a:lnTo>
                    <a:pt x="2" y="44"/>
                  </a:lnTo>
                  <a:lnTo>
                    <a:pt x="4" y="32"/>
                  </a:lnTo>
                  <a:lnTo>
                    <a:pt x="8" y="25"/>
                  </a:lnTo>
                  <a:lnTo>
                    <a:pt x="11" y="17"/>
                  </a:lnTo>
                  <a:lnTo>
                    <a:pt x="17" y="9"/>
                  </a:lnTo>
                  <a:lnTo>
                    <a:pt x="25" y="5"/>
                  </a:lnTo>
                  <a:lnTo>
                    <a:pt x="32" y="2"/>
                  </a:lnTo>
                  <a:lnTo>
                    <a:pt x="40" y="0"/>
                  </a:lnTo>
                  <a:lnTo>
                    <a:pt x="48" y="2"/>
                  </a:lnTo>
                  <a:lnTo>
                    <a:pt x="55" y="5"/>
                  </a:lnTo>
                  <a:lnTo>
                    <a:pt x="61" y="9"/>
                  </a:lnTo>
                  <a:lnTo>
                    <a:pt x="67" y="17"/>
                  </a:lnTo>
                  <a:lnTo>
                    <a:pt x="73" y="25"/>
                  </a:lnTo>
                  <a:lnTo>
                    <a:pt x="77" y="32"/>
                  </a:lnTo>
                  <a:lnTo>
                    <a:pt x="79" y="44"/>
                  </a:lnTo>
                  <a:lnTo>
                    <a:pt x="79" y="53"/>
                  </a:lnTo>
                  <a:lnTo>
                    <a:pt x="79" y="65"/>
                  </a:lnTo>
                  <a:lnTo>
                    <a:pt x="77" y="75"/>
                  </a:lnTo>
                  <a:lnTo>
                    <a:pt x="73" y="82"/>
                  </a:lnTo>
                  <a:lnTo>
                    <a:pt x="67" y="92"/>
                  </a:lnTo>
                  <a:lnTo>
                    <a:pt x="61" y="98"/>
                  </a:lnTo>
                  <a:lnTo>
                    <a:pt x="55" y="103"/>
                  </a:lnTo>
                  <a:lnTo>
                    <a:pt x="48" y="105"/>
                  </a:lnTo>
                  <a:lnTo>
                    <a:pt x="40" y="107"/>
                  </a:lnTo>
                  <a:lnTo>
                    <a:pt x="32" y="105"/>
                  </a:lnTo>
                  <a:lnTo>
                    <a:pt x="25" y="103"/>
                  </a:lnTo>
                  <a:lnTo>
                    <a:pt x="17" y="98"/>
                  </a:lnTo>
                  <a:lnTo>
                    <a:pt x="11" y="92"/>
                  </a:lnTo>
                  <a:lnTo>
                    <a:pt x="8"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72" name="Freeform 104"/>
            <p:cNvSpPr>
              <a:spLocks noChangeAspect="1"/>
            </p:cNvSpPr>
            <p:nvPr/>
          </p:nvSpPr>
          <p:spPr bwMode="auto">
            <a:xfrm>
              <a:off x="3771856" y="2949276"/>
              <a:ext cx="32608" cy="40286"/>
            </a:xfrm>
            <a:custGeom>
              <a:avLst/>
              <a:gdLst/>
              <a:ahLst/>
              <a:cxnLst>
                <a:cxn ang="0">
                  <a:pos x="0" y="53"/>
                </a:cxn>
                <a:cxn ang="0">
                  <a:pos x="2" y="42"/>
                </a:cxn>
                <a:cxn ang="0">
                  <a:pos x="4" y="32"/>
                </a:cxn>
                <a:cxn ang="0">
                  <a:pos x="8" y="23"/>
                </a:cxn>
                <a:cxn ang="0">
                  <a:pos x="11" y="15"/>
                </a:cxn>
                <a:cxn ang="0">
                  <a:pos x="17" y="9"/>
                </a:cxn>
                <a:cxn ang="0">
                  <a:pos x="25" y="4"/>
                </a:cxn>
                <a:cxn ang="0">
                  <a:pos x="33" y="2"/>
                </a:cxn>
                <a:cxn ang="0">
                  <a:pos x="40" y="0"/>
                </a:cxn>
                <a:cxn ang="0">
                  <a:pos x="48" y="2"/>
                </a:cxn>
                <a:cxn ang="0">
                  <a:pos x="54" y="4"/>
                </a:cxn>
                <a:cxn ang="0">
                  <a:pos x="61" y="9"/>
                </a:cxn>
                <a:cxn ang="0">
                  <a:pos x="67" y="15"/>
                </a:cxn>
                <a:cxn ang="0">
                  <a:pos x="73" y="23"/>
                </a:cxn>
                <a:cxn ang="0">
                  <a:pos x="75" y="32"/>
                </a:cxn>
                <a:cxn ang="0">
                  <a:pos x="79" y="42"/>
                </a:cxn>
                <a:cxn ang="0">
                  <a:pos x="79" y="53"/>
                </a:cxn>
                <a:cxn ang="0">
                  <a:pos x="79" y="63"/>
                </a:cxn>
                <a:cxn ang="0">
                  <a:pos x="75" y="73"/>
                </a:cxn>
                <a:cxn ang="0">
                  <a:pos x="73" y="82"/>
                </a:cxn>
                <a:cxn ang="0">
                  <a:pos x="67" y="90"/>
                </a:cxn>
                <a:cxn ang="0">
                  <a:pos x="61" y="98"/>
                </a:cxn>
                <a:cxn ang="0">
                  <a:pos x="54" y="102"/>
                </a:cxn>
                <a:cxn ang="0">
                  <a:pos x="48" y="105"/>
                </a:cxn>
                <a:cxn ang="0">
                  <a:pos x="40" y="107"/>
                </a:cxn>
                <a:cxn ang="0">
                  <a:pos x="33" y="105"/>
                </a:cxn>
                <a:cxn ang="0">
                  <a:pos x="25" y="102"/>
                </a:cxn>
                <a:cxn ang="0">
                  <a:pos x="17" y="98"/>
                </a:cxn>
                <a:cxn ang="0">
                  <a:pos x="11" y="90"/>
                </a:cxn>
                <a:cxn ang="0">
                  <a:pos x="8" y="82"/>
                </a:cxn>
                <a:cxn ang="0">
                  <a:pos x="4" y="73"/>
                </a:cxn>
                <a:cxn ang="0">
                  <a:pos x="2" y="63"/>
                </a:cxn>
                <a:cxn ang="0">
                  <a:pos x="0" y="53"/>
                </a:cxn>
              </a:cxnLst>
              <a:rect l="0" t="0" r="r" b="b"/>
              <a:pathLst>
                <a:path w="79" h="107">
                  <a:moveTo>
                    <a:pt x="0" y="53"/>
                  </a:moveTo>
                  <a:lnTo>
                    <a:pt x="2" y="42"/>
                  </a:lnTo>
                  <a:lnTo>
                    <a:pt x="4" y="32"/>
                  </a:lnTo>
                  <a:lnTo>
                    <a:pt x="8" y="23"/>
                  </a:lnTo>
                  <a:lnTo>
                    <a:pt x="11" y="15"/>
                  </a:lnTo>
                  <a:lnTo>
                    <a:pt x="17" y="9"/>
                  </a:lnTo>
                  <a:lnTo>
                    <a:pt x="25" y="4"/>
                  </a:lnTo>
                  <a:lnTo>
                    <a:pt x="33" y="2"/>
                  </a:lnTo>
                  <a:lnTo>
                    <a:pt x="40" y="0"/>
                  </a:lnTo>
                  <a:lnTo>
                    <a:pt x="48" y="2"/>
                  </a:lnTo>
                  <a:lnTo>
                    <a:pt x="54" y="4"/>
                  </a:lnTo>
                  <a:lnTo>
                    <a:pt x="61" y="9"/>
                  </a:lnTo>
                  <a:lnTo>
                    <a:pt x="67" y="15"/>
                  </a:lnTo>
                  <a:lnTo>
                    <a:pt x="73" y="23"/>
                  </a:lnTo>
                  <a:lnTo>
                    <a:pt x="75" y="32"/>
                  </a:lnTo>
                  <a:lnTo>
                    <a:pt x="79" y="42"/>
                  </a:lnTo>
                  <a:lnTo>
                    <a:pt x="79" y="53"/>
                  </a:lnTo>
                  <a:lnTo>
                    <a:pt x="79" y="63"/>
                  </a:lnTo>
                  <a:lnTo>
                    <a:pt x="75" y="73"/>
                  </a:lnTo>
                  <a:lnTo>
                    <a:pt x="73" y="82"/>
                  </a:lnTo>
                  <a:lnTo>
                    <a:pt x="67" y="90"/>
                  </a:lnTo>
                  <a:lnTo>
                    <a:pt x="61" y="98"/>
                  </a:lnTo>
                  <a:lnTo>
                    <a:pt x="54" y="102"/>
                  </a:lnTo>
                  <a:lnTo>
                    <a:pt x="48" y="105"/>
                  </a:lnTo>
                  <a:lnTo>
                    <a:pt x="40" y="107"/>
                  </a:lnTo>
                  <a:lnTo>
                    <a:pt x="33" y="105"/>
                  </a:lnTo>
                  <a:lnTo>
                    <a:pt x="25" y="102"/>
                  </a:lnTo>
                  <a:lnTo>
                    <a:pt x="17" y="98"/>
                  </a:lnTo>
                  <a:lnTo>
                    <a:pt x="11"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58473" name="Freeform 105"/>
            <p:cNvSpPr>
              <a:spLocks noChangeAspect="1"/>
            </p:cNvSpPr>
            <p:nvPr/>
          </p:nvSpPr>
          <p:spPr bwMode="auto">
            <a:xfrm>
              <a:off x="3698190" y="2949276"/>
              <a:ext cx="32608" cy="40286"/>
            </a:xfrm>
            <a:custGeom>
              <a:avLst/>
              <a:gdLst/>
              <a:ahLst/>
              <a:cxnLst>
                <a:cxn ang="0">
                  <a:pos x="0" y="53"/>
                </a:cxn>
                <a:cxn ang="0">
                  <a:pos x="2" y="44"/>
                </a:cxn>
                <a:cxn ang="0">
                  <a:pos x="4" y="34"/>
                </a:cxn>
                <a:cxn ang="0">
                  <a:pos x="8" y="25"/>
                </a:cxn>
                <a:cxn ang="0">
                  <a:pos x="12" y="17"/>
                </a:cxn>
                <a:cxn ang="0">
                  <a:pos x="18" y="9"/>
                </a:cxn>
                <a:cxn ang="0">
                  <a:pos x="25" y="5"/>
                </a:cxn>
                <a:cxn ang="0">
                  <a:pos x="31" y="2"/>
                </a:cxn>
                <a:cxn ang="0">
                  <a:pos x="41" y="0"/>
                </a:cxn>
                <a:cxn ang="0">
                  <a:pos x="48" y="2"/>
                </a:cxn>
                <a:cxn ang="0">
                  <a:pos x="54" y="5"/>
                </a:cxn>
                <a:cxn ang="0">
                  <a:pos x="62" y="9"/>
                </a:cxn>
                <a:cxn ang="0">
                  <a:pos x="68" y="17"/>
                </a:cxn>
                <a:cxn ang="0">
                  <a:pos x="73" y="25"/>
                </a:cxn>
                <a:cxn ang="0">
                  <a:pos x="75" y="34"/>
                </a:cxn>
                <a:cxn ang="0">
                  <a:pos x="77" y="44"/>
                </a:cxn>
                <a:cxn ang="0">
                  <a:pos x="79" y="53"/>
                </a:cxn>
                <a:cxn ang="0">
                  <a:pos x="77" y="65"/>
                </a:cxn>
                <a:cxn ang="0">
                  <a:pos x="75" y="75"/>
                </a:cxn>
                <a:cxn ang="0">
                  <a:pos x="73" y="84"/>
                </a:cxn>
                <a:cxn ang="0">
                  <a:pos x="68" y="92"/>
                </a:cxn>
                <a:cxn ang="0">
                  <a:pos x="62" y="98"/>
                </a:cxn>
                <a:cxn ang="0">
                  <a:pos x="54" y="103"/>
                </a:cxn>
                <a:cxn ang="0">
                  <a:pos x="48" y="105"/>
                </a:cxn>
                <a:cxn ang="0">
                  <a:pos x="41" y="107"/>
                </a:cxn>
                <a:cxn ang="0">
                  <a:pos x="31" y="105"/>
                </a:cxn>
                <a:cxn ang="0">
                  <a:pos x="25" y="103"/>
                </a:cxn>
                <a:cxn ang="0">
                  <a:pos x="18" y="98"/>
                </a:cxn>
                <a:cxn ang="0">
                  <a:pos x="12" y="92"/>
                </a:cxn>
                <a:cxn ang="0">
                  <a:pos x="8" y="84"/>
                </a:cxn>
                <a:cxn ang="0">
                  <a:pos x="4" y="75"/>
                </a:cxn>
                <a:cxn ang="0">
                  <a:pos x="2" y="65"/>
                </a:cxn>
                <a:cxn ang="0">
                  <a:pos x="0" y="53"/>
                </a:cxn>
              </a:cxnLst>
              <a:rect l="0" t="0" r="r" b="b"/>
              <a:pathLst>
                <a:path w="79" h="107">
                  <a:moveTo>
                    <a:pt x="0" y="53"/>
                  </a:moveTo>
                  <a:lnTo>
                    <a:pt x="2" y="44"/>
                  </a:lnTo>
                  <a:lnTo>
                    <a:pt x="4" y="34"/>
                  </a:lnTo>
                  <a:lnTo>
                    <a:pt x="8" y="25"/>
                  </a:lnTo>
                  <a:lnTo>
                    <a:pt x="12" y="17"/>
                  </a:lnTo>
                  <a:lnTo>
                    <a:pt x="18" y="9"/>
                  </a:lnTo>
                  <a:lnTo>
                    <a:pt x="25" y="5"/>
                  </a:lnTo>
                  <a:lnTo>
                    <a:pt x="31" y="2"/>
                  </a:lnTo>
                  <a:lnTo>
                    <a:pt x="41" y="0"/>
                  </a:lnTo>
                  <a:lnTo>
                    <a:pt x="48" y="2"/>
                  </a:lnTo>
                  <a:lnTo>
                    <a:pt x="54" y="5"/>
                  </a:lnTo>
                  <a:lnTo>
                    <a:pt x="62" y="9"/>
                  </a:lnTo>
                  <a:lnTo>
                    <a:pt x="68" y="17"/>
                  </a:lnTo>
                  <a:lnTo>
                    <a:pt x="73" y="25"/>
                  </a:lnTo>
                  <a:lnTo>
                    <a:pt x="75" y="34"/>
                  </a:lnTo>
                  <a:lnTo>
                    <a:pt x="77" y="44"/>
                  </a:lnTo>
                  <a:lnTo>
                    <a:pt x="79" y="53"/>
                  </a:lnTo>
                  <a:lnTo>
                    <a:pt x="77" y="65"/>
                  </a:lnTo>
                  <a:lnTo>
                    <a:pt x="75" y="75"/>
                  </a:lnTo>
                  <a:lnTo>
                    <a:pt x="73" y="84"/>
                  </a:lnTo>
                  <a:lnTo>
                    <a:pt x="68" y="92"/>
                  </a:lnTo>
                  <a:lnTo>
                    <a:pt x="62" y="98"/>
                  </a:lnTo>
                  <a:lnTo>
                    <a:pt x="54" y="103"/>
                  </a:lnTo>
                  <a:lnTo>
                    <a:pt x="48" y="105"/>
                  </a:lnTo>
                  <a:lnTo>
                    <a:pt x="41" y="107"/>
                  </a:lnTo>
                  <a:lnTo>
                    <a:pt x="31" y="105"/>
                  </a:lnTo>
                  <a:lnTo>
                    <a:pt x="25" y="103"/>
                  </a:lnTo>
                  <a:lnTo>
                    <a:pt x="18" y="98"/>
                  </a:lnTo>
                  <a:lnTo>
                    <a:pt x="12" y="92"/>
                  </a:lnTo>
                  <a:lnTo>
                    <a:pt x="8" y="84"/>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grpSp>
      <p:sp>
        <p:nvSpPr>
          <p:cNvPr id="58476" name="Text Box 108"/>
          <p:cNvSpPr txBox="1">
            <a:spLocks noChangeArrowheads="1"/>
          </p:cNvSpPr>
          <p:nvPr/>
        </p:nvSpPr>
        <p:spPr bwMode="auto">
          <a:xfrm>
            <a:off x="0" y="76200"/>
            <a:ext cx="5740802" cy="677108"/>
          </a:xfrm>
          <a:prstGeom prst="rect">
            <a:avLst/>
          </a:prstGeom>
          <a:noFill/>
          <a:ln w="9525">
            <a:noFill/>
            <a:miter lim="800000"/>
            <a:headEnd/>
            <a:tailEnd/>
          </a:ln>
          <a:effectLst/>
        </p:spPr>
        <p:txBody>
          <a:bodyPr wrap="none">
            <a:spAutoFit/>
          </a:bodyPr>
          <a:lstStyle/>
          <a:p>
            <a:pPr fontAlgn="base">
              <a:spcBef>
                <a:spcPct val="0"/>
              </a:spcBef>
              <a:spcAft>
                <a:spcPct val="0"/>
              </a:spcAft>
            </a:pPr>
            <a:r>
              <a:rPr lang="en-US" sz="2000" b="1" dirty="0" smtClean="0">
                <a:solidFill>
                  <a:srgbClr val="FFFF00"/>
                </a:solidFill>
              </a:rPr>
              <a:t>GLOBEC August 2000 CCS Mesoscale cruise</a:t>
            </a:r>
            <a:r>
              <a:rPr lang="en-US" dirty="0" smtClean="0">
                <a:solidFill>
                  <a:srgbClr val="FFFF00"/>
                </a:solidFill>
              </a:rPr>
              <a:t> </a:t>
            </a:r>
          </a:p>
          <a:p>
            <a:pPr fontAlgn="base">
              <a:spcBef>
                <a:spcPct val="0"/>
              </a:spcBef>
              <a:spcAft>
                <a:spcPct val="0"/>
              </a:spcAft>
            </a:pPr>
            <a:r>
              <a:rPr lang="en-US" dirty="0" smtClean="0">
                <a:solidFill>
                  <a:srgbClr val="FFFF00"/>
                </a:solidFill>
              </a:rPr>
              <a:t>Satellite SST :</a:t>
            </a:r>
            <a:endParaRPr lang="en-US" dirty="0">
              <a:solidFill>
                <a:srgbClr val="FFFF00"/>
              </a:solidFill>
            </a:endParaRPr>
          </a:p>
        </p:txBody>
      </p:sp>
      <p:pic>
        <p:nvPicPr>
          <p:cNvPr id="90" name="Picture 16" descr="Julie washes codend 1"/>
          <p:cNvPicPr>
            <a:picLocks noChangeAspect="1" noChangeArrowheads="1"/>
          </p:cNvPicPr>
          <p:nvPr/>
        </p:nvPicPr>
        <p:blipFill>
          <a:blip r:embed="rId4" cstate="print"/>
          <a:srcRect r="16667" b="11111"/>
          <a:stretch>
            <a:fillRect/>
          </a:stretch>
        </p:blipFill>
        <p:spPr bwMode="auto">
          <a:xfrm>
            <a:off x="7467600" y="5638800"/>
            <a:ext cx="1524000" cy="1219200"/>
          </a:xfrm>
          <a:prstGeom prst="rect">
            <a:avLst/>
          </a:prstGeom>
          <a:noFill/>
        </p:spPr>
      </p:pic>
      <p:pic>
        <p:nvPicPr>
          <p:cNvPr id="91" name="Picture 10" descr="MOCHNESS"/>
          <p:cNvPicPr>
            <a:picLocks noChangeAspect="1" noChangeArrowheads="1"/>
          </p:cNvPicPr>
          <p:nvPr/>
        </p:nvPicPr>
        <p:blipFill>
          <a:blip r:embed="rId5" cstate="print"/>
          <a:srcRect/>
          <a:stretch>
            <a:fillRect/>
          </a:stretch>
        </p:blipFill>
        <p:spPr bwMode="auto">
          <a:xfrm>
            <a:off x="7329488" y="2590800"/>
            <a:ext cx="1662112" cy="2209800"/>
          </a:xfrm>
          <a:prstGeom prst="rect">
            <a:avLst/>
          </a:prstGeom>
          <a:noFill/>
        </p:spPr>
      </p:pic>
      <p:grpSp>
        <p:nvGrpSpPr>
          <p:cNvPr id="92" name="Group 13"/>
          <p:cNvGrpSpPr>
            <a:grpSpLocks/>
          </p:cNvGrpSpPr>
          <p:nvPr/>
        </p:nvGrpSpPr>
        <p:grpSpPr bwMode="auto">
          <a:xfrm>
            <a:off x="6477000" y="361950"/>
            <a:ext cx="2511425" cy="1436688"/>
            <a:chOff x="4320" y="96"/>
            <a:chExt cx="1344" cy="772"/>
          </a:xfrm>
        </p:grpSpPr>
        <p:pic>
          <p:nvPicPr>
            <p:cNvPr id="93" name="Picture 11" descr="NuHorizon02"/>
            <p:cNvPicPr>
              <a:picLocks noChangeAspect="1" noChangeArrowheads="1"/>
            </p:cNvPicPr>
            <p:nvPr/>
          </p:nvPicPr>
          <p:blipFill>
            <a:blip r:embed="rId6" cstate="print"/>
            <a:srcRect b="23404"/>
            <a:stretch>
              <a:fillRect/>
            </a:stretch>
          </p:blipFill>
          <p:spPr bwMode="auto">
            <a:xfrm>
              <a:off x="4320" y="96"/>
              <a:ext cx="1344" cy="772"/>
            </a:xfrm>
            <a:prstGeom prst="rect">
              <a:avLst/>
            </a:prstGeom>
            <a:noFill/>
          </p:spPr>
        </p:pic>
        <p:sp>
          <p:nvSpPr>
            <p:cNvPr id="94" name="Text Box 12"/>
            <p:cNvSpPr txBox="1">
              <a:spLocks noChangeArrowheads="1"/>
            </p:cNvSpPr>
            <p:nvPr/>
          </p:nvSpPr>
          <p:spPr bwMode="auto">
            <a:xfrm>
              <a:off x="4999" y="720"/>
              <a:ext cx="623" cy="131"/>
            </a:xfrm>
            <a:prstGeom prst="rect">
              <a:avLst/>
            </a:prstGeom>
            <a:noFill/>
            <a:ln w="0" algn="ctr">
              <a:noFill/>
              <a:miter lim="800000"/>
              <a:headEnd/>
              <a:tailEnd/>
            </a:ln>
            <a:effectLst/>
          </p:spPr>
          <p:txBody>
            <a:bodyPr wrap="none">
              <a:spAutoFit/>
            </a:bodyPr>
            <a:lstStyle/>
            <a:p>
              <a:r>
                <a:rPr lang="en-US" sz="1000" b="1"/>
                <a:t>RV New Horizon</a:t>
              </a:r>
            </a:p>
          </p:txBody>
        </p:sp>
      </p:grpSp>
      <p:pic>
        <p:nvPicPr>
          <p:cNvPr id="95" name="Picture 14" descr="Julie with Ver net overboard"/>
          <p:cNvPicPr>
            <a:picLocks noChangeAspect="1" noChangeArrowheads="1"/>
          </p:cNvPicPr>
          <p:nvPr/>
        </p:nvPicPr>
        <p:blipFill>
          <a:blip r:embed="rId7" cstate="print"/>
          <a:srcRect/>
          <a:stretch>
            <a:fillRect/>
          </a:stretch>
        </p:blipFill>
        <p:spPr bwMode="auto">
          <a:xfrm>
            <a:off x="5943600" y="1600200"/>
            <a:ext cx="1905000" cy="1428750"/>
          </a:xfrm>
          <a:prstGeom prst="rect">
            <a:avLst/>
          </a:prstGeom>
          <a:noFill/>
        </p:spPr>
      </p:pic>
      <p:pic>
        <p:nvPicPr>
          <p:cNvPr id="96" name="Picture 7" descr="CTD"/>
          <p:cNvPicPr>
            <a:picLocks noChangeAspect="1" noChangeArrowheads="1"/>
          </p:cNvPicPr>
          <p:nvPr/>
        </p:nvPicPr>
        <p:blipFill>
          <a:blip r:embed="rId8" cstate="print"/>
          <a:srcRect l="8824" r="8824" b="11357"/>
          <a:stretch>
            <a:fillRect/>
          </a:stretch>
        </p:blipFill>
        <p:spPr bwMode="auto">
          <a:xfrm>
            <a:off x="5715000" y="4267200"/>
            <a:ext cx="1981200" cy="141605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596" name="Text Box 364"/>
          <p:cNvSpPr txBox="1">
            <a:spLocks noChangeArrowheads="1"/>
          </p:cNvSpPr>
          <p:nvPr/>
        </p:nvSpPr>
        <p:spPr bwMode="auto">
          <a:xfrm>
            <a:off x="1524610" y="228600"/>
            <a:ext cx="5750292" cy="769441"/>
          </a:xfrm>
          <a:prstGeom prst="rect">
            <a:avLst/>
          </a:prstGeom>
          <a:noFill/>
          <a:ln w="9525">
            <a:noFill/>
            <a:miter lim="800000"/>
            <a:headEnd/>
            <a:tailEnd/>
          </a:ln>
          <a:effectLst/>
        </p:spPr>
        <p:txBody>
          <a:bodyPr wrap="none">
            <a:spAutoFit/>
          </a:bodyPr>
          <a:lstStyle/>
          <a:p>
            <a:pPr algn="ctr" eaLnBrk="0" fontAlgn="base" hangingPunct="0">
              <a:spcBef>
                <a:spcPct val="0"/>
              </a:spcBef>
              <a:spcAft>
                <a:spcPct val="0"/>
              </a:spcAft>
            </a:pPr>
            <a:r>
              <a:rPr lang="en-US" sz="2400" b="1" dirty="0" smtClean="0">
                <a:solidFill>
                  <a:srgbClr val="FFFF00"/>
                </a:solidFill>
              </a:rPr>
              <a:t>August 2000</a:t>
            </a:r>
            <a:endParaRPr lang="en-US" sz="2000" b="1" dirty="0" smtClean="0">
              <a:solidFill>
                <a:srgbClr val="FFFF00"/>
              </a:solidFill>
            </a:endParaRPr>
          </a:p>
          <a:p>
            <a:pPr algn="ctr" eaLnBrk="0" fontAlgn="base" hangingPunct="0">
              <a:spcBef>
                <a:spcPct val="0"/>
              </a:spcBef>
              <a:spcAft>
                <a:spcPct val="0"/>
              </a:spcAft>
            </a:pPr>
            <a:r>
              <a:rPr lang="en-US" sz="2000" b="1" dirty="0" smtClean="0">
                <a:solidFill>
                  <a:srgbClr val="FFFF00"/>
                </a:solidFill>
              </a:rPr>
              <a:t>Strong physical control of biological patterns</a:t>
            </a:r>
          </a:p>
        </p:txBody>
      </p:sp>
      <p:sp>
        <p:nvSpPr>
          <p:cNvPr id="2617" name="Rectangle 2616"/>
          <p:cNvSpPr/>
          <p:nvPr/>
        </p:nvSpPr>
        <p:spPr bwMode="auto">
          <a:xfrm>
            <a:off x="1087345" y="2203722"/>
            <a:ext cx="2177143" cy="3326055"/>
          </a:xfrm>
          <a:prstGeom prst="rect">
            <a:avLst/>
          </a:prstGeom>
          <a:solidFill>
            <a:schemeClr val="bg1">
              <a:lumMod val="95000"/>
            </a:schemeClr>
          </a:solidFill>
          <a:ln w="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26939" name="Line 3707"/>
          <p:cNvSpPr>
            <a:spLocks noChangeShapeType="1"/>
          </p:cNvSpPr>
          <p:nvPr/>
        </p:nvSpPr>
        <p:spPr bwMode="auto">
          <a:xfrm flipV="1">
            <a:off x="3559877" y="2213171"/>
            <a:ext cx="2061" cy="3329204"/>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0" name="Line 3708"/>
          <p:cNvSpPr>
            <a:spLocks noChangeShapeType="1"/>
          </p:cNvSpPr>
          <p:nvPr/>
        </p:nvSpPr>
        <p:spPr bwMode="auto">
          <a:xfrm>
            <a:off x="3559877" y="5284102"/>
            <a:ext cx="41234"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1" name="Line 3709"/>
          <p:cNvSpPr>
            <a:spLocks noChangeShapeType="1"/>
          </p:cNvSpPr>
          <p:nvPr/>
        </p:nvSpPr>
        <p:spPr bwMode="auto">
          <a:xfrm>
            <a:off x="3559877" y="477543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2" name="Line 3710"/>
          <p:cNvSpPr>
            <a:spLocks noChangeShapeType="1"/>
          </p:cNvSpPr>
          <p:nvPr/>
        </p:nvSpPr>
        <p:spPr bwMode="auto">
          <a:xfrm>
            <a:off x="3559877" y="4262033"/>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3" name="Line 3711"/>
          <p:cNvSpPr>
            <a:spLocks noChangeShapeType="1"/>
          </p:cNvSpPr>
          <p:nvPr/>
        </p:nvSpPr>
        <p:spPr bwMode="auto">
          <a:xfrm>
            <a:off x="3559877" y="3750211"/>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4" name="Line 3712"/>
          <p:cNvSpPr>
            <a:spLocks noChangeShapeType="1"/>
          </p:cNvSpPr>
          <p:nvPr/>
        </p:nvSpPr>
        <p:spPr bwMode="auto">
          <a:xfrm>
            <a:off x="3559877" y="323839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5" name="Line 3713"/>
          <p:cNvSpPr>
            <a:spLocks noChangeShapeType="1"/>
          </p:cNvSpPr>
          <p:nvPr/>
        </p:nvSpPr>
        <p:spPr bwMode="auto">
          <a:xfrm>
            <a:off x="3559877" y="2726567"/>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7" name="Line 3715"/>
          <p:cNvSpPr>
            <a:spLocks noChangeShapeType="1"/>
          </p:cNvSpPr>
          <p:nvPr/>
        </p:nvSpPr>
        <p:spPr bwMode="auto">
          <a:xfrm>
            <a:off x="3559877" y="5184887"/>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8" name="Line 3716"/>
          <p:cNvSpPr>
            <a:spLocks noChangeShapeType="1"/>
          </p:cNvSpPr>
          <p:nvPr/>
        </p:nvSpPr>
        <p:spPr bwMode="auto">
          <a:xfrm>
            <a:off x="3559877" y="508252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49" name="Line 3717"/>
          <p:cNvSpPr>
            <a:spLocks noChangeShapeType="1"/>
          </p:cNvSpPr>
          <p:nvPr/>
        </p:nvSpPr>
        <p:spPr bwMode="auto">
          <a:xfrm>
            <a:off x="3559877" y="497858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0" name="Line 3718"/>
          <p:cNvSpPr>
            <a:spLocks noChangeShapeType="1"/>
          </p:cNvSpPr>
          <p:nvPr/>
        </p:nvSpPr>
        <p:spPr bwMode="auto">
          <a:xfrm>
            <a:off x="3559877" y="487622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1" name="Line 3719"/>
          <p:cNvSpPr>
            <a:spLocks noChangeShapeType="1"/>
          </p:cNvSpPr>
          <p:nvPr/>
        </p:nvSpPr>
        <p:spPr bwMode="auto">
          <a:xfrm>
            <a:off x="3559877" y="4669915"/>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2" name="Line 3720"/>
          <p:cNvSpPr>
            <a:spLocks noChangeShapeType="1"/>
          </p:cNvSpPr>
          <p:nvPr/>
        </p:nvSpPr>
        <p:spPr bwMode="auto">
          <a:xfrm>
            <a:off x="3559877" y="456912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3" name="Line 3721"/>
          <p:cNvSpPr>
            <a:spLocks noChangeShapeType="1"/>
          </p:cNvSpPr>
          <p:nvPr/>
        </p:nvSpPr>
        <p:spPr bwMode="auto">
          <a:xfrm>
            <a:off x="3559877" y="446833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4" name="Line 3722"/>
          <p:cNvSpPr>
            <a:spLocks noChangeShapeType="1"/>
          </p:cNvSpPr>
          <p:nvPr/>
        </p:nvSpPr>
        <p:spPr bwMode="auto">
          <a:xfrm>
            <a:off x="3559877" y="4364397"/>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5" name="Line 3723"/>
          <p:cNvSpPr>
            <a:spLocks noChangeShapeType="1"/>
          </p:cNvSpPr>
          <p:nvPr/>
        </p:nvSpPr>
        <p:spPr bwMode="auto">
          <a:xfrm>
            <a:off x="3559877" y="4159668"/>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6" name="Line 3724"/>
          <p:cNvSpPr>
            <a:spLocks noChangeShapeType="1"/>
          </p:cNvSpPr>
          <p:nvPr/>
        </p:nvSpPr>
        <p:spPr bwMode="auto">
          <a:xfrm>
            <a:off x="3559877" y="4057305"/>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7" name="Line 3725"/>
          <p:cNvSpPr>
            <a:spLocks noChangeShapeType="1"/>
          </p:cNvSpPr>
          <p:nvPr/>
        </p:nvSpPr>
        <p:spPr bwMode="auto">
          <a:xfrm>
            <a:off x="3559877" y="395494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8" name="Line 3726"/>
          <p:cNvSpPr>
            <a:spLocks noChangeShapeType="1"/>
          </p:cNvSpPr>
          <p:nvPr/>
        </p:nvSpPr>
        <p:spPr bwMode="auto">
          <a:xfrm>
            <a:off x="3559877" y="385257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59" name="Line 3727"/>
          <p:cNvSpPr>
            <a:spLocks noChangeShapeType="1"/>
          </p:cNvSpPr>
          <p:nvPr/>
        </p:nvSpPr>
        <p:spPr bwMode="auto">
          <a:xfrm>
            <a:off x="3559877" y="364627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0" name="Line 3728"/>
          <p:cNvSpPr>
            <a:spLocks noChangeShapeType="1"/>
          </p:cNvSpPr>
          <p:nvPr/>
        </p:nvSpPr>
        <p:spPr bwMode="auto">
          <a:xfrm>
            <a:off x="3559877" y="354548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1" name="Line 3729"/>
          <p:cNvSpPr>
            <a:spLocks noChangeShapeType="1"/>
          </p:cNvSpPr>
          <p:nvPr/>
        </p:nvSpPr>
        <p:spPr bwMode="auto">
          <a:xfrm>
            <a:off x="3559877" y="3443118"/>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2" name="Line 3730"/>
          <p:cNvSpPr>
            <a:spLocks noChangeShapeType="1"/>
          </p:cNvSpPr>
          <p:nvPr/>
        </p:nvSpPr>
        <p:spPr bwMode="auto">
          <a:xfrm>
            <a:off x="3559877" y="334075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3" name="Line 3731"/>
          <p:cNvSpPr>
            <a:spLocks noChangeShapeType="1"/>
          </p:cNvSpPr>
          <p:nvPr/>
        </p:nvSpPr>
        <p:spPr bwMode="auto">
          <a:xfrm>
            <a:off x="3559877" y="3134450"/>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4" name="Line 3732"/>
          <p:cNvSpPr>
            <a:spLocks noChangeShapeType="1"/>
          </p:cNvSpPr>
          <p:nvPr/>
        </p:nvSpPr>
        <p:spPr bwMode="auto">
          <a:xfrm>
            <a:off x="3559877" y="3033661"/>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5" name="Line 3733"/>
          <p:cNvSpPr>
            <a:spLocks noChangeShapeType="1"/>
          </p:cNvSpPr>
          <p:nvPr/>
        </p:nvSpPr>
        <p:spPr bwMode="auto">
          <a:xfrm>
            <a:off x="3559877" y="2932871"/>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6" name="Line 3734"/>
          <p:cNvSpPr>
            <a:spLocks noChangeShapeType="1"/>
          </p:cNvSpPr>
          <p:nvPr/>
        </p:nvSpPr>
        <p:spPr bwMode="auto">
          <a:xfrm>
            <a:off x="3559877" y="2827357"/>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7" name="Line 3735"/>
          <p:cNvSpPr>
            <a:spLocks noChangeShapeType="1"/>
          </p:cNvSpPr>
          <p:nvPr/>
        </p:nvSpPr>
        <p:spPr bwMode="auto">
          <a:xfrm>
            <a:off x="3559877" y="262420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8" name="Line 3736"/>
          <p:cNvSpPr>
            <a:spLocks noChangeShapeType="1"/>
          </p:cNvSpPr>
          <p:nvPr/>
        </p:nvSpPr>
        <p:spPr bwMode="auto">
          <a:xfrm>
            <a:off x="3559877" y="2520264"/>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69" name="Line 3737"/>
          <p:cNvSpPr>
            <a:spLocks noChangeShapeType="1"/>
          </p:cNvSpPr>
          <p:nvPr/>
        </p:nvSpPr>
        <p:spPr bwMode="auto">
          <a:xfrm>
            <a:off x="3559877" y="2419475"/>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76" name="Line 3744"/>
          <p:cNvSpPr>
            <a:spLocks noChangeShapeType="1"/>
          </p:cNvSpPr>
          <p:nvPr/>
        </p:nvSpPr>
        <p:spPr bwMode="auto">
          <a:xfrm flipV="1">
            <a:off x="3559877" y="2213171"/>
            <a:ext cx="2061" cy="3329204"/>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77" name="Line 3745"/>
          <p:cNvSpPr>
            <a:spLocks noChangeShapeType="1"/>
          </p:cNvSpPr>
          <p:nvPr/>
        </p:nvSpPr>
        <p:spPr bwMode="auto">
          <a:xfrm>
            <a:off x="3559877" y="5284102"/>
            <a:ext cx="41234"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78" name="Line 3746"/>
          <p:cNvSpPr>
            <a:spLocks noChangeShapeType="1"/>
          </p:cNvSpPr>
          <p:nvPr/>
        </p:nvSpPr>
        <p:spPr bwMode="auto">
          <a:xfrm>
            <a:off x="3559877" y="477543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79" name="Line 3747"/>
          <p:cNvSpPr>
            <a:spLocks noChangeShapeType="1"/>
          </p:cNvSpPr>
          <p:nvPr/>
        </p:nvSpPr>
        <p:spPr bwMode="auto">
          <a:xfrm>
            <a:off x="3559877" y="4262033"/>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0" name="Line 3748"/>
          <p:cNvSpPr>
            <a:spLocks noChangeShapeType="1"/>
          </p:cNvSpPr>
          <p:nvPr/>
        </p:nvSpPr>
        <p:spPr bwMode="auto">
          <a:xfrm>
            <a:off x="3559877" y="3750211"/>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1" name="Line 3749"/>
          <p:cNvSpPr>
            <a:spLocks noChangeShapeType="1"/>
          </p:cNvSpPr>
          <p:nvPr/>
        </p:nvSpPr>
        <p:spPr bwMode="auto">
          <a:xfrm>
            <a:off x="3559877" y="323839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2" name="Line 3750"/>
          <p:cNvSpPr>
            <a:spLocks noChangeShapeType="1"/>
          </p:cNvSpPr>
          <p:nvPr/>
        </p:nvSpPr>
        <p:spPr bwMode="auto">
          <a:xfrm>
            <a:off x="3559877" y="2726567"/>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4" name="Line 3752"/>
          <p:cNvSpPr>
            <a:spLocks noChangeShapeType="1"/>
          </p:cNvSpPr>
          <p:nvPr/>
        </p:nvSpPr>
        <p:spPr bwMode="auto">
          <a:xfrm>
            <a:off x="3559877" y="5184887"/>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5" name="Line 3753"/>
          <p:cNvSpPr>
            <a:spLocks noChangeShapeType="1"/>
          </p:cNvSpPr>
          <p:nvPr/>
        </p:nvSpPr>
        <p:spPr bwMode="auto">
          <a:xfrm>
            <a:off x="3559877" y="508252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6" name="Line 3754"/>
          <p:cNvSpPr>
            <a:spLocks noChangeShapeType="1"/>
          </p:cNvSpPr>
          <p:nvPr/>
        </p:nvSpPr>
        <p:spPr bwMode="auto">
          <a:xfrm>
            <a:off x="3559877" y="497858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7" name="Line 3755"/>
          <p:cNvSpPr>
            <a:spLocks noChangeShapeType="1"/>
          </p:cNvSpPr>
          <p:nvPr/>
        </p:nvSpPr>
        <p:spPr bwMode="auto">
          <a:xfrm>
            <a:off x="3559877" y="487622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8" name="Line 3756"/>
          <p:cNvSpPr>
            <a:spLocks noChangeShapeType="1"/>
          </p:cNvSpPr>
          <p:nvPr/>
        </p:nvSpPr>
        <p:spPr bwMode="auto">
          <a:xfrm>
            <a:off x="3559877" y="4669915"/>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89" name="Line 3757"/>
          <p:cNvSpPr>
            <a:spLocks noChangeShapeType="1"/>
          </p:cNvSpPr>
          <p:nvPr/>
        </p:nvSpPr>
        <p:spPr bwMode="auto">
          <a:xfrm>
            <a:off x="3559877" y="456912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0" name="Line 3758"/>
          <p:cNvSpPr>
            <a:spLocks noChangeShapeType="1"/>
          </p:cNvSpPr>
          <p:nvPr/>
        </p:nvSpPr>
        <p:spPr bwMode="auto">
          <a:xfrm>
            <a:off x="3559877" y="446833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1" name="Line 3759"/>
          <p:cNvSpPr>
            <a:spLocks noChangeShapeType="1"/>
          </p:cNvSpPr>
          <p:nvPr/>
        </p:nvSpPr>
        <p:spPr bwMode="auto">
          <a:xfrm>
            <a:off x="3559877" y="4364397"/>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2" name="Line 3760"/>
          <p:cNvSpPr>
            <a:spLocks noChangeShapeType="1"/>
          </p:cNvSpPr>
          <p:nvPr/>
        </p:nvSpPr>
        <p:spPr bwMode="auto">
          <a:xfrm>
            <a:off x="3559877" y="4159668"/>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3" name="Line 3761"/>
          <p:cNvSpPr>
            <a:spLocks noChangeShapeType="1"/>
          </p:cNvSpPr>
          <p:nvPr/>
        </p:nvSpPr>
        <p:spPr bwMode="auto">
          <a:xfrm>
            <a:off x="3559877" y="4057305"/>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4" name="Line 3762"/>
          <p:cNvSpPr>
            <a:spLocks noChangeShapeType="1"/>
          </p:cNvSpPr>
          <p:nvPr/>
        </p:nvSpPr>
        <p:spPr bwMode="auto">
          <a:xfrm>
            <a:off x="3559877" y="395494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5" name="Line 3763"/>
          <p:cNvSpPr>
            <a:spLocks noChangeShapeType="1"/>
          </p:cNvSpPr>
          <p:nvPr/>
        </p:nvSpPr>
        <p:spPr bwMode="auto">
          <a:xfrm>
            <a:off x="3559877" y="385257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6" name="Line 3764"/>
          <p:cNvSpPr>
            <a:spLocks noChangeShapeType="1"/>
          </p:cNvSpPr>
          <p:nvPr/>
        </p:nvSpPr>
        <p:spPr bwMode="auto">
          <a:xfrm>
            <a:off x="3559877" y="364627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7" name="Line 3765"/>
          <p:cNvSpPr>
            <a:spLocks noChangeShapeType="1"/>
          </p:cNvSpPr>
          <p:nvPr/>
        </p:nvSpPr>
        <p:spPr bwMode="auto">
          <a:xfrm>
            <a:off x="3559877" y="354548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8" name="Line 3766"/>
          <p:cNvSpPr>
            <a:spLocks noChangeShapeType="1"/>
          </p:cNvSpPr>
          <p:nvPr/>
        </p:nvSpPr>
        <p:spPr bwMode="auto">
          <a:xfrm>
            <a:off x="3559877" y="3443118"/>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6999" name="Line 3767"/>
          <p:cNvSpPr>
            <a:spLocks noChangeShapeType="1"/>
          </p:cNvSpPr>
          <p:nvPr/>
        </p:nvSpPr>
        <p:spPr bwMode="auto">
          <a:xfrm>
            <a:off x="3559877" y="334075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0" name="Line 3768"/>
          <p:cNvSpPr>
            <a:spLocks noChangeShapeType="1"/>
          </p:cNvSpPr>
          <p:nvPr/>
        </p:nvSpPr>
        <p:spPr bwMode="auto">
          <a:xfrm>
            <a:off x="3559877" y="3134450"/>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1" name="Line 3769"/>
          <p:cNvSpPr>
            <a:spLocks noChangeShapeType="1"/>
          </p:cNvSpPr>
          <p:nvPr/>
        </p:nvSpPr>
        <p:spPr bwMode="auto">
          <a:xfrm>
            <a:off x="3559877" y="3033661"/>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2" name="Line 3770"/>
          <p:cNvSpPr>
            <a:spLocks noChangeShapeType="1"/>
          </p:cNvSpPr>
          <p:nvPr/>
        </p:nvSpPr>
        <p:spPr bwMode="auto">
          <a:xfrm>
            <a:off x="3559877" y="2932871"/>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3" name="Line 3771"/>
          <p:cNvSpPr>
            <a:spLocks noChangeShapeType="1"/>
          </p:cNvSpPr>
          <p:nvPr/>
        </p:nvSpPr>
        <p:spPr bwMode="auto">
          <a:xfrm>
            <a:off x="3559877" y="2827357"/>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4" name="Line 3772"/>
          <p:cNvSpPr>
            <a:spLocks noChangeShapeType="1"/>
          </p:cNvSpPr>
          <p:nvPr/>
        </p:nvSpPr>
        <p:spPr bwMode="auto">
          <a:xfrm>
            <a:off x="3559877" y="262420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5" name="Line 3773"/>
          <p:cNvSpPr>
            <a:spLocks noChangeShapeType="1"/>
          </p:cNvSpPr>
          <p:nvPr/>
        </p:nvSpPr>
        <p:spPr bwMode="auto">
          <a:xfrm>
            <a:off x="3559877" y="2520264"/>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06" name="Line 3774"/>
          <p:cNvSpPr>
            <a:spLocks noChangeShapeType="1"/>
          </p:cNvSpPr>
          <p:nvPr/>
        </p:nvSpPr>
        <p:spPr bwMode="auto">
          <a:xfrm>
            <a:off x="3559877" y="2419475"/>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3" name="Line 3781"/>
          <p:cNvSpPr>
            <a:spLocks noChangeShapeType="1"/>
          </p:cNvSpPr>
          <p:nvPr/>
        </p:nvSpPr>
        <p:spPr bwMode="auto">
          <a:xfrm flipV="1">
            <a:off x="3559877" y="2213171"/>
            <a:ext cx="2061" cy="3329204"/>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4" name="Line 3782"/>
          <p:cNvSpPr>
            <a:spLocks noChangeShapeType="1"/>
          </p:cNvSpPr>
          <p:nvPr/>
        </p:nvSpPr>
        <p:spPr bwMode="auto">
          <a:xfrm>
            <a:off x="3559877" y="5284102"/>
            <a:ext cx="41234"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5" name="Line 3783"/>
          <p:cNvSpPr>
            <a:spLocks noChangeShapeType="1"/>
          </p:cNvSpPr>
          <p:nvPr/>
        </p:nvSpPr>
        <p:spPr bwMode="auto">
          <a:xfrm>
            <a:off x="3559877" y="477543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6" name="Line 3784"/>
          <p:cNvSpPr>
            <a:spLocks noChangeShapeType="1"/>
          </p:cNvSpPr>
          <p:nvPr/>
        </p:nvSpPr>
        <p:spPr bwMode="auto">
          <a:xfrm>
            <a:off x="3559877" y="4262033"/>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7" name="Line 3785"/>
          <p:cNvSpPr>
            <a:spLocks noChangeShapeType="1"/>
          </p:cNvSpPr>
          <p:nvPr/>
        </p:nvSpPr>
        <p:spPr bwMode="auto">
          <a:xfrm>
            <a:off x="3559877" y="3750211"/>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8" name="Line 3786"/>
          <p:cNvSpPr>
            <a:spLocks noChangeShapeType="1"/>
          </p:cNvSpPr>
          <p:nvPr/>
        </p:nvSpPr>
        <p:spPr bwMode="auto">
          <a:xfrm>
            <a:off x="3559877" y="323839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19" name="Line 3787"/>
          <p:cNvSpPr>
            <a:spLocks noChangeShapeType="1"/>
          </p:cNvSpPr>
          <p:nvPr/>
        </p:nvSpPr>
        <p:spPr bwMode="auto">
          <a:xfrm>
            <a:off x="3559877" y="2726567"/>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1" name="Line 3789"/>
          <p:cNvSpPr>
            <a:spLocks noChangeShapeType="1"/>
          </p:cNvSpPr>
          <p:nvPr/>
        </p:nvSpPr>
        <p:spPr bwMode="auto">
          <a:xfrm>
            <a:off x="3559877" y="5184887"/>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2" name="Line 3790"/>
          <p:cNvSpPr>
            <a:spLocks noChangeShapeType="1"/>
          </p:cNvSpPr>
          <p:nvPr/>
        </p:nvSpPr>
        <p:spPr bwMode="auto">
          <a:xfrm>
            <a:off x="3559877" y="508252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3" name="Line 3791"/>
          <p:cNvSpPr>
            <a:spLocks noChangeShapeType="1"/>
          </p:cNvSpPr>
          <p:nvPr/>
        </p:nvSpPr>
        <p:spPr bwMode="auto">
          <a:xfrm>
            <a:off x="3559877" y="497858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4" name="Line 3792"/>
          <p:cNvSpPr>
            <a:spLocks noChangeShapeType="1"/>
          </p:cNvSpPr>
          <p:nvPr/>
        </p:nvSpPr>
        <p:spPr bwMode="auto">
          <a:xfrm>
            <a:off x="3559877" y="487622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5" name="Line 3793"/>
          <p:cNvSpPr>
            <a:spLocks noChangeShapeType="1"/>
          </p:cNvSpPr>
          <p:nvPr/>
        </p:nvSpPr>
        <p:spPr bwMode="auto">
          <a:xfrm>
            <a:off x="3559877" y="4669915"/>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6" name="Line 3794"/>
          <p:cNvSpPr>
            <a:spLocks noChangeShapeType="1"/>
          </p:cNvSpPr>
          <p:nvPr/>
        </p:nvSpPr>
        <p:spPr bwMode="auto">
          <a:xfrm>
            <a:off x="3559877" y="456912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7" name="Line 3795"/>
          <p:cNvSpPr>
            <a:spLocks noChangeShapeType="1"/>
          </p:cNvSpPr>
          <p:nvPr/>
        </p:nvSpPr>
        <p:spPr bwMode="auto">
          <a:xfrm>
            <a:off x="3559877" y="446833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8" name="Line 3796"/>
          <p:cNvSpPr>
            <a:spLocks noChangeShapeType="1"/>
          </p:cNvSpPr>
          <p:nvPr/>
        </p:nvSpPr>
        <p:spPr bwMode="auto">
          <a:xfrm>
            <a:off x="3559877" y="4364397"/>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29" name="Line 3797"/>
          <p:cNvSpPr>
            <a:spLocks noChangeShapeType="1"/>
          </p:cNvSpPr>
          <p:nvPr/>
        </p:nvSpPr>
        <p:spPr bwMode="auto">
          <a:xfrm>
            <a:off x="3559877" y="4159668"/>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0" name="Line 3798"/>
          <p:cNvSpPr>
            <a:spLocks noChangeShapeType="1"/>
          </p:cNvSpPr>
          <p:nvPr/>
        </p:nvSpPr>
        <p:spPr bwMode="auto">
          <a:xfrm>
            <a:off x="3559877" y="4057305"/>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1" name="Line 3799"/>
          <p:cNvSpPr>
            <a:spLocks noChangeShapeType="1"/>
          </p:cNvSpPr>
          <p:nvPr/>
        </p:nvSpPr>
        <p:spPr bwMode="auto">
          <a:xfrm>
            <a:off x="3559877" y="395494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2" name="Line 3800"/>
          <p:cNvSpPr>
            <a:spLocks noChangeShapeType="1"/>
          </p:cNvSpPr>
          <p:nvPr/>
        </p:nvSpPr>
        <p:spPr bwMode="auto">
          <a:xfrm>
            <a:off x="3559877" y="385257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3" name="Line 3801"/>
          <p:cNvSpPr>
            <a:spLocks noChangeShapeType="1"/>
          </p:cNvSpPr>
          <p:nvPr/>
        </p:nvSpPr>
        <p:spPr bwMode="auto">
          <a:xfrm>
            <a:off x="3559877" y="364627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4" name="Line 3802"/>
          <p:cNvSpPr>
            <a:spLocks noChangeShapeType="1"/>
          </p:cNvSpPr>
          <p:nvPr/>
        </p:nvSpPr>
        <p:spPr bwMode="auto">
          <a:xfrm>
            <a:off x="3559877" y="354548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5" name="Line 3803"/>
          <p:cNvSpPr>
            <a:spLocks noChangeShapeType="1"/>
          </p:cNvSpPr>
          <p:nvPr/>
        </p:nvSpPr>
        <p:spPr bwMode="auto">
          <a:xfrm>
            <a:off x="3559877" y="3443118"/>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6" name="Line 3804"/>
          <p:cNvSpPr>
            <a:spLocks noChangeShapeType="1"/>
          </p:cNvSpPr>
          <p:nvPr/>
        </p:nvSpPr>
        <p:spPr bwMode="auto">
          <a:xfrm>
            <a:off x="3559877" y="334075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7" name="Line 3805"/>
          <p:cNvSpPr>
            <a:spLocks noChangeShapeType="1"/>
          </p:cNvSpPr>
          <p:nvPr/>
        </p:nvSpPr>
        <p:spPr bwMode="auto">
          <a:xfrm>
            <a:off x="3559877" y="3134450"/>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8" name="Line 3806"/>
          <p:cNvSpPr>
            <a:spLocks noChangeShapeType="1"/>
          </p:cNvSpPr>
          <p:nvPr/>
        </p:nvSpPr>
        <p:spPr bwMode="auto">
          <a:xfrm>
            <a:off x="3559877" y="3033661"/>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39" name="Line 3807"/>
          <p:cNvSpPr>
            <a:spLocks noChangeShapeType="1"/>
          </p:cNvSpPr>
          <p:nvPr/>
        </p:nvSpPr>
        <p:spPr bwMode="auto">
          <a:xfrm>
            <a:off x="3559877" y="2932871"/>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40" name="Line 3808"/>
          <p:cNvSpPr>
            <a:spLocks noChangeShapeType="1"/>
          </p:cNvSpPr>
          <p:nvPr/>
        </p:nvSpPr>
        <p:spPr bwMode="auto">
          <a:xfrm>
            <a:off x="3559877" y="2827357"/>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41" name="Line 3809"/>
          <p:cNvSpPr>
            <a:spLocks noChangeShapeType="1"/>
          </p:cNvSpPr>
          <p:nvPr/>
        </p:nvSpPr>
        <p:spPr bwMode="auto">
          <a:xfrm>
            <a:off x="3559877" y="262420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42" name="Line 3810"/>
          <p:cNvSpPr>
            <a:spLocks noChangeShapeType="1"/>
          </p:cNvSpPr>
          <p:nvPr/>
        </p:nvSpPr>
        <p:spPr bwMode="auto">
          <a:xfrm>
            <a:off x="3559877" y="2520264"/>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43" name="Line 3811"/>
          <p:cNvSpPr>
            <a:spLocks noChangeShapeType="1"/>
          </p:cNvSpPr>
          <p:nvPr/>
        </p:nvSpPr>
        <p:spPr bwMode="auto">
          <a:xfrm>
            <a:off x="3559877" y="2419475"/>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48" name="Line 3816"/>
          <p:cNvSpPr>
            <a:spLocks noChangeShapeType="1"/>
          </p:cNvSpPr>
          <p:nvPr/>
        </p:nvSpPr>
        <p:spPr bwMode="auto">
          <a:xfrm>
            <a:off x="3543383" y="2203722"/>
            <a:ext cx="2214253" cy="78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1" name="Line 3819"/>
          <p:cNvSpPr>
            <a:spLocks noChangeShapeType="1"/>
          </p:cNvSpPr>
          <p:nvPr/>
        </p:nvSpPr>
        <p:spPr bwMode="auto">
          <a:xfrm flipV="1">
            <a:off x="3559877" y="2213171"/>
            <a:ext cx="2061" cy="3329204"/>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2" name="Line 3820"/>
          <p:cNvSpPr>
            <a:spLocks noChangeShapeType="1"/>
          </p:cNvSpPr>
          <p:nvPr/>
        </p:nvSpPr>
        <p:spPr bwMode="auto">
          <a:xfrm>
            <a:off x="3559877" y="5284102"/>
            <a:ext cx="41234"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3" name="Line 3821"/>
          <p:cNvSpPr>
            <a:spLocks noChangeShapeType="1"/>
          </p:cNvSpPr>
          <p:nvPr/>
        </p:nvSpPr>
        <p:spPr bwMode="auto">
          <a:xfrm>
            <a:off x="3559877" y="477543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4" name="Line 3822"/>
          <p:cNvSpPr>
            <a:spLocks noChangeShapeType="1"/>
          </p:cNvSpPr>
          <p:nvPr/>
        </p:nvSpPr>
        <p:spPr bwMode="auto">
          <a:xfrm>
            <a:off x="3559877" y="4262033"/>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5" name="Line 3823"/>
          <p:cNvSpPr>
            <a:spLocks noChangeShapeType="1"/>
          </p:cNvSpPr>
          <p:nvPr/>
        </p:nvSpPr>
        <p:spPr bwMode="auto">
          <a:xfrm>
            <a:off x="3559877" y="3750211"/>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6" name="Line 3824"/>
          <p:cNvSpPr>
            <a:spLocks noChangeShapeType="1"/>
          </p:cNvSpPr>
          <p:nvPr/>
        </p:nvSpPr>
        <p:spPr bwMode="auto">
          <a:xfrm>
            <a:off x="3559877" y="3238390"/>
            <a:ext cx="41234"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7" name="Line 3825"/>
          <p:cNvSpPr>
            <a:spLocks noChangeShapeType="1"/>
          </p:cNvSpPr>
          <p:nvPr/>
        </p:nvSpPr>
        <p:spPr bwMode="auto">
          <a:xfrm>
            <a:off x="3559877" y="2726567"/>
            <a:ext cx="41234"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59" name="Line 3827"/>
          <p:cNvSpPr>
            <a:spLocks noChangeShapeType="1"/>
          </p:cNvSpPr>
          <p:nvPr/>
        </p:nvSpPr>
        <p:spPr bwMode="auto">
          <a:xfrm>
            <a:off x="3559877" y="5184887"/>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0" name="Line 3828"/>
          <p:cNvSpPr>
            <a:spLocks noChangeShapeType="1"/>
          </p:cNvSpPr>
          <p:nvPr/>
        </p:nvSpPr>
        <p:spPr bwMode="auto">
          <a:xfrm>
            <a:off x="3559877" y="508252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1" name="Line 3829"/>
          <p:cNvSpPr>
            <a:spLocks noChangeShapeType="1"/>
          </p:cNvSpPr>
          <p:nvPr/>
        </p:nvSpPr>
        <p:spPr bwMode="auto">
          <a:xfrm>
            <a:off x="3559877" y="497858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2" name="Line 3830"/>
          <p:cNvSpPr>
            <a:spLocks noChangeShapeType="1"/>
          </p:cNvSpPr>
          <p:nvPr/>
        </p:nvSpPr>
        <p:spPr bwMode="auto">
          <a:xfrm>
            <a:off x="3559877" y="487622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3" name="Line 3831"/>
          <p:cNvSpPr>
            <a:spLocks noChangeShapeType="1"/>
          </p:cNvSpPr>
          <p:nvPr/>
        </p:nvSpPr>
        <p:spPr bwMode="auto">
          <a:xfrm>
            <a:off x="3559877" y="4669915"/>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4" name="Line 3832"/>
          <p:cNvSpPr>
            <a:spLocks noChangeShapeType="1"/>
          </p:cNvSpPr>
          <p:nvPr/>
        </p:nvSpPr>
        <p:spPr bwMode="auto">
          <a:xfrm>
            <a:off x="3559877" y="456912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5" name="Line 3833"/>
          <p:cNvSpPr>
            <a:spLocks noChangeShapeType="1"/>
          </p:cNvSpPr>
          <p:nvPr/>
        </p:nvSpPr>
        <p:spPr bwMode="auto">
          <a:xfrm>
            <a:off x="3559877" y="446833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6" name="Line 3834"/>
          <p:cNvSpPr>
            <a:spLocks noChangeShapeType="1"/>
          </p:cNvSpPr>
          <p:nvPr/>
        </p:nvSpPr>
        <p:spPr bwMode="auto">
          <a:xfrm>
            <a:off x="3559877" y="4364397"/>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7" name="Line 3835"/>
          <p:cNvSpPr>
            <a:spLocks noChangeShapeType="1"/>
          </p:cNvSpPr>
          <p:nvPr/>
        </p:nvSpPr>
        <p:spPr bwMode="auto">
          <a:xfrm>
            <a:off x="3559877" y="4159668"/>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8" name="Line 3836"/>
          <p:cNvSpPr>
            <a:spLocks noChangeShapeType="1"/>
          </p:cNvSpPr>
          <p:nvPr/>
        </p:nvSpPr>
        <p:spPr bwMode="auto">
          <a:xfrm>
            <a:off x="3559877" y="4057305"/>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69" name="Line 3837"/>
          <p:cNvSpPr>
            <a:spLocks noChangeShapeType="1"/>
          </p:cNvSpPr>
          <p:nvPr/>
        </p:nvSpPr>
        <p:spPr bwMode="auto">
          <a:xfrm>
            <a:off x="3559877" y="3954940"/>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0" name="Line 3838"/>
          <p:cNvSpPr>
            <a:spLocks noChangeShapeType="1"/>
          </p:cNvSpPr>
          <p:nvPr/>
        </p:nvSpPr>
        <p:spPr bwMode="auto">
          <a:xfrm>
            <a:off x="3559877" y="3852576"/>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1" name="Line 3839"/>
          <p:cNvSpPr>
            <a:spLocks noChangeShapeType="1"/>
          </p:cNvSpPr>
          <p:nvPr/>
        </p:nvSpPr>
        <p:spPr bwMode="auto">
          <a:xfrm>
            <a:off x="3559877" y="364627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2" name="Line 3840"/>
          <p:cNvSpPr>
            <a:spLocks noChangeShapeType="1"/>
          </p:cNvSpPr>
          <p:nvPr/>
        </p:nvSpPr>
        <p:spPr bwMode="auto">
          <a:xfrm>
            <a:off x="3559877" y="3545482"/>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3" name="Line 3841"/>
          <p:cNvSpPr>
            <a:spLocks noChangeShapeType="1"/>
          </p:cNvSpPr>
          <p:nvPr/>
        </p:nvSpPr>
        <p:spPr bwMode="auto">
          <a:xfrm>
            <a:off x="3559877" y="3443118"/>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4" name="Line 3842"/>
          <p:cNvSpPr>
            <a:spLocks noChangeShapeType="1"/>
          </p:cNvSpPr>
          <p:nvPr/>
        </p:nvSpPr>
        <p:spPr bwMode="auto">
          <a:xfrm>
            <a:off x="3559877" y="3340753"/>
            <a:ext cx="20617" cy="315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5" name="Line 3843"/>
          <p:cNvSpPr>
            <a:spLocks noChangeShapeType="1"/>
          </p:cNvSpPr>
          <p:nvPr/>
        </p:nvSpPr>
        <p:spPr bwMode="auto">
          <a:xfrm>
            <a:off x="3559877" y="3134450"/>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6" name="Line 3844"/>
          <p:cNvSpPr>
            <a:spLocks noChangeShapeType="1"/>
          </p:cNvSpPr>
          <p:nvPr/>
        </p:nvSpPr>
        <p:spPr bwMode="auto">
          <a:xfrm>
            <a:off x="3559877" y="3033661"/>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7" name="Line 3845"/>
          <p:cNvSpPr>
            <a:spLocks noChangeShapeType="1"/>
          </p:cNvSpPr>
          <p:nvPr/>
        </p:nvSpPr>
        <p:spPr bwMode="auto">
          <a:xfrm>
            <a:off x="3559877" y="2932871"/>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8" name="Line 3846"/>
          <p:cNvSpPr>
            <a:spLocks noChangeShapeType="1"/>
          </p:cNvSpPr>
          <p:nvPr/>
        </p:nvSpPr>
        <p:spPr bwMode="auto">
          <a:xfrm>
            <a:off x="3559877" y="2827357"/>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79" name="Line 3847"/>
          <p:cNvSpPr>
            <a:spLocks noChangeShapeType="1"/>
          </p:cNvSpPr>
          <p:nvPr/>
        </p:nvSpPr>
        <p:spPr bwMode="auto">
          <a:xfrm>
            <a:off x="3559877" y="2624203"/>
            <a:ext cx="20617" cy="157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80" name="Line 3848"/>
          <p:cNvSpPr>
            <a:spLocks noChangeShapeType="1"/>
          </p:cNvSpPr>
          <p:nvPr/>
        </p:nvSpPr>
        <p:spPr bwMode="auto">
          <a:xfrm>
            <a:off x="3559877" y="2520264"/>
            <a:ext cx="20617" cy="4725"/>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081" name="Line 3849"/>
          <p:cNvSpPr>
            <a:spLocks noChangeShapeType="1"/>
          </p:cNvSpPr>
          <p:nvPr/>
        </p:nvSpPr>
        <p:spPr bwMode="auto">
          <a:xfrm>
            <a:off x="3559877" y="2419475"/>
            <a:ext cx="20617" cy="0"/>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nvGrpSpPr>
          <p:cNvPr id="3" name="Group 4099"/>
          <p:cNvGrpSpPr>
            <a:grpSpLocks/>
          </p:cNvGrpSpPr>
          <p:nvPr/>
        </p:nvGrpSpPr>
        <p:grpSpPr bwMode="auto">
          <a:xfrm>
            <a:off x="4143334" y="2317110"/>
            <a:ext cx="1216396" cy="3146523"/>
            <a:chOff x="5252" y="1872"/>
            <a:chExt cx="584" cy="1945"/>
          </a:xfrm>
        </p:grpSpPr>
        <p:sp>
          <p:nvSpPr>
            <p:cNvPr id="227332" name="Freeform 4100"/>
            <p:cNvSpPr>
              <a:spLocks/>
            </p:cNvSpPr>
            <p:nvPr/>
          </p:nvSpPr>
          <p:spPr bwMode="auto">
            <a:xfrm>
              <a:off x="5693" y="3247"/>
              <a:ext cx="13" cy="32"/>
            </a:xfrm>
            <a:custGeom>
              <a:avLst/>
              <a:gdLst/>
              <a:ahLst/>
              <a:cxnLst>
                <a:cxn ang="0">
                  <a:pos x="36" y="95"/>
                </a:cxn>
                <a:cxn ang="0">
                  <a:pos x="71" y="47"/>
                </a:cxn>
                <a:cxn ang="0">
                  <a:pos x="36" y="0"/>
                </a:cxn>
                <a:cxn ang="0">
                  <a:pos x="0" y="47"/>
                </a:cxn>
                <a:cxn ang="0">
                  <a:pos x="36" y="95"/>
                </a:cxn>
              </a:cxnLst>
              <a:rect l="0" t="0" r="r" b="b"/>
              <a:pathLst>
                <a:path w="71" h="95">
                  <a:moveTo>
                    <a:pt x="36" y="95"/>
                  </a:moveTo>
                  <a:lnTo>
                    <a:pt x="71"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3" name="Freeform 4101"/>
            <p:cNvSpPr>
              <a:spLocks/>
            </p:cNvSpPr>
            <p:nvPr/>
          </p:nvSpPr>
          <p:spPr bwMode="auto">
            <a:xfrm>
              <a:off x="5677" y="3250"/>
              <a:ext cx="16" cy="31"/>
            </a:xfrm>
            <a:custGeom>
              <a:avLst/>
              <a:gdLst/>
              <a:ahLst/>
              <a:cxnLst>
                <a:cxn ang="0">
                  <a:pos x="36" y="95"/>
                </a:cxn>
                <a:cxn ang="0">
                  <a:pos x="73" y="47"/>
                </a:cxn>
                <a:cxn ang="0">
                  <a:pos x="36" y="0"/>
                </a:cxn>
                <a:cxn ang="0">
                  <a:pos x="0" y="47"/>
                </a:cxn>
                <a:cxn ang="0">
                  <a:pos x="36" y="95"/>
                </a:cxn>
              </a:cxnLst>
              <a:rect l="0" t="0" r="r" b="b"/>
              <a:pathLst>
                <a:path w="73" h="95">
                  <a:moveTo>
                    <a:pt x="36" y="95"/>
                  </a:moveTo>
                  <a:lnTo>
                    <a:pt x="73"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4" name="Freeform 4102"/>
            <p:cNvSpPr>
              <a:spLocks/>
            </p:cNvSpPr>
            <p:nvPr/>
          </p:nvSpPr>
          <p:spPr bwMode="auto">
            <a:xfrm>
              <a:off x="5649" y="3245"/>
              <a:ext cx="13" cy="33"/>
            </a:xfrm>
            <a:custGeom>
              <a:avLst/>
              <a:gdLst/>
              <a:ahLst/>
              <a:cxnLst>
                <a:cxn ang="0">
                  <a:pos x="36" y="95"/>
                </a:cxn>
                <a:cxn ang="0">
                  <a:pos x="73" y="47"/>
                </a:cxn>
                <a:cxn ang="0">
                  <a:pos x="36" y="0"/>
                </a:cxn>
                <a:cxn ang="0">
                  <a:pos x="0" y="47"/>
                </a:cxn>
                <a:cxn ang="0">
                  <a:pos x="36" y="95"/>
                </a:cxn>
              </a:cxnLst>
              <a:rect l="0" t="0" r="r" b="b"/>
              <a:pathLst>
                <a:path w="73" h="95">
                  <a:moveTo>
                    <a:pt x="36" y="95"/>
                  </a:moveTo>
                  <a:lnTo>
                    <a:pt x="73"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5" name="Freeform 4103"/>
            <p:cNvSpPr>
              <a:spLocks/>
            </p:cNvSpPr>
            <p:nvPr/>
          </p:nvSpPr>
          <p:spPr bwMode="auto">
            <a:xfrm>
              <a:off x="5611" y="3245"/>
              <a:ext cx="14" cy="33"/>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6" name="Freeform 4104"/>
            <p:cNvSpPr>
              <a:spLocks/>
            </p:cNvSpPr>
            <p:nvPr/>
          </p:nvSpPr>
          <p:spPr bwMode="auto">
            <a:xfrm>
              <a:off x="5620" y="3159"/>
              <a:ext cx="14" cy="30"/>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7" name="Freeform 4105"/>
            <p:cNvSpPr>
              <a:spLocks/>
            </p:cNvSpPr>
            <p:nvPr/>
          </p:nvSpPr>
          <p:spPr bwMode="auto">
            <a:xfrm>
              <a:off x="5512" y="2248"/>
              <a:ext cx="13" cy="31"/>
            </a:xfrm>
            <a:custGeom>
              <a:avLst/>
              <a:gdLst/>
              <a:ahLst/>
              <a:cxnLst>
                <a:cxn ang="0">
                  <a:pos x="37" y="95"/>
                </a:cxn>
                <a:cxn ang="0">
                  <a:pos x="73" y="48"/>
                </a:cxn>
                <a:cxn ang="0">
                  <a:pos x="37" y="0"/>
                </a:cxn>
                <a:cxn ang="0">
                  <a:pos x="0" y="48"/>
                </a:cxn>
                <a:cxn ang="0">
                  <a:pos x="37" y="95"/>
                </a:cxn>
              </a:cxnLst>
              <a:rect l="0" t="0" r="r" b="b"/>
              <a:pathLst>
                <a:path w="73" h="95">
                  <a:moveTo>
                    <a:pt x="37" y="95"/>
                  </a:moveTo>
                  <a:lnTo>
                    <a:pt x="73" y="48"/>
                  </a:lnTo>
                  <a:lnTo>
                    <a:pt x="37" y="0"/>
                  </a:lnTo>
                  <a:lnTo>
                    <a:pt x="0" y="48"/>
                  </a:lnTo>
                  <a:lnTo>
                    <a:pt x="37"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8" name="Freeform 4106"/>
            <p:cNvSpPr>
              <a:spLocks/>
            </p:cNvSpPr>
            <p:nvPr/>
          </p:nvSpPr>
          <p:spPr bwMode="auto">
            <a:xfrm>
              <a:off x="5792" y="2182"/>
              <a:ext cx="13" cy="32"/>
            </a:xfrm>
            <a:custGeom>
              <a:avLst/>
              <a:gdLst/>
              <a:ahLst/>
              <a:cxnLst>
                <a:cxn ang="0">
                  <a:pos x="36" y="95"/>
                </a:cxn>
                <a:cxn ang="0">
                  <a:pos x="71" y="47"/>
                </a:cxn>
                <a:cxn ang="0">
                  <a:pos x="36" y="0"/>
                </a:cxn>
                <a:cxn ang="0">
                  <a:pos x="0" y="47"/>
                </a:cxn>
                <a:cxn ang="0">
                  <a:pos x="36" y="95"/>
                </a:cxn>
              </a:cxnLst>
              <a:rect l="0" t="0" r="r" b="b"/>
              <a:pathLst>
                <a:path w="71" h="95">
                  <a:moveTo>
                    <a:pt x="36" y="95"/>
                  </a:moveTo>
                  <a:lnTo>
                    <a:pt x="71"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39" name="Freeform 4107"/>
            <p:cNvSpPr>
              <a:spLocks/>
            </p:cNvSpPr>
            <p:nvPr/>
          </p:nvSpPr>
          <p:spPr bwMode="auto">
            <a:xfrm>
              <a:off x="5737" y="2182"/>
              <a:ext cx="13" cy="31"/>
            </a:xfrm>
            <a:custGeom>
              <a:avLst/>
              <a:gdLst/>
              <a:ahLst/>
              <a:cxnLst>
                <a:cxn ang="0">
                  <a:pos x="36" y="94"/>
                </a:cxn>
                <a:cxn ang="0">
                  <a:pos x="72" y="47"/>
                </a:cxn>
                <a:cxn ang="0">
                  <a:pos x="36" y="0"/>
                </a:cxn>
                <a:cxn ang="0">
                  <a:pos x="0" y="47"/>
                </a:cxn>
                <a:cxn ang="0">
                  <a:pos x="36" y="94"/>
                </a:cxn>
              </a:cxnLst>
              <a:rect l="0" t="0" r="r" b="b"/>
              <a:pathLst>
                <a:path w="72" h="94">
                  <a:moveTo>
                    <a:pt x="36" y="94"/>
                  </a:moveTo>
                  <a:lnTo>
                    <a:pt x="72" y="47"/>
                  </a:lnTo>
                  <a:lnTo>
                    <a:pt x="36" y="0"/>
                  </a:lnTo>
                  <a:lnTo>
                    <a:pt x="0" y="47"/>
                  </a:lnTo>
                  <a:lnTo>
                    <a:pt x="36" y="9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0" name="Freeform 4108"/>
            <p:cNvSpPr>
              <a:spLocks/>
            </p:cNvSpPr>
            <p:nvPr/>
          </p:nvSpPr>
          <p:spPr bwMode="auto">
            <a:xfrm>
              <a:off x="5696" y="2182"/>
              <a:ext cx="15" cy="32"/>
            </a:xfrm>
            <a:custGeom>
              <a:avLst/>
              <a:gdLst/>
              <a:ahLst/>
              <a:cxnLst>
                <a:cxn ang="0">
                  <a:pos x="35" y="96"/>
                </a:cxn>
                <a:cxn ang="0">
                  <a:pos x="71" y="49"/>
                </a:cxn>
                <a:cxn ang="0">
                  <a:pos x="35" y="0"/>
                </a:cxn>
                <a:cxn ang="0">
                  <a:pos x="0" y="49"/>
                </a:cxn>
                <a:cxn ang="0">
                  <a:pos x="35" y="96"/>
                </a:cxn>
              </a:cxnLst>
              <a:rect l="0" t="0" r="r" b="b"/>
              <a:pathLst>
                <a:path w="71" h="96">
                  <a:moveTo>
                    <a:pt x="35" y="96"/>
                  </a:moveTo>
                  <a:lnTo>
                    <a:pt x="71" y="49"/>
                  </a:lnTo>
                  <a:lnTo>
                    <a:pt x="35" y="0"/>
                  </a:lnTo>
                  <a:lnTo>
                    <a:pt x="0" y="49"/>
                  </a:lnTo>
                  <a:lnTo>
                    <a:pt x="35"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1" name="Freeform 4109"/>
            <p:cNvSpPr>
              <a:spLocks/>
            </p:cNvSpPr>
            <p:nvPr/>
          </p:nvSpPr>
          <p:spPr bwMode="auto">
            <a:xfrm>
              <a:off x="5639" y="2182"/>
              <a:ext cx="16" cy="32"/>
            </a:xfrm>
            <a:custGeom>
              <a:avLst/>
              <a:gdLst/>
              <a:ahLst/>
              <a:cxnLst>
                <a:cxn ang="0">
                  <a:pos x="36" y="96"/>
                </a:cxn>
                <a:cxn ang="0">
                  <a:pos x="73" y="49"/>
                </a:cxn>
                <a:cxn ang="0">
                  <a:pos x="36" y="0"/>
                </a:cxn>
                <a:cxn ang="0">
                  <a:pos x="0" y="49"/>
                </a:cxn>
                <a:cxn ang="0">
                  <a:pos x="36" y="96"/>
                </a:cxn>
              </a:cxnLst>
              <a:rect l="0" t="0" r="r" b="b"/>
              <a:pathLst>
                <a:path w="73" h="96">
                  <a:moveTo>
                    <a:pt x="36" y="96"/>
                  </a:moveTo>
                  <a:lnTo>
                    <a:pt x="73"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2" name="Freeform 4110"/>
            <p:cNvSpPr>
              <a:spLocks/>
            </p:cNvSpPr>
            <p:nvPr/>
          </p:nvSpPr>
          <p:spPr bwMode="auto">
            <a:xfrm>
              <a:off x="5582" y="2182"/>
              <a:ext cx="13" cy="32"/>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3" name="Freeform 4111"/>
            <p:cNvSpPr>
              <a:spLocks/>
            </p:cNvSpPr>
            <p:nvPr/>
          </p:nvSpPr>
          <p:spPr bwMode="auto">
            <a:xfrm>
              <a:off x="5519" y="2182"/>
              <a:ext cx="13" cy="31"/>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4" name="Freeform 4112"/>
            <p:cNvSpPr>
              <a:spLocks/>
            </p:cNvSpPr>
            <p:nvPr/>
          </p:nvSpPr>
          <p:spPr bwMode="auto">
            <a:xfrm>
              <a:off x="5758" y="3783"/>
              <a:ext cx="15" cy="33"/>
            </a:xfrm>
            <a:custGeom>
              <a:avLst/>
              <a:gdLst/>
              <a:ahLst/>
              <a:cxnLst>
                <a:cxn ang="0">
                  <a:pos x="37" y="95"/>
                </a:cxn>
                <a:cxn ang="0">
                  <a:pos x="73" y="47"/>
                </a:cxn>
                <a:cxn ang="0">
                  <a:pos x="37" y="0"/>
                </a:cxn>
                <a:cxn ang="0">
                  <a:pos x="0" y="47"/>
                </a:cxn>
                <a:cxn ang="0">
                  <a:pos x="37" y="95"/>
                </a:cxn>
              </a:cxnLst>
              <a:rect l="0" t="0" r="r" b="b"/>
              <a:pathLst>
                <a:path w="73" h="95">
                  <a:moveTo>
                    <a:pt x="37" y="95"/>
                  </a:moveTo>
                  <a:lnTo>
                    <a:pt x="73" y="47"/>
                  </a:lnTo>
                  <a:lnTo>
                    <a:pt x="37" y="0"/>
                  </a:lnTo>
                  <a:lnTo>
                    <a:pt x="0" y="47"/>
                  </a:lnTo>
                  <a:lnTo>
                    <a:pt x="37"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5" name="Freeform 4113"/>
            <p:cNvSpPr>
              <a:spLocks/>
            </p:cNvSpPr>
            <p:nvPr/>
          </p:nvSpPr>
          <p:spPr bwMode="auto">
            <a:xfrm>
              <a:off x="5729" y="3783"/>
              <a:ext cx="14" cy="33"/>
            </a:xfrm>
            <a:custGeom>
              <a:avLst/>
              <a:gdLst/>
              <a:ahLst/>
              <a:cxnLst>
                <a:cxn ang="0">
                  <a:pos x="35" y="95"/>
                </a:cxn>
                <a:cxn ang="0">
                  <a:pos x="72" y="47"/>
                </a:cxn>
                <a:cxn ang="0">
                  <a:pos x="35" y="0"/>
                </a:cxn>
                <a:cxn ang="0">
                  <a:pos x="0" y="47"/>
                </a:cxn>
                <a:cxn ang="0">
                  <a:pos x="35" y="95"/>
                </a:cxn>
              </a:cxnLst>
              <a:rect l="0" t="0" r="r" b="b"/>
              <a:pathLst>
                <a:path w="72" h="95">
                  <a:moveTo>
                    <a:pt x="35" y="95"/>
                  </a:moveTo>
                  <a:lnTo>
                    <a:pt x="72"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6" name="Freeform 4114"/>
            <p:cNvSpPr>
              <a:spLocks/>
            </p:cNvSpPr>
            <p:nvPr/>
          </p:nvSpPr>
          <p:spPr bwMode="auto">
            <a:xfrm>
              <a:off x="5698" y="3783"/>
              <a:ext cx="14" cy="33"/>
            </a:xfrm>
            <a:custGeom>
              <a:avLst/>
              <a:gdLst/>
              <a:ahLst/>
              <a:cxnLst>
                <a:cxn ang="0">
                  <a:pos x="36" y="95"/>
                </a:cxn>
                <a:cxn ang="0">
                  <a:pos x="73" y="47"/>
                </a:cxn>
                <a:cxn ang="0">
                  <a:pos x="36" y="0"/>
                </a:cxn>
                <a:cxn ang="0">
                  <a:pos x="0" y="47"/>
                </a:cxn>
                <a:cxn ang="0">
                  <a:pos x="36" y="95"/>
                </a:cxn>
              </a:cxnLst>
              <a:rect l="0" t="0" r="r" b="b"/>
              <a:pathLst>
                <a:path w="73" h="95">
                  <a:moveTo>
                    <a:pt x="36" y="95"/>
                  </a:moveTo>
                  <a:lnTo>
                    <a:pt x="73"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7" name="Freeform 4115"/>
            <p:cNvSpPr>
              <a:spLocks/>
            </p:cNvSpPr>
            <p:nvPr/>
          </p:nvSpPr>
          <p:spPr bwMode="auto">
            <a:xfrm>
              <a:off x="5669" y="3783"/>
              <a:ext cx="14" cy="33"/>
            </a:xfrm>
            <a:custGeom>
              <a:avLst/>
              <a:gdLst/>
              <a:ahLst/>
              <a:cxnLst>
                <a:cxn ang="0">
                  <a:pos x="36" y="95"/>
                </a:cxn>
                <a:cxn ang="0">
                  <a:pos x="72" y="47"/>
                </a:cxn>
                <a:cxn ang="0">
                  <a:pos x="36" y="0"/>
                </a:cxn>
                <a:cxn ang="0">
                  <a:pos x="0" y="47"/>
                </a:cxn>
                <a:cxn ang="0">
                  <a:pos x="36" y="95"/>
                </a:cxn>
              </a:cxnLst>
              <a:rect l="0" t="0" r="r" b="b"/>
              <a:pathLst>
                <a:path w="72" h="95">
                  <a:moveTo>
                    <a:pt x="36" y="95"/>
                  </a:moveTo>
                  <a:lnTo>
                    <a:pt x="72"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8" name="Freeform 4116"/>
            <p:cNvSpPr>
              <a:spLocks/>
            </p:cNvSpPr>
            <p:nvPr/>
          </p:nvSpPr>
          <p:spPr bwMode="auto">
            <a:xfrm>
              <a:off x="5640" y="3783"/>
              <a:ext cx="15"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49" name="Freeform 4117"/>
            <p:cNvSpPr>
              <a:spLocks/>
            </p:cNvSpPr>
            <p:nvPr/>
          </p:nvSpPr>
          <p:spPr bwMode="auto">
            <a:xfrm>
              <a:off x="5551" y="3783"/>
              <a:ext cx="15"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0" name="Freeform 4118"/>
            <p:cNvSpPr>
              <a:spLocks/>
            </p:cNvSpPr>
            <p:nvPr/>
          </p:nvSpPr>
          <p:spPr bwMode="auto">
            <a:xfrm>
              <a:off x="5452" y="3783"/>
              <a:ext cx="13" cy="33"/>
            </a:xfrm>
            <a:custGeom>
              <a:avLst/>
              <a:gdLst/>
              <a:ahLst/>
              <a:cxnLst>
                <a:cxn ang="0">
                  <a:pos x="36" y="95"/>
                </a:cxn>
                <a:cxn ang="0">
                  <a:pos x="72" y="47"/>
                </a:cxn>
                <a:cxn ang="0">
                  <a:pos x="36" y="0"/>
                </a:cxn>
                <a:cxn ang="0">
                  <a:pos x="0" y="47"/>
                </a:cxn>
                <a:cxn ang="0">
                  <a:pos x="36" y="95"/>
                </a:cxn>
              </a:cxnLst>
              <a:rect l="0" t="0" r="r" b="b"/>
              <a:pathLst>
                <a:path w="72" h="95">
                  <a:moveTo>
                    <a:pt x="36" y="95"/>
                  </a:moveTo>
                  <a:lnTo>
                    <a:pt x="72"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1" name="Freeform 4119"/>
            <p:cNvSpPr>
              <a:spLocks/>
            </p:cNvSpPr>
            <p:nvPr/>
          </p:nvSpPr>
          <p:spPr bwMode="auto">
            <a:xfrm>
              <a:off x="5353" y="3786"/>
              <a:ext cx="12" cy="31"/>
            </a:xfrm>
            <a:custGeom>
              <a:avLst/>
              <a:gdLst/>
              <a:ahLst/>
              <a:cxnLst>
                <a:cxn ang="0">
                  <a:pos x="36" y="94"/>
                </a:cxn>
                <a:cxn ang="0">
                  <a:pos x="72" y="47"/>
                </a:cxn>
                <a:cxn ang="0">
                  <a:pos x="36" y="0"/>
                </a:cxn>
                <a:cxn ang="0">
                  <a:pos x="0" y="47"/>
                </a:cxn>
                <a:cxn ang="0">
                  <a:pos x="36" y="94"/>
                </a:cxn>
              </a:cxnLst>
              <a:rect l="0" t="0" r="r" b="b"/>
              <a:pathLst>
                <a:path w="72" h="94">
                  <a:moveTo>
                    <a:pt x="36" y="94"/>
                  </a:moveTo>
                  <a:lnTo>
                    <a:pt x="72" y="47"/>
                  </a:lnTo>
                  <a:lnTo>
                    <a:pt x="36" y="0"/>
                  </a:lnTo>
                  <a:lnTo>
                    <a:pt x="0" y="47"/>
                  </a:lnTo>
                  <a:lnTo>
                    <a:pt x="36" y="9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2" name="Freeform 4120"/>
            <p:cNvSpPr>
              <a:spLocks/>
            </p:cNvSpPr>
            <p:nvPr/>
          </p:nvSpPr>
          <p:spPr bwMode="auto">
            <a:xfrm>
              <a:off x="5655" y="2789"/>
              <a:ext cx="12" cy="32"/>
            </a:xfrm>
            <a:custGeom>
              <a:avLst/>
              <a:gdLst/>
              <a:ahLst/>
              <a:cxnLst>
                <a:cxn ang="0">
                  <a:pos x="37" y="95"/>
                </a:cxn>
                <a:cxn ang="0">
                  <a:pos x="73" y="47"/>
                </a:cxn>
                <a:cxn ang="0">
                  <a:pos x="37" y="0"/>
                </a:cxn>
                <a:cxn ang="0">
                  <a:pos x="0" y="47"/>
                </a:cxn>
                <a:cxn ang="0">
                  <a:pos x="37" y="95"/>
                </a:cxn>
              </a:cxnLst>
              <a:rect l="0" t="0" r="r" b="b"/>
              <a:pathLst>
                <a:path w="73" h="95">
                  <a:moveTo>
                    <a:pt x="37" y="95"/>
                  </a:moveTo>
                  <a:lnTo>
                    <a:pt x="73" y="47"/>
                  </a:lnTo>
                  <a:lnTo>
                    <a:pt x="37" y="0"/>
                  </a:lnTo>
                  <a:lnTo>
                    <a:pt x="0" y="47"/>
                  </a:lnTo>
                  <a:lnTo>
                    <a:pt x="37"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3" name="Freeform 4121"/>
            <p:cNvSpPr>
              <a:spLocks/>
            </p:cNvSpPr>
            <p:nvPr/>
          </p:nvSpPr>
          <p:spPr bwMode="auto">
            <a:xfrm>
              <a:off x="5597" y="2710"/>
              <a:ext cx="16" cy="31"/>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4" name="Freeform 4122"/>
            <p:cNvSpPr>
              <a:spLocks/>
            </p:cNvSpPr>
            <p:nvPr/>
          </p:nvSpPr>
          <p:spPr bwMode="auto">
            <a:xfrm>
              <a:off x="5551" y="2638"/>
              <a:ext cx="15" cy="30"/>
            </a:xfrm>
            <a:custGeom>
              <a:avLst/>
              <a:gdLst/>
              <a:ahLst/>
              <a:cxnLst>
                <a:cxn ang="0">
                  <a:pos x="36" y="95"/>
                </a:cxn>
                <a:cxn ang="0">
                  <a:pos x="73" y="47"/>
                </a:cxn>
                <a:cxn ang="0">
                  <a:pos x="36" y="0"/>
                </a:cxn>
                <a:cxn ang="0">
                  <a:pos x="0" y="47"/>
                </a:cxn>
                <a:cxn ang="0">
                  <a:pos x="36" y="95"/>
                </a:cxn>
              </a:cxnLst>
              <a:rect l="0" t="0" r="r" b="b"/>
              <a:pathLst>
                <a:path w="73" h="95">
                  <a:moveTo>
                    <a:pt x="36" y="95"/>
                  </a:moveTo>
                  <a:lnTo>
                    <a:pt x="73"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5" name="Freeform 4123"/>
            <p:cNvSpPr>
              <a:spLocks/>
            </p:cNvSpPr>
            <p:nvPr/>
          </p:nvSpPr>
          <p:spPr bwMode="auto">
            <a:xfrm>
              <a:off x="5611" y="2564"/>
              <a:ext cx="14" cy="31"/>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6" name="Freeform 4124"/>
            <p:cNvSpPr>
              <a:spLocks/>
            </p:cNvSpPr>
            <p:nvPr/>
          </p:nvSpPr>
          <p:spPr bwMode="auto">
            <a:xfrm>
              <a:off x="5665" y="2501"/>
              <a:ext cx="12" cy="32"/>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7" name="Freeform 4125"/>
            <p:cNvSpPr>
              <a:spLocks/>
            </p:cNvSpPr>
            <p:nvPr/>
          </p:nvSpPr>
          <p:spPr bwMode="auto">
            <a:xfrm>
              <a:off x="5704" y="2454"/>
              <a:ext cx="13" cy="31"/>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8" name="Freeform 4126"/>
            <p:cNvSpPr>
              <a:spLocks/>
            </p:cNvSpPr>
            <p:nvPr/>
          </p:nvSpPr>
          <p:spPr bwMode="auto">
            <a:xfrm>
              <a:off x="5719" y="2887"/>
              <a:ext cx="15" cy="31"/>
            </a:xfrm>
            <a:custGeom>
              <a:avLst/>
              <a:gdLst/>
              <a:ahLst/>
              <a:cxnLst>
                <a:cxn ang="0">
                  <a:pos x="37" y="96"/>
                </a:cxn>
                <a:cxn ang="0">
                  <a:pos x="73" y="48"/>
                </a:cxn>
                <a:cxn ang="0">
                  <a:pos x="37" y="0"/>
                </a:cxn>
                <a:cxn ang="0">
                  <a:pos x="0" y="48"/>
                </a:cxn>
                <a:cxn ang="0">
                  <a:pos x="37" y="96"/>
                </a:cxn>
              </a:cxnLst>
              <a:rect l="0" t="0" r="r" b="b"/>
              <a:pathLst>
                <a:path w="73" h="96">
                  <a:moveTo>
                    <a:pt x="37" y="96"/>
                  </a:moveTo>
                  <a:lnTo>
                    <a:pt x="73" y="48"/>
                  </a:lnTo>
                  <a:lnTo>
                    <a:pt x="37" y="0"/>
                  </a:lnTo>
                  <a:lnTo>
                    <a:pt x="0" y="48"/>
                  </a:lnTo>
                  <a:lnTo>
                    <a:pt x="37"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59" name="Freeform 4127"/>
            <p:cNvSpPr>
              <a:spLocks/>
            </p:cNvSpPr>
            <p:nvPr/>
          </p:nvSpPr>
          <p:spPr bwMode="auto">
            <a:xfrm>
              <a:off x="5699" y="2887"/>
              <a:ext cx="14" cy="31"/>
            </a:xfrm>
            <a:custGeom>
              <a:avLst/>
              <a:gdLst/>
              <a:ahLst/>
              <a:cxnLst>
                <a:cxn ang="0">
                  <a:pos x="36" y="96"/>
                </a:cxn>
                <a:cxn ang="0">
                  <a:pos x="72" y="48"/>
                </a:cxn>
                <a:cxn ang="0">
                  <a:pos x="36" y="0"/>
                </a:cxn>
                <a:cxn ang="0">
                  <a:pos x="0" y="48"/>
                </a:cxn>
                <a:cxn ang="0">
                  <a:pos x="36" y="96"/>
                </a:cxn>
              </a:cxnLst>
              <a:rect l="0" t="0" r="r" b="b"/>
              <a:pathLst>
                <a:path w="72" h="96">
                  <a:moveTo>
                    <a:pt x="36" y="96"/>
                  </a:moveTo>
                  <a:lnTo>
                    <a:pt x="72" y="48"/>
                  </a:lnTo>
                  <a:lnTo>
                    <a:pt x="36" y="0"/>
                  </a:lnTo>
                  <a:lnTo>
                    <a:pt x="0" y="48"/>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0" name="Freeform 4128"/>
            <p:cNvSpPr>
              <a:spLocks/>
            </p:cNvSpPr>
            <p:nvPr/>
          </p:nvSpPr>
          <p:spPr bwMode="auto">
            <a:xfrm>
              <a:off x="5674" y="2887"/>
              <a:ext cx="14" cy="31"/>
            </a:xfrm>
            <a:custGeom>
              <a:avLst/>
              <a:gdLst/>
              <a:ahLst/>
              <a:cxnLst>
                <a:cxn ang="0">
                  <a:pos x="36" y="96"/>
                </a:cxn>
                <a:cxn ang="0">
                  <a:pos x="73" y="48"/>
                </a:cxn>
                <a:cxn ang="0">
                  <a:pos x="36" y="0"/>
                </a:cxn>
                <a:cxn ang="0">
                  <a:pos x="0" y="48"/>
                </a:cxn>
                <a:cxn ang="0">
                  <a:pos x="36" y="96"/>
                </a:cxn>
              </a:cxnLst>
              <a:rect l="0" t="0" r="r" b="b"/>
              <a:pathLst>
                <a:path w="73" h="96">
                  <a:moveTo>
                    <a:pt x="36" y="96"/>
                  </a:moveTo>
                  <a:lnTo>
                    <a:pt x="73" y="48"/>
                  </a:lnTo>
                  <a:lnTo>
                    <a:pt x="36" y="0"/>
                  </a:lnTo>
                  <a:lnTo>
                    <a:pt x="0" y="48"/>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1" name="Freeform 4129"/>
            <p:cNvSpPr>
              <a:spLocks/>
            </p:cNvSpPr>
            <p:nvPr/>
          </p:nvSpPr>
          <p:spPr bwMode="auto">
            <a:xfrm>
              <a:off x="5657" y="2887"/>
              <a:ext cx="14" cy="31"/>
            </a:xfrm>
            <a:custGeom>
              <a:avLst/>
              <a:gdLst/>
              <a:ahLst/>
              <a:cxnLst>
                <a:cxn ang="0">
                  <a:pos x="36" y="96"/>
                </a:cxn>
                <a:cxn ang="0">
                  <a:pos x="72" y="48"/>
                </a:cxn>
                <a:cxn ang="0">
                  <a:pos x="36" y="0"/>
                </a:cxn>
                <a:cxn ang="0">
                  <a:pos x="0" y="48"/>
                </a:cxn>
                <a:cxn ang="0">
                  <a:pos x="36" y="96"/>
                </a:cxn>
              </a:cxnLst>
              <a:rect l="0" t="0" r="r" b="b"/>
              <a:pathLst>
                <a:path w="72" h="96">
                  <a:moveTo>
                    <a:pt x="36" y="96"/>
                  </a:moveTo>
                  <a:lnTo>
                    <a:pt x="72" y="48"/>
                  </a:lnTo>
                  <a:lnTo>
                    <a:pt x="36" y="0"/>
                  </a:lnTo>
                  <a:lnTo>
                    <a:pt x="0" y="48"/>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2" name="Freeform 4130"/>
            <p:cNvSpPr>
              <a:spLocks/>
            </p:cNvSpPr>
            <p:nvPr/>
          </p:nvSpPr>
          <p:spPr bwMode="auto">
            <a:xfrm>
              <a:off x="5600" y="2887"/>
              <a:ext cx="13" cy="31"/>
            </a:xfrm>
            <a:custGeom>
              <a:avLst/>
              <a:gdLst/>
              <a:ahLst/>
              <a:cxnLst>
                <a:cxn ang="0">
                  <a:pos x="36" y="96"/>
                </a:cxn>
                <a:cxn ang="0">
                  <a:pos x="72" y="48"/>
                </a:cxn>
                <a:cxn ang="0">
                  <a:pos x="36" y="0"/>
                </a:cxn>
                <a:cxn ang="0">
                  <a:pos x="0" y="48"/>
                </a:cxn>
                <a:cxn ang="0">
                  <a:pos x="36" y="96"/>
                </a:cxn>
              </a:cxnLst>
              <a:rect l="0" t="0" r="r" b="b"/>
              <a:pathLst>
                <a:path w="72" h="96">
                  <a:moveTo>
                    <a:pt x="36" y="96"/>
                  </a:moveTo>
                  <a:lnTo>
                    <a:pt x="72" y="48"/>
                  </a:lnTo>
                  <a:lnTo>
                    <a:pt x="36" y="0"/>
                  </a:lnTo>
                  <a:lnTo>
                    <a:pt x="0" y="48"/>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3" name="Freeform 4131"/>
            <p:cNvSpPr>
              <a:spLocks/>
            </p:cNvSpPr>
            <p:nvPr/>
          </p:nvSpPr>
          <p:spPr bwMode="auto">
            <a:xfrm>
              <a:off x="5551" y="2887"/>
              <a:ext cx="15" cy="31"/>
            </a:xfrm>
            <a:custGeom>
              <a:avLst/>
              <a:gdLst/>
              <a:ahLst/>
              <a:cxnLst>
                <a:cxn ang="0">
                  <a:pos x="35" y="96"/>
                </a:cxn>
                <a:cxn ang="0">
                  <a:pos x="72" y="48"/>
                </a:cxn>
                <a:cxn ang="0">
                  <a:pos x="35" y="0"/>
                </a:cxn>
                <a:cxn ang="0">
                  <a:pos x="0" y="48"/>
                </a:cxn>
                <a:cxn ang="0">
                  <a:pos x="35" y="96"/>
                </a:cxn>
              </a:cxnLst>
              <a:rect l="0" t="0" r="r" b="b"/>
              <a:pathLst>
                <a:path w="72" h="96">
                  <a:moveTo>
                    <a:pt x="35" y="96"/>
                  </a:moveTo>
                  <a:lnTo>
                    <a:pt x="72" y="48"/>
                  </a:lnTo>
                  <a:lnTo>
                    <a:pt x="35" y="0"/>
                  </a:lnTo>
                  <a:lnTo>
                    <a:pt x="0" y="48"/>
                  </a:lnTo>
                  <a:lnTo>
                    <a:pt x="35"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4" name="Freeform 4132"/>
            <p:cNvSpPr>
              <a:spLocks/>
            </p:cNvSpPr>
            <p:nvPr/>
          </p:nvSpPr>
          <p:spPr bwMode="auto">
            <a:xfrm>
              <a:off x="5502" y="2887"/>
              <a:ext cx="14" cy="31"/>
            </a:xfrm>
            <a:custGeom>
              <a:avLst/>
              <a:gdLst/>
              <a:ahLst/>
              <a:cxnLst>
                <a:cxn ang="0">
                  <a:pos x="36" y="96"/>
                </a:cxn>
                <a:cxn ang="0">
                  <a:pos x="72" y="48"/>
                </a:cxn>
                <a:cxn ang="0">
                  <a:pos x="36" y="0"/>
                </a:cxn>
                <a:cxn ang="0">
                  <a:pos x="0" y="48"/>
                </a:cxn>
                <a:cxn ang="0">
                  <a:pos x="36" y="96"/>
                </a:cxn>
              </a:cxnLst>
              <a:rect l="0" t="0" r="r" b="b"/>
              <a:pathLst>
                <a:path w="72" h="96">
                  <a:moveTo>
                    <a:pt x="36" y="96"/>
                  </a:moveTo>
                  <a:lnTo>
                    <a:pt x="72" y="48"/>
                  </a:lnTo>
                  <a:lnTo>
                    <a:pt x="36" y="0"/>
                  </a:lnTo>
                  <a:lnTo>
                    <a:pt x="0" y="48"/>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5" name="Freeform 4133"/>
            <p:cNvSpPr>
              <a:spLocks/>
            </p:cNvSpPr>
            <p:nvPr/>
          </p:nvSpPr>
          <p:spPr bwMode="auto">
            <a:xfrm>
              <a:off x="5353" y="2886"/>
              <a:ext cx="12" cy="30"/>
            </a:xfrm>
            <a:custGeom>
              <a:avLst/>
              <a:gdLst/>
              <a:ahLst/>
              <a:cxnLst>
                <a:cxn ang="0">
                  <a:pos x="36" y="94"/>
                </a:cxn>
                <a:cxn ang="0">
                  <a:pos x="72" y="47"/>
                </a:cxn>
                <a:cxn ang="0">
                  <a:pos x="36" y="0"/>
                </a:cxn>
                <a:cxn ang="0">
                  <a:pos x="0" y="47"/>
                </a:cxn>
                <a:cxn ang="0">
                  <a:pos x="36" y="94"/>
                </a:cxn>
              </a:cxnLst>
              <a:rect l="0" t="0" r="r" b="b"/>
              <a:pathLst>
                <a:path w="72" h="94">
                  <a:moveTo>
                    <a:pt x="36" y="94"/>
                  </a:moveTo>
                  <a:lnTo>
                    <a:pt x="72" y="47"/>
                  </a:lnTo>
                  <a:lnTo>
                    <a:pt x="36" y="0"/>
                  </a:lnTo>
                  <a:lnTo>
                    <a:pt x="0" y="47"/>
                  </a:lnTo>
                  <a:lnTo>
                    <a:pt x="36" y="9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6" name="Freeform 4134"/>
            <p:cNvSpPr>
              <a:spLocks/>
            </p:cNvSpPr>
            <p:nvPr/>
          </p:nvSpPr>
          <p:spPr bwMode="auto">
            <a:xfrm>
              <a:off x="5788" y="2352"/>
              <a:ext cx="14" cy="32"/>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7" name="Freeform 4135"/>
            <p:cNvSpPr>
              <a:spLocks/>
            </p:cNvSpPr>
            <p:nvPr/>
          </p:nvSpPr>
          <p:spPr bwMode="auto">
            <a:xfrm>
              <a:off x="5729" y="2352"/>
              <a:ext cx="14" cy="32"/>
            </a:xfrm>
            <a:custGeom>
              <a:avLst/>
              <a:gdLst/>
              <a:ahLst/>
              <a:cxnLst>
                <a:cxn ang="0">
                  <a:pos x="35" y="95"/>
                </a:cxn>
                <a:cxn ang="0">
                  <a:pos x="72" y="48"/>
                </a:cxn>
                <a:cxn ang="0">
                  <a:pos x="35" y="0"/>
                </a:cxn>
                <a:cxn ang="0">
                  <a:pos x="0" y="48"/>
                </a:cxn>
                <a:cxn ang="0">
                  <a:pos x="35" y="95"/>
                </a:cxn>
              </a:cxnLst>
              <a:rect l="0" t="0" r="r" b="b"/>
              <a:pathLst>
                <a:path w="72" h="95">
                  <a:moveTo>
                    <a:pt x="35" y="95"/>
                  </a:moveTo>
                  <a:lnTo>
                    <a:pt x="72" y="48"/>
                  </a:lnTo>
                  <a:lnTo>
                    <a:pt x="35" y="0"/>
                  </a:lnTo>
                  <a:lnTo>
                    <a:pt x="0" y="48"/>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8" name="Freeform 4136"/>
            <p:cNvSpPr>
              <a:spLocks/>
            </p:cNvSpPr>
            <p:nvPr/>
          </p:nvSpPr>
          <p:spPr bwMode="auto">
            <a:xfrm>
              <a:off x="5670" y="2352"/>
              <a:ext cx="14" cy="32"/>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69" name="Freeform 4137"/>
            <p:cNvSpPr>
              <a:spLocks/>
            </p:cNvSpPr>
            <p:nvPr/>
          </p:nvSpPr>
          <p:spPr bwMode="auto">
            <a:xfrm>
              <a:off x="5610" y="2352"/>
              <a:ext cx="14" cy="32"/>
            </a:xfrm>
            <a:custGeom>
              <a:avLst/>
              <a:gdLst/>
              <a:ahLst/>
              <a:cxnLst>
                <a:cxn ang="0">
                  <a:pos x="37" y="95"/>
                </a:cxn>
                <a:cxn ang="0">
                  <a:pos x="73" y="48"/>
                </a:cxn>
                <a:cxn ang="0">
                  <a:pos x="37" y="0"/>
                </a:cxn>
                <a:cxn ang="0">
                  <a:pos x="0" y="48"/>
                </a:cxn>
                <a:cxn ang="0">
                  <a:pos x="37" y="95"/>
                </a:cxn>
              </a:cxnLst>
              <a:rect l="0" t="0" r="r" b="b"/>
              <a:pathLst>
                <a:path w="73" h="95">
                  <a:moveTo>
                    <a:pt x="37" y="95"/>
                  </a:moveTo>
                  <a:lnTo>
                    <a:pt x="73" y="48"/>
                  </a:lnTo>
                  <a:lnTo>
                    <a:pt x="37" y="0"/>
                  </a:lnTo>
                  <a:lnTo>
                    <a:pt x="0" y="48"/>
                  </a:lnTo>
                  <a:lnTo>
                    <a:pt x="37"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0" name="Freeform 4138"/>
            <p:cNvSpPr>
              <a:spLocks/>
            </p:cNvSpPr>
            <p:nvPr/>
          </p:nvSpPr>
          <p:spPr bwMode="auto">
            <a:xfrm>
              <a:off x="5551" y="2352"/>
              <a:ext cx="15" cy="32"/>
            </a:xfrm>
            <a:custGeom>
              <a:avLst/>
              <a:gdLst/>
              <a:ahLst/>
              <a:cxnLst>
                <a:cxn ang="0">
                  <a:pos x="35" y="95"/>
                </a:cxn>
                <a:cxn ang="0">
                  <a:pos x="71" y="48"/>
                </a:cxn>
                <a:cxn ang="0">
                  <a:pos x="35" y="0"/>
                </a:cxn>
                <a:cxn ang="0">
                  <a:pos x="0" y="48"/>
                </a:cxn>
                <a:cxn ang="0">
                  <a:pos x="35" y="95"/>
                </a:cxn>
              </a:cxnLst>
              <a:rect l="0" t="0" r="r" b="b"/>
              <a:pathLst>
                <a:path w="71" h="95">
                  <a:moveTo>
                    <a:pt x="35" y="95"/>
                  </a:moveTo>
                  <a:lnTo>
                    <a:pt x="71" y="48"/>
                  </a:lnTo>
                  <a:lnTo>
                    <a:pt x="35" y="0"/>
                  </a:lnTo>
                  <a:lnTo>
                    <a:pt x="0" y="48"/>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1" name="Freeform 4139"/>
            <p:cNvSpPr>
              <a:spLocks/>
            </p:cNvSpPr>
            <p:nvPr/>
          </p:nvSpPr>
          <p:spPr bwMode="auto">
            <a:xfrm>
              <a:off x="5492" y="2352"/>
              <a:ext cx="14" cy="32"/>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2" name="Freeform 4140"/>
            <p:cNvSpPr>
              <a:spLocks/>
            </p:cNvSpPr>
            <p:nvPr/>
          </p:nvSpPr>
          <p:spPr bwMode="auto">
            <a:xfrm>
              <a:off x="5817" y="1909"/>
              <a:ext cx="15" cy="31"/>
            </a:xfrm>
            <a:custGeom>
              <a:avLst/>
              <a:gdLst/>
              <a:ahLst/>
              <a:cxnLst>
                <a:cxn ang="0">
                  <a:pos x="36" y="96"/>
                </a:cxn>
                <a:cxn ang="0">
                  <a:pos x="71" y="49"/>
                </a:cxn>
                <a:cxn ang="0">
                  <a:pos x="36" y="0"/>
                </a:cxn>
                <a:cxn ang="0">
                  <a:pos x="0" y="49"/>
                </a:cxn>
                <a:cxn ang="0">
                  <a:pos x="36" y="96"/>
                </a:cxn>
              </a:cxnLst>
              <a:rect l="0" t="0" r="r" b="b"/>
              <a:pathLst>
                <a:path w="71" h="96">
                  <a:moveTo>
                    <a:pt x="36" y="96"/>
                  </a:moveTo>
                  <a:lnTo>
                    <a:pt x="71"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3" name="Freeform 4141"/>
            <p:cNvSpPr>
              <a:spLocks/>
            </p:cNvSpPr>
            <p:nvPr/>
          </p:nvSpPr>
          <p:spPr bwMode="auto">
            <a:xfrm>
              <a:off x="5795" y="1909"/>
              <a:ext cx="14"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4" name="Freeform 4142"/>
            <p:cNvSpPr>
              <a:spLocks/>
            </p:cNvSpPr>
            <p:nvPr/>
          </p:nvSpPr>
          <p:spPr bwMode="auto">
            <a:xfrm>
              <a:off x="5761" y="1909"/>
              <a:ext cx="12"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5" name="Freeform 4143"/>
            <p:cNvSpPr>
              <a:spLocks/>
            </p:cNvSpPr>
            <p:nvPr/>
          </p:nvSpPr>
          <p:spPr bwMode="auto">
            <a:xfrm>
              <a:off x="5726" y="1909"/>
              <a:ext cx="14" cy="31"/>
            </a:xfrm>
            <a:custGeom>
              <a:avLst/>
              <a:gdLst/>
              <a:ahLst/>
              <a:cxnLst>
                <a:cxn ang="0">
                  <a:pos x="36" y="96"/>
                </a:cxn>
                <a:cxn ang="0">
                  <a:pos x="71" y="49"/>
                </a:cxn>
                <a:cxn ang="0">
                  <a:pos x="36" y="0"/>
                </a:cxn>
                <a:cxn ang="0">
                  <a:pos x="0" y="49"/>
                </a:cxn>
                <a:cxn ang="0">
                  <a:pos x="36" y="96"/>
                </a:cxn>
              </a:cxnLst>
              <a:rect l="0" t="0" r="r" b="b"/>
              <a:pathLst>
                <a:path w="71" h="96">
                  <a:moveTo>
                    <a:pt x="36" y="96"/>
                  </a:moveTo>
                  <a:lnTo>
                    <a:pt x="71"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6" name="Freeform 4144"/>
            <p:cNvSpPr>
              <a:spLocks/>
            </p:cNvSpPr>
            <p:nvPr/>
          </p:nvSpPr>
          <p:spPr bwMode="auto">
            <a:xfrm>
              <a:off x="5691" y="1909"/>
              <a:ext cx="14"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7" name="Freeform 4145"/>
            <p:cNvSpPr>
              <a:spLocks/>
            </p:cNvSpPr>
            <p:nvPr/>
          </p:nvSpPr>
          <p:spPr bwMode="auto">
            <a:xfrm>
              <a:off x="5656" y="1909"/>
              <a:ext cx="13"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8" name="Freeform 4146"/>
            <p:cNvSpPr>
              <a:spLocks/>
            </p:cNvSpPr>
            <p:nvPr/>
          </p:nvSpPr>
          <p:spPr bwMode="auto">
            <a:xfrm>
              <a:off x="5586" y="1909"/>
              <a:ext cx="14"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79" name="Freeform 4147"/>
            <p:cNvSpPr>
              <a:spLocks/>
            </p:cNvSpPr>
            <p:nvPr/>
          </p:nvSpPr>
          <p:spPr bwMode="auto">
            <a:xfrm>
              <a:off x="5516" y="1909"/>
              <a:ext cx="14" cy="31"/>
            </a:xfrm>
            <a:custGeom>
              <a:avLst/>
              <a:gdLst/>
              <a:ahLst/>
              <a:cxnLst>
                <a:cxn ang="0">
                  <a:pos x="36" y="96"/>
                </a:cxn>
                <a:cxn ang="0">
                  <a:pos x="72" y="49"/>
                </a:cxn>
                <a:cxn ang="0">
                  <a:pos x="36" y="0"/>
                </a:cxn>
                <a:cxn ang="0">
                  <a:pos x="0" y="49"/>
                </a:cxn>
                <a:cxn ang="0">
                  <a:pos x="36" y="96"/>
                </a:cxn>
              </a:cxnLst>
              <a:rect l="0" t="0" r="r" b="b"/>
              <a:pathLst>
                <a:path w="72" h="96">
                  <a:moveTo>
                    <a:pt x="36" y="96"/>
                  </a:moveTo>
                  <a:lnTo>
                    <a:pt x="72" y="49"/>
                  </a:lnTo>
                  <a:lnTo>
                    <a:pt x="36" y="0"/>
                  </a:lnTo>
                  <a:lnTo>
                    <a:pt x="0" y="49"/>
                  </a:lnTo>
                  <a:lnTo>
                    <a:pt x="36"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0" name="Freeform 4148"/>
            <p:cNvSpPr>
              <a:spLocks/>
            </p:cNvSpPr>
            <p:nvPr/>
          </p:nvSpPr>
          <p:spPr bwMode="auto">
            <a:xfrm>
              <a:off x="5698" y="3374"/>
              <a:ext cx="14"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1" name="Freeform 4149"/>
            <p:cNvSpPr>
              <a:spLocks/>
            </p:cNvSpPr>
            <p:nvPr/>
          </p:nvSpPr>
          <p:spPr bwMode="auto">
            <a:xfrm>
              <a:off x="5670" y="3374"/>
              <a:ext cx="14" cy="33"/>
            </a:xfrm>
            <a:custGeom>
              <a:avLst/>
              <a:gdLst/>
              <a:ahLst/>
              <a:cxnLst>
                <a:cxn ang="0">
                  <a:pos x="36" y="95"/>
                </a:cxn>
                <a:cxn ang="0">
                  <a:pos x="73" y="47"/>
                </a:cxn>
                <a:cxn ang="0">
                  <a:pos x="36" y="0"/>
                </a:cxn>
                <a:cxn ang="0">
                  <a:pos x="0" y="47"/>
                </a:cxn>
                <a:cxn ang="0">
                  <a:pos x="36" y="95"/>
                </a:cxn>
              </a:cxnLst>
              <a:rect l="0" t="0" r="r" b="b"/>
              <a:pathLst>
                <a:path w="73" h="95">
                  <a:moveTo>
                    <a:pt x="36" y="95"/>
                  </a:moveTo>
                  <a:lnTo>
                    <a:pt x="73"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2" name="Freeform 4150"/>
            <p:cNvSpPr>
              <a:spLocks/>
            </p:cNvSpPr>
            <p:nvPr/>
          </p:nvSpPr>
          <p:spPr bwMode="auto">
            <a:xfrm>
              <a:off x="5639" y="3374"/>
              <a:ext cx="13"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3" name="Freeform 4151"/>
            <p:cNvSpPr>
              <a:spLocks/>
            </p:cNvSpPr>
            <p:nvPr/>
          </p:nvSpPr>
          <p:spPr bwMode="auto">
            <a:xfrm>
              <a:off x="5547" y="3374"/>
              <a:ext cx="15"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4" name="Freeform 4152"/>
            <p:cNvSpPr>
              <a:spLocks/>
            </p:cNvSpPr>
            <p:nvPr/>
          </p:nvSpPr>
          <p:spPr bwMode="auto">
            <a:xfrm>
              <a:off x="5491" y="3374"/>
              <a:ext cx="14" cy="33"/>
            </a:xfrm>
            <a:custGeom>
              <a:avLst/>
              <a:gdLst/>
              <a:ahLst/>
              <a:cxnLst>
                <a:cxn ang="0">
                  <a:pos x="36" y="95"/>
                </a:cxn>
                <a:cxn ang="0">
                  <a:pos x="71" y="47"/>
                </a:cxn>
                <a:cxn ang="0">
                  <a:pos x="36" y="0"/>
                </a:cxn>
                <a:cxn ang="0">
                  <a:pos x="0" y="47"/>
                </a:cxn>
                <a:cxn ang="0">
                  <a:pos x="36" y="95"/>
                </a:cxn>
              </a:cxnLst>
              <a:rect l="0" t="0" r="r" b="b"/>
              <a:pathLst>
                <a:path w="71" h="95">
                  <a:moveTo>
                    <a:pt x="36" y="95"/>
                  </a:moveTo>
                  <a:lnTo>
                    <a:pt x="71"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5" name="Freeform 4153"/>
            <p:cNvSpPr>
              <a:spLocks/>
            </p:cNvSpPr>
            <p:nvPr/>
          </p:nvSpPr>
          <p:spPr bwMode="auto">
            <a:xfrm>
              <a:off x="5272" y="2582"/>
              <a:ext cx="14" cy="32"/>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6" name="Freeform 4154"/>
            <p:cNvSpPr>
              <a:spLocks/>
            </p:cNvSpPr>
            <p:nvPr/>
          </p:nvSpPr>
          <p:spPr bwMode="auto">
            <a:xfrm>
              <a:off x="5254" y="2522"/>
              <a:ext cx="13" cy="33"/>
            </a:xfrm>
            <a:custGeom>
              <a:avLst/>
              <a:gdLst/>
              <a:ahLst/>
              <a:cxnLst>
                <a:cxn ang="0">
                  <a:pos x="35" y="95"/>
                </a:cxn>
                <a:cxn ang="0">
                  <a:pos x="71" y="47"/>
                </a:cxn>
                <a:cxn ang="0">
                  <a:pos x="35" y="0"/>
                </a:cxn>
                <a:cxn ang="0">
                  <a:pos x="0" y="47"/>
                </a:cxn>
                <a:cxn ang="0">
                  <a:pos x="35" y="95"/>
                </a:cxn>
              </a:cxnLst>
              <a:rect l="0" t="0" r="r" b="b"/>
              <a:pathLst>
                <a:path w="71" h="95">
                  <a:moveTo>
                    <a:pt x="35" y="95"/>
                  </a:moveTo>
                  <a:lnTo>
                    <a:pt x="71" y="47"/>
                  </a:lnTo>
                  <a:lnTo>
                    <a:pt x="35" y="0"/>
                  </a:lnTo>
                  <a:lnTo>
                    <a:pt x="0" y="47"/>
                  </a:lnTo>
                  <a:lnTo>
                    <a:pt x="35"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7" name="Freeform 4155"/>
            <p:cNvSpPr>
              <a:spLocks/>
            </p:cNvSpPr>
            <p:nvPr/>
          </p:nvSpPr>
          <p:spPr bwMode="auto">
            <a:xfrm>
              <a:off x="5312" y="2690"/>
              <a:ext cx="14" cy="32"/>
            </a:xfrm>
            <a:custGeom>
              <a:avLst/>
              <a:gdLst/>
              <a:ahLst/>
              <a:cxnLst>
                <a:cxn ang="0">
                  <a:pos x="37" y="96"/>
                </a:cxn>
                <a:cxn ang="0">
                  <a:pos x="73" y="47"/>
                </a:cxn>
                <a:cxn ang="0">
                  <a:pos x="37" y="0"/>
                </a:cxn>
                <a:cxn ang="0">
                  <a:pos x="0" y="47"/>
                </a:cxn>
                <a:cxn ang="0">
                  <a:pos x="37" y="96"/>
                </a:cxn>
              </a:cxnLst>
              <a:rect l="0" t="0" r="r" b="b"/>
              <a:pathLst>
                <a:path w="73" h="96">
                  <a:moveTo>
                    <a:pt x="37" y="96"/>
                  </a:moveTo>
                  <a:lnTo>
                    <a:pt x="73" y="47"/>
                  </a:lnTo>
                  <a:lnTo>
                    <a:pt x="37" y="0"/>
                  </a:lnTo>
                  <a:lnTo>
                    <a:pt x="0" y="47"/>
                  </a:lnTo>
                  <a:lnTo>
                    <a:pt x="37" y="9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8" name="Freeform 4156"/>
            <p:cNvSpPr>
              <a:spLocks/>
            </p:cNvSpPr>
            <p:nvPr/>
          </p:nvSpPr>
          <p:spPr bwMode="auto">
            <a:xfrm>
              <a:off x="5404" y="2797"/>
              <a:ext cx="14" cy="32"/>
            </a:xfrm>
            <a:custGeom>
              <a:avLst/>
              <a:gdLst/>
              <a:ahLst/>
              <a:cxnLst>
                <a:cxn ang="0">
                  <a:pos x="37" y="95"/>
                </a:cxn>
                <a:cxn ang="0">
                  <a:pos x="73" y="48"/>
                </a:cxn>
                <a:cxn ang="0">
                  <a:pos x="37" y="0"/>
                </a:cxn>
                <a:cxn ang="0">
                  <a:pos x="0" y="48"/>
                </a:cxn>
                <a:cxn ang="0">
                  <a:pos x="37" y="95"/>
                </a:cxn>
              </a:cxnLst>
              <a:rect l="0" t="0" r="r" b="b"/>
              <a:pathLst>
                <a:path w="73" h="95">
                  <a:moveTo>
                    <a:pt x="37" y="95"/>
                  </a:moveTo>
                  <a:lnTo>
                    <a:pt x="73" y="48"/>
                  </a:lnTo>
                  <a:lnTo>
                    <a:pt x="37" y="0"/>
                  </a:lnTo>
                  <a:lnTo>
                    <a:pt x="0" y="48"/>
                  </a:lnTo>
                  <a:lnTo>
                    <a:pt x="37"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89" name="Freeform 4157"/>
            <p:cNvSpPr>
              <a:spLocks/>
            </p:cNvSpPr>
            <p:nvPr/>
          </p:nvSpPr>
          <p:spPr bwMode="auto">
            <a:xfrm>
              <a:off x="5313" y="2880"/>
              <a:ext cx="14" cy="32"/>
            </a:xfrm>
            <a:custGeom>
              <a:avLst/>
              <a:gdLst/>
              <a:ahLst/>
              <a:cxnLst>
                <a:cxn ang="0">
                  <a:pos x="36" y="95"/>
                </a:cxn>
                <a:cxn ang="0">
                  <a:pos x="72" y="47"/>
                </a:cxn>
                <a:cxn ang="0">
                  <a:pos x="36" y="0"/>
                </a:cxn>
                <a:cxn ang="0">
                  <a:pos x="0" y="47"/>
                </a:cxn>
                <a:cxn ang="0">
                  <a:pos x="36" y="95"/>
                </a:cxn>
              </a:cxnLst>
              <a:rect l="0" t="0" r="r" b="b"/>
              <a:pathLst>
                <a:path w="72" h="95">
                  <a:moveTo>
                    <a:pt x="36" y="95"/>
                  </a:moveTo>
                  <a:lnTo>
                    <a:pt x="72"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0" name="Freeform 4158"/>
            <p:cNvSpPr>
              <a:spLocks/>
            </p:cNvSpPr>
            <p:nvPr/>
          </p:nvSpPr>
          <p:spPr bwMode="auto">
            <a:xfrm>
              <a:off x="5252" y="2976"/>
              <a:ext cx="13" cy="31"/>
            </a:xfrm>
            <a:custGeom>
              <a:avLst/>
              <a:gdLst/>
              <a:ahLst/>
              <a:cxnLst>
                <a:cxn ang="0">
                  <a:pos x="37" y="94"/>
                </a:cxn>
                <a:cxn ang="0">
                  <a:pos x="73" y="47"/>
                </a:cxn>
                <a:cxn ang="0">
                  <a:pos x="37" y="0"/>
                </a:cxn>
                <a:cxn ang="0">
                  <a:pos x="0" y="47"/>
                </a:cxn>
                <a:cxn ang="0">
                  <a:pos x="37" y="94"/>
                </a:cxn>
              </a:cxnLst>
              <a:rect l="0" t="0" r="r" b="b"/>
              <a:pathLst>
                <a:path w="73" h="94">
                  <a:moveTo>
                    <a:pt x="37" y="94"/>
                  </a:moveTo>
                  <a:lnTo>
                    <a:pt x="73" y="47"/>
                  </a:lnTo>
                  <a:lnTo>
                    <a:pt x="37" y="0"/>
                  </a:lnTo>
                  <a:lnTo>
                    <a:pt x="0" y="47"/>
                  </a:lnTo>
                  <a:lnTo>
                    <a:pt x="37" y="9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1" name="Freeform 4159"/>
            <p:cNvSpPr>
              <a:spLocks/>
            </p:cNvSpPr>
            <p:nvPr/>
          </p:nvSpPr>
          <p:spPr bwMode="auto">
            <a:xfrm>
              <a:off x="5354" y="3059"/>
              <a:ext cx="14" cy="33"/>
            </a:xfrm>
            <a:custGeom>
              <a:avLst/>
              <a:gdLst/>
              <a:ahLst/>
              <a:cxnLst>
                <a:cxn ang="0">
                  <a:pos x="36" y="95"/>
                </a:cxn>
                <a:cxn ang="0">
                  <a:pos x="73" y="48"/>
                </a:cxn>
                <a:cxn ang="0">
                  <a:pos x="36" y="0"/>
                </a:cxn>
                <a:cxn ang="0">
                  <a:pos x="0" y="48"/>
                </a:cxn>
                <a:cxn ang="0">
                  <a:pos x="36" y="95"/>
                </a:cxn>
              </a:cxnLst>
              <a:rect l="0" t="0" r="r" b="b"/>
              <a:pathLst>
                <a:path w="73" h="95">
                  <a:moveTo>
                    <a:pt x="36" y="95"/>
                  </a:moveTo>
                  <a:lnTo>
                    <a:pt x="73"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2" name="Freeform 4160"/>
            <p:cNvSpPr>
              <a:spLocks/>
            </p:cNvSpPr>
            <p:nvPr/>
          </p:nvSpPr>
          <p:spPr bwMode="auto">
            <a:xfrm>
              <a:off x="5506" y="3159"/>
              <a:ext cx="13" cy="30"/>
            </a:xfrm>
            <a:custGeom>
              <a:avLst/>
              <a:gdLst/>
              <a:ahLst/>
              <a:cxnLst>
                <a:cxn ang="0">
                  <a:pos x="36" y="95"/>
                </a:cxn>
                <a:cxn ang="0">
                  <a:pos x="71" y="47"/>
                </a:cxn>
                <a:cxn ang="0">
                  <a:pos x="36" y="0"/>
                </a:cxn>
                <a:cxn ang="0">
                  <a:pos x="0" y="47"/>
                </a:cxn>
                <a:cxn ang="0">
                  <a:pos x="36" y="95"/>
                </a:cxn>
              </a:cxnLst>
              <a:rect l="0" t="0" r="r" b="b"/>
              <a:pathLst>
                <a:path w="71" h="95">
                  <a:moveTo>
                    <a:pt x="36" y="95"/>
                  </a:moveTo>
                  <a:lnTo>
                    <a:pt x="71" y="47"/>
                  </a:lnTo>
                  <a:lnTo>
                    <a:pt x="36" y="0"/>
                  </a:lnTo>
                  <a:lnTo>
                    <a:pt x="0" y="47"/>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3" name="Freeform 4161"/>
            <p:cNvSpPr>
              <a:spLocks/>
            </p:cNvSpPr>
            <p:nvPr/>
          </p:nvSpPr>
          <p:spPr bwMode="auto">
            <a:xfrm>
              <a:off x="5605" y="3069"/>
              <a:ext cx="13" cy="31"/>
            </a:xfrm>
            <a:custGeom>
              <a:avLst/>
              <a:gdLst/>
              <a:ahLst/>
              <a:cxnLst>
                <a:cxn ang="0">
                  <a:pos x="36" y="95"/>
                </a:cxn>
                <a:cxn ang="0">
                  <a:pos x="72" y="48"/>
                </a:cxn>
                <a:cxn ang="0">
                  <a:pos x="36" y="0"/>
                </a:cxn>
                <a:cxn ang="0">
                  <a:pos x="0" y="48"/>
                </a:cxn>
                <a:cxn ang="0">
                  <a:pos x="36" y="95"/>
                </a:cxn>
              </a:cxnLst>
              <a:rect l="0" t="0" r="r" b="b"/>
              <a:pathLst>
                <a:path w="72" h="95">
                  <a:moveTo>
                    <a:pt x="36" y="95"/>
                  </a:moveTo>
                  <a:lnTo>
                    <a:pt x="72" y="48"/>
                  </a:lnTo>
                  <a:lnTo>
                    <a:pt x="36" y="0"/>
                  </a:lnTo>
                  <a:lnTo>
                    <a:pt x="0" y="48"/>
                  </a:lnTo>
                  <a:lnTo>
                    <a:pt x="36" y="9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4" name="Freeform 4162"/>
            <p:cNvSpPr>
              <a:spLocks/>
            </p:cNvSpPr>
            <p:nvPr/>
          </p:nvSpPr>
          <p:spPr bwMode="auto">
            <a:xfrm>
              <a:off x="5691" y="3774"/>
              <a:ext cx="9" cy="30"/>
            </a:xfrm>
            <a:custGeom>
              <a:avLst/>
              <a:gdLst/>
              <a:ahLst/>
              <a:cxnLst>
                <a:cxn ang="0">
                  <a:pos x="51" y="91"/>
                </a:cxn>
                <a:cxn ang="0">
                  <a:pos x="48" y="86"/>
                </a:cxn>
                <a:cxn ang="0">
                  <a:pos x="41" y="78"/>
                </a:cxn>
                <a:cxn ang="0">
                  <a:pos x="33" y="69"/>
                </a:cxn>
                <a:cxn ang="0">
                  <a:pos x="28" y="59"/>
                </a:cxn>
                <a:cxn ang="0">
                  <a:pos x="26" y="52"/>
                </a:cxn>
                <a:cxn ang="0">
                  <a:pos x="26" y="51"/>
                </a:cxn>
                <a:cxn ang="0">
                  <a:pos x="24" y="45"/>
                </a:cxn>
                <a:cxn ang="0">
                  <a:pos x="20" y="33"/>
                </a:cxn>
                <a:cxn ang="0">
                  <a:pos x="15" y="23"/>
                </a:cxn>
                <a:cxn ang="0">
                  <a:pos x="12" y="19"/>
                </a:cxn>
                <a:cxn ang="0">
                  <a:pos x="10" y="13"/>
                </a:cxn>
                <a:cxn ang="0">
                  <a:pos x="4" y="6"/>
                </a:cxn>
                <a:cxn ang="0">
                  <a:pos x="0" y="0"/>
                </a:cxn>
              </a:cxnLst>
              <a:rect l="0" t="0" r="r" b="b"/>
              <a:pathLst>
                <a:path w="51" h="91">
                  <a:moveTo>
                    <a:pt x="51" y="91"/>
                  </a:moveTo>
                  <a:lnTo>
                    <a:pt x="48" y="86"/>
                  </a:lnTo>
                  <a:lnTo>
                    <a:pt x="41" y="78"/>
                  </a:lnTo>
                  <a:lnTo>
                    <a:pt x="33" y="69"/>
                  </a:lnTo>
                  <a:lnTo>
                    <a:pt x="28" y="59"/>
                  </a:lnTo>
                  <a:lnTo>
                    <a:pt x="26" y="52"/>
                  </a:lnTo>
                  <a:lnTo>
                    <a:pt x="26" y="51"/>
                  </a:lnTo>
                  <a:lnTo>
                    <a:pt x="24" y="45"/>
                  </a:lnTo>
                  <a:lnTo>
                    <a:pt x="20" y="33"/>
                  </a:lnTo>
                  <a:lnTo>
                    <a:pt x="15" y="23"/>
                  </a:lnTo>
                  <a:lnTo>
                    <a:pt x="12" y="19"/>
                  </a:lnTo>
                  <a:lnTo>
                    <a:pt x="10" y="13"/>
                  </a:lnTo>
                  <a:lnTo>
                    <a:pt x="4" y="6"/>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5" name="Freeform 4163"/>
            <p:cNvSpPr>
              <a:spLocks/>
            </p:cNvSpPr>
            <p:nvPr/>
          </p:nvSpPr>
          <p:spPr bwMode="auto">
            <a:xfrm>
              <a:off x="5680" y="3709"/>
              <a:ext cx="3" cy="33"/>
            </a:xfrm>
            <a:custGeom>
              <a:avLst/>
              <a:gdLst/>
              <a:ahLst/>
              <a:cxnLst>
                <a:cxn ang="0">
                  <a:pos x="17" y="100"/>
                </a:cxn>
                <a:cxn ang="0">
                  <a:pos x="12" y="94"/>
                </a:cxn>
                <a:cxn ang="0">
                  <a:pos x="8" y="86"/>
                </a:cxn>
                <a:cxn ang="0">
                  <a:pos x="6" y="82"/>
                </a:cxn>
                <a:cxn ang="0">
                  <a:pos x="6" y="78"/>
                </a:cxn>
                <a:cxn ang="0">
                  <a:pos x="5" y="75"/>
                </a:cxn>
                <a:cxn ang="0">
                  <a:pos x="6" y="65"/>
                </a:cxn>
                <a:cxn ang="0">
                  <a:pos x="6" y="64"/>
                </a:cxn>
                <a:cxn ang="0">
                  <a:pos x="6" y="63"/>
                </a:cxn>
                <a:cxn ang="0">
                  <a:pos x="6" y="62"/>
                </a:cxn>
                <a:cxn ang="0">
                  <a:pos x="6" y="60"/>
                </a:cxn>
                <a:cxn ang="0">
                  <a:pos x="6" y="57"/>
                </a:cxn>
                <a:cxn ang="0">
                  <a:pos x="6" y="56"/>
                </a:cxn>
                <a:cxn ang="0">
                  <a:pos x="5" y="52"/>
                </a:cxn>
                <a:cxn ang="0">
                  <a:pos x="5" y="49"/>
                </a:cxn>
                <a:cxn ang="0">
                  <a:pos x="4" y="43"/>
                </a:cxn>
                <a:cxn ang="0">
                  <a:pos x="3" y="38"/>
                </a:cxn>
                <a:cxn ang="0">
                  <a:pos x="1" y="33"/>
                </a:cxn>
                <a:cxn ang="0">
                  <a:pos x="0" y="26"/>
                </a:cxn>
                <a:cxn ang="0">
                  <a:pos x="3" y="17"/>
                </a:cxn>
                <a:cxn ang="0">
                  <a:pos x="4" y="11"/>
                </a:cxn>
                <a:cxn ang="0">
                  <a:pos x="3" y="4"/>
                </a:cxn>
                <a:cxn ang="0">
                  <a:pos x="4" y="0"/>
                </a:cxn>
              </a:cxnLst>
              <a:rect l="0" t="0" r="r" b="b"/>
              <a:pathLst>
                <a:path w="17" h="100">
                  <a:moveTo>
                    <a:pt x="17" y="100"/>
                  </a:moveTo>
                  <a:lnTo>
                    <a:pt x="12" y="94"/>
                  </a:lnTo>
                  <a:lnTo>
                    <a:pt x="8" y="86"/>
                  </a:lnTo>
                  <a:lnTo>
                    <a:pt x="6" y="82"/>
                  </a:lnTo>
                  <a:lnTo>
                    <a:pt x="6" y="78"/>
                  </a:lnTo>
                  <a:lnTo>
                    <a:pt x="5" y="75"/>
                  </a:lnTo>
                  <a:lnTo>
                    <a:pt x="6" y="65"/>
                  </a:lnTo>
                  <a:lnTo>
                    <a:pt x="6" y="64"/>
                  </a:lnTo>
                  <a:lnTo>
                    <a:pt x="6" y="63"/>
                  </a:lnTo>
                  <a:lnTo>
                    <a:pt x="6" y="62"/>
                  </a:lnTo>
                  <a:lnTo>
                    <a:pt x="6" y="60"/>
                  </a:lnTo>
                  <a:lnTo>
                    <a:pt x="6" y="57"/>
                  </a:lnTo>
                  <a:lnTo>
                    <a:pt x="6" y="56"/>
                  </a:lnTo>
                  <a:lnTo>
                    <a:pt x="5" y="52"/>
                  </a:lnTo>
                  <a:lnTo>
                    <a:pt x="5" y="49"/>
                  </a:lnTo>
                  <a:lnTo>
                    <a:pt x="4" y="43"/>
                  </a:lnTo>
                  <a:lnTo>
                    <a:pt x="3" y="38"/>
                  </a:lnTo>
                  <a:lnTo>
                    <a:pt x="1" y="33"/>
                  </a:lnTo>
                  <a:lnTo>
                    <a:pt x="0" y="26"/>
                  </a:lnTo>
                  <a:lnTo>
                    <a:pt x="3" y="17"/>
                  </a:lnTo>
                  <a:lnTo>
                    <a:pt x="4" y="11"/>
                  </a:lnTo>
                  <a:lnTo>
                    <a:pt x="3" y="4"/>
                  </a:lnTo>
                  <a:lnTo>
                    <a:pt x="4"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6" name="Freeform 4164"/>
            <p:cNvSpPr>
              <a:spLocks/>
            </p:cNvSpPr>
            <p:nvPr/>
          </p:nvSpPr>
          <p:spPr bwMode="auto">
            <a:xfrm>
              <a:off x="5680" y="3643"/>
              <a:ext cx="4" cy="33"/>
            </a:xfrm>
            <a:custGeom>
              <a:avLst/>
              <a:gdLst/>
              <a:ahLst/>
              <a:cxnLst>
                <a:cxn ang="0">
                  <a:pos x="0" y="96"/>
                </a:cxn>
                <a:cxn ang="0">
                  <a:pos x="2" y="94"/>
                </a:cxn>
                <a:cxn ang="0">
                  <a:pos x="11" y="83"/>
                </a:cxn>
                <a:cxn ang="0">
                  <a:pos x="18" y="71"/>
                </a:cxn>
                <a:cxn ang="0">
                  <a:pos x="19" y="60"/>
                </a:cxn>
                <a:cxn ang="0">
                  <a:pos x="19" y="48"/>
                </a:cxn>
                <a:cxn ang="0">
                  <a:pos x="18" y="43"/>
                </a:cxn>
                <a:cxn ang="0">
                  <a:pos x="17" y="37"/>
                </a:cxn>
                <a:cxn ang="0">
                  <a:pos x="14" y="27"/>
                </a:cxn>
                <a:cxn ang="0">
                  <a:pos x="9" y="21"/>
                </a:cxn>
                <a:cxn ang="0">
                  <a:pos x="7" y="16"/>
                </a:cxn>
                <a:cxn ang="0">
                  <a:pos x="5" y="7"/>
                </a:cxn>
                <a:cxn ang="0">
                  <a:pos x="1" y="0"/>
                </a:cxn>
              </a:cxnLst>
              <a:rect l="0" t="0" r="r" b="b"/>
              <a:pathLst>
                <a:path w="19" h="96">
                  <a:moveTo>
                    <a:pt x="0" y="96"/>
                  </a:moveTo>
                  <a:lnTo>
                    <a:pt x="2" y="94"/>
                  </a:lnTo>
                  <a:lnTo>
                    <a:pt x="11" y="83"/>
                  </a:lnTo>
                  <a:lnTo>
                    <a:pt x="18" y="71"/>
                  </a:lnTo>
                  <a:lnTo>
                    <a:pt x="19" y="60"/>
                  </a:lnTo>
                  <a:lnTo>
                    <a:pt x="19" y="48"/>
                  </a:lnTo>
                  <a:lnTo>
                    <a:pt x="18" y="43"/>
                  </a:lnTo>
                  <a:lnTo>
                    <a:pt x="17" y="37"/>
                  </a:lnTo>
                  <a:lnTo>
                    <a:pt x="14" y="27"/>
                  </a:lnTo>
                  <a:lnTo>
                    <a:pt x="9" y="21"/>
                  </a:lnTo>
                  <a:lnTo>
                    <a:pt x="7" y="16"/>
                  </a:lnTo>
                  <a:lnTo>
                    <a:pt x="5" y="7"/>
                  </a:lnTo>
                  <a:lnTo>
                    <a:pt x="1"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7" name="Freeform 4165"/>
            <p:cNvSpPr>
              <a:spLocks/>
            </p:cNvSpPr>
            <p:nvPr/>
          </p:nvSpPr>
          <p:spPr bwMode="auto">
            <a:xfrm>
              <a:off x="5679" y="3573"/>
              <a:ext cx="1" cy="36"/>
            </a:xfrm>
            <a:custGeom>
              <a:avLst/>
              <a:gdLst/>
              <a:ahLst/>
              <a:cxnLst>
                <a:cxn ang="0">
                  <a:pos x="1" y="105"/>
                </a:cxn>
                <a:cxn ang="0">
                  <a:pos x="1" y="105"/>
                </a:cxn>
                <a:cxn ang="0">
                  <a:pos x="0" y="78"/>
                </a:cxn>
                <a:cxn ang="0">
                  <a:pos x="2" y="59"/>
                </a:cxn>
                <a:cxn ang="0">
                  <a:pos x="3" y="35"/>
                </a:cxn>
                <a:cxn ang="0">
                  <a:pos x="3" y="20"/>
                </a:cxn>
                <a:cxn ang="0">
                  <a:pos x="3" y="10"/>
                </a:cxn>
                <a:cxn ang="0">
                  <a:pos x="4" y="0"/>
                </a:cxn>
              </a:cxnLst>
              <a:rect l="0" t="0" r="r" b="b"/>
              <a:pathLst>
                <a:path w="4" h="105">
                  <a:moveTo>
                    <a:pt x="1" y="105"/>
                  </a:moveTo>
                  <a:lnTo>
                    <a:pt x="1" y="105"/>
                  </a:lnTo>
                  <a:lnTo>
                    <a:pt x="0" y="78"/>
                  </a:lnTo>
                  <a:lnTo>
                    <a:pt x="2" y="59"/>
                  </a:lnTo>
                  <a:lnTo>
                    <a:pt x="3" y="35"/>
                  </a:lnTo>
                  <a:lnTo>
                    <a:pt x="3" y="20"/>
                  </a:lnTo>
                  <a:lnTo>
                    <a:pt x="3" y="10"/>
                  </a:lnTo>
                  <a:lnTo>
                    <a:pt x="4"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8" name="Freeform 4166"/>
            <p:cNvSpPr>
              <a:spLocks/>
            </p:cNvSpPr>
            <p:nvPr/>
          </p:nvSpPr>
          <p:spPr bwMode="auto">
            <a:xfrm>
              <a:off x="5673" y="3520"/>
              <a:ext cx="7" cy="22"/>
            </a:xfrm>
            <a:custGeom>
              <a:avLst/>
              <a:gdLst/>
              <a:ahLst/>
              <a:cxnLst>
                <a:cxn ang="0">
                  <a:pos x="9" y="64"/>
                </a:cxn>
                <a:cxn ang="0">
                  <a:pos x="8" y="61"/>
                </a:cxn>
                <a:cxn ang="0">
                  <a:pos x="4" y="57"/>
                </a:cxn>
                <a:cxn ang="0">
                  <a:pos x="3" y="51"/>
                </a:cxn>
                <a:cxn ang="0">
                  <a:pos x="2" y="46"/>
                </a:cxn>
                <a:cxn ang="0">
                  <a:pos x="1" y="41"/>
                </a:cxn>
                <a:cxn ang="0">
                  <a:pos x="1" y="37"/>
                </a:cxn>
                <a:cxn ang="0">
                  <a:pos x="0" y="33"/>
                </a:cxn>
                <a:cxn ang="0">
                  <a:pos x="1" y="31"/>
                </a:cxn>
                <a:cxn ang="0">
                  <a:pos x="4" y="30"/>
                </a:cxn>
                <a:cxn ang="0">
                  <a:pos x="8" y="31"/>
                </a:cxn>
                <a:cxn ang="0">
                  <a:pos x="14" y="33"/>
                </a:cxn>
                <a:cxn ang="0">
                  <a:pos x="21" y="38"/>
                </a:cxn>
                <a:cxn ang="0">
                  <a:pos x="26" y="40"/>
                </a:cxn>
                <a:cxn ang="0">
                  <a:pos x="29" y="38"/>
                </a:cxn>
                <a:cxn ang="0">
                  <a:pos x="31" y="34"/>
                </a:cxn>
                <a:cxn ang="0">
                  <a:pos x="32" y="28"/>
                </a:cxn>
                <a:cxn ang="0">
                  <a:pos x="32" y="23"/>
                </a:cxn>
                <a:cxn ang="0">
                  <a:pos x="32" y="19"/>
                </a:cxn>
                <a:cxn ang="0">
                  <a:pos x="35" y="15"/>
                </a:cxn>
                <a:cxn ang="0">
                  <a:pos x="36" y="11"/>
                </a:cxn>
                <a:cxn ang="0">
                  <a:pos x="38" y="5"/>
                </a:cxn>
                <a:cxn ang="0">
                  <a:pos x="39" y="0"/>
                </a:cxn>
              </a:cxnLst>
              <a:rect l="0" t="0" r="r" b="b"/>
              <a:pathLst>
                <a:path w="39" h="64">
                  <a:moveTo>
                    <a:pt x="9" y="64"/>
                  </a:moveTo>
                  <a:lnTo>
                    <a:pt x="8" y="61"/>
                  </a:lnTo>
                  <a:lnTo>
                    <a:pt x="4" y="57"/>
                  </a:lnTo>
                  <a:lnTo>
                    <a:pt x="3" y="51"/>
                  </a:lnTo>
                  <a:lnTo>
                    <a:pt x="2" y="46"/>
                  </a:lnTo>
                  <a:lnTo>
                    <a:pt x="1" y="41"/>
                  </a:lnTo>
                  <a:lnTo>
                    <a:pt x="1" y="37"/>
                  </a:lnTo>
                  <a:lnTo>
                    <a:pt x="0" y="33"/>
                  </a:lnTo>
                  <a:lnTo>
                    <a:pt x="1" y="31"/>
                  </a:lnTo>
                  <a:lnTo>
                    <a:pt x="4" y="30"/>
                  </a:lnTo>
                  <a:lnTo>
                    <a:pt x="8" y="31"/>
                  </a:lnTo>
                  <a:lnTo>
                    <a:pt x="14" y="33"/>
                  </a:lnTo>
                  <a:lnTo>
                    <a:pt x="21" y="38"/>
                  </a:lnTo>
                  <a:lnTo>
                    <a:pt x="26" y="40"/>
                  </a:lnTo>
                  <a:lnTo>
                    <a:pt x="29" y="38"/>
                  </a:lnTo>
                  <a:lnTo>
                    <a:pt x="31" y="34"/>
                  </a:lnTo>
                  <a:lnTo>
                    <a:pt x="32" y="28"/>
                  </a:lnTo>
                  <a:lnTo>
                    <a:pt x="32" y="23"/>
                  </a:lnTo>
                  <a:lnTo>
                    <a:pt x="32" y="19"/>
                  </a:lnTo>
                  <a:lnTo>
                    <a:pt x="35" y="15"/>
                  </a:lnTo>
                  <a:lnTo>
                    <a:pt x="36" y="11"/>
                  </a:lnTo>
                  <a:lnTo>
                    <a:pt x="38" y="5"/>
                  </a:lnTo>
                  <a:lnTo>
                    <a:pt x="39"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399" name="Freeform 4167"/>
            <p:cNvSpPr>
              <a:spLocks/>
            </p:cNvSpPr>
            <p:nvPr/>
          </p:nvSpPr>
          <p:spPr bwMode="auto">
            <a:xfrm>
              <a:off x="5657" y="3495"/>
              <a:ext cx="13" cy="19"/>
            </a:xfrm>
            <a:custGeom>
              <a:avLst/>
              <a:gdLst/>
              <a:ahLst/>
              <a:cxnLst>
                <a:cxn ang="0">
                  <a:pos x="65" y="56"/>
                </a:cxn>
                <a:cxn ang="0">
                  <a:pos x="64" y="56"/>
                </a:cxn>
                <a:cxn ang="0">
                  <a:pos x="58" y="55"/>
                </a:cxn>
                <a:cxn ang="0">
                  <a:pos x="53" y="53"/>
                </a:cxn>
                <a:cxn ang="0">
                  <a:pos x="48" y="50"/>
                </a:cxn>
                <a:cxn ang="0">
                  <a:pos x="45" y="46"/>
                </a:cxn>
                <a:cxn ang="0">
                  <a:pos x="39" y="42"/>
                </a:cxn>
                <a:cxn ang="0">
                  <a:pos x="34" y="36"/>
                </a:cxn>
                <a:cxn ang="0">
                  <a:pos x="29" y="31"/>
                </a:cxn>
                <a:cxn ang="0">
                  <a:pos x="25" y="24"/>
                </a:cxn>
                <a:cxn ang="0">
                  <a:pos x="24" y="19"/>
                </a:cxn>
                <a:cxn ang="0">
                  <a:pos x="28" y="13"/>
                </a:cxn>
                <a:cxn ang="0">
                  <a:pos x="30" y="8"/>
                </a:cxn>
                <a:cxn ang="0">
                  <a:pos x="29" y="3"/>
                </a:cxn>
                <a:cxn ang="0">
                  <a:pos x="24" y="0"/>
                </a:cxn>
                <a:cxn ang="0">
                  <a:pos x="19" y="0"/>
                </a:cxn>
                <a:cxn ang="0">
                  <a:pos x="10" y="5"/>
                </a:cxn>
                <a:cxn ang="0">
                  <a:pos x="3" y="6"/>
                </a:cxn>
                <a:cxn ang="0">
                  <a:pos x="0" y="5"/>
                </a:cxn>
              </a:cxnLst>
              <a:rect l="0" t="0" r="r" b="b"/>
              <a:pathLst>
                <a:path w="65" h="56">
                  <a:moveTo>
                    <a:pt x="65" y="56"/>
                  </a:moveTo>
                  <a:lnTo>
                    <a:pt x="64" y="56"/>
                  </a:lnTo>
                  <a:lnTo>
                    <a:pt x="58" y="55"/>
                  </a:lnTo>
                  <a:lnTo>
                    <a:pt x="53" y="53"/>
                  </a:lnTo>
                  <a:lnTo>
                    <a:pt x="48" y="50"/>
                  </a:lnTo>
                  <a:lnTo>
                    <a:pt x="45" y="46"/>
                  </a:lnTo>
                  <a:lnTo>
                    <a:pt x="39" y="42"/>
                  </a:lnTo>
                  <a:lnTo>
                    <a:pt x="34" y="36"/>
                  </a:lnTo>
                  <a:lnTo>
                    <a:pt x="29" y="31"/>
                  </a:lnTo>
                  <a:lnTo>
                    <a:pt x="25" y="24"/>
                  </a:lnTo>
                  <a:lnTo>
                    <a:pt x="24" y="19"/>
                  </a:lnTo>
                  <a:lnTo>
                    <a:pt x="28" y="13"/>
                  </a:lnTo>
                  <a:lnTo>
                    <a:pt x="30" y="8"/>
                  </a:lnTo>
                  <a:lnTo>
                    <a:pt x="29" y="3"/>
                  </a:lnTo>
                  <a:lnTo>
                    <a:pt x="24" y="0"/>
                  </a:lnTo>
                  <a:lnTo>
                    <a:pt x="19" y="0"/>
                  </a:lnTo>
                  <a:lnTo>
                    <a:pt x="10" y="5"/>
                  </a:lnTo>
                  <a:lnTo>
                    <a:pt x="3" y="6"/>
                  </a:lnTo>
                  <a:lnTo>
                    <a:pt x="0" y="5"/>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0" name="Freeform 4168"/>
            <p:cNvSpPr>
              <a:spLocks/>
            </p:cNvSpPr>
            <p:nvPr/>
          </p:nvSpPr>
          <p:spPr bwMode="auto">
            <a:xfrm>
              <a:off x="5639" y="3445"/>
              <a:ext cx="6" cy="33"/>
            </a:xfrm>
            <a:custGeom>
              <a:avLst/>
              <a:gdLst/>
              <a:ahLst/>
              <a:cxnLst>
                <a:cxn ang="0">
                  <a:pos x="26" y="100"/>
                </a:cxn>
                <a:cxn ang="0">
                  <a:pos x="25" y="99"/>
                </a:cxn>
                <a:cxn ang="0">
                  <a:pos x="24" y="90"/>
                </a:cxn>
                <a:cxn ang="0">
                  <a:pos x="24" y="84"/>
                </a:cxn>
                <a:cxn ang="0">
                  <a:pos x="24" y="78"/>
                </a:cxn>
                <a:cxn ang="0">
                  <a:pos x="23" y="68"/>
                </a:cxn>
                <a:cxn ang="0">
                  <a:pos x="20" y="55"/>
                </a:cxn>
                <a:cxn ang="0">
                  <a:pos x="16" y="44"/>
                </a:cxn>
                <a:cxn ang="0">
                  <a:pos x="15" y="32"/>
                </a:cxn>
                <a:cxn ang="0">
                  <a:pos x="10" y="21"/>
                </a:cxn>
                <a:cxn ang="0">
                  <a:pos x="6" y="8"/>
                </a:cxn>
                <a:cxn ang="0">
                  <a:pos x="0" y="0"/>
                </a:cxn>
              </a:cxnLst>
              <a:rect l="0" t="0" r="r" b="b"/>
              <a:pathLst>
                <a:path w="26" h="100">
                  <a:moveTo>
                    <a:pt x="26" y="100"/>
                  </a:moveTo>
                  <a:lnTo>
                    <a:pt x="25" y="99"/>
                  </a:lnTo>
                  <a:lnTo>
                    <a:pt x="24" y="90"/>
                  </a:lnTo>
                  <a:lnTo>
                    <a:pt x="24" y="84"/>
                  </a:lnTo>
                  <a:lnTo>
                    <a:pt x="24" y="78"/>
                  </a:lnTo>
                  <a:lnTo>
                    <a:pt x="23" y="68"/>
                  </a:lnTo>
                  <a:lnTo>
                    <a:pt x="20" y="55"/>
                  </a:lnTo>
                  <a:lnTo>
                    <a:pt x="16" y="44"/>
                  </a:lnTo>
                  <a:lnTo>
                    <a:pt x="15" y="32"/>
                  </a:lnTo>
                  <a:lnTo>
                    <a:pt x="10" y="21"/>
                  </a:lnTo>
                  <a:lnTo>
                    <a:pt x="6" y="8"/>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1" name="Freeform 4169"/>
            <p:cNvSpPr>
              <a:spLocks/>
            </p:cNvSpPr>
            <p:nvPr/>
          </p:nvSpPr>
          <p:spPr bwMode="auto">
            <a:xfrm>
              <a:off x="5622" y="3396"/>
              <a:ext cx="9" cy="20"/>
            </a:xfrm>
            <a:custGeom>
              <a:avLst/>
              <a:gdLst/>
              <a:ahLst/>
              <a:cxnLst>
                <a:cxn ang="0">
                  <a:pos x="31" y="59"/>
                </a:cxn>
                <a:cxn ang="0">
                  <a:pos x="25" y="57"/>
                </a:cxn>
                <a:cxn ang="0">
                  <a:pos x="21" y="56"/>
                </a:cxn>
                <a:cxn ang="0">
                  <a:pos x="15" y="55"/>
                </a:cxn>
                <a:cxn ang="0">
                  <a:pos x="6" y="49"/>
                </a:cxn>
                <a:cxn ang="0">
                  <a:pos x="3" y="44"/>
                </a:cxn>
                <a:cxn ang="0">
                  <a:pos x="2" y="39"/>
                </a:cxn>
                <a:cxn ang="0">
                  <a:pos x="0" y="35"/>
                </a:cxn>
                <a:cxn ang="0">
                  <a:pos x="0" y="32"/>
                </a:cxn>
                <a:cxn ang="0">
                  <a:pos x="0" y="29"/>
                </a:cxn>
                <a:cxn ang="0">
                  <a:pos x="2" y="27"/>
                </a:cxn>
                <a:cxn ang="0">
                  <a:pos x="3" y="26"/>
                </a:cxn>
                <a:cxn ang="0">
                  <a:pos x="4" y="26"/>
                </a:cxn>
                <a:cxn ang="0">
                  <a:pos x="4" y="25"/>
                </a:cxn>
                <a:cxn ang="0">
                  <a:pos x="7" y="18"/>
                </a:cxn>
                <a:cxn ang="0">
                  <a:pos x="9" y="16"/>
                </a:cxn>
                <a:cxn ang="0">
                  <a:pos x="13" y="13"/>
                </a:cxn>
                <a:cxn ang="0">
                  <a:pos x="16" y="11"/>
                </a:cxn>
                <a:cxn ang="0">
                  <a:pos x="21" y="9"/>
                </a:cxn>
                <a:cxn ang="0">
                  <a:pos x="26" y="6"/>
                </a:cxn>
                <a:cxn ang="0">
                  <a:pos x="33" y="4"/>
                </a:cxn>
                <a:cxn ang="0">
                  <a:pos x="41" y="1"/>
                </a:cxn>
                <a:cxn ang="0">
                  <a:pos x="45" y="0"/>
                </a:cxn>
                <a:cxn ang="0">
                  <a:pos x="50" y="0"/>
                </a:cxn>
                <a:cxn ang="0">
                  <a:pos x="51" y="0"/>
                </a:cxn>
              </a:cxnLst>
              <a:rect l="0" t="0" r="r" b="b"/>
              <a:pathLst>
                <a:path w="51" h="59">
                  <a:moveTo>
                    <a:pt x="31" y="59"/>
                  </a:moveTo>
                  <a:lnTo>
                    <a:pt x="25" y="57"/>
                  </a:lnTo>
                  <a:lnTo>
                    <a:pt x="21" y="56"/>
                  </a:lnTo>
                  <a:lnTo>
                    <a:pt x="15" y="55"/>
                  </a:lnTo>
                  <a:lnTo>
                    <a:pt x="6" y="49"/>
                  </a:lnTo>
                  <a:lnTo>
                    <a:pt x="3" y="44"/>
                  </a:lnTo>
                  <a:lnTo>
                    <a:pt x="2" y="39"/>
                  </a:lnTo>
                  <a:lnTo>
                    <a:pt x="0" y="35"/>
                  </a:lnTo>
                  <a:lnTo>
                    <a:pt x="0" y="32"/>
                  </a:lnTo>
                  <a:lnTo>
                    <a:pt x="0" y="29"/>
                  </a:lnTo>
                  <a:lnTo>
                    <a:pt x="2" y="27"/>
                  </a:lnTo>
                  <a:lnTo>
                    <a:pt x="3" y="26"/>
                  </a:lnTo>
                  <a:lnTo>
                    <a:pt x="4" y="26"/>
                  </a:lnTo>
                  <a:lnTo>
                    <a:pt x="4" y="25"/>
                  </a:lnTo>
                  <a:lnTo>
                    <a:pt x="7" y="18"/>
                  </a:lnTo>
                  <a:lnTo>
                    <a:pt x="9" y="16"/>
                  </a:lnTo>
                  <a:lnTo>
                    <a:pt x="13" y="13"/>
                  </a:lnTo>
                  <a:lnTo>
                    <a:pt x="16" y="11"/>
                  </a:lnTo>
                  <a:lnTo>
                    <a:pt x="21" y="9"/>
                  </a:lnTo>
                  <a:lnTo>
                    <a:pt x="26" y="6"/>
                  </a:lnTo>
                  <a:lnTo>
                    <a:pt x="33" y="4"/>
                  </a:lnTo>
                  <a:lnTo>
                    <a:pt x="41" y="1"/>
                  </a:lnTo>
                  <a:lnTo>
                    <a:pt x="45" y="0"/>
                  </a:lnTo>
                  <a:lnTo>
                    <a:pt x="50" y="0"/>
                  </a:lnTo>
                  <a:lnTo>
                    <a:pt x="51"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2" name="Freeform 4170"/>
            <p:cNvSpPr>
              <a:spLocks/>
            </p:cNvSpPr>
            <p:nvPr/>
          </p:nvSpPr>
          <p:spPr bwMode="auto">
            <a:xfrm>
              <a:off x="5646" y="3366"/>
              <a:ext cx="13" cy="12"/>
            </a:xfrm>
            <a:custGeom>
              <a:avLst/>
              <a:gdLst/>
              <a:ahLst/>
              <a:cxnLst>
                <a:cxn ang="0">
                  <a:pos x="3" y="38"/>
                </a:cxn>
                <a:cxn ang="0">
                  <a:pos x="2" y="35"/>
                </a:cxn>
                <a:cxn ang="0">
                  <a:pos x="0" y="32"/>
                </a:cxn>
                <a:cxn ang="0">
                  <a:pos x="2" y="29"/>
                </a:cxn>
                <a:cxn ang="0">
                  <a:pos x="3" y="27"/>
                </a:cxn>
                <a:cxn ang="0">
                  <a:pos x="4" y="26"/>
                </a:cxn>
                <a:cxn ang="0">
                  <a:pos x="5" y="25"/>
                </a:cxn>
                <a:cxn ang="0">
                  <a:pos x="6" y="19"/>
                </a:cxn>
                <a:cxn ang="0">
                  <a:pos x="7" y="14"/>
                </a:cxn>
                <a:cxn ang="0">
                  <a:pos x="10" y="12"/>
                </a:cxn>
                <a:cxn ang="0">
                  <a:pos x="10" y="12"/>
                </a:cxn>
                <a:cxn ang="0">
                  <a:pos x="11" y="11"/>
                </a:cxn>
                <a:cxn ang="0">
                  <a:pos x="13" y="10"/>
                </a:cxn>
                <a:cxn ang="0">
                  <a:pos x="14" y="10"/>
                </a:cxn>
                <a:cxn ang="0">
                  <a:pos x="16" y="9"/>
                </a:cxn>
                <a:cxn ang="0">
                  <a:pos x="19" y="8"/>
                </a:cxn>
                <a:cxn ang="0">
                  <a:pos x="22" y="7"/>
                </a:cxn>
                <a:cxn ang="0">
                  <a:pos x="26" y="7"/>
                </a:cxn>
                <a:cxn ang="0">
                  <a:pos x="30" y="7"/>
                </a:cxn>
                <a:cxn ang="0">
                  <a:pos x="32" y="8"/>
                </a:cxn>
                <a:cxn ang="0">
                  <a:pos x="35" y="12"/>
                </a:cxn>
                <a:cxn ang="0">
                  <a:pos x="41" y="13"/>
                </a:cxn>
                <a:cxn ang="0">
                  <a:pos x="47" y="12"/>
                </a:cxn>
                <a:cxn ang="0">
                  <a:pos x="49" y="11"/>
                </a:cxn>
                <a:cxn ang="0">
                  <a:pos x="53" y="8"/>
                </a:cxn>
                <a:cxn ang="0">
                  <a:pos x="58" y="6"/>
                </a:cxn>
                <a:cxn ang="0">
                  <a:pos x="61" y="5"/>
                </a:cxn>
                <a:cxn ang="0">
                  <a:pos x="66" y="4"/>
                </a:cxn>
                <a:cxn ang="0">
                  <a:pos x="69" y="4"/>
                </a:cxn>
                <a:cxn ang="0">
                  <a:pos x="72" y="1"/>
                </a:cxn>
                <a:cxn ang="0">
                  <a:pos x="71" y="1"/>
                </a:cxn>
                <a:cxn ang="0">
                  <a:pos x="68" y="1"/>
                </a:cxn>
                <a:cxn ang="0">
                  <a:pos x="66" y="0"/>
                </a:cxn>
                <a:cxn ang="0">
                  <a:pos x="62" y="0"/>
                </a:cxn>
              </a:cxnLst>
              <a:rect l="0" t="0" r="r" b="b"/>
              <a:pathLst>
                <a:path w="72" h="38">
                  <a:moveTo>
                    <a:pt x="3" y="38"/>
                  </a:moveTo>
                  <a:lnTo>
                    <a:pt x="2" y="35"/>
                  </a:lnTo>
                  <a:lnTo>
                    <a:pt x="0" y="32"/>
                  </a:lnTo>
                  <a:lnTo>
                    <a:pt x="2" y="29"/>
                  </a:lnTo>
                  <a:lnTo>
                    <a:pt x="3" y="27"/>
                  </a:lnTo>
                  <a:lnTo>
                    <a:pt x="4" y="26"/>
                  </a:lnTo>
                  <a:lnTo>
                    <a:pt x="5" y="25"/>
                  </a:lnTo>
                  <a:lnTo>
                    <a:pt x="6" y="19"/>
                  </a:lnTo>
                  <a:lnTo>
                    <a:pt x="7" y="14"/>
                  </a:lnTo>
                  <a:lnTo>
                    <a:pt x="10" y="12"/>
                  </a:lnTo>
                  <a:lnTo>
                    <a:pt x="10" y="12"/>
                  </a:lnTo>
                  <a:lnTo>
                    <a:pt x="11" y="11"/>
                  </a:lnTo>
                  <a:lnTo>
                    <a:pt x="13" y="10"/>
                  </a:lnTo>
                  <a:lnTo>
                    <a:pt x="14" y="10"/>
                  </a:lnTo>
                  <a:lnTo>
                    <a:pt x="16" y="9"/>
                  </a:lnTo>
                  <a:lnTo>
                    <a:pt x="19" y="8"/>
                  </a:lnTo>
                  <a:lnTo>
                    <a:pt x="22" y="7"/>
                  </a:lnTo>
                  <a:lnTo>
                    <a:pt x="26" y="7"/>
                  </a:lnTo>
                  <a:lnTo>
                    <a:pt x="30" y="7"/>
                  </a:lnTo>
                  <a:lnTo>
                    <a:pt x="32" y="8"/>
                  </a:lnTo>
                  <a:lnTo>
                    <a:pt x="35" y="12"/>
                  </a:lnTo>
                  <a:lnTo>
                    <a:pt x="41" y="13"/>
                  </a:lnTo>
                  <a:lnTo>
                    <a:pt x="47" y="12"/>
                  </a:lnTo>
                  <a:lnTo>
                    <a:pt x="49" y="11"/>
                  </a:lnTo>
                  <a:lnTo>
                    <a:pt x="53" y="8"/>
                  </a:lnTo>
                  <a:lnTo>
                    <a:pt x="58" y="6"/>
                  </a:lnTo>
                  <a:lnTo>
                    <a:pt x="61" y="5"/>
                  </a:lnTo>
                  <a:lnTo>
                    <a:pt x="66" y="4"/>
                  </a:lnTo>
                  <a:lnTo>
                    <a:pt x="69" y="4"/>
                  </a:lnTo>
                  <a:lnTo>
                    <a:pt x="72" y="1"/>
                  </a:lnTo>
                  <a:lnTo>
                    <a:pt x="71" y="1"/>
                  </a:lnTo>
                  <a:lnTo>
                    <a:pt x="68" y="1"/>
                  </a:lnTo>
                  <a:lnTo>
                    <a:pt x="66" y="0"/>
                  </a:lnTo>
                  <a:lnTo>
                    <a:pt x="62"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3" name="Freeform 4171"/>
            <p:cNvSpPr>
              <a:spLocks/>
            </p:cNvSpPr>
            <p:nvPr/>
          </p:nvSpPr>
          <p:spPr bwMode="auto">
            <a:xfrm>
              <a:off x="5649" y="3311"/>
              <a:ext cx="3" cy="34"/>
            </a:xfrm>
            <a:custGeom>
              <a:avLst/>
              <a:gdLst/>
              <a:ahLst/>
              <a:cxnLst>
                <a:cxn ang="0">
                  <a:pos x="0" y="102"/>
                </a:cxn>
                <a:cxn ang="0">
                  <a:pos x="0" y="101"/>
                </a:cxn>
                <a:cxn ang="0">
                  <a:pos x="1" y="95"/>
                </a:cxn>
                <a:cxn ang="0">
                  <a:pos x="2" y="86"/>
                </a:cxn>
                <a:cxn ang="0">
                  <a:pos x="3" y="79"/>
                </a:cxn>
                <a:cxn ang="0">
                  <a:pos x="4" y="71"/>
                </a:cxn>
                <a:cxn ang="0">
                  <a:pos x="7" y="59"/>
                </a:cxn>
                <a:cxn ang="0">
                  <a:pos x="10" y="45"/>
                </a:cxn>
                <a:cxn ang="0">
                  <a:pos x="14" y="33"/>
                </a:cxn>
                <a:cxn ang="0">
                  <a:pos x="18" y="17"/>
                </a:cxn>
                <a:cxn ang="0">
                  <a:pos x="21" y="1"/>
                </a:cxn>
                <a:cxn ang="0">
                  <a:pos x="21" y="0"/>
                </a:cxn>
              </a:cxnLst>
              <a:rect l="0" t="0" r="r" b="b"/>
              <a:pathLst>
                <a:path w="21" h="102">
                  <a:moveTo>
                    <a:pt x="0" y="102"/>
                  </a:moveTo>
                  <a:lnTo>
                    <a:pt x="0" y="101"/>
                  </a:lnTo>
                  <a:lnTo>
                    <a:pt x="1" y="95"/>
                  </a:lnTo>
                  <a:lnTo>
                    <a:pt x="2" y="86"/>
                  </a:lnTo>
                  <a:lnTo>
                    <a:pt x="3" y="79"/>
                  </a:lnTo>
                  <a:lnTo>
                    <a:pt x="4" y="71"/>
                  </a:lnTo>
                  <a:lnTo>
                    <a:pt x="7" y="59"/>
                  </a:lnTo>
                  <a:lnTo>
                    <a:pt x="10" y="45"/>
                  </a:lnTo>
                  <a:lnTo>
                    <a:pt x="14" y="33"/>
                  </a:lnTo>
                  <a:lnTo>
                    <a:pt x="18" y="17"/>
                  </a:lnTo>
                  <a:lnTo>
                    <a:pt x="21" y="1"/>
                  </a:lnTo>
                  <a:lnTo>
                    <a:pt x="21"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4" name="Freeform 4172"/>
            <p:cNvSpPr>
              <a:spLocks/>
            </p:cNvSpPr>
            <p:nvPr/>
          </p:nvSpPr>
          <p:spPr bwMode="auto">
            <a:xfrm>
              <a:off x="5649" y="3242"/>
              <a:ext cx="0" cy="36"/>
            </a:xfrm>
            <a:custGeom>
              <a:avLst/>
              <a:gdLst/>
              <a:ahLst/>
              <a:cxnLst>
                <a:cxn ang="0">
                  <a:pos x="0" y="103"/>
                </a:cxn>
                <a:cxn ang="0">
                  <a:pos x="0" y="96"/>
                </a:cxn>
                <a:cxn ang="0">
                  <a:pos x="2" y="87"/>
                </a:cxn>
                <a:cxn ang="0">
                  <a:pos x="5" y="75"/>
                </a:cxn>
                <a:cxn ang="0">
                  <a:pos x="8" y="66"/>
                </a:cxn>
                <a:cxn ang="0">
                  <a:pos x="8" y="56"/>
                </a:cxn>
                <a:cxn ang="0">
                  <a:pos x="5" y="43"/>
                </a:cxn>
                <a:cxn ang="0">
                  <a:pos x="4" y="31"/>
                </a:cxn>
                <a:cxn ang="0">
                  <a:pos x="2" y="16"/>
                </a:cxn>
                <a:cxn ang="0">
                  <a:pos x="1" y="3"/>
                </a:cxn>
                <a:cxn ang="0">
                  <a:pos x="1" y="0"/>
                </a:cxn>
              </a:cxnLst>
              <a:rect l="0" t="0" r="r" b="b"/>
              <a:pathLst>
                <a:path w="8" h="103">
                  <a:moveTo>
                    <a:pt x="0" y="103"/>
                  </a:moveTo>
                  <a:lnTo>
                    <a:pt x="0" y="96"/>
                  </a:lnTo>
                  <a:lnTo>
                    <a:pt x="2" y="87"/>
                  </a:lnTo>
                  <a:lnTo>
                    <a:pt x="5" y="75"/>
                  </a:lnTo>
                  <a:lnTo>
                    <a:pt x="8" y="66"/>
                  </a:lnTo>
                  <a:lnTo>
                    <a:pt x="8" y="56"/>
                  </a:lnTo>
                  <a:lnTo>
                    <a:pt x="5" y="43"/>
                  </a:lnTo>
                  <a:lnTo>
                    <a:pt x="4" y="31"/>
                  </a:lnTo>
                  <a:lnTo>
                    <a:pt x="2" y="16"/>
                  </a:lnTo>
                  <a:lnTo>
                    <a:pt x="1" y="3"/>
                  </a:lnTo>
                  <a:lnTo>
                    <a:pt x="1"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5" name="Freeform 4173"/>
            <p:cNvSpPr>
              <a:spLocks/>
            </p:cNvSpPr>
            <p:nvPr/>
          </p:nvSpPr>
          <p:spPr bwMode="auto">
            <a:xfrm>
              <a:off x="5635" y="3179"/>
              <a:ext cx="9" cy="30"/>
            </a:xfrm>
            <a:custGeom>
              <a:avLst/>
              <a:gdLst/>
              <a:ahLst/>
              <a:cxnLst>
                <a:cxn ang="0">
                  <a:pos x="43" y="92"/>
                </a:cxn>
                <a:cxn ang="0">
                  <a:pos x="40" y="90"/>
                </a:cxn>
                <a:cxn ang="0">
                  <a:pos x="38" y="87"/>
                </a:cxn>
                <a:cxn ang="0">
                  <a:pos x="33" y="79"/>
                </a:cxn>
                <a:cxn ang="0">
                  <a:pos x="30" y="71"/>
                </a:cxn>
                <a:cxn ang="0">
                  <a:pos x="28" y="63"/>
                </a:cxn>
                <a:cxn ang="0">
                  <a:pos x="27" y="56"/>
                </a:cxn>
                <a:cxn ang="0">
                  <a:pos x="24" y="47"/>
                </a:cxn>
                <a:cxn ang="0">
                  <a:pos x="21" y="43"/>
                </a:cxn>
                <a:cxn ang="0">
                  <a:pos x="14" y="35"/>
                </a:cxn>
                <a:cxn ang="0">
                  <a:pos x="12" y="32"/>
                </a:cxn>
                <a:cxn ang="0">
                  <a:pos x="10" y="24"/>
                </a:cxn>
                <a:cxn ang="0">
                  <a:pos x="11" y="16"/>
                </a:cxn>
                <a:cxn ang="0">
                  <a:pos x="11" y="16"/>
                </a:cxn>
                <a:cxn ang="0">
                  <a:pos x="6" y="7"/>
                </a:cxn>
                <a:cxn ang="0">
                  <a:pos x="0" y="0"/>
                </a:cxn>
              </a:cxnLst>
              <a:rect l="0" t="0" r="r" b="b"/>
              <a:pathLst>
                <a:path w="43" h="92">
                  <a:moveTo>
                    <a:pt x="43" y="92"/>
                  </a:moveTo>
                  <a:lnTo>
                    <a:pt x="40" y="90"/>
                  </a:lnTo>
                  <a:lnTo>
                    <a:pt x="38" y="87"/>
                  </a:lnTo>
                  <a:lnTo>
                    <a:pt x="33" y="79"/>
                  </a:lnTo>
                  <a:lnTo>
                    <a:pt x="30" y="71"/>
                  </a:lnTo>
                  <a:lnTo>
                    <a:pt x="28" y="63"/>
                  </a:lnTo>
                  <a:lnTo>
                    <a:pt x="27" y="56"/>
                  </a:lnTo>
                  <a:lnTo>
                    <a:pt x="24" y="47"/>
                  </a:lnTo>
                  <a:lnTo>
                    <a:pt x="21" y="43"/>
                  </a:lnTo>
                  <a:lnTo>
                    <a:pt x="14" y="35"/>
                  </a:lnTo>
                  <a:lnTo>
                    <a:pt x="12" y="32"/>
                  </a:lnTo>
                  <a:lnTo>
                    <a:pt x="10" y="24"/>
                  </a:lnTo>
                  <a:lnTo>
                    <a:pt x="11" y="16"/>
                  </a:lnTo>
                  <a:lnTo>
                    <a:pt x="11" y="16"/>
                  </a:lnTo>
                  <a:lnTo>
                    <a:pt x="6" y="7"/>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6" name="Freeform 4174"/>
            <p:cNvSpPr>
              <a:spLocks/>
            </p:cNvSpPr>
            <p:nvPr/>
          </p:nvSpPr>
          <p:spPr bwMode="auto">
            <a:xfrm>
              <a:off x="5621" y="3119"/>
              <a:ext cx="9" cy="31"/>
            </a:xfrm>
            <a:custGeom>
              <a:avLst/>
              <a:gdLst/>
              <a:ahLst/>
              <a:cxnLst>
                <a:cxn ang="0">
                  <a:pos x="45" y="92"/>
                </a:cxn>
                <a:cxn ang="0">
                  <a:pos x="45" y="90"/>
                </a:cxn>
                <a:cxn ang="0">
                  <a:pos x="45" y="88"/>
                </a:cxn>
                <a:cxn ang="0">
                  <a:pos x="45" y="88"/>
                </a:cxn>
                <a:cxn ang="0">
                  <a:pos x="45" y="86"/>
                </a:cxn>
                <a:cxn ang="0">
                  <a:pos x="45" y="85"/>
                </a:cxn>
                <a:cxn ang="0">
                  <a:pos x="44" y="83"/>
                </a:cxn>
                <a:cxn ang="0">
                  <a:pos x="43" y="79"/>
                </a:cxn>
                <a:cxn ang="0">
                  <a:pos x="41" y="77"/>
                </a:cxn>
                <a:cxn ang="0">
                  <a:pos x="41" y="75"/>
                </a:cxn>
                <a:cxn ang="0">
                  <a:pos x="40" y="74"/>
                </a:cxn>
                <a:cxn ang="0">
                  <a:pos x="39" y="72"/>
                </a:cxn>
                <a:cxn ang="0">
                  <a:pos x="38" y="71"/>
                </a:cxn>
                <a:cxn ang="0">
                  <a:pos x="38" y="71"/>
                </a:cxn>
                <a:cxn ang="0">
                  <a:pos x="36" y="68"/>
                </a:cxn>
                <a:cxn ang="0">
                  <a:pos x="34" y="64"/>
                </a:cxn>
                <a:cxn ang="0">
                  <a:pos x="32" y="60"/>
                </a:cxn>
                <a:cxn ang="0">
                  <a:pos x="31" y="58"/>
                </a:cxn>
                <a:cxn ang="0">
                  <a:pos x="31" y="53"/>
                </a:cxn>
                <a:cxn ang="0">
                  <a:pos x="30" y="48"/>
                </a:cxn>
                <a:cxn ang="0">
                  <a:pos x="28" y="43"/>
                </a:cxn>
                <a:cxn ang="0">
                  <a:pos x="28" y="41"/>
                </a:cxn>
                <a:cxn ang="0">
                  <a:pos x="28" y="41"/>
                </a:cxn>
                <a:cxn ang="0">
                  <a:pos x="25" y="37"/>
                </a:cxn>
                <a:cxn ang="0">
                  <a:pos x="21" y="30"/>
                </a:cxn>
                <a:cxn ang="0">
                  <a:pos x="20" y="29"/>
                </a:cxn>
                <a:cxn ang="0">
                  <a:pos x="18" y="26"/>
                </a:cxn>
                <a:cxn ang="0">
                  <a:pos x="17" y="24"/>
                </a:cxn>
                <a:cxn ang="0">
                  <a:pos x="15" y="21"/>
                </a:cxn>
                <a:cxn ang="0">
                  <a:pos x="13" y="19"/>
                </a:cxn>
                <a:cxn ang="0">
                  <a:pos x="11" y="16"/>
                </a:cxn>
                <a:cxn ang="0">
                  <a:pos x="10" y="13"/>
                </a:cxn>
                <a:cxn ang="0">
                  <a:pos x="8" y="7"/>
                </a:cxn>
                <a:cxn ang="0">
                  <a:pos x="7" y="6"/>
                </a:cxn>
                <a:cxn ang="0">
                  <a:pos x="6" y="5"/>
                </a:cxn>
                <a:cxn ang="0">
                  <a:pos x="4" y="3"/>
                </a:cxn>
                <a:cxn ang="0">
                  <a:pos x="3" y="2"/>
                </a:cxn>
                <a:cxn ang="0">
                  <a:pos x="2" y="2"/>
                </a:cxn>
                <a:cxn ang="0">
                  <a:pos x="3" y="2"/>
                </a:cxn>
                <a:cxn ang="0">
                  <a:pos x="2" y="2"/>
                </a:cxn>
                <a:cxn ang="0">
                  <a:pos x="0" y="0"/>
                </a:cxn>
                <a:cxn ang="0">
                  <a:pos x="0" y="0"/>
                </a:cxn>
              </a:cxnLst>
              <a:rect l="0" t="0" r="r" b="b"/>
              <a:pathLst>
                <a:path w="45" h="92">
                  <a:moveTo>
                    <a:pt x="45" y="92"/>
                  </a:moveTo>
                  <a:lnTo>
                    <a:pt x="45" y="90"/>
                  </a:lnTo>
                  <a:lnTo>
                    <a:pt x="45" y="88"/>
                  </a:lnTo>
                  <a:lnTo>
                    <a:pt x="45" y="88"/>
                  </a:lnTo>
                  <a:lnTo>
                    <a:pt x="45" y="86"/>
                  </a:lnTo>
                  <a:lnTo>
                    <a:pt x="45" y="85"/>
                  </a:lnTo>
                  <a:lnTo>
                    <a:pt x="44" y="83"/>
                  </a:lnTo>
                  <a:lnTo>
                    <a:pt x="43" y="79"/>
                  </a:lnTo>
                  <a:lnTo>
                    <a:pt x="41" y="77"/>
                  </a:lnTo>
                  <a:lnTo>
                    <a:pt x="41" y="75"/>
                  </a:lnTo>
                  <a:lnTo>
                    <a:pt x="40" y="74"/>
                  </a:lnTo>
                  <a:lnTo>
                    <a:pt x="39" y="72"/>
                  </a:lnTo>
                  <a:lnTo>
                    <a:pt x="38" y="71"/>
                  </a:lnTo>
                  <a:lnTo>
                    <a:pt x="38" y="71"/>
                  </a:lnTo>
                  <a:lnTo>
                    <a:pt x="36" y="68"/>
                  </a:lnTo>
                  <a:lnTo>
                    <a:pt x="34" y="64"/>
                  </a:lnTo>
                  <a:lnTo>
                    <a:pt x="32" y="60"/>
                  </a:lnTo>
                  <a:lnTo>
                    <a:pt x="31" y="58"/>
                  </a:lnTo>
                  <a:lnTo>
                    <a:pt x="31" y="53"/>
                  </a:lnTo>
                  <a:lnTo>
                    <a:pt x="30" y="48"/>
                  </a:lnTo>
                  <a:lnTo>
                    <a:pt x="28" y="43"/>
                  </a:lnTo>
                  <a:lnTo>
                    <a:pt x="28" y="41"/>
                  </a:lnTo>
                  <a:lnTo>
                    <a:pt x="28" y="41"/>
                  </a:lnTo>
                  <a:lnTo>
                    <a:pt x="25" y="37"/>
                  </a:lnTo>
                  <a:lnTo>
                    <a:pt x="21" y="30"/>
                  </a:lnTo>
                  <a:lnTo>
                    <a:pt x="20" y="29"/>
                  </a:lnTo>
                  <a:lnTo>
                    <a:pt x="18" y="26"/>
                  </a:lnTo>
                  <a:lnTo>
                    <a:pt x="17" y="24"/>
                  </a:lnTo>
                  <a:lnTo>
                    <a:pt x="15" y="21"/>
                  </a:lnTo>
                  <a:lnTo>
                    <a:pt x="13" y="19"/>
                  </a:lnTo>
                  <a:lnTo>
                    <a:pt x="11" y="16"/>
                  </a:lnTo>
                  <a:lnTo>
                    <a:pt x="10" y="13"/>
                  </a:lnTo>
                  <a:lnTo>
                    <a:pt x="8" y="7"/>
                  </a:lnTo>
                  <a:lnTo>
                    <a:pt x="7" y="6"/>
                  </a:lnTo>
                  <a:lnTo>
                    <a:pt x="6" y="5"/>
                  </a:lnTo>
                  <a:lnTo>
                    <a:pt x="4" y="3"/>
                  </a:lnTo>
                  <a:lnTo>
                    <a:pt x="3" y="2"/>
                  </a:lnTo>
                  <a:lnTo>
                    <a:pt x="2" y="2"/>
                  </a:lnTo>
                  <a:lnTo>
                    <a:pt x="3" y="2"/>
                  </a:lnTo>
                  <a:lnTo>
                    <a:pt x="2" y="2"/>
                  </a:lnTo>
                  <a:lnTo>
                    <a:pt x="0" y="0"/>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7" name="Freeform 4175"/>
            <p:cNvSpPr>
              <a:spLocks/>
            </p:cNvSpPr>
            <p:nvPr/>
          </p:nvSpPr>
          <p:spPr bwMode="auto">
            <a:xfrm>
              <a:off x="5601" y="3102"/>
              <a:ext cx="20" cy="5"/>
            </a:xfrm>
            <a:custGeom>
              <a:avLst/>
              <a:gdLst/>
              <a:ahLst/>
              <a:cxnLst>
                <a:cxn ang="0">
                  <a:pos x="108" y="18"/>
                </a:cxn>
                <a:cxn ang="0">
                  <a:pos x="107" y="17"/>
                </a:cxn>
                <a:cxn ang="0">
                  <a:pos x="101" y="17"/>
                </a:cxn>
                <a:cxn ang="0">
                  <a:pos x="96" y="17"/>
                </a:cxn>
                <a:cxn ang="0">
                  <a:pos x="90" y="16"/>
                </a:cxn>
                <a:cxn ang="0">
                  <a:pos x="84" y="16"/>
                </a:cxn>
                <a:cxn ang="0">
                  <a:pos x="82" y="15"/>
                </a:cxn>
                <a:cxn ang="0">
                  <a:pos x="76" y="15"/>
                </a:cxn>
                <a:cxn ang="0">
                  <a:pos x="72" y="14"/>
                </a:cxn>
                <a:cxn ang="0">
                  <a:pos x="68" y="14"/>
                </a:cxn>
                <a:cxn ang="0">
                  <a:pos x="65" y="15"/>
                </a:cxn>
                <a:cxn ang="0">
                  <a:pos x="61" y="14"/>
                </a:cxn>
                <a:cxn ang="0">
                  <a:pos x="57" y="14"/>
                </a:cxn>
                <a:cxn ang="0">
                  <a:pos x="54" y="13"/>
                </a:cxn>
                <a:cxn ang="0">
                  <a:pos x="50" y="12"/>
                </a:cxn>
                <a:cxn ang="0">
                  <a:pos x="46" y="12"/>
                </a:cxn>
                <a:cxn ang="0">
                  <a:pos x="42" y="10"/>
                </a:cxn>
                <a:cxn ang="0">
                  <a:pos x="37" y="9"/>
                </a:cxn>
                <a:cxn ang="0">
                  <a:pos x="33" y="9"/>
                </a:cxn>
                <a:cxn ang="0">
                  <a:pos x="29" y="7"/>
                </a:cxn>
                <a:cxn ang="0">
                  <a:pos x="25" y="6"/>
                </a:cxn>
                <a:cxn ang="0">
                  <a:pos x="22" y="3"/>
                </a:cxn>
                <a:cxn ang="0">
                  <a:pos x="17" y="2"/>
                </a:cxn>
                <a:cxn ang="0">
                  <a:pos x="16" y="1"/>
                </a:cxn>
                <a:cxn ang="0">
                  <a:pos x="15" y="0"/>
                </a:cxn>
                <a:cxn ang="0">
                  <a:pos x="11" y="0"/>
                </a:cxn>
                <a:cxn ang="0">
                  <a:pos x="10" y="1"/>
                </a:cxn>
                <a:cxn ang="0">
                  <a:pos x="8" y="2"/>
                </a:cxn>
                <a:cxn ang="0">
                  <a:pos x="5" y="3"/>
                </a:cxn>
                <a:cxn ang="0">
                  <a:pos x="4" y="3"/>
                </a:cxn>
                <a:cxn ang="0">
                  <a:pos x="0" y="3"/>
                </a:cxn>
              </a:cxnLst>
              <a:rect l="0" t="0" r="r" b="b"/>
              <a:pathLst>
                <a:path w="108" h="18">
                  <a:moveTo>
                    <a:pt x="108" y="18"/>
                  </a:moveTo>
                  <a:lnTo>
                    <a:pt x="107" y="17"/>
                  </a:lnTo>
                  <a:lnTo>
                    <a:pt x="101" y="17"/>
                  </a:lnTo>
                  <a:lnTo>
                    <a:pt x="96" y="17"/>
                  </a:lnTo>
                  <a:lnTo>
                    <a:pt x="90" y="16"/>
                  </a:lnTo>
                  <a:lnTo>
                    <a:pt x="84" y="16"/>
                  </a:lnTo>
                  <a:lnTo>
                    <a:pt x="82" y="15"/>
                  </a:lnTo>
                  <a:lnTo>
                    <a:pt x="76" y="15"/>
                  </a:lnTo>
                  <a:lnTo>
                    <a:pt x="72" y="14"/>
                  </a:lnTo>
                  <a:lnTo>
                    <a:pt x="68" y="14"/>
                  </a:lnTo>
                  <a:lnTo>
                    <a:pt x="65" y="15"/>
                  </a:lnTo>
                  <a:lnTo>
                    <a:pt x="61" y="14"/>
                  </a:lnTo>
                  <a:lnTo>
                    <a:pt x="57" y="14"/>
                  </a:lnTo>
                  <a:lnTo>
                    <a:pt x="54" y="13"/>
                  </a:lnTo>
                  <a:lnTo>
                    <a:pt x="50" y="12"/>
                  </a:lnTo>
                  <a:lnTo>
                    <a:pt x="46" y="12"/>
                  </a:lnTo>
                  <a:lnTo>
                    <a:pt x="42" y="10"/>
                  </a:lnTo>
                  <a:lnTo>
                    <a:pt x="37" y="9"/>
                  </a:lnTo>
                  <a:lnTo>
                    <a:pt x="33" y="9"/>
                  </a:lnTo>
                  <a:lnTo>
                    <a:pt x="29" y="7"/>
                  </a:lnTo>
                  <a:lnTo>
                    <a:pt x="25" y="6"/>
                  </a:lnTo>
                  <a:lnTo>
                    <a:pt x="22" y="3"/>
                  </a:lnTo>
                  <a:lnTo>
                    <a:pt x="17" y="2"/>
                  </a:lnTo>
                  <a:lnTo>
                    <a:pt x="16" y="1"/>
                  </a:lnTo>
                  <a:lnTo>
                    <a:pt x="15" y="0"/>
                  </a:lnTo>
                  <a:lnTo>
                    <a:pt x="11" y="0"/>
                  </a:lnTo>
                  <a:lnTo>
                    <a:pt x="10" y="1"/>
                  </a:lnTo>
                  <a:lnTo>
                    <a:pt x="8" y="2"/>
                  </a:lnTo>
                  <a:lnTo>
                    <a:pt x="5" y="3"/>
                  </a:lnTo>
                  <a:lnTo>
                    <a:pt x="4" y="3"/>
                  </a:lnTo>
                  <a:lnTo>
                    <a:pt x="0" y="3"/>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8" name="Freeform 4176"/>
            <p:cNvSpPr>
              <a:spLocks/>
            </p:cNvSpPr>
            <p:nvPr/>
          </p:nvSpPr>
          <p:spPr bwMode="auto">
            <a:xfrm>
              <a:off x="5596" y="3046"/>
              <a:ext cx="7" cy="34"/>
            </a:xfrm>
            <a:custGeom>
              <a:avLst/>
              <a:gdLst/>
              <a:ahLst/>
              <a:cxnLst>
                <a:cxn ang="0">
                  <a:pos x="0" y="98"/>
                </a:cxn>
                <a:cxn ang="0">
                  <a:pos x="1" y="95"/>
                </a:cxn>
                <a:cxn ang="0">
                  <a:pos x="1" y="91"/>
                </a:cxn>
                <a:cxn ang="0">
                  <a:pos x="2" y="86"/>
                </a:cxn>
                <a:cxn ang="0">
                  <a:pos x="4" y="79"/>
                </a:cxn>
                <a:cxn ang="0">
                  <a:pos x="6" y="74"/>
                </a:cxn>
                <a:cxn ang="0">
                  <a:pos x="6" y="67"/>
                </a:cxn>
                <a:cxn ang="0">
                  <a:pos x="7" y="63"/>
                </a:cxn>
                <a:cxn ang="0">
                  <a:pos x="8" y="59"/>
                </a:cxn>
                <a:cxn ang="0">
                  <a:pos x="9" y="54"/>
                </a:cxn>
                <a:cxn ang="0">
                  <a:pos x="10" y="51"/>
                </a:cxn>
                <a:cxn ang="0">
                  <a:pos x="14" y="46"/>
                </a:cxn>
                <a:cxn ang="0">
                  <a:pos x="17" y="41"/>
                </a:cxn>
                <a:cxn ang="0">
                  <a:pos x="18" y="39"/>
                </a:cxn>
                <a:cxn ang="0">
                  <a:pos x="19" y="38"/>
                </a:cxn>
                <a:cxn ang="0">
                  <a:pos x="20" y="34"/>
                </a:cxn>
                <a:cxn ang="0">
                  <a:pos x="22" y="32"/>
                </a:cxn>
                <a:cxn ang="0">
                  <a:pos x="23" y="31"/>
                </a:cxn>
                <a:cxn ang="0">
                  <a:pos x="24" y="26"/>
                </a:cxn>
                <a:cxn ang="0">
                  <a:pos x="24" y="22"/>
                </a:cxn>
                <a:cxn ang="0">
                  <a:pos x="24" y="20"/>
                </a:cxn>
                <a:cxn ang="0">
                  <a:pos x="24" y="18"/>
                </a:cxn>
                <a:cxn ang="0">
                  <a:pos x="24" y="17"/>
                </a:cxn>
                <a:cxn ang="0">
                  <a:pos x="24" y="15"/>
                </a:cxn>
                <a:cxn ang="0">
                  <a:pos x="25" y="14"/>
                </a:cxn>
                <a:cxn ang="0">
                  <a:pos x="25" y="12"/>
                </a:cxn>
                <a:cxn ang="0">
                  <a:pos x="27" y="7"/>
                </a:cxn>
                <a:cxn ang="0">
                  <a:pos x="27" y="7"/>
                </a:cxn>
                <a:cxn ang="0">
                  <a:pos x="27" y="6"/>
                </a:cxn>
                <a:cxn ang="0">
                  <a:pos x="27" y="6"/>
                </a:cxn>
                <a:cxn ang="0">
                  <a:pos x="28" y="4"/>
                </a:cxn>
                <a:cxn ang="0">
                  <a:pos x="29" y="3"/>
                </a:cxn>
                <a:cxn ang="0">
                  <a:pos x="30" y="1"/>
                </a:cxn>
                <a:cxn ang="0">
                  <a:pos x="30" y="0"/>
                </a:cxn>
              </a:cxnLst>
              <a:rect l="0" t="0" r="r" b="b"/>
              <a:pathLst>
                <a:path w="30" h="98">
                  <a:moveTo>
                    <a:pt x="0" y="98"/>
                  </a:moveTo>
                  <a:lnTo>
                    <a:pt x="1" y="95"/>
                  </a:lnTo>
                  <a:lnTo>
                    <a:pt x="1" y="91"/>
                  </a:lnTo>
                  <a:lnTo>
                    <a:pt x="2" y="86"/>
                  </a:lnTo>
                  <a:lnTo>
                    <a:pt x="4" y="79"/>
                  </a:lnTo>
                  <a:lnTo>
                    <a:pt x="6" y="74"/>
                  </a:lnTo>
                  <a:lnTo>
                    <a:pt x="6" y="67"/>
                  </a:lnTo>
                  <a:lnTo>
                    <a:pt x="7" y="63"/>
                  </a:lnTo>
                  <a:lnTo>
                    <a:pt x="8" y="59"/>
                  </a:lnTo>
                  <a:lnTo>
                    <a:pt x="9" y="54"/>
                  </a:lnTo>
                  <a:lnTo>
                    <a:pt x="10" y="51"/>
                  </a:lnTo>
                  <a:lnTo>
                    <a:pt x="14" y="46"/>
                  </a:lnTo>
                  <a:lnTo>
                    <a:pt x="17" y="41"/>
                  </a:lnTo>
                  <a:lnTo>
                    <a:pt x="18" y="39"/>
                  </a:lnTo>
                  <a:lnTo>
                    <a:pt x="19" y="38"/>
                  </a:lnTo>
                  <a:lnTo>
                    <a:pt x="20" y="34"/>
                  </a:lnTo>
                  <a:lnTo>
                    <a:pt x="22" y="32"/>
                  </a:lnTo>
                  <a:lnTo>
                    <a:pt x="23" y="31"/>
                  </a:lnTo>
                  <a:lnTo>
                    <a:pt x="24" y="26"/>
                  </a:lnTo>
                  <a:lnTo>
                    <a:pt x="24" y="22"/>
                  </a:lnTo>
                  <a:lnTo>
                    <a:pt x="24" y="20"/>
                  </a:lnTo>
                  <a:lnTo>
                    <a:pt x="24" y="18"/>
                  </a:lnTo>
                  <a:lnTo>
                    <a:pt x="24" y="17"/>
                  </a:lnTo>
                  <a:lnTo>
                    <a:pt x="24" y="15"/>
                  </a:lnTo>
                  <a:lnTo>
                    <a:pt x="25" y="14"/>
                  </a:lnTo>
                  <a:lnTo>
                    <a:pt x="25" y="12"/>
                  </a:lnTo>
                  <a:lnTo>
                    <a:pt x="27" y="7"/>
                  </a:lnTo>
                  <a:lnTo>
                    <a:pt x="27" y="7"/>
                  </a:lnTo>
                  <a:lnTo>
                    <a:pt x="27" y="6"/>
                  </a:lnTo>
                  <a:lnTo>
                    <a:pt x="27" y="6"/>
                  </a:lnTo>
                  <a:lnTo>
                    <a:pt x="28" y="4"/>
                  </a:lnTo>
                  <a:lnTo>
                    <a:pt x="29" y="3"/>
                  </a:lnTo>
                  <a:lnTo>
                    <a:pt x="30" y="1"/>
                  </a:lnTo>
                  <a:lnTo>
                    <a:pt x="3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09" name="Freeform 4177"/>
            <p:cNvSpPr>
              <a:spLocks/>
            </p:cNvSpPr>
            <p:nvPr/>
          </p:nvSpPr>
          <p:spPr bwMode="auto">
            <a:xfrm>
              <a:off x="5603" y="3002"/>
              <a:ext cx="13" cy="18"/>
            </a:xfrm>
            <a:custGeom>
              <a:avLst/>
              <a:gdLst/>
              <a:ahLst/>
              <a:cxnLst>
                <a:cxn ang="0">
                  <a:pos x="4" y="58"/>
                </a:cxn>
                <a:cxn ang="0">
                  <a:pos x="4" y="57"/>
                </a:cxn>
                <a:cxn ang="0">
                  <a:pos x="3" y="53"/>
                </a:cxn>
                <a:cxn ang="0">
                  <a:pos x="1" y="50"/>
                </a:cxn>
                <a:cxn ang="0">
                  <a:pos x="1" y="47"/>
                </a:cxn>
                <a:cxn ang="0">
                  <a:pos x="0" y="43"/>
                </a:cxn>
                <a:cxn ang="0">
                  <a:pos x="4" y="36"/>
                </a:cxn>
                <a:cxn ang="0">
                  <a:pos x="5" y="35"/>
                </a:cxn>
                <a:cxn ang="0">
                  <a:pos x="6" y="33"/>
                </a:cxn>
                <a:cxn ang="0">
                  <a:pos x="7" y="29"/>
                </a:cxn>
                <a:cxn ang="0">
                  <a:pos x="8" y="26"/>
                </a:cxn>
                <a:cxn ang="0">
                  <a:pos x="10" y="22"/>
                </a:cxn>
                <a:cxn ang="0">
                  <a:pos x="14" y="15"/>
                </a:cxn>
                <a:cxn ang="0">
                  <a:pos x="18" y="8"/>
                </a:cxn>
                <a:cxn ang="0">
                  <a:pos x="23" y="4"/>
                </a:cxn>
                <a:cxn ang="0">
                  <a:pos x="26" y="2"/>
                </a:cxn>
                <a:cxn ang="0">
                  <a:pos x="27" y="2"/>
                </a:cxn>
                <a:cxn ang="0">
                  <a:pos x="32" y="0"/>
                </a:cxn>
                <a:cxn ang="0">
                  <a:pos x="34" y="0"/>
                </a:cxn>
                <a:cxn ang="0">
                  <a:pos x="37" y="0"/>
                </a:cxn>
                <a:cxn ang="0">
                  <a:pos x="38" y="0"/>
                </a:cxn>
                <a:cxn ang="0">
                  <a:pos x="44" y="1"/>
                </a:cxn>
                <a:cxn ang="0">
                  <a:pos x="49" y="1"/>
                </a:cxn>
                <a:cxn ang="0">
                  <a:pos x="50" y="2"/>
                </a:cxn>
                <a:cxn ang="0">
                  <a:pos x="58" y="3"/>
                </a:cxn>
                <a:cxn ang="0">
                  <a:pos x="64" y="4"/>
                </a:cxn>
                <a:cxn ang="0">
                  <a:pos x="69" y="5"/>
                </a:cxn>
                <a:cxn ang="0">
                  <a:pos x="69" y="5"/>
                </a:cxn>
              </a:cxnLst>
              <a:rect l="0" t="0" r="r" b="b"/>
              <a:pathLst>
                <a:path w="69" h="58">
                  <a:moveTo>
                    <a:pt x="4" y="58"/>
                  </a:moveTo>
                  <a:lnTo>
                    <a:pt x="4" y="57"/>
                  </a:lnTo>
                  <a:lnTo>
                    <a:pt x="3" y="53"/>
                  </a:lnTo>
                  <a:lnTo>
                    <a:pt x="1" y="50"/>
                  </a:lnTo>
                  <a:lnTo>
                    <a:pt x="1" y="47"/>
                  </a:lnTo>
                  <a:lnTo>
                    <a:pt x="0" y="43"/>
                  </a:lnTo>
                  <a:lnTo>
                    <a:pt x="4" y="36"/>
                  </a:lnTo>
                  <a:lnTo>
                    <a:pt x="5" y="35"/>
                  </a:lnTo>
                  <a:lnTo>
                    <a:pt x="6" y="33"/>
                  </a:lnTo>
                  <a:lnTo>
                    <a:pt x="7" y="29"/>
                  </a:lnTo>
                  <a:lnTo>
                    <a:pt x="8" y="26"/>
                  </a:lnTo>
                  <a:lnTo>
                    <a:pt x="10" y="22"/>
                  </a:lnTo>
                  <a:lnTo>
                    <a:pt x="14" y="15"/>
                  </a:lnTo>
                  <a:lnTo>
                    <a:pt x="18" y="8"/>
                  </a:lnTo>
                  <a:lnTo>
                    <a:pt x="23" y="4"/>
                  </a:lnTo>
                  <a:lnTo>
                    <a:pt x="26" y="2"/>
                  </a:lnTo>
                  <a:lnTo>
                    <a:pt x="27" y="2"/>
                  </a:lnTo>
                  <a:lnTo>
                    <a:pt x="32" y="0"/>
                  </a:lnTo>
                  <a:lnTo>
                    <a:pt x="34" y="0"/>
                  </a:lnTo>
                  <a:lnTo>
                    <a:pt x="37" y="0"/>
                  </a:lnTo>
                  <a:lnTo>
                    <a:pt x="38" y="0"/>
                  </a:lnTo>
                  <a:lnTo>
                    <a:pt x="44" y="1"/>
                  </a:lnTo>
                  <a:lnTo>
                    <a:pt x="49" y="1"/>
                  </a:lnTo>
                  <a:lnTo>
                    <a:pt x="50" y="2"/>
                  </a:lnTo>
                  <a:lnTo>
                    <a:pt x="58" y="3"/>
                  </a:lnTo>
                  <a:lnTo>
                    <a:pt x="64" y="4"/>
                  </a:lnTo>
                  <a:lnTo>
                    <a:pt x="69" y="5"/>
                  </a:lnTo>
                  <a:lnTo>
                    <a:pt x="69" y="5"/>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0" name="Freeform 4178"/>
            <p:cNvSpPr>
              <a:spLocks/>
            </p:cNvSpPr>
            <p:nvPr/>
          </p:nvSpPr>
          <p:spPr bwMode="auto">
            <a:xfrm>
              <a:off x="5631" y="2997"/>
              <a:ext cx="12" cy="23"/>
            </a:xfrm>
            <a:custGeom>
              <a:avLst/>
              <a:gdLst/>
              <a:ahLst/>
              <a:cxnLst>
                <a:cxn ang="0">
                  <a:pos x="0" y="64"/>
                </a:cxn>
                <a:cxn ang="0">
                  <a:pos x="0" y="64"/>
                </a:cxn>
                <a:cxn ang="0">
                  <a:pos x="1" y="64"/>
                </a:cxn>
                <a:cxn ang="0">
                  <a:pos x="2" y="67"/>
                </a:cxn>
                <a:cxn ang="0">
                  <a:pos x="7" y="67"/>
                </a:cxn>
                <a:cxn ang="0">
                  <a:pos x="17" y="63"/>
                </a:cxn>
                <a:cxn ang="0">
                  <a:pos x="20" y="62"/>
                </a:cxn>
                <a:cxn ang="0">
                  <a:pos x="23" y="61"/>
                </a:cxn>
                <a:cxn ang="0">
                  <a:pos x="26" y="60"/>
                </a:cxn>
                <a:cxn ang="0">
                  <a:pos x="28" y="58"/>
                </a:cxn>
                <a:cxn ang="0">
                  <a:pos x="28" y="56"/>
                </a:cxn>
                <a:cxn ang="0">
                  <a:pos x="28" y="56"/>
                </a:cxn>
                <a:cxn ang="0">
                  <a:pos x="27" y="54"/>
                </a:cxn>
                <a:cxn ang="0">
                  <a:pos x="26" y="52"/>
                </a:cxn>
                <a:cxn ang="0">
                  <a:pos x="26" y="51"/>
                </a:cxn>
                <a:cxn ang="0">
                  <a:pos x="25" y="50"/>
                </a:cxn>
                <a:cxn ang="0">
                  <a:pos x="23" y="47"/>
                </a:cxn>
                <a:cxn ang="0">
                  <a:pos x="22" y="45"/>
                </a:cxn>
                <a:cxn ang="0">
                  <a:pos x="22" y="43"/>
                </a:cxn>
                <a:cxn ang="0">
                  <a:pos x="22" y="39"/>
                </a:cxn>
                <a:cxn ang="0">
                  <a:pos x="22" y="35"/>
                </a:cxn>
                <a:cxn ang="0">
                  <a:pos x="22" y="31"/>
                </a:cxn>
                <a:cxn ang="0">
                  <a:pos x="22" y="28"/>
                </a:cxn>
                <a:cxn ang="0">
                  <a:pos x="22" y="27"/>
                </a:cxn>
                <a:cxn ang="0">
                  <a:pos x="25" y="24"/>
                </a:cxn>
                <a:cxn ang="0">
                  <a:pos x="26" y="20"/>
                </a:cxn>
                <a:cxn ang="0">
                  <a:pos x="28" y="16"/>
                </a:cxn>
                <a:cxn ang="0">
                  <a:pos x="30" y="13"/>
                </a:cxn>
                <a:cxn ang="0">
                  <a:pos x="31" y="11"/>
                </a:cxn>
                <a:cxn ang="0">
                  <a:pos x="35" y="9"/>
                </a:cxn>
                <a:cxn ang="0">
                  <a:pos x="40" y="5"/>
                </a:cxn>
                <a:cxn ang="0">
                  <a:pos x="47" y="2"/>
                </a:cxn>
                <a:cxn ang="0">
                  <a:pos x="51" y="1"/>
                </a:cxn>
                <a:cxn ang="0">
                  <a:pos x="54" y="1"/>
                </a:cxn>
                <a:cxn ang="0">
                  <a:pos x="55" y="0"/>
                </a:cxn>
              </a:cxnLst>
              <a:rect l="0" t="0" r="r" b="b"/>
              <a:pathLst>
                <a:path w="55" h="67">
                  <a:moveTo>
                    <a:pt x="0" y="64"/>
                  </a:moveTo>
                  <a:lnTo>
                    <a:pt x="0" y="64"/>
                  </a:lnTo>
                  <a:lnTo>
                    <a:pt x="1" y="64"/>
                  </a:lnTo>
                  <a:lnTo>
                    <a:pt x="2" y="67"/>
                  </a:lnTo>
                  <a:lnTo>
                    <a:pt x="7" y="67"/>
                  </a:lnTo>
                  <a:lnTo>
                    <a:pt x="17" y="63"/>
                  </a:lnTo>
                  <a:lnTo>
                    <a:pt x="20" y="62"/>
                  </a:lnTo>
                  <a:lnTo>
                    <a:pt x="23" y="61"/>
                  </a:lnTo>
                  <a:lnTo>
                    <a:pt x="26" y="60"/>
                  </a:lnTo>
                  <a:lnTo>
                    <a:pt x="28" y="58"/>
                  </a:lnTo>
                  <a:lnTo>
                    <a:pt x="28" y="56"/>
                  </a:lnTo>
                  <a:lnTo>
                    <a:pt x="28" y="56"/>
                  </a:lnTo>
                  <a:lnTo>
                    <a:pt x="27" y="54"/>
                  </a:lnTo>
                  <a:lnTo>
                    <a:pt x="26" y="52"/>
                  </a:lnTo>
                  <a:lnTo>
                    <a:pt x="26" y="51"/>
                  </a:lnTo>
                  <a:lnTo>
                    <a:pt x="25" y="50"/>
                  </a:lnTo>
                  <a:lnTo>
                    <a:pt x="23" y="47"/>
                  </a:lnTo>
                  <a:lnTo>
                    <a:pt x="22" y="45"/>
                  </a:lnTo>
                  <a:lnTo>
                    <a:pt x="22" y="43"/>
                  </a:lnTo>
                  <a:lnTo>
                    <a:pt x="22" y="39"/>
                  </a:lnTo>
                  <a:lnTo>
                    <a:pt x="22" y="35"/>
                  </a:lnTo>
                  <a:lnTo>
                    <a:pt x="22" y="31"/>
                  </a:lnTo>
                  <a:lnTo>
                    <a:pt x="22" y="28"/>
                  </a:lnTo>
                  <a:lnTo>
                    <a:pt x="22" y="27"/>
                  </a:lnTo>
                  <a:lnTo>
                    <a:pt x="25" y="24"/>
                  </a:lnTo>
                  <a:lnTo>
                    <a:pt x="26" y="20"/>
                  </a:lnTo>
                  <a:lnTo>
                    <a:pt x="28" y="16"/>
                  </a:lnTo>
                  <a:lnTo>
                    <a:pt x="30" y="13"/>
                  </a:lnTo>
                  <a:lnTo>
                    <a:pt x="31" y="11"/>
                  </a:lnTo>
                  <a:lnTo>
                    <a:pt x="35" y="9"/>
                  </a:lnTo>
                  <a:lnTo>
                    <a:pt x="40" y="5"/>
                  </a:lnTo>
                  <a:lnTo>
                    <a:pt x="47" y="2"/>
                  </a:lnTo>
                  <a:lnTo>
                    <a:pt x="51" y="1"/>
                  </a:lnTo>
                  <a:lnTo>
                    <a:pt x="54" y="1"/>
                  </a:lnTo>
                  <a:lnTo>
                    <a:pt x="55"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1" name="Freeform 4179"/>
            <p:cNvSpPr>
              <a:spLocks/>
            </p:cNvSpPr>
            <p:nvPr/>
          </p:nvSpPr>
          <p:spPr bwMode="auto">
            <a:xfrm>
              <a:off x="5647" y="2933"/>
              <a:ext cx="4" cy="33"/>
            </a:xfrm>
            <a:custGeom>
              <a:avLst/>
              <a:gdLst/>
              <a:ahLst/>
              <a:cxnLst>
                <a:cxn ang="0">
                  <a:pos x="16" y="103"/>
                </a:cxn>
                <a:cxn ang="0">
                  <a:pos x="16" y="101"/>
                </a:cxn>
                <a:cxn ang="0">
                  <a:pos x="16" y="93"/>
                </a:cxn>
                <a:cxn ang="0">
                  <a:pos x="16" y="86"/>
                </a:cxn>
                <a:cxn ang="0">
                  <a:pos x="15" y="78"/>
                </a:cxn>
                <a:cxn ang="0">
                  <a:pos x="14" y="69"/>
                </a:cxn>
                <a:cxn ang="0">
                  <a:pos x="12" y="60"/>
                </a:cxn>
                <a:cxn ang="0">
                  <a:pos x="10" y="51"/>
                </a:cxn>
                <a:cxn ang="0">
                  <a:pos x="7" y="43"/>
                </a:cxn>
                <a:cxn ang="0">
                  <a:pos x="6" y="34"/>
                </a:cxn>
                <a:cxn ang="0">
                  <a:pos x="4" y="27"/>
                </a:cxn>
                <a:cxn ang="0">
                  <a:pos x="3" y="19"/>
                </a:cxn>
                <a:cxn ang="0">
                  <a:pos x="1" y="12"/>
                </a:cxn>
                <a:cxn ang="0">
                  <a:pos x="0" y="4"/>
                </a:cxn>
                <a:cxn ang="0">
                  <a:pos x="0" y="0"/>
                </a:cxn>
              </a:cxnLst>
              <a:rect l="0" t="0" r="r" b="b"/>
              <a:pathLst>
                <a:path w="16" h="103">
                  <a:moveTo>
                    <a:pt x="16" y="103"/>
                  </a:moveTo>
                  <a:lnTo>
                    <a:pt x="16" y="101"/>
                  </a:lnTo>
                  <a:lnTo>
                    <a:pt x="16" y="93"/>
                  </a:lnTo>
                  <a:lnTo>
                    <a:pt x="16" y="86"/>
                  </a:lnTo>
                  <a:lnTo>
                    <a:pt x="15" y="78"/>
                  </a:lnTo>
                  <a:lnTo>
                    <a:pt x="14" y="69"/>
                  </a:lnTo>
                  <a:lnTo>
                    <a:pt x="12" y="60"/>
                  </a:lnTo>
                  <a:lnTo>
                    <a:pt x="10" y="51"/>
                  </a:lnTo>
                  <a:lnTo>
                    <a:pt x="7" y="43"/>
                  </a:lnTo>
                  <a:lnTo>
                    <a:pt x="6" y="34"/>
                  </a:lnTo>
                  <a:lnTo>
                    <a:pt x="4" y="27"/>
                  </a:lnTo>
                  <a:lnTo>
                    <a:pt x="3" y="19"/>
                  </a:lnTo>
                  <a:lnTo>
                    <a:pt x="1" y="12"/>
                  </a:lnTo>
                  <a:lnTo>
                    <a:pt x="0" y="4"/>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2" name="Freeform 4180"/>
            <p:cNvSpPr>
              <a:spLocks/>
            </p:cNvSpPr>
            <p:nvPr/>
          </p:nvSpPr>
          <p:spPr bwMode="auto">
            <a:xfrm>
              <a:off x="5649" y="2863"/>
              <a:ext cx="2" cy="35"/>
            </a:xfrm>
            <a:custGeom>
              <a:avLst/>
              <a:gdLst/>
              <a:ahLst/>
              <a:cxnLst>
                <a:cxn ang="0">
                  <a:pos x="5" y="101"/>
                </a:cxn>
                <a:cxn ang="0">
                  <a:pos x="5" y="99"/>
                </a:cxn>
                <a:cxn ang="0">
                  <a:pos x="3" y="93"/>
                </a:cxn>
                <a:cxn ang="0">
                  <a:pos x="1" y="88"/>
                </a:cxn>
                <a:cxn ang="0">
                  <a:pos x="0" y="82"/>
                </a:cxn>
                <a:cxn ang="0">
                  <a:pos x="0" y="77"/>
                </a:cxn>
                <a:cxn ang="0">
                  <a:pos x="0" y="72"/>
                </a:cxn>
                <a:cxn ang="0">
                  <a:pos x="0" y="66"/>
                </a:cxn>
                <a:cxn ang="0">
                  <a:pos x="0" y="61"/>
                </a:cxn>
                <a:cxn ang="0">
                  <a:pos x="2" y="56"/>
                </a:cxn>
                <a:cxn ang="0">
                  <a:pos x="2" y="54"/>
                </a:cxn>
                <a:cxn ang="0">
                  <a:pos x="2" y="49"/>
                </a:cxn>
                <a:cxn ang="0">
                  <a:pos x="2" y="45"/>
                </a:cxn>
                <a:cxn ang="0">
                  <a:pos x="2" y="40"/>
                </a:cxn>
                <a:cxn ang="0">
                  <a:pos x="2" y="35"/>
                </a:cxn>
                <a:cxn ang="0">
                  <a:pos x="3" y="29"/>
                </a:cxn>
                <a:cxn ang="0">
                  <a:pos x="6" y="23"/>
                </a:cxn>
                <a:cxn ang="0">
                  <a:pos x="8" y="16"/>
                </a:cxn>
                <a:cxn ang="0">
                  <a:pos x="9" y="11"/>
                </a:cxn>
                <a:cxn ang="0">
                  <a:pos x="11" y="7"/>
                </a:cxn>
                <a:cxn ang="0">
                  <a:pos x="12" y="2"/>
                </a:cxn>
                <a:cxn ang="0">
                  <a:pos x="12" y="0"/>
                </a:cxn>
              </a:cxnLst>
              <a:rect l="0" t="0" r="r" b="b"/>
              <a:pathLst>
                <a:path w="12" h="101">
                  <a:moveTo>
                    <a:pt x="5" y="101"/>
                  </a:moveTo>
                  <a:lnTo>
                    <a:pt x="5" y="99"/>
                  </a:lnTo>
                  <a:lnTo>
                    <a:pt x="3" y="93"/>
                  </a:lnTo>
                  <a:lnTo>
                    <a:pt x="1" y="88"/>
                  </a:lnTo>
                  <a:lnTo>
                    <a:pt x="0" y="82"/>
                  </a:lnTo>
                  <a:lnTo>
                    <a:pt x="0" y="77"/>
                  </a:lnTo>
                  <a:lnTo>
                    <a:pt x="0" y="72"/>
                  </a:lnTo>
                  <a:lnTo>
                    <a:pt x="0" y="66"/>
                  </a:lnTo>
                  <a:lnTo>
                    <a:pt x="0" y="61"/>
                  </a:lnTo>
                  <a:lnTo>
                    <a:pt x="2" y="56"/>
                  </a:lnTo>
                  <a:lnTo>
                    <a:pt x="2" y="54"/>
                  </a:lnTo>
                  <a:lnTo>
                    <a:pt x="2" y="49"/>
                  </a:lnTo>
                  <a:lnTo>
                    <a:pt x="2" y="45"/>
                  </a:lnTo>
                  <a:lnTo>
                    <a:pt x="2" y="40"/>
                  </a:lnTo>
                  <a:lnTo>
                    <a:pt x="2" y="35"/>
                  </a:lnTo>
                  <a:lnTo>
                    <a:pt x="3" y="29"/>
                  </a:lnTo>
                  <a:lnTo>
                    <a:pt x="6" y="23"/>
                  </a:lnTo>
                  <a:lnTo>
                    <a:pt x="8" y="16"/>
                  </a:lnTo>
                  <a:lnTo>
                    <a:pt x="9" y="11"/>
                  </a:lnTo>
                  <a:lnTo>
                    <a:pt x="11" y="7"/>
                  </a:lnTo>
                  <a:lnTo>
                    <a:pt x="12" y="2"/>
                  </a:lnTo>
                  <a:lnTo>
                    <a:pt x="12"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3" name="Freeform 4181"/>
            <p:cNvSpPr>
              <a:spLocks/>
            </p:cNvSpPr>
            <p:nvPr/>
          </p:nvSpPr>
          <p:spPr bwMode="auto">
            <a:xfrm>
              <a:off x="5656" y="2798"/>
              <a:ext cx="6" cy="33"/>
            </a:xfrm>
            <a:custGeom>
              <a:avLst/>
              <a:gdLst/>
              <a:ahLst/>
              <a:cxnLst>
                <a:cxn ang="0">
                  <a:pos x="0" y="98"/>
                </a:cxn>
                <a:cxn ang="0">
                  <a:pos x="1" y="97"/>
                </a:cxn>
                <a:cxn ang="0">
                  <a:pos x="2" y="93"/>
                </a:cxn>
                <a:cxn ang="0">
                  <a:pos x="3" y="90"/>
                </a:cxn>
                <a:cxn ang="0">
                  <a:pos x="4" y="86"/>
                </a:cxn>
                <a:cxn ang="0">
                  <a:pos x="4" y="79"/>
                </a:cxn>
                <a:cxn ang="0">
                  <a:pos x="6" y="74"/>
                </a:cxn>
                <a:cxn ang="0">
                  <a:pos x="7" y="70"/>
                </a:cxn>
                <a:cxn ang="0">
                  <a:pos x="8" y="68"/>
                </a:cxn>
                <a:cxn ang="0">
                  <a:pos x="10" y="63"/>
                </a:cxn>
                <a:cxn ang="0">
                  <a:pos x="11" y="59"/>
                </a:cxn>
                <a:cxn ang="0">
                  <a:pos x="13" y="53"/>
                </a:cxn>
                <a:cxn ang="0">
                  <a:pos x="16" y="48"/>
                </a:cxn>
                <a:cxn ang="0">
                  <a:pos x="16" y="46"/>
                </a:cxn>
                <a:cxn ang="0">
                  <a:pos x="18" y="42"/>
                </a:cxn>
                <a:cxn ang="0">
                  <a:pos x="20" y="36"/>
                </a:cxn>
                <a:cxn ang="0">
                  <a:pos x="21" y="28"/>
                </a:cxn>
                <a:cxn ang="0">
                  <a:pos x="22" y="24"/>
                </a:cxn>
                <a:cxn ang="0">
                  <a:pos x="25" y="21"/>
                </a:cxn>
                <a:cxn ang="0">
                  <a:pos x="27" y="19"/>
                </a:cxn>
                <a:cxn ang="0">
                  <a:pos x="29" y="15"/>
                </a:cxn>
                <a:cxn ang="0">
                  <a:pos x="30" y="13"/>
                </a:cxn>
                <a:cxn ang="0">
                  <a:pos x="31" y="9"/>
                </a:cxn>
                <a:cxn ang="0">
                  <a:pos x="33" y="7"/>
                </a:cxn>
                <a:cxn ang="0">
                  <a:pos x="34" y="4"/>
                </a:cxn>
                <a:cxn ang="0">
                  <a:pos x="35" y="1"/>
                </a:cxn>
                <a:cxn ang="0">
                  <a:pos x="36" y="0"/>
                </a:cxn>
              </a:cxnLst>
              <a:rect l="0" t="0" r="r" b="b"/>
              <a:pathLst>
                <a:path w="36" h="98">
                  <a:moveTo>
                    <a:pt x="0" y="98"/>
                  </a:moveTo>
                  <a:lnTo>
                    <a:pt x="1" y="97"/>
                  </a:lnTo>
                  <a:lnTo>
                    <a:pt x="2" y="93"/>
                  </a:lnTo>
                  <a:lnTo>
                    <a:pt x="3" y="90"/>
                  </a:lnTo>
                  <a:lnTo>
                    <a:pt x="4" y="86"/>
                  </a:lnTo>
                  <a:lnTo>
                    <a:pt x="4" y="79"/>
                  </a:lnTo>
                  <a:lnTo>
                    <a:pt x="6" y="74"/>
                  </a:lnTo>
                  <a:lnTo>
                    <a:pt x="7" y="70"/>
                  </a:lnTo>
                  <a:lnTo>
                    <a:pt x="8" y="68"/>
                  </a:lnTo>
                  <a:lnTo>
                    <a:pt x="10" y="63"/>
                  </a:lnTo>
                  <a:lnTo>
                    <a:pt x="11" y="59"/>
                  </a:lnTo>
                  <a:lnTo>
                    <a:pt x="13" y="53"/>
                  </a:lnTo>
                  <a:lnTo>
                    <a:pt x="16" y="48"/>
                  </a:lnTo>
                  <a:lnTo>
                    <a:pt x="16" y="46"/>
                  </a:lnTo>
                  <a:lnTo>
                    <a:pt x="18" y="42"/>
                  </a:lnTo>
                  <a:lnTo>
                    <a:pt x="20" y="36"/>
                  </a:lnTo>
                  <a:lnTo>
                    <a:pt x="21" y="28"/>
                  </a:lnTo>
                  <a:lnTo>
                    <a:pt x="22" y="24"/>
                  </a:lnTo>
                  <a:lnTo>
                    <a:pt x="25" y="21"/>
                  </a:lnTo>
                  <a:lnTo>
                    <a:pt x="27" y="19"/>
                  </a:lnTo>
                  <a:lnTo>
                    <a:pt x="29" y="15"/>
                  </a:lnTo>
                  <a:lnTo>
                    <a:pt x="30" y="13"/>
                  </a:lnTo>
                  <a:lnTo>
                    <a:pt x="31" y="9"/>
                  </a:lnTo>
                  <a:lnTo>
                    <a:pt x="33" y="7"/>
                  </a:lnTo>
                  <a:lnTo>
                    <a:pt x="34" y="4"/>
                  </a:lnTo>
                  <a:lnTo>
                    <a:pt x="35" y="1"/>
                  </a:lnTo>
                  <a:lnTo>
                    <a:pt x="36"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4" name="Freeform 4182"/>
            <p:cNvSpPr>
              <a:spLocks/>
            </p:cNvSpPr>
            <p:nvPr/>
          </p:nvSpPr>
          <p:spPr bwMode="auto">
            <a:xfrm>
              <a:off x="5670" y="2746"/>
              <a:ext cx="5" cy="20"/>
            </a:xfrm>
            <a:custGeom>
              <a:avLst/>
              <a:gdLst/>
              <a:ahLst/>
              <a:cxnLst>
                <a:cxn ang="0">
                  <a:pos x="0" y="65"/>
                </a:cxn>
                <a:cxn ang="0">
                  <a:pos x="1" y="64"/>
                </a:cxn>
                <a:cxn ang="0">
                  <a:pos x="1" y="61"/>
                </a:cxn>
                <a:cxn ang="0">
                  <a:pos x="3" y="57"/>
                </a:cxn>
                <a:cxn ang="0">
                  <a:pos x="3" y="54"/>
                </a:cxn>
                <a:cxn ang="0">
                  <a:pos x="3" y="51"/>
                </a:cxn>
                <a:cxn ang="0">
                  <a:pos x="1" y="47"/>
                </a:cxn>
                <a:cxn ang="0">
                  <a:pos x="1" y="43"/>
                </a:cxn>
                <a:cxn ang="0">
                  <a:pos x="1" y="39"/>
                </a:cxn>
                <a:cxn ang="0">
                  <a:pos x="1" y="38"/>
                </a:cxn>
                <a:cxn ang="0">
                  <a:pos x="1" y="35"/>
                </a:cxn>
                <a:cxn ang="0">
                  <a:pos x="3" y="31"/>
                </a:cxn>
                <a:cxn ang="0">
                  <a:pos x="4" y="28"/>
                </a:cxn>
                <a:cxn ang="0">
                  <a:pos x="4" y="25"/>
                </a:cxn>
                <a:cxn ang="0">
                  <a:pos x="5" y="23"/>
                </a:cxn>
                <a:cxn ang="0">
                  <a:pos x="6" y="20"/>
                </a:cxn>
                <a:cxn ang="0">
                  <a:pos x="8" y="17"/>
                </a:cxn>
                <a:cxn ang="0">
                  <a:pos x="9" y="14"/>
                </a:cxn>
                <a:cxn ang="0">
                  <a:pos x="12" y="11"/>
                </a:cxn>
                <a:cxn ang="0">
                  <a:pos x="13" y="9"/>
                </a:cxn>
                <a:cxn ang="0">
                  <a:pos x="15" y="7"/>
                </a:cxn>
                <a:cxn ang="0">
                  <a:pos x="17" y="5"/>
                </a:cxn>
                <a:cxn ang="0">
                  <a:pos x="19" y="4"/>
                </a:cxn>
                <a:cxn ang="0">
                  <a:pos x="22" y="0"/>
                </a:cxn>
              </a:cxnLst>
              <a:rect l="0" t="0" r="r" b="b"/>
              <a:pathLst>
                <a:path w="22" h="65">
                  <a:moveTo>
                    <a:pt x="0" y="65"/>
                  </a:moveTo>
                  <a:lnTo>
                    <a:pt x="1" y="64"/>
                  </a:lnTo>
                  <a:lnTo>
                    <a:pt x="1" y="61"/>
                  </a:lnTo>
                  <a:lnTo>
                    <a:pt x="3" y="57"/>
                  </a:lnTo>
                  <a:lnTo>
                    <a:pt x="3" y="54"/>
                  </a:lnTo>
                  <a:lnTo>
                    <a:pt x="3" y="51"/>
                  </a:lnTo>
                  <a:lnTo>
                    <a:pt x="1" y="47"/>
                  </a:lnTo>
                  <a:lnTo>
                    <a:pt x="1" y="43"/>
                  </a:lnTo>
                  <a:lnTo>
                    <a:pt x="1" y="39"/>
                  </a:lnTo>
                  <a:lnTo>
                    <a:pt x="1" y="38"/>
                  </a:lnTo>
                  <a:lnTo>
                    <a:pt x="1" y="35"/>
                  </a:lnTo>
                  <a:lnTo>
                    <a:pt x="3" y="31"/>
                  </a:lnTo>
                  <a:lnTo>
                    <a:pt x="4" y="28"/>
                  </a:lnTo>
                  <a:lnTo>
                    <a:pt x="4" y="25"/>
                  </a:lnTo>
                  <a:lnTo>
                    <a:pt x="5" y="23"/>
                  </a:lnTo>
                  <a:lnTo>
                    <a:pt x="6" y="20"/>
                  </a:lnTo>
                  <a:lnTo>
                    <a:pt x="8" y="17"/>
                  </a:lnTo>
                  <a:lnTo>
                    <a:pt x="9" y="14"/>
                  </a:lnTo>
                  <a:lnTo>
                    <a:pt x="12" y="11"/>
                  </a:lnTo>
                  <a:lnTo>
                    <a:pt x="13" y="9"/>
                  </a:lnTo>
                  <a:lnTo>
                    <a:pt x="15" y="7"/>
                  </a:lnTo>
                  <a:lnTo>
                    <a:pt x="17" y="5"/>
                  </a:lnTo>
                  <a:lnTo>
                    <a:pt x="19" y="4"/>
                  </a:lnTo>
                  <a:lnTo>
                    <a:pt x="22"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5" name="Freeform 4183"/>
            <p:cNvSpPr>
              <a:spLocks/>
            </p:cNvSpPr>
            <p:nvPr/>
          </p:nvSpPr>
          <p:spPr bwMode="auto">
            <a:xfrm>
              <a:off x="5675" y="2736"/>
              <a:ext cx="2" cy="10"/>
            </a:xfrm>
            <a:custGeom>
              <a:avLst/>
              <a:gdLst/>
              <a:ahLst/>
              <a:cxnLst>
                <a:cxn ang="0">
                  <a:pos x="0" y="26"/>
                </a:cxn>
                <a:cxn ang="0">
                  <a:pos x="1" y="25"/>
                </a:cxn>
                <a:cxn ang="0">
                  <a:pos x="2" y="25"/>
                </a:cxn>
                <a:cxn ang="0">
                  <a:pos x="3" y="24"/>
                </a:cxn>
                <a:cxn ang="0">
                  <a:pos x="4" y="23"/>
                </a:cxn>
                <a:cxn ang="0">
                  <a:pos x="6" y="22"/>
                </a:cxn>
                <a:cxn ang="0">
                  <a:pos x="9" y="19"/>
                </a:cxn>
                <a:cxn ang="0">
                  <a:pos x="11" y="17"/>
                </a:cxn>
                <a:cxn ang="0">
                  <a:pos x="12" y="16"/>
                </a:cxn>
                <a:cxn ang="0">
                  <a:pos x="12" y="14"/>
                </a:cxn>
                <a:cxn ang="0">
                  <a:pos x="13" y="13"/>
                </a:cxn>
                <a:cxn ang="0">
                  <a:pos x="13" y="12"/>
                </a:cxn>
                <a:cxn ang="0">
                  <a:pos x="13" y="12"/>
                </a:cxn>
                <a:cxn ang="0">
                  <a:pos x="14" y="11"/>
                </a:cxn>
                <a:cxn ang="0">
                  <a:pos x="15" y="9"/>
                </a:cxn>
                <a:cxn ang="0">
                  <a:pos x="18" y="4"/>
                </a:cxn>
                <a:cxn ang="0">
                  <a:pos x="18" y="1"/>
                </a:cxn>
                <a:cxn ang="0">
                  <a:pos x="18" y="0"/>
                </a:cxn>
              </a:cxnLst>
              <a:rect l="0" t="0" r="r" b="b"/>
              <a:pathLst>
                <a:path w="18" h="26">
                  <a:moveTo>
                    <a:pt x="0" y="26"/>
                  </a:moveTo>
                  <a:lnTo>
                    <a:pt x="1" y="25"/>
                  </a:lnTo>
                  <a:lnTo>
                    <a:pt x="2" y="25"/>
                  </a:lnTo>
                  <a:lnTo>
                    <a:pt x="3" y="24"/>
                  </a:lnTo>
                  <a:lnTo>
                    <a:pt x="4" y="23"/>
                  </a:lnTo>
                  <a:lnTo>
                    <a:pt x="6" y="22"/>
                  </a:lnTo>
                  <a:lnTo>
                    <a:pt x="9" y="19"/>
                  </a:lnTo>
                  <a:lnTo>
                    <a:pt x="11" y="17"/>
                  </a:lnTo>
                  <a:lnTo>
                    <a:pt x="12" y="16"/>
                  </a:lnTo>
                  <a:lnTo>
                    <a:pt x="12" y="14"/>
                  </a:lnTo>
                  <a:lnTo>
                    <a:pt x="13" y="13"/>
                  </a:lnTo>
                  <a:lnTo>
                    <a:pt x="13" y="12"/>
                  </a:lnTo>
                  <a:lnTo>
                    <a:pt x="13" y="12"/>
                  </a:lnTo>
                  <a:lnTo>
                    <a:pt x="14" y="11"/>
                  </a:lnTo>
                  <a:lnTo>
                    <a:pt x="15" y="9"/>
                  </a:lnTo>
                  <a:lnTo>
                    <a:pt x="18" y="4"/>
                  </a:lnTo>
                  <a:lnTo>
                    <a:pt x="18" y="1"/>
                  </a:lnTo>
                  <a:lnTo>
                    <a:pt x="18"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6" name="Freeform 4184"/>
            <p:cNvSpPr>
              <a:spLocks/>
            </p:cNvSpPr>
            <p:nvPr/>
          </p:nvSpPr>
          <p:spPr bwMode="auto">
            <a:xfrm>
              <a:off x="5685" y="2675"/>
              <a:ext cx="6" cy="34"/>
            </a:xfrm>
            <a:custGeom>
              <a:avLst/>
              <a:gdLst/>
              <a:ahLst/>
              <a:cxnLst>
                <a:cxn ang="0">
                  <a:pos x="3" y="98"/>
                </a:cxn>
                <a:cxn ang="0">
                  <a:pos x="3" y="98"/>
                </a:cxn>
                <a:cxn ang="0">
                  <a:pos x="3" y="97"/>
                </a:cxn>
                <a:cxn ang="0">
                  <a:pos x="3" y="97"/>
                </a:cxn>
                <a:cxn ang="0">
                  <a:pos x="3" y="96"/>
                </a:cxn>
                <a:cxn ang="0">
                  <a:pos x="3" y="96"/>
                </a:cxn>
                <a:cxn ang="0">
                  <a:pos x="2" y="94"/>
                </a:cxn>
                <a:cxn ang="0">
                  <a:pos x="2" y="90"/>
                </a:cxn>
                <a:cxn ang="0">
                  <a:pos x="2" y="87"/>
                </a:cxn>
                <a:cxn ang="0">
                  <a:pos x="2" y="85"/>
                </a:cxn>
                <a:cxn ang="0">
                  <a:pos x="2" y="79"/>
                </a:cxn>
                <a:cxn ang="0">
                  <a:pos x="1" y="78"/>
                </a:cxn>
                <a:cxn ang="0">
                  <a:pos x="0" y="77"/>
                </a:cxn>
                <a:cxn ang="0">
                  <a:pos x="1" y="77"/>
                </a:cxn>
                <a:cxn ang="0">
                  <a:pos x="1" y="77"/>
                </a:cxn>
                <a:cxn ang="0">
                  <a:pos x="1" y="77"/>
                </a:cxn>
                <a:cxn ang="0">
                  <a:pos x="1" y="77"/>
                </a:cxn>
                <a:cxn ang="0">
                  <a:pos x="2" y="72"/>
                </a:cxn>
                <a:cxn ang="0">
                  <a:pos x="2" y="66"/>
                </a:cxn>
                <a:cxn ang="0">
                  <a:pos x="3" y="61"/>
                </a:cxn>
                <a:cxn ang="0">
                  <a:pos x="5" y="54"/>
                </a:cxn>
                <a:cxn ang="0">
                  <a:pos x="6" y="51"/>
                </a:cxn>
                <a:cxn ang="0">
                  <a:pos x="10" y="45"/>
                </a:cxn>
                <a:cxn ang="0">
                  <a:pos x="12" y="40"/>
                </a:cxn>
                <a:cxn ang="0">
                  <a:pos x="17" y="34"/>
                </a:cxn>
                <a:cxn ang="0">
                  <a:pos x="20" y="26"/>
                </a:cxn>
                <a:cxn ang="0">
                  <a:pos x="22" y="18"/>
                </a:cxn>
                <a:cxn ang="0">
                  <a:pos x="26" y="10"/>
                </a:cxn>
                <a:cxn ang="0">
                  <a:pos x="28" y="4"/>
                </a:cxn>
                <a:cxn ang="0">
                  <a:pos x="29" y="0"/>
                </a:cxn>
              </a:cxnLst>
              <a:rect l="0" t="0" r="r" b="b"/>
              <a:pathLst>
                <a:path w="29" h="98">
                  <a:moveTo>
                    <a:pt x="3" y="98"/>
                  </a:moveTo>
                  <a:lnTo>
                    <a:pt x="3" y="98"/>
                  </a:lnTo>
                  <a:lnTo>
                    <a:pt x="3" y="97"/>
                  </a:lnTo>
                  <a:lnTo>
                    <a:pt x="3" y="97"/>
                  </a:lnTo>
                  <a:lnTo>
                    <a:pt x="3" y="96"/>
                  </a:lnTo>
                  <a:lnTo>
                    <a:pt x="3" y="96"/>
                  </a:lnTo>
                  <a:lnTo>
                    <a:pt x="2" y="94"/>
                  </a:lnTo>
                  <a:lnTo>
                    <a:pt x="2" y="90"/>
                  </a:lnTo>
                  <a:lnTo>
                    <a:pt x="2" y="87"/>
                  </a:lnTo>
                  <a:lnTo>
                    <a:pt x="2" y="85"/>
                  </a:lnTo>
                  <a:lnTo>
                    <a:pt x="2" y="79"/>
                  </a:lnTo>
                  <a:lnTo>
                    <a:pt x="1" y="78"/>
                  </a:lnTo>
                  <a:lnTo>
                    <a:pt x="0" y="77"/>
                  </a:lnTo>
                  <a:lnTo>
                    <a:pt x="1" y="77"/>
                  </a:lnTo>
                  <a:lnTo>
                    <a:pt x="1" y="77"/>
                  </a:lnTo>
                  <a:lnTo>
                    <a:pt x="1" y="77"/>
                  </a:lnTo>
                  <a:lnTo>
                    <a:pt x="1" y="77"/>
                  </a:lnTo>
                  <a:lnTo>
                    <a:pt x="2" y="72"/>
                  </a:lnTo>
                  <a:lnTo>
                    <a:pt x="2" y="66"/>
                  </a:lnTo>
                  <a:lnTo>
                    <a:pt x="3" y="61"/>
                  </a:lnTo>
                  <a:lnTo>
                    <a:pt x="5" y="54"/>
                  </a:lnTo>
                  <a:lnTo>
                    <a:pt x="6" y="51"/>
                  </a:lnTo>
                  <a:lnTo>
                    <a:pt x="10" y="45"/>
                  </a:lnTo>
                  <a:lnTo>
                    <a:pt x="12" y="40"/>
                  </a:lnTo>
                  <a:lnTo>
                    <a:pt x="17" y="34"/>
                  </a:lnTo>
                  <a:lnTo>
                    <a:pt x="20" y="26"/>
                  </a:lnTo>
                  <a:lnTo>
                    <a:pt x="22" y="18"/>
                  </a:lnTo>
                  <a:lnTo>
                    <a:pt x="26" y="10"/>
                  </a:lnTo>
                  <a:lnTo>
                    <a:pt x="28" y="4"/>
                  </a:lnTo>
                  <a:lnTo>
                    <a:pt x="29"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7" name="Freeform 4185"/>
            <p:cNvSpPr>
              <a:spLocks/>
            </p:cNvSpPr>
            <p:nvPr/>
          </p:nvSpPr>
          <p:spPr bwMode="auto">
            <a:xfrm>
              <a:off x="5693" y="2606"/>
              <a:ext cx="2" cy="34"/>
            </a:xfrm>
            <a:custGeom>
              <a:avLst/>
              <a:gdLst/>
              <a:ahLst/>
              <a:cxnLst>
                <a:cxn ang="0">
                  <a:pos x="0" y="103"/>
                </a:cxn>
                <a:cxn ang="0">
                  <a:pos x="1" y="96"/>
                </a:cxn>
                <a:cxn ang="0">
                  <a:pos x="2" y="87"/>
                </a:cxn>
                <a:cxn ang="0">
                  <a:pos x="3" y="79"/>
                </a:cxn>
                <a:cxn ang="0">
                  <a:pos x="4" y="70"/>
                </a:cxn>
                <a:cxn ang="0">
                  <a:pos x="4" y="60"/>
                </a:cxn>
                <a:cxn ang="0">
                  <a:pos x="5" y="52"/>
                </a:cxn>
                <a:cxn ang="0">
                  <a:pos x="5" y="45"/>
                </a:cxn>
                <a:cxn ang="0">
                  <a:pos x="6" y="38"/>
                </a:cxn>
                <a:cxn ang="0">
                  <a:pos x="9" y="31"/>
                </a:cxn>
                <a:cxn ang="0">
                  <a:pos x="11" y="24"/>
                </a:cxn>
                <a:cxn ang="0">
                  <a:pos x="12" y="17"/>
                </a:cxn>
                <a:cxn ang="0">
                  <a:pos x="13" y="12"/>
                </a:cxn>
                <a:cxn ang="0">
                  <a:pos x="13" y="4"/>
                </a:cxn>
                <a:cxn ang="0">
                  <a:pos x="13" y="0"/>
                </a:cxn>
              </a:cxnLst>
              <a:rect l="0" t="0" r="r" b="b"/>
              <a:pathLst>
                <a:path w="13" h="103">
                  <a:moveTo>
                    <a:pt x="0" y="103"/>
                  </a:moveTo>
                  <a:lnTo>
                    <a:pt x="1" y="96"/>
                  </a:lnTo>
                  <a:lnTo>
                    <a:pt x="2" y="87"/>
                  </a:lnTo>
                  <a:lnTo>
                    <a:pt x="3" y="79"/>
                  </a:lnTo>
                  <a:lnTo>
                    <a:pt x="4" y="70"/>
                  </a:lnTo>
                  <a:lnTo>
                    <a:pt x="4" y="60"/>
                  </a:lnTo>
                  <a:lnTo>
                    <a:pt x="5" y="52"/>
                  </a:lnTo>
                  <a:lnTo>
                    <a:pt x="5" y="45"/>
                  </a:lnTo>
                  <a:lnTo>
                    <a:pt x="6" y="38"/>
                  </a:lnTo>
                  <a:lnTo>
                    <a:pt x="9" y="31"/>
                  </a:lnTo>
                  <a:lnTo>
                    <a:pt x="11" y="24"/>
                  </a:lnTo>
                  <a:lnTo>
                    <a:pt x="12" y="17"/>
                  </a:lnTo>
                  <a:lnTo>
                    <a:pt x="13" y="12"/>
                  </a:lnTo>
                  <a:lnTo>
                    <a:pt x="13" y="4"/>
                  </a:lnTo>
                  <a:lnTo>
                    <a:pt x="13"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8" name="Freeform 4186"/>
            <p:cNvSpPr>
              <a:spLocks/>
            </p:cNvSpPr>
            <p:nvPr/>
          </p:nvSpPr>
          <p:spPr bwMode="auto">
            <a:xfrm>
              <a:off x="5693" y="2543"/>
              <a:ext cx="3" cy="30"/>
            </a:xfrm>
            <a:custGeom>
              <a:avLst/>
              <a:gdLst/>
              <a:ahLst/>
              <a:cxnLst>
                <a:cxn ang="0">
                  <a:pos x="8" y="89"/>
                </a:cxn>
                <a:cxn ang="0">
                  <a:pos x="9" y="86"/>
                </a:cxn>
                <a:cxn ang="0">
                  <a:pos x="10" y="81"/>
                </a:cxn>
                <a:cxn ang="0">
                  <a:pos x="9" y="74"/>
                </a:cxn>
                <a:cxn ang="0">
                  <a:pos x="9" y="65"/>
                </a:cxn>
                <a:cxn ang="0">
                  <a:pos x="9" y="61"/>
                </a:cxn>
                <a:cxn ang="0">
                  <a:pos x="9" y="57"/>
                </a:cxn>
                <a:cxn ang="0">
                  <a:pos x="11" y="53"/>
                </a:cxn>
                <a:cxn ang="0">
                  <a:pos x="13" y="52"/>
                </a:cxn>
                <a:cxn ang="0">
                  <a:pos x="20" y="50"/>
                </a:cxn>
                <a:cxn ang="0">
                  <a:pos x="22" y="48"/>
                </a:cxn>
                <a:cxn ang="0">
                  <a:pos x="21" y="46"/>
                </a:cxn>
                <a:cxn ang="0">
                  <a:pos x="20" y="45"/>
                </a:cxn>
                <a:cxn ang="0">
                  <a:pos x="18" y="43"/>
                </a:cxn>
                <a:cxn ang="0">
                  <a:pos x="15" y="40"/>
                </a:cxn>
                <a:cxn ang="0">
                  <a:pos x="11" y="39"/>
                </a:cxn>
                <a:cxn ang="0">
                  <a:pos x="9" y="36"/>
                </a:cxn>
                <a:cxn ang="0">
                  <a:pos x="8" y="31"/>
                </a:cxn>
                <a:cxn ang="0">
                  <a:pos x="7" y="27"/>
                </a:cxn>
                <a:cxn ang="0">
                  <a:pos x="6" y="19"/>
                </a:cxn>
                <a:cxn ang="0">
                  <a:pos x="4" y="16"/>
                </a:cxn>
                <a:cxn ang="0">
                  <a:pos x="2" y="10"/>
                </a:cxn>
                <a:cxn ang="0">
                  <a:pos x="0" y="0"/>
                </a:cxn>
              </a:cxnLst>
              <a:rect l="0" t="0" r="r" b="b"/>
              <a:pathLst>
                <a:path w="22" h="89">
                  <a:moveTo>
                    <a:pt x="8" y="89"/>
                  </a:moveTo>
                  <a:lnTo>
                    <a:pt x="9" y="86"/>
                  </a:lnTo>
                  <a:lnTo>
                    <a:pt x="10" y="81"/>
                  </a:lnTo>
                  <a:lnTo>
                    <a:pt x="9" y="74"/>
                  </a:lnTo>
                  <a:lnTo>
                    <a:pt x="9" y="65"/>
                  </a:lnTo>
                  <a:lnTo>
                    <a:pt x="9" y="61"/>
                  </a:lnTo>
                  <a:lnTo>
                    <a:pt x="9" y="57"/>
                  </a:lnTo>
                  <a:lnTo>
                    <a:pt x="11" y="53"/>
                  </a:lnTo>
                  <a:lnTo>
                    <a:pt x="13" y="52"/>
                  </a:lnTo>
                  <a:lnTo>
                    <a:pt x="20" y="50"/>
                  </a:lnTo>
                  <a:lnTo>
                    <a:pt x="22" y="48"/>
                  </a:lnTo>
                  <a:lnTo>
                    <a:pt x="21" y="46"/>
                  </a:lnTo>
                  <a:lnTo>
                    <a:pt x="20" y="45"/>
                  </a:lnTo>
                  <a:lnTo>
                    <a:pt x="18" y="43"/>
                  </a:lnTo>
                  <a:lnTo>
                    <a:pt x="15" y="40"/>
                  </a:lnTo>
                  <a:lnTo>
                    <a:pt x="11" y="39"/>
                  </a:lnTo>
                  <a:lnTo>
                    <a:pt x="9" y="36"/>
                  </a:lnTo>
                  <a:lnTo>
                    <a:pt x="8" y="31"/>
                  </a:lnTo>
                  <a:lnTo>
                    <a:pt x="7" y="27"/>
                  </a:lnTo>
                  <a:lnTo>
                    <a:pt x="6" y="19"/>
                  </a:lnTo>
                  <a:lnTo>
                    <a:pt x="4" y="16"/>
                  </a:lnTo>
                  <a:lnTo>
                    <a:pt x="2" y="10"/>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19" name="Freeform 4187"/>
            <p:cNvSpPr>
              <a:spLocks/>
            </p:cNvSpPr>
            <p:nvPr/>
          </p:nvSpPr>
          <p:spPr bwMode="auto">
            <a:xfrm>
              <a:off x="5691" y="2484"/>
              <a:ext cx="2" cy="35"/>
            </a:xfrm>
            <a:custGeom>
              <a:avLst/>
              <a:gdLst/>
              <a:ahLst/>
              <a:cxnLst>
                <a:cxn ang="0">
                  <a:pos x="4" y="101"/>
                </a:cxn>
                <a:cxn ang="0">
                  <a:pos x="3" y="99"/>
                </a:cxn>
                <a:cxn ang="0">
                  <a:pos x="5" y="94"/>
                </a:cxn>
                <a:cxn ang="0">
                  <a:pos x="8" y="87"/>
                </a:cxn>
                <a:cxn ang="0">
                  <a:pos x="11" y="79"/>
                </a:cxn>
                <a:cxn ang="0">
                  <a:pos x="13" y="73"/>
                </a:cxn>
                <a:cxn ang="0">
                  <a:pos x="13" y="69"/>
                </a:cxn>
                <a:cxn ang="0">
                  <a:pos x="13" y="61"/>
                </a:cxn>
                <a:cxn ang="0">
                  <a:pos x="10" y="52"/>
                </a:cxn>
                <a:cxn ang="0">
                  <a:pos x="5" y="45"/>
                </a:cxn>
                <a:cxn ang="0">
                  <a:pos x="3" y="37"/>
                </a:cxn>
                <a:cxn ang="0">
                  <a:pos x="2" y="30"/>
                </a:cxn>
                <a:cxn ang="0">
                  <a:pos x="2" y="21"/>
                </a:cxn>
                <a:cxn ang="0">
                  <a:pos x="2" y="13"/>
                </a:cxn>
                <a:cxn ang="0">
                  <a:pos x="1" y="2"/>
                </a:cxn>
                <a:cxn ang="0">
                  <a:pos x="0" y="0"/>
                </a:cxn>
              </a:cxnLst>
              <a:rect l="0" t="0" r="r" b="b"/>
              <a:pathLst>
                <a:path w="13" h="101">
                  <a:moveTo>
                    <a:pt x="4" y="101"/>
                  </a:moveTo>
                  <a:lnTo>
                    <a:pt x="3" y="99"/>
                  </a:lnTo>
                  <a:lnTo>
                    <a:pt x="5" y="94"/>
                  </a:lnTo>
                  <a:lnTo>
                    <a:pt x="8" y="87"/>
                  </a:lnTo>
                  <a:lnTo>
                    <a:pt x="11" y="79"/>
                  </a:lnTo>
                  <a:lnTo>
                    <a:pt x="13" y="73"/>
                  </a:lnTo>
                  <a:lnTo>
                    <a:pt x="13" y="69"/>
                  </a:lnTo>
                  <a:lnTo>
                    <a:pt x="13" y="61"/>
                  </a:lnTo>
                  <a:lnTo>
                    <a:pt x="10" y="52"/>
                  </a:lnTo>
                  <a:lnTo>
                    <a:pt x="5" y="45"/>
                  </a:lnTo>
                  <a:lnTo>
                    <a:pt x="3" y="37"/>
                  </a:lnTo>
                  <a:lnTo>
                    <a:pt x="2" y="30"/>
                  </a:lnTo>
                  <a:lnTo>
                    <a:pt x="2" y="21"/>
                  </a:lnTo>
                  <a:lnTo>
                    <a:pt x="2" y="13"/>
                  </a:lnTo>
                  <a:lnTo>
                    <a:pt x="1" y="2"/>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0" name="Freeform 4188"/>
            <p:cNvSpPr>
              <a:spLocks/>
            </p:cNvSpPr>
            <p:nvPr/>
          </p:nvSpPr>
          <p:spPr bwMode="auto">
            <a:xfrm>
              <a:off x="5683" y="2417"/>
              <a:ext cx="3" cy="33"/>
            </a:xfrm>
            <a:custGeom>
              <a:avLst/>
              <a:gdLst/>
              <a:ahLst/>
              <a:cxnLst>
                <a:cxn ang="0">
                  <a:pos x="19" y="98"/>
                </a:cxn>
                <a:cxn ang="0">
                  <a:pos x="19" y="97"/>
                </a:cxn>
                <a:cxn ang="0">
                  <a:pos x="18" y="87"/>
                </a:cxn>
                <a:cxn ang="0">
                  <a:pos x="18" y="81"/>
                </a:cxn>
                <a:cxn ang="0">
                  <a:pos x="19" y="75"/>
                </a:cxn>
                <a:cxn ang="0">
                  <a:pos x="19" y="67"/>
                </a:cxn>
                <a:cxn ang="0">
                  <a:pos x="19" y="63"/>
                </a:cxn>
                <a:cxn ang="0">
                  <a:pos x="18" y="59"/>
                </a:cxn>
                <a:cxn ang="0">
                  <a:pos x="18" y="59"/>
                </a:cxn>
                <a:cxn ang="0">
                  <a:pos x="18" y="59"/>
                </a:cxn>
                <a:cxn ang="0">
                  <a:pos x="18" y="58"/>
                </a:cxn>
                <a:cxn ang="0">
                  <a:pos x="18" y="54"/>
                </a:cxn>
                <a:cxn ang="0">
                  <a:pos x="18" y="49"/>
                </a:cxn>
                <a:cxn ang="0">
                  <a:pos x="18" y="41"/>
                </a:cxn>
                <a:cxn ang="0">
                  <a:pos x="17" y="36"/>
                </a:cxn>
                <a:cxn ang="0">
                  <a:pos x="16" y="32"/>
                </a:cxn>
                <a:cxn ang="0">
                  <a:pos x="14" y="30"/>
                </a:cxn>
                <a:cxn ang="0">
                  <a:pos x="10" y="25"/>
                </a:cxn>
                <a:cxn ang="0">
                  <a:pos x="10" y="19"/>
                </a:cxn>
                <a:cxn ang="0">
                  <a:pos x="8" y="13"/>
                </a:cxn>
                <a:cxn ang="0">
                  <a:pos x="7" y="9"/>
                </a:cxn>
                <a:cxn ang="0">
                  <a:pos x="8" y="5"/>
                </a:cxn>
                <a:cxn ang="0">
                  <a:pos x="5" y="2"/>
                </a:cxn>
                <a:cxn ang="0">
                  <a:pos x="0" y="0"/>
                </a:cxn>
              </a:cxnLst>
              <a:rect l="0" t="0" r="r" b="b"/>
              <a:pathLst>
                <a:path w="19" h="98">
                  <a:moveTo>
                    <a:pt x="19" y="98"/>
                  </a:moveTo>
                  <a:lnTo>
                    <a:pt x="19" y="97"/>
                  </a:lnTo>
                  <a:lnTo>
                    <a:pt x="18" y="87"/>
                  </a:lnTo>
                  <a:lnTo>
                    <a:pt x="18" y="81"/>
                  </a:lnTo>
                  <a:lnTo>
                    <a:pt x="19" y="75"/>
                  </a:lnTo>
                  <a:lnTo>
                    <a:pt x="19" y="67"/>
                  </a:lnTo>
                  <a:lnTo>
                    <a:pt x="19" y="63"/>
                  </a:lnTo>
                  <a:lnTo>
                    <a:pt x="18" y="59"/>
                  </a:lnTo>
                  <a:lnTo>
                    <a:pt x="18" y="59"/>
                  </a:lnTo>
                  <a:lnTo>
                    <a:pt x="18" y="59"/>
                  </a:lnTo>
                  <a:lnTo>
                    <a:pt x="18" y="58"/>
                  </a:lnTo>
                  <a:lnTo>
                    <a:pt x="18" y="54"/>
                  </a:lnTo>
                  <a:lnTo>
                    <a:pt x="18" y="49"/>
                  </a:lnTo>
                  <a:lnTo>
                    <a:pt x="18" y="41"/>
                  </a:lnTo>
                  <a:lnTo>
                    <a:pt x="17" y="36"/>
                  </a:lnTo>
                  <a:lnTo>
                    <a:pt x="16" y="32"/>
                  </a:lnTo>
                  <a:lnTo>
                    <a:pt x="14" y="30"/>
                  </a:lnTo>
                  <a:lnTo>
                    <a:pt x="10" y="25"/>
                  </a:lnTo>
                  <a:lnTo>
                    <a:pt x="10" y="19"/>
                  </a:lnTo>
                  <a:lnTo>
                    <a:pt x="8" y="13"/>
                  </a:lnTo>
                  <a:lnTo>
                    <a:pt x="7" y="9"/>
                  </a:lnTo>
                  <a:lnTo>
                    <a:pt x="8" y="5"/>
                  </a:lnTo>
                  <a:lnTo>
                    <a:pt x="5" y="2"/>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1" name="Freeform 4189"/>
            <p:cNvSpPr>
              <a:spLocks/>
            </p:cNvSpPr>
            <p:nvPr/>
          </p:nvSpPr>
          <p:spPr bwMode="auto">
            <a:xfrm>
              <a:off x="5651" y="2397"/>
              <a:ext cx="16" cy="18"/>
            </a:xfrm>
            <a:custGeom>
              <a:avLst/>
              <a:gdLst/>
              <a:ahLst/>
              <a:cxnLst>
                <a:cxn ang="0">
                  <a:pos x="85" y="0"/>
                </a:cxn>
                <a:cxn ang="0">
                  <a:pos x="83" y="0"/>
                </a:cxn>
                <a:cxn ang="0">
                  <a:pos x="78" y="1"/>
                </a:cxn>
                <a:cxn ang="0">
                  <a:pos x="73" y="2"/>
                </a:cxn>
                <a:cxn ang="0">
                  <a:pos x="67" y="3"/>
                </a:cxn>
                <a:cxn ang="0">
                  <a:pos x="62" y="2"/>
                </a:cxn>
                <a:cxn ang="0">
                  <a:pos x="58" y="2"/>
                </a:cxn>
                <a:cxn ang="0">
                  <a:pos x="52" y="4"/>
                </a:cxn>
                <a:cxn ang="0">
                  <a:pos x="51" y="6"/>
                </a:cxn>
                <a:cxn ang="0">
                  <a:pos x="49" y="8"/>
                </a:cxn>
                <a:cxn ang="0">
                  <a:pos x="49" y="14"/>
                </a:cxn>
                <a:cxn ang="0">
                  <a:pos x="48" y="17"/>
                </a:cxn>
                <a:cxn ang="0">
                  <a:pos x="46" y="20"/>
                </a:cxn>
                <a:cxn ang="0">
                  <a:pos x="44" y="24"/>
                </a:cxn>
                <a:cxn ang="0">
                  <a:pos x="41" y="26"/>
                </a:cxn>
                <a:cxn ang="0">
                  <a:pos x="36" y="28"/>
                </a:cxn>
                <a:cxn ang="0">
                  <a:pos x="32" y="30"/>
                </a:cxn>
                <a:cxn ang="0">
                  <a:pos x="26" y="34"/>
                </a:cxn>
                <a:cxn ang="0">
                  <a:pos x="22" y="38"/>
                </a:cxn>
                <a:cxn ang="0">
                  <a:pos x="17" y="41"/>
                </a:cxn>
                <a:cxn ang="0">
                  <a:pos x="15" y="44"/>
                </a:cxn>
                <a:cxn ang="0">
                  <a:pos x="12" y="47"/>
                </a:cxn>
                <a:cxn ang="0">
                  <a:pos x="9" y="50"/>
                </a:cxn>
                <a:cxn ang="0">
                  <a:pos x="6" y="52"/>
                </a:cxn>
                <a:cxn ang="0">
                  <a:pos x="3" y="53"/>
                </a:cxn>
                <a:cxn ang="0">
                  <a:pos x="0" y="54"/>
                </a:cxn>
              </a:cxnLst>
              <a:rect l="0" t="0" r="r" b="b"/>
              <a:pathLst>
                <a:path w="85" h="54">
                  <a:moveTo>
                    <a:pt x="85" y="0"/>
                  </a:moveTo>
                  <a:lnTo>
                    <a:pt x="83" y="0"/>
                  </a:lnTo>
                  <a:lnTo>
                    <a:pt x="78" y="1"/>
                  </a:lnTo>
                  <a:lnTo>
                    <a:pt x="73" y="2"/>
                  </a:lnTo>
                  <a:lnTo>
                    <a:pt x="67" y="3"/>
                  </a:lnTo>
                  <a:lnTo>
                    <a:pt x="62" y="2"/>
                  </a:lnTo>
                  <a:lnTo>
                    <a:pt x="58" y="2"/>
                  </a:lnTo>
                  <a:lnTo>
                    <a:pt x="52" y="4"/>
                  </a:lnTo>
                  <a:lnTo>
                    <a:pt x="51" y="6"/>
                  </a:lnTo>
                  <a:lnTo>
                    <a:pt x="49" y="8"/>
                  </a:lnTo>
                  <a:lnTo>
                    <a:pt x="49" y="14"/>
                  </a:lnTo>
                  <a:lnTo>
                    <a:pt x="48" y="17"/>
                  </a:lnTo>
                  <a:lnTo>
                    <a:pt x="46" y="20"/>
                  </a:lnTo>
                  <a:lnTo>
                    <a:pt x="44" y="24"/>
                  </a:lnTo>
                  <a:lnTo>
                    <a:pt x="41" y="26"/>
                  </a:lnTo>
                  <a:lnTo>
                    <a:pt x="36" y="28"/>
                  </a:lnTo>
                  <a:lnTo>
                    <a:pt x="32" y="30"/>
                  </a:lnTo>
                  <a:lnTo>
                    <a:pt x="26" y="34"/>
                  </a:lnTo>
                  <a:lnTo>
                    <a:pt x="22" y="38"/>
                  </a:lnTo>
                  <a:lnTo>
                    <a:pt x="17" y="41"/>
                  </a:lnTo>
                  <a:lnTo>
                    <a:pt x="15" y="44"/>
                  </a:lnTo>
                  <a:lnTo>
                    <a:pt x="12" y="47"/>
                  </a:lnTo>
                  <a:lnTo>
                    <a:pt x="9" y="50"/>
                  </a:lnTo>
                  <a:lnTo>
                    <a:pt x="6" y="52"/>
                  </a:lnTo>
                  <a:lnTo>
                    <a:pt x="3" y="53"/>
                  </a:lnTo>
                  <a:lnTo>
                    <a:pt x="0" y="54"/>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2" name="Freeform 4190"/>
            <p:cNvSpPr>
              <a:spLocks/>
            </p:cNvSpPr>
            <p:nvPr/>
          </p:nvSpPr>
          <p:spPr bwMode="auto">
            <a:xfrm>
              <a:off x="5611" y="2422"/>
              <a:ext cx="20" cy="7"/>
            </a:xfrm>
            <a:custGeom>
              <a:avLst/>
              <a:gdLst/>
              <a:ahLst/>
              <a:cxnLst>
                <a:cxn ang="0">
                  <a:pos x="102" y="0"/>
                </a:cxn>
                <a:cxn ang="0">
                  <a:pos x="93" y="0"/>
                </a:cxn>
                <a:cxn ang="0">
                  <a:pos x="80" y="1"/>
                </a:cxn>
                <a:cxn ang="0">
                  <a:pos x="69" y="1"/>
                </a:cxn>
                <a:cxn ang="0">
                  <a:pos x="58" y="2"/>
                </a:cxn>
                <a:cxn ang="0">
                  <a:pos x="52" y="3"/>
                </a:cxn>
                <a:cxn ang="0">
                  <a:pos x="47" y="4"/>
                </a:cxn>
                <a:cxn ang="0">
                  <a:pos x="44" y="9"/>
                </a:cxn>
                <a:cxn ang="0">
                  <a:pos x="39" y="13"/>
                </a:cxn>
                <a:cxn ang="0">
                  <a:pos x="33" y="18"/>
                </a:cxn>
                <a:cxn ang="0">
                  <a:pos x="27" y="20"/>
                </a:cxn>
                <a:cxn ang="0">
                  <a:pos x="24" y="20"/>
                </a:cxn>
                <a:cxn ang="0">
                  <a:pos x="19" y="18"/>
                </a:cxn>
                <a:cxn ang="0">
                  <a:pos x="11" y="14"/>
                </a:cxn>
                <a:cxn ang="0">
                  <a:pos x="6" y="11"/>
                </a:cxn>
                <a:cxn ang="0">
                  <a:pos x="0" y="9"/>
                </a:cxn>
                <a:cxn ang="0">
                  <a:pos x="0" y="9"/>
                </a:cxn>
              </a:cxnLst>
              <a:rect l="0" t="0" r="r" b="b"/>
              <a:pathLst>
                <a:path w="102" h="20">
                  <a:moveTo>
                    <a:pt x="102" y="0"/>
                  </a:moveTo>
                  <a:lnTo>
                    <a:pt x="93" y="0"/>
                  </a:lnTo>
                  <a:lnTo>
                    <a:pt x="80" y="1"/>
                  </a:lnTo>
                  <a:lnTo>
                    <a:pt x="69" y="1"/>
                  </a:lnTo>
                  <a:lnTo>
                    <a:pt x="58" y="2"/>
                  </a:lnTo>
                  <a:lnTo>
                    <a:pt x="52" y="3"/>
                  </a:lnTo>
                  <a:lnTo>
                    <a:pt x="47" y="4"/>
                  </a:lnTo>
                  <a:lnTo>
                    <a:pt x="44" y="9"/>
                  </a:lnTo>
                  <a:lnTo>
                    <a:pt x="39" y="13"/>
                  </a:lnTo>
                  <a:lnTo>
                    <a:pt x="33" y="18"/>
                  </a:lnTo>
                  <a:lnTo>
                    <a:pt x="27" y="20"/>
                  </a:lnTo>
                  <a:lnTo>
                    <a:pt x="24" y="20"/>
                  </a:lnTo>
                  <a:lnTo>
                    <a:pt x="19" y="18"/>
                  </a:lnTo>
                  <a:lnTo>
                    <a:pt x="11" y="14"/>
                  </a:lnTo>
                  <a:lnTo>
                    <a:pt x="6" y="11"/>
                  </a:lnTo>
                  <a:lnTo>
                    <a:pt x="0" y="9"/>
                  </a:lnTo>
                  <a:lnTo>
                    <a:pt x="0" y="9"/>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3" name="Freeform 4191"/>
            <p:cNvSpPr>
              <a:spLocks/>
            </p:cNvSpPr>
            <p:nvPr/>
          </p:nvSpPr>
          <p:spPr bwMode="auto">
            <a:xfrm>
              <a:off x="5576" y="2403"/>
              <a:ext cx="15" cy="19"/>
            </a:xfrm>
            <a:custGeom>
              <a:avLst/>
              <a:gdLst/>
              <a:ahLst/>
              <a:cxnLst>
                <a:cxn ang="0">
                  <a:pos x="83" y="57"/>
                </a:cxn>
                <a:cxn ang="0">
                  <a:pos x="82" y="58"/>
                </a:cxn>
                <a:cxn ang="0">
                  <a:pos x="80" y="58"/>
                </a:cxn>
                <a:cxn ang="0">
                  <a:pos x="75" y="56"/>
                </a:cxn>
                <a:cxn ang="0">
                  <a:pos x="71" y="55"/>
                </a:cxn>
                <a:cxn ang="0">
                  <a:pos x="68" y="55"/>
                </a:cxn>
                <a:cxn ang="0">
                  <a:pos x="67" y="55"/>
                </a:cxn>
                <a:cxn ang="0">
                  <a:pos x="66" y="54"/>
                </a:cxn>
                <a:cxn ang="0">
                  <a:pos x="62" y="52"/>
                </a:cxn>
                <a:cxn ang="0">
                  <a:pos x="59" y="51"/>
                </a:cxn>
                <a:cxn ang="0">
                  <a:pos x="58" y="51"/>
                </a:cxn>
                <a:cxn ang="0">
                  <a:pos x="55" y="48"/>
                </a:cxn>
                <a:cxn ang="0">
                  <a:pos x="54" y="47"/>
                </a:cxn>
                <a:cxn ang="0">
                  <a:pos x="53" y="47"/>
                </a:cxn>
                <a:cxn ang="0">
                  <a:pos x="48" y="47"/>
                </a:cxn>
                <a:cxn ang="0">
                  <a:pos x="44" y="46"/>
                </a:cxn>
                <a:cxn ang="0">
                  <a:pos x="38" y="44"/>
                </a:cxn>
                <a:cxn ang="0">
                  <a:pos x="34" y="42"/>
                </a:cxn>
                <a:cxn ang="0">
                  <a:pos x="33" y="42"/>
                </a:cxn>
                <a:cxn ang="0">
                  <a:pos x="30" y="39"/>
                </a:cxn>
                <a:cxn ang="0">
                  <a:pos x="30" y="38"/>
                </a:cxn>
                <a:cxn ang="0">
                  <a:pos x="29" y="35"/>
                </a:cxn>
                <a:cxn ang="0">
                  <a:pos x="29" y="33"/>
                </a:cxn>
                <a:cxn ang="0">
                  <a:pos x="28" y="29"/>
                </a:cxn>
                <a:cxn ang="0">
                  <a:pos x="26" y="26"/>
                </a:cxn>
                <a:cxn ang="0">
                  <a:pos x="22" y="23"/>
                </a:cxn>
                <a:cxn ang="0">
                  <a:pos x="21" y="22"/>
                </a:cxn>
                <a:cxn ang="0">
                  <a:pos x="20" y="21"/>
                </a:cxn>
                <a:cxn ang="0">
                  <a:pos x="18" y="19"/>
                </a:cxn>
                <a:cxn ang="0">
                  <a:pos x="15" y="17"/>
                </a:cxn>
                <a:cxn ang="0">
                  <a:pos x="11" y="13"/>
                </a:cxn>
                <a:cxn ang="0">
                  <a:pos x="8" y="10"/>
                </a:cxn>
                <a:cxn ang="0">
                  <a:pos x="6" y="9"/>
                </a:cxn>
                <a:cxn ang="0">
                  <a:pos x="3" y="6"/>
                </a:cxn>
                <a:cxn ang="0">
                  <a:pos x="0" y="1"/>
                </a:cxn>
                <a:cxn ang="0">
                  <a:pos x="0" y="0"/>
                </a:cxn>
              </a:cxnLst>
              <a:rect l="0" t="0" r="r" b="b"/>
              <a:pathLst>
                <a:path w="83" h="58">
                  <a:moveTo>
                    <a:pt x="83" y="57"/>
                  </a:moveTo>
                  <a:lnTo>
                    <a:pt x="82" y="58"/>
                  </a:lnTo>
                  <a:lnTo>
                    <a:pt x="80" y="58"/>
                  </a:lnTo>
                  <a:lnTo>
                    <a:pt x="75" y="56"/>
                  </a:lnTo>
                  <a:lnTo>
                    <a:pt x="71" y="55"/>
                  </a:lnTo>
                  <a:lnTo>
                    <a:pt x="68" y="55"/>
                  </a:lnTo>
                  <a:lnTo>
                    <a:pt x="67" y="55"/>
                  </a:lnTo>
                  <a:lnTo>
                    <a:pt x="66" y="54"/>
                  </a:lnTo>
                  <a:lnTo>
                    <a:pt x="62" y="52"/>
                  </a:lnTo>
                  <a:lnTo>
                    <a:pt x="59" y="51"/>
                  </a:lnTo>
                  <a:lnTo>
                    <a:pt x="58" y="51"/>
                  </a:lnTo>
                  <a:lnTo>
                    <a:pt x="55" y="48"/>
                  </a:lnTo>
                  <a:lnTo>
                    <a:pt x="54" y="47"/>
                  </a:lnTo>
                  <a:lnTo>
                    <a:pt x="53" y="47"/>
                  </a:lnTo>
                  <a:lnTo>
                    <a:pt x="48" y="47"/>
                  </a:lnTo>
                  <a:lnTo>
                    <a:pt x="44" y="46"/>
                  </a:lnTo>
                  <a:lnTo>
                    <a:pt x="38" y="44"/>
                  </a:lnTo>
                  <a:lnTo>
                    <a:pt x="34" y="42"/>
                  </a:lnTo>
                  <a:lnTo>
                    <a:pt x="33" y="42"/>
                  </a:lnTo>
                  <a:lnTo>
                    <a:pt x="30" y="39"/>
                  </a:lnTo>
                  <a:lnTo>
                    <a:pt x="30" y="38"/>
                  </a:lnTo>
                  <a:lnTo>
                    <a:pt x="29" y="35"/>
                  </a:lnTo>
                  <a:lnTo>
                    <a:pt x="29" y="33"/>
                  </a:lnTo>
                  <a:lnTo>
                    <a:pt x="28" y="29"/>
                  </a:lnTo>
                  <a:lnTo>
                    <a:pt x="26" y="26"/>
                  </a:lnTo>
                  <a:lnTo>
                    <a:pt x="22" y="23"/>
                  </a:lnTo>
                  <a:lnTo>
                    <a:pt x="21" y="22"/>
                  </a:lnTo>
                  <a:lnTo>
                    <a:pt x="20" y="21"/>
                  </a:lnTo>
                  <a:lnTo>
                    <a:pt x="18" y="19"/>
                  </a:lnTo>
                  <a:lnTo>
                    <a:pt x="15" y="17"/>
                  </a:lnTo>
                  <a:lnTo>
                    <a:pt x="11" y="13"/>
                  </a:lnTo>
                  <a:lnTo>
                    <a:pt x="8" y="10"/>
                  </a:lnTo>
                  <a:lnTo>
                    <a:pt x="6" y="9"/>
                  </a:lnTo>
                  <a:lnTo>
                    <a:pt x="3" y="6"/>
                  </a:lnTo>
                  <a:lnTo>
                    <a:pt x="0" y="1"/>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4" name="Freeform 4192"/>
            <p:cNvSpPr>
              <a:spLocks/>
            </p:cNvSpPr>
            <p:nvPr/>
          </p:nvSpPr>
          <p:spPr bwMode="auto">
            <a:xfrm>
              <a:off x="5576" y="2339"/>
              <a:ext cx="6" cy="31"/>
            </a:xfrm>
            <a:custGeom>
              <a:avLst/>
              <a:gdLst/>
              <a:ahLst/>
              <a:cxnLst>
                <a:cxn ang="0">
                  <a:pos x="0" y="91"/>
                </a:cxn>
                <a:cxn ang="0">
                  <a:pos x="1" y="90"/>
                </a:cxn>
                <a:cxn ang="0">
                  <a:pos x="4" y="88"/>
                </a:cxn>
                <a:cxn ang="0">
                  <a:pos x="6" y="86"/>
                </a:cxn>
                <a:cxn ang="0">
                  <a:pos x="7" y="85"/>
                </a:cxn>
                <a:cxn ang="0">
                  <a:pos x="9" y="83"/>
                </a:cxn>
                <a:cxn ang="0">
                  <a:pos x="11" y="81"/>
                </a:cxn>
                <a:cxn ang="0">
                  <a:pos x="11" y="78"/>
                </a:cxn>
                <a:cxn ang="0">
                  <a:pos x="9" y="75"/>
                </a:cxn>
                <a:cxn ang="0">
                  <a:pos x="7" y="73"/>
                </a:cxn>
                <a:cxn ang="0">
                  <a:pos x="5" y="71"/>
                </a:cxn>
                <a:cxn ang="0">
                  <a:pos x="2" y="69"/>
                </a:cxn>
                <a:cxn ang="0">
                  <a:pos x="4" y="63"/>
                </a:cxn>
                <a:cxn ang="0">
                  <a:pos x="6" y="58"/>
                </a:cxn>
                <a:cxn ang="0">
                  <a:pos x="8" y="54"/>
                </a:cxn>
                <a:cxn ang="0">
                  <a:pos x="9" y="51"/>
                </a:cxn>
                <a:cxn ang="0">
                  <a:pos x="9" y="47"/>
                </a:cxn>
                <a:cxn ang="0">
                  <a:pos x="11" y="44"/>
                </a:cxn>
                <a:cxn ang="0">
                  <a:pos x="14" y="39"/>
                </a:cxn>
                <a:cxn ang="0">
                  <a:pos x="17" y="34"/>
                </a:cxn>
                <a:cxn ang="0">
                  <a:pos x="19" y="28"/>
                </a:cxn>
                <a:cxn ang="0">
                  <a:pos x="21" y="21"/>
                </a:cxn>
                <a:cxn ang="0">
                  <a:pos x="25" y="15"/>
                </a:cxn>
                <a:cxn ang="0">
                  <a:pos x="27" y="11"/>
                </a:cxn>
                <a:cxn ang="0">
                  <a:pos x="29" y="7"/>
                </a:cxn>
                <a:cxn ang="0">
                  <a:pos x="29" y="4"/>
                </a:cxn>
                <a:cxn ang="0">
                  <a:pos x="30" y="2"/>
                </a:cxn>
                <a:cxn ang="0">
                  <a:pos x="29" y="1"/>
                </a:cxn>
                <a:cxn ang="0">
                  <a:pos x="29" y="1"/>
                </a:cxn>
                <a:cxn ang="0">
                  <a:pos x="29" y="1"/>
                </a:cxn>
                <a:cxn ang="0">
                  <a:pos x="29" y="1"/>
                </a:cxn>
                <a:cxn ang="0">
                  <a:pos x="29" y="1"/>
                </a:cxn>
                <a:cxn ang="0">
                  <a:pos x="29" y="0"/>
                </a:cxn>
              </a:cxnLst>
              <a:rect l="0" t="0" r="r" b="b"/>
              <a:pathLst>
                <a:path w="30" h="91">
                  <a:moveTo>
                    <a:pt x="0" y="91"/>
                  </a:moveTo>
                  <a:lnTo>
                    <a:pt x="1" y="90"/>
                  </a:lnTo>
                  <a:lnTo>
                    <a:pt x="4" y="88"/>
                  </a:lnTo>
                  <a:lnTo>
                    <a:pt x="6" y="86"/>
                  </a:lnTo>
                  <a:lnTo>
                    <a:pt x="7" y="85"/>
                  </a:lnTo>
                  <a:lnTo>
                    <a:pt x="9" y="83"/>
                  </a:lnTo>
                  <a:lnTo>
                    <a:pt x="11" y="81"/>
                  </a:lnTo>
                  <a:lnTo>
                    <a:pt x="11" y="78"/>
                  </a:lnTo>
                  <a:lnTo>
                    <a:pt x="9" y="75"/>
                  </a:lnTo>
                  <a:lnTo>
                    <a:pt x="7" y="73"/>
                  </a:lnTo>
                  <a:lnTo>
                    <a:pt x="5" y="71"/>
                  </a:lnTo>
                  <a:lnTo>
                    <a:pt x="2" y="69"/>
                  </a:lnTo>
                  <a:lnTo>
                    <a:pt x="4" y="63"/>
                  </a:lnTo>
                  <a:lnTo>
                    <a:pt x="6" y="58"/>
                  </a:lnTo>
                  <a:lnTo>
                    <a:pt x="8" y="54"/>
                  </a:lnTo>
                  <a:lnTo>
                    <a:pt x="9" y="51"/>
                  </a:lnTo>
                  <a:lnTo>
                    <a:pt x="9" y="47"/>
                  </a:lnTo>
                  <a:lnTo>
                    <a:pt x="11" y="44"/>
                  </a:lnTo>
                  <a:lnTo>
                    <a:pt x="14" y="39"/>
                  </a:lnTo>
                  <a:lnTo>
                    <a:pt x="17" y="34"/>
                  </a:lnTo>
                  <a:lnTo>
                    <a:pt x="19" y="28"/>
                  </a:lnTo>
                  <a:lnTo>
                    <a:pt x="21" y="21"/>
                  </a:lnTo>
                  <a:lnTo>
                    <a:pt x="25" y="15"/>
                  </a:lnTo>
                  <a:lnTo>
                    <a:pt x="27" y="11"/>
                  </a:lnTo>
                  <a:lnTo>
                    <a:pt x="29" y="7"/>
                  </a:lnTo>
                  <a:lnTo>
                    <a:pt x="29" y="4"/>
                  </a:lnTo>
                  <a:lnTo>
                    <a:pt x="30" y="2"/>
                  </a:lnTo>
                  <a:lnTo>
                    <a:pt x="29" y="1"/>
                  </a:lnTo>
                  <a:lnTo>
                    <a:pt x="29" y="1"/>
                  </a:lnTo>
                  <a:lnTo>
                    <a:pt x="29" y="1"/>
                  </a:lnTo>
                  <a:lnTo>
                    <a:pt x="29" y="1"/>
                  </a:lnTo>
                  <a:lnTo>
                    <a:pt x="29" y="1"/>
                  </a:lnTo>
                  <a:lnTo>
                    <a:pt x="29"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5" name="Freeform 4193"/>
            <p:cNvSpPr>
              <a:spLocks/>
            </p:cNvSpPr>
            <p:nvPr/>
          </p:nvSpPr>
          <p:spPr bwMode="auto">
            <a:xfrm>
              <a:off x="5576" y="2273"/>
              <a:ext cx="3" cy="34"/>
            </a:xfrm>
            <a:custGeom>
              <a:avLst/>
              <a:gdLst/>
              <a:ahLst/>
              <a:cxnLst>
                <a:cxn ang="0">
                  <a:pos x="15" y="101"/>
                </a:cxn>
                <a:cxn ang="0">
                  <a:pos x="15" y="96"/>
                </a:cxn>
                <a:cxn ang="0">
                  <a:pos x="14" y="86"/>
                </a:cxn>
                <a:cxn ang="0">
                  <a:pos x="14" y="79"/>
                </a:cxn>
                <a:cxn ang="0">
                  <a:pos x="14" y="75"/>
                </a:cxn>
                <a:cxn ang="0">
                  <a:pos x="14" y="65"/>
                </a:cxn>
                <a:cxn ang="0">
                  <a:pos x="14" y="55"/>
                </a:cxn>
                <a:cxn ang="0">
                  <a:pos x="14" y="47"/>
                </a:cxn>
                <a:cxn ang="0">
                  <a:pos x="15" y="41"/>
                </a:cxn>
                <a:cxn ang="0">
                  <a:pos x="14" y="33"/>
                </a:cxn>
                <a:cxn ang="0">
                  <a:pos x="13" y="26"/>
                </a:cxn>
                <a:cxn ang="0">
                  <a:pos x="13" y="21"/>
                </a:cxn>
                <a:cxn ang="0">
                  <a:pos x="8" y="13"/>
                </a:cxn>
                <a:cxn ang="0">
                  <a:pos x="2" y="4"/>
                </a:cxn>
                <a:cxn ang="0">
                  <a:pos x="0" y="0"/>
                </a:cxn>
              </a:cxnLst>
              <a:rect l="0" t="0" r="r" b="b"/>
              <a:pathLst>
                <a:path w="15" h="101">
                  <a:moveTo>
                    <a:pt x="15" y="101"/>
                  </a:moveTo>
                  <a:lnTo>
                    <a:pt x="15" y="96"/>
                  </a:lnTo>
                  <a:lnTo>
                    <a:pt x="14" y="86"/>
                  </a:lnTo>
                  <a:lnTo>
                    <a:pt x="14" y="79"/>
                  </a:lnTo>
                  <a:lnTo>
                    <a:pt x="14" y="75"/>
                  </a:lnTo>
                  <a:lnTo>
                    <a:pt x="14" y="65"/>
                  </a:lnTo>
                  <a:lnTo>
                    <a:pt x="14" y="55"/>
                  </a:lnTo>
                  <a:lnTo>
                    <a:pt x="14" y="47"/>
                  </a:lnTo>
                  <a:lnTo>
                    <a:pt x="15" y="41"/>
                  </a:lnTo>
                  <a:lnTo>
                    <a:pt x="14" y="33"/>
                  </a:lnTo>
                  <a:lnTo>
                    <a:pt x="13" y="26"/>
                  </a:lnTo>
                  <a:lnTo>
                    <a:pt x="13" y="21"/>
                  </a:lnTo>
                  <a:lnTo>
                    <a:pt x="8" y="13"/>
                  </a:lnTo>
                  <a:lnTo>
                    <a:pt x="2" y="4"/>
                  </a:lnTo>
                  <a:lnTo>
                    <a:pt x="0"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6" name="Freeform 4194"/>
            <p:cNvSpPr>
              <a:spLocks/>
            </p:cNvSpPr>
            <p:nvPr/>
          </p:nvSpPr>
          <p:spPr bwMode="auto">
            <a:xfrm>
              <a:off x="5574" y="2206"/>
              <a:ext cx="4" cy="32"/>
            </a:xfrm>
            <a:custGeom>
              <a:avLst/>
              <a:gdLst/>
              <a:ahLst/>
              <a:cxnLst>
                <a:cxn ang="0">
                  <a:pos x="0" y="96"/>
                </a:cxn>
                <a:cxn ang="0">
                  <a:pos x="0" y="85"/>
                </a:cxn>
                <a:cxn ang="0">
                  <a:pos x="7" y="69"/>
                </a:cxn>
                <a:cxn ang="0">
                  <a:pos x="13" y="56"/>
                </a:cxn>
                <a:cxn ang="0">
                  <a:pos x="13" y="39"/>
                </a:cxn>
                <a:cxn ang="0">
                  <a:pos x="13" y="30"/>
                </a:cxn>
                <a:cxn ang="0">
                  <a:pos x="10" y="18"/>
                </a:cxn>
                <a:cxn ang="0">
                  <a:pos x="13" y="9"/>
                </a:cxn>
                <a:cxn ang="0">
                  <a:pos x="18" y="5"/>
                </a:cxn>
                <a:cxn ang="0">
                  <a:pos x="25" y="0"/>
                </a:cxn>
              </a:cxnLst>
              <a:rect l="0" t="0" r="r" b="b"/>
              <a:pathLst>
                <a:path w="25" h="96">
                  <a:moveTo>
                    <a:pt x="0" y="96"/>
                  </a:moveTo>
                  <a:lnTo>
                    <a:pt x="0" y="85"/>
                  </a:lnTo>
                  <a:lnTo>
                    <a:pt x="7" y="69"/>
                  </a:lnTo>
                  <a:lnTo>
                    <a:pt x="13" y="56"/>
                  </a:lnTo>
                  <a:lnTo>
                    <a:pt x="13" y="39"/>
                  </a:lnTo>
                  <a:lnTo>
                    <a:pt x="13" y="30"/>
                  </a:lnTo>
                  <a:lnTo>
                    <a:pt x="10" y="18"/>
                  </a:lnTo>
                  <a:lnTo>
                    <a:pt x="13" y="9"/>
                  </a:lnTo>
                  <a:lnTo>
                    <a:pt x="18" y="5"/>
                  </a:lnTo>
                  <a:lnTo>
                    <a:pt x="25"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7" name="Freeform 4195"/>
            <p:cNvSpPr>
              <a:spLocks/>
            </p:cNvSpPr>
            <p:nvPr/>
          </p:nvSpPr>
          <p:spPr bwMode="auto">
            <a:xfrm>
              <a:off x="5591" y="2154"/>
              <a:ext cx="14" cy="26"/>
            </a:xfrm>
            <a:custGeom>
              <a:avLst/>
              <a:gdLst/>
              <a:ahLst/>
              <a:cxnLst>
                <a:cxn ang="0">
                  <a:pos x="0" y="74"/>
                </a:cxn>
                <a:cxn ang="0">
                  <a:pos x="7" y="68"/>
                </a:cxn>
                <a:cxn ang="0">
                  <a:pos x="18" y="61"/>
                </a:cxn>
                <a:cxn ang="0">
                  <a:pos x="26" y="56"/>
                </a:cxn>
                <a:cxn ang="0">
                  <a:pos x="36" y="50"/>
                </a:cxn>
                <a:cxn ang="0">
                  <a:pos x="45" y="43"/>
                </a:cxn>
                <a:cxn ang="0">
                  <a:pos x="48" y="41"/>
                </a:cxn>
                <a:cxn ang="0">
                  <a:pos x="55" y="32"/>
                </a:cxn>
                <a:cxn ang="0">
                  <a:pos x="59" y="27"/>
                </a:cxn>
                <a:cxn ang="0">
                  <a:pos x="63" y="18"/>
                </a:cxn>
                <a:cxn ang="0">
                  <a:pos x="69" y="7"/>
                </a:cxn>
                <a:cxn ang="0">
                  <a:pos x="73" y="2"/>
                </a:cxn>
                <a:cxn ang="0">
                  <a:pos x="75" y="0"/>
                </a:cxn>
              </a:cxnLst>
              <a:rect l="0" t="0" r="r" b="b"/>
              <a:pathLst>
                <a:path w="75" h="74">
                  <a:moveTo>
                    <a:pt x="0" y="74"/>
                  </a:moveTo>
                  <a:lnTo>
                    <a:pt x="7" y="68"/>
                  </a:lnTo>
                  <a:lnTo>
                    <a:pt x="18" y="61"/>
                  </a:lnTo>
                  <a:lnTo>
                    <a:pt x="26" y="56"/>
                  </a:lnTo>
                  <a:lnTo>
                    <a:pt x="36" y="50"/>
                  </a:lnTo>
                  <a:lnTo>
                    <a:pt x="45" y="43"/>
                  </a:lnTo>
                  <a:lnTo>
                    <a:pt x="48" y="41"/>
                  </a:lnTo>
                  <a:lnTo>
                    <a:pt x="55" y="32"/>
                  </a:lnTo>
                  <a:lnTo>
                    <a:pt x="59" y="27"/>
                  </a:lnTo>
                  <a:lnTo>
                    <a:pt x="63" y="18"/>
                  </a:lnTo>
                  <a:lnTo>
                    <a:pt x="69" y="7"/>
                  </a:lnTo>
                  <a:lnTo>
                    <a:pt x="73" y="2"/>
                  </a:lnTo>
                  <a:lnTo>
                    <a:pt x="75"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8" name="Freeform 4196"/>
            <p:cNvSpPr>
              <a:spLocks/>
            </p:cNvSpPr>
            <p:nvPr/>
          </p:nvSpPr>
          <p:spPr bwMode="auto">
            <a:xfrm>
              <a:off x="5616" y="2095"/>
              <a:ext cx="10" cy="29"/>
            </a:xfrm>
            <a:custGeom>
              <a:avLst/>
              <a:gdLst/>
              <a:ahLst/>
              <a:cxnLst>
                <a:cxn ang="0">
                  <a:pos x="0" y="91"/>
                </a:cxn>
                <a:cxn ang="0">
                  <a:pos x="2" y="85"/>
                </a:cxn>
                <a:cxn ang="0">
                  <a:pos x="6" y="75"/>
                </a:cxn>
                <a:cxn ang="0">
                  <a:pos x="8" y="72"/>
                </a:cxn>
                <a:cxn ang="0">
                  <a:pos x="13" y="65"/>
                </a:cxn>
                <a:cxn ang="0">
                  <a:pos x="15" y="62"/>
                </a:cxn>
                <a:cxn ang="0">
                  <a:pos x="19" y="58"/>
                </a:cxn>
                <a:cxn ang="0">
                  <a:pos x="26" y="54"/>
                </a:cxn>
                <a:cxn ang="0">
                  <a:pos x="30" y="48"/>
                </a:cxn>
                <a:cxn ang="0">
                  <a:pos x="37" y="40"/>
                </a:cxn>
                <a:cxn ang="0">
                  <a:pos x="41" y="28"/>
                </a:cxn>
                <a:cxn ang="0">
                  <a:pos x="43" y="18"/>
                </a:cxn>
                <a:cxn ang="0">
                  <a:pos x="44" y="11"/>
                </a:cxn>
                <a:cxn ang="0">
                  <a:pos x="47" y="2"/>
                </a:cxn>
                <a:cxn ang="0">
                  <a:pos x="48" y="0"/>
                </a:cxn>
              </a:cxnLst>
              <a:rect l="0" t="0" r="r" b="b"/>
              <a:pathLst>
                <a:path w="48" h="91">
                  <a:moveTo>
                    <a:pt x="0" y="91"/>
                  </a:moveTo>
                  <a:lnTo>
                    <a:pt x="2" y="85"/>
                  </a:lnTo>
                  <a:lnTo>
                    <a:pt x="6" y="75"/>
                  </a:lnTo>
                  <a:lnTo>
                    <a:pt x="8" y="72"/>
                  </a:lnTo>
                  <a:lnTo>
                    <a:pt x="13" y="65"/>
                  </a:lnTo>
                  <a:lnTo>
                    <a:pt x="15" y="62"/>
                  </a:lnTo>
                  <a:lnTo>
                    <a:pt x="19" y="58"/>
                  </a:lnTo>
                  <a:lnTo>
                    <a:pt x="26" y="54"/>
                  </a:lnTo>
                  <a:lnTo>
                    <a:pt x="30" y="48"/>
                  </a:lnTo>
                  <a:lnTo>
                    <a:pt x="37" y="40"/>
                  </a:lnTo>
                  <a:lnTo>
                    <a:pt x="41" y="28"/>
                  </a:lnTo>
                  <a:lnTo>
                    <a:pt x="43" y="18"/>
                  </a:lnTo>
                  <a:lnTo>
                    <a:pt x="44" y="11"/>
                  </a:lnTo>
                  <a:lnTo>
                    <a:pt x="47" y="2"/>
                  </a:lnTo>
                  <a:lnTo>
                    <a:pt x="48"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29" name="Freeform 4197"/>
            <p:cNvSpPr>
              <a:spLocks/>
            </p:cNvSpPr>
            <p:nvPr/>
          </p:nvSpPr>
          <p:spPr bwMode="auto">
            <a:xfrm>
              <a:off x="5633" y="2034"/>
              <a:ext cx="8" cy="28"/>
            </a:xfrm>
            <a:custGeom>
              <a:avLst/>
              <a:gdLst/>
              <a:ahLst/>
              <a:cxnLst>
                <a:cxn ang="0">
                  <a:pos x="0" y="84"/>
                </a:cxn>
                <a:cxn ang="0">
                  <a:pos x="1" y="78"/>
                </a:cxn>
                <a:cxn ang="0">
                  <a:pos x="1" y="67"/>
                </a:cxn>
                <a:cxn ang="0">
                  <a:pos x="4" y="53"/>
                </a:cxn>
                <a:cxn ang="0">
                  <a:pos x="5" y="42"/>
                </a:cxn>
                <a:cxn ang="0">
                  <a:pos x="7" y="34"/>
                </a:cxn>
                <a:cxn ang="0">
                  <a:pos x="10" y="26"/>
                </a:cxn>
                <a:cxn ang="0">
                  <a:pos x="16" y="19"/>
                </a:cxn>
                <a:cxn ang="0">
                  <a:pos x="21" y="16"/>
                </a:cxn>
                <a:cxn ang="0">
                  <a:pos x="26" y="13"/>
                </a:cxn>
                <a:cxn ang="0">
                  <a:pos x="33" y="8"/>
                </a:cxn>
                <a:cxn ang="0">
                  <a:pos x="36" y="4"/>
                </a:cxn>
                <a:cxn ang="0">
                  <a:pos x="44" y="2"/>
                </a:cxn>
                <a:cxn ang="0">
                  <a:pos x="49" y="0"/>
                </a:cxn>
              </a:cxnLst>
              <a:rect l="0" t="0" r="r" b="b"/>
              <a:pathLst>
                <a:path w="49" h="84">
                  <a:moveTo>
                    <a:pt x="0" y="84"/>
                  </a:moveTo>
                  <a:lnTo>
                    <a:pt x="1" y="78"/>
                  </a:lnTo>
                  <a:lnTo>
                    <a:pt x="1" y="67"/>
                  </a:lnTo>
                  <a:lnTo>
                    <a:pt x="4" y="53"/>
                  </a:lnTo>
                  <a:lnTo>
                    <a:pt x="5" y="42"/>
                  </a:lnTo>
                  <a:lnTo>
                    <a:pt x="7" y="34"/>
                  </a:lnTo>
                  <a:lnTo>
                    <a:pt x="10" y="26"/>
                  </a:lnTo>
                  <a:lnTo>
                    <a:pt x="16" y="19"/>
                  </a:lnTo>
                  <a:lnTo>
                    <a:pt x="21" y="16"/>
                  </a:lnTo>
                  <a:lnTo>
                    <a:pt x="26" y="13"/>
                  </a:lnTo>
                  <a:lnTo>
                    <a:pt x="33" y="8"/>
                  </a:lnTo>
                  <a:lnTo>
                    <a:pt x="36" y="4"/>
                  </a:lnTo>
                  <a:lnTo>
                    <a:pt x="44" y="2"/>
                  </a:lnTo>
                  <a:lnTo>
                    <a:pt x="49"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0" name="Freeform 4198"/>
            <p:cNvSpPr>
              <a:spLocks/>
            </p:cNvSpPr>
            <p:nvPr/>
          </p:nvSpPr>
          <p:spPr bwMode="auto">
            <a:xfrm>
              <a:off x="5662" y="2004"/>
              <a:ext cx="12" cy="24"/>
            </a:xfrm>
            <a:custGeom>
              <a:avLst/>
              <a:gdLst/>
              <a:ahLst/>
              <a:cxnLst>
                <a:cxn ang="0">
                  <a:pos x="0" y="72"/>
                </a:cxn>
                <a:cxn ang="0">
                  <a:pos x="10" y="71"/>
                </a:cxn>
                <a:cxn ang="0">
                  <a:pos x="23" y="66"/>
                </a:cxn>
                <a:cxn ang="0">
                  <a:pos x="30" y="56"/>
                </a:cxn>
                <a:cxn ang="0">
                  <a:pos x="34" y="50"/>
                </a:cxn>
                <a:cxn ang="0">
                  <a:pos x="34" y="45"/>
                </a:cxn>
                <a:cxn ang="0">
                  <a:pos x="34" y="45"/>
                </a:cxn>
                <a:cxn ang="0">
                  <a:pos x="36" y="39"/>
                </a:cxn>
                <a:cxn ang="0">
                  <a:pos x="40" y="32"/>
                </a:cxn>
                <a:cxn ang="0">
                  <a:pos x="42" y="28"/>
                </a:cxn>
                <a:cxn ang="0">
                  <a:pos x="43" y="25"/>
                </a:cxn>
                <a:cxn ang="0">
                  <a:pos x="54" y="23"/>
                </a:cxn>
                <a:cxn ang="0">
                  <a:pos x="58" y="20"/>
                </a:cxn>
                <a:cxn ang="0">
                  <a:pos x="58" y="15"/>
                </a:cxn>
                <a:cxn ang="0">
                  <a:pos x="57" y="12"/>
                </a:cxn>
                <a:cxn ang="0">
                  <a:pos x="56" y="11"/>
                </a:cxn>
                <a:cxn ang="0">
                  <a:pos x="54" y="6"/>
                </a:cxn>
                <a:cxn ang="0">
                  <a:pos x="51" y="0"/>
                </a:cxn>
              </a:cxnLst>
              <a:rect l="0" t="0" r="r" b="b"/>
              <a:pathLst>
                <a:path w="58" h="72">
                  <a:moveTo>
                    <a:pt x="0" y="72"/>
                  </a:moveTo>
                  <a:lnTo>
                    <a:pt x="10" y="71"/>
                  </a:lnTo>
                  <a:lnTo>
                    <a:pt x="23" y="66"/>
                  </a:lnTo>
                  <a:lnTo>
                    <a:pt x="30" y="56"/>
                  </a:lnTo>
                  <a:lnTo>
                    <a:pt x="34" y="50"/>
                  </a:lnTo>
                  <a:lnTo>
                    <a:pt x="34" y="45"/>
                  </a:lnTo>
                  <a:lnTo>
                    <a:pt x="34" y="45"/>
                  </a:lnTo>
                  <a:lnTo>
                    <a:pt x="36" y="39"/>
                  </a:lnTo>
                  <a:lnTo>
                    <a:pt x="40" y="32"/>
                  </a:lnTo>
                  <a:lnTo>
                    <a:pt x="42" y="28"/>
                  </a:lnTo>
                  <a:lnTo>
                    <a:pt x="43" y="25"/>
                  </a:lnTo>
                  <a:lnTo>
                    <a:pt x="54" y="23"/>
                  </a:lnTo>
                  <a:lnTo>
                    <a:pt x="58" y="20"/>
                  </a:lnTo>
                  <a:lnTo>
                    <a:pt x="58" y="15"/>
                  </a:lnTo>
                  <a:lnTo>
                    <a:pt x="57" y="12"/>
                  </a:lnTo>
                  <a:lnTo>
                    <a:pt x="56" y="11"/>
                  </a:lnTo>
                  <a:lnTo>
                    <a:pt x="54" y="6"/>
                  </a:lnTo>
                  <a:lnTo>
                    <a:pt x="51"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1" name="Freeform 4199"/>
            <p:cNvSpPr>
              <a:spLocks/>
            </p:cNvSpPr>
            <p:nvPr/>
          </p:nvSpPr>
          <p:spPr bwMode="auto">
            <a:xfrm>
              <a:off x="5673" y="1939"/>
              <a:ext cx="5" cy="32"/>
            </a:xfrm>
            <a:custGeom>
              <a:avLst/>
              <a:gdLst/>
              <a:ahLst/>
              <a:cxnLst>
                <a:cxn ang="0">
                  <a:pos x="14" y="92"/>
                </a:cxn>
                <a:cxn ang="0">
                  <a:pos x="13" y="87"/>
                </a:cxn>
                <a:cxn ang="0">
                  <a:pos x="7" y="76"/>
                </a:cxn>
                <a:cxn ang="0">
                  <a:pos x="0" y="62"/>
                </a:cxn>
                <a:cxn ang="0">
                  <a:pos x="0" y="54"/>
                </a:cxn>
                <a:cxn ang="0">
                  <a:pos x="3" y="47"/>
                </a:cxn>
                <a:cxn ang="0">
                  <a:pos x="10" y="33"/>
                </a:cxn>
                <a:cxn ang="0">
                  <a:pos x="20" y="20"/>
                </a:cxn>
                <a:cxn ang="0">
                  <a:pos x="27" y="10"/>
                </a:cxn>
                <a:cxn ang="0">
                  <a:pos x="31" y="2"/>
                </a:cxn>
                <a:cxn ang="0">
                  <a:pos x="32" y="0"/>
                </a:cxn>
              </a:cxnLst>
              <a:rect l="0" t="0" r="r" b="b"/>
              <a:pathLst>
                <a:path w="32" h="92">
                  <a:moveTo>
                    <a:pt x="14" y="92"/>
                  </a:moveTo>
                  <a:lnTo>
                    <a:pt x="13" y="87"/>
                  </a:lnTo>
                  <a:lnTo>
                    <a:pt x="7" y="76"/>
                  </a:lnTo>
                  <a:lnTo>
                    <a:pt x="0" y="62"/>
                  </a:lnTo>
                  <a:lnTo>
                    <a:pt x="0" y="54"/>
                  </a:lnTo>
                  <a:lnTo>
                    <a:pt x="3" y="47"/>
                  </a:lnTo>
                  <a:lnTo>
                    <a:pt x="10" y="33"/>
                  </a:lnTo>
                  <a:lnTo>
                    <a:pt x="20" y="20"/>
                  </a:lnTo>
                  <a:lnTo>
                    <a:pt x="27" y="10"/>
                  </a:lnTo>
                  <a:lnTo>
                    <a:pt x="31" y="2"/>
                  </a:lnTo>
                  <a:lnTo>
                    <a:pt x="32"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2" name="Freeform 4200"/>
            <p:cNvSpPr>
              <a:spLocks/>
            </p:cNvSpPr>
            <p:nvPr/>
          </p:nvSpPr>
          <p:spPr bwMode="auto">
            <a:xfrm>
              <a:off x="5686" y="1874"/>
              <a:ext cx="2" cy="34"/>
            </a:xfrm>
            <a:custGeom>
              <a:avLst/>
              <a:gdLst/>
              <a:ahLst/>
              <a:cxnLst>
                <a:cxn ang="0">
                  <a:pos x="0" y="98"/>
                </a:cxn>
                <a:cxn ang="0">
                  <a:pos x="0" y="96"/>
                </a:cxn>
                <a:cxn ang="0">
                  <a:pos x="0" y="91"/>
                </a:cxn>
                <a:cxn ang="0">
                  <a:pos x="3" y="83"/>
                </a:cxn>
                <a:cxn ang="0">
                  <a:pos x="3" y="83"/>
                </a:cxn>
                <a:cxn ang="0">
                  <a:pos x="3" y="83"/>
                </a:cxn>
                <a:cxn ang="0">
                  <a:pos x="3" y="82"/>
                </a:cxn>
                <a:cxn ang="0">
                  <a:pos x="3" y="82"/>
                </a:cxn>
                <a:cxn ang="0">
                  <a:pos x="3" y="82"/>
                </a:cxn>
                <a:cxn ang="0">
                  <a:pos x="3" y="82"/>
                </a:cxn>
                <a:cxn ang="0">
                  <a:pos x="3" y="79"/>
                </a:cxn>
                <a:cxn ang="0">
                  <a:pos x="3" y="77"/>
                </a:cxn>
                <a:cxn ang="0">
                  <a:pos x="3" y="76"/>
                </a:cxn>
                <a:cxn ang="0">
                  <a:pos x="4" y="76"/>
                </a:cxn>
                <a:cxn ang="0">
                  <a:pos x="4" y="75"/>
                </a:cxn>
                <a:cxn ang="0">
                  <a:pos x="3" y="71"/>
                </a:cxn>
                <a:cxn ang="0">
                  <a:pos x="6" y="62"/>
                </a:cxn>
                <a:cxn ang="0">
                  <a:pos x="6" y="57"/>
                </a:cxn>
                <a:cxn ang="0">
                  <a:pos x="7" y="53"/>
                </a:cxn>
                <a:cxn ang="0">
                  <a:pos x="7" y="45"/>
                </a:cxn>
                <a:cxn ang="0">
                  <a:pos x="8" y="40"/>
                </a:cxn>
                <a:cxn ang="0">
                  <a:pos x="8" y="35"/>
                </a:cxn>
                <a:cxn ang="0">
                  <a:pos x="8" y="30"/>
                </a:cxn>
                <a:cxn ang="0">
                  <a:pos x="8" y="28"/>
                </a:cxn>
                <a:cxn ang="0">
                  <a:pos x="8" y="25"/>
                </a:cxn>
                <a:cxn ang="0">
                  <a:pos x="8" y="21"/>
                </a:cxn>
                <a:cxn ang="0">
                  <a:pos x="8" y="17"/>
                </a:cxn>
                <a:cxn ang="0">
                  <a:pos x="11" y="12"/>
                </a:cxn>
                <a:cxn ang="0">
                  <a:pos x="11" y="10"/>
                </a:cxn>
                <a:cxn ang="0">
                  <a:pos x="11" y="7"/>
                </a:cxn>
                <a:cxn ang="0">
                  <a:pos x="9" y="5"/>
                </a:cxn>
                <a:cxn ang="0">
                  <a:pos x="8" y="4"/>
                </a:cxn>
                <a:cxn ang="0">
                  <a:pos x="7" y="2"/>
                </a:cxn>
                <a:cxn ang="0">
                  <a:pos x="6" y="2"/>
                </a:cxn>
                <a:cxn ang="0">
                  <a:pos x="4" y="1"/>
                </a:cxn>
                <a:cxn ang="0">
                  <a:pos x="3" y="0"/>
                </a:cxn>
                <a:cxn ang="0">
                  <a:pos x="3" y="0"/>
                </a:cxn>
              </a:cxnLst>
              <a:rect l="0" t="0" r="r" b="b"/>
              <a:pathLst>
                <a:path w="11" h="98">
                  <a:moveTo>
                    <a:pt x="0" y="98"/>
                  </a:moveTo>
                  <a:lnTo>
                    <a:pt x="0" y="96"/>
                  </a:lnTo>
                  <a:lnTo>
                    <a:pt x="0" y="91"/>
                  </a:lnTo>
                  <a:lnTo>
                    <a:pt x="3" y="83"/>
                  </a:lnTo>
                  <a:lnTo>
                    <a:pt x="3" y="83"/>
                  </a:lnTo>
                  <a:lnTo>
                    <a:pt x="3" y="83"/>
                  </a:lnTo>
                  <a:lnTo>
                    <a:pt x="3" y="82"/>
                  </a:lnTo>
                  <a:lnTo>
                    <a:pt x="3" y="82"/>
                  </a:lnTo>
                  <a:lnTo>
                    <a:pt x="3" y="82"/>
                  </a:lnTo>
                  <a:lnTo>
                    <a:pt x="3" y="82"/>
                  </a:lnTo>
                  <a:lnTo>
                    <a:pt x="3" y="79"/>
                  </a:lnTo>
                  <a:lnTo>
                    <a:pt x="3" y="77"/>
                  </a:lnTo>
                  <a:lnTo>
                    <a:pt x="3" y="76"/>
                  </a:lnTo>
                  <a:lnTo>
                    <a:pt x="4" y="76"/>
                  </a:lnTo>
                  <a:lnTo>
                    <a:pt x="4" y="75"/>
                  </a:lnTo>
                  <a:lnTo>
                    <a:pt x="3" y="71"/>
                  </a:lnTo>
                  <a:lnTo>
                    <a:pt x="6" y="62"/>
                  </a:lnTo>
                  <a:lnTo>
                    <a:pt x="6" y="57"/>
                  </a:lnTo>
                  <a:lnTo>
                    <a:pt x="7" y="53"/>
                  </a:lnTo>
                  <a:lnTo>
                    <a:pt x="7" y="45"/>
                  </a:lnTo>
                  <a:lnTo>
                    <a:pt x="8" y="40"/>
                  </a:lnTo>
                  <a:lnTo>
                    <a:pt x="8" y="35"/>
                  </a:lnTo>
                  <a:lnTo>
                    <a:pt x="8" y="30"/>
                  </a:lnTo>
                  <a:lnTo>
                    <a:pt x="8" y="28"/>
                  </a:lnTo>
                  <a:lnTo>
                    <a:pt x="8" y="25"/>
                  </a:lnTo>
                  <a:lnTo>
                    <a:pt x="8" y="21"/>
                  </a:lnTo>
                  <a:lnTo>
                    <a:pt x="8" y="17"/>
                  </a:lnTo>
                  <a:lnTo>
                    <a:pt x="11" y="12"/>
                  </a:lnTo>
                  <a:lnTo>
                    <a:pt x="11" y="10"/>
                  </a:lnTo>
                  <a:lnTo>
                    <a:pt x="11" y="7"/>
                  </a:lnTo>
                  <a:lnTo>
                    <a:pt x="9" y="5"/>
                  </a:lnTo>
                  <a:lnTo>
                    <a:pt x="8" y="4"/>
                  </a:lnTo>
                  <a:lnTo>
                    <a:pt x="7" y="2"/>
                  </a:lnTo>
                  <a:lnTo>
                    <a:pt x="6" y="2"/>
                  </a:lnTo>
                  <a:lnTo>
                    <a:pt x="4" y="1"/>
                  </a:lnTo>
                  <a:lnTo>
                    <a:pt x="3" y="0"/>
                  </a:lnTo>
                  <a:lnTo>
                    <a:pt x="3" y="0"/>
                  </a:lnTo>
                </a:path>
              </a:pathLst>
            </a:custGeom>
            <a:noFill/>
            <a:ln w="11113">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3" name="Freeform 4201"/>
            <p:cNvSpPr>
              <a:spLocks/>
            </p:cNvSpPr>
            <p:nvPr/>
          </p:nvSpPr>
          <p:spPr bwMode="auto">
            <a:xfrm>
              <a:off x="5828" y="1906"/>
              <a:ext cx="2" cy="1"/>
            </a:xfrm>
            <a:custGeom>
              <a:avLst/>
              <a:gdLst/>
              <a:ahLst/>
              <a:cxnLst>
                <a:cxn ang="0">
                  <a:pos x="1" y="2"/>
                </a:cxn>
                <a:cxn ang="0">
                  <a:pos x="1" y="2"/>
                </a:cxn>
                <a:cxn ang="0">
                  <a:pos x="0" y="2"/>
                </a:cxn>
                <a:cxn ang="0">
                  <a:pos x="0" y="1"/>
                </a:cxn>
                <a:cxn ang="0">
                  <a:pos x="0" y="1"/>
                </a:cxn>
                <a:cxn ang="0">
                  <a:pos x="0" y="0"/>
                </a:cxn>
                <a:cxn ang="0">
                  <a:pos x="1" y="0"/>
                </a:cxn>
                <a:cxn ang="0">
                  <a:pos x="1" y="0"/>
                </a:cxn>
                <a:cxn ang="0">
                  <a:pos x="1" y="0"/>
                </a:cxn>
                <a:cxn ang="0">
                  <a:pos x="2" y="1"/>
                </a:cxn>
                <a:cxn ang="0">
                  <a:pos x="1" y="2"/>
                </a:cxn>
                <a:cxn ang="0">
                  <a:pos x="1" y="2"/>
                </a:cxn>
                <a:cxn ang="0">
                  <a:pos x="1" y="2"/>
                </a:cxn>
              </a:cxnLst>
              <a:rect l="0" t="0" r="r" b="b"/>
              <a:pathLst>
                <a:path w="2" h="2">
                  <a:moveTo>
                    <a:pt x="1" y="2"/>
                  </a:moveTo>
                  <a:lnTo>
                    <a:pt x="1" y="2"/>
                  </a:lnTo>
                  <a:lnTo>
                    <a:pt x="0" y="2"/>
                  </a:lnTo>
                  <a:lnTo>
                    <a:pt x="0" y="1"/>
                  </a:lnTo>
                  <a:lnTo>
                    <a:pt x="0" y="1"/>
                  </a:lnTo>
                  <a:lnTo>
                    <a:pt x="0" y="0"/>
                  </a:lnTo>
                  <a:lnTo>
                    <a:pt x="1" y="0"/>
                  </a:lnTo>
                  <a:lnTo>
                    <a:pt x="1" y="0"/>
                  </a:lnTo>
                  <a:lnTo>
                    <a:pt x="1" y="0"/>
                  </a:lnTo>
                  <a:lnTo>
                    <a:pt x="2"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4" name="Freeform 4202"/>
            <p:cNvSpPr>
              <a:spLocks/>
            </p:cNvSpPr>
            <p:nvPr/>
          </p:nvSpPr>
          <p:spPr bwMode="auto">
            <a:xfrm>
              <a:off x="5828" y="1907"/>
              <a:ext cx="2" cy="1"/>
            </a:xfrm>
            <a:custGeom>
              <a:avLst/>
              <a:gdLst/>
              <a:ahLst/>
              <a:cxnLst>
                <a:cxn ang="0">
                  <a:pos x="0" y="1"/>
                </a:cxn>
                <a:cxn ang="0">
                  <a:pos x="0" y="0"/>
                </a:cxn>
                <a:cxn ang="0">
                  <a:pos x="0" y="0"/>
                </a:cxn>
                <a:cxn ang="0">
                  <a:pos x="0" y="0"/>
                </a:cxn>
                <a:cxn ang="0">
                  <a:pos x="1" y="0"/>
                </a:cxn>
                <a:cxn ang="0">
                  <a:pos x="1" y="0"/>
                </a:cxn>
                <a:cxn ang="0">
                  <a:pos x="1" y="0"/>
                </a:cxn>
                <a:cxn ang="0">
                  <a:pos x="1" y="1"/>
                </a:cxn>
                <a:cxn ang="0">
                  <a:pos x="0" y="1"/>
                </a:cxn>
                <a:cxn ang="0">
                  <a:pos x="0" y="1"/>
                </a:cxn>
              </a:cxnLst>
              <a:rect l="0" t="0" r="r" b="b"/>
              <a:pathLst>
                <a:path w="1" h="1">
                  <a:moveTo>
                    <a:pt x="0" y="1"/>
                  </a:moveTo>
                  <a:lnTo>
                    <a:pt x="0" y="0"/>
                  </a:lnTo>
                  <a:lnTo>
                    <a:pt x="0" y="0"/>
                  </a:lnTo>
                  <a:lnTo>
                    <a:pt x="0" y="0"/>
                  </a:lnTo>
                  <a:lnTo>
                    <a:pt x="1" y="0"/>
                  </a:lnTo>
                  <a:lnTo>
                    <a:pt x="1" y="0"/>
                  </a:lnTo>
                  <a:lnTo>
                    <a:pt x="1" y="0"/>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5" name="Freeform 4203"/>
            <p:cNvSpPr>
              <a:spLocks/>
            </p:cNvSpPr>
            <p:nvPr/>
          </p:nvSpPr>
          <p:spPr bwMode="auto">
            <a:xfrm>
              <a:off x="5828" y="1872"/>
              <a:ext cx="5" cy="37"/>
            </a:xfrm>
            <a:custGeom>
              <a:avLst/>
              <a:gdLst/>
              <a:ahLst/>
              <a:cxnLst>
                <a:cxn ang="0">
                  <a:pos x="4" y="2"/>
                </a:cxn>
                <a:cxn ang="0">
                  <a:pos x="4" y="4"/>
                </a:cxn>
                <a:cxn ang="0">
                  <a:pos x="2" y="5"/>
                </a:cxn>
                <a:cxn ang="0">
                  <a:pos x="2" y="6"/>
                </a:cxn>
                <a:cxn ang="0">
                  <a:pos x="3" y="8"/>
                </a:cxn>
                <a:cxn ang="0">
                  <a:pos x="4" y="9"/>
                </a:cxn>
                <a:cxn ang="0">
                  <a:pos x="4" y="13"/>
                </a:cxn>
                <a:cxn ang="0">
                  <a:pos x="5" y="14"/>
                </a:cxn>
                <a:cxn ang="0">
                  <a:pos x="5" y="17"/>
                </a:cxn>
                <a:cxn ang="0">
                  <a:pos x="3" y="19"/>
                </a:cxn>
                <a:cxn ang="0">
                  <a:pos x="3" y="20"/>
                </a:cxn>
                <a:cxn ang="0">
                  <a:pos x="4" y="21"/>
                </a:cxn>
                <a:cxn ang="0">
                  <a:pos x="5" y="19"/>
                </a:cxn>
                <a:cxn ang="0">
                  <a:pos x="9" y="20"/>
                </a:cxn>
                <a:cxn ang="0">
                  <a:pos x="10" y="22"/>
                </a:cxn>
                <a:cxn ang="0">
                  <a:pos x="11" y="24"/>
                </a:cxn>
                <a:cxn ang="0">
                  <a:pos x="9" y="25"/>
                </a:cxn>
                <a:cxn ang="0">
                  <a:pos x="3" y="26"/>
                </a:cxn>
                <a:cxn ang="0">
                  <a:pos x="2" y="28"/>
                </a:cxn>
                <a:cxn ang="0">
                  <a:pos x="1" y="30"/>
                </a:cxn>
                <a:cxn ang="0">
                  <a:pos x="2" y="31"/>
                </a:cxn>
                <a:cxn ang="0">
                  <a:pos x="3" y="31"/>
                </a:cxn>
                <a:cxn ang="0">
                  <a:pos x="2" y="36"/>
                </a:cxn>
                <a:cxn ang="0">
                  <a:pos x="2" y="40"/>
                </a:cxn>
                <a:cxn ang="0">
                  <a:pos x="3" y="41"/>
                </a:cxn>
                <a:cxn ang="0">
                  <a:pos x="6" y="43"/>
                </a:cxn>
                <a:cxn ang="0">
                  <a:pos x="5" y="44"/>
                </a:cxn>
                <a:cxn ang="0">
                  <a:pos x="3" y="45"/>
                </a:cxn>
                <a:cxn ang="0">
                  <a:pos x="2" y="46"/>
                </a:cxn>
                <a:cxn ang="0">
                  <a:pos x="1" y="51"/>
                </a:cxn>
                <a:cxn ang="0">
                  <a:pos x="2" y="53"/>
                </a:cxn>
                <a:cxn ang="0">
                  <a:pos x="1" y="56"/>
                </a:cxn>
                <a:cxn ang="0">
                  <a:pos x="2" y="59"/>
                </a:cxn>
                <a:cxn ang="0">
                  <a:pos x="3" y="60"/>
                </a:cxn>
                <a:cxn ang="0">
                  <a:pos x="4" y="62"/>
                </a:cxn>
                <a:cxn ang="0">
                  <a:pos x="5" y="64"/>
                </a:cxn>
                <a:cxn ang="0">
                  <a:pos x="8" y="63"/>
                </a:cxn>
                <a:cxn ang="0">
                  <a:pos x="8" y="65"/>
                </a:cxn>
                <a:cxn ang="0">
                  <a:pos x="11" y="65"/>
                </a:cxn>
                <a:cxn ang="0">
                  <a:pos x="11" y="67"/>
                </a:cxn>
                <a:cxn ang="0">
                  <a:pos x="11" y="69"/>
                </a:cxn>
                <a:cxn ang="0">
                  <a:pos x="14" y="73"/>
                </a:cxn>
                <a:cxn ang="0">
                  <a:pos x="12" y="76"/>
                </a:cxn>
                <a:cxn ang="0">
                  <a:pos x="12" y="79"/>
                </a:cxn>
                <a:cxn ang="0">
                  <a:pos x="14" y="83"/>
                </a:cxn>
                <a:cxn ang="0">
                  <a:pos x="14" y="84"/>
                </a:cxn>
                <a:cxn ang="0">
                  <a:pos x="15" y="85"/>
                </a:cxn>
                <a:cxn ang="0">
                  <a:pos x="17" y="88"/>
                </a:cxn>
                <a:cxn ang="0">
                  <a:pos x="18" y="92"/>
                </a:cxn>
                <a:cxn ang="0">
                  <a:pos x="17" y="94"/>
                </a:cxn>
                <a:cxn ang="0">
                  <a:pos x="15" y="95"/>
                </a:cxn>
                <a:cxn ang="0">
                  <a:pos x="15" y="96"/>
                </a:cxn>
                <a:cxn ang="0">
                  <a:pos x="17" y="97"/>
                </a:cxn>
                <a:cxn ang="0">
                  <a:pos x="15" y="104"/>
                </a:cxn>
                <a:cxn ang="0">
                  <a:pos x="14" y="104"/>
                </a:cxn>
                <a:cxn ang="0">
                  <a:pos x="15" y="109"/>
                </a:cxn>
              </a:cxnLst>
              <a:rect l="0" t="0" r="r" b="b"/>
              <a:pathLst>
                <a:path w="18" h="109">
                  <a:moveTo>
                    <a:pt x="5" y="0"/>
                  </a:moveTo>
                  <a:lnTo>
                    <a:pt x="5" y="1"/>
                  </a:lnTo>
                  <a:lnTo>
                    <a:pt x="5" y="1"/>
                  </a:lnTo>
                  <a:lnTo>
                    <a:pt x="4" y="2"/>
                  </a:lnTo>
                  <a:lnTo>
                    <a:pt x="5" y="2"/>
                  </a:lnTo>
                  <a:lnTo>
                    <a:pt x="4" y="3"/>
                  </a:lnTo>
                  <a:lnTo>
                    <a:pt x="4" y="3"/>
                  </a:lnTo>
                  <a:lnTo>
                    <a:pt x="4" y="4"/>
                  </a:lnTo>
                  <a:lnTo>
                    <a:pt x="3" y="4"/>
                  </a:lnTo>
                  <a:lnTo>
                    <a:pt x="2" y="4"/>
                  </a:lnTo>
                  <a:lnTo>
                    <a:pt x="2" y="5"/>
                  </a:lnTo>
                  <a:lnTo>
                    <a:pt x="2" y="5"/>
                  </a:lnTo>
                  <a:lnTo>
                    <a:pt x="2" y="5"/>
                  </a:lnTo>
                  <a:lnTo>
                    <a:pt x="2" y="5"/>
                  </a:lnTo>
                  <a:lnTo>
                    <a:pt x="2" y="6"/>
                  </a:lnTo>
                  <a:lnTo>
                    <a:pt x="2" y="6"/>
                  </a:lnTo>
                  <a:lnTo>
                    <a:pt x="2" y="6"/>
                  </a:lnTo>
                  <a:lnTo>
                    <a:pt x="3" y="6"/>
                  </a:lnTo>
                  <a:lnTo>
                    <a:pt x="3" y="7"/>
                  </a:lnTo>
                  <a:lnTo>
                    <a:pt x="3" y="8"/>
                  </a:lnTo>
                  <a:lnTo>
                    <a:pt x="3" y="8"/>
                  </a:lnTo>
                  <a:lnTo>
                    <a:pt x="3" y="9"/>
                  </a:lnTo>
                  <a:lnTo>
                    <a:pt x="3" y="9"/>
                  </a:lnTo>
                  <a:lnTo>
                    <a:pt x="4" y="9"/>
                  </a:lnTo>
                  <a:lnTo>
                    <a:pt x="4" y="10"/>
                  </a:lnTo>
                  <a:lnTo>
                    <a:pt x="3" y="12"/>
                  </a:lnTo>
                  <a:lnTo>
                    <a:pt x="3" y="12"/>
                  </a:lnTo>
                  <a:lnTo>
                    <a:pt x="4" y="13"/>
                  </a:lnTo>
                  <a:lnTo>
                    <a:pt x="4" y="14"/>
                  </a:lnTo>
                  <a:lnTo>
                    <a:pt x="5" y="14"/>
                  </a:lnTo>
                  <a:lnTo>
                    <a:pt x="5" y="14"/>
                  </a:lnTo>
                  <a:lnTo>
                    <a:pt x="5" y="14"/>
                  </a:lnTo>
                  <a:lnTo>
                    <a:pt x="5" y="16"/>
                  </a:lnTo>
                  <a:lnTo>
                    <a:pt x="5" y="16"/>
                  </a:lnTo>
                  <a:lnTo>
                    <a:pt x="5" y="16"/>
                  </a:lnTo>
                  <a:lnTo>
                    <a:pt x="5" y="17"/>
                  </a:lnTo>
                  <a:lnTo>
                    <a:pt x="4" y="18"/>
                  </a:lnTo>
                  <a:lnTo>
                    <a:pt x="4" y="18"/>
                  </a:lnTo>
                  <a:lnTo>
                    <a:pt x="4" y="18"/>
                  </a:lnTo>
                  <a:lnTo>
                    <a:pt x="3" y="19"/>
                  </a:lnTo>
                  <a:lnTo>
                    <a:pt x="3" y="19"/>
                  </a:lnTo>
                  <a:lnTo>
                    <a:pt x="4" y="19"/>
                  </a:lnTo>
                  <a:lnTo>
                    <a:pt x="4" y="19"/>
                  </a:lnTo>
                  <a:lnTo>
                    <a:pt x="3" y="20"/>
                  </a:lnTo>
                  <a:lnTo>
                    <a:pt x="3" y="21"/>
                  </a:lnTo>
                  <a:lnTo>
                    <a:pt x="3" y="21"/>
                  </a:lnTo>
                  <a:lnTo>
                    <a:pt x="3" y="22"/>
                  </a:lnTo>
                  <a:lnTo>
                    <a:pt x="4" y="21"/>
                  </a:lnTo>
                  <a:lnTo>
                    <a:pt x="4" y="20"/>
                  </a:lnTo>
                  <a:lnTo>
                    <a:pt x="4" y="20"/>
                  </a:lnTo>
                  <a:lnTo>
                    <a:pt x="4" y="20"/>
                  </a:lnTo>
                  <a:lnTo>
                    <a:pt x="5" y="19"/>
                  </a:lnTo>
                  <a:lnTo>
                    <a:pt x="5" y="18"/>
                  </a:lnTo>
                  <a:lnTo>
                    <a:pt x="8" y="18"/>
                  </a:lnTo>
                  <a:lnTo>
                    <a:pt x="9" y="19"/>
                  </a:lnTo>
                  <a:lnTo>
                    <a:pt x="9" y="20"/>
                  </a:lnTo>
                  <a:lnTo>
                    <a:pt x="9" y="20"/>
                  </a:lnTo>
                  <a:lnTo>
                    <a:pt x="10" y="21"/>
                  </a:lnTo>
                  <a:lnTo>
                    <a:pt x="10" y="22"/>
                  </a:lnTo>
                  <a:lnTo>
                    <a:pt x="10" y="22"/>
                  </a:lnTo>
                  <a:lnTo>
                    <a:pt x="11" y="22"/>
                  </a:lnTo>
                  <a:lnTo>
                    <a:pt x="11" y="23"/>
                  </a:lnTo>
                  <a:lnTo>
                    <a:pt x="11" y="23"/>
                  </a:lnTo>
                  <a:lnTo>
                    <a:pt x="11" y="24"/>
                  </a:lnTo>
                  <a:lnTo>
                    <a:pt x="12" y="24"/>
                  </a:lnTo>
                  <a:lnTo>
                    <a:pt x="12" y="24"/>
                  </a:lnTo>
                  <a:lnTo>
                    <a:pt x="11" y="25"/>
                  </a:lnTo>
                  <a:lnTo>
                    <a:pt x="9" y="25"/>
                  </a:lnTo>
                  <a:lnTo>
                    <a:pt x="6" y="25"/>
                  </a:lnTo>
                  <a:lnTo>
                    <a:pt x="5" y="25"/>
                  </a:lnTo>
                  <a:lnTo>
                    <a:pt x="3" y="26"/>
                  </a:lnTo>
                  <a:lnTo>
                    <a:pt x="3" y="26"/>
                  </a:lnTo>
                  <a:lnTo>
                    <a:pt x="3" y="26"/>
                  </a:lnTo>
                  <a:lnTo>
                    <a:pt x="3" y="27"/>
                  </a:lnTo>
                  <a:lnTo>
                    <a:pt x="3" y="28"/>
                  </a:lnTo>
                  <a:lnTo>
                    <a:pt x="2" y="28"/>
                  </a:lnTo>
                  <a:lnTo>
                    <a:pt x="2" y="28"/>
                  </a:lnTo>
                  <a:lnTo>
                    <a:pt x="2" y="29"/>
                  </a:lnTo>
                  <a:lnTo>
                    <a:pt x="1" y="29"/>
                  </a:lnTo>
                  <a:lnTo>
                    <a:pt x="1" y="30"/>
                  </a:lnTo>
                  <a:lnTo>
                    <a:pt x="1" y="31"/>
                  </a:lnTo>
                  <a:lnTo>
                    <a:pt x="2" y="31"/>
                  </a:lnTo>
                  <a:lnTo>
                    <a:pt x="2" y="31"/>
                  </a:lnTo>
                  <a:lnTo>
                    <a:pt x="2" y="31"/>
                  </a:lnTo>
                  <a:lnTo>
                    <a:pt x="2" y="31"/>
                  </a:lnTo>
                  <a:lnTo>
                    <a:pt x="2" y="30"/>
                  </a:lnTo>
                  <a:lnTo>
                    <a:pt x="3" y="30"/>
                  </a:lnTo>
                  <a:lnTo>
                    <a:pt x="3" y="31"/>
                  </a:lnTo>
                  <a:lnTo>
                    <a:pt x="3" y="31"/>
                  </a:lnTo>
                  <a:lnTo>
                    <a:pt x="3" y="33"/>
                  </a:lnTo>
                  <a:lnTo>
                    <a:pt x="2" y="35"/>
                  </a:lnTo>
                  <a:lnTo>
                    <a:pt x="2" y="36"/>
                  </a:lnTo>
                  <a:lnTo>
                    <a:pt x="2" y="38"/>
                  </a:lnTo>
                  <a:lnTo>
                    <a:pt x="2" y="38"/>
                  </a:lnTo>
                  <a:lnTo>
                    <a:pt x="2" y="39"/>
                  </a:lnTo>
                  <a:lnTo>
                    <a:pt x="2" y="40"/>
                  </a:lnTo>
                  <a:lnTo>
                    <a:pt x="2" y="40"/>
                  </a:lnTo>
                  <a:lnTo>
                    <a:pt x="2" y="40"/>
                  </a:lnTo>
                  <a:lnTo>
                    <a:pt x="3" y="40"/>
                  </a:lnTo>
                  <a:lnTo>
                    <a:pt x="3" y="41"/>
                  </a:lnTo>
                  <a:lnTo>
                    <a:pt x="4" y="42"/>
                  </a:lnTo>
                  <a:lnTo>
                    <a:pt x="4" y="43"/>
                  </a:lnTo>
                  <a:lnTo>
                    <a:pt x="5" y="43"/>
                  </a:lnTo>
                  <a:lnTo>
                    <a:pt x="6" y="43"/>
                  </a:lnTo>
                  <a:lnTo>
                    <a:pt x="6" y="44"/>
                  </a:lnTo>
                  <a:lnTo>
                    <a:pt x="5" y="44"/>
                  </a:lnTo>
                  <a:lnTo>
                    <a:pt x="5" y="44"/>
                  </a:lnTo>
                  <a:lnTo>
                    <a:pt x="5" y="44"/>
                  </a:lnTo>
                  <a:lnTo>
                    <a:pt x="5" y="44"/>
                  </a:lnTo>
                  <a:lnTo>
                    <a:pt x="5" y="45"/>
                  </a:lnTo>
                  <a:lnTo>
                    <a:pt x="4" y="45"/>
                  </a:lnTo>
                  <a:lnTo>
                    <a:pt x="3" y="45"/>
                  </a:lnTo>
                  <a:lnTo>
                    <a:pt x="3" y="45"/>
                  </a:lnTo>
                  <a:lnTo>
                    <a:pt x="2" y="45"/>
                  </a:lnTo>
                  <a:lnTo>
                    <a:pt x="2" y="45"/>
                  </a:lnTo>
                  <a:lnTo>
                    <a:pt x="2" y="46"/>
                  </a:lnTo>
                  <a:lnTo>
                    <a:pt x="2" y="50"/>
                  </a:lnTo>
                  <a:lnTo>
                    <a:pt x="2" y="50"/>
                  </a:lnTo>
                  <a:lnTo>
                    <a:pt x="2" y="50"/>
                  </a:lnTo>
                  <a:lnTo>
                    <a:pt x="1" y="51"/>
                  </a:lnTo>
                  <a:lnTo>
                    <a:pt x="1" y="51"/>
                  </a:lnTo>
                  <a:lnTo>
                    <a:pt x="2" y="52"/>
                  </a:lnTo>
                  <a:lnTo>
                    <a:pt x="2" y="53"/>
                  </a:lnTo>
                  <a:lnTo>
                    <a:pt x="2" y="53"/>
                  </a:lnTo>
                  <a:lnTo>
                    <a:pt x="0" y="54"/>
                  </a:lnTo>
                  <a:lnTo>
                    <a:pt x="0" y="55"/>
                  </a:lnTo>
                  <a:lnTo>
                    <a:pt x="0" y="55"/>
                  </a:lnTo>
                  <a:lnTo>
                    <a:pt x="1" y="56"/>
                  </a:lnTo>
                  <a:lnTo>
                    <a:pt x="1" y="57"/>
                  </a:lnTo>
                  <a:lnTo>
                    <a:pt x="1" y="59"/>
                  </a:lnTo>
                  <a:lnTo>
                    <a:pt x="2" y="59"/>
                  </a:lnTo>
                  <a:lnTo>
                    <a:pt x="2" y="59"/>
                  </a:lnTo>
                  <a:lnTo>
                    <a:pt x="2" y="59"/>
                  </a:lnTo>
                  <a:lnTo>
                    <a:pt x="2" y="60"/>
                  </a:lnTo>
                  <a:lnTo>
                    <a:pt x="2" y="60"/>
                  </a:lnTo>
                  <a:lnTo>
                    <a:pt x="3" y="60"/>
                  </a:lnTo>
                  <a:lnTo>
                    <a:pt x="3" y="61"/>
                  </a:lnTo>
                  <a:lnTo>
                    <a:pt x="4" y="61"/>
                  </a:lnTo>
                  <a:lnTo>
                    <a:pt x="4" y="61"/>
                  </a:lnTo>
                  <a:lnTo>
                    <a:pt x="4" y="62"/>
                  </a:lnTo>
                  <a:lnTo>
                    <a:pt x="4" y="62"/>
                  </a:lnTo>
                  <a:lnTo>
                    <a:pt x="5" y="63"/>
                  </a:lnTo>
                  <a:lnTo>
                    <a:pt x="5" y="64"/>
                  </a:lnTo>
                  <a:lnTo>
                    <a:pt x="5" y="64"/>
                  </a:lnTo>
                  <a:lnTo>
                    <a:pt x="5" y="64"/>
                  </a:lnTo>
                  <a:lnTo>
                    <a:pt x="6" y="63"/>
                  </a:lnTo>
                  <a:lnTo>
                    <a:pt x="6" y="63"/>
                  </a:lnTo>
                  <a:lnTo>
                    <a:pt x="8" y="63"/>
                  </a:lnTo>
                  <a:lnTo>
                    <a:pt x="8" y="63"/>
                  </a:lnTo>
                  <a:lnTo>
                    <a:pt x="8" y="64"/>
                  </a:lnTo>
                  <a:lnTo>
                    <a:pt x="8" y="64"/>
                  </a:lnTo>
                  <a:lnTo>
                    <a:pt x="8" y="65"/>
                  </a:lnTo>
                  <a:lnTo>
                    <a:pt x="9" y="65"/>
                  </a:lnTo>
                  <a:lnTo>
                    <a:pt x="9" y="65"/>
                  </a:lnTo>
                  <a:lnTo>
                    <a:pt x="10" y="64"/>
                  </a:lnTo>
                  <a:lnTo>
                    <a:pt x="11" y="65"/>
                  </a:lnTo>
                  <a:lnTo>
                    <a:pt x="11" y="65"/>
                  </a:lnTo>
                  <a:lnTo>
                    <a:pt x="11" y="65"/>
                  </a:lnTo>
                  <a:lnTo>
                    <a:pt x="11" y="67"/>
                  </a:lnTo>
                  <a:lnTo>
                    <a:pt x="11" y="67"/>
                  </a:lnTo>
                  <a:lnTo>
                    <a:pt x="11" y="67"/>
                  </a:lnTo>
                  <a:lnTo>
                    <a:pt x="11" y="68"/>
                  </a:lnTo>
                  <a:lnTo>
                    <a:pt x="11" y="69"/>
                  </a:lnTo>
                  <a:lnTo>
                    <a:pt x="11" y="69"/>
                  </a:lnTo>
                  <a:lnTo>
                    <a:pt x="11" y="71"/>
                  </a:lnTo>
                  <a:lnTo>
                    <a:pt x="13" y="72"/>
                  </a:lnTo>
                  <a:lnTo>
                    <a:pt x="13" y="72"/>
                  </a:lnTo>
                  <a:lnTo>
                    <a:pt x="14" y="73"/>
                  </a:lnTo>
                  <a:lnTo>
                    <a:pt x="14" y="73"/>
                  </a:lnTo>
                  <a:lnTo>
                    <a:pt x="14" y="74"/>
                  </a:lnTo>
                  <a:lnTo>
                    <a:pt x="13" y="76"/>
                  </a:lnTo>
                  <a:lnTo>
                    <a:pt x="12" y="76"/>
                  </a:lnTo>
                  <a:lnTo>
                    <a:pt x="11" y="77"/>
                  </a:lnTo>
                  <a:lnTo>
                    <a:pt x="11" y="77"/>
                  </a:lnTo>
                  <a:lnTo>
                    <a:pt x="12" y="78"/>
                  </a:lnTo>
                  <a:lnTo>
                    <a:pt x="12" y="79"/>
                  </a:lnTo>
                  <a:lnTo>
                    <a:pt x="12" y="80"/>
                  </a:lnTo>
                  <a:lnTo>
                    <a:pt x="13" y="82"/>
                  </a:lnTo>
                  <a:lnTo>
                    <a:pt x="13" y="82"/>
                  </a:lnTo>
                  <a:lnTo>
                    <a:pt x="14" y="83"/>
                  </a:lnTo>
                  <a:lnTo>
                    <a:pt x="14" y="83"/>
                  </a:lnTo>
                  <a:lnTo>
                    <a:pt x="14" y="83"/>
                  </a:lnTo>
                  <a:lnTo>
                    <a:pt x="14" y="84"/>
                  </a:lnTo>
                  <a:lnTo>
                    <a:pt x="14" y="84"/>
                  </a:lnTo>
                  <a:lnTo>
                    <a:pt x="14" y="85"/>
                  </a:lnTo>
                  <a:lnTo>
                    <a:pt x="15" y="85"/>
                  </a:lnTo>
                  <a:lnTo>
                    <a:pt x="15" y="85"/>
                  </a:lnTo>
                  <a:lnTo>
                    <a:pt x="15" y="85"/>
                  </a:lnTo>
                  <a:lnTo>
                    <a:pt x="17" y="85"/>
                  </a:lnTo>
                  <a:lnTo>
                    <a:pt x="17" y="86"/>
                  </a:lnTo>
                  <a:lnTo>
                    <a:pt x="15" y="87"/>
                  </a:lnTo>
                  <a:lnTo>
                    <a:pt x="17" y="88"/>
                  </a:lnTo>
                  <a:lnTo>
                    <a:pt x="17" y="90"/>
                  </a:lnTo>
                  <a:lnTo>
                    <a:pt x="17" y="90"/>
                  </a:lnTo>
                  <a:lnTo>
                    <a:pt x="18" y="91"/>
                  </a:lnTo>
                  <a:lnTo>
                    <a:pt x="18" y="92"/>
                  </a:lnTo>
                  <a:lnTo>
                    <a:pt x="18" y="93"/>
                  </a:lnTo>
                  <a:lnTo>
                    <a:pt x="17" y="94"/>
                  </a:lnTo>
                  <a:lnTo>
                    <a:pt x="17" y="94"/>
                  </a:lnTo>
                  <a:lnTo>
                    <a:pt x="17" y="94"/>
                  </a:lnTo>
                  <a:lnTo>
                    <a:pt x="17" y="95"/>
                  </a:lnTo>
                  <a:lnTo>
                    <a:pt x="15" y="95"/>
                  </a:lnTo>
                  <a:lnTo>
                    <a:pt x="15" y="95"/>
                  </a:lnTo>
                  <a:lnTo>
                    <a:pt x="15" y="95"/>
                  </a:lnTo>
                  <a:lnTo>
                    <a:pt x="15" y="95"/>
                  </a:lnTo>
                  <a:lnTo>
                    <a:pt x="15" y="96"/>
                  </a:lnTo>
                  <a:lnTo>
                    <a:pt x="15" y="96"/>
                  </a:lnTo>
                  <a:lnTo>
                    <a:pt x="15" y="96"/>
                  </a:lnTo>
                  <a:lnTo>
                    <a:pt x="15" y="96"/>
                  </a:lnTo>
                  <a:lnTo>
                    <a:pt x="15" y="96"/>
                  </a:lnTo>
                  <a:lnTo>
                    <a:pt x="17" y="96"/>
                  </a:lnTo>
                  <a:lnTo>
                    <a:pt x="17" y="97"/>
                  </a:lnTo>
                  <a:lnTo>
                    <a:pt x="17" y="101"/>
                  </a:lnTo>
                  <a:lnTo>
                    <a:pt x="17" y="102"/>
                  </a:lnTo>
                  <a:lnTo>
                    <a:pt x="17" y="103"/>
                  </a:lnTo>
                  <a:lnTo>
                    <a:pt x="15" y="104"/>
                  </a:lnTo>
                  <a:lnTo>
                    <a:pt x="15" y="104"/>
                  </a:lnTo>
                  <a:lnTo>
                    <a:pt x="14" y="104"/>
                  </a:lnTo>
                  <a:lnTo>
                    <a:pt x="14" y="104"/>
                  </a:lnTo>
                  <a:lnTo>
                    <a:pt x="14" y="104"/>
                  </a:lnTo>
                  <a:lnTo>
                    <a:pt x="15" y="104"/>
                  </a:lnTo>
                  <a:lnTo>
                    <a:pt x="15" y="107"/>
                  </a:lnTo>
                  <a:lnTo>
                    <a:pt x="15" y="107"/>
                  </a:lnTo>
                  <a:lnTo>
                    <a:pt x="15" y="109"/>
                  </a:lnTo>
                  <a:lnTo>
                    <a:pt x="15" y="109"/>
                  </a:lnTo>
                  <a:lnTo>
                    <a:pt x="15" y="1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6" name="Freeform 4204"/>
            <p:cNvSpPr>
              <a:spLocks/>
            </p:cNvSpPr>
            <p:nvPr/>
          </p:nvSpPr>
          <p:spPr bwMode="auto">
            <a:xfrm>
              <a:off x="5831" y="1918"/>
              <a:ext cx="0" cy="0"/>
            </a:xfrm>
            <a:custGeom>
              <a:avLst/>
              <a:gdLst/>
              <a:ahLst/>
              <a:cxnLst>
                <a:cxn ang="0">
                  <a:pos x="1" y="2"/>
                </a:cxn>
                <a:cxn ang="0">
                  <a:pos x="1" y="1"/>
                </a:cxn>
                <a:cxn ang="0">
                  <a:pos x="1" y="0"/>
                </a:cxn>
                <a:cxn ang="0">
                  <a:pos x="0" y="0"/>
                </a:cxn>
                <a:cxn ang="0">
                  <a:pos x="0" y="0"/>
                </a:cxn>
                <a:cxn ang="0">
                  <a:pos x="0" y="0"/>
                </a:cxn>
                <a:cxn ang="0">
                  <a:pos x="0" y="0"/>
                </a:cxn>
                <a:cxn ang="0">
                  <a:pos x="0" y="1"/>
                </a:cxn>
                <a:cxn ang="0">
                  <a:pos x="0" y="2"/>
                </a:cxn>
                <a:cxn ang="0">
                  <a:pos x="1" y="2"/>
                </a:cxn>
              </a:cxnLst>
              <a:rect l="0" t="0" r="r" b="b"/>
              <a:pathLst>
                <a:path w="1" h="2">
                  <a:moveTo>
                    <a:pt x="1" y="2"/>
                  </a:moveTo>
                  <a:lnTo>
                    <a:pt x="1" y="1"/>
                  </a:lnTo>
                  <a:lnTo>
                    <a:pt x="1" y="0"/>
                  </a:lnTo>
                  <a:lnTo>
                    <a:pt x="0" y="0"/>
                  </a:lnTo>
                  <a:lnTo>
                    <a:pt x="0" y="0"/>
                  </a:lnTo>
                  <a:lnTo>
                    <a:pt x="0" y="0"/>
                  </a:lnTo>
                  <a:lnTo>
                    <a:pt x="0" y="0"/>
                  </a:lnTo>
                  <a:lnTo>
                    <a:pt x="0" y="1"/>
                  </a:lnTo>
                  <a:lnTo>
                    <a:pt x="0"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7" name="Freeform 4205"/>
            <p:cNvSpPr>
              <a:spLocks/>
            </p:cNvSpPr>
            <p:nvPr/>
          </p:nvSpPr>
          <p:spPr bwMode="auto">
            <a:xfrm>
              <a:off x="5827" y="1954"/>
              <a:ext cx="1" cy="1"/>
            </a:xfrm>
            <a:custGeom>
              <a:avLst/>
              <a:gdLst/>
              <a:ahLst/>
              <a:cxnLst>
                <a:cxn ang="0">
                  <a:pos x="1" y="2"/>
                </a:cxn>
                <a:cxn ang="0">
                  <a:pos x="0" y="1"/>
                </a:cxn>
                <a:cxn ang="0">
                  <a:pos x="0" y="1"/>
                </a:cxn>
                <a:cxn ang="0">
                  <a:pos x="0" y="1"/>
                </a:cxn>
                <a:cxn ang="0">
                  <a:pos x="0" y="1"/>
                </a:cxn>
                <a:cxn ang="0">
                  <a:pos x="1" y="0"/>
                </a:cxn>
                <a:cxn ang="0">
                  <a:pos x="1" y="0"/>
                </a:cxn>
                <a:cxn ang="0">
                  <a:pos x="1" y="0"/>
                </a:cxn>
                <a:cxn ang="0">
                  <a:pos x="1" y="1"/>
                </a:cxn>
                <a:cxn ang="0">
                  <a:pos x="2" y="1"/>
                </a:cxn>
                <a:cxn ang="0">
                  <a:pos x="2" y="1"/>
                </a:cxn>
                <a:cxn ang="0">
                  <a:pos x="1" y="1"/>
                </a:cxn>
                <a:cxn ang="0">
                  <a:pos x="1" y="1"/>
                </a:cxn>
                <a:cxn ang="0">
                  <a:pos x="1" y="1"/>
                </a:cxn>
                <a:cxn ang="0">
                  <a:pos x="1" y="2"/>
                </a:cxn>
              </a:cxnLst>
              <a:rect l="0" t="0" r="r" b="b"/>
              <a:pathLst>
                <a:path w="2" h="2">
                  <a:moveTo>
                    <a:pt x="1" y="2"/>
                  </a:moveTo>
                  <a:lnTo>
                    <a:pt x="0" y="1"/>
                  </a:lnTo>
                  <a:lnTo>
                    <a:pt x="0" y="1"/>
                  </a:lnTo>
                  <a:lnTo>
                    <a:pt x="0" y="1"/>
                  </a:lnTo>
                  <a:lnTo>
                    <a:pt x="0" y="1"/>
                  </a:lnTo>
                  <a:lnTo>
                    <a:pt x="1" y="0"/>
                  </a:lnTo>
                  <a:lnTo>
                    <a:pt x="1" y="0"/>
                  </a:lnTo>
                  <a:lnTo>
                    <a:pt x="1" y="0"/>
                  </a:lnTo>
                  <a:lnTo>
                    <a:pt x="1" y="1"/>
                  </a:lnTo>
                  <a:lnTo>
                    <a:pt x="2" y="1"/>
                  </a:lnTo>
                  <a:lnTo>
                    <a:pt x="2" y="1"/>
                  </a:lnTo>
                  <a:lnTo>
                    <a:pt x="1" y="1"/>
                  </a:lnTo>
                  <a:lnTo>
                    <a:pt x="1" y="1"/>
                  </a:lnTo>
                  <a:lnTo>
                    <a:pt x="1"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8" name="Freeform 4206"/>
            <p:cNvSpPr>
              <a:spLocks/>
            </p:cNvSpPr>
            <p:nvPr/>
          </p:nvSpPr>
          <p:spPr bwMode="auto">
            <a:xfrm>
              <a:off x="5827" y="1955"/>
              <a:ext cx="1" cy="0"/>
            </a:xfrm>
            <a:custGeom>
              <a:avLst/>
              <a:gdLst/>
              <a:ahLst/>
              <a:cxnLst>
                <a:cxn ang="0">
                  <a:pos x="0" y="1"/>
                </a:cxn>
                <a:cxn ang="0">
                  <a:pos x="0" y="0"/>
                </a:cxn>
                <a:cxn ang="0">
                  <a:pos x="0" y="0"/>
                </a:cxn>
                <a:cxn ang="0">
                  <a:pos x="0" y="0"/>
                </a:cxn>
                <a:cxn ang="0">
                  <a:pos x="0" y="1"/>
                </a:cxn>
                <a:cxn ang="0">
                  <a:pos x="0" y="1"/>
                </a:cxn>
                <a:cxn ang="0">
                  <a:pos x="0" y="1"/>
                </a:cxn>
              </a:cxnLst>
              <a:rect l="0" t="0" r="r" b="b"/>
              <a:pathLst>
                <a:path h="1">
                  <a:moveTo>
                    <a:pt x="0" y="1"/>
                  </a:move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39" name="Freeform 4207"/>
            <p:cNvSpPr>
              <a:spLocks/>
            </p:cNvSpPr>
            <p:nvPr/>
          </p:nvSpPr>
          <p:spPr bwMode="auto">
            <a:xfrm>
              <a:off x="5828" y="1955"/>
              <a:ext cx="0" cy="0"/>
            </a:xfrm>
            <a:custGeom>
              <a:avLst/>
              <a:gdLst/>
              <a:ahLst/>
              <a:cxnLst>
                <a:cxn ang="0">
                  <a:pos x="1" y="1"/>
                </a:cxn>
                <a:cxn ang="0">
                  <a:pos x="1" y="1"/>
                </a:cxn>
                <a:cxn ang="0">
                  <a:pos x="0" y="1"/>
                </a:cxn>
                <a:cxn ang="0">
                  <a:pos x="0" y="1"/>
                </a:cxn>
                <a:cxn ang="0">
                  <a:pos x="1" y="0"/>
                </a:cxn>
                <a:cxn ang="0">
                  <a:pos x="1" y="1"/>
                </a:cxn>
                <a:cxn ang="0">
                  <a:pos x="1" y="1"/>
                </a:cxn>
                <a:cxn ang="0">
                  <a:pos x="1" y="1"/>
                </a:cxn>
              </a:cxnLst>
              <a:rect l="0" t="0" r="r" b="b"/>
              <a:pathLst>
                <a:path w="1" h="1">
                  <a:moveTo>
                    <a:pt x="1" y="1"/>
                  </a:moveTo>
                  <a:lnTo>
                    <a:pt x="1" y="1"/>
                  </a:lnTo>
                  <a:lnTo>
                    <a:pt x="0" y="1"/>
                  </a:lnTo>
                  <a:lnTo>
                    <a:pt x="0" y="1"/>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0" name="Freeform 4208"/>
            <p:cNvSpPr>
              <a:spLocks/>
            </p:cNvSpPr>
            <p:nvPr/>
          </p:nvSpPr>
          <p:spPr bwMode="auto">
            <a:xfrm>
              <a:off x="5828" y="1956"/>
              <a:ext cx="0" cy="1"/>
            </a:xfrm>
            <a:custGeom>
              <a:avLst/>
              <a:gdLst/>
              <a:ahLst/>
              <a:cxnLst>
                <a:cxn ang="0">
                  <a:pos x="0" y="0"/>
                </a:cxn>
                <a:cxn ang="0">
                  <a:pos x="0" y="0"/>
                </a:cxn>
                <a:cxn ang="0">
                  <a:pos x="0" y="0"/>
                </a:cxn>
                <a:cxn ang="0">
                  <a:pos x="0" y="0"/>
                </a:cxn>
                <a:cxn ang="0">
                  <a:pos x="1" y="0"/>
                </a:cxn>
                <a:cxn ang="0">
                  <a:pos x="1" y="0"/>
                </a:cxn>
                <a:cxn ang="0">
                  <a:pos x="1" y="0"/>
                </a:cxn>
                <a:cxn ang="0">
                  <a:pos x="0" y="0"/>
                </a:cxn>
              </a:cxnLst>
              <a:rect l="0" t="0" r="r" b="b"/>
              <a:pathLst>
                <a:path w="1">
                  <a:moveTo>
                    <a:pt x="0" y="0"/>
                  </a:moveTo>
                  <a:lnTo>
                    <a:pt x="0" y="0"/>
                  </a:lnTo>
                  <a:lnTo>
                    <a:pt x="0" y="0"/>
                  </a:lnTo>
                  <a:lnTo>
                    <a:pt x="0"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1" name="Rectangle 4209"/>
            <p:cNvSpPr>
              <a:spLocks noChangeArrowheads="1"/>
            </p:cNvSpPr>
            <p:nvPr/>
          </p:nvSpPr>
          <p:spPr bwMode="auto">
            <a:xfrm>
              <a:off x="5828" y="1956"/>
              <a:ext cx="0"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442" name="Freeform 4210"/>
            <p:cNvSpPr>
              <a:spLocks/>
            </p:cNvSpPr>
            <p:nvPr/>
          </p:nvSpPr>
          <p:spPr bwMode="auto">
            <a:xfrm>
              <a:off x="5828" y="1957"/>
              <a:ext cx="0" cy="1"/>
            </a:xfrm>
            <a:custGeom>
              <a:avLst/>
              <a:gdLst/>
              <a:ahLst/>
              <a:cxnLst>
                <a:cxn ang="0">
                  <a:pos x="0" y="1"/>
                </a:cxn>
                <a:cxn ang="0">
                  <a:pos x="0" y="1"/>
                </a:cxn>
                <a:cxn ang="0">
                  <a:pos x="0" y="0"/>
                </a:cxn>
                <a:cxn ang="0">
                  <a:pos x="0" y="0"/>
                </a:cxn>
                <a:cxn ang="0">
                  <a:pos x="1" y="0"/>
                </a:cxn>
                <a:cxn ang="0">
                  <a:pos x="1" y="0"/>
                </a:cxn>
                <a:cxn ang="0">
                  <a:pos x="0" y="1"/>
                </a:cxn>
              </a:cxnLst>
              <a:rect l="0" t="0" r="r" b="b"/>
              <a:pathLst>
                <a:path w="1" h="1">
                  <a:moveTo>
                    <a:pt x="0" y="1"/>
                  </a:moveTo>
                  <a:lnTo>
                    <a:pt x="0" y="1"/>
                  </a:lnTo>
                  <a:lnTo>
                    <a:pt x="0" y="0"/>
                  </a:lnTo>
                  <a:lnTo>
                    <a:pt x="0"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3" name="Freeform 4211"/>
            <p:cNvSpPr>
              <a:spLocks/>
            </p:cNvSpPr>
            <p:nvPr/>
          </p:nvSpPr>
          <p:spPr bwMode="auto">
            <a:xfrm>
              <a:off x="5828" y="1909"/>
              <a:ext cx="6" cy="48"/>
            </a:xfrm>
            <a:custGeom>
              <a:avLst/>
              <a:gdLst/>
              <a:ahLst/>
              <a:cxnLst>
                <a:cxn ang="0">
                  <a:pos x="24" y="1"/>
                </a:cxn>
                <a:cxn ang="0">
                  <a:pos x="25" y="0"/>
                </a:cxn>
                <a:cxn ang="0">
                  <a:pos x="28" y="1"/>
                </a:cxn>
                <a:cxn ang="0">
                  <a:pos x="33" y="8"/>
                </a:cxn>
                <a:cxn ang="0">
                  <a:pos x="34" y="16"/>
                </a:cxn>
                <a:cxn ang="0">
                  <a:pos x="34" y="19"/>
                </a:cxn>
                <a:cxn ang="0">
                  <a:pos x="33" y="24"/>
                </a:cxn>
                <a:cxn ang="0">
                  <a:pos x="33" y="28"/>
                </a:cxn>
                <a:cxn ang="0">
                  <a:pos x="33" y="32"/>
                </a:cxn>
                <a:cxn ang="0">
                  <a:pos x="33" y="37"/>
                </a:cxn>
                <a:cxn ang="0">
                  <a:pos x="31" y="42"/>
                </a:cxn>
                <a:cxn ang="0">
                  <a:pos x="30" y="48"/>
                </a:cxn>
                <a:cxn ang="0">
                  <a:pos x="30" y="64"/>
                </a:cxn>
                <a:cxn ang="0">
                  <a:pos x="29" y="66"/>
                </a:cxn>
                <a:cxn ang="0">
                  <a:pos x="29" y="72"/>
                </a:cxn>
                <a:cxn ang="0">
                  <a:pos x="28" y="77"/>
                </a:cxn>
                <a:cxn ang="0">
                  <a:pos x="27" y="79"/>
                </a:cxn>
                <a:cxn ang="0">
                  <a:pos x="27" y="86"/>
                </a:cxn>
                <a:cxn ang="0">
                  <a:pos x="26" y="89"/>
                </a:cxn>
                <a:cxn ang="0">
                  <a:pos x="24" y="97"/>
                </a:cxn>
                <a:cxn ang="0">
                  <a:pos x="24" y="101"/>
                </a:cxn>
                <a:cxn ang="0">
                  <a:pos x="22" y="103"/>
                </a:cxn>
                <a:cxn ang="0">
                  <a:pos x="21" y="109"/>
                </a:cxn>
                <a:cxn ang="0">
                  <a:pos x="20" y="113"/>
                </a:cxn>
                <a:cxn ang="0">
                  <a:pos x="19" y="117"/>
                </a:cxn>
                <a:cxn ang="0">
                  <a:pos x="18" y="122"/>
                </a:cxn>
                <a:cxn ang="0">
                  <a:pos x="17" y="127"/>
                </a:cxn>
                <a:cxn ang="0">
                  <a:pos x="16" y="128"/>
                </a:cxn>
                <a:cxn ang="0">
                  <a:pos x="16" y="130"/>
                </a:cxn>
                <a:cxn ang="0">
                  <a:pos x="12" y="135"/>
                </a:cxn>
                <a:cxn ang="0">
                  <a:pos x="11" y="136"/>
                </a:cxn>
                <a:cxn ang="0">
                  <a:pos x="9" y="137"/>
                </a:cxn>
                <a:cxn ang="0">
                  <a:pos x="7" y="137"/>
                </a:cxn>
                <a:cxn ang="0">
                  <a:pos x="6" y="137"/>
                </a:cxn>
                <a:cxn ang="0">
                  <a:pos x="5" y="136"/>
                </a:cxn>
                <a:cxn ang="0">
                  <a:pos x="5" y="137"/>
                </a:cxn>
                <a:cxn ang="0">
                  <a:pos x="3" y="136"/>
                </a:cxn>
                <a:cxn ang="0">
                  <a:pos x="2" y="137"/>
                </a:cxn>
                <a:cxn ang="0">
                  <a:pos x="3" y="136"/>
                </a:cxn>
                <a:cxn ang="0">
                  <a:pos x="2" y="136"/>
                </a:cxn>
                <a:cxn ang="0">
                  <a:pos x="1" y="137"/>
                </a:cxn>
                <a:cxn ang="0">
                  <a:pos x="1" y="137"/>
                </a:cxn>
                <a:cxn ang="0">
                  <a:pos x="0" y="137"/>
                </a:cxn>
                <a:cxn ang="0">
                  <a:pos x="0" y="141"/>
                </a:cxn>
                <a:cxn ang="0">
                  <a:pos x="1" y="140"/>
                </a:cxn>
                <a:cxn ang="0">
                  <a:pos x="1" y="139"/>
                </a:cxn>
                <a:cxn ang="0">
                  <a:pos x="2" y="139"/>
                </a:cxn>
                <a:cxn ang="0">
                  <a:pos x="2" y="140"/>
                </a:cxn>
                <a:cxn ang="0">
                  <a:pos x="3" y="140"/>
                </a:cxn>
                <a:cxn ang="0">
                  <a:pos x="5" y="141"/>
                </a:cxn>
                <a:cxn ang="0">
                  <a:pos x="5" y="143"/>
                </a:cxn>
                <a:cxn ang="0">
                  <a:pos x="6" y="143"/>
                </a:cxn>
                <a:cxn ang="0">
                  <a:pos x="8" y="146"/>
                </a:cxn>
                <a:cxn ang="0">
                  <a:pos x="9" y="145"/>
                </a:cxn>
                <a:cxn ang="0">
                  <a:pos x="9" y="144"/>
                </a:cxn>
                <a:cxn ang="0">
                  <a:pos x="9" y="144"/>
                </a:cxn>
                <a:cxn ang="0">
                  <a:pos x="10" y="145"/>
                </a:cxn>
                <a:cxn ang="0">
                  <a:pos x="10" y="145"/>
                </a:cxn>
                <a:cxn ang="0">
                  <a:pos x="10" y="145"/>
                </a:cxn>
                <a:cxn ang="0">
                  <a:pos x="10" y="146"/>
                </a:cxn>
                <a:cxn ang="0">
                  <a:pos x="11" y="146"/>
                </a:cxn>
                <a:cxn ang="0">
                  <a:pos x="11" y="144"/>
                </a:cxn>
              </a:cxnLst>
              <a:rect l="0" t="0" r="r" b="b"/>
              <a:pathLst>
                <a:path w="34" h="146">
                  <a:moveTo>
                    <a:pt x="22" y="2"/>
                  </a:moveTo>
                  <a:lnTo>
                    <a:pt x="24" y="1"/>
                  </a:lnTo>
                  <a:lnTo>
                    <a:pt x="24" y="1"/>
                  </a:lnTo>
                  <a:lnTo>
                    <a:pt x="24" y="1"/>
                  </a:lnTo>
                  <a:lnTo>
                    <a:pt x="25" y="0"/>
                  </a:lnTo>
                  <a:lnTo>
                    <a:pt x="25" y="0"/>
                  </a:lnTo>
                  <a:lnTo>
                    <a:pt x="26" y="0"/>
                  </a:lnTo>
                  <a:lnTo>
                    <a:pt x="27" y="0"/>
                  </a:lnTo>
                  <a:lnTo>
                    <a:pt x="28" y="1"/>
                  </a:lnTo>
                  <a:lnTo>
                    <a:pt x="29" y="3"/>
                  </a:lnTo>
                  <a:lnTo>
                    <a:pt x="30" y="5"/>
                  </a:lnTo>
                  <a:lnTo>
                    <a:pt x="33" y="8"/>
                  </a:lnTo>
                  <a:lnTo>
                    <a:pt x="34" y="11"/>
                  </a:lnTo>
                  <a:lnTo>
                    <a:pt x="34" y="14"/>
                  </a:lnTo>
                  <a:lnTo>
                    <a:pt x="34" y="16"/>
                  </a:lnTo>
                  <a:lnTo>
                    <a:pt x="34" y="16"/>
                  </a:lnTo>
                  <a:lnTo>
                    <a:pt x="34" y="18"/>
                  </a:lnTo>
                  <a:lnTo>
                    <a:pt x="34" y="19"/>
                  </a:lnTo>
                  <a:lnTo>
                    <a:pt x="34" y="20"/>
                  </a:lnTo>
                  <a:lnTo>
                    <a:pt x="33" y="24"/>
                  </a:lnTo>
                  <a:lnTo>
                    <a:pt x="33" y="24"/>
                  </a:lnTo>
                  <a:lnTo>
                    <a:pt x="33" y="25"/>
                  </a:lnTo>
                  <a:lnTo>
                    <a:pt x="33" y="28"/>
                  </a:lnTo>
                  <a:lnTo>
                    <a:pt x="33" y="28"/>
                  </a:lnTo>
                  <a:lnTo>
                    <a:pt x="33" y="29"/>
                  </a:lnTo>
                  <a:lnTo>
                    <a:pt x="33" y="30"/>
                  </a:lnTo>
                  <a:lnTo>
                    <a:pt x="33" y="32"/>
                  </a:lnTo>
                  <a:lnTo>
                    <a:pt x="33" y="34"/>
                  </a:lnTo>
                  <a:lnTo>
                    <a:pt x="33" y="36"/>
                  </a:lnTo>
                  <a:lnTo>
                    <a:pt x="33" y="37"/>
                  </a:lnTo>
                  <a:lnTo>
                    <a:pt x="33" y="39"/>
                  </a:lnTo>
                  <a:lnTo>
                    <a:pt x="31" y="42"/>
                  </a:lnTo>
                  <a:lnTo>
                    <a:pt x="31" y="42"/>
                  </a:lnTo>
                  <a:lnTo>
                    <a:pt x="31" y="45"/>
                  </a:lnTo>
                  <a:lnTo>
                    <a:pt x="31" y="48"/>
                  </a:lnTo>
                  <a:lnTo>
                    <a:pt x="30" y="48"/>
                  </a:lnTo>
                  <a:lnTo>
                    <a:pt x="31" y="52"/>
                  </a:lnTo>
                  <a:lnTo>
                    <a:pt x="30" y="61"/>
                  </a:lnTo>
                  <a:lnTo>
                    <a:pt x="30" y="64"/>
                  </a:lnTo>
                  <a:lnTo>
                    <a:pt x="30" y="65"/>
                  </a:lnTo>
                  <a:lnTo>
                    <a:pt x="29" y="65"/>
                  </a:lnTo>
                  <a:lnTo>
                    <a:pt x="29" y="66"/>
                  </a:lnTo>
                  <a:lnTo>
                    <a:pt x="29" y="67"/>
                  </a:lnTo>
                  <a:lnTo>
                    <a:pt x="29" y="69"/>
                  </a:lnTo>
                  <a:lnTo>
                    <a:pt x="29" y="72"/>
                  </a:lnTo>
                  <a:lnTo>
                    <a:pt x="29" y="73"/>
                  </a:lnTo>
                  <a:lnTo>
                    <a:pt x="29" y="74"/>
                  </a:lnTo>
                  <a:lnTo>
                    <a:pt x="28" y="77"/>
                  </a:lnTo>
                  <a:lnTo>
                    <a:pt x="27" y="78"/>
                  </a:lnTo>
                  <a:lnTo>
                    <a:pt x="27" y="78"/>
                  </a:lnTo>
                  <a:lnTo>
                    <a:pt x="27" y="79"/>
                  </a:lnTo>
                  <a:lnTo>
                    <a:pt x="27" y="85"/>
                  </a:lnTo>
                  <a:lnTo>
                    <a:pt x="27" y="85"/>
                  </a:lnTo>
                  <a:lnTo>
                    <a:pt x="27" y="86"/>
                  </a:lnTo>
                  <a:lnTo>
                    <a:pt x="26" y="87"/>
                  </a:lnTo>
                  <a:lnTo>
                    <a:pt x="26" y="87"/>
                  </a:lnTo>
                  <a:lnTo>
                    <a:pt x="26" y="89"/>
                  </a:lnTo>
                  <a:lnTo>
                    <a:pt x="25" y="93"/>
                  </a:lnTo>
                  <a:lnTo>
                    <a:pt x="24" y="95"/>
                  </a:lnTo>
                  <a:lnTo>
                    <a:pt x="24" y="97"/>
                  </a:lnTo>
                  <a:lnTo>
                    <a:pt x="24" y="98"/>
                  </a:lnTo>
                  <a:lnTo>
                    <a:pt x="24" y="99"/>
                  </a:lnTo>
                  <a:lnTo>
                    <a:pt x="24" y="101"/>
                  </a:lnTo>
                  <a:lnTo>
                    <a:pt x="24" y="102"/>
                  </a:lnTo>
                  <a:lnTo>
                    <a:pt x="24" y="102"/>
                  </a:lnTo>
                  <a:lnTo>
                    <a:pt x="22" y="103"/>
                  </a:lnTo>
                  <a:lnTo>
                    <a:pt x="22" y="103"/>
                  </a:lnTo>
                  <a:lnTo>
                    <a:pt x="22" y="105"/>
                  </a:lnTo>
                  <a:lnTo>
                    <a:pt x="21" y="109"/>
                  </a:lnTo>
                  <a:lnTo>
                    <a:pt x="20" y="111"/>
                  </a:lnTo>
                  <a:lnTo>
                    <a:pt x="20" y="112"/>
                  </a:lnTo>
                  <a:lnTo>
                    <a:pt x="20" y="113"/>
                  </a:lnTo>
                  <a:lnTo>
                    <a:pt x="20" y="114"/>
                  </a:lnTo>
                  <a:lnTo>
                    <a:pt x="20" y="116"/>
                  </a:lnTo>
                  <a:lnTo>
                    <a:pt x="19" y="117"/>
                  </a:lnTo>
                  <a:lnTo>
                    <a:pt x="19" y="119"/>
                  </a:lnTo>
                  <a:lnTo>
                    <a:pt x="18" y="121"/>
                  </a:lnTo>
                  <a:lnTo>
                    <a:pt x="18" y="122"/>
                  </a:lnTo>
                  <a:lnTo>
                    <a:pt x="18" y="123"/>
                  </a:lnTo>
                  <a:lnTo>
                    <a:pt x="17" y="126"/>
                  </a:lnTo>
                  <a:lnTo>
                    <a:pt x="17" y="127"/>
                  </a:lnTo>
                  <a:lnTo>
                    <a:pt x="17" y="127"/>
                  </a:lnTo>
                  <a:lnTo>
                    <a:pt x="17" y="127"/>
                  </a:lnTo>
                  <a:lnTo>
                    <a:pt x="16" y="128"/>
                  </a:lnTo>
                  <a:lnTo>
                    <a:pt x="16" y="129"/>
                  </a:lnTo>
                  <a:lnTo>
                    <a:pt x="16" y="129"/>
                  </a:lnTo>
                  <a:lnTo>
                    <a:pt x="16" y="130"/>
                  </a:lnTo>
                  <a:lnTo>
                    <a:pt x="16" y="130"/>
                  </a:lnTo>
                  <a:lnTo>
                    <a:pt x="13" y="134"/>
                  </a:lnTo>
                  <a:lnTo>
                    <a:pt x="12" y="135"/>
                  </a:lnTo>
                  <a:lnTo>
                    <a:pt x="11" y="136"/>
                  </a:lnTo>
                  <a:lnTo>
                    <a:pt x="11" y="136"/>
                  </a:lnTo>
                  <a:lnTo>
                    <a:pt x="11" y="136"/>
                  </a:lnTo>
                  <a:lnTo>
                    <a:pt x="10" y="137"/>
                  </a:lnTo>
                  <a:lnTo>
                    <a:pt x="10" y="137"/>
                  </a:lnTo>
                  <a:lnTo>
                    <a:pt x="9" y="137"/>
                  </a:lnTo>
                  <a:lnTo>
                    <a:pt x="9" y="137"/>
                  </a:lnTo>
                  <a:lnTo>
                    <a:pt x="8" y="137"/>
                  </a:lnTo>
                  <a:lnTo>
                    <a:pt x="7" y="137"/>
                  </a:lnTo>
                  <a:lnTo>
                    <a:pt x="7" y="137"/>
                  </a:lnTo>
                  <a:lnTo>
                    <a:pt x="7" y="137"/>
                  </a:lnTo>
                  <a:lnTo>
                    <a:pt x="6" y="137"/>
                  </a:lnTo>
                  <a:lnTo>
                    <a:pt x="6" y="137"/>
                  </a:lnTo>
                  <a:lnTo>
                    <a:pt x="6" y="137"/>
                  </a:lnTo>
                  <a:lnTo>
                    <a:pt x="5" y="136"/>
                  </a:lnTo>
                  <a:lnTo>
                    <a:pt x="5" y="136"/>
                  </a:lnTo>
                  <a:lnTo>
                    <a:pt x="5" y="136"/>
                  </a:lnTo>
                  <a:lnTo>
                    <a:pt x="5" y="137"/>
                  </a:lnTo>
                  <a:lnTo>
                    <a:pt x="5" y="136"/>
                  </a:lnTo>
                  <a:lnTo>
                    <a:pt x="5" y="136"/>
                  </a:lnTo>
                  <a:lnTo>
                    <a:pt x="3" y="136"/>
                  </a:lnTo>
                  <a:lnTo>
                    <a:pt x="3" y="137"/>
                  </a:lnTo>
                  <a:lnTo>
                    <a:pt x="3" y="137"/>
                  </a:lnTo>
                  <a:lnTo>
                    <a:pt x="2" y="137"/>
                  </a:lnTo>
                  <a:lnTo>
                    <a:pt x="2" y="137"/>
                  </a:lnTo>
                  <a:lnTo>
                    <a:pt x="2" y="137"/>
                  </a:lnTo>
                  <a:lnTo>
                    <a:pt x="3" y="136"/>
                  </a:lnTo>
                  <a:lnTo>
                    <a:pt x="2" y="136"/>
                  </a:lnTo>
                  <a:lnTo>
                    <a:pt x="2" y="136"/>
                  </a:lnTo>
                  <a:lnTo>
                    <a:pt x="2" y="136"/>
                  </a:lnTo>
                  <a:lnTo>
                    <a:pt x="2" y="136"/>
                  </a:lnTo>
                  <a:lnTo>
                    <a:pt x="1" y="136"/>
                  </a:lnTo>
                  <a:lnTo>
                    <a:pt x="1" y="137"/>
                  </a:lnTo>
                  <a:lnTo>
                    <a:pt x="1" y="137"/>
                  </a:lnTo>
                  <a:lnTo>
                    <a:pt x="1" y="137"/>
                  </a:lnTo>
                  <a:lnTo>
                    <a:pt x="1" y="137"/>
                  </a:lnTo>
                  <a:lnTo>
                    <a:pt x="1" y="136"/>
                  </a:lnTo>
                  <a:lnTo>
                    <a:pt x="0" y="137"/>
                  </a:lnTo>
                  <a:lnTo>
                    <a:pt x="0" y="137"/>
                  </a:lnTo>
                  <a:lnTo>
                    <a:pt x="0" y="140"/>
                  </a:lnTo>
                  <a:lnTo>
                    <a:pt x="0" y="140"/>
                  </a:lnTo>
                  <a:lnTo>
                    <a:pt x="0" y="141"/>
                  </a:lnTo>
                  <a:lnTo>
                    <a:pt x="0" y="141"/>
                  </a:lnTo>
                  <a:lnTo>
                    <a:pt x="0" y="141"/>
                  </a:lnTo>
                  <a:lnTo>
                    <a:pt x="1" y="140"/>
                  </a:lnTo>
                  <a:lnTo>
                    <a:pt x="1" y="140"/>
                  </a:lnTo>
                  <a:lnTo>
                    <a:pt x="1" y="139"/>
                  </a:lnTo>
                  <a:lnTo>
                    <a:pt x="1" y="139"/>
                  </a:lnTo>
                  <a:lnTo>
                    <a:pt x="1" y="139"/>
                  </a:lnTo>
                  <a:lnTo>
                    <a:pt x="2" y="139"/>
                  </a:lnTo>
                  <a:lnTo>
                    <a:pt x="2" y="139"/>
                  </a:lnTo>
                  <a:lnTo>
                    <a:pt x="2" y="140"/>
                  </a:lnTo>
                  <a:lnTo>
                    <a:pt x="2" y="140"/>
                  </a:lnTo>
                  <a:lnTo>
                    <a:pt x="2" y="140"/>
                  </a:lnTo>
                  <a:lnTo>
                    <a:pt x="2" y="140"/>
                  </a:lnTo>
                  <a:lnTo>
                    <a:pt x="2" y="140"/>
                  </a:lnTo>
                  <a:lnTo>
                    <a:pt x="3" y="140"/>
                  </a:lnTo>
                  <a:lnTo>
                    <a:pt x="3" y="140"/>
                  </a:lnTo>
                  <a:lnTo>
                    <a:pt x="3" y="141"/>
                  </a:lnTo>
                  <a:lnTo>
                    <a:pt x="5" y="141"/>
                  </a:lnTo>
                  <a:lnTo>
                    <a:pt x="5" y="142"/>
                  </a:lnTo>
                  <a:lnTo>
                    <a:pt x="5" y="142"/>
                  </a:lnTo>
                  <a:lnTo>
                    <a:pt x="5" y="143"/>
                  </a:lnTo>
                  <a:lnTo>
                    <a:pt x="6" y="143"/>
                  </a:lnTo>
                  <a:lnTo>
                    <a:pt x="6" y="143"/>
                  </a:lnTo>
                  <a:lnTo>
                    <a:pt x="6" y="143"/>
                  </a:lnTo>
                  <a:lnTo>
                    <a:pt x="6" y="144"/>
                  </a:lnTo>
                  <a:lnTo>
                    <a:pt x="7" y="144"/>
                  </a:lnTo>
                  <a:lnTo>
                    <a:pt x="8" y="146"/>
                  </a:lnTo>
                  <a:lnTo>
                    <a:pt x="8" y="146"/>
                  </a:lnTo>
                  <a:lnTo>
                    <a:pt x="9" y="146"/>
                  </a:lnTo>
                  <a:lnTo>
                    <a:pt x="9" y="145"/>
                  </a:lnTo>
                  <a:lnTo>
                    <a:pt x="9" y="144"/>
                  </a:lnTo>
                  <a:lnTo>
                    <a:pt x="9" y="144"/>
                  </a:lnTo>
                  <a:lnTo>
                    <a:pt x="9" y="144"/>
                  </a:lnTo>
                  <a:lnTo>
                    <a:pt x="10" y="144"/>
                  </a:lnTo>
                  <a:lnTo>
                    <a:pt x="9" y="144"/>
                  </a:lnTo>
                  <a:lnTo>
                    <a:pt x="9" y="144"/>
                  </a:lnTo>
                  <a:lnTo>
                    <a:pt x="9" y="145"/>
                  </a:lnTo>
                  <a:lnTo>
                    <a:pt x="9" y="145"/>
                  </a:lnTo>
                  <a:lnTo>
                    <a:pt x="10" y="145"/>
                  </a:lnTo>
                  <a:lnTo>
                    <a:pt x="10" y="145"/>
                  </a:lnTo>
                  <a:lnTo>
                    <a:pt x="10" y="145"/>
                  </a:lnTo>
                  <a:lnTo>
                    <a:pt x="10" y="145"/>
                  </a:lnTo>
                  <a:lnTo>
                    <a:pt x="10" y="144"/>
                  </a:lnTo>
                  <a:lnTo>
                    <a:pt x="10" y="145"/>
                  </a:lnTo>
                  <a:lnTo>
                    <a:pt x="10" y="145"/>
                  </a:lnTo>
                  <a:lnTo>
                    <a:pt x="10" y="146"/>
                  </a:lnTo>
                  <a:lnTo>
                    <a:pt x="10" y="146"/>
                  </a:lnTo>
                  <a:lnTo>
                    <a:pt x="10" y="146"/>
                  </a:lnTo>
                  <a:lnTo>
                    <a:pt x="10" y="146"/>
                  </a:lnTo>
                  <a:lnTo>
                    <a:pt x="10" y="146"/>
                  </a:lnTo>
                  <a:lnTo>
                    <a:pt x="11" y="146"/>
                  </a:lnTo>
                  <a:lnTo>
                    <a:pt x="11" y="146"/>
                  </a:lnTo>
                  <a:lnTo>
                    <a:pt x="11" y="145"/>
                  </a:lnTo>
                  <a:lnTo>
                    <a:pt x="11" y="144"/>
                  </a:lnTo>
                  <a:lnTo>
                    <a:pt x="11" y="144"/>
                  </a:lnTo>
                  <a:lnTo>
                    <a:pt x="11" y="14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4" name="Freeform 4212"/>
            <p:cNvSpPr>
              <a:spLocks/>
            </p:cNvSpPr>
            <p:nvPr/>
          </p:nvSpPr>
          <p:spPr bwMode="auto">
            <a:xfrm>
              <a:off x="5830" y="1956"/>
              <a:ext cx="4" cy="19"/>
            </a:xfrm>
            <a:custGeom>
              <a:avLst/>
              <a:gdLst/>
              <a:ahLst/>
              <a:cxnLst>
                <a:cxn ang="0">
                  <a:pos x="0" y="3"/>
                </a:cxn>
                <a:cxn ang="0">
                  <a:pos x="1" y="3"/>
                </a:cxn>
                <a:cxn ang="0">
                  <a:pos x="1" y="3"/>
                </a:cxn>
                <a:cxn ang="0">
                  <a:pos x="2" y="2"/>
                </a:cxn>
                <a:cxn ang="0">
                  <a:pos x="2" y="2"/>
                </a:cxn>
                <a:cxn ang="0">
                  <a:pos x="2" y="3"/>
                </a:cxn>
                <a:cxn ang="0">
                  <a:pos x="4" y="3"/>
                </a:cxn>
                <a:cxn ang="0">
                  <a:pos x="4" y="2"/>
                </a:cxn>
                <a:cxn ang="0">
                  <a:pos x="4" y="2"/>
                </a:cxn>
                <a:cxn ang="0">
                  <a:pos x="5" y="2"/>
                </a:cxn>
                <a:cxn ang="0">
                  <a:pos x="5" y="2"/>
                </a:cxn>
                <a:cxn ang="0">
                  <a:pos x="5" y="2"/>
                </a:cxn>
                <a:cxn ang="0">
                  <a:pos x="6" y="3"/>
                </a:cxn>
                <a:cxn ang="0">
                  <a:pos x="7" y="2"/>
                </a:cxn>
                <a:cxn ang="0">
                  <a:pos x="8" y="3"/>
                </a:cxn>
                <a:cxn ang="0">
                  <a:pos x="9" y="3"/>
                </a:cxn>
                <a:cxn ang="0">
                  <a:pos x="9" y="2"/>
                </a:cxn>
                <a:cxn ang="0">
                  <a:pos x="9" y="2"/>
                </a:cxn>
                <a:cxn ang="0">
                  <a:pos x="10" y="2"/>
                </a:cxn>
                <a:cxn ang="0">
                  <a:pos x="10" y="2"/>
                </a:cxn>
                <a:cxn ang="0">
                  <a:pos x="10" y="2"/>
                </a:cxn>
                <a:cxn ang="0">
                  <a:pos x="10" y="2"/>
                </a:cxn>
                <a:cxn ang="0">
                  <a:pos x="11" y="1"/>
                </a:cxn>
                <a:cxn ang="0">
                  <a:pos x="13" y="1"/>
                </a:cxn>
                <a:cxn ang="0">
                  <a:pos x="14" y="1"/>
                </a:cxn>
                <a:cxn ang="0">
                  <a:pos x="16" y="2"/>
                </a:cxn>
                <a:cxn ang="0">
                  <a:pos x="17" y="2"/>
                </a:cxn>
                <a:cxn ang="0">
                  <a:pos x="18" y="6"/>
                </a:cxn>
                <a:cxn ang="0">
                  <a:pos x="20" y="10"/>
                </a:cxn>
                <a:cxn ang="0">
                  <a:pos x="20" y="11"/>
                </a:cxn>
                <a:cxn ang="0">
                  <a:pos x="22" y="13"/>
                </a:cxn>
                <a:cxn ang="0">
                  <a:pos x="22" y="16"/>
                </a:cxn>
                <a:cxn ang="0">
                  <a:pos x="22" y="18"/>
                </a:cxn>
                <a:cxn ang="0">
                  <a:pos x="23" y="21"/>
                </a:cxn>
                <a:cxn ang="0">
                  <a:pos x="23" y="22"/>
                </a:cxn>
                <a:cxn ang="0">
                  <a:pos x="23" y="23"/>
                </a:cxn>
                <a:cxn ang="0">
                  <a:pos x="23" y="27"/>
                </a:cxn>
                <a:cxn ang="0">
                  <a:pos x="23" y="29"/>
                </a:cxn>
                <a:cxn ang="0">
                  <a:pos x="23" y="29"/>
                </a:cxn>
                <a:cxn ang="0">
                  <a:pos x="23" y="30"/>
                </a:cxn>
                <a:cxn ang="0">
                  <a:pos x="23" y="31"/>
                </a:cxn>
                <a:cxn ang="0">
                  <a:pos x="22" y="32"/>
                </a:cxn>
                <a:cxn ang="0">
                  <a:pos x="22" y="35"/>
                </a:cxn>
                <a:cxn ang="0">
                  <a:pos x="22" y="35"/>
                </a:cxn>
                <a:cxn ang="0">
                  <a:pos x="22" y="37"/>
                </a:cxn>
                <a:cxn ang="0">
                  <a:pos x="19" y="46"/>
                </a:cxn>
                <a:cxn ang="0">
                  <a:pos x="19" y="47"/>
                </a:cxn>
                <a:cxn ang="0">
                  <a:pos x="18" y="51"/>
                </a:cxn>
                <a:cxn ang="0">
                  <a:pos x="18" y="53"/>
                </a:cxn>
                <a:cxn ang="0">
                  <a:pos x="17" y="55"/>
                </a:cxn>
                <a:cxn ang="0">
                  <a:pos x="17" y="56"/>
                </a:cxn>
                <a:cxn ang="0">
                  <a:pos x="16" y="57"/>
                </a:cxn>
                <a:cxn ang="0">
                  <a:pos x="16" y="57"/>
                </a:cxn>
                <a:cxn ang="0">
                  <a:pos x="16" y="58"/>
                </a:cxn>
              </a:cxnLst>
              <a:rect l="0" t="0" r="r" b="b"/>
              <a:pathLst>
                <a:path w="23" h="58">
                  <a:moveTo>
                    <a:pt x="0" y="2"/>
                  </a:moveTo>
                  <a:lnTo>
                    <a:pt x="0" y="3"/>
                  </a:lnTo>
                  <a:lnTo>
                    <a:pt x="0" y="3"/>
                  </a:lnTo>
                  <a:lnTo>
                    <a:pt x="1" y="3"/>
                  </a:lnTo>
                  <a:lnTo>
                    <a:pt x="1" y="3"/>
                  </a:lnTo>
                  <a:lnTo>
                    <a:pt x="1" y="3"/>
                  </a:lnTo>
                  <a:lnTo>
                    <a:pt x="1" y="3"/>
                  </a:lnTo>
                  <a:lnTo>
                    <a:pt x="2" y="2"/>
                  </a:lnTo>
                  <a:lnTo>
                    <a:pt x="2" y="2"/>
                  </a:lnTo>
                  <a:lnTo>
                    <a:pt x="2" y="2"/>
                  </a:lnTo>
                  <a:lnTo>
                    <a:pt x="2" y="2"/>
                  </a:lnTo>
                  <a:lnTo>
                    <a:pt x="2" y="3"/>
                  </a:lnTo>
                  <a:lnTo>
                    <a:pt x="2" y="3"/>
                  </a:lnTo>
                  <a:lnTo>
                    <a:pt x="4" y="3"/>
                  </a:lnTo>
                  <a:lnTo>
                    <a:pt x="4" y="3"/>
                  </a:lnTo>
                  <a:lnTo>
                    <a:pt x="4" y="2"/>
                  </a:lnTo>
                  <a:lnTo>
                    <a:pt x="4" y="2"/>
                  </a:lnTo>
                  <a:lnTo>
                    <a:pt x="4" y="2"/>
                  </a:lnTo>
                  <a:lnTo>
                    <a:pt x="4" y="2"/>
                  </a:lnTo>
                  <a:lnTo>
                    <a:pt x="5" y="2"/>
                  </a:lnTo>
                  <a:lnTo>
                    <a:pt x="5" y="2"/>
                  </a:lnTo>
                  <a:lnTo>
                    <a:pt x="5" y="2"/>
                  </a:lnTo>
                  <a:lnTo>
                    <a:pt x="5" y="2"/>
                  </a:lnTo>
                  <a:lnTo>
                    <a:pt x="5" y="2"/>
                  </a:lnTo>
                  <a:lnTo>
                    <a:pt x="6" y="2"/>
                  </a:lnTo>
                  <a:lnTo>
                    <a:pt x="6" y="3"/>
                  </a:lnTo>
                  <a:lnTo>
                    <a:pt x="6" y="2"/>
                  </a:lnTo>
                  <a:lnTo>
                    <a:pt x="7" y="2"/>
                  </a:lnTo>
                  <a:lnTo>
                    <a:pt x="7" y="2"/>
                  </a:lnTo>
                  <a:lnTo>
                    <a:pt x="8" y="3"/>
                  </a:lnTo>
                  <a:lnTo>
                    <a:pt x="8" y="3"/>
                  </a:lnTo>
                  <a:lnTo>
                    <a:pt x="9" y="3"/>
                  </a:lnTo>
                  <a:lnTo>
                    <a:pt x="9" y="3"/>
                  </a:lnTo>
                  <a:lnTo>
                    <a:pt x="9" y="2"/>
                  </a:lnTo>
                  <a:lnTo>
                    <a:pt x="9" y="2"/>
                  </a:lnTo>
                  <a:lnTo>
                    <a:pt x="9" y="2"/>
                  </a:lnTo>
                  <a:lnTo>
                    <a:pt x="10" y="2"/>
                  </a:lnTo>
                  <a:lnTo>
                    <a:pt x="10" y="2"/>
                  </a:lnTo>
                  <a:lnTo>
                    <a:pt x="10" y="2"/>
                  </a:lnTo>
                  <a:lnTo>
                    <a:pt x="10" y="2"/>
                  </a:lnTo>
                  <a:lnTo>
                    <a:pt x="10" y="2"/>
                  </a:lnTo>
                  <a:lnTo>
                    <a:pt x="10" y="2"/>
                  </a:lnTo>
                  <a:lnTo>
                    <a:pt x="10" y="2"/>
                  </a:lnTo>
                  <a:lnTo>
                    <a:pt x="10" y="2"/>
                  </a:lnTo>
                  <a:lnTo>
                    <a:pt x="11" y="2"/>
                  </a:lnTo>
                  <a:lnTo>
                    <a:pt x="11" y="1"/>
                  </a:lnTo>
                  <a:lnTo>
                    <a:pt x="13" y="0"/>
                  </a:lnTo>
                  <a:lnTo>
                    <a:pt x="13" y="1"/>
                  </a:lnTo>
                  <a:lnTo>
                    <a:pt x="14" y="1"/>
                  </a:lnTo>
                  <a:lnTo>
                    <a:pt x="14" y="1"/>
                  </a:lnTo>
                  <a:lnTo>
                    <a:pt x="15" y="1"/>
                  </a:lnTo>
                  <a:lnTo>
                    <a:pt x="16" y="2"/>
                  </a:lnTo>
                  <a:lnTo>
                    <a:pt x="16" y="2"/>
                  </a:lnTo>
                  <a:lnTo>
                    <a:pt x="17" y="2"/>
                  </a:lnTo>
                  <a:lnTo>
                    <a:pt x="18" y="5"/>
                  </a:lnTo>
                  <a:lnTo>
                    <a:pt x="18" y="6"/>
                  </a:lnTo>
                  <a:lnTo>
                    <a:pt x="19" y="7"/>
                  </a:lnTo>
                  <a:lnTo>
                    <a:pt x="20" y="10"/>
                  </a:lnTo>
                  <a:lnTo>
                    <a:pt x="20" y="11"/>
                  </a:lnTo>
                  <a:lnTo>
                    <a:pt x="20" y="11"/>
                  </a:lnTo>
                  <a:lnTo>
                    <a:pt x="20" y="12"/>
                  </a:lnTo>
                  <a:lnTo>
                    <a:pt x="22" y="13"/>
                  </a:lnTo>
                  <a:lnTo>
                    <a:pt x="22" y="15"/>
                  </a:lnTo>
                  <a:lnTo>
                    <a:pt x="22" y="16"/>
                  </a:lnTo>
                  <a:lnTo>
                    <a:pt x="22" y="17"/>
                  </a:lnTo>
                  <a:lnTo>
                    <a:pt x="22" y="18"/>
                  </a:lnTo>
                  <a:lnTo>
                    <a:pt x="22" y="20"/>
                  </a:lnTo>
                  <a:lnTo>
                    <a:pt x="23" y="21"/>
                  </a:lnTo>
                  <a:lnTo>
                    <a:pt x="23" y="22"/>
                  </a:lnTo>
                  <a:lnTo>
                    <a:pt x="23" y="22"/>
                  </a:lnTo>
                  <a:lnTo>
                    <a:pt x="23" y="23"/>
                  </a:lnTo>
                  <a:lnTo>
                    <a:pt x="23" y="23"/>
                  </a:lnTo>
                  <a:lnTo>
                    <a:pt x="23" y="27"/>
                  </a:lnTo>
                  <a:lnTo>
                    <a:pt x="23" y="27"/>
                  </a:lnTo>
                  <a:lnTo>
                    <a:pt x="23" y="28"/>
                  </a:lnTo>
                  <a:lnTo>
                    <a:pt x="23" y="29"/>
                  </a:lnTo>
                  <a:lnTo>
                    <a:pt x="23" y="29"/>
                  </a:lnTo>
                  <a:lnTo>
                    <a:pt x="23" y="29"/>
                  </a:lnTo>
                  <a:lnTo>
                    <a:pt x="23" y="30"/>
                  </a:lnTo>
                  <a:lnTo>
                    <a:pt x="23" y="30"/>
                  </a:lnTo>
                  <a:lnTo>
                    <a:pt x="23" y="31"/>
                  </a:lnTo>
                  <a:lnTo>
                    <a:pt x="23" y="31"/>
                  </a:lnTo>
                  <a:lnTo>
                    <a:pt x="23" y="32"/>
                  </a:lnTo>
                  <a:lnTo>
                    <a:pt x="22" y="32"/>
                  </a:lnTo>
                  <a:lnTo>
                    <a:pt x="22" y="33"/>
                  </a:lnTo>
                  <a:lnTo>
                    <a:pt x="22" y="35"/>
                  </a:lnTo>
                  <a:lnTo>
                    <a:pt x="22" y="35"/>
                  </a:lnTo>
                  <a:lnTo>
                    <a:pt x="22" y="35"/>
                  </a:lnTo>
                  <a:lnTo>
                    <a:pt x="22" y="36"/>
                  </a:lnTo>
                  <a:lnTo>
                    <a:pt x="22" y="37"/>
                  </a:lnTo>
                  <a:lnTo>
                    <a:pt x="20" y="43"/>
                  </a:lnTo>
                  <a:lnTo>
                    <a:pt x="19" y="46"/>
                  </a:lnTo>
                  <a:lnTo>
                    <a:pt x="19" y="46"/>
                  </a:lnTo>
                  <a:lnTo>
                    <a:pt x="19" y="47"/>
                  </a:lnTo>
                  <a:lnTo>
                    <a:pt x="19" y="47"/>
                  </a:lnTo>
                  <a:lnTo>
                    <a:pt x="18" y="51"/>
                  </a:lnTo>
                  <a:lnTo>
                    <a:pt x="18" y="52"/>
                  </a:lnTo>
                  <a:lnTo>
                    <a:pt x="18" y="53"/>
                  </a:lnTo>
                  <a:lnTo>
                    <a:pt x="17" y="54"/>
                  </a:lnTo>
                  <a:lnTo>
                    <a:pt x="17" y="55"/>
                  </a:lnTo>
                  <a:lnTo>
                    <a:pt x="17" y="55"/>
                  </a:lnTo>
                  <a:lnTo>
                    <a:pt x="17" y="56"/>
                  </a:lnTo>
                  <a:lnTo>
                    <a:pt x="17" y="57"/>
                  </a:lnTo>
                  <a:lnTo>
                    <a:pt x="16" y="57"/>
                  </a:lnTo>
                  <a:lnTo>
                    <a:pt x="16" y="57"/>
                  </a:lnTo>
                  <a:lnTo>
                    <a:pt x="16" y="57"/>
                  </a:lnTo>
                  <a:lnTo>
                    <a:pt x="16" y="58"/>
                  </a:lnTo>
                  <a:lnTo>
                    <a:pt x="16" y="58"/>
                  </a:lnTo>
                  <a:lnTo>
                    <a:pt x="16" y="5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5" name="Line 4213"/>
            <p:cNvSpPr>
              <a:spLocks noChangeShapeType="1"/>
            </p:cNvSpPr>
            <p:nvPr/>
          </p:nvSpPr>
          <p:spPr bwMode="auto">
            <a:xfrm flipV="1">
              <a:off x="5832" y="206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6" name="Freeform 4214"/>
            <p:cNvSpPr>
              <a:spLocks/>
            </p:cNvSpPr>
            <p:nvPr/>
          </p:nvSpPr>
          <p:spPr bwMode="auto">
            <a:xfrm>
              <a:off x="5825" y="2065"/>
              <a:ext cx="1" cy="1"/>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7" name="Freeform 4215"/>
            <p:cNvSpPr>
              <a:spLocks/>
            </p:cNvSpPr>
            <p:nvPr/>
          </p:nvSpPr>
          <p:spPr bwMode="auto">
            <a:xfrm>
              <a:off x="5825" y="2067"/>
              <a:ext cx="1" cy="1"/>
            </a:xfrm>
            <a:custGeom>
              <a:avLst/>
              <a:gdLst/>
              <a:ahLst/>
              <a:cxnLst>
                <a:cxn ang="0">
                  <a:pos x="0" y="1"/>
                </a:cxn>
                <a:cxn ang="0">
                  <a:pos x="0" y="1"/>
                </a:cxn>
                <a:cxn ang="0">
                  <a:pos x="0" y="0"/>
                </a:cxn>
                <a:cxn ang="0">
                  <a:pos x="1" y="0"/>
                </a:cxn>
                <a:cxn ang="0">
                  <a:pos x="1" y="0"/>
                </a:cxn>
                <a:cxn ang="0">
                  <a:pos x="1" y="0"/>
                </a:cxn>
                <a:cxn ang="0">
                  <a:pos x="1" y="1"/>
                </a:cxn>
                <a:cxn ang="0">
                  <a:pos x="0" y="1"/>
                </a:cxn>
              </a:cxnLst>
              <a:rect l="0" t="0" r="r" b="b"/>
              <a:pathLst>
                <a:path w="1" h="1">
                  <a:moveTo>
                    <a:pt x="0" y="1"/>
                  </a:moveTo>
                  <a:lnTo>
                    <a:pt x="0" y="1"/>
                  </a:lnTo>
                  <a:lnTo>
                    <a:pt x="0" y="0"/>
                  </a:lnTo>
                  <a:lnTo>
                    <a:pt x="1" y="0"/>
                  </a:lnTo>
                  <a:lnTo>
                    <a:pt x="1"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8" name="Freeform 4216"/>
            <p:cNvSpPr>
              <a:spLocks/>
            </p:cNvSpPr>
            <p:nvPr/>
          </p:nvSpPr>
          <p:spPr bwMode="auto">
            <a:xfrm>
              <a:off x="5826" y="2068"/>
              <a:ext cx="1" cy="2"/>
            </a:xfrm>
            <a:custGeom>
              <a:avLst/>
              <a:gdLst/>
              <a:ahLst/>
              <a:cxnLst>
                <a:cxn ang="0">
                  <a:pos x="0" y="1"/>
                </a:cxn>
                <a:cxn ang="0">
                  <a:pos x="0" y="1"/>
                </a:cxn>
                <a:cxn ang="0">
                  <a:pos x="0" y="0"/>
                </a:cxn>
                <a:cxn ang="0">
                  <a:pos x="0" y="0"/>
                </a:cxn>
                <a:cxn ang="0">
                  <a:pos x="0" y="0"/>
                </a:cxn>
                <a:cxn ang="0">
                  <a:pos x="1" y="1"/>
                </a:cxn>
                <a:cxn ang="0">
                  <a:pos x="0" y="1"/>
                </a:cxn>
                <a:cxn ang="0">
                  <a:pos x="0" y="1"/>
                </a:cxn>
              </a:cxnLst>
              <a:rect l="0" t="0" r="r" b="b"/>
              <a:pathLst>
                <a:path w="1" h="1">
                  <a:moveTo>
                    <a:pt x="0" y="1"/>
                  </a:moveTo>
                  <a:lnTo>
                    <a:pt x="0" y="1"/>
                  </a:lnTo>
                  <a:lnTo>
                    <a:pt x="0" y="0"/>
                  </a:lnTo>
                  <a:lnTo>
                    <a:pt x="0" y="0"/>
                  </a:lnTo>
                  <a:lnTo>
                    <a:pt x="0" y="0"/>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49" name="Freeform 4217"/>
            <p:cNvSpPr>
              <a:spLocks/>
            </p:cNvSpPr>
            <p:nvPr/>
          </p:nvSpPr>
          <p:spPr bwMode="auto">
            <a:xfrm>
              <a:off x="5826" y="2068"/>
              <a:ext cx="1" cy="2"/>
            </a:xfrm>
            <a:custGeom>
              <a:avLst/>
              <a:gdLst/>
              <a:ahLst/>
              <a:cxnLst>
                <a:cxn ang="0">
                  <a:pos x="0" y="1"/>
                </a:cxn>
                <a:cxn ang="0">
                  <a:pos x="0" y="0"/>
                </a:cxn>
                <a:cxn ang="0">
                  <a:pos x="0" y="0"/>
                </a:cxn>
                <a:cxn ang="0">
                  <a:pos x="1" y="0"/>
                </a:cxn>
                <a:cxn ang="0">
                  <a:pos x="1" y="0"/>
                </a:cxn>
                <a:cxn ang="0">
                  <a:pos x="1" y="1"/>
                </a:cxn>
                <a:cxn ang="0">
                  <a:pos x="0" y="1"/>
                </a:cxn>
              </a:cxnLst>
              <a:rect l="0" t="0" r="r" b="b"/>
              <a:pathLst>
                <a:path w="1" h="1">
                  <a:moveTo>
                    <a:pt x="0" y="1"/>
                  </a:moveTo>
                  <a:lnTo>
                    <a:pt x="0" y="0"/>
                  </a:lnTo>
                  <a:lnTo>
                    <a:pt x="0" y="0"/>
                  </a:lnTo>
                  <a:lnTo>
                    <a:pt x="1"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0" name="Freeform 4218"/>
            <p:cNvSpPr>
              <a:spLocks/>
            </p:cNvSpPr>
            <p:nvPr/>
          </p:nvSpPr>
          <p:spPr bwMode="auto">
            <a:xfrm>
              <a:off x="5825" y="2071"/>
              <a:ext cx="1" cy="1"/>
            </a:xfrm>
            <a:custGeom>
              <a:avLst/>
              <a:gdLst/>
              <a:ahLst/>
              <a:cxnLst>
                <a:cxn ang="0">
                  <a:pos x="0" y="2"/>
                </a:cxn>
                <a:cxn ang="0">
                  <a:pos x="0" y="1"/>
                </a:cxn>
                <a:cxn ang="0">
                  <a:pos x="0" y="1"/>
                </a:cxn>
                <a:cxn ang="0">
                  <a:pos x="0" y="1"/>
                </a:cxn>
                <a:cxn ang="0">
                  <a:pos x="0" y="0"/>
                </a:cxn>
                <a:cxn ang="0">
                  <a:pos x="0" y="0"/>
                </a:cxn>
                <a:cxn ang="0">
                  <a:pos x="0" y="0"/>
                </a:cxn>
                <a:cxn ang="0">
                  <a:pos x="0" y="2"/>
                </a:cxn>
                <a:cxn ang="0">
                  <a:pos x="0" y="2"/>
                </a:cxn>
              </a:cxnLst>
              <a:rect l="0" t="0" r="r" b="b"/>
              <a:pathLst>
                <a:path h="2">
                  <a:moveTo>
                    <a:pt x="0" y="2"/>
                  </a:moveTo>
                  <a:lnTo>
                    <a:pt x="0" y="1"/>
                  </a:lnTo>
                  <a:lnTo>
                    <a:pt x="0" y="1"/>
                  </a:lnTo>
                  <a:lnTo>
                    <a:pt x="0" y="1"/>
                  </a:lnTo>
                  <a:lnTo>
                    <a:pt x="0" y="0"/>
                  </a:lnTo>
                  <a:lnTo>
                    <a:pt x="0" y="0"/>
                  </a:lnTo>
                  <a:lnTo>
                    <a:pt x="0" y="0"/>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1" name="Freeform 4219"/>
            <p:cNvSpPr>
              <a:spLocks/>
            </p:cNvSpPr>
            <p:nvPr/>
          </p:nvSpPr>
          <p:spPr bwMode="auto">
            <a:xfrm>
              <a:off x="5826" y="2071"/>
              <a:ext cx="1" cy="1"/>
            </a:xfrm>
            <a:custGeom>
              <a:avLst/>
              <a:gdLst/>
              <a:ahLst/>
              <a:cxnLst>
                <a:cxn ang="0">
                  <a:pos x="0" y="3"/>
                </a:cxn>
                <a:cxn ang="0">
                  <a:pos x="0" y="1"/>
                </a:cxn>
                <a:cxn ang="0">
                  <a:pos x="0" y="1"/>
                </a:cxn>
                <a:cxn ang="0">
                  <a:pos x="0" y="0"/>
                </a:cxn>
                <a:cxn ang="0">
                  <a:pos x="0" y="1"/>
                </a:cxn>
                <a:cxn ang="0">
                  <a:pos x="0" y="2"/>
                </a:cxn>
                <a:cxn ang="0">
                  <a:pos x="0" y="3"/>
                </a:cxn>
                <a:cxn ang="0">
                  <a:pos x="0" y="3"/>
                </a:cxn>
                <a:cxn ang="0">
                  <a:pos x="0" y="3"/>
                </a:cxn>
              </a:cxnLst>
              <a:rect l="0" t="0" r="r" b="b"/>
              <a:pathLst>
                <a:path h="3">
                  <a:moveTo>
                    <a:pt x="0" y="3"/>
                  </a:moveTo>
                  <a:lnTo>
                    <a:pt x="0" y="1"/>
                  </a:lnTo>
                  <a:lnTo>
                    <a:pt x="0" y="1"/>
                  </a:lnTo>
                  <a:lnTo>
                    <a:pt x="0" y="0"/>
                  </a:lnTo>
                  <a:lnTo>
                    <a:pt x="0" y="1"/>
                  </a:lnTo>
                  <a:lnTo>
                    <a:pt x="0" y="2"/>
                  </a:lnTo>
                  <a:lnTo>
                    <a:pt x="0" y="3"/>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2" name="Freeform 4220"/>
            <p:cNvSpPr>
              <a:spLocks/>
            </p:cNvSpPr>
            <p:nvPr/>
          </p:nvSpPr>
          <p:spPr bwMode="auto">
            <a:xfrm>
              <a:off x="5826" y="2072"/>
              <a:ext cx="1" cy="0"/>
            </a:xfrm>
            <a:custGeom>
              <a:avLst/>
              <a:gdLst/>
              <a:ahLst/>
              <a:cxnLst>
                <a:cxn ang="0">
                  <a:pos x="0" y="1"/>
                </a:cxn>
                <a:cxn ang="0">
                  <a:pos x="0" y="1"/>
                </a:cxn>
                <a:cxn ang="0">
                  <a:pos x="0" y="1"/>
                </a:cxn>
                <a:cxn ang="0">
                  <a:pos x="0" y="0"/>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3" name="Freeform 4221"/>
            <p:cNvSpPr>
              <a:spLocks/>
            </p:cNvSpPr>
            <p:nvPr/>
          </p:nvSpPr>
          <p:spPr bwMode="auto">
            <a:xfrm>
              <a:off x="5826" y="2072"/>
              <a:ext cx="1" cy="1"/>
            </a:xfrm>
            <a:custGeom>
              <a:avLst/>
              <a:gdLst/>
              <a:ahLst/>
              <a:cxnLst>
                <a:cxn ang="0">
                  <a:pos x="1" y="3"/>
                </a:cxn>
                <a:cxn ang="0">
                  <a:pos x="1" y="3"/>
                </a:cxn>
                <a:cxn ang="0">
                  <a:pos x="1" y="1"/>
                </a:cxn>
                <a:cxn ang="0">
                  <a:pos x="0" y="1"/>
                </a:cxn>
                <a:cxn ang="0">
                  <a:pos x="0" y="1"/>
                </a:cxn>
                <a:cxn ang="0">
                  <a:pos x="0" y="0"/>
                </a:cxn>
                <a:cxn ang="0">
                  <a:pos x="0" y="0"/>
                </a:cxn>
                <a:cxn ang="0">
                  <a:pos x="0" y="0"/>
                </a:cxn>
                <a:cxn ang="0">
                  <a:pos x="0" y="0"/>
                </a:cxn>
                <a:cxn ang="0">
                  <a:pos x="0" y="1"/>
                </a:cxn>
                <a:cxn ang="0">
                  <a:pos x="0" y="1"/>
                </a:cxn>
                <a:cxn ang="0">
                  <a:pos x="0" y="3"/>
                </a:cxn>
                <a:cxn ang="0">
                  <a:pos x="0" y="3"/>
                </a:cxn>
                <a:cxn ang="0">
                  <a:pos x="1" y="3"/>
                </a:cxn>
              </a:cxnLst>
              <a:rect l="0" t="0" r="r" b="b"/>
              <a:pathLst>
                <a:path w="1" h="3">
                  <a:moveTo>
                    <a:pt x="1" y="3"/>
                  </a:moveTo>
                  <a:lnTo>
                    <a:pt x="1" y="3"/>
                  </a:lnTo>
                  <a:lnTo>
                    <a:pt x="1" y="1"/>
                  </a:lnTo>
                  <a:lnTo>
                    <a:pt x="0" y="1"/>
                  </a:lnTo>
                  <a:lnTo>
                    <a:pt x="0" y="1"/>
                  </a:lnTo>
                  <a:lnTo>
                    <a:pt x="0" y="0"/>
                  </a:lnTo>
                  <a:lnTo>
                    <a:pt x="0" y="0"/>
                  </a:lnTo>
                  <a:lnTo>
                    <a:pt x="0" y="0"/>
                  </a:lnTo>
                  <a:lnTo>
                    <a:pt x="0" y="0"/>
                  </a:lnTo>
                  <a:lnTo>
                    <a:pt x="0" y="1"/>
                  </a:lnTo>
                  <a:lnTo>
                    <a:pt x="0" y="1"/>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4" name="Freeform 4222"/>
            <p:cNvSpPr>
              <a:spLocks/>
            </p:cNvSpPr>
            <p:nvPr/>
          </p:nvSpPr>
          <p:spPr bwMode="auto">
            <a:xfrm>
              <a:off x="5825" y="2073"/>
              <a:ext cx="1" cy="1"/>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5" name="Freeform 4223"/>
            <p:cNvSpPr>
              <a:spLocks/>
            </p:cNvSpPr>
            <p:nvPr/>
          </p:nvSpPr>
          <p:spPr bwMode="auto">
            <a:xfrm>
              <a:off x="5826" y="2077"/>
              <a:ext cx="1" cy="1"/>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6" name="Freeform 4224"/>
            <p:cNvSpPr>
              <a:spLocks/>
            </p:cNvSpPr>
            <p:nvPr/>
          </p:nvSpPr>
          <p:spPr bwMode="auto">
            <a:xfrm>
              <a:off x="5826" y="2057"/>
              <a:ext cx="6" cy="35"/>
            </a:xfrm>
            <a:custGeom>
              <a:avLst/>
              <a:gdLst/>
              <a:ahLst/>
              <a:cxnLst>
                <a:cxn ang="0">
                  <a:pos x="28" y="22"/>
                </a:cxn>
                <a:cxn ang="0">
                  <a:pos x="27" y="17"/>
                </a:cxn>
                <a:cxn ang="0">
                  <a:pos x="29" y="13"/>
                </a:cxn>
                <a:cxn ang="0">
                  <a:pos x="28" y="12"/>
                </a:cxn>
                <a:cxn ang="0">
                  <a:pos x="27" y="10"/>
                </a:cxn>
                <a:cxn ang="0">
                  <a:pos x="27" y="7"/>
                </a:cxn>
                <a:cxn ang="0">
                  <a:pos x="26" y="6"/>
                </a:cxn>
                <a:cxn ang="0">
                  <a:pos x="25" y="7"/>
                </a:cxn>
                <a:cxn ang="0">
                  <a:pos x="23" y="5"/>
                </a:cxn>
                <a:cxn ang="0">
                  <a:pos x="21" y="5"/>
                </a:cxn>
                <a:cxn ang="0">
                  <a:pos x="18" y="6"/>
                </a:cxn>
                <a:cxn ang="0">
                  <a:pos x="16" y="5"/>
                </a:cxn>
                <a:cxn ang="0">
                  <a:pos x="14" y="3"/>
                </a:cxn>
                <a:cxn ang="0">
                  <a:pos x="14" y="0"/>
                </a:cxn>
                <a:cxn ang="0">
                  <a:pos x="13" y="2"/>
                </a:cxn>
                <a:cxn ang="0">
                  <a:pos x="11" y="6"/>
                </a:cxn>
                <a:cxn ang="0">
                  <a:pos x="10" y="10"/>
                </a:cxn>
                <a:cxn ang="0">
                  <a:pos x="9" y="13"/>
                </a:cxn>
                <a:cxn ang="0">
                  <a:pos x="8" y="16"/>
                </a:cxn>
                <a:cxn ang="0">
                  <a:pos x="8" y="19"/>
                </a:cxn>
                <a:cxn ang="0">
                  <a:pos x="7" y="26"/>
                </a:cxn>
                <a:cxn ang="0">
                  <a:pos x="6" y="28"/>
                </a:cxn>
                <a:cxn ang="0">
                  <a:pos x="4" y="37"/>
                </a:cxn>
                <a:cxn ang="0">
                  <a:pos x="4" y="40"/>
                </a:cxn>
                <a:cxn ang="0">
                  <a:pos x="4" y="41"/>
                </a:cxn>
                <a:cxn ang="0">
                  <a:pos x="2" y="46"/>
                </a:cxn>
                <a:cxn ang="0">
                  <a:pos x="2" y="51"/>
                </a:cxn>
                <a:cxn ang="0">
                  <a:pos x="1" y="50"/>
                </a:cxn>
                <a:cxn ang="0">
                  <a:pos x="0" y="51"/>
                </a:cxn>
                <a:cxn ang="0">
                  <a:pos x="0" y="55"/>
                </a:cxn>
                <a:cxn ang="0">
                  <a:pos x="1" y="54"/>
                </a:cxn>
                <a:cxn ang="0">
                  <a:pos x="2" y="56"/>
                </a:cxn>
                <a:cxn ang="0">
                  <a:pos x="2" y="58"/>
                </a:cxn>
                <a:cxn ang="0">
                  <a:pos x="1" y="63"/>
                </a:cxn>
                <a:cxn ang="0">
                  <a:pos x="2" y="68"/>
                </a:cxn>
                <a:cxn ang="0">
                  <a:pos x="2" y="74"/>
                </a:cxn>
                <a:cxn ang="0">
                  <a:pos x="4" y="82"/>
                </a:cxn>
                <a:cxn ang="0">
                  <a:pos x="4" y="83"/>
                </a:cxn>
                <a:cxn ang="0">
                  <a:pos x="5" y="87"/>
                </a:cxn>
                <a:cxn ang="0">
                  <a:pos x="5" y="91"/>
                </a:cxn>
                <a:cxn ang="0">
                  <a:pos x="5" y="93"/>
                </a:cxn>
                <a:cxn ang="0">
                  <a:pos x="5" y="98"/>
                </a:cxn>
                <a:cxn ang="0">
                  <a:pos x="5" y="104"/>
                </a:cxn>
              </a:cxnLst>
              <a:rect l="0" t="0" r="r" b="b"/>
              <a:pathLst>
                <a:path w="29" h="107">
                  <a:moveTo>
                    <a:pt x="29" y="23"/>
                  </a:moveTo>
                  <a:lnTo>
                    <a:pt x="29" y="22"/>
                  </a:lnTo>
                  <a:lnTo>
                    <a:pt x="28" y="22"/>
                  </a:lnTo>
                  <a:lnTo>
                    <a:pt x="28" y="20"/>
                  </a:lnTo>
                  <a:lnTo>
                    <a:pt x="27" y="18"/>
                  </a:lnTo>
                  <a:lnTo>
                    <a:pt x="27" y="17"/>
                  </a:lnTo>
                  <a:lnTo>
                    <a:pt x="27" y="16"/>
                  </a:lnTo>
                  <a:lnTo>
                    <a:pt x="28" y="14"/>
                  </a:lnTo>
                  <a:lnTo>
                    <a:pt x="29" y="13"/>
                  </a:lnTo>
                  <a:lnTo>
                    <a:pt x="29" y="13"/>
                  </a:lnTo>
                  <a:lnTo>
                    <a:pt x="29" y="12"/>
                  </a:lnTo>
                  <a:lnTo>
                    <a:pt x="28" y="12"/>
                  </a:lnTo>
                  <a:lnTo>
                    <a:pt x="27" y="11"/>
                  </a:lnTo>
                  <a:lnTo>
                    <a:pt x="27" y="11"/>
                  </a:lnTo>
                  <a:lnTo>
                    <a:pt x="27" y="10"/>
                  </a:lnTo>
                  <a:lnTo>
                    <a:pt x="27" y="9"/>
                  </a:lnTo>
                  <a:lnTo>
                    <a:pt x="27" y="7"/>
                  </a:lnTo>
                  <a:lnTo>
                    <a:pt x="27" y="7"/>
                  </a:lnTo>
                  <a:lnTo>
                    <a:pt x="27" y="6"/>
                  </a:lnTo>
                  <a:lnTo>
                    <a:pt x="27" y="6"/>
                  </a:lnTo>
                  <a:lnTo>
                    <a:pt x="26" y="6"/>
                  </a:lnTo>
                  <a:lnTo>
                    <a:pt x="26" y="7"/>
                  </a:lnTo>
                  <a:lnTo>
                    <a:pt x="25" y="7"/>
                  </a:lnTo>
                  <a:lnTo>
                    <a:pt x="25" y="7"/>
                  </a:lnTo>
                  <a:lnTo>
                    <a:pt x="24" y="7"/>
                  </a:lnTo>
                  <a:lnTo>
                    <a:pt x="24" y="6"/>
                  </a:lnTo>
                  <a:lnTo>
                    <a:pt x="23" y="5"/>
                  </a:lnTo>
                  <a:lnTo>
                    <a:pt x="23" y="5"/>
                  </a:lnTo>
                  <a:lnTo>
                    <a:pt x="21" y="5"/>
                  </a:lnTo>
                  <a:lnTo>
                    <a:pt x="21" y="5"/>
                  </a:lnTo>
                  <a:lnTo>
                    <a:pt x="20" y="6"/>
                  </a:lnTo>
                  <a:lnTo>
                    <a:pt x="19" y="6"/>
                  </a:lnTo>
                  <a:lnTo>
                    <a:pt x="18" y="6"/>
                  </a:lnTo>
                  <a:lnTo>
                    <a:pt x="17" y="6"/>
                  </a:lnTo>
                  <a:lnTo>
                    <a:pt x="16" y="5"/>
                  </a:lnTo>
                  <a:lnTo>
                    <a:pt x="16" y="5"/>
                  </a:lnTo>
                  <a:lnTo>
                    <a:pt x="15" y="4"/>
                  </a:lnTo>
                  <a:lnTo>
                    <a:pt x="14" y="4"/>
                  </a:lnTo>
                  <a:lnTo>
                    <a:pt x="14" y="3"/>
                  </a:lnTo>
                  <a:lnTo>
                    <a:pt x="15" y="3"/>
                  </a:lnTo>
                  <a:lnTo>
                    <a:pt x="15" y="0"/>
                  </a:lnTo>
                  <a:lnTo>
                    <a:pt x="14" y="0"/>
                  </a:lnTo>
                  <a:lnTo>
                    <a:pt x="14" y="0"/>
                  </a:lnTo>
                  <a:lnTo>
                    <a:pt x="13" y="2"/>
                  </a:lnTo>
                  <a:lnTo>
                    <a:pt x="13" y="2"/>
                  </a:lnTo>
                  <a:lnTo>
                    <a:pt x="13" y="3"/>
                  </a:lnTo>
                  <a:lnTo>
                    <a:pt x="13" y="4"/>
                  </a:lnTo>
                  <a:lnTo>
                    <a:pt x="11" y="6"/>
                  </a:lnTo>
                  <a:lnTo>
                    <a:pt x="11" y="8"/>
                  </a:lnTo>
                  <a:lnTo>
                    <a:pt x="10" y="9"/>
                  </a:lnTo>
                  <a:lnTo>
                    <a:pt x="10" y="10"/>
                  </a:lnTo>
                  <a:lnTo>
                    <a:pt x="10" y="10"/>
                  </a:lnTo>
                  <a:lnTo>
                    <a:pt x="10" y="11"/>
                  </a:lnTo>
                  <a:lnTo>
                    <a:pt x="9" y="13"/>
                  </a:lnTo>
                  <a:lnTo>
                    <a:pt x="9" y="15"/>
                  </a:lnTo>
                  <a:lnTo>
                    <a:pt x="9" y="15"/>
                  </a:lnTo>
                  <a:lnTo>
                    <a:pt x="8" y="16"/>
                  </a:lnTo>
                  <a:lnTo>
                    <a:pt x="8" y="18"/>
                  </a:lnTo>
                  <a:lnTo>
                    <a:pt x="8" y="18"/>
                  </a:lnTo>
                  <a:lnTo>
                    <a:pt x="8" y="19"/>
                  </a:lnTo>
                  <a:lnTo>
                    <a:pt x="7" y="19"/>
                  </a:lnTo>
                  <a:lnTo>
                    <a:pt x="7" y="25"/>
                  </a:lnTo>
                  <a:lnTo>
                    <a:pt x="7" y="26"/>
                  </a:lnTo>
                  <a:lnTo>
                    <a:pt x="6" y="26"/>
                  </a:lnTo>
                  <a:lnTo>
                    <a:pt x="6" y="28"/>
                  </a:lnTo>
                  <a:lnTo>
                    <a:pt x="6" y="28"/>
                  </a:lnTo>
                  <a:lnTo>
                    <a:pt x="6" y="31"/>
                  </a:lnTo>
                  <a:lnTo>
                    <a:pt x="5" y="35"/>
                  </a:lnTo>
                  <a:lnTo>
                    <a:pt x="4" y="37"/>
                  </a:lnTo>
                  <a:lnTo>
                    <a:pt x="4" y="37"/>
                  </a:lnTo>
                  <a:lnTo>
                    <a:pt x="4" y="38"/>
                  </a:lnTo>
                  <a:lnTo>
                    <a:pt x="4" y="40"/>
                  </a:lnTo>
                  <a:lnTo>
                    <a:pt x="4" y="40"/>
                  </a:lnTo>
                  <a:lnTo>
                    <a:pt x="4" y="41"/>
                  </a:lnTo>
                  <a:lnTo>
                    <a:pt x="4" y="41"/>
                  </a:lnTo>
                  <a:lnTo>
                    <a:pt x="2" y="42"/>
                  </a:lnTo>
                  <a:lnTo>
                    <a:pt x="2" y="44"/>
                  </a:lnTo>
                  <a:lnTo>
                    <a:pt x="2" y="46"/>
                  </a:lnTo>
                  <a:lnTo>
                    <a:pt x="2" y="46"/>
                  </a:lnTo>
                  <a:lnTo>
                    <a:pt x="2" y="50"/>
                  </a:lnTo>
                  <a:lnTo>
                    <a:pt x="2" y="51"/>
                  </a:lnTo>
                  <a:lnTo>
                    <a:pt x="2" y="51"/>
                  </a:lnTo>
                  <a:lnTo>
                    <a:pt x="2" y="51"/>
                  </a:lnTo>
                  <a:lnTo>
                    <a:pt x="1" y="50"/>
                  </a:lnTo>
                  <a:lnTo>
                    <a:pt x="0" y="50"/>
                  </a:lnTo>
                  <a:lnTo>
                    <a:pt x="0" y="50"/>
                  </a:lnTo>
                  <a:lnTo>
                    <a:pt x="0" y="51"/>
                  </a:lnTo>
                  <a:lnTo>
                    <a:pt x="0" y="54"/>
                  </a:lnTo>
                  <a:lnTo>
                    <a:pt x="0" y="55"/>
                  </a:lnTo>
                  <a:lnTo>
                    <a:pt x="0" y="55"/>
                  </a:lnTo>
                  <a:lnTo>
                    <a:pt x="1" y="55"/>
                  </a:lnTo>
                  <a:lnTo>
                    <a:pt x="1" y="55"/>
                  </a:lnTo>
                  <a:lnTo>
                    <a:pt x="1" y="54"/>
                  </a:lnTo>
                  <a:lnTo>
                    <a:pt x="2" y="54"/>
                  </a:lnTo>
                  <a:lnTo>
                    <a:pt x="2" y="54"/>
                  </a:lnTo>
                  <a:lnTo>
                    <a:pt x="2" y="56"/>
                  </a:lnTo>
                  <a:lnTo>
                    <a:pt x="2" y="57"/>
                  </a:lnTo>
                  <a:lnTo>
                    <a:pt x="2" y="57"/>
                  </a:lnTo>
                  <a:lnTo>
                    <a:pt x="2" y="58"/>
                  </a:lnTo>
                  <a:lnTo>
                    <a:pt x="1" y="59"/>
                  </a:lnTo>
                  <a:lnTo>
                    <a:pt x="1" y="62"/>
                  </a:lnTo>
                  <a:lnTo>
                    <a:pt x="1" y="63"/>
                  </a:lnTo>
                  <a:lnTo>
                    <a:pt x="1" y="65"/>
                  </a:lnTo>
                  <a:lnTo>
                    <a:pt x="1" y="66"/>
                  </a:lnTo>
                  <a:lnTo>
                    <a:pt x="2" y="68"/>
                  </a:lnTo>
                  <a:lnTo>
                    <a:pt x="2" y="68"/>
                  </a:lnTo>
                  <a:lnTo>
                    <a:pt x="2" y="68"/>
                  </a:lnTo>
                  <a:lnTo>
                    <a:pt x="2" y="74"/>
                  </a:lnTo>
                  <a:lnTo>
                    <a:pt x="2" y="80"/>
                  </a:lnTo>
                  <a:lnTo>
                    <a:pt x="2" y="81"/>
                  </a:lnTo>
                  <a:lnTo>
                    <a:pt x="4" y="82"/>
                  </a:lnTo>
                  <a:lnTo>
                    <a:pt x="4" y="82"/>
                  </a:lnTo>
                  <a:lnTo>
                    <a:pt x="4" y="83"/>
                  </a:lnTo>
                  <a:lnTo>
                    <a:pt x="4" y="83"/>
                  </a:lnTo>
                  <a:lnTo>
                    <a:pt x="4" y="84"/>
                  </a:lnTo>
                  <a:lnTo>
                    <a:pt x="5" y="86"/>
                  </a:lnTo>
                  <a:lnTo>
                    <a:pt x="5" y="87"/>
                  </a:lnTo>
                  <a:lnTo>
                    <a:pt x="5" y="87"/>
                  </a:lnTo>
                  <a:lnTo>
                    <a:pt x="5" y="88"/>
                  </a:lnTo>
                  <a:lnTo>
                    <a:pt x="5" y="91"/>
                  </a:lnTo>
                  <a:lnTo>
                    <a:pt x="5" y="91"/>
                  </a:lnTo>
                  <a:lnTo>
                    <a:pt x="5" y="93"/>
                  </a:lnTo>
                  <a:lnTo>
                    <a:pt x="5" y="93"/>
                  </a:lnTo>
                  <a:lnTo>
                    <a:pt x="5" y="97"/>
                  </a:lnTo>
                  <a:lnTo>
                    <a:pt x="5" y="97"/>
                  </a:lnTo>
                  <a:lnTo>
                    <a:pt x="5" y="98"/>
                  </a:lnTo>
                  <a:lnTo>
                    <a:pt x="5" y="100"/>
                  </a:lnTo>
                  <a:lnTo>
                    <a:pt x="5" y="103"/>
                  </a:lnTo>
                  <a:lnTo>
                    <a:pt x="5" y="104"/>
                  </a:lnTo>
                  <a:lnTo>
                    <a:pt x="5" y="10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57" name="Freeform 4225"/>
            <p:cNvSpPr>
              <a:spLocks/>
            </p:cNvSpPr>
            <p:nvPr/>
          </p:nvSpPr>
          <p:spPr bwMode="auto">
            <a:xfrm>
              <a:off x="5835" y="2117"/>
              <a:ext cx="1" cy="1"/>
            </a:xfrm>
            <a:custGeom>
              <a:avLst/>
              <a:gdLst/>
              <a:ahLst/>
              <a:cxnLst>
                <a:cxn ang="0">
                  <a:pos x="8" y="3"/>
                </a:cxn>
                <a:cxn ang="0">
                  <a:pos x="8" y="3"/>
                </a:cxn>
                <a:cxn ang="0">
                  <a:pos x="8" y="2"/>
                </a:cxn>
                <a:cxn ang="0">
                  <a:pos x="8" y="2"/>
                </a:cxn>
                <a:cxn ang="0">
                  <a:pos x="7" y="1"/>
                </a:cxn>
                <a:cxn ang="0">
                  <a:pos x="3" y="0"/>
                </a:cxn>
                <a:cxn ang="0">
                  <a:pos x="3" y="0"/>
                </a:cxn>
                <a:cxn ang="0">
                  <a:pos x="2" y="0"/>
                </a:cxn>
                <a:cxn ang="0">
                  <a:pos x="1" y="0"/>
                </a:cxn>
                <a:cxn ang="0">
                  <a:pos x="1" y="0"/>
                </a:cxn>
                <a:cxn ang="0">
                  <a:pos x="0" y="1"/>
                </a:cxn>
                <a:cxn ang="0">
                  <a:pos x="0" y="1"/>
                </a:cxn>
                <a:cxn ang="0">
                  <a:pos x="0" y="2"/>
                </a:cxn>
                <a:cxn ang="0">
                  <a:pos x="0" y="2"/>
                </a:cxn>
                <a:cxn ang="0">
                  <a:pos x="2" y="2"/>
                </a:cxn>
                <a:cxn ang="0">
                  <a:pos x="3" y="3"/>
                </a:cxn>
                <a:cxn ang="0">
                  <a:pos x="3" y="3"/>
                </a:cxn>
                <a:cxn ang="0">
                  <a:pos x="8" y="3"/>
                </a:cxn>
              </a:cxnLst>
              <a:rect l="0" t="0" r="r" b="b"/>
              <a:pathLst>
                <a:path w="8" h="3">
                  <a:moveTo>
                    <a:pt x="8" y="3"/>
                  </a:moveTo>
                  <a:lnTo>
                    <a:pt x="8" y="3"/>
                  </a:lnTo>
                  <a:lnTo>
                    <a:pt x="8" y="2"/>
                  </a:lnTo>
                  <a:lnTo>
                    <a:pt x="8" y="2"/>
                  </a:lnTo>
                  <a:lnTo>
                    <a:pt x="7" y="1"/>
                  </a:lnTo>
                  <a:lnTo>
                    <a:pt x="3" y="0"/>
                  </a:lnTo>
                  <a:lnTo>
                    <a:pt x="3" y="0"/>
                  </a:lnTo>
                  <a:lnTo>
                    <a:pt x="2" y="0"/>
                  </a:lnTo>
                  <a:lnTo>
                    <a:pt x="1" y="0"/>
                  </a:lnTo>
                  <a:lnTo>
                    <a:pt x="1" y="0"/>
                  </a:lnTo>
                  <a:lnTo>
                    <a:pt x="0" y="1"/>
                  </a:lnTo>
                  <a:lnTo>
                    <a:pt x="0" y="1"/>
                  </a:lnTo>
                  <a:lnTo>
                    <a:pt x="0" y="2"/>
                  </a:lnTo>
                  <a:lnTo>
                    <a:pt x="0" y="2"/>
                  </a:lnTo>
                  <a:lnTo>
                    <a:pt x="2" y="2"/>
                  </a:lnTo>
                  <a:lnTo>
                    <a:pt x="3" y="3"/>
                  </a:lnTo>
                  <a:lnTo>
                    <a:pt x="3" y="3"/>
                  </a:lnTo>
                  <a:lnTo>
                    <a:pt x="8"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nvGrpSpPr>
            <p:cNvPr id="4" name="Group 4226"/>
            <p:cNvGrpSpPr>
              <a:grpSpLocks/>
            </p:cNvGrpSpPr>
            <p:nvPr/>
          </p:nvGrpSpPr>
          <p:grpSpPr bwMode="auto">
            <a:xfrm>
              <a:off x="5679" y="2764"/>
              <a:ext cx="131" cy="477"/>
              <a:chOff x="19657" y="11567"/>
              <a:chExt cx="230" cy="714"/>
            </a:xfrm>
          </p:grpSpPr>
          <p:sp>
            <p:nvSpPr>
              <p:cNvPr id="227459" name="Freeform 4227"/>
              <p:cNvSpPr>
                <a:spLocks/>
              </p:cNvSpPr>
              <p:nvPr/>
            </p:nvSpPr>
            <p:spPr bwMode="auto">
              <a:xfrm>
                <a:off x="19865" y="11644"/>
                <a:ext cx="1" cy="1"/>
              </a:xfrm>
              <a:custGeom>
                <a:avLst/>
                <a:gdLst/>
                <a:ahLst/>
                <a:cxnLst>
                  <a:cxn ang="0">
                    <a:pos x="1" y="2"/>
                  </a:cxn>
                  <a:cxn ang="0">
                    <a:pos x="1" y="2"/>
                  </a:cxn>
                  <a:cxn ang="0">
                    <a:pos x="1" y="1"/>
                  </a:cxn>
                  <a:cxn ang="0">
                    <a:pos x="0" y="1"/>
                  </a:cxn>
                  <a:cxn ang="0">
                    <a:pos x="0" y="0"/>
                  </a:cxn>
                  <a:cxn ang="0">
                    <a:pos x="0" y="0"/>
                  </a:cxn>
                  <a:cxn ang="0">
                    <a:pos x="0" y="1"/>
                  </a:cxn>
                  <a:cxn ang="0">
                    <a:pos x="0" y="1"/>
                  </a:cxn>
                  <a:cxn ang="0">
                    <a:pos x="0" y="1"/>
                  </a:cxn>
                  <a:cxn ang="0">
                    <a:pos x="0" y="1"/>
                  </a:cxn>
                  <a:cxn ang="0">
                    <a:pos x="1" y="2"/>
                  </a:cxn>
                  <a:cxn ang="0">
                    <a:pos x="1" y="2"/>
                  </a:cxn>
                </a:cxnLst>
                <a:rect l="0" t="0" r="r" b="b"/>
                <a:pathLst>
                  <a:path w="1" h="2">
                    <a:moveTo>
                      <a:pt x="1" y="2"/>
                    </a:moveTo>
                    <a:lnTo>
                      <a:pt x="1" y="2"/>
                    </a:lnTo>
                    <a:lnTo>
                      <a:pt x="1" y="1"/>
                    </a:lnTo>
                    <a:lnTo>
                      <a:pt x="0" y="1"/>
                    </a:lnTo>
                    <a:lnTo>
                      <a:pt x="0" y="0"/>
                    </a:lnTo>
                    <a:lnTo>
                      <a:pt x="0" y="0"/>
                    </a:lnTo>
                    <a:lnTo>
                      <a:pt x="0" y="1"/>
                    </a:lnTo>
                    <a:lnTo>
                      <a:pt x="0" y="1"/>
                    </a:lnTo>
                    <a:lnTo>
                      <a:pt x="0"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0" name="Freeform 4228"/>
              <p:cNvSpPr>
                <a:spLocks/>
              </p:cNvSpPr>
              <p:nvPr/>
            </p:nvSpPr>
            <p:spPr bwMode="auto">
              <a:xfrm>
                <a:off x="19865" y="11640"/>
                <a:ext cx="4" cy="4"/>
              </a:xfrm>
              <a:custGeom>
                <a:avLst/>
                <a:gdLst/>
                <a:ahLst/>
                <a:cxnLst>
                  <a:cxn ang="0">
                    <a:pos x="0" y="6"/>
                  </a:cxn>
                  <a:cxn ang="0">
                    <a:pos x="1" y="6"/>
                  </a:cxn>
                  <a:cxn ang="0">
                    <a:pos x="1" y="6"/>
                  </a:cxn>
                  <a:cxn ang="0">
                    <a:pos x="2" y="6"/>
                  </a:cxn>
                  <a:cxn ang="0">
                    <a:pos x="2" y="6"/>
                  </a:cxn>
                  <a:cxn ang="0">
                    <a:pos x="3" y="7"/>
                  </a:cxn>
                  <a:cxn ang="0">
                    <a:pos x="3" y="8"/>
                  </a:cxn>
                  <a:cxn ang="0">
                    <a:pos x="4" y="8"/>
                  </a:cxn>
                  <a:cxn ang="0">
                    <a:pos x="5" y="8"/>
                  </a:cxn>
                  <a:cxn ang="0">
                    <a:pos x="6" y="8"/>
                  </a:cxn>
                  <a:cxn ang="0">
                    <a:pos x="6" y="8"/>
                  </a:cxn>
                  <a:cxn ang="0">
                    <a:pos x="8" y="8"/>
                  </a:cxn>
                  <a:cxn ang="0">
                    <a:pos x="9" y="8"/>
                  </a:cxn>
                  <a:cxn ang="0">
                    <a:pos x="10" y="7"/>
                  </a:cxn>
                  <a:cxn ang="0">
                    <a:pos x="10" y="7"/>
                  </a:cxn>
                  <a:cxn ang="0">
                    <a:pos x="10" y="6"/>
                  </a:cxn>
                  <a:cxn ang="0">
                    <a:pos x="9" y="5"/>
                  </a:cxn>
                  <a:cxn ang="0">
                    <a:pos x="9" y="5"/>
                  </a:cxn>
                  <a:cxn ang="0">
                    <a:pos x="8" y="4"/>
                  </a:cxn>
                  <a:cxn ang="0">
                    <a:pos x="8" y="4"/>
                  </a:cxn>
                  <a:cxn ang="0">
                    <a:pos x="8" y="4"/>
                  </a:cxn>
                  <a:cxn ang="0">
                    <a:pos x="8" y="3"/>
                  </a:cxn>
                  <a:cxn ang="0">
                    <a:pos x="6" y="2"/>
                  </a:cxn>
                  <a:cxn ang="0">
                    <a:pos x="6" y="2"/>
                  </a:cxn>
                  <a:cxn ang="0">
                    <a:pos x="6" y="2"/>
                  </a:cxn>
                  <a:cxn ang="0">
                    <a:pos x="6" y="1"/>
                  </a:cxn>
                  <a:cxn ang="0">
                    <a:pos x="5" y="1"/>
                  </a:cxn>
                  <a:cxn ang="0">
                    <a:pos x="6" y="2"/>
                  </a:cxn>
                  <a:cxn ang="0">
                    <a:pos x="6" y="2"/>
                  </a:cxn>
                  <a:cxn ang="0">
                    <a:pos x="6" y="2"/>
                  </a:cxn>
                  <a:cxn ang="0">
                    <a:pos x="5" y="2"/>
                  </a:cxn>
                  <a:cxn ang="0">
                    <a:pos x="5" y="1"/>
                  </a:cxn>
                  <a:cxn ang="0">
                    <a:pos x="4" y="1"/>
                  </a:cxn>
                  <a:cxn ang="0">
                    <a:pos x="4" y="1"/>
                  </a:cxn>
                  <a:cxn ang="0">
                    <a:pos x="4" y="0"/>
                  </a:cxn>
                </a:cxnLst>
                <a:rect l="0" t="0" r="r" b="b"/>
                <a:pathLst>
                  <a:path w="10" h="8">
                    <a:moveTo>
                      <a:pt x="0" y="6"/>
                    </a:moveTo>
                    <a:lnTo>
                      <a:pt x="0" y="6"/>
                    </a:lnTo>
                    <a:lnTo>
                      <a:pt x="0" y="6"/>
                    </a:lnTo>
                    <a:lnTo>
                      <a:pt x="1" y="6"/>
                    </a:lnTo>
                    <a:lnTo>
                      <a:pt x="1" y="6"/>
                    </a:lnTo>
                    <a:lnTo>
                      <a:pt x="1" y="6"/>
                    </a:lnTo>
                    <a:lnTo>
                      <a:pt x="1" y="6"/>
                    </a:lnTo>
                    <a:lnTo>
                      <a:pt x="2" y="6"/>
                    </a:lnTo>
                    <a:lnTo>
                      <a:pt x="2" y="6"/>
                    </a:lnTo>
                    <a:lnTo>
                      <a:pt x="2" y="6"/>
                    </a:lnTo>
                    <a:lnTo>
                      <a:pt x="3" y="7"/>
                    </a:lnTo>
                    <a:lnTo>
                      <a:pt x="3" y="7"/>
                    </a:lnTo>
                    <a:lnTo>
                      <a:pt x="3" y="7"/>
                    </a:lnTo>
                    <a:lnTo>
                      <a:pt x="3" y="8"/>
                    </a:lnTo>
                    <a:lnTo>
                      <a:pt x="4" y="8"/>
                    </a:lnTo>
                    <a:lnTo>
                      <a:pt x="4" y="8"/>
                    </a:lnTo>
                    <a:lnTo>
                      <a:pt x="5" y="8"/>
                    </a:lnTo>
                    <a:lnTo>
                      <a:pt x="5" y="8"/>
                    </a:lnTo>
                    <a:lnTo>
                      <a:pt x="5" y="8"/>
                    </a:lnTo>
                    <a:lnTo>
                      <a:pt x="6" y="8"/>
                    </a:lnTo>
                    <a:lnTo>
                      <a:pt x="6" y="8"/>
                    </a:lnTo>
                    <a:lnTo>
                      <a:pt x="6" y="8"/>
                    </a:lnTo>
                    <a:lnTo>
                      <a:pt x="8" y="8"/>
                    </a:lnTo>
                    <a:lnTo>
                      <a:pt x="8" y="8"/>
                    </a:lnTo>
                    <a:lnTo>
                      <a:pt x="8" y="8"/>
                    </a:lnTo>
                    <a:lnTo>
                      <a:pt x="9" y="8"/>
                    </a:lnTo>
                    <a:lnTo>
                      <a:pt x="9" y="7"/>
                    </a:lnTo>
                    <a:lnTo>
                      <a:pt x="10" y="7"/>
                    </a:lnTo>
                    <a:lnTo>
                      <a:pt x="10" y="7"/>
                    </a:lnTo>
                    <a:lnTo>
                      <a:pt x="10" y="7"/>
                    </a:lnTo>
                    <a:lnTo>
                      <a:pt x="10" y="7"/>
                    </a:lnTo>
                    <a:lnTo>
                      <a:pt x="10" y="6"/>
                    </a:lnTo>
                    <a:lnTo>
                      <a:pt x="9" y="6"/>
                    </a:lnTo>
                    <a:lnTo>
                      <a:pt x="9" y="5"/>
                    </a:lnTo>
                    <a:lnTo>
                      <a:pt x="9" y="5"/>
                    </a:lnTo>
                    <a:lnTo>
                      <a:pt x="9" y="5"/>
                    </a:lnTo>
                    <a:lnTo>
                      <a:pt x="9" y="5"/>
                    </a:lnTo>
                    <a:lnTo>
                      <a:pt x="8" y="4"/>
                    </a:lnTo>
                    <a:lnTo>
                      <a:pt x="8" y="4"/>
                    </a:lnTo>
                    <a:lnTo>
                      <a:pt x="8" y="4"/>
                    </a:lnTo>
                    <a:lnTo>
                      <a:pt x="8" y="4"/>
                    </a:lnTo>
                    <a:lnTo>
                      <a:pt x="8" y="4"/>
                    </a:lnTo>
                    <a:lnTo>
                      <a:pt x="8" y="4"/>
                    </a:lnTo>
                    <a:lnTo>
                      <a:pt x="8" y="3"/>
                    </a:lnTo>
                    <a:lnTo>
                      <a:pt x="8" y="3"/>
                    </a:lnTo>
                    <a:lnTo>
                      <a:pt x="6" y="2"/>
                    </a:lnTo>
                    <a:lnTo>
                      <a:pt x="6" y="2"/>
                    </a:lnTo>
                    <a:lnTo>
                      <a:pt x="6" y="2"/>
                    </a:lnTo>
                    <a:lnTo>
                      <a:pt x="6" y="2"/>
                    </a:lnTo>
                    <a:lnTo>
                      <a:pt x="6" y="2"/>
                    </a:lnTo>
                    <a:lnTo>
                      <a:pt x="6" y="2"/>
                    </a:lnTo>
                    <a:lnTo>
                      <a:pt x="6" y="1"/>
                    </a:lnTo>
                    <a:lnTo>
                      <a:pt x="5" y="1"/>
                    </a:lnTo>
                    <a:lnTo>
                      <a:pt x="5" y="1"/>
                    </a:lnTo>
                    <a:lnTo>
                      <a:pt x="5" y="2"/>
                    </a:lnTo>
                    <a:lnTo>
                      <a:pt x="6" y="2"/>
                    </a:lnTo>
                    <a:lnTo>
                      <a:pt x="6" y="2"/>
                    </a:lnTo>
                    <a:lnTo>
                      <a:pt x="6" y="2"/>
                    </a:lnTo>
                    <a:lnTo>
                      <a:pt x="6" y="2"/>
                    </a:lnTo>
                    <a:lnTo>
                      <a:pt x="6" y="2"/>
                    </a:lnTo>
                    <a:lnTo>
                      <a:pt x="6" y="2"/>
                    </a:lnTo>
                    <a:lnTo>
                      <a:pt x="5" y="2"/>
                    </a:lnTo>
                    <a:lnTo>
                      <a:pt x="5" y="2"/>
                    </a:lnTo>
                    <a:lnTo>
                      <a:pt x="5" y="1"/>
                    </a:lnTo>
                    <a:lnTo>
                      <a:pt x="5" y="1"/>
                    </a:lnTo>
                    <a:lnTo>
                      <a:pt x="4" y="1"/>
                    </a:lnTo>
                    <a:lnTo>
                      <a:pt x="4" y="1"/>
                    </a:lnTo>
                    <a:lnTo>
                      <a:pt x="4" y="1"/>
                    </a:lnTo>
                    <a:lnTo>
                      <a:pt x="4" y="0"/>
                    </a:lnTo>
                    <a:lnTo>
                      <a:pt x="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1" name="Freeform 4229"/>
              <p:cNvSpPr>
                <a:spLocks/>
              </p:cNvSpPr>
              <p:nvPr/>
            </p:nvSpPr>
            <p:spPr bwMode="auto">
              <a:xfrm>
                <a:off x="19865" y="11643"/>
                <a:ext cx="2" cy="2"/>
              </a:xfrm>
              <a:custGeom>
                <a:avLst/>
                <a:gdLst/>
                <a:ahLst/>
                <a:cxnLst>
                  <a:cxn ang="0">
                    <a:pos x="4" y="3"/>
                  </a:cxn>
                  <a:cxn ang="0">
                    <a:pos x="3" y="3"/>
                  </a:cxn>
                  <a:cxn ang="0">
                    <a:pos x="3" y="3"/>
                  </a:cxn>
                  <a:cxn ang="0">
                    <a:pos x="3" y="3"/>
                  </a:cxn>
                  <a:cxn ang="0">
                    <a:pos x="2" y="3"/>
                  </a:cxn>
                  <a:cxn ang="0">
                    <a:pos x="2" y="3"/>
                  </a:cxn>
                  <a:cxn ang="0">
                    <a:pos x="2" y="2"/>
                  </a:cxn>
                  <a:cxn ang="0">
                    <a:pos x="2" y="2"/>
                  </a:cxn>
                  <a:cxn ang="0">
                    <a:pos x="1" y="2"/>
                  </a:cxn>
                  <a:cxn ang="0">
                    <a:pos x="1" y="2"/>
                  </a:cxn>
                  <a:cxn ang="0">
                    <a:pos x="0" y="1"/>
                  </a:cxn>
                  <a:cxn ang="0">
                    <a:pos x="0" y="0"/>
                  </a:cxn>
                  <a:cxn ang="0">
                    <a:pos x="0" y="0"/>
                  </a:cxn>
                  <a:cxn ang="0">
                    <a:pos x="1" y="0"/>
                  </a:cxn>
                  <a:cxn ang="0">
                    <a:pos x="1" y="0"/>
                  </a:cxn>
                  <a:cxn ang="0">
                    <a:pos x="2" y="0"/>
                  </a:cxn>
                  <a:cxn ang="0">
                    <a:pos x="2" y="0"/>
                  </a:cxn>
                  <a:cxn ang="0">
                    <a:pos x="3" y="1"/>
                  </a:cxn>
                  <a:cxn ang="0">
                    <a:pos x="3" y="1"/>
                  </a:cxn>
                  <a:cxn ang="0">
                    <a:pos x="4" y="2"/>
                  </a:cxn>
                  <a:cxn ang="0">
                    <a:pos x="5" y="2"/>
                  </a:cxn>
                  <a:cxn ang="0">
                    <a:pos x="5" y="2"/>
                  </a:cxn>
                  <a:cxn ang="0">
                    <a:pos x="5" y="2"/>
                  </a:cxn>
                  <a:cxn ang="0">
                    <a:pos x="5" y="2"/>
                  </a:cxn>
                  <a:cxn ang="0">
                    <a:pos x="5" y="2"/>
                  </a:cxn>
                  <a:cxn ang="0">
                    <a:pos x="5" y="3"/>
                  </a:cxn>
                  <a:cxn ang="0">
                    <a:pos x="5" y="3"/>
                  </a:cxn>
                  <a:cxn ang="0">
                    <a:pos x="5" y="3"/>
                  </a:cxn>
                  <a:cxn ang="0">
                    <a:pos x="5" y="3"/>
                  </a:cxn>
                  <a:cxn ang="0">
                    <a:pos x="4" y="3"/>
                  </a:cxn>
                  <a:cxn ang="0">
                    <a:pos x="4" y="3"/>
                  </a:cxn>
                </a:cxnLst>
                <a:rect l="0" t="0" r="r" b="b"/>
                <a:pathLst>
                  <a:path w="5" h="3">
                    <a:moveTo>
                      <a:pt x="4" y="3"/>
                    </a:moveTo>
                    <a:lnTo>
                      <a:pt x="3" y="3"/>
                    </a:lnTo>
                    <a:lnTo>
                      <a:pt x="3" y="3"/>
                    </a:lnTo>
                    <a:lnTo>
                      <a:pt x="3" y="3"/>
                    </a:lnTo>
                    <a:lnTo>
                      <a:pt x="2" y="3"/>
                    </a:lnTo>
                    <a:lnTo>
                      <a:pt x="2" y="3"/>
                    </a:lnTo>
                    <a:lnTo>
                      <a:pt x="2" y="2"/>
                    </a:lnTo>
                    <a:lnTo>
                      <a:pt x="2" y="2"/>
                    </a:lnTo>
                    <a:lnTo>
                      <a:pt x="1" y="2"/>
                    </a:lnTo>
                    <a:lnTo>
                      <a:pt x="1" y="2"/>
                    </a:lnTo>
                    <a:lnTo>
                      <a:pt x="0" y="1"/>
                    </a:lnTo>
                    <a:lnTo>
                      <a:pt x="0" y="0"/>
                    </a:lnTo>
                    <a:lnTo>
                      <a:pt x="0" y="0"/>
                    </a:lnTo>
                    <a:lnTo>
                      <a:pt x="1" y="0"/>
                    </a:lnTo>
                    <a:lnTo>
                      <a:pt x="1" y="0"/>
                    </a:lnTo>
                    <a:lnTo>
                      <a:pt x="2" y="0"/>
                    </a:lnTo>
                    <a:lnTo>
                      <a:pt x="2" y="0"/>
                    </a:lnTo>
                    <a:lnTo>
                      <a:pt x="3" y="1"/>
                    </a:lnTo>
                    <a:lnTo>
                      <a:pt x="3" y="1"/>
                    </a:lnTo>
                    <a:lnTo>
                      <a:pt x="4" y="2"/>
                    </a:lnTo>
                    <a:lnTo>
                      <a:pt x="5" y="2"/>
                    </a:lnTo>
                    <a:lnTo>
                      <a:pt x="5" y="2"/>
                    </a:lnTo>
                    <a:lnTo>
                      <a:pt x="5" y="2"/>
                    </a:lnTo>
                    <a:lnTo>
                      <a:pt x="5" y="2"/>
                    </a:lnTo>
                    <a:lnTo>
                      <a:pt x="5" y="2"/>
                    </a:lnTo>
                    <a:lnTo>
                      <a:pt x="5" y="3"/>
                    </a:lnTo>
                    <a:lnTo>
                      <a:pt x="5" y="3"/>
                    </a:lnTo>
                    <a:lnTo>
                      <a:pt x="5" y="3"/>
                    </a:lnTo>
                    <a:lnTo>
                      <a:pt x="5" y="3"/>
                    </a:lnTo>
                    <a:lnTo>
                      <a:pt x="4" y="3"/>
                    </a:lnTo>
                    <a:lnTo>
                      <a:pt x="4"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2" name="Freeform 4230"/>
              <p:cNvSpPr>
                <a:spLocks/>
              </p:cNvSpPr>
              <p:nvPr/>
            </p:nvSpPr>
            <p:spPr bwMode="auto">
              <a:xfrm>
                <a:off x="19850" y="11641"/>
                <a:ext cx="5" cy="5"/>
              </a:xfrm>
              <a:custGeom>
                <a:avLst/>
                <a:gdLst/>
                <a:ahLst/>
                <a:cxnLst>
                  <a:cxn ang="0">
                    <a:pos x="8" y="12"/>
                  </a:cxn>
                  <a:cxn ang="0">
                    <a:pos x="7" y="12"/>
                  </a:cxn>
                  <a:cxn ang="0">
                    <a:pos x="7" y="12"/>
                  </a:cxn>
                  <a:cxn ang="0">
                    <a:pos x="6" y="12"/>
                  </a:cxn>
                  <a:cxn ang="0">
                    <a:pos x="4" y="12"/>
                  </a:cxn>
                  <a:cxn ang="0">
                    <a:pos x="3" y="9"/>
                  </a:cxn>
                  <a:cxn ang="0">
                    <a:pos x="2" y="9"/>
                  </a:cxn>
                  <a:cxn ang="0">
                    <a:pos x="3" y="8"/>
                  </a:cxn>
                  <a:cxn ang="0">
                    <a:pos x="3" y="7"/>
                  </a:cxn>
                  <a:cxn ang="0">
                    <a:pos x="2" y="6"/>
                  </a:cxn>
                  <a:cxn ang="0">
                    <a:pos x="1" y="6"/>
                  </a:cxn>
                  <a:cxn ang="0">
                    <a:pos x="1" y="6"/>
                  </a:cxn>
                  <a:cxn ang="0">
                    <a:pos x="2" y="5"/>
                  </a:cxn>
                  <a:cxn ang="0">
                    <a:pos x="1" y="5"/>
                  </a:cxn>
                  <a:cxn ang="0">
                    <a:pos x="0" y="4"/>
                  </a:cxn>
                  <a:cxn ang="0">
                    <a:pos x="0" y="4"/>
                  </a:cxn>
                  <a:cxn ang="0">
                    <a:pos x="0" y="4"/>
                  </a:cxn>
                  <a:cxn ang="0">
                    <a:pos x="0" y="3"/>
                  </a:cxn>
                  <a:cxn ang="0">
                    <a:pos x="0" y="2"/>
                  </a:cxn>
                  <a:cxn ang="0">
                    <a:pos x="0" y="2"/>
                  </a:cxn>
                  <a:cxn ang="0">
                    <a:pos x="0" y="1"/>
                  </a:cxn>
                  <a:cxn ang="0">
                    <a:pos x="0" y="1"/>
                  </a:cxn>
                  <a:cxn ang="0">
                    <a:pos x="1" y="0"/>
                  </a:cxn>
                  <a:cxn ang="0">
                    <a:pos x="2" y="1"/>
                  </a:cxn>
                  <a:cxn ang="0">
                    <a:pos x="2" y="0"/>
                  </a:cxn>
                  <a:cxn ang="0">
                    <a:pos x="3" y="0"/>
                  </a:cxn>
                  <a:cxn ang="0">
                    <a:pos x="4" y="0"/>
                  </a:cxn>
                  <a:cxn ang="0">
                    <a:pos x="6" y="0"/>
                  </a:cxn>
                  <a:cxn ang="0">
                    <a:pos x="7" y="0"/>
                  </a:cxn>
                  <a:cxn ang="0">
                    <a:pos x="8" y="0"/>
                  </a:cxn>
                  <a:cxn ang="0">
                    <a:pos x="9" y="1"/>
                  </a:cxn>
                  <a:cxn ang="0">
                    <a:pos x="8" y="1"/>
                  </a:cxn>
                  <a:cxn ang="0">
                    <a:pos x="7" y="1"/>
                  </a:cxn>
                  <a:cxn ang="0">
                    <a:pos x="6" y="0"/>
                  </a:cxn>
                  <a:cxn ang="0">
                    <a:pos x="7" y="1"/>
                  </a:cxn>
                  <a:cxn ang="0">
                    <a:pos x="8" y="2"/>
                  </a:cxn>
                  <a:cxn ang="0">
                    <a:pos x="9" y="2"/>
                  </a:cxn>
                  <a:cxn ang="0">
                    <a:pos x="9" y="2"/>
                  </a:cxn>
                  <a:cxn ang="0">
                    <a:pos x="10" y="2"/>
                  </a:cxn>
                  <a:cxn ang="0">
                    <a:pos x="11" y="2"/>
                  </a:cxn>
                  <a:cxn ang="0">
                    <a:pos x="11" y="3"/>
                  </a:cxn>
                  <a:cxn ang="0">
                    <a:pos x="12" y="5"/>
                  </a:cxn>
                  <a:cxn ang="0">
                    <a:pos x="12" y="6"/>
                  </a:cxn>
                  <a:cxn ang="0">
                    <a:pos x="12" y="8"/>
                  </a:cxn>
                  <a:cxn ang="0">
                    <a:pos x="12" y="8"/>
                  </a:cxn>
                  <a:cxn ang="0">
                    <a:pos x="12" y="9"/>
                  </a:cxn>
                  <a:cxn ang="0">
                    <a:pos x="12" y="9"/>
                  </a:cxn>
                  <a:cxn ang="0">
                    <a:pos x="11" y="9"/>
                  </a:cxn>
                  <a:cxn ang="0">
                    <a:pos x="10" y="12"/>
                  </a:cxn>
                  <a:cxn ang="0">
                    <a:pos x="9" y="12"/>
                  </a:cxn>
                </a:cxnLst>
                <a:rect l="0" t="0" r="r" b="b"/>
                <a:pathLst>
                  <a:path w="13" h="12">
                    <a:moveTo>
                      <a:pt x="9" y="12"/>
                    </a:moveTo>
                    <a:lnTo>
                      <a:pt x="9" y="12"/>
                    </a:lnTo>
                    <a:lnTo>
                      <a:pt x="8" y="12"/>
                    </a:lnTo>
                    <a:lnTo>
                      <a:pt x="8" y="12"/>
                    </a:lnTo>
                    <a:lnTo>
                      <a:pt x="8" y="12"/>
                    </a:lnTo>
                    <a:lnTo>
                      <a:pt x="7" y="12"/>
                    </a:lnTo>
                    <a:lnTo>
                      <a:pt x="7" y="12"/>
                    </a:lnTo>
                    <a:lnTo>
                      <a:pt x="7" y="12"/>
                    </a:lnTo>
                    <a:lnTo>
                      <a:pt x="7" y="12"/>
                    </a:lnTo>
                    <a:lnTo>
                      <a:pt x="6" y="12"/>
                    </a:lnTo>
                    <a:lnTo>
                      <a:pt x="6" y="12"/>
                    </a:lnTo>
                    <a:lnTo>
                      <a:pt x="6" y="12"/>
                    </a:lnTo>
                    <a:lnTo>
                      <a:pt x="6" y="12"/>
                    </a:lnTo>
                    <a:lnTo>
                      <a:pt x="6" y="12"/>
                    </a:lnTo>
                    <a:lnTo>
                      <a:pt x="4" y="12"/>
                    </a:lnTo>
                    <a:lnTo>
                      <a:pt x="4" y="12"/>
                    </a:lnTo>
                    <a:lnTo>
                      <a:pt x="3" y="11"/>
                    </a:lnTo>
                    <a:lnTo>
                      <a:pt x="3" y="9"/>
                    </a:lnTo>
                    <a:lnTo>
                      <a:pt x="2" y="9"/>
                    </a:lnTo>
                    <a:lnTo>
                      <a:pt x="2" y="9"/>
                    </a:lnTo>
                    <a:lnTo>
                      <a:pt x="2" y="9"/>
                    </a:lnTo>
                    <a:lnTo>
                      <a:pt x="2" y="9"/>
                    </a:lnTo>
                    <a:lnTo>
                      <a:pt x="3" y="8"/>
                    </a:lnTo>
                    <a:lnTo>
                      <a:pt x="3" y="8"/>
                    </a:lnTo>
                    <a:lnTo>
                      <a:pt x="3" y="8"/>
                    </a:lnTo>
                    <a:lnTo>
                      <a:pt x="3" y="7"/>
                    </a:lnTo>
                    <a:lnTo>
                      <a:pt x="3" y="7"/>
                    </a:lnTo>
                    <a:lnTo>
                      <a:pt x="3" y="6"/>
                    </a:lnTo>
                    <a:lnTo>
                      <a:pt x="3" y="6"/>
                    </a:lnTo>
                    <a:lnTo>
                      <a:pt x="2" y="6"/>
                    </a:lnTo>
                    <a:lnTo>
                      <a:pt x="2" y="6"/>
                    </a:lnTo>
                    <a:lnTo>
                      <a:pt x="2" y="6"/>
                    </a:lnTo>
                    <a:lnTo>
                      <a:pt x="1" y="6"/>
                    </a:lnTo>
                    <a:lnTo>
                      <a:pt x="1" y="6"/>
                    </a:lnTo>
                    <a:lnTo>
                      <a:pt x="1" y="6"/>
                    </a:lnTo>
                    <a:lnTo>
                      <a:pt x="1" y="6"/>
                    </a:lnTo>
                    <a:lnTo>
                      <a:pt x="1" y="6"/>
                    </a:lnTo>
                    <a:lnTo>
                      <a:pt x="1" y="6"/>
                    </a:lnTo>
                    <a:lnTo>
                      <a:pt x="2" y="5"/>
                    </a:lnTo>
                    <a:lnTo>
                      <a:pt x="2" y="5"/>
                    </a:lnTo>
                    <a:lnTo>
                      <a:pt x="2" y="5"/>
                    </a:lnTo>
                    <a:lnTo>
                      <a:pt x="1" y="5"/>
                    </a:lnTo>
                    <a:lnTo>
                      <a:pt x="1" y="5"/>
                    </a:lnTo>
                    <a:lnTo>
                      <a:pt x="1" y="5"/>
                    </a:lnTo>
                    <a:lnTo>
                      <a:pt x="0" y="4"/>
                    </a:lnTo>
                    <a:lnTo>
                      <a:pt x="0" y="4"/>
                    </a:lnTo>
                    <a:lnTo>
                      <a:pt x="0" y="4"/>
                    </a:lnTo>
                    <a:lnTo>
                      <a:pt x="0" y="4"/>
                    </a:lnTo>
                    <a:lnTo>
                      <a:pt x="0" y="4"/>
                    </a:lnTo>
                    <a:lnTo>
                      <a:pt x="0" y="4"/>
                    </a:lnTo>
                    <a:lnTo>
                      <a:pt x="0" y="4"/>
                    </a:lnTo>
                    <a:lnTo>
                      <a:pt x="0" y="3"/>
                    </a:lnTo>
                    <a:lnTo>
                      <a:pt x="0" y="3"/>
                    </a:lnTo>
                    <a:lnTo>
                      <a:pt x="0" y="3"/>
                    </a:lnTo>
                    <a:lnTo>
                      <a:pt x="0" y="3"/>
                    </a:lnTo>
                    <a:lnTo>
                      <a:pt x="0" y="2"/>
                    </a:lnTo>
                    <a:lnTo>
                      <a:pt x="0" y="2"/>
                    </a:lnTo>
                    <a:lnTo>
                      <a:pt x="0" y="2"/>
                    </a:lnTo>
                    <a:lnTo>
                      <a:pt x="0" y="2"/>
                    </a:lnTo>
                    <a:lnTo>
                      <a:pt x="0" y="2"/>
                    </a:lnTo>
                    <a:lnTo>
                      <a:pt x="0" y="2"/>
                    </a:lnTo>
                    <a:lnTo>
                      <a:pt x="0" y="2"/>
                    </a:lnTo>
                    <a:lnTo>
                      <a:pt x="0" y="1"/>
                    </a:lnTo>
                    <a:lnTo>
                      <a:pt x="0" y="1"/>
                    </a:lnTo>
                    <a:lnTo>
                      <a:pt x="0" y="1"/>
                    </a:lnTo>
                    <a:lnTo>
                      <a:pt x="0" y="1"/>
                    </a:lnTo>
                    <a:lnTo>
                      <a:pt x="1" y="1"/>
                    </a:lnTo>
                    <a:lnTo>
                      <a:pt x="1" y="1"/>
                    </a:lnTo>
                    <a:lnTo>
                      <a:pt x="1" y="0"/>
                    </a:lnTo>
                    <a:lnTo>
                      <a:pt x="2" y="0"/>
                    </a:lnTo>
                    <a:lnTo>
                      <a:pt x="2" y="1"/>
                    </a:lnTo>
                    <a:lnTo>
                      <a:pt x="2" y="1"/>
                    </a:lnTo>
                    <a:lnTo>
                      <a:pt x="2" y="0"/>
                    </a:lnTo>
                    <a:lnTo>
                      <a:pt x="2" y="0"/>
                    </a:lnTo>
                    <a:lnTo>
                      <a:pt x="2" y="0"/>
                    </a:lnTo>
                    <a:lnTo>
                      <a:pt x="3" y="0"/>
                    </a:lnTo>
                    <a:lnTo>
                      <a:pt x="3" y="0"/>
                    </a:lnTo>
                    <a:lnTo>
                      <a:pt x="3" y="0"/>
                    </a:lnTo>
                    <a:lnTo>
                      <a:pt x="4" y="0"/>
                    </a:lnTo>
                    <a:lnTo>
                      <a:pt x="4" y="0"/>
                    </a:lnTo>
                    <a:lnTo>
                      <a:pt x="4" y="0"/>
                    </a:lnTo>
                    <a:lnTo>
                      <a:pt x="4" y="0"/>
                    </a:lnTo>
                    <a:lnTo>
                      <a:pt x="6" y="0"/>
                    </a:lnTo>
                    <a:lnTo>
                      <a:pt x="6" y="0"/>
                    </a:lnTo>
                    <a:lnTo>
                      <a:pt x="6" y="0"/>
                    </a:lnTo>
                    <a:lnTo>
                      <a:pt x="6" y="0"/>
                    </a:lnTo>
                    <a:lnTo>
                      <a:pt x="7" y="0"/>
                    </a:lnTo>
                    <a:lnTo>
                      <a:pt x="8" y="0"/>
                    </a:lnTo>
                    <a:lnTo>
                      <a:pt x="8" y="0"/>
                    </a:lnTo>
                    <a:lnTo>
                      <a:pt x="8" y="0"/>
                    </a:lnTo>
                    <a:lnTo>
                      <a:pt x="8" y="1"/>
                    </a:lnTo>
                    <a:lnTo>
                      <a:pt x="8" y="1"/>
                    </a:lnTo>
                    <a:lnTo>
                      <a:pt x="9" y="1"/>
                    </a:lnTo>
                    <a:lnTo>
                      <a:pt x="9" y="1"/>
                    </a:lnTo>
                    <a:lnTo>
                      <a:pt x="8" y="1"/>
                    </a:lnTo>
                    <a:lnTo>
                      <a:pt x="8" y="1"/>
                    </a:lnTo>
                    <a:lnTo>
                      <a:pt x="8" y="1"/>
                    </a:lnTo>
                    <a:lnTo>
                      <a:pt x="7" y="1"/>
                    </a:lnTo>
                    <a:lnTo>
                      <a:pt x="7" y="1"/>
                    </a:lnTo>
                    <a:lnTo>
                      <a:pt x="7" y="0"/>
                    </a:lnTo>
                    <a:lnTo>
                      <a:pt x="6" y="0"/>
                    </a:lnTo>
                    <a:lnTo>
                      <a:pt x="6" y="0"/>
                    </a:lnTo>
                    <a:lnTo>
                      <a:pt x="6" y="1"/>
                    </a:lnTo>
                    <a:lnTo>
                      <a:pt x="7" y="1"/>
                    </a:lnTo>
                    <a:lnTo>
                      <a:pt x="7" y="1"/>
                    </a:lnTo>
                    <a:lnTo>
                      <a:pt x="7" y="1"/>
                    </a:lnTo>
                    <a:lnTo>
                      <a:pt x="8" y="2"/>
                    </a:lnTo>
                    <a:lnTo>
                      <a:pt x="8" y="2"/>
                    </a:lnTo>
                    <a:lnTo>
                      <a:pt x="9" y="2"/>
                    </a:lnTo>
                    <a:lnTo>
                      <a:pt x="9" y="2"/>
                    </a:lnTo>
                    <a:lnTo>
                      <a:pt x="9" y="2"/>
                    </a:lnTo>
                    <a:lnTo>
                      <a:pt x="9" y="2"/>
                    </a:lnTo>
                    <a:lnTo>
                      <a:pt x="9" y="2"/>
                    </a:lnTo>
                    <a:lnTo>
                      <a:pt x="9" y="2"/>
                    </a:lnTo>
                    <a:lnTo>
                      <a:pt x="10" y="2"/>
                    </a:lnTo>
                    <a:lnTo>
                      <a:pt x="10" y="2"/>
                    </a:lnTo>
                    <a:lnTo>
                      <a:pt x="10" y="2"/>
                    </a:lnTo>
                    <a:lnTo>
                      <a:pt x="10" y="2"/>
                    </a:lnTo>
                    <a:lnTo>
                      <a:pt x="10" y="2"/>
                    </a:lnTo>
                    <a:lnTo>
                      <a:pt x="11" y="2"/>
                    </a:lnTo>
                    <a:lnTo>
                      <a:pt x="11" y="2"/>
                    </a:lnTo>
                    <a:lnTo>
                      <a:pt x="11" y="2"/>
                    </a:lnTo>
                    <a:lnTo>
                      <a:pt x="11" y="3"/>
                    </a:lnTo>
                    <a:lnTo>
                      <a:pt x="11" y="3"/>
                    </a:lnTo>
                    <a:lnTo>
                      <a:pt x="11" y="4"/>
                    </a:lnTo>
                    <a:lnTo>
                      <a:pt x="12" y="5"/>
                    </a:lnTo>
                    <a:lnTo>
                      <a:pt x="12" y="5"/>
                    </a:lnTo>
                    <a:lnTo>
                      <a:pt x="12" y="5"/>
                    </a:lnTo>
                    <a:lnTo>
                      <a:pt x="12" y="6"/>
                    </a:lnTo>
                    <a:lnTo>
                      <a:pt x="12" y="7"/>
                    </a:lnTo>
                    <a:lnTo>
                      <a:pt x="12" y="8"/>
                    </a:lnTo>
                    <a:lnTo>
                      <a:pt x="12" y="8"/>
                    </a:lnTo>
                    <a:lnTo>
                      <a:pt x="13" y="8"/>
                    </a:lnTo>
                    <a:lnTo>
                      <a:pt x="12" y="8"/>
                    </a:lnTo>
                    <a:lnTo>
                      <a:pt x="12" y="8"/>
                    </a:lnTo>
                    <a:lnTo>
                      <a:pt x="12" y="9"/>
                    </a:lnTo>
                    <a:lnTo>
                      <a:pt x="12" y="9"/>
                    </a:lnTo>
                    <a:lnTo>
                      <a:pt x="12" y="9"/>
                    </a:lnTo>
                    <a:lnTo>
                      <a:pt x="12" y="9"/>
                    </a:lnTo>
                    <a:lnTo>
                      <a:pt x="12" y="9"/>
                    </a:lnTo>
                    <a:lnTo>
                      <a:pt x="12" y="9"/>
                    </a:lnTo>
                    <a:lnTo>
                      <a:pt x="12" y="9"/>
                    </a:lnTo>
                    <a:lnTo>
                      <a:pt x="12" y="9"/>
                    </a:lnTo>
                    <a:lnTo>
                      <a:pt x="11" y="9"/>
                    </a:lnTo>
                    <a:lnTo>
                      <a:pt x="11" y="12"/>
                    </a:lnTo>
                    <a:lnTo>
                      <a:pt x="11" y="12"/>
                    </a:lnTo>
                    <a:lnTo>
                      <a:pt x="10" y="12"/>
                    </a:lnTo>
                    <a:lnTo>
                      <a:pt x="10" y="12"/>
                    </a:lnTo>
                    <a:lnTo>
                      <a:pt x="9" y="12"/>
                    </a:lnTo>
                    <a:lnTo>
                      <a:pt x="9" y="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3" name="Freeform 4231"/>
              <p:cNvSpPr>
                <a:spLocks/>
              </p:cNvSpPr>
              <p:nvPr/>
            </p:nvSpPr>
            <p:spPr bwMode="auto">
              <a:xfrm>
                <a:off x="19846" y="11629"/>
                <a:ext cx="5" cy="20"/>
              </a:xfrm>
              <a:custGeom>
                <a:avLst/>
                <a:gdLst/>
                <a:ahLst/>
                <a:cxnLst>
                  <a:cxn ang="0">
                    <a:pos x="5" y="0"/>
                  </a:cxn>
                  <a:cxn ang="0">
                    <a:pos x="5" y="1"/>
                  </a:cxn>
                  <a:cxn ang="0">
                    <a:pos x="5" y="3"/>
                  </a:cxn>
                  <a:cxn ang="0">
                    <a:pos x="4" y="6"/>
                  </a:cxn>
                  <a:cxn ang="0">
                    <a:pos x="4" y="7"/>
                  </a:cxn>
                  <a:cxn ang="0">
                    <a:pos x="3" y="7"/>
                  </a:cxn>
                  <a:cxn ang="0">
                    <a:pos x="3" y="8"/>
                  </a:cxn>
                  <a:cxn ang="0">
                    <a:pos x="4" y="8"/>
                  </a:cxn>
                  <a:cxn ang="0">
                    <a:pos x="4" y="9"/>
                  </a:cxn>
                  <a:cxn ang="0">
                    <a:pos x="3" y="9"/>
                  </a:cxn>
                  <a:cxn ang="0">
                    <a:pos x="3" y="11"/>
                  </a:cxn>
                  <a:cxn ang="0">
                    <a:pos x="3" y="12"/>
                  </a:cxn>
                  <a:cxn ang="0">
                    <a:pos x="3" y="14"/>
                  </a:cxn>
                  <a:cxn ang="0">
                    <a:pos x="2" y="16"/>
                  </a:cxn>
                  <a:cxn ang="0">
                    <a:pos x="2" y="16"/>
                  </a:cxn>
                  <a:cxn ang="0">
                    <a:pos x="2" y="19"/>
                  </a:cxn>
                  <a:cxn ang="0">
                    <a:pos x="0" y="19"/>
                  </a:cxn>
                  <a:cxn ang="0">
                    <a:pos x="2" y="19"/>
                  </a:cxn>
                  <a:cxn ang="0">
                    <a:pos x="2" y="20"/>
                  </a:cxn>
                  <a:cxn ang="0">
                    <a:pos x="0" y="20"/>
                  </a:cxn>
                  <a:cxn ang="0">
                    <a:pos x="0" y="20"/>
                  </a:cxn>
                  <a:cxn ang="0">
                    <a:pos x="0" y="21"/>
                  </a:cxn>
                  <a:cxn ang="0">
                    <a:pos x="2" y="21"/>
                  </a:cxn>
                  <a:cxn ang="0">
                    <a:pos x="2" y="22"/>
                  </a:cxn>
                  <a:cxn ang="0">
                    <a:pos x="0" y="21"/>
                  </a:cxn>
                  <a:cxn ang="0">
                    <a:pos x="0" y="22"/>
                  </a:cxn>
                  <a:cxn ang="0">
                    <a:pos x="0" y="22"/>
                  </a:cxn>
                  <a:cxn ang="0">
                    <a:pos x="0" y="23"/>
                  </a:cxn>
                  <a:cxn ang="0">
                    <a:pos x="2" y="23"/>
                  </a:cxn>
                  <a:cxn ang="0">
                    <a:pos x="2" y="24"/>
                  </a:cxn>
                  <a:cxn ang="0">
                    <a:pos x="2" y="24"/>
                  </a:cxn>
                  <a:cxn ang="0">
                    <a:pos x="2" y="24"/>
                  </a:cxn>
                  <a:cxn ang="0">
                    <a:pos x="2" y="25"/>
                  </a:cxn>
                  <a:cxn ang="0">
                    <a:pos x="3" y="26"/>
                  </a:cxn>
                  <a:cxn ang="0">
                    <a:pos x="3" y="26"/>
                  </a:cxn>
                  <a:cxn ang="0">
                    <a:pos x="3" y="26"/>
                  </a:cxn>
                  <a:cxn ang="0">
                    <a:pos x="3" y="27"/>
                  </a:cxn>
                  <a:cxn ang="0">
                    <a:pos x="3" y="27"/>
                  </a:cxn>
                  <a:cxn ang="0">
                    <a:pos x="4" y="29"/>
                  </a:cxn>
                  <a:cxn ang="0">
                    <a:pos x="5" y="30"/>
                  </a:cxn>
                  <a:cxn ang="0">
                    <a:pos x="5" y="31"/>
                  </a:cxn>
                  <a:cxn ang="0">
                    <a:pos x="6" y="32"/>
                  </a:cxn>
                  <a:cxn ang="0">
                    <a:pos x="6" y="32"/>
                  </a:cxn>
                  <a:cxn ang="0">
                    <a:pos x="6" y="33"/>
                  </a:cxn>
                  <a:cxn ang="0">
                    <a:pos x="7" y="33"/>
                  </a:cxn>
                  <a:cxn ang="0">
                    <a:pos x="8" y="35"/>
                  </a:cxn>
                  <a:cxn ang="0">
                    <a:pos x="9" y="35"/>
                  </a:cxn>
                  <a:cxn ang="0">
                    <a:pos x="14" y="40"/>
                  </a:cxn>
                  <a:cxn ang="0">
                    <a:pos x="14" y="40"/>
                  </a:cxn>
                  <a:cxn ang="0">
                    <a:pos x="15" y="42"/>
                  </a:cxn>
                  <a:cxn ang="0">
                    <a:pos x="15" y="42"/>
                  </a:cxn>
                </a:cxnLst>
                <a:rect l="0" t="0" r="r" b="b"/>
                <a:pathLst>
                  <a:path w="15" h="42">
                    <a:moveTo>
                      <a:pt x="4" y="0"/>
                    </a:moveTo>
                    <a:lnTo>
                      <a:pt x="4" y="1"/>
                    </a:lnTo>
                    <a:lnTo>
                      <a:pt x="5" y="0"/>
                    </a:lnTo>
                    <a:lnTo>
                      <a:pt x="5" y="0"/>
                    </a:lnTo>
                    <a:lnTo>
                      <a:pt x="5" y="0"/>
                    </a:lnTo>
                    <a:lnTo>
                      <a:pt x="5" y="1"/>
                    </a:lnTo>
                    <a:lnTo>
                      <a:pt x="5" y="1"/>
                    </a:lnTo>
                    <a:lnTo>
                      <a:pt x="5" y="1"/>
                    </a:lnTo>
                    <a:lnTo>
                      <a:pt x="5" y="3"/>
                    </a:lnTo>
                    <a:lnTo>
                      <a:pt x="4" y="6"/>
                    </a:lnTo>
                    <a:lnTo>
                      <a:pt x="4" y="6"/>
                    </a:lnTo>
                    <a:lnTo>
                      <a:pt x="4" y="6"/>
                    </a:lnTo>
                    <a:lnTo>
                      <a:pt x="4" y="6"/>
                    </a:lnTo>
                    <a:lnTo>
                      <a:pt x="4" y="7"/>
                    </a:lnTo>
                    <a:lnTo>
                      <a:pt x="4" y="7"/>
                    </a:lnTo>
                    <a:lnTo>
                      <a:pt x="4" y="7"/>
                    </a:lnTo>
                    <a:lnTo>
                      <a:pt x="4" y="7"/>
                    </a:lnTo>
                    <a:lnTo>
                      <a:pt x="3" y="7"/>
                    </a:lnTo>
                    <a:lnTo>
                      <a:pt x="3" y="8"/>
                    </a:lnTo>
                    <a:lnTo>
                      <a:pt x="3" y="8"/>
                    </a:lnTo>
                    <a:lnTo>
                      <a:pt x="3" y="8"/>
                    </a:lnTo>
                    <a:lnTo>
                      <a:pt x="3" y="8"/>
                    </a:lnTo>
                    <a:lnTo>
                      <a:pt x="3" y="8"/>
                    </a:lnTo>
                    <a:lnTo>
                      <a:pt x="4" y="8"/>
                    </a:lnTo>
                    <a:lnTo>
                      <a:pt x="4" y="8"/>
                    </a:lnTo>
                    <a:lnTo>
                      <a:pt x="4" y="8"/>
                    </a:lnTo>
                    <a:lnTo>
                      <a:pt x="4" y="9"/>
                    </a:lnTo>
                    <a:lnTo>
                      <a:pt x="4" y="9"/>
                    </a:lnTo>
                    <a:lnTo>
                      <a:pt x="3" y="9"/>
                    </a:lnTo>
                    <a:lnTo>
                      <a:pt x="3" y="9"/>
                    </a:lnTo>
                    <a:lnTo>
                      <a:pt x="3" y="9"/>
                    </a:lnTo>
                    <a:lnTo>
                      <a:pt x="3" y="9"/>
                    </a:lnTo>
                    <a:lnTo>
                      <a:pt x="3" y="11"/>
                    </a:lnTo>
                    <a:lnTo>
                      <a:pt x="3" y="11"/>
                    </a:lnTo>
                    <a:lnTo>
                      <a:pt x="3" y="11"/>
                    </a:lnTo>
                    <a:lnTo>
                      <a:pt x="3" y="12"/>
                    </a:lnTo>
                    <a:lnTo>
                      <a:pt x="3" y="12"/>
                    </a:lnTo>
                    <a:lnTo>
                      <a:pt x="3" y="14"/>
                    </a:lnTo>
                    <a:lnTo>
                      <a:pt x="3" y="14"/>
                    </a:lnTo>
                    <a:lnTo>
                      <a:pt x="3" y="14"/>
                    </a:lnTo>
                    <a:lnTo>
                      <a:pt x="2" y="16"/>
                    </a:lnTo>
                    <a:lnTo>
                      <a:pt x="2" y="16"/>
                    </a:lnTo>
                    <a:lnTo>
                      <a:pt x="2" y="16"/>
                    </a:lnTo>
                    <a:lnTo>
                      <a:pt x="2" y="16"/>
                    </a:lnTo>
                    <a:lnTo>
                      <a:pt x="2" y="16"/>
                    </a:lnTo>
                    <a:lnTo>
                      <a:pt x="2" y="16"/>
                    </a:lnTo>
                    <a:lnTo>
                      <a:pt x="2" y="17"/>
                    </a:lnTo>
                    <a:lnTo>
                      <a:pt x="2" y="19"/>
                    </a:lnTo>
                    <a:lnTo>
                      <a:pt x="2" y="19"/>
                    </a:lnTo>
                    <a:lnTo>
                      <a:pt x="0" y="19"/>
                    </a:lnTo>
                    <a:lnTo>
                      <a:pt x="0" y="19"/>
                    </a:lnTo>
                    <a:lnTo>
                      <a:pt x="0" y="19"/>
                    </a:lnTo>
                    <a:lnTo>
                      <a:pt x="0" y="19"/>
                    </a:lnTo>
                    <a:lnTo>
                      <a:pt x="2" y="19"/>
                    </a:lnTo>
                    <a:lnTo>
                      <a:pt x="2" y="19"/>
                    </a:lnTo>
                    <a:lnTo>
                      <a:pt x="2" y="19"/>
                    </a:lnTo>
                    <a:lnTo>
                      <a:pt x="2" y="20"/>
                    </a:lnTo>
                    <a:lnTo>
                      <a:pt x="0" y="20"/>
                    </a:lnTo>
                    <a:lnTo>
                      <a:pt x="0" y="20"/>
                    </a:lnTo>
                    <a:lnTo>
                      <a:pt x="0" y="20"/>
                    </a:lnTo>
                    <a:lnTo>
                      <a:pt x="0" y="20"/>
                    </a:lnTo>
                    <a:lnTo>
                      <a:pt x="0" y="20"/>
                    </a:lnTo>
                    <a:lnTo>
                      <a:pt x="0" y="20"/>
                    </a:lnTo>
                    <a:lnTo>
                      <a:pt x="0" y="20"/>
                    </a:lnTo>
                    <a:lnTo>
                      <a:pt x="0" y="20"/>
                    </a:lnTo>
                    <a:lnTo>
                      <a:pt x="0" y="21"/>
                    </a:lnTo>
                    <a:lnTo>
                      <a:pt x="0" y="21"/>
                    </a:lnTo>
                    <a:lnTo>
                      <a:pt x="0" y="21"/>
                    </a:lnTo>
                    <a:lnTo>
                      <a:pt x="2" y="21"/>
                    </a:lnTo>
                    <a:lnTo>
                      <a:pt x="2" y="21"/>
                    </a:lnTo>
                    <a:lnTo>
                      <a:pt x="2" y="22"/>
                    </a:lnTo>
                    <a:lnTo>
                      <a:pt x="2" y="22"/>
                    </a:lnTo>
                    <a:lnTo>
                      <a:pt x="2" y="21"/>
                    </a:lnTo>
                    <a:lnTo>
                      <a:pt x="2" y="21"/>
                    </a:lnTo>
                    <a:lnTo>
                      <a:pt x="0" y="21"/>
                    </a:lnTo>
                    <a:lnTo>
                      <a:pt x="0" y="21"/>
                    </a:lnTo>
                    <a:lnTo>
                      <a:pt x="0" y="21"/>
                    </a:lnTo>
                    <a:lnTo>
                      <a:pt x="0" y="22"/>
                    </a:lnTo>
                    <a:lnTo>
                      <a:pt x="0" y="22"/>
                    </a:lnTo>
                    <a:lnTo>
                      <a:pt x="0" y="22"/>
                    </a:lnTo>
                    <a:lnTo>
                      <a:pt x="0" y="22"/>
                    </a:lnTo>
                    <a:lnTo>
                      <a:pt x="0" y="22"/>
                    </a:lnTo>
                    <a:lnTo>
                      <a:pt x="0" y="23"/>
                    </a:lnTo>
                    <a:lnTo>
                      <a:pt x="0" y="23"/>
                    </a:lnTo>
                    <a:lnTo>
                      <a:pt x="0" y="23"/>
                    </a:lnTo>
                    <a:lnTo>
                      <a:pt x="0" y="23"/>
                    </a:lnTo>
                    <a:lnTo>
                      <a:pt x="2" y="23"/>
                    </a:lnTo>
                    <a:lnTo>
                      <a:pt x="2" y="23"/>
                    </a:lnTo>
                    <a:lnTo>
                      <a:pt x="2" y="24"/>
                    </a:lnTo>
                    <a:lnTo>
                      <a:pt x="2" y="24"/>
                    </a:lnTo>
                    <a:lnTo>
                      <a:pt x="2" y="24"/>
                    </a:lnTo>
                    <a:lnTo>
                      <a:pt x="2" y="24"/>
                    </a:lnTo>
                    <a:lnTo>
                      <a:pt x="2" y="24"/>
                    </a:lnTo>
                    <a:lnTo>
                      <a:pt x="2" y="24"/>
                    </a:lnTo>
                    <a:lnTo>
                      <a:pt x="2" y="24"/>
                    </a:lnTo>
                    <a:lnTo>
                      <a:pt x="2" y="24"/>
                    </a:lnTo>
                    <a:lnTo>
                      <a:pt x="2" y="24"/>
                    </a:lnTo>
                    <a:lnTo>
                      <a:pt x="2" y="24"/>
                    </a:lnTo>
                    <a:lnTo>
                      <a:pt x="2" y="25"/>
                    </a:lnTo>
                    <a:lnTo>
                      <a:pt x="2" y="25"/>
                    </a:lnTo>
                    <a:lnTo>
                      <a:pt x="2" y="26"/>
                    </a:lnTo>
                    <a:lnTo>
                      <a:pt x="3" y="26"/>
                    </a:lnTo>
                    <a:lnTo>
                      <a:pt x="3" y="26"/>
                    </a:lnTo>
                    <a:lnTo>
                      <a:pt x="3" y="26"/>
                    </a:lnTo>
                    <a:lnTo>
                      <a:pt x="3" y="26"/>
                    </a:lnTo>
                    <a:lnTo>
                      <a:pt x="3" y="27"/>
                    </a:lnTo>
                    <a:lnTo>
                      <a:pt x="3" y="26"/>
                    </a:lnTo>
                    <a:lnTo>
                      <a:pt x="3" y="26"/>
                    </a:lnTo>
                    <a:lnTo>
                      <a:pt x="3" y="27"/>
                    </a:lnTo>
                    <a:lnTo>
                      <a:pt x="3" y="27"/>
                    </a:lnTo>
                    <a:lnTo>
                      <a:pt x="3" y="27"/>
                    </a:lnTo>
                    <a:lnTo>
                      <a:pt x="3" y="27"/>
                    </a:lnTo>
                    <a:lnTo>
                      <a:pt x="3" y="27"/>
                    </a:lnTo>
                    <a:lnTo>
                      <a:pt x="3" y="27"/>
                    </a:lnTo>
                    <a:lnTo>
                      <a:pt x="4" y="29"/>
                    </a:lnTo>
                    <a:lnTo>
                      <a:pt x="4" y="29"/>
                    </a:lnTo>
                    <a:lnTo>
                      <a:pt x="4" y="29"/>
                    </a:lnTo>
                    <a:lnTo>
                      <a:pt x="4" y="30"/>
                    </a:lnTo>
                    <a:lnTo>
                      <a:pt x="5" y="30"/>
                    </a:lnTo>
                    <a:lnTo>
                      <a:pt x="5" y="30"/>
                    </a:lnTo>
                    <a:lnTo>
                      <a:pt x="5" y="31"/>
                    </a:lnTo>
                    <a:lnTo>
                      <a:pt x="5" y="31"/>
                    </a:lnTo>
                    <a:lnTo>
                      <a:pt x="5" y="31"/>
                    </a:lnTo>
                    <a:lnTo>
                      <a:pt x="5" y="31"/>
                    </a:lnTo>
                    <a:lnTo>
                      <a:pt x="6" y="32"/>
                    </a:lnTo>
                    <a:lnTo>
                      <a:pt x="6" y="32"/>
                    </a:lnTo>
                    <a:lnTo>
                      <a:pt x="6" y="32"/>
                    </a:lnTo>
                    <a:lnTo>
                      <a:pt x="6" y="32"/>
                    </a:lnTo>
                    <a:lnTo>
                      <a:pt x="6" y="32"/>
                    </a:lnTo>
                    <a:lnTo>
                      <a:pt x="6" y="33"/>
                    </a:lnTo>
                    <a:lnTo>
                      <a:pt x="6" y="33"/>
                    </a:lnTo>
                    <a:lnTo>
                      <a:pt x="6" y="33"/>
                    </a:lnTo>
                    <a:lnTo>
                      <a:pt x="7" y="33"/>
                    </a:lnTo>
                    <a:lnTo>
                      <a:pt x="7" y="33"/>
                    </a:lnTo>
                    <a:lnTo>
                      <a:pt x="7" y="33"/>
                    </a:lnTo>
                    <a:lnTo>
                      <a:pt x="8" y="33"/>
                    </a:lnTo>
                    <a:lnTo>
                      <a:pt x="8" y="35"/>
                    </a:lnTo>
                    <a:lnTo>
                      <a:pt x="8" y="35"/>
                    </a:lnTo>
                    <a:lnTo>
                      <a:pt x="8" y="35"/>
                    </a:lnTo>
                    <a:lnTo>
                      <a:pt x="8" y="35"/>
                    </a:lnTo>
                    <a:lnTo>
                      <a:pt x="9" y="35"/>
                    </a:lnTo>
                    <a:lnTo>
                      <a:pt x="12" y="37"/>
                    </a:lnTo>
                    <a:lnTo>
                      <a:pt x="14" y="40"/>
                    </a:lnTo>
                    <a:lnTo>
                      <a:pt x="14" y="40"/>
                    </a:lnTo>
                    <a:lnTo>
                      <a:pt x="14" y="40"/>
                    </a:lnTo>
                    <a:lnTo>
                      <a:pt x="14" y="40"/>
                    </a:lnTo>
                    <a:lnTo>
                      <a:pt x="14" y="40"/>
                    </a:lnTo>
                    <a:lnTo>
                      <a:pt x="15" y="41"/>
                    </a:lnTo>
                    <a:lnTo>
                      <a:pt x="15" y="42"/>
                    </a:lnTo>
                    <a:lnTo>
                      <a:pt x="15" y="42"/>
                    </a:lnTo>
                    <a:lnTo>
                      <a:pt x="15" y="42"/>
                    </a:lnTo>
                    <a:lnTo>
                      <a:pt x="15" y="42"/>
                    </a:lnTo>
                    <a:lnTo>
                      <a:pt x="15" y="42"/>
                    </a:lnTo>
                    <a:lnTo>
                      <a:pt x="15" y="4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4" name="Freeform 4232"/>
              <p:cNvSpPr>
                <a:spLocks/>
              </p:cNvSpPr>
              <p:nvPr/>
            </p:nvSpPr>
            <p:spPr bwMode="auto">
              <a:xfrm>
                <a:off x="19863" y="11644"/>
                <a:ext cx="3" cy="4"/>
              </a:xfrm>
              <a:custGeom>
                <a:avLst/>
                <a:gdLst/>
                <a:ahLst/>
                <a:cxnLst>
                  <a:cxn ang="0">
                    <a:pos x="2" y="9"/>
                  </a:cxn>
                  <a:cxn ang="0">
                    <a:pos x="4" y="8"/>
                  </a:cxn>
                  <a:cxn ang="0">
                    <a:pos x="5" y="8"/>
                  </a:cxn>
                  <a:cxn ang="0">
                    <a:pos x="6" y="7"/>
                  </a:cxn>
                  <a:cxn ang="0">
                    <a:pos x="7" y="6"/>
                  </a:cxn>
                  <a:cxn ang="0">
                    <a:pos x="8" y="5"/>
                  </a:cxn>
                  <a:cxn ang="0">
                    <a:pos x="7" y="5"/>
                  </a:cxn>
                  <a:cxn ang="0">
                    <a:pos x="7" y="3"/>
                  </a:cxn>
                  <a:cxn ang="0">
                    <a:pos x="6" y="3"/>
                  </a:cxn>
                  <a:cxn ang="0">
                    <a:pos x="6" y="3"/>
                  </a:cxn>
                  <a:cxn ang="0">
                    <a:pos x="6" y="3"/>
                  </a:cxn>
                  <a:cxn ang="0">
                    <a:pos x="6" y="3"/>
                  </a:cxn>
                  <a:cxn ang="0">
                    <a:pos x="6" y="3"/>
                  </a:cxn>
                  <a:cxn ang="0">
                    <a:pos x="6" y="2"/>
                  </a:cxn>
                  <a:cxn ang="0">
                    <a:pos x="5" y="2"/>
                  </a:cxn>
                  <a:cxn ang="0">
                    <a:pos x="4" y="2"/>
                  </a:cxn>
                  <a:cxn ang="0">
                    <a:pos x="4" y="2"/>
                  </a:cxn>
                  <a:cxn ang="0">
                    <a:pos x="2" y="2"/>
                  </a:cxn>
                  <a:cxn ang="0">
                    <a:pos x="4" y="2"/>
                  </a:cxn>
                  <a:cxn ang="0">
                    <a:pos x="4" y="2"/>
                  </a:cxn>
                  <a:cxn ang="0">
                    <a:pos x="5" y="2"/>
                  </a:cxn>
                  <a:cxn ang="0">
                    <a:pos x="5" y="2"/>
                  </a:cxn>
                  <a:cxn ang="0">
                    <a:pos x="4" y="1"/>
                  </a:cxn>
                  <a:cxn ang="0">
                    <a:pos x="2" y="0"/>
                  </a:cxn>
                  <a:cxn ang="0">
                    <a:pos x="2" y="0"/>
                  </a:cxn>
                  <a:cxn ang="0">
                    <a:pos x="1" y="0"/>
                  </a:cxn>
                  <a:cxn ang="0">
                    <a:pos x="1" y="1"/>
                  </a:cxn>
                  <a:cxn ang="0">
                    <a:pos x="1" y="1"/>
                  </a:cxn>
                  <a:cxn ang="0">
                    <a:pos x="1" y="2"/>
                  </a:cxn>
                  <a:cxn ang="0">
                    <a:pos x="1" y="2"/>
                  </a:cxn>
                  <a:cxn ang="0">
                    <a:pos x="1" y="3"/>
                  </a:cxn>
                  <a:cxn ang="0">
                    <a:pos x="2" y="5"/>
                  </a:cxn>
                  <a:cxn ang="0">
                    <a:pos x="2" y="5"/>
                  </a:cxn>
                  <a:cxn ang="0">
                    <a:pos x="2" y="6"/>
                  </a:cxn>
                  <a:cxn ang="0">
                    <a:pos x="4" y="7"/>
                  </a:cxn>
                  <a:cxn ang="0">
                    <a:pos x="5" y="7"/>
                  </a:cxn>
                  <a:cxn ang="0">
                    <a:pos x="4" y="7"/>
                  </a:cxn>
                  <a:cxn ang="0">
                    <a:pos x="4" y="7"/>
                  </a:cxn>
                  <a:cxn ang="0">
                    <a:pos x="2" y="7"/>
                  </a:cxn>
                  <a:cxn ang="0">
                    <a:pos x="2" y="7"/>
                  </a:cxn>
                  <a:cxn ang="0">
                    <a:pos x="2" y="7"/>
                  </a:cxn>
                  <a:cxn ang="0">
                    <a:pos x="2" y="7"/>
                  </a:cxn>
                  <a:cxn ang="0">
                    <a:pos x="1" y="6"/>
                  </a:cxn>
                  <a:cxn ang="0">
                    <a:pos x="1" y="6"/>
                  </a:cxn>
                  <a:cxn ang="0">
                    <a:pos x="1" y="6"/>
                  </a:cxn>
                  <a:cxn ang="0">
                    <a:pos x="0" y="7"/>
                  </a:cxn>
                  <a:cxn ang="0">
                    <a:pos x="0" y="7"/>
                  </a:cxn>
                  <a:cxn ang="0">
                    <a:pos x="0" y="7"/>
                  </a:cxn>
                  <a:cxn ang="0">
                    <a:pos x="0" y="8"/>
                  </a:cxn>
                  <a:cxn ang="0">
                    <a:pos x="1" y="8"/>
                  </a:cxn>
                  <a:cxn ang="0">
                    <a:pos x="1" y="9"/>
                  </a:cxn>
                  <a:cxn ang="0">
                    <a:pos x="2" y="9"/>
                  </a:cxn>
                </a:cxnLst>
                <a:rect l="0" t="0" r="r" b="b"/>
                <a:pathLst>
                  <a:path w="8" h="9">
                    <a:moveTo>
                      <a:pt x="2" y="9"/>
                    </a:moveTo>
                    <a:lnTo>
                      <a:pt x="2" y="9"/>
                    </a:lnTo>
                    <a:lnTo>
                      <a:pt x="4" y="9"/>
                    </a:lnTo>
                    <a:lnTo>
                      <a:pt x="4" y="8"/>
                    </a:lnTo>
                    <a:lnTo>
                      <a:pt x="5" y="8"/>
                    </a:lnTo>
                    <a:lnTo>
                      <a:pt x="5" y="8"/>
                    </a:lnTo>
                    <a:lnTo>
                      <a:pt x="6" y="7"/>
                    </a:lnTo>
                    <a:lnTo>
                      <a:pt x="6" y="7"/>
                    </a:lnTo>
                    <a:lnTo>
                      <a:pt x="7" y="6"/>
                    </a:lnTo>
                    <a:lnTo>
                      <a:pt x="7" y="6"/>
                    </a:lnTo>
                    <a:lnTo>
                      <a:pt x="8" y="5"/>
                    </a:lnTo>
                    <a:lnTo>
                      <a:pt x="8" y="5"/>
                    </a:lnTo>
                    <a:lnTo>
                      <a:pt x="7" y="3"/>
                    </a:lnTo>
                    <a:lnTo>
                      <a:pt x="7" y="5"/>
                    </a:lnTo>
                    <a:lnTo>
                      <a:pt x="7" y="3"/>
                    </a:lnTo>
                    <a:lnTo>
                      <a:pt x="7" y="3"/>
                    </a:lnTo>
                    <a:lnTo>
                      <a:pt x="7" y="3"/>
                    </a:lnTo>
                    <a:lnTo>
                      <a:pt x="6" y="3"/>
                    </a:lnTo>
                    <a:lnTo>
                      <a:pt x="6" y="3"/>
                    </a:lnTo>
                    <a:lnTo>
                      <a:pt x="6" y="3"/>
                    </a:lnTo>
                    <a:lnTo>
                      <a:pt x="6" y="3"/>
                    </a:lnTo>
                    <a:lnTo>
                      <a:pt x="6" y="3"/>
                    </a:lnTo>
                    <a:lnTo>
                      <a:pt x="6" y="3"/>
                    </a:lnTo>
                    <a:lnTo>
                      <a:pt x="6" y="3"/>
                    </a:lnTo>
                    <a:lnTo>
                      <a:pt x="7" y="3"/>
                    </a:lnTo>
                    <a:lnTo>
                      <a:pt x="6" y="3"/>
                    </a:lnTo>
                    <a:lnTo>
                      <a:pt x="6" y="2"/>
                    </a:lnTo>
                    <a:lnTo>
                      <a:pt x="6" y="2"/>
                    </a:lnTo>
                    <a:lnTo>
                      <a:pt x="5" y="2"/>
                    </a:lnTo>
                    <a:lnTo>
                      <a:pt x="5" y="2"/>
                    </a:lnTo>
                    <a:lnTo>
                      <a:pt x="5" y="2"/>
                    </a:lnTo>
                    <a:lnTo>
                      <a:pt x="4" y="2"/>
                    </a:lnTo>
                    <a:lnTo>
                      <a:pt x="4" y="2"/>
                    </a:lnTo>
                    <a:lnTo>
                      <a:pt x="4" y="2"/>
                    </a:lnTo>
                    <a:lnTo>
                      <a:pt x="2" y="2"/>
                    </a:lnTo>
                    <a:lnTo>
                      <a:pt x="2" y="2"/>
                    </a:lnTo>
                    <a:lnTo>
                      <a:pt x="4" y="2"/>
                    </a:lnTo>
                    <a:lnTo>
                      <a:pt x="4" y="2"/>
                    </a:lnTo>
                    <a:lnTo>
                      <a:pt x="4" y="2"/>
                    </a:lnTo>
                    <a:lnTo>
                      <a:pt x="4" y="2"/>
                    </a:lnTo>
                    <a:lnTo>
                      <a:pt x="4" y="2"/>
                    </a:lnTo>
                    <a:lnTo>
                      <a:pt x="5" y="2"/>
                    </a:lnTo>
                    <a:lnTo>
                      <a:pt x="5" y="2"/>
                    </a:lnTo>
                    <a:lnTo>
                      <a:pt x="5" y="2"/>
                    </a:lnTo>
                    <a:lnTo>
                      <a:pt x="5" y="2"/>
                    </a:lnTo>
                    <a:lnTo>
                      <a:pt x="4" y="1"/>
                    </a:lnTo>
                    <a:lnTo>
                      <a:pt x="2" y="1"/>
                    </a:lnTo>
                    <a:lnTo>
                      <a:pt x="2" y="0"/>
                    </a:lnTo>
                    <a:lnTo>
                      <a:pt x="2" y="0"/>
                    </a:lnTo>
                    <a:lnTo>
                      <a:pt x="2" y="0"/>
                    </a:lnTo>
                    <a:lnTo>
                      <a:pt x="1" y="0"/>
                    </a:lnTo>
                    <a:lnTo>
                      <a:pt x="1" y="0"/>
                    </a:lnTo>
                    <a:lnTo>
                      <a:pt x="1" y="1"/>
                    </a:lnTo>
                    <a:lnTo>
                      <a:pt x="1" y="1"/>
                    </a:lnTo>
                    <a:lnTo>
                      <a:pt x="1" y="1"/>
                    </a:lnTo>
                    <a:lnTo>
                      <a:pt x="1" y="1"/>
                    </a:lnTo>
                    <a:lnTo>
                      <a:pt x="1" y="1"/>
                    </a:lnTo>
                    <a:lnTo>
                      <a:pt x="1" y="2"/>
                    </a:lnTo>
                    <a:lnTo>
                      <a:pt x="1" y="2"/>
                    </a:lnTo>
                    <a:lnTo>
                      <a:pt x="1" y="2"/>
                    </a:lnTo>
                    <a:lnTo>
                      <a:pt x="1" y="3"/>
                    </a:lnTo>
                    <a:lnTo>
                      <a:pt x="1" y="3"/>
                    </a:lnTo>
                    <a:lnTo>
                      <a:pt x="1" y="3"/>
                    </a:lnTo>
                    <a:lnTo>
                      <a:pt x="2" y="5"/>
                    </a:lnTo>
                    <a:lnTo>
                      <a:pt x="2" y="5"/>
                    </a:lnTo>
                    <a:lnTo>
                      <a:pt x="2" y="5"/>
                    </a:lnTo>
                    <a:lnTo>
                      <a:pt x="2" y="5"/>
                    </a:lnTo>
                    <a:lnTo>
                      <a:pt x="2" y="6"/>
                    </a:lnTo>
                    <a:lnTo>
                      <a:pt x="2" y="6"/>
                    </a:lnTo>
                    <a:lnTo>
                      <a:pt x="4" y="7"/>
                    </a:lnTo>
                    <a:lnTo>
                      <a:pt x="4" y="7"/>
                    </a:lnTo>
                    <a:lnTo>
                      <a:pt x="5" y="7"/>
                    </a:lnTo>
                    <a:lnTo>
                      <a:pt x="5" y="7"/>
                    </a:lnTo>
                    <a:lnTo>
                      <a:pt x="4" y="7"/>
                    </a:lnTo>
                    <a:lnTo>
                      <a:pt x="4" y="7"/>
                    </a:lnTo>
                    <a:lnTo>
                      <a:pt x="4" y="7"/>
                    </a:lnTo>
                    <a:lnTo>
                      <a:pt x="4" y="7"/>
                    </a:lnTo>
                    <a:lnTo>
                      <a:pt x="2" y="7"/>
                    </a:lnTo>
                    <a:lnTo>
                      <a:pt x="2" y="7"/>
                    </a:lnTo>
                    <a:lnTo>
                      <a:pt x="2" y="7"/>
                    </a:lnTo>
                    <a:lnTo>
                      <a:pt x="2" y="7"/>
                    </a:lnTo>
                    <a:lnTo>
                      <a:pt x="2" y="7"/>
                    </a:lnTo>
                    <a:lnTo>
                      <a:pt x="2" y="7"/>
                    </a:lnTo>
                    <a:lnTo>
                      <a:pt x="2" y="7"/>
                    </a:lnTo>
                    <a:lnTo>
                      <a:pt x="1" y="7"/>
                    </a:lnTo>
                    <a:lnTo>
                      <a:pt x="1" y="6"/>
                    </a:lnTo>
                    <a:lnTo>
                      <a:pt x="1" y="6"/>
                    </a:lnTo>
                    <a:lnTo>
                      <a:pt x="1" y="6"/>
                    </a:lnTo>
                    <a:lnTo>
                      <a:pt x="1" y="6"/>
                    </a:lnTo>
                    <a:lnTo>
                      <a:pt x="1" y="6"/>
                    </a:lnTo>
                    <a:lnTo>
                      <a:pt x="1" y="6"/>
                    </a:lnTo>
                    <a:lnTo>
                      <a:pt x="0" y="7"/>
                    </a:lnTo>
                    <a:lnTo>
                      <a:pt x="0" y="7"/>
                    </a:lnTo>
                    <a:lnTo>
                      <a:pt x="0" y="7"/>
                    </a:lnTo>
                    <a:lnTo>
                      <a:pt x="0" y="7"/>
                    </a:lnTo>
                    <a:lnTo>
                      <a:pt x="0" y="7"/>
                    </a:lnTo>
                    <a:lnTo>
                      <a:pt x="0" y="8"/>
                    </a:lnTo>
                    <a:lnTo>
                      <a:pt x="0" y="8"/>
                    </a:lnTo>
                    <a:lnTo>
                      <a:pt x="0" y="8"/>
                    </a:lnTo>
                    <a:lnTo>
                      <a:pt x="1" y="8"/>
                    </a:lnTo>
                    <a:lnTo>
                      <a:pt x="1" y="9"/>
                    </a:lnTo>
                    <a:lnTo>
                      <a:pt x="1" y="9"/>
                    </a:lnTo>
                    <a:lnTo>
                      <a:pt x="2" y="9"/>
                    </a:lnTo>
                    <a:lnTo>
                      <a:pt x="2"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5" name="Freeform 4233"/>
              <p:cNvSpPr>
                <a:spLocks/>
              </p:cNvSpPr>
              <p:nvPr/>
            </p:nvSpPr>
            <p:spPr bwMode="auto">
              <a:xfrm>
                <a:off x="19863" y="11647"/>
                <a:ext cx="1" cy="2"/>
              </a:xfrm>
              <a:custGeom>
                <a:avLst/>
                <a:gdLst/>
                <a:ahLst/>
                <a:cxnLst>
                  <a:cxn ang="0">
                    <a:pos x="0" y="3"/>
                  </a:cxn>
                  <a:cxn ang="0">
                    <a:pos x="1" y="2"/>
                  </a:cxn>
                  <a:cxn ang="0">
                    <a:pos x="1" y="2"/>
                  </a:cxn>
                  <a:cxn ang="0">
                    <a:pos x="1" y="2"/>
                  </a:cxn>
                  <a:cxn ang="0">
                    <a:pos x="2" y="2"/>
                  </a:cxn>
                  <a:cxn ang="0">
                    <a:pos x="2" y="2"/>
                  </a:cxn>
                  <a:cxn ang="0">
                    <a:pos x="2" y="2"/>
                  </a:cxn>
                  <a:cxn ang="0">
                    <a:pos x="3" y="2"/>
                  </a:cxn>
                  <a:cxn ang="0">
                    <a:pos x="3" y="1"/>
                  </a:cxn>
                  <a:cxn ang="0">
                    <a:pos x="3" y="1"/>
                  </a:cxn>
                  <a:cxn ang="0">
                    <a:pos x="3" y="1"/>
                  </a:cxn>
                  <a:cxn ang="0">
                    <a:pos x="3" y="1"/>
                  </a:cxn>
                  <a:cxn ang="0">
                    <a:pos x="3" y="1"/>
                  </a:cxn>
                  <a:cxn ang="0">
                    <a:pos x="3" y="1"/>
                  </a:cxn>
                  <a:cxn ang="0">
                    <a:pos x="3" y="1"/>
                  </a:cxn>
                  <a:cxn ang="0">
                    <a:pos x="2" y="0"/>
                  </a:cxn>
                  <a:cxn ang="0">
                    <a:pos x="2" y="0"/>
                  </a:cxn>
                  <a:cxn ang="0">
                    <a:pos x="1" y="0"/>
                  </a:cxn>
                  <a:cxn ang="0">
                    <a:pos x="1" y="1"/>
                  </a:cxn>
                  <a:cxn ang="0">
                    <a:pos x="1" y="1"/>
                  </a:cxn>
                  <a:cxn ang="0">
                    <a:pos x="1" y="1"/>
                  </a:cxn>
                  <a:cxn ang="0">
                    <a:pos x="1" y="1"/>
                  </a:cxn>
                  <a:cxn ang="0">
                    <a:pos x="1" y="1"/>
                  </a:cxn>
                  <a:cxn ang="0">
                    <a:pos x="1" y="2"/>
                  </a:cxn>
                  <a:cxn ang="0">
                    <a:pos x="1" y="2"/>
                  </a:cxn>
                  <a:cxn ang="0">
                    <a:pos x="0" y="2"/>
                  </a:cxn>
                  <a:cxn ang="0">
                    <a:pos x="0" y="3"/>
                  </a:cxn>
                  <a:cxn ang="0">
                    <a:pos x="0" y="3"/>
                  </a:cxn>
                </a:cxnLst>
                <a:rect l="0" t="0" r="r" b="b"/>
                <a:pathLst>
                  <a:path w="3" h="3">
                    <a:moveTo>
                      <a:pt x="0" y="3"/>
                    </a:moveTo>
                    <a:lnTo>
                      <a:pt x="1" y="2"/>
                    </a:lnTo>
                    <a:lnTo>
                      <a:pt x="1" y="2"/>
                    </a:lnTo>
                    <a:lnTo>
                      <a:pt x="1" y="2"/>
                    </a:lnTo>
                    <a:lnTo>
                      <a:pt x="2" y="2"/>
                    </a:lnTo>
                    <a:lnTo>
                      <a:pt x="2" y="2"/>
                    </a:lnTo>
                    <a:lnTo>
                      <a:pt x="2" y="2"/>
                    </a:lnTo>
                    <a:lnTo>
                      <a:pt x="3" y="2"/>
                    </a:lnTo>
                    <a:lnTo>
                      <a:pt x="3" y="1"/>
                    </a:lnTo>
                    <a:lnTo>
                      <a:pt x="3" y="1"/>
                    </a:lnTo>
                    <a:lnTo>
                      <a:pt x="3" y="1"/>
                    </a:lnTo>
                    <a:lnTo>
                      <a:pt x="3" y="1"/>
                    </a:lnTo>
                    <a:lnTo>
                      <a:pt x="3" y="1"/>
                    </a:lnTo>
                    <a:lnTo>
                      <a:pt x="3" y="1"/>
                    </a:lnTo>
                    <a:lnTo>
                      <a:pt x="3" y="1"/>
                    </a:lnTo>
                    <a:lnTo>
                      <a:pt x="2" y="0"/>
                    </a:lnTo>
                    <a:lnTo>
                      <a:pt x="2" y="0"/>
                    </a:lnTo>
                    <a:lnTo>
                      <a:pt x="1" y="0"/>
                    </a:lnTo>
                    <a:lnTo>
                      <a:pt x="1" y="1"/>
                    </a:lnTo>
                    <a:lnTo>
                      <a:pt x="1" y="1"/>
                    </a:lnTo>
                    <a:lnTo>
                      <a:pt x="1" y="1"/>
                    </a:lnTo>
                    <a:lnTo>
                      <a:pt x="1" y="1"/>
                    </a:lnTo>
                    <a:lnTo>
                      <a:pt x="1" y="1"/>
                    </a:lnTo>
                    <a:lnTo>
                      <a:pt x="1" y="2"/>
                    </a:lnTo>
                    <a:lnTo>
                      <a:pt x="1" y="2"/>
                    </a:lnTo>
                    <a:lnTo>
                      <a:pt x="0" y="2"/>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6" name="Freeform 4234"/>
              <p:cNvSpPr>
                <a:spLocks/>
              </p:cNvSpPr>
              <p:nvPr/>
            </p:nvSpPr>
            <p:spPr bwMode="auto">
              <a:xfrm>
                <a:off x="19851" y="11649"/>
                <a:ext cx="1" cy="3"/>
              </a:xfrm>
              <a:custGeom>
                <a:avLst/>
                <a:gdLst/>
                <a:ahLst/>
                <a:cxnLst>
                  <a:cxn ang="0">
                    <a:pos x="0" y="0"/>
                  </a:cxn>
                  <a:cxn ang="0">
                    <a:pos x="0" y="0"/>
                  </a:cxn>
                  <a:cxn ang="0">
                    <a:pos x="0" y="0"/>
                  </a:cxn>
                  <a:cxn ang="0">
                    <a:pos x="0" y="0"/>
                  </a:cxn>
                  <a:cxn ang="0">
                    <a:pos x="0" y="1"/>
                  </a:cxn>
                  <a:cxn ang="0">
                    <a:pos x="0" y="1"/>
                  </a:cxn>
                  <a:cxn ang="0">
                    <a:pos x="0" y="1"/>
                  </a:cxn>
                  <a:cxn ang="0">
                    <a:pos x="0" y="1"/>
                  </a:cxn>
                  <a:cxn ang="0">
                    <a:pos x="0" y="1"/>
                  </a:cxn>
                  <a:cxn ang="0">
                    <a:pos x="0" y="1"/>
                  </a:cxn>
                  <a:cxn ang="0">
                    <a:pos x="1" y="1"/>
                  </a:cxn>
                  <a:cxn ang="0">
                    <a:pos x="1" y="1"/>
                  </a:cxn>
                  <a:cxn ang="0">
                    <a:pos x="0" y="2"/>
                  </a:cxn>
                  <a:cxn ang="0">
                    <a:pos x="0" y="2"/>
                  </a:cxn>
                  <a:cxn ang="0">
                    <a:pos x="1" y="2"/>
                  </a:cxn>
                  <a:cxn ang="0">
                    <a:pos x="1" y="2"/>
                  </a:cxn>
                  <a:cxn ang="0">
                    <a:pos x="0" y="2"/>
                  </a:cxn>
                  <a:cxn ang="0">
                    <a:pos x="0" y="2"/>
                  </a:cxn>
                  <a:cxn ang="0">
                    <a:pos x="1" y="2"/>
                  </a:cxn>
                  <a:cxn ang="0">
                    <a:pos x="0" y="2"/>
                  </a:cxn>
                  <a:cxn ang="0">
                    <a:pos x="0" y="2"/>
                  </a:cxn>
                  <a:cxn ang="0">
                    <a:pos x="0" y="2"/>
                  </a:cxn>
                  <a:cxn ang="0">
                    <a:pos x="0" y="2"/>
                  </a:cxn>
                  <a:cxn ang="0">
                    <a:pos x="0" y="2"/>
                  </a:cxn>
                  <a:cxn ang="0">
                    <a:pos x="1" y="3"/>
                  </a:cxn>
                  <a:cxn ang="0">
                    <a:pos x="1" y="3"/>
                  </a:cxn>
                  <a:cxn ang="0">
                    <a:pos x="1" y="3"/>
                  </a:cxn>
                  <a:cxn ang="0">
                    <a:pos x="1" y="3"/>
                  </a:cxn>
                  <a:cxn ang="0">
                    <a:pos x="1" y="3"/>
                  </a:cxn>
                  <a:cxn ang="0">
                    <a:pos x="1" y="3"/>
                  </a:cxn>
                  <a:cxn ang="0">
                    <a:pos x="0" y="3"/>
                  </a:cxn>
                  <a:cxn ang="0">
                    <a:pos x="0" y="3"/>
                  </a:cxn>
                  <a:cxn ang="0">
                    <a:pos x="0" y="3"/>
                  </a:cxn>
                  <a:cxn ang="0">
                    <a:pos x="1" y="3"/>
                  </a:cxn>
                  <a:cxn ang="0">
                    <a:pos x="1" y="4"/>
                  </a:cxn>
                  <a:cxn ang="0">
                    <a:pos x="1" y="4"/>
                  </a:cxn>
                  <a:cxn ang="0">
                    <a:pos x="1" y="4"/>
                  </a:cxn>
                  <a:cxn ang="0">
                    <a:pos x="0" y="4"/>
                  </a:cxn>
                  <a:cxn ang="0">
                    <a:pos x="0" y="4"/>
                  </a:cxn>
                  <a:cxn ang="0">
                    <a:pos x="0" y="4"/>
                  </a:cxn>
                  <a:cxn ang="0">
                    <a:pos x="0" y="4"/>
                  </a:cxn>
                </a:cxnLst>
                <a:rect l="0" t="0" r="r" b="b"/>
                <a:pathLst>
                  <a:path w="1" h="4">
                    <a:moveTo>
                      <a:pt x="0" y="0"/>
                    </a:moveTo>
                    <a:lnTo>
                      <a:pt x="0" y="0"/>
                    </a:lnTo>
                    <a:lnTo>
                      <a:pt x="0" y="0"/>
                    </a:lnTo>
                    <a:lnTo>
                      <a:pt x="0" y="0"/>
                    </a:lnTo>
                    <a:lnTo>
                      <a:pt x="0" y="1"/>
                    </a:lnTo>
                    <a:lnTo>
                      <a:pt x="0" y="1"/>
                    </a:lnTo>
                    <a:lnTo>
                      <a:pt x="0" y="1"/>
                    </a:lnTo>
                    <a:lnTo>
                      <a:pt x="0" y="1"/>
                    </a:lnTo>
                    <a:lnTo>
                      <a:pt x="0" y="1"/>
                    </a:lnTo>
                    <a:lnTo>
                      <a:pt x="0" y="1"/>
                    </a:lnTo>
                    <a:lnTo>
                      <a:pt x="1" y="1"/>
                    </a:lnTo>
                    <a:lnTo>
                      <a:pt x="1" y="1"/>
                    </a:lnTo>
                    <a:lnTo>
                      <a:pt x="0" y="2"/>
                    </a:lnTo>
                    <a:lnTo>
                      <a:pt x="0" y="2"/>
                    </a:lnTo>
                    <a:lnTo>
                      <a:pt x="1" y="2"/>
                    </a:lnTo>
                    <a:lnTo>
                      <a:pt x="1" y="2"/>
                    </a:lnTo>
                    <a:lnTo>
                      <a:pt x="0" y="2"/>
                    </a:lnTo>
                    <a:lnTo>
                      <a:pt x="0" y="2"/>
                    </a:lnTo>
                    <a:lnTo>
                      <a:pt x="1" y="2"/>
                    </a:lnTo>
                    <a:lnTo>
                      <a:pt x="0" y="2"/>
                    </a:lnTo>
                    <a:lnTo>
                      <a:pt x="0" y="2"/>
                    </a:lnTo>
                    <a:lnTo>
                      <a:pt x="0" y="2"/>
                    </a:lnTo>
                    <a:lnTo>
                      <a:pt x="0" y="2"/>
                    </a:lnTo>
                    <a:lnTo>
                      <a:pt x="0" y="2"/>
                    </a:lnTo>
                    <a:lnTo>
                      <a:pt x="1" y="3"/>
                    </a:lnTo>
                    <a:lnTo>
                      <a:pt x="1" y="3"/>
                    </a:lnTo>
                    <a:lnTo>
                      <a:pt x="1" y="3"/>
                    </a:lnTo>
                    <a:lnTo>
                      <a:pt x="1" y="3"/>
                    </a:lnTo>
                    <a:lnTo>
                      <a:pt x="1" y="3"/>
                    </a:lnTo>
                    <a:lnTo>
                      <a:pt x="1" y="3"/>
                    </a:lnTo>
                    <a:lnTo>
                      <a:pt x="0" y="3"/>
                    </a:lnTo>
                    <a:lnTo>
                      <a:pt x="0" y="3"/>
                    </a:lnTo>
                    <a:lnTo>
                      <a:pt x="0" y="3"/>
                    </a:lnTo>
                    <a:lnTo>
                      <a:pt x="1" y="3"/>
                    </a:lnTo>
                    <a:lnTo>
                      <a:pt x="1" y="4"/>
                    </a:lnTo>
                    <a:lnTo>
                      <a:pt x="1" y="4"/>
                    </a:lnTo>
                    <a:lnTo>
                      <a:pt x="1" y="4"/>
                    </a:lnTo>
                    <a:lnTo>
                      <a:pt x="0" y="4"/>
                    </a:lnTo>
                    <a:lnTo>
                      <a:pt x="0" y="4"/>
                    </a:lnTo>
                    <a:lnTo>
                      <a:pt x="0" y="4"/>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7" name="Freeform 4235"/>
              <p:cNvSpPr>
                <a:spLocks/>
              </p:cNvSpPr>
              <p:nvPr/>
            </p:nvSpPr>
            <p:spPr bwMode="auto">
              <a:xfrm>
                <a:off x="19851" y="11652"/>
                <a:ext cx="1" cy="1"/>
              </a:xfrm>
              <a:custGeom>
                <a:avLst/>
                <a:gdLst/>
                <a:ahLst/>
                <a:cxnLst>
                  <a:cxn ang="0">
                    <a:pos x="0" y="0"/>
                  </a:cxn>
                  <a:cxn ang="0">
                    <a:pos x="0" y="0"/>
                  </a:cxn>
                  <a:cxn ang="0">
                    <a:pos x="0" y="1"/>
                  </a:cxn>
                  <a:cxn ang="0">
                    <a:pos x="0" y="1"/>
                  </a:cxn>
                </a:cxnLst>
                <a:rect l="0" t="0" r="r" b="b"/>
                <a:pathLst>
                  <a:path h="1">
                    <a:moveTo>
                      <a:pt x="0" y="0"/>
                    </a:move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8" name="Freeform 4236"/>
              <p:cNvSpPr>
                <a:spLocks/>
              </p:cNvSpPr>
              <p:nvPr/>
            </p:nvSpPr>
            <p:spPr bwMode="auto">
              <a:xfrm>
                <a:off x="19871" y="11650"/>
                <a:ext cx="1" cy="1"/>
              </a:xfrm>
              <a:custGeom>
                <a:avLst/>
                <a:gdLst/>
                <a:ahLst/>
                <a:cxnLst>
                  <a:cxn ang="0">
                    <a:pos x="0" y="0"/>
                  </a:cxn>
                  <a:cxn ang="0">
                    <a:pos x="1" y="0"/>
                  </a:cxn>
                  <a:cxn ang="0">
                    <a:pos x="1"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69" name="Freeform 4237"/>
              <p:cNvSpPr>
                <a:spLocks/>
              </p:cNvSpPr>
              <p:nvPr/>
            </p:nvSpPr>
            <p:spPr bwMode="auto">
              <a:xfrm>
                <a:off x="19863" y="11651"/>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0" name="Freeform 4238"/>
              <p:cNvSpPr>
                <a:spLocks/>
              </p:cNvSpPr>
              <p:nvPr/>
            </p:nvSpPr>
            <p:spPr bwMode="auto">
              <a:xfrm>
                <a:off x="19864" y="11651"/>
                <a:ext cx="1" cy="1"/>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1" name="Freeform 4239"/>
              <p:cNvSpPr>
                <a:spLocks/>
              </p:cNvSpPr>
              <p:nvPr/>
            </p:nvSpPr>
            <p:spPr bwMode="auto">
              <a:xfrm>
                <a:off x="19864" y="11651"/>
                <a:ext cx="1" cy="1"/>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2" name="Freeform 4240"/>
              <p:cNvSpPr>
                <a:spLocks/>
              </p:cNvSpPr>
              <p:nvPr/>
            </p:nvSpPr>
            <p:spPr bwMode="auto">
              <a:xfrm>
                <a:off x="19863" y="11651"/>
                <a:ext cx="1" cy="1"/>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3" name="Freeform 4241"/>
              <p:cNvSpPr>
                <a:spLocks/>
              </p:cNvSpPr>
              <p:nvPr/>
            </p:nvSpPr>
            <p:spPr bwMode="auto">
              <a:xfrm>
                <a:off x="19863" y="11652"/>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4" name="Freeform 4242"/>
              <p:cNvSpPr>
                <a:spLocks/>
              </p:cNvSpPr>
              <p:nvPr/>
            </p:nvSpPr>
            <p:spPr bwMode="auto">
              <a:xfrm>
                <a:off x="19865" y="11652"/>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5" name="Freeform 4243"/>
              <p:cNvSpPr>
                <a:spLocks/>
              </p:cNvSpPr>
              <p:nvPr/>
            </p:nvSpPr>
            <p:spPr bwMode="auto">
              <a:xfrm>
                <a:off x="19867" y="11645"/>
                <a:ext cx="5" cy="7"/>
              </a:xfrm>
              <a:custGeom>
                <a:avLst/>
                <a:gdLst/>
                <a:ahLst/>
                <a:cxnLst>
                  <a:cxn ang="0">
                    <a:pos x="12" y="9"/>
                  </a:cxn>
                  <a:cxn ang="0">
                    <a:pos x="10" y="9"/>
                  </a:cxn>
                  <a:cxn ang="0">
                    <a:pos x="10" y="9"/>
                  </a:cxn>
                  <a:cxn ang="0">
                    <a:pos x="8" y="8"/>
                  </a:cxn>
                  <a:cxn ang="0">
                    <a:pos x="7" y="7"/>
                  </a:cxn>
                  <a:cxn ang="0">
                    <a:pos x="7" y="7"/>
                  </a:cxn>
                  <a:cxn ang="0">
                    <a:pos x="7" y="7"/>
                  </a:cxn>
                  <a:cxn ang="0">
                    <a:pos x="7" y="6"/>
                  </a:cxn>
                  <a:cxn ang="0">
                    <a:pos x="6" y="6"/>
                  </a:cxn>
                  <a:cxn ang="0">
                    <a:pos x="6" y="6"/>
                  </a:cxn>
                  <a:cxn ang="0">
                    <a:pos x="5" y="5"/>
                  </a:cxn>
                  <a:cxn ang="0">
                    <a:pos x="5" y="5"/>
                  </a:cxn>
                  <a:cxn ang="0">
                    <a:pos x="4" y="5"/>
                  </a:cxn>
                  <a:cxn ang="0">
                    <a:pos x="4" y="5"/>
                  </a:cxn>
                  <a:cxn ang="0">
                    <a:pos x="4" y="5"/>
                  </a:cxn>
                  <a:cxn ang="0">
                    <a:pos x="3" y="5"/>
                  </a:cxn>
                  <a:cxn ang="0">
                    <a:pos x="1" y="4"/>
                  </a:cxn>
                  <a:cxn ang="0">
                    <a:pos x="1" y="4"/>
                  </a:cxn>
                  <a:cxn ang="0">
                    <a:pos x="1" y="3"/>
                  </a:cxn>
                  <a:cxn ang="0">
                    <a:pos x="1" y="3"/>
                  </a:cxn>
                  <a:cxn ang="0">
                    <a:pos x="3" y="3"/>
                  </a:cxn>
                  <a:cxn ang="0">
                    <a:pos x="3" y="3"/>
                  </a:cxn>
                  <a:cxn ang="0">
                    <a:pos x="4" y="2"/>
                  </a:cxn>
                  <a:cxn ang="0">
                    <a:pos x="4" y="2"/>
                  </a:cxn>
                  <a:cxn ang="0">
                    <a:pos x="5" y="2"/>
                  </a:cxn>
                  <a:cxn ang="0">
                    <a:pos x="5" y="2"/>
                  </a:cxn>
                  <a:cxn ang="0">
                    <a:pos x="6" y="0"/>
                  </a:cxn>
                  <a:cxn ang="0">
                    <a:pos x="5" y="2"/>
                  </a:cxn>
                  <a:cxn ang="0">
                    <a:pos x="4" y="2"/>
                  </a:cxn>
                  <a:cxn ang="0">
                    <a:pos x="3" y="2"/>
                  </a:cxn>
                  <a:cxn ang="0">
                    <a:pos x="3" y="3"/>
                  </a:cxn>
                  <a:cxn ang="0">
                    <a:pos x="1" y="3"/>
                  </a:cxn>
                  <a:cxn ang="0">
                    <a:pos x="0" y="3"/>
                  </a:cxn>
                  <a:cxn ang="0">
                    <a:pos x="1" y="3"/>
                  </a:cxn>
                  <a:cxn ang="0">
                    <a:pos x="1" y="2"/>
                  </a:cxn>
                  <a:cxn ang="0">
                    <a:pos x="1" y="2"/>
                  </a:cxn>
                  <a:cxn ang="0">
                    <a:pos x="0" y="2"/>
                  </a:cxn>
                  <a:cxn ang="0">
                    <a:pos x="1" y="2"/>
                  </a:cxn>
                  <a:cxn ang="0">
                    <a:pos x="3" y="0"/>
                  </a:cxn>
                  <a:cxn ang="0">
                    <a:pos x="4" y="0"/>
                  </a:cxn>
                  <a:cxn ang="0">
                    <a:pos x="5" y="0"/>
                  </a:cxn>
                  <a:cxn ang="0">
                    <a:pos x="5" y="0"/>
                  </a:cxn>
                  <a:cxn ang="0">
                    <a:pos x="6" y="0"/>
                  </a:cxn>
                  <a:cxn ang="0">
                    <a:pos x="7" y="2"/>
                  </a:cxn>
                  <a:cxn ang="0">
                    <a:pos x="8" y="3"/>
                  </a:cxn>
                  <a:cxn ang="0">
                    <a:pos x="8" y="3"/>
                  </a:cxn>
                  <a:cxn ang="0">
                    <a:pos x="9" y="4"/>
                  </a:cxn>
                  <a:cxn ang="0">
                    <a:pos x="10" y="5"/>
                  </a:cxn>
                  <a:cxn ang="0">
                    <a:pos x="10" y="5"/>
                  </a:cxn>
                  <a:cxn ang="0">
                    <a:pos x="12" y="6"/>
                  </a:cxn>
                  <a:cxn ang="0">
                    <a:pos x="13" y="7"/>
                  </a:cxn>
                  <a:cxn ang="0">
                    <a:pos x="13" y="9"/>
                  </a:cxn>
                  <a:cxn ang="0">
                    <a:pos x="14" y="10"/>
                  </a:cxn>
                  <a:cxn ang="0">
                    <a:pos x="14" y="11"/>
                  </a:cxn>
                  <a:cxn ang="0">
                    <a:pos x="15" y="11"/>
                  </a:cxn>
                  <a:cxn ang="0">
                    <a:pos x="14" y="12"/>
                  </a:cxn>
                  <a:cxn ang="0">
                    <a:pos x="15" y="12"/>
                  </a:cxn>
                  <a:cxn ang="0">
                    <a:pos x="14" y="12"/>
                  </a:cxn>
                  <a:cxn ang="0">
                    <a:pos x="14" y="12"/>
                  </a:cxn>
                  <a:cxn ang="0">
                    <a:pos x="14" y="11"/>
                  </a:cxn>
                  <a:cxn ang="0">
                    <a:pos x="13" y="11"/>
                  </a:cxn>
                  <a:cxn ang="0">
                    <a:pos x="12" y="10"/>
                  </a:cxn>
                  <a:cxn ang="0">
                    <a:pos x="12" y="10"/>
                  </a:cxn>
                </a:cxnLst>
                <a:rect l="0" t="0" r="r" b="b"/>
                <a:pathLst>
                  <a:path w="15" h="13">
                    <a:moveTo>
                      <a:pt x="12" y="10"/>
                    </a:moveTo>
                    <a:lnTo>
                      <a:pt x="12" y="9"/>
                    </a:lnTo>
                    <a:lnTo>
                      <a:pt x="12" y="9"/>
                    </a:lnTo>
                    <a:lnTo>
                      <a:pt x="10" y="9"/>
                    </a:lnTo>
                    <a:lnTo>
                      <a:pt x="10" y="9"/>
                    </a:lnTo>
                    <a:lnTo>
                      <a:pt x="10" y="9"/>
                    </a:lnTo>
                    <a:lnTo>
                      <a:pt x="9" y="9"/>
                    </a:lnTo>
                    <a:lnTo>
                      <a:pt x="8" y="8"/>
                    </a:lnTo>
                    <a:lnTo>
                      <a:pt x="8" y="8"/>
                    </a:lnTo>
                    <a:lnTo>
                      <a:pt x="7" y="7"/>
                    </a:lnTo>
                    <a:lnTo>
                      <a:pt x="7" y="7"/>
                    </a:lnTo>
                    <a:lnTo>
                      <a:pt x="7" y="7"/>
                    </a:lnTo>
                    <a:lnTo>
                      <a:pt x="7" y="7"/>
                    </a:lnTo>
                    <a:lnTo>
                      <a:pt x="7" y="7"/>
                    </a:lnTo>
                    <a:lnTo>
                      <a:pt x="7" y="6"/>
                    </a:lnTo>
                    <a:lnTo>
                      <a:pt x="7" y="6"/>
                    </a:lnTo>
                    <a:lnTo>
                      <a:pt x="7" y="6"/>
                    </a:lnTo>
                    <a:lnTo>
                      <a:pt x="6" y="6"/>
                    </a:lnTo>
                    <a:lnTo>
                      <a:pt x="6" y="6"/>
                    </a:lnTo>
                    <a:lnTo>
                      <a:pt x="6" y="6"/>
                    </a:lnTo>
                    <a:lnTo>
                      <a:pt x="6" y="6"/>
                    </a:lnTo>
                    <a:lnTo>
                      <a:pt x="5" y="5"/>
                    </a:lnTo>
                    <a:lnTo>
                      <a:pt x="5" y="5"/>
                    </a:lnTo>
                    <a:lnTo>
                      <a:pt x="5" y="5"/>
                    </a:lnTo>
                    <a:lnTo>
                      <a:pt x="5" y="5"/>
                    </a:lnTo>
                    <a:lnTo>
                      <a:pt x="4" y="5"/>
                    </a:lnTo>
                    <a:lnTo>
                      <a:pt x="4" y="5"/>
                    </a:lnTo>
                    <a:lnTo>
                      <a:pt x="4" y="5"/>
                    </a:lnTo>
                    <a:lnTo>
                      <a:pt x="4" y="5"/>
                    </a:lnTo>
                    <a:lnTo>
                      <a:pt x="4" y="5"/>
                    </a:lnTo>
                    <a:lnTo>
                      <a:pt x="4" y="4"/>
                    </a:lnTo>
                    <a:lnTo>
                      <a:pt x="3" y="5"/>
                    </a:lnTo>
                    <a:lnTo>
                      <a:pt x="3" y="4"/>
                    </a:lnTo>
                    <a:lnTo>
                      <a:pt x="1" y="4"/>
                    </a:lnTo>
                    <a:lnTo>
                      <a:pt x="1" y="4"/>
                    </a:lnTo>
                    <a:lnTo>
                      <a:pt x="1" y="4"/>
                    </a:lnTo>
                    <a:lnTo>
                      <a:pt x="1" y="3"/>
                    </a:lnTo>
                    <a:lnTo>
                      <a:pt x="1" y="3"/>
                    </a:lnTo>
                    <a:lnTo>
                      <a:pt x="1" y="3"/>
                    </a:lnTo>
                    <a:lnTo>
                      <a:pt x="1" y="3"/>
                    </a:lnTo>
                    <a:lnTo>
                      <a:pt x="3" y="3"/>
                    </a:lnTo>
                    <a:lnTo>
                      <a:pt x="3" y="3"/>
                    </a:lnTo>
                    <a:lnTo>
                      <a:pt x="3" y="3"/>
                    </a:lnTo>
                    <a:lnTo>
                      <a:pt x="3" y="3"/>
                    </a:lnTo>
                    <a:lnTo>
                      <a:pt x="4" y="2"/>
                    </a:lnTo>
                    <a:lnTo>
                      <a:pt x="4" y="2"/>
                    </a:lnTo>
                    <a:lnTo>
                      <a:pt x="4" y="2"/>
                    </a:lnTo>
                    <a:lnTo>
                      <a:pt x="4" y="2"/>
                    </a:lnTo>
                    <a:lnTo>
                      <a:pt x="5" y="2"/>
                    </a:lnTo>
                    <a:lnTo>
                      <a:pt x="5" y="2"/>
                    </a:lnTo>
                    <a:lnTo>
                      <a:pt x="5" y="2"/>
                    </a:lnTo>
                    <a:lnTo>
                      <a:pt x="5" y="2"/>
                    </a:lnTo>
                    <a:lnTo>
                      <a:pt x="6" y="0"/>
                    </a:lnTo>
                    <a:lnTo>
                      <a:pt x="6" y="0"/>
                    </a:lnTo>
                    <a:lnTo>
                      <a:pt x="5" y="0"/>
                    </a:lnTo>
                    <a:lnTo>
                      <a:pt x="5" y="2"/>
                    </a:lnTo>
                    <a:lnTo>
                      <a:pt x="5" y="2"/>
                    </a:lnTo>
                    <a:lnTo>
                      <a:pt x="4" y="2"/>
                    </a:lnTo>
                    <a:lnTo>
                      <a:pt x="4" y="2"/>
                    </a:lnTo>
                    <a:lnTo>
                      <a:pt x="3" y="2"/>
                    </a:lnTo>
                    <a:lnTo>
                      <a:pt x="3" y="3"/>
                    </a:lnTo>
                    <a:lnTo>
                      <a:pt x="3" y="3"/>
                    </a:lnTo>
                    <a:lnTo>
                      <a:pt x="1" y="3"/>
                    </a:lnTo>
                    <a:lnTo>
                      <a:pt x="1" y="3"/>
                    </a:lnTo>
                    <a:lnTo>
                      <a:pt x="1" y="3"/>
                    </a:lnTo>
                    <a:lnTo>
                      <a:pt x="0" y="3"/>
                    </a:lnTo>
                    <a:lnTo>
                      <a:pt x="0" y="3"/>
                    </a:lnTo>
                    <a:lnTo>
                      <a:pt x="1" y="3"/>
                    </a:lnTo>
                    <a:lnTo>
                      <a:pt x="1" y="2"/>
                    </a:lnTo>
                    <a:lnTo>
                      <a:pt x="1" y="2"/>
                    </a:lnTo>
                    <a:lnTo>
                      <a:pt x="1" y="2"/>
                    </a:lnTo>
                    <a:lnTo>
                      <a:pt x="1" y="2"/>
                    </a:lnTo>
                    <a:lnTo>
                      <a:pt x="1" y="2"/>
                    </a:lnTo>
                    <a:lnTo>
                      <a:pt x="0" y="2"/>
                    </a:lnTo>
                    <a:lnTo>
                      <a:pt x="1" y="2"/>
                    </a:lnTo>
                    <a:lnTo>
                      <a:pt x="1" y="2"/>
                    </a:lnTo>
                    <a:lnTo>
                      <a:pt x="1" y="0"/>
                    </a:lnTo>
                    <a:lnTo>
                      <a:pt x="3" y="0"/>
                    </a:lnTo>
                    <a:lnTo>
                      <a:pt x="3" y="0"/>
                    </a:lnTo>
                    <a:lnTo>
                      <a:pt x="4" y="0"/>
                    </a:lnTo>
                    <a:lnTo>
                      <a:pt x="4" y="0"/>
                    </a:lnTo>
                    <a:lnTo>
                      <a:pt x="5" y="0"/>
                    </a:lnTo>
                    <a:lnTo>
                      <a:pt x="5" y="0"/>
                    </a:lnTo>
                    <a:lnTo>
                      <a:pt x="5" y="0"/>
                    </a:lnTo>
                    <a:lnTo>
                      <a:pt x="6" y="0"/>
                    </a:lnTo>
                    <a:lnTo>
                      <a:pt x="6" y="0"/>
                    </a:lnTo>
                    <a:lnTo>
                      <a:pt x="7" y="2"/>
                    </a:lnTo>
                    <a:lnTo>
                      <a:pt x="7" y="2"/>
                    </a:lnTo>
                    <a:lnTo>
                      <a:pt x="8" y="2"/>
                    </a:lnTo>
                    <a:lnTo>
                      <a:pt x="8" y="3"/>
                    </a:lnTo>
                    <a:lnTo>
                      <a:pt x="8" y="3"/>
                    </a:lnTo>
                    <a:lnTo>
                      <a:pt x="8" y="3"/>
                    </a:lnTo>
                    <a:lnTo>
                      <a:pt x="9" y="3"/>
                    </a:lnTo>
                    <a:lnTo>
                      <a:pt x="9" y="4"/>
                    </a:lnTo>
                    <a:lnTo>
                      <a:pt x="9" y="4"/>
                    </a:lnTo>
                    <a:lnTo>
                      <a:pt x="10" y="5"/>
                    </a:lnTo>
                    <a:lnTo>
                      <a:pt x="10" y="5"/>
                    </a:lnTo>
                    <a:lnTo>
                      <a:pt x="10" y="5"/>
                    </a:lnTo>
                    <a:lnTo>
                      <a:pt x="12" y="6"/>
                    </a:lnTo>
                    <a:lnTo>
                      <a:pt x="12" y="6"/>
                    </a:lnTo>
                    <a:lnTo>
                      <a:pt x="12" y="7"/>
                    </a:lnTo>
                    <a:lnTo>
                      <a:pt x="13" y="7"/>
                    </a:lnTo>
                    <a:lnTo>
                      <a:pt x="13" y="8"/>
                    </a:lnTo>
                    <a:lnTo>
                      <a:pt x="13" y="9"/>
                    </a:lnTo>
                    <a:lnTo>
                      <a:pt x="14" y="9"/>
                    </a:lnTo>
                    <a:lnTo>
                      <a:pt x="14" y="10"/>
                    </a:lnTo>
                    <a:lnTo>
                      <a:pt x="14" y="11"/>
                    </a:lnTo>
                    <a:lnTo>
                      <a:pt x="14" y="11"/>
                    </a:lnTo>
                    <a:lnTo>
                      <a:pt x="14" y="11"/>
                    </a:lnTo>
                    <a:lnTo>
                      <a:pt x="15" y="11"/>
                    </a:lnTo>
                    <a:lnTo>
                      <a:pt x="15" y="11"/>
                    </a:lnTo>
                    <a:lnTo>
                      <a:pt x="14" y="12"/>
                    </a:lnTo>
                    <a:lnTo>
                      <a:pt x="15" y="12"/>
                    </a:lnTo>
                    <a:lnTo>
                      <a:pt x="15" y="12"/>
                    </a:lnTo>
                    <a:lnTo>
                      <a:pt x="15" y="13"/>
                    </a:lnTo>
                    <a:lnTo>
                      <a:pt x="14" y="12"/>
                    </a:lnTo>
                    <a:lnTo>
                      <a:pt x="14" y="12"/>
                    </a:lnTo>
                    <a:lnTo>
                      <a:pt x="14" y="12"/>
                    </a:lnTo>
                    <a:lnTo>
                      <a:pt x="14" y="12"/>
                    </a:lnTo>
                    <a:lnTo>
                      <a:pt x="14" y="11"/>
                    </a:lnTo>
                    <a:lnTo>
                      <a:pt x="14" y="11"/>
                    </a:lnTo>
                    <a:lnTo>
                      <a:pt x="13" y="11"/>
                    </a:lnTo>
                    <a:lnTo>
                      <a:pt x="13" y="11"/>
                    </a:lnTo>
                    <a:lnTo>
                      <a:pt x="12" y="10"/>
                    </a:lnTo>
                    <a:lnTo>
                      <a:pt x="12" y="10"/>
                    </a:lnTo>
                    <a:lnTo>
                      <a:pt x="12" y="10"/>
                    </a:lnTo>
                    <a:lnTo>
                      <a:pt x="12"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6" name="Freeform 4244"/>
              <p:cNvSpPr>
                <a:spLocks/>
              </p:cNvSpPr>
              <p:nvPr/>
            </p:nvSpPr>
            <p:spPr bwMode="auto">
              <a:xfrm>
                <a:off x="19869" y="11651"/>
                <a:ext cx="1" cy="1"/>
              </a:xfrm>
              <a:custGeom>
                <a:avLst/>
                <a:gdLst/>
                <a:ahLst/>
                <a:cxnLst>
                  <a:cxn ang="0">
                    <a:pos x="1" y="2"/>
                  </a:cxn>
                  <a:cxn ang="0">
                    <a:pos x="1" y="2"/>
                  </a:cxn>
                  <a:cxn ang="0">
                    <a:pos x="0" y="2"/>
                  </a:cxn>
                  <a:cxn ang="0">
                    <a:pos x="0" y="1"/>
                  </a:cxn>
                  <a:cxn ang="0">
                    <a:pos x="0" y="1"/>
                  </a:cxn>
                  <a:cxn ang="0">
                    <a:pos x="0" y="1"/>
                  </a:cxn>
                  <a:cxn ang="0">
                    <a:pos x="0" y="1"/>
                  </a:cxn>
                  <a:cxn ang="0">
                    <a:pos x="0" y="0"/>
                  </a:cxn>
                  <a:cxn ang="0">
                    <a:pos x="0" y="0"/>
                  </a:cxn>
                  <a:cxn ang="0">
                    <a:pos x="0" y="0"/>
                  </a:cxn>
                  <a:cxn ang="0">
                    <a:pos x="0" y="1"/>
                  </a:cxn>
                  <a:cxn ang="0">
                    <a:pos x="1" y="1"/>
                  </a:cxn>
                  <a:cxn ang="0">
                    <a:pos x="1" y="1"/>
                  </a:cxn>
                  <a:cxn ang="0">
                    <a:pos x="1" y="1"/>
                  </a:cxn>
                  <a:cxn ang="0">
                    <a:pos x="1" y="1"/>
                  </a:cxn>
                  <a:cxn ang="0">
                    <a:pos x="1" y="1"/>
                  </a:cxn>
                  <a:cxn ang="0">
                    <a:pos x="1" y="2"/>
                  </a:cxn>
                  <a:cxn ang="0">
                    <a:pos x="1" y="2"/>
                  </a:cxn>
                  <a:cxn ang="0">
                    <a:pos x="1" y="2"/>
                  </a:cxn>
                </a:cxnLst>
                <a:rect l="0" t="0" r="r" b="b"/>
                <a:pathLst>
                  <a:path w="1" h="2">
                    <a:moveTo>
                      <a:pt x="1" y="2"/>
                    </a:moveTo>
                    <a:lnTo>
                      <a:pt x="1" y="2"/>
                    </a:lnTo>
                    <a:lnTo>
                      <a:pt x="0" y="2"/>
                    </a:lnTo>
                    <a:lnTo>
                      <a:pt x="0" y="1"/>
                    </a:lnTo>
                    <a:lnTo>
                      <a:pt x="0" y="1"/>
                    </a:lnTo>
                    <a:lnTo>
                      <a:pt x="0" y="1"/>
                    </a:lnTo>
                    <a:lnTo>
                      <a:pt x="0" y="1"/>
                    </a:lnTo>
                    <a:lnTo>
                      <a:pt x="0" y="0"/>
                    </a:lnTo>
                    <a:lnTo>
                      <a:pt x="0" y="0"/>
                    </a:lnTo>
                    <a:lnTo>
                      <a:pt x="0" y="0"/>
                    </a:lnTo>
                    <a:lnTo>
                      <a:pt x="0" y="1"/>
                    </a:lnTo>
                    <a:lnTo>
                      <a:pt x="1" y="1"/>
                    </a:lnTo>
                    <a:lnTo>
                      <a:pt x="1" y="1"/>
                    </a:lnTo>
                    <a:lnTo>
                      <a:pt x="1" y="1"/>
                    </a:lnTo>
                    <a:lnTo>
                      <a:pt x="1" y="1"/>
                    </a:lnTo>
                    <a:lnTo>
                      <a:pt x="1"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7" name="Freeform 4245"/>
              <p:cNvSpPr>
                <a:spLocks/>
              </p:cNvSpPr>
              <p:nvPr/>
            </p:nvSpPr>
            <p:spPr bwMode="auto">
              <a:xfrm>
                <a:off x="19865" y="11652"/>
                <a:ext cx="1" cy="1"/>
              </a:xfrm>
              <a:custGeom>
                <a:avLst/>
                <a:gdLst/>
                <a:ahLst/>
                <a:cxnLst>
                  <a:cxn ang="0">
                    <a:pos x="1" y="1"/>
                  </a:cxn>
                  <a:cxn ang="0">
                    <a:pos x="1" y="1"/>
                  </a:cxn>
                  <a:cxn ang="0">
                    <a:pos x="1" y="1"/>
                  </a:cxn>
                  <a:cxn ang="0">
                    <a:pos x="1" y="1"/>
                  </a:cxn>
                  <a:cxn ang="0">
                    <a:pos x="1" y="0"/>
                  </a:cxn>
                  <a:cxn ang="0">
                    <a:pos x="1" y="0"/>
                  </a:cxn>
                  <a:cxn ang="0">
                    <a:pos x="1" y="1"/>
                  </a:cxn>
                  <a:cxn ang="0">
                    <a:pos x="0" y="1"/>
                  </a:cxn>
                  <a:cxn ang="0">
                    <a:pos x="1" y="1"/>
                  </a:cxn>
                  <a:cxn ang="0">
                    <a:pos x="1" y="1"/>
                  </a:cxn>
                  <a:cxn ang="0">
                    <a:pos x="1" y="1"/>
                  </a:cxn>
                </a:cxnLst>
                <a:rect l="0" t="0" r="r" b="b"/>
                <a:pathLst>
                  <a:path w="1" h="1">
                    <a:moveTo>
                      <a:pt x="1" y="1"/>
                    </a:moveTo>
                    <a:lnTo>
                      <a:pt x="1" y="1"/>
                    </a:lnTo>
                    <a:lnTo>
                      <a:pt x="1" y="1"/>
                    </a:lnTo>
                    <a:lnTo>
                      <a:pt x="1" y="1"/>
                    </a:lnTo>
                    <a:lnTo>
                      <a:pt x="1" y="0"/>
                    </a:lnTo>
                    <a:lnTo>
                      <a:pt x="1" y="0"/>
                    </a:lnTo>
                    <a:lnTo>
                      <a:pt x="1"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8" name="Freeform 4246"/>
              <p:cNvSpPr>
                <a:spLocks/>
              </p:cNvSpPr>
              <p:nvPr/>
            </p:nvSpPr>
            <p:spPr bwMode="auto">
              <a:xfrm>
                <a:off x="19869" y="11652"/>
                <a:ext cx="1" cy="1"/>
              </a:xfrm>
              <a:custGeom>
                <a:avLst/>
                <a:gdLst/>
                <a:ahLst/>
                <a:cxnLst>
                  <a:cxn ang="0">
                    <a:pos x="1" y="1"/>
                  </a:cxn>
                  <a:cxn ang="0">
                    <a:pos x="1" y="1"/>
                  </a:cxn>
                  <a:cxn ang="0">
                    <a:pos x="1" y="1"/>
                  </a:cxn>
                  <a:cxn ang="0">
                    <a:pos x="1" y="1"/>
                  </a:cxn>
                  <a:cxn ang="0">
                    <a:pos x="0" y="0"/>
                  </a:cxn>
                  <a:cxn ang="0">
                    <a:pos x="0" y="1"/>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0" y="1"/>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79" name="Freeform 4247"/>
              <p:cNvSpPr>
                <a:spLocks/>
              </p:cNvSpPr>
              <p:nvPr/>
            </p:nvSpPr>
            <p:spPr bwMode="auto">
              <a:xfrm>
                <a:off x="19872" y="11652"/>
                <a:ext cx="1" cy="1"/>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0" name="Line 4248"/>
              <p:cNvSpPr>
                <a:spLocks noChangeShapeType="1"/>
              </p:cNvSpPr>
              <p:nvPr/>
            </p:nvSpPr>
            <p:spPr bwMode="auto">
              <a:xfrm>
                <a:off x="19869" y="1165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1" name="Freeform 4249"/>
              <p:cNvSpPr>
                <a:spLocks/>
              </p:cNvSpPr>
              <p:nvPr/>
            </p:nvSpPr>
            <p:spPr bwMode="auto">
              <a:xfrm>
                <a:off x="19852" y="11654"/>
                <a:ext cx="1" cy="1"/>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2" name="Freeform 4250"/>
              <p:cNvSpPr>
                <a:spLocks/>
              </p:cNvSpPr>
              <p:nvPr/>
            </p:nvSpPr>
            <p:spPr bwMode="auto">
              <a:xfrm>
                <a:off x="19852" y="11655"/>
                <a:ext cx="1" cy="1"/>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3" name="Freeform 4251"/>
              <p:cNvSpPr>
                <a:spLocks/>
              </p:cNvSpPr>
              <p:nvPr/>
            </p:nvSpPr>
            <p:spPr bwMode="auto">
              <a:xfrm>
                <a:off x="19863" y="11650"/>
                <a:ext cx="4" cy="3"/>
              </a:xfrm>
              <a:custGeom>
                <a:avLst/>
                <a:gdLst/>
                <a:ahLst/>
                <a:cxnLst>
                  <a:cxn ang="0">
                    <a:pos x="10" y="5"/>
                  </a:cxn>
                  <a:cxn ang="0">
                    <a:pos x="9" y="5"/>
                  </a:cxn>
                  <a:cxn ang="0">
                    <a:pos x="9" y="5"/>
                  </a:cxn>
                  <a:cxn ang="0">
                    <a:pos x="8" y="5"/>
                  </a:cxn>
                  <a:cxn ang="0">
                    <a:pos x="7" y="5"/>
                  </a:cxn>
                  <a:cxn ang="0">
                    <a:pos x="7" y="4"/>
                  </a:cxn>
                  <a:cxn ang="0">
                    <a:pos x="7" y="4"/>
                  </a:cxn>
                  <a:cxn ang="0">
                    <a:pos x="7" y="4"/>
                  </a:cxn>
                  <a:cxn ang="0">
                    <a:pos x="7" y="3"/>
                  </a:cxn>
                  <a:cxn ang="0">
                    <a:pos x="7" y="3"/>
                  </a:cxn>
                  <a:cxn ang="0">
                    <a:pos x="7" y="3"/>
                  </a:cxn>
                  <a:cxn ang="0">
                    <a:pos x="6" y="2"/>
                  </a:cxn>
                  <a:cxn ang="0">
                    <a:pos x="6" y="2"/>
                  </a:cxn>
                  <a:cxn ang="0">
                    <a:pos x="5" y="2"/>
                  </a:cxn>
                  <a:cxn ang="0">
                    <a:pos x="5" y="2"/>
                  </a:cxn>
                  <a:cxn ang="0">
                    <a:pos x="5" y="2"/>
                  </a:cxn>
                  <a:cxn ang="0">
                    <a:pos x="5" y="1"/>
                  </a:cxn>
                  <a:cxn ang="0">
                    <a:pos x="2" y="1"/>
                  </a:cxn>
                  <a:cxn ang="0">
                    <a:pos x="2" y="1"/>
                  </a:cxn>
                  <a:cxn ang="0">
                    <a:pos x="1" y="1"/>
                  </a:cxn>
                  <a:cxn ang="0">
                    <a:pos x="0" y="1"/>
                  </a:cxn>
                  <a:cxn ang="0">
                    <a:pos x="0" y="0"/>
                  </a:cxn>
                  <a:cxn ang="0">
                    <a:pos x="2" y="0"/>
                  </a:cxn>
                  <a:cxn ang="0">
                    <a:pos x="4" y="0"/>
                  </a:cxn>
                  <a:cxn ang="0">
                    <a:pos x="5" y="0"/>
                  </a:cxn>
                  <a:cxn ang="0">
                    <a:pos x="6" y="0"/>
                  </a:cxn>
                  <a:cxn ang="0">
                    <a:pos x="7" y="0"/>
                  </a:cxn>
                  <a:cxn ang="0">
                    <a:pos x="7" y="0"/>
                  </a:cxn>
                  <a:cxn ang="0">
                    <a:pos x="7" y="0"/>
                  </a:cxn>
                  <a:cxn ang="0">
                    <a:pos x="7" y="0"/>
                  </a:cxn>
                  <a:cxn ang="0">
                    <a:pos x="8" y="0"/>
                  </a:cxn>
                  <a:cxn ang="0">
                    <a:pos x="8" y="1"/>
                  </a:cxn>
                  <a:cxn ang="0">
                    <a:pos x="8" y="1"/>
                  </a:cxn>
                  <a:cxn ang="0">
                    <a:pos x="8" y="2"/>
                  </a:cxn>
                  <a:cxn ang="0">
                    <a:pos x="9" y="2"/>
                  </a:cxn>
                  <a:cxn ang="0">
                    <a:pos x="8" y="3"/>
                  </a:cxn>
                  <a:cxn ang="0">
                    <a:pos x="8" y="2"/>
                  </a:cxn>
                  <a:cxn ang="0">
                    <a:pos x="8" y="2"/>
                  </a:cxn>
                  <a:cxn ang="0">
                    <a:pos x="9" y="3"/>
                  </a:cxn>
                  <a:cxn ang="0">
                    <a:pos x="9" y="3"/>
                  </a:cxn>
                  <a:cxn ang="0">
                    <a:pos x="9" y="4"/>
                  </a:cxn>
                  <a:cxn ang="0">
                    <a:pos x="10" y="5"/>
                  </a:cxn>
                  <a:cxn ang="0">
                    <a:pos x="10" y="5"/>
                  </a:cxn>
                </a:cxnLst>
                <a:rect l="0" t="0" r="r" b="b"/>
                <a:pathLst>
                  <a:path w="10" h="5">
                    <a:moveTo>
                      <a:pt x="10" y="5"/>
                    </a:moveTo>
                    <a:lnTo>
                      <a:pt x="10" y="5"/>
                    </a:lnTo>
                    <a:lnTo>
                      <a:pt x="10" y="5"/>
                    </a:lnTo>
                    <a:lnTo>
                      <a:pt x="9" y="5"/>
                    </a:lnTo>
                    <a:lnTo>
                      <a:pt x="9" y="5"/>
                    </a:lnTo>
                    <a:lnTo>
                      <a:pt x="9" y="5"/>
                    </a:lnTo>
                    <a:lnTo>
                      <a:pt x="8" y="5"/>
                    </a:lnTo>
                    <a:lnTo>
                      <a:pt x="8" y="5"/>
                    </a:lnTo>
                    <a:lnTo>
                      <a:pt x="8" y="5"/>
                    </a:lnTo>
                    <a:lnTo>
                      <a:pt x="7" y="5"/>
                    </a:lnTo>
                    <a:lnTo>
                      <a:pt x="7" y="4"/>
                    </a:lnTo>
                    <a:lnTo>
                      <a:pt x="7" y="4"/>
                    </a:lnTo>
                    <a:lnTo>
                      <a:pt x="7" y="4"/>
                    </a:lnTo>
                    <a:lnTo>
                      <a:pt x="7" y="4"/>
                    </a:lnTo>
                    <a:lnTo>
                      <a:pt x="7" y="4"/>
                    </a:lnTo>
                    <a:lnTo>
                      <a:pt x="7" y="4"/>
                    </a:lnTo>
                    <a:lnTo>
                      <a:pt x="7" y="4"/>
                    </a:lnTo>
                    <a:lnTo>
                      <a:pt x="7" y="3"/>
                    </a:lnTo>
                    <a:lnTo>
                      <a:pt x="7" y="3"/>
                    </a:lnTo>
                    <a:lnTo>
                      <a:pt x="7" y="3"/>
                    </a:lnTo>
                    <a:lnTo>
                      <a:pt x="7" y="3"/>
                    </a:lnTo>
                    <a:lnTo>
                      <a:pt x="7" y="3"/>
                    </a:lnTo>
                    <a:lnTo>
                      <a:pt x="7" y="3"/>
                    </a:lnTo>
                    <a:lnTo>
                      <a:pt x="6" y="2"/>
                    </a:lnTo>
                    <a:lnTo>
                      <a:pt x="6" y="2"/>
                    </a:lnTo>
                    <a:lnTo>
                      <a:pt x="6" y="2"/>
                    </a:lnTo>
                    <a:lnTo>
                      <a:pt x="6" y="2"/>
                    </a:lnTo>
                    <a:lnTo>
                      <a:pt x="5" y="2"/>
                    </a:lnTo>
                    <a:lnTo>
                      <a:pt x="5" y="2"/>
                    </a:lnTo>
                    <a:lnTo>
                      <a:pt x="5" y="2"/>
                    </a:lnTo>
                    <a:lnTo>
                      <a:pt x="5" y="2"/>
                    </a:lnTo>
                    <a:lnTo>
                      <a:pt x="5" y="2"/>
                    </a:lnTo>
                    <a:lnTo>
                      <a:pt x="5" y="1"/>
                    </a:lnTo>
                    <a:lnTo>
                      <a:pt x="5" y="1"/>
                    </a:lnTo>
                    <a:lnTo>
                      <a:pt x="4" y="1"/>
                    </a:lnTo>
                    <a:lnTo>
                      <a:pt x="2" y="1"/>
                    </a:lnTo>
                    <a:lnTo>
                      <a:pt x="2" y="1"/>
                    </a:lnTo>
                    <a:lnTo>
                      <a:pt x="2" y="1"/>
                    </a:lnTo>
                    <a:lnTo>
                      <a:pt x="1" y="1"/>
                    </a:lnTo>
                    <a:lnTo>
                      <a:pt x="1" y="1"/>
                    </a:lnTo>
                    <a:lnTo>
                      <a:pt x="0" y="1"/>
                    </a:lnTo>
                    <a:lnTo>
                      <a:pt x="0" y="1"/>
                    </a:lnTo>
                    <a:lnTo>
                      <a:pt x="0" y="1"/>
                    </a:lnTo>
                    <a:lnTo>
                      <a:pt x="0" y="0"/>
                    </a:lnTo>
                    <a:lnTo>
                      <a:pt x="1" y="0"/>
                    </a:lnTo>
                    <a:lnTo>
                      <a:pt x="2" y="0"/>
                    </a:lnTo>
                    <a:lnTo>
                      <a:pt x="2" y="0"/>
                    </a:lnTo>
                    <a:lnTo>
                      <a:pt x="4" y="0"/>
                    </a:lnTo>
                    <a:lnTo>
                      <a:pt x="5" y="0"/>
                    </a:lnTo>
                    <a:lnTo>
                      <a:pt x="5" y="0"/>
                    </a:lnTo>
                    <a:lnTo>
                      <a:pt x="6" y="0"/>
                    </a:lnTo>
                    <a:lnTo>
                      <a:pt x="6" y="0"/>
                    </a:lnTo>
                    <a:lnTo>
                      <a:pt x="6" y="0"/>
                    </a:lnTo>
                    <a:lnTo>
                      <a:pt x="7" y="0"/>
                    </a:lnTo>
                    <a:lnTo>
                      <a:pt x="7" y="0"/>
                    </a:lnTo>
                    <a:lnTo>
                      <a:pt x="7" y="0"/>
                    </a:lnTo>
                    <a:lnTo>
                      <a:pt x="7" y="0"/>
                    </a:lnTo>
                    <a:lnTo>
                      <a:pt x="7" y="0"/>
                    </a:lnTo>
                    <a:lnTo>
                      <a:pt x="7" y="0"/>
                    </a:lnTo>
                    <a:lnTo>
                      <a:pt x="7" y="0"/>
                    </a:lnTo>
                    <a:lnTo>
                      <a:pt x="8" y="0"/>
                    </a:lnTo>
                    <a:lnTo>
                      <a:pt x="8" y="0"/>
                    </a:lnTo>
                    <a:lnTo>
                      <a:pt x="8" y="1"/>
                    </a:lnTo>
                    <a:lnTo>
                      <a:pt x="8" y="1"/>
                    </a:lnTo>
                    <a:lnTo>
                      <a:pt x="8" y="1"/>
                    </a:lnTo>
                    <a:lnTo>
                      <a:pt x="8" y="1"/>
                    </a:lnTo>
                    <a:lnTo>
                      <a:pt x="8" y="2"/>
                    </a:lnTo>
                    <a:lnTo>
                      <a:pt x="8" y="2"/>
                    </a:lnTo>
                    <a:lnTo>
                      <a:pt x="8" y="2"/>
                    </a:lnTo>
                    <a:lnTo>
                      <a:pt x="9" y="2"/>
                    </a:lnTo>
                    <a:lnTo>
                      <a:pt x="9" y="2"/>
                    </a:lnTo>
                    <a:lnTo>
                      <a:pt x="8" y="3"/>
                    </a:lnTo>
                    <a:lnTo>
                      <a:pt x="8" y="2"/>
                    </a:lnTo>
                    <a:lnTo>
                      <a:pt x="8" y="2"/>
                    </a:lnTo>
                    <a:lnTo>
                      <a:pt x="8" y="2"/>
                    </a:lnTo>
                    <a:lnTo>
                      <a:pt x="8" y="2"/>
                    </a:lnTo>
                    <a:lnTo>
                      <a:pt x="8" y="3"/>
                    </a:lnTo>
                    <a:lnTo>
                      <a:pt x="9" y="3"/>
                    </a:lnTo>
                    <a:lnTo>
                      <a:pt x="9" y="3"/>
                    </a:lnTo>
                    <a:lnTo>
                      <a:pt x="9" y="3"/>
                    </a:lnTo>
                    <a:lnTo>
                      <a:pt x="9" y="3"/>
                    </a:lnTo>
                    <a:lnTo>
                      <a:pt x="9" y="4"/>
                    </a:lnTo>
                    <a:lnTo>
                      <a:pt x="9" y="4"/>
                    </a:lnTo>
                    <a:lnTo>
                      <a:pt x="10" y="5"/>
                    </a:lnTo>
                    <a:lnTo>
                      <a:pt x="10" y="5"/>
                    </a:lnTo>
                    <a:lnTo>
                      <a:pt x="1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4" name="Freeform 4252"/>
              <p:cNvSpPr>
                <a:spLocks/>
              </p:cNvSpPr>
              <p:nvPr/>
            </p:nvSpPr>
            <p:spPr bwMode="auto">
              <a:xfrm>
                <a:off x="19862" y="11653"/>
                <a:ext cx="2" cy="1"/>
              </a:xfrm>
              <a:custGeom>
                <a:avLst/>
                <a:gdLst/>
                <a:ahLst/>
                <a:cxnLst>
                  <a:cxn ang="0">
                    <a:pos x="1" y="2"/>
                  </a:cxn>
                  <a:cxn ang="0">
                    <a:pos x="1" y="2"/>
                  </a:cxn>
                  <a:cxn ang="0">
                    <a:pos x="1" y="2"/>
                  </a:cxn>
                  <a:cxn ang="0">
                    <a:pos x="2" y="2"/>
                  </a:cxn>
                  <a:cxn ang="0">
                    <a:pos x="2" y="2"/>
                  </a:cxn>
                  <a:cxn ang="0">
                    <a:pos x="3" y="2"/>
                  </a:cxn>
                  <a:cxn ang="0">
                    <a:pos x="3" y="1"/>
                  </a:cxn>
                  <a:cxn ang="0">
                    <a:pos x="4" y="1"/>
                  </a:cxn>
                  <a:cxn ang="0">
                    <a:pos x="4" y="2"/>
                  </a:cxn>
                  <a:cxn ang="0">
                    <a:pos x="4" y="1"/>
                  </a:cxn>
                  <a:cxn ang="0">
                    <a:pos x="5" y="1"/>
                  </a:cxn>
                  <a:cxn ang="0">
                    <a:pos x="5" y="1"/>
                  </a:cxn>
                  <a:cxn ang="0">
                    <a:pos x="5" y="1"/>
                  </a:cxn>
                  <a:cxn ang="0">
                    <a:pos x="5" y="1"/>
                  </a:cxn>
                  <a:cxn ang="0">
                    <a:pos x="5" y="1"/>
                  </a:cxn>
                  <a:cxn ang="0">
                    <a:pos x="5" y="0"/>
                  </a:cxn>
                  <a:cxn ang="0">
                    <a:pos x="5" y="0"/>
                  </a:cxn>
                  <a:cxn ang="0">
                    <a:pos x="5" y="0"/>
                  </a:cxn>
                  <a:cxn ang="0">
                    <a:pos x="5" y="0"/>
                  </a:cxn>
                  <a:cxn ang="0">
                    <a:pos x="5" y="0"/>
                  </a:cxn>
                  <a:cxn ang="0">
                    <a:pos x="4" y="0"/>
                  </a:cxn>
                  <a:cxn ang="0">
                    <a:pos x="4" y="0"/>
                  </a:cxn>
                  <a:cxn ang="0">
                    <a:pos x="4" y="0"/>
                  </a:cxn>
                  <a:cxn ang="0">
                    <a:pos x="4" y="0"/>
                  </a:cxn>
                  <a:cxn ang="0">
                    <a:pos x="4" y="0"/>
                  </a:cxn>
                  <a:cxn ang="0">
                    <a:pos x="2" y="0"/>
                  </a:cxn>
                  <a:cxn ang="0">
                    <a:pos x="2" y="0"/>
                  </a:cxn>
                  <a:cxn ang="0">
                    <a:pos x="2" y="0"/>
                  </a:cxn>
                  <a:cxn ang="0">
                    <a:pos x="2" y="0"/>
                  </a:cxn>
                  <a:cxn ang="0">
                    <a:pos x="1" y="0"/>
                  </a:cxn>
                  <a:cxn ang="0">
                    <a:pos x="1" y="0"/>
                  </a:cxn>
                  <a:cxn ang="0">
                    <a:pos x="1" y="0"/>
                  </a:cxn>
                  <a:cxn ang="0">
                    <a:pos x="1" y="0"/>
                  </a:cxn>
                  <a:cxn ang="0">
                    <a:pos x="1" y="0"/>
                  </a:cxn>
                  <a:cxn ang="0">
                    <a:pos x="0" y="0"/>
                  </a:cxn>
                  <a:cxn ang="0">
                    <a:pos x="0" y="1"/>
                  </a:cxn>
                  <a:cxn ang="0">
                    <a:pos x="0" y="1"/>
                  </a:cxn>
                  <a:cxn ang="0">
                    <a:pos x="0" y="2"/>
                  </a:cxn>
                  <a:cxn ang="0">
                    <a:pos x="0" y="2"/>
                  </a:cxn>
                  <a:cxn ang="0">
                    <a:pos x="0" y="2"/>
                  </a:cxn>
                  <a:cxn ang="0">
                    <a:pos x="1" y="2"/>
                  </a:cxn>
                  <a:cxn ang="0">
                    <a:pos x="1" y="2"/>
                  </a:cxn>
                </a:cxnLst>
                <a:rect l="0" t="0" r="r" b="b"/>
                <a:pathLst>
                  <a:path w="5" h="2">
                    <a:moveTo>
                      <a:pt x="1" y="2"/>
                    </a:moveTo>
                    <a:lnTo>
                      <a:pt x="1" y="2"/>
                    </a:lnTo>
                    <a:lnTo>
                      <a:pt x="1" y="2"/>
                    </a:lnTo>
                    <a:lnTo>
                      <a:pt x="2" y="2"/>
                    </a:lnTo>
                    <a:lnTo>
                      <a:pt x="2" y="2"/>
                    </a:lnTo>
                    <a:lnTo>
                      <a:pt x="3" y="2"/>
                    </a:lnTo>
                    <a:lnTo>
                      <a:pt x="3" y="1"/>
                    </a:lnTo>
                    <a:lnTo>
                      <a:pt x="4" y="1"/>
                    </a:lnTo>
                    <a:lnTo>
                      <a:pt x="4" y="2"/>
                    </a:lnTo>
                    <a:lnTo>
                      <a:pt x="4" y="1"/>
                    </a:lnTo>
                    <a:lnTo>
                      <a:pt x="5" y="1"/>
                    </a:lnTo>
                    <a:lnTo>
                      <a:pt x="5" y="1"/>
                    </a:lnTo>
                    <a:lnTo>
                      <a:pt x="5" y="1"/>
                    </a:lnTo>
                    <a:lnTo>
                      <a:pt x="5" y="1"/>
                    </a:lnTo>
                    <a:lnTo>
                      <a:pt x="5" y="1"/>
                    </a:lnTo>
                    <a:lnTo>
                      <a:pt x="5" y="0"/>
                    </a:lnTo>
                    <a:lnTo>
                      <a:pt x="5" y="0"/>
                    </a:lnTo>
                    <a:lnTo>
                      <a:pt x="5" y="0"/>
                    </a:lnTo>
                    <a:lnTo>
                      <a:pt x="5" y="0"/>
                    </a:lnTo>
                    <a:lnTo>
                      <a:pt x="5" y="0"/>
                    </a:lnTo>
                    <a:lnTo>
                      <a:pt x="4" y="0"/>
                    </a:lnTo>
                    <a:lnTo>
                      <a:pt x="4" y="0"/>
                    </a:lnTo>
                    <a:lnTo>
                      <a:pt x="4" y="0"/>
                    </a:lnTo>
                    <a:lnTo>
                      <a:pt x="4" y="0"/>
                    </a:lnTo>
                    <a:lnTo>
                      <a:pt x="4" y="0"/>
                    </a:lnTo>
                    <a:lnTo>
                      <a:pt x="2" y="0"/>
                    </a:lnTo>
                    <a:lnTo>
                      <a:pt x="2" y="0"/>
                    </a:lnTo>
                    <a:lnTo>
                      <a:pt x="2" y="0"/>
                    </a:lnTo>
                    <a:lnTo>
                      <a:pt x="2" y="0"/>
                    </a:lnTo>
                    <a:lnTo>
                      <a:pt x="1" y="0"/>
                    </a:lnTo>
                    <a:lnTo>
                      <a:pt x="1" y="0"/>
                    </a:lnTo>
                    <a:lnTo>
                      <a:pt x="1" y="0"/>
                    </a:lnTo>
                    <a:lnTo>
                      <a:pt x="1" y="0"/>
                    </a:lnTo>
                    <a:lnTo>
                      <a:pt x="1" y="0"/>
                    </a:lnTo>
                    <a:lnTo>
                      <a:pt x="0" y="0"/>
                    </a:lnTo>
                    <a:lnTo>
                      <a:pt x="0" y="1"/>
                    </a:lnTo>
                    <a:lnTo>
                      <a:pt x="0" y="1"/>
                    </a:lnTo>
                    <a:lnTo>
                      <a:pt x="0" y="2"/>
                    </a:lnTo>
                    <a:lnTo>
                      <a:pt x="0" y="2"/>
                    </a:lnTo>
                    <a:lnTo>
                      <a:pt x="0"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5" name="Freeform 4253"/>
              <p:cNvSpPr>
                <a:spLocks/>
              </p:cNvSpPr>
              <p:nvPr/>
            </p:nvSpPr>
            <p:spPr bwMode="auto">
              <a:xfrm>
                <a:off x="19869" y="11652"/>
                <a:ext cx="1" cy="1"/>
              </a:xfrm>
              <a:custGeom>
                <a:avLst/>
                <a:gdLst/>
                <a:ahLst/>
                <a:cxnLst>
                  <a:cxn ang="0">
                    <a:pos x="5" y="2"/>
                  </a:cxn>
                  <a:cxn ang="0">
                    <a:pos x="4" y="2"/>
                  </a:cxn>
                  <a:cxn ang="0">
                    <a:pos x="4" y="2"/>
                  </a:cxn>
                  <a:cxn ang="0">
                    <a:pos x="4" y="2"/>
                  </a:cxn>
                  <a:cxn ang="0">
                    <a:pos x="4" y="1"/>
                  </a:cxn>
                  <a:cxn ang="0">
                    <a:pos x="4" y="1"/>
                  </a:cxn>
                  <a:cxn ang="0">
                    <a:pos x="3" y="1"/>
                  </a:cxn>
                  <a:cxn ang="0">
                    <a:pos x="3" y="0"/>
                  </a:cxn>
                  <a:cxn ang="0">
                    <a:pos x="3" y="0"/>
                  </a:cxn>
                  <a:cxn ang="0">
                    <a:pos x="2" y="0"/>
                  </a:cxn>
                  <a:cxn ang="0">
                    <a:pos x="2" y="0"/>
                  </a:cxn>
                  <a:cxn ang="0">
                    <a:pos x="1" y="0"/>
                  </a:cxn>
                  <a:cxn ang="0">
                    <a:pos x="0" y="0"/>
                  </a:cxn>
                  <a:cxn ang="0">
                    <a:pos x="0" y="0"/>
                  </a:cxn>
                  <a:cxn ang="0">
                    <a:pos x="0" y="0"/>
                  </a:cxn>
                  <a:cxn ang="0">
                    <a:pos x="0" y="1"/>
                  </a:cxn>
                  <a:cxn ang="0">
                    <a:pos x="0" y="1"/>
                  </a:cxn>
                </a:cxnLst>
                <a:rect l="0" t="0" r="r" b="b"/>
                <a:pathLst>
                  <a:path w="5" h="2">
                    <a:moveTo>
                      <a:pt x="5" y="2"/>
                    </a:moveTo>
                    <a:lnTo>
                      <a:pt x="4" y="2"/>
                    </a:lnTo>
                    <a:lnTo>
                      <a:pt x="4" y="2"/>
                    </a:lnTo>
                    <a:lnTo>
                      <a:pt x="4" y="2"/>
                    </a:lnTo>
                    <a:lnTo>
                      <a:pt x="4" y="1"/>
                    </a:lnTo>
                    <a:lnTo>
                      <a:pt x="4" y="1"/>
                    </a:lnTo>
                    <a:lnTo>
                      <a:pt x="3" y="1"/>
                    </a:lnTo>
                    <a:lnTo>
                      <a:pt x="3" y="0"/>
                    </a:lnTo>
                    <a:lnTo>
                      <a:pt x="3" y="0"/>
                    </a:lnTo>
                    <a:lnTo>
                      <a:pt x="2" y="0"/>
                    </a:lnTo>
                    <a:lnTo>
                      <a:pt x="2" y="0"/>
                    </a:lnTo>
                    <a:lnTo>
                      <a:pt x="1"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6" name="Freeform 4254"/>
              <p:cNvSpPr>
                <a:spLocks/>
              </p:cNvSpPr>
              <p:nvPr/>
            </p:nvSpPr>
            <p:spPr bwMode="auto">
              <a:xfrm>
                <a:off x="19803" y="11659"/>
                <a:ext cx="1" cy="2"/>
              </a:xfrm>
              <a:custGeom>
                <a:avLst/>
                <a:gdLst/>
                <a:ahLst/>
                <a:cxnLst>
                  <a:cxn ang="0">
                    <a:pos x="2" y="4"/>
                  </a:cxn>
                  <a:cxn ang="0">
                    <a:pos x="2" y="4"/>
                  </a:cxn>
                  <a:cxn ang="0">
                    <a:pos x="2" y="3"/>
                  </a:cxn>
                  <a:cxn ang="0">
                    <a:pos x="2" y="3"/>
                  </a:cxn>
                  <a:cxn ang="0">
                    <a:pos x="2" y="2"/>
                  </a:cxn>
                  <a:cxn ang="0">
                    <a:pos x="2" y="2"/>
                  </a:cxn>
                  <a:cxn ang="0">
                    <a:pos x="2" y="2"/>
                  </a:cxn>
                  <a:cxn ang="0">
                    <a:pos x="2" y="2"/>
                  </a:cxn>
                  <a:cxn ang="0">
                    <a:pos x="2" y="2"/>
                  </a:cxn>
                  <a:cxn ang="0">
                    <a:pos x="2" y="2"/>
                  </a:cxn>
                  <a:cxn ang="0">
                    <a:pos x="2" y="1"/>
                  </a:cxn>
                  <a:cxn ang="0">
                    <a:pos x="2" y="1"/>
                  </a:cxn>
                  <a:cxn ang="0">
                    <a:pos x="2" y="1"/>
                  </a:cxn>
                  <a:cxn ang="0">
                    <a:pos x="1" y="0"/>
                  </a:cxn>
                  <a:cxn ang="0">
                    <a:pos x="1" y="0"/>
                  </a:cxn>
                  <a:cxn ang="0">
                    <a:pos x="1" y="0"/>
                  </a:cxn>
                  <a:cxn ang="0">
                    <a:pos x="1" y="0"/>
                  </a:cxn>
                  <a:cxn ang="0">
                    <a:pos x="1" y="1"/>
                  </a:cxn>
                  <a:cxn ang="0">
                    <a:pos x="1" y="1"/>
                  </a:cxn>
                  <a:cxn ang="0">
                    <a:pos x="0" y="1"/>
                  </a:cxn>
                  <a:cxn ang="0">
                    <a:pos x="0" y="2"/>
                  </a:cxn>
                  <a:cxn ang="0">
                    <a:pos x="1" y="2"/>
                  </a:cxn>
                  <a:cxn ang="0">
                    <a:pos x="1" y="3"/>
                  </a:cxn>
                  <a:cxn ang="0">
                    <a:pos x="1" y="3"/>
                  </a:cxn>
                  <a:cxn ang="0">
                    <a:pos x="1" y="4"/>
                  </a:cxn>
                  <a:cxn ang="0">
                    <a:pos x="2" y="4"/>
                  </a:cxn>
                </a:cxnLst>
                <a:rect l="0" t="0" r="r" b="b"/>
                <a:pathLst>
                  <a:path w="2" h="4">
                    <a:moveTo>
                      <a:pt x="2" y="4"/>
                    </a:moveTo>
                    <a:lnTo>
                      <a:pt x="2" y="4"/>
                    </a:lnTo>
                    <a:lnTo>
                      <a:pt x="2" y="3"/>
                    </a:lnTo>
                    <a:lnTo>
                      <a:pt x="2" y="3"/>
                    </a:lnTo>
                    <a:lnTo>
                      <a:pt x="2" y="2"/>
                    </a:lnTo>
                    <a:lnTo>
                      <a:pt x="2" y="2"/>
                    </a:lnTo>
                    <a:lnTo>
                      <a:pt x="2" y="2"/>
                    </a:lnTo>
                    <a:lnTo>
                      <a:pt x="2" y="2"/>
                    </a:lnTo>
                    <a:lnTo>
                      <a:pt x="2" y="2"/>
                    </a:lnTo>
                    <a:lnTo>
                      <a:pt x="2" y="2"/>
                    </a:lnTo>
                    <a:lnTo>
                      <a:pt x="2" y="1"/>
                    </a:lnTo>
                    <a:lnTo>
                      <a:pt x="2" y="1"/>
                    </a:lnTo>
                    <a:lnTo>
                      <a:pt x="2" y="1"/>
                    </a:lnTo>
                    <a:lnTo>
                      <a:pt x="1" y="0"/>
                    </a:lnTo>
                    <a:lnTo>
                      <a:pt x="1" y="0"/>
                    </a:lnTo>
                    <a:lnTo>
                      <a:pt x="1" y="0"/>
                    </a:lnTo>
                    <a:lnTo>
                      <a:pt x="1" y="0"/>
                    </a:lnTo>
                    <a:lnTo>
                      <a:pt x="1" y="1"/>
                    </a:lnTo>
                    <a:lnTo>
                      <a:pt x="1" y="1"/>
                    </a:lnTo>
                    <a:lnTo>
                      <a:pt x="0" y="1"/>
                    </a:lnTo>
                    <a:lnTo>
                      <a:pt x="0" y="2"/>
                    </a:lnTo>
                    <a:lnTo>
                      <a:pt x="1" y="2"/>
                    </a:lnTo>
                    <a:lnTo>
                      <a:pt x="1" y="3"/>
                    </a:lnTo>
                    <a:lnTo>
                      <a:pt x="1" y="3"/>
                    </a:lnTo>
                    <a:lnTo>
                      <a:pt x="1" y="4"/>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7" name="Freeform 4255"/>
              <p:cNvSpPr>
                <a:spLocks/>
              </p:cNvSpPr>
              <p:nvPr/>
            </p:nvSpPr>
            <p:spPr bwMode="auto">
              <a:xfrm>
                <a:off x="19870" y="11653"/>
                <a:ext cx="1" cy="1"/>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 ang="0">
                    <a:pos x="2" y="0"/>
                  </a:cxn>
                  <a:cxn ang="0">
                    <a:pos x="2" y="0"/>
                  </a:cxn>
                  <a:cxn ang="0">
                    <a:pos x="2" y="0"/>
                  </a:cxn>
                </a:cxnLst>
                <a:rect l="0" t="0" r="r" b="b"/>
                <a:pathLst>
                  <a:path w="2" h="1">
                    <a:moveTo>
                      <a:pt x="0" y="1"/>
                    </a:moveTo>
                    <a:lnTo>
                      <a:pt x="0" y="1"/>
                    </a:lnTo>
                    <a:lnTo>
                      <a:pt x="0" y="0"/>
                    </a:lnTo>
                    <a:lnTo>
                      <a:pt x="0" y="0"/>
                    </a:lnTo>
                    <a:lnTo>
                      <a:pt x="0" y="0"/>
                    </a:lnTo>
                    <a:lnTo>
                      <a:pt x="0" y="0"/>
                    </a:lnTo>
                    <a:lnTo>
                      <a:pt x="0" y="0"/>
                    </a:lnTo>
                    <a:lnTo>
                      <a:pt x="0" y="0"/>
                    </a:lnTo>
                    <a:lnTo>
                      <a:pt x="0" y="0"/>
                    </a:lnTo>
                    <a:lnTo>
                      <a:pt x="1" y="0"/>
                    </a:lnTo>
                    <a:lnTo>
                      <a:pt x="1" y="0"/>
                    </a:lnTo>
                    <a:lnTo>
                      <a:pt x="1" y="1"/>
                    </a:lnTo>
                    <a:lnTo>
                      <a:pt x="1" y="1"/>
                    </a:lnTo>
                    <a:lnTo>
                      <a:pt x="1" y="1"/>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8" name="Freeform 4256"/>
              <p:cNvSpPr>
                <a:spLocks/>
              </p:cNvSpPr>
              <p:nvPr/>
            </p:nvSpPr>
            <p:spPr bwMode="auto">
              <a:xfrm>
                <a:off x="19852" y="11655"/>
                <a:ext cx="1" cy="1"/>
              </a:xfrm>
              <a:custGeom>
                <a:avLst/>
                <a:gdLst/>
                <a:ahLst/>
                <a:cxnLst>
                  <a:cxn ang="0">
                    <a:pos x="2" y="1"/>
                  </a:cxn>
                  <a:cxn ang="0">
                    <a:pos x="0" y="1"/>
                  </a:cxn>
                  <a:cxn ang="0">
                    <a:pos x="0" y="1"/>
                  </a:cxn>
                  <a:cxn ang="0">
                    <a:pos x="0" y="1"/>
                  </a:cxn>
                  <a:cxn ang="0">
                    <a:pos x="0" y="1"/>
                  </a:cxn>
                  <a:cxn ang="0">
                    <a:pos x="0" y="0"/>
                  </a:cxn>
                  <a:cxn ang="0">
                    <a:pos x="0" y="0"/>
                  </a:cxn>
                  <a:cxn ang="0">
                    <a:pos x="2" y="0"/>
                  </a:cxn>
                  <a:cxn ang="0">
                    <a:pos x="2" y="0"/>
                  </a:cxn>
                  <a:cxn ang="0">
                    <a:pos x="2" y="0"/>
                  </a:cxn>
                  <a:cxn ang="0">
                    <a:pos x="2" y="1"/>
                  </a:cxn>
                  <a:cxn ang="0">
                    <a:pos x="2" y="1"/>
                  </a:cxn>
                </a:cxnLst>
                <a:rect l="0" t="0" r="r" b="b"/>
                <a:pathLst>
                  <a:path w="2" h="1">
                    <a:moveTo>
                      <a:pt x="2" y="1"/>
                    </a:moveTo>
                    <a:lnTo>
                      <a:pt x="0" y="1"/>
                    </a:lnTo>
                    <a:lnTo>
                      <a:pt x="0" y="1"/>
                    </a:lnTo>
                    <a:lnTo>
                      <a:pt x="0" y="1"/>
                    </a:lnTo>
                    <a:lnTo>
                      <a:pt x="0" y="1"/>
                    </a:lnTo>
                    <a:lnTo>
                      <a:pt x="0" y="0"/>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89" name="Freeform 4257"/>
              <p:cNvSpPr>
                <a:spLocks/>
              </p:cNvSpPr>
              <p:nvPr/>
            </p:nvSpPr>
            <p:spPr bwMode="auto">
              <a:xfrm>
                <a:off x="19869" y="11654"/>
                <a:ext cx="1" cy="1"/>
              </a:xfrm>
              <a:custGeom>
                <a:avLst/>
                <a:gdLst/>
                <a:ahLst/>
                <a:cxnLst>
                  <a:cxn ang="0">
                    <a:pos x="0" y="0"/>
                  </a:cxn>
                  <a:cxn ang="0">
                    <a:pos x="0" y="0"/>
                  </a:cxn>
                  <a:cxn ang="0">
                    <a:pos x="0" y="0"/>
                  </a:cxn>
                  <a:cxn ang="0">
                    <a:pos x="0" y="0"/>
                  </a:cxn>
                  <a:cxn ang="0">
                    <a:pos x="1" y="0"/>
                  </a:cxn>
                  <a:cxn ang="0">
                    <a:pos x="1" y="0"/>
                  </a:cxn>
                  <a:cxn ang="0">
                    <a:pos x="1" y="0"/>
                  </a:cxn>
                  <a:cxn ang="0">
                    <a:pos x="1" y="0"/>
                  </a:cxn>
                  <a:cxn ang="0">
                    <a:pos x="1" y="0"/>
                  </a:cxn>
                </a:cxnLst>
                <a:rect l="0" t="0" r="r" b="b"/>
                <a:pathLst>
                  <a:path w="1">
                    <a:moveTo>
                      <a:pt x="0" y="0"/>
                    </a:moveTo>
                    <a:lnTo>
                      <a:pt x="0" y="0"/>
                    </a:ln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0" name="Freeform 4258"/>
              <p:cNvSpPr>
                <a:spLocks/>
              </p:cNvSpPr>
              <p:nvPr/>
            </p:nvSpPr>
            <p:spPr bwMode="auto">
              <a:xfrm>
                <a:off x="19852" y="11656"/>
                <a:ext cx="1" cy="1"/>
              </a:xfrm>
              <a:custGeom>
                <a:avLst/>
                <a:gdLst/>
                <a:ahLst/>
                <a:cxnLst>
                  <a:cxn ang="0">
                    <a:pos x="2" y="1"/>
                  </a:cxn>
                  <a:cxn ang="0">
                    <a:pos x="0" y="1"/>
                  </a:cxn>
                  <a:cxn ang="0">
                    <a:pos x="0" y="0"/>
                  </a:cxn>
                  <a:cxn ang="0">
                    <a:pos x="0" y="0"/>
                  </a:cxn>
                  <a:cxn ang="0">
                    <a:pos x="0" y="0"/>
                  </a:cxn>
                  <a:cxn ang="0">
                    <a:pos x="0" y="0"/>
                  </a:cxn>
                  <a:cxn ang="0">
                    <a:pos x="0" y="0"/>
                  </a:cxn>
                  <a:cxn ang="0">
                    <a:pos x="2" y="1"/>
                  </a:cxn>
                  <a:cxn ang="0">
                    <a:pos x="2" y="0"/>
                  </a:cxn>
                  <a:cxn ang="0">
                    <a:pos x="2" y="0"/>
                  </a:cxn>
                  <a:cxn ang="0">
                    <a:pos x="2" y="1"/>
                  </a:cxn>
                  <a:cxn ang="0">
                    <a:pos x="2" y="1"/>
                  </a:cxn>
                </a:cxnLst>
                <a:rect l="0" t="0" r="r" b="b"/>
                <a:pathLst>
                  <a:path w="2" h="1">
                    <a:moveTo>
                      <a:pt x="2" y="1"/>
                    </a:moveTo>
                    <a:lnTo>
                      <a:pt x="0" y="1"/>
                    </a:lnTo>
                    <a:lnTo>
                      <a:pt x="0" y="0"/>
                    </a:lnTo>
                    <a:lnTo>
                      <a:pt x="0" y="0"/>
                    </a:lnTo>
                    <a:lnTo>
                      <a:pt x="0" y="0"/>
                    </a:lnTo>
                    <a:lnTo>
                      <a:pt x="0" y="0"/>
                    </a:lnTo>
                    <a:lnTo>
                      <a:pt x="0" y="0"/>
                    </a:lnTo>
                    <a:lnTo>
                      <a:pt x="2"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1" name="Freeform 4259"/>
              <p:cNvSpPr>
                <a:spLocks/>
              </p:cNvSpPr>
              <p:nvPr/>
            </p:nvSpPr>
            <p:spPr bwMode="auto">
              <a:xfrm>
                <a:off x="19852" y="11656"/>
                <a:ext cx="1" cy="1"/>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2" name="Freeform 4260"/>
              <p:cNvSpPr>
                <a:spLocks/>
              </p:cNvSpPr>
              <p:nvPr/>
            </p:nvSpPr>
            <p:spPr bwMode="auto">
              <a:xfrm>
                <a:off x="19868" y="11648"/>
                <a:ext cx="4" cy="9"/>
              </a:xfrm>
              <a:custGeom>
                <a:avLst/>
                <a:gdLst/>
                <a:ahLst/>
                <a:cxnLst>
                  <a:cxn ang="0">
                    <a:pos x="10" y="16"/>
                  </a:cxn>
                  <a:cxn ang="0">
                    <a:pos x="11" y="15"/>
                  </a:cxn>
                  <a:cxn ang="0">
                    <a:pos x="11" y="14"/>
                  </a:cxn>
                  <a:cxn ang="0">
                    <a:pos x="11" y="11"/>
                  </a:cxn>
                  <a:cxn ang="0">
                    <a:pos x="11" y="9"/>
                  </a:cxn>
                  <a:cxn ang="0">
                    <a:pos x="11" y="7"/>
                  </a:cxn>
                  <a:cxn ang="0">
                    <a:pos x="11" y="6"/>
                  </a:cxn>
                  <a:cxn ang="0">
                    <a:pos x="9" y="5"/>
                  </a:cxn>
                  <a:cxn ang="0">
                    <a:pos x="6" y="3"/>
                  </a:cxn>
                  <a:cxn ang="0">
                    <a:pos x="6" y="3"/>
                  </a:cxn>
                  <a:cxn ang="0">
                    <a:pos x="5" y="3"/>
                  </a:cxn>
                  <a:cxn ang="0">
                    <a:pos x="5" y="4"/>
                  </a:cxn>
                  <a:cxn ang="0">
                    <a:pos x="6" y="5"/>
                  </a:cxn>
                  <a:cxn ang="0">
                    <a:pos x="6" y="6"/>
                  </a:cxn>
                  <a:cxn ang="0">
                    <a:pos x="7" y="8"/>
                  </a:cxn>
                  <a:cxn ang="0">
                    <a:pos x="6" y="8"/>
                  </a:cxn>
                  <a:cxn ang="0">
                    <a:pos x="6" y="7"/>
                  </a:cxn>
                  <a:cxn ang="0">
                    <a:pos x="5" y="5"/>
                  </a:cxn>
                  <a:cxn ang="0">
                    <a:pos x="5" y="4"/>
                  </a:cxn>
                  <a:cxn ang="0">
                    <a:pos x="5" y="3"/>
                  </a:cxn>
                  <a:cxn ang="0">
                    <a:pos x="4" y="3"/>
                  </a:cxn>
                  <a:cxn ang="0">
                    <a:pos x="3" y="2"/>
                  </a:cxn>
                  <a:cxn ang="0">
                    <a:pos x="3" y="1"/>
                  </a:cxn>
                  <a:cxn ang="0">
                    <a:pos x="2" y="0"/>
                  </a:cxn>
                  <a:cxn ang="0">
                    <a:pos x="1" y="0"/>
                  </a:cxn>
                  <a:cxn ang="0">
                    <a:pos x="0" y="0"/>
                  </a:cxn>
                  <a:cxn ang="0">
                    <a:pos x="1" y="0"/>
                  </a:cxn>
                  <a:cxn ang="0">
                    <a:pos x="1" y="0"/>
                  </a:cxn>
                  <a:cxn ang="0">
                    <a:pos x="0" y="1"/>
                  </a:cxn>
                  <a:cxn ang="0">
                    <a:pos x="1" y="3"/>
                  </a:cxn>
                  <a:cxn ang="0">
                    <a:pos x="1" y="4"/>
                  </a:cxn>
                  <a:cxn ang="0">
                    <a:pos x="1" y="5"/>
                  </a:cxn>
                  <a:cxn ang="0">
                    <a:pos x="1" y="6"/>
                  </a:cxn>
                  <a:cxn ang="0">
                    <a:pos x="3" y="7"/>
                  </a:cxn>
                  <a:cxn ang="0">
                    <a:pos x="5" y="8"/>
                  </a:cxn>
                  <a:cxn ang="0">
                    <a:pos x="6" y="8"/>
                  </a:cxn>
                  <a:cxn ang="0">
                    <a:pos x="6" y="10"/>
                  </a:cxn>
                  <a:cxn ang="0">
                    <a:pos x="7" y="10"/>
                  </a:cxn>
                  <a:cxn ang="0">
                    <a:pos x="7" y="11"/>
                  </a:cxn>
                  <a:cxn ang="0">
                    <a:pos x="7" y="11"/>
                  </a:cxn>
                  <a:cxn ang="0">
                    <a:pos x="7" y="12"/>
                  </a:cxn>
                  <a:cxn ang="0">
                    <a:pos x="7" y="11"/>
                  </a:cxn>
                  <a:cxn ang="0">
                    <a:pos x="7" y="12"/>
                  </a:cxn>
                  <a:cxn ang="0">
                    <a:pos x="6" y="12"/>
                  </a:cxn>
                  <a:cxn ang="0">
                    <a:pos x="5" y="12"/>
                  </a:cxn>
                  <a:cxn ang="0">
                    <a:pos x="6" y="13"/>
                  </a:cxn>
                  <a:cxn ang="0">
                    <a:pos x="5" y="12"/>
                  </a:cxn>
                  <a:cxn ang="0">
                    <a:pos x="4" y="12"/>
                  </a:cxn>
                  <a:cxn ang="0">
                    <a:pos x="4" y="11"/>
                  </a:cxn>
                </a:cxnLst>
                <a:rect l="0" t="0" r="r" b="b"/>
                <a:pathLst>
                  <a:path w="11" h="17">
                    <a:moveTo>
                      <a:pt x="10" y="17"/>
                    </a:moveTo>
                    <a:lnTo>
                      <a:pt x="10" y="17"/>
                    </a:lnTo>
                    <a:lnTo>
                      <a:pt x="10" y="16"/>
                    </a:lnTo>
                    <a:lnTo>
                      <a:pt x="10" y="16"/>
                    </a:lnTo>
                    <a:lnTo>
                      <a:pt x="10" y="15"/>
                    </a:lnTo>
                    <a:lnTo>
                      <a:pt x="11" y="15"/>
                    </a:lnTo>
                    <a:lnTo>
                      <a:pt x="11" y="15"/>
                    </a:lnTo>
                    <a:lnTo>
                      <a:pt x="11" y="15"/>
                    </a:lnTo>
                    <a:lnTo>
                      <a:pt x="11" y="14"/>
                    </a:lnTo>
                    <a:lnTo>
                      <a:pt x="11" y="12"/>
                    </a:lnTo>
                    <a:lnTo>
                      <a:pt x="11" y="11"/>
                    </a:lnTo>
                    <a:lnTo>
                      <a:pt x="11" y="11"/>
                    </a:lnTo>
                    <a:lnTo>
                      <a:pt x="11" y="11"/>
                    </a:lnTo>
                    <a:lnTo>
                      <a:pt x="11" y="11"/>
                    </a:lnTo>
                    <a:lnTo>
                      <a:pt x="11" y="9"/>
                    </a:lnTo>
                    <a:lnTo>
                      <a:pt x="11" y="9"/>
                    </a:lnTo>
                    <a:lnTo>
                      <a:pt x="11" y="8"/>
                    </a:lnTo>
                    <a:lnTo>
                      <a:pt x="11" y="7"/>
                    </a:lnTo>
                    <a:lnTo>
                      <a:pt x="11" y="7"/>
                    </a:lnTo>
                    <a:lnTo>
                      <a:pt x="11" y="7"/>
                    </a:lnTo>
                    <a:lnTo>
                      <a:pt x="11" y="6"/>
                    </a:lnTo>
                    <a:lnTo>
                      <a:pt x="10" y="6"/>
                    </a:lnTo>
                    <a:lnTo>
                      <a:pt x="9" y="5"/>
                    </a:lnTo>
                    <a:lnTo>
                      <a:pt x="9" y="5"/>
                    </a:lnTo>
                    <a:lnTo>
                      <a:pt x="9" y="4"/>
                    </a:lnTo>
                    <a:lnTo>
                      <a:pt x="7" y="4"/>
                    </a:lnTo>
                    <a:lnTo>
                      <a:pt x="6" y="3"/>
                    </a:lnTo>
                    <a:lnTo>
                      <a:pt x="6" y="3"/>
                    </a:lnTo>
                    <a:lnTo>
                      <a:pt x="6" y="3"/>
                    </a:lnTo>
                    <a:lnTo>
                      <a:pt x="6" y="3"/>
                    </a:lnTo>
                    <a:lnTo>
                      <a:pt x="5" y="3"/>
                    </a:lnTo>
                    <a:lnTo>
                      <a:pt x="5" y="3"/>
                    </a:lnTo>
                    <a:lnTo>
                      <a:pt x="5" y="3"/>
                    </a:lnTo>
                    <a:lnTo>
                      <a:pt x="5" y="4"/>
                    </a:lnTo>
                    <a:lnTo>
                      <a:pt x="5" y="4"/>
                    </a:lnTo>
                    <a:lnTo>
                      <a:pt x="5" y="4"/>
                    </a:lnTo>
                    <a:lnTo>
                      <a:pt x="5" y="5"/>
                    </a:lnTo>
                    <a:lnTo>
                      <a:pt x="5" y="5"/>
                    </a:lnTo>
                    <a:lnTo>
                      <a:pt x="6" y="5"/>
                    </a:lnTo>
                    <a:lnTo>
                      <a:pt x="6" y="5"/>
                    </a:lnTo>
                    <a:lnTo>
                      <a:pt x="6" y="6"/>
                    </a:lnTo>
                    <a:lnTo>
                      <a:pt x="6" y="6"/>
                    </a:lnTo>
                    <a:lnTo>
                      <a:pt x="7" y="8"/>
                    </a:lnTo>
                    <a:lnTo>
                      <a:pt x="7" y="8"/>
                    </a:lnTo>
                    <a:lnTo>
                      <a:pt x="7" y="8"/>
                    </a:lnTo>
                    <a:lnTo>
                      <a:pt x="6" y="8"/>
                    </a:lnTo>
                    <a:lnTo>
                      <a:pt x="6" y="8"/>
                    </a:lnTo>
                    <a:lnTo>
                      <a:pt x="6" y="8"/>
                    </a:lnTo>
                    <a:lnTo>
                      <a:pt x="6" y="8"/>
                    </a:lnTo>
                    <a:lnTo>
                      <a:pt x="6" y="7"/>
                    </a:lnTo>
                    <a:lnTo>
                      <a:pt x="6" y="7"/>
                    </a:lnTo>
                    <a:lnTo>
                      <a:pt x="6" y="6"/>
                    </a:lnTo>
                    <a:lnTo>
                      <a:pt x="6" y="6"/>
                    </a:lnTo>
                    <a:lnTo>
                      <a:pt x="5" y="5"/>
                    </a:lnTo>
                    <a:lnTo>
                      <a:pt x="5" y="5"/>
                    </a:lnTo>
                    <a:lnTo>
                      <a:pt x="5" y="5"/>
                    </a:lnTo>
                    <a:lnTo>
                      <a:pt x="5" y="4"/>
                    </a:lnTo>
                    <a:lnTo>
                      <a:pt x="5" y="4"/>
                    </a:lnTo>
                    <a:lnTo>
                      <a:pt x="5" y="3"/>
                    </a:lnTo>
                    <a:lnTo>
                      <a:pt x="5" y="3"/>
                    </a:lnTo>
                    <a:lnTo>
                      <a:pt x="4" y="3"/>
                    </a:lnTo>
                    <a:lnTo>
                      <a:pt x="4" y="3"/>
                    </a:lnTo>
                    <a:lnTo>
                      <a:pt x="4" y="3"/>
                    </a:lnTo>
                    <a:lnTo>
                      <a:pt x="4" y="3"/>
                    </a:lnTo>
                    <a:lnTo>
                      <a:pt x="4" y="3"/>
                    </a:lnTo>
                    <a:lnTo>
                      <a:pt x="3" y="2"/>
                    </a:lnTo>
                    <a:lnTo>
                      <a:pt x="3" y="1"/>
                    </a:lnTo>
                    <a:lnTo>
                      <a:pt x="3" y="1"/>
                    </a:lnTo>
                    <a:lnTo>
                      <a:pt x="3" y="1"/>
                    </a:lnTo>
                    <a:lnTo>
                      <a:pt x="2" y="0"/>
                    </a:lnTo>
                    <a:lnTo>
                      <a:pt x="2" y="0"/>
                    </a:lnTo>
                    <a:lnTo>
                      <a:pt x="2" y="0"/>
                    </a:lnTo>
                    <a:lnTo>
                      <a:pt x="1" y="0"/>
                    </a:lnTo>
                    <a:lnTo>
                      <a:pt x="1" y="0"/>
                    </a:lnTo>
                    <a:lnTo>
                      <a:pt x="1" y="0"/>
                    </a:lnTo>
                    <a:lnTo>
                      <a:pt x="1" y="0"/>
                    </a:lnTo>
                    <a:lnTo>
                      <a:pt x="0" y="0"/>
                    </a:lnTo>
                    <a:lnTo>
                      <a:pt x="0" y="0"/>
                    </a:lnTo>
                    <a:lnTo>
                      <a:pt x="1" y="0"/>
                    </a:lnTo>
                    <a:lnTo>
                      <a:pt x="1" y="0"/>
                    </a:lnTo>
                    <a:lnTo>
                      <a:pt x="1" y="0"/>
                    </a:lnTo>
                    <a:lnTo>
                      <a:pt x="1" y="0"/>
                    </a:lnTo>
                    <a:lnTo>
                      <a:pt x="1" y="0"/>
                    </a:lnTo>
                    <a:lnTo>
                      <a:pt x="1" y="0"/>
                    </a:lnTo>
                    <a:lnTo>
                      <a:pt x="0" y="1"/>
                    </a:lnTo>
                    <a:lnTo>
                      <a:pt x="0" y="1"/>
                    </a:lnTo>
                    <a:lnTo>
                      <a:pt x="0" y="1"/>
                    </a:lnTo>
                    <a:lnTo>
                      <a:pt x="0" y="2"/>
                    </a:lnTo>
                    <a:lnTo>
                      <a:pt x="1" y="3"/>
                    </a:lnTo>
                    <a:lnTo>
                      <a:pt x="1" y="3"/>
                    </a:lnTo>
                    <a:lnTo>
                      <a:pt x="1" y="4"/>
                    </a:lnTo>
                    <a:lnTo>
                      <a:pt x="1" y="4"/>
                    </a:lnTo>
                    <a:lnTo>
                      <a:pt x="1" y="4"/>
                    </a:lnTo>
                    <a:lnTo>
                      <a:pt x="1" y="5"/>
                    </a:lnTo>
                    <a:lnTo>
                      <a:pt x="1" y="5"/>
                    </a:lnTo>
                    <a:lnTo>
                      <a:pt x="1" y="5"/>
                    </a:lnTo>
                    <a:lnTo>
                      <a:pt x="1" y="6"/>
                    </a:lnTo>
                    <a:lnTo>
                      <a:pt x="1" y="6"/>
                    </a:lnTo>
                    <a:lnTo>
                      <a:pt x="1" y="6"/>
                    </a:lnTo>
                    <a:lnTo>
                      <a:pt x="2" y="6"/>
                    </a:lnTo>
                    <a:lnTo>
                      <a:pt x="2" y="6"/>
                    </a:lnTo>
                    <a:lnTo>
                      <a:pt x="3" y="7"/>
                    </a:lnTo>
                    <a:lnTo>
                      <a:pt x="4" y="7"/>
                    </a:lnTo>
                    <a:lnTo>
                      <a:pt x="5" y="8"/>
                    </a:lnTo>
                    <a:lnTo>
                      <a:pt x="5" y="8"/>
                    </a:lnTo>
                    <a:lnTo>
                      <a:pt x="5" y="8"/>
                    </a:lnTo>
                    <a:lnTo>
                      <a:pt x="5" y="8"/>
                    </a:lnTo>
                    <a:lnTo>
                      <a:pt x="6" y="8"/>
                    </a:lnTo>
                    <a:lnTo>
                      <a:pt x="6" y="9"/>
                    </a:lnTo>
                    <a:lnTo>
                      <a:pt x="6" y="9"/>
                    </a:lnTo>
                    <a:lnTo>
                      <a:pt x="6" y="10"/>
                    </a:lnTo>
                    <a:lnTo>
                      <a:pt x="6" y="10"/>
                    </a:lnTo>
                    <a:lnTo>
                      <a:pt x="6" y="10"/>
                    </a:lnTo>
                    <a:lnTo>
                      <a:pt x="7" y="10"/>
                    </a:lnTo>
                    <a:lnTo>
                      <a:pt x="7" y="10"/>
                    </a:lnTo>
                    <a:lnTo>
                      <a:pt x="7" y="10"/>
                    </a:lnTo>
                    <a:lnTo>
                      <a:pt x="7" y="11"/>
                    </a:lnTo>
                    <a:lnTo>
                      <a:pt x="7" y="11"/>
                    </a:lnTo>
                    <a:lnTo>
                      <a:pt x="7" y="11"/>
                    </a:lnTo>
                    <a:lnTo>
                      <a:pt x="7" y="11"/>
                    </a:lnTo>
                    <a:lnTo>
                      <a:pt x="7" y="11"/>
                    </a:lnTo>
                    <a:lnTo>
                      <a:pt x="7" y="12"/>
                    </a:lnTo>
                    <a:lnTo>
                      <a:pt x="7" y="12"/>
                    </a:lnTo>
                    <a:lnTo>
                      <a:pt x="7" y="12"/>
                    </a:lnTo>
                    <a:lnTo>
                      <a:pt x="7" y="11"/>
                    </a:lnTo>
                    <a:lnTo>
                      <a:pt x="7" y="11"/>
                    </a:lnTo>
                    <a:lnTo>
                      <a:pt x="7" y="11"/>
                    </a:lnTo>
                    <a:lnTo>
                      <a:pt x="7" y="12"/>
                    </a:lnTo>
                    <a:lnTo>
                      <a:pt x="7" y="12"/>
                    </a:lnTo>
                    <a:lnTo>
                      <a:pt x="7" y="12"/>
                    </a:lnTo>
                    <a:lnTo>
                      <a:pt x="6" y="12"/>
                    </a:lnTo>
                    <a:lnTo>
                      <a:pt x="6" y="12"/>
                    </a:lnTo>
                    <a:lnTo>
                      <a:pt x="6" y="12"/>
                    </a:lnTo>
                    <a:lnTo>
                      <a:pt x="6" y="12"/>
                    </a:lnTo>
                    <a:lnTo>
                      <a:pt x="5" y="12"/>
                    </a:lnTo>
                    <a:lnTo>
                      <a:pt x="5" y="12"/>
                    </a:lnTo>
                    <a:lnTo>
                      <a:pt x="6" y="13"/>
                    </a:lnTo>
                    <a:lnTo>
                      <a:pt x="6" y="13"/>
                    </a:lnTo>
                    <a:lnTo>
                      <a:pt x="5" y="13"/>
                    </a:lnTo>
                    <a:lnTo>
                      <a:pt x="5" y="12"/>
                    </a:lnTo>
                    <a:lnTo>
                      <a:pt x="5" y="12"/>
                    </a:lnTo>
                    <a:lnTo>
                      <a:pt x="4" y="12"/>
                    </a:lnTo>
                    <a:lnTo>
                      <a:pt x="4" y="12"/>
                    </a:lnTo>
                    <a:lnTo>
                      <a:pt x="4" y="12"/>
                    </a:lnTo>
                    <a:lnTo>
                      <a:pt x="4" y="12"/>
                    </a:lnTo>
                    <a:lnTo>
                      <a:pt x="4" y="11"/>
                    </a:lnTo>
                    <a:lnTo>
                      <a:pt x="4" y="11"/>
                    </a:lnTo>
                    <a:lnTo>
                      <a:pt x="4" y="11"/>
                    </a:lnTo>
                    <a:lnTo>
                      <a:pt x="4" y="1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3" name="Freeform 4261"/>
              <p:cNvSpPr>
                <a:spLocks/>
              </p:cNvSpPr>
              <p:nvPr/>
            </p:nvSpPr>
            <p:spPr bwMode="auto">
              <a:xfrm>
                <a:off x="19868" y="11657"/>
                <a:ext cx="1" cy="1"/>
              </a:xfrm>
              <a:custGeom>
                <a:avLst/>
                <a:gdLst/>
                <a:ahLst/>
                <a:cxnLst>
                  <a:cxn ang="0">
                    <a:pos x="0" y="3"/>
                  </a:cxn>
                  <a:cxn ang="0">
                    <a:pos x="0" y="2"/>
                  </a:cxn>
                  <a:cxn ang="0">
                    <a:pos x="0" y="2"/>
                  </a:cxn>
                  <a:cxn ang="0">
                    <a:pos x="0" y="2"/>
                  </a:cxn>
                  <a:cxn ang="0">
                    <a:pos x="0" y="2"/>
                  </a:cxn>
                  <a:cxn ang="0">
                    <a:pos x="0" y="2"/>
                  </a:cxn>
                  <a:cxn ang="0">
                    <a:pos x="0" y="0"/>
                  </a:cxn>
                  <a:cxn ang="0">
                    <a:pos x="0" y="0"/>
                  </a:cxn>
                  <a:cxn ang="0">
                    <a:pos x="0" y="0"/>
                  </a:cxn>
                  <a:cxn ang="0">
                    <a:pos x="0" y="0"/>
                  </a:cxn>
                  <a:cxn ang="0">
                    <a:pos x="0" y="2"/>
                  </a:cxn>
                  <a:cxn ang="0">
                    <a:pos x="0" y="2"/>
                  </a:cxn>
                  <a:cxn ang="0">
                    <a:pos x="0" y="3"/>
                  </a:cxn>
                </a:cxnLst>
                <a:rect l="0" t="0" r="r" b="b"/>
                <a:pathLst>
                  <a:path h="3">
                    <a:moveTo>
                      <a:pt x="0" y="3"/>
                    </a:moveTo>
                    <a:lnTo>
                      <a:pt x="0" y="2"/>
                    </a:lnTo>
                    <a:lnTo>
                      <a:pt x="0" y="2"/>
                    </a:lnTo>
                    <a:lnTo>
                      <a:pt x="0" y="2"/>
                    </a:lnTo>
                    <a:lnTo>
                      <a:pt x="0" y="2"/>
                    </a:lnTo>
                    <a:lnTo>
                      <a:pt x="0" y="2"/>
                    </a:lnTo>
                    <a:lnTo>
                      <a:pt x="0" y="0"/>
                    </a:lnTo>
                    <a:lnTo>
                      <a:pt x="0" y="0"/>
                    </a:lnTo>
                    <a:lnTo>
                      <a:pt x="0" y="0"/>
                    </a:lnTo>
                    <a:lnTo>
                      <a:pt x="0" y="0"/>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4" name="Freeform 4262"/>
              <p:cNvSpPr>
                <a:spLocks/>
              </p:cNvSpPr>
              <p:nvPr/>
            </p:nvSpPr>
            <p:spPr bwMode="auto">
              <a:xfrm>
                <a:off x="19869" y="11653"/>
                <a:ext cx="1" cy="5"/>
              </a:xfrm>
              <a:custGeom>
                <a:avLst/>
                <a:gdLst/>
                <a:ahLst/>
                <a:cxnLst>
                  <a:cxn ang="0">
                    <a:pos x="0" y="0"/>
                  </a:cxn>
                  <a:cxn ang="0">
                    <a:pos x="0" y="1"/>
                  </a:cxn>
                  <a:cxn ang="0">
                    <a:pos x="0" y="1"/>
                  </a:cxn>
                  <a:cxn ang="0">
                    <a:pos x="0" y="1"/>
                  </a:cxn>
                  <a:cxn ang="0">
                    <a:pos x="1" y="1"/>
                  </a:cxn>
                  <a:cxn ang="0">
                    <a:pos x="1" y="1"/>
                  </a:cxn>
                  <a:cxn ang="0">
                    <a:pos x="2" y="1"/>
                  </a:cxn>
                  <a:cxn ang="0">
                    <a:pos x="2" y="2"/>
                  </a:cxn>
                  <a:cxn ang="0">
                    <a:pos x="2" y="2"/>
                  </a:cxn>
                  <a:cxn ang="0">
                    <a:pos x="2" y="1"/>
                  </a:cxn>
                  <a:cxn ang="0">
                    <a:pos x="1" y="1"/>
                  </a:cxn>
                  <a:cxn ang="0">
                    <a:pos x="1" y="1"/>
                  </a:cxn>
                  <a:cxn ang="0">
                    <a:pos x="0" y="1"/>
                  </a:cxn>
                  <a:cxn ang="0">
                    <a:pos x="0" y="1"/>
                  </a:cxn>
                  <a:cxn ang="0">
                    <a:pos x="1" y="2"/>
                  </a:cxn>
                  <a:cxn ang="0">
                    <a:pos x="0" y="2"/>
                  </a:cxn>
                  <a:cxn ang="0">
                    <a:pos x="0" y="2"/>
                  </a:cxn>
                  <a:cxn ang="0">
                    <a:pos x="0" y="2"/>
                  </a:cxn>
                  <a:cxn ang="0">
                    <a:pos x="0" y="2"/>
                  </a:cxn>
                  <a:cxn ang="0">
                    <a:pos x="1" y="3"/>
                  </a:cxn>
                  <a:cxn ang="0">
                    <a:pos x="1" y="3"/>
                  </a:cxn>
                  <a:cxn ang="0">
                    <a:pos x="1" y="4"/>
                  </a:cxn>
                  <a:cxn ang="0">
                    <a:pos x="1" y="4"/>
                  </a:cxn>
                  <a:cxn ang="0">
                    <a:pos x="2" y="4"/>
                  </a:cxn>
                  <a:cxn ang="0">
                    <a:pos x="2" y="4"/>
                  </a:cxn>
                  <a:cxn ang="0">
                    <a:pos x="2" y="4"/>
                  </a:cxn>
                  <a:cxn ang="0">
                    <a:pos x="2" y="4"/>
                  </a:cxn>
                  <a:cxn ang="0">
                    <a:pos x="2" y="4"/>
                  </a:cxn>
                  <a:cxn ang="0">
                    <a:pos x="3" y="5"/>
                  </a:cxn>
                  <a:cxn ang="0">
                    <a:pos x="3" y="5"/>
                  </a:cxn>
                  <a:cxn ang="0">
                    <a:pos x="3" y="6"/>
                  </a:cxn>
                  <a:cxn ang="0">
                    <a:pos x="3" y="6"/>
                  </a:cxn>
                  <a:cxn ang="0">
                    <a:pos x="4" y="6"/>
                  </a:cxn>
                  <a:cxn ang="0">
                    <a:pos x="4" y="6"/>
                  </a:cxn>
                  <a:cxn ang="0">
                    <a:pos x="4" y="6"/>
                  </a:cxn>
                  <a:cxn ang="0">
                    <a:pos x="4" y="7"/>
                  </a:cxn>
                  <a:cxn ang="0">
                    <a:pos x="4" y="7"/>
                  </a:cxn>
                  <a:cxn ang="0">
                    <a:pos x="4" y="7"/>
                  </a:cxn>
                  <a:cxn ang="0">
                    <a:pos x="4" y="8"/>
                  </a:cxn>
                  <a:cxn ang="0">
                    <a:pos x="4" y="8"/>
                  </a:cxn>
                  <a:cxn ang="0">
                    <a:pos x="4" y="8"/>
                  </a:cxn>
                  <a:cxn ang="0">
                    <a:pos x="5" y="10"/>
                  </a:cxn>
                  <a:cxn ang="0">
                    <a:pos x="5" y="10"/>
                  </a:cxn>
                  <a:cxn ang="0">
                    <a:pos x="5" y="11"/>
                  </a:cxn>
                  <a:cxn ang="0">
                    <a:pos x="5" y="11"/>
                  </a:cxn>
                  <a:cxn ang="0">
                    <a:pos x="4" y="10"/>
                  </a:cxn>
                  <a:cxn ang="0">
                    <a:pos x="4" y="11"/>
                  </a:cxn>
                  <a:cxn ang="0">
                    <a:pos x="3" y="10"/>
                  </a:cxn>
                  <a:cxn ang="0">
                    <a:pos x="3" y="10"/>
                  </a:cxn>
                  <a:cxn ang="0">
                    <a:pos x="3" y="10"/>
                  </a:cxn>
                </a:cxnLst>
                <a:rect l="0" t="0" r="r" b="b"/>
                <a:pathLst>
                  <a:path w="5" h="11">
                    <a:moveTo>
                      <a:pt x="0" y="0"/>
                    </a:moveTo>
                    <a:lnTo>
                      <a:pt x="0" y="1"/>
                    </a:lnTo>
                    <a:lnTo>
                      <a:pt x="0" y="1"/>
                    </a:lnTo>
                    <a:lnTo>
                      <a:pt x="0" y="1"/>
                    </a:lnTo>
                    <a:lnTo>
                      <a:pt x="1" y="1"/>
                    </a:lnTo>
                    <a:lnTo>
                      <a:pt x="1" y="1"/>
                    </a:lnTo>
                    <a:lnTo>
                      <a:pt x="2" y="1"/>
                    </a:lnTo>
                    <a:lnTo>
                      <a:pt x="2" y="2"/>
                    </a:lnTo>
                    <a:lnTo>
                      <a:pt x="2" y="2"/>
                    </a:lnTo>
                    <a:lnTo>
                      <a:pt x="2" y="1"/>
                    </a:lnTo>
                    <a:lnTo>
                      <a:pt x="1" y="1"/>
                    </a:lnTo>
                    <a:lnTo>
                      <a:pt x="1" y="1"/>
                    </a:lnTo>
                    <a:lnTo>
                      <a:pt x="0" y="1"/>
                    </a:lnTo>
                    <a:lnTo>
                      <a:pt x="0" y="1"/>
                    </a:lnTo>
                    <a:lnTo>
                      <a:pt x="1" y="2"/>
                    </a:lnTo>
                    <a:lnTo>
                      <a:pt x="0" y="2"/>
                    </a:lnTo>
                    <a:lnTo>
                      <a:pt x="0" y="2"/>
                    </a:lnTo>
                    <a:lnTo>
                      <a:pt x="0" y="2"/>
                    </a:lnTo>
                    <a:lnTo>
                      <a:pt x="0" y="2"/>
                    </a:lnTo>
                    <a:lnTo>
                      <a:pt x="1" y="3"/>
                    </a:lnTo>
                    <a:lnTo>
                      <a:pt x="1" y="3"/>
                    </a:lnTo>
                    <a:lnTo>
                      <a:pt x="1" y="4"/>
                    </a:lnTo>
                    <a:lnTo>
                      <a:pt x="1" y="4"/>
                    </a:lnTo>
                    <a:lnTo>
                      <a:pt x="2" y="4"/>
                    </a:lnTo>
                    <a:lnTo>
                      <a:pt x="2" y="4"/>
                    </a:lnTo>
                    <a:lnTo>
                      <a:pt x="2" y="4"/>
                    </a:lnTo>
                    <a:lnTo>
                      <a:pt x="2" y="4"/>
                    </a:lnTo>
                    <a:lnTo>
                      <a:pt x="2" y="4"/>
                    </a:lnTo>
                    <a:lnTo>
                      <a:pt x="3" y="5"/>
                    </a:lnTo>
                    <a:lnTo>
                      <a:pt x="3" y="5"/>
                    </a:lnTo>
                    <a:lnTo>
                      <a:pt x="3" y="6"/>
                    </a:lnTo>
                    <a:lnTo>
                      <a:pt x="3" y="6"/>
                    </a:lnTo>
                    <a:lnTo>
                      <a:pt x="4" y="6"/>
                    </a:lnTo>
                    <a:lnTo>
                      <a:pt x="4" y="6"/>
                    </a:lnTo>
                    <a:lnTo>
                      <a:pt x="4" y="6"/>
                    </a:lnTo>
                    <a:lnTo>
                      <a:pt x="4" y="7"/>
                    </a:lnTo>
                    <a:lnTo>
                      <a:pt x="4" y="7"/>
                    </a:lnTo>
                    <a:lnTo>
                      <a:pt x="4" y="7"/>
                    </a:lnTo>
                    <a:lnTo>
                      <a:pt x="4" y="8"/>
                    </a:lnTo>
                    <a:lnTo>
                      <a:pt x="4" y="8"/>
                    </a:lnTo>
                    <a:lnTo>
                      <a:pt x="4" y="8"/>
                    </a:lnTo>
                    <a:lnTo>
                      <a:pt x="5" y="10"/>
                    </a:lnTo>
                    <a:lnTo>
                      <a:pt x="5" y="10"/>
                    </a:lnTo>
                    <a:lnTo>
                      <a:pt x="5" y="11"/>
                    </a:lnTo>
                    <a:lnTo>
                      <a:pt x="5" y="11"/>
                    </a:lnTo>
                    <a:lnTo>
                      <a:pt x="4" y="10"/>
                    </a:lnTo>
                    <a:lnTo>
                      <a:pt x="4" y="11"/>
                    </a:lnTo>
                    <a:lnTo>
                      <a:pt x="3" y="10"/>
                    </a:lnTo>
                    <a:lnTo>
                      <a:pt x="3" y="10"/>
                    </a:lnTo>
                    <a:lnTo>
                      <a:pt x="3"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5" name="Freeform 4263"/>
              <p:cNvSpPr>
                <a:spLocks/>
              </p:cNvSpPr>
              <p:nvPr/>
            </p:nvSpPr>
            <p:spPr bwMode="auto">
              <a:xfrm>
                <a:off x="19783" y="11567"/>
                <a:ext cx="36" cy="101"/>
              </a:xfrm>
              <a:custGeom>
                <a:avLst/>
                <a:gdLst/>
                <a:ahLst/>
                <a:cxnLst>
                  <a:cxn ang="0">
                    <a:pos x="107" y="1"/>
                  </a:cxn>
                  <a:cxn ang="0">
                    <a:pos x="107" y="4"/>
                  </a:cxn>
                  <a:cxn ang="0">
                    <a:pos x="105" y="7"/>
                  </a:cxn>
                  <a:cxn ang="0">
                    <a:pos x="104" y="9"/>
                  </a:cxn>
                  <a:cxn ang="0">
                    <a:pos x="103" y="11"/>
                  </a:cxn>
                  <a:cxn ang="0">
                    <a:pos x="102" y="13"/>
                  </a:cxn>
                  <a:cxn ang="0">
                    <a:pos x="101" y="18"/>
                  </a:cxn>
                  <a:cxn ang="0">
                    <a:pos x="100" y="20"/>
                  </a:cxn>
                  <a:cxn ang="0">
                    <a:pos x="99" y="23"/>
                  </a:cxn>
                  <a:cxn ang="0">
                    <a:pos x="96" y="29"/>
                  </a:cxn>
                  <a:cxn ang="0">
                    <a:pos x="94" y="32"/>
                  </a:cxn>
                  <a:cxn ang="0">
                    <a:pos x="94" y="34"/>
                  </a:cxn>
                  <a:cxn ang="0">
                    <a:pos x="93" y="36"/>
                  </a:cxn>
                  <a:cxn ang="0">
                    <a:pos x="92" y="40"/>
                  </a:cxn>
                  <a:cxn ang="0">
                    <a:pos x="91" y="44"/>
                  </a:cxn>
                  <a:cxn ang="0">
                    <a:pos x="89" y="46"/>
                  </a:cxn>
                  <a:cxn ang="0">
                    <a:pos x="89" y="49"/>
                  </a:cxn>
                  <a:cxn ang="0">
                    <a:pos x="86" y="54"/>
                  </a:cxn>
                  <a:cxn ang="0">
                    <a:pos x="84" y="56"/>
                  </a:cxn>
                  <a:cxn ang="0">
                    <a:pos x="83" y="61"/>
                  </a:cxn>
                  <a:cxn ang="0">
                    <a:pos x="81" y="67"/>
                  </a:cxn>
                  <a:cxn ang="0">
                    <a:pos x="80" y="70"/>
                  </a:cxn>
                  <a:cxn ang="0">
                    <a:pos x="77" y="74"/>
                  </a:cxn>
                  <a:cxn ang="0">
                    <a:pos x="75" y="80"/>
                  </a:cxn>
                  <a:cxn ang="0">
                    <a:pos x="73" y="83"/>
                  </a:cxn>
                  <a:cxn ang="0">
                    <a:pos x="72" y="88"/>
                  </a:cxn>
                  <a:cxn ang="0">
                    <a:pos x="71" y="89"/>
                  </a:cxn>
                  <a:cxn ang="0">
                    <a:pos x="70" y="92"/>
                  </a:cxn>
                  <a:cxn ang="0">
                    <a:pos x="68" y="96"/>
                  </a:cxn>
                  <a:cxn ang="0">
                    <a:pos x="65" y="101"/>
                  </a:cxn>
                  <a:cxn ang="0">
                    <a:pos x="64" y="104"/>
                  </a:cxn>
                  <a:cxn ang="0">
                    <a:pos x="62" y="110"/>
                  </a:cxn>
                  <a:cxn ang="0">
                    <a:pos x="60" y="114"/>
                  </a:cxn>
                  <a:cxn ang="0">
                    <a:pos x="58" y="117"/>
                  </a:cxn>
                  <a:cxn ang="0">
                    <a:pos x="57" y="119"/>
                  </a:cxn>
                  <a:cxn ang="0">
                    <a:pos x="54" y="125"/>
                  </a:cxn>
                  <a:cxn ang="0">
                    <a:pos x="52" y="129"/>
                  </a:cxn>
                  <a:cxn ang="0">
                    <a:pos x="49" y="135"/>
                  </a:cxn>
                  <a:cxn ang="0">
                    <a:pos x="47" y="138"/>
                  </a:cxn>
                  <a:cxn ang="0">
                    <a:pos x="45" y="144"/>
                  </a:cxn>
                  <a:cxn ang="0">
                    <a:pos x="42" y="149"/>
                  </a:cxn>
                  <a:cxn ang="0">
                    <a:pos x="39" y="152"/>
                  </a:cxn>
                  <a:cxn ang="0">
                    <a:pos x="37" y="158"/>
                  </a:cxn>
                  <a:cxn ang="0">
                    <a:pos x="35" y="161"/>
                  </a:cxn>
                  <a:cxn ang="0">
                    <a:pos x="31" y="168"/>
                  </a:cxn>
                  <a:cxn ang="0">
                    <a:pos x="29" y="173"/>
                  </a:cxn>
                  <a:cxn ang="0">
                    <a:pos x="27" y="176"/>
                  </a:cxn>
                  <a:cxn ang="0">
                    <a:pos x="24" y="184"/>
                  </a:cxn>
                  <a:cxn ang="0">
                    <a:pos x="21" y="187"/>
                  </a:cxn>
                  <a:cxn ang="0">
                    <a:pos x="19" y="190"/>
                  </a:cxn>
                  <a:cxn ang="0">
                    <a:pos x="17" y="196"/>
                  </a:cxn>
                  <a:cxn ang="0">
                    <a:pos x="15" y="198"/>
                  </a:cxn>
                  <a:cxn ang="0">
                    <a:pos x="6" y="196"/>
                  </a:cxn>
                  <a:cxn ang="0">
                    <a:pos x="3" y="195"/>
                  </a:cxn>
                  <a:cxn ang="0">
                    <a:pos x="1" y="194"/>
                  </a:cxn>
                  <a:cxn ang="0">
                    <a:pos x="1" y="194"/>
                  </a:cxn>
                  <a:cxn ang="0">
                    <a:pos x="3" y="195"/>
                  </a:cxn>
                  <a:cxn ang="0">
                    <a:pos x="6" y="196"/>
                  </a:cxn>
                  <a:cxn ang="0">
                    <a:pos x="7" y="196"/>
                  </a:cxn>
                  <a:cxn ang="0">
                    <a:pos x="16" y="199"/>
                  </a:cxn>
                  <a:cxn ang="0">
                    <a:pos x="18" y="200"/>
                  </a:cxn>
                  <a:cxn ang="0">
                    <a:pos x="21" y="200"/>
                  </a:cxn>
                </a:cxnLst>
                <a:rect l="0" t="0" r="r" b="b"/>
                <a:pathLst>
                  <a:path w="108" h="200">
                    <a:moveTo>
                      <a:pt x="108" y="0"/>
                    </a:moveTo>
                    <a:lnTo>
                      <a:pt x="108" y="0"/>
                    </a:lnTo>
                    <a:lnTo>
                      <a:pt x="107" y="1"/>
                    </a:lnTo>
                    <a:lnTo>
                      <a:pt x="107" y="1"/>
                    </a:lnTo>
                    <a:lnTo>
                      <a:pt x="107" y="1"/>
                    </a:lnTo>
                    <a:lnTo>
                      <a:pt x="107" y="2"/>
                    </a:lnTo>
                    <a:lnTo>
                      <a:pt x="107" y="2"/>
                    </a:lnTo>
                    <a:lnTo>
                      <a:pt x="107" y="3"/>
                    </a:lnTo>
                    <a:lnTo>
                      <a:pt x="107" y="3"/>
                    </a:lnTo>
                    <a:lnTo>
                      <a:pt x="107" y="4"/>
                    </a:lnTo>
                    <a:lnTo>
                      <a:pt x="105" y="4"/>
                    </a:lnTo>
                    <a:lnTo>
                      <a:pt x="105" y="5"/>
                    </a:lnTo>
                    <a:lnTo>
                      <a:pt x="105" y="6"/>
                    </a:lnTo>
                    <a:lnTo>
                      <a:pt x="105" y="6"/>
                    </a:lnTo>
                    <a:lnTo>
                      <a:pt x="105" y="7"/>
                    </a:lnTo>
                    <a:lnTo>
                      <a:pt x="104" y="7"/>
                    </a:lnTo>
                    <a:lnTo>
                      <a:pt x="104" y="7"/>
                    </a:lnTo>
                    <a:lnTo>
                      <a:pt x="104" y="8"/>
                    </a:lnTo>
                    <a:lnTo>
                      <a:pt x="104" y="8"/>
                    </a:lnTo>
                    <a:lnTo>
                      <a:pt x="104" y="9"/>
                    </a:lnTo>
                    <a:lnTo>
                      <a:pt x="104" y="9"/>
                    </a:lnTo>
                    <a:lnTo>
                      <a:pt x="104" y="9"/>
                    </a:lnTo>
                    <a:lnTo>
                      <a:pt x="103" y="10"/>
                    </a:lnTo>
                    <a:lnTo>
                      <a:pt x="103" y="10"/>
                    </a:lnTo>
                    <a:lnTo>
                      <a:pt x="103" y="11"/>
                    </a:lnTo>
                    <a:lnTo>
                      <a:pt x="103" y="12"/>
                    </a:lnTo>
                    <a:lnTo>
                      <a:pt x="103" y="12"/>
                    </a:lnTo>
                    <a:lnTo>
                      <a:pt x="103" y="12"/>
                    </a:lnTo>
                    <a:lnTo>
                      <a:pt x="102" y="13"/>
                    </a:lnTo>
                    <a:lnTo>
                      <a:pt x="102" y="13"/>
                    </a:lnTo>
                    <a:lnTo>
                      <a:pt x="102" y="14"/>
                    </a:lnTo>
                    <a:lnTo>
                      <a:pt x="102" y="14"/>
                    </a:lnTo>
                    <a:lnTo>
                      <a:pt x="101" y="17"/>
                    </a:lnTo>
                    <a:lnTo>
                      <a:pt x="101" y="17"/>
                    </a:lnTo>
                    <a:lnTo>
                      <a:pt x="101" y="18"/>
                    </a:lnTo>
                    <a:lnTo>
                      <a:pt x="100" y="19"/>
                    </a:lnTo>
                    <a:lnTo>
                      <a:pt x="100" y="19"/>
                    </a:lnTo>
                    <a:lnTo>
                      <a:pt x="100" y="19"/>
                    </a:lnTo>
                    <a:lnTo>
                      <a:pt x="100" y="19"/>
                    </a:lnTo>
                    <a:lnTo>
                      <a:pt x="100" y="20"/>
                    </a:lnTo>
                    <a:lnTo>
                      <a:pt x="100" y="21"/>
                    </a:lnTo>
                    <a:lnTo>
                      <a:pt x="100" y="21"/>
                    </a:lnTo>
                    <a:lnTo>
                      <a:pt x="99" y="22"/>
                    </a:lnTo>
                    <a:lnTo>
                      <a:pt x="99" y="23"/>
                    </a:lnTo>
                    <a:lnTo>
                      <a:pt x="99" y="23"/>
                    </a:lnTo>
                    <a:lnTo>
                      <a:pt x="98" y="24"/>
                    </a:lnTo>
                    <a:lnTo>
                      <a:pt x="98" y="25"/>
                    </a:lnTo>
                    <a:lnTo>
                      <a:pt x="98" y="26"/>
                    </a:lnTo>
                    <a:lnTo>
                      <a:pt x="96" y="28"/>
                    </a:lnTo>
                    <a:lnTo>
                      <a:pt x="96" y="29"/>
                    </a:lnTo>
                    <a:lnTo>
                      <a:pt x="96" y="29"/>
                    </a:lnTo>
                    <a:lnTo>
                      <a:pt x="95" y="30"/>
                    </a:lnTo>
                    <a:lnTo>
                      <a:pt x="95" y="30"/>
                    </a:lnTo>
                    <a:lnTo>
                      <a:pt x="95" y="31"/>
                    </a:lnTo>
                    <a:lnTo>
                      <a:pt x="94" y="32"/>
                    </a:lnTo>
                    <a:lnTo>
                      <a:pt x="94" y="32"/>
                    </a:lnTo>
                    <a:lnTo>
                      <a:pt x="94" y="32"/>
                    </a:lnTo>
                    <a:lnTo>
                      <a:pt x="94" y="32"/>
                    </a:lnTo>
                    <a:lnTo>
                      <a:pt x="94" y="33"/>
                    </a:lnTo>
                    <a:lnTo>
                      <a:pt x="94" y="34"/>
                    </a:lnTo>
                    <a:lnTo>
                      <a:pt x="94" y="34"/>
                    </a:lnTo>
                    <a:lnTo>
                      <a:pt x="94" y="34"/>
                    </a:lnTo>
                    <a:lnTo>
                      <a:pt x="94" y="34"/>
                    </a:lnTo>
                    <a:lnTo>
                      <a:pt x="93" y="36"/>
                    </a:lnTo>
                    <a:lnTo>
                      <a:pt x="93" y="36"/>
                    </a:lnTo>
                    <a:lnTo>
                      <a:pt x="93" y="37"/>
                    </a:lnTo>
                    <a:lnTo>
                      <a:pt x="93" y="38"/>
                    </a:lnTo>
                    <a:lnTo>
                      <a:pt x="92" y="38"/>
                    </a:lnTo>
                    <a:lnTo>
                      <a:pt x="92" y="40"/>
                    </a:lnTo>
                    <a:lnTo>
                      <a:pt x="92" y="40"/>
                    </a:lnTo>
                    <a:lnTo>
                      <a:pt x="91" y="42"/>
                    </a:lnTo>
                    <a:lnTo>
                      <a:pt x="91" y="43"/>
                    </a:lnTo>
                    <a:lnTo>
                      <a:pt x="91" y="43"/>
                    </a:lnTo>
                    <a:lnTo>
                      <a:pt x="91" y="44"/>
                    </a:lnTo>
                    <a:lnTo>
                      <a:pt x="91" y="44"/>
                    </a:lnTo>
                    <a:lnTo>
                      <a:pt x="91" y="44"/>
                    </a:lnTo>
                    <a:lnTo>
                      <a:pt x="90" y="44"/>
                    </a:lnTo>
                    <a:lnTo>
                      <a:pt x="90" y="45"/>
                    </a:lnTo>
                    <a:lnTo>
                      <a:pt x="90" y="46"/>
                    </a:lnTo>
                    <a:lnTo>
                      <a:pt x="89" y="46"/>
                    </a:lnTo>
                    <a:lnTo>
                      <a:pt x="89" y="47"/>
                    </a:lnTo>
                    <a:lnTo>
                      <a:pt x="89" y="47"/>
                    </a:lnTo>
                    <a:lnTo>
                      <a:pt x="89" y="48"/>
                    </a:lnTo>
                    <a:lnTo>
                      <a:pt x="89" y="48"/>
                    </a:lnTo>
                    <a:lnTo>
                      <a:pt x="89" y="49"/>
                    </a:lnTo>
                    <a:lnTo>
                      <a:pt x="88" y="50"/>
                    </a:lnTo>
                    <a:lnTo>
                      <a:pt x="88" y="51"/>
                    </a:lnTo>
                    <a:lnTo>
                      <a:pt x="86" y="52"/>
                    </a:lnTo>
                    <a:lnTo>
                      <a:pt x="86" y="53"/>
                    </a:lnTo>
                    <a:lnTo>
                      <a:pt x="86" y="54"/>
                    </a:lnTo>
                    <a:lnTo>
                      <a:pt x="86" y="54"/>
                    </a:lnTo>
                    <a:lnTo>
                      <a:pt x="85" y="55"/>
                    </a:lnTo>
                    <a:lnTo>
                      <a:pt x="85" y="55"/>
                    </a:lnTo>
                    <a:lnTo>
                      <a:pt x="85" y="56"/>
                    </a:lnTo>
                    <a:lnTo>
                      <a:pt x="84" y="56"/>
                    </a:lnTo>
                    <a:lnTo>
                      <a:pt x="84" y="58"/>
                    </a:lnTo>
                    <a:lnTo>
                      <a:pt x="84" y="58"/>
                    </a:lnTo>
                    <a:lnTo>
                      <a:pt x="83" y="59"/>
                    </a:lnTo>
                    <a:lnTo>
                      <a:pt x="83" y="60"/>
                    </a:lnTo>
                    <a:lnTo>
                      <a:pt x="83" y="61"/>
                    </a:lnTo>
                    <a:lnTo>
                      <a:pt x="82" y="63"/>
                    </a:lnTo>
                    <a:lnTo>
                      <a:pt x="82" y="64"/>
                    </a:lnTo>
                    <a:lnTo>
                      <a:pt x="82" y="65"/>
                    </a:lnTo>
                    <a:lnTo>
                      <a:pt x="81" y="66"/>
                    </a:lnTo>
                    <a:lnTo>
                      <a:pt x="81" y="67"/>
                    </a:lnTo>
                    <a:lnTo>
                      <a:pt x="81" y="68"/>
                    </a:lnTo>
                    <a:lnTo>
                      <a:pt x="80" y="68"/>
                    </a:lnTo>
                    <a:lnTo>
                      <a:pt x="80" y="69"/>
                    </a:lnTo>
                    <a:lnTo>
                      <a:pt x="80" y="69"/>
                    </a:lnTo>
                    <a:lnTo>
                      <a:pt x="80" y="70"/>
                    </a:lnTo>
                    <a:lnTo>
                      <a:pt x="79" y="71"/>
                    </a:lnTo>
                    <a:lnTo>
                      <a:pt x="79" y="71"/>
                    </a:lnTo>
                    <a:lnTo>
                      <a:pt x="79" y="71"/>
                    </a:lnTo>
                    <a:lnTo>
                      <a:pt x="79" y="72"/>
                    </a:lnTo>
                    <a:lnTo>
                      <a:pt x="77" y="74"/>
                    </a:lnTo>
                    <a:lnTo>
                      <a:pt x="77" y="74"/>
                    </a:lnTo>
                    <a:lnTo>
                      <a:pt x="77" y="76"/>
                    </a:lnTo>
                    <a:lnTo>
                      <a:pt x="76" y="77"/>
                    </a:lnTo>
                    <a:lnTo>
                      <a:pt x="76" y="78"/>
                    </a:lnTo>
                    <a:lnTo>
                      <a:pt x="75" y="80"/>
                    </a:lnTo>
                    <a:lnTo>
                      <a:pt x="75" y="80"/>
                    </a:lnTo>
                    <a:lnTo>
                      <a:pt x="74" y="81"/>
                    </a:lnTo>
                    <a:lnTo>
                      <a:pt x="74" y="81"/>
                    </a:lnTo>
                    <a:lnTo>
                      <a:pt x="73" y="82"/>
                    </a:lnTo>
                    <a:lnTo>
                      <a:pt x="73" y="83"/>
                    </a:lnTo>
                    <a:lnTo>
                      <a:pt x="73" y="84"/>
                    </a:lnTo>
                    <a:lnTo>
                      <a:pt x="73" y="85"/>
                    </a:lnTo>
                    <a:lnTo>
                      <a:pt x="72" y="85"/>
                    </a:lnTo>
                    <a:lnTo>
                      <a:pt x="72" y="87"/>
                    </a:lnTo>
                    <a:lnTo>
                      <a:pt x="72" y="88"/>
                    </a:lnTo>
                    <a:lnTo>
                      <a:pt x="72" y="88"/>
                    </a:lnTo>
                    <a:lnTo>
                      <a:pt x="72" y="88"/>
                    </a:lnTo>
                    <a:lnTo>
                      <a:pt x="71" y="89"/>
                    </a:lnTo>
                    <a:lnTo>
                      <a:pt x="71" y="89"/>
                    </a:lnTo>
                    <a:lnTo>
                      <a:pt x="71" y="89"/>
                    </a:lnTo>
                    <a:lnTo>
                      <a:pt x="71" y="90"/>
                    </a:lnTo>
                    <a:lnTo>
                      <a:pt x="71" y="90"/>
                    </a:lnTo>
                    <a:lnTo>
                      <a:pt x="71" y="91"/>
                    </a:lnTo>
                    <a:lnTo>
                      <a:pt x="71" y="91"/>
                    </a:lnTo>
                    <a:lnTo>
                      <a:pt x="70" y="92"/>
                    </a:lnTo>
                    <a:lnTo>
                      <a:pt x="70" y="93"/>
                    </a:lnTo>
                    <a:lnTo>
                      <a:pt x="68" y="94"/>
                    </a:lnTo>
                    <a:lnTo>
                      <a:pt x="68" y="94"/>
                    </a:lnTo>
                    <a:lnTo>
                      <a:pt x="68" y="95"/>
                    </a:lnTo>
                    <a:lnTo>
                      <a:pt x="68" y="96"/>
                    </a:lnTo>
                    <a:lnTo>
                      <a:pt x="67" y="97"/>
                    </a:lnTo>
                    <a:lnTo>
                      <a:pt x="67" y="99"/>
                    </a:lnTo>
                    <a:lnTo>
                      <a:pt x="66" y="99"/>
                    </a:lnTo>
                    <a:lnTo>
                      <a:pt x="66" y="100"/>
                    </a:lnTo>
                    <a:lnTo>
                      <a:pt x="65" y="101"/>
                    </a:lnTo>
                    <a:lnTo>
                      <a:pt x="65" y="102"/>
                    </a:lnTo>
                    <a:lnTo>
                      <a:pt x="65" y="102"/>
                    </a:lnTo>
                    <a:lnTo>
                      <a:pt x="65" y="103"/>
                    </a:lnTo>
                    <a:lnTo>
                      <a:pt x="64" y="103"/>
                    </a:lnTo>
                    <a:lnTo>
                      <a:pt x="64" y="104"/>
                    </a:lnTo>
                    <a:lnTo>
                      <a:pt x="64" y="105"/>
                    </a:lnTo>
                    <a:lnTo>
                      <a:pt x="64" y="105"/>
                    </a:lnTo>
                    <a:lnTo>
                      <a:pt x="63" y="107"/>
                    </a:lnTo>
                    <a:lnTo>
                      <a:pt x="62" y="108"/>
                    </a:lnTo>
                    <a:lnTo>
                      <a:pt x="62" y="110"/>
                    </a:lnTo>
                    <a:lnTo>
                      <a:pt x="62" y="110"/>
                    </a:lnTo>
                    <a:lnTo>
                      <a:pt x="61" y="111"/>
                    </a:lnTo>
                    <a:lnTo>
                      <a:pt x="61" y="113"/>
                    </a:lnTo>
                    <a:lnTo>
                      <a:pt x="60" y="113"/>
                    </a:lnTo>
                    <a:lnTo>
                      <a:pt x="60" y="114"/>
                    </a:lnTo>
                    <a:lnTo>
                      <a:pt x="60" y="115"/>
                    </a:lnTo>
                    <a:lnTo>
                      <a:pt x="60" y="115"/>
                    </a:lnTo>
                    <a:lnTo>
                      <a:pt x="58" y="116"/>
                    </a:lnTo>
                    <a:lnTo>
                      <a:pt x="58" y="116"/>
                    </a:lnTo>
                    <a:lnTo>
                      <a:pt x="58" y="117"/>
                    </a:lnTo>
                    <a:lnTo>
                      <a:pt x="58" y="117"/>
                    </a:lnTo>
                    <a:lnTo>
                      <a:pt x="57" y="118"/>
                    </a:lnTo>
                    <a:lnTo>
                      <a:pt x="57" y="119"/>
                    </a:lnTo>
                    <a:lnTo>
                      <a:pt x="57" y="119"/>
                    </a:lnTo>
                    <a:lnTo>
                      <a:pt x="57" y="119"/>
                    </a:lnTo>
                    <a:lnTo>
                      <a:pt x="57" y="120"/>
                    </a:lnTo>
                    <a:lnTo>
                      <a:pt x="56" y="120"/>
                    </a:lnTo>
                    <a:lnTo>
                      <a:pt x="56" y="122"/>
                    </a:lnTo>
                    <a:lnTo>
                      <a:pt x="55" y="122"/>
                    </a:lnTo>
                    <a:lnTo>
                      <a:pt x="54" y="125"/>
                    </a:lnTo>
                    <a:lnTo>
                      <a:pt x="54" y="125"/>
                    </a:lnTo>
                    <a:lnTo>
                      <a:pt x="53" y="127"/>
                    </a:lnTo>
                    <a:lnTo>
                      <a:pt x="53" y="128"/>
                    </a:lnTo>
                    <a:lnTo>
                      <a:pt x="52" y="128"/>
                    </a:lnTo>
                    <a:lnTo>
                      <a:pt x="52" y="129"/>
                    </a:lnTo>
                    <a:lnTo>
                      <a:pt x="52" y="130"/>
                    </a:lnTo>
                    <a:lnTo>
                      <a:pt x="52" y="130"/>
                    </a:lnTo>
                    <a:lnTo>
                      <a:pt x="49" y="134"/>
                    </a:lnTo>
                    <a:lnTo>
                      <a:pt x="49" y="135"/>
                    </a:lnTo>
                    <a:lnTo>
                      <a:pt x="49" y="135"/>
                    </a:lnTo>
                    <a:lnTo>
                      <a:pt x="48" y="136"/>
                    </a:lnTo>
                    <a:lnTo>
                      <a:pt x="48" y="137"/>
                    </a:lnTo>
                    <a:lnTo>
                      <a:pt x="48" y="137"/>
                    </a:lnTo>
                    <a:lnTo>
                      <a:pt x="48" y="138"/>
                    </a:lnTo>
                    <a:lnTo>
                      <a:pt x="47" y="138"/>
                    </a:lnTo>
                    <a:lnTo>
                      <a:pt x="46" y="140"/>
                    </a:lnTo>
                    <a:lnTo>
                      <a:pt x="46" y="141"/>
                    </a:lnTo>
                    <a:lnTo>
                      <a:pt x="46" y="142"/>
                    </a:lnTo>
                    <a:lnTo>
                      <a:pt x="45" y="142"/>
                    </a:lnTo>
                    <a:lnTo>
                      <a:pt x="45" y="144"/>
                    </a:lnTo>
                    <a:lnTo>
                      <a:pt x="44" y="144"/>
                    </a:lnTo>
                    <a:lnTo>
                      <a:pt x="44" y="145"/>
                    </a:lnTo>
                    <a:lnTo>
                      <a:pt x="43" y="147"/>
                    </a:lnTo>
                    <a:lnTo>
                      <a:pt x="43" y="148"/>
                    </a:lnTo>
                    <a:lnTo>
                      <a:pt x="42" y="149"/>
                    </a:lnTo>
                    <a:lnTo>
                      <a:pt x="42" y="149"/>
                    </a:lnTo>
                    <a:lnTo>
                      <a:pt x="40" y="150"/>
                    </a:lnTo>
                    <a:lnTo>
                      <a:pt x="40" y="151"/>
                    </a:lnTo>
                    <a:lnTo>
                      <a:pt x="39" y="152"/>
                    </a:lnTo>
                    <a:lnTo>
                      <a:pt x="39" y="152"/>
                    </a:lnTo>
                    <a:lnTo>
                      <a:pt x="39" y="153"/>
                    </a:lnTo>
                    <a:lnTo>
                      <a:pt x="38" y="155"/>
                    </a:lnTo>
                    <a:lnTo>
                      <a:pt x="38" y="157"/>
                    </a:lnTo>
                    <a:lnTo>
                      <a:pt x="37" y="157"/>
                    </a:lnTo>
                    <a:lnTo>
                      <a:pt x="37" y="158"/>
                    </a:lnTo>
                    <a:lnTo>
                      <a:pt x="37" y="158"/>
                    </a:lnTo>
                    <a:lnTo>
                      <a:pt x="37" y="159"/>
                    </a:lnTo>
                    <a:lnTo>
                      <a:pt x="36" y="160"/>
                    </a:lnTo>
                    <a:lnTo>
                      <a:pt x="36" y="160"/>
                    </a:lnTo>
                    <a:lnTo>
                      <a:pt x="35" y="161"/>
                    </a:lnTo>
                    <a:lnTo>
                      <a:pt x="34" y="163"/>
                    </a:lnTo>
                    <a:lnTo>
                      <a:pt x="34" y="164"/>
                    </a:lnTo>
                    <a:lnTo>
                      <a:pt x="34" y="165"/>
                    </a:lnTo>
                    <a:lnTo>
                      <a:pt x="33" y="166"/>
                    </a:lnTo>
                    <a:lnTo>
                      <a:pt x="31" y="168"/>
                    </a:lnTo>
                    <a:lnTo>
                      <a:pt x="31" y="169"/>
                    </a:lnTo>
                    <a:lnTo>
                      <a:pt x="31" y="169"/>
                    </a:lnTo>
                    <a:lnTo>
                      <a:pt x="30" y="170"/>
                    </a:lnTo>
                    <a:lnTo>
                      <a:pt x="29" y="172"/>
                    </a:lnTo>
                    <a:lnTo>
                      <a:pt x="29" y="173"/>
                    </a:lnTo>
                    <a:lnTo>
                      <a:pt x="28" y="173"/>
                    </a:lnTo>
                    <a:lnTo>
                      <a:pt x="28" y="174"/>
                    </a:lnTo>
                    <a:lnTo>
                      <a:pt x="28" y="175"/>
                    </a:lnTo>
                    <a:lnTo>
                      <a:pt x="27" y="175"/>
                    </a:lnTo>
                    <a:lnTo>
                      <a:pt x="27" y="176"/>
                    </a:lnTo>
                    <a:lnTo>
                      <a:pt x="27" y="177"/>
                    </a:lnTo>
                    <a:lnTo>
                      <a:pt x="26" y="180"/>
                    </a:lnTo>
                    <a:lnTo>
                      <a:pt x="25" y="182"/>
                    </a:lnTo>
                    <a:lnTo>
                      <a:pt x="25" y="183"/>
                    </a:lnTo>
                    <a:lnTo>
                      <a:pt x="24" y="184"/>
                    </a:lnTo>
                    <a:lnTo>
                      <a:pt x="24" y="185"/>
                    </a:lnTo>
                    <a:lnTo>
                      <a:pt x="23" y="186"/>
                    </a:lnTo>
                    <a:lnTo>
                      <a:pt x="21" y="187"/>
                    </a:lnTo>
                    <a:lnTo>
                      <a:pt x="21" y="187"/>
                    </a:lnTo>
                    <a:lnTo>
                      <a:pt x="21" y="187"/>
                    </a:lnTo>
                    <a:lnTo>
                      <a:pt x="21" y="187"/>
                    </a:lnTo>
                    <a:lnTo>
                      <a:pt x="20" y="188"/>
                    </a:lnTo>
                    <a:lnTo>
                      <a:pt x="20" y="189"/>
                    </a:lnTo>
                    <a:lnTo>
                      <a:pt x="19" y="190"/>
                    </a:lnTo>
                    <a:lnTo>
                      <a:pt x="19" y="190"/>
                    </a:lnTo>
                    <a:lnTo>
                      <a:pt x="18" y="192"/>
                    </a:lnTo>
                    <a:lnTo>
                      <a:pt x="18" y="193"/>
                    </a:lnTo>
                    <a:lnTo>
                      <a:pt x="18" y="193"/>
                    </a:lnTo>
                    <a:lnTo>
                      <a:pt x="18" y="194"/>
                    </a:lnTo>
                    <a:lnTo>
                      <a:pt x="17" y="196"/>
                    </a:lnTo>
                    <a:lnTo>
                      <a:pt x="16" y="196"/>
                    </a:lnTo>
                    <a:lnTo>
                      <a:pt x="16" y="197"/>
                    </a:lnTo>
                    <a:lnTo>
                      <a:pt x="16" y="198"/>
                    </a:lnTo>
                    <a:lnTo>
                      <a:pt x="16" y="198"/>
                    </a:lnTo>
                    <a:lnTo>
                      <a:pt x="15" y="198"/>
                    </a:lnTo>
                    <a:lnTo>
                      <a:pt x="15" y="198"/>
                    </a:lnTo>
                    <a:lnTo>
                      <a:pt x="14" y="198"/>
                    </a:lnTo>
                    <a:lnTo>
                      <a:pt x="11" y="197"/>
                    </a:lnTo>
                    <a:lnTo>
                      <a:pt x="7" y="196"/>
                    </a:lnTo>
                    <a:lnTo>
                      <a:pt x="6" y="196"/>
                    </a:lnTo>
                    <a:lnTo>
                      <a:pt x="6" y="195"/>
                    </a:lnTo>
                    <a:lnTo>
                      <a:pt x="5" y="195"/>
                    </a:lnTo>
                    <a:lnTo>
                      <a:pt x="5" y="195"/>
                    </a:lnTo>
                    <a:lnTo>
                      <a:pt x="3" y="195"/>
                    </a:lnTo>
                    <a:lnTo>
                      <a:pt x="3" y="195"/>
                    </a:lnTo>
                    <a:lnTo>
                      <a:pt x="2" y="194"/>
                    </a:lnTo>
                    <a:lnTo>
                      <a:pt x="2" y="194"/>
                    </a:lnTo>
                    <a:lnTo>
                      <a:pt x="2" y="194"/>
                    </a:lnTo>
                    <a:lnTo>
                      <a:pt x="1" y="194"/>
                    </a:lnTo>
                    <a:lnTo>
                      <a:pt x="1" y="194"/>
                    </a:lnTo>
                    <a:lnTo>
                      <a:pt x="1" y="194"/>
                    </a:lnTo>
                    <a:lnTo>
                      <a:pt x="0" y="194"/>
                    </a:lnTo>
                    <a:lnTo>
                      <a:pt x="0" y="194"/>
                    </a:lnTo>
                    <a:lnTo>
                      <a:pt x="1" y="194"/>
                    </a:lnTo>
                    <a:lnTo>
                      <a:pt x="1" y="194"/>
                    </a:lnTo>
                    <a:lnTo>
                      <a:pt x="1" y="195"/>
                    </a:lnTo>
                    <a:lnTo>
                      <a:pt x="2" y="195"/>
                    </a:lnTo>
                    <a:lnTo>
                      <a:pt x="2" y="195"/>
                    </a:lnTo>
                    <a:lnTo>
                      <a:pt x="3" y="195"/>
                    </a:lnTo>
                    <a:lnTo>
                      <a:pt x="3" y="195"/>
                    </a:lnTo>
                    <a:lnTo>
                      <a:pt x="5" y="195"/>
                    </a:lnTo>
                    <a:lnTo>
                      <a:pt x="5" y="196"/>
                    </a:lnTo>
                    <a:lnTo>
                      <a:pt x="6" y="196"/>
                    </a:lnTo>
                    <a:lnTo>
                      <a:pt x="6" y="196"/>
                    </a:lnTo>
                    <a:lnTo>
                      <a:pt x="6" y="196"/>
                    </a:lnTo>
                    <a:lnTo>
                      <a:pt x="6" y="196"/>
                    </a:lnTo>
                    <a:lnTo>
                      <a:pt x="7" y="196"/>
                    </a:lnTo>
                    <a:lnTo>
                      <a:pt x="7" y="196"/>
                    </a:lnTo>
                    <a:lnTo>
                      <a:pt x="7" y="196"/>
                    </a:lnTo>
                    <a:lnTo>
                      <a:pt x="7" y="196"/>
                    </a:lnTo>
                    <a:lnTo>
                      <a:pt x="9" y="197"/>
                    </a:lnTo>
                    <a:lnTo>
                      <a:pt x="15" y="199"/>
                    </a:lnTo>
                    <a:lnTo>
                      <a:pt x="16" y="199"/>
                    </a:lnTo>
                    <a:lnTo>
                      <a:pt x="16" y="199"/>
                    </a:lnTo>
                    <a:lnTo>
                      <a:pt x="16" y="199"/>
                    </a:lnTo>
                    <a:lnTo>
                      <a:pt x="16" y="199"/>
                    </a:lnTo>
                    <a:lnTo>
                      <a:pt x="17" y="199"/>
                    </a:lnTo>
                    <a:lnTo>
                      <a:pt x="17" y="200"/>
                    </a:lnTo>
                    <a:lnTo>
                      <a:pt x="17" y="200"/>
                    </a:lnTo>
                    <a:lnTo>
                      <a:pt x="18" y="200"/>
                    </a:lnTo>
                    <a:lnTo>
                      <a:pt x="19" y="200"/>
                    </a:lnTo>
                    <a:lnTo>
                      <a:pt x="20" y="200"/>
                    </a:lnTo>
                    <a:lnTo>
                      <a:pt x="20" y="200"/>
                    </a:lnTo>
                    <a:lnTo>
                      <a:pt x="20" y="200"/>
                    </a:lnTo>
                    <a:lnTo>
                      <a:pt x="21" y="20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6" name="Freeform 4264"/>
              <p:cNvSpPr>
                <a:spLocks/>
              </p:cNvSpPr>
              <p:nvPr/>
            </p:nvSpPr>
            <p:spPr bwMode="auto">
              <a:xfrm>
                <a:off x="19790" y="11633"/>
                <a:ext cx="18" cy="35"/>
              </a:xfrm>
              <a:custGeom>
                <a:avLst/>
                <a:gdLst/>
                <a:ahLst/>
                <a:cxnLst>
                  <a:cxn ang="0">
                    <a:pos x="3" y="70"/>
                  </a:cxn>
                  <a:cxn ang="0">
                    <a:pos x="5" y="70"/>
                  </a:cxn>
                  <a:cxn ang="0">
                    <a:pos x="9" y="68"/>
                  </a:cxn>
                  <a:cxn ang="0">
                    <a:pos x="13" y="66"/>
                  </a:cxn>
                  <a:cxn ang="0">
                    <a:pos x="12" y="66"/>
                  </a:cxn>
                  <a:cxn ang="0">
                    <a:pos x="8" y="69"/>
                  </a:cxn>
                  <a:cxn ang="0">
                    <a:pos x="5" y="70"/>
                  </a:cxn>
                  <a:cxn ang="0">
                    <a:pos x="0" y="70"/>
                  </a:cxn>
                  <a:cxn ang="0">
                    <a:pos x="0" y="70"/>
                  </a:cxn>
                  <a:cxn ang="0">
                    <a:pos x="0" y="68"/>
                  </a:cxn>
                  <a:cxn ang="0">
                    <a:pos x="0" y="65"/>
                  </a:cxn>
                  <a:cxn ang="0">
                    <a:pos x="2" y="64"/>
                  </a:cxn>
                  <a:cxn ang="0">
                    <a:pos x="3" y="63"/>
                  </a:cxn>
                  <a:cxn ang="0">
                    <a:pos x="5" y="62"/>
                  </a:cxn>
                  <a:cxn ang="0">
                    <a:pos x="6" y="61"/>
                  </a:cxn>
                  <a:cxn ang="0">
                    <a:pos x="9" y="61"/>
                  </a:cxn>
                  <a:cxn ang="0">
                    <a:pos x="9" y="61"/>
                  </a:cxn>
                  <a:cxn ang="0">
                    <a:pos x="12" y="60"/>
                  </a:cxn>
                  <a:cxn ang="0">
                    <a:pos x="14" y="60"/>
                  </a:cxn>
                  <a:cxn ang="0">
                    <a:pos x="15" y="59"/>
                  </a:cxn>
                  <a:cxn ang="0">
                    <a:pos x="17" y="59"/>
                  </a:cxn>
                  <a:cxn ang="0">
                    <a:pos x="18" y="59"/>
                  </a:cxn>
                  <a:cxn ang="0">
                    <a:pos x="19" y="58"/>
                  </a:cxn>
                  <a:cxn ang="0">
                    <a:pos x="19" y="56"/>
                  </a:cxn>
                  <a:cxn ang="0">
                    <a:pos x="19" y="54"/>
                  </a:cxn>
                  <a:cxn ang="0">
                    <a:pos x="19" y="53"/>
                  </a:cxn>
                  <a:cxn ang="0">
                    <a:pos x="22" y="51"/>
                  </a:cxn>
                  <a:cxn ang="0">
                    <a:pos x="22" y="50"/>
                  </a:cxn>
                  <a:cxn ang="0">
                    <a:pos x="22" y="48"/>
                  </a:cxn>
                  <a:cxn ang="0">
                    <a:pos x="21" y="46"/>
                  </a:cxn>
                  <a:cxn ang="0">
                    <a:pos x="22" y="45"/>
                  </a:cxn>
                  <a:cxn ang="0">
                    <a:pos x="22" y="43"/>
                  </a:cxn>
                  <a:cxn ang="0">
                    <a:pos x="22" y="41"/>
                  </a:cxn>
                  <a:cxn ang="0">
                    <a:pos x="22" y="39"/>
                  </a:cxn>
                  <a:cxn ang="0">
                    <a:pos x="22" y="37"/>
                  </a:cxn>
                  <a:cxn ang="0">
                    <a:pos x="23" y="35"/>
                  </a:cxn>
                  <a:cxn ang="0">
                    <a:pos x="25" y="34"/>
                  </a:cxn>
                  <a:cxn ang="0">
                    <a:pos x="28" y="31"/>
                  </a:cxn>
                  <a:cxn ang="0">
                    <a:pos x="31" y="29"/>
                  </a:cxn>
                  <a:cxn ang="0">
                    <a:pos x="32" y="27"/>
                  </a:cxn>
                  <a:cxn ang="0">
                    <a:pos x="33" y="24"/>
                  </a:cxn>
                  <a:cxn ang="0">
                    <a:pos x="34" y="23"/>
                  </a:cxn>
                  <a:cxn ang="0">
                    <a:pos x="35" y="22"/>
                  </a:cxn>
                  <a:cxn ang="0">
                    <a:pos x="36" y="22"/>
                  </a:cxn>
                  <a:cxn ang="0">
                    <a:pos x="37" y="21"/>
                  </a:cxn>
                  <a:cxn ang="0">
                    <a:pos x="37" y="20"/>
                  </a:cxn>
                  <a:cxn ang="0">
                    <a:pos x="39" y="18"/>
                  </a:cxn>
                  <a:cxn ang="0">
                    <a:pos x="41" y="15"/>
                  </a:cxn>
                  <a:cxn ang="0">
                    <a:pos x="42" y="14"/>
                  </a:cxn>
                  <a:cxn ang="0">
                    <a:pos x="43" y="14"/>
                  </a:cxn>
                  <a:cxn ang="0">
                    <a:pos x="43" y="13"/>
                  </a:cxn>
                  <a:cxn ang="0">
                    <a:pos x="45" y="12"/>
                  </a:cxn>
                  <a:cxn ang="0">
                    <a:pos x="47" y="9"/>
                  </a:cxn>
                  <a:cxn ang="0">
                    <a:pos x="49" y="7"/>
                  </a:cxn>
                  <a:cxn ang="0">
                    <a:pos x="50" y="6"/>
                  </a:cxn>
                  <a:cxn ang="0">
                    <a:pos x="52" y="3"/>
                  </a:cxn>
                  <a:cxn ang="0">
                    <a:pos x="53" y="0"/>
                  </a:cxn>
                  <a:cxn ang="0">
                    <a:pos x="54" y="1"/>
                  </a:cxn>
                  <a:cxn ang="0">
                    <a:pos x="54" y="3"/>
                  </a:cxn>
                  <a:cxn ang="0">
                    <a:pos x="54" y="3"/>
                  </a:cxn>
                </a:cxnLst>
                <a:rect l="0" t="0" r="r" b="b"/>
                <a:pathLst>
                  <a:path w="54" h="70">
                    <a:moveTo>
                      <a:pt x="0" y="70"/>
                    </a:moveTo>
                    <a:lnTo>
                      <a:pt x="0" y="70"/>
                    </a:lnTo>
                    <a:lnTo>
                      <a:pt x="3" y="70"/>
                    </a:lnTo>
                    <a:lnTo>
                      <a:pt x="4" y="70"/>
                    </a:lnTo>
                    <a:lnTo>
                      <a:pt x="5" y="70"/>
                    </a:lnTo>
                    <a:lnTo>
                      <a:pt x="5" y="70"/>
                    </a:lnTo>
                    <a:lnTo>
                      <a:pt x="7" y="69"/>
                    </a:lnTo>
                    <a:lnTo>
                      <a:pt x="8" y="69"/>
                    </a:lnTo>
                    <a:lnTo>
                      <a:pt x="9" y="68"/>
                    </a:lnTo>
                    <a:lnTo>
                      <a:pt x="10" y="68"/>
                    </a:lnTo>
                    <a:lnTo>
                      <a:pt x="12" y="67"/>
                    </a:lnTo>
                    <a:lnTo>
                      <a:pt x="13" y="66"/>
                    </a:lnTo>
                    <a:lnTo>
                      <a:pt x="14" y="65"/>
                    </a:lnTo>
                    <a:lnTo>
                      <a:pt x="14" y="65"/>
                    </a:lnTo>
                    <a:lnTo>
                      <a:pt x="12" y="66"/>
                    </a:lnTo>
                    <a:lnTo>
                      <a:pt x="10" y="67"/>
                    </a:lnTo>
                    <a:lnTo>
                      <a:pt x="9" y="68"/>
                    </a:lnTo>
                    <a:lnTo>
                      <a:pt x="8" y="69"/>
                    </a:lnTo>
                    <a:lnTo>
                      <a:pt x="7" y="69"/>
                    </a:lnTo>
                    <a:lnTo>
                      <a:pt x="6" y="69"/>
                    </a:lnTo>
                    <a:lnTo>
                      <a:pt x="5" y="70"/>
                    </a:lnTo>
                    <a:lnTo>
                      <a:pt x="4" y="70"/>
                    </a:lnTo>
                    <a:lnTo>
                      <a:pt x="2" y="70"/>
                    </a:lnTo>
                    <a:lnTo>
                      <a:pt x="0" y="70"/>
                    </a:lnTo>
                    <a:lnTo>
                      <a:pt x="0" y="70"/>
                    </a:lnTo>
                    <a:lnTo>
                      <a:pt x="0" y="69"/>
                    </a:lnTo>
                    <a:lnTo>
                      <a:pt x="0" y="70"/>
                    </a:lnTo>
                    <a:lnTo>
                      <a:pt x="0" y="69"/>
                    </a:lnTo>
                    <a:lnTo>
                      <a:pt x="0" y="69"/>
                    </a:lnTo>
                    <a:lnTo>
                      <a:pt x="0" y="68"/>
                    </a:lnTo>
                    <a:lnTo>
                      <a:pt x="0" y="66"/>
                    </a:lnTo>
                    <a:lnTo>
                      <a:pt x="0" y="66"/>
                    </a:lnTo>
                    <a:lnTo>
                      <a:pt x="0" y="65"/>
                    </a:lnTo>
                    <a:lnTo>
                      <a:pt x="0" y="65"/>
                    </a:lnTo>
                    <a:lnTo>
                      <a:pt x="2" y="65"/>
                    </a:lnTo>
                    <a:lnTo>
                      <a:pt x="2" y="64"/>
                    </a:lnTo>
                    <a:lnTo>
                      <a:pt x="2" y="64"/>
                    </a:lnTo>
                    <a:lnTo>
                      <a:pt x="2" y="64"/>
                    </a:lnTo>
                    <a:lnTo>
                      <a:pt x="3" y="63"/>
                    </a:lnTo>
                    <a:lnTo>
                      <a:pt x="4" y="62"/>
                    </a:lnTo>
                    <a:lnTo>
                      <a:pt x="5" y="62"/>
                    </a:lnTo>
                    <a:lnTo>
                      <a:pt x="5" y="62"/>
                    </a:lnTo>
                    <a:lnTo>
                      <a:pt x="5" y="61"/>
                    </a:lnTo>
                    <a:lnTo>
                      <a:pt x="6" y="61"/>
                    </a:lnTo>
                    <a:lnTo>
                      <a:pt x="6" y="61"/>
                    </a:lnTo>
                    <a:lnTo>
                      <a:pt x="7" y="61"/>
                    </a:lnTo>
                    <a:lnTo>
                      <a:pt x="8" y="61"/>
                    </a:lnTo>
                    <a:lnTo>
                      <a:pt x="9" y="61"/>
                    </a:lnTo>
                    <a:lnTo>
                      <a:pt x="9" y="61"/>
                    </a:lnTo>
                    <a:lnTo>
                      <a:pt x="9" y="61"/>
                    </a:lnTo>
                    <a:lnTo>
                      <a:pt x="9" y="61"/>
                    </a:lnTo>
                    <a:lnTo>
                      <a:pt x="10" y="60"/>
                    </a:lnTo>
                    <a:lnTo>
                      <a:pt x="10" y="60"/>
                    </a:lnTo>
                    <a:lnTo>
                      <a:pt x="12" y="60"/>
                    </a:lnTo>
                    <a:lnTo>
                      <a:pt x="14" y="60"/>
                    </a:lnTo>
                    <a:lnTo>
                      <a:pt x="14" y="60"/>
                    </a:lnTo>
                    <a:lnTo>
                      <a:pt x="14" y="60"/>
                    </a:lnTo>
                    <a:lnTo>
                      <a:pt x="14" y="60"/>
                    </a:lnTo>
                    <a:lnTo>
                      <a:pt x="15" y="59"/>
                    </a:lnTo>
                    <a:lnTo>
                      <a:pt x="15" y="59"/>
                    </a:lnTo>
                    <a:lnTo>
                      <a:pt x="15" y="59"/>
                    </a:lnTo>
                    <a:lnTo>
                      <a:pt x="16" y="59"/>
                    </a:lnTo>
                    <a:lnTo>
                      <a:pt x="17" y="59"/>
                    </a:lnTo>
                    <a:lnTo>
                      <a:pt x="17" y="59"/>
                    </a:lnTo>
                    <a:lnTo>
                      <a:pt x="18" y="59"/>
                    </a:lnTo>
                    <a:lnTo>
                      <a:pt x="18" y="59"/>
                    </a:lnTo>
                    <a:lnTo>
                      <a:pt x="18" y="59"/>
                    </a:lnTo>
                    <a:lnTo>
                      <a:pt x="18" y="58"/>
                    </a:lnTo>
                    <a:lnTo>
                      <a:pt x="19" y="58"/>
                    </a:lnTo>
                    <a:lnTo>
                      <a:pt x="19" y="57"/>
                    </a:lnTo>
                    <a:lnTo>
                      <a:pt x="19" y="56"/>
                    </a:lnTo>
                    <a:lnTo>
                      <a:pt x="19" y="56"/>
                    </a:lnTo>
                    <a:lnTo>
                      <a:pt x="19" y="55"/>
                    </a:lnTo>
                    <a:lnTo>
                      <a:pt x="19" y="54"/>
                    </a:lnTo>
                    <a:lnTo>
                      <a:pt x="19" y="54"/>
                    </a:lnTo>
                    <a:lnTo>
                      <a:pt x="19" y="53"/>
                    </a:lnTo>
                    <a:lnTo>
                      <a:pt x="19" y="53"/>
                    </a:lnTo>
                    <a:lnTo>
                      <a:pt x="19" y="53"/>
                    </a:lnTo>
                    <a:lnTo>
                      <a:pt x="19" y="53"/>
                    </a:lnTo>
                    <a:lnTo>
                      <a:pt x="22" y="51"/>
                    </a:lnTo>
                    <a:lnTo>
                      <a:pt x="22" y="51"/>
                    </a:lnTo>
                    <a:lnTo>
                      <a:pt x="22" y="50"/>
                    </a:lnTo>
                    <a:lnTo>
                      <a:pt x="22" y="50"/>
                    </a:lnTo>
                    <a:lnTo>
                      <a:pt x="22" y="50"/>
                    </a:lnTo>
                    <a:lnTo>
                      <a:pt x="22" y="50"/>
                    </a:lnTo>
                    <a:lnTo>
                      <a:pt x="22" y="50"/>
                    </a:lnTo>
                    <a:lnTo>
                      <a:pt x="22" y="48"/>
                    </a:lnTo>
                    <a:lnTo>
                      <a:pt x="22" y="47"/>
                    </a:lnTo>
                    <a:lnTo>
                      <a:pt x="21" y="47"/>
                    </a:lnTo>
                    <a:lnTo>
                      <a:pt x="21" y="46"/>
                    </a:lnTo>
                    <a:lnTo>
                      <a:pt x="21" y="46"/>
                    </a:lnTo>
                    <a:lnTo>
                      <a:pt x="22" y="45"/>
                    </a:lnTo>
                    <a:lnTo>
                      <a:pt x="22" y="45"/>
                    </a:lnTo>
                    <a:lnTo>
                      <a:pt x="21" y="44"/>
                    </a:lnTo>
                    <a:lnTo>
                      <a:pt x="21" y="44"/>
                    </a:lnTo>
                    <a:lnTo>
                      <a:pt x="22" y="43"/>
                    </a:lnTo>
                    <a:lnTo>
                      <a:pt x="21" y="42"/>
                    </a:lnTo>
                    <a:lnTo>
                      <a:pt x="22" y="41"/>
                    </a:lnTo>
                    <a:lnTo>
                      <a:pt x="22" y="41"/>
                    </a:lnTo>
                    <a:lnTo>
                      <a:pt x="22" y="40"/>
                    </a:lnTo>
                    <a:lnTo>
                      <a:pt x="22" y="40"/>
                    </a:lnTo>
                    <a:lnTo>
                      <a:pt x="22" y="39"/>
                    </a:lnTo>
                    <a:lnTo>
                      <a:pt x="22" y="39"/>
                    </a:lnTo>
                    <a:lnTo>
                      <a:pt x="22" y="38"/>
                    </a:lnTo>
                    <a:lnTo>
                      <a:pt x="22" y="37"/>
                    </a:lnTo>
                    <a:lnTo>
                      <a:pt x="23" y="36"/>
                    </a:lnTo>
                    <a:lnTo>
                      <a:pt x="23" y="35"/>
                    </a:lnTo>
                    <a:lnTo>
                      <a:pt x="23" y="35"/>
                    </a:lnTo>
                    <a:lnTo>
                      <a:pt x="24" y="35"/>
                    </a:lnTo>
                    <a:lnTo>
                      <a:pt x="24" y="34"/>
                    </a:lnTo>
                    <a:lnTo>
                      <a:pt x="25" y="34"/>
                    </a:lnTo>
                    <a:lnTo>
                      <a:pt x="26" y="33"/>
                    </a:lnTo>
                    <a:lnTo>
                      <a:pt x="26" y="33"/>
                    </a:lnTo>
                    <a:lnTo>
                      <a:pt x="28" y="31"/>
                    </a:lnTo>
                    <a:lnTo>
                      <a:pt x="30" y="30"/>
                    </a:lnTo>
                    <a:lnTo>
                      <a:pt x="30" y="29"/>
                    </a:lnTo>
                    <a:lnTo>
                      <a:pt x="31" y="29"/>
                    </a:lnTo>
                    <a:lnTo>
                      <a:pt x="31" y="28"/>
                    </a:lnTo>
                    <a:lnTo>
                      <a:pt x="32" y="27"/>
                    </a:lnTo>
                    <a:lnTo>
                      <a:pt x="32" y="27"/>
                    </a:lnTo>
                    <a:lnTo>
                      <a:pt x="33" y="25"/>
                    </a:lnTo>
                    <a:lnTo>
                      <a:pt x="33" y="25"/>
                    </a:lnTo>
                    <a:lnTo>
                      <a:pt x="33" y="24"/>
                    </a:lnTo>
                    <a:lnTo>
                      <a:pt x="33" y="24"/>
                    </a:lnTo>
                    <a:lnTo>
                      <a:pt x="34" y="23"/>
                    </a:lnTo>
                    <a:lnTo>
                      <a:pt x="34" y="23"/>
                    </a:lnTo>
                    <a:lnTo>
                      <a:pt x="34" y="23"/>
                    </a:lnTo>
                    <a:lnTo>
                      <a:pt x="35" y="22"/>
                    </a:lnTo>
                    <a:lnTo>
                      <a:pt x="35" y="22"/>
                    </a:lnTo>
                    <a:lnTo>
                      <a:pt x="35" y="22"/>
                    </a:lnTo>
                    <a:lnTo>
                      <a:pt x="35" y="22"/>
                    </a:lnTo>
                    <a:lnTo>
                      <a:pt x="36" y="22"/>
                    </a:lnTo>
                    <a:lnTo>
                      <a:pt x="36" y="22"/>
                    </a:lnTo>
                    <a:lnTo>
                      <a:pt x="37" y="21"/>
                    </a:lnTo>
                    <a:lnTo>
                      <a:pt x="37" y="21"/>
                    </a:lnTo>
                    <a:lnTo>
                      <a:pt x="37" y="21"/>
                    </a:lnTo>
                    <a:lnTo>
                      <a:pt x="37" y="21"/>
                    </a:lnTo>
                    <a:lnTo>
                      <a:pt x="37" y="20"/>
                    </a:lnTo>
                    <a:lnTo>
                      <a:pt x="39" y="20"/>
                    </a:lnTo>
                    <a:lnTo>
                      <a:pt x="39" y="19"/>
                    </a:lnTo>
                    <a:lnTo>
                      <a:pt x="39" y="18"/>
                    </a:lnTo>
                    <a:lnTo>
                      <a:pt x="40" y="16"/>
                    </a:lnTo>
                    <a:lnTo>
                      <a:pt x="40" y="16"/>
                    </a:lnTo>
                    <a:lnTo>
                      <a:pt x="41" y="15"/>
                    </a:lnTo>
                    <a:lnTo>
                      <a:pt x="42" y="15"/>
                    </a:lnTo>
                    <a:lnTo>
                      <a:pt x="42" y="14"/>
                    </a:lnTo>
                    <a:lnTo>
                      <a:pt x="42" y="14"/>
                    </a:lnTo>
                    <a:lnTo>
                      <a:pt x="42" y="14"/>
                    </a:lnTo>
                    <a:lnTo>
                      <a:pt x="43" y="14"/>
                    </a:lnTo>
                    <a:lnTo>
                      <a:pt x="43" y="14"/>
                    </a:lnTo>
                    <a:lnTo>
                      <a:pt x="43" y="14"/>
                    </a:lnTo>
                    <a:lnTo>
                      <a:pt x="43" y="14"/>
                    </a:lnTo>
                    <a:lnTo>
                      <a:pt x="43" y="13"/>
                    </a:lnTo>
                    <a:lnTo>
                      <a:pt x="45" y="12"/>
                    </a:lnTo>
                    <a:lnTo>
                      <a:pt x="45" y="12"/>
                    </a:lnTo>
                    <a:lnTo>
                      <a:pt x="45" y="12"/>
                    </a:lnTo>
                    <a:lnTo>
                      <a:pt x="46" y="11"/>
                    </a:lnTo>
                    <a:lnTo>
                      <a:pt x="47" y="9"/>
                    </a:lnTo>
                    <a:lnTo>
                      <a:pt x="47" y="9"/>
                    </a:lnTo>
                    <a:lnTo>
                      <a:pt x="49" y="8"/>
                    </a:lnTo>
                    <a:lnTo>
                      <a:pt x="49" y="8"/>
                    </a:lnTo>
                    <a:lnTo>
                      <a:pt x="49" y="7"/>
                    </a:lnTo>
                    <a:lnTo>
                      <a:pt x="50" y="7"/>
                    </a:lnTo>
                    <a:lnTo>
                      <a:pt x="50" y="6"/>
                    </a:lnTo>
                    <a:lnTo>
                      <a:pt x="50" y="6"/>
                    </a:lnTo>
                    <a:lnTo>
                      <a:pt x="50" y="5"/>
                    </a:lnTo>
                    <a:lnTo>
                      <a:pt x="52" y="4"/>
                    </a:lnTo>
                    <a:lnTo>
                      <a:pt x="52" y="3"/>
                    </a:lnTo>
                    <a:lnTo>
                      <a:pt x="52" y="3"/>
                    </a:lnTo>
                    <a:lnTo>
                      <a:pt x="53" y="0"/>
                    </a:lnTo>
                    <a:lnTo>
                      <a:pt x="53" y="0"/>
                    </a:lnTo>
                    <a:lnTo>
                      <a:pt x="53" y="0"/>
                    </a:lnTo>
                    <a:lnTo>
                      <a:pt x="54" y="1"/>
                    </a:lnTo>
                    <a:lnTo>
                      <a:pt x="54" y="1"/>
                    </a:lnTo>
                    <a:lnTo>
                      <a:pt x="54" y="1"/>
                    </a:lnTo>
                    <a:lnTo>
                      <a:pt x="54" y="3"/>
                    </a:lnTo>
                    <a:lnTo>
                      <a:pt x="54" y="3"/>
                    </a:lnTo>
                    <a:lnTo>
                      <a:pt x="54" y="3"/>
                    </a:lnTo>
                    <a:lnTo>
                      <a:pt x="54" y="3"/>
                    </a:lnTo>
                    <a:lnTo>
                      <a:pt x="54" y="3"/>
                    </a:lnTo>
                    <a:lnTo>
                      <a:pt x="5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7" name="Freeform 4265"/>
              <p:cNvSpPr>
                <a:spLocks/>
              </p:cNvSpPr>
              <p:nvPr/>
            </p:nvSpPr>
            <p:spPr bwMode="auto">
              <a:xfrm>
                <a:off x="19879" y="11656"/>
                <a:ext cx="1" cy="2"/>
              </a:xfrm>
              <a:custGeom>
                <a:avLst/>
                <a:gdLst/>
                <a:ahLst/>
                <a:cxnLst>
                  <a:cxn ang="0">
                    <a:pos x="0" y="0"/>
                  </a:cxn>
                  <a:cxn ang="0">
                    <a:pos x="1" y="1"/>
                  </a:cxn>
                  <a:cxn ang="0">
                    <a:pos x="1" y="5"/>
                  </a:cxn>
                </a:cxnLst>
                <a:rect l="0" t="0" r="r" b="b"/>
                <a:pathLst>
                  <a:path w="1" h="5">
                    <a:moveTo>
                      <a:pt x="0" y="0"/>
                    </a:moveTo>
                    <a:lnTo>
                      <a:pt x="1" y="1"/>
                    </a:lnTo>
                    <a:lnTo>
                      <a:pt x="1"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8" name="Freeform 4266"/>
              <p:cNvSpPr>
                <a:spLocks/>
              </p:cNvSpPr>
              <p:nvPr/>
            </p:nvSpPr>
            <p:spPr bwMode="auto">
              <a:xfrm>
                <a:off x="19869" y="11659"/>
                <a:ext cx="1" cy="1"/>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499" name="Freeform 4267"/>
              <p:cNvSpPr>
                <a:spLocks/>
              </p:cNvSpPr>
              <p:nvPr/>
            </p:nvSpPr>
            <p:spPr bwMode="auto">
              <a:xfrm>
                <a:off x="19869" y="11659"/>
                <a:ext cx="1" cy="1"/>
              </a:xfrm>
              <a:custGeom>
                <a:avLst/>
                <a:gdLst/>
                <a:ahLst/>
                <a:cxnLst>
                  <a:cxn ang="0">
                    <a:pos x="0" y="1"/>
                  </a:cxn>
                  <a:cxn ang="0">
                    <a:pos x="0" y="1"/>
                  </a:cxn>
                  <a:cxn ang="0">
                    <a:pos x="0" y="1"/>
                  </a:cxn>
                  <a:cxn ang="0">
                    <a:pos x="0" y="0"/>
                  </a:cxn>
                  <a:cxn ang="0">
                    <a:pos x="0" y="0"/>
                  </a:cxn>
                  <a:cxn ang="0">
                    <a:pos x="1" y="0"/>
                  </a:cxn>
                  <a:cxn ang="0">
                    <a:pos x="1" y="0"/>
                  </a:cxn>
                  <a:cxn ang="0">
                    <a:pos x="1" y="0"/>
                  </a:cxn>
                  <a:cxn ang="0">
                    <a:pos x="1" y="0"/>
                  </a:cxn>
                  <a:cxn ang="0">
                    <a:pos x="1" y="0"/>
                  </a:cxn>
                  <a:cxn ang="0">
                    <a:pos x="1" y="1"/>
                  </a:cxn>
                  <a:cxn ang="0">
                    <a:pos x="1" y="1"/>
                  </a:cxn>
                  <a:cxn ang="0">
                    <a:pos x="1" y="1"/>
                  </a:cxn>
                  <a:cxn ang="0">
                    <a:pos x="1" y="1"/>
                  </a:cxn>
                  <a:cxn ang="0">
                    <a:pos x="1" y="1"/>
                  </a:cxn>
                  <a:cxn ang="0">
                    <a:pos x="0" y="1"/>
                  </a:cxn>
                </a:cxnLst>
                <a:rect l="0" t="0" r="r" b="b"/>
                <a:pathLst>
                  <a:path w="1" h="1">
                    <a:moveTo>
                      <a:pt x="0" y="1"/>
                    </a:moveTo>
                    <a:lnTo>
                      <a:pt x="0" y="1"/>
                    </a:lnTo>
                    <a:lnTo>
                      <a:pt x="0" y="1"/>
                    </a:lnTo>
                    <a:lnTo>
                      <a:pt x="0" y="0"/>
                    </a:lnTo>
                    <a:lnTo>
                      <a:pt x="0" y="0"/>
                    </a:lnTo>
                    <a:lnTo>
                      <a:pt x="1" y="0"/>
                    </a:lnTo>
                    <a:lnTo>
                      <a:pt x="1" y="0"/>
                    </a:lnTo>
                    <a:lnTo>
                      <a:pt x="1" y="0"/>
                    </a:lnTo>
                    <a:lnTo>
                      <a:pt x="1" y="0"/>
                    </a:lnTo>
                    <a:lnTo>
                      <a:pt x="1" y="0"/>
                    </a:lnTo>
                    <a:lnTo>
                      <a:pt x="1" y="1"/>
                    </a:lnTo>
                    <a:lnTo>
                      <a:pt x="1" y="1"/>
                    </a:lnTo>
                    <a:lnTo>
                      <a:pt x="1" y="1"/>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0" name="Freeform 4268"/>
              <p:cNvSpPr>
                <a:spLocks/>
              </p:cNvSpPr>
              <p:nvPr/>
            </p:nvSpPr>
            <p:spPr bwMode="auto">
              <a:xfrm>
                <a:off x="19869" y="11660"/>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1" name="Freeform 4269"/>
              <p:cNvSpPr>
                <a:spLocks/>
              </p:cNvSpPr>
              <p:nvPr/>
            </p:nvSpPr>
            <p:spPr bwMode="auto">
              <a:xfrm>
                <a:off x="19869" y="1166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2" name="Freeform 4270"/>
              <p:cNvSpPr>
                <a:spLocks/>
              </p:cNvSpPr>
              <p:nvPr/>
            </p:nvSpPr>
            <p:spPr bwMode="auto">
              <a:xfrm>
                <a:off x="19857" y="11661"/>
                <a:ext cx="1" cy="1"/>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3" name="Freeform 4271"/>
              <p:cNvSpPr>
                <a:spLocks/>
              </p:cNvSpPr>
              <p:nvPr/>
            </p:nvSpPr>
            <p:spPr bwMode="auto">
              <a:xfrm>
                <a:off x="19853" y="11661"/>
                <a:ext cx="4" cy="2"/>
              </a:xfrm>
              <a:custGeom>
                <a:avLst/>
                <a:gdLst/>
                <a:ahLst/>
                <a:cxnLst>
                  <a:cxn ang="0">
                    <a:pos x="11" y="0"/>
                  </a:cxn>
                  <a:cxn ang="0">
                    <a:pos x="11" y="0"/>
                  </a:cxn>
                  <a:cxn ang="0">
                    <a:pos x="10" y="0"/>
                  </a:cxn>
                  <a:cxn ang="0">
                    <a:pos x="10" y="0"/>
                  </a:cxn>
                  <a:cxn ang="0">
                    <a:pos x="10" y="0"/>
                  </a:cxn>
                  <a:cxn ang="0">
                    <a:pos x="10" y="0"/>
                  </a:cxn>
                  <a:cxn ang="0">
                    <a:pos x="9" y="0"/>
                  </a:cxn>
                  <a:cxn ang="0">
                    <a:pos x="6" y="1"/>
                  </a:cxn>
                  <a:cxn ang="0">
                    <a:pos x="6" y="1"/>
                  </a:cxn>
                  <a:cxn ang="0">
                    <a:pos x="5" y="2"/>
                  </a:cxn>
                  <a:cxn ang="0">
                    <a:pos x="5" y="2"/>
                  </a:cxn>
                  <a:cxn ang="0">
                    <a:pos x="3" y="2"/>
                  </a:cxn>
                  <a:cxn ang="0">
                    <a:pos x="0" y="3"/>
                  </a:cxn>
                  <a:cxn ang="0">
                    <a:pos x="0" y="3"/>
                  </a:cxn>
                  <a:cxn ang="0">
                    <a:pos x="0" y="3"/>
                  </a:cxn>
                  <a:cxn ang="0">
                    <a:pos x="1" y="3"/>
                  </a:cxn>
                </a:cxnLst>
                <a:rect l="0" t="0" r="r" b="b"/>
                <a:pathLst>
                  <a:path w="11" h="3">
                    <a:moveTo>
                      <a:pt x="11" y="0"/>
                    </a:moveTo>
                    <a:lnTo>
                      <a:pt x="11" y="0"/>
                    </a:lnTo>
                    <a:lnTo>
                      <a:pt x="10" y="0"/>
                    </a:lnTo>
                    <a:lnTo>
                      <a:pt x="10" y="0"/>
                    </a:lnTo>
                    <a:lnTo>
                      <a:pt x="10" y="0"/>
                    </a:lnTo>
                    <a:lnTo>
                      <a:pt x="10" y="0"/>
                    </a:lnTo>
                    <a:lnTo>
                      <a:pt x="9" y="0"/>
                    </a:lnTo>
                    <a:lnTo>
                      <a:pt x="6" y="1"/>
                    </a:lnTo>
                    <a:lnTo>
                      <a:pt x="6" y="1"/>
                    </a:lnTo>
                    <a:lnTo>
                      <a:pt x="5" y="2"/>
                    </a:lnTo>
                    <a:lnTo>
                      <a:pt x="5" y="2"/>
                    </a:lnTo>
                    <a:lnTo>
                      <a:pt x="3" y="2"/>
                    </a:lnTo>
                    <a:lnTo>
                      <a:pt x="0" y="3"/>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4" name="Freeform 4272"/>
              <p:cNvSpPr>
                <a:spLocks/>
              </p:cNvSpPr>
              <p:nvPr/>
            </p:nvSpPr>
            <p:spPr bwMode="auto">
              <a:xfrm>
                <a:off x="19869" y="11656"/>
                <a:ext cx="2" cy="5"/>
              </a:xfrm>
              <a:custGeom>
                <a:avLst/>
                <a:gdLst/>
                <a:ahLst/>
                <a:cxnLst>
                  <a:cxn ang="0">
                    <a:pos x="3" y="1"/>
                  </a:cxn>
                  <a:cxn ang="0">
                    <a:pos x="2" y="1"/>
                  </a:cxn>
                  <a:cxn ang="0">
                    <a:pos x="1" y="1"/>
                  </a:cxn>
                  <a:cxn ang="0">
                    <a:pos x="1" y="1"/>
                  </a:cxn>
                  <a:cxn ang="0">
                    <a:pos x="2" y="1"/>
                  </a:cxn>
                  <a:cxn ang="0">
                    <a:pos x="2" y="1"/>
                  </a:cxn>
                  <a:cxn ang="0">
                    <a:pos x="2" y="1"/>
                  </a:cxn>
                  <a:cxn ang="0">
                    <a:pos x="2" y="3"/>
                  </a:cxn>
                  <a:cxn ang="0">
                    <a:pos x="3" y="3"/>
                  </a:cxn>
                  <a:cxn ang="0">
                    <a:pos x="3" y="4"/>
                  </a:cxn>
                  <a:cxn ang="0">
                    <a:pos x="2" y="3"/>
                  </a:cxn>
                  <a:cxn ang="0">
                    <a:pos x="2" y="3"/>
                  </a:cxn>
                  <a:cxn ang="0">
                    <a:pos x="2" y="3"/>
                  </a:cxn>
                  <a:cxn ang="0">
                    <a:pos x="1" y="3"/>
                  </a:cxn>
                  <a:cxn ang="0">
                    <a:pos x="1" y="1"/>
                  </a:cxn>
                  <a:cxn ang="0">
                    <a:pos x="1" y="1"/>
                  </a:cxn>
                  <a:cxn ang="0">
                    <a:pos x="1" y="1"/>
                  </a:cxn>
                  <a:cxn ang="0">
                    <a:pos x="0" y="1"/>
                  </a:cxn>
                  <a:cxn ang="0">
                    <a:pos x="0" y="0"/>
                  </a:cxn>
                  <a:cxn ang="0">
                    <a:pos x="1" y="0"/>
                  </a:cxn>
                  <a:cxn ang="0">
                    <a:pos x="0" y="0"/>
                  </a:cxn>
                  <a:cxn ang="0">
                    <a:pos x="0" y="0"/>
                  </a:cxn>
                  <a:cxn ang="0">
                    <a:pos x="0" y="0"/>
                  </a:cxn>
                  <a:cxn ang="0">
                    <a:pos x="0" y="1"/>
                  </a:cxn>
                  <a:cxn ang="0">
                    <a:pos x="0" y="4"/>
                  </a:cxn>
                  <a:cxn ang="0">
                    <a:pos x="0" y="4"/>
                  </a:cxn>
                  <a:cxn ang="0">
                    <a:pos x="0" y="6"/>
                  </a:cxn>
                  <a:cxn ang="0">
                    <a:pos x="0" y="7"/>
                  </a:cxn>
                  <a:cxn ang="0">
                    <a:pos x="1" y="7"/>
                  </a:cxn>
                  <a:cxn ang="0">
                    <a:pos x="2" y="7"/>
                  </a:cxn>
                  <a:cxn ang="0">
                    <a:pos x="3" y="6"/>
                  </a:cxn>
                  <a:cxn ang="0">
                    <a:pos x="4" y="6"/>
                  </a:cxn>
                  <a:cxn ang="0">
                    <a:pos x="4" y="5"/>
                  </a:cxn>
                  <a:cxn ang="0">
                    <a:pos x="4" y="5"/>
                  </a:cxn>
                  <a:cxn ang="0">
                    <a:pos x="4" y="5"/>
                  </a:cxn>
                  <a:cxn ang="0">
                    <a:pos x="4" y="6"/>
                  </a:cxn>
                  <a:cxn ang="0">
                    <a:pos x="4" y="6"/>
                  </a:cxn>
                  <a:cxn ang="0">
                    <a:pos x="4" y="6"/>
                  </a:cxn>
                  <a:cxn ang="0">
                    <a:pos x="4" y="7"/>
                  </a:cxn>
                  <a:cxn ang="0">
                    <a:pos x="3" y="7"/>
                  </a:cxn>
                  <a:cxn ang="0">
                    <a:pos x="3" y="7"/>
                  </a:cxn>
                  <a:cxn ang="0">
                    <a:pos x="3" y="7"/>
                  </a:cxn>
                  <a:cxn ang="0">
                    <a:pos x="3" y="8"/>
                  </a:cxn>
                  <a:cxn ang="0">
                    <a:pos x="3" y="8"/>
                  </a:cxn>
                  <a:cxn ang="0">
                    <a:pos x="2" y="9"/>
                  </a:cxn>
                  <a:cxn ang="0">
                    <a:pos x="2" y="10"/>
                  </a:cxn>
                  <a:cxn ang="0">
                    <a:pos x="3" y="10"/>
                  </a:cxn>
                  <a:cxn ang="0">
                    <a:pos x="4" y="10"/>
                  </a:cxn>
                  <a:cxn ang="0">
                    <a:pos x="4" y="11"/>
                  </a:cxn>
                  <a:cxn ang="0">
                    <a:pos x="5" y="11"/>
                  </a:cxn>
                  <a:cxn ang="0">
                    <a:pos x="5" y="11"/>
                  </a:cxn>
                  <a:cxn ang="0">
                    <a:pos x="7" y="11"/>
                  </a:cxn>
                  <a:cxn ang="0">
                    <a:pos x="7" y="11"/>
                  </a:cxn>
                  <a:cxn ang="0">
                    <a:pos x="7" y="11"/>
                  </a:cxn>
                  <a:cxn ang="0">
                    <a:pos x="7" y="9"/>
                  </a:cxn>
                  <a:cxn ang="0">
                    <a:pos x="7" y="8"/>
                  </a:cxn>
                  <a:cxn ang="0">
                    <a:pos x="7" y="6"/>
                  </a:cxn>
                  <a:cxn ang="0">
                    <a:pos x="7" y="6"/>
                  </a:cxn>
                  <a:cxn ang="0">
                    <a:pos x="8" y="5"/>
                  </a:cxn>
                  <a:cxn ang="0">
                    <a:pos x="8" y="3"/>
                  </a:cxn>
                  <a:cxn ang="0">
                    <a:pos x="8" y="1"/>
                  </a:cxn>
                </a:cxnLst>
                <a:rect l="0" t="0" r="r" b="b"/>
                <a:pathLst>
                  <a:path w="8" h="11">
                    <a:moveTo>
                      <a:pt x="3" y="3"/>
                    </a:moveTo>
                    <a:lnTo>
                      <a:pt x="3" y="1"/>
                    </a:lnTo>
                    <a:lnTo>
                      <a:pt x="2" y="1"/>
                    </a:lnTo>
                    <a:lnTo>
                      <a:pt x="2" y="1"/>
                    </a:lnTo>
                    <a:lnTo>
                      <a:pt x="2" y="1"/>
                    </a:lnTo>
                    <a:lnTo>
                      <a:pt x="1" y="1"/>
                    </a:lnTo>
                    <a:lnTo>
                      <a:pt x="1" y="1"/>
                    </a:lnTo>
                    <a:lnTo>
                      <a:pt x="1" y="1"/>
                    </a:lnTo>
                    <a:lnTo>
                      <a:pt x="2" y="1"/>
                    </a:lnTo>
                    <a:lnTo>
                      <a:pt x="2" y="1"/>
                    </a:lnTo>
                    <a:lnTo>
                      <a:pt x="2" y="1"/>
                    </a:lnTo>
                    <a:lnTo>
                      <a:pt x="2" y="1"/>
                    </a:lnTo>
                    <a:lnTo>
                      <a:pt x="2" y="1"/>
                    </a:lnTo>
                    <a:lnTo>
                      <a:pt x="2" y="1"/>
                    </a:lnTo>
                    <a:lnTo>
                      <a:pt x="2" y="3"/>
                    </a:lnTo>
                    <a:lnTo>
                      <a:pt x="2" y="3"/>
                    </a:lnTo>
                    <a:lnTo>
                      <a:pt x="3" y="3"/>
                    </a:lnTo>
                    <a:lnTo>
                      <a:pt x="3" y="3"/>
                    </a:lnTo>
                    <a:lnTo>
                      <a:pt x="3" y="3"/>
                    </a:lnTo>
                    <a:lnTo>
                      <a:pt x="3" y="4"/>
                    </a:lnTo>
                    <a:lnTo>
                      <a:pt x="3" y="4"/>
                    </a:lnTo>
                    <a:lnTo>
                      <a:pt x="2" y="3"/>
                    </a:lnTo>
                    <a:lnTo>
                      <a:pt x="2" y="3"/>
                    </a:lnTo>
                    <a:lnTo>
                      <a:pt x="2" y="3"/>
                    </a:lnTo>
                    <a:lnTo>
                      <a:pt x="2" y="3"/>
                    </a:lnTo>
                    <a:lnTo>
                      <a:pt x="2" y="3"/>
                    </a:lnTo>
                    <a:lnTo>
                      <a:pt x="2" y="3"/>
                    </a:lnTo>
                    <a:lnTo>
                      <a:pt x="1" y="3"/>
                    </a:lnTo>
                    <a:lnTo>
                      <a:pt x="1" y="1"/>
                    </a:lnTo>
                    <a:lnTo>
                      <a:pt x="1" y="1"/>
                    </a:lnTo>
                    <a:lnTo>
                      <a:pt x="1" y="1"/>
                    </a:lnTo>
                    <a:lnTo>
                      <a:pt x="1" y="1"/>
                    </a:lnTo>
                    <a:lnTo>
                      <a:pt x="1" y="1"/>
                    </a:lnTo>
                    <a:lnTo>
                      <a:pt x="1" y="1"/>
                    </a:lnTo>
                    <a:lnTo>
                      <a:pt x="0" y="1"/>
                    </a:lnTo>
                    <a:lnTo>
                      <a:pt x="0" y="1"/>
                    </a:lnTo>
                    <a:lnTo>
                      <a:pt x="0" y="1"/>
                    </a:lnTo>
                    <a:lnTo>
                      <a:pt x="0" y="0"/>
                    </a:lnTo>
                    <a:lnTo>
                      <a:pt x="1" y="0"/>
                    </a:lnTo>
                    <a:lnTo>
                      <a:pt x="1" y="0"/>
                    </a:lnTo>
                    <a:lnTo>
                      <a:pt x="1" y="0"/>
                    </a:lnTo>
                    <a:lnTo>
                      <a:pt x="0" y="0"/>
                    </a:lnTo>
                    <a:lnTo>
                      <a:pt x="0" y="0"/>
                    </a:lnTo>
                    <a:lnTo>
                      <a:pt x="0" y="0"/>
                    </a:lnTo>
                    <a:lnTo>
                      <a:pt x="0" y="0"/>
                    </a:lnTo>
                    <a:lnTo>
                      <a:pt x="0" y="0"/>
                    </a:lnTo>
                    <a:lnTo>
                      <a:pt x="0" y="1"/>
                    </a:lnTo>
                    <a:lnTo>
                      <a:pt x="0" y="1"/>
                    </a:lnTo>
                    <a:lnTo>
                      <a:pt x="0" y="3"/>
                    </a:lnTo>
                    <a:lnTo>
                      <a:pt x="0" y="4"/>
                    </a:lnTo>
                    <a:lnTo>
                      <a:pt x="0" y="4"/>
                    </a:lnTo>
                    <a:lnTo>
                      <a:pt x="0" y="4"/>
                    </a:lnTo>
                    <a:lnTo>
                      <a:pt x="0" y="5"/>
                    </a:lnTo>
                    <a:lnTo>
                      <a:pt x="0" y="6"/>
                    </a:lnTo>
                    <a:lnTo>
                      <a:pt x="0" y="6"/>
                    </a:lnTo>
                    <a:lnTo>
                      <a:pt x="0" y="7"/>
                    </a:lnTo>
                    <a:lnTo>
                      <a:pt x="0" y="7"/>
                    </a:lnTo>
                    <a:lnTo>
                      <a:pt x="1" y="7"/>
                    </a:lnTo>
                    <a:lnTo>
                      <a:pt x="1" y="7"/>
                    </a:lnTo>
                    <a:lnTo>
                      <a:pt x="2" y="7"/>
                    </a:lnTo>
                    <a:lnTo>
                      <a:pt x="3" y="6"/>
                    </a:lnTo>
                    <a:lnTo>
                      <a:pt x="3" y="6"/>
                    </a:lnTo>
                    <a:lnTo>
                      <a:pt x="4" y="6"/>
                    </a:lnTo>
                    <a:lnTo>
                      <a:pt x="4" y="6"/>
                    </a:lnTo>
                    <a:lnTo>
                      <a:pt x="4" y="5"/>
                    </a:lnTo>
                    <a:lnTo>
                      <a:pt x="4" y="5"/>
                    </a:lnTo>
                    <a:lnTo>
                      <a:pt x="4" y="5"/>
                    </a:lnTo>
                    <a:lnTo>
                      <a:pt x="4" y="5"/>
                    </a:lnTo>
                    <a:lnTo>
                      <a:pt x="4" y="5"/>
                    </a:lnTo>
                    <a:lnTo>
                      <a:pt x="4" y="5"/>
                    </a:lnTo>
                    <a:lnTo>
                      <a:pt x="4" y="6"/>
                    </a:lnTo>
                    <a:lnTo>
                      <a:pt x="4" y="6"/>
                    </a:lnTo>
                    <a:lnTo>
                      <a:pt x="4" y="6"/>
                    </a:lnTo>
                    <a:lnTo>
                      <a:pt x="4" y="6"/>
                    </a:lnTo>
                    <a:lnTo>
                      <a:pt x="4" y="6"/>
                    </a:lnTo>
                    <a:lnTo>
                      <a:pt x="4" y="6"/>
                    </a:lnTo>
                    <a:lnTo>
                      <a:pt x="4" y="7"/>
                    </a:lnTo>
                    <a:lnTo>
                      <a:pt x="4" y="7"/>
                    </a:lnTo>
                    <a:lnTo>
                      <a:pt x="4" y="7"/>
                    </a:lnTo>
                    <a:lnTo>
                      <a:pt x="3" y="7"/>
                    </a:lnTo>
                    <a:lnTo>
                      <a:pt x="3" y="7"/>
                    </a:lnTo>
                    <a:lnTo>
                      <a:pt x="3" y="7"/>
                    </a:lnTo>
                    <a:lnTo>
                      <a:pt x="3" y="7"/>
                    </a:lnTo>
                    <a:lnTo>
                      <a:pt x="3" y="7"/>
                    </a:lnTo>
                    <a:lnTo>
                      <a:pt x="3" y="8"/>
                    </a:lnTo>
                    <a:lnTo>
                      <a:pt x="3" y="8"/>
                    </a:lnTo>
                    <a:lnTo>
                      <a:pt x="3" y="8"/>
                    </a:lnTo>
                    <a:lnTo>
                      <a:pt x="3" y="8"/>
                    </a:lnTo>
                    <a:lnTo>
                      <a:pt x="3" y="8"/>
                    </a:lnTo>
                    <a:lnTo>
                      <a:pt x="2" y="9"/>
                    </a:lnTo>
                    <a:lnTo>
                      <a:pt x="2" y="9"/>
                    </a:lnTo>
                    <a:lnTo>
                      <a:pt x="2" y="10"/>
                    </a:lnTo>
                    <a:lnTo>
                      <a:pt x="2" y="10"/>
                    </a:lnTo>
                    <a:lnTo>
                      <a:pt x="3" y="10"/>
                    </a:lnTo>
                    <a:lnTo>
                      <a:pt x="3" y="10"/>
                    </a:lnTo>
                    <a:lnTo>
                      <a:pt x="4" y="10"/>
                    </a:lnTo>
                    <a:lnTo>
                      <a:pt x="4" y="10"/>
                    </a:lnTo>
                    <a:lnTo>
                      <a:pt x="4" y="11"/>
                    </a:lnTo>
                    <a:lnTo>
                      <a:pt x="5" y="11"/>
                    </a:lnTo>
                    <a:lnTo>
                      <a:pt x="5" y="11"/>
                    </a:lnTo>
                    <a:lnTo>
                      <a:pt x="5" y="11"/>
                    </a:lnTo>
                    <a:lnTo>
                      <a:pt x="5" y="11"/>
                    </a:lnTo>
                    <a:lnTo>
                      <a:pt x="5" y="11"/>
                    </a:lnTo>
                    <a:lnTo>
                      <a:pt x="7" y="11"/>
                    </a:lnTo>
                    <a:lnTo>
                      <a:pt x="7" y="11"/>
                    </a:lnTo>
                    <a:lnTo>
                      <a:pt x="7" y="11"/>
                    </a:lnTo>
                    <a:lnTo>
                      <a:pt x="7" y="11"/>
                    </a:lnTo>
                    <a:lnTo>
                      <a:pt x="7" y="11"/>
                    </a:lnTo>
                    <a:lnTo>
                      <a:pt x="7" y="9"/>
                    </a:lnTo>
                    <a:lnTo>
                      <a:pt x="7" y="9"/>
                    </a:lnTo>
                    <a:lnTo>
                      <a:pt x="7" y="8"/>
                    </a:lnTo>
                    <a:lnTo>
                      <a:pt x="7" y="8"/>
                    </a:lnTo>
                    <a:lnTo>
                      <a:pt x="7" y="7"/>
                    </a:lnTo>
                    <a:lnTo>
                      <a:pt x="7" y="6"/>
                    </a:lnTo>
                    <a:lnTo>
                      <a:pt x="7" y="6"/>
                    </a:lnTo>
                    <a:lnTo>
                      <a:pt x="7" y="6"/>
                    </a:lnTo>
                    <a:lnTo>
                      <a:pt x="8" y="6"/>
                    </a:lnTo>
                    <a:lnTo>
                      <a:pt x="8" y="5"/>
                    </a:lnTo>
                    <a:lnTo>
                      <a:pt x="8" y="4"/>
                    </a:lnTo>
                    <a:lnTo>
                      <a:pt x="8" y="3"/>
                    </a:lnTo>
                    <a:lnTo>
                      <a:pt x="8" y="3"/>
                    </a:lnTo>
                    <a:lnTo>
                      <a:pt x="8"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5" name="Freeform 4273"/>
              <p:cNvSpPr>
                <a:spLocks/>
              </p:cNvSpPr>
              <p:nvPr/>
            </p:nvSpPr>
            <p:spPr bwMode="auto">
              <a:xfrm>
                <a:off x="19869" y="11642"/>
                <a:ext cx="10" cy="21"/>
              </a:xfrm>
              <a:custGeom>
                <a:avLst/>
                <a:gdLst/>
                <a:ahLst/>
                <a:cxnLst>
                  <a:cxn ang="0">
                    <a:pos x="30" y="30"/>
                  </a:cxn>
                  <a:cxn ang="0">
                    <a:pos x="29" y="32"/>
                  </a:cxn>
                  <a:cxn ang="0">
                    <a:pos x="28" y="33"/>
                  </a:cxn>
                  <a:cxn ang="0">
                    <a:pos x="26" y="36"/>
                  </a:cxn>
                  <a:cxn ang="0">
                    <a:pos x="24" y="38"/>
                  </a:cxn>
                  <a:cxn ang="0">
                    <a:pos x="22" y="39"/>
                  </a:cxn>
                  <a:cxn ang="0">
                    <a:pos x="19" y="41"/>
                  </a:cxn>
                  <a:cxn ang="0">
                    <a:pos x="17" y="42"/>
                  </a:cxn>
                  <a:cxn ang="0">
                    <a:pos x="15" y="43"/>
                  </a:cxn>
                  <a:cxn ang="0">
                    <a:pos x="11" y="43"/>
                  </a:cxn>
                  <a:cxn ang="0">
                    <a:pos x="9" y="41"/>
                  </a:cxn>
                  <a:cxn ang="0">
                    <a:pos x="8" y="40"/>
                  </a:cxn>
                  <a:cxn ang="0">
                    <a:pos x="7" y="38"/>
                  </a:cxn>
                  <a:cxn ang="0">
                    <a:pos x="7" y="37"/>
                  </a:cxn>
                  <a:cxn ang="0">
                    <a:pos x="8" y="35"/>
                  </a:cxn>
                  <a:cxn ang="0">
                    <a:pos x="8" y="34"/>
                  </a:cxn>
                  <a:cxn ang="0">
                    <a:pos x="8" y="32"/>
                  </a:cxn>
                  <a:cxn ang="0">
                    <a:pos x="9" y="30"/>
                  </a:cxn>
                  <a:cxn ang="0">
                    <a:pos x="9" y="29"/>
                  </a:cxn>
                  <a:cxn ang="0">
                    <a:pos x="9" y="26"/>
                  </a:cxn>
                  <a:cxn ang="0">
                    <a:pos x="9" y="25"/>
                  </a:cxn>
                  <a:cxn ang="0">
                    <a:pos x="10" y="25"/>
                  </a:cxn>
                  <a:cxn ang="0">
                    <a:pos x="9" y="24"/>
                  </a:cxn>
                  <a:cxn ang="0">
                    <a:pos x="10" y="24"/>
                  </a:cxn>
                  <a:cxn ang="0">
                    <a:pos x="10" y="24"/>
                  </a:cxn>
                  <a:cxn ang="0">
                    <a:pos x="10" y="24"/>
                  </a:cxn>
                  <a:cxn ang="0">
                    <a:pos x="10" y="23"/>
                  </a:cxn>
                  <a:cxn ang="0">
                    <a:pos x="10" y="23"/>
                  </a:cxn>
                  <a:cxn ang="0">
                    <a:pos x="10" y="22"/>
                  </a:cxn>
                  <a:cxn ang="0">
                    <a:pos x="10" y="20"/>
                  </a:cxn>
                  <a:cxn ang="0">
                    <a:pos x="9" y="18"/>
                  </a:cxn>
                  <a:cxn ang="0">
                    <a:pos x="8" y="16"/>
                  </a:cxn>
                  <a:cxn ang="0">
                    <a:pos x="6" y="12"/>
                  </a:cxn>
                  <a:cxn ang="0">
                    <a:pos x="3" y="7"/>
                  </a:cxn>
                  <a:cxn ang="0">
                    <a:pos x="1" y="4"/>
                  </a:cxn>
                  <a:cxn ang="0">
                    <a:pos x="0" y="4"/>
                  </a:cxn>
                  <a:cxn ang="0">
                    <a:pos x="1" y="3"/>
                  </a:cxn>
                  <a:cxn ang="0">
                    <a:pos x="1" y="2"/>
                  </a:cxn>
                  <a:cxn ang="0">
                    <a:pos x="1" y="3"/>
                  </a:cxn>
                  <a:cxn ang="0">
                    <a:pos x="1" y="2"/>
                  </a:cxn>
                  <a:cxn ang="0">
                    <a:pos x="0" y="1"/>
                  </a:cxn>
                  <a:cxn ang="0">
                    <a:pos x="0" y="1"/>
                  </a:cxn>
                  <a:cxn ang="0">
                    <a:pos x="1" y="1"/>
                  </a:cxn>
                  <a:cxn ang="0">
                    <a:pos x="1" y="2"/>
                  </a:cxn>
                  <a:cxn ang="0">
                    <a:pos x="1" y="2"/>
                  </a:cxn>
                  <a:cxn ang="0">
                    <a:pos x="1" y="1"/>
                  </a:cxn>
                  <a:cxn ang="0">
                    <a:pos x="1" y="1"/>
                  </a:cxn>
                  <a:cxn ang="0">
                    <a:pos x="0" y="1"/>
                  </a:cxn>
                  <a:cxn ang="0">
                    <a:pos x="0" y="1"/>
                  </a:cxn>
                  <a:cxn ang="0">
                    <a:pos x="0" y="1"/>
                  </a:cxn>
                  <a:cxn ang="0">
                    <a:pos x="0" y="1"/>
                  </a:cxn>
                  <a:cxn ang="0">
                    <a:pos x="0" y="0"/>
                  </a:cxn>
                  <a:cxn ang="0">
                    <a:pos x="0" y="0"/>
                  </a:cxn>
                </a:cxnLst>
                <a:rect l="0" t="0" r="r" b="b"/>
                <a:pathLst>
                  <a:path w="30" h="43">
                    <a:moveTo>
                      <a:pt x="30" y="29"/>
                    </a:moveTo>
                    <a:lnTo>
                      <a:pt x="30" y="30"/>
                    </a:lnTo>
                    <a:lnTo>
                      <a:pt x="30" y="30"/>
                    </a:lnTo>
                    <a:lnTo>
                      <a:pt x="29" y="32"/>
                    </a:lnTo>
                    <a:lnTo>
                      <a:pt x="28" y="33"/>
                    </a:lnTo>
                    <a:lnTo>
                      <a:pt x="28" y="33"/>
                    </a:lnTo>
                    <a:lnTo>
                      <a:pt x="26" y="35"/>
                    </a:lnTo>
                    <a:lnTo>
                      <a:pt x="26" y="36"/>
                    </a:lnTo>
                    <a:lnTo>
                      <a:pt x="24" y="37"/>
                    </a:lnTo>
                    <a:lnTo>
                      <a:pt x="24" y="38"/>
                    </a:lnTo>
                    <a:lnTo>
                      <a:pt x="22" y="39"/>
                    </a:lnTo>
                    <a:lnTo>
                      <a:pt x="22" y="39"/>
                    </a:lnTo>
                    <a:lnTo>
                      <a:pt x="21" y="40"/>
                    </a:lnTo>
                    <a:lnTo>
                      <a:pt x="19" y="41"/>
                    </a:lnTo>
                    <a:lnTo>
                      <a:pt x="18" y="42"/>
                    </a:lnTo>
                    <a:lnTo>
                      <a:pt x="17" y="42"/>
                    </a:lnTo>
                    <a:lnTo>
                      <a:pt x="16" y="43"/>
                    </a:lnTo>
                    <a:lnTo>
                      <a:pt x="15" y="43"/>
                    </a:lnTo>
                    <a:lnTo>
                      <a:pt x="14" y="43"/>
                    </a:lnTo>
                    <a:lnTo>
                      <a:pt x="11" y="43"/>
                    </a:lnTo>
                    <a:lnTo>
                      <a:pt x="10" y="42"/>
                    </a:lnTo>
                    <a:lnTo>
                      <a:pt x="9" y="41"/>
                    </a:lnTo>
                    <a:lnTo>
                      <a:pt x="8" y="40"/>
                    </a:lnTo>
                    <a:lnTo>
                      <a:pt x="8" y="40"/>
                    </a:lnTo>
                    <a:lnTo>
                      <a:pt x="7" y="39"/>
                    </a:lnTo>
                    <a:lnTo>
                      <a:pt x="7" y="38"/>
                    </a:lnTo>
                    <a:lnTo>
                      <a:pt x="7" y="37"/>
                    </a:lnTo>
                    <a:lnTo>
                      <a:pt x="7" y="37"/>
                    </a:lnTo>
                    <a:lnTo>
                      <a:pt x="7" y="36"/>
                    </a:lnTo>
                    <a:lnTo>
                      <a:pt x="8" y="35"/>
                    </a:lnTo>
                    <a:lnTo>
                      <a:pt x="8" y="35"/>
                    </a:lnTo>
                    <a:lnTo>
                      <a:pt x="8" y="34"/>
                    </a:lnTo>
                    <a:lnTo>
                      <a:pt x="8" y="33"/>
                    </a:lnTo>
                    <a:lnTo>
                      <a:pt x="8" y="32"/>
                    </a:lnTo>
                    <a:lnTo>
                      <a:pt x="8" y="30"/>
                    </a:lnTo>
                    <a:lnTo>
                      <a:pt x="9" y="30"/>
                    </a:lnTo>
                    <a:lnTo>
                      <a:pt x="9" y="29"/>
                    </a:lnTo>
                    <a:lnTo>
                      <a:pt x="9" y="29"/>
                    </a:lnTo>
                    <a:lnTo>
                      <a:pt x="9" y="27"/>
                    </a:lnTo>
                    <a:lnTo>
                      <a:pt x="9" y="26"/>
                    </a:lnTo>
                    <a:lnTo>
                      <a:pt x="9" y="25"/>
                    </a:lnTo>
                    <a:lnTo>
                      <a:pt x="9" y="25"/>
                    </a:lnTo>
                    <a:lnTo>
                      <a:pt x="9" y="25"/>
                    </a:lnTo>
                    <a:lnTo>
                      <a:pt x="10" y="25"/>
                    </a:lnTo>
                    <a:lnTo>
                      <a:pt x="10" y="25"/>
                    </a:lnTo>
                    <a:lnTo>
                      <a:pt x="9" y="24"/>
                    </a:lnTo>
                    <a:lnTo>
                      <a:pt x="10" y="24"/>
                    </a:lnTo>
                    <a:lnTo>
                      <a:pt x="10" y="24"/>
                    </a:lnTo>
                    <a:lnTo>
                      <a:pt x="10" y="24"/>
                    </a:lnTo>
                    <a:lnTo>
                      <a:pt x="10" y="24"/>
                    </a:lnTo>
                    <a:lnTo>
                      <a:pt x="10" y="24"/>
                    </a:lnTo>
                    <a:lnTo>
                      <a:pt x="10" y="24"/>
                    </a:lnTo>
                    <a:lnTo>
                      <a:pt x="10" y="23"/>
                    </a:lnTo>
                    <a:lnTo>
                      <a:pt x="10" y="23"/>
                    </a:lnTo>
                    <a:lnTo>
                      <a:pt x="10" y="23"/>
                    </a:lnTo>
                    <a:lnTo>
                      <a:pt x="10" y="23"/>
                    </a:lnTo>
                    <a:lnTo>
                      <a:pt x="10" y="23"/>
                    </a:lnTo>
                    <a:lnTo>
                      <a:pt x="10" y="22"/>
                    </a:lnTo>
                    <a:lnTo>
                      <a:pt x="10" y="21"/>
                    </a:lnTo>
                    <a:lnTo>
                      <a:pt x="10" y="20"/>
                    </a:lnTo>
                    <a:lnTo>
                      <a:pt x="10" y="20"/>
                    </a:lnTo>
                    <a:lnTo>
                      <a:pt x="9" y="18"/>
                    </a:lnTo>
                    <a:lnTo>
                      <a:pt x="9" y="17"/>
                    </a:lnTo>
                    <a:lnTo>
                      <a:pt x="8" y="16"/>
                    </a:lnTo>
                    <a:lnTo>
                      <a:pt x="7" y="13"/>
                    </a:lnTo>
                    <a:lnTo>
                      <a:pt x="6" y="12"/>
                    </a:lnTo>
                    <a:lnTo>
                      <a:pt x="5" y="9"/>
                    </a:lnTo>
                    <a:lnTo>
                      <a:pt x="3" y="7"/>
                    </a:lnTo>
                    <a:lnTo>
                      <a:pt x="2" y="5"/>
                    </a:lnTo>
                    <a:lnTo>
                      <a:pt x="1" y="4"/>
                    </a:lnTo>
                    <a:lnTo>
                      <a:pt x="0" y="4"/>
                    </a:lnTo>
                    <a:lnTo>
                      <a:pt x="0" y="4"/>
                    </a:lnTo>
                    <a:lnTo>
                      <a:pt x="0" y="4"/>
                    </a:lnTo>
                    <a:lnTo>
                      <a:pt x="1" y="3"/>
                    </a:lnTo>
                    <a:lnTo>
                      <a:pt x="2" y="3"/>
                    </a:lnTo>
                    <a:lnTo>
                      <a:pt x="1" y="2"/>
                    </a:lnTo>
                    <a:lnTo>
                      <a:pt x="1" y="2"/>
                    </a:lnTo>
                    <a:lnTo>
                      <a:pt x="1" y="3"/>
                    </a:lnTo>
                    <a:lnTo>
                      <a:pt x="1" y="2"/>
                    </a:lnTo>
                    <a:lnTo>
                      <a:pt x="1" y="2"/>
                    </a:lnTo>
                    <a:lnTo>
                      <a:pt x="1" y="2"/>
                    </a:lnTo>
                    <a:lnTo>
                      <a:pt x="0" y="1"/>
                    </a:lnTo>
                    <a:lnTo>
                      <a:pt x="0" y="1"/>
                    </a:lnTo>
                    <a:lnTo>
                      <a:pt x="0" y="1"/>
                    </a:lnTo>
                    <a:lnTo>
                      <a:pt x="1" y="1"/>
                    </a:lnTo>
                    <a:lnTo>
                      <a:pt x="1" y="1"/>
                    </a:lnTo>
                    <a:lnTo>
                      <a:pt x="1" y="1"/>
                    </a:lnTo>
                    <a:lnTo>
                      <a:pt x="1" y="2"/>
                    </a:lnTo>
                    <a:lnTo>
                      <a:pt x="1" y="2"/>
                    </a:lnTo>
                    <a:lnTo>
                      <a:pt x="1" y="2"/>
                    </a:lnTo>
                    <a:lnTo>
                      <a:pt x="1" y="2"/>
                    </a:lnTo>
                    <a:lnTo>
                      <a:pt x="1" y="1"/>
                    </a:lnTo>
                    <a:lnTo>
                      <a:pt x="1" y="1"/>
                    </a:lnTo>
                    <a:lnTo>
                      <a:pt x="1" y="1"/>
                    </a:lnTo>
                    <a:lnTo>
                      <a:pt x="0" y="1"/>
                    </a:lnTo>
                    <a:lnTo>
                      <a:pt x="0" y="1"/>
                    </a:lnTo>
                    <a:lnTo>
                      <a:pt x="0" y="1"/>
                    </a:lnTo>
                    <a:lnTo>
                      <a:pt x="0" y="1"/>
                    </a:lnTo>
                    <a:lnTo>
                      <a:pt x="0" y="1"/>
                    </a:lnTo>
                    <a:lnTo>
                      <a:pt x="0" y="1"/>
                    </a:lnTo>
                    <a:lnTo>
                      <a:pt x="0" y="1"/>
                    </a:lnTo>
                    <a:lnTo>
                      <a:pt x="0" y="1"/>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6" name="Freeform 4274"/>
              <p:cNvSpPr>
                <a:spLocks/>
              </p:cNvSpPr>
              <p:nvPr/>
            </p:nvSpPr>
            <p:spPr bwMode="auto">
              <a:xfrm>
                <a:off x="19791" y="11674"/>
                <a:ext cx="1" cy="1"/>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7" name="Line 4275"/>
              <p:cNvSpPr>
                <a:spLocks noChangeShapeType="1"/>
              </p:cNvSpPr>
              <p:nvPr/>
            </p:nvSpPr>
            <p:spPr bwMode="auto">
              <a:xfrm>
                <a:off x="19791" y="1167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8" name="Line 4276"/>
              <p:cNvSpPr>
                <a:spLocks noChangeShapeType="1"/>
              </p:cNvSpPr>
              <p:nvPr/>
            </p:nvSpPr>
            <p:spPr bwMode="auto">
              <a:xfrm>
                <a:off x="19791" y="1167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09" name="Freeform 4277"/>
              <p:cNvSpPr>
                <a:spLocks/>
              </p:cNvSpPr>
              <p:nvPr/>
            </p:nvSpPr>
            <p:spPr bwMode="auto">
              <a:xfrm>
                <a:off x="19767" y="11677"/>
                <a:ext cx="1" cy="1"/>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0" name="Freeform 4278"/>
              <p:cNvSpPr>
                <a:spLocks/>
              </p:cNvSpPr>
              <p:nvPr/>
            </p:nvSpPr>
            <p:spPr bwMode="auto">
              <a:xfrm>
                <a:off x="19799" y="11627"/>
                <a:ext cx="18" cy="46"/>
              </a:xfrm>
              <a:custGeom>
                <a:avLst/>
                <a:gdLst/>
                <a:ahLst/>
                <a:cxnLst>
                  <a:cxn ang="0">
                    <a:pos x="0" y="90"/>
                  </a:cxn>
                  <a:cxn ang="0">
                    <a:pos x="0" y="87"/>
                  </a:cxn>
                  <a:cxn ang="0">
                    <a:pos x="0" y="87"/>
                  </a:cxn>
                  <a:cxn ang="0">
                    <a:pos x="2" y="86"/>
                  </a:cxn>
                  <a:cxn ang="0">
                    <a:pos x="2" y="85"/>
                  </a:cxn>
                  <a:cxn ang="0">
                    <a:pos x="3" y="81"/>
                  </a:cxn>
                  <a:cxn ang="0">
                    <a:pos x="5" y="77"/>
                  </a:cxn>
                  <a:cxn ang="0">
                    <a:pos x="5" y="76"/>
                  </a:cxn>
                  <a:cxn ang="0">
                    <a:pos x="7" y="77"/>
                  </a:cxn>
                  <a:cxn ang="0">
                    <a:pos x="11" y="74"/>
                  </a:cxn>
                  <a:cxn ang="0">
                    <a:pos x="12" y="73"/>
                  </a:cxn>
                  <a:cxn ang="0">
                    <a:pos x="12" y="70"/>
                  </a:cxn>
                  <a:cxn ang="0">
                    <a:pos x="14" y="70"/>
                  </a:cxn>
                  <a:cxn ang="0">
                    <a:pos x="17" y="71"/>
                  </a:cxn>
                  <a:cxn ang="0">
                    <a:pos x="17" y="70"/>
                  </a:cxn>
                  <a:cxn ang="0">
                    <a:pos x="19" y="68"/>
                  </a:cxn>
                  <a:cxn ang="0">
                    <a:pos x="22" y="66"/>
                  </a:cxn>
                  <a:cxn ang="0">
                    <a:pos x="25" y="60"/>
                  </a:cxn>
                  <a:cxn ang="0">
                    <a:pos x="28" y="57"/>
                  </a:cxn>
                  <a:cxn ang="0">
                    <a:pos x="30" y="53"/>
                  </a:cxn>
                  <a:cxn ang="0">
                    <a:pos x="30" y="51"/>
                  </a:cxn>
                  <a:cxn ang="0">
                    <a:pos x="30" y="48"/>
                  </a:cxn>
                  <a:cxn ang="0">
                    <a:pos x="30" y="46"/>
                  </a:cxn>
                  <a:cxn ang="0">
                    <a:pos x="30" y="44"/>
                  </a:cxn>
                  <a:cxn ang="0">
                    <a:pos x="31" y="42"/>
                  </a:cxn>
                  <a:cxn ang="0">
                    <a:pos x="33" y="41"/>
                  </a:cxn>
                  <a:cxn ang="0">
                    <a:pos x="35" y="40"/>
                  </a:cxn>
                  <a:cxn ang="0">
                    <a:pos x="35" y="42"/>
                  </a:cxn>
                  <a:cxn ang="0">
                    <a:pos x="36" y="41"/>
                  </a:cxn>
                  <a:cxn ang="0">
                    <a:pos x="40" y="35"/>
                  </a:cxn>
                  <a:cxn ang="0">
                    <a:pos x="42" y="34"/>
                  </a:cxn>
                  <a:cxn ang="0">
                    <a:pos x="43" y="32"/>
                  </a:cxn>
                  <a:cxn ang="0">
                    <a:pos x="44" y="29"/>
                  </a:cxn>
                  <a:cxn ang="0">
                    <a:pos x="46" y="26"/>
                  </a:cxn>
                  <a:cxn ang="0">
                    <a:pos x="47" y="22"/>
                  </a:cxn>
                  <a:cxn ang="0">
                    <a:pos x="46" y="21"/>
                  </a:cxn>
                  <a:cxn ang="0">
                    <a:pos x="49" y="20"/>
                  </a:cxn>
                  <a:cxn ang="0">
                    <a:pos x="49" y="21"/>
                  </a:cxn>
                  <a:cxn ang="0">
                    <a:pos x="50" y="21"/>
                  </a:cxn>
                  <a:cxn ang="0">
                    <a:pos x="50" y="19"/>
                  </a:cxn>
                  <a:cxn ang="0">
                    <a:pos x="51" y="16"/>
                  </a:cxn>
                  <a:cxn ang="0">
                    <a:pos x="52" y="14"/>
                  </a:cxn>
                  <a:cxn ang="0">
                    <a:pos x="52" y="13"/>
                  </a:cxn>
                  <a:cxn ang="0">
                    <a:pos x="52" y="10"/>
                  </a:cxn>
                  <a:cxn ang="0">
                    <a:pos x="52" y="6"/>
                  </a:cxn>
                  <a:cxn ang="0">
                    <a:pos x="52" y="5"/>
                  </a:cxn>
                  <a:cxn ang="0">
                    <a:pos x="51" y="6"/>
                  </a:cxn>
                  <a:cxn ang="0">
                    <a:pos x="52" y="5"/>
                  </a:cxn>
                  <a:cxn ang="0">
                    <a:pos x="52" y="5"/>
                  </a:cxn>
                  <a:cxn ang="0">
                    <a:pos x="52" y="3"/>
                  </a:cxn>
                  <a:cxn ang="0">
                    <a:pos x="53" y="5"/>
                  </a:cxn>
                  <a:cxn ang="0">
                    <a:pos x="53" y="4"/>
                  </a:cxn>
                  <a:cxn ang="0">
                    <a:pos x="53" y="2"/>
                  </a:cxn>
                  <a:cxn ang="0">
                    <a:pos x="54" y="0"/>
                  </a:cxn>
                </a:cxnLst>
                <a:rect l="0" t="0" r="r" b="b"/>
                <a:pathLst>
                  <a:path w="55" h="92">
                    <a:moveTo>
                      <a:pt x="0" y="92"/>
                    </a:moveTo>
                    <a:lnTo>
                      <a:pt x="0" y="92"/>
                    </a:lnTo>
                    <a:lnTo>
                      <a:pt x="0" y="91"/>
                    </a:lnTo>
                    <a:lnTo>
                      <a:pt x="0" y="91"/>
                    </a:lnTo>
                    <a:lnTo>
                      <a:pt x="0" y="90"/>
                    </a:lnTo>
                    <a:lnTo>
                      <a:pt x="0" y="89"/>
                    </a:lnTo>
                    <a:lnTo>
                      <a:pt x="0" y="88"/>
                    </a:lnTo>
                    <a:lnTo>
                      <a:pt x="0" y="88"/>
                    </a:lnTo>
                    <a:lnTo>
                      <a:pt x="0" y="88"/>
                    </a:lnTo>
                    <a:lnTo>
                      <a:pt x="0" y="87"/>
                    </a:lnTo>
                    <a:lnTo>
                      <a:pt x="0" y="87"/>
                    </a:lnTo>
                    <a:lnTo>
                      <a:pt x="0" y="87"/>
                    </a:lnTo>
                    <a:lnTo>
                      <a:pt x="0" y="87"/>
                    </a:lnTo>
                    <a:lnTo>
                      <a:pt x="0" y="87"/>
                    </a:lnTo>
                    <a:lnTo>
                      <a:pt x="0" y="87"/>
                    </a:lnTo>
                    <a:lnTo>
                      <a:pt x="0" y="87"/>
                    </a:lnTo>
                    <a:lnTo>
                      <a:pt x="2" y="87"/>
                    </a:lnTo>
                    <a:lnTo>
                      <a:pt x="2" y="87"/>
                    </a:lnTo>
                    <a:lnTo>
                      <a:pt x="2" y="86"/>
                    </a:lnTo>
                    <a:lnTo>
                      <a:pt x="2" y="86"/>
                    </a:lnTo>
                    <a:lnTo>
                      <a:pt x="2" y="86"/>
                    </a:lnTo>
                    <a:lnTo>
                      <a:pt x="2" y="85"/>
                    </a:lnTo>
                    <a:lnTo>
                      <a:pt x="2" y="85"/>
                    </a:lnTo>
                    <a:lnTo>
                      <a:pt x="2" y="85"/>
                    </a:lnTo>
                    <a:lnTo>
                      <a:pt x="2" y="85"/>
                    </a:lnTo>
                    <a:lnTo>
                      <a:pt x="2" y="84"/>
                    </a:lnTo>
                    <a:lnTo>
                      <a:pt x="3" y="84"/>
                    </a:lnTo>
                    <a:lnTo>
                      <a:pt x="3" y="84"/>
                    </a:lnTo>
                    <a:lnTo>
                      <a:pt x="3" y="82"/>
                    </a:lnTo>
                    <a:lnTo>
                      <a:pt x="3" y="81"/>
                    </a:lnTo>
                    <a:lnTo>
                      <a:pt x="4" y="80"/>
                    </a:lnTo>
                    <a:lnTo>
                      <a:pt x="4" y="79"/>
                    </a:lnTo>
                    <a:lnTo>
                      <a:pt x="5" y="78"/>
                    </a:lnTo>
                    <a:lnTo>
                      <a:pt x="5" y="78"/>
                    </a:lnTo>
                    <a:lnTo>
                      <a:pt x="5" y="77"/>
                    </a:lnTo>
                    <a:lnTo>
                      <a:pt x="5" y="77"/>
                    </a:lnTo>
                    <a:lnTo>
                      <a:pt x="5" y="76"/>
                    </a:lnTo>
                    <a:lnTo>
                      <a:pt x="5" y="76"/>
                    </a:lnTo>
                    <a:lnTo>
                      <a:pt x="5" y="76"/>
                    </a:lnTo>
                    <a:lnTo>
                      <a:pt x="5" y="76"/>
                    </a:lnTo>
                    <a:lnTo>
                      <a:pt x="6" y="77"/>
                    </a:lnTo>
                    <a:lnTo>
                      <a:pt x="6" y="77"/>
                    </a:lnTo>
                    <a:lnTo>
                      <a:pt x="6" y="77"/>
                    </a:lnTo>
                    <a:lnTo>
                      <a:pt x="7" y="77"/>
                    </a:lnTo>
                    <a:lnTo>
                      <a:pt x="7" y="77"/>
                    </a:lnTo>
                    <a:lnTo>
                      <a:pt x="8" y="77"/>
                    </a:lnTo>
                    <a:lnTo>
                      <a:pt x="8" y="76"/>
                    </a:lnTo>
                    <a:lnTo>
                      <a:pt x="9" y="76"/>
                    </a:lnTo>
                    <a:lnTo>
                      <a:pt x="9" y="76"/>
                    </a:lnTo>
                    <a:lnTo>
                      <a:pt x="11" y="74"/>
                    </a:lnTo>
                    <a:lnTo>
                      <a:pt x="11" y="74"/>
                    </a:lnTo>
                    <a:lnTo>
                      <a:pt x="11" y="73"/>
                    </a:lnTo>
                    <a:lnTo>
                      <a:pt x="11" y="73"/>
                    </a:lnTo>
                    <a:lnTo>
                      <a:pt x="12" y="73"/>
                    </a:lnTo>
                    <a:lnTo>
                      <a:pt x="12" y="73"/>
                    </a:lnTo>
                    <a:lnTo>
                      <a:pt x="12" y="72"/>
                    </a:lnTo>
                    <a:lnTo>
                      <a:pt x="12" y="72"/>
                    </a:lnTo>
                    <a:lnTo>
                      <a:pt x="12" y="71"/>
                    </a:lnTo>
                    <a:lnTo>
                      <a:pt x="12" y="70"/>
                    </a:lnTo>
                    <a:lnTo>
                      <a:pt x="12" y="70"/>
                    </a:lnTo>
                    <a:lnTo>
                      <a:pt x="13" y="70"/>
                    </a:lnTo>
                    <a:lnTo>
                      <a:pt x="13" y="70"/>
                    </a:lnTo>
                    <a:lnTo>
                      <a:pt x="13" y="70"/>
                    </a:lnTo>
                    <a:lnTo>
                      <a:pt x="13" y="70"/>
                    </a:lnTo>
                    <a:lnTo>
                      <a:pt x="14" y="70"/>
                    </a:lnTo>
                    <a:lnTo>
                      <a:pt x="14" y="70"/>
                    </a:lnTo>
                    <a:lnTo>
                      <a:pt x="15" y="70"/>
                    </a:lnTo>
                    <a:lnTo>
                      <a:pt x="16" y="71"/>
                    </a:lnTo>
                    <a:lnTo>
                      <a:pt x="16" y="71"/>
                    </a:lnTo>
                    <a:lnTo>
                      <a:pt x="17" y="71"/>
                    </a:lnTo>
                    <a:lnTo>
                      <a:pt x="17" y="71"/>
                    </a:lnTo>
                    <a:lnTo>
                      <a:pt x="17" y="72"/>
                    </a:lnTo>
                    <a:lnTo>
                      <a:pt x="17" y="72"/>
                    </a:lnTo>
                    <a:lnTo>
                      <a:pt x="17" y="71"/>
                    </a:lnTo>
                    <a:lnTo>
                      <a:pt x="17" y="70"/>
                    </a:lnTo>
                    <a:lnTo>
                      <a:pt x="17" y="70"/>
                    </a:lnTo>
                    <a:lnTo>
                      <a:pt x="18" y="70"/>
                    </a:lnTo>
                    <a:lnTo>
                      <a:pt x="18" y="69"/>
                    </a:lnTo>
                    <a:lnTo>
                      <a:pt x="19" y="69"/>
                    </a:lnTo>
                    <a:lnTo>
                      <a:pt x="19" y="68"/>
                    </a:lnTo>
                    <a:lnTo>
                      <a:pt x="21" y="67"/>
                    </a:lnTo>
                    <a:lnTo>
                      <a:pt x="22" y="67"/>
                    </a:lnTo>
                    <a:lnTo>
                      <a:pt x="22" y="66"/>
                    </a:lnTo>
                    <a:lnTo>
                      <a:pt x="22" y="66"/>
                    </a:lnTo>
                    <a:lnTo>
                      <a:pt x="22" y="66"/>
                    </a:lnTo>
                    <a:lnTo>
                      <a:pt x="23" y="65"/>
                    </a:lnTo>
                    <a:lnTo>
                      <a:pt x="23" y="64"/>
                    </a:lnTo>
                    <a:lnTo>
                      <a:pt x="24" y="63"/>
                    </a:lnTo>
                    <a:lnTo>
                      <a:pt x="25" y="62"/>
                    </a:lnTo>
                    <a:lnTo>
                      <a:pt x="25" y="60"/>
                    </a:lnTo>
                    <a:lnTo>
                      <a:pt x="26" y="58"/>
                    </a:lnTo>
                    <a:lnTo>
                      <a:pt x="27" y="58"/>
                    </a:lnTo>
                    <a:lnTo>
                      <a:pt x="27" y="58"/>
                    </a:lnTo>
                    <a:lnTo>
                      <a:pt x="27" y="57"/>
                    </a:lnTo>
                    <a:lnTo>
                      <a:pt x="28" y="57"/>
                    </a:lnTo>
                    <a:lnTo>
                      <a:pt x="28" y="56"/>
                    </a:lnTo>
                    <a:lnTo>
                      <a:pt x="28" y="55"/>
                    </a:lnTo>
                    <a:lnTo>
                      <a:pt x="30" y="54"/>
                    </a:lnTo>
                    <a:lnTo>
                      <a:pt x="30" y="53"/>
                    </a:lnTo>
                    <a:lnTo>
                      <a:pt x="30" y="53"/>
                    </a:lnTo>
                    <a:lnTo>
                      <a:pt x="30" y="53"/>
                    </a:lnTo>
                    <a:lnTo>
                      <a:pt x="30" y="53"/>
                    </a:lnTo>
                    <a:lnTo>
                      <a:pt x="30" y="52"/>
                    </a:lnTo>
                    <a:lnTo>
                      <a:pt x="30" y="51"/>
                    </a:lnTo>
                    <a:lnTo>
                      <a:pt x="30" y="51"/>
                    </a:lnTo>
                    <a:lnTo>
                      <a:pt x="30" y="50"/>
                    </a:lnTo>
                    <a:lnTo>
                      <a:pt x="30" y="50"/>
                    </a:lnTo>
                    <a:lnTo>
                      <a:pt x="30" y="49"/>
                    </a:lnTo>
                    <a:lnTo>
                      <a:pt x="30" y="48"/>
                    </a:lnTo>
                    <a:lnTo>
                      <a:pt x="30" y="48"/>
                    </a:lnTo>
                    <a:lnTo>
                      <a:pt x="30" y="47"/>
                    </a:lnTo>
                    <a:lnTo>
                      <a:pt x="30" y="47"/>
                    </a:lnTo>
                    <a:lnTo>
                      <a:pt x="30" y="47"/>
                    </a:lnTo>
                    <a:lnTo>
                      <a:pt x="30" y="46"/>
                    </a:lnTo>
                    <a:lnTo>
                      <a:pt x="30" y="46"/>
                    </a:lnTo>
                    <a:lnTo>
                      <a:pt x="30" y="45"/>
                    </a:lnTo>
                    <a:lnTo>
                      <a:pt x="30" y="45"/>
                    </a:lnTo>
                    <a:lnTo>
                      <a:pt x="30" y="45"/>
                    </a:lnTo>
                    <a:lnTo>
                      <a:pt x="30" y="44"/>
                    </a:lnTo>
                    <a:lnTo>
                      <a:pt x="30" y="44"/>
                    </a:lnTo>
                    <a:lnTo>
                      <a:pt x="30" y="43"/>
                    </a:lnTo>
                    <a:lnTo>
                      <a:pt x="30" y="43"/>
                    </a:lnTo>
                    <a:lnTo>
                      <a:pt x="31" y="43"/>
                    </a:lnTo>
                    <a:lnTo>
                      <a:pt x="31" y="42"/>
                    </a:lnTo>
                    <a:lnTo>
                      <a:pt x="31" y="42"/>
                    </a:lnTo>
                    <a:lnTo>
                      <a:pt x="31" y="42"/>
                    </a:lnTo>
                    <a:lnTo>
                      <a:pt x="32" y="42"/>
                    </a:lnTo>
                    <a:lnTo>
                      <a:pt x="32" y="42"/>
                    </a:lnTo>
                    <a:lnTo>
                      <a:pt x="33" y="41"/>
                    </a:lnTo>
                    <a:lnTo>
                      <a:pt x="33" y="41"/>
                    </a:lnTo>
                    <a:lnTo>
                      <a:pt x="33" y="41"/>
                    </a:lnTo>
                    <a:lnTo>
                      <a:pt x="33" y="40"/>
                    </a:lnTo>
                    <a:lnTo>
                      <a:pt x="34" y="40"/>
                    </a:lnTo>
                    <a:lnTo>
                      <a:pt x="35" y="40"/>
                    </a:lnTo>
                    <a:lnTo>
                      <a:pt x="35" y="40"/>
                    </a:lnTo>
                    <a:lnTo>
                      <a:pt x="35" y="40"/>
                    </a:lnTo>
                    <a:lnTo>
                      <a:pt x="35" y="40"/>
                    </a:lnTo>
                    <a:lnTo>
                      <a:pt x="35" y="40"/>
                    </a:lnTo>
                    <a:lnTo>
                      <a:pt x="35" y="41"/>
                    </a:lnTo>
                    <a:lnTo>
                      <a:pt x="35" y="42"/>
                    </a:lnTo>
                    <a:lnTo>
                      <a:pt x="35" y="43"/>
                    </a:lnTo>
                    <a:lnTo>
                      <a:pt x="36" y="43"/>
                    </a:lnTo>
                    <a:lnTo>
                      <a:pt x="36" y="42"/>
                    </a:lnTo>
                    <a:lnTo>
                      <a:pt x="36" y="42"/>
                    </a:lnTo>
                    <a:lnTo>
                      <a:pt x="36" y="41"/>
                    </a:lnTo>
                    <a:lnTo>
                      <a:pt x="37" y="39"/>
                    </a:lnTo>
                    <a:lnTo>
                      <a:pt x="39" y="38"/>
                    </a:lnTo>
                    <a:lnTo>
                      <a:pt x="39" y="37"/>
                    </a:lnTo>
                    <a:lnTo>
                      <a:pt x="40" y="35"/>
                    </a:lnTo>
                    <a:lnTo>
                      <a:pt x="40" y="35"/>
                    </a:lnTo>
                    <a:lnTo>
                      <a:pt x="40" y="34"/>
                    </a:lnTo>
                    <a:lnTo>
                      <a:pt x="41" y="34"/>
                    </a:lnTo>
                    <a:lnTo>
                      <a:pt x="41" y="34"/>
                    </a:lnTo>
                    <a:lnTo>
                      <a:pt x="41" y="34"/>
                    </a:lnTo>
                    <a:lnTo>
                      <a:pt x="42" y="34"/>
                    </a:lnTo>
                    <a:lnTo>
                      <a:pt x="42" y="33"/>
                    </a:lnTo>
                    <a:lnTo>
                      <a:pt x="42" y="33"/>
                    </a:lnTo>
                    <a:lnTo>
                      <a:pt x="43" y="33"/>
                    </a:lnTo>
                    <a:lnTo>
                      <a:pt x="43" y="32"/>
                    </a:lnTo>
                    <a:lnTo>
                      <a:pt x="43" y="32"/>
                    </a:lnTo>
                    <a:lnTo>
                      <a:pt x="43" y="32"/>
                    </a:lnTo>
                    <a:lnTo>
                      <a:pt x="44" y="29"/>
                    </a:lnTo>
                    <a:lnTo>
                      <a:pt x="44" y="29"/>
                    </a:lnTo>
                    <a:lnTo>
                      <a:pt x="44" y="29"/>
                    </a:lnTo>
                    <a:lnTo>
                      <a:pt x="44" y="29"/>
                    </a:lnTo>
                    <a:lnTo>
                      <a:pt x="44" y="29"/>
                    </a:lnTo>
                    <a:lnTo>
                      <a:pt x="45" y="29"/>
                    </a:lnTo>
                    <a:lnTo>
                      <a:pt x="45" y="27"/>
                    </a:lnTo>
                    <a:lnTo>
                      <a:pt x="45" y="26"/>
                    </a:lnTo>
                    <a:lnTo>
                      <a:pt x="46" y="26"/>
                    </a:lnTo>
                    <a:lnTo>
                      <a:pt x="46" y="25"/>
                    </a:lnTo>
                    <a:lnTo>
                      <a:pt x="46" y="25"/>
                    </a:lnTo>
                    <a:lnTo>
                      <a:pt x="47" y="23"/>
                    </a:lnTo>
                    <a:lnTo>
                      <a:pt x="47" y="22"/>
                    </a:lnTo>
                    <a:lnTo>
                      <a:pt x="47" y="22"/>
                    </a:lnTo>
                    <a:lnTo>
                      <a:pt x="47" y="22"/>
                    </a:lnTo>
                    <a:lnTo>
                      <a:pt x="47" y="22"/>
                    </a:lnTo>
                    <a:lnTo>
                      <a:pt x="46" y="21"/>
                    </a:lnTo>
                    <a:lnTo>
                      <a:pt x="46" y="21"/>
                    </a:lnTo>
                    <a:lnTo>
                      <a:pt x="46" y="21"/>
                    </a:lnTo>
                    <a:lnTo>
                      <a:pt x="46" y="21"/>
                    </a:lnTo>
                    <a:lnTo>
                      <a:pt x="47" y="20"/>
                    </a:lnTo>
                    <a:lnTo>
                      <a:pt x="47" y="20"/>
                    </a:lnTo>
                    <a:lnTo>
                      <a:pt x="47" y="20"/>
                    </a:lnTo>
                    <a:lnTo>
                      <a:pt x="49" y="20"/>
                    </a:lnTo>
                    <a:lnTo>
                      <a:pt x="49" y="21"/>
                    </a:lnTo>
                    <a:lnTo>
                      <a:pt x="49" y="21"/>
                    </a:lnTo>
                    <a:lnTo>
                      <a:pt x="49" y="21"/>
                    </a:lnTo>
                    <a:lnTo>
                      <a:pt x="49" y="21"/>
                    </a:lnTo>
                    <a:lnTo>
                      <a:pt x="49" y="21"/>
                    </a:lnTo>
                    <a:lnTo>
                      <a:pt x="49" y="21"/>
                    </a:lnTo>
                    <a:lnTo>
                      <a:pt x="49" y="21"/>
                    </a:lnTo>
                    <a:lnTo>
                      <a:pt x="50" y="21"/>
                    </a:lnTo>
                    <a:lnTo>
                      <a:pt x="50" y="21"/>
                    </a:lnTo>
                    <a:lnTo>
                      <a:pt x="50" y="21"/>
                    </a:lnTo>
                    <a:lnTo>
                      <a:pt x="50" y="20"/>
                    </a:lnTo>
                    <a:lnTo>
                      <a:pt x="50" y="20"/>
                    </a:lnTo>
                    <a:lnTo>
                      <a:pt x="50" y="20"/>
                    </a:lnTo>
                    <a:lnTo>
                      <a:pt x="50" y="19"/>
                    </a:lnTo>
                    <a:lnTo>
                      <a:pt x="50" y="19"/>
                    </a:lnTo>
                    <a:lnTo>
                      <a:pt x="50" y="18"/>
                    </a:lnTo>
                    <a:lnTo>
                      <a:pt x="50" y="18"/>
                    </a:lnTo>
                    <a:lnTo>
                      <a:pt x="50" y="18"/>
                    </a:lnTo>
                    <a:lnTo>
                      <a:pt x="51" y="17"/>
                    </a:lnTo>
                    <a:lnTo>
                      <a:pt x="51" y="16"/>
                    </a:lnTo>
                    <a:lnTo>
                      <a:pt x="51" y="16"/>
                    </a:lnTo>
                    <a:lnTo>
                      <a:pt x="51" y="15"/>
                    </a:lnTo>
                    <a:lnTo>
                      <a:pt x="51" y="15"/>
                    </a:lnTo>
                    <a:lnTo>
                      <a:pt x="52" y="14"/>
                    </a:lnTo>
                    <a:lnTo>
                      <a:pt x="52" y="14"/>
                    </a:lnTo>
                    <a:lnTo>
                      <a:pt x="52" y="14"/>
                    </a:lnTo>
                    <a:lnTo>
                      <a:pt x="52" y="14"/>
                    </a:lnTo>
                    <a:lnTo>
                      <a:pt x="52" y="13"/>
                    </a:lnTo>
                    <a:lnTo>
                      <a:pt x="52" y="13"/>
                    </a:lnTo>
                    <a:lnTo>
                      <a:pt x="52" y="13"/>
                    </a:lnTo>
                    <a:lnTo>
                      <a:pt x="52" y="13"/>
                    </a:lnTo>
                    <a:lnTo>
                      <a:pt x="52" y="13"/>
                    </a:lnTo>
                    <a:lnTo>
                      <a:pt x="52" y="13"/>
                    </a:lnTo>
                    <a:lnTo>
                      <a:pt x="52" y="10"/>
                    </a:lnTo>
                    <a:lnTo>
                      <a:pt x="52" y="10"/>
                    </a:lnTo>
                    <a:lnTo>
                      <a:pt x="52" y="9"/>
                    </a:lnTo>
                    <a:lnTo>
                      <a:pt x="52" y="8"/>
                    </a:lnTo>
                    <a:lnTo>
                      <a:pt x="52" y="8"/>
                    </a:lnTo>
                    <a:lnTo>
                      <a:pt x="52" y="7"/>
                    </a:lnTo>
                    <a:lnTo>
                      <a:pt x="52" y="6"/>
                    </a:lnTo>
                    <a:lnTo>
                      <a:pt x="52" y="6"/>
                    </a:lnTo>
                    <a:lnTo>
                      <a:pt x="52" y="6"/>
                    </a:lnTo>
                    <a:lnTo>
                      <a:pt x="52" y="6"/>
                    </a:lnTo>
                    <a:lnTo>
                      <a:pt x="52" y="6"/>
                    </a:lnTo>
                    <a:lnTo>
                      <a:pt x="52" y="5"/>
                    </a:lnTo>
                    <a:lnTo>
                      <a:pt x="51" y="5"/>
                    </a:lnTo>
                    <a:lnTo>
                      <a:pt x="51" y="6"/>
                    </a:lnTo>
                    <a:lnTo>
                      <a:pt x="51" y="6"/>
                    </a:lnTo>
                    <a:lnTo>
                      <a:pt x="51" y="6"/>
                    </a:lnTo>
                    <a:lnTo>
                      <a:pt x="51" y="6"/>
                    </a:lnTo>
                    <a:lnTo>
                      <a:pt x="51" y="6"/>
                    </a:lnTo>
                    <a:lnTo>
                      <a:pt x="51" y="5"/>
                    </a:lnTo>
                    <a:lnTo>
                      <a:pt x="52" y="5"/>
                    </a:lnTo>
                    <a:lnTo>
                      <a:pt x="52" y="5"/>
                    </a:lnTo>
                    <a:lnTo>
                      <a:pt x="52" y="5"/>
                    </a:lnTo>
                    <a:lnTo>
                      <a:pt x="52" y="5"/>
                    </a:lnTo>
                    <a:lnTo>
                      <a:pt x="52" y="5"/>
                    </a:lnTo>
                    <a:lnTo>
                      <a:pt x="52" y="5"/>
                    </a:lnTo>
                    <a:lnTo>
                      <a:pt x="53" y="5"/>
                    </a:lnTo>
                    <a:lnTo>
                      <a:pt x="52" y="5"/>
                    </a:lnTo>
                    <a:lnTo>
                      <a:pt x="52" y="5"/>
                    </a:lnTo>
                    <a:lnTo>
                      <a:pt x="52" y="5"/>
                    </a:lnTo>
                    <a:lnTo>
                      <a:pt x="52" y="5"/>
                    </a:lnTo>
                    <a:lnTo>
                      <a:pt x="52" y="5"/>
                    </a:lnTo>
                    <a:lnTo>
                      <a:pt x="52" y="3"/>
                    </a:lnTo>
                    <a:lnTo>
                      <a:pt x="52" y="3"/>
                    </a:lnTo>
                    <a:lnTo>
                      <a:pt x="53" y="3"/>
                    </a:lnTo>
                    <a:lnTo>
                      <a:pt x="52" y="4"/>
                    </a:lnTo>
                    <a:lnTo>
                      <a:pt x="52" y="4"/>
                    </a:lnTo>
                    <a:lnTo>
                      <a:pt x="53" y="5"/>
                    </a:lnTo>
                    <a:lnTo>
                      <a:pt x="53" y="5"/>
                    </a:lnTo>
                    <a:lnTo>
                      <a:pt x="53" y="5"/>
                    </a:lnTo>
                    <a:lnTo>
                      <a:pt x="53" y="5"/>
                    </a:lnTo>
                    <a:lnTo>
                      <a:pt x="53" y="5"/>
                    </a:lnTo>
                    <a:lnTo>
                      <a:pt x="53" y="4"/>
                    </a:lnTo>
                    <a:lnTo>
                      <a:pt x="54" y="4"/>
                    </a:lnTo>
                    <a:lnTo>
                      <a:pt x="54" y="4"/>
                    </a:lnTo>
                    <a:lnTo>
                      <a:pt x="54" y="3"/>
                    </a:lnTo>
                    <a:lnTo>
                      <a:pt x="53" y="2"/>
                    </a:lnTo>
                    <a:lnTo>
                      <a:pt x="53" y="2"/>
                    </a:lnTo>
                    <a:lnTo>
                      <a:pt x="53" y="2"/>
                    </a:lnTo>
                    <a:lnTo>
                      <a:pt x="53" y="0"/>
                    </a:lnTo>
                    <a:lnTo>
                      <a:pt x="53" y="0"/>
                    </a:lnTo>
                    <a:lnTo>
                      <a:pt x="54" y="0"/>
                    </a:lnTo>
                    <a:lnTo>
                      <a:pt x="54" y="0"/>
                    </a:lnTo>
                    <a:lnTo>
                      <a:pt x="55" y="0"/>
                    </a:lnTo>
                    <a:lnTo>
                      <a:pt x="55" y="0"/>
                    </a:lnTo>
                    <a:lnTo>
                      <a:pt x="55" y="0"/>
                    </a:lnTo>
                    <a:lnTo>
                      <a:pt x="5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1" name="Line 4279"/>
              <p:cNvSpPr>
                <a:spLocks noChangeShapeType="1"/>
              </p:cNvSpPr>
              <p:nvPr/>
            </p:nvSpPr>
            <p:spPr bwMode="auto">
              <a:xfrm>
                <a:off x="19799" y="1167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2" name="Line 4280"/>
              <p:cNvSpPr>
                <a:spLocks noChangeShapeType="1"/>
              </p:cNvSpPr>
              <p:nvPr/>
            </p:nvSpPr>
            <p:spPr bwMode="auto">
              <a:xfrm flipV="1">
                <a:off x="19799" y="1167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3" name="Freeform 4281"/>
              <p:cNvSpPr>
                <a:spLocks/>
              </p:cNvSpPr>
              <p:nvPr/>
            </p:nvSpPr>
            <p:spPr bwMode="auto">
              <a:xfrm>
                <a:off x="19799" y="11674"/>
                <a:ext cx="1" cy="1"/>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4" name="Freeform 4282"/>
              <p:cNvSpPr>
                <a:spLocks/>
              </p:cNvSpPr>
              <p:nvPr/>
            </p:nvSpPr>
            <p:spPr bwMode="auto">
              <a:xfrm>
                <a:off x="19850" y="11652"/>
                <a:ext cx="3" cy="16"/>
              </a:xfrm>
              <a:custGeom>
                <a:avLst/>
                <a:gdLst/>
                <a:ahLst/>
                <a:cxnLst>
                  <a:cxn ang="0">
                    <a:pos x="2" y="0"/>
                  </a:cxn>
                  <a:cxn ang="0">
                    <a:pos x="2" y="0"/>
                  </a:cxn>
                  <a:cxn ang="0">
                    <a:pos x="2" y="0"/>
                  </a:cxn>
                  <a:cxn ang="0">
                    <a:pos x="2" y="1"/>
                  </a:cxn>
                  <a:cxn ang="0">
                    <a:pos x="2" y="1"/>
                  </a:cxn>
                  <a:cxn ang="0">
                    <a:pos x="2" y="1"/>
                  </a:cxn>
                  <a:cxn ang="0">
                    <a:pos x="2" y="2"/>
                  </a:cxn>
                  <a:cxn ang="0">
                    <a:pos x="2" y="2"/>
                  </a:cxn>
                  <a:cxn ang="0">
                    <a:pos x="2" y="2"/>
                  </a:cxn>
                  <a:cxn ang="0">
                    <a:pos x="1" y="3"/>
                  </a:cxn>
                  <a:cxn ang="0">
                    <a:pos x="1" y="4"/>
                  </a:cxn>
                  <a:cxn ang="0">
                    <a:pos x="1" y="4"/>
                  </a:cxn>
                  <a:cxn ang="0">
                    <a:pos x="1" y="5"/>
                  </a:cxn>
                  <a:cxn ang="0">
                    <a:pos x="1" y="5"/>
                  </a:cxn>
                  <a:cxn ang="0">
                    <a:pos x="1" y="6"/>
                  </a:cxn>
                  <a:cxn ang="0">
                    <a:pos x="0" y="8"/>
                  </a:cxn>
                  <a:cxn ang="0">
                    <a:pos x="0" y="11"/>
                  </a:cxn>
                  <a:cxn ang="0">
                    <a:pos x="0" y="13"/>
                  </a:cxn>
                  <a:cxn ang="0">
                    <a:pos x="0" y="14"/>
                  </a:cxn>
                  <a:cxn ang="0">
                    <a:pos x="0" y="15"/>
                  </a:cxn>
                  <a:cxn ang="0">
                    <a:pos x="1" y="16"/>
                  </a:cxn>
                  <a:cxn ang="0">
                    <a:pos x="1" y="17"/>
                  </a:cxn>
                  <a:cxn ang="0">
                    <a:pos x="1" y="17"/>
                  </a:cxn>
                  <a:cxn ang="0">
                    <a:pos x="2" y="18"/>
                  </a:cxn>
                  <a:cxn ang="0">
                    <a:pos x="2" y="18"/>
                  </a:cxn>
                  <a:cxn ang="0">
                    <a:pos x="3" y="20"/>
                  </a:cxn>
                  <a:cxn ang="0">
                    <a:pos x="4" y="20"/>
                  </a:cxn>
                  <a:cxn ang="0">
                    <a:pos x="4" y="20"/>
                  </a:cxn>
                  <a:cxn ang="0">
                    <a:pos x="4" y="20"/>
                  </a:cxn>
                  <a:cxn ang="0">
                    <a:pos x="4" y="21"/>
                  </a:cxn>
                  <a:cxn ang="0">
                    <a:pos x="4" y="21"/>
                  </a:cxn>
                  <a:cxn ang="0">
                    <a:pos x="5" y="21"/>
                  </a:cxn>
                  <a:cxn ang="0">
                    <a:pos x="5" y="21"/>
                  </a:cxn>
                  <a:cxn ang="0">
                    <a:pos x="5" y="22"/>
                  </a:cxn>
                  <a:cxn ang="0">
                    <a:pos x="5" y="22"/>
                  </a:cxn>
                  <a:cxn ang="0">
                    <a:pos x="7" y="22"/>
                  </a:cxn>
                  <a:cxn ang="0">
                    <a:pos x="8" y="23"/>
                  </a:cxn>
                  <a:cxn ang="0">
                    <a:pos x="8" y="24"/>
                  </a:cxn>
                  <a:cxn ang="0">
                    <a:pos x="8" y="24"/>
                  </a:cxn>
                  <a:cxn ang="0">
                    <a:pos x="5" y="25"/>
                  </a:cxn>
                  <a:cxn ang="0">
                    <a:pos x="5" y="26"/>
                  </a:cxn>
                  <a:cxn ang="0">
                    <a:pos x="5" y="27"/>
                  </a:cxn>
                  <a:cxn ang="0">
                    <a:pos x="4" y="28"/>
                  </a:cxn>
                  <a:cxn ang="0">
                    <a:pos x="4" y="28"/>
                  </a:cxn>
                  <a:cxn ang="0">
                    <a:pos x="4" y="29"/>
                  </a:cxn>
                  <a:cxn ang="0">
                    <a:pos x="4" y="29"/>
                  </a:cxn>
                  <a:cxn ang="0">
                    <a:pos x="4" y="29"/>
                  </a:cxn>
                  <a:cxn ang="0">
                    <a:pos x="4" y="31"/>
                  </a:cxn>
                </a:cxnLst>
                <a:rect l="0" t="0" r="r" b="b"/>
                <a:pathLst>
                  <a:path w="8" h="32">
                    <a:moveTo>
                      <a:pt x="2" y="0"/>
                    </a:moveTo>
                    <a:lnTo>
                      <a:pt x="2" y="0"/>
                    </a:lnTo>
                    <a:lnTo>
                      <a:pt x="2" y="0"/>
                    </a:lnTo>
                    <a:lnTo>
                      <a:pt x="2" y="0"/>
                    </a:lnTo>
                    <a:lnTo>
                      <a:pt x="2" y="0"/>
                    </a:lnTo>
                    <a:lnTo>
                      <a:pt x="2" y="0"/>
                    </a:lnTo>
                    <a:lnTo>
                      <a:pt x="2" y="0"/>
                    </a:lnTo>
                    <a:lnTo>
                      <a:pt x="2" y="1"/>
                    </a:lnTo>
                    <a:lnTo>
                      <a:pt x="2" y="1"/>
                    </a:lnTo>
                    <a:lnTo>
                      <a:pt x="2" y="1"/>
                    </a:lnTo>
                    <a:lnTo>
                      <a:pt x="2" y="1"/>
                    </a:lnTo>
                    <a:lnTo>
                      <a:pt x="2" y="1"/>
                    </a:lnTo>
                    <a:lnTo>
                      <a:pt x="2" y="1"/>
                    </a:lnTo>
                    <a:lnTo>
                      <a:pt x="2" y="2"/>
                    </a:lnTo>
                    <a:lnTo>
                      <a:pt x="2" y="2"/>
                    </a:lnTo>
                    <a:lnTo>
                      <a:pt x="2" y="2"/>
                    </a:lnTo>
                    <a:lnTo>
                      <a:pt x="2" y="2"/>
                    </a:lnTo>
                    <a:lnTo>
                      <a:pt x="2" y="2"/>
                    </a:lnTo>
                    <a:lnTo>
                      <a:pt x="2" y="3"/>
                    </a:lnTo>
                    <a:lnTo>
                      <a:pt x="1" y="3"/>
                    </a:lnTo>
                    <a:lnTo>
                      <a:pt x="1" y="3"/>
                    </a:lnTo>
                    <a:lnTo>
                      <a:pt x="1" y="4"/>
                    </a:lnTo>
                    <a:lnTo>
                      <a:pt x="1" y="4"/>
                    </a:lnTo>
                    <a:lnTo>
                      <a:pt x="1" y="4"/>
                    </a:lnTo>
                    <a:lnTo>
                      <a:pt x="1" y="4"/>
                    </a:lnTo>
                    <a:lnTo>
                      <a:pt x="1" y="5"/>
                    </a:lnTo>
                    <a:lnTo>
                      <a:pt x="1" y="5"/>
                    </a:lnTo>
                    <a:lnTo>
                      <a:pt x="1" y="5"/>
                    </a:lnTo>
                    <a:lnTo>
                      <a:pt x="1" y="5"/>
                    </a:lnTo>
                    <a:lnTo>
                      <a:pt x="1" y="6"/>
                    </a:lnTo>
                    <a:lnTo>
                      <a:pt x="1" y="6"/>
                    </a:lnTo>
                    <a:lnTo>
                      <a:pt x="0" y="8"/>
                    </a:lnTo>
                    <a:lnTo>
                      <a:pt x="0" y="8"/>
                    </a:lnTo>
                    <a:lnTo>
                      <a:pt x="0" y="11"/>
                    </a:lnTo>
                    <a:lnTo>
                      <a:pt x="0" y="12"/>
                    </a:lnTo>
                    <a:lnTo>
                      <a:pt x="0" y="13"/>
                    </a:lnTo>
                    <a:lnTo>
                      <a:pt x="0" y="13"/>
                    </a:lnTo>
                    <a:lnTo>
                      <a:pt x="0" y="14"/>
                    </a:lnTo>
                    <a:lnTo>
                      <a:pt x="0" y="15"/>
                    </a:lnTo>
                    <a:lnTo>
                      <a:pt x="0" y="15"/>
                    </a:lnTo>
                    <a:lnTo>
                      <a:pt x="0" y="16"/>
                    </a:lnTo>
                    <a:lnTo>
                      <a:pt x="1" y="16"/>
                    </a:lnTo>
                    <a:lnTo>
                      <a:pt x="1" y="17"/>
                    </a:lnTo>
                    <a:lnTo>
                      <a:pt x="1" y="17"/>
                    </a:lnTo>
                    <a:lnTo>
                      <a:pt x="1" y="17"/>
                    </a:lnTo>
                    <a:lnTo>
                      <a:pt x="1" y="17"/>
                    </a:lnTo>
                    <a:lnTo>
                      <a:pt x="2" y="18"/>
                    </a:lnTo>
                    <a:lnTo>
                      <a:pt x="2" y="18"/>
                    </a:lnTo>
                    <a:lnTo>
                      <a:pt x="2" y="18"/>
                    </a:lnTo>
                    <a:lnTo>
                      <a:pt x="2" y="18"/>
                    </a:lnTo>
                    <a:lnTo>
                      <a:pt x="3" y="19"/>
                    </a:lnTo>
                    <a:lnTo>
                      <a:pt x="3" y="20"/>
                    </a:lnTo>
                    <a:lnTo>
                      <a:pt x="3" y="20"/>
                    </a:lnTo>
                    <a:lnTo>
                      <a:pt x="4" y="20"/>
                    </a:lnTo>
                    <a:lnTo>
                      <a:pt x="4" y="20"/>
                    </a:lnTo>
                    <a:lnTo>
                      <a:pt x="4" y="20"/>
                    </a:lnTo>
                    <a:lnTo>
                      <a:pt x="4" y="20"/>
                    </a:lnTo>
                    <a:lnTo>
                      <a:pt x="4" y="20"/>
                    </a:lnTo>
                    <a:lnTo>
                      <a:pt x="4" y="20"/>
                    </a:lnTo>
                    <a:lnTo>
                      <a:pt x="4" y="21"/>
                    </a:lnTo>
                    <a:lnTo>
                      <a:pt x="4" y="21"/>
                    </a:lnTo>
                    <a:lnTo>
                      <a:pt x="4" y="21"/>
                    </a:lnTo>
                    <a:lnTo>
                      <a:pt x="5" y="21"/>
                    </a:lnTo>
                    <a:lnTo>
                      <a:pt x="5" y="21"/>
                    </a:lnTo>
                    <a:lnTo>
                      <a:pt x="5" y="21"/>
                    </a:lnTo>
                    <a:lnTo>
                      <a:pt x="5" y="21"/>
                    </a:lnTo>
                    <a:lnTo>
                      <a:pt x="5" y="21"/>
                    </a:lnTo>
                    <a:lnTo>
                      <a:pt x="5" y="22"/>
                    </a:lnTo>
                    <a:lnTo>
                      <a:pt x="5" y="22"/>
                    </a:lnTo>
                    <a:lnTo>
                      <a:pt x="5" y="22"/>
                    </a:lnTo>
                    <a:lnTo>
                      <a:pt x="7" y="22"/>
                    </a:lnTo>
                    <a:lnTo>
                      <a:pt x="7" y="22"/>
                    </a:lnTo>
                    <a:lnTo>
                      <a:pt x="8" y="23"/>
                    </a:lnTo>
                    <a:lnTo>
                      <a:pt x="8" y="23"/>
                    </a:lnTo>
                    <a:lnTo>
                      <a:pt x="8" y="24"/>
                    </a:lnTo>
                    <a:lnTo>
                      <a:pt x="8" y="24"/>
                    </a:lnTo>
                    <a:lnTo>
                      <a:pt x="8" y="24"/>
                    </a:lnTo>
                    <a:lnTo>
                      <a:pt x="8" y="24"/>
                    </a:lnTo>
                    <a:lnTo>
                      <a:pt x="7" y="25"/>
                    </a:lnTo>
                    <a:lnTo>
                      <a:pt x="5" y="25"/>
                    </a:lnTo>
                    <a:lnTo>
                      <a:pt x="5" y="26"/>
                    </a:lnTo>
                    <a:lnTo>
                      <a:pt x="5" y="26"/>
                    </a:lnTo>
                    <a:lnTo>
                      <a:pt x="5" y="27"/>
                    </a:lnTo>
                    <a:lnTo>
                      <a:pt x="5" y="27"/>
                    </a:lnTo>
                    <a:lnTo>
                      <a:pt x="4" y="27"/>
                    </a:lnTo>
                    <a:lnTo>
                      <a:pt x="4" y="28"/>
                    </a:lnTo>
                    <a:lnTo>
                      <a:pt x="4" y="28"/>
                    </a:lnTo>
                    <a:lnTo>
                      <a:pt x="4" y="28"/>
                    </a:lnTo>
                    <a:lnTo>
                      <a:pt x="4" y="28"/>
                    </a:lnTo>
                    <a:lnTo>
                      <a:pt x="4" y="29"/>
                    </a:lnTo>
                    <a:lnTo>
                      <a:pt x="4" y="29"/>
                    </a:lnTo>
                    <a:lnTo>
                      <a:pt x="4" y="29"/>
                    </a:lnTo>
                    <a:lnTo>
                      <a:pt x="4" y="29"/>
                    </a:lnTo>
                    <a:lnTo>
                      <a:pt x="4" y="29"/>
                    </a:lnTo>
                    <a:lnTo>
                      <a:pt x="4" y="30"/>
                    </a:lnTo>
                    <a:lnTo>
                      <a:pt x="4" y="31"/>
                    </a:lnTo>
                    <a:lnTo>
                      <a:pt x="3" y="3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5" name="Freeform 4283"/>
              <p:cNvSpPr>
                <a:spLocks/>
              </p:cNvSpPr>
              <p:nvPr/>
            </p:nvSpPr>
            <p:spPr bwMode="auto">
              <a:xfrm>
                <a:off x="19768" y="11678"/>
                <a:ext cx="1" cy="1"/>
              </a:xfrm>
              <a:custGeom>
                <a:avLst/>
                <a:gdLst/>
                <a:ahLst/>
                <a:cxnLst>
                  <a:cxn ang="0">
                    <a:pos x="1" y="2"/>
                  </a:cxn>
                  <a:cxn ang="0">
                    <a:pos x="1" y="2"/>
                  </a:cxn>
                  <a:cxn ang="0">
                    <a:pos x="0" y="2"/>
                  </a:cxn>
                  <a:cxn ang="0">
                    <a:pos x="0" y="1"/>
                  </a:cxn>
                  <a:cxn ang="0">
                    <a:pos x="0" y="1"/>
                  </a:cxn>
                  <a:cxn ang="0">
                    <a:pos x="0" y="1"/>
                  </a:cxn>
                  <a:cxn ang="0">
                    <a:pos x="0" y="0"/>
                  </a:cxn>
                  <a:cxn ang="0">
                    <a:pos x="0" y="0"/>
                  </a:cxn>
                  <a:cxn ang="0">
                    <a:pos x="0" y="0"/>
                  </a:cxn>
                  <a:cxn ang="0">
                    <a:pos x="0" y="1"/>
                  </a:cxn>
                  <a:cxn ang="0">
                    <a:pos x="1" y="2"/>
                  </a:cxn>
                  <a:cxn ang="0">
                    <a:pos x="1" y="2"/>
                  </a:cxn>
                </a:cxnLst>
                <a:rect l="0" t="0" r="r" b="b"/>
                <a:pathLst>
                  <a:path w="1" h="2">
                    <a:moveTo>
                      <a:pt x="1" y="2"/>
                    </a:moveTo>
                    <a:lnTo>
                      <a:pt x="1" y="2"/>
                    </a:lnTo>
                    <a:lnTo>
                      <a:pt x="0" y="2"/>
                    </a:lnTo>
                    <a:lnTo>
                      <a:pt x="0" y="1"/>
                    </a:lnTo>
                    <a:lnTo>
                      <a:pt x="0" y="1"/>
                    </a:lnTo>
                    <a:lnTo>
                      <a:pt x="0" y="1"/>
                    </a:lnTo>
                    <a:lnTo>
                      <a:pt x="0" y="0"/>
                    </a:lnTo>
                    <a:lnTo>
                      <a:pt x="0" y="0"/>
                    </a:lnTo>
                    <a:lnTo>
                      <a:pt x="0" y="0"/>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6" name="Freeform 4284"/>
              <p:cNvSpPr>
                <a:spLocks/>
              </p:cNvSpPr>
              <p:nvPr/>
            </p:nvSpPr>
            <p:spPr bwMode="auto">
              <a:xfrm>
                <a:off x="19767" y="11680"/>
                <a:ext cx="1" cy="1"/>
              </a:xfrm>
              <a:custGeom>
                <a:avLst/>
                <a:gdLst/>
                <a:ahLst/>
                <a:cxnLst>
                  <a:cxn ang="0">
                    <a:pos x="1" y="2"/>
                  </a:cxn>
                  <a:cxn ang="0">
                    <a:pos x="1" y="2"/>
                  </a:cxn>
                  <a:cxn ang="0">
                    <a:pos x="1" y="0"/>
                  </a:cxn>
                  <a:cxn ang="0">
                    <a:pos x="1" y="0"/>
                  </a:cxn>
                  <a:cxn ang="0">
                    <a:pos x="1" y="0"/>
                  </a:cxn>
                  <a:cxn ang="0">
                    <a:pos x="1" y="0"/>
                  </a:cxn>
                  <a:cxn ang="0">
                    <a:pos x="1" y="0"/>
                  </a:cxn>
                  <a:cxn ang="0">
                    <a:pos x="0" y="0"/>
                  </a:cxn>
                  <a:cxn ang="0">
                    <a:pos x="0" y="0"/>
                  </a:cxn>
                  <a:cxn ang="0">
                    <a:pos x="1" y="2"/>
                  </a:cxn>
                  <a:cxn ang="0">
                    <a:pos x="1" y="2"/>
                  </a:cxn>
                </a:cxnLst>
                <a:rect l="0" t="0" r="r" b="b"/>
                <a:pathLst>
                  <a:path w="1" h="2">
                    <a:moveTo>
                      <a:pt x="1" y="2"/>
                    </a:moveTo>
                    <a:lnTo>
                      <a:pt x="1" y="2"/>
                    </a:lnTo>
                    <a:lnTo>
                      <a:pt x="1" y="0"/>
                    </a:lnTo>
                    <a:lnTo>
                      <a:pt x="1" y="0"/>
                    </a:lnTo>
                    <a:lnTo>
                      <a:pt x="1" y="0"/>
                    </a:lnTo>
                    <a:lnTo>
                      <a:pt x="1" y="0"/>
                    </a:lnTo>
                    <a:lnTo>
                      <a:pt x="1" y="0"/>
                    </a:lnTo>
                    <a:lnTo>
                      <a:pt x="0" y="0"/>
                    </a:lnTo>
                    <a:lnTo>
                      <a:pt x="0"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7" name="Freeform 4285"/>
              <p:cNvSpPr>
                <a:spLocks/>
              </p:cNvSpPr>
              <p:nvPr/>
            </p:nvSpPr>
            <p:spPr bwMode="auto">
              <a:xfrm>
                <a:off x="19776" y="11680"/>
                <a:ext cx="1" cy="1"/>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8" name="Freeform 4286"/>
              <p:cNvSpPr>
                <a:spLocks/>
              </p:cNvSpPr>
              <p:nvPr/>
            </p:nvSpPr>
            <p:spPr bwMode="auto">
              <a:xfrm>
                <a:off x="19766" y="11681"/>
                <a:ext cx="1" cy="1"/>
              </a:xfrm>
              <a:custGeom>
                <a:avLst/>
                <a:gdLst/>
                <a:ahLst/>
                <a:cxnLst>
                  <a:cxn ang="0">
                    <a:pos x="1" y="0"/>
                  </a:cxn>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19" name="Freeform 4287"/>
              <p:cNvSpPr>
                <a:spLocks/>
              </p:cNvSpPr>
              <p:nvPr/>
            </p:nvSpPr>
            <p:spPr bwMode="auto">
              <a:xfrm>
                <a:off x="19767" y="11681"/>
                <a:ext cx="1" cy="1"/>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0" name="Freeform 4288"/>
              <p:cNvSpPr>
                <a:spLocks/>
              </p:cNvSpPr>
              <p:nvPr/>
            </p:nvSpPr>
            <p:spPr bwMode="auto">
              <a:xfrm>
                <a:off x="19776" y="11680"/>
                <a:ext cx="1" cy="1"/>
              </a:xfrm>
              <a:custGeom>
                <a:avLst/>
                <a:gdLst/>
                <a:ahLst/>
                <a:cxnLst>
                  <a:cxn ang="0">
                    <a:pos x="1" y="3"/>
                  </a:cxn>
                  <a:cxn ang="0">
                    <a:pos x="0" y="3"/>
                  </a:cxn>
                  <a:cxn ang="0">
                    <a:pos x="0" y="1"/>
                  </a:cxn>
                  <a:cxn ang="0">
                    <a:pos x="0" y="0"/>
                  </a:cxn>
                  <a:cxn ang="0">
                    <a:pos x="0" y="0"/>
                  </a:cxn>
                  <a:cxn ang="0">
                    <a:pos x="0" y="0"/>
                  </a:cxn>
                  <a:cxn ang="0">
                    <a:pos x="1" y="0"/>
                  </a:cxn>
                  <a:cxn ang="0">
                    <a:pos x="1" y="1"/>
                  </a:cxn>
                  <a:cxn ang="0">
                    <a:pos x="1" y="1"/>
                  </a:cxn>
                  <a:cxn ang="0">
                    <a:pos x="1" y="3"/>
                  </a:cxn>
                  <a:cxn ang="0">
                    <a:pos x="1" y="3"/>
                  </a:cxn>
                  <a:cxn ang="0">
                    <a:pos x="1" y="3"/>
                  </a:cxn>
                </a:cxnLst>
                <a:rect l="0" t="0" r="r" b="b"/>
                <a:pathLst>
                  <a:path w="1" h="3">
                    <a:moveTo>
                      <a:pt x="1" y="3"/>
                    </a:moveTo>
                    <a:lnTo>
                      <a:pt x="0" y="3"/>
                    </a:lnTo>
                    <a:lnTo>
                      <a:pt x="0" y="1"/>
                    </a:lnTo>
                    <a:lnTo>
                      <a:pt x="0" y="0"/>
                    </a:lnTo>
                    <a:lnTo>
                      <a:pt x="0" y="0"/>
                    </a:lnTo>
                    <a:lnTo>
                      <a:pt x="0" y="0"/>
                    </a:lnTo>
                    <a:lnTo>
                      <a:pt x="1" y="0"/>
                    </a:lnTo>
                    <a:lnTo>
                      <a:pt x="1" y="1"/>
                    </a:lnTo>
                    <a:lnTo>
                      <a:pt x="1" y="1"/>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1" name="Freeform 4289"/>
              <p:cNvSpPr>
                <a:spLocks/>
              </p:cNvSpPr>
              <p:nvPr/>
            </p:nvSpPr>
            <p:spPr bwMode="auto">
              <a:xfrm>
                <a:off x="19776" y="11681"/>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2" name="Freeform 4290"/>
              <p:cNvSpPr>
                <a:spLocks/>
              </p:cNvSpPr>
              <p:nvPr/>
            </p:nvSpPr>
            <p:spPr bwMode="auto">
              <a:xfrm>
                <a:off x="19776" y="11681"/>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3" name="Freeform 4291"/>
              <p:cNvSpPr>
                <a:spLocks/>
              </p:cNvSpPr>
              <p:nvPr/>
            </p:nvSpPr>
            <p:spPr bwMode="auto">
              <a:xfrm>
                <a:off x="19796" y="11679"/>
                <a:ext cx="1" cy="1"/>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4" name="Freeform 4292"/>
              <p:cNvSpPr>
                <a:spLocks/>
              </p:cNvSpPr>
              <p:nvPr/>
            </p:nvSpPr>
            <p:spPr bwMode="auto">
              <a:xfrm>
                <a:off x="19781" y="11669"/>
                <a:ext cx="10" cy="13"/>
              </a:xfrm>
              <a:custGeom>
                <a:avLst/>
                <a:gdLst/>
                <a:ahLst/>
                <a:cxnLst>
                  <a:cxn ang="0">
                    <a:pos x="1" y="25"/>
                  </a:cxn>
                  <a:cxn ang="0">
                    <a:pos x="1" y="25"/>
                  </a:cxn>
                  <a:cxn ang="0">
                    <a:pos x="2" y="24"/>
                  </a:cxn>
                  <a:cxn ang="0">
                    <a:pos x="3" y="21"/>
                  </a:cxn>
                  <a:cxn ang="0">
                    <a:pos x="3" y="20"/>
                  </a:cxn>
                  <a:cxn ang="0">
                    <a:pos x="3" y="19"/>
                  </a:cxn>
                  <a:cxn ang="0">
                    <a:pos x="3" y="18"/>
                  </a:cxn>
                  <a:cxn ang="0">
                    <a:pos x="3" y="18"/>
                  </a:cxn>
                  <a:cxn ang="0">
                    <a:pos x="3" y="17"/>
                  </a:cxn>
                  <a:cxn ang="0">
                    <a:pos x="5" y="15"/>
                  </a:cxn>
                  <a:cxn ang="0">
                    <a:pos x="6" y="14"/>
                  </a:cxn>
                  <a:cxn ang="0">
                    <a:pos x="7" y="12"/>
                  </a:cxn>
                  <a:cxn ang="0">
                    <a:pos x="7" y="11"/>
                  </a:cxn>
                  <a:cxn ang="0">
                    <a:pos x="8" y="10"/>
                  </a:cxn>
                  <a:cxn ang="0">
                    <a:pos x="8" y="9"/>
                  </a:cxn>
                  <a:cxn ang="0">
                    <a:pos x="10" y="6"/>
                  </a:cxn>
                  <a:cxn ang="0">
                    <a:pos x="10" y="4"/>
                  </a:cxn>
                  <a:cxn ang="0">
                    <a:pos x="10" y="4"/>
                  </a:cxn>
                  <a:cxn ang="0">
                    <a:pos x="7" y="4"/>
                  </a:cxn>
                  <a:cxn ang="0">
                    <a:pos x="4" y="2"/>
                  </a:cxn>
                  <a:cxn ang="0">
                    <a:pos x="2" y="1"/>
                  </a:cxn>
                  <a:cxn ang="0">
                    <a:pos x="1" y="1"/>
                  </a:cxn>
                  <a:cxn ang="0">
                    <a:pos x="1" y="0"/>
                  </a:cxn>
                  <a:cxn ang="0">
                    <a:pos x="3" y="1"/>
                  </a:cxn>
                  <a:cxn ang="0">
                    <a:pos x="4" y="2"/>
                  </a:cxn>
                  <a:cxn ang="0">
                    <a:pos x="6" y="2"/>
                  </a:cxn>
                  <a:cxn ang="0">
                    <a:pos x="6" y="3"/>
                  </a:cxn>
                  <a:cxn ang="0">
                    <a:pos x="7" y="3"/>
                  </a:cxn>
                  <a:cxn ang="0">
                    <a:pos x="7" y="3"/>
                  </a:cxn>
                  <a:cxn ang="0">
                    <a:pos x="10" y="4"/>
                  </a:cxn>
                  <a:cxn ang="0">
                    <a:pos x="10" y="4"/>
                  </a:cxn>
                  <a:cxn ang="0">
                    <a:pos x="10" y="4"/>
                  </a:cxn>
                  <a:cxn ang="0">
                    <a:pos x="11" y="4"/>
                  </a:cxn>
                  <a:cxn ang="0">
                    <a:pos x="12" y="5"/>
                  </a:cxn>
                  <a:cxn ang="0">
                    <a:pos x="13" y="6"/>
                  </a:cxn>
                  <a:cxn ang="0">
                    <a:pos x="15" y="7"/>
                  </a:cxn>
                  <a:cxn ang="0">
                    <a:pos x="17" y="8"/>
                  </a:cxn>
                  <a:cxn ang="0">
                    <a:pos x="19" y="9"/>
                  </a:cxn>
                  <a:cxn ang="0">
                    <a:pos x="20" y="9"/>
                  </a:cxn>
                  <a:cxn ang="0">
                    <a:pos x="20" y="9"/>
                  </a:cxn>
                  <a:cxn ang="0">
                    <a:pos x="20" y="8"/>
                  </a:cxn>
                  <a:cxn ang="0">
                    <a:pos x="20" y="7"/>
                  </a:cxn>
                  <a:cxn ang="0">
                    <a:pos x="20" y="6"/>
                  </a:cxn>
                  <a:cxn ang="0">
                    <a:pos x="21" y="7"/>
                  </a:cxn>
                  <a:cxn ang="0">
                    <a:pos x="22" y="7"/>
                  </a:cxn>
                  <a:cxn ang="0">
                    <a:pos x="22" y="8"/>
                  </a:cxn>
                  <a:cxn ang="0">
                    <a:pos x="22" y="8"/>
                  </a:cxn>
                  <a:cxn ang="0">
                    <a:pos x="22" y="8"/>
                  </a:cxn>
                  <a:cxn ang="0">
                    <a:pos x="23" y="9"/>
                  </a:cxn>
                  <a:cxn ang="0">
                    <a:pos x="23" y="9"/>
                  </a:cxn>
                  <a:cxn ang="0">
                    <a:pos x="24" y="10"/>
                  </a:cxn>
                  <a:cxn ang="0">
                    <a:pos x="25" y="10"/>
                  </a:cxn>
                  <a:cxn ang="0">
                    <a:pos x="25" y="10"/>
                  </a:cxn>
                  <a:cxn ang="0">
                    <a:pos x="26" y="9"/>
                  </a:cxn>
                  <a:cxn ang="0">
                    <a:pos x="26" y="9"/>
                  </a:cxn>
                  <a:cxn ang="0">
                    <a:pos x="26" y="9"/>
                  </a:cxn>
                  <a:cxn ang="0">
                    <a:pos x="28" y="9"/>
                  </a:cxn>
                  <a:cxn ang="0">
                    <a:pos x="29" y="8"/>
                  </a:cxn>
                  <a:cxn ang="0">
                    <a:pos x="30" y="9"/>
                  </a:cxn>
                  <a:cxn ang="0">
                    <a:pos x="31" y="9"/>
                  </a:cxn>
                  <a:cxn ang="0">
                    <a:pos x="31" y="8"/>
                  </a:cxn>
                  <a:cxn ang="0">
                    <a:pos x="31" y="9"/>
                  </a:cxn>
                </a:cxnLst>
                <a:rect l="0" t="0" r="r" b="b"/>
                <a:pathLst>
                  <a:path w="31" h="25">
                    <a:moveTo>
                      <a:pt x="0" y="24"/>
                    </a:moveTo>
                    <a:lnTo>
                      <a:pt x="1" y="25"/>
                    </a:lnTo>
                    <a:lnTo>
                      <a:pt x="1" y="25"/>
                    </a:lnTo>
                    <a:lnTo>
                      <a:pt x="1" y="25"/>
                    </a:lnTo>
                    <a:lnTo>
                      <a:pt x="2" y="24"/>
                    </a:lnTo>
                    <a:lnTo>
                      <a:pt x="2" y="24"/>
                    </a:lnTo>
                    <a:lnTo>
                      <a:pt x="2" y="23"/>
                    </a:lnTo>
                    <a:lnTo>
                      <a:pt x="3" y="21"/>
                    </a:lnTo>
                    <a:lnTo>
                      <a:pt x="3" y="20"/>
                    </a:lnTo>
                    <a:lnTo>
                      <a:pt x="3" y="20"/>
                    </a:lnTo>
                    <a:lnTo>
                      <a:pt x="3" y="19"/>
                    </a:lnTo>
                    <a:lnTo>
                      <a:pt x="3" y="19"/>
                    </a:lnTo>
                    <a:lnTo>
                      <a:pt x="3" y="19"/>
                    </a:lnTo>
                    <a:lnTo>
                      <a:pt x="3" y="18"/>
                    </a:lnTo>
                    <a:lnTo>
                      <a:pt x="3" y="18"/>
                    </a:lnTo>
                    <a:lnTo>
                      <a:pt x="3" y="18"/>
                    </a:lnTo>
                    <a:lnTo>
                      <a:pt x="3" y="17"/>
                    </a:lnTo>
                    <a:lnTo>
                      <a:pt x="3" y="17"/>
                    </a:lnTo>
                    <a:lnTo>
                      <a:pt x="4" y="16"/>
                    </a:lnTo>
                    <a:lnTo>
                      <a:pt x="5" y="15"/>
                    </a:lnTo>
                    <a:lnTo>
                      <a:pt x="5" y="15"/>
                    </a:lnTo>
                    <a:lnTo>
                      <a:pt x="6" y="14"/>
                    </a:lnTo>
                    <a:lnTo>
                      <a:pt x="6" y="13"/>
                    </a:lnTo>
                    <a:lnTo>
                      <a:pt x="7" y="12"/>
                    </a:lnTo>
                    <a:lnTo>
                      <a:pt x="7" y="12"/>
                    </a:lnTo>
                    <a:lnTo>
                      <a:pt x="7" y="11"/>
                    </a:lnTo>
                    <a:lnTo>
                      <a:pt x="7" y="11"/>
                    </a:lnTo>
                    <a:lnTo>
                      <a:pt x="8" y="10"/>
                    </a:lnTo>
                    <a:lnTo>
                      <a:pt x="8" y="9"/>
                    </a:lnTo>
                    <a:lnTo>
                      <a:pt x="8" y="9"/>
                    </a:lnTo>
                    <a:lnTo>
                      <a:pt x="10" y="8"/>
                    </a:lnTo>
                    <a:lnTo>
                      <a:pt x="10" y="6"/>
                    </a:lnTo>
                    <a:lnTo>
                      <a:pt x="10" y="5"/>
                    </a:lnTo>
                    <a:lnTo>
                      <a:pt x="10" y="4"/>
                    </a:lnTo>
                    <a:lnTo>
                      <a:pt x="10" y="4"/>
                    </a:lnTo>
                    <a:lnTo>
                      <a:pt x="10" y="4"/>
                    </a:lnTo>
                    <a:lnTo>
                      <a:pt x="8" y="4"/>
                    </a:lnTo>
                    <a:lnTo>
                      <a:pt x="7" y="4"/>
                    </a:lnTo>
                    <a:lnTo>
                      <a:pt x="6" y="3"/>
                    </a:lnTo>
                    <a:lnTo>
                      <a:pt x="4" y="2"/>
                    </a:lnTo>
                    <a:lnTo>
                      <a:pt x="3" y="1"/>
                    </a:lnTo>
                    <a:lnTo>
                      <a:pt x="2" y="1"/>
                    </a:lnTo>
                    <a:lnTo>
                      <a:pt x="1" y="1"/>
                    </a:lnTo>
                    <a:lnTo>
                      <a:pt x="1" y="1"/>
                    </a:lnTo>
                    <a:lnTo>
                      <a:pt x="1" y="1"/>
                    </a:lnTo>
                    <a:lnTo>
                      <a:pt x="1" y="0"/>
                    </a:lnTo>
                    <a:lnTo>
                      <a:pt x="1" y="0"/>
                    </a:lnTo>
                    <a:lnTo>
                      <a:pt x="3" y="1"/>
                    </a:lnTo>
                    <a:lnTo>
                      <a:pt x="3" y="1"/>
                    </a:lnTo>
                    <a:lnTo>
                      <a:pt x="4" y="2"/>
                    </a:lnTo>
                    <a:lnTo>
                      <a:pt x="5" y="2"/>
                    </a:lnTo>
                    <a:lnTo>
                      <a:pt x="6" y="2"/>
                    </a:lnTo>
                    <a:lnTo>
                      <a:pt x="6" y="2"/>
                    </a:lnTo>
                    <a:lnTo>
                      <a:pt x="6" y="3"/>
                    </a:lnTo>
                    <a:lnTo>
                      <a:pt x="7" y="3"/>
                    </a:lnTo>
                    <a:lnTo>
                      <a:pt x="7" y="3"/>
                    </a:lnTo>
                    <a:lnTo>
                      <a:pt x="7" y="3"/>
                    </a:lnTo>
                    <a:lnTo>
                      <a:pt x="7" y="3"/>
                    </a:lnTo>
                    <a:lnTo>
                      <a:pt x="8" y="3"/>
                    </a:lnTo>
                    <a:lnTo>
                      <a:pt x="10" y="4"/>
                    </a:lnTo>
                    <a:lnTo>
                      <a:pt x="10" y="4"/>
                    </a:lnTo>
                    <a:lnTo>
                      <a:pt x="10" y="4"/>
                    </a:lnTo>
                    <a:lnTo>
                      <a:pt x="10" y="4"/>
                    </a:lnTo>
                    <a:lnTo>
                      <a:pt x="10" y="4"/>
                    </a:lnTo>
                    <a:lnTo>
                      <a:pt x="11" y="4"/>
                    </a:lnTo>
                    <a:lnTo>
                      <a:pt x="11" y="4"/>
                    </a:lnTo>
                    <a:lnTo>
                      <a:pt x="11" y="5"/>
                    </a:lnTo>
                    <a:lnTo>
                      <a:pt x="12" y="5"/>
                    </a:lnTo>
                    <a:lnTo>
                      <a:pt x="13" y="5"/>
                    </a:lnTo>
                    <a:lnTo>
                      <a:pt x="13" y="6"/>
                    </a:lnTo>
                    <a:lnTo>
                      <a:pt x="14" y="6"/>
                    </a:lnTo>
                    <a:lnTo>
                      <a:pt x="15" y="7"/>
                    </a:lnTo>
                    <a:lnTo>
                      <a:pt x="16" y="7"/>
                    </a:lnTo>
                    <a:lnTo>
                      <a:pt x="17" y="8"/>
                    </a:lnTo>
                    <a:lnTo>
                      <a:pt x="17" y="9"/>
                    </a:lnTo>
                    <a:lnTo>
                      <a:pt x="19" y="9"/>
                    </a:lnTo>
                    <a:lnTo>
                      <a:pt x="20" y="9"/>
                    </a:lnTo>
                    <a:lnTo>
                      <a:pt x="20" y="9"/>
                    </a:lnTo>
                    <a:lnTo>
                      <a:pt x="20" y="9"/>
                    </a:lnTo>
                    <a:lnTo>
                      <a:pt x="20" y="9"/>
                    </a:lnTo>
                    <a:lnTo>
                      <a:pt x="20" y="8"/>
                    </a:lnTo>
                    <a:lnTo>
                      <a:pt x="20" y="8"/>
                    </a:lnTo>
                    <a:lnTo>
                      <a:pt x="20" y="7"/>
                    </a:lnTo>
                    <a:lnTo>
                      <a:pt x="20" y="7"/>
                    </a:lnTo>
                    <a:lnTo>
                      <a:pt x="20" y="7"/>
                    </a:lnTo>
                    <a:lnTo>
                      <a:pt x="20" y="6"/>
                    </a:lnTo>
                    <a:lnTo>
                      <a:pt x="21" y="6"/>
                    </a:lnTo>
                    <a:lnTo>
                      <a:pt x="21" y="7"/>
                    </a:lnTo>
                    <a:lnTo>
                      <a:pt x="22" y="7"/>
                    </a:lnTo>
                    <a:lnTo>
                      <a:pt x="22" y="7"/>
                    </a:lnTo>
                    <a:lnTo>
                      <a:pt x="22" y="7"/>
                    </a:lnTo>
                    <a:lnTo>
                      <a:pt x="22" y="8"/>
                    </a:lnTo>
                    <a:lnTo>
                      <a:pt x="22" y="8"/>
                    </a:lnTo>
                    <a:lnTo>
                      <a:pt x="22" y="8"/>
                    </a:lnTo>
                    <a:lnTo>
                      <a:pt x="22" y="8"/>
                    </a:lnTo>
                    <a:lnTo>
                      <a:pt x="22" y="8"/>
                    </a:lnTo>
                    <a:lnTo>
                      <a:pt x="23" y="9"/>
                    </a:lnTo>
                    <a:lnTo>
                      <a:pt x="23" y="9"/>
                    </a:lnTo>
                    <a:lnTo>
                      <a:pt x="23" y="9"/>
                    </a:lnTo>
                    <a:lnTo>
                      <a:pt x="23" y="9"/>
                    </a:lnTo>
                    <a:lnTo>
                      <a:pt x="24" y="10"/>
                    </a:lnTo>
                    <a:lnTo>
                      <a:pt x="24" y="10"/>
                    </a:lnTo>
                    <a:lnTo>
                      <a:pt x="24" y="10"/>
                    </a:lnTo>
                    <a:lnTo>
                      <a:pt x="25" y="10"/>
                    </a:lnTo>
                    <a:lnTo>
                      <a:pt x="25" y="10"/>
                    </a:lnTo>
                    <a:lnTo>
                      <a:pt x="25" y="10"/>
                    </a:lnTo>
                    <a:lnTo>
                      <a:pt x="25" y="10"/>
                    </a:lnTo>
                    <a:lnTo>
                      <a:pt x="26" y="9"/>
                    </a:lnTo>
                    <a:lnTo>
                      <a:pt x="26" y="9"/>
                    </a:lnTo>
                    <a:lnTo>
                      <a:pt x="26" y="9"/>
                    </a:lnTo>
                    <a:lnTo>
                      <a:pt x="26" y="9"/>
                    </a:lnTo>
                    <a:lnTo>
                      <a:pt x="26" y="9"/>
                    </a:lnTo>
                    <a:lnTo>
                      <a:pt x="28" y="9"/>
                    </a:lnTo>
                    <a:lnTo>
                      <a:pt x="28" y="9"/>
                    </a:lnTo>
                    <a:lnTo>
                      <a:pt x="29" y="8"/>
                    </a:lnTo>
                    <a:lnTo>
                      <a:pt x="29" y="8"/>
                    </a:lnTo>
                    <a:lnTo>
                      <a:pt x="29" y="8"/>
                    </a:lnTo>
                    <a:lnTo>
                      <a:pt x="30" y="9"/>
                    </a:lnTo>
                    <a:lnTo>
                      <a:pt x="30" y="9"/>
                    </a:lnTo>
                    <a:lnTo>
                      <a:pt x="31" y="9"/>
                    </a:lnTo>
                    <a:lnTo>
                      <a:pt x="31" y="9"/>
                    </a:lnTo>
                    <a:lnTo>
                      <a:pt x="31" y="8"/>
                    </a:lnTo>
                    <a:lnTo>
                      <a:pt x="31" y="9"/>
                    </a:lnTo>
                    <a:lnTo>
                      <a:pt x="31" y="9"/>
                    </a:lnTo>
                    <a:lnTo>
                      <a:pt x="31"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5" name="Freeform 4293"/>
              <p:cNvSpPr>
                <a:spLocks/>
              </p:cNvSpPr>
              <p:nvPr/>
            </p:nvSpPr>
            <p:spPr bwMode="auto">
              <a:xfrm>
                <a:off x="19768" y="11679"/>
                <a:ext cx="2" cy="4"/>
              </a:xfrm>
              <a:custGeom>
                <a:avLst/>
                <a:gdLst/>
                <a:ahLst/>
                <a:cxnLst>
                  <a:cxn ang="0">
                    <a:pos x="4" y="9"/>
                  </a:cxn>
                  <a:cxn ang="0">
                    <a:pos x="5" y="9"/>
                  </a:cxn>
                  <a:cxn ang="0">
                    <a:pos x="5" y="8"/>
                  </a:cxn>
                  <a:cxn ang="0">
                    <a:pos x="5" y="8"/>
                  </a:cxn>
                  <a:cxn ang="0">
                    <a:pos x="5" y="8"/>
                  </a:cxn>
                  <a:cxn ang="0">
                    <a:pos x="5" y="7"/>
                  </a:cxn>
                  <a:cxn ang="0">
                    <a:pos x="5" y="7"/>
                  </a:cxn>
                  <a:cxn ang="0">
                    <a:pos x="5" y="7"/>
                  </a:cxn>
                  <a:cxn ang="0">
                    <a:pos x="4" y="6"/>
                  </a:cxn>
                  <a:cxn ang="0">
                    <a:pos x="4" y="6"/>
                  </a:cxn>
                  <a:cxn ang="0">
                    <a:pos x="4" y="6"/>
                  </a:cxn>
                  <a:cxn ang="0">
                    <a:pos x="4" y="6"/>
                  </a:cxn>
                  <a:cxn ang="0">
                    <a:pos x="4" y="7"/>
                  </a:cxn>
                  <a:cxn ang="0">
                    <a:pos x="4" y="7"/>
                  </a:cxn>
                  <a:cxn ang="0">
                    <a:pos x="4" y="7"/>
                  </a:cxn>
                  <a:cxn ang="0">
                    <a:pos x="4" y="7"/>
                  </a:cxn>
                  <a:cxn ang="0">
                    <a:pos x="3" y="6"/>
                  </a:cxn>
                  <a:cxn ang="0">
                    <a:pos x="3" y="6"/>
                  </a:cxn>
                  <a:cxn ang="0">
                    <a:pos x="3" y="6"/>
                  </a:cxn>
                  <a:cxn ang="0">
                    <a:pos x="3" y="6"/>
                  </a:cxn>
                  <a:cxn ang="0">
                    <a:pos x="3" y="6"/>
                  </a:cxn>
                  <a:cxn ang="0">
                    <a:pos x="3" y="6"/>
                  </a:cxn>
                  <a:cxn ang="0">
                    <a:pos x="3" y="6"/>
                  </a:cxn>
                  <a:cxn ang="0">
                    <a:pos x="3" y="5"/>
                  </a:cxn>
                  <a:cxn ang="0">
                    <a:pos x="3" y="5"/>
                  </a:cxn>
                  <a:cxn ang="0">
                    <a:pos x="2" y="5"/>
                  </a:cxn>
                  <a:cxn ang="0">
                    <a:pos x="2" y="5"/>
                  </a:cxn>
                  <a:cxn ang="0">
                    <a:pos x="2" y="4"/>
                  </a:cxn>
                  <a:cxn ang="0">
                    <a:pos x="0" y="1"/>
                  </a:cxn>
                  <a:cxn ang="0">
                    <a:pos x="0" y="0"/>
                  </a:cxn>
                  <a:cxn ang="0">
                    <a:pos x="0" y="0"/>
                  </a:cxn>
                  <a:cxn ang="0">
                    <a:pos x="0" y="1"/>
                  </a:cxn>
                  <a:cxn ang="0">
                    <a:pos x="0" y="2"/>
                  </a:cxn>
                  <a:cxn ang="0">
                    <a:pos x="0" y="4"/>
                  </a:cxn>
                  <a:cxn ang="0">
                    <a:pos x="2" y="4"/>
                  </a:cxn>
                  <a:cxn ang="0">
                    <a:pos x="2" y="5"/>
                  </a:cxn>
                  <a:cxn ang="0">
                    <a:pos x="2" y="7"/>
                  </a:cxn>
                  <a:cxn ang="0">
                    <a:pos x="2" y="7"/>
                  </a:cxn>
                  <a:cxn ang="0">
                    <a:pos x="2" y="8"/>
                  </a:cxn>
                  <a:cxn ang="0">
                    <a:pos x="2" y="8"/>
                  </a:cxn>
                  <a:cxn ang="0">
                    <a:pos x="2" y="8"/>
                  </a:cxn>
                  <a:cxn ang="0">
                    <a:pos x="2" y="8"/>
                  </a:cxn>
                  <a:cxn ang="0">
                    <a:pos x="2" y="8"/>
                  </a:cxn>
                  <a:cxn ang="0">
                    <a:pos x="3" y="9"/>
                  </a:cxn>
                  <a:cxn ang="0">
                    <a:pos x="3" y="9"/>
                  </a:cxn>
                  <a:cxn ang="0">
                    <a:pos x="3" y="9"/>
                  </a:cxn>
                  <a:cxn ang="0">
                    <a:pos x="3" y="9"/>
                  </a:cxn>
                  <a:cxn ang="0">
                    <a:pos x="3" y="8"/>
                  </a:cxn>
                  <a:cxn ang="0">
                    <a:pos x="3" y="8"/>
                  </a:cxn>
                  <a:cxn ang="0">
                    <a:pos x="3" y="9"/>
                  </a:cxn>
                  <a:cxn ang="0">
                    <a:pos x="3" y="9"/>
                  </a:cxn>
                  <a:cxn ang="0">
                    <a:pos x="3" y="9"/>
                  </a:cxn>
                  <a:cxn ang="0">
                    <a:pos x="3" y="9"/>
                  </a:cxn>
                  <a:cxn ang="0">
                    <a:pos x="4" y="9"/>
                  </a:cxn>
                  <a:cxn ang="0">
                    <a:pos x="4" y="9"/>
                  </a:cxn>
                  <a:cxn ang="0">
                    <a:pos x="4" y="9"/>
                  </a:cxn>
                  <a:cxn ang="0">
                    <a:pos x="4" y="8"/>
                  </a:cxn>
                  <a:cxn ang="0">
                    <a:pos x="4" y="8"/>
                  </a:cxn>
                  <a:cxn ang="0">
                    <a:pos x="4" y="8"/>
                  </a:cxn>
                  <a:cxn ang="0">
                    <a:pos x="4" y="9"/>
                  </a:cxn>
                  <a:cxn ang="0">
                    <a:pos x="4" y="9"/>
                  </a:cxn>
                </a:cxnLst>
                <a:rect l="0" t="0" r="r" b="b"/>
                <a:pathLst>
                  <a:path w="5" h="9">
                    <a:moveTo>
                      <a:pt x="4" y="9"/>
                    </a:moveTo>
                    <a:lnTo>
                      <a:pt x="5" y="9"/>
                    </a:lnTo>
                    <a:lnTo>
                      <a:pt x="5" y="8"/>
                    </a:lnTo>
                    <a:lnTo>
                      <a:pt x="5" y="8"/>
                    </a:lnTo>
                    <a:lnTo>
                      <a:pt x="5" y="8"/>
                    </a:lnTo>
                    <a:lnTo>
                      <a:pt x="5" y="7"/>
                    </a:lnTo>
                    <a:lnTo>
                      <a:pt x="5" y="7"/>
                    </a:lnTo>
                    <a:lnTo>
                      <a:pt x="5" y="7"/>
                    </a:lnTo>
                    <a:lnTo>
                      <a:pt x="4" y="6"/>
                    </a:lnTo>
                    <a:lnTo>
                      <a:pt x="4" y="6"/>
                    </a:lnTo>
                    <a:lnTo>
                      <a:pt x="4" y="6"/>
                    </a:lnTo>
                    <a:lnTo>
                      <a:pt x="4" y="6"/>
                    </a:lnTo>
                    <a:lnTo>
                      <a:pt x="4" y="7"/>
                    </a:lnTo>
                    <a:lnTo>
                      <a:pt x="4" y="7"/>
                    </a:lnTo>
                    <a:lnTo>
                      <a:pt x="4" y="7"/>
                    </a:lnTo>
                    <a:lnTo>
                      <a:pt x="4" y="7"/>
                    </a:lnTo>
                    <a:lnTo>
                      <a:pt x="3" y="6"/>
                    </a:lnTo>
                    <a:lnTo>
                      <a:pt x="3" y="6"/>
                    </a:lnTo>
                    <a:lnTo>
                      <a:pt x="3" y="6"/>
                    </a:lnTo>
                    <a:lnTo>
                      <a:pt x="3" y="6"/>
                    </a:lnTo>
                    <a:lnTo>
                      <a:pt x="3" y="6"/>
                    </a:lnTo>
                    <a:lnTo>
                      <a:pt x="3" y="6"/>
                    </a:lnTo>
                    <a:lnTo>
                      <a:pt x="3" y="6"/>
                    </a:lnTo>
                    <a:lnTo>
                      <a:pt x="3" y="5"/>
                    </a:lnTo>
                    <a:lnTo>
                      <a:pt x="3" y="5"/>
                    </a:lnTo>
                    <a:lnTo>
                      <a:pt x="2" y="5"/>
                    </a:lnTo>
                    <a:lnTo>
                      <a:pt x="2" y="5"/>
                    </a:lnTo>
                    <a:lnTo>
                      <a:pt x="2" y="4"/>
                    </a:lnTo>
                    <a:lnTo>
                      <a:pt x="0" y="1"/>
                    </a:lnTo>
                    <a:lnTo>
                      <a:pt x="0" y="0"/>
                    </a:lnTo>
                    <a:lnTo>
                      <a:pt x="0" y="0"/>
                    </a:lnTo>
                    <a:lnTo>
                      <a:pt x="0" y="1"/>
                    </a:lnTo>
                    <a:lnTo>
                      <a:pt x="0" y="2"/>
                    </a:lnTo>
                    <a:lnTo>
                      <a:pt x="0" y="4"/>
                    </a:lnTo>
                    <a:lnTo>
                      <a:pt x="2" y="4"/>
                    </a:lnTo>
                    <a:lnTo>
                      <a:pt x="2" y="5"/>
                    </a:lnTo>
                    <a:lnTo>
                      <a:pt x="2" y="7"/>
                    </a:lnTo>
                    <a:lnTo>
                      <a:pt x="2" y="7"/>
                    </a:lnTo>
                    <a:lnTo>
                      <a:pt x="2" y="8"/>
                    </a:lnTo>
                    <a:lnTo>
                      <a:pt x="2" y="8"/>
                    </a:lnTo>
                    <a:lnTo>
                      <a:pt x="2" y="8"/>
                    </a:lnTo>
                    <a:lnTo>
                      <a:pt x="2" y="8"/>
                    </a:lnTo>
                    <a:lnTo>
                      <a:pt x="2" y="8"/>
                    </a:lnTo>
                    <a:lnTo>
                      <a:pt x="3" y="9"/>
                    </a:lnTo>
                    <a:lnTo>
                      <a:pt x="3" y="9"/>
                    </a:lnTo>
                    <a:lnTo>
                      <a:pt x="3" y="9"/>
                    </a:lnTo>
                    <a:lnTo>
                      <a:pt x="3" y="9"/>
                    </a:lnTo>
                    <a:lnTo>
                      <a:pt x="3" y="8"/>
                    </a:lnTo>
                    <a:lnTo>
                      <a:pt x="3" y="8"/>
                    </a:lnTo>
                    <a:lnTo>
                      <a:pt x="3" y="9"/>
                    </a:lnTo>
                    <a:lnTo>
                      <a:pt x="3" y="9"/>
                    </a:lnTo>
                    <a:lnTo>
                      <a:pt x="3" y="9"/>
                    </a:lnTo>
                    <a:lnTo>
                      <a:pt x="3" y="9"/>
                    </a:lnTo>
                    <a:lnTo>
                      <a:pt x="4" y="9"/>
                    </a:lnTo>
                    <a:lnTo>
                      <a:pt x="4" y="9"/>
                    </a:lnTo>
                    <a:lnTo>
                      <a:pt x="4" y="9"/>
                    </a:lnTo>
                    <a:lnTo>
                      <a:pt x="4" y="8"/>
                    </a:lnTo>
                    <a:lnTo>
                      <a:pt x="4" y="8"/>
                    </a:lnTo>
                    <a:lnTo>
                      <a:pt x="4" y="8"/>
                    </a:lnTo>
                    <a:lnTo>
                      <a:pt x="4" y="9"/>
                    </a:lnTo>
                    <a:lnTo>
                      <a:pt x="4"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6" name="Freeform 4294"/>
              <p:cNvSpPr>
                <a:spLocks/>
              </p:cNvSpPr>
              <p:nvPr/>
            </p:nvSpPr>
            <p:spPr bwMode="auto">
              <a:xfrm>
                <a:off x="19857" y="11661"/>
                <a:ext cx="2" cy="12"/>
              </a:xfrm>
              <a:custGeom>
                <a:avLst/>
                <a:gdLst/>
                <a:ahLst/>
                <a:cxnLst>
                  <a:cxn ang="0">
                    <a:pos x="0" y="1"/>
                  </a:cxn>
                  <a:cxn ang="0">
                    <a:pos x="2" y="1"/>
                  </a:cxn>
                  <a:cxn ang="0">
                    <a:pos x="3" y="1"/>
                  </a:cxn>
                  <a:cxn ang="0">
                    <a:pos x="4" y="3"/>
                  </a:cxn>
                  <a:cxn ang="0">
                    <a:pos x="4" y="3"/>
                  </a:cxn>
                  <a:cxn ang="0">
                    <a:pos x="4" y="4"/>
                  </a:cxn>
                  <a:cxn ang="0">
                    <a:pos x="4" y="4"/>
                  </a:cxn>
                  <a:cxn ang="0">
                    <a:pos x="4" y="4"/>
                  </a:cxn>
                  <a:cxn ang="0">
                    <a:pos x="4" y="5"/>
                  </a:cxn>
                  <a:cxn ang="0">
                    <a:pos x="4" y="5"/>
                  </a:cxn>
                  <a:cxn ang="0">
                    <a:pos x="4" y="5"/>
                  </a:cxn>
                  <a:cxn ang="0">
                    <a:pos x="4" y="5"/>
                  </a:cxn>
                  <a:cxn ang="0">
                    <a:pos x="6" y="6"/>
                  </a:cxn>
                  <a:cxn ang="0">
                    <a:pos x="6" y="6"/>
                  </a:cxn>
                  <a:cxn ang="0">
                    <a:pos x="4" y="6"/>
                  </a:cxn>
                  <a:cxn ang="0">
                    <a:pos x="6" y="6"/>
                  </a:cxn>
                  <a:cxn ang="0">
                    <a:pos x="6" y="7"/>
                  </a:cxn>
                  <a:cxn ang="0">
                    <a:pos x="6" y="8"/>
                  </a:cxn>
                  <a:cxn ang="0">
                    <a:pos x="6" y="9"/>
                  </a:cxn>
                  <a:cxn ang="0">
                    <a:pos x="6" y="9"/>
                  </a:cxn>
                  <a:cxn ang="0">
                    <a:pos x="6" y="9"/>
                  </a:cxn>
                  <a:cxn ang="0">
                    <a:pos x="6" y="9"/>
                  </a:cxn>
                  <a:cxn ang="0">
                    <a:pos x="6" y="10"/>
                  </a:cxn>
                  <a:cxn ang="0">
                    <a:pos x="6" y="10"/>
                  </a:cxn>
                  <a:cxn ang="0">
                    <a:pos x="6" y="11"/>
                  </a:cxn>
                  <a:cxn ang="0">
                    <a:pos x="7" y="12"/>
                  </a:cxn>
                  <a:cxn ang="0">
                    <a:pos x="7" y="12"/>
                  </a:cxn>
                  <a:cxn ang="0">
                    <a:pos x="6" y="13"/>
                  </a:cxn>
                  <a:cxn ang="0">
                    <a:pos x="6" y="14"/>
                  </a:cxn>
                  <a:cxn ang="0">
                    <a:pos x="7" y="17"/>
                  </a:cxn>
                  <a:cxn ang="0">
                    <a:pos x="6" y="18"/>
                  </a:cxn>
                  <a:cxn ang="0">
                    <a:pos x="6" y="18"/>
                  </a:cxn>
                  <a:cxn ang="0">
                    <a:pos x="7" y="19"/>
                  </a:cxn>
                  <a:cxn ang="0">
                    <a:pos x="6" y="20"/>
                  </a:cxn>
                  <a:cxn ang="0">
                    <a:pos x="6" y="21"/>
                  </a:cxn>
                  <a:cxn ang="0">
                    <a:pos x="6" y="21"/>
                  </a:cxn>
                  <a:cxn ang="0">
                    <a:pos x="6" y="22"/>
                  </a:cxn>
                  <a:cxn ang="0">
                    <a:pos x="6" y="22"/>
                  </a:cxn>
                  <a:cxn ang="0">
                    <a:pos x="6" y="23"/>
                  </a:cxn>
                  <a:cxn ang="0">
                    <a:pos x="4" y="23"/>
                  </a:cxn>
                  <a:cxn ang="0">
                    <a:pos x="4" y="23"/>
                  </a:cxn>
                  <a:cxn ang="0">
                    <a:pos x="3" y="22"/>
                  </a:cxn>
                  <a:cxn ang="0">
                    <a:pos x="3" y="20"/>
                  </a:cxn>
                  <a:cxn ang="0">
                    <a:pos x="3" y="20"/>
                  </a:cxn>
                  <a:cxn ang="0">
                    <a:pos x="3" y="19"/>
                  </a:cxn>
                  <a:cxn ang="0">
                    <a:pos x="3" y="19"/>
                  </a:cxn>
                  <a:cxn ang="0">
                    <a:pos x="4" y="19"/>
                  </a:cxn>
                  <a:cxn ang="0">
                    <a:pos x="4" y="19"/>
                  </a:cxn>
                  <a:cxn ang="0">
                    <a:pos x="4" y="18"/>
                  </a:cxn>
                  <a:cxn ang="0">
                    <a:pos x="4" y="18"/>
                  </a:cxn>
                  <a:cxn ang="0">
                    <a:pos x="6" y="18"/>
                  </a:cxn>
                  <a:cxn ang="0">
                    <a:pos x="6" y="18"/>
                  </a:cxn>
                  <a:cxn ang="0">
                    <a:pos x="6" y="18"/>
                  </a:cxn>
                </a:cxnLst>
                <a:rect l="0" t="0" r="r" b="b"/>
                <a:pathLst>
                  <a:path w="7" h="23">
                    <a:moveTo>
                      <a:pt x="0" y="0"/>
                    </a:moveTo>
                    <a:lnTo>
                      <a:pt x="0" y="1"/>
                    </a:lnTo>
                    <a:lnTo>
                      <a:pt x="2" y="1"/>
                    </a:lnTo>
                    <a:lnTo>
                      <a:pt x="2" y="1"/>
                    </a:lnTo>
                    <a:lnTo>
                      <a:pt x="3" y="1"/>
                    </a:lnTo>
                    <a:lnTo>
                      <a:pt x="3" y="1"/>
                    </a:lnTo>
                    <a:lnTo>
                      <a:pt x="4" y="2"/>
                    </a:lnTo>
                    <a:lnTo>
                      <a:pt x="4" y="3"/>
                    </a:lnTo>
                    <a:lnTo>
                      <a:pt x="4" y="3"/>
                    </a:lnTo>
                    <a:lnTo>
                      <a:pt x="4" y="3"/>
                    </a:lnTo>
                    <a:lnTo>
                      <a:pt x="4" y="3"/>
                    </a:lnTo>
                    <a:lnTo>
                      <a:pt x="4" y="4"/>
                    </a:lnTo>
                    <a:lnTo>
                      <a:pt x="4" y="4"/>
                    </a:lnTo>
                    <a:lnTo>
                      <a:pt x="4" y="4"/>
                    </a:lnTo>
                    <a:lnTo>
                      <a:pt x="4" y="4"/>
                    </a:lnTo>
                    <a:lnTo>
                      <a:pt x="4" y="4"/>
                    </a:lnTo>
                    <a:lnTo>
                      <a:pt x="4" y="5"/>
                    </a:lnTo>
                    <a:lnTo>
                      <a:pt x="4" y="5"/>
                    </a:lnTo>
                    <a:lnTo>
                      <a:pt x="4" y="5"/>
                    </a:lnTo>
                    <a:lnTo>
                      <a:pt x="4" y="5"/>
                    </a:lnTo>
                    <a:lnTo>
                      <a:pt x="4" y="5"/>
                    </a:lnTo>
                    <a:lnTo>
                      <a:pt x="4" y="5"/>
                    </a:lnTo>
                    <a:lnTo>
                      <a:pt x="4" y="5"/>
                    </a:lnTo>
                    <a:lnTo>
                      <a:pt x="4" y="5"/>
                    </a:lnTo>
                    <a:lnTo>
                      <a:pt x="4" y="5"/>
                    </a:lnTo>
                    <a:lnTo>
                      <a:pt x="6" y="6"/>
                    </a:lnTo>
                    <a:lnTo>
                      <a:pt x="6" y="6"/>
                    </a:lnTo>
                    <a:lnTo>
                      <a:pt x="6" y="6"/>
                    </a:lnTo>
                    <a:lnTo>
                      <a:pt x="4" y="6"/>
                    </a:lnTo>
                    <a:lnTo>
                      <a:pt x="4" y="6"/>
                    </a:lnTo>
                    <a:lnTo>
                      <a:pt x="6" y="6"/>
                    </a:lnTo>
                    <a:lnTo>
                      <a:pt x="6" y="6"/>
                    </a:lnTo>
                    <a:lnTo>
                      <a:pt x="6" y="6"/>
                    </a:lnTo>
                    <a:lnTo>
                      <a:pt x="6" y="7"/>
                    </a:lnTo>
                    <a:lnTo>
                      <a:pt x="6" y="7"/>
                    </a:lnTo>
                    <a:lnTo>
                      <a:pt x="6" y="8"/>
                    </a:lnTo>
                    <a:lnTo>
                      <a:pt x="6" y="9"/>
                    </a:lnTo>
                    <a:lnTo>
                      <a:pt x="6" y="9"/>
                    </a:lnTo>
                    <a:lnTo>
                      <a:pt x="6" y="9"/>
                    </a:lnTo>
                    <a:lnTo>
                      <a:pt x="6" y="9"/>
                    </a:lnTo>
                    <a:lnTo>
                      <a:pt x="6" y="9"/>
                    </a:lnTo>
                    <a:lnTo>
                      <a:pt x="6" y="9"/>
                    </a:lnTo>
                    <a:lnTo>
                      <a:pt x="6" y="9"/>
                    </a:lnTo>
                    <a:lnTo>
                      <a:pt x="6" y="9"/>
                    </a:lnTo>
                    <a:lnTo>
                      <a:pt x="6" y="9"/>
                    </a:lnTo>
                    <a:lnTo>
                      <a:pt x="6" y="10"/>
                    </a:lnTo>
                    <a:lnTo>
                      <a:pt x="6" y="10"/>
                    </a:lnTo>
                    <a:lnTo>
                      <a:pt x="6" y="10"/>
                    </a:lnTo>
                    <a:lnTo>
                      <a:pt x="6" y="11"/>
                    </a:lnTo>
                    <a:lnTo>
                      <a:pt x="6" y="11"/>
                    </a:lnTo>
                    <a:lnTo>
                      <a:pt x="7" y="12"/>
                    </a:lnTo>
                    <a:lnTo>
                      <a:pt x="7" y="12"/>
                    </a:lnTo>
                    <a:lnTo>
                      <a:pt x="7" y="12"/>
                    </a:lnTo>
                    <a:lnTo>
                      <a:pt x="7" y="12"/>
                    </a:lnTo>
                    <a:lnTo>
                      <a:pt x="7" y="13"/>
                    </a:lnTo>
                    <a:lnTo>
                      <a:pt x="6" y="13"/>
                    </a:lnTo>
                    <a:lnTo>
                      <a:pt x="6" y="14"/>
                    </a:lnTo>
                    <a:lnTo>
                      <a:pt x="6" y="14"/>
                    </a:lnTo>
                    <a:lnTo>
                      <a:pt x="7" y="16"/>
                    </a:lnTo>
                    <a:lnTo>
                      <a:pt x="7" y="17"/>
                    </a:lnTo>
                    <a:lnTo>
                      <a:pt x="7" y="18"/>
                    </a:lnTo>
                    <a:lnTo>
                      <a:pt x="6" y="18"/>
                    </a:lnTo>
                    <a:lnTo>
                      <a:pt x="6" y="18"/>
                    </a:lnTo>
                    <a:lnTo>
                      <a:pt x="6" y="18"/>
                    </a:lnTo>
                    <a:lnTo>
                      <a:pt x="6" y="19"/>
                    </a:lnTo>
                    <a:lnTo>
                      <a:pt x="7" y="19"/>
                    </a:lnTo>
                    <a:lnTo>
                      <a:pt x="7" y="19"/>
                    </a:lnTo>
                    <a:lnTo>
                      <a:pt x="6" y="20"/>
                    </a:lnTo>
                    <a:lnTo>
                      <a:pt x="6" y="21"/>
                    </a:lnTo>
                    <a:lnTo>
                      <a:pt x="6" y="21"/>
                    </a:lnTo>
                    <a:lnTo>
                      <a:pt x="6" y="21"/>
                    </a:lnTo>
                    <a:lnTo>
                      <a:pt x="6" y="21"/>
                    </a:lnTo>
                    <a:lnTo>
                      <a:pt x="6" y="22"/>
                    </a:lnTo>
                    <a:lnTo>
                      <a:pt x="6" y="22"/>
                    </a:lnTo>
                    <a:lnTo>
                      <a:pt x="6" y="22"/>
                    </a:lnTo>
                    <a:lnTo>
                      <a:pt x="6" y="22"/>
                    </a:lnTo>
                    <a:lnTo>
                      <a:pt x="6" y="22"/>
                    </a:lnTo>
                    <a:lnTo>
                      <a:pt x="6" y="23"/>
                    </a:lnTo>
                    <a:lnTo>
                      <a:pt x="4" y="23"/>
                    </a:lnTo>
                    <a:lnTo>
                      <a:pt x="4" y="23"/>
                    </a:lnTo>
                    <a:lnTo>
                      <a:pt x="4" y="23"/>
                    </a:lnTo>
                    <a:lnTo>
                      <a:pt x="4" y="23"/>
                    </a:lnTo>
                    <a:lnTo>
                      <a:pt x="4" y="23"/>
                    </a:lnTo>
                    <a:lnTo>
                      <a:pt x="3" y="22"/>
                    </a:lnTo>
                    <a:lnTo>
                      <a:pt x="3" y="21"/>
                    </a:lnTo>
                    <a:lnTo>
                      <a:pt x="3" y="20"/>
                    </a:lnTo>
                    <a:lnTo>
                      <a:pt x="3" y="20"/>
                    </a:lnTo>
                    <a:lnTo>
                      <a:pt x="3" y="20"/>
                    </a:lnTo>
                    <a:lnTo>
                      <a:pt x="3" y="19"/>
                    </a:lnTo>
                    <a:lnTo>
                      <a:pt x="3" y="19"/>
                    </a:lnTo>
                    <a:lnTo>
                      <a:pt x="3" y="19"/>
                    </a:lnTo>
                    <a:lnTo>
                      <a:pt x="3" y="19"/>
                    </a:lnTo>
                    <a:lnTo>
                      <a:pt x="3" y="19"/>
                    </a:lnTo>
                    <a:lnTo>
                      <a:pt x="4" y="19"/>
                    </a:lnTo>
                    <a:lnTo>
                      <a:pt x="4" y="19"/>
                    </a:lnTo>
                    <a:lnTo>
                      <a:pt x="4" y="19"/>
                    </a:lnTo>
                    <a:lnTo>
                      <a:pt x="4" y="19"/>
                    </a:lnTo>
                    <a:lnTo>
                      <a:pt x="4" y="18"/>
                    </a:lnTo>
                    <a:lnTo>
                      <a:pt x="4" y="18"/>
                    </a:lnTo>
                    <a:lnTo>
                      <a:pt x="4" y="18"/>
                    </a:lnTo>
                    <a:lnTo>
                      <a:pt x="6" y="18"/>
                    </a:lnTo>
                    <a:lnTo>
                      <a:pt x="6" y="18"/>
                    </a:lnTo>
                    <a:lnTo>
                      <a:pt x="6" y="18"/>
                    </a:lnTo>
                    <a:lnTo>
                      <a:pt x="6" y="18"/>
                    </a:lnTo>
                    <a:lnTo>
                      <a:pt x="6" y="18"/>
                    </a:lnTo>
                    <a:lnTo>
                      <a:pt x="6" y="1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7" name="Freeform 4295"/>
              <p:cNvSpPr>
                <a:spLocks/>
              </p:cNvSpPr>
              <p:nvPr/>
            </p:nvSpPr>
            <p:spPr bwMode="auto">
              <a:xfrm>
                <a:off x="19857" y="11670"/>
                <a:ext cx="2" cy="3"/>
              </a:xfrm>
              <a:custGeom>
                <a:avLst/>
                <a:gdLst/>
                <a:ahLst/>
                <a:cxnLst>
                  <a:cxn ang="0">
                    <a:pos x="6" y="1"/>
                  </a:cxn>
                  <a:cxn ang="0">
                    <a:pos x="6" y="0"/>
                  </a:cxn>
                  <a:cxn ang="0">
                    <a:pos x="6" y="0"/>
                  </a:cxn>
                  <a:cxn ang="0">
                    <a:pos x="4" y="0"/>
                  </a:cxn>
                  <a:cxn ang="0">
                    <a:pos x="4" y="0"/>
                  </a:cxn>
                  <a:cxn ang="0">
                    <a:pos x="4" y="0"/>
                  </a:cxn>
                  <a:cxn ang="0">
                    <a:pos x="3" y="1"/>
                  </a:cxn>
                  <a:cxn ang="0">
                    <a:pos x="3" y="1"/>
                  </a:cxn>
                  <a:cxn ang="0">
                    <a:pos x="3" y="1"/>
                  </a:cxn>
                  <a:cxn ang="0">
                    <a:pos x="3" y="1"/>
                  </a:cxn>
                  <a:cxn ang="0">
                    <a:pos x="3" y="1"/>
                  </a:cxn>
                  <a:cxn ang="0">
                    <a:pos x="3" y="1"/>
                  </a:cxn>
                  <a:cxn ang="0">
                    <a:pos x="2" y="1"/>
                  </a:cxn>
                  <a:cxn ang="0">
                    <a:pos x="2" y="1"/>
                  </a:cxn>
                  <a:cxn ang="0">
                    <a:pos x="2" y="1"/>
                  </a:cxn>
                  <a:cxn ang="0">
                    <a:pos x="2" y="1"/>
                  </a:cxn>
                  <a:cxn ang="0">
                    <a:pos x="2" y="1"/>
                  </a:cxn>
                  <a:cxn ang="0">
                    <a:pos x="2" y="1"/>
                  </a:cxn>
                  <a:cxn ang="0">
                    <a:pos x="2" y="1"/>
                  </a:cxn>
                  <a:cxn ang="0">
                    <a:pos x="1" y="1"/>
                  </a:cxn>
                  <a:cxn ang="0">
                    <a:pos x="1" y="1"/>
                  </a:cxn>
                  <a:cxn ang="0">
                    <a:pos x="1" y="2"/>
                  </a:cxn>
                  <a:cxn ang="0">
                    <a:pos x="1" y="2"/>
                  </a:cxn>
                  <a:cxn ang="0">
                    <a:pos x="1" y="2"/>
                  </a:cxn>
                  <a:cxn ang="0">
                    <a:pos x="1" y="2"/>
                  </a:cxn>
                  <a:cxn ang="0">
                    <a:pos x="1" y="2"/>
                  </a:cxn>
                  <a:cxn ang="0">
                    <a:pos x="1" y="3"/>
                  </a:cxn>
                  <a:cxn ang="0">
                    <a:pos x="0" y="4"/>
                  </a:cxn>
                  <a:cxn ang="0">
                    <a:pos x="0" y="4"/>
                  </a:cxn>
                  <a:cxn ang="0">
                    <a:pos x="0" y="4"/>
                  </a:cxn>
                  <a:cxn ang="0">
                    <a:pos x="0" y="4"/>
                  </a:cxn>
                  <a:cxn ang="0">
                    <a:pos x="1" y="4"/>
                  </a:cxn>
                  <a:cxn ang="0">
                    <a:pos x="1" y="4"/>
                  </a:cxn>
                  <a:cxn ang="0">
                    <a:pos x="1" y="3"/>
                  </a:cxn>
                  <a:cxn ang="0">
                    <a:pos x="1" y="3"/>
                  </a:cxn>
                  <a:cxn ang="0">
                    <a:pos x="1" y="3"/>
                  </a:cxn>
                  <a:cxn ang="0">
                    <a:pos x="1" y="3"/>
                  </a:cxn>
                  <a:cxn ang="0">
                    <a:pos x="1" y="3"/>
                  </a:cxn>
                  <a:cxn ang="0">
                    <a:pos x="2" y="2"/>
                  </a:cxn>
                  <a:cxn ang="0">
                    <a:pos x="2" y="2"/>
                  </a:cxn>
                  <a:cxn ang="0">
                    <a:pos x="2" y="2"/>
                  </a:cxn>
                  <a:cxn ang="0">
                    <a:pos x="2" y="3"/>
                  </a:cxn>
                  <a:cxn ang="0">
                    <a:pos x="2" y="3"/>
                  </a:cxn>
                  <a:cxn ang="0">
                    <a:pos x="2" y="3"/>
                  </a:cxn>
                  <a:cxn ang="0">
                    <a:pos x="2" y="3"/>
                  </a:cxn>
                  <a:cxn ang="0">
                    <a:pos x="2" y="4"/>
                  </a:cxn>
                  <a:cxn ang="0">
                    <a:pos x="2" y="4"/>
                  </a:cxn>
                  <a:cxn ang="0">
                    <a:pos x="2" y="5"/>
                  </a:cxn>
                  <a:cxn ang="0">
                    <a:pos x="3" y="6"/>
                  </a:cxn>
                  <a:cxn ang="0">
                    <a:pos x="3" y="6"/>
                  </a:cxn>
                  <a:cxn ang="0">
                    <a:pos x="3" y="6"/>
                  </a:cxn>
                  <a:cxn ang="0">
                    <a:pos x="3" y="6"/>
                  </a:cxn>
                  <a:cxn ang="0">
                    <a:pos x="3" y="6"/>
                  </a:cxn>
                  <a:cxn ang="0">
                    <a:pos x="3" y="6"/>
                  </a:cxn>
                  <a:cxn ang="0">
                    <a:pos x="3" y="6"/>
                  </a:cxn>
                  <a:cxn ang="0">
                    <a:pos x="3" y="7"/>
                  </a:cxn>
                  <a:cxn ang="0">
                    <a:pos x="4" y="7"/>
                  </a:cxn>
                  <a:cxn ang="0">
                    <a:pos x="4" y="7"/>
                  </a:cxn>
                  <a:cxn ang="0">
                    <a:pos x="4" y="7"/>
                  </a:cxn>
                </a:cxnLst>
                <a:rect l="0" t="0" r="r" b="b"/>
                <a:pathLst>
                  <a:path w="6" h="7">
                    <a:moveTo>
                      <a:pt x="6" y="1"/>
                    </a:moveTo>
                    <a:lnTo>
                      <a:pt x="6" y="0"/>
                    </a:lnTo>
                    <a:lnTo>
                      <a:pt x="6" y="0"/>
                    </a:lnTo>
                    <a:lnTo>
                      <a:pt x="4" y="0"/>
                    </a:lnTo>
                    <a:lnTo>
                      <a:pt x="4" y="0"/>
                    </a:lnTo>
                    <a:lnTo>
                      <a:pt x="4" y="0"/>
                    </a:lnTo>
                    <a:lnTo>
                      <a:pt x="3" y="1"/>
                    </a:lnTo>
                    <a:lnTo>
                      <a:pt x="3" y="1"/>
                    </a:lnTo>
                    <a:lnTo>
                      <a:pt x="3" y="1"/>
                    </a:lnTo>
                    <a:lnTo>
                      <a:pt x="3" y="1"/>
                    </a:lnTo>
                    <a:lnTo>
                      <a:pt x="3" y="1"/>
                    </a:lnTo>
                    <a:lnTo>
                      <a:pt x="3" y="1"/>
                    </a:lnTo>
                    <a:lnTo>
                      <a:pt x="2" y="1"/>
                    </a:lnTo>
                    <a:lnTo>
                      <a:pt x="2" y="1"/>
                    </a:lnTo>
                    <a:lnTo>
                      <a:pt x="2" y="1"/>
                    </a:lnTo>
                    <a:lnTo>
                      <a:pt x="2" y="1"/>
                    </a:lnTo>
                    <a:lnTo>
                      <a:pt x="2" y="1"/>
                    </a:lnTo>
                    <a:lnTo>
                      <a:pt x="2" y="1"/>
                    </a:lnTo>
                    <a:lnTo>
                      <a:pt x="2" y="1"/>
                    </a:lnTo>
                    <a:lnTo>
                      <a:pt x="1" y="1"/>
                    </a:lnTo>
                    <a:lnTo>
                      <a:pt x="1" y="1"/>
                    </a:lnTo>
                    <a:lnTo>
                      <a:pt x="1" y="2"/>
                    </a:lnTo>
                    <a:lnTo>
                      <a:pt x="1" y="2"/>
                    </a:lnTo>
                    <a:lnTo>
                      <a:pt x="1" y="2"/>
                    </a:lnTo>
                    <a:lnTo>
                      <a:pt x="1" y="2"/>
                    </a:lnTo>
                    <a:lnTo>
                      <a:pt x="1" y="2"/>
                    </a:lnTo>
                    <a:lnTo>
                      <a:pt x="1" y="3"/>
                    </a:lnTo>
                    <a:lnTo>
                      <a:pt x="0" y="4"/>
                    </a:lnTo>
                    <a:lnTo>
                      <a:pt x="0" y="4"/>
                    </a:lnTo>
                    <a:lnTo>
                      <a:pt x="0" y="4"/>
                    </a:lnTo>
                    <a:lnTo>
                      <a:pt x="0" y="4"/>
                    </a:lnTo>
                    <a:lnTo>
                      <a:pt x="1" y="4"/>
                    </a:lnTo>
                    <a:lnTo>
                      <a:pt x="1" y="4"/>
                    </a:lnTo>
                    <a:lnTo>
                      <a:pt x="1" y="3"/>
                    </a:lnTo>
                    <a:lnTo>
                      <a:pt x="1" y="3"/>
                    </a:lnTo>
                    <a:lnTo>
                      <a:pt x="1" y="3"/>
                    </a:lnTo>
                    <a:lnTo>
                      <a:pt x="1" y="3"/>
                    </a:lnTo>
                    <a:lnTo>
                      <a:pt x="1" y="3"/>
                    </a:lnTo>
                    <a:lnTo>
                      <a:pt x="2" y="2"/>
                    </a:lnTo>
                    <a:lnTo>
                      <a:pt x="2" y="2"/>
                    </a:lnTo>
                    <a:lnTo>
                      <a:pt x="2" y="2"/>
                    </a:lnTo>
                    <a:lnTo>
                      <a:pt x="2" y="3"/>
                    </a:lnTo>
                    <a:lnTo>
                      <a:pt x="2" y="3"/>
                    </a:lnTo>
                    <a:lnTo>
                      <a:pt x="2" y="3"/>
                    </a:lnTo>
                    <a:lnTo>
                      <a:pt x="2" y="3"/>
                    </a:lnTo>
                    <a:lnTo>
                      <a:pt x="2" y="4"/>
                    </a:lnTo>
                    <a:lnTo>
                      <a:pt x="2" y="4"/>
                    </a:lnTo>
                    <a:lnTo>
                      <a:pt x="2" y="5"/>
                    </a:lnTo>
                    <a:lnTo>
                      <a:pt x="3" y="6"/>
                    </a:lnTo>
                    <a:lnTo>
                      <a:pt x="3" y="6"/>
                    </a:lnTo>
                    <a:lnTo>
                      <a:pt x="3" y="6"/>
                    </a:lnTo>
                    <a:lnTo>
                      <a:pt x="3" y="6"/>
                    </a:lnTo>
                    <a:lnTo>
                      <a:pt x="3" y="6"/>
                    </a:lnTo>
                    <a:lnTo>
                      <a:pt x="3" y="6"/>
                    </a:lnTo>
                    <a:lnTo>
                      <a:pt x="3" y="6"/>
                    </a:lnTo>
                    <a:lnTo>
                      <a:pt x="3" y="7"/>
                    </a:lnTo>
                    <a:lnTo>
                      <a:pt x="4" y="7"/>
                    </a:lnTo>
                    <a:lnTo>
                      <a:pt x="4" y="7"/>
                    </a:lnTo>
                    <a:lnTo>
                      <a:pt x="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8" name="Freeform 4296"/>
              <p:cNvSpPr>
                <a:spLocks/>
              </p:cNvSpPr>
              <p:nvPr/>
            </p:nvSpPr>
            <p:spPr bwMode="auto">
              <a:xfrm>
                <a:off x="19768" y="116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29" name="Freeform 4297"/>
              <p:cNvSpPr>
                <a:spLocks/>
              </p:cNvSpPr>
              <p:nvPr/>
            </p:nvSpPr>
            <p:spPr bwMode="auto">
              <a:xfrm>
                <a:off x="19767" y="11685"/>
                <a:ext cx="1" cy="1"/>
              </a:xfrm>
              <a:custGeom>
                <a:avLst/>
                <a:gdLst/>
                <a:ahLst/>
                <a:cxnLst>
                  <a:cxn ang="0">
                    <a:pos x="0" y="0"/>
                  </a:cxn>
                  <a:cxn ang="0">
                    <a:pos x="1" y="0"/>
                  </a:cxn>
                  <a:cxn ang="0">
                    <a:pos x="1" y="0"/>
                  </a:cxn>
                  <a:cxn ang="0">
                    <a:pos x="1"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0" name="Freeform 4298"/>
              <p:cNvSpPr>
                <a:spLocks/>
              </p:cNvSpPr>
              <p:nvPr/>
            </p:nvSpPr>
            <p:spPr bwMode="auto">
              <a:xfrm>
                <a:off x="19766" y="116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1" name="Freeform 4299"/>
              <p:cNvSpPr>
                <a:spLocks/>
              </p:cNvSpPr>
              <p:nvPr/>
            </p:nvSpPr>
            <p:spPr bwMode="auto">
              <a:xfrm>
                <a:off x="19766" y="11685"/>
                <a:ext cx="1" cy="1"/>
              </a:xfrm>
              <a:custGeom>
                <a:avLst/>
                <a:gdLst/>
                <a:ahLst/>
                <a:cxnLst>
                  <a:cxn ang="0">
                    <a:pos x="1" y="1"/>
                  </a:cxn>
                  <a:cxn ang="0">
                    <a:pos x="0" y="0"/>
                  </a:cxn>
                  <a:cxn ang="0">
                    <a:pos x="1" y="0"/>
                  </a:cxn>
                  <a:cxn ang="0">
                    <a:pos x="1" y="0"/>
                  </a:cxn>
                  <a:cxn ang="0">
                    <a:pos x="1" y="0"/>
                  </a:cxn>
                  <a:cxn ang="0">
                    <a:pos x="1" y="0"/>
                  </a:cxn>
                  <a:cxn ang="0">
                    <a:pos x="1" y="1"/>
                  </a:cxn>
                </a:cxnLst>
                <a:rect l="0" t="0" r="r" b="b"/>
                <a:pathLst>
                  <a:path w="1" h="1">
                    <a:moveTo>
                      <a:pt x="1" y="1"/>
                    </a:move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2" name="Freeform 4300"/>
              <p:cNvSpPr>
                <a:spLocks/>
              </p:cNvSpPr>
              <p:nvPr/>
            </p:nvSpPr>
            <p:spPr bwMode="auto">
              <a:xfrm>
                <a:off x="19766" y="11686"/>
                <a:ext cx="1" cy="1"/>
              </a:xfrm>
              <a:custGeom>
                <a:avLst/>
                <a:gdLst/>
                <a:ahLst/>
                <a:cxnLst>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3" name="Freeform 4301"/>
              <p:cNvSpPr>
                <a:spLocks/>
              </p:cNvSpPr>
              <p:nvPr/>
            </p:nvSpPr>
            <p:spPr bwMode="auto">
              <a:xfrm>
                <a:off x="19766" y="11686"/>
                <a:ext cx="1" cy="1"/>
              </a:xfrm>
              <a:custGeom>
                <a:avLst/>
                <a:gdLst/>
                <a:ahLst/>
                <a:cxnLst>
                  <a:cxn ang="0">
                    <a:pos x="1" y="1"/>
                  </a:cxn>
                  <a:cxn ang="0">
                    <a:pos x="1" y="1"/>
                  </a:cxn>
                  <a:cxn ang="0">
                    <a:pos x="0" y="1"/>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0" y="1"/>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4" name="Freeform 4302"/>
              <p:cNvSpPr>
                <a:spLocks/>
              </p:cNvSpPr>
              <p:nvPr/>
            </p:nvSpPr>
            <p:spPr bwMode="auto">
              <a:xfrm>
                <a:off x="19844" y="11668"/>
                <a:ext cx="7" cy="11"/>
              </a:xfrm>
              <a:custGeom>
                <a:avLst/>
                <a:gdLst/>
                <a:ahLst/>
                <a:cxnLst>
                  <a:cxn ang="0">
                    <a:pos x="1" y="21"/>
                  </a:cxn>
                  <a:cxn ang="0">
                    <a:pos x="2" y="21"/>
                  </a:cxn>
                  <a:cxn ang="0">
                    <a:pos x="3" y="19"/>
                  </a:cxn>
                  <a:cxn ang="0">
                    <a:pos x="4" y="17"/>
                  </a:cxn>
                  <a:cxn ang="0">
                    <a:pos x="6" y="15"/>
                  </a:cxn>
                  <a:cxn ang="0">
                    <a:pos x="6" y="15"/>
                  </a:cxn>
                  <a:cxn ang="0">
                    <a:pos x="6" y="14"/>
                  </a:cxn>
                  <a:cxn ang="0">
                    <a:pos x="4" y="13"/>
                  </a:cxn>
                  <a:cxn ang="0">
                    <a:pos x="4" y="13"/>
                  </a:cxn>
                  <a:cxn ang="0">
                    <a:pos x="3" y="12"/>
                  </a:cxn>
                  <a:cxn ang="0">
                    <a:pos x="2" y="12"/>
                  </a:cxn>
                  <a:cxn ang="0">
                    <a:pos x="2" y="11"/>
                  </a:cxn>
                  <a:cxn ang="0">
                    <a:pos x="1" y="11"/>
                  </a:cxn>
                  <a:cxn ang="0">
                    <a:pos x="1" y="11"/>
                  </a:cxn>
                  <a:cxn ang="0">
                    <a:pos x="0" y="10"/>
                  </a:cxn>
                  <a:cxn ang="0">
                    <a:pos x="0" y="9"/>
                  </a:cxn>
                  <a:cxn ang="0">
                    <a:pos x="0" y="7"/>
                  </a:cxn>
                  <a:cxn ang="0">
                    <a:pos x="0" y="7"/>
                  </a:cxn>
                  <a:cxn ang="0">
                    <a:pos x="1" y="6"/>
                  </a:cxn>
                  <a:cxn ang="0">
                    <a:pos x="2" y="5"/>
                  </a:cxn>
                  <a:cxn ang="0">
                    <a:pos x="3" y="5"/>
                  </a:cxn>
                  <a:cxn ang="0">
                    <a:pos x="3" y="5"/>
                  </a:cxn>
                  <a:cxn ang="0">
                    <a:pos x="6" y="4"/>
                  </a:cxn>
                  <a:cxn ang="0">
                    <a:pos x="7" y="4"/>
                  </a:cxn>
                  <a:cxn ang="0">
                    <a:pos x="7" y="3"/>
                  </a:cxn>
                  <a:cxn ang="0">
                    <a:pos x="8" y="3"/>
                  </a:cxn>
                  <a:cxn ang="0">
                    <a:pos x="9" y="3"/>
                  </a:cxn>
                  <a:cxn ang="0">
                    <a:pos x="10" y="3"/>
                  </a:cxn>
                  <a:cxn ang="0">
                    <a:pos x="11" y="4"/>
                  </a:cxn>
                  <a:cxn ang="0">
                    <a:pos x="12" y="5"/>
                  </a:cxn>
                  <a:cxn ang="0">
                    <a:pos x="13" y="5"/>
                  </a:cxn>
                  <a:cxn ang="0">
                    <a:pos x="13" y="5"/>
                  </a:cxn>
                  <a:cxn ang="0">
                    <a:pos x="15" y="6"/>
                  </a:cxn>
                  <a:cxn ang="0">
                    <a:pos x="15" y="6"/>
                  </a:cxn>
                  <a:cxn ang="0">
                    <a:pos x="16" y="6"/>
                  </a:cxn>
                  <a:cxn ang="0">
                    <a:pos x="17" y="5"/>
                  </a:cxn>
                  <a:cxn ang="0">
                    <a:pos x="17" y="5"/>
                  </a:cxn>
                  <a:cxn ang="0">
                    <a:pos x="19" y="3"/>
                  </a:cxn>
                  <a:cxn ang="0">
                    <a:pos x="20" y="3"/>
                  </a:cxn>
                  <a:cxn ang="0">
                    <a:pos x="20" y="1"/>
                  </a:cxn>
                  <a:cxn ang="0">
                    <a:pos x="20" y="0"/>
                  </a:cxn>
                </a:cxnLst>
                <a:rect l="0" t="0" r="r" b="b"/>
                <a:pathLst>
                  <a:path w="20" h="21">
                    <a:moveTo>
                      <a:pt x="0" y="21"/>
                    </a:moveTo>
                    <a:lnTo>
                      <a:pt x="1" y="21"/>
                    </a:lnTo>
                    <a:lnTo>
                      <a:pt x="1" y="21"/>
                    </a:lnTo>
                    <a:lnTo>
                      <a:pt x="2" y="21"/>
                    </a:lnTo>
                    <a:lnTo>
                      <a:pt x="3" y="19"/>
                    </a:lnTo>
                    <a:lnTo>
                      <a:pt x="3" y="19"/>
                    </a:lnTo>
                    <a:lnTo>
                      <a:pt x="4" y="18"/>
                    </a:lnTo>
                    <a:lnTo>
                      <a:pt x="4" y="17"/>
                    </a:lnTo>
                    <a:lnTo>
                      <a:pt x="6" y="16"/>
                    </a:lnTo>
                    <a:lnTo>
                      <a:pt x="6" y="15"/>
                    </a:lnTo>
                    <a:lnTo>
                      <a:pt x="6" y="15"/>
                    </a:lnTo>
                    <a:lnTo>
                      <a:pt x="6" y="15"/>
                    </a:lnTo>
                    <a:lnTo>
                      <a:pt x="6" y="15"/>
                    </a:lnTo>
                    <a:lnTo>
                      <a:pt x="6" y="14"/>
                    </a:lnTo>
                    <a:lnTo>
                      <a:pt x="6" y="14"/>
                    </a:lnTo>
                    <a:lnTo>
                      <a:pt x="4" y="13"/>
                    </a:lnTo>
                    <a:lnTo>
                      <a:pt x="4" y="13"/>
                    </a:lnTo>
                    <a:lnTo>
                      <a:pt x="4" y="13"/>
                    </a:lnTo>
                    <a:lnTo>
                      <a:pt x="4" y="13"/>
                    </a:lnTo>
                    <a:lnTo>
                      <a:pt x="3" y="12"/>
                    </a:lnTo>
                    <a:lnTo>
                      <a:pt x="2" y="12"/>
                    </a:lnTo>
                    <a:lnTo>
                      <a:pt x="2" y="12"/>
                    </a:lnTo>
                    <a:lnTo>
                      <a:pt x="2" y="12"/>
                    </a:lnTo>
                    <a:lnTo>
                      <a:pt x="2" y="11"/>
                    </a:lnTo>
                    <a:lnTo>
                      <a:pt x="1" y="11"/>
                    </a:lnTo>
                    <a:lnTo>
                      <a:pt x="1" y="11"/>
                    </a:lnTo>
                    <a:lnTo>
                      <a:pt x="1" y="11"/>
                    </a:lnTo>
                    <a:lnTo>
                      <a:pt x="1" y="11"/>
                    </a:lnTo>
                    <a:lnTo>
                      <a:pt x="0" y="11"/>
                    </a:lnTo>
                    <a:lnTo>
                      <a:pt x="0" y="10"/>
                    </a:lnTo>
                    <a:lnTo>
                      <a:pt x="0" y="10"/>
                    </a:lnTo>
                    <a:lnTo>
                      <a:pt x="0" y="9"/>
                    </a:lnTo>
                    <a:lnTo>
                      <a:pt x="0" y="8"/>
                    </a:lnTo>
                    <a:lnTo>
                      <a:pt x="0" y="7"/>
                    </a:lnTo>
                    <a:lnTo>
                      <a:pt x="0" y="7"/>
                    </a:lnTo>
                    <a:lnTo>
                      <a:pt x="0" y="7"/>
                    </a:lnTo>
                    <a:lnTo>
                      <a:pt x="0" y="6"/>
                    </a:lnTo>
                    <a:lnTo>
                      <a:pt x="1" y="6"/>
                    </a:lnTo>
                    <a:lnTo>
                      <a:pt x="2" y="5"/>
                    </a:lnTo>
                    <a:lnTo>
                      <a:pt x="2" y="5"/>
                    </a:lnTo>
                    <a:lnTo>
                      <a:pt x="2" y="5"/>
                    </a:lnTo>
                    <a:lnTo>
                      <a:pt x="3" y="5"/>
                    </a:lnTo>
                    <a:lnTo>
                      <a:pt x="3" y="5"/>
                    </a:lnTo>
                    <a:lnTo>
                      <a:pt x="3" y="5"/>
                    </a:lnTo>
                    <a:lnTo>
                      <a:pt x="4" y="5"/>
                    </a:lnTo>
                    <a:lnTo>
                      <a:pt x="6" y="4"/>
                    </a:lnTo>
                    <a:lnTo>
                      <a:pt x="7" y="4"/>
                    </a:lnTo>
                    <a:lnTo>
                      <a:pt x="7" y="4"/>
                    </a:lnTo>
                    <a:lnTo>
                      <a:pt x="7" y="4"/>
                    </a:lnTo>
                    <a:lnTo>
                      <a:pt x="7" y="3"/>
                    </a:lnTo>
                    <a:lnTo>
                      <a:pt x="7" y="3"/>
                    </a:lnTo>
                    <a:lnTo>
                      <a:pt x="8" y="3"/>
                    </a:lnTo>
                    <a:lnTo>
                      <a:pt x="9" y="3"/>
                    </a:lnTo>
                    <a:lnTo>
                      <a:pt x="9" y="3"/>
                    </a:lnTo>
                    <a:lnTo>
                      <a:pt x="10" y="3"/>
                    </a:lnTo>
                    <a:lnTo>
                      <a:pt x="10" y="3"/>
                    </a:lnTo>
                    <a:lnTo>
                      <a:pt x="10" y="3"/>
                    </a:lnTo>
                    <a:lnTo>
                      <a:pt x="11" y="4"/>
                    </a:lnTo>
                    <a:lnTo>
                      <a:pt x="12" y="5"/>
                    </a:lnTo>
                    <a:lnTo>
                      <a:pt x="12" y="5"/>
                    </a:lnTo>
                    <a:lnTo>
                      <a:pt x="12" y="5"/>
                    </a:lnTo>
                    <a:lnTo>
                      <a:pt x="13" y="5"/>
                    </a:lnTo>
                    <a:lnTo>
                      <a:pt x="13" y="5"/>
                    </a:lnTo>
                    <a:lnTo>
                      <a:pt x="13" y="5"/>
                    </a:lnTo>
                    <a:lnTo>
                      <a:pt x="13" y="6"/>
                    </a:lnTo>
                    <a:lnTo>
                      <a:pt x="15" y="6"/>
                    </a:lnTo>
                    <a:lnTo>
                      <a:pt x="15" y="6"/>
                    </a:lnTo>
                    <a:lnTo>
                      <a:pt x="15" y="6"/>
                    </a:lnTo>
                    <a:lnTo>
                      <a:pt x="16" y="6"/>
                    </a:lnTo>
                    <a:lnTo>
                      <a:pt x="16" y="6"/>
                    </a:lnTo>
                    <a:lnTo>
                      <a:pt x="16" y="5"/>
                    </a:lnTo>
                    <a:lnTo>
                      <a:pt x="17" y="5"/>
                    </a:lnTo>
                    <a:lnTo>
                      <a:pt x="17" y="5"/>
                    </a:lnTo>
                    <a:lnTo>
                      <a:pt x="17" y="5"/>
                    </a:lnTo>
                    <a:lnTo>
                      <a:pt x="18" y="4"/>
                    </a:lnTo>
                    <a:lnTo>
                      <a:pt x="19" y="3"/>
                    </a:lnTo>
                    <a:lnTo>
                      <a:pt x="20" y="3"/>
                    </a:lnTo>
                    <a:lnTo>
                      <a:pt x="20" y="3"/>
                    </a:lnTo>
                    <a:lnTo>
                      <a:pt x="20" y="3"/>
                    </a:lnTo>
                    <a:lnTo>
                      <a:pt x="20" y="1"/>
                    </a:lnTo>
                    <a:lnTo>
                      <a:pt x="20" y="1"/>
                    </a:lnTo>
                    <a:lnTo>
                      <a:pt x="20" y="0"/>
                    </a:lnTo>
                    <a:lnTo>
                      <a:pt x="2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5" name="Freeform 4303"/>
              <p:cNvSpPr>
                <a:spLocks/>
              </p:cNvSpPr>
              <p:nvPr/>
            </p:nvSpPr>
            <p:spPr bwMode="auto">
              <a:xfrm>
                <a:off x="19770" y="1168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6" name="Line 4304"/>
              <p:cNvSpPr>
                <a:spLocks noChangeShapeType="1"/>
              </p:cNvSpPr>
              <p:nvPr/>
            </p:nvSpPr>
            <p:spPr bwMode="auto">
              <a:xfrm>
                <a:off x="19768" y="11689"/>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7" name="Line 4305"/>
              <p:cNvSpPr>
                <a:spLocks noChangeShapeType="1"/>
              </p:cNvSpPr>
              <p:nvPr/>
            </p:nvSpPr>
            <p:spPr bwMode="auto">
              <a:xfrm>
                <a:off x="19768" y="11689"/>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8" name="Freeform 4306"/>
              <p:cNvSpPr>
                <a:spLocks/>
              </p:cNvSpPr>
              <p:nvPr/>
            </p:nvSpPr>
            <p:spPr bwMode="auto">
              <a:xfrm>
                <a:off x="19768" y="11689"/>
                <a:ext cx="1" cy="1"/>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39" name="Freeform 4307"/>
              <p:cNvSpPr>
                <a:spLocks/>
              </p:cNvSpPr>
              <p:nvPr/>
            </p:nvSpPr>
            <p:spPr bwMode="auto">
              <a:xfrm>
                <a:off x="19767" y="11689"/>
                <a:ext cx="1" cy="1"/>
              </a:xfrm>
              <a:custGeom>
                <a:avLst/>
                <a:gdLst/>
                <a:ahLst/>
                <a:cxnLst>
                  <a:cxn ang="0">
                    <a:pos x="1" y="0"/>
                  </a:cxn>
                  <a:cxn ang="0">
                    <a:pos x="0" y="1"/>
                  </a:cxn>
                  <a:cxn ang="0">
                    <a:pos x="0" y="1"/>
                  </a:cxn>
                  <a:cxn ang="0">
                    <a:pos x="0" y="1"/>
                  </a:cxn>
                  <a:cxn ang="0">
                    <a:pos x="0" y="1"/>
                  </a:cxn>
                  <a:cxn ang="0">
                    <a:pos x="0" y="1"/>
                  </a:cxn>
                  <a:cxn ang="0">
                    <a:pos x="0" y="1"/>
                  </a:cxn>
                  <a:cxn ang="0">
                    <a:pos x="0" y="1"/>
                  </a:cxn>
                  <a:cxn ang="0">
                    <a:pos x="0" y="0"/>
                  </a:cxn>
                  <a:cxn ang="0">
                    <a:pos x="1" y="0"/>
                  </a:cxn>
                  <a:cxn ang="0">
                    <a:pos x="1" y="0"/>
                  </a:cxn>
                  <a:cxn ang="0">
                    <a:pos x="1" y="0"/>
                  </a:cxn>
                  <a:cxn ang="0">
                    <a:pos x="1" y="0"/>
                  </a:cxn>
                </a:cxnLst>
                <a:rect l="0" t="0" r="r" b="b"/>
                <a:pathLst>
                  <a:path w="1" h="1">
                    <a:moveTo>
                      <a:pt x="1" y="0"/>
                    </a:moveTo>
                    <a:lnTo>
                      <a:pt x="0" y="1"/>
                    </a:lnTo>
                    <a:lnTo>
                      <a:pt x="0" y="1"/>
                    </a:lnTo>
                    <a:lnTo>
                      <a:pt x="0" y="1"/>
                    </a:lnTo>
                    <a:lnTo>
                      <a:pt x="0" y="1"/>
                    </a:lnTo>
                    <a:lnTo>
                      <a:pt x="0" y="1"/>
                    </a:lnTo>
                    <a:lnTo>
                      <a:pt x="0" y="1"/>
                    </a:lnTo>
                    <a:lnTo>
                      <a:pt x="0" y="1"/>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0" name="Freeform 4308"/>
              <p:cNvSpPr>
                <a:spLocks/>
              </p:cNvSpPr>
              <p:nvPr/>
            </p:nvSpPr>
            <p:spPr bwMode="auto">
              <a:xfrm>
                <a:off x="19768" y="11689"/>
                <a:ext cx="1" cy="1"/>
              </a:xfrm>
              <a:custGeom>
                <a:avLst/>
                <a:gdLst/>
                <a:ahLst/>
                <a:cxnLst>
                  <a:cxn ang="0">
                    <a:pos x="0" y="2"/>
                  </a:cxn>
                  <a:cxn ang="0">
                    <a:pos x="1" y="2"/>
                  </a:cxn>
                  <a:cxn ang="0">
                    <a:pos x="1" y="2"/>
                  </a:cxn>
                  <a:cxn ang="0">
                    <a:pos x="1" y="0"/>
                  </a:cxn>
                  <a:cxn ang="0">
                    <a:pos x="1" y="0"/>
                  </a:cxn>
                  <a:cxn ang="0">
                    <a:pos x="1" y="0"/>
                  </a:cxn>
                  <a:cxn ang="0">
                    <a:pos x="1" y="0"/>
                  </a:cxn>
                  <a:cxn ang="0">
                    <a:pos x="0" y="0"/>
                  </a:cxn>
                  <a:cxn ang="0">
                    <a:pos x="0" y="1"/>
                  </a:cxn>
                  <a:cxn ang="0">
                    <a:pos x="0" y="1"/>
                  </a:cxn>
                  <a:cxn ang="0">
                    <a:pos x="0" y="2"/>
                  </a:cxn>
                  <a:cxn ang="0">
                    <a:pos x="0" y="2"/>
                  </a:cxn>
                  <a:cxn ang="0">
                    <a:pos x="0" y="2"/>
                  </a:cxn>
                </a:cxnLst>
                <a:rect l="0" t="0" r="r" b="b"/>
                <a:pathLst>
                  <a:path w="1" h="2">
                    <a:moveTo>
                      <a:pt x="0" y="2"/>
                    </a:moveTo>
                    <a:lnTo>
                      <a:pt x="1" y="2"/>
                    </a:lnTo>
                    <a:lnTo>
                      <a:pt x="1" y="2"/>
                    </a:lnTo>
                    <a:lnTo>
                      <a:pt x="1" y="0"/>
                    </a:lnTo>
                    <a:lnTo>
                      <a:pt x="1" y="0"/>
                    </a:lnTo>
                    <a:lnTo>
                      <a:pt x="1" y="0"/>
                    </a:lnTo>
                    <a:lnTo>
                      <a:pt x="1"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1" name="Freeform 4309"/>
              <p:cNvSpPr>
                <a:spLocks/>
              </p:cNvSpPr>
              <p:nvPr/>
            </p:nvSpPr>
            <p:spPr bwMode="auto">
              <a:xfrm>
                <a:off x="19799" y="11688"/>
                <a:ext cx="1" cy="1"/>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2" name="Freeform 4310"/>
              <p:cNvSpPr>
                <a:spLocks/>
              </p:cNvSpPr>
              <p:nvPr/>
            </p:nvSpPr>
            <p:spPr bwMode="auto">
              <a:xfrm>
                <a:off x="19766" y="11692"/>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3" name="Freeform 4311"/>
              <p:cNvSpPr>
                <a:spLocks/>
              </p:cNvSpPr>
              <p:nvPr/>
            </p:nvSpPr>
            <p:spPr bwMode="auto">
              <a:xfrm>
                <a:off x="19766" y="11692"/>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4" name="Freeform 4312"/>
              <p:cNvSpPr>
                <a:spLocks/>
              </p:cNvSpPr>
              <p:nvPr/>
            </p:nvSpPr>
            <p:spPr bwMode="auto">
              <a:xfrm>
                <a:off x="19842" y="11663"/>
                <a:ext cx="11" cy="20"/>
              </a:xfrm>
              <a:custGeom>
                <a:avLst/>
                <a:gdLst/>
                <a:ahLst/>
                <a:cxnLst>
                  <a:cxn ang="0">
                    <a:pos x="33" y="1"/>
                  </a:cxn>
                  <a:cxn ang="0">
                    <a:pos x="32" y="2"/>
                  </a:cxn>
                  <a:cxn ang="0">
                    <a:pos x="31" y="4"/>
                  </a:cxn>
                  <a:cxn ang="0">
                    <a:pos x="30" y="5"/>
                  </a:cxn>
                  <a:cxn ang="0">
                    <a:pos x="28" y="9"/>
                  </a:cxn>
                  <a:cxn ang="0">
                    <a:pos x="27" y="10"/>
                  </a:cxn>
                  <a:cxn ang="0">
                    <a:pos x="26" y="14"/>
                  </a:cxn>
                  <a:cxn ang="0">
                    <a:pos x="23" y="16"/>
                  </a:cxn>
                  <a:cxn ang="0">
                    <a:pos x="19" y="16"/>
                  </a:cxn>
                  <a:cxn ang="0">
                    <a:pos x="16" y="15"/>
                  </a:cxn>
                  <a:cxn ang="0">
                    <a:pos x="16" y="15"/>
                  </a:cxn>
                  <a:cxn ang="0">
                    <a:pos x="15" y="16"/>
                  </a:cxn>
                  <a:cxn ang="0">
                    <a:pos x="14" y="16"/>
                  </a:cxn>
                  <a:cxn ang="0">
                    <a:pos x="14" y="17"/>
                  </a:cxn>
                  <a:cxn ang="0">
                    <a:pos x="14" y="16"/>
                  </a:cxn>
                  <a:cxn ang="0">
                    <a:pos x="13" y="16"/>
                  </a:cxn>
                  <a:cxn ang="0">
                    <a:pos x="13" y="17"/>
                  </a:cxn>
                  <a:cxn ang="0">
                    <a:pos x="13" y="16"/>
                  </a:cxn>
                  <a:cxn ang="0">
                    <a:pos x="14" y="15"/>
                  </a:cxn>
                  <a:cxn ang="0">
                    <a:pos x="14" y="15"/>
                  </a:cxn>
                  <a:cxn ang="0">
                    <a:pos x="14" y="15"/>
                  </a:cxn>
                  <a:cxn ang="0">
                    <a:pos x="14" y="16"/>
                  </a:cxn>
                  <a:cxn ang="0">
                    <a:pos x="15" y="15"/>
                  </a:cxn>
                  <a:cxn ang="0">
                    <a:pos x="15" y="15"/>
                  </a:cxn>
                  <a:cxn ang="0">
                    <a:pos x="16" y="15"/>
                  </a:cxn>
                  <a:cxn ang="0">
                    <a:pos x="16" y="14"/>
                  </a:cxn>
                  <a:cxn ang="0">
                    <a:pos x="13" y="14"/>
                  </a:cxn>
                  <a:cxn ang="0">
                    <a:pos x="12" y="15"/>
                  </a:cxn>
                  <a:cxn ang="0">
                    <a:pos x="9" y="16"/>
                  </a:cxn>
                  <a:cxn ang="0">
                    <a:pos x="7" y="17"/>
                  </a:cxn>
                  <a:cxn ang="0">
                    <a:pos x="7" y="20"/>
                  </a:cxn>
                  <a:cxn ang="0">
                    <a:pos x="8" y="21"/>
                  </a:cxn>
                  <a:cxn ang="0">
                    <a:pos x="9" y="21"/>
                  </a:cxn>
                  <a:cxn ang="0">
                    <a:pos x="10" y="22"/>
                  </a:cxn>
                  <a:cxn ang="0">
                    <a:pos x="13" y="23"/>
                  </a:cxn>
                  <a:cxn ang="0">
                    <a:pos x="13" y="23"/>
                  </a:cxn>
                  <a:cxn ang="0">
                    <a:pos x="13" y="24"/>
                  </a:cxn>
                  <a:cxn ang="0">
                    <a:pos x="13" y="24"/>
                  </a:cxn>
                  <a:cxn ang="0">
                    <a:pos x="13" y="23"/>
                  </a:cxn>
                  <a:cxn ang="0">
                    <a:pos x="13" y="23"/>
                  </a:cxn>
                  <a:cxn ang="0">
                    <a:pos x="13" y="24"/>
                  </a:cxn>
                  <a:cxn ang="0">
                    <a:pos x="12" y="27"/>
                  </a:cxn>
                  <a:cxn ang="0">
                    <a:pos x="10" y="29"/>
                  </a:cxn>
                  <a:cxn ang="0">
                    <a:pos x="8" y="31"/>
                  </a:cxn>
                  <a:cxn ang="0">
                    <a:pos x="8" y="31"/>
                  </a:cxn>
                  <a:cxn ang="0">
                    <a:pos x="7" y="32"/>
                  </a:cxn>
                  <a:cxn ang="0">
                    <a:pos x="6" y="32"/>
                  </a:cxn>
                  <a:cxn ang="0">
                    <a:pos x="5" y="32"/>
                  </a:cxn>
                  <a:cxn ang="0">
                    <a:pos x="3" y="34"/>
                  </a:cxn>
                  <a:cxn ang="0">
                    <a:pos x="2" y="36"/>
                  </a:cxn>
                  <a:cxn ang="0">
                    <a:pos x="0" y="39"/>
                  </a:cxn>
                  <a:cxn ang="0">
                    <a:pos x="0" y="40"/>
                  </a:cxn>
                  <a:cxn ang="0">
                    <a:pos x="2" y="41"/>
                  </a:cxn>
                  <a:cxn ang="0">
                    <a:pos x="0" y="41"/>
                  </a:cxn>
                  <a:cxn ang="0">
                    <a:pos x="0" y="40"/>
                  </a:cxn>
                  <a:cxn ang="0">
                    <a:pos x="0" y="39"/>
                  </a:cxn>
                  <a:cxn ang="0">
                    <a:pos x="0" y="36"/>
                  </a:cxn>
                  <a:cxn ang="0">
                    <a:pos x="2" y="34"/>
                  </a:cxn>
                  <a:cxn ang="0">
                    <a:pos x="4" y="32"/>
                  </a:cxn>
                  <a:cxn ang="0">
                    <a:pos x="5" y="32"/>
                  </a:cxn>
                </a:cxnLst>
                <a:rect l="0" t="0" r="r" b="b"/>
                <a:pathLst>
                  <a:path w="33" h="41">
                    <a:moveTo>
                      <a:pt x="33" y="0"/>
                    </a:moveTo>
                    <a:lnTo>
                      <a:pt x="33" y="1"/>
                    </a:lnTo>
                    <a:lnTo>
                      <a:pt x="33" y="1"/>
                    </a:lnTo>
                    <a:lnTo>
                      <a:pt x="33" y="1"/>
                    </a:lnTo>
                    <a:lnTo>
                      <a:pt x="32" y="1"/>
                    </a:lnTo>
                    <a:lnTo>
                      <a:pt x="32" y="1"/>
                    </a:lnTo>
                    <a:lnTo>
                      <a:pt x="32" y="1"/>
                    </a:lnTo>
                    <a:lnTo>
                      <a:pt x="32" y="2"/>
                    </a:lnTo>
                    <a:lnTo>
                      <a:pt x="32" y="2"/>
                    </a:lnTo>
                    <a:lnTo>
                      <a:pt x="32" y="2"/>
                    </a:lnTo>
                    <a:lnTo>
                      <a:pt x="32" y="3"/>
                    </a:lnTo>
                    <a:lnTo>
                      <a:pt x="31" y="4"/>
                    </a:lnTo>
                    <a:lnTo>
                      <a:pt x="31" y="4"/>
                    </a:lnTo>
                    <a:lnTo>
                      <a:pt x="31" y="4"/>
                    </a:lnTo>
                    <a:lnTo>
                      <a:pt x="30" y="5"/>
                    </a:lnTo>
                    <a:lnTo>
                      <a:pt x="30" y="5"/>
                    </a:lnTo>
                    <a:lnTo>
                      <a:pt x="30" y="5"/>
                    </a:lnTo>
                    <a:lnTo>
                      <a:pt x="28" y="6"/>
                    </a:lnTo>
                    <a:lnTo>
                      <a:pt x="28" y="8"/>
                    </a:lnTo>
                    <a:lnTo>
                      <a:pt x="28" y="9"/>
                    </a:lnTo>
                    <a:lnTo>
                      <a:pt x="28" y="10"/>
                    </a:lnTo>
                    <a:lnTo>
                      <a:pt x="27" y="10"/>
                    </a:lnTo>
                    <a:lnTo>
                      <a:pt x="27" y="10"/>
                    </a:lnTo>
                    <a:lnTo>
                      <a:pt x="27" y="10"/>
                    </a:lnTo>
                    <a:lnTo>
                      <a:pt x="27" y="11"/>
                    </a:lnTo>
                    <a:lnTo>
                      <a:pt x="27" y="11"/>
                    </a:lnTo>
                    <a:lnTo>
                      <a:pt x="27" y="13"/>
                    </a:lnTo>
                    <a:lnTo>
                      <a:pt x="26" y="14"/>
                    </a:lnTo>
                    <a:lnTo>
                      <a:pt x="25" y="15"/>
                    </a:lnTo>
                    <a:lnTo>
                      <a:pt x="25" y="15"/>
                    </a:lnTo>
                    <a:lnTo>
                      <a:pt x="24" y="15"/>
                    </a:lnTo>
                    <a:lnTo>
                      <a:pt x="23" y="16"/>
                    </a:lnTo>
                    <a:lnTo>
                      <a:pt x="23" y="16"/>
                    </a:lnTo>
                    <a:lnTo>
                      <a:pt x="21" y="16"/>
                    </a:lnTo>
                    <a:lnTo>
                      <a:pt x="19" y="16"/>
                    </a:lnTo>
                    <a:lnTo>
                      <a:pt x="19" y="16"/>
                    </a:lnTo>
                    <a:lnTo>
                      <a:pt x="18" y="16"/>
                    </a:lnTo>
                    <a:lnTo>
                      <a:pt x="18" y="16"/>
                    </a:lnTo>
                    <a:lnTo>
                      <a:pt x="17" y="15"/>
                    </a:lnTo>
                    <a:lnTo>
                      <a:pt x="16" y="15"/>
                    </a:lnTo>
                    <a:lnTo>
                      <a:pt x="16" y="15"/>
                    </a:lnTo>
                    <a:lnTo>
                      <a:pt x="16" y="15"/>
                    </a:lnTo>
                    <a:lnTo>
                      <a:pt x="16" y="15"/>
                    </a:lnTo>
                    <a:lnTo>
                      <a:pt x="16" y="15"/>
                    </a:lnTo>
                    <a:lnTo>
                      <a:pt x="16" y="15"/>
                    </a:lnTo>
                    <a:lnTo>
                      <a:pt x="15" y="15"/>
                    </a:lnTo>
                    <a:lnTo>
                      <a:pt x="15" y="15"/>
                    </a:lnTo>
                    <a:lnTo>
                      <a:pt x="15" y="16"/>
                    </a:lnTo>
                    <a:lnTo>
                      <a:pt x="15" y="16"/>
                    </a:lnTo>
                    <a:lnTo>
                      <a:pt x="14" y="16"/>
                    </a:lnTo>
                    <a:lnTo>
                      <a:pt x="14" y="16"/>
                    </a:lnTo>
                    <a:lnTo>
                      <a:pt x="14" y="16"/>
                    </a:lnTo>
                    <a:lnTo>
                      <a:pt x="14" y="17"/>
                    </a:lnTo>
                    <a:lnTo>
                      <a:pt x="14" y="17"/>
                    </a:lnTo>
                    <a:lnTo>
                      <a:pt x="14" y="17"/>
                    </a:lnTo>
                    <a:lnTo>
                      <a:pt x="14" y="17"/>
                    </a:lnTo>
                    <a:lnTo>
                      <a:pt x="14" y="17"/>
                    </a:lnTo>
                    <a:lnTo>
                      <a:pt x="14" y="17"/>
                    </a:lnTo>
                    <a:lnTo>
                      <a:pt x="14" y="16"/>
                    </a:lnTo>
                    <a:lnTo>
                      <a:pt x="14" y="16"/>
                    </a:lnTo>
                    <a:lnTo>
                      <a:pt x="14" y="16"/>
                    </a:lnTo>
                    <a:lnTo>
                      <a:pt x="14" y="16"/>
                    </a:lnTo>
                    <a:lnTo>
                      <a:pt x="14" y="16"/>
                    </a:lnTo>
                    <a:lnTo>
                      <a:pt x="13" y="16"/>
                    </a:lnTo>
                    <a:lnTo>
                      <a:pt x="13" y="16"/>
                    </a:lnTo>
                    <a:lnTo>
                      <a:pt x="13" y="16"/>
                    </a:lnTo>
                    <a:lnTo>
                      <a:pt x="13" y="17"/>
                    </a:lnTo>
                    <a:lnTo>
                      <a:pt x="13" y="17"/>
                    </a:lnTo>
                    <a:lnTo>
                      <a:pt x="13" y="17"/>
                    </a:lnTo>
                    <a:lnTo>
                      <a:pt x="13" y="16"/>
                    </a:lnTo>
                    <a:lnTo>
                      <a:pt x="13" y="16"/>
                    </a:lnTo>
                    <a:lnTo>
                      <a:pt x="13" y="16"/>
                    </a:lnTo>
                    <a:lnTo>
                      <a:pt x="13" y="16"/>
                    </a:lnTo>
                    <a:lnTo>
                      <a:pt x="13" y="16"/>
                    </a:lnTo>
                    <a:lnTo>
                      <a:pt x="14" y="16"/>
                    </a:lnTo>
                    <a:lnTo>
                      <a:pt x="14" y="15"/>
                    </a:lnTo>
                    <a:lnTo>
                      <a:pt x="14" y="15"/>
                    </a:lnTo>
                    <a:lnTo>
                      <a:pt x="14" y="15"/>
                    </a:lnTo>
                    <a:lnTo>
                      <a:pt x="14" y="15"/>
                    </a:lnTo>
                    <a:lnTo>
                      <a:pt x="14" y="15"/>
                    </a:lnTo>
                    <a:lnTo>
                      <a:pt x="14" y="14"/>
                    </a:lnTo>
                    <a:lnTo>
                      <a:pt x="14" y="14"/>
                    </a:lnTo>
                    <a:lnTo>
                      <a:pt x="14" y="15"/>
                    </a:lnTo>
                    <a:lnTo>
                      <a:pt x="14" y="15"/>
                    </a:lnTo>
                    <a:lnTo>
                      <a:pt x="14" y="15"/>
                    </a:lnTo>
                    <a:lnTo>
                      <a:pt x="14" y="15"/>
                    </a:lnTo>
                    <a:lnTo>
                      <a:pt x="14" y="16"/>
                    </a:lnTo>
                    <a:lnTo>
                      <a:pt x="14" y="16"/>
                    </a:lnTo>
                    <a:lnTo>
                      <a:pt x="14" y="16"/>
                    </a:lnTo>
                    <a:lnTo>
                      <a:pt x="14" y="16"/>
                    </a:lnTo>
                    <a:lnTo>
                      <a:pt x="14" y="16"/>
                    </a:lnTo>
                    <a:lnTo>
                      <a:pt x="15" y="15"/>
                    </a:lnTo>
                    <a:lnTo>
                      <a:pt x="15" y="15"/>
                    </a:lnTo>
                    <a:lnTo>
                      <a:pt x="15" y="15"/>
                    </a:lnTo>
                    <a:lnTo>
                      <a:pt x="15" y="15"/>
                    </a:lnTo>
                    <a:lnTo>
                      <a:pt x="15" y="15"/>
                    </a:lnTo>
                    <a:lnTo>
                      <a:pt x="15" y="15"/>
                    </a:lnTo>
                    <a:lnTo>
                      <a:pt x="15" y="15"/>
                    </a:lnTo>
                    <a:lnTo>
                      <a:pt x="16" y="15"/>
                    </a:lnTo>
                    <a:lnTo>
                      <a:pt x="16" y="15"/>
                    </a:lnTo>
                    <a:lnTo>
                      <a:pt x="16" y="15"/>
                    </a:lnTo>
                    <a:lnTo>
                      <a:pt x="16" y="14"/>
                    </a:lnTo>
                    <a:lnTo>
                      <a:pt x="16" y="14"/>
                    </a:lnTo>
                    <a:lnTo>
                      <a:pt x="16" y="14"/>
                    </a:lnTo>
                    <a:lnTo>
                      <a:pt x="15" y="14"/>
                    </a:lnTo>
                    <a:lnTo>
                      <a:pt x="14" y="14"/>
                    </a:lnTo>
                    <a:lnTo>
                      <a:pt x="14" y="14"/>
                    </a:lnTo>
                    <a:lnTo>
                      <a:pt x="13" y="14"/>
                    </a:lnTo>
                    <a:lnTo>
                      <a:pt x="12" y="15"/>
                    </a:lnTo>
                    <a:lnTo>
                      <a:pt x="12" y="15"/>
                    </a:lnTo>
                    <a:lnTo>
                      <a:pt x="12" y="15"/>
                    </a:lnTo>
                    <a:lnTo>
                      <a:pt x="12" y="15"/>
                    </a:lnTo>
                    <a:lnTo>
                      <a:pt x="10" y="15"/>
                    </a:lnTo>
                    <a:lnTo>
                      <a:pt x="10" y="16"/>
                    </a:lnTo>
                    <a:lnTo>
                      <a:pt x="9" y="16"/>
                    </a:lnTo>
                    <a:lnTo>
                      <a:pt x="9" y="16"/>
                    </a:lnTo>
                    <a:lnTo>
                      <a:pt x="8" y="16"/>
                    </a:lnTo>
                    <a:lnTo>
                      <a:pt x="8" y="16"/>
                    </a:lnTo>
                    <a:lnTo>
                      <a:pt x="7" y="16"/>
                    </a:lnTo>
                    <a:lnTo>
                      <a:pt x="7" y="17"/>
                    </a:lnTo>
                    <a:lnTo>
                      <a:pt x="7" y="17"/>
                    </a:lnTo>
                    <a:lnTo>
                      <a:pt x="7" y="17"/>
                    </a:lnTo>
                    <a:lnTo>
                      <a:pt x="7" y="19"/>
                    </a:lnTo>
                    <a:lnTo>
                      <a:pt x="7" y="20"/>
                    </a:lnTo>
                    <a:lnTo>
                      <a:pt x="7" y="20"/>
                    </a:lnTo>
                    <a:lnTo>
                      <a:pt x="7" y="20"/>
                    </a:lnTo>
                    <a:lnTo>
                      <a:pt x="8" y="21"/>
                    </a:lnTo>
                    <a:lnTo>
                      <a:pt x="8" y="21"/>
                    </a:lnTo>
                    <a:lnTo>
                      <a:pt x="8" y="21"/>
                    </a:lnTo>
                    <a:lnTo>
                      <a:pt x="8" y="21"/>
                    </a:lnTo>
                    <a:lnTo>
                      <a:pt x="8" y="21"/>
                    </a:lnTo>
                    <a:lnTo>
                      <a:pt x="9" y="21"/>
                    </a:lnTo>
                    <a:lnTo>
                      <a:pt x="9" y="21"/>
                    </a:lnTo>
                    <a:lnTo>
                      <a:pt x="10" y="21"/>
                    </a:lnTo>
                    <a:lnTo>
                      <a:pt x="10" y="22"/>
                    </a:lnTo>
                    <a:lnTo>
                      <a:pt x="10" y="22"/>
                    </a:lnTo>
                    <a:lnTo>
                      <a:pt x="10" y="22"/>
                    </a:lnTo>
                    <a:lnTo>
                      <a:pt x="12" y="22"/>
                    </a:lnTo>
                    <a:lnTo>
                      <a:pt x="12" y="23"/>
                    </a:lnTo>
                    <a:lnTo>
                      <a:pt x="13" y="23"/>
                    </a:lnTo>
                    <a:lnTo>
                      <a:pt x="13" y="23"/>
                    </a:lnTo>
                    <a:lnTo>
                      <a:pt x="13" y="23"/>
                    </a:lnTo>
                    <a:lnTo>
                      <a:pt x="13" y="23"/>
                    </a:lnTo>
                    <a:lnTo>
                      <a:pt x="13" y="23"/>
                    </a:lnTo>
                    <a:lnTo>
                      <a:pt x="13" y="23"/>
                    </a:lnTo>
                    <a:lnTo>
                      <a:pt x="13" y="23"/>
                    </a:lnTo>
                    <a:lnTo>
                      <a:pt x="13" y="23"/>
                    </a:lnTo>
                    <a:lnTo>
                      <a:pt x="13" y="24"/>
                    </a:lnTo>
                    <a:lnTo>
                      <a:pt x="13" y="24"/>
                    </a:lnTo>
                    <a:lnTo>
                      <a:pt x="13" y="24"/>
                    </a:lnTo>
                    <a:lnTo>
                      <a:pt x="13" y="24"/>
                    </a:lnTo>
                    <a:lnTo>
                      <a:pt x="13" y="24"/>
                    </a:lnTo>
                    <a:lnTo>
                      <a:pt x="13" y="24"/>
                    </a:lnTo>
                    <a:lnTo>
                      <a:pt x="13" y="24"/>
                    </a:lnTo>
                    <a:lnTo>
                      <a:pt x="13" y="24"/>
                    </a:lnTo>
                    <a:lnTo>
                      <a:pt x="13" y="23"/>
                    </a:lnTo>
                    <a:lnTo>
                      <a:pt x="13" y="23"/>
                    </a:lnTo>
                    <a:lnTo>
                      <a:pt x="13" y="23"/>
                    </a:lnTo>
                    <a:lnTo>
                      <a:pt x="13" y="23"/>
                    </a:lnTo>
                    <a:lnTo>
                      <a:pt x="13" y="23"/>
                    </a:lnTo>
                    <a:lnTo>
                      <a:pt x="13" y="23"/>
                    </a:lnTo>
                    <a:lnTo>
                      <a:pt x="13" y="23"/>
                    </a:lnTo>
                    <a:lnTo>
                      <a:pt x="13" y="24"/>
                    </a:lnTo>
                    <a:lnTo>
                      <a:pt x="13" y="24"/>
                    </a:lnTo>
                    <a:lnTo>
                      <a:pt x="13" y="24"/>
                    </a:lnTo>
                    <a:lnTo>
                      <a:pt x="12" y="26"/>
                    </a:lnTo>
                    <a:lnTo>
                      <a:pt x="12" y="26"/>
                    </a:lnTo>
                    <a:lnTo>
                      <a:pt x="12" y="27"/>
                    </a:lnTo>
                    <a:lnTo>
                      <a:pt x="12" y="27"/>
                    </a:lnTo>
                    <a:lnTo>
                      <a:pt x="10" y="28"/>
                    </a:lnTo>
                    <a:lnTo>
                      <a:pt x="10" y="28"/>
                    </a:lnTo>
                    <a:lnTo>
                      <a:pt x="10" y="29"/>
                    </a:lnTo>
                    <a:lnTo>
                      <a:pt x="9" y="30"/>
                    </a:lnTo>
                    <a:lnTo>
                      <a:pt x="9" y="31"/>
                    </a:lnTo>
                    <a:lnTo>
                      <a:pt x="8" y="31"/>
                    </a:lnTo>
                    <a:lnTo>
                      <a:pt x="8" y="31"/>
                    </a:lnTo>
                    <a:lnTo>
                      <a:pt x="8" y="31"/>
                    </a:lnTo>
                    <a:lnTo>
                      <a:pt x="8" y="31"/>
                    </a:lnTo>
                    <a:lnTo>
                      <a:pt x="8" y="31"/>
                    </a:lnTo>
                    <a:lnTo>
                      <a:pt x="8" y="31"/>
                    </a:lnTo>
                    <a:lnTo>
                      <a:pt x="8" y="31"/>
                    </a:lnTo>
                    <a:lnTo>
                      <a:pt x="7" y="31"/>
                    </a:lnTo>
                    <a:lnTo>
                      <a:pt x="7" y="31"/>
                    </a:lnTo>
                    <a:lnTo>
                      <a:pt x="7" y="32"/>
                    </a:lnTo>
                    <a:lnTo>
                      <a:pt x="7" y="32"/>
                    </a:lnTo>
                    <a:lnTo>
                      <a:pt x="7" y="32"/>
                    </a:lnTo>
                    <a:lnTo>
                      <a:pt x="7" y="32"/>
                    </a:lnTo>
                    <a:lnTo>
                      <a:pt x="6" y="32"/>
                    </a:lnTo>
                    <a:lnTo>
                      <a:pt x="6" y="32"/>
                    </a:lnTo>
                    <a:lnTo>
                      <a:pt x="5" y="32"/>
                    </a:lnTo>
                    <a:lnTo>
                      <a:pt x="5" y="32"/>
                    </a:lnTo>
                    <a:lnTo>
                      <a:pt x="5" y="32"/>
                    </a:lnTo>
                    <a:lnTo>
                      <a:pt x="5" y="33"/>
                    </a:lnTo>
                    <a:lnTo>
                      <a:pt x="4" y="33"/>
                    </a:lnTo>
                    <a:lnTo>
                      <a:pt x="3" y="33"/>
                    </a:lnTo>
                    <a:lnTo>
                      <a:pt x="3" y="34"/>
                    </a:lnTo>
                    <a:lnTo>
                      <a:pt x="2" y="34"/>
                    </a:lnTo>
                    <a:lnTo>
                      <a:pt x="2" y="36"/>
                    </a:lnTo>
                    <a:lnTo>
                      <a:pt x="2" y="36"/>
                    </a:lnTo>
                    <a:lnTo>
                      <a:pt x="2" y="36"/>
                    </a:lnTo>
                    <a:lnTo>
                      <a:pt x="2" y="36"/>
                    </a:lnTo>
                    <a:lnTo>
                      <a:pt x="0" y="37"/>
                    </a:lnTo>
                    <a:lnTo>
                      <a:pt x="0" y="38"/>
                    </a:lnTo>
                    <a:lnTo>
                      <a:pt x="0" y="39"/>
                    </a:lnTo>
                    <a:lnTo>
                      <a:pt x="0" y="39"/>
                    </a:lnTo>
                    <a:lnTo>
                      <a:pt x="0" y="39"/>
                    </a:lnTo>
                    <a:lnTo>
                      <a:pt x="0" y="39"/>
                    </a:lnTo>
                    <a:lnTo>
                      <a:pt x="0" y="40"/>
                    </a:lnTo>
                    <a:lnTo>
                      <a:pt x="0" y="40"/>
                    </a:lnTo>
                    <a:lnTo>
                      <a:pt x="2" y="40"/>
                    </a:lnTo>
                    <a:lnTo>
                      <a:pt x="2" y="40"/>
                    </a:lnTo>
                    <a:lnTo>
                      <a:pt x="2" y="41"/>
                    </a:lnTo>
                    <a:lnTo>
                      <a:pt x="2" y="41"/>
                    </a:lnTo>
                    <a:lnTo>
                      <a:pt x="2" y="41"/>
                    </a:lnTo>
                    <a:lnTo>
                      <a:pt x="2" y="41"/>
                    </a:lnTo>
                    <a:lnTo>
                      <a:pt x="0" y="41"/>
                    </a:lnTo>
                    <a:lnTo>
                      <a:pt x="0" y="41"/>
                    </a:lnTo>
                    <a:lnTo>
                      <a:pt x="0" y="40"/>
                    </a:lnTo>
                    <a:lnTo>
                      <a:pt x="0" y="40"/>
                    </a:lnTo>
                    <a:lnTo>
                      <a:pt x="0" y="40"/>
                    </a:lnTo>
                    <a:lnTo>
                      <a:pt x="0" y="40"/>
                    </a:lnTo>
                    <a:lnTo>
                      <a:pt x="0" y="40"/>
                    </a:lnTo>
                    <a:lnTo>
                      <a:pt x="0" y="39"/>
                    </a:lnTo>
                    <a:lnTo>
                      <a:pt x="0" y="39"/>
                    </a:lnTo>
                    <a:lnTo>
                      <a:pt x="0" y="38"/>
                    </a:lnTo>
                    <a:lnTo>
                      <a:pt x="0" y="37"/>
                    </a:lnTo>
                    <a:lnTo>
                      <a:pt x="0" y="37"/>
                    </a:lnTo>
                    <a:lnTo>
                      <a:pt x="0" y="36"/>
                    </a:lnTo>
                    <a:lnTo>
                      <a:pt x="0" y="36"/>
                    </a:lnTo>
                    <a:lnTo>
                      <a:pt x="2" y="34"/>
                    </a:lnTo>
                    <a:lnTo>
                      <a:pt x="2" y="34"/>
                    </a:lnTo>
                    <a:lnTo>
                      <a:pt x="2" y="34"/>
                    </a:lnTo>
                    <a:lnTo>
                      <a:pt x="2" y="34"/>
                    </a:lnTo>
                    <a:lnTo>
                      <a:pt x="2" y="33"/>
                    </a:lnTo>
                    <a:lnTo>
                      <a:pt x="3" y="33"/>
                    </a:lnTo>
                    <a:lnTo>
                      <a:pt x="4" y="32"/>
                    </a:lnTo>
                    <a:lnTo>
                      <a:pt x="4" y="32"/>
                    </a:lnTo>
                    <a:lnTo>
                      <a:pt x="4" y="32"/>
                    </a:lnTo>
                    <a:lnTo>
                      <a:pt x="5" y="32"/>
                    </a:lnTo>
                    <a:lnTo>
                      <a:pt x="5" y="32"/>
                    </a:lnTo>
                    <a:lnTo>
                      <a:pt x="6" y="31"/>
                    </a:lnTo>
                    <a:lnTo>
                      <a:pt x="6"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5" name="Freeform 4313"/>
              <p:cNvSpPr>
                <a:spLocks/>
              </p:cNvSpPr>
              <p:nvPr/>
            </p:nvSpPr>
            <p:spPr bwMode="auto">
              <a:xfrm>
                <a:off x="19763" y="11693"/>
                <a:ext cx="1" cy="1"/>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6" name="Freeform 4314"/>
              <p:cNvSpPr>
                <a:spLocks/>
              </p:cNvSpPr>
              <p:nvPr/>
            </p:nvSpPr>
            <p:spPr bwMode="auto">
              <a:xfrm>
                <a:off x="19796" y="11674"/>
                <a:ext cx="5" cy="16"/>
              </a:xfrm>
              <a:custGeom>
                <a:avLst/>
                <a:gdLst/>
                <a:ahLst/>
                <a:cxnLst>
                  <a:cxn ang="0">
                    <a:pos x="13" y="21"/>
                  </a:cxn>
                  <a:cxn ang="0">
                    <a:pos x="13" y="22"/>
                  </a:cxn>
                  <a:cxn ang="0">
                    <a:pos x="12" y="22"/>
                  </a:cxn>
                  <a:cxn ang="0">
                    <a:pos x="11" y="24"/>
                  </a:cxn>
                  <a:cxn ang="0">
                    <a:pos x="9" y="25"/>
                  </a:cxn>
                  <a:cxn ang="0">
                    <a:pos x="9" y="25"/>
                  </a:cxn>
                  <a:cxn ang="0">
                    <a:pos x="8" y="24"/>
                  </a:cxn>
                  <a:cxn ang="0">
                    <a:pos x="7" y="24"/>
                  </a:cxn>
                  <a:cxn ang="0">
                    <a:pos x="6" y="25"/>
                  </a:cxn>
                  <a:cxn ang="0">
                    <a:pos x="6" y="25"/>
                  </a:cxn>
                  <a:cxn ang="0">
                    <a:pos x="6" y="26"/>
                  </a:cxn>
                  <a:cxn ang="0">
                    <a:pos x="7" y="27"/>
                  </a:cxn>
                  <a:cxn ang="0">
                    <a:pos x="7" y="28"/>
                  </a:cxn>
                  <a:cxn ang="0">
                    <a:pos x="8" y="28"/>
                  </a:cxn>
                  <a:cxn ang="0">
                    <a:pos x="6" y="30"/>
                  </a:cxn>
                  <a:cxn ang="0">
                    <a:pos x="5" y="30"/>
                  </a:cxn>
                  <a:cxn ang="0">
                    <a:pos x="5" y="30"/>
                  </a:cxn>
                  <a:cxn ang="0">
                    <a:pos x="5" y="30"/>
                  </a:cxn>
                  <a:cxn ang="0">
                    <a:pos x="4" y="31"/>
                  </a:cxn>
                  <a:cxn ang="0">
                    <a:pos x="4" y="30"/>
                  </a:cxn>
                  <a:cxn ang="0">
                    <a:pos x="5" y="29"/>
                  </a:cxn>
                  <a:cxn ang="0">
                    <a:pos x="5" y="28"/>
                  </a:cxn>
                  <a:cxn ang="0">
                    <a:pos x="3" y="27"/>
                  </a:cxn>
                  <a:cxn ang="0">
                    <a:pos x="3" y="25"/>
                  </a:cxn>
                  <a:cxn ang="0">
                    <a:pos x="2" y="24"/>
                  </a:cxn>
                  <a:cxn ang="0">
                    <a:pos x="3" y="23"/>
                  </a:cxn>
                  <a:cxn ang="0">
                    <a:pos x="0" y="21"/>
                  </a:cxn>
                  <a:cxn ang="0">
                    <a:pos x="2" y="19"/>
                  </a:cxn>
                  <a:cxn ang="0">
                    <a:pos x="2" y="20"/>
                  </a:cxn>
                  <a:cxn ang="0">
                    <a:pos x="4" y="20"/>
                  </a:cxn>
                  <a:cxn ang="0">
                    <a:pos x="4" y="20"/>
                  </a:cxn>
                  <a:cxn ang="0">
                    <a:pos x="5" y="19"/>
                  </a:cxn>
                  <a:cxn ang="0">
                    <a:pos x="5" y="17"/>
                  </a:cxn>
                  <a:cxn ang="0">
                    <a:pos x="5" y="17"/>
                  </a:cxn>
                  <a:cxn ang="0">
                    <a:pos x="6" y="16"/>
                  </a:cxn>
                  <a:cxn ang="0">
                    <a:pos x="6" y="15"/>
                  </a:cxn>
                  <a:cxn ang="0">
                    <a:pos x="5" y="12"/>
                  </a:cxn>
                  <a:cxn ang="0">
                    <a:pos x="5" y="11"/>
                  </a:cxn>
                  <a:cxn ang="0">
                    <a:pos x="4" y="11"/>
                  </a:cxn>
                  <a:cxn ang="0">
                    <a:pos x="3" y="11"/>
                  </a:cxn>
                  <a:cxn ang="0">
                    <a:pos x="5" y="9"/>
                  </a:cxn>
                  <a:cxn ang="0">
                    <a:pos x="6" y="8"/>
                  </a:cxn>
                  <a:cxn ang="0">
                    <a:pos x="7" y="7"/>
                  </a:cxn>
                  <a:cxn ang="0">
                    <a:pos x="6" y="6"/>
                  </a:cxn>
                  <a:cxn ang="0">
                    <a:pos x="7" y="4"/>
                  </a:cxn>
                  <a:cxn ang="0">
                    <a:pos x="7" y="3"/>
                  </a:cxn>
                  <a:cxn ang="0">
                    <a:pos x="8" y="1"/>
                  </a:cxn>
                  <a:cxn ang="0">
                    <a:pos x="8" y="1"/>
                  </a:cxn>
                  <a:cxn ang="0">
                    <a:pos x="9" y="0"/>
                  </a:cxn>
                </a:cxnLst>
                <a:rect l="0" t="0" r="r" b="b"/>
                <a:pathLst>
                  <a:path w="14" h="31">
                    <a:moveTo>
                      <a:pt x="14" y="21"/>
                    </a:moveTo>
                    <a:lnTo>
                      <a:pt x="14" y="21"/>
                    </a:lnTo>
                    <a:lnTo>
                      <a:pt x="13" y="21"/>
                    </a:lnTo>
                    <a:lnTo>
                      <a:pt x="13" y="21"/>
                    </a:lnTo>
                    <a:lnTo>
                      <a:pt x="13" y="22"/>
                    </a:lnTo>
                    <a:lnTo>
                      <a:pt x="13" y="22"/>
                    </a:lnTo>
                    <a:lnTo>
                      <a:pt x="12" y="22"/>
                    </a:lnTo>
                    <a:lnTo>
                      <a:pt x="12" y="22"/>
                    </a:lnTo>
                    <a:lnTo>
                      <a:pt x="12" y="22"/>
                    </a:lnTo>
                    <a:lnTo>
                      <a:pt x="12" y="22"/>
                    </a:lnTo>
                    <a:lnTo>
                      <a:pt x="11" y="23"/>
                    </a:lnTo>
                    <a:lnTo>
                      <a:pt x="11" y="24"/>
                    </a:lnTo>
                    <a:lnTo>
                      <a:pt x="11" y="25"/>
                    </a:lnTo>
                    <a:lnTo>
                      <a:pt x="11" y="25"/>
                    </a:lnTo>
                    <a:lnTo>
                      <a:pt x="9" y="25"/>
                    </a:lnTo>
                    <a:lnTo>
                      <a:pt x="9" y="25"/>
                    </a:lnTo>
                    <a:lnTo>
                      <a:pt x="9" y="25"/>
                    </a:lnTo>
                    <a:lnTo>
                      <a:pt x="9" y="25"/>
                    </a:lnTo>
                    <a:lnTo>
                      <a:pt x="9" y="24"/>
                    </a:lnTo>
                    <a:lnTo>
                      <a:pt x="8" y="24"/>
                    </a:lnTo>
                    <a:lnTo>
                      <a:pt x="8" y="24"/>
                    </a:lnTo>
                    <a:lnTo>
                      <a:pt x="8" y="24"/>
                    </a:lnTo>
                    <a:lnTo>
                      <a:pt x="8" y="24"/>
                    </a:lnTo>
                    <a:lnTo>
                      <a:pt x="7" y="24"/>
                    </a:lnTo>
                    <a:lnTo>
                      <a:pt x="6" y="25"/>
                    </a:lnTo>
                    <a:lnTo>
                      <a:pt x="6" y="25"/>
                    </a:lnTo>
                    <a:lnTo>
                      <a:pt x="6" y="25"/>
                    </a:lnTo>
                    <a:lnTo>
                      <a:pt x="6" y="25"/>
                    </a:lnTo>
                    <a:lnTo>
                      <a:pt x="6" y="25"/>
                    </a:lnTo>
                    <a:lnTo>
                      <a:pt x="6" y="25"/>
                    </a:lnTo>
                    <a:lnTo>
                      <a:pt x="6" y="25"/>
                    </a:lnTo>
                    <a:lnTo>
                      <a:pt x="6" y="26"/>
                    </a:lnTo>
                    <a:lnTo>
                      <a:pt x="6" y="26"/>
                    </a:lnTo>
                    <a:lnTo>
                      <a:pt x="6" y="26"/>
                    </a:lnTo>
                    <a:lnTo>
                      <a:pt x="6" y="27"/>
                    </a:lnTo>
                    <a:lnTo>
                      <a:pt x="7" y="27"/>
                    </a:lnTo>
                    <a:lnTo>
                      <a:pt x="7" y="27"/>
                    </a:lnTo>
                    <a:lnTo>
                      <a:pt x="7" y="27"/>
                    </a:lnTo>
                    <a:lnTo>
                      <a:pt x="7" y="28"/>
                    </a:lnTo>
                    <a:lnTo>
                      <a:pt x="7" y="28"/>
                    </a:lnTo>
                    <a:lnTo>
                      <a:pt x="8" y="28"/>
                    </a:lnTo>
                    <a:lnTo>
                      <a:pt x="8" y="28"/>
                    </a:lnTo>
                    <a:lnTo>
                      <a:pt x="8" y="28"/>
                    </a:lnTo>
                    <a:lnTo>
                      <a:pt x="6" y="29"/>
                    </a:lnTo>
                    <a:lnTo>
                      <a:pt x="6" y="30"/>
                    </a:lnTo>
                    <a:lnTo>
                      <a:pt x="6" y="30"/>
                    </a:lnTo>
                    <a:lnTo>
                      <a:pt x="5" y="30"/>
                    </a:lnTo>
                    <a:lnTo>
                      <a:pt x="5" y="30"/>
                    </a:lnTo>
                    <a:lnTo>
                      <a:pt x="5" y="30"/>
                    </a:lnTo>
                    <a:lnTo>
                      <a:pt x="5" y="30"/>
                    </a:lnTo>
                    <a:lnTo>
                      <a:pt x="5" y="30"/>
                    </a:lnTo>
                    <a:lnTo>
                      <a:pt x="5" y="30"/>
                    </a:lnTo>
                    <a:lnTo>
                      <a:pt x="5" y="31"/>
                    </a:lnTo>
                    <a:lnTo>
                      <a:pt x="5" y="30"/>
                    </a:lnTo>
                    <a:lnTo>
                      <a:pt x="5" y="30"/>
                    </a:lnTo>
                    <a:lnTo>
                      <a:pt x="4" y="31"/>
                    </a:lnTo>
                    <a:lnTo>
                      <a:pt x="4" y="31"/>
                    </a:lnTo>
                    <a:lnTo>
                      <a:pt x="4" y="31"/>
                    </a:lnTo>
                    <a:lnTo>
                      <a:pt x="4" y="30"/>
                    </a:lnTo>
                    <a:lnTo>
                      <a:pt x="4" y="30"/>
                    </a:lnTo>
                    <a:lnTo>
                      <a:pt x="4" y="30"/>
                    </a:lnTo>
                    <a:lnTo>
                      <a:pt x="4" y="29"/>
                    </a:lnTo>
                    <a:lnTo>
                      <a:pt x="5" y="29"/>
                    </a:lnTo>
                    <a:lnTo>
                      <a:pt x="5" y="29"/>
                    </a:lnTo>
                    <a:lnTo>
                      <a:pt x="5" y="28"/>
                    </a:lnTo>
                    <a:lnTo>
                      <a:pt x="5" y="28"/>
                    </a:lnTo>
                    <a:lnTo>
                      <a:pt x="4" y="27"/>
                    </a:lnTo>
                    <a:lnTo>
                      <a:pt x="3" y="27"/>
                    </a:lnTo>
                    <a:lnTo>
                      <a:pt x="3" y="27"/>
                    </a:lnTo>
                    <a:lnTo>
                      <a:pt x="3" y="26"/>
                    </a:lnTo>
                    <a:lnTo>
                      <a:pt x="3" y="26"/>
                    </a:lnTo>
                    <a:lnTo>
                      <a:pt x="3" y="25"/>
                    </a:lnTo>
                    <a:lnTo>
                      <a:pt x="2" y="25"/>
                    </a:lnTo>
                    <a:lnTo>
                      <a:pt x="2" y="24"/>
                    </a:lnTo>
                    <a:lnTo>
                      <a:pt x="2" y="24"/>
                    </a:lnTo>
                    <a:lnTo>
                      <a:pt x="2" y="23"/>
                    </a:lnTo>
                    <a:lnTo>
                      <a:pt x="2" y="23"/>
                    </a:lnTo>
                    <a:lnTo>
                      <a:pt x="3" y="23"/>
                    </a:lnTo>
                    <a:lnTo>
                      <a:pt x="3" y="22"/>
                    </a:lnTo>
                    <a:lnTo>
                      <a:pt x="3" y="22"/>
                    </a:lnTo>
                    <a:lnTo>
                      <a:pt x="0" y="21"/>
                    </a:lnTo>
                    <a:lnTo>
                      <a:pt x="0" y="21"/>
                    </a:lnTo>
                    <a:lnTo>
                      <a:pt x="0" y="21"/>
                    </a:lnTo>
                    <a:lnTo>
                      <a:pt x="2" y="19"/>
                    </a:lnTo>
                    <a:lnTo>
                      <a:pt x="2" y="19"/>
                    </a:lnTo>
                    <a:lnTo>
                      <a:pt x="2" y="20"/>
                    </a:lnTo>
                    <a:lnTo>
                      <a:pt x="2" y="20"/>
                    </a:lnTo>
                    <a:lnTo>
                      <a:pt x="3" y="20"/>
                    </a:lnTo>
                    <a:lnTo>
                      <a:pt x="4" y="21"/>
                    </a:lnTo>
                    <a:lnTo>
                      <a:pt x="4" y="20"/>
                    </a:lnTo>
                    <a:lnTo>
                      <a:pt x="4" y="20"/>
                    </a:lnTo>
                    <a:lnTo>
                      <a:pt x="4" y="20"/>
                    </a:lnTo>
                    <a:lnTo>
                      <a:pt x="4" y="20"/>
                    </a:lnTo>
                    <a:lnTo>
                      <a:pt x="4" y="19"/>
                    </a:lnTo>
                    <a:lnTo>
                      <a:pt x="5" y="19"/>
                    </a:lnTo>
                    <a:lnTo>
                      <a:pt x="5" y="19"/>
                    </a:lnTo>
                    <a:lnTo>
                      <a:pt x="5" y="18"/>
                    </a:lnTo>
                    <a:lnTo>
                      <a:pt x="5" y="18"/>
                    </a:lnTo>
                    <a:lnTo>
                      <a:pt x="5" y="17"/>
                    </a:lnTo>
                    <a:lnTo>
                      <a:pt x="5" y="17"/>
                    </a:lnTo>
                    <a:lnTo>
                      <a:pt x="5" y="17"/>
                    </a:lnTo>
                    <a:lnTo>
                      <a:pt x="5" y="17"/>
                    </a:lnTo>
                    <a:lnTo>
                      <a:pt x="5" y="17"/>
                    </a:lnTo>
                    <a:lnTo>
                      <a:pt x="6" y="16"/>
                    </a:lnTo>
                    <a:lnTo>
                      <a:pt x="6" y="16"/>
                    </a:lnTo>
                    <a:lnTo>
                      <a:pt x="6" y="15"/>
                    </a:lnTo>
                    <a:lnTo>
                      <a:pt x="6" y="15"/>
                    </a:lnTo>
                    <a:lnTo>
                      <a:pt x="6" y="15"/>
                    </a:lnTo>
                    <a:lnTo>
                      <a:pt x="6" y="14"/>
                    </a:lnTo>
                    <a:lnTo>
                      <a:pt x="5" y="14"/>
                    </a:lnTo>
                    <a:lnTo>
                      <a:pt x="5" y="12"/>
                    </a:lnTo>
                    <a:lnTo>
                      <a:pt x="5" y="11"/>
                    </a:lnTo>
                    <a:lnTo>
                      <a:pt x="5" y="11"/>
                    </a:lnTo>
                    <a:lnTo>
                      <a:pt x="5" y="11"/>
                    </a:lnTo>
                    <a:lnTo>
                      <a:pt x="5" y="11"/>
                    </a:lnTo>
                    <a:lnTo>
                      <a:pt x="4" y="11"/>
                    </a:lnTo>
                    <a:lnTo>
                      <a:pt x="4" y="11"/>
                    </a:lnTo>
                    <a:lnTo>
                      <a:pt x="4" y="11"/>
                    </a:lnTo>
                    <a:lnTo>
                      <a:pt x="4" y="11"/>
                    </a:lnTo>
                    <a:lnTo>
                      <a:pt x="3" y="11"/>
                    </a:lnTo>
                    <a:lnTo>
                      <a:pt x="3" y="10"/>
                    </a:lnTo>
                    <a:lnTo>
                      <a:pt x="4" y="10"/>
                    </a:lnTo>
                    <a:lnTo>
                      <a:pt x="5" y="9"/>
                    </a:lnTo>
                    <a:lnTo>
                      <a:pt x="6" y="8"/>
                    </a:lnTo>
                    <a:lnTo>
                      <a:pt x="6" y="8"/>
                    </a:lnTo>
                    <a:lnTo>
                      <a:pt x="6" y="8"/>
                    </a:lnTo>
                    <a:lnTo>
                      <a:pt x="7" y="7"/>
                    </a:lnTo>
                    <a:lnTo>
                      <a:pt x="7" y="7"/>
                    </a:lnTo>
                    <a:lnTo>
                      <a:pt x="7" y="7"/>
                    </a:lnTo>
                    <a:lnTo>
                      <a:pt x="7" y="7"/>
                    </a:lnTo>
                    <a:lnTo>
                      <a:pt x="6" y="6"/>
                    </a:lnTo>
                    <a:lnTo>
                      <a:pt x="6" y="6"/>
                    </a:lnTo>
                    <a:lnTo>
                      <a:pt x="6" y="6"/>
                    </a:lnTo>
                    <a:lnTo>
                      <a:pt x="6" y="5"/>
                    </a:lnTo>
                    <a:lnTo>
                      <a:pt x="7" y="4"/>
                    </a:lnTo>
                    <a:lnTo>
                      <a:pt x="7" y="4"/>
                    </a:lnTo>
                    <a:lnTo>
                      <a:pt x="7" y="4"/>
                    </a:lnTo>
                    <a:lnTo>
                      <a:pt x="7" y="3"/>
                    </a:lnTo>
                    <a:lnTo>
                      <a:pt x="7" y="3"/>
                    </a:lnTo>
                    <a:lnTo>
                      <a:pt x="8" y="2"/>
                    </a:lnTo>
                    <a:lnTo>
                      <a:pt x="8" y="1"/>
                    </a:lnTo>
                    <a:lnTo>
                      <a:pt x="8" y="1"/>
                    </a:lnTo>
                    <a:lnTo>
                      <a:pt x="8" y="1"/>
                    </a:lnTo>
                    <a:lnTo>
                      <a:pt x="8" y="1"/>
                    </a:lnTo>
                    <a:lnTo>
                      <a:pt x="9" y="1"/>
                    </a:lnTo>
                    <a:lnTo>
                      <a:pt x="9" y="0"/>
                    </a:lnTo>
                    <a:lnTo>
                      <a:pt x="9" y="0"/>
                    </a:lnTo>
                    <a:lnTo>
                      <a:pt x="9"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7" name="Freeform 4315"/>
              <p:cNvSpPr>
                <a:spLocks/>
              </p:cNvSpPr>
              <p:nvPr/>
            </p:nvSpPr>
            <p:spPr bwMode="auto">
              <a:xfrm>
                <a:off x="19763" y="11694"/>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8" name="Freeform 4316"/>
              <p:cNvSpPr>
                <a:spLocks/>
              </p:cNvSpPr>
              <p:nvPr/>
            </p:nvSpPr>
            <p:spPr bwMode="auto">
              <a:xfrm>
                <a:off x="19763" y="11694"/>
                <a:ext cx="1" cy="1"/>
              </a:xfrm>
              <a:custGeom>
                <a:avLst/>
                <a:gdLst/>
                <a:ahLst/>
                <a:cxnLst>
                  <a:cxn ang="0">
                    <a:pos x="0" y="2"/>
                  </a:cxn>
                  <a:cxn ang="0">
                    <a:pos x="0" y="2"/>
                  </a:cxn>
                  <a:cxn ang="0">
                    <a:pos x="0" y="1"/>
                  </a:cxn>
                  <a:cxn ang="0">
                    <a:pos x="0" y="1"/>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1"/>
                    </a:lnTo>
                    <a:lnTo>
                      <a:pt x="0" y="1"/>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49" name="Freeform 4317"/>
              <p:cNvSpPr>
                <a:spLocks/>
              </p:cNvSpPr>
              <p:nvPr/>
            </p:nvSpPr>
            <p:spPr bwMode="auto">
              <a:xfrm>
                <a:off x="19763" y="11679"/>
                <a:ext cx="19" cy="18"/>
              </a:xfrm>
              <a:custGeom>
                <a:avLst/>
                <a:gdLst/>
                <a:ahLst/>
                <a:cxnLst>
                  <a:cxn ang="0">
                    <a:pos x="55" y="5"/>
                  </a:cxn>
                  <a:cxn ang="0">
                    <a:pos x="56" y="1"/>
                  </a:cxn>
                  <a:cxn ang="0">
                    <a:pos x="55" y="0"/>
                  </a:cxn>
                  <a:cxn ang="0">
                    <a:pos x="50" y="3"/>
                  </a:cxn>
                  <a:cxn ang="0">
                    <a:pos x="46" y="6"/>
                  </a:cxn>
                  <a:cxn ang="0">
                    <a:pos x="44" y="7"/>
                  </a:cxn>
                  <a:cxn ang="0">
                    <a:pos x="41" y="7"/>
                  </a:cxn>
                  <a:cxn ang="0">
                    <a:pos x="39" y="1"/>
                  </a:cxn>
                  <a:cxn ang="0">
                    <a:pos x="39" y="1"/>
                  </a:cxn>
                  <a:cxn ang="0">
                    <a:pos x="39" y="5"/>
                  </a:cxn>
                  <a:cxn ang="0">
                    <a:pos x="39" y="3"/>
                  </a:cxn>
                  <a:cxn ang="0">
                    <a:pos x="38" y="2"/>
                  </a:cxn>
                  <a:cxn ang="0">
                    <a:pos x="39" y="6"/>
                  </a:cxn>
                  <a:cxn ang="0">
                    <a:pos x="38" y="7"/>
                  </a:cxn>
                  <a:cxn ang="0">
                    <a:pos x="38" y="7"/>
                  </a:cxn>
                  <a:cxn ang="0">
                    <a:pos x="36" y="9"/>
                  </a:cxn>
                  <a:cxn ang="0">
                    <a:pos x="31" y="11"/>
                  </a:cxn>
                  <a:cxn ang="0">
                    <a:pos x="28" y="12"/>
                  </a:cxn>
                  <a:cxn ang="0">
                    <a:pos x="23" y="13"/>
                  </a:cxn>
                  <a:cxn ang="0">
                    <a:pos x="20" y="13"/>
                  </a:cxn>
                  <a:cxn ang="0">
                    <a:pos x="19" y="11"/>
                  </a:cxn>
                  <a:cxn ang="0">
                    <a:pos x="17" y="11"/>
                  </a:cxn>
                  <a:cxn ang="0">
                    <a:pos x="17" y="13"/>
                  </a:cxn>
                  <a:cxn ang="0">
                    <a:pos x="14" y="15"/>
                  </a:cxn>
                  <a:cxn ang="0">
                    <a:pos x="13" y="14"/>
                  </a:cxn>
                  <a:cxn ang="0">
                    <a:pos x="10" y="14"/>
                  </a:cxn>
                  <a:cxn ang="0">
                    <a:pos x="11" y="15"/>
                  </a:cxn>
                  <a:cxn ang="0">
                    <a:pos x="13" y="15"/>
                  </a:cxn>
                  <a:cxn ang="0">
                    <a:pos x="14" y="16"/>
                  </a:cxn>
                  <a:cxn ang="0">
                    <a:pos x="16" y="16"/>
                  </a:cxn>
                  <a:cxn ang="0">
                    <a:pos x="17" y="18"/>
                  </a:cxn>
                  <a:cxn ang="0">
                    <a:pos x="19" y="18"/>
                  </a:cxn>
                  <a:cxn ang="0">
                    <a:pos x="21" y="20"/>
                  </a:cxn>
                  <a:cxn ang="0">
                    <a:pos x="20" y="24"/>
                  </a:cxn>
                  <a:cxn ang="0">
                    <a:pos x="18" y="26"/>
                  </a:cxn>
                  <a:cxn ang="0">
                    <a:pos x="18" y="27"/>
                  </a:cxn>
                  <a:cxn ang="0">
                    <a:pos x="17" y="26"/>
                  </a:cxn>
                  <a:cxn ang="0">
                    <a:pos x="16" y="23"/>
                  </a:cxn>
                  <a:cxn ang="0">
                    <a:pos x="14" y="23"/>
                  </a:cxn>
                  <a:cxn ang="0">
                    <a:pos x="13" y="23"/>
                  </a:cxn>
                  <a:cxn ang="0">
                    <a:pos x="12" y="24"/>
                  </a:cxn>
                  <a:cxn ang="0">
                    <a:pos x="13" y="25"/>
                  </a:cxn>
                  <a:cxn ang="0">
                    <a:pos x="13" y="26"/>
                  </a:cxn>
                  <a:cxn ang="0">
                    <a:pos x="12" y="27"/>
                  </a:cxn>
                  <a:cxn ang="0">
                    <a:pos x="11" y="26"/>
                  </a:cxn>
                  <a:cxn ang="0">
                    <a:pos x="12" y="30"/>
                  </a:cxn>
                  <a:cxn ang="0">
                    <a:pos x="13" y="31"/>
                  </a:cxn>
                  <a:cxn ang="0">
                    <a:pos x="12" y="31"/>
                  </a:cxn>
                  <a:cxn ang="0">
                    <a:pos x="10" y="30"/>
                  </a:cxn>
                  <a:cxn ang="0">
                    <a:pos x="8" y="31"/>
                  </a:cxn>
                  <a:cxn ang="0">
                    <a:pos x="8" y="27"/>
                  </a:cxn>
                  <a:cxn ang="0">
                    <a:pos x="7" y="29"/>
                  </a:cxn>
                  <a:cxn ang="0">
                    <a:pos x="4" y="30"/>
                  </a:cxn>
                  <a:cxn ang="0">
                    <a:pos x="3" y="26"/>
                  </a:cxn>
                  <a:cxn ang="0">
                    <a:pos x="1" y="30"/>
                  </a:cxn>
                  <a:cxn ang="0">
                    <a:pos x="2" y="29"/>
                  </a:cxn>
                  <a:cxn ang="0">
                    <a:pos x="1" y="30"/>
                  </a:cxn>
                  <a:cxn ang="0">
                    <a:pos x="0" y="34"/>
                  </a:cxn>
                  <a:cxn ang="0">
                    <a:pos x="1" y="33"/>
                  </a:cxn>
                  <a:cxn ang="0">
                    <a:pos x="1" y="35"/>
                  </a:cxn>
                  <a:cxn ang="0">
                    <a:pos x="2" y="35"/>
                  </a:cxn>
                  <a:cxn ang="0">
                    <a:pos x="0" y="36"/>
                  </a:cxn>
                  <a:cxn ang="0">
                    <a:pos x="0" y="37"/>
                  </a:cxn>
                </a:cxnLst>
                <a:rect l="0" t="0" r="r" b="b"/>
                <a:pathLst>
                  <a:path w="56" h="37">
                    <a:moveTo>
                      <a:pt x="53" y="6"/>
                    </a:moveTo>
                    <a:lnTo>
                      <a:pt x="53" y="6"/>
                    </a:lnTo>
                    <a:lnTo>
                      <a:pt x="54" y="6"/>
                    </a:lnTo>
                    <a:lnTo>
                      <a:pt x="54" y="7"/>
                    </a:lnTo>
                    <a:lnTo>
                      <a:pt x="54" y="7"/>
                    </a:lnTo>
                    <a:lnTo>
                      <a:pt x="55" y="6"/>
                    </a:lnTo>
                    <a:lnTo>
                      <a:pt x="55" y="5"/>
                    </a:lnTo>
                    <a:lnTo>
                      <a:pt x="55" y="5"/>
                    </a:lnTo>
                    <a:lnTo>
                      <a:pt x="55" y="3"/>
                    </a:lnTo>
                    <a:lnTo>
                      <a:pt x="56" y="3"/>
                    </a:lnTo>
                    <a:lnTo>
                      <a:pt x="56" y="2"/>
                    </a:lnTo>
                    <a:lnTo>
                      <a:pt x="56" y="1"/>
                    </a:lnTo>
                    <a:lnTo>
                      <a:pt x="56" y="1"/>
                    </a:lnTo>
                    <a:lnTo>
                      <a:pt x="56" y="1"/>
                    </a:lnTo>
                    <a:lnTo>
                      <a:pt x="56" y="1"/>
                    </a:lnTo>
                    <a:lnTo>
                      <a:pt x="56" y="0"/>
                    </a:lnTo>
                    <a:lnTo>
                      <a:pt x="56" y="0"/>
                    </a:lnTo>
                    <a:lnTo>
                      <a:pt x="56" y="0"/>
                    </a:lnTo>
                    <a:lnTo>
                      <a:pt x="56" y="0"/>
                    </a:lnTo>
                    <a:lnTo>
                      <a:pt x="55" y="0"/>
                    </a:lnTo>
                    <a:lnTo>
                      <a:pt x="55" y="0"/>
                    </a:lnTo>
                    <a:lnTo>
                      <a:pt x="55" y="0"/>
                    </a:lnTo>
                    <a:lnTo>
                      <a:pt x="54" y="1"/>
                    </a:lnTo>
                    <a:lnTo>
                      <a:pt x="54" y="1"/>
                    </a:lnTo>
                    <a:lnTo>
                      <a:pt x="51" y="2"/>
                    </a:lnTo>
                    <a:lnTo>
                      <a:pt x="51" y="2"/>
                    </a:lnTo>
                    <a:lnTo>
                      <a:pt x="50" y="3"/>
                    </a:lnTo>
                    <a:lnTo>
                      <a:pt x="50" y="3"/>
                    </a:lnTo>
                    <a:lnTo>
                      <a:pt x="49" y="5"/>
                    </a:lnTo>
                    <a:lnTo>
                      <a:pt x="49" y="5"/>
                    </a:lnTo>
                    <a:lnTo>
                      <a:pt x="49" y="5"/>
                    </a:lnTo>
                    <a:lnTo>
                      <a:pt x="49" y="5"/>
                    </a:lnTo>
                    <a:lnTo>
                      <a:pt x="48" y="5"/>
                    </a:lnTo>
                    <a:lnTo>
                      <a:pt x="48" y="5"/>
                    </a:lnTo>
                    <a:lnTo>
                      <a:pt x="46" y="6"/>
                    </a:lnTo>
                    <a:lnTo>
                      <a:pt x="46" y="6"/>
                    </a:lnTo>
                    <a:lnTo>
                      <a:pt x="45" y="6"/>
                    </a:lnTo>
                    <a:lnTo>
                      <a:pt x="45" y="6"/>
                    </a:lnTo>
                    <a:lnTo>
                      <a:pt x="44" y="7"/>
                    </a:lnTo>
                    <a:lnTo>
                      <a:pt x="44" y="7"/>
                    </a:lnTo>
                    <a:lnTo>
                      <a:pt x="44" y="7"/>
                    </a:lnTo>
                    <a:lnTo>
                      <a:pt x="44" y="7"/>
                    </a:lnTo>
                    <a:lnTo>
                      <a:pt x="42" y="7"/>
                    </a:lnTo>
                    <a:lnTo>
                      <a:pt x="42" y="7"/>
                    </a:lnTo>
                    <a:lnTo>
                      <a:pt x="42" y="8"/>
                    </a:lnTo>
                    <a:lnTo>
                      <a:pt x="42" y="8"/>
                    </a:lnTo>
                    <a:lnTo>
                      <a:pt x="41" y="8"/>
                    </a:lnTo>
                    <a:lnTo>
                      <a:pt x="41" y="8"/>
                    </a:lnTo>
                    <a:lnTo>
                      <a:pt x="41" y="7"/>
                    </a:lnTo>
                    <a:lnTo>
                      <a:pt x="40" y="6"/>
                    </a:lnTo>
                    <a:lnTo>
                      <a:pt x="40" y="5"/>
                    </a:lnTo>
                    <a:lnTo>
                      <a:pt x="40" y="5"/>
                    </a:lnTo>
                    <a:lnTo>
                      <a:pt x="40" y="3"/>
                    </a:lnTo>
                    <a:lnTo>
                      <a:pt x="39" y="2"/>
                    </a:lnTo>
                    <a:lnTo>
                      <a:pt x="39" y="2"/>
                    </a:lnTo>
                    <a:lnTo>
                      <a:pt x="39" y="1"/>
                    </a:lnTo>
                    <a:lnTo>
                      <a:pt x="39" y="0"/>
                    </a:lnTo>
                    <a:lnTo>
                      <a:pt x="39" y="0"/>
                    </a:lnTo>
                    <a:lnTo>
                      <a:pt x="39" y="0"/>
                    </a:lnTo>
                    <a:lnTo>
                      <a:pt x="39" y="0"/>
                    </a:lnTo>
                    <a:lnTo>
                      <a:pt x="39" y="1"/>
                    </a:lnTo>
                    <a:lnTo>
                      <a:pt x="39" y="1"/>
                    </a:lnTo>
                    <a:lnTo>
                      <a:pt x="39" y="1"/>
                    </a:lnTo>
                    <a:lnTo>
                      <a:pt x="39" y="1"/>
                    </a:lnTo>
                    <a:lnTo>
                      <a:pt x="39" y="1"/>
                    </a:lnTo>
                    <a:lnTo>
                      <a:pt x="39" y="3"/>
                    </a:lnTo>
                    <a:lnTo>
                      <a:pt x="39" y="3"/>
                    </a:lnTo>
                    <a:lnTo>
                      <a:pt x="39" y="3"/>
                    </a:lnTo>
                    <a:lnTo>
                      <a:pt x="39" y="3"/>
                    </a:lnTo>
                    <a:lnTo>
                      <a:pt x="39" y="5"/>
                    </a:lnTo>
                    <a:lnTo>
                      <a:pt x="39" y="5"/>
                    </a:lnTo>
                    <a:lnTo>
                      <a:pt x="39" y="5"/>
                    </a:lnTo>
                    <a:lnTo>
                      <a:pt x="39" y="5"/>
                    </a:lnTo>
                    <a:lnTo>
                      <a:pt x="39" y="3"/>
                    </a:lnTo>
                    <a:lnTo>
                      <a:pt x="39" y="3"/>
                    </a:lnTo>
                    <a:lnTo>
                      <a:pt x="39" y="3"/>
                    </a:lnTo>
                    <a:lnTo>
                      <a:pt x="39" y="3"/>
                    </a:lnTo>
                    <a:lnTo>
                      <a:pt x="39" y="2"/>
                    </a:lnTo>
                    <a:lnTo>
                      <a:pt x="38" y="2"/>
                    </a:lnTo>
                    <a:lnTo>
                      <a:pt x="38" y="2"/>
                    </a:lnTo>
                    <a:lnTo>
                      <a:pt x="38" y="2"/>
                    </a:lnTo>
                    <a:lnTo>
                      <a:pt x="38" y="2"/>
                    </a:lnTo>
                    <a:lnTo>
                      <a:pt x="38" y="2"/>
                    </a:lnTo>
                    <a:lnTo>
                      <a:pt x="38" y="2"/>
                    </a:lnTo>
                    <a:lnTo>
                      <a:pt x="38" y="3"/>
                    </a:lnTo>
                    <a:lnTo>
                      <a:pt x="38" y="3"/>
                    </a:lnTo>
                    <a:lnTo>
                      <a:pt x="38" y="5"/>
                    </a:lnTo>
                    <a:lnTo>
                      <a:pt x="38" y="5"/>
                    </a:lnTo>
                    <a:lnTo>
                      <a:pt x="39" y="6"/>
                    </a:lnTo>
                    <a:lnTo>
                      <a:pt x="39" y="6"/>
                    </a:lnTo>
                    <a:lnTo>
                      <a:pt x="39" y="6"/>
                    </a:lnTo>
                    <a:lnTo>
                      <a:pt x="38" y="6"/>
                    </a:lnTo>
                    <a:lnTo>
                      <a:pt x="38" y="6"/>
                    </a:lnTo>
                    <a:lnTo>
                      <a:pt x="38" y="6"/>
                    </a:lnTo>
                    <a:lnTo>
                      <a:pt x="38" y="6"/>
                    </a:lnTo>
                    <a:lnTo>
                      <a:pt x="38" y="7"/>
                    </a:lnTo>
                    <a:lnTo>
                      <a:pt x="38" y="7"/>
                    </a:lnTo>
                    <a:lnTo>
                      <a:pt x="38" y="7"/>
                    </a:lnTo>
                    <a:lnTo>
                      <a:pt x="38" y="7"/>
                    </a:lnTo>
                    <a:lnTo>
                      <a:pt x="38" y="7"/>
                    </a:lnTo>
                    <a:lnTo>
                      <a:pt x="38" y="7"/>
                    </a:lnTo>
                    <a:lnTo>
                      <a:pt x="38" y="7"/>
                    </a:lnTo>
                    <a:lnTo>
                      <a:pt x="38" y="7"/>
                    </a:lnTo>
                    <a:lnTo>
                      <a:pt x="38" y="7"/>
                    </a:lnTo>
                    <a:lnTo>
                      <a:pt x="38" y="7"/>
                    </a:lnTo>
                    <a:lnTo>
                      <a:pt x="37" y="7"/>
                    </a:lnTo>
                    <a:lnTo>
                      <a:pt x="37" y="8"/>
                    </a:lnTo>
                    <a:lnTo>
                      <a:pt x="36" y="8"/>
                    </a:lnTo>
                    <a:lnTo>
                      <a:pt x="36" y="8"/>
                    </a:lnTo>
                    <a:lnTo>
                      <a:pt x="36" y="8"/>
                    </a:lnTo>
                    <a:lnTo>
                      <a:pt x="36" y="9"/>
                    </a:lnTo>
                    <a:lnTo>
                      <a:pt x="36" y="9"/>
                    </a:lnTo>
                    <a:lnTo>
                      <a:pt x="35" y="9"/>
                    </a:lnTo>
                    <a:lnTo>
                      <a:pt x="35" y="9"/>
                    </a:lnTo>
                    <a:lnTo>
                      <a:pt x="33" y="10"/>
                    </a:lnTo>
                    <a:lnTo>
                      <a:pt x="32" y="11"/>
                    </a:lnTo>
                    <a:lnTo>
                      <a:pt x="32" y="11"/>
                    </a:lnTo>
                    <a:lnTo>
                      <a:pt x="31" y="11"/>
                    </a:lnTo>
                    <a:lnTo>
                      <a:pt x="31" y="11"/>
                    </a:lnTo>
                    <a:lnTo>
                      <a:pt x="31" y="11"/>
                    </a:lnTo>
                    <a:lnTo>
                      <a:pt x="30" y="11"/>
                    </a:lnTo>
                    <a:lnTo>
                      <a:pt x="29" y="12"/>
                    </a:lnTo>
                    <a:lnTo>
                      <a:pt x="29" y="12"/>
                    </a:lnTo>
                    <a:lnTo>
                      <a:pt x="29" y="12"/>
                    </a:lnTo>
                    <a:lnTo>
                      <a:pt x="29" y="12"/>
                    </a:lnTo>
                    <a:lnTo>
                      <a:pt x="28" y="12"/>
                    </a:lnTo>
                    <a:lnTo>
                      <a:pt x="27" y="12"/>
                    </a:lnTo>
                    <a:lnTo>
                      <a:pt x="27" y="12"/>
                    </a:lnTo>
                    <a:lnTo>
                      <a:pt x="27" y="12"/>
                    </a:lnTo>
                    <a:lnTo>
                      <a:pt x="27" y="13"/>
                    </a:lnTo>
                    <a:lnTo>
                      <a:pt x="26" y="13"/>
                    </a:lnTo>
                    <a:lnTo>
                      <a:pt x="25" y="13"/>
                    </a:lnTo>
                    <a:lnTo>
                      <a:pt x="23" y="13"/>
                    </a:lnTo>
                    <a:lnTo>
                      <a:pt x="23" y="13"/>
                    </a:lnTo>
                    <a:lnTo>
                      <a:pt x="23" y="13"/>
                    </a:lnTo>
                    <a:lnTo>
                      <a:pt x="23" y="13"/>
                    </a:lnTo>
                    <a:lnTo>
                      <a:pt x="22" y="13"/>
                    </a:lnTo>
                    <a:lnTo>
                      <a:pt x="21" y="13"/>
                    </a:lnTo>
                    <a:lnTo>
                      <a:pt x="20" y="13"/>
                    </a:lnTo>
                    <a:lnTo>
                      <a:pt x="20" y="13"/>
                    </a:lnTo>
                    <a:lnTo>
                      <a:pt x="20" y="12"/>
                    </a:lnTo>
                    <a:lnTo>
                      <a:pt x="20" y="11"/>
                    </a:lnTo>
                    <a:lnTo>
                      <a:pt x="19" y="11"/>
                    </a:lnTo>
                    <a:lnTo>
                      <a:pt x="19" y="11"/>
                    </a:lnTo>
                    <a:lnTo>
                      <a:pt x="19" y="11"/>
                    </a:lnTo>
                    <a:lnTo>
                      <a:pt x="19" y="11"/>
                    </a:lnTo>
                    <a:lnTo>
                      <a:pt x="19" y="11"/>
                    </a:lnTo>
                    <a:lnTo>
                      <a:pt x="19" y="11"/>
                    </a:lnTo>
                    <a:lnTo>
                      <a:pt x="18" y="10"/>
                    </a:lnTo>
                    <a:lnTo>
                      <a:pt x="18" y="11"/>
                    </a:lnTo>
                    <a:lnTo>
                      <a:pt x="18" y="11"/>
                    </a:lnTo>
                    <a:lnTo>
                      <a:pt x="18" y="11"/>
                    </a:lnTo>
                    <a:lnTo>
                      <a:pt x="17" y="11"/>
                    </a:lnTo>
                    <a:lnTo>
                      <a:pt x="17" y="11"/>
                    </a:lnTo>
                    <a:lnTo>
                      <a:pt x="17" y="11"/>
                    </a:lnTo>
                    <a:lnTo>
                      <a:pt x="17" y="12"/>
                    </a:lnTo>
                    <a:lnTo>
                      <a:pt x="17" y="12"/>
                    </a:lnTo>
                    <a:lnTo>
                      <a:pt x="17" y="12"/>
                    </a:lnTo>
                    <a:lnTo>
                      <a:pt x="17" y="13"/>
                    </a:lnTo>
                    <a:lnTo>
                      <a:pt x="17" y="13"/>
                    </a:lnTo>
                    <a:lnTo>
                      <a:pt x="17" y="13"/>
                    </a:lnTo>
                    <a:lnTo>
                      <a:pt x="17" y="13"/>
                    </a:lnTo>
                    <a:lnTo>
                      <a:pt x="17" y="13"/>
                    </a:lnTo>
                    <a:lnTo>
                      <a:pt x="16" y="14"/>
                    </a:lnTo>
                    <a:lnTo>
                      <a:pt x="16" y="14"/>
                    </a:lnTo>
                    <a:lnTo>
                      <a:pt x="16" y="14"/>
                    </a:lnTo>
                    <a:lnTo>
                      <a:pt x="14" y="15"/>
                    </a:lnTo>
                    <a:lnTo>
                      <a:pt x="14" y="15"/>
                    </a:lnTo>
                    <a:lnTo>
                      <a:pt x="14" y="15"/>
                    </a:lnTo>
                    <a:lnTo>
                      <a:pt x="14" y="14"/>
                    </a:lnTo>
                    <a:lnTo>
                      <a:pt x="13" y="14"/>
                    </a:lnTo>
                    <a:lnTo>
                      <a:pt x="13" y="14"/>
                    </a:lnTo>
                    <a:lnTo>
                      <a:pt x="13" y="14"/>
                    </a:lnTo>
                    <a:lnTo>
                      <a:pt x="13" y="14"/>
                    </a:lnTo>
                    <a:lnTo>
                      <a:pt x="13" y="14"/>
                    </a:lnTo>
                    <a:lnTo>
                      <a:pt x="12" y="14"/>
                    </a:lnTo>
                    <a:lnTo>
                      <a:pt x="12" y="14"/>
                    </a:lnTo>
                    <a:lnTo>
                      <a:pt x="12" y="14"/>
                    </a:lnTo>
                    <a:lnTo>
                      <a:pt x="11" y="14"/>
                    </a:lnTo>
                    <a:lnTo>
                      <a:pt x="10" y="14"/>
                    </a:lnTo>
                    <a:lnTo>
                      <a:pt x="10" y="14"/>
                    </a:lnTo>
                    <a:lnTo>
                      <a:pt x="10" y="14"/>
                    </a:lnTo>
                    <a:lnTo>
                      <a:pt x="10" y="14"/>
                    </a:lnTo>
                    <a:lnTo>
                      <a:pt x="10" y="15"/>
                    </a:lnTo>
                    <a:lnTo>
                      <a:pt x="10" y="15"/>
                    </a:lnTo>
                    <a:lnTo>
                      <a:pt x="10" y="15"/>
                    </a:lnTo>
                    <a:lnTo>
                      <a:pt x="10" y="15"/>
                    </a:lnTo>
                    <a:lnTo>
                      <a:pt x="10" y="15"/>
                    </a:lnTo>
                    <a:lnTo>
                      <a:pt x="11" y="15"/>
                    </a:lnTo>
                    <a:lnTo>
                      <a:pt x="11" y="15"/>
                    </a:lnTo>
                    <a:lnTo>
                      <a:pt x="12" y="15"/>
                    </a:lnTo>
                    <a:lnTo>
                      <a:pt x="12" y="15"/>
                    </a:lnTo>
                    <a:lnTo>
                      <a:pt x="12" y="15"/>
                    </a:lnTo>
                    <a:lnTo>
                      <a:pt x="12" y="15"/>
                    </a:lnTo>
                    <a:lnTo>
                      <a:pt x="12" y="15"/>
                    </a:lnTo>
                    <a:lnTo>
                      <a:pt x="13" y="15"/>
                    </a:lnTo>
                    <a:lnTo>
                      <a:pt x="13" y="16"/>
                    </a:lnTo>
                    <a:lnTo>
                      <a:pt x="13" y="16"/>
                    </a:lnTo>
                    <a:lnTo>
                      <a:pt x="13" y="16"/>
                    </a:lnTo>
                    <a:lnTo>
                      <a:pt x="13" y="16"/>
                    </a:lnTo>
                    <a:lnTo>
                      <a:pt x="13" y="16"/>
                    </a:lnTo>
                    <a:lnTo>
                      <a:pt x="13" y="16"/>
                    </a:lnTo>
                    <a:lnTo>
                      <a:pt x="14" y="16"/>
                    </a:lnTo>
                    <a:lnTo>
                      <a:pt x="14" y="15"/>
                    </a:lnTo>
                    <a:lnTo>
                      <a:pt x="14" y="15"/>
                    </a:lnTo>
                    <a:lnTo>
                      <a:pt x="14" y="15"/>
                    </a:lnTo>
                    <a:lnTo>
                      <a:pt x="16" y="15"/>
                    </a:lnTo>
                    <a:lnTo>
                      <a:pt x="16" y="15"/>
                    </a:lnTo>
                    <a:lnTo>
                      <a:pt x="16" y="16"/>
                    </a:lnTo>
                    <a:lnTo>
                      <a:pt x="16" y="16"/>
                    </a:lnTo>
                    <a:lnTo>
                      <a:pt x="16" y="17"/>
                    </a:lnTo>
                    <a:lnTo>
                      <a:pt x="16" y="17"/>
                    </a:lnTo>
                    <a:lnTo>
                      <a:pt x="16" y="18"/>
                    </a:lnTo>
                    <a:lnTo>
                      <a:pt x="16" y="18"/>
                    </a:lnTo>
                    <a:lnTo>
                      <a:pt x="16" y="18"/>
                    </a:lnTo>
                    <a:lnTo>
                      <a:pt x="17" y="18"/>
                    </a:lnTo>
                    <a:lnTo>
                      <a:pt x="17" y="18"/>
                    </a:lnTo>
                    <a:lnTo>
                      <a:pt x="17" y="18"/>
                    </a:lnTo>
                    <a:lnTo>
                      <a:pt x="17" y="18"/>
                    </a:lnTo>
                    <a:lnTo>
                      <a:pt x="18" y="18"/>
                    </a:lnTo>
                    <a:lnTo>
                      <a:pt x="18" y="18"/>
                    </a:lnTo>
                    <a:lnTo>
                      <a:pt x="18" y="18"/>
                    </a:lnTo>
                    <a:lnTo>
                      <a:pt x="19" y="18"/>
                    </a:lnTo>
                    <a:lnTo>
                      <a:pt x="19" y="18"/>
                    </a:lnTo>
                    <a:lnTo>
                      <a:pt x="19" y="18"/>
                    </a:lnTo>
                    <a:lnTo>
                      <a:pt x="20" y="19"/>
                    </a:lnTo>
                    <a:lnTo>
                      <a:pt x="20" y="19"/>
                    </a:lnTo>
                    <a:lnTo>
                      <a:pt x="20" y="19"/>
                    </a:lnTo>
                    <a:lnTo>
                      <a:pt x="20" y="19"/>
                    </a:lnTo>
                    <a:lnTo>
                      <a:pt x="21" y="20"/>
                    </a:lnTo>
                    <a:lnTo>
                      <a:pt x="21" y="20"/>
                    </a:lnTo>
                    <a:lnTo>
                      <a:pt x="21" y="21"/>
                    </a:lnTo>
                    <a:lnTo>
                      <a:pt x="21" y="22"/>
                    </a:lnTo>
                    <a:lnTo>
                      <a:pt x="21" y="22"/>
                    </a:lnTo>
                    <a:lnTo>
                      <a:pt x="20" y="23"/>
                    </a:lnTo>
                    <a:lnTo>
                      <a:pt x="20" y="24"/>
                    </a:lnTo>
                    <a:lnTo>
                      <a:pt x="20" y="24"/>
                    </a:lnTo>
                    <a:lnTo>
                      <a:pt x="20" y="24"/>
                    </a:lnTo>
                    <a:lnTo>
                      <a:pt x="19" y="24"/>
                    </a:lnTo>
                    <a:lnTo>
                      <a:pt x="19" y="25"/>
                    </a:lnTo>
                    <a:lnTo>
                      <a:pt x="19" y="25"/>
                    </a:lnTo>
                    <a:lnTo>
                      <a:pt x="18" y="25"/>
                    </a:lnTo>
                    <a:lnTo>
                      <a:pt x="18" y="25"/>
                    </a:lnTo>
                    <a:lnTo>
                      <a:pt x="18" y="26"/>
                    </a:lnTo>
                    <a:lnTo>
                      <a:pt x="18" y="26"/>
                    </a:lnTo>
                    <a:lnTo>
                      <a:pt x="18" y="26"/>
                    </a:lnTo>
                    <a:lnTo>
                      <a:pt x="18" y="26"/>
                    </a:lnTo>
                    <a:lnTo>
                      <a:pt x="18" y="26"/>
                    </a:lnTo>
                    <a:lnTo>
                      <a:pt x="18" y="26"/>
                    </a:lnTo>
                    <a:lnTo>
                      <a:pt x="18" y="27"/>
                    </a:lnTo>
                    <a:lnTo>
                      <a:pt x="18" y="27"/>
                    </a:lnTo>
                    <a:lnTo>
                      <a:pt x="18" y="27"/>
                    </a:lnTo>
                    <a:lnTo>
                      <a:pt x="18" y="27"/>
                    </a:lnTo>
                    <a:lnTo>
                      <a:pt x="18" y="27"/>
                    </a:lnTo>
                    <a:lnTo>
                      <a:pt x="18" y="27"/>
                    </a:lnTo>
                    <a:lnTo>
                      <a:pt x="18" y="27"/>
                    </a:lnTo>
                    <a:lnTo>
                      <a:pt x="17" y="26"/>
                    </a:lnTo>
                    <a:lnTo>
                      <a:pt x="17" y="26"/>
                    </a:lnTo>
                    <a:lnTo>
                      <a:pt x="17" y="26"/>
                    </a:lnTo>
                    <a:lnTo>
                      <a:pt x="17" y="26"/>
                    </a:lnTo>
                    <a:lnTo>
                      <a:pt x="17" y="26"/>
                    </a:lnTo>
                    <a:lnTo>
                      <a:pt x="16" y="25"/>
                    </a:lnTo>
                    <a:lnTo>
                      <a:pt x="16" y="24"/>
                    </a:lnTo>
                    <a:lnTo>
                      <a:pt x="16" y="24"/>
                    </a:lnTo>
                    <a:lnTo>
                      <a:pt x="16" y="24"/>
                    </a:lnTo>
                    <a:lnTo>
                      <a:pt x="16" y="23"/>
                    </a:lnTo>
                    <a:lnTo>
                      <a:pt x="16" y="23"/>
                    </a:lnTo>
                    <a:lnTo>
                      <a:pt x="16" y="22"/>
                    </a:lnTo>
                    <a:lnTo>
                      <a:pt x="16" y="22"/>
                    </a:lnTo>
                    <a:lnTo>
                      <a:pt x="16" y="22"/>
                    </a:lnTo>
                    <a:lnTo>
                      <a:pt x="16" y="22"/>
                    </a:lnTo>
                    <a:lnTo>
                      <a:pt x="16" y="22"/>
                    </a:lnTo>
                    <a:lnTo>
                      <a:pt x="14" y="23"/>
                    </a:lnTo>
                    <a:lnTo>
                      <a:pt x="14" y="23"/>
                    </a:lnTo>
                    <a:lnTo>
                      <a:pt x="14" y="23"/>
                    </a:lnTo>
                    <a:lnTo>
                      <a:pt x="14" y="23"/>
                    </a:lnTo>
                    <a:lnTo>
                      <a:pt x="14" y="23"/>
                    </a:lnTo>
                    <a:lnTo>
                      <a:pt x="14" y="23"/>
                    </a:lnTo>
                    <a:lnTo>
                      <a:pt x="13" y="23"/>
                    </a:lnTo>
                    <a:lnTo>
                      <a:pt x="13" y="23"/>
                    </a:lnTo>
                    <a:lnTo>
                      <a:pt x="13" y="24"/>
                    </a:lnTo>
                    <a:lnTo>
                      <a:pt x="13" y="24"/>
                    </a:lnTo>
                    <a:lnTo>
                      <a:pt x="13" y="24"/>
                    </a:lnTo>
                    <a:lnTo>
                      <a:pt x="13" y="24"/>
                    </a:lnTo>
                    <a:lnTo>
                      <a:pt x="13" y="24"/>
                    </a:lnTo>
                    <a:lnTo>
                      <a:pt x="12" y="24"/>
                    </a:lnTo>
                    <a:lnTo>
                      <a:pt x="12" y="24"/>
                    </a:lnTo>
                    <a:lnTo>
                      <a:pt x="12" y="24"/>
                    </a:lnTo>
                    <a:lnTo>
                      <a:pt x="12" y="25"/>
                    </a:lnTo>
                    <a:lnTo>
                      <a:pt x="12" y="26"/>
                    </a:lnTo>
                    <a:lnTo>
                      <a:pt x="12" y="26"/>
                    </a:lnTo>
                    <a:lnTo>
                      <a:pt x="12" y="25"/>
                    </a:lnTo>
                    <a:lnTo>
                      <a:pt x="13" y="25"/>
                    </a:lnTo>
                    <a:lnTo>
                      <a:pt x="13" y="25"/>
                    </a:lnTo>
                    <a:lnTo>
                      <a:pt x="13" y="26"/>
                    </a:lnTo>
                    <a:lnTo>
                      <a:pt x="13" y="26"/>
                    </a:lnTo>
                    <a:lnTo>
                      <a:pt x="13" y="26"/>
                    </a:lnTo>
                    <a:lnTo>
                      <a:pt x="13" y="26"/>
                    </a:lnTo>
                    <a:lnTo>
                      <a:pt x="13" y="26"/>
                    </a:lnTo>
                    <a:lnTo>
                      <a:pt x="13" y="26"/>
                    </a:lnTo>
                    <a:lnTo>
                      <a:pt x="13" y="26"/>
                    </a:lnTo>
                    <a:lnTo>
                      <a:pt x="13" y="26"/>
                    </a:lnTo>
                    <a:lnTo>
                      <a:pt x="13" y="27"/>
                    </a:lnTo>
                    <a:lnTo>
                      <a:pt x="13" y="27"/>
                    </a:lnTo>
                    <a:lnTo>
                      <a:pt x="13" y="27"/>
                    </a:lnTo>
                    <a:lnTo>
                      <a:pt x="13" y="27"/>
                    </a:lnTo>
                    <a:lnTo>
                      <a:pt x="13" y="27"/>
                    </a:lnTo>
                    <a:lnTo>
                      <a:pt x="12" y="27"/>
                    </a:lnTo>
                    <a:lnTo>
                      <a:pt x="12" y="27"/>
                    </a:lnTo>
                    <a:lnTo>
                      <a:pt x="12" y="27"/>
                    </a:lnTo>
                    <a:lnTo>
                      <a:pt x="12" y="27"/>
                    </a:lnTo>
                    <a:lnTo>
                      <a:pt x="12" y="26"/>
                    </a:lnTo>
                    <a:lnTo>
                      <a:pt x="12" y="26"/>
                    </a:lnTo>
                    <a:lnTo>
                      <a:pt x="12" y="26"/>
                    </a:lnTo>
                    <a:lnTo>
                      <a:pt x="11" y="26"/>
                    </a:lnTo>
                    <a:lnTo>
                      <a:pt x="11" y="27"/>
                    </a:lnTo>
                    <a:lnTo>
                      <a:pt x="11" y="27"/>
                    </a:lnTo>
                    <a:lnTo>
                      <a:pt x="11" y="27"/>
                    </a:lnTo>
                    <a:lnTo>
                      <a:pt x="11" y="27"/>
                    </a:lnTo>
                    <a:lnTo>
                      <a:pt x="11" y="29"/>
                    </a:lnTo>
                    <a:lnTo>
                      <a:pt x="11" y="29"/>
                    </a:lnTo>
                    <a:lnTo>
                      <a:pt x="12" y="30"/>
                    </a:lnTo>
                    <a:lnTo>
                      <a:pt x="12" y="30"/>
                    </a:lnTo>
                    <a:lnTo>
                      <a:pt x="12" y="30"/>
                    </a:lnTo>
                    <a:lnTo>
                      <a:pt x="12" y="30"/>
                    </a:lnTo>
                    <a:lnTo>
                      <a:pt x="12" y="30"/>
                    </a:lnTo>
                    <a:lnTo>
                      <a:pt x="13" y="30"/>
                    </a:lnTo>
                    <a:lnTo>
                      <a:pt x="13" y="31"/>
                    </a:lnTo>
                    <a:lnTo>
                      <a:pt x="13" y="31"/>
                    </a:lnTo>
                    <a:lnTo>
                      <a:pt x="13" y="31"/>
                    </a:lnTo>
                    <a:lnTo>
                      <a:pt x="13" y="31"/>
                    </a:lnTo>
                    <a:lnTo>
                      <a:pt x="12" y="31"/>
                    </a:lnTo>
                    <a:lnTo>
                      <a:pt x="12" y="31"/>
                    </a:lnTo>
                    <a:lnTo>
                      <a:pt x="12" y="31"/>
                    </a:lnTo>
                    <a:lnTo>
                      <a:pt x="12" y="31"/>
                    </a:lnTo>
                    <a:lnTo>
                      <a:pt x="12" y="31"/>
                    </a:lnTo>
                    <a:lnTo>
                      <a:pt x="12" y="31"/>
                    </a:lnTo>
                    <a:lnTo>
                      <a:pt x="11" y="30"/>
                    </a:lnTo>
                    <a:lnTo>
                      <a:pt x="11" y="30"/>
                    </a:lnTo>
                    <a:lnTo>
                      <a:pt x="11" y="30"/>
                    </a:lnTo>
                    <a:lnTo>
                      <a:pt x="11" y="30"/>
                    </a:lnTo>
                    <a:lnTo>
                      <a:pt x="10" y="30"/>
                    </a:lnTo>
                    <a:lnTo>
                      <a:pt x="10" y="30"/>
                    </a:lnTo>
                    <a:lnTo>
                      <a:pt x="10" y="30"/>
                    </a:lnTo>
                    <a:lnTo>
                      <a:pt x="9" y="31"/>
                    </a:lnTo>
                    <a:lnTo>
                      <a:pt x="9" y="31"/>
                    </a:lnTo>
                    <a:lnTo>
                      <a:pt x="8" y="31"/>
                    </a:lnTo>
                    <a:lnTo>
                      <a:pt x="8" y="31"/>
                    </a:lnTo>
                    <a:lnTo>
                      <a:pt x="8" y="31"/>
                    </a:lnTo>
                    <a:lnTo>
                      <a:pt x="8" y="31"/>
                    </a:lnTo>
                    <a:lnTo>
                      <a:pt x="8" y="31"/>
                    </a:lnTo>
                    <a:lnTo>
                      <a:pt x="8" y="30"/>
                    </a:lnTo>
                    <a:lnTo>
                      <a:pt x="7" y="30"/>
                    </a:lnTo>
                    <a:lnTo>
                      <a:pt x="7" y="30"/>
                    </a:lnTo>
                    <a:lnTo>
                      <a:pt x="7" y="29"/>
                    </a:lnTo>
                    <a:lnTo>
                      <a:pt x="7" y="29"/>
                    </a:lnTo>
                    <a:lnTo>
                      <a:pt x="8" y="27"/>
                    </a:lnTo>
                    <a:lnTo>
                      <a:pt x="8" y="27"/>
                    </a:lnTo>
                    <a:lnTo>
                      <a:pt x="7" y="27"/>
                    </a:lnTo>
                    <a:lnTo>
                      <a:pt x="7" y="29"/>
                    </a:lnTo>
                    <a:lnTo>
                      <a:pt x="7" y="29"/>
                    </a:lnTo>
                    <a:lnTo>
                      <a:pt x="7" y="29"/>
                    </a:lnTo>
                    <a:lnTo>
                      <a:pt x="7" y="29"/>
                    </a:lnTo>
                    <a:lnTo>
                      <a:pt x="7" y="29"/>
                    </a:lnTo>
                    <a:lnTo>
                      <a:pt x="5" y="29"/>
                    </a:lnTo>
                    <a:lnTo>
                      <a:pt x="5" y="29"/>
                    </a:lnTo>
                    <a:lnTo>
                      <a:pt x="5" y="29"/>
                    </a:lnTo>
                    <a:lnTo>
                      <a:pt x="5" y="29"/>
                    </a:lnTo>
                    <a:lnTo>
                      <a:pt x="5" y="29"/>
                    </a:lnTo>
                    <a:lnTo>
                      <a:pt x="5" y="30"/>
                    </a:lnTo>
                    <a:lnTo>
                      <a:pt x="4" y="30"/>
                    </a:lnTo>
                    <a:lnTo>
                      <a:pt x="4" y="29"/>
                    </a:lnTo>
                    <a:lnTo>
                      <a:pt x="3" y="29"/>
                    </a:lnTo>
                    <a:lnTo>
                      <a:pt x="3" y="27"/>
                    </a:lnTo>
                    <a:lnTo>
                      <a:pt x="3" y="27"/>
                    </a:lnTo>
                    <a:lnTo>
                      <a:pt x="3" y="27"/>
                    </a:lnTo>
                    <a:lnTo>
                      <a:pt x="3" y="26"/>
                    </a:lnTo>
                    <a:lnTo>
                      <a:pt x="3" y="26"/>
                    </a:lnTo>
                    <a:lnTo>
                      <a:pt x="3" y="26"/>
                    </a:lnTo>
                    <a:lnTo>
                      <a:pt x="3" y="26"/>
                    </a:lnTo>
                    <a:lnTo>
                      <a:pt x="2" y="26"/>
                    </a:lnTo>
                    <a:lnTo>
                      <a:pt x="2" y="27"/>
                    </a:lnTo>
                    <a:lnTo>
                      <a:pt x="2" y="27"/>
                    </a:lnTo>
                    <a:lnTo>
                      <a:pt x="1" y="30"/>
                    </a:lnTo>
                    <a:lnTo>
                      <a:pt x="1" y="30"/>
                    </a:lnTo>
                    <a:lnTo>
                      <a:pt x="1" y="30"/>
                    </a:lnTo>
                    <a:lnTo>
                      <a:pt x="2" y="29"/>
                    </a:lnTo>
                    <a:lnTo>
                      <a:pt x="2" y="29"/>
                    </a:lnTo>
                    <a:lnTo>
                      <a:pt x="2" y="29"/>
                    </a:lnTo>
                    <a:lnTo>
                      <a:pt x="2" y="29"/>
                    </a:lnTo>
                    <a:lnTo>
                      <a:pt x="2" y="29"/>
                    </a:lnTo>
                    <a:lnTo>
                      <a:pt x="2" y="29"/>
                    </a:lnTo>
                    <a:lnTo>
                      <a:pt x="2" y="30"/>
                    </a:lnTo>
                    <a:lnTo>
                      <a:pt x="2" y="30"/>
                    </a:lnTo>
                    <a:lnTo>
                      <a:pt x="2" y="30"/>
                    </a:lnTo>
                    <a:lnTo>
                      <a:pt x="1" y="30"/>
                    </a:lnTo>
                    <a:lnTo>
                      <a:pt x="1" y="30"/>
                    </a:lnTo>
                    <a:lnTo>
                      <a:pt x="1" y="30"/>
                    </a:lnTo>
                    <a:lnTo>
                      <a:pt x="1" y="30"/>
                    </a:lnTo>
                    <a:lnTo>
                      <a:pt x="1" y="30"/>
                    </a:lnTo>
                    <a:lnTo>
                      <a:pt x="1" y="30"/>
                    </a:lnTo>
                    <a:lnTo>
                      <a:pt x="1" y="31"/>
                    </a:lnTo>
                    <a:lnTo>
                      <a:pt x="0" y="32"/>
                    </a:lnTo>
                    <a:lnTo>
                      <a:pt x="0" y="33"/>
                    </a:lnTo>
                    <a:lnTo>
                      <a:pt x="0" y="34"/>
                    </a:lnTo>
                    <a:lnTo>
                      <a:pt x="0" y="34"/>
                    </a:lnTo>
                    <a:lnTo>
                      <a:pt x="0" y="34"/>
                    </a:lnTo>
                    <a:lnTo>
                      <a:pt x="1" y="34"/>
                    </a:lnTo>
                    <a:lnTo>
                      <a:pt x="1" y="32"/>
                    </a:lnTo>
                    <a:lnTo>
                      <a:pt x="1" y="32"/>
                    </a:lnTo>
                    <a:lnTo>
                      <a:pt x="1" y="32"/>
                    </a:lnTo>
                    <a:lnTo>
                      <a:pt x="1" y="32"/>
                    </a:lnTo>
                    <a:lnTo>
                      <a:pt x="1" y="33"/>
                    </a:lnTo>
                    <a:lnTo>
                      <a:pt x="1" y="33"/>
                    </a:lnTo>
                    <a:lnTo>
                      <a:pt x="1" y="34"/>
                    </a:lnTo>
                    <a:lnTo>
                      <a:pt x="1" y="34"/>
                    </a:lnTo>
                    <a:lnTo>
                      <a:pt x="1" y="34"/>
                    </a:lnTo>
                    <a:lnTo>
                      <a:pt x="1" y="35"/>
                    </a:lnTo>
                    <a:lnTo>
                      <a:pt x="1" y="35"/>
                    </a:lnTo>
                    <a:lnTo>
                      <a:pt x="1" y="35"/>
                    </a:lnTo>
                    <a:lnTo>
                      <a:pt x="1" y="35"/>
                    </a:lnTo>
                    <a:lnTo>
                      <a:pt x="1" y="35"/>
                    </a:lnTo>
                    <a:lnTo>
                      <a:pt x="1" y="35"/>
                    </a:lnTo>
                    <a:lnTo>
                      <a:pt x="2" y="35"/>
                    </a:lnTo>
                    <a:lnTo>
                      <a:pt x="2" y="35"/>
                    </a:lnTo>
                    <a:lnTo>
                      <a:pt x="2" y="35"/>
                    </a:lnTo>
                    <a:lnTo>
                      <a:pt x="2" y="35"/>
                    </a:lnTo>
                    <a:lnTo>
                      <a:pt x="2" y="36"/>
                    </a:lnTo>
                    <a:lnTo>
                      <a:pt x="2" y="36"/>
                    </a:lnTo>
                    <a:lnTo>
                      <a:pt x="1" y="36"/>
                    </a:lnTo>
                    <a:lnTo>
                      <a:pt x="1" y="36"/>
                    </a:lnTo>
                    <a:lnTo>
                      <a:pt x="0" y="36"/>
                    </a:lnTo>
                    <a:lnTo>
                      <a:pt x="0" y="36"/>
                    </a:lnTo>
                    <a:lnTo>
                      <a:pt x="0" y="36"/>
                    </a:lnTo>
                    <a:lnTo>
                      <a:pt x="0" y="35"/>
                    </a:lnTo>
                    <a:lnTo>
                      <a:pt x="0" y="36"/>
                    </a:lnTo>
                    <a:lnTo>
                      <a:pt x="0" y="36"/>
                    </a:lnTo>
                    <a:lnTo>
                      <a:pt x="0" y="36"/>
                    </a:lnTo>
                    <a:lnTo>
                      <a:pt x="0" y="36"/>
                    </a:lnTo>
                    <a:lnTo>
                      <a:pt x="0" y="37"/>
                    </a:lnTo>
                    <a:lnTo>
                      <a:pt x="0" y="37"/>
                    </a:lnTo>
                    <a:lnTo>
                      <a:pt x="0" y="37"/>
                    </a:lnTo>
                    <a:lnTo>
                      <a:pt x="0" y="3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0" name="Freeform 4318"/>
              <p:cNvSpPr>
                <a:spLocks/>
              </p:cNvSpPr>
              <p:nvPr/>
            </p:nvSpPr>
            <p:spPr bwMode="auto">
              <a:xfrm>
                <a:off x="19796" y="11681"/>
                <a:ext cx="15" cy="14"/>
              </a:xfrm>
              <a:custGeom>
                <a:avLst/>
                <a:gdLst/>
                <a:ahLst/>
                <a:cxnLst>
                  <a:cxn ang="0">
                    <a:pos x="2" y="28"/>
                  </a:cxn>
                  <a:cxn ang="0">
                    <a:pos x="2" y="22"/>
                  </a:cxn>
                  <a:cxn ang="0">
                    <a:pos x="6" y="18"/>
                  </a:cxn>
                  <a:cxn ang="0">
                    <a:pos x="8" y="19"/>
                  </a:cxn>
                  <a:cxn ang="0">
                    <a:pos x="11" y="21"/>
                  </a:cxn>
                  <a:cxn ang="0">
                    <a:pos x="11" y="19"/>
                  </a:cxn>
                  <a:cxn ang="0">
                    <a:pos x="12" y="17"/>
                  </a:cxn>
                  <a:cxn ang="0">
                    <a:pos x="14" y="17"/>
                  </a:cxn>
                  <a:cxn ang="0">
                    <a:pos x="13" y="15"/>
                  </a:cxn>
                  <a:cxn ang="0">
                    <a:pos x="15" y="11"/>
                  </a:cxn>
                  <a:cxn ang="0">
                    <a:pos x="16" y="9"/>
                  </a:cxn>
                  <a:cxn ang="0">
                    <a:pos x="17" y="7"/>
                  </a:cxn>
                  <a:cxn ang="0">
                    <a:pos x="20" y="7"/>
                  </a:cxn>
                  <a:cxn ang="0">
                    <a:pos x="22" y="7"/>
                  </a:cxn>
                  <a:cxn ang="0">
                    <a:pos x="23" y="9"/>
                  </a:cxn>
                  <a:cxn ang="0">
                    <a:pos x="24" y="11"/>
                  </a:cxn>
                  <a:cxn ang="0">
                    <a:pos x="25" y="13"/>
                  </a:cxn>
                  <a:cxn ang="0">
                    <a:pos x="25" y="14"/>
                  </a:cxn>
                  <a:cxn ang="0">
                    <a:pos x="25" y="11"/>
                  </a:cxn>
                  <a:cxn ang="0">
                    <a:pos x="24" y="8"/>
                  </a:cxn>
                  <a:cxn ang="0">
                    <a:pos x="23" y="6"/>
                  </a:cxn>
                  <a:cxn ang="0">
                    <a:pos x="23" y="4"/>
                  </a:cxn>
                  <a:cxn ang="0">
                    <a:pos x="27" y="4"/>
                  </a:cxn>
                  <a:cxn ang="0">
                    <a:pos x="28" y="5"/>
                  </a:cxn>
                  <a:cxn ang="0">
                    <a:pos x="28" y="8"/>
                  </a:cxn>
                  <a:cxn ang="0">
                    <a:pos x="28" y="9"/>
                  </a:cxn>
                  <a:cxn ang="0">
                    <a:pos x="31" y="10"/>
                  </a:cxn>
                  <a:cxn ang="0">
                    <a:pos x="31" y="12"/>
                  </a:cxn>
                  <a:cxn ang="0">
                    <a:pos x="32" y="15"/>
                  </a:cxn>
                  <a:cxn ang="0">
                    <a:pos x="33" y="16"/>
                  </a:cxn>
                  <a:cxn ang="0">
                    <a:pos x="34" y="18"/>
                  </a:cxn>
                  <a:cxn ang="0">
                    <a:pos x="33" y="14"/>
                  </a:cxn>
                  <a:cxn ang="0">
                    <a:pos x="34" y="10"/>
                  </a:cxn>
                  <a:cxn ang="0">
                    <a:pos x="37" y="12"/>
                  </a:cxn>
                  <a:cxn ang="0">
                    <a:pos x="39" y="13"/>
                  </a:cxn>
                  <a:cxn ang="0">
                    <a:pos x="41" y="12"/>
                  </a:cxn>
                  <a:cxn ang="0">
                    <a:pos x="42" y="14"/>
                  </a:cxn>
                  <a:cxn ang="0">
                    <a:pos x="44" y="17"/>
                  </a:cxn>
                  <a:cxn ang="0">
                    <a:pos x="42" y="14"/>
                  </a:cxn>
                  <a:cxn ang="0">
                    <a:pos x="41" y="11"/>
                  </a:cxn>
                  <a:cxn ang="0">
                    <a:pos x="36" y="9"/>
                  </a:cxn>
                  <a:cxn ang="0">
                    <a:pos x="36" y="7"/>
                  </a:cxn>
                  <a:cxn ang="0">
                    <a:pos x="34" y="8"/>
                  </a:cxn>
                  <a:cxn ang="0">
                    <a:pos x="33" y="8"/>
                  </a:cxn>
                  <a:cxn ang="0">
                    <a:pos x="32" y="9"/>
                  </a:cxn>
                  <a:cxn ang="0">
                    <a:pos x="31" y="6"/>
                  </a:cxn>
                  <a:cxn ang="0">
                    <a:pos x="31" y="1"/>
                  </a:cxn>
                  <a:cxn ang="0">
                    <a:pos x="28" y="1"/>
                  </a:cxn>
                  <a:cxn ang="0">
                    <a:pos x="25" y="1"/>
                  </a:cxn>
                  <a:cxn ang="0">
                    <a:pos x="24" y="0"/>
                  </a:cxn>
                  <a:cxn ang="0">
                    <a:pos x="22" y="1"/>
                  </a:cxn>
                  <a:cxn ang="0">
                    <a:pos x="20" y="2"/>
                  </a:cxn>
                  <a:cxn ang="0">
                    <a:pos x="18" y="4"/>
                  </a:cxn>
                  <a:cxn ang="0">
                    <a:pos x="16" y="5"/>
                  </a:cxn>
                  <a:cxn ang="0">
                    <a:pos x="14" y="7"/>
                  </a:cxn>
                </a:cxnLst>
                <a:rect l="0" t="0" r="r" b="b"/>
                <a:pathLst>
                  <a:path w="44" h="29">
                    <a:moveTo>
                      <a:pt x="3" y="29"/>
                    </a:moveTo>
                    <a:lnTo>
                      <a:pt x="3" y="28"/>
                    </a:lnTo>
                    <a:lnTo>
                      <a:pt x="3" y="28"/>
                    </a:lnTo>
                    <a:lnTo>
                      <a:pt x="3" y="28"/>
                    </a:lnTo>
                    <a:lnTo>
                      <a:pt x="2" y="28"/>
                    </a:lnTo>
                    <a:lnTo>
                      <a:pt x="2" y="28"/>
                    </a:lnTo>
                    <a:lnTo>
                      <a:pt x="2" y="28"/>
                    </a:lnTo>
                    <a:lnTo>
                      <a:pt x="2" y="28"/>
                    </a:lnTo>
                    <a:lnTo>
                      <a:pt x="0" y="27"/>
                    </a:lnTo>
                    <a:lnTo>
                      <a:pt x="0" y="27"/>
                    </a:lnTo>
                    <a:lnTo>
                      <a:pt x="0" y="26"/>
                    </a:lnTo>
                    <a:lnTo>
                      <a:pt x="0" y="26"/>
                    </a:lnTo>
                    <a:lnTo>
                      <a:pt x="2" y="24"/>
                    </a:lnTo>
                    <a:lnTo>
                      <a:pt x="2" y="22"/>
                    </a:lnTo>
                    <a:lnTo>
                      <a:pt x="3" y="22"/>
                    </a:lnTo>
                    <a:lnTo>
                      <a:pt x="3" y="21"/>
                    </a:lnTo>
                    <a:lnTo>
                      <a:pt x="3" y="20"/>
                    </a:lnTo>
                    <a:lnTo>
                      <a:pt x="4" y="20"/>
                    </a:lnTo>
                    <a:lnTo>
                      <a:pt x="5" y="19"/>
                    </a:lnTo>
                    <a:lnTo>
                      <a:pt x="5" y="19"/>
                    </a:lnTo>
                    <a:lnTo>
                      <a:pt x="6" y="18"/>
                    </a:lnTo>
                    <a:lnTo>
                      <a:pt x="7" y="18"/>
                    </a:lnTo>
                    <a:lnTo>
                      <a:pt x="7" y="18"/>
                    </a:lnTo>
                    <a:lnTo>
                      <a:pt x="8" y="18"/>
                    </a:lnTo>
                    <a:lnTo>
                      <a:pt x="8" y="18"/>
                    </a:lnTo>
                    <a:lnTo>
                      <a:pt x="8" y="19"/>
                    </a:lnTo>
                    <a:lnTo>
                      <a:pt x="9" y="19"/>
                    </a:lnTo>
                    <a:lnTo>
                      <a:pt x="8" y="19"/>
                    </a:lnTo>
                    <a:lnTo>
                      <a:pt x="8" y="20"/>
                    </a:lnTo>
                    <a:lnTo>
                      <a:pt x="9" y="20"/>
                    </a:lnTo>
                    <a:lnTo>
                      <a:pt x="9" y="21"/>
                    </a:lnTo>
                    <a:lnTo>
                      <a:pt x="11" y="21"/>
                    </a:lnTo>
                    <a:lnTo>
                      <a:pt x="11" y="21"/>
                    </a:lnTo>
                    <a:lnTo>
                      <a:pt x="11" y="21"/>
                    </a:lnTo>
                    <a:lnTo>
                      <a:pt x="11" y="21"/>
                    </a:lnTo>
                    <a:lnTo>
                      <a:pt x="11" y="21"/>
                    </a:lnTo>
                    <a:lnTo>
                      <a:pt x="11" y="21"/>
                    </a:lnTo>
                    <a:lnTo>
                      <a:pt x="11" y="19"/>
                    </a:lnTo>
                    <a:lnTo>
                      <a:pt x="11" y="19"/>
                    </a:lnTo>
                    <a:lnTo>
                      <a:pt x="11" y="19"/>
                    </a:lnTo>
                    <a:lnTo>
                      <a:pt x="11" y="19"/>
                    </a:lnTo>
                    <a:lnTo>
                      <a:pt x="11" y="19"/>
                    </a:lnTo>
                    <a:lnTo>
                      <a:pt x="11" y="18"/>
                    </a:lnTo>
                    <a:lnTo>
                      <a:pt x="11" y="18"/>
                    </a:lnTo>
                    <a:lnTo>
                      <a:pt x="11" y="18"/>
                    </a:lnTo>
                    <a:lnTo>
                      <a:pt x="11" y="18"/>
                    </a:lnTo>
                    <a:lnTo>
                      <a:pt x="11" y="17"/>
                    </a:lnTo>
                    <a:lnTo>
                      <a:pt x="11" y="17"/>
                    </a:lnTo>
                    <a:lnTo>
                      <a:pt x="12" y="17"/>
                    </a:lnTo>
                    <a:lnTo>
                      <a:pt x="12" y="17"/>
                    </a:lnTo>
                    <a:lnTo>
                      <a:pt x="12" y="17"/>
                    </a:lnTo>
                    <a:lnTo>
                      <a:pt x="13" y="16"/>
                    </a:lnTo>
                    <a:lnTo>
                      <a:pt x="13" y="16"/>
                    </a:lnTo>
                    <a:lnTo>
                      <a:pt x="14" y="16"/>
                    </a:lnTo>
                    <a:lnTo>
                      <a:pt x="14" y="17"/>
                    </a:lnTo>
                    <a:lnTo>
                      <a:pt x="14" y="17"/>
                    </a:lnTo>
                    <a:lnTo>
                      <a:pt x="14" y="16"/>
                    </a:lnTo>
                    <a:lnTo>
                      <a:pt x="14" y="16"/>
                    </a:lnTo>
                    <a:lnTo>
                      <a:pt x="14" y="16"/>
                    </a:lnTo>
                    <a:lnTo>
                      <a:pt x="13" y="15"/>
                    </a:lnTo>
                    <a:lnTo>
                      <a:pt x="13" y="15"/>
                    </a:lnTo>
                    <a:lnTo>
                      <a:pt x="13" y="15"/>
                    </a:lnTo>
                    <a:lnTo>
                      <a:pt x="13" y="15"/>
                    </a:lnTo>
                    <a:lnTo>
                      <a:pt x="13" y="14"/>
                    </a:lnTo>
                    <a:lnTo>
                      <a:pt x="13" y="13"/>
                    </a:lnTo>
                    <a:lnTo>
                      <a:pt x="13" y="13"/>
                    </a:lnTo>
                    <a:lnTo>
                      <a:pt x="13" y="13"/>
                    </a:lnTo>
                    <a:lnTo>
                      <a:pt x="13" y="12"/>
                    </a:lnTo>
                    <a:lnTo>
                      <a:pt x="15" y="12"/>
                    </a:lnTo>
                    <a:lnTo>
                      <a:pt x="15" y="11"/>
                    </a:lnTo>
                    <a:lnTo>
                      <a:pt x="15" y="11"/>
                    </a:lnTo>
                    <a:lnTo>
                      <a:pt x="15" y="11"/>
                    </a:lnTo>
                    <a:lnTo>
                      <a:pt x="15" y="11"/>
                    </a:lnTo>
                    <a:lnTo>
                      <a:pt x="15" y="10"/>
                    </a:lnTo>
                    <a:lnTo>
                      <a:pt x="16" y="10"/>
                    </a:lnTo>
                    <a:lnTo>
                      <a:pt x="16" y="9"/>
                    </a:lnTo>
                    <a:lnTo>
                      <a:pt x="16" y="9"/>
                    </a:lnTo>
                    <a:lnTo>
                      <a:pt x="16" y="8"/>
                    </a:lnTo>
                    <a:lnTo>
                      <a:pt x="16" y="8"/>
                    </a:lnTo>
                    <a:lnTo>
                      <a:pt x="16" y="7"/>
                    </a:lnTo>
                    <a:lnTo>
                      <a:pt x="16" y="7"/>
                    </a:lnTo>
                    <a:lnTo>
                      <a:pt x="16" y="8"/>
                    </a:lnTo>
                    <a:lnTo>
                      <a:pt x="17" y="7"/>
                    </a:lnTo>
                    <a:lnTo>
                      <a:pt x="17" y="7"/>
                    </a:lnTo>
                    <a:lnTo>
                      <a:pt x="17" y="7"/>
                    </a:lnTo>
                    <a:lnTo>
                      <a:pt x="17" y="7"/>
                    </a:lnTo>
                    <a:lnTo>
                      <a:pt x="18" y="7"/>
                    </a:lnTo>
                    <a:lnTo>
                      <a:pt x="18" y="7"/>
                    </a:lnTo>
                    <a:lnTo>
                      <a:pt x="18" y="7"/>
                    </a:lnTo>
                    <a:lnTo>
                      <a:pt x="20" y="7"/>
                    </a:lnTo>
                    <a:lnTo>
                      <a:pt x="20" y="7"/>
                    </a:lnTo>
                    <a:lnTo>
                      <a:pt x="20" y="7"/>
                    </a:lnTo>
                    <a:lnTo>
                      <a:pt x="20" y="7"/>
                    </a:lnTo>
                    <a:lnTo>
                      <a:pt x="21" y="7"/>
                    </a:lnTo>
                    <a:lnTo>
                      <a:pt x="21" y="7"/>
                    </a:lnTo>
                    <a:lnTo>
                      <a:pt x="21" y="7"/>
                    </a:lnTo>
                    <a:lnTo>
                      <a:pt x="21" y="7"/>
                    </a:lnTo>
                    <a:lnTo>
                      <a:pt x="22" y="7"/>
                    </a:lnTo>
                    <a:lnTo>
                      <a:pt x="22" y="8"/>
                    </a:lnTo>
                    <a:lnTo>
                      <a:pt x="22" y="8"/>
                    </a:lnTo>
                    <a:lnTo>
                      <a:pt x="22" y="8"/>
                    </a:lnTo>
                    <a:lnTo>
                      <a:pt x="22" y="8"/>
                    </a:lnTo>
                    <a:lnTo>
                      <a:pt x="22" y="8"/>
                    </a:lnTo>
                    <a:lnTo>
                      <a:pt x="23" y="8"/>
                    </a:lnTo>
                    <a:lnTo>
                      <a:pt x="23" y="9"/>
                    </a:lnTo>
                    <a:lnTo>
                      <a:pt x="23" y="10"/>
                    </a:lnTo>
                    <a:lnTo>
                      <a:pt x="23" y="10"/>
                    </a:lnTo>
                    <a:lnTo>
                      <a:pt x="24" y="10"/>
                    </a:lnTo>
                    <a:lnTo>
                      <a:pt x="24" y="10"/>
                    </a:lnTo>
                    <a:lnTo>
                      <a:pt x="24" y="11"/>
                    </a:lnTo>
                    <a:lnTo>
                      <a:pt x="24" y="11"/>
                    </a:lnTo>
                    <a:lnTo>
                      <a:pt x="24" y="11"/>
                    </a:lnTo>
                    <a:lnTo>
                      <a:pt x="24" y="12"/>
                    </a:lnTo>
                    <a:lnTo>
                      <a:pt x="24" y="12"/>
                    </a:lnTo>
                    <a:lnTo>
                      <a:pt x="24" y="12"/>
                    </a:lnTo>
                    <a:lnTo>
                      <a:pt x="24" y="12"/>
                    </a:lnTo>
                    <a:lnTo>
                      <a:pt x="24" y="13"/>
                    </a:lnTo>
                    <a:lnTo>
                      <a:pt x="25" y="13"/>
                    </a:lnTo>
                    <a:lnTo>
                      <a:pt x="25" y="13"/>
                    </a:lnTo>
                    <a:lnTo>
                      <a:pt x="25" y="14"/>
                    </a:lnTo>
                    <a:lnTo>
                      <a:pt x="25" y="14"/>
                    </a:lnTo>
                    <a:lnTo>
                      <a:pt x="25" y="15"/>
                    </a:lnTo>
                    <a:lnTo>
                      <a:pt x="25" y="15"/>
                    </a:lnTo>
                    <a:lnTo>
                      <a:pt x="25" y="15"/>
                    </a:lnTo>
                    <a:lnTo>
                      <a:pt x="25" y="14"/>
                    </a:lnTo>
                    <a:lnTo>
                      <a:pt x="25" y="14"/>
                    </a:lnTo>
                    <a:lnTo>
                      <a:pt x="25" y="14"/>
                    </a:lnTo>
                    <a:lnTo>
                      <a:pt x="25" y="13"/>
                    </a:lnTo>
                    <a:lnTo>
                      <a:pt x="25" y="13"/>
                    </a:lnTo>
                    <a:lnTo>
                      <a:pt x="25" y="12"/>
                    </a:lnTo>
                    <a:lnTo>
                      <a:pt x="25" y="12"/>
                    </a:lnTo>
                    <a:lnTo>
                      <a:pt x="25" y="11"/>
                    </a:lnTo>
                    <a:lnTo>
                      <a:pt x="25" y="11"/>
                    </a:lnTo>
                    <a:lnTo>
                      <a:pt x="25" y="11"/>
                    </a:lnTo>
                    <a:lnTo>
                      <a:pt x="25" y="10"/>
                    </a:lnTo>
                    <a:lnTo>
                      <a:pt x="25" y="10"/>
                    </a:lnTo>
                    <a:lnTo>
                      <a:pt x="25" y="10"/>
                    </a:lnTo>
                    <a:lnTo>
                      <a:pt x="25" y="9"/>
                    </a:lnTo>
                    <a:lnTo>
                      <a:pt x="24" y="9"/>
                    </a:lnTo>
                    <a:lnTo>
                      <a:pt x="24" y="8"/>
                    </a:lnTo>
                    <a:lnTo>
                      <a:pt x="24" y="8"/>
                    </a:lnTo>
                    <a:lnTo>
                      <a:pt x="24" y="8"/>
                    </a:lnTo>
                    <a:lnTo>
                      <a:pt x="24" y="7"/>
                    </a:lnTo>
                    <a:lnTo>
                      <a:pt x="24" y="7"/>
                    </a:lnTo>
                    <a:lnTo>
                      <a:pt x="24" y="7"/>
                    </a:lnTo>
                    <a:lnTo>
                      <a:pt x="23" y="6"/>
                    </a:lnTo>
                    <a:lnTo>
                      <a:pt x="23" y="6"/>
                    </a:lnTo>
                    <a:lnTo>
                      <a:pt x="23" y="6"/>
                    </a:lnTo>
                    <a:lnTo>
                      <a:pt x="23" y="5"/>
                    </a:lnTo>
                    <a:lnTo>
                      <a:pt x="22" y="5"/>
                    </a:lnTo>
                    <a:lnTo>
                      <a:pt x="22" y="5"/>
                    </a:lnTo>
                    <a:lnTo>
                      <a:pt x="23" y="4"/>
                    </a:lnTo>
                    <a:lnTo>
                      <a:pt x="23" y="4"/>
                    </a:lnTo>
                    <a:lnTo>
                      <a:pt x="23" y="4"/>
                    </a:lnTo>
                    <a:lnTo>
                      <a:pt x="24" y="4"/>
                    </a:lnTo>
                    <a:lnTo>
                      <a:pt x="24" y="4"/>
                    </a:lnTo>
                    <a:lnTo>
                      <a:pt x="24" y="4"/>
                    </a:lnTo>
                    <a:lnTo>
                      <a:pt x="24" y="4"/>
                    </a:lnTo>
                    <a:lnTo>
                      <a:pt x="26" y="4"/>
                    </a:lnTo>
                    <a:lnTo>
                      <a:pt x="26" y="4"/>
                    </a:lnTo>
                    <a:lnTo>
                      <a:pt x="27" y="4"/>
                    </a:lnTo>
                    <a:lnTo>
                      <a:pt x="28" y="4"/>
                    </a:lnTo>
                    <a:lnTo>
                      <a:pt x="28" y="4"/>
                    </a:lnTo>
                    <a:lnTo>
                      <a:pt x="28" y="4"/>
                    </a:lnTo>
                    <a:lnTo>
                      <a:pt x="28" y="5"/>
                    </a:lnTo>
                    <a:lnTo>
                      <a:pt x="28" y="5"/>
                    </a:lnTo>
                    <a:lnTo>
                      <a:pt x="28" y="5"/>
                    </a:lnTo>
                    <a:lnTo>
                      <a:pt x="28" y="5"/>
                    </a:lnTo>
                    <a:lnTo>
                      <a:pt x="28" y="6"/>
                    </a:lnTo>
                    <a:lnTo>
                      <a:pt x="27" y="6"/>
                    </a:lnTo>
                    <a:lnTo>
                      <a:pt x="27" y="7"/>
                    </a:lnTo>
                    <a:lnTo>
                      <a:pt x="27" y="7"/>
                    </a:lnTo>
                    <a:lnTo>
                      <a:pt x="27" y="8"/>
                    </a:lnTo>
                    <a:lnTo>
                      <a:pt x="28" y="8"/>
                    </a:lnTo>
                    <a:lnTo>
                      <a:pt x="28" y="8"/>
                    </a:lnTo>
                    <a:lnTo>
                      <a:pt x="28" y="8"/>
                    </a:lnTo>
                    <a:lnTo>
                      <a:pt x="28" y="9"/>
                    </a:lnTo>
                    <a:lnTo>
                      <a:pt x="28" y="9"/>
                    </a:lnTo>
                    <a:lnTo>
                      <a:pt x="28" y="9"/>
                    </a:lnTo>
                    <a:lnTo>
                      <a:pt x="28" y="9"/>
                    </a:lnTo>
                    <a:lnTo>
                      <a:pt x="28" y="9"/>
                    </a:lnTo>
                    <a:lnTo>
                      <a:pt x="28" y="9"/>
                    </a:lnTo>
                    <a:lnTo>
                      <a:pt x="28" y="9"/>
                    </a:lnTo>
                    <a:lnTo>
                      <a:pt x="28" y="10"/>
                    </a:lnTo>
                    <a:lnTo>
                      <a:pt x="28" y="10"/>
                    </a:lnTo>
                    <a:lnTo>
                      <a:pt x="30" y="10"/>
                    </a:lnTo>
                    <a:lnTo>
                      <a:pt x="30" y="10"/>
                    </a:lnTo>
                    <a:lnTo>
                      <a:pt x="30" y="10"/>
                    </a:lnTo>
                    <a:lnTo>
                      <a:pt x="31" y="10"/>
                    </a:lnTo>
                    <a:lnTo>
                      <a:pt x="31" y="11"/>
                    </a:lnTo>
                    <a:lnTo>
                      <a:pt x="31" y="11"/>
                    </a:lnTo>
                    <a:lnTo>
                      <a:pt x="31" y="11"/>
                    </a:lnTo>
                    <a:lnTo>
                      <a:pt x="31" y="11"/>
                    </a:lnTo>
                    <a:lnTo>
                      <a:pt x="31" y="12"/>
                    </a:lnTo>
                    <a:lnTo>
                      <a:pt x="31" y="12"/>
                    </a:lnTo>
                    <a:lnTo>
                      <a:pt x="31" y="12"/>
                    </a:lnTo>
                    <a:lnTo>
                      <a:pt x="32" y="12"/>
                    </a:lnTo>
                    <a:lnTo>
                      <a:pt x="32" y="12"/>
                    </a:lnTo>
                    <a:lnTo>
                      <a:pt x="32" y="13"/>
                    </a:lnTo>
                    <a:lnTo>
                      <a:pt x="32" y="13"/>
                    </a:lnTo>
                    <a:lnTo>
                      <a:pt x="32" y="14"/>
                    </a:lnTo>
                    <a:lnTo>
                      <a:pt x="32" y="14"/>
                    </a:lnTo>
                    <a:lnTo>
                      <a:pt x="32" y="15"/>
                    </a:lnTo>
                    <a:lnTo>
                      <a:pt x="32" y="15"/>
                    </a:lnTo>
                    <a:lnTo>
                      <a:pt x="32" y="15"/>
                    </a:lnTo>
                    <a:lnTo>
                      <a:pt x="32" y="15"/>
                    </a:lnTo>
                    <a:lnTo>
                      <a:pt x="32" y="15"/>
                    </a:lnTo>
                    <a:lnTo>
                      <a:pt x="32" y="16"/>
                    </a:lnTo>
                    <a:lnTo>
                      <a:pt x="32" y="16"/>
                    </a:lnTo>
                    <a:lnTo>
                      <a:pt x="33" y="16"/>
                    </a:lnTo>
                    <a:lnTo>
                      <a:pt x="33" y="16"/>
                    </a:lnTo>
                    <a:lnTo>
                      <a:pt x="33" y="16"/>
                    </a:lnTo>
                    <a:lnTo>
                      <a:pt x="34" y="17"/>
                    </a:lnTo>
                    <a:lnTo>
                      <a:pt x="34" y="17"/>
                    </a:lnTo>
                    <a:lnTo>
                      <a:pt x="34" y="18"/>
                    </a:lnTo>
                    <a:lnTo>
                      <a:pt x="34" y="18"/>
                    </a:lnTo>
                    <a:lnTo>
                      <a:pt x="34" y="18"/>
                    </a:lnTo>
                    <a:lnTo>
                      <a:pt x="34" y="17"/>
                    </a:lnTo>
                    <a:lnTo>
                      <a:pt x="34" y="16"/>
                    </a:lnTo>
                    <a:lnTo>
                      <a:pt x="34" y="16"/>
                    </a:lnTo>
                    <a:lnTo>
                      <a:pt x="34" y="15"/>
                    </a:lnTo>
                    <a:lnTo>
                      <a:pt x="33" y="15"/>
                    </a:lnTo>
                    <a:lnTo>
                      <a:pt x="33" y="14"/>
                    </a:lnTo>
                    <a:lnTo>
                      <a:pt x="33" y="14"/>
                    </a:lnTo>
                    <a:lnTo>
                      <a:pt x="33" y="14"/>
                    </a:lnTo>
                    <a:lnTo>
                      <a:pt x="33" y="13"/>
                    </a:lnTo>
                    <a:lnTo>
                      <a:pt x="33" y="13"/>
                    </a:lnTo>
                    <a:lnTo>
                      <a:pt x="33" y="12"/>
                    </a:lnTo>
                    <a:lnTo>
                      <a:pt x="33" y="11"/>
                    </a:lnTo>
                    <a:lnTo>
                      <a:pt x="34" y="11"/>
                    </a:lnTo>
                    <a:lnTo>
                      <a:pt x="34" y="10"/>
                    </a:lnTo>
                    <a:lnTo>
                      <a:pt x="34" y="10"/>
                    </a:lnTo>
                    <a:lnTo>
                      <a:pt x="35" y="10"/>
                    </a:lnTo>
                    <a:lnTo>
                      <a:pt x="35" y="10"/>
                    </a:lnTo>
                    <a:lnTo>
                      <a:pt x="36" y="11"/>
                    </a:lnTo>
                    <a:lnTo>
                      <a:pt x="37" y="11"/>
                    </a:lnTo>
                    <a:lnTo>
                      <a:pt x="37" y="12"/>
                    </a:lnTo>
                    <a:lnTo>
                      <a:pt x="37" y="12"/>
                    </a:lnTo>
                    <a:lnTo>
                      <a:pt x="37" y="12"/>
                    </a:lnTo>
                    <a:lnTo>
                      <a:pt x="37" y="13"/>
                    </a:lnTo>
                    <a:lnTo>
                      <a:pt x="37" y="13"/>
                    </a:lnTo>
                    <a:lnTo>
                      <a:pt x="37" y="13"/>
                    </a:lnTo>
                    <a:lnTo>
                      <a:pt x="37" y="13"/>
                    </a:lnTo>
                    <a:lnTo>
                      <a:pt x="39" y="13"/>
                    </a:lnTo>
                    <a:lnTo>
                      <a:pt x="39" y="13"/>
                    </a:lnTo>
                    <a:lnTo>
                      <a:pt x="40" y="13"/>
                    </a:lnTo>
                    <a:lnTo>
                      <a:pt x="40" y="13"/>
                    </a:lnTo>
                    <a:lnTo>
                      <a:pt x="40" y="13"/>
                    </a:lnTo>
                    <a:lnTo>
                      <a:pt x="41" y="13"/>
                    </a:lnTo>
                    <a:lnTo>
                      <a:pt x="41" y="12"/>
                    </a:lnTo>
                    <a:lnTo>
                      <a:pt x="41" y="12"/>
                    </a:lnTo>
                    <a:lnTo>
                      <a:pt x="41" y="12"/>
                    </a:lnTo>
                    <a:lnTo>
                      <a:pt x="41" y="12"/>
                    </a:lnTo>
                    <a:lnTo>
                      <a:pt x="41" y="12"/>
                    </a:lnTo>
                    <a:lnTo>
                      <a:pt x="41" y="12"/>
                    </a:lnTo>
                    <a:lnTo>
                      <a:pt x="42" y="12"/>
                    </a:lnTo>
                    <a:lnTo>
                      <a:pt x="42" y="12"/>
                    </a:lnTo>
                    <a:lnTo>
                      <a:pt x="42" y="13"/>
                    </a:lnTo>
                    <a:lnTo>
                      <a:pt x="42" y="14"/>
                    </a:lnTo>
                    <a:lnTo>
                      <a:pt x="42" y="14"/>
                    </a:lnTo>
                    <a:lnTo>
                      <a:pt x="42" y="14"/>
                    </a:lnTo>
                    <a:lnTo>
                      <a:pt x="42" y="15"/>
                    </a:lnTo>
                    <a:lnTo>
                      <a:pt x="43" y="16"/>
                    </a:lnTo>
                    <a:lnTo>
                      <a:pt x="43" y="16"/>
                    </a:lnTo>
                    <a:lnTo>
                      <a:pt x="44" y="17"/>
                    </a:lnTo>
                    <a:lnTo>
                      <a:pt x="44" y="17"/>
                    </a:lnTo>
                    <a:lnTo>
                      <a:pt x="44" y="16"/>
                    </a:lnTo>
                    <a:lnTo>
                      <a:pt x="44" y="16"/>
                    </a:lnTo>
                    <a:lnTo>
                      <a:pt x="43" y="15"/>
                    </a:lnTo>
                    <a:lnTo>
                      <a:pt x="43" y="15"/>
                    </a:lnTo>
                    <a:lnTo>
                      <a:pt x="42" y="15"/>
                    </a:lnTo>
                    <a:lnTo>
                      <a:pt x="42" y="14"/>
                    </a:lnTo>
                    <a:lnTo>
                      <a:pt x="42" y="14"/>
                    </a:lnTo>
                    <a:lnTo>
                      <a:pt x="42" y="13"/>
                    </a:lnTo>
                    <a:lnTo>
                      <a:pt x="42" y="13"/>
                    </a:lnTo>
                    <a:lnTo>
                      <a:pt x="42" y="13"/>
                    </a:lnTo>
                    <a:lnTo>
                      <a:pt x="42" y="12"/>
                    </a:lnTo>
                    <a:lnTo>
                      <a:pt x="41" y="12"/>
                    </a:lnTo>
                    <a:lnTo>
                      <a:pt x="41" y="11"/>
                    </a:lnTo>
                    <a:lnTo>
                      <a:pt x="41" y="11"/>
                    </a:lnTo>
                    <a:lnTo>
                      <a:pt x="41" y="11"/>
                    </a:lnTo>
                    <a:lnTo>
                      <a:pt x="39" y="11"/>
                    </a:lnTo>
                    <a:lnTo>
                      <a:pt x="39" y="10"/>
                    </a:lnTo>
                    <a:lnTo>
                      <a:pt x="39" y="10"/>
                    </a:lnTo>
                    <a:lnTo>
                      <a:pt x="37" y="9"/>
                    </a:lnTo>
                    <a:lnTo>
                      <a:pt x="37" y="9"/>
                    </a:lnTo>
                    <a:lnTo>
                      <a:pt x="36" y="9"/>
                    </a:lnTo>
                    <a:lnTo>
                      <a:pt x="36" y="9"/>
                    </a:lnTo>
                    <a:lnTo>
                      <a:pt x="36" y="9"/>
                    </a:lnTo>
                    <a:lnTo>
                      <a:pt x="36" y="8"/>
                    </a:lnTo>
                    <a:lnTo>
                      <a:pt x="37" y="8"/>
                    </a:lnTo>
                    <a:lnTo>
                      <a:pt x="37" y="7"/>
                    </a:lnTo>
                    <a:lnTo>
                      <a:pt x="37" y="7"/>
                    </a:lnTo>
                    <a:lnTo>
                      <a:pt x="36" y="7"/>
                    </a:lnTo>
                    <a:lnTo>
                      <a:pt x="36" y="7"/>
                    </a:lnTo>
                    <a:lnTo>
                      <a:pt x="36" y="7"/>
                    </a:lnTo>
                    <a:lnTo>
                      <a:pt x="35" y="8"/>
                    </a:lnTo>
                    <a:lnTo>
                      <a:pt x="35" y="8"/>
                    </a:lnTo>
                    <a:lnTo>
                      <a:pt x="35" y="8"/>
                    </a:lnTo>
                    <a:lnTo>
                      <a:pt x="35" y="8"/>
                    </a:lnTo>
                    <a:lnTo>
                      <a:pt x="34" y="8"/>
                    </a:lnTo>
                    <a:lnTo>
                      <a:pt x="34" y="8"/>
                    </a:lnTo>
                    <a:lnTo>
                      <a:pt x="34" y="8"/>
                    </a:lnTo>
                    <a:lnTo>
                      <a:pt x="34" y="8"/>
                    </a:lnTo>
                    <a:lnTo>
                      <a:pt x="34" y="7"/>
                    </a:lnTo>
                    <a:lnTo>
                      <a:pt x="34" y="7"/>
                    </a:lnTo>
                    <a:lnTo>
                      <a:pt x="34" y="7"/>
                    </a:lnTo>
                    <a:lnTo>
                      <a:pt x="33" y="8"/>
                    </a:lnTo>
                    <a:lnTo>
                      <a:pt x="33" y="9"/>
                    </a:lnTo>
                    <a:lnTo>
                      <a:pt x="33" y="9"/>
                    </a:lnTo>
                    <a:lnTo>
                      <a:pt x="33" y="9"/>
                    </a:lnTo>
                    <a:lnTo>
                      <a:pt x="33" y="9"/>
                    </a:lnTo>
                    <a:lnTo>
                      <a:pt x="32" y="9"/>
                    </a:lnTo>
                    <a:lnTo>
                      <a:pt x="32" y="9"/>
                    </a:lnTo>
                    <a:lnTo>
                      <a:pt x="32" y="9"/>
                    </a:lnTo>
                    <a:lnTo>
                      <a:pt x="32" y="9"/>
                    </a:lnTo>
                    <a:lnTo>
                      <a:pt x="31" y="8"/>
                    </a:lnTo>
                    <a:lnTo>
                      <a:pt x="31" y="8"/>
                    </a:lnTo>
                    <a:lnTo>
                      <a:pt x="31" y="7"/>
                    </a:lnTo>
                    <a:lnTo>
                      <a:pt x="30" y="7"/>
                    </a:lnTo>
                    <a:lnTo>
                      <a:pt x="30" y="7"/>
                    </a:lnTo>
                    <a:lnTo>
                      <a:pt x="31" y="6"/>
                    </a:lnTo>
                    <a:lnTo>
                      <a:pt x="31" y="5"/>
                    </a:lnTo>
                    <a:lnTo>
                      <a:pt x="31" y="4"/>
                    </a:lnTo>
                    <a:lnTo>
                      <a:pt x="31" y="4"/>
                    </a:lnTo>
                    <a:lnTo>
                      <a:pt x="31" y="3"/>
                    </a:lnTo>
                    <a:lnTo>
                      <a:pt x="31" y="3"/>
                    </a:lnTo>
                    <a:lnTo>
                      <a:pt x="31" y="2"/>
                    </a:lnTo>
                    <a:lnTo>
                      <a:pt x="31" y="1"/>
                    </a:lnTo>
                    <a:lnTo>
                      <a:pt x="31" y="1"/>
                    </a:lnTo>
                    <a:lnTo>
                      <a:pt x="31" y="2"/>
                    </a:lnTo>
                    <a:lnTo>
                      <a:pt x="30" y="2"/>
                    </a:lnTo>
                    <a:lnTo>
                      <a:pt x="30" y="2"/>
                    </a:lnTo>
                    <a:lnTo>
                      <a:pt x="30" y="1"/>
                    </a:lnTo>
                    <a:lnTo>
                      <a:pt x="28" y="1"/>
                    </a:lnTo>
                    <a:lnTo>
                      <a:pt x="28" y="1"/>
                    </a:lnTo>
                    <a:lnTo>
                      <a:pt x="27" y="1"/>
                    </a:lnTo>
                    <a:lnTo>
                      <a:pt x="27" y="1"/>
                    </a:lnTo>
                    <a:lnTo>
                      <a:pt x="26" y="2"/>
                    </a:lnTo>
                    <a:lnTo>
                      <a:pt x="26" y="2"/>
                    </a:lnTo>
                    <a:lnTo>
                      <a:pt x="26" y="2"/>
                    </a:lnTo>
                    <a:lnTo>
                      <a:pt x="26" y="2"/>
                    </a:lnTo>
                    <a:lnTo>
                      <a:pt x="25" y="1"/>
                    </a:lnTo>
                    <a:lnTo>
                      <a:pt x="25" y="1"/>
                    </a:lnTo>
                    <a:lnTo>
                      <a:pt x="25" y="1"/>
                    </a:lnTo>
                    <a:lnTo>
                      <a:pt x="25" y="0"/>
                    </a:lnTo>
                    <a:lnTo>
                      <a:pt x="25" y="0"/>
                    </a:lnTo>
                    <a:lnTo>
                      <a:pt x="25" y="0"/>
                    </a:lnTo>
                    <a:lnTo>
                      <a:pt x="25" y="0"/>
                    </a:lnTo>
                    <a:lnTo>
                      <a:pt x="24" y="0"/>
                    </a:lnTo>
                    <a:lnTo>
                      <a:pt x="24" y="0"/>
                    </a:lnTo>
                    <a:lnTo>
                      <a:pt x="24" y="0"/>
                    </a:lnTo>
                    <a:lnTo>
                      <a:pt x="24" y="1"/>
                    </a:lnTo>
                    <a:lnTo>
                      <a:pt x="23" y="1"/>
                    </a:lnTo>
                    <a:lnTo>
                      <a:pt x="23" y="1"/>
                    </a:lnTo>
                    <a:lnTo>
                      <a:pt x="23" y="1"/>
                    </a:lnTo>
                    <a:lnTo>
                      <a:pt x="22" y="1"/>
                    </a:lnTo>
                    <a:lnTo>
                      <a:pt x="22" y="1"/>
                    </a:lnTo>
                    <a:lnTo>
                      <a:pt x="21" y="1"/>
                    </a:lnTo>
                    <a:lnTo>
                      <a:pt x="21" y="1"/>
                    </a:lnTo>
                    <a:lnTo>
                      <a:pt x="21" y="2"/>
                    </a:lnTo>
                    <a:lnTo>
                      <a:pt x="21" y="2"/>
                    </a:lnTo>
                    <a:lnTo>
                      <a:pt x="20" y="2"/>
                    </a:lnTo>
                    <a:lnTo>
                      <a:pt x="20" y="2"/>
                    </a:lnTo>
                    <a:lnTo>
                      <a:pt x="20" y="2"/>
                    </a:lnTo>
                    <a:lnTo>
                      <a:pt x="20" y="3"/>
                    </a:lnTo>
                    <a:lnTo>
                      <a:pt x="20" y="3"/>
                    </a:lnTo>
                    <a:lnTo>
                      <a:pt x="20" y="3"/>
                    </a:lnTo>
                    <a:lnTo>
                      <a:pt x="20" y="4"/>
                    </a:lnTo>
                    <a:lnTo>
                      <a:pt x="20" y="4"/>
                    </a:lnTo>
                    <a:lnTo>
                      <a:pt x="18" y="4"/>
                    </a:lnTo>
                    <a:lnTo>
                      <a:pt x="18" y="5"/>
                    </a:lnTo>
                    <a:lnTo>
                      <a:pt x="17" y="5"/>
                    </a:lnTo>
                    <a:lnTo>
                      <a:pt x="17" y="5"/>
                    </a:lnTo>
                    <a:lnTo>
                      <a:pt x="17" y="5"/>
                    </a:lnTo>
                    <a:lnTo>
                      <a:pt x="17" y="5"/>
                    </a:lnTo>
                    <a:lnTo>
                      <a:pt x="17" y="5"/>
                    </a:lnTo>
                    <a:lnTo>
                      <a:pt x="16" y="5"/>
                    </a:lnTo>
                    <a:lnTo>
                      <a:pt x="16" y="5"/>
                    </a:lnTo>
                    <a:lnTo>
                      <a:pt x="16" y="5"/>
                    </a:lnTo>
                    <a:lnTo>
                      <a:pt x="15" y="5"/>
                    </a:lnTo>
                    <a:lnTo>
                      <a:pt x="15" y="5"/>
                    </a:lnTo>
                    <a:lnTo>
                      <a:pt x="14" y="6"/>
                    </a:lnTo>
                    <a:lnTo>
                      <a:pt x="14" y="6"/>
                    </a:lnTo>
                    <a:lnTo>
                      <a:pt x="1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1" name="Freeform 4319"/>
              <p:cNvSpPr>
                <a:spLocks/>
              </p:cNvSpPr>
              <p:nvPr/>
            </p:nvSpPr>
            <p:spPr bwMode="auto">
              <a:xfrm>
                <a:off x="19791" y="11674"/>
                <a:ext cx="5" cy="23"/>
              </a:xfrm>
              <a:custGeom>
                <a:avLst/>
                <a:gdLst/>
                <a:ahLst/>
                <a:cxnLst>
                  <a:cxn ang="0">
                    <a:pos x="0" y="46"/>
                  </a:cxn>
                  <a:cxn ang="0">
                    <a:pos x="1" y="45"/>
                  </a:cxn>
                  <a:cxn ang="0">
                    <a:pos x="3" y="45"/>
                  </a:cxn>
                  <a:cxn ang="0">
                    <a:pos x="4" y="44"/>
                  </a:cxn>
                  <a:cxn ang="0">
                    <a:pos x="5" y="43"/>
                  </a:cxn>
                  <a:cxn ang="0">
                    <a:pos x="6" y="42"/>
                  </a:cxn>
                  <a:cxn ang="0">
                    <a:pos x="9" y="42"/>
                  </a:cxn>
                  <a:cxn ang="0">
                    <a:pos x="9" y="41"/>
                  </a:cxn>
                  <a:cxn ang="0">
                    <a:pos x="6" y="41"/>
                  </a:cxn>
                  <a:cxn ang="0">
                    <a:pos x="5" y="42"/>
                  </a:cxn>
                  <a:cxn ang="0">
                    <a:pos x="3" y="40"/>
                  </a:cxn>
                  <a:cxn ang="0">
                    <a:pos x="3" y="38"/>
                  </a:cxn>
                  <a:cxn ang="0">
                    <a:pos x="3" y="36"/>
                  </a:cxn>
                  <a:cxn ang="0">
                    <a:pos x="4" y="34"/>
                  </a:cxn>
                  <a:cxn ang="0">
                    <a:pos x="5" y="33"/>
                  </a:cxn>
                  <a:cxn ang="0">
                    <a:pos x="5" y="32"/>
                  </a:cxn>
                  <a:cxn ang="0">
                    <a:pos x="5" y="31"/>
                  </a:cxn>
                  <a:cxn ang="0">
                    <a:pos x="5" y="28"/>
                  </a:cxn>
                  <a:cxn ang="0">
                    <a:pos x="6" y="26"/>
                  </a:cxn>
                  <a:cxn ang="0">
                    <a:pos x="6" y="29"/>
                  </a:cxn>
                  <a:cxn ang="0">
                    <a:pos x="6" y="30"/>
                  </a:cxn>
                  <a:cxn ang="0">
                    <a:pos x="6" y="29"/>
                  </a:cxn>
                  <a:cxn ang="0">
                    <a:pos x="6" y="27"/>
                  </a:cxn>
                  <a:cxn ang="0">
                    <a:pos x="8" y="26"/>
                  </a:cxn>
                  <a:cxn ang="0">
                    <a:pos x="8" y="25"/>
                  </a:cxn>
                  <a:cxn ang="0">
                    <a:pos x="8" y="24"/>
                  </a:cxn>
                  <a:cxn ang="0">
                    <a:pos x="9" y="23"/>
                  </a:cxn>
                  <a:cxn ang="0">
                    <a:pos x="10" y="22"/>
                  </a:cxn>
                  <a:cxn ang="0">
                    <a:pos x="11" y="21"/>
                  </a:cxn>
                  <a:cxn ang="0">
                    <a:pos x="12" y="20"/>
                  </a:cxn>
                  <a:cxn ang="0">
                    <a:pos x="13" y="21"/>
                  </a:cxn>
                  <a:cxn ang="0">
                    <a:pos x="14" y="19"/>
                  </a:cxn>
                  <a:cxn ang="0">
                    <a:pos x="12" y="17"/>
                  </a:cxn>
                  <a:cxn ang="0">
                    <a:pos x="9" y="14"/>
                  </a:cxn>
                  <a:cxn ang="0">
                    <a:pos x="9" y="12"/>
                  </a:cxn>
                  <a:cxn ang="0">
                    <a:pos x="11" y="11"/>
                  </a:cxn>
                  <a:cxn ang="0">
                    <a:pos x="12" y="11"/>
                  </a:cxn>
                  <a:cxn ang="0">
                    <a:pos x="11" y="9"/>
                  </a:cxn>
                  <a:cxn ang="0">
                    <a:pos x="11" y="6"/>
                  </a:cxn>
                  <a:cxn ang="0">
                    <a:pos x="9" y="6"/>
                  </a:cxn>
                  <a:cxn ang="0">
                    <a:pos x="9" y="7"/>
                  </a:cxn>
                  <a:cxn ang="0">
                    <a:pos x="4" y="6"/>
                  </a:cxn>
                  <a:cxn ang="0">
                    <a:pos x="15" y="0"/>
                  </a:cxn>
                  <a:cxn ang="0">
                    <a:pos x="11" y="4"/>
                  </a:cxn>
                  <a:cxn ang="0">
                    <a:pos x="4" y="5"/>
                  </a:cxn>
                  <a:cxn ang="0">
                    <a:pos x="3" y="4"/>
                  </a:cxn>
                  <a:cxn ang="0">
                    <a:pos x="2" y="2"/>
                  </a:cxn>
                  <a:cxn ang="0">
                    <a:pos x="2" y="1"/>
                  </a:cxn>
                </a:cxnLst>
                <a:rect l="0" t="0" r="r" b="b"/>
                <a:pathLst>
                  <a:path w="15" h="47">
                    <a:moveTo>
                      <a:pt x="1" y="47"/>
                    </a:moveTo>
                    <a:lnTo>
                      <a:pt x="1" y="46"/>
                    </a:lnTo>
                    <a:lnTo>
                      <a:pt x="0" y="46"/>
                    </a:lnTo>
                    <a:lnTo>
                      <a:pt x="0" y="46"/>
                    </a:lnTo>
                    <a:lnTo>
                      <a:pt x="0" y="46"/>
                    </a:lnTo>
                    <a:lnTo>
                      <a:pt x="0" y="45"/>
                    </a:lnTo>
                    <a:lnTo>
                      <a:pt x="1" y="45"/>
                    </a:lnTo>
                    <a:lnTo>
                      <a:pt x="1" y="45"/>
                    </a:lnTo>
                    <a:lnTo>
                      <a:pt x="2" y="45"/>
                    </a:lnTo>
                    <a:lnTo>
                      <a:pt x="2" y="45"/>
                    </a:lnTo>
                    <a:lnTo>
                      <a:pt x="3" y="45"/>
                    </a:lnTo>
                    <a:lnTo>
                      <a:pt x="3" y="45"/>
                    </a:lnTo>
                    <a:lnTo>
                      <a:pt x="4" y="44"/>
                    </a:lnTo>
                    <a:lnTo>
                      <a:pt x="4" y="44"/>
                    </a:lnTo>
                    <a:lnTo>
                      <a:pt x="4" y="44"/>
                    </a:lnTo>
                    <a:lnTo>
                      <a:pt x="4" y="44"/>
                    </a:lnTo>
                    <a:lnTo>
                      <a:pt x="5" y="44"/>
                    </a:lnTo>
                    <a:lnTo>
                      <a:pt x="5" y="43"/>
                    </a:lnTo>
                    <a:lnTo>
                      <a:pt x="5" y="43"/>
                    </a:lnTo>
                    <a:lnTo>
                      <a:pt x="5" y="43"/>
                    </a:lnTo>
                    <a:lnTo>
                      <a:pt x="6" y="43"/>
                    </a:lnTo>
                    <a:lnTo>
                      <a:pt x="6" y="43"/>
                    </a:lnTo>
                    <a:lnTo>
                      <a:pt x="6" y="43"/>
                    </a:lnTo>
                    <a:lnTo>
                      <a:pt x="6" y="42"/>
                    </a:lnTo>
                    <a:lnTo>
                      <a:pt x="8" y="42"/>
                    </a:lnTo>
                    <a:lnTo>
                      <a:pt x="8" y="42"/>
                    </a:lnTo>
                    <a:lnTo>
                      <a:pt x="9" y="42"/>
                    </a:lnTo>
                    <a:lnTo>
                      <a:pt x="9" y="42"/>
                    </a:lnTo>
                    <a:lnTo>
                      <a:pt x="9" y="42"/>
                    </a:lnTo>
                    <a:lnTo>
                      <a:pt x="9" y="42"/>
                    </a:lnTo>
                    <a:lnTo>
                      <a:pt x="9" y="41"/>
                    </a:lnTo>
                    <a:lnTo>
                      <a:pt x="9" y="41"/>
                    </a:lnTo>
                    <a:lnTo>
                      <a:pt x="8" y="41"/>
                    </a:lnTo>
                    <a:lnTo>
                      <a:pt x="8" y="41"/>
                    </a:lnTo>
                    <a:lnTo>
                      <a:pt x="6" y="41"/>
                    </a:lnTo>
                    <a:lnTo>
                      <a:pt x="6" y="41"/>
                    </a:lnTo>
                    <a:lnTo>
                      <a:pt x="6" y="41"/>
                    </a:lnTo>
                    <a:lnTo>
                      <a:pt x="5" y="41"/>
                    </a:lnTo>
                    <a:lnTo>
                      <a:pt x="5" y="42"/>
                    </a:lnTo>
                    <a:lnTo>
                      <a:pt x="5" y="42"/>
                    </a:lnTo>
                    <a:lnTo>
                      <a:pt x="4" y="42"/>
                    </a:lnTo>
                    <a:lnTo>
                      <a:pt x="4" y="41"/>
                    </a:lnTo>
                    <a:lnTo>
                      <a:pt x="3" y="41"/>
                    </a:lnTo>
                    <a:lnTo>
                      <a:pt x="3" y="40"/>
                    </a:lnTo>
                    <a:lnTo>
                      <a:pt x="3" y="40"/>
                    </a:lnTo>
                    <a:lnTo>
                      <a:pt x="3" y="40"/>
                    </a:lnTo>
                    <a:lnTo>
                      <a:pt x="3" y="39"/>
                    </a:lnTo>
                    <a:lnTo>
                      <a:pt x="3" y="38"/>
                    </a:lnTo>
                    <a:lnTo>
                      <a:pt x="3" y="38"/>
                    </a:lnTo>
                    <a:lnTo>
                      <a:pt x="3" y="38"/>
                    </a:lnTo>
                    <a:lnTo>
                      <a:pt x="3" y="36"/>
                    </a:lnTo>
                    <a:lnTo>
                      <a:pt x="3" y="36"/>
                    </a:lnTo>
                    <a:lnTo>
                      <a:pt x="3" y="35"/>
                    </a:lnTo>
                    <a:lnTo>
                      <a:pt x="4" y="35"/>
                    </a:lnTo>
                    <a:lnTo>
                      <a:pt x="3" y="35"/>
                    </a:lnTo>
                    <a:lnTo>
                      <a:pt x="4" y="34"/>
                    </a:lnTo>
                    <a:lnTo>
                      <a:pt x="4" y="34"/>
                    </a:lnTo>
                    <a:lnTo>
                      <a:pt x="4" y="34"/>
                    </a:lnTo>
                    <a:lnTo>
                      <a:pt x="5" y="34"/>
                    </a:lnTo>
                    <a:lnTo>
                      <a:pt x="5" y="33"/>
                    </a:lnTo>
                    <a:lnTo>
                      <a:pt x="5" y="33"/>
                    </a:lnTo>
                    <a:lnTo>
                      <a:pt x="6" y="33"/>
                    </a:lnTo>
                    <a:lnTo>
                      <a:pt x="6" y="32"/>
                    </a:lnTo>
                    <a:lnTo>
                      <a:pt x="5" y="32"/>
                    </a:lnTo>
                    <a:lnTo>
                      <a:pt x="5" y="32"/>
                    </a:lnTo>
                    <a:lnTo>
                      <a:pt x="5" y="31"/>
                    </a:lnTo>
                    <a:lnTo>
                      <a:pt x="5" y="31"/>
                    </a:lnTo>
                    <a:lnTo>
                      <a:pt x="5" y="31"/>
                    </a:lnTo>
                    <a:lnTo>
                      <a:pt x="5" y="31"/>
                    </a:lnTo>
                    <a:lnTo>
                      <a:pt x="5" y="30"/>
                    </a:lnTo>
                    <a:lnTo>
                      <a:pt x="5" y="29"/>
                    </a:lnTo>
                    <a:lnTo>
                      <a:pt x="5" y="28"/>
                    </a:lnTo>
                    <a:lnTo>
                      <a:pt x="5" y="27"/>
                    </a:lnTo>
                    <a:lnTo>
                      <a:pt x="5" y="26"/>
                    </a:lnTo>
                    <a:lnTo>
                      <a:pt x="6" y="26"/>
                    </a:lnTo>
                    <a:lnTo>
                      <a:pt x="6" y="26"/>
                    </a:lnTo>
                    <a:lnTo>
                      <a:pt x="6" y="26"/>
                    </a:lnTo>
                    <a:lnTo>
                      <a:pt x="6" y="27"/>
                    </a:lnTo>
                    <a:lnTo>
                      <a:pt x="6" y="28"/>
                    </a:lnTo>
                    <a:lnTo>
                      <a:pt x="6" y="29"/>
                    </a:lnTo>
                    <a:lnTo>
                      <a:pt x="6" y="29"/>
                    </a:lnTo>
                    <a:lnTo>
                      <a:pt x="5" y="30"/>
                    </a:lnTo>
                    <a:lnTo>
                      <a:pt x="5" y="30"/>
                    </a:lnTo>
                    <a:lnTo>
                      <a:pt x="6" y="30"/>
                    </a:lnTo>
                    <a:lnTo>
                      <a:pt x="6" y="30"/>
                    </a:lnTo>
                    <a:lnTo>
                      <a:pt x="6" y="29"/>
                    </a:lnTo>
                    <a:lnTo>
                      <a:pt x="6" y="29"/>
                    </a:lnTo>
                    <a:lnTo>
                      <a:pt x="6" y="29"/>
                    </a:lnTo>
                    <a:lnTo>
                      <a:pt x="6" y="28"/>
                    </a:lnTo>
                    <a:lnTo>
                      <a:pt x="6" y="28"/>
                    </a:lnTo>
                    <a:lnTo>
                      <a:pt x="6" y="27"/>
                    </a:lnTo>
                    <a:lnTo>
                      <a:pt x="6" y="27"/>
                    </a:lnTo>
                    <a:lnTo>
                      <a:pt x="6" y="26"/>
                    </a:lnTo>
                    <a:lnTo>
                      <a:pt x="6" y="26"/>
                    </a:lnTo>
                    <a:lnTo>
                      <a:pt x="6" y="26"/>
                    </a:lnTo>
                    <a:lnTo>
                      <a:pt x="8" y="26"/>
                    </a:lnTo>
                    <a:lnTo>
                      <a:pt x="8" y="26"/>
                    </a:lnTo>
                    <a:lnTo>
                      <a:pt x="8" y="25"/>
                    </a:lnTo>
                    <a:lnTo>
                      <a:pt x="8" y="25"/>
                    </a:lnTo>
                    <a:lnTo>
                      <a:pt x="8" y="25"/>
                    </a:lnTo>
                    <a:lnTo>
                      <a:pt x="8" y="25"/>
                    </a:lnTo>
                    <a:lnTo>
                      <a:pt x="8" y="25"/>
                    </a:lnTo>
                    <a:lnTo>
                      <a:pt x="8" y="24"/>
                    </a:lnTo>
                    <a:lnTo>
                      <a:pt x="8" y="24"/>
                    </a:lnTo>
                    <a:lnTo>
                      <a:pt x="8" y="24"/>
                    </a:lnTo>
                    <a:lnTo>
                      <a:pt x="8" y="23"/>
                    </a:lnTo>
                    <a:lnTo>
                      <a:pt x="9" y="23"/>
                    </a:lnTo>
                    <a:lnTo>
                      <a:pt x="9" y="23"/>
                    </a:lnTo>
                    <a:lnTo>
                      <a:pt x="9" y="22"/>
                    </a:lnTo>
                    <a:lnTo>
                      <a:pt x="9" y="22"/>
                    </a:lnTo>
                    <a:lnTo>
                      <a:pt x="9" y="22"/>
                    </a:lnTo>
                    <a:lnTo>
                      <a:pt x="10" y="22"/>
                    </a:lnTo>
                    <a:lnTo>
                      <a:pt x="10" y="22"/>
                    </a:lnTo>
                    <a:lnTo>
                      <a:pt x="11" y="22"/>
                    </a:lnTo>
                    <a:lnTo>
                      <a:pt x="11" y="21"/>
                    </a:lnTo>
                    <a:lnTo>
                      <a:pt x="11" y="21"/>
                    </a:lnTo>
                    <a:lnTo>
                      <a:pt x="12" y="21"/>
                    </a:lnTo>
                    <a:lnTo>
                      <a:pt x="12" y="21"/>
                    </a:lnTo>
                    <a:lnTo>
                      <a:pt x="12" y="20"/>
                    </a:lnTo>
                    <a:lnTo>
                      <a:pt x="12" y="20"/>
                    </a:lnTo>
                    <a:lnTo>
                      <a:pt x="12" y="20"/>
                    </a:lnTo>
                    <a:lnTo>
                      <a:pt x="13" y="20"/>
                    </a:lnTo>
                    <a:lnTo>
                      <a:pt x="13" y="21"/>
                    </a:lnTo>
                    <a:lnTo>
                      <a:pt x="13" y="21"/>
                    </a:lnTo>
                    <a:lnTo>
                      <a:pt x="13" y="19"/>
                    </a:lnTo>
                    <a:lnTo>
                      <a:pt x="13" y="19"/>
                    </a:lnTo>
                    <a:lnTo>
                      <a:pt x="14" y="19"/>
                    </a:lnTo>
                    <a:lnTo>
                      <a:pt x="14" y="19"/>
                    </a:lnTo>
                    <a:lnTo>
                      <a:pt x="14" y="19"/>
                    </a:lnTo>
                    <a:lnTo>
                      <a:pt x="13" y="18"/>
                    </a:lnTo>
                    <a:lnTo>
                      <a:pt x="13" y="18"/>
                    </a:lnTo>
                    <a:lnTo>
                      <a:pt x="12" y="17"/>
                    </a:lnTo>
                    <a:lnTo>
                      <a:pt x="11" y="16"/>
                    </a:lnTo>
                    <a:lnTo>
                      <a:pt x="9" y="15"/>
                    </a:lnTo>
                    <a:lnTo>
                      <a:pt x="9" y="14"/>
                    </a:lnTo>
                    <a:lnTo>
                      <a:pt x="9" y="14"/>
                    </a:lnTo>
                    <a:lnTo>
                      <a:pt x="9" y="14"/>
                    </a:lnTo>
                    <a:lnTo>
                      <a:pt x="9" y="14"/>
                    </a:lnTo>
                    <a:lnTo>
                      <a:pt x="9" y="12"/>
                    </a:lnTo>
                    <a:lnTo>
                      <a:pt x="9" y="12"/>
                    </a:lnTo>
                    <a:lnTo>
                      <a:pt x="11" y="11"/>
                    </a:lnTo>
                    <a:lnTo>
                      <a:pt x="11" y="11"/>
                    </a:lnTo>
                    <a:lnTo>
                      <a:pt x="11" y="11"/>
                    </a:lnTo>
                    <a:lnTo>
                      <a:pt x="11" y="11"/>
                    </a:lnTo>
                    <a:lnTo>
                      <a:pt x="12" y="11"/>
                    </a:lnTo>
                    <a:lnTo>
                      <a:pt x="12" y="11"/>
                    </a:lnTo>
                    <a:lnTo>
                      <a:pt x="12" y="11"/>
                    </a:lnTo>
                    <a:lnTo>
                      <a:pt x="12" y="11"/>
                    </a:lnTo>
                    <a:lnTo>
                      <a:pt x="12" y="10"/>
                    </a:lnTo>
                    <a:lnTo>
                      <a:pt x="12" y="10"/>
                    </a:lnTo>
                    <a:lnTo>
                      <a:pt x="12" y="10"/>
                    </a:lnTo>
                    <a:lnTo>
                      <a:pt x="11" y="9"/>
                    </a:lnTo>
                    <a:lnTo>
                      <a:pt x="11" y="7"/>
                    </a:lnTo>
                    <a:lnTo>
                      <a:pt x="11" y="6"/>
                    </a:lnTo>
                    <a:lnTo>
                      <a:pt x="11" y="6"/>
                    </a:lnTo>
                    <a:lnTo>
                      <a:pt x="11" y="6"/>
                    </a:lnTo>
                    <a:lnTo>
                      <a:pt x="11" y="5"/>
                    </a:lnTo>
                    <a:lnTo>
                      <a:pt x="11" y="5"/>
                    </a:lnTo>
                    <a:lnTo>
                      <a:pt x="11" y="5"/>
                    </a:lnTo>
                    <a:lnTo>
                      <a:pt x="9" y="6"/>
                    </a:lnTo>
                    <a:lnTo>
                      <a:pt x="9" y="6"/>
                    </a:lnTo>
                    <a:lnTo>
                      <a:pt x="9" y="6"/>
                    </a:lnTo>
                    <a:lnTo>
                      <a:pt x="9" y="6"/>
                    </a:lnTo>
                    <a:lnTo>
                      <a:pt x="9" y="7"/>
                    </a:lnTo>
                    <a:lnTo>
                      <a:pt x="9" y="8"/>
                    </a:lnTo>
                    <a:lnTo>
                      <a:pt x="4" y="8"/>
                    </a:lnTo>
                    <a:lnTo>
                      <a:pt x="3" y="6"/>
                    </a:lnTo>
                    <a:lnTo>
                      <a:pt x="4" y="6"/>
                    </a:lnTo>
                    <a:lnTo>
                      <a:pt x="4" y="5"/>
                    </a:lnTo>
                    <a:lnTo>
                      <a:pt x="8" y="5"/>
                    </a:lnTo>
                    <a:lnTo>
                      <a:pt x="14" y="4"/>
                    </a:lnTo>
                    <a:lnTo>
                      <a:pt x="15" y="0"/>
                    </a:lnTo>
                    <a:lnTo>
                      <a:pt x="15" y="0"/>
                    </a:lnTo>
                    <a:lnTo>
                      <a:pt x="15" y="0"/>
                    </a:lnTo>
                    <a:lnTo>
                      <a:pt x="14" y="4"/>
                    </a:lnTo>
                    <a:lnTo>
                      <a:pt x="11" y="4"/>
                    </a:lnTo>
                    <a:lnTo>
                      <a:pt x="8" y="5"/>
                    </a:lnTo>
                    <a:lnTo>
                      <a:pt x="6" y="5"/>
                    </a:lnTo>
                    <a:lnTo>
                      <a:pt x="4" y="5"/>
                    </a:lnTo>
                    <a:lnTo>
                      <a:pt x="4" y="5"/>
                    </a:lnTo>
                    <a:lnTo>
                      <a:pt x="3" y="5"/>
                    </a:lnTo>
                    <a:lnTo>
                      <a:pt x="3" y="4"/>
                    </a:lnTo>
                    <a:lnTo>
                      <a:pt x="3" y="4"/>
                    </a:lnTo>
                    <a:lnTo>
                      <a:pt x="3" y="4"/>
                    </a:lnTo>
                    <a:lnTo>
                      <a:pt x="2" y="3"/>
                    </a:lnTo>
                    <a:lnTo>
                      <a:pt x="2" y="2"/>
                    </a:lnTo>
                    <a:lnTo>
                      <a:pt x="2" y="2"/>
                    </a:lnTo>
                    <a:lnTo>
                      <a:pt x="2" y="2"/>
                    </a:lnTo>
                    <a:lnTo>
                      <a:pt x="2" y="1"/>
                    </a:lnTo>
                    <a:lnTo>
                      <a:pt x="2" y="1"/>
                    </a:lnTo>
                    <a:lnTo>
                      <a:pt x="2" y="1"/>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2" name="Freeform 4320"/>
              <p:cNvSpPr>
                <a:spLocks/>
              </p:cNvSpPr>
              <p:nvPr/>
            </p:nvSpPr>
            <p:spPr bwMode="auto">
              <a:xfrm>
                <a:off x="19797" y="11695"/>
                <a:ext cx="1" cy="2"/>
              </a:xfrm>
              <a:custGeom>
                <a:avLst/>
                <a:gdLst/>
                <a:ahLst/>
                <a:cxnLst>
                  <a:cxn ang="0">
                    <a:pos x="3" y="3"/>
                  </a:cxn>
                  <a:cxn ang="0">
                    <a:pos x="3" y="3"/>
                  </a:cxn>
                  <a:cxn ang="0">
                    <a:pos x="3" y="2"/>
                  </a:cxn>
                  <a:cxn ang="0">
                    <a:pos x="2" y="2"/>
                  </a:cxn>
                  <a:cxn ang="0">
                    <a:pos x="2" y="1"/>
                  </a:cxn>
                  <a:cxn ang="0">
                    <a:pos x="2" y="1"/>
                  </a:cxn>
                  <a:cxn ang="0">
                    <a:pos x="2" y="0"/>
                  </a:cxn>
                  <a:cxn ang="0">
                    <a:pos x="2" y="0"/>
                  </a:cxn>
                  <a:cxn ang="0">
                    <a:pos x="1" y="0"/>
                  </a:cxn>
                  <a:cxn ang="0">
                    <a:pos x="1" y="0"/>
                  </a:cxn>
                  <a:cxn ang="0">
                    <a:pos x="1" y="0"/>
                  </a:cxn>
                  <a:cxn ang="0">
                    <a:pos x="0" y="0"/>
                  </a:cxn>
                </a:cxnLst>
                <a:rect l="0" t="0" r="r" b="b"/>
                <a:pathLst>
                  <a:path w="3" h="3">
                    <a:moveTo>
                      <a:pt x="3" y="3"/>
                    </a:moveTo>
                    <a:lnTo>
                      <a:pt x="3" y="3"/>
                    </a:lnTo>
                    <a:lnTo>
                      <a:pt x="3" y="2"/>
                    </a:lnTo>
                    <a:lnTo>
                      <a:pt x="2" y="2"/>
                    </a:lnTo>
                    <a:lnTo>
                      <a:pt x="2" y="1"/>
                    </a:lnTo>
                    <a:lnTo>
                      <a:pt x="2" y="1"/>
                    </a:lnTo>
                    <a:lnTo>
                      <a:pt x="2" y="0"/>
                    </a:lnTo>
                    <a:lnTo>
                      <a:pt x="2"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3" name="Freeform 4321"/>
              <p:cNvSpPr>
                <a:spLocks/>
              </p:cNvSpPr>
              <p:nvPr/>
            </p:nvSpPr>
            <p:spPr bwMode="auto">
              <a:xfrm>
                <a:off x="19857" y="11673"/>
                <a:ext cx="3" cy="18"/>
              </a:xfrm>
              <a:custGeom>
                <a:avLst/>
                <a:gdLst/>
                <a:ahLst/>
                <a:cxnLst>
                  <a:cxn ang="0">
                    <a:pos x="3" y="0"/>
                  </a:cxn>
                  <a:cxn ang="0">
                    <a:pos x="3" y="1"/>
                  </a:cxn>
                  <a:cxn ang="0">
                    <a:pos x="3" y="2"/>
                  </a:cxn>
                  <a:cxn ang="0">
                    <a:pos x="3" y="3"/>
                  </a:cxn>
                  <a:cxn ang="0">
                    <a:pos x="2" y="4"/>
                  </a:cxn>
                  <a:cxn ang="0">
                    <a:pos x="2" y="5"/>
                  </a:cxn>
                  <a:cxn ang="0">
                    <a:pos x="2" y="5"/>
                  </a:cxn>
                  <a:cxn ang="0">
                    <a:pos x="2" y="5"/>
                  </a:cxn>
                  <a:cxn ang="0">
                    <a:pos x="2" y="6"/>
                  </a:cxn>
                  <a:cxn ang="0">
                    <a:pos x="2" y="6"/>
                  </a:cxn>
                  <a:cxn ang="0">
                    <a:pos x="2" y="6"/>
                  </a:cxn>
                  <a:cxn ang="0">
                    <a:pos x="1" y="6"/>
                  </a:cxn>
                  <a:cxn ang="0">
                    <a:pos x="1" y="5"/>
                  </a:cxn>
                  <a:cxn ang="0">
                    <a:pos x="2" y="6"/>
                  </a:cxn>
                  <a:cxn ang="0">
                    <a:pos x="2" y="7"/>
                  </a:cxn>
                  <a:cxn ang="0">
                    <a:pos x="1" y="9"/>
                  </a:cxn>
                  <a:cxn ang="0">
                    <a:pos x="1" y="11"/>
                  </a:cxn>
                  <a:cxn ang="0">
                    <a:pos x="1" y="11"/>
                  </a:cxn>
                  <a:cxn ang="0">
                    <a:pos x="1" y="11"/>
                  </a:cxn>
                  <a:cxn ang="0">
                    <a:pos x="2" y="12"/>
                  </a:cxn>
                  <a:cxn ang="0">
                    <a:pos x="1" y="12"/>
                  </a:cxn>
                  <a:cxn ang="0">
                    <a:pos x="1" y="13"/>
                  </a:cxn>
                  <a:cxn ang="0">
                    <a:pos x="1" y="15"/>
                  </a:cxn>
                  <a:cxn ang="0">
                    <a:pos x="0" y="17"/>
                  </a:cxn>
                  <a:cxn ang="0">
                    <a:pos x="0" y="18"/>
                  </a:cxn>
                  <a:cxn ang="0">
                    <a:pos x="0" y="20"/>
                  </a:cxn>
                  <a:cxn ang="0">
                    <a:pos x="0" y="22"/>
                  </a:cxn>
                  <a:cxn ang="0">
                    <a:pos x="1" y="24"/>
                  </a:cxn>
                  <a:cxn ang="0">
                    <a:pos x="3" y="25"/>
                  </a:cxn>
                  <a:cxn ang="0">
                    <a:pos x="6" y="28"/>
                  </a:cxn>
                  <a:cxn ang="0">
                    <a:pos x="8" y="32"/>
                  </a:cxn>
                  <a:cxn ang="0">
                    <a:pos x="8" y="33"/>
                  </a:cxn>
                  <a:cxn ang="0">
                    <a:pos x="8" y="34"/>
                  </a:cxn>
                  <a:cxn ang="0">
                    <a:pos x="8" y="34"/>
                  </a:cxn>
                </a:cxnLst>
                <a:rect l="0" t="0" r="r" b="b"/>
                <a:pathLst>
                  <a:path w="8" h="34">
                    <a:moveTo>
                      <a:pt x="3" y="0"/>
                    </a:moveTo>
                    <a:lnTo>
                      <a:pt x="3" y="0"/>
                    </a:lnTo>
                    <a:lnTo>
                      <a:pt x="3" y="0"/>
                    </a:lnTo>
                    <a:lnTo>
                      <a:pt x="3" y="1"/>
                    </a:lnTo>
                    <a:lnTo>
                      <a:pt x="3" y="1"/>
                    </a:lnTo>
                    <a:lnTo>
                      <a:pt x="3" y="2"/>
                    </a:lnTo>
                    <a:lnTo>
                      <a:pt x="3" y="2"/>
                    </a:lnTo>
                    <a:lnTo>
                      <a:pt x="3" y="3"/>
                    </a:lnTo>
                    <a:lnTo>
                      <a:pt x="2" y="4"/>
                    </a:lnTo>
                    <a:lnTo>
                      <a:pt x="2" y="4"/>
                    </a:lnTo>
                    <a:lnTo>
                      <a:pt x="2" y="4"/>
                    </a:lnTo>
                    <a:lnTo>
                      <a:pt x="2" y="5"/>
                    </a:lnTo>
                    <a:lnTo>
                      <a:pt x="2" y="5"/>
                    </a:lnTo>
                    <a:lnTo>
                      <a:pt x="2" y="5"/>
                    </a:lnTo>
                    <a:lnTo>
                      <a:pt x="2" y="5"/>
                    </a:lnTo>
                    <a:lnTo>
                      <a:pt x="2" y="5"/>
                    </a:lnTo>
                    <a:lnTo>
                      <a:pt x="2" y="6"/>
                    </a:lnTo>
                    <a:lnTo>
                      <a:pt x="2" y="6"/>
                    </a:lnTo>
                    <a:lnTo>
                      <a:pt x="2" y="6"/>
                    </a:lnTo>
                    <a:lnTo>
                      <a:pt x="2" y="6"/>
                    </a:lnTo>
                    <a:lnTo>
                      <a:pt x="2" y="6"/>
                    </a:lnTo>
                    <a:lnTo>
                      <a:pt x="2" y="6"/>
                    </a:lnTo>
                    <a:lnTo>
                      <a:pt x="1" y="6"/>
                    </a:lnTo>
                    <a:lnTo>
                      <a:pt x="1" y="6"/>
                    </a:lnTo>
                    <a:lnTo>
                      <a:pt x="1" y="5"/>
                    </a:lnTo>
                    <a:lnTo>
                      <a:pt x="1" y="5"/>
                    </a:lnTo>
                    <a:lnTo>
                      <a:pt x="1" y="6"/>
                    </a:lnTo>
                    <a:lnTo>
                      <a:pt x="2" y="6"/>
                    </a:lnTo>
                    <a:lnTo>
                      <a:pt x="2" y="6"/>
                    </a:lnTo>
                    <a:lnTo>
                      <a:pt x="2" y="7"/>
                    </a:lnTo>
                    <a:lnTo>
                      <a:pt x="2" y="7"/>
                    </a:lnTo>
                    <a:lnTo>
                      <a:pt x="1" y="9"/>
                    </a:lnTo>
                    <a:lnTo>
                      <a:pt x="1" y="10"/>
                    </a:lnTo>
                    <a:lnTo>
                      <a:pt x="1" y="11"/>
                    </a:lnTo>
                    <a:lnTo>
                      <a:pt x="1" y="11"/>
                    </a:lnTo>
                    <a:lnTo>
                      <a:pt x="1" y="11"/>
                    </a:lnTo>
                    <a:lnTo>
                      <a:pt x="1" y="11"/>
                    </a:lnTo>
                    <a:lnTo>
                      <a:pt x="1" y="11"/>
                    </a:lnTo>
                    <a:lnTo>
                      <a:pt x="1" y="11"/>
                    </a:lnTo>
                    <a:lnTo>
                      <a:pt x="2" y="12"/>
                    </a:lnTo>
                    <a:lnTo>
                      <a:pt x="2" y="12"/>
                    </a:lnTo>
                    <a:lnTo>
                      <a:pt x="1" y="12"/>
                    </a:lnTo>
                    <a:lnTo>
                      <a:pt x="1" y="13"/>
                    </a:lnTo>
                    <a:lnTo>
                      <a:pt x="1" y="13"/>
                    </a:lnTo>
                    <a:lnTo>
                      <a:pt x="1" y="15"/>
                    </a:lnTo>
                    <a:lnTo>
                      <a:pt x="1" y="15"/>
                    </a:lnTo>
                    <a:lnTo>
                      <a:pt x="0" y="16"/>
                    </a:lnTo>
                    <a:lnTo>
                      <a:pt x="0" y="17"/>
                    </a:lnTo>
                    <a:lnTo>
                      <a:pt x="0" y="17"/>
                    </a:lnTo>
                    <a:lnTo>
                      <a:pt x="0" y="18"/>
                    </a:lnTo>
                    <a:lnTo>
                      <a:pt x="0" y="19"/>
                    </a:lnTo>
                    <a:lnTo>
                      <a:pt x="0" y="20"/>
                    </a:lnTo>
                    <a:lnTo>
                      <a:pt x="0" y="21"/>
                    </a:lnTo>
                    <a:lnTo>
                      <a:pt x="0" y="22"/>
                    </a:lnTo>
                    <a:lnTo>
                      <a:pt x="1" y="23"/>
                    </a:lnTo>
                    <a:lnTo>
                      <a:pt x="1" y="24"/>
                    </a:lnTo>
                    <a:lnTo>
                      <a:pt x="2" y="25"/>
                    </a:lnTo>
                    <a:lnTo>
                      <a:pt x="3" y="25"/>
                    </a:lnTo>
                    <a:lnTo>
                      <a:pt x="5" y="27"/>
                    </a:lnTo>
                    <a:lnTo>
                      <a:pt x="6" y="28"/>
                    </a:lnTo>
                    <a:lnTo>
                      <a:pt x="8" y="31"/>
                    </a:lnTo>
                    <a:lnTo>
                      <a:pt x="8" y="32"/>
                    </a:lnTo>
                    <a:lnTo>
                      <a:pt x="8" y="32"/>
                    </a:lnTo>
                    <a:lnTo>
                      <a:pt x="8" y="33"/>
                    </a:lnTo>
                    <a:lnTo>
                      <a:pt x="8" y="33"/>
                    </a:lnTo>
                    <a:lnTo>
                      <a:pt x="8" y="34"/>
                    </a:lnTo>
                    <a:lnTo>
                      <a:pt x="8" y="34"/>
                    </a:lnTo>
                    <a:lnTo>
                      <a:pt x="8" y="3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4" name="Freeform 4322"/>
              <p:cNvSpPr>
                <a:spLocks/>
              </p:cNvSpPr>
              <p:nvPr/>
            </p:nvSpPr>
            <p:spPr bwMode="auto">
              <a:xfrm>
                <a:off x="19860" y="11691"/>
                <a:ext cx="1" cy="1"/>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5" name="Line 4323"/>
              <p:cNvSpPr>
                <a:spLocks noChangeShapeType="1"/>
              </p:cNvSpPr>
              <p:nvPr/>
            </p:nvSpPr>
            <p:spPr bwMode="auto">
              <a:xfrm flipV="1">
                <a:off x="19860" y="11691"/>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6" name="Freeform 4324"/>
              <p:cNvSpPr>
                <a:spLocks/>
              </p:cNvSpPr>
              <p:nvPr/>
            </p:nvSpPr>
            <p:spPr bwMode="auto">
              <a:xfrm>
                <a:off x="19854" y="11691"/>
                <a:ext cx="6" cy="6"/>
              </a:xfrm>
              <a:custGeom>
                <a:avLst/>
                <a:gdLst/>
                <a:ahLst/>
                <a:cxnLst>
                  <a:cxn ang="0">
                    <a:pos x="1" y="12"/>
                  </a:cxn>
                  <a:cxn ang="0">
                    <a:pos x="2" y="11"/>
                  </a:cxn>
                  <a:cxn ang="0">
                    <a:pos x="4" y="10"/>
                  </a:cxn>
                  <a:cxn ang="0">
                    <a:pos x="4" y="9"/>
                  </a:cxn>
                  <a:cxn ang="0">
                    <a:pos x="4" y="9"/>
                  </a:cxn>
                  <a:cxn ang="0">
                    <a:pos x="4" y="9"/>
                  </a:cxn>
                  <a:cxn ang="0">
                    <a:pos x="4" y="9"/>
                  </a:cxn>
                  <a:cxn ang="0">
                    <a:pos x="4" y="9"/>
                  </a:cxn>
                  <a:cxn ang="0">
                    <a:pos x="5" y="9"/>
                  </a:cxn>
                  <a:cxn ang="0">
                    <a:pos x="7" y="7"/>
                  </a:cxn>
                  <a:cxn ang="0">
                    <a:pos x="7" y="6"/>
                  </a:cxn>
                  <a:cxn ang="0">
                    <a:pos x="7" y="6"/>
                  </a:cxn>
                  <a:cxn ang="0">
                    <a:pos x="7" y="5"/>
                  </a:cxn>
                  <a:cxn ang="0">
                    <a:pos x="6" y="5"/>
                  </a:cxn>
                  <a:cxn ang="0">
                    <a:pos x="6" y="6"/>
                  </a:cxn>
                  <a:cxn ang="0">
                    <a:pos x="5" y="7"/>
                  </a:cxn>
                  <a:cxn ang="0">
                    <a:pos x="5" y="7"/>
                  </a:cxn>
                  <a:cxn ang="0">
                    <a:pos x="4" y="7"/>
                  </a:cxn>
                  <a:cxn ang="0">
                    <a:pos x="5" y="7"/>
                  </a:cxn>
                  <a:cxn ang="0">
                    <a:pos x="6" y="6"/>
                  </a:cxn>
                  <a:cxn ang="0">
                    <a:pos x="6" y="5"/>
                  </a:cxn>
                  <a:cxn ang="0">
                    <a:pos x="7" y="5"/>
                  </a:cxn>
                  <a:cxn ang="0">
                    <a:pos x="7" y="5"/>
                  </a:cxn>
                  <a:cxn ang="0">
                    <a:pos x="7" y="6"/>
                  </a:cxn>
                  <a:cxn ang="0">
                    <a:pos x="8" y="7"/>
                  </a:cxn>
                  <a:cxn ang="0">
                    <a:pos x="10" y="5"/>
                  </a:cxn>
                  <a:cxn ang="0">
                    <a:pos x="11" y="4"/>
                  </a:cxn>
                  <a:cxn ang="0">
                    <a:pos x="13" y="4"/>
                  </a:cxn>
                  <a:cxn ang="0">
                    <a:pos x="13" y="2"/>
                  </a:cxn>
                  <a:cxn ang="0">
                    <a:pos x="13" y="2"/>
                  </a:cxn>
                  <a:cxn ang="0">
                    <a:pos x="14" y="1"/>
                  </a:cxn>
                  <a:cxn ang="0">
                    <a:pos x="16" y="0"/>
                  </a:cxn>
                </a:cxnLst>
                <a:rect l="0" t="0" r="r" b="b"/>
                <a:pathLst>
                  <a:path w="16" h="12">
                    <a:moveTo>
                      <a:pt x="0" y="12"/>
                    </a:moveTo>
                    <a:lnTo>
                      <a:pt x="1" y="12"/>
                    </a:lnTo>
                    <a:lnTo>
                      <a:pt x="1" y="11"/>
                    </a:lnTo>
                    <a:lnTo>
                      <a:pt x="2" y="11"/>
                    </a:lnTo>
                    <a:lnTo>
                      <a:pt x="2" y="10"/>
                    </a:lnTo>
                    <a:lnTo>
                      <a:pt x="4" y="10"/>
                    </a:lnTo>
                    <a:lnTo>
                      <a:pt x="4" y="10"/>
                    </a:lnTo>
                    <a:lnTo>
                      <a:pt x="4" y="9"/>
                    </a:lnTo>
                    <a:lnTo>
                      <a:pt x="4" y="9"/>
                    </a:lnTo>
                    <a:lnTo>
                      <a:pt x="4" y="9"/>
                    </a:lnTo>
                    <a:lnTo>
                      <a:pt x="4" y="9"/>
                    </a:lnTo>
                    <a:lnTo>
                      <a:pt x="4" y="9"/>
                    </a:lnTo>
                    <a:lnTo>
                      <a:pt x="4" y="9"/>
                    </a:lnTo>
                    <a:lnTo>
                      <a:pt x="4" y="9"/>
                    </a:lnTo>
                    <a:lnTo>
                      <a:pt x="4" y="9"/>
                    </a:lnTo>
                    <a:lnTo>
                      <a:pt x="4" y="9"/>
                    </a:lnTo>
                    <a:lnTo>
                      <a:pt x="5" y="9"/>
                    </a:lnTo>
                    <a:lnTo>
                      <a:pt x="5" y="9"/>
                    </a:lnTo>
                    <a:lnTo>
                      <a:pt x="7" y="7"/>
                    </a:lnTo>
                    <a:lnTo>
                      <a:pt x="7" y="7"/>
                    </a:lnTo>
                    <a:lnTo>
                      <a:pt x="7" y="7"/>
                    </a:lnTo>
                    <a:lnTo>
                      <a:pt x="7" y="6"/>
                    </a:lnTo>
                    <a:lnTo>
                      <a:pt x="7" y="6"/>
                    </a:lnTo>
                    <a:lnTo>
                      <a:pt x="7" y="6"/>
                    </a:lnTo>
                    <a:lnTo>
                      <a:pt x="7" y="5"/>
                    </a:lnTo>
                    <a:lnTo>
                      <a:pt x="7" y="5"/>
                    </a:lnTo>
                    <a:lnTo>
                      <a:pt x="6" y="5"/>
                    </a:lnTo>
                    <a:lnTo>
                      <a:pt x="6" y="5"/>
                    </a:lnTo>
                    <a:lnTo>
                      <a:pt x="6" y="5"/>
                    </a:lnTo>
                    <a:lnTo>
                      <a:pt x="6" y="6"/>
                    </a:lnTo>
                    <a:lnTo>
                      <a:pt x="6" y="6"/>
                    </a:lnTo>
                    <a:lnTo>
                      <a:pt x="5" y="7"/>
                    </a:lnTo>
                    <a:lnTo>
                      <a:pt x="5" y="7"/>
                    </a:lnTo>
                    <a:lnTo>
                      <a:pt x="5" y="7"/>
                    </a:lnTo>
                    <a:lnTo>
                      <a:pt x="4" y="7"/>
                    </a:lnTo>
                    <a:lnTo>
                      <a:pt x="4" y="7"/>
                    </a:lnTo>
                    <a:lnTo>
                      <a:pt x="5" y="7"/>
                    </a:lnTo>
                    <a:lnTo>
                      <a:pt x="5" y="7"/>
                    </a:lnTo>
                    <a:lnTo>
                      <a:pt x="5" y="6"/>
                    </a:lnTo>
                    <a:lnTo>
                      <a:pt x="6" y="6"/>
                    </a:lnTo>
                    <a:lnTo>
                      <a:pt x="6" y="5"/>
                    </a:lnTo>
                    <a:lnTo>
                      <a:pt x="6" y="5"/>
                    </a:lnTo>
                    <a:lnTo>
                      <a:pt x="6" y="5"/>
                    </a:lnTo>
                    <a:lnTo>
                      <a:pt x="7" y="5"/>
                    </a:lnTo>
                    <a:lnTo>
                      <a:pt x="7" y="5"/>
                    </a:lnTo>
                    <a:lnTo>
                      <a:pt x="7" y="5"/>
                    </a:lnTo>
                    <a:lnTo>
                      <a:pt x="7" y="6"/>
                    </a:lnTo>
                    <a:lnTo>
                      <a:pt x="7" y="6"/>
                    </a:lnTo>
                    <a:lnTo>
                      <a:pt x="7" y="7"/>
                    </a:lnTo>
                    <a:lnTo>
                      <a:pt x="8" y="7"/>
                    </a:lnTo>
                    <a:lnTo>
                      <a:pt x="8" y="7"/>
                    </a:lnTo>
                    <a:lnTo>
                      <a:pt x="10" y="5"/>
                    </a:lnTo>
                    <a:lnTo>
                      <a:pt x="11" y="4"/>
                    </a:lnTo>
                    <a:lnTo>
                      <a:pt x="11" y="4"/>
                    </a:lnTo>
                    <a:lnTo>
                      <a:pt x="11" y="4"/>
                    </a:lnTo>
                    <a:lnTo>
                      <a:pt x="13" y="4"/>
                    </a:lnTo>
                    <a:lnTo>
                      <a:pt x="13" y="4"/>
                    </a:lnTo>
                    <a:lnTo>
                      <a:pt x="13" y="2"/>
                    </a:lnTo>
                    <a:lnTo>
                      <a:pt x="13" y="2"/>
                    </a:lnTo>
                    <a:lnTo>
                      <a:pt x="13" y="2"/>
                    </a:lnTo>
                    <a:lnTo>
                      <a:pt x="14" y="2"/>
                    </a:lnTo>
                    <a:lnTo>
                      <a:pt x="14" y="1"/>
                    </a:lnTo>
                    <a:lnTo>
                      <a:pt x="15" y="1"/>
                    </a:lnTo>
                    <a:lnTo>
                      <a:pt x="1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7" name="Line 4325"/>
              <p:cNvSpPr>
                <a:spLocks noChangeShapeType="1"/>
              </p:cNvSpPr>
              <p:nvPr/>
            </p:nvSpPr>
            <p:spPr bwMode="auto">
              <a:xfrm>
                <a:off x="19854" y="11697"/>
                <a:ext cx="2"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8" name="Freeform 4326"/>
              <p:cNvSpPr>
                <a:spLocks/>
              </p:cNvSpPr>
              <p:nvPr/>
            </p:nvSpPr>
            <p:spPr bwMode="auto">
              <a:xfrm>
                <a:off x="19857" y="11685"/>
                <a:ext cx="3" cy="12"/>
              </a:xfrm>
              <a:custGeom>
                <a:avLst/>
                <a:gdLst/>
                <a:ahLst/>
                <a:cxnLst>
                  <a:cxn ang="0">
                    <a:pos x="6" y="0"/>
                  </a:cxn>
                  <a:cxn ang="0">
                    <a:pos x="7" y="0"/>
                  </a:cxn>
                  <a:cxn ang="0">
                    <a:pos x="7" y="0"/>
                  </a:cxn>
                  <a:cxn ang="0">
                    <a:pos x="6" y="1"/>
                  </a:cxn>
                  <a:cxn ang="0">
                    <a:pos x="6" y="1"/>
                  </a:cxn>
                  <a:cxn ang="0">
                    <a:pos x="7" y="2"/>
                  </a:cxn>
                  <a:cxn ang="0">
                    <a:pos x="7" y="2"/>
                  </a:cxn>
                  <a:cxn ang="0">
                    <a:pos x="8" y="2"/>
                  </a:cxn>
                  <a:cxn ang="0">
                    <a:pos x="8" y="1"/>
                  </a:cxn>
                  <a:cxn ang="0">
                    <a:pos x="8" y="2"/>
                  </a:cxn>
                  <a:cxn ang="0">
                    <a:pos x="8" y="2"/>
                  </a:cxn>
                  <a:cxn ang="0">
                    <a:pos x="8" y="2"/>
                  </a:cxn>
                  <a:cxn ang="0">
                    <a:pos x="8" y="2"/>
                  </a:cxn>
                  <a:cxn ang="0">
                    <a:pos x="8" y="2"/>
                  </a:cxn>
                  <a:cxn ang="0">
                    <a:pos x="8" y="2"/>
                  </a:cxn>
                  <a:cxn ang="0">
                    <a:pos x="8" y="3"/>
                  </a:cxn>
                  <a:cxn ang="0">
                    <a:pos x="8" y="2"/>
                  </a:cxn>
                  <a:cxn ang="0">
                    <a:pos x="9" y="2"/>
                  </a:cxn>
                  <a:cxn ang="0">
                    <a:pos x="8" y="3"/>
                  </a:cxn>
                  <a:cxn ang="0">
                    <a:pos x="8" y="3"/>
                  </a:cxn>
                  <a:cxn ang="0">
                    <a:pos x="8" y="2"/>
                  </a:cxn>
                  <a:cxn ang="0">
                    <a:pos x="7" y="2"/>
                  </a:cxn>
                  <a:cxn ang="0">
                    <a:pos x="7" y="2"/>
                  </a:cxn>
                  <a:cxn ang="0">
                    <a:pos x="8" y="3"/>
                  </a:cxn>
                  <a:cxn ang="0">
                    <a:pos x="9" y="5"/>
                  </a:cxn>
                  <a:cxn ang="0">
                    <a:pos x="9" y="5"/>
                  </a:cxn>
                  <a:cxn ang="0">
                    <a:pos x="10" y="6"/>
                  </a:cxn>
                  <a:cxn ang="0">
                    <a:pos x="10" y="8"/>
                  </a:cxn>
                  <a:cxn ang="0">
                    <a:pos x="10" y="9"/>
                  </a:cxn>
                  <a:cxn ang="0">
                    <a:pos x="10" y="10"/>
                  </a:cxn>
                  <a:cxn ang="0">
                    <a:pos x="9" y="11"/>
                  </a:cxn>
                  <a:cxn ang="0">
                    <a:pos x="9" y="13"/>
                  </a:cxn>
                  <a:cxn ang="0">
                    <a:pos x="9" y="14"/>
                  </a:cxn>
                  <a:cxn ang="0">
                    <a:pos x="8" y="16"/>
                  </a:cxn>
                  <a:cxn ang="0">
                    <a:pos x="7" y="17"/>
                  </a:cxn>
                  <a:cxn ang="0">
                    <a:pos x="5" y="18"/>
                  </a:cxn>
                  <a:cxn ang="0">
                    <a:pos x="3" y="19"/>
                  </a:cxn>
                  <a:cxn ang="0">
                    <a:pos x="2" y="19"/>
                  </a:cxn>
                  <a:cxn ang="0">
                    <a:pos x="1" y="20"/>
                  </a:cxn>
                  <a:cxn ang="0">
                    <a:pos x="1" y="21"/>
                  </a:cxn>
                  <a:cxn ang="0">
                    <a:pos x="0" y="22"/>
                  </a:cxn>
                  <a:cxn ang="0">
                    <a:pos x="1" y="22"/>
                  </a:cxn>
                  <a:cxn ang="0">
                    <a:pos x="1" y="23"/>
                  </a:cxn>
                  <a:cxn ang="0">
                    <a:pos x="1" y="23"/>
                  </a:cxn>
                  <a:cxn ang="0">
                    <a:pos x="1" y="24"/>
                  </a:cxn>
                  <a:cxn ang="0">
                    <a:pos x="1" y="24"/>
                  </a:cxn>
                  <a:cxn ang="0">
                    <a:pos x="1" y="24"/>
                  </a:cxn>
                  <a:cxn ang="0">
                    <a:pos x="0" y="24"/>
                  </a:cxn>
                </a:cxnLst>
                <a:rect l="0" t="0" r="r" b="b"/>
                <a:pathLst>
                  <a:path w="10" h="24">
                    <a:moveTo>
                      <a:pt x="6" y="0"/>
                    </a:moveTo>
                    <a:lnTo>
                      <a:pt x="6" y="0"/>
                    </a:lnTo>
                    <a:lnTo>
                      <a:pt x="6" y="0"/>
                    </a:lnTo>
                    <a:lnTo>
                      <a:pt x="7" y="0"/>
                    </a:lnTo>
                    <a:lnTo>
                      <a:pt x="7" y="0"/>
                    </a:lnTo>
                    <a:lnTo>
                      <a:pt x="7" y="0"/>
                    </a:lnTo>
                    <a:lnTo>
                      <a:pt x="7" y="0"/>
                    </a:lnTo>
                    <a:lnTo>
                      <a:pt x="6" y="1"/>
                    </a:lnTo>
                    <a:lnTo>
                      <a:pt x="6" y="1"/>
                    </a:lnTo>
                    <a:lnTo>
                      <a:pt x="6" y="1"/>
                    </a:lnTo>
                    <a:lnTo>
                      <a:pt x="6" y="1"/>
                    </a:lnTo>
                    <a:lnTo>
                      <a:pt x="7" y="2"/>
                    </a:lnTo>
                    <a:lnTo>
                      <a:pt x="7" y="2"/>
                    </a:lnTo>
                    <a:lnTo>
                      <a:pt x="7" y="2"/>
                    </a:lnTo>
                    <a:lnTo>
                      <a:pt x="7" y="2"/>
                    </a:lnTo>
                    <a:lnTo>
                      <a:pt x="8" y="2"/>
                    </a:lnTo>
                    <a:lnTo>
                      <a:pt x="8" y="1"/>
                    </a:lnTo>
                    <a:lnTo>
                      <a:pt x="8" y="1"/>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3"/>
                    </a:lnTo>
                    <a:lnTo>
                      <a:pt x="8" y="3"/>
                    </a:lnTo>
                    <a:lnTo>
                      <a:pt x="8" y="2"/>
                    </a:lnTo>
                    <a:lnTo>
                      <a:pt x="8" y="2"/>
                    </a:lnTo>
                    <a:lnTo>
                      <a:pt x="9" y="2"/>
                    </a:lnTo>
                    <a:lnTo>
                      <a:pt x="9" y="3"/>
                    </a:lnTo>
                    <a:lnTo>
                      <a:pt x="8" y="3"/>
                    </a:lnTo>
                    <a:lnTo>
                      <a:pt x="8" y="3"/>
                    </a:lnTo>
                    <a:lnTo>
                      <a:pt x="8" y="3"/>
                    </a:lnTo>
                    <a:lnTo>
                      <a:pt x="8" y="3"/>
                    </a:lnTo>
                    <a:lnTo>
                      <a:pt x="8" y="2"/>
                    </a:lnTo>
                    <a:lnTo>
                      <a:pt x="8" y="2"/>
                    </a:lnTo>
                    <a:lnTo>
                      <a:pt x="7" y="2"/>
                    </a:lnTo>
                    <a:lnTo>
                      <a:pt x="7" y="2"/>
                    </a:lnTo>
                    <a:lnTo>
                      <a:pt x="7" y="2"/>
                    </a:lnTo>
                    <a:lnTo>
                      <a:pt x="7" y="2"/>
                    </a:lnTo>
                    <a:lnTo>
                      <a:pt x="8" y="3"/>
                    </a:lnTo>
                    <a:lnTo>
                      <a:pt x="9" y="4"/>
                    </a:lnTo>
                    <a:lnTo>
                      <a:pt x="9" y="5"/>
                    </a:lnTo>
                    <a:lnTo>
                      <a:pt x="9" y="5"/>
                    </a:lnTo>
                    <a:lnTo>
                      <a:pt x="9" y="5"/>
                    </a:lnTo>
                    <a:lnTo>
                      <a:pt x="9" y="6"/>
                    </a:lnTo>
                    <a:lnTo>
                      <a:pt x="10" y="6"/>
                    </a:lnTo>
                    <a:lnTo>
                      <a:pt x="10" y="7"/>
                    </a:lnTo>
                    <a:lnTo>
                      <a:pt x="10" y="8"/>
                    </a:lnTo>
                    <a:lnTo>
                      <a:pt x="10" y="9"/>
                    </a:lnTo>
                    <a:lnTo>
                      <a:pt x="10" y="9"/>
                    </a:lnTo>
                    <a:lnTo>
                      <a:pt x="10" y="10"/>
                    </a:lnTo>
                    <a:lnTo>
                      <a:pt x="10" y="10"/>
                    </a:lnTo>
                    <a:lnTo>
                      <a:pt x="10" y="11"/>
                    </a:lnTo>
                    <a:lnTo>
                      <a:pt x="9" y="11"/>
                    </a:lnTo>
                    <a:lnTo>
                      <a:pt x="9" y="12"/>
                    </a:lnTo>
                    <a:lnTo>
                      <a:pt x="9" y="13"/>
                    </a:lnTo>
                    <a:lnTo>
                      <a:pt x="9" y="13"/>
                    </a:lnTo>
                    <a:lnTo>
                      <a:pt x="9" y="14"/>
                    </a:lnTo>
                    <a:lnTo>
                      <a:pt x="8" y="14"/>
                    </a:lnTo>
                    <a:lnTo>
                      <a:pt x="8" y="16"/>
                    </a:lnTo>
                    <a:lnTo>
                      <a:pt x="7" y="17"/>
                    </a:lnTo>
                    <a:lnTo>
                      <a:pt x="7" y="17"/>
                    </a:lnTo>
                    <a:lnTo>
                      <a:pt x="6" y="17"/>
                    </a:lnTo>
                    <a:lnTo>
                      <a:pt x="5" y="18"/>
                    </a:lnTo>
                    <a:lnTo>
                      <a:pt x="5" y="18"/>
                    </a:lnTo>
                    <a:lnTo>
                      <a:pt x="3" y="19"/>
                    </a:lnTo>
                    <a:lnTo>
                      <a:pt x="2" y="19"/>
                    </a:lnTo>
                    <a:lnTo>
                      <a:pt x="2" y="19"/>
                    </a:lnTo>
                    <a:lnTo>
                      <a:pt x="2" y="20"/>
                    </a:lnTo>
                    <a:lnTo>
                      <a:pt x="1" y="20"/>
                    </a:lnTo>
                    <a:lnTo>
                      <a:pt x="1" y="21"/>
                    </a:lnTo>
                    <a:lnTo>
                      <a:pt x="1" y="21"/>
                    </a:lnTo>
                    <a:lnTo>
                      <a:pt x="0" y="22"/>
                    </a:lnTo>
                    <a:lnTo>
                      <a:pt x="0" y="22"/>
                    </a:lnTo>
                    <a:lnTo>
                      <a:pt x="1" y="22"/>
                    </a:lnTo>
                    <a:lnTo>
                      <a:pt x="1" y="22"/>
                    </a:lnTo>
                    <a:lnTo>
                      <a:pt x="1" y="23"/>
                    </a:lnTo>
                    <a:lnTo>
                      <a:pt x="1" y="23"/>
                    </a:lnTo>
                    <a:lnTo>
                      <a:pt x="1" y="23"/>
                    </a:lnTo>
                    <a:lnTo>
                      <a:pt x="1" y="23"/>
                    </a:lnTo>
                    <a:lnTo>
                      <a:pt x="1" y="23"/>
                    </a:lnTo>
                    <a:lnTo>
                      <a:pt x="1" y="24"/>
                    </a:lnTo>
                    <a:lnTo>
                      <a:pt x="1" y="24"/>
                    </a:lnTo>
                    <a:lnTo>
                      <a:pt x="1" y="24"/>
                    </a:lnTo>
                    <a:lnTo>
                      <a:pt x="1" y="24"/>
                    </a:lnTo>
                    <a:lnTo>
                      <a:pt x="1" y="24"/>
                    </a:lnTo>
                    <a:lnTo>
                      <a:pt x="0" y="24"/>
                    </a:lnTo>
                    <a:lnTo>
                      <a:pt x="0" y="24"/>
                    </a:lnTo>
                    <a:lnTo>
                      <a:pt x="0" y="2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59" name="Freeform 4327"/>
              <p:cNvSpPr>
                <a:spLocks/>
              </p:cNvSpPr>
              <p:nvPr/>
            </p:nvSpPr>
            <p:spPr bwMode="auto">
              <a:xfrm>
                <a:off x="19856" y="11696"/>
                <a:ext cx="1" cy="1"/>
              </a:xfrm>
              <a:custGeom>
                <a:avLst/>
                <a:gdLst/>
                <a:ahLst/>
                <a:cxnLst>
                  <a:cxn ang="0">
                    <a:pos x="3" y="2"/>
                  </a:cxn>
                  <a:cxn ang="0">
                    <a:pos x="3" y="2"/>
                  </a:cxn>
                  <a:cxn ang="0">
                    <a:pos x="3" y="2"/>
                  </a:cxn>
                  <a:cxn ang="0">
                    <a:pos x="3" y="2"/>
                  </a:cxn>
                  <a:cxn ang="0">
                    <a:pos x="4" y="2"/>
                  </a:cxn>
                  <a:cxn ang="0">
                    <a:pos x="4" y="2"/>
                  </a:cxn>
                  <a:cxn ang="0">
                    <a:pos x="4" y="2"/>
                  </a:cxn>
                  <a:cxn ang="0">
                    <a:pos x="4" y="1"/>
                  </a:cxn>
                  <a:cxn ang="0">
                    <a:pos x="4" y="1"/>
                  </a:cxn>
                  <a:cxn ang="0">
                    <a:pos x="4" y="1"/>
                  </a:cxn>
                  <a:cxn ang="0">
                    <a:pos x="4" y="1"/>
                  </a:cxn>
                  <a:cxn ang="0">
                    <a:pos x="4" y="1"/>
                  </a:cxn>
                  <a:cxn ang="0">
                    <a:pos x="3" y="0"/>
                  </a:cxn>
                  <a:cxn ang="0">
                    <a:pos x="3" y="0"/>
                  </a:cxn>
                  <a:cxn ang="0">
                    <a:pos x="3" y="0"/>
                  </a:cxn>
                  <a:cxn ang="0">
                    <a:pos x="3" y="0"/>
                  </a:cxn>
                  <a:cxn ang="0">
                    <a:pos x="3" y="0"/>
                  </a:cxn>
                  <a:cxn ang="0">
                    <a:pos x="2" y="1"/>
                  </a:cxn>
                  <a:cxn ang="0">
                    <a:pos x="2" y="1"/>
                  </a:cxn>
                  <a:cxn ang="0">
                    <a:pos x="1" y="2"/>
                  </a:cxn>
                  <a:cxn ang="0">
                    <a:pos x="0" y="2"/>
                  </a:cxn>
                </a:cxnLst>
                <a:rect l="0" t="0" r="r" b="b"/>
                <a:pathLst>
                  <a:path w="4" h="2">
                    <a:moveTo>
                      <a:pt x="3" y="2"/>
                    </a:moveTo>
                    <a:lnTo>
                      <a:pt x="3" y="2"/>
                    </a:lnTo>
                    <a:lnTo>
                      <a:pt x="3" y="2"/>
                    </a:lnTo>
                    <a:lnTo>
                      <a:pt x="3" y="2"/>
                    </a:lnTo>
                    <a:lnTo>
                      <a:pt x="4" y="2"/>
                    </a:lnTo>
                    <a:lnTo>
                      <a:pt x="4" y="2"/>
                    </a:lnTo>
                    <a:lnTo>
                      <a:pt x="4" y="2"/>
                    </a:lnTo>
                    <a:lnTo>
                      <a:pt x="4" y="1"/>
                    </a:lnTo>
                    <a:lnTo>
                      <a:pt x="4" y="1"/>
                    </a:lnTo>
                    <a:lnTo>
                      <a:pt x="4" y="1"/>
                    </a:lnTo>
                    <a:lnTo>
                      <a:pt x="4" y="1"/>
                    </a:lnTo>
                    <a:lnTo>
                      <a:pt x="4" y="1"/>
                    </a:lnTo>
                    <a:lnTo>
                      <a:pt x="3" y="0"/>
                    </a:lnTo>
                    <a:lnTo>
                      <a:pt x="3" y="0"/>
                    </a:lnTo>
                    <a:lnTo>
                      <a:pt x="3" y="0"/>
                    </a:lnTo>
                    <a:lnTo>
                      <a:pt x="3" y="0"/>
                    </a:lnTo>
                    <a:lnTo>
                      <a:pt x="3" y="0"/>
                    </a:lnTo>
                    <a:lnTo>
                      <a:pt x="2" y="1"/>
                    </a:lnTo>
                    <a:lnTo>
                      <a:pt x="2"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0" name="Freeform 4328"/>
              <p:cNvSpPr>
                <a:spLocks/>
              </p:cNvSpPr>
              <p:nvPr/>
            </p:nvSpPr>
            <p:spPr bwMode="auto">
              <a:xfrm>
                <a:off x="19852" y="11651"/>
                <a:ext cx="26" cy="46"/>
              </a:xfrm>
              <a:custGeom>
                <a:avLst/>
                <a:gdLst/>
                <a:ahLst/>
                <a:cxnLst>
                  <a:cxn ang="0">
                    <a:pos x="72" y="90"/>
                  </a:cxn>
                  <a:cxn ang="0">
                    <a:pos x="68" y="86"/>
                  </a:cxn>
                  <a:cxn ang="0">
                    <a:pos x="70" y="78"/>
                  </a:cxn>
                  <a:cxn ang="0">
                    <a:pos x="76" y="73"/>
                  </a:cxn>
                  <a:cxn ang="0">
                    <a:pos x="68" y="68"/>
                  </a:cxn>
                  <a:cxn ang="0">
                    <a:pos x="71" y="61"/>
                  </a:cxn>
                  <a:cxn ang="0">
                    <a:pos x="70" y="56"/>
                  </a:cxn>
                  <a:cxn ang="0">
                    <a:pos x="65" y="52"/>
                  </a:cxn>
                  <a:cxn ang="0">
                    <a:pos x="59" y="46"/>
                  </a:cxn>
                  <a:cxn ang="0">
                    <a:pos x="56" y="42"/>
                  </a:cxn>
                  <a:cxn ang="0">
                    <a:pos x="47" y="37"/>
                  </a:cxn>
                  <a:cxn ang="0">
                    <a:pos x="45" y="29"/>
                  </a:cxn>
                  <a:cxn ang="0">
                    <a:pos x="45" y="24"/>
                  </a:cxn>
                  <a:cxn ang="0">
                    <a:pos x="45" y="19"/>
                  </a:cxn>
                  <a:cxn ang="0">
                    <a:pos x="44" y="16"/>
                  </a:cxn>
                  <a:cxn ang="0">
                    <a:pos x="44" y="13"/>
                  </a:cxn>
                  <a:cxn ang="0">
                    <a:pos x="44" y="11"/>
                  </a:cxn>
                  <a:cxn ang="0">
                    <a:pos x="44" y="8"/>
                  </a:cxn>
                  <a:cxn ang="0">
                    <a:pos x="44" y="7"/>
                  </a:cxn>
                  <a:cxn ang="0">
                    <a:pos x="42" y="5"/>
                  </a:cxn>
                  <a:cxn ang="0">
                    <a:pos x="40" y="4"/>
                  </a:cxn>
                  <a:cxn ang="0">
                    <a:pos x="40" y="4"/>
                  </a:cxn>
                  <a:cxn ang="0">
                    <a:pos x="38" y="4"/>
                  </a:cxn>
                  <a:cxn ang="0">
                    <a:pos x="35" y="4"/>
                  </a:cxn>
                  <a:cxn ang="0">
                    <a:pos x="33" y="5"/>
                  </a:cxn>
                  <a:cxn ang="0">
                    <a:pos x="32" y="5"/>
                  </a:cxn>
                  <a:cxn ang="0">
                    <a:pos x="31" y="7"/>
                  </a:cxn>
                  <a:cxn ang="0">
                    <a:pos x="33" y="9"/>
                  </a:cxn>
                  <a:cxn ang="0">
                    <a:pos x="32" y="8"/>
                  </a:cxn>
                  <a:cxn ang="0">
                    <a:pos x="31" y="7"/>
                  </a:cxn>
                  <a:cxn ang="0">
                    <a:pos x="31" y="6"/>
                  </a:cxn>
                  <a:cxn ang="0">
                    <a:pos x="29" y="4"/>
                  </a:cxn>
                  <a:cxn ang="0">
                    <a:pos x="29" y="5"/>
                  </a:cxn>
                  <a:cxn ang="0">
                    <a:pos x="26" y="7"/>
                  </a:cxn>
                  <a:cxn ang="0">
                    <a:pos x="28" y="5"/>
                  </a:cxn>
                  <a:cxn ang="0">
                    <a:pos x="28" y="3"/>
                  </a:cxn>
                  <a:cxn ang="0">
                    <a:pos x="31" y="2"/>
                  </a:cxn>
                  <a:cxn ang="0">
                    <a:pos x="31" y="1"/>
                  </a:cxn>
                  <a:cxn ang="0">
                    <a:pos x="25" y="3"/>
                  </a:cxn>
                  <a:cxn ang="0">
                    <a:pos x="15" y="3"/>
                  </a:cxn>
                  <a:cxn ang="0">
                    <a:pos x="10" y="2"/>
                  </a:cxn>
                  <a:cxn ang="0">
                    <a:pos x="5" y="1"/>
                  </a:cxn>
                  <a:cxn ang="0">
                    <a:pos x="1" y="1"/>
                  </a:cxn>
                  <a:cxn ang="0">
                    <a:pos x="2" y="4"/>
                  </a:cxn>
                  <a:cxn ang="0">
                    <a:pos x="0" y="9"/>
                  </a:cxn>
                  <a:cxn ang="0">
                    <a:pos x="2" y="18"/>
                  </a:cxn>
                  <a:cxn ang="0">
                    <a:pos x="6" y="19"/>
                  </a:cxn>
                  <a:cxn ang="0">
                    <a:pos x="11" y="19"/>
                  </a:cxn>
                  <a:cxn ang="0">
                    <a:pos x="15" y="20"/>
                  </a:cxn>
                  <a:cxn ang="0">
                    <a:pos x="20" y="22"/>
                  </a:cxn>
                  <a:cxn ang="0">
                    <a:pos x="23" y="23"/>
                  </a:cxn>
                  <a:cxn ang="0">
                    <a:pos x="20" y="23"/>
                  </a:cxn>
                  <a:cxn ang="0">
                    <a:pos x="21" y="28"/>
                  </a:cxn>
                  <a:cxn ang="0">
                    <a:pos x="22" y="31"/>
                  </a:cxn>
                  <a:cxn ang="0">
                    <a:pos x="22" y="33"/>
                  </a:cxn>
                  <a:cxn ang="0">
                    <a:pos x="22" y="37"/>
                  </a:cxn>
                  <a:cxn ang="0">
                    <a:pos x="22" y="38"/>
                  </a:cxn>
                  <a:cxn ang="0">
                    <a:pos x="22" y="42"/>
                  </a:cxn>
                  <a:cxn ang="0">
                    <a:pos x="21" y="49"/>
                  </a:cxn>
                  <a:cxn ang="0">
                    <a:pos x="19" y="55"/>
                  </a:cxn>
                  <a:cxn ang="0">
                    <a:pos x="16" y="63"/>
                  </a:cxn>
                  <a:cxn ang="0">
                    <a:pos x="20" y="68"/>
                  </a:cxn>
                </a:cxnLst>
                <a:rect l="0" t="0" r="r" b="b"/>
                <a:pathLst>
                  <a:path w="76" h="92">
                    <a:moveTo>
                      <a:pt x="76" y="92"/>
                    </a:moveTo>
                    <a:lnTo>
                      <a:pt x="76" y="92"/>
                    </a:lnTo>
                    <a:lnTo>
                      <a:pt x="76" y="91"/>
                    </a:lnTo>
                    <a:lnTo>
                      <a:pt x="76" y="91"/>
                    </a:lnTo>
                    <a:lnTo>
                      <a:pt x="75" y="90"/>
                    </a:lnTo>
                    <a:lnTo>
                      <a:pt x="75" y="90"/>
                    </a:lnTo>
                    <a:lnTo>
                      <a:pt x="73" y="90"/>
                    </a:lnTo>
                    <a:lnTo>
                      <a:pt x="72" y="90"/>
                    </a:lnTo>
                    <a:lnTo>
                      <a:pt x="71" y="90"/>
                    </a:lnTo>
                    <a:lnTo>
                      <a:pt x="70" y="89"/>
                    </a:lnTo>
                    <a:lnTo>
                      <a:pt x="69" y="89"/>
                    </a:lnTo>
                    <a:lnTo>
                      <a:pt x="69" y="88"/>
                    </a:lnTo>
                    <a:lnTo>
                      <a:pt x="69" y="88"/>
                    </a:lnTo>
                    <a:lnTo>
                      <a:pt x="68" y="87"/>
                    </a:lnTo>
                    <a:lnTo>
                      <a:pt x="68" y="87"/>
                    </a:lnTo>
                    <a:lnTo>
                      <a:pt x="68" y="86"/>
                    </a:lnTo>
                    <a:lnTo>
                      <a:pt x="68" y="85"/>
                    </a:lnTo>
                    <a:lnTo>
                      <a:pt x="68" y="85"/>
                    </a:lnTo>
                    <a:lnTo>
                      <a:pt x="68" y="84"/>
                    </a:lnTo>
                    <a:lnTo>
                      <a:pt x="68" y="81"/>
                    </a:lnTo>
                    <a:lnTo>
                      <a:pt x="69" y="80"/>
                    </a:lnTo>
                    <a:lnTo>
                      <a:pt x="69" y="80"/>
                    </a:lnTo>
                    <a:lnTo>
                      <a:pt x="69" y="79"/>
                    </a:lnTo>
                    <a:lnTo>
                      <a:pt x="70" y="78"/>
                    </a:lnTo>
                    <a:lnTo>
                      <a:pt x="71" y="77"/>
                    </a:lnTo>
                    <a:lnTo>
                      <a:pt x="73" y="77"/>
                    </a:lnTo>
                    <a:lnTo>
                      <a:pt x="75" y="76"/>
                    </a:lnTo>
                    <a:lnTo>
                      <a:pt x="75" y="76"/>
                    </a:lnTo>
                    <a:lnTo>
                      <a:pt x="76" y="75"/>
                    </a:lnTo>
                    <a:lnTo>
                      <a:pt x="76" y="74"/>
                    </a:lnTo>
                    <a:lnTo>
                      <a:pt x="76" y="74"/>
                    </a:lnTo>
                    <a:lnTo>
                      <a:pt x="76" y="73"/>
                    </a:lnTo>
                    <a:lnTo>
                      <a:pt x="75" y="73"/>
                    </a:lnTo>
                    <a:lnTo>
                      <a:pt x="73" y="72"/>
                    </a:lnTo>
                    <a:lnTo>
                      <a:pt x="72" y="72"/>
                    </a:lnTo>
                    <a:lnTo>
                      <a:pt x="71" y="71"/>
                    </a:lnTo>
                    <a:lnTo>
                      <a:pt x="70" y="71"/>
                    </a:lnTo>
                    <a:lnTo>
                      <a:pt x="68" y="70"/>
                    </a:lnTo>
                    <a:lnTo>
                      <a:pt x="68" y="69"/>
                    </a:lnTo>
                    <a:lnTo>
                      <a:pt x="68" y="68"/>
                    </a:lnTo>
                    <a:lnTo>
                      <a:pt x="68" y="68"/>
                    </a:lnTo>
                    <a:lnTo>
                      <a:pt x="68" y="67"/>
                    </a:lnTo>
                    <a:lnTo>
                      <a:pt x="69" y="66"/>
                    </a:lnTo>
                    <a:lnTo>
                      <a:pt x="69" y="66"/>
                    </a:lnTo>
                    <a:lnTo>
                      <a:pt x="69" y="65"/>
                    </a:lnTo>
                    <a:lnTo>
                      <a:pt x="69" y="65"/>
                    </a:lnTo>
                    <a:lnTo>
                      <a:pt x="71" y="62"/>
                    </a:lnTo>
                    <a:lnTo>
                      <a:pt x="71" y="61"/>
                    </a:lnTo>
                    <a:lnTo>
                      <a:pt x="71" y="61"/>
                    </a:lnTo>
                    <a:lnTo>
                      <a:pt x="71" y="60"/>
                    </a:lnTo>
                    <a:lnTo>
                      <a:pt x="71" y="60"/>
                    </a:lnTo>
                    <a:lnTo>
                      <a:pt x="71" y="60"/>
                    </a:lnTo>
                    <a:lnTo>
                      <a:pt x="71" y="58"/>
                    </a:lnTo>
                    <a:lnTo>
                      <a:pt x="71" y="57"/>
                    </a:lnTo>
                    <a:lnTo>
                      <a:pt x="70" y="57"/>
                    </a:lnTo>
                    <a:lnTo>
                      <a:pt x="70" y="56"/>
                    </a:lnTo>
                    <a:lnTo>
                      <a:pt x="70" y="56"/>
                    </a:lnTo>
                    <a:lnTo>
                      <a:pt x="69" y="55"/>
                    </a:lnTo>
                    <a:lnTo>
                      <a:pt x="69" y="54"/>
                    </a:lnTo>
                    <a:lnTo>
                      <a:pt x="68" y="54"/>
                    </a:lnTo>
                    <a:lnTo>
                      <a:pt x="68" y="54"/>
                    </a:lnTo>
                    <a:lnTo>
                      <a:pt x="67" y="53"/>
                    </a:lnTo>
                    <a:lnTo>
                      <a:pt x="66" y="53"/>
                    </a:lnTo>
                    <a:lnTo>
                      <a:pt x="65" y="52"/>
                    </a:lnTo>
                    <a:lnTo>
                      <a:pt x="62" y="51"/>
                    </a:lnTo>
                    <a:lnTo>
                      <a:pt x="62" y="51"/>
                    </a:lnTo>
                    <a:lnTo>
                      <a:pt x="61" y="50"/>
                    </a:lnTo>
                    <a:lnTo>
                      <a:pt x="60" y="49"/>
                    </a:lnTo>
                    <a:lnTo>
                      <a:pt x="60" y="49"/>
                    </a:lnTo>
                    <a:lnTo>
                      <a:pt x="59" y="48"/>
                    </a:lnTo>
                    <a:lnTo>
                      <a:pt x="59" y="47"/>
                    </a:lnTo>
                    <a:lnTo>
                      <a:pt x="59" y="46"/>
                    </a:lnTo>
                    <a:lnTo>
                      <a:pt x="58" y="45"/>
                    </a:lnTo>
                    <a:lnTo>
                      <a:pt x="58" y="45"/>
                    </a:lnTo>
                    <a:lnTo>
                      <a:pt x="58" y="44"/>
                    </a:lnTo>
                    <a:lnTo>
                      <a:pt x="58" y="43"/>
                    </a:lnTo>
                    <a:lnTo>
                      <a:pt x="57" y="42"/>
                    </a:lnTo>
                    <a:lnTo>
                      <a:pt x="57" y="42"/>
                    </a:lnTo>
                    <a:lnTo>
                      <a:pt x="56" y="42"/>
                    </a:lnTo>
                    <a:lnTo>
                      <a:pt x="56" y="42"/>
                    </a:lnTo>
                    <a:lnTo>
                      <a:pt x="54" y="41"/>
                    </a:lnTo>
                    <a:lnTo>
                      <a:pt x="52" y="41"/>
                    </a:lnTo>
                    <a:lnTo>
                      <a:pt x="51" y="40"/>
                    </a:lnTo>
                    <a:lnTo>
                      <a:pt x="50" y="40"/>
                    </a:lnTo>
                    <a:lnTo>
                      <a:pt x="49" y="39"/>
                    </a:lnTo>
                    <a:lnTo>
                      <a:pt x="48" y="38"/>
                    </a:lnTo>
                    <a:lnTo>
                      <a:pt x="48" y="38"/>
                    </a:lnTo>
                    <a:lnTo>
                      <a:pt x="47" y="37"/>
                    </a:lnTo>
                    <a:lnTo>
                      <a:pt x="47" y="34"/>
                    </a:lnTo>
                    <a:lnTo>
                      <a:pt x="47" y="33"/>
                    </a:lnTo>
                    <a:lnTo>
                      <a:pt x="47" y="32"/>
                    </a:lnTo>
                    <a:lnTo>
                      <a:pt x="47" y="30"/>
                    </a:lnTo>
                    <a:lnTo>
                      <a:pt x="45" y="29"/>
                    </a:lnTo>
                    <a:lnTo>
                      <a:pt x="45" y="29"/>
                    </a:lnTo>
                    <a:lnTo>
                      <a:pt x="45" y="29"/>
                    </a:lnTo>
                    <a:lnTo>
                      <a:pt x="45" y="29"/>
                    </a:lnTo>
                    <a:lnTo>
                      <a:pt x="45" y="28"/>
                    </a:lnTo>
                    <a:lnTo>
                      <a:pt x="45" y="28"/>
                    </a:lnTo>
                    <a:lnTo>
                      <a:pt x="45" y="27"/>
                    </a:lnTo>
                    <a:lnTo>
                      <a:pt x="45" y="27"/>
                    </a:lnTo>
                    <a:lnTo>
                      <a:pt x="45" y="27"/>
                    </a:lnTo>
                    <a:lnTo>
                      <a:pt x="45" y="26"/>
                    </a:lnTo>
                    <a:lnTo>
                      <a:pt x="45" y="25"/>
                    </a:lnTo>
                    <a:lnTo>
                      <a:pt x="45" y="24"/>
                    </a:lnTo>
                    <a:lnTo>
                      <a:pt x="45" y="23"/>
                    </a:lnTo>
                    <a:lnTo>
                      <a:pt x="45" y="22"/>
                    </a:lnTo>
                    <a:lnTo>
                      <a:pt x="45" y="21"/>
                    </a:lnTo>
                    <a:lnTo>
                      <a:pt x="45" y="21"/>
                    </a:lnTo>
                    <a:lnTo>
                      <a:pt x="45" y="20"/>
                    </a:lnTo>
                    <a:lnTo>
                      <a:pt x="45" y="20"/>
                    </a:lnTo>
                    <a:lnTo>
                      <a:pt x="45" y="19"/>
                    </a:lnTo>
                    <a:lnTo>
                      <a:pt x="45" y="19"/>
                    </a:lnTo>
                    <a:lnTo>
                      <a:pt x="45" y="18"/>
                    </a:lnTo>
                    <a:lnTo>
                      <a:pt x="45" y="18"/>
                    </a:lnTo>
                    <a:lnTo>
                      <a:pt x="45" y="17"/>
                    </a:lnTo>
                    <a:lnTo>
                      <a:pt x="45" y="17"/>
                    </a:lnTo>
                    <a:lnTo>
                      <a:pt x="45" y="17"/>
                    </a:lnTo>
                    <a:lnTo>
                      <a:pt x="44" y="16"/>
                    </a:lnTo>
                    <a:lnTo>
                      <a:pt x="44" y="16"/>
                    </a:lnTo>
                    <a:lnTo>
                      <a:pt x="44" y="16"/>
                    </a:lnTo>
                    <a:lnTo>
                      <a:pt x="44" y="15"/>
                    </a:lnTo>
                    <a:lnTo>
                      <a:pt x="45" y="15"/>
                    </a:lnTo>
                    <a:lnTo>
                      <a:pt x="45" y="14"/>
                    </a:lnTo>
                    <a:lnTo>
                      <a:pt x="45" y="14"/>
                    </a:lnTo>
                    <a:lnTo>
                      <a:pt x="45" y="14"/>
                    </a:lnTo>
                    <a:lnTo>
                      <a:pt x="44" y="14"/>
                    </a:lnTo>
                    <a:lnTo>
                      <a:pt x="44" y="13"/>
                    </a:lnTo>
                    <a:lnTo>
                      <a:pt x="44" y="13"/>
                    </a:lnTo>
                    <a:lnTo>
                      <a:pt x="44" y="13"/>
                    </a:lnTo>
                    <a:lnTo>
                      <a:pt x="44" y="13"/>
                    </a:lnTo>
                    <a:lnTo>
                      <a:pt x="44" y="14"/>
                    </a:lnTo>
                    <a:lnTo>
                      <a:pt x="44" y="14"/>
                    </a:lnTo>
                    <a:lnTo>
                      <a:pt x="44" y="13"/>
                    </a:lnTo>
                    <a:lnTo>
                      <a:pt x="44" y="11"/>
                    </a:lnTo>
                    <a:lnTo>
                      <a:pt x="44" y="11"/>
                    </a:lnTo>
                    <a:lnTo>
                      <a:pt x="44" y="11"/>
                    </a:lnTo>
                    <a:lnTo>
                      <a:pt x="44" y="10"/>
                    </a:lnTo>
                    <a:lnTo>
                      <a:pt x="44" y="10"/>
                    </a:lnTo>
                    <a:lnTo>
                      <a:pt x="44" y="9"/>
                    </a:lnTo>
                    <a:lnTo>
                      <a:pt x="44" y="9"/>
                    </a:lnTo>
                    <a:lnTo>
                      <a:pt x="44" y="9"/>
                    </a:lnTo>
                    <a:lnTo>
                      <a:pt x="44" y="9"/>
                    </a:lnTo>
                    <a:lnTo>
                      <a:pt x="44" y="8"/>
                    </a:lnTo>
                    <a:lnTo>
                      <a:pt x="44" y="8"/>
                    </a:lnTo>
                    <a:lnTo>
                      <a:pt x="44" y="8"/>
                    </a:lnTo>
                    <a:lnTo>
                      <a:pt x="44" y="8"/>
                    </a:lnTo>
                    <a:lnTo>
                      <a:pt x="44" y="8"/>
                    </a:lnTo>
                    <a:lnTo>
                      <a:pt x="44" y="8"/>
                    </a:lnTo>
                    <a:lnTo>
                      <a:pt x="44" y="8"/>
                    </a:lnTo>
                    <a:lnTo>
                      <a:pt x="43" y="7"/>
                    </a:lnTo>
                    <a:lnTo>
                      <a:pt x="43" y="7"/>
                    </a:lnTo>
                    <a:lnTo>
                      <a:pt x="44" y="7"/>
                    </a:lnTo>
                    <a:lnTo>
                      <a:pt x="44" y="7"/>
                    </a:lnTo>
                    <a:lnTo>
                      <a:pt x="43" y="6"/>
                    </a:lnTo>
                    <a:lnTo>
                      <a:pt x="43" y="5"/>
                    </a:lnTo>
                    <a:lnTo>
                      <a:pt x="42" y="5"/>
                    </a:lnTo>
                    <a:lnTo>
                      <a:pt x="42" y="5"/>
                    </a:lnTo>
                    <a:lnTo>
                      <a:pt x="42" y="5"/>
                    </a:lnTo>
                    <a:lnTo>
                      <a:pt x="42" y="5"/>
                    </a:lnTo>
                    <a:lnTo>
                      <a:pt x="42" y="5"/>
                    </a:lnTo>
                    <a:lnTo>
                      <a:pt x="41" y="5"/>
                    </a:lnTo>
                    <a:lnTo>
                      <a:pt x="41" y="4"/>
                    </a:lnTo>
                    <a:lnTo>
                      <a:pt x="41" y="4"/>
                    </a:lnTo>
                    <a:lnTo>
                      <a:pt x="41" y="4"/>
                    </a:lnTo>
                    <a:lnTo>
                      <a:pt x="40" y="4"/>
                    </a:lnTo>
                    <a:lnTo>
                      <a:pt x="40" y="4"/>
                    </a:lnTo>
                    <a:lnTo>
                      <a:pt x="40" y="4"/>
                    </a:lnTo>
                    <a:lnTo>
                      <a:pt x="40" y="4"/>
                    </a:lnTo>
                    <a:lnTo>
                      <a:pt x="41" y="4"/>
                    </a:lnTo>
                    <a:lnTo>
                      <a:pt x="41" y="5"/>
                    </a:lnTo>
                    <a:lnTo>
                      <a:pt x="41" y="5"/>
                    </a:lnTo>
                    <a:lnTo>
                      <a:pt x="41" y="5"/>
                    </a:lnTo>
                    <a:lnTo>
                      <a:pt x="41" y="5"/>
                    </a:lnTo>
                    <a:lnTo>
                      <a:pt x="41" y="5"/>
                    </a:lnTo>
                    <a:lnTo>
                      <a:pt x="40" y="5"/>
                    </a:lnTo>
                    <a:lnTo>
                      <a:pt x="40" y="4"/>
                    </a:lnTo>
                    <a:lnTo>
                      <a:pt x="40" y="4"/>
                    </a:lnTo>
                    <a:lnTo>
                      <a:pt x="40" y="4"/>
                    </a:lnTo>
                    <a:lnTo>
                      <a:pt x="40" y="4"/>
                    </a:lnTo>
                    <a:lnTo>
                      <a:pt x="40" y="4"/>
                    </a:lnTo>
                    <a:lnTo>
                      <a:pt x="40" y="4"/>
                    </a:lnTo>
                    <a:lnTo>
                      <a:pt x="39" y="4"/>
                    </a:lnTo>
                    <a:lnTo>
                      <a:pt x="39" y="4"/>
                    </a:lnTo>
                    <a:lnTo>
                      <a:pt x="38" y="4"/>
                    </a:lnTo>
                    <a:lnTo>
                      <a:pt x="38" y="4"/>
                    </a:lnTo>
                    <a:lnTo>
                      <a:pt x="38" y="4"/>
                    </a:lnTo>
                    <a:lnTo>
                      <a:pt x="37" y="3"/>
                    </a:lnTo>
                    <a:lnTo>
                      <a:pt x="37" y="3"/>
                    </a:lnTo>
                    <a:lnTo>
                      <a:pt x="35" y="4"/>
                    </a:lnTo>
                    <a:lnTo>
                      <a:pt x="35" y="4"/>
                    </a:lnTo>
                    <a:lnTo>
                      <a:pt x="35" y="4"/>
                    </a:lnTo>
                    <a:lnTo>
                      <a:pt x="35" y="4"/>
                    </a:lnTo>
                    <a:lnTo>
                      <a:pt x="35" y="4"/>
                    </a:lnTo>
                    <a:lnTo>
                      <a:pt x="35" y="5"/>
                    </a:lnTo>
                    <a:lnTo>
                      <a:pt x="34" y="5"/>
                    </a:lnTo>
                    <a:lnTo>
                      <a:pt x="34" y="5"/>
                    </a:lnTo>
                    <a:lnTo>
                      <a:pt x="34" y="5"/>
                    </a:lnTo>
                    <a:lnTo>
                      <a:pt x="34" y="5"/>
                    </a:lnTo>
                    <a:lnTo>
                      <a:pt x="34" y="5"/>
                    </a:lnTo>
                    <a:lnTo>
                      <a:pt x="33" y="5"/>
                    </a:lnTo>
                    <a:lnTo>
                      <a:pt x="33" y="5"/>
                    </a:lnTo>
                    <a:lnTo>
                      <a:pt x="33" y="5"/>
                    </a:lnTo>
                    <a:lnTo>
                      <a:pt x="33" y="5"/>
                    </a:lnTo>
                    <a:lnTo>
                      <a:pt x="33" y="5"/>
                    </a:lnTo>
                    <a:lnTo>
                      <a:pt x="33" y="5"/>
                    </a:lnTo>
                    <a:lnTo>
                      <a:pt x="33" y="5"/>
                    </a:lnTo>
                    <a:lnTo>
                      <a:pt x="33" y="5"/>
                    </a:lnTo>
                    <a:lnTo>
                      <a:pt x="32" y="5"/>
                    </a:lnTo>
                    <a:lnTo>
                      <a:pt x="32" y="5"/>
                    </a:lnTo>
                    <a:lnTo>
                      <a:pt x="31" y="5"/>
                    </a:lnTo>
                    <a:lnTo>
                      <a:pt x="31" y="6"/>
                    </a:lnTo>
                    <a:lnTo>
                      <a:pt x="31" y="6"/>
                    </a:lnTo>
                    <a:lnTo>
                      <a:pt x="31" y="6"/>
                    </a:lnTo>
                    <a:lnTo>
                      <a:pt x="31" y="6"/>
                    </a:lnTo>
                    <a:lnTo>
                      <a:pt x="31" y="6"/>
                    </a:lnTo>
                    <a:lnTo>
                      <a:pt x="31" y="7"/>
                    </a:lnTo>
                    <a:lnTo>
                      <a:pt x="31" y="7"/>
                    </a:lnTo>
                    <a:lnTo>
                      <a:pt x="32" y="7"/>
                    </a:lnTo>
                    <a:lnTo>
                      <a:pt x="32" y="8"/>
                    </a:lnTo>
                    <a:lnTo>
                      <a:pt x="32" y="9"/>
                    </a:lnTo>
                    <a:lnTo>
                      <a:pt x="33" y="9"/>
                    </a:lnTo>
                    <a:lnTo>
                      <a:pt x="33" y="9"/>
                    </a:lnTo>
                    <a:lnTo>
                      <a:pt x="33" y="9"/>
                    </a:lnTo>
                    <a:lnTo>
                      <a:pt x="33" y="9"/>
                    </a:lnTo>
                    <a:lnTo>
                      <a:pt x="34" y="9"/>
                    </a:lnTo>
                    <a:lnTo>
                      <a:pt x="34" y="10"/>
                    </a:lnTo>
                    <a:lnTo>
                      <a:pt x="34" y="10"/>
                    </a:lnTo>
                    <a:lnTo>
                      <a:pt x="33" y="10"/>
                    </a:lnTo>
                    <a:lnTo>
                      <a:pt x="33" y="9"/>
                    </a:lnTo>
                    <a:lnTo>
                      <a:pt x="32" y="9"/>
                    </a:lnTo>
                    <a:lnTo>
                      <a:pt x="32" y="9"/>
                    </a:lnTo>
                    <a:lnTo>
                      <a:pt x="32" y="8"/>
                    </a:lnTo>
                    <a:lnTo>
                      <a:pt x="32" y="8"/>
                    </a:lnTo>
                    <a:lnTo>
                      <a:pt x="32" y="8"/>
                    </a:lnTo>
                    <a:lnTo>
                      <a:pt x="32" y="7"/>
                    </a:lnTo>
                    <a:lnTo>
                      <a:pt x="32" y="7"/>
                    </a:lnTo>
                    <a:lnTo>
                      <a:pt x="32" y="7"/>
                    </a:lnTo>
                    <a:lnTo>
                      <a:pt x="31" y="7"/>
                    </a:lnTo>
                    <a:lnTo>
                      <a:pt x="31" y="7"/>
                    </a:lnTo>
                    <a:lnTo>
                      <a:pt x="31" y="7"/>
                    </a:lnTo>
                    <a:lnTo>
                      <a:pt x="31" y="7"/>
                    </a:lnTo>
                    <a:lnTo>
                      <a:pt x="31" y="7"/>
                    </a:lnTo>
                    <a:lnTo>
                      <a:pt x="31" y="6"/>
                    </a:lnTo>
                    <a:lnTo>
                      <a:pt x="31" y="6"/>
                    </a:lnTo>
                    <a:lnTo>
                      <a:pt x="30" y="6"/>
                    </a:lnTo>
                    <a:lnTo>
                      <a:pt x="30" y="6"/>
                    </a:lnTo>
                    <a:lnTo>
                      <a:pt x="31" y="6"/>
                    </a:lnTo>
                    <a:lnTo>
                      <a:pt x="31" y="6"/>
                    </a:lnTo>
                    <a:lnTo>
                      <a:pt x="31" y="5"/>
                    </a:lnTo>
                    <a:lnTo>
                      <a:pt x="30" y="5"/>
                    </a:lnTo>
                    <a:lnTo>
                      <a:pt x="30" y="5"/>
                    </a:lnTo>
                    <a:lnTo>
                      <a:pt x="30" y="5"/>
                    </a:lnTo>
                    <a:lnTo>
                      <a:pt x="30" y="5"/>
                    </a:lnTo>
                    <a:lnTo>
                      <a:pt x="30" y="4"/>
                    </a:lnTo>
                    <a:lnTo>
                      <a:pt x="30" y="4"/>
                    </a:lnTo>
                    <a:lnTo>
                      <a:pt x="29" y="4"/>
                    </a:lnTo>
                    <a:lnTo>
                      <a:pt x="29" y="4"/>
                    </a:lnTo>
                    <a:lnTo>
                      <a:pt x="29" y="3"/>
                    </a:lnTo>
                    <a:lnTo>
                      <a:pt x="29" y="3"/>
                    </a:lnTo>
                    <a:lnTo>
                      <a:pt x="28" y="4"/>
                    </a:lnTo>
                    <a:lnTo>
                      <a:pt x="28" y="4"/>
                    </a:lnTo>
                    <a:lnTo>
                      <a:pt x="28" y="5"/>
                    </a:lnTo>
                    <a:lnTo>
                      <a:pt x="28" y="5"/>
                    </a:lnTo>
                    <a:lnTo>
                      <a:pt x="29" y="5"/>
                    </a:lnTo>
                    <a:lnTo>
                      <a:pt x="29" y="5"/>
                    </a:lnTo>
                    <a:lnTo>
                      <a:pt x="28" y="5"/>
                    </a:lnTo>
                    <a:lnTo>
                      <a:pt x="28" y="5"/>
                    </a:lnTo>
                    <a:lnTo>
                      <a:pt x="28" y="6"/>
                    </a:lnTo>
                    <a:lnTo>
                      <a:pt x="28" y="6"/>
                    </a:lnTo>
                    <a:lnTo>
                      <a:pt x="26" y="7"/>
                    </a:lnTo>
                    <a:lnTo>
                      <a:pt x="26" y="7"/>
                    </a:lnTo>
                    <a:lnTo>
                      <a:pt x="26" y="7"/>
                    </a:lnTo>
                    <a:lnTo>
                      <a:pt x="26" y="8"/>
                    </a:lnTo>
                    <a:lnTo>
                      <a:pt x="26" y="8"/>
                    </a:lnTo>
                    <a:lnTo>
                      <a:pt x="26" y="7"/>
                    </a:lnTo>
                    <a:lnTo>
                      <a:pt x="26" y="7"/>
                    </a:lnTo>
                    <a:lnTo>
                      <a:pt x="26" y="7"/>
                    </a:lnTo>
                    <a:lnTo>
                      <a:pt x="26" y="6"/>
                    </a:lnTo>
                    <a:lnTo>
                      <a:pt x="28" y="6"/>
                    </a:lnTo>
                    <a:lnTo>
                      <a:pt x="28" y="5"/>
                    </a:lnTo>
                    <a:lnTo>
                      <a:pt x="28" y="4"/>
                    </a:lnTo>
                    <a:lnTo>
                      <a:pt x="28" y="4"/>
                    </a:lnTo>
                    <a:lnTo>
                      <a:pt x="28" y="4"/>
                    </a:lnTo>
                    <a:lnTo>
                      <a:pt x="26" y="4"/>
                    </a:lnTo>
                    <a:lnTo>
                      <a:pt x="26" y="4"/>
                    </a:lnTo>
                    <a:lnTo>
                      <a:pt x="26" y="4"/>
                    </a:lnTo>
                    <a:lnTo>
                      <a:pt x="26" y="4"/>
                    </a:lnTo>
                    <a:lnTo>
                      <a:pt x="28" y="3"/>
                    </a:lnTo>
                    <a:lnTo>
                      <a:pt x="28" y="3"/>
                    </a:lnTo>
                    <a:lnTo>
                      <a:pt x="29" y="3"/>
                    </a:lnTo>
                    <a:lnTo>
                      <a:pt x="30" y="3"/>
                    </a:lnTo>
                    <a:lnTo>
                      <a:pt x="30" y="3"/>
                    </a:lnTo>
                    <a:lnTo>
                      <a:pt x="31" y="3"/>
                    </a:lnTo>
                    <a:lnTo>
                      <a:pt x="31" y="3"/>
                    </a:lnTo>
                    <a:lnTo>
                      <a:pt x="31" y="2"/>
                    </a:lnTo>
                    <a:lnTo>
                      <a:pt x="31" y="2"/>
                    </a:lnTo>
                    <a:lnTo>
                      <a:pt x="31" y="1"/>
                    </a:lnTo>
                    <a:lnTo>
                      <a:pt x="31" y="1"/>
                    </a:lnTo>
                    <a:lnTo>
                      <a:pt x="31" y="0"/>
                    </a:lnTo>
                    <a:lnTo>
                      <a:pt x="31" y="0"/>
                    </a:lnTo>
                    <a:lnTo>
                      <a:pt x="31" y="0"/>
                    </a:lnTo>
                    <a:lnTo>
                      <a:pt x="31" y="0"/>
                    </a:lnTo>
                    <a:lnTo>
                      <a:pt x="31" y="0"/>
                    </a:lnTo>
                    <a:lnTo>
                      <a:pt x="31" y="1"/>
                    </a:lnTo>
                    <a:lnTo>
                      <a:pt x="31" y="1"/>
                    </a:lnTo>
                    <a:lnTo>
                      <a:pt x="31" y="3"/>
                    </a:lnTo>
                    <a:lnTo>
                      <a:pt x="30" y="3"/>
                    </a:lnTo>
                    <a:lnTo>
                      <a:pt x="30" y="3"/>
                    </a:lnTo>
                    <a:lnTo>
                      <a:pt x="29" y="3"/>
                    </a:lnTo>
                    <a:lnTo>
                      <a:pt x="28" y="3"/>
                    </a:lnTo>
                    <a:lnTo>
                      <a:pt x="26" y="3"/>
                    </a:lnTo>
                    <a:lnTo>
                      <a:pt x="25" y="3"/>
                    </a:lnTo>
                    <a:lnTo>
                      <a:pt x="24" y="3"/>
                    </a:lnTo>
                    <a:lnTo>
                      <a:pt x="22" y="3"/>
                    </a:lnTo>
                    <a:lnTo>
                      <a:pt x="20" y="3"/>
                    </a:lnTo>
                    <a:lnTo>
                      <a:pt x="17" y="3"/>
                    </a:lnTo>
                    <a:lnTo>
                      <a:pt x="17" y="3"/>
                    </a:lnTo>
                    <a:lnTo>
                      <a:pt x="16" y="3"/>
                    </a:lnTo>
                    <a:lnTo>
                      <a:pt x="16" y="3"/>
                    </a:lnTo>
                    <a:lnTo>
                      <a:pt x="15" y="3"/>
                    </a:lnTo>
                    <a:lnTo>
                      <a:pt x="15" y="3"/>
                    </a:lnTo>
                    <a:lnTo>
                      <a:pt x="15" y="3"/>
                    </a:lnTo>
                    <a:lnTo>
                      <a:pt x="14" y="3"/>
                    </a:lnTo>
                    <a:lnTo>
                      <a:pt x="13" y="2"/>
                    </a:lnTo>
                    <a:lnTo>
                      <a:pt x="11" y="2"/>
                    </a:lnTo>
                    <a:lnTo>
                      <a:pt x="11" y="2"/>
                    </a:lnTo>
                    <a:lnTo>
                      <a:pt x="11" y="2"/>
                    </a:lnTo>
                    <a:lnTo>
                      <a:pt x="10" y="2"/>
                    </a:lnTo>
                    <a:lnTo>
                      <a:pt x="10" y="2"/>
                    </a:lnTo>
                    <a:lnTo>
                      <a:pt x="8" y="2"/>
                    </a:lnTo>
                    <a:lnTo>
                      <a:pt x="8" y="2"/>
                    </a:lnTo>
                    <a:lnTo>
                      <a:pt x="7" y="1"/>
                    </a:lnTo>
                    <a:lnTo>
                      <a:pt x="7" y="1"/>
                    </a:lnTo>
                    <a:lnTo>
                      <a:pt x="6" y="1"/>
                    </a:lnTo>
                    <a:lnTo>
                      <a:pt x="6" y="1"/>
                    </a:lnTo>
                    <a:lnTo>
                      <a:pt x="5" y="1"/>
                    </a:lnTo>
                    <a:lnTo>
                      <a:pt x="4" y="1"/>
                    </a:lnTo>
                    <a:lnTo>
                      <a:pt x="4" y="1"/>
                    </a:lnTo>
                    <a:lnTo>
                      <a:pt x="3" y="1"/>
                    </a:lnTo>
                    <a:lnTo>
                      <a:pt x="2" y="1"/>
                    </a:lnTo>
                    <a:lnTo>
                      <a:pt x="2" y="1"/>
                    </a:lnTo>
                    <a:lnTo>
                      <a:pt x="1" y="1"/>
                    </a:lnTo>
                    <a:lnTo>
                      <a:pt x="1" y="1"/>
                    </a:lnTo>
                    <a:lnTo>
                      <a:pt x="1" y="1"/>
                    </a:lnTo>
                    <a:lnTo>
                      <a:pt x="1" y="1"/>
                    </a:lnTo>
                    <a:lnTo>
                      <a:pt x="2" y="1"/>
                    </a:lnTo>
                    <a:lnTo>
                      <a:pt x="2" y="2"/>
                    </a:lnTo>
                    <a:lnTo>
                      <a:pt x="2" y="2"/>
                    </a:lnTo>
                    <a:lnTo>
                      <a:pt x="2" y="3"/>
                    </a:lnTo>
                    <a:lnTo>
                      <a:pt x="2" y="3"/>
                    </a:lnTo>
                    <a:lnTo>
                      <a:pt x="2" y="3"/>
                    </a:lnTo>
                    <a:lnTo>
                      <a:pt x="2" y="4"/>
                    </a:lnTo>
                    <a:lnTo>
                      <a:pt x="1" y="4"/>
                    </a:lnTo>
                    <a:lnTo>
                      <a:pt x="1" y="4"/>
                    </a:lnTo>
                    <a:lnTo>
                      <a:pt x="1" y="5"/>
                    </a:lnTo>
                    <a:lnTo>
                      <a:pt x="1" y="6"/>
                    </a:lnTo>
                    <a:lnTo>
                      <a:pt x="1" y="6"/>
                    </a:lnTo>
                    <a:lnTo>
                      <a:pt x="0" y="7"/>
                    </a:lnTo>
                    <a:lnTo>
                      <a:pt x="0" y="8"/>
                    </a:lnTo>
                    <a:lnTo>
                      <a:pt x="0" y="9"/>
                    </a:lnTo>
                    <a:lnTo>
                      <a:pt x="0" y="10"/>
                    </a:lnTo>
                    <a:lnTo>
                      <a:pt x="0" y="11"/>
                    </a:lnTo>
                    <a:lnTo>
                      <a:pt x="0" y="14"/>
                    </a:lnTo>
                    <a:lnTo>
                      <a:pt x="0" y="15"/>
                    </a:lnTo>
                    <a:lnTo>
                      <a:pt x="0" y="16"/>
                    </a:lnTo>
                    <a:lnTo>
                      <a:pt x="0" y="16"/>
                    </a:lnTo>
                    <a:lnTo>
                      <a:pt x="1" y="17"/>
                    </a:lnTo>
                    <a:lnTo>
                      <a:pt x="2" y="18"/>
                    </a:lnTo>
                    <a:lnTo>
                      <a:pt x="2" y="19"/>
                    </a:lnTo>
                    <a:lnTo>
                      <a:pt x="3" y="19"/>
                    </a:lnTo>
                    <a:lnTo>
                      <a:pt x="4" y="19"/>
                    </a:lnTo>
                    <a:lnTo>
                      <a:pt x="4" y="19"/>
                    </a:lnTo>
                    <a:lnTo>
                      <a:pt x="5" y="19"/>
                    </a:lnTo>
                    <a:lnTo>
                      <a:pt x="6" y="19"/>
                    </a:lnTo>
                    <a:lnTo>
                      <a:pt x="6" y="19"/>
                    </a:lnTo>
                    <a:lnTo>
                      <a:pt x="6" y="19"/>
                    </a:lnTo>
                    <a:lnTo>
                      <a:pt x="8" y="19"/>
                    </a:lnTo>
                    <a:lnTo>
                      <a:pt x="10" y="19"/>
                    </a:lnTo>
                    <a:lnTo>
                      <a:pt x="10" y="19"/>
                    </a:lnTo>
                    <a:lnTo>
                      <a:pt x="10" y="19"/>
                    </a:lnTo>
                    <a:lnTo>
                      <a:pt x="10" y="19"/>
                    </a:lnTo>
                    <a:lnTo>
                      <a:pt x="10" y="19"/>
                    </a:lnTo>
                    <a:lnTo>
                      <a:pt x="10" y="19"/>
                    </a:lnTo>
                    <a:lnTo>
                      <a:pt x="11" y="19"/>
                    </a:lnTo>
                    <a:lnTo>
                      <a:pt x="11" y="19"/>
                    </a:lnTo>
                    <a:lnTo>
                      <a:pt x="12" y="19"/>
                    </a:lnTo>
                    <a:lnTo>
                      <a:pt x="13" y="19"/>
                    </a:lnTo>
                    <a:lnTo>
                      <a:pt x="13" y="19"/>
                    </a:lnTo>
                    <a:lnTo>
                      <a:pt x="14" y="19"/>
                    </a:lnTo>
                    <a:lnTo>
                      <a:pt x="14" y="19"/>
                    </a:lnTo>
                    <a:lnTo>
                      <a:pt x="14" y="19"/>
                    </a:lnTo>
                    <a:lnTo>
                      <a:pt x="15" y="20"/>
                    </a:lnTo>
                    <a:lnTo>
                      <a:pt x="16" y="20"/>
                    </a:lnTo>
                    <a:lnTo>
                      <a:pt x="17" y="20"/>
                    </a:lnTo>
                    <a:lnTo>
                      <a:pt x="17" y="20"/>
                    </a:lnTo>
                    <a:lnTo>
                      <a:pt x="17" y="21"/>
                    </a:lnTo>
                    <a:lnTo>
                      <a:pt x="19" y="21"/>
                    </a:lnTo>
                    <a:lnTo>
                      <a:pt x="19" y="21"/>
                    </a:lnTo>
                    <a:lnTo>
                      <a:pt x="19" y="22"/>
                    </a:lnTo>
                    <a:lnTo>
                      <a:pt x="20" y="22"/>
                    </a:lnTo>
                    <a:lnTo>
                      <a:pt x="20" y="23"/>
                    </a:lnTo>
                    <a:lnTo>
                      <a:pt x="21" y="23"/>
                    </a:lnTo>
                    <a:lnTo>
                      <a:pt x="22" y="23"/>
                    </a:lnTo>
                    <a:lnTo>
                      <a:pt x="22" y="23"/>
                    </a:lnTo>
                    <a:lnTo>
                      <a:pt x="22" y="23"/>
                    </a:lnTo>
                    <a:lnTo>
                      <a:pt x="22" y="23"/>
                    </a:lnTo>
                    <a:lnTo>
                      <a:pt x="23" y="23"/>
                    </a:lnTo>
                    <a:lnTo>
                      <a:pt x="23" y="23"/>
                    </a:lnTo>
                    <a:lnTo>
                      <a:pt x="23" y="23"/>
                    </a:lnTo>
                    <a:lnTo>
                      <a:pt x="22" y="23"/>
                    </a:lnTo>
                    <a:lnTo>
                      <a:pt x="22" y="23"/>
                    </a:lnTo>
                    <a:lnTo>
                      <a:pt x="22" y="23"/>
                    </a:lnTo>
                    <a:lnTo>
                      <a:pt x="22" y="23"/>
                    </a:lnTo>
                    <a:lnTo>
                      <a:pt x="21" y="23"/>
                    </a:lnTo>
                    <a:lnTo>
                      <a:pt x="20" y="23"/>
                    </a:lnTo>
                    <a:lnTo>
                      <a:pt x="20" y="23"/>
                    </a:lnTo>
                    <a:lnTo>
                      <a:pt x="21" y="24"/>
                    </a:lnTo>
                    <a:lnTo>
                      <a:pt x="21" y="25"/>
                    </a:lnTo>
                    <a:lnTo>
                      <a:pt x="21" y="26"/>
                    </a:lnTo>
                    <a:lnTo>
                      <a:pt x="21" y="26"/>
                    </a:lnTo>
                    <a:lnTo>
                      <a:pt x="21" y="27"/>
                    </a:lnTo>
                    <a:lnTo>
                      <a:pt x="21" y="27"/>
                    </a:lnTo>
                    <a:lnTo>
                      <a:pt x="21" y="28"/>
                    </a:lnTo>
                    <a:lnTo>
                      <a:pt x="21" y="28"/>
                    </a:lnTo>
                    <a:lnTo>
                      <a:pt x="21" y="28"/>
                    </a:lnTo>
                    <a:lnTo>
                      <a:pt x="21" y="29"/>
                    </a:lnTo>
                    <a:lnTo>
                      <a:pt x="21" y="29"/>
                    </a:lnTo>
                    <a:lnTo>
                      <a:pt x="21" y="29"/>
                    </a:lnTo>
                    <a:lnTo>
                      <a:pt x="21" y="30"/>
                    </a:lnTo>
                    <a:lnTo>
                      <a:pt x="21" y="31"/>
                    </a:lnTo>
                    <a:lnTo>
                      <a:pt x="22" y="31"/>
                    </a:lnTo>
                    <a:lnTo>
                      <a:pt x="22" y="31"/>
                    </a:lnTo>
                    <a:lnTo>
                      <a:pt x="22" y="32"/>
                    </a:lnTo>
                    <a:lnTo>
                      <a:pt x="22" y="33"/>
                    </a:lnTo>
                    <a:lnTo>
                      <a:pt x="22" y="33"/>
                    </a:lnTo>
                    <a:lnTo>
                      <a:pt x="22" y="33"/>
                    </a:lnTo>
                    <a:lnTo>
                      <a:pt x="22" y="33"/>
                    </a:lnTo>
                    <a:lnTo>
                      <a:pt x="22" y="33"/>
                    </a:lnTo>
                    <a:lnTo>
                      <a:pt x="22" y="33"/>
                    </a:lnTo>
                    <a:lnTo>
                      <a:pt x="22" y="33"/>
                    </a:lnTo>
                    <a:lnTo>
                      <a:pt x="22" y="34"/>
                    </a:lnTo>
                    <a:lnTo>
                      <a:pt x="22" y="34"/>
                    </a:lnTo>
                    <a:lnTo>
                      <a:pt x="22" y="34"/>
                    </a:lnTo>
                    <a:lnTo>
                      <a:pt x="22" y="34"/>
                    </a:lnTo>
                    <a:lnTo>
                      <a:pt x="22" y="34"/>
                    </a:lnTo>
                    <a:lnTo>
                      <a:pt x="22" y="35"/>
                    </a:lnTo>
                    <a:lnTo>
                      <a:pt x="22" y="37"/>
                    </a:lnTo>
                    <a:lnTo>
                      <a:pt x="22" y="37"/>
                    </a:lnTo>
                    <a:lnTo>
                      <a:pt x="22" y="37"/>
                    </a:lnTo>
                    <a:lnTo>
                      <a:pt x="22" y="37"/>
                    </a:lnTo>
                    <a:lnTo>
                      <a:pt x="22" y="37"/>
                    </a:lnTo>
                    <a:lnTo>
                      <a:pt x="22" y="37"/>
                    </a:lnTo>
                    <a:lnTo>
                      <a:pt x="22" y="37"/>
                    </a:lnTo>
                    <a:lnTo>
                      <a:pt x="22" y="37"/>
                    </a:lnTo>
                    <a:lnTo>
                      <a:pt x="22" y="37"/>
                    </a:lnTo>
                    <a:lnTo>
                      <a:pt x="22" y="38"/>
                    </a:lnTo>
                    <a:lnTo>
                      <a:pt x="22" y="39"/>
                    </a:lnTo>
                    <a:lnTo>
                      <a:pt x="22" y="40"/>
                    </a:lnTo>
                    <a:lnTo>
                      <a:pt x="22" y="41"/>
                    </a:lnTo>
                    <a:lnTo>
                      <a:pt x="22" y="41"/>
                    </a:lnTo>
                    <a:lnTo>
                      <a:pt x="22" y="42"/>
                    </a:lnTo>
                    <a:lnTo>
                      <a:pt x="22" y="42"/>
                    </a:lnTo>
                    <a:lnTo>
                      <a:pt x="22" y="42"/>
                    </a:lnTo>
                    <a:lnTo>
                      <a:pt x="22" y="42"/>
                    </a:lnTo>
                    <a:lnTo>
                      <a:pt x="22" y="43"/>
                    </a:lnTo>
                    <a:lnTo>
                      <a:pt x="22" y="43"/>
                    </a:lnTo>
                    <a:lnTo>
                      <a:pt x="21" y="44"/>
                    </a:lnTo>
                    <a:lnTo>
                      <a:pt x="21" y="45"/>
                    </a:lnTo>
                    <a:lnTo>
                      <a:pt x="21" y="45"/>
                    </a:lnTo>
                    <a:lnTo>
                      <a:pt x="21" y="47"/>
                    </a:lnTo>
                    <a:lnTo>
                      <a:pt x="21" y="48"/>
                    </a:lnTo>
                    <a:lnTo>
                      <a:pt x="21" y="49"/>
                    </a:lnTo>
                    <a:lnTo>
                      <a:pt x="20" y="50"/>
                    </a:lnTo>
                    <a:lnTo>
                      <a:pt x="20" y="50"/>
                    </a:lnTo>
                    <a:lnTo>
                      <a:pt x="20" y="51"/>
                    </a:lnTo>
                    <a:lnTo>
                      <a:pt x="20" y="52"/>
                    </a:lnTo>
                    <a:lnTo>
                      <a:pt x="20" y="52"/>
                    </a:lnTo>
                    <a:lnTo>
                      <a:pt x="19" y="53"/>
                    </a:lnTo>
                    <a:lnTo>
                      <a:pt x="19" y="54"/>
                    </a:lnTo>
                    <a:lnTo>
                      <a:pt x="19" y="55"/>
                    </a:lnTo>
                    <a:lnTo>
                      <a:pt x="19" y="56"/>
                    </a:lnTo>
                    <a:lnTo>
                      <a:pt x="19" y="57"/>
                    </a:lnTo>
                    <a:lnTo>
                      <a:pt x="19" y="57"/>
                    </a:lnTo>
                    <a:lnTo>
                      <a:pt x="17" y="58"/>
                    </a:lnTo>
                    <a:lnTo>
                      <a:pt x="17" y="60"/>
                    </a:lnTo>
                    <a:lnTo>
                      <a:pt x="17" y="61"/>
                    </a:lnTo>
                    <a:lnTo>
                      <a:pt x="16" y="62"/>
                    </a:lnTo>
                    <a:lnTo>
                      <a:pt x="16" y="63"/>
                    </a:lnTo>
                    <a:lnTo>
                      <a:pt x="16" y="64"/>
                    </a:lnTo>
                    <a:lnTo>
                      <a:pt x="16" y="65"/>
                    </a:lnTo>
                    <a:lnTo>
                      <a:pt x="16" y="65"/>
                    </a:lnTo>
                    <a:lnTo>
                      <a:pt x="16" y="66"/>
                    </a:lnTo>
                    <a:lnTo>
                      <a:pt x="17" y="67"/>
                    </a:lnTo>
                    <a:lnTo>
                      <a:pt x="17" y="67"/>
                    </a:lnTo>
                    <a:lnTo>
                      <a:pt x="20" y="68"/>
                    </a:lnTo>
                    <a:lnTo>
                      <a:pt x="20" y="6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1" name="Freeform 4329"/>
              <p:cNvSpPr>
                <a:spLocks/>
              </p:cNvSpPr>
              <p:nvPr/>
            </p:nvSpPr>
            <p:spPr bwMode="auto">
              <a:xfrm>
                <a:off x="19868" y="11658"/>
                <a:ext cx="12" cy="39"/>
              </a:xfrm>
              <a:custGeom>
                <a:avLst/>
                <a:gdLst/>
                <a:ahLst/>
                <a:cxnLst>
                  <a:cxn ang="0">
                    <a:pos x="29" y="77"/>
                  </a:cxn>
                  <a:cxn ang="0">
                    <a:pos x="29" y="76"/>
                  </a:cxn>
                  <a:cxn ang="0">
                    <a:pos x="28" y="75"/>
                  </a:cxn>
                  <a:cxn ang="0">
                    <a:pos x="25" y="74"/>
                  </a:cxn>
                  <a:cxn ang="0">
                    <a:pos x="23" y="73"/>
                  </a:cxn>
                  <a:cxn ang="0">
                    <a:pos x="21" y="72"/>
                  </a:cxn>
                  <a:cxn ang="0">
                    <a:pos x="21" y="70"/>
                  </a:cxn>
                  <a:cxn ang="0">
                    <a:pos x="21" y="67"/>
                  </a:cxn>
                  <a:cxn ang="0">
                    <a:pos x="22" y="65"/>
                  </a:cxn>
                  <a:cxn ang="0">
                    <a:pos x="24" y="63"/>
                  </a:cxn>
                  <a:cxn ang="0">
                    <a:pos x="27" y="62"/>
                  </a:cxn>
                  <a:cxn ang="0">
                    <a:pos x="28" y="60"/>
                  </a:cxn>
                  <a:cxn ang="0">
                    <a:pos x="29" y="59"/>
                  </a:cxn>
                  <a:cxn ang="0">
                    <a:pos x="28" y="58"/>
                  </a:cxn>
                  <a:cxn ang="0">
                    <a:pos x="27" y="57"/>
                  </a:cxn>
                  <a:cxn ang="0">
                    <a:pos x="22" y="55"/>
                  </a:cxn>
                  <a:cxn ang="0">
                    <a:pos x="21" y="54"/>
                  </a:cxn>
                  <a:cxn ang="0">
                    <a:pos x="21" y="53"/>
                  </a:cxn>
                  <a:cxn ang="0">
                    <a:pos x="22" y="50"/>
                  </a:cxn>
                  <a:cxn ang="0">
                    <a:pos x="24" y="47"/>
                  </a:cxn>
                  <a:cxn ang="0">
                    <a:pos x="24" y="45"/>
                  </a:cxn>
                  <a:cxn ang="0">
                    <a:pos x="23" y="41"/>
                  </a:cxn>
                  <a:cxn ang="0">
                    <a:pos x="22" y="38"/>
                  </a:cxn>
                  <a:cxn ang="0">
                    <a:pos x="20" y="37"/>
                  </a:cxn>
                  <a:cxn ang="0">
                    <a:pos x="17" y="35"/>
                  </a:cxn>
                  <a:cxn ang="0">
                    <a:pos x="14" y="34"/>
                  </a:cxn>
                  <a:cxn ang="0">
                    <a:pos x="13" y="32"/>
                  </a:cxn>
                  <a:cxn ang="0">
                    <a:pos x="11" y="28"/>
                  </a:cxn>
                  <a:cxn ang="0">
                    <a:pos x="9" y="26"/>
                  </a:cxn>
                  <a:cxn ang="0">
                    <a:pos x="6" y="24"/>
                  </a:cxn>
                  <a:cxn ang="0">
                    <a:pos x="3" y="24"/>
                  </a:cxn>
                  <a:cxn ang="0">
                    <a:pos x="1" y="23"/>
                  </a:cxn>
                  <a:cxn ang="0">
                    <a:pos x="0" y="18"/>
                  </a:cxn>
                  <a:cxn ang="0">
                    <a:pos x="0" y="13"/>
                  </a:cxn>
                  <a:cxn ang="0">
                    <a:pos x="1" y="7"/>
                  </a:cxn>
                  <a:cxn ang="0">
                    <a:pos x="1" y="6"/>
                  </a:cxn>
                  <a:cxn ang="0">
                    <a:pos x="2" y="6"/>
                  </a:cxn>
                  <a:cxn ang="0">
                    <a:pos x="3" y="6"/>
                  </a:cxn>
                  <a:cxn ang="0">
                    <a:pos x="5" y="7"/>
                  </a:cxn>
                  <a:cxn ang="0">
                    <a:pos x="6" y="8"/>
                  </a:cxn>
                  <a:cxn ang="0">
                    <a:pos x="8" y="9"/>
                  </a:cxn>
                  <a:cxn ang="0">
                    <a:pos x="11" y="10"/>
                  </a:cxn>
                  <a:cxn ang="0">
                    <a:pos x="13" y="11"/>
                  </a:cxn>
                  <a:cxn ang="0">
                    <a:pos x="17" y="12"/>
                  </a:cxn>
                  <a:cxn ang="0">
                    <a:pos x="19" y="12"/>
                  </a:cxn>
                  <a:cxn ang="0">
                    <a:pos x="22" y="11"/>
                  </a:cxn>
                  <a:cxn ang="0">
                    <a:pos x="25" y="9"/>
                  </a:cxn>
                  <a:cxn ang="0">
                    <a:pos x="28" y="7"/>
                  </a:cxn>
                  <a:cxn ang="0">
                    <a:pos x="31" y="3"/>
                  </a:cxn>
                  <a:cxn ang="0">
                    <a:pos x="34" y="0"/>
                  </a:cxn>
                </a:cxnLst>
                <a:rect l="0" t="0" r="r" b="b"/>
                <a:pathLst>
                  <a:path w="34" h="78">
                    <a:moveTo>
                      <a:pt x="29" y="78"/>
                    </a:moveTo>
                    <a:lnTo>
                      <a:pt x="29" y="77"/>
                    </a:lnTo>
                    <a:lnTo>
                      <a:pt x="29" y="77"/>
                    </a:lnTo>
                    <a:lnTo>
                      <a:pt x="29" y="76"/>
                    </a:lnTo>
                    <a:lnTo>
                      <a:pt x="29" y="75"/>
                    </a:lnTo>
                    <a:lnTo>
                      <a:pt x="28" y="75"/>
                    </a:lnTo>
                    <a:lnTo>
                      <a:pt x="27" y="74"/>
                    </a:lnTo>
                    <a:lnTo>
                      <a:pt x="25" y="74"/>
                    </a:lnTo>
                    <a:lnTo>
                      <a:pt x="24" y="74"/>
                    </a:lnTo>
                    <a:lnTo>
                      <a:pt x="23" y="73"/>
                    </a:lnTo>
                    <a:lnTo>
                      <a:pt x="22" y="73"/>
                    </a:lnTo>
                    <a:lnTo>
                      <a:pt x="21" y="72"/>
                    </a:lnTo>
                    <a:lnTo>
                      <a:pt x="21" y="71"/>
                    </a:lnTo>
                    <a:lnTo>
                      <a:pt x="21" y="70"/>
                    </a:lnTo>
                    <a:lnTo>
                      <a:pt x="21" y="69"/>
                    </a:lnTo>
                    <a:lnTo>
                      <a:pt x="21" y="67"/>
                    </a:lnTo>
                    <a:lnTo>
                      <a:pt x="21" y="65"/>
                    </a:lnTo>
                    <a:lnTo>
                      <a:pt x="22" y="65"/>
                    </a:lnTo>
                    <a:lnTo>
                      <a:pt x="22" y="64"/>
                    </a:lnTo>
                    <a:lnTo>
                      <a:pt x="24" y="63"/>
                    </a:lnTo>
                    <a:lnTo>
                      <a:pt x="25" y="63"/>
                    </a:lnTo>
                    <a:lnTo>
                      <a:pt x="27" y="62"/>
                    </a:lnTo>
                    <a:lnTo>
                      <a:pt x="28" y="61"/>
                    </a:lnTo>
                    <a:lnTo>
                      <a:pt x="28" y="60"/>
                    </a:lnTo>
                    <a:lnTo>
                      <a:pt x="29" y="60"/>
                    </a:lnTo>
                    <a:lnTo>
                      <a:pt x="29" y="59"/>
                    </a:lnTo>
                    <a:lnTo>
                      <a:pt x="29" y="59"/>
                    </a:lnTo>
                    <a:lnTo>
                      <a:pt x="28" y="58"/>
                    </a:lnTo>
                    <a:lnTo>
                      <a:pt x="28" y="57"/>
                    </a:lnTo>
                    <a:lnTo>
                      <a:pt x="27" y="57"/>
                    </a:lnTo>
                    <a:lnTo>
                      <a:pt x="25" y="56"/>
                    </a:lnTo>
                    <a:lnTo>
                      <a:pt x="22" y="55"/>
                    </a:lnTo>
                    <a:lnTo>
                      <a:pt x="21" y="54"/>
                    </a:lnTo>
                    <a:lnTo>
                      <a:pt x="21" y="54"/>
                    </a:lnTo>
                    <a:lnTo>
                      <a:pt x="21" y="53"/>
                    </a:lnTo>
                    <a:lnTo>
                      <a:pt x="21" y="53"/>
                    </a:lnTo>
                    <a:lnTo>
                      <a:pt x="21" y="52"/>
                    </a:lnTo>
                    <a:lnTo>
                      <a:pt x="22" y="50"/>
                    </a:lnTo>
                    <a:lnTo>
                      <a:pt x="23" y="49"/>
                    </a:lnTo>
                    <a:lnTo>
                      <a:pt x="24" y="47"/>
                    </a:lnTo>
                    <a:lnTo>
                      <a:pt x="24" y="46"/>
                    </a:lnTo>
                    <a:lnTo>
                      <a:pt x="24" y="45"/>
                    </a:lnTo>
                    <a:lnTo>
                      <a:pt x="24" y="43"/>
                    </a:lnTo>
                    <a:lnTo>
                      <a:pt x="23" y="41"/>
                    </a:lnTo>
                    <a:lnTo>
                      <a:pt x="22" y="40"/>
                    </a:lnTo>
                    <a:lnTo>
                      <a:pt x="22" y="38"/>
                    </a:lnTo>
                    <a:lnTo>
                      <a:pt x="21" y="37"/>
                    </a:lnTo>
                    <a:lnTo>
                      <a:pt x="20" y="37"/>
                    </a:lnTo>
                    <a:lnTo>
                      <a:pt x="18" y="36"/>
                    </a:lnTo>
                    <a:lnTo>
                      <a:pt x="17" y="35"/>
                    </a:lnTo>
                    <a:lnTo>
                      <a:pt x="14" y="34"/>
                    </a:lnTo>
                    <a:lnTo>
                      <a:pt x="14" y="34"/>
                    </a:lnTo>
                    <a:lnTo>
                      <a:pt x="13" y="33"/>
                    </a:lnTo>
                    <a:lnTo>
                      <a:pt x="13" y="32"/>
                    </a:lnTo>
                    <a:lnTo>
                      <a:pt x="11" y="29"/>
                    </a:lnTo>
                    <a:lnTo>
                      <a:pt x="11" y="28"/>
                    </a:lnTo>
                    <a:lnTo>
                      <a:pt x="10" y="26"/>
                    </a:lnTo>
                    <a:lnTo>
                      <a:pt x="9" y="26"/>
                    </a:lnTo>
                    <a:lnTo>
                      <a:pt x="8" y="25"/>
                    </a:lnTo>
                    <a:lnTo>
                      <a:pt x="6" y="24"/>
                    </a:lnTo>
                    <a:lnTo>
                      <a:pt x="4" y="24"/>
                    </a:lnTo>
                    <a:lnTo>
                      <a:pt x="3" y="24"/>
                    </a:lnTo>
                    <a:lnTo>
                      <a:pt x="2" y="23"/>
                    </a:lnTo>
                    <a:lnTo>
                      <a:pt x="1" y="23"/>
                    </a:lnTo>
                    <a:lnTo>
                      <a:pt x="0" y="22"/>
                    </a:lnTo>
                    <a:lnTo>
                      <a:pt x="0" y="18"/>
                    </a:lnTo>
                    <a:lnTo>
                      <a:pt x="0" y="17"/>
                    </a:lnTo>
                    <a:lnTo>
                      <a:pt x="0" y="13"/>
                    </a:lnTo>
                    <a:lnTo>
                      <a:pt x="0" y="9"/>
                    </a:lnTo>
                    <a:lnTo>
                      <a:pt x="1" y="7"/>
                    </a:lnTo>
                    <a:lnTo>
                      <a:pt x="1" y="6"/>
                    </a:lnTo>
                    <a:lnTo>
                      <a:pt x="1" y="6"/>
                    </a:lnTo>
                    <a:lnTo>
                      <a:pt x="2" y="6"/>
                    </a:lnTo>
                    <a:lnTo>
                      <a:pt x="2" y="6"/>
                    </a:lnTo>
                    <a:lnTo>
                      <a:pt x="2" y="6"/>
                    </a:lnTo>
                    <a:lnTo>
                      <a:pt x="3" y="6"/>
                    </a:lnTo>
                    <a:lnTo>
                      <a:pt x="3" y="6"/>
                    </a:lnTo>
                    <a:lnTo>
                      <a:pt x="5" y="7"/>
                    </a:lnTo>
                    <a:lnTo>
                      <a:pt x="5" y="8"/>
                    </a:lnTo>
                    <a:lnTo>
                      <a:pt x="6" y="8"/>
                    </a:lnTo>
                    <a:lnTo>
                      <a:pt x="6" y="8"/>
                    </a:lnTo>
                    <a:lnTo>
                      <a:pt x="8" y="9"/>
                    </a:lnTo>
                    <a:lnTo>
                      <a:pt x="9" y="9"/>
                    </a:lnTo>
                    <a:lnTo>
                      <a:pt x="11" y="10"/>
                    </a:lnTo>
                    <a:lnTo>
                      <a:pt x="12" y="11"/>
                    </a:lnTo>
                    <a:lnTo>
                      <a:pt x="13" y="11"/>
                    </a:lnTo>
                    <a:lnTo>
                      <a:pt x="14" y="12"/>
                    </a:lnTo>
                    <a:lnTo>
                      <a:pt x="17" y="12"/>
                    </a:lnTo>
                    <a:lnTo>
                      <a:pt x="18" y="12"/>
                    </a:lnTo>
                    <a:lnTo>
                      <a:pt x="19" y="12"/>
                    </a:lnTo>
                    <a:lnTo>
                      <a:pt x="20" y="12"/>
                    </a:lnTo>
                    <a:lnTo>
                      <a:pt x="22" y="11"/>
                    </a:lnTo>
                    <a:lnTo>
                      <a:pt x="23" y="10"/>
                    </a:lnTo>
                    <a:lnTo>
                      <a:pt x="25" y="9"/>
                    </a:lnTo>
                    <a:lnTo>
                      <a:pt x="27" y="8"/>
                    </a:lnTo>
                    <a:lnTo>
                      <a:pt x="28" y="7"/>
                    </a:lnTo>
                    <a:lnTo>
                      <a:pt x="29" y="6"/>
                    </a:lnTo>
                    <a:lnTo>
                      <a:pt x="31" y="3"/>
                    </a:lnTo>
                    <a:lnTo>
                      <a:pt x="32" y="2"/>
                    </a:lnTo>
                    <a:lnTo>
                      <a:pt x="3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2" name="Line 4330"/>
              <p:cNvSpPr>
                <a:spLocks noChangeShapeType="1"/>
              </p:cNvSpPr>
              <p:nvPr/>
            </p:nvSpPr>
            <p:spPr bwMode="auto">
              <a:xfrm>
                <a:off x="19878" y="11697"/>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3" name="Freeform 4331"/>
              <p:cNvSpPr>
                <a:spLocks/>
              </p:cNvSpPr>
              <p:nvPr/>
            </p:nvSpPr>
            <p:spPr bwMode="auto">
              <a:xfrm>
                <a:off x="19796" y="11697"/>
                <a:ext cx="6" cy="15"/>
              </a:xfrm>
              <a:custGeom>
                <a:avLst/>
                <a:gdLst/>
                <a:ahLst/>
                <a:cxnLst>
                  <a:cxn ang="0">
                    <a:pos x="17" y="28"/>
                  </a:cxn>
                  <a:cxn ang="0">
                    <a:pos x="17" y="28"/>
                  </a:cxn>
                  <a:cxn ang="0">
                    <a:pos x="15" y="29"/>
                  </a:cxn>
                  <a:cxn ang="0">
                    <a:pos x="13" y="29"/>
                  </a:cxn>
                  <a:cxn ang="0">
                    <a:pos x="11" y="29"/>
                  </a:cxn>
                  <a:cxn ang="0">
                    <a:pos x="9" y="29"/>
                  </a:cxn>
                  <a:cxn ang="0">
                    <a:pos x="6" y="30"/>
                  </a:cxn>
                  <a:cxn ang="0">
                    <a:pos x="4" y="30"/>
                  </a:cxn>
                  <a:cxn ang="0">
                    <a:pos x="4" y="30"/>
                  </a:cxn>
                  <a:cxn ang="0">
                    <a:pos x="3" y="29"/>
                  </a:cxn>
                  <a:cxn ang="0">
                    <a:pos x="2" y="28"/>
                  </a:cxn>
                  <a:cxn ang="0">
                    <a:pos x="0" y="26"/>
                  </a:cxn>
                  <a:cxn ang="0">
                    <a:pos x="0" y="24"/>
                  </a:cxn>
                  <a:cxn ang="0">
                    <a:pos x="0" y="23"/>
                  </a:cxn>
                  <a:cxn ang="0">
                    <a:pos x="2" y="22"/>
                  </a:cxn>
                  <a:cxn ang="0">
                    <a:pos x="4" y="20"/>
                  </a:cxn>
                  <a:cxn ang="0">
                    <a:pos x="4" y="18"/>
                  </a:cxn>
                  <a:cxn ang="0">
                    <a:pos x="6" y="18"/>
                  </a:cxn>
                  <a:cxn ang="0">
                    <a:pos x="7" y="19"/>
                  </a:cxn>
                  <a:cxn ang="0">
                    <a:pos x="8" y="18"/>
                  </a:cxn>
                  <a:cxn ang="0">
                    <a:pos x="11" y="20"/>
                  </a:cxn>
                  <a:cxn ang="0">
                    <a:pos x="12" y="20"/>
                  </a:cxn>
                  <a:cxn ang="0">
                    <a:pos x="14" y="20"/>
                  </a:cxn>
                  <a:cxn ang="0">
                    <a:pos x="15" y="19"/>
                  </a:cxn>
                  <a:cxn ang="0">
                    <a:pos x="15" y="17"/>
                  </a:cxn>
                  <a:cxn ang="0">
                    <a:pos x="15" y="15"/>
                  </a:cxn>
                  <a:cxn ang="0">
                    <a:pos x="15" y="13"/>
                  </a:cxn>
                  <a:cxn ang="0">
                    <a:pos x="15" y="11"/>
                  </a:cxn>
                  <a:cxn ang="0">
                    <a:pos x="15" y="11"/>
                  </a:cxn>
                  <a:cxn ang="0">
                    <a:pos x="14" y="10"/>
                  </a:cxn>
                  <a:cxn ang="0">
                    <a:pos x="13" y="10"/>
                  </a:cxn>
                  <a:cxn ang="0">
                    <a:pos x="13" y="8"/>
                  </a:cxn>
                  <a:cxn ang="0">
                    <a:pos x="13" y="7"/>
                  </a:cxn>
                  <a:cxn ang="0">
                    <a:pos x="11" y="7"/>
                  </a:cxn>
                  <a:cxn ang="0">
                    <a:pos x="9" y="7"/>
                  </a:cxn>
                  <a:cxn ang="0">
                    <a:pos x="8" y="6"/>
                  </a:cxn>
                  <a:cxn ang="0">
                    <a:pos x="8" y="5"/>
                  </a:cxn>
                  <a:cxn ang="0">
                    <a:pos x="8" y="4"/>
                  </a:cxn>
                  <a:cxn ang="0">
                    <a:pos x="8" y="3"/>
                  </a:cxn>
                  <a:cxn ang="0">
                    <a:pos x="7" y="2"/>
                  </a:cxn>
                  <a:cxn ang="0">
                    <a:pos x="7" y="1"/>
                  </a:cxn>
                  <a:cxn ang="0">
                    <a:pos x="7" y="1"/>
                  </a:cxn>
                  <a:cxn ang="0">
                    <a:pos x="6" y="0"/>
                  </a:cxn>
                </a:cxnLst>
                <a:rect l="0" t="0" r="r" b="b"/>
                <a:pathLst>
                  <a:path w="17" h="30">
                    <a:moveTo>
                      <a:pt x="17" y="28"/>
                    </a:moveTo>
                    <a:lnTo>
                      <a:pt x="17" y="28"/>
                    </a:lnTo>
                    <a:lnTo>
                      <a:pt x="15" y="29"/>
                    </a:lnTo>
                    <a:lnTo>
                      <a:pt x="13" y="29"/>
                    </a:lnTo>
                    <a:lnTo>
                      <a:pt x="11" y="29"/>
                    </a:lnTo>
                    <a:lnTo>
                      <a:pt x="9" y="29"/>
                    </a:lnTo>
                    <a:lnTo>
                      <a:pt x="6" y="30"/>
                    </a:lnTo>
                    <a:lnTo>
                      <a:pt x="4" y="30"/>
                    </a:lnTo>
                    <a:lnTo>
                      <a:pt x="4" y="30"/>
                    </a:lnTo>
                    <a:lnTo>
                      <a:pt x="3" y="29"/>
                    </a:lnTo>
                    <a:lnTo>
                      <a:pt x="2" y="28"/>
                    </a:lnTo>
                    <a:lnTo>
                      <a:pt x="0" y="26"/>
                    </a:lnTo>
                    <a:lnTo>
                      <a:pt x="0" y="24"/>
                    </a:lnTo>
                    <a:lnTo>
                      <a:pt x="0" y="23"/>
                    </a:lnTo>
                    <a:lnTo>
                      <a:pt x="2" y="22"/>
                    </a:lnTo>
                    <a:lnTo>
                      <a:pt x="4" y="20"/>
                    </a:lnTo>
                    <a:lnTo>
                      <a:pt x="4" y="18"/>
                    </a:lnTo>
                    <a:lnTo>
                      <a:pt x="6" y="18"/>
                    </a:lnTo>
                    <a:lnTo>
                      <a:pt x="7" y="19"/>
                    </a:lnTo>
                    <a:lnTo>
                      <a:pt x="8" y="18"/>
                    </a:lnTo>
                    <a:lnTo>
                      <a:pt x="11" y="20"/>
                    </a:lnTo>
                    <a:lnTo>
                      <a:pt x="12" y="20"/>
                    </a:lnTo>
                    <a:lnTo>
                      <a:pt x="14" y="20"/>
                    </a:lnTo>
                    <a:lnTo>
                      <a:pt x="15" y="19"/>
                    </a:lnTo>
                    <a:lnTo>
                      <a:pt x="15" y="17"/>
                    </a:lnTo>
                    <a:lnTo>
                      <a:pt x="15" y="15"/>
                    </a:lnTo>
                    <a:lnTo>
                      <a:pt x="15" y="13"/>
                    </a:lnTo>
                    <a:lnTo>
                      <a:pt x="15" y="11"/>
                    </a:lnTo>
                    <a:lnTo>
                      <a:pt x="15" y="11"/>
                    </a:lnTo>
                    <a:lnTo>
                      <a:pt x="14" y="10"/>
                    </a:lnTo>
                    <a:lnTo>
                      <a:pt x="13" y="10"/>
                    </a:lnTo>
                    <a:lnTo>
                      <a:pt x="13" y="8"/>
                    </a:lnTo>
                    <a:lnTo>
                      <a:pt x="13" y="7"/>
                    </a:lnTo>
                    <a:lnTo>
                      <a:pt x="11" y="7"/>
                    </a:lnTo>
                    <a:lnTo>
                      <a:pt x="9" y="7"/>
                    </a:lnTo>
                    <a:lnTo>
                      <a:pt x="8" y="6"/>
                    </a:lnTo>
                    <a:lnTo>
                      <a:pt x="8" y="5"/>
                    </a:lnTo>
                    <a:lnTo>
                      <a:pt x="8" y="4"/>
                    </a:lnTo>
                    <a:lnTo>
                      <a:pt x="8" y="3"/>
                    </a:lnTo>
                    <a:lnTo>
                      <a:pt x="7" y="2"/>
                    </a:lnTo>
                    <a:lnTo>
                      <a:pt x="7" y="1"/>
                    </a:lnTo>
                    <a:lnTo>
                      <a:pt x="7" y="1"/>
                    </a:lnTo>
                    <a:lnTo>
                      <a:pt x="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4" name="Freeform 4332"/>
              <p:cNvSpPr>
                <a:spLocks/>
              </p:cNvSpPr>
              <p:nvPr/>
            </p:nvSpPr>
            <p:spPr bwMode="auto">
              <a:xfrm>
                <a:off x="19796" y="11714"/>
                <a:ext cx="1" cy="2"/>
              </a:xfrm>
              <a:custGeom>
                <a:avLst/>
                <a:gdLst/>
                <a:ahLst/>
                <a:cxnLst>
                  <a:cxn ang="0">
                    <a:pos x="0" y="2"/>
                  </a:cxn>
                  <a:cxn ang="0">
                    <a:pos x="0" y="1"/>
                  </a:cxn>
                  <a:cxn ang="0">
                    <a:pos x="3" y="0"/>
                  </a:cxn>
                  <a:cxn ang="0">
                    <a:pos x="3" y="1"/>
                  </a:cxn>
                  <a:cxn ang="0">
                    <a:pos x="4" y="2"/>
                  </a:cxn>
                  <a:cxn ang="0">
                    <a:pos x="4" y="4"/>
                  </a:cxn>
                </a:cxnLst>
                <a:rect l="0" t="0" r="r" b="b"/>
                <a:pathLst>
                  <a:path w="4" h="4">
                    <a:moveTo>
                      <a:pt x="0" y="2"/>
                    </a:moveTo>
                    <a:lnTo>
                      <a:pt x="0" y="1"/>
                    </a:lnTo>
                    <a:lnTo>
                      <a:pt x="3" y="0"/>
                    </a:lnTo>
                    <a:lnTo>
                      <a:pt x="3" y="1"/>
                    </a:lnTo>
                    <a:lnTo>
                      <a:pt x="4" y="2"/>
                    </a:lnTo>
                    <a:lnTo>
                      <a:pt x="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5" name="Freeform 4333"/>
              <p:cNvSpPr>
                <a:spLocks/>
              </p:cNvSpPr>
              <p:nvPr/>
            </p:nvSpPr>
            <p:spPr bwMode="auto">
              <a:xfrm>
                <a:off x="19795" y="11715"/>
                <a:ext cx="1" cy="2"/>
              </a:xfrm>
              <a:custGeom>
                <a:avLst/>
                <a:gdLst/>
                <a:ahLst/>
                <a:cxnLst>
                  <a:cxn ang="0">
                    <a:pos x="1" y="4"/>
                  </a:cxn>
                  <a:cxn ang="0">
                    <a:pos x="0" y="3"/>
                  </a:cxn>
                  <a:cxn ang="0">
                    <a:pos x="1" y="0"/>
                  </a:cxn>
                </a:cxnLst>
                <a:rect l="0" t="0" r="r" b="b"/>
                <a:pathLst>
                  <a:path w="1" h="4">
                    <a:moveTo>
                      <a:pt x="1" y="4"/>
                    </a:moveTo>
                    <a:lnTo>
                      <a:pt x="0" y="3"/>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6" name="Freeform 4334"/>
              <p:cNvSpPr>
                <a:spLocks/>
              </p:cNvSpPr>
              <p:nvPr/>
            </p:nvSpPr>
            <p:spPr bwMode="auto">
              <a:xfrm>
                <a:off x="19796" y="11716"/>
                <a:ext cx="1" cy="2"/>
              </a:xfrm>
              <a:custGeom>
                <a:avLst/>
                <a:gdLst/>
                <a:ahLst/>
                <a:cxnLst>
                  <a:cxn ang="0">
                    <a:pos x="4" y="0"/>
                  </a:cxn>
                  <a:cxn ang="0">
                    <a:pos x="3" y="2"/>
                  </a:cxn>
                  <a:cxn ang="0">
                    <a:pos x="3" y="3"/>
                  </a:cxn>
                  <a:cxn ang="0">
                    <a:pos x="1" y="4"/>
                  </a:cxn>
                  <a:cxn ang="0">
                    <a:pos x="1" y="4"/>
                  </a:cxn>
                  <a:cxn ang="0">
                    <a:pos x="0" y="2"/>
                  </a:cxn>
                  <a:cxn ang="0">
                    <a:pos x="0" y="2"/>
                  </a:cxn>
                </a:cxnLst>
                <a:rect l="0" t="0" r="r" b="b"/>
                <a:pathLst>
                  <a:path w="4" h="4">
                    <a:moveTo>
                      <a:pt x="4" y="0"/>
                    </a:moveTo>
                    <a:lnTo>
                      <a:pt x="3" y="2"/>
                    </a:lnTo>
                    <a:lnTo>
                      <a:pt x="3" y="3"/>
                    </a:lnTo>
                    <a:lnTo>
                      <a:pt x="1" y="4"/>
                    </a:lnTo>
                    <a:lnTo>
                      <a:pt x="1" y="4"/>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7" name="Freeform 4335"/>
              <p:cNvSpPr>
                <a:spLocks/>
              </p:cNvSpPr>
              <p:nvPr/>
            </p:nvSpPr>
            <p:spPr bwMode="auto">
              <a:xfrm>
                <a:off x="19791" y="11697"/>
                <a:ext cx="3" cy="27"/>
              </a:xfrm>
              <a:custGeom>
                <a:avLst/>
                <a:gdLst/>
                <a:ahLst/>
                <a:cxnLst>
                  <a:cxn ang="0">
                    <a:pos x="1" y="0"/>
                  </a:cxn>
                  <a:cxn ang="0">
                    <a:pos x="1" y="1"/>
                  </a:cxn>
                  <a:cxn ang="0">
                    <a:pos x="0" y="2"/>
                  </a:cxn>
                  <a:cxn ang="0">
                    <a:pos x="0" y="3"/>
                  </a:cxn>
                  <a:cxn ang="0">
                    <a:pos x="1" y="5"/>
                  </a:cxn>
                  <a:cxn ang="0">
                    <a:pos x="1" y="6"/>
                  </a:cxn>
                  <a:cxn ang="0">
                    <a:pos x="2" y="6"/>
                  </a:cxn>
                  <a:cxn ang="0">
                    <a:pos x="3" y="7"/>
                  </a:cxn>
                  <a:cxn ang="0">
                    <a:pos x="3" y="8"/>
                  </a:cxn>
                  <a:cxn ang="0">
                    <a:pos x="2" y="9"/>
                  </a:cxn>
                  <a:cxn ang="0">
                    <a:pos x="1" y="10"/>
                  </a:cxn>
                  <a:cxn ang="0">
                    <a:pos x="1" y="11"/>
                  </a:cxn>
                  <a:cxn ang="0">
                    <a:pos x="0" y="14"/>
                  </a:cxn>
                  <a:cxn ang="0">
                    <a:pos x="1" y="14"/>
                  </a:cxn>
                  <a:cxn ang="0">
                    <a:pos x="3" y="14"/>
                  </a:cxn>
                  <a:cxn ang="0">
                    <a:pos x="3" y="11"/>
                  </a:cxn>
                  <a:cxn ang="0">
                    <a:pos x="4" y="11"/>
                  </a:cxn>
                  <a:cxn ang="0">
                    <a:pos x="4" y="10"/>
                  </a:cxn>
                  <a:cxn ang="0">
                    <a:pos x="5" y="9"/>
                  </a:cxn>
                  <a:cxn ang="0">
                    <a:pos x="5" y="9"/>
                  </a:cxn>
                  <a:cxn ang="0">
                    <a:pos x="6" y="9"/>
                  </a:cxn>
                  <a:cxn ang="0">
                    <a:pos x="8" y="9"/>
                  </a:cxn>
                  <a:cxn ang="0">
                    <a:pos x="9" y="9"/>
                  </a:cxn>
                  <a:cxn ang="0">
                    <a:pos x="9" y="10"/>
                  </a:cxn>
                  <a:cxn ang="0">
                    <a:pos x="10" y="11"/>
                  </a:cxn>
                  <a:cxn ang="0">
                    <a:pos x="10" y="12"/>
                  </a:cxn>
                  <a:cxn ang="0">
                    <a:pos x="10" y="14"/>
                  </a:cxn>
                  <a:cxn ang="0">
                    <a:pos x="9" y="15"/>
                  </a:cxn>
                  <a:cxn ang="0">
                    <a:pos x="9" y="15"/>
                  </a:cxn>
                  <a:cxn ang="0">
                    <a:pos x="8" y="16"/>
                  </a:cxn>
                  <a:cxn ang="0">
                    <a:pos x="8" y="17"/>
                  </a:cxn>
                  <a:cxn ang="0">
                    <a:pos x="6" y="18"/>
                  </a:cxn>
                  <a:cxn ang="0">
                    <a:pos x="6" y="19"/>
                  </a:cxn>
                  <a:cxn ang="0">
                    <a:pos x="6" y="20"/>
                  </a:cxn>
                  <a:cxn ang="0">
                    <a:pos x="6" y="21"/>
                  </a:cxn>
                  <a:cxn ang="0">
                    <a:pos x="6" y="22"/>
                  </a:cxn>
                  <a:cxn ang="0">
                    <a:pos x="6" y="23"/>
                  </a:cxn>
                  <a:cxn ang="0">
                    <a:pos x="6" y="24"/>
                  </a:cxn>
                  <a:cxn ang="0">
                    <a:pos x="6" y="25"/>
                  </a:cxn>
                  <a:cxn ang="0">
                    <a:pos x="6" y="26"/>
                  </a:cxn>
                  <a:cxn ang="0">
                    <a:pos x="8" y="27"/>
                  </a:cxn>
                  <a:cxn ang="0">
                    <a:pos x="8" y="28"/>
                  </a:cxn>
                  <a:cxn ang="0">
                    <a:pos x="6" y="29"/>
                  </a:cxn>
                  <a:cxn ang="0">
                    <a:pos x="8" y="31"/>
                  </a:cxn>
                  <a:cxn ang="0">
                    <a:pos x="6" y="33"/>
                  </a:cxn>
                  <a:cxn ang="0">
                    <a:pos x="6" y="34"/>
                  </a:cxn>
                  <a:cxn ang="0">
                    <a:pos x="6" y="35"/>
                  </a:cxn>
                  <a:cxn ang="0">
                    <a:pos x="5" y="38"/>
                  </a:cxn>
                  <a:cxn ang="0">
                    <a:pos x="4" y="39"/>
                  </a:cxn>
                  <a:cxn ang="0">
                    <a:pos x="4" y="41"/>
                  </a:cxn>
                  <a:cxn ang="0">
                    <a:pos x="4" y="42"/>
                  </a:cxn>
                  <a:cxn ang="0">
                    <a:pos x="5" y="44"/>
                  </a:cxn>
                  <a:cxn ang="0">
                    <a:pos x="5" y="45"/>
                  </a:cxn>
                  <a:cxn ang="0">
                    <a:pos x="5" y="46"/>
                  </a:cxn>
                  <a:cxn ang="0">
                    <a:pos x="5" y="47"/>
                  </a:cxn>
                  <a:cxn ang="0">
                    <a:pos x="5" y="48"/>
                  </a:cxn>
                  <a:cxn ang="0">
                    <a:pos x="5" y="49"/>
                  </a:cxn>
                  <a:cxn ang="0">
                    <a:pos x="5" y="50"/>
                  </a:cxn>
                  <a:cxn ang="0">
                    <a:pos x="5" y="51"/>
                  </a:cxn>
                  <a:cxn ang="0">
                    <a:pos x="5" y="52"/>
                  </a:cxn>
                  <a:cxn ang="0">
                    <a:pos x="6" y="53"/>
                  </a:cxn>
                  <a:cxn ang="0">
                    <a:pos x="6" y="53"/>
                  </a:cxn>
                  <a:cxn ang="0">
                    <a:pos x="6" y="53"/>
                  </a:cxn>
                </a:cxnLst>
                <a:rect l="0" t="0" r="r" b="b"/>
                <a:pathLst>
                  <a:path w="10" h="53">
                    <a:moveTo>
                      <a:pt x="1" y="0"/>
                    </a:moveTo>
                    <a:lnTo>
                      <a:pt x="1" y="1"/>
                    </a:lnTo>
                    <a:lnTo>
                      <a:pt x="0" y="2"/>
                    </a:lnTo>
                    <a:lnTo>
                      <a:pt x="0" y="3"/>
                    </a:lnTo>
                    <a:lnTo>
                      <a:pt x="1" y="5"/>
                    </a:lnTo>
                    <a:lnTo>
                      <a:pt x="1" y="6"/>
                    </a:lnTo>
                    <a:lnTo>
                      <a:pt x="2" y="6"/>
                    </a:lnTo>
                    <a:lnTo>
                      <a:pt x="3" y="7"/>
                    </a:lnTo>
                    <a:lnTo>
                      <a:pt x="3" y="8"/>
                    </a:lnTo>
                    <a:lnTo>
                      <a:pt x="2" y="9"/>
                    </a:lnTo>
                    <a:lnTo>
                      <a:pt x="1" y="10"/>
                    </a:lnTo>
                    <a:lnTo>
                      <a:pt x="1" y="11"/>
                    </a:lnTo>
                    <a:lnTo>
                      <a:pt x="0" y="14"/>
                    </a:lnTo>
                    <a:lnTo>
                      <a:pt x="1" y="14"/>
                    </a:lnTo>
                    <a:lnTo>
                      <a:pt x="3" y="14"/>
                    </a:lnTo>
                    <a:lnTo>
                      <a:pt x="3" y="11"/>
                    </a:lnTo>
                    <a:lnTo>
                      <a:pt x="4" y="11"/>
                    </a:lnTo>
                    <a:lnTo>
                      <a:pt x="4" y="10"/>
                    </a:lnTo>
                    <a:lnTo>
                      <a:pt x="5" y="9"/>
                    </a:lnTo>
                    <a:lnTo>
                      <a:pt x="5" y="9"/>
                    </a:lnTo>
                    <a:lnTo>
                      <a:pt x="6" y="9"/>
                    </a:lnTo>
                    <a:lnTo>
                      <a:pt x="8" y="9"/>
                    </a:lnTo>
                    <a:lnTo>
                      <a:pt x="9" y="9"/>
                    </a:lnTo>
                    <a:lnTo>
                      <a:pt x="9" y="10"/>
                    </a:lnTo>
                    <a:lnTo>
                      <a:pt x="10" y="11"/>
                    </a:lnTo>
                    <a:lnTo>
                      <a:pt x="10" y="12"/>
                    </a:lnTo>
                    <a:lnTo>
                      <a:pt x="10" y="14"/>
                    </a:lnTo>
                    <a:lnTo>
                      <a:pt x="9" y="15"/>
                    </a:lnTo>
                    <a:lnTo>
                      <a:pt x="9" y="15"/>
                    </a:lnTo>
                    <a:lnTo>
                      <a:pt x="8" y="16"/>
                    </a:lnTo>
                    <a:lnTo>
                      <a:pt x="8" y="17"/>
                    </a:lnTo>
                    <a:lnTo>
                      <a:pt x="6" y="18"/>
                    </a:lnTo>
                    <a:lnTo>
                      <a:pt x="6" y="19"/>
                    </a:lnTo>
                    <a:lnTo>
                      <a:pt x="6" y="20"/>
                    </a:lnTo>
                    <a:lnTo>
                      <a:pt x="6" y="21"/>
                    </a:lnTo>
                    <a:lnTo>
                      <a:pt x="6" y="22"/>
                    </a:lnTo>
                    <a:lnTo>
                      <a:pt x="6" y="23"/>
                    </a:lnTo>
                    <a:lnTo>
                      <a:pt x="6" y="24"/>
                    </a:lnTo>
                    <a:lnTo>
                      <a:pt x="6" y="25"/>
                    </a:lnTo>
                    <a:lnTo>
                      <a:pt x="6" y="26"/>
                    </a:lnTo>
                    <a:lnTo>
                      <a:pt x="8" y="27"/>
                    </a:lnTo>
                    <a:lnTo>
                      <a:pt x="8" y="28"/>
                    </a:lnTo>
                    <a:lnTo>
                      <a:pt x="6" y="29"/>
                    </a:lnTo>
                    <a:lnTo>
                      <a:pt x="8" y="31"/>
                    </a:lnTo>
                    <a:lnTo>
                      <a:pt x="6" y="33"/>
                    </a:lnTo>
                    <a:lnTo>
                      <a:pt x="6" y="34"/>
                    </a:lnTo>
                    <a:lnTo>
                      <a:pt x="6" y="35"/>
                    </a:lnTo>
                    <a:lnTo>
                      <a:pt x="5" y="38"/>
                    </a:lnTo>
                    <a:lnTo>
                      <a:pt x="4" y="39"/>
                    </a:lnTo>
                    <a:lnTo>
                      <a:pt x="4" y="41"/>
                    </a:lnTo>
                    <a:lnTo>
                      <a:pt x="4" y="42"/>
                    </a:lnTo>
                    <a:lnTo>
                      <a:pt x="5" y="44"/>
                    </a:lnTo>
                    <a:lnTo>
                      <a:pt x="5" y="45"/>
                    </a:lnTo>
                    <a:lnTo>
                      <a:pt x="5" y="46"/>
                    </a:lnTo>
                    <a:lnTo>
                      <a:pt x="5" y="47"/>
                    </a:lnTo>
                    <a:lnTo>
                      <a:pt x="5" y="48"/>
                    </a:lnTo>
                    <a:lnTo>
                      <a:pt x="5" y="49"/>
                    </a:lnTo>
                    <a:lnTo>
                      <a:pt x="5" y="50"/>
                    </a:lnTo>
                    <a:lnTo>
                      <a:pt x="5" y="51"/>
                    </a:lnTo>
                    <a:lnTo>
                      <a:pt x="5" y="52"/>
                    </a:lnTo>
                    <a:lnTo>
                      <a:pt x="6" y="53"/>
                    </a:lnTo>
                    <a:lnTo>
                      <a:pt x="6" y="53"/>
                    </a:lnTo>
                    <a:lnTo>
                      <a:pt x="6" y="5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8" name="Freeform 4336"/>
              <p:cNvSpPr>
                <a:spLocks/>
              </p:cNvSpPr>
              <p:nvPr/>
            </p:nvSpPr>
            <p:spPr bwMode="auto">
              <a:xfrm>
                <a:off x="19799" y="11711"/>
                <a:ext cx="3" cy="13"/>
              </a:xfrm>
              <a:custGeom>
                <a:avLst/>
                <a:gdLst/>
                <a:ahLst/>
                <a:cxnLst>
                  <a:cxn ang="0">
                    <a:pos x="4" y="26"/>
                  </a:cxn>
                  <a:cxn ang="0">
                    <a:pos x="3" y="25"/>
                  </a:cxn>
                  <a:cxn ang="0">
                    <a:pos x="3" y="25"/>
                  </a:cxn>
                  <a:cxn ang="0">
                    <a:pos x="3" y="24"/>
                  </a:cxn>
                  <a:cxn ang="0">
                    <a:pos x="4" y="23"/>
                  </a:cxn>
                  <a:cxn ang="0">
                    <a:pos x="5" y="22"/>
                  </a:cxn>
                  <a:cxn ang="0">
                    <a:pos x="6" y="22"/>
                  </a:cxn>
                  <a:cxn ang="0">
                    <a:pos x="7" y="22"/>
                  </a:cxn>
                  <a:cxn ang="0">
                    <a:pos x="8" y="20"/>
                  </a:cxn>
                  <a:cxn ang="0">
                    <a:pos x="7" y="19"/>
                  </a:cxn>
                  <a:cxn ang="0">
                    <a:pos x="6" y="19"/>
                  </a:cxn>
                  <a:cxn ang="0">
                    <a:pos x="5" y="18"/>
                  </a:cxn>
                  <a:cxn ang="0">
                    <a:pos x="4" y="17"/>
                  </a:cxn>
                  <a:cxn ang="0">
                    <a:pos x="4" y="17"/>
                  </a:cxn>
                  <a:cxn ang="0">
                    <a:pos x="3" y="16"/>
                  </a:cxn>
                  <a:cxn ang="0">
                    <a:pos x="2" y="15"/>
                  </a:cxn>
                  <a:cxn ang="0">
                    <a:pos x="2" y="14"/>
                  </a:cxn>
                  <a:cxn ang="0">
                    <a:pos x="0" y="13"/>
                  </a:cxn>
                  <a:cxn ang="0">
                    <a:pos x="0" y="12"/>
                  </a:cxn>
                  <a:cxn ang="0">
                    <a:pos x="0" y="12"/>
                  </a:cxn>
                  <a:cxn ang="0">
                    <a:pos x="2" y="12"/>
                  </a:cxn>
                  <a:cxn ang="0">
                    <a:pos x="3" y="12"/>
                  </a:cxn>
                  <a:cxn ang="0">
                    <a:pos x="3" y="11"/>
                  </a:cxn>
                  <a:cxn ang="0">
                    <a:pos x="3" y="10"/>
                  </a:cxn>
                  <a:cxn ang="0">
                    <a:pos x="2" y="8"/>
                  </a:cxn>
                  <a:cxn ang="0">
                    <a:pos x="2" y="8"/>
                  </a:cxn>
                  <a:cxn ang="0">
                    <a:pos x="0" y="8"/>
                  </a:cxn>
                  <a:cxn ang="0">
                    <a:pos x="0" y="7"/>
                  </a:cxn>
                  <a:cxn ang="0">
                    <a:pos x="2" y="6"/>
                  </a:cxn>
                  <a:cxn ang="0">
                    <a:pos x="3" y="5"/>
                  </a:cxn>
                  <a:cxn ang="0">
                    <a:pos x="6" y="3"/>
                  </a:cxn>
                  <a:cxn ang="0">
                    <a:pos x="7" y="2"/>
                  </a:cxn>
                  <a:cxn ang="0">
                    <a:pos x="7" y="1"/>
                  </a:cxn>
                  <a:cxn ang="0">
                    <a:pos x="8" y="0"/>
                  </a:cxn>
                </a:cxnLst>
                <a:rect l="0" t="0" r="r" b="b"/>
                <a:pathLst>
                  <a:path w="8" h="26">
                    <a:moveTo>
                      <a:pt x="4" y="26"/>
                    </a:moveTo>
                    <a:lnTo>
                      <a:pt x="3" y="25"/>
                    </a:lnTo>
                    <a:lnTo>
                      <a:pt x="3" y="25"/>
                    </a:lnTo>
                    <a:lnTo>
                      <a:pt x="3" y="24"/>
                    </a:lnTo>
                    <a:lnTo>
                      <a:pt x="4" y="23"/>
                    </a:lnTo>
                    <a:lnTo>
                      <a:pt x="5" y="22"/>
                    </a:lnTo>
                    <a:lnTo>
                      <a:pt x="6" y="22"/>
                    </a:lnTo>
                    <a:lnTo>
                      <a:pt x="7" y="22"/>
                    </a:lnTo>
                    <a:lnTo>
                      <a:pt x="8" y="20"/>
                    </a:lnTo>
                    <a:lnTo>
                      <a:pt x="7" y="19"/>
                    </a:lnTo>
                    <a:lnTo>
                      <a:pt x="6" y="19"/>
                    </a:lnTo>
                    <a:lnTo>
                      <a:pt x="5" y="18"/>
                    </a:lnTo>
                    <a:lnTo>
                      <a:pt x="4" y="17"/>
                    </a:lnTo>
                    <a:lnTo>
                      <a:pt x="4" y="17"/>
                    </a:lnTo>
                    <a:lnTo>
                      <a:pt x="3" y="16"/>
                    </a:lnTo>
                    <a:lnTo>
                      <a:pt x="2" y="15"/>
                    </a:lnTo>
                    <a:lnTo>
                      <a:pt x="2" y="14"/>
                    </a:lnTo>
                    <a:lnTo>
                      <a:pt x="0" y="13"/>
                    </a:lnTo>
                    <a:lnTo>
                      <a:pt x="0" y="12"/>
                    </a:lnTo>
                    <a:lnTo>
                      <a:pt x="0" y="12"/>
                    </a:lnTo>
                    <a:lnTo>
                      <a:pt x="2" y="12"/>
                    </a:lnTo>
                    <a:lnTo>
                      <a:pt x="3" y="12"/>
                    </a:lnTo>
                    <a:lnTo>
                      <a:pt x="3" y="11"/>
                    </a:lnTo>
                    <a:lnTo>
                      <a:pt x="3" y="10"/>
                    </a:lnTo>
                    <a:lnTo>
                      <a:pt x="2" y="8"/>
                    </a:lnTo>
                    <a:lnTo>
                      <a:pt x="2" y="8"/>
                    </a:lnTo>
                    <a:lnTo>
                      <a:pt x="0" y="8"/>
                    </a:lnTo>
                    <a:lnTo>
                      <a:pt x="0" y="7"/>
                    </a:lnTo>
                    <a:lnTo>
                      <a:pt x="2" y="6"/>
                    </a:lnTo>
                    <a:lnTo>
                      <a:pt x="3" y="5"/>
                    </a:lnTo>
                    <a:lnTo>
                      <a:pt x="6" y="3"/>
                    </a:lnTo>
                    <a:lnTo>
                      <a:pt x="7" y="2"/>
                    </a:lnTo>
                    <a:lnTo>
                      <a:pt x="7" y="1"/>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69" name="Freeform 4337"/>
              <p:cNvSpPr>
                <a:spLocks/>
              </p:cNvSpPr>
              <p:nvPr/>
            </p:nvSpPr>
            <p:spPr bwMode="auto">
              <a:xfrm>
                <a:off x="19800" y="11724"/>
                <a:ext cx="7" cy="9"/>
              </a:xfrm>
              <a:custGeom>
                <a:avLst/>
                <a:gdLst/>
                <a:ahLst/>
                <a:cxnLst>
                  <a:cxn ang="0">
                    <a:pos x="5" y="18"/>
                  </a:cxn>
                  <a:cxn ang="0">
                    <a:pos x="8" y="17"/>
                  </a:cxn>
                  <a:cxn ang="0">
                    <a:pos x="8" y="17"/>
                  </a:cxn>
                  <a:cxn ang="0">
                    <a:pos x="14" y="16"/>
                  </a:cxn>
                  <a:cxn ang="0">
                    <a:pos x="15" y="16"/>
                  </a:cxn>
                  <a:cxn ang="0">
                    <a:pos x="17" y="16"/>
                  </a:cxn>
                  <a:cxn ang="0">
                    <a:pos x="18" y="17"/>
                  </a:cxn>
                  <a:cxn ang="0">
                    <a:pos x="19" y="17"/>
                  </a:cxn>
                  <a:cxn ang="0">
                    <a:pos x="19" y="17"/>
                  </a:cxn>
                  <a:cxn ang="0">
                    <a:pos x="21" y="16"/>
                  </a:cxn>
                  <a:cxn ang="0">
                    <a:pos x="21" y="15"/>
                  </a:cxn>
                  <a:cxn ang="0">
                    <a:pos x="20" y="15"/>
                  </a:cxn>
                  <a:cxn ang="0">
                    <a:pos x="19" y="14"/>
                  </a:cxn>
                  <a:cxn ang="0">
                    <a:pos x="18" y="14"/>
                  </a:cxn>
                  <a:cxn ang="0">
                    <a:pos x="17" y="14"/>
                  </a:cxn>
                  <a:cxn ang="0">
                    <a:pos x="15" y="13"/>
                  </a:cxn>
                  <a:cxn ang="0">
                    <a:pos x="13" y="13"/>
                  </a:cxn>
                  <a:cxn ang="0">
                    <a:pos x="12" y="13"/>
                  </a:cxn>
                  <a:cxn ang="0">
                    <a:pos x="10" y="14"/>
                  </a:cxn>
                  <a:cxn ang="0">
                    <a:pos x="8" y="14"/>
                  </a:cxn>
                  <a:cxn ang="0">
                    <a:pos x="7" y="13"/>
                  </a:cxn>
                  <a:cxn ang="0">
                    <a:pos x="5" y="12"/>
                  </a:cxn>
                  <a:cxn ang="0">
                    <a:pos x="3" y="11"/>
                  </a:cxn>
                  <a:cxn ang="0">
                    <a:pos x="3" y="10"/>
                  </a:cxn>
                  <a:cxn ang="0">
                    <a:pos x="2" y="9"/>
                  </a:cxn>
                  <a:cxn ang="0">
                    <a:pos x="2" y="8"/>
                  </a:cxn>
                  <a:cxn ang="0">
                    <a:pos x="2" y="6"/>
                  </a:cxn>
                  <a:cxn ang="0">
                    <a:pos x="3" y="6"/>
                  </a:cxn>
                  <a:cxn ang="0">
                    <a:pos x="3" y="5"/>
                  </a:cxn>
                  <a:cxn ang="0">
                    <a:pos x="3" y="3"/>
                  </a:cxn>
                  <a:cxn ang="0">
                    <a:pos x="2" y="3"/>
                  </a:cxn>
                  <a:cxn ang="0">
                    <a:pos x="0" y="1"/>
                  </a:cxn>
                  <a:cxn ang="0">
                    <a:pos x="0" y="0"/>
                  </a:cxn>
                </a:cxnLst>
                <a:rect l="0" t="0" r="r" b="b"/>
                <a:pathLst>
                  <a:path w="21" h="18">
                    <a:moveTo>
                      <a:pt x="5" y="18"/>
                    </a:moveTo>
                    <a:lnTo>
                      <a:pt x="8" y="17"/>
                    </a:lnTo>
                    <a:lnTo>
                      <a:pt x="8" y="17"/>
                    </a:lnTo>
                    <a:lnTo>
                      <a:pt x="14" y="16"/>
                    </a:lnTo>
                    <a:lnTo>
                      <a:pt x="15" y="16"/>
                    </a:lnTo>
                    <a:lnTo>
                      <a:pt x="17" y="16"/>
                    </a:lnTo>
                    <a:lnTo>
                      <a:pt x="18" y="17"/>
                    </a:lnTo>
                    <a:lnTo>
                      <a:pt x="19" y="17"/>
                    </a:lnTo>
                    <a:lnTo>
                      <a:pt x="19" y="17"/>
                    </a:lnTo>
                    <a:lnTo>
                      <a:pt x="21" y="16"/>
                    </a:lnTo>
                    <a:lnTo>
                      <a:pt x="21" y="15"/>
                    </a:lnTo>
                    <a:lnTo>
                      <a:pt x="20" y="15"/>
                    </a:lnTo>
                    <a:lnTo>
                      <a:pt x="19" y="14"/>
                    </a:lnTo>
                    <a:lnTo>
                      <a:pt x="18" y="14"/>
                    </a:lnTo>
                    <a:lnTo>
                      <a:pt x="17" y="14"/>
                    </a:lnTo>
                    <a:lnTo>
                      <a:pt x="15" y="13"/>
                    </a:lnTo>
                    <a:lnTo>
                      <a:pt x="13" y="13"/>
                    </a:lnTo>
                    <a:lnTo>
                      <a:pt x="12" y="13"/>
                    </a:lnTo>
                    <a:lnTo>
                      <a:pt x="10" y="14"/>
                    </a:lnTo>
                    <a:lnTo>
                      <a:pt x="8" y="14"/>
                    </a:lnTo>
                    <a:lnTo>
                      <a:pt x="7" y="13"/>
                    </a:lnTo>
                    <a:lnTo>
                      <a:pt x="5" y="12"/>
                    </a:lnTo>
                    <a:lnTo>
                      <a:pt x="3" y="11"/>
                    </a:lnTo>
                    <a:lnTo>
                      <a:pt x="3" y="10"/>
                    </a:lnTo>
                    <a:lnTo>
                      <a:pt x="2" y="9"/>
                    </a:lnTo>
                    <a:lnTo>
                      <a:pt x="2" y="8"/>
                    </a:lnTo>
                    <a:lnTo>
                      <a:pt x="2" y="6"/>
                    </a:lnTo>
                    <a:lnTo>
                      <a:pt x="3" y="6"/>
                    </a:lnTo>
                    <a:lnTo>
                      <a:pt x="3" y="5"/>
                    </a:lnTo>
                    <a:lnTo>
                      <a:pt x="3" y="3"/>
                    </a:lnTo>
                    <a:lnTo>
                      <a:pt x="2" y="3"/>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0" name="Line 4338"/>
              <p:cNvSpPr>
                <a:spLocks noChangeShapeType="1"/>
              </p:cNvSpPr>
              <p:nvPr/>
            </p:nvSpPr>
            <p:spPr bwMode="auto">
              <a:xfrm flipV="1">
                <a:off x="19802" y="1173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1" name="Line 4339"/>
              <p:cNvSpPr>
                <a:spLocks noChangeShapeType="1"/>
              </p:cNvSpPr>
              <p:nvPr/>
            </p:nvSpPr>
            <p:spPr bwMode="auto">
              <a:xfrm flipV="1">
                <a:off x="19802" y="1173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2" name="Freeform 4340"/>
              <p:cNvSpPr>
                <a:spLocks/>
              </p:cNvSpPr>
              <p:nvPr/>
            </p:nvSpPr>
            <p:spPr bwMode="auto">
              <a:xfrm>
                <a:off x="19791" y="11720"/>
                <a:ext cx="16" cy="36"/>
              </a:xfrm>
              <a:custGeom>
                <a:avLst/>
                <a:gdLst/>
                <a:ahLst/>
                <a:cxnLst>
                  <a:cxn ang="0">
                    <a:pos x="9" y="6"/>
                  </a:cxn>
                  <a:cxn ang="0">
                    <a:pos x="10" y="1"/>
                  </a:cxn>
                  <a:cxn ang="0">
                    <a:pos x="11" y="4"/>
                  </a:cxn>
                  <a:cxn ang="0">
                    <a:pos x="11" y="8"/>
                  </a:cxn>
                  <a:cxn ang="0">
                    <a:pos x="11" y="14"/>
                  </a:cxn>
                  <a:cxn ang="0">
                    <a:pos x="9" y="17"/>
                  </a:cxn>
                  <a:cxn ang="0">
                    <a:pos x="8" y="13"/>
                  </a:cxn>
                  <a:cxn ang="0">
                    <a:pos x="4" y="16"/>
                  </a:cxn>
                  <a:cxn ang="0">
                    <a:pos x="0" y="18"/>
                  </a:cxn>
                  <a:cxn ang="0">
                    <a:pos x="2" y="20"/>
                  </a:cxn>
                  <a:cxn ang="0">
                    <a:pos x="5" y="19"/>
                  </a:cxn>
                  <a:cxn ang="0">
                    <a:pos x="7" y="22"/>
                  </a:cxn>
                  <a:cxn ang="0">
                    <a:pos x="7" y="25"/>
                  </a:cxn>
                  <a:cxn ang="0">
                    <a:pos x="11" y="26"/>
                  </a:cxn>
                  <a:cxn ang="0">
                    <a:pos x="9" y="29"/>
                  </a:cxn>
                  <a:cxn ang="0">
                    <a:pos x="7" y="30"/>
                  </a:cxn>
                  <a:cxn ang="0">
                    <a:pos x="8" y="33"/>
                  </a:cxn>
                  <a:cxn ang="0">
                    <a:pos x="12" y="34"/>
                  </a:cxn>
                  <a:cxn ang="0">
                    <a:pos x="10" y="39"/>
                  </a:cxn>
                  <a:cxn ang="0">
                    <a:pos x="9" y="42"/>
                  </a:cxn>
                  <a:cxn ang="0">
                    <a:pos x="9" y="48"/>
                  </a:cxn>
                  <a:cxn ang="0">
                    <a:pos x="7" y="54"/>
                  </a:cxn>
                  <a:cxn ang="0">
                    <a:pos x="8" y="63"/>
                  </a:cxn>
                  <a:cxn ang="0">
                    <a:pos x="9" y="67"/>
                  </a:cxn>
                  <a:cxn ang="0">
                    <a:pos x="14" y="72"/>
                  </a:cxn>
                  <a:cxn ang="0">
                    <a:pos x="14" y="71"/>
                  </a:cxn>
                  <a:cxn ang="0">
                    <a:pos x="10" y="65"/>
                  </a:cxn>
                  <a:cxn ang="0">
                    <a:pos x="9" y="55"/>
                  </a:cxn>
                  <a:cxn ang="0">
                    <a:pos x="12" y="45"/>
                  </a:cxn>
                  <a:cxn ang="0">
                    <a:pos x="17" y="39"/>
                  </a:cxn>
                  <a:cxn ang="0">
                    <a:pos x="21" y="36"/>
                  </a:cxn>
                  <a:cxn ang="0">
                    <a:pos x="21" y="40"/>
                  </a:cxn>
                  <a:cxn ang="0">
                    <a:pos x="20" y="44"/>
                  </a:cxn>
                  <a:cxn ang="0">
                    <a:pos x="22" y="46"/>
                  </a:cxn>
                  <a:cxn ang="0">
                    <a:pos x="23" y="42"/>
                  </a:cxn>
                  <a:cxn ang="0">
                    <a:pos x="25" y="37"/>
                  </a:cxn>
                  <a:cxn ang="0">
                    <a:pos x="21" y="34"/>
                  </a:cxn>
                  <a:cxn ang="0">
                    <a:pos x="18" y="30"/>
                  </a:cxn>
                  <a:cxn ang="0">
                    <a:pos x="18" y="26"/>
                  </a:cxn>
                  <a:cxn ang="0">
                    <a:pos x="19" y="17"/>
                  </a:cxn>
                  <a:cxn ang="0">
                    <a:pos x="19" y="11"/>
                  </a:cxn>
                  <a:cxn ang="0">
                    <a:pos x="21" y="9"/>
                  </a:cxn>
                  <a:cxn ang="0">
                    <a:pos x="22" y="17"/>
                  </a:cxn>
                  <a:cxn ang="0">
                    <a:pos x="27" y="22"/>
                  </a:cxn>
                  <a:cxn ang="0">
                    <a:pos x="27" y="29"/>
                  </a:cxn>
                  <a:cxn ang="0">
                    <a:pos x="31" y="35"/>
                  </a:cxn>
                  <a:cxn ang="0">
                    <a:pos x="34" y="41"/>
                  </a:cxn>
                  <a:cxn ang="0">
                    <a:pos x="34" y="47"/>
                  </a:cxn>
                  <a:cxn ang="0">
                    <a:pos x="36" y="47"/>
                  </a:cxn>
                  <a:cxn ang="0">
                    <a:pos x="37" y="43"/>
                  </a:cxn>
                  <a:cxn ang="0">
                    <a:pos x="41" y="37"/>
                  </a:cxn>
                  <a:cxn ang="0">
                    <a:pos x="48" y="35"/>
                  </a:cxn>
                  <a:cxn ang="0">
                    <a:pos x="46" y="33"/>
                  </a:cxn>
                  <a:cxn ang="0">
                    <a:pos x="39" y="33"/>
                  </a:cxn>
                  <a:cxn ang="0">
                    <a:pos x="34" y="32"/>
                  </a:cxn>
                </a:cxnLst>
                <a:rect l="0" t="0" r="r" b="b"/>
                <a:pathLst>
                  <a:path w="48" h="73">
                    <a:moveTo>
                      <a:pt x="5" y="8"/>
                    </a:moveTo>
                    <a:lnTo>
                      <a:pt x="7" y="8"/>
                    </a:lnTo>
                    <a:lnTo>
                      <a:pt x="8" y="7"/>
                    </a:lnTo>
                    <a:lnTo>
                      <a:pt x="9" y="6"/>
                    </a:lnTo>
                    <a:lnTo>
                      <a:pt x="9" y="5"/>
                    </a:lnTo>
                    <a:lnTo>
                      <a:pt x="9" y="2"/>
                    </a:lnTo>
                    <a:lnTo>
                      <a:pt x="10" y="1"/>
                    </a:lnTo>
                    <a:lnTo>
                      <a:pt x="10" y="1"/>
                    </a:lnTo>
                    <a:lnTo>
                      <a:pt x="11" y="0"/>
                    </a:lnTo>
                    <a:lnTo>
                      <a:pt x="12" y="1"/>
                    </a:lnTo>
                    <a:lnTo>
                      <a:pt x="12" y="2"/>
                    </a:lnTo>
                    <a:lnTo>
                      <a:pt x="11" y="4"/>
                    </a:lnTo>
                    <a:lnTo>
                      <a:pt x="11" y="5"/>
                    </a:lnTo>
                    <a:lnTo>
                      <a:pt x="11" y="6"/>
                    </a:lnTo>
                    <a:lnTo>
                      <a:pt x="11" y="7"/>
                    </a:lnTo>
                    <a:lnTo>
                      <a:pt x="11" y="8"/>
                    </a:lnTo>
                    <a:lnTo>
                      <a:pt x="11" y="10"/>
                    </a:lnTo>
                    <a:lnTo>
                      <a:pt x="11" y="11"/>
                    </a:lnTo>
                    <a:lnTo>
                      <a:pt x="11" y="13"/>
                    </a:lnTo>
                    <a:lnTo>
                      <a:pt x="11" y="14"/>
                    </a:lnTo>
                    <a:lnTo>
                      <a:pt x="11" y="16"/>
                    </a:lnTo>
                    <a:lnTo>
                      <a:pt x="10" y="17"/>
                    </a:lnTo>
                    <a:lnTo>
                      <a:pt x="9" y="17"/>
                    </a:lnTo>
                    <a:lnTo>
                      <a:pt x="9" y="17"/>
                    </a:lnTo>
                    <a:lnTo>
                      <a:pt x="9" y="16"/>
                    </a:lnTo>
                    <a:lnTo>
                      <a:pt x="9" y="14"/>
                    </a:lnTo>
                    <a:lnTo>
                      <a:pt x="8" y="13"/>
                    </a:lnTo>
                    <a:lnTo>
                      <a:pt x="8" y="13"/>
                    </a:lnTo>
                    <a:lnTo>
                      <a:pt x="7" y="13"/>
                    </a:lnTo>
                    <a:lnTo>
                      <a:pt x="5" y="14"/>
                    </a:lnTo>
                    <a:lnTo>
                      <a:pt x="5" y="14"/>
                    </a:lnTo>
                    <a:lnTo>
                      <a:pt x="4" y="16"/>
                    </a:lnTo>
                    <a:lnTo>
                      <a:pt x="3" y="16"/>
                    </a:lnTo>
                    <a:lnTo>
                      <a:pt x="1" y="17"/>
                    </a:lnTo>
                    <a:lnTo>
                      <a:pt x="0" y="17"/>
                    </a:lnTo>
                    <a:lnTo>
                      <a:pt x="0" y="18"/>
                    </a:lnTo>
                    <a:lnTo>
                      <a:pt x="0" y="19"/>
                    </a:lnTo>
                    <a:lnTo>
                      <a:pt x="0" y="20"/>
                    </a:lnTo>
                    <a:lnTo>
                      <a:pt x="1" y="20"/>
                    </a:lnTo>
                    <a:lnTo>
                      <a:pt x="2" y="20"/>
                    </a:lnTo>
                    <a:lnTo>
                      <a:pt x="3" y="20"/>
                    </a:lnTo>
                    <a:lnTo>
                      <a:pt x="4" y="19"/>
                    </a:lnTo>
                    <a:lnTo>
                      <a:pt x="4" y="20"/>
                    </a:lnTo>
                    <a:lnTo>
                      <a:pt x="5" y="19"/>
                    </a:lnTo>
                    <a:lnTo>
                      <a:pt x="5" y="20"/>
                    </a:lnTo>
                    <a:lnTo>
                      <a:pt x="7" y="21"/>
                    </a:lnTo>
                    <a:lnTo>
                      <a:pt x="7" y="22"/>
                    </a:lnTo>
                    <a:lnTo>
                      <a:pt x="7" y="22"/>
                    </a:lnTo>
                    <a:lnTo>
                      <a:pt x="7" y="23"/>
                    </a:lnTo>
                    <a:lnTo>
                      <a:pt x="7" y="24"/>
                    </a:lnTo>
                    <a:lnTo>
                      <a:pt x="7" y="25"/>
                    </a:lnTo>
                    <a:lnTo>
                      <a:pt x="7" y="25"/>
                    </a:lnTo>
                    <a:lnTo>
                      <a:pt x="9" y="24"/>
                    </a:lnTo>
                    <a:lnTo>
                      <a:pt x="9" y="24"/>
                    </a:lnTo>
                    <a:lnTo>
                      <a:pt x="10" y="25"/>
                    </a:lnTo>
                    <a:lnTo>
                      <a:pt x="11" y="26"/>
                    </a:lnTo>
                    <a:lnTo>
                      <a:pt x="11" y="28"/>
                    </a:lnTo>
                    <a:lnTo>
                      <a:pt x="11" y="29"/>
                    </a:lnTo>
                    <a:lnTo>
                      <a:pt x="10" y="29"/>
                    </a:lnTo>
                    <a:lnTo>
                      <a:pt x="9" y="29"/>
                    </a:lnTo>
                    <a:lnTo>
                      <a:pt x="9" y="29"/>
                    </a:lnTo>
                    <a:lnTo>
                      <a:pt x="8" y="29"/>
                    </a:lnTo>
                    <a:lnTo>
                      <a:pt x="7" y="29"/>
                    </a:lnTo>
                    <a:lnTo>
                      <a:pt x="7" y="30"/>
                    </a:lnTo>
                    <a:lnTo>
                      <a:pt x="7" y="31"/>
                    </a:lnTo>
                    <a:lnTo>
                      <a:pt x="8" y="32"/>
                    </a:lnTo>
                    <a:lnTo>
                      <a:pt x="8" y="33"/>
                    </a:lnTo>
                    <a:lnTo>
                      <a:pt x="8" y="33"/>
                    </a:lnTo>
                    <a:lnTo>
                      <a:pt x="12" y="33"/>
                    </a:lnTo>
                    <a:lnTo>
                      <a:pt x="12" y="33"/>
                    </a:lnTo>
                    <a:lnTo>
                      <a:pt x="13" y="34"/>
                    </a:lnTo>
                    <a:lnTo>
                      <a:pt x="12" y="34"/>
                    </a:lnTo>
                    <a:lnTo>
                      <a:pt x="11" y="35"/>
                    </a:lnTo>
                    <a:lnTo>
                      <a:pt x="11" y="36"/>
                    </a:lnTo>
                    <a:lnTo>
                      <a:pt x="10" y="37"/>
                    </a:lnTo>
                    <a:lnTo>
                      <a:pt x="10" y="39"/>
                    </a:lnTo>
                    <a:lnTo>
                      <a:pt x="10" y="39"/>
                    </a:lnTo>
                    <a:lnTo>
                      <a:pt x="9" y="40"/>
                    </a:lnTo>
                    <a:lnTo>
                      <a:pt x="9" y="41"/>
                    </a:lnTo>
                    <a:lnTo>
                      <a:pt x="9" y="42"/>
                    </a:lnTo>
                    <a:lnTo>
                      <a:pt x="9" y="43"/>
                    </a:lnTo>
                    <a:lnTo>
                      <a:pt x="9" y="44"/>
                    </a:lnTo>
                    <a:lnTo>
                      <a:pt x="9" y="46"/>
                    </a:lnTo>
                    <a:lnTo>
                      <a:pt x="9" y="48"/>
                    </a:lnTo>
                    <a:lnTo>
                      <a:pt x="8" y="49"/>
                    </a:lnTo>
                    <a:lnTo>
                      <a:pt x="7" y="51"/>
                    </a:lnTo>
                    <a:lnTo>
                      <a:pt x="7" y="53"/>
                    </a:lnTo>
                    <a:lnTo>
                      <a:pt x="7" y="54"/>
                    </a:lnTo>
                    <a:lnTo>
                      <a:pt x="8" y="57"/>
                    </a:lnTo>
                    <a:lnTo>
                      <a:pt x="8" y="59"/>
                    </a:lnTo>
                    <a:lnTo>
                      <a:pt x="7" y="60"/>
                    </a:lnTo>
                    <a:lnTo>
                      <a:pt x="8" y="63"/>
                    </a:lnTo>
                    <a:lnTo>
                      <a:pt x="8" y="64"/>
                    </a:lnTo>
                    <a:lnTo>
                      <a:pt x="9" y="65"/>
                    </a:lnTo>
                    <a:lnTo>
                      <a:pt x="9" y="66"/>
                    </a:lnTo>
                    <a:lnTo>
                      <a:pt x="9" y="67"/>
                    </a:lnTo>
                    <a:lnTo>
                      <a:pt x="10" y="69"/>
                    </a:lnTo>
                    <a:lnTo>
                      <a:pt x="11" y="70"/>
                    </a:lnTo>
                    <a:lnTo>
                      <a:pt x="13" y="71"/>
                    </a:lnTo>
                    <a:lnTo>
                      <a:pt x="14" y="72"/>
                    </a:lnTo>
                    <a:lnTo>
                      <a:pt x="16" y="72"/>
                    </a:lnTo>
                    <a:lnTo>
                      <a:pt x="19" y="73"/>
                    </a:lnTo>
                    <a:lnTo>
                      <a:pt x="17" y="71"/>
                    </a:lnTo>
                    <a:lnTo>
                      <a:pt x="14" y="71"/>
                    </a:lnTo>
                    <a:lnTo>
                      <a:pt x="13" y="70"/>
                    </a:lnTo>
                    <a:lnTo>
                      <a:pt x="12" y="68"/>
                    </a:lnTo>
                    <a:lnTo>
                      <a:pt x="11" y="67"/>
                    </a:lnTo>
                    <a:lnTo>
                      <a:pt x="10" y="65"/>
                    </a:lnTo>
                    <a:lnTo>
                      <a:pt x="9" y="63"/>
                    </a:lnTo>
                    <a:lnTo>
                      <a:pt x="9" y="60"/>
                    </a:lnTo>
                    <a:lnTo>
                      <a:pt x="9" y="58"/>
                    </a:lnTo>
                    <a:lnTo>
                      <a:pt x="9" y="55"/>
                    </a:lnTo>
                    <a:lnTo>
                      <a:pt x="10" y="50"/>
                    </a:lnTo>
                    <a:lnTo>
                      <a:pt x="11" y="48"/>
                    </a:lnTo>
                    <a:lnTo>
                      <a:pt x="11" y="47"/>
                    </a:lnTo>
                    <a:lnTo>
                      <a:pt x="12" y="45"/>
                    </a:lnTo>
                    <a:lnTo>
                      <a:pt x="13" y="44"/>
                    </a:lnTo>
                    <a:lnTo>
                      <a:pt x="14" y="42"/>
                    </a:lnTo>
                    <a:lnTo>
                      <a:pt x="16" y="41"/>
                    </a:lnTo>
                    <a:lnTo>
                      <a:pt x="17" y="39"/>
                    </a:lnTo>
                    <a:lnTo>
                      <a:pt x="17" y="36"/>
                    </a:lnTo>
                    <a:lnTo>
                      <a:pt x="18" y="35"/>
                    </a:lnTo>
                    <a:lnTo>
                      <a:pt x="19" y="36"/>
                    </a:lnTo>
                    <a:lnTo>
                      <a:pt x="21" y="36"/>
                    </a:lnTo>
                    <a:lnTo>
                      <a:pt x="21" y="37"/>
                    </a:lnTo>
                    <a:lnTo>
                      <a:pt x="21" y="37"/>
                    </a:lnTo>
                    <a:lnTo>
                      <a:pt x="21" y="39"/>
                    </a:lnTo>
                    <a:lnTo>
                      <a:pt x="21" y="40"/>
                    </a:lnTo>
                    <a:lnTo>
                      <a:pt x="20" y="41"/>
                    </a:lnTo>
                    <a:lnTo>
                      <a:pt x="20" y="42"/>
                    </a:lnTo>
                    <a:lnTo>
                      <a:pt x="20" y="43"/>
                    </a:lnTo>
                    <a:lnTo>
                      <a:pt x="20" y="44"/>
                    </a:lnTo>
                    <a:lnTo>
                      <a:pt x="20" y="44"/>
                    </a:lnTo>
                    <a:lnTo>
                      <a:pt x="21" y="45"/>
                    </a:lnTo>
                    <a:lnTo>
                      <a:pt x="21" y="46"/>
                    </a:lnTo>
                    <a:lnTo>
                      <a:pt x="22" y="46"/>
                    </a:lnTo>
                    <a:lnTo>
                      <a:pt x="22" y="45"/>
                    </a:lnTo>
                    <a:lnTo>
                      <a:pt x="23" y="44"/>
                    </a:lnTo>
                    <a:lnTo>
                      <a:pt x="23" y="43"/>
                    </a:lnTo>
                    <a:lnTo>
                      <a:pt x="23" y="42"/>
                    </a:lnTo>
                    <a:lnTo>
                      <a:pt x="23" y="41"/>
                    </a:lnTo>
                    <a:lnTo>
                      <a:pt x="25" y="40"/>
                    </a:lnTo>
                    <a:lnTo>
                      <a:pt x="25" y="39"/>
                    </a:lnTo>
                    <a:lnTo>
                      <a:pt x="25" y="37"/>
                    </a:lnTo>
                    <a:lnTo>
                      <a:pt x="23" y="36"/>
                    </a:lnTo>
                    <a:lnTo>
                      <a:pt x="23" y="35"/>
                    </a:lnTo>
                    <a:lnTo>
                      <a:pt x="22" y="34"/>
                    </a:lnTo>
                    <a:lnTo>
                      <a:pt x="21" y="34"/>
                    </a:lnTo>
                    <a:lnTo>
                      <a:pt x="20" y="34"/>
                    </a:lnTo>
                    <a:lnTo>
                      <a:pt x="19" y="33"/>
                    </a:lnTo>
                    <a:lnTo>
                      <a:pt x="19" y="32"/>
                    </a:lnTo>
                    <a:lnTo>
                      <a:pt x="18" y="30"/>
                    </a:lnTo>
                    <a:lnTo>
                      <a:pt x="18" y="28"/>
                    </a:lnTo>
                    <a:lnTo>
                      <a:pt x="18" y="27"/>
                    </a:lnTo>
                    <a:lnTo>
                      <a:pt x="18" y="26"/>
                    </a:lnTo>
                    <a:lnTo>
                      <a:pt x="18" y="26"/>
                    </a:lnTo>
                    <a:lnTo>
                      <a:pt x="19" y="24"/>
                    </a:lnTo>
                    <a:lnTo>
                      <a:pt x="19" y="20"/>
                    </a:lnTo>
                    <a:lnTo>
                      <a:pt x="19" y="19"/>
                    </a:lnTo>
                    <a:lnTo>
                      <a:pt x="19" y="17"/>
                    </a:lnTo>
                    <a:lnTo>
                      <a:pt x="19" y="16"/>
                    </a:lnTo>
                    <a:lnTo>
                      <a:pt x="19" y="14"/>
                    </a:lnTo>
                    <a:lnTo>
                      <a:pt x="19" y="12"/>
                    </a:lnTo>
                    <a:lnTo>
                      <a:pt x="19" y="11"/>
                    </a:lnTo>
                    <a:lnTo>
                      <a:pt x="19" y="9"/>
                    </a:lnTo>
                    <a:lnTo>
                      <a:pt x="21" y="5"/>
                    </a:lnTo>
                    <a:lnTo>
                      <a:pt x="21" y="7"/>
                    </a:lnTo>
                    <a:lnTo>
                      <a:pt x="21" y="9"/>
                    </a:lnTo>
                    <a:lnTo>
                      <a:pt x="22" y="11"/>
                    </a:lnTo>
                    <a:lnTo>
                      <a:pt x="22" y="13"/>
                    </a:lnTo>
                    <a:lnTo>
                      <a:pt x="22" y="16"/>
                    </a:lnTo>
                    <a:lnTo>
                      <a:pt x="22" y="17"/>
                    </a:lnTo>
                    <a:lnTo>
                      <a:pt x="23" y="19"/>
                    </a:lnTo>
                    <a:lnTo>
                      <a:pt x="25" y="20"/>
                    </a:lnTo>
                    <a:lnTo>
                      <a:pt x="26" y="21"/>
                    </a:lnTo>
                    <a:lnTo>
                      <a:pt x="27" y="22"/>
                    </a:lnTo>
                    <a:lnTo>
                      <a:pt x="27" y="24"/>
                    </a:lnTo>
                    <a:lnTo>
                      <a:pt x="27" y="26"/>
                    </a:lnTo>
                    <a:lnTo>
                      <a:pt x="27" y="27"/>
                    </a:lnTo>
                    <a:lnTo>
                      <a:pt x="27" y="29"/>
                    </a:lnTo>
                    <a:lnTo>
                      <a:pt x="28" y="31"/>
                    </a:lnTo>
                    <a:lnTo>
                      <a:pt x="29" y="32"/>
                    </a:lnTo>
                    <a:lnTo>
                      <a:pt x="30" y="33"/>
                    </a:lnTo>
                    <a:lnTo>
                      <a:pt x="31" y="35"/>
                    </a:lnTo>
                    <a:lnTo>
                      <a:pt x="32" y="35"/>
                    </a:lnTo>
                    <a:lnTo>
                      <a:pt x="34" y="36"/>
                    </a:lnTo>
                    <a:lnTo>
                      <a:pt x="34" y="39"/>
                    </a:lnTo>
                    <a:lnTo>
                      <a:pt x="34" y="41"/>
                    </a:lnTo>
                    <a:lnTo>
                      <a:pt x="34" y="43"/>
                    </a:lnTo>
                    <a:lnTo>
                      <a:pt x="34" y="44"/>
                    </a:lnTo>
                    <a:lnTo>
                      <a:pt x="34" y="46"/>
                    </a:lnTo>
                    <a:lnTo>
                      <a:pt x="34" y="47"/>
                    </a:lnTo>
                    <a:lnTo>
                      <a:pt x="35" y="49"/>
                    </a:lnTo>
                    <a:lnTo>
                      <a:pt x="35" y="50"/>
                    </a:lnTo>
                    <a:lnTo>
                      <a:pt x="36" y="49"/>
                    </a:lnTo>
                    <a:lnTo>
                      <a:pt x="36" y="47"/>
                    </a:lnTo>
                    <a:lnTo>
                      <a:pt x="36" y="46"/>
                    </a:lnTo>
                    <a:lnTo>
                      <a:pt x="37" y="44"/>
                    </a:lnTo>
                    <a:lnTo>
                      <a:pt x="37" y="44"/>
                    </a:lnTo>
                    <a:lnTo>
                      <a:pt x="37" y="43"/>
                    </a:lnTo>
                    <a:lnTo>
                      <a:pt x="37" y="40"/>
                    </a:lnTo>
                    <a:lnTo>
                      <a:pt x="38" y="39"/>
                    </a:lnTo>
                    <a:lnTo>
                      <a:pt x="39" y="37"/>
                    </a:lnTo>
                    <a:lnTo>
                      <a:pt x="41" y="37"/>
                    </a:lnTo>
                    <a:lnTo>
                      <a:pt x="44" y="36"/>
                    </a:lnTo>
                    <a:lnTo>
                      <a:pt x="45" y="36"/>
                    </a:lnTo>
                    <a:lnTo>
                      <a:pt x="47" y="35"/>
                    </a:lnTo>
                    <a:lnTo>
                      <a:pt x="48" y="35"/>
                    </a:lnTo>
                    <a:lnTo>
                      <a:pt x="48" y="35"/>
                    </a:lnTo>
                    <a:lnTo>
                      <a:pt x="48" y="34"/>
                    </a:lnTo>
                    <a:lnTo>
                      <a:pt x="48" y="32"/>
                    </a:lnTo>
                    <a:lnTo>
                      <a:pt x="46" y="33"/>
                    </a:lnTo>
                    <a:lnTo>
                      <a:pt x="45" y="33"/>
                    </a:lnTo>
                    <a:lnTo>
                      <a:pt x="44" y="33"/>
                    </a:lnTo>
                    <a:lnTo>
                      <a:pt x="41" y="32"/>
                    </a:lnTo>
                    <a:lnTo>
                      <a:pt x="39" y="33"/>
                    </a:lnTo>
                    <a:lnTo>
                      <a:pt x="38" y="34"/>
                    </a:lnTo>
                    <a:lnTo>
                      <a:pt x="37" y="34"/>
                    </a:lnTo>
                    <a:lnTo>
                      <a:pt x="35" y="33"/>
                    </a:lnTo>
                    <a:lnTo>
                      <a:pt x="34" y="32"/>
                    </a:lnTo>
                    <a:lnTo>
                      <a:pt x="34" y="31"/>
                    </a:lnTo>
                    <a:lnTo>
                      <a:pt x="32" y="2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3" name="Freeform 4341"/>
              <p:cNvSpPr>
                <a:spLocks/>
              </p:cNvSpPr>
              <p:nvPr/>
            </p:nvSpPr>
            <p:spPr bwMode="auto">
              <a:xfrm>
                <a:off x="19756" y="11697"/>
                <a:ext cx="11" cy="106"/>
              </a:xfrm>
              <a:custGeom>
                <a:avLst/>
                <a:gdLst/>
                <a:ahLst/>
                <a:cxnLst>
                  <a:cxn ang="0">
                    <a:pos x="23" y="1"/>
                  </a:cxn>
                  <a:cxn ang="0">
                    <a:pos x="23" y="2"/>
                  </a:cxn>
                  <a:cxn ang="0">
                    <a:pos x="23" y="6"/>
                  </a:cxn>
                  <a:cxn ang="0">
                    <a:pos x="23" y="8"/>
                  </a:cxn>
                  <a:cxn ang="0">
                    <a:pos x="18" y="10"/>
                  </a:cxn>
                  <a:cxn ang="0">
                    <a:pos x="15" y="16"/>
                  </a:cxn>
                  <a:cxn ang="0">
                    <a:pos x="12" y="23"/>
                  </a:cxn>
                  <a:cxn ang="0">
                    <a:pos x="9" y="29"/>
                  </a:cxn>
                  <a:cxn ang="0">
                    <a:pos x="7" y="36"/>
                  </a:cxn>
                  <a:cxn ang="0">
                    <a:pos x="3" y="35"/>
                  </a:cxn>
                  <a:cxn ang="0">
                    <a:pos x="3" y="43"/>
                  </a:cxn>
                  <a:cxn ang="0">
                    <a:pos x="4" y="48"/>
                  </a:cxn>
                  <a:cxn ang="0">
                    <a:pos x="6" y="48"/>
                  </a:cxn>
                  <a:cxn ang="0">
                    <a:pos x="7" y="45"/>
                  </a:cxn>
                  <a:cxn ang="0">
                    <a:pos x="11" y="47"/>
                  </a:cxn>
                  <a:cxn ang="0">
                    <a:pos x="13" y="52"/>
                  </a:cxn>
                  <a:cxn ang="0">
                    <a:pos x="15" y="57"/>
                  </a:cxn>
                  <a:cxn ang="0">
                    <a:pos x="18" y="67"/>
                  </a:cxn>
                  <a:cxn ang="0">
                    <a:pos x="21" y="74"/>
                  </a:cxn>
                  <a:cxn ang="0">
                    <a:pos x="24" y="80"/>
                  </a:cxn>
                  <a:cxn ang="0">
                    <a:pos x="24" y="86"/>
                  </a:cxn>
                  <a:cxn ang="0">
                    <a:pos x="25" y="92"/>
                  </a:cxn>
                  <a:cxn ang="0">
                    <a:pos x="24" y="99"/>
                  </a:cxn>
                  <a:cxn ang="0">
                    <a:pos x="27" y="106"/>
                  </a:cxn>
                  <a:cxn ang="0">
                    <a:pos x="31" y="110"/>
                  </a:cxn>
                  <a:cxn ang="0">
                    <a:pos x="33" y="113"/>
                  </a:cxn>
                  <a:cxn ang="0">
                    <a:pos x="32" y="116"/>
                  </a:cxn>
                  <a:cxn ang="0">
                    <a:pos x="30" y="119"/>
                  </a:cxn>
                  <a:cxn ang="0">
                    <a:pos x="28" y="121"/>
                  </a:cxn>
                  <a:cxn ang="0">
                    <a:pos x="23" y="134"/>
                  </a:cxn>
                  <a:cxn ang="0">
                    <a:pos x="23" y="138"/>
                  </a:cxn>
                  <a:cxn ang="0">
                    <a:pos x="24" y="140"/>
                  </a:cxn>
                  <a:cxn ang="0">
                    <a:pos x="24" y="144"/>
                  </a:cxn>
                  <a:cxn ang="0">
                    <a:pos x="23" y="149"/>
                  </a:cxn>
                  <a:cxn ang="0">
                    <a:pos x="19" y="153"/>
                  </a:cxn>
                  <a:cxn ang="0">
                    <a:pos x="21" y="162"/>
                  </a:cxn>
                  <a:cxn ang="0">
                    <a:pos x="19" y="169"/>
                  </a:cxn>
                  <a:cxn ang="0">
                    <a:pos x="18" y="173"/>
                  </a:cxn>
                  <a:cxn ang="0">
                    <a:pos x="16" y="181"/>
                  </a:cxn>
                  <a:cxn ang="0">
                    <a:pos x="16" y="183"/>
                  </a:cxn>
                  <a:cxn ang="0">
                    <a:pos x="15" y="186"/>
                  </a:cxn>
                  <a:cxn ang="0">
                    <a:pos x="13" y="193"/>
                  </a:cxn>
                  <a:cxn ang="0">
                    <a:pos x="14" y="194"/>
                  </a:cxn>
                  <a:cxn ang="0">
                    <a:pos x="9" y="212"/>
                  </a:cxn>
                </a:cxnLst>
                <a:rect l="0" t="0" r="r" b="b"/>
                <a:pathLst>
                  <a:path w="33" h="212">
                    <a:moveTo>
                      <a:pt x="23" y="0"/>
                    </a:moveTo>
                    <a:lnTo>
                      <a:pt x="23" y="1"/>
                    </a:lnTo>
                    <a:lnTo>
                      <a:pt x="23" y="1"/>
                    </a:lnTo>
                    <a:lnTo>
                      <a:pt x="23" y="2"/>
                    </a:lnTo>
                    <a:lnTo>
                      <a:pt x="23" y="3"/>
                    </a:lnTo>
                    <a:lnTo>
                      <a:pt x="23" y="6"/>
                    </a:lnTo>
                    <a:lnTo>
                      <a:pt x="23" y="7"/>
                    </a:lnTo>
                    <a:lnTo>
                      <a:pt x="23" y="8"/>
                    </a:lnTo>
                    <a:lnTo>
                      <a:pt x="21" y="8"/>
                    </a:lnTo>
                    <a:lnTo>
                      <a:pt x="18" y="10"/>
                    </a:lnTo>
                    <a:lnTo>
                      <a:pt x="18" y="11"/>
                    </a:lnTo>
                    <a:lnTo>
                      <a:pt x="15" y="16"/>
                    </a:lnTo>
                    <a:lnTo>
                      <a:pt x="14" y="20"/>
                    </a:lnTo>
                    <a:lnTo>
                      <a:pt x="12" y="23"/>
                    </a:lnTo>
                    <a:lnTo>
                      <a:pt x="12" y="27"/>
                    </a:lnTo>
                    <a:lnTo>
                      <a:pt x="9" y="29"/>
                    </a:lnTo>
                    <a:lnTo>
                      <a:pt x="8" y="35"/>
                    </a:lnTo>
                    <a:lnTo>
                      <a:pt x="7" y="36"/>
                    </a:lnTo>
                    <a:lnTo>
                      <a:pt x="5" y="38"/>
                    </a:lnTo>
                    <a:lnTo>
                      <a:pt x="3" y="35"/>
                    </a:lnTo>
                    <a:lnTo>
                      <a:pt x="0" y="38"/>
                    </a:lnTo>
                    <a:lnTo>
                      <a:pt x="3" y="43"/>
                    </a:lnTo>
                    <a:lnTo>
                      <a:pt x="5" y="45"/>
                    </a:lnTo>
                    <a:lnTo>
                      <a:pt x="4" y="48"/>
                    </a:lnTo>
                    <a:lnTo>
                      <a:pt x="5" y="49"/>
                    </a:lnTo>
                    <a:lnTo>
                      <a:pt x="6" y="48"/>
                    </a:lnTo>
                    <a:lnTo>
                      <a:pt x="6" y="47"/>
                    </a:lnTo>
                    <a:lnTo>
                      <a:pt x="7" y="45"/>
                    </a:lnTo>
                    <a:lnTo>
                      <a:pt x="9" y="46"/>
                    </a:lnTo>
                    <a:lnTo>
                      <a:pt x="11" y="47"/>
                    </a:lnTo>
                    <a:lnTo>
                      <a:pt x="12" y="49"/>
                    </a:lnTo>
                    <a:lnTo>
                      <a:pt x="13" y="52"/>
                    </a:lnTo>
                    <a:lnTo>
                      <a:pt x="14" y="55"/>
                    </a:lnTo>
                    <a:lnTo>
                      <a:pt x="15" y="57"/>
                    </a:lnTo>
                    <a:lnTo>
                      <a:pt x="17" y="63"/>
                    </a:lnTo>
                    <a:lnTo>
                      <a:pt x="18" y="67"/>
                    </a:lnTo>
                    <a:lnTo>
                      <a:pt x="18" y="70"/>
                    </a:lnTo>
                    <a:lnTo>
                      <a:pt x="21" y="74"/>
                    </a:lnTo>
                    <a:lnTo>
                      <a:pt x="23" y="77"/>
                    </a:lnTo>
                    <a:lnTo>
                      <a:pt x="24" y="80"/>
                    </a:lnTo>
                    <a:lnTo>
                      <a:pt x="24" y="83"/>
                    </a:lnTo>
                    <a:lnTo>
                      <a:pt x="24" y="86"/>
                    </a:lnTo>
                    <a:lnTo>
                      <a:pt x="24" y="88"/>
                    </a:lnTo>
                    <a:lnTo>
                      <a:pt x="25" y="92"/>
                    </a:lnTo>
                    <a:lnTo>
                      <a:pt x="24" y="95"/>
                    </a:lnTo>
                    <a:lnTo>
                      <a:pt x="24" y="99"/>
                    </a:lnTo>
                    <a:lnTo>
                      <a:pt x="25" y="100"/>
                    </a:lnTo>
                    <a:lnTo>
                      <a:pt x="27" y="106"/>
                    </a:lnTo>
                    <a:lnTo>
                      <a:pt x="30" y="109"/>
                    </a:lnTo>
                    <a:lnTo>
                      <a:pt x="31" y="110"/>
                    </a:lnTo>
                    <a:lnTo>
                      <a:pt x="32" y="111"/>
                    </a:lnTo>
                    <a:lnTo>
                      <a:pt x="33" y="113"/>
                    </a:lnTo>
                    <a:lnTo>
                      <a:pt x="33" y="114"/>
                    </a:lnTo>
                    <a:lnTo>
                      <a:pt x="32" y="116"/>
                    </a:lnTo>
                    <a:lnTo>
                      <a:pt x="31" y="119"/>
                    </a:lnTo>
                    <a:lnTo>
                      <a:pt x="30" y="119"/>
                    </a:lnTo>
                    <a:lnTo>
                      <a:pt x="30" y="122"/>
                    </a:lnTo>
                    <a:lnTo>
                      <a:pt x="28" y="121"/>
                    </a:lnTo>
                    <a:lnTo>
                      <a:pt x="24" y="134"/>
                    </a:lnTo>
                    <a:lnTo>
                      <a:pt x="23" y="134"/>
                    </a:lnTo>
                    <a:lnTo>
                      <a:pt x="23" y="137"/>
                    </a:lnTo>
                    <a:lnTo>
                      <a:pt x="23" y="138"/>
                    </a:lnTo>
                    <a:lnTo>
                      <a:pt x="25" y="139"/>
                    </a:lnTo>
                    <a:lnTo>
                      <a:pt x="24" y="140"/>
                    </a:lnTo>
                    <a:lnTo>
                      <a:pt x="25" y="144"/>
                    </a:lnTo>
                    <a:lnTo>
                      <a:pt x="24" y="144"/>
                    </a:lnTo>
                    <a:lnTo>
                      <a:pt x="24" y="147"/>
                    </a:lnTo>
                    <a:lnTo>
                      <a:pt x="23" y="149"/>
                    </a:lnTo>
                    <a:lnTo>
                      <a:pt x="22" y="151"/>
                    </a:lnTo>
                    <a:lnTo>
                      <a:pt x="19" y="153"/>
                    </a:lnTo>
                    <a:lnTo>
                      <a:pt x="19" y="156"/>
                    </a:lnTo>
                    <a:lnTo>
                      <a:pt x="21" y="162"/>
                    </a:lnTo>
                    <a:lnTo>
                      <a:pt x="19" y="167"/>
                    </a:lnTo>
                    <a:lnTo>
                      <a:pt x="19" y="169"/>
                    </a:lnTo>
                    <a:lnTo>
                      <a:pt x="17" y="171"/>
                    </a:lnTo>
                    <a:lnTo>
                      <a:pt x="18" y="173"/>
                    </a:lnTo>
                    <a:lnTo>
                      <a:pt x="17" y="175"/>
                    </a:lnTo>
                    <a:lnTo>
                      <a:pt x="16" y="181"/>
                    </a:lnTo>
                    <a:lnTo>
                      <a:pt x="16" y="182"/>
                    </a:lnTo>
                    <a:lnTo>
                      <a:pt x="16" y="183"/>
                    </a:lnTo>
                    <a:lnTo>
                      <a:pt x="16" y="184"/>
                    </a:lnTo>
                    <a:lnTo>
                      <a:pt x="15" y="186"/>
                    </a:lnTo>
                    <a:lnTo>
                      <a:pt x="15" y="190"/>
                    </a:lnTo>
                    <a:lnTo>
                      <a:pt x="13" y="193"/>
                    </a:lnTo>
                    <a:lnTo>
                      <a:pt x="14" y="193"/>
                    </a:lnTo>
                    <a:lnTo>
                      <a:pt x="14" y="194"/>
                    </a:lnTo>
                    <a:lnTo>
                      <a:pt x="12" y="205"/>
                    </a:lnTo>
                    <a:lnTo>
                      <a:pt x="9" y="2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4" name="Freeform 4342"/>
              <p:cNvSpPr>
                <a:spLocks/>
              </p:cNvSpPr>
              <p:nvPr/>
            </p:nvSpPr>
            <p:spPr bwMode="auto">
              <a:xfrm>
                <a:off x="19808" y="11831"/>
                <a:ext cx="13" cy="52"/>
              </a:xfrm>
              <a:custGeom>
                <a:avLst/>
                <a:gdLst/>
                <a:ahLst/>
                <a:cxnLst>
                  <a:cxn ang="0">
                    <a:pos x="5" y="105"/>
                  </a:cxn>
                  <a:cxn ang="0">
                    <a:pos x="4" y="104"/>
                  </a:cxn>
                  <a:cxn ang="0">
                    <a:pos x="2" y="101"/>
                  </a:cxn>
                  <a:cxn ang="0">
                    <a:pos x="1" y="100"/>
                  </a:cxn>
                  <a:cxn ang="0">
                    <a:pos x="2" y="97"/>
                  </a:cxn>
                  <a:cxn ang="0">
                    <a:pos x="2" y="92"/>
                  </a:cxn>
                  <a:cxn ang="0">
                    <a:pos x="1" y="87"/>
                  </a:cxn>
                  <a:cxn ang="0">
                    <a:pos x="0" y="79"/>
                  </a:cxn>
                  <a:cxn ang="0">
                    <a:pos x="1" y="77"/>
                  </a:cxn>
                  <a:cxn ang="0">
                    <a:pos x="5" y="73"/>
                  </a:cxn>
                  <a:cxn ang="0">
                    <a:pos x="7" y="72"/>
                  </a:cxn>
                  <a:cxn ang="0">
                    <a:pos x="11" y="72"/>
                  </a:cxn>
                  <a:cxn ang="0">
                    <a:pos x="17" y="72"/>
                  </a:cxn>
                  <a:cxn ang="0">
                    <a:pos x="23" y="76"/>
                  </a:cxn>
                  <a:cxn ang="0">
                    <a:pos x="27" y="76"/>
                  </a:cxn>
                  <a:cxn ang="0">
                    <a:pos x="28" y="74"/>
                  </a:cxn>
                  <a:cxn ang="0">
                    <a:pos x="32" y="70"/>
                  </a:cxn>
                  <a:cxn ang="0">
                    <a:pos x="36" y="60"/>
                  </a:cxn>
                  <a:cxn ang="0">
                    <a:pos x="36" y="57"/>
                  </a:cxn>
                  <a:cxn ang="0">
                    <a:pos x="37" y="52"/>
                  </a:cxn>
                  <a:cxn ang="0">
                    <a:pos x="37" y="32"/>
                  </a:cxn>
                  <a:cxn ang="0">
                    <a:pos x="38" y="21"/>
                  </a:cxn>
                  <a:cxn ang="0">
                    <a:pos x="39" y="19"/>
                  </a:cxn>
                  <a:cxn ang="0">
                    <a:pos x="39" y="19"/>
                  </a:cxn>
                  <a:cxn ang="0">
                    <a:pos x="38" y="10"/>
                  </a:cxn>
                  <a:cxn ang="0">
                    <a:pos x="37" y="7"/>
                  </a:cxn>
                  <a:cxn ang="0">
                    <a:pos x="35" y="2"/>
                  </a:cxn>
                  <a:cxn ang="0">
                    <a:pos x="33" y="0"/>
                  </a:cxn>
                </a:cxnLst>
                <a:rect l="0" t="0" r="r" b="b"/>
                <a:pathLst>
                  <a:path w="39" h="105">
                    <a:moveTo>
                      <a:pt x="5" y="105"/>
                    </a:moveTo>
                    <a:lnTo>
                      <a:pt x="4" y="104"/>
                    </a:lnTo>
                    <a:lnTo>
                      <a:pt x="2" y="101"/>
                    </a:lnTo>
                    <a:lnTo>
                      <a:pt x="1" y="100"/>
                    </a:lnTo>
                    <a:lnTo>
                      <a:pt x="2" y="97"/>
                    </a:lnTo>
                    <a:lnTo>
                      <a:pt x="2" y="92"/>
                    </a:lnTo>
                    <a:lnTo>
                      <a:pt x="1" y="87"/>
                    </a:lnTo>
                    <a:lnTo>
                      <a:pt x="0" y="79"/>
                    </a:lnTo>
                    <a:lnTo>
                      <a:pt x="1" y="77"/>
                    </a:lnTo>
                    <a:lnTo>
                      <a:pt x="5" y="73"/>
                    </a:lnTo>
                    <a:lnTo>
                      <a:pt x="7" y="72"/>
                    </a:lnTo>
                    <a:lnTo>
                      <a:pt x="11" y="72"/>
                    </a:lnTo>
                    <a:lnTo>
                      <a:pt x="17" y="72"/>
                    </a:lnTo>
                    <a:lnTo>
                      <a:pt x="23" y="76"/>
                    </a:lnTo>
                    <a:lnTo>
                      <a:pt x="27" y="76"/>
                    </a:lnTo>
                    <a:lnTo>
                      <a:pt x="28" y="74"/>
                    </a:lnTo>
                    <a:lnTo>
                      <a:pt x="32" y="70"/>
                    </a:lnTo>
                    <a:lnTo>
                      <a:pt x="36" y="60"/>
                    </a:lnTo>
                    <a:lnTo>
                      <a:pt x="36" y="57"/>
                    </a:lnTo>
                    <a:lnTo>
                      <a:pt x="37" y="52"/>
                    </a:lnTo>
                    <a:lnTo>
                      <a:pt x="37" y="32"/>
                    </a:lnTo>
                    <a:lnTo>
                      <a:pt x="38" y="21"/>
                    </a:lnTo>
                    <a:lnTo>
                      <a:pt x="39" y="19"/>
                    </a:lnTo>
                    <a:lnTo>
                      <a:pt x="39" y="19"/>
                    </a:lnTo>
                    <a:lnTo>
                      <a:pt x="38" y="10"/>
                    </a:lnTo>
                    <a:lnTo>
                      <a:pt x="37" y="7"/>
                    </a:lnTo>
                    <a:lnTo>
                      <a:pt x="35" y="2"/>
                    </a:lnTo>
                    <a:lnTo>
                      <a:pt x="3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5" name="Freeform 4343"/>
              <p:cNvSpPr>
                <a:spLocks/>
              </p:cNvSpPr>
              <p:nvPr/>
            </p:nvSpPr>
            <p:spPr bwMode="auto">
              <a:xfrm>
                <a:off x="19744" y="11803"/>
                <a:ext cx="48" cy="96"/>
              </a:xfrm>
              <a:custGeom>
                <a:avLst/>
                <a:gdLst/>
                <a:ahLst/>
                <a:cxnLst>
                  <a:cxn ang="0">
                    <a:pos x="42" y="1"/>
                  </a:cxn>
                  <a:cxn ang="0">
                    <a:pos x="47" y="10"/>
                  </a:cxn>
                  <a:cxn ang="0">
                    <a:pos x="43" y="33"/>
                  </a:cxn>
                  <a:cxn ang="0">
                    <a:pos x="42" y="39"/>
                  </a:cxn>
                  <a:cxn ang="0">
                    <a:pos x="40" y="56"/>
                  </a:cxn>
                  <a:cxn ang="0">
                    <a:pos x="38" y="64"/>
                  </a:cxn>
                  <a:cxn ang="0">
                    <a:pos x="34" y="70"/>
                  </a:cxn>
                  <a:cxn ang="0">
                    <a:pos x="31" y="81"/>
                  </a:cxn>
                  <a:cxn ang="0">
                    <a:pos x="28" y="96"/>
                  </a:cxn>
                  <a:cxn ang="0">
                    <a:pos x="25" y="103"/>
                  </a:cxn>
                  <a:cxn ang="0">
                    <a:pos x="19" y="131"/>
                  </a:cxn>
                  <a:cxn ang="0">
                    <a:pos x="8" y="165"/>
                  </a:cxn>
                  <a:cxn ang="0">
                    <a:pos x="4" y="180"/>
                  </a:cxn>
                  <a:cxn ang="0">
                    <a:pos x="1" y="191"/>
                  </a:cxn>
                  <a:cxn ang="0">
                    <a:pos x="5" y="192"/>
                  </a:cxn>
                  <a:cxn ang="0">
                    <a:pos x="14" y="191"/>
                  </a:cxn>
                  <a:cxn ang="0">
                    <a:pos x="21" y="192"/>
                  </a:cxn>
                  <a:cxn ang="0">
                    <a:pos x="19" y="183"/>
                  </a:cxn>
                  <a:cxn ang="0">
                    <a:pos x="14" y="171"/>
                  </a:cxn>
                  <a:cxn ang="0">
                    <a:pos x="19" y="157"/>
                  </a:cxn>
                  <a:cxn ang="0">
                    <a:pos x="27" y="149"/>
                  </a:cxn>
                  <a:cxn ang="0">
                    <a:pos x="40" y="143"/>
                  </a:cxn>
                  <a:cxn ang="0">
                    <a:pos x="47" y="143"/>
                  </a:cxn>
                  <a:cxn ang="0">
                    <a:pos x="58" y="145"/>
                  </a:cxn>
                  <a:cxn ang="0">
                    <a:pos x="67" y="145"/>
                  </a:cxn>
                  <a:cxn ang="0">
                    <a:pos x="77" y="134"/>
                  </a:cxn>
                  <a:cxn ang="0">
                    <a:pos x="98" y="103"/>
                  </a:cxn>
                  <a:cxn ang="0">
                    <a:pos x="110" y="97"/>
                  </a:cxn>
                  <a:cxn ang="0">
                    <a:pos x="121" y="99"/>
                  </a:cxn>
                  <a:cxn ang="0">
                    <a:pos x="123" y="101"/>
                  </a:cxn>
                  <a:cxn ang="0">
                    <a:pos x="130" y="107"/>
                  </a:cxn>
                  <a:cxn ang="0">
                    <a:pos x="131" y="117"/>
                  </a:cxn>
                  <a:cxn ang="0">
                    <a:pos x="130" y="113"/>
                  </a:cxn>
                  <a:cxn ang="0">
                    <a:pos x="125" y="105"/>
                  </a:cxn>
                  <a:cxn ang="0">
                    <a:pos x="117" y="100"/>
                  </a:cxn>
                  <a:cxn ang="0">
                    <a:pos x="108" y="99"/>
                  </a:cxn>
                  <a:cxn ang="0">
                    <a:pos x="101" y="104"/>
                  </a:cxn>
                  <a:cxn ang="0">
                    <a:pos x="107" y="108"/>
                  </a:cxn>
                  <a:cxn ang="0">
                    <a:pos x="116" y="121"/>
                  </a:cxn>
                  <a:cxn ang="0">
                    <a:pos x="127" y="132"/>
                  </a:cxn>
                  <a:cxn ang="0">
                    <a:pos x="127" y="152"/>
                  </a:cxn>
                  <a:cxn ang="0">
                    <a:pos x="130" y="161"/>
                  </a:cxn>
                  <a:cxn ang="0">
                    <a:pos x="139" y="165"/>
                  </a:cxn>
                </a:cxnLst>
                <a:rect l="0" t="0" r="r" b="b"/>
                <a:pathLst>
                  <a:path w="142" h="192">
                    <a:moveTo>
                      <a:pt x="43" y="0"/>
                    </a:moveTo>
                    <a:lnTo>
                      <a:pt x="42" y="1"/>
                    </a:lnTo>
                    <a:lnTo>
                      <a:pt x="42" y="1"/>
                    </a:lnTo>
                    <a:lnTo>
                      <a:pt x="43" y="2"/>
                    </a:lnTo>
                    <a:lnTo>
                      <a:pt x="43" y="6"/>
                    </a:lnTo>
                    <a:lnTo>
                      <a:pt x="47" y="10"/>
                    </a:lnTo>
                    <a:lnTo>
                      <a:pt x="47" y="11"/>
                    </a:lnTo>
                    <a:lnTo>
                      <a:pt x="47" y="19"/>
                    </a:lnTo>
                    <a:lnTo>
                      <a:pt x="43" y="33"/>
                    </a:lnTo>
                    <a:lnTo>
                      <a:pt x="42" y="34"/>
                    </a:lnTo>
                    <a:lnTo>
                      <a:pt x="43" y="37"/>
                    </a:lnTo>
                    <a:lnTo>
                      <a:pt x="42" y="39"/>
                    </a:lnTo>
                    <a:lnTo>
                      <a:pt x="41" y="46"/>
                    </a:lnTo>
                    <a:lnTo>
                      <a:pt x="39" y="54"/>
                    </a:lnTo>
                    <a:lnTo>
                      <a:pt x="40" y="56"/>
                    </a:lnTo>
                    <a:lnTo>
                      <a:pt x="39" y="57"/>
                    </a:lnTo>
                    <a:lnTo>
                      <a:pt x="38" y="63"/>
                    </a:lnTo>
                    <a:lnTo>
                      <a:pt x="38" y="64"/>
                    </a:lnTo>
                    <a:lnTo>
                      <a:pt x="37" y="66"/>
                    </a:lnTo>
                    <a:lnTo>
                      <a:pt x="37" y="67"/>
                    </a:lnTo>
                    <a:lnTo>
                      <a:pt x="34" y="70"/>
                    </a:lnTo>
                    <a:lnTo>
                      <a:pt x="34" y="72"/>
                    </a:lnTo>
                    <a:lnTo>
                      <a:pt x="34" y="75"/>
                    </a:lnTo>
                    <a:lnTo>
                      <a:pt x="31" y="81"/>
                    </a:lnTo>
                    <a:lnTo>
                      <a:pt x="31" y="86"/>
                    </a:lnTo>
                    <a:lnTo>
                      <a:pt x="29" y="93"/>
                    </a:lnTo>
                    <a:lnTo>
                      <a:pt x="28" y="96"/>
                    </a:lnTo>
                    <a:lnTo>
                      <a:pt x="27" y="99"/>
                    </a:lnTo>
                    <a:lnTo>
                      <a:pt x="25" y="101"/>
                    </a:lnTo>
                    <a:lnTo>
                      <a:pt x="25" y="103"/>
                    </a:lnTo>
                    <a:lnTo>
                      <a:pt x="25" y="107"/>
                    </a:lnTo>
                    <a:lnTo>
                      <a:pt x="22" y="114"/>
                    </a:lnTo>
                    <a:lnTo>
                      <a:pt x="19" y="131"/>
                    </a:lnTo>
                    <a:lnTo>
                      <a:pt x="12" y="147"/>
                    </a:lnTo>
                    <a:lnTo>
                      <a:pt x="12" y="150"/>
                    </a:lnTo>
                    <a:lnTo>
                      <a:pt x="8" y="165"/>
                    </a:lnTo>
                    <a:lnTo>
                      <a:pt x="8" y="167"/>
                    </a:lnTo>
                    <a:lnTo>
                      <a:pt x="6" y="174"/>
                    </a:lnTo>
                    <a:lnTo>
                      <a:pt x="4" y="180"/>
                    </a:lnTo>
                    <a:lnTo>
                      <a:pt x="2" y="187"/>
                    </a:lnTo>
                    <a:lnTo>
                      <a:pt x="0" y="190"/>
                    </a:lnTo>
                    <a:lnTo>
                      <a:pt x="1" y="191"/>
                    </a:lnTo>
                    <a:lnTo>
                      <a:pt x="1" y="192"/>
                    </a:lnTo>
                    <a:lnTo>
                      <a:pt x="3" y="192"/>
                    </a:lnTo>
                    <a:lnTo>
                      <a:pt x="5" y="192"/>
                    </a:lnTo>
                    <a:lnTo>
                      <a:pt x="11" y="192"/>
                    </a:lnTo>
                    <a:lnTo>
                      <a:pt x="13" y="191"/>
                    </a:lnTo>
                    <a:lnTo>
                      <a:pt x="14" y="191"/>
                    </a:lnTo>
                    <a:lnTo>
                      <a:pt x="17" y="190"/>
                    </a:lnTo>
                    <a:lnTo>
                      <a:pt x="21" y="192"/>
                    </a:lnTo>
                    <a:lnTo>
                      <a:pt x="21" y="192"/>
                    </a:lnTo>
                    <a:lnTo>
                      <a:pt x="22" y="190"/>
                    </a:lnTo>
                    <a:lnTo>
                      <a:pt x="22" y="188"/>
                    </a:lnTo>
                    <a:lnTo>
                      <a:pt x="19" y="183"/>
                    </a:lnTo>
                    <a:lnTo>
                      <a:pt x="17" y="174"/>
                    </a:lnTo>
                    <a:lnTo>
                      <a:pt x="14" y="173"/>
                    </a:lnTo>
                    <a:lnTo>
                      <a:pt x="14" y="171"/>
                    </a:lnTo>
                    <a:lnTo>
                      <a:pt x="15" y="170"/>
                    </a:lnTo>
                    <a:lnTo>
                      <a:pt x="18" y="164"/>
                    </a:lnTo>
                    <a:lnTo>
                      <a:pt x="19" y="157"/>
                    </a:lnTo>
                    <a:lnTo>
                      <a:pt x="21" y="155"/>
                    </a:lnTo>
                    <a:lnTo>
                      <a:pt x="21" y="154"/>
                    </a:lnTo>
                    <a:lnTo>
                      <a:pt x="27" y="149"/>
                    </a:lnTo>
                    <a:lnTo>
                      <a:pt x="30" y="147"/>
                    </a:lnTo>
                    <a:lnTo>
                      <a:pt x="32" y="145"/>
                    </a:lnTo>
                    <a:lnTo>
                      <a:pt x="40" y="143"/>
                    </a:lnTo>
                    <a:lnTo>
                      <a:pt x="43" y="143"/>
                    </a:lnTo>
                    <a:lnTo>
                      <a:pt x="46" y="142"/>
                    </a:lnTo>
                    <a:lnTo>
                      <a:pt x="47" y="143"/>
                    </a:lnTo>
                    <a:lnTo>
                      <a:pt x="50" y="144"/>
                    </a:lnTo>
                    <a:lnTo>
                      <a:pt x="57" y="145"/>
                    </a:lnTo>
                    <a:lnTo>
                      <a:pt x="58" y="145"/>
                    </a:lnTo>
                    <a:lnTo>
                      <a:pt x="58" y="145"/>
                    </a:lnTo>
                    <a:lnTo>
                      <a:pt x="62" y="145"/>
                    </a:lnTo>
                    <a:lnTo>
                      <a:pt x="67" y="145"/>
                    </a:lnTo>
                    <a:lnTo>
                      <a:pt x="69" y="143"/>
                    </a:lnTo>
                    <a:lnTo>
                      <a:pt x="75" y="138"/>
                    </a:lnTo>
                    <a:lnTo>
                      <a:pt x="77" y="134"/>
                    </a:lnTo>
                    <a:lnTo>
                      <a:pt x="84" y="119"/>
                    </a:lnTo>
                    <a:lnTo>
                      <a:pt x="92" y="112"/>
                    </a:lnTo>
                    <a:lnTo>
                      <a:pt x="98" y="103"/>
                    </a:lnTo>
                    <a:lnTo>
                      <a:pt x="102" y="99"/>
                    </a:lnTo>
                    <a:lnTo>
                      <a:pt x="105" y="98"/>
                    </a:lnTo>
                    <a:lnTo>
                      <a:pt x="110" y="97"/>
                    </a:lnTo>
                    <a:lnTo>
                      <a:pt x="115" y="97"/>
                    </a:lnTo>
                    <a:lnTo>
                      <a:pt x="118" y="98"/>
                    </a:lnTo>
                    <a:lnTo>
                      <a:pt x="121" y="99"/>
                    </a:lnTo>
                    <a:lnTo>
                      <a:pt x="123" y="100"/>
                    </a:lnTo>
                    <a:lnTo>
                      <a:pt x="124" y="99"/>
                    </a:lnTo>
                    <a:lnTo>
                      <a:pt x="123" y="101"/>
                    </a:lnTo>
                    <a:lnTo>
                      <a:pt x="121" y="100"/>
                    </a:lnTo>
                    <a:lnTo>
                      <a:pt x="123" y="102"/>
                    </a:lnTo>
                    <a:lnTo>
                      <a:pt x="130" y="107"/>
                    </a:lnTo>
                    <a:lnTo>
                      <a:pt x="132" y="111"/>
                    </a:lnTo>
                    <a:lnTo>
                      <a:pt x="132" y="114"/>
                    </a:lnTo>
                    <a:lnTo>
                      <a:pt x="131" y="117"/>
                    </a:lnTo>
                    <a:lnTo>
                      <a:pt x="129" y="119"/>
                    </a:lnTo>
                    <a:lnTo>
                      <a:pt x="130" y="116"/>
                    </a:lnTo>
                    <a:lnTo>
                      <a:pt x="130" y="113"/>
                    </a:lnTo>
                    <a:lnTo>
                      <a:pt x="130" y="110"/>
                    </a:lnTo>
                    <a:lnTo>
                      <a:pt x="127" y="108"/>
                    </a:lnTo>
                    <a:lnTo>
                      <a:pt x="125" y="105"/>
                    </a:lnTo>
                    <a:lnTo>
                      <a:pt x="122" y="104"/>
                    </a:lnTo>
                    <a:lnTo>
                      <a:pt x="120" y="102"/>
                    </a:lnTo>
                    <a:lnTo>
                      <a:pt x="117" y="100"/>
                    </a:lnTo>
                    <a:lnTo>
                      <a:pt x="114" y="100"/>
                    </a:lnTo>
                    <a:lnTo>
                      <a:pt x="111" y="99"/>
                    </a:lnTo>
                    <a:lnTo>
                      <a:pt x="108" y="99"/>
                    </a:lnTo>
                    <a:lnTo>
                      <a:pt x="105" y="100"/>
                    </a:lnTo>
                    <a:lnTo>
                      <a:pt x="102" y="102"/>
                    </a:lnTo>
                    <a:lnTo>
                      <a:pt x="101" y="104"/>
                    </a:lnTo>
                    <a:lnTo>
                      <a:pt x="104" y="104"/>
                    </a:lnTo>
                    <a:lnTo>
                      <a:pt x="106" y="105"/>
                    </a:lnTo>
                    <a:lnTo>
                      <a:pt x="107" y="108"/>
                    </a:lnTo>
                    <a:lnTo>
                      <a:pt x="112" y="113"/>
                    </a:lnTo>
                    <a:lnTo>
                      <a:pt x="113" y="117"/>
                    </a:lnTo>
                    <a:lnTo>
                      <a:pt x="116" y="121"/>
                    </a:lnTo>
                    <a:lnTo>
                      <a:pt x="122" y="123"/>
                    </a:lnTo>
                    <a:lnTo>
                      <a:pt x="127" y="127"/>
                    </a:lnTo>
                    <a:lnTo>
                      <a:pt x="127" y="132"/>
                    </a:lnTo>
                    <a:lnTo>
                      <a:pt x="127" y="150"/>
                    </a:lnTo>
                    <a:lnTo>
                      <a:pt x="127" y="151"/>
                    </a:lnTo>
                    <a:lnTo>
                      <a:pt x="127" y="152"/>
                    </a:lnTo>
                    <a:lnTo>
                      <a:pt x="127" y="156"/>
                    </a:lnTo>
                    <a:lnTo>
                      <a:pt x="129" y="160"/>
                    </a:lnTo>
                    <a:lnTo>
                      <a:pt x="130" y="161"/>
                    </a:lnTo>
                    <a:lnTo>
                      <a:pt x="132" y="163"/>
                    </a:lnTo>
                    <a:lnTo>
                      <a:pt x="136" y="165"/>
                    </a:lnTo>
                    <a:lnTo>
                      <a:pt x="139" y="165"/>
                    </a:lnTo>
                    <a:lnTo>
                      <a:pt x="140" y="165"/>
                    </a:lnTo>
                    <a:lnTo>
                      <a:pt x="142" y="16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6" name="Freeform 4344"/>
              <p:cNvSpPr>
                <a:spLocks/>
              </p:cNvSpPr>
              <p:nvPr/>
            </p:nvSpPr>
            <p:spPr bwMode="auto">
              <a:xfrm>
                <a:off x="19792" y="11883"/>
                <a:ext cx="22" cy="26"/>
              </a:xfrm>
              <a:custGeom>
                <a:avLst/>
                <a:gdLst/>
                <a:ahLst/>
                <a:cxnLst>
                  <a:cxn ang="0">
                    <a:pos x="0" y="6"/>
                  </a:cxn>
                  <a:cxn ang="0">
                    <a:pos x="0" y="7"/>
                  </a:cxn>
                  <a:cxn ang="0">
                    <a:pos x="3" y="8"/>
                  </a:cxn>
                  <a:cxn ang="0">
                    <a:pos x="9" y="10"/>
                  </a:cxn>
                  <a:cxn ang="0">
                    <a:pos x="10" y="10"/>
                  </a:cxn>
                  <a:cxn ang="0">
                    <a:pos x="13" y="11"/>
                  </a:cxn>
                  <a:cxn ang="0">
                    <a:pos x="13" y="11"/>
                  </a:cxn>
                  <a:cxn ang="0">
                    <a:pos x="18" y="13"/>
                  </a:cxn>
                  <a:cxn ang="0">
                    <a:pos x="19" y="15"/>
                  </a:cxn>
                  <a:cxn ang="0">
                    <a:pos x="20" y="18"/>
                  </a:cxn>
                  <a:cxn ang="0">
                    <a:pos x="20" y="22"/>
                  </a:cxn>
                  <a:cxn ang="0">
                    <a:pos x="20" y="23"/>
                  </a:cxn>
                  <a:cxn ang="0">
                    <a:pos x="20" y="24"/>
                  </a:cxn>
                  <a:cxn ang="0">
                    <a:pos x="21" y="45"/>
                  </a:cxn>
                  <a:cxn ang="0">
                    <a:pos x="24" y="50"/>
                  </a:cxn>
                  <a:cxn ang="0">
                    <a:pos x="27" y="51"/>
                  </a:cxn>
                  <a:cxn ang="0">
                    <a:pos x="31" y="52"/>
                  </a:cxn>
                  <a:cxn ang="0">
                    <a:pos x="38" y="51"/>
                  </a:cxn>
                  <a:cxn ang="0">
                    <a:pos x="44" y="50"/>
                  </a:cxn>
                  <a:cxn ang="0">
                    <a:pos x="46" y="50"/>
                  </a:cxn>
                  <a:cxn ang="0">
                    <a:pos x="49" y="49"/>
                  </a:cxn>
                  <a:cxn ang="0">
                    <a:pos x="54" y="44"/>
                  </a:cxn>
                  <a:cxn ang="0">
                    <a:pos x="54" y="42"/>
                  </a:cxn>
                  <a:cxn ang="0">
                    <a:pos x="56" y="32"/>
                  </a:cxn>
                  <a:cxn ang="0">
                    <a:pos x="58" y="28"/>
                  </a:cxn>
                  <a:cxn ang="0">
                    <a:pos x="65" y="22"/>
                  </a:cxn>
                  <a:cxn ang="0">
                    <a:pos x="66" y="21"/>
                  </a:cxn>
                  <a:cxn ang="0">
                    <a:pos x="67" y="16"/>
                  </a:cxn>
                  <a:cxn ang="0">
                    <a:pos x="67" y="14"/>
                  </a:cxn>
                  <a:cxn ang="0">
                    <a:pos x="66" y="12"/>
                  </a:cxn>
                  <a:cxn ang="0">
                    <a:pos x="64" y="9"/>
                  </a:cxn>
                  <a:cxn ang="0">
                    <a:pos x="53" y="0"/>
                  </a:cxn>
                  <a:cxn ang="0">
                    <a:pos x="53" y="0"/>
                  </a:cxn>
                </a:cxnLst>
                <a:rect l="0" t="0" r="r" b="b"/>
                <a:pathLst>
                  <a:path w="67" h="52">
                    <a:moveTo>
                      <a:pt x="0" y="6"/>
                    </a:moveTo>
                    <a:lnTo>
                      <a:pt x="0" y="7"/>
                    </a:lnTo>
                    <a:lnTo>
                      <a:pt x="3" y="8"/>
                    </a:lnTo>
                    <a:lnTo>
                      <a:pt x="9" y="10"/>
                    </a:lnTo>
                    <a:lnTo>
                      <a:pt x="10" y="10"/>
                    </a:lnTo>
                    <a:lnTo>
                      <a:pt x="13" y="11"/>
                    </a:lnTo>
                    <a:lnTo>
                      <a:pt x="13" y="11"/>
                    </a:lnTo>
                    <a:lnTo>
                      <a:pt x="18" y="13"/>
                    </a:lnTo>
                    <a:lnTo>
                      <a:pt x="19" y="15"/>
                    </a:lnTo>
                    <a:lnTo>
                      <a:pt x="20" y="18"/>
                    </a:lnTo>
                    <a:lnTo>
                      <a:pt x="20" y="22"/>
                    </a:lnTo>
                    <a:lnTo>
                      <a:pt x="20" y="23"/>
                    </a:lnTo>
                    <a:lnTo>
                      <a:pt x="20" y="24"/>
                    </a:lnTo>
                    <a:lnTo>
                      <a:pt x="21" y="45"/>
                    </a:lnTo>
                    <a:lnTo>
                      <a:pt x="24" y="50"/>
                    </a:lnTo>
                    <a:lnTo>
                      <a:pt x="27" y="51"/>
                    </a:lnTo>
                    <a:lnTo>
                      <a:pt x="31" y="52"/>
                    </a:lnTo>
                    <a:lnTo>
                      <a:pt x="38" y="51"/>
                    </a:lnTo>
                    <a:lnTo>
                      <a:pt x="44" y="50"/>
                    </a:lnTo>
                    <a:lnTo>
                      <a:pt x="46" y="50"/>
                    </a:lnTo>
                    <a:lnTo>
                      <a:pt x="49" y="49"/>
                    </a:lnTo>
                    <a:lnTo>
                      <a:pt x="54" y="44"/>
                    </a:lnTo>
                    <a:lnTo>
                      <a:pt x="54" y="42"/>
                    </a:lnTo>
                    <a:lnTo>
                      <a:pt x="56" y="32"/>
                    </a:lnTo>
                    <a:lnTo>
                      <a:pt x="58" y="28"/>
                    </a:lnTo>
                    <a:lnTo>
                      <a:pt x="65" y="22"/>
                    </a:lnTo>
                    <a:lnTo>
                      <a:pt x="66" y="21"/>
                    </a:lnTo>
                    <a:lnTo>
                      <a:pt x="67" y="16"/>
                    </a:lnTo>
                    <a:lnTo>
                      <a:pt x="67" y="14"/>
                    </a:lnTo>
                    <a:lnTo>
                      <a:pt x="66" y="12"/>
                    </a:lnTo>
                    <a:lnTo>
                      <a:pt x="64" y="9"/>
                    </a:lnTo>
                    <a:lnTo>
                      <a:pt x="53" y="0"/>
                    </a:lnTo>
                    <a:lnTo>
                      <a:pt x="5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7" name="Freeform 4345"/>
              <p:cNvSpPr>
                <a:spLocks/>
              </p:cNvSpPr>
              <p:nvPr/>
            </p:nvSpPr>
            <p:spPr bwMode="auto">
              <a:xfrm>
                <a:off x="19818" y="11821"/>
                <a:ext cx="50" cy="106"/>
              </a:xfrm>
              <a:custGeom>
                <a:avLst/>
                <a:gdLst/>
                <a:ahLst/>
                <a:cxnLst>
                  <a:cxn ang="0">
                    <a:pos x="3" y="20"/>
                  </a:cxn>
                  <a:cxn ang="0">
                    <a:pos x="0" y="13"/>
                  </a:cxn>
                  <a:cxn ang="0">
                    <a:pos x="3" y="10"/>
                  </a:cxn>
                  <a:cxn ang="0">
                    <a:pos x="7" y="5"/>
                  </a:cxn>
                  <a:cxn ang="0">
                    <a:pos x="16" y="0"/>
                  </a:cxn>
                  <a:cxn ang="0">
                    <a:pos x="26" y="10"/>
                  </a:cxn>
                  <a:cxn ang="0">
                    <a:pos x="33" y="18"/>
                  </a:cxn>
                  <a:cxn ang="0">
                    <a:pos x="56" y="34"/>
                  </a:cxn>
                  <a:cxn ang="0">
                    <a:pos x="67" y="40"/>
                  </a:cxn>
                  <a:cxn ang="0">
                    <a:pos x="76" y="46"/>
                  </a:cxn>
                  <a:cxn ang="0">
                    <a:pos x="88" y="50"/>
                  </a:cxn>
                  <a:cxn ang="0">
                    <a:pos x="97" y="46"/>
                  </a:cxn>
                  <a:cxn ang="0">
                    <a:pos x="112" y="46"/>
                  </a:cxn>
                  <a:cxn ang="0">
                    <a:pos x="119" y="49"/>
                  </a:cxn>
                  <a:cxn ang="0">
                    <a:pos x="123" y="56"/>
                  </a:cxn>
                  <a:cxn ang="0">
                    <a:pos x="128" y="58"/>
                  </a:cxn>
                  <a:cxn ang="0">
                    <a:pos x="136" y="58"/>
                  </a:cxn>
                  <a:cxn ang="0">
                    <a:pos x="137" y="62"/>
                  </a:cxn>
                  <a:cxn ang="0">
                    <a:pos x="139" y="67"/>
                  </a:cxn>
                  <a:cxn ang="0">
                    <a:pos x="143" y="69"/>
                  </a:cxn>
                  <a:cxn ang="0">
                    <a:pos x="144" y="73"/>
                  </a:cxn>
                  <a:cxn ang="0">
                    <a:pos x="143" y="78"/>
                  </a:cxn>
                  <a:cxn ang="0">
                    <a:pos x="146" y="84"/>
                  </a:cxn>
                  <a:cxn ang="0">
                    <a:pos x="149" y="90"/>
                  </a:cxn>
                  <a:cxn ang="0">
                    <a:pos x="152" y="116"/>
                  </a:cxn>
                  <a:cxn ang="0">
                    <a:pos x="148" y="122"/>
                  </a:cxn>
                  <a:cxn ang="0">
                    <a:pos x="144" y="130"/>
                  </a:cxn>
                  <a:cxn ang="0">
                    <a:pos x="137" y="135"/>
                  </a:cxn>
                  <a:cxn ang="0">
                    <a:pos x="134" y="137"/>
                  </a:cxn>
                  <a:cxn ang="0">
                    <a:pos x="126" y="146"/>
                  </a:cxn>
                  <a:cxn ang="0">
                    <a:pos x="121" y="157"/>
                  </a:cxn>
                  <a:cxn ang="0">
                    <a:pos x="124" y="163"/>
                  </a:cxn>
                  <a:cxn ang="0">
                    <a:pos x="126" y="162"/>
                  </a:cxn>
                  <a:cxn ang="0">
                    <a:pos x="135" y="154"/>
                  </a:cxn>
                  <a:cxn ang="0">
                    <a:pos x="141" y="155"/>
                  </a:cxn>
                  <a:cxn ang="0">
                    <a:pos x="146" y="160"/>
                  </a:cxn>
                  <a:cxn ang="0">
                    <a:pos x="149" y="164"/>
                  </a:cxn>
                  <a:cxn ang="0">
                    <a:pos x="146" y="172"/>
                  </a:cxn>
                  <a:cxn ang="0">
                    <a:pos x="144" y="182"/>
                  </a:cxn>
                  <a:cxn ang="0">
                    <a:pos x="146" y="189"/>
                  </a:cxn>
                  <a:cxn ang="0">
                    <a:pos x="148" y="190"/>
                  </a:cxn>
                  <a:cxn ang="0">
                    <a:pos x="149" y="195"/>
                  </a:cxn>
                  <a:cxn ang="0">
                    <a:pos x="141" y="202"/>
                  </a:cxn>
                  <a:cxn ang="0">
                    <a:pos x="138" y="208"/>
                  </a:cxn>
                  <a:cxn ang="0">
                    <a:pos x="143" y="211"/>
                  </a:cxn>
                  <a:cxn ang="0">
                    <a:pos x="147" y="211"/>
                  </a:cxn>
                </a:cxnLst>
                <a:rect l="0" t="0" r="r" b="b"/>
                <a:pathLst>
                  <a:path w="152" h="213">
                    <a:moveTo>
                      <a:pt x="3" y="20"/>
                    </a:moveTo>
                    <a:lnTo>
                      <a:pt x="3" y="20"/>
                    </a:lnTo>
                    <a:lnTo>
                      <a:pt x="0" y="16"/>
                    </a:lnTo>
                    <a:lnTo>
                      <a:pt x="0" y="13"/>
                    </a:lnTo>
                    <a:lnTo>
                      <a:pt x="0" y="12"/>
                    </a:lnTo>
                    <a:lnTo>
                      <a:pt x="3" y="10"/>
                    </a:lnTo>
                    <a:lnTo>
                      <a:pt x="4" y="8"/>
                    </a:lnTo>
                    <a:lnTo>
                      <a:pt x="7" y="5"/>
                    </a:lnTo>
                    <a:lnTo>
                      <a:pt x="9" y="4"/>
                    </a:lnTo>
                    <a:lnTo>
                      <a:pt x="16" y="0"/>
                    </a:lnTo>
                    <a:lnTo>
                      <a:pt x="23" y="8"/>
                    </a:lnTo>
                    <a:lnTo>
                      <a:pt x="26" y="10"/>
                    </a:lnTo>
                    <a:lnTo>
                      <a:pt x="28" y="13"/>
                    </a:lnTo>
                    <a:lnTo>
                      <a:pt x="33" y="18"/>
                    </a:lnTo>
                    <a:lnTo>
                      <a:pt x="50" y="26"/>
                    </a:lnTo>
                    <a:lnTo>
                      <a:pt x="56" y="34"/>
                    </a:lnTo>
                    <a:lnTo>
                      <a:pt x="61" y="38"/>
                    </a:lnTo>
                    <a:lnTo>
                      <a:pt x="67" y="40"/>
                    </a:lnTo>
                    <a:lnTo>
                      <a:pt x="71" y="41"/>
                    </a:lnTo>
                    <a:lnTo>
                      <a:pt x="76" y="46"/>
                    </a:lnTo>
                    <a:lnTo>
                      <a:pt x="82" y="50"/>
                    </a:lnTo>
                    <a:lnTo>
                      <a:pt x="88" y="50"/>
                    </a:lnTo>
                    <a:lnTo>
                      <a:pt x="92" y="47"/>
                    </a:lnTo>
                    <a:lnTo>
                      <a:pt x="97" y="46"/>
                    </a:lnTo>
                    <a:lnTo>
                      <a:pt x="101" y="46"/>
                    </a:lnTo>
                    <a:lnTo>
                      <a:pt x="112" y="46"/>
                    </a:lnTo>
                    <a:lnTo>
                      <a:pt x="118" y="47"/>
                    </a:lnTo>
                    <a:lnTo>
                      <a:pt x="119" y="49"/>
                    </a:lnTo>
                    <a:lnTo>
                      <a:pt x="120" y="53"/>
                    </a:lnTo>
                    <a:lnTo>
                      <a:pt x="123" y="56"/>
                    </a:lnTo>
                    <a:lnTo>
                      <a:pt x="125" y="58"/>
                    </a:lnTo>
                    <a:lnTo>
                      <a:pt x="128" y="58"/>
                    </a:lnTo>
                    <a:lnTo>
                      <a:pt x="133" y="58"/>
                    </a:lnTo>
                    <a:lnTo>
                      <a:pt x="136" y="58"/>
                    </a:lnTo>
                    <a:lnTo>
                      <a:pt x="137" y="60"/>
                    </a:lnTo>
                    <a:lnTo>
                      <a:pt x="137" y="62"/>
                    </a:lnTo>
                    <a:lnTo>
                      <a:pt x="138" y="65"/>
                    </a:lnTo>
                    <a:lnTo>
                      <a:pt x="139" y="67"/>
                    </a:lnTo>
                    <a:lnTo>
                      <a:pt x="141" y="68"/>
                    </a:lnTo>
                    <a:lnTo>
                      <a:pt x="143" y="69"/>
                    </a:lnTo>
                    <a:lnTo>
                      <a:pt x="143" y="70"/>
                    </a:lnTo>
                    <a:lnTo>
                      <a:pt x="144" y="73"/>
                    </a:lnTo>
                    <a:lnTo>
                      <a:pt x="143" y="75"/>
                    </a:lnTo>
                    <a:lnTo>
                      <a:pt x="143" y="78"/>
                    </a:lnTo>
                    <a:lnTo>
                      <a:pt x="145" y="80"/>
                    </a:lnTo>
                    <a:lnTo>
                      <a:pt x="146" y="84"/>
                    </a:lnTo>
                    <a:lnTo>
                      <a:pt x="146" y="86"/>
                    </a:lnTo>
                    <a:lnTo>
                      <a:pt x="149" y="90"/>
                    </a:lnTo>
                    <a:lnTo>
                      <a:pt x="152" y="107"/>
                    </a:lnTo>
                    <a:lnTo>
                      <a:pt x="152" y="116"/>
                    </a:lnTo>
                    <a:lnTo>
                      <a:pt x="151" y="120"/>
                    </a:lnTo>
                    <a:lnTo>
                      <a:pt x="148" y="122"/>
                    </a:lnTo>
                    <a:lnTo>
                      <a:pt x="145" y="127"/>
                    </a:lnTo>
                    <a:lnTo>
                      <a:pt x="144" y="130"/>
                    </a:lnTo>
                    <a:lnTo>
                      <a:pt x="139" y="134"/>
                    </a:lnTo>
                    <a:lnTo>
                      <a:pt x="137" y="135"/>
                    </a:lnTo>
                    <a:lnTo>
                      <a:pt x="136" y="136"/>
                    </a:lnTo>
                    <a:lnTo>
                      <a:pt x="134" y="137"/>
                    </a:lnTo>
                    <a:lnTo>
                      <a:pt x="132" y="138"/>
                    </a:lnTo>
                    <a:lnTo>
                      <a:pt x="126" y="146"/>
                    </a:lnTo>
                    <a:lnTo>
                      <a:pt x="124" y="150"/>
                    </a:lnTo>
                    <a:lnTo>
                      <a:pt x="121" y="157"/>
                    </a:lnTo>
                    <a:lnTo>
                      <a:pt x="121" y="161"/>
                    </a:lnTo>
                    <a:lnTo>
                      <a:pt x="124" y="163"/>
                    </a:lnTo>
                    <a:lnTo>
                      <a:pt x="125" y="163"/>
                    </a:lnTo>
                    <a:lnTo>
                      <a:pt x="126" y="162"/>
                    </a:lnTo>
                    <a:lnTo>
                      <a:pt x="134" y="155"/>
                    </a:lnTo>
                    <a:lnTo>
                      <a:pt x="135" y="154"/>
                    </a:lnTo>
                    <a:lnTo>
                      <a:pt x="137" y="154"/>
                    </a:lnTo>
                    <a:lnTo>
                      <a:pt x="141" y="155"/>
                    </a:lnTo>
                    <a:lnTo>
                      <a:pt x="145" y="159"/>
                    </a:lnTo>
                    <a:lnTo>
                      <a:pt x="146" y="160"/>
                    </a:lnTo>
                    <a:lnTo>
                      <a:pt x="148" y="161"/>
                    </a:lnTo>
                    <a:lnTo>
                      <a:pt x="149" y="164"/>
                    </a:lnTo>
                    <a:lnTo>
                      <a:pt x="148" y="167"/>
                    </a:lnTo>
                    <a:lnTo>
                      <a:pt x="146" y="172"/>
                    </a:lnTo>
                    <a:lnTo>
                      <a:pt x="146" y="174"/>
                    </a:lnTo>
                    <a:lnTo>
                      <a:pt x="144" y="182"/>
                    </a:lnTo>
                    <a:lnTo>
                      <a:pt x="144" y="184"/>
                    </a:lnTo>
                    <a:lnTo>
                      <a:pt x="146" y="189"/>
                    </a:lnTo>
                    <a:lnTo>
                      <a:pt x="148" y="189"/>
                    </a:lnTo>
                    <a:lnTo>
                      <a:pt x="148" y="190"/>
                    </a:lnTo>
                    <a:lnTo>
                      <a:pt x="149" y="193"/>
                    </a:lnTo>
                    <a:lnTo>
                      <a:pt x="149" y="195"/>
                    </a:lnTo>
                    <a:lnTo>
                      <a:pt x="144" y="199"/>
                    </a:lnTo>
                    <a:lnTo>
                      <a:pt x="141" y="202"/>
                    </a:lnTo>
                    <a:lnTo>
                      <a:pt x="138" y="204"/>
                    </a:lnTo>
                    <a:lnTo>
                      <a:pt x="138" y="208"/>
                    </a:lnTo>
                    <a:lnTo>
                      <a:pt x="139" y="210"/>
                    </a:lnTo>
                    <a:lnTo>
                      <a:pt x="143" y="211"/>
                    </a:lnTo>
                    <a:lnTo>
                      <a:pt x="145" y="213"/>
                    </a:lnTo>
                    <a:lnTo>
                      <a:pt x="147" y="211"/>
                    </a:lnTo>
                    <a:lnTo>
                      <a:pt x="149" y="2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8" name="Freeform 4346"/>
              <p:cNvSpPr>
                <a:spLocks/>
              </p:cNvSpPr>
              <p:nvPr/>
            </p:nvSpPr>
            <p:spPr bwMode="auto">
              <a:xfrm>
                <a:off x="19769" y="11822"/>
                <a:ext cx="117" cy="139"/>
              </a:xfrm>
              <a:custGeom>
                <a:avLst/>
                <a:gdLst/>
                <a:ahLst/>
                <a:cxnLst>
                  <a:cxn ang="0">
                    <a:pos x="340" y="257"/>
                  </a:cxn>
                  <a:cxn ang="0">
                    <a:pos x="349" y="242"/>
                  </a:cxn>
                  <a:cxn ang="0">
                    <a:pos x="345" y="233"/>
                  </a:cxn>
                  <a:cxn ang="0">
                    <a:pos x="339" y="220"/>
                  </a:cxn>
                  <a:cxn ang="0">
                    <a:pos x="324" y="216"/>
                  </a:cxn>
                  <a:cxn ang="0">
                    <a:pos x="317" y="202"/>
                  </a:cxn>
                  <a:cxn ang="0">
                    <a:pos x="307" y="207"/>
                  </a:cxn>
                  <a:cxn ang="0">
                    <a:pos x="297" y="204"/>
                  </a:cxn>
                  <a:cxn ang="0">
                    <a:pos x="286" y="210"/>
                  </a:cxn>
                  <a:cxn ang="0">
                    <a:pos x="282" y="199"/>
                  </a:cxn>
                  <a:cxn ang="0">
                    <a:pos x="291" y="186"/>
                  </a:cxn>
                  <a:cxn ang="0">
                    <a:pos x="287" y="181"/>
                  </a:cxn>
                  <a:cxn ang="0">
                    <a:pos x="292" y="162"/>
                  </a:cxn>
                  <a:cxn ang="0">
                    <a:pos x="282" y="152"/>
                  </a:cxn>
                  <a:cxn ang="0">
                    <a:pos x="271" y="162"/>
                  </a:cxn>
                  <a:cxn ang="0">
                    <a:pos x="264" y="157"/>
                  </a:cxn>
                  <a:cxn ang="0">
                    <a:pos x="273" y="136"/>
                  </a:cxn>
                  <a:cxn ang="0">
                    <a:pos x="282" y="130"/>
                  </a:cxn>
                  <a:cxn ang="0">
                    <a:pos x="287" y="124"/>
                  </a:cxn>
                  <a:cxn ang="0">
                    <a:pos x="294" y="100"/>
                  </a:cxn>
                  <a:cxn ang="0">
                    <a:pos x="290" y="85"/>
                  </a:cxn>
                  <a:cxn ang="0">
                    <a:pos x="286" y="74"/>
                  </a:cxn>
                  <a:cxn ang="0">
                    <a:pos x="282" y="64"/>
                  </a:cxn>
                  <a:cxn ang="0">
                    <a:pos x="277" y="56"/>
                  </a:cxn>
                  <a:cxn ang="0">
                    <a:pos x="263" y="50"/>
                  </a:cxn>
                  <a:cxn ang="0">
                    <a:pos x="244" y="43"/>
                  </a:cxn>
                  <a:cxn ang="0">
                    <a:pos x="227" y="48"/>
                  </a:cxn>
                  <a:cxn ang="0">
                    <a:pos x="207" y="37"/>
                  </a:cxn>
                  <a:cxn ang="0">
                    <a:pos x="194" y="24"/>
                  </a:cxn>
                  <a:cxn ang="0">
                    <a:pos x="173" y="12"/>
                  </a:cxn>
                  <a:cxn ang="0">
                    <a:pos x="160" y="0"/>
                  </a:cxn>
                  <a:cxn ang="0">
                    <a:pos x="150" y="16"/>
                  </a:cxn>
                  <a:cxn ang="0">
                    <a:pos x="157" y="29"/>
                  </a:cxn>
                  <a:cxn ang="0">
                    <a:pos x="154" y="43"/>
                  </a:cxn>
                  <a:cxn ang="0">
                    <a:pos x="154" y="56"/>
                  </a:cxn>
                  <a:cxn ang="0">
                    <a:pos x="144" y="94"/>
                  </a:cxn>
                  <a:cxn ang="0">
                    <a:pos x="128" y="90"/>
                  </a:cxn>
                  <a:cxn ang="0">
                    <a:pos x="119" y="103"/>
                  </a:cxn>
                  <a:cxn ang="0">
                    <a:pos x="123" y="119"/>
                  </a:cxn>
                  <a:cxn ang="0">
                    <a:pos x="135" y="130"/>
                  </a:cxn>
                  <a:cxn ang="0">
                    <a:pos x="135" y="144"/>
                  </a:cxn>
                  <a:cxn ang="0">
                    <a:pos x="122" y="166"/>
                  </a:cxn>
                  <a:cxn ang="0">
                    <a:pos x="95" y="175"/>
                  </a:cxn>
                  <a:cxn ang="0">
                    <a:pos x="85" y="156"/>
                  </a:cxn>
                  <a:cxn ang="0">
                    <a:pos x="78" y="134"/>
                  </a:cxn>
                  <a:cxn ang="0">
                    <a:pos x="55" y="126"/>
                  </a:cxn>
                  <a:cxn ang="0">
                    <a:pos x="50" y="95"/>
                  </a:cxn>
                  <a:cxn ang="0">
                    <a:pos x="43" y="85"/>
                  </a:cxn>
                  <a:cxn ang="0">
                    <a:pos x="26" y="69"/>
                  </a:cxn>
                  <a:cxn ang="0">
                    <a:pos x="13" y="81"/>
                  </a:cxn>
                </a:cxnLst>
                <a:rect l="0" t="0" r="r" b="b"/>
                <a:pathLst>
                  <a:path w="349" h="276">
                    <a:moveTo>
                      <a:pt x="330" y="276"/>
                    </a:moveTo>
                    <a:lnTo>
                      <a:pt x="336" y="272"/>
                    </a:lnTo>
                    <a:lnTo>
                      <a:pt x="338" y="267"/>
                    </a:lnTo>
                    <a:lnTo>
                      <a:pt x="340" y="257"/>
                    </a:lnTo>
                    <a:lnTo>
                      <a:pt x="342" y="247"/>
                    </a:lnTo>
                    <a:lnTo>
                      <a:pt x="344" y="245"/>
                    </a:lnTo>
                    <a:lnTo>
                      <a:pt x="347" y="243"/>
                    </a:lnTo>
                    <a:lnTo>
                      <a:pt x="349" y="242"/>
                    </a:lnTo>
                    <a:lnTo>
                      <a:pt x="349" y="240"/>
                    </a:lnTo>
                    <a:lnTo>
                      <a:pt x="349" y="237"/>
                    </a:lnTo>
                    <a:lnTo>
                      <a:pt x="347" y="235"/>
                    </a:lnTo>
                    <a:lnTo>
                      <a:pt x="345" y="233"/>
                    </a:lnTo>
                    <a:lnTo>
                      <a:pt x="344" y="230"/>
                    </a:lnTo>
                    <a:lnTo>
                      <a:pt x="344" y="226"/>
                    </a:lnTo>
                    <a:lnTo>
                      <a:pt x="343" y="222"/>
                    </a:lnTo>
                    <a:lnTo>
                      <a:pt x="339" y="220"/>
                    </a:lnTo>
                    <a:lnTo>
                      <a:pt x="337" y="220"/>
                    </a:lnTo>
                    <a:lnTo>
                      <a:pt x="334" y="220"/>
                    </a:lnTo>
                    <a:lnTo>
                      <a:pt x="326" y="218"/>
                    </a:lnTo>
                    <a:lnTo>
                      <a:pt x="324" y="216"/>
                    </a:lnTo>
                    <a:lnTo>
                      <a:pt x="324" y="207"/>
                    </a:lnTo>
                    <a:lnTo>
                      <a:pt x="321" y="203"/>
                    </a:lnTo>
                    <a:lnTo>
                      <a:pt x="319" y="202"/>
                    </a:lnTo>
                    <a:lnTo>
                      <a:pt x="317" y="202"/>
                    </a:lnTo>
                    <a:lnTo>
                      <a:pt x="315" y="204"/>
                    </a:lnTo>
                    <a:lnTo>
                      <a:pt x="312" y="205"/>
                    </a:lnTo>
                    <a:lnTo>
                      <a:pt x="310" y="207"/>
                    </a:lnTo>
                    <a:lnTo>
                      <a:pt x="307" y="207"/>
                    </a:lnTo>
                    <a:lnTo>
                      <a:pt x="305" y="204"/>
                    </a:lnTo>
                    <a:lnTo>
                      <a:pt x="302" y="203"/>
                    </a:lnTo>
                    <a:lnTo>
                      <a:pt x="299" y="202"/>
                    </a:lnTo>
                    <a:lnTo>
                      <a:pt x="297" y="204"/>
                    </a:lnTo>
                    <a:lnTo>
                      <a:pt x="294" y="206"/>
                    </a:lnTo>
                    <a:lnTo>
                      <a:pt x="293" y="209"/>
                    </a:lnTo>
                    <a:lnTo>
                      <a:pt x="291" y="210"/>
                    </a:lnTo>
                    <a:lnTo>
                      <a:pt x="286" y="210"/>
                    </a:lnTo>
                    <a:lnTo>
                      <a:pt x="282" y="207"/>
                    </a:lnTo>
                    <a:lnTo>
                      <a:pt x="281" y="204"/>
                    </a:lnTo>
                    <a:lnTo>
                      <a:pt x="281" y="200"/>
                    </a:lnTo>
                    <a:lnTo>
                      <a:pt x="282" y="199"/>
                    </a:lnTo>
                    <a:lnTo>
                      <a:pt x="282" y="198"/>
                    </a:lnTo>
                    <a:lnTo>
                      <a:pt x="292" y="191"/>
                    </a:lnTo>
                    <a:lnTo>
                      <a:pt x="292" y="190"/>
                    </a:lnTo>
                    <a:lnTo>
                      <a:pt x="291" y="186"/>
                    </a:lnTo>
                    <a:lnTo>
                      <a:pt x="290" y="185"/>
                    </a:lnTo>
                    <a:lnTo>
                      <a:pt x="289" y="185"/>
                    </a:lnTo>
                    <a:lnTo>
                      <a:pt x="288" y="183"/>
                    </a:lnTo>
                    <a:lnTo>
                      <a:pt x="287" y="181"/>
                    </a:lnTo>
                    <a:lnTo>
                      <a:pt x="287" y="177"/>
                    </a:lnTo>
                    <a:lnTo>
                      <a:pt x="288" y="174"/>
                    </a:lnTo>
                    <a:lnTo>
                      <a:pt x="289" y="169"/>
                    </a:lnTo>
                    <a:lnTo>
                      <a:pt x="292" y="162"/>
                    </a:lnTo>
                    <a:lnTo>
                      <a:pt x="292" y="160"/>
                    </a:lnTo>
                    <a:lnTo>
                      <a:pt x="292" y="159"/>
                    </a:lnTo>
                    <a:lnTo>
                      <a:pt x="284" y="153"/>
                    </a:lnTo>
                    <a:lnTo>
                      <a:pt x="282" y="152"/>
                    </a:lnTo>
                    <a:lnTo>
                      <a:pt x="281" y="152"/>
                    </a:lnTo>
                    <a:lnTo>
                      <a:pt x="278" y="154"/>
                    </a:lnTo>
                    <a:lnTo>
                      <a:pt x="275" y="158"/>
                    </a:lnTo>
                    <a:lnTo>
                      <a:pt x="271" y="162"/>
                    </a:lnTo>
                    <a:lnTo>
                      <a:pt x="269" y="162"/>
                    </a:lnTo>
                    <a:lnTo>
                      <a:pt x="266" y="160"/>
                    </a:lnTo>
                    <a:lnTo>
                      <a:pt x="265" y="158"/>
                    </a:lnTo>
                    <a:lnTo>
                      <a:pt x="264" y="157"/>
                    </a:lnTo>
                    <a:lnTo>
                      <a:pt x="264" y="151"/>
                    </a:lnTo>
                    <a:lnTo>
                      <a:pt x="268" y="144"/>
                    </a:lnTo>
                    <a:lnTo>
                      <a:pt x="268" y="142"/>
                    </a:lnTo>
                    <a:lnTo>
                      <a:pt x="273" y="136"/>
                    </a:lnTo>
                    <a:lnTo>
                      <a:pt x="273" y="135"/>
                    </a:lnTo>
                    <a:lnTo>
                      <a:pt x="274" y="135"/>
                    </a:lnTo>
                    <a:lnTo>
                      <a:pt x="275" y="134"/>
                    </a:lnTo>
                    <a:lnTo>
                      <a:pt x="282" y="130"/>
                    </a:lnTo>
                    <a:lnTo>
                      <a:pt x="282" y="130"/>
                    </a:lnTo>
                    <a:lnTo>
                      <a:pt x="284" y="129"/>
                    </a:lnTo>
                    <a:lnTo>
                      <a:pt x="286" y="127"/>
                    </a:lnTo>
                    <a:lnTo>
                      <a:pt x="287" y="124"/>
                    </a:lnTo>
                    <a:lnTo>
                      <a:pt x="293" y="118"/>
                    </a:lnTo>
                    <a:lnTo>
                      <a:pt x="294" y="110"/>
                    </a:lnTo>
                    <a:lnTo>
                      <a:pt x="293" y="106"/>
                    </a:lnTo>
                    <a:lnTo>
                      <a:pt x="294" y="100"/>
                    </a:lnTo>
                    <a:lnTo>
                      <a:pt x="293" y="94"/>
                    </a:lnTo>
                    <a:lnTo>
                      <a:pt x="293" y="93"/>
                    </a:lnTo>
                    <a:lnTo>
                      <a:pt x="293" y="89"/>
                    </a:lnTo>
                    <a:lnTo>
                      <a:pt x="290" y="85"/>
                    </a:lnTo>
                    <a:lnTo>
                      <a:pt x="288" y="82"/>
                    </a:lnTo>
                    <a:lnTo>
                      <a:pt x="289" y="77"/>
                    </a:lnTo>
                    <a:lnTo>
                      <a:pt x="287" y="75"/>
                    </a:lnTo>
                    <a:lnTo>
                      <a:pt x="286" y="74"/>
                    </a:lnTo>
                    <a:lnTo>
                      <a:pt x="286" y="71"/>
                    </a:lnTo>
                    <a:lnTo>
                      <a:pt x="287" y="68"/>
                    </a:lnTo>
                    <a:lnTo>
                      <a:pt x="284" y="65"/>
                    </a:lnTo>
                    <a:lnTo>
                      <a:pt x="282" y="64"/>
                    </a:lnTo>
                    <a:lnTo>
                      <a:pt x="281" y="61"/>
                    </a:lnTo>
                    <a:lnTo>
                      <a:pt x="280" y="58"/>
                    </a:lnTo>
                    <a:lnTo>
                      <a:pt x="279" y="56"/>
                    </a:lnTo>
                    <a:lnTo>
                      <a:pt x="277" y="56"/>
                    </a:lnTo>
                    <a:lnTo>
                      <a:pt x="271" y="56"/>
                    </a:lnTo>
                    <a:lnTo>
                      <a:pt x="268" y="55"/>
                    </a:lnTo>
                    <a:lnTo>
                      <a:pt x="264" y="52"/>
                    </a:lnTo>
                    <a:lnTo>
                      <a:pt x="263" y="50"/>
                    </a:lnTo>
                    <a:lnTo>
                      <a:pt x="262" y="45"/>
                    </a:lnTo>
                    <a:lnTo>
                      <a:pt x="260" y="45"/>
                    </a:lnTo>
                    <a:lnTo>
                      <a:pt x="253" y="43"/>
                    </a:lnTo>
                    <a:lnTo>
                      <a:pt x="244" y="43"/>
                    </a:lnTo>
                    <a:lnTo>
                      <a:pt x="240" y="45"/>
                    </a:lnTo>
                    <a:lnTo>
                      <a:pt x="236" y="47"/>
                    </a:lnTo>
                    <a:lnTo>
                      <a:pt x="234" y="47"/>
                    </a:lnTo>
                    <a:lnTo>
                      <a:pt x="227" y="48"/>
                    </a:lnTo>
                    <a:lnTo>
                      <a:pt x="219" y="43"/>
                    </a:lnTo>
                    <a:lnTo>
                      <a:pt x="217" y="42"/>
                    </a:lnTo>
                    <a:lnTo>
                      <a:pt x="215" y="40"/>
                    </a:lnTo>
                    <a:lnTo>
                      <a:pt x="207" y="37"/>
                    </a:lnTo>
                    <a:lnTo>
                      <a:pt x="203" y="34"/>
                    </a:lnTo>
                    <a:lnTo>
                      <a:pt x="200" y="33"/>
                    </a:lnTo>
                    <a:lnTo>
                      <a:pt x="197" y="28"/>
                    </a:lnTo>
                    <a:lnTo>
                      <a:pt x="194" y="24"/>
                    </a:lnTo>
                    <a:lnTo>
                      <a:pt x="188" y="20"/>
                    </a:lnTo>
                    <a:lnTo>
                      <a:pt x="185" y="20"/>
                    </a:lnTo>
                    <a:lnTo>
                      <a:pt x="179" y="17"/>
                    </a:lnTo>
                    <a:lnTo>
                      <a:pt x="173" y="12"/>
                    </a:lnTo>
                    <a:lnTo>
                      <a:pt x="173" y="12"/>
                    </a:lnTo>
                    <a:lnTo>
                      <a:pt x="167" y="7"/>
                    </a:lnTo>
                    <a:lnTo>
                      <a:pt x="162" y="1"/>
                    </a:lnTo>
                    <a:lnTo>
                      <a:pt x="160" y="0"/>
                    </a:lnTo>
                    <a:lnTo>
                      <a:pt x="157" y="0"/>
                    </a:lnTo>
                    <a:lnTo>
                      <a:pt x="150" y="6"/>
                    </a:lnTo>
                    <a:lnTo>
                      <a:pt x="148" y="10"/>
                    </a:lnTo>
                    <a:lnTo>
                      <a:pt x="150" y="16"/>
                    </a:lnTo>
                    <a:lnTo>
                      <a:pt x="150" y="16"/>
                    </a:lnTo>
                    <a:lnTo>
                      <a:pt x="153" y="19"/>
                    </a:lnTo>
                    <a:lnTo>
                      <a:pt x="157" y="26"/>
                    </a:lnTo>
                    <a:lnTo>
                      <a:pt x="157" y="29"/>
                    </a:lnTo>
                    <a:lnTo>
                      <a:pt x="157" y="35"/>
                    </a:lnTo>
                    <a:lnTo>
                      <a:pt x="157" y="36"/>
                    </a:lnTo>
                    <a:lnTo>
                      <a:pt x="157" y="38"/>
                    </a:lnTo>
                    <a:lnTo>
                      <a:pt x="154" y="43"/>
                    </a:lnTo>
                    <a:lnTo>
                      <a:pt x="156" y="45"/>
                    </a:lnTo>
                    <a:lnTo>
                      <a:pt x="154" y="45"/>
                    </a:lnTo>
                    <a:lnTo>
                      <a:pt x="156" y="50"/>
                    </a:lnTo>
                    <a:lnTo>
                      <a:pt x="154" y="56"/>
                    </a:lnTo>
                    <a:lnTo>
                      <a:pt x="154" y="66"/>
                    </a:lnTo>
                    <a:lnTo>
                      <a:pt x="153" y="75"/>
                    </a:lnTo>
                    <a:lnTo>
                      <a:pt x="148" y="88"/>
                    </a:lnTo>
                    <a:lnTo>
                      <a:pt x="144" y="94"/>
                    </a:lnTo>
                    <a:lnTo>
                      <a:pt x="142" y="95"/>
                    </a:lnTo>
                    <a:lnTo>
                      <a:pt x="138" y="95"/>
                    </a:lnTo>
                    <a:lnTo>
                      <a:pt x="135" y="94"/>
                    </a:lnTo>
                    <a:lnTo>
                      <a:pt x="128" y="90"/>
                    </a:lnTo>
                    <a:lnTo>
                      <a:pt x="123" y="90"/>
                    </a:lnTo>
                    <a:lnTo>
                      <a:pt x="120" y="94"/>
                    </a:lnTo>
                    <a:lnTo>
                      <a:pt x="119" y="96"/>
                    </a:lnTo>
                    <a:lnTo>
                      <a:pt x="119" y="103"/>
                    </a:lnTo>
                    <a:lnTo>
                      <a:pt x="120" y="108"/>
                    </a:lnTo>
                    <a:lnTo>
                      <a:pt x="120" y="112"/>
                    </a:lnTo>
                    <a:lnTo>
                      <a:pt x="121" y="115"/>
                    </a:lnTo>
                    <a:lnTo>
                      <a:pt x="123" y="119"/>
                    </a:lnTo>
                    <a:lnTo>
                      <a:pt x="124" y="121"/>
                    </a:lnTo>
                    <a:lnTo>
                      <a:pt x="125" y="121"/>
                    </a:lnTo>
                    <a:lnTo>
                      <a:pt x="133" y="127"/>
                    </a:lnTo>
                    <a:lnTo>
                      <a:pt x="135" y="130"/>
                    </a:lnTo>
                    <a:lnTo>
                      <a:pt x="135" y="132"/>
                    </a:lnTo>
                    <a:lnTo>
                      <a:pt x="136" y="140"/>
                    </a:lnTo>
                    <a:lnTo>
                      <a:pt x="135" y="141"/>
                    </a:lnTo>
                    <a:lnTo>
                      <a:pt x="135" y="144"/>
                    </a:lnTo>
                    <a:lnTo>
                      <a:pt x="133" y="147"/>
                    </a:lnTo>
                    <a:lnTo>
                      <a:pt x="129" y="150"/>
                    </a:lnTo>
                    <a:lnTo>
                      <a:pt x="126" y="155"/>
                    </a:lnTo>
                    <a:lnTo>
                      <a:pt x="122" y="166"/>
                    </a:lnTo>
                    <a:lnTo>
                      <a:pt x="121" y="169"/>
                    </a:lnTo>
                    <a:lnTo>
                      <a:pt x="117" y="173"/>
                    </a:lnTo>
                    <a:lnTo>
                      <a:pt x="113" y="174"/>
                    </a:lnTo>
                    <a:lnTo>
                      <a:pt x="95" y="175"/>
                    </a:lnTo>
                    <a:lnTo>
                      <a:pt x="91" y="175"/>
                    </a:lnTo>
                    <a:lnTo>
                      <a:pt x="88" y="172"/>
                    </a:lnTo>
                    <a:lnTo>
                      <a:pt x="86" y="166"/>
                    </a:lnTo>
                    <a:lnTo>
                      <a:pt x="85" y="156"/>
                    </a:lnTo>
                    <a:lnTo>
                      <a:pt x="84" y="149"/>
                    </a:lnTo>
                    <a:lnTo>
                      <a:pt x="84" y="140"/>
                    </a:lnTo>
                    <a:lnTo>
                      <a:pt x="83" y="139"/>
                    </a:lnTo>
                    <a:lnTo>
                      <a:pt x="78" y="134"/>
                    </a:lnTo>
                    <a:lnTo>
                      <a:pt x="68" y="133"/>
                    </a:lnTo>
                    <a:lnTo>
                      <a:pt x="65" y="131"/>
                    </a:lnTo>
                    <a:lnTo>
                      <a:pt x="63" y="129"/>
                    </a:lnTo>
                    <a:lnTo>
                      <a:pt x="55" y="126"/>
                    </a:lnTo>
                    <a:lnTo>
                      <a:pt x="51" y="122"/>
                    </a:lnTo>
                    <a:lnTo>
                      <a:pt x="50" y="118"/>
                    </a:lnTo>
                    <a:lnTo>
                      <a:pt x="50" y="112"/>
                    </a:lnTo>
                    <a:lnTo>
                      <a:pt x="50" y="95"/>
                    </a:lnTo>
                    <a:lnTo>
                      <a:pt x="50" y="90"/>
                    </a:lnTo>
                    <a:lnTo>
                      <a:pt x="49" y="89"/>
                    </a:lnTo>
                    <a:lnTo>
                      <a:pt x="47" y="87"/>
                    </a:lnTo>
                    <a:lnTo>
                      <a:pt x="43" y="85"/>
                    </a:lnTo>
                    <a:lnTo>
                      <a:pt x="37" y="81"/>
                    </a:lnTo>
                    <a:lnTo>
                      <a:pt x="30" y="70"/>
                    </a:lnTo>
                    <a:lnTo>
                      <a:pt x="28" y="69"/>
                    </a:lnTo>
                    <a:lnTo>
                      <a:pt x="26" y="69"/>
                    </a:lnTo>
                    <a:lnTo>
                      <a:pt x="23" y="70"/>
                    </a:lnTo>
                    <a:lnTo>
                      <a:pt x="21" y="72"/>
                    </a:lnTo>
                    <a:lnTo>
                      <a:pt x="19" y="75"/>
                    </a:lnTo>
                    <a:lnTo>
                      <a:pt x="13" y="81"/>
                    </a:lnTo>
                    <a:lnTo>
                      <a:pt x="7" y="88"/>
                    </a:lnTo>
                    <a:lnTo>
                      <a:pt x="2" y="102"/>
                    </a:lnTo>
                    <a:lnTo>
                      <a:pt x="0" y="10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79" name="Freeform 4347"/>
              <p:cNvSpPr>
                <a:spLocks/>
              </p:cNvSpPr>
              <p:nvPr/>
            </p:nvSpPr>
            <p:spPr bwMode="auto">
              <a:xfrm>
                <a:off x="19867" y="11923"/>
                <a:ext cx="20" cy="38"/>
              </a:xfrm>
              <a:custGeom>
                <a:avLst/>
                <a:gdLst/>
                <a:ahLst/>
                <a:cxnLst>
                  <a:cxn ang="0">
                    <a:pos x="36" y="76"/>
                  </a:cxn>
                  <a:cxn ang="0">
                    <a:pos x="43" y="72"/>
                  </a:cxn>
                  <a:cxn ang="0">
                    <a:pos x="44" y="70"/>
                  </a:cxn>
                  <a:cxn ang="0">
                    <a:pos x="45" y="66"/>
                  </a:cxn>
                  <a:cxn ang="0">
                    <a:pos x="46" y="61"/>
                  </a:cxn>
                  <a:cxn ang="0">
                    <a:pos x="48" y="54"/>
                  </a:cxn>
                  <a:cxn ang="0">
                    <a:pos x="48" y="49"/>
                  </a:cxn>
                  <a:cxn ang="0">
                    <a:pos x="51" y="46"/>
                  </a:cxn>
                  <a:cxn ang="0">
                    <a:pos x="54" y="44"/>
                  </a:cxn>
                  <a:cxn ang="0">
                    <a:pos x="58" y="41"/>
                  </a:cxn>
                  <a:cxn ang="0">
                    <a:pos x="58" y="38"/>
                  </a:cxn>
                  <a:cxn ang="0">
                    <a:pos x="55" y="35"/>
                  </a:cxn>
                  <a:cxn ang="0">
                    <a:pos x="53" y="33"/>
                  </a:cxn>
                  <a:cxn ang="0">
                    <a:pos x="52" y="28"/>
                  </a:cxn>
                  <a:cxn ang="0">
                    <a:pos x="52" y="23"/>
                  </a:cxn>
                  <a:cxn ang="0">
                    <a:pos x="51" y="21"/>
                  </a:cxn>
                  <a:cxn ang="0">
                    <a:pos x="49" y="20"/>
                  </a:cxn>
                  <a:cxn ang="0">
                    <a:pos x="46" y="18"/>
                  </a:cxn>
                  <a:cxn ang="0">
                    <a:pos x="43" y="18"/>
                  </a:cxn>
                  <a:cxn ang="0">
                    <a:pos x="39" y="18"/>
                  </a:cxn>
                  <a:cxn ang="0">
                    <a:pos x="34" y="17"/>
                  </a:cxn>
                  <a:cxn ang="0">
                    <a:pos x="32" y="16"/>
                  </a:cxn>
                  <a:cxn ang="0">
                    <a:pos x="31" y="15"/>
                  </a:cxn>
                  <a:cxn ang="0">
                    <a:pos x="32" y="10"/>
                  </a:cxn>
                  <a:cxn ang="0">
                    <a:pos x="31" y="5"/>
                  </a:cxn>
                  <a:cxn ang="0">
                    <a:pos x="30" y="2"/>
                  </a:cxn>
                  <a:cxn ang="0">
                    <a:pos x="26" y="0"/>
                  </a:cxn>
                  <a:cxn ang="0">
                    <a:pos x="22" y="0"/>
                  </a:cxn>
                  <a:cxn ang="0">
                    <a:pos x="18" y="2"/>
                  </a:cxn>
                  <a:cxn ang="0">
                    <a:pos x="16" y="5"/>
                  </a:cxn>
                  <a:cxn ang="0">
                    <a:pos x="15" y="6"/>
                  </a:cxn>
                  <a:cxn ang="0">
                    <a:pos x="13" y="5"/>
                  </a:cxn>
                  <a:cxn ang="0">
                    <a:pos x="11" y="3"/>
                  </a:cxn>
                  <a:cxn ang="0">
                    <a:pos x="8" y="1"/>
                  </a:cxn>
                  <a:cxn ang="0">
                    <a:pos x="6" y="0"/>
                  </a:cxn>
                  <a:cxn ang="0">
                    <a:pos x="4" y="1"/>
                  </a:cxn>
                  <a:cxn ang="0">
                    <a:pos x="0" y="4"/>
                  </a:cxn>
                  <a:cxn ang="0">
                    <a:pos x="0" y="4"/>
                  </a:cxn>
                  <a:cxn ang="0">
                    <a:pos x="0" y="5"/>
                  </a:cxn>
                </a:cxnLst>
                <a:rect l="0" t="0" r="r" b="b"/>
                <a:pathLst>
                  <a:path w="58" h="76">
                    <a:moveTo>
                      <a:pt x="36" y="76"/>
                    </a:moveTo>
                    <a:lnTo>
                      <a:pt x="43" y="72"/>
                    </a:lnTo>
                    <a:lnTo>
                      <a:pt x="44" y="70"/>
                    </a:lnTo>
                    <a:lnTo>
                      <a:pt x="45" y="66"/>
                    </a:lnTo>
                    <a:lnTo>
                      <a:pt x="46" y="61"/>
                    </a:lnTo>
                    <a:lnTo>
                      <a:pt x="48" y="54"/>
                    </a:lnTo>
                    <a:lnTo>
                      <a:pt x="48" y="49"/>
                    </a:lnTo>
                    <a:lnTo>
                      <a:pt x="51" y="46"/>
                    </a:lnTo>
                    <a:lnTo>
                      <a:pt x="54" y="44"/>
                    </a:lnTo>
                    <a:lnTo>
                      <a:pt x="58" y="41"/>
                    </a:lnTo>
                    <a:lnTo>
                      <a:pt x="58" y="38"/>
                    </a:lnTo>
                    <a:lnTo>
                      <a:pt x="55" y="35"/>
                    </a:lnTo>
                    <a:lnTo>
                      <a:pt x="53" y="33"/>
                    </a:lnTo>
                    <a:lnTo>
                      <a:pt x="52" y="28"/>
                    </a:lnTo>
                    <a:lnTo>
                      <a:pt x="52" y="23"/>
                    </a:lnTo>
                    <a:lnTo>
                      <a:pt x="51" y="21"/>
                    </a:lnTo>
                    <a:lnTo>
                      <a:pt x="49" y="20"/>
                    </a:lnTo>
                    <a:lnTo>
                      <a:pt x="46" y="18"/>
                    </a:lnTo>
                    <a:lnTo>
                      <a:pt x="43" y="18"/>
                    </a:lnTo>
                    <a:lnTo>
                      <a:pt x="39" y="18"/>
                    </a:lnTo>
                    <a:lnTo>
                      <a:pt x="34" y="17"/>
                    </a:lnTo>
                    <a:lnTo>
                      <a:pt x="32" y="16"/>
                    </a:lnTo>
                    <a:lnTo>
                      <a:pt x="31" y="15"/>
                    </a:lnTo>
                    <a:lnTo>
                      <a:pt x="32" y="10"/>
                    </a:lnTo>
                    <a:lnTo>
                      <a:pt x="31" y="5"/>
                    </a:lnTo>
                    <a:lnTo>
                      <a:pt x="30" y="2"/>
                    </a:lnTo>
                    <a:lnTo>
                      <a:pt x="26" y="0"/>
                    </a:lnTo>
                    <a:lnTo>
                      <a:pt x="22" y="0"/>
                    </a:lnTo>
                    <a:lnTo>
                      <a:pt x="18" y="2"/>
                    </a:lnTo>
                    <a:lnTo>
                      <a:pt x="16" y="5"/>
                    </a:lnTo>
                    <a:lnTo>
                      <a:pt x="15" y="6"/>
                    </a:lnTo>
                    <a:lnTo>
                      <a:pt x="13" y="5"/>
                    </a:lnTo>
                    <a:lnTo>
                      <a:pt x="11" y="3"/>
                    </a:lnTo>
                    <a:lnTo>
                      <a:pt x="8" y="1"/>
                    </a:lnTo>
                    <a:lnTo>
                      <a:pt x="6" y="0"/>
                    </a:lnTo>
                    <a:lnTo>
                      <a:pt x="4" y="1"/>
                    </a:lnTo>
                    <a:lnTo>
                      <a:pt x="0" y="4"/>
                    </a:lnTo>
                    <a:lnTo>
                      <a:pt x="0" y="4"/>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0" name="Line 4348"/>
              <p:cNvSpPr>
                <a:spLocks noChangeShapeType="1"/>
              </p:cNvSpPr>
              <p:nvPr/>
            </p:nvSpPr>
            <p:spPr bwMode="auto">
              <a:xfrm>
                <a:off x="19879" y="11961"/>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1" name="Freeform 4349"/>
              <p:cNvSpPr>
                <a:spLocks/>
              </p:cNvSpPr>
              <p:nvPr/>
            </p:nvSpPr>
            <p:spPr bwMode="auto">
              <a:xfrm>
                <a:off x="19701" y="11875"/>
                <a:ext cx="68" cy="246"/>
              </a:xfrm>
              <a:custGeom>
                <a:avLst/>
                <a:gdLst/>
                <a:ahLst/>
                <a:cxnLst>
                  <a:cxn ang="0">
                    <a:pos x="190" y="5"/>
                  </a:cxn>
                  <a:cxn ang="0">
                    <a:pos x="176" y="4"/>
                  </a:cxn>
                  <a:cxn ang="0">
                    <a:pos x="168" y="6"/>
                  </a:cxn>
                  <a:cxn ang="0">
                    <a:pos x="157" y="11"/>
                  </a:cxn>
                  <a:cxn ang="0">
                    <a:pos x="153" y="20"/>
                  </a:cxn>
                  <a:cxn ang="0">
                    <a:pos x="159" y="18"/>
                  </a:cxn>
                  <a:cxn ang="0">
                    <a:pos x="163" y="22"/>
                  </a:cxn>
                  <a:cxn ang="0">
                    <a:pos x="165" y="30"/>
                  </a:cxn>
                  <a:cxn ang="0">
                    <a:pos x="162" y="43"/>
                  </a:cxn>
                  <a:cxn ang="0">
                    <a:pos x="158" y="48"/>
                  </a:cxn>
                  <a:cxn ang="0">
                    <a:pos x="154" y="49"/>
                  </a:cxn>
                  <a:cxn ang="0">
                    <a:pos x="151" y="53"/>
                  </a:cxn>
                  <a:cxn ang="0">
                    <a:pos x="149" y="56"/>
                  </a:cxn>
                  <a:cxn ang="0">
                    <a:pos x="147" y="56"/>
                  </a:cxn>
                  <a:cxn ang="0">
                    <a:pos x="134" y="53"/>
                  </a:cxn>
                  <a:cxn ang="0">
                    <a:pos x="120" y="59"/>
                  </a:cxn>
                  <a:cxn ang="0">
                    <a:pos x="113" y="69"/>
                  </a:cxn>
                  <a:cxn ang="0">
                    <a:pos x="114" y="81"/>
                  </a:cxn>
                  <a:cxn ang="0">
                    <a:pos x="118" y="88"/>
                  </a:cxn>
                  <a:cxn ang="0">
                    <a:pos x="120" y="100"/>
                  </a:cxn>
                  <a:cxn ang="0">
                    <a:pos x="120" y="110"/>
                  </a:cxn>
                  <a:cxn ang="0">
                    <a:pos x="116" y="118"/>
                  </a:cxn>
                  <a:cxn ang="0">
                    <a:pos x="115" y="128"/>
                  </a:cxn>
                  <a:cxn ang="0">
                    <a:pos x="114" y="141"/>
                  </a:cxn>
                  <a:cxn ang="0">
                    <a:pos x="113" y="144"/>
                  </a:cxn>
                  <a:cxn ang="0">
                    <a:pos x="111" y="163"/>
                  </a:cxn>
                  <a:cxn ang="0">
                    <a:pos x="110" y="178"/>
                  </a:cxn>
                  <a:cxn ang="0">
                    <a:pos x="106" y="191"/>
                  </a:cxn>
                  <a:cxn ang="0">
                    <a:pos x="97" y="228"/>
                  </a:cxn>
                  <a:cxn ang="0">
                    <a:pos x="98" y="248"/>
                  </a:cxn>
                  <a:cxn ang="0">
                    <a:pos x="92" y="272"/>
                  </a:cxn>
                  <a:cxn ang="0">
                    <a:pos x="91" y="264"/>
                  </a:cxn>
                  <a:cxn ang="0">
                    <a:pos x="93" y="254"/>
                  </a:cxn>
                  <a:cxn ang="0">
                    <a:pos x="97" y="238"/>
                  </a:cxn>
                  <a:cxn ang="0">
                    <a:pos x="96" y="234"/>
                  </a:cxn>
                  <a:cxn ang="0">
                    <a:pos x="91" y="255"/>
                  </a:cxn>
                  <a:cxn ang="0">
                    <a:pos x="87" y="264"/>
                  </a:cxn>
                  <a:cxn ang="0">
                    <a:pos x="77" y="302"/>
                  </a:cxn>
                  <a:cxn ang="0">
                    <a:pos x="74" y="313"/>
                  </a:cxn>
                  <a:cxn ang="0">
                    <a:pos x="69" y="327"/>
                  </a:cxn>
                  <a:cxn ang="0">
                    <a:pos x="67" y="330"/>
                  </a:cxn>
                  <a:cxn ang="0">
                    <a:pos x="60" y="348"/>
                  </a:cxn>
                  <a:cxn ang="0">
                    <a:pos x="56" y="362"/>
                  </a:cxn>
                  <a:cxn ang="0">
                    <a:pos x="50" y="377"/>
                  </a:cxn>
                  <a:cxn ang="0">
                    <a:pos x="42" y="398"/>
                  </a:cxn>
                  <a:cxn ang="0">
                    <a:pos x="45" y="403"/>
                  </a:cxn>
                  <a:cxn ang="0">
                    <a:pos x="33" y="429"/>
                  </a:cxn>
                  <a:cxn ang="0">
                    <a:pos x="27" y="445"/>
                  </a:cxn>
                  <a:cxn ang="0">
                    <a:pos x="22" y="453"/>
                  </a:cxn>
                  <a:cxn ang="0">
                    <a:pos x="26" y="443"/>
                  </a:cxn>
                  <a:cxn ang="0">
                    <a:pos x="31" y="428"/>
                  </a:cxn>
                  <a:cxn ang="0">
                    <a:pos x="39" y="412"/>
                  </a:cxn>
                  <a:cxn ang="0">
                    <a:pos x="41" y="404"/>
                  </a:cxn>
                  <a:cxn ang="0">
                    <a:pos x="36" y="416"/>
                  </a:cxn>
                  <a:cxn ang="0">
                    <a:pos x="29" y="430"/>
                  </a:cxn>
                  <a:cxn ang="0">
                    <a:pos x="27" y="435"/>
                  </a:cxn>
                  <a:cxn ang="0">
                    <a:pos x="20" y="448"/>
                  </a:cxn>
                  <a:cxn ang="0">
                    <a:pos x="18" y="454"/>
                  </a:cxn>
                  <a:cxn ang="0">
                    <a:pos x="18" y="457"/>
                  </a:cxn>
                  <a:cxn ang="0">
                    <a:pos x="8" y="477"/>
                  </a:cxn>
                  <a:cxn ang="0">
                    <a:pos x="1" y="488"/>
                  </a:cxn>
                </a:cxnLst>
                <a:rect l="0" t="0" r="r" b="b"/>
                <a:pathLst>
                  <a:path w="204" h="493">
                    <a:moveTo>
                      <a:pt x="204" y="0"/>
                    </a:moveTo>
                    <a:lnTo>
                      <a:pt x="199" y="4"/>
                    </a:lnTo>
                    <a:lnTo>
                      <a:pt x="190" y="5"/>
                    </a:lnTo>
                    <a:lnTo>
                      <a:pt x="181" y="4"/>
                    </a:lnTo>
                    <a:lnTo>
                      <a:pt x="178" y="4"/>
                    </a:lnTo>
                    <a:lnTo>
                      <a:pt x="176" y="4"/>
                    </a:lnTo>
                    <a:lnTo>
                      <a:pt x="174" y="4"/>
                    </a:lnTo>
                    <a:lnTo>
                      <a:pt x="171" y="4"/>
                    </a:lnTo>
                    <a:lnTo>
                      <a:pt x="168" y="6"/>
                    </a:lnTo>
                    <a:lnTo>
                      <a:pt x="163" y="7"/>
                    </a:lnTo>
                    <a:lnTo>
                      <a:pt x="160" y="8"/>
                    </a:lnTo>
                    <a:lnTo>
                      <a:pt x="157" y="11"/>
                    </a:lnTo>
                    <a:lnTo>
                      <a:pt x="154" y="14"/>
                    </a:lnTo>
                    <a:lnTo>
                      <a:pt x="153" y="19"/>
                    </a:lnTo>
                    <a:lnTo>
                      <a:pt x="153" y="20"/>
                    </a:lnTo>
                    <a:lnTo>
                      <a:pt x="157" y="20"/>
                    </a:lnTo>
                    <a:lnTo>
                      <a:pt x="158" y="19"/>
                    </a:lnTo>
                    <a:lnTo>
                      <a:pt x="159" y="18"/>
                    </a:lnTo>
                    <a:lnTo>
                      <a:pt x="161" y="18"/>
                    </a:lnTo>
                    <a:lnTo>
                      <a:pt x="162" y="20"/>
                    </a:lnTo>
                    <a:lnTo>
                      <a:pt x="163" y="22"/>
                    </a:lnTo>
                    <a:lnTo>
                      <a:pt x="165" y="22"/>
                    </a:lnTo>
                    <a:lnTo>
                      <a:pt x="166" y="23"/>
                    </a:lnTo>
                    <a:lnTo>
                      <a:pt x="165" y="30"/>
                    </a:lnTo>
                    <a:lnTo>
                      <a:pt x="163" y="36"/>
                    </a:lnTo>
                    <a:lnTo>
                      <a:pt x="162" y="39"/>
                    </a:lnTo>
                    <a:lnTo>
                      <a:pt x="162" y="43"/>
                    </a:lnTo>
                    <a:lnTo>
                      <a:pt x="160" y="46"/>
                    </a:lnTo>
                    <a:lnTo>
                      <a:pt x="159" y="48"/>
                    </a:lnTo>
                    <a:lnTo>
                      <a:pt x="158" y="48"/>
                    </a:lnTo>
                    <a:lnTo>
                      <a:pt x="157" y="47"/>
                    </a:lnTo>
                    <a:lnTo>
                      <a:pt x="154" y="48"/>
                    </a:lnTo>
                    <a:lnTo>
                      <a:pt x="154" y="49"/>
                    </a:lnTo>
                    <a:lnTo>
                      <a:pt x="154" y="52"/>
                    </a:lnTo>
                    <a:lnTo>
                      <a:pt x="153" y="53"/>
                    </a:lnTo>
                    <a:lnTo>
                      <a:pt x="151" y="53"/>
                    </a:lnTo>
                    <a:lnTo>
                      <a:pt x="151" y="54"/>
                    </a:lnTo>
                    <a:lnTo>
                      <a:pt x="150" y="56"/>
                    </a:lnTo>
                    <a:lnTo>
                      <a:pt x="149" y="56"/>
                    </a:lnTo>
                    <a:lnTo>
                      <a:pt x="148" y="55"/>
                    </a:lnTo>
                    <a:lnTo>
                      <a:pt x="148" y="56"/>
                    </a:lnTo>
                    <a:lnTo>
                      <a:pt x="147" y="56"/>
                    </a:lnTo>
                    <a:lnTo>
                      <a:pt x="144" y="55"/>
                    </a:lnTo>
                    <a:lnTo>
                      <a:pt x="139" y="53"/>
                    </a:lnTo>
                    <a:lnTo>
                      <a:pt x="134" y="53"/>
                    </a:lnTo>
                    <a:lnTo>
                      <a:pt x="124" y="51"/>
                    </a:lnTo>
                    <a:lnTo>
                      <a:pt x="123" y="54"/>
                    </a:lnTo>
                    <a:lnTo>
                      <a:pt x="120" y="59"/>
                    </a:lnTo>
                    <a:lnTo>
                      <a:pt x="119" y="60"/>
                    </a:lnTo>
                    <a:lnTo>
                      <a:pt x="113" y="67"/>
                    </a:lnTo>
                    <a:lnTo>
                      <a:pt x="113" y="69"/>
                    </a:lnTo>
                    <a:lnTo>
                      <a:pt x="115" y="72"/>
                    </a:lnTo>
                    <a:lnTo>
                      <a:pt x="115" y="76"/>
                    </a:lnTo>
                    <a:lnTo>
                      <a:pt x="114" y="81"/>
                    </a:lnTo>
                    <a:lnTo>
                      <a:pt x="114" y="84"/>
                    </a:lnTo>
                    <a:lnTo>
                      <a:pt x="115" y="85"/>
                    </a:lnTo>
                    <a:lnTo>
                      <a:pt x="118" y="88"/>
                    </a:lnTo>
                    <a:lnTo>
                      <a:pt x="120" y="93"/>
                    </a:lnTo>
                    <a:lnTo>
                      <a:pt x="121" y="97"/>
                    </a:lnTo>
                    <a:lnTo>
                      <a:pt x="120" y="100"/>
                    </a:lnTo>
                    <a:lnTo>
                      <a:pt x="119" y="105"/>
                    </a:lnTo>
                    <a:lnTo>
                      <a:pt x="119" y="108"/>
                    </a:lnTo>
                    <a:lnTo>
                      <a:pt x="120" y="110"/>
                    </a:lnTo>
                    <a:lnTo>
                      <a:pt x="120" y="112"/>
                    </a:lnTo>
                    <a:lnTo>
                      <a:pt x="119" y="114"/>
                    </a:lnTo>
                    <a:lnTo>
                      <a:pt x="116" y="118"/>
                    </a:lnTo>
                    <a:lnTo>
                      <a:pt x="115" y="120"/>
                    </a:lnTo>
                    <a:lnTo>
                      <a:pt x="115" y="125"/>
                    </a:lnTo>
                    <a:lnTo>
                      <a:pt x="115" y="128"/>
                    </a:lnTo>
                    <a:lnTo>
                      <a:pt x="115" y="133"/>
                    </a:lnTo>
                    <a:lnTo>
                      <a:pt x="113" y="137"/>
                    </a:lnTo>
                    <a:lnTo>
                      <a:pt x="114" y="141"/>
                    </a:lnTo>
                    <a:lnTo>
                      <a:pt x="113" y="143"/>
                    </a:lnTo>
                    <a:lnTo>
                      <a:pt x="113" y="143"/>
                    </a:lnTo>
                    <a:lnTo>
                      <a:pt x="113" y="144"/>
                    </a:lnTo>
                    <a:lnTo>
                      <a:pt x="112" y="157"/>
                    </a:lnTo>
                    <a:lnTo>
                      <a:pt x="113" y="158"/>
                    </a:lnTo>
                    <a:lnTo>
                      <a:pt x="111" y="163"/>
                    </a:lnTo>
                    <a:lnTo>
                      <a:pt x="111" y="165"/>
                    </a:lnTo>
                    <a:lnTo>
                      <a:pt x="109" y="172"/>
                    </a:lnTo>
                    <a:lnTo>
                      <a:pt x="110" y="178"/>
                    </a:lnTo>
                    <a:lnTo>
                      <a:pt x="107" y="179"/>
                    </a:lnTo>
                    <a:lnTo>
                      <a:pt x="107" y="186"/>
                    </a:lnTo>
                    <a:lnTo>
                      <a:pt x="106" y="191"/>
                    </a:lnTo>
                    <a:lnTo>
                      <a:pt x="106" y="195"/>
                    </a:lnTo>
                    <a:lnTo>
                      <a:pt x="102" y="213"/>
                    </a:lnTo>
                    <a:lnTo>
                      <a:pt x="97" y="228"/>
                    </a:lnTo>
                    <a:lnTo>
                      <a:pt x="101" y="233"/>
                    </a:lnTo>
                    <a:lnTo>
                      <a:pt x="100" y="240"/>
                    </a:lnTo>
                    <a:lnTo>
                      <a:pt x="98" y="248"/>
                    </a:lnTo>
                    <a:lnTo>
                      <a:pt x="95" y="255"/>
                    </a:lnTo>
                    <a:lnTo>
                      <a:pt x="94" y="264"/>
                    </a:lnTo>
                    <a:lnTo>
                      <a:pt x="92" y="272"/>
                    </a:lnTo>
                    <a:lnTo>
                      <a:pt x="91" y="272"/>
                    </a:lnTo>
                    <a:lnTo>
                      <a:pt x="91" y="270"/>
                    </a:lnTo>
                    <a:lnTo>
                      <a:pt x="91" y="264"/>
                    </a:lnTo>
                    <a:lnTo>
                      <a:pt x="92" y="263"/>
                    </a:lnTo>
                    <a:lnTo>
                      <a:pt x="92" y="264"/>
                    </a:lnTo>
                    <a:lnTo>
                      <a:pt x="93" y="254"/>
                    </a:lnTo>
                    <a:lnTo>
                      <a:pt x="95" y="251"/>
                    </a:lnTo>
                    <a:lnTo>
                      <a:pt x="97" y="240"/>
                    </a:lnTo>
                    <a:lnTo>
                      <a:pt x="97" y="238"/>
                    </a:lnTo>
                    <a:lnTo>
                      <a:pt x="98" y="234"/>
                    </a:lnTo>
                    <a:lnTo>
                      <a:pt x="97" y="233"/>
                    </a:lnTo>
                    <a:lnTo>
                      <a:pt x="96" y="234"/>
                    </a:lnTo>
                    <a:lnTo>
                      <a:pt x="95" y="235"/>
                    </a:lnTo>
                    <a:lnTo>
                      <a:pt x="91" y="251"/>
                    </a:lnTo>
                    <a:lnTo>
                      <a:pt x="91" y="255"/>
                    </a:lnTo>
                    <a:lnTo>
                      <a:pt x="91" y="257"/>
                    </a:lnTo>
                    <a:lnTo>
                      <a:pt x="88" y="263"/>
                    </a:lnTo>
                    <a:lnTo>
                      <a:pt x="87" y="264"/>
                    </a:lnTo>
                    <a:lnTo>
                      <a:pt x="82" y="276"/>
                    </a:lnTo>
                    <a:lnTo>
                      <a:pt x="79" y="284"/>
                    </a:lnTo>
                    <a:lnTo>
                      <a:pt x="77" y="302"/>
                    </a:lnTo>
                    <a:lnTo>
                      <a:pt x="75" y="308"/>
                    </a:lnTo>
                    <a:lnTo>
                      <a:pt x="74" y="312"/>
                    </a:lnTo>
                    <a:lnTo>
                      <a:pt x="74" y="313"/>
                    </a:lnTo>
                    <a:lnTo>
                      <a:pt x="73" y="314"/>
                    </a:lnTo>
                    <a:lnTo>
                      <a:pt x="70" y="324"/>
                    </a:lnTo>
                    <a:lnTo>
                      <a:pt x="69" y="327"/>
                    </a:lnTo>
                    <a:lnTo>
                      <a:pt x="68" y="329"/>
                    </a:lnTo>
                    <a:lnTo>
                      <a:pt x="68" y="329"/>
                    </a:lnTo>
                    <a:lnTo>
                      <a:pt x="67" y="330"/>
                    </a:lnTo>
                    <a:lnTo>
                      <a:pt x="63" y="343"/>
                    </a:lnTo>
                    <a:lnTo>
                      <a:pt x="60" y="347"/>
                    </a:lnTo>
                    <a:lnTo>
                      <a:pt x="60" y="348"/>
                    </a:lnTo>
                    <a:lnTo>
                      <a:pt x="59" y="348"/>
                    </a:lnTo>
                    <a:lnTo>
                      <a:pt x="56" y="360"/>
                    </a:lnTo>
                    <a:lnTo>
                      <a:pt x="56" y="362"/>
                    </a:lnTo>
                    <a:lnTo>
                      <a:pt x="54" y="366"/>
                    </a:lnTo>
                    <a:lnTo>
                      <a:pt x="53" y="371"/>
                    </a:lnTo>
                    <a:lnTo>
                      <a:pt x="50" y="377"/>
                    </a:lnTo>
                    <a:lnTo>
                      <a:pt x="50" y="377"/>
                    </a:lnTo>
                    <a:lnTo>
                      <a:pt x="48" y="382"/>
                    </a:lnTo>
                    <a:lnTo>
                      <a:pt x="42" y="398"/>
                    </a:lnTo>
                    <a:lnTo>
                      <a:pt x="42" y="401"/>
                    </a:lnTo>
                    <a:lnTo>
                      <a:pt x="42" y="401"/>
                    </a:lnTo>
                    <a:lnTo>
                      <a:pt x="45" y="403"/>
                    </a:lnTo>
                    <a:lnTo>
                      <a:pt x="45" y="406"/>
                    </a:lnTo>
                    <a:lnTo>
                      <a:pt x="39" y="420"/>
                    </a:lnTo>
                    <a:lnTo>
                      <a:pt x="33" y="429"/>
                    </a:lnTo>
                    <a:lnTo>
                      <a:pt x="29" y="440"/>
                    </a:lnTo>
                    <a:lnTo>
                      <a:pt x="30" y="440"/>
                    </a:lnTo>
                    <a:lnTo>
                      <a:pt x="27" y="445"/>
                    </a:lnTo>
                    <a:lnTo>
                      <a:pt x="27" y="446"/>
                    </a:lnTo>
                    <a:lnTo>
                      <a:pt x="24" y="450"/>
                    </a:lnTo>
                    <a:lnTo>
                      <a:pt x="22" y="453"/>
                    </a:lnTo>
                    <a:lnTo>
                      <a:pt x="22" y="451"/>
                    </a:lnTo>
                    <a:lnTo>
                      <a:pt x="24" y="447"/>
                    </a:lnTo>
                    <a:lnTo>
                      <a:pt x="26" y="443"/>
                    </a:lnTo>
                    <a:lnTo>
                      <a:pt x="28" y="439"/>
                    </a:lnTo>
                    <a:lnTo>
                      <a:pt x="31" y="428"/>
                    </a:lnTo>
                    <a:lnTo>
                      <a:pt x="31" y="428"/>
                    </a:lnTo>
                    <a:lnTo>
                      <a:pt x="37" y="418"/>
                    </a:lnTo>
                    <a:lnTo>
                      <a:pt x="39" y="413"/>
                    </a:lnTo>
                    <a:lnTo>
                      <a:pt x="39" y="412"/>
                    </a:lnTo>
                    <a:lnTo>
                      <a:pt x="42" y="406"/>
                    </a:lnTo>
                    <a:lnTo>
                      <a:pt x="42" y="404"/>
                    </a:lnTo>
                    <a:lnTo>
                      <a:pt x="41" y="404"/>
                    </a:lnTo>
                    <a:lnTo>
                      <a:pt x="40" y="405"/>
                    </a:lnTo>
                    <a:lnTo>
                      <a:pt x="36" y="414"/>
                    </a:lnTo>
                    <a:lnTo>
                      <a:pt x="36" y="416"/>
                    </a:lnTo>
                    <a:lnTo>
                      <a:pt x="35" y="419"/>
                    </a:lnTo>
                    <a:lnTo>
                      <a:pt x="31" y="425"/>
                    </a:lnTo>
                    <a:lnTo>
                      <a:pt x="29" y="430"/>
                    </a:lnTo>
                    <a:lnTo>
                      <a:pt x="29" y="431"/>
                    </a:lnTo>
                    <a:lnTo>
                      <a:pt x="28" y="434"/>
                    </a:lnTo>
                    <a:lnTo>
                      <a:pt x="27" y="435"/>
                    </a:lnTo>
                    <a:lnTo>
                      <a:pt x="24" y="440"/>
                    </a:lnTo>
                    <a:lnTo>
                      <a:pt x="24" y="441"/>
                    </a:lnTo>
                    <a:lnTo>
                      <a:pt x="20" y="448"/>
                    </a:lnTo>
                    <a:lnTo>
                      <a:pt x="20" y="450"/>
                    </a:lnTo>
                    <a:lnTo>
                      <a:pt x="20" y="451"/>
                    </a:lnTo>
                    <a:lnTo>
                      <a:pt x="18" y="454"/>
                    </a:lnTo>
                    <a:lnTo>
                      <a:pt x="19" y="454"/>
                    </a:lnTo>
                    <a:lnTo>
                      <a:pt x="18" y="456"/>
                    </a:lnTo>
                    <a:lnTo>
                      <a:pt x="18" y="457"/>
                    </a:lnTo>
                    <a:lnTo>
                      <a:pt x="13" y="467"/>
                    </a:lnTo>
                    <a:lnTo>
                      <a:pt x="9" y="475"/>
                    </a:lnTo>
                    <a:lnTo>
                      <a:pt x="8" y="477"/>
                    </a:lnTo>
                    <a:lnTo>
                      <a:pt x="7" y="479"/>
                    </a:lnTo>
                    <a:lnTo>
                      <a:pt x="5" y="480"/>
                    </a:lnTo>
                    <a:lnTo>
                      <a:pt x="1" y="488"/>
                    </a:lnTo>
                    <a:lnTo>
                      <a:pt x="1" y="490"/>
                    </a:lnTo>
                    <a:lnTo>
                      <a:pt x="0" y="49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2" name="Freeform 4350"/>
              <p:cNvSpPr>
                <a:spLocks/>
              </p:cNvSpPr>
              <p:nvPr/>
            </p:nvSpPr>
            <p:spPr bwMode="auto">
              <a:xfrm>
                <a:off x="19689" y="12141"/>
                <a:ext cx="1" cy="1"/>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3" name="Freeform 4351"/>
              <p:cNvSpPr>
                <a:spLocks/>
              </p:cNvSpPr>
              <p:nvPr/>
            </p:nvSpPr>
            <p:spPr bwMode="auto">
              <a:xfrm>
                <a:off x="19686" y="12144"/>
                <a:ext cx="1" cy="1"/>
              </a:xfrm>
              <a:custGeom>
                <a:avLst/>
                <a:gdLst/>
                <a:ahLst/>
                <a:cxnLst>
                  <a:cxn ang="0">
                    <a:pos x="0" y="0"/>
                  </a:cxn>
                  <a:cxn ang="0">
                    <a:pos x="0" y="0"/>
                  </a:cxn>
                  <a:cxn ang="0">
                    <a:pos x="0" y="0"/>
                  </a:cxn>
                  <a:cxn ang="0">
                    <a:pos x="0" y="0"/>
                  </a:cxn>
                  <a:cxn ang="0">
                    <a:pos x="0" y="0"/>
                  </a:cxn>
                  <a:cxn ang="0">
                    <a:pos x="1" y="0"/>
                  </a:cxn>
                  <a:cxn ang="0">
                    <a:pos x="0" y="0"/>
                  </a:cxn>
                </a:cxnLst>
                <a:rect l="0" t="0" r="r" b="b"/>
                <a:pathLst>
                  <a:path w="1">
                    <a:moveTo>
                      <a:pt x="0" y="0"/>
                    </a:moveTo>
                    <a:lnTo>
                      <a:pt x="0" y="0"/>
                    </a:lnTo>
                    <a:lnTo>
                      <a:pt x="0" y="0"/>
                    </a:lnTo>
                    <a:lnTo>
                      <a:pt x="0" y="0"/>
                    </a:lnTo>
                    <a:lnTo>
                      <a:pt x="0"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4" name="Freeform 4352"/>
              <p:cNvSpPr>
                <a:spLocks/>
              </p:cNvSpPr>
              <p:nvPr/>
            </p:nvSpPr>
            <p:spPr bwMode="auto">
              <a:xfrm>
                <a:off x="19687" y="12144"/>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5" name="Freeform 4353"/>
              <p:cNvSpPr>
                <a:spLocks/>
              </p:cNvSpPr>
              <p:nvPr/>
            </p:nvSpPr>
            <p:spPr bwMode="auto">
              <a:xfrm>
                <a:off x="19687" y="12144"/>
                <a:ext cx="1" cy="1"/>
              </a:xfrm>
              <a:custGeom>
                <a:avLst/>
                <a:gdLst/>
                <a:ahLst/>
                <a:cxnLst>
                  <a:cxn ang="0">
                    <a:pos x="0" y="0"/>
                  </a:cxn>
                  <a:cxn ang="0">
                    <a:pos x="0" y="0"/>
                  </a:cxn>
                  <a:cxn ang="0">
                    <a:pos x="0" y="0"/>
                  </a:cxn>
                  <a:cxn ang="0">
                    <a:pos x="0" y="0"/>
                  </a:cxn>
                  <a:cxn ang="0">
                    <a:pos x="0" y="0"/>
                  </a:cxn>
                  <a:cxn ang="0">
                    <a:pos x="0" y="1"/>
                  </a:cxn>
                  <a:cxn ang="0">
                    <a:pos x="1" y="1"/>
                  </a:cxn>
                  <a:cxn ang="0">
                    <a:pos x="1" y="1"/>
                  </a:cxn>
                </a:cxnLst>
                <a:rect l="0" t="0" r="r" b="b"/>
                <a:pathLst>
                  <a:path w="1" h="1">
                    <a:moveTo>
                      <a:pt x="0" y="0"/>
                    </a:moveTo>
                    <a:lnTo>
                      <a:pt x="0" y="0"/>
                    </a:lnTo>
                    <a:lnTo>
                      <a:pt x="0" y="0"/>
                    </a:lnTo>
                    <a:lnTo>
                      <a:pt x="0"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6" name="Freeform 4354"/>
              <p:cNvSpPr>
                <a:spLocks/>
              </p:cNvSpPr>
              <p:nvPr/>
            </p:nvSpPr>
            <p:spPr bwMode="auto">
              <a:xfrm>
                <a:off x="19687" y="12144"/>
                <a:ext cx="1" cy="1"/>
              </a:xfrm>
              <a:custGeom>
                <a:avLst/>
                <a:gdLst/>
                <a:ahLst/>
                <a:cxnLst>
                  <a:cxn ang="0">
                    <a:pos x="1" y="1"/>
                  </a:cxn>
                  <a:cxn ang="0">
                    <a:pos x="0" y="1"/>
                  </a:cxn>
                  <a:cxn ang="0">
                    <a:pos x="0" y="1"/>
                  </a:cxn>
                  <a:cxn ang="0">
                    <a:pos x="0" y="1"/>
                  </a:cxn>
                  <a:cxn ang="0">
                    <a:pos x="0" y="0"/>
                  </a:cxn>
                  <a:cxn ang="0">
                    <a:pos x="0" y="0"/>
                  </a:cxn>
                </a:cxnLst>
                <a:rect l="0" t="0" r="r" b="b"/>
                <a:pathLst>
                  <a:path w="1" h="1">
                    <a:moveTo>
                      <a:pt x="1" y="1"/>
                    </a:moveTo>
                    <a:lnTo>
                      <a:pt x="0" y="1"/>
                    </a:lnTo>
                    <a:lnTo>
                      <a:pt x="0" y="1"/>
                    </a:lnTo>
                    <a:lnTo>
                      <a:pt x="0" y="1"/>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7" name="Freeform 4355"/>
              <p:cNvSpPr>
                <a:spLocks/>
              </p:cNvSpPr>
              <p:nvPr/>
            </p:nvSpPr>
            <p:spPr bwMode="auto">
              <a:xfrm>
                <a:off x="19688" y="12145"/>
                <a:ext cx="1" cy="1"/>
              </a:xfrm>
              <a:custGeom>
                <a:avLst/>
                <a:gdLst/>
                <a:ahLst/>
                <a:cxnLst>
                  <a:cxn ang="0">
                    <a:pos x="1" y="0"/>
                  </a:cxn>
                  <a:cxn ang="0">
                    <a:pos x="1" y="0"/>
                  </a:cxn>
                  <a:cxn ang="0">
                    <a:pos x="0" y="0"/>
                  </a:cxn>
                  <a:cxn ang="0">
                    <a:pos x="1" y="0"/>
                  </a:cxn>
                  <a:cxn ang="0">
                    <a:pos x="1" y="0"/>
                  </a:cxn>
                  <a:cxn ang="0">
                    <a:pos x="1" y="0"/>
                  </a:cxn>
                </a:cxnLst>
                <a:rect l="0" t="0" r="r" b="b"/>
                <a:pathLst>
                  <a:path w="1">
                    <a:moveTo>
                      <a:pt x="1" y="0"/>
                    </a:moveTo>
                    <a:lnTo>
                      <a:pt x="1" y="0"/>
                    </a:lnTo>
                    <a:lnTo>
                      <a:pt x="0"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8" name="Freeform 4356"/>
              <p:cNvSpPr>
                <a:spLocks/>
              </p:cNvSpPr>
              <p:nvPr/>
            </p:nvSpPr>
            <p:spPr bwMode="auto">
              <a:xfrm>
                <a:off x="19680" y="12146"/>
                <a:ext cx="1" cy="1"/>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89" name="Freeform 4357"/>
              <p:cNvSpPr>
                <a:spLocks/>
              </p:cNvSpPr>
              <p:nvPr/>
            </p:nvSpPr>
            <p:spPr bwMode="auto">
              <a:xfrm>
                <a:off x="19684" y="12146"/>
                <a:ext cx="1" cy="1"/>
              </a:xfrm>
              <a:custGeom>
                <a:avLst/>
                <a:gdLst/>
                <a:ahLst/>
                <a:cxnLst>
                  <a:cxn ang="0">
                    <a:pos x="1" y="1"/>
                  </a:cxn>
                  <a:cxn ang="0">
                    <a:pos x="0" y="1"/>
                  </a:cxn>
                  <a:cxn ang="0">
                    <a:pos x="0" y="0"/>
                  </a:cxn>
                  <a:cxn ang="0">
                    <a:pos x="0" y="0"/>
                  </a:cxn>
                  <a:cxn ang="0">
                    <a:pos x="0" y="0"/>
                  </a:cxn>
                  <a:cxn ang="0">
                    <a:pos x="1" y="0"/>
                  </a:cxn>
                  <a:cxn ang="0">
                    <a:pos x="1" y="1"/>
                  </a:cxn>
                  <a:cxn ang="0">
                    <a:pos x="1" y="1"/>
                  </a:cxn>
                  <a:cxn ang="0">
                    <a:pos x="1" y="1"/>
                  </a:cxn>
                </a:cxnLst>
                <a:rect l="0" t="0" r="r" b="b"/>
                <a:pathLst>
                  <a:path w="1" h="1">
                    <a:moveTo>
                      <a:pt x="1" y="1"/>
                    </a:moveTo>
                    <a:lnTo>
                      <a:pt x="0" y="1"/>
                    </a:lnTo>
                    <a:lnTo>
                      <a:pt x="0" y="0"/>
                    </a:lnTo>
                    <a:lnTo>
                      <a:pt x="0" y="0"/>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0" name="Freeform 4358"/>
              <p:cNvSpPr>
                <a:spLocks/>
              </p:cNvSpPr>
              <p:nvPr/>
            </p:nvSpPr>
            <p:spPr bwMode="auto">
              <a:xfrm>
                <a:off x="19689" y="12121"/>
                <a:ext cx="12" cy="25"/>
              </a:xfrm>
              <a:custGeom>
                <a:avLst/>
                <a:gdLst/>
                <a:ahLst/>
                <a:cxnLst>
                  <a:cxn ang="0">
                    <a:pos x="36" y="2"/>
                  </a:cxn>
                  <a:cxn ang="0">
                    <a:pos x="34" y="4"/>
                  </a:cxn>
                  <a:cxn ang="0">
                    <a:pos x="33" y="5"/>
                  </a:cxn>
                  <a:cxn ang="0">
                    <a:pos x="32" y="10"/>
                  </a:cxn>
                  <a:cxn ang="0">
                    <a:pos x="31" y="13"/>
                  </a:cxn>
                  <a:cxn ang="0">
                    <a:pos x="28" y="16"/>
                  </a:cxn>
                  <a:cxn ang="0">
                    <a:pos x="28" y="19"/>
                  </a:cxn>
                  <a:cxn ang="0">
                    <a:pos x="26" y="21"/>
                  </a:cxn>
                  <a:cxn ang="0">
                    <a:pos x="23" y="26"/>
                  </a:cxn>
                  <a:cxn ang="0">
                    <a:pos x="22" y="28"/>
                  </a:cxn>
                  <a:cxn ang="0">
                    <a:pos x="21" y="30"/>
                  </a:cxn>
                  <a:cxn ang="0">
                    <a:pos x="20" y="31"/>
                  </a:cxn>
                  <a:cxn ang="0">
                    <a:pos x="19" y="33"/>
                  </a:cxn>
                  <a:cxn ang="0">
                    <a:pos x="18" y="35"/>
                  </a:cxn>
                  <a:cxn ang="0">
                    <a:pos x="17" y="37"/>
                  </a:cxn>
                  <a:cxn ang="0">
                    <a:pos x="14" y="39"/>
                  </a:cxn>
                  <a:cxn ang="0">
                    <a:pos x="13" y="39"/>
                  </a:cxn>
                  <a:cxn ang="0">
                    <a:pos x="12" y="40"/>
                  </a:cxn>
                  <a:cxn ang="0">
                    <a:pos x="12" y="41"/>
                  </a:cxn>
                  <a:cxn ang="0">
                    <a:pos x="11" y="41"/>
                  </a:cxn>
                  <a:cxn ang="0">
                    <a:pos x="11" y="42"/>
                  </a:cxn>
                  <a:cxn ang="0">
                    <a:pos x="11" y="43"/>
                  </a:cxn>
                  <a:cxn ang="0">
                    <a:pos x="10" y="45"/>
                  </a:cxn>
                  <a:cxn ang="0">
                    <a:pos x="9" y="46"/>
                  </a:cxn>
                  <a:cxn ang="0">
                    <a:pos x="9" y="47"/>
                  </a:cxn>
                  <a:cxn ang="0">
                    <a:pos x="8" y="47"/>
                  </a:cxn>
                  <a:cxn ang="0">
                    <a:pos x="5" y="48"/>
                  </a:cxn>
                  <a:cxn ang="0">
                    <a:pos x="4" y="49"/>
                  </a:cxn>
                  <a:cxn ang="0">
                    <a:pos x="3" y="48"/>
                  </a:cxn>
                  <a:cxn ang="0">
                    <a:pos x="3" y="47"/>
                  </a:cxn>
                  <a:cxn ang="0">
                    <a:pos x="2" y="46"/>
                  </a:cxn>
                  <a:cxn ang="0">
                    <a:pos x="1" y="46"/>
                  </a:cxn>
                  <a:cxn ang="0">
                    <a:pos x="1" y="46"/>
                  </a:cxn>
                  <a:cxn ang="0">
                    <a:pos x="0" y="46"/>
                  </a:cxn>
                  <a:cxn ang="0">
                    <a:pos x="1" y="47"/>
                  </a:cxn>
                  <a:cxn ang="0">
                    <a:pos x="2" y="49"/>
                  </a:cxn>
                  <a:cxn ang="0">
                    <a:pos x="2" y="50"/>
                  </a:cxn>
                  <a:cxn ang="0">
                    <a:pos x="3" y="50"/>
                  </a:cxn>
                </a:cxnLst>
                <a:rect l="0" t="0" r="r" b="b"/>
                <a:pathLst>
                  <a:path w="38" h="50">
                    <a:moveTo>
                      <a:pt x="38" y="0"/>
                    </a:moveTo>
                    <a:lnTo>
                      <a:pt x="36" y="2"/>
                    </a:lnTo>
                    <a:lnTo>
                      <a:pt x="34" y="4"/>
                    </a:lnTo>
                    <a:lnTo>
                      <a:pt x="34" y="4"/>
                    </a:lnTo>
                    <a:lnTo>
                      <a:pt x="34" y="5"/>
                    </a:lnTo>
                    <a:lnTo>
                      <a:pt x="33" y="5"/>
                    </a:lnTo>
                    <a:lnTo>
                      <a:pt x="33" y="6"/>
                    </a:lnTo>
                    <a:lnTo>
                      <a:pt x="32" y="10"/>
                    </a:lnTo>
                    <a:lnTo>
                      <a:pt x="31" y="11"/>
                    </a:lnTo>
                    <a:lnTo>
                      <a:pt x="31" y="13"/>
                    </a:lnTo>
                    <a:lnTo>
                      <a:pt x="29" y="15"/>
                    </a:lnTo>
                    <a:lnTo>
                      <a:pt x="28" y="16"/>
                    </a:lnTo>
                    <a:lnTo>
                      <a:pt x="28" y="18"/>
                    </a:lnTo>
                    <a:lnTo>
                      <a:pt x="28" y="19"/>
                    </a:lnTo>
                    <a:lnTo>
                      <a:pt x="27" y="20"/>
                    </a:lnTo>
                    <a:lnTo>
                      <a:pt x="26" y="21"/>
                    </a:lnTo>
                    <a:lnTo>
                      <a:pt x="24" y="24"/>
                    </a:lnTo>
                    <a:lnTo>
                      <a:pt x="23" y="26"/>
                    </a:lnTo>
                    <a:lnTo>
                      <a:pt x="22" y="27"/>
                    </a:lnTo>
                    <a:lnTo>
                      <a:pt x="22" y="28"/>
                    </a:lnTo>
                    <a:lnTo>
                      <a:pt x="21" y="28"/>
                    </a:lnTo>
                    <a:lnTo>
                      <a:pt x="21" y="30"/>
                    </a:lnTo>
                    <a:lnTo>
                      <a:pt x="21" y="30"/>
                    </a:lnTo>
                    <a:lnTo>
                      <a:pt x="20" y="31"/>
                    </a:lnTo>
                    <a:lnTo>
                      <a:pt x="20" y="31"/>
                    </a:lnTo>
                    <a:lnTo>
                      <a:pt x="19" y="33"/>
                    </a:lnTo>
                    <a:lnTo>
                      <a:pt x="19" y="35"/>
                    </a:lnTo>
                    <a:lnTo>
                      <a:pt x="18" y="35"/>
                    </a:lnTo>
                    <a:lnTo>
                      <a:pt x="18" y="36"/>
                    </a:lnTo>
                    <a:lnTo>
                      <a:pt x="17" y="37"/>
                    </a:lnTo>
                    <a:lnTo>
                      <a:pt x="15" y="39"/>
                    </a:lnTo>
                    <a:lnTo>
                      <a:pt x="14" y="39"/>
                    </a:lnTo>
                    <a:lnTo>
                      <a:pt x="13" y="39"/>
                    </a:lnTo>
                    <a:lnTo>
                      <a:pt x="13" y="39"/>
                    </a:lnTo>
                    <a:lnTo>
                      <a:pt x="13" y="39"/>
                    </a:lnTo>
                    <a:lnTo>
                      <a:pt x="12" y="40"/>
                    </a:lnTo>
                    <a:lnTo>
                      <a:pt x="12" y="40"/>
                    </a:lnTo>
                    <a:lnTo>
                      <a:pt x="12" y="41"/>
                    </a:lnTo>
                    <a:lnTo>
                      <a:pt x="11" y="41"/>
                    </a:lnTo>
                    <a:lnTo>
                      <a:pt x="11" y="41"/>
                    </a:lnTo>
                    <a:lnTo>
                      <a:pt x="11" y="42"/>
                    </a:lnTo>
                    <a:lnTo>
                      <a:pt x="11" y="42"/>
                    </a:lnTo>
                    <a:lnTo>
                      <a:pt x="11" y="42"/>
                    </a:lnTo>
                    <a:lnTo>
                      <a:pt x="11" y="43"/>
                    </a:lnTo>
                    <a:lnTo>
                      <a:pt x="10" y="44"/>
                    </a:lnTo>
                    <a:lnTo>
                      <a:pt x="10" y="45"/>
                    </a:lnTo>
                    <a:lnTo>
                      <a:pt x="10" y="45"/>
                    </a:lnTo>
                    <a:lnTo>
                      <a:pt x="9" y="46"/>
                    </a:lnTo>
                    <a:lnTo>
                      <a:pt x="9" y="46"/>
                    </a:lnTo>
                    <a:lnTo>
                      <a:pt x="9" y="47"/>
                    </a:lnTo>
                    <a:lnTo>
                      <a:pt x="8" y="47"/>
                    </a:lnTo>
                    <a:lnTo>
                      <a:pt x="8" y="47"/>
                    </a:lnTo>
                    <a:lnTo>
                      <a:pt x="5" y="48"/>
                    </a:lnTo>
                    <a:lnTo>
                      <a:pt x="5" y="48"/>
                    </a:lnTo>
                    <a:lnTo>
                      <a:pt x="5" y="49"/>
                    </a:lnTo>
                    <a:lnTo>
                      <a:pt x="4" y="49"/>
                    </a:lnTo>
                    <a:lnTo>
                      <a:pt x="4" y="48"/>
                    </a:lnTo>
                    <a:lnTo>
                      <a:pt x="3" y="48"/>
                    </a:lnTo>
                    <a:lnTo>
                      <a:pt x="3" y="48"/>
                    </a:lnTo>
                    <a:lnTo>
                      <a:pt x="3" y="47"/>
                    </a:lnTo>
                    <a:lnTo>
                      <a:pt x="2" y="47"/>
                    </a:lnTo>
                    <a:lnTo>
                      <a:pt x="2" y="46"/>
                    </a:lnTo>
                    <a:lnTo>
                      <a:pt x="1" y="47"/>
                    </a:lnTo>
                    <a:lnTo>
                      <a:pt x="1" y="46"/>
                    </a:lnTo>
                    <a:lnTo>
                      <a:pt x="1" y="46"/>
                    </a:lnTo>
                    <a:lnTo>
                      <a:pt x="1" y="46"/>
                    </a:lnTo>
                    <a:lnTo>
                      <a:pt x="1" y="46"/>
                    </a:lnTo>
                    <a:lnTo>
                      <a:pt x="0" y="46"/>
                    </a:lnTo>
                    <a:lnTo>
                      <a:pt x="1" y="47"/>
                    </a:lnTo>
                    <a:lnTo>
                      <a:pt x="1" y="47"/>
                    </a:lnTo>
                    <a:lnTo>
                      <a:pt x="2" y="48"/>
                    </a:lnTo>
                    <a:lnTo>
                      <a:pt x="2" y="49"/>
                    </a:lnTo>
                    <a:lnTo>
                      <a:pt x="2" y="49"/>
                    </a:lnTo>
                    <a:lnTo>
                      <a:pt x="2" y="50"/>
                    </a:lnTo>
                    <a:lnTo>
                      <a:pt x="2" y="50"/>
                    </a:lnTo>
                    <a:lnTo>
                      <a:pt x="3" y="50"/>
                    </a:lnTo>
                    <a:lnTo>
                      <a:pt x="3" y="5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1" name="Freeform 4359"/>
              <p:cNvSpPr>
                <a:spLocks/>
              </p:cNvSpPr>
              <p:nvPr/>
            </p:nvSpPr>
            <p:spPr bwMode="auto">
              <a:xfrm>
                <a:off x="19688" y="12153"/>
                <a:ext cx="1" cy="1"/>
              </a:xfrm>
              <a:custGeom>
                <a:avLst/>
                <a:gdLst/>
                <a:ahLst/>
                <a:cxnLst>
                  <a:cxn ang="0">
                    <a:pos x="1" y="0"/>
                  </a:cxn>
                  <a:cxn ang="0">
                    <a:pos x="0" y="1"/>
                  </a:cxn>
                  <a:cxn ang="0">
                    <a:pos x="0" y="0"/>
                  </a:cxn>
                  <a:cxn ang="0">
                    <a:pos x="0" y="0"/>
                  </a:cxn>
                  <a:cxn ang="0">
                    <a:pos x="0" y="0"/>
                  </a:cxn>
                  <a:cxn ang="0">
                    <a:pos x="1" y="0"/>
                  </a:cxn>
                  <a:cxn ang="0">
                    <a:pos x="1" y="0"/>
                  </a:cxn>
                </a:cxnLst>
                <a:rect l="0" t="0" r="r" b="b"/>
                <a:pathLst>
                  <a:path w="1" h="1">
                    <a:moveTo>
                      <a:pt x="1" y="0"/>
                    </a:moveTo>
                    <a:lnTo>
                      <a:pt x="0" y="1"/>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2" name="Freeform 4360"/>
              <p:cNvSpPr>
                <a:spLocks/>
              </p:cNvSpPr>
              <p:nvPr/>
            </p:nvSpPr>
            <p:spPr bwMode="auto">
              <a:xfrm>
                <a:off x="19689" y="12146"/>
                <a:ext cx="1" cy="12"/>
              </a:xfrm>
              <a:custGeom>
                <a:avLst/>
                <a:gdLst/>
                <a:ahLst/>
                <a:cxnLst>
                  <a:cxn ang="0">
                    <a:pos x="3" y="0"/>
                  </a:cxn>
                  <a:cxn ang="0">
                    <a:pos x="2" y="1"/>
                  </a:cxn>
                  <a:cxn ang="0">
                    <a:pos x="2" y="2"/>
                  </a:cxn>
                  <a:cxn ang="0">
                    <a:pos x="2" y="2"/>
                  </a:cxn>
                  <a:cxn ang="0">
                    <a:pos x="2" y="2"/>
                  </a:cxn>
                  <a:cxn ang="0">
                    <a:pos x="1" y="2"/>
                  </a:cxn>
                  <a:cxn ang="0">
                    <a:pos x="1" y="3"/>
                  </a:cxn>
                  <a:cxn ang="0">
                    <a:pos x="1" y="4"/>
                  </a:cxn>
                  <a:cxn ang="0">
                    <a:pos x="1" y="4"/>
                  </a:cxn>
                  <a:cxn ang="0">
                    <a:pos x="1" y="4"/>
                  </a:cxn>
                  <a:cxn ang="0">
                    <a:pos x="1" y="4"/>
                  </a:cxn>
                  <a:cxn ang="0">
                    <a:pos x="2" y="5"/>
                  </a:cxn>
                  <a:cxn ang="0">
                    <a:pos x="2" y="5"/>
                  </a:cxn>
                  <a:cxn ang="0">
                    <a:pos x="1" y="7"/>
                  </a:cxn>
                  <a:cxn ang="0">
                    <a:pos x="2" y="7"/>
                  </a:cxn>
                  <a:cxn ang="0">
                    <a:pos x="2" y="7"/>
                  </a:cxn>
                  <a:cxn ang="0">
                    <a:pos x="2" y="7"/>
                  </a:cxn>
                  <a:cxn ang="0">
                    <a:pos x="2" y="7"/>
                  </a:cxn>
                  <a:cxn ang="0">
                    <a:pos x="2" y="7"/>
                  </a:cxn>
                  <a:cxn ang="0">
                    <a:pos x="3" y="7"/>
                  </a:cxn>
                  <a:cxn ang="0">
                    <a:pos x="3" y="7"/>
                  </a:cxn>
                  <a:cxn ang="0">
                    <a:pos x="3" y="8"/>
                  </a:cxn>
                  <a:cxn ang="0">
                    <a:pos x="3" y="8"/>
                  </a:cxn>
                  <a:cxn ang="0">
                    <a:pos x="3" y="8"/>
                  </a:cxn>
                  <a:cxn ang="0">
                    <a:pos x="3" y="8"/>
                  </a:cxn>
                  <a:cxn ang="0">
                    <a:pos x="3" y="9"/>
                  </a:cxn>
                  <a:cxn ang="0">
                    <a:pos x="3" y="9"/>
                  </a:cxn>
                  <a:cxn ang="0">
                    <a:pos x="3" y="10"/>
                  </a:cxn>
                  <a:cxn ang="0">
                    <a:pos x="3" y="11"/>
                  </a:cxn>
                  <a:cxn ang="0">
                    <a:pos x="2" y="14"/>
                  </a:cxn>
                  <a:cxn ang="0">
                    <a:pos x="2" y="15"/>
                  </a:cxn>
                  <a:cxn ang="0">
                    <a:pos x="2" y="16"/>
                  </a:cxn>
                  <a:cxn ang="0">
                    <a:pos x="2" y="17"/>
                  </a:cxn>
                  <a:cxn ang="0">
                    <a:pos x="2" y="18"/>
                  </a:cxn>
                  <a:cxn ang="0">
                    <a:pos x="1" y="21"/>
                  </a:cxn>
                  <a:cxn ang="0">
                    <a:pos x="1" y="21"/>
                  </a:cxn>
                  <a:cxn ang="0">
                    <a:pos x="0" y="23"/>
                  </a:cxn>
                </a:cxnLst>
                <a:rect l="0" t="0" r="r" b="b"/>
                <a:pathLst>
                  <a:path w="3" h="23">
                    <a:moveTo>
                      <a:pt x="3" y="0"/>
                    </a:moveTo>
                    <a:lnTo>
                      <a:pt x="2" y="1"/>
                    </a:lnTo>
                    <a:lnTo>
                      <a:pt x="2" y="2"/>
                    </a:lnTo>
                    <a:lnTo>
                      <a:pt x="2" y="2"/>
                    </a:lnTo>
                    <a:lnTo>
                      <a:pt x="2" y="2"/>
                    </a:lnTo>
                    <a:lnTo>
                      <a:pt x="1" y="2"/>
                    </a:lnTo>
                    <a:lnTo>
                      <a:pt x="1" y="3"/>
                    </a:lnTo>
                    <a:lnTo>
                      <a:pt x="1" y="4"/>
                    </a:lnTo>
                    <a:lnTo>
                      <a:pt x="1" y="4"/>
                    </a:lnTo>
                    <a:lnTo>
                      <a:pt x="1" y="4"/>
                    </a:lnTo>
                    <a:lnTo>
                      <a:pt x="1" y="4"/>
                    </a:lnTo>
                    <a:lnTo>
                      <a:pt x="2" y="5"/>
                    </a:lnTo>
                    <a:lnTo>
                      <a:pt x="2" y="5"/>
                    </a:lnTo>
                    <a:lnTo>
                      <a:pt x="1" y="7"/>
                    </a:lnTo>
                    <a:lnTo>
                      <a:pt x="2" y="7"/>
                    </a:lnTo>
                    <a:lnTo>
                      <a:pt x="2" y="7"/>
                    </a:lnTo>
                    <a:lnTo>
                      <a:pt x="2" y="7"/>
                    </a:lnTo>
                    <a:lnTo>
                      <a:pt x="2" y="7"/>
                    </a:lnTo>
                    <a:lnTo>
                      <a:pt x="2" y="7"/>
                    </a:lnTo>
                    <a:lnTo>
                      <a:pt x="3" y="7"/>
                    </a:lnTo>
                    <a:lnTo>
                      <a:pt x="3" y="7"/>
                    </a:lnTo>
                    <a:lnTo>
                      <a:pt x="3" y="8"/>
                    </a:lnTo>
                    <a:lnTo>
                      <a:pt x="3" y="8"/>
                    </a:lnTo>
                    <a:lnTo>
                      <a:pt x="3" y="8"/>
                    </a:lnTo>
                    <a:lnTo>
                      <a:pt x="3" y="8"/>
                    </a:lnTo>
                    <a:lnTo>
                      <a:pt x="3" y="9"/>
                    </a:lnTo>
                    <a:lnTo>
                      <a:pt x="3" y="9"/>
                    </a:lnTo>
                    <a:lnTo>
                      <a:pt x="3" y="10"/>
                    </a:lnTo>
                    <a:lnTo>
                      <a:pt x="3" y="11"/>
                    </a:lnTo>
                    <a:lnTo>
                      <a:pt x="2" y="14"/>
                    </a:lnTo>
                    <a:lnTo>
                      <a:pt x="2" y="15"/>
                    </a:lnTo>
                    <a:lnTo>
                      <a:pt x="2" y="16"/>
                    </a:lnTo>
                    <a:lnTo>
                      <a:pt x="2" y="17"/>
                    </a:lnTo>
                    <a:lnTo>
                      <a:pt x="2" y="18"/>
                    </a:lnTo>
                    <a:lnTo>
                      <a:pt x="1" y="21"/>
                    </a:lnTo>
                    <a:lnTo>
                      <a:pt x="1" y="21"/>
                    </a:lnTo>
                    <a:lnTo>
                      <a:pt x="0" y="2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3" name="Line 4361"/>
              <p:cNvSpPr>
                <a:spLocks noChangeShapeType="1"/>
              </p:cNvSpPr>
              <p:nvPr/>
            </p:nvSpPr>
            <p:spPr bwMode="auto">
              <a:xfrm flipH="1">
                <a:off x="19688" y="12158"/>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4" name="Rectangle 4362"/>
              <p:cNvSpPr>
                <a:spLocks noChangeArrowheads="1"/>
              </p:cNvSpPr>
              <p:nvPr/>
            </p:nvSpPr>
            <p:spPr bwMode="auto">
              <a:xfrm>
                <a:off x="19682" y="12162"/>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595" name="Freeform 4363"/>
              <p:cNvSpPr>
                <a:spLocks/>
              </p:cNvSpPr>
              <p:nvPr/>
            </p:nvSpPr>
            <p:spPr bwMode="auto">
              <a:xfrm>
                <a:off x="19684" y="12162"/>
                <a:ext cx="1" cy="1"/>
              </a:xfrm>
              <a:custGeom>
                <a:avLst/>
                <a:gdLst/>
                <a:ahLst/>
                <a:cxnLst>
                  <a:cxn ang="0">
                    <a:pos x="0" y="1"/>
                  </a:cxn>
                  <a:cxn ang="0">
                    <a:pos x="0" y="1"/>
                  </a:cxn>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1"/>
                    </a:ln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6" name="Freeform 4364"/>
              <p:cNvSpPr>
                <a:spLocks/>
              </p:cNvSpPr>
              <p:nvPr/>
            </p:nvSpPr>
            <p:spPr bwMode="auto">
              <a:xfrm>
                <a:off x="19683" y="12163"/>
                <a:ext cx="1" cy="1"/>
              </a:xfrm>
              <a:custGeom>
                <a:avLst/>
                <a:gdLst/>
                <a:ahLst/>
                <a:cxnLst>
                  <a:cxn ang="0">
                    <a:pos x="1" y="0"/>
                  </a:cxn>
                  <a:cxn ang="0">
                    <a:pos x="0" y="0"/>
                  </a:cxn>
                  <a:cxn ang="0">
                    <a:pos x="0" y="0"/>
                  </a:cxn>
                  <a:cxn ang="0">
                    <a:pos x="1" y="0"/>
                  </a:cxn>
                  <a:cxn ang="0">
                    <a:pos x="1" y="0"/>
                  </a:cxn>
                  <a:cxn ang="0">
                    <a:pos x="1" y="0"/>
                  </a:cxn>
                  <a:cxn ang="0">
                    <a:pos x="1" y="0"/>
                  </a:cxn>
                  <a:cxn ang="0">
                    <a:pos x="1" y="0"/>
                  </a:cxn>
                </a:cxnLst>
                <a:rect l="0" t="0" r="r" b="b"/>
                <a:pathLst>
                  <a:path w="1">
                    <a:moveTo>
                      <a:pt x="1" y="0"/>
                    </a:move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7" name="Freeform 4365"/>
              <p:cNvSpPr>
                <a:spLocks/>
              </p:cNvSpPr>
              <p:nvPr/>
            </p:nvSpPr>
            <p:spPr bwMode="auto">
              <a:xfrm>
                <a:off x="19683" y="12163"/>
                <a:ext cx="1" cy="1"/>
              </a:xfrm>
              <a:custGeom>
                <a:avLst/>
                <a:gdLst/>
                <a:ahLst/>
                <a:cxnLst>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8" name="Freeform 4366"/>
              <p:cNvSpPr>
                <a:spLocks/>
              </p:cNvSpPr>
              <p:nvPr/>
            </p:nvSpPr>
            <p:spPr bwMode="auto">
              <a:xfrm>
                <a:off x="19681" y="12164"/>
                <a:ext cx="1" cy="1"/>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599" name="Freeform 4367"/>
              <p:cNvSpPr>
                <a:spLocks/>
              </p:cNvSpPr>
              <p:nvPr/>
            </p:nvSpPr>
            <p:spPr bwMode="auto">
              <a:xfrm>
                <a:off x="19681" y="1216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0" name="Freeform 4368"/>
              <p:cNvSpPr>
                <a:spLocks/>
              </p:cNvSpPr>
              <p:nvPr/>
            </p:nvSpPr>
            <p:spPr bwMode="auto">
              <a:xfrm>
                <a:off x="19681" y="12164"/>
                <a:ext cx="1" cy="1"/>
              </a:xfrm>
              <a:custGeom>
                <a:avLst/>
                <a:gdLst/>
                <a:ahLst/>
                <a:cxnLst>
                  <a:cxn ang="0">
                    <a:pos x="0" y="1"/>
                  </a:cxn>
                  <a:cxn ang="0">
                    <a:pos x="0" y="1"/>
                  </a:cxn>
                  <a:cxn ang="0">
                    <a:pos x="0" y="0"/>
                  </a:cxn>
                  <a:cxn ang="0">
                    <a:pos x="0" y="0"/>
                  </a:cxn>
                  <a:cxn ang="0">
                    <a:pos x="0" y="1"/>
                  </a:cxn>
                  <a:cxn ang="0">
                    <a:pos x="0" y="1"/>
                  </a:cxn>
                </a:cxnLst>
                <a:rect l="0" t="0" r="r" b="b"/>
                <a:pathLst>
                  <a:path h="1">
                    <a:moveTo>
                      <a:pt x="0" y="1"/>
                    </a:moveTo>
                    <a:lnTo>
                      <a:pt x="0" y="1"/>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1" name="Freeform 4369"/>
              <p:cNvSpPr>
                <a:spLocks/>
              </p:cNvSpPr>
              <p:nvPr/>
            </p:nvSpPr>
            <p:spPr bwMode="auto">
              <a:xfrm>
                <a:off x="19683" y="12163"/>
                <a:ext cx="1" cy="1"/>
              </a:xfrm>
              <a:custGeom>
                <a:avLst/>
                <a:gdLst/>
                <a:ahLst/>
                <a:cxnLst>
                  <a:cxn ang="0">
                    <a:pos x="1" y="3"/>
                  </a:cxn>
                  <a:cxn ang="0">
                    <a:pos x="2" y="2"/>
                  </a:cxn>
                  <a:cxn ang="0">
                    <a:pos x="2" y="2"/>
                  </a:cxn>
                  <a:cxn ang="0">
                    <a:pos x="2" y="2"/>
                  </a:cxn>
                  <a:cxn ang="0">
                    <a:pos x="2" y="0"/>
                  </a:cxn>
                  <a:cxn ang="0">
                    <a:pos x="1" y="0"/>
                  </a:cxn>
                  <a:cxn ang="0">
                    <a:pos x="1" y="0"/>
                  </a:cxn>
                  <a:cxn ang="0">
                    <a:pos x="1" y="0"/>
                  </a:cxn>
                  <a:cxn ang="0">
                    <a:pos x="1" y="0"/>
                  </a:cxn>
                  <a:cxn ang="0">
                    <a:pos x="1" y="0"/>
                  </a:cxn>
                  <a:cxn ang="0">
                    <a:pos x="1" y="1"/>
                  </a:cxn>
                  <a:cxn ang="0">
                    <a:pos x="0" y="1"/>
                  </a:cxn>
                  <a:cxn ang="0">
                    <a:pos x="1" y="3"/>
                  </a:cxn>
                  <a:cxn ang="0">
                    <a:pos x="1" y="3"/>
                  </a:cxn>
                </a:cxnLst>
                <a:rect l="0" t="0" r="r" b="b"/>
                <a:pathLst>
                  <a:path w="2" h="3">
                    <a:moveTo>
                      <a:pt x="1" y="3"/>
                    </a:moveTo>
                    <a:lnTo>
                      <a:pt x="2" y="2"/>
                    </a:lnTo>
                    <a:lnTo>
                      <a:pt x="2" y="2"/>
                    </a:lnTo>
                    <a:lnTo>
                      <a:pt x="2" y="2"/>
                    </a:lnTo>
                    <a:lnTo>
                      <a:pt x="2" y="0"/>
                    </a:lnTo>
                    <a:lnTo>
                      <a:pt x="1" y="0"/>
                    </a:lnTo>
                    <a:lnTo>
                      <a:pt x="1" y="0"/>
                    </a:lnTo>
                    <a:lnTo>
                      <a:pt x="1" y="0"/>
                    </a:lnTo>
                    <a:lnTo>
                      <a:pt x="1" y="0"/>
                    </a:lnTo>
                    <a:lnTo>
                      <a:pt x="1" y="0"/>
                    </a:lnTo>
                    <a:lnTo>
                      <a:pt x="1" y="1"/>
                    </a:lnTo>
                    <a:lnTo>
                      <a:pt x="0" y="1"/>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2" name="Rectangle 4370"/>
              <p:cNvSpPr>
                <a:spLocks noChangeArrowheads="1"/>
              </p:cNvSpPr>
              <p:nvPr/>
            </p:nvSpPr>
            <p:spPr bwMode="auto">
              <a:xfrm>
                <a:off x="19683" y="12165"/>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603" name="Freeform 4371"/>
              <p:cNvSpPr>
                <a:spLocks/>
              </p:cNvSpPr>
              <p:nvPr/>
            </p:nvSpPr>
            <p:spPr bwMode="auto">
              <a:xfrm>
                <a:off x="19678" y="12168"/>
                <a:ext cx="1" cy="1"/>
              </a:xfrm>
              <a:custGeom>
                <a:avLst/>
                <a:gdLst/>
                <a:ahLst/>
                <a:cxnLst>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4" name="Freeform 4372"/>
              <p:cNvSpPr>
                <a:spLocks/>
              </p:cNvSpPr>
              <p:nvPr/>
            </p:nvSpPr>
            <p:spPr bwMode="auto">
              <a:xfrm>
                <a:off x="19677" y="12169"/>
                <a:ext cx="1" cy="1"/>
              </a:xfrm>
              <a:custGeom>
                <a:avLst/>
                <a:gdLst/>
                <a:ahLst/>
                <a:cxnLst>
                  <a:cxn ang="0">
                    <a:pos x="1" y="1"/>
                  </a:cxn>
                  <a:cxn ang="0">
                    <a:pos x="0" y="0"/>
                  </a:cxn>
                  <a:cxn ang="0">
                    <a:pos x="0" y="0"/>
                  </a:cxn>
                  <a:cxn ang="0">
                    <a:pos x="1" y="0"/>
                  </a:cxn>
                  <a:cxn ang="0">
                    <a:pos x="1" y="0"/>
                  </a:cxn>
                  <a:cxn ang="0">
                    <a:pos x="1" y="1"/>
                  </a:cxn>
                </a:cxnLst>
                <a:rect l="0" t="0" r="r" b="b"/>
                <a:pathLst>
                  <a:path w="1" h="1">
                    <a:moveTo>
                      <a:pt x="1" y="1"/>
                    </a:moveTo>
                    <a:lnTo>
                      <a:pt x="0" y="0"/>
                    </a:lnTo>
                    <a:lnTo>
                      <a:pt x="0"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5" name="Freeform 4373"/>
              <p:cNvSpPr>
                <a:spLocks/>
              </p:cNvSpPr>
              <p:nvPr/>
            </p:nvSpPr>
            <p:spPr bwMode="auto">
              <a:xfrm>
                <a:off x="19685" y="12159"/>
                <a:ext cx="3" cy="9"/>
              </a:xfrm>
              <a:custGeom>
                <a:avLst/>
                <a:gdLst/>
                <a:ahLst/>
                <a:cxnLst>
                  <a:cxn ang="0">
                    <a:pos x="10" y="0"/>
                  </a:cxn>
                  <a:cxn ang="0">
                    <a:pos x="9" y="2"/>
                  </a:cxn>
                  <a:cxn ang="0">
                    <a:pos x="9" y="3"/>
                  </a:cxn>
                  <a:cxn ang="0">
                    <a:pos x="7" y="5"/>
                  </a:cxn>
                  <a:cxn ang="0">
                    <a:pos x="7" y="6"/>
                  </a:cxn>
                  <a:cxn ang="0">
                    <a:pos x="7" y="7"/>
                  </a:cxn>
                  <a:cxn ang="0">
                    <a:pos x="6" y="8"/>
                  </a:cxn>
                  <a:cxn ang="0">
                    <a:pos x="5" y="10"/>
                  </a:cxn>
                  <a:cxn ang="0">
                    <a:pos x="5" y="10"/>
                  </a:cxn>
                  <a:cxn ang="0">
                    <a:pos x="3" y="12"/>
                  </a:cxn>
                  <a:cxn ang="0">
                    <a:pos x="0" y="13"/>
                  </a:cxn>
                  <a:cxn ang="0">
                    <a:pos x="0" y="14"/>
                  </a:cxn>
                  <a:cxn ang="0">
                    <a:pos x="0" y="14"/>
                  </a:cxn>
                  <a:cxn ang="0">
                    <a:pos x="0" y="14"/>
                  </a:cxn>
                  <a:cxn ang="0">
                    <a:pos x="0" y="14"/>
                  </a:cxn>
                  <a:cxn ang="0">
                    <a:pos x="1" y="13"/>
                  </a:cxn>
                  <a:cxn ang="0">
                    <a:pos x="1" y="13"/>
                  </a:cxn>
                  <a:cxn ang="0">
                    <a:pos x="3" y="13"/>
                  </a:cxn>
                  <a:cxn ang="0">
                    <a:pos x="4" y="14"/>
                  </a:cxn>
                  <a:cxn ang="0">
                    <a:pos x="4" y="14"/>
                  </a:cxn>
                  <a:cxn ang="0">
                    <a:pos x="4" y="15"/>
                  </a:cxn>
                  <a:cxn ang="0">
                    <a:pos x="4" y="15"/>
                  </a:cxn>
                  <a:cxn ang="0">
                    <a:pos x="4" y="16"/>
                  </a:cxn>
                  <a:cxn ang="0">
                    <a:pos x="4" y="16"/>
                  </a:cxn>
                  <a:cxn ang="0">
                    <a:pos x="4" y="17"/>
                  </a:cxn>
                  <a:cxn ang="0">
                    <a:pos x="4" y="17"/>
                  </a:cxn>
                  <a:cxn ang="0">
                    <a:pos x="3" y="17"/>
                  </a:cxn>
                  <a:cxn ang="0">
                    <a:pos x="3" y="17"/>
                  </a:cxn>
                  <a:cxn ang="0">
                    <a:pos x="3" y="18"/>
                  </a:cxn>
                  <a:cxn ang="0">
                    <a:pos x="5" y="18"/>
                  </a:cxn>
                  <a:cxn ang="0">
                    <a:pos x="7" y="19"/>
                  </a:cxn>
                  <a:cxn ang="0">
                    <a:pos x="7" y="18"/>
                  </a:cxn>
                  <a:cxn ang="0">
                    <a:pos x="6" y="18"/>
                  </a:cxn>
                  <a:cxn ang="0">
                    <a:pos x="5" y="17"/>
                  </a:cxn>
                </a:cxnLst>
                <a:rect l="0" t="0" r="r" b="b"/>
                <a:pathLst>
                  <a:path w="10" h="19">
                    <a:moveTo>
                      <a:pt x="10" y="0"/>
                    </a:moveTo>
                    <a:lnTo>
                      <a:pt x="9" y="2"/>
                    </a:lnTo>
                    <a:lnTo>
                      <a:pt x="9" y="3"/>
                    </a:lnTo>
                    <a:lnTo>
                      <a:pt x="7" y="5"/>
                    </a:lnTo>
                    <a:lnTo>
                      <a:pt x="7" y="6"/>
                    </a:lnTo>
                    <a:lnTo>
                      <a:pt x="7" y="7"/>
                    </a:lnTo>
                    <a:lnTo>
                      <a:pt x="6" y="8"/>
                    </a:lnTo>
                    <a:lnTo>
                      <a:pt x="5" y="10"/>
                    </a:lnTo>
                    <a:lnTo>
                      <a:pt x="5" y="10"/>
                    </a:lnTo>
                    <a:lnTo>
                      <a:pt x="3" y="12"/>
                    </a:lnTo>
                    <a:lnTo>
                      <a:pt x="0" y="13"/>
                    </a:lnTo>
                    <a:lnTo>
                      <a:pt x="0" y="14"/>
                    </a:lnTo>
                    <a:lnTo>
                      <a:pt x="0" y="14"/>
                    </a:lnTo>
                    <a:lnTo>
                      <a:pt x="0" y="14"/>
                    </a:lnTo>
                    <a:lnTo>
                      <a:pt x="0" y="14"/>
                    </a:lnTo>
                    <a:lnTo>
                      <a:pt x="1" y="13"/>
                    </a:lnTo>
                    <a:lnTo>
                      <a:pt x="1" y="13"/>
                    </a:lnTo>
                    <a:lnTo>
                      <a:pt x="3" y="13"/>
                    </a:lnTo>
                    <a:lnTo>
                      <a:pt x="4" y="14"/>
                    </a:lnTo>
                    <a:lnTo>
                      <a:pt x="4" y="14"/>
                    </a:lnTo>
                    <a:lnTo>
                      <a:pt x="4" y="15"/>
                    </a:lnTo>
                    <a:lnTo>
                      <a:pt x="4" y="15"/>
                    </a:lnTo>
                    <a:lnTo>
                      <a:pt x="4" y="16"/>
                    </a:lnTo>
                    <a:lnTo>
                      <a:pt x="4" y="16"/>
                    </a:lnTo>
                    <a:lnTo>
                      <a:pt x="4" y="17"/>
                    </a:lnTo>
                    <a:lnTo>
                      <a:pt x="4" y="17"/>
                    </a:lnTo>
                    <a:lnTo>
                      <a:pt x="3" y="17"/>
                    </a:lnTo>
                    <a:lnTo>
                      <a:pt x="3" y="17"/>
                    </a:lnTo>
                    <a:lnTo>
                      <a:pt x="3" y="18"/>
                    </a:lnTo>
                    <a:lnTo>
                      <a:pt x="5" y="18"/>
                    </a:lnTo>
                    <a:lnTo>
                      <a:pt x="7" y="19"/>
                    </a:lnTo>
                    <a:lnTo>
                      <a:pt x="7" y="18"/>
                    </a:lnTo>
                    <a:lnTo>
                      <a:pt x="6" y="18"/>
                    </a:lnTo>
                    <a:lnTo>
                      <a:pt x="5" y="1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6" name="Freeform 4374"/>
              <p:cNvSpPr>
                <a:spLocks/>
              </p:cNvSpPr>
              <p:nvPr/>
            </p:nvSpPr>
            <p:spPr bwMode="auto">
              <a:xfrm>
                <a:off x="19686" y="12168"/>
                <a:ext cx="1" cy="1"/>
              </a:xfrm>
              <a:custGeom>
                <a:avLst/>
                <a:gdLst/>
                <a:ahLst/>
                <a:cxnLst>
                  <a:cxn ang="0">
                    <a:pos x="1" y="0"/>
                  </a:cxn>
                  <a:cxn ang="0">
                    <a:pos x="0" y="0"/>
                  </a:cxn>
                  <a:cxn ang="0">
                    <a:pos x="0" y="0"/>
                  </a:cxn>
                  <a:cxn ang="0">
                    <a:pos x="0" y="0"/>
                  </a:cxn>
                  <a:cxn ang="0">
                    <a:pos x="0" y="0"/>
                  </a:cxn>
                  <a:cxn ang="0">
                    <a:pos x="1" y="0"/>
                  </a:cxn>
                  <a:cxn ang="0">
                    <a:pos x="1" y="0"/>
                  </a:cxn>
                  <a:cxn ang="0">
                    <a:pos x="1" y="0"/>
                  </a:cxn>
                  <a:cxn ang="0">
                    <a:pos x="1" y="0"/>
                  </a:cxn>
                </a:cxnLst>
                <a:rect l="0" t="0" r="r" b="b"/>
                <a:pathLst>
                  <a:path w="1">
                    <a:moveTo>
                      <a:pt x="1" y="0"/>
                    </a:moveTo>
                    <a:lnTo>
                      <a:pt x="0" y="0"/>
                    </a:lnTo>
                    <a:lnTo>
                      <a:pt x="0"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7" name="Freeform 4375"/>
              <p:cNvSpPr>
                <a:spLocks/>
              </p:cNvSpPr>
              <p:nvPr/>
            </p:nvSpPr>
            <p:spPr bwMode="auto">
              <a:xfrm>
                <a:off x="19678" y="12169"/>
                <a:ext cx="1" cy="1"/>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08" name="Rectangle 4376"/>
              <p:cNvSpPr>
                <a:spLocks noChangeArrowheads="1"/>
              </p:cNvSpPr>
              <p:nvPr/>
            </p:nvSpPr>
            <p:spPr bwMode="auto">
              <a:xfrm>
                <a:off x="19686" y="12169"/>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609" name="Freeform 4377"/>
              <p:cNvSpPr>
                <a:spLocks/>
              </p:cNvSpPr>
              <p:nvPr/>
            </p:nvSpPr>
            <p:spPr bwMode="auto">
              <a:xfrm>
                <a:off x="19679" y="12169"/>
                <a:ext cx="1" cy="1"/>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0" name="Freeform 4378"/>
              <p:cNvSpPr>
                <a:spLocks/>
              </p:cNvSpPr>
              <p:nvPr/>
            </p:nvSpPr>
            <p:spPr bwMode="auto">
              <a:xfrm>
                <a:off x="19678" y="12168"/>
                <a:ext cx="1" cy="3"/>
              </a:xfrm>
              <a:custGeom>
                <a:avLst/>
                <a:gdLst/>
                <a:ahLst/>
                <a:cxnLst>
                  <a:cxn ang="0">
                    <a:pos x="2" y="5"/>
                  </a:cxn>
                  <a:cxn ang="0">
                    <a:pos x="2" y="4"/>
                  </a:cxn>
                  <a:cxn ang="0">
                    <a:pos x="2" y="4"/>
                  </a:cxn>
                  <a:cxn ang="0">
                    <a:pos x="1" y="5"/>
                  </a:cxn>
                  <a:cxn ang="0">
                    <a:pos x="1" y="4"/>
                  </a:cxn>
                  <a:cxn ang="0">
                    <a:pos x="1" y="4"/>
                  </a:cxn>
                  <a:cxn ang="0">
                    <a:pos x="2" y="4"/>
                  </a:cxn>
                  <a:cxn ang="0">
                    <a:pos x="1" y="3"/>
                  </a:cxn>
                  <a:cxn ang="0">
                    <a:pos x="2" y="3"/>
                  </a:cxn>
                  <a:cxn ang="0">
                    <a:pos x="2" y="2"/>
                  </a:cxn>
                  <a:cxn ang="0">
                    <a:pos x="1" y="2"/>
                  </a:cxn>
                  <a:cxn ang="0">
                    <a:pos x="1" y="2"/>
                  </a:cxn>
                  <a:cxn ang="0">
                    <a:pos x="1" y="1"/>
                  </a:cxn>
                  <a:cxn ang="0">
                    <a:pos x="1" y="1"/>
                  </a:cxn>
                  <a:cxn ang="0">
                    <a:pos x="1" y="1"/>
                  </a:cxn>
                  <a:cxn ang="0">
                    <a:pos x="1" y="1"/>
                  </a:cxn>
                  <a:cxn ang="0">
                    <a:pos x="1" y="1"/>
                  </a:cxn>
                  <a:cxn ang="0">
                    <a:pos x="0" y="1"/>
                  </a:cxn>
                  <a:cxn ang="0">
                    <a:pos x="0" y="1"/>
                  </a:cxn>
                  <a:cxn ang="0">
                    <a:pos x="1" y="0"/>
                  </a:cxn>
                  <a:cxn ang="0">
                    <a:pos x="1" y="1"/>
                  </a:cxn>
                  <a:cxn ang="0">
                    <a:pos x="2" y="1"/>
                  </a:cxn>
                  <a:cxn ang="0">
                    <a:pos x="2" y="1"/>
                  </a:cxn>
                  <a:cxn ang="0">
                    <a:pos x="2" y="0"/>
                  </a:cxn>
                  <a:cxn ang="0">
                    <a:pos x="4" y="0"/>
                  </a:cxn>
                  <a:cxn ang="0">
                    <a:pos x="4" y="1"/>
                  </a:cxn>
                  <a:cxn ang="0">
                    <a:pos x="4" y="1"/>
                  </a:cxn>
                  <a:cxn ang="0">
                    <a:pos x="4" y="1"/>
                  </a:cxn>
                  <a:cxn ang="0">
                    <a:pos x="4" y="2"/>
                  </a:cxn>
                  <a:cxn ang="0">
                    <a:pos x="4" y="2"/>
                  </a:cxn>
                  <a:cxn ang="0">
                    <a:pos x="4" y="2"/>
                  </a:cxn>
                  <a:cxn ang="0">
                    <a:pos x="4" y="3"/>
                  </a:cxn>
                  <a:cxn ang="0">
                    <a:pos x="4" y="3"/>
                  </a:cxn>
                  <a:cxn ang="0">
                    <a:pos x="4" y="3"/>
                  </a:cxn>
                  <a:cxn ang="0">
                    <a:pos x="4" y="3"/>
                  </a:cxn>
                  <a:cxn ang="0">
                    <a:pos x="4" y="4"/>
                  </a:cxn>
                  <a:cxn ang="0">
                    <a:pos x="4" y="4"/>
                  </a:cxn>
                  <a:cxn ang="0">
                    <a:pos x="4" y="4"/>
                  </a:cxn>
                  <a:cxn ang="0">
                    <a:pos x="4" y="4"/>
                  </a:cxn>
                  <a:cxn ang="0">
                    <a:pos x="4" y="5"/>
                  </a:cxn>
                  <a:cxn ang="0">
                    <a:pos x="2" y="5"/>
                  </a:cxn>
                </a:cxnLst>
                <a:rect l="0" t="0" r="r" b="b"/>
                <a:pathLst>
                  <a:path w="4" h="5">
                    <a:moveTo>
                      <a:pt x="2" y="5"/>
                    </a:moveTo>
                    <a:lnTo>
                      <a:pt x="2" y="4"/>
                    </a:lnTo>
                    <a:lnTo>
                      <a:pt x="2" y="4"/>
                    </a:lnTo>
                    <a:lnTo>
                      <a:pt x="1" y="5"/>
                    </a:lnTo>
                    <a:lnTo>
                      <a:pt x="1" y="4"/>
                    </a:lnTo>
                    <a:lnTo>
                      <a:pt x="1" y="4"/>
                    </a:lnTo>
                    <a:lnTo>
                      <a:pt x="2" y="4"/>
                    </a:lnTo>
                    <a:lnTo>
                      <a:pt x="1" y="3"/>
                    </a:lnTo>
                    <a:lnTo>
                      <a:pt x="2" y="3"/>
                    </a:lnTo>
                    <a:lnTo>
                      <a:pt x="2" y="2"/>
                    </a:lnTo>
                    <a:lnTo>
                      <a:pt x="1" y="2"/>
                    </a:lnTo>
                    <a:lnTo>
                      <a:pt x="1" y="2"/>
                    </a:lnTo>
                    <a:lnTo>
                      <a:pt x="1" y="1"/>
                    </a:lnTo>
                    <a:lnTo>
                      <a:pt x="1" y="1"/>
                    </a:lnTo>
                    <a:lnTo>
                      <a:pt x="1" y="1"/>
                    </a:lnTo>
                    <a:lnTo>
                      <a:pt x="1" y="1"/>
                    </a:lnTo>
                    <a:lnTo>
                      <a:pt x="1" y="1"/>
                    </a:lnTo>
                    <a:lnTo>
                      <a:pt x="0" y="1"/>
                    </a:lnTo>
                    <a:lnTo>
                      <a:pt x="0" y="1"/>
                    </a:lnTo>
                    <a:lnTo>
                      <a:pt x="1" y="0"/>
                    </a:lnTo>
                    <a:lnTo>
                      <a:pt x="1" y="1"/>
                    </a:lnTo>
                    <a:lnTo>
                      <a:pt x="2" y="1"/>
                    </a:lnTo>
                    <a:lnTo>
                      <a:pt x="2" y="1"/>
                    </a:lnTo>
                    <a:lnTo>
                      <a:pt x="2" y="0"/>
                    </a:lnTo>
                    <a:lnTo>
                      <a:pt x="4" y="0"/>
                    </a:lnTo>
                    <a:lnTo>
                      <a:pt x="4" y="1"/>
                    </a:lnTo>
                    <a:lnTo>
                      <a:pt x="4" y="1"/>
                    </a:lnTo>
                    <a:lnTo>
                      <a:pt x="4" y="1"/>
                    </a:lnTo>
                    <a:lnTo>
                      <a:pt x="4" y="2"/>
                    </a:lnTo>
                    <a:lnTo>
                      <a:pt x="4" y="2"/>
                    </a:lnTo>
                    <a:lnTo>
                      <a:pt x="4" y="2"/>
                    </a:lnTo>
                    <a:lnTo>
                      <a:pt x="4" y="3"/>
                    </a:lnTo>
                    <a:lnTo>
                      <a:pt x="4" y="3"/>
                    </a:lnTo>
                    <a:lnTo>
                      <a:pt x="4" y="3"/>
                    </a:lnTo>
                    <a:lnTo>
                      <a:pt x="4" y="3"/>
                    </a:lnTo>
                    <a:lnTo>
                      <a:pt x="4" y="4"/>
                    </a:lnTo>
                    <a:lnTo>
                      <a:pt x="4" y="4"/>
                    </a:lnTo>
                    <a:lnTo>
                      <a:pt x="4" y="4"/>
                    </a:lnTo>
                    <a:lnTo>
                      <a:pt x="4" y="4"/>
                    </a:lnTo>
                    <a:lnTo>
                      <a:pt x="4" y="5"/>
                    </a:lnTo>
                    <a:lnTo>
                      <a:pt x="2"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1" name="Freeform 4379"/>
              <p:cNvSpPr>
                <a:spLocks/>
              </p:cNvSpPr>
              <p:nvPr/>
            </p:nvSpPr>
            <p:spPr bwMode="auto">
              <a:xfrm>
                <a:off x="19680" y="12176"/>
                <a:ext cx="1" cy="1"/>
              </a:xfrm>
              <a:custGeom>
                <a:avLst/>
                <a:gdLst/>
                <a:ahLst/>
                <a:cxnLst>
                  <a:cxn ang="0">
                    <a:pos x="0" y="1"/>
                  </a:cxn>
                  <a:cxn ang="0">
                    <a:pos x="0" y="1"/>
                  </a:cxn>
                  <a:cxn ang="0">
                    <a:pos x="0" y="1"/>
                  </a:cxn>
                  <a:cxn ang="0">
                    <a:pos x="0" y="0"/>
                  </a:cxn>
                  <a:cxn ang="0">
                    <a:pos x="0" y="1"/>
                  </a:cxn>
                  <a:cxn ang="0">
                    <a:pos x="0" y="1"/>
                  </a:cxn>
                  <a:cxn ang="0">
                    <a:pos x="0" y="1"/>
                  </a:cxn>
                </a:cxnLst>
                <a:rect l="0" t="0" r="r" b="b"/>
                <a:pathLst>
                  <a:path h="1">
                    <a:moveTo>
                      <a:pt x="0" y="1"/>
                    </a:moveTo>
                    <a:lnTo>
                      <a:pt x="0" y="1"/>
                    </a:lnTo>
                    <a:lnTo>
                      <a:pt x="0" y="1"/>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2" name="Freeform 4380"/>
              <p:cNvSpPr>
                <a:spLocks/>
              </p:cNvSpPr>
              <p:nvPr/>
            </p:nvSpPr>
            <p:spPr bwMode="auto">
              <a:xfrm>
                <a:off x="19680" y="12177"/>
                <a:ext cx="1" cy="1"/>
              </a:xfrm>
              <a:custGeom>
                <a:avLst/>
                <a:gdLst/>
                <a:ahLst/>
                <a:cxnLst>
                  <a:cxn ang="0">
                    <a:pos x="0" y="0"/>
                  </a:cxn>
                  <a:cxn ang="0">
                    <a:pos x="0" y="0"/>
                  </a:cxn>
                  <a:cxn ang="0">
                    <a:pos x="0" y="0"/>
                  </a:cxn>
                  <a:cxn ang="0">
                    <a:pos x="1" y="0"/>
                  </a:cxn>
                  <a:cxn ang="0">
                    <a:pos x="1" y="0"/>
                  </a:cxn>
                  <a:cxn ang="0">
                    <a:pos x="0" y="0"/>
                  </a:cxn>
                </a:cxnLst>
                <a:rect l="0" t="0" r="r" b="b"/>
                <a:pathLst>
                  <a:path w="1">
                    <a:moveTo>
                      <a:pt x="0" y="0"/>
                    </a:moveTo>
                    <a:lnTo>
                      <a:pt x="0" y="0"/>
                    </a:lnTo>
                    <a:lnTo>
                      <a:pt x="0"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3" name="Freeform 4381"/>
              <p:cNvSpPr>
                <a:spLocks/>
              </p:cNvSpPr>
              <p:nvPr/>
            </p:nvSpPr>
            <p:spPr bwMode="auto">
              <a:xfrm>
                <a:off x="19674" y="12178"/>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4" name="Freeform 4382"/>
              <p:cNvSpPr>
                <a:spLocks/>
              </p:cNvSpPr>
              <p:nvPr/>
            </p:nvSpPr>
            <p:spPr bwMode="auto">
              <a:xfrm>
                <a:off x="19680" y="12177"/>
                <a:ext cx="1" cy="1"/>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5" name="Freeform 4383"/>
              <p:cNvSpPr>
                <a:spLocks/>
              </p:cNvSpPr>
              <p:nvPr/>
            </p:nvSpPr>
            <p:spPr bwMode="auto">
              <a:xfrm>
                <a:off x="19674" y="12179"/>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6" name="Freeform 4384"/>
              <p:cNvSpPr>
                <a:spLocks/>
              </p:cNvSpPr>
              <p:nvPr/>
            </p:nvSpPr>
            <p:spPr bwMode="auto">
              <a:xfrm>
                <a:off x="19678" y="12179"/>
                <a:ext cx="1" cy="1"/>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7" name="Freeform 4385"/>
              <p:cNvSpPr>
                <a:spLocks/>
              </p:cNvSpPr>
              <p:nvPr/>
            </p:nvSpPr>
            <p:spPr bwMode="auto">
              <a:xfrm>
                <a:off x="19680" y="12179"/>
                <a:ext cx="1" cy="1"/>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8" name="Freeform 4386"/>
              <p:cNvSpPr>
                <a:spLocks/>
              </p:cNvSpPr>
              <p:nvPr/>
            </p:nvSpPr>
            <p:spPr bwMode="auto">
              <a:xfrm>
                <a:off x="19674" y="12180"/>
                <a:ext cx="1" cy="1"/>
              </a:xfrm>
              <a:custGeom>
                <a:avLst/>
                <a:gdLst/>
                <a:ahLst/>
                <a:cxnLst>
                  <a:cxn ang="0">
                    <a:pos x="1" y="1"/>
                  </a:cxn>
                  <a:cxn ang="0">
                    <a:pos x="1" y="1"/>
                  </a:cxn>
                  <a:cxn ang="0">
                    <a:pos x="1" y="0"/>
                  </a:cxn>
                  <a:cxn ang="0">
                    <a:pos x="0" y="0"/>
                  </a:cxn>
                  <a:cxn ang="0">
                    <a:pos x="0" y="0"/>
                  </a:cxn>
                  <a:cxn ang="0">
                    <a:pos x="1" y="1"/>
                  </a:cxn>
                </a:cxnLst>
                <a:rect l="0" t="0" r="r" b="b"/>
                <a:pathLst>
                  <a:path w="1" h="1">
                    <a:moveTo>
                      <a:pt x="1" y="1"/>
                    </a:moveTo>
                    <a:lnTo>
                      <a:pt x="1" y="1"/>
                    </a:lnTo>
                    <a:lnTo>
                      <a:pt x="1" y="0"/>
                    </a:lnTo>
                    <a:lnTo>
                      <a:pt x="0" y="0"/>
                    </a:lnTo>
                    <a:lnTo>
                      <a:pt x="0"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19" name="Rectangle 4387"/>
              <p:cNvSpPr>
                <a:spLocks noChangeArrowheads="1"/>
              </p:cNvSpPr>
              <p:nvPr/>
            </p:nvSpPr>
            <p:spPr bwMode="auto">
              <a:xfrm>
                <a:off x="19674" y="12181"/>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620" name="Freeform 4388"/>
              <p:cNvSpPr>
                <a:spLocks/>
              </p:cNvSpPr>
              <p:nvPr/>
            </p:nvSpPr>
            <p:spPr bwMode="auto">
              <a:xfrm>
                <a:off x="19690" y="12180"/>
                <a:ext cx="1" cy="1"/>
              </a:xfrm>
              <a:custGeom>
                <a:avLst/>
                <a:gdLst/>
                <a:ahLst/>
                <a:cxnLst>
                  <a:cxn ang="0">
                    <a:pos x="1"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1" name="Freeform 4389"/>
              <p:cNvSpPr>
                <a:spLocks/>
              </p:cNvSpPr>
              <p:nvPr/>
            </p:nvSpPr>
            <p:spPr bwMode="auto">
              <a:xfrm>
                <a:off x="19673" y="12183"/>
                <a:ext cx="1" cy="1"/>
              </a:xfrm>
              <a:custGeom>
                <a:avLst/>
                <a:gdLst/>
                <a:ahLst/>
                <a:cxnLst>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2" name="Freeform 4390"/>
              <p:cNvSpPr>
                <a:spLocks/>
              </p:cNvSpPr>
              <p:nvPr/>
            </p:nvSpPr>
            <p:spPr bwMode="auto">
              <a:xfrm>
                <a:off x="19665" y="12185"/>
                <a:ext cx="1" cy="1"/>
              </a:xfrm>
              <a:custGeom>
                <a:avLst/>
                <a:gdLst/>
                <a:ahLst/>
                <a:cxnLst>
                  <a:cxn ang="0">
                    <a:pos x="0" y="1"/>
                  </a:cxn>
                  <a:cxn ang="0">
                    <a:pos x="0" y="0"/>
                  </a:cxn>
                  <a:cxn ang="0">
                    <a:pos x="0" y="0"/>
                  </a:cxn>
                  <a:cxn ang="0">
                    <a:pos x="0" y="0"/>
                  </a:cxn>
                  <a:cxn ang="0">
                    <a:pos x="0" y="0"/>
                  </a:cxn>
                  <a:cxn ang="0">
                    <a:pos x="0" y="0"/>
                  </a:cxn>
                  <a:cxn ang="0">
                    <a:pos x="0" y="0"/>
                  </a:cxn>
                  <a:cxn ang="0">
                    <a:pos x="1" y="0"/>
                  </a:cxn>
                  <a:cxn ang="0">
                    <a:pos x="1" y="1"/>
                  </a:cxn>
                  <a:cxn ang="0">
                    <a:pos x="1" y="1"/>
                  </a:cxn>
                  <a:cxn ang="0">
                    <a:pos x="0" y="1"/>
                  </a:cxn>
                </a:cxnLst>
                <a:rect l="0" t="0" r="r" b="b"/>
                <a:pathLst>
                  <a:path w="1" h="1">
                    <a:moveTo>
                      <a:pt x="0" y="1"/>
                    </a:moveTo>
                    <a:lnTo>
                      <a:pt x="0" y="0"/>
                    </a:lnTo>
                    <a:lnTo>
                      <a:pt x="0" y="0"/>
                    </a:lnTo>
                    <a:lnTo>
                      <a:pt x="0" y="0"/>
                    </a:lnTo>
                    <a:lnTo>
                      <a:pt x="0" y="0"/>
                    </a:lnTo>
                    <a:lnTo>
                      <a:pt x="0" y="0"/>
                    </a:lnTo>
                    <a:lnTo>
                      <a:pt x="0" y="0"/>
                    </a:lnTo>
                    <a:lnTo>
                      <a:pt x="1" y="0"/>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3" name="Freeform 4391"/>
              <p:cNvSpPr>
                <a:spLocks/>
              </p:cNvSpPr>
              <p:nvPr/>
            </p:nvSpPr>
            <p:spPr bwMode="auto">
              <a:xfrm>
                <a:off x="19687" y="12167"/>
                <a:ext cx="9" cy="17"/>
              </a:xfrm>
              <a:custGeom>
                <a:avLst/>
                <a:gdLst/>
                <a:ahLst/>
                <a:cxnLst>
                  <a:cxn ang="0">
                    <a:pos x="0" y="0"/>
                  </a:cxn>
                  <a:cxn ang="0">
                    <a:pos x="1" y="0"/>
                  </a:cxn>
                  <a:cxn ang="0">
                    <a:pos x="1" y="0"/>
                  </a:cxn>
                  <a:cxn ang="0">
                    <a:pos x="1" y="0"/>
                  </a:cxn>
                  <a:cxn ang="0">
                    <a:pos x="4" y="3"/>
                  </a:cxn>
                  <a:cxn ang="0">
                    <a:pos x="4" y="3"/>
                  </a:cxn>
                  <a:cxn ang="0">
                    <a:pos x="4" y="3"/>
                  </a:cxn>
                  <a:cxn ang="0">
                    <a:pos x="4" y="4"/>
                  </a:cxn>
                  <a:cxn ang="0">
                    <a:pos x="5" y="4"/>
                  </a:cxn>
                  <a:cxn ang="0">
                    <a:pos x="6" y="4"/>
                  </a:cxn>
                  <a:cxn ang="0">
                    <a:pos x="6" y="5"/>
                  </a:cxn>
                  <a:cxn ang="0">
                    <a:pos x="7" y="7"/>
                  </a:cxn>
                  <a:cxn ang="0">
                    <a:pos x="7" y="7"/>
                  </a:cxn>
                  <a:cxn ang="0">
                    <a:pos x="6" y="7"/>
                  </a:cxn>
                  <a:cxn ang="0">
                    <a:pos x="6" y="7"/>
                  </a:cxn>
                  <a:cxn ang="0">
                    <a:pos x="6" y="8"/>
                  </a:cxn>
                  <a:cxn ang="0">
                    <a:pos x="5" y="9"/>
                  </a:cxn>
                  <a:cxn ang="0">
                    <a:pos x="5" y="10"/>
                  </a:cxn>
                  <a:cxn ang="0">
                    <a:pos x="5" y="12"/>
                  </a:cxn>
                  <a:cxn ang="0">
                    <a:pos x="6" y="13"/>
                  </a:cxn>
                  <a:cxn ang="0">
                    <a:pos x="6" y="14"/>
                  </a:cxn>
                  <a:cxn ang="0">
                    <a:pos x="7" y="16"/>
                  </a:cxn>
                  <a:cxn ang="0">
                    <a:pos x="7" y="18"/>
                  </a:cxn>
                  <a:cxn ang="0">
                    <a:pos x="7" y="18"/>
                  </a:cxn>
                  <a:cxn ang="0">
                    <a:pos x="7" y="19"/>
                  </a:cxn>
                  <a:cxn ang="0">
                    <a:pos x="8" y="21"/>
                  </a:cxn>
                  <a:cxn ang="0">
                    <a:pos x="7" y="23"/>
                  </a:cxn>
                  <a:cxn ang="0">
                    <a:pos x="7" y="23"/>
                  </a:cxn>
                  <a:cxn ang="0">
                    <a:pos x="7" y="23"/>
                  </a:cxn>
                  <a:cxn ang="0">
                    <a:pos x="8" y="25"/>
                  </a:cxn>
                  <a:cxn ang="0">
                    <a:pos x="8" y="25"/>
                  </a:cxn>
                  <a:cxn ang="0">
                    <a:pos x="9" y="25"/>
                  </a:cxn>
                  <a:cxn ang="0">
                    <a:pos x="9" y="25"/>
                  </a:cxn>
                  <a:cxn ang="0">
                    <a:pos x="12" y="24"/>
                  </a:cxn>
                  <a:cxn ang="0">
                    <a:pos x="14" y="24"/>
                  </a:cxn>
                  <a:cxn ang="0">
                    <a:pos x="15" y="23"/>
                  </a:cxn>
                  <a:cxn ang="0">
                    <a:pos x="17" y="23"/>
                  </a:cxn>
                  <a:cxn ang="0">
                    <a:pos x="18" y="23"/>
                  </a:cxn>
                  <a:cxn ang="0">
                    <a:pos x="19" y="23"/>
                  </a:cxn>
                  <a:cxn ang="0">
                    <a:pos x="21" y="23"/>
                  </a:cxn>
                  <a:cxn ang="0">
                    <a:pos x="21" y="23"/>
                  </a:cxn>
                  <a:cxn ang="0">
                    <a:pos x="21" y="23"/>
                  </a:cxn>
                  <a:cxn ang="0">
                    <a:pos x="26" y="24"/>
                  </a:cxn>
                  <a:cxn ang="0">
                    <a:pos x="27" y="25"/>
                  </a:cxn>
                  <a:cxn ang="0">
                    <a:pos x="28" y="26"/>
                  </a:cxn>
                  <a:cxn ang="0">
                    <a:pos x="28" y="26"/>
                  </a:cxn>
                  <a:cxn ang="0">
                    <a:pos x="28" y="27"/>
                  </a:cxn>
                  <a:cxn ang="0">
                    <a:pos x="27" y="27"/>
                  </a:cxn>
                  <a:cxn ang="0">
                    <a:pos x="27" y="28"/>
                  </a:cxn>
                  <a:cxn ang="0">
                    <a:pos x="27" y="28"/>
                  </a:cxn>
                  <a:cxn ang="0">
                    <a:pos x="27" y="29"/>
                  </a:cxn>
                  <a:cxn ang="0">
                    <a:pos x="27" y="31"/>
                  </a:cxn>
                  <a:cxn ang="0">
                    <a:pos x="27" y="31"/>
                  </a:cxn>
                  <a:cxn ang="0">
                    <a:pos x="28" y="32"/>
                  </a:cxn>
                  <a:cxn ang="0">
                    <a:pos x="29" y="33"/>
                  </a:cxn>
                </a:cxnLst>
                <a:rect l="0" t="0" r="r" b="b"/>
                <a:pathLst>
                  <a:path w="29" h="33">
                    <a:moveTo>
                      <a:pt x="0" y="0"/>
                    </a:moveTo>
                    <a:lnTo>
                      <a:pt x="1" y="0"/>
                    </a:lnTo>
                    <a:lnTo>
                      <a:pt x="1" y="0"/>
                    </a:lnTo>
                    <a:lnTo>
                      <a:pt x="1" y="0"/>
                    </a:lnTo>
                    <a:lnTo>
                      <a:pt x="4" y="3"/>
                    </a:lnTo>
                    <a:lnTo>
                      <a:pt x="4" y="3"/>
                    </a:lnTo>
                    <a:lnTo>
                      <a:pt x="4" y="3"/>
                    </a:lnTo>
                    <a:lnTo>
                      <a:pt x="4" y="4"/>
                    </a:lnTo>
                    <a:lnTo>
                      <a:pt x="5" y="4"/>
                    </a:lnTo>
                    <a:lnTo>
                      <a:pt x="6" y="4"/>
                    </a:lnTo>
                    <a:lnTo>
                      <a:pt x="6" y="5"/>
                    </a:lnTo>
                    <a:lnTo>
                      <a:pt x="7" y="7"/>
                    </a:lnTo>
                    <a:lnTo>
                      <a:pt x="7" y="7"/>
                    </a:lnTo>
                    <a:lnTo>
                      <a:pt x="6" y="7"/>
                    </a:lnTo>
                    <a:lnTo>
                      <a:pt x="6" y="7"/>
                    </a:lnTo>
                    <a:lnTo>
                      <a:pt x="6" y="8"/>
                    </a:lnTo>
                    <a:lnTo>
                      <a:pt x="5" y="9"/>
                    </a:lnTo>
                    <a:lnTo>
                      <a:pt x="5" y="10"/>
                    </a:lnTo>
                    <a:lnTo>
                      <a:pt x="5" y="12"/>
                    </a:lnTo>
                    <a:lnTo>
                      <a:pt x="6" y="13"/>
                    </a:lnTo>
                    <a:lnTo>
                      <a:pt x="6" y="14"/>
                    </a:lnTo>
                    <a:lnTo>
                      <a:pt x="7" y="16"/>
                    </a:lnTo>
                    <a:lnTo>
                      <a:pt x="7" y="18"/>
                    </a:lnTo>
                    <a:lnTo>
                      <a:pt x="7" y="18"/>
                    </a:lnTo>
                    <a:lnTo>
                      <a:pt x="7" y="19"/>
                    </a:lnTo>
                    <a:lnTo>
                      <a:pt x="8" y="21"/>
                    </a:lnTo>
                    <a:lnTo>
                      <a:pt x="7" y="23"/>
                    </a:lnTo>
                    <a:lnTo>
                      <a:pt x="7" y="23"/>
                    </a:lnTo>
                    <a:lnTo>
                      <a:pt x="7" y="23"/>
                    </a:lnTo>
                    <a:lnTo>
                      <a:pt x="8" y="25"/>
                    </a:lnTo>
                    <a:lnTo>
                      <a:pt x="8" y="25"/>
                    </a:lnTo>
                    <a:lnTo>
                      <a:pt x="9" y="25"/>
                    </a:lnTo>
                    <a:lnTo>
                      <a:pt x="9" y="25"/>
                    </a:lnTo>
                    <a:lnTo>
                      <a:pt x="12" y="24"/>
                    </a:lnTo>
                    <a:lnTo>
                      <a:pt x="14" y="24"/>
                    </a:lnTo>
                    <a:lnTo>
                      <a:pt x="15" y="23"/>
                    </a:lnTo>
                    <a:lnTo>
                      <a:pt x="17" y="23"/>
                    </a:lnTo>
                    <a:lnTo>
                      <a:pt x="18" y="23"/>
                    </a:lnTo>
                    <a:lnTo>
                      <a:pt x="19" y="23"/>
                    </a:lnTo>
                    <a:lnTo>
                      <a:pt x="21" y="23"/>
                    </a:lnTo>
                    <a:lnTo>
                      <a:pt x="21" y="23"/>
                    </a:lnTo>
                    <a:lnTo>
                      <a:pt x="21" y="23"/>
                    </a:lnTo>
                    <a:lnTo>
                      <a:pt x="26" y="24"/>
                    </a:lnTo>
                    <a:lnTo>
                      <a:pt x="27" y="25"/>
                    </a:lnTo>
                    <a:lnTo>
                      <a:pt x="28" y="26"/>
                    </a:lnTo>
                    <a:lnTo>
                      <a:pt x="28" y="26"/>
                    </a:lnTo>
                    <a:lnTo>
                      <a:pt x="28" y="27"/>
                    </a:lnTo>
                    <a:lnTo>
                      <a:pt x="27" y="27"/>
                    </a:lnTo>
                    <a:lnTo>
                      <a:pt x="27" y="28"/>
                    </a:lnTo>
                    <a:lnTo>
                      <a:pt x="27" y="28"/>
                    </a:lnTo>
                    <a:lnTo>
                      <a:pt x="27" y="29"/>
                    </a:lnTo>
                    <a:lnTo>
                      <a:pt x="27" y="31"/>
                    </a:lnTo>
                    <a:lnTo>
                      <a:pt x="27" y="31"/>
                    </a:lnTo>
                    <a:lnTo>
                      <a:pt x="28" y="32"/>
                    </a:lnTo>
                    <a:lnTo>
                      <a:pt x="29" y="3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4" name="Line 4392"/>
              <p:cNvSpPr>
                <a:spLocks noChangeShapeType="1"/>
              </p:cNvSpPr>
              <p:nvPr/>
            </p:nvSpPr>
            <p:spPr bwMode="auto">
              <a:xfrm flipV="1">
                <a:off x="19696" y="1218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5" name="Freeform 4393"/>
              <p:cNvSpPr>
                <a:spLocks/>
              </p:cNvSpPr>
              <p:nvPr/>
            </p:nvSpPr>
            <p:spPr bwMode="auto">
              <a:xfrm>
                <a:off x="19674" y="12166"/>
                <a:ext cx="22" cy="20"/>
              </a:xfrm>
              <a:custGeom>
                <a:avLst/>
                <a:gdLst/>
                <a:ahLst/>
                <a:cxnLst>
                  <a:cxn ang="0">
                    <a:pos x="65" y="34"/>
                  </a:cxn>
                  <a:cxn ang="0">
                    <a:pos x="64" y="31"/>
                  </a:cxn>
                  <a:cxn ang="0">
                    <a:pos x="65" y="28"/>
                  </a:cxn>
                  <a:cxn ang="0">
                    <a:pos x="65" y="27"/>
                  </a:cxn>
                  <a:cxn ang="0">
                    <a:pos x="63" y="27"/>
                  </a:cxn>
                  <a:cxn ang="0">
                    <a:pos x="58" y="26"/>
                  </a:cxn>
                  <a:cxn ang="0">
                    <a:pos x="52" y="27"/>
                  </a:cxn>
                  <a:cxn ang="0">
                    <a:pos x="48" y="28"/>
                  </a:cxn>
                  <a:cxn ang="0">
                    <a:pos x="46" y="28"/>
                  </a:cxn>
                  <a:cxn ang="0">
                    <a:pos x="45" y="25"/>
                  </a:cxn>
                  <a:cxn ang="0">
                    <a:pos x="45" y="23"/>
                  </a:cxn>
                  <a:cxn ang="0">
                    <a:pos x="44" y="19"/>
                  </a:cxn>
                  <a:cxn ang="0">
                    <a:pos x="42" y="14"/>
                  </a:cxn>
                  <a:cxn ang="0">
                    <a:pos x="43" y="10"/>
                  </a:cxn>
                  <a:cxn ang="0">
                    <a:pos x="43" y="7"/>
                  </a:cxn>
                  <a:cxn ang="0">
                    <a:pos x="42" y="6"/>
                  </a:cxn>
                  <a:cxn ang="0">
                    <a:pos x="36" y="6"/>
                  </a:cxn>
                  <a:cxn ang="0">
                    <a:pos x="34" y="9"/>
                  </a:cxn>
                  <a:cxn ang="0">
                    <a:pos x="35" y="6"/>
                  </a:cxn>
                  <a:cxn ang="0">
                    <a:pos x="34" y="3"/>
                  </a:cxn>
                  <a:cxn ang="0">
                    <a:pos x="35" y="0"/>
                  </a:cxn>
                  <a:cxn ang="0">
                    <a:pos x="34" y="0"/>
                  </a:cxn>
                  <a:cxn ang="0">
                    <a:pos x="33" y="3"/>
                  </a:cxn>
                  <a:cxn ang="0">
                    <a:pos x="31" y="6"/>
                  </a:cxn>
                  <a:cxn ang="0">
                    <a:pos x="28" y="11"/>
                  </a:cxn>
                  <a:cxn ang="0">
                    <a:pos x="27" y="15"/>
                  </a:cxn>
                  <a:cxn ang="0">
                    <a:pos x="24" y="22"/>
                  </a:cxn>
                  <a:cxn ang="0">
                    <a:pos x="20" y="27"/>
                  </a:cxn>
                  <a:cxn ang="0">
                    <a:pos x="17" y="29"/>
                  </a:cxn>
                  <a:cxn ang="0">
                    <a:pos x="11" y="32"/>
                  </a:cxn>
                  <a:cxn ang="0">
                    <a:pos x="7" y="31"/>
                  </a:cxn>
                  <a:cxn ang="0">
                    <a:pos x="6" y="31"/>
                  </a:cxn>
                  <a:cxn ang="0">
                    <a:pos x="5" y="30"/>
                  </a:cxn>
                  <a:cxn ang="0">
                    <a:pos x="3" y="28"/>
                  </a:cxn>
                  <a:cxn ang="0">
                    <a:pos x="2" y="27"/>
                  </a:cxn>
                  <a:cxn ang="0">
                    <a:pos x="2" y="27"/>
                  </a:cxn>
                  <a:cxn ang="0">
                    <a:pos x="1" y="27"/>
                  </a:cxn>
                  <a:cxn ang="0">
                    <a:pos x="2" y="28"/>
                  </a:cxn>
                  <a:cxn ang="0">
                    <a:pos x="2" y="30"/>
                  </a:cxn>
                  <a:cxn ang="0">
                    <a:pos x="1" y="30"/>
                  </a:cxn>
                  <a:cxn ang="0">
                    <a:pos x="1" y="32"/>
                  </a:cxn>
                  <a:cxn ang="0">
                    <a:pos x="0" y="34"/>
                  </a:cxn>
                  <a:cxn ang="0">
                    <a:pos x="0" y="35"/>
                  </a:cxn>
                  <a:cxn ang="0">
                    <a:pos x="0" y="38"/>
                  </a:cxn>
                  <a:cxn ang="0">
                    <a:pos x="1" y="38"/>
                  </a:cxn>
                  <a:cxn ang="0">
                    <a:pos x="1" y="40"/>
                  </a:cxn>
                  <a:cxn ang="0">
                    <a:pos x="2" y="40"/>
                  </a:cxn>
                  <a:cxn ang="0">
                    <a:pos x="3" y="39"/>
                  </a:cxn>
                  <a:cxn ang="0">
                    <a:pos x="5" y="40"/>
                  </a:cxn>
                  <a:cxn ang="0">
                    <a:pos x="6" y="41"/>
                  </a:cxn>
                </a:cxnLst>
                <a:rect l="0" t="0" r="r" b="b"/>
                <a:pathLst>
                  <a:path w="67" h="41">
                    <a:moveTo>
                      <a:pt x="67" y="37"/>
                    </a:moveTo>
                    <a:lnTo>
                      <a:pt x="66" y="35"/>
                    </a:lnTo>
                    <a:lnTo>
                      <a:pt x="65" y="34"/>
                    </a:lnTo>
                    <a:lnTo>
                      <a:pt x="64" y="33"/>
                    </a:lnTo>
                    <a:lnTo>
                      <a:pt x="64" y="32"/>
                    </a:lnTo>
                    <a:lnTo>
                      <a:pt x="64" y="31"/>
                    </a:lnTo>
                    <a:lnTo>
                      <a:pt x="64" y="30"/>
                    </a:lnTo>
                    <a:lnTo>
                      <a:pt x="65" y="29"/>
                    </a:lnTo>
                    <a:lnTo>
                      <a:pt x="65" y="28"/>
                    </a:lnTo>
                    <a:lnTo>
                      <a:pt x="65" y="28"/>
                    </a:lnTo>
                    <a:lnTo>
                      <a:pt x="65" y="28"/>
                    </a:lnTo>
                    <a:lnTo>
                      <a:pt x="65" y="27"/>
                    </a:lnTo>
                    <a:lnTo>
                      <a:pt x="64" y="27"/>
                    </a:lnTo>
                    <a:lnTo>
                      <a:pt x="64" y="27"/>
                    </a:lnTo>
                    <a:lnTo>
                      <a:pt x="63" y="27"/>
                    </a:lnTo>
                    <a:lnTo>
                      <a:pt x="62" y="26"/>
                    </a:lnTo>
                    <a:lnTo>
                      <a:pt x="61" y="26"/>
                    </a:lnTo>
                    <a:lnTo>
                      <a:pt x="58" y="26"/>
                    </a:lnTo>
                    <a:lnTo>
                      <a:pt x="56" y="25"/>
                    </a:lnTo>
                    <a:lnTo>
                      <a:pt x="55" y="25"/>
                    </a:lnTo>
                    <a:lnTo>
                      <a:pt x="52" y="27"/>
                    </a:lnTo>
                    <a:lnTo>
                      <a:pt x="50" y="27"/>
                    </a:lnTo>
                    <a:lnTo>
                      <a:pt x="50" y="27"/>
                    </a:lnTo>
                    <a:lnTo>
                      <a:pt x="48" y="28"/>
                    </a:lnTo>
                    <a:lnTo>
                      <a:pt x="47" y="29"/>
                    </a:lnTo>
                    <a:lnTo>
                      <a:pt x="46" y="28"/>
                    </a:lnTo>
                    <a:lnTo>
                      <a:pt x="46" y="28"/>
                    </a:lnTo>
                    <a:lnTo>
                      <a:pt x="45" y="27"/>
                    </a:lnTo>
                    <a:lnTo>
                      <a:pt x="45" y="26"/>
                    </a:lnTo>
                    <a:lnTo>
                      <a:pt x="45" y="25"/>
                    </a:lnTo>
                    <a:lnTo>
                      <a:pt x="45" y="25"/>
                    </a:lnTo>
                    <a:lnTo>
                      <a:pt x="45" y="25"/>
                    </a:lnTo>
                    <a:lnTo>
                      <a:pt x="45" y="23"/>
                    </a:lnTo>
                    <a:lnTo>
                      <a:pt x="45" y="22"/>
                    </a:lnTo>
                    <a:lnTo>
                      <a:pt x="45" y="21"/>
                    </a:lnTo>
                    <a:lnTo>
                      <a:pt x="44" y="19"/>
                    </a:lnTo>
                    <a:lnTo>
                      <a:pt x="43" y="17"/>
                    </a:lnTo>
                    <a:lnTo>
                      <a:pt x="43" y="15"/>
                    </a:lnTo>
                    <a:lnTo>
                      <a:pt x="42" y="14"/>
                    </a:lnTo>
                    <a:lnTo>
                      <a:pt x="42" y="14"/>
                    </a:lnTo>
                    <a:lnTo>
                      <a:pt x="43" y="10"/>
                    </a:lnTo>
                    <a:lnTo>
                      <a:pt x="43" y="10"/>
                    </a:lnTo>
                    <a:lnTo>
                      <a:pt x="43" y="9"/>
                    </a:lnTo>
                    <a:lnTo>
                      <a:pt x="43" y="8"/>
                    </a:lnTo>
                    <a:lnTo>
                      <a:pt x="43" y="7"/>
                    </a:lnTo>
                    <a:lnTo>
                      <a:pt x="43" y="7"/>
                    </a:lnTo>
                    <a:lnTo>
                      <a:pt x="42" y="6"/>
                    </a:lnTo>
                    <a:lnTo>
                      <a:pt x="42" y="6"/>
                    </a:lnTo>
                    <a:lnTo>
                      <a:pt x="38" y="6"/>
                    </a:lnTo>
                    <a:lnTo>
                      <a:pt x="37" y="6"/>
                    </a:lnTo>
                    <a:lnTo>
                      <a:pt x="36" y="6"/>
                    </a:lnTo>
                    <a:lnTo>
                      <a:pt x="35" y="7"/>
                    </a:lnTo>
                    <a:lnTo>
                      <a:pt x="35" y="7"/>
                    </a:lnTo>
                    <a:lnTo>
                      <a:pt x="34" y="9"/>
                    </a:lnTo>
                    <a:lnTo>
                      <a:pt x="34" y="9"/>
                    </a:lnTo>
                    <a:lnTo>
                      <a:pt x="34" y="7"/>
                    </a:lnTo>
                    <a:lnTo>
                      <a:pt x="35" y="6"/>
                    </a:lnTo>
                    <a:lnTo>
                      <a:pt x="35" y="4"/>
                    </a:lnTo>
                    <a:lnTo>
                      <a:pt x="34" y="3"/>
                    </a:lnTo>
                    <a:lnTo>
                      <a:pt x="34" y="3"/>
                    </a:lnTo>
                    <a:lnTo>
                      <a:pt x="35" y="2"/>
                    </a:lnTo>
                    <a:lnTo>
                      <a:pt x="35" y="1"/>
                    </a:lnTo>
                    <a:lnTo>
                      <a:pt x="35" y="0"/>
                    </a:lnTo>
                    <a:lnTo>
                      <a:pt x="35" y="0"/>
                    </a:lnTo>
                    <a:lnTo>
                      <a:pt x="34" y="0"/>
                    </a:lnTo>
                    <a:lnTo>
                      <a:pt x="34" y="0"/>
                    </a:lnTo>
                    <a:lnTo>
                      <a:pt x="34" y="0"/>
                    </a:lnTo>
                    <a:lnTo>
                      <a:pt x="34" y="1"/>
                    </a:lnTo>
                    <a:lnTo>
                      <a:pt x="33" y="3"/>
                    </a:lnTo>
                    <a:lnTo>
                      <a:pt x="33" y="3"/>
                    </a:lnTo>
                    <a:lnTo>
                      <a:pt x="33" y="4"/>
                    </a:lnTo>
                    <a:lnTo>
                      <a:pt x="31" y="6"/>
                    </a:lnTo>
                    <a:lnTo>
                      <a:pt x="29" y="9"/>
                    </a:lnTo>
                    <a:lnTo>
                      <a:pt x="28" y="9"/>
                    </a:lnTo>
                    <a:lnTo>
                      <a:pt x="28" y="11"/>
                    </a:lnTo>
                    <a:lnTo>
                      <a:pt x="27" y="14"/>
                    </a:lnTo>
                    <a:lnTo>
                      <a:pt x="27" y="15"/>
                    </a:lnTo>
                    <a:lnTo>
                      <a:pt x="27" y="15"/>
                    </a:lnTo>
                    <a:lnTo>
                      <a:pt x="26" y="18"/>
                    </a:lnTo>
                    <a:lnTo>
                      <a:pt x="25" y="19"/>
                    </a:lnTo>
                    <a:lnTo>
                      <a:pt x="24" y="22"/>
                    </a:lnTo>
                    <a:lnTo>
                      <a:pt x="24" y="23"/>
                    </a:lnTo>
                    <a:lnTo>
                      <a:pt x="22" y="24"/>
                    </a:lnTo>
                    <a:lnTo>
                      <a:pt x="20" y="27"/>
                    </a:lnTo>
                    <a:lnTo>
                      <a:pt x="20" y="28"/>
                    </a:lnTo>
                    <a:lnTo>
                      <a:pt x="19" y="28"/>
                    </a:lnTo>
                    <a:lnTo>
                      <a:pt x="17" y="29"/>
                    </a:lnTo>
                    <a:lnTo>
                      <a:pt x="16" y="30"/>
                    </a:lnTo>
                    <a:lnTo>
                      <a:pt x="12" y="31"/>
                    </a:lnTo>
                    <a:lnTo>
                      <a:pt x="11" y="32"/>
                    </a:lnTo>
                    <a:lnTo>
                      <a:pt x="11" y="32"/>
                    </a:lnTo>
                    <a:lnTo>
                      <a:pt x="8" y="32"/>
                    </a:lnTo>
                    <a:lnTo>
                      <a:pt x="7" y="31"/>
                    </a:lnTo>
                    <a:lnTo>
                      <a:pt x="7" y="31"/>
                    </a:lnTo>
                    <a:lnTo>
                      <a:pt x="6" y="31"/>
                    </a:lnTo>
                    <a:lnTo>
                      <a:pt x="6" y="31"/>
                    </a:lnTo>
                    <a:lnTo>
                      <a:pt x="6" y="30"/>
                    </a:lnTo>
                    <a:lnTo>
                      <a:pt x="6" y="30"/>
                    </a:lnTo>
                    <a:lnTo>
                      <a:pt x="5" y="30"/>
                    </a:lnTo>
                    <a:lnTo>
                      <a:pt x="5" y="29"/>
                    </a:lnTo>
                    <a:lnTo>
                      <a:pt x="3" y="29"/>
                    </a:lnTo>
                    <a:lnTo>
                      <a:pt x="3" y="28"/>
                    </a:lnTo>
                    <a:lnTo>
                      <a:pt x="3" y="28"/>
                    </a:lnTo>
                    <a:lnTo>
                      <a:pt x="2" y="28"/>
                    </a:lnTo>
                    <a:lnTo>
                      <a:pt x="2" y="27"/>
                    </a:lnTo>
                    <a:lnTo>
                      <a:pt x="2" y="27"/>
                    </a:lnTo>
                    <a:lnTo>
                      <a:pt x="2" y="27"/>
                    </a:lnTo>
                    <a:lnTo>
                      <a:pt x="2" y="27"/>
                    </a:lnTo>
                    <a:lnTo>
                      <a:pt x="1" y="26"/>
                    </a:lnTo>
                    <a:lnTo>
                      <a:pt x="1" y="27"/>
                    </a:lnTo>
                    <a:lnTo>
                      <a:pt x="1" y="27"/>
                    </a:lnTo>
                    <a:lnTo>
                      <a:pt x="2" y="27"/>
                    </a:lnTo>
                    <a:lnTo>
                      <a:pt x="2" y="28"/>
                    </a:lnTo>
                    <a:lnTo>
                      <a:pt x="2" y="28"/>
                    </a:lnTo>
                    <a:lnTo>
                      <a:pt x="2" y="28"/>
                    </a:lnTo>
                    <a:lnTo>
                      <a:pt x="2" y="29"/>
                    </a:lnTo>
                    <a:lnTo>
                      <a:pt x="2" y="30"/>
                    </a:lnTo>
                    <a:lnTo>
                      <a:pt x="1" y="30"/>
                    </a:lnTo>
                    <a:lnTo>
                      <a:pt x="1" y="30"/>
                    </a:lnTo>
                    <a:lnTo>
                      <a:pt x="1" y="30"/>
                    </a:lnTo>
                    <a:lnTo>
                      <a:pt x="1" y="31"/>
                    </a:lnTo>
                    <a:lnTo>
                      <a:pt x="1" y="32"/>
                    </a:lnTo>
                    <a:lnTo>
                      <a:pt x="1" y="32"/>
                    </a:lnTo>
                    <a:lnTo>
                      <a:pt x="1" y="33"/>
                    </a:lnTo>
                    <a:lnTo>
                      <a:pt x="0" y="34"/>
                    </a:lnTo>
                    <a:lnTo>
                      <a:pt x="0" y="34"/>
                    </a:lnTo>
                    <a:lnTo>
                      <a:pt x="0" y="35"/>
                    </a:lnTo>
                    <a:lnTo>
                      <a:pt x="0" y="35"/>
                    </a:lnTo>
                    <a:lnTo>
                      <a:pt x="0" y="35"/>
                    </a:lnTo>
                    <a:lnTo>
                      <a:pt x="0" y="35"/>
                    </a:lnTo>
                    <a:lnTo>
                      <a:pt x="0" y="37"/>
                    </a:lnTo>
                    <a:lnTo>
                      <a:pt x="0" y="38"/>
                    </a:lnTo>
                    <a:lnTo>
                      <a:pt x="1" y="38"/>
                    </a:lnTo>
                    <a:lnTo>
                      <a:pt x="1" y="38"/>
                    </a:lnTo>
                    <a:lnTo>
                      <a:pt x="1" y="38"/>
                    </a:lnTo>
                    <a:lnTo>
                      <a:pt x="1" y="39"/>
                    </a:lnTo>
                    <a:lnTo>
                      <a:pt x="1" y="39"/>
                    </a:lnTo>
                    <a:lnTo>
                      <a:pt x="1" y="40"/>
                    </a:lnTo>
                    <a:lnTo>
                      <a:pt x="1" y="40"/>
                    </a:lnTo>
                    <a:lnTo>
                      <a:pt x="1" y="40"/>
                    </a:lnTo>
                    <a:lnTo>
                      <a:pt x="2" y="40"/>
                    </a:lnTo>
                    <a:lnTo>
                      <a:pt x="2" y="40"/>
                    </a:lnTo>
                    <a:lnTo>
                      <a:pt x="2" y="40"/>
                    </a:lnTo>
                    <a:lnTo>
                      <a:pt x="3" y="39"/>
                    </a:lnTo>
                    <a:lnTo>
                      <a:pt x="3" y="39"/>
                    </a:lnTo>
                    <a:lnTo>
                      <a:pt x="5" y="40"/>
                    </a:lnTo>
                    <a:lnTo>
                      <a:pt x="5" y="40"/>
                    </a:lnTo>
                    <a:lnTo>
                      <a:pt x="6" y="40"/>
                    </a:lnTo>
                    <a:lnTo>
                      <a:pt x="6" y="41"/>
                    </a:lnTo>
                    <a:lnTo>
                      <a:pt x="6" y="4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6" name="Freeform 4394"/>
              <p:cNvSpPr>
                <a:spLocks/>
              </p:cNvSpPr>
              <p:nvPr/>
            </p:nvSpPr>
            <p:spPr bwMode="auto">
              <a:xfrm>
                <a:off x="19676" y="12185"/>
                <a:ext cx="2" cy="1"/>
              </a:xfrm>
              <a:custGeom>
                <a:avLst/>
                <a:gdLst/>
                <a:ahLst/>
                <a:cxnLst>
                  <a:cxn ang="0">
                    <a:pos x="0" y="2"/>
                  </a:cxn>
                  <a:cxn ang="0">
                    <a:pos x="2" y="0"/>
                  </a:cxn>
                  <a:cxn ang="0">
                    <a:pos x="3" y="1"/>
                  </a:cxn>
                  <a:cxn ang="0">
                    <a:pos x="4" y="1"/>
                  </a:cxn>
                  <a:cxn ang="0">
                    <a:pos x="5" y="1"/>
                  </a:cxn>
                  <a:cxn ang="0">
                    <a:pos x="7" y="2"/>
                  </a:cxn>
                </a:cxnLst>
                <a:rect l="0" t="0" r="r" b="b"/>
                <a:pathLst>
                  <a:path w="7" h="2">
                    <a:moveTo>
                      <a:pt x="0" y="2"/>
                    </a:moveTo>
                    <a:lnTo>
                      <a:pt x="2" y="0"/>
                    </a:lnTo>
                    <a:lnTo>
                      <a:pt x="3" y="1"/>
                    </a:lnTo>
                    <a:lnTo>
                      <a:pt x="4" y="1"/>
                    </a:lnTo>
                    <a:lnTo>
                      <a:pt x="5" y="1"/>
                    </a:lnTo>
                    <a:lnTo>
                      <a:pt x="7"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7" name="Line 4395"/>
              <p:cNvSpPr>
                <a:spLocks noChangeShapeType="1"/>
              </p:cNvSpPr>
              <p:nvPr/>
            </p:nvSpPr>
            <p:spPr bwMode="auto">
              <a:xfrm>
                <a:off x="19678" y="12186"/>
                <a:ext cx="2" cy="2"/>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8" name="Freeform 4396"/>
              <p:cNvSpPr>
                <a:spLocks/>
              </p:cNvSpPr>
              <p:nvPr/>
            </p:nvSpPr>
            <p:spPr bwMode="auto">
              <a:xfrm>
                <a:off x="19665" y="12196"/>
                <a:ext cx="1" cy="1"/>
              </a:xfrm>
              <a:custGeom>
                <a:avLst/>
                <a:gdLst/>
                <a:ahLst/>
                <a:cxnLst>
                  <a:cxn ang="0">
                    <a:pos x="1" y="1"/>
                  </a:cxn>
                  <a:cxn ang="0">
                    <a:pos x="1" y="1"/>
                  </a:cxn>
                  <a:cxn ang="0">
                    <a:pos x="1" y="1"/>
                  </a:cxn>
                  <a:cxn ang="0">
                    <a:pos x="0" y="1"/>
                  </a:cxn>
                  <a:cxn ang="0">
                    <a:pos x="0" y="1"/>
                  </a:cxn>
                  <a:cxn ang="0">
                    <a:pos x="0" y="1"/>
                  </a:cxn>
                  <a:cxn ang="0">
                    <a:pos x="0" y="0"/>
                  </a:cxn>
                  <a:cxn ang="0">
                    <a:pos x="0" y="0"/>
                  </a:cxn>
                  <a:cxn ang="0">
                    <a:pos x="1" y="0"/>
                  </a:cxn>
                  <a:cxn ang="0">
                    <a:pos x="1" y="0"/>
                  </a:cxn>
                  <a:cxn ang="0">
                    <a:pos x="1" y="1"/>
                  </a:cxn>
                  <a:cxn ang="0">
                    <a:pos x="1" y="1"/>
                  </a:cxn>
                  <a:cxn ang="0">
                    <a:pos x="1" y="1"/>
                  </a:cxn>
                </a:cxnLst>
                <a:rect l="0" t="0" r="r" b="b"/>
                <a:pathLst>
                  <a:path w="1" h="1">
                    <a:moveTo>
                      <a:pt x="1" y="1"/>
                    </a:moveTo>
                    <a:lnTo>
                      <a:pt x="1" y="1"/>
                    </a:lnTo>
                    <a:lnTo>
                      <a:pt x="1" y="1"/>
                    </a:lnTo>
                    <a:lnTo>
                      <a:pt x="0" y="1"/>
                    </a:lnTo>
                    <a:lnTo>
                      <a:pt x="0" y="1"/>
                    </a:lnTo>
                    <a:lnTo>
                      <a:pt x="0" y="1"/>
                    </a:lnTo>
                    <a:lnTo>
                      <a:pt x="0" y="0"/>
                    </a:lnTo>
                    <a:lnTo>
                      <a:pt x="0"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29" name="Freeform 4397"/>
              <p:cNvSpPr>
                <a:spLocks/>
              </p:cNvSpPr>
              <p:nvPr/>
            </p:nvSpPr>
            <p:spPr bwMode="auto">
              <a:xfrm>
                <a:off x="19691" y="12210"/>
                <a:ext cx="1" cy="1"/>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0" name="Freeform 4398"/>
              <p:cNvSpPr>
                <a:spLocks/>
              </p:cNvSpPr>
              <p:nvPr/>
            </p:nvSpPr>
            <p:spPr bwMode="auto">
              <a:xfrm>
                <a:off x="19692" y="12214"/>
                <a:ext cx="1" cy="1"/>
              </a:xfrm>
              <a:custGeom>
                <a:avLst/>
                <a:gdLst/>
                <a:ahLst/>
                <a:cxnLst>
                  <a:cxn ang="0">
                    <a:pos x="1" y="1"/>
                  </a:cxn>
                  <a:cxn ang="0">
                    <a:pos x="0" y="1"/>
                  </a:cxn>
                  <a:cxn ang="0">
                    <a:pos x="0" y="1"/>
                  </a:cxn>
                  <a:cxn ang="0">
                    <a:pos x="0" y="0"/>
                  </a:cxn>
                  <a:cxn ang="0">
                    <a:pos x="1" y="0"/>
                  </a:cxn>
                  <a:cxn ang="0">
                    <a:pos x="1" y="1"/>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1" name="Freeform 4399"/>
              <p:cNvSpPr>
                <a:spLocks/>
              </p:cNvSpPr>
              <p:nvPr/>
            </p:nvSpPr>
            <p:spPr bwMode="auto">
              <a:xfrm>
                <a:off x="19692" y="12215"/>
                <a:ext cx="1" cy="1"/>
              </a:xfrm>
              <a:custGeom>
                <a:avLst/>
                <a:gdLst/>
                <a:ahLst/>
                <a:cxnLst>
                  <a:cxn ang="0">
                    <a:pos x="1" y="1"/>
                  </a:cxn>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2" name="Line 4400"/>
              <p:cNvSpPr>
                <a:spLocks noChangeShapeType="1"/>
              </p:cNvSpPr>
              <p:nvPr/>
            </p:nvSpPr>
            <p:spPr bwMode="auto">
              <a:xfrm>
                <a:off x="19694" y="12219"/>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3" name="Freeform 4401"/>
              <p:cNvSpPr>
                <a:spLocks/>
              </p:cNvSpPr>
              <p:nvPr/>
            </p:nvSpPr>
            <p:spPr bwMode="auto">
              <a:xfrm>
                <a:off x="19694" y="12219"/>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4" name="Line 4402"/>
              <p:cNvSpPr>
                <a:spLocks noChangeShapeType="1"/>
              </p:cNvSpPr>
              <p:nvPr/>
            </p:nvSpPr>
            <p:spPr bwMode="auto">
              <a:xfrm>
                <a:off x="19707" y="12218"/>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5" name="Line 4403"/>
              <p:cNvSpPr>
                <a:spLocks noChangeShapeType="1"/>
              </p:cNvSpPr>
              <p:nvPr/>
            </p:nvSpPr>
            <p:spPr bwMode="auto">
              <a:xfrm>
                <a:off x="19707" y="12219"/>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6" name="Freeform 4404"/>
              <p:cNvSpPr>
                <a:spLocks/>
              </p:cNvSpPr>
              <p:nvPr/>
            </p:nvSpPr>
            <p:spPr bwMode="auto">
              <a:xfrm>
                <a:off x="19705" y="12222"/>
                <a:ext cx="1" cy="1"/>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7" name="Freeform 4405"/>
              <p:cNvSpPr>
                <a:spLocks/>
              </p:cNvSpPr>
              <p:nvPr/>
            </p:nvSpPr>
            <p:spPr bwMode="auto">
              <a:xfrm>
                <a:off x="19659" y="12229"/>
                <a:ext cx="1" cy="1"/>
              </a:xfrm>
              <a:custGeom>
                <a:avLst/>
                <a:gdLst/>
                <a:ahLst/>
                <a:cxnLst>
                  <a:cxn ang="0">
                    <a:pos x="0" y="0"/>
                  </a:cxn>
                  <a:cxn ang="0">
                    <a:pos x="0" y="0"/>
                  </a:cxn>
                  <a:cxn ang="0">
                    <a:pos x="0" y="0"/>
                  </a:cxn>
                  <a:cxn ang="0">
                    <a:pos x="1" y="0"/>
                  </a:cxn>
                  <a:cxn ang="0">
                    <a:pos x="1" y="0"/>
                  </a:cxn>
                  <a:cxn ang="0">
                    <a:pos x="0" y="0"/>
                  </a:cxn>
                </a:cxnLst>
                <a:rect l="0" t="0" r="r" b="b"/>
                <a:pathLst>
                  <a:path w="1">
                    <a:moveTo>
                      <a:pt x="0" y="0"/>
                    </a:moveTo>
                    <a:lnTo>
                      <a:pt x="0" y="0"/>
                    </a:lnTo>
                    <a:lnTo>
                      <a:pt x="0"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8" name="Freeform 4406"/>
              <p:cNvSpPr>
                <a:spLocks/>
              </p:cNvSpPr>
              <p:nvPr/>
            </p:nvSpPr>
            <p:spPr bwMode="auto">
              <a:xfrm>
                <a:off x="19659" y="12228"/>
                <a:ext cx="1" cy="1"/>
              </a:xfrm>
              <a:custGeom>
                <a:avLst/>
                <a:gdLst/>
                <a:ahLst/>
                <a:cxnLst>
                  <a:cxn ang="0">
                    <a:pos x="1" y="2"/>
                  </a:cxn>
                  <a:cxn ang="0">
                    <a:pos x="1" y="2"/>
                  </a:cxn>
                  <a:cxn ang="0">
                    <a:pos x="2" y="2"/>
                  </a:cxn>
                  <a:cxn ang="0">
                    <a:pos x="2" y="1"/>
                  </a:cxn>
                  <a:cxn ang="0">
                    <a:pos x="2" y="0"/>
                  </a:cxn>
                  <a:cxn ang="0">
                    <a:pos x="2" y="0"/>
                  </a:cxn>
                  <a:cxn ang="0">
                    <a:pos x="1" y="0"/>
                  </a:cxn>
                  <a:cxn ang="0">
                    <a:pos x="1" y="0"/>
                  </a:cxn>
                  <a:cxn ang="0">
                    <a:pos x="0" y="0"/>
                  </a:cxn>
                  <a:cxn ang="0">
                    <a:pos x="0" y="1"/>
                  </a:cxn>
                  <a:cxn ang="0">
                    <a:pos x="0" y="1"/>
                  </a:cxn>
                  <a:cxn ang="0">
                    <a:pos x="0" y="1"/>
                  </a:cxn>
                  <a:cxn ang="0">
                    <a:pos x="0" y="1"/>
                  </a:cxn>
                  <a:cxn ang="0">
                    <a:pos x="0" y="2"/>
                  </a:cxn>
                  <a:cxn ang="0">
                    <a:pos x="1" y="2"/>
                  </a:cxn>
                </a:cxnLst>
                <a:rect l="0" t="0" r="r" b="b"/>
                <a:pathLst>
                  <a:path w="2" h="2">
                    <a:moveTo>
                      <a:pt x="1" y="2"/>
                    </a:moveTo>
                    <a:lnTo>
                      <a:pt x="1" y="2"/>
                    </a:lnTo>
                    <a:lnTo>
                      <a:pt x="2" y="2"/>
                    </a:lnTo>
                    <a:lnTo>
                      <a:pt x="2" y="1"/>
                    </a:lnTo>
                    <a:lnTo>
                      <a:pt x="2" y="0"/>
                    </a:lnTo>
                    <a:lnTo>
                      <a:pt x="2" y="0"/>
                    </a:lnTo>
                    <a:lnTo>
                      <a:pt x="1" y="0"/>
                    </a:lnTo>
                    <a:lnTo>
                      <a:pt x="1" y="0"/>
                    </a:lnTo>
                    <a:lnTo>
                      <a:pt x="0" y="0"/>
                    </a:lnTo>
                    <a:lnTo>
                      <a:pt x="0" y="1"/>
                    </a:lnTo>
                    <a:lnTo>
                      <a:pt x="0" y="1"/>
                    </a:lnTo>
                    <a:lnTo>
                      <a:pt x="0" y="1"/>
                    </a:lnTo>
                    <a:lnTo>
                      <a:pt x="0" y="1"/>
                    </a:lnTo>
                    <a:lnTo>
                      <a:pt x="0"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39" name="Freeform 4407"/>
              <p:cNvSpPr>
                <a:spLocks/>
              </p:cNvSpPr>
              <p:nvPr/>
            </p:nvSpPr>
            <p:spPr bwMode="auto">
              <a:xfrm>
                <a:off x="19705" y="12226"/>
                <a:ext cx="1" cy="1"/>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0" name="Freeform 4408"/>
              <p:cNvSpPr>
                <a:spLocks/>
              </p:cNvSpPr>
              <p:nvPr/>
            </p:nvSpPr>
            <p:spPr bwMode="auto">
              <a:xfrm>
                <a:off x="19660" y="12232"/>
                <a:ext cx="1" cy="1"/>
              </a:xfrm>
              <a:custGeom>
                <a:avLst/>
                <a:gdLst/>
                <a:ahLst/>
                <a:cxnLst>
                  <a:cxn ang="0">
                    <a:pos x="0" y="2"/>
                  </a:cxn>
                  <a:cxn ang="0">
                    <a:pos x="0" y="1"/>
                  </a:cxn>
                  <a:cxn ang="0">
                    <a:pos x="0" y="0"/>
                  </a:cxn>
                  <a:cxn ang="0">
                    <a:pos x="2" y="1"/>
                  </a:cxn>
                  <a:cxn ang="0">
                    <a:pos x="0" y="2"/>
                  </a:cxn>
                </a:cxnLst>
                <a:rect l="0" t="0" r="r" b="b"/>
                <a:pathLst>
                  <a:path w="2" h="2">
                    <a:moveTo>
                      <a:pt x="0" y="2"/>
                    </a:moveTo>
                    <a:lnTo>
                      <a:pt x="0" y="1"/>
                    </a:lnTo>
                    <a:lnTo>
                      <a:pt x="0" y="0"/>
                    </a:lnTo>
                    <a:lnTo>
                      <a:pt x="2"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1" name="Line 4409"/>
              <p:cNvSpPr>
                <a:spLocks noChangeShapeType="1"/>
              </p:cNvSpPr>
              <p:nvPr/>
            </p:nvSpPr>
            <p:spPr bwMode="auto">
              <a:xfrm>
                <a:off x="19659" y="1223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2" name="Freeform 4410"/>
              <p:cNvSpPr>
                <a:spLocks/>
              </p:cNvSpPr>
              <p:nvPr/>
            </p:nvSpPr>
            <p:spPr bwMode="auto">
              <a:xfrm>
                <a:off x="19659" y="12234"/>
                <a:ext cx="1" cy="1"/>
              </a:xfrm>
              <a:custGeom>
                <a:avLst/>
                <a:gdLst/>
                <a:ahLst/>
                <a:cxnLst>
                  <a:cxn ang="0">
                    <a:pos x="0" y="0"/>
                  </a:cxn>
                  <a:cxn ang="0">
                    <a:pos x="0" y="0"/>
                  </a:cxn>
                  <a:cxn ang="0">
                    <a:pos x="0" y="0"/>
                  </a:cxn>
                  <a:cxn ang="0">
                    <a:pos x="1" y="0"/>
                  </a:cxn>
                  <a:cxn ang="0">
                    <a:pos x="0" y="0"/>
                  </a:cxn>
                  <a:cxn ang="0">
                    <a:pos x="0" y="0"/>
                  </a:cxn>
                </a:cxnLst>
                <a:rect l="0" t="0" r="r" b="b"/>
                <a:pathLst>
                  <a:path w="1">
                    <a:moveTo>
                      <a:pt x="0" y="0"/>
                    </a:moveTo>
                    <a:lnTo>
                      <a:pt x="0" y="0"/>
                    </a:lnTo>
                    <a:lnTo>
                      <a:pt x="0"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3" name="Freeform 4411"/>
              <p:cNvSpPr>
                <a:spLocks/>
              </p:cNvSpPr>
              <p:nvPr/>
            </p:nvSpPr>
            <p:spPr bwMode="auto">
              <a:xfrm>
                <a:off x="19707" y="12218"/>
                <a:ext cx="7" cy="10"/>
              </a:xfrm>
              <a:custGeom>
                <a:avLst/>
                <a:gdLst/>
                <a:ahLst/>
                <a:cxnLst>
                  <a:cxn ang="0">
                    <a:pos x="0" y="0"/>
                  </a:cxn>
                  <a:cxn ang="0">
                    <a:pos x="0" y="0"/>
                  </a:cxn>
                  <a:cxn ang="0">
                    <a:pos x="1" y="0"/>
                  </a:cxn>
                  <a:cxn ang="0">
                    <a:pos x="4" y="1"/>
                  </a:cxn>
                  <a:cxn ang="0">
                    <a:pos x="5" y="0"/>
                  </a:cxn>
                  <a:cxn ang="0">
                    <a:pos x="6" y="0"/>
                  </a:cxn>
                  <a:cxn ang="0">
                    <a:pos x="9" y="1"/>
                  </a:cxn>
                  <a:cxn ang="0">
                    <a:pos x="11" y="1"/>
                  </a:cxn>
                  <a:cxn ang="0">
                    <a:pos x="11" y="1"/>
                  </a:cxn>
                  <a:cxn ang="0">
                    <a:pos x="14" y="3"/>
                  </a:cxn>
                  <a:cxn ang="0">
                    <a:pos x="15" y="4"/>
                  </a:cxn>
                  <a:cxn ang="0">
                    <a:pos x="15" y="4"/>
                  </a:cxn>
                  <a:cxn ang="0">
                    <a:pos x="16" y="5"/>
                  </a:cxn>
                  <a:cxn ang="0">
                    <a:pos x="18" y="5"/>
                  </a:cxn>
                  <a:cxn ang="0">
                    <a:pos x="18" y="6"/>
                  </a:cxn>
                  <a:cxn ang="0">
                    <a:pos x="16" y="6"/>
                  </a:cxn>
                  <a:cxn ang="0">
                    <a:pos x="16" y="8"/>
                  </a:cxn>
                  <a:cxn ang="0">
                    <a:pos x="16" y="9"/>
                  </a:cxn>
                  <a:cxn ang="0">
                    <a:pos x="15" y="10"/>
                  </a:cxn>
                  <a:cxn ang="0">
                    <a:pos x="15" y="11"/>
                  </a:cxn>
                  <a:cxn ang="0">
                    <a:pos x="15" y="11"/>
                  </a:cxn>
                  <a:cxn ang="0">
                    <a:pos x="15" y="12"/>
                  </a:cxn>
                  <a:cxn ang="0">
                    <a:pos x="15" y="13"/>
                  </a:cxn>
                  <a:cxn ang="0">
                    <a:pos x="16" y="14"/>
                  </a:cxn>
                  <a:cxn ang="0">
                    <a:pos x="16" y="16"/>
                  </a:cxn>
                  <a:cxn ang="0">
                    <a:pos x="18" y="16"/>
                  </a:cxn>
                  <a:cxn ang="0">
                    <a:pos x="19" y="17"/>
                  </a:cxn>
                  <a:cxn ang="0">
                    <a:pos x="21" y="20"/>
                  </a:cxn>
                  <a:cxn ang="0">
                    <a:pos x="21" y="20"/>
                  </a:cxn>
                </a:cxnLst>
                <a:rect l="0" t="0" r="r" b="b"/>
                <a:pathLst>
                  <a:path w="21" h="20">
                    <a:moveTo>
                      <a:pt x="0" y="0"/>
                    </a:moveTo>
                    <a:lnTo>
                      <a:pt x="0" y="0"/>
                    </a:lnTo>
                    <a:lnTo>
                      <a:pt x="1" y="0"/>
                    </a:lnTo>
                    <a:lnTo>
                      <a:pt x="4" y="1"/>
                    </a:lnTo>
                    <a:lnTo>
                      <a:pt x="5" y="0"/>
                    </a:lnTo>
                    <a:lnTo>
                      <a:pt x="6" y="0"/>
                    </a:lnTo>
                    <a:lnTo>
                      <a:pt x="9" y="1"/>
                    </a:lnTo>
                    <a:lnTo>
                      <a:pt x="11" y="1"/>
                    </a:lnTo>
                    <a:lnTo>
                      <a:pt x="11" y="1"/>
                    </a:lnTo>
                    <a:lnTo>
                      <a:pt x="14" y="3"/>
                    </a:lnTo>
                    <a:lnTo>
                      <a:pt x="15" y="4"/>
                    </a:lnTo>
                    <a:lnTo>
                      <a:pt x="15" y="4"/>
                    </a:lnTo>
                    <a:lnTo>
                      <a:pt x="16" y="5"/>
                    </a:lnTo>
                    <a:lnTo>
                      <a:pt x="18" y="5"/>
                    </a:lnTo>
                    <a:lnTo>
                      <a:pt x="18" y="6"/>
                    </a:lnTo>
                    <a:lnTo>
                      <a:pt x="16" y="6"/>
                    </a:lnTo>
                    <a:lnTo>
                      <a:pt x="16" y="8"/>
                    </a:lnTo>
                    <a:lnTo>
                      <a:pt x="16" y="9"/>
                    </a:lnTo>
                    <a:lnTo>
                      <a:pt x="15" y="10"/>
                    </a:lnTo>
                    <a:lnTo>
                      <a:pt x="15" y="11"/>
                    </a:lnTo>
                    <a:lnTo>
                      <a:pt x="15" y="11"/>
                    </a:lnTo>
                    <a:lnTo>
                      <a:pt x="15" y="12"/>
                    </a:lnTo>
                    <a:lnTo>
                      <a:pt x="15" y="13"/>
                    </a:lnTo>
                    <a:lnTo>
                      <a:pt x="16" y="14"/>
                    </a:lnTo>
                    <a:lnTo>
                      <a:pt x="16" y="16"/>
                    </a:lnTo>
                    <a:lnTo>
                      <a:pt x="18" y="16"/>
                    </a:lnTo>
                    <a:lnTo>
                      <a:pt x="19" y="17"/>
                    </a:lnTo>
                    <a:lnTo>
                      <a:pt x="21" y="20"/>
                    </a:lnTo>
                    <a:lnTo>
                      <a:pt x="21" y="2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4" name="Freeform 4412"/>
              <p:cNvSpPr>
                <a:spLocks/>
              </p:cNvSpPr>
              <p:nvPr/>
            </p:nvSpPr>
            <p:spPr bwMode="auto">
              <a:xfrm>
                <a:off x="19680" y="12188"/>
                <a:ext cx="27" cy="42"/>
              </a:xfrm>
              <a:custGeom>
                <a:avLst/>
                <a:gdLst/>
                <a:ahLst/>
                <a:cxnLst>
                  <a:cxn ang="0">
                    <a:pos x="2" y="3"/>
                  </a:cxn>
                  <a:cxn ang="0">
                    <a:pos x="4" y="5"/>
                  </a:cxn>
                  <a:cxn ang="0">
                    <a:pos x="7" y="7"/>
                  </a:cxn>
                  <a:cxn ang="0">
                    <a:pos x="8" y="8"/>
                  </a:cxn>
                  <a:cxn ang="0">
                    <a:pos x="11" y="11"/>
                  </a:cxn>
                  <a:cxn ang="0">
                    <a:pos x="12" y="13"/>
                  </a:cxn>
                  <a:cxn ang="0">
                    <a:pos x="17" y="19"/>
                  </a:cxn>
                  <a:cxn ang="0">
                    <a:pos x="18" y="19"/>
                  </a:cxn>
                  <a:cxn ang="0">
                    <a:pos x="20" y="21"/>
                  </a:cxn>
                  <a:cxn ang="0">
                    <a:pos x="21" y="24"/>
                  </a:cxn>
                  <a:cxn ang="0">
                    <a:pos x="23" y="27"/>
                  </a:cxn>
                  <a:cxn ang="0">
                    <a:pos x="26" y="31"/>
                  </a:cxn>
                  <a:cxn ang="0">
                    <a:pos x="26" y="31"/>
                  </a:cxn>
                  <a:cxn ang="0">
                    <a:pos x="28" y="35"/>
                  </a:cxn>
                  <a:cxn ang="0">
                    <a:pos x="28" y="36"/>
                  </a:cxn>
                  <a:cxn ang="0">
                    <a:pos x="29" y="40"/>
                  </a:cxn>
                  <a:cxn ang="0">
                    <a:pos x="31" y="41"/>
                  </a:cxn>
                  <a:cxn ang="0">
                    <a:pos x="33" y="43"/>
                  </a:cxn>
                  <a:cxn ang="0">
                    <a:pos x="37" y="47"/>
                  </a:cxn>
                  <a:cxn ang="0">
                    <a:pos x="38" y="49"/>
                  </a:cxn>
                  <a:cxn ang="0">
                    <a:pos x="38" y="51"/>
                  </a:cxn>
                  <a:cxn ang="0">
                    <a:pos x="38" y="52"/>
                  </a:cxn>
                  <a:cxn ang="0">
                    <a:pos x="38" y="53"/>
                  </a:cxn>
                  <a:cxn ang="0">
                    <a:pos x="39" y="54"/>
                  </a:cxn>
                  <a:cxn ang="0">
                    <a:pos x="41" y="57"/>
                  </a:cxn>
                  <a:cxn ang="0">
                    <a:pos x="42" y="58"/>
                  </a:cxn>
                  <a:cxn ang="0">
                    <a:pos x="42" y="64"/>
                  </a:cxn>
                  <a:cxn ang="0">
                    <a:pos x="42" y="64"/>
                  </a:cxn>
                  <a:cxn ang="0">
                    <a:pos x="44" y="66"/>
                  </a:cxn>
                  <a:cxn ang="0">
                    <a:pos x="45" y="68"/>
                  </a:cxn>
                  <a:cxn ang="0">
                    <a:pos x="46" y="71"/>
                  </a:cxn>
                  <a:cxn ang="0">
                    <a:pos x="45" y="71"/>
                  </a:cxn>
                  <a:cxn ang="0">
                    <a:pos x="45" y="73"/>
                  </a:cxn>
                  <a:cxn ang="0">
                    <a:pos x="47" y="76"/>
                  </a:cxn>
                  <a:cxn ang="0">
                    <a:pos x="48" y="80"/>
                  </a:cxn>
                  <a:cxn ang="0">
                    <a:pos x="47" y="82"/>
                  </a:cxn>
                  <a:cxn ang="0">
                    <a:pos x="47" y="84"/>
                  </a:cxn>
                  <a:cxn ang="0">
                    <a:pos x="51" y="83"/>
                  </a:cxn>
                  <a:cxn ang="0">
                    <a:pos x="56" y="82"/>
                  </a:cxn>
                  <a:cxn ang="0">
                    <a:pos x="59" y="83"/>
                  </a:cxn>
                  <a:cxn ang="0">
                    <a:pos x="63" y="84"/>
                  </a:cxn>
                  <a:cxn ang="0">
                    <a:pos x="67" y="84"/>
                  </a:cxn>
                  <a:cxn ang="0">
                    <a:pos x="69" y="83"/>
                  </a:cxn>
                  <a:cxn ang="0">
                    <a:pos x="73" y="83"/>
                  </a:cxn>
                  <a:cxn ang="0">
                    <a:pos x="74" y="82"/>
                  </a:cxn>
                  <a:cxn ang="0">
                    <a:pos x="74" y="80"/>
                  </a:cxn>
                  <a:cxn ang="0">
                    <a:pos x="74" y="78"/>
                  </a:cxn>
                  <a:cxn ang="0">
                    <a:pos x="76" y="77"/>
                  </a:cxn>
                  <a:cxn ang="0">
                    <a:pos x="77" y="75"/>
                  </a:cxn>
                  <a:cxn ang="0">
                    <a:pos x="77" y="74"/>
                  </a:cxn>
                  <a:cxn ang="0">
                    <a:pos x="76" y="71"/>
                  </a:cxn>
                  <a:cxn ang="0">
                    <a:pos x="75" y="68"/>
                  </a:cxn>
                  <a:cxn ang="0">
                    <a:pos x="75" y="66"/>
                  </a:cxn>
                  <a:cxn ang="0">
                    <a:pos x="77" y="61"/>
                  </a:cxn>
                  <a:cxn ang="0">
                    <a:pos x="79" y="60"/>
                  </a:cxn>
                  <a:cxn ang="0">
                    <a:pos x="82" y="60"/>
                  </a:cxn>
                </a:cxnLst>
                <a:rect l="0" t="0" r="r" b="b"/>
                <a:pathLst>
                  <a:path w="82" h="84">
                    <a:moveTo>
                      <a:pt x="0" y="0"/>
                    </a:moveTo>
                    <a:lnTo>
                      <a:pt x="0" y="0"/>
                    </a:lnTo>
                    <a:lnTo>
                      <a:pt x="2" y="3"/>
                    </a:lnTo>
                    <a:lnTo>
                      <a:pt x="3" y="3"/>
                    </a:lnTo>
                    <a:lnTo>
                      <a:pt x="3" y="4"/>
                    </a:lnTo>
                    <a:lnTo>
                      <a:pt x="4" y="5"/>
                    </a:lnTo>
                    <a:lnTo>
                      <a:pt x="5" y="5"/>
                    </a:lnTo>
                    <a:lnTo>
                      <a:pt x="5" y="6"/>
                    </a:lnTo>
                    <a:lnTo>
                      <a:pt x="7" y="7"/>
                    </a:lnTo>
                    <a:lnTo>
                      <a:pt x="7" y="7"/>
                    </a:lnTo>
                    <a:lnTo>
                      <a:pt x="8" y="7"/>
                    </a:lnTo>
                    <a:lnTo>
                      <a:pt x="8" y="8"/>
                    </a:lnTo>
                    <a:lnTo>
                      <a:pt x="9" y="9"/>
                    </a:lnTo>
                    <a:lnTo>
                      <a:pt x="10" y="9"/>
                    </a:lnTo>
                    <a:lnTo>
                      <a:pt x="11" y="11"/>
                    </a:lnTo>
                    <a:lnTo>
                      <a:pt x="11" y="11"/>
                    </a:lnTo>
                    <a:lnTo>
                      <a:pt x="12" y="13"/>
                    </a:lnTo>
                    <a:lnTo>
                      <a:pt x="12" y="13"/>
                    </a:lnTo>
                    <a:lnTo>
                      <a:pt x="14" y="16"/>
                    </a:lnTo>
                    <a:lnTo>
                      <a:pt x="17" y="19"/>
                    </a:lnTo>
                    <a:lnTo>
                      <a:pt x="17" y="19"/>
                    </a:lnTo>
                    <a:lnTo>
                      <a:pt x="17" y="19"/>
                    </a:lnTo>
                    <a:lnTo>
                      <a:pt x="17" y="19"/>
                    </a:lnTo>
                    <a:lnTo>
                      <a:pt x="18" y="19"/>
                    </a:lnTo>
                    <a:lnTo>
                      <a:pt x="19" y="20"/>
                    </a:lnTo>
                    <a:lnTo>
                      <a:pt x="19" y="20"/>
                    </a:lnTo>
                    <a:lnTo>
                      <a:pt x="20" y="21"/>
                    </a:lnTo>
                    <a:lnTo>
                      <a:pt x="20" y="22"/>
                    </a:lnTo>
                    <a:lnTo>
                      <a:pt x="21" y="24"/>
                    </a:lnTo>
                    <a:lnTo>
                      <a:pt x="21" y="24"/>
                    </a:lnTo>
                    <a:lnTo>
                      <a:pt x="21" y="25"/>
                    </a:lnTo>
                    <a:lnTo>
                      <a:pt x="23" y="26"/>
                    </a:lnTo>
                    <a:lnTo>
                      <a:pt x="23" y="27"/>
                    </a:lnTo>
                    <a:lnTo>
                      <a:pt x="25" y="28"/>
                    </a:lnTo>
                    <a:lnTo>
                      <a:pt x="26" y="30"/>
                    </a:lnTo>
                    <a:lnTo>
                      <a:pt x="26" y="31"/>
                    </a:lnTo>
                    <a:lnTo>
                      <a:pt x="26" y="31"/>
                    </a:lnTo>
                    <a:lnTo>
                      <a:pt x="26" y="31"/>
                    </a:lnTo>
                    <a:lnTo>
                      <a:pt x="26" y="31"/>
                    </a:lnTo>
                    <a:lnTo>
                      <a:pt x="27" y="33"/>
                    </a:lnTo>
                    <a:lnTo>
                      <a:pt x="28" y="35"/>
                    </a:lnTo>
                    <a:lnTo>
                      <a:pt x="28" y="35"/>
                    </a:lnTo>
                    <a:lnTo>
                      <a:pt x="28" y="35"/>
                    </a:lnTo>
                    <a:lnTo>
                      <a:pt x="28" y="35"/>
                    </a:lnTo>
                    <a:lnTo>
                      <a:pt x="28" y="36"/>
                    </a:lnTo>
                    <a:lnTo>
                      <a:pt x="29" y="37"/>
                    </a:lnTo>
                    <a:lnTo>
                      <a:pt x="29" y="38"/>
                    </a:lnTo>
                    <a:lnTo>
                      <a:pt x="29" y="40"/>
                    </a:lnTo>
                    <a:lnTo>
                      <a:pt x="30" y="41"/>
                    </a:lnTo>
                    <a:lnTo>
                      <a:pt x="30" y="41"/>
                    </a:lnTo>
                    <a:lnTo>
                      <a:pt x="31" y="41"/>
                    </a:lnTo>
                    <a:lnTo>
                      <a:pt x="32" y="42"/>
                    </a:lnTo>
                    <a:lnTo>
                      <a:pt x="33" y="43"/>
                    </a:lnTo>
                    <a:lnTo>
                      <a:pt x="33" y="43"/>
                    </a:lnTo>
                    <a:lnTo>
                      <a:pt x="35" y="44"/>
                    </a:lnTo>
                    <a:lnTo>
                      <a:pt x="36" y="46"/>
                    </a:lnTo>
                    <a:lnTo>
                      <a:pt x="37" y="47"/>
                    </a:lnTo>
                    <a:lnTo>
                      <a:pt x="37" y="47"/>
                    </a:lnTo>
                    <a:lnTo>
                      <a:pt x="37" y="47"/>
                    </a:lnTo>
                    <a:lnTo>
                      <a:pt x="38" y="49"/>
                    </a:lnTo>
                    <a:lnTo>
                      <a:pt x="38" y="50"/>
                    </a:lnTo>
                    <a:lnTo>
                      <a:pt x="38" y="51"/>
                    </a:lnTo>
                    <a:lnTo>
                      <a:pt x="38" y="51"/>
                    </a:lnTo>
                    <a:lnTo>
                      <a:pt x="38" y="52"/>
                    </a:lnTo>
                    <a:lnTo>
                      <a:pt x="38" y="52"/>
                    </a:lnTo>
                    <a:lnTo>
                      <a:pt x="38" y="52"/>
                    </a:lnTo>
                    <a:lnTo>
                      <a:pt x="38" y="52"/>
                    </a:lnTo>
                    <a:lnTo>
                      <a:pt x="38" y="53"/>
                    </a:lnTo>
                    <a:lnTo>
                      <a:pt x="38" y="53"/>
                    </a:lnTo>
                    <a:lnTo>
                      <a:pt x="39" y="54"/>
                    </a:lnTo>
                    <a:lnTo>
                      <a:pt x="39" y="54"/>
                    </a:lnTo>
                    <a:lnTo>
                      <a:pt x="39" y="54"/>
                    </a:lnTo>
                    <a:lnTo>
                      <a:pt x="40" y="55"/>
                    </a:lnTo>
                    <a:lnTo>
                      <a:pt x="41" y="56"/>
                    </a:lnTo>
                    <a:lnTo>
                      <a:pt x="41" y="57"/>
                    </a:lnTo>
                    <a:lnTo>
                      <a:pt x="41" y="58"/>
                    </a:lnTo>
                    <a:lnTo>
                      <a:pt x="41" y="58"/>
                    </a:lnTo>
                    <a:lnTo>
                      <a:pt x="42" y="58"/>
                    </a:lnTo>
                    <a:lnTo>
                      <a:pt x="42" y="59"/>
                    </a:lnTo>
                    <a:lnTo>
                      <a:pt x="41" y="59"/>
                    </a:lnTo>
                    <a:lnTo>
                      <a:pt x="42" y="64"/>
                    </a:lnTo>
                    <a:lnTo>
                      <a:pt x="42" y="64"/>
                    </a:lnTo>
                    <a:lnTo>
                      <a:pt x="42" y="64"/>
                    </a:lnTo>
                    <a:lnTo>
                      <a:pt x="42" y="64"/>
                    </a:lnTo>
                    <a:lnTo>
                      <a:pt x="42" y="65"/>
                    </a:lnTo>
                    <a:lnTo>
                      <a:pt x="42" y="66"/>
                    </a:lnTo>
                    <a:lnTo>
                      <a:pt x="44" y="66"/>
                    </a:lnTo>
                    <a:lnTo>
                      <a:pt x="44" y="66"/>
                    </a:lnTo>
                    <a:lnTo>
                      <a:pt x="44" y="66"/>
                    </a:lnTo>
                    <a:lnTo>
                      <a:pt x="45" y="68"/>
                    </a:lnTo>
                    <a:lnTo>
                      <a:pt x="45" y="69"/>
                    </a:lnTo>
                    <a:lnTo>
                      <a:pt x="45" y="70"/>
                    </a:lnTo>
                    <a:lnTo>
                      <a:pt x="46" y="71"/>
                    </a:lnTo>
                    <a:lnTo>
                      <a:pt x="46" y="71"/>
                    </a:lnTo>
                    <a:lnTo>
                      <a:pt x="45" y="71"/>
                    </a:lnTo>
                    <a:lnTo>
                      <a:pt x="45" y="71"/>
                    </a:lnTo>
                    <a:lnTo>
                      <a:pt x="45" y="72"/>
                    </a:lnTo>
                    <a:lnTo>
                      <a:pt x="45" y="73"/>
                    </a:lnTo>
                    <a:lnTo>
                      <a:pt x="45" y="73"/>
                    </a:lnTo>
                    <a:lnTo>
                      <a:pt x="46" y="74"/>
                    </a:lnTo>
                    <a:lnTo>
                      <a:pt x="47" y="75"/>
                    </a:lnTo>
                    <a:lnTo>
                      <a:pt x="47" y="76"/>
                    </a:lnTo>
                    <a:lnTo>
                      <a:pt x="47" y="77"/>
                    </a:lnTo>
                    <a:lnTo>
                      <a:pt x="48" y="79"/>
                    </a:lnTo>
                    <a:lnTo>
                      <a:pt x="48" y="80"/>
                    </a:lnTo>
                    <a:lnTo>
                      <a:pt x="47" y="80"/>
                    </a:lnTo>
                    <a:lnTo>
                      <a:pt x="47" y="82"/>
                    </a:lnTo>
                    <a:lnTo>
                      <a:pt x="47" y="82"/>
                    </a:lnTo>
                    <a:lnTo>
                      <a:pt x="48" y="83"/>
                    </a:lnTo>
                    <a:lnTo>
                      <a:pt x="47" y="83"/>
                    </a:lnTo>
                    <a:lnTo>
                      <a:pt x="47" y="84"/>
                    </a:lnTo>
                    <a:lnTo>
                      <a:pt x="49" y="83"/>
                    </a:lnTo>
                    <a:lnTo>
                      <a:pt x="49" y="83"/>
                    </a:lnTo>
                    <a:lnTo>
                      <a:pt x="51" y="83"/>
                    </a:lnTo>
                    <a:lnTo>
                      <a:pt x="51" y="83"/>
                    </a:lnTo>
                    <a:lnTo>
                      <a:pt x="54" y="82"/>
                    </a:lnTo>
                    <a:lnTo>
                      <a:pt x="56" y="82"/>
                    </a:lnTo>
                    <a:lnTo>
                      <a:pt x="56" y="82"/>
                    </a:lnTo>
                    <a:lnTo>
                      <a:pt x="58" y="83"/>
                    </a:lnTo>
                    <a:lnTo>
                      <a:pt x="59" y="83"/>
                    </a:lnTo>
                    <a:lnTo>
                      <a:pt x="60" y="83"/>
                    </a:lnTo>
                    <a:lnTo>
                      <a:pt x="61" y="84"/>
                    </a:lnTo>
                    <a:lnTo>
                      <a:pt x="63" y="84"/>
                    </a:lnTo>
                    <a:lnTo>
                      <a:pt x="65" y="84"/>
                    </a:lnTo>
                    <a:lnTo>
                      <a:pt x="66" y="83"/>
                    </a:lnTo>
                    <a:lnTo>
                      <a:pt x="67" y="84"/>
                    </a:lnTo>
                    <a:lnTo>
                      <a:pt x="68" y="83"/>
                    </a:lnTo>
                    <a:lnTo>
                      <a:pt x="68" y="83"/>
                    </a:lnTo>
                    <a:lnTo>
                      <a:pt x="69" y="83"/>
                    </a:lnTo>
                    <a:lnTo>
                      <a:pt x="70" y="84"/>
                    </a:lnTo>
                    <a:lnTo>
                      <a:pt x="72" y="84"/>
                    </a:lnTo>
                    <a:lnTo>
                      <a:pt x="73" y="83"/>
                    </a:lnTo>
                    <a:lnTo>
                      <a:pt x="74" y="82"/>
                    </a:lnTo>
                    <a:lnTo>
                      <a:pt x="74" y="82"/>
                    </a:lnTo>
                    <a:lnTo>
                      <a:pt x="74" y="82"/>
                    </a:lnTo>
                    <a:lnTo>
                      <a:pt x="74" y="81"/>
                    </a:lnTo>
                    <a:lnTo>
                      <a:pt x="74" y="81"/>
                    </a:lnTo>
                    <a:lnTo>
                      <a:pt x="74" y="80"/>
                    </a:lnTo>
                    <a:lnTo>
                      <a:pt x="74" y="80"/>
                    </a:lnTo>
                    <a:lnTo>
                      <a:pt x="74" y="79"/>
                    </a:lnTo>
                    <a:lnTo>
                      <a:pt x="74" y="78"/>
                    </a:lnTo>
                    <a:lnTo>
                      <a:pt x="74" y="78"/>
                    </a:lnTo>
                    <a:lnTo>
                      <a:pt x="74" y="79"/>
                    </a:lnTo>
                    <a:lnTo>
                      <a:pt x="76" y="77"/>
                    </a:lnTo>
                    <a:lnTo>
                      <a:pt x="76" y="77"/>
                    </a:lnTo>
                    <a:lnTo>
                      <a:pt x="77" y="76"/>
                    </a:lnTo>
                    <a:lnTo>
                      <a:pt x="77" y="75"/>
                    </a:lnTo>
                    <a:lnTo>
                      <a:pt x="77" y="75"/>
                    </a:lnTo>
                    <a:lnTo>
                      <a:pt x="77" y="74"/>
                    </a:lnTo>
                    <a:lnTo>
                      <a:pt x="77" y="74"/>
                    </a:lnTo>
                    <a:lnTo>
                      <a:pt x="76" y="72"/>
                    </a:lnTo>
                    <a:lnTo>
                      <a:pt x="76" y="71"/>
                    </a:lnTo>
                    <a:lnTo>
                      <a:pt x="76" y="71"/>
                    </a:lnTo>
                    <a:lnTo>
                      <a:pt x="76" y="69"/>
                    </a:lnTo>
                    <a:lnTo>
                      <a:pt x="75" y="69"/>
                    </a:lnTo>
                    <a:lnTo>
                      <a:pt x="75" y="68"/>
                    </a:lnTo>
                    <a:lnTo>
                      <a:pt x="75" y="68"/>
                    </a:lnTo>
                    <a:lnTo>
                      <a:pt x="75" y="68"/>
                    </a:lnTo>
                    <a:lnTo>
                      <a:pt x="75" y="66"/>
                    </a:lnTo>
                    <a:lnTo>
                      <a:pt x="75" y="65"/>
                    </a:lnTo>
                    <a:lnTo>
                      <a:pt x="76" y="63"/>
                    </a:lnTo>
                    <a:lnTo>
                      <a:pt x="77" y="61"/>
                    </a:lnTo>
                    <a:lnTo>
                      <a:pt x="78" y="61"/>
                    </a:lnTo>
                    <a:lnTo>
                      <a:pt x="78" y="60"/>
                    </a:lnTo>
                    <a:lnTo>
                      <a:pt x="79" y="60"/>
                    </a:lnTo>
                    <a:lnTo>
                      <a:pt x="81" y="60"/>
                    </a:lnTo>
                    <a:lnTo>
                      <a:pt x="81" y="60"/>
                    </a:lnTo>
                    <a:lnTo>
                      <a:pt x="82" y="6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5" name="Line 4413"/>
              <p:cNvSpPr>
                <a:spLocks noChangeShapeType="1"/>
              </p:cNvSpPr>
              <p:nvPr/>
            </p:nvSpPr>
            <p:spPr bwMode="auto">
              <a:xfrm flipV="1">
                <a:off x="19714" y="12228"/>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6" name="Freeform 4414"/>
              <p:cNvSpPr>
                <a:spLocks/>
              </p:cNvSpPr>
              <p:nvPr/>
            </p:nvSpPr>
            <p:spPr bwMode="auto">
              <a:xfrm>
                <a:off x="19707" y="12219"/>
                <a:ext cx="7" cy="10"/>
              </a:xfrm>
              <a:custGeom>
                <a:avLst/>
                <a:gdLst/>
                <a:ahLst/>
                <a:cxnLst>
                  <a:cxn ang="0">
                    <a:pos x="21" y="20"/>
                  </a:cxn>
                  <a:cxn ang="0">
                    <a:pos x="20" y="18"/>
                  </a:cxn>
                  <a:cxn ang="0">
                    <a:pos x="19" y="18"/>
                  </a:cxn>
                  <a:cxn ang="0">
                    <a:pos x="19" y="17"/>
                  </a:cxn>
                  <a:cxn ang="0">
                    <a:pos x="16" y="15"/>
                  </a:cxn>
                  <a:cxn ang="0">
                    <a:pos x="15" y="14"/>
                  </a:cxn>
                  <a:cxn ang="0">
                    <a:pos x="15" y="13"/>
                  </a:cxn>
                  <a:cxn ang="0">
                    <a:pos x="15" y="11"/>
                  </a:cxn>
                  <a:cxn ang="0">
                    <a:pos x="15" y="10"/>
                  </a:cxn>
                  <a:cxn ang="0">
                    <a:pos x="15" y="9"/>
                  </a:cxn>
                  <a:cxn ang="0">
                    <a:pos x="15" y="8"/>
                  </a:cxn>
                  <a:cxn ang="0">
                    <a:pos x="15" y="7"/>
                  </a:cxn>
                  <a:cxn ang="0">
                    <a:pos x="16" y="6"/>
                  </a:cxn>
                  <a:cxn ang="0">
                    <a:pos x="16" y="5"/>
                  </a:cxn>
                  <a:cxn ang="0">
                    <a:pos x="16" y="5"/>
                  </a:cxn>
                  <a:cxn ang="0">
                    <a:pos x="16" y="4"/>
                  </a:cxn>
                  <a:cxn ang="0">
                    <a:pos x="15" y="4"/>
                  </a:cxn>
                  <a:cxn ang="0">
                    <a:pos x="14" y="3"/>
                  </a:cxn>
                  <a:cxn ang="0">
                    <a:pos x="11" y="0"/>
                  </a:cxn>
                  <a:cxn ang="0">
                    <a:pos x="10" y="2"/>
                  </a:cxn>
                  <a:cxn ang="0">
                    <a:pos x="7" y="0"/>
                  </a:cxn>
                  <a:cxn ang="0">
                    <a:pos x="7" y="0"/>
                  </a:cxn>
                  <a:cxn ang="0">
                    <a:pos x="7" y="0"/>
                  </a:cxn>
                  <a:cxn ang="0">
                    <a:pos x="6" y="0"/>
                  </a:cxn>
                  <a:cxn ang="0">
                    <a:pos x="5" y="0"/>
                  </a:cxn>
                  <a:cxn ang="0">
                    <a:pos x="5" y="0"/>
                  </a:cxn>
                  <a:cxn ang="0">
                    <a:pos x="4" y="0"/>
                  </a:cxn>
                  <a:cxn ang="0">
                    <a:pos x="2" y="0"/>
                  </a:cxn>
                  <a:cxn ang="0">
                    <a:pos x="1" y="0"/>
                  </a:cxn>
                  <a:cxn ang="0">
                    <a:pos x="1" y="0"/>
                  </a:cxn>
                  <a:cxn ang="0">
                    <a:pos x="0" y="0"/>
                  </a:cxn>
                </a:cxnLst>
                <a:rect l="0" t="0" r="r" b="b"/>
                <a:pathLst>
                  <a:path w="21" h="20">
                    <a:moveTo>
                      <a:pt x="21" y="20"/>
                    </a:moveTo>
                    <a:lnTo>
                      <a:pt x="20" y="18"/>
                    </a:lnTo>
                    <a:lnTo>
                      <a:pt x="19" y="18"/>
                    </a:lnTo>
                    <a:lnTo>
                      <a:pt x="19" y="17"/>
                    </a:lnTo>
                    <a:lnTo>
                      <a:pt x="16" y="15"/>
                    </a:lnTo>
                    <a:lnTo>
                      <a:pt x="15" y="14"/>
                    </a:lnTo>
                    <a:lnTo>
                      <a:pt x="15" y="13"/>
                    </a:lnTo>
                    <a:lnTo>
                      <a:pt x="15" y="11"/>
                    </a:lnTo>
                    <a:lnTo>
                      <a:pt x="15" y="10"/>
                    </a:lnTo>
                    <a:lnTo>
                      <a:pt x="15" y="9"/>
                    </a:lnTo>
                    <a:lnTo>
                      <a:pt x="15" y="8"/>
                    </a:lnTo>
                    <a:lnTo>
                      <a:pt x="15" y="7"/>
                    </a:lnTo>
                    <a:lnTo>
                      <a:pt x="16" y="6"/>
                    </a:lnTo>
                    <a:lnTo>
                      <a:pt x="16" y="5"/>
                    </a:lnTo>
                    <a:lnTo>
                      <a:pt x="16" y="5"/>
                    </a:lnTo>
                    <a:lnTo>
                      <a:pt x="16" y="4"/>
                    </a:lnTo>
                    <a:lnTo>
                      <a:pt x="15" y="4"/>
                    </a:lnTo>
                    <a:lnTo>
                      <a:pt x="14" y="3"/>
                    </a:lnTo>
                    <a:lnTo>
                      <a:pt x="11" y="0"/>
                    </a:lnTo>
                    <a:lnTo>
                      <a:pt x="10" y="2"/>
                    </a:lnTo>
                    <a:lnTo>
                      <a:pt x="7" y="0"/>
                    </a:lnTo>
                    <a:lnTo>
                      <a:pt x="7" y="0"/>
                    </a:lnTo>
                    <a:lnTo>
                      <a:pt x="7" y="0"/>
                    </a:lnTo>
                    <a:lnTo>
                      <a:pt x="6" y="0"/>
                    </a:lnTo>
                    <a:lnTo>
                      <a:pt x="5" y="0"/>
                    </a:lnTo>
                    <a:lnTo>
                      <a:pt x="5" y="0"/>
                    </a:lnTo>
                    <a:lnTo>
                      <a:pt x="4" y="0"/>
                    </a:lnTo>
                    <a:lnTo>
                      <a:pt x="2"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7" name="Freeform 4415"/>
              <p:cNvSpPr>
                <a:spLocks/>
              </p:cNvSpPr>
              <p:nvPr/>
            </p:nvSpPr>
            <p:spPr bwMode="auto">
              <a:xfrm>
                <a:off x="19657" y="12236"/>
                <a:ext cx="1" cy="1"/>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8" name="Freeform 4416"/>
              <p:cNvSpPr>
                <a:spLocks/>
              </p:cNvSpPr>
              <p:nvPr/>
            </p:nvSpPr>
            <p:spPr bwMode="auto">
              <a:xfrm>
                <a:off x="19658" y="12241"/>
                <a:ext cx="1" cy="1"/>
              </a:xfrm>
              <a:custGeom>
                <a:avLst/>
                <a:gdLst/>
                <a:ahLst/>
                <a:cxnLst>
                  <a:cxn ang="0">
                    <a:pos x="1" y="1"/>
                  </a:cxn>
                  <a:cxn ang="0">
                    <a:pos x="1" y="1"/>
                  </a:cxn>
                  <a:cxn ang="0">
                    <a:pos x="1" y="1"/>
                  </a:cxn>
                  <a:cxn ang="0">
                    <a:pos x="0" y="1"/>
                  </a:cxn>
                  <a:cxn ang="0">
                    <a:pos x="0" y="1"/>
                  </a:cxn>
                  <a:cxn ang="0">
                    <a:pos x="0" y="0"/>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1" y="1"/>
                    </a:lnTo>
                    <a:lnTo>
                      <a:pt x="0" y="1"/>
                    </a:lnTo>
                    <a:lnTo>
                      <a:pt x="0" y="1"/>
                    </a:lnTo>
                    <a:lnTo>
                      <a:pt x="0" y="0"/>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49" name="Freeform 4417"/>
              <p:cNvSpPr>
                <a:spLocks/>
              </p:cNvSpPr>
              <p:nvPr/>
            </p:nvSpPr>
            <p:spPr bwMode="auto">
              <a:xfrm>
                <a:off x="19690" y="12209"/>
                <a:ext cx="17" cy="51"/>
              </a:xfrm>
              <a:custGeom>
                <a:avLst/>
                <a:gdLst/>
                <a:ahLst/>
                <a:cxnLst>
                  <a:cxn ang="0">
                    <a:pos x="48" y="19"/>
                  </a:cxn>
                  <a:cxn ang="0">
                    <a:pos x="46" y="23"/>
                  </a:cxn>
                  <a:cxn ang="0">
                    <a:pos x="46" y="25"/>
                  </a:cxn>
                  <a:cxn ang="0">
                    <a:pos x="46" y="28"/>
                  </a:cxn>
                  <a:cxn ang="0">
                    <a:pos x="47" y="30"/>
                  </a:cxn>
                  <a:cxn ang="0">
                    <a:pos x="48" y="33"/>
                  </a:cxn>
                  <a:cxn ang="0">
                    <a:pos x="46" y="36"/>
                  </a:cxn>
                  <a:cxn ang="0">
                    <a:pos x="45" y="40"/>
                  </a:cxn>
                  <a:cxn ang="0">
                    <a:pos x="40" y="43"/>
                  </a:cxn>
                  <a:cxn ang="0">
                    <a:pos x="39" y="42"/>
                  </a:cxn>
                  <a:cxn ang="0">
                    <a:pos x="34" y="42"/>
                  </a:cxn>
                  <a:cxn ang="0">
                    <a:pos x="31" y="42"/>
                  </a:cxn>
                  <a:cxn ang="0">
                    <a:pos x="24" y="41"/>
                  </a:cxn>
                  <a:cxn ang="0">
                    <a:pos x="18" y="42"/>
                  </a:cxn>
                  <a:cxn ang="0">
                    <a:pos x="19" y="43"/>
                  </a:cxn>
                  <a:cxn ang="0">
                    <a:pos x="17" y="42"/>
                  </a:cxn>
                  <a:cxn ang="0">
                    <a:pos x="16" y="41"/>
                  </a:cxn>
                  <a:cxn ang="0">
                    <a:pos x="16" y="35"/>
                  </a:cxn>
                  <a:cxn ang="0">
                    <a:pos x="15" y="32"/>
                  </a:cxn>
                  <a:cxn ang="0">
                    <a:pos x="12" y="25"/>
                  </a:cxn>
                  <a:cxn ang="0">
                    <a:pos x="11" y="21"/>
                  </a:cxn>
                  <a:cxn ang="0">
                    <a:pos x="11" y="18"/>
                  </a:cxn>
                  <a:cxn ang="0">
                    <a:pos x="9" y="14"/>
                  </a:cxn>
                  <a:cxn ang="0">
                    <a:pos x="9" y="14"/>
                  </a:cxn>
                  <a:cxn ang="0">
                    <a:pos x="7" y="11"/>
                  </a:cxn>
                  <a:cxn ang="0">
                    <a:pos x="7" y="8"/>
                  </a:cxn>
                  <a:cxn ang="0">
                    <a:pos x="6" y="8"/>
                  </a:cxn>
                  <a:cxn ang="0">
                    <a:pos x="6" y="8"/>
                  </a:cxn>
                  <a:cxn ang="0">
                    <a:pos x="6" y="7"/>
                  </a:cxn>
                  <a:cxn ang="0">
                    <a:pos x="5" y="4"/>
                  </a:cxn>
                  <a:cxn ang="0">
                    <a:pos x="5" y="4"/>
                  </a:cxn>
                  <a:cxn ang="0">
                    <a:pos x="2" y="1"/>
                  </a:cxn>
                  <a:cxn ang="0">
                    <a:pos x="2" y="1"/>
                  </a:cxn>
                  <a:cxn ang="0">
                    <a:pos x="1" y="0"/>
                  </a:cxn>
                  <a:cxn ang="0">
                    <a:pos x="0" y="1"/>
                  </a:cxn>
                  <a:cxn ang="0">
                    <a:pos x="3" y="8"/>
                  </a:cxn>
                  <a:cxn ang="0">
                    <a:pos x="6" y="12"/>
                  </a:cxn>
                  <a:cxn ang="0">
                    <a:pos x="6" y="14"/>
                  </a:cxn>
                  <a:cxn ang="0">
                    <a:pos x="8" y="17"/>
                  </a:cxn>
                  <a:cxn ang="0">
                    <a:pos x="9" y="21"/>
                  </a:cxn>
                  <a:cxn ang="0">
                    <a:pos x="10" y="24"/>
                  </a:cxn>
                  <a:cxn ang="0">
                    <a:pos x="12" y="30"/>
                  </a:cxn>
                  <a:cxn ang="0">
                    <a:pos x="14" y="33"/>
                  </a:cxn>
                  <a:cxn ang="0">
                    <a:pos x="14" y="35"/>
                  </a:cxn>
                  <a:cxn ang="0">
                    <a:pos x="14" y="37"/>
                  </a:cxn>
                  <a:cxn ang="0">
                    <a:pos x="15" y="39"/>
                  </a:cxn>
                  <a:cxn ang="0">
                    <a:pos x="16" y="45"/>
                  </a:cxn>
                  <a:cxn ang="0">
                    <a:pos x="16" y="49"/>
                  </a:cxn>
                  <a:cxn ang="0">
                    <a:pos x="17" y="54"/>
                  </a:cxn>
                  <a:cxn ang="0">
                    <a:pos x="18" y="59"/>
                  </a:cxn>
                  <a:cxn ang="0">
                    <a:pos x="18" y="62"/>
                  </a:cxn>
                  <a:cxn ang="0">
                    <a:pos x="19" y="66"/>
                  </a:cxn>
                  <a:cxn ang="0">
                    <a:pos x="19" y="69"/>
                  </a:cxn>
                  <a:cxn ang="0">
                    <a:pos x="20" y="72"/>
                  </a:cxn>
                  <a:cxn ang="0">
                    <a:pos x="20" y="79"/>
                  </a:cxn>
                  <a:cxn ang="0">
                    <a:pos x="23" y="84"/>
                  </a:cxn>
                  <a:cxn ang="0">
                    <a:pos x="24" y="93"/>
                  </a:cxn>
                  <a:cxn ang="0">
                    <a:pos x="25" y="97"/>
                  </a:cxn>
                  <a:cxn ang="0">
                    <a:pos x="26" y="102"/>
                  </a:cxn>
                  <a:cxn ang="0">
                    <a:pos x="26" y="102"/>
                  </a:cxn>
                </a:cxnLst>
                <a:rect l="0" t="0" r="r" b="b"/>
                <a:pathLst>
                  <a:path w="52" h="102">
                    <a:moveTo>
                      <a:pt x="52" y="19"/>
                    </a:moveTo>
                    <a:lnTo>
                      <a:pt x="51" y="19"/>
                    </a:lnTo>
                    <a:lnTo>
                      <a:pt x="48" y="19"/>
                    </a:lnTo>
                    <a:lnTo>
                      <a:pt x="47" y="19"/>
                    </a:lnTo>
                    <a:lnTo>
                      <a:pt x="47" y="22"/>
                    </a:lnTo>
                    <a:lnTo>
                      <a:pt x="46" y="23"/>
                    </a:lnTo>
                    <a:lnTo>
                      <a:pt x="46" y="23"/>
                    </a:lnTo>
                    <a:lnTo>
                      <a:pt x="46" y="24"/>
                    </a:lnTo>
                    <a:lnTo>
                      <a:pt x="46" y="25"/>
                    </a:lnTo>
                    <a:lnTo>
                      <a:pt x="46" y="26"/>
                    </a:lnTo>
                    <a:lnTo>
                      <a:pt x="46" y="27"/>
                    </a:lnTo>
                    <a:lnTo>
                      <a:pt x="46" y="28"/>
                    </a:lnTo>
                    <a:lnTo>
                      <a:pt x="46" y="28"/>
                    </a:lnTo>
                    <a:lnTo>
                      <a:pt x="47" y="29"/>
                    </a:lnTo>
                    <a:lnTo>
                      <a:pt x="47" y="30"/>
                    </a:lnTo>
                    <a:lnTo>
                      <a:pt x="47" y="31"/>
                    </a:lnTo>
                    <a:lnTo>
                      <a:pt x="48" y="33"/>
                    </a:lnTo>
                    <a:lnTo>
                      <a:pt x="48" y="33"/>
                    </a:lnTo>
                    <a:lnTo>
                      <a:pt x="47" y="34"/>
                    </a:lnTo>
                    <a:lnTo>
                      <a:pt x="46" y="36"/>
                    </a:lnTo>
                    <a:lnTo>
                      <a:pt x="46" y="36"/>
                    </a:lnTo>
                    <a:lnTo>
                      <a:pt x="46" y="36"/>
                    </a:lnTo>
                    <a:lnTo>
                      <a:pt x="45" y="38"/>
                    </a:lnTo>
                    <a:lnTo>
                      <a:pt x="45" y="40"/>
                    </a:lnTo>
                    <a:lnTo>
                      <a:pt x="45" y="40"/>
                    </a:lnTo>
                    <a:lnTo>
                      <a:pt x="43" y="42"/>
                    </a:lnTo>
                    <a:lnTo>
                      <a:pt x="40" y="43"/>
                    </a:lnTo>
                    <a:lnTo>
                      <a:pt x="40" y="43"/>
                    </a:lnTo>
                    <a:lnTo>
                      <a:pt x="40" y="43"/>
                    </a:lnTo>
                    <a:lnTo>
                      <a:pt x="39" y="42"/>
                    </a:lnTo>
                    <a:lnTo>
                      <a:pt x="38" y="42"/>
                    </a:lnTo>
                    <a:lnTo>
                      <a:pt x="36" y="42"/>
                    </a:lnTo>
                    <a:lnTo>
                      <a:pt x="34" y="42"/>
                    </a:lnTo>
                    <a:lnTo>
                      <a:pt x="34" y="42"/>
                    </a:lnTo>
                    <a:lnTo>
                      <a:pt x="33" y="42"/>
                    </a:lnTo>
                    <a:lnTo>
                      <a:pt x="31" y="42"/>
                    </a:lnTo>
                    <a:lnTo>
                      <a:pt x="31" y="42"/>
                    </a:lnTo>
                    <a:lnTo>
                      <a:pt x="27" y="41"/>
                    </a:lnTo>
                    <a:lnTo>
                      <a:pt x="24" y="41"/>
                    </a:lnTo>
                    <a:lnTo>
                      <a:pt x="23" y="41"/>
                    </a:lnTo>
                    <a:lnTo>
                      <a:pt x="19" y="42"/>
                    </a:lnTo>
                    <a:lnTo>
                      <a:pt x="18" y="42"/>
                    </a:lnTo>
                    <a:lnTo>
                      <a:pt x="18" y="42"/>
                    </a:lnTo>
                    <a:lnTo>
                      <a:pt x="19" y="43"/>
                    </a:lnTo>
                    <a:lnTo>
                      <a:pt x="19" y="43"/>
                    </a:lnTo>
                    <a:lnTo>
                      <a:pt x="18" y="43"/>
                    </a:lnTo>
                    <a:lnTo>
                      <a:pt x="18" y="43"/>
                    </a:lnTo>
                    <a:lnTo>
                      <a:pt x="17" y="42"/>
                    </a:lnTo>
                    <a:lnTo>
                      <a:pt x="17" y="42"/>
                    </a:lnTo>
                    <a:lnTo>
                      <a:pt x="17" y="41"/>
                    </a:lnTo>
                    <a:lnTo>
                      <a:pt x="16" y="41"/>
                    </a:lnTo>
                    <a:lnTo>
                      <a:pt x="16" y="39"/>
                    </a:lnTo>
                    <a:lnTo>
                      <a:pt x="16" y="36"/>
                    </a:lnTo>
                    <a:lnTo>
                      <a:pt x="16" y="35"/>
                    </a:lnTo>
                    <a:lnTo>
                      <a:pt x="16" y="34"/>
                    </a:lnTo>
                    <a:lnTo>
                      <a:pt x="15" y="33"/>
                    </a:lnTo>
                    <a:lnTo>
                      <a:pt x="15" y="32"/>
                    </a:lnTo>
                    <a:lnTo>
                      <a:pt x="15" y="32"/>
                    </a:lnTo>
                    <a:lnTo>
                      <a:pt x="14" y="29"/>
                    </a:lnTo>
                    <a:lnTo>
                      <a:pt x="12" y="25"/>
                    </a:lnTo>
                    <a:lnTo>
                      <a:pt x="12" y="24"/>
                    </a:lnTo>
                    <a:lnTo>
                      <a:pt x="11" y="22"/>
                    </a:lnTo>
                    <a:lnTo>
                      <a:pt x="11" y="21"/>
                    </a:lnTo>
                    <a:lnTo>
                      <a:pt x="11" y="18"/>
                    </a:lnTo>
                    <a:lnTo>
                      <a:pt x="11" y="18"/>
                    </a:lnTo>
                    <a:lnTo>
                      <a:pt x="11" y="18"/>
                    </a:lnTo>
                    <a:lnTo>
                      <a:pt x="11" y="17"/>
                    </a:lnTo>
                    <a:lnTo>
                      <a:pt x="10" y="15"/>
                    </a:lnTo>
                    <a:lnTo>
                      <a:pt x="9" y="14"/>
                    </a:lnTo>
                    <a:lnTo>
                      <a:pt x="9" y="14"/>
                    </a:lnTo>
                    <a:lnTo>
                      <a:pt x="9" y="14"/>
                    </a:lnTo>
                    <a:lnTo>
                      <a:pt x="9" y="14"/>
                    </a:lnTo>
                    <a:lnTo>
                      <a:pt x="8" y="13"/>
                    </a:lnTo>
                    <a:lnTo>
                      <a:pt x="8" y="12"/>
                    </a:lnTo>
                    <a:lnTo>
                      <a:pt x="7" y="11"/>
                    </a:lnTo>
                    <a:lnTo>
                      <a:pt x="7" y="10"/>
                    </a:lnTo>
                    <a:lnTo>
                      <a:pt x="7" y="9"/>
                    </a:lnTo>
                    <a:lnTo>
                      <a:pt x="7" y="8"/>
                    </a:lnTo>
                    <a:lnTo>
                      <a:pt x="7" y="8"/>
                    </a:lnTo>
                    <a:lnTo>
                      <a:pt x="7" y="7"/>
                    </a:lnTo>
                    <a:lnTo>
                      <a:pt x="6" y="8"/>
                    </a:lnTo>
                    <a:lnTo>
                      <a:pt x="6" y="8"/>
                    </a:lnTo>
                    <a:lnTo>
                      <a:pt x="6" y="8"/>
                    </a:lnTo>
                    <a:lnTo>
                      <a:pt x="6" y="8"/>
                    </a:lnTo>
                    <a:lnTo>
                      <a:pt x="6" y="7"/>
                    </a:lnTo>
                    <a:lnTo>
                      <a:pt x="6" y="7"/>
                    </a:lnTo>
                    <a:lnTo>
                      <a:pt x="6" y="7"/>
                    </a:lnTo>
                    <a:lnTo>
                      <a:pt x="6" y="7"/>
                    </a:lnTo>
                    <a:lnTo>
                      <a:pt x="5" y="5"/>
                    </a:lnTo>
                    <a:lnTo>
                      <a:pt x="5" y="4"/>
                    </a:lnTo>
                    <a:lnTo>
                      <a:pt x="5" y="4"/>
                    </a:lnTo>
                    <a:lnTo>
                      <a:pt x="5" y="4"/>
                    </a:lnTo>
                    <a:lnTo>
                      <a:pt x="5" y="4"/>
                    </a:lnTo>
                    <a:lnTo>
                      <a:pt x="3" y="4"/>
                    </a:lnTo>
                    <a:lnTo>
                      <a:pt x="3" y="3"/>
                    </a:lnTo>
                    <a:lnTo>
                      <a:pt x="2" y="1"/>
                    </a:lnTo>
                    <a:lnTo>
                      <a:pt x="2" y="1"/>
                    </a:lnTo>
                    <a:lnTo>
                      <a:pt x="2" y="1"/>
                    </a:lnTo>
                    <a:lnTo>
                      <a:pt x="2" y="1"/>
                    </a:lnTo>
                    <a:lnTo>
                      <a:pt x="2" y="1"/>
                    </a:lnTo>
                    <a:lnTo>
                      <a:pt x="1" y="1"/>
                    </a:lnTo>
                    <a:lnTo>
                      <a:pt x="1" y="0"/>
                    </a:lnTo>
                    <a:lnTo>
                      <a:pt x="0" y="0"/>
                    </a:lnTo>
                    <a:lnTo>
                      <a:pt x="0" y="0"/>
                    </a:lnTo>
                    <a:lnTo>
                      <a:pt x="0" y="1"/>
                    </a:lnTo>
                    <a:lnTo>
                      <a:pt x="1" y="3"/>
                    </a:lnTo>
                    <a:lnTo>
                      <a:pt x="2" y="5"/>
                    </a:lnTo>
                    <a:lnTo>
                      <a:pt x="3" y="8"/>
                    </a:lnTo>
                    <a:lnTo>
                      <a:pt x="5" y="10"/>
                    </a:lnTo>
                    <a:lnTo>
                      <a:pt x="5" y="10"/>
                    </a:lnTo>
                    <a:lnTo>
                      <a:pt x="6" y="12"/>
                    </a:lnTo>
                    <a:lnTo>
                      <a:pt x="6" y="12"/>
                    </a:lnTo>
                    <a:lnTo>
                      <a:pt x="6" y="13"/>
                    </a:lnTo>
                    <a:lnTo>
                      <a:pt x="6" y="14"/>
                    </a:lnTo>
                    <a:lnTo>
                      <a:pt x="7" y="15"/>
                    </a:lnTo>
                    <a:lnTo>
                      <a:pt x="7" y="15"/>
                    </a:lnTo>
                    <a:lnTo>
                      <a:pt x="8" y="17"/>
                    </a:lnTo>
                    <a:lnTo>
                      <a:pt x="8" y="18"/>
                    </a:lnTo>
                    <a:lnTo>
                      <a:pt x="8" y="18"/>
                    </a:lnTo>
                    <a:lnTo>
                      <a:pt x="9" y="21"/>
                    </a:lnTo>
                    <a:lnTo>
                      <a:pt x="9" y="23"/>
                    </a:lnTo>
                    <a:lnTo>
                      <a:pt x="9" y="23"/>
                    </a:lnTo>
                    <a:lnTo>
                      <a:pt x="10" y="24"/>
                    </a:lnTo>
                    <a:lnTo>
                      <a:pt x="10" y="25"/>
                    </a:lnTo>
                    <a:lnTo>
                      <a:pt x="11" y="29"/>
                    </a:lnTo>
                    <a:lnTo>
                      <a:pt x="12" y="30"/>
                    </a:lnTo>
                    <a:lnTo>
                      <a:pt x="12" y="31"/>
                    </a:lnTo>
                    <a:lnTo>
                      <a:pt x="12" y="32"/>
                    </a:lnTo>
                    <a:lnTo>
                      <a:pt x="14" y="33"/>
                    </a:lnTo>
                    <a:lnTo>
                      <a:pt x="14" y="34"/>
                    </a:lnTo>
                    <a:lnTo>
                      <a:pt x="14" y="34"/>
                    </a:lnTo>
                    <a:lnTo>
                      <a:pt x="14" y="35"/>
                    </a:lnTo>
                    <a:lnTo>
                      <a:pt x="14" y="35"/>
                    </a:lnTo>
                    <a:lnTo>
                      <a:pt x="14" y="36"/>
                    </a:lnTo>
                    <a:lnTo>
                      <a:pt x="14" y="37"/>
                    </a:lnTo>
                    <a:lnTo>
                      <a:pt x="14" y="38"/>
                    </a:lnTo>
                    <a:lnTo>
                      <a:pt x="14" y="38"/>
                    </a:lnTo>
                    <a:lnTo>
                      <a:pt x="15" y="39"/>
                    </a:lnTo>
                    <a:lnTo>
                      <a:pt x="15" y="40"/>
                    </a:lnTo>
                    <a:lnTo>
                      <a:pt x="15" y="41"/>
                    </a:lnTo>
                    <a:lnTo>
                      <a:pt x="16" y="45"/>
                    </a:lnTo>
                    <a:lnTo>
                      <a:pt x="16" y="46"/>
                    </a:lnTo>
                    <a:lnTo>
                      <a:pt x="16" y="47"/>
                    </a:lnTo>
                    <a:lnTo>
                      <a:pt x="16" y="49"/>
                    </a:lnTo>
                    <a:lnTo>
                      <a:pt x="16" y="49"/>
                    </a:lnTo>
                    <a:lnTo>
                      <a:pt x="16" y="52"/>
                    </a:lnTo>
                    <a:lnTo>
                      <a:pt x="17" y="54"/>
                    </a:lnTo>
                    <a:lnTo>
                      <a:pt x="18" y="57"/>
                    </a:lnTo>
                    <a:lnTo>
                      <a:pt x="18" y="58"/>
                    </a:lnTo>
                    <a:lnTo>
                      <a:pt x="18" y="59"/>
                    </a:lnTo>
                    <a:lnTo>
                      <a:pt x="18" y="61"/>
                    </a:lnTo>
                    <a:lnTo>
                      <a:pt x="18" y="62"/>
                    </a:lnTo>
                    <a:lnTo>
                      <a:pt x="18" y="62"/>
                    </a:lnTo>
                    <a:lnTo>
                      <a:pt x="18" y="64"/>
                    </a:lnTo>
                    <a:lnTo>
                      <a:pt x="19" y="65"/>
                    </a:lnTo>
                    <a:lnTo>
                      <a:pt x="19" y="66"/>
                    </a:lnTo>
                    <a:lnTo>
                      <a:pt x="19" y="68"/>
                    </a:lnTo>
                    <a:lnTo>
                      <a:pt x="19" y="68"/>
                    </a:lnTo>
                    <a:lnTo>
                      <a:pt x="19" y="69"/>
                    </a:lnTo>
                    <a:lnTo>
                      <a:pt x="20" y="70"/>
                    </a:lnTo>
                    <a:lnTo>
                      <a:pt x="20" y="72"/>
                    </a:lnTo>
                    <a:lnTo>
                      <a:pt x="20" y="72"/>
                    </a:lnTo>
                    <a:lnTo>
                      <a:pt x="20" y="74"/>
                    </a:lnTo>
                    <a:lnTo>
                      <a:pt x="20" y="75"/>
                    </a:lnTo>
                    <a:lnTo>
                      <a:pt x="20" y="79"/>
                    </a:lnTo>
                    <a:lnTo>
                      <a:pt x="21" y="81"/>
                    </a:lnTo>
                    <a:lnTo>
                      <a:pt x="23" y="83"/>
                    </a:lnTo>
                    <a:lnTo>
                      <a:pt x="23" y="84"/>
                    </a:lnTo>
                    <a:lnTo>
                      <a:pt x="23" y="87"/>
                    </a:lnTo>
                    <a:lnTo>
                      <a:pt x="24" y="91"/>
                    </a:lnTo>
                    <a:lnTo>
                      <a:pt x="24" y="93"/>
                    </a:lnTo>
                    <a:lnTo>
                      <a:pt x="24" y="94"/>
                    </a:lnTo>
                    <a:lnTo>
                      <a:pt x="25" y="96"/>
                    </a:lnTo>
                    <a:lnTo>
                      <a:pt x="25" y="97"/>
                    </a:lnTo>
                    <a:lnTo>
                      <a:pt x="26" y="99"/>
                    </a:lnTo>
                    <a:lnTo>
                      <a:pt x="26" y="100"/>
                    </a:lnTo>
                    <a:lnTo>
                      <a:pt x="26" y="102"/>
                    </a:lnTo>
                    <a:lnTo>
                      <a:pt x="26" y="102"/>
                    </a:lnTo>
                    <a:lnTo>
                      <a:pt x="26" y="102"/>
                    </a:lnTo>
                    <a:lnTo>
                      <a:pt x="26" y="10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0" name="Line 4418"/>
              <p:cNvSpPr>
                <a:spLocks noChangeShapeType="1"/>
              </p:cNvSpPr>
              <p:nvPr/>
            </p:nvSpPr>
            <p:spPr bwMode="auto">
              <a:xfrm>
                <a:off x="19698" y="12260"/>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1" name="Freeform 4419"/>
              <p:cNvSpPr>
                <a:spLocks/>
              </p:cNvSpPr>
              <p:nvPr/>
            </p:nvSpPr>
            <p:spPr bwMode="auto">
              <a:xfrm>
                <a:off x="19698" y="12261"/>
                <a:ext cx="3" cy="15"/>
              </a:xfrm>
              <a:custGeom>
                <a:avLst/>
                <a:gdLst/>
                <a:ahLst/>
                <a:cxnLst>
                  <a:cxn ang="0">
                    <a:pos x="0" y="0"/>
                  </a:cxn>
                  <a:cxn ang="0">
                    <a:pos x="1" y="1"/>
                  </a:cxn>
                  <a:cxn ang="0">
                    <a:pos x="1" y="1"/>
                  </a:cxn>
                  <a:cxn ang="0">
                    <a:pos x="1" y="3"/>
                  </a:cxn>
                  <a:cxn ang="0">
                    <a:pos x="2" y="4"/>
                  </a:cxn>
                  <a:cxn ang="0">
                    <a:pos x="2" y="7"/>
                  </a:cxn>
                  <a:cxn ang="0">
                    <a:pos x="3" y="10"/>
                  </a:cxn>
                  <a:cxn ang="0">
                    <a:pos x="3" y="12"/>
                  </a:cxn>
                  <a:cxn ang="0">
                    <a:pos x="3" y="12"/>
                  </a:cxn>
                  <a:cxn ang="0">
                    <a:pos x="4" y="15"/>
                  </a:cxn>
                  <a:cxn ang="0">
                    <a:pos x="4" y="16"/>
                  </a:cxn>
                  <a:cxn ang="0">
                    <a:pos x="5" y="17"/>
                  </a:cxn>
                  <a:cxn ang="0">
                    <a:pos x="5" y="18"/>
                  </a:cxn>
                  <a:cxn ang="0">
                    <a:pos x="5" y="20"/>
                  </a:cxn>
                  <a:cxn ang="0">
                    <a:pos x="5" y="21"/>
                  </a:cxn>
                  <a:cxn ang="0">
                    <a:pos x="5" y="22"/>
                  </a:cxn>
                  <a:cxn ang="0">
                    <a:pos x="7" y="23"/>
                  </a:cxn>
                  <a:cxn ang="0">
                    <a:pos x="7" y="27"/>
                  </a:cxn>
                  <a:cxn ang="0">
                    <a:pos x="7" y="28"/>
                  </a:cxn>
                  <a:cxn ang="0">
                    <a:pos x="5" y="29"/>
                  </a:cxn>
                  <a:cxn ang="0">
                    <a:pos x="5" y="29"/>
                  </a:cxn>
                  <a:cxn ang="0">
                    <a:pos x="5" y="29"/>
                  </a:cxn>
                  <a:cxn ang="0">
                    <a:pos x="5" y="29"/>
                  </a:cxn>
                  <a:cxn ang="0">
                    <a:pos x="4" y="29"/>
                  </a:cxn>
                  <a:cxn ang="0">
                    <a:pos x="4" y="30"/>
                  </a:cxn>
                  <a:cxn ang="0">
                    <a:pos x="4" y="30"/>
                  </a:cxn>
                  <a:cxn ang="0">
                    <a:pos x="5" y="31"/>
                  </a:cxn>
                </a:cxnLst>
                <a:rect l="0" t="0" r="r" b="b"/>
                <a:pathLst>
                  <a:path w="7" h="31">
                    <a:moveTo>
                      <a:pt x="0" y="0"/>
                    </a:moveTo>
                    <a:lnTo>
                      <a:pt x="1" y="1"/>
                    </a:lnTo>
                    <a:lnTo>
                      <a:pt x="1" y="1"/>
                    </a:lnTo>
                    <a:lnTo>
                      <a:pt x="1" y="3"/>
                    </a:lnTo>
                    <a:lnTo>
                      <a:pt x="2" y="4"/>
                    </a:lnTo>
                    <a:lnTo>
                      <a:pt x="2" y="7"/>
                    </a:lnTo>
                    <a:lnTo>
                      <a:pt x="3" y="10"/>
                    </a:lnTo>
                    <a:lnTo>
                      <a:pt x="3" y="12"/>
                    </a:lnTo>
                    <a:lnTo>
                      <a:pt x="3" y="12"/>
                    </a:lnTo>
                    <a:lnTo>
                      <a:pt x="4" y="15"/>
                    </a:lnTo>
                    <a:lnTo>
                      <a:pt x="4" y="16"/>
                    </a:lnTo>
                    <a:lnTo>
                      <a:pt x="5" y="17"/>
                    </a:lnTo>
                    <a:lnTo>
                      <a:pt x="5" y="18"/>
                    </a:lnTo>
                    <a:lnTo>
                      <a:pt x="5" y="20"/>
                    </a:lnTo>
                    <a:lnTo>
                      <a:pt x="5" y="21"/>
                    </a:lnTo>
                    <a:lnTo>
                      <a:pt x="5" y="22"/>
                    </a:lnTo>
                    <a:lnTo>
                      <a:pt x="7" y="23"/>
                    </a:lnTo>
                    <a:lnTo>
                      <a:pt x="7" y="27"/>
                    </a:lnTo>
                    <a:lnTo>
                      <a:pt x="7" y="28"/>
                    </a:lnTo>
                    <a:lnTo>
                      <a:pt x="5" y="29"/>
                    </a:lnTo>
                    <a:lnTo>
                      <a:pt x="5" y="29"/>
                    </a:lnTo>
                    <a:lnTo>
                      <a:pt x="5" y="29"/>
                    </a:lnTo>
                    <a:lnTo>
                      <a:pt x="5" y="29"/>
                    </a:lnTo>
                    <a:lnTo>
                      <a:pt x="4" y="29"/>
                    </a:lnTo>
                    <a:lnTo>
                      <a:pt x="4" y="30"/>
                    </a:lnTo>
                    <a:lnTo>
                      <a:pt x="4" y="30"/>
                    </a:lnTo>
                    <a:lnTo>
                      <a:pt x="5"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2" name="Line 4420"/>
              <p:cNvSpPr>
                <a:spLocks noChangeShapeType="1"/>
              </p:cNvSpPr>
              <p:nvPr/>
            </p:nvSpPr>
            <p:spPr bwMode="auto">
              <a:xfrm>
                <a:off x="19700" y="12276"/>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3" name="Line 4421"/>
              <p:cNvSpPr>
                <a:spLocks noChangeShapeType="1"/>
              </p:cNvSpPr>
              <p:nvPr/>
            </p:nvSpPr>
            <p:spPr bwMode="auto">
              <a:xfrm>
                <a:off x="19696" y="12278"/>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4" name="Freeform 4422"/>
              <p:cNvSpPr>
                <a:spLocks/>
              </p:cNvSpPr>
              <p:nvPr/>
            </p:nvSpPr>
            <p:spPr bwMode="auto">
              <a:xfrm>
                <a:off x="19695" y="12277"/>
                <a:ext cx="1" cy="1"/>
              </a:xfrm>
              <a:custGeom>
                <a:avLst/>
                <a:gdLst/>
                <a:ahLst/>
                <a:cxnLst>
                  <a:cxn ang="0">
                    <a:pos x="1" y="2"/>
                  </a:cxn>
                  <a:cxn ang="0">
                    <a:pos x="1" y="2"/>
                  </a:cxn>
                  <a:cxn ang="0">
                    <a:pos x="2" y="2"/>
                  </a:cxn>
                  <a:cxn ang="0">
                    <a:pos x="2" y="2"/>
                  </a:cxn>
                  <a:cxn ang="0">
                    <a:pos x="2" y="2"/>
                  </a:cxn>
                  <a:cxn ang="0">
                    <a:pos x="2" y="0"/>
                  </a:cxn>
                  <a:cxn ang="0">
                    <a:pos x="2" y="0"/>
                  </a:cxn>
                  <a:cxn ang="0">
                    <a:pos x="1" y="0"/>
                  </a:cxn>
                  <a:cxn ang="0">
                    <a:pos x="1" y="0"/>
                  </a:cxn>
                  <a:cxn ang="0">
                    <a:pos x="0" y="0"/>
                  </a:cxn>
                  <a:cxn ang="0">
                    <a:pos x="0" y="0"/>
                  </a:cxn>
                  <a:cxn ang="0">
                    <a:pos x="0" y="0"/>
                  </a:cxn>
                  <a:cxn ang="0">
                    <a:pos x="0" y="0"/>
                  </a:cxn>
                  <a:cxn ang="0">
                    <a:pos x="1" y="2"/>
                  </a:cxn>
                </a:cxnLst>
                <a:rect l="0" t="0" r="r" b="b"/>
                <a:pathLst>
                  <a:path w="2" h="2">
                    <a:moveTo>
                      <a:pt x="1" y="2"/>
                    </a:moveTo>
                    <a:lnTo>
                      <a:pt x="1" y="2"/>
                    </a:lnTo>
                    <a:lnTo>
                      <a:pt x="2" y="2"/>
                    </a:lnTo>
                    <a:lnTo>
                      <a:pt x="2" y="2"/>
                    </a:lnTo>
                    <a:lnTo>
                      <a:pt x="2" y="2"/>
                    </a:lnTo>
                    <a:lnTo>
                      <a:pt x="2" y="0"/>
                    </a:lnTo>
                    <a:lnTo>
                      <a:pt x="2" y="0"/>
                    </a:lnTo>
                    <a:lnTo>
                      <a:pt x="1" y="0"/>
                    </a:lnTo>
                    <a:lnTo>
                      <a:pt x="1" y="0"/>
                    </a:lnTo>
                    <a:lnTo>
                      <a:pt x="0" y="0"/>
                    </a:lnTo>
                    <a:lnTo>
                      <a:pt x="0" y="0"/>
                    </a:lnTo>
                    <a:lnTo>
                      <a:pt x="0" y="0"/>
                    </a:lnTo>
                    <a:lnTo>
                      <a:pt x="0" y="0"/>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5" name="Freeform 4423"/>
              <p:cNvSpPr>
                <a:spLocks/>
              </p:cNvSpPr>
              <p:nvPr/>
            </p:nvSpPr>
            <p:spPr bwMode="auto">
              <a:xfrm>
                <a:off x="19698" y="12279"/>
                <a:ext cx="1" cy="1"/>
              </a:xfrm>
              <a:custGeom>
                <a:avLst/>
                <a:gdLst/>
                <a:ahLst/>
                <a:cxnLst>
                  <a:cxn ang="0">
                    <a:pos x="1" y="0"/>
                  </a:cxn>
                  <a:cxn ang="0">
                    <a:pos x="1" y="0"/>
                  </a:cxn>
                  <a:cxn ang="0">
                    <a:pos x="1" y="0"/>
                  </a:cxn>
                  <a:cxn ang="0">
                    <a:pos x="1" y="0"/>
                  </a:cxn>
                  <a:cxn ang="0">
                    <a:pos x="1" y="0"/>
                  </a:cxn>
                  <a:cxn ang="0">
                    <a:pos x="1" y="0"/>
                  </a:cxn>
                  <a:cxn ang="0">
                    <a:pos x="1" y="0"/>
                  </a:cxn>
                  <a:cxn ang="0">
                    <a:pos x="0"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6" name="Freeform 4424"/>
              <p:cNvSpPr>
                <a:spLocks/>
              </p:cNvSpPr>
              <p:nvPr/>
            </p:nvSpPr>
            <p:spPr bwMode="auto">
              <a:xfrm>
                <a:off x="19699" y="12280"/>
                <a:ext cx="1" cy="1"/>
              </a:xfrm>
              <a:custGeom>
                <a:avLst/>
                <a:gdLst/>
                <a:ahLst/>
                <a:cxnLst>
                  <a:cxn ang="0">
                    <a:pos x="0" y="1"/>
                  </a:cxn>
                  <a:cxn ang="0">
                    <a:pos x="1" y="1"/>
                  </a:cxn>
                  <a:cxn ang="0">
                    <a:pos x="0" y="0"/>
                  </a:cxn>
                  <a:cxn ang="0">
                    <a:pos x="0" y="1"/>
                  </a:cxn>
                  <a:cxn ang="0">
                    <a:pos x="0" y="1"/>
                  </a:cxn>
                </a:cxnLst>
                <a:rect l="0" t="0" r="r" b="b"/>
                <a:pathLst>
                  <a:path w="1" h="1">
                    <a:moveTo>
                      <a:pt x="0" y="1"/>
                    </a:moveTo>
                    <a:lnTo>
                      <a:pt x="1"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7" name="Freeform 4425"/>
              <p:cNvSpPr>
                <a:spLocks/>
              </p:cNvSpPr>
              <p:nvPr/>
            </p:nvSpPr>
            <p:spPr bwMode="auto">
              <a:xfrm>
                <a:off x="19707" y="12280"/>
                <a:ext cx="1" cy="1"/>
              </a:xfrm>
              <a:custGeom>
                <a:avLst/>
                <a:gdLst/>
                <a:ahLst/>
                <a:cxnLst>
                  <a:cxn ang="0">
                    <a:pos x="1"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58" name="Freeform 4426"/>
              <p:cNvSpPr>
                <a:spLocks/>
              </p:cNvSpPr>
              <p:nvPr/>
            </p:nvSpPr>
            <p:spPr bwMode="auto">
              <a:xfrm>
                <a:off x="19714" y="12280"/>
                <a:ext cx="1" cy="1"/>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5" name="Group 4427"/>
            <p:cNvGrpSpPr>
              <a:grpSpLocks/>
            </p:cNvGrpSpPr>
            <p:nvPr/>
          </p:nvGrpSpPr>
          <p:grpSpPr bwMode="auto">
            <a:xfrm>
              <a:off x="5704" y="3238"/>
              <a:ext cx="43" cy="396"/>
              <a:chOff x="19699" y="12276"/>
              <a:chExt cx="77" cy="590"/>
            </a:xfrm>
          </p:grpSpPr>
          <p:sp>
            <p:nvSpPr>
              <p:cNvPr id="227660" name="Freeform 4428"/>
              <p:cNvSpPr>
                <a:spLocks/>
              </p:cNvSpPr>
              <p:nvPr/>
            </p:nvSpPr>
            <p:spPr bwMode="auto">
              <a:xfrm>
                <a:off x="19703" y="12282"/>
                <a:ext cx="1" cy="1"/>
              </a:xfrm>
              <a:custGeom>
                <a:avLst/>
                <a:gdLst/>
                <a:ahLst/>
                <a:cxnLst>
                  <a:cxn ang="0">
                    <a:pos x="2" y="1"/>
                  </a:cxn>
                  <a:cxn ang="0">
                    <a:pos x="2" y="1"/>
                  </a:cxn>
                  <a:cxn ang="0">
                    <a:pos x="0" y="0"/>
                  </a:cxn>
                  <a:cxn ang="0">
                    <a:pos x="0" y="0"/>
                  </a:cxn>
                  <a:cxn ang="0">
                    <a:pos x="2" y="0"/>
                  </a:cxn>
                  <a:cxn ang="0">
                    <a:pos x="2" y="0"/>
                  </a:cxn>
                  <a:cxn ang="0">
                    <a:pos x="2" y="1"/>
                  </a:cxn>
                </a:cxnLst>
                <a:rect l="0" t="0" r="r" b="b"/>
                <a:pathLst>
                  <a:path w="2" h="1">
                    <a:moveTo>
                      <a:pt x="2" y="1"/>
                    </a:moveTo>
                    <a:lnTo>
                      <a:pt x="2" y="1"/>
                    </a:lnTo>
                    <a:lnTo>
                      <a:pt x="0" y="0"/>
                    </a:lnTo>
                    <a:lnTo>
                      <a:pt x="0"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1" name="Line 4429"/>
              <p:cNvSpPr>
                <a:spLocks noChangeShapeType="1"/>
              </p:cNvSpPr>
              <p:nvPr/>
            </p:nvSpPr>
            <p:spPr bwMode="auto">
              <a:xfrm>
                <a:off x="19714" y="12282"/>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2" name="Freeform 4430"/>
              <p:cNvSpPr>
                <a:spLocks/>
              </p:cNvSpPr>
              <p:nvPr/>
            </p:nvSpPr>
            <p:spPr bwMode="auto">
              <a:xfrm>
                <a:off x="19714" y="12282"/>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3" name="Freeform 4431"/>
              <p:cNvSpPr>
                <a:spLocks/>
              </p:cNvSpPr>
              <p:nvPr/>
            </p:nvSpPr>
            <p:spPr bwMode="auto">
              <a:xfrm>
                <a:off x="19715" y="12282"/>
                <a:ext cx="1" cy="1"/>
              </a:xfrm>
              <a:custGeom>
                <a:avLst/>
                <a:gdLst/>
                <a:ahLst/>
                <a:cxnLst>
                  <a:cxn ang="0">
                    <a:pos x="1" y="1"/>
                  </a:cxn>
                  <a:cxn ang="0">
                    <a:pos x="0"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4" name="Freeform 4432"/>
              <p:cNvSpPr>
                <a:spLocks/>
              </p:cNvSpPr>
              <p:nvPr/>
            </p:nvSpPr>
            <p:spPr bwMode="auto">
              <a:xfrm>
                <a:off x="19714" y="12283"/>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5" name="Freeform 4433"/>
              <p:cNvSpPr>
                <a:spLocks/>
              </p:cNvSpPr>
              <p:nvPr/>
            </p:nvSpPr>
            <p:spPr bwMode="auto">
              <a:xfrm>
                <a:off x="19701" y="12285"/>
                <a:ext cx="1" cy="1"/>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6" name="Rectangle 4434"/>
              <p:cNvSpPr>
                <a:spLocks noChangeArrowheads="1"/>
              </p:cNvSpPr>
              <p:nvPr/>
            </p:nvSpPr>
            <p:spPr bwMode="auto">
              <a:xfrm>
                <a:off x="19714" y="12284"/>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667" name="Freeform 4435"/>
              <p:cNvSpPr>
                <a:spLocks/>
              </p:cNvSpPr>
              <p:nvPr/>
            </p:nvSpPr>
            <p:spPr bwMode="auto">
              <a:xfrm>
                <a:off x="19715" y="12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8" name="Freeform 4436"/>
              <p:cNvSpPr>
                <a:spLocks/>
              </p:cNvSpPr>
              <p:nvPr/>
            </p:nvSpPr>
            <p:spPr bwMode="auto">
              <a:xfrm>
                <a:off x="19699" y="12276"/>
                <a:ext cx="19" cy="9"/>
              </a:xfrm>
              <a:custGeom>
                <a:avLst/>
                <a:gdLst/>
                <a:ahLst/>
                <a:cxnLst>
                  <a:cxn ang="0">
                    <a:pos x="4" y="1"/>
                  </a:cxn>
                  <a:cxn ang="0">
                    <a:pos x="3" y="4"/>
                  </a:cxn>
                  <a:cxn ang="0">
                    <a:pos x="3" y="6"/>
                  </a:cxn>
                  <a:cxn ang="0">
                    <a:pos x="1" y="6"/>
                  </a:cxn>
                  <a:cxn ang="0">
                    <a:pos x="1" y="6"/>
                  </a:cxn>
                  <a:cxn ang="0">
                    <a:pos x="2" y="8"/>
                  </a:cxn>
                  <a:cxn ang="0">
                    <a:pos x="4" y="10"/>
                  </a:cxn>
                  <a:cxn ang="0">
                    <a:pos x="3" y="10"/>
                  </a:cxn>
                  <a:cxn ang="0">
                    <a:pos x="3" y="10"/>
                  </a:cxn>
                  <a:cxn ang="0">
                    <a:pos x="3" y="11"/>
                  </a:cxn>
                  <a:cxn ang="0">
                    <a:pos x="2" y="12"/>
                  </a:cxn>
                  <a:cxn ang="0">
                    <a:pos x="3" y="14"/>
                  </a:cxn>
                  <a:cxn ang="0">
                    <a:pos x="4" y="16"/>
                  </a:cxn>
                  <a:cxn ang="0">
                    <a:pos x="6" y="15"/>
                  </a:cxn>
                  <a:cxn ang="0">
                    <a:pos x="7" y="15"/>
                  </a:cxn>
                  <a:cxn ang="0">
                    <a:pos x="7" y="17"/>
                  </a:cxn>
                  <a:cxn ang="0">
                    <a:pos x="8" y="18"/>
                  </a:cxn>
                  <a:cxn ang="0">
                    <a:pos x="9" y="18"/>
                  </a:cxn>
                  <a:cxn ang="0">
                    <a:pos x="9" y="18"/>
                  </a:cxn>
                  <a:cxn ang="0">
                    <a:pos x="10" y="16"/>
                  </a:cxn>
                  <a:cxn ang="0">
                    <a:pos x="12" y="16"/>
                  </a:cxn>
                  <a:cxn ang="0">
                    <a:pos x="12" y="14"/>
                  </a:cxn>
                  <a:cxn ang="0">
                    <a:pos x="12" y="13"/>
                  </a:cxn>
                  <a:cxn ang="0">
                    <a:pos x="13" y="11"/>
                  </a:cxn>
                  <a:cxn ang="0">
                    <a:pos x="15" y="10"/>
                  </a:cxn>
                  <a:cxn ang="0">
                    <a:pos x="16" y="12"/>
                  </a:cxn>
                  <a:cxn ang="0">
                    <a:pos x="17" y="12"/>
                  </a:cxn>
                  <a:cxn ang="0">
                    <a:pos x="18" y="13"/>
                  </a:cxn>
                  <a:cxn ang="0">
                    <a:pos x="18" y="11"/>
                  </a:cxn>
                  <a:cxn ang="0">
                    <a:pos x="19" y="9"/>
                  </a:cxn>
                  <a:cxn ang="0">
                    <a:pos x="18" y="8"/>
                  </a:cxn>
                  <a:cxn ang="0">
                    <a:pos x="18" y="7"/>
                  </a:cxn>
                  <a:cxn ang="0">
                    <a:pos x="19" y="8"/>
                  </a:cxn>
                  <a:cxn ang="0">
                    <a:pos x="21" y="8"/>
                  </a:cxn>
                  <a:cxn ang="0">
                    <a:pos x="19" y="7"/>
                  </a:cxn>
                  <a:cxn ang="0">
                    <a:pos x="20" y="6"/>
                  </a:cxn>
                  <a:cxn ang="0">
                    <a:pos x="22" y="7"/>
                  </a:cxn>
                  <a:cxn ang="0">
                    <a:pos x="25" y="8"/>
                  </a:cxn>
                  <a:cxn ang="0">
                    <a:pos x="26" y="9"/>
                  </a:cxn>
                  <a:cxn ang="0">
                    <a:pos x="27" y="9"/>
                  </a:cxn>
                  <a:cxn ang="0">
                    <a:pos x="27" y="7"/>
                  </a:cxn>
                  <a:cxn ang="0">
                    <a:pos x="27" y="7"/>
                  </a:cxn>
                  <a:cxn ang="0">
                    <a:pos x="27" y="4"/>
                  </a:cxn>
                  <a:cxn ang="0">
                    <a:pos x="31" y="2"/>
                  </a:cxn>
                  <a:cxn ang="0">
                    <a:pos x="32" y="4"/>
                  </a:cxn>
                  <a:cxn ang="0">
                    <a:pos x="34" y="2"/>
                  </a:cxn>
                  <a:cxn ang="0">
                    <a:pos x="35" y="2"/>
                  </a:cxn>
                  <a:cxn ang="0">
                    <a:pos x="35" y="5"/>
                  </a:cxn>
                  <a:cxn ang="0">
                    <a:pos x="36" y="1"/>
                  </a:cxn>
                  <a:cxn ang="0">
                    <a:pos x="38" y="2"/>
                  </a:cxn>
                  <a:cxn ang="0">
                    <a:pos x="43" y="5"/>
                  </a:cxn>
                  <a:cxn ang="0">
                    <a:pos x="48" y="9"/>
                  </a:cxn>
                  <a:cxn ang="0">
                    <a:pos x="52" y="11"/>
                  </a:cxn>
                  <a:cxn ang="0">
                    <a:pos x="56" y="14"/>
                  </a:cxn>
                </a:cxnLst>
                <a:rect l="0" t="0" r="r" b="b"/>
                <a:pathLst>
                  <a:path w="58" h="18">
                    <a:moveTo>
                      <a:pt x="4" y="0"/>
                    </a:moveTo>
                    <a:lnTo>
                      <a:pt x="4" y="1"/>
                    </a:lnTo>
                    <a:lnTo>
                      <a:pt x="4" y="1"/>
                    </a:lnTo>
                    <a:lnTo>
                      <a:pt x="4" y="1"/>
                    </a:lnTo>
                    <a:lnTo>
                      <a:pt x="4" y="2"/>
                    </a:lnTo>
                    <a:lnTo>
                      <a:pt x="4" y="2"/>
                    </a:lnTo>
                    <a:lnTo>
                      <a:pt x="3" y="2"/>
                    </a:lnTo>
                    <a:lnTo>
                      <a:pt x="3" y="4"/>
                    </a:lnTo>
                    <a:lnTo>
                      <a:pt x="3" y="4"/>
                    </a:lnTo>
                    <a:lnTo>
                      <a:pt x="3" y="5"/>
                    </a:lnTo>
                    <a:lnTo>
                      <a:pt x="3" y="5"/>
                    </a:lnTo>
                    <a:lnTo>
                      <a:pt x="3" y="6"/>
                    </a:lnTo>
                    <a:lnTo>
                      <a:pt x="3" y="6"/>
                    </a:lnTo>
                    <a:lnTo>
                      <a:pt x="2" y="6"/>
                    </a:lnTo>
                    <a:lnTo>
                      <a:pt x="1" y="5"/>
                    </a:lnTo>
                    <a:lnTo>
                      <a:pt x="1" y="6"/>
                    </a:lnTo>
                    <a:lnTo>
                      <a:pt x="1" y="5"/>
                    </a:lnTo>
                    <a:lnTo>
                      <a:pt x="0" y="5"/>
                    </a:lnTo>
                    <a:lnTo>
                      <a:pt x="0" y="6"/>
                    </a:lnTo>
                    <a:lnTo>
                      <a:pt x="1" y="6"/>
                    </a:lnTo>
                    <a:lnTo>
                      <a:pt x="1" y="7"/>
                    </a:lnTo>
                    <a:lnTo>
                      <a:pt x="1" y="7"/>
                    </a:lnTo>
                    <a:lnTo>
                      <a:pt x="1" y="7"/>
                    </a:lnTo>
                    <a:lnTo>
                      <a:pt x="2" y="8"/>
                    </a:lnTo>
                    <a:lnTo>
                      <a:pt x="2" y="9"/>
                    </a:lnTo>
                    <a:lnTo>
                      <a:pt x="3" y="10"/>
                    </a:lnTo>
                    <a:lnTo>
                      <a:pt x="3" y="10"/>
                    </a:lnTo>
                    <a:lnTo>
                      <a:pt x="4" y="10"/>
                    </a:lnTo>
                    <a:lnTo>
                      <a:pt x="4" y="11"/>
                    </a:lnTo>
                    <a:lnTo>
                      <a:pt x="4" y="10"/>
                    </a:lnTo>
                    <a:lnTo>
                      <a:pt x="3" y="10"/>
                    </a:lnTo>
                    <a:lnTo>
                      <a:pt x="3" y="10"/>
                    </a:lnTo>
                    <a:lnTo>
                      <a:pt x="3" y="10"/>
                    </a:lnTo>
                    <a:lnTo>
                      <a:pt x="3" y="10"/>
                    </a:lnTo>
                    <a:lnTo>
                      <a:pt x="3" y="10"/>
                    </a:lnTo>
                    <a:lnTo>
                      <a:pt x="3" y="10"/>
                    </a:lnTo>
                    <a:lnTo>
                      <a:pt x="3" y="11"/>
                    </a:lnTo>
                    <a:lnTo>
                      <a:pt x="3" y="11"/>
                    </a:lnTo>
                    <a:lnTo>
                      <a:pt x="3" y="11"/>
                    </a:lnTo>
                    <a:lnTo>
                      <a:pt x="3" y="11"/>
                    </a:lnTo>
                    <a:lnTo>
                      <a:pt x="3" y="11"/>
                    </a:lnTo>
                    <a:lnTo>
                      <a:pt x="3" y="12"/>
                    </a:lnTo>
                    <a:lnTo>
                      <a:pt x="2" y="12"/>
                    </a:lnTo>
                    <a:lnTo>
                      <a:pt x="2" y="12"/>
                    </a:lnTo>
                    <a:lnTo>
                      <a:pt x="2" y="13"/>
                    </a:lnTo>
                    <a:lnTo>
                      <a:pt x="2" y="13"/>
                    </a:lnTo>
                    <a:lnTo>
                      <a:pt x="2" y="14"/>
                    </a:lnTo>
                    <a:lnTo>
                      <a:pt x="3" y="14"/>
                    </a:lnTo>
                    <a:lnTo>
                      <a:pt x="3" y="15"/>
                    </a:lnTo>
                    <a:lnTo>
                      <a:pt x="4" y="15"/>
                    </a:lnTo>
                    <a:lnTo>
                      <a:pt x="4" y="16"/>
                    </a:lnTo>
                    <a:lnTo>
                      <a:pt x="4" y="16"/>
                    </a:lnTo>
                    <a:lnTo>
                      <a:pt x="4" y="16"/>
                    </a:lnTo>
                    <a:lnTo>
                      <a:pt x="6" y="16"/>
                    </a:lnTo>
                    <a:lnTo>
                      <a:pt x="6" y="16"/>
                    </a:lnTo>
                    <a:lnTo>
                      <a:pt x="6" y="15"/>
                    </a:lnTo>
                    <a:lnTo>
                      <a:pt x="6" y="15"/>
                    </a:lnTo>
                    <a:lnTo>
                      <a:pt x="7" y="15"/>
                    </a:lnTo>
                    <a:lnTo>
                      <a:pt x="7" y="15"/>
                    </a:lnTo>
                    <a:lnTo>
                      <a:pt x="7" y="15"/>
                    </a:lnTo>
                    <a:lnTo>
                      <a:pt x="7" y="16"/>
                    </a:lnTo>
                    <a:lnTo>
                      <a:pt x="7" y="16"/>
                    </a:lnTo>
                    <a:lnTo>
                      <a:pt x="7" y="17"/>
                    </a:lnTo>
                    <a:lnTo>
                      <a:pt x="7" y="17"/>
                    </a:lnTo>
                    <a:lnTo>
                      <a:pt x="7" y="18"/>
                    </a:lnTo>
                    <a:lnTo>
                      <a:pt x="7" y="18"/>
                    </a:lnTo>
                    <a:lnTo>
                      <a:pt x="8" y="18"/>
                    </a:lnTo>
                    <a:lnTo>
                      <a:pt x="8" y="18"/>
                    </a:lnTo>
                    <a:lnTo>
                      <a:pt x="8" y="18"/>
                    </a:lnTo>
                    <a:lnTo>
                      <a:pt x="8" y="17"/>
                    </a:lnTo>
                    <a:lnTo>
                      <a:pt x="8" y="17"/>
                    </a:lnTo>
                    <a:lnTo>
                      <a:pt x="9" y="18"/>
                    </a:lnTo>
                    <a:lnTo>
                      <a:pt x="9" y="18"/>
                    </a:lnTo>
                    <a:lnTo>
                      <a:pt x="9" y="18"/>
                    </a:lnTo>
                    <a:lnTo>
                      <a:pt x="9" y="18"/>
                    </a:lnTo>
                    <a:lnTo>
                      <a:pt x="9" y="18"/>
                    </a:lnTo>
                    <a:lnTo>
                      <a:pt x="9" y="17"/>
                    </a:lnTo>
                    <a:lnTo>
                      <a:pt x="9" y="17"/>
                    </a:lnTo>
                    <a:lnTo>
                      <a:pt x="9" y="17"/>
                    </a:lnTo>
                    <a:lnTo>
                      <a:pt x="10" y="16"/>
                    </a:lnTo>
                    <a:lnTo>
                      <a:pt x="11" y="17"/>
                    </a:lnTo>
                    <a:lnTo>
                      <a:pt x="11" y="17"/>
                    </a:lnTo>
                    <a:lnTo>
                      <a:pt x="11" y="17"/>
                    </a:lnTo>
                    <a:lnTo>
                      <a:pt x="12" y="16"/>
                    </a:lnTo>
                    <a:lnTo>
                      <a:pt x="12" y="15"/>
                    </a:lnTo>
                    <a:lnTo>
                      <a:pt x="12" y="15"/>
                    </a:lnTo>
                    <a:lnTo>
                      <a:pt x="12" y="14"/>
                    </a:lnTo>
                    <a:lnTo>
                      <a:pt x="12" y="14"/>
                    </a:lnTo>
                    <a:lnTo>
                      <a:pt x="12" y="14"/>
                    </a:lnTo>
                    <a:lnTo>
                      <a:pt x="12" y="14"/>
                    </a:lnTo>
                    <a:lnTo>
                      <a:pt x="12" y="13"/>
                    </a:lnTo>
                    <a:lnTo>
                      <a:pt x="12" y="13"/>
                    </a:lnTo>
                    <a:lnTo>
                      <a:pt x="12" y="12"/>
                    </a:lnTo>
                    <a:lnTo>
                      <a:pt x="12" y="11"/>
                    </a:lnTo>
                    <a:lnTo>
                      <a:pt x="13" y="11"/>
                    </a:lnTo>
                    <a:lnTo>
                      <a:pt x="13" y="11"/>
                    </a:lnTo>
                    <a:lnTo>
                      <a:pt x="13" y="10"/>
                    </a:lnTo>
                    <a:lnTo>
                      <a:pt x="15" y="10"/>
                    </a:lnTo>
                    <a:lnTo>
                      <a:pt x="15" y="10"/>
                    </a:lnTo>
                    <a:lnTo>
                      <a:pt x="15" y="10"/>
                    </a:lnTo>
                    <a:lnTo>
                      <a:pt x="15" y="11"/>
                    </a:lnTo>
                    <a:lnTo>
                      <a:pt x="15" y="12"/>
                    </a:lnTo>
                    <a:lnTo>
                      <a:pt x="16" y="12"/>
                    </a:lnTo>
                    <a:lnTo>
                      <a:pt x="16" y="12"/>
                    </a:lnTo>
                    <a:lnTo>
                      <a:pt x="16" y="12"/>
                    </a:lnTo>
                    <a:lnTo>
                      <a:pt x="16" y="12"/>
                    </a:lnTo>
                    <a:lnTo>
                      <a:pt x="17" y="12"/>
                    </a:lnTo>
                    <a:lnTo>
                      <a:pt x="17" y="12"/>
                    </a:lnTo>
                    <a:lnTo>
                      <a:pt x="17" y="13"/>
                    </a:lnTo>
                    <a:lnTo>
                      <a:pt x="17" y="14"/>
                    </a:lnTo>
                    <a:lnTo>
                      <a:pt x="17" y="14"/>
                    </a:lnTo>
                    <a:lnTo>
                      <a:pt x="18" y="13"/>
                    </a:lnTo>
                    <a:lnTo>
                      <a:pt x="18" y="13"/>
                    </a:lnTo>
                    <a:lnTo>
                      <a:pt x="18" y="12"/>
                    </a:lnTo>
                    <a:lnTo>
                      <a:pt x="18" y="12"/>
                    </a:lnTo>
                    <a:lnTo>
                      <a:pt x="18" y="11"/>
                    </a:lnTo>
                    <a:lnTo>
                      <a:pt x="18" y="10"/>
                    </a:lnTo>
                    <a:lnTo>
                      <a:pt x="19" y="10"/>
                    </a:lnTo>
                    <a:lnTo>
                      <a:pt x="19" y="9"/>
                    </a:lnTo>
                    <a:lnTo>
                      <a:pt x="19" y="9"/>
                    </a:lnTo>
                    <a:lnTo>
                      <a:pt x="19" y="9"/>
                    </a:lnTo>
                    <a:lnTo>
                      <a:pt x="18" y="9"/>
                    </a:lnTo>
                    <a:lnTo>
                      <a:pt x="18" y="8"/>
                    </a:lnTo>
                    <a:lnTo>
                      <a:pt x="18" y="8"/>
                    </a:lnTo>
                    <a:lnTo>
                      <a:pt x="18" y="8"/>
                    </a:lnTo>
                    <a:lnTo>
                      <a:pt x="18" y="8"/>
                    </a:lnTo>
                    <a:lnTo>
                      <a:pt x="18" y="7"/>
                    </a:lnTo>
                    <a:lnTo>
                      <a:pt x="18" y="7"/>
                    </a:lnTo>
                    <a:lnTo>
                      <a:pt x="18" y="7"/>
                    </a:lnTo>
                    <a:lnTo>
                      <a:pt x="19" y="7"/>
                    </a:lnTo>
                    <a:lnTo>
                      <a:pt x="19" y="7"/>
                    </a:lnTo>
                    <a:lnTo>
                      <a:pt x="19" y="8"/>
                    </a:lnTo>
                    <a:lnTo>
                      <a:pt x="19" y="8"/>
                    </a:lnTo>
                    <a:lnTo>
                      <a:pt x="20" y="8"/>
                    </a:lnTo>
                    <a:lnTo>
                      <a:pt x="20" y="8"/>
                    </a:lnTo>
                    <a:lnTo>
                      <a:pt x="21" y="8"/>
                    </a:lnTo>
                    <a:lnTo>
                      <a:pt x="20" y="8"/>
                    </a:lnTo>
                    <a:lnTo>
                      <a:pt x="20" y="8"/>
                    </a:lnTo>
                    <a:lnTo>
                      <a:pt x="20" y="7"/>
                    </a:lnTo>
                    <a:lnTo>
                      <a:pt x="19" y="7"/>
                    </a:lnTo>
                    <a:lnTo>
                      <a:pt x="19" y="7"/>
                    </a:lnTo>
                    <a:lnTo>
                      <a:pt x="20" y="6"/>
                    </a:lnTo>
                    <a:lnTo>
                      <a:pt x="20" y="6"/>
                    </a:lnTo>
                    <a:lnTo>
                      <a:pt x="20" y="6"/>
                    </a:lnTo>
                    <a:lnTo>
                      <a:pt x="21" y="6"/>
                    </a:lnTo>
                    <a:lnTo>
                      <a:pt x="22" y="6"/>
                    </a:lnTo>
                    <a:lnTo>
                      <a:pt x="22" y="7"/>
                    </a:lnTo>
                    <a:lnTo>
                      <a:pt x="22" y="7"/>
                    </a:lnTo>
                    <a:lnTo>
                      <a:pt x="24" y="8"/>
                    </a:lnTo>
                    <a:lnTo>
                      <a:pt x="24" y="8"/>
                    </a:lnTo>
                    <a:lnTo>
                      <a:pt x="25" y="8"/>
                    </a:lnTo>
                    <a:lnTo>
                      <a:pt x="25" y="8"/>
                    </a:lnTo>
                    <a:lnTo>
                      <a:pt x="25" y="8"/>
                    </a:lnTo>
                    <a:lnTo>
                      <a:pt x="26" y="9"/>
                    </a:lnTo>
                    <a:lnTo>
                      <a:pt x="26" y="9"/>
                    </a:lnTo>
                    <a:lnTo>
                      <a:pt x="26" y="9"/>
                    </a:lnTo>
                    <a:lnTo>
                      <a:pt x="26" y="9"/>
                    </a:lnTo>
                    <a:lnTo>
                      <a:pt x="27" y="10"/>
                    </a:lnTo>
                    <a:lnTo>
                      <a:pt x="27" y="9"/>
                    </a:lnTo>
                    <a:lnTo>
                      <a:pt x="27" y="9"/>
                    </a:lnTo>
                    <a:lnTo>
                      <a:pt x="27" y="9"/>
                    </a:lnTo>
                    <a:lnTo>
                      <a:pt x="27" y="8"/>
                    </a:lnTo>
                    <a:lnTo>
                      <a:pt x="26" y="7"/>
                    </a:lnTo>
                    <a:lnTo>
                      <a:pt x="27" y="7"/>
                    </a:lnTo>
                    <a:lnTo>
                      <a:pt x="27" y="8"/>
                    </a:lnTo>
                    <a:lnTo>
                      <a:pt x="27" y="8"/>
                    </a:lnTo>
                    <a:lnTo>
                      <a:pt x="27" y="8"/>
                    </a:lnTo>
                    <a:lnTo>
                      <a:pt x="27" y="7"/>
                    </a:lnTo>
                    <a:lnTo>
                      <a:pt x="26" y="6"/>
                    </a:lnTo>
                    <a:lnTo>
                      <a:pt x="26" y="6"/>
                    </a:lnTo>
                    <a:lnTo>
                      <a:pt x="26" y="5"/>
                    </a:lnTo>
                    <a:lnTo>
                      <a:pt x="27" y="4"/>
                    </a:lnTo>
                    <a:lnTo>
                      <a:pt x="27" y="4"/>
                    </a:lnTo>
                    <a:lnTo>
                      <a:pt x="29" y="2"/>
                    </a:lnTo>
                    <a:lnTo>
                      <a:pt x="30" y="2"/>
                    </a:lnTo>
                    <a:lnTo>
                      <a:pt x="31" y="2"/>
                    </a:lnTo>
                    <a:lnTo>
                      <a:pt x="31" y="2"/>
                    </a:lnTo>
                    <a:lnTo>
                      <a:pt x="32" y="4"/>
                    </a:lnTo>
                    <a:lnTo>
                      <a:pt x="32" y="4"/>
                    </a:lnTo>
                    <a:lnTo>
                      <a:pt x="32" y="4"/>
                    </a:lnTo>
                    <a:lnTo>
                      <a:pt x="32" y="4"/>
                    </a:lnTo>
                    <a:lnTo>
                      <a:pt x="34" y="4"/>
                    </a:lnTo>
                    <a:lnTo>
                      <a:pt x="34" y="4"/>
                    </a:lnTo>
                    <a:lnTo>
                      <a:pt x="34" y="2"/>
                    </a:lnTo>
                    <a:lnTo>
                      <a:pt x="34" y="2"/>
                    </a:lnTo>
                    <a:lnTo>
                      <a:pt x="35" y="2"/>
                    </a:lnTo>
                    <a:lnTo>
                      <a:pt x="35" y="2"/>
                    </a:lnTo>
                    <a:lnTo>
                      <a:pt x="35" y="2"/>
                    </a:lnTo>
                    <a:lnTo>
                      <a:pt x="35" y="4"/>
                    </a:lnTo>
                    <a:lnTo>
                      <a:pt x="35" y="4"/>
                    </a:lnTo>
                    <a:lnTo>
                      <a:pt x="35" y="4"/>
                    </a:lnTo>
                    <a:lnTo>
                      <a:pt x="35" y="5"/>
                    </a:lnTo>
                    <a:lnTo>
                      <a:pt x="35" y="4"/>
                    </a:lnTo>
                    <a:lnTo>
                      <a:pt x="36" y="2"/>
                    </a:lnTo>
                    <a:lnTo>
                      <a:pt x="36" y="2"/>
                    </a:lnTo>
                    <a:lnTo>
                      <a:pt x="36" y="1"/>
                    </a:lnTo>
                    <a:lnTo>
                      <a:pt x="37" y="2"/>
                    </a:lnTo>
                    <a:lnTo>
                      <a:pt x="37" y="2"/>
                    </a:lnTo>
                    <a:lnTo>
                      <a:pt x="38" y="2"/>
                    </a:lnTo>
                    <a:lnTo>
                      <a:pt x="38" y="2"/>
                    </a:lnTo>
                    <a:lnTo>
                      <a:pt x="39" y="2"/>
                    </a:lnTo>
                    <a:lnTo>
                      <a:pt x="40" y="4"/>
                    </a:lnTo>
                    <a:lnTo>
                      <a:pt x="41" y="5"/>
                    </a:lnTo>
                    <a:lnTo>
                      <a:pt x="43" y="5"/>
                    </a:lnTo>
                    <a:lnTo>
                      <a:pt x="44" y="6"/>
                    </a:lnTo>
                    <a:lnTo>
                      <a:pt x="46" y="7"/>
                    </a:lnTo>
                    <a:lnTo>
                      <a:pt x="46" y="8"/>
                    </a:lnTo>
                    <a:lnTo>
                      <a:pt x="48" y="9"/>
                    </a:lnTo>
                    <a:lnTo>
                      <a:pt x="49" y="10"/>
                    </a:lnTo>
                    <a:lnTo>
                      <a:pt x="50" y="11"/>
                    </a:lnTo>
                    <a:lnTo>
                      <a:pt x="50" y="11"/>
                    </a:lnTo>
                    <a:lnTo>
                      <a:pt x="52" y="11"/>
                    </a:lnTo>
                    <a:lnTo>
                      <a:pt x="53" y="13"/>
                    </a:lnTo>
                    <a:lnTo>
                      <a:pt x="54" y="13"/>
                    </a:lnTo>
                    <a:lnTo>
                      <a:pt x="55" y="14"/>
                    </a:lnTo>
                    <a:lnTo>
                      <a:pt x="56" y="14"/>
                    </a:lnTo>
                    <a:lnTo>
                      <a:pt x="57" y="15"/>
                    </a:lnTo>
                    <a:lnTo>
                      <a:pt x="58" y="1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69" name="Freeform 4437"/>
              <p:cNvSpPr>
                <a:spLocks/>
              </p:cNvSpPr>
              <p:nvPr/>
            </p:nvSpPr>
            <p:spPr bwMode="auto">
              <a:xfrm>
                <a:off x="19702" y="12286"/>
                <a:ext cx="1" cy="1"/>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0" name="Freeform 4438"/>
              <p:cNvSpPr>
                <a:spLocks/>
              </p:cNvSpPr>
              <p:nvPr/>
            </p:nvSpPr>
            <p:spPr bwMode="auto">
              <a:xfrm>
                <a:off x="19700" y="12284"/>
                <a:ext cx="1" cy="3"/>
              </a:xfrm>
              <a:custGeom>
                <a:avLst/>
                <a:gdLst/>
                <a:ahLst/>
                <a:cxnLst>
                  <a:cxn ang="0">
                    <a:pos x="3" y="5"/>
                  </a:cxn>
                  <a:cxn ang="0">
                    <a:pos x="3" y="5"/>
                  </a:cxn>
                  <a:cxn ang="0">
                    <a:pos x="3" y="4"/>
                  </a:cxn>
                  <a:cxn ang="0">
                    <a:pos x="3" y="4"/>
                  </a:cxn>
                  <a:cxn ang="0">
                    <a:pos x="3" y="3"/>
                  </a:cxn>
                  <a:cxn ang="0">
                    <a:pos x="3" y="2"/>
                  </a:cxn>
                  <a:cxn ang="0">
                    <a:pos x="3" y="2"/>
                  </a:cxn>
                  <a:cxn ang="0">
                    <a:pos x="3" y="1"/>
                  </a:cxn>
                  <a:cxn ang="0">
                    <a:pos x="2" y="0"/>
                  </a:cxn>
                  <a:cxn ang="0">
                    <a:pos x="2" y="0"/>
                  </a:cxn>
                  <a:cxn ang="0">
                    <a:pos x="2" y="1"/>
                  </a:cxn>
                  <a:cxn ang="0">
                    <a:pos x="2" y="1"/>
                  </a:cxn>
                  <a:cxn ang="0">
                    <a:pos x="0" y="1"/>
                  </a:cxn>
                  <a:cxn ang="0">
                    <a:pos x="0" y="1"/>
                  </a:cxn>
                  <a:cxn ang="0">
                    <a:pos x="0" y="2"/>
                  </a:cxn>
                  <a:cxn ang="0">
                    <a:pos x="0" y="2"/>
                  </a:cxn>
                  <a:cxn ang="0">
                    <a:pos x="0" y="3"/>
                  </a:cxn>
                  <a:cxn ang="0">
                    <a:pos x="2" y="4"/>
                  </a:cxn>
                  <a:cxn ang="0">
                    <a:pos x="2" y="4"/>
                  </a:cxn>
                  <a:cxn ang="0">
                    <a:pos x="3" y="5"/>
                  </a:cxn>
                  <a:cxn ang="0">
                    <a:pos x="3" y="5"/>
                  </a:cxn>
                </a:cxnLst>
                <a:rect l="0" t="0" r="r" b="b"/>
                <a:pathLst>
                  <a:path w="3" h="5">
                    <a:moveTo>
                      <a:pt x="3" y="5"/>
                    </a:moveTo>
                    <a:lnTo>
                      <a:pt x="3" y="5"/>
                    </a:lnTo>
                    <a:lnTo>
                      <a:pt x="3" y="4"/>
                    </a:lnTo>
                    <a:lnTo>
                      <a:pt x="3" y="4"/>
                    </a:lnTo>
                    <a:lnTo>
                      <a:pt x="3" y="3"/>
                    </a:lnTo>
                    <a:lnTo>
                      <a:pt x="3" y="2"/>
                    </a:lnTo>
                    <a:lnTo>
                      <a:pt x="3" y="2"/>
                    </a:lnTo>
                    <a:lnTo>
                      <a:pt x="3" y="1"/>
                    </a:lnTo>
                    <a:lnTo>
                      <a:pt x="2" y="0"/>
                    </a:lnTo>
                    <a:lnTo>
                      <a:pt x="2" y="0"/>
                    </a:lnTo>
                    <a:lnTo>
                      <a:pt x="2" y="1"/>
                    </a:lnTo>
                    <a:lnTo>
                      <a:pt x="2" y="1"/>
                    </a:lnTo>
                    <a:lnTo>
                      <a:pt x="0" y="1"/>
                    </a:lnTo>
                    <a:lnTo>
                      <a:pt x="0" y="1"/>
                    </a:lnTo>
                    <a:lnTo>
                      <a:pt x="0" y="2"/>
                    </a:lnTo>
                    <a:lnTo>
                      <a:pt x="0" y="2"/>
                    </a:lnTo>
                    <a:lnTo>
                      <a:pt x="0" y="3"/>
                    </a:lnTo>
                    <a:lnTo>
                      <a:pt x="2" y="4"/>
                    </a:lnTo>
                    <a:lnTo>
                      <a:pt x="2" y="4"/>
                    </a:lnTo>
                    <a:lnTo>
                      <a:pt x="3"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1" name="Freeform 4439"/>
              <p:cNvSpPr>
                <a:spLocks/>
              </p:cNvSpPr>
              <p:nvPr/>
            </p:nvSpPr>
            <p:spPr bwMode="auto">
              <a:xfrm>
                <a:off x="19700" y="12286"/>
                <a:ext cx="1" cy="1"/>
              </a:xfrm>
              <a:custGeom>
                <a:avLst/>
                <a:gdLst/>
                <a:ahLst/>
                <a:cxnLst>
                  <a:cxn ang="0">
                    <a:pos x="2" y="2"/>
                  </a:cxn>
                  <a:cxn ang="0">
                    <a:pos x="0" y="2"/>
                  </a:cxn>
                  <a:cxn ang="0">
                    <a:pos x="0" y="2"/>
                  </a:cxn>
                  <a:cxn ang="0">
                    <a:pos x="0" y="2"/>
                  </a:cxn>
                  <a:cxn ang="0">
                    <a:pos x="0" y="1"/>
                  </a:cxn>
                  <a:cxn ang="0">
                    <a:pos x="0" y="1"/>
                  </a:cxn>
                  <a:cxn ang="0">
                    <a:pos x="0" y="1"/>
                  </a:cxn>
                  <a:cxn ang="0">
                    <a:pos x="0" y="1"/>
                  </a:cxn>
                  <a:cxn ang="0">
                    <a:pos x="0" y="1"/>
                  </a:cxn>
                  <a:cxn ang="0">
                    <a:pos x="0" y="0"/>
                  </a:cxn>
                  <a:cxn ang="0">
                    <a:pos x="0" y="0"/>
                  </a:cxn>
                  <a:cxn ang="0">
                    <a:pos x="0" y="1"/>
                  </a:cxn>
                  <a:cxn ang="0">
                    <a:pos x="0" y="1"/>
                  </a:cxn>
                  <a:cxn ang="0">
                    <a:pos x="0" y="2"/>
                  </a:cxn>
                  <a:cxn ang="0">
                    <a:pos x="2" y="2"/>
                  </a:cxn>
                  <a:cxn ang="0">
                    <a:pos x="2" y="2"/>
                  </a:cxn>
                </a:cxnLst>
                <a:rect l="0" t="0" r="r" b="b"/>
                <a:pathLst>
                  <a:path w="2" h="2">
                    <a:moveTo>
                      <a:pt x="2" y="2"/>
                    </a:moveTo>
                    <a:lnTo>
                      <a:pt x="0" y="2"/>
                    </a:lnTo>
                    <a:lnTo>
                      <a:pt x="0" y="2"/>
                    </a:lnTo>
                    <a:lnTo>
                      <a:pt x="0" y="2"/>
                    </a:lnTo>
                    <a:lnTo>
                      <a:pt x="0" y="1"/>
                    </a:lnTo>
                    <a:lnTo>
                      <a:pt x="0" y="1"/>
                    </a:lnTo>
                    <a:lnTo>
                      <a:pt x="0" y="1"/>
                    </a:lnTo>
                    <a:lnTo>
                      <a:pt x="0" y="1"/>
                    </a:lnTo>
                    <a:lnTo>
                      <a:pt x="0" y="1"/>
                    </a:lnTo>
                    <a:lnTo>
                      <a:pt x="0" y="0"/>
                    </a:lnTo>
                    <a:lnTo>
                      <a:pt x="0" y="0"/>
                    </a:lnTo>
                    <a:lnTo>
                      <a:pt x="0" y="1"/>
                    </a:lnTo>
                    <a:lnTo>
                      <a:pt x="0" y="1"/>
                    </a:lnTo>
                    <a:lnTo>
                      <a:pt x="0"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2" name="Line 4440"/>
              <p:cNvSpPr>
                <a:spLocks noChangeShapeType="1"/>
              </p:cNvSpPr>
              <p:nvPr/>
            </p:nvSpPr>
            <p:spPr bwMode="auto">
              <a:xfrm>
                <a:off x="19718" y="12284"/>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3" name="Freeform 4441"/>
              <p:cNvSpPr>
                <a:spLocks/>
              </p:cNvSpPr>
              <p:nvPr/>
            </p:nvSpPr>
            <p:spPr bwMode="auto">
              <a:xfrm>
                <a:off x="19702" y="12286"/>
                <a:ext cx="1" cy="1"/>
              </a:xfrm>
              <a:custGeom>
                <a:avLst/>
                <a:gdLst/>
                <a:ahLst/>
                <a:cxnLst>
                  <a:cxn ang="0">
                    <a:pos x="0" y="2"/>
                  </a:cxn>
                  <a:cxn ang="0">
                    <a:pos x="0" y="2"/>
                  </a:cxn>
                  <a:cxn ang="0">
                    <a:pos x="0" y="2"/>
                  </a:cxn>
                  <a:cxn ang="0">
                    <a:pos x="0" y="2"/>
                  </a:cxn>
                  <a:cxn ang="0">
                    <a:pos x="0" y="1"/>
                  </a:cxn>
                  <a:cxn ang="0">
                    <a:pos x="0" y="1"/>
                  </a:cxn>
                  <a:cxn ang="0">
                    <a:pos x="0" y="0"/>
                  </a:cxn>
                  <a:cxn ang="0">
                    <a:pos x="0" y="0"/>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2"/>
                    </a:lnTo>
                    <a:lnTo>
                      <a:pt x="0" y="2"/>
                    </a:lnTo>
                    <a:lnTo>
                      <a:pt x="0" y="1"/>
                    </a:lnTo>
                    <a:lnTo>
                      <a:pt x="0" y="1"/>
                    </a:lnTo>
                    <a:lnTo>
                      <a:pt x="0" y="0"/>
                    </a:lnTo>
                    <a:lnTo>
                      <a:pt x="0" y="0"/>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4" name="Freeform 4442"/>
              <p:cNvSpPr>
                <a:spLocks/>
              </p:cNvSpPr>
              <p:nvPr/>
            </p:nvSpPr>
            <p:spPr bwMode="auto">
              <a:xfrm>
                <a:off x="19715" y="12285"/>
                <a:ext cx="1" cy="1"/>
              </a:xfrm>
              <a:custGeom>
                <a:avLst/>
                <a:gdLst/>
                <a:ahLst/>
                <a:cxnLst>
                  <a:cxn ang="0">
                    <a:pos x="0" y="1"/>
                  </a:cxn>
                  <a:cxn ang="0">
                    <a:pos x="0" y="1"/>
                  </a:cxn>
                  <a:cxn ang="0">
                    <a:pos x="0" y="1"/>
                  </a:cxn>
                  <a:cxn ang="0">
                    <a:pos x="0" y="1"/>
                  </a:cxn>
                  <a:cxn ang="0">
                    <a:pos x="0" y="1"/>
                  </a:cxn>
                  <a:cxn ang="0">
                    <a:pos x="0" y="0"/>
                  </a:cxn>
                  <a:cxn ang="0">
                    <a:pos x="0" y="0"/>
                  </a:cxn>
                  <a:cxn ang="0">
                    <a:pos x="0" y="0"/>
                  </a:cxn>
                  <a:cxn ang="0">
                    <a:pos x="0" y="0"/>
                  </a:cxn>
                  <a:cxn ang="0">
                    <a:pos x="1" y="0"/>
                  </a:cxn>
                  <a:cxn ang="0">
                    <a:pos x="1" y="0"/>
                  </a:cxn>
                  <a:cxn ang="0">
                    <a:pos x="0" y="1"/>
                  </a:cxn>
                  <a:cxn ang="0">
                    <a:pos x="0"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0" y="0"/>
                    </a:lnTo>
                    <a:lnTo>
                      <a:pt x="1" y="0"/>
                    </a:lnTo>
                    <a:lnTo>
                      <a:pt x="1"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5" name="Freeform 4443"/>
              <p:cNvSpPr>
                <a:spLocks/>
              </p:cNvSpPr>
              <p:nvPr/>
            </p:nvSpPr>
            <p:spPr bwMode="auto">
              <a:xfrm>
                <a:off x="19715" y="12286"/>
                <a:ext cx="1" cy="1"/>
              </a:xfrm>
              <a:custGeom>
                <a:avLst/>
                <a:gdLst/>
                <a:ahLst/>
                <a:cxnLst>
                  <a:cxn ang="0">
                    <a:pos x="1" y="2"/>
                  </a:cxn>
                  <a:cxn ang="0">
                    <a:pos x="1" y="2"/>
                  </a:cxn>
                  <a:cxn ang="0">
                    <a:pos x="1" y="1"/>
                  </a:cxn>
                  <a:cxn ang="0">
                    <a:pos x="1" y="1"/>
                  </a:cxn>
                  <a:cxn ang="0">
                    <a:pos x="1" y="1"/>
                  </a:cxn>
                  <a:cxn ang="0">
                    <a:pos x="0" y="1"/>
                  </a:cxn>
                  <a:cxn ang="0">
                    <a:pos x="0" y="1"/>
                  </a:cxn>
                  <a:cxn ang="0">
                    <a:pos x="1" y="1"/>
                  </a:cxn>
                  <a:cxn ang="0">
                    <a:pos x="1" y="1"/>
                  </a:cxn>
                  <a:cxn ang="0">
                    <a:pos x="1" y="0"/>
                  </a:cxn>
                  <a:cxn ang="0">
                    <a:pos x="1" y="0"/>
                  </a:cxn>
                  <a:cxn ang="0">
                    <a:pos x="1" y="1"/>
                  </a:cxn>
                  <a:cxn ang="0">
                    <a:pos x="1" y="1"/>
                  </a:cxn>
                  <a:cxn ang="0">
                    <a:pos x="1" y="1"/>
                  </a:cxn>
                  <a:cxn ang="0">
                    <a:pos x="1" y="2"/>
                  </a:cxn>
                  <a:cxn ang="0">
                    <a:pos x="1" y="2"/>
                  </a:cxn>
                </a:cxnLst>
                <a:rect l="0" t="0" r="r" b="b"/>
                <a:pathLst>
                  <a:path w="1" h="2">
                    <a:moveTo>
                      <a:pt x="1" y="2"/>
                    </a:moveTo>
                    <a:lnTo>
                      <a:pt x="1" y="2"/>
                    </a:lnTo>
                    <a:lnTo>
                      <a:pt x="1" y="1"/>
                    </a:lnTo>
                    <a:lnTo>
                      <a:pt x="1" y="1"/>
                    </a:lnTo>
                    <a:lnTo>
                      <a:pt x="1" y="1"/>
                    </a:lnTo>
                    <a:lnTo>
                      <a:pt x="0" y="1"/>
                    </a:lnTo>
                    <a:lnTo>
                      <a:pt x="0" y="1"/>
                    </a:lnTo>
                    <a:lnTo>
                      <a:pt x="1" y="1"/>
                    </a:lnTo>
                    <a:lnTo>
                      <a:pt x="1" y="1"/>
                    </a:lnTo>
                    <a:lnTo>
                      <a:pt x="1" y="0"/>
                    </a:lnTo>
                    <a:lnTo>
                      <a:pt x="1"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6" name="Freeform 4444"/>
              <p:cNvSpPr>
                <a:spLocks/>
              </p:cNvSpPr>
              <p:nvPr/>
            </p:nvSpPr>
            <p:spPr bwMode="auto">
              <a:xfrm>
                <a:off x="19701" y="12288"/>
                <a:ext cx="1" cy="2"/>
              </a:xfrm>
              <a:custGeom>
                <a:avLst/>
                <a:gdLst/>
                <a:ahLst/>
                <a:cxnLst>
                  <a:cxn ang="0">
                    <a:pos x="0" y="5"/>
                  </a:cxn>
                  <a:cxn ang="0">
                    <a:pos x="0" y="5"/>
                  </a:cxn>
                  <a:cxn ang="0">
                    <a:pos x="0" y="3"/>
                  </a:cxn>
                  <a:cxn ang="0">
                    <a:pos x="0" y="2"/>
                  </a:cxn>
                  <a:cxn ang="0">
                    <a:pos x="0" y="1"/>
                  </a:cxn>
                  <a:cxn ang="0">
                    <a:pos x="0" y="1"/>
                  </a:cxn>
                  <a:cxn ang="0">
                    <a:pos x="0" y="1"/>
                  </a:cxn>
                  <a:cxn ang="0">
                    <a:pos x="0" y="0"/>
                  </a:cxn>
                  <a:cxn ang="0">
                    <a:pos x="0" y="1"/>
                  </a:cxn>
                  <a:cxn ang="0">
                    <a:pos x="0" y="1"/>
                  </a:cxn>
                  <a:cxn ang="0">
                    <a:pos x="0" y="2"/>
                  </a:cxn>
                  <a:cxn ang="0">
                    <a:pos x="0" y="2"/>
                  </a:cxn>
                  <a:cxn ang="0">
                    <a:pos x="0" y="2"/>
                  </a:cxn>
                  <a:cxn ang="0">
                    <a:pos x="0" y="3"/>
                  </a:cxn>
                  <a:cxn ang="0">
                    <a:pos x="0" y="3"/>
                  </a:cxn>
                  <a:cxn ang="0">
                    <a:pos x="0" y="5"/>
                  </a:cxn>
                </a:cxnLst>
                <a:rect l="0" t="0" r="r" b="b"/>
                <a:pathLst>
                  <a:path h="5">
                    <a:moveTo>
                      <a:pt x="0" y="5"/>
                    </a:moveTo>
                    <a:lnTo>
                      <a:pt x="0" y="5"/>
                    </a:lnTo>
                    <a:lnTo>
                      <a:pt x="0" y="3"/>
                    </a:lnTo>
                    <a:lnTo>
                      <a:pt x="0" y="2"/>
                    </a:lnTo>
                    <a:lnTo>
                      <a:pt x="0" y="1"/>
                    </a:lnTo>
                    <a:lnTo>
                      <a:pt x="0" y="1"/>
                    </a:lnTo>
                    <a:lnTo>
                      <a:pt x="0" y="1"/>
                    </a:lnTo>
                    <a:lnTo>
                      <a:pt x="0" y="0"/>
                    </a:lnTo>
                    <a:lnTo>
                      <a:pt x="0" y="1"/>
                    </a:lnTo>
                    <a:lnTo>
                      <a:pt x="0" y="1"/>
                    </a:lnTo>
                    <a:lnTo>
                      <a:pt x="0" y="2"/>
                    </a:lnTo>
                    <a:lnTo>
                      <a:pt x="0" y="2"/>
                    </a:lnTo>
                    <a:lnTo>
                      <a:pt x="0" y="2"/>
                    </a:lnTo>
                    <a:lnTo>
                      <a:pt x="0" y="3"/>
                    </a:lnTo>
                    <a:lnTo>
                      <a:pt x="0" y="3"/>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7" name="Freeform 4445"/>
              <p:cNvSpPr>
                <a:spLocks/>
              </p:cNvSpPr>
              <p:nvPr/>
            </p:nvSpPr>
            <p:spPr bwMode="auto">
              <a:xfrm>
                <a:off x="19718" y="12285"/>
                <a:ext cx="7" cy="18"/>
              </a:xfrm>
              <a:custGeom>
                <a:avLst/>
                <a:gdLst/>
                <a:ahLst/>
                <a:cxnLst>
                  <a:cxn ang="0">
                    <a:pos x="0" y="0"/>
                  </a:cxn>
                  <a:cxn ang="0">
                    <a:pos x="3" y="2"/>
                  </a:cxn>
                  <a:cxn ang="0">
                    <a:pos x="4" y="3"/>
                  </a:cxn>
                  <a:cxn ang="0">
                    <a:pos x="5" y="4"/>
                  </a:cxn>
                  <a:cxn ang="0">
                    <a:pos x="8" y="11"/>
                  </a:cxn>
                  <a:cxn ang="0">
                    <a:pos x="9" y="11"/>
                  </a:cxn>
                  <a:cxn ang="0">
                    <a:pos x="9" y="11"/>
                  </a:cxn>
                  <a:cxn ang="0">
                    <a:pos x="9" y="11"/>
                  </a:cxn>
                  <a:cxn ang="0">
                    <a:pos x="9" y="11"/>
                  </a:cxn>
                  <a:cxn ang="0">
                    <a:pos x="10" y="15"/>
                  </a:cxn>
                  <a:cxn ang="0">
                    <a:pos x="13" y="21"/>
                  </a:cxn>
                  <a:cxn ang="0">
                    <a:pos x="14" y="22"/>
                  </a:cxn>
                  <a:cxn ang="0">
                    <a:pos x="14" y="24"/>
                  </a:cxn>
                  <a:cxn ang="0">
                    <a:pos x="14" y="24"/>
                  </a:cxn>
                  <a:cxn ang="0">
                    <a:pos x="14" y="25"/>
                  </a:cxn>
                  <a:cxn ang="0">
                    <a:pos x="14" y="26"/>
                  </a:cxn>
                  <a:cxn ang="0">
                    <a:pos x="14" y="27"/>
                  </a:cxn>
                  <a:cxn ang="0">
                    <a:pos x="14" y="28"/>
                  </a:cxn>
                  <a:cxn ang="0">
                    <a:pos x="14" y="30"/>
                  </a:cxn>
                  <a:cxn ang="0">
                    <a:pos x="13" y="30"/>
                  </a:cxn>
                  <a:cxn ang="0">
                    <a:pos x="14" y="30"/>
                  </a:cxn>
                  <a:cxn ang="0">
                    <a:pos x="14" y="30"/>
                  </a:cxn>
                  <a:cxn ang="0">
                    <a:pos x="14" y="30"/>
                  </a:cxn>
                  <a:cxn ang="0">
                    <a:pos x="15" y="30"/>
                  </a:cxn>
                  <a:cxn ang="0">
                    <a:pos x="15" y="30"/>
                  </a:cxn>
                  <a:cxn ang="0">
                    <a:pos x="15" y="30"/>
                  </a:cxn>
                  <a:cxn ang="0">
                    <a:pos x="15" y="31"/>
                  </a:cxn>
                  <a:cxn ang="0">
                    <a:pos x="15" y="32"/>
                  </a:cxn>
                  <a:cxn ang="0">
                    <a:pos x="15" y="32"/>
                  </a:cxn>
                  <a:cxn ang="0">
                    <a:pos x="15" y="32"/>
                  </a:cxn>
                  <a:cxn ang="0">
                    <a:pos x="16" y="32"/>
                  </a:cxn>
                  <a:cxn ang="0">
                    <a:pos x="16" y="32"/>
                  </a:cxn>
                  <a:cxn ang="0">
                    <a:pos x="17" y="34"/>
                  </a:cxn>
                  <a:cxn ang="0">
                    <a:pos x="18" y="34"/>
                  </a:cxn>
                  <a:cxn ang="0">
                    <a:pos x="19" y="35"/>
                  </a:cxn>
                  <a:cxn ang="0">
                    <a:pos x="19" y="36"/>
                  </a:cxn>
                  <a:cxn ang="0">
                    <a:pos x="19" y="36"/>
                  </a:cxn>
                  <a:cxn ang="0">
                    <a:pos x="21" y="38"/>
                  </a:cxn>
                </a:cxnLst>
                <a:rect l="0" t="0" r="r" b="b"/>
                <a:pathLst>
                  <a:path w="21" h="38">
                    <a:moveTo>
                      <a:pt x="0" y="0"/>
                    </a:moveTo>
                    <a:lnTo>
                      <a:pt x="3" y="2"/>
                    </a:lnTo>
                    <a:lnTo>
                      <a:pt x="4" y="3"/>
                    </a:lnTo>
                    <a:lnTo>
                      <a:pt x="5" y="4"/>
                    </a:lnTo>
                    <a:lnTo>
                      <a:pt x="8" y="11"/>
                    </a:lnTo>
                    <a:lnTo>
                      <a:pt x="9" y="11"/>
                    </a:lnTo>
                    <a:lnTo>
                      <a:pt x="9" y="11"/>
                    </a:lnTo>
                    <a:lnTo>
                      <a:pt x="9" y="11"/>
                    </a:lnTo>
                    <a:lnTo>
                      <a:pt x="9" y="11"/>
                    </a:lnTo>
                    <a:lnTo>
                      <a:pt x="10" y="15"/>
                    </a:lnTo>
                    <a:lnTo>
                      <a:pt x="13" y="21"/>
                    </a:lnTo>
                    <a:lnTo>
                      <a:pt x="14" y="22"/>
                    </a:lnTo>
                    <a:lnTo>
                      <a:pt x="14" y="24"/>
                    </a:lnTo>
                    <a:lnTo>
                      <a:pt x="14" y="24"/>
                    </a:lnTo>
                    <a:lnTo>
                      <a:pt x="14" y="25"/>
                    </a:lnTo>
                    <a:lnTo>
                      <a:pt x="14" y="26"/>
                    </a:lnTo>
                    <a:lnTo>
                      <a:pt x="14" y="27"/>
                    </a:lnTo>
                    <a:lnTo>
                      <a:pt x="14" y="28"/>
                    </a:lnTo>
                    <a:lnTo>
                      <a:pt x="14" y="30"/>
                    </a:lnTo>
                    <a:lnTo>
                      <a:pt x="13" y="30"/>
                    </a:lnTo>
                    <a:lnTo>
                      <a:pt x="14" y="30"/>
                    </a:lnTo>
                    <a:lnTo>
                      <a:pt x="14" y="30"/>
                    </a:lnTo>
                    <a:lnTo>
                      <a:pt x="14" y="30"/>
                    </a:lnTo>
                    <a:lnTo>
                      <a:pt x="15" y="30"/>
                    </a:lnTo>
                    <a:lnTo>
                      <a:pt x="15" y="30"/>
                    </a:lnTo>
                    <a:lnTo>
                      <a:pt x="15" y="30"/>
                    </a:lnTo>
                    <a:lnTo>
                      <a:pt x="15" y="31"/>
                    </a:lnTo>
                    <a:lnTo>
                      <a:pt x="15" y="32"/>
                    </a:lnTo>
                    <a:lnTo>
                      <a:pt x="15" y="32"/>
                    </a:lnTo>
                    <a:lnTo>
                      <a:pt x="15" y="32"/>
                    </a:lnTo>
                    <a:lnTo>
                      <a:pt x="16" y="32"/>
                    </a:lnTo>
                    <a:lnTo>
                      <a:pt x="16" y="32"/>
                    </a:lnTo>
                    <a:lnTo>
                      <a:pt x="17" y="34"/>
                    </a:lnTo>
                    <a:lnTo>
                      <a:pt x="18" y="34"/>
                    </a:lnTo>
                    <a:lnTo>
                      <a:pt x="19" y="35"/>
                    </a:lnTo>
                    <a:lnTo>
                      <a:pt x="19" y="36"/>
                    </a:lnTo>
                    <a:lnTo>
                      <a:pt x="19" y="36"/>
                    </a:lnTo>
                    <a:lnTo>
                      <a:pt x="21" y="3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8" name="Line 4446"/>
              <p:cNvSpPr>
                <a:spLocks noChangeShapeType="1"/>
              </p:cNvSpPr>
              <p:nvPr/>
            </p:nvSpPr>
            <p:spPr bwMode="auto">
              <a:xfrm>
                <a:off x="19725" y="1230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79" name="Freeform 4447"/>
              <p:cNvSpPr>
                <a:spLocks/>
              </p:cNvSpPr>
              <p:nvPr/>
            </p:nvSpPr>
            <p:spPr bwMode="auto">
              <a:xfrm>
                <a:off x="19720" y="12316"/>
                <a:ext cx="1" cy="1"/>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0" name="Freeform 4448"/>
              <p:cNvSpPr>
                <a:spLocks/>
              </p:cNvSpPr>
              <p:nvPr/>
            </p:nvSpPr>
            <p:spPr bwMode="auto">
              <a:xfrm>
                <a:off x="19717" y="12318"/>
                <a:ext cx="1" cy="1"/>
              </a:xfrm>
              <a:custGeom>
                <a:avLst/>
                <a:gdLst/>
                <a:ahLst/>
                <a:cxnLst>
                  <a:cxn ang="0">
                    <a:pos x="1" y="0"/>
                  </a:cxn>
                  <a:cxn ang="0">
                    <a:pos x="1" y="0"/>
                  </a:cxn>
                  <a:cxn ang="0">
                    <a:pos x="1" y="0"/>
                  </a:cxn>
                  <a:cxn ang="0">
                    <a:pos x="1" y="0"/>
                  </a:cxn>
                  <a:cxn ang="0">
                    <a:pos x="0" y="0"/>
                  </a:cxn>
                  <a:cxn ang="0">
                    <a:pos x="0" y="0"/>
                  </a:cxn>
                  <a:cxn ang="0">
                    <a:pos x="0" y="0"/>
                  </a:cxn>
                  <a:cxn ang="0">
                    <a:pos x="0" y="0"/>
                  </a:cxn>
                  <a:cxn ang="0">
                    <a:pos x="0" y="0"/>
                  </a:cxn>
                  <a:cxn ang="0">
                    <a:pos x="1" y="0"/>
                  </a:cxn>
                </a:cxnLst>
                <a:rect l="0" t="0" r="r" b="b"/>
                <a:pathLst>
                  <a:path w="1">
                    <a:moveTo>
                      <a:pt x="1" y="0"/>
                    </a:moveTo>
                    <a:lnTo>
                      <a:pt x="1" y="0"/>
                    </a:lnTo>
                    <a:lnTo>
                      <a:pt x="1" y="0"/>
                    </a:lnTo>
                    <a:lnTo>
                      <a:pt x="1" y="0"/>
                    </a:lnTo>
                    <a:lnTo>
                      <a:pt x="0" y="0"/>
                    </a:lnTo>
                    <a:lnTo>
                      <a:pt x="0" y="0"/>
                    </a:lnTo>
                    <a:lnTo>
                      <a:pt x="0"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1" name="Freeform 4449"/>
              <p:cNvSpPr>
                <a:spLocks/>
              </p:cNvSpPr>
              <p:nvPr/>
            </p:nvSpPr>
            <p:spPr bwMode="auto">
              <a:xfrm>
                <a:off x="19720" y="12320"/>
                <a:ext cx="1" cy="1"/>
              </a:xfrm>
              <a:custGeom>
                <a:avLst/>
                <a:gdLst/>
                <a:ahLst/>
                <a:cxnLst>
                  <a:cxn ang="0">
                    <a:pos x="0" y="2"/>
                  </a:cxn>
                  <a:cxn ang="0">
                    <a:pos x="0" y="2"/>
                  </a:cxn>
                  <a:cxn ang="0">
                    <a:pos x="0" y="1"/>
                  </a:cxn>
                  <a:cxn ang="0">
                    <a:pos x="0" y="1"/>
                  </a:cxn>
                  <a:cxn ang="0">
                    <a:pos x="0" y="0"/>
                  </a:cxn>
                  <a:cxn ang="0">
                    <a:pos x="1" y="0"/>
                  </a:cxn>
                  <a:cxn ang="0">
                    <a:pos x="1" y="0"/>
                  </a:cxn>
                  <a:cxn ang="0">
                    <a:pos x="1" y="1"/>
                  </a:cxn>
                  <a:cxn ang="0">
                    <a:pos x="1" y="1"/>
                  </a:cxn>
                  <a:cxn ang="0">
                    <a:pos x="1" y="2"/>
                  </a:cxn>
                  <a:cxn ang="0">
                    <a:pos x="0" y="2"/>
                  </a:cxn>
                </a:cxnLst>
                <a:rect l="0" t="0" r="r" b="b"/>
                <a:pathLst>
                  <a:path w="1" h="2">
                    <a:moveTo>
                      <a:pt x="0" y="2"/>
                    </a:moveTo>
                    <a:lnTo>
                      <a:pt x="0" y="2"/>
                    </a:lnTo>
                    <a:lnTo>
                      <a:pt x="0" y="1"/>
                    </a:lnTo>
                    <a:lnTo>
                      <a:pt x="0" y="1"/>
                    </a:lnTo>
                    <a:lnTo>
                      <a:pt x="0" y="0"/>
                    </a:lnTo>
                    <a:lnTo>
                      <a:pt x="1" y="0"/>
                    </a:lnTo>
                    <a:lnTo>
                      <a:pt x="1" y="0"/>
                    </a:lnTo>
                    <a:lnTo>
                      <a:pt x="1" y="1"/>
                    </a:lnTo>
                    <a:lnTo>
                      <a:pt x="1"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2" name="Freeform 4450"/>
              <p:cNvSpPr>
                <a:spLocks/>
              </p:cNvSpPr>
              <p:nvPr/>
            </p:nvSpPr>
            <p:spPr bwMode="auto">
              <a:xfrm>
                <a:off x="19721" y="12321"/>
                <a:ext cx="1" cy="1"/>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3" name="Freeform 4451"/>
              <p:cNvSpPr>
                <a:spLocks/>
              </p:cNvSpPr>
              <p:nvPr/>
            </p:nvSpPr>
            <p:spPr bwMode="auto">
              <a:xfrm>
                <a:off x="19718" y="12322"/>
                <a:ext cx="1" cy="1"/>
              </a:xfrm>
              <a:custGeom>
                <a:avLst/>
                <a:gdLst/>
                <a:ahLst/>
                <a:cxnLst>
                  <a:cxn ang="0">
                    <a:pos x="1" y="1"/>
                  </a:cxn>
                  <a:cxn ang="0">
                    <a:pos x="0" y="1"/>
                  </a:cxn>
                  <a:cxn ang="0">
                    <a:pos x="0" y="0"/>
                  </a:cxn>
                  <a:cxn ang="0">
                    <a:pos x="1" y="0"/>
                  </a:cxn>
                  <a:cxn ang="0">
                    <a:pos x="1" y="0"/>
                  </a:cxn>
                  <a:cxn ang="0">
                    <a:pos x="1" y="1"/>
                  </a:cxn>
                  <a:cxn ang="0">
                    <a:pos x="1" y="1"/>
                  </a:cxn>
                  <a:cxn ang="0">
                    <a:pos x="1" y="1"/>
                  </a:cxn>
                  <a:cxn ang="0">
                    <a:pos x="1" y="1"/>
                  </a:cxn>
                </a:cxnLst>
                <a:rect l="0" t="0" r="r" b="b"/>
                <a:pathLst>
                  <a:path w="1" h="1">
                    <a:moveTo>
                      <a:pt x="1" y="1"/>
                    </a:moveTo>
                    <a:lnTo>
                      <a:pt x="0"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4" name="Freeform 4452"/>
              <p:cNvSpPr>
                <a:spLocks/>
              </p:cNvSpPr>
              <p:nvPr/>
            </p:nvSpPr>
            <p:spPr bwMode="auto">
              <a:xfrm>
                <a:off x="19719" y="12324"/>
                <a:ext cx="1" cy="1"/>
              </a:xfrm>
              <a:custGeom>
                <a:avLst/>
                <a:gdLst/>
                <a:ahLst/>
                <a:cxnLst>
                  <a:cxn ang="0">
                    <a:pos x="1" y="3"/>
                  </a:cxn>
                  <a:cxn ang="0">
                    <a:pos x="1" y="3"/>
                  </a:cxn>
                  <a:cxn ang="0">
                    <a:pos x="1" y="1"/>
                  </a:cxn>
                  <a:cxn ang="0">
                    <a:pos x="1" y="1"/>
                  </a:cxn>
                  <a:cxn ang="0">
                    <a:pos x="1" y="1"/>
                  </a:cxn>
                  <a:cxn ang="0">
                    <a:pos x="2" y="0"/>
                  </a:cxn>
                  <a:cxn ang="0">
                    <a:pos x="2" y="0"/>
                  </a:cxn>
                  <a:cxn ang="0">
                    <a:pos x="1" y="0"/>
                  </a:cxn>
                  <a:cxn ang="0">
                    <a:pos x="1" y="0"/>
                  </a:cxn>
                  <a:cxn ang="0">
                    <a:pos x="0" y="0"/>
                  </a:cxn>
                  <a:cxn ang="0">
                    <a:pos x="0" y="1"/>
                  </a:cxn>
                  <a:cxn ang="0">
                    <a:pos x="0" y="1"/>
                  </a:cxn>
                  <a:cxn ang="0">
                    <a:pos x="0" y="3"/>
                  </a:cxn>
                  <a:cxn ang="0">
                    <a:pos x="1" y="3"/>
                  </a:cxn>
                </a:cxnLst>
                <a:rect l="0" t="0" r="r" b="b"/>
                <a:pathLst>
                  <a:path w="2" h="3">
                    <a:moveTo>
                      <a:pt x="1" y="3"/>
                    </a:moveTo>
                    <a:lnTo>
                      <a:pt x="1" y="3"/>
                    </a:lnTo>
                    <a:lnTo>
                      <a:pt x="1" y="1"/>
                    </a:lnTo>
                    <a:lnTo>
                      <a:pt x="1" y="1"/>
                    </a:lnTo>
                    <a:lnTo>
                      <a:pt x="1" y="1"/>
                    </a:lnTo>
                    <a:lnTo>
                      <a:pt x="2" y="0"/>
                    </a:lnTo>
                    <a:lnTo>
                      <a:pt x="2" y="0"/>
                    </a:lnTo>
                    <a:lnTo>
                      <a:pt x="1" y="0"/>
                    </a:lnTo>
                    <a:lnTo>
                      <a:pt x="1" y="0"/>
                    </a:lnTo>
                    <a:lnTo>
                      <a:pt x="0" y="0"/>
                    </a:lnTo>
                    <a:lnTo>
                      <a:pt x="0" y="1"/>
                    </a:lnTo>
                    <a:lnTo>
                      <a:pt x="0" y="1"/>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5" name="Freeform 4453"/>
              <p:cNvSpPr>
                <a:spLocks/>
              </p:cNvSpPr>
              <p:nvPr/>
            </p:nvSpPr>
            <p:spPr bwMode="auto">
              <a:xfrm>
                <a:off x="19726" y="12303"/>
                <a:ext cx="6" cy="24"/>
              </a:xfrm>
              <a:custGeom>
                <a:avLst/>
                <a:gdLst/>
                <a:ahLst/>
                <a:cxnLst>
                  <a:cxn ang="0">
                    <a:pos x="0" y="0"/>
                  </a:cxn>
                  <a:cxn ang="0">
                    <a:pos x="0" y="3"/>
                  </a:cxn>
                  <a:cxn ang="0">
                    <a:pos x="0" y="4"/>
                  </a:cxn>
                  <a:cxn ang="0">
                    <a:pos x="1" y="6"/>
                  </a:cxn>
                  <a:cxn ang="0">
                    <a:pos x="1" y="7"/>
                  </a:cxn>
                  <a:cxn ang="0">
                    <a:pos x="2" y="9"/>
                  </a:cxn>
                  <a:cxn ang="0">
                    <a:pos x="2" y="9"/>
                  </a:cxn>
                  <a:cxn ang="0">
                    <a:pos x="3" y="11"/>
                  </a:cxn>
                  <a:cxn ang="0">
                    <a:pos x="3" y="13"/>
                  </a:cxn>
                  <a:cxn ang="0">
                    <a:pos x="4" y="16"/>
                  </a:cxn>
                  <a:cxn ang="0">
                    <a:pos x="4" y="20"/>
                  </a:cxn>
                  <a:cxn ang="0">
                    <a:pos x="4" y="24"/>
                  </a:cxn>
                  <a:cxn ang="0">
                    <a:pos x="4" y="26"/>
                  </a:cxn>
                  <a:cxn ang="0">
                    <a:pos x="6" y="29"/>
                  </a:cxn>
                  <a:cxn ang="0">
                    <a:pos x="8" y="30"/>
                  </a:cxn>
                  <a:cxn ang="0">
                    <a:pos x="8" y="32"/>
                  </a:cxn>
                  <a:cxn ang="0">
                    <a:pos x="9" y="32"/>
                  </a:cxn>
                  <a:cxn ang="0">
                    <a:pos x="9" y="33"/>
                  </a:cxn>
                  <a:cxn ang="0">
                    <a:pos x="9" y="33"/>
                  </a:cxn>
                  <a:cxn ang="0">
                    <a:pos x="10" y="36"/>
                  </a:cxn>
                  <a:cxn ang="0">
                    <a:pos x="10" y="37"/>
                  </a:cxn>
                  <a:cxn ang="0">
                    <a:pos x="10" y="38"/>
                  </a:cxn>
                  <a:cxn ang="0">
                    <a:pos x="10" y="39"/>
                  </a:cxn>
                  <a:cxn ang="0">
                    <a:pos x="10" y="40"/>
                  </a:cxn>
                  <a:cxn ang="0">
                    <a:pos x="10" y="41"/>
                  </a:cxn>
                  <a:cxn ang="0">
                    <a:pos x="10" y="43"/>
                  </a:cxn>
                  <a:cxn ang="0">
                    <a:pos x="11" y="43"/>
                  </a:cxn>
                  <a:cxn ang="0">
                    <a:pos x="11" y="44"/>
                  </a:cxn>
                  <a:cxn ang="0">
                    <a:pos x="12" y="45"/>
                  </a:cxn>
                  <a:cxn ang="0">
                    <a:pos x="14" y="47"/>
                  </a:cxn>
                  <a:cxn ang="0">
                    <a:pos x="15" y="47"/>
                  </a:cxn>
                  <a:cxn ang="0">
                    <a:pos x="16" y="48"/>
                  </a:cxn>
                  <a:cxn ang="0">
                    <a:pos x="18" y="48"/>
                  </a:cxn>
                  <a:cxn ang="0">
                    <a:pos x="18" y="48"/>
                  </a:cxn>
                </a:cxnLst>
                <a:rect l="0" t="0" r="r" b="b"/>
                <a:pathLst>
                  <a:path w="18" h="48">
                    <a:moveTo>
                      <a:pt x="0" y="0"/>
                    </a:moveTo>
                    <a:lnTo>
                      <a:pt x="0" y="3"/>
                    </a:lnTo>
                    <a:lnTo>
                      <a:pt x="0" y="4"/>
                    </a:lnTo>
                    <a:lnTo>
                      <a:pt x="1" y="6"/>
                    </a:lnTo>
                    <a:lnTo>
                      <a:pt x="1" y="7"/>
                    </a:lnTo>
                    <a:lnTo>
                      <a:pt x="2" y="9"/>
                    </a:lnTo>
                    <a:lnTo>
                      <a:pt x="2" y="9"/>
                    </a:lnTo>
                    <a:lnTo>
                      <a:pt x="3" y="11"/>
                    </a:lnTo>
                    <a:lnTo>
                      <a:pt x="3" y="13"/>
                    </a:lnTo>
                    <a:lnTo>
                      <a:pt x="4" y="16"/>
                    </a:lnTo>
                    <a:lnTo>
                      <a:pt x="4" y="20"/>
                    </a:lnTo>
                    <a:lnTo>
                      <a:pt x="4" y="24"/>
                    </a:lnTo>
                    <a:lnTo>
                      <a:pt x="4" y="26"/>
                    </a:lnTo>
                    <a:lnTo>
                      <a:pt x="6" y="29"/>
                    </a:lnTo>
                    <a:lnTo>
                      <a:pt x="8" y="30"/>
                    </a:lnTo>
                    <a:lnTo>
                      <a:pt x="8" y="32"/>
                    </a:lnTo>
                    <a:lnTo>
                      <a:pt x="9" y="32"/>
                    </a:lnTo>
                    <a:lnTo>
                      <a:pt x="9" y="33"/>
                    </a:lnTo>
                    <a:lnTo>
                      <a:pt x="9" y="33"/>
                    </a:lnTo>
                    <a:lnTo>
                      <a:pt x="10" y="36"/>
                    </a:lnTo>
                    <a:lnTo>
                      <a:pt x="10" y="37"/>
                    </a:lnTo>
                    <a:lnTo>
                      <a:pt x="10" y="38"/>
                    </a:lnTo>
                    <a:lnTo>
                      <a:pt x="10" y="39"/>
                    </a:lnTo>
                    <a:lnTo>
                      <a:pt x="10" y="40"/>
                    </a:lnTo>
                    <a:lnTo>
                      <a:pt x="10" y="41"/>
                    </a:lnTo>
                    <a:lnTo>
                      <a:pt x="10" y="43"/>
                    </a:lnTo>
                    <a:lnTo>
                      <a:pt x="11" y="43"/>
                    </a:lnTo>
                    <a:lnTo>
                      <a:pt x="11" y="44"/>
                    </a:lnTo>
                    <a:lnTo>
                      <a:pt x="12" y="45"/>
                    </a:lnTo>
                    <a:lnTo>
                      <a:pt x="14" y="47"/>
                    </a:lnTo>
                    <a:lnTo>
                      <a:pt x="15" y="47"/>
                    </a:lnTo>
                    <a:lnTo>
                      <a:pt x="16" y="48"/>
                    </a:lnTo>
                    <a:lnTo>
                      <a:pt x="18" y="48"/>
                    </a:lnTo>
                    <a:lnTo>
                      <a:pt x="18" y="4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6" name="Line 4454"/>
              <p:cNvSpPr>
                <a:spLocks noChangeShapeType="1"/>
              </p:cNvSpPr>
              <p:nvPr/>
            </p:nvSpPr>
            <p:spPr bwMode="auto">
              <a:xfrm>
                <a:off x="19732" y="12327"/>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7" name="Freeform 4455"/>
              <p:cNvSpPr>
                <a:spLocks/>
              </p:cNvSpPr>
              <p:nvPr/>
            </p:nvSpPr>
            <p:spPr bwMode="auto">
              <a:xfrm>
                <a:off x="19730" y="12338"/>
                <a:ext cx="1" cy="1"/>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8" name="Line 4456"/>
              <p:cNvSpPr>
                <a:spLocks noChangeShapeType="1"/>
              </p:cNvSpPr>
              <p:nvPr/>
            </p:nvSpPr>
            <p:spPr bwMode="auto">
              <a:xfrm>
                <a:off x="19730" y="12341"/>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89" name="Freeform 4457"/>
              <p:cNvSpPr>
                <a:spLocks/>
              </p:cNvSpPr>
              <p:nvPr/>
            </p:nvSpPr>
            <p:spPr bwMode="auto">
              <a:xfrm>
                <a:off x="19730" y="12341"/>
                <a:ext cx="1" cy="1"/>
              </a:xfrm>
              <a:custGeom>
                <a:avLst/>
                <a:gdLst/>
                <a:ahLst/>
                <a:cxnLst>
                  <a:cxn ang="0">
                    <a:pos x="0" y="0"/>
                  </a:cxn>
                  <a:cxn ang="0">
                    <a:pos x="0" y="0"/>
                  </a:cxn>
                  <a:cxn ang="0">
                    <a:pos x="0" y="0"/>
                  </a:cxn>
                  <a:cxn ang="0">
                    <a:pos x="0" y="1"/>
                  </a:cxn>
                  <a:cxn ang="0">
                    <a:pos x="0" y="1"/>
                  </a:cxn>
                  <a:cxn ang="0">
                    <a:pos x="0" y="1"/>
                  </a:cxn>
                  <a:cxn ang="0">
                    <a:pos x="0" y="0"/>
                  </a:cxn>
                  <a:cxn ang="0">
                    <a:pos x="0" y="0"/>
                  </a:cxn>
                  <a:cxn ang="0">
                    <a:pos x="0" y="0"/>
                  </a:cxn>
                </a:cxnLst>
                <a:rect l="0" t="0" r="r" b="b"/>
                <a:pathLst>
                  <a:path h="1">
                    <a:moveTo>
                      <a:pt x="0" y="0"/>
                    </a:moveTo>
                    <a:lnTo>
                      <a:pt x="0" y="0"/>
                    </a:lnTo>
                    <a:lnTo>
                      <a:pt x="0" y="0"/>
                    </a:lnTo>
                    <a:lnTo>
                      <a:pt x="0" y="1"/>
                    </a:lnTo>
                    <a:lnTo>
                      <a:pt x="0" y="1"/>
                    </a:lnTo>
                    <a:lnTo>
                      <a:pt x="0" y="1"/>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0" name="Freeform 4458"/>
              <p:cNvSpPr>
                <a:spLocks/>
              </p:cNvSpPr>
              <p:nvPr/>
            </p:nvSpPr>
            <p:spPr bwMode="auto">
              <a:xfrm>
                <a:off x="19731" y="12327"/>
                <a:ext cx="2" cy="16"/>
              </a:xfrm>
              <a:custGeom>
                <a:avLst/>
                <a:gdLst/>
                <a:ahLst/>
                <a:cxnLst>
                  <a:cxn ang="0">
                    <a:pos x="3" y="0"/>
                  </a:cxn>
                  <a:cxn ang="0">
                    <a:pos x="4" y="1"/>
                  </a:cxn>
                  <a:cxn ang="0">
                    <a:pos x="4" y="2"/>
                  </a:cxn>
                  <a:cxn ang="0">
                    <a:pos x="5" y="3"/>
                  </a:cxn>
                  <a:cxn ang="0">
                    <a:pos x="5" y="5"/>
                  </a:cxn>
                  <a:cxn ang="0">
                    <a:pos x="6" y="6"/>
                  </a:cxn>
                  <a:cxn ang="0">
                    <a:pos x="6" y="6"/>
                  </a:cxn>
                  <a:cxn ang="0">
                    <a:pos x="6" y="7"/>
                  </a:cxn>
                  <a:cxn ang="0">
                    <a:pos x="6" y="10"/>
                  </a:cxn>
                  <a:cxn ang="0">
                    <a:pos x="6" y="12"/>
                  </a:cxn>
                  <a:cxn ang="0">
                    <a:pos x="6" y="14"/>
                  </a:cxn>
                  <a:cxn ang="0">
                    <a:pos x="6" y="15"/>
                  </a:cxn>
                  <a:cxn ang="0">
                    <a:pos x="5" y="15"/>
                  </a:cxn>
                  <a:cxn ang="0">
                    <a:pos x="5" y="16"/>
                  </a:cxn>
                  <a:cxn ang="0">
                    <a:pos x="5" y="16"/>
                  </a:cxn>
                  <a:cxn ang="0">
                    <a:pos x="4" y="18"/>
                  </a:cxn>
                  <a:cxn ang="0">
                    <a:pos x="4" y="18"/>
                  </a:cxn>
                  <a:cxn ang="0">
                    <a:pos x="4" y="18"/>
                  </a:cxn>
                  <a:cxn ang="0">
                    <a:pos x="4" y="18"/>
                  </a:cxn>
                  <a:cxn ang="0">
                    <a:pos x="4" y="19"/>
                  </a:cxn>
                  <a:cxn ang="0">
                    <a:pos x="3" y="19"/>
                  </a:cxn>
                  <a:cxn ang="0">
                    <a:pos x="3" y="19"/>
                  </a:cxn>
                  <a:cxn ang="0">
                    <a:pos x="3" y="19"/>
                  </a:cxn>
                  <a:cxn ang="0">
                    <a:pos x="4" y="19"/>
                  </a:cxn>
                  <a:cxn ang="0">
                    <a:pos x="4" y="19"/>
                  </a:cxn>
                  <a:cxn ang="0">
                    <a:pos x="4" y="20"/>
                  </a:cxn>
                  <a:cxn ang="0">
                    <a:pos x="4" y="20"/>
                  </a:cxn>
                  <a:cxn ang="0">
                    <a:pos x="4" y="21"/>
                  </a:cxn>
                  <a:cxn ang="0">
                    <a:pos x="4" y="21"/>
                  </a:cxn>
                  <a:cxn ang="0">
                    <a:pos x="3" y="22"/>
                  </a:cxn>
                  <a:cxn ang="0">
                    <a:pos x="3" y="23"/>
                  </a:cxn>
                  <a:cxn ang="0">
                    <a:pos x="3" y="23"/>
                  </a:cxn>
                  <a:cxn ang="0">
                    <a:pos x="1" y="24"/>
                  </a:cxn>
                  <a:cxn ang="0">
                    <a:pos x="1" y="25"/>
                  </a:cxn>
                  <a:cxn ang="0">
                    <a:pos x="1" y="25"/>
                  </a:cxn>
                  <a:cxn ang="0">
                    <a:pos x="0" y="26"/>
                  </a:cxn>
                  <a:cxn ang="0">
                    <a:pos x="0" y="26"/>
                  </a:cxn>
                  <a:cxn ang="0">
                    <a:pos x="0" y="26"/>
                  </a:cxn>
                  <a:cxn ang="0">
                    <a:pos x="0" y="27"/>
                  </a:cxn>
                  <a:cxn ang="0">
                    <a:pos x="0" y="28"/>
                  </a:cxn>
                  <a:cxn ang="0">
                    <a:pos x="0" y="29"/>
                  </a:cxn>
                  <a:cxn ang="0">
                    <a:pos x="0" y="29"/>
                  </a:cxn>
                  <a:cxn ang="0">
                    <a:pos x="0" y="30"/>
                  </a:cxn>
                  <a:cxn ang="0">
                    <a:pos x="1" y="31"/>
                  </a:cxn>
                  <a:cxn ang="0">
                    <a:pos x="3" y="31"/>
                  </a:cxn>
                </a:cxnLst>
                <a:rect l="0" t="0" r="r" b="b"/>
                <a:pathLst>
                  <a:path w="6" h="31">
                    <a:moveTo>
                      <a:pt x="3" y="0"/>
                    </a:moveTo>
                    <a:lnTo>
                      <a:pt x="4" y="1"/>
                    </a:lnTo>
                    <a:lnTo>
                      <a:pt x="4" y="2"/>
                    </a:lnTo>
                    <a:lnTo>
                      <a:pt x="5" y="3"/>
                    </a:lnTo>
                    <a:lnTo>
                      <a:pt x="5" y="5"/>
                    </a:lnTo>
                    <a:lnTo>
                      <a:pt x="6" y="6"/>
                    </a:lnTo>
                    <a:lnTo>
                      <a:pt x="6" y="6"/>
                    </a:lnTo>
                    <a:lnTo>
                      <a:pt x="6" y="7"/>
                    </a:lnTo>
                    <a:lnTo>
                      <a:pt x="6" y="10"/>
                    </a:lnTo>
                    <a:lnTo>
                      <a:pt x="6" y="12"/>
                    </a:lnTo>
                    <a:lnTo>
                      <a:pt x="6" y="14"/>
                    </a:lnTo>
                    <a:lnTo>
                      <a:pt x="6" y="15"/>
                    </a:lnTo>
                    <a:lnTo>
                      <a:pt x="5" y="15"/>
                    </a:lnTo>
                    <a:lnTo>
                      <a:pt x="5" y="16"/>
                    </a:lnTo>
                    <a:lnTo>
                      <a:pt x="5" y="16"/>
                    </a:lnTo>
                    <a:lnTo>
                      <a:pt x="4" y="18"/>
                    </a:lnTo>
                    <a:lnTo>
                      <a:pt x="4" y="18"/>
                    </a:lnTo>
                    <a:lnTo>
                      <a:pt x="4" y="18"/>
                    </a:lnTo>
                    <a:lnTo>
                      <a:pt x="4" y="18"/>
                    </a:lnTo>
                    <a:lnTo>
                      <a:pt x="4" y="19"/>
                    </a:lnTo>
                    <a:lnTo>
                      <a:pt x="3" y="19"/>
                    </a:lnTo>
                    <a:lnTo>
                      <a:pt x="3" y="19"/>
                    </a:lnTo>
                    <a:lnTo>
                      <a:pt x="3" y="19"/>
                    </a:lnTo>
                    <a:lnTo>
                      <a:pt x="4" y="19"/>
                    </a:lnTo>
                    <a:lnTo>
                      <a:pt x="4" y="19"/>
                    </a:lnTo>
                    <a:lnTo>
                      <a:pt x="4" y="20"/>
                    </a:lnTo>
                    <a:lnTo>
                      <a:pt x="4" y="20"/>
                    </a:lnTo>
                    <a:lnTo>
                      <a:pt x="4" y="21"/>
                    </a:lnTo>
                    <a:lnTo>
                      <a:pt x="4" y="21"/>
                    </a:lnTo>
                    <a:lnTo>
                      <a:pt x="3" y="22"/>
                    </a:lnTo>
                    <a:lnTo>
                      <a:pt x="3" y="23"/>
                    </a:lnTo>
                    <a:lnTo>
                      <a:pt x="3" y="23"/>
                    </a:lnTo>
                    <a:lnTo>
                      <a:pt x="1" y="24"/>
                    </a:lnTo>
                    <a:lnTo>
                      <a:pt x="1" y="25"/>
                    </a:lnTo>
                    <a:lnTo>
                      <a:pt x="1" y="25"/>
                    </a:lnTo>
                    <a:lnTo>
                      <a:pt x="0" y="26"/>
                    </a:lnTo>
                    <a:lnTo>
                      <a:pt x="0" y="26"/>
                    </a:lnTo>
                    <a:lnTo>
                      <a:pt x="0" y="26"/>
                    </a:lnTo>
                    <a:lnTo>
                      <a:pt x="0" y="27"/>
                    </a:lnTo>
                    <a:lnTo>
                      <a:pt x="0" y="28"/>
                    </a:lnTo>
                    <a:lnTo>
                      <a:pt x="0" y="29"/>
                    </a:lnTo>
                    <a:lnTo>
                      <a:pt x="0" y="29"/>
                    </a:lnTo>
                    <a:lnTo>
                      <a:pt x="0" y="30"/>
                    </a:lnTo>
                    <a:lnTo>
                      <a:pt x="1" y="31"/>
                    </a:lnTo>
                    <a:lnTo>
                      <a:pt x="3"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1" name="Line 4459"/>
              <p:cNvSpPr>
                <a:spLocks noChangeShapeType="1"/>
              </p:cNvSpPr>
              <p:nvPr/>
            </p:nvSpPr>
            <p:spPr bwMode="auto">
              <a:xfrm>
                <a:off x="19732" y="1234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2" name="Freeform 4460"/>
              <p:cNvSpPr>
                <a:spLocks/>
              </p:cNvSpPr>
              <p:nvPr/>
            </p:nvSpPr>
            <p:spPr bwMode="auto">
              <a:xfrm>
                <a:off x="19732" y="12344"/>
                <a:ext cx="4" cy="3"/>
              </a:xfrm>
              <a:custGeom>
                <a:avLst/>
                <a:gdLst/>
                <a:ahLst/>
                <a:cxnLst>
                  <a:cxn ang="0">
                    <a:pos x="0" y="0"/>
                  </a:cxn>
                  <a:cxn ang="0">
                    <a:pos x="0" y="0"/>
                  </a:cxn>
                  <a:cxn ang="0">
                    <a:pos x="1" y="0"/>
                  </a:cxn>
                  <a:cxn ang="0">
                    <a:pos x="3" y="1"/>
                  </a:cxn>
                  <a:cxn ang="0">
                    <a:pos x="4" y="1"/>
                  </a:cxn>
                  <a:cxn ang="0">
                    <a:pos x="4" y="1"/>
                  </a:cxn>
                  <a:cxn ang="0">
                    <a:pos x="4" y="2"/>
                  </a:cxn>
                  <a:cxn ang="0">
                    <a:pos x="5" y="2"/>
                  </a:cxn>
                  <a:cxn ang="0">
                    <a:pos x="5" y="2"/>
                  </a:cxn>
                  <a:cxn ang="0">
                    <a:pos x="5" y="2"/>
                  </a:cxn>
                  <a:cxn ang="0">
                    <a:pos x="6" y="2"/>
                  </a:cxn>
                  <a:cxn ang="0">
                    <a:pos x="7" y="3"/>
                  </a:cxn>
                  <a:cxn ang="0">
                    <a:pos x="7" y="4"/>
                  </a:cxn>
                  <a:cxn ang="0">
                    <a:pos x="7" y="4"/>
                  </a:cxn>
                  <a:cxn ang="0">
                    <a:pos x="9" y="4"/>
                  </a:cxn>
                  <a:cxn ang="0">
                    <a:pos x="9" y="4"/>
                  </a:cxn>
                  <a:cxn ang="0">
                    <a:pos x="10" y="5"/>
                  </a:cxn>
                  <a:cxn ang="0">
                    <a:pos x="10" y="5"/>
                  </a:cxn>
                  <a:cxn ang="0">
                    <a:pos x="10" y="5"/>
                  </a:cxn>
                  <a:cxn ang="0">
                    <a:pos x="10" y="5"/>
                  </a:cxn>
                  <a:cxn ang="0">
                    <a:pos x="10" y="5"/>
                  </a:cxn>
                  <a:cxn ang="0">
                    <a:pos x="11" y="5"/>
                  </a:cxn>
                  <a:cxn ang="0">
                    <a:pos x="11" y="5"/>
                  </a:cxn>
                  <a:cxn ang="0">
                    <a:pos x="12" y="6"/>
                  </a:cxn>
                  <a:cxn ang="0">
                    <a:pos x="12" y="6"/>
                  </a:cxn>
                  <a:cxn ang="0">
                    <a:pos x="13" y="6"/>
                  </a:cxn>
                  <a:cxn ang="0">
                    <a:pos x="13" y="6"/>
                  </a:cxn>
                  <a:cxn ang="0">
                    <a:pos x="13" y="6"/>
                  </a:cxn>
                  <a:cxn ang="0">
                    <a:pos x="13" y="6"/>
                  </a:cxn>
                  <a:cxn ang="0">
                    <a:pos x="13" y="6"/>
                  </a:cxn>
                </a:cxnLst>
                <a:rect l="0" t="0" r="r" b="b"/>
                <a:pathLst>
                  <a:path w="13" h="6">
                    <a:moveTo>
                      <a:pt x="0" y="0"/>
                    </a:moveTo>
                    <a:lnTo>
                      <a:pt x="0" y="0"/>
                    </a:lnTo>
                    <a:lnTo>
                      <a:pt x="1" y="0"/>
                    </a:lnTo>
                    <a:lnTo>
                      <a:pt x="3" y="1"/>
                    </a:lnTo>
                    <a:lnTo>
                      <a:pt x="4" y="1"/>
                    </a:lnTo>
                    <a:lnTo>
                      <a:pt x="4" y="1"/>
                    </a:lnTo>
                    <a:lnTo>
                      <a:pt x="4" y="2"/>
                    </a:lnTo>
                    <a:lnTo>
                      <a:pt x="5" y="2"/>
                    </a:lnTo>
                    <a:lnTo>
                      <a:pt x="5" y="2"/>
                    </a:lnTo>
                    <a:lnTo>
                      <a:pt x="5" y="2"/>
                    </a:lnTo>
                    <a:lnTo>
                      <a:pt x="6" y="2"/>
                    </a:lnTo>
                    <a:lnTo>
                      <a:pt x="7" y="3"/>
                    </a:lnTo>
                    <a:lnTo>
                      <a:pt x="7" y="4"/>
                    </a:lnTo>
                    <a:lnTo>
                      <a:pt x="7" y="4"/>
                    </a:lnTo>
                    <a:lnTo>
                      <a:pt x="9" y="4"/>
                    </a:lnTo>
                    <a:lnTo>
                      <a:pt x="9" y="4"/>
                    </a:lnTo>
                    <a:lnTo>
                      <a:pt x="10" y="5"/>
                    </a:lnTo>
                    <a:lnTo>
                      <a:pt x="10" y="5"/>
                    </a:lnTo>
                    <a:lnTo>
                      <a:pt x="10" y="5"/>
                    </a:lnTo>
                    <a:lnTo>
                      <a:pt x="10" y="5"/>
                    </a:lnTo>
                    <a:lnTo>
                      <a:pt x="10" y="5"/>
                    </a:lnTo>
                    <a:lnTo>
                      <a:pt x="11" y="5"/>
                    </a:lnTo>
                    <a:lnTo>
                      <a:pt x="11" y="5"/>
                    </a:lnTo>
                    <a:lnTo>
                      <a:pt x="12" y="6"/>
                    </a:lnTo>
                    <a:lnTo>
                      <a:pt x="12" y="6"/>
                    </a:lnTo>
                    <a:lnTo>
                      <a:pt x="13" y="6"/>
                    </a:lnTo>
                    <a:lnTo>
                      <a:pt x="13" y="6"/>
                    </a:lnTo>
                    <a:lnTo>
                      <a:pt x="13" y="6"/>
                    </a:lnTo>
                    <a:lnTo>
                      <a:pt x="13" y="6"/>
                    </a:lnTo>
                    <a:lnTo>
                      <a:pt x="13"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3" name="Freeform 4461"/>
              <p:cNvSpPr>
                <a:spLocks/>
              </p:cNvSpPr>
              <p:nvPr/>
            </p:nvSpPr>
            <p:spPr bwMode="auto">
              <a:xfrm>
                <a:off x="19718" y="12349"/>
                <a:ext cx="1" cy="1"/>
              </a:xfrm>
              <a:custGeom>
                <a:avLst/>
                <a:gdLst/>
                <a:ahLst/>
                <a:cxnLst>
                  <a:cxn ang="0">
                    <a:pos x="0" y="2"/>
                  </a:cxn>
                  <a:cxn ang="0">
                    <a:pos x="1" y="1"/>
                  </a:cxn>
                  <a:cxn ang="0">
                    <a:pos x="1" y="1"/>
                  </a:cxn>
                  <a:cxn ang="0">
                    <a:pos x="0" y="0"/>
                  </a:cxn>
                  <a:cxn ang="0">
                    <a:pos x="0" y="1"/>
                  </a:cxn>
                  <a:cxn ang="0">
                    <a:pos x="0" y="1"/>
                  </a:cxn>
                  <a:cxn ang="0">
                    <a:pos x="0" y="2"/>
                  </a:cxn>
                </a:cxnLst>
                <a:rect l="0" t="0" r="r" b="b"/>
                <a:pathLst>
                  <a:path w="1" h="2">
                    <a:moveTo>
                      <a:pt x="0" y="2"/>
                    </a:moveTo>
                    <a:lnTo>
                      <a:pt x="1" y="1"/>
                    </a:lnTo>
                    <a:lnTo>
                      <a:pt x="1"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4" name="Freeform 4462"/>
              <p:cNvSpPr>
                <a:spLocks/>
              </p:cNvSpPr>
              <p:nvPr/>
            </p:nvSpPr>
            <p:spPr bwMode="auto">
              <a:xfrm>
                <a:off x="19718" y="12350"/>
                <a:ext cx="2" cy="3"/>
              </a:xfrm>
              <a:custGeom>
                <a:avLst/>
                <a:gdLst/>
                <a:ahLst/>
                <a:cxnLst>
                  <a:cxn ang="0">
                    <a:pos x="3" y="5"/>
                  </a:cxn>
                  <a:cxn ang="0">
                    <a:pos x="4" y="5"/>
                  </a:cxn>
                  <a:cxn ang="0">
                    <a:pos x="4" y="5"/>
                  </a:cxn>
                  <a:cxn ang="0">
                    <a:pos x="5" y="4"/>
                  </a:cxn>
                  <a:cxn ang="0">
                    <a:pos x="5" y="3"/>
                  </a:cxn>
                  <a:cxn ang="0">
                    <a:pos x="5" y="3"/>
                  </a:cxn>
                  <a:cxn ang="0">
                    <a:pos x="5" y="3"/>
                  </a:cxn>
                  <a:cxn ang="0">
                    <a:pos x="4" y="3"/>
                  </a:cxn>
                  <a:cxn ang="0">
                    <a:pos x="4" y="3"/>
                  </a:cxn>
                  <a:cxn ang="0">
                    <a:pos x="4" y="2"/>
                  </a:cxn>
                  <a:cxn ang="0">
                    <a:pos x="4" y="1"/>
                  </a:cxn>
                  <a:cxn ang="0">
                    <a:pos x="4" y="1"/>
                  </a:cxn>
                  <a:cxn ang="0">
                    <a:pos x="4" y="0"/>
                  </a:cxn>
                  <a:cxn ang="0">
                    <a:pos x="4" y="0"/>
                  </a:cxn>
                  <a:cxn ang="0">
                    <a:pos x="3" y="0"/>
                  </a:cxn>
                  <a:cxn ang="0">
                    <a:pos x="3" y="1"/>
                  </a:cxn>
                  <a:cxn ang="0">
                    <a:pos x="3" y="1"/>
                  </a:cxn>
                  <a:cxn ang="0">
                    <a:pos x="3" y="1"/>
                  </a:cxn>
                  <a:cxn ang="0">
                    <a:pos x="3" y="2"/>
                  </a:cxn>
                  <a:cxn ang="0">
                    <a:pos x="3" y="2"/>
                  </a:cxn>
                  <a:cxn ang="0">
                    <a:pos x="1" y="2"/>
                  </a:cxn>
                  <a:cxn ang="0">
                    <a:pos x="1" y="3"/>
                  </a:cxn>
                  <a:cxn ang="0">
                    <a:pos x="1" y="3"/>
                  </a:cxn>
                  <a:cxn ang="0">
                    <a:pos x="1" y="3"/>
                  </a:cxn>
                  <a:cxn ang="0">
                    <a:pos x="1" y="2"/>
                  </a:cxn>
                  <a:cxn ang="0">
                    <a:pos x="1" y="2"/>
                  </a:cxn>
                  <a:cxn ang="0">
                    <a:pos x="1" y="2"/>
                  </a:cxn>
                  <a:cxn ang="0">
                    <a:pos x="1" y="3"/>
                  </a:cxn>
                  <a:cxn ang="0">
                    <a:pos x="1" y="3"/>
                  </a:cxn>
                  <a:cxn ang="0">
                    <a:pos x="1" y="3"/>
                  </a:cxn>
                  <a:cxn ang="0">
                    <a:pos x="0" y="3"/>
                  </a:cxn>
                  <a:cxn ang="0">
                    <a:pos x="0" y="4"/>
                  </a:cxn>
                  <a:cxn ang="0">
                    <a:pos x="1" y="5"/>
                  </a:cxn>
                  <a:cxn ang="0">
                    <a:pos x="1" y="5"/>
                  </a:cxn>
                  <a:cxn ang="0">
                    <a:pos x="3" y="5"/>
                  </a:cxn>
                </a:cxnLst>
                <a:rect l="0" t="0" r="r" b="b"/>
                <a:pathLst>
                  <a:path w="5" h="5">
                    <a:moveTo>
                      <a:pt x="3" y="5"/>
                    </a:moveTo>
                    <a:lnTo>
                      <a:pt x="4" y="5"/>
                    </a:lnTo>
                    <a:lnTo>
                      <a:pt x="4" y="5"/>
                    </a:lnTo>
                    <a:lnTo>
                      <a:pt x="5" y="4"/>
                    </a:lnTo>
                    <a:lnTo>
                      <a:pt x="5" y="3"/>
                    </a:lnTo>
                    <a:lnTo>
                      <a:pt x="5" y="3"/>
                    </a:lnTo>
                    <a:lnTo>
                      <a:pt x="5" y="3"/>
                    </a:lnTo>
                    <a:lnTo>
                      <a:pt x="4" y="3"/>
                    </a:lnTo>
                    <a:lnTo>
                      <a:pt x="4" y="3"/>
                    </a:lnTo>
                    <a:lnTo>
                      <a:pt x="4" y="2"/>
                    </a:lnTo>
                    <a:lnTo>
                      <a:pt x="4" y="1"/>
                    </a:lnTo>
                    <a:lnTo>
                      <a:pt x="4" y="1"/>
                    </a:lnTo>
                    <a:lnTo>
                      <a:pt x="4" y="0"/>
                    </a:lnTo>
                    <a:lnTo>
                      <a:pt x="4" y="0"/>
                    </a:lnTo>
                    <a:lnTo>
                      <a:pt x="3" y="0"/>
                    </a:lnTo>
                    <a:lnTo>
                      <a:pt x="3" y="1"/>
                    </a:lnTo>
                    <a:lnTo>
                      <a:pt x="3" y="1"/>
                    </a:lnTo>
                    <a:lnTo>
                      <a:pt x="3" y="1"/>
                    </a:lnTo>
                    <a:lnTo>
                      <a:pt x="3" y="2"/>
                    </a:lnTo>
                    <a:lnTo>
                      <a:pt x="3" y="2"/>
                    </a:lnTo>
                    <a:lnTo>
                      <a:pt x="1" y="2"/>
                    </a:lnTo>
                    <a:lnTo>
                      <a:pt x="1" y="3"/>
                    </a:lnTo>
                    <a:lnTo>
                      <a:pt x="1" y="3"/>
                    </a:lnTo>
                    <a:lnTo>
                      <a:pt x="1" y="3"/>
                    </a:lnTo>
                    <a:lnTo>
                      <a:pt x="1" y="2"/>
                    </a:lnTo>
                    <a:lnTo>
                      <a:pt x="1" y="2"/>
                    </a:lnTo>
                    <a:lnTo>
                      <a:pt x="1" y="2"/>
                    </a:lnTo>
                    <a:lnTo>
                      <a:pt x="1" y="3"/>
                    </a:lnTo>
                    <a:lnTo>
                      <a:pt x="1" y="3"/>
                    </a:lnTo>
                    <a:lnTo>
                      <a:pt x="1" y="3"/>
                    </a:lnTo>
                    <a:lnTo>
                      <a:pt x="0" y="3"/>
                    </a:lnTo>
                    <a:lnTo>
                      <a:pt x="0" y="4"/>
                    </a:lnTo>
                    <a:lnTo>
                      <a:pt x="1" y="5"/>
                    </a:lnTo>
                    <a:lnTo>
                      <a:pt x="1"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5" name="Freeform 4463"/>
              <p:cNvSpPr>
                <a:spLocks/>
              </p:cNvSpPr>
              <p:nvPr/>
            </p:nvSpPr>
            <p:spPr bwMode="auto">
              <a:xfrm>
                <a:off x="19736" y="12347"/>
                <a:ext cx="12" cy="10"/>
              </a:xfrm>
              <a:custGeom>
                <a:avLst/>
                <a:gdLst/>
                <a:ahLst/>
                <a:cxnLst>
                  <a:cxn ang="0">
                    <a:pos x="37" y="20"/>
                  </a:cxn>
                  <a:cxn ang="0">
                    <a:pos x="36" y="19"/>
                  </a:cxn>
                  <a:cxn ang="0">
                    <a:pos x="35" y="19"/>
                  </a:cxn>
                  <a:cxn ang="0">
                    <a:pos x="33" y="19"/>
                  </a:cxn>
                  <a:cxn ang="0">
                    <a:pos x="31" y="18"/>
                  </a:cxn>
                  <a:cxn ang="0">
                    <a:pos x="30" y="18"/>
                  </a:cxn>
                  <a:cxn ang="0">
                    <a:pos x="30" y="18"/>
                  </a:cxn>
                  <a:cxn ang="0">
                    <a:pos x="28" y="16"/>
                  </a:cxn>
                  <a:cxn ang="0">
                    <a:pos x="26" y="15"/>
                  </a:cxn>
                  <a:cxn ang="0">
                    <a:pos x="25" y="14"/>
                  </a:cxn>
                  <a:cxn ang="0">
                    <a:pos x="24" y="14"/>
                  </a:cxn>
                  <a:cxn ang="0">
                    <a:pos x="24" y="14"/>
                  </a:cxn>
                  <a:cxn ang="0">
                    <a:pos x="21" y="13"/>
                  </a:cxn>
                  <a:cxn ang="0">
                    <a:pos x="19" y="11"/>
                  </a:cxn>
                  <a:cxn ang="0">
                    <a:pos x="17" y="9"/>
                  </a:cxn>
                  <a:cxn ang="0">
                    <a:pos x="15" y="7"/>
                  </a:cxn>
                  <a:cxn ang="0">
                    <a:pos x="12" y="5"/>
                  </a:cxn>
                  <a:cxn ang="0">
                    <a:pos x="11" y="4"/>
                  </a:cxn>
                  <a:cxn ang="0">
                    <a:pos x="11" y="4"/>
                  </a:cxn>
                  <a:cxn ang="0">
                    <a:pos x="10" y="4"/>
                  </a:cxn>
                  <a:cxn ang="0">
                    <a:pos x="10" y="4"/>
                  </a:cxn>
                  <a:cxn ang="0">
                    <a:pos x="10" y="4"/>
                  </a:cxn>
                  <a:cxn ang="0">
                    <a:pos x="9" y="4"/>
                  </a:cxn>
                  <a:cxn ang="0">
                    <a:pos x="9" y="2"/>
                  </a:cxn>
                  <a:cxn ang="0">
                    <a:pos x="8" y="2"/>
                  </a:cxn>
                  <a:cxn ang="0">
                    <a:pos x="8" y="2"/>
                  </a:cxn>
                  <a:cxn ang="0">
                    <a:pos x="8" y="2"/>
                  </a:cxn>
                  <a:cxn ang="0">
                    <a:pos x="7" y="2"/>
                  </a:cxn>
                  <a:cxn ang="0">
                    <a:pos x="7" y="2"/>
                  </a:cxn>
                  <a:cxn ang="0">
                    <a:pos x="6" y="2"/>
                  </a:cxn>
                  <a:cxn ang="0">
                    <a:pos x="6" y="2"/>
                  </a:cxn>
                  <a:cxn ang="0">
                    <a:pos x="5" y="1"/>
                  </a:cxn>
                  <a:cxn ang="0">
                    <a:pos x="5" y="2"/>
                  </a:cxn>
                  <a:cxn ang="0">
                    <a:pos x="5" y="1"/>
                  </a:cxn>
                  <a:cxn ang="0">
                    <a:pos x="3" y="1"/>
                  </a:cxn>
                  <a:cxn ang="0">
                    <a:pos x="3" y="1"/>
                  </a:cxn>
                  <a:cxn ang="0">
                    <a:pos x="2" y="1"/>
                  </a:cxn>
                  <a:cxn ang="0">
                    <a:pos x="2" y="1"/>
                  </a:cxn>
                  <a:cxn ang="0">
                    <a:pos x="2" y="0"/>
                  </a:cxn>
                  <a:cxn ang="0">
                    <a:pos x="2" y="0"/>
                  </a:cxn>
                  <a:cxn ang="0">
                    <a:pos x="2" y="0"/>
                  </a:cxn>
                  <a:cxn ang="0">
                    <a:pos x="2" y="0"/>
                  </a:cxn>
                  <a:cxn ang="0">
                    <a:pos x="1" y="0"/>
                  </a:cxn>
                  <a:cxn ang="0">
                    <a:pos x="1" y="0"/>
                  </a:cxn>
                  <a:cxn ang="0">
                    <a:pos x="1" y="0"/>
                  </a:cxn>
                  <a:cxn ang="0">
                    <a:pos x="1" y="0"/>
                  </a:cxn>
                  <a:cxn ang="0">
                    <a:pos x="1" y="0"/>
                  </a:cxn>
                  <a:cxn ang="0">
                    <a:pos x="0" y="0"/>
                  </a:cxn>
                </a:cxnLst>
                <a:rect l="0" t="0" r="r" b="b"/>
                <a:pathLst>
                  <a:path w="37" h="20">
                    <a:moveTo>
                      <a:pt x="37" y="20"/>
                    </a:moveTo>
                    <a:lnTo>
                      <a:pt x="36" y="19"/>
                    </a:lnTo>
                    <a:lnTo>
                      <a:pt x="35" y="19"/>
                    </a:lnTo>
                    <a:lnTo>
                      <a:pt x="33" y="19"/>
                    </a:lnTo>
                    <a:lnTo>
                      <a:pt x="31" y="18"/>
                    </a:lnTo>
                    <a:lnTo>
                      <a:pt x="30" y="18"/>
                    </a:lnTo>
                    <a:lnTo>
                      <a:pt x="30" y="18"/>
                    </a:lnTo>
                    <a:lnTo>
                      <a:pt x="28" y="16"/>
                    </a:lnTo>
                    <a:lnTo>
                      <a:pt x="26" y="15"/>
                    </a:lnTo>
                    <a:lnTo>
                      <a:pt x="25" y="14"/>
                    </a:lnTo>
                    <a:lnTo>
                      <a:pt x="24" y="14"/>
                    </a:lnTo>
                    <a:lnTo>
                      <a:pt x="24" y="14"/>
                    </a:lnTo>
                    <a:lnTo>
                      <a:pt x="21" y="13"/>
                    </a:lnTo>
                    <a:lnTo>
                      <a:pt x="19" y="11"/>
                    </a:lnTo>
                    <a:lnTo>
                      <a:pt x="17" y="9"/>
                    </a:lnTo>
                    <a:lnTo>
                      <a:pt x="15" y="7"/>
                    </a:lnTo>
                    <a:lnTo>
                      <a:pt x="12" y="5"/>
                    </a:lnTo>
                    <a:lnTo>
                      <a:pt x="11" y="4"/>
                    </a:lnTo>
                    <a:lnTo>
                      <a:pt x="11" y="4"/>
                    </a:lnTo>
                    <a:lnTo>
                      <a:pt x="10" y="4"/>
                    </a:lnTo>
                    <a:lnTo>
                      <a:pt x="10" y="4"/>
                    </a:lnTo>
                    <a:lnTo>
                      <a:pt x="10" y="4"/>
                    </a:lnTo>
                    <a:lnTo>
                      <a:pt x="9" y="4"/>
                    </a:lnTo>
                    <a:lnTo>
                      <a:pt x="9" y="2"/>
                    </a:lnTo>
                    <a:lnTo>
                      <a:pt x="8" y="2"/>
                    </a:lnTo>
                    <a:lnTo>
                      <a:pt x="8" y="2"/>
                    </a:lnTo>
                    <a:lnTo>
                      <a:pt x="8" y="2"/>
                    </a:lnTo>
                    <a:lnTo>
                      <a:pt x="7" y="2"/>
                    </a:lnTo>
                    <a:lnTo>
                      <a:pt x="7" y="2"/>
                    </a:lnTo>
                    <a:lnTo>
                      <a:pt x="6" y="2"/>
                    </a:lnTo>
                    <a:lnTo>
                      <a:pt x="6" y="2"/>
                    </a:lnTo>
                    <a:lnTo>
                      <a:pt x="5" y="1"/>
                    </a:lnTo>
                    <a:lnTo>
                      <a:pt x="5" y="2"/>
                    </a:lnTo>
                    <a:lnTo>
                      <a:pt x="5" y="1"/>
                    </a:lnTo>
                    <a:lnTo>
                      <a:pt x="3" y="1"/>
                    </a:lnTo>
                    <a:lnTo>
                      <a:pt x="3" y="1"/>
                    </a:lnTo>
                    <a:lnTo>
                      <a:pt x="2" y="1"/>
                    </a:lnTo>
                    <a:lnTo>
                      <a:pt x="2" y="1"/>
                    </a:lnTo>
                    <a:lnTo>
                      <a:pt x="2" y="0"/>
                    </a:lnTo>
                    <a:lnTo>
                      <a:pt x="2" y="0"/>
                    </a:lnTo>
                    <a:lnTo>
                      <a:pt x="2" y="0"/>
                    </a:lnTo>
                    <a:lnTo>
                      <a:pt x="2"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6" name="Freeform 4464"/>
              <p:cNvSpPr>
                <a:spLocks/>
              </p:cNvSpPr>
              <p:nvPr/>
            </p:nvSpPr>
            <p:spPr bwMode="auto">
              <a:xfrm>
                <a:off x="19749" y="12376"/>
                <a:ext cx="1" cy="1"/>
              </a:xfrm>
              <a:custGeom>
                <a:avLst/>
                <a:gdLst/>
                <a:ahLst/>
                <a:cxnLst>
                  <a:cxn ang="0">
                    <a:pos x="3" y="2"/>
                  </a:cxn>
                  <a:cxn ang="0">
                    <a:pos x="1" y="2"/>
                  </a:cxn>
                  <a:cxn ang="0">
                    <a:pos x="1" y="2"/>
                  </a:cxn>
                  <a:cxn ang="0">
                    <a:pos x="1" y="1"/>
                  </a:cxn>
                  <a:cxn ang="0">
                    <a:pos x="0" y="1"/>
                  </a:cxn>
                  <a:cxn ang="0">
                    <a:pos x="0" y="1"/>
                  </a:cxn>
                  <a:cxn ang="0">
                    <a:pos x="1" y="0"/>
                  </a:cxn>
                  <a:cxn ang="0">
                    <a:pos x="1" y="0"/>
                  </a:cxn>
                  <a:cxn ang="0">
                    <a:pos x="3" y="1"/>
                  </a:cxn>
                  <a:cxn ang="0">
                    <a:pos x="3" y="1"/>
                  </a:cxn>
                  <a:cxn ang="0">
                    <a:pos x="3" y="2"/>
                  </a:cxn>
                  <a:cxn ang="0">
                    <a:pos x="3" y="2"/>
                  </a:cxn>
                </a:cxnLst>
                <a:rect l="0" t="0" r="r" b="b"/>
                <a:pathLst>
                  <a:path w="3" h="2">
                    <a:moveTo>
                      <a:pt x="3" y="2"/>
                    </a:moveTo>
                    <a:lnTo>
                      <a:pt x="1" y="2"/>
                    </a:lnTo>
                    <a:lnTo>
                      <a:pt x="1" y="2"/>
                    </a:lnTo>
                    <a:lnTo>
                      <a:pt x="1" y="1"/>
                    </a:lnTo>
                    <a:lnTo>
                      <a:pt x="0" y="1"/>
                    </a:lnTo>
                    <a:lnTo>
                      <a:pt x="0" y="1"/>
                    </a:lnTo>
                    <a:lnTo>
                      <a:pt x="1" y="0"/>
                    </a:lnTo>
                    <a:lnTo>
                      <a:pt x="1" y="0"/>
                    </a:lnTo>
                    <a:lnTo>
                      <a:pt x="3" y="1"/>
                    </a:lnTo>
                    <a:lnTo>
                      <a:pt x="3" y="1"/>
                    </a:lnTo>
                    <a:lnTo>
                      <a:pt x="3" y="2"/>
                    </a:lnTo>
                    <a:lnTo>
                      <a:pt x="3"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7" name="Freeform 4465"/>
              <p:cNvSpPr>
                <a:spLocks/>
              </p:cNvSpPr>
              <p:nvPr/>
            </p:nvSpPr>
            <p:spPr bwMode="auto">
              <a:xfrm>
                <a:off x="19751" y="12379"/>
                <a:ext cx="1" cy="1"/>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8" name="Freeform 4466"/>
              <p:cNvSpPr>
                <a:spLocks/>
              </p:cNvSpPr>
              <p:nvPr/>
            </p:nvSpPr>
            <p:spPr bwMode="auto">
              <a:xfrm>
                <a:off x="19751" y="12380"/>
                <a:ext cx="1" cy="1"/>
              </a:xfrm>
              <a:custGeom>
                <a:avLst/>
                <a:gdLst/>
                <a:ahLst/>
                <a:cxnLst>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699" name="Freeform 4467"/>
              <p:cNvSpPr>
                <a:spLocks/>
              </p:cNvSpPr>
              <p:nvPr/>
            </p:nvSpPr>
            <p:spPr bwMode="auto">
              <a:xfrm>
                <a:off x="19751" y="12380"/>
                <a:ext cx="1" cy="1"/>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0" name="Freeform 4468"/>
              <p:cNvSpPr>
                <a:spLocks/>
              </p:cNvSpPr>
              <p:nvPr/>
            </p:nvSpPr>
            <p:spPr bwMode="auto">
              <a:xfrm>
                <a:off x="19751" y="12380"/>
                <a:ext cx="1" cy="1"/>
              </a:xfrm>
              <a:custGeom>
                <a:avLst/>
                <a:gdLst/>
                <a:ahLst/>
                <a:cxnLst>
                  <a:cxn ang="0">
                    <a:pos x="1" y="0"/>
                  </a:cxn>
                  <a:cxn ang="0">
                    <a:pos x="0" y="0"/>
                  </a:cxn>
                  <a:cxn ang="0">
                    <a:pos x="0"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1" name="Freeform 4469"/>
              <p:cNvSpPr>
                <a:spLocks/>
              </p:cNvSpPr>
              <p:nvPr/>
            </p:nvSpPr>
            <p:spPr bwMode="auto">
              <a:xfrm>
                <a:off x="19757" y="12401"/>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2" name="Freeform 4470"/>
              <p:cNvSpPr>
                <a:spLocks/>
              </p:cNvSpPr>
              <p:nvPr/>
            </p:nvSpPr>
            <p:spPr bwMode="auto">
              <a:xfrm>
                <a:off x="19757" y="12402"/>
                <a:ext cx="1" cy="1"/>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3" name="Freeform 4471"/>
              <p:cNvSpPr>
                <a:spLocks/>
              </p:cNvSpPr>
              <p:nvPr/>
            </p:nvSpPr>
            <p:spPr bwMode="auto">
              <a:xfrm>
                <a:off x="19755" y="12416"/>
                <a:ext cx="1" cy="1"/>
              </a:xfrm>
              <a:custGeom>
                <a:avLst/>
                <a:gdLst/>
                <a:ahLst/>
                <a:cxnLst>
                  <a:cxn ang="0">
                    <a:pos x="1" y="2"/>
                  </a:cxn>
                  <a:cxn ang="0">
                    <a:pos x="1" y="2"/>
                  </a:cxn>
                  <a:cxn ang="0">
                    <a:pos x="1" y="1"/>
                  </a:cxn>
                  <a:cxn ang="0">
                    <a:pos x="1" y="1"/>
                  </a:cxn>
                  <a:cxn ang="0">
                    <a:pos x="1" y="1"/>
                  </a:cxn>
                  <a:cxn ang="0">
                    <a:pos x="1" y="1"/>
                  </a:cxn>
                  <a:cxn ang="0">
                    <a:pos x="1" y="0"/>
                  </a:cxn>
                  <a:cxn ang="0">
                    <a:pos x="1" y="0"/>
                  </a:cxn>
                  <a:cxn ang="0">
                    <a:pos x="1" y="0"/>
                  </a:cxn>
                  <a:cxn ang="0">
                    <a:pos x="1" y="0"/>
                  </a:cxn>
                  <a:cxn ang="0">
                    <a:pos x="1" y="0"/>
                  </a:cxn>
                  <a:cxn ang="0">
                    <a:pos x="0" y="0"/>
                  </a:cxn>
                  <a:cxn ang="0">
                    <a:pos x="0" y="0"/>
                  </a:cxn>
                  <a:cxn ang="0">
                    <a:pos x="0" y="0"/>
                  </a:cxn>
                  <a:cxn ang="0">
                    <a:pos x="0" y="0"/>
                  </a:cxn>
                  <a:cxn ang="0">
                    <a:pos x="0" y="1"/>
                  </a:cxn>
                  <a:cxn ang="0">
                    <a:pos x="0" y="1"/>
                  </a:cxn>
                  <a:cxn ang="0">
                    <a:pos x="0" y="1"/>
                  </a:cxn>
                  <a:cxn ang="0">
                    <a:pos x="0" y="1"/>
                  </a:cxn>
                  <a:cxn ang="0">
                    <a:pos x="0" y="2"/>
                  </a:cxn>
                  <a:cxn ang="0">
                    <a:pos x="0" y="2"/>
                  </a:cxn>
                  <a:cxn ang="0">
                    <a:pos x="1" y="2"/>
                  </a:cxn>
                </a:cxnLst>
                <a:rect l="0" t="0" r="r" b="b"/>
                <a:pathLst>
                  <a:path w="1" h="2">
                    <a:moveTo>
                      <a:pt x="1" y="2"/>
                    </a:moveTo>
                    <a:lnTo>
                      <a:pt x="1" y="2"/>
                    </a:lnTo>
                    <a:lnTo>
                      <a:pt x="1" y="1"/>
                    </a:lnTo>
                    <a:lnTo>
                      <a:pt x="1" y="1"/>
                    </a:lnTo>
                    <a:lnTo>
                      <a:pt x="1" y="1"/>
                    </a:lnTo>
                    <a:lnTo>
                      <a:pt x="1" y="1"/>
                    </a:lnTo>
                    <a:lnTo>
                      <a:pt x="1" y="0"/>
                    </a:lnTo>
                    <a:lnTo>
                      <a:pt x="1" y="0"/>
                    </a:lnTo>
                    <a:lnTo>
                      <a:pt x="1" y="0"/>
                    </a:lnTo>
                    <a:lnTo>
                      <a:pt x="1" y="0"/>
                    </a:lnTo>
                    <a:lnTo>
                      <a:pt x="1" y="0"/>
                    </a:lnTo>
                    <a:lnTo>
                      <a:pt x="0" y="0"/>
                    </a:lnTo>
                    <a:lnTo>
                      <a:pt x="0" y="0"/>
                    </a:lnTo>
                    <a:lnTo>
                      <a:pt x="0" y="0"/>
                    </a:lnTo>
                    <a:lnTo>
                      <a:pt x="0" y="0"/>
                    </a:lnTo>
                    <a:lnTo>
                      <a:pt x="0" y="1"/>
                    </a:lnTo>
                    <a:lnTo>
                      <a:pt x="0" y="1"/>
                    </a:lnTo>
                    <a:lnTo>
                      <a:pt x="0" y="1"/>
                    </a:lnTo>
                    <a:lnTo>
                      <a:pt x="0" y="1"/>
                    </a:lnTo>
                    <a:lnTo>
                      <a:pt x="0" y="2"/>
                    </a:lnTo>
                    <a:lnTo>
                      <a:pt x="0"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4" name="Freeform 4472"/>
              <p:cNvSpPr>
                <a:spLocks/>
              </p:cNvSpPr>
              <p:nvPr/>
            </p:nvSpPr>
            <p:spPr bwMode="auto">
              <a:xfrm>
                <a:off x="19755" y="12417"/>
                <a:ext cx="1" cy="1"/>
              </a:xfrm>
              <a:custGeom>
                <a:avLst/>
                <a:gdLst/>
                <a:ahLst/>
                <a:cxnLst>
                  <a:cxn ang="0">
                    <a:pos x="1" y="2"/>
                  </a:cxn>
                  <a:cxn ang="0">
                    <a:pos x="1" y="1"/>
                  </a:cxn>
                  <a:cxn ang="0">
                    <a:pos x="1" y="1"/>
                  </a:cxn>
                  <a:cxn ang="0">
                    <a:pos x="1" y="1"/>
                  </a:cxn>
                  <a:cxn ang="0">
                    <a:pos x="1" y="0"/>
                  </a:cxn>
                  <a:cxn ang="0">
                    <a:pos x="1" y="0"/>
                  </a:cxn>
                  <a:cxn ang="0">
                    <a:pos x="1" y="0"/>
                  </a:cxn>
                  <a:cxn ang="0">
                    <a:pos x="0" y="1"/>
                  </a:cxn>
                  <a:cxn ang="0">
                    <a:pos x="0" y="1"/>
                  </a:cxn>
                  <a:cxn ang="0">
                    <a:pos x="0" y="1"/>
                  </a:cxn>
                  <a:cxn ang="0">
                    <a:pos x="0" y="1"/>
                  </a:cxn>
                  <a:cxn ang="0">
                    <a:pos x="0" y="1"/>
                  </a:cxn>
                  <a:cxn ang="0">
                    <a:pos x="0" y="1"/>
                  </a:cxn>
                  <a:cxn ang="0">
                    <a:pos x="0" y="2"/>
                  </a:cxn>
                  <a:cxn ang="0">
                    <a:pos x="1" y="2"/>
                  </a:cxn>
                </a:cxnLst>
                <a:rect l="0" t="0" r="r" b="b"/>
                <a:pathLst>
                  <a:path w="1" h="2">
                    <a:moveTo>
                      <a:pt x="1" y="2"/>
                    </a:moveTo>
                    <a:lnTo>
                      <a:pt x="1" y="1"/>
                    </a:lnTo>
                    <a:lnTo>
                      <a:pt x="1" y="1"/>
                    </a:lnTo>
                    <a:lnTo>
                      <a:pt x="1" y="1"/>
                    </a:lnTo>
                    <a:lnTo>
                      <a:pt x="1" y="0"/>
                    </a:lnTo>
                    <a:lnTo>
                      <a:pt x="1" y="0"/>
                    </a:lnTo>
                    <a:lnTo>
                      <a:pt x="1" y="0"/>
                    </a:lnTo>
                    <a:lnTo>
                      <a:pt x="0" y="1"/>
                    </a:lnTo>
                    <a:lnTo>
                      <a:pt x="0" y="1"/>
                    </a:lnTo>
                    <a:lnTo>
                      <a:pt x="0" y="1"/>
                    </a:lnTo>
                    <a:lnTo>
                      <a:pt x="0" y="1"/>
                    </a:lnTo>
                    <a:lnTo>
                      <a:pt x="0" y="1"/>
                    </a:lnTo>
                    <a:lnTo>
                      <a:pt x="0" y="1"/>
                    </a:lnTo>
                    <a:lnTo>
                      <a:pt x="0"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5" name="Freeform 4473"/>
              <p:cNvSpPr>
                <a:spLocks/>
              </p:cNvSpPr>
              <p:nvPr/>
            </p:nvSpPr>
            <p:spPr bwMode="auto">
              <a:xfrm>
                <a:off x="19755" y="12418"/>
                <a:ext cx="1" cy="1"/>
              </a:xfrm>
              <a:custGeom>
                <a:avLst/>
                <a:gdLst/>
                <a:ahLst/>
                <a:cxnLst>
                  <a:cxn ang="0">
                    <a:pos x="1" y="3"/>
                  </a:cxn>
                  <a:cxn ang="0">
                    <a:pos x="1" y="3"/>
                  </a:cxn>
                  <a:cxn ang="0">
                    <a:pos x="2" y="3"/>
                  </a:cxn>
                  <a:cxn ang="0">
                    <a:pos x="2" y="2"/>
                  </a:cxn>
                  <a:cxn ang="0">
                    <a:pos x="2" y="2"/>
                  </a:cxn>
                  <a:cxn ang="0">
                    <a:pos x="2" y="2"/>
                  </a:cxn>
                  <a:cxn ang="0">
                    <a:pos x="2" y="2"/>
                  </a:cxn>
                  <a:cxn ang="0">
                    <a:pos x="2" y="0"/>
                  </a:cxn>
                  <a:cxn ang="0">
                    <a:pos x="2" y="0"/>
                  </a:cxn>
                  <a:cxn ang="0">
                    <a:pos x="1" y="0"/>
                  </a:cxn>
                  <a:cxn ang="0">
                    <a:pos x="1" y="0"/>
                  </a:cxn>
                  <a:cxn ang="0">
                    <a:pos x="1" y="0"/>
                  </a:cxn>
                  <a:cxn ang="0">
                    <a:pos x="1" y="0"/>
                  </a:cxn>
                  <a:cxn ang="0">
                    <a:pos x="1" y="2"/>
                  </a:cxn>
                  <a:cxn ang="0">
                    <a:pos x="0" y="2"/>
                  </a:cxn>
                  <a:cxn ang="0">
                    <a:pos x="0" y="0"/>
                  </a:cxn>
                  <a:cxn ang="0">
                    <a:pos x="0" y="0"/>
                  </a:cxn>
                  <a:cxn ang="0">
                    <a:pos x="0" y="0"/>
                  </a:cxn>
                  <a:cxn ang="0">
                    <a:pos x="0" y="2"/>
                  </a:cxn>
                  <a:cxn ang="0">
                    <a:pos x="0" y="2"/>
                  </a:cxn>
                  <a:cxn ang="0">
                    <a:pos x="0" y="2"/>
                  </a:cxn>
                  <a:cxn ang="0">
                    <a:pos x="1" y="3"/>
                  </a:cxn>
                  <a:cxn ang="0">
                    <a:pos x="1" y="3"/>
                  </a:cxn>
                  <a:cxn ang="0">
                    <a:pos x="1" y="3"/>
                  </a:cxn>
                </a:cxnLst>
                <a:rect l="0" t="0" r="r" b="b"/>
                <a:pathLst>
                  <a:path w="2" h="3">
                    <a:moveTo>
                      <a:pt x="1" y="3"/>
                    </a:moveTo>
                    <a:lnTo>
                      <a:pt x="1" y="3"/>
                    </a:lnTo>
                    <a:lnTo>
                      <a:pt x="2" y="3"/>
                    </a:lnTo>
                    <a:lnTo>
                      <a:pt x="2" y="2"/>
                    </a:lnTo>
                    <a:lnTo>
                      <a:pt x="2" y="2"/>
                    </a:lnTo>
                    <a:lnTo>
                      <a:pt x="2" y="2"/>
                    </a:lnTo>
                    <a:lnTo>
                      <a:pt x="2" y="2"/>
                    </a:lnTo>
                    <a:lnTo>
                      <a:pt x="2" y="0"/>
                    </a:lnTo>
                    <a:lnTo>
                      <a:pt x="2" y="0"/>
                    </a:lnTo>
                    <a:lnTo>
                      <a:pt x="1" y="0"/>
                    </a:lnTo>
                    <a:lnTo>
                      <a:pt x="1" y="0"/>
                    </a:lnTo>
                    <a:lnTo>
                      <a:pt x="1" y="0"/>
                    </a:lnTo>
                    <a:lnTo>
                      <a:pt x="1" y="0"/>
                    </a:lnTo>
                    <a:lnTo>
                      <a:pt x="1" y="2"/>
                    </a:lnTo>
                    <a:lnTo>
                      <a:pt x="0" y="2"/>
                    </a:lnTo>
                    <a:lnTo>
                      <a:pt x="0" y="0"/>
                    </a:lnTo>
                    <a:lnTo>
                      <a:pt x="0" y="0"/>
                    </a:lnTo>
                    <a:lnTo>
                      <a:pt x="0" y="0"/>
                    </a:lnTo>
                    <a:lnTo>
                      <a:pt x="0" y="2"/>
                    </a:lnTo>
                    <a:lnTo>
                      <a:pt x="0" y="2"/>
                    </a:lnTo>
                    <a:lnTo>
                      <a:pt x="0" y="2"/>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6" name="Freeform 4474"/>
              <p:cNvSpPr>
                <a:spLocks/>
              </p:cNvSpPr>
              <p:nvPr/>
            </p:nvSpPr>
            <p:spPr bwMode="auto">
              <a:xfrm>
                <a:off x="19752" y="12427"/>
                <a:ext cx="1" cy="1"/>
              </a:xfrm>
              <a:custGeom>
                <a:avLst/>
                <a:gdLst/>
                <a:ahLst/>
                <a:cxnLst>
                  <a:cxn ang="0">
                    <a:pos x="2" y="2"/>
                  </a:cxn>
                  <a:cxn ang="0">
                    <a:pos x="2" y="2"/>
                  </a:cxn>
                  <a:cxn ang="0">
                    <a:pos x="1" y="2"/>
                  </a:cxn>
                  <a:cxn ang="0">
                    <a:pos x="1" y="2"/>
                  </a:cxn>
                  <a:cxn ang="0">
                    <a:pos x="0" y="1"/>
                  </a:cxn>
                  <a:cxn ang="0">
                    <a:pos x="0" y="1"/>
                  </a:cxn>
                  <a:cxn ang="0">
                    <a:pos x="1" y="1"/>
                  </a:cxn>
                  <a:cxn ang="0">
                    <a:pos x="1" y="0"/>
                  </a:cxn>
                  <a:cxn ang="0">
                    <a:pos x="2" y="0"/>
                  </a:cxn>
                  <a:cxn ang="0">
                    <a:pos x="3" y="0"/>
                  </a:cxn>
                  <a:cxn ang="0">
                    <a:pos x="3" y="0"/>
                  </a:cxn>
                  <a:cxn ang="0">
                    <a:pos x="3" y="1"/>
                  </a:cxn>
                  <a:cxn ang="0">
                    <a:pos x="3" y="1"/>
                  </a:cxn>
                  <a:cxn ang="0">
                    <a:pos x="3" y="2"/>
                  </a:cxn>
                  <a:cxn ang="0">
                    <a:pos x="2" y="2"/>
                  </a:cxn>
                </a:cxnLst>
                <a:rect l="0" t="0" r="r" b="b"/>
                <a:pathLst>
                  <a:path w="3" h="2">
                    <a:moveTo>
                      <a:pt x="2" y="2"/>
                    </a:moveTo>
                    <a:lnTo>
                      <a:pt x="2" y="2"/>
                    </a:lnTo>
                    <a:lnTo>
                      <a:pt x="1" y="2"/>
                    </a:lnTo>
                    <a:lnTo>
                      <a:pt x="1" y="2"/>
                    </a:lnTo>
                    <a:lnTo>
                      <a:pt x="0" y="1"/>
                    </a:lnTo>
                    <a:lnTo>
                      <a:pt x="0" y="1"/>
                    </a:lnTo>
                    <a:lnTo>
                      <a:pt x="1" y="1"/>
                    </a:lnTo>
                    <a:lnTo>
                      <a:pt x="1" y="0"/>
                    </a:lnTo>
                    <a:lnTo>
                      <a:pt x="2" y="0"/>
                    </a:lnTo>
                    <a:lnTo>
                      <a:pt x="3" y="0"/>
                    </a:lnTo>
                    <a:lnTo>
                      <a:pt x="3" y="0"/>
                    </a:lnTo>
                    <a:lnTo>
                      <a:pt x="3" y="1"/>
                    </a:lnTo>
                    <a:lnTo>
                      <a:pt x="3" y="1"/>
                    </a:lnTo>
                    <a:lnTo>
                      <a:pt x="3"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7" name="Freeform 4475"/>
              <p:cNvSpPr>
                <a:spLocks/>
              </p:cNvSpPr>
              <p:nvPr/>
            </p:nvSpPr>
            <p:spPr bwMode="auto">
              <a:xfrm>
                <a:off x="19757" y="12427"/>
                <a:ext cx="1" cy="1"/>
              </a:xfrm>
              <a:custGeom>
                <a:avLst/>
                <a:gdLst/>
                <a:ahLst/>
                <a:cxnLst>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8" name="Freeform 4476"/>
              <p:cNvSpPr>
                <a:spLocks/>
              </p:cNvSpPr>
              <p:nvPr/>
            </p:nvSpPr>
            <p:spPr bwMode="auto">
              <a:xfrm>
                <a:off x="19757" y="1242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09" name="Rectangle 4477"/>
              <p:cNvSpPr>
                <a:spLocks noChangeArrowheads="1"/>
              </p:cNvSpPr>
              <p:nvPr/>
            </p:nvSpPr>
            <p:spPr bwMode="auto">
              <a:xfrm>
                <a:off x="19757" y="12429"/>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710" name="Freeform 4478"/>
              <p:cNvSpPr>
                <a:spLocks/>
              </p:cNvSpPr>
              <p:nvPr/>
            </p:nvSpPr>
            <p:spPr bwMode="auto">
              <a:xfrm>
                <a:off x="19758" y="12430"/>
                <a:ext cx="1" cy="1"/>
              </a:xfrm>
              <a:custGeom>
                <a:avLst/>
                <a:gdLst/>
                <a:ahLst/>
                <a:cxnLst>
                  <a:cxn ang="0">
                    <a:pos x="1" y="2"/>
                  </a:cxn>
                  <a:cxn ang="0">
                    <a:pos x="0" y="2"/>
                  </a:cxn>
                  <a:cxn ang="0">
                    <a:pos x="0" y="2"/>
                  </a:cxn>
                  <a:cxn ang="0">
                    <a:pos x="0" y="2"/>
                  </a:cxn>
                  <a:cxn ang="0">
                    <a:pos x="1" y="0"/>
                  </a:cxn>
                  <a:cxn ang="0">
                    <a:pos x="1" y="2"/>
                  </a:cxn>
                  <a:cxn ang="0">
                    <a:pos x="1" y="2"/>
                  </a:cxn>
                  <a:cxn ang="0">
                    <a:pos x="1" y="2"/>
                  </a:cxn>
                  <a:cxn ang="0">
                    <a:pos x="1" y="2"/>
                  </a:cxn>
                </a:cxnLst>
                <a:rect l="0" t="0" r="r" b="b"/>
                <a:pathLst>
                  <a:path w="1" h="2">
                    <a:moveTo>
                      <a:pt x="1" y="2"/>
                    </a:moveTo>
                    <a:lnTo>
                      <a:pt x="0" y="2"/>
                    </a:lnTo>
                    <a:lnTo>
                      <a:pt x="0" y="2"/>
                    </a:lnTo>
                    <a:lnTo>
                      <a:pt x="0" y="2"/>
                    </a:lnTo>
                    <a:lnTo>
                      <a:pt x="1" y="0"/>
                    </a:lnTo>
                    <a:lnTo>
                      <a:pt x="1" y="2"/>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1" name="Freeform 4479"/>
              <p:cNvSpPr>
                <a:spLocks/>
              </p:cNvSpPr>
              <p:nvPr/>
            </p:nvSpPr>
            <p:spPr bwMode="auto">
              <a:xfrm>
                <a:off x="19751" y="12433"/>
                <a:ext cx="1" cy="1"/>
              </a:xfrm>
              <a:custGeom>
                <a:avLst/>
                <a:gdLst/>
                <a:ahLst/>
                <a:cxnLst>
                  <a:cxn ang="0">
                    <a:pos x="2" y="1"/>
                  </a:cxn>
                  <a:cxn ang="0">
                    <a:pos x="2" y="1"/>
                  </a:cxn>
                  <a:cxn ang="0">
                    <a:pos x="2" y="1"/>
                  </a:cxn>
                  <a:cxn ang="0">
                    <a:pos x="2" y="1"/>
                  </a:cxn>
                  <a:cxn ang="0">
                    <a:pos x="1" y="1"/>
                  </a:cxn>
                  <a:cxn ang="0">
                    <a:pos x="1" y="1"/>
                  </a:cxn>
                  <a:cxn ang="0">
                    <a:pos x="1" y="0"/>
                  </a:cxn>
                  <a:cxn ang="0">
                    <a:pos x="1" y="0"/>
                  </a:cxn>
                  <a:cxn ang="0">
                    <a:pos x="1" y="0"/>
                  </a:cxn>
                  <a:cxn ang="0">
                    <a:pos x="0" y="0"/>
                  </a:cxn>
                  <a:cxn ang="0">
                    <a:pos x="0" y="0"/>
                  </a:cxn>
                  <a:cxn ang="0">
                    <a:pos x="0" y="0"/>
                  </a:cxn>
                  <a:cxn ang="0">
                    <a:pos x="0" y="0"/>
                  </a:cxn>
                  <a:cxn ang="0">
                    <a:pos x="0" y="1"/>
                  </a:cxn>
                  <a:cxn ang="0">
                    <a:pos x="1" y="1"/>
                  </a:cxn>
                  <a:cxn ang="0">
                    <a:pos x="1" y="1"/>
                  </a:cxn>
                  <a:cxn ang="0">
                    <a:pos x="1" y="1"/>
                  </a:cxn>
                  <a:cxn ang="0">
                    <a:pos x="2" y="1"/>
                  </a:cxn>
                  <a:cxn ang="0">
                    <a:pos x="2" y="1"/>
                  </a:cxn>
                </a:cxnLst>
                <a:rect l="0" t="0" r="r" b="b"/>
                <a:pathLst>
                  <a:path w="2" h="1">
                    <a:moveTo>
                      <a:pt x="2" y="1"/>
                    </a:moveTo>
                    <a:lnTo>
                      <a:pt x="2" y="1"/>
                    </a:lnTo>
                    <a:lnTo>
                      <a:pt x="2" y="1"/>
                    </a:lnTo>
                    <a:lnTo>
                      <a:pt x="2" y="1"/>
                    </a:lnTo>
                    <a:lnTo>
                      <a:pt x="1" y="1"/>
                    </a:lnTo>
                    <a:lnTo>
                      <a:pt x="1" y="1"/>
                    </a:lnTo>
                    <a:lnTo>
                      <a:pt x="1" y="0"/>
                    </a:lnTo>
                    <a:lnTo>
                      <a:pt x="1" y="0"/>
                    </a:lnTo>
                    <a:lnTo>
                      <a:pt x="1" y="0"/>
                    </a:lnTo>
                    <a:lnTo>
                      <a:pt x="0" y="0"/>
                    </a:lnTo>
                    <a:lnTo>
                      <a:pt x="0" y="0"/>
                    </a:lnTo>
                    <a:lnTo>
                      <a:pt x="0" y="0"/>
                    </a:lnTo>
                    <a:lnTo>
                      <a:pt x="0" y="0"/>
                    </a:lnTo>
                    <a:lnTo>
                      <a:pt x="0" y="1"/>
                    </a:lnTo>
                    <a:lnTo>
                      <a:pt x="1" y="1"/>
                    </a:lnTo>
                    <a:lnTo>
                      <a:pt x="1" y="1"/>
                    </a:lnTo>
                    <a:lnTo>
                      <a:pt x="1" y="1"/>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2" name="Oval 4480"/>
              <p:cNvSpPr>
                <a:spLocks noChangeArrowheads="1"/>
              </p:cNvSpPr>
              <p:nvPr/>
            </p:nvSpPr>
            <p:spPr bwMode="auto">
              <a:xfrm>
                <a:off x="19758" y="12432"/>
                <a:ext cx="1" cy="1"/>
              </a:xfrm>
              <a:prstGeom prst="ellips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3" name="Freeform 4481"/>
              <p:cNvSpPr>
                <a:spLocks/>
              </p:cNvSpPr>
              <p:nvPr/>
            </p:nvSpPr>
            <p:spPr bwMode="auto">
              <a:xfrm>
                <a:off x="19758" y="12433"/>
                <a:ext cx="1" cy="1"/>
              </a:xfrm>
              <a:custGeom>
                <a:avLst/>
                <a:gdLst/>
                <a:ahLst/>
                <a:cxnLst>
                  <a:cxn ang="0">
                    <a:pos x="1" y="1"/>
                  </a:cxn>
                  <a:cxn ang="0">
                    <a:pos x="1" y="1"/>
                  </a:cxn>
                  <a:cxn ang="0">
                    <a:pos x="0" y="1"/>
                  </a:cxn>
                  <a:cxn ang="0">
                    <a:pos x="0" y="1"/>
                  </a:cxn>
                  <a:cxn ang="0">
                    <a:pos x="1" y="0"/>
                  </a:cxn>
                  <a:cxn ang="0">
                    <a:pos x="1" y="0"/>
                  </a:cxn>
                  <a:cxn ang="0">
                    <a:pos x="1" y="1"/>
                  </a:cxn>
                  <a:cxn ang="0">
                    <a:pos x="1" y="1"/>
                  </a:cxn>
                </a:cxnLst>
                <a:rect l="0" t="0" r="r" b="b"/>
                <a:pathLst>
                  <a:path w="1" h="1">
                    <a:moveTo>
                      <a:pt x="1" y="1"/>
                    </a:moveTo>
                    <a:lnTo>
                      <a:pt x="1" y="1"/>
                    </a:lnTo>
                    <a:lnTo>
                      <a:pt x="0" y="1"/>
                    </a:lnTo>
                    <a:lnTo>
                      <a:pt x="0" y="1"/>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4" name="Freeform 4482"/>
              <p:cNvSpPr>
                <a:spLocks/>
              </p:cNvSpPr>
              <p:nvPr/>
            </p:nvSpPr>
            <p:spPr bwMode="auto">
              <a:xfrm>
                <a:off x="19744" y="12523"/>
                <a:ext cx="1" cy="1"/>
              </a:xfrm>
              <a:custGeom>
                <a:avLst/>
                <a:gdLst/>
                <a:ahLst/>
                <a:cxnLst>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5" name="Freeform 4483"/>
              <p:cNvSpPr>
                <a:spLocks/>
              </p:cNvSpPr>
              <p:nvPr/>
            </p:nvSpPr>
            <p:spPr bwMode="auto">
              <a:xfrm>
                <a:off x="19744" y="12523"/>
                <a:ext cx="1" cy="1"/>
              </a:xfrm>
              <a:custGeom>
                <a:avLst/>
                <a:gdLst/>
                <a:ahLst/>
                <a:cxnLst>
                  <a:cxn ang="0">
                    <a:pos x="0" y="2"/>
                  </a:cxn>
                  <a:cxn ang="0">
                    <a:pos x="0" y="2"/>
                  </a:cxn>
                  <a:cxn ang="0">
                    <a:pos x="0" y="2"/>
                  </a:cxn>
                  <a:cxn ang="0">
                    <a:pos x="0" y="0"/>
                  </a:cxn>
                  <a:cxn ang="0">
                    <a:pos x="0" y="0"/>
                  </a:cxn>
                  <a:cxn ang="0">
                    <a:pos x="0" y="0"/>
                  </a:cxn>
                  <a:cxn ang="0">
                    <a:pos x="0" y="0"/>
                  </a:cxn>
                  <a:cxn ang="0">
                    <a:pos x="0" y="2"/>
                  </a:cxn>
                  <a:cxn ang="0">
                    <a:pos x="0" y="2"/>
                  </a:cxn>
                  <a:cxn ang="0">
                    <a:pos x="0" y="2"/>
                  </a:cxn>
                </a:cxnLst>
                <a:rect l="0" t="0" r="r" b="b"/>
                <a:pathLst>
                  <a:path h="2">
                    <a:moveTo>
                      <a:pt x="0" y="2"/>
                    </a:moveTo>
                    <a:lnTo>
                      <a:pt x="0" y="2"/>
                    </a:lnTo>
                    <a:lnTo>
                      <a:pt x="0" y="2"/>
                    </a:lnTo>
                    <a:lnTo>
                      <a:pt x="0" y="0"/>
                    </a:lnTo>
                    <a:lnTo>
                      <a:pt x="0" y="0"/>
                    </a:lnTo>
                    <a:lnTo>
                      <a:pt x="0" y="0"/>
                    </a:lnTo>
                    <a:lnTo>
                      <a:pt x="0" y="0"/>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6" name="Freeform 4484"/>
              <p:cNvSpPr>
                <a:spLocks/>
              </p:cNvSpPr>
              <p:nvPr/>
            </p:nvSpPr>
            <p:spPr bwMode="auto">
              <a:xfrm>
                <a:off x="19734" y="12534"/>
                <a:ext cx="1" cy="1"/>
              </a:xfrm>
              <a:custGeom>
                <a:avLst/>
                <a:gdLst/>
                <a:ahLst/>
                <a:cxnLst>
                  <a:cxn ang="0">
                    <a:pos x="2" y="1"/>
                  </a:cxn>
                  <a:cxn ang="0">
                    <a:pos x="0" y="0"/>
                  </a:cxn>
                  <a:cxn ang="0">
                    <a:pos x="0" y="0"/>
                  </a:cxn>
                  <a:cxn ang="0">
                    <a:pos x="0" y="0"/>
                  </a:cxn>
                  <a:cxn ang="0">
                    <a:pos x="2" y="0"/>
                  </a:cxn>
                  <a:cxn ang="0">
                    <a:pos x="2" y="0"/>
                  </a:cxn>
                  <a:cxn ang="0">
                    <a:pos x="2" y="0"/>
                  </a:cxn>
                  <a:cxn ang="0">
                    <a:pos x="2" y="0"/>
                  </a:cxn>
                  <a:cxn ang="0">
                    <a:pos x="2" y="0"/>
                  </a:cxn>
                  <a:cxn ang="0">
                    <a:pos x="2" y="0"/>
                  </a:cxn>
                  <a:cxn ang="0">
                    <a:pos x="2" y="1"/>
                  </a:cxn>
                </a:cxnLst>
                <a:rect l="0" t="0" r="r" b="b"/>
                <a:pathLst>
                  <a:path w="2" h="1">
                    <a:moveTo>
                      <a:pt x="2" y="1"/>
                    </a:moveTo>
                    <a:lnTo>
                      <a:pt x="0" y="0"/>
                    </a:lnTo>
                    <a:lnTo>
                      <a:pt x="0" y="0"/>
                    </a:lnTo>
                    <a:lnTo>
                      <a:pt x="0" y="0"/>
                    </a:lnTo>
                    <a:lnTo>
                      <a:pt x="2" y="0"/>
                    </a:lnTo>
                    <a:lnTo>
                      <a:pt x="2" y="0"/>
                    </a:lnTo>
                    <a:lnTo>
                      <a:pt x="2" y="0"/>
                    </a:lnTo>
                    <a:lnTo>
                      <a:pt x="2"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7" name="Freeform 4485"/>
              <p:cNvSpPr>
                <a:spLocks/>
              </p:cNvSpPr>
              <p:nvPr/>
            </p:nvSpPr>
            <p:spPr bwMode="auto">
              <a:xfrm>
                <a:off x="19736" y="12535"/>
                <a:ext cx="1" cy="1"/>
              </a:xfrm>
              <a:custGeom>
                <a:avLst/>
                <a:gdLst/>
                <a:ahLst/>
                <a:cxnLst>
                  <a:cxn ang="0">
                    <a:pos x="1" y="1"/>
                  </a:cxn>
                  <a:cxn ang="0">
                    <a:pos x="0" y="1"/>
                  </a:cxn>
                  <a:cxn ang="0">
                    <a:pos x="0" y="1"/>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Lst>
                <a:rect l="0" t="0" r="r" b="b"/>
                <a:pathLst>
                  <a:path w="1" h="1">
                    <a:moveTo>
                      <a:pt x="1" y="1"/>
                    </a:moveTo>
                    <a:lnTo>
                      <a:pt x="0" y="1"/>
                    </a:lnTo>
                    <a:lnTo>
                      <a:pt x="0" y="1"/>
                    </a:lnTo>
                    <a:lnTo>
                      <a:pt x="0" y="0"/>
                    </a:lnTo>
                    <a:lnTo>
                      <a:pt x="0" y="0"/>
                    </a:lnTo>
                    <a:lnTo>
                      <a:pt x="0" y="0"/>
                    </a:lnTo>
                    <a:lnTo>
                      <a:pt x="0" y="0"/>
                    </a:lnTo>
                    <a:lnTo>
                      <a:pt x="0" y="0"/>
                    </a:lnTo>
                    <a:lnTo>
                      <a:pt x="0"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8" name="Freeform 4486"/>
              <p:cNvSpPr>
                <a:spLocks/>
              </p:cNvSpPr>
              <p:nvPr/>
            </p:nvSpPr>
            <p:spPr bwMode="auto">
              <a:xfrm>
                <a:off x="19737" y="12537"/>
                <a:ext cx="1" cy="1"/>
              </a:xfrm>
              <a:custGeom>
                <a:avLst/>
                <a:gdLst/>
                <a:ahLst/>
                <a:cxnLst>
                  <a:cxn ang="0">
                    <a:pos x="2" y="2"/>
                  </a:cxn>
                  <a:cxn ang="0">
                    <a:pos x="3" y="1"/>
                  </a:cxn>
                  <a:cxn ang="0">
                    <a:pos x="3" y="1"/>
                  </a:cxn>
                  <a:cxn ang="0">
                    <a:pos x="2" y="0"/>
                  </a:cxn>
                  <a:cxn ang="0">
                    <a:pos x="2" y="0"/>
                  </a:cxn>
                  <a:cxn ang="0">
                    <a:pos x="2" y="0"/>
                  </a:cxn>
                  <a:cxn ang="0">
                    <a:pos x="2" y="0"/>
                  </a:cxn>
                  <a:cxn ang="0">
                    <a:pos x="2" y="0"/>
                  </a:cxn>
                  <a:cxn ang="0">
                    <a:pos x="0" y="0"/>
                  </a:cxn>
                  <a:cxn ang="0">
                    <a:pos x="0" y="0"/>
                  </a:cxn>
                  <a:cxn ang="0">
                    <a:pos x="0" y="0"/>
                  </a:cxn>
                  <a:cxn ang="0">
                    <a:pos x="2" y="1"/>
                  </a:cxn>
                  <a:cxn ang="0">
                    <a:pos x="2" y="1"/>
                  </a:cxn>
                  <a:cxn ang="0">
                    <a:pos x="2" y="2"/>
                  </a:cxn>
                  <a:cxn ang="0">
                    <a:pos x="2" y="2"/>
                  </a:cxn>
                  <a:cxn ang="0">
                    <a:pos x="2" y="2"/>
                  </a:cxn>
                </a:cxnLst>
                <a:rect l="0" t="0" r="r" b="b"/>
                <a:pathLst>
                  <a:path w="3" h="2">
                    <a:moveTo>
                      <a:pt x="2" y="2"/>
                    </a:moveTo>
                    <a:lnTo>
                      <a:pt x="3" y="1"/>
                    </a:lnTo>
                    <a:lnTo>
                      <a:pt x="3" y="1"/>
                    </a:lnTo>
                    <a:lnTo>
                      <a:pt x="2" y="0"/>
                    </a:lnTo>
                    <a:lnTo>
                      <a:pt x="2" y="0"/>
                    </a:lnTo>
                    <a:lnTo>
                      <a:pt x="2" y="0"/>
                    </a:lnTo>
                    <a:lnTo>
                      <a:pt x="2" y="0"/>
                    </a:lnTo>
                    <a:lnTo>
                      <a:pt x="2" y="0"/>
                    </a:lnTo>
                    <a:lnTo>
                      <a:pt x="0" y="0"/>
                    </a:lnTo>
                    <a:lnTo>
                      <a:pt x="0" y="0"/>
                    </a:lnTo>
                    <a:lnTo>
                      <a:pt x="0" y="0"/>
                    </a:lnTo>
                    <a:lnTo>
                      <a:pt x="2" y="1"/>
                    </a:lnTo>
                    <a:lnTo>
                      <a:pt x="2" y="1"/>
                    </a:lnTo>
                    <a:lnTo>
                      <a:pt x="2"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19" name="Freeform 4487"/>
              <p:cNvSpPr>
                <a:spLocks/>
              </p:cNvSpPr>
              <p:nvPr/>
            </p:nvSpPr>
            <p:spPr bwMode="auto">
              <a:xfrm>
                <a:off x="19745" y="12357"/>
                <a:ext cx="18" cy="181"/>
              </a:xfrm>
              <a:custGeom>
                <a:avLst/>
                <a:gdLst/>
                <a:ahLst/>
                <a:cxnLst>
                  <a:cxn ang="0">
                    <a:pos x="19" y="26"/>
                  </a:cxn>
                  <a:cxn ang="0">
                    <a:pos x="16" y="29"/>
                  </a:cxn>
                  <a:cxn ang="0">
                    <a:pos x="16" y="35"/>
                  </a:cxn>
                  <a:cxn ang="0">
                    <a:pos x="19" y="38"/>
                  </a:cxn>
                  <a:cxn ang="0">
                    <a:pos x="17" y="40"/>
                  </a:cxn>
                  <a:cxn ang="0">
                    <a:pos x="21" y="45"/>
                  </a:cxn>
                  <a:cxn ang="0">
                    <a:pos x="23" y="47"/>
                  </a:cxn>
                  <a:cxn ang="0">
                    <a:pos x="27" y="52"/>
                  </a:cxn>
                  <a:cxn ang="0">
                    <a:pos x="26" y="57"/>
                  </a:cxn>
                  <a:cxn ang="0">
                    <a:pos x="28" y="59"/>
                  </a:cxn>
                  <a:cxn ang="0">
                    <a:pos x="27" y="65"/>
                  </a:cxn>
                  <a:cxn ang="0">
                    <a:pos x="30" y="66"/>
                  </a:cxn>
                  <a:cxn ang="0">
                    <a:pos x="32" y="69"/>
                  </a:cxn>
                  <a:cxn ang="0">
                    <a:pos x="32" y="81"/>
                  </a:cxn>
                  <a:cxn ang="0">
                    <a:pos x="34" y="84"/>
                  </a:cxn>
                  <a:cxn ang="0">
                    <a:pos x="36" y="97"/>
                  </a:cxn>
                  <a:cxn ang="0">
                    <a:pos x="38" y="94"/>
                  </a:cxn>
                  <a:cxn ang="0">
                    <a:pos x="37" y="94"/>
                  </a:cxn>
                  <a:cxn ang="0">
                    <a:pos x="35" y="101"/>
                  </a:cxn>
                  <a:cxn ang="0">
                    <a:pos x="34" y="106"/>
                  </a:cxn>
                  <a:cxn ang="0">
                    <a:pos x="34" y="116"/>
                  </a:cxn>
                  <a:cxn ang="0">
                    <a:pos x="32" y="124"/>
                  </a:cxn>
                  <a:cxn ang="0">
                    <a:pos x="32" y="132"/>
                  </a:cxn>
                  <a:cxn ang="0">
                    <a:pos x="27" y="133"/>
                  </a:cxn>
                  <a:cxn ang="0">
                    <a:pos x="25" y="136"/>
                  </a:cxn>
                  <a:cxn ang="0">
                    <a:pos x="28" y="136"/>
                  </a:cxn>
                  <a:cxn ang="0">
                    <a:pos x="29" y="140"/>
                  </a:cxn>
                  <a:cxn ang="0">
                    <a:pos x="30" y="137"/>
                  </a:cxn>
                  <a:cxn ang="0">
                    <a:pos x="36" y="140"/>
                  </a:cxn>
                  <a:cxn ang="0">
                    <a:pos x="37" y="143"/>
                  </a:cxn>
                  <a:cxn ang="0">
                    <a:pos x="39" y="145"/>
                  </a:cxn>
                  <a:cxn ang="0">
                    <a:pos x="40" y="149"/>
                  </a:cxn>
                  <a:cxn ang="0">
                    <a:pos x="43" y="153"/>
                  </a:cxn>
                  <a:cxn ang="0">
                    <a:pos x="45" y="163"/>
                  </a:cxn>
                  <a:cxn ang="0">
                    <a:pos x="43" y="168"/>
                  </a:cxn>
                  <a:cxn ang="0">
                    <a:pos x="49" y="172"/>
                  </a:cxn>
                  <a:cxn ang="0">
                    <a:pos x="50" y="180"/>
                  </a:cxn>
                  <a:cxn ang="0">
                    <a:pos x="49" y="192"/>
                  </a:cxn>
                  <a:cxn ang="0">
                    <a:pos x="53" y="201"/>
                  </a:cxn>
                  <a:cxn ang="0">
                    <a:pos x="50" y="203"/>
                  </a:cxn>
                  <a:cxn ang="0">
                    <a:pos x="49" y="200"/>
                  </a:cxn>
                  <a:cxn ang="0">
                    <a:pos x="48" y="193"/>
                  </a:cxn>
                  <a:cxn ang="0">
                    <a:pos x="46" y="202"/>
                  </a:cxn>
                  <a:cxn ang="0">
                    <a:pos x="45" y="210"/>
                  </a:cxn>
                  <a:cxn ang="0">
                    <a:pos x="41" y="220"/>
                  </a:cxn>
                  <a:cxn ang="0">
                    <a:pos x="39" y="229"/>
                  </a:cxn>
                  <a:cxn ang="0">
                    <a:pos x="37" y="237"/>
                  </a:cxn>
                  <a:cxn ang="0">
                    <a:pos x="34" y="248"/>
                  </a:cxn>
                  <a:cxn ang="0">
                    <a:pos x="30" y="258"/>
                  </a:cxn>
                  <a:cxn ang="0">
                    <a:pos x="27" y="269"/>
                  </a:cxn>
                  <a:cxn ang="0">
                    <a:pos x="23" y="278"/>
                  </a:cxn>
                  <a:cxn ang="0">
                    <a:pos x="19" y="291"/>
                  </a:cxn>
                  <a:cxn ang="0">
                    <a:pos x="17" y="297"/>
                  </a:cxn>
                  <a:cxn ang="0">
                    <a:pos x="11" y="309"/>
                  </a:cxn>
                  <a:cxn ang="0">
                    <a:pos x="9" y="316"/>
                  </a:cxn>
                  <a:cxn ang="0">
                    <a:pos x="3" y="325"/>
                  </a:cxn>
                  <a:cxn ang="0">
                    <a:pos x="3" y="329"/>
                  </a:cxn>
                  <a:cxn ang="0">
                    <a:pos x="3" y="335"/>
                  </a:cxn>
                  <a:cxn ang="0">
                    <a:pos x="6" y="340"/>
                  </a:cxn>
                  <a:cxn ang="0">
                    <a:pos x="4" y="347"/>
                  </a:cxn>
                  <a:cxn ang="0">
                    <a:pos x="1" y="355"/>
                  </a:cxn>
                  <a:cxn ang="0">
                    <a:pos x="1" y="362"/>
                  </a:cxn>
                </a:cxnLst>
                <a:rect l="0" t="0" r="r" b="b"/>
                <a:pathLst>
                  <a:path w="54" h="364">
                    <a:moveTo>
                      <a:pt x="10" y="0"/>
                    </a:moveTo>
                    <a:lnTo>
                      <a:pt x="13" y="3"/>
                    </a:lnTo>
                    <a:lnTo>
                      <a:pt x="16" y="9"/>
                    </a:lnTo>
                    <a:lnTo>
                      <a:pt x="18" y="15"/>
                    </a:lnTo>
                    <a:lnTo>
                      <a:pt x="20" y="24"/>
                    </a:lnTo>
                    <a:lnTo>
                      <a:pt x="20" y="25"/>
                    </a:lnTo>
                    <a:lnTo>
                      <a:pt x="20" y="26"/>
                    </a:lnTo>
                    <a:lnTo>
                      <a:pt x="19" y="26"/>
                    </a:lnTo>
                    <a:lnTo>
                      <a:pt x="19" y="26"/>
                    </a:lnTo>
                    <a:lnTo>
                      <a:pt x="19" y="27"/>
                    </a:lnTo>
                    <a:lnTo>
                      <a:pt x="18" y="27"/>
                    </a:lnTo>
                    <a:lnTo>
                      <a:pt x="18" y="28"/>
                    </a:lnTo>
                    <a:lnTo>
                      <a:pt x="18" y="28"/>
                    </a:lnTo>
                    <a:lnTo>
                      <a:pt x="18" y="29"/>
                    </a:lnTo>
                    <a:lnTo>
                      <a:pt x="17" y="29"/>
                    </a:lnTo>
                    <a:lnTo>
                      <a:pt x="16" y="29"/>
                    </a:lnTo>
                    <a:lnTo>
                      <a:pt x="16" y="31"/>
                    </a:lnTo>
                    <a:lnTo>
                      <a:pt x="16" y="31"/>
                    </a:lnTo>
                    <a:lnTo>
                      <a:pt x="15" y="32"/>
                    </a:lnTo>
                    <a:lnTo>
                      <a:pt x="15" y="33"/>
                    </a:lnTo>
                    <a:lnTo>
                      <a:pt x="16" y="34"/>
                    </a:lnTo>
                    <a:lnTo>
                      <a:pt x="16" y="34"/>
                    </a:lnTo>
                    <a:lnTo>
                      <a:pt x="16" y="35"/>
                    </a:lnTo>
                    <a:lnTo>
                      <a:pt x="16" y="35"/>
                    </a:lnTo>
                    <a:lnTo>
                      <a:pt x="16" y="35"/>
                    </a:lnTo>
                    <a:lnTo>
                      <a:pt x="17" y="35"/>
                    </a:lnTo>
                    <a:lnTo>
                      <a:pt x="17" y="35"/>
                    </a:lnTo>
                    <a:lnTo>
                      <a:pt x="18" y="36"/>
                    </a:lnTo>
                    <a:lnTo>
                      <a:pt x="18" y="36"/>
                    </a:lnTo>
                    <a:lnTo>
                      <a:pt x="18" y="37"/>
                    </a:lnTo>
                    <a:lnTo>
                      <a:pt x="19" y="37"/>
                    </a:lnTo>
                    <a:lnTo>
                      <a:pt x="19" y="38"/>
                    </a:lnTo>
                    <a:lnTo>
                      <a:pt x="19" y="38"/>
                    </a:lnTo>
                    <a:lnTo>
                      <a:pt x="19" y="38"/>
                    </a:lnTo>
                    <a:lnTo>
                      <a:pt x="18" y="38"/>
                    </a:lnTo>
                    <a:lnTo>
                      <a:pt x="18" y="39"/>
                    </a:lnTo>
                    <a:lnTo>
                      <a:pt x="18" y="39"/>
                    </a:lnTo>
                    <a:lnTo>
                      <a:pt x="18" y="40"/>
                    </a:lnTo>
                    <a:lnTo>
                      <a:pt x="17" y="40"/>
                    </a:lnTo>
                    <a:lnTo>
                      <a:pt x="17" y="40"/>
                    </a:lnTo>
                    <a:lnTo>
                      <a:pt x="17" y="40"/>
                    </a:lnTo>
                    <a:lnTo>
                      <a:pt x="17" y="41"/>
                    </a:lnTo>
                    <a:lnTo>
                      <a:pt x="18" y="42"/>
                    </a:lnTo>
                    <a:lnTo>
                      <a:pt x="19" y="43"/>
                    </a:lnTo>
                    <a:lnTo>
                      <a:pt x="20" y="44"/>
                    </a:lnTo>
                    <a:lnTo>
                      <a:pt x="20" y="44"/>
                    </a:lnTo>
                    <a:lnTo>
                      <a:pt x="21" y="45"/>
                    </a:lnTo>
                    <a:lnTo>
                      <a:pt x="21" y="45"/>
                    </a:lnTo>
                    <a:lnTo>
                      <a:pt x="21" y="46"/>
                    </a:lnTo>
                    <a:lnTo>
                      <a:pt x="21" y="47"/>
                    </a:lnTo>
                    <a:lnTo>
                      <a:pt x="22" y="47"/>
                    </a:lnTo>
                    <a:lnTo>
                      <a:pt x="22" y="47"/>
                    </a:lnTo>
                    <a:lnTo>
                      <a:pt x="22" y="47"/>
                    </a:lnTo>
                    <a:lnTo>
                      <a:pt x="23" y="47"/>
                    </a:lnTo>
                    <a:lnTo>
                      <a:pt x="23" y="47"/>
                    </a:lnTo>
                    <a:lnTo>
                      <a:pt x="23" y="47"/>
                    </a:lnTo>
                    <a:lnTo>
                      <a:pt x="25" y="48"/>
                    </a:lnTo>
                    <a:lnTo>
                      <a:pt x="25" y="48"/>
                    </a:lnTo>
                    <a:lnTo>
                      <a:pt x="26" y="49"/>
                    </a:lnTo>
                    <a:lnTo>
                      <a:pt x="26" y="50"/>
                    </a:lnTo>
                    <a:lnTo>
                      <a:pt x="26" y="51"/>
                    </a:lnTo>
                    <a:lnTo>
                      <a:pt x="26" y="51"/>
                    </a:lnTo>
                    <a:lnTo>
                      <a:pt x="26" y="51"/>
                    </a:lnTo>
                    <a:lnTo>
                      <a:pt x="27" y="52"/>
                    </a:lnTo>
                    <a:lnTo>
                      <a:pt x="27" y="52"/>
                    </a:lnTo>
                    <a:lnTo>
                      <a:pt x="26" y="54"/>
                    </a:lnTo>
                    <a:lnTo>
                      <a:pt x="26" y="54"/>
                    </a:lnTo>
                    <a:lnTo>
                      <a:pt x="27" y="55"/>
                    </a:lnTo>
                    <a:lnTo>
                      <a:pt x="27" y="55"/>
                    </a:lnTo>
                    <a:lnTo>
                      <a:pt x="27" y="56"/>
                    </a:lnTo>
                    <a:lnTo>
                      <a:pt x="26" y="56"/>
                    </a:lnTo>
                    <a:lnTo>
                      <a:pt x="26" y="57"/>
                    </a:lnTo>
                    <a:lnTo>
                      <a:pt x="27" y="57"/>
                    </a:lnTo>
                    <a:lnTo>
                      <a:pt x="27" y="57"/>
                    </a:lnTo>
                    <a:lnTo>
                      <a:pt x="27" y="57"/>
                    </a:lnTo>
                    <a:lnTo>
                      <a:pt x="27" y="58"/>
                    </a:lnTo>
                    <a:lnTo>
                      <a:pt x="27" y="58"/>
                    </a:lnTo>
                    <a:lnTo>
                      <a:pt x="27" y="58"/>
                    </a:lnTo>
                    <a:lnTo>
                      <a:pt x="28" y="58"/>
                    </a:lnTo>
                    <a:lnTo>
                      <a:pt x="28" y="59"/>
                    </a:lnTo>
                    <a:lnTo>
                      <a:pt x="28" y="59"/>
                    </a:lnTo>
                    <a:lnTo>
                      <a:pt x="28" y="60"/>
                    </a:lnTo>
                    <a:lnTo>
                      <a:pt x="28" y="60"/>
                    </a:lnTo>
                    <a:lnTo>
                      <a:pt x="28" y="62"/>
                    </a:lnTo>
                    <a:lnTo>
                      <a:pt x="27" y="62"/>
                    </a:lnTo>
                    <a:lnTo>
                      <a:pt x="27" y="63"/>
                    </a:lnTo>
                    <a:lnTo>
                      <a:pt x="26" y="64"/>
                    </a:lnTo>
                    <a:lnTo>
                      <a:pt x="27" y="65"/>
                    </a:lnTo>
                    <a:lnTo>
                      <a:pt x="27" y="65"/>
                    </a:lnTo>
                    <a:lnTo>
                      <a:pt x="27" y="66"/>
                    </a:lnTo>
                    <a:lnTo>
                      <a:pt x="28" y="65"/>
                    </a:lnTo>
                    <a:lnTo>
                      <a:pt x="28" y="65"/>
                    </a:lnTo>
                    <a:lnTo>
                      <a:pt x="28" y="65"/>
                    </a:lnTo>
                    <a:lnTo>
                      <a:pt x="29" y="66"/>
                    </a:lnTo>
                    <a:lnTo>
                      <a:pt x="29" y="66"/>
                    </a:lnTo>
                    <a:lnTo>
                      <a:pt x="30" y="66"/>
                    </a:lnTo>
                    <a:lnTo>
                      <a:pt x="30" y="66"/>
                    </a:lnTo>
                    <a:lnTo>
                      <a:pt x="30" y="66"/>
                    </a:lnTo>
                    <a:lnTo>
                      <a:pt x="31" y="66"/>
                    </a:lnTo>
                    <a:lnTo>
                      <a:pt x="31" y="67"/>
                    </a:lnTo>
                    <a:lnTo>
                      <a:pt x="32" y="67"/>
                    </a:lnTo>
                    <a:lnTo>
                      <a:pt x="32" y="67"/>
                    </a:lnTo>
                    <a:lnTo>
                      <a:pt x="32" y="68"/>
                    </a:lnTo>
                    <a:lnTo>
                      <a:pt x="32" y="69"/>
                    </a:lnTo>
                    <a:lnTo>
                      <a:pt x="32" y="70"/>
                    </a:lnTo>
                    <a:lnTo>
                      <a:pt x="34" y="71"/>
                    </a:lnTo>
                    <a:lnTo>
                      <a:pt x="34" y="72"/>
                    </a:lnTo>
                    <a:lnTo>
                      <a:pt x="34" y="75"/>
                    </a:lnTo>
                    <a:lnTo>
                      <a:pt x="34" y="78"/>
                    </a:lnTo>
                    <a:lnTo>
                      <a:pt x="34" y="79"/>
                    </a:lnTo>
                    <a:lnTo>
                      <a:pt x="34" y="80"/>
                    </a:lnTo>
                    <a:lnTo>
                      <a:pt x="32" y="81"/>
                    </a:lnTo>
                    <a:lnTo>
                      <a:pt x="32" y="82"/>
                    </a:lnTo>
                    <a:lnTo>
                      <a:pt x="32" y="82"/>
                    </a:lnTo>
                    <a:lnTo>
                      <a:pt x="32" y="82"/>
                    </a:lnTo>
                    <a:lnTo>
                      <a:pt x="32" y="83"/>
                    </a:lnTo>
                    <a:lnTo>
                      <a:pt x="32" y="83"/>
                    </a:lnTo>
                    <a:lnTo>
                      <a:pt x="32" y="83"/>
                    </a:lnTo>
                    <a:lnTo>
                      <a:pt x="32" y="83"/>
                    </a:lnTo>
                    <a:lnTo>
                      <a:pt x="34" y="84"/>
                    </a:lnTo>
                    <a:lnTo>
                      <a:pt x="35" y="84"/>
                    </a:lnTo>
                    <a:lnTo>
                      <a:pt x="36" y="85"/>
                    </a:lnTo>
                    <a:lnTo>
                      <a:pt x="36" y="87"/>
                    </a:lnTo>
                    <a:lnTo>
                      <a:pt x="36" y="95"/>
                    </a:lnTo>
                    <a:lnTo>
                      <a:pt x="35" y="96"/>
                    </a:lnTo>
                    <a:lnTo>
                      <a:pt x="36" y="97"/>
                    </a:lnTo>
                    <a:lnTo>
                      <a:pt x="36" y="97"/>
                    </a:lnTo>
                    <a:lnTo>
                      <a:pt x="36" y="97"/>
                    </a:lnTo>
                    <a:lnTo>
                      <a:pt x="36" y="95"/>
                    </a:lnTo>
                    <a:lnTo>
                      <a:pt x="36" y="94"/>
                    </a:lnTo>
                    <a:lnTo>
                      <a:pt x="36" y="94"/>
                    </a:lnTo>
                    <a:lnTo>
                      <a:pt x="37" y="93"/>
                    </a:lnTo>
                    <a:lnTo>
                      <a:pt x="37" y="93"/>
                    </a:lnTo>
                    <a:lnTo>
                      <a:pt x="37" y="93"/>
                    </a:lnTo>
                    <a:lnTo>
                      <a:pt x="38" y="93"/>
                    </a:lnTo>
                    <a:lnTo>
                      <a:pt x="38" y="94"/>
                    </a:lnTo>
                    <a:lnTo>
                      <a:pt x="38" y="95"/>
                    </a:lnTo>
                    <a:lnTo>
                      <a:pt x="38" y="95"/>
                    </a:lnTo>
                    <a:lnTo>
                      <a:pt x="38" y="95"/>
                    </a:lnTo>
                    <a:lnTo>
                      <a:pt x="37" y="94"/>
                    </a:lnTo>
                    <a:lnTo>
                      <a:pt x="37" y="93"/>
                    </a:lnTo>
                    <a:lnTo>
                      <a:pt x="37" y="94"/>
                    </a:lnTo>
                    <a:lnTo>
                      <a:pt x="37" y="94"/>
                    </a:lnTo>
                    <a:lnTo>
                      <a:pt x="37" y="94"/>
                    </a:lnTo>
                    <a:lnTo>
                      <a:pt x="37" y="94"/>
                    </a:lnTo>
                    <a:lnTo>
                      <a:pt x="37" y="95"/>
                    </a:lnTo>
                    <a:lnTo>
                      <a:pt x="37" y="96"/>
                    </a:lnTo>
                    <a:lnTo>
                      <a:pt x="36" y="96"/>
                    </a:lnTo>
                    <a:lnTo>
                      <a:pt x="36" y="97"/>
                    </a:lnTo>
                    <a:lnTo>
                      <a:pt x="35" y="98"/>
                    </a:lnTo>
                    <a:lnTo>
                      <a:pt x="35" y="99"/>
                    </a:lnTo>
                    <a:lnTo>
                      <a:pt x="35" y="101"/>
                    </a:lnTo>
                    <a:lnTo>
                      <a:pt x="35" y="101"/>
                    </a:lnTo>
                    <a:lnTo>
                      <a:pt x="34" y="103"/>
                    </a:lnTo>
                    <a:lnTo>
                      <a:pt x="34" y="104"/>
                    </a:lnTo>
                    <a:lnTo>
                      <a:pt x="34" y="104"/>
                    </a:lnTo>
                    <a:lnTo>
                      <a:pt x="34" y="104"/>
                    </a:lnTo>
                    <a:lnTo>
                      <a:pt x="34" y="105"/>
                    </a:lnTo>
                    <a:lnTo>
                      <a:pt x="34" y="105"/>
                    </a:lnTo>
                    <a:lnTo>
                      <a:pt x="34" y="106"/>
                    </a:lnTo>
                    <a:lnTo>
                      <a:pt x="35" y="107"/>
                    </a:lnTo>
                    <a:lnTo>
                      <a:pt x="35" y="108"/>
                    </a:lnTo>
                    <a:lnTo>
                      <a:pt x="35" y="109"/>
                    </a:lnTo>
                    <a:lnTo>
                      <a:pt x="35" y="112"/>
                    </a:lnTo>
                    <a:lnTo>
                      <a:pt x="35" y="113"/>
                    </a:lnTo>
                    <a:lnTo>
                      <a:pt x="34" y="114"/>
                    </a:lnTo>
                    <a:lnTo>
                      <a:pt x="34" y="115"/>
                    </a:lnTo>
                    <a:lnTo>
                      <a:pt x="34" y="116"/>
                    </a:lnTo>
                    <a:lnTo>
                      <a:pt x="34" y="117"/>
                    </a:lnTo>
                    <a:lnTo>
                      <a:pt x="34" y="118"/>
                    </a:lnTo>
                    <a:lnTo>
                      <a:pt x="34" y="119"/>
                    </a:lnTo>
                    <a:lnTo>
                      <a:pt x="32" y="120"/>
                    </a:lnTo>
                    <a:lnTo>
                      <a:pt x="32" y="120"/>
                    </a:lnTo>
                    <a:lnTo>
                      <a:pt x="32" y="121"/>
                    </a:lnTo>
                    <a:lnTo>
                      <a:pt x="32" y="122"/>
                    </a:lnTo>
                    <a:lnTo>
                      <a:pt x="32" y="124"/>
                    </a:lnTo>
                    <a:lnTo>
                      <a:pt x="32" y="124"/>
                    </a:lnTo>
                    <a:lnTo>
                      <a:pt x="34" y="125"/>
                    </a:lnTo>
                    <a:lnTo>
                      <a:pt x="34" y="126"/>
                    </a:lnTo>
                    <a:lnTo>
                      <a:pt x="34" y="127"/>
                    </a:lnTo>
                    <a:lnTo>
                      <a:pt x="34" y="128"/>
                    </a:lnTo>
                    <a:lnTo>
                      <a:pt x="34" y="129"/>
                    </a:lnTo>
                    <a:lnTo>
                      <a:pt x="34" y="130"/>
                    </a:lnTo>
                    <a:lnTo>
                      <a:pt x="32" y="132"/>
                    </a:lnTo>
                    <a:lnTo>
                      <a:pt x="31" y="133"/>
                    </a:lnTo>
                    <a:lnTo>
                      <a:pt x="31" y="134"/>
                    </a:lnTo>
                    <a:lnTo>
                      <a:pt x="29" y="135"/>
                    </a:lnTo>
                    <a:lnTo>
                      <a:pt x="28" y="135"/>
                    </a:lnTo>
                    <a:lnTo>
                      <a:pt x="28" y="134"/>
                    </a:lnTo>
                    <a:lnTo>
                      <a:pt x="27" y="134"/>
                    </a:lnTo>
                    <a:lnTo>
                      <a:pt x="27" y="133"/>
                    </a:lnTo>
                    <a:lnTo>
                      <a:pt x="27" y="133"/>
                    </a:lnTo>
                    <a:lnTo>
                      <a:pt x="26" y="132"/>
                    </a:lnTo>
                    <a:lnTo>
                      <a:pt x="25" y="132"/>
                    </a:lnTo>
                    <a:lnTo>
                      <a:pt x="23" y="132"/>
                    </a:lnTo>
                    <a:lnTo>
                      <a:pt x="23" y="133"/>
                    </a:lnTo>
                    <a:lnTo>
                      <a:pt x="23" y="134"/>
                    </a:lnTo>
                    <a:lnTo>
                      <a:pt x="23" y="135"/>
                    </a:lnTo>
                    <a:lnTo>
                      <a:pt x="23" y="136"/>
                    </a:lnTo>
                    <a:lnTo>
                      <a:pt x="25" y="136"/>
                    </a:lnTo>
                    <a:lnTo>
                      <a:pt x="26" y="136"/>
                    </a:lnTo>
                    <a:lnTo>
                      <a:pt x="26" y="137"/>
                    </a:lnTo>
                    <a:lnTo>
                      <a:pt x="27" y="137"/>
                    </a:lnTo>
                    <a:lnTo>
                      <a:pt x="27" y="136"/>
                    </a:lnTo>
                    <a:lnTo>
                      <a:pt x="28" y="135"/>
                    </a:lnTo>
                    <a:lnTo>
                      <a:pt x="28" y="135"/>
                    </a:lnTo>
                    <a:lnTo>
                      <a:pt x="28" y="136"/>
                    </a:lnTo>
                    <a:lnTo>
                      <a:pt x="28" y="136"/>
                    </a:lnTo>
                    <a:lnTo>
                      <a:pt x="28" y="136"/>
                    </a:lnTo>
                    <a:lnTo>
                      <a:pt x="28" y="137"/>
                    </a:lnTo>
                    <a:lnTo>
                      <a:pt x="27" y="138"/>
                    </a:lnTo>
                    <a:lnTo>
                      <a:pt x="27" y="139"/>
                    </a:lnTo>
                    <a:lnTo>
                      <a:pt x="28" y="139"/>
                    </a:lnTo>
                    <a:lnTo>
                      <a:pt x="28" y="139"/>
                    </a:lnTo>
                    <a:lnTo>
                      <a:pt x="29" y="140"/>
                    </a:lnTo>
                    <a:lnTo>
                      <a:pt x="29" y="140"/>
                    </a:lnTo>
                    <a:lnTo>
                      <a:pt x="29" y="139"/>
                    </a:lnTo>
                    <a:lnTo>
                      <a:pt x="30" y="140"/>
                    </a:lnTo>
                    <a:lnTo>
                      <a:pt x="30" y="139"/>
                    </a:lnTo>
                    <a:lnTo>
                      <a:pt x="30" y="138"/>
                    </a:lnTo>
                    <a:lnTo>
                      <a:pt x="30" y="138"/>
                    </a:lnTo>
                    <a:lnTo>
                      <a:pt x="30" y="138"/>
                    </a:lnTo>
                    <a:lnTo>
                      <a:pt x="30" y="138"/>
                    </a:lnTo>
                    <a:lnTo>
                      <a:pt x="30" y="137"/>
                    </a:lnTo>
                    <a:lnTo>
                      <a:pt x="30" y="137"/>
                    </a:lnTo>
                    <a:lnTo>
                      <a:pt x="30" y="137"/>
                    </a:lnTo>
                    <a:lnTo>
                      <a:pt x="32" y="137"/>
                    </a:lnTo>
                    <a:lnTo>
                      <a:pt x="34" y="138"/>
                    </a:lnTo>
                    <a:lnTo>
                      <a:pt x="35" y="138"/>
                    </a:lnTo>
                    <a:lnTo>
                      <a:pt x="36" y="139"/>
                    </a:lnTo>
                    <a:lnTo>
                      <a:pt x="36" y="139"/>
                    </a:lnTo>
                    <a:lnTo>
                      <a:pt x="36" y="140"/>
                    </a:lnTo>
                    <a:lnTo>
                      <a:pt x="37" y="141"/>
                    </a:lnTo>
                    <a:lnTo>
                      <a:pt x="37" y="141"/>
                    </a:lnTo>
                    <a:lnTo>
                      <a:pt x="37" y="142"/>
                    </a:lnTo>
                    <a:lnTo>
                      <a:pt x="37" y="142"/>
                    </a:lnTo>
                    <a:lnTo>
                      <a:pt x="38" y="142"/>
                    </a:lnTo>
                    <a:lnTo>
                      <a:pt x="38" y="143"/>
                    </a:lnTo>
                    <a:lnTo>
                      <a:pt x="38" y="143"/>
                    </a:lnTo>
                    <a:lnTo>
                      <a:pt x="37" y="143"/>
                    </a:lnTo>
                    <a:lnTo>
                      <a:pt x="37" y="143"/>
                    </a:lnTo>
                    <a:lnTo>
                      <a:pt x="37" y="144"/>
                    </a:lnTo>
                    <a:lnTo>
                      <a:pt x="38" y="144"/>
                    </a:lnTo>
                    <a:lnTo>
                      <a:pt x="38" y="145"/>
                    </a:lnTo>
                    <a:lnTo>
                      <a:pt x="38" y="145"/>
                    </a:lnTo>
                    <a:lnTo>
                      <a:pt x="38" y="145"/>
                    </a:lnTo>
                    <a:lnTo>
                      <a:pt x="39" y="145"/>
                    </a:lnTo>
                    <a:lnTo>
                      <a:pt x="39" y="145"/>
                    </a:lnTo>
                    <a:lnTo>
                      <a:pt x="39" y="145"/>
                    </a:lnTo>
                    <a:lnTo>
                      <a:pt x="39" y="145"/>
                    </a:lnTo>
                    <a:lnTo>
                      <a:pt x="40" y="146"/>
                    </a:lnTo>
                    <a:lnTo>
                      <a:pt x="40" y="146"/>
                    </a:lnTo>
                    <a:lnTo>
                      <a:pt x="40" y="148"/>
                    </a:lnTo>
                    <a:lnTo>
                      <a:pt x="40" y="148"/>
                    </a:lnTo>
                    <a:lnTo>
                      <a:pt x="40" y="148"/>
                    </a:lnTo>
                    <a:lnTo>
                      <a:pt x="40" y="149"/>
                    </a:lnTo>
                    <a:lnTo>
                      <a:pt x="40" y="149"/>
                    </a:lnTo>
                    <a:lnTo>
                      <a:pt x="40" y="149"/>
                    </a:lnTo>
                    <a:lnTo>
                      <a:pt x="40" y="150"/>
                    </a:lnTo>
                    <a:lnTo>
                      <a:pt x="40" y="150"/>
                    </a:lnTo>
                    <a:lnTo>
                      <a:pt x="40" y="151"/>
                    </a:lnTo>
                    <a:lnTo>
                      <a:pt x="41" y="152"/>
                    </a:lnTo>
                    <a:lnTo>
                      <a:pt x="43" y="152"/>
                    </a:lnTo>
                    <a:lnTo>
                      <a:pt x="43" y="153"/>
                    </a:lnTo>
                    <a:lnTo>
                      <a:pt x="44" y="154"/>
                    </a:lnTo>
                    <a:lnTo>
                      <a:pt x="44" y="156"/>
                    </a:lnTo>
                    <a:lnTo>
                      <a:pt x="45" y="157"/>
                    </a:lnTo>
                    <a:lnTo>
                      <a:pt x="45" y="158"/>
                    </a:lnTo>
                    <a:lnTo>
                      <a:pt x="45" y="159"/>
                    </a:lnTo>
                    <a:lnTo>
                      <a:pt x="45" y="161"/>
                    </a:lnTo>
                    <a:lnTo>
                      <a:pt x="45" y="162"/>
                    </a:lnTo>
                    <a:lnTo>
                      <a:pt x="45" y="163"/>
                    </a:lnTo>
                    <a:lnTo>
                      <a:pt x="44" y="164"/>
                    </a:lnTo>
                    <a:lnTo>
                      <a:pt x="44" y="164"/>
                    </a:lnTo>
                    <a:lnTo>
                      <a:pt x="44" y="165"/>
                    </a:lnTo>
                    <a:lnTo>
                      <a:pt x="44" y="165"/>
                    </a:lnTo>
                    <a:lnTo>
                      <a:pt x="43" y="166"/>
                    </a:lnTo>
                    <a:lnTo>
                      <a:pt x="43" y="166"/>
                    </a:lnTo>
                    <a:lnTo>
                      <a:pt x="43" y="167"/>
                    </a:lnTo>
                    <a:lnTo>
                      <a:pt x="43" y="168"/>
                    </a:lnTo>
                    <a:lnTo>
                      <a:pt x="44" y="167"/>
                    </a:lnTo>
                    <a:lnTo>
                      <a:pt x="45" y="167"/>
                    </a:lnTo>
                    <a:lnTo>
                      <a:pt x="46" y="167"/>
                    </a:lnTo>
                    <a:lnTo>
                      <a:pt x="46" y="167"/>
                    </a:lnTo>
                    <a:lnTo>
                      <a:pt x="47" y="168"/>
                    </a:lnTo>
                    <a:lnTo>
                      <a:pt x="48" y="169"/>
                    </a:lnTo>
                    <a:lnTo>
                      <a:pt x="49" y="172"/>
                    </a:lnTo>
                    <a:lnTo>
                      <a:pt x="49" y="172"/>
                    </a:lnTo>
                    <a:lnTo>
                      <a:pt x="49" y="172"/>
                    </a:lnTo>
                    <a:lnTo>
                      <a:pt x="49" y="173"/>
                    </a:lnTo>
                    <a:lnTo>
                      <a:pt x="49" y="173"/>
                    </a:lnTo>
                    <a:lnTo>
                      <a:pt x="49" y="173"/>
                    </a:lnTo>
                    <a:lnTo>
                      <a:pt x="50" y="175"/>
                    </a:lnTo>
                    <a:lnTo>
                      <a:pt x="49" y="176"/>
                    </a:lnTo>
                    <a:lnTo>
                      <a:pt x="49" y="176"/>
                    </a:lnTo>
                    <a:lnTo>
                      <a:pt x="50" y="180"/>
                    </a:lnTo>
                    <a:lnTo>
                      <a:pt x="49" y="182"/>
                    </a:lnTo>
                    <a:lnTo>
                      <a:pt x="49" y="186"/>
                    </a:lnTo>
                    <a:lnTo>
                      <a:pt x="49" y="186"/>
                    </a:lnTo>
                    <a:lnTo>
                      <a:pt x="49" y="187"/>
                    </a:lnTo>
                    <a:lnTo>
                      <a:pt x="48" y="189"/>
                    </a:lnTo>
                    <a:lnTo>
                      <a:pt x="48" y="191"/>
                    </a:lnTo>
                    <a:lnTo>
                      <a:pt x="48" y="191"/>
                    </a:lnTo>
                    <a:lnTo>
                      <a:pt x="49" y="192"/>
                    </a:lnTo>
                    <a:lnTo>
                      <a:pt x="49" y="193"/>
                    </a:lnTo>
                    <a:lnTo>
                      <a:pt x="49" y="197"/>
                    </a:lnTo>
                    <a:lnTo>
                      <a:pt x="49" y="198"/>
                    </a:lnTo>
                    <a:lnTo>
                      <a:pt x="50" y="199"/>
                    </a:lnTo>
                    <a:lnTo>
                      <a:pt x="50" y="201"/>
                    </a:lnTo>
                    <a:lnTo>
                      <a:pt x="50" y="201"/>
                    </a:lnTo>
                    <a:lnTo>
                      <a:pt x="51" y="201"/>
                    </a:lnTo>
                    <a:lnTo>
                      <a:pt x="53" y="201"/>
                    </a:lnTo>
                    <a:lnTo>
                      <a:pt x="53" y="201"/>
                    </a:lnTo>
                    <a:lnTo>
                      <a:pt x="54" y="201"/>
                    </a:lnTo>
                    <a:lnTo>
                      <a:pt x="53" y="201"/>
                    </a:lnTo>
                    <a:lnTo>
                      <a:pt x="53" y="202"/>
                    </a:lnTo>
                    <a:lnTo>
                      <a:pt x="51" y="202"/>
                    </a:lnTo>
                    <a:lnTo>
                      <a:pt x="51" y="202"/>
                    </a:lnTo>
                    <a:lnTo>
                      <a:pt x="50" y="202"/>
                    </a:lnTo>
                    <a:lnTo>
                      <a:pt x="50" y="203"/>
                    </a:lnTo>
                    <a:lnTo>
                      <a:pt x="49" y="203"/>
                    </a:lnTo>
                    <a:lnTo>
                      <a:pt x="49" y="202"/>
                    </a:lnTo>
                    <a:lnTo>
                      <a:pt x="49" y="202"/>
                    </a:lnTo>
                    <a:lnTo>
                      <a:pt x="49" y="202"/>
                    </a:lnTo>
                    <a:lnTo>
                      <a:pt x="48" y="202"/>
                    </a:lnTo>
                    <a:lnTo>
                      <a:pt x="48" y="202"/>
                    </a:lnTo>
                    <a:lnTo>
                      <a:pt x="48" y="201"/>
                    </a:lnTo>
                    <a:lnTo>
                      <a:pt x="49" y="200"/>
                    </a:lnTo>
                    <a:lnTo>
                      <a:pt x="49" y="199"/>
                    </a:lnTo>
                    <a:lnTo>
                      <a:pt x="49" y="198"/>
                    </a:lnTo>
                    <a:lnTo>
                      <a:pt x="49" y="198"/>
                    </a:lnTo>
                    <a:lnTo>
                      <a:pt x="49" y="197"/>
                    </a:lnTo>
                    <a:lnTo>
                      <a:pt x="48" y="196"/>
                    </a:lnTo>
                    <a:lnTo>
                      <a:pt x="48" y="195"/>
                    </a:lnTo>
                    <a:lnTo>
                      <a:pt x="48" y="195"/>
                    </a:lnTo>
                    <a:lnTo>
                      <a:pt x="48" y="193"/>
                    </a:lnTo>
                    <a:lnTo>
                      <a:pt x="48" y="193"/>
                    </a:lnTo>
                    <a:lnTo>
                      <a:pt x="48" y="193"/>
                    </a:lnTo>
                    <a:lnTo>
                      <a:pt x="48" y="196"/>
                    </a:lnTo>
                    <a:lnTo>
                      <a:pt x="48" y="198"/>
                    </a:lnTo>
                    <a:lnTo>
                      <a:pt x="47" y="199"/>
                    </a:lnTo>
                    <a:lnTo>
                      <a:pt x="47" y="199"/>
                    </a:lnTo>
                    <a:lnTo>
                      <a:pt x="47" y="200"/>
                    </a:lnTo>
                    <a:lnTo>
                      <a:pt x="46" y="202"/>
                    </a:lnTo>
                    <a:lnTo>
                      <a:pt x="46" y="204"/>
                    </a:lnTo>
                    <a:lnTo>
                      <a:pt x="46" y="205"/>
                    </a:lnTo>
                    <a:lnTo>
                      <a:pt x="46" y="206"/>
                    </a:lnTo>
                    <a:lnTo>
                      <a:pt x="46" y="206"/>
                    </a:lnTo>
                    <a:lnTo>
                      <a:pt x="46" y="207"/>
                    </a:lnTo>
                    <a:lnTo>
                      <a:pt x="45" y="207"/>
                    </a:lnTo>
                    <a:lnTo>
                      <a:pt x="45" y="209"/>
                    </a:lnTo>
                    <a:lnTo>
                      <a:pt x="45" y="210"/>
                    </a:lnTo>
                    <a:lnTo>
                      <a:pt x="45" y="210"/>
                    </a:lnTo>
                    <a:lnTo>
                      <a:pt x="44" y="211"/>
                    </a:lnTo>
                    <a:lnTo>
                      <a:pt x="44" y="212"/>
                    </a:lnTo>
                    <a:lnTo>
                      <a:pt x="44" y="213"/>
                    </a:lnTo>
                    <a:lnTo>
                      <a:pt x="43" y="216"/>
                    </a:lnTo>
                    <a:lnTo>
                      <a:pt x="43" y="216"/>
                    </a:lnTo>
                    <a:lnTo>
                      <a:pt x="41" y="220"/>
                    </a:lnTo>
                    <a:lnTo>
                      <a:pt x="41" y="220"/>
                    </a:lnTo>
                    <a:lnTo>
                      <a:pt x="41" y="222"/>
                    </a:lnTo>
                    <a:lnTo>
                      <a:pt x="41" y="223"/>
                    </a:lnTo>
                    <a:lnTo>
                      <a:pt x="40" y="223"/>
                    </a:lnTo>
                    <a:lnTo>
                      <a:pt x="40" y="224"/>
                    </a:lnTo>
                    <a:lnTo>
                      <a:pt x="40" y="225"/>
                    </a:lnTo>
                    <a:lnTo>
                      <a:pt x="40" y="226"/>
                    </a:lnTo>
                    <a:lnTo>
                      <a:pt x="39" y="227"/>
                    </a:lnTo>
                    <a:lnTo>
                      <a:pt x="39" y="229"/>
                    </a:lnTo>
                    <a:lnTo>
                      <a:pt x="39" y="229"/>
                    </a:lnTo>
                    <a:lnTo>
                      <a:pt x="38" y="230"/>
                    </a:lnTo>
                    <a:lnTo>
                      <a:pt x="38" y="233"/>
                    </a:lnTo>
                    <a:lnTo>
                      <a:pt x="38" y="234"/>
                    </a:lnTo>
                    <a:lnTo>
                      <a:pt x="38" y="234"/>
                    </a:lnTo>
                    <a:lnTo>
                      <a:pt x="37" y="236"/>
                    </a:lnTo>
                    <a:lnTo>
                      <a:pt x="37" y="237"/>
                    </a:lnTo>
                    <a:lnTo>
                      <a:pt x="37" y="237"/>
                    </a:lnTo>
                    <a:lnTo>
                      <a:pt x="37" y="238"/>
                    </a:lnTo>
                    <a:lnTo>
                      <a:pt x="36" y="242"/>
                    </a:lnTo>
                    <a:lnTo>
                      <a:pt x="36" y="242"/>
                    </a:lnTo>
                    <a:lnTo>
                      <a:pt x="35" y="244"/>
                    </a:lnTo>
                    <a:lnTo>
                      <a:pt x="35" y="246"/>
                    </a:lnTo>
                    <a:lnTo>
                      <a:pt x="34" y="247"/>
                    </a:lnTo>
                    <a:lnTo>
                      <a:pt x="34" y="248"/>
                    </a:lnTo>
                    <a:lnTo>
                      <a:pt x="34" y="248"/>
                    </a:lnTo>
                    <a:lnTo>
                      <a:pt x="32" y="252"/>
                    </a:lnTo>
                    <a:lnTo>
                      <a:pt x="32" y="253"/>
                    </a:lnTo>
                    <a:lnTo>
                      <a:pt x="31" y="255"/>
                    </a:lnTo>
                    <a:lnTo>
                      <a:pt x="31" y="255"/>
                    </a:lnTo>
                    <a:lnTo>
                      <a:pt x="31" y="256"/>
                    </a:lnTo>
                    <a:lnTo>
                      <a:pt x="31" y="256"/>
                    </a:lnTo>
                    <a:lnTo>
                      <a:pt x="31" y="257"/>
                    </a:lnTo>
                    <a:lnTo>
                      <a:pt x="30" y="258"/>
                    </a:lnTo>
                    <a:lnTo>
                      <a:pt x="30" y="258"/>
                    </a:lnTo>
                    <a:lnTo>
                      <a:pt x="30" y="259"/>
                    </a:lnTo>
                    <a:lnTo>
                      <a:pt x="30" y="260"/>
                    </a:lnTo>
                    <a:lnTo>
                      <a:pt x="30" y="261"/>
                    </a:lnTo>
                    <a:lnTo>
                      <a:pt x="29" y="262"/>
                    </a:lnTo>
                    <a:lnTo>
                      <a:pt x="28" y="268"/>
                    </a:lnTo>
                    <a:lnTo>
                      <a:pt x="28" y="268"/>
                    </a:lnTo>
                    <a:lnTo>
                      <a:pt x="27" y="269"/>
                    </a:lnTo>
                    <a:lnTo>
                      <a:pt x="27" y="270"/>
                    </a:lnTo>
                    <a:lnTo>
                      <a:pt x="27" y="270"/>
                    </a:lnTo>
                    <a:lnTo>
                      <a:pt x="27" y="271"/>
                    </a:lnTo>
                    <a:lnTo>
                      <a:pt x="26" y="272"/>
                    </a:lnTo>
                    <a:lnTo>
                      <a:pt x="25" y="276"/>
                    </a:lnTo>
                    <a:lnTo>
                      <a:pt x="25" y="277"/>
                    </a:lnTo>
                    <a:lnTo>
                      <a:pt x="25" y="278"/>
                    </a:lnTo>
                    <a:lnTo>
                      <a:pt x="23" y="278"/>
                    </a:lnTo>
                    <a:lnTo>
                      <a:pt x="23" y="279"/>
                    </a:lnTo>
                    <a:lnTo>
                      <a:pt x="23" y="281"/>
                    </a:lnTo>
                    <a:lnTo>
                      <a:pt x="22" y="282"/>
                    </a:lnTo>
                    <a:lnTo>
                      <a:pt x="22" y="282"/>
                    </a:lnTo>
                    <a:lnTo>
                      <a:pt x="21" y="285"/>
                    </a:lnTo>
                    <a:lnTo>
                      <a:pt x="21" y="286"/>
                    </a:lnTo>
                    <a:lnTo>
                      <a:pt x="20" y="290"/>
                    </a:lnTo>
                    <a:lnTo>
                      <a:pt x="19" y="291"/>
                    </a:lnTo>
                    <a:lnTo>
                      <a:pt x="19" y="291"/>
                    </a:lnTo>
                    <a:lnTo>
                      <a:pt x="19" y="291"/>
                    </a:lnTo>
                    <a:lnTo>
                      <a:pt x="18" y="293"/>
                    </a:lnTo>
                    <a:lnTo>
                      <a:pt x="18" y="293"/>
                    </a:lnTo>
                    <a:lnTo>
                      <a:pt x="18" y="294"/>
                    </a:lnTo>
                    <a:lnTo>
                      <a:pt x="18" y="295"/>
                    </a:lnTo>
                    <a:lnTo>
                      <a:pt x="17" y="296"/>
                    </a:lnTo>
                    <a:lnTo>
                      <a:pt x="17" y="297"/>
                    </a:lnTo>
                    <a:lnTo>
                      <a:pt x="17" y="297"/>
                    </a:lnTo>
                    <a:lnTo>
                      <a:pt x="16" y="298"/>
                    </a:lnTo>
                    <a:lnTo>
                      <a:pt x="15" y="300"/>
                    </a:lnTo>
                    <a:lnTo>
                      <a:pt x="13" y="304"/>
                    </a:lnTo>
                    <a:lnTo>
                      <a:pt x="12" y="305"/>
                    </a:lnTo>
                    <a:lnTo>
                      <a:pt x="12" y="307"/>
                    </a:lnTo>
                    <a:lnTo>
                      <a:pt x="11" y="308"/>
                    </a:lnTo>
                    <a:lnTo>
                      <a:pt x="11" y="309"/>
                    </a:lnTo>
                    <a:lnTo>
                      <a:pt x="11" y="310"/>
                    </a:lnTo>
                    <a:lnTo>
                      <a:pt x="10" y="310"/>
                    </a:lnTo>
                    <a:lnTo>
                      <a:pt x="10" y="310"/>
                    </a:lnTo>
                    <a:lnTo>
                      <a:pt x="10" y="312"/>
                    </a:lnTo>
                    <a:lnTo>
                      <a:pt x="10" y="312"/>
                    </a:lnTo>
                    <a:lnTo>
                      <a:pt x="10" y="314"/>
                    </a:lnTo>
                    <a:lnTo>
                      <a:pt x="9" y="315"/>
                    </a:lnTo>
                    <a:lnTo>
                      <a:pt x="9" y="316"/>
                    </a:lnTo>
                    <a:lnTo>
                      <a:pt x="7" y="320"/>
                    </a:lnTo>
                    <a:lnTo>
                      <a:pt x="6" y="321"/>
                    </a:lnTo>
                    <a:lnTo>
                      <a:pt x="6" y="321"/>
                    </a:lnTo>
                    <a:lnTo>
                      <a:pt x="6" y="322"/>
                    </a:lnTo>
                    <a:lnTo>
                      <a:pt x="4" y="323"/>
                    </a:lnTo>
                    <a:lnTo>
                      <a:pt x="4" y="324"/>
                    </a:lnTo>
                    <a:lnTo>
                      <a:pt x="3" y="324"/>
                    </a:lnTo>
                    <a:lnTo>
                      <a:pt x="3" y="325"/>
                    </a:lnTo>
                    <a:lnTo>
                      <a:pt x="1" y="327"/>
                    </a:lnTo>
                    <a:lnTo>
                      <a:pt x="1" y="328"/>
                    </a:lnTo>
                    <a:lnTo>
                      <a:pt x="1" y="329"/>
                    </a:lnTo>
                    <a:lnTo>
                      <a:pt x="2" y="329"/>
                    </a:lnTo>
                    <a:lnTo>
                      <a:pt x="2" y="329"/>
                    </a:lnTo>
                    <a:lnTo>
                      <a:pt x="2" y="329"/>
                    </a:lnTo>
                    <a:lnTo>
                      <a:pt x="2" y="329"/>
                    </a:lnTo>
                    <a:lnTo>
                      <a:pt x="3" y="329"/>
                    </a:lnTo>
                    <a:lnTo>
                      <a:pt x="3" y="329"/>
                    </a:lnTo>
                    <a:lnTo>
                      <a:pt x="3" y="329"/>
                    </a:lnTo>
                    <a:lnTo>
                      <a:pt x="3" y="331"/>
                    </a:lnTo>
                    <a:lnTo>
                      <a:pt x="3" y="332"/>
                    </a:lnTo>
                    <a:lnTo>
                      <a:pt x="3" y="333"/>
                    </a:lnTo>
                    <a:lnTo>
                      <a:pt x="3" y="333"/>
                    </a:lnTo>
                    <a:lnTo>
                      <a:pt x="3" y="335"/>
                    </a:lnTo>
                    <a:lnTo>
                      <a:pt x="3" y="335"/>
                    </a:lnTo>
                    <a:lnTo>
                      <a:pt x="3" y="336"/>
                    </a:lnTo>
                    <a:lnTo>
                      <a:pt x="2" y="337"/>
                    </a:lnTo>
                    <a:lnTo>
                      <a:pt x="2" y="337"/>
                    </a:lnTo>
                    <a:lnTo>
                      <a:pt x="3" y="338"/>
                    </a:lnTo>
                    <a:lnTo>
                      <a:pt x="3" y="338"/>
                    </a:lnTo>
                    <a:lnTo>
                      <a:pt x="4" y="339"/>
                    </a:lnTo>
                    <a:lnTo>
                      <a:pt x="4" y="339"/>
                    </a:lnTo>
                    <a:lnTo>
                      <a:pt x="6" y="340"/>
                    </a:lnTo>
                    <a:lnTo>
                      <a:pt x="6" y="340"/>
                    </a:lnTo>
                    <a:lnTo>
                      <a:pt x="6" y="341"/>
                    </a:lnTo>
                    <a:lnTo>
                      <a:pt x="4" y="345"/>
                    </a:lnTo>
                    <a:lnTo>
                      <a:pt x="4" y="346"/>
                    </a:lnTo>
                    <a:lnTo>
                      <a:pt x="4" y="346"/>
                    </a:lnTo>
                    <a:lnTo>
                      <a:pt x="4" y="346"/>
                    </a:lnTo>
                    <a:lnTo>
                      <a:pt x="4" y="346"/>
                    </a:lnTo>
                    <a:lnTo>
                      <a:pt x="4" y="347"/>
                    </a:lnTo>
                    <a:lnTo>
                      <a:pt x="4" y="347"/>
                    </a:lnTo>
                    <a:lnTo>
                      <a:pt x="3" y="348"/>
                    </a:lnTo>
                    <a:lnTo>
                      <a:pt x="3" y="349"/>
                    </a:lnTo>
                    <a:lnTo>
                      <a:pt x="3" y="350"/>
                    </a:lnTo>
                    <a:lnTo>
                      <a:pt x="3" y="351"/>
                    </a:lnTo>
                    <a:lnTo>
                      <a:pt x="3" y="351"/>
                    </a:lnTo>
                    <a:lnTo>
                      <a:pt x="2" y="352"/>
                    </a:lnTo>
                    <a:lnTo>
                      <a:pt x="1" y="355"/>
                    </a:lnTo>
                    <a:lnTo>
                      <a:pt x="1" y="356"/>
                    </a:lnTo>
                    <a:lnTo>
                      <a:pt x="1" y="360"/>
                    </a:lnTo>
                    <a:lnTo>
                      <a:pt x="1" y="360"/>
                    </a:lnTo>
                    <a:lnTo>
                      <a:pt x="1" y="361"/>
                    </a:lnTo>
                    <a:lnTo>
                      <a:pt x="1" y="361"/>
                    </a:lnTo>
                    <a:lnTo>
                      <a:pt x="0" y="361"/>
                    </a:lnTo>
                    <a:lnTo>
                      <a:pt x="1" y="362"/>
                    </a:lnTo>
                    <a:lnTo>
                      <a:pt x="1" y="362"/>
                    </a:lnTo>
                    <a:lnTo>
                      <a:pt x="1" y="363"/>
                    </a:lnTo>
                    <a:lnTo>
                      <a:pt x="1" y="363"/>
                    </a:lnTo>
                    <a:lnTo>
                      <a:pt x="0" y="36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0" name="Freeform 4488"/>
              <p:cNvSpPr>
                <a:spLocks/>
              </p:cNvSpPr>
              <p:nvPr/>
            </p:nvSpPr>
            <p:spPr bwMode="auto">
              <a:xfrm>
                <a:off x="19743" y="12545"/>
                <a:ext cx="1" cy="1"/>
              </a:xfrm>
              <a:custGeom>
                <a:avLst/>
                <a:gdLst/>
                <a:ahLst/>
                <a:cxnLst>
                  <a:cxn ang="0">
                    <a:pos x="0" y="1"/>
                  </a:cxn>
                  <a:cxn ang="0">
                    <a:pos x="0" y="1"/>
                  </a:cxn>
                  <a:cxn ang="0">
                    <a:pos x="0" y="1"/>
                  </a:cxn>
                  <a:cxn ang="0">
                    <a:pos x="0" y="1"/>
                  </a:cxn>
                  <a:cxn ang="0">
                    <a:pos x="0" y="0"/>
                  </a:cxn>
                  <a:cxn ang="0">
                    <a:pos x="0" y="1"/>
                  </a:cxn>
                  <a:cxn ang="0">
                    <a:pos x="0" y="1"/>
                  </a:cxn>
                  <a:cxn ang="0">
                    <a:pos x="0" y="1"/>
                  </a:cxn>
                </a:cxnLst>
                <a:rect l="0" t="0" r="r" b="b"/>
                <a:pathLst>
                  <a:path h="1">
                    <a:moveTo>
                      <a:pt x="0" y="1"/>
                    </a:moveTo>
                    <a:lnTo>
                      <a:pt x="0" y="1"/>
                    </a:lnTo>
                    <a:lnTo>
                      <a:pt x="0" y="1"/>
                    </a:lnTo>
                    <a:lnTo>
                      <a:pt x="0" y="1"/>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1" name="Freeform 4489"/>
              <p:cNvSpPr>
                <a:spLocks/>
              </p:cNvSpPr>
              <p:nvPr/>
            </p:nvSpPr>
            <p:spPr bwMode="auto">
              <a:xfrm>
                <a:off x="19744" y="12548"/>
                <a:ext cx="1" cy="1"/>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2" name="Freeform 4490"/>
              <p:cNvSpPr>
                <a:spLocks/>
              </p:cNvSpPr>
              <p:nvPr/>
            </p:nvSpPr>
            <p:spPr bwMode="auto">
              <a:xfrm>
                <a:off x="19707" y="12554"/>
                <a:ext cx="1" cy="1"/>
              </a:xfrm>
              <a:custGeom>
                <a:avLst/>
                <a:gdLst/>
                <a:ahLst/>
                <a:cxnLst>
                  <a:cxn ang="0">
                    <a:pos x="0" y="1"/>
                  </a:cxn>
                  <a:cxn ang="0">
                    <a:pos x="0" y="1"/>
                  </a:cxn>
                  <a:cxn ang="0">
                    <a:pos x="1" y="1"/>
                  </a:cxn>
                  <a:cxn ang="0">
                    <a:pos x="1" y="1"/>
                  </a:cxn>
                  <a:cxn ang="0">
                    <a:pos x="2" y="1"/>
                  </a:cxn>
                  <a:cxn ang="0">
                    <a:pos x="2" y="1"/>
                  </a:cxn>
                  <a:cxn ang="0">
                    <a:pos x="2" y="1"/>
                  </a:cxn>
                  <a:cxn ang="0">
                    <a:pos x="2" y="1"/>
                  </a:cxn>
                  <a:cxn ang="0">
                    <a:pos x="2" y="0"/>
                  </a:cxn>
                  <a:cxn ang="0">
                    <a:pos x="1" y="1"/>
                  </a:cxn>
                  <a:cxn ang="0">
                    <a:pos x="1" y="1"/>
                  </a:cxn>
                  <a:cxn ang="0">
                    <a:pos x="1" y="1"/>
                  </a:cxn>
                  <a:cxn ang="0">
                    <a:pos x="0" y="1"/>
                  </a:cxn>
                  <a:cxn ang="0">
                    <a:pos x="0" y="1"/>
                  </a:cxn>
                  <a:cxn ang="0">
                    <a:pos x="0" y="1"/>
                  </a:cxn>
                  <a:cxn ang="0">
                    <a:pos x="0" y="1"/>
                  </a:cxn>
                </a:cxnLst>
                <a:rect l="0" t="0" r="r" b="b"/>
                <a:pathLst>
                  <a:path w="2" h="1">
                    <a:moveTo>
                      <a:pt x="0" y="1"/>
                    </a:moveTo>
                    <a:lnTo>
                      <a:pt x="0" y="1"/>
                    </a:lnTo>
                    <a:lnTo>
                      <a:pt x="1" y="1"/>
                    </a:lnTo>
                    <a:lnTo>
                      <a:pt x="1" y="1"/>
                    </a:lnTo>
                    <a:lnTo>
                      <a:pt x="2" y="1"/>
                    </a:lnTo>
                    <a:lnTo>
                      <a:pt x="2" y="1"/>
                    </a:lnTo>
                    <a:lnTo>
                      <a:pt x="2" y="1"/>
                    </a:lnTo>
                    <a:lnTo>
                      <a:pt x="2" y="1"/>
                    </a:lnTo>
                    <a:lnTo>
                      <a:pt x="2" y="0"/>
                    </a:lnTo>
                    <a:lnTo>
                      <a:pt x="1" y="1"/>
                    </a:lnTo>
                    <a:lnTo>
                      <a:pt x="1" y="1"/>
                    </a:lnTo>
                    <a:lnTo>
                      <a:pt x="1" y="1"/>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3" name="Freeform 4491"/>
              <p:cNvSpPr>
                <a:spLocks/>
              </p:cNvSpPr>
              <p:nvPr/>
            </p:nvSpPr>
            <p:spPr bwMode="auto">
              <a:xfrm>
                <a:off x="19744" y="12551"/>
                <a:ext cx="1" cy="1"/>
              </a:xfrm>
              <a:custGeom>
                <a:avLst/>
                <a:gdLst/>
                <a:ahLst/>
                <a:cxnLst>
                  <a:cxn ang="0">
                    <a:pos x="1" y="1"/>
                  </a:cxn>
                  <a:cxn ang="0">
                    <a:pos x="1" y="1"/>
                  </a:cxn>
                  <a:cxn ang="0">
                    <a:pos x="1" y="1"/>
                  </a:cxn>
                  <a:cxn ang="0">
                    <a:pos x="1" y="0"/>
                  </a:cxn>
                  <a:cxn ang="0">
                    <a:pos x="0" y="0"/>
                  </a:cxn>
                  <a:cxn ang="0">
                    <a:pos x="0" y="1"/>
                  </a:cxn>
                  <a:cxn ang="0">
                    <a:pos x="1" y="1"/>
                  </a:cxn>
                </a:cxnLst>
                <a:rect l="0" t="0" r="r" b="b"/>
                <a:pathLst>
                  <a:path w="1" h="1">
                    <a:moveTo>
                      <a:pt x="1" y="1"/>
                    </a:moveTo>
                    <a:lnTo>
                      <a:pt x="1" y="1"/>
                    </a:lnTo>
                    <a:lnTo>
                      <a:pt x="1" y="1"/>
                    </a:lnTo>
                    <a:lnTo>
                      <a:pt x="1" y="0"/>
                    </a:lnTo>
                    <a:lnTo>
                      <a:pt x="0" y="0"/>
                    </a:lnTo>
                    <a:lnTo>
                      <a:pt x="0"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4" name="Freeform 4492"/>
              <p:cNvSpPr>
                <a:spLocks/>
              </p:cNvSpPr>
              <p:nvPr/>
            </p:nvSpPr>
            <p:spPr bwMode="auto">
              <a:xfrm>
                <a:off x="19710" y="12567"/>
                <a:ext cx="1" cy="1"/>
              </a:xfrm>
              <a:custGeom>
                <a:avLst/>
                <a:gdLst/>
                <a:ahLst/>
                <a:cxnLst>
                  <a:cxn ang="0">
                    <a:pos x="0" y="1"/>
                  </a:cxn>
                  <a:cxn ang="0">
                    <a:pos x="0" y="1"/>
                  </a:cxn>
                  <a:cxn ang="0">
                    <a:pos x="0" y="1"/>
                  </a:cxn>
                  <a:cxn ang="0">
                    <a:pos x="0" y="0"/>
                  </a:cxn>
                  <a:cxn ang="0">
                    <a:pos x="0" y="0"/>
                  </a:cxn>
                  <a:cxn ang="0">
                    <a:pos x="0" y="1"/>
                  </a:cxn>
                </a:cxnLst>
                <a:rect l="0" t="0" r="r" b="b"/>
                <a:pathLst>
                  <a:path h="1">
                    <a:moveTo>
                      <a:pt x="0" y="1"/>
                    </a:moveTo>
                    <a:lnTo>
                      <a:pt x="0" y="1"/>
                    </a:lnTo>
                    <a:lnTo>
                      <a:pt x="0" y="1"/>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5" name="Freeform 4493"/>
              <p:cNvSpPr>
                <a:spLocks/>
              </p:cNvSpPr>
              <p:nvPr/>
            </p:nvSpPr>
            <p:spPr bwMode="auto">
              <a:xfrm>
                <a:off x="19712" y="12567"/>
                <a:ext cx="1" cy="1"/>
              </a:xfrm>
              <a:custGeom>
                <a:avLst/>
                <a:gdLst/>
                <a:ahLst/>
                <a:cxnLst>
                  <a:cxn ang="0">
                    <a:pos x="0" y="1"/>
                  </a:cxn>
                  <a:cxn ang="0">
                    <a:pos x="1" y="1"/>
                  </a:cxn>
                  <a:cxn ang="0">
                    <a:pos x="1" y="1"/>
                  </a:cxn>
                  <a:cxn ang="0">
                    <a:pos x="2" y="0"/>
                  </a:cxn>
                  <a:cxn ang="0">
                    <a:pos x="2" y="0"/>
                  </a:cxn>
                  <a:cxn ang="0">
                    <a:pos x="2" y="0"/>
                  </a:cxn>
                  <a:cxn ang="0">
                    <a:pos x="1" y="0"/>
                  </a:cxn>
                  <a:cxn ang="0">
                    <a:pos x="0" y="0"/>
                  </a:cxn>
                  <a:cxn ang="0">
                    <a:pos x="0" y="0"/>
                  </a:cxn>
                  <a:cxn ang="0">
                    <a:pos x="0" y="1"/>
                  </a:cxn>
                  <a:cxn ang="0">
                    <a:pos x="0" y="1"/>
                  </a:cxn>
                  <a:cxn ang="0">
                    <a:pos x="0" y="1"/>
                  </a:cxn>
                </a:cxnLst>
                <a:rect l="0" t="0" r="r" b="b"/>
                <a:pathLst>
                  <a:path w="2" h="1">
                    <a:moveTo>
                      <a:pt x="0" y="1"/>
                    </a:moveTo>
                    <a:lnTo>
                      <a:pt x="1" y="1"/>
                    </a:lnTo>
                    <a:lnTo>
                      <a:pt x="1" y="1"/>
                    </a:lnTo>
                    <a:lnTo>
                      <a:pt x="2" y="0"/>
                    </a:lnTo>
                    <a:lnTo>
                      <a:pt x="2" y="0"/>
                    </a:lnTo>
                    <a:lnTo>
                      <a:pt x="2" y="0"/>
                    </a:lnTo>
                    <a:lnTo>
                      <a:pt x="1"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6" name="Freeform 4494"/>
              <p:cNvSpPr>
                <a:spLocks/>
              </p:cNvSpPr>
              <p:nvPr/>
            </p:nvSpPr>
            <p:spPr bwMode="auto">
              <a:xfrm>
                <a:off x="19713" y="12567"/>
                <a:ext cx="1" cy="1"/>
              </a:xfrm>
              <a:custGeom>
                <a:avLst/>
                <a:gdLst/>
                <a:ahLst/>
                <a:cxnLst>
                  <a:cxn ang="0">
                    <a:pos x="0" y="1"/>
                  </a:cxn>
                  <a:cxn ang="0">
                    <a:pos x="0" y="1"/>
                  </a:cxn>
                  <a:cxn ang="0">
                    <a:pos x="1" y="1"/>
                  </a:cxn>
                  <a:cxn ang="0">
                    <a:pos x="1" y="0"/>
                  </a:cxn>
                  <a:cxn ang="0">
                    <a:pos x="1" y="0"/>
                  </a:cxn>
                  <a:cxn ang="0">
                    <a:pos x="0" y="0"/>
                  </a:cxn>
                  <a:cxn ang="0">
                    <a:pos x="0" y="0"/>
                  </a:cxn>
                  <a:cxn ang="0">
                    <a:pos x="0" y="1"/>
                  </a:cxn>
                  <a:cxn ang="0">
                    <a:pos x="0" y="1"/>
                  </a:cxn>
                  <a:cxn ang="0">
                    <a:pos x="0" y="1"/>
                  </a:cxn>
                </a:cxnLst>
                <a:rect l="0" t="0" r="r" b="b"/>
                <a:pathLst>
                  <a:path w="1" h="1">
                    <a:moveTo>
                      <a:pt x="0" y="1"/>
                    </a:moveTo>
                    <a:lnTo>
                      <a:pt x="0" y="1"/>
                    </a:lnTo>
                    <a:lnTo>
                      <a:pt x="1" y="1"/>
                    </a:lnTo>
                    <a:lnTo>
                      <a:pt x="1" y="0"/>
                    </a:lnTo>
                    <a:lnTo>
                      <a:pt x="1"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7" name="Freeform 4495"/>
              <p:cNvSpPr>
                <a:spLocks/>
              </p:cNvSpPr>
              <p:nvPr/>
            </p:nvSpPr>
            <p:spPr bwMode="auto">
              <a:xfrm>
                <a:off x="19715" y="12568"/>
                <a:ext cx="1" cy="1"/>
              </a:xfrm>
              <a:custGeom>
                <a:avLst/>
                <a:gdLst/>
                <a:ahLst/>
                <a:cxnLst>
                  <a:cxn ang="0">
                    <a:pos x="1" y="1"/>
                  </a:cxn>
                  <a:cxn ang="0">
                    <a:pos x="2" y="1"/>
                  </a:cxn>
                  <a:cxn ang="0">
                    <a:pos x="2" y="1"/>
                  </a:cxn>
                  <a:cxn ang="0">
                    <a:pos x="4" y="1"/>
                  </a:cxn>
                  <a:cxn ang="0">
                    <a:pos x="4" y="0"/>
                  </a:cxn>
                  <a:cxn ang="0">
                    <a:pos x="2" y="0"/>
                  </a:cxn>
                  <a:cxn ang="0">
                    <a:pos x="2" y="0"/>
                  </a:cxn>
                  <a:cxn ang="0">
                    <a:pos x="2" y="0"/>
                  </a:cxn>
                  <a:cxn ang="0">
                    <a:pos x="1" y="1"/>
                  </a:cxn>
                  <a:cxn ang="0">
                    <a:pos x="0" y="1"/>
                  </a:cxn>
                  <a:cxn ang="0">
                    <a:pos x="0" y="1"/>
                  </a:cxn>
                  <a:cxn ang="0">
                    <a:pos x="1" y="1"/>
                  </a:cxn>
                  <a:cxn ang="0">
                    <a:pos x="1" y="1"/>
                  </a:cxn>
                  <a:cxn ang="0">
                    <a:pos x="1" y="1"/>
                  </a:cxn>
                </a:cxnLst>
                <a:rect l="0" t="0" r="r" b="b"/>
                <a:pathLst>
                  <a:path w="4" h="1">
                    <a:moveTo>
                      <a:pt x="1" y="1"/>
                    </a:moveTo>
                    <a:lnTo>
                      <a:pt x="2" y="1"/>
                    </a:lnTo>
                    <a:lnTo>
                      <a:pt x="2" y="1"/>
                    </a:lnTo>
                    <a:lnTo>
                      <a:pt x="4" y="1"/>
                    </a:lnTo>
                    <a:lnTo>
                      <a:pt x="4" y="0"/>
                    </a:lnTo>
                    <a:lnTo>
                      <a:pt x="2" y="0"/>
                    </a:lnTo>
                    <a:lnTo>
                      <a:pt x="2" y="0"/>
                    </a:lnTo>
                    <a:lnTo>
                      <a:pt x="2" y="0"/>
                    </a:lnTo>
                    <a:lnTo>
                      <a:pt x="1" y="1"/>
                    </a:lnTo>
                    <a:lnTo>
                      <a:pt x="0"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8" name="Freeform 4496"/>
              <p:cNvSpPr>
                <a:spLocks/>
              </p:cNvSpPr>
              <p:nvPr/>
            </p:nvSpPr>
            <p:spPr bwMode="auto">
              <a:xfrm>
                <a:off x="19722" y="12572"/>
                <a:ext cx="1" cy="1"/>
              </a:xfrm>
              <a:custGeom>
                <a:avLst/>
                <a:gdLst/>
                <a:ahLst/>
                <a:cxnLst>
                  <a:cxn ang="0">
                    <a:pos x="1" y="2"/>
                  </a:cxn>
                  <a:cxn ang="0">
                    <a:pos x="1" y="2"/>
                  </a:cxn>
                  <a:cxn ang="0">
                    <a:pos x="1" y="1"/>
                  </a:cxn>
                  <a:cxn ang="0">
                    <a:pos x="1" y="1"/>
                  </a:cxn>
                  <a:cxn ang="0">
                    <a:pos x="1" y="1"/>
                  </a:cxn>
                  <a:cxn ang="0">
                    <a:pos x="1" y="1"/>
                  </a:cxn>
                  <a:cxn ang="0">
                    <a:pos x="0" y="0"/>
                  </a:cxn>
                  <a:cxn ang="0">
                    <a:pos x="0" y="1"/>
                  </a:cxn>
                  <a:cxn ang="0">
                    <a:pos x="0" y="1"/>
                  </a:cxn>
                  <a:cxn ang="0">
                    <a:pos x="0" y="2"/>
                  </a:cxn>
                  <a:cxn ang="0">
                    <a:pos x="0" y="2"/>
                  </a:cxn>
                  <a:cxn ang="0">
                    <a:pos x="0" y="2"/>
                  </a:cxn>
                  <a:cxn ang="0">
                    <a:pos x="1" y="2"/>
                  </a:cxn>
                </a:cxnLst>
                <a:rect l="0" t="0" r="r" b="b"/>
                <a:pathLst>
                  <a:path w="1" h="2">
                    <a:moveTo>
                      <a:pt x="1" y="2"/>
                    </a:moveTo>
                    <a:lnTo>
                      <a:pt x="1" y="2"/>
                    </a:lnTo>
                    <a:lnTo>
                      <a:pt x="1" y="1"/>
                    </a:lnTo>
                    <a:lnTo>
                      <a:pt x="1" y="1"/>
                    </a:lnTo>
                    <a:lnTo>
                      <a:pt x="1" y="1"/>
                    </a:lnTo>
                    <a:lnTo>
                      <a:pt x="1" y="1"/>
                    </a:lnTo>
                    <a:lnTo>
                      <a:pt x="0" y="0"/>
                    </a:lnTo>
                    <a:lnTo>
                      <a:pt x="0" y="1"/>
                    </a:lnTo>
                    <a:lnTo>
                      <a:pt x="0" y="1"/>
                    </a:lnTo>
                    <a:lnTo>
                      <a:pt x="0" y="2"/>
                    </a:lnTo>
                    <a:lnTo>
                      <a:pt x="0" y="2"/>
                    </a:lnTo>
                    <a:lnTo>
                      <a:pt x="0"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29" name="Line 4497"/>
              <p:cNvSpPr>
                <a:spLocks noChangeShapeType="1"/>
              </p:cNvSpPr>
              <p:nvPr/>
            </p:nvSpPr>
            <p:spPr bwMode="auto">
              <a:xfrm flipH="1" flipV="1">
                <a:off x="19767" y="12567"/>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0" name="Line 4498"/>
              <p:cNvSpPr>
                <a:spLocks noChangeShapeType="1"/>
              </p:cNvSpPr>
              <p:nvPr/>
            </p:nvSpPr>
            <p:spPr bwMode="auto">
              <a:xfrm flipV="1">
                <a:off x="19770" y="12571"/>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1" name="Freeform 4499"/>
              <p:cNvSpPr>
                <a:spLocks/>
              </p:cNvSpPr>
              <p:nvPr/>
            </p:nvSpPr>
            <p:spPr bwMode="auto">
              <a:xfrm>
                <a:off x="19767" y="12568"/>
                <a:ext cx="3" cy="5"/>
              </a:xfrm>
              <a:custGeom>
                <a:avLst/>
                <a:gdLst/>
                <a:ahLst/>
                <a:cxnLst>
                  <a:cxn ang="0">
                    <a:pos x="1" y="0"/>
                  </a:cxn>
                  <a:cxn ang="0">
                    <a:pos x="1" y="1"/>
                  </a:cxn>
                  <a:cxn ang="0">
                    <a:pos x="1" y="1"/>
                  </a:cxn>
                  <a:cxn ang="0">
                    <a:pos x="1" y="2"/>
                  </a:cxn>
                  <a:cxn ang="0">
                    <a:pos x="1" y="2"/>
                  </a:cxn>
                  <a:cxn ang="0">
                    <a:pos x="1" y="4"/>
                  </a:cxn>
                  <a:cxn ang="0">
                    <a:pos x="2" y="5"/>
                  </a:cxn>
                  <a:cxn ang="0">
                    <a:pos x="2" y="8"/>
                  </a:cxn>
                  <a:cxn ang="0">
                    <a:pos x="2" y="9"/>
                  </a:cxn>
                  <a:cxn ang="0">
                    <a:pos x="1" y="10"/>
                  </a:cxn>
                  <a:cxn ang="0">
                    <a:pos x="0" y="11"/>
                  </a:cxn>
                  <a:cxn ang="0">
                    <a:pos x="0" y="11"/>
                  </a:cxn>
                  <a:cxn ang="0">
                    <a:pos x="0" y="11"/>
                  </a:cxn>
                  <a:cxn ang="0">
                    <a:pos x="1" y="11"/>
                  </a:cxn>
                  <a:cxn ang="0">
                    <a:pos x="3" y="11"/>
                  </a:cxn>
                  <a:cxn ang="0">
                    <a:pos x="3" y="11"/>
                  </a:cxn>
                  <a:cxn ang="0">
                    <a:pos x="4" y="10"/>
                  </a:cxn>
                  <a:cxn ang="0">
                    <a:pos x="4" y="10"/>
                  </a:cxn>
                  <a:cxn ang="0">
                    <a:pos x="6" y="10"/>
                  </a:cxn>
                  <a:cxn ang="0">
                    <a:pos x="6" y="9"/>
                  </a:cxn>
                  <a:cxn ang="0">
                    <a:pos x="6" y="9"/>
                  </a:cxn>
                  <a:cxn ang="0">
                    <a:pos x="7" y="9"/>
                  </a:cxn>
                  <a:cxn ang="0">
                    <a:pos x="8" y="9"/>
                  </a:cxn>
                  <a:cxn ang="0">
                    <a:pos x="8" y="8"/>
                  </a:cxn>
                  <a:cxn ang="0">
                    <a:pos x="9" y="7"/>
                  </a:cxn>
                  <a:cxn ang="0">
                    <a:pos x="9" y="7"/>
                  </a:cxn>
                </a:cxnLst>
                <a:rect l="0" t="0" r="r" b="b"/>
                <a:pathLst>
                  <a:path w="9" h="11">
                    <a:moveTo>
                      <a:pt x="1" y="0"/>
                    </a:moveTo>
                    <a:lnTo>
                      <a:pt x="1" y="1"/>
                    </a:lnTo>
                    <a:lnTo>
                      <a:pt x="1" y="1"/>
                    </a:lnTo>
                    <a:lnTo>
                      <a:pt x="1" y="2"/>
                    </a:lnTo>
                    <a:lnTo>
                      <a:pt x="1" y="2"/>
                    </a:lnTo>
                    <a:lnTo>
                      <a:pt x="1" y="4"/>
                    </a:lnTo>
                    <a:lnTo>
                      <a:pt x="2" y="5"/>
                    </a:lnTo>
                    <a:lnTo>
                      <a:pt x="2" y="8"/>
                    </a:lnTo>
                    <a:lnTo>
                      <a:pt x="2" y="9"/>
                    </a:lnTo>
                    <a:lnTo>
                      <a:pt x="1" y="10"/>
                    </a:lnTo>
                    <a:lnTo>
                      <a:pt x="0" y="11"/>
                    </a:lnTo>
                    <a:lnTo>
                      <a:pt x="0" y="11"/>
                    </a:lnTo>
                    <a:lnTo>
                      <a:pt x="0" y="11"/>
                    </a:lnTo>
                    <a:lnTo>
                      <a:pt x="1" y="11"/>
                    </a:lnTo>
                    <a:lnTo>
                      <a:pt x="3" y="11"/>
                    </a:lnTo>
                    <a:lnTo>
                      <a:pt x="3" y="11"/>
                    </a:lnTo>
                    <a:lnTo>
                      <a:pt x="4" y="10"/>
                    </a:lnTo>
                    <a:lnTo>
                      <a:pt x="4" y="10"/>
                    </a:lnTo>
                    <a:lnTo>
                      <a:pt x="6" y="10"/>
                    </a:lnTo>
                    <a:lnTo>
                      <a:pt x="6" y="9"/>
                    </a:lnTo>
                    <a:lnTo>
                      <a:pt x="6" y="9"/>
                    </a:lnTo>
                    <a:lnTo>
                      <a:pt x="7" y="9"/>
                    </a:lnTo>
                    <a:lnTo>
                      <a:pt x="8" y="9"/>
                    </a:lnTo>
                    <a:lnTo>
                      <a:pt x="8" y="8"/>
                    </a:lnTo>
                    <a:lnTo>
                      <a:pt x="9" y="7"/>
                    </a:lnTo>
                    <a:lnTo>
                      <a:pt x="9"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2" name="Freeform 4500"/>
              <p:cNvSpPr>
                <a:spLocks/>
              </p:cNvSpPr>
              <p:nvPr/>
            </p:nvSpPr>
            <p:spPr bwMode="auto">
              <a:xfrm>
                <a:off x="19765" y="12569"/>
                <a:ext cx="2" cy="4"/>
              </a:xfrm>
              <a:custGeom>
                <a:avLst/>
                <a:gdLst/>
                <a:ahLst/>
                <a:cxnLst>
                  <a:cxn ang="0">
                    <a:pos x="0" y="9"/>
                  </a:cxn>
                  <a:cxn ang="0">
                    <a:pos x="2" y="9"/>
                  </a:cxn>
                  <a:cxn ang="0">
                    <a:pos x="3" y="8"/>
                  </a:cxn>
                  <a:cxn ang="0">
                    <a:pos x="3" y="8"/>
                  </a:cxn>
                  <a:cxn ang="0">
                    <a:pos x="5" y="6"/>
                  </a:cxn>
                  <a:cxn ang="0">
                    <a:pos x="6" y="6"/>
                  </a:cxn>
                  <a:cxn ang="0">
                    <a:pos x="6" y="5"/>
                  </a:cxn>
                  <a:cxn ang="0">
                    <a:pos x="6" y="5"/>
                  </a:cxn>
                  <a:cxn ang="0">
                    <a:pos x="6" y="2"/>
                  </a:cxn>
                  <a:cxn ang="0">
                    <a:pos x="5" y="2"/>
                  </a:cxn>
                  <a:cxn ang="0">
                    <a:pos x="5" y="2"/>
                  </a:cxn>
                  <a:cxn ang="0">
                    <a:pos x="5" y="1"/>
                  </a:cxn>
                  <a:cxn ang="0">
                    <a:pos x="5" y="0"/>
                  </a:cxn>
                  <a:cxn ang="0">
                    <a:pos x="4" y="1"/>
                  </a:cxn>
                  <a:cxn ang="0">
                    <a:pos x="2" y="5"/>
                  </a:cxn>
                  <a:cxn ang="0">
                    <a:pos x="2" y="6"/>
                  </a:cxn>
                  <a:cxn ang="0">
                    <a:pos x="0" y="7"/>
                  </a:cxn>
                  <a:cxn ang="0">
                    <a:pos x="0" y="9"/>
                  </a:cxn>
                  <a:cxn ang="0">
                    <a:pos x="0" y="9"/>
                  </a:cxn>
                </a:cxnLst>
                <a:rect l="0" t="0" r="r" b="b"/>
                <a:pathLst>
                  <a:path w="6" h="9">
                    <a:moveTo>
                      <a:pt x="0" y="9"/>
                    </a:moveTo>
                    <a:lnTo>
                      <a:pt x="2" y="9"/>
                    </a:lnTo>
                    <a:lnTo>
                      <a:pt x="3" y="8"/>
                    </a:lnTo>
                    <a:lnTo>
                      <a:pt x="3" y="8"/>
                    </a:lnTo>
                    <a:lnTo>
                      <a:pt x="5" y="6"/>
                    </a:lnTo>
                    <a:lnTo>
                      <a:pt x="6" y="6"/>
                    </a:lnTo>
                    <a:lnTo>
                      <a:pt x="6" y="5"/>
                    </a:lnTo>
                    <a:lnTo>
                      <a:pt x="6" y="5"/>
                    </a:lnTo>
                    <a:lnTo>
                      <a:pt x="6" y="2"/>
                    </a:lnTo>
                    <a:lnTo>
                      <a:pt x="5" y="2"/>
                    </a:lnTo>
                    <a:lnTo>
                      <a:pt x="5" y="2"/>
                    </a:lnTo>
                    <a:lnTo>
                      <a:pt x="5" y="1"/>
                    </a:lnTo>
                    <a:lnTo>
                      <a:pt x="5" y="0"/>
                    </a:lnTo>
                    <a:lnTo>
                      <a:pt x="4" y="1"/>
                    </a:lnTo>
                    <a:lnTo>
                      <a:pt x="2" y="5"/>
                    </a:lnTo>
                    <a:lnTo>
                      <a:pt x="2" y="6"/>
                    </a:lnTo>
                    <a:lnTo>
                      <a:pt x="0" y="7"/>
                    </a:lnTo>
                    <a:lnTo>
                      <a:pt x="0" y="9"/>
                    </a:lnTo>
                    <a:lnTo>
                      <a:pt x="0"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3" name="Freeform 4501"/>
              <p:cNvSpPr>
                <a:spLocks/>
              </p:cNvSpPr>
              <p:nvPr/>
            </p:nvSpPr>
            <p:spPr bwMode="auto">
              <a:xfrm>
                <a:off x="19725" y="12581"/>
                <a:ext cx="1" cy="1"/>
              </a:xfrm>
              <a:custGeom>
                <a:avLst/>
                <a:gdLst/>
                <a:ahLst/>
                <a:cxnLst>
                  <a:cxn ang="0">
                    <a:pos x="0" y="1"/>
                  </a:cxn>
                  <a:cxn ang="0">
                    <a:pos x="0" y="1"/>
                  </a:cxn>
                  <a:cxn ang="0">
                    <a:pos x="0" y="1"/>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4" name="Freeform 4502"/>
              <p:cNvSpPr>
                <a:spLocks/>
              </p:cNvSpPr>
              <p:nvPr/>
            </p:nvSpPr>
            <p:spPr bwMode="auto">
              <a:xfrm>
                <a:off x="19762" y="12573"/>
                <a:ext cx="5" cy="10"/>
              </a:xfrm>
              <a:custGeom>
                <a:avLst/>
                <a:gdLst/>
                <a:ahLst/>
                <a:cxnLst>
                  <a:cxn ang="0">
                    <a:pos x="0" y="19"/>
                  </a:cxn>
                  <a:cxn ang="0">
                    <a:pos x="2" y="19"/>
                  </a:cxn>
                  <a:cxn ang="0">
                    <a:pos x="2" y="19"/>
                  </a:cxn>
                  <a:cxn ang="0">
                    <a:pos x="3" y="19"/>
                  </a:cxn>
                  <a:cxn ang="0">
                    <a:pos x="5" y="18"/>
                  </a:cxn>
                  <a:cxn ang="0">
                    <a:pos x="6" y="16"/>
                  </a:cxn>
                  <a:cxn ang="0">
                    <a:pos x="7" y="15"/>
                  </a:cxn>
                  <a:cxn ang="0">
                    <a:pos x="8" y="15"/>
                  </a:cxn>
                  <a:cxn ang="0">
                    <a:pos x="12" y="14"/>
                  </a:cxn>
                  <a:cxn ang="0">
                    <a:pos x="13" y="14"/>
                  </a:cxn>
                  <a:cxn ang="0">
                    <a:pos x="13" y="13"/>
                  </a:cxn>
                  <a:cxn ang="0">
                    <a:pos x="14" y="12"/>
                  </a:cxn>
                  <a:cxn ang="0">
                    <a:pos x="14" y="9"/>
                  </a:cxn>
                  <a:cxn ang="0">
                    <a:pos x="14" y="9"/>
                  </a:cxn>
                  <a:cxn ang="0">
                    <a:pos x="14" y="8"/>
                  </a:cxn>
                  <a:cxn ang="0">
                    <a:pos x="14" y="8"/>
                  </a:cxn>
                  <a:cxn ang="0">
                    <a:pos x="14" y="6"/>
                  </a:cxn>
                  <a:cxn ang="0">
                    <a:pos x="15" y="3"/>
                  </a:cxn>
                  <a:cxn ang="0">
                    <a:pos x="15" y="1"/>
                  </a:cxn>
                  <a:cxn ang="0">
                    <a:pos x="15" y="0"/>
                  </a:cxn>
                  <a:cxn ang="0">
                    <a:pos x="15" y="0"/>
                  </a:cxn>
                  <a:cxn ang="0">
                    <a:pos x="13" y="1"/>
                  </a:cxn>
                  <a:cxn ang="0">
                    <a:pos x="12" y="1"/>
                  </a:cxn>
                  <a:cxn ang="0">
                    <a:pos x="11" y="2"/>
                  </a:cxn>
                  <a:cxn ang="0">
                    <a:pos x="9" y="3"/>
                  </a:cxn>
                  <a:cxn ang="0">
                    <a:pos x="7" y="4"/>
                  </a:cxn>
                  <a:cxn ang="0">
                    <a:pos x="7" y="5"/>
                  </a:cxn>
                  <a:cxn ang="0">
                    <a:pos x="6" y="5"/>
                  </a:cxn>
                  <a:cxn ang="0">
                    <a:pos x="6" y="6"/>
                  </a:cxn>
                  <a:cxn ang="0">
                    <a:pos x="5" y="8"/>
                  </a:cxn>
                  <a:cxn ang="0">
                    <a:pos x="5" y="9"/>
                  </a:cxn>
                  <a:cxn ang="0">
                    <a:pos x="4" y="10"/>
                  </a:cxn>
                  <a:cxn ang="0">
                    <a:pos x="4" y="11"/>
                  </a:cxn>
                  <a:cxn ang="0">
                    <a:pos x="4" y="11"/>
                  </a:cxn>
                  <a:cxn ang="0">
                    <a:pos x="4" y="12"/>
                  </a:cxn>
                  <a:cxn ang="0">
                    <a:pos x="3" y="13"/>
                  </a:cxn>
                  <a:cxn ang="0">
                    <a:pos x="3" y="14"/>
                  </a:cxn>
                  <a:cxn ang="0">
                    <a:pos x="3" y="14"/>
                  </a:cxn>
                  <a:cxn ang="0">
                    <a:pos x="3" y="14"/>
                  </a:cxn>
                  <a:cxn ang="0">
                    <a:pos x="4" y="14"/>
                  </a:cxn>
                  <a:cxn ang="0">
                    <a:pos x="4" y="14"/>
                  </a:cxn>
                  <a:cxn ang="0">
                    <a:pos x="4" y="14"/>
                  </a:cxn>
                  <a:cxn ang="0">
                    <a:pos x="4" y="14"/>
                  </a:cxn>
                  <a:cxn ang="0">
                    <a:pos x="3" y="15"/>
                  </a:cxn>
                  <a:cxn ang="0">
                    <a:pos x="2" y="18"/>
                  </a:cxn>
                  <a:cxn ang="0">
                    <a:pos x="0" y="19"/>
                  </a:cxn>
                  <a:cxn ang="0">
                    <a:pos x="0" y="19"/>
                  </a:cxn>
                </a:cxnLst>
                <a:rect l="0" t="0" r="r" b="b"/>
                <a:pathLst>
                  <a:path w="15" h="19">
                    <a:moveTo>
                      <a:pt x="0" y="19"/>
                    </a:moveTo>
                    <a:lnTo>
                      <a:pt x="2" y="19"/>
                    </a:lnTo>
                    <a:lnTo>
                      <a:pt x="2" y="19"/>
                    </a:lnTo>
                    <a:lnTo>
                      <a:pt x="3" y="19"/>
                    </a:lnTo>
                    <a:lnTo>
                      <a:pt x="5" y="18"/>
                    </a:lnTo>
                    <a:lnTo>
                      <a:pt x="6" y="16"/>
                    </a:lnTo>
                    <a:lnTo>
                      <a:pt x="7" y="15"/>
                    </a:lnTo>
                    <a:lnTo>
                      <a:pt x="8" y="15"/>
                    </a:lnTo>
                    <a:lnTo>
                      <a:pt x="12" y="14"/>
                    </a:lnTo>
                    <a:lnTo>
                      <a:pt x="13" y="14"/>
                    </a:lnTo>
                    <a:lnTo>
                      <a:pt x="13" y="13"/>
                    </a:lnTo>
                    <a:lnTo>
                      <a:pt x="14" y="12"/>
                    </a:lnTo>
                    <a:lnTo>
                      <a:pt x="14" y="9"/>
                    </a:lnTo>
                    <a:lnTo>
                      <a:pt x="14" y="9"/>
                    </a:lnTo>
                    <a:lnTo>
                      <a:pt x="14" y="8"/>
                    </a:lnTo>
                    <a:lnTo>
                      <a:pt x="14" y="8"/>
                    </a:lnTo>
                    <a:lnTo>
                      <a:pt x="14" y="6"/>
                    </a:lnTo>
                    <a:lnTo>
                      <a:pt x="15" y="3"/>
                    </a:lnTo>
                    <a:lnTo>
                      <a:pt x="15" y="1"/>
                    </a:lnTo>
                    <a:lnTo>
                      <a:pt x="15" y="0"/>
                    </a:lnTo>
                    <a:lnTo>
                      <a:pt x="15" y="0"/>
                    </a:lnTo>
                    <a:lnTo>
                      <a:pt x="13" y="1"/>
                    </a:lnTo>
                    <a:lnTo>
                      <a:pt x="12" y="1"/>
                    </a:lnTo>
                    <a:lnTo>
                      <a:pt x="11" y="2"/>
                    </a:lnTo>
                    <a:lnTo>
                      <a:pt x="9" y="3"/>
                    </a:lnTo>
                    <a:lnTo>
                      <a:pt x="7" y="4"/>
                    </a:lnTo>
                    <a:lnTo>
                      <a:pt x="7" y="5"/>
                    </a:lnTo>
                    <a:lnTo>
                      <a:pt x="6" y="5"/>
                    </a:lnTo>
                    <a:lnTo>
                      <a:pt x="6" y="6"/>
                    </a:lnTo>
                    <a:lnTo>
                      <a:pt x="5" y="8"/>
                    </a:lnTo>
                    <a:lnTo>
                      <a:pt x="5" y="9"/>
                    </a:lnTo>
                    <a:lnTo>
                      <a:pt x="4" y="10"/>
                    </a:lnTo>
                    <a:lnTo>
                      <a:pt x="4" y="11"/>
                    </a:lnTo>
                    <a:lnTo>
                      <a:pt x="4" y="11"/>
                    </a:lnTo>
                    <a:lnTo>
                      <a:pt x="4" y="12"/>
                    </a:lnTo>
                    <a:lnTo>
                      <a:pt x="3" y="13"/>
                    </a:lnTo>
                    <a:lnTo>
                      <a:pt x="3" y="14"/>
                    </a:lnTo>
                    <a:lnTo>
                      <a:pt x="3" y="14"/>
                    </a:lnTo>
                    <a:lnTo>
                      <a:pt x="3" y="14"/>
                    </a:lnTo>
                    <a:lnTo>
                      <a:pt x="4" y="14"/>
                    </a:lnTo>
                    <a:lnTo>
                      <a:pt x="4" y="14"/>
                    </a:lnTo>
                    <a:lnTo>
                      <a:pt x="4" y="14"/>
                    </a:lnTo>
                    <a:lnTo>
                      <a:pt x="4" y="14"/>
                    </a:lnTo>
                    <a:lnTo>
                      <a:pt x="3" y="15"/>
                    </a:lnTo>
                    <a:lnTo>
                      <a:pt x="2" y="18"/>
                    </a:lnTo>
                    <a:lnTo>
                      <a:pt x="0" y="19"/>
                    </a:lnTo>
                    <a:lnTo>
                      <a:pt x="0" y="1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5" name="Freeform 4503"/>
              <p:cNvSpPr>
                <a:spLocks/>
              </p:cNvSpPr>
              <p:nvPr/>
            </p:nvSpPr>
            <p:spPr bwMode="auto">
              <a:xfrm>
                <a:off x="19741" y="12567"/>
                <a:ext cx="26" cy="29"/>
              </a:xfrm>
              <a:custGeom>
                <a:avLst/>
                <a:gdLst/>
                <a:ahLst/>
                <a:cxnLst>
                  <a:cxn ang="0">
                    <a:pos x="78" y="2"/>
                  </a:cxn>
                  <a:cxn ang="0">
                    <a:pos x="78" y="3"/>
                  </a:cxn>
                  <a:cxn ang="0">
                    <a:pos x="77" y="5"/>
                  </a:cxn>
                  <a:cxn ang="0">
                    <a:pos x="76" y="5"/>
                  </a:cxn>
                  <a:cxn ang="0">
                    <a:pos x="77" y="2"/>
                  </a:cxn>
                  <a:cxn ang="0">
                    <a:pos x="76" y="0"/>
                  </a:cxn>
                  <a:cxn ang="0">
                    <a:pos x="76" y="1"/>
                  </a:cxn>
                  <a:cxn ang="0">
                    <a:pos x="76" y="4"/>
                  </a:cxn>
                  <a:cxn ang="0">
                    <a:pos x="75" y="5"/>
                  </a:cxn>
                  <a:cxn ang="0">
                    <a:pos x="75" y="7"/>
                  </a:cxn>
                  <a:cxn ang="0">
                    <a:pos x="73" y="7"/>
                  </a:cxn>
                  <a:cxn ang="0">
                    <a:pos x="72" y="12"/>
                  </a:cxn>
                  <a:cxn ang="0">
                    <a:pos x="70" y="14"/>
                  </a:cxn>
                  <a:cxn ang="0">
                    <a:pos x="68" y="16"/>
                  </a:cxn>
                  <a:cxn ang="0">
                    <a:pos x="67" y="18"/>
                  </a:cxn>
                  <a:cxn ang="0">
                    <a:pos x="63" y="22"/>
                  </a:cxn>
                  <a:cxn ang="0">
                    <a:pos x="62" y="24"/>
                  </a:cxn>
                  <a:cxn ang="0">
                    <a:pos x="62" y="25"/>
                  </a:cxn>
                  <a:cxn ang="0">
                    <a:pos x="61" y="29"/>
                  </a:cxn>
                  <a:cxn ang="0">
                    <a:pos x="58" y="34"/>
                  </a:cxn>
                  <a:cxn ang="0">
                    <a:pos x="54" y="36"/>
                  </a:cxn>
                  <a:cxn ang="0">
                    <a:pos x="51" y="37"/>
                  </a:cxn>
                  <a:cxn ang="0">
                    <a:pos x="44" y="37"/>
                  </a:cxn>
                  <a:cxn ang="0">
                    <a:pos x="39" y="38"/>
                  </a:cxn>
                  <a:cxn ang="0">
                    <a:pos x="40" y="37"/>
                  </a:cxn>
                  <a:cxn ang="0">
                    <a:pos x="41" y="35"/>
                  </a:cxn>
                  <a:cxn ang="0">
                    <a:pos x="43" y="32"/>
                  </a:cxn>
                  <a:cxn ang="0">
                    <a:pos x="44" y="32"/>
                  </a:cxn>
                  <a:cxn ang="0">
                    <a:pos x="45" y="32"/>
                  </a:cxn>
                  <a:cxn ang="0">
                    <a:pos x="43" y="30"/>
                  </a:cxn>
                  <a:cxn ang="0">
                    <a:pos x="43" y="30"/>
                  </a:cxn>
                  <a:cxn ang="0">
                    <a:pos x="42" y="32"/>
                  </a:cxn>
                  <a:cxn ang="0">
                    <a:pos x="40" y="35"/>
                  </a:cxn>
                  <a:cxn ang="0">
                    <a:pos x="39" y="35"/>
                  </a:cxn>
                  <a:cxn ang="0">
                    <a:pos x="38" y="37"/>
                  </a:cxn>
                  <a:cxn ang="0">
                    <a:pos x="35" y="38"/>
                  </a:cxn>
                  <a:cxn ang="0">
                    <a:pos x="34" y="39"/>
                  </a:cxn>
                  <a:cxn ang="0">
                    <a:pos x="33" y="39"/>
                  </a:cxn>
                  <a:cxn ang="0">
                    <a:pos x="31" y="40"/>
                  </a:cxn>
                  <a:cxn ang="0">
                    <a:pos x="30" y="41"/>
                  </a:cxn>
                  <a:cxn ang="0">
                    <a:pos x="29" y="42"/>
                  </a:cxn>
                  <a:cxn ang="0">
                    <a:pos x="29" y="42"/>
                  </a:cxn>
                  <a:cxn ang="0">
                    <a:pos x="23" y="43"/>
                  </a:cxn>
                  <a:cxn ang="0">
                    <a:pos x="21" y="43"/>
                  </a:cxn>
                  <a:cxn ang="0">
                    <a:pos x="19" y="43"/>
                  </a:cxn>
                  <a:cxn ang="0">
                    <a:pos x="16" y="44"/>
                  </a:cxn>
                  <a:cxn ang="0">
                    <a:pos x="13" y="45"/>
                  </a:cxn>
                  <a:cxn ang="0">
                    <a:pos x="12" y="45"/>
                  </a:cxn>
                  <a:cxn ang="0">
                    <a:pos x="12" y="47"/>
                  </a:cxn>
                  <a:cxn ang="0">
                    <a:pos x="11" y="47"/>
                  </a:cxn>
                  <a:cxn ang="0">
                    <a:pos x="10" y="48"/>
                  </a:cxn>
                  <a:cxn ang="0">
                    <a:pos x="8" y="49"/>
                  </a:cxn>
                  <a:cxn ang="0">
                    <a:pos x="5" y="52"/>
                  </a:cxn>
                  <a:cxn ang="0">
                    <a:pos x="5" y="53"/>
                  </a:cxn>
                  <a:cxn ang="0">
                    <a:pos x="4" y="54"/>
                  </a:cxn>
                  <a:cxn ang="0">
                    <a:pos x="2" y="57"/>
                  </a:cxn>
                  <a:cxn ang="0">
                    <a:pos x="2" y="57"/>
                  </a:cxn>
                </a:cxnLst>
                <a:rect l="0" t="0" r="r" b="b"/>
                <a:pathLst>
                  <a:path w="78" h="59">
                    <a:moveTo>
                      <a:pt x="78" y="0"/>
                    </a:moveTo>
                    <a:lnTo>
                      <a:pt x="78" y="2"/>
                    </a:lnTo>
                    <a:lnTo>
                      <a:pt x="78" y="2"/>
                    </a:lnTo>
                    <a:lnTo>
                      <a:pt x="78" y="3"/>
                    </a:lnTo>
                    <a:lnTo>
                      <a:pt x="77" y="4"/>
                    </a:lnTo>
                    <a:lnTo>
                      <a:pt x="77" y="5"/>
                    </a:lnTo>
                    <a:lnTo>
                      <a:pt x="76" y="5"/>
                    </a:lnTo>
                    <a:lnTo>
                      <a:pt x="76" y="5"/>
                    </a:lnTo>
                    <a:lnTo>
                      <a:pt x="77" y="4"/>
                    </a:lnTo>
                    <a:lnTo>
                      <a:pt x="77" y="2"/>
                    </a:lnTo>
                    <a:lnTo>
                      <a:pt x="76" y="0"/>
                    </a:lnTo>
                    <a:lnTo>
                      <a:pt x="76" y="0"/>
                    </a:lnTo>
                    <a:lnTo>
                      <a:pt x="76" y="1"/>
                    </a:lnTo>
                    <a:lnTo>
                      <a:pt x="76" y="1"/>
                    </a:lnTo>
                    <a:lnTo>
                      <a:pt x="76" y="2"/>
                    </a:lnTo>
                    <a:lnTo>
                      <a:pt x="76" y="4"/>
                    </a:lnTo>
                    <a:lnTo>
                      <a:pt x="76" y="4"/>
                    </a:lnTo>
                    <a:lnTo>
                      <a:pt x="75" y="5"/>
                    </a:lnTo>
                    <a:lnTo>
                      <a:pt x="75" y="6"/>
                    </a:lnTo>
                    <a:lnTo>
                      <a:pt x="75" y="7"/>
                    </a:lnTo>
                    <a:lnTo>
                      <a:pt x="75" y="7"/>
                    </a:lnTo>
                    <a:lnTo>
                      <a:pt x="73" y="7"/>
                    </a:lnTo>
                    <a:lnTo>
                      <a:pt x="72" y="10"/>
                    </a:lnTo>
                    <a:lnTo>
                      <a:pt x="72" y="12"/>
                    </a:lnTo>
                    <a:lnTo>
                      <a:pt x="71" y="13"/>
                    </a:lnTo>
                    <a:lnTo>
                      <a:pt x="70" y="14"/>
                    </a:lnTo>
                    <a:lnTo>
                      <a:pt x="69" y="15"/>
                    </a:lnTo>
                    <a:lnTo>
                      <a:pt x="68" y="16"/>
                    </a:lnTo>
                    <a:lnTo>
                      <a:pt x="68" y="17"/>
                    </a:lnTo>
                    <a:lnTo>
                      <a:pt x="67" y="18"/>
                    </a:lnTo>
                    <a:lnTo>
                      <a:pt x="66" y="19"/>
                    </a:lnTo>
                    <a:lnTo>
                      <a:pt x="63" y="22"/>
                    </a:lnTo>
                    <a:lnTo>
                      <a:pt x="62" y="23"/>
                    </a:lnTo>
                    <a:lnTo>
                      <a:pt x="62" y="24"/>
                    </a:lnTo>
                    <a:lnTo>
                      <a:pt x="62" y="25"/>
                    </a:lnTo>
                    <a:lnTo>
                      <a:pt x="62" y="25"/>
                    </a:lnTo>
                    <a:lnTo>
                      <a:pt x="62" y="27"/>
                    </a:lnTo>
                    <a:lnTo>
                      <a:pt x="61" y="29"/>
                    </a:lnTo>
                    <a:lnTo>
                      <a:pt x="60" y="32"/>
                    </a:lnTo>
                    <a:lnTo>
                      <a:pt x="58" y="34"/>
                    </a:lnTo>
                    <a:lnTo>
                      <a:pt x="58" y="35"/>
                    </a:lnTo>
                    <a:lnTo>
                      <a:pt x="54" y="36"/>
                    </a:lnTo>
                    <a:lnTo>
                      <a:pt x="53" y="36"/>
                    </a:lnTo>
                    <a:lnTo>
                      <a:pt x="51" y="37"/>
                    </a:lnTo>
                    <a:lnTo>
                      <a:pt x="51" y="37"/>
                    </a:lnTo>
                    <a:lnTo>
                      <a:pt x="44" y="37"/>
                    </a:lnTo>
                    <a:lnTo>
                      <a:pt x="41" y="38"/>
                    </a:lnTo>
                    <a:lnTo>
                      <a:pt x="39" y="38"/>
                    </a:lnTo>
                    <a:lnTo>
                      <a:pt x="39" y="38"/>
                    </a:lnTo>
                    <a:lnTo>
                      <a:pt x="40" y="37"/>
                    </a:lnTo>
                    <a:lnTo>
                      <a:pt x="40" y="37"/>
                    </a:lnTo>
                    <a:lnTo>
                      <a:pt x="41" y="35"/>
                    </a:lnTo>
                    <a:lnTo>
                      <a:pt x="42" y="33"/>
                    </a:lnTo>
                    <a:lnTo>
                      <a:pt x="43" y="32"/>
                    </a:lnTo>
                    <a:lnTo>
                      <a:pt x="43" y="32"/>
                    </a:lnTo>
                    <a:lnTo>
                      <a:pt x="44" y="32"/>
                    </a:lnTo>
                    <a:lnTo>
                      <a:pt x="45" y="32"/>
                    </a:lnTo>
                    <a:lnTo>
                      <a:pt x="45" y="32"/>
                    </a:lnTo>
                    <a:lnTo>
                      <a:pt x="44" y="30"/>
                    </a:lnTo>
                    <a:lnTo>
                      <a:pt x="43" y="30"/>
                    </a:lnTo>
                    <a:lnTo>
                      <a:pt x="43" y="30"/>
                    </a:lnTo>
                    <a:lnTo>
                      <a:pt x="43" y="30"/>
                    </a:lnTo>
                    <a:lnTo>
                      <a:pt x="42" y="32"/>
                    </a:lnTo>
                    <a:lnTo>
                      <a:pt x="42" y="32"/>
                    </a:lnTo>
                    <a:lnTo>
                      <a:pt x="41" y="33"/>
                    </a:lnTo>
                    <a:lnTo>
                      <a:pt x="40" y="35"/>
                    </a:lnTo>
                    <a:lnTo>
                      <a:pt x="39" y="35"/>
                    </a:lnTo>
                    <a:lnTo>
                      <a:pt x="39" y="35"/>
                    </a:lnTo>
                    <a:lnTo>
                      <a:pt x="39" y="36"/>
                    </a:lnTo>
                    <a:lnTo>
                      <a:pt x="38" y="37"/>
                    </a:lnTo>
                    <a:lnTo>
                      <a:pt x="36" y="37"/>
                    </a:lnTo>
                    <a:lnTo>
                      <a:pt x="35" y="38"/>
                    </a:lnTo>
                    <a:lnTo>
                      <a:pt x="34" y="39"/>
                    </a:lnTo>
                    <a:lnTo>
                      <a:pt x="34" y="39"/>
                    </a:lnTo>
                    <a:lnTo>
                      <a:pt x="34" y="39"/>
                    </a:lnTo>
                    <a:lnTo>
                      <a:pt x="33" y="39"/>
                    </a:lnTo>
                    <a:lnTo>
                      <a:pt x="32" y="40"/>
                    </a:lnTo>
                    <a:lnTo>
                      <a:pt x="31" y="40"/>
                    </a:lnTo>
                    <a:lnTo>
                      <a:pt x="31" y="40"/>
                    </a:lnTo>
                    <a:lnTo>
                      <a:pt x="30" y="41"/>
                    </a:lnTo>
                    <a:lnTo>
                      <a:pt x="30" y="41"/>
                    </a:lnTo>
                    <a:lnTo>
                      <a:pt x="29" y="42"/>
                    </a:lnTo>
                    <a:lnTo>
                      <a:pt x="29" y="42"/>
                    </a:lnTo>
                    <a:lnTo>
                      <a:pt x="29" y="42"/>
                    </a:lnTo>
                    <a:lnTo>
                      <a:pt x="26" y="43"/>
                    </a:lnTo>
                    <a:lnTo>
                      <a:pt x="23" y="43"/>
                    </a:lnTo>
                    <a:lnTo>
                      <a:pt x="22" y="43"/>
                    </a:lnTo>
                    <a:lnTo>
                      <a:pt x="21" y="43"/>
                    </a:lnTo>
                    <a:lnTo>
                      <a:pt x="20" y="43"/>
                    </a:lnTo>
                    <a:lnTo>
                      <a:pt x="19" y="43"/>
                    </a:lnTo>
                    <a:lnTo>
                      <a:pt x="17" y="43"/>
                    </a:lnTo>
                    <a:lnTo>
                      <a:pt x="16" y="44"/>
                    </a:lnTo>
                    <a:lnTo>
                      <a:pt x="15" y="44"/>
                    </a:lnTo>
                    <a:lnTo>
                      <a:pt x="13" y="45"/>
                    </a:lnTo>
                    <a:lnTo>
                      <a:pt x="13" y="45"/>
                    </a:lnTo>
                    <a:lnTo>
                      <a:pt x="12" y="45"/>
                    </a:lnTo>
                    <a:lnTo>
                      <a:pt x="12" y="46"/>
                    </a:lnTo>
                    <a:lnTo>
                      <a:pt x="12" y="47"/>
                    </a:lnTo>
                    <a:lnTo>
                      <a:pt x="12" y="47"/>
                    </a:lnTo>
                    <a:lnTo>
                      <a:pt x="11" y="47"/>
                    </a:lnTo>
                    <a:lnTo>
                      <a:pt x="10" y="48"/>
                    </a:lnTo>
                    <a:lnTo>
                      <a:pt x="10" y="48"/>
                    </a:lnTo>
                    <a:lnTo>
                      <a:pt x="10" y="48"/>
                    </a:lnTo>
                    <a:lnTo>
                      <a:pt x="8" y="49"/>
                    </a:lnTo>
                    <a:lnTo>
                      <a:pt x="7" y="50"/>
                    </a:lnTo>
                    <a:lnTo>
                      <a:pt x="5" y="52"/>
                    </a:lnTo>
                    <a:lnTo>
                      <a:pt x="5" y="53"/>
                    </a:lnTo>
                    <a:lnTo>
                      <a:pt x="5" y="53"/>
                    </a:lnTo>
                    <a:lnTo>
                      <a:pt x="4" y="54"/>
                    </a:lnTo>
                    <a:lnTo>
                      <a:pt x="4" y="54"/>
                    </a:lnTo>
                    <a:lnTo>
                      <a:pt x="3" y="56"/>
                    </a:lnTo>
                    <a:lnTo>
                      <a:pt x="2" y="57"/>
                    </a:lnTo>
                    <a:lnTo>
                      <a:pt x="2" y="57"/>
                    </a:lnTo>
                    <a:lnTo>
                      <a:pt x="2" y="57"/>
                    </a:lnTo>
                    <a:lnTo>
                      <a:pt x="0" y="5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6" name="Freeform 4504"/>
              <p:cNvSpPr>
                <a:spLocks/>
              </p:cNvSpPr>
              <p:nvPr/>
            </p:nvSpPr>
            <p:spPr bwMode="auto">
              <a:xfrm>
                <a:off x="19739" y="12538"/>
                <a:ext cx="7" cy="58"/>
              </a:xfrm>
              <a:custGeom>
                <a:avLst/>
                <a:gdLst/>
                <a:ahLst/>
                <a:cxnLst>
                  <a:cxn ang="0">
                    <a:pos x="17" y="0"/>
                  </a:cxn>
                  <a:cxn ang="0">
                    <a:pos x="16" y="0"/>
                  </a:cxn>
                  <a:cxn ang="0">
                    <a:pos x="15" y="1"/>
                  </a:cxn>
                  <a:cxn ang="0">
                    <a:pos x="15" y="3"/>
                  </a:cxn>
                  <a:cxn ang="0">
                    <a:pos x="15" y="4"/>
                  </a:cxn>
                  <a:cxn ang="0">
                    <a:pos x="18" y="4"/>
                  </a:cxn>
                  <a:cxn ang="0">
                    <a:pos x="19" y="5"/>
                  </a:cxn>
                  <a:cxn ang="0">
                    <a:pos x="19" y="6"/>
                  </a:cxn>
                  <a:cxn ang="0">
                    <a:pos x="20" y="9"/>
                  </a:cxn>
                  <a:cxn ang="0">
                    <a:pos x="20" y="13"/>
                  </a:cxn>
                  <a:cxn ang="0">
                    <a:pos x="19" y="13"/>
                  </a:cxn>
                  <a:cxn ang="0">
                    <a:pos x="19" y="14"/>
                  </a:cxn>
                  <a:cxn ang="0">
                    <a:pos x="20" y="14"/>
                  </a:cxn>
                  <a:cxn ang="0">
                    <a:pos x="20" y="16"/>
                  </a:cxn>
                  <a:cxn ang="0">
                    <a:pos x="19" y="20"/>
                  </a:cxn>
                  <a:cxn ang="0">
                    <a:pos x="20" y="25"/>
                  </a:cxn>
                  <a:cxn ang="0">
                    <a:pos x="18" y="27"/>
                  </a:cxn>
                  <a:cxn ang="0">
                    <a:pos x="17" y="28"/>
                  </a:cxn>
                  <a:cxn ang="0">
                    <a:pos x="17" y="28"/>
                  </a:cxn>
                  <a:cxn ang="0">
                    <a:pos x="16" y="29"/>
                  </a:cxn>
                  <a:cxn ang="0">
                    <a:pos x="16" y="29"/>
                  </a:cxn>
                  <a:cxn ang="0">
                    <a:pos x="16" y="28"/>
                  </a:cxn>
                  <a:cxn ang="0">
                    <a:pos x="15" y="29"/>
                  </a:cxn>
                  <a:cxn ang="0">
                    <a:pos x="13" y="30"/>
                  </a:cxn>
                  <a:cxn ang="0">
                    <a:pos x="13" y="31"/>
                  </a:cxn>
                  <a:cxn ang="0">
                    <a:pos x="15" y="32"/>
                  </a:cxn>
                  <a:cxn ang="0">
                    <a:pos x="15" y="32"/>
                  </a:cxn>
                  <a:cxn ang="0">
                    <a:pos x="15" y="32"/>
                  </a:cxn>
                  <a:cxn ang="0">
                    <a:pos x="16" y="32"/>
                  </a:cxn>
                  <a:cxn ang="0">
                    <a:pos x="16" y="33"/>
                  </a:cxn>
                  <a:cxn ang="0">
                    <a:pos x="17" y="33"/>
                  </a:cxn>
                  <a:cxn ang="0">
                    <a:pos x="17" y="33"/>
                  </a:cxn>
                  <a:cxn ang="0">
                    <a:pos x="17" y="33"/>
                  </a:cxn>
                  <a:cxn ang="0">
                    <a:pos x="18" y="33"/>
                  </a:cxn>
                  <a:cxn ang="0">
                    <a:pos x="19" y="33"/>
                  </a:cxn>
                  <a:cxn ang="0">
                    <a:pos x="20" y="34"/>
                  </a:cxn>
                  <a:cxn ang="0">
                    <a:pos x="21" y="36"/>
                  </a:cxn>
                  <a:cxn ang="0">
                    <a:pos x="20" y="41"/>
                  </a:cxn>
                  <a:cxn ang="0">
                    <a:pos x="19" y="43"/>
                  </a:cxn>
                  <a:cxn ang="0">
                    <a:pos x="13" y="51"/>
                  </a:cxn>
                  <a:cxn ang="0">
                    <a:pos x="11" y="54"/>
                  </a:cxn>
                  <a:cxn ang="0">
                    <a:pos x="7" y="62"/>
                  </a:cxn>
                  <a:cxn ang="0">
                    <a:pos x="6" y="65"/>
                  </a:cxn>
                  <a:cxn ang="0">
                    <a:pos x="5" y="69"/>
                  </a:cxn>
                  <a:cxn ang="0">
                    <a:pos x="1" y="76"/>
                  </a:cxn>
                  <a:cxn ang="0">
                    <a:pos x="0" y="78"/>
                  </a:cxn>
                  <a:cxn ang="0">
                    <a:pos x="0" y="80"/>
                  </a:cxn>
                  <a:cxn ang="0">
                    <a:pos x="1" y="88"/>
                  </a:cxn>
                  <a:cxn ang="0">
                    <a:pos x="2" y="92"/>
                  </a:cxn>
                  <a:cxn ang="0">
                    <a:pos x="5" y="95"/>
                  </a:cxn>
                  <a:cxn ang="0">
                    <a:pos x="5" y="97"/>
                  </a:cxn>
                  <a:cxn ang="0">
                    <a:pos x="5" y="98"/>
                  </a:cxn>
                  <a:cxn ang="0">
                    <a:pos x="6" y="100"/>
                  </a:cxn>
                  <a:cxn ang="0">
                    <a:pos x="6" y="102"/>
                  </a:cxn>
                  <a:cxn ang="0">
                    <a:pos x="9" y="108"/>
                  </a:cxn>
                  <a:cxn ang="0">
                    <a:pos x="9" y="109"/>
                  </a:cxn>
                  <a:cxn ang="0">
                    <a:pos x="5" y="116"/>
                  </a:cxn>
                </a:cxnLst>
                <a:rect l="0" t="0" r="r" b="b"/>
                <a:pathLst>
                  <a:path w="21" h="116">
                    <a:moveTo>
                      <a:pt x="18" y="0"/>
                    </a:moveTo>
                    <a:lnTo>
                      <a:pt x="17" y="0"/>
                    </a:lnTo>
                    <a:lnTo>
                      <a:pt x="17" y="0"/>
                    </a:lnTo>
                    <a:lnTo>
                      <a:pt x="16" y="0"/>
                    </a:lnTo>
                    <a:lnTo>
                      <a:pt x="16" y="0"/>
                    </a:lnTo>
                    <a:lnTo>
                      <a:pt x="16" y="0"/>
                    </a:lnTo>
                    <a:lnTo>
                      <a:pt x="16" y="0"/>
                    </a:lnTo>
                    <a:lnTo>
                      <a:pt x="16" y="0"/>
                    </a:lnTo>
                    <a:lnTo>
                      <a:pt x="15" y="1"/>
                    </a:lnTo>
                    <a:lnTo>
                      <a:pt x="15" y="1"/>
                    </a:lnTo>
                    <a:lnTo>
                      <a:pt x="15" y="2"/>
                    </a:lnTo>
                    <a:lnTo>
                      <a:pt x="15" y="3"/>
                    </a:lnTo>
                    <a:lnTo>
                      <a:pt x="15" y="3"/>
                    </a:lnTo>
                    <a:lnTo>
                      <a:pt x="15" y="4"/>
                    </a:lnTo>
                    <a:lnTo>
                      <a:pt x="15" y="4"/>
                    </a:lnTo>
                    <a:lnTo>
                      <a:pt x="17" y="4"/>
                    </a:lnTo>
                    <a:lnTo>
                      <a:pt x="18" y="4"/>
                    </a:lnTo>
                    <a:lnTo>
                      <a:pt x="18" y="4"/>
                    </a:lnTo>
                    <a:lnTo>
                      <a:pt x="18" y="4"/>
                    </a:lnTo>
                    <a:lnTo>
                      <a:pt x="18" y="5"/>
                    </a:lnTo>
                    <a:lnTo>
                      <a:pt x="19" y="5"/>
                    </a:lnTo>
                    <a:lnTo>
                      <a:pt x="19" y="5"/>
                    </a:lnTo>
                    <a:lnTo>
                      <a:pt x="19" y="5"/>
                    </a:lnTo>
                    <a:lnTo>
                      <a:pt x="19" y="6"/>
                    </a:lnTo>
                    <a:lnTo>
                      <a:pt x="20" y="7"/>
                    </a:lnTo>
                    <a:lnTo>
                      <a:pt x="20" y="7"/>
                    </a:lnTo>
                    <a:lnTo>
                      <a:pt x="20" y="9"/>
                    </a:lnTo>
                    <a:lnTo>
                      <a:pt x="20" y="12"/>
                    </a:lnTo>
                    <a:lnTo>
                      <a:pt x="20" y="12"/>
                    </a:lnTo>
                    <a:lnTo>
                      <a:pt x="20" y="13"/>
                    </a:lnTo>
                    <a:lnTo>
                      <a:pt x="19" y="13"/>
                    </a:lnTo>
                    <a:lnTo>
                      <a:pt x="19" y="13"/>
                    </a:lnTo>
                    <a:lnTo>
                      <a:pt x="19" y="13"/>
                    </a:lnTo>
                    <a:lnTo>
                      <a:pt x="19" y="13"/>
                    </a:lnTo>
                    <a:lnTo>
                      <a:pt x="19" y="14"/>
                    </a:lnTo>
                    <a:lnTo>
                      <a:pt x="19" y="14"/>
                    </a:lnTo>
                    <a:lnTo>
                      <a:pt x="20" y="14"/>
                    </a:lnTo>
                    <a:lnTo>
                      <a:pt x="20" y="14"/>
                    </a:lnTo>
                    <a:lnTo>
                      <a:pt x="20" y="14"/>
                    </a:lnTo>
                    <a:lnTo>
                      <a:pt x="20" y="15"/>
                    </a:lnTo>
                    <a:lnTo>
                      <a:pt x="20" y="15"/>
                    </a:lnTo>
                    <a:lnTo>
                      <a:pt x="20" y="16"/>
                    </a:lnTo>
                    <a:lnTo>
                      <a:pt x="19" y="18"/>
                    </a:lnTo>
                    <a:lnTo>
                      <a:pt x="19" y="20"/>
                    </a:lnTo>
                    <a:lnTo>
                      <a:pt x="19" y="20"/>
                    </a:lnTo>
                    <a:lnTo>
                      <a:pt x="19" y="21"/>
                    </a:lnTo>
                    <a:lnTo>
                      <a:pt x="19" y="23"/>
                    </a:lnTo>
                    <a:lnTo>
                      <a:pt x="20" y="25"/>
                    </a:lnTo>
                    <a:lnTo>
                      <a:pt x="19" y="26"/>
                    </a:lnTo>
                    <a:lnTo>
                      <a:pt x="19" y="27"/>
                    </a:lnTo>
                    <a:lnTo>
                      <a:pt x="18" y="27"/>
                    </a:lnTo>
                    <a:lnTo>
                      <a:pt x="18" y="28"/>
                    </a:lnTo>
                    <a:lnTo>
                      <a:pt x="18" y="28"/>
                    </a:lnTo>
                    <a:lnTo>
                      <a:pt x="17" y="28"/>
                    </a:lnTo>
                    <a:lnTo>
                      <a:pt x="17" y="28"/>
                    </a:lnTo>
                    <a:lnTo>
                      <a:pt x="17" y="28"/>
                    </a:lnTo>
                    <a:lnTo>
                      <a:pt x="17" y="28"/>
                    </a:lnTo>
                    <a:lnTo>
                      <a:pt x="17" y="29"/>
                    </a:lnTo>
                    <a:lnTo>
                      <a:pt x="17" y="29"/>
                    </a:lnTo>
                    <a:lnTo>
                      <a:pt x="16" y="29"/>
                    </a:lnTo>
                    <a:lnTo>
                      <a:pt x="16" y="30"/>
                    </a:lnTo>
                    <a:lnTo>
                      <a:pt x="16" y="29"/>
                    </a:lnTo>
                    <a:lnTo>
                      <a:pt x="16" y="29"/>
                    </a:lnTo>
                    <a:lnTo>
                      <a:pt x="16" y="28"/>
                    </a:lnTo>
                    <a:lnTo>
                      <a:pt x="16" y="28"/>
                    </a:lnTo>
                    <a:lnTo>
                      <a:pt x="16" y="28"/>
                    </a:lnTo>
                    <a:lnTo>
                      <a:pt x="15" y="29"/>
                    </a:lnTo>
                    <a:lnTo>
                      <a:pt x="15" y="29"/>
                    </a:lnTo>
                    <a:lnTo>
                      <a:pt x="15" y="29"/>
                    </a:lnTo>
                    <a:lnTo>
                      <a:pt x="13" y="29"/>
                    </a:lnTo>
                    <a:lnTo>
                      <a:pt x="13" y="29"/>
                    </a:lnTo>
                    <a:lnTo>
                      <a:pt x="13" y="30"/>
                    </a:lnTo>
                    <a:lnTo>
                      <a:pt x="13" y="30"/>
                    </a:lnTo>
                    <a:lnTo>
                      <a:pt x="13" y="30"/>
                    </a:lnTo>
                    <a:lnTo>
                      <a:pt x="13" y="31"/>
                    </a:lnTo>
                    <a:lnTo>
                      <a:pt x="13" y="32"/>
                    </a:lnTo>
                    <a:lnTo>
                      <a:pt x="15" y="32"/>
                    </a:lnTo>
                    <a:lnTo>
                      <a:pt x="15" y="32"/>
                    </a:lnTo>
                    <a:lnTo>
                      <a:pt x="15" y="32"/>
                    </a:lnTo>
                    <a:lnTo>
                      <a:pt x="15" y="32"/>
                    </a:lnTo>
                    <a:lnTo>
                      <a:pt x="15" y="32"/>
                    </a:lnTo>
                    <a:lnTo>
                      <a:pt x="15" y="32"/>
                    </a:lnTo>
                    <a:lnTo>
                      <a:pt x="15" y="32"/>
                    </a:lnTo>
                    <a:lnTo>
                      <a:pt x="15" y="32"/>
                    </a:lnTo>
                    <a:lnTo>
                      <a:pt x="15" y="32"/>
                    </a:lnTo>
                    <a:lnTo>
                      <a:pt x="15" y="32"/>
                    </a:lnTo>
                    <a:lnTo>
                      <a:pt x="16" y="32"/>
                    </a:lnTo>
                    <a:lnTo>
                      <a:pt x="16" y="32"/>
                    </a:lnTo>
                    <a:lnTo>
                      <a:pt x="16" y="33"/>
                    </a:lnTo>
                    <a:lnTo>
                      <a:pt x="16" y="33"/>
                    </a:lnTo>
                    <a:lnTo>
                      <a:pt x="16" y="33"/>
                    </a:lnTo>
                    <a:lnTo>
                      <a:pt x="16" y="33"/>
                    </a:lnTo>
                    <a:lnTo>
                      <a:pt x="17" y="33"/>
                    </a:lnTo>
                    <a:lnTo>
                      <a:pt x="17" y="33"/>
                    </a:lnTo>
                    <a:lnTo>
                      <a:pt x="17" y="33"/>
                    </a:lnTo>
                    <a:lnTo>
                      <a:pt x="17" y="33"/>
                    </a:lnTo>
                    <a:lnTo>
                      <a:pt x="17" y="33"/>
                    </a:lnTo>
                    <a:lnTo>
                      <a:pt x="17" y="33"/>
                    </a:lnTo>
                    <a:lnTo>
                      <a:pt x="17" y="33"/>
                    </a:lnTo>
                    <a:lnTo>
                      <a:pt x="17" y="33"/>
                    </a:lnTo>
                    <a:lnTo>
                      <a:pt x="17" y="33"/>
                    </a:lnTo>
                    <a:lnTo>
                      <a:pt x="18" y="33"/>
                    </a:lnTo>
                    <a:lnTo>
                      <a:pt x="18" y="33"/>
                    </a:lnTo>
                    <a:lnTo>
                      <a:pt x="18" y="33"/>
                    </a:lnTo>
                    <a:lnTo>
                      <a:pt x="19" y="33"/>
                    </a:lnTo>
                    <a:lnTo>
                      <a:pt x="19" y="33"/>
                    </a:lnTo>
                    <a:lnTo>
                      <a:pt x="20" y="34"/>
                    </a:lnTo>
                    <a:lnTo>
                      <a:pt x="20" y="34"/>
                    </a:lnTo>
                    <a:lnTo>
                      <a:pt x="20" y="35"/>
                    </a:lnTo>
                    <a:lnTo>
                      <a:pt x="20" y="36"/>
                    </a:lnTo>
                    <a:lnTo>
                      <a:pt x="21" y="36"/>
                    </a:lnTo>
                    <a:lnTo>
                      <a:pt x="20" y="37"/>
                    </a:lnTo>
                    <a:lnTo>
                      <a:pt x="20" y="37"/>
                    </a:lnTo>
                    <a:lnTo>
                      <a:pt x="20" y="41"/>
                    </a:lnTo>
                    <a:lnTo>
                      <a:pt x="20" y="41"/>
                    </a:lnTo>
                    <a:lnTo>
                      <a:pt x="19" y="43"/>
                    </a:lnTo>
                    <a:lnTo>
                      <a:pt x="19" y="43"/>
                    </a:lnTo>
                    <a:lnTo>
                      <a:pt x="17" y="47"/>
                    </a:lnTo>
                    <a:lnTo>
                      <a:pt x="16" y="48"/>
                    </a:lnTo>
                    <a:lnTo>
                      <a:pt x="13" y="51"/>
                    </a:lnTo>
                    <a:lnTo>
                      <a:pt x="12" y="53"/>
                    </a:lnTo>
                    <a:lnTo>
                      <a:pt x="12" y="54"/>
                    </a:lnTo>
                    <a:lnTo>
                      <a:pt x="11" y="54"/>
                    </a:lnTo>
                    <a:lnTo>
                      <a:pt x="8" y="59"/>
                    </a:lnTo>
                    <a:lnTo>
                      <a:pt x="8" y="60"/>
                    </a:lnTo>
                    <a:lnTo>
                      <a:pt x="7" y="62"/>
                    </a:lnTo>
                    <a:lnTo>
                      <a:pt x="6" y="65"/>
                    </a:lnTo>
                    <a:lnTo>
                      <a:pt x="6" y="65"/>
                    </a:lnTo>
                    <a:lnTo>
                      <a:pt x="6" y="65"/>
                    </a:lnTo>
                    <a:lnTo>
                      <a:pt x="5" y="68"/>
                    </a:lnTo>
                    <a:lnTo>
                      <a:pt x="5" y="68"/>
                    </a:lnTo>
                    <a:lnTo>
                      <a:pt x="5" y="69"/>
                    </a:lnTo>
                    <a:lnTo>
                      <a:pt x="2" y="71"/>
                    </a:lnTo>
                    <a:lnTo>
                      <a:pt x="1" y="73"/>
                    </a:lnTo>
                    <a:lnTo>
                      <a:pt x="1" y="76"/>
                    </a:lnTo>
                    <a:lnTo>
                      <a:pt x="0" y="77"/>
                    </a:lnTo>
                    <a:lnTo>
                      <a:pt x="0" y="77"/>
                    </a:lnTo>
                    <a:lnTo>
                      <a:pt x="0" y="78"/>
                    </a:lnTo>
                    <a:lnTo>
                      <a:pt x="0" y="78"/>
                    </a:lnTo>
                    <a:lnTo>
                      <a:pt x="0" y="79"/>
                    </a:lnTo>
                    <a:lnTo>
                      <a:pt x="0" y="80"/>
                    </a:lnTo>
                    <a:lnTo>
                      <a:pt x="0" y="83"/>
                    </a:lnTo>
                    <a:lnTo>
                      <a:pt x="1" y="86"/>
                    </a:lnTo>
                    <a:lnTo>
                      <a:pt x="1" y="88"/>
                    </a:lnTo>
                    <a:lnTo>
                      <a:pt x="2" y="90"/>
                    </a:lnTo>
                    <a:lnTo>
                      <a:pt x="2" y="90"/>
                    </a:lnTo>
                    <a:lnTo>
                      <a:pt x="2" y="92"/>
                    </a:lnTo>
                    <a:lnTo>
                      <a:pt x="2" y="93"/>
                    </a:lnTo>
                    <a:lnTo>
                      <a:pt x="3" y="95"/>
                    </a:lnTo>
                    <a:lnTo>
                      <a:pt x="5" y="95"/>
                    </a:lnTo>
                    <a:lnTo>
                      <a:pt x="5" y="96"/>
                    </a:lnTo>
                    <a:lnTo>
                      <a:pt x="5" y="96"/>
                    </a:lnTo>
                    <a:lnTo>
                      <a:pt x="5" y="97"/>
                    </a:lnTo>
                    <a:lnTo>
                      <a:pt x="5" y="97"/>
                    </a:lnTo>
                    <a:lnTo>
                      <a:pt x="5" y="97"/>
                    </a:lnTo>
                    <a:lnTo>
                      <a:pt x="5" y="98"/>
                    </a:lnTo>
                    <a:lnTo>
                      <a:pt x="6" y="98"/>
                    </a:lnTo>
                    <a:lnTo>
                      <a:pt x="6" y="99"/>
                    </a:lnTo>
                    <a:lnTo>
                      <a:pt x="6" y="100"/>
                    </a:lnTo>
                    <a:lnTo>
                      <a:pt x="6" y="100"/>
                    </a:lnTo>
                    <a:lnTo>
                      <a:pt x="6" y="101"/>
                    </a:lnTo>
                    <a:lnTo>
                      <a:pt x="6" y="102"/>
                    </a:lnTo>
                    <a:lnTo>
                      <a:pt x="7" y="103"/>
                    </a:lnTo>
                    <a:lnTo>
                      <a:pt x="8" y="105"/>
                    </a:lnTo>
                    <a:lnTo>
                      <a:pt x="9" y="108"/>
                    </a:lnTo>
                    <a:lnTo>
                      <a:pt x="9" y="108"/>
                    </a:lnTo>
                    <a:lnTo>
                      <a:pt x="9" y="109"/>
                    </a:lnTo>
                    <a:lnTo>
                      <a:pt x="9" y="109"/>
                    </a:lnTo>
                    <a:lnTo>
                      <a:pt x="8" y="110"/>
                    </a:lnTo>
                    <a:lnTo>
                      <a:pt x="3" y="115"/>
                    </a:lnTo>
                    <a:lnTo>
                      <a:pt x="5" y="116"/>
                    </a:lnTo>
                    <a:lnTo>
                      <a:pt x="5" y="11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7" name="Freeform 4505"/>
              <p:cNvSpPr>
                <a:spLocks/>
              </p:cNvSpPr>
              <p:nvPr/>
            </p:nvSpPr>
            <p:spPr bwMode="auto">
              <a:xfrm>
                <a:off x="19741" y="12571"/>
                <a:ext cx="29" cy="27"/>
              </a:xfrm>
              <a:custGeom>
                <a:avLst/>
                <a:gdLst/>
                <a:ahLst/>
                <a:cxnLst>
                  <a:cxn ang="0">
                    <a:pos x="5" y="49"/>
                  </a:cxn>
                  <a:cxn ang="0">
                    <a:pos x="8" y="46"/>
                  </a:cxn>
                  <a:cxn ang="0">
                    <a:pos x="10" y="44"/>
                  </a:cxn>
                  <a:cxn ang="0">
                    <a:pos x="10" y="44"/>
                  </a:cxn>
                  <a:cxn ang="0">
                    <a:pos x="8" y="48"/>
                  </a:cxn>
                  <a:cxn ang="0">
                    <a:pos x="10" y="50"/>
                  </a:cxn>
                  <a:cxn ang="0">
                    <a:pos x="11" y="51"/>
                  </a:cxn>
                  <a:cxn ang="0">
                    <a:pos x="12" y="50"/>
                  </a:cxn>
                  <a:cxn ang="0">
                    <a:pos x="12" y="50"/>
                  </a:cxn>
                  <a:cxn ang="0">
                    <a:pos x="17" y="48"/>
                  </a:cxn>
                  <a:cxn ang="0">
                    <a:pos x="18" y="47"/>
                  </a:cxn>
                  <a:cxn ang="0">
                    <a:pos x="19" y="47"/>
                  </a:cxn>
                  <a:cxn ang="0">
                    <a:pos x="19" y="46"/>
                  </a:cxn>
                  <a:cxn ang="0">
                    <a:pos x="20" y="47"/>
                  </a:cxn>
                  <a:cxn ang="0">
                    <a:pos x="21" y="46"/>
                  </a:cxn>
                  <a:cxn ang="0">
                    <a:pos x="24" y="42"/>
                  </a:cxn>
                  <a:cxn ang="0">
                    <a:pos x="27" y="41"/>
                  </a:cxn>
                  <a:cxn ang="0">
                    <a:pos x="28" y="41"/>
                  </a:cxn>
                  <a:cxn ang="0">
                    <a:pos x="31" y="40"/>
                  </a:cxn>
                  <a:cxn ang="0">
                    <a:pos x="29" y="39"/>
                  </a:cxn>
                  <a:cxn ang="0">
                    <a:pos x="21" y="39"/>
                  </a:cxn>
                  <a:cxn ang="0">
                    <a:pos x="15" y="41"/>
                  </a:cxn>
                  <a:cxn ang="0">
                    <a:pos x="13" y="42"/>
                  </a:cxn>
                  <a:cxn ang="0">
                    <a:pos x="12" y="43"/>
                  </a:cxn>
                  <a:cxn ang="0">
                    <a:pos x="15" y="41"/>
                  </a:cxn>
                  <a:cxn ang="0">
                    <a:pos x="21" y="39"/>
                  </a:cxn>
                  <a:cxn ang="0">
                    <a:pos x="30" y="39"/>
                  </a:cxn>
                  <a:cxn ang="0">
                    <a:pos x="36" y="36"/>
                  </a:cxn>
                  <a:cxn ang="0">
                    <a:pos x="41" y="33"/>
                  </a:cxn>
                  <a:cxn ang="0">
                    <a:pos x="43" y="31"/>
                  </a:cxn>
                  <a:cxn ang="0">
                    <a:pos x="45" y="31"/>
                  </a:cxn>
                  <a:cxn ang="0">
                    <a:pos x="48" y="29"/>
                  </a:cxn>
                  <a:cxn ang="0">
                    <a:pos x="50" y="30"/>
                  </a:cxn>
                  <a:cxn ang="0">
                    <a:pos x="55" y="29"/>
                  </a:cxn>
                  <a:cxn ang="0">
                    <a:pos x="58" y="28"/>
                  </a:cxn>
                  <a:cxn ang="0">
                    <a:pos x="60" y="28"/>
                  </a:cxn>
                  <a:cxn ang="0">
                    <a:pos x="65" y="26"/>
                  </a:cxn>
                  <a:cxn ang="0">
                    <a:pos x="67" y="24"/>
                  </a:cxn>
                  <a:cxn ang="0">
                    <a:pos x="70" y="22"/>
                  </a:cxn>
                  <a:cxn ang="0">
                    <a:pos x="73" y="20"/>
                  </a:cxn>
                  <a:cxn ang="0">
                    <a:pos x="77" y="18"/>
                  </a:cxn>
                  <a:cxn ang="0">
                    <a:pos x="78" y="16"/>
                  </a:cxn>
                  <a:cxn ang="0">
                    <a:pos x="78" y="14"/>
                  </a:cxn>
                  <a:cxn ang="0">
                    <a:pos x="78" y="15"/>
                  </a:cxn>
                  <a:cxn ang="0">
                    <a:pos x="78" y="14"/>
                  </a:cxn>
                  <a:cxn ang="0">
                    <a:pos x="77" y="9"/>
                  </a:cxn>
                  <a:cxn ang="0">
                    <a:pos x="78" y="6"/>
                  </a:cxn>
                  <a:cxn ang="0">
                    <a:pos x="79" y="4"/>
                  </a:cxn>
                  <a:cxn ang="0">
                    <a:pos x="83" y="3"/>
                  </a:cxn>
                  <a:cxn ang="0">
                    <a:pos x="85" y="0"/>
                  </a:cxn>
                </a:cxnLst>
                <a:rect l="0" t="0" r="r" b="b"/>
                <a:pathLst>
                  <a:path w="85" h="53">
                    <a:moveTo>
                      <a:pt x="0" y="53"/>
                    </a:moveTo>
                    <a:lnTo>
                      <a:pt x="2" y="52"/>
                    </a:lnTo>
                    <a:lnTo>
                      <a:pt x="5" y="49"/>
                    </a:lnTo>
                    <a:lnTo>
                      <a:pt x="6" y="48"/>
                    </a:lnTo>
                    <a:lnTo>
                      <a:pt x="8" y="47"/>
                    </a:lnTo>
                    <a:lnTo>
                      <a:pt x="8" y="46"/>
                    </a:lnTo>
                    <a:lnTo>
                      <a:pt x="9" y="46"/>
                    </a:lnTo>
                    <a:lnTo>
                      <a:pt x="9" y="46"/>
                    </a:lnTo>
                    <a:lnTo>
                      <a:pt x="10" y="44"/>
                    </a:lnTo>
                    <a:lnTo>
                      <a:pt x="10" y="44"/>
                    </a:lnTo>
                    <a:lnTo>
                      <a:pt x="10" y="44"/>
                    </a:lnTo>
                    <a:lnTo>
                      <a:pt x="10" y="44"/>
                    </a:lnTo>
                    <a:lnTo>
                      <a:pt x="8" y="48"/>
                    </a:lnTo>
                    <a:lnTo>
                      <a:pt x="6" y="48"/>
                    </a:lnTo>
                    <a:lnTo>
                      <a:pt x="8" y="48"/>
                    </a:lnTo>
                    <a:lnTo>
                      <a:pt x="8" y="48"/>
                    </a:lnTo>
                    <a:lnTo>
                      <a:pt x="10" y="50"/>
                    </a:lnTo>
                    <a:lnTo>
                      <a:pt x="10" y="50"/>
                    </a:lnTo>
                    <a:lnTo>
                      <a:pt x="11" y="51"/>
                    </a:lnTo>
                    <a:lnTo>
                      <a:pt x="11" y="51"/>
                    </a:lnTo>
                    <a:lnTo>
                      <a:pt x="11" y="51"/>
                    </a:lnTo>
                    <a:lnTo>
                      <a:pt x="12" y="51"/>
                    </a:lnTo>
                    <a:lnTo>
                      <a:pt x="12" y="51"/>
                    </a:lnTo>
                    <a:lnTo>
                      <a:pt x="12" y="50"/>
                    </a:lnTo>
                    <a:lnTo>
                      <a:pt x="12" y="50"/>
                    </a:lnTo>
                    <a:lnTo>
                      <a:pt x="12" y="50"/>
                    </a:lnTo>
                    <a:lnTo>
                      <a:pt x="12" y="50"/>
                    </a:lnTo>
                    <a:lnTo>
                      <a:pt x="17" y="49"/>
                    </a:lnTo>
                    <a:lnTo>
                      <a:pt x="17" y="49"/>
                    </a:lnTo>
                    <a:lnTo>
                      <a:pt x="17" y="48"/>
                    </a:lnTo>
                    <a:lnTo>
                      <a:pt x="17" y="48"/>
                    </a:lnTo>
                    <a:lnTo>
                      <a:pt x="18" y="48"/>
                    </a:lnTo>
                    <a:lnTo>
                      <a:pt x="18" y="47"/>
                    </a:lnTo>
                    <a:lnTo>
                      <a:pt x="18" y="47"/>
                    </a:lnTo>
                    <a:lnTo>
                      <a:pt x="19" y="47"/>
                    </a:lnTo>
                    <a:lnTo>
                      <a:pt x="19" y="47"/>
                    </a:lnTo>
                    <a:lnTo>
                      <a:pt x="19" y="47"/>
                    </a:lnTo>
                    <a:lnTo>
                      <a:pt x="19" y="47"/>
                    </a:lnTo>
                    <a:lnTo>
                      <a:pt x="19" y="46"/>
                    </a:lnTo>
                    <a:lnTo>
                      <a:pt x="19" y="46"/>
                    </a:lnTo>
                    <a:lnTo>
                      <a:pt x="20" y="46"/>
                    </a:lnTo>
                    <a:lnTo>
                      <a:pt x="20" y="47"/>
                    </a:lnTo>
                    <a:lnTo>
                      <a:pt x="20" y="46"/>
                    </a:lnTo>
                    <a:lnTo>
                      <a:pt x="20" y="46"/>
                    </a:lnTo>
                    <a:lnTo>
                      <a:pt x="21" y="46"/>
                    </a:lnTo>
                    <a:lnTo>
                      <a:pt x="22" y="44"/>
                    </a:lnTo>
                    <a:lnTo>
                      <a:pt x="24" y="42"/>
                    </a:lnTo>
                    <a:lnTo>
                      <a:pt x="24" y="42"/>
                    </a:lnTo>
                    <a:lnTo>
                      <a:pt x="26" y="41"/>
                    </a:lnTo>
                    <a:lnTo>
                      <a:pt x="26" y="41"/>
                    </a:lnTo>
                    <a:lnTo>
                      <a:pt x="27" y="41"/>
                    </a:lnTo>
                    <a:lnTo>
                      <a:pt x="27" y="41"/>
                    </a:lnTo>
                    <a:lnTo>
                      <a:pt x="27" y="41"/>
                    </a:lnTo>
                    <a:lnTo>
                      <a:pt x="28" y="41"/>
                    </a:lnTo>
                    <a:lnTo>
                      <a:pt x="28" y="41"/>
                    </a:lnTo>
                    <a:lnTo>
                      <a:pt x="31" y="40"/>
                    </a:lnTo>
                    <a:lnTo>
                      <a:pt x="31" y="40"/>
                    </a:lnTo>
                    <a:lnTo>
                      <a:pt x="31" y="39"/>
                    </a:lnTo>
                    <a:lnTo>
                      <a:pt x="30" y="39"/>
                    </a:lnTo>
                    <a:lnTo>
                      <a:pt x="29" y="39"/>
                    </a:lnTo>
                    <a:lnTo>
                      <a:pt x="27" y="39"/>
                    </a:lnTo>
                    <a:lnTo>
                      <a:pt x="23" y="39"/>
                    </a:lnTo>
                    <a:lnTo>
                      <a:pt x="21" y="39"/>
                    </a:lnTo>
                    <a:lnTo>
                      <a:pt x="19" y="40"/>
                    </a:lnTo>
                    <a:lnTo>
                      <a:pt x="18" y="40"/>
                    </a:lnTo>
                    <a:lnTo>
                      <a:pt x="15" y="41"/>
                    </a:lnTo>
                    <a:lnTo>
                      <a:pt x="14" y="41"/>
                    </a:lnTo>
                    <a:lnTo>
                      <a:pt x="13" y="42"/>
                    </a:lnTo>
                    <a:lnTo>
                      <a:pt x="13" y="42"/>
                    </a:lnTo>
                    <a:lnTo>
                      <a:pt x="12" y="43"/>
                    </a:lnTo>
                    <a:lnTo>
                      <a:pt x="12" y="43"/>
                    </a:lnTo>
                    <a:lnTo>
                      <a:pt x="12" y="43"/>
                    </a:lnTo>
                    <a:lnTo>
                      <a:pt x="12" y="43"/>
                    </a:lnTo>
                    <a:lnTo>
                      <a:pt x="13" y="42"/>
                    </a:lnTo>
                    <a:lnTo>
                      <a:pt x="15" y="41"/>
                    </a:lnTo>
                    <a:lnTo>
                      <a:pt x="17" y="40"/>
                    </a:lnTo>
                    <a:lnTo>
                      <a:pt x="19" y="39"/>
                    </a:lnTo>
                    <a:lnTo>
                      <a:pt x="21" y="39"/>
                    </a:lnTo>
                    <a:lnTo>
                      <a:pt x="24" y="39"/>
                    </a:lnTo>
                    <a:lnTo>
                      <a:pt x="27" y="39"/>
                    </a:lnTo>
                    <a:lnTo>
                      <a:pt x="30" y="39"/>
                    </a:lnTo>
                    <a:lnTo>
                      <a:pt x="32" y="39"/>
                    </a:lnTo>
                    <a:lnTo>
                      <a:pt x="34" y="37"/>
                    </a:lnTo>
                    <a:lnTo>
                      <a:pt x="36" y="36"/>
                    </a:lnTo>
                    <a:lnTo>
                      <a:pt x="39" y="34"/>
                    </a:lnTo>
                    <a:lnTo>
                      <a:pt x="40" y="33"/>
                    </a:lnTo>
                    <a:lnTo>
                      <a:pt x="41" y="33"/>
                    </a:lnTo>
                    <a:lnTo>
                      <a:pt x="41" y="32"/>
                    </a:lnTo>
                    <a:lnTo>
                      <a:pt x="43" y="31"/>
                    </a:lnTo>
                    <a:lnTo>
                      <a:pt x="43" y="31"/>
                    </a:lnTo>
                    <a:lnTo>
                      <a:pt x="45" y="31"/>
                    </a:lnTo>
                    <a:lnTo>
                      <a:pt x="45" y="31"/>
                    </a:lnTo>
                    <a:lnTo>
                      <a:pt x="45" y="31"/>
                    </a:lnTo>
                    <a:lnTo>
                      <a:pt x="47" y="30"/>
                    </a:lnTo>
                    <a:lnTo>
                      <a:pt x="48" y="29"/>
                    </a:lnTo>
                    <a:lnTo>
                      <a:pt x="48" y="29"/>
                    </a:lnTo>
                    <a:lnTo>
                      <a:pt x="49" y="30"/>
                    </a:lnTo>
                    <a:lnTo>
                      <a:pt x="50" y="30"/>
                    </a:lnTo>
                    <a:lnTo>
                      <a:pt x="50" y="30"/>
                    </a:lnTo>
                    <a:lnTo>
                      <a:pt x="52" y="30"/>
                    </a:lnTo>
                    <a:lnTo>
                      <a:pt x="54" y="29"/>
                    </a:lnTo>
                    <a:lnTo>
                      <a:pt x="55" y="29"/>
                    </a:lnTo>
                    <a:lnTo>
                      <a:pt x="56" y="29"/>
                    </a:lnTo>
                    <a:lnTo>
                      <a:pt x="57" y="28"/>
                    </a:lnTo>
                    <a:lnTo>
                      <a:pt x="58" y="28"/>
                    </a:lnTo>
                    <a:lnTo>
                      <a:pt x="59" y="28"/>
                    </a:lnTo>
                    <a:lnTo>
                      <a:pt x="59" y="28"/>
                    </a:lnTo>
                    <a:lnTo>
                      <a:pt x="60" y="28"/>
                    </a:lnTo>
                    <a:lnTo>
                      <a:pt x="61" y="27"/>
                    </a:lnTo>
                    <a:lnTo>
                      <a:pt x="64" y="26"/>
                    </a:lnTo>
                    <a:lnTo>
                      <a:pt x="65" y="26"/>
                    </a:lnTo>
                    <a:lnTo>
                      <a:pt x="65" y="26"/>
                    </a:lnTo>
                    <a:lnTo>
                      <a:pt x="66" y="24"/>
                    </a:lnTo>
                    <a:lnTo>
                      <a:pt x="67" y="24"/>
                    </a:lnTo>
                    <a:lnTo>
                      <a:pt x="68" y="24"/>
                    </a:lnTo>
                    <a:lnTo>
                      <a:pt x="69" y="23"/>
                    </a:lnTo>
                    <a:lnTo>
                      <a:pt x="70" y="22"/>
                    </a:lnTo>
                    <a:lnTo>
                      <a:pt x="71" y="20"/>
                    </a:lnTo>
                    <a:lnTo>
                      <a:pt x="71" y="20"/>
                    </a:lnTo>
                    <a:lnTo>
                      <a:pt x="73" y="20"/>
                    </a:lnTo>
                    <a:lnTo>
                      <a:pt x="76" y="19"/>
                    </a:lnTo>
                    <a:lnTo>
                      <a:pt x="77" y="19"/>
                    </a:lnTo>
                    <a:lnTo>
                      <a:pt x="77" y="18"/>
                    </a:lnTo>
                    <a:lnTo>
                      <a:pt x="78" y="18"/>
                    </a:lnTo>
                    <a:lnTo>
                      <a:pt x="78" y="17"/>
                    </a:lnTo>
                    <a:lnTo>
                      <a:pt x="78" y="16"/>
                    </a:lnTo>
                    <a:lnTo>
                      <a:pt x="79" y="15"/>
                    </a:lnTo>
                    <a:lnTo>
                      <a:pt x="78" y="15"/>
                    </a:lnTo>
                    <a:lnTo>
                      <a:pt x="78" y="14"/>
                    </a:lnTo>
                    <a:lnTo>
                      <a:pt x="78" y="15"/>
                    </a:lnTo>
                    <a:lnTo>
                      <a:pt x="78" y="15"/>
                    </a:lnTo>
                    <a:lnTo>
                      <a:pt x="78" y="15"/>
                    </a:lnTo>
                    <a:lnTo>
                      <a:pt x="77" y="15"/>
                    </a:lnTo>
                    <a:lnTo>
                      <a:pt x="77" y="15"/>
                    </a:lnTo>
                    <a:lnTo>
                      <a:pt x="78" y="14"/>
                    </a:lnTo>
                    <a:lnTo>
                      <a:pt x="77" y="13"/>
                    </a:lnTo>
                    <a:lnTo>
                      <a:pt x="78" y="12"/>
                    </a:lnTo>
                    <a:lnTo>
                      <a:pt x="77" y="9"/>
                    </a:lnTo>
                    <a:lnTo>
                      <a:pt x="78" y="8"/>
                    </a:lnTo>
                    <a:lnTo>
                      <a:pt x="78" y="7"/>
                    </a:lnTo>
                    <a:lnTo>
                      <a:pt x="78" y="6"/>
                    </a:lnTo>
                    <a:lnTo>
                      <a:pt x="78" y="5"/>
                    </a:lnTo>
                    <a:lnTo>
                      <a:pt x="79" y="4"/>
                    </a:lnTo>
                    <a:lnTo>
                      <a:pt x="79" y="4"/>
                    </a:lnTo>
                    <a:lnTo>
                      <a:pt x="82" y="3"/>
                    </a:lnTo>
                    <a:lnTo>
                      <a:pt x="83" y="3"/>
                    </a:lnTo>
                    <a:lnTo>
                      <a:pt x="83" y="3"/>
                    </a:lnTo>
                    <a:lnTo>
                      <a:pt x="85" y="1"/>
                    </a:lnTo>
                    <a:lnTo>
                      <a:pt x="85" y="1"/>
                    </a:lnTo>
                    <a:lnTo>
                      <a:pt x="8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8" name="Freeform 4506"/>
              <p:cNvSpPr>
                <a:spLocks/>
              </p:cNvSpPr>
              <p:nvPr/>
            </p:nvSpPr>
            <p:spPr bwMode="auto">
              <a:xfrm>
                <a:off x="19747" y="12627"/>
                <a:ext cx="1" cy="1"/>
              </a:xfrm>
              <a:custGeom>
                <a:avLst/>
                <a:gdLst/>
                <a:ahLst/>
                <a:cxnLst>
                  <a:cxn ang="0">
                    <a:pos x="0" y="1"/>
                  </a:cxn>
                  <a:cxn ang="0">
                    <a:pos x="1" y="1"/>
                  </a:cxn>
                  <a:cxn ang="0">
                    <a:pos x="1" y="0"/>
                  </a:cxn>
                  <a:cxn ang="0">
                    <a:pos x="2" y="0"/>
                  </a:cxn>
                  <a:cxn ang="0">
                    <a:pos x="2" y="0"/>
                  </a:cxn>
                  <a:cxn ang="0">
                    <a:pos x="2" y="0"/>
                  </a:cxn>
                  <a:cxn ang="0">
                    <a:pos x="1" y="0"/>
                  </a:cxn>
                  <a:cxn ang="0">
                    <a:pos x="1" y="0"/>
                  </a:cxn>
                  <a:cxn ang="0">
                    <a:pos x="0" y="0"/>
                  </a:cxn>
                  <a:cxn ang="0">
                    <a:pos x="0" y="1"/>
                  </a:cxn>
                  <a:cxn ang="0">
                    <a:pos x="0" y="1"/>
                  </a:cxn>
                  <a:cxn ang="0">
                    <a:pos x="0" y="1"/>
                  </a:cxn>
                  <a:cxn ang="0">
                    <a:pos x="0" y="1"/>
                  </a:cxn>
                </a:cxnLst>
                <a:rect l="0" t="0" r="r" b="b"/>
                <a:pathLst>
                  <a:path w="2" h="1">
                    <a:moveTo>
                      <a:pt x="0" y="1"/>
                    </a:moveTo>
                    <a:lnTo>
                      <a:pt x="1" y="1"/>
                    </a:lnTo>
                    <a:lnTo>
                      <a:pt x="1" y="0"/>
                    </a:lnTo>
                    <a:lnTo>
                      <a:pt x="2" y="0"/>
                    </a:lnTo>
                    <a:lnTo>
                      <a:pt x="2" y="0"/>
                    </a:lnTo>
                    <a:lnTo>
                      <a:pt x="2" y="0"/>
                    </a:lnTo>
                    <a:lnTo>
                      <a:pt x="1" y="0"/>
                    </a:lnTo>
                    <a:lnTo>
                      <a:pt x="1"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39" name="Freeform 4507"/>
              <p:cNvSpPr>
                <a:spLocks/>
              </p:cNvSpPr>
              <p:nvPr/>
            </p:nvSpPr>
            <p:spPr bwMode="auto">
              <a:xfrm>
                <a:off x="19748" y="12628"/>
                <a:ext cx="1" cy="1"/>
              </a:xfrm>
              <a:custGeom>
                <a:avLst/>
                <a:gdLst/>
                <a:ahLst/>
                <a:cxnLst>
                  <a:cxn ang="0">
                    <a:pos x="0" y="0"/>
                  </a:cxn>
                  <a:cxn ang="0">
                    <a:pos x="1" y="0"/>
                  </a:cxn>
                  <a:cxn ang="0">
                    <a:pos x="1" y="0"/>
                  </a:cxn>
                  <a:cxn ang="0">
                    <a:pos x="1" y="0"/>
                  </a:cxn>
                  <a:cxn ang="0">
                    <a:pos x="0"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0" name="Freeform 4508"/>
              <p:cNvSpPr>
                <a:spLocks/>
              </p:cNvSpPr>
              <p:nvPr/>
            </p:nvSpPr>
            <p:spPr bwMode="auto">
              <a:xfrm>
                <a:off x="19740" y="12597"/>
                <a:ext cx="9" cy="97"/>
              </a:xfrm>
              <a:custGeom>
                <a:avLst/>
                <a:gdLst/>
                <a:ahLst/>
                <a:cxnLst>
                  <a:cxn ang="0">
                    <a:pos x="2" y="192"/>
                  </a:cxn>
                  <a:cxn ang="0">
                    <a:pos x="0" y="190"/>
                  </a:cxn>
                  <a:cxn ang="0">
                    <a:pos x="2" y="188"/>
                  </a:cxn>
                  <a:cxn ang="0">
                    <a:pos x="3" y="187"/>
                  </a:cxn>
                  <a:cxn ang="0">
                    <a:pos x="2" y="186"/>
                  </a:cxn>
                  <a:cxn ang="0">
                    <a:pos x="3" y="184"/>
                  </a:cxn>
                  <a:cxn ang="0">
                    <a:pos x="4" y="182"/>
                  </a:cxn>
                  <a:cxn ang="0">
                    <a:pos x="3" y="177"/>
                  </a:cxn>
                  <a:cxn ang="0">
                    <a:pos x="4" y="175"/>
                  </a:cxn>
                  <a:cxn ang="0">
                    <a:pos x="8" y="173"/>
                  </a:cxn>
                  <a:cxn ang="0">
                    <a:pos x="7" y="171"/>
                  </a:cxn>
                  <a:cxn ang="0">
                    <a:pos x="8" y="169"/>
                  </a:cxn>
                  <a:cxn ang="0">
                    <a:pos x="9" y="165"/>
                  </a:cxn>
                  <a:cxn ang="0">
                    <a:pos x="9" y="163"/>
                  </a:cxn>
                  <a:cxn ang="0">
                    <a:pos x="8" y="161"/>
                  </a:cxn>
                  <a:cxn ang="0">
                    <a:pos x="8" y="159"/>
                  </a:cxn>
                  <a:cxn ang="0">
                    <a:pos x="9" y="156"/>
                  </a:cxn>
                  <a:cxn ang="0">
                    <a:pos x="10" y="149"/>
                  </a:cxn>
                  <a:cxn ang="0">
                    <a:pos x="10" y="145"/>
                  </a:cxn>
                  <a:cxn ang="0">
                    <a:pos x="12" y="139"/>
                  </a:cxn>
                  <a:cxn ang="0">
                    <a:pos x="12" y="136"/>
                  </a:cxn>
                  <a:cxn ang="0">
                    <a:pos x="12" y="123"/>
                  </a:cxn>
                  <a:cxn ang="0">
                    <a:pos x="12" y="116"/>
                  </a:cxn>
                  <a:cxn ang="0">
                    <a:pos x="13" y="98"/>
                  </a:cxn>
                  <a:cxn ang="0">
                    <a:pos x="13" y="93"/>
                  </a:cxn>
                  <a:cxn ang="0">
                    <a:pos x="14" y="84"/>
                  </a:cxn>
                  <a:cxn ang="0">
                    <a:pos x="14" y="77"/>
                  </a:cxn>
                  <a:cxn ang="0">
                    <a:pos x="14" y="66"/>
                  </a:cxn>
                  <a:cxn ang="0">
                    <a:pos x="15" y="63"/>
                  </a:cxn>
                  <a:cxn ang="0">
                    <a:pos x="17" y="62"/>
                  </a:cxn>
                  <a:cxn ang="0">
                    <a:pos x="21" y="62"/>
                  </a:cxn>
                  <a:cxn ang="0">
                    <a:pos x="24" y="61"/>
                  </a:cxn>
                  <a:cxn ang="0">
                    <a:pos x="27" y="59"/>
                  </a:cxn>
                  <a:cxn ang="0">
                    <a:pos x="28" y="60"/>
                  </a:cxn>
                  <a:cxn ang="0">
                    <a:pos x="27" y="65"/>
                  </a:cxn>
                  <a:cxn ang="0">
                    <a:pos x="28" y="62"/>
                  </a:cxn>
                  <a:cxn ang="0">
                    <a:pos x="28" y="60"/>
                  </a:cxn>
                  <a:cxn ang="0">
                    <a:pos x="26" y="59"/>
                  </a:cxn>
                  <a:cxn ang="0">
                    <a:pos x="24" y="59"/>
                  </a:cxn>
                  <a:cxn ang="0">
                    <a:pos x="16" y="61"/>
                  </a:cxn>
                  <a:cxn ang="0">
                    <a:pos x="14" y="65"/>
                  </a:cxn>
                  <a:cxn ang="0">
                    <a:pos x="13" y="69"/>
                  </a:cxn>
                  <a:cxn ang="0">
                    <a:pos x="13" y="62"/>
                  </a:cxn>
                  <a:cxn ang="0">
                    <a:pos x="13" y="55"/>
                  </a:cxn>
                  <a:cxn ang="0">
                    <a:pos x="13" y="52"/>
                  </a:cxn>
                  <a:cxn ang="0">
                    <a:pos x="12" y="43"/>
                  </a:cxn>
                  <a:cxn ang="0">
                    <a:pos x="12" y="34"/>
                  </a:cxn>
                  <a:cxn ang="0">
                    <a:pos x="12" y="28"/>
                  </a:cxn>
                  <a:cxn ang="0">
                    <a:pos x="10" y="21"/>
                  </a:cxn>
                  <a:cxn ang="0">
                    <a:pos x="8" y="5"/>
                  </a:cxn>
                  <a:cxn ang="0">
                    <a:pos x="8" y="0"/>
                  </a:cxn>
                  <a:cxn ang="0">
                    <a:pos x="5" y="3"/>
                  </a:cxn>
                  <a:cxn ang="0">
                    <a:pos x="4" y="2"/>
                  </a:cxn>
                </a:cxnLst>
                <a:rect l="0" t="0" r="r" b="b"/>
                <a:pathLst>
                  <a:path w="28" h="193">
                    <a:moveTo>
                      <a:pt x="3" y="193"/>
                    </a:moveTo>
                    <a:lnTo>
                      <a:pt x="2" y="193"/>
                    </a:lnTo>
                    <a:lnTo>
                      <a:pt x="2" y="193"/>
                    </a:lnTo>
                    <a:lnTo>
                      <a:pt x="2" y="192"/>
                    </a:lnTo>
                    <a:lnTo>
                      <a:pt x="0" y="191"/>
                    </a:lnTo>
                    <a:lnTo>
                      <a:pt x="0" y="191"/>
                    </a:lnTo>
                    <a:lnTo>
                      <a:pt x="0" y="190"/>
                    </a:lnTo>
                    <a:lnTo>
                      <a:pt x="0" y="190"/>
                    </a:lnTo>
                    <a:lnTo>
                      <a:pt x="2" y="189"/>
                    </a:lnTo>
                    <a:lnTo>
                      <a:pt x="2" y="189"/>
                    </a:lnTo>
                    <a:lnTo>
                      <a:pt x="2" y="189"/>
                    </a:lnTo>
                    <a:lnTo>
                      <a:pt x="2" y="188"/>
                    </a:lnTo>
                    <a:lnTo>
                      <a:pt x="2" y="188"/>
                    </a:lnTo>
                    <a:lnTo>
                      <a:pt x="2" y="188"/>
                    </a:lnTo>
                    <a:lnTo>
                      <a:pt x="3" y="188"/>
                    </a:lnTo>
                    <a:lnTo>
                      <a:pt x="3" y="187"/>
                    </a:lnTo>
                    <a:lnTo>
                      <a:pt x="3" y="187"/>
                    </a:lnTo>
                    <a:lnTo>
                      <a:pt x="3" y="186"/>
                    </a:lnTo>
                    <a:lnTo>
                      <a:pt x="3" y="186"/>
                    </a:lnTo>
                    <a:lnTo>
                      <a:pt x="2" y="186"/>
                    </a:lnTo>
                    <a:lnTo>
                      <a:pt x="2" y="185"/>
                    </a:lnTo>
                    <a:lnTo>
                      <a:pt x="2" y="185"/>
                    </a:lnTo>
                    <a:lnTo>
                      <a:pt x="2" y="185"/>
                    </a:lnTo>
                    <a:lnTo>
                      <a:pt x="3" y="184"/>
                    </a:lnTo>
                    <a:lnTo>
                      <a:pt x="3" y="184"/>
                    </a:lnTo>
                    <a:lnTo>
                      <a:pt x="4" y="184"/>
                    </a:lnTo>
                    <a:lnTo>
                      <a:pt x="4" y="183"/>
                    </a:lnTo>
                    <a:lnTo>
                      <a:pt x="4" y="182"/>
                    </a:lnTo>
                    <a:lnTo>
                      <a:pt x="4" y="180"/>
                    </a:lnTo>
                    <a:lnTo>
                      <a:pt x="4" y="179"/>
                    </a:lnTo>
                    <a:lnTo>
                      <a:pt x="3" y="178"/>
                    </a:lnTo>
                    <a:lnTo>
                      <a:pt x="3" y="177"/>
                    </a:lnTo>
                    <a:lnTo>
                      <a:pt x="4" y="176"/>
                    </a:lnTo>
                    <a:lnTo>
                      <a:pt x="4" y="176"/>
                    </a:lnTo>
                    <a:lnTo>
                      <a:pt x="4" y="176"/>
                    </a:lnTo>
                    <a:lnTo>
                      <a:pt x="4" y="175"/>
                    </a:lnTo>
                    <a:lnTo>
                      <a:pt x="5" y="175"/>
                    </a:lnTo>
                    <a:lnTo>
                      <a:pt x="6" y="175"/>
                    </a:lnTo>
                    <a:lnTo>
                      <a:pt x="7" y="175"/>
                    </a:lnTo>
                    <a:lnTo>
                      <a:pt x="8" y="173"/>
                    </a:lnTo>
                    <a:lnTo>
                      <a:pt x="7" y="173"/>
                    </a:lnTo>
                    <a:lnTo>
                      <a:pt x="7" y="172"/>
                    </a:lnTo>
                    <a:lnTo>
                      <a:pt x="7" y="172"/>
                    </a:lnTo>
                    <a:lnTo>
                      <a:pt x="7" y="171"/>
                    </a:lnTo>
                    <a:lnTo>
                      <a:pt x="7" y="171"/>
                    </a:lnTo>
                    <a:lnTo>
                      <a:pt x="8" y="170"/>
                    </a:lnTo>
                    <a:lnTo>
                      <a:pt x="8" y="170"/>
                    </a:lnTo>
                    <a:lnTo>
                      <a:pt x="8" y="169"/>
                    </a:lnTo>
                    <a:lnTo>
                      <a:pt x="9" y="169"/>
                    </a:lnTo>
                    <a:lnTo>
                      <a:pt x="9" y="168"/>
                    </a:lnTo>
                    <a:lnTo>
                      <a:pt x="9" y="167"/>
                    </a:lnTo>
                    <a:lnTo>
                      <a:pt x="9" y="165"/>
                    </a:lnTo>
                    <a:lnTo>
                      <a:pt x="9" y="164"/>
                    </a:lnTo>
                    <a:lnTo>
                      <a:pt x="9" y="164"/>
                    </a:lnTo>
                    <a:lnTo>
                      <a:pt x="9" y="164"/>
                    </a:lnTo>
                    <a:lnTo>
                      <a:pt x="9" y="163"/>
                    </a:lnTo>
                    <a:lnTo>
                      <a:pt x="8" y="163"/>
                    </a:lnTo>
                    <a:lnTo>
                      <a:pt x="8" y="162"/>
                    </a:lnTo>
                    <a:lnTo>
                      <a:pt x="8" y="162"/>
                    </a:lnTo>
                    <a:lnTo>
                      <a:pt x="8" y="161"/>
                    </a:lnTo>
                    <a:lnTo>
                      <a:pt x="8" y="161"/>
                    </a:lnTo>
                    <a:lnTo>
                      <a:pt x="7" y="160"/>
                    </a:lnTo>
                    <a:lnTo>
                      <a:pt x="7" y="160"/>
                    </a:lnTo>
                    <a:lnTo>
                      <a:pt x="8" y="159"/>
                    </a:lnTo>
                    <a:lnTo>
                      <a:pt x="8" y="158"/>
                    </a:lnTo>
                    <a:lnTo>
                      <a:pt x="9" y="158"/>
                    </a:lnTo>
                    <a:lnTo>
                      <a:pt x="9" y="156"/>
                    </a:lnTo>
                    <a:lnTo>
                      <a:pt x="9" y="156"/>
                    </a:lnTo>
                    <a:lnTo>
                      <a:pt x="10" y="152"/>
                    </a:lnTo>
                    <a:lnTo>
                      <a:pt x="10" y="150"/>
                    </a:lnTo>
                    <a:lnTo>
                      <a:pt x="10" y="149"/>
                    </a:lnTo>
                    <a:lnTo>
                      <a:pt x="10" y="149"/>
                    </a:lnTo>
                    <a:lnTo>
                      <a:pt x="10" y="148"/>
                    </a:lnTo>
                    <a:lnTo>
                      <a:pt x="10" y="147"/>
                    </a:lnTo>
                    <a:lnTo>
                      <a:pt x="10" y="146"/>
                    </a:lnTo>
                    <a:lnTo>
                      <a:pt x="10" y="145"/>
                    </a:lnTo>
                    <a:lnTo>
                      <a:pt x="10" y="144"/>
                    </a:lnTo>
                    <a:lnTo>
                      <a:pt x="10" y="143"/>
                    </a:lnTo>
                    <a:lnTo>
                      <a:pt x="10" y="142"/>
                    </a:lnTo>
                    <a:lnTo>
                      <a:pt x="12" y="139"/>
                    </a:lnTo>
                    <a:lnTo>
                      <a:pt x="12" y="139"/>
                    </a:lnTo>
                    <a:lnTo>
                      <a:pt x="12" y="138"/>
                    </a:lnTo>
                    <a:lnTo>
                      <a:pt x="12" y="137"/>
                    </a:lnTo>
                    <a:lnTo>
                      <a:pt x="12" y="136"/>
                    </a:lnTo>
                    <a:lnTo>
                      <a:pt x="12" y="135"/>
                    </a:lnTo>
                    <a:lnTo>
                      <a:pt x="12" y="128"/>
                    </a:lnTo>
                    <a:lnTo>
                      <a:pt x="12" y="127"/>
                    </a:lnTo>
                    <a:lnTo>
                      <a:pt x="12" y="123"/>
                    </a:lnTo>
                    <a:lnTo>
                      <a:pt x="13" y="120"/>
                    </a:lnTo>
                    <a:lnTo>
                      <a:pt x="13" y="118"/>
                    </a:lnTo>
                    <a:lnTo>
                      <a:pt x="12" y="117"/>
                    </a:lnTo>
                    <a:lnTo>
                      <a:pt x="12" y="116"/>
                    </a:lnTo>
                    <a:lnTo>
                      <a:pt x="12" y="114"/>
                    </a:lnTo>
                    <a:lnTo>
                      <a:pt x="12" y="105"/>
                    </a:lnTo>
                    <a:lnTo>
                      <a:pt x="13" y="100"/>
                    </a:lnTo>
                    <a:lnTo>
                      <a:pt x="13" y="98"/>
                    </a:lnTo>
                    <a:lnTo>
                      <a:pt x="13" y="97"/>
                    </a:lnTo>
                    <a:lnTo>
                      <a:pt x="13" y="96"/>
                    </a:lnTo>
                    <a:lnTo>
                      <a:pt x="13" y="94"/>
                    </a:lnTo>
                    <a:lnTo>
                      <a:pt x="13" y="93"/>
                    </a:lnTo>
                    <a:lnTo>
                      <a:pt x="13" y="90"/>
                    </a:lnTo>
                    <a:lnTo>
                      <a:pt x="14" y="86"/>
                    </a:lnTo>
                    <a:lnTo>
                      <a:pt x="14" y="86"/>
                    </a:lnTo>
                    <a:lnTo>
                      <a:pt x="14" y="84"/>
                    </a:lnTo>
                    <a:lnTo>
                      <a:pt x="14" y="84"/>
                    </a:lnTo>
                    <a:lnTo>
                      <a:pt x="14" y="83"/>
                    </a:lnTo>
                    <a:lnTo>
                      <a:pt x="14" y="83"/>
                    </a:lnTo>
                    <a:lnTo>
                      <a:pt x="14" y="77"/>
                    </a:lnTo>
                    <a:lnTo>
                      <a:pt x="14" y="72"/>
                    </a:lnTo>
                    <a:lnTo>
                      <a:pt x="14" y="70"/>
                    </a:lnTo>
                    <a:lnTo>
                      <a:pt x="14" y="68"/>
                    </a:lnTo>
                    <a:lnTo>
                      <a:pt x="14" y="66"/>
                    </a:lnTo>
                    <a:lnTo>
                      <a:pt x="14" y="65"/>
                    </a:lnTo>
                    <a:lnTo>
                      <a:pt x="14" y="65"/>
                    </a:lnTo>
                    <a:lnTo>
                      <a:pt x="15" y="63"/>
                    </a:lnTo>
                    <a:lnTo>
                      <a:pt x="15" y="63"/>
                    </a:lnTo>
                    <a:lnTo>
                      <a:pt x="15" y="62"/>
                    </a:lnTo>
                    <a:lnTo>
                      <a:pt x="16" y="62"/>
                    </a:lnTo>
                    <a:lnTo>
                      <a:pt x="16" y="62"/>
                    </a:lnTo>
                    <a:lnTo>
                      <a:pt x="17" y="62"/>
                    </a:lnTo>
                    <a:lnTo>
                      <a:pt x="19" y="61"/>
                    </a:lnTo>
                    <a:lnTo>
                      <a:pt x="19" y="61"/>
                    </a:lnTo>
                    <a:lnTo>
                      <a:pt x="21" y="62"/>
                    </a:lnTo>
                    <a:lnTo>
                      <a:pt x="21" y="62"/>
                    </a:lnTo>
                    <a:lnTo>
                      <a:pt x="21" y="62"/>
                    </a:lnTo>
                    <a:lnTo>
                      <a:pt x="23" y="62"/>
                    </a:lnTo>
                    <a:lnTo>
                      <a:pt x="23" y="61"/>
                    </a:lnTo>
                    <a:lnTo>
                      <a:pt x="24" y="61"/>
                    </a:lnTo>
                    <a:lnTo>
                      <a:pt x="25" y="61"/>
                    </a:lnTo>
                    <a:lnTo>
                      <a:pt x="26" y="59"/>
                    </a:lnTo>
                    <a:lnTo>
                      <a:pt x="26" y="59"/>
                    </a:lnTo>
                    <a:lnTo>
                      <a:pt x="27" y="59"/>
                    </a:lnTo>
                    <a:lnTo>
                      <a:pt x="27" y="59"/>
                    </a:lnTo>
                    <a:lnTo>
                      <a:pt x="27" y="59"/>
                    </a:lnTo>
                    <a:lnTo>
                      <a:pt x="28" y="60"/>
                    </a:lnTo>
                    <a:lnTo>
                      <a:pt x="28" y="60"/>
                    </a:lnTo>
                    <a:lnTo>
                      <a:pt x="27" y="61"/>
                    </a:lnTo>
                    <a:lnTo>
                      <a:pt x="27" y="62"/>
                    </a:lnTo>
                    <a:lnTo>
                      <a:pt x="27" y="63"/>
                    </a:lnTo>
                    <a:lnTo>
                      <a:pt x="27" y="65"/>
                    </a:lnTo>
                    <a:lnTo>
                      <a:pt x="27" y="65"/>
                    </a:lnTo>
                    <a:lnTo>
                      <a:pt x="27" y="65"/>
                    </a:lnTo>
                    <a:lnTo>
                      <a:pt x="27" y="63"/>
                    </a:lnTo>
                    <a:lnTo>
                      <a:pt x="28" y="62"/>
                    </a:lnTo>
                    <a:lnTo>
                      <a:pt x="28" y="62"/>
                    </a:lnTo>
                    <a:lnTo>
                      <a:pt x="28" y="61"/>
                    </a:lnTo>
                    <a:lnTo>
                      <a:pt x="28" y="60"/>
                    </a:lnTo>
                    <a:lnTo>
                      <a:pt x="28" y="60"/>
                    </a:lnTo>
                    <a:lnTo>
                      <a:pt x="28" y="59"/>
                    </a:lnTo>
                    <a:lnTo>
                      <a:pt x="27" y="59"/>
                    </a:lnTo>
                    <a:lnTo>
                      <a:pt x="27" y="58"/>
                    </a:lnTo>
                    <a:lnTo>
                      <a:pt x="26" y="59"/>
                    </a:lnTo>
                    <a:lnTo>
                      <a:pt x="26" y="59"/>
                    </a:lnTo>
                    <a:lnTo>
                      <a:pt x="25" y="59"/>
                    </a:lnTo>
                    <a:lnTo>
                      <a:pt x="24" y="59"/>
                    </a:lnTo>
                    <a:lnTo>
                      <a:pt x="24" y="59"/>
                    </a:lnTo>
                    <a:lnTo>
                      <a:pt x="23" y="59"/>
                    </a:lnTo>
                    <a:lnTo>
                      <a:pt x="19" y="60"/>
                    </a:lnTo>
                    <a:lnTo>
                      <a:pt x="17" y="60"/>
                    </a:lnTo>
                    <a:lnTo>
                      <a:pt x="16" y="61"/>
                    </a:lnTo>
                    <a:lnTo>
                      <a:pt x="16" y="61"/>
                    </a:lnTo>
                    <a:lnTo>
                      <a:pt x="15" y="62"/>
                    </a:lnTo>
                    <a:lnTo>
                      <a:pt x="14" y="63"/>
                    </a:lnTo>
                    <a:lnTo>
                      <a:pt x="14" y="65"/>
                    </a:lnTo>
                    <a:lnTo>
                      <a:pt x="14" y="65"/>
                    </a:lnTo>
                    <a:lnTo>
                      <a:pt x="13" y="67"/>
                    </a:lnTo>
                    <a:lnTo>
                      <a:pt x="13" y="69"/>
                    </a:lnTo>
                    <a:lnTo>
                      <a:pt x="13" y="69"/>
                    </a:lnTo>
                    <a:lnTo>
                      <a:pt x="13" y="69"/>
                    </a:lnTo>
                    <a:lnTo>
                      <a:pt x="13" y="69"/>
                    </a:lnTo>
                    <a:lnTo>
                      <a:pt x="13" y="65"/>
                    </a:lnTo>
                    <a:lnTo>
                      <a:pt x="13" y="62"/>
                    </a:lnTo>
                    <a:lnTo>
                      <a:pt x="13" y="61"/>
                    </a:lnTo>
                    <a:lnTo>
                      <a:pt x="13" y="60"/>
                    </a:lnTo>
                    <a:lnTo>
                      <a:pt x="13" y="57"/>
                    </a:lnTo>
                    <a:lnTo>
                      <a:pt x="13" y="55"/>
                    </a:lnTo>
                    <a:lnTo>
                      <a:pt x="13" y="55"/>
                    </a:lnTo>
                    <a:lnTo>
                      <a:pt x="13" y="53"/>
                    </a:lnTo>
                    <a:lnTo>
                      <a:pt x="13" y="53"/>
                    </a:lnTo>
                    <a:lnTo>
                      <a:pt x="13" y="52"/>
                    </a:lnTo>
                    <a:lnTo>
                      <a:pt x="13" y="47"/>
                    </a:lnTo>
                    <a:lnTo>
                      <a:pt x="13" y="47"/>
                    </a:lnTo>
                    <a:lnTo>
                      <a:pt x="13" y="45"/>
                    </a:lnTo>
                    <a:lnTo>
                      <a:pt x="12" y="43"/>
                    </a:lnTo>
                    <a:lnTo>
                      <a:pt x="12" y="42"/>
                    </a:lnTo>
                    <a:lnTo>
                      <a:pt x="12" y="38"/>
                    </a:lnTo>
                    <a:lnTo>
                      <a:pt x="12" y="35"/>
                    </a:lnTo>
                    <a:lnTo>
                      <a:pt x="12" y="34"/>
                    </a:lnTo>
                    <a:lnTo>
                      <a:pt x="12" y="32"/>
                    </a:lnTo>
                    <a:lnTo>
                      <a:pt x="12" y="31"/>
                    </a:lnTo>
                    <a:lnTo>
                      <a:pt x="12" y="29"/>
                    </a:lnTo>
                    <a:lnTo>
                      <a:pt x="12" y="28"/>
                    </a:lnTo>
                    <a:lnTo>
                      <a:pt x="12" y="25"/>
                    </a:lnTo>
                    <a:lnTo>
                      <a:pt x="12" y="24"/>
                    </a:lnTo>
                    <a:lnTo>
                      <a:pt x="12" y="22"/>
                    </a:lnTo>
                    <a:lnTo>
                      <a:pt x="10" y="21"/>
                    </a:lnTo>
                    <a:lnTo>
                      <a:pt x="10" y="20"/>
                    </a:lnTo>
                    <a:lnTo>
                      <a:pt x="9" y="10"/>
                    </a:lnTo>
                    <a:lnTo>
                      <a:pt x="8" y="7"/>
                    </a:lnTo>
                    <a:lnTo>
                      <a:pt x="8" y="5"/>
                    </a:lnTo>
                    <a:lnTo>
                      <a:pt x="8" y="3"/>
                    </a:lnTo>
                    <a:lnTo>
                      <a:pt x="8" y="2"/>
                    </a:lnTo>
                    <a:lnTo>
                      <a:pt x="8" y="0"/>
                    </a:lnTo>
                    <a:lnTo>
                      <a:pt x="8" y="0"/>
                    </a:lnTo>
                    <a:lnTo>
                      <a:pt x="7" y="0"/>
                    </a:lnTo>
                    <a:lnTo>
                      <a:pt x="7" y="1"/>
                    </a:lnTo>
                    <a:lnTo>
                      <a:pt x="6" y="2"/>
                    </a:lnTo>
                    <a:lnTo>
                      <a:pt x="5" y="3"/>
                    </a:lnTo>
                    <a:lnTo>
                      <a:pt x="5" y="3"/>
                    </a:lnTo>
                    <a:lnTo>
                      <a:pt x="5" y="3"/>
                    </a:lnTo>
                    <a:lnTo>
                      <a:pt x="4" y="3"/>
                    </a:lnTo>
                    <a:lnTo>
                      <a:pt x="4"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1" name="Freeform 4509"/>
              <p:cNvSpPr>
                <a:spLocks/>
              </p:cNvSpPr>
              <p:nvPr/>
            </p:nvSpPr>
            <p:spPr bwMode="auto">
              <a:xfrm>
                <a:off x="19741" y="12694"/>
                <a:ext cx="6" cy="3"/>
              </a:xfrm>
              <a:custGeom>
                <a:avLst/>
                <a:gdLst/>
                <a:ahLst/>
                <a:cxnLst>
                  <a:cxn ang="0">
                    <a:pos x="19" y="6"/>
                  </a:cxn>
                  <a:cxn ang="0">
                    <a:pos x="19" y="6"/>
                  </a:cxn>
                  <a:cxn ang="0">
                    <a:pos x="19" y="5"/>
                  </a:cxn>
                  <a:cxn ang="0">
                    <a:pos x="18" y="5"/>
                  </a:cxn>
                  <a:cxn ang="0">
                    <a:pos x="18" y="4"/>
                  </a:cxn>
                  <a:cxn ang="0">
                    <a:pos x="18" y="4"/>
                  </a:cxn>
                  <a:cxn ang="0">
                    <a:pos x="16" y="3"/>
                  </a:cxn>
                  <a:cxn ang="0">
                    <a:pos x="15" y="3"/>
                  </a:cxn>
                  <a:cxn ang="0">
                    <a:pos x="15" y="2"/>
                  </a:cxn>
                  <a:cxn ang="0">
                    <a:pos x="13" y="1"/>
                  </a:cxn>
                  <a:cxn ang="0">
                    <a:pos x="12" y="1"/>
                  </a:cxn>
                  <a:cxn ang="0">
                    <a:pos x="12" y="1"/>
                  </a:cxn>
                  <a:cxn ang="0">
                    <a:pos x="11" y="1"/>
                  </a:cxn>
                  <a:cxn ang="0">
                    <a:pos x="10" y="0"/>
                  </a:cxn>
                  <a:cxn ang="0">
                    <a:pos x="10" y="0"/>
                  </a:cxn>
                  <a:cxn ang="0">
                    <a:pos x="9" y="1"/>
                  </a:cxn>
                  <a:cxn ang="0">
                    <a:pos x="7" y="1"/>
                  </a:cxn>
                  <a:cxn ang="0">
                    <a:pos x="7" y="2"/>
                  </a:cxn>
                  <a:cxn ang="0">
                    <a:pos x="7" y="3"/>
                  </a:cxn>
                  <a:cxn ang="0">
                    <a:pos x="7" y="4"/>
                  </a:cxn>
                  <a:cxn ang="0">
                    <a:pos x="7" y="5"/>
                  </a:cxn>
                  <a:cxn ang="0">
                    <a:pos x="7" y="5"/>
                  </a:cxn>
                  <a:cxn ang="0">
                    <a:pos x="6" y="6"/>
                  </a:cxn>
                  <a:cxn ang="0">
                    <a:pos x="6" y="6"/>
                  </a:cxn>
                  <a:cxn ang="0">
                    <a:pos x="5" y="6"/>
                  </a:cxn>
                  <a:cxn ang="0">
                    <a:pos x="5" y="6"/>
                  </a:cxn>
                  <a:cxn ang="0">
                    <a:pos x="4" y="5"/>
                  </a:cxn>
                  <a:cxn ang="0">
                    <a:pos x="4" y="5"/>
                  </a:cxn>
                  <a:cxn ang="0">
                    <a:pos x="4" y="5"/>
                  </a:cxn>
                  <a:cxn ang="0">
                    <a:pos x="3" y="5"/>
                  </a:cxn>
                  <a:cxn ang="0">
                    <a:pos x="3" y="5"/>
                  </a:cxn>
                  <a:cxn ang="0">
                    <a:pos x="3" y="4"/>
                  </a:cxn>
                  <a:cxn ang="0">
                    <a:pos x="2" y="4"/>
                  </a:cxn>
                  <a:cxn ang="0">
                    <a:pos x="2" y="4"/>
                  </a:cxn>
                  <a:cxn ang="0">
                    <a:pos x="2" y="4"/>
                  </a:cxn>
                  <a:cxn ang="0">
                    <a:pos x="2" y="3"/>
                  </a:cxn>
                  <a:cxn ang="0">
                    <a:pos x="1" y="3"/>
                  </a:cxn>
                  <a:cxn ang="0">
                    <a:pos x="1" y="3"/>
                  </a:cxn>
                  <a:cxn ang="0">
                    <a:pos x="1" y="2"/>
                  </a:cxn>
                  <a:cxn ang="0">
                    <a:pos x="1" y="2"/>
                  </a:cxn>
                  <a:cxn ang="0">
                    <a:pos x="1" y="1"/>
                  </a:cxn>
                  <a:cxn ang="0">
                    <a:pos x="1" y="2"/>
                  </a:cxn>
                  <a:cxn ang="0">
                    <a:pos x="1" y="2"/>
                  </a:cxn>
                  <a:cxn ang="0">
                    <a:pos x="1" y="2"/>
                  </a:cxn>
                  <a:cxn ang="0">
                    <a:pos x="1" y="2"/>
                  </a:cxn>
                  <a:cxn ang="0">
                    <a:pos x="0" y="2"/>
                  </a:cxn>
                  <a:cxn ang="0">
                    <a:pos x="0" y="1"/>
                  </a:cxn>
                  <a:cxn ang="0">
                    <a:pos x="0" y="0"/>
                  </a:cxn>
                </a:cxnLst>
                <a:rect l="0" t="0" r="r" b="b"/>
                <a:pathLst>
                  <a:path w="19" h="6">
                    <a:moveTo>
                      <a:pt x="19" y="6"/>
                    </a:moveTo>
                    <a:lnTo>
                      <a:pt x="19" y="6"/>
                    </a:lnTo>
                    <a:lnTo>
                      <a:pt x="19" y="5"/>
                    </a:lnTo>
                    <a:lnTo>
                      <a:pt x="18" y="5"/>
                    </a:lnTo>
                    <a:lnTo>
                      <a:pt x="18" y="4"/>
                    </a:lnTo>
                    <a:lnTo>
                      <a:pt x="18" y="4"/>
                    </a:lnTo>
                    <a:lnTo>
                      <a:pt x="16" y="3"/>
                    </a:lnTo>
                    <a:lnTo>
                      <a:pt x="15" y="3"/>
                    </a:lnTo>
                    <a:lnTo>
                      <a:pt x="15" y="2"/>
                    </a:lnTo>
                    <a:lnTo>
                      <a:pt x="13" y="1"/>
                    </a:lnTo>
                    <a:lnTo>
                      <a:pt x="12" y="1"/>
                    </a:lnTo>
                    <a:lnTo>
                      <a:pt x="12" y="1"/>
                    </a:lnTo>
                    <a:lnTo>
                      <a:pt x="11" y="1"/>
                    </a:lnTo>
                    <a:lnTo>
                      <a:pt x="10" y="0"/>
                    </a:lnTo>
                    <a:lnTo>
                      <a:pt x="10" y="0"/>
                    </a:lnTo>
                    <a:lnTo>
                      <a:pt x="9" y="1"/>
                    </a:lnTo>
                    <a:lnTo>
                      <a:pt x="7" y="1"/>
                    </a:lnTo>
                    <a:lnTo>
                      <a:pt x="7" y="2"/>
                    </a:lnTo>
                    <a:lnTo>
                      <a:pt x="7" y="3"/>
                    </a:lnTo>
                    <a:lnTo>
                      <a:pt x="7" y="4"/>
                    </a:lnTo>
                    <a:lnTo>
                      <a:pt x="7" y="5"/>
                    </a:lnTo>
                    <a:lnTo>
                      <a:pt x="7" y="5"/>
                    </a:lnTo>
                    <a:lnTo>
                      <a:pt x="6" y="6"/>
                    </a:lnTo>
                    <a:lnTo>
                      <a:pt x="6" y="6"/>
                    </a:lnTo>
                    <a:lnTo>
                      <a:pt x="5" y="6"/>
                    </a:lnTo>
                    <a:lnTo>
                      <a:pt x="5" y="6"/>
                    </a:lnTo>
                    <a:lnTo>
                      <a:pt x="4" y="5"/>
                    </a:lnTo>
                    <a:lnTo>
                      <a:pt x="4" y="5"/>
                    </a:lnTo>
                    <a:lnTo>
                      <a:pt x="4" y="5"/>
                    </a:lnTo>
                    <a:lnTo>
                      <a:pt x="3" y="5"/>
                    </a:lnTo>
                    <a:lnTo>
                      <a:pt x="3" y="5"/>
                    </a:lnTo>
                    <a:lnTo>
                      <a:pt x="3" y="4"/>
                    </a:lnTo>
                    <a:lnTo>
                      <a:pt x="2" y="4"/>
                    </a:lnTo>
                    <a:lnTo>
                      <a:pt x="2" y="4"/>
                    </a:lnTo>
                    <a:lnTo>
                      <a:pt x="2" y="4"/>
                    </a:lnTo>
                    <a:lnTo>
                      <a:pt x="2" y="3"/>
                    </a:lnTo>
                    <a:lnTo>
                      <a:pt x="1" y="3"/>
                    </a:lnTo>
                    <a:lnTo>
                      <a:pt x="1" y="3"/>
                    </a:lnTo>
                    <a:lnTo>
                      <a:pt x="1" y="2"/>
                    </a:lnTo>
                    <a:lnTo>
                      <a:pt x="1" y="2"/>
                    </a:lnTo>
                    <a:lnTo>
                      <a:pt x="1" y="1"/>
                    </a:lnTo>
                    <a:lnTo>
                      <a:pt x="1" y="2"/>
                    </a:lnTo>
                    <a:lnTo>
                      <a:pt x="1" y="2"/>
                    </a:lnTo>
                    <a:lnTo>
                      <a:pt x="1" y="2"/>
                    </a:lnTo>
                    <a:lnTo>
                      <a:pt x="1" y="2"/>
                    </a:lnTo>
                    <a:lnTo>
                      <a:pt x="0" y="2"/>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2" name="Freeform 4510"/>
              <p:cNvSpPr>
                <a:spLocks/>
              </p:cNvSpPr>
              <p:nvPr/>
            </p:nvSpPr>
            <p:spPr bwMode="auto">
              <a:xfrm>
                <a:off x="19743" y="12700"/>
                <a:ext cx="1" cy="3"/>
              </a:xfrm>
              <a:custGeom>
                <a:avLst/>
                <a:gdLst/>
                <a:ahLst/>
                <a:cxnLst>
                  <a:cxn ang="0">
                    <a:pos x="1" y="6"/>
                  </a:cxn>
                  <a:cxn ang="0">
                    <a:pos x="1" y="5"/>
                  </a:cxn>
                  <a:cxn ang="0">
                    <a:pos x="1" y="5"/>
                  </a:cxn>
                  <a:cxn ang="0">
                    <a:pos x="0" y="5"/>
                  </a:cxn>
                  <a:cxn ang="0">
                    <a:pos x="0" y="5"/>
                  </a:cxn>
                  <a:cxn ang="0">
                    <a:pos x="0" y="4"/>
                  </a:cxn>
                  <a:cxn ang="0">
                    <a:pos x="0" y="4"/>
                  </a:cxn>
                  <a:cxn ang="0">
                    <a:pos x="0" y="3"/>
                  </a:cxn>
                  <a:cxn ang="0">
                    <a:pos x="0" y="3"/>
                  </a:cxn>
                  <a:cxn ang="0">
                    <a:pos x="0" y="3"/>
                  </a:cxn>
                  <a:cxn ang="0">
                    <a:pos x="0" y="2"/>
                  </a:cxn>
                  <a:cxn ang="0">
                    <a:pos x="0" y="2"/>
                  </a:cxn>
                  <a:cxn ang="0">
                    <a:pos x="1" y="1"/>
                  </a:cxn>
                  <a:cxn ang="0">
                    <a:pos x="1" y="1"/>
                  </a:cxn>
                  <a:cxn ang="0">
                    <a:pos x="1" y="0"/>
                  </a:cxn>
                  <a:cxn ang="0">
                    <a:pos x="1" y="0"/>
                  </a:cxn>
                  <a:cxn ang="0">
                    <a:pos x="3" y="0"/>
                  </a:cxn>
                  <a:cxn ang="0">
                    <a:pos x="3" y="1"/>
                  </a:cxn>
                  <a:cxn ang="0">
                    <a:pos x="3" y="1"/>
                  </a:cxn>
                  <a:cxn ang="0">
                    <a:pos x="4" y="2"/>
                  </a:cxn>
                  <a:cxn ang="0">
                    <a:pos x="4" y="2"/>
                  </a:cxn>
                  <a:cxn ang="0">
                    <a:pos x="4" y="3"/>
                  </a:cxn>
                  <a:cxn ang="0">
                    <a:pos x="4" y="4"/>
                  </a:cxn>
                  <a:cxn ang="0">
                    <a:pos x="4" y="5"/>
                  </a:cxn>
                  <a:cxn ang="0">
                    <a:pos x="4" y="5"/>
                  </a:cxn>
                  <a:cxn ang="0">
                    <a:pos x="3" y="5"/>
                  </a:cxn>
                  <a:cxn ang="0">
                    <a:pos x="3" y="6"/>
                  </a:cxn>
                  <a:cxn ang="0">
                    <a:pos x="1" y="6"/>
                  </a:cxn>
                </a:cxnLst>
                <a:rect l="0" t="0" r="r" b="b"/>
                <a:pathLst>
                  <a:path w="4" h="6">
                    <a:moveTo>
                      <a:pt x="1" y="6"/>
                    </a:moveTo>
                    <a:lnTo>
                      <a:pt x="1" y="5"/>
                    </a:lnTo>
                    <a:lnTo>
                      <a:pt x="1" y="5"/>
                    </a:lnTo>
                    <a:lnTo>
                      <a:pt x="0" y="5"/>
                    </a:lnTo>
                    <a:lnTo>
                      <a:pt x="0" y="5"/>
                    </a:lnTo>
                    <a:lnTo>
                      <a:pt x="0" y="4"/>
                    </a:lnTo>
                    <a:lnTo>
                      <a:pt x="0" y="4"/>
                    </a:lnTo>
                    <a:lnTo>
                      <a:pt x="0" y="3"/>
                    </a:lnTo>
                    <a:lnTo>
                      <a:pt x="0" y="3"/>
                    </a:lnTo>
                    <a:lnTo>
                      <a:pt x="0" y="3"/>
                    </a:lnTo>
                    <a:lnTo>
                      <a:pt x="0" y="2"/>
                    </a:lnTo>
                    <a:lnTo>
                      <a:pt x="0" y="2"/>
                    </a:lnTo>
                    <a:lnTo>
                      <a:pt x="1" y="1"/>
                    </a:lnTo>
                    <a:lnTo>
                      <a:pt x="1" y="1"/>
                    </a:lnTo>
                    <a:lnTo>
                      <a:pt x="1" y="0"/>
                    </a:lnTo>
                    <a:lnTo>
                      <a:pt x="1" y="0"/>
                    </a:lnTo>
                    <a:lnTo>
                      <a:pt x="3" y="0"/>
                    </a:lnTo>
                    <a:lnTo>
                      <a:pt x="3" y="1"/>
                    </a:lnTo>
                    <a:lnTo>
                      <a:pt x="3" y="1"/>
                    </a:lnTo>
                    <a:lnTo>
                      <a:pt x="4" y="2"/>
                    </a:lnTo>
                    <a:lnTo>
                      <a:pt x="4" y="2"/>
                    </a:lnTo>
                    <a:lnTo>
                      <a:pt x="4" y="3"/>
                    </a:lnTo>
                    <a:lnTo>
                      <a:pt x="4" y="4"/>
                    </a:lnTo>
                    <a:lnTo>
                      <a:pt x="4" y="5"/>
                    </a:lnTo>
                    <a:lnTo>
                      <a:pt x="4" y="5"/>
                    </a:lnTo>
                    <a:lnTo>
                      <a:pt x="3" y="5"/>
                    </a:lnTo>
                    <a:lnTo>
                      <a:pt x="3" y="6"/>
                    </a:lnTo>
                    <a:lnTo>
                      <a:pt x="1"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3" name="Freeform 4511"/>
              <p:cNvSpPr>
                <a:spLocks/>
              </p:cNvSpPr>
              <p:nvPr/>
            </p:nvSpPr>
            <p:spPr bwMode="auto">
              <a:xfrm>
                <a:off x="19748" y="12704"/>
                <a:ext cx="1" cy="1"/>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4" name="Freeform 4512"/>
              <p:cNvSpPr>
                <a:spLocks/>
              </p:cNvSpPr>
              <p:nvPr/>
            </p:nvSpPr>
            <p:spPr bwMode="auto">
              <a:xfrm>
                <a:off x="19746" y="12706"/>
                <a:ext cx="1" cy="1"/>
              </a:xfrm>
              <a:custGeom>
                <a:avLst/>
                <a:gdLst/>
                <a:ahLst/>
                <a:cxnLst>
                  <a:cxn ang="0">
                    <a:pos x="1" y="1"/>
                  </a:cxn>
                  <a:cxn ang="0">
                    <a:pos x="0" y="0"/>
                  </a:cxn>
                  <a:cxn ang="0">
                    <a:pos x="0" y="0"/>
                  </a:cxn>
                  <a:cxn ang="0">
                    <a:pos x="1" y="0"/>
                  </a:cxn>
                  <a:cxn ang="0">
                    <a:pos x="1" y="1"/>
                  </a:cxn>
                </a:cxnLst>
                <a:rect l="0" t="0" r="r" b="b"/>
                <a:pathLst>
                  <a:path w="1" h="1">
                    <a:moveTo>
                      <a:pt x="1" y="1"/>
                    </a:moveTo>
                    <a:lnTo>
                      <a:pt x="0" y="0"/>
                    </a:lnTo>
                    <a:lnTo>
                      <a:pt x="0"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5" name="Freeform 4513"/>
              <p:cNvSpPr>
                <a:spLocks/>
              </p:cNvSpPr>
              <p:nvPr/>
            </p:nvSpPr>
            <p:spPr bwMode="auto">
              <a:xfrm>
                <a:off x="19746" y="12706"/>
                <a:ext cx="1" cy="1"/>
              </a:xfrm>
              <a:custGeom>
                <a:avLst/>
                <a:gdLst/>
                <a:ahLst/>
                <a:cxnLst>
                  <a:cxn ang="0">
                    <a:pos x="0" y="0"/>
                  </a:cxn>
                  <a:cxn ang="0">
                    <a:pos x="0" y="0"/>
                  </a:cxn>
                  <a:cxn ang="0">
                    <a:pos x="0" y="0"/>
                  </a:cxn>
                  <a:cxn ang="0">
                    <a:pos x="0" y="0"/>
                  </a:cxn>
                  <a:cxn ang="0">
                    <a:pos x="0" y="0"/>
                  </a:cxn>
                  <a:cxn ang="0">
                    <a:pos x="2" y="0"/>
                  </a:cxn>
                  <a:cxn ang="0">
                    <a:pos x="2" y="0"/>
                  </a:cxn>
                  <a:cxn ang="0">
                    <a:pos x="0" y="0"/>
                  </a:cxn>
                  <a:cxn ang="0">
                    <a:pos x="0" y="0"/>
                  </a:cxn>
                </a:cxnLst>
                <a:rect l="0" t="0" r="r" b="b"/>
                <a:pathLst>
                  <a:path w="2">
                    <a:moveTo>
                      <a:pt x="0" y="0"/>
                    </a:moveTo>
                    <a:lnTo>
                      <a:pt x="0" y="0"/>
                    </a:lnTo>
                    <a:lnTo>
                      <a:pt x="0" y="0"/>
                    </a:lnTo>
                    <a:lnTo>
                      <a:pt x="0" y="0"/>
                    </a:lnTo>
                    <a:lnTo>
                      <a:pt x="0" y="0"/>
                    </a:lnTo>
                    <a:lnTo>
                      <a:pt x="2" y="0"/>
                    </a:lnTo>
                    <a:lnTo>
                      <a:pt x="2"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6" name="Freeform 4514"/>
              <p:cNvSpPr>
                <a:spLocks/>
              </p:cNvSpPr>
              <p:nvPr/>
            </p:nvSpPr>
            <p:spPr bwMode="auto">
              <a:xfrm>
                <a:off x="19748" y="12706"/>
                <a:ext cx="1" cy="1"/>
              </a:xfrm>
              <a:custGeom>
                <a:avLst/>
                <a:gdLst/>
                <a:ahLst/>
                <a:cxnLst>
                  <a:cxn ang="0">
                    <a:pos x="0" y="2"/>
                  </a:cxn>
                  <a:cxn ang="0">
                    <a:pos x="0" y="2"/>
                  </a:cxn>
                  <a:cxn ang="0">
                    <a:pos x="0" y="1"/>
                  </a:cxn>
                  <a:cxn ang="0">
                    <a:pos x="0" y="1"/>
                  </a:cxn>
                  <a:cxn ang="0">
                    <a:pos x="0" y="0"/>
                  </a:cxn>
                  <a:cxn ang="0">
                    <a:pos x="0" y="0"/>
                  </a:cxn>
                  <a:cxn ang="0">
                    <a:pos x="0" y="1"/>
                  </a:cxn>
                  <a:cxn ang="0">
                    <a:pos x="0" y="1"/>
                  </a:cxn>
                  <a:cxn ang="0">
                    <a:pos x="1" y="2"/>
                  </a:cxn>
                  <a:cxn ang="0">
                    <a:pos x="0" y="2"/>
                  </a:cxn>
                  <a:cxn ang="0">
                    <a:pos x="0" y="2"/>
                  </a:cxn>
                </a:cxnLst>
                <a:rect l="0" t="0" r="r" b="b"/>
                <a:pathLst>
                  <a:path w="1" h="2">
                    <a:moveTo>
                      <a:pt x="0" y="2"/>
                    </a:moveTo>
                    <a:lnTo>
                      <a:pt x="0" y="2"/>
                    </a:lnTo>
                    <a:lnTo>
                      <a:pt x="0" y="1"/>
                    </a:lnTo>
                    <a:lnTo>
                      <a:pt x="0" y="1"/>
                    </a:lnTo>
                    <a:lnTo>
                      <a:pt x="0" y="0"/>
                    </a:lnTo>
                    <a:lnTo>
                      <a:pt x="0" y="0"/>
                    </a:lnTo>
                    <a:lnTo>
                      <a:pt x="0" y="1"/>
                    </a:lnTo>
                    <a:lnTo>
                      <a:pt x="0" y="1"/>
                    </a:lnTo>
                    <a:lnTo>
                      <a:pt x="1"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7" name="Freeform 4515"/>
              <p:cNvSpPr>
                <a:spLocks/>
              </p:cNvSpPr>
              <p:nvPr/>
            </p:nvSpPr>
            <p:spPr bwMode="auto">
              <a:xfrm>
                <a:off x="19748" y="12707"/>
                <a:ext cx="1" cy="1"/>
              </a:xfrm>
              <a:custGeom>
                <a:avLst/>
                <a:gdLst/>
                <a:ahLst/>
                <a:cxnLst>
                  <a:cxn ang="0">
                    <a:pos x="0" y="1"/>
                  </a:cxn>
                  <a:cxn ang="0">
                    <a:pos x="0" y="1"/>
                  </a:cxn>
                  <a:cxn ang="0">
                    <a:pos x="0" y="0"/>
                  </a:cxn>
                  <a:cxn ang="0">
                    <a:pos x="0" y="0"/>
                  </a:cxn>
                  <a:cxn ang="0">
                    <a:pos x="0" y="0"/>
                  </a:cxn>
                  <a:cxn ang="0">
                    <a:pos x="0" y="1"/>
                  </a:cxn>
                </a:cxnLst>
                <a:rect l="0" t="0" r="r" b="b"/>
                <a:pathLst>
                  <a:path h="1">
                    <a:moveTo>
                      <a:pt x="0" y="1"/>
                    </a:moveTo>
                    <a:lnTo>
                      <a:pt x="0" y="1"/>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8" name="Freeform 4516"/>
              <p:cNvSpPr>
                <a:spLocks/>
              </p:cNvSpPr>
              <p:nvPr/>
            </p:nvSpPr>
            <p:spPr bwMode="auto">
              <a:xfrm>
                <a:off x="19747" y="12707"/>
                <a:ext cx="1" cy="1"/>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49" name="Freeform 4517"/>
              <p:cNvSpPr>
                <a:spLocks/>
              </p:cNvSpPr>
              <p:nvPr/>
            </p:nvSpPr>
            <p:spPr bwMode="auto">
              <a:xfrm>
                <a:off x="19746" y="12708"/>
                <a:ext cx="1" cy="1"/>
              </a:xfrm>
              <a:custGeom>
                <a:avLst/>
                <a:gdLst/>
                <a:ahLst/>
                <a:cxnLst>
                  <a:cxn ang="0">
                    <a:pos x="0" y="0"/>
                  </a:cxn>
                  <a:cxn ang="0">
                    <a:pos x="0" y="0"/>
                  </a:cxn>
                  <a:cxn ang="0">
                    <a:pos x="0" y="0"/>
                  </a:cxn>
                  <a:cxn ang="0">
                    <a:pos x="0" y="0"/>
                  </a:cxn>
                  <a:cxn ang="0">
                    <a:pos x="0" y="0"/>
                  </a:cxn>
                  <a:cxn ang="0">
                    <a:pos x="0" y="0"/>
                  </a:cxn>
                  <a:cxn ang="0">
                    <a:pos x="2" y="0"/>
                  </a:cxn>
                  <a:cxn ang="0">
                    <a:pos x="2" y="0"/>
                  </a:cxn>
                  <a:cxn ang="0">
                    <a:pos x="0" y="0"/>
                  </a:cxn>
                </a:cxnLst>
                <a:rect l="0" t="0" r="r" b="b"/>
                <a:pathLst>
                  <a:path w="2">
                    <a:moveTo>
                      <a:pt x="0" y="0"/>
                    </a:moveTo>
                    <a:lnTo>
                      <a:pt x="0" y="0"/>
                    </a:lnTo>
                    <a:lnTo>
                      <a:pt x="0" y="0"/>
                    </a:lnTo>
                    <a:lnTo>
                      <a:pt x="0" y="0"/>
                    </a:lnTo>
                    <a:lnTo>
                      <a:pt x="0" y="0"/>
                    </a:lnTo>
                    <a:lnTo>
                      <a:pt x="0" y="0"/>
                    </a:lnTo>
                    <a:lnTo>
                      <a:pt x="2" y="0"/>
                    </a:lnTo>
                    <a:lnTo>
                      <a:pt x="2"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0" name="Freeform 4518"/>
              <p:cNvSpPr>
                <a:spLocks/>
              </p:cNvSpPr>
              <p:nvPr/>
            </p:nvSpPr>
            <p:spPr bwMode="auto">
              <a:xfrm>
                <a:off x="19749" y="12707"/>
                <a:ext cx="1" cy="1"/>
              </a:xfrm>
              <a:custGeom>
                <a:avLst/>
                <a:gdLst/>
                <a:ahLst/>
                <a:cxnLst>
                  <a:cxn ang="0">
                    <a:pos x="1" y="2"/>
                  </a:cxn>
                  <a:cxn ang="0">
                    <a:pos x="1" y="2"/>
                  </a:cxn>
                  <a:cxn ang="0">
                    <a:pos x="0" y="2"/>
                  </a:cxn>
                  <a:cxn ang="0">
                    <a:pos x="0" y="1"/>
                  </a:cxn>
                  <a:cxn ang="0">
                    <a:pos x="0" y="1"/>
                  </a:cxn>
                  <a:cxn ang="0">
                    <a:pos x="1" y="0"/>
                  </a:cxn>
                  <a:cxn ang="0">
                    <a:pos x="1" y="1"/>
                  </a:cxn>
                  <a:cxn ang="0">
                    <a:pos x="1" y="1"/>
                  </a:cxn>
                  <a:cxn ang="0">
                    <a:pos x="1" y="1"/>
                  </a:cxn>
                  <a:cxn ang="0">
                    <a:pos x="1" y="2"/>
                  </a:cxn>
                </a:cxnLst>
                <a:rect l="0" t="0" r="r" b="b"/>
                <a:pathLst>
                  <a:path w="1" h="2">
                    <a:moveTo>
                      <a:pt x="1" y="2"/>
                    </a:moveTo>
                    <a:lnTo>
                      <a:pt x="1" y="2"/>
                    </a:lnTo>
                    <a:lnTo>
                      <a:pt x="0" y="2"/>
                    </a:lnTo>
                    <a:lnTo>
                      <a:pt x="0" y="1"/>
                    </a:lnTo>
                    <a:lnTo>
                      <a:pt x="0" y="1"/>
                    </a:lnTo>
                    <a:lnTo>
                      <a:pt x="1" y="0"/>
                    </a:lnTo>
                    <a:lnTo>
                      <a:pt x="1" y="1"/>
                    </a:lnTo>
                    <a:lnTo>
                      <a:pt x="1" y="1"/>
                    </a:lnTo>
                    <a:lnTo>
                      <a:pt x="1"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1" name="Freeform 4519"/>
              <p:cNvSpPr>
                <a:spLocks/>
              </p:cNvSpPr>
              <p:nvPr/>
            </p:nvSpPr>
            <p:spPr bwMode="auto">
              <a:xfrm>
                <a:off x="19747" y="12708"/>
                <a:ext cx="1" cy="1"/>
              </a:xfrm>
              <a:custGeom>
                <a:avLst/>
                <a:gdLst/>
                <a:ahLst/>
                <a:cxnLst>
                  <a:cxn ang="0">
                    <a:pos x="1" y="0"/>
                  </a:cxn>
                  <a:cxn ang="0">
                    <a:pos x="0" y="0"/>
                  </a:cxn>
                  <a:cxn ang="0">
                    <a:pos x="1" y="0"/>
                  </a:cxn>
                  <a:cxn ang="0">
                    <a:pos x="1" y="0"/>
                  </a:cxn>
                  <a:cxn ang="0">
                    <a:pos x="1" y="0"/>
                  </a:cxn>
                  <a:cxn ang="0">
                    <a:pos x="1" y="0"/>
                  </a:cxn>
                  <a:cxn ang="0">
                    <a:pos x="1" y="0"/>
                  </a:cxn>
                </a:cxnLst>
                <a:rect l="0" t="0" r="r" b="b"/>
                <a:pathLst>
                  <a:path w="1">
                    <a:moveTo>
                      <a:pt x="1" y="0"/>
                    </a:move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2" name="Rectangle 4520"/>
              <p:cNvSpPr>
                <a:spLocks noChangeArrowheads="1"/>
              </p:cNvSpPr>
              <p:nvPr/>
            </p:nvSpPr>
            <p:spPr bwMode="auto">
              <a:xfrm>
                <a:off x="19751" y="12710"/>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753" name="Line 4521"/>
              <p:cNvSpPr>
                <a:spLocks noChangeShapeType="1"/>
              </p:cNvSpPr>
              <p:nvPr/>
            </p:nvSpPr>
            <p:spPr bwMode="auto">
              <a:xfrm>
                <a:off x="19750" y="12711"/>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4" name="Freeform 4522"/>
              <p:cNvSpPr>
                <a:spLocks/>
              </p:cNvSpPr>
              <p:nvPr/>
            </p:nvSpPr>
            <p:spPr bwMode="auto">
              <a:xfrm>
                <a:off x="19750" y="12711"/>
                <a:ext cx="1" cy="1"/>
              </a:xfrm>
              <a:custGeom>
                <a:avLst/>
                <a:gdLst/>
                <a:ahLst/>
                <a:cxnLst>
                  <a:cxn ang="0">
                    <a:pos x="1" y="0"/>
                  </a:cxn>
                  <a:cxn ang="0">
                    <a:pos x="1" y="0"/>
                  </a:cxn>
                  <a:cxn ang="0">
                    <a:pos x="1" y="0"/>
                  </a:cxn>
                  <a:cxn ang="0">
                    <a:pos x="2" y="0"/>
                  </a:cxn>
                  <a:cxn ang="0">
                    <a:pos x="2" y="0"/>
                  </a:cxn>
                  <a:cxn ang="0">
                    <a:pos x="2" y="0"/>
                  </a:cxn>
                  <a:cxn ang="0">
                    <a:pos x="1" y="0"/>
                  </a:cxn>
                  <a:cxn ang="0">
                    <a:pos x="1" y="0"/>
                  </a:cxn>
                  <a:cxn ang="0">
                    <a:pos x="0" y="0"/>
                  </a:cxn>
                  <a:cxn ang="0">
                    <a:pos x="0" y="0"/>
                  </a:cxn>
                  <a:cxn ang="0">
                    <a:pos x="1" y="2"/>
                  </a:cxn>
                  <a:cxn ang="0">
                    <a:pos x="1" y="2"/>
                  </a:cxn>
                  <a:cxn ang="0">
                    <a:pos x="1" y="0"/>
                  </a:cxn>
                </a:cxnLst>
                <a:rect l="0" t="0" r="r" b="b"/>
                <a:pathLst>
                  <a:path w="2" h="2">
                    <a:moveTo>
                      <a:pt x="1" y="0"/>
                    </a:moveTo>
                    <a:lnTo>
                      <a:pt x="1" y="0"/>
                    </a:lnTo>
                    <a:lnTo>
                      <a:pt x="1" y="0"/>
                    </a:lnTo>
                    <a:lnTo>
                      <a:pt x="2" y="0"/>
                    </a:lnTo>
                    <a:lnTo>
                      <a:pt x="2" y="0"/>
                    </a:lnTo>
                    <a:lnTo>
                      <a:pt x="2" y="0"/>
                    </a:lnTo>
                    <a:lnTo>
                      <a:pt x="1" y="0"/>
                    </a:lnTo>
                    <a:lnTo>
                      <a:pt x="1" y="0"/>
                    </a:lnTo>
                    <a:lnTo>
                      <a:pt x="0" y="0"/>
                    </a:lnTo>
                    <a:lnTo>
                      <a:pt x="0" y="0"/>
                    </a:lnTo>
                    <a:lnTo>
                      <a:pt x="1" y="2"/>
                    </a:lnTo>
                    <a:lnTo>
                      <a:pt x="1" y="2"/>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5" name="Freeform 4523"/>
              <p:cNvSpPr>
                <a:spLocks/>
              </p:cNvSpPr>
              <p:nvPr/>
            </p:nvSpPr>
            <p:spPr bwMode="auto">
              <a:xfrm>
                <a:off x="19751" y="12711"/>
                <a:ext cx="1" cy="1"/>
              </a:xfrm>
              <a:custGeom>
                <a:avLst/>
                <a:gdLst/>
                <a:ahLst/>
                <a:cxnLst>
                  <a:cxn ang="0">
                    <a:pos x="0" y="1"/>
                  </a:cxn>
                  <a:cxn ang="0">
                    <a:pos x="0" y="1"/>
                  </a:cxn>
                  <a:cxn ang="0">
                    <a:pos x="0" y="0"/>
                  </a:cxn>
                  <a:cxn ang="0">
                    <a:pos x="1" y="1"/>
                  </a:cxn>
                  <a:cxn ang="0">
                    <a:pos x="0" y="1"/>
                  </a:cxn>
                </a:cxnLst>
                <a:rect l="0" t="0" r="r" b="b"/>
                <a:pathLst>
                  <a:path w="1" h="1">
                    <a:moveTo>
                      <a:pt x="0" y="1"/>
                    </a:moveTo>
                    <a:lnTo>
                      <a:pt x="0" y="1"/>
                    </a:lnTo>
                    <a:lnTo>
                      <a:pt x="0"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6" name="Freeform 4524"/>
              <p:cNvSpPr>
                <a:spLocks/>
              </p:cNvSpPr>
              <p:nvPr/>
            </p:nvSpPr>
            <p:spPr bwMode="auto">
              <a:xfrm>
                <a:off x="19751" y="12712"/>
                <a:ext cx="1" cy="1"/>
              </a:xfrm>
              <a:custGeom>
                <a:avLst/>
                <a:gdLst/>
                <a:ahLst/>
                <a:cxnLst>
                  <a:cxn ang="0">
                    <a:pos x="0" y="1"/>
                  </a:cxn>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7" name="Freeform 4525"/>
              <p:cNvSpPr>
                <a:spLocks/>
              </p:cNvSpPr>
              <p:nvPr/>
            </p:nvSpPr>
            <p:spPr bwMode="auto">
              <a:xfrm>
                <a:off x="19750" y="12713"/>
                <a:ext cx="1" cy="1"/>
              </a:xfrm>
              <a:custGeom>
                <a:avLst/>
                <a:gdLst/>
                <a:ahLst/>
                <a:cxnLst>
                  <a:cxn ang="0">
                    <a:pos x="1" y="2"/>
                  </a:cxn>
                  <a:cxn ang="0">
                    <a:pos x="1" y="1"/>
                  </a:cxn>
                  <a:cxn ang="0">
                    <a:pos x="1" y="1"/>
                  </a:cxn>
                  <a:cxn ang="0">
                    <a:pos x="1" y="1"/>
                  </a:cxn>
                  <a:cxn ang="0">
                    <a:pos x="1" y="0"/>
                  </a:cxn>
                  <a:cxn ang="0">
                    <a:pos x="1" y="1"/>
                  </a:cxn>
                  <a:cxn ang="0">
                    <a:pos x="0" y="1"/>
                  </a:cxn>
                  <a:cxn ang="0">
                    <a:pos x="1" y="2"/>
                  </a:cxn>
                  <a:cxn ang="0">
                    <a:pos x="1" y="2"/>
                  </a:cxn>
                </a:cxnLst>
                <a:rect l="0" t="0" r="r" b="b"/>
                <a:pathLst>
                  <a:path w="1" h="2">
                    <a:moveTo>
                      <a:pt x="1" y="2"/>
                    </a:moveTo>
                    <a:lnTo>
                      <a:pt x="1" y="1"/>
                    </a:lnTo>
                    <a:lnTo>
                      <a:pt x="1" y="1"/>
                    </a:lnTo>
                    <a:lnTo>
                      <a:pt x="1" y="1"/>
                    </a:lnTo>
                    <a:lnTo>
                      <a:pt x="1" y="0"/>
                    </a:lnTo>
                    <a:lnTo>
                      <a:pt x="1"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8" name="Freeform 4526"/>
              <p:cNvSpPr>
                <a:spLocks/>
              </p:cNvSpPr>
              <p:nvPr/>
            </p:nvSpPr>
            <p:spPr bwMode="auto">
              <a:xfrm>
                <a:off x="19749" y="12712"/>
                <a:ext cx="1" cy="2"/>
              </a:xfrm>
              <a:custGeom>
                <a:avLst/>
                <a:gdLst/>
                <a:ahLst/>
                <a:cxnLst>
                  <a:cxn ang="0">
                    <a:pos x="1" y="3"/>
                  </a:cxn>
                  <a:cxn ang="0">
                    <a:pos x="1" y="3"/>
                  </a:cxn>
                  <a:cxn ang="0">
                    <a:pos x="1" y="3"/>
                  </a:cxn>
                  <a:cxn ang="0">
                    <a:pos x="1" y="2"/>
                  </a:cxn>
                  <a:cxn ang="0">
                    <a:pos x="1" y="2"/>
                  </a:cxn>
                  <a:cxn ang="0">
                    <a:pos x="1" y="1"/>
                  </a:cxn>
                  <a:cxn ang="0">
                    <a:pos x="1" y="1"/>
                  </a:cxn>
                  <a:cxn ang="0">
                    <a:pos x="0" y="0"/>
                  </a:cxn>
                  <a:cxn ang="0">
                    <a:pos x="0" y="0"/>
                  </a:cxn>
                  <a:cxn ang="0">
                    <a:pos x="0" y="0"/>
                  </a:cxn>
                  <a:cxn ang="0">
                    <a:pos x="0" y="1"/>
                  </a:cxn>
                  <a:cxn ang="0">
                    <a:pos x="0" y="1"/>
                  </a:cxn>
                  <a:cxn ang="0">
                    <a:pos x="0" y="2"/>
                  </a:cxn>
                  <a:cxn ang="0">
                    <a:pos x="0" y="2"/>
                  </a:cxn>
                  <a:cxn ang="0">
                    <a:pos x="0" y="3"/>
                  </a:cxn>
                  <a:cxn ang="0">
                    <a:pos x="1" y="3"/>
                  </a:cxn>
                  <a:cxn ang="0">
                    <a:pos x="1" y="3"/>
                  </a:cxn>
                  <a:cxn ang="0">
                    <a:pos x="1" y="3"/>
                  </a:cxn>
                </a:cxnLst>
                <a:rect l="0" t="0" r="r" b="b"/>
                <a:pathLst>
                  <a:path w="1" h="3">
                    <a:moveTo>
                      <a:pt x="1" y="3"/>
                    </a:moveTo>
                    <a:lnTo>
                      <a:pt x="1" y="3"/>
                    </a:lnTo>
                    <a:lnTo>
                      <a:pt x="1" y="3"/>
                    </a:lnTo>
                    <a:lnTo>
                      <a:pt x="1" y="2"/>
                    </a:lnTo>
                    <a:lnTo>
                      <a:pt x="1" y="2"/>
                    </a:lnTo>
                    <a:lnTo>
                      <a:pt x="1" y="1"/>
                    </a:lnTo>
                    <a:lnTo>
                      <a:pt x="1" y="1"/>
                    </a:lnTo>
                    <a:lnTo>
                      <a:pt x="0" y="0"/>
                    </a:lnTo>
                    <a:lnTo>
                      <a:pt x="0" y="0"/>
                    </a:lnTo>
                    <a:lnTo>
                      <a:pt x="0" y="0"/>
                    </a:lnTo>
                    <a:lnTo>
                      <a:pt x="0" y="1"/>
                    </a:lnTo>
                    <a:lnTo>
                      <a:pt x="0" y="1"/>
                    </a:lnTo>
                    <a:lnTo>
                      <a:pt x="0" y="2"/>
                    </a:lnTo>
                    <a:lnTo>
                      <a:pt x="0" y="2"/>
                    </a:lnTo>
                    <a:lnTo>
                      <a:pt x="0" y="3"/>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59" name="Freeform 4527"/>
              <p:cNvSpPr>
                <a:spLocks/>
              </p:cNvSpPr>
              <p:nvPr/>
            </p:nvSpPr>
            <p:spPr bwMode="auto">
              <a:xfrm>
                <a:off x="19748" y="12714"/>
                <a:ext cx="1" cy="1"/>
              </a:xfrm>
              <a:custGeom>
                <a:avLst/>
                <a:gdLst/>
                <a:ahLst/>
                <a:cxnLst>
                  <a:cxn ang="0">
                    <a:pos x="1" y="1"/>
                  </a:cxn>
                  <a:cxn ang="0">
                    <a:pos x="0" y="1"/>
                  </a:cxn>
                  <a:cxn ang="0">
                    <a:pos x="0" y="1"/>
                  </a:cxn>
                  <a:cxn ang="0">
                    <a:pos x="1" y="1"/>
                  </a:cxn>
                  <a:cxn ang="0">
                    <a:pos x="0" y="0"/>
                  </a:cxn>
                  <a:cxn ang="0">
                    <a:pos x="1" y="1"/>
                  </a:cxn>
                  <a:cxn ang="0">
                    <a:pos x="1" y="1"/>
                  </a:cxn>
                  <a:cxn ang="0">
                    <a:pos x="1" y="1"/>
                  </a:cxn>
                </a:cxnLst>
                <a:rect l="0" t="0" r="r" b="b"/>
                <a:pathLst>
                  <a:path w="1" h="1">
                    <a:moveTo>
                      <a:pt x="1" y="1"/>
                    </a:moveTo>
                    <a:lnTo>
                      <a:pt x="0" y="1"/>
                    </a:lnTo>
                    <a:lnTo>
                      <a:pt x="0" y="1"/>
                    </a:lnTo>
                    <a:lnTo>
                      <a:pt x="1" y="1"/>
                    </a:lnTo>
                    <a:lnTo>
                      <a:pt x="0"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0" name="Freeform 4528"/>
              <p:cNvSpPr>
                <a:spLocks/>
              </p:cNvSpPr>
              <p:nvPr/>
            </p:nvSpPr>
            <p:spPr bwMode="auto">
              <a:xfrm>
                <a:off x="19749" y="12714"/>
                <a:ext cx="1" cy="2"/>
              </a:xfrm>
              <a:custGeom>
                <a:avLst/>
                <a:gdLst/>
                <a:ahLst/>
                <a:cxnLst>
                  <a:cxn ang="0">
                    <a:pos x="0" y="4"/>
                  </a:cxn>
                  <a:cxn ang="0">
                    <a:pos x="0" y="3"/>
                  </a:cxn>
                  <a:cxn ang="0">
                    <a:pos x="1" y="3"/>
                  </a:cxn>
                  <a:cxn ang="0">
                    <a:pos x="1" y="3"/>
                  </a:cxn>
                  <a:cxn ang="0">
                    <a:pos x="1" y="4"/>
                  </a:cxn>
                  <a:cxn ang="0">
                    <a:pos x="3" y="4"/>
                  </a:cxn>
                  <a:cxn ang="0">
                    <a:pos x="3" y="3"/>
                  </a:cxn>
                  <a:cxn ang="0">
                    <a:pos x="3" y="3"/>
                  </a:cxn>
                  <a:cxn ang="0">
                    <a:pos x="4" y="2"/>
                  </a:cxn>
                  <a:cxn ang="0">
                    <a:pos x="4" y="2"/>
                  </a:cxn>
                  <a:cxn ang="0">
                    <a:pos x="4" y="2"/>
                  </a:cxn>
                  <a:cxn ang="0">
                    <a:pos x="3" y="1"/>
                  </a:cxn>
                  <a:cxn ang="0">
                    <a:pos x="3" y="1"/>
                  </a:cxn>
                  <a:cxn ang="0">
                    <a:pos x="3" y="0"/>
                  </a:cxn>
                  <a:cxn ang="0">
                    <a:pos x="3" y="0"/>
                  </a:cxn>
                  <a:cxn ang="0">
                    <a:pos x="1" y="0"/>
                  </a:cxn>
                  <a:cxn ang="0">
                    <a:pos x="3" y="1"/>
                  </a:cxn>
                  <a:cxn ang="0">
                    <a:pos x="3" y="2"/>
                  </a:cxn>
                  <a:cxn ang="0">
                    <a:pos x="3" y="2"/>
                  </a:cxn>
                  <a:cxn ang="0">
                    <a:pos x="1" y="1"/>
                  </a:cxn>
                  <a:cxn ang="0">
                    <a:pos x="1" y="1"/>
                  </a:cxn>
                  <a:cxn ang="0">
                    <a:pos x="0" y="1"/>
                  </a:cxn>
                  <a:cxn ang="0">
                    <a:pos x="0" y="2"/>
                  </a:cxn>
                  <a:cxn ang="0">
                    <a:pos x="1" y="2"/>
                  </a:cxn>
                  <a:cxn ang="0">
                    <a:pos x="0" y="2"/>
                  </a:cxn>
                  <a:cxn ang="0">
                    <a:pos x="0" y="2"/>
                  </a:cxn>
                  <a:cxn ang="0">
                    <a:pos x="0" y="3"/>
                  </a:cxn>
                  <a:cxn ang="0">
                    <a:pos x="0" y="3"/>
                  </a:cxn>
                  <a:cxn ang="0">
                    <a:pos x="0" y="4"/>
                  </a:cxn>
                </a:cxnLst>
                <a:rect l="0" t="0" r="r" b="b"/>
                <a:pathLst>
                  <a:path w="4" h="4">
                    <a:moveTo>
                      <a:pt x="0" y="4"/>
                    </a:moveTo>
                    <a:lnTo>
                      <a:pt x="0" y="3"/>
                    </a:lnTo>
                    <a:lnTo>
                      <a:pt x="1" y="3"/>
                    </a:lnTo>
                    <a:lnTo>
                      <a:pt x="1" y="3"/>
                    </a:lnTo>
                    <a:lnTo>
                      <a:pt x="1" y="4"/>
                    </a:lnTo>
                    <a:lnTo>
                      <a:pt x="3" y="4"/>
                    </a:lnTo>
                    <a:lnTo>
                      <a:pt x="3" y="3"/>
                    </a:lnTo>
                    <a:lnTo>
                      <a:pt x="3" y="3"/>
                    </a:lnTo>
                    <a:lnTo>
                      <a:pt x="4" y="2"/>
                    </a:lnTo>
                    <a:lnTo>
                      <a:pt x="4" y="2"/>
                    </a:lnTo>
                    <a:lnTo>
                      <a:pt x="4" y="2"/>
                    </a:lnTo>
                    <a:lnTo>
                      <a:pt x="3" y="1"/>
                    </a:lnTo>
                    <a:lnTo>
                      <a:pt x="3" y="1"/>
                    </a:lnTo>
                    <a:lnTo>
                      <a:pt x="3" y="0"/>
                    </a:lnTo>
                    <a:lnTo>
                      <a:pt x="3" y="0"/>
                    </a:lnTo>
                    <a:lnTo>
                      <a:pt x="1" y="0"/>
                    </a:lnTo>
                    <a:lnTo>
                      <a:pt x="3" y="1"/>
                    </a:lnTo>
                    <a:lnTo>
                      <a:pt x="3" y="2"/>
                    </a:lnTo>
                    <a:lnTo>
                      <a:pt x="3" y="2"/>
                    </a:lnTo>
                    <a:lnTo>
                      <a:pt x="1" y="1"/>
                    </a:lnTo>
                    <a:lnTo>
                      <a:pt x="1" y="1"/>
                    </a:lnTo>
                    <a:lnTo>
                      <a:pt x="0" y="1"/>
                    </a:lnTo>
                    <a:lnTo>
                      <a:pt x="0" y="2"/>
                    </a:lnTo>
                    <a:lnTo>
                      <a:pt x="1" y="2"/>
                    </a:lnTo>
                    <a:lnTo>
                      <a:pt x="0" y="2"/>
                    </a:lnTo>
                    <a:lnTo>
                      <a:pt x="0" y="2"/>
                    </a:lnTo>
                    <a:lnTo>
                      <a:pt x="0" y="3"/>
                    </a:lnTo>
                    <a:lnTo>
                      <a:pt x="0" y="3"/>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1" name="Freeform 4529"/>
              <p:cNvSpPr>
                <a:spLocks/>
              </p:cNvSpPr>
              <p:nvPr/>
            </p:nvSpPr>
            <p:spPr bwMode="auto">
              <a:xfrm>
                <a:off x="19749" y="12720"/>
                <a:ext cx="1" cy="1"/>
              </a:xfrm>
              <a:custGeom>
                <a:avLst/>
                <a:gdLst/>
                <a:ahLst/>
                <a:cxnLst>
                  <a:cxn ang="0">
                    <a:pos x="2" y="1"/>
                  </a:cxn>
                  <a:cxn ang="0">
                    <a:pos x="2" y="1"/>
                  </a:cxn>
                  <a:cxn ang="0">
                    <a:pos x="2" y="1"/>
                  </a:cxn>
                  <a:cxn ang="0">
                    <a:pos x="0" y="0"/>
                  </a:cxn>
                  <a:cxn ang="0">
                    <a:pos x="0" y="0"/>
                  </a:cxn>
                  <a:cxn ang="0">
                    <a:pos x="0" y="0"/>
                  </a:cxn>
                  <a:cxn ang="0">
                    <a:pos x="0" y="1"/>
                  </a:cxn>
                  <a:cxn ang="0">
                    <a:pos x="0" y="1"/>
                  </a:cxn>
                  <a:cxn ang="0">
                    <a:pos x="2" y="1"/>
                  </a:cxn>
                </a:cxnLst>
                <a:rect l="0" t="0" r="r" b="b"/>
                <a:pathLst>
                  <a:path w="2" h="1">
                    <a:moveTo>
                      <a:pt x="2" y="1"/>
                    </a:moveTo>
                    <a:lnTo>
                      <a:pt x="2" y="1"/>
                    </a:lnTo>
                    <a:lnTo>
                      <a:pt x="2" y="1"/>
                    </a:lnTo>
                    <a:lnTo>
                      <a:pt x="0" y="0"/>
                    </a:lnTo>
                    <a:lnTo>
                      <a:pt x="0" y="0"/>
                    </a:lnTo>
                    <a:lnTo>
                      <a:pt x="0" y="0"/>
                    </a:lnTo>
                    <a:lnTo>
                      <a:pt x="0" y="1"/>
                    </a:lnTo>
                    <a:lnTo>
                      <a:pt x="0"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2" name="Freeform 4530"/>
              <p:cNvSpPr>
                <a:spLocks/>
              </p:cNvSpPr>
              <p:nvPr/>
            </p:nvSpPr>
            <p:spPr bwMode="auto">
              <a:xfrm>
                <a:off x="19750" y="12720"/>
                <a:ext cx="1" cy="1"/>
              </a:xfrm>
              <a:custGeom>
                <a:avLst/>
                <a:gdLst/>
                <a:ahLst/>
                <a:cxnLst>
                  <a:cxn ang="0">
                    <a:pos x="1" y="1"/>
                  </a:cxn>
                  <a:cxn ang="0">
                    <a:pos x="0" y="1"/>
                  </a:cxn>
                  <a:cxn ang="0">
                    <a:pos x="0" y="0"/>
                  </a:cxn>
                  <a:cxn ang="0">
                    <a:pos x="0" y="0"/>
                  </a:cxn>
                  <a:cxn ang="0">
                    <a:pos x="1" y="1"/>
                  </a:cxn>
                </a:cxnLst>
                <a:rect l="0" t="0" r="r" b="b"/>
                <a:pathLst>
                  <a:path w="1" h="1">
                    <a:moveTo>
                      <a:pt x="1" y="1"/>
                    </a:moveTo>
                    <a:lnTo>
                      <a:pt x="0" y="1"/>
                    </a:lnTo>
                    <a:lnTo>
                      <a:pt x="0" y="0"/>
                    </a:lnTo>
                    <a:lnTo>
                      <a:pt x="0"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3" name="Freeform 4531"/>
              <p:cNvSpPr>
                <a:spLocks/>
              </p:cNvSpPr>
              <p:nvPr/>
            </p:nvSpPr>
            <p:spPr bwMode="auto">
              <a:xfrm>
                <a:off x="19751" y="12720"/>
                <a:ext cx="1" cy="1"/>
              </a:xfrm>
              <a:custGeom>
                <a:avLst/>
                <a:gdLst/>
                <a:ahLst/>
                <a:cxnLst>
                  <a:cxn ang="0">
                    <a:pos x="1" y="2"/>
                  </a:cxn>
                  <a:cxn ang="0">
                    <a:pos x="0" y="2"/>
                  </a:cxn>
                  <a:cxn ang="0">
                    <a:pos x="0" y="1"/>
                  </a:cxn>
                  <a:cxn ang="0">
                    <a:pos x="1" y="1"/>
                  </a:cxn>
                  <a:cxn ang="0">
                    <a:pos x="1" y="1"/>
                  </a:cxn>
                  <a:cxn ang="0">
                    <a:pos x="1" y="0"/>
                  </a:cxn>
                  <a:cxn ang="0">
                    <a:pos x="1" y="1"/>
                  </a:cxn>
                  <a:cxn ang="0">
                    <a:pos x="1" y="1"/>
                  </a:cxn>
                  <a:cxn ang="0">
                    <a:pos x="1" y="2"/>
                  </a:cxn>
                  <a:cxn ang="0">
                    <a:pos x="1" y="2"/>
                  </a:cxn>
                </a:cxnLst>
                <a:rect l="0" t="0" r="r" b="b"/>
                <a:pathLst>
                  <a:path w="1" h="2">
                    <a:moveTo>
                      <a:pt x="1" y="2"/>
                    </a:moveTo>
                    <a:lnTo>
                      <a:pt x="0" y="2"/>
                    </a:lnTo>
                    <a:lnTo>
                      <a:pt x="0" y="1"/>
                    </a:lnTo>
                    <a:lnTo>
                      <a:pt x="1" y="1"/>
                    </a:lnTo>
                    <a:lnTo>
                      <a:pt x="1" y="1"/>
                    </a:lnTo>
                    <a:lnTo>
                      <a:pt x="1" y="0"/>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4" name="Freeform 4532"/>
              <p:cNvSpPr>
                <a:spLocks/>
              </p:cNvSpPr>
              <p:nvPr/>
            </p:nvSpPr>
            <p:spPr bwMode="auto">
              <a:xfrm>
                <a:off x="19749" y="12721"/>
                <a:ext cx="1" cy="1"/>
              </a:xfrm>
              <a:custGeom>
                <a:avLst/>
                <a:gdLst/>
                <a:ahLst/>
                <a:cxnLst>
                  <a:cxn ang="0">
                    <a:pos x="2" y="0"/>
                  </a:cxn>
                  <a:cxn ang="0">
                    <a:pos x="0" y="0"/>
                  </a:cxn>
                  <a:cxn ang="0">
                    <a:pos x="0" y="0"/>
                  </a:cxn>
                  <a:cxn ang="0">
                    <a:pos x="2" y="0"/>
                  </a:cxn>
                  <a:cxn ang="0">
                    <a:pos x="2" y="0"/>
                  </a:cxn>
                  <a:cxn ang="0">
                    <a:pos x="2" y="0"/>
                  </a:cxn>
                  <a:cxn ang="0">
                    <a:pos x="2" y="0"/>
                  </a:cxn>
                </a:cxnLst>
                <a:rect l="0" t="0" r="r" b="b"/>
                <a:pathLst>
                  <a:path w="2">
                    <a:moveTo>
                      <a:pt x="2" y="0"/>
                    </a:moveTo>
                    <a:lnTo>
                      <a:pt x="0" y="0"/>
                    </a:lnTo>
                    <a:lnTo>
                      <a:pt x="0" y="0"/>
                    </a:lnTo>
                    <a:lnTo>
                      <a:pt x="2" y="0"/>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5" name="Rectangle 4533"/>
              <p:cNvSpPr>
                <a:spLocks noChangeArrowheads="1"/>
              </p:cNvSpPr>
              <p:nvPr/>
            </p:nvSpPr>
            <p:spPr bwMode="auto">
              <a:xfrm>
                <a:off x="19750" y="12721"/>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766" name="Rectangle 4534"/>
              <p:cNvSpPr>
                <a:spLocks noChangeArrowheads="1"/>
              </p:cNvSpPr>
              <p:nvPr/>
            </p:nvSpPr>
            <p:spPr bwMode="auto">
              <a:xfrm>
                <a:off x="19747" y="12756"/>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767" name="Freeform 4535"/>
              <p:cNvSpPr>
                <a:spLocks/>
              </p:cNvSpPr>
              <p:nvPr/>
            </p:nvSpPr>
            <p:spPr bwMode="auto">
              <a:xfrm>
                <a:off x="19747" y="12756"/>
                <a:ext cx="1" cy="1"/>
              </a:xfrm>
              <a:custGeom>
                <a:avLst/>
                <a:gdLst/>
                <a:ahLst/>
                <a:cxnLst>
                  <a:cxn ang="0">
                    <a:pos x="0" y="0"/>
                  </a:cxn>
                  <a:cxn ang="0">
                    <a:pos x="1" y="0"/>
                  </a:cxn>
                  <a:cxn ang="0">
                    <a:pos x="1" y="0"/>
                  </a:cxn>
                  <a:cxn ang="0">
                    <a:pos x="0" y="0"/>
                  </a:cxn>
                </a:cxnLst>
                <a:rect l="0" t="0" r="r" b="b"/>
                <a:pathLst>
                  <a:path w="1">
                    <a:moveTo>
                      <a:pt x="0" y="0"/>
                    </a:move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8" name="Freeform 4536"/>
              <p:cNvSpPr>
                <a:spLocks/>
              </p:cNvSpPr>
              <p:nvPr/>
            </p:nvSpPr>
            <p:spPr bwMode="auto">
              <a:xfrm>
                <a:off x="19749" y="12758"/>
                <a:ext cx="1" cy="1"/>
              </a:xfrm>
              <a:custGeom>
                <a:avLst/>
                <a:gdLst/>
                <a:ahLst/>
                <a:cxnLst>
                  <a:cxn ang="0">
                    <a:pos x="0" y="0"/>
                  </a:cxn>
                  <a:cxn ang="0">
                    <a:pos x="0" y="0"/>
                  </a:cxn>
                  <a:cxn ang="0">
                    <a:pos x="0" y="0"/>
                  </a:cxn>
                  <a:cxn ang="0">
                    <a:pos x="0" y="0"/>
                  </a:cxn>
                  <a:cxn ang="0">
                    <a:pos x="0"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69" name="Freeform 4537"/>
              <p:cNvSpPr>
                <a:spLocks/>
              </p:cNvSpPr>
              <p:nvPr/>
            </p:nvSpPr>
            <p:spPr bwMode="auto">
              <a:xfrm>
                <a:off x="19749" y="1275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0" name="Freeform 4538"/>
              <p:cNvSpPr>
                <a:spLocks/>
              </p:cNvSpPr>
              <p:nvPr/>
            </p:nvSpPr>
            <p:spPr bwMode="auto">
              <a:xfrm>
                <a:off x="19747" y="12697"/>
                <a:ext cx="6" cy="62"/>
              </a:xfrm>
              <a:custGeom>
                <a:avLst/>
                <a:gdLst/>
                <a:ahLst/>
                <a:cxnLst>
                  <a:cxn ang="0">
                    <a:pos x="1" y="1"/>
                  </a:cxn>
                  <a:cxn ang="0">
                    <a:pos x="1" y="4"/>
                  </a:cxn>
                  <a:cxn ang="0">
                    <a:pos x="3" y="8"/>
                  </a:cxn>
                  <a:cxn ang="0">
                    <a:pos x="4" y="9"/>
                  </a:cxn>
                  <a:cxn ang="0">
                    <a:pos x="6" y="11"/>
                  </a:cxn>
                  <a:cxn ang="0">
                    <a:pos x="5" y="13"/>
                  </a:cxn>
                  <a:cxn ang="0">
                    <a:pos x="6" y="15"/>
                  </a:cxn>
                  <a:cxn ang="0">
                    <a:pos x="6" y="16"/>
                  </a:cxn>
                  <a:cxn ang="0">
                    <a:pos x="8" y="17"/>
                  </a:cxn>
                  <a:cxn ang="0">
                    <a:pos x="9" y="19"/>
                  </a:cxn>
                  <a:cxn ang="0">
                    <a:pos x="9" y="20"/>
                  </a:cxn>
                  <a:cxn ang="0">
                    <a:pos x="10" y="20"/>
                  </a:cxn>
                  <a:cxn ang="0">
                    <a:pos x="10" y="21"/>
                  </a:cxn>
                  <a:cxn ang="0">
                    <a:pos x="10" y="22"/>
                  </a:cxn>
                  <a:cxn ang="0">
                    <a:pos x="10" y="22"/>
                  </a:cxn>
                  <a:cxn ang="0">
                    <a:pos x="11" y="22"/>
                  </a:cxn>
                  <a:cxn ang="0">
                    <a:pos x="13" y="22"/>
                  </a:cxn>
                  <a:cxn ang="0">
                    <a:pos x="12" y="23"/>
                  </a:cxn>
                  <a:cxn ang="0">
                    <a:pos x="13" y="25"/>
                  </a:cxn>
                  <a:cxn ang="0">
                    <a:pos x="13" y="28"/>
                  </a:cxn>
                  <a:cxn ang="0">
                    <a:pos x="12" y="30"/>
                  </a:cxn>
                  <a:cxn ang="0">
                    <a:pos x="12" y="31"/>
                  </a:cxn>
                  <a:cxn ang="0">
                    <a:pos x="11" y="35"/>
                  </a:cxn>
                  <a:cxn ang="0">
                    <a:pos x="11" y="36"/>
                  </a:cxn>
                  <a:cxn ang="0">
                    <a:pos x="13" y="38"/>
                  </a:cxn>
                  <a:cxn ang="0">
                    <a:pos x="13" y="40"/>
                  </a:cxn>
                  <a:cxn ang="0">
                    <a:pos x="14" y="43"/>
                  </a:cxn>
                  <a:cxn ang="0">
                    <a:pos x="14" y="44"/>
                  </a:cxn>
                  <a:cxn ang="0">
                    <a:pos x="14" y="45"/>
                  </a:cxn>
                  <a:cxn ang="0">
                    <a:pos x="15" y="50"/>
                  </a:cxn>
                  <a:cxn ang="0">
                    <a:pos x="15" y="51"/>
                  </a:cxn>
                  <a:cxn ang="0">
                    <a:pos x="15" y="53"/>
                  </a:cxn>
                  <a:cxn ang="0">
                    <a:pos x="16" y="57"/>
                  </a:cxn>
                  <a:cxn ang="0">
                    <a:pos x="16" y="64"/>
                  </a:cxn>
                  <a:cxn ang="0">
                    <a:pos x="16" y="67"/>
                  </a:cxn>
                  <a:cxn ang="0">
                    <a:pos x="16" y="68"/>
                  </a:cxn>
                  <a:cxn ang="0">
                    <a:pos x="16" y="71"/>
                  </a:cxn>
                  <a:cxn ang="0">
                    <a:pos x="16" y="77"/>
                  </a:cxn>
                  <a:cxn ang="0">
                    <a:pos x="16" y="85"/>
                  </a:cxn>
                  <a:cxn ang="0">
                    <a:pos x="16" y="87"/>
                  </a:cxn>
                  <a:cxn ang="0">
                    <a:pos x="16" y="93"/>
                  </a:cxn>
                  <a:cxn ang="0">
                    <a:pos x="16" y="102"/>
                  </a:cxn>
                  <a:cxn ang="0">
                    <a:pos x="16" y="106"/>
                  </a:cxn>
                  <a:cxn ang="0">
                    <a:pos x="15" y="111"/>
                  </a:cxn>
                  <a:cxn ang="0">
                    <a:pos x="15" y="113"/>
                  </a:cxn>
                  <a:cxn ang="0">
                    <a:pos x="15" y="115"/>
                  </a:cxn>
                  <a:cxn ang="0">
                    <a:pos x="14" y="119"/>
                  </a:cxn>
                  <a:cxn ang="0">
                    <a:pos x="14" y="120"/>
                  </a:cxn>
                  <a:cxn ang="0">
                    <a:pos x="13" y="123"/>
                  </a:cxn>
                </a:cxnLst>
                <a:rect l="0" t="0" r="r" b="b"/>
                <a:pathLst>
                  <a:path w="16" h="125">
                    <a:moveTo>
                      <a:pt x="0" y="0"/>
                    </a:moveTo>
                    <a:lnTo>
                      <a:pt x="1" y="1"/>
                    </a:lnTo>
                    <a:lnTo>
                      <a:pt x="1" y="1"/>
                    </a:lnTo>
                    <a:lnTo>
                      <a:pt x="1" y="2"/>
                    </a:lnTo>
                    <a:lnTo>
                      <a:pt x="1" y="2"/>
                    </a:lnTo>
                    <a:lnTo>
                      <a:pt x="1" y="4"/>
                    </a:lnTo>
                    <a:lnTo>
                      <a:pt x="2" y="4"/>
                    </a:lnTo>
                    <a:lnTo>
                      <a:pt x="2" y="6"/>
                    </a:lnTo>
                    <a:lnTo>
                      <a:pt x="3" y="8"/>
                    </a:lnTo>
                    <a:lnTo>
                      <a:pt x="3" y="8"/>
                    </a:lnTo>
                    <a:lnTo>
                      <a:pt x="4" y="9"/>
                    </a:lnTo>
                    <a:lnTo>
                      <a:pt x="4" y="9"/>
                    </a:lnTo>
                    <a:lnTo>
                      <a:pt x="4" y="9"/>
                    </a:lnTo>
                    <a:lnTo>
                      <a:pt x="5" y="11"/>
                    </a:lnTo>
                    <a:lnTo>
                      <a:pt x="6" y="11"/>
                    </a:lnTo>
                    <a:lnTo>
                      <a:pt x="6" y="12"/>
                    </a:lnTo>
                    <a:lnTo>
                      <a:pt x="5" y="13"/>
                    </a:lnTo>
                    <a:lnTo>
                      <a:pt x="5" y="13"/>
                    </a:lnTo>
                    <a:lnTo>
                      <a:pt x="6" y="14"/>
                    </a:lnTo>
                    <a:lnTo>
                      <a:pt x="6" y="14"/>
                    </a:lnTo>
                    <a:lnTo>
                      <a:pt x="6" y="15"/>
                    </a:lnTo>
                    <a:lnTo>
                      <a:pt x="6" y="15"/>
                    </a:lnTo>
                    <a:lnTo>
                      <a:pt x="6" y="15"/>
                    </a:lnTo>
                    <a:lnTo>
                      <a:pt x="6" y="16"/>
                    </a:lnTo>
                    <a:lnTo>
                      <a:pt x="6" y="16"/>
                    </a:lnTo>
                    <a:lnTo>
                      <a:pt x="8" y="16"/>
                    </a:lnTo>
                    <a:lnTo>
                      <a:pt x="8" y="17"/>
                    </a:lnTo>
                    <a:lnTo>
                      <a:pt x="8" y="18"/>
                    </a:lnTo>
                    <a:lnTo>
                      <a:pt x="8" y="19"/>
                    </a:lnTo>
                    <a:lnTo>
                      <a:pt x="9" y="19"/>
                    </a:lnTo>
                    <a:lnTo>
                      <a:pt x="9" y="20"/>
                    </a:lnTo>
                    <a:lnTo>
                      <a:pt x="9" y="20"/>
                    </a:lnTo>
                    <a:lnTo>
                      <a:pt x="9" y="20"/>
                    </a:lnTo>
                    <a:lnTo>
                      <a:pt x="9" y="20"/>
                    </a:lnTo>
                    <a:lnTo>
                      <a:pt x="9" y="20"/>
                    </a:lnTo>
                    <a:lnTo>
                      <a:pt x="10" y="20"/>
                    </a:lnTo>
                    <a:lnTo>
                      <a:pt x="10" y="21"/>
                    </a:lnTo>
                    <a:lnTo>
                      <a:pt x="10" y="21"/>
                    </a:lnTo>
                    <a:lnTo>
                      <a:pt x="10" y="21"/>
                    </a:lnTo>
                    <a:lnTo>
                      <a:pt x="10" y="21"/>
                    </a:lnTo>
                    <a:lnTo>
                      <a:pt x="10" y="22"/>
                    </a:lnTo>
                    <a:lnTo>
                      <a:pt x="10" y="22"/>
                    </a:lnTo>
                    <a:lnTo>
                      <a:pt x="10" y="22"/>
                    </a:lnTo>
                    <a:lnTo>
                      <a:pt x="10" y="22"/>
                    </a:lnTo>
                    <a:lnTo>
                      <a:pt x="10" y="22"/>
                    </a:lnTo>
                    <a:lnTo>
                      <a:pt x="11" y="22"/>
                    </a:lnTo>
                    <a:lnTo>
                      <a:pt x="11" y="22"/>
                    </a:lnTo>
                    <a:lnTo>
                      <a:pt x="11" y="22"/>
                    </a:lnTo>
                    <a:lnTo>
                      <a:pt x="12" y="22"/>
                    </a:lnTo>
                    <a:lnTo>
                      <a:pt x="12" y="22"/>
                    </a:lnTo>
                    <a:lnTo>
                      <a:pt x="13" y="22"/>
                    </a:lnTo>
                    <a:lnTo>
                      <a:pt x="13" y="23"/>
                    </a:lnTo>
                    <a:lnTo>
                      <a:pt x="12" y="23"/>
                    </a:lnTo>
                    <a:lnTo>
                      <a:pt x="12" y="23"/>
                    </a:lnTo>
                    <a:lnTo>
                      <a:pt x="13" y="24"/>
                    </a:lnTo>
                    <a:lnTo>
                      <a:pt x="13" y="25"/>
                    </a:lnTo>
                    <a:lnTo>
                      <a:pt x="13" y="25"/>
                    </a:lnTo>
                    <a:lnTo>
                      <a:pt x="13" y="26"/>
                    </a:lnTo>
                    <a:lnTo>
                      <a:pt x="13" y="27"/>
                    </a:lnTo>
                    <a:lnTo>
                      <a:pt x="13" y="28"/>
                    </a:lnTo>
                    <a:lnTo>
                      <a:pt x="12" y="28"/>
                    </a:lnTo>
                    <a:lnTo>
                      <a:pt x="12" y="30"/>
                    </a:lnTo>
                    <a:lnTo>
                      <a:pt x="12" y="30"/>
                    </a:lnTo>
                    <a:lnTo>
                      <a:pt x="12" y="30"/>
                    </a:lnTo>
                    <a:lnTo>
                      <a:pt x="12" y="31"/>
                    </a:lnTo>
                    <a:lnTo>
                      <a:pt x="12" y="31"/>
                    </a:lnTo>
                    <a:lnTo>
                      <a:pt x="12" y="32"/>
                    </a:lnTo>
                    <a:lnTo>
                      <a:pt x="11" y="34"/>
                    </a:lnTo>
                    <a:lnTo>
                      <a:pt x="11" y="35"/>
                    </a:lnTo>
                    <a:lnTo>
                      <a:pt x="11" y="35"/>
                    </a:lnTo>
                    <a:lnTo>
                      <a:pt x="11" y="36"/>
                    </a:lnTo>
                    <a:lnTo>
                      <a:pt x="11" y="36"/>
                    </a:lnTo>
                    <a:lnTo>
                      <a:pt x="11" y="36"/>
                    </a:lnTo>
                    <a:lnTo>
                      <a:pt x="12" y="37"/>
                    </a:lnTo>
                    <a:lnTo>
                      <a:pt x="13" y="38"/>
                    </a:lnTo>
                    <a:lnTo>
                      <a:pt x="13" y="38"/>
                    </a:lnTo>
                    <a:lnTo>
                      <a:pt x="13" y="39"/>
                    </a:lnTo>
                    <a:lnTo>
                      <a:pt x="13" y="40"/>
                    </a:lnTo>
                    <a:lnTo>
                      <a:pt x="14" y="41"/>
                    </a:lnTo>
                    <a:lnTo>
                      <a:pt x="14" y="41"/>
                    </a:lnTo>
                    <a:lnTo>
                      <a:pt x="14" y="43"/>
                    </a:lnTo>
                    <a:lnTo>
                      <a:pt x="14" y="43"/>
                    </a:lnTo>
                    <a:lnTo>
                      <a:pt x="14" y="43"/>
                    </a:lnTo>
                    <a:lnTo>
                      <a:pt x="14" y="44"/>
                    </a:lnTo>
                    <a:lnTo>
                      <a:pt x="14" y="44"/>
                    </a:lnTo>
                    <a:lnTo>
                      <a:pt x="14" y="45"/>
                    </a:lnTo>
                    <a:lnTo>
                      <a:pt x="14" y="45"/>
                    </a:lnTo>
                    <a:lnTo>
                      <a:pt x="14" y="47"/>
                    </a:lnTo>
                    <a:lnTo>
                      <a:pt x="15" y="49"/>
                    </a:lnTo>
                    <a:lnTo>
                      <a:pt x="15" y="50"/>
                    </a:lnTo>
                    <a:lnTo>
                      <a:pt x="15" y="50"/>
                    </a:lnTo>
                    <a:lnTo>
                      <a:pt x="15" y="50"/>
                    </a:lnTo>
                    <a:lnTo>
                      <a:pt x="15" y="51"/>
                    </a:lnTo>
                    <a:lnTo>
                      <a:pt x="15" y="51"/>
                    </a:lnTo>
                    <a:lnTo>
                      <a:pt x="15" y="53"/>
                    </a:lnTo>
                    <a:lnTo>
                      <a:pt x="15" y="53"/>
                    </a:lnTo>
                    <a:lnTo>
                      <a:pt x="15" y="54"/>
                    </a:lnTo>
                    <a:lnTo>
                      <a:pt x="15" y="56"/>
                    </a:lnTo>
                    <a:lnTo>
                      <a:pt x="16" y="57"/>
                    </a:lnTo>
                    <a:lnTo>
                      <a:pt x="16" y="58"/>
                    </a:lnTo>
                    <a:lnTo>
                      <a:pt x="16" y="63"/>
                    </a:lnTo>
                    <a:lnTo>
                      <a:pt x="16" y="64"/>
                    </a:lnTo>
                    <a:lnTo>
                      <a:pt x="16" y="64"/>
                    </a:lnTo>
                    <a:lnTo>
                      <a:pt x="16" y="65"/>
                    </a:lnTo>
                    <a:lnTo>
                      <a:pt x="16" y="67"/>
                    </a:lnTo>
                    <a:lnTo>
                      <a:pt x="16" y="68"/>
                    </a:lnTo>
                    <a:lnTo>
                      <a:pt x="16" y="68"/>
                    </a:lnTo>
                    <a:lnTo>
                      <a:pt x="16" y="68"/>
                    </a:lnTo>
                    <a:lnTo>
                      <a:pt x="16" y="69"/>
                    </a:lnTo>
                    <a:lnTo>
                      <a:pt x="16" y="69"/>
                    </a:lnTo>
                    <a:lnTo>
                      <a:pt x="16" y="71"/>
                    </a:lnTo>
                    <a:lnTo>
                      <a:pt x="16" y="71"/>
                    </a:lnTo>
                    <a:lnTo>
                      <a:pt x="16" y="73"/>
                    </a:lnTo>
                    <a:lnTo>
                      <a:pt x="16" y="77"/>
                    </a:lnTo>
                    <a:lnTo>
                      <a:pt x="16" y="84"/>
                    </a:lnTo>
                    <a:lnTo>
                      <a:pt x="16" y="85"/>
                    </a:lnTo>
                    <a:lnTo>
                      <a:pt x="16" y="85"/>
                    </a:lnTo>
                    <a:lnTo>
                      <a:pt x="16" y="86"/>
                    </a:lnTo>
                    <a:lnTo>
                      <a:pt x="16" y="87"/>
                    </a:lnTo>
                    <a:lnTo>
                      <a:pt x="16" y="87"/>
                    </a:lnTo>
                    <a:lnTo>
                      <a:pt x="16" y="88"/>
                    </a:lnTo>
                    <a:lnTo>
                      <a:pt x="16" y="92"/>
                    </a:lnTo>
                    <a:lnTo>
                      <a:pt x="16" y="93"/>
                    </a:lnTo>
                    <a:lnTo>
                      <a:pt x="16" y="94"/>
                    </a:lnTo>
                    <a:lnTo>
                      <a:pt x="16" y="101"/>
                    </a:lnTo>
                    <a:lnTo>
                      <a:pt x="16" y="102"/>
                    </a:lnTo>
                    <a:lnTo>
                      <a:pt x="16" y="103"/>
                    </a:lnTo>
                    <a:lnTo>
                      <a:pt x="15" y="104"/>
                    </a:lnTo>
                    <a:lnTo>
                      <a:pt x="16" y="106"/>
                    </a:lnTo>
                    <a:lnTo>
                      <a:pt x="16" y="108"/>
                    </a:lnTo>
                    <a:lnTo>
                      <a:pt x="16" y="109"/>
                    </a:lnTo>
                    <a:lnTo>
                      <a:pt x="15" y="111"/>
                    </a:lnTo>
                    <a:lnTo>
                      <a:pt x="15" y="112"/>
                    </a:lnTo>
                    <a:lnTo>
                      <a:pt x="15" y="112"/>
                    </a:lnTo>
                    <a:lnTo>
                      <a:pt x="15" y="113"/>
                    </a:lnTo>
                    <a:lnTo>
                      <a:pt x="15" y="114"/>
                    </a:lnTo>
                    <a:lnTo>
                      <a:pt x="15" y="114"/>
                    </a:lnTo>
                    <a:lnTo>
                      <a:pt x="15" y="115"/>
                    </a:lnTo>
                    <a:lnTo>
                      <a:pt x="15" y="116"/>
                    </a:lnTo>
                    <a:lnTo>
                      <a:pt x="14" y="118"/>
                    </a:lnTo>
                    <a:lnTo>
                      <a:pt x="14" y="119"/>
                    </a:lnTo>
                    <a:lnTo>
                      <a:pt x="14" y="119"/>
                    </a:lnTo>
                    <a:lnTo>
                      <a:pt x="14" y="120"/>
                    </a:lnTo>
                    <a:lnTo>
                      <a:pt x="14" y="120"/>
                    </a:lnTo>
                    <a:lnTo>
                      <a:pt x="14" y="120"/>
                    </a:lnTo>
                    <a:lnTo>
                      <a:pt x="14" y="121"/>
                    </a:lnTo>
                    <a:lnTo>
                      <a:pt x="13" y="123"/>
                    </a:lnTo>
                    <a:lnTo>
                      <a:pt x="13" y="124"/>
                    </a:lnTo>
                    <a:lnTo>
                      <a:pt x="14" y="12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1" name="Freeform 4539"/>
              <p:cNvSpPr>
                <a:spLocks/>
              </p:cNvSpPr>
              <p:nvPr/>
            </p:nvSpPr>
            <p:spPr bwMode="auto">
              <a:xfrm>
                <a:off x="19750" y="12758"/>
                <a:ext cx="1" cy="1"/>
              </a:xfrm>
              <a:custGeom>
                <a:avLst/>
                <a:gdLst/>
                <a:ahLst/>
                <a:cxnLst>
                  <a:cxn ang="0">
                    <a:pos x="1" y="3"/>
                  </a:cxn>
                  <a:cxn ang="0">
                    <a:pos x="0" y="3"/>
                  </a:cxn>
                  <a:cxn ang="0">
                    <a:pos x="0" y="2"/>
                  </a:cxn>
                  <a:cxn ang="0">
                    <a:pos x="0" y="2"/>
                  </a:cxn>
                  <a:cxn ang="0">
                    <a:pos x="0" y="1"/>
                  </a:cxn>
                  <a:cxn ang="0">
                    <a:pos x="0" y="0"/>
                  </a:cxn>
                  <a:cxn ang="0">
                    <a:pos x="0" y="0"/>
                  </a:cxn>
                  <a:cxn ang="0">
                    <a:pos x="0" y="0"/>
                  </a:cxn>
                  <a:cxn ang="0">
                    <a:pos x="1" y="1"/>
                  </a:cxn>
                  <a:cxn ang="0">
                    <a:pos x="1" y="1"/>
                  </a:cxn>
                  <a:cxn ang="0">
                    <a:pos x="1" y="2"/>
                  </a:cxn>
                  <a:cxn ang="0">
                    <a:pos x="1" y="2"/>
                  </a:cxn>
                  <a:cxn ang="0">
                    <a:pos x="1" y="3"/>
                  </a:cxn>
                </a:cxnLst>
                <a:rect l="0" t="0" r="r" b="b"/>
                <a:pathLst>
                  <a:path w="1" h="3">
                    <a:moveTo>
                      <a:pt x="1" y="3"/>
                    </a:moveTo>
                    <a:lnTo>
                      <a:pt x="0" y="3"/>
                    </a:lnTo>
                    <a:lnTo>
                      <a:pt x="0" y="2"/>
                    </a:lnTo>
                    <a:lnTo>
                      <a:pt x="0" y="2"/>
                    </a:lnTo>
                    <a:lnTo>
                      <a:pt x="0" y="1"/>
                    </a:lnTo>
                    <a:lnTo>
                      <a:pt x="0" y="0"/>
                    </a:lnTo>
                    <a:lnTo>
                      <a:pt x="0" y="0"/>
                    </a:lnTo>
                    <a:lnTo>
                      <a:pt x="0" y="0"/>
                    </a:lnTo>
                    <a:lnTo>
                      <a:pt x="1" y="1"/>
                    </a:lnTo>
                    <a:lnTo>
                      <a:pt x="1" y="1"/>
                    </a:lnTo>
                    <a:lnTo>
                      <a:pt x="1" y="2"/>
                    </a:lnTo>
                    <a:lnTo>
                      <a:pt x="1" y="2"/>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2" name="Freeform 4540"/>
              <p:cNvSpPr>
                <a:spLocks/>
              </p:cNvSpPr>
              <p:nvPr/>
            </p:nvSpPr>
            <p:spPr bwMode="auto">
              <a:xfrm>
                <a:off x="19751" y="12760"/>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3" name="Freeform 4541"/>
              <p:cNvSpPr>
                <a:spLocks/>
              </p:cNvSpPr>
              <p:nvPr/>
            </p:nvSpPr>
            <p:spPr bwMode="auto">
              <a:xfrm>
                <a:off x="19750" y="12761"/>
                <a:ext cx="1" cy="1"/>
              </a:xfrm>
              <a:custGeom>
                <a:avLst/>
                <a:gdLst/>
                <a:ahLst/>
                <a:cxnLst>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4" name="Freeform 4542"/>
              <p:cNvSpPr>
                <a:spLocks/>
              </p:cNvSpPr>
              <p:nvPr/>
            </p:nvSpPr>
            <p:spPr bwMode="auto">
              <a:xfrm>
                <a:off x="19749" y="12762"/>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5" name="Freeform 4543"/>
              <p:cNvSpPr>
                <a:spLocks/>
              </p:cNvSpPr>
              <p:nvPr/>
            </p:nvSpPr>
            <p:spPr bwMode="auto">
              <a:xfrm>
                <a:off x="19750" y="12761"/>
                <a:ext cx="1" cy="1"/>
              </a:xfrm>
              <a:custGeom>
                <a:avLst/>
                <a:gdLst/>
                <a:ahLst/>
                <a:cxnLst>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6" name="Freeform 4544"/>
              <p:cNvSpPr>
                <a:spLocks/>
              </p:cNvSpPr>
              <p:nvPr/>
            </p:nvSpPr>
            <p:spPr bwMode="auto">
              <a:xfrm>
                <a:off x="19749" y="12762"/>
                <a:ext cx="1" cy="1"/>
              </a:xfrm>
              <a:custGeom>
                <a:avLst/>
                <a:gdLst/>
                <a:ahLst/>
                <a:cxnLst>
                  <a:cxn ang="0">
                    <a:pos x="0" y="0"/>
                  </a:cxn>
                  <a:cxn ang="0">
                    <a:pos x="0" y="0"/>
                  </a:cxn>
                  <a:cxn ang="0">
                    <a:pos x="0" y="0"/>
                  </a:cxn>
                  <a:cxn ang="0">
                    <a:pos x="0" y="0"/>
                  </a:cxn>
                  <a:cxn ang="0">
                    <a:pos x="2" y="0"/>
                  </a:cxn>
                  <a:cxn ang="0">
                    <a:pos x="0" y="0"/>
                  </a:cxn>
                </a:cxnLst>
                <a:rect l="0" t="0" r="r" b="b"/>
                <a:pathLst>
                  <a:path w="2">
                    <a:moveTo>
                      <a:pt x="0" y="0"/>
                    </a:moveTo>
                    <a:lnTo>
                      <a:pt x="0" y="0"/>
                    </a:lnTo>
                    <a:lnTo>
                      <a:pt x="0" y="0"/>
                    </a:lnTo>
                    <a:lnTo>
                      <a:pt x="0" y="0"/>
                    </a:lnTo>
                    <a:lnTo>
                      <a:pt x="2"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7" name="Line 4545"/>
              <p:cNvSpPr>
                <a:spLocks noChangeShapeType="1"/>
              </p:cNvSpPr>
              <p:nvPr/>
            </p:nvSpPr>
            <p:spPr bwMode="auto">
              <a:xfrm flipH="1">
                <a:off x="19750" y="12763"/>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8" name="Freeform 4546"/>
              <p:cNvSpPr>
                <a:spLocks/>
              </p:cNvSpPr>
              <p:nvPr/>
            </p:nvSpPr>
            <p:spPr bwMode="auto">
              <a:xfrm>
                <a:off x="19749" y="12759"/>
                <a:ext cx="3" cy="5"/>
              </a:xfrm>
              <a:custGeom>
                <a:avLst/>
                <a:gdLst/>
                <a:ahLst/>
                <a:cxnLst>
                  <a:cxn ang="0">
                    <a:pos x="2" y="10"/>
                  </a:cxn>
                  <a:cxn ang="0">
                    <a:pos x="2" y="10"/>
                  </a:cxn>
                  <a:cxn ang="0">
                    <a:pos x="2" y="10"/>
                  </a:cxn>
                  <a:cxn ang="0">
                    <a:pos x="2" y="10"/>
                  </a:cxn>
                  <a:cxn ang="0">
                    <a:pos x="2" y="9"/>
                  </a:cxn>
                  <a:cxn ang="0">
                    <a:pos x="0" y="9"/>
                  </a:cxn>
                  <a:cxn ang="0">
                    <a:pos x="0" y="9"/>
                  </a:cxn>
                  <a:cxn ang="0">
                    <a:pos x="2" y="9"/>
                  </a:cxn>
                  <a:cxn ang="0">
                    <a:pos x="2" y="8"/>
                  </a:cxn>
                  <a:cxn ang="0">
                    <a:pos x="2" y="8"/>
                  </a:cxn>
                  <a:cxn ang="0">
                    <a:pos x="2" y="8"/>
                  </a:cxn>
                  <a:cxn ang="0">
                    <a:pos x="2" y="8"/>
                  </a:cxn>
                  <a:cxn ang="0">
                    <a:pos x="2" y="8"/>
                  </a:cxn>
                  <a:cxn ang="0">
                    <a:pos x="3" y="8"/>
                  </a:cxn>
                  <a:cxn ang="0">
                    <a:pos x="3" y="8"/>
                  </a:cxn>
                  <a:cxn ang="0">
                    <a:pos x="3" y="7"/>
                  </a:cxn>
                  <a:cxn ang="0">
                    <a:pos x="3" y="8"/>
                  </a:cxn>
                  <a:cxn ang="0">
                    <a:pos x="4" y="8"/>
                  </a:cxn>
                  <a:cxn ang="0">
                    <a:pos x="4" y="8"/>
                  </a:cxn>
                  <a:cxn ang="0">
                    <a:pos x="5" y="7"/>
                  </a:cxn>
                  <a:cxn ang="0">
                    <a:pos x="5" y="7"/>
                  </a:cxn>
                  <a:cxn ang="0">
                    <a:pos x="5" y="6"/>
                  </a:cxn>
                  <a:cxn ang="0">
                    <a:pos x="5" y="6"/>
                  </a:cxn>
                  <a:cxn ang="0">
                    <a:pos x="5" y="6"/>
                  </a:cxn>
                  <a:cxn ang="0">
                    <a:pos x="5" y="6"/>
                  </a:cxn>
                  <a:cxn ang="0">
                    <a:pos x="5" y="6"/>
                  </a:cxn>
                  <a:cxn ang="0">
                    <a:pos x="4" y="6"/>
                  </a:cxn>
                  <a:cxn ang="0">
                    <a:pos x="4" y="5"/>
                  </a:cxn>
                  <a:cxn ang="0">
                    <a:pos x="5" y="5"/>
                  </a:cxn>
                  <a:cxn ang="0">
                    <a:pos x="5" y="5"/>
                  </a:cxn>
                  <a:cxn ang="0">
                    <a:pos x="5" y="5"/>
                  </a:cxn>
                  <a:cxn ang="0">
                    <a:pos x="5" y="5"/>
                  </a:cxn>
                  <a:cxn ang="0">
                    <a:pos x="6" y="4"/>
                  </a:cxn>
                  <a:cxn ang="0">
                    <a:pos x="6" y="4"/>
                  </a:cxn>
                  <a:cxn ang="0">
                    <a:pos x="6" y="4"/>
                  </a:cxn>
                  <a:cxn ang="0">
                    <a:pos x="7" y="3"/>
                  </a:cxn>
                  <a:cxn ang="0">
                    <a:pos x="7" y="3"/>
                  </a:cxn>
                  <a:cxn ang="0">
                    <a:pos x="7" y="3"/>
                  </a:cxn>
                  <a:cxn ang="0">
                    <a:pos x="7" y="3"/>
                  </a:cxn>
                  <a:cxn ang="0">
                    <a:pos x="7" y="2"/>
                  </a:cxn>
                  <a:cxn ang="0">
                    <a:pos x="7" y="2"/>
                  </a:cxn>
                  <a:cxn ang="0">
                    <a:pos x="7" y="1"/>
                  </a:cxn>
                  <a:cxn ang="0">
                    <a:pos x="7" y="1"/>
                  </a:cxn>
                  <a:cxn ang="0">
                    <a:pos x="8" y="1"/>
                  </a:cxn>
                  <a:cxn ang="0">
                    <a:pos x="8" y="0"/>
                  </a:cxn>
                  <a:cxn ang="0">
                    <a:pos x="8" y="0"/>
                  </a:cxn>
                  <a:cxn ang="0">
                    <a:pos x="8" y="0"/>
                  </a:cxn>
                </a:cxnLst>
                <a:rect l="0" t="0" r="r" b="b"/>
                <a:pathLst>
                  <a:path w="8" h="10">
                    <a:moveTo>
                      <a:pt x="2" y="10"/>
                    </a:moveTo>
                    <a:lnTo>
                      <a:pt x="2" y="10"/>
                    </a:lnTo>
                    <a:lnTo>
                      <a:pt x="2" y="10"/>
                    </a:lnTo>
                    <a:lnTo>
                      <a:pt x="2" y="10"/>
                    </a:lnTo>
                    <a:lnTo>
                      <a:pt x="2" y="9"/>
                    </a:lnTo>
                    <a:lnTo>
                      <a:pt x="0" y="9"/>
                    </a:lnTo>
                    <a:lnTo>
                      <a:pt x="0" y="9"/>
                    </a:lnTo>
                    <a:lnTo>
                      <a:pt x="2" y="9"/>
                    </a:lnTo>
                    <a:lnTo>
                      <a:pt x="2" y="8"/>
                    </a:lnTo>
                    <a:lnTo>
                      <a:pt x="2" y="8"/>
                    </a:lnTo>
                    <a:lnTo>
                      <a:pt x="2" y="8"/>
                    </a:lnTo>
                    <a:lnTo>
                      <a:pt x="2" y="8"/>
                    </a:lnTo>
                    <a:lnTo>
                      <a:pt x="2" y="8"/>
                    </a:lnTo>
                    <a:lnTo>
                      <a:pt x="3" y="8"/>
                    </a:lnTo>
                    <a:lnTo>
                      <a:pt x="3" y="8"/>
                    </a:lnTo>
                    <a:lnTo>
                      <a:pt x="3" y="7"/>
                    </a:lnTo>
                    <a:lnTo>
                      <a:pt x="3" y="8"/>
                    </a:lnTo>
                    <a:lnTo>
                      <a:pt x="4" y="8"/>
                    </a:lnTo>
                    <a:lnTo>
                      <a:pt x="4" y="8"/>
                    </a:lnTo>
                    <a:lnTo>
                      <a:pt x="5" y="7"/>
                    </a:lnTo>
                    <a:lnTo>
                      <a:pt x="5" y="7"/>
                    </a:lnTo>
                    <a:lnTo>
                      <a:pt x="5" y="6"/>
                    </a:lnTo>
                    <a:lnTo>
                      <a:pt x="5" y="6"/>
                    </a:lnTo>
                    <a:lnTo>
                      <a:pt x="5" y="6"/>
                    </a:lnTo>
                    <a:lnTo>
                      <a:pt x="5" y="6"/>
                    </a:lnTo>
                    <a:lnTo>
                      <a:pt x="5" y="6"/>
                    </a:lnTo>
                    <a:lnTo>
                      <a:pt x="4" y="6"/>
                    </a:lnTo>
                    <a:lnTo>
                      <a:pt x="4" y="5"/>
                    </a:lnTo>
                    <a:lnTo>
                      <a:pt x="5" y="5"/>
                    </a:lnTo>
                    <a:lnTo>
                      <a:pt x="5" y="5"/>
                    </a:lnTo>
                    <a:lnTo>
                      <a:pt x="5" y="5"/>
                    </a:lnTo>
                    <a:lnTo>
                      <a:pt x="5" y="5"/>
                    </a:lnTo>
                    <a:lnTo>
                      <a:pt x="6" y="4"/>
                    </a:lnTo>
                    <a:lnTo>
                      <a:pt x="6" y="4"/>
                    </a:lnTo>
                    <a:lnTo>
                      <a:pt x="6" y="4"/>
                    </a:lnTo>
                    <a:lnTo>
                      <a:pt x="7" y="3"/>
                    </a:lnTo>
                    <a:lnTo>
                      <a:pt x="7" y="3"/>
                    </a:lnTo>
                    <a:lnTo>
                      <a:pt x="7" y="3"/>
                    </a:lnTo>
                    <a:lnTo>
                      <a:pt x="7" y="3"/>
                    </a:lnTo>
                    <a:lnTo>
                      <a:pt x="7" y="2"/>
                    </a:lnTo>
                    <a:lnTo>
                      <a:pt x="7" y="2"/>
                    </a:lnTo>
                    <a:lnTo>
                      <a:pt x="7" y="1"/>
                    </a:lnTo>
                    <a:lnTo>
                      <a:pt x="7" y="1"/>
                    </a:lnTo>
                    <a:lnTo>
                      <a:pt x="8" y="1"/>
                    </a:lnTo>
                    <a:lnTo>
                      <a:pt x="8" y="0"/>
                    </a:lnTo>
                    <a:lnTo>
                      <a:pt x="8" y="0"/>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79" name="Freeform 4547"/>
              <p:cNvSpPr>
                <a:spLocks/>
              </p:cNvSpPr>
              <p:nvPr/>
            </p:nvSpPr>
            <p:spPr bwMode="auto">
              <a:xfrm>
                <a:off x="19750" y="12765"/>
                <a:ext cx="1" cy="1"/>
              </a:xfrm>
              <a:custGeom>
                <a:avLst/>
                <a:gdLst/>
                <a:ahLst/>
                <a:cxnLst>
                  <a:cxn ang="0">
                    <a:pos x="1" y="1"/>
                  </a:cxn>
                  <a:cxn ang="0">
                    <a:pos x="0" y="1"/>
                  </a:cxn>
                  <a:cxn ang="0">
                    <a:pos x="0" y="0"/>
                  </a:cxn>
                  <a:cxn ang="0">
                    <a:pos x="1" y="0"/>
                  </a:cxn>
                  <a:cxn ang="0">
                    <a:pos x="1" y="0"/>
                  </a:cxn>
                  <a:cxn ang="0">
                    <a:pos x="2" y="0"/>
                  </a:cxn>
                  <a:cxn ang="0">
                    <a:pos x="2" y="0"/>
                  </a:cxn>
                  <a:cxn ang="0">
                    <a:pos x="2" y="0"/>
                  </a:cxn>
                  <a:cxn ang="0">
                    <a:pos x="2" y="0"/>
                  </a:cxn>
                  <a:cxn ang="0">
                    <a:pos x="1" y="1"/>
                  </a:cxn>
                </a:cxnLst>
                <a:rect l="0" t="0" r="r" b="b"/>
                <a:pathLst>
                  <a:path w="2" h="1">
                    <a:moveTo>
                      <a:pt x="1" y="1"/>
                    </a:moveTo>
                    <a:lnTo>
                      <a:pt x="0" y="1"/>
                    </a:lnTo>
                    <a:lnTo>
                      <a:pt x="0" y="0"/>
                    </a:lnTo>
                    <a:lnTo>
                      <a:pt x="1" y="0"/>
                    </a:lnTo>
                    <a:lnTo>
                      <a:pt x="1" y="0"/>
                    </a:lnTo>
                    <a:lnTo>
                      <a:pt x="2" y="0"/>
                    </a:lnTo>
                    <a:lnTo>
                      <a:pt x="2" y="0"/>
                    </a:lnTo>
                    <a:lnTo>
                      <a:pt x="2" y="0"/>
                    </a:lnTo>
                    <a:lnTo>
                      <a:pt x="2"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0" name="Freeform 4548"/>
              <p:cNvSpPr>
                <a:spLocks/>
              </p:cNvSpPr>
              <p:nvPr/>
            </p:nvSpPr>
            <p:spPr bwMode="auto">
              <a:xfrm>
                <a:off x="19749" y="12764"/>
                <a:ext cx="1" cy="2"/>
              </a:xfrm>
              <a:custGeom>
                <a:avLst/>
                <a:gdLst/>
                <a:ahLst/>
                <a:cxnLst>
                  <a:cxn ang="0">
                    <a:pos x="1" y="4"/>
                  </a:cxn>
                  <a:cxn ang="0">
                    <a:pos x="0" y="3"/>
                  </a:cxn>
                  <a:cxn ang="0">
                    <a:pos x="0" y="3"/>
                  </a:cxn>
                  <a:cxn ang="0">
                    <a:pos x="0" y="3"/>
                  </a:cxn>
                  <a:cxn ang="0">
                    <a:pos x="0" y="2"/>
                  </a:cxn>
                  <a:cxn ang="0">
                    <a:pos x="0" y="2"/>
                  </a:cxn>
                  <a:cxn ang="0">
                    <a:pos x="0" y="1"/>
                  </a:cxn>
                  <a:cxn ang="0">
                    <a:pos x="0" y="1"/>
                  </a:cxn>
                  <a:cxn ang="0">
                    <a:pos x="0" y="0"/>
                  </a:cxn>
                  <a:cxn ang="0">
                    <a:pos x="1" y="0"/>
                  </a:cxn>
                  <a:cxn ang="0">
                    <a:pos x="1" y="0"/>
                  </a:cxn>
                  <a:cxn ang="0">
                    <a:pos x="1" y="1"/>
                  </a:cxn>
                  <a:cxn ang="0">
                    <a:pos x="1" y="2"/>
                  </a:cxn>
                  <a:cxn ang="0">
                    <a:pos x="1" y="2"/>
                  </a:cxn>
                  <a:cxn ang="0">
                    <a:pos x="1" y="3"/>
                  </a:cxn>
                  <a:cxn ang="0">
                    <a:pos x="1" y="3"/>
                  </a:cxn>
                  <a:cxn ang="0">
                    <a:pos x="1" y="4"/>
                  </a:cxn>
                  <a:cxn ang="0">
                    <a:pos x="1" y="4"/>
                  </a:cxn>
                </a:cxnLst>
                <a:rect l="0" t="0" r="r" b="b"/>
                <a:pathLst>
                  <a:path w="1" h="4">
                    <a:moveTo>
                      <a:pt x="1" y="4"/>
                    </a:moveTo>
                    <a:lnTo>
                      <a:pt x="0" y="3"/>
                    </a:lnTo>
                    <a:lnTo>
                      <a:pt x="0" y="3"/>
                    </a:lnTo>
                    <a:lnTo>
                      <a:pt x="0" y="3"/>
                    </a:lnTo>
                    <a:lnTo>
                      <a:pt x="0" y="2"/>
                    </a:lnTo>
                    <a:lnTo>
                      <a:pt x="0" y="2"/>
                    </a:lnTo>
                    <a:lnTo>
                      <a:pt x="0" y="1"/>
                    </a:lnTo>
                    <a:lnTo>
                      <a:pt x="0" y="1"/>
                    </a:lnTo>
                    <a:lnTo>
                      <a:pt x="0" y="0"/>
                    </a:lnTo>
                    <a:lnTo>
                      <a:pt x="1" y="0"/>
                    </a:lnTo>
                    <a:lnTo>
                      <a:pt x="1" y="0"/>
                    </a:lnTo>
                    <a:lnTo>
                      <a:pt x="1" y="1"/>
                    </a:lnTo>
                    <a:lnTo>
                      <a:pt x="1" y="2"/>
                    </a:lnTo>
                    <a:lnTo>
                      <a:pt x="1" y="2"/>
                    </a:lnTo>
                    <a:lnTo>
                      <a:pt x="1" y="3"/>
                    </a:lnTo>
                    <a:lnTo>
                      <a:pt x="1" y="3"/>
                    </a:lnTo>
                    <a:lnTo>
                      <a:pt x="1" y="4"/>
                    </a:lnTo>
                    <a:lnTo>
                      <a:pt x="1"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1" name="Freeform 4549"/>
              <p:cNvSpPr>
                <a:spLocks/>
              </p:cNvSpPr>
              <p:nvPr/>
            </p:nvSpPr>
            <p:spPr bwMode="auto">
              <a:xfrm>
                <a:off x="19751" y="12766"/>
                <a:ext cx="1" cy="1"/>
              </a:xfrm>
              <a:custGeom>
                <a:avLst/>
                <a:gdLst/>
                <a:ahLst/>
                <a:cxnLst>
                  <a:cxn ang="0">
                    <a:pos x="1" y="1"/>
                  </a:cxn>
                  <a:cxn ang="0">
                    <a:pos x="1" y="1"/>
                  </a:cxn>
                  <a:cxn ang="0">
                    <a:pos x="0" y="0"/>
                  </a:cxn>
                  <a:cxn ang="0">
                    <a:pos x="0" y="0"/>
                  </a:cxn>
                  <a:cxn ang="0">
                    <a:pos x="0" y="1"/>
                  </a:cxn>
                  <a:cxn ang="0">
                    <a:pos x="1" y="1"/>
                  </a:cxn>
                </a:cxnLst>
                <a:rect l="0" t="0" r="r" b="b"/>
                <a:pathLst>
                  <a:path w="1" h="1">
                    <a:moveTo>
                      <a:pt x="1" y="1"/>
                    </a:moveTo>
                    <a:lnTo>
                      <a:pt x="1" y="1"/>
                    </a:lnTo>
                    <a:lnTo>
                      <a:pt x="0" y="0"/>
                    </a:lnTo>
                    <a:lnTo>
                      <a:pt x="0" y="0"/>
                    </a:lnTo>
                    <a:lnTo>
                      <a:pt x="0"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2" name="Freeform 4550"/>
              <p:cNvSpPr>
                <a:spLocks/>
              </p:cNvSpPr>
              <p:nvPr/>
            </p:nvSpPr>
            <p:spPr bwMode="auto">
              <a:xfrm>
                <a:off x="19747" y="12766"/>
                <a:ext cx="1" cy="1"/>
              </a:xfrm>
              <a:custGeom>
                <a:avLst/>
                <a:gdLst/>
                <a:ahLst/>
                <a:cxnLst>
                  <a:cxn ang="0">
                    <a:pos x="1" y="1"/>
                  </a:cxn>
                  <a:cxn ang="0">
                    <a:pos x="0" y="1"/>
                  </a:cxn>
                  <a:cxn ang="0">
                    <a:pos x="1" y="1"/>
                  </a:cxn>
                  <a:cxn ang="0">
                    <a:pos x="1" y="0"/>
                  </a:cxn>
                  <a:cxn ang="0">
                    <a:pos x="1" y="0"/>
                  </a:cxn>
                  <a:cxn ang="0">
                    <a:pos x="1" y="0"/>
                  </a:cxn>
                  <a:cxn ang="0">
                    <a:pos x="1" y="0"/>
                  </a:cxn>
                  <a:cxn ang="0">
                    <a:pos x="1" y="1"/>
                  </a:cxn>
                  <a:cxn ang="0">
                    <a:pos x="1" y="1"/>
                  </a:cxn>
                </a:cxnLst>
                <a:rect l="0" t="0" r="r" b="b"/>
                <a:pathLst>
                  <a:path w="1" h="1">
                    <a:moveTo>
                      <a:pt x="1" y="1"/>
                    </a:moveTo>
                    <a:lnTo>
                      <a:pt x="0" y="1"/>
                    </a:lnTo>
                    <a:lnTo>
                      <a:pt x="1" y="1"/>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3" name="Freeform 4551"/>
              <p:cNvSpPr>
                <a:spLocks/>
              </p:cNvSpPr>
              <p:nvPr/>
            </p:nvSpPr>
            <p:spPr bwMode="auto">
              <a:xfrm>
                <a:off x="19753" y="12767"/>
                <a:ext cx="1" cy="1"/>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4" name="Freeform 4552"/>
              <p:cNvSpPr>
                <a:spLocks/>
              </p:cNvSpPr>
              <p:nvPr/>
            </p:nvSpPr>
            <p:spPr bwMode="auto">
              <a:xfrm>
                <a:off x="19751" y="12767"/>
                <a:ext cx="1" cy="1"/>
              </a:xfrm>
              <a:custGeom>
                <a:avLst/>
                <a:gdLst/>
                <a:ahLst/>
                <a:cxnLst>
                  <a:cxn ang="0">
                    <a:pos x="0" y="2"/>
                  </a:cxn>
                  <a:cxn ang="0">
                    <a:pos x="0" y="1"/>
                  </a:cxn>
                  <a:cxn ang="0">
                    <a:pos x="0" y="1"/>
                  </a:cxn>
                  <a:cxn ang="0">
                    <a:pos x="0" y="0"/>
                  </a:cxn>
                  <a:cxn ang="0">
                    <a:pos x="0" y="0"/>
                  </a:cxn>
                  <a:cxn ang="0">
                    <a:pos x="0" y="0"/>
                  </a:cxn>
                  <a:cxn ang="0">
                    <a:pos x="0" y="0"/>
                  </a:cxn>
                  <a:cxn ang="0">
                    <a:pos x="1" y="1"/>
                  </a:cxn>
                  <a:cxn ang="0">
                    <a:pos x="0" y="1"/>
                  </a:cxn>
                  <a:cxn ang="0">
                    <a:pos x="0" y="2"/>
                  </a:cxn>
                  <a:cxn ang="0">
                    <a:pos x="0" y="2"/>
                  </a:cxn>
                </a:cxnLst>
                <a:rect l="0" t="0" r="r" b="b"/>
                <a:pathLst>
                  <a:path w="1" h="2">
                    <a:moveTo>
                      <a:pt x="0" y="2"/>
                    </a:moveTo>
                    <a:lnTo>
                      <a:pt x="0" y="1"/>
                    </a:lnTo>
                    <a:lnTo>
                      <a:pt x="0" y="1"/>
                    </a:lnTo>
                    <a:lnTo>
                      <a:pt x="0" y="0"/>
                    </a:lnTo>
                    <a:lnTo>
                      <a:pt x="0" y="0"/>
                    </a:lnTo>
                    <a:lnTo>
                      <a:pt x="0" y="0"/>
                    </a:lnTo>
                    <a:lnTo>
                      <a:pt x="0" y="0"/>
                    </a:lnTo>
                    <a:lnTo>
                      <a:pt x="1" y="1"/>
                    </a:lnTo>
                    <a:lnTo>
                      <a:pt x="0" y="1"/>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5" name="Freeform 4553"/>
              <p:cNvSpPr>
                <a:spLocks/>
              </p:cNvSpPr>
              <p:nvPr/>
            </p:nvSpPr>
            <p:spPr bwMode="auto">
              <a:xfrm>
                <a:off x="19751" y="12767"/>
                <a:ext cx="1" cy="1"/>
              </a:xfrm>
              <a:custGeom>
                <a:avLst/>
                <a:gdLst/>
                <a:ahLst/>
                <a:cxnLst>
                  <a:cxn ang="0">
                    <a:pos x="1" y="2"/>
                  </a:cxn>
                  <a:cxn ang="0">
                    <a:pos x="1" y="1"/>
                  </a:cxn>
                  <a:cxn ang="0">
                    <a:pos x="1" y="1"/>
                  </a:cxn>
                  <a:cxn ang="0">
                    <a:pos x="1" y="0"/>
                  </a:cxn>
                  <a:cxn ang="0">
                    <a:pos x="1" y="1"/>
                  </a:cxn>
                  <a:cxn ang="0">
                    <a:pos x="0" y="1"/>
                  </a:cxn>
                  <a:cxn ang="0">
                    <a:pos x="1" y="2"/>
                  </a:cxn>
                </a:cxnLst>
                <a:rect l="0" t="0" r="r" b="b"/>
                <a:pathLst>
                  <a:path w="1" h="2">
                    <a:moveTo>
                      <a:pt x="1" y="2"/>
                    </a:moveTo>
                    <a:lnTo>
                      <a:pt x="1" y="1"/>
                    </a:lnTo>
                    <a:lnTo>
                      <a:pt x="1" y="1"/>
                    </a:lnTo>
                    <a:lnTo>
                      <a:pt x="1" y="0"/>
                    </a:lnTo>
                    <a:lnTo>
                      <a:pt x="1" y="1"/>
                    </a:lnTo>
                    <a:lnTo>
                      <a:pt x="0"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6" name="Freeform 4554"/>
              <p:cNvSpPr>
                <a:spLocks/>
              </p:cNvSpPr>
              <p:nvPr/>
            </p:nvSpPr>
            <p:spPr bwMode="auto">
              <a:xfrm>
                <a:off x="19751" y="12767"/>
                <a:ext cx="1" cy="1"/>
              </a:xfrm>
              <a:custGeom>
                <a:avLst/>
                <a:gdLst/>
                <a:ahLst/>
                <a:cxnLst>
                  <a:cxn ang="0">
                    <a:pos x="1" y="2"/>
                  </a:cxn>
                  <a:cxn ang="0">
                    <a:pos x="0" y="1"/>
                  </a:cxn>
                  <a:cxn ang="0">
                    <a:pos x="0" y="1"/>
                  </a:cxn>
                  <a:cxn ang="0">
                    <a:pos x="0" y="0"/>
                  </a:cxn>
                  <a:cxn ang="0">
                    <a:pos x="1" y="0"/>
                  </a:cxn>
                  <a:cxn ang="0">
                    <a:pos x="1" y="0"/>
                  </a:cxn>
                  <a:cxn ang="0">
                    <a:pos x="1" y="1"/>
                  </a:cxn>
                  <a:cxn ang="0">
                    <a:pos x="1" y="1"/>
                  </a:cxn>
                  <a:cxn ang="0">
                    <a:pos x="1" y="1"/>
                  </a:cxn>
                  <a:cxn ang="0">
                    <a:pos x="1" y="2"/>
                  </a:cxn>
                </a:cxnLst>
                <a:rect l="0" t="0" r="r" b="b"/>
                <a:pathLst>
                  <a:path w="1" h="2">
                    <a:moveTo>
                      <a:pt x="1" y="2"/>
                    </a:moveTo>
                    <a:lnTo>
                      <a:pt x="0" y="1"/>
                    </a:lnTo>
                    <a:lnTo>
                      <a:pt x="0" y="1"/>
                    </a:lnTo>
                    <a:lnTo>
                      <a:pt x="0" y="0"/>
                    </a:lnTo>
                    <a:lnTo>
                      <a:pt x="1" y="0"/>
                    </a:lnTo>
                    <a:lnTo>
                      <a:pt x="1" y="0"/>
                    </a:lnTo>
                    <a:lnTo>
                      <a:pt x="1" y="1"/>
                    </a:lnTo>
                    <a:lnTo>
                      <a:pt x="1" y="1"/>
                    </a:lnTo>
                    <a:lnTo>
                      <a:pt x="1"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7" name="Freeform 4555"/>
              <p:cNvSpPr>
                <a:spLocks/>
              </p:cNvSpPr>
              <p:nvPr/>
            </p:nvSpPr>
            <p:spPr bwMode="auto">
              <a:xfrm>
                <a:off x="19751" y="12768"/>
                <a:ext cx="1" cy="1"/>
              </a:xfrm>
              <a:custGeom>
                <a:avLst/>
                <a:gdLst/>
                <a:ahLst/>
                <a:cxnLst>
                  <a:cxn ang="0">
                    <a:pos x="1" y="1"/>
                  </a:cxn>
                  <a:cxn ang="0">
                    <a:pos x="0" y="1"/>
                  </a:cxn>
                  <a:cxn ang="0">
                    <a:pos x="1" y="0"/>
                  </a:cxn>
                  <a:cxn ang="0">
                    <a:pos x="1" y="1"/>
                  </a:cxn>
                  <a:cxn ang="0">
                    <a:pos x="1" y="1"/>
                  </a:cxn>
                </a:cxnLst>
                <a:rect l="0" t="0" r="r" b="b"/>
                <a:pathLst>
                  <a:path w="1" h="1">
                    <a:moveTo>
                      <a:pt x="1" y="1"/>
                    </a:moveTo>
                    <a:lnTo>
                      <a:pt x="0" y="1"/>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8" name="Freeform 4556"/>
              <p:cNvSpPr>
                <a:spLocks/>
              </p:cNvSpPr>
              <p:nvPr/>
            </p:nvSpPr>
            <p:spPr bwMode="auto">
              <a:xfrm>
                <a:off x="19751" y="12769"/>
                <a:ext cx="1" cy="1"/>
              </a:xfrm>
              <a:custGeom>
                <a:avLst/>
                <a:gdLst/>
                <a:ahLst/>
                <a:cxnLst>
                  <a:cxn ang="0">
                    <a:pos x="1" y="2"/>
                  </a:cxn>
                  <a:cxn ang="0">
                    <a:pos x="0" y="2"/>
                  </a:cxn>
                  <a:cxn ang="0">
                    <a:pos x="0" y="0"/>
                  </a:cxn>
                  <a:cxn ang="0">
                    <a:pos x="1" y="0"/>
                  </a:cxn>
                  <a:cxn ang="0">
                    <a:pos x="1" y="0"/>
                  </a:cxn>
                  <a:cxn ang="0">
                    <a:pos x="1" y="0"/>
                  </a:cxn>
                  <a:cxn ang="0">
                    <a:pos x="1" y="2"/>
                  </a:cxn>
                  <a:cxn ang="0">
                    <a:pos x="1" y="2"/>
                  </a:cxn>
                </a:cxnLst>
                <a:rect l="0" t="0" r="r" b="b"/>
                <a:pathLst>
                  <a:path w="1" h="2">
                    <a:moveTo>
                      <a:pt x="1" y="2"/>
                    </a:moveTo>
                    <a:lnTo>
                      <a:pt x="0" y="2"/>
                    </a:lnTo>
                    <a:lnTo>
                      <a:pt x="0" y="0"/>
                    </a:lnTo>
                    <a:lnTo>
                      <a:pt x="1" y="0"/>
                    </a:lnTo>
                    <a:lnTo>
                      <a:pt x="1" y="0"/>
                    </a:lnTo>
                    <a:lnTo>
                      <a:pt x="1"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89" name="Freeform 4557"/>
              <p:cNvSpPr>
                <a:spLocks/>
              </p:cNvSpPr>
              <p:nvPr/>
            </p:nvSpPr>
            <p:spPr bwMode="auto">
              <a:xfrm>
                <a:off x="19752" y="12770"/>
                <a:ext cx="1" cy="1"/>
              </a:xfrm>
              <a:custGeom>
                <a:avLst/>
                <a:gdLst/>
                <a:ahLst/>
                <a:cxnLst>
                  <a:cxn ang="0">
                    <a:pos x="1" y="1"/>
                  </a:cxn>
                  <a:cxn ang="0">
                    <a:pos x="1" y="1"/>
                  </a:cxn>
                  <a:cxn ang="0">
                    <a:pos x="1" y="0"/>
                  </a:cxn>
                  <a:cxn ang="0">
                    <a:pos x="0" y="0"/>
                  </a:cxn>
                  <a:cxn ang="0">
                    <a:pos x="0" y="0"/>
                  </a:cxn>
                  <a:cxn ang="0">
                    <a:pos x="0" y="1"/>
                  </a:cxn>
                  <a:cxn ang="0">
                    <a:pos x="0" y="1"/>
                  </a:cxn>
                  <a:cxn ang="0">
                    <a:pos x="1" y="1"/>
                  </a:cxn>
                  <a:cxn ang="0">
                    <a:pos x="1" y="1"/>
                  </a:cxn>
                </a:cxnLst>
                <a:rect l="0" t="0" r="r" b="b"/>
                <a:pathLst>
                  <a:path w="1" h="1">
                    <a:moveTo>
                      <a:pt x="1" y="1"/>
                    </a:moveTo>
                    <a:lnTo>
                      <a:pt x="1" y="1"/>
                    </a:lnTo>
                    <a:lnTo>
                      <a:pt x="1" y="0"/>
                    </a:lnTo>
                    <a:lnTo>
                      <a:pt x="0" y="0"/>
                    </a:lnTo>
                    <a:lnTo>
                      <a:pt x="0" y="0"/>
                    </a:lnTo>
                    <a:lnTo>
                      <a:pt x="0" y="1"/>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0" name="Freeform 4558"/>
              <p:cNvSpPr>
                <a:spLocks/>
              </p:cNvSpPr>
              <p:nvPr/>
            </p:nvSpPr>
            <p:spPr bwMode="auto">
              <a:xfrm>
                <a:off x="19751" y="12770"/>
                <a:ext cx="1" cy="1"/>
              </a:xfrm>
              <a:custGeom>
                <a:avLst/>
                <a:gdLst/>
                <a:ahLst/>
                <a:cxnLst>
                  <a:cxn ang="0">
                    <a:pos x="0" y="1"/>
                  </a:cxn>
                  <a:cxn ang="0">
                    <a:pos x="0" y="1"/>
                  </a:cxn>
                  <a:cxn ang="0">
                    <a:pos x="0" y="0"/>
                  </a:cxn>
                  <a:cxn ang="0">
                    <a:pos x="0" y="0"/>
                  </a:cxn>
                  <a:cxn ang="0">
                    <a:pos x="1" y="0"/>
                  </a:cxn>
                  <a:cxn ang="0">
                    <a:pos x="1" y="0"/>
                  </a:cxn>
                  <a:cxn ang="0">
                    <a:pos x="0" y="1"/>
                  </a:cxn>
                </a:cxnLst>
                <a:rect l="0" t="0" r="r" b="b"/>
                <a:pathLst>
                  <a:path w="1" h="1">
                    <a:moveTo>
                      <a:pt x="0" y="1"/>
                    </a:moveTo>
                    <a:lnTo>
                      <a:pt x="0" y="1"/>
                    </a:lnTo>
                    <a:lnTo>
                      <a:pt x="0" y="0"/>
                    </a:lnTo>
                    <a:lnTo>
                      <a:pt x="0"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1" name="Freeform 4559"/>
              <p:cNvSpPr>
                <a:spLocks/>
              </p:cNvSpPr>
              <p:nvPr/>
            </p:nvSpPr>
            <p:spPr bwMode="auto">
              <a:xfrm>
                <a:off x="19751" y="12771"/>
                <a:ext cx="1" cy="1"/>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2" name="Freeform 4560"/>
              <p:cNvSpPr>
                <a:spLocks/>
              </p:cNvSpPr>
              <p:nvPr/>
            </p:nvSpPr>
            <p:spPr bwMode="auto">
              <a:xfrm>
                <a:off x="19749" y="12772"/>
                <a:ext cx="1" cy="1"/>
              </a:xfrm>
              <a:custGeom>
                <a:avLst/>
                <a:gdLst/>
                <a:ahLst/>
                <a:cxnLst>
                  <a:cxn ang="0">
                    <a:pos x="1" y="1"/>
                  </a:cxn>
                  <a:cxn ang="0">
                    <a:pos x="0" y="1"/>
                  </a:cxn>
                  <a:cxn ang="0">
                    <a:pos x="0" y="1"/>
                  </a:cxn>
                  <a:cxn ang="0">
                    <a:pos x="0" y="1"/>
                  </a:cxn>
                  <a:cxn ang="0">
                    <a:pos x="1" y="0"/>
                  </a:cxn>
                  <a:cxn ang="0">
                    <a:pos x="1" y="0"/>
                  </a:cxn>
                  <a:cxn ang="0">
                    <a:pos x="1" y="1"/>
                  </a:cxn>
                  <a:cxn ang="0">
                    <a:pos x="1" y="1"/>
                  </a:cxn>
                  <a:cxn ang="0">
                    <a:pos x="1" y="1"/>
                  </a:cxn>
                  <a:cxn ang="0">
                    <a:pos x="1" y="1"/>
                  </a:cxn>
                </a:cxnLst>
                <a:rect l="0" t="0" r="r" b="b"/>
                <a:pathLst>
                  <a:path w="1" h="1">
                    <a:moveTo>
                      <a:pt x="1" y="1"/>
                    </a:moveTo>
                    <a:lnTo>
                      <a:pt x="0" y="1"/>
                    </a:lnTo>
                    <a:lnTo>
                      <a:pt x="0" y="1"/>
                    </a:lnTo>
                    <a:lnTo>
                      <a:pt x="0" y="1"/>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3" name="Freeform 4561"/>
              <p:cNvSpPr>
                <a:spLocks/>
              </p:cNvSpPr>
              <p:nvPr/>
            </p:nvSpPr>
            <p:spPr bwMode="auto">
              <a:xfrm>
                <a:off x="19751" y="12773"/>
                <a:ext cx="1" cy="1"/>
              </a:xfrm>
              <a:custGeom>
                <a:avLst/>
                <a:gdLst/>
                <a:ahLst/>
                <a:cxnLst>
                  <a:cxn ang="0">
                    <a:pos x="0" y="1"/>
                  </a:cxn>
                  <a:cxn ang="0">
                    <a:pos x="0" y="1"/>
                  </a:cxn>
                  <a:cxn ang="0">
                    <a:pos x="0" y="1"/>
                  </a:cxn>
                  <a:cxn ang="0">
                    <a:pos x="0" y="0"/>
                  </a:cxn>
                  <a:cxn ang="0">
                    <a:pos x="0" y="1"/>
                  </a:cxn>
                  <a:cxn ang="0">
                    <a:pos x="0" y="1"/>
                  </a:cxn>
                </a:cxnLst>
                <a:rect l="0" t="0" r="r" b="b"/>
                <a:pathLst>
                  <a:path h="1">
                    <a:moveTo>
                      <a:pt x="0" y="1"/>
                    </a:moveTo>
                    <a:lnTo>
                      <a:pt x="0" y="1"/>
                    </a:ln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4" name="Freeform 4562"/>
              <p:cNvSpPr>
                <a:spLocks/>
              </p:cNvSpPr>
              <p:nvPr/>
            </p:nvSpPr>
            <p:spPr bwMode="auto">
              <a:xfrm>
                <a:off x="19751" y="1277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5" name="Freeform 4563"/>
              <p:cNvSpPr>
                <a:spLocks/>
              </p:cNvSpPr>
              <p:nvPr/>
            </p:nvSpPr>
            <p:spPr bwMode="auto">
              <a:xfrm>
                <a:off x="19751" y="12774"/>
                <a:ext cx="1" cy="1"/>
              </a:xfrm>
              <a:custGeom>
                <a:avLst/>
                <a:gdLst/>
                <a:ahLst/>
                <a:cxnLst>
                  <a:cxn ang="0">
                    <a:pos x="1" y="1"/>
                  </a:cxn>
                  <a:cxn ang="0">
                    <a:pos x="0" y="1"/>
                  </a:cxn>
                  <a:cxn ang="0">
                    <a:pos x="1" y="0"/>
                  </a:cxn>
                  <a:cxn ang="0">
                    <a:pos x="1" y="0"/>
                  </a:cxn>
                  <a:cxn ang="0">
                    <a:pos x="1" y="1"/>
                  </a:cxn>
                </a:cxnLst>
                <a:rect l="0" t="0" r="r" b="b"/>
                <a:pathLst>
                  <a:path w="1" h="1">
                    <a:moveTo>
                      <a:pt x="1" y="1"/>
                    </a:moveTo>
                    <a:lnTo>
                      <a:pt x="0" y="1"/>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6" name="Freeform 4564"/>
              <p:cNvSpPr>
                <a:spLocks/>
              </p:cNvSpPr>
              <p:nvPr/>
            </p:nvSpPr>
            <p:spPr bwMode="auto">
              <a:xfrm>
                <a:off x="19749" y="12775"/>
                <a:ext cx="1" cy="1"/>
              </a:xfrm>
              <a:custGeom>
                <a:avLst/>
                <a:gdLst/>
                <a:ahLst/>
                <a:cxnLst>
                  <a:cxn ang="0">
                    <a:pos x="2" y="1"/>
                  </a:cxn>
                  <a:cxn ang="0">
                    <a:pos x="0" y="1"/>
                  </a:cxn>
                  <a:cxn ang="0">
                    <a:pos x="0" y="0"/>
                  </a:cxn>
                  <a:cxn ang="0">
                    <a:pos x="2" y="0"/>
                  </a:cxn>
                  <a:cxn ang="0">
                    <a:pos x="2" y="0"/>
                  </a:cxn>
                  <a:cxn ang="0">
                    <a:pos x="2" y="0"/>
                  </a:cxn>
                  <a:cxn ang="0">
                    <a:pos x="2" y="1"/>
                  </a:cxn>
                  <a:cxn ang="0">
                    <a:pos x="2" y="1"/>
                  </a:cxn>
                </a:cxnLst>
                <a:rect l="0" t="0" r="r" b="b"/>
                <a:pathLst>
                  <a:path w="2" h="1">
                    <a:moveTo>
                      <a:pt x="2" y="1"/>
                    </a:moveTo>
                    <a:lnTo>
                      <a:pt x="0" y="1"/>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7" name="Freeform 4565"/>
              <p:cNvSpPr>
                <a:spLocks/>
              </p:cNvSpPr>
              <p:nvPr/>
            </p:nvSpPr>
            <p:spPr bwMode="auto">
              <a:xfrm>
                <a:off x="19751" y="12776"/>
                <a:ext cx="1" cy="1"/>
              </a:xfrm>
              <a:custGeom>
                <a:avLst/>
                <a:gdLst/>
                <a:ahLst/>
                <a:cxnLst>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8" name="Freeform 4566"/>
              <p:cNvSpPr>
                <a:spLocks/>
              </p:cNvSpPr>
              <p:nvPr/>
            </p:nvSpPr>
            <p:spPr bwMode="auto">
              <a:xfrm>
                <a:off x="19751" y="12778"/>
                <a:ext cx="1" cy="1"/>
              </a:xfrm>
              <a:custGeom>
                <a:avLst/>
                <a:gdLst/>
                <a:ahLst/>
                <a:cxnLst>
                  <a:cxn ang="0">
                    <a:pos x="0" y="1"/>
                  </a:cxn>
                  <a:cxn ang="0">
                    <a:pos x="0" y="1"/>
                  </a:cxn>
                  <a:cxn ang="0">
                    <a:pos x="1" y="0"/>
                  </a:cxn>
                  <a:cxn ang="0">
                    <a:pos x="1" y="1"/>
                  </a:cxn>
                  <a:cxn ang="0">
                    <a:pos x="0" y="1"/>
                  </a:cxn>
                </a:cxnLst>
                <a:rect l="0" t="0" r="r" b="b"/>
                <a:pathLst>
                  <a:path w="1" h="1">
                    <a:moveTo>
                      <a:pt x="0" y="1"/>
                    </a:moveTo>
                    <a:lnTo>
                      <a:pt x="0" y="1"/>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799" name="Freeform 4567"/>
              <p:cNvSpPr>
                <a:spLocks/>
              </p:cNvSpPr>
              <p:nvPr/>
            </p:nvSpPr>
            <p:spPr bwMode="auto">
              <a:xfrm>
                <a:off x="19750" y="12778"/>
                <a:ext cx="1" cy="1"/>
              </a:xfrm>
              <a:custGeom>
                <a:avLst/>
                <a:gdLst/>
                <a:ahLst/>
                <a:cxnLst>
                  <a:cxn ang="0">
                    <a:pos x="0" y="1"/>
                  </a:cxn>
                  <a:cxn ang="0">
                    <a:pos x="0" y="0"/>
                  </a:cxn>
                  <a:cxn ang="0">
                    <a:pos x="0" y="0"/>
                  </a:cxn>
                  <a:cxn ang="0">
                    <a:pos x="0" y="0"/>
                  </a:cxn>
                  <a:cxn ang="0">
                    <a:pos x="0" y="0"/>
                  </a:cxn>
                  <a:cxn ang="0">
                    <a:pos x="0" y="0"/>
                  </a:cxn>
                  <a:cxn ang="0">
                    <a:pos x="0" y="0"/>
                  </a:cxn>
                  <a:cxn ang="0">
                    <a:pos x="0" y="0"/>
                  </a:cxn>
                  <a:cxn ang="0">
                    <a:pos x="1" y="0"/>
                  </a:cxn>
                  <a:cxn ang="0">
                    <a:pos x="0" y="0"/>
                  </a:cxn>
                  <a:cxn ang="0">
                    <a:pos x="0" y="1"/>
                  </a:cxn>
                </a:cxnLst>
                <a:rect l="0" t="0" r="r" b="b"/>
                <a:pathLst>
                  <a:path w="1" h="1">
                    <a:moveTo>
                      <a:pt x="0" y="1"/>
                    </a:moveTo>
                    <a:lnTo>
                      <a:pt x="0" y="0"/>
                    </a:lnTo>
                    <a:lnTo>
                      <a:pt x="0" y="0"/>
                    </a:lnTo>
                    <a:lnTo>
                      <a:pt x="0" y="0"/>
                    </a:lnTo>
                    <a:lnTo>
                      <a:pt x="0" y="0"/>
                    </a:lnTo>
                    <a:lnTo>
                      <a:pt x="0" y="0"/>
                    </a:lnTo>
                    <a:lnTo>
                      <a:pt x="0" y="0"/>
                    </a:lnTo>
                    <a:lnTo>
                      <a:pt x="0" y="0"/>
                    </a:lnTo>
                    <a:lnTo>
                      <a:pt x="1"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0" name="Freeform 4568"/>
              <p:cNvSpPr>
                <a:spLocks/>
              </p:cNvSpPr>
              <p:nvPr/>
            </p:nvSpPr>
            <p:spPr bwMode="auto">
              <a:xfrm>
                <a:off x="19750" y="12778"/>
                <a:ext cx="1" cy="1"/>
              </a:xfrm>
              <a:custGeom>
                <a:avLst/>
                <a:gdLst/>
                <a:ahLst/>
                <a:cxnLst>
                  <a:cxn ang="0">
                    <a:pos x="1" y="0"/>
                  </a:cxn>
                  <a:cxn ang="0">
                    <a:pos x="1" y="0"/>
                  </a:cxn>
                  <a:cxn ang="0">
                    <a:pos x="1" y="0"/>
                  </a:cxn>
                  <a:cxn ang="0">
                    <a:pos x="0" y="0"/>
                  </a:cxn>
                  <a:cxn ang="0">
                    <a:pos x="1" y="0"/>
                  </a:cxn>
                  <a:cxn ang="0">
                    <a:pos x="1" y="0"/>
                  </a:cxn>
                  <a:cxn ang="0">
                    <a:pos x="1" y="0"/>
                  </a:cxn>
                  <a:cxn ang="0">
                    <a:pos x="1" y="0"/>
                  </a:cxn>
                  <a:cxn ang="0">
                    <a:pos x="1" y="0"/>
                  </a:cxn>
                </a:cxnLst>
                <a:rect l="0" t="0" r="r" b="b"/>
                <a:pathLst>
                  <a:path w="1">
                    <a:moveTo>
                      <a:pt x="1" y="0"/>
                    </a:moveTo>
                    <a:lnTo>
                      <a:pt x="1" y="0"/>
                    </a:lnTo>
                    <a:lnTo>
                      <a:pt x="1"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1" name="Freeform 4569"/>
              <p:cNvSpPr>
                <a:spLocks/>
              </p:cNvSpPr>
              <p:nvPr/>
            </p:nvSpPr>
            <p:spPr bwMode="auto">
              <a:xfrm>
                <a:off x="19751" y="12779"/>
                <a:ext cx="1" cy="1"/>
              </a:xfrm>
              <a:custGeom>
                <a:avLst/>
                <a:gdLst/>
                <a:ahLst/>
                <a:cxnLst>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2" name="Freeform 4570"/>
              <p:cNvSpPr>
                <a:spLocks/>
              </p:cNvSpPr>
              <p:nvPr/>
            </p:nvSpPr>
            <p:spPr bwMode="auto">
              <a:xfrm>
                <a:off x="19750" y="12779"/>
                <a:ext cx="1" cy="1"/>
              </a:xfrm>
              <a:custGeom>
                <a:avLst/>
                <a:gdLst/>
                <a:ahLst/>
                <a:cxnLst>
                  <a:cxn ang="0">
                    <a:pos x="0" y="1"/>
                  </a:cxn>
                  <a:cxn ang="0">
                    <a:pos x="0" y="1"/>
                  </a:cxn>
                  <a:cxn ang="0">
                    <a:pos x="0" y="1"/>
                  </a:cxn>
                  <a:cxn ang="0">
                    <a:pos x="0" y="0"/>
                  </a:cxn>
                  <a:cxn ang="0">
                    <a:pos x="1" y="1"/>
                  </a:cxn>
                  <a:cxn ang="0">
                    <a:pos x="0" y="1"/>
                  </a:cxn>
                </a:cxnLst>
                <a:rect l="0" t="0" r="r" b="b"/>
                <a:pathLst>
                  <a:path w="1" h="1">
                    <a:moveTo>
                      <a:pt x="0" y="1"/>
                    </a:moveTo>
                    <a:lnTo>
                      <a:pt x="0" y="1"/>
                    </a:lnTo>
                    <a:lnTo>
                      <a:pt x="0" y="1"/>
                    </a:lnTo>
                    <a:lnTo>
                      <a:pt x="0"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3" name="Freeform 4571"/>
              <p:cNvSpPr>
                <a:spLocks/>
              </p:cNvSpPr>
              <p:nvPr/>
            </p:nvSpPr>
            <p:spPr bwMode="auto">
              <a:xfrm>
                <a:off x="19750" y="12780"/>
                <a:ext cx="1" cy="1"/>
              </a:xfrm>
              <a:custGeom>
                <a:avLst/>
                <a:gdLst/>
                <a:ahLst/>
                <a:cxnLst>
                  <a:cxn ang="0">
                    <a:pos x="0" y="0"/>
                  </a:cxn>
                  <a:cxn ang="0">
                    <a:pos x="1" y="0"/>
                  </a:cxn>
                  <a:cxn ang="0">
                    <a:pos x="1" y="0"/>
                  </a:cxn>
                  <a:cxn ang="0">
                    <a:pos x="0" y="0"/>
                  </a:cxn>
                  <a:cxn ang="0">
                    <a:pos x="0" y="0"/>
                  </a:cxn>
                  <a:cxn ang="0">
                    <a:pos x="0" y="0"/>
                  </a:cxn>
                  <a:cxn ang="0">
                    <a:pos x="0" y="0"/>
                  </a:cxn>
                </a:cxnLst>
                <a:rect l="0" t="0" r="r" b="b"/>
                <a:pathLst>
                  <a:path w="1">
                    <a:moveTo>
                      <a:pt x="0" y="0"/>
                    </a:moveTo>
                    <a:lnTo>
                      <a:pt x="1" y="0"/>
                    </a:lnTo>
                    <a:lnTo>
                      <a:pt x="1"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4" name="Freeform 4572"/>
              <p:cNvSpPr>
                <a:spLocks/>
              </p:cNvSpPr>
              <p:nvPr/>
            </p:nvSpPr>
            <p:spPr bwMode="auto">
              <a:xfrm>
                <a:off x="19751" y="12779"/>
                <a:ext cx="1" cy="2"/>
              </a:xfrm>
              <a:custGeom>
                <a:avLst/>
                <a:gdLst/>
                <a:ahLst/>
                <a:cxnLst>
                  <a:cxn ang="0">
                    <a:pos x="0" y="3"/>
                  </a:cxn>
                  <a:cxn ang="0">
                    <a:pos x="0" y="2"/>
                  </a:cxn>
                  <a:cxn ang="0">
                    <a:pos x="0" y="2"/>
                  </a:cxn>
                  <a:cxn ang="0">
                    <a:pos x="0" y="1"/>
                  </a:cxn>
                  <a:cxn ang="0">
                    <a:pos x="0" y="1"/>
                  </a:cxn>
                  <a:cxn ang="0">
                    <a:pos x="0" y="0"/>
                  </a:cxn>
                  <a:cxn ang="0">
                    <a:pos x="0" y="0"/>
                  </a:cxn>
                  <a:cxn ang="0">
                    <a:pos x="0" y="0"/>
                  </a:cxn>
                  <a:cxn ang="0">
                    <a:pos x="0" y="0"/>
                  </a:cxn>
                  <a:cxn ang="0">
                    <a:pos x="0" y="1"/>
                  </a:cxn>
                  <a:cxn ang="0">
                    <a:pos x="0" y="2"/>
                  </a:cxn>
                  <a:cxn ang="0">
                    <a:pos x="0" y="2"/>
                  </a:cxn>
                  <a:cxn ang="0">
                    <a:pos x="0" y="3"/>
                  </a:cxn>
                </a:cxnLst>
                <a:rect l="0" t="0" r="r" b="b"/>
                <a:pathLst>
                  <a:path h="3">
                    <a:moveTo>
                      <a:pt x="0" y="3"/>
                    </a:moveTo>
                    <a:lnTo>
                      <a:pt x="0" y="2"/>
                    </a:lnTo>
                    <a:lnTo>
                      <a:pt x="0" y="2"/>
                    </a:lnTo>
                    <a:lnTo>
                      <a:pt x="0" y="1"/>
                    </a:lnTo>
                    <a:lnTo>
                      <a:pt x="0" y="1"/>
                    </a:lnTo>
                    <a:lnTo>
                      <a:pt x="0" y="0"/>
                    </a:lnTo>
                    <a:lnTo>
                      <a:pt x="0" y="0"/>
                    </a:lnTo>
                    <a:lnTo>
                      <a:pt x="0" y="0"/>
                    </a:lnTo>
                    <a:lnTo>
                      <a:pt x="0" y="0"/>
                    </a:lnTo>
                    <a:lnTo>
                      <a:pt x="0" y="1"/>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5" name="Freeform 4573"/>
              <p:cNvSpPr>
                <a:spLocks/>
              </p:cNvSpPr>
              <p:nvPr/>
            </p:nvSpPr>
            <p:spPr bwMode="auto">
              <a:xfrm>
                <a:off x="19760" y="12779"/>
                <a:ext cx="1" cy="1"/>
              </a:xfrm>
              <a:custGeom>
                <a:avLst/>
                <a:gdLst/>
                <a:ahLst/>
                <a:cxnLst>
                  <a:cxn ang="0">
                    <a:pos x="0" y="1"/>
                  </a:cxn>
                  <a:cxn ang="0">
                    <a:pos x="1" y="1"/>
                  </a:cxn>
                  <a:cxn ang="0">
                    <a:pos x="1" y="0"/>
                  </a:cxn>
                  <a:cxn ang="0">
                    <a:pos x="0" y="1"/>
                  </a:cxn>
                </a:cxnLst>
                <a:rect l="0" t="0" r="r" b="b"/>
                <a:pathLst>
                  <a:path w="1" h="1">
                    <a:moveTo>
                      <a:pt x="0" y="1"/>
                    </a:moveTo>
                    <a:lnTo>
                      <a:pt x="1" y="1"/>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6" name="Freeform 4574"/>
              <p:cNvSpPr>
                <a:spLocks/>
              </p:cNvSpPr>
              <p:nvPr/>
            </p:nvSpPr>
            <p:spPr bwMode="auto">
              <a:xfrm>
                <a:off x="19760" y="12781"/>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7" name="Freeform 4575"/>
              <p:cNvSpPr>
                <a:spLocks/>
              </p:cNvSpPr>
              <p:nvPr/>
            </p:nvSpPr>
            <p:spPr bwMode="auto">
              <a:xfrm>
                <a:off x="19751" y="12783"/>
                <a:ext cx="1" cy="1"/>
              </a:xfrm>
              <a:custGeom>
                <a:avLst/>
                <a:gdLst/>
                <a:ahLst/>
                <a:cxnLst>
                  <a:cxn ang="0">
                    <a:pos x="0" y="1"/>
                  </a:cxn>
                  <a:cxn ang="0">
                    <a:pos x="1" y="1"/>
                  </a:cxn>
                  <a:cxn ang="0">
                    <a:pos x="1" y="1"/>
                  </a:cxn>
                  <a:cxn ang="0">
                    <a:pos x="0" y="1"/>
                  </a:cxn>
                  <a:cxn ang="0">
                    <a:pos x="0" y="0"/>
                  </a:cxn>
                  <a:cxn ang="0">
                    <a:pos x="0" y="0"/>
                  </a:cxn>
                  <a:cxn ang="0">
                    <a:pos x="0" y="1"/>
                  </a:cxn>
                  <a:cxn ang="0">
                    <a:pos x="0" y="1"/>
                  </a:cxn>
                  <a:cxn ang="0">
                    <a:pos x="0" y="1"/>
                  </a:cxn>
                </a:cxnLst>
                <a:rect l="0" t="0" r="r" b="b"/>
                <a:pathLst>
                  <a:path w="1" h="1">
                    <a:moveTo>
                      <a:pt x="0" y="1"/>
                    </a:moveTo>
                    <a:lnTo>
                      <a:pt x="1" y="1"/>
                    </a:lnTo>
                    <a:lnTo>
                      <a:pt x="1" y="1"/>
                    </a:ln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8" name="Freeform 4576"/>
              <p:cNvSpPr>
                <a:spLocks/>
              </p:cNvSpPr>
              <p:nvPr/>
            </p:nvSpPr>
            <p:spPr bwMode="auto">
              <a:xfrm>
                <a:off x="19751" y="12784"/>
                <a:ext cx="1" cy="1"/>
              </a:xfrm>
              <a:custGeom>
                <a:avLst/>
                <a:gdLst/>
                <a:ahLst/>
                <a:cxnLst>
                  <a:cxn ang="0">
                    <a:pos x="1" y="1"/>
                  </a:cxn>
                  <a:cxn ang="0">
                    <a:pos x="1" y="1"/>
                  </a:cxn>
                  <a:cxn ang="0">
                    <a:pos x="0" y="0"/>
                  </a:cxn>
                  <a:cxn ang="0">
                    <a:pos x="0" y="0"/>
                  </a:cxn>
                  <a:cxn ang="0">
                    <a:pos x="0" y="1"/>
                  </a:cxn>
                  <a:cxn ang="0">
                    <a:pos x="1" y="1"/>
                  </a:cxn>
                </a:cxnLst>
                <a:rect l="0" t="0" r="r" b="b"/>
                <a:pathLst>
                  <a:path w="1" h="1">
                    <a:moveTo>
                      <a:pt x="1" y="1"/>
                    </a:moveTo>
                    <a:lnTo>
                      <a:pt x="1" y="1"/>
                    </a:lnTo>
                    <a:lnTo>
                      <a:pt x="0" y="0"/>
                    </a:lnTo>
                    <a:lnTo>
                      <a:pt x="0" y="0"/>
                    </a:lnTo>
                    <a:lnTo>
                      <a:pt x="0"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09" name="Freeform 4577"/>
              <p:cNvSpPr>
                <a:spLocks/>
              </p:cNvSpPr>
              <p:nvPr/>
            </p:nvSpPr>
            <p:spPr bwMode="auto">
              <a:xfrm>
                <a:off x="19762" y="12785"/>
                <a:ext cx="1" cy="1"/>
              </a:xfrm>
              <a:custGeom>
                <a:avLst/>
                <a:gdLst/>
                <a:ahLst/>
                <a:cxnLst>
                  <a:cxn ang="0">
                    <a:pos x="1" y="1"/>
                  </a:cxn>
                  <a:cxn ang="0">
                    <a:pos x="1" y="1"/>
                  </a:cxn>
                  <a:cxn ang="0">
                    <a:pos x="1" y="1"/>
                  </a:cxn>
                  <a:cxn ang="0">
                    <a:pos x="0" y="1"/>
                  </a:cxn>
                  <a:cxn ang="0">
                    <a:pos x="0" y="1"/>
                  </a:cxn>
                  <a:cxn ang="0">
                    <a:pos x="1" y="0"/>
                  </a:cxn>
                  <a:cxn ang="0">
                    <a:pos x="1" y="0"/>
                  </a:cxn>
                  <a:cxn ang="0">
                    <a:pos x="1" y="0"/>
                  </a:cxn>
                  <a:cxn ang="0">
                    <a:pos x="1" y="1"/>
                  </a:cxn>
                  <a:cxn ang="0">
                    <a:pos x="1" y="1"/>
                  </a:cxn>
                </a:cxnLst>
                <a:rect l="0" t="0" r="r" b="b"/>
                <a:pathLst>
                  <a:path w="1" h="1">
                    <a:moveTo>
                      <a:pt x="1" y="1"/>
                    </a:moveTo>
                    <a:lnTo>
                      <a:pt x="1" y="1"/>
                    </a:lnTo>
                    <a:lnTo>
                      <a:pt x="1" y="1"/>
                    </a:lnTo>
                    <a:lnTo>
                      <a:pt x="0" y="1"/>
                    </a:lnTo>
                    <a:lnTo>
                      <a:pt x="0" y="1"/>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0" name="Freeform 4578"/>
              <p:cNvSpPr>
                <a:spLocks/>
              </p:cNvSpPr>
              <p:nvPr/>
            </p:nvSpPr>
            <p:spPr bwMode="auto">
              <a:xfrm>
                <a:off x="19752" y="12786"/>
                <a:ext cx="1" cy="2"/>
              </a:xfrm>
              <a:custGeom>
                <a:avLst/>
                <a:gdLst/>
                <a:ahLst/>
                <a:cxnLst>
                  <a:cxn ang="0">
                    <a:pos x="2" y="2"/>
                  </a:cxn>
                  <a:cxn ang="0">
                    <a:pos x="2" y="2"/>
                  </a:cxn>
                  <a:cxn ang="0">
                    <a:pos x="2" y="2"/>
                  </a:cxn>
                  <a:cxn ang="0">
                    <a:pos x="1" y="2"/>
                  </a:cxn>
                  <a:cxn ang="0">
                    <a:pos x="1" y="2"/>
                  </a:cxn>
                  <a:cxn ang="0">
                    <a:pos x="1" y="2"/>
                  </a:cxn>
                  <a:cxn ang="0">
                    <a:pos x="1" y="1"/>
                  </a:cxn>
                  <a:cxn ang="0">
                    <a:pos x="1" y="1"/>
                  </a:cxn>
                  <a:cxn ang="0">
                    <a:pos x="0" y="1"/>
                  </a:cxn>
                  <a:cxn ang="0">
                    <a:pos x="0" y="0"/>
                  </a:cxn>
                  <a:cxn ang="0">
                    <a:pos x="1" y="0"/>
                  </a:cxn>
                  <a:cxn ang="0">
                    <a:pos x="1" y="0"/>
                  </a:cxn>
                  <a:cxn ang="0">
                    <a:pos x="2" y="0"/>
                  </a:cxn>
                  <a:cxn ang="0">
                    <a:pos x="2" y="1"/>
                  </a:cxn>
                  <a:cxn ang="0">
                    <a:pos x="3" y="1"/>
                  </a:cxn>
                  <a:cxn ang="0">
                    <a:pos x="2" y="1"/>
                  </a:cxn>
                  <a:cxn ang="0">
                    <a:pos x="2" y="2"/>
                  </a:cxn>
                  <a:cxn ang="0">
                    <a:pos x="2" y="2"/>
                  </a:cxn>
                  <a:cxn ang="0">
                    <a:pos x="2" y="2"/>
                  </a:cxn>
                </a:cxnLst>
                <a:rect l="0" t="0" r="r" b="b"/>
                <a:pathLst>
                  <a:path w="3" h="2">
                    <a:moveTo>
                      <a:pt x="2" y="2"/>
                    </a:moveTo>
                    <a:lnTo>
                      <a:pt x="2" y="2"/>
                    </a:lnTo>
                    <a:lnTo>
                      <a:pt x="2" y="2"/>
                    </a:lnTo>
                    <a:lnTo>
                      <a:pt x="1" y="2"/>
                    </a:lnTo>
                    <a:lnTo>
                      <a:pt x="1" y="2"/>
                    </a:lnTo>
                    <a:lnTo>
                      <a:pt x="1" y="2"/>
                    </a:lnTo>
                    <a:lnTo>
                      <a:pt x="1" y="1"/>
                    </a:lnTo>
                    <a:lnTo>
                      <a:pt x="1" y="1"/>
                    </a:lnTo>
                    <a:lnTo>
                      <a:pt x="0" y="1"/>
                    </a:lnTo>
                    <a:lnTo>
                      <a:pt x="0" y="0"/>
                    </a:lnTo>
                    <a:lnTo>
                      <a:pt x="1" y="0"/>
                    </a:lnTo>
                    <a:lnTo>
                      <a:pt x="1" y="0"/>
                    </a:lnTo>
                    <a:lnTo>
                      <a:pt x="2" y="0"/>
                    </a:lnTo>
                    <a:lnTo>
                      <a:pt x="2" y="1"/>
                    </a:lnTo>
                    <a:lnTo>
                      <a:pt x="3" y="1"/>
                    </a:lnTo>
                    <a:lnTo>
                      <a:pt x="2" y="1"/>
                    </a:lnTo>
                    <a:lnTo>
                      <a:pt x="2"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1" name="Freeform 4579"/>
              <p:cNvSpPr>
                <a:spLocks/>
              </p:cNvSpPr>
              <p:nvPr/>
            </p:nvSpPr>
            <p:spPr bwMode="auto">
              <a:xfrm>
                <a:off x="19763" y="12787"/>
                <a:ext cx="1" cy="1"/>
              </a:xfrm>
              <a:custGeom>
                <a:avLst/>
                <a:gdLst/>
                <a:ahLst/>
                <a:cxnLst>
                  <a:cxn ang="0">
                    <a:pos x="0" y="2"/>
                  </a:cxn>
                  <a:cxn ang="0">
                    <a:pos x="0" y="2"/>
                  </a:cxn>
                  <a:cxn ang="0">
                    <a:pos x="0" y="1"/>
                  </a:cxn>
                  <a:cxn ang="0">
                    <a:pos x="0" y="1"/>
                  </a:cxn>
                  <a:cxn ang="0">
                    <a:pos x="1" y="1"/>
                  </a:cxn>
                  <a:cxn ang="0">
                    <a:pos x="1" y="1"/>
                  </a:cxn>
                  <a:cxn ang="0">
                    <a:pos x="1" y="0"/>
                  </a:cxn>
                  <a:cxn ang="0">
                    <a:pos x="1" y="0"/>
                  </a:cxn>
                  <a:cxn ang="0">
                    <a:pos x="1" y="1"/>
                  </a:cxn>
                  <a:cxn ang="0">
                    <a:pos x="1" y="1"/>
                  </a:cxn>
                  <a:cxn ang="0">
                    <a:pos x="1" y="1"/>
                  </a:cxn>
                  <a:cxn ang="0">
                    <a:pos x="1" y="1"/>
                  </a:cxn>
                  <a:cxn ang="0">
                    <a:pos x="0" y="2"/>
                  </a:cxn>
                  <a:cxn ang="0">
                    <a:pos x="0" y="2"/>
                  </a:cxn>
                </a:cxnLst>
                <a:rect l="0" t="0" r="r" b="b"/>
                <a:pathLst>
                  <a:path w="1" h="2">
                    <a:moveTo>
                      <a:pt x="0" y="2"/>
                    </a:moveTo>
                    <a:lnTo>
                      <a:pt x="0" y="2"/>
                    </a:lnTo>
                    <a:lnTo>
                      <a:pt x="0" y="1"/>
                    </a:lnTo>
                    <a:lnTo>
                      <a:pt x="0" y="1"/>
                    </a:lnTo>
                    <a:lnTo>
                      <a:pt x="1" y="1"/>
                    </a:lnTo>
                    <a:lnTo>
                      <a:pt x="1" y="1"/>
                    </a:lnTo>
                    <a:lnTo>
                      <a:pt x="1" y="0"/>
                    </a:lnTo>
                    <a:lnTo>
                      <a:pt x="1" y="0"/>
                    </a:lnTo>
                    <a:lnTo>
                      <a:pt x="1" y="1"/>
                    </a:lnTo>
                    <a:lnTo>
                      <a:pt x="1" y="1"/>
                    </a:lnTo>
                    <a:lnTo>
                      <a:pt x="1" y="1"/>
                    </a:lnTo>
                    <a:lnTo>
                      <a:pt x="1" y="1"/>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2" name="Freeform 4580"/>
              <p:cNvSpPr>
                <a:spLocks/>
              </p:cNvSpPr>
              <p:nvPr/>
            </p:nvSpPr>
            <p:spPr bwMode="auto">
              <a:xfrm>
                <a:off x="19765" y="12792"/>
                <a:ext cx="1" cy="1"/>
              </a:xfrm>
              <a:custGeom>
                <a:avLst/>
                <a:gdLst/>
                <a:ahLst/>
                <a:cxnLst>
                  <a:cxn ang="0">
                    <a:pos x="0" y="0"/>
                  </a:cxn>
                  <a:cxn ang="0">
                    <a:pos x="0" y="0"/>
                  </a:cxn>
                  <a:cxn ang="0">
                    <a:pos x="1" y="0"/>
                  </a:cxn>
                  <a:cxn ang="0">
                    <a:pos x="1" y="0"/>
                  </a:cxn>
                  <a:cxn ang="0">
                    <a:pos x="1" y="0"/>
                  </a:cxn>
                  <a:cxn ang="0">
                    <a:pos x="1" y="0"/>
                  </a:cxn>
                  <a:cxn ang="0">
                    <a:pos x="0" y="0"/>
                  </a:cxn>
                </a:cxnLst>
                <a:rect l="0" t="0" r="r" b="b"/>
                <a:pathLst>
                  <a:path w="1">
                    <a:moveTo>
                      <a:pt x="0" y="0"/>
                    </a:moveTo>
                    <a:lnTo>
                      <a:pt x="0"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3" name="Freeform 4581"/>
              <p:cNvSpPr>
                <a:spLocks/>
              </p:cNvSpPr>
              <p:nvPr/>
            </p:nvSpPr>
            <p:spPr bwMode="auto">
              <a:xfrm>
                <a:off x="19767" y="12803"/>
                <a:ext cx="1" cy="1"/>
              </a:xfrm>
              <a:custGeom>
                <a:avLst/>
                <a:gdLst/>
                <a:ahLst/>
                <a:cxnLst>
                  <a:cxn ang="0">
                    <a:pos x="0" y="1"/>
                  </a:cxn>
                  <a:cxn ang="0">
                    <a:pos x="0" y="1"/>
                  </a:cxn>
                  <a:cxn ang="0">
                    <a:pos x="0" y="0"/>
                  </a:cxn>
                  <a:cxn ang="0">
                    <a:pos x="1" y="0"/>
                  </a:cxn>
                  <a:cxn ang="0">
                    <a:pos x="1" y="0"/>
                  </a:cxn>
                  <a:cxn ang="0">
                    <a:pos x="0" y="1"/>
                  </a:cxn>
                </a:cxnLst>
                <a:rect l="0" t="0" r="r" b="b"/>
                <a:pathLst>
                  <a:path w="1" h="1">
                    <a:moveTo>
                      <a:pt x="0" y="1"/>
                    </a:moveTo>
                    <a:lnTo>
                      <a:pt x="0" y="1"/>
                    </a:lnTo>
                    <a:lnTo>
                      <a:pt x="0"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4" name="Freeform 4582"/>
              <p:cNvSpPr>
                <a:spLocks/>
              </p:cNvSpPr>
              <p:nvPr/>
            </p:nvSpPr>
            <p:spPr bwMode="auto">
              <a:xfrm>
                <a:off x="19767" y="12804"/>
                <a:ext cx="1" cy="1"/>
              </a:xfrm>
              <a:custGeom>
                <a:avLst/>
                <a:gdLst/>
                <a:ahLst/>
                <a:cxnLst>
                  <a:cxn ang="0">
                    <a:pos x="1" y="0"/>
                  </a:cxn>
                  <a:cxn ang="0">
                    <a:pos x="0" y="0"/>
                  </a:cxn>
                  <a:cxn ang="0">
                    <a:pos x="1" y="0"/>
                  </a:cxn>
                  <a:cxn ang="0">
                    <a:pos x="1" y="0"/>
                  </a:cxn>
                  <a:cxn ang="0">
                    <a:pos x="1" y="0"/>
                  </a:cxn>
                </a:cxnLst>
                <a:rect l="0" t="0" r="r" b="b"/>
                <a:pathLst>
                  <a:path w="1">
                    <a:moveTo>
                      <a:pt x="1" y="0"/>
                    </a:moveTo>
                    <a:lnTo>
                      <a:pt x="0"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5" name="Freeform 4583"/>
              <p:cNvSpPr>
                <a:spLocks/>
              </p:cNvSpPr>
              <p:nvPr/>
            </p:nvSpPr>
            <p:spPr bwMode="auto">
              <a:xfrm>
                <a:off x="19762" y="12804"/>
                <a:ext cx="1" cy="1"/>
              </a:xfrm>
              <a:custGeom>
                <a:avLst/>
                <a:gdLst/>
                <a:ahLst/>
                <a:cxnLst>
                  <a:cxn ang="0">
                    <a:pos x="1" y="3"/>
                  </a:cxn>
                  <a:cxn ang="0">
                    <a:pos x="1" y="3"/>
                  </a:cxn>
                  <a:cxn ang="0">
                    <a:pos x="0" y="1"/>
                  </a:cxn>
                  <a:cxn ang="0">
                    <a:pos x="0" y="1"/>
                  </a:cxn>
                  <a:cxn ang="0">
                    <a:pos x="0" y="0"/>
                  </a:cxn>
                  <a:cxn ang="0">
                    <a:pos x="0" y="0"/>
                  </a:cxn>
                  <a:cxn ang="0">
                    <a:pos x="0" y="0"/>
                  </a:cxn>
                  <a:cxn ang="0">
                    <a:pos x="1" y="1"/>
                  </a:cxn>
                  <a:cxn ang="0">
                    <a:pos x="1" y="1"/>
                  </a:cxn>
                  <a:cxn ang="0">
                    <a:pos x="1" y="3"/>
                  </a:cxn>
                </a:cxnLst>
                <a:rect l="0" t="0" r="r" b="b"/>
                <a:pathLst>
                  <a:path w="1" h="3">
                    <a:moveTo>
                      <a:pt x="1" y="3"/>
                    </a:moveTo>
                    <a:lnTo>
                      <a:pt x="1" y="3"/>
                    </a:lnTo>
                    <a:lnTo>
                      <a:pt x="0" y="1"/>
                    </a:lnTo>
                    <a:lnTo>
                      <a:pt x="0" y="1"/>
                    </a:lnTo>
                    <a:lnTo>
                      <a:pt x="0" y="0"/>
                    </a:lnTo>
                    <a:lnTo>
                      <a:pt x="0" y="0"/>
                    </a:lnTo>
                    <a:lnTo>
                      <a:pt x="0" y="0"/>
                    </a:lnTo>
                    <a:lnTo>
                      <a:pt x="1" y="1"/>
                    </a:lnTo>
                    <a:lnTo>
                      <a:pt x="1" y="1"/>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6" name="Freeform 4584"/>
              <p:cNvSpPr>
                <a:spLocks/>
              </p:cNvSpPr>
              <p:nvPr/>
            </p:nvSpPr>
            <p:spPr bwMode="auto">
              <a:xfrm>
                <a:off x="19769" y="12808"/>
                <a:ext cx="1" cy="1"/>
              </a:xfrm>
              <a:custGeom>
                <a:avLst/>
                <a:gdLst/>
                <a:ahLst/>
                <a:cxnLst>
                  <a:cxn ang="0">
                    <a:pos x="2" y="1"/>
                  </a:cxn>
                  <a:cxn ang="0">
                    <a:pos x="1" y="1"/>
                  </a:cxn>
                  <a:cxn ang="0">
                    <a:pos x="1" y="1"/>
                  </a:cxn>
                  <a:cxn ang="0">
                    <a:pos x="1" y="1"/>
                  </a:cxn>
                  <a:cxn ang="0">
                    <a:pos x="0" y="1"/>
                  </a:cxn>
                  <a:cxn ang="0">
                    <a:pos x="0" y="0"/>
                  </a:cxn>
                  <a:cxn ang="0">
                    <a:pos x="1" y="0"/>
                  </a:cxn>
                  <a:cxn ang="0">
                    <a:pos x="1" y="0"/>
                  </a:cxn>
                  <a:cxn ang="0">
                    <a:pos x="1" y="0"/>
                  </a:cxn>
                  <a:cxn ang="0">
                    <a:pos x="2" y="0"/>
                  </a:cxn>
                  <a:cxn ang="0">
                    <a:pos x="2" y="1"/>
                  </a:cxn>
                  <a:cxn ang="0">
                    <a:pos x="2" y="1"/>
                  </a:cxn>
                  <a:cxn ang="0">
                    <a:pos x="2" y="1"/>
                  </a:cxn>
                </a:cxnLst>
                <a:rect l="0" t="0" r="r" b="b"/>
                <a:pathLst>
                  <a:path w="2" h="1">
                    <a:moveTo>
                      <a:pt x="2" y="1"/>
                    </a:moveTo>
                    <a:lnTo>
                      <a:pt x="1" y="1"/>
                    </a:lnTo>
                    <a:lnTo>
                      <a:pt x="1" y="1"/>
                    </a:lnTo>
                    <a:lnTo>
                      <a:pt x="1" y="1"/>
                    </a:lnTo>
                    <a:lnTo>
                      <a:pt x="0" y="1"/>
                    </a:lnTo>
                    <a:lnTo>
                      <a:pt x="0" y="0"/>
                    </a:lnTo>
                    <a:lnTo>
                      <a:pt x="1" y="0"/>
                    </a:lnTo>
                    <a:lnTo>
                      <a:pt x="1" y="0"/>
                    </a:lnTo>
                    <a:lnTo>
                      <a:pt x="1" y="0"/>
                    </a:lnTo>
                    <a:lnTo>
                      <a:pt x="2" y="0"/>
                    </a:lnTo>
                    <a:lnTo>
                      <a:pt x="2" y="1"/>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7" name="Freeform 4585"/>
              <p:cNvSpPr>
                <a:spLocks/>
              </p:cNvSpPr>
              <p:nvPr/>
            </p:nvSpPr>
            <p:spPr bwMode="auto">
              <a:xfrm>
                <a:off x="19767" y="12809"/>
                <a:ext cx="1" cy="1"/>
              </a:xfrm>
              <a:custGeom>
                <a:avLst/>
                <a:gdLst/>
                <a:ahLst/>
                <a:cxnLst>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8" name="Freeform 4586"/>
              <p:cNvSpPr>
                <a:spLocks/>
              </p:cNvSpPr>
              <p:nvPr/>
            </p:nvSpPr>
            <p:spPr bwMode="auto">
              <a:xfrm>
                <a:off x="19767" y="12809"/>
                <a:ext cx="1" cy="2"/>
              </a:xfrm>
              <a:custGeom>
                <a:avLst/>
                <a:gdLst/>
                <a:ahLst/>
                <a:cxnLst>
                  <a:cxn ang="0">
                    <a:pos x="0" y="2"/>
                  </a:cxn>
                  <a:cxn ang="0">
                    <a:pos x="0" y="2"/>
                  </a:cxn>
                  <a:cxn ang="0">
                    <a:pos x="0" y="1"/>
                  </a:cxn>
                  <a:cxn ang="0">
                    <a:pos x="0" y="0"/>
                  </a:cxn>
                  <a:cxn ang="0">
                    <a:pos x="0" y="0"/>
                  </a:cxn>
                  <a:cxn ang="0">
                    <a:pos x="0" y="0"/>
                  </a:cxn>
                  <a:cxn ang="0">
                    <a:pos x="0" y="0"/>
                  </a:cxn>
                  <a:cxn ang="0">
                    <a:pos x="0" y="1"/>
                  </a:cxn>
                  <a:cxn ang="0">
                    <a:pos x="0" y="2"/>
                  </a:cxn>
                  <a:cxn ang="0">
                    <a:pos x="0" y="2"/>
                  </a:cxn>
                </a:cxnLst>
                <a:rect l="0" t="0" r="r" b="b"/>
                <a:pathLst>
                  <a:path h="2">
                    <a:moveTo>
                      <a:pt x="0" y="2"/>
                    </a:moveTo>
                    <a:lnTo>
                      <a:pt x="0" y="2"/>
                    </a:lnTo>
                    <a:lnTo>
                      <a:pt x="0" y="1"/>
                    </a:lnTo>
                    <a:lnTo>
                      <a:pt x="0" y="0"/>
                    </a:lnTo>
                    <a:lnTo>
                      <a:pt x="0" y="0"/>
                    </a:lnTo>
                    <a:lnTo>
                      <a:pt x="0" y="0"/>
                    </a:lnTo>
                    <a:lnTo>
                      <a:pt x="0" y="0"/>
                    </a:lnTo>
                    <a:lnTo>
                      <a:pt x="0" y="1"/>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19" name="Freeform 4587"/>
              <p:cNvSpPr>
                <a:spLocks/>
              </p:cNvSpPr>
              <p:nvPr/>
            </p:nvSpPr>
            <p:spPr bwMode="auto">
              <a:xfrm>
                <a:off x="19769" y="12811"/>
                <a:ext cx="1" cy="1"/>
              </a:xfrm>
              <a:custGeom>
                <a:avLst/>
                <a:gdLst/>
                <a:ahLst/>
                <a:cxnLst>
                  <a:cxn ang="0">
                    <a:pos x="0" y="1"/>
                  </a:cxn>
                  <a:cxn ang="0">
                    <a:pos x="0" y="0"/>
                  </a:cxn>
                  <a:cxn ang="0">
                    <a:pos x="0" y="0"/>
                  </a:cxn>
                  <a:cxn ang="0">
                    <a:pos x="0" y="0"/>
                  </a:cxn>
                  <a:cxn ang="0">
                    <a:pos x="0" y="1"/>
                  </a:cxn>
                  <a:cxn ang="0">
                    <a:pos x="0" y="1"/>
                  </a:cxn>
                  <a:cxn ang="0">
                    <a:pos x="0" y="1"/>
                  </a:cxn>
                </a:cxnLst>
                <a:rect l="0" t="0" r="r" b="b"/>
                <a:pathLst>
                  <a:path h="1">
                    <a:moveTo>
                      <a:pt x="0" y="1"/>
                    </a:move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0" name="Freeform 4588"/>
              <p:cNvSpPr>
                <a:spLocks/>
              </p:cNvSpPr>
              <p:nvPr/>
            </p:nvSpPr>
            <p:spPr bwMode="auto">
              <a:xfrm>
                <a:off x="19768" y="12812"/>
                <a:ext cx="1" cy="1"/>
              </a:xfrm>
              <a:custGeom>
                <a:avLst/>
                <a:gdLst/>
                <a:ahLst/>
                <a:cxnLst>
                  <a:cxn ang="0">
                    <a:pos x="0" y="2"/>
                  </a:cxn>
                  <a:cxn ang="0">
                    <a:pos x="0" y="2"/>
                  </a:cxn>
                  <a:cxn ang="0">
                    <a:pos x="0" y="1"/>
                  </a:cxn>
                  <a:cxn ang="0">
                    <a:pos x="0" y="1"/>
                  </a:cxn>
                  <a:cxn ang="0">
                    <a:pos x="0" y="0"/>
                  </a:cxn>
                  <a:cxn ang="0">
                    <a:pos x="0" y="1"/>
                  </a:cxn>
                  <a:cxn ang="0">
                    <a:pos x="0" y="1"/>
                  </a:cxn>
                  <a:cxn ang="0">
                    <a:pos x="0" y="2"/>
                  </a:cxn>
                </a:cxnLst>
                <a:rect l="0" t="0" r="r" b="b"/>
                <a:pathLst>
                  <a:path h="2">
                    <a:moveTo>
                      <a:pt x="0" y="2"/>
                    </a:moveTo>
                    <a:lnTo>
                      <a:pt x="0" y="2"/>
                    </a:lnTo>
                    <a:lnTo>
                      <a:pt x="0" y="1"/>
                    </a:lnTo>
                    <a:lnTo>
                      <a:pt x="0"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1" name="Freeform 4589"/>
              <p:cNvSpPr>
                <a:spLocks/>
              </p:cNvSpPr>
              <p:nvPr/>
            </p:nvSpPr>
            <p:spPr bwMode="auto">
              <a:xfrm>
                <a:off x="19767" y="12812"/>
                <a:ext cx="1" cy="1"/>
              </a:xfrm>
              <a:custGeom>
                <a:avLst/>
                <a:gdLst/>
                <a:ahLst/>
                <a:cxnLst>
                  <a:cxn ang="0">
                    <a:pos x="0" y="1"/>
                  </a:cxn>
                  <a:cxn ang="0">
                    <a:pos x="0" y="1"/>
                  </a:cxn>
                  <a:cxn ang="0">
                    <a:pos x="0" y="0"/>
                  </a:cxn>
                  <a:cxn ang="0">
                    <a:pos x="0" y="0"/>
                  </a:cxn>
                  <a:cxn ang="0">
                    <a:pos x="1" y="0"/>
                  </a:cxn>
                  <a:cxn ang="0">
                    <a:pos x="1" y="0"/>
                  </a:cxn>
                  <a:cxn ang="0">
                    <a:pos x="1" y="1"/>
                  </a:cxn>
                  <a:cxn ang="0">
                    <a:pos x="0" y="1"/>
                  </a:cxn>
                </a:cxnLst>
                <a:rect l="0" t="0" r="r" b="b"/>
                <a:pathLst>
                  <a:path w="1" h="1">
                    <a:moveTo>
                      <a:pt x="0" y="1"/>
                    </a:moveTo>
                    <a:lnTo>
                      <a:pt x="0" y="1"/>
                    </a:lnTo>
                    <a:lnTo>
                      <a:pt x="0" y="0"/>
                    </a:lnTo>
                    <a:lnTo>
                      <a:pt x="0" y="0"/>
                    </a:lnTo>
                    <a:lnTo>
                      <a:pt x="1"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2" name="Freeform 4590"/>
              <p:cNvSpPr>
                <a:spLocks/>
              </p:cNvSpPr>
              <p:nvPr/>
            </p:nvSpPr>
            <p:spPr bwMode="auto">
              <a:xfrm>
                <a:off x="19769" y="12813"/>
                <a:ext cx="1" cy="1"/>
              </a:xfrm>
              <a:custGeom>
                <a:avLst/>
                <a:gdLst/>
                <a:ahLst/>
                <a:cxnLst>
                  <a:cxn ang="0">
                    <a:pos x="0" y="2"/>
                  </a:cxn>
                  <a:cxn ang="0">
                    <a:pos x="0" y="2"/>
                  </a:cxn>
                  <a:cxn ang="0">
                    <a:pos x="0" y="1"/>
                  </a:cxn>
                  <a:cxn ang="0">
                    <a:pos x="0" y="1"/>
                  </a:cxn>
                  <a:cxn ang="0">
                    <a:pos x="1" y="0"/>
                  </a:cxn>
                  <a:cxn ang="0">
                    <a:pos x="0" y="1"/>
                  </a:cxn>
                  <a:cxn ang="0">
                    <a:pos x="0" y="2"/>
                  </a:cxn>
                  <a:cxn ang="0">
                    <a:pos x="0" y="2"/>
                  </a:cxn>
                  <a:cxn ang="0">
                    <a:pos x="0" y="2"/>
                  </a:cxn>
                </a:cxnLst>
                <a:rect l="0" t="0" r="r" b="b"/>
                <a:pathLst>
                  <a:path w="1" h="2">
                    <a:moveTo>
                      <a:pt x="0" y="2"/>
                    </a:moveTo>
                    <a:lnTo>
                      <a:pt x="0" y="2"/>
                    </a:lnTo>
                    <a:lnTo>
                      <a:pt x="0" y="1"/>
                    </a:lnTo>
                    <a:lnTo>
                      <a:pt x="0" y="1"/>
                    </a:lnTo>
                    <a:lnTo>
                      <a:pt x="1" y="0"/>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3" name="Freeform 4591"/>
              <p:cNvSpPr>
                <a:spLocks/>
              </p:cNvSpPr>
              <p:nvPr/>
            </p:nvSpPr>
            <p:spPr bwMode="auto">
              <a:xfrm>
                <a:off x="19765" y="12814"/>
                <a:ext cx="1" cy="1"/>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4" name="Freeform 4592"/>
              <p:cNvSpPr>
                <a:spLocks/>
              </p:cNvSpPr>
              <p:nvPr/>
            </p:nvSpPr>
            <p:spPr bwMode="auto">
              <a:xfrm>
                <a:off x="19763" y="12815"/>
                <a:ext cx="1" cy="1"/>
              </a:xfrm>
              <a:custGeom>
                <a:avLst/>
                <a:gdLst/>
                <a:ahLst/>
                <a:cxnLst>
                  <a:cxn ang="0">
                    <a:pos x="1" y="3"/>
                  </a:cxn>
                  <a:cxn ang="0">
                    <a:pos x="0" y="1"/>
                  </a:cxn>
                  <a:cxn ang="0">
                    <a:pos x="0" y="1"/>
                  </a:cxn>
                  <a:cxn ang="0">
                    <a:pos x="0" y="0"/>
                  </a:cxn>
                  <a:cxn ang="0">
                    <a:pos x="1" y="1"/>
                  </a:cxn>
                  <a:cxn ang="0">
                    <a:pos x="1" y="1"/>
                  </a:cxn>
                  <a:cxn ang="0">
                    <a:pos x="1" y="3"/>
                  </a:cxn>
                  <a:cxn ang="0">
                    <a:pos x="1" y="3"/>
                  </a:cxn>
                </a:cxnLst>
                <a:rect l="0" t="0" r="r" b="b"/>
                <a:pathLst>
                  <a:path w="1" h="3">
                    <a:moveTo>
                      <a:pt x="1" y="3"/>
                    </a:moveTo>
                    <a:lnTo>
                      <a:pt x="0" y="1"/>
                    </a:lnTo>
                    <a:lnTo>
                      <a:pt x="0" y="1"/>
                    </a:lnTo>
                    <a:lnTo>
                      <a:pt x="0" y="0"/>
                    </a:lnTo>
                    <a:lnTo>
                      <a:pt x="1" y="1"/>
                    </a:lnTo>
                    <a:lnTo>
                      <a:pt x="1" y="1"/>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5" name="Freeform 4593"/>
              <p:cNvSpPr>
                <a:spLocks/>
              </p:cNvSpPr>
              <p:nvPr/>
            </p:nvSpPr>
            <p:spPr bwMode="auto">
              <a:xfrm>
                <a:off x="19768" y="12814"/>
                <a:ext cx="1" cy="2"/>
              </a:xfrm>
              <a:custGeom>
                <a:avLst/>
                <a:gdLst/>
                <a:ahLst/>
                <a:cxnLst>
                  <a:cxn ang="0">
                    <a:pos x="0" y="3"/>
                  </a:cxn>
                  <a:cxn ang="0">
                    <a:pos x="0" y="3"/>
                  </a:cxn>
                  <a:cxn ang="0">
                    <a:pos x="2" y="3"/>
                  </a:cxn>
                  <a:cxn ang="0">
                    <a:pos x="2" y="2"/>
                  </a:cxn>
                  <a:cxn ang="0">
                    <a:pos x="2" y="1"/>
                  </a:cxn>
                  <a:cxn ang="0">
                    <a:pos x="2" y="1"/>
                  </a:cxn>
                  <a:cxn ang="0">
                    <a:pos x="2" y="0"/>
                  </a:cxn>
                  <a:cxn ang="0">
                    <a:pos x="2" y="0"/>
                  </a:cxn>
                  <a:cxn ang="0">
                    <a:pos x="2" y="0"/>
                  </a:cxn>
                  <a:cxn ang="0">
                    <a:pos x="0" y="1"/>
                  </a:cxn>
                  <a:cxn ang="0">
                    <a:pos x="0" y="2"/>
                  </a:cxn>
                  <a:cxn ang="0">
                    <a:pos x="0" y="3"/>
                  </a:cxn>
                  <a:cxn ang="0">
                    <a:pos x="0" y="3"/>
                  </a:cxn>
                  <a:cxn ang="0">
                    <a:pos x="0" y="3"/>
                  </a:cxn>
                </a:cxnLst>
                <a:rect l="0" t="0" r="r" b="b"/>
                <a:pathLst>
                  <a:path w="2" h="3">
                    <a:moveTo>
                      <a:pt x="0" y="3"/>
                    </a:moveTo>
                    <a:lnTo>
                      <a:pt x="0" y="3"/>
                    </a:lnTo>
                    <a:lnTo>
                      <a:pt x="2" y="3"/>
                    </a:lnTo>
                    <a:lnTo>
                      <a:pt x="2" y="2"/>
                    </a:lnTo>
                    <a:lnTo>
                      <a:pt x="2" y="1"/>
                    </a:lnTo>
                    <a:lnTo>
                      <a:pt x="2" y="1"/>
                    </a:lnTo>
                    <a:lnTo>
                      <a:pt x="2" y="0"/>
                    </a:lnTo>
                    <a:lnTo>
                      <a:pt x="2" y="0"/>
                    </a:lnTo>
                    <a:lnTo>
                      <a:pt x="2" y="0"/>
                    </a:lnTo>
                    <a:lnTo>
                      <a:pt x="0" y="1"/>
                    </a:lnTo>
                    <a:lnTo>
                      <a:pt x="0" y="2"/>
                    </a:lnTo>
                    <a:lnTo>
                      <a:pt x="0" y="3"/>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6" name="Freeform 4594"/>
              <p:cNvSpPr>
                <a:spLocks/>
              </p:cNvSpPr>
              <p:nvPr/>
            </p:nvSpPr>
            <p:spPr bwMode="auto">
              <a:xfrm>
                <a:off x="19763" y="12818"/>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7" name="Freeform 4595"/>
              <p:cNvSpPr>
                <a:spLocks/>
              </p:cNvSpPr>
              <p:nvPr/>
            </p:nvSpPr>
            <p:spPr bwMode="auto">
              <a:xfrm>
                <a:off x="19768" y="12819"/>
                <a:ext cx="1" cy="1"/>
              </a:xfrm>
              <a:custGeom>
                <a:avLst/>
                <a:gdLst/>
                <a:ahLst/>
                <a:cxnLst>
                  <a:cxn ang="0">
                    <a:pos x="3" y="0"/>
                  </a:cxn>
                  <a:cxn ang="0">
                    <a:pos x="2" y="1"/>
                  </a:cxn>
                  <a:cxn ang="0">
                    <a:pos x="0" y="1"/>
                  </a:cxn>
                  <a:cxn ang="0">
                    <a:pos x="2" y="0"/>
                  </a:cxn>
                  <a:cxn ang="0">
                    <a:pos x="2" y="0"/>
                  </a:cxn>
                  <a:cxn ang="0">
                    <a:pos x="2" y="0"/>
                  </a:cxn>
                  <a:cxn ang="0">
                    <a:pos x="3" y="0"/>
                  </a:cxn>
                  <a:cxn ang="0">
                    <a:pos x="3" y="0"/>
                  </a:cxn>
                  <a:cxn ang="0">
                    <a:pos x="3" y="0"/>
                  </a:cxn>
                  <a:cxn ang="0">
                    <a:pos x="3" y="0"/>
                  </a:cxn>
                </a:cxnLst>
                <a:rect l="0" t="0" r="r" b="b"/>
                <a:pathLst>
                  <a:path w="3" h="1">
                    <a:moveTo>
                      <a:pt x="3" y="0"/>
                    </a:moveTo>
                    <a:lnTo>
                      <a:pt x="2" y="1"/>
                    </a:lnTo>
                    <a:lnTo>
                      <a:pt x="0" y="1"/>
                    </a:lnTo>
                    <a:lnTo>
                      <a:pt x="2" y="0"/>
                    </a:lnTo>
                    <a:lnTo>
                      <a:pt x="2" y="0"/>
                    </a:lnTo>
                    <a:lnTo>
                      <a:pt x="2" y="0"/>
                    </a:lnTo>
                    <a:lnTo>
                      <a:pt x="3" y="0"/>
                    </a:lnTo>
                    <a:lnTo>
                      <a:pt x="3" y="0"/>
                    </a:lnTo>
                    <a:lnTo>
                      <a:pt x="3" y="0"/>
                    </a:lnTo>
                    <a:lnTo>
                      <a:pt x="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8" name="Freeform 4596"/>
              <p:cNvSpPr>
                <a:spLocks/>
              </p:cNvSpPr>
              <p:nvPr/>
            </p:nvSpPr>
            <p:spPr bwMode="auto">
              <a:xfrm>
                <a:off x="19769" y="12819"/>
                <a:ext cx="1" cy="1"/>
              </a:xfrm>
              <a:custGeom>
                <a:avLst/>
                <a:gdLst/>
                <a:ahLst/>
                <a:cxnLst>
                  <a:cxn ang="0">
                    <a:pos x="0" y="0"/>
                  </a:cxn>
                  <a:cxn ang="0">
                    <a:pos x="0" y="0"/>
                  </a:cxn>
                  <a:cxn ang="0">
                    <a:pos x="1" y="0"/>
                  </a:cxn>
                  <a:cxn ang="0">
                    <a:pos x="1" y="0"/>
                  </a:cxn>
                  <a:cxn ang="0">
                    <a:pos x="1" y="0"/>
                  </a:cxn>
                  <a:cxn ang="0">
                    <a:pos x="0" y="0"/>
                  </a:cxn>
                </a:cxnLst>
                <a:rect l="0" t="0" r="r" b="b"/>
                <a:pathLst>
                  <a:path w="1">
                    <a:moveTo>
                      <a:pt x="0" y="0"/>
                    </a:moveTo>
                    <a:lnTo>
                      <a:pt x="0"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29" name="Freeform 4597"/>
              <p:cNvSpPr>
                <a:spLocks/>
              </p:cNvSpPr>
              <p:nvPr/>
            </p:nvSpPr>
            <p:spPr bwMode="auto">
              <a:xfrm>
                <a:off x="19770" y="12819"/>
                <a:ext cx="1" cy="1"/>
              </a:xfrm>
              <a:custGeom>
                <a:avLst/>
                <a:gdLst/>
                <a:ahLst/>
                <a:cxnLst>
                  <a:cxn ang="0">
                    <a:pos x="1" y="1"/>
                  </a:cxn>
                  <a:cxn ang="0">
                    <a:pos x="1" y="0"/>
                  </a:cxn>
                  <a:cxn ang="0">
                    <a:pos x="1" y="0"/>
                  </a:cxn>
                  <a:cxn ang="0">
                    <a:pos x="2" y="0"/>
                  </a:cxn>
                  <a:cxn ang="0">
                    <a:pos x="2" y="0"/>
                  </a:cxn>
                  <a:cxn ang="0">
                    <a:pos x="1" y="0"/>
                  </a:cxn>
                  <a:cxn ang="0">
                    <a:pos x="0" y="0"/>
                  </a:cxn>
                  <a:cxn ang="0">
                    <a:pos x="0" y="1"/>
                  </a:cxn>
                  <a:cxn ang="0">
                    <a:pos x="0" y="1"/>
                  </a:cxn>
                  <a:cxn ang="0">
                    <a:pos x="0" y="1"/>
                  </a:cxn>
                  <a:cxn ang="0">
                    <a:pos x="0" y="1"/>
                  </a:cxn>
                  <a:cxn ang="0">
                    <a:pos x="1" y="1"/>
                  </a:cxn>
                </a:cxnLst>
                <a:rect l="0" t="0" r="r" b="b"/>
                <a:pathLst>
                  <a:path w="2" h="1">
                    <a:moveTo>
                      <a:pt x="1" y="1"/>
                    </a:moveTo>
                    <a:lnTo>
                      <a:pt x="1" y="0"/>
                    </a:lnTo>
                    <a:lnTo>
                      <a:pt x="1" y="0"/>
                    </a:lnTo>
                    <a:lnTo>
                      <a:pt x="2" y="0"/>
                    </a:lnTo>
                    <a:lnTo>
                      <a:pt x="2" y="0"/>
                    </a:lnTo>
                    <a:lnTo>
                      <a:pt x="1" y="0"/>
                    </a:lnTo>
                    <a:lnTo>
                      <a:pt x="0" y="0"/>
                    </a:lnTo>
                    <a:lnTo>
                      <a:pt x="0" y="1"/>
                    </a:lnTo>
                    <a:lnTo>
                      <a:pt x="0" y="1"/>
                    </a:lnTo>
                    <a:lnTo>
                      <a:pt x="0" y="1"/>
                    </a:lnTo>
                    <a:lnTo>
                      <a:pt x="0"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0" name="Freeform 4598"/>
              <p:cNvSpPr>
                <a:spLocks/>
              </p:cNvSpPr>
              <p:nvPr/>
            </p:nvSpPr>
            <p:spPr bwMode="auto">
              <a:xfrm>
                <a:off x="19770" y="12820"/>
                <a:ext cx="1" cy="1"/>
              </a:xfrm>
              <a:custGeom>
                <a:avLst/>
                <a:gdLst/>
                <a:ahLst/>
                <a:cxnLst>
                  <a:cxn ang="0">
                    <a:pos x="0" y="1"/>
                  </a:cxn>
                  <a:cxn ang="0">
                    <a:pos x="0" y="1"/>
                  </a:cxn>
                  <a:cxn ang="0">
                    <a:pos x="1" y="0"/>
                  </a:cxn>
                  <a:cxn ang="0">
                    <a:pos x="1" y="0"/>
                  </a:cxn>
                  <a:cxn ang="0">
                    <a:pos x="0" y="1"/>
                  </a:cxn>
                </a:cxnLst>
                <a:rect l="0" t="0" r="r" b="b"/>
                <a:pathLst>
                  <a:path w="1" h="1">
                    <a:moveTo>
                      <a:pt x="0" y="1"/>
                    </a:moveTo>
                    <a:lnTo>
                      <a:pt x="0" y="1"/>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1" name="Freeform 4599"/>
              <p:cNvSpPr>
                <a:spLocks/>
              </p:cNvSpPr>
              <p:nvPr/>
            </p:nvSpPr>
            <p:spPr bwMode="auto">
              <a:xfrm>
                <a:off x="19770" y="12820"/>
                <a:ext cx="1" cy="1"/>
              </a:xfrm>
              <a:custGeom>
                <a:avLst/>
                <a:gdLst/>
                <a:ahLst/>
                <a:cxnLst>
                  <a:cxn ang="0">
                    <a:pos x="0" y="1"/>
                  </a:cxn>
                  <a:cxn ang="0">
                    <a:pos x="0" y="1"/>
                  </a:cxn>
                  <a:cxn ang="0">
                    <a:pos x="0" y="0"/>
                  </a:cxn>
                  <a:cxn ang="0">
                    <a:pos x="1" y="0"/>
                  </a:cxn>
                  <a:cxn ang="0">
                    <a:pos x="1" y="1"/>
                  </a:cxn>
                  <a:cxn ang="0">
                    <a:pos x="0" y="1"/>
                  </a:cxn>
                </a:cxnLst>
                <a:rect l="0" t="0" r="r" b="b"/>
                <a:pathLst>
                  <a:path w="1" h="1">
                    <a:moveTo>
                      <a:pt x="0" y="1"/>
                    </a:move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2" name="Freeform 4600"/>
              <p:cNvSpPr>
                <a:spLocks/>
              </p:cNvSpPr>
              <p:nvPr/>
            </p:nvSpPr>
            <p:spPr bwMode="auto">
              <a:xfrm>
                <a:off x="19770" y="12821"/>
                <a:ext cx="1" cy="1"/>
              </a:xfrm>
              <a:custGeom>
                <a:avLst/>
                <a:gdLst/>
                <a:ahLst/>
                <a:cxnLst>
                  <a:cxn ang="0">
                    <a:pos x="0" y="2"/>
                  </a:cxn>
                  <a:cxn ang="0">
                    <a:pos x="1" y="1"/>
                  </a:cxn>
                  <a:cxn ang="0">
                    <a:pos x="1" y="1"/>
                  </a:cxn>
                  <a:cxn ang="0">
                    <a:pos x="1" y="1"/>
                  </a:cxn>
                  <a:cxn ang="0">
                    <a:pos x="0" y="0"/>
                  </a:cxn>
                  <a:cxn ang="0">
                    <a:pos x="0" y="0"/>
                  </a:cxn>
                  <a:cxn ang="0">
                    <a:pos x="0" y="1"/>
                  </a:cxn>
                  <a:cxn ang="0">
                    <a:pos x="0" y="2"/>
                  </a:cxn>
                  <a:cxn ang="0">
                    <a:pos x="0" y="2"/>
                  </a:cxn>
                </a:cxnLst>
                <a:rect l="0" t="0" r="r" b="b"/>
                <a:pathLst>
                  <a:path w="1" h="2">
                    <a:moveTo>
                      <a:pt x="0" y="2"/>
                    </a:moveTo>
                    <a:lnTo>
                      <a:pt x="1" y="1"/>
                    </a:lnTo>
                    <a:lnTo>
                      <a:pt x="1" y="1"/>
                    </a:lnTo>
                    <a:lnTo>
                      <a:pt x="1" y="1"/>
                    </a:lnTo>
                    <a:lnTo>
                      <a:pt x="0" y="0"/>
                    </a:lnTo>
                    <a:lnTo>
                      <a:pt x="0" y="0"/>
                    </a:lnTo>
                    <a:lnTo>
                      <a:pt x="0" y="1"/>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3" name="Freeform 4601"/>
              <p:cNvSpPr>
                <a:spLocks/>
              </p:cNvSpPr>
              <p:nvPr/>
            </p:nvSpPr>
            <p:spPr bwMode="auto">
              <a:xfrm>
                <a:off x="19769" y="12821"/>
                <a:ext cx="1" cy="2"/>
              </a:xfrm>
              <a:custGeom>
                <a:avLst/>
                <a:gdLst/>
                <a:ahLst/>
                <a:cxnLst>
                  <a:cxn ang="0">
                    <a:pos x="0" y="2"/>
                  </a:cxn>
                  <a:cxn ang="0">
                    <a:pos x="0" y="2"/>
                  </a:cxn>
                  <a:cxn ang="0">
                    <a:pos x="0" y="2"/>
                  </a:cxn>
                  <a:cxn ang="0">
                    <a:pos x="0" y="1"/>
                  </a:cxn>
                  <a:cxn ang="0">
                    <a:pos x="0" y="0"/>
                  </a:cxn>
                  <a:cxn ang="0">
                    <a:pos x="0" y="0"/>
                  </a:cxn>
                  <a:cxn ang="0">
                    <a:pos x="1" y="0"/>
                  </a:cxn>
                  <a:cxn ang="0">
                    <a:pos x="1" y="1"/>
                  </a:cxn>
                  <a:cxn ang="0">
                    <a:pos x="1" y="1"/>
                  </a:cxn>
                  <a:cxn ang="0">
                    <a:pos x="1" y="2"/>
                  </a:cxn>
                  <a:cxn ang="0">
                    <a:pos x="1" y="2"/>
                  </a:cxn>
                  <a:cxn ang="0">
                    <a:pos x="0" y="2"/>
                  </a:cxn>
                </a:cxnLst>
                <a:rect l="0" t="0" r="r" b="b"/>
                <a:pathLst>
                  <a:path w="1" h="2">
                    <a:moveTo>
                      <a:pt x="0" y="2"/>
                    </a:moveTo>
                    <a:lnTo>
                      <a:pt x="0" y="2"/>
                    </a:lnTo>
                    <a:lnTo>
                      <a:pt x="0" y="2"/>
                    </a:lnTo>
                    <a:lnTo>
                      <a:pt x="0" y="1"/>
                    </a:lnTo>
                    <a:lnTo>
                      <a:pt x="0" y="0"/>
                    </a:lnTo>
                    <a:lnTo>
                      <a:pt x="0" y="0"/>
                    </a:lnTo>
                    <a:lnTo>
                      <a:pt x="1" y="0"/>
                    </a:lnTo>
                    <a:lnTo>
                      <a:pt x="1" y="1"/>
                    </a:lnTo>
                    <a:lnTo>
                      <a:pt x="1" y="1"/>
                    </a:lnTo>
                    <a:lnTo>
                      <a:pt x="1" y="2"/>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4" name="Freeform 4602"/>
              <p:cNvSpPr>
                <a:spLocks/>
              </p:cNvSpPr>
              <p:nvPr/>
            </p:nvSpPr>
            <p:spPr bwMode="auto">
              <a:xfrm>
                <a:off x="19770" y="12824"/>
                <a:ext cx="1" cy="1"/>
              </a:xfrm>
              <a:custGeom>
                <a:avLst/>
                <a:gdLst/>
                <a:ahLst/>
                <a:cxnLst>
                  <a:cxn ang="0">
                    <a:pos x="0" y="3"/>
                  </a:cxn>
                  <a:cxn ang="0">
                    <a:pos x="0" y="3"/>
                  </a:cxn>
                  <a:cxn ang="0">
                    <a:pos x="0" y="2"/>
                  </a:cxn>
                  <a:cxn ang="0">
                    <a:pos x="0" y="2"/>
                  </a:cxn>
                  <a:cxn ang="0">
                    <a:pos x="0" y="1"/>
                  </a:cxn>
                  <a:cxn ang="0">
                    <a:pos x="0" y="0"/>
                  </a:cxn>
                  <a:cxn ang="0">
                    <a:pos x="0" y="0"/>
                  </a:cxn>
                  <a:cxn ang="0">
                    <a:pos x="0" y="0"/>
                  </a:cxn>
                  <a:cxn ang="0">
                    <a:pos x="1" y="0"/>
                  </a:cxn>
                  <a:cxn ang="0">
                    <a:pos x="1" y="0"/>
                  </a:cxn>
                  <a:cxn ang="0">
                    <a:pos x="1" y="1"/>
                  </a:cxn>
                  <a:cxn ang="0">
                    <a:pos x="1" y="1"/>
                  </a:cxn>
                  <a:cxn ang="0">
                    <a:pos x="2" y="1"/>
                  </a:cxn>
                  <a:cxn ang="0">
                    <a:pos x="2" y="1"/>
                  </a:cxn>
                  <a:cxn ang="0">
                    <a:pos x="2" y="1"/>
                  </a:cxn>
                  <a:cxn ang="0">
                    <a:pos x="2" y="1"/>
                  </a:cxn>
                  <a:cxn ang="0">
                    <a:pos x="2" y="2"/>
                  </a:cxn>
                  <a:cxn ang="0">
                    <a:pos x="2" y="2"/>
                  </a:cxn>
                  <a:cxn ang="0">
                    <a:pos x="2" y="2"/>
                  </a:cxn>
                  <a:cxn ang="0">
                    <a:pos x="2" y="2"/>
                  </a:cxn>
                  <a:cxn ang="0">
                    <a:pos x="1" y="2"/>
                  </a:cxn>
                  <a:cxn ang="0">
                    <a:pos x="1" y="2"/>
                  </a:cxn>
                  <a:cxn ang="0">
                    <a:pos x="1" y="2"/>
                  </a:cxn>
                  <a:cxn ang="0">
                    <a:pos x="1" y="2"/>
                  </a:cxn>
                  <a:cxn ang="0">
                    <a:pos x="0" y="3"/>
                  </a:cxn>
                  <a:cxn ang="0">
                    <a:pos x="0" y="3"/>
                  </a:cxn>
                  <a:cxn ang="0">
                    <a:pos x="0" y="3"/>
                  </a:cxn>
                </a:cxnLst>
                <a:rect l="0" t="0" r="r" b="b"/>
                <a:pathLst>
                  <a:path w="2" h="3">
                    <a:moveTo>
                      <a:pt x="0" y="3"/>
                    </a:moveTo>
                    <a:lnTo>
                      <a:pt x="0" y="3"/>
                    </a:lnTo>
                    <a:lnTo>
                      <a:pt x="0" y="2"/>
                    </a:lnTo>
                    <a:lnTo>
                      <a:pt x="0" y="2"/>
                    </a:lnTo>
                    <a:lnTo>
                      <a:pt x="0" y="1"/>
                    </a:lnTo>
                    <a:lnTo>
                      <a:pt x="0" y="0"/>
                    </a:lnTo>
                    <a:lnTo>
                      <a:pt x="0" y="0"/>
                    </a:lnTo>
                    <a:lnTo>
                      <a:pt x="0" y="0"/>
                    </a:lnTo>
                    <a:lnTo>
                      <a:pt x="1" y="0"/>
                    </a:lnTo>
                    <a:lnTo>
                      <a:pt x="1" y="0"/>
                    </a:lnTo>
                    <a:lnTo>
                      <a:pt x="1" y="1"/>
                    </a:lnTo>
                    <a:lnTo>
                      <a:pt x="1" y="1"/>
                    </a:lnTo>
                    <a:lnTo>
                      <a:pt x="2" y="1"/>
                    </a:lnTo>
                    <a:lnTo>
                      <a:pt x="2" y="1"/>
                    </a:lnTo>
                    <a:lnTo>
                      <a:pt x="2" y="1"/>
                    </a:lnTo>
                    <a:lnTo>
                      <a:pt x="2" y="1"/>
                    </a:lnTo>
                    <a:lnTo>
                      <a:pt x="2" y="2"/>
                    </a:lnTo>
                    <a:lnTo>
                      <a:pt x="2" y="2"/>
                    </a:lnTo>
                    <a:lnTo>
                      <a:pt x="2" y="2"/>
                    </a:lnTo>
                    <a:lnTo>
                      <a:pt x="2" y="2"/>
                    </a:lnTo>
                    <a:lnTo>
                      <a:pt x="1" y="2"/>
                    </a:lnTo>
                    <a:lnTo>
                      <a:pt x="1" y="2"/>
                    </a:lnTo>
                    <a:lnTo>
                      <a:pt x="1" y="2"/>
                    </a:lnTo>
                    <a:lnTo>
                      <a:pt x="1" y="2"/>
                    </a:lnTo>
                    <a:lnTo>
                      <a:pt x="0" y="3"/>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5" name="Freeform 4603"/>
              <p:cNvSpPr>
                <a:spLocks/>
              </p:cNvSpPr>
              <p:nvPr/>
            </p:nvSpPr>
            <p:spPr bwMode="auto">
              <a:xfrm>
                <a:off x="19771" y="12826"/>
                <a:ext cx="1" cy="1"/>
              </a:xfrm>
              <a:custGeom>
                <a:avLst/>
                <a:gdLst/>
                <a:ahLst/>
                <a:cxnLst>
                  <a:cxn ang="0">
                    <a:pos x="0" y="1"/>
                  </a:cxn>
                  <a:cxn ang="0">
                    <a:pos x="0" y="1"/>
                  </a:cxn>
                  <a:cxn ang="0">
                    <a:pos x="0" y="1"/>
                  </a:cxn>
                  <a:cxn ang="0">
                    <a:pos x="2" y="0"/>
                  </a:cxn>
                  <a:cxn ang="0">
                    <a:pos x="2" y="1"/>
                  </a:cxn>
                  <a:cxn ang="0">
                    <a:pos x="2" y="1"/>
                  </a:cxn>
                  <a:cxn ang="0">
                    <a:pos x="0" y="1"/>
                  </a:cxn>
                </a:cxnLst>
                <a:rect l="0" t="0" r="r" b="b"/>
                <a:pathLst>
                  <a:path w="2" h="1">
                    <a:moveTo>
                      <a:pt x="0" y="1"/>
                    </a:moveTo>
                    <a:lnTo>
                      <a:pt x="0" y="1"/>
                    </a:lnTo>
                    <a:lnTo>
                      <a:pt x="0" y="1"/>
                    </a:lnTo>
                    <a:lnTo>
                      <a:pt x="2" y="0"/>
                    </a:lnTo>
                    <a:lnTo>
                      <a:pt x="2" y="1"/>
                    </a:lnTo>
                    <a:lnTo>
                      <a:pt x="2"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6" name="Freeform 4604"/>
              <p:cNvSpPr>
                <a:spLocks/>
              </p:cNvSpPr>
              <p:nvPr/>
            </p:nvSpPr>
            <p:spPr bwMode="auto">
              <a:xfrm>
                <a:off x="19772" y="12825"/>
                <a:ext cx="1" cy="2"/>
              </a:xfrm>
              <a:custGeom>
                <a:avLst/>
                <a:gdLst/>
                <a:ahLst/>
                <a:cxnLst>
                  <a:cxn ang="0">
                    <a:pos x="1" y="3"/>
                  </a:cxn>
                  <a:cxn ang="0">
                    <a:pos x="1" y="2"/>
                  </a:cxn>
                  <a:cxn ang="0">
                    <a:pos x="0" y="2"/>
                  </a:cxn>
                  <a:cxn ang="0">
                    <a:pos x="0" y="1"/>
                  </a:cxn>
                  <a:cxn ang="0">
                    <a:pos x="0" y="0"/>
                  </a:cxn>
                  <a:cxn ang="0">
                    <a:pos x="1" y="0"/>
                  </a:cxn>
                  <a:cxn ang="0">
                    <a:pos x="1" y="0"/>
                  </a:cxn>
                  <a:cxn ang="0">
                    <a:pos x="1" y="0"/>
                  </a:cxn>
                  <a:cxn ang="0">
                    <a:pos x="1" y="1"/>
                  </a:cxn>
                  <a:cxn ang="0">
                    <a:pos x="1" y="2"/>
                  </a:cxn>
                  <a:cxn ang="0">
                    <a:pos x="1" y="3"/>
                  </a:cxn>
                </a:cxnLst>
                <a:rect l="0" t="0" r="r" b="b"/>
                <a:pathLst>
                  <a:path w="1" h="3">
                    <a:moveTo>
                      <a:pt x="1" y="3"/>
                    </a:moveTo>
                    <a:lnTo>
                      <a:pt x="1" y="2"/>
                    </a:lnTo>
                    <a:lnTo>
                      <a:pt x="0" y="2"/>
                    </a:lnTo>
                    <a:lnTo>
                      <a:pt x="0" y="1"/>
                    </a:lnTo>
                    <a:lnTo>
                      <a:pt x="0" y="0"/>
                    </a:lnTo>
                    <a:lnTo>
                      <a:pt x="1" y="0"/>
                    </a:lnTo>
                    <a:lnTo>
                      <a:pt x="1" y="0"/>
                    </a:lnTo>
                    <a:lnTo>
                      <a:pt x="1" y="0"/>
                    </a:lnTo>
                    <a:lnTo>
                      <a:pt x="1" y="1"/>
                    </a:lnTo>
                    <a:lnTo>
                      <a:pt x="1" y="2"/>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7" name="Freeform 4605"/>
              <p:cNvSpPr>
                <a:spLocks/>
              </p:cNvSpPr>
              <p:nvPr/>
            </p:nvSpPr>
            <p:spPr bwMode="auto">
              <a:xfrm>
                <a:off x="19772" y="12827"/>
                <a:ext cx="1" cy="1"/>
              </a:xfrm>
              <a:custGeom>
                <a:avLst/>
                <a:gdLst/>
                <a:ahLst/>
                <a:cxnLst>
                  <a:cxn ang="0">
                    <a:pos x="1" y="1"/>
                  </a:cxn>
                  <a:cxn ang="0">
                    <a:pos x="1" y="0"/>
                  </a:cxn>
                  <a:cxn ang="0">
                    <a:pos x="0" y="0"/>
                  </a:cxn>
                  <a:cxn ang="0">
                    <a:pos x="0" y="0"/>
                  </a:cxn>
                  <a:cxn ang="0">
                    <a:pos x="1" y="0"/>
                  </a:cxn>
                  <a:cxn ang="0">
                    <a:pos x="1" y="0"/>
                  </a:cxn>
                  <a:cxn ang="0">
                    <a:pos x="1" y="0"/>
                  </a:cxn>
                  <a:cxn ang="0">
                    <a:pos x="2" y="0"/>
                  </a:cxn>
                  <a:cxn ang="0">
                    <a:pos x="2" y="0"/>
                  </a:cxn>
                  <a:cxn ang="0">
                    <a:pos x="2" y="1"/>
                  </a:cxn>
                  <a:cxn ang="0">
                    <a:pos x="1" y="1"/>
                  </a:cxn>
                </a:cxnLst>
                <a:rect l="0" t="0" r="r" b="b"/>
                <a:pathLst>
                  <a:path w="2" h="1">
                    <a:moveTo>
                      <a:pt x="1" y="1"/>
                    </a:moveTo>
                    <a:lnTo>
                      <a:pt x="1" y="0"/>
                    </a:lnTo>
                    <a:lnTo>
                      <a:pt x="0" y="0"/>
                    </a:lnTo>
                    <a:lnTo>
                      <a:pt x="0" y="0"/>
                    </a:lnTo>
                    <a:lnTo>
                      <a:pt x="1" y="0"/>
                    </a:lnTo>
                    <a:lnTo>
                      <a:pt x="1" y="0"/>
                    </a:lnTo>
                    <a:lnTo>
                      <a:pt x="1" y="0"/>
                    </a:lnTo>
                    <a:lnTo>
                      <a:pt x="2" y="0"/>
                    </a:lnTo>
                    <a:lnTo>
                      <a:pt x="2" y="0"/>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8" name="Freeform 4606"/>
              <p:cNvSpPr>
                <a:spLocks/>
              </p:cNvSpPr>
              <p:nvPr/>
            </p:nvSpPr>
            <p:spPr bwMode="auto">
              <a:xfrm>
                <a:off x="19773" y="12828"/>
                <a:ext cx="1" cy="1"/>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39" name="Freeform 4607"/>
              <p:cNvSpPr>
                <a:spLocks/>
              </p:cNvSpPr>
              <p:nvPr/>
            </p:nvSpPr>
            <p:spPr bwMode="auto">
              <a:xfrm>
                <a:off x="19772" y="12828"/>
                <a:ext cx="1" cy="1"/>
              </a:xfrm>
              <a:custGeom>
                <a:avLst/>
                <a:gdLst/>
                <a:ahLst/>
                <a:cxnLst>
                  <a:cxn ang="0">
                    <a:pos x="0" y="1"/>
                  </a:cxn>
                  <a:cxn ang="0">
                    <a:pos x="0" y="1"/>
                  </a:cxn>
                  <a:cxn ang="0">
                    <a:pos x="0" y="0"/>
                  </a:cxn>
                  <a:cxn ang="0">
                    <a:pos x="1" y="0"/>
                  </a:cxn>
                  <a:cxn ang="0">
                    <a:pos x="0" y="1"/>
                  </a:cxn>
                </a:cxnLst>
                <a:rect l="0" t="0" r="r" b="b"/>
                <a:pathLst>
                  <a:path w="1" h="1">
                    <a:moveTo>
                      <a:pt x="0" y="1"/>
                    </a:moveTo>
                    <a:lnTo>
                      <a:pt x="0" y="1"/>
                    </a:lnTo>
                    <a:lnTo>
                      <a:pt x="0"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0" name="Freeform 4608"/>
              <p:cNvSpPr>
                <a:spLocks/>
              </p:cNvSpPr>
              <p:nvPr/>
            </p:nvSpPr>
            <p:spPr bwMode="auto">
              <a:xfrm>
                <a:off x="19774" y="12829"/>
                <a:ext cx="1" cy="1"/>
              </a:xfrm>
              <a:custGeom>
                <a:avLst/>
                <a:gdLst/>
                <a:ahLst/>
                <a:cxnLst>
                  <a:cxn ang="0">
                    <a:pos x="2" y="1"/>
                  </a:cxn>
                  <a:cxn ang="0">
                    <a:pos x="0" y="0"/>
                  </a:cxn>
                  <a:cxn ang="0">
                    <a:pos x="0" y="1"/>
                  </a:cxn>
                  <a:cxn ang="0">
                    <a:pos x="0" y="0"/>
                  </a:cxn>
                  <a:cxn ang="0">
                    <a:pos x="0" y="0"/>
                  </a:cxn>
                  <a:cxn ang="0">
                    <a:pos x="2" y="0"/>
                  </a:cxn>
                  <a:cxn ang="0">
                    <a:pos x="2" y="0"/>
                  </a:cxn>
                  <a:cxn ang="0">
                    <a:pos x="2" y="1"/>
                  </a:cxn>
                  <a:cxn ang="0">
                    <a:pos x="2" y="1"/>
                  </a:cxn>
                </a:cxnLst>
                <a:rect l="0" t="0" r="r" b="b"/>
                <a:pathLst>
                  <a:path w="2" h="1">
                    <a:moveTo>
                      <a:pt x="2" y="1"/>
                    </a:moveTo>
                    <a:lnTo>
                      <a:pt x="0" y="0"/>
                    </a:lnTo>
                    <a:lnTo>
                      <a:pt x="0" y="1"/>
                    </a:lnTo>
                    <a:lnTo>
                      <a:pt x="0" y="0"/>
                    </a:lnTo>
                    <a:lnTo>
                      <a:pt x="0"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1" name="Freeform 4609"/>
              <p:cNvSpPr>
                <a:spLocks/>
              </p:cNvSpPr>
              <p:nvPr/>
            </p:nvSpPr>
            <p:spPr bwMode="auto">
              <a:xfrm>
                <a:off x="19775" y="12832"/>
                <a:ext cx="1" cy="1"/>
              </a:xfrm>
              <a:custGeom>
                <a:avLst/>
                <a:gdLst/>
                <a:ahLst/>
                <a:cxnLst>
                  <a:cxn ang="0">
                    <a:pos x="0" y="1"/>
                  </a:cxn>
                  <a:cxn ang="0">
                    <a:pos x="0" y="1"/>
                  </a:cxn>
                  <a:cxn ang="0">
                    <a:pos x="0" y="1"/>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2" name="Freeform 4610"/>
              <p:cNvSpPr>
                <a:spLocks/>
              </p:cNvSpPr>
              <p:nvPr/>
            </p:nvSpPr>
            <p:spPr bwMode="auto">
              <a:xfrm>
                <a:off x="19772" y="12839"/>
                <a:ext cx="1" cy="1"/>
              </a:xfrm>
              <a:custGeom>
                <a:avLst/>
                <a:gdLst/>
                <a:ahLst/>
                <a:cxnLst>
                  <a:cxn ang="0">
                    <a:pos x="1" y="0"/>
                  </a:cxn>
                  <a:cxn ang="0">
                    <a:pos x="0" y="0"/>
                  </a:cxn>
                  <a:cxn ang="0">
                    <a:pos x="0" y="0"/>
                  </a:cxn>
                  <a:cxn ang="0">
                    <a:pos x="0" y="0"/>
                  </a:cxn>
                  <a:cxn ang="0">
                    <a:pos x="1" y="0"/>
                  </a:cxn>
                  <a:cxn ang="0">
                    <a:pos x="1" y="0"/>
                  </a:cxn>
                  <a:cxn ang="0">
                    <a:pos x="1" y="0"/>
                  </a:cxn>
                </a:cxnLst>
                <a:rect l="0" t="0" r="r" b="b"/>
                <a:pathLst>
                  <a:path w="1">
                    <a:moveTo>
                      <a:pt x="1" y="0"/>
                    </a:moveTo>
                    <a:lnTo>
                      <a:pt x="0" y="0"/>
                    </a:lnTo>
                    <a:lnTo>
                      <a:pt x="0" y="0"/>
                    </a:lnTo>
                    <a:lnTo>
                      <a:pt x="0"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3" name="Freeform 4611"/>
              <p:cNvSpPr>
                <a:spLocks/>
              </p:cNvSpPr>
              <p:nvPr/>
            </p:nvSpPr>
            <p:spPr bwMode="auto">
              <a:xfrm>
                <a:off x="19774" y="12839"/>
                <a:ext cx="1" cy="1"/>
              </a:xfrm>
              <a:custGeom>
                <a:avLst/>
                <a:gdLst/>
                <a:ahLst/>
                <a:cxnLst>
                  <a:cxn ang="0">
                    <a:pos x="1" y="1"/>
                  </a:cxn>
                  <a:cxn ang="0">
                    <a:pos x="1" y="1"/>
                  </a:cxn>
                  <a:cxn ang="0">
                    <a:pos x="0" y="1"/>
                  </a:cxn>
                  <a:cxn ang="0">
                    <a:pos x="0" y="1"/>
                  </a:cxn>
                  <a:cxn ang="0">
                    <a:pos x="1" y="0"/>
                  </a:cxn>
                  <a:cxn ang="0">
                    <a:pos x="1" y="1"/>
                  </a:cxn>
                  <a:cxn ang="0">
                    <a:pos x="1" y="1"/>
                  </a:cxn>
                </a:cxnLst>
                <a:rect l="0" t="0" r="r" b="b"/>
                <a:pathLst>
                  <a:path w="1" h="1">
                    <a:moveTo>
                      <a:pt x="1" y="1"/>
                    </a:moveTo>
                    <a:lnTo>
                      <a:pt x="1" y="1"/>
                    </a:lnTo>
                    <a:lnTo>
                      <a:pt x="0" y="1"/>
                    </a:lnTo>
                    <a:lnTo>
                      <a:pt x="0" y="1"/>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4" name="Freeform 4612"/>
              <p:cNvSpPr>
                <a:spLocks/>
              </p:cNvSpPr>
              <p:nvPr/>
            </p:nvSpPr>
            <p:spPr bwMode="auto">
              <a:xfrm>
                <a:off x="19770" y="1284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5" name="Freeform 4613"/>
              <p:cNvSpPr>
                <a:spLocks/>
              </p:cNvSpPr>
              <p:nvPr/>
            </p:nvSpPr>
            <p:spPr bwMode="auto">
              <a:xfrm>
                <a:off x="19773" y="12840"/>
                <a:ext cx="1" cy="1"/>
              </a:xfrm>
              <a:custGeom>
                <a:avLst/>
                <a:gdLst/>
                <a:ahLst/>
                <a:cxnLst>
                  <a:cxn ang="0">
                    <a:pos x="0" y="0"/>
                  </a:cxn>
                  <a:cxn ang="0">
                    <a:pos x="0" y="0"/>
                  </a:cxn>
                  <a:cxn ang="0">
                    <a:pos x="0" y="0"/>
                  </a:cxn>
                  <a:cxn ang="0">
                    <a:pos x="1" y="0"/>
                  </a:cxn>
                  <a:cxn ang="0">
                    <a:pos x="0" y="0"/>
                  </a:cxn>
                </a:cxnLst>
                <a:rect l="0" t="0" r="r" b="b"/>
                <a:pathLst>
                  <a:path w="1">
                    <a:moveTo>
                      <a:pt x="0" y="0"/>
                    </a:moveTo>
                    <a:lnTo>
                      <a:pt x="0" y="0"/>
                    </a:lnTo>
                    <a:lnTo>
                      <a:pt x="0"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6" name="Freeform 4614"/>
              <p:cNvSpPr>
                <a:spLocks/>
              </p:cNvSpPr>
              <p:nvPr/>
            </p:nvSpPr>
            <p:spPr bwMode="auto">
              <a:xfrm>
                <a:off x="19774" y="12840"/>
                <a:ext cx="1" cy="1"/>
              </a:xfrm>
              <a:custGeom>
                <a:avLst/>
                <a:gdLst/>
                <a:ahLst/>
                <a:cxnLst>
                  <a:cxn ang="0">
                    <a:pos x="1" y="1"/>
                  </a:cxn>
                  <a:cxn ang="0">
                    <a:pos x="0" y="0"/>
                  </a:cxn>
                  <a:cxn ang="0">
                    <a:pos x="1" y="0"/>
                  </a:cxn>
                  <a:cxn ang="0">
                    <a:pos x="1" y="0"/>
                  </a:cxn>
                  <a:cxn ang="0">
                    <a:pos x="1" y="1"/>
                  </a:cxn>
                </a:cxnLst>
                <a:rect l="0" t="0" r="r" b="b"/>
                <a:pathLst>
                  <a:path w="1" h="1">
                    <a:moveTo>
                      <a:pt x="1" y="1"/>
                    </a:moveTo>
                    <a:lnTo>
                      <a:pt x="0"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7" name="Rectangle 4615"/>
              <p:cNvSpPr>
                <a:spLocks noChangeArrowheads="1"/>
              </p:cNvSpPr>
              <p:nvPr/>
            </p:nvSpPr>
            <p:spPr bwMode="auto">
              <a:xfrm>
                <a:off x="19774" y="12841"/>
                <a:ext cx="1" cy="1"/>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27848" name="Freeform 4616"/>
              <p:cNvSpPr>
                <a:spLocks/>
              </p:cNvSpPr>
              <p:nvPr/>
            </p:nvSpPr>
            <p:spPr bwMode="auto">
              <a:xfrm>
                <a:off x="19775" y="12842"/>
                <a:ext cx="1" cy="1"/>
              </a:xfrm>
              <a:custGeom>
                <a:avLst/>
                <a:gdLst/>
                <a:ahLst/>
                <a:cxnLst>
                  <a:cxn ang="0">
                    <a:pos x="1" y="0"/>
                  </a:cxn>
                  <a:cxn ang="0">
                    <a:pos x="0" y="0"/>
                  </a:cxn>
                  <a:cxn ang="0">
                    <a:pos x="0" y="0"/>
                  </a:cxn>
                  <a:cxn ang="0">
                    <a:pos x="0" y="0"/>
                  </a:cxn>
                  <a:cxn ang="0">
                    <a:pos x="1" y="0"/>
                  </a:cxn>
                  <a:cxn ang="0">
                    <a:pos x="1" y="0"/>
                  </a:cxn>
                  <a:cxn ang="0">
                    <a:pos x="1" y="0"/>
                  </a:cxn>
                  <a:cxn ang="0">
                    <a:pos x="1" y="0"/>
                  </a:cxn>
                </a:cxnLst>
                <a:rect l="0" t="0" r="r" b="b"/>
                <a:pathLst>
                  <a:path w="1">
                    <a:moveTo>
                      <a:pt x="1" y="0"/>
                    </a:moveTo>
                    <a:lnTo>
                      <a:pt x="0"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49" name="Freeform 4617"/>
              <p:cNvSpPr>
                <a:spLocks/>
              </p:cNvSpPr>
              <p:nvPr/>
            </p:nvSpPr>
            <p:spPr bwMode="auto">
              <a:xfrm>
                <a:off x="19774" y="12843"/>
                <a:ext cx="1" cy="1"/>
              </a:xfrm>
              <a:custGeom>
                <a:avLst/>
                <a:gdLst/>
                <a:ahLst/>
                <a:cxnLst>
                  <a:cxn ang="0">
                    <a:pos x="1" y="1"/>
                  </a:cxn>
                  <a:cxn ang="0">
                    <a:pos x="0" y="1"/>
                  </a:cxn>
                  <a:cxn ang="0">
                    <a:pos x="0" y="1"/>
                  </a:cxn>
                  <a:cxn ang="0">
                    <a:pos x="1" y="0"/>
                  </a:cxn>
                  <a:cxn ang="0">
                    <a:pos x="1" y="1"/>
                  </a:cxn>
                  <a:cxn ang="0">
                    <a:pos x="1" y="1"/>
                  </a:cxn>
                  <a:cxn ang="0">
                    <a:pos x="1" y="1"/>
                  </a:cxn>
                </a:cxnLst>
                <a:rect l="0" t="0" r="r" b="b"/>
                <a:pathLst>
                  <a:path w="1" h="1">
                    <a:moveTo>
                      <a:pt x="1" y="1"/>
                    </a:moveTo>
                    <a:lnTo>
                      <a:pt x="0" y="1"/>
                    </a:lnTo>
                    <a:lnTo>
                      <a:pt x="0" y="1"/>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0" name="Freeform 4618"/>
              <p:cNvSpPr>
                <a:spLocks/>
              </p:cNvSpPr>
              <p:nvPr/>
            </p:nvSpPr>
            <p:spPr bwMode="auto">
              <a:xfrm>
                <a:off x="19774" y="12843"/>
                <a:ext cx="1" cy="1"/>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1" name="Freeform 4619"/>
              <p:cNvSpPr>
                <a:spLocks/>
              </p:cNvSpPr>
              <p:nvPr/>
            </p:nvSpPr>
            <p:spPr bwMode="auto">
              <a:xfrm>
                <a:off x="19773" y="12845"/>
                <a:ext cx="1" cy="1"/>
              </a:xfrm>
              <a:custGeom>
                <a:avLst/>
                <a:gdLst/>
                <a:ahLst/>
                <a:cxnLst>
                  <a:cxn ang="0">
                    <a:pos x="1" y="1"/>
                  </a:cxn>
                  <a:cxn ang="0">
                    <a:pos x="1" y="1"/>
                  </a:cxn>
                  <a:cxn ang="0">
                    <a:pos x="0" y="1"/>
                  </a:cxn>
                  <a:cxn ang="0">
                    <a:pos x="0" y="0"/>
                  </a:cxn>
                  <a:cxn ang="0">
                    <a:pos x="0" y="0"/>
                  </a:cxn>
                  <a:cxn ang="0">
                    <a:pos x="1" y="0"/>
                  </a:cxn>
                  <a:cxn ang="0">
                    <a:pos x="1" y="0"/>
                  </a:cxn>
                  <a:cxn ang="0">
                    <a:pos x="1" y="1"/>
                  </a:cxn>
                  <a:cxn ang="0">
                    <a:pos x="1" y="1"/>
                  </a:cxn>
                </a:cxnLst>
                <a:rect l="0" t="0" r="r" b="b"/>
                <a:pathLst>
                  <a:path w="1" h="1">
                    <a:moveTo>
                      <a:pt x="1" y="1"/>
                    </a:moveTo>
                    <a:lnTo>
                      <a:pt x="1" y="1"/>
                    </a:lnTo>
                    <a:lnTo>
                      <a:pt x="0" y="1"/>
                    </a:lnTo>
                    <a:lnTo>
                      <a:pt x="0" y="0"/>
                    </a:lnTo>
                    <a:lnTo>
                      <a:pt x="0"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2" name="Freeform 4620"/>
              <p:cNvSpPr>
                <a:spLocks/>
              </p:cNvSpPr>
              <p:nvPr/>
            </p:nvSpPr>
            <p:spPr bwMode="auto">
              <a:xfrm>
                <a:off x="19775" y="12849"/>
                <a:ext cx="1" cy="1"/>
              </a:xfrm>
              <a:custGeom>
                <a:avLst/>
                <a:gdLst/>
                <a:ahLst/>
                <a:cxnLst>
                  <a:cxn ang="0">
                    <a:pos x="0" y="1"/>
                  </a:cxn>
                  <a:cxn ang="0">
                    <a:pos x="0" y="1"/>
                  </a:cxn>
                  <a:cxn ang="0">
                    <a:pos x="0" y="0"/>
                  </a:cxn>
                  <a:cxn ang="0">
                    <a:pos x="0" y="0"/>
                  </a:cxn>
                  <a:cxn ang="0">
                    <a:pos x="0" y="1"/>
                  </a:cxn>
                  <a:cxn ang="0">
                    <a:pos x="0" y="1"/>
                  </a:cxn>
                </a:cxnLst>
                <a:rect l="0" t="0" r="r" b="b"/>
                <a:pathLst>
                  <a:path h="1">
                    <a:moveTo>
                      <a:pt x="0" y="1"/>
                    </a:moveTo>
                    <a:lnTo>
                      <a:pt x="0" y="1"/>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3" name="Freeform 4621"/>
              <p:cNvSpPr>
                <a:spLocks/>
              </p:cNvSpPr>
              <p:nvPr/>
            </p:nvSpPr>
            <p:spPr bwMode="auto">
              <a:xfrm>
                <a:off x="19773" y="12850"/>
                <a:ext cx="1" cy="1"/>
              </a:xfrm>
              <a:custGeom>
                <a:avLst/>
                <a:gdLst/>
                <a:ahLst/>
                <a:cxnLst>
                  <a:cxn ang="0">
                    <a:pos x="1"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4" name="Freeform 4622"/>
              <p:cNvSpPr>
                <a:spLocks/>
              </p:cNvSpPr>
              <p:nvPr/>
            </p:nvSpPr>
            <p:spPr bwMode="auto">
              <a:xfrm>
                <a:off x="19775" y="12851"/>
                <a:ext cx="1" cy="1"/>
              </a:xfrm>
              <a:custGeom>
                <a:avLst/>
                <a:gdLst/>
                <a:ahLst/>
                <a:cxnLst>
                  <a:cxn ang="0">
                    <a:pos x="0" y="1"/>
                  </a:cxn>
                  <a:cxn ang="0">
                    <a:pos x="0" y="1"/>
                  </a:cxn>
                  <a:cxn ang="0">
                    <a:pos x="0" y="1"/>
                  </a:cxn>
                  <a:cxn ang="0">
                    <a:pos x="0" y="1"/>
                  </a:cxn>
                  <a:cxn ang="0">
                    <a:pos x="0" y="0"/>
                  </a:cxn>
                  <a:cxn ang="0">
                    <a:pos x="0" y="0"/>
                  </a:cxn>
                  <a:cxn ang="0">
                    <a:pos x="1" y="0"/>
                  </a:cxn>
                  <a:cxn ang="0">
                    <a:pos x="1" y="1"/>
                  </a:cxn>
                  <a:cxn ang="0">
                    <a:pos x="1" y="1"/>
                  </a:cxn>
                  <a:cxn ang="0">
                    <a:pos x="0" y="1"/>
                  </a:cxn>
                  <a:cxn ang="0">
                    <a:pos x="0" y="1"/>
                  </a:cxn>
                </a:cxnLst>
                <a:rect l="0" t="0" r="r" b="b"/>
                <a:pathLst>
                  <a:path w="1" h="1">
                    <a:moveTo>
                      <a:pt x="0" y="1"/>
                    </a:moveTo>
                    <a:lnTo>
                      <a:pt x="0" y="1"/>
                    </a:lnTo>
                    <a:lnTo>
                      <a:pt x="0" y="1"/>
                    </a:lnTo>
                    <a:lnTo>
                      <a:pt x="0" y="1"/>
                    </a:lnTo>
                    <a:lnTo>
                      <a:pt x="0" y="0"/>
                    </a:lnTo>
                    <a:lnTo>
                      <a:pt x="0" y="0"/>
                    </a:lnTo>
                    <a:lnTo>
                      <a:pt x="1" y="0"/>
                    </a:lnTo>
                    <a:lnTo>
                      <a:pt x="1" y="1"/>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5" name="Freeform 4623"/>
              <p:cNvSpPr>
                <a:spLocks/>
              </p:cNvSpPr>
              <p:nvPr/>
            </p:nvSpPr>
            <p:spPr bwMode="auto">
              <a:xfrm>
                <a:off x="19774" y="12864"/>
                <a:ext cx="1" cy="1"/>
              </a:xfrm>
              <a:custGeom>
                <a:avLst/>
                <a:gdLst/>
                <a:ahLst/>
                <a:cxnLst>
                  <a:cxn ang="0">
                    <a:pos x="2" y="1"/>
                  </a:cxn>
                  <a:cxn ang="0">
                    <a:pos x="0" y="1"/>
                  </a:cxn>
                  <a:cxn ang="0">
                    <a:pos x="2" y="0"/>
                  </a:cxn>
                  <a:cxn ang="0">
                    <a:pos x="2" y="0"/>
                  </a:cxn>
                  <a:cxn ang="0">
                    <a:pos x="2" y="1"/>
                  </a:cxn>
                  <a:cxn ang="0">
                    <a:pos x="2" y="1"/>
                  </a:cxn>
                </a:cxnLst>
                <a:rect l="0" t="0" r="r" b="b"/>
                <a:pathLst>
                  <a:path w="2" h="1">
                    <a:moveTo>
                      <a:pt x="2" y="1"/>
                    </a:moveTo>
                    <a:lnTo>
                      <a:pt x="0"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6" name="Freeform 4624"/>
              <p:cNvSpPr>
                <a:spLocks/>
              </p:cNvSpPr>
              <p:nvPr/>
            </p:nvSpPr>
            <p:spPr bwMode="auto">
              <a:xfrm>
                <a:off x="19774" y="12864"/>
                <a:ext cx="1" cy="1"/>
              </a:xfrm>
              <a:custGeom>
                <a:avLst/>
                <a:gdLst/>
                <a:ahLst/>
                <a:cxnLst>
                  <a:cxn ang="0">
                    <a:pos x="0" y="1"/>
                  </a:cxn>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7" name="Freeform 4625"/>
              <p:cNvSpPr>
                <a:spLocks/>
              </p:cNvSpPr>
              <p:nvPr/>
            </p:nvSpPr>
            <p:spPr bwMode="auto">
              <a:xfrm>
                <a:off x="19774" y="12864"/>
                <a:ext cx="1" cy="1"/>
              </a:xfrm>
              <a:custGeom>
                <a:avLst/>
                <a:gdLst/>
                <a:ahLst/>
                <a:cxnLst>
                  <a:cxn ang="0">
                    <a:pos x="0" y="2"/>
                  </a:cxn>
                  <a:cxn ang="0">
                    <a:pos x="0" y="2"/>
                  </a:cxn>
                  <a:cxn ang="0">
                    <a:pos x="0" y="1"/>
                  </a:cxn>
                  <a:cxn ang="0">
                    <a:pos x="0" y="1"/>
                  </a:cxn>
                  <a:cxn ang="0">
                    <a:pos x="0" y="0"/>
                  </a:cxn>
                  <a:cxn ang="0">
                    <a:pos x="1" y="0"/>
                  </a:cxn>
                  <a:cxn ang="0">
                    <a:pos x="1" y="0"/>
                  </a:cxn>
                  <a:cxn ang="0">
                    <a:pos x="1" y="0"/>
                  </a:cxn>
                  <a:cxn ang="0">
                    <a:pos x="1" y="0"/>
                  </a:cxn>
                  <a:cxn ang="0">
                    <a:pos x="1" y="1"/>
                  </a:cxn>
                  <a:cxn ang="0">
                    <a:pos x="1" y="1"/>
                  </a:cxn>
                  <a:cxn ang="0">
                    <a:pos x="1" y="2"/>
                  </a:cxn>
                  <a:cxn ang="0">
                    <a:pos x="1" y="2"/>
                  </a:cxn>
                  <a:cxn ang="0">
                    <a:pos x="0" y="2"/>
                  </a:cxn>
                </a:cxnLst>
                <a:rect l="0" t="0" r="r" b="b"/>
                <a:pathLst>
                  <a:path w="1" h="2">
                    <a:moveTo>
                      <a:pt x="0" y="2"/>
                    </a:moveTo>
                    <a:lnTo>
                      <a:pt x="0" y="2"/>
                    </a:lnTo>
                    <a:lnTo>
                      <a:pt x="0" y="1"/>
                    </a:lnTo>
                    <a:lnTo>
                      <a:pt x="0" y="1"/>
                    </a:lnTo>
                    <a:lnTo>
                      <a:pt x="0" y="0"/>
                    </a:lnTo>
                    <a:lnTo>
                      <a:pt x="1" y="0"/>
                    </a:lnTo>
                    <a:lnTo>
                      <a:pt x="1" y="0"/>
                    </a:lnTo>
                    <a:lnTo>
                      <a:pt x="1" y="0"/>
                    </a:lnTo>
                    <a:lnTo>
                      <a:pt x="1" y="0"/>
                    </a:lnTo>
                    <a:lnTo>
                      <a:pt x="1" y="1"/>
                    </a:lnTo>
                    <a:lnTo>
                      <a:pt x="1" y="1"/>
                    </a:lnTo>
                    <a:lnTo>
                      <a:pt x="1" y="2"/>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8" name="Freeform 4626"/>
              <p:cNvSpPr>
                <a:spLocks/>
              </p:cNvSpPr>
              <p:nvPr/>
            </p:nvSpPr>
            <p:spPr bwMode="auto">
              <a:xfrm>
                <a:off x="19774" y="12865"/>
                <a:ext cx="1" cy="1"/>
              </a:xfrm>
              <a:custGeom>
                <a:avLst/>
                <a:gdLst/>
                <a:ahLst/>
                <a:cxnLst>
                  <a:cxn ang="0">
                    <a:pos x="1" y="1"/>
                  </a:cxn>
                  <a:cxn ang="0">
                    <a:pos x="1" y="1"/>
                  </a:cxn>
                  <a:cxn ang="0">
                    <a:pos x="0" y="0"/>
                  </a:cxn>
                  <a:cxn ang="0">
                    <a:pos x="0" y="0"/>
                  </a:cxn>
                  <a:cxn ang="0">
                    <a:pos x="1" y="0"/>
                  </a:cxn>
                  <a:cxn ang="0">
                    <a:pos x="1" y="0"/>
                  </a:cxn>
                  <a:cxn ang="0">
                    <a:pos x="1" y="1"/>
                  </a:cxn>
                </a:cxnLst>
                <a:rect l="0" t="0" r="r" b="b"/>
                <a:pathLst>
                  <a:path w="1" h="1">
                    <a:moveTo>
                      <a:pt x="1" y="1"/>
                    </a:moveTo>
                    <a:lnTo>
                      <a:pt x="1" y="1"/>
                    </a:lnTo>
                    <a:lnTo>
                      <a:pt x="0" y="0"/>
                    </a:lnTo>
                    <a:lnTo>
                      <a:pt x="0"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59" name="Freeform 4627"/>
              <p:cNvSpPr>
                <a:spLocks/>
              </p:cNvSpPr>
              <p:nvPr/>
            </p:nvSpPr>
            <p:spPr bwMode="auto">
              <a:xfrm>
                <a:off x="19774" y="12865"/>
                <a:ext cx="1" cy="1"/>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227860" name="Freeform 4628"/>
            <p:cNvSpPr>
              <a:spLocks/>
            </p:cNvSpPr>
            <p:nvPr/>
          </p:nvSpPr>
          <p:spPr bwMode="auto">
            <a:xfrm>
              <a:off x="5747" y="3634"/>
              <a:ext cx="0" cy="0"/>
            </a:xfrm>
            <a:custGeom>
              <a:avLst/>
              <a:gdLst/>
              <a:ahLst/>
              <a:cxnLst>
                <a:cxn ang="0">
                  <a:pos x="1" y="0"/>
                </a:cxn>
                <a:cxn ang="0">
                  <a:pos x="1" y="0"/>
                </a:cxn>
                <a:cxn ang="0">
                  <a:pos x="1" y="0"/>
                </a:cxn>
                <a:cxn ang="0">
                  <a:pos x="1" y="0"/>
                </a:cxn>
                <a:cxn ang="0">
                  <a:pos x="1" y="0"/>
                </a:cxn>
                <a:cxn ang="0">
                  <a:pos x="1" y="0"/>
                </a:cxn>
                <a:cxn ang="0">
                  <a:pos x="1"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1" name="Freeform 4629"/>
            <p:cNvSpPr>
              <a:spLocks/>
            </p:cNvSpPr>
            <p:nvPr/>
          </p:nvSpPr>
          <p:spPr bwMode="auto">
            <a:xfrm>
              <a:off x="5747" y="3634"/>
              <a:ext cx="0" cy="0"/>
            </a:xfrm>
            <a:custGeom>
              <a:avLst/>
              <a:gdLst/>
              <a:ahLst/>
              <a:cxnLst>
                <a:cxn ang="0">
                  <a:pos x="2" y="2"/>
                </a:cxn>
                <a:cxn ang="0">
                  <a:pos x="2" y="2"/>
                </a:cxn>
                <a:cxn ang="0">
                  <a:pos x="1" y="2"/>
                </a:cxn>
                <a:cxn ang="0">
                  <a:pos x="0" y="1"/>
                </a:cxn>
                <a:cxn ang="0">
                  <a:pos x="0" y="1"/>
                </a:cxn>
                <a:cxn ang="0">
                  <a:pos x="0" y="1"/>
                </a:cxn>
                <a:cxn ang="0">
                  <a:pos x="0" y="1"/>
                </a:cxn>
                <a:cxn ang="0">
                  <a:pos x="0" y="0"/>
                </a:cxn>
                <a:cxn ang="0">
                  <a:pos x="0" y="0"/>
                </a:cxn>
                <a:cxn ang="0">
                  <a:pos x="1" y="0"/>
                </a:cxn>
                <a:cxn ang="0">
                  <a:pos x="1" y="0"/>
                </a:cxn>
                <a:cxn ang="0">
                  <a:pos x="2" y="0"/>
                </a:cxn>
                <a:cxn ang="0">
                  <a:pos x="2" y="0"/>
                </a:cxn>
                <a:cxn ang="0">
                  <a:pos x="2" y="0"/>
                </a:cxn>
                <a:cxn ang="0">
                  <a:pos x="2" y="0"/>
                </a:cxn>
                <a:cxn ang="0">
                  <a:pos x="2" y="0"/>
                </a:cxn>
                <a:cxn ang="0">
                  <a:pos x="3" y="1"/>
                </a:cxn>
                <a:cxn ang="0">
                  <a:pos x="3" y="1"/>
                </a:cxn>
                <a:cxn ang="0">
                  <a:pos x="3" y="0"/>
                </a:cxn>
                <a:cxn ang="0">
                  <a:pos x="3" y="0"/>
                </a:cxn>
                <a:cxn ang="0">
                  <a:pos x="3" y="1"/>
                </a:cxn>
                <a:cxn ang="0">
                  <a:pos x="3" y="1"/>
                </a:cxn>
                <a:cxn ang="0">
                  <a:pos x="3" y="1"/>
                </a:cxn>
                <a:cxn ang="0">
                  <a:pos x="2" y="1"/>
                </a:cxn>
                <a:cxn ang="0">
                  <a:pos x="2" y="2"/>
                </a:cxn>
                <a:cxn ang="0">
                  <a:pos x="2" y="2"/>
                </a:cxn>
              </a:cxnLst>
              <a:rect l="0" t="0" r="r" b="b"/>
              <a:pathLst>
                <a:path w="3" h="2">
                  <a:moveTo>
                    <a:pt x="2" y="2"/>
                  </a:moveTo>
                  <a:lnTo>
                    <a:pt x="2" y="2"/>
                  </a:lnTo>
                  <a:lnTo>
                    <a:pt x="1" y="2"/>
                  </a:lnTo>
                  <a:lnTo>
                    <a:pt x="0" y="1"/>
                  </a:lnTo>
                  <a:lnTo>
                    <a:pt x="0" y="1"/>
                  </a:lnTo>
                  <a:lnTo>
                    <a:pt x="0" y="1"/>
                  </a:lnTo>
                  <a:lnTo>
                    <a:pt x="0" y="1"/>
                  </a:lnTo>
                  <a:lnTo>
                    <a:pt x="0" y="0"/>
                  </a:lnTo>
                  <a:lnTo>
                    <a:pt x="0" y="0"/>
                  </a:lnTo>
                  <a:lnTo>
                    <a:pt x="1" y="0"/>
                  </a:lnTo>
                  <a:lnTo>
                    <a:pt x="1" y="0"/>
                  </a:lnTo>
                  <a:lnTo>
                    <a:pt x="2" y="0"/>
                  </a:lnTo>
                  <a:lnTo>
                    <a:pt x="2" y="0"/>
                  </a:lnTo>
                  <a:lnTo>
                    <a:pt x="2" y="0"/>
                  </a:lnTo>
                  <a:lnTo>
                    <a:pt x="2" y="0"/>
                  </a:lnTo>
                  <a:lnTo>
                    <a:pt x="2" y="0"/>
                  </a:lnTo>
                  <a:lnTo>
                    <a:pt x="3" y="1"/>
                  </a:lnTo>
                  <a:lnTo>
                    <a:pt x="3" y="1"/>
                  </a:lnTo>
                  <a:lnTo>
                    <a:pt x="3" y="0"/>
                  </a:lnTo>
                  <a:lnTo>
                    <a:pt x="3" y="0"/>
                  </a:lnTo>
                  <a:lnTo>
                    <a:pt x="3" y="1"/>
                  </a:lnTo>
                  <a:lnTo>
                    <a:pt x="3" y="1"/>
                  </a:lnTo>
                  <a:lnTo>
                    <a:pt x="3" y="1"/>
                  </a:lnTo>
                  <a:lnTo>
                    <a:pt x="2" y="1"/>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2" name="Freeform 4630"/>
            <p:cNvSpPr>
              <a:spLocks/>
            </p:cNvSpPr>
            <p:nvPr/>
          </p:nvSpPr>
          <p:spPr bwMode="auto">
            <a:xfrm>
              <a:off x="5747" y="3634"/>
              <a:ext cx="0" cy="0"/>
            </a:xfrm>
            <a:custGeom>
              <a:avLst/>
              <a:gdLst/>
              <a:ahLst/>
              <a:cxnLst>
                <a:cxn ang="0">
                  <a:pos x="0" y="0"/>
                </a:cxn>
                <a:cxn ang="0">
                  <a:pos x="0" y="0"/>
                </a:cxn>
                <a:cxn ang="0">
                  <a:pos x="0" y="0"/>
                </a:cxn>
                <a:cxn ang="0">
                  <a:pos x="1" y="0"/>
                </a:cxn>
                <a:cxn ang="0">
                  <a:pos x="0" y="0"/>
                </a:cxn>
              </a:cxnLst>
              <a:rect l="0" t="0" r="r" b="b"/>
              <a:pathLst>
                <a:path w="1">
                  <a:moveTo>
                    <a:pt x="0" y="0"/>
                  </a:moveTo>
                  <a:lnTo>
                    <a:pt x="0" y="0"/>
                  </a:lnTo>
                  <a:lnTo>
                    <a:pt x="0"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3" name="Freeform 4631"/>
            <p:cNvSpPr>
              <a:spLocks/>
            </p:cNvSpPr>
            <p:nvPr/>
          </p:nvSpPr>
          <p:spPr bwMode="auto">
            <a:xfrm>
              <a:off x="5747" y="3634"/>
              <a:ext cx="1" cy="1"/>
            </a:xfrm>
            <a:custGeom>
              <a:avLst/>
              <a:gdLst/>
              <a:ahLst/>
              <a:cxnLst>
                <a:cxn ang="0">
                  <a:pos x="0" y="0"/>
                </a:cxn>
                <a:cxn ang="0">
                  <a:pos x="1" y="0"/>
                </a:cxn>
                <a:cxn ang="0">
                  <a:pos x="0" y="0"/>
                </a:cxn>
                <a:cxn ang="0">
                  <a:pos x="0" y="0"/>
                </a:cxn>
                <a:cxn ang="0">
                  <a:pos x="0" y="0"/>
                </a:cxn>
              </a:cxnLst>
              <a:rect l="0" t="0" r="r" b="b"/>
              <a:pathLst>
                <a:path w="1">
                  <a:moveTo>
                    <a:pt x="0" y="0"/>
                  </a:move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4" name="Freeform 4632"/>
            <p:cNvSpPr>
              <a:spLocks/>
            </p:cNvSpPr>
            <p:nvPr/>
          </p:nvSpPr>
          <p:spPr bwMode="auto">
            <a:xfrm>
              <a:off x="5747" y="363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5" name="Freeform 4633"/>
            <p:cNvSpPr>
              <a:spLocks/>
            </p:cNvSpPr>
            <p:nvPr/>
          </p:nvSpPr>
          <p:spPr bwMode="auto">
            <a:xfrm>
              <a:off x="5747" y="3634"/>
              <a:ext cx="0"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6" name="Freeform 4634"/>
            <p:cNvSpPr>
              <a:spLocks/>
            </p:cNvSpPr>
            <p:nvPr/>
          </p:nvSpPr>
          <p:spPr bwMode="auto">
            <a:xfrm>
              <a:off x="5747" y="3635"/>
              <a:ext cx="0" cy="0"/>
            </a:xfrm>
            <a:custGeom>
              <a:avLst/>
              <a:gdLst/>
              <a:ahLst/>
              <a:cxnLst>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7" name="Freeform 4635"/>
            <p:cNvSpPr>
              <a:spLocks/>
            </p:cNvSpPr>
            <p:nvPr/>
          </p:nvSpPr>
          <p:spPr bwMode="auto">
            <a:xfrm>
              <a:off x="5747" y="3635"/>
              <a:ext cx="0" cy="0"/>
            </a:xfrm>
            <a:custGeom>
              <a:avLst/>
              <a:gdLst/>
              <a:ahLst/>
              <a:cxnLst>
                <a:cxn ang="0">
                  <a:pos x="0" y="0"/>
                </a:cxn>
                <a:cxn ang="0">
                  <a:pos x="0" y="0"/>
                </a:cxn>
                <a:cxn ang="0">
                  <a:pos x="1" y="0"/>
                </a:cxn>
                <a:cxn ang="0">
                  <a:pos x="1" y="0"/>
                </a:cxn>
                <a:cxn ang="0">
                  <a:pos x="1" y="0"/>
                </a:cxn>
                <a:cxn ang="0">
                  <a:pos x="1" y="0"/>
                </a:cxn>
                <a:cxn ang="0">
                  <a:pos x="1" y="0"/>
                </a:cxn>
                <a:cxn ang="0">
                  <a:pos x="0" y="0"/>
                </a:cxn>
              </a:cxnLst>
              <a:rect l="0" t="0" r="r" b="b"/>
              <a:pathLst>
                <a:path w="1">
                  <a:moveTo>
                    <a:pt x="0" y="0"/>
                  </a:moveTo>
                  <a:lnTo>
                    <a:pt x="0"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8" name="Freeform 4636"/>
            <p:cNvSpPr>
              <a:spLocks/>
            </p:cNvSpPr>
            <p:nvPr/>
          </p:nvSpPr>
          <p:spPr bwMode="auto">
            <a:xfrm>
              <a:off x="5747" y="3635"/>
              <a:ext cx="0" cy="0"/>
            </a:xfrm>
            <a:custGeom>
              <a:avLst/>
              <a:gdLst/>
              <a:ahLst/>
              <a:cxnLst>
                <a:cxn ang="0">
                  <a:pos x="0" y="0"/>
                </a:cxn>
                <a:cxn ang="0">
                  <a:pos x="0" y="0"/>
                </a:cxn>
                <a:cxn ang="0">
                  <a:pos x="0" y="0"/>
                </a:cxn>
                <a:cxn ang="0">
                  <a:pos x="0" y="0"/>
                </a:cxn>
                <a:cxn ang="0">
                  <a:pos x="0"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69" name="Freeform 4637"/>
            <p:cNvSpPr>
              <a:spLocks/>
            </p:cNvSpPr>
            <p:nvPr/>
          </p:nvSpPr>
          <p:spPr bwMode="auto">
            <a:xfrm>
              <a:off x="5733" y="3563"/>
              <a:ext cx="16" cy="75"/>
            </a:xfrm>
            <a:custGeom>
              <a:avLst/>
              <a:gdLst/>
              <a:ahLst/>
              <a:cxnLst>
                <a:cxn ang="0">
                  <a:pos x="86" y="217"/>
                </a:cxn>
                <a:cxn ang="0">
                  <a:pos x="85" y="214"/>
                </a:cxn>
                <a:cxn ang="0">
                  <a:pos x="78" y="215"/>
                </a:cxn>
                <a:cxn ang="0">
                  <a:pos x="79" y="212"/>
                </a:cxn>
                <a:cxn ang="0">
                  <a:pos x="81" y="210"/>
                </a:cxn>
                <a:cxn ang="0">
                  <a:pos x="79" y="205"/>
                </a:cxn>
                <a:cxn ang="0">
                  <a:pos x="75" y="204"/>
                </a:cxn>
                <a:cxn ang="0">
                  <a:pos x="75" y="202"/>
                </a:cxn>
                <a:cxn ang="0">
                  <a:pos x="70" y="200"/>
                </a:cxn>
                <a:cxn ang="0">
                  <a:pos x="69" y="197"/>
                </a:cxn>
                <a:cxn ang="0">
                  <a:pos x="71" y="195"/>
                </a:cxn>
                <a:cxn ang="0">
                  <a:pos x="70" y="189"/>
                </a:cxn>
                <a:cxn ang="0">
                  <a:pos x="69" y="186"/>
                </a:cxn>
                <a:cxn ang="0">
                  <a:pos x="74" y="185"/>
                </a:cxn>
                <a:cxn ang="0">
                  <a:pos x="77" y="182"/>
                </a:cxn>
                <a:cxn ang="0">
                  <a:pos x="78" y="180"/>
                </a:cxn>
                <a:cxn ang="0">
                  <a:pos x="77" y="174"/>
                </a:cxn>
                <a:cxn ang="0">
                  <a:pos x="76" y="170"/>
                </a:cxn>
                <a:cxn ang="0">
                  <a:pos x="74" y="167"/>
                </a:cxn>
                <a:cxn ang="0">
                  <a:pos x="74" y="162"/>
                </a:cxn>
                <a:cxn ang="0">
                  <a:pos x="77" y="151"/>
                </a:cxn>
                <a:cxn ang="0">
                  <a:pos x="77" y="144"/>
                </a:cxn>
                <a:cxn ang="0">
                  <a:pos x="77" y="140"/>
                </a:cxn>
                <a:cxn ang="0">
                  <a:pos x="74" y="137"/>
                </a:cxn>
                <a:cxn ang="0">
                  <a:pos x="69" y="135"/>
                </a:cxn>
                <a:cxn ang="0">
                  <a:pos x="72" y="136"/>
                </a:cxn>
                <a:cxn ang="0">
                  <a:pos x="75" y="132"/>
                </a:cxn>
                <a:cxn ang="0">
                  <a:pos x="70" y="130"/>
                </a:cxn>
                <a:cxn ang="0">
                  <a:pos x="67" y="125"/>
                </a:cxn>
                <a:cxn ang="0">
                  <a:pos x="67" y="120"/>
                </a:cxn>
                <a:cxn ang="0">
                  <a:pos x="64" y="121"/>
                </a:cxn>
                <a:cxn ang="0">
                  <a:pos x="62" y="119"/>
                </a:cxn>
                <a:cxn ang="0">
                  <a:pos x="61" y="118"/>
                </a:cxn>
                <a:cxn ang="0">
                  <a:pos x="64" y="114"/>
                </a:cxn>
                <a:cxn ang="0">
                  <a:pos x="61" y="111"/>
                </a:cxn>
                <a:cxn ang="0">
                  <a:pos x="59" y="110"/>
                </a:cxn>
                <a:cxn ang="0">
                  <a:pos x="59" y="108"/>
                </a:cxn>
                <a:cxn ang="0">
                  <a:pos x="56" y="106"/>
                </a:cxn>
                <a:cxn ang="0">
                  <a:pos x="57" y="100"/>
                </a:cxn>
                <a:cxn ang="0">
                  <a:pos x="57" y="98"/>
                </a:cxn>
                <a:cxn ang="0">
                  <a:pos x="57" y="94"/>
                </a:cxn>
                <a:cxn ang="0">
                  <a:pos x="55" y="92"/>
                </a:cxn>
                <a:cxn ang="0">
                  <a:pos x="57" y="91"/>
                </a:cxn>
                <a:cxn ang="0">
                  <a:pos x="57" y="86"/>
                </a:cxn>
                <a:cxn ang="0">
                  <a:pos x="53" y="86"/>
                </a:cxn>
                <a:cxn ang="0">
                  <a:pos x="52" y="84"/>
                </a:cxn>
                <a:cxn ang="0">
                  <a:pos x="53" y="79"/>
                </a:cxn>
                <a:cxn ang="0">
                  <a:pos x="52" y="65"/>
                </a:cxn>
                <a:cxn ang="0">
                  <a:pos x="50" y="63"/>
                </a:cxn>
                <a:cxn ang="0">
                  <a:pos x="46" y="57"/>
                </a:cxn>
                <a:cxn ang="0">
                  <a:pos x="43" y="52"/>
                </a:cxn>
                <a:cxn ang="0">
                  <a:pos x="39" y="46"/>
                </a:cxn>
                <a:cxn ang="0">
                  <a:pos x="38" y="46"/>
                </a:cxn>
                <a:cxn ang="0">
                  <a:pos x="37" y="44"/>
                </a:cxn>
                <a:cxn ang="0">
                  <a:pos x="34" y="37"/>
                </a:cxn>
                <a:cxn ang="0">
                  <a:pos x="29" y="31"/>
                </a:cxn>
                <a:cxn ang="0">
                  <a:pos x="25" y="26"/>
                </a:cxn>
                <a:cxn ang="0">
                  <a:pos x="18" y="22"/>
                </a:cxn>
                <a:cxn ang="0">
                  <a:pos x="16" y="19"/>
                </a:cxn>
                <a:cxn ang="0">
                  <a:pos x="12" y="9"/>
                </a:cxn>
                <a:cxn ang="0">
                  <a:pos x="6" y="6"/>
                </a:cxn>
                <a:cxn ang="0">
                  <a:pos x="1" y="1"/>
                </a:cxn>
              </a:cxnLst>
              <a:rect l="0" t="0" r="r" b="b"/>
              <a:pathLst>
                <a:path w="87" h="222">
                  <a:moveTo>
                    <a:pt x="86" y="222"/>
                  </a:moveTo>
                  <a:lnTo>
                    <a:pt x="86" y="222"/>
                  </a:lnTo>
                  <a:lnTo>
                    <a:pt x="86" y="220"/>
                  </a:lnTo>
                  <a:lnTo>
                    <a:pt x="87" y="220"/>
                  </a:lnTo>
                  <a:lnTo>
                    <a:pt x="87" y="220"/>
                  </a:lnTo>
                  <a:lnTo>
                    <a:pt x="86" y="219"/>
                  </a:lnTo>
                  <a:lnTo>
                    <a:pt x="86" y="218"/>
                  </a:lnTo>
                  <a:lnTo>
                    <a:pt x="86" y="217"/>
                  </a:lnTo>
                  <a:lnTo>
                    <a:pt x="86" y="216"/>
                  </a:lnTo>
                  <a:lnTo>
                    <a:pt x="86" y="216"/>
                  </a:lnTo>
                  <a:lnTo>
                    <a:pt x="86" y="215"/>
                  </a:lnTo>
                  <a:lnTo>
                    <a:pt x="86" y="214"/>
                  </a:lnTo>
                  <a:lnTo>
                    <a:pt x="86" y="214"/>
                  </a:lnTo>
                  <a:lnTo>
                    <a:pt x="85" y="214"/>
                  </a:lnTo>
                  <a:lnTo>
                    <a:pt x="85" y="214"/>
                  </a:lnTo>
                  <a:lnTo>
                    <a:pt x="85" y="214"/>
                  </a:lnTo>
                  <a:lnTo>
                    <a:pt x="84" y="213"/>
                  </a:lnTo>
                  <a:lnTo>
                    <a:pt x="84" y="214"/>
                  </a:lnTo>
                  <a:lnTo>
                    <a:pt x="83" y="214"/>
                  </a:lnTo>
                  <a:lnTo>
                    <a:pt x="81" y="214"/>
                  </a:lnTo>
                  <a:lnTo>
                    <a:pt x="80" y="214"/>
                  </a:lnTo>
                  <a:lnTo>
                    <a:pt x="80" y="214"/>
                  </a:lnTo>
                  <a:lnTo>
                    <a:pt x="79" y="215"/>
                  </a:lnTo>
                  <a:lnTo>
                    <a:pt x="78" y="215"/>
                  </a:lnTo>
                  <a:lnTo>
                    <a:pt x="78" y="215"/>
                  </a:lnTo>
                  <a:lnTo>
                    <a:pt x="77" y="214"/>
                  </a:lnTo>
                  <a:lnTo>
                    <a:pt x="77" y="214"/>
                  </a:lnTo>
                  <a:lnTo>
                    <a:pt x="77" y="213"/>
                  </a:lnTo>
                  <a:lnTo>
                    <a:pt x="78" y="213"/>
                  </a:lnTo>
                  <a:lnTo>
                    <a:pt x="78" y="213"/>
                  </a:lnTo>
                  <a:lnTo>
                    <a:pt x="79" y="212"/>
                  </a:lnTo>
                  <a:lnTo>
                    <a:pt x="79" y="212"/>
                  </a:lnTo>
                  <a:lnTo>
                    <a:pt x="78" y="211"/>
                  </a:lnTo>
                  <a:lnTo>
                    <a:pt x="78" y="211"/>
                  </a:lnTo>
                  <a:lnTo>
                    <a:pt x="78" y="210"/>
                  </a:lnTo>
                  <a:lnTo>
                    <a:pt x="78" y="210"/>
                  </a:lnTo>
                  <a:lnTo>
                    <a:pt x="78" y="210"/>
                  </a:lnTo>
                  <a:lnTo>
                    <a:pt x="79" y="210"/>
                  </a:lnTo>
                  <a:lnTo>
                    <a:pt x="80" y="210"/>
                  </a:lnTo>
                  <a:lnTo>
                    <a:pt x="81" y="210"/>
                  </a:lnTo>
                  <a:lnTo>
                    <a:pt x="81" y="209"/>
                  </a:lnTo>
                  <a:lnTo>
                    <a:pt x="81" y="208"/>
                  </a:lnTo>
                  <a:lnTo>
                    <a:pt x="81" y="208"/>
                  </a:lnTo>
                  <a:lnTo>
                    <a:pt x="80" y="208"/>
                  </a:lnTo>
                  <a:lnTo>
                    <a:pt x="80" y="207"/>
                  </a:lnTo>
                  <a:lnTo>
                    <a:pt x="79" y="206"/>
                  </a:lnTo>
                  <a:lnTo>
                    <a:pt x="80" y="206"/>
                  </a:lnTo>
                  <a:lnTo>
                    <a:pt x="79" y="205"/>
                  </a:lnTo>
                  <a:lnTo>
                    <a:pt x="79" y="205"/>
                  </a:lnTo>
                  <a:lnTo>
                    <a:pt x="79" y="205"/>
                  </a:lnTo>
                  <a:lnTo>
                    <a:pt x="78" y="204"/>
                  </a:lnTo>
                  <a:lnTo>
                    <a:pt x="78" y="204"/>
                  </a:lnTo>
                  <a:lnTo>
                    <a:pt x="77" y="205"/>
                  </a:lnTo>
                  <a:lnTo>
                    <a:pt x="77" y="205"/>
                  </a:lnTo>
                  <a:lnTo>
                    <a:pt x="76" y="204"/>
                  </a:lnTo>
                  <a:lnTo>
                    <a:pt x="75" y="204"/>
                  </a:lnTo>
                  <a:lnTo>
                    <a:pt x="74" y="204"/>
                  </a:lnTo>
                  <a:lnTo>
                    <a:pt x="74" y="204"/>
                  </a:lnTo>
                  <a:lnTo>
                    <a:pt x="75" y="204"/>
                  </a:lnTo>
                  <a:lnTo>
                    <a:pt x="76" y="204"/>
                  </a:lnTo>
                  <a:lnTo>
                    <a:pt x="76" y="203"/>
                  </a:lnTo>
                  <a:lnTo>
                    <a:pt x="76" y="203"/>
                  </a:lnTo>
                  <a:lnTo>
                    <a:pt x="75" y="203"/>
                  </a:lnTo>
                  <a:lnTo>
                    <a:pt x="75" y="202"/>
                  </a:lnTo>
                  <a:lnTo>
                    <a:pt x="74" y="202"/>
                  </a:lnTo>
                  <a:lnTo>
                    <a:pt x="74" y="201"/>
                  </a:lnTo>
                  <a:lnTo>
                    <a:pt x="74" y="201"/>
                  </a:lnTo>
                  <a:lnTo>
                    <a:pt x="72" y="200"/>
                  </a:lnTo>
                  <a:lnTo>
                    <a:pt x="72" y="200"/>
                  </a:lnTo>
                  <a:lnTo>
                    <a:pt x="71" y="201"/>
                  </a:lnTo>
                  <a:lnTo>
                    <a:pt x="71" y="200"/>
                  </a:lnTo>
                  <a:lnTo>
                    <a:pt x="70" y="200"/>
                  </a:lnTo>
                  <a:lnTo>
                    <a:pt x="70" y="200"/>
                  </a:lnTo>
                  <a:lnTo>
                    <a:pt x="70" y="198"/>
                  </a:lnTo>
                  <a:lnTo>
                    <a:pt x="71" y="197"/>
                  </a:lnTo>
                  <a:lnTo>
                    <a:pt x="70" y="197"/>
                  </a:lnTo>
                  <a:lnTo>
                    <a:pt x="70" y="197"/>
                  </a:lnTo>
                  <a:lnTo>
                    <a:pt x="70" y="197"/>
                  </a:lnTo>
                  <a:lnTo>
                    <a:pt x="70" y="197"/>
                  </a:lnTo>
                  <a:lnTo>
                    <a:pt x="69" y="197"/>
                  </a:lnTo>
                  <a:lnTo>
                    <a:pt x="69" y="197"/>
                  </a:lnTo>
                  <a:lnTo>
                    <a:pt x="70" y="196"/>
                  </a:lnTo>
                  <a:lnTo>
                    <a:pt x="69" y="196"/>
                  </a:lnTo>
                  <a:lnTo>
                    <a:pt x="69" y="195"/>
                  </a:lnTo>
                  <a:lnTo>
                    <a:pt x="70" y="196"/>
                  </a:lnTo>
                  <a:lnTo>
                    <a:pt x="70" y="196"/>
                  </a:lnTo>
                  <a:lnTo>
                    <a:pt x="71" y="196"/>
                  </a:lnTo>
                  <a:lnTo>
                    <a:pt x="71" y="195"/>
                  </a:lnTo>
                  <a:lnTo>
                    <a:pt x="71" y="194"/>
                  </a:lnTo>
                  <a:lnTo>
                    <a:pt x="71" y="194"/>
                  </a:lnTo>
                  <a:lnTo>
                    <a:pt x="71" y="193"/>
                  </a:lnTo>
                  <a:lnTo>
                    <a:pt x="71" y="192"/>
                  </a:lnTo>
                  <a:lnTo>
                    <a:pt x="70" y="191"/>
                  </a:lnTo>
                  <a:lnTo>
                    <a:pt x="70" y="191"/>
                  </a:lnTo>
                  <a:lnTo>
                    <a:pt x="70" y="190"/>
                  </a:lnTo>
                  <a:lnTo>
                    <a:pt x="70" y="189"/>
                  </a:lnTo>
                  <a:lnTo>
                    <a:pt x="70" y="189"/>
                  </a:lnTo>
                  <a:lnTo>
                    <a:pt x="70" y="188"/>
                  </a:lnTo>
                  <a:lnTo>
                    <a:pt x="69" y="188"/>
                  </a:lnTo>
                  <a:lnTo>
                    <a:pt x="69" y="187"/>
                  </a:lnTo>
                  <a:lnTo>
                    <a:pt x="69" y="187"/>
                  </a:lnTo>
                  <a:lnTo>
                    <a:pt x="69" y="186"/>
                  </a:lnTo>
                  <a:lnTo>
                    <a:pt x="69" y="186"/>
                  </a:lnTo>
                  <a:lnTo>
                    <a:pt x="69" y="186"/>
                  </a:lnTo>
                  <a:lnTo>
                    <a:pt x="70" y="186"/>
                  </a:lnTo>
                  <a:lnTo>
                    <a:pt x="70" y="186"/>
                  </a:lnTo>
                  <a:lnTo>
                    <a:pt x="71" y="186"/>
                  </a:lnTo>
                  <a:lnTo>
                    <a:pt x="71" y="186"/>
                  </a:lnTo>
                  <a:lnTo>
                    <a:pt x="71" y="185"/>
                  </a:lnTo>
                  <a:lnTo>
                    <a:pt x="72" y="185"/>
                  </a:lnTo>
                  <a:lnTo>
                    <a:pt x="72" y="185"/>
                  </a:lnTo>
                  <a:lnTo>
                    <a:pt x="74" y="185"/>
                  </a:lnTo>
                  <a:lnTo>
                    <a:pt x="74" y="184"/>
                  </a:lnTo>
                  <a:lnTo>
                    <a:pt x="74" y="184"/>
                  </a:lnTo>
                  <a:lnTo>
                    <a:pt x="74" y="184"/>
                  </a:lnTo>
                  <a:lnTo>
                    <a:pt x="74" y="183"/>
                  </a:lnTo>
                  <a:lnTo>
                    <a:pt x="75" y="183"/>
                  </a:lnTo>
                  <a:lnTo>
                    <a:pt x="76" y="182"/>
                  </a:lnTo>
                  <a:lnTo>
                    <a:pt x="76" y="182"/>
                  </a:lnTo>
                  <a:lnTo>
                    <a:pt x="77" y="182"/>
                  </a:lnTo>
                  <a:lnTo>
                    <a:pt x="77" y="182"/>
                  </a:lnTo>
                  <a:lnTo>
                    <a:pt x="78" y="182"/>
                  </a:lnTo>
                  <a:lnTo>
                    <a:pt x="78" y="182"/>
                  </a:lnTo>
                  <a:lnTo>
                    <a:pt x="78" y="181"/>
                  </a:lnTo>
                  <a:lnTo>
                    <a:pt x="78" y="181"/>
                  </a:lnTo>
                  <a:lnTo>
                    <a:pt x="77" y="181"/>
                  </a:lnTo>
                  <a:lnTo>
                    <a:pt x="77" y="180"/>
                  </a:lnTo>
                  <a:lnTo>
                    <a:pt x="78" y="180"/>
                  </a:lnTo>
                  <a:lnTo>
                    <a:pt x="78" y="179"/>
                  </a:lnTo>
                  <a:lnTo>
                    <a:pt x="78" y="179"/>
                  </a:lnTo>
                  <a:lnTo>
                    <a:pt x="78" y="178"/>
                  </a:lnTo>
                  <a:lnTo>
                    <a:pt x="78" y="177"/>
                  </a:lnTo>
                  <a:lnTo>
                    <a:pt x="78" y="175"/>
                  </a:lnTo>
                  <a:lnTo>
                    <a:pt x="78" y="174"/>
                  </a:lnTo>
                  <a:lnTo>
                    <a:pt x="77" y="174"/>
                  </a:lnTo>
                  <a:lnTo>
                    <a:pt x="77" y="174"/>
                  </a:lnTo>
                  <a:lnTo>
                    <a:pt x="77" y="173"/>
                  </a:lnTo>
                  <a:lnTo>
                    <a:pt x="76" y="172"/>
                  </a:lnTo>
                  <a:lnTo>
                    <a:pt x="77" y="172"/>
                  </a:lnTo>
                  <a:lnTo>
                    <a:pt x="77" y="171"/>
                  </a:lnTo>
                  <a:lnTo>
                    <a:pt x="77" y="171"/>
                  </a:lnTo>
                  <a:lnTo>
                    <a:pt x="77" y="170"/>
                  </a:lnTo>
                  <a:lnTo>
                    <a:pt x="77" y="170"/>
                  </a:lnTo>
                  <a:lnTo>
                    <a:pt x="76" y="170"/>
                  </a:lnTo>
                  <a:lnTo>
                    <a:pt x="76" y="170"/>
                  </a:lnTo>
                  <a:lnTo>
                    <a:pt x="76" y="169"/>
                  </a:lnTo>
                  <a:lnTo>
                    <a:pt x="76" y="169"/>
                  </a:lnTo>
                  <a:lnTo>
                    <a:pt x="75" y="168"/>
                  </a:lnTo>
                  <a:lnTo>
                    <a:pt x="75" y="168"/>
                  </a:lnTo>
                  <a:lnTo>
                    <a:pt x="75" y="168"/>
                  </a:lnTo>
                  <a:lnTo>
                    <a:pt x="75" y="167"/>
                  </a:lnTo>
                  <a:lnTo>
                    <a:pt x="74" y="167"/>
                  </a:lnTo>
                  <a:lnTo>
                    <a:pt x="74" y="167"/>
                  </a:lnTo>
                  <a:lnTo>
                    <a:pt x="74" y="167"/>
                  </a:lnTo>
                  <a:lnTo>
                    <a:pt x="72" y="166"/>
                  </a:lnTo>
                  <a:lnTo>
                    <a:pt x="72" y="166"/>
                  </a:lnTo>
                  <a:lnTo>
                    <a:pt x="72" y="164"/>
                  </a:lnTo>
                  <a:lnTo>
                    <a:pt x="72" y="164"/>
                  </a:lnTo>
                  <a:lnTo>
                    <a:pt x="72" y="162"/>
                  </a:lnTo>
                  <a:lnTo>
                    <a:pt x="74" y="162"/>
                  </a:lnTo>
                  <a:lnTo>
                    <a:pt x="74" y="162"/>
                  </a:lnTo>
                  <a:lnTo>
                    <a:pt x="76" y="161"/>
                  </a:lnTo>
                  <a:lnTo>
                    <a:pt x="76" y="161"/>
                  </a:lnTo>
                  <a:lnTo>
                    <a:pt x="77" y="160"/>
                  </a:lnTo>
                  <a:lnTo>
                    <a:pt x="77" y="158"/>
                  </a:lnTo>
                  <a:lnTo>
                    <a:pt x="77" y="155"/>
                  </a:lnTo>
                  <a:lnTo>
                    <a:pt x="77" y="154"/>
                  </a:lnTo>
                  <a:lnTo>
                    <a:pt x="77" y="151"/>
                  </a:lnTo>
                  <a:lnTo>
                    <a:pt x="77" y="150"/>
                  </a:lnTo>
                  <a:lnTo>
                    <a:pt x="77" y="149"/>
                  </a:lnTo>
                  <a:lnTo>
                    <a:pt x="77" y="147"/>
                  </a:lnTo>
                  <a:lnTo>
                    <a:pt x="77" y="146"/>
                  </a:lnTo>
                  <a:lnTo>
                    <a:pt x="77" y="145"/>
                  </a:lnTo>
                  <a:lnTo>
                    <a:pt x="77" y="145"/>
                  </a:lnTo>
                  <a:lnTo>
                    <a:pt x="77" y="145"/>
                  </a:lnTo>
                  <a:lnTo>
                    <a:pt x="77" y="144"/>
                  </a:lnTo>
                  <a:lnTo>
                    <a:pt x="77" y="144"/>
                  </a:lnTo>
                  <a:lnTo>
                    <a:pt x="78" y="144"/>
                  </a:lnTo>
                  <a:lnTo>
                    <a:pt x="78" y="143"/>
                  </a:lnTo>
                  <a:lnTo>
                    <a:pt x="78" y="142"/>
                  </a:lnTo>
                  <a:lnTo>
                    <a:pt x="78" y="141"/>
                  </a:lnTo>
                  <a:lnTo>
                    <a:pt x="77" y="141"/>
                  </a:lnTo>
                  <a:lnTo>
                    <a:pt x="77" y="140"/>
                  </a:lnTo>
                  <a:lnTo>
                    <a:pt x="77" y="140"/>
                  </a:lnTo>
                  <a:lnTo>
                    <a:pt x="76" y="139"/>
                  </a:lnTo>
                  <a:lnTo>
                    <a:pt x="76" y="139"/>
                  </a:lnTo>
                  <a:lnTo>
                    <a:pt x="76" y="138"/>
                  </a:lnTo>
                  <a:lnTo>
                    <a:pt x="76" y="138"/>
                  </a:lnTo>
                  <a:lnTo>
                    <a:pt x="75" y="138"/>
                  </a:lnTo>
                  <a:lnTo>
                    <a:pt x="75" y="138"/>
                  </a:lnTo>
                  <a:lnTo>
                    <a:pt x="75" y="137"/>
                  </a:lnTo>
                  <a:lnTo>
                    <a:pt x="74" y="137"/>
                  </a:lnTo>
                  <a:lnTo>
                    <a:pt x="74" y="137"/>
                  </a:lnTo>
                  <a:lnTo>
                    <a:pt x="72" y="137"/>
                  </a:lnTo>
                  <a:lnTo>
                    <a:pt x="71" y="137"/>
                  </a:lnTo>
                  <a:lnTo>
                    <a:pt x="70" y="137"/>
                  </a:lnTo>
                  <a:lnTo>
                    <a:pt x="70" y="137"/>
                  </a:lnTo>
                  <a:lnTo>
                    <a:pt x="70" y="136"/>
                  </a:lnTo>
                  <a:lnTo>
                    <a:pt x="69" y="135"/>
                  </a:lnTo>
                  <a:lnTo>
                    <a:pt x="69" y="135"/>
                  </a:lnTo>
                  <a:lnTo>
                    <a:pt x="69" y="134"/>
                  </a:lnTo>
                  <a:lnTo>
                    <a:pt x="69" y="134"/>
                  </a:lnTo>
                  <a:lnTo>
                    <a:pt x="70" y="135"/>
                  </a:lnTo>
                  <a:lnTo>
                    <a:pt x="70" y="135"/>
                  </a:lnTo>
                  <a:lnTo>
                    <a:pt x="70" y="135"/>
                  </a:lnTo>
                  <a:lnTo>
                    <a:pt x="71" y="135"/>
                  </a:lnTo>
                  <a:lnTo>
                    <a:pt x="71" y="136"/>
                  </a:lnTo>
                  <a:lnTo>
                    <a:pt x="72" y="136"/>
                  </a:lnTo>
                  <a:lnTo>
                    <a:pt x="72" y="135"/>
                  </a:lnTo>
                  <a:lnTo>
                    <a:pt x="74" y="135"/>
                  </a:lnTo>
                  <a:lnTo>
                    <a:pt x="75" y="135"/>
                  </a:lnTo>
                  <a:lnTo>
                    <a:pt x="75" y="135"/>
                  </a:lnTo>
                  <a:lnTo>
                    <a:pt x="75" y="134"/>
                  </a:lnTo>
                  <a:lnTo>
                    <a:pt x="75" y="134"/>
                  </a:lnTo>
                  <a:lnTo>
                    <a:pt x="75" y="133"/>
                  </a:lnTo>
                  <a:lnTo>
                    <a:pt x="75" y="132"/>
                  </a:lnTo>
                  <a:lnTo>
                    <a:pt x="74" y="131"/>
                  </a:lnTo>
                  <a:lnTo>
                    <a:pt x="74" y="131"/>
                  </a:lnTo>
                  <a:lnTo>
                    <a:pt x="74" y="131"/>
                  </a:lnTo>
                  <a:lnTo>
                    <a:pt x="72" y="131"/>
                  </a:lnTo>
                  <a:lnTo>
                    <a:pt x="71" y="131"/>
                  </a:lnTo>
                  <a:lnTo>
                    <a:pt x="71" y="131"/>
                  </a:lnTo>
                  <a:lnTo>
                    <a:pt x="71" y="131"/>
                  </a:lnTo>
                  <a:lnTo>
                    <a:pt x="70" y="130"/>
                  </a:lnTo>
                  <a:lnTo>
                    <a:pt x="70" y="130"/>
                  </a:lnTo>
                  <a:lnTo>
                    <a:pt x="69" y="128"/>
                  </a:lnTo>
                  <a:lnTo>
                    <a:pt x="69" y="128"/>
                  </a:lnTo>
                  <a:lnTo>
                    <a:pt x="69" y="127"/>
                  </a:lnTo>
                  <a:lnTo>
                    <a:pt x="68" y="126"/>
                  </a:lnTo>
                  <a:lnTo>
                    <a:pt x="68" y="126"/>
                  </a:lnTo>
                  <a:lnTo>
                    <a:pt x="67" y="125"/>
                  </a:lnTo>
                  <a:lnTo>
                    <a:pt x="67" y="125"/>
                  </a:lnTo>
                  <a:lnTo>
                    <a:pt x="67" y="124"/>
                  </a:lnTo>
                  <a:lnTo>
                    <a:pt x="66" y="123"/>
                  </a:lnTo>
                  <a:lnTo>
                    <a:pt x="66" y="123"/>
                  </a:lnTo>
                  <a:lnTo>
                    <a:pt x="66" y="123"/>
                  </a:lnTo>
                  <a:lnTo>
                    <a:pt x="66" y="122"/>
                  </a:lnTo>
                  <a:lnTo>
                    <a:pt x="66" y="121"/>
                  </a:lnTo>
                  <a:lnTo>
                    <a:pt x="67" y="121"/>
                  </a:lnTo>
                  <a:lnTo>
                    <a:pt x="67" y="120"/>
                  </a:lnTo>
                  <a:lnTo>
                    <a:pt x="66" y="120"/>
                  </a:lnTo>
                  <a:lnTo>
                    <a:pt x="66" y="120"/>
                  </a:lnTo>
                  <a:lnTo>
                    <a:pt x="65" y="120"/>
                  </a:lnTo>
                  <a:lnTo>
                    <a:pt x="65" y="121"/>
                  </a:lnTo>
                  <a:lnTo>
                    <a:pt x="65" y="121"/>
                  </a:lnTo>
                  <a:lnTo>
                    <a:pt x="65" y="121"/>
                  </a:lnTo>
                  <a:lnTo>
                    <a:pt x="65" y="121"/>
                  </a:lnTo>
                  <a:lnTo>
                    <a:pt x="64" y="121"/>
                  </a:lnTo>
                  <a:lnTo>
                    <a:pt x="64" y="121"/>
                  </a:lnTo>
                  <a:lnTo>
                    <a:pt x="64" y="121"/>
                  </a:lnTo>
                  <a:lnTo>
                    <a:pt x="64" y="121"/>
                  </a:lnTo>
                  <a:lnTo>
                    <a:pt x="64" y="120"/>
                  </a:lnTo>
                  <a:lnTo>
                    <a:pt x="64" y="120"/>
                  </a:lnTo>
                  <a:lnTo>
                    <a:pt x="64" y="120"/>
                  </a:lnTo>
                  <a:lnTo>
                    <a:pt x="64" y="119"/>
                  </a:lnTo>
                  <a:lnTo>
                    <a:pt x="62" y="119"/>
                  </a:lnTo>
                  <a:lnTo>
                    <a:pt x="62" y="119"/>
                  </a:lnTo>
                  <a:lnTo>
                    <a:pt x="62" y="119"/>
                  </a:lnTo>
                  <a:lnTo>
                    <a:pt x="62" y="119"/>
                  </a:lnTo>
                  <a:lnTo>
                    <a:pt x="62" y="119"/>
                  </a:lnTo>
                  <a:lnTo>
                    <a:pt x="62" y="118"/>
                  </a:lnTo>
                  <a:lnTo>
                    <a:pt x="62" y="118"/>
                  </a:lnTo>
                  <a:lnTo>
                    <a:pt x="62" y="118"/>
                  </a:lnTo>
                  <a:lnTo>
                    <a:pt x="61" y="118"/>
                  </a:lnTo>
                  <a:lnTo>
                    <a:pt x="61" y="118"/>
                  </a:lnTo>
                  <a:lnTo>
                    <a:pt x="62" y="117"/>
                  </a:lnTo>
                  <a:lnTo>
                    <a:pt x="62" y="117"/>
                  </a:lnTo>
                  <a:lnTo>
                    <a:pt x="62" y="116"/>
                  </a:lnTo>
                  <a:lnTo>
                    <a:pt x="62" y="116"/>
                  </a:lnTo>
                  <a:lnTo>
                    <a:pt x="62" y="115"/>
                  </a:lnTo>
                  <a:lnTo>
                    <a:pt x="64" y="115"/>
                  </a:lnTo>
                  <a:lnTo>
                    <a:pt x="64" y="114"/>
                  </a:lnTo>
                  <a:lnTo>
                    <a:pt x="62" y="114"/>
                  </a:lnTo>
                  <a:lnTo>
                    <a:pt x="62" y="113"/>
                  </a:lnTo>
                  <a:lnTo>
                    <a:pt x="62" y="113"/>
                  </a:lnTo>
                  <a:lnTo>
                    <a:pt x="62" y="113"/>
                  </a:lnTo>
                  <a:lnTo>
                    <a:pt x="61" y="112"/>
                  </a:lnTo>
                  <a:lnTo>
                    <a:pt x="61" y="112"/>
                  </a:lnTo>
                  <a:lnTo>
                    <a:pt x="61" y="112"/>
                  </a:lnTo>
                  <a:lnTo>
                    <a:pt x="61" y="111"/>
                  </a:lnTo>
                  <a:lnTo>
                    <a:pt x="60" y="111"/>
                  </a:lnTo>
                  <a:lnTo>
                    <a:pt x="60" y="110"/>
                  </a:lnTo>
                  <a:lnTo>
                    <a:pt x="60" y="111"/>
                  </a:lnTo>
                  <a:lnTo>
                    <a:pt x="59" y="111"/>
                  </a:lnTo>
                  <a:lnTo>
                    <a:pt x="59" y="111"/>
                  </a:lnTo>
                  <a:lnTo>
                    <a:pt x="59" y="111"/>
                  </a:lnTo>
                  <a:lnTo>
                    <a:pt x="59" y="110"/>
                  </a:lnTo>
                  <a:lnTo>
                    <a:pt x="59" y="110"/>
                  </a:lnTo>
                  <a:lnTo>
                    <a:pt x="59" y="110"/>
                  </a:lnTo>
                  <a:lnTo>
                    <a:pt x="60" y="110"/>
                  </a:lnTo>
                  <a:lnTo>
                    <a:pt x="60" y="109"/>
                  </a:lnTo>
                  <a:lnTo>
                    <a:pt x="60" y="109"/>
                  </a:lnTo>
                  <a:lnTo>
                    <a:pt x="60" y="108"/>
                  </a:lnTo>
                  <a:lnTo>
                    <a:pt x="59" y="108"/>
                  </a:lnTo>
                  <a:lnTo>
                    <a:pt x="59" y="108"/>
                  </a:lnTo>
                  <a:lnTo>
                    <a:pt x="59" y="108"/>
                  </a:lnTo>
                  <a:lnTo>
                    <a:pt x="58" y="109"/>
                  </a:lnTo>
                  <a:lnTo>
                    <a:pt x="58" y="109"/>
                  </a:lnTo>
                  <a:lnTo>
                    <a:pt x="57" y="109"/>
                  </a:lnTo>
                  <a:lnTo>
                    <a:pt x="57" y="109"/>
                  </a:lnTo>
                  <a:lnTo>
                    <a:pt x="56" y="108"/>
                  </a:lnTo>
                  <a:lnTo>
                    <a:pt x="56" y="108"/>
                  </a:lnTo>
                  <a:lnTo>
                    <a:pt x="56" y="107"/>
                  </a:lnTo>
                  <a:lnTo>
                    <a:pt x="56" y="106"/>
                  </a:lnTo>
                  <a:lnTo>
                    <a:pt x="56" y="106"/>
                  </a:lnTo>
                  <a:lnTo>
                    <a:pt x="57" y="104"/>
                  </a:lnTo>
                  <a:lnTo>
                    <a:pt x="57" y="103"/>
                  </a:lnTo>
                  <a:lnTo>
                    <a:pt x="57" y="102"/>
                  </a:lnTo>
                  <a:lnTo>
                    <a:pt x="57" y="101"/>
                  </a:lnTo>
                  <a:lnTo>
                    <a:pt x="56" y="101"/>
                  </a:lnTo>
                  <a:lnTo>
                    <a:pt x="56" y="101"/>
                  </a:lnTo>
                  <a:lnTo>
                    <a:pt x="57" y="100"/>
                  </a:lnTo>
                  <a:lnTo>
                    <a:pt x="57" y="100"/>
                  </a:lnTo>
                  <a:lnTo>
                    <a:pt x="57" y="100"/>
                  </a:lnTo>
                  <a:lnTo>
                    <a:pt x="57" y="100"/>
                  </a:lnTo>
                  <a:lnTo>
                    <a:pt x="56" y="99"/>
                  </a:lnTo>
                  <a:lnTo>
                    <a:pt x="56" y="99"/>
                  </a:lnTo>
                  <a:lnTo>
                    <a:pt x="57" y="99"/>
                  </a:lnTo>
                  <a:lnTo>
                    <a:pt x="57" y="98"/>
                  </a:lnTo>
                  <a:lnTo>
                    <a:pt x="57" y="98"/>
                  </a:lnTo>
                  <a:lnTo>
                    <a:pt x="57" y="98"/>
                  </a:lnTo>
                  <a:lnTo>
                    <a:pt x="57" y="97"/>
                  </a:lnTo>
                  <a:lnTo>
                    <a:pt x="57" y="97"/>
                  </a:lnTo>
                  <a:lnTo>
                    <a:pt x="57" y="97"/>
                  </a:lnTo>
                  <a:lnTo>
                    <a:pt x="57" y="96"/>
                  </a:lnTo>
                  <a:lnTo>
                    <a:pt x="58" y="96"/>
                  </a:lnTo>
                  <a:lnTo>
                    <a:pt x="57" y="95"/>
                  </a:lnTo>
                  <a:lnTo>
                    <a:pt x="57" y="94"/>
                  </a:lnTo>
                  <a:lnTo>
                    <a:pt x="57" y="94"/>
                  </a:lnTo>
                  <a:lnTo>
                    <a:pt x="56" y="94"/>
                  </a:lnTo>
                  <a:lnTo>
                    <a:pt x="55" y="95"/>
                  </a:lnTo>
                  <a:lnTo>
                    <a:pt x="55" y="95"/>
                  </a:lnTo>
                  <a:lnTo>
                    <a:pt x="55" y="94"/>
                  </a:lnTo>
                  <a:lnTo>
                    <a:pt x="55" y="94"/>
                  </a:lnTo>
                  <a:lnTo>
                    <a:pt x="55" y="93"/>
                  </a:lnTo>
                  <a:lnTo>
                    <a:pt x="55" y="92"/>
                  </a:lnTo>
                  <a:lnTo>
                    <a:pt x="55" y="92"/>
                  </a:lnTo>
                  <a:lnTo>
                    <a:pt x="55" y="92"/>
                  </a:lnTo>
                  <a:lnTo>
                    <a:pt x="56" y="92"/>
                  </a:lnTo>
                  <a:lnTo>
                    <a:pt x="56" y="91"/>
                  </a:lnTo>
                  <a:lnTo>
                    <a:pt x="56" y="91"/>
                  </a:lnTo>
                  <a:lnTo>
                    <a:pt x="57" y="91"/>
                  </a:lnTo>
                  <a:lnTo>
                    <a:pt x="57" y="91"/>
                  </a:lnTo>
                  <a:lnTo>
                    <a:pt x="57" y="91"/>
                  </a:lnTo>
                  <a:lnTo>
                    <a:pt x="57" y="90"/>
                  </a:lnTo>
                  <a:lnTo>
                    <a:pt x="57" y="90"/>
                  </a:lnTo>
                  <a:lnTo>
                    <a:pt x="57" y="89"/>
                  </a:lnTo>
                  <a:lnTo>
                    <a:pt x="57" y="89"/>
                  </a:lnTo>
                  <a:lnTo>
                    <a:pt x="57" y="88"/>
                  </a:lnTo>
                  <a:lnTo>
                    <a:pt x="57" y="88"/>
                  </a:lnTo>
                  <a:lnTo>
                    <a:pt x="58" y="87"/>
                  </a:lnTo>
                  <a:lnTo>
                    <a:pt x="57" y="86"/>
                  </a:lnTo>
                  <a:lnTo>
                    <a:pt x="56" y="85"/>
                  </a:lnTo>
                  <a:lnTo>
                    <a:pt x="56" y="85"/>
                  </a:lnTo>
                  <a:lnTo>
                    <a:pt x="56" y="84"/>
                  </a:lnTo>
                  <a:lnTo>
                    <a:pt x="55" y="84"/>
                  </a:lnTo>
                  <a:lnTo>
                    <a:pt x="53" y="84"/>
                  </a:lnTo>
                  <a:lnTo>
                    <a:pt x="53" y="85"/>
                  </a:lnTo>
                  <a:lnTo>
                    <a:pt x="53" y="85"/>
                  </a:lnTo>
                  <a:lnTo>
                    <a:pt x="53" y="86"/>
                  </a:lnTo>
                  <a:lnTo>
                    <a:pt x="52" y="86"/>
                  </a:lnTo>
                  <a:lnTo>
                    <a:pt x="52" y="86"/>
                  </a:lnTo>
                  <a:lnTo>
                    <a:pt x="52" y="86"/>
                  </a:lnTo>
                  <a:lnTo>
                    <a:pt x="51" y="86"/>
                  </a:lnTo>
                  <a:lnTo>
                    <a:pt x="51" y="86"/>
                  </a:lnTo>
                  <a:lnTo>
                    <a:pt x="51" y="85"/>
                  </a:lnTo>
                  <a:lnTo>
                    <a:pt x="52" y="84"/>
                  </a:lnTo>
                  <a:lnTo>
                    <a:pt x="52" y="84"/>
                  </a:lnTo>
                  <a:lnTo>
                    <a:pt x="52" y="83"/>
                  </a:lnTo>
                  <a:lnTo>
                    <a:pt x="52" y="83"/>
                  </a:lnTo>
                  <a:lnTo>
                    <a:pt x="52" y="81"/>
                  </a:lnTo>
                  <a:lnTo>
                    <a:pt x="52" y="81"/>
                  </a:lnTo>
                  <a:lnTo>
                    <a:pt x="52" y="80"/>
                  </a:lnTo>
                  <a:lnTo>
                    <a:pt x="52" y="79"/>
                  </a:lnTo>
                  <a:lnTo>
                    <a:pt x="53" y="79"/>
                  </a:lnTo>
                  <a:lnTo>
                    <a:pt x="53" y="79"/>
                  </a:lnTo>
                  <a:lnTo>
                    <a:pt x="55" y="78"/>
                  </a:lnTo>
                  <a:lnTo>
                    <a:pt x="55" y="77"/>
                  </a:lnTo>
                  <a:lnTo>
                    <a:pt x="55" y="76"/>
                  </a:lnTo>
                  <a:lnTo>
                    <a:pt x="55" y="73"/>
                  </a:lnTo>
                  <a:lnTo>
                    <a:pt x="55" y="71"/>
                  </a:lnTo>
                  <a:lnTo>
                    <a:pt x="53" y="70"/>
                  </a:lnTo>
                  <a:lnTo>
                    <a:pt x="53" y="67"/>
                  </a:lnTo>
                  <a:lnTo>
                    <a:pt x="52" y="65"/>
                  </a:lnTo>
                  <a:lnTo>
                    <a:pt x="52" y="65"/>
                  </a:lnTo>
                  <a:lnTo>
                    <a:pt x="52" y="65"/>
                  </a:lnTo>
                  <a:lnTo>
                    <a:pt x="51" y="65"/>
                  </a:lnTo>
                  <a:lnTo>
                    <a:pt x="52" y="64"/>
                  </a:lnTo>
                  <a:lnTo>
                    <a:pt x="51" y="64"/>
                  </a:lnTo>
                  <a:lnTo>
                    <a:pt x="51" y="64"/>
                  </a:lnTo>
                  <a:lnTo>
                    <a:pt x="50" y="64"/>
                  </a:lnTo>
                  <a:lnTo>
                    <a:pt x="50" y="63"/>
                  </a:lnTo>
                  <a:lnTo>
                    <a:pt x="50" y="63"/>
                  </a:lnTo>
                  <a:lnTo>
                    <a:pt x="49" y="63"/>
                  </a:lnTo>
                  <a:lnTo>
                    <a:pt x="50" y="62"/>
                  </a:lnTo>
                  <a:lnTo>
                    <a:pt x="49" y="61"/>
                  </a:lnTo>
                  <a:lnTo>
                    <a:pt x="49" y="60"/>
                  </a:lnTo>
                  <a:lnTo>
                    <a:pt x="48" y="58"/>
                  </a:lnTo>
                  <a:lnTo>
                    <a:pt x="47" y="57"/>
                  </a:lnTo>
                  <a:lnTo>
                    <a:pt x="46" y="57"/>
                  </a:lnTo>
                  <a:lnTo>
                    <a:pt x="46" y="56"/>
                  </a:lnTo>
                  <a:lnTo>
                    <a:pt x="46" y="55"/>
                  </a:lnTo>
                  <a:lnTo>
                    <a:pt x="46" y="54"/>
                  </a:lnTo>
                  <a:lnTo>
                    <a:pt x="44" y="54"/>
                  </a:lnTo>
                  <a:lnTo>
                    <a:pt x="44" y="53"/>
                  </a:lnTo>
                  <a:lnTo>
                    <a:pt x="44" y="53"/>
                  </a:lnTo>
                  <a:lnTo>
                    <a:pt x="43" y="53"/>
                  </a:lnTo>
                  <a:lnTo>
                    <a:pt x="43" y="52"/>
                  </a:lnTo>
                  <a:lnTo>
                    <a:pt x="44" y="51"/>
                  </a:lnTo>
                  <a:lnTo>
                    <a:pt x="44" y="51"/>
                  </a:lnTo>
                  <a:lnTo>
                    <a:pt x="44" y="50"/>
                  </a:lnTo>
                  <a:lnTo>
                    <a:pt x="43" y="49"/>
                  </a:lnTo>
                  <a:lnTo>
                    <a:pt x="42" y="48"/>
                  </a:lnTo>
                  <a:lnTo>
                    <a:pt x="41" y="47"/>
                  </a:lnTo>
                  <a:lnTo>
                    <a:pt x="40" y="46"/>
                  </a:lnTo>
                  <a:lnTo>
                    <a:pt x="39" y="46"/>
                  </a:lnTo>
                  <a:lnTo>
                    <a:pt x="39" y="47"/>
                  </a:lnTo>
                  <a:lnTo>
                    <a:pt x="39" y="47"/>
                  </a:lnTo>
                  <a:lnTo>
                    <a:pt x="39" y="47"/>
                  </a:lnTo>
                  <a:lnTo>
                    <a:pt x="38" y="47"/>
                  </a:lnTo>
                  <a:lnTo>
                    <a:pt x="37" y="47"/>
                  </a:lnTo>
                  <a:lnTo>
                    <a:pt x="37" y="47"/>
                  </a:lnTo>
                  <a:lnTo>
                    <a:pt x="38" y="46"/>
                  </a:lnTo>
                  <a:lnTo>
                    <a:pt x="38" y="46"/>
                  </a:lnTo>
                  <a:lnTo>
                    <a:pt x="38" y="46"/>
                  </a:lnTo>
                  <a:lnTo>
                    <a:pt x="38" y="46"/>
                  </a:lnTo>
                  <a:lnTo>
                    <a:pt x="38" y="45"/>
                  </a:lnTo>
                  <a:lnTo>
                    <a:pt x="37" y="45"/>
                  </a:lnTo>
                  <a:lnTo>
                    <a:pt x="37" y="45"/>
                  </a:lnTo>
                  <a:lnTo>
                    <a:pt x="37" y="44"/>
                  </a:lnTo>
                  <a:lnTo>
                    <a:pt x="35" y="44"/>
                  </a:lnTo>
                  <a:lnTo>
                    <a:pt x="37" y="44"/>
                  </a:lnTo>
                  <a:lnTo>
                    <a:pt x="37" y="43"/>
                  </a:lnTo>
                  <a:lnTo>
                    <a:pt x="38" y="43"/>
                  </a:lnTo>
                  <a:lnTo>
                    <a:pt x="38" y="42"/>
                  </a:lnTo>
                  <a:lnTo>
                    <a:pt x="38" y="41"/>
                  </a:lnTo>
                  <a:lnTo>
                    <a:pt x="35" y="39"/>
                  </a:lnTo>
                  <a:lnTo>
                    <a:pt x="35" y="38"/>
                  </a:lnTo>
                  <a:lnTo>
                    <a:pt x="34" y="38"/>
                  </a:lnTo>
                  <a:lnTo>
                    <a:pt x="34" y="37"/>
                  </a:lnTo>
                  <a:lnTo>
                    <a:pt x="33" y="37"/>
                  </a:lnTo>
                  <a:lnTo>
                    <a:pt x="32" y="38"/>
                  </a:lnTo>
                  <a:lnTo>
                    <a:pt x="31" y="36"/>
                  </a:lnTo>
                  <a:lnTo>
                    <a:pt x="30" y="32"/>
                  </a:lnTo>
                  <a:lnTo>
                    <a:pt x="30" y="32"/>
                  </a:lnTo>
                  <a:lnTo>
                    <a:pt x="30" y="32"/>
                  </a:lnTo>
                  <a:lnTo>
                    <a:pt x="29" y="32"/>
                  </a:lnTo>
                  <a:lnTo>
                    <a:pt x="29" y="31"/>
                  </a:lnTo>
                  <a:lnTo>
                    <a:pt x="29" y="30"/>
                  </a:lnTo>
                  <a:lnTo>
                    <a:pt x="29" y="30"/>
                  </a:lnTo>
                  <a:lnTo>
                    <a:pt x="28" y="29"/>
                  </a:lnTo>
                  <a:lnTo>
                    <a:pt x="28" y="28"/>
                  </a:lnTo>
                  <a:lnTo>
                    <a:pt x="25" y="27"/>
                  </a:lnTo>
                  <a:lnTo>
                    <a:pt x="25" y="27"/>
                  </a:lnTo>
                  <a:lnTo>
                    <a:pt x="25" y="26"/>
                  </a:lnTo>
                  <a:lnTo>
                    <a:pt x="25" y="26"/>
                  </a:lnTo>
                  <a:lnTo>
                    <a:pt x="24" y="25"/>
                  </a:lnTo>
                  <a:lnTo>
                    <a:pt x="24" y="24"/>
                  </a:lnTo>
                  <a:lnTo>
                    <a:pt x="23" y="24"/>
                  </a:lnTo>
                  <a:lnTo>
                    <a:pt x="22" y="23"/>
                  </a:lnTo>
                  <a:lnTo>
                    <a:pt x="21" y="22"/>
                  </a:lnTo>
                  <a:lnTo>
                    <a:pt x="20" y="22"/>
                  </a:lnTo>
                  <a:lnTo>
                    <a:pt x="19" y="22"/>
                  </a:lnTo>
                  <a:lnTo>
                    <a:pt x="18" y="22"/>
                  </a:lnTo>
                  <a:lnTo>
                    <a:pt x="18" y="22"/>
                  </a:lnTo>
                  <a:lnTo>
                    <a:pt x="18" y="21"/>
                  </a:lnTo>
                  <a:lnTo>
                    <a:pt x="18" y="21"/>
                  </a:lnTo>
                  <a:lnTo>
                    <a:pt x="16" y="20"/>
                  </a:lnTo>
                  <a:lnTo>
                    <a:pt x="16" y="20"/>
                  </a:lnTo>
                  <a:lnTo>
                    <a:pt x="15" y="20"/>
                  </a:lnTo>
                  <a:lnTo>
                    <a:pt x="16" y="19"/>
                  </a:lnTo>
                  <a:lnTo>
                    <a:pt x="16" y="19"/>
                  </a:lnTo>
                  <a:lnTo>
                    <a:pt x="16" y="18"/>
                  </a:lnTo>
                  <a:lnTo>
                    <a:pt x="16" y="17"/>
                  </a:lnTo>
                  <a:lnTo>
                    <a:pt x="15" y="16"/>
                  </a:lnTo>
                  <a:lnTo>
                    <a:pt x="15" y="16"/>
                  </a:lnTo>
                  <a:lnTo>
                    <a:pt x="14" y="14"/>
                  </a:lnTo>
                  <a:lnTo>
                    <a:pt x="13" y="13"/>
                  </a:lnTo>
                  <a:lnTo>
                    <a:pt x="12" y="10"/>
                  </a:lnTo>
                  <a:lnTo>
                    <a:pt x="12" y="9"/>
                  </a:lnTo>
                  <a:lnTo>
                    <a:pt x="11" y="9"/>
                  </a:lnTo>
                  <a:lnTo>
                    <a:pt x="10" y="9"/>
                  </a:lnTo>
                  <a:lnTo>
                    <a:pt x="10" y="9"/>
                  </a:lnTo>
                  <a:lnTo>
                    <a:pt x="10" y="8"/>
                  </a:lnTo>
                  <a:lnTo>
                    <a:pt x="10" y="7"/>
                  </a:lnTo>
                  <a:lnTo>
                    <a:pt x="9" y="7"/>
                  </a:lnTo>
                  <a:lnTo>
                    <a:pt x="7" y="6"/>
                  </a:lnTo>
                  <a:lnTo>
                    <a:pt x="6" y="6"/>
                  </a:lnTo>
                  <a:lnTo>
                    <a:pt x="6" y="5"/>
                  </a:lnTo>
                  <a:lnTo>
                    <a:pt x="5" y="5"/>
                  </a:lnTo>
                  <a:lnTo>
                    <a:pt x="5" y="5"/>
                  </a:lnTo>
                  <a:lnTo>
                    <a:pt x="4" y="4"/>
                  </a:lnTo>
                  <a:lnTo>
                    <a:pt x="4" y="4"/>
                  </a:lnTo>
                  <a:lnTo>
                    <a:pt x="2" y="2"/>
                  </a:lnTo>
                  <a:lnTo>
                    <a:pt x="2" y="2"/>
                  </a:lnTo>
                  <a:lnTo>
                    <a:pt x="1" y="1"/>
                  </a:lnTo>
                  <a:lnTo>
                    <a:pt x="1" y="1"/>
                  </a:lnTo>
                  <a:lnTo>
                    <a:pt x="1" y="1"/>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0" name="Freeform 4638"/>
            <p:cNvSpPr>
              <a:spLocks/>
            </p:cNvSpPr>
            <p:nvPr/>
          </p:nvSpPr>
          <p:spPr bwMode="auto">
            <a:xfrm>
              <a:off x="5747" y="3637"/>
              <a:ext cx="0" cy="1"/>
            </a:xfrm>
            <a:custGeom>
              <a:avLst/>
              <a:gdLst/>
              <a:ahLst/>
              <a:cxnLst>
                <a:cxn ang="0">
                  <a:pos x="2" y="3"/>
                </a:cxn>
                <a:cxn ang="0">
                  <a:pos x="1" y="3"/>
                </a:cxn>
                <a:cxn ang="0">
                  <a:pos x="1" y="3"/>
                </a:cxn>
                <a:cxn ang="0">
                  <a:pos x="1" y="3"/>
                </a:cxn>
                <a:cxn ang="0">
                  <a:pos x="0" y="3"/>
                </a:cxn>
                <a:cxn ang="0">
                  <a:pos x="0" y="3"/>
                </a:cxn>
                <a:cxn ang="0">
                  <a:pos x="0" y="1"/>
                </a:cxn>
                <a:cxn ang="0">
                  <a:pos x="0" y="1"/>
                </a:cxn>
                <a:cxn ang="0">
                  <a:pos x="0" y="1"/>
                </a:cxn>
                <a:cxn ang="0">
                  <a:pos x="0" y="1"/>
                </a:cxn>
                <a:cxn ang="0">
                  <a:pos x="0" y="0"/>
                </a:cxn>
                <a:cxn ang="0">
                  <a:pos x="0" y="0"/>
                </a:cxn>
                <a:cxn ang="0">
                  <a:pos x="1" y="0"/>
                </a:cxn>
                <a:cxn ang="0">
                  <a:pos x="1" y="0"/>
                </a:cxn>
                <a:cxn ang="0">
                  <a:pos x="1" y="0"/>
                </a:cxn>
                <a:cxn ang="0">
                  <a:pos x="1" y="0"/>
                </a:cxn>
                <a:cxn ang="0">
                  <a:pos x="1" y="0"/>
                </a:cxn>
                <a:cxn ang="0">
                  <a:pos x="2" y="0"/>
                </a:cxn>
                <a:cxn ang="0">
                  <a:pos x="2" y="0"/>
                </a:cxn>
                <a:cxn ang="0">
                  <a:pos x="2" y="0"/>
                </a:cxn>
                <a:cxn ang="0">
                  <a:pos x="2" y="0"/>
                </a:cxn>
                <a:cxn ang="0">
                  <a:pos x="2" y="1"/>
                </a:cxn>
                <a:cxn ang="0">
                  <a:pos x="2" y="1"/>
                </a:cxn>
                <a:cxn ang="0">
                  <a:pos x="2" y="1"/>
                </a:cxn>
                <a:cxn ang="0">
                  <a:pos x="2" y="1"/>
                </a:cxn>
                <a:cxn ang="0">
                  <a:pos x="2" y="1"/>
                </a:cxn>
                <a:cxn ang="0">
                  <a:pos x="2" y="1"/>
                </a:cxn>
                <a:cxn ang="0">
                  <a:pos x="2" y="1"/>
                </a:cxn>
                <a:cxn ang="0">
                  <a:pos x="2" y="3"/>
                </a:cxn>
                <a:cxn ang="0">
                  <a:pos x="2" y="3"/>
                </a:cxn>
                <a:cxn ang="0">
                  <a:pos x="2" y="3"/>
                </a:cxn>
                <a:cxn ang="0">
                  <a:pos x="2" y="3"/>
                </a:cxn>
              </a:cxnLst>
              <a:rect l="0" t="0" r="r" b="b"/>
              <a:pathLst>
                <a:path w="2" h="3">
                  <a:moveTo>
                    <a:pt x="2" y="3"/>
                  </a:moveTo>
                  <a:lnTo>
                    <a:pt x="1" y="3"/>
                  </a:lnTo>
                  <a:lnTo>
                    <a:pt x="1" y="3"/>
                  </a:lnTo>
                  <a:lnTo>
                    <a:pt x="1" y="3"/>
                  </a:lnTo>
                  <a:lnTo>
                    <a:pt x="0" y="3"/>
                  </a:lnTo>
                  <a:lnTo>
                    <a:pt x="0" y="3"/>
                  </a:lnTo>
                  <a:lnTo>
                    <a:pt x="0" y="1"/>
                  </a:lnTo>
                  <a:lnTo>
                    <a:pt x="0" y="1"/>
                  </a:lnTo>
                  <a:lnTo>
                    <a:pt x="0" y="1"/>
                  </a:lnTo>
                  <a:lnTo>
                    <a:pt x="0" y="1"/>
                  </a:lnTo>
                  <a:lnTo>
                    <a:pt x="0" y="0"/>
                  </a:lnTo>
                  <a:lnTo>
                    <a:pt x="0" y="0"/>
                  </a:lnTo>
                  <a:lnTo>
                    <a:pt x="1" y="0"/>
                  </a:lnTo>
                  <a:lnTo>
                    <a:pt x="1" y="0"/>
                  </a:lnTo>
                  <a:lnTo>
                    <a:pt x="1" y="0"/>
                  </a:lnTo>
                  <a:lnTo>
                    <a:pt x="1" y="0"/>
                  </a:lnTo>
                  <a:lnTo>
                    <a:pt x="1" y="0"/>
                  </a:lnTo>
                  <a:lnTo>
                    <a:pt x="2" y="0"/>
                  </a:lnTo>
                  <a:lnTo>
                    <a:pt x="2" y="0"/>
                  </a:lnTo>
                  <a:lnTo>
                    <a:pt x="2" y="0"/>
                  </a:lnTo>
                  <a:lnTo>
                    <a:pt x="2" y="0"/>
                  </a:lnTo>
                  <a:lnTo>
                    <a:pt x="2" y="1"/>
                  </a:lnTo>
                  <a:lnTo>
                    <a:pt x="2" y="1"/>
                  </a:lnTo>
                  <a:lnTo>
                    <a:pt x="2" y="1"/>
                  </a:lnTo>
                  <a:lnTo>
                    <a:pt x="2" y="1"/>
                  </a:lnTo>
                  <a:lnTo>
                    <a:pt x="2" y="1"/>
                  </a:lnTo>
                  <a:lnTo>
                    <a:pt x="2" y="1"/>
                  </a:lnTo>
                  <a:lnTo>
                    <a:pt x="2" y="1"/>
                  </a:lnTo>
                  <a:lnTo>
                    <a:pt x="2" y="3"/>
                  </a:lnTo>
                  <a:lnTo>
                    <a:pt x="2" y="3"/>
                  </a:lnTo>
                  <a:lnTo>
                    <a:pt x="2" y="3"/>
                  </a:lnTo>
                  <a:lnTo>
                    <a:pt x="2"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1" name="Freeform 4639"/>
            <p:cNvSpPr>
              <a:spLocks/>
            </p:cNvSpPr>
            <p:nvPr/>
          </p:nvSpPr>
          <p:spPr bwMode="auto">
            <a:xfrm>
              <a:off x="5747" y="3638"/>
              <a:ext cx="0" cy="2"/>
            </a:xfrm>
            <a:custGeom>
              <a:avLst/>
              <a:gdLst/>
              <a:ahLst/>
              <a:cxnLst>
                <a:cxn ang="0">
                  <a:pos x="2" y="3"/>
                </a:cxn>
                <a:cxn ang="0">
                  <a:pos x="2" y="3"/>
                </a:cxn>
                <a:cxn ang="0">
                  <a:pos x="2" y="2"/>
                </a:cxn>
                <a:cxn ang="0">
                  <a:pos x="2" y="2"/>
                </a:cxn>
                <a:cxn ang="0">
                  <a:pos x="2" y="2"/>
                </a:cxn>
                <a:cxn ang="0">
                  <a:pos x="1" y="2"/>
                </a:cxn>
                <a:cxn ang="0">
                  <a:pos x="1" y="2"/>
                </a:cxn>
                <a:cxn ang="0">
                  <a:pos x="1" y="2"/>
                </a:cxn>
                <a:cxn ang="0">
                  <a:pos x="0" y="2"/>
                </a:cxn>
                <a:cxn ang="0">
                  <a:pos x="0" y="2"/>
                </a:cxn>
                <a:cxn ang="0">
                  <a:pos x="0" y="2"/>
                </a:cxn>
                <a:cxn ang="0">
                  <a:pos x="0" y="2"/>
                </a:cxn>
                <a:cxn ang="0">
                  <a:pos x="0" y="1"/>
                </a:cxn>
                <a:cxn ang="0">
                  <a:pos x="0" y="1"/>
                </a:cxn>
                <a:cxn ang="0">
                  <a:pos x="0" y="1"/>
                </a:cxn>
                <a:cxn ang="0">
                  <a:pos x="0" y="0"/>
                </a:cxn>
                <a:cxn ang="0">
                  <a:pos x="0" y="0"/>
                </a:cxn>
                <a:cxn ang="0">
                  <a:pos x="0" y="0"/>
                </a:cxn>
                <a:cxn ang="0">
                  <a:pos x="0" y="0"/>
                </a:cxn>
                <a:cxn ang="0">
                  <a:pos x="1" y="0"/>
                </a:cxn>
                <a:cxn ang="0">
                  <a:pos x="1" y="0"/>
                </a:cxn>
                <a:cxn ang="0">
                  <a:pos x="1" y="0"/>
                </a:cxn>
                <a:cxn ang="0">
                  <a:pos x="1" y="0"/>
                </a:cxn>
                <a:cxn ang="0">
                  <a:pos x="2" y="0"/>
                </a:cxn>
                <a:cxn ang="0">
                  <a:pos x="2" y="0"/>
                </a:cxn>
                <a:cxn ang="0">
                  <a:pos x="2" y="0"/>
                </a:cxn>
                <a:cxn ang="0">
                  <a:pos x="2" y="0"/>
                </a:cxn>
                <a:cxn ang="0">
                  <a:pos x="2" y="0"/>
                </a:cxn>
                <a:cxn ang="0">
                  <a:pos x="2" y="1"/>
                </a:cxn>
                <a:cxn ang="0">
                  <a:pos x="2" y="1"/>
                </a:cxn>
                <a:cxn ang="0">
                  <a:pos x="2" y="1"/>
                </a:cxn>
                <a:cxn ang="0">
                  <a:pos x="2" y="2"/>
                </a:cxn>
                <a:cxn ang="0">
                  <a:pos x="2" y="2"/>
                </a:cxn>
                <a:cxn ang="0">
                  <a:pos x="2" y="3"/>
                </a:cxn>
                <a:cxn ang="0">
                  <a:pos x="2" y="3"/>
                </a:cxn>
                <a:cxn ang="0">
                  <a:pos x="2" y="3"/>
                </a:cxn>
              </a:cxnLst>
              <a:rect l="0" t="0" r="r" b="b"/>
              <a:pathLst>
                <a:path w="2" h="3">
                  <a:moveTo>
                    <a:pt x="2" y="3"/>
                  </a:moveTo>
                  <a:lnTo>
                    <a:pt x="2" y="3"/>
                  </a:lnTo>
                  <a:lnTo>
                    <a:pt x="2" y="2"/>
                  </a:lnTo>
                  <a:lnTo>
                    <a:pt x="2" y="2"/>
                  </a:lnTo>
                  <a:lnTo>
                    <a:pt x="2" y="2"/>
                  </a:lnTo>
                  <a:lnTo>
                    <a:pt x="1" y="2"/>
                  </a:lnTo>
                  <a:lnTo>
                    <a:pt x="1" y="2"/>
                  </a:lnTo>
                  <a:lnTo>
                    <a:pt x="1" y="2"/>
                  </a:lnTo>
                  <a:lnTo>
                    <a:pt x="0" y="2"/>
                  </a:lnTo>
                  <a:lnTo>
                    <a:pt x="0" y="2"/>
                  </a:lnTo>
                  <a:lnTo>
                    <a:pt x="0" y="2"/>
                  </a:lnTo>
                  <a:lnTo>
                    <a:pt x="0" y="2"/>
                  </a:lnTo>
                  <a:lnTo>
                    <a:pt x="0" y="1"/>
                  </a:lnTo>
                  <a:lnTo>
                    <a:pt x="0" y="1"/>
                  </a:lnTo>
                  <a:lnTo>
                    <a:pt x="0" y="1"/>
                  </a:lnTo>
                  <a:lnTo>
                    <a:pt x="0" y="0"/>
                  </a:lnTo>
                  <a:lnTo>
                    <a:pt x="0" y="0"/>
                  </a:lnTo>
                  <a:lnTo>
                    <a:pt x="0" y="0"/>
                  </a:lnTo>
                  <a:lnTo>
                    <a:pt x="0" y="0"/>
                  </a:lnTo>
                  <a:lnTo>
                    <a:pt x="1" y="0"/>
                  </a:lnTo>
                  <a:lnTo>
                    <a:pt x="1" y="0"/>
                  </a:lnTo>
                  <a:lnTo>
                    <a:pt x="1" y="0"/>
                  </a:lnTo>
                  <a:lnTo>
                    <a:pt x="1" y="0"/>
                  </a:lnTo>
                  <a:lnTo>
                    <a:pt x="2" y="0"/>
                  </a:lnTo>
                  <a:lnTo>
                    <a:pt x="2" y="0"/>
                  </a:lnTo>
                  <a:lnTo>
                    <a:pt x="2" y="0"/>
                  </a:lnTo>
                  <a:lnTo>
                    <a:pt x="2" y="0"/>
                  </a:lnTo>
                  <a:lnTo>
                    <a:pt x="2" y="0"/>
                  </a:lnTo>
                  <a:lnTo>
                    <a:pt x="2" y="1"/>
                  </a:lnTo>
                  <a:lnTo>
                    <a:pt x="2" y="1"/>
                  </a:lnTo>
                  <a:lnTo>
                    <a:pt x="2" y="1"/>
                  </a:lnTo>
                  <a:lnTo>
                    <a:pt x="2" y="2"/>
                  </a:lnTo>
                  <a:lnTo>
                    <a:pt x="2" y="2"/>
                  </a:lnTo>
                  <a:lnTo>
                    <a:pt x="2" y="3"/>
                  </a:lnTo>
                  <a:lnTo>
                    <a:pt x="2" y="3"/>
                  </a:lnTo>
                  <a:lnTo>
                    <a:pt x="2"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2" name="Freeform 4640"/>
            <p:cNvSpPr>
              <a:spLocks/>
            </p:cNvSpPr>
            <p:nvPr/>
          </p:nvSpPr>
          <p:spPr bwMode="auto">
            <a:xfrm>
              <a:off x="5748" y="3647"/>
              <a:ext cx="1" cy="0"/>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3" name="Freeform 4641"/>
            <p:cNvSpPr>
              <a:spLocks/>
            </p:cNvSpPr>
            <p:nvPr/>
          </p:nvSpPr>
          <p:spPr bwMode="auto">
            <a:xfrm>
              <a:off x="5747" y="3653"/>
              <a:ext cx="1" cy="1"/>
            </a:xfrm>
            <a:custGeom>
              <a:avLst/>
              <a:gdLst/>
              <a:ahLst/>
              <a:cxnLst>
                <a:cxn ang="0">
                  <a:pos x="1" y="2"/>
                </a:cxn>
                <a:cxn ang="0">
                  <a:pos x="1" y="1"/>
                </a:cxn>
                <a:cxn ang="0">
                  <a:pos x="1" y="1"/>
                </a:cxn>
                <a:cxn ang="0">
                  <a:pos x="0" y="0"/>
                </a:cxn>
                <a:cxn ang="0">
                  <a:pos x="0" y="0"/>
                </a:cxn>
                <a:cxn ang="0">
                  <a:pos x="0" y="0"/>
                </a:cxn>
                <a:cxn ang="0">
                  <a:pos x="1" y="0"/>
                </a:cxn>
                <a:cxn ang="0">
                  <a:pos x="1" y="0"/>
                </a:cxn>
                <a:cxn ang="0">
                  <a:pos x="1" y="0"/>
                </a:cxn>
                <a:cxn ang="0">
                  <a:pos x="1" y="1"/>
                </a:cxn>
                <a:cxn ang="0">
                  <a:pos x="1" y="1"/>
                </a:cxn>
                <a:cxn ang="0">
                  <a:pos x="1" y="1"/>
                </a:cxn>
                <a:cxn ang="0">
                  <a:pos x="1" y="2"/>
                </a:cxn>
              </a:cxnLst>
              <a:rect l="0" t="0" r="r" b="b"/>
              <a:pathLst>
                <a:path w="1" h="2">
                  <a:moveTo>
                    <a:pt x="1" y="2"/>
                  </a:moveTo>
                  <a:lnTo>
                    <a:pt x="1" y="1"/>
                  </a:lnTo>
                  <a:lnTo>
                    <a:pt x="1" y="1"/>
                  </a:lnTo>
                  <a:lnTo>
                    <a:pt x="0" y="0"/>
                  </a:lnTo>
                  <a:lnTo>
                    <a:pt x="0" y="0"/>
                  </a:lnTo>
                  <a:lnTo>
                    <a:pt x="0" y="0"/>
                  </a:lnTo>
                  <a:lnTo>
                    <a:pt x="1" y="0"/>
                  </a:lnTo>
                  <a:lnTo>
                    <a:pt x="1" y="0"/>
                  </a:lnTo>
                  <a:lnTo>
                    <a:pt x="1" y="0"/>
                  </a:lnTo>
                  <a:lnTo>
                    <a:pt x="1" y="1"/>
                  </a:lnTo>
                  <a:lnTo>
                    <a:pt x="1" y="1"/>
                  </a:lnTo>
                  <a:lnTo>
                    <a:pt x="1"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4" name="Freeform 4642"/>
            <p:cNvSpPr>
              <a:spLocks/>
            </p:cNvSpPr>
            <p:nvPr/>
          </p:nvSpPr>
          <p:spPr bwMode="auto">
            <a:xfrm>
              <a:off x="5748" y="3654"/>
              <a:ext cx="1" cy="0"/>
            </a:xfrm>
            <a:custGeom>
              <a:avLst/>
              <a:gdLst/>
              <a:ahLst/>
              <a:cxnLst>
                <a:cxn ang="0">
                  <a:pos x="0" y="1"/>
                </a:cxn>
                <a:cxn ang="0">
                  <a:pos x="0" y="1"/>
                </a:cxn>
                <a:cxn ang="0">
                  <a:pos x="0" y="0"/>
                </a:cxn>
                <a:cxn ang="0">
                  <a:pos x="1" y="0"/>
                </a:cxn>
                <a:cxn ang="0">
                  <a:pos x="1" y="0"/>
                </a:cxn>
                <a:cxn ang="0">
                  <a:pos x="0" y="1"/>
                </a:cxn>
              </a:cxnLst>
              <a:rect l="0" t="0" r="r" b="b"/>
              <a:pathLst>
                <a:path w="1" h="1">
                  <a:moveTo>
                    <a:pt x="0" y="1"/>
                  </a:moveTo>
                  <a:lnTo>
                    <a:pt x="0" y="1"/>
                  </a:lnTo>
                  <a:lnTo>
                    <a:pt x="0"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5" name="Freeform 4643"/>
            <p:cNvSpPr>
              <a:spLocks/>
            </p:cNvSpPr>
            <p:nvPr/>
          </p:nvSpPr>
          <p:spPr bwMode="auto">
            <a:xfrm>
              <a:off x="5749" y="3655"/>
              <a:ext cx="1" cy="0"/>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6" name="Freeform 4644"/>
            <p:cNvSpPr>
              <a:spLocks/>
            </p:cNvSpPr>
            <p:nvPr/>
          </p:nvSpPr>
          <p:spPr bwMode="auto">
            <a:xfrm>
              <a:off x="5749" y="3655"/>
              <a:ext cx="1" cy="1"/>
            </a:xfrm>
            <a:custGeom>
              <a:avLst/>
              <a:gdLst/>
              <a:ahLst/>
              <a:cxnLst>
                <a:cxn ang="0">
                  <a:pos x="1" y="0"/>
                </a:cxn>
                <a:cxn ang="0">
                  <a:pos x="0" y="0"/>
                </a:cxn>
                <a:cxn ang="0">
                  <a:pos x="0" y="0"/>
                </a:cxn>
                <a:cxn ang="0">
                  <a:pos x="0" y="0"/>
                </a:cxn>
                <a:cxn ang="0">
                  <a:pos x="1" y="0"/>
                </a:cxn>
                <a:cxn ang="0">
                  <a:pos x="1" y="0"/>
                </a:cxn>
                <a:cxn ang="0">
                  <a:pos x="1" y="0"/>
                </a:cxn>
              </a:cxnLst>
              <a:rect l="0" t="0" r="r" b="b"/>
              <a:pathLst>
                <a:path w="1">
                  <a:moveTo>
                    <a:pt x="1" y="0"/>
                  </a:moveTo>
                  <a:lnTo>
                    <a:pt x="0" y="0"/>
                  </a:lnTo>
                  <a:lnTo>
                    <a:pt x="0" y="0"/>
                  </a:lnTo>
                  <a:lnTo>
                    <a:pt x="0"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7" name="Freeform 4645"/>
            <p:cNvSpPr>
              <a:spLocks/>
            </p:cNvSpPr>
            <p:nvPr/>
          </p:nvSpPr>
          <p:spPr bwMode="auto">
            <a:xfrm>
              <a:off x="5747" y="3655"/>
              <a:ext cx="1" cy="1"/>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8" name="Freeform 4646"/>
            <p:cNvSpPr>
              <a:spLocks/>
            </p:cNvSpPr>
            <p:nvPr/>
          </p:nvSpPr>
          <p:spPr bwMode="auto">
            <a:xfrm>
              <a:off x="5749" y="3655"/>
              <a:ext cx="1" cy="1"/>
            </a:xfrm>
            <a:custGeom>
              <a:avLst/>
              <a:gdLst/>
              <a:ahLst/>
              <a:cxnLst>
                <a:cxn ang="0">
                  <a:pos x="0" y="2"/>
                </a:cxn>
                <a:cxn ang="0">
                  <a:pos x="0" y="2"/>
                </a:cxn>
                <a:cxn ang="0">
                  <a:pos x="1" y="1"/>
                </a:cxn>
                <a:cxn ang="0">
                  <a:pos x="1" y="0"/>
                </a:cxn>
                <a:cxn ang="0">
                  <a:pos x="1" y="0"/>
                </a:cxn>
                <a:cxn ang="0">
                  <a:pos x="1" y="0"/>
                </a:cxn>
                <a:cxn ang="0">
                  <a:pos x="1" y="1"/>
                </a:cxn>
                <a:cxn ang="0">
                  <a:pos x="1" y="1"/>
                </a:cxn>
                <a:cxn ang="0">
                  <a:pos x="0" y="2"/>
                </a:cxn>
              </a:cxnLst>
              <a:rect l="0" t="0" r="r" b="b"/>
              <a:pathLst>
                <a:path w="1" h="2">
                  <a:moveTo>
                    <a:pt x="0" y="2"/>
                  </a:moveTo>
                  <a:lnTo>
                    <a:pt x="0" y="2"/>
                  </a:lnTo>
                  <a:lnTo>
                    <a:pt x="1" y="1"/>
                  </a:lnTo>
                  <a:lnTo>
                    <a:pt x="1" y="0"/>
                  </a:lnTo>
                  <a:lnTo>
                    <a:pt x="1" y="0"/>
                  </a:lnTo>
                  <a:lnTo>
                    <a:pt x="1" y="0"/>
                  </a:lnTo>
                  <a:lnTo>
                    <a:pt x="1" y="1"/>
                  </a:lnTo>
                  <a:lnTo>
                    <a:pt x="1"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79" name="Freeform 4647"/>
            <p:cNvSpPr>
              <a:spLocks/>
            </p:cNvSpPr>
            <p:nvPr/>
          </p:nvSpPr>
          <p:spPr bwMode="auto">
            <a:xfrm>
              <a:off x="5748" y="3655"/>
              <a:ext cx="1" cy="1"/>
            </a:xfrm>
            <a:custGeom>
              <a:avLst/>
              <a:gdLst/>
              <a:ahLst/>
              <a:cxnLst>
                <a:cxn ang="0">
                  <a:pos x="1" y="1"/>
                </a:cxn>
                <a:cxn ang="0">
                  <a:pos x="0" y="1"/>
                </a:cxn>
                <a:cxn ang="0">
                  <a:pos x="1" y="0"/>
                </a:cxn>
                <a:cxn ang="0">
                  <a:pos x="1" y="0"/>
                </a:cxn>
                <a:cxn ang="0">
                  <a:pos x="1" y="1"/>
                </a:cxn>
                <a:cxn ang="0">
                  <a:pos x="1" y="1"/>
                </a:cxn>
                <a:cxn ang="0">
                  <a:pos x="1" y="1"/>
                </a:cxn>
              </a:cxnLst>
              <a:rect l="0" t="0" r="r" b="b"/>
              <a:pathLst>
                <a:path w="1" h="1">
                  <a:moveTo>
                    <a:pt x="1" y="1"/>
                  </a:moveTo>
                  <a:lnTo>
                    <a:pt x="0" y="1"/>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0" name="Freeform 4648"/>
            <p:cNvSpPr>
              <a:spLocks/>
            </p:cNvSpPr>
            <p:nvPr/>
          </p:nvSpPr>
          <p:spPr bwMode="auto">
            <a:xfrm>
              <a:off x="5750" y="3656"/>
              <a:ext cx="0"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1" name="Freeform 4649"/>
            <p:cNvSpPr>
              <a:spLocks/>
            </p:cNvSpPr>
            <p:nvPr/>
          </p:nvSpPr>
          <p:spPr bwMode="auto">
            <a:xfrm>
              <a:off x="5746" y="3657"/>
              <a:ext cx="0" cy="1"/>
            </a:xfrm>
            <a:custGeom>
              <a:avLst/>
              <a:gdLst/>
              <a:ahLst/>
              <a:cxnLst>
                <a:cxn ang="0">
                  <a:pos x="1" y="1"/>
                </a:cxn>
                <a:cxn ang="0">
                  <a:pos x="0" y="0"/>
                </a:cxn>
                <a:cxn ang="0">
                  <a:pos x="0" y="0"/>
                </a:cxn>
                <a:cxn ang="0">
                  <a:pos x="1" y="0"/>
                </a:cxn>
                <a:cxn ang="0">
                  <a:pos x="1" y="0"/>
                </a:cxn>
                <a:cxn ang="0">
                  <a:pos x="1" y="0"/>
                </a:cxn>
                <a:cxn ang="0">
                  <a:pos x="1" y="1"/>
                </a:cxn>
              </a:cxnLst>
              <a:rect l="0" t="0" r="r" b="b"/>
              <a:pathLst>
                <a:path w="1" h="1">
                  <a:moveTo>
                    <a:pt x="1" y="1"/>
                  </a:moveTo>
                  <a:lnTo>
                    <a:pt x="0" y="0"/>
                  </a:lnTo>
                  <a:lnTo>
                    <a:pt x="0"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2" name="Freeform 4650"/>
            <p:cNvSpPr>
              <a:spLocks/>
            </p:cNvSpPr>
            <p:nvPr/>
          </p:nvSpPr>
          <p:spPr bwMode="auto">
            <a:xfrm>
              <a:off x="5746" y="3657"/>
              <a:ext cx="0" cy="1"/>
            </a:xfrm>
            <a:custGeom>
              <a:avLst/>
              <a:gdLst/>
              <a:ahLst/>
              <a:cxnLst>
                <a:cxn ang="0">
                  <a:pos x="1" y="1"/>
                </a:cxn>
                <a:cxn ang="0">
                  <a:pos x="0" y="1"/>
                </a:cxn>
                <a:cxn ang="0">
                  <a:pos x="0" y="0"/>
                </a:cxn>
                <a:cxn ang="0">
                  <a:pos x="1" y="0"/>
                </a:cxn>
                <a:cxn ang="0">
                  <a:pos x="1" y="0"/>
                </a:cxn>
                <a:cxn ang="0">
                  <a:pos x="1" y="0"/>
                </a:cxn>
                <a:cxn ang="0">
                  <a:pos x="1" y="1"/>
                </a:cxn>
                <a:cxn ang="0">
                  <a:pos x="1" y="1"/>
                </a:cxn>
              </a:cxnLst>
              <a:rect l="0" t="0" r="r" b="b"/>
              <a:pathLst>
                <a:path w="1" h="1">
                  <a:moveTo>
                    <a:pt x="1" y="1"/>
                  </a:moveTo>
                  <a:lnTo>
                    <a:pt x="0" y="1"/>
                  </a:lnTo>
                  <a:lnTo>
                    <a:pt x="0"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3" name="Freeform 4651"/>
            <p:cNvSpPr>
              <a:spLocks/>
            </p:cNvSpPr>
            <p:nvPr/>
          </p:nvSpPr>
          <p:spPr bwMode="auto">
            <a:xfrm>
              <a:off x="5746" y="3659"/>
              <a:ext cx="0" cy="0"/>
            </a:xfrm>
            <a:custGeom>
              <a:avLst/>
              <a:gdLst/>
              <a:ahLst/>
              <a:cxnLst>
                <a:cxn ang="0">
                  <a:pos x="1" y="0"/>
                </a:cxn>
                <a:cxn ang="0">
                  <a:pos x="0" y="0"/>
                </a:cxn>
                <a:cxn ang="0">
                  <a:pos x="0" y="0"/>
                </a:cxn>
                <a:cxn ang="0">
                  <a:pos x="1" y="0"/>
                </a:cxn>
                <a:cxn ang="0">
                  <a:pos x="1" y="0"/>
                </a:cxn>
                <a:cxn ang="0">
                  <a:pos x="1" y="0"/>
                </a:cxn>
                <a:cxn ang="0">
                  <a:pos x="1" y="0"/>
                </a:cxn>
              </a:cxnLst>
              <a:rect l="0" t="0" r="r" b="b"/>
              <a:pathLst>
                <a:path w="1">
                  <a:moveTo>
                    <a:pt x="1" y="0"/>
                  </a:move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4" name="Freeform 4652"/>
            <p:cNvSpPr>
              <a:spLocks/>
            </p:cNvSpPr>
            <p:nvPr/>
          </p:nvSpPr>
          <p:spPr bwMode="auto">
            <a:xfrm>
              <a:off x="5749" y="3662"/>
              <a:ext cx="1" cy="1"/>
            </a:xfrm>
            <a:custGeom>
              <a:avLst/>
              <a:gdLst/>
              <a:ahLst/>
              <a:cxnLst>
                <a:cxn ang="0">
                  <a:pos x="0" y="1"/>
                </a:cxn>
                <a:cxn ang="0">
                  <a:pos x="0" y="1"/>
                </a:cxn>
                <a:cxn ang="0">
                  <a:pos x="0" y="1"/>
                </a:cxn>
                <a:cxn ang="0">
                  <a:pos x="0" y="1"/>
                </a:cxn>
                <a:cxn ang="0">
                  <a:pos x="0" y="0"/>
                </a:cxn>
                <a:cxn ang="0">
                  <a:pos x="0" y="0"/>
                </a:cxn>
                <a:cxn ang="0">
                  <a:pos x="1" y="0"/>
                </a:cxn>
                <a:cxn ang="0">
                  <a:pos x="1" y="1"/>
                </a:cxn>
                <a:cxn ang="0">
                  <a:pos x="1" y="1"/>
                </a:cxn>
                <a:cxn ang="0">
                  <a:pos x="0" y="1"/>
                </a:cxn>
              </a:cxnLst>
              <a:rect l="0" t="0" r="r" b="b"/>
              <a:pathLst>
                <a:path w="1" h="1">
                  <a:moveTo>
                    <a:pt x="0" y="1"/>
                  </a:moveTo>
                  <a:lnTo>
                    <a:pt x="0" y="1"/>
                  </a:lnTo>
                  <a:lnTo>
                    <a:pt x="0" y="1"/>
                  </a:lnTo>
                  <a:lnTo>
                    <a:pt x="0" y="1"/>
                  </a:lnTo>
                  <a:lnTo>
                    <a:pt x="0" y="0"/>
                  </a:lnTo>
                  <a:lnTo>
                    <a:pt x="0" y="0"/>
                  </a:lnTo>
                  <a:lnTo>
                    <a:pt x="1" y="0"/>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5" name="Freeform 4653"/>
            <p:cNvSpPr>
              <a:spLocks/>
            </p:cNvSpPr>
            <p:nvPr/>
          </p:nvSpPr>
          <p:spPr bwMode="auto">
            <a:xfrm>
              <a:off x="5750" y="3663"/>
              <a:ext cx="0" cy="0"/>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6" name="Freeform 4654"/>
            <p:cNvSpPr>
              <a:spLocks/>
            </p:cNvSpPr>
            <p:nvPr/>
          </p:nvSpPr>
          <p:spPr bwMode="auto">
            <a:xfrm>
              <a:off x="5750" y="3663"/>
              <a:ext cx="0" cy="0"/>
            </a:xfrm>
            <a:custGeom>
              <a:avLst/>
              <a:gdLst/>
              <a:ahLst/>
              <a:cxnLst>
                <a:cxn ang="0">
                  <a:pos x="1" y="1"/>
                </a:cxn>
                <a:cxn ang="0">
                  <a:pos x="1" y="1"/>
                </a:cxn>
                <a:cxn ang="0">
                  <a:pos x="1" y="1"/>
                </a:cxn>
                <a:cxn ang="0">
                  <a:pos x="1" y="1"/>
                </a:cxn>
                <a:cxn ang="0">
                  <a:pos x="0" y="0"/>
                </a:cxn>
                <a:cxn ang="0">
                  <a:pos x="1" y="0"/>
                </a:cxn>
                <a:cxn ang="0">
                  <a:pos x="1" y="0"/>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7" name="Freeform 4655"/>
            <p:cNvSpPr>
              <a:spLocks/>
            </p:cNvSpPr>
            <p:nvPr/>
          </p:nvSpPr>
          <p:spPr bwMode="auto">
            <a:xfrm>
              <a:off x="5750" y="3664"/>
              <a:ext cx="0" cy="1"/>
            </a:xfrm>
            <a:custGeom>
              <a:avLst/>
              <a:gdLst/>
              <a:ahLst/>
              <a:cxnLst>
                <a:cxn ang="0">
                  <a:pos x="1" y="1"/>
                </a:cxn>
                <a:cxn ang="0">
                  <a:pos x="0" y="0"/>
                </a:cxn>
                <a:cxn ang="0">
                  <a:pos x="0" y="0"/>
                </a:cxn>
                <a:cxn ang="0">
                  <a:pos x="1" y="0"/>
                </a:cxn>
                <a:cxn ang="0">
                  <a:pos x="1" y="0"/>
                </a:cxn>
                <a:cxn ang="0">
                  <a:pos x="1" y="0"/>
                </a:cxn>
                <a:cxn ang="0">
                  <a:pos x="1" y="0"/>
                </a:cxn>
                <a:cxn ang="0">
                  <a:pos x="1" y="1"/>
                </a:cxn>
              </a:cxnLst>
              <a:rect l="0" t="0" r="r" b="b"/>
              <a:pathLst>
                <a:path w="1" h="1">
                  <a:moveTo>
                    <a:pt x="1" y="1"/>
                  </a:moveTo>
                  <a:lnTo>
                    <a:pt x="0" y="0"/>
                  </a:ln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8" name="Freeform 4656"/>
            <p:cNvSpPr>
              <a:spLocks/>
            </p:cNvSpPr>
            <p:nvPr/>
          </p:nvSpPr>
          <p:spPr bwMode="auto">
            <a:xfrm>
              <a:off x="5750" y="3664"/>
              <a:ext cx="1" cy="1"/>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89" name="Freeform 4657"/>
            <p:cNvSpPr>
              <a:spLocks/>
            </p:cNvSpPr>
            <p:nvPr/>
          </p:nvSpPr>
          <p:spPr bwMode="auto">
            <a:xfrm>
              <a:off x="5753" y="3668"/>
              <a:ext cx="0" cy="2"/>
            </a:xfrm>
            <a:custGeom>
              <a:avLst/>
              <a:gdLst/>
              <a:ahLst/>
              <a:cxnLst>
                <a:cxn ang="0">
                  <a:pos x="0" y="2"/>
                </a:cxn>
                <a:cxn ang="0">
                  <a:pos x="0" y="1"/>
                </a:cxn>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 ang="0">
                  <a:pos x="0" y="1"/>
                </a:cxn>
                <a:cxn ang="0">
                  <a:pos x="0" y="2"/>
                </a:cxn>
                <a:cxn ang="0">
                  <a:pos x="0" y="2"/>
                </a:cxn>
              </a:cxnLst>
              <a:rect l="0" t="0" r="r" b="b"/>
              <a:pathLst>
                <a:path h="2">
                  <a:moveTo>
                    <a:pt x="0" y="2"/>
                  </a:moveTo>
                  <a:lnTo>
                    <a:pt x="0" y="1"/>
                  </a:lnTo>
                  <a:lnTo>
                    <a:pt x="0" y="1"/>
                  </a:lnTo>
                  <a:lnTo>
                    <a:pt x="0" y="1"/>
                  </a:lnTo>
                  <a:lnTo>
                    <a:pt x="0" y="1"/>
                  </a:lnTo>
                  <a:lnTo>
                    <a:pt x="0" y="0"/>
                  </a:lnTo>
                  <a:lnTo>
                    <a:pt x="0" y="0"/>
                  </a:lnTo>
                  <a:lnTo>
                    <a:pt x="0" y="0"/>
                  </a:lnTo>
                  <a:lnTo>
                    <a:pt x="0" y="0"/>
                  </a:lnTo>
                  <a:lnTo>
                    <a:pt x="0" y="0"/>
                  </a:lnTo>
                  <a:lnTo>
                    <a:pt x="0" y="1"/>
                  </a:lnTo>
                  <a:lnTo>
                    <a:pt x="0" y="1"/>
                  </a:lnTo>
                  <a:lnTo>
                    <a:pt x="0" y="1"/>
                  </a:lnTo>
                  <a:lnTo>
                    <a:pt x="0" y="1"/>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0" name="Freeform 4658"/>
            <p:cNvSpPr>
              <a:spLocks/>
            </p:cNvSpPr>
            <p:nvPr/>
          </p:nvSpPr>
          <p:spPr bwMode="auto">
            <a:xfrm>
              <a:off x="5753" y="3670"/>
              <a:ext cx="0" cy="0"/>
            </a:xfrm>
            <a:custGeom>
              <a:avLst/>
              <a:gdLst/>
              <a:ahLst/>
              <a:cxnLst>
                <a:cxn ang="0">
                  <a:pos x="1" y="1"/>
                </a:cxn>
                <a:cxn ang="0">
                  <a:pos x="0" y="0"/>
                </a:cxn>
                <a:cxn ang="0">
                  <a:pos x="0" y="0"/>
                </a:cxn>
                <a:cxn ang="0">
                  <a:pos x="1" y="0"/>
                </a:cxn>
                <a:cxn ang="0">
                  <a:pos x="1" y="0"/>
                </a:cxn>
                <a:cxn ang="0">
                  <a:pos x="1" y="0"/>
                </a:cxn>
                <a:cxn ang="0">
                  <a:pos x="1" y="0"/>
                </a:cxn>
                <a:cxn ang="0">
                  <a:pos x="1" y="1"/>
                </a:cxn>
              </a:cxnLst>
              <a:rect l="0" t="0" r="r" b="b"/>
              <a:pathLst>
                <a:path w="1" h="1">
                  <a:moveTo>
                    <a:pt x="1" y="1"/>
                  </a:moveTo>
                  <a:lnTo>
                    <a:pt x="0" y="0"/>
                  </a:ln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1" name="Freeform 4659"/>
            <p:cNvSpPr>
              <a:spLocks/>
            </p:cNvSpPr>
            <p:nvPr/>
          </p:nvSpPr>
          <p:spPr bwMode="auto">
            <a:xfrm>
              <a:off x="5753" y="3670"/>
              <a:ext cx="0" cy="0"/>
            </a:xfrm>
            <a:custGeom>
              <a:avLst/>
              <a:gdLst/>
              <a:ahLst/>
              <a:cxnLst>
                <a:cxn ang="0">
                  <a:pos x="0" y="1"/>
                </a:cxn>
                <a:cxn ang="0">
                  <a:pos x="0" y="1"/>
                </a:cxn>
                <a:cxn ang="0">
                  <a:pos x="0" y="1"/>
                </a:cxn>
                <a:cxn ang="0">
                  <a:pos x="0" y="1"/>
                </a:cxn>
                <a:cxn ang="0">
                  <a:pos x="0" y="1"/>
                </a:cxn>
                <a:cxn ang="0">
                  <a:pos x="1" y="0"/>
                </a:cxn>
                <a:cxn ang="0">
                  <a:pos x="1" y="0"/>
                </a:cxn>
                <a:cxn ang="0">
                  <a:pos x="1" y="0"/>
                </a:cxn>
                <a:cxn ang="0">
                  <a:pos x="1" y="1"/>
                </a:cxn>
                <a:cxn ang="0">
                  <a:pos x="1" y="1"/>
                </a:cxn>
                <a:cxn ang="0">
                  <a:pos x="0" y="1"/>
                </a:cxn>
                <a:cxn ang="0">
                  <a:pos x="0" y="1"/>
                </a:cxn>
              </a:cxnLst>
              <a:rect l="0" t="0" r="r" b="b"/>
              <a:pathLst>
                <a:path w="1" h="1">
                  <a:moveTo>
                    <a:pt x="0" y="1"/>
                  </a:moveTo>
                  <a:lnTo>
                    <a:pt x="0" y="1"/>
                  </a:lnTo>
                  <a:lnTo>
                    <a:pt x="0" y="1"/>
                  </a:lnTo>
                  <a:lnTo>
                    <a:pt x="0" y="1"/>
                  </a:lnTo>
                  <a:lnTo>
                    <a:pt x="0" y="1"/>
                  </a:lnTo>
                  <a:lnTo>
                    <a:pt x="1" y="0"/>
                  </a:lnTo>
                  <a:lnTo>
                    <a:pt x="1" y="0"/>
                  </a:lnTo>
                  <a:lnTo>
                    <a:pt x="1" y="0"/>
                  </a:lnTo>
                  <a:lnTo>
                    <a:pt x="1" y="1"/>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2" name="Freeform 4660"/>
            <p:cNvSpPr>
              <a:spLocks/>
            </p:cNvSpPr>
            <p:nvPr/>
          </p:nvSpPr>
          <p:spPr bwMode="auto">
            <a:xfrm>
              <a:off x="5753" y="3670"/>
              <a:ext cx="0" cy="0"/>
            </a:xfrm>
            <a:custGeom>
              <a:avLst/>
              <a:gdLst/>
              <a:ahLst/>
              <a:cxnLst>
                <a:cxn ang="0">
                  <a:pos x="1" y="1"/>
                </a:cxn>
                <a:cxn ang="0">
                  <a:pos x="0" y="1"/>
                </a:cxn>
                <a:cxn ang="0">
                  <a:pos x="0" y="1"/>
                </a:cxn>
                <a:cxn ang="0">
                  <a:pos x="0" y="0"/>
                </a:cxn>
                <a:cxn ang="0">
                  <a:pos x="0" y="0"/>
                </a:cxn>
                <a:cxn ang="0">
                  <a:pos x="1" y="0"/>
                </a:cxn>
                <a:cxn ang="0">
                  <a:pos x="1" y="0"/>
                </a:cxn>
                <a:cxn ang="0">
                  <a:pos x="1" y="0"/>
                </a:cxn>
                <a:cxn ang="0">
                  <a:pos x="1" y="1"/>
                </a:cxn>
                <a:cxn ang="0">
                  <a:pos x="1" y="1"/>
                </a:cxn>
              </a:cxnLst>
              <a:rect l="0" t="0" r="r" b="b"/>
              <a:pathLst>
                <a:path w="1" h="1">
                  <a:moveTo>
                    <a:pt x="1" y="1"/>
                  </a:moveTo>
                  <a:lnTo>
                    <a:pt x="0" y="1"/>
                  </a:lnTo>
                  <a:lnTo>
                    <a:pt x="0" y="1"/>
                  </a:lnTo>
                  <a:lnTo>
                    <a:pt x="0" y="0"/>
                  </a:lnTo>
                  <a:lnTo>
                    <a:pt x="0"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3" name="Freeform 4661"/>
            <p:cNvSpPr>
              <a:spLocks/>
            </p:cNvSpPr>
            <p:nvPr/>
          </p:nvSpPr>
          <p:spPr bwMode="auto">
            <a:xfrm>
              <a:off x="5753" y="3670"/>
              <a:ext cx="1" cy="1"/>
            </a:xfrm>
            <a:custGeom>
              <a:avLst/>
              <a:gdLst/>
              <a:ahLst/>
              <a:cxnLst>
                <a:cxn ang="0">
                  <a:pos x="0" y="0"/>
                </a:cxn>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4" name="Freeform 4662"/>
            <p:cNvSpPr>
              <a:spLocks/>
            </p:cNvSpPr>
            <p:nvPr/>
          </p:nvSpPr>
          <p:spPr bwMode="auto">
            <a:xfrm>
              <a:off x="5752" y="3670"/>
              <a:ext cx="1" cy="1"/>
            </a:xfrm>
            <a:custGeom>
              <a:avLst/>
              <a:gdLst/>
              <a:ahLst/>
              <a:cxnLst>
                <a:cxn ang="0">
                  <a:pos x="0" y="1"/>
                </a:cxn>
                <a:cxn ang="0">
                  <a:pos x="0" y="1"/>
                </a:cxn>
                <a:cxn ang="0">
                  <a:pos x="0" y="1"/>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5" name="Freeform 4663"/>
            <p:cNvSpPr>
              <a:spLocks/>
            </p:cNvSpPr>
            <p:nvPr/>
          </p:nvSpPr>
          <p:spPr bwMode="auto">
            <a:xfrm>
              <a:off x="5752" y="3670"/>
              <a:ext cx="1" cy="1"/>
            </a:xfrm>
            <a:custGeom>
              <a:avLst/>
              <a:gdLst/>
              <a:ahLst/>
              <a:cxnLst>
                <a:cxn ang="0">
                  <a:pos x="0" y="0"/>
                </a:cxn>
                <a:cxn ang="0">
                  <a:pos x="0" y="0"/>
                </a:cxn>
                <a:cxn ang="0">
                  <a:pos x="0" y="0"/>
                </a:cxn>
                <a:cxn ang="0">
                  <a:pos x="2" y="0"/>
                </a:cxn>
                <a:cxn ang="0">
                  <a:pos x="2" y="0"/>
                </a:cxn>
                <a:cxn ang="0">
                  <a:pos x="2" y="0"/>
                </a:cxn>
                <a:cxn ang="0">
                  <a:pos x="0" y="0"/>
                </a:cxn>
              </a:cxnLst>
              <a:rect l="0" t="0" r="r" b="b"/>
              <a:pathLst>
                <a:path w="2">
                  <a:moveTo>
                    <a:pt x="0" y="0"/>
                  </a:moveTo>
                  <a:lnTo>
                    <a:pt x="0" y="0"/>
                  </a:lnTo>
                  <a:lnTo>
                    <a:pt x="0" y="0"/>
                  </a:lnTo>
                  <a:lnTo>
                    <a:pt x="2" y="0"/>
                  </a:lnTo>
                  <a:lnTo>
                    <a:pt x="2" y="0"/>
                  </a:lnTo>
                  <a:lnTo>
                    <a:pt x="2"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6" name="Freeform 4664"/>
            <p:cNvSpPr>
              <a:spLocks/>
            </p:cNvSpPr>
            <p:nvPr/>
          </p:nvSpPr>
          <p:spPr bwMode="auto">
            <a:xfrm>
              <a:off x="5753" y="3670"/>
              <a:ext cx="1" cy="1"/>
            </a:xfrm>
            <a:custGeom>
              <a:avLst/>
              <a:gdLst/>
              <a:ahLst/>
              <a:cxnLst>
                <a:cxn ang="0">
                  <a:pos x="0" y="1"/>
                </a:cxn>
                <a:cxn ang="0">
                  <a:pos x="0" y="0"/>
                </a:cxn>
                <a:cxn ang="0">
                  <a:pos x="0" y="0"/>
                </a:cxn>
                <a:cxn ang="0">
                  <a:pos x="0" y="0"/>
                </a:cxn>
                <a:cxn ang="0">
                  <a:pos x="0" y="0"/>
                </a:cxn>
                <a:cxn ang="0">
                  <a:pos x="0" y="0"/>
                </a:cxn>
                <a:cxn ang="0">
                  <a:pos x="1" y="0"/>
                </a:cxn>
                <a:cxn ang="0">
                  <a:pos x="1" y="0"/>
                </a:cxn>
                <a:cxn ang="0">
                  <a:pos x="1" y="0"/>
                </a:cxn>
                <a:cxn ang="0">
                  <a:pos x="1" y="0"/>
                </a:cxn>
                <a:cxn ang="0">
                  <a:pos x="1" y="0"/>
                </a:cxn>
                <a:cxn ang="0">
                  <a:pos x="0" y="1"/>
                </a:cxn>
              </a:cxnLst>
              <a:rect l="0" t="0" r="r" b="b"/>
              <a:pathLst>
                <a:path w="1" h="1">
                  <a:moveTo>
                    <a:pt x="0" y="1"/>
                  </a:moveTo>
                  <a:lnTo>
                    <a:pt x="0" y="0"/>
                  </a:lnTo>
                  <a:lnTo>
                    <a:pt x="0" y="0"/>
                  </a:lnTo>
                  <a:lnTo>
                    <a:pt x="0" y="0"/>
                  </a:lnTo>
                  <a:lnTo>
                    <a:pt x="0" y="0"/>
                  </a:lnTo>
                  <a:lnTo>
                    <a:pt x="0" y="0"/>
                  </a:lnTo>
                  <a:lnTo>
                    <a:pt x="1" y="0"/>
                  </a:lnTo>
                  <a:lnTo>
                    <a:pt x="1" y="0"/>
                  </a:lnTo>
                  <a:lnTo>
                    <a:pt x="1"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7" name="Freeform 4665"/>
            <p:cNvSpPr>
              <a:spLocks/>
            </p:cNvSpPr>
            <p:nvPr/>
          </p:nvSpPr>
          <p:spPr bwMode="auto">
            <a:xfrm>
              <a:off x="5756" y="3672"/>
              <a:ext cx="0" cy="2"/>
            </a:xfrm>
            <a:custGeom>
              <a:avLst/>
              <a:gdLst/>
              <a:ahLst/>
              <a:cxnLst>
                <a:cxn ang="0">
                  <a:pos x="3" y="3"/>
                </a:cxn>
                <a:cxn ang="0">
                  <a:pos x="3" y="3"/>
                </a:cxn>
                <a:cxn ang="0">
                  <a:pos x="2" y="3"/>
                </a:cxn>
                <a:cxn ang="0">
                  <a:pos x="2" y="3"/>
                </a:cxn>
                <a:cxn ang="0">
                  <a:pos x="2" y="3"/>
                </a:cxn>
                <a:cxn ang="0">
                  <a:pos x="2" y="3"/>
                </a:cxn>
                <a:cxn ang="0">
                  <a:pos x="2" y="2"/>
                </a:cxn>
                <a:cxn ang="0">
                  <a:pos x="2" y="2"/>
                </a:cxn>
                <a:cxn ang="0">
                  <a:pos x="2" y="2"/>
                </a:cxn>
                <a:cxn ang="0">
                  <a:pos x="0" y="2"/>
                </a:cxn>
                <a:cxn ang="0">
                  <a:pos x="0" y="1"/>
                </a:cxn>
                <a:cxn ang="0">
                  <a:pos x="0" y="1"/>
                </a:cxn>
                <a:cxn ang="0">
                  <a:pos x="0" y="1"/>
                </a:cxn>
                <a:cxn ang="0">
                  <a:pos x="0" y="1"/>
                </a:cxn>
                <a:cxn ang="0">
                  <a:pos x="0" y="1"/>
                </a:cxn>
                <a:cxn ang="0">
                  <a:pos x="0" y="0"/>
                </a:cxn>
                <a:cxn ang="0">
                  <a:pos x="2" y="1"/>
                </a:cxn>
                <a:cxn ang="0">
                  <a:pos x="2" y="1"/>
                </a:cxn>
                <a:cxn ang="0">
                  <a:pos x="2" y="2"/>
                </a:cxn>
                <a:cxn ang="0">
                  <a:pos x="3" y="2"/>
                </a:cxn>
                <a:cxn ang="0">
                  <a:pos x="3" y="2"/>
                </a:cxn>
                <a:cxn ang="0">
                  <a:pos x="3" y="3"/>
                </a:cxn>
                <a:cxn ang="0">
                  <a:pos x="3" y="3"/>
                </a:cxn>
                <a:cxn ang="0">
                  <a:pos x="3" y="3"/>
                </a:cxn>
              </a:cxnLst>
              <a:rect l="0" t="0" r="r" b="b"/>
              <a:pathLst>
                <a:path w="3" h="3">
                  <a:moveTo>
                    <a:pt x="3" y="3"/>
                  </a:moveTo>
                  <a:lnTo>
                    <a:pt x="3" y="3"/>
                  </a:lnTo>
                  <a:lnTo>
                    <a:pt x="2" y="3"/>
                  </a:lnTo>
                  <a:lnTo>
                    <a:pt x="2" y="3"/>
                  </a:lnTo>
                  <a:lnTo>
                    <a:pt x="2" y="3"/>
                  </a:lnTo>
                  <a:lnTo>
                    <a:pt x="2" y="3"/>
                  </a:lnTo>
                  <a:lnTo>
                    <a:pt x="2" y="2"/>
                  </a:lnTo>
                  <a:lnTo>
                    <a:pt x="2" y="2"/>
                  </a:lnTo>
                  <a:lnTo>
                    <a:pt x="2" y="2"/>
                  </a:lnTo>
                  <a:lnTo>
                    <a:pt x="0" y="2"/>
                  </a:lnTo>
                  <a:lnTo>
                    <a:pt x="0" y="1"/>
                  </a:lnTo>
                  <a:lnTo>
                    <a:pt x="0" y="1"/>
                  </a:lnTo>
                  <a:lnTo>
                    <a:pt x="0" y="1"/>
                  </a:lnTo>
                  <a:lnTo>
                    <a:pt x="0" y="1"/>
                  </a:lnTo>
                  <a:lnTo>
                    <a:pt x="0" y="1"/>
                  </a:lnTo>
                  <a:lnTo>
                    <a:pt x="0" y="0"/>
                  </a:lnTo>
                  <a:lnTo>
                    <a:pt x="2" y="1"/>
                  </a:lnTo>
                  <a:lnTo>
                    <a:pt x="2" y="1"/>
                  </a:lnTo>
                  <a:lnTo>
                    <a:pt x="2" y="2"/>
                  </a:lnTo>
                  <a:lnTo>
                    <a:pt x="3" y="2"/>
                  </a:lnTo>
                  <a:lnTo>
                    <a:pt x="3" y="2"/>
                  </a:lnTo>
                  <a:lnTo>
                    <a:pt x="3" y="3"/>
                  </a:lnTo>
                  <a:lnTo>
                    <a:pt x="3" y="3"/>
                  </a:lnTo>
                  <a:lnTo>
                    <a:pt x="3"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8" name="Freeform 4666"/>
            <p:cNvSpPr>
              <a:spLocks/>
            </p:cNvSpPr>
            <p:nvPr/>
          </p:nvSpPr>
          <p:spPr bwMode="auto">
            <a:xfrm>
              <a:off x="5755" y="3674"/>
              <a:ext cx="1" cy="1"/>
            </a:xfrm>
            <a:custGeom>
              <a:avLst/>
              <a:gdLst/>
              <a:ahLst/>
              <a:cxnLst>
                <a:cxn ang="0">
                  <a:pos x="0" y="2"/>
                </a:cxn>
                <a:cxn ang="0">
                  <a:pos x="0" y="2"/>
                </a:cxn>
                <a:cxn ang="0">
                  <a:pos x="0" y="1"/>
                </a:cxn>
                <a:cxn ang="0">
                  <a:pos x="0" y="1"/>
                </a:cxn>
                <a:cxn ang="0">
                  <a:pos x="0" y="0"/>
                </a:cxn>
                <a:cxn ang="0">
                  <a:pos x="0" y="0"/>
                </a:cxn>
                <a:cxn ang="0">
                  <a:pos x="0" y="0"/>
                </a:cxn>
                <a:cxn ang="0">
                  <a:pos x="1" y="0"/>
                </a:cxn>
                <a:cxn ang="0">
                  <a:pos x="1" y="0"/>
                </a:cxn>
                <a:cxn ang="0">
                  <a:pos x="1" y="0"/>
                </a:cxn>
                <a:cxn ang="0">
                  <a:pos x="1" y="0"/>
                </a:cxn>
                <a:cxn ang="0">
                  <a:pos x="1" y="1"/>
                </a:cxn>
                <a:cxn ang="0">
                  <a:pos x="1" y="1"/>
                </a:cxn>
                <a:cxn ang="0">
                  <a:pos x="1" y="2"/>
                </a:cxn>
                <a:cxn ang="0">
                  <a:pos x="0" y="2"/>
                </a:cxn>
                <a:cxn ang="0">
                  <a:pos x="0" y="2"/>
                </a:cxn>
                <a:cxn ang="0">
                  <a:pos x="0" y="2"/>
                </a:cxn>
              </a:cxnLst>
              <a:rect l="0" t="0" r="r" b="b"/>
              <a:pathLst>
                <a:path w="1" h="2">
                  <a:moveTo>
                    <a:pt x="0" y="2"/>
                  </a:moveTo>
                  <a:lnTo>
                    <a:pt x="0" y="2"/>
                  </a:lnTo>
                  <a:lnTo>
                    <a:pt x="0" y="1"/>
                  </a:lnTo>
                  <a:lnTo>
                    <a:pt x="0" y="1"/>
                  </a:lnTo>
                  <a:lnTo>
                    <a:pt x="0" y="0"/>
                  </a:lnTo>
                  <a:lnTo>
                    <a:pt x="0" y="0"/>
                  </a:lnTo>
                  <a:lnTo>
                    <a:pt x="0" y="0"/>
                  </a:lnTo>
                  <a:lnTo>
                    <a:pt x="1" y="0"/>
                  </a:lnTo>
                  <a:lnTo>
                    <a:pt x="1" y="0"/>
                  </a:lnTo>
                  <a:lnTo>
                    <a:pt x="1" y="0"/>
                  </a:lnTo>
                  <a:lnTo>
                    <a:pt x="1" y="0"/>
                  </a:lnTo>
                  <a:lnTo>
                    <a:pt x="1" y="1"/>
                  </a:lnTo>
                  <a:lnTo>
                    <a:pt x="1" y="1"/>
                  </a:lnTo>
                  <a:lnTo>
                    <a:pt x="1" y="2"/>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899" name="Freeform 4667"/>
            <p:cNvSpPr>
              <a:spLocks/>
            </p:cNvSpPr>
            <p:nvPr/>
          </p:nvSpPr>
          <p:spPr bwMode="auto">
            <a:xfrm>
              <a:off x="5756" y="3675"/>
              <a:ext cx="0" cy="1"/>
            </a:xfrm>
            <a:custGeom>
              <a:avLst/>
              <a:gdLst/>
              <a:ahLst/>
              <a:cxnLst>
                <a:cxn ang="0">
                  <a:pos x="0" y="1"/>
                </a:cxn>
                <a:cxn ang="0">
                  <a:pos x="0" y="1"/>
                </a:cxn>
                <a:cxn ang="0">
                  <a:pos x="0" y="0"/>
                </a:cxn>
                <a:cxn ang="0">
                  <a:pos x="0" y="0"/>
                </a:cxn>
                <a:cxn ang="0">
                  <a:pos x="2" y="0"/>
                </a:cxn>
                <a:cxn ang="0">
                  <a:pos x="2" y="0"/>
                </a:cxn>
                <a:cxn ang="0">
                  <a:pos x="0" y="1"/>
                </a:cxn>
                <a:cxn ang="0">
                  <a:pos x="0" y="1"/>
                </a:cxn>
              </a:cxnLst>
              <a:rect l="0" t="0" r="r" b="b"/>
              <a:pathLst>
                <a:path w="2" h="1">
                  <a:moveTo>
                    <a:pt x="0" y="1"/>
                  </a:moveTo>
                  <a:lnTo>
                    <a:pt x="0" y="1"/>
                  </a:lnTo>
                  <a:lnTo>
                    <a:pt x="0" y="0"/>
                  </a:lnTo>
                  <a:lnTo>
                    <a:pt x="0" y="0"/>
                  </a:lnTo>
                  <a:lnTo>
                    <a:pt x="2" y="0"/>
                  </a:lnTo>
                  <a:lnTo>
                    <a:pt x="2"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0" name="Freeform 4668"/>
            <p:cNvSpPr>
              <a:spLocks/>
            </p:cNvSpPr>
            <p:nvPr/>
          </p:nvSpPr>
          <p:spPr bwMode="auto">
            <a:xfrm>
              <a:off x="5756" y="3675"/>
              <a:ext cx="1" cy="1"/>
            </a:xfrm>
            <a:custGeom>
              <a:avLst/>
              <a:gdLst/>
              <a:ahLst/>
              <a:cxnLst>
                <a:cxn ang="0">
                  <a:pos x="1" y="1"/>
                </a:cxn>
                <a:cxn ang="0">
                  <a:pos x="0" y="1"/>
                </a:cxn>
                <a:cxn ang="0">
                  <a:pos x="1" y="0"/>
                </a:cxn>
                <a:cxn ang="0">
                  <a:pos x="1" y="0"/>
                </a:cxn>
                <a:cxn ang="0">
                  <a:pos x="1" y="1"/>
                </a:cxn>
              </a:cxnLst>
              <a:rect l="0" t="0" r="r" b="b"/>
              <a:pathLst>
                <a:path w="1" h="1">
                  <a:moveTo>
                    <a:pt x="1" y="1"/>
                  </a:moveTo>
                  <a:lnTo>
                    <a:pt x="0" y="1"/>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1" name="Freeform 4669"/>
            <p:cNvSpPr>
              <a:spLocks/>
            </p:cNvSpPr>
            <p:nvPr/>
          </p:nvSpPr>
          <p:spPr bwMode="auto">
            <a:xfrm>
              <a:off x="5757" y="3676"/>
              <a:ext cx="0" cy="0"/>
            </a:xfrm>
            <a:custGeom>
              <a:avLst/>
              <a:gdLst/>
              <a:ahLst/>
              <a:cxnLst>
                <a:cxn ang="0">
                  <a:pos x="1" y="1"/>
                </a:cxn>
                <a:cxn ang="0">
                  <a:pos x="0" y="1"/>
                </a:cxn>
                <a:cxn ang="0">
                  <a:pos x="0" y="1"/>
                </a:cxn>
                <a:cxn ang="0">
                  <a:pos x="0" y="0"/>
                </a:cxn>
                <a:cxn ang="0">
                  <a:pos x="1" y="0"/>
                </a:cxn>
                <a:cxn ang="0">
                  <a:pos x="1" y="0"/>
                </a:cxn>
                <a:cxn ang="0">
                  <a:pos x="1" y="1"/>
                </a:cxn>
                <a:cxn ang="0">
                  <a:pos x="1" y="1"/>
                </a:cxn>
                <a:cxn ang="0">
                  <a:pos x="1" y="1"/>
                </a:cxn>
              </a:cxnLst>
              <a:rect l="0" t="0" r="r" b="b"/>
              <a:pathLst>
                <a:path w="1" h="1">
                  <a:moveTo>
                    <a:pt x="1" y="1"/>
                  </a:moveTo>
                  <a:lnTo>
                    <a:pt x="0" y="1"/>
                  </a:lnTo>
                  <a:lnTo>
                    <a:pt x="0" y="1"/>
                  </a:lnTo>
                  <a:lnTo>
                    <a:pt x="0"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2" name="Freeform 4670"/>
            <p:cNvSpPr>
              <a:spLocks/>
            </p:cNvSpPr>
            <p:nvPr/>
          </p:nvSpPr>
          <p:spPr bwMode="auto">
            <a:xfrm>
              <a:off x="5757" y="3678"/>
              <a:ext cx="0" cy="1"/>
            </a:xfrm>
            <a:custGeom>
              <a:avLst/>
              <a:gdLst/>
              <a:ahLst/>
              <a:cxnLst>
                <a:cxn ang="0">
                  <a:pos x="0" y="1"/>
                </a:cxn>
                <a:cxn ang="0">
                  <a:pos x="0" y="1"/>
                </a:cxn>
                <a:cxn ang="0">
                  <a:pos x="0" y="0"/>
                </a:cxn>
                <a:cxn ang="0">
                  <a:pos x="0" y="0"/>
                </a:cxn>
                <a:cxn ang="0">
                  <a:pos x="0" y="1"/>
                </a:cxn>
                <a:cxn ang="0">
                  <a:pos x="0" y="1"/>
                </a:cxn>
              </a:cxnLst>
              <a:rect l="0" t="0" r="r" b="b"/>
              <a:pathLst>
                <a:path h="1">
                  <a:moveTo>
                    <a:pt x="0" y="1"/>
                  </a:moveTo>
                  <a:lnTo>
                    <a:pt x="0" y="1"/>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3" name="Freeform 4671"/>
            <p:cNvSpPr>
              <a:spLocks/>
            </p:cNvSpPr>
            <p:nvPr/>
          </p:nvSpPr>
          <p:spPr bwMode="auto">
            <a:xfrm>
              <a:off x="5757" y="3678"/>
              <a:ext cx="1" cy="1"/>
            </a:xfrm>
            <a:custGeom>
              <a:avLst/>
              <a:gdLst/>
              <a:ahLst/>
              <a:cxnLst>
                <a:cxn ang="0">
                  <a:pos x="0" y="1"/>
                </a:cxn>
                <a:cxn ang="0">
                  <a:pos x="1" y="1"/>
                </a:cxn>
                <a:cxn ang="0">
                  <a:pos x="1" y="0"/>
                </a:cxn>
                <a:cxn ang="0">
                  <a:pos x="1" y="0"/>
                </a:cxn>
                <a:cxn ang="0">
                  <a:pos x="0" y="0"/>
                </a:cxn>
                <a:cxn ang="0">
                  <a:pos x="0" y="0"/>
                </a:cxn>
                <a:cxn ang="0">
                  <a:pos x="0" y="1"/>
                </a:cxn>
              </a:cxnLst>
              <a:rect l="0" t="0" r="r" b="b"/>
              <a:pathLst>
                <a:path w="1" h="1">
                  <a:moveTo>
                    <a:pt x="0" y="1"/>
                  </a:moveTo>
                  <a:lnTo>
                    <a:pt x="1" y="1"/>
                  </a:lnTo>
                  <a:lnTo>
                    <a:pt x="1" y="0"/>
                  </a:lnTo>
                  <a:lnTo>
                    <a:pt x="1"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4" name="Freeform 4672"/>
            <p:cNvSpPr>
              <a:spLocks/>
            </p:cNvSpPr>
            <p:nvPr/>
          </p:nvSpPr>
          <p:spPr bwMode="auto">
            <a:xfrm>
              <a:off x="5757" y="3680"/>
              <a:ext cx="0" cy="0"/>
            </a:xfrm>
            <a:custGeom>
              <a:avLst/>
              <a:gdLst/>
              <a:ahLst/>
              <a:cxnLst>
                <a:cxn ang="0">
                  <a:pos x="1"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5" name="Freeform 4673"/>
            <p:cNvSpPr>
              <a:spLocks/>
            </p:cNvSpPr>
            <p:nvPr/>
          </p:nvSpPr>
          <p:spPr bwMode="auto">
            <a:xfrm>
              <a:off x="5759" y="3682"/>
              <a:ext cx="1" cy="1"/>
            </a:xfrm>
            <a:custGeom>
              <a:avLst/>
              <a:gdLst/>
              <a:ahLst/>
              <a:cxnLst>
                <a:cxn ang="0">
                  <a:pos x="2" y="2"/>
                </a:cxn>
                <a:cxn ang="0">
                  <a:pos x="2" y="2"/>
                </a:cxn>
                <a:cxn ang="0">
                  <a:pos x="2" y="1"/>
                </a:cxn>
                <a:cxn ang="0">
                  <a:pos x="0" y="1"/>
                </a:cxn>
                <a:cxn ang="0">
                  <a:pos x="0" y="1"/>
                </a:cxn>
                <a:cxn ang="0">
                  <a:pos x="2" y="1"/>
                </a:cxn>
                <a:cxn ang="0">
                  <a:pos x="2" y="0"/>
                </a:cxn>
                <a:cxn ang="0">
                  <a:pos x="2" y="1"/>
                </a:cxn>
                <a:cxn ang="0">
                  <a:pos x="3" y="0"/>
                </a:cxn>
                <a:cxn ang="0">
                  <a:pos x="2" y="1"/>
                </a:cxn>
                <a:cxn ang="0">
                  <a:pos x="2" y="2"/>
                </a:cxn>
                <a:cxn ang="0">
                  <a:pos x="2" y="2"/>
                </a:cxn>
              </a:cxnLst>
              <a:rect l="0" t="0" r="r" b="b"/>
              <a:pathLst>
                <a:path w="3" h="2">
                  <a:moveTo>
                    <a:pt x="2" y="2"/>
                  </a:moveTo>
                  <a:lnTo>
                    <a:pt x="2" y="2"/>
                  </a:lnTo>
                  <a:lnTo>
                    <a:pt x="2" y="1"/>
                  </a:lnTo>
                  <a:lnTo>
                    <a:pt x="0" y="1"/>
                  </a:lnTo>
                  <a:lnTo>
                    <a:pt x="0" y="1"/>
                  </a:lnTo>
                  <a:lnTo>
                    <a:pt x="2" y="1"/>
                  </a:lnTo>
                  <a:lnTo>
                    <a:pt x="2" y="0"/>
                  </a:lnTo>
                  <a:lnTo>
                    <a:pt x="2" y="1"/>
                  </a:lnTo>
                  <a:lnTo>
                    <a:pt x="3" y="0"/>
                  </a:lnTo>
                  <a:lnTo>
                    <a:pt x="2" y="1"/>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6" name="Freeform 4674"/>
            <p:cNvSpPr>
              <a:spLocks/>
            </p:cNvSpPr>
            <p:nvPr/>
          </p:nvSpPr>
          <p:spPr bwMode="auto">
            <a:xfrm>
              <a:off x="5760" y="3687"/>
              <a:ext cx="1" cy="1"/>
            </a:xfrm>
            <a:custGeom>
              <a:avLst/>
              <a:gdLst/>
              <a:ahLst/>
              <a:cxnLst>
                <a:cxn ang="0">
                  <a:pos x="0" y="1"/>
                </a:cxn>
                <a:cxn ang="0">
                  <a:pos x="0" y="1"/>
                </a:cxn>
                <a:cxn ang="0">
                  <a:pos x="0" y="1"/>
                </a:cxn>
                <a:cxn ang="0">
                  <a:pos x="0" y="1"/>
                </a:cxn>
                <a:cxn ang="0">
                  <a:pos x="0" y="0"/>
                </a:cxn>
                <a:cxn ang="0">
                  <a:pos x="0" y="1"/>
                </a:cxn>
                <a:cxn ang="0">
                  <a:pos x="0" y="1"/>
                </a:cxn>
                <a:cxn ang="0">
                  <a:pos x="0" y="1"/>
                </a:cxn>
                <a:cxn ang="0">
                  <a:pos x="0" y="1"/>
                </a:cxn>
              </a:cxnLst>
              <a:rect l="0" t="0" r="r" b="b"/>
              <a:pathLst>
                <a:path h="1">
                  <a:moveTo>
                    <a:pt x="0" y="1"/>
                  </a:moveTo>
                  <a:lnTo>
                    <a:pt x="0" y="1"/>
                  </a:lnTo>
                  <a:lnTo>
                    <a:pt x="0" y="1"/>
                  </a:lnTo>
                  <a:lnTo>
                    <a:pt x="0" y="1"/>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7" name="Freeform 4675"/>
            <p:cNvSpPr>
              <a:spLocks/>
            </p:cNvSpPr>
            <p:nvPr/>
          </p:nvSpPr>
          <p:spPr bwMode="auto">
            <a:xfrm>
              <a:off x="5761" y="3687"/>
              <a:ext cx="1" cy="1"/>
            </a:xfrm>
            <a:custGeom>
              <a:avLst/>
              <a:gdLst/>
              <a:ahLst/>
              <a:cxnLst>
                <a:cxn ang="0">
                  <a:pos x="1" y="2"/>
                </a:cxn>
                <a:cxn ang="0">
                  <a:pos x="0" y="2"/>
                </a:cxn>
                <a:cxn ang="0">
                  <a:pos x="0" y="1"/>
                </a:cxn>
                <a:cxn ang="0">
                  <a:pos x="0" y="1"/>
                </a:cxn>
                <a:cxn ang="0">
                  <a:pos x="0" y="0"/>
                </a:cxn>
                <a:cxn ang="0">
                  <a:pos x="0" y="0"/>
                </a:cxn>
                <a:cxn ang="0">
                  <a:pos x="0" y="0"/>
                </a:cxn>
                <a:cxn ang="0">
                  <a:pos x="0" y="0"/>
                </a:cxn>
                <a:cxn ang="0">
                  <a:pos x="1" y="1"/>
                </a:cxn>
                <a:cxn ang="0">
                  <a:pos x="1" y="1"/>
                </a:cxn>
                <a:cxn ang="0">
                  <a:pos x="1" y="1"/>
                </a:cxn>
                <a:cxn ang="0">
                  <a:pos x="1" y="2"/>
                </a:cxn>
                <a:cxn ang="0">
                  <a:pos x="1" y="2"/>
                </a:cxn>
              </a:cxnLst>
              <a:rect l="0" t="0" r="r" b="b"/>
              <a:pathLst>
                <a:path w="1" h="2">
                  <a:moveTo>
                    <a:pt x="1" y="2"/>
                  </a:moveTo>
                  <a:lnTo>
                    <a:pt x="0" y="2"/>
                  </a:lnTo>
                  <a:lnTo>
                    <a:pt x="0" y="1"/>
                  </a:lnTo>
                  <a:lnTo>
                    <a:pt x="0" y="1"/>
                  </a:lnTo>
                  <a:lnTo>
                    <a:pt x="0" y="0"/>
                  </a:lnTo>
                  <a:lnTo>
                    <a:pt x="0" y="0"/>
                  </a:lnTo>
                  <a:lnTo>
                    <a:pt x="0" y="0"/>
                  </a:lnTo>
                  <a:lnTo>
                    <a:pt x="0"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8" name="Freeform 4676"/>
            <p:cNvSpPr>
              <a:spLocks/>
            </p:cNvSpPr>
            <p:nvPr/>
          </p:nvSpPr>
          <p:spPr bwMode="auto">
            <a:xfrm>
              <a:off x="5758" y="3685"/>
              <a:ext cx="1" cy="3"/>
            </a:xfrm>
            <a:custGeom>
              <a:avLst/>
              <a:gdLst/>
              <a:ahLst/>
              <a:cxnLst>
                <a:cxn ang="0">
                  <a:pos x="1" y="7"/>
                </a:cxn>
                <a:cxn ang="0">
                  <a:pos x="0" y="7"/>
                </a:cxn>
                <a:cxn ang="0">
                  <a:pos x="0" y="6"/>
                </a:cxn>
                <a:cxn ang="0">
                  <a:pos x="0" y="5"/>
                </a:cxn>
                <a:cxn ang="0">
                  <a:pos x="0" y="5"/>
                </a:cxn>
                <a:cxn ang="0">
                  <a:pos x="0" y="4"/>
                </a:cxn>
                <a:cxn ang="0">
                  <a:pos x="0" y="2"/>
                </a:cxn>
                <a:cxn ang="0">
                  <a:pos x="0" y="1"/>
                </a:cxn>
                <a:cxn ang="0">
                  <a:pos x="1" y="1"/>
                </a:cxn>
                <a:cxn ang="0">
                  <a:pos x="2" y="0"/>
                </a:cxn>
                <a:cxn ang="0">
                  <a:pos x="3" y="0"/>
                </a:cxn>
                <a:cxn ang="0">
                  <a:pos x="3" y="0"/>
                </a:cxn>
                <a:cxn ang="0">
                  <a:pos x="3" y="1"/>
                </a:cxn>
                <a:cxn ang="0">
                  <a:pos x="4" y="2"/>
                </a:cxn>
                <a:cxn ang="0">
                  <a:pos x="4" y="3"/>
                </a:cxn>
                <a:cxn ang="0">
                  <a:pos x="4" y="4"/>
                </a:cxn>
                <a:cxn ang="0">
                  <a:pos x="4" y="5"/>
                </a:cxn>
                <a:cxn ang="0">
                  <a:pos x="4" y="5"/>
                </a:cxn>
                <a:cxn ang="0">
                  <a:pos x="3" y="6"/>
                </a:cxn>
                <a:cxn ang="0">
                  <a:pos x="2" y="7"/>
                </a:cxn>
                <a:cxn ang="0">
                  <a:pos x="1" y="7"/>
                </a:cxn>
              </a:cxnLst>
              <a:rect l="0" t="0" r="r" b="b"/>
              <a:pathLst>
                <a:path w="4" h="7">
                  <a:moveTo>
                    <a:pt x="1" y="7"/>
                  </a:moveTo>
                  <a:lnTo>
                    <a:pt x="0" y="7"/>
                  </a:lnTo>
                  <a:lnTo>
                    <a:pt x="0" y="6"/>
                  </a:lnTo>
                  <a:lnTo>
                    <a:pt x="0" y="5"/>
                  </a:lnTo>
                  <a:lnTo>
                    <a:pt x="0" y="5"/>
                  </a:lnTo>
                  <a:lnTo>
                    <a:pt x="0" y="4"/>
                  </a:lnTo>
                  <a:lnTo>
                    <a:pt x="0" y="2"/>
                  </a:lnTo>
                  <a:lnTo>
                    <a:pt x="0" y="1"/>
                  </a:lnTo>
                  <a:lnTo>
                    <a:pt x="1" y="1"/>
                  </a:lnTo>
                  <a:lnTo>
                    <a:pt x="2" y="0"/>
                  </a:lnTo>
                  <a:lnTo>
                    <a:pt x="3" y="0"/>
                  </a:lnTo>
                  <a:lnTo>
                    <a:pt x="3" y="0"/>
                  </a:lnTo>
                  <a:lnTo>
                    <a:pt x="3" y="1"/>
                  </a:lnTo>
                  <a:lnTo>
                    <a:pt x="4" y="2"/>
                  </a:lnTo>
                  <a:lnTo>
                    <a:pt x="4" y="3"/>
                  </a:lnTo>
                  <a:lnTo>
                    <a:pt x="4" y="4"/>
                  </a:lnTo>
                  <a:lnTo>
                    <a:pt x="4" y="5"/>
                  </a:lnTo>
                  <a:lnTo>
                    <a:pt x="4" y="5"/>
                  </a:lnTo>
                  <a:lnTo>
                    <a:pt x="3" y="6"/>
                  </a:lnTo>
                  <a:lnTo>
                    <a:pt x="2" y="7"/>
                  </a:lnTo>
                  <a:lnTo>
                    <a:pt x="1"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09" name="Freeform 4677"/>
            <p:cNvSpPr>
              <a:spLocks/>
            </p:cNvSpPr>
            <p:nvPr/>
          </p:nvSpPr>
          <p:spPr bwMode="auto">
            <a:xfrm>
              <a:off x="5762" y="3688"/>
              <a:ext cx="1" cy="0"/>
            </a:xfrm>
            <a:custGeom>
              <a:avLst/>
              <a:gdLst/>
              <a:ahLst/>
              <a:cxnLst>
                <a:cxn ang="0">
                  <a:pos x="1" y="2"/>
                </a:cxn>
                <a:cxn ang="0">
                  <a:pos x="0" y="2"/>
                </a:cxn>
                <a:cxn ang="0">
                  <a:pos x="0" y="1"/>
                </a:cxn>
                <a:cxn ang="0">
                  <a:pos x="0" y="1"/>
                </a:cxn>
                <a:cxn ang="0">
                  <a:pos x="0" y="1"/>
                </a:cxn>
                <a:cxn ang="0">
                  <a:pos x="1" y="0"/>
                </a:cxn>
                <a:cxn ang="0">
                  <a:pos x="1" y="0"/>
                </a:cxn>
                <a:cxn ang="0">
                  <a:pos x="1" y="0"/>
                </a:cxn>
                <a:cxn ang="0">
                  <a:pos x="2" y="0"/>
                </a:cxn>
                <a:cxn ang="0">
                  <a:pos x="2" y="1"/>
                </a:cxn>
                <a:cxn ang="0">
                  <a:pos x="1" y="1"/>
                </a:cxn>
                <a:cxn ang="0">
                  <a:pos x="1" y="2"/>
                </a:cxn>
                <a:cxn ang="0">
                  <a:pos x="1" y="2"/>
                </a:cxn>
              </a:cxnLst>
              <a:rect l="0" t="0" r="r" b="b"/>
              <a:pathLst>
                <a:path w="2" h="2">
                  <a:moveTo>
                    <a:pt x="1" y="2"/>
                  </a:moveTo>
                  <a:lnTo>
                    <a:pt x="0" y="2"/>
                  </a:lnTo>
                  <a:lnTo>
                    <a:pt x="0" y="1"/>
                  </a:lnTo>
                  <a:lnTo>
                    <a:pt x="0" y="1"/>
                  </a:lnTo>
                  <a:lnTo>
                    <a:pt x="0" y="1"/>
                  </a:lnTo>
                  <a:lnTo>
                    <a:pt x="1" y="0"/>
                  </a:lnTo>
                  <a:lnTo>
                    <a:pt x="1" y="0"/>
                  </a:lnTo>
                  <a:lnTo>
                    <a:pt x="1" y="0"/>
                  </a:lnTo>
                  <a:lnTo>
                    <a:pt x="2" y="0"/>
                  </a:lnTo>
                  <a:lnTo>
                    <a:pt x="2"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0" name="Line 4678"/>
            <p:cNvSpPr>
              <a:spLocks noChangeShapeType="1"/>
            </p:cNvSpPr>
            <p:nvPr/>
          </p:nvSpPr>
          <p:spPr bwMode="auto">
            <a:xfrm flipV="1">
              <a:off x="5781" y="3685"/>
              <a:ext cx="0"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1" name="Freeform 4679"/>
            <p:cNvSpPr>
              <a:spLocks/>
            </p:cNvSpPr>
            <p:nvPr/>
          </p:nvSpPr>
          <p:spPr bwMode="auto">
            <a:xfrm>
              <a:off x="5758" y="3688"/>
              <a:ext cx="1" cy="1"/>
            </a:xfrm>
            <a:custGeom>
              <a:avLst/>
              <a:gdLst/>
              <a:ahLst/>
              <a:cxnLst>
                <a:cxn ang="0">
                  <a:pos x="1" y="2"/>
                </a:cxn>
                <a:cxn ang="0">
                  <a:pos x="1" y="2"/>
                </a:cxn>
                <a:cxn ang="0">
                  <a:pos x="1" y="1"/>
                </a:cxn>
                <a:cxn ang="0">
                  <a:pos x="1" y="0"/>
                </a:cxn>
                <a:cxn ang="0">
                  <a:pos x="0" y="0"/>
                </a:cxn>
                <a:cxn ang="0">
                  <a:pos x="0" y="0"/>
                </a:cxn>
                <a:cxn ang="0">
                  <a:pos x="1" y="1"/>
                </a:cxn>
                <a:cxn ang="0">
                  <a:pos x="1" y="2"/>
                </a:cxn>
                <a:cxn ang="0">
                  <a:pos x="1" y="2"/>
                </a:cxn>
              </a:cxnLst>
              <a:rect l="0" t="0" r="r" b="b"/>
              <a:pathLst>
                <a:path w="1" h="2">
                  <a:moveTo>
                    <a:pt x="1" y="2"/>
                  </a:moveTo>
                  <a:lnTo>
                    <a:pt x="1" y="2"/>
                  </a:lnTo>
                  <a:lnTo>
                    <a:pt x="1" y="1"/>
                  </a:lnTo>
                  <a:lnTo>
                    <a:pt x="1" y="0"/>
                  </a:lnTo>
                  <a:lnTo>
                    <a:pt x="0" y="0"/>
                  </a:lnTo>
                  <a:lnTo>
                    <a:pt x="0" y="0"/>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2" name="Freeform 4680"/>
            <p:cNvSpPr>
              <a:spLocks/>
            </p:cNvSpPr>
            <p:nvPr/>
          </p:nvSpPr>
          <p:spPr bwMode="auto">
            <a:xfrm>
              <a:off x="5764" y="3689"/>
              <a:ext cx="0" cy="1"/>
            </a:xfrm>
            <a:custGeom>
              <a:avLst/>
              <a:gdLst/>
              <a:ahLst/>
              <a:cxnLst>
                <a:cxn ang="0">
                  <a:pos x="1" y="2"/>
                </a:cxn>
                <a:cxn ang="0">
                  <a:pos x="0" y="2"/>
                </a:cxn>
                <a:cxn ang="0">
                  <a:pos x="0" y="1"/>
                </a:cxn>
                <a:cxn ang="0">
                  <a:pos x="0" y="1"/>
                </a:cxn>
                <a:cxn ang="0">
                  <a:pos x="0" y="0"/>
                </a:cxn>
                <a:cxn ang="0">
                  <a:pos x="1" y="0"/>
                </a:cxn>
                <a:cxn ang="0">
                  <a:pos x="1" y="1"/>
                </a:cxn>
                <a:cxn ang="0">
                  <a:pos x="1" y="1"/>
                </a:cxn>
                <a:cxn ang="0">
                  <a:pos x="1" y="1"/>
                </a:cxn>
                <a:cxn ang="0">
                  <a:pos x="1" y="2"/>
                </a:cxn>
              </a:cxnLst>
              <a:rect l="0" t="0" r="r" b="b"/>
              <a:pathLst>
                <a:path w="1" h="2">
                  <a:moveTo>
                    <a:pt x="1" y="2"/>
                  </a:moveTo>
                  <a:lnTo>
                    <a:pt x="0" y="2"/>
                  </a:lnTo>
                  <a:lnTo>
                    <a:pt x="0" y="1"/>
                  </a:lnTo>
                  <a:lnTo>
                    <a:pt x="0" y="1"/>
                  </a:lnTo>
                  <a:lnTo>
                    <a:pt x="0" y="0"/>
                  </a:lnTo>
                  <a:lnTo>
                    <a:pt x="1" y="0"/>
                  </a:lnTo>
                  <a:lnTo>
                    <a:pt x="1" y="1"/>
                  </a:lnTo>
                  <a:lnTo>
                    <a:pt x="1" y="1"/>
                  </a:lnTo>
                  <a:lnTo>
                    <a:pt x="1" y="1"/>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3" name="Freeform 4681"/>
            <p:cNvSpPr>
              <a:spLocks/>
            </p:cNvSpPr>
            <p:nvPr/>
          </p:nvSpPr>
          <p:spPr bwMode="auto">
            <a:xfrm>
              <a:off x="5764" y="3691"/>
              <a:ext cx="0" cy="0"/>
            </a:xfrm>
            <a:custGeom>
              <a:avLst/>
              <a:gdLst/>
              <a:ahLst/>
              <a:cxnLst>
                <a:cxn ang="0">
                  <a:pos x="0" y="0"/>
                </a:cxn>
                <a:cxn ang="0">
                  <a:pos x="0" y="0"/>
                </a:cxn>
                <a:cxn ang="0">
                  <a:pos x="0" y="0"/>
                </a:cxn>
                <a:cxn ang="0">
                  <a:pos x="0" y="0"/>
                </a:cxn>
                <a:cxn ang="0">
                  <a:pos x="1" y="0"/>
                </a:cxn>
                <a:cxn ang="0">
                  <a:pos x="1" y="0"/>
                </a:cxn>
                <a:cxn ang="0">
                  <a:pos x="0" y="0"/>
                </a:cxn>
              </a:cxnLst>
              <a:rect l="0" t="0" r="r" b="b"/>
              <a:pathLst>
                <a:path w="1">
                  <a:moveTo>
                    <a:pt x="0" y="0"/>
                  </a:moveTo>
                  <a:lnTo>
                    <a:pt x="0" y="0"/>
                  </a:lnTo>
                  <a:lnTo>
                    <a:pt x="0" y="0"/>
                  </a:lnTo>
                  <a:lnTo>
                    <a:pt x="0"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4" name="Freeform 4682"/>
            <p:cNvSpPr>
              <a:spLocks/>
            </p:cNvSpPr>
            <p:nvPr/>
          </p:nvSpPr>
          <p:spPr bwMode="auto">
            <a:xfrm>
              <a:off x="5764" y="3691"/>
              <a:ext cx="1" cy="1"/>
            </a:xfrm>
            <a:custGeom>
              <a:avLst/>
              <a:gdLst/>
              <a:ahLst/>
              <a:cxnLst>
                <a:cxn ang="0">
                  <a:pos x="0" y="1"/>
                </a:cxn>
                <a:cxn ang="0">
                  <a:pos x="0" y="1"/>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5" name="Freeform 4683"/>
            <p:cNvSpPr>
              <a:spLocks/>
            </p:cNvSpPr>
            <p:nvPr/>
          </p:nvSpPr>
          <p:spPr bwMode="auto">
            <a:xfrm>
              <a:off x="5764" y="3693"/>
              <a:ext cx="1" cy="1"/>
            </a:xfrm>
            <a:custGeom>
              <a:avLst/>
              <a:gdLst/>
              <a:ahLst/>
              <a:cxnLst>
                <a:cxn ang="0">
                  <a:pos x="0" y="1"/>
                </a:cxn>
                <a:cxn ang="0">
                  <a:pos x="0" y="1"/>
                </a:cxn>
                <a:cxn ang="0">
                  <a:pos x="0" y="0"/>
                </a:cxn>
                <a:cxn ang="0">
                  <a:pos x="0" y="0"/>
                </a:cxn>
                <a:cxn ang="0">
                  <a:pos x="1" y="0"/>
                </a:cxn>
                <a:cxn ang="0">
                  <a:pos x="1" y="1"/>
                </a:cxn>
                <a:cxn ang="0">
                  <a:pos x="1" y="1"/>
                </a:cxn>
                <a:cxn ang="0">
                  <a:pos x="0" y="1"/>
                </a:cxn>
              </a:cxnLst>
              <a:rect l="0" t="0" r="r" b="b"/>
              <a:pathLst>
                <a:path w="1" h="1">
                  <a:moveTo>
                    <a:pt x="0" y="1"/>
                  </a:moveTo>
                  <a:lnTo>
                    <a:pt x="0" y="1"/>
                  </a:lnTo>
                  <a:lnTo>
                    <a:pt x="0" y="0"/>
                  </a:lnTo>
                  <a:lnTo>
                    <a:pt x="0" y="0"/>
                  </a:lnTo>
                  <a:lnTo>
                    <a:pt x="1" y="0"/>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6" name="Freeform 4684"/>
            <p:cNvSpPr>
              <a:spLocks/>
            </p:cNvSpPr>
            <p:nvPr/>
          </p:nvSpPr>
          <p:spPr bwMode="auto">
            <a:xfrm>
              <a:off x="5764" y="3696"/>
              <a:ext cx="0" cy="0"/>
            </a:xfrm>
            <a:custGeom>
              <a:avLst/>
              <a:gdLst/>
              <a:ahLst/>
              <a:cxnLst>
                <a:cxn ang="0">
                  <a:pos x="0" y="1"/>
                </a:cxn>
                <a:cxn ang="0">
                  <a:pos x="0" y="1"/>
                </a:cxn>
                <a:cxn ang="0">
                  <a:pos x="0" y="1"/>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7" name="Freeform 4685"/>
            <p:cNvSpPr>
              <a:spLocks/>
            </p:cNvSpPr>
            <p:nvPr/>
          </p:nvSpPr>
          <p:spPr bwMode="auto">
            <a:xfrm>
              <a:off x="5764" y="3696"/>
              <a:ext cx="1" cy="0"/>
            </a:xfrm>
            <a:custGeom>
              <a:avLst/>
              <a:gdLst/>
              <a:ahLst/>
              <a:cxnLst>
                <a:cxn ang="0">
                  <a:pos x="0" y="1"/>
                </a:cxn>
                <a:cxn ang="0">
                  <a:pos x="0" y="1"/>
                </a:cxn>
                <a:cxn ang="0">
                  <a:pos x="0" y="1"/>
                </a:cxn>
                <a:cxn ang="0">
                  <a:pos x="1" y="0"/>
                </a:cxn>
                <a:cxn ang="0">
                  <a:pos x="1" y="1"/>
                </a:cxn>
                <a:cxn ang="0">
                  <a:pos x="0" y="1"/>
                </a:cxn>
              </a:cxnLst>
              <a:rect l="0" t="0" r="r" b="b"/>
              <a:pathLst>
                <a:path w="1" h="1">
                  <a:moveTo>
                    <a:pt x="0" y="1"/>
                  </a:moveTo>
                  <a:lnTo>
                    <a:pt x="0" y="1"/>
                  </a:lnTo>
                  <a:lnTo>
                    <a:pt x="0" y="1"/>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8" name="Freeform 4686"/>
            <p:cNvSpPr>
              <a:spLocks/>
            </p:cNvSpPr>
            <p:nvPr/>
          </p:nvSpPr>
          <p:spPr bwMode="auto">
            <a:xfrm>
              <a:off x="5765" y="3697"/>
              <a:ext cx="1" cy="0"/>
            </a:xfrm>
            <a:custGeom>
              <a:avLst/>
              <a:gdLst/>
              <a:ahLst/>
              <a:cxnLst>
                <a:cxn ang="0">
                  <a:pos x="0" y="1"/>
                </a:cxn>
                <a:cxn ang="0">
                  <a:pos x="0" y="1"/>
                </a:cxn>
                <a:cxn ang="0">
                  <a:pos x="1" y="1"/>
                </a:cxn>
                <a:cxn ang="0">
                  <a:pos x="1" y="0"/>
                </a:cxn>
                <a:cxn ang="0">
                  <a:pos x="1" y="0"/>
                </a:cxn>
                <a:cxn ang="0">
                  <a:pos x="1" y="0"/>
                </a:cxn>
                <a:cxn ang="0">
                  <a:pos x="1" y="0"/>
                </a:cxn>
                <a:cxn ang="0">
                  <a:pos x="0" y="0"/>
                </a:cxn>
                <a:cxn ang="0">
                  <a:pos x="0" y="0"/>
                </a:cxn>
                <a:cxn ang="0">
                  <a:pos x="0" y="0"/>
                </a:cxn>
                <a:cxn ang="0">
                  <a:pos x="0" y="1"/>
                </a:cxn>
              </a:cxnLst>
              <a:rect l="0" t="0" r="r" b="b"/>
              <a:pathLst>
                <a:path w="1" h="1">
                  <a:moveTo>
                    <a:pt x="0" y="1"/>
                  </a:moveTo>
                  <a:lnTo>
                    <a:pt x="0" y="1"/>
                  </a:lnTo>
                  <a:lnTo>
                    <a:pt x="1" y="1"/>
                  </a:lnTo>
                  <a:lnTo>
                    <a:pt x="1" y="0"/>
                  </a:lnTo>
                  <a:lnTo>
                    <a:pt x="1" y="0"/>
                  </a:lnTo>
                  <a:lnTo>
                    <a:pt x="1" y="0"/>
                  </a:lnTo>
                  <a:lnTo>
                    <a:pt x="1"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19" name="Freeform 4687"/>
            <p:cNvSpPr>
              <a:spLocks/>
            </p:cNvSpPr>
            <p:nvPr/>
          </p:nvSpPr>
          <p:spPr bwMode="auto">
            <a:xfrm>
              <a:off x="5767" y="3697"/>
              <a:ext cx="1" cy="1"/>
            </a:xfrm>
            <a:custGeom>
              <a:avLst/>
              <a:gdLst/>
              <a:ahLst/>
              <a:cxnLst>
                <a:cxn ang="0">
                  <a:pos x="0" y="1"/>
                </a:cxn>
                <a:cxn ang="0">
                  <a:pos x="0" y="1"/>
                </a:cxn>
                <a:cxn ang="0">
                  <a:pos x="0" y="0"/>
                </a:cxn>
                <a:cxn ang="0">
                  <a:pos x="0" y="0"/>
                </a:cxn>
                <a:cxn ang="0">
                  <a:pos x="0" y="0"/>
                </a:cxn>
                <a:cxn ang="0">
                  <a:pos x="1" y="0"/>
                </a:cxn>
                <a:cxn ang="0">
                  <a:pos x="1" y="1"/>
                </a:cxn>
                <a:cxn ang="0">
                  <a:pos x="0" y="1"/>
                </a:cxn>
                <a:cxn ang="0">
                  <a:pos x="0" y="1"/>
                </a:cxn>
              </a:cxnLst>
              <a:rect l="0" t="0" r="r" b="b"/>
              <a:pathLst>
                <a:path w="1" h="1">
                  <a:moveTo>
                    <a:pt x="0" y="1"/>
                  </a:moveTo>
                  <a:lnTo>
                    <a:pt x="0" y="1"/>
                  </a:lnTo>
                  <a:lnTo>
                    <a:pt x="0" y="0"/>
                  </a:lnTo>
                  <a:lnTo>
                    <a:pt x="0" y="0"/>
                  </a:lnTo>
                  <a:lnTo>
                    <a:pt x="0" y="0"/>
                  </a:lnTo>
                  <a:lnTo>
                    <a:pt x="1" y="0"/>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0" name="Freeform 4688"/>
            <p:cNvSpPr>
              <a:spLocks/>
            </p:cNvSpPr>
            <p:nvPr/>
          </p:nvSpPr>
          <p:spPr bwMode="auto">
            <a:xfrm>
              <a:off x="5766" y="3697"/>
              <a:ext cx="0" cy="3"/>
            </a:xfrm>
            <a:custGeom>
              <a:avLst/>
              <a:gdLst/>
              <a:ahLst/>
              <a:cxnLst>
                <a:cxn ang="0">
                  <a:pos x="2" y="4"/>
                </a:cxn>
                <a:cxn ang="0">
                  <a:pos x="2" y="3"/>
                </a:cxn>
                <a:cxn ang="0">
                  <a:pos x="0" y="3"/>
                </a:cxn>
                <a:cxn ang="0">
                  <a:pos x="0" y="3"/>
                </a:cxn>
                <a:cxn ang="0">
                  <a:pos x="0" y="3"/>
                </a:cxn>
                <a:cxn ang="0">
                  <a:pos x="0" y="2"/>
                </a:cxn>
                <a:cxn ang="0">
                  <a:pos x="0" y="2"/>
                </a:cxn>
                <a:cxn ang="0">
                  <a:pos x="0" y="1"/>
                </a:cxn>
                <a:cxn ang="0">
                  <a:pos x="0" y="1"/>
                </a:cxn>
                <a:cxn ang="0">
                  <a:pos x="0" y="0"/>
                </a:cxn>
                <a:cxn ang="0">
                  <a:pos x="2" y="0"/>
                </a:cxn>
                <a:cxn ang="0">
                  <a:pos x="2" y="0"/>
                </a:cxn>
                <a:cxn ang="0">
                  <a:pos x="3" y="1"/>
                </a:cxn>
                <a:cxn ang="0">
                  <a:pos x="3" y="2"/>
                </a:cxn>
                <a:cxn ang="0">
                  <a:pos x="3" y="2"/>
                </a:cxn>
                <a:cxn ang="0">
                  <a:pos x="3" y="3"/>
                </a:cxn>
                <a:cxn ang="0">
                  <a:pos x="3" y="3"/>
                </a:cxn>
                <a:cxn ang="0">
                  <a:pos x="2" y="4"/>
                </a:cxn>
              </a:cxnLst>
              <a:rect l="0" t="0" r="r" b="b"/>
              <a:pathLst>
                <a:path w="3" h="4">
                  <a:moveTo>
                    <a:pt x="2" y="4"/>
                  </a:moveTo>
                  <a:lnTo>
                    <a:pt x="2" y="3"/>
                  </a:lnTo>
                  <a:lnTo>
                    <a:pt x="0" y="3"/>
                  </a:lnTo>
                  <a:lnTo>
                    <a:pt x="0" y="3"/>
                  </a:lnTo>
                  <a:lnTo>
                    <a:pt x="0" y="3"/>
                  </a:lnTo>
                  <a:lnTo>
                    <a:pt x="0" y="2"/>
                  </a:lnTo>
                  <a:lnTo>
                    <a:pt x="0" y="2"/>
                  </a:lnTo>
                  <a:lnTo>
                    <a:pt x="0" y="1"/>
                  </a:lnTo>
                  <a:lnTo>
                    <a:pt x="0" y="1"/>
                  </a:lnTo>
                  <a:lnTo>
                    <a:pt x="0" y="0"/>
                  </a:lnTo>
                  <a:lnTo>
                    <a:pt x="2" y="0"/>
                  </a:lnTo>
                  <a:lnTo>
                    <a:pt x="2" y="0"/>
                  </a:lnTo>
                  <a:lnTo>
                    <a:pt x="3" y="1"/>
                  </a:lnTo>
                  <a:lnTo>
                    <a:pt x="3" y="2"/>
                  </a:lnTo>
                  <a:lnTo>
                    <a:pt x="3" y="2"/>
                  </a:lnTo>
                  <a:lnTo>
                    <a:pt x="3" y="3"/>
                  </a:lnTo>
                  <a:lnTo>
                    <a:pt x="3" y="3"/>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1" name="Freeform 4689"/>
            <p:cNvSpPr>
              <a:spLocks/>
            </p:cNvSpPr>
            <p:nvPr/>
          </p:nvSpPr>
          <p:spPr bwMode="auto">
            <a:xfrm>
              <a:off x="5766" y="3700"/>
              <a:ext cx="0" cy="1"/>
            </a:xfrm>
            <a:custGeom>
              <a:avLst/>
              <a:gdLst/>
              <a:ahLst/>
              <a:cxnLst>
                <a:cxn ang="0">
                  <a:pos x="0" y="1"/>
                </a:cxn>
                <a:cxn ang="0">
                  <a:pos x="0" y="1"/>
                </a:cxn>
                <a:cxn ang="0">
                  <a:pos x="0" y="0"/>
                </a:cxn>
                <a:cxn ang="0">
                  <a:pos x="0" y="0"/>
                </a:cxn>
                <a:cxn ang="0">
                  <a:pos x="0" y="0"/>
                </a:cxn>
                <a:cxn ang="0">
                  <a:pos x="0" y="0"/>
                </a:cxn>
                <a:cxn ang="0">
                  <a:pos x="0" y="0"/>
                </a:cxn>
                <a:cxn ang="0">
                  <a:pos x="0" y="1"/>
                </a:cxn>
              </a:cxnLst>
              <a:rect l="0" t="0" r="r" b="b"/>
              <a:pathLst>
                <a:path h="1">
                  <a:moveTo>
                    <a:pt x="0" y="1"/>
                  </a:moveTo>
                  <a:lnTo>
                    <a:pt x="0" y="1"/>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2" name="Line 4690"/>
            <p:cNvSpPr>
              <a:spLocks noChangeShapeType="1"/>
            </p:cNvSpPr>
            <p:nvPr/>
          </p:nvSpPr>
          <p:spPr bwMode="auto">
            <a:xfrm>
              <a:off x="5773" y="3701"/>
              <a:ext cx="0"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3" name="Freeform 4691"/>
            <p:cNvSpPr>
              <a:spLocks/>
            </p:cNvSpPr>
            <p:nvPr/>
          </p:nvSpPr>
          <p:spPr bwMode="auto">
            <a:xfrm>
              <a:off x="5769" y="3702"/>
              <a:ext cx="1"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4" name="Line 4692"/>
            <p:cNvSpPr>
              <a:spLocks noChangeShapeType="1"/>
            </p:cNvSpPr>
            <p:nvPr/>
          </p:nvSpPr>
          <p:spPr bwMode="auto">
            <a:xfrm>
              <a:off x="5773" y="3701"/>
              <a:ext cx="0"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5" name="Freeform 4693"/>
            <p:cNvSpPr>
              <a:spLocks/>
            </p:cNvSpPr>
            <p:nvPr/>
          </p:nvSpPr>
          <p:spPr bwMode="auto">
            <a:xfrm>
              <a:off x="5768" y="3702"/>
              <a:ext cx="1"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6" name="Freeform 4694"/>
            <p:cNvSpPr>
              <a:spLocks/>
            </p:cNvSpPr>
            <p:nvPr/>
          </p:nvSpPr>
          <p:spPr bwMode="auto">
            <a:xfrm>
              <a:off x="5772" y="3701"/>
              <a:ext cx="1" cy="1"/>
            </a:xfrm>
            <a:custGeom>
              <a:avLst/>
              <a:gdLst/>
              <a:ahLst/>
              <a:cxnLst>
                <a:cxn ang="0">
                  <a:pos x="0" y="2"/>
                </a:cxn>
                <a:cxn ang="0">
                  <a:pos x="0" y="2"/>
                </a:cxn>
                <a:cxn ang="0">
                  <a:pos x="0" y="2"/>
                </a:cxn>
                <a:cxn ang="0">
                  <a:pos x="0" y="2"/>
                </a:cxn>
                <a:cxn ang="0">
                  <a:pos x="0" y="0"/>
                </a:cxn>
                <a:cxn ang="0">
                  <a:pos x="0" y="0"/>
                </a:cxn>
                <a:cxn ang="0">
                  <a:pos x="0" y="0"/>
                </a:cxn>
                <a:cxn ang="0">
                  <a:pos x="1" y="0"/>
                </a:cxn>
                <a:cxn ang="0">
                  <a:pos x="1" y="0"/>
                </a:cxn>
                <a:cxn ang="0">
                  <a:pos x="1" y="2"/>
                </a:cxn>
                <a:cxn ang="0">
                  <a:pos x="1" y="2"/>
                </a:cxn>
                <a:cxn ang="0">
                  <a:pos x="0" y="2"/>
                </a:cxn>
              </a:cxnLst>
              <a:rect l="0" t="0" r="r" b="b"/>
              <a:pathLst>
                <a:path w="1" h="2">
                  <a:moveTo>
                    <a:pt x="0" y="2"/>
                  </a:moveTo>
                  <a:lnTo>
                    <a:pt x="0" y="2"/>
                  </a:lnTo>
                  <a:lnTo>
                    <a:pt x="0" y="2"/>
                  </a:lnTo>
                  <a:lnTo>
                    <a:pt x="0" y="2"/>
                  </a:lnTo>
                  <a:lnTo>
                    <a:pt x="0" y="0"/>
                  </a:lnTo>
                  <a:lnTo>
                    <a:pt x="0" y="0"/>
                  </a:lnTo>
                  <a:lnTo>
                    <a:pt x="0" y="0"/>
                  </a:lnTo>
                  <a:lnTo>
                    <a:pt x="1" y="0"/>
                  </a:lnTo>
                  <a:lnTo>
                    <a:pt x="1" y="0"/>
                  </a:lnTo>
                  <a:lnTo>
                    <a:pt x="1" y="2"/>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7" name="Freeform 4695"/>
            <p:cNvSpPr>
              <a:spLocks/>
            </p:cNvSpPr>
            <p:nvPr/>
          </p:nvSpPr>
          <p:spPr bwMode="auto">
            <a:xfrm>
              <a:off x="5767" y="3700"/>
              <a:ext cx="6" cy="2"/>
            </a:xfrm>
            <a:custGeom>
              <a:avLst/>
              <a:gdLst/>
              <a:ahLst/>
              <a:cxnLst>
                <a:cxn ang="0">
                  <a:pos x="0" y="7"/>
                </a:cxn>
                <a:cxn ang="0">
                  <a:pos x="0" y="7"/>
                </a:cxn>
                <a:cxn ang="0">
                  <a:pos x="0" y="6"/>
                </a:cxn>
                <a:cxn ang="0">
                  <a:pos x="0" y="6"/>
                </a:cxn>
                <a:cxn ang="0">
                  <a:pos x="0" y="6"/>
                </a:cxn>
                <a:cxn ang="0">
                  <a:pos x="0" y="6"/>
                </a:cxn>
                <a:cxn ang="0">
                  <a:pos x="0" y="5"/>
                </a:cxn>
                <a:cxn ang="0">
                  <a:pos x="2" y="5"/>
                </a:cxn>
                <a:cxn ang="0">
                  <a:pos x="2" y="5"/>
                </a:cxn>
                <a:cxn ang="0">
                  <a:pos x="3" y="6"/>
                </a:cxn>
                <a:cxn ang="0">
                  <a:pos x="3" y="5"/>
                </a:cxn>
                <a:cxn ang="0">
                  <a:pos x="3" y="5"/>
                </a:cxn>
                <a:cxn ang="0">
                  <a:pos x="2" y="4"/>
                </a:cxn>
                <a:cxn ang="0">
                  <a:pos x="3" y="4"/>
                </a:cxn>
                <a:cxn ang="0">
                  <a:pos x="3" y="2"/>
                </a:cxn>
                <a:cxn ang="0">
                  <a:pos x="4" y="1"/>
                </a:cxn>
                <a:cxn ang="0">
                  <a:pos x="5" y="1"/>
                </a:cxn>
                <a:cxn ang="0">
                  <a:pos x="6" y="1"/>
                </a:cxn>
                <a:cxn ang="0">
                  <a:pos x="7" y="1"/>
                </a:cxn>
                <a:cxn ang="0">
                  <a:pos x="7" y="1"/>
                </a:cxn>
                <a:cxn ang="0">
                  <a:pos x="7" y="1"/>
                </a:cxn>
                <a:cxn ang="0">
                  <a:pos x="8" y="0"/>
                </a:cxn>
                <a:cxn ang="0">
                  <a:pos x="9" y="0"/>
                </a:cxn>
                <a:cxn ang="0">
                  <a:pos x="10" y="0"/>
                </a:cxn>
                <a:cxn ang="0">
                  <a:pos x="12" y="1"/>
                </a:cxn>
                <a:cxn ang="0">
                  <a:pos x="13" y="2"/>
                </a:cxn>
                <a:cxn ang="0">
                  <a:pos x="13" y="2"/>
                </a:cxn>
                <a:cxn ang="0">
                  <a:pos x="12" y="4"/>
                </a:cxn>
                <a:cxn ang="0">
                  <a:pos x="12" y="4"/>
                </a:cxn>
                <a:cxn ang="0">
                  <a:pos x="12" y="4"/>
                </a:cxn>
                <a:cxn ang="0">
                  <a:pos x="12" y="5"/>
                </a:cxn>
                <a:cxn ang="0">
                  <a:pos x="12" y="5"/>
                </a:cxn>
                <a:cxn ang="0">
                  <a:pos x="12" y="6"/>
                </a:cxn>
                <a:cxn ang="0">
                  <a:pos x="13" y="5"/>
                </a:cxn>
                <a:cxn ang="0">
                  <a:pos x="13" y="6"/>
                </a:cxn>
                <a:cxn ang="0">
                  <a:pos x="14" y="6"/>
                </a:cxn>
                <a:cxn ang="0">
                  <a:pos x="14" y="6"/>
                </a:cxn>
                <a:cxn ang="0">
                  <a:pos x="16" y="6"/>
                </a:cxn>
                <a:cxn ang="0">
                  <a:pos x="16" y="5"/>
                </a:cxn>
                <a:cxn ang="0">
                  <a:pos x="17" y="5"/>
                </a:cxn>
                <a:cxn ang="0">
                  <a:pos x="17" y="4"/>
                </a:cxn>
                <a:cxn ang="0">
                  <a:pos x="17" y="2"/>
                </a:cxn>
                <a:cxn ang="0">
                  <a:pos x="18" y="1"/>
                </a:cxn>
                <a:cxn ang="0">
                  <a:pos x="19" y="0"/>
                </a:cxn>
                <a:cxn ang="0">
                  <a:pos x="21" y="0"/>
                </a:cxn>
                <a:cxn ang="0">
                  <a:pos x="23" y="0"/>
                </a:cxn>
                <a:cxn ang="0">
                  <a:pos x="24" y="0"/>
                </a:cxn>
                <a:cxn ang="0">
                  <a:pos x="25" y="0"/>
                </a:cxn>
                <a:cxn ang="0">
                  <a:pos x="25" y="1"/>
                </a:cxn>
                <a:cxn ang="0">
                  <a:pos x="26" y="1"/>
                </a:cxn>
              </a:cxnLst>
              <a:rect l="0" t="0" r="r" b="b"/>
              <a:pathLst>
                <a:path w="26" h="7">
                  <a:moveTo>
                    <a:pt x="0" y="7"/>
                  </a:moveTo>
                  <a:lnTo>
                    <a:pt x="0" y="7"/>
                  </a:lnTo>
                  <a:lnTo>
                    <a:pt x="0" y="6"/>
                  </a:lnTo>
                  <a:lnTo>
                    <a:pt x="0" y="6"/>
                  </a:lnTo>
                  <a:lnTo>
                    <a:pt x="0" y="6"/>
                  </a:lnTo>
                  <a:lnTo>
                    <a:pt x="0" y="6"/>
                  </a:lnTo>
                  <a:lnTo>
                    <a:pt x="0" y="5"/>
                  </a:lnTo>
                  <a:lnTo>
                    <a:pt x="2" y="5"/>
                  </a:lnTo>
                  <a:lnTo>
                    <a:pt x="2" y="5"/>
                  </a:lnTo>
                  <a:lnTo>
                    <a:pt x="3" y="6"/>
                  </a:lnTo>
                  <a:lnTo>
                    <a:pt x="3" y="5"/>
                  </a:lnTo>
                  <a:lnTo>
                    <a:pt x="3" y="5"/>
                  </a:lnTo>
                  <a:lnTo>
                    <a:pt x="2" y="4"/>
                  </a:lnTo>
                  <a:lnTo>
                    <a:pt x="3" y="4"/>
                  </a:lnTo>
                  <a:lnTo>
                    <a:pt x="3" y="2"/>
                  </a:lnTo>
                  <a:lnTo>
                    <a:pt x="4" y="1"/>
                  </a:lnTo>
                  <a:lnTo>
                    <a:pt x="5" y="1"/>
                  </a:lnTo>
                  <a:lnTo>
                    <a:pt x="6" y="1"/>
                  </a:lnTo>
                  <a:lnTo>
                    <a:pt x="7" y="1"/>
                  </a:lnTo>
                  <a:lnTo>
                    <a:pt x="7" y="1"/>
                  </a:lnTo>
                  <a:lnTo>
                    <a:pt x="7" y="1"/>
                  </a:lnTo>
                  <a:lnTo>
                    <a:pt x="8" y="0"/>
                  </a:lnTo>
                  <a:lnTo>
                    <a:pt x="9" y="0"/>
                  </a:lnTo>
                  <a:lnTo>
                    <a:pt x="10" y="0"/>
                  </a:lnTo>
                  <a:lnTo>
                    <a:pt x="12" y="1"/>
                  </a:lnTo>
                  <a:lnTo>
                    <a:pt x="13" y="2"/>
                  </a:lnTo>
                  <a:lnTo>
                    <a:pt x="13" y="2"/>
                  </a:lnTo>
                  <a:lnTo>
                    <a:pt x="12" y="4"/>
                  </a:lnTo>
                  <a:lnTo>
                    <a:pt x="12" y="4"/>
                  </a:lnTo>
                  <a:lnTo>
                    <a:pt x="12" y="4"/>
                  </a:lnTo>
                  <a:lnTo>
                    <a:pt x="12" y="5"/>
                  </a:lnTo>
                  <a:lnTo>
                    <a:pt x="12" y="5"/>
                  </a:lnTo>
                  <a:lnTo>
                    <a:pt x="12" y="6"/>
                  </a:lnTo>
                  <a:lnTo>
                    <a:pt x="13" y="5"/>
                  </a:lnTo>
                  <a:lnTo>
                    <a:pt x="13" y="6"/>
                  </a:lnTo>
                  <a:lnTo>
                    <a:pt x="14" y="6"/>
                  </a:lnTo>
                  <a:lnTo>
                    <a:pt x="14" y="6"/>
                  </a:lnTo>
                  <a:lnTo>
                    <a:pt x="16" y="6"/>
                  </a:lnTo>
                  <a:lnTo>
                    <a:pt x="16" y="5"/>
                  </a:lnTo>
                  <a:lnTo>
                    <a:pt x="17" y="5"/>
                  </a:lnTo>
                  <a:lnTo>
                    <a:pt x="17" y="4"/>
                  </a:lnTo>
                  <a:lnTo>
                    <a:pt x="17" y="2"/>
                  </a:lnTo>
                  <a:lnTo>
                    <a:pt x="18" y="1"/>
                  </a:lnTo>
                  <a:lnTo>
                    <a:pt x="19" y="0"/>
                  </a:lnTo>
                  <a:lnTo>
                    <a:pt x="21" y="0"/>
                  </a:lnTo>
                  <a:lnTo>
                    <a:pt x="23" y="0"/>
                  </a:lnTo>
                  <a:lnTo>
                    <a:pt x="24" y="0"/>
                  </a:lnTo>
                  <a:lnTo>
                    <a:pt x="25" y="0"/>
                  </a:lnTo>
                  <a:lnTo>
                    <a:pt x="25" y="1"/>
                  </a:lnTo>
                  <a:lnTo>
                    <a:pt x="26"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8" name="Freeform 4696"/>
            <p:cNvSpPr>
              <a:spLocks/>
            </p:cNvSpPr>
            <p:nvPr/>
          </p:nvSpPr>
          <p:spPr bwMode="auto">
            <a:xfrm>
              <a:off x="5768" y="3702"/>
              <a:ext cx="1" cy="0"/>
            </a:xfrm>
            <a:custGeom>
              <a:avLst/>
              <a:gdLst/>
              <a:ahLst/>
              <a:cxnLst>
                <a:cxn ang="0">
                  <a:pos x="0" y="1"/>
                </a:cxn>
                <a:cxn ang="0">
                  <a:pos x="0" y="1"/>
                </a:cxn>
                <a:cxn ang="0">
                  <a:pos x="0" y="1"/>
                </a:cxn>
                <a:cxn ang="0">
                  <a:pos x="0" y="0"/>
                </a:cxn>
                <a:cxn ang="0">
                  <a:pos x="0" y="1"/>
                </a:cxn>
                <a:cxn ang="0">
                  <a:pos x="0" y="1"/>
                </a:cxn>
                <a:cxn ang="0">
                  <a:pos x="0" y="1"/>
                </a:cxn>
              </a:cxnLst>
              <a:rect l="0" t="0" r="r" b="b"/>
              <a:pathLst>
                <a:path h="1">
                  <a:moveTo>
                    <a:pt x="0" y="1"/>
                  </a:moveTo>
                  <a:lnTo>
                    <a:pt x="0" y="1"/>
                  </a:lnTo>
                  <a:lnTo>
                    <a:pt x="0" y="1"/>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29" name="Freeform 4697"/>
            <p:cNvSpPr>
              <a:spLocks/>
            </p:cNvSpPr>
            <p:nvPr/>
          </p:nvSpPr>
          <p:spPr bwMode="auto">
            <a:xfrm>
              <a:off x="5769" y="3702"/>
              <a:ext cx="1" cy="0"/>
            </a:xfrm>
            <a:custGeom>
              <a:avLst/>
              <a:gdLst/>
              <a:ahLst/>
              <a:cxnLst>
                <a:cxn ang="0">
                  <a:pos x="0" y="1"/>
                </a:cxn>
                <a:cxn ang="0">
                  <a:pos x="1" y="0"/>
                </a:cxn>
                <a:cxn ang="0">
                  <a:pos x="1" y="0"/>
                </a:cxn>
                <a:cxn ang="0">
                  <a:pos x="1" y="0"/>
                </a:cxn>
                <a:cxn ang="0">
                  <a:pos x="1" y="0"/>
                </a:cxn>
                <a:cxn ang="0">
                  <a:pos x="0" y="1"/>
                </a:cxn>
              </a:cxnLst>
              <a:rect l="0" t="0" r="r" b="b"/>
              <a:pathLst>
                <a:path w="1" h="1">
                  <a:moveTo>
                    <a:pt x="0" y="1"/>
                  </a:moveTo>
                  <a:lnTo>
                    <a:pt x="1" y="0"/>
                  </a:lnTo>
                  <a:lnTo>
                    <a:pt x="1" y="0"/>
                  </a:lnTo>
                  <a:lnTo>
                    <a:pt x="1" y="0"/>
                  </a:lnTo>
                  <a:lnTo>
                    <a:pt x="1"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0" name="Freeform 4698"/>
            <p:cNvSpPr>
              <a:spLocks/>
            </p:cNvSpPr>
            <p:nvPr/>
          </p:nvSpPr>
          <p:spPr bwMode="auto">
            <a:xfrm>
              <a:off x="5770" y="3702"/>
              <a:ext cx="1" cy="0"/>
            </a:xfrm>
            <a:custGeom>
              <a:avLst/>
              <a:gdLst/>
              <a:ahLst/>
              <a:cxnLst>
                <a:cxn ang="0">
                  <a:pos x="0" y="1"/>
                </a:cxn>
                <a:cxn ang="0">
                  <a:pos x="0" y="0"/>
                </a:cxn>
                <a:cxn ang="0">
                  <a:pos x="1" y="0"/>
                </a:cxn>
                <a:cxn ang="0">
                  <a:pos x="1" y="0"/>
                </a:cxn>
                <a:cxn ang="0">
                  <a:pos x="1" y="1"/>
                </a:cxn>
                <a:cxn ang="0">
                  <a:pos x="1" y="1"/>
                </a:cxn>
                <a:cxn ang="0">
                  <a:pos x="0" y="1"/>
                </a:cxn>
              </a:cxnLst>
              <a:rect l="0" t="0" r="r" b="b"/>
              <a:pathLst>
                <a:path w="1" h="1">
                  <a:moveTo>
                    <a:pt x="0" y="1"/>
                  </a:moveTo>
                  <a:lnTo>
                    <a:pt x="0" y="0"/>
                  </a:lnTo>
                  <a:lnTo>
                    <a:pt x="1" y="0"/>
                  </a:lnTo>
                  <a:lnTo>
                    <a:pt x="1" y="0"/>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1" name="Freeform 4699"/>
            <p:cNvSpPr>
              <a:spLocks/>
            </p:cNvSpPr>
            <p:nvPr/>
          </p:nvSpPr>
          <p:spPr bwMode="auto">
            <a:xfrm>
              <a:off x="5768" y="3702"/>
              <a:ext cx="0"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2" name="Freeform 4700"/>
            <p:cNvSpPr>
              <a:spLocks/>
            </p:cNvSpPr>
            <p:nvPr/>
          </p:nvSpPr>
          <p:spPr bwMode="auto">
            <a:xfrm>
              <a:off x="5772" y="3702"/>
              <a:ext cx="0" cy="1"/>
            </a:xfrm>
            <a:custGeom>
              <a:avLst/>
              <a:gdLst/>
              <a:ahLst/>
              <a:cxnLst>
                <a:cxn ang="0">
                  <a:pos x="0" y="1"/>
                </a:cxn>
                <a:cxn ang="0">
                  <a:pos x="0" y="1"/>
                </a:cxn>
                <a:cxn ang="0">
                  <a:pos x="0" y="1"/>
                </a:cxn>
                <a:cxn ang="0">
                  <a:pos x="0" y="1"/>
                </a:cxn>
                <a:cxn ang="0">
                  <a:pos x="0" y="0"/>
                </a:cxn>
                <a:cxn ang="0">
                  <a:pos x="0" y="0"/>
                </a:cxn>
                <a:cxn ang="0">
                  <a:pos x="2" y="1"/>
                </a:cxn>
                <a:cxn ang="0">
                  <a:pos x="2" y="1"/>
                </a:cxn>
                <a:cxn ang="0">
                  <a:pos x="0" y="1"/>
                </a:cxn>
                <a:cxn ang="0">
                  <a:pos x="0" y="1"/>
                </a:cxn>
              </a:cxnLst>
              <a:rect l="0" t="0" r="r" b="b"/>
              <a:pathLst>
                <a:path w="2" h="1">
                  <a:moveTo>
                    <a:pt x="0" y="1"/>
                  </a:moveTo>
                  <a:lnTo>
                    <a:pt x="0" y="1"/>
                  </a:lnTo>
                  <a:lnTo>
                    <a:pt x="0" y="1"/>
                  </a:lnTo>
                  <a:lnTo>
                    <a:pt x="0" y="1"/>
                  </a:lnTo>
                  <a:lnTo>
                    <a:pt x="0" y="0"/>
                  </a:lnTo>
                  <a:lnTo>
                    <a:pt x="0" y="0"/>
                  </a:lnTo>
                  <a:lnTo>
                    <a:pt x="2" y="1"/>
                  </a:lnTo>
                  <a:lnTo>
                    <a:pt x="2"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3" name="Freeform 4701"/>
            <p:cNvSpPr>
              <a:spLocks/>
            </p:cNvSpPr>
            <p:nvPr/>
          </p:nvSpPr>
          <p:spPr bwMode="auto">
            <a:xfrm>
              <a:off x="5772" y="3702"/>
              <a:ext cx="1" cy="1"/>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4" name="Freeform 4702"/>
            <p:cNvSpPr>
              <a:spLocks/>
            </p:cNvSpPr>
            <p:nvPr/>
          </p:nvSpPr>
          <p:spPr bwMode="auto">
            <a:xfrm>
              <a:off x="5770" y="3704"/>
              <a:ext cx="1" cy="1"/>
            </a:xfrm>
            <a:custGeom>
              <a:avLst/>
              <a:gdLst/>
              <a:ahLst/>
              <a:cxnLst>
                <a:cxn ang="0">
                  <a:pos x="1" y="1"/>
                </a:cxn>
                <a:cxn ang="0">
                  <a:pos x="0" y="0"/>
                </a:cxn>
                <a:cxn ang="0">
                  <a:pos x="0" y="0"/>
                </a:cxn>
                <a:cxn ang="0">
                  <a:pos x="1" y="0"/>
                </a:cxn>
                <a:cxn ang="0">
                  <a:pos x="1" y="1"/>
                </a:cxn>
              </a:cxnLst>
              <a:rect l="0" t="0" r="r" b="b"/>
              <a:pathLst>
                <a:path w="1" h="1">
                  <a:moveTo>
                    <a:pt x="1" y="1"/>
                  </a:moveTo>
                  <a:lnTo>
                    <a:pt x="0" y="0"/>
                  </a:lnTo>
                  <a:lnTo>
                    <a:pt x="0"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5" name="Freeform 4703"/>
            <p:cNvSpPr>
              <a:spLocks/>
            </p:cNvSpPr>
            <p:nvPr/>
          </p:nvSpPr>
          <p:spPr bwMode="auto">
            <a:xfrm>
              <a:off x="5777" y="3709"/>
              <a:ext cx="0" cy="0"/>
            </a:xfrm>
            <a:custGeom>
              <a:avLst/>
              <a:gdLst/>
              <a:ahLst/>
              <a:cxnLst>
                <a:cxn ang="0">
                  <a:pos x="0" y="2"/>
                </a:cxn>
                <a:cxn ang="0">
                  <a:pos x="0" y="2"/>
                </a:cxn>
                <a:cxn ang="0">
                  <a:pos x="0" y="2"/>
                </a:cxn>
                <a:cxn ang="0">
                  <a:pos x="1" y="0"/>
                </a:cxn>
                <a:cxn ang="0">
                  <a:pos x="1" y="2"/>
                </a:cxn>
                <a:cxn ang="0">
                  <a:pos x="0" y="2"/>
                </a:cxn>
              </a:cxnLst>
              <a:rect l="0" t="0" r="r" b="b"/>
              <a:pathLst>
                <a:path w="1" h="2">
                  <a:moveTo>
                    <a:pt x="0" y="2"/>
                  </a:moveTo>
                  <a:lnTo>
                    <a:pt x="0" y="2"/>
                  </a:lnTo>
                  <a:lnTo>
                    <a:pt x="0" y="2"/>
                  </a:lnTo>
                  <a:lnTo>
                    <a:pt x="1" y="0"/>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6" name="Freeform 4704"/>
            <p:cNvSpPr>
              <a:spLocks/>
            </p:cNvSpPr>
            <p:nvPr/>
          </p:nvSpPr>
          <p:spPr bwMode="auto">
            <a:xfrm>
              <a:off x="5781" y="3716"/>
              <a:ext cx="0" cy="0"/>
            </a:xfrm>
            <a:custGeom>
              <a:avLst/>
              <a:gdLst/>
              <a:ahLst/>
              <a:cxnLst>
                <a:cxn ang="0">
                  <a:pos x="1" y="0"/>
                </a:cxn>
                <a:cxn ang="0">
                  <a:pos x="0" y="0"/>
                </a:cxn>
                <a:cxn ang="0">
                  <a:pos x="0" y="0"/>
                </a:cxn>
                <a:cxn ang="0">
                  <a:pos x="1" y="0"/>
                </a:cxn>
                <a:cxn ang="0">
                  <a:pos x="1" y="0"/>
                </a:cxn>
                <a:cxn ang="0">
                  <a:pos x="1" y="0"/>
                </a:cxn>
                <a:cxn ang="0">
                  <a:pos x="1" y="0"/>
                </a:cxn>
                <a:cxn ang="0">
                  <a:pos x="1" y="0"/>
                </a:cxn>
              </a:cxnLst>
              <a:rect l="0" t="0" r="r" b="b"/>
              <a:pathLst>
                <a:path w="1">
                  <a:moveTo>
                    <a:pt x="1" y="0"/>
                  </a:move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7" name="Freeform 4705"/>
            <p:cNvSpPr>
              <a:spLocks/>
            </p:cNvSpPr>
            <p:nvPr/>
          </p:nvSpPr>
          <p:spPr bwMode="auto">
            <a:xfrm>
              <a:off x="5790" y="3726"/>
              <a:ext cx="0" cy="1"/>
            </a:xfrm>
            <a:custGeom>
              <a:avLst/>
              <a:gdLst/>
              <a:ahLst/>
              <a:cxnLst>
                <a:cxn ang="0">
                  <a:pos x="0" y="1"/>
                </a:cxn>
                <a:cxn ang="0">
                  <a:pos x="0" y="1"/>
                </a:cxn>
                <a:cxn ang="0">
                  <a:pos x="0" y="1"/>
                </a:cxn>
                <a:cxn ang="0">
                  <a:pos x="0" y="1"/>
                </a:cxn>
                <a:cxn ang="0">
                  <a:pos x="0" y="1"/>
                </a:cxn>
                <a:cxn ang="0">
                  <a:pos x="0" y="0"/>
                </a:cxn>
                <a:cxn ang="0">
                  <a:pos x="0" y="0"/>
                </a:cxn>
                <a:cxn ang="0">
                  <a:pos x="0" y="0"/>
                </a:cxn>
                <a:cxn ang="0">
                  <a:pos x="1" y="0"/>
                </a:cxn>
                <a:cxn ang="0">
                  <a:pos x="1" y="0"/>
                </a:cxn>
                <a:cxn ang="0">
                  <a:pos x="1" y="0"/>
                </a:cxn>
                <a:cxn ang="0">
                  <a:pos x="1" y="0"/>
                </a:cxn>
                <a:cxn ang="0">
                  <a:pos x="1" y="1"/>
                </a:cxn>
                <a:cxn ang="0">
                  <a:pos x="1"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1" y="0"/>
                  </a:lnTo>
                  <a:lnTo>
                    <a:pt x="1" y="0"/>
                  </a:lnTo>
                  <a:lnTo>
                    <a:pt x="1" y="0"/>
                  </a:lnTo>
                  <a:lnTo>
                    <a:pt x="1" y="0"/>
                  </a:lnTo>
                  <a:lnTo>
                    <a:pt x="1" y="1"/>
                  </a:lnTo>
                  <a:lnTo>
                    <a:pt x="1"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8" name="Line 4706"/>
            <p:cNvSpPr>
              <a:spLocks noChangeShapeType="1"/>
            </p:cNvSpPr>
            <p:nvPr/>
          </p:nvSpPr>
          <p:spPr bwMode="auto">
            <a:xfrm flipV="1">
              <a:off x="5792" y="3727"/>
              <a:ext cx="1"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939" name="Freeform 4707"/>
            <p:cNvSpPr>
              <a:spLocks/>
            </p:cNvSpPr>
            <p:nvPr/>
          </p:nvSpPr>
          <p:spPr bwMode="auto">
            <a:xfrm>
              <a:off x="5789" y="3727"/>
              <a:ext cx="3" cy="6"/>
            </a:xfrm>
            <a:custGeom>
              <a:avLst/>
              <a:gdLst/>
              <a:ahLst/>
              <a:cxnLst>
                <a:cxn ang="0">
                  <a:pos x="8" y="19"/>
                </a:cxn>
                <a:cxn ang="0">
                  <a:pos x="8" y="18"/>
                </a:cxn>
                <a:cxn ang="0">
                  <a:pos x="7" y="14"/>
                </a:cxn>
                <a:cxn ang="0">
                  <a:pos x="6" y="12"/>
                </a:cxn>
                <a:cxn ang="0">
                  <a:pos x="6" y="11"/>
                </a:cxn>
                <a:cxn ang="0">
                  <a:pos x="4" y="7"/>
                </a:cxn>
                <a:cxn ang="0">
                  <a:pos x="4" y="5"/>
                </a:cxn>
                <a:cxn ang="0">
                  <a:pos x="1" y="3"/>
                </a:cxn>
                <a:cxn ang="0">
                  <a:pos x="1" y="2"/>
                </a:cxn>
                <a:cxn ang="0">
                  <a:pos x="0" y="1"/>
                </a:cxn>
                <a:cxn ang="0">
                  <a:pos x="0" y="1"/>
                </a:cxn>
                <a:cxn ang="0">
                  <a:pos x="0" y="1"/>
                </a:cxn>
                <a:cxn ang="0">
                  <a:pos x="1" y="0"/>
                </a:cxn>
                <a:cxn ang="0">
                  <a:pos x="1" y="0"/>
                </a:cxn>
                <a:cxn ang="0">
                  <a:pos x="1" y="0"/>
                </a:cxn>
                <a:cxn ang="0">
                  <a:pos x="3" y="0"/>
                </a:cxn>
                <a:cxn ang="0">
                  <a:pos x="3" y="1"/>
                </a:cxn>
                <a:cxn ang="0">
                  <a:pos x="3" y="1"/>
                </a:cxn>
                <a:cxn ang="0">
                  <a:pos x="4" y="1"/>
                </a:cxn>
                <a:cxn ang="0">
                  <a:pos x="4" y="1"/>
                </a:cxn>
                <a:cxn ang="0">
                  <a:pos x="5" y="1"/>
                </a:cxn>
                <a:cxn ang="0">
                  <a:pos x="5" y="1"/>
                </a:cxn>
                <a:cxn ang="0">
                  <a:pos x="5" y="1"/>
                </a:cxn>
                <a:cxn ang="0">
                  <a:pos x="6" y="1"/>
                </a:cxn>
                <a:cxn ang="0">
                  <a:pos x="6" y="1"/>
                </a:cxn>
                <a:cxn ang="0">
                  <a:pos x="6" y="1"/>
                </a:cxn>
                <a:cxn ang="0">
                  <a:pos x="7" y="1"/>
                </a:cxn>
                <a:cxn ang="0">
                  <a:pos x="8" y="1"/>
                </a:cxn>
                <a:cxn ang="0">
                  <a:pos x="8" y="1"/>
                </a:cxn>
                <a:cxn ang="0">
                  <a:pos x="9" y="1"/>
                </a:cxn>
                <a:cxn ang="0">
                  <a:pos x="9" y="1"/>
                </a:cxn>
                <a:cxn ang="0">
                  <a:pos x="10" y="1"/>
                </a:cxn>
                <a:cxn ang="0">
                  <a:pos x="10" y="1"/>
                </a:cxn>
                <a:cxn ang="0">
                  <a:pos x="12" y="1"/>
                </a:cxn>
                <a:cxn ang="0">
                  <a:pos x="12" y="1"/>
                </a:cxn>
                <a:cxn ang="0">
                  <a:pos x="13" y="1"/>
                </a:cxn>
                <a:cxn ang="0">
                  <a:pos x="13" y="2"/>
                </a:cxn>
                <a:cxn ang="0">
                  <a:pos x="13" y="2"/>
                </a:cxn>
                <a:cxn ang="0">
                  <a:pos x="14" y="1"/>
                </a:cxn>
                <a:cxn ang="0">
                  <a:pos x="14" y="1"/>
                </a:cxn>
                <a:cxn ang="0">
                  <a:pos x="15" y="1"/>
                </a:cxn>
                <a:cxn ang="0">
                  <a:pos x="16" y="1"/>
                </a:cxn>
                <a:cxn ang="0">
                  <a:pos x="16" y="1"/>
                </a:cxn>
                <a:cxn ang="0">
                  <a:pos x="17" y="1"/>
                </a:cxn>
                <a:cxn ang="0">
                  <a:pos x="18" y="1"/>
                </a:cxn>
                <a:cxn ang="0">
                  <a:pos x="18" y="1"/>
                </a:cxn>
                <a:cxn ang="0">
                  <a:pos x="19" y="1"/>
                </a:cxn>
              </a:cxnLst>
              <a:rect l="0" t="0" r="r" b="b"/>
              <a:pathLst>
                <a:path w="19" h="19">
                  <a:moveTo>
                    <a:pt x="8" y="19"/>
                  </a:moveTo>
                  <a:lnTo>
                    <a:pt x="8" y="18"/>
                  </a:lnTo>
                  <a:lnTo>
                    <a:pt x="7" y="14"/>
                  </a:lnTo>
                  <a:lnTo>
                    <a:pt x="6" y="12"/>
                  </a:lnTo>
                  <a:lnTo>
                    <a:pt x="6" y="11"/>
                  </a:lnTo>
                  <a:lnTo>
                    <a:pt x="4" y="7"/>
                  </a:lnTo>
                  <a:lnTo>
                    <a:pt x="4" y="5"/>
                  </a:lnTo>
                  <a:lnTo>
                    <a:pt x="1" y="3"/>
                  </a:lnTo>
                  <a:lnTo>
                    <a:pt x="1" y="2"/>
                  </a:lnTo>
                  <a:lnTo>
                    <a:pt x="0" y="1"/>
                  </a:lnTo>
                  <a:lnTo>
                    <a:pt x="0" y="1"/>
                  </a:lnTo>
                  <a:lnTo>
                    <a:pt x="0" y="1"/>
                  </a:lnTo>
                  <a:lnTo>
                    <a:pt x="1" y="0"/>
                  </a:lnTo>
                  <a:lnTo>
                    <a:pt x="1" y="0"/>
                  </a:lnTo>
                  <a:lnTo>
                    <a:pt x="1" y="0"/>
                  </a:lnTo>
                  <a:lnTo>
                    <a:pt x="3" y="0"/>
                  </a:lnTo>
                  <a:lnTo>
                    <a:pt x="3" y="1"/>
                  </a:lnTo>
                  <a:lnTo>
                    <a:pt x="3" y="1"/>
                  </a:lnTo>
                  <a:lnTo>
                    <a:pt x="4" y="1"/>
                  </a:lnTo>
                  <a:lnTo>
                    <a:pt x="4" y="1"/>
                  </a:lnTo>
                  <a:lnTo>
                    <a:pt x="5" y="1"/>
                  </a:lnTo>
                  <a:lnTo>
                    <a:pt x="5" y="1"/>
                  </a:lnTo>
                  <a:lnTo>
                    <a:pt x="5" y="1"/>
                  </a:lnTo>
                  <a:lnTo>
                    <a:pt x="6" y="1"/>
                  </a:lnTo>
                  <a:lnTo>
                    <a:pt x="6" y="1"/>
                  </a:lnTo>
                  <a:lnTo>
                    <a:pt x="6" y="1"/>
                  </a:lnTo>
                  <a:lnTo>
                    <a:pt x="7" y="1"/>
                  </a:lnTo>
                  <a:lnTo>
                    <a:pt x="8" y="1"/>
                  </a:lnTo>
                  <a:lnTo>
                    <a:pt x="8" y="1"/>
                  </a:lnTo>
                  <a:lnTo>
                    <a:pt x="9" y="1"/>
                  </a:lnTo>
                  <a:lnTo>
                    <a:pt x="9" y="1"/>
                  </a:lnTo>
                  <a:lnTo>
                    <a:pt x="10" y="1"/>
                  </a:lnTo>
                  <a:lnTo>
                    <a:pt x="10" y="1"/>
                  </a:lnTo>
                  <a:lnTo>
                    <a:pt x="12" y="1"/>
                  </a:lnTo>
                  <a:lnTo>
                    <a:pt x="12" y="1"/>
                  </a:lnTo>
                  <a:lnTo>
                    <a:pt x="13" y="1"/>
                  </a:lnTo>
                  <a:lnTo>
                    <a:pt x="13" y="2"/>
                  </a:lnTo>
                  <a:lnTo>
                    <a:pt x="13" y="2"/>
                  </a:lnTo>
                  <a:lnTo>
                    <a:pt x="14" y="1"/>
                  </a:lnTo>
                  <a:lnTo>
                    <a:pt x="14" y="1"/>
                  </a:lnTo>
                  <a:lnTo>
                    <a:pt x="15" y="1"/>
                  </a:lnTo>
                  <a:lnTo>
                    <a:pt x="16" y="1"/>
                  </a:lnTo>
                  <a:lnTo>
                    <a:pt x="16" y="1"/>
                  </a:lnTo>
                  <a:lnTo>
                    <a:pt x="17" y="1"/>
                  </a:lnTo>
                  <a:lnTo>
                    <a:pt x="18" y="1"/>
                  </a:lnTo>
                  <a:lnTo>
                    <a:pt x="18" y="1"/>
                  </a:lnTo>
                  <a:lnTo>
                    <a:pt x="19"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226073" name="Text Box 2841"/>
          <p:cNvSpPr txBox="1">
            <a:spLocks noChangeArrowheads="1"/>
          </p:cNvSpPr>
          <p:nvPr/>
        </p:nvSpPr>
        <p:spPr bwMode="auto">
          <a:xfrm>
            <a:off x="3660899" y="1447800"/>
            <a:ext cx="1975097" cy="580110"/>
          </a:xfrm>
          <a:prstGeom prst="rect">
            <a:avLst/>
          </a:prstGeom>
          <a:noFill/>
          <a:ln w="9525">
            <a:noFill/>
            <a:miter lim="800000"/>
            <a:headEnd/>
            <a:tailEnd/>
          </a:ln>
          <a:effectLst/>
        </p:spPr>
        <p:txBody>
          <a:bodyPr>
            <a:spAutoFit/>
          </a:bodyPr>
          <a:lstStyle/>
          <a:p>
            <a:pPr algn="ctr" defTabSz="2455863" fontAlgn="base">
              <a:spcBef>
                <a:spcPct val="0"/>
              </a:spcBef>
              <a:spcAft>
                <a:spcPct val="0"/>
              </a:spcAft>
            </a:pPr>
            <a:r>
              <a:rPr lang="en-US" sz="1600" b="1" dirty="0" smtClean="0">
                <a:solidFill>
                  <a:srgbClr val="DDDDDD"/>
                </a:solidFill>
                <a:latin typeface="Tahoma" charset="0"/>
              </a:rPr>
              <a:t>Ocean </a:t>
            </a:r>
          </a:p>
          <a:p>
            <a:pPr algn="ctr" defTabSz="2455863" fontAlgn="base">
              <a:spcBef>
                <a:spcPct val="0"/>
              </a:spcBef>
              <a:spcAft>
                <a:spcPct val="0"/>
              </a:spcAft>
            </a:pPr>
            <a:r>
              <a:rPr lang="en-US" sz="1600" b="1" dirty="0" smtClean="0">
                <a:solidFill>
                  <a:srgbClr val="DDDDDD"/>
                </a:solidFill>
                <a:latin typeface="Tahoma" charset="0"/>
              </a:rPr>
              <a:t>color</a:t>
            </a:r>
          </a:p>
        </p:txBody>
      </p:sp>
      <p:pic>
        <p:nvPicPr>
          <p:cNvPr id="227238" name="Picture 4006" descr="Aug_2000_SeaWiFS"/>
          <p:cNvPicPr>
            <a:picLocks noChangeAspect="1" noChangeArrowheads="1"/>
          </p:cNvPicPr>
          <p:nvPr/>
        </p:nvPicPr>
        <p:blipFill>
          <a:blip r:embed="rId3" cstate="print"/>
          <a:srcRect l="14223" t="650" r="17137" b="22484"/>
          <a:stretch>
            <a:fillRect/>
          </a:stretch>
        </p:blipFill>
        <p:spPr bwMode="auto">
          <a:xfrm>
            <a:off x="3553691" y="2178524"/>
            <a:ext cx="1878197" cy="3340229"/>
          </a:xfrm>
          <a:prstGeom prst="rect">
            <a:avLst/>
          </a:prstGeom>
          <a:noFill/>
        </p:spPr>
      </p:pic>
      <p:sp>
        <p:nvSpPr>
          <p:cNvPr id="227240" name="Text Box 4008"/>
          <p:cNvSpPr txBox="1">
            <a:spLocks noChangeArrowheads="1"/>
          </p:cNvSpPr>
          <p:nvPr/>
        </p:nvSpPr>
        <p:spPr bwMode="auto">
          <a:xfrm>
            <a:off x="4436094" y="5569148"/>
            <a:ext cx="985487" cy="211028"/>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smtClean="0">
                <a:solidFill>
                  <a:srgbClr val="DDDDDD"/>
                </a:solidFill>
                <a:latin typeface="Tahoma" charset="0"/>
              </a:rPr>
              <a:t>125W</a:t>
            </a:r>
          </a:p>
        </p:txBody>
      </p:sp>
      <p:sp>
        <p:nvSpPr>
          <p:cNvPr id="227241" name="Rectangle 4009"/>
          <p:cNvSpPr>
            <a:spLocks noChangeArrowheads="1"/>
          </p:cNvSpPr>
          <p:nvPr/>
        </p:nvSpPr>
        <p:spPr bwMode="auto">
          <a:xfrm>
            <a:off x="3254747" y="5569148"/>
            <a:ext cx="750455" cy="211028"/>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smtClean="0">
                <a:solidFill>
                  <a:srgbClr val="DDDDDD"/>
                </a:solidFill>
                <a:latin typeface="Tahoma" charset="0"/>
              </a:rPr>
              <a:t>127W</a:t>
            </a:r>
          </a:p>
        </p:txBody>
      </p:sp>
      <p:sp>
        <p:nvSpPr>
          <p:cNvPr id="227243" name="Rectangle 4011"/>
          <p:cNvSpPr>
            <a:spLocks noChangeArrowheads="1"/>
          </p:cNvSpPr>
          <p:nvPr/>
        </p:nvSpPr>
        <p:spPr bwMode="auto">
          <a:xfrm>
            <a:off x="5739081" y="5578597"/>
            <a:ext cx="752516" cy="212603"/>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smtClean="0">
                <a:solidFill>
                  <a:srgbClr val="DDDDDD"/>
                </a:solidFill>
                <a:latin typeface="Tahoma" charset="0"/>
              </a:rPr>
              <a:t>127W</a:t>
            </a:r>
          </a:p>
        </p:txBody>
      </p:sp>
      <p:sp>
        <p:nvSpPr>
          <p:cNvPr id="226071" name="Text Box 2839"/>
          <p:cNvSpPr txBox="1">
            <a:spLocks noChangeArrowheads="1"/>
          </p:cNvSpPr>
          <p:nvPr/>
        </p:nvSpPr>
        <p:spPr bwMode="auto">
          <a:xfrm>
            <a:off x="5914325" y="1450950"/>
            <a:ext cx="2267857" cy="576390"/>
          </a:xfrm>
          <a:prstGeom prst="rect">
            <a:avLst/>
          </a:prstGeom>
          <a:noFill/>
          <a:ln w="9525">
            <a:noFill/>
            <a:miter lim="800000"/>
            <a:headEnd/>
            <a:tailEnd/>
          </a:ln>
          <a:effectLst/>
        </p:spPr>
        <p:txBody>
          <a:bodyPr>
            <a:spAutoFit/>
          </a:bodyPr>
          <a:lstStyle/>
          <a:p>
            <a:pPr algn="ctr" defTabSz="2455863" fontAlgn="base">
              <a:spcBef>
                <a:spcPct val="0"/>
              </a:spcBef>
              <a:spcAft>
                <a:spcPct val="0"/>
              </a:spcAft>
            </a:pPr>
            <a:r>
              <a:rPr lang="en-US" sz="1600" b="1" smtClean="0">
                <a:solidFill>
                  <a:srgbClr val="DDDDDD"/>
                </a:solidFill>
                <a:latin typeface="Tahoma" charset="0"/>
              </a:rPr>
              <a:t>Sea Surface </a:t>
            </a:r>
          </a:p>
          <a:p>
            <a:pPr algn="ctr" defTabSz="2455863" fontAlgn="base">
              <a:spcBef>
                <a:spcPct val="0"/>
              </a:spcBef>
              <a:spcAft>
                <a:spcPct val="0"/>
              </a:spcAft>
            </a:pPr>
            <a:r>
              <a:rPr lang="en-US" sz="1600" b="1" smtClean="0">
                <a:solidFill>
                  <a:srgbClr val="DDDDDD"/>
                </a:solidFill>
                <a:latin typeface="Tahoma" charset="0"/>
              </a:rPr>
              <a:t>Temperature</a:t>
            </a:r>
          </a:p>
        </p:txBody>
      </p:sp>
      <p:sp>
        <p:nvSpPr>
          <p:cNvPr id="227233" name="Rectangle 4001"/>
          <p:cNvSpPr>
            <a:spLocks noChangeArrowheads="1"/>
          </p:cNvSpPr>
          <p:nvPr/>
        </p:nvSpPr>
        <p:spPr bwMode="auto">
          <a:xfrm>
            <a:off x="6062766" y="2205297"/>
            <a:ext cx="2140032" cy="3315031"/>
          </a:xfrm>
          <a:prstGeom prst="rect">
            <a:avLst/>
          </a:prstGeom>
          <a:noFill/>
          <a:ln w="25400" algn="ctr">
            <a:solidFill>
              <a:schemeClr val="tx1"/>
            </a:solidFill>
            <a:miter lim="800000"/>
            <a:headEnd/>
            <a:tailEnd/>
          </a:ln>
          <a:effectLst/>
        </p:spPr>
        <p:txBody>
          <a:bodyPr anchor="ctr">
            <a:spAutoFit/>
          </a:bodyPr>
          <a:lstStyle/>
          <a:p>
            <a:pPr algn="ctr" fontAlgn="base">
              <a:spcBef>
                <a:spcPct val="0"/>
              </a:spcBef>
              <a:spcAft>
                <a:spcPct val="0"/>
              </a:spcAft>
            </a:pPr>
            <a:endParaRPr lang="en-US" sz="2400" smtClean="0">
              <a:solidFill>
                <a:srgbClr val="000000"/>
              </a:solidFill>
            </a:endParaRPr>
          </a:p>
        </p:txBody>
      </p:sp>
      <p:pic>
        <p:nvPicPr>
          <p:cNvPr id="227234" name="Picture 4002"/>
          <p:cNvPicPr>
            <a:picLocks noChangeAspect="1" noChangeArrowheads="1"/>
          </p:cNvPicPr>
          <p:nvPr/>
        </p:nvPicPr>
        <p:blipFill>
          <a:blip r:embed="rId4" cstate="print"/>
          <a:srcRect/>
          <a:stretch>
            <a:fillRect/>
          </a:stretch>
        </p:blipFill>
        <p:spPr bwMode="auto">
          <a:xfrm>
            <a:off x="6062766" y="2205297"/>
            <a:ext cx="2107045" cy="3315031"/>
          </a:xfrm>
          <a:prstGeom prst="rect">
            <a:avLst/>
          </a:prstGeom>
          <a:noFill/>
          <a:ln w="9525">
            <a:noFill/>
            <a:miter lim="800000"/>
            <a:headEnd/>
            <a:tailEnd/>
          </a:ln>
        </p:spPr>
      </p:pic>
      <p:sp>
        <p:nvSpPr>
          <p:cNvPr id="227242" name="Text Box 4010"/>
          <p:cNvSpPr txBox="1">
            <a:spLocks noChangeArrowheads="1"/>
          </p:cNvSpPr>
          <p:nvPr/>
        </p:nvSpPr>
        <p:spPr bwMode="auto">
          <a:xfrm>
            <a:off x="6922490" y="5578597"/>
            <a:ext cx="995795" cy="212603"/>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smtClean="0">
                <a:solidFill>
                  <a:srgbClr val="DDDDDD"/>
                </a:solidFill>
                <a:latin typeface="Tahoma" charset="0"/>
              </a:rPr>
              <a:t>125W</a:t>
            </a:r>
          </a:p>
        </p:txBody>
      </p:sp>
      <p:pic>
        <p:nvPicPr>
          <p:cNvPr id="229684" name="Picture 6452"/>
          <p:cNvPicPr>
            <a:picLocks noChangeAspect="1" noChangeArrowheads="1"/>
          </p:cNvPicPr>
          <p:nvPr/>
        </p:nvPicPr>
        <p:blipFill>
          <a:blip r:embed="rId5" cstate="print"/>
          <a:srcRect/>
          <a:stretch>
            <a:fillRect/>
          </a:stretch>
        </p:blipFill>
        <p:spPr bwMode="auto">
          <a:xfrm>
            <a:off x="1469769" y="2374483"/>
            <a:ext cx="1335974" cy="3070931"/>
          </a:xfrm>
          <a:prstGeom prst="rect">
            <a:avLst/>
          </a:prstGeom>
          <a:noFill/>
          <a:ln w="9525">
            <a:noFill/>
            <a:miter lim="800000"/>
            <a:headEnd/>
            <a:tailEnd/>
          </a:ln>
        </p:spPr>
      </p:pic>
      <p:sp>
        <p:nvSpPr>
          <p:cNvPr id="229707" name="Line 6475"/>
          <p:cNvSpPr>
            <a:spLocks noChangeShapeType="1"/>
          </p:cNvSpPr>
          <p:nvPr/>
        </p:nvSpPr>
        <p:spPr bwMode="auto">
          <a:xfrm>
            <a:off x="1190996" y="2178524"/>
            <a:ext cx="2036948"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0" name="Line 6478"/>
          <p:cNvSpPr>
            <a:spLocks noChangeShapeType="1"/>
          </p:cNvSpPr>
          <p:nvPr/>
        </p:nvSpPr>
        <p:spPr bwMode="auto">
          <a:xfrm flipH="1">
            <a:off x="1080231" y="5077799"/>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1" name="Line 6479"/>
          <p:cNvSpPr>
            <a:spLocks noChangeShapeType="1"/>
          </p:cNvSpPr>
          <p:nvPr/>
        </p:nvSpPr>
        <p:spPr bwMode="auto">
          <a:xfrm flipH="1">
            <a:off x="1080231" y="4854172"/>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2" name="Line 6480"/>
          <p:cNvSpPr>
            <a:spLocks noChangeShapeType="1"/>
          </p:cNvSpPr>
          <p:nvPr/>
        </p:nvSpPr>
        <p:spPr bwMode="auto">
          <a:xfrm flipH="1">
            <a:off x="1080231" y="4630545"/>
            <a:ext cx="28864" cy="472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3" name="Line 6481"/>
          <p:cNvSpPr>
            <a:spLocks noChangeShapeType="1"/>
          </p:cNvSpPr>
          <p:nvPr/>
        </p:nvSpPr>
        <p:spPr bwMode="auto">
          <a:xfrm flipH="1">
            <a:off x="1080231" y="4410068"/>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4" name="Line 6482"/>
          <p:cNvSpPr>
            <a:spLocks noChangeShapeType="1"/>
          </p:cNvSpPr>
          <p:nvPr/>
        </p:nvSpPr>
        <p:spPr bwMode="auto">
          <a:xfrm flipH="1">
            <a:off x="1080231" y="3962814"/>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5" name="Line 6483"/>
          <p:cNvSpPr>
            <a:spLocks noChangeShapeType="1"/>
          </p:cNvSpPr>
          <p:nvPr/>
        </p:nvSpPr>
        <p:spPr bwMode="auto">
          <a:xfrm flipH="1">
            <a:off x="1080231" y="3739188"/>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6" name="Line 6484"/>
          <p:cNvSpPr>
            <a:spLocks noChangeShapeType="1"/>
          </p:cNvSpPr>
          <p:nvPr/>
        </p:nvSpPr>
        <p:spPr bwMode="auto">
          <a:xfrm flipH="1">
            <a:off x="1080231" y="3517135"/>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7" name="Line 6485"/>
          <p:cNvSpPr>
            <a:spLocks noChangeShapeType="1"/>
          </p:cNvSpPr>
          <p:nvPr/>
        </p:nvSpPr>
        <p:spPr bwMode="auto">
          <a:xfrm flipH="1">
            <a:off x="1080231" y="3293508"/>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8" name="Line 6486"/>
          <p:cNvSpPr>
            <a:spLocks noChangeShapeType="1"/>
          </p:cNvSpPr>
          <p:nvPr/>
        </p:nvSpPr>
        <p:spPr bwMode="auto">
          <a:xfrm flipH="1">
            <a:off x="1080231" y="2846255"/>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19" name="Line 6487"/>
          <p:cNvSpPr>
            <a:spLocks noChangeShapeType="1"/>
          </p:cNvSpPr>
          <p:nvPr/>
        </p:nvSpPr>
        <p:spPr bwMode="auto">
          <a:xfrm flipH="1">
            <a:off x="1080231" y="2624203"/>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0" name="Line 6488"/>
          <p:cNvSpPr>
            <a:spLocks noChangeShapeType="1"/>
          </p:cNvSpPr>
          <p:nvPr/>
        </p:nvSpPr>
        <p:spPr bwMode="auto">
          <a:xfrm flipH="1">
            <a:off x="1080231" y="2402151"/>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1" name="Line 6489"/>
          <p:cNvSpPr>
            <a:spLocks noChangeShapeType="1"/>
          </p:cNvSpPr>
          <p:nvPr/>
        </p:nvSpPr>
        <p:spPr bwMode="auto">
          <a:xfrm flipH="1">
            <a:off x="1080231" y="2178524"/>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2" name="Line 6490"/>
          <p:cNvSpPr>
            <a:spLocks noChangeShapeType="1"/>
          </p:cNvSpPr>
          <p:nvPr/>
        </p:nvSpPr>
        <p:spPr bwMode="auto">
          <a:xfrm flipH="1">
            <a:off x="1065800" y="5303000"/>
            <a:ext cx="43295"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3" name="Line 6491"/>
          <p:cNvSpPr>
            <a:spLocks noChangeShapeType="1"/>
          </p:cNvSpPr>
          <p:nvPr/>
        </p:nvSpPr>
        <p:spPr bwMode="auto">
          <a:xfrm flipH="1">
            <a:off x="1065800" y="4186441"/>
            <a:ext cx="43295"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4" name="Line 6492"/>
          <p:cNvSpPr>
            <a:spLocks noChangeShapeType="1"/>
          </p:cNvSpPr>
          <p:nvPr/>
        </p:nvSpPr>
        <p:spPr bwMode="auto">
          <a:xfrm flipH="1">
            <a:off x="1065800" y="3069882"/>
            <a:ext cx="43295" cy="472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26" name="Rectangle 6494"/>
          <p:cNvSpPr>
            <a:spLocks noChangeArrowheads="1"/>
          </p:cNvSpPr>
          <p:nvPr/>
        </p:nvSpPr>
        <p:spPr bwMode="auto">
          <a:xfrm>
            <a:off x="609600" y="5221108"/>
            <a:ext cx="422645" cy="212603"/>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42N</a:t>
            </a:r>
            <a:endParaRPr lang="en-US" sz="3600" b="1" smtClean="0">
              <a:solidFill>
                <a:srgbClr val="DDDDDD"/>
              </a:solidFill>
            </a:endParaRPr>
          </a:p>
        </p:txBody>
      </p:sp>
      <p:sp>
        <p:nvSpPr>
          <p:cNvPr id="229731" name="Rectangle 6499"/>
          <p:cNvSpPr>
            <a:spLocks noChangeArrowheads="1"/>
          </p:cNvSpPr>
          <p:nvPr/>
        </p:nvSpPr>
        <p:spPr bwMode="auto">
          <a:xfrm>
            <a:off x="983332" y="4106124"/>
            <a:ext cx="45357" cy="15118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000" smtClean="0">
                <a:solidFill>
                  <a:srgbClr val="DDDDDD"/>
                </a:solidFill>
              </a:rPr>
              <a:t> </a:t>
            </a:r>
            <a:endParaRPr lang="en-US" sz="2800" smtClean="0">
              <a:solidFill>
                <a:srgbClr val="DDDDDD"/>
              </a:solidFill>
            </a:endParaRPr>
          </a:p>
        </p:txBody>
      </p:sp>
      <p:sp>
        <p:nvSpPr>
          <p:cNvPr id="229732" name="Rectangle 6500"/>
          <p:cNvSpPr>
            <a:spLocks noChangeArrowheads="1"/>
          </p:cNvSpPr>
          <p:nvPr/>
        </p:nvSpPr>
        <p:spPr bwMode="auto">
          <a:xfrm>
            <a:off x="609600" y="4106124"/>
            <a:ext cx="422645" cy="20945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43N</a:t>
            </a:r>
            <a:endParaRPr lang="en-US" sz="3600" b="1" smtClean="0">
              <a:solidFill>
                <a:srgbClr val="DDDDDD"/>
              </a:solidFill>
            </a:endParaRPr>
          </a:p>
        </p:txBody>
      </p:sp>
      <p:sp>
        <p:nvSpPr>
          <p:cNvPr id="229734" name="Rectangle 6502"/>
          <p:cNvSpPr>
            <a:spLocks noChangeArrowheads="1"/>
          </p:cNvSpPr>
          <p:nvPr/>
        </p:nvSpPr>
        <p:spPr bwMode="auto">
          <a:xfrm>
            <a:off x="609600" y="2991140"/>
            <a:ext cx="422645" cy="211028"/>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44N</a:t>
            </a:r>
            <a:endParaRPr lang="en-US" sz="3600" b="1" smtClean="0">
              <a:solidFill>
                <a:srgbClr val="DDDDDD"/>
              </a:solidFill>
            </a:endParaRPr>
          </a:p>
        </p:txBody>
      </p:sp>
      <p:sp>
        <p:nvSpPr>
          <p:cNvPr id="229735" name="Rectangle 6503"/>
          <p:cNvSpPr>
            <a:spLocks noChangeArrowheads="1"/>
          </p:cNvSpPr>
          <p:nvPr/>
        </p:nvSpPr>
        <p:spPr bwMode="auto">
          <a:xfrm>
            <a:off x="983332" y="2991140"/>
            <a:ext cx="45357" cy="15118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000" smtClean="0">
                <a:solidFill>
                  <a:srgbClr val="DDDDDD"/>
                </a:solidFill>
              </a:rPr>
              <a:t> </a:t>
            </a:r>
            <a:endParaRPr lang="en-US" sz="2800" smtClean="0">
              <a:solidFill>
                <a:srgbClr val="DDDDDD"/>
              </a:solidFill>
            </a:endParaRPr>
          </a:p>
        </p:txBody>
      </p:sp>
      <p:sp>
        <p:nvSpPr>
          <p:cNvPr id="229739" name="Freeform 6507"/>
          <p:cNvSpPr>
            <a:spLocks/>
          </p:cNvSpPr>
          <p:nvPr/>
        </p:nvSpPr>
        <p:spPr bwMode="auto">
          <a:xfrm>
            <a:off x="2506797" y="5377697"/>
            <a:ext cx="20617" cy="58269"/>
          </a:xfrm>
          <a:custGeom>
            <a:avLst/>
            <a:gdLst/>
            <a:ahLst/>
            <a:cxnLst>
              <a:cxn ang="0">
                <a:pos x="46" y="90"/>
              </a:cxn>
              <a:cxn ang="0">
                <a:pos x="45" y="87"/>
              </a:cxn>
              <a:cxn ang="0">
                <a:pos x="41" y="81"/>
              </a:cxn>
              <a:cxn ang="0">
                <a:pos x="41" y="80"/>
              </a:cxn>
              <a:cxn ang="0">
                <a:pos x="41" y="75"/>
              </a:cxn>
              <a:cxn ang="0">
                <a:pos x="38" y="64"/>
              </a:cxn>
              <a:cxn ang="0">
                <a:pos x="34" y="56"/>
              </a:cxn>
              <a:cxn ang="0">
                <a:pos x="30" y="52"/>
              </a:cxn>
              <a:cxn ang="0">
                <a:pos x="28" y="48"/>
              </a:cxn>
              <a:cxn ang="0">
                <a:pos x="24" y="42"/>
              </a:cxn>
              <a:cxn ang="0">
                <a:pos x="16" y="33"/>
              </a:cxn>
              <a:cxn ang="0">
                <a:pos x="9" y="25"/>
              </a:cxn>
              <a:cxn ang="0">
                <a:pos x="6" y="19"/>
              </a:cxn>
              <a:cxn ang="0">
                <a:pos x="3" y="14"/>
              </a:cxn>
              <a:cxn ang="0">
                <a:pos x="1" y="7"/>
              </a:cxn>
              <a:cxn ang="0">
                <a:pos x="0" y="1"/>
              </a:cxn>
              <a:cxn ang="0">
                <a:pos x="0" y="0"/>
              </a:cxn>
            </a:cxnLst>
            <a:rect l="0" t="0" r="r" b="b"/>
            <a:pathLst>
              <a:path w="46" h="90">
                <a:moveTo>
                  <a:pt x="46" y="90"/>
                </a:moveTo>
                <a:lnTo>
                  <a:pt x="45" y="87"/>
                </a:lnTo>
                <a:lnTo>
                  <a:pt x="41" y="81"/>
                </a:lnTo>
                <a:lnTo>
                  <a:pt x="41" y="80"/>
                </a:lnTo>
                <a:lnTo>
                  <a:pt x="41" y="75"/>
                </a:lnTo>
                <a:lnTo>
                  <a:pt x="38" y="64"/>
                </a:lnTo>
                <a:lnTo>
                  <a:pt x="34" y="56"/>
                </a:lnTo>
                <a:lnTo>
                  <a:pt x="30" y="52"/>
                </a:lnTo>
                <a:lnTo>
                  <a:pt x="28" y="48"/>
                </a:lnTo>
                <a:lnTo>
                  <a:pt x="24" y="42"/>
                </a:lnTo>
                <a:lnTo>
                  <a:pt x="16" y="33"/>
                </a:lnTo>
                <a:lnTo>
                  <a:pt x="9" y="25"/>
                </a:lnTo>
                <a:lnTo>
                  <a:pt x="6" y="19"/>
                </a:lnTo>
                <a:lnTo>
                  <a:pt x="3" y="14"/>
                </a:lnTo>
                <a:lnTo>
                  <a:pt x="1" y="7"/>
                </a:lnTo>
                <a:lnTo>
                  <a:pt x="0"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0" name="Freeform 6508"/>
          <p:cNvSpPr>
            <a:spLocks/>
          </p:cNvSpPr>
          <p:nvPr/>
        </p:nvSpPr>
        <p:spPr bwMode="auto">
          <a:xfrm>
            <a:off x="2492366" y="5248560"/>
            <a:ext cx="4123" cy="66143"/>
          </a:xfrm>
          <a:custGeom>
            <a:avLst/>
            <a:gdLst/>
            <a:ahLst/>
            <a:cxnLst>
              <a:cxn ang="0">
                <a:pos x="5" y="99"/>
              </a:cxn>
              <a:cxn ang="0">
                <a:pos x="5" y="96"/>
              </a:cxn>
              <a:cxn ang="0">
                <a:pos x="4" y="90"/>
              </a:cxn>
              <a:cxn ang="0">
                <a:pos x="6" y="83"/>
              </a:cxn>
              <a:cxn ang="0">
                <a:pos x="7" y="78"/>
              </a:cxn>
              <a:cxn ang="0">
                <a:pos x="6" y="72"/>
              </a:cxn>
              <a:cxn ang="0">
                <a:pos x="9" y="62"/>
              </a:cxn>
              <a:cxn ang="0">
                <a:pos x="11" y="55"/>
              </a:cxn>
              <a:cxn ang="0">
                <a:pos x="13" y="46"/>
              </a:cxn>
              <a:cxn ang="0">
                <a:pos x="11" y="35"/>
              </a:cxn>
              <a:cxn ang="0">
                <a:pos x="9" y="28"/>
              </a:cxn>
              <a:cxn ang="0">
                <a:pos x="6" y="21"/>
              </a:cxn>
              <a:cxn ang="0">
                <a:pos x="3" y="12"/>
              </a:cxn>
              <a:cxn ang="0">
                <a:pos x="1" y="6"/>
              </a:cxn>
              <a:cxn ang="0">
                <a:pos x="0" y="0"/>
              </a:cxn>
            </a:cxnLst>
            <a:rect l="0" t="0" r="r" b="b"/>
            <a:pathLst>
              <a:path w="13" h="99">
                <a:moveTo>
                  <a:pt x="5" y="99"/>
                </a:moveTo>
                <a:lnTo>
                  <a:pt x="5" y="96"/>
                </a:lnTo>
                <a:lnTo>
                  <a:pt x="4" y="90"/>
                </a:lnTo>
                <a:lnTo>
                  <a:pt x="6" y="83"/>
                </a:lnTo>
                <a:lnTo>
                  <a:pt x="7" y="78"/>
                </a:lnTo>
                <a:lnTo>
                  <a:pt x="6" y="72"/>
                </a:lnTo>
                <a:lnTo>
                  <a:pt x="9" y="62"/>
                </a:lnTo>
                <a:lnTo>
                  <a:pt x="11" y="55"/>
                </a:lnTo>
                <a:lnTo>
                  <a:pt x="13" y="46"/>
                </a:lnTo>
                <a:lnTo>
                  <a:pt x="11" y="35"/>
                </a:lnTo>
                <a:lnTo>
                  <a:pt x="9" y="28"/>
                </a:lnTo>
                <a:lnTo>
                  <a:pt x="6" y="21"/>
                </a:lnTo>
                <a:lnTo>
                  <a:pt x="3" y="12"/>
                </a:lnTo>
                <a:lnTo>
                  <a:pt x="1" y="6"/>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1" name="Freeform 6509"/>
          <p:cNvSpPr>
            <a:spLocks/>
          </p:cNvSpPr>
          <p:nvPr/>
        </p:nvSpPr>
        <p:spPr bwMode="auto">
          <a:xfrm>
            <a:off x="2492366" y="5119424"/>
            <a:ext cx="4123" cy="69293"/>
          </a:xfrm>
          <a:custGeom>
            <a:avLst/>
            <a:gdLst/>
            <a:ahLst/>
            <a:cxnLst>
              <a:cxn ang="0">
                <a:pos x="8" y="102"/>
              </a:cxn>
              <a:cxn ang="0">
                <a:pos x="7" y="98"/>
              </a:cxn>
              <a:cxn ang="0">
                <a:pos x="7" y="91"/>
              </a:cxn>
              <a:cxn ang="0">
                <a:pos x="7" y="80"/>
              </a:cxn>
              <a:cxn ang="0">
                <a:pos x="5" y="65"/>
              </a:cxn>
              <a:cxn ang="0">
                <a:pos x="4" y="52"/>
              </a:cxn>
              <a:cxn ang="0">
                <a:pos x="3" y="42"/>
              </a:cxn>
              <a:cxn ang="0">
                <a:pos x="2" y="29"/>
              </a:cxn>
              <a:cxn ang="0">
                <a:pos x="1" y="12"/>
              </a:cxn>
              <a:cxn ang="0">
                <a:pos x="0" y="0"/>
              </a:cxn>
            </a:cxnLst>
            <a:rect l="0" t="0" r="r" b="b"/>
            <a:pathLst>
              <a:path w="8" h="102">
                <a:moveTo>
                  <a:pt x="8" y="102"/>
                </a:moveTo>
                <a:lnTo>
                  <a:pt x="7" y="98"/>
                </a:lnTo>
                <a:lnTo>
                  <a:pt x="7" y="91"/>
                </a:lnTo>
                <a:lnTo>
                  <a:pt x="7" y="80"/>
                </a:lnTo>
                <a:lnTo>
                  <a:pt x="5" y="65"/>
                </a:lnTo>
                <a:lnTo>
                  <a:pt x="4" y="52"/>
                </a:lnTo>
                <a:lnTo>
                  <a:pt x="3" y="42"/>
                </a:lnTo>
                <a:lnTo>
                  <a:pt x="2" y="29"/>
                </a:lnTo>
                <a:lnTo>
                  <a:pt x="1" y="1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2" name="Freeform 6510"/>
          <p:cNvSpPr>
            <a:spLocks/>
          </p:cNvSpPr>
          <p:nvPr/>
        </p:nvSpPr>
        <p:spPr bwMode="auto">
          <a:xfrm>
            <a:off x="2477934" y="4998161"/>
            <a:ext cx="16494" cy="56694"/>
          </a:xfrm>
          <a:custGeom>
            <a:avLst/>
            <a:gdLst/>
            <a:ahLst/>
            <a:cxnLst>
              <a:cxn ang="0">
                <a:pos x="33" y="83"/>
              </a:cxn>
              <a:cxn ang="0">
                <a:pos x="33" y="77"/>
              </a:cxn>
              <a:cxn ang="0">
                <a:pos x="30" y="68"/>
              </a:cxn>
              <a:cxn ang="0">
                <a:pos x="27" y="60"/>
              </a:cxn>
              <a:cxn ang="0">
                <a:pos x="24" y="55"/>
              </a:cxn>
              <a:cxn ang="0">
                <a:pos x="20" y="49"/>
              </a:cxn>
              <a:cxn ang="0">
                <a:pos x="19" y="46"/>
              </a:cxn>
              <a:cxn ang="0">
                <a:pos x="19" y="43"/>
              </a:cxn>
              <a:cxn ang="0">
                <a:pos x="20" y="43"/>
              </a:cxn>
              <a:cxn ang="0">
                <a:pos x="19" y="43"/>
              </a:cxn>
              <a:cxn ang="0">
                <a:pos x="15" y="38"/>
              </a:cxn>
              <a:cxn ang="0">
                <a:pos x="11" y="33"/>
              </a:cxn>
              <a:cxn ang="0">
                <a:pos x="7" y="26"/>
              </a:cxn>
              <a:cxn ang="0">
                <a:pos x="4" y="23"/>
              </a:cxn>
              <a:cxn ang="0">
                <a:pos x="4" y="18"/>
              </a:cxn>
              <a:cxn ang="0">
                <a:pos x="2" y="14"/>
              </a:cxn>
              <a:cxn ang="0">
                <a:pos x="1" y="9"/>
              </a:cxn>
              <a:cxn ang="0">
                <a:pos x="1" y="6"/>
              </a:cxn>
              <a:cxn ang="0">
                <a:pos x="0" y="3"/>
              </a:cxn>
              <a:cxn ang="0">
                <a:pos x="1" y="1"/>
              </a:cxn>
              <a:cxn ang="0">
                <a:pos x="4" y="0"/>
              </a:cxn>
              <a:cxn ang="0">
                <a:pos x="7" y="1"/>
              </a:cxn>
              <a:cxn ang="0">
                <a:pos x="12" y="3"/>
              </a:cxn>
            </a:cxnLst>
            <a:rect l="0" t="0" r="r" b="b"/>
            <a:pathLst>
              <a:path w="33" h="83">
                <a:moveTo>
                  <a:pt x="33" y="83"/>
                </a:moveTo>
                <a:lnTo>
                  <a:pt x="33" y="77"/>
                </a:lnTo>
                <a:lnTo>
                  <a:pt x="30" y="68"/>
                </a:lnTo>
                <a:lnTo>
                  <a:pt x="27" y="60"/>
                </a:lnTo>
                <a:lnTo>
                  <a:pt x="24" y="55"/>
                </a:lnTo>
                <a:lnTo>
                  <a:pt x="20" y="49"/>
                </a:lnTo>
                <a:lnTo>
                  <a:pt x="19" y="46"/>
                </a:lnTo>
                <a:lnTo>
                  <a:pt x="19" y="43"/>
                </a:lnTo>
                <a:lnTo>
                  <a:pt x="20" y="43"/>
                </a:lnTo>
                <a:lnTo>
                  <a:pt x="19" y="43"/>
                </a:lnTo>
                <a:lnTo>
                  <a:pt x="15" y="38"/>
                </a:lnTo>
                <a:lnTo>
                  <a:pt x="11" y="33"/>
                </a:lnTo>
                <a:lnTo>
                  <a:pt x="7" y="26"/>
                </a:lnTo>
                <a:lnTo>
                  <a:pt x="4" y="23"/>
                </a:lnTo>
                <a:lnTo>
                  <a:pt x="4" y="18"/>
                </a:lnTo>
                <a:lnTo>
                  <a:pt x="2" y="14"/>
                </a:lnTo>
                <a:lnTo>
                  <a:pt x="1" y="9"/>
                </a:lnTo>
                <a:lnTo>
                  <a:pt x="1" y="6"/>
                </a:lnTo>
                <a:lnTo>
                  <a:pt x="0" y="3"/>
                </a:lnTo>
                <a:lnTo>
                  <a:pt x="1" y="1"/>
                </a:lnTo>
                <a:lnTo>
                  <a:pt x="4" y="0"/>
                </a:lnTo>
                <a:lnTo>
                  <a:pt x="7" y="1"/>
                </a:lnTo>
                <a:lnTo>
                  <a:pt x="12" y="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3" name="Freeform 6511"/>
          <p:cNvSpPr>
            <a:spLocks/>
          </p:cNvSpPr>
          <p:nvPr/>
        </p:nvSpPr>
        <p:spPr bwMode="auto">
          <a:xfrm>
            <a:off x="2455256" y="4946192"/>
            <a:ext cx="24740" cy="44095"/>
          </a:xfrm>
          <a:custGeom>
            <a:avLst/>
            <a:gdLst/>
            <a:ahLst/>
            <a:cxnLst>
              <a:cxn ang="0">
                <a:pos x="56" y="71"/>
              </a:cxn>
              <a:cxn ang="0">
                <a:pos x="53" y="69"/>
              </a:cxn>
              <a:cxn ang="0">
                <a:pos x="50" y="65"/>
              </a:cxn>
              <a:cxn ang="0">
                <a:pos x="49" y="61"/>
              </a:cxn>
              <a:cxn ang="0">
                <a:pos x="48" y="58"/>
              </a:cxn>
              <a:cxn ang="0">
                <a:pos x="47" y="53"/>
              </a:cxn>
              <a:cxn ang="0">
                <a:pos x="44" y="49"/>
              </a:cxn>
              <a:cxn ang="0">
                <a:pos x="39" y="46"/>
              </a:cxn>
              <a:cxn ang="0">
                <a:pos x="35" y="46"/>
              </a:cxn>
              <a:cxn ang="0">
                <a:pos x="29" y="46"/>
              </a:cxn>
              <a:cxn ang="0">
                <a:pos x="25" y="45"/>
              </a:cxn>
              <a:cxn ang="0">
                <a:pos x="22" y="42"/>
              </a:cxn>
              <a:cxn ang="0">
                <a:pos x="18" y="39"/>
              </a:cxn>
              <a:cxn ang="0">
                <a:pos x="13" y="35"/>
              </a:cxn>
              <a:cxn ang="0">
                <a:pos x="8" y="30"/>
              </a:cxn>
              <a:cxn ang="0">
                <a:pos x="5" y="25"/>
              </a:cxn>
              <a:cxn ang="0">
                <a:pos x="1" y="20"/>
              </a:cxn>
              <a:cxn ang="0">
                <a:pos x="1" y="16"/>
              </a:cxn>
              <a:cxn ang="0">
                <a:pos x="4" y="10"/>
              </a:cxn>
              <a:cxn ang="0">
                <a:pos x="6" y="6"/>
              </a:cxn>
              <a:cxn ang="0">
                <a:pos x="5" y="2"/>
              </a:cxn>
              <a:cxn ang="0">
                <a:pos x="1" y="0"/>
              </a:cxn>
              <a:cxn ang="0">
                <a:pos x="0" y="0"/>
              </a:cxn>
            </a:cxnLst>
            <a:rect l="0" t="0" r="r" b="b"/>
            <a:pathLst>
              <a:path w="56" h="71">
                <a:moveTo>
                  <a:pt x="56" y="71"/>
                </a:moveTo>
                <a:lnTo>
                  <a:pt x="53" y="69"/>
                </a:lnTo>
                <a:lnTo>
                  <a:pt x="50" y="65"/>
                </a:lnTo>
                <a:lnTo>
                  <a:pt x="49" y="61"/>
                </a:lnTo>
                <a:lnTo>
                  <a:pt x="48" y="58"/>
                </a:lnTo>
                <a:lnTo>
                  <a:pt x="47" y="53"/>
                </a:lnTo>
                <a:lnTo>
                  <a:pt x="44" y="49"/>
                </a:lnTo>
                <a:lnTo>
                  <a:pt x="39" y="46"/>
                </a:lnTo>
                <a:lnTo>
                  <a:pt x="35" y="46"/>
                </a:lnTo>
                <a:lnTo>
                  <a:pt x="29" y="46"/>
                </a:lnTo>
                <a:lnTo>
                  <a:pt x="25" y="45"/>
                </a:lnTo>
                <a:lnTo>
                  <a:pt x="22" y="42"/>
                </a:lnTo>
                <a:lnTo>
                  <a:pt x="18" y="39"/>
                </a:lnTo>
                <a:lnTo>
                  <a:pt x="13" y="35"/>
                </a:lnTo>
                <a:lnTo>
                  <a:pt x="8" y="30"/>
                </a:lnTo>
                <a:lnTo>
                  <a:pt x="5" y="25"/>
                </a:lnTo>
                <a:lnTo>
                  <a:pt x="1" y="20"/>
                </a:lnTo>
                <a:lnTo>
                  <a:pt x="1" y="16"/>
                </a:lnTo>
                <a:lnTo>
                  <a:pt x="4" y="10"/>
                </a:lnTo>
                <a:lnTo>
                  <a:pt x="6" y="6"/>
                </a:lnTo>
                <a:lnTo>
                  <a:pt x="5" y="2"/>
                </a:lnTo>
                <a:lnTo>
                  <a:pt x="1"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4" name="Freeform 6512"/>
          <p:cNvSpPr>
            <a:spLocks/>
          </p:cNvSpPr>
          <p:nvPr/>
        </p:nvSpPr>
        <p:spPr bwMode="auto">
          <a:xfrm>
            <a:off x="2403713" y="4859575"/>
            <a:ext cx="14431" cy="61419"/>
          </a:xfrm>
          <a:custGeom>
            <a:avLst/>
            <a:gdLst/>
            <a:ahLst/>
            <a:cxnLst>
              <a:cxn ang="0">
                <a:pos x="29" y="96"/>
              </a:cxn>
              <a:cxn ang="0">
                <a:pos x="29" y="96"/>
              </a:cxn>
              <a:cxn ang="0">
                <a:pos x="29" y="93"/>
              </a:cxn>
              <a:cxn ang="0">
                <a:pos x="27" y="88"/>
              </a:cxn>
              <a:cxn ang="0">
                <a:pos x="26" y="80"/>
              </a:cxn>
              <a:cxn ang="0">
                <a:pos x="26" y="75"/>
              </a:cxn>
              <a:cxn ang="0">
                <a:pos x="26" y="70"/>
              </a:cxn>
              <a:cxn ang="0">
                <a:pos x="24" y="62"/>
              </a:cxn>
              <a:cxn ang="0">
                <a:pos x="22" y="51"/>
              </a:cxn>
              <a:cxn ang="0">
                <a:pos x="19" y="42"/>
              </a:cxn>
              <a:cxn ang="0">
                <a:pos x="18" y="32"/>
              </a:cxn>
              <a:cxn ang="0">
                <a:pos x="15" y="23"/>
              </a:cxn>
              <a:cxn ang="0">
                <a:pos x="10" y="12"/>
              </a:cxn>
              <a:cxn ang="0">
                <a:pos x="5" y="4"/>
              </a:cxn>
              <a:cxn ang="0">
                <a:pos x="0" y="0"/>
              </a:cxn>
            </a:cxnLst>
            <a:rect l="0" t="0" r="r" b="b"/>
            <a:pathLst>
              <a:path w="29" h="96">
                <a:moveTo>
                  <a:pt x="29" y="96"/>
                </a:moveTo>
                <a:lnTo>
                  <a:pt x="29" y="96"/>
                </a:lnTo>
                <a:lnTo>
                  <a:pt x="29" y="93"/>
                </a:lnTo>
                <a:lnTo>
                  <a:pt x="27" y="88"/>
                </a:lnTo>
                <a:lnTo>
                  <a:pt x="26" y="80"/>
                </a:lnTo>
                <a:lnTo>
                  <a:pt x="26" y="75"/>
                </a:lnTo>
                <a:lnTo>
                  <a:pt x="26" y="70"/>
                </a:lnTo>
                <a:lnTo>
                  <a:pt x="24" y="62"/>
                </a:lnTo>
                <a:lnTo>
                  <a:pt x="22" y="51"/>
                </a:lnTo>
                <a:lnTo>
                  <a:pt x="19" y="42"/>
                </a:lnTo>
                <a:lnTo>
                  <a:pt x="18" y="32"/>
                </a:lnTo>
                <a:lnTo>
                  <a:pt x="15" y="23"/>
                </a:lnTo>
                <a:lnTo>
                  <a:pt x="10" y="12"/>
                </a:lnTo>
                <a:lnTo>
                  <a:pt x="5"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5" name="Freeform 6513"/>
          <p:cNvSpPr>
            <a:spLocks/>
          </p:cNvSpPr>
          <p:nvPr/>
        </p:nvSpPr>
        <p:spPr bwMode="auto">
          <a:xfrm>
            <a:off x="2368665" y="4779259"/>
            <a:ext cx="39171" cy="33072"/>
          </a:xfrm>
          <a:custGeom>
            <a:avLst/>
            <a:gdLst/>
            <a:ahLst/>
            <a:cxnLst>
              <a:cxn ang="0">
                <a:pos x="5" y="47"/>
              </a:cxn>
              <a:cxn ang="0">
                <a:pos x="4" y="46"/>
              </a:cxn>
              <a:cxn ang="0">
                <a:pos x="2" y="42"/>
              </a:cxn>
              <a:cxn ang="0">
                <a:pos x="0" y="39"/>
              </a:cxn>
              <a:cxn ang="0">
                <a:pos x="0" y="35"/>
              </a:cxn>
              <a:cxn ang="0">
                <a:pos x="0" y="33"/>
              </a:cxn>
              <a:cxn ang="0">
                <a:pos x="0" y="30"/>
              </a:cxn>
              <a:cxn ang="0">
                <a:pos x="1" y="29"/>
              </a:cxn>
              <a:cxn ang="0">
                <a:pos x="2" y="27"/>
              </a:cxn>
              <a:cxn ang="0">
                <a:pos x="2" y="27"/>
              </a:cxn>
              <a:cxn ang="0">
                <a:pos x="2" y="26"/>
              </a:cxn>
              <a:cxn ang="0">
                <a:pos x="5" y="21"/>
              </a:cxn>
              <a:cxn ang="0">
                <a:pos x="8" y="19"/>
              </a:cxn>
              <a:cxn ang="0">
                <a:pos x="11" y="17"/>
              </a:cxn>
              <a:cxn ang="0">
                <a:pos x="13" y="15"/>
              </a:cxn>
              <a:cxn ang="0">
                <a:pos x="17" y="13"/>
              </a:cxn>
              <a:cxn ang="0">
                <a:pos x="22" y="10"/>
              </a:cxn>
              <a:cxn ang="0">
                <a:pos x="27" y="8"/>
              </a:cxn>
              <a:cxn ang="0">
                <a:pos x="34" y="6"/>
              </a:cxn>
              <a:cxn ang="0">
                <a:pos x="38" y="5"/>
              </a:cxn>
              <a:cxn ang="0">
                <a:pos x="42" y="5"/>
              </a:cxn>
              <a:cxn ang="0">
                <a:pos x="54" y="3"/>
              </a:cxn>
              <a:cxn ang="0">
                <a:pos x="58" y="3"/>
              </a:cxn>
              <a:cxn ang="0">
                <a:pos x="66" y="2"/>
              </a:cxn>
              <a:cxn ang="0">
                <a:pos x="72" y="1"/>
              </a:cxn>
              <a:cxn ang="0">
                <a:pos x="78" y="0"/>
              </a:cxn>
              <a:cxn ang="0">
                <a:pos x="79" y="0"/>
              </a:cxn>
            </a:cxnLst>
            <a:rect l="0" t="0" r="r" b="b"/>
            <a:pathLst>
              <a:path w="79" h="47">
                <a:moveTo>
                  <a:pt x="5" y="47"/>
                </a:moveTo>
                <a:lnTo>
                  <a:pt x="4" y="46"/>
                </a:lnTo>
                <a:lnTo>
                  <a:pt x="2" y="42"/>
                </a:lnTo>
                <a:lnTo>
                  <a:pt x="0" y="39"/>
                </a:lnTo>
                <a:lnTo>
                  <a:pt x="0" y="35"/>
                </a:lnTo>
                <a:lnTo>
                  <a:pt x="0" y="33"/>
                </a:lnTo>
                <a:lnTo>
                  <a:pt x="0" y="30"/>
                </a:lnTo>
                <a:lnTo>
                  <a:pt x="1" y="29"/>
                </a:lnTo>
                <a:lnTo>
                  <a:pt x="2" y="27"/>
                </a:lnTo>
                <a:lnTo>
                  <a:pt x="2" y="27"/>
                </a:lnTo>
                <a:lnTo>
                  <a:pt x="2" y="26"/>
                </a:lnTo>
                <a:lnTo>
                  <a:pt x="5" y="21"/>
                </a:lnTo>
                <a:lnTo>
                  <a:pt x="8" y="19"/>
                </a:lnTo>
                <a:lnTo>
                  <a:pt x="11" y="17"/>
                </a:lnTo>
                <a:lnTo>
                  <a:pt x="13" y="15"/>
                </a:lnTo>
                <a:lnTo>
                  <a:pt x="17" y="13"/>
                </a:lnTo>
                <a:lnTo>
                  <a:pt x="22" y="10"/>
                </a:lnTo>
                <a:lnTo>
                  <a:pt x="27" y="8"/>
                </a:lnTo>
                <a:lnTo>
                  <a:pt x="34" y="6"/>
                </a:lnTo>
                <a:lnTo>
                  <a:pt x="38" y="5"/>
                </a:lnTo>
                <a:lnTo>
                  <a:pt x="42" y="5"/>
                </a:lnTo>
                <a:lnTo>
                  <a:pt x="54" y="3"/>
                </a:lnTo>
                <a:lnTo>
                  <a:pt x="58" y="3"/>
                </a:lnTo>
                <a:lnTo>
                  <a:pt x="66" y="2"/>
                </a:lnTo>
                <a:lnTo>
                  <a:pt x="72" y="1"/>
                </a:lnTo>
                <a:lnTo>
                  <a:pt x="78" y="0"/>
                </a:lnTo>
                <a:lnTo>
                  <a:pt x="7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6" name="Freeform 6514"/>
          <p:cNvSpPr>
            <a:spLocks/>
          </p:cNvSpPr>
          <p:nvPr/>
        </p:nvSpPr>
        <p:spPr bwMode="auto">
          <a:xfrm>
            <a:off x="2420206" y="4716266"/>
            <a:ext cx="28864" cy="18898"/>
          </a:xfrm>
          <a:custGeom>
            <a:avLst/>
            <a:gdLst/>
            <a:ahLst/>
            <a:cxnLst>
              <a:cxn ang="0">
                <a:pos x="28" y="31"/>
              </a:cxn>
              <a:cxn ang="0">
                <a:pos x="29" y="32"/>
              </a:cxn>
              <a:cxn ang="0">
                <a:pos x="33" y="33"/>
              </a:cxn>
              <a:cxn ang="0">
                <a:pos x="39" y="32"/>
              </a:cxn>
              <a:cxn ang="0">
                <a:pos x="41" y="31"/>
              </a:cxn>
              <a:cxn ang="0">
                <a:pos x="44" y="29"/>
              </a:cxn>
              <a:cxn ang="0">
                <a:pos x="49" y="27"/>
              </a:cxn>
              <a:cxn ang="0">
                <a:pos x="52" y="27"/>
              </a:cxn>
              <a:cxn ang="0">
                <a:pos x="55" y="26"/>
              </a:cxn>
              <a:cxn ang="0">
                <a:pos x="59" y="25"/>
              </a:cxn>
              <a:cxn ang="0">
                <a:pos x="61" y="23"/>
              </a:cxn>
              <a:cxn ang="0">
                <a:pos x="60" y="23"/>
              </a:cxn>
              <a:cxn ang="0">
                <a:pos x="58" y="23"/>
              </a:cxn>
              <a:cxn ang="0">
                <a:pos x="55" y="22"/>
              </a:cxn>
              <a:cxn ang="0">
                <a:pos x="51" y="22"/>
              </a:cxn>
              <a:cxn ang="0">
                <a:pos x="48" y="23"/>
              </a:cxn>
              <a:cxn ang="0">
                <a:pos x="44" y="23"/>
              </a:cxn>
              <a:cxn ang="0">
                <a:pos x="42" y="24"/>
              </a:cxn>
              <a:cxn ang="0">
                <a:pos x="39" y="24"/>
              </a:cxn>
              <a:cxn ang="0">
                <a:pos x="37" y="25"/>
              </a:cxn>
              <a:cxn ang="0">
                <a:pos x="33" y="23"/>
              </a:cxn>
              <a:cxn ang="0">
                <a:pos x="29" y="23"/>
              </a:cxn>
              <a:cxn ang="0">
                <a:pos x="25" y="24"/>
              </a:cxn>
              <a:cxn ang="0">
                <a:pos x="21" y="22"/>
              </a:cxn>
              <a:cxn ang="0">
                <a:pos x="18" y="20"/>
              </a:cxn>
              <a:cxn ang="0">
                <a:pos x="15" y="17"/>
              </a:cxn>
              <a:cxn ang="0">
                <a:pos x="14" y="14"/>
              </a:cxn>
              <a:cxn ang="0">
                <a:pos x="14" y="12"/>
              </a:cxn>
              <a:cxn ang="0">
                <a:pos x="9" y="9"/>
              </a:cxn>
              <a:cxn ang="0">
                <a:pos x="8" y="8"/>
              </a:cxn>
              <a:cxn ang="0">
                <a:pos x="6" y="7"/>
              </a:cxn>
              <a:cxn ang="0">
                <a:pos x="3" y="5"/>
              </a:cxn>
              <a:cxn ang="0">
                <a:pos x="0" y="2"/>
              </a:cxn>
              <a:cxn ang="0">
                <a:pos x="0" y="0"/>
              </a:cxn>
            </a:cxnLst>
            <a:rect l="0" t="0" r="r" b="b"/>
            <a:pathLst>
              <a:path w="61" h="33">
                <a:moveTo>
                  <a:pt x="28" y="31"/>
                </a:moveTo>
                <a:lnTo>
                  <a:pt x="29" y="32"/>
                </a:lnTo>
                <a:lnTo>
                  <a:pt x="33" y="33"/>
                </a:lnTo>
                <a:lnTo>
                  <a:pt x="39" y="32"/>
                </a:lnTo>
                <a:lnTo>
                  <a:pt x="41" y="31"/>
                </a:lnTo>
                <a:lnTo>
                  <a:pt x="44" y="29"/>
                </a:lnTo>
                <a:lnTo>
                  <a:pt x="49" y="27"/>
                </a:lnTo>
                <a:lnTo>
                  <a:pt x="52" y="27"/>
                </a:lnTo>
                <a:lnTo>
                  <a:pt x="55" y="26"/>
                </a:lnTo>
                <a:lnTo>
                  <a:pt x="59" y="25"/>
                </a:lnTo>
                <a:lnTo>
                  <a:pt x="61" y="23"/>
                </a:lnTo>
                <a:lnTo>
                  <a:pt x="60" y="23"/>
                </a:lnTo>
                <a:lnTo>
                  <a:pt x="58" y="23"/>
                </a:lnTo>
                <a:lnTo>
                  <a:pt x="55" y="22"/>
                </a:lnTo>
                <a:lnTo>
                  <a:pt x="51" y="22"/>
                </a:lnTo>
                <a:lnTo>
                  <a:pt x="48" y="23"/>
                </a:lnTo>
                <a:lnTo>
                  <a:pt x="44" y="23"/>
                </a:lnTo>
                <a:lnTo>
                  <a:pt x="42" y="24"/>
                </a:lnTo>
                <a:lnTo>
                  <a:pt x="39" y="24"/>
                </a:lnTo>
                <a:lnTo>
                  <a:pt x="37" y="25"/>
                </a:lnTo>
                <a:lnTo>
                  <a:pt x="33" y="23"/>
                </a:lnTo>
                <a:lnTo>
                  <a:pt x="29" y="23"/>
                </a:lnTo>
                <a:lnTo>
                  <a:pt x="25" y="24"/>
                </a:lnTo>
                <a:lnTo>
                  <a:pt x="21" y="22"/>
                </a:lnTo>
                <a:lnTo>
                  <a:pt x="18" y="20"/>
                </a:lnTo>
                <a:lnTo>
                  <a:pt x="15" y="17"/>
                </a:lnTo>
                <a:lnTo>
                  <a:pt x="14" y="14"/>
                </a:lnTo>
                <a:lnTo>
                  <a:pt x="14" y="12"/>
                </a:lnTo>
                <a:lnTo>
                  <a:pt x="9" y="9"/>
                </a:lnTo>
                <a:lnTo>
                  <a:pt x="8" y="8"/>
                </a:lnTo>
                <a:lnTo>
                  <a:pt x="6" y="7"/>
                </a:lnTo>
                <a:lnTo>
                  <a:pt x="3" y="5"/>
                </a:lnTo>
                <a:lnTo>
                  <a:pt x="0"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7" name="Freeform 6515"/>
          <p:cNvSpPr>
            <a:spLocks/>
          </p:cNvSpPr>
          <p:nvPr/>
        </p:nvSpPr>
        <p:spPr bwMode="auto">
          <a:xfrm>
            <a:off x="2424330" y="4588703"/>
            <a:ext cx="8247" cy="61419"/>
          </a:xfrm>
          <a:custGeom>
            <a:avLst/>
            <a:gdLst/>
            <a:ahLst/>
            <a:cxnLst>
              <a:cxn ang="0">
                <a:pos x="18" y="98"/>
              </a:cxn>
              <a:cxn ang="0">
                <a:pos x="20" y="85"/>
              </a:cxn>
              <a:cxn ang="0">
                <a:pos x="21" y="72"/>
              </a:cxn>
              <a:cxn ang="0">
                <a:pos x="21" y="61"/>
              </a:cxn>
              <a:cxn ang="0">
                <a:pos x="20" y="50"/>
              </a:cxn>
              <a:cxn ang="0">
                <a:pos x="18" y="37"/>
              </a:cxn>
              <a:cxn ang="0">
                <a:pos x="12" y="28"/>
              </a:cxn>
              <a:cxn ang="0">
                <a:pos x="4" y="17"/>
              </a:cxn>
              <a:cxn ang="0">
                <a:pos x="0" y="5"/>
              </a:cxn>
              <a:cxn ang="0">
                <a:pos x="0" y="0"/>
              </a:cxn>
            </a:cxnLst>
            <a:rect l="0" t="0" r="r" b="b"/>
            <a:pathLst>
              <a:path w="21" h="98">
                <a:moveTo>
                  <a:pt x="18" y="98"/>
                </a:moveTo>
                <a:lnTo>
                  <a:pt x="20" y="85"/>
                </a:lnTo>
                <a:lnTo>
                  <a:pt x="21" y="72"/>
                </a:lnTo>
                <a:lnTo>
                  <a:pt x="21" y="61"/>
                </a:lnTo>
                <a:lnTo>
                  <a:pt x="20" y="50"/>
                </a:lnTo>
                <a:lnTo>
                  <a:pt x="18" y="37"/>
                </a:lnTo>
                <a:lnTo>
                  <a:pt x="12" y="28"/>
                </a:lnTo>
                <a:lnTo>
                  <a:pt x="4" y="17"/>
                </a:lnTo>
                <a:lnTo>
                  <a:pt x="0" y="5"/>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8" name="Freeform 6516"/>
          <p:cNvSpPr>
            <a:spLocks/>
          </p:cNvSpPr>
          <p:nvPr/>
        </p:nvSpPr>
        <p:spPr bwMode="auto">
          <a:xfrm>
            <a:off x="2409899" y="4461142"/>
            <a:ext cx="14431" cy="61419"/>
          </a:xfrm>
          <a:custGeom>
            <a:avLst/>
            <a:gdLst/>
            <a:ahLst/>
            <a:cxnLst>
              <a:cxn ang="0">
                <a:pos x="33" y="94"/>
              </a:cxn>
              <a:cxn ang="0">
                <a:pos x="32" y="83"/>
              </a:cxn>
              <a:cxn ang="0">
                <a:pos x="31" y="72"/>
              </a:cxn>
              <a:cxn ang="0">
                <a:pos x="29" y="63"/>
              </a:cxn>
              <a:cxn ang="0">
                <a:pos x="29" y="56"/>
              </a:cxn>
              <a:cxn ang="0">
                <a:pos x="29" y="50"/>
              </a:cxn>
              <a:cxn ang="0">
                <a:pos x="28" y="43"/>
              </a:cxn>
              <a:cxn ang="0">
                <a:pos x="25" y="37"/>
              </a:cxn>
              <a:cxn ang="0">
                <a:pos x="23" y="35"/>
              </a:cxn>
              <a:cxn ang="0">
                <a:pos x="21" y="32"/>
              </a:cxn>
              <a:cxn ang="0">
                <a:pos x="18" y="29"/>
              </a:cxn>
              <a:cxn ang="0">
                <a:pos x="16" y="26"/>
              </a:cxn>
              <a:cxn ang="0">
                <a:pos x="10" y="22"/>
              </a:cxn>
              <a:cxn ang="0">
                <a:pos x="9" y="21"/>
              </a:cxn>
              <a:cxn ang="0">
                <a:pos x="6" y="15"/>
              </a:cxn>
              <a:cxn ang="0">
                <a:pos x="2" y="8"/>
              </a:cxn>
              <a:cxn ang="0">
                <a:pos x="0" y="0"/>
              </a:cxn>
              <a:cxn ang="0">
                <a:pos x="0" y="0"/>
              </a:cxn>
            </a:cxnLst>
            <a:rect l="0" t="0" r="r" b="b"/>
            <a:pathLst>
              <a:path w="33" h="94">
                <a:moveTo>
                  <a:pt x="33" y="94"/>
                </a:moveTo>
                <a:lnTo>
                  <a:pt x="32" y="83"/>
                </a:lnTo>
                <a:lnTo>
                  <a:pt x="31" y="72"/>
                </a:lnTo>
                <a:lnTo>
                  <a:pt x="29" y="63"/>
                </a:lnTo>
                <a:lnTo>
                  <a:pt x="29" y="56"/>
                </a:lnTo>
                <a:lnTo>
                  <a:pt x="29" y="50"/>
                </a:lnTo>
                <a:lnTo>
                  <a:pt x="28" y="43"/>
                </a:lnTo>
                <a:lnTo>
                  <a:pt x="25" y="37"/>
                </a:lnTo>
                <a:lnTo>
                  <a:pt x="23" y="35"/>
                </a:lnTo>
                <a:lnTo>
                  <a:pt x="21" y="32"/>
                </a:lnTo>
                <a:lnTo>
                  <a:pt x="18" y="29"/>
                </a:lnTo>
                <a:lnTo>
                  <a:pt x="16" y="26"/>
                </a:lnTo>
                <a:lnTo>
                  <a:pt x="10" y="22"/>
                </a:lnTo>
                <a:lnTo>
                  <a:pt x="9" y="21"/>
                </a:lnTo>
                <a:lnTo>
                  <a:pt x="6" y="15"/>
                </a:lnTo>
                <a:lnTo>
                  <a:pt x="2" y="8"/>
                </a:lnTo>
                <a:lnTo>
                  <a:pt x="0"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49" name="Freeform 6517"/>
          <p:cNvSpPr>
            <a:spLocks/>
          </p:cNvSpPr>
          <p:nvPr/>
        </p:nvSpPr>
        <p:spPr bwMode="auto">
          <a:xfrm>
            <a:off x="2376912" y="4343029"/>
            <a:ext cx="10308" cy="59844"/>
          </a:xfrm>
          <a:custGeom>
            <a:avLst/>
            <a:gdLst/>
            <a:ahLst/>
            <a:cxnLst>
              <a:cxn ang="0">
                <a:pos x="18" y="92"/>
              </a:cxn>
              <a:cxn ang="0">
                <a:pos x="18" y="92"/>
              </a:cxn>
              <a:cxn ang="0">
                <a:pos x="15" y="87"/>
              </a:cxn>
              <a:cxn ang="0">
                <a:pos x="14" y="80"/>
              </a:cxn>
              <a:cxn ang="0">
                <a:pos x="13" y="74"/>
              </a:cxn>
              <a:cxn ang="0">
                <a:pos x="14" y="69"/>
              </a:cxn>
              <a:cxn ang="0">
                <a:pos x="14" y="66"/>
              </a:cxn>
              <a:cxn ang="0">
                <a:pos x="15" y="63"/>
              </a:cxn>
              <a:cxn ang="0">
                <a:pos x="16" y="62"/>
              </a:cxn>
              <a:cxn ang="0">
                <a:pos x="16" y="61"/>
              </a:cxn>
              <a:cxn ang="0">
                <a:pos x="23" y="55"/>
              </a:cxn>
              <a:cxn ang="0">
                <a:pos x="22" y="55"/>
              </a:cxn>
              <a:cxn ang="0">
                <a:pos x="22" y="55"/>
              </a:cxn>
              <a:cxn ang="0">
                <a:pos x="22" y="55"/>
              </a:cxn>
              <a:cxn ang="0">
                <a:pos x="22" y="54"/>
              </a:cxn>
              <a:cxn ang="0">
                <a:pos x="22" y="50"/>
              </a:cxn>
              <a:cxn ang="0">
                <a:pos x="22" y="49"/>
              </a:cxn>
              <a:cxn ang="0">
                <a:pos x="22" y="49"/>
              </a:cxn>
              <a:cxn ang="0">
                <a:pos x="22" y="47"/>
              </a:cxn>
              <a:cxn ang="0">
                <a:pos x="22" y="47"/>
              </a:cxn>
              <a:cxn ang="0">
                <a:pos x="21" y="45"/>
              </a:cxn>
              <a:cxn ang="0">
                <a:pos x="20" y="41"/>
              </a:cxn>
              <a:cxn ang="0">
                <a:pos x="19" y="40"/>
              </a:cxn>
              <a:cxn ang="0">
                <a:pos x="19" y="39"/>
              </a:cxn>
              <a:cxn ang="0">
                <a:pos x="18" y="38"/>
              </a:cxn>
              <a:cxn ang="0">
                <a:pos x="16" y="36"/>
              </a:cxn>
              <a:cxn ang="0">
                <a:pos x="16" y="35"/>
              </a:cxn>
              <a:cxn ang="0">
                <a:pos x="15" y="35"/>
              </a:cxn>
              <a:cxn ang="0">
                <a:pos x="14" y="33"/>
              </a:cxn>
              <a:cxn ang="0">
                <a:pos x="11" y="28"/>
              </a:cxn>
              <a:cxn ang="0">
                <a:pos x="10" y="25"/>
              </a:cxn>
              <a:cxn ang="0">
                <a:pos x="10" y="23"/>
              </a:cxn>
              <a:cxn ang="0">
                <a:pos x="10" y="20"/>
              </a:cxn>
              <a:cxn ang="0">
                <a:pos x="9" y="15"/>
              </a:cxn>
              <a:cxn ang="0">
                <a:pos x="8" y="11"/>
              </a:cxn>
              <a:cxn ang="0">
                <a:pos x="7" y="10"/>
              </a:cxn>
              <a:cxn ang="0">
                <a:pos x="7" y="9"/>
              </a:cxn>
              <a:cxn ang="0">
                <a:pos x="4" y="6"/>
              </a:cxn>
              <a:cxn ang="0">
                <a:pos x="1" y="1"/>
              </a:cxn>
              <a:cxn ang="0">
                <a:pos x="0" y="0"/>
              </a:cxn>
            </a:cxnLst>
            <a:rect l="0" t="0" r="r" b="b"/>
            <a:pathLst>
              <a:path w="23" h="92">
                <a:moveTo>
                  <a:pt x="18" y="92"/>
                </a:moveTo>
                <a:lnTo>
                  <a:pt x="18" y="92"/>
                </a:lnTo>
                <a:lnTo>
                  <a:pt x="15" y="87"/>
                </a:lnTo>
                <a:lnTo>
                  <a:pt x="14" y="80"/>
                </a:lnTo>
                <a:lnTo>
                  <a:pt x="13" y="74"/>
                </a:lnTo>
                <a:lnTo>
                  <a:pt x="14" y="69"/>
                </a:lnTo>
                <a:lnTo>
                  <a:pt x="14" y="66"/>
                </a:lnTo>
                <a:lnTo>
                  <a:pt x="15" y="63"/>
                </a:lnTo>
                <a:lnTo>
                  <a:pt x="16" y="62"/>
                </a:lnTo>
                <a:lnTo>
                  <a:pt x="16" y="61"/>
                </a:lnTo>
                <a:lnTo>
                  <a:pt x="23" y="55"/>
                </a:lnTo>
                <a:lnTo>
                  <a:pt x="22" y="55"/>
                </a:lnTo>
                <a:lnTo>
                  <a:pt x="22" y="55"/>
                </a:lnTo>
                <a:lnTo>
                  <a:pt x="22" y="55"/>
                </a:lnTo>
                <a:lnTo>
                  <a:pt x="22" y="54"/>
                </a:lnTo>
                <a:lnTo>
                  <a:pt x="22" y="50"/>
                </a:lnTo>
                <a:lnTo>
                  <a:pt x="22" y="49"/>
                </a:lnTo>
                <a:lnTo>
                  <a:pt x="22" y="49"/>
                </a:lnTo>
                <a:lnTo>
                  <a:pt x="22" y="47"/>
                </a:lnTo>
                <a:lnTo>
                  <a:pt x="22" y="47"/>
                </a:lnTo>
                <a:lnTo>
                  <a:pt x="21" y="45"/>
                </a:lnTo>
                <a:lnTo>
                  <a:pt x="20" y="41"/>
                </a:lnTo>
                <a:lnTo>
                  <a:pt x="19" y="40"/>
                </a:lnTo>
                <a:lnTo>
                  <a:pt x="19" y="39"/>
                </a:lnTo>
                <a:lnTo>
                  <a:pt x="18" y="38"/>
                </a:lnTo>
                <a:lnTo>
                  <a:pt x="16" y="36"/>
                </a:lnTo>
                <a:lnTo>
                  <a:pt x="16" y="35"/>
                </a:lnTo>
                <a:lnTo>
                  <a:pt x="15" y="35"/>
                </a:lnTo>
                <a:lnTo>
                  <a:pt x="14" y="33"/>
                </a:lnTo>
                <a:lnTo>
                  <a:pt x="11" y="28"/>
                </a:lnTo>
                <a:lnTo>
                  <a:pt x="10" y="25"/>
                </a:lnTo>
                <a:lnTo>
                  <a:pt x="10" y="23"/>
                </a:lnTo>
                <a:lnTo>
                  <a:pt x="10" y="20"/>
                </a:lnTo>
                <a:lnTo>
                  <a:pt x="9" y="15"/>
                </a:lnTo>
                <a:lnTo>
                  <a:pt x="8" y="11"/>
                </a:lnTo>
                <a:lnTo>
                  <a:pt x="7" y="10"/>
                </a:lnTo>
                <a:lnTo>
                  <a:pt x="7" y="9"/>
                </a:lnTo>
                <a:lnTo>
                  <a:pt x="4" y="6"/>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0" name="Freeform 6518"/>
          <p:cNvSpPr>
            <a:spLocks/>
          </p:cNvSpPr>
          <p:nvPr/>
        </p:nvSpPr>
        <p:spPr bwMode="auto">
          <a:xfrm>
            <a:off x="2325369" y="4302083"/>
            <a:ext cx="51542" cy="9449"/>
          </a:xfrm>
          <a:custGeom>
            <a:avLst/>
            <a:gdLst/>
            <a:ahLst/>
            <a:cxnLst>
              <a:cxn ang="0">
                <a:pos x="106" y="16"/>
              </a:cxn>
              <a:cxn ang="0">
                <a:pos x="104" y="16"/>
              </a:cxn>
              <a:cxn ang="0">
                <a:pos x="100" y="16"/>
              </a:cxn>
              <a:cxn ang="0">
                <a:pos x="95" y="15"/>
              </a:cxn>
              <a:cxn ang="0">
                <a:pos x="92" y="15"/>
              </a:cxn>
              <a:cxn ang="0">
                <a:pos x="89" y="14"/>
              </a:cxn>
              <a:cxn ang="0">
                <a:pos x="85" y="14"/>
              </a:cxn>
              <a:cxn ang="0">
                <a:pos x="80" y="14"/>
              </a:cxn>
              <a:cxn ang="0">
                <a:pos x="74" y="14"/>
              </a:cxn>
              <a:cxn ang="0">
                <a:pos x="70" y="13"/>
              </a:cxn>
              <a:cxn ang="0">
                <a:pos x="66" y="13"/>
              </a:cxn>
              <a:cxn ang="0">
                <a:pos x="63" y="12"/>
              </a:cxn>
              <a:cxn ang="0">
                <a:pos x="59" y="12"/>
              </a:cxn>
              <a:cxn ang="0">
                <a:pos x="55" y="11"/>
              </a:cxn>
              <a:cxn ang="0">
                <a:pos x="51" y="11"/>
              </a:cxn>
              <a:cxn ang="0">
                <a:pos x="49" y="12"/>
              </a:cxn>
              <a:cxn ang="0">
                <a:pos x="46" y="11"/>
              </a:cxn>
              <a:cxn ang="0">
                <a:pos x="43" y="11"/>
              </a:cxn>
              <a:cxn ang="0">
                <a:pos x="39" y="10"/>
              </a:cxn>
              <a:cxn ang="0">
                <a:pos x="36" y="9"/>
              </a:cxn>
              <a:cxn ang="0">
                <a:pos x="32" y="9"/>
              </a:cxn>
              <a:cxn ang="0">
                <a:pos x="28" y="9"/>
              </a:cxn>
              <a:cxn ang="0">
                <a:pos x="25" y="8"/>
              </a:cxn>
              <a:cxn ang="0">
                <a:pos x="21" y="7"/>
              </a:cxn>
              <a:cxn ang="0">
                <a:pos x="17" y="6"/>
              </a:cxn>
              <a:cxn ang="0">
                <a:pos x="14" y="5"/>
              </a:cxn>
              <a:cxn ang="0">
                <a:pos x="11" y="3"/>
              </a:cxn>
              <a:cxn ang="0">
                <a:pos x="7" y="1"/>
              </a:cxn>
              <a:cxn ang="0">
                <a:pos x="6" y="0"/>
              </a:cxn>
              <a:cxn ang="0">
                <a:pos x="5" y="0"/>
              </a:cxn>
              <a:cxn ang="0">
                <a:pos x="3" y="0"/>
              </a:cxn>
              <a:cxn ang="0">
                <a:pos x="1" y="1"/>
              </a:cxn>
              <a:cxn ang="0">
                <a:pos x="0" y="2"/>
              </a:cxn>
            </a:cxnLst>
            <a:rect l="0" t="0" r="r" b="b"/>
            <a:pathLst>
              <a:path w="106" h="16">
                <a:moveTo>
                  <a:pt x="106" y="16"/>
                </a:moveTo>
                <a:lnTo>
                  <a:pt x="104" y="16"/>
                </a:lnTo>
                <a:lnTo>
                  <a:pt x="100" y="16"/>
                </a:lnTo>
                <a:lnTo>
                  <a:pt x="95" y="15"/>
                </a:lnTo>
                <a:lnTo>
                  <a:pt x="92" y="15"/>
                </a:lnTo>
                <a:lnTo>
                  <a:pt x="89" y="14"/>
                </a:lnTo>
                <a:lnTo>
                  <a:pt x="85" y="14"/>
                </a:lnTo>
                <a:lnTo>
                  <a:pt x="80" y="14"/>
                </a:lnTo>
                <a:lnTo>
                  <a:pt x="74" y="14"/>
                </a:lnTo>
                <a:lnTo>
                  <a:pt x="70" y="13"/>
                </a:lnTo>
                <a:lnTo>
                  <a:pt x="66" y="13"/>
                </a:lnTo>
                <a:lnTo>
                  <a:pt x="63" y="12"/>
                </a:lnTo>
                <a:lnTo>
                  <a:pt x="59" y="12"/>
                </a:lnTo>
                <a:lnTo>
                  <a:pt x="55" y="11"/>
                </a:lnTo>
                <a:lnTo>
                  <a:pt x="51" y="11"/>
                </a:lnTo>
                <a:lnTo>
                  <a:pt x="49" y="12"/>
                </a:lnTo>
                <a:lnTo>
                  <a:pt x="46" y="11"/>
                </a:lnTo>
                <a:lnTo>
                  <a:pt x="43" y="11"/>
                </a:lnTo>
                <a:lnTo>
                  <a:pt x="39" y="10"/>
                </a:lnTo>
                <a:lnTo>
                  <a:pt x="36" y="9"/>
                </a:lnTo>
                <a:lnTo>
                  <a:pt x="32" y="9"/>
                </a:lnTo>
                <a:lnTo>
                  <a:pt x="28" y="9"/>
                </a:lnTo>
                <a:lnTo>
                  <a:pt x="25" y="8"/>
                </a:lnTo>
                <a:lnTo>
                  <a:pt x="21" y="7"/>
                </a:lnTo>
                <a:lnTo>
                  <a:pt x="17" y="6"/>
                </a:lnTo>
                <a:lnTo>
                  <a:pt x="14" y="5"/>
                </a:lnTo>
                <a:lnTo>
                  <a:pt x="11" y="3"/>
                </a:lnTo>
                <a:lnTo>
                  <a:pt x="7" y="1"/>
                </a:lnTo>
                <a:lnTo>
                  <a:pt x="6" y="0"/>
                </a:lnTo>
                <a:lnTo>
                  <a:pt x="5" y="0"/>
                </a:lnTo>
                <a:lnTo>
                  <a:pt x="3" y="0"/>
                </a:lnTo>
                <a:lnTo>
                  <a:pt x="1" y="1"/>
                </a:lnTo>
                <a:lnTo>
                  <a:pt x="0" y="2"/>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1" name="Freeform 6519"/>
          <p:cNvSpPr>
            <a:spLocks/>
          </p:cNvSpPr>
          <p:nvPr/>
        </p:nvSpPr>
        <p:spPr bwMode="auto">
          <a:xfrm>
            <a:off x="2317122" y="4198144"/>
            <a:ext cx="14431" cy="61419"/>
          </a:xfrm>
          <a:custGeom>
            <a:avLst/>
            <a:gdLst/>
            <a:ahLst/>
            <a:cxnLst>
              <a:cxn ang="0">
                <a:pos x="0" y="96"/>
              </a:cxn>
              <a:cxn ang="0">
                <a:pos x="0" y="93"/>
              </a:cxn>
              <a:cxn ang="0">
                <a:pos x="1" y="87"/>
              </a:cxn>
              <a:cxn ang="0">
                <a:pos x="3" y="83"/>
              </a:cxn>
              <a:cxn ang="0">
                <a:pos x="3" y="78"/>
              </a:cxn>
              <a:cxn ang="0">
                <a:pos x="4" y="73"/>
              </a:cxn>
              <a:cxn ang="0">
                <a:pos x="5" y="71"/>
              </a:cxn>
              <a:cxn ang="0">
                <a:pos x="6" y="66"/>
              </a:cxn>
              <a:cxn ang="0">
                <a:pos x="7" y="64"/>
              </a:cxn>
              <a:cxn ang="0">
                <a:pos x="10" y="59"/>
              </a:cxn>
              <a:cxn ang="0">
                <a:pos x="13" y="55"/>
              </a:cxn>
              <a:cxn ang="0">
                <a:pos x="14" y="53"/>
              </a:cxn>
              <a:cxn ang="0">
                <a:pos x="15" y="53"/>
              </a:cxn>
              <a:cxn ang="0">
                <a:pos x="16" y="50"/>
              </a:cxn>
              <a:cxn ang="0">
                <a:pos x="17" y="48"/>
              </a:cxn>
              <a:cxn ang="0">
                <a:pos x="18" y="47"/>
              </a:cxn>
              <a:cxn ang="0">
                <a:pos x="19" y="43"/>
              </a:cxn>
              <a:cxn ang="0">
                <a:pos x="19" y="40"/>
              </a:cxn>
              <a:cxn ang="0">
                <a:pos x="19" y="38"/>
              </a:cxn>
              <a:cxn ang="0">
                <a:pos x="18" y="36"/>
              </a:cxn>
              <a:cxn ang="0">
                <a:pos x="18" y="35"/>
              </a:cxn>
              <a:cxn ang="0">
                <a:pos x="19" y="33"/>
              </a:cxn>
              <a:cxn ang="0">
                <a:pos x="19" y="33"/>
              </a:cxn>
              <a:cxn ang="0">
                <a:pos x="19" y="32"/>
              </a:cxn>
              <a:cxn ang="0">
                <a:pos x="22" y="27"/>
              </a:cxn>
              <a:cxn ang="0">
                <a:pos x="22" y="27"/>
              </a:cxn>
              <a:cxn ang="0">
                <a:pos x="22" y="27"/>
              </a:cxn>
              <a:cxn ang="0">
                <a:pos x="22" y="27"/>
              </a:cxn>
              <a:cxn ang="0">
                <a:pos x="23" y="25"/>
              </a:cxn>
              <a:cxn ang="0">
                <a:pos x="24" y="24"/>
              </a:cxn>
              <a:cxn ang="0">
                <a:pos x="24" y="22"/>
              </a:cxn>
              <a:cxn ang="0">
                <a:pos x="25" y="20"/>
              </a:cxn>
              <a:cxn ang="0">
                <a:pos x="26" y="18"/>
              </a:cxn>
              <a:cxn ang="0">
                <a:pos x="27" y="13"/>
              </a:cxn>
              <a:cxn ang="0">
                <a:pos x="28" y="11"/>
              </a:cxn>
              <a:cxn ang="0">
                <a:pos x="29" y="9"/>
              </a:cxn>
              <a:cxn ang="0">
                <a:pos x="30" y="7"/>
              </a:cxn>
              <a:cxn ang="0">
                <a:pos x="32" y="3"/>
              </a:cxn>
              <a:cxn ang="0">
                <a:pos x="33" y="1"/>
              </a:cxn>
              <a:cxn ang="0">
                <a:pos x="33" y="0"/>
              </a:cxn>
            </a:cxnLst>
            <a:rect l="0" t="0" r="r" b="b"/>
            <a:pathLst>
              <a:path w="33" h="96">
                <a:moveTo>
                  <a:pt x="0" y="96"/>
                </a:moveTo>
                <a:lnTo>
                  <a:pt x="0" y="93"/>
                </a:lnTo>
                <a:lnTo>
                  <a:pt x="1" y="87"/>
                </a:lnTo>
                <a:lnTo>
                  <a:pt x="3" y="83"/>
                </a:lnTo>
                <a:lnTo>
                  <a:pt x="3" y="78"/>
                </a:lnTo>
                <a:lnTo>
                  <a:pt x="4" y="73"/>
                </a:lnTo>
                <a:lnTo>
                  <a:pt x="5" y="71"/>
                </a:lnTo>
                <a:lnTo>
                  <a:pt x="6" y="66"/>
                </a:lnTo>
                <a:lnTo>
                  <a:pt x="7" y="64"/>
                </a:lnTo>
                <a:lnTo>
                  <a:pt x="10" y="59"/>
                </a:lnTo>
                <a:lnTo>
                  <a:pt x="13" y="55"/>
                </a:lnTo>
                <a:lnTo>
                  <a:pt x="14" y="53"/>
                </a:lnTo>
                <a:lnTo>
                  <a:pt x="15" y="53"/>
                </a:lnTo>
                <a:lnTo>
                  <a:pt x="16" y="50"/>
                </a:lnTo>
                <a:lnTo>
                  <a:pt x="17" y="48"/>
                </a:lnTo>
                <a:lnTo>
                  <a:pt x="18" y="47"/>
                </a:lnTo>
                <a:lnTo>
                  <a:pt x="19" y="43"/>
                </a:lnTo>
                <a:lnTo>
                  <a:pt x="19" y="40"/>
                </a:lnTo>
                <a:lnTo>
                  <a:pt x="19" y="38"/>
                </a:lnTo>
                <a:lnTo>
                  <a:pt x="18" y="36"/>
                </a:lnTo>
                <a:lnTo>
                  <a:pt x="18" y="35"/>
                </a:lnTo>
                <a:lnTo>
                  <a:pt x="19" y="33"/>
                </a:lnTo>
                <a:lnTo>
                  <a:pt x="19" y="33"/>
                </a:lnTo>
                <a:lnTo>
                  <a:pt x="19" y="32"/>
                </a:lnTo>
                <a:lnTo>
                  <a:pt x="22" y="27"/>
                </a:lnTo>
                <a:lnTo>
                  <a:pt x="22" y="27"/>
                </a:lnTo>
                <a:lnTo>
                  <a:pt x="22" y="27"/>
                </a:lnTo>
                <a:lnTo>
                  <a:pt x="22" y="27"/>
                </a:lnTo>
                <a:lnTo>
                  <a:pt x="23" y="25"/>
                </a:lnTo>
                <a:lnTo>
                  <a:pt x="24" y="24"/>
                </a:lnTo>
                <a:lnTo>
                  <a:pt x="24" y="22"/>
                </a:lnTo>
                <a:lnTo>
                  <a:pt x="25" y="20"/>
                </a:lnTo>
                <a:lnTo>
                  <a:pt x="26" y="18"/>
                </a:lnTo>
                <a:lnTo>
                  <a:pt x="27" y="13"/>
                </a:lnTo>
                <a:lnTo>
                  <a:pt x="28" y="11"/>
                </a:lnTo>
                <a:lnTo>
                  <a:pt x="29" y="9"/>
                </a:lnTo>
                <a:lnTo>
                  <a:pt x="30" y="7"/>
                </a:lnTo>
                <a:lnTo>
                  <a:pt x="32" y="3"/>
                </a:lnTo>
                <a:lnTo>
                  <a:pt x="33" y="1"/>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2" name="Freeform 6520"/>
          <p:cNvSpPr>
            <a:spLocks/>
          </p:cNvSpPr>
          <p:nvPr/>
        </p:nvSpPr>
        <p:spPr bwMode="auto">
          <a:xfrm>
            <a:off x="2333616" y="4135151"/>
            <a:ext cx="39171" cy="22048"/>
          </a:xfrm>
          <a:custGeom>
            <a:avLst/>
            <a:gdLst/>
            <a:ahLst/>
            <a:cxnLst>
              <a:cxn ang="0">
                <a:pos x="0" y="15"/>
              </a:cxn>
              <a:cxn ang="0">
                <a:pos x="1" y="12"/>
              </a:cxn>
              <a:cxn ang="0">
                <a:pos x="5" y="7"/>
              </a:cxn>
              <a:cxn ang="0">
                <a:pos x="10" y="4"/>
              </a:cxn>
              <a:cxn ang="0">
                <a:pos x="12" y="2"/>
              </a:cxn>
              <a:cxn ang="0">
                <a:pos x="13" y="2"/>
              </a:cxn>
              <a:cxn ang="0">
                <a:pos x="16" y="0"/>
              </a:cxn>
              <a:cxn ang="0">
                <a:pos x="18" y="0"/>
              </a:cxn>
              <a:cxn ang="0">
                <a:pos x="21" y="0"/>
              </a:cxn>
              <a:cxn ang="0">
                <a:pos x="23" y="0"/>
              </a:cxn>
              <a:cxn ang="0">
                <a:pos x="27" y="1"/>
              </a:cxn>
              <a:cxn ang="0">
                <a:pos x="32" y="1"/>
              </a:cxn>
              <a:cxn ang="0">
                <a:pos x="33" y="2"/>
              </a:cxn>
              <a:cxn ang="0">
                <a:pos x="39" y="3"/>
              </a:cxn>
              <a:cxn ang="0">
                <a:pos x="45" y="4"/>
              </a:cxn>
              <a:cxn ang="0">
                <a:pos x="48" y="5"/>
              </a:cxn>
              <a:cxn ang="0">
                <a:pos x="54" y="6"/>
              </a:cxn>
              <a:cxn ang="0">
                <a:pos x="57" y="7"/>
              </a:cxn>
              <a:cxn ang="0">
                <a:pos x="59" y="8"/>
              </a:cxn>
              <a:cxn ang="0">
                <a:pos x="61" y="8"/>
              </a:cxn>
              <a:cxn ang="0">
                <a:pos x="61" y="9"/>
              </a:cxn>
              <a:cxn ang="0">
                <a:pos x="63" y="8"/>
              </a:cxn>
              <a:cxn ang="0">
                <a:pos x="68" y="10"/>
              </a:cxn>
              <a:cxn ang="0">
                <a:pos x="70" y="12"/>
              </a:cxn>
              <a:cxn ang="0">
                <a:pos x="73" y="14"/>
              </a:cxn>
              <a:cxn ang="0">
                <a:pos x="76" y="16"/>
              </a:cxn>
              <a:cxn ang="0">
                <a:pos x="78" y="18"/>
              </a:cxn>
              <a:cxn ang="0">
                <a:pos x="80" y="23"/>
              </a:cxn>
              <a:cxn ang="0">
                <a:pos x="81" y="27"/>
              </a:cxn>
              <a:cxn ang="0">
                <a:pos x="83" y="30"/>
              </a:cxn>
              <a:cxn ang="0">
                <a:pos x="84" y="32"/>
              </a:cxn>
              <a:cxn ang="0">
                <a:pos x="85" y="33"/>
              </a:cxn>
            </a:cxnLst>
            <a:rect l="0" t="0" r="r" b="b"/>
            <a:pathLst>
              <a:path w="85" h="33">
                <a:moveTo>
                  <a:pt x="0" y="15"/>
                </a:moveTo>
                <a:lnTo>
                  <a:pt x="1" y="12"/>
                </a:lnTo>
                <a:lnTo>
                  <a:pt x="5" y="7"/>
                </a:lnTo>
                <a:lnTo>
                  <a:pt x="10" y="4"/>
                </a:lnTo>
                <a:lnTo>
                  <a:pt x="12" y="2"/>
                </a:lnTo>
                <a:lnTo>
                  <a:pt x="13" y="2"/>
                </a:lnTo>
                <a:lnTo>
                  <a:pt x="16" y="0"/>
                </a:lnTo>
                <a:lnTo>
                  <a:pt x="18" y="0"/>
                </a:lnTo>
                <a:lnTo>
                  <a:pt x="21" y="0"/>
                </a:lnTo>
                <a:lnTo>
                  <a:pt x="23" y="0"/>
                </a:lnTo>
                <a:lnTo>
                  <a:pt x="27" y="1"/>
                </a:lnTo>
                <a:lnTo>
                  <a:pt x="32" y="1"/>
                </a:lnTo>
                <a:lnTo>
                  <a:pt x="33" y="2"/>
                </a:lnTo>
                <a:lnTo>
                  <a:pt x="39" y="3"/>
                </a:lnTo>
                <a:lnTo>
                  <a:pt x="45" y="4"/>
                </a:lnTo>
                <a:lnTo>
                  <a:pt x="48" y="5"/>
                </a:lnTo>
                <a:lnTo>
                  <a:pt x="54" y="6"/>
                </a:lnTo>
                <a:lnTo>
                  <a:pt x="57" y="7"/>
                </a:lnTo>
                <a:lnTo>
                  <a:pt x="59" y="8"/>
                </a:lnTo>
                <a:lnTo>
                  <a:pt x="61" y="8"/>
                </a:lnTo>
                <a:lnTo>
                  <a:pt x="61" y="9"/>
                </a:lnTo>
                <a:lnTo>
                  <a:pt x="63" y="8"/>
                </a:lnTo>
                <a:lnTo>
                  <a:pt x="68" y="10"/>
                </a:lnTo>
                <a:lnTo>
                  <a:pt x="70" y="12"/>
                </a:lnTo>
                <a:lnTo>
                  <a:pt x="73" y="14"/>
                </a:lnTo>
                <a:lnTo>
                  <a:pt x="76" y="16"/>
                </a:lnTo>
                <a:lnTo>
                  <a:pt x="78" y="18"/>
                </a:lnTo>
                <a:lnTo>
                  <a:pt x="80" y="23"/>
                </a:lnTo>
                <a:lnTo>
                  <a:pt x="81" y="27"/>
                </a:lnTo>
                <a:lnTo>
                  <a:pt x="83" y="30"/>
                </a:lnTo>
                <a:lnTo>
                  <a:pt x="84" y="32"/>
                </a:lnTo>
                <a:lnTo>
                  <a:pt x="85" y="3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3" name="Freeform 6521"/>
          <p:cNvSpPr>
            <a:spLocks/>
          </p:cNvSpPr>
          <p:nvPr/>
        </p:nvSpPr>
        <p:spPr bwMode="auto">
          <a:xfrm>
            <a:off x="2401652" y="4089481"/>
            <a:ext cx="28864" cy="47245"/>
          </a:xfrm>
          <a:custGeom>
            <a:avLst/>
            <a:gdLst/>
            <a:ahLst/>
            <a:cxnLst>
              <a:cxn ang="0">
                <a:pos x="0" y="77"/>
              </a:cxn>
              <a:cxn ang="0">
                <a:pos x="1" y="75"/>
              </a:cxn>
              <a:cxn ang="0">
                <a:pos x="3" y="73"/>
              </a:cxn>
              <a:cxn ang="0">
                <a:pos x="5" y="71"/>
              </a:cxn>
              <a:cxn ang="0">
                <a:pos x="10" y="68"/>
              </a:cxn>
              <a:cxn ang="0">
                <a:pos x="15" y="65"/>
              </a:cxn>
              <a:cxn ang="0">
                <a:pos x="20" y="64"/>
              </a:cxn>
              <a:cxn ang="0">
                <a:pos x="22" y="64"/>
              </a:cxn>
              <a:cxn ang="0">
                <a:pos x="25" y="62"/>
              </a:cxn>
              <a:cxn ang="0">
                <a:pos x="28" y="58"/>
              </a:cxn>
              <a:cxn ang="0">
                <a:pos x="28" y="57"/>
              </a:cxn>
              <a:cxn ang="0">
                <a:pos x="31" y="54"/>
              </a:cxn>
              <a:cxn ang="0">
                <a:pos x="31" y="52"/>
              </a:cxn>
              <a:cxn ang="0">
                <a:pos x="32" y="50"/>
              </a:cxn>
              <a:cxn ang="0">
                <a:pos x="32" y="48"/>
              </a:cxn>
              <a:cxn ang="0">
                <a:pos x="32" y="45"/>
              </a:cxn>
              <a:cxn ang="0">
                <a:pos x="33" y="44"/>
              </a:cxn>
              <a:cxn ang="0">
                <a:pos x="33" y="42"/>
              </a:cxn>
              <a:cxn ang="0">
                <a:pos x="33" y="39"/>
              </a:cxn>
              <a:cxn ang="0">
                <a:pos x="35" y="37"/>
              </a:cxn>
              <a:cxn ang="0">
                <a:pos x="37" y="36"/>
              </a:cxn>
              <a:cxn ang="0">
                <a:pos x="38" y="35"/>
              </a:cxn>
              <a:cxn ang="0">
                <a:pos x="42" y="33"/>
              </a:cxn>
              <a:cxn ang="0">
                <a:pos x="45" y="30"/>
              </a:cxn>
              <a:cxn ang="0">
                <a:pos x="48" y="27"/>
              </a:cxn>
              <a:cxn ang="0">
                <a:pos x="50" y="24"/>
              </a:cxn>
              <a:cxn ang="0">
                <a:pos x="53" y="22"/>
              </a:cxn>
              <a:cxn ang="0">
                <a:pos x="55" y="19"/>
              </a:cxn>
              <a:cxn ang="0">
                <a:pos x="56" y="15"/>
              </a:cxn>
              <a:cxn ang="0">
                <a:pos x="57" y="11"/>
              </a:cxn>
              <a:cxn ang="0">
                <a:pos x="58" y="5"/>
              </a:cxn>
              <a:cxn ang="0">
                <a:pos x="59" y="0"/>
              </a:cxn>
            </a:cxnLst>
            <a:rect l="0" t="0" r="r" b="b"/>
            <a:pathLst>
              <a:path w="59" h="77">
                <a:moveTo>
                  <a:pt x="0" y="77"/>
                </a:moveTo>
                <a:lnTo>
                  <a:pt x="1" y="75"/>
                </a:lnTo>
                <a:lnTo>
                  <a:pt x="3" y="73"/>
                </a:lnTo>
                <a:lnTo>
                  <a:pt x="5" y="71"/>
                </a:lnTo>
                <a:lnTo>
                  <a:pt x="10" y="68"/>
                </a:lnTo>
                <a:lnTo>
                  <a:pt x="15" y="65"/>
                </a:lnTo>
                <a:lnTo>
                  <a:pt x="20" y="64"/>
                </a:lnTo>
                <a:lnTo>
                  <a:pt x="22" y="64"/>
                </a:lnTo>
                <a:lnTo>
                  <a:pt x="25" y="62"/>
                </a:lnTo>
                <a:lnTo>
                  <a:pt x="28" y="58"/>
                </a:lnTo>
                <a:lnTo>
                  <a:pt x="28" y="57"/>
                </a:lnTo>
                <a:lnTo>
                  <a:pt x="31" y="54"/>
                </a:lnTo>
                <a:lnTo>
                  <a:pt x="31" y="52"/>
                </a:lnTo>
                <a:lnTo>
                  <a:pt x="32" y="50"/>
                </a:lnTo>
                <a:lnTo>
                  <a:pt x="32" y="48"/>
                </a:lnTo>
                <a:lnTo>
                  <a:pt x="32" y="45"/>
                </a:lnTo>
                <a:lnTo>
                  <a:pt x="33" y="44"/>
                </a:lnTo>
                <a:lnTo>
                  <a:pt x="33" y="42"/>
                </a:lnTo>
                <a:lnTo>
                  <a:pt x="33" y="39"/>
                </a:lnTo>
                <a:lnTo>
                  <a:pt x="35" y="37"/>
                </a:lnTo>
                <a:lnTo>
                  <a:pt x="37" y="36"/>
                </a:lnTo>
                <a:lnTo>
                  <a:pt x="38" y="35"/>
                </a:lnTo>
                <a:lnTo>
                  <a:pt x="42" y="33"/>
                </a:lnTo>
                <a:lnTo>
                  <a:pt x="45" y="30"/>
                </a:lnTo>
                <a:lnTo>
                  <a:pt x="48" y="27"/>
                </a:lnTo>
                <a:lnTo>
                  <a:pt x="50" y="24"/>
                </a:lnTo>
                <a:lnTo>
                  <a:pt x="53" y="22"/>
                </a:lnTo>
                <a:lnTo>
                  <a:pt x="55" y="19"/>
                </a:lnTo>
                <a:lnTo>
                  <a:pt x="56" y="15"/>
                </a:lnTo>
                <a:lnTo>
                  <a:pt x="57" y="11"/>
                </a:lnTo>
                <a:lnTo>
                  <a:pt x="58" y="5"/>
                </a:lnTo>
                <a:lnTo>
                  <a:pt x="5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4" name="Freeform 6522"/>
          <p:cNvSpPr>
            <a:spLocks/>
          </p:cNvSpPr>
          <p:nvPr/>
        </p:nvSpPr>
        <p:spPr bwMode="auto">
          <a:xfrm>
            <a:off x="2424330" y="3958769"/>
            <a:ext cx="4123" cy="64569"/>
          </a:xfrm>
          <a:custGeom>
            <a:avLst/>
            <a:gdLst/>
            <a:ahLst/>
            <a:cxnLst>
              <a:cxn ang="0">
                <a:pos x="0" y="101"/>
              </a:cxn>
              <a:cxn ang="0">
                <a:pos x="0" y="100"/>
              </a:cxn>
              <a:cxn ang="0">
                <a:pos x="0" y="93"/>
              </a:cxn>
              <a:cxn ang="0">
                <a:pos x="0" y="87"/>
              </a:cxn>
              <a:cxn ang="0">
                <a:pos x="1" y="79"/>
              </a:cxn>
              <a:cxn ang="0">
                <a:pos x="1" y="71"/>
              </a:cxn>
              <a:cxn ang="0">
                <a:pos x="2" y="65"/>
              </a:cxn>
              <a:cxn ang="0">
                <a:pos x="2" y="58"/>
              </a:cxn>
              <a:cxn ang="0">
                <a:pos x="2" y="52"/>
              </a:cxn>
              <a:cxn ang="0">
                <a:pos x="3" y="46"/>
              </a:cxn>
              <a:cxn ang="0">
                <a:pos x="4" y="41"/>
              </a:cxn>
              <a:cxn ang="0">
                <a:pos x="5" y="36"/>
              </a:cxn>
              <a:cxn ang="0">
                <a:pos x="7" y="31"/>
              </a:cxn>
              <a:cxn ang="0">
                <a:pos x="8" y="26"/>
              </a:cxn>
              <a:cxn ang="0">
                <a:pos x="9" y="20"/>
              </a:cxn>
              <a:cxn ang="0">
                <a:pos x="8" y="14"/>
              </a:cxn>
              <a:cxn ang="0">
                <a:pos x="7" y="9"/>
              </a:cxn>
              <a:cxn ang="0">
                <a:pos x="5" y="5"/>
              </a:cxn>
              <a:cxn ang="0">
                <a:pos x="4" y="0"/>
              </a:cxn>
              <a:cxn ang="0">
                <a:pos x="4" y="0"/>
              </a:cxn>
            </a:cxnLst>
            <a:rect l="0" t="0" r="r" b="b"/>
            <a:pathLst>
              <a:path w="9" h="101">
                <a:moveTo>
                  <a:pt x="0" y="101"/>
                </a:moveTo>
                <a:lnTo>
                  <a:pt x="0" y="100"/>
                </a:lnTo>
                <a:lnTo>
                  <a:pt x="0" y="93"/>
                </a:lnTo>
                <a:lnTo>
                  <a:pt x="0" y="87"/>
                </a:lnTo>
                <a:lnTo>
                  <a:pt x="1" y="79"/>
                </a:lnTo>
                <a:lnTo>
                  <a:pt x="1" y="71"/>
                </a:lnTo>
                <a:lnTo>
                  <a:pt x="2" y="65"/>
                </a:lnTo>
                <a:lnTo>
                  <a:pt x="2" y="58"/>
                </a:lnTo>
                <a:lnTo>
                  <a:pt x="2" y="52"/>
                </a:lnTo>
                <a:lnTo>
                  <a:pt x="3" y="46"/>
                </a:lnTo>
                <a:lnTo>
                  <a:pt x="4" y="41"/>
                </a:lnTo>
                <a:lnTo>
                  <a:pt x="5" y="36"/>
                </a:lnTo>
                <a:lnTo>
                  <a:pt x="7" y="31"/>
                </a:lnTo>
                <a:lnTo>
                  <a:pt x="8" y="26"/>
                </a:lnTo>
                <a:lnTo>
                  <a:pt x="9" y="20"/>
                </a:lnTo>
                <a:lnTo>
                  <a:pt x="8" y="14"/>
                </a:lnTo>
                <a:lnTo>
                  <a:pt x="7" y="9"/>
                </a:lnTo>
                <a:lnTo>
                  <a:pt x="5" y="5"/>
                </a:lnTo>
                <a:lnTo>
                  <a:pt x="4" y="0"/>
                </a:lnTo>
                <a:lnTo>
                  <a:pt x="4"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5" name="Freeform 6523"/>
          <p:cNvSpPr>
            <a:spLocks/>
          </p:cNvSpPr>
          <p:nvPr/>
        </p:nvSpPr>
        <p:spPr bwMode="auto">
          <a:xfrm>
            <a:off x="2432577" y="3829632"/>
            <a:ext cx="14431" cy="62993"/>
          </a:xfrm>
          <a:custGeom>
            <a:avLst/>
            <a:gdLst/>
            <a:ahLst/>
            <a:cxnLst>
              <a:cxn ang="0">
                <a:pos x="1" y="95"/>
              </a:cxn>
              <a:cxn ang="0">
                <a:pos x="1" y="95"/>
              </a:cxn>
              <a:cxn ang="0">
                <a:pos x="0" y="94"/>
              </a:cxn>
              <a:cxn ang="0">
                <a:pos x="0" y="93"/>
              </a:cxn>
              <a:cxn ang="0">
                <a:pos x="0" y="93"/>
              </a:cxn>
              <a:cxn ang="0">
                <a:pos x="0" y="93"/>
              </a:cxn>
              <a:cxn ang="0">
                <a:pos x="1" y="91"/>
              </a:cxn>
              <a:cxn ang="0">
                <a:pos x="2" y="86"/>
              </a:cxn>
              <a:cxn ang="0">
                <a:pos x="3" y="82"/>
              </a:cxn>
              <a:cxn ang="0">
                <a:pos x="4" y="80"/>
              </a:cxn>
              <a:cxn ang="0">
                <a:pos x="5" y="77"/>
              </a:cxn>
              <a:cxn ang="0">
                <a:pos x="6" y="74"/>
              </a:cxn>
              <a:cxn ang="0">
                <a:pos x="8" y="71"/>
              </a:cxn>
              <a:cxn ang="0">
                <a:pos x="11" y="66"/>
              </a:cxn>
              <a:cxn ang="0">
                <a:pos x="12" y="61"/>
              </a:cxn>
              <a:cxn ang="0">
                <a:pos x="14" y="57"/>
              </a:cxn>
              <a:cxn ang="0">
                <a:pos x="15" y="53"/>
              </a:cxn>
              <a:cxn ang="0">
                <a:pos x="16" y="47"/>
              </a:cxn>
              <a:cxn ang="0">
                <a:pos x="16" y="42"/>
              </a:cxn>
              <a:cxn ang="0">
                <a:pos x="17" y="39"/>
              </a:cxn>
              <a:cxn ang="0">
                <a:pos x="18" y="36"/>
              </a:cxn>
              <a:cxn ang="0">
                <a:pos x="19" y="32"/>
              </a:cxn>
              <a:cxn ang="0">
                <a:pos x="19" y="26"/>
              </a:cxn>
              <a:cxn ang="0">
                <a:pos x="21" y="22"/>
              </a:cxn>
              <a:cxn ang="0">
                <a:pos x="22" y="19"/>
              </a:cxn>
              <a:cxn ang="0">
                <a:pos x="23" y="17"/>
              </a:cxn>
              <a:cxn ang="0">
                <a:pos x="25" y="13"/>
              </a:cxn>
              <a:cxn ang="0">
                <a:pos x="26" y="9"/>
              </a:cxn>
              <a:cxn ang="0">
                <a:pos x="27" y="5"/>
              </a:cxn>
              <a:cxn ang="0">
                <a:pos x="29" y="1"/>
              </a:cxn>
              <a:cxn ang="0">
                <a:pos x="29" y="0"/>
              </a:cxn>
            </a:cxnLst>
            <a:rect l="0" t="0" r="r" b="b"/>
            <a:pathLst>
              <a:path w="29" h="95">
                <a:moveTo>
                  <a:pt x="1" y="95"/>
                </a:moveTo>
                <a:lnTo>
                  <a:pt x="1" y="95"/>
                </a:lnTo>
                <a:lnTo>
                  <a:pt x="0" y="94"/>
                </a:lnTo>
                <a:lnTo>
                  <a:pt x="0" y="93"/>
                </a:lnTo>
                <a:lnTo>
                  <a:pt x="0" y="93"/>
                </a:lnTo>
                <a:lnTo>
                  <a:pt x="0" y="93"/>
                </a:lnTo>
                <a:lnTo>
                  <a:pt x="1" y="91"/>
                </a:lnTo>
                <a:lnTo>
                  <a:pt x="2" y="86"/>
                </a:lnTo>
                <a:lnTo>
                  <a:pt x="3" y="82"/>
                </a:lnTo>
                <a:lnTo>
                  <a:pt x="4" y="80"/>
                </a:lnTo>
                <a:lnTo>
                  <a:pt x="5" y="77"/>
                </a:lnTo>
                <a:lnTo>
                  <a:pt x="6" y="74"/>
                </a:lnTo>
                <a:lnTo>
                  <a:pt x="8" y="71"/>
                </a:lnTo>
                <a:lnTo>
                  <a:pt x="11" y="66"/>
                </a:lnTo>
                <a:lnTo>
                  <a:pt x="12" y="61"/>
                </a:lnTo>
                <a:lnTo>
                  <a:pt x="14" y="57"/>
                </a:lnTo>
                <a:lnTo>
                  <a:pt x="15" y="53"/>
                </a:lnTo>
                <a:lnTo>
                  <a:pt x="16" y="47"/>
                </a:lnTo>
                <a:lnTo>
                  <a:pt x="16" y="42"/>
                </a:lnTo>
                <a:lnTo>
                  <a:pt x="17" y="39"/>
                </a:lnTo>
                <a:lnTo>
                  <a:pt x="18" y="36"/>
                </a:lnTo>
                <a:lnTo>
                  <a:pt x="19" y="32"/>
                </a:lnTo>
                <a:lnTo>
                  <a:pt x="19" y="26"/>
                </a:lnTo>
                <a:lnTo>
                  <a:pt x="21" y="22"/>
                </a:lnTo>
                <a:lnTo>
                  <a:pt x="22" y="19"/>
                </a:lnTo>
                <a:lnTo>
                  <a:pt x="23" y="17"/>
                </a:lnTo>
                <a:lnTo>
                  <a:pt x="25" y="13"/>
                </a:lnTo>
                <a:lnTo>
                  <a:pt x="26" y="9"/>
                </a:lnTo>
                <a:lnTo>
                  <a:pt x="27" y="5"/>
                </a:lnTo>
                <a:lnTo>
                  <a:pt x="29" y="1"/>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6" name="Freeform 6524"/>
          <p:cNvSpPr>
            <a:spLocks/>
          </p:cNvSpPr>
          <p:nvPr/>
        </p:nvSpPr>
        <p:spPr bwMode="auto">
          <a:xfrm>
            <a:off x="2465564" y="3717819"/>
            <a:ext cx="14431" cy="50395"/>
          </a:xfrm>
          <a:custGeom>
            <a:avLst/>
            <a:gdLst/>
            <a:ahLst/>
            <a:cxnLst>
              <a:cxn ang="0">
                <a:pos x="0" y="79"/>
              </a:cxn>
              <a:cxn ang="0">
                <a:pos x="1" y="78"/>
              </a:cxn>
              <a:cxn ang="0">
                <a:pos x="2" y="74"/>
              </a:cxn>
              <a:cxn ang="0">
                <a:pos x="3" y="71"/>
              </a:cxn>
              <a:cxn ang="0">
                <a:pos x="6" y="70"/>
              </a:cxn>
              <a:cxn ang="0">
                <a:pos x="6" y="68"/>
              </a:cxn>
              <a:cxn ang="0">
                <a:pos x="8" y="65"/>
              </a:cxn>
              <a:cxn ang="0">
                <a:pos x="9" y="61"/>
              </a:cxn>
              <a:cxn ang="0">
                <a:pos x="10" y="58"/>
              </a:cxn>
              <a:cxn ang="0">
                <a:pos x="11" y="53"/>
              </a:cxn>
              <a:cxn ang="0">
                <a:pos x="12" y="50"/>
              </a:cxn>
              <a:cxn ang="0">
                <a:pos x="13" y="47"/>
              </a:cxn>
              <a:cxn ang="0">
                <a:pos x="13" y="44"/>
              </a:cxn>
              <a:cxn ang="0">
                <a:pos x="13" y="42"/>
              </a:cxn>
              <a:cxn ang="0">
                <a:pos x="12" y="39"/>
              </a:cxn>
              <a:cxn ang="0">
                <a:pos x="12" y="35"/>
              </a:cxn>
              <a:cxn ang="0">
                <a:pos x="12" y="32"/>
              </a:cxn>
              <a:cxn ang="0">
                <a:pos x="12" y="31"/>
              </a:cxn>
              <a:cxn ang="0">
                <a:pos x="12" y="28"/>
              </a:cxn>
              <a:cxn ang="0">
                <a:pos x="13" y="24"/>
              </a:cxn>
              <a:cxn ang="0">
                <a:pos x="13" y="22"/>
              </a:cxn>
              <a:cxn ang="0">
                <a:pos x="14" y="20"/>
              </a:cxn>
              <a:cxn ang="0">
                <a:pos x="14" y="18"/>
              </a:cxn>
              <a:cxn ang="0">
                <a:pos x="16" y="16"/>
              </a:cxn>
              <a:cxn ang="0">
                <a:pos x="18" y="13"/>
              </a:cxn>
              <a:cxn ang="0">
                <a:pos x="19" y="11"/>
              </a:cxn>
              <a:cxn ang="0">
                <a:pos x="20" y="8"/>
              </a:cxn>
              <a:cxn ang="0">
                <a:pos x="21" y="6"/>
              </a:cxn>
              <a:cxn ang="0">
                <a:pos x="23" y="5"/>
              </a:cxn>
              <a:cxn ang="0">
                <a:pos x="25" y="3"/>
              </a:cxn>
              <a:cxn ang="0">
                <a:pos x="27" y="2"/>
              </a:cxn>
              <a:cxn ang="0">
                <a:pos x="29" y="0"/>
              </a:cxn>
            </a:cxnLst>
            <a:rect l="0" t="0" r="r" b="b"/>
            <a:pathLst>
              <a:path w="29" h="79">
                <a:moveTo>
                  <a:pt x="0" y="79"/>
                </a:moveTo>
                <a:lnTo>
                  <a:pt x="1" y="78"/>
                </a:lnTo>
                <a:lnTo>
                  <a:pt x="2" y="74"/>
                </a:lnTo>
                <a:lnTo>
                  <a:pt x="3" y="71"/>
                </a:lnTo>
                <a:lnTo>
                  <a:pt x="6" y="70"/>
                </a:lnTo>
                <a:lnTo>
                  <a:pt x="6" y="68"/>
                </a:lnTo>
                <a:lnTo>
                  <a:pt x="8" y="65"/>
                </a:lnTo>
                <a:lnTo>
                  <a:pt x="9" y="61"/>
                </a:lnTo>
                <a:lnTo>
                  <a:pt x="10" y="58"/>
                </a:lnTo>
                <a:lnTo>
                  <a:pt x="11" y="53"/>
                </a:lnTo>
                <a:lnTo>
                  <a:pt x="12" y="50"/>
                </a:lnTo>
                <a:lnTo>
                  <a:pt x="13" y="47"/>
                </a:lnTo>
                <a:lnTo>
                  <a:pt x="13" y="44"/>
                </a:lnTo>
                <a:lnTo>
                  <a:pt x="13" y="42"/>
                </a:lnTo>
                <a:lnTo>
                  <a:pt x="12" y="39"/>
                </a:lnTo>
                <a:lnTo>
                  <a:pt x="12" y="35"/>
                </a:lnTo>
                <a:lnTo>
                  <a:pt x="12" y="32"/>
                </a:lnTo>
                <a:lnTo>
                  <a:pt x="12" y="31"/>
                </a:lnTo>
                <a:lnTo>
                  <a:pt x="12" y="28"/>
                </a:lnTo>
                <a:lnTo>
                  <a:pt x="13" y="24"/>
                </a:lnTo>
                <a:lnTo>
                  <a:pt x="13" y="22"/>
                </a:lnTo>
                <a:lnTo>
                  <a:pt x="14" y="20"/>
                </a:lnTo>
                <a:lnTo>
                  <a:pt x="14" y="18"/>
                </a:lnTo>
                <a:lnTo>
                  <a:pt x="16" y="16"/>
                </a:lnTo>
                <a:lnTo>
                  <a:pt x="18" y="13"/>
                </a:lnTo>
                <a:lnTo>
                  <a:pt x="19" y="11"/>
                </a:lnTo>
                <a:lnTo>
                  <a:pt x="20" y="8"/>
                </a:lnTo>
                <a:lnTo>
                  <a:pt x="21" y="6"/>
                </a:lnTo>
                <a:lnTo>
                  <a:pt x="23" y="5"/>
                </a:lnTo>
                <a:lnTo>
                  <a:pt x="25" y="3"/>
                </a:lnTo>
                <a:lnTo>
                  <a:pt x="27" y="2"/>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7" name="Freeform 6525"/>
          <p:cNvSpPr>
            <a:spLocks/>
          </p:cNvSpPr>
          <p:nvPr/>
        </p:nvSpPr>
        <p:spPr bwMode="auto">
          <a:xfrm>
            <a:off x="2479996" y="3709945"/>
            <a:ext cx="6184" cy="7875"/>
          </a:xfrm>
          <a:custGeom>
            <a:avLst/>
            <a:gdLst/>
            <a:ahLst/>
            <a:cxnLst>
              <a:cxn ang="0">
                <a:pos x="0" y="10"/>
              </a:cxn>
              <a:cxn ang="0">
                <a:pos x="1" y="9"/>
              </a:cxn>
              <a:cxn ang="0">
                <a:pos x="2" y="9"/>
              </a:cxn>
              <a:cxn ang="0">
                <a:pos x="3" y="8"/>
              </a:cxn>
              <a:cxn ang="0">
                <a:pos x="4" y="7"/>
              </a:cxn>
              <a:cxn ang="0">
                <a:pos x="6" y="6"/>
              </a:cxn>
              <a:cxn ang="0">
                <a:pos x="9" y="4"/>
              </a:cxn>
              <a:cxn ang="0">
                <a:pos x="10" y="1"/>
              </a:cxn>
              <a:cxn ang="0">
                <a:pos x="11" y="1"/>
              </a:cxn>
              <a:cxn ang="0">
                <a:pos x="11" y="0"/>
              </a:cxn>
            </a:cxnLst>
            <a:rect l="0" t="0" r="r" b="b"/>
            <a:pathLst>
              <a:path w="11" h="10">
                <a:moveTo>
                  <a:pt x="0" y="10"/>
                </a:moveTo>
                <a:lnTo>
                  <a:pt x="1" y="9"/>
                </a:lnTo>
                <a:lnTo>
                  <a:pt x="2" y="9"/>
                </a:lnTo>
                <a:lnTo>
                  <a:pt x="3" y="8"/>
                </a:lnTo>
                <a:lnTo>
                  <a:pt x="4" y="7"/>
                </a:lnTo>
                <a:lnTo>
                  <a:pt x="6" y="6"/>
                </a:lnTo>
                <a:lnTo>
                  <a:pt x="9" y="4"/>
                </a:lnTo>
                <a:lnTo>
                  <a:pt x="10" y="1"/>
                </a:lnTo>
                <a:lnTo>
                  <a:pt x="11" y="1"/>
                </a:lnTo>
                <a:lnTo>
                  <a:pt x="11"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8" name="Freeform 6526"/>
          <p:cNvSpPr>
            <a:spLocks/>
          </p:cNvSpPr>
          <p:nvPr/>
        </p:nvSpPr>
        <p:spPr bwMode="auto">
          <a:xfrm>
            <a:off x="2504736" y="3593407"/>
            <a:ext cx="14431" cy="61419"/>
          </a:xfrm>
          <a:custGeom>
            <a:avLst/>
            <a:gdLst/>
            <a:ahLst/>
            <a:cxnLst>
              <a:cxn ang="0">
                <a:pos x="2" y="95"/>
              </a:cxn>
              <a:cxn ang="0">
                <a:pos x="2" y="94"/>
              </a:cxn>
              <a:cxn ang="0">
                <a:pos x="2" y="94"/>
              </a:cxn>
              <a:cxn ang="0">
                <a:pos x="2" y="93"/>
              </a:cxn>
              <a:cxn ang="0">
                <a:pos x="2" y="93"/>
              </a:cxn>
              <a:cxn ang="0">
                <a:pos x="2" y="92"/>
              </a:cxn>
              <a:cxn ang="0">
                <a:pos x="1" y="91"/>
              </a:cxn>
              <a:cxn ang="0">
                <a:pos x="1" y="89"/>
              </a:cxn>
              <a:cxn ang="0">
                <a:pos x="1" y="86"/>
              </a:cxn>
              <a:cxn ang="0">
                <a:pos x="1" y="84"/>
              </a:cxn>
              <a:cxn ang="0">
                <a:pos x="1" y="79"/>
              </a:cxn>
              <a:cxn ang="0">
                <a:pos x="0" y="78"/>
              </a:cxn>
              <a:cxn ang="0">
                <a:pos x="0" y="78"/>
              </a:cxn>
              <a:cxn ang="0">
                <a:pos x="0" y="78"/>
              </a:cxn>
              <a:cxn ang="0">
                <a:pos x="0" y="78"/>
              </a:cxn>
              <a:cxn ang="0">
                <a:pos x="0" y="78"/>
              </a:cxn>
              <a:cxn ang="0">
                <a:pos x="0" y="78"/>
              </a:cxn>
              <a:cxn ang="0">
                <a:pos x="1" y="73"/>
              </a:cxn>
              <a:cxn ang="0">
                <a:pos x="1" y="69"/>
              </a:cxn>
              <a:cxn ang="0">
                <a:pos x="2" y="65"/>
              </a:cxn>
              <a:cxn ang="0">
                <a:pos x="5" y="59"/>
              </a:cxn>
              <a:cxn ang="0">
                <a:pos x="6" y="56"/>
              </a:cxn>
              <a:cxn ang="0">
                <a:pos x="8" y="51"/>
              </a:cxn>
              <a:cxn ang="0">
                <a:pos x="10" y="47"/>
              </a:cxn>
              <a:cxn ang="0">
                <a:pos x="13" y="42"/>
              </a:cxn>
              <a:cxn ang="0">
                <a:pos x="17" y="34"/>
              </a:cxn>
              <a:cxn ang="0">
                <a:pos x="19" y="28"/>
              </a:cxn>
              <a:cxn ang="0">
                <a:pos x="22" y="22"/>
              </a:cxn>
              <a:cxn ang="0">
                <a:pos x="23" y="16"/>
              </a:cxn>
              <a:cxn ang="0">
                <a:pos x="26" y="12"/>
              </a:cxn>
              <a:cxn ang="0">
                <a:pos x="28" y="5"/>
              </a:cxn>
              <a:cxn ang="0">
                <a:pos x="29" y="0"/>
              </a:cxn>
            </a:cxnLst>
            <a:rect l="0" t="0" r="r" b="b"/>
            <a:pathLst>
              <a:path w="29" h="95">
                <a:moveTo>
                  <a:pt x="2" y="95"/>
                </a:moveTo>
                <a:lnTo>
                  <a:pt x="2" y="94"/>
                </a:lnTo>
                <a:lnTo>
                  <a:pt x="2" y="94"/>
                </a:lnTo>
                <a:lnTo>
                  <a:pt x="2" y="93"/>
                </a:lnTo>
                <a:lnTo>
                  <a:pt x="2" y="93"/>
                </a:lnTo>
                <a:lnTo>
                  <a:pt x="2" y="92"/>
                </a:lnTo>
                <a:lnTo>
                  <a:pt x="1" y="91"/>
                </a:lnTo>
                <a:lnTo>
                  <a:pt x="1" y="89"/>
                </a:lnTo>
                <a:lnTo>
                  <a:pt x="1" y="86"/>
                </a:lnTo>
                <a:lnTo>
                  <a:pt x="1" y="84"/>
                </a:lnTo>
                <a:lnTo>
                  <a:pt x="1" y="79"/>
                </a:lnTo>
                <a:lnTo>
                  <a:pt x="0" y="78"/>
                </a:lnTo>
                <a:lnTo>
                  <a:pt x="0" y="78"/>
                </a:lnTo>
                <a:lnTo>
                  <a:pt x="0" y="78"/>
                </a:lnTo>
                <a:lnTo>
                  <a:pt x="0" y="78"/>
                </a:lnTo>
                <a:lnTo>
                  <a:pt x="0" y="78"/>
                </a:lnTo>
                <a:lnTo>
                  <a:pt x="0" y="78"/>
                </a:lnTo>
                <a:lnTo>
                  <a:pt x="1" y="73"/>
                </a:lnTo>
                <a:lnTo>
                  <a:pt x="1" y="69"/>
                </a:lnTo>
                <a:lnTo>
                  <a:pt x="2" y="65"/>
                </a:lnTo>
                <a:lnTo>
                  <a:pt x="5" y="59"/>
                </a:lnTo>
                <a:lnTo>
                  <a:pt x="6" y="56"/>
                </a:lnTo>
                <a:lnTo>
                  <a:pt x="8" y="51"/>
                </a:lnTo>
                <a:lnTo>
                  <a:pt x="10" y="47"/>
                </a:lnTo>
                <a:lnTo>
                  <a:pt x="13" y="42"/>
                </a:lnTo>
                <a:lnTo>
                  <a:pt x="17" y="34"/>
                </a:lnTo>
                <a:lnTo>
                  <a:pt x="19" y="28"/>
                </a:lnTo>
                <a:lnTo>
                  <a:pt x="22" y="22"/>
                </a:lnTo>
                <a:lnTo>
                  <a:pt x="23" y="16"/>
                </a:lnTo>
                <a:lnTo>
                  <a:pt x="26" y="12"/>
                </a:lnTo>
                <a:lnTo>
                  <a:pt x="28" y="5"/>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59" name="Freeform 6527"/>
          <p:cNvSpPr>
            <a:spLocks/>
          </p:cNvSpPr>
          <p:nvPr/>
        </p:nvSpPr>
        <p:spPr bwMode="auto">
          <a:xfrm>
            <a:off x="2521230" y="3462696"/>
            <a:ext cx="4123" cy="64569"/>
          </a:xfrm>
          <a:custGeom>
            <a:avLst/>
            <a:gdLst/>
            <a:ahLst/>
            <a:cxnLst>
              <a:cxn ang="0">
                <a:pos x="0" y="97"/>
              </a:cxn>
              <a:cxn ang="0">
                <a:pos x="0" y="90"/>
              </a:cxn>
              <a:cxn ang="0">
                <a:pos x="2" y="84"/>
              </a:cxn>
              <a:cxn ang="0">
                <a:pos x="2" y="77"/>
              </a:cxn>
              <a:cxn ang="0">
                <a:pos x="3" y="72"/>
              </a:cxn>
              <a:cxn ang="0">
                <a:pos x="5" y="66"/>
              </a:cxn>
              <a:cxn ang="0">
                <a:pos x="6" y="60"/>
              </a:cxn>
              <a:cxn ang="0">
                <a:pos x="7" y="54"/>
              </a:cxn>
              <a:cxn ang="0">
                <a:pos x="8" y="50"/>
              </a:cxn>
              <a:cxn ang="0">
                <a:pos x="8" y="43"/>
              </a:cxn>
              <a:cxn ang="0">
                <a:pos x="8" y="39"/>
              </a:cxn>
              <a:cxn ang="0">
                <a:pos x="9" y="33"/>
              </a:cxn>
              <a:cxn ang="0">
                <a:pos x="8" y="29"/>
              </a:cxn>
              <a:cxn ang="0">
                <a:pos x="5" y="27"/>
              </a:cxn>
              <a:cxn ang="0">
                <a:pos x="3" y="23"/>
              </a:cxn>
              <a:cxn ang="0">
                <a:pos x="0" y="18"/>
              </a:cxn>
              <a:cxn ang="0">
                <a:pos x="0" y="13"/>
              </a:cxn>
              <a:cxn ang="0">
                <a:pos x="0" y="7"/>
              </a:cxn>
              <a:cxn ang="0">
                <a:pos x="2" y="3"/>
              </a:cxn>
              <a:cxn ang="0">
                <a:pos x="2" y="0"/>
              </a:cxn>
            </a:cxnLst>
            <a:rect l="0" t="0" r="r" b="b"/>
            <a:pathLst>
              <a:path w="9" h="97">
                <a:moveTo>
                  <a:pt x="0" y="97"/>
                </a:moveTo>
                <a:lnTo>
                  <a:pt x="0" y="90"/>
                </a:lnTo>
                <a:lnTo>
                  <a:pt x="2" y="84"/>
                </a:lnTo>
                <a:lnTo>
                  <a:pt x="2" y="77"/>
                </a:lnTo>
                <a:lnTo>
                  <a:pt x="3" y="72"/>
                </a:lnTo>
                <a:lnTo>
                  <a:pt x="5" y="66"/>
                </a:lnTo>
                <a:lnTo>
                  <a:pt x="6" y="60"/>
                </a:lnTo>
                <a:lnTo>
                  <a:pt x="7" y="54"/>
                </a:lnTo>
                <a:lnTo>
                  <a:pt x="8" y="50"/>
                </a:lnTo>
                <a:lnTo>
                  <a:pt x="8" y="43"/>
                </a:lnTo>
                <a:lnTo>
                  <a:pt x="8" y="39"/>
                </a:lnTo>
                <a:lnTo>
                  <a:pt x="9" y="33"/>
                </a:lnTo>
                <a:lnTo>
                  <a:pt x="8" y="29"/>
                </a:lnTo>
                <a:lnTo>
                  <a:pt x="5" y="27"/>
                </a:lnTo>
                <a:lnTo>
                  <a:pt x="3" y="23"/>
                </a:lnTo>
                <a:lnTo>
                  <a:pt x="0" y="18"/>
                </a:lnTo>
                <a:lnTo>
                  <a:pt x="0" y="13"/>
                </a:lnTo>
                <a:lnTo>
                  <a:pt x="0" y="7"/>
                </a:lnTo>
                <a:lnTo>
                  <a:pt x="2" y="3"/>
                </a:lnTo>
                <a:lnTo>
                  <a:pt x="2"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0" name="Freeform 6528"/>
          <p:cNvSpPr>
            <a:spLocks/>
          </p:cNvSpPr>
          <p:nvPr/>
        </p:nvSpPr>
        <p:spPr bwMode="auto">
          <a:xfrm>
            <a:off x="2519168" y="3354032"/>
            <a:ext cx="8247" cy="48820"/>
          </a:xfrm>
          <a:custGeom>
            <a:avLst/>
            <a:gdLst/>
            <a:ahLst/>
            <a:cxnLst>
              <a:cxn ang="0">
                <a:pos x="10" y="75"/>
              </a:cxn>
              <a:cxn ang="0">
                <a:pos x="9" y="72"/>
              </a:cxn>
              <a:cxn ang="0">
                <a:pos x="8" y="69"/>
              </a:cxn>
              <a:cxn ang="0">
                <a:pos x="8" y="63"/>
              </a:cxn>
              <a:cxn ang="0">
                <a:pos x="7" y="60"/>
              </a:cxn>
              <a:cxn ang="0">
                <a:pos x="4" y="54"/>
              </a:cxn>
              <a:cxn ang="0">
                <a:pos x="2" y="46"/>
              </a:cxn>
              <a:cxn ang="0">
                <a:pos x="1" y="37"/>
              </a:cxn>
              <a:cxn ang="0">
                <a:pos x="0" y="31"/>
              </a:cxn>
              <a:cxn ang="0">
                <a:pos x="0" y="27"/>
              </a:cxn>
              <a:cxn ang="0">
                <a:pos x="1" y="25"/>
              </a:cxn>
              <a:cxn ang="0">
                <a:pos x="2" y="23"/>
              </a:cxn>
              <a:cxn ang="0">
                <a:pos x="4" y="22"/>
              </a:cxn>
              <a:cxn ang="0">
                <a:pos x="7" y="22"/>
              </a:cxn>
              <a:cxn ang="0">
                <a:pos x="9" y="22"/>
              </a:cxn>
              <a:cxn ang="0">
                <a:pos x="12" y="23"/>
              </a:cxn>
              <a:cxn ang="0">
                <a:pos x="15" y="24"/>
              </a:cxn>
              <a:cxn ang="0">
                <a:pos x="18" y="24"/>
              </a:cxn>
              <a:cxn ang="0">
                <a:pos x="19" y="24"/>
              </a:cxn>
              <a:cxn ang="0">
                <a:pos x="20" y="23"/>
              </a:cxn>
              <a:cxn ang="0">
                <a:pos x="20" y="21"/>
              </a:cxn>
              <a:cxn ang="0">
                <a:pos x="20" y="21"/>
              </a:cxn>
              <a:cxn ang="0">
                <a:pos x="14" y="17"/>
              </a:cxn>
              <a:cxn ang="0">
                <a:pos x="9" y="13"/>
              </a:cxn>
              <a:cxn ang="0">
                <a:pos x="4" y="8"/>
              </a:cxn>
              <a:cxn ang="0">
                <a:pos x="1" y="1"/>
              </a:cxn>
              <a:cxn ang="0">
                <a:pos x="0" y="0"/>
              </a:cxn>
            </a:cxnLst>
            <a:rect l="0" t="0" r="r" b="b"/>
            <a:pathLst>
              <a:path w="20" h="75">
                <a:moveTo>
                  <a:pt x="10" y="75"/>
                </a:moveTo>
                <a:lnTo>
                  <a:pt x="9" y="72"/>
                </a:lnTo>
                <a:lnTo>
                  <a:pt x="8" y="69"/>
                </a:lnTo>
                <a:lnTo>
                  <a:pt x="8" y="63"/>
                </a:lnTo>
                <a:lnTo>
                  <a:pt x="7" y="60"/>
                </a:lnTo>
                <a:lnTo>
                  <a:pt x="4" y="54"/>
                </a:lnTo>
                <a:lnTo>
                  <a:pt x="2" y="46"/>
                </a:lnTo>
                <a:lnTo>
                  <a:pt x="1" y="37"/>
                </a:lnTo>
                <a:lnTo>
                  <a:pt x="0" y="31"/>
                </a:lnTo>
                <a:lnTo>
                  <a:pt x="0" y="27"/>
                </a:lnTo>
                <a:lnTo>
                  <a:pt x="1" y="25"/>
                </a:lnTo>
                <a:lnTo>
                  <a:pt x="2" y="23"/>
                </a:lnTo>
                <a:lnTo>
                  <a:pt x="4" y="22"/>
                </a:lnTo>
                <a:lnTo>
                  <a:pt x="7" y="22"/>
                </a:lnTo>
                <a:lnTo>
                  <a:pt x="9" y="22"/>
                </a:lnTo>
                <a:lnTo>
                  <a:pt x="12" y="23"/>
                </a:lnTo>
                <a:lnTo>
                  <a:pt x="15" y="24"/>
                </a:lnTo>
                <a:lnTo>
                  <a:pt x="18" y="24"/>
                </a:lnTo>
                <a:lnTo>
                  <a:pt x="19" y="24"/>
                </a:lnTo>
                <a:lnTo>
                  <a:pt x="20" y="23"/>
                </a:lnTo>
                <a:lnTo>
                  <a:pt x="20" y="21"/>
                </a:lnTo>
                <a:lnTo>
                  <a:pt x="20" y="21"/>
                </a:lnTo>
                <a:lnTo>
                  <a:pt x="14" y="17"/>
                </a:lnTo>
                <a:lnTo>
                  <a:pt x="9" y="13"/>
                </a:lnTo>
                <a:lnTo>
                  <a:pt x="4" y="8"/>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1" name="Freeform 6529"/>
          <p:cNvSpPr>
            <a:spLocks/>
          </p:cNvSpPr>
          <p:nvPr/>
        </p:nvSpPr>
        <p:spPr bwMode="auto">
          <a:xfrm>
            <a:off x="2506797" y="3226470"/>
            <a:ext cx="10308" cy="66143"/>
          </a:xfrm>
          <a:custGeom>
            <a:avLst/>
            <a:gdLst/>
            <a:ahLst/>
            <a:cxnLst>
              <a:cxn ang="0">
                <a:pos x="18" y="99"/>
              </a:cxn>
              <a:cxn ang="0">
                <a:pos x="18" y="98"/>
              </a:cxn>
              <a:cxn ang="0">
                <a:pos x="17" y="92"/>
              </a:cxn>
              <a:cxn ang="0">
                <a:pos x="17" y="87"/>
              </a:cxn>
              <a:cxn ang="0">
                <a:pos x="16" y="79"/>
              </a:cxn>
              <a:cxn ang="0">
                <a:pos x="15" y="71"/>
              </a:cxn>
              <a:cxn ang="0">
                <a:pos x="14" y="62"/>
              </a:cxn>
              <a:cxn ang="0">
                <a:pos x="14" y="56"/>
              </a:cxn>
              <a:cxn ang="0">
                <a:pos x="14" y="49"/>
              </a:cxn>
              <a:cxn ang="0">
                <a:pos x="12" y="44"/>
              </a:cxn>
              <a:cxn ang="0">
                <a:pos x="9" y="40"/>
              </a:cxn>
              <a:cxn ang="0">
                <a:pos x="6" y="34"/>
              </a:cxn>
              <a:cxn ang="0">
                <a:pos x="5" y="29"/>
              </a:cxn>
              <a:cxn ang="0">
                <a:pos x="3" y="24"/>
              </a:cxn>
              <a:cxn ang="0">
                <a:pos x="2" y="19"/>
              </a:cxn>
              <a:cxn ang="0">
                <a:pos x="1" y="16"/>
              </a:cxn>
              <a:cxn ang="0">
                <a:pos x="0" y="11"/>
              </a:cxn>
              <a:cxn ang="0">
                <a:pos x="0" y="4"/>
              </a:cxn>
              <a:cxn ang="0">
                <a:pos x="0" y="0"/>
              </a:cxn>
            </a:cxnLst>
            <a:rect l="0" t="0" r="r" b="b"/>
            <a:pathLst>
              <a:path w="18" h="99">
                <a:moveTo>
                  <a:pt x="18" y="99"/>
                </a:moveTo>
                <a:lnTo>
                  <a:pt x="18" y="98"/>
                </a:lnTo>
                <a:lnTo>
                  <a:pt x="17" y="92"/>
                </a:lnTo>
                <a:lnTo>
                  <a:pt x="17" y="87"/>
                </a:lnTo>
                <a:lnTo>
                  <a:pt x="16" y="79"/>
                </a:lnTo>
                <a:lnTo>
                  <a:pt x="15" y="71"/>
                </a:lnTo>
                <a:lnTo>
                  <a:pt x="14" y="62"/>
                </a:lnTo>
                <a:lnTo>
                  <a:pt x="14" y="56"/>
                </a:lnTo>
                <a:lnTo>
                  <a:pt x="14" y="49"/>
                </a:lnTo>
                <a:lnTo>
                  <a:pt x="12" y="44"/>
                </a:lnTo>
                <a:lnTo>
                  <a:pt x="9" y="40"/>
                </a:lnTo>
                <a:lnTo>
                  <a:pt x="6" y="34"/>
                </a:lnTo>
                <a:lnTo>
                  <a:pt x="5" y="29"/>
                </a:lnTo>
                <a:lnTo>
                  <a:pt x="3" y="24"/>
                </a:lnTo>
                <a:lnTo>
                  <a:pt x="2" y="19"/>
                </a:lnTo>
                <a:lnTo>
                  <a:pt x="1" y="16"/>
                </a:lnTo>
                <a:lnTo>
                  <a:pt x="0" y="11"/>
                </a:lnTo>
                <a:lnTo>
                  <a:pt x="0"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2" name="Freeform 6530"/>
          <p:cNvSpPr>
            <a:spLocks/>
          </p:cNvSpPr>
          <p:nvPr/>
        </p:nvSpPr>
        <p:spPr bwMode="auto">
          <a:xfrm>
            <a:off x="2449070" y="3146153"/>
            <a:ext cx="41234" cy="22048"/>
          </a:xfrm>
          <a:custGeom>
            <a:avLst/>
            <a:gdLst/>
            <a:ahLst/>
            <a:cxnLst>
              <a:cxn ang="0">
                <a:pos x="85" y="31"/>
              </a:cxn>
              <a:cxn ang="0">
                <a:pos x="83" y="31"/>
              </a:cxn>
              <a:cxn ang="0">
                <a:pos x="80" y="26"/>
              </a:cxn>
              <a:cxn ang="0">
                <a:pos x="78" y="22"/>
              </a:cxn>
              <a:cxn ang="0">
                <a:pos x="76" y="19"/>
              </a:cxn>
              <a:cxn ang="0">
                <a:pos x="71" y="14"/>
              </a:cxn>
              <a:cxn ang="0">
                <a:pos x="70" y="12"/>
              </a:cxn>
              <a:cxn ang="0">
                <a:pos x="67" y="10"/>
              </a:cxn>
              <a:cxn ang="0">
                <a:pos x="66" y="8"/>
              </a:cxn>
              <a:cxn ang="0">
                <a:pos x="66" y="8"/>
              </a:cxn>
              <a:cxn ang="0">
                <a:pos x="64" y="6"/>
              </a:cxn>
              <a:cxn ang="0">
                <a:pos x="60" y="6"/>
              </a:cxn>
              <a:cxn ang="0">
                <a:pos x="58" y="5"/>
              </a:cxn>
              <a:cxn ang="0">
                <a:pos x="56" y="4"/>
              </a:cxn>
              <a:cxn ang="0">
                <a:pos x="53" y="3"/>
              </a:cxn>
              <a:cxn ang="0">
                <a:pos x="47" y="2"/>
              </a:cxn>
              <a:cxn ang="0">
                <a:pos x="42" y="2"/>
              </a:cxn>
              <a:cxn ang="0">
                <a:pos x="37" y="2"/>
              </a:cxn>
              <a:cxn ang="0">
                <a:pos x="32" y="0"/>
              </a:cxn>
              <a:cxn ang="0">
                <a:pos x="26" y="2"/>
              </a:cxn>
              <a:cxn ang="0">
                <a:pos x="23" y="3"/>
              </a:cxn>
              <a:cxn ang="0">
                <a:pos x="16" y="3"/>
              </a:cxn>
              <a:cxn ang="0">
                <a:pos x="12" y="3"/>
              </a:cxn>
              <a:cxn ang="0">
                <a:pos x="9" y="3"/>
              </a:cxn>
              <a:cxn ang="0">
                <a:pos x="4" y="4"/>
              </a:cxn>
              <a:cxn ang="0">
                <a:pos x="2" y="6"/>
              </a:cxn>
              <a:cxn ang="0">
                <a:pos x="1" y="8"/>
              </a:cxn>
              <a:cxn ang="0">
                <a:pos x="1" y="12"/>
              </a:cxn>
              <a:cxn ang="0">
                <a:pos x="0" y="14"/>
              </a:cxn>
              <a:cxn ang="0">
                <a:pos x="0" y="16"/>
              </a:cxn>
            </a:cxnLst>
            <a:rect l="0" t="0" r="r" b="b"/>
            <a:pathLst>
              <a:path w="85" h="31">
                <a:moveTo>
                  <a:pt x="85" y="31"/>
                </a:moveTo>
                <a:lnTo>
                  <a:pt x="83" y="31"/>
                </a:lnTo>
                <a:lnTo>
                  <a:pt x="80" y="26"/>
                </a:lnTo>
                <a:lnTo>
                  <a:pt x="78" y="22"/>
                </a:lnTo>
                <a:lnTo>
                  <a:pt x="76" y="19"/>
                </a:lnTo>
                <a:lnTo>
                  <a:pt x="71" y="14"/>
                </a:lnTo>
                <a:lnTo>
                  <a:pt x="70" y="12"/>
                </a:lnTo>
                <a:lnTo>
                  <a:pt x="67" y="10"/>
                </a:lnTo>
                <a:lnTo>
                  <a:pt x="66" y="8"/>
                </a:lnTo>
                <a:lnTo>
                  <a:pt x="66" y="8"/>
                </a:lnTo>
                <a:lnTo>
                  <a:pt x="64" y="6"/>
                </a:lnTo>
                <a:lnTo>
                  <a:pt x="60" y="6"/>
                </a:lnTo>
                <a:lnTo>
                  <a:pt x="58" y="5"/>
                </a:lnTo>
                <a:lnTo>
                  <a:pt x="56" y="4"/>
                </a:lnTo>
                <a:lnTo>
                  <a:pt x="53" y="3"/>
                </a:lnTo>
                <a:lnTo>
                  <a:pt x="47" y="2"/>
                </a:lnTo>
                <a:lnTo>
                  <a:pt x="42" y="2"/>
                </a:lnTo>
                <a:lnTo>
                  <a:pt x="37" y="2"/>
                </a:lnTo>
                <a:lnTo>
                  <a:pt x="32" y="0"/>
                </a:lnTo>
                <a:lnTo>
                  <a:pt x="26" y="2"/>
                </a:lnTo>
                <a:lnTo>
                  <a:pt x="23" y="3"/>
                </a:lnTo>
                <a:lnTo>
                  <a:pt x="16" y="3"/>
                </a:lnTo>
                <a:lnTo>
                  <a:pt x="12" y="3"/>
                </a:lnTo>
                <a:lnTo>
                  <a:pt x="9" y="3"/>
                </a:lnTo>
                <a:lnTo>
                  <a:pt x="4" y="4"/>
                </a:lnTo>
                <a:lnTo>
                  <a:pt x="2" y="6"/>
                </a:lnTo>
                <a:lnTo>
                  <a:pt x="1" y="8"/>
                </a:lnTo>
                <a:lnTo>
                  <a:pt x="1" y="12"/>
                </a:lnTo>
                <a:lnTo>
                  <a:pt x="0" y="14"/>
                </a:lnTo>
                <a:lnTo>
                  <a:pt x="0" y="16"/>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3" name="Freeform 6531"/>
          <p:cNvSpPr>
            <a:spLocks/>
          </p:cNvSpPr>
          <p:nvPr/>
        </p:nvSpPr>
        <p:spPr bwMode="auto">
          <a:xfrm>
            <a:off x="2356295" y="3180800"/>
            <a:ext cx="47418" cy="20473"/>
          </a:xfrm>
          <a:custGeom>
            <a:avLst/>
            <a:gdLst/>
            <a:ahLst/>
            <a:cxnLst>
              <a:cxn ang="0">
                <a:pos x="100" y="0"/>
              </a:cxn>
              <a:cxn ang="0">
                <a:pos x="97" y="2"/>
              </a:cxn>
              <a:cxn ang="0">
                <a:pos x="93" y="6"/>
              </a:cxn>
              <a:cxn ang="0">
                <a:pos x="89" y="8"/>
              </a:cxn>
              <a:cxn ang="0">
                <a:pos x="85" y="11"/>
              </a:cxn>
              <a:cxn ang="0">
                <a:pos x="78" y="13"/>
              </a:cxn>
              <a:cxn ang="0">
                <a:pos x="73" y="14"/>
              </a:cxn>
              <a:cxn ang="0">
                <a:pos x="65" y="14"/>
              </a:cxn>
              <a:cxn ang="0">
                <a:pos x="59" y="15"/>
              </a:cxn>
              <a:cxn ang="0">
                <a:pos x="46" y="15"/>
              </a:cxn>
              <a:cxn ang="0">
                <a:pos x="37" y="15"/>
              </a:cxn>
              <a:cxn ang="0">
                <a:pos x="28" y="16"/>
              </a:cxn>
              <a:cxn ang="0">
                <a:pos x="22" y="17"/>
              </a:cxn>
              <a:cxn ang="0">
                <a:pos x="18" y="18"/>
              </a:cxn>
              <a:cxn ang="0">
                <a:pos x="15" y="21"/>
              </a:cxn>
              <a:cxn ang="0">
                <a:pos x="10" y="25"/>
              </a:cxn>
              <a:cxn ang="0">
                <a:pos x="6" y="29"/>
              </a:cxn>
              <a:cxn ang="0">
                <a:pos x="0" y="31"/>
              </a:cxn>
              <a:cxn ang="0">
                <a:pos x="0" y="31"/>
              </a:cxn>
            </a:cxnLst>
            <a:rect l="0" t="0" r="r" b="b"/>
            <a:pathLst>
              <a:path w="100" h="31">
                <a:moveTo>
                  <a:pt x="100" y="0"/>
                </a:moveTo>
                <a:lnTo>
                  <a:pt x="97" y="2"/>
                </a:lnTo>
                <a:lnTo>
                  <a:pt x="93" y="6"/>
                </a:lnTo>
                <a:lnTo>
                  <a:pt x="89" y="8"/>
                </a:lnTo>
                <a:lnTo>
                  <a:pt x="85" y="11"/>
                </a:lnTo>
                <a:lnTo>
                  <a:pt x="78" y="13"/>
                </a:lnTo>
                <a:lnTo>
                  <a:pt x="73" y="14"/>
                </a:lnTo>
                <a:lnTo>
                  <a:pt x="65" y="14"/>
                </a:lnTo>
                <a:lnTo>
                  <a:pt x="59" y="15"/>
                </a:lnTo>
                <a:lnTo>
                  <a:pt x="46" y="15"/>
                </a:lnTo>
                <a:lnTo>
                  <a:pt x="37" y="15"/>
                </a:lnTo>
                <a:lnTo>
                  <a:pt x="28" y="16"/>
                </a:lnTo>
                <a:lnTo>
                  <a:pt x="22" y="17"/>
                </a:lnTo>
                <a:lnTo>
                  <a:pt x="18" y="18"/>
                </a:lnTo>
                <a:lnTo>
                  <a:pt x="15" y="21"/>
                </a:lnTo>
                <a:lnTo>
                  <a:pt x="10" y="25"/>
                </a:lnTo>
                <a:lnTo>
                  <a:pt x="6" y="29"/>
                </a:lnTo>
                <a:lnTo>
                  <a:pt x="0" y="31"/>
                </a:lnTo>
                <a:lnTo>
                  <a:pt x="0" y="31"/>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8" name="Freeform 6536"/>
          <p:cNvSpPr>
            <a:spLocks/>
          </p:cNvSpPr>
          <p:nvPr/>
        </p:nvSpPr>
        <p:spPr bwMode="auto">
          <a:xfrm>
            <a:off x="2269481" y="3156955"/>
            <a:ext cx="40335" cy="31472"/>
          </a:xfrm>
          <a:custGeom>
            <a:avLst/>
            <a:gdLst/>
            <a:ahLst/>
            <a:cxnLst>
              <a:cxn ang="0">
                <a:pos x="84" y="47"/>
              </a:cxn>
              <a:cxn ang="0">
                <a:pos x="82" y="46"/>
              </a:cxn>
              <a:cxn ang="0">
                <a:pos x="79" y="47"/>
              </a:cxn>
              <a:cxn ang="0">
                <a:pos x="74" y="48"/>
              </a:cxn>
              <a:cxn ang="0">
                <a:pos x="71" y="49"/>
              </a:cxn>
              <a:cxn ang="0">
                <a:pos x="69" y="49"/>
              </a:cxn>
              <a:cxn ang="0">
                <a:pos x="66" y="48"/>
              </a:cxn>
              <a:cxn ang="0">
                <a:pos x="61" y="47"/>
              </a:cxn>
              <a:cxn ang="0">
                <a:pos x="59" y="47"/>
              </a:cxn>
              <a:cxn ang="0">
                <a:pos x="59" y="47"/>
              </a:cxn>
              <a:cxn ang="0">
                <a:pos x="57" y="46"/>
              </a:cxn>
              <a:cxn ang="0">
                <a:pos x="54" y="43"/>
              </a:cxn>
              <a:cxn ang="0">
                <a:pos x="51" y="42"/>
              </a:cxn>
              <a:cxn ang="0">
                <a:pos x="51" y="42"/>
              </a:cxn>
              <a:cxn ang="0">
                <a:pos x="48" y="40"/>
              </a:cxn>
              <a:cxn ang="0">
                <a:pos x="47" y="39"/>
              </a:cxn>
              <a:cxn ang="0">
                <a:pos x="46" y="39"/>
              </a:cxn>
              <a:cxn ang="0">
                <a:pos x="43" y="39"/>
              </a:cxn>
              <a:cxn ang="0">
                <a:pos x="38" y="38"/>
              </a:cxn>
              <a:cxn ang="0">
                <a:pos x="34" y="36"/>
              </a:cxn>
              <a:cxn ang="0">
                <a:pos x="29" y="35"/>
              </a:cxn>
              <a:cxn ang="0">
                <a:pos x="28" y="35"/>
              </a:cxn>
              <a:cxn ang="0">
                <a:pos x="27" y="33"/>
              </a:cxn>
              <a:cxn ang="0">
                <a:pos x="26" y="32"/>
              </a:cxn>
              <a:cxn ang="0">
                <a:pos x="25" y="29"/>
              </a:cxn>
              <a:cxn ang="0">
                <a:pos x="25" y="28"/>
              </a:cxn>
              <a:cxn ang="0">
                <a:pos x="25" y="25"/>
              </a:cxn>
              <a:cxn ang="0">
                <a:pos x="23" y="22"/>
              </a:cxn>
              <a:cxn ang="0">
                <a:pos x="21" y="20"/>
              </a:cxn>
              <a:cxn ang="0">
                <a:pos x="18" y="19"/>
              </a:cxn>
              <a:cxn ang="0">
                <a:pos x="17" y="18"/>
              </a:cxn>
              <a:cxn ang="0">
                <a:pos x="15" y="16"/>
              </a:cxn>
              <a:cxn ang="0">
                <a:pos x="13" y="14"/>
              </a:cxn>
              <a:cxn ang="0">
                <a:pos x="10" y="12"/>
              </a:cxn>
              <a:cxn ang="0">
                <a:pos x="6" y="9"/>
              </a:cxn>
              <a:cxn ang="0">
                <a:pos x="5" y="8"/>
              </a:cxn>
              <a:cxn ang="0">
                <a:pos x="3" y="6"/>
              </a:cxn>
              <a:cxn ang="0">
                <a:pos x="1" y="2"/>
              </a:cxn>
              <a:cxn ang="0">
                <a:pos x="0" y="0"/>
              </a:cxn>
            </a:cxnLst>
            <a:rect l="0" t="0" r="r" b="b"/>
            <a:pathLst>
              <a:path w="84" h="49">
                <a:moveTo>
                  <a:pt x="84" y="47"/>
                </a:moveTo>
                <a:lnTo>
                  <a:pt x="82" y="46"/>
                </a:lnTo>
                <a:lnTo>
                  <a:pt x="79" y="47"/>
                </a:lnTo>
                <a:lnTo>
                  <a:pt x="74" y="48"/>
                </a:lnTo>
                <a:lnTo>
                  <a:pt x="71" y="49"/>
                </a:lnTo>
                <a:lnTo>
                  <a:pt x="69" y="49"/>
                </a:lnTo>
                <a:lnTo>
                  <a:pt x="66" y="48"/>
                </a:lnTo>
                <a:lnTo>
                  <a:pt x="61" y="47"/>
                </a:lnTo>
                <a:lnTo>
                  <a:pt x="59" y="47"/>
                </a:lnTo>
                <a:lnTo>
                  <a:pt x="59" y="47"/>
                </a:lnTo>
                <a:lnTo>
                  <a:pt x="57" y="46"/>
                </a:lnTo>
                <a:lnTo>
                  <a:pt x="54" y="43"/>
                </a:lnTo>
                <a:lnTo>
                  <a:pt x="51" y="42"/>
                </a:lnTo>
                <a:lnTo>
                  <a:pt x="51" y="42"/>
                </a:lnTo>
                <a:lnTo>
                  <a:pt x="48" y="40"/>
                </a:lnTo>
                <a:lnTo>
                  <a:pt x="47" y="39"/>
                </a:lnTo>
                <a:lnTo>
                  <a:pt x="46" y="39"/>
                </a:lnTo>
                <a:lnTo>
                  <a:pt x="43" y="39"/>
                </a:lnTo>
                <a:lnTo>
                  <a:pt x="38" y="38"/>
                </a:lnTo>
                <a:lnTo>
                  <a:pt x="34" y="36"/>
                </a:lnTo>
                <a:lnTo>
                  <a:pt x="29" y="35"/>
                </a:lnTo>
                <a:lnTo>
                  <a:pt x="28" y="35"/>
                </a:lnTo>
                <a:lnTo>
                  <a:pt x="27" y="33"/>
                </a:lnTo>
                <a:lnTo>
                  <a:pt x="26" y="32"/>
                </a:lnTo>
                <a:lnTo>
                  <a:pt x="25" y="29"/>
                </a:lnTo>
                <a:lnTo>
                  <a:pt x="25" y="28"/>
                </a:lnTo>
                <a:lnTo>
                  <a:pt x="25" y="25"/>
                </a:lnTo>
                <a:lnTo>
                  <a:pt x="23" y="22"/>
                </a:lnTo>
                <a:lnTo>
                  <a:pt x="21" y="20"/>
                </a:lnTo>
                <a:lnTo>
                  <a:pt x="18" y="19"/>
                </a:lnTo>
                <a:lnTo>
                  <a:pt x="17" y="18"/>
                </a:lnTo>
                <a:lnTo>
                  <a:pt x="15" y="16"/>
                </a:lnTo>
                <a:lnTo>
                  <a:pt x="13" y="14"/>
                </a:lnTo>
                <a:lnTo>
                  <a:pt x="10" y="12"/>
                </a:lnTo>
                <a:lnTo>
                  <a:pt x="6" y="9"/>
                </a:lnTo>
                <a:lnTo>
                  <a:pt x="5" y="8"/>
                </a:lnTo>
                <a:lnTo>
                  <a:pt x="3" y="6"/>
                </a:lnTo>
                <a:lnTo>
                  <a:pt x="1"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69" name="Freeform 6537"/>
          <p:cNvSpPr>
            <a:spLocks/>
          </p:cNvSpPr>
          <p:nvPr/>
        </p:nvSpPr>
        <p:spPr bwMode="auto">
          <a:xfrm>
            <a:off x="2269481" y="3036313"/>
            <a:ext cx="11864" cy="60321"/>
          </a:xfrm>
          <a:custGeom>
            <a:avLst/>
            <a:gdLst/>
            <a:ahLst/>
            <a:cxnLst>
              <a:cxn ang="0">
                <a:pos x="8" y="91"/>
              </a:cxn>
              <a:cxn ang="0">
                <a:pos x="7" y="89"/>
              </a:cxn>
              <a:cxn ang="0">
                <a:pos x="4" y="88"/>
              </a:cxn>
              <a:cxn ang="0">
                <a:pos x="2" y="86"/>
              </a:cxn>
              <a:cxn ang="0">
                <a:pos x="0" y="84"/>
              </a:cxn>
              <a:cxn ang="0">
                <a:pos x="1" y="80"/>
              </a:cxn>
              <a:cxn ang="0">
                <a:pos x="3" y="75"/>
              </a:cxn>
              <a:cxn ang="0">
                <a:pos x="6" y="72"/>
              </a:cxn>
              <a:cxn ang="0">
                <a:pos x="6" y="70"/>
              </a:cxn>
              <a:cxn ang="0">
                <a:pos x="7" y="66"/>
              </a:cxn>
              <a:cxn ang="0">
                <a:pos x="8" y="63"/>
              </a:cxn>
              <a:cxn ang="0">
                <a:pos x="10" y="60"/>
              </a:cxn>
              <a:cxn ang="0">
                <a:pos x="13" y="56"/>
              </a:cxn>
              <a:cxn ang="0">
                <a:pos x="15" y="51"/>
              </a:cxn>
              <a:cxn ang="0">
                <a:pos x="18" y="44"/>
              </a:cxn>
              <a:cxn ang="0">
                <a:pos x="20" y="40"/>
              </a:cxn>
              <a:cxn ang="0">
                <a:pos x="21" y="36"/>
              </a:cxn>
              <a:cxn ang="0">
                <a:pos x="23" y="33"/>
              </a:cxn>
              <a:cxn ang="0">
                <a:pos x="24" y="30"/>
              </a:cxn>
              <a:cxn ang="0">
                <a:pos x="24" y="28"/>
              </a:cxn>
              <a:cxn ang="0">
                <a:pos x="24" y="27"/>
              </a:cxn>
              <a:cxn ang="0">
                <a:pos x="23" y="27"/>
              </a:cxn>
              <a:cxn ang="0">
                <a:pos x="23" y="27"/>
              </a:cxn>
              <a:cxn ang="0">
                <a:pos x="23" y="27"/>
              </a:cxn>
              <a:cxn ang="0">
                <a:pos x="23" y="27"/>
              </a:cxn>
              <a:cxn ang="0">
                <a:pos x="23" y="24"/>
              </a:cxn>
              <a:cxn ang="0">
                <a:pos x="22" y="21"/>
              </a:cxn>
              <a:cxn ang="0">
                <a:pos x="21" y="19"/>
              </a:cxn>
              <a:cxn ang="0">
                <a:pos x="20" y="17"/>
              </a:cxn>
              <a:cxn ang="0">
                <a:pos x="19" y="15"/>
              </a:cxn>
              <a:cxn ang="0">
                <a:pos x="17" y="13"/>
              </a:cxn>
              <a:cxn ang="0">
                <a:pos x="15" y="10"/>
              </a:cxn>
              <a:cxn ang="0">
                <a:pos x="15" y="6"/>
              </a:cxn>
              <a:cxn ang="0">
                <a:pos x="15" y="4"/>
              </a:cxn>
              <a:cxn ang="0">
                <a:pos x="15" y="0"/>
              </a:cxn>
            </a:cxnLst>
            <a:rect l="0" t="0" r="r" b="b"/>
            <a:pathLst>
              <a:path w="24" h="91">
                <a:moveTo>
                  <a:pt x="8" y="91"/>
                </a:moveTo>
                <a:lnTo>
                  <a:pt x="7" y="89"/>
                </a:lnTo>
                <a:lnTo>
                  <a:pt x="4" y="88"/>
                </a:lnTo>
                <a:lnTo>
                  <a:pt x="2" y="86"/>
                </a:lnTo>
                <a:lnTo>
                  <a:pt x="0" y="84"/>
                </a:lnTo>
                <a:lnTo>
                  <a:pt x="1" y="80"/>
                </a:lnTo>
                <a:lnTo>
                  <a:pt x="3" y="75"/>
                </a:lnTo>
                <a:lnTo>
                  <a:pt x="6" y="72"/>
                </a:lnTo>
                <a:lnTo>
                  <a:pt x="6" y="70"/>
                </a:lnTo>
                <a:lnTo>
                  <a:pt x="7" y="66"/>
                </a:lnTo>
                <a:lnTo>
                  <a:pt x="8" y="63"/>
                </a:lnTo>
                <a:lnTo>
                  <a:pt x="10" y="60"/>
                </a:lnTo>
                <a:lnTo>
                  <a:pt x="13" y="56"/>
                </a:lnTo>
                <a:lnTo>
                  <a:pt x="15" y="51"/>
                </a:lnTo>
                <a:lnTo>
                  <a:pt x="18" y="44"/>
                </a:lnTo>
                <a:lnTo>
                  <a:pt x="20" y="40"/>
                </a:lnTo>
                <a:lnTo>
                  <a:pt x="21" y="36"/>
                </a:lnTo>
                <a:lnTo>
                  <a:pt x="23" y="33"/>
                </a:lnTo>
                <a:lnTo>
                  <a:pt x="24" y="30"/>
                </a:lnTo>
                <a:lnTo>
                  <a:pt x="24" y="28"/>
                </a:lnTo>
                <a:lnTo>
                  <a:pt x="24" y="27"/>
                </a:lnTo>
                <a:lnTo>
                  <a:pt x="23" y="27"/>
                </a:lnTo>
                <a:lnTo>
                  <a:pt x="23" y="27"/>
                </a:lnTo>
                <a:lnTo>
                  <a:pt x="23" y="27"/>
                </a:lnTo>
                <a:lnTo>
                  <a:pt x="23" y="27"/>
                </a:lnTo>
                <a:lnTo>
                  <a:pt x="23" y="24"/>
                </a:lnTo>
                <a:lnTo>
                  <a:pt x="22" y="21"/>
                </a:lnTo>
                <a:lnTo>
                  <a:pt x="21" y="19"/>
                </a:lnTo>
                <a:lnTo>
                  <a:pt x="20" y="17"/>
                </a:lnTo>
                <a:lnTo>
                  <a:pt x="19" y="15"/>
                </a:lnTo>
                <a:lnTo>
                  <a:pt x="17" y="13"/>
                </a:lnTo>
                <a:lnTo>
                  <a:pt x="15" y="10"/>
                </a:lnTo>
                <a:lnTo>
                  <a:pt x="15" y="6"/>
                </a:lnTo>
                <a:lnTo>
                  <a:pt x="15" y="4"/>
                </a:lnTo>
                <a:lnTo>
                  <a:pt x="1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0" name="Freeform 6538"/>
          <p:cNvSpPr>
            <a:spLocks/>
          </p:cNvSpPr>
          <p:nvPr/>
        </p:nvSpPr>
        <p:spPr bwMode="auto">
          <a:xfrm>
            <a:off x="2264735" y="2907803"/>
            <a:ext cx="11864" cy="60321"/>
          </a:xfrm>
          <a:custGeom>
            <a:avLst/>
            <a:gdLst/>
            <a:ahLst/>
            <a:cxnLst>
              <a:cxn ang="0">
                <a:pos x="25" y="95"/>
              </a:cxn>
              <a:cxn ang="0">
                <a:pos x="25" y="94"/>
              </a:cxn>
              <a:cxn ang="0">
                <a:pos x="25" y="89"/>
              </a:cxn>
              <a:cxn ang="0">
                <a:pos x="25" y="83"/>
              </a:cxn>
              <a:cxn ang="0">
                <a:pos x="24" y="77"/>
              </a:cxn>
              <a:cxn ang="0">
                <a:pos x="24" y="73"/>
              </a:cxn>
              <a:cxn ang="0">
                <a:pos x="19" y="65"/>
              </a:cxn>
              <a:cxn ang="0">
                <a:pos x="14" y="58"/>
              </a:cxn>
              <a:cxn ang="0">
                <a:pos x="10" y="51"/>
              </a:cxn>
              <a:cxn ang="0">
                <a:pos x="7" y="46"/>
              </a:cxn>
              <a:cxn ang="0">
                <a:pos x="5" y="41"/>
              </a:cxn>
              <a:cxn ang="0">
                <a:pos x="2" y="37"/>
              </a:cxn>
              <a:cxn ang="0">
                <a:pos x="1" y="32"/>
              </a:cxn>
              <a:cxn ang="0">
                <a:pos x="0" y="27"/>
              </a:cxn>
              <a:cxn ang="0">
                <a:pos x="0" y="22"/>
              </a:cxn>
              <a:cxn ang="0">
                <a:pos x="0" y="19"/>
              </a:cxn>
              <a:cxn ang="0">
                <a:pos x="0" y="17"/>
              </a:cxn>
              <a:cxn ang="0">
                <a:pos x="1" y="14"/>
              </a:cxn>
              <a:cxn ang="0">
                <a:pos x="2" y="13"/>
              </a:cxn>
              <a:cxn ang="0">
                <a:pos x="5" y="6"/>
              </a:cxn>
              <a:cxn ang="0">
                <a:pos x="5" y="5"/>
              </a:cxn>
              <a:cxn ang="0">
                <a:pos x="5" y="4"/>
              </a:cxn>
              <a:cxn ang="0">
                <a:pos x="5" y="2"/>
              </a:cxn>
              <a:cxn ang="0">
                <a:pos x="5" y="1"/>
              </a:cxn>
              <a:cxn ang="0">
                <a:pos x="5" y="0"/>
              </a:cxn>
              <a:cxn ang="0">
                <a:pos x="5" y="0"/>
              </a:cxn>
            </a:cxnLst>
            <a:rect l="0" t="0" r="r" b="b"/>
            <a:pathLst>
              <a:path w="25" h="95">
                <a:moveTo>
                  <a:pt x="25" y="95"/>
                </a:moveTo>
                <a:lnTo>
                  <a:pt x="25" y="94"/>
                </a:lnTo>
                <a:lnTo>
                  <a:pt x="25" y="89"/>
                </a:lnTo>
                <a:lnTo>
                  <a:pt x="25" y="83"/>
                </a:lnTo>
                <a:lnTo>
                  <a:pt x="24" y="77"/>
                </a:lnTo>
                <a:lnTo>
                  <a:pt x="24" y="73"/>
                </a:lnTo>
                <a:lnTo>
                  <a:pt x="19" y="65"/>
                </a:lnTo>
                <a:lnTo>
                  <a:pt x="14" y="58"/>
                </a:lnTo>
                <a:lnTo>
                  <a:pt x="10" y="51"/>
                </a:lnTo>
                <a:lnTo>
                  <a:pt x="7" y="46"/>
                </a:lnTo>
                <a:lnTo>
                  <a:pt x="5" y="41"/>
                </a:lnTo>
                <a:lnTo>
                  <a:pt x="2" y="37"/>
                </a:lnTo>
                <a:lnTo>
                  <a:pt x="1" y="32"/>
                </a:lnTo>
                <a:lnTo>
                  <a:pt x="0" y="27"/>
                </a:lnTo>
                <a:lnTo>
                  <a:pt x="0" y="22"/>
                </a:lnTo>
                <a:lnTo>
                  <a:pt x="0" y="19"/>
                </a:lnTo>
                <a:lnTo>
                  <a:pt x="0" y="17"/>
                </a:lnTo>
                <a:lnTo>
                  <a:pt x="1" y="14"/>
                </a:lnTo>
                <a:lnTo>
                  <a:pt x="2" y="13"/>
                </a:lnTo>
                <a:lnTo>
                  <a:pt x="5" y="6"/>
                </a:lnTo>
                <a:lnTo>
                  <a:pt x="5" y="5"/>
                </a:lnTo>
                <a:lnTo>
                  <a:pt x="5" y="4"/>
                </a:lnTo>
                <a:lnTo>
                  <a:pt x="5" y="2"/>
                </a:lnTo>
                <a:lnTo>
                  <a:pt x="5" y="1"/>
                </a:lnTo>
                <a:lnTo>
                  <a:pt x="5" y="0"/>
                </a:lnTo>
                <a:lnTo>
                  <a:pt x="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1" name="Freeform 6539"/>
          <p:cNvSpPr>
            <a:spLocks/>
          </p:cNvSpPr>
          <p:nvPr/>
        </p:nvSpPr>
        <p:spPr bwMode="auto">
          <a:xfrm>
            <a:off x="2269481" y="2789783"/>
            <a:ext cx="33218" cy="52453"/>
          </a:xfrm>
          <a:custGeom>
            <a:avLst/>
            <a:gdLst/>
            <a:ahLst/>
            <a:cxnLst>
              <a:cxn ang="0">
                <a:pos x="0" y="79"/>
              </a:cxn>
              <a:cxn ang="0">
                <a:pos x="1" y="77"/>
              </a:cxn>
              <a:cxn ang="0">
                <a:pos x="7" y="74"/>
              </a:cxn>
              <a:cxn ang="0">
                <a:pos x="12" y="70"/>
              </a:cxn>
              <a:cxn ang="0">
                <a:pos x="17" y="63"/>
              </a:cxn>
              <a:cxn ang="0">
                <a:pos x="23" y="55"/>
              </a:cxn>
              <a:cxn ang="0">
                <a:pos x="31" y="48"/>
              </a:cxn>
              <a:cxn ang="0">
                <a:pos x="36" y="40"/>
              </a:cxn>
              <a:cxn ang="0">
                <a:pos x="40" y="33"/>
              </a:cxn>
              <a:cxn ang="0">
                <a:pos x="42" y="31"/>
              </a:cxn>
              <a:cxn ang="0">
                <a:pos x="42" y="30"/>
              </a:cxn>
              <a:cxn ang="0">
                <a:pos x="45" y="25"/>
              </a:cxn>
              <a:cxn ang="0">
                <a:pos x="48" y="20"/>
              </a:cxn>
              <a:cxn ang="0">
                <a:pos x="56" y="12"/>
              </a:cxn>
              <a:cxn ang="0">
                <a:pos x="63" y="4"/>
              </a:cxn>
              <a:cxn ang="0">
                <a:pos x="68" y="0"/>
              </a:cxn>
            </a:cxnLst>
            <a:rect l="0" t="0" r="r" b="b"/>
            <a:pathLst>
              <a:path w="68" h="79">
                <a:moveTo>
                  <a:pt x="0" y="79"/>
                </a:moveTo>
                <a:lnTo>
                  <a:pt x="1" y="77"/>
                </a:lnTo>
                <a:lnTo>
                  <a:pt x="7" y="74"/>
                </a:lnTo>
                <a:lnTo>
                  <a:pt x="12" y="70"/>
                </a:lnTo>
                <a:lnTo>
                  <a:pt x="17" y="63"/>
                </a:lnTo>
                <a:lnTo>
                  <a:pt x="23" y="55"/>
                </a:lnTo>
                <a:lnTo>
                  <a:pt x="31" y="48"/>
                </a:lnTo>
                <a:lnTo>
                  <a:pt x="36" y="40"/>
                </a:lnTo>
                <a:lnTo>
                  <a:pt x="40" y="33"/>
                </a:lnTo>
                <a:lnTo>
                  <a:pt x="42" y="31"/>
                </a:lnTo>
                <a:lnTo>
                  <a:pt x="42" y="30"/>
                </a:lnTo>
                <a:lnTo>
                  <a:pt x="45" y="25"/>
                </a:lnTo>
                <a:lnTo>
                  <a:pt x="48" y="20"/>
                </a:lnTo>
                <a:lnTo>
                  <a:pt x="56" y="12"/>
                </a:lnTo>
                <a:lnTo>
                  <a:pt x="63" y="4"/>
                </a:lnTo>
                <a:lnTo>
                  <a:pt x="6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2" name="Freeform 6540"/>
          <p:cNvSpPr>
            <a:spLocks/>
          </p:cNvSpPr>
          <p:nvPr/>
        </p:nvSpPr>
        <p:spPr bwMode="auto">
          <a:xfrm>
            <a:off x="2338288" y="2684875"/>
            <a:ext cx="26100" cy="57699"/>
          </a:xfrm>
          <a:custGeom>
            <a:avLst/>
            <a:gdLst/>
            <a:ahLst/>
            <a:cxnLst>
              <a:cxn ang="0">
                <a:pos x="0" y="87"/>
              </a:cxn>
              <a:cxn ang="0">
                <a:pos x="2" y="85"/>
              </a:cxn>
              <a:cxn ang="0">
                <a:pos x="5" y="81"/>
              </a:cxn>
              <a:cxn ang="0">
                <a:pos x="11" y="74"/>
              </a:cxn>
              <a:cxn ang="0">
                <a:pos x="14" y="69"/>
              </a:cxn>
              <a:cxn ang="0">
                <a:pos x="18" y="62"/>
              </a:cxn>
              <a:cxn ang="0">
                <a:pos x="23" y="54"/>
              </a:cxn>
              <a:cxn ang="0">
                <a:pos x="29" y="44"/>
              </a:cxn>
              <a:cxn ang="0">
                <a:pos x="35" y="36"/>
              </a:cxn>
              <a:cxn ang="0">
                <a:pos x="38" y="31"/>
              </a:cxn>
              <a:cxn ang="0">
                <a:pos x="42" y="24"/>
              </a:cxn>
              <a:cxn ang="0">
                <a:pos x="45" y="18"/>
              </a:cxn>
              <a:cxn ang="0">
                <a:pos x="48" y="10"/>
              </a:cxn>
              <a:cxn ang="0">
                <a:pos x="49" y="8"/>
              </a:cxn>
              <a:cxn ang="0">
                <a:pos x="53" y="2"/>
              </a:cxn>
              <a:cxn ang="0">
                <a:pos x="55" y="0"/>
              </a:cxn>
            </a:cxnLst>
            <a:rect l="0" t="0" r="r" b="b"/>
            <a:pathLst>
              <a:path w="55" h="87">
                <a:moveTo>
                  <a:pt x="0" y="87"/>
                </a:moveTo>
                <a:lnTo>
                  <a:pt x="2" y="85"/>
                </a:lnTo>
                <a:lnTo>
                  <a:pt x="5" y="81"/>
                </a:lnTo>
                <a:lnTo>
                  <a:pt x="11" y="74"/>
                </a:lnTo>
                <a:lnTo>
                  <a:pt x="14" y="69"/>
                </a:lnTo>
                <a:lnTo>
                  <a:pt x="18" y="62"/>
                </a:lnTo>
                <a:lnTo>
                  <a:pt x="23" y="54"/>
                </a:lnTo>
                <a:lnTo>
                  <a:pt x="29" y="44"/>
                </a:lnTo>
                <a:lnTo>
                  <a:pt x="35" y="36"/>
                </a:lnTo>
                <a:lnTo>
                  <a:pt x="38" y="31"/>
                </a:lnTo>
                <a:lnTo>
                  <a:pt x="42" y="24"/>
                </a:lnTo>
                <a:lnTo>
                  <a:pt x="45" y="18"/>
                </a:lnTo>
                <a:lnTo>
                  <a:pt x="48" y="10"/>
                </a:lnTo>
                <a:lnTo>
                  <a:pt x="49" y="8"/>
                </a:lnTo>
                <a:lnTo>
                  <a:pt x="53" y="2"/>
                </a:lnTo>
                <a:lnTo>
                  <a:pt x="5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3" name="Freeform 6541"/>
          <p:cNvSpPr>
            <a:spLocks/>
          </p:cNvSpPr>
          <p:nvPr/>
        </p:nvSpPr>
        <p:spPr bwMode="auto">
          <a:xfrm>
            <a:off x="2383369" y="2564234"/>
            <a:ext cx="14236" cy="60321"/>
          </a:xfrm>
          <a:custGeom>
            <a:avLst/>
            <a:gdLst/>
            <a:ahLst/>
            <a:cxnLst>
              <a:cxn ang="0">
                <a:pos x="0" y="93"/>
              </a:cxn>
              <a:cxn ang="0">
                <a:pos x="2" y="90"/>
              </a:cxn>
              <a:cxn ang="0">
                <a:pos x="8" y="84"/>
              </a:cxn>
              <a:cxn ang="0">
                <a:pos x="8" y="83"/>
              </a:cxn>
              <a:cxn ang="0">
                <a:pos x="12" y="78"/>
              </a:cxn>
              <a:cxn ang="0">
                <a:pos x="16" y="72"/>
              </a:cxn>
              <a:cxn ang="0">
                <a:pos x="19" y="63"/>
              </a:cxn>
              <a:cxn ang="0">
                <a:pos x="21" y="55"/>
              </a:cxn>
              <a:cxn ang="0">
                <a:pos x="22" y="46"/>
              </a:cxn>
              <a:cxn ang="0">
                <a:pos x="22" y="37"/>
              </a:cxn>
              <a:cxn ang="0">
                <a:pos x="24" y="25"/>
              </a:cxn>
              <a:cxn ang="0">
                <a:pos x="24" y="16"/>
              </a:cxn>
              <a:cxn ang="0">
                <a:pos x="27" y="9"/>
              </a:cxn>
              <a:cxn ang="0">
                <a:pos x="30" y="3"/>
              </a:cxn>
              <a:cxn ang="0">
                <a:pos x="33" y="0"/>
              </a:cxn>
            </a:cxnLst>
            <a:rect l="0" t="0" r="r" b="b"/>
            <a:pathLst>
              <a:path w="33" h="93">
                <a:moveTo>
                  <a:pt x="0" y="93"/>
                </a:moveTo>
                <a:lnTo>
                  <a:pt x="2" y="90"/>
                </a:lnTo>
                <a:lnTo>
                  <a:pt x="8" y="84"/>
                </a:lnTo>
                <a:lnTo>
                  <a:pt x="8" y="83"/>
                </a:lnTo>
                <a:lnTo>
                  <a:pt x="12" y="78"/>
                </a:lnTo>
                <a:lnTo>
                  <a:pt x="16" y="72"/>
                </a:lnTo>
                <a:lnTo>
                  <a:pt x="19" y="63"/>
                </a:lnTo>
                <a:lnTo>
                  <a:pt x="21" y="55"/>
                </a:lnTo>
                <a:lnTo>
                  <a:pt x="22" y="46"/>
                </a:lnTo>
                <a:lnTo>
                  <a:pt x="22" y="37"/>
                </a:lnTo>
                <a:lnTo>
                  <a:pt x="24" y="25"/>
                </a:lnTo>
                <a:lnTo>
                  <a:pt x="24" y="16"/>
                </a:lnTo>
                <a:lnTo>
                  <a:pt x="27" y="9"/>
                </a:lnTo>
                <a:lnTo>
                  <a:pt x="30" y="3"/>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4" name="Freeform 6542"/>
          <p:cNvSpPr>
            <a:spLocks/>
          </p:cNvSpPr>
          <p:nvPr/>
        </p:nvSpPr>
        <p:spPr bwMode="auto">
          <a:xfrm>
            <a:off x="2445058" y="2509157"/>
            <a:ext cx="35591" cy="36718"/>
          </a:xfrm>
          <a:custGeom>
            <a:avLst/>
            <a:gdLst/>
            <a:ahLst/>
            <a:cxnLst>
              <a:cxn ang="0">
                <a:pos x="0" y="58"/>
              </a:cxn>
              <a:cxn ang="0">
                <a:pos x="6" y="56"/>
              </a:cxn>
              <a:cxn ang="0">
                <a:pos x="13" y="54"/>
              </a:cxn>
              <a:cxn ang="0">
                <a:pos x="32" y="52"/>
              </a:cxn>
              <a:cxn ang="0">
                <a:pos x="42" y="47"/>
              </a:cxn>
              <a:cxn ang="0">
                <a:pos x="49" y="40"/>
              </a:cxn>
              <a:cxn ang="0">
                <a:pos x="52" y="35"/>
              </a:cxn>
              <a:cxn ang="0">
                <a:pos x="52" y="31"/>
              </a:cxn>
              <a:cxn ang="0">
                <a:pos x="52" y="31"/>
              </a:cxn>
              <a:cxn ang="0">
                <a:pos x="54" y="27"/>
              </a:cxn>
              <a:cxn ang="0">
                <a:pos x="57" y="20"/>
              </a:cxn>
              <a:cxn ang="0">
                <a:pos x="59" y="16"/>
              </a:cxn>
              <a:cxn ang="0">
                <a:pos x="60" y="13"/>
              </a:cxn>
              <a:cxn ang="0">
                <a:pos x="69" y="11"/>
              </a:cxn>
              <a:cxn ang="0">
                <a:pos x="73" y="9"/>
              </a:cxn>
              <a:cxn ang="0">
                <a:pos x="73" y="6"/>
              </a:cxn>
              <a:cxn ang="0">
                <a:pos x="71" y="3"/>
              </a:cxn>
              <a:cxn ang="0">
                <a:pos x="71" y="2"/>
              </a:cxn>
              <a:cxn ang="0">
                <a:pos x="70" y="0"/>
              </a:cxn>
            </a:cxnLst>
            <a:rect l="0" t="0" r="r" b="b"/>
            <a:pathLst>
              <a:path w="73" h="58">
                <a:moveTo>
                  <a:pt x="0" y="58"/>
                </a:moveTo>
                <a:lnTo>
                  <a:pt x="6" y="56"/>
                </a:lnTo>
                <a:lnTo>
                  <a:pt x="13" y="54"/>
                </a:lnTo>
                <a:lnTo>
                  <a:pt x="32" y="52"/>
                </a:lnTo>
                <a:lnTo>
                  <a:pt x="42" y="47"/>
                </a:lnTo>
                <a:lnTo>
                  <a:pt x="49" y="40"/>
                </a:lnTo>
                <a:lnTo>
                  <a:pt x="52" y="35"/>
                </a:lnTo>
                <a:lnTo>
                  <a:pt x="52" y="31"/>
                </a:lnTo>
                <a:lnTo>
                  <a:pt x="52" y="31"/>
                </a:lnTo>
                <a:lnTo>
                  <a:pt x="54" y="27"/>
                </a:lnTo>
                <a:lnTo>
                  <a:pt x="57" y="20"/>
                </a:lnTo>
                <a:lnTo>
                  <a:pt x="59" y="16"/>
                </a:lnTo>
                <a:lnTo>
                  <a:pt x="60" y="13"/>
                </a:lnTo>
                <a:lnTo>
                  <a:pt x="69" y="11"/>
                </a:lnTo>
                <a:lnTo>
                  <a:pt x="73" y="9"/>
                </a:lnTo>
                <a:lnTo>
                  <a:pt x="73" y="6"/>
                </a:lnTo>
                <a:lnTo>
                  <a:pt x="71" y="3"/>
                </a:lnTo>
                <a:lnTo>
                  <a:pt x="71" y="2"/>
                </a:lnTo>
                <a:lnTo>
                  <a:pt x="7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5" name="Freeform 6543"/>
          <p:cNvSpPr>
            <a:spLocks/>
          </p:cNvSpPr>
          <p:nvPr/>
        </p:nvSpPr>
        <p:spPr bwMode="auto">
          <a:xfrm>
            <a:off x="2478277" y="2385892"/>
            <a:ext cx="16609" cy="57699"/>
          </a:xfrm>
          <a:custGeom>
            <a:avLst/>
            <a:gdLst/>
            <a:ahLst/>
            <a:cxnLst>
              <a:cxn ang="0">
                <a:pos x="11" y="91"/>
              </a:cxn>
              <a:cxn ang="0">
                <a:pos x="7" y="82"/>
              </a:cxn>
              <a:cxn ang="0">
                <a:pos x="0" y="71"/>
              </a:cxn>
              <a:cxn ang="0">
                <a:pos x="0" y="65"/>
              </a:cxn>
              <a:cxn ang="0">
                <a:pos x="4" y="58"/>
              </a:cxn>
              <a:cxn ang="0">
                <a:pos x="9" y="47"/>
              </a:cxn>
              <a:cxn ang="0">
                <a:pos x="18" y="37"/>
              </a:cxn>
              <a:cxn ang="0">
                <a:pos x="23" y="29"/>
              </a:cxn>
              <a:cxn ang="0">
                <a:pos x="28" y="20"/>
              </a:cxn>
              <a:cxn ang="0">
                <a:pos x="33" y="8"/>
              </a:cxn>
              <a:cxn ang="0">
                <a:pos x="37" y="0"/>
              </a:cxn>
            </a:cxnLst>
            <a:rect l="0" t="0" r="r" b="b"/>
            <a:pathLst>
              <a:path w="37" h="91">
                <a:moveTo>
                  <a:pt x="11" y="91"/>
                </a:moveTo>
                <a:lnTo>
                  <a:pt x="7" y="82"/>
                </a:lnTo>
                <a:lnTo>
                  <a:pt x="0" y="71"/>
                </a:lnTo>
                <a:lnTo>
                  <a:pt x="0" y="65"/>
                </a:lnTo>
                <a:lnTo>
                  <a:pt x="4" y="58"/>
                </a:lnTo>
                <a:lnTo>
                  <a:pt x="9" y="47"/>
                </a:lnTo>
                <a:lnTo>
                  <a:pt x="18" y="37"/>
                </a:lnTo>
                <a:lnTo>
                  <a:pt x="23" y="29"/>
                </a:lnTo>
                <a:lnTo>
                  <a:pt x="28" y="20"/>
                </a:lnTo>
                <a:lnTo>
                  <a:pt x="33" y="8"/>
                </a:lnTo>
                <a:lnTo>
                  <a:pt x="37"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6" name="Freeform 6544"/>
          <p:cNvSpPr>
            <a:spLocks/>
          </p:cNvSpPr>
          <p:nvPr/>
        </p:nvSpPr>
        <p:spPr bwMode="auto">
          <a:xfrm>
            <a:off x="2502004" y="2270495"/>
            <a:ext cx="9491" cy="52453"/>
          </a:xfrm>
          <a:custGeom>
            <a:avLst/>
            <a:gdLst/>
            <a:ahLst/>
            <a:cxnLst>
              <a:cxn ang="0">
                <a:pos x="15" y="80"/>
              </a:cxn>
              <a:cxn ang="0">
                <a:pos x="15" y="78"/>
              </a:cxn>
              <a:cxn ang="0">
                <a:pos x="16" y="75"/>
              </a:cxn>
              <a:cxn ang="0">
                <a:pos x="16" y="69"/>
              </a:cxn>
              <a:cxn ang="0">
                <a:pos x="17" y="64"/>
              </a:cxn>
              <a:cxn ang="0">
                <a:pos x="17" y="60"/>
              </a:cxn>
              <a:cxn ang="0">
                <a:pos x="17" y="57"/>
              </a:cxn>
              <a:cxn ang="0">
                <a:pos x="17" y="55"/>
              </a:cxn>
              <a:cxn ang="0">
                <a:pos x="16" y="53"/>
              </a:cxn>
              <a:cxn ang="0">
                <a:pos x="17" y="48"/>
              </a:cxn>
              <a:cxn ang="0">
                <a:pos x="17" y="45"/>
              </a:cxn>
              <a:cxn ang="0">
                <a:pos x="18" y="42"/>
              </a:cxn>
              <a:cxn ang="0">
                <a:pos x="20" y="40"/>
              </a:cxn>
              <a:cxn ang="0">
                <a:pos x="18" y="37"/>
              </a:cxn>
              <a:cxn ang="0">
                <a:pos x="18" y="36"/>
              </a:cxn>
              <a:cxn ang="0">
                <a:pos x="17" y="35"/>
              </a:cxn>
              <a:cxn ang="0">
                <a:pos x="16" y="34"/>
              </a:cxn>
              <a:cxn ang="0">
                <a:pos x="15" y="33"/>
              </a:cxn>
              <a:cxn ang="0">
                <a:pos x="13" y="32"/>
              </a:cxn>
              <a:cxn ang="0">
                <a:pos x="12" y="32"/>
              </a:cxn>
              <a:cxn ang="0">
                <a:pos x="10" y="31"/>
              </a:cxn>
              <a:cxn ang="0">
                <a:pos x="7" y="30"/>
              </a:cxn>
              <a:cxn ang="0">
                <a:pos x="5" y="30"/>
              </a:cxn>
              <a:cxn ang="0">
                <a:pos x="3" y="29"/>
              </a:cxn>
              <a:cxn ang="0">
                <a:pos x="2" y="29"/>
              </a:cxn>
              <a:cxn ang="0">
                <a:pos x="1" y="28"/>
              </a:cxn>
              <a:cxn ang="0">
                <a:pos x="0" y="25"/>
              </a:cxn>
              <a:cxn ang="0">
                <a:pos x="1" y="23"/>
              </a:cxn>
              <a:cxn ang="0">
                <a:pos x="2" y="22"/>
              </a:cxn>
              <a:cxn ang="0">
                <a:pos x="2" y="22"/>
              </a:cxn>
              <a:cxn ang="0">
                <a:pos x="3" y="20"/>
              </a:cxn>
              <a:cxn ang="0">
                <a:pos x="4" y="19"/>
              </a:cxn>
              <a:cxn ang="0">
                <a:pos x="6" y="15"/>
              </a:cxn>
              <a:cxn ang="0">
                <a:pos x="9" y="14"/>
              </a:cxn>
              <a:cxn ang="0">
                <a:pos x="10" y="12"/>
              </a:cxn>
              <a:cxn ang="0">
                <a:pos x="12" y="10"/>
              </a:cxn>
              <a:cxn ang="0">
                <a:pos x="14" y="8"/>
              </a:cxn>
              <a:cxn ang="0">
                <a:pos x="15" y="7"/>
              </a:cxn>
              <a:cxn ang="0">
                <a:pos x="15" y="6"/>
              </a:cxn>
              <a:cxn ang="0">
                <a:pos x="15" y="4"/>
              </a:cxn>
              <a:cxn ang="0">
                <a:pos x="15" y="3"/>
              </a:cxn>
              <a:cxn ang="0">
                <a:pos x="15" y="3"/>
              </a:cxn>
              <a:cxn ang="0">
                <a:pos x="13" y="1"/>
              </a:cxn>
              <a:cxn ang="0">
                <a:pos x="12" y="1"/>
              </a:cxn>
              <a:cxn ang="0">
                <a:pos x="10" y="0"/>
              </a:cxn>
              <a:cxn ang="0">
                <a:pos x="9" y="0"/>
              </a:cxn>
            </a:cxnLst>
            <a:rect l="0" t="0" r="r" b="b"/>
            <a:pathLst>
              <a:path w="20" h="80">
                <a:moveTo>
                  <a:pt x="15" y="80"/>
                </a:moveTo>
                <a:lnTo>
                  <a:pt x="15" y="78"/>
                </a:lnTo>
                <a:lnTo>
                  <a:pt x="16" y="75"/>
                </a:lnTo>
                <a:lnTo>
                  <a:pt x="16" y="69"/>
                </a:lnTo>
                <a:lnTo>
                  <a:pt x="17" y="64"/>
                </a:lnTo>
                <a:lnTo>
                  <a:pt x="17" y="60"/>
                </a:lnTo>
                <a:lnTo>
                  <a:pt x="17" y="57"/>
                </a:lnTo>
                <a:lnTo>
                  <a:pt x="17" y="55"/>
                </a:lnTo>
                <a:lnTo>
                  <a:pt x="16" y="53"/>
                </a:lnTo>
                <a:lnTo>
                  <a:pt x="17" y="48"/>
                </a:lnTo>
                <a:lnTo>
                  <a:pt x="17" y="45"/>
                </a:lnTo>
                <a:lnTo>
                  <a:pt x="18" y="42"/>
                </a:lnTo>
                <a:lnTo>
                  <a:pt x="20" y="40"/>
                </a:lnTo>
                <a:lnTo>
                  <a:pt x="18" y="37"/>
                </a:lnTo>
                <a:lnTo>
                  <a:pt x="18" y="36"/>
                </a:lnTo>
                <a:lnTo>
                  <a:pt x="17" y="35"/>
                </a:lnTo>
                <a:lnTo>
                  <a:pt x="16" y="34"/>
                </a:lnTo>
                <a:lnTo>
                  <a:pt x="15" y="33"/>
                </a:lnTo>
                <a:lnTo>
                  <a:pt x="13" y="32"/>
                </a:lnTo>
                <a:lnTo>
                  <a:pt x="12" y="32"/>
                </a:lnTo>
                <a:lnTo>
                  <a:pt x="10" y="31"/>
                </a:lnTo>
                <a:lnTo>
                  <a:pt x="7" y="30"/>
                </a:lnTo>
                <a:lnTo>
                  <a:pt x="5" y="30"/>
                </a:lnTo>
                <a:lnTo>
                  <a:pt x="3" y="29"/>
                </a:lnTo>
                <a:lnTo>
                  <a:pt x="2" y="29"/>
                </a:lnTo>
                <a:lnTo>
                  <a:pt x="1" y="28"/>
                </a:lnTo>
                <a:lnTo>
                  <a:pt x="0" y="25"/>
                </a:lnTo>
                <a:lnTo>
                  <a:pt x="1" y="23"/>
                </a:lnTo>
                <a:lnTo>
                  <a:pt x="2" y="22"/>
                </a:lnTo>
                <a:lnTo>
                  <a:pt x="2" y="22"/>
                </a:lnTo>
                <a:lnTo>
                  <a:pt x="3" y="20"/>
                </a:lnTo>
                <a:lnTo>
                  <a:pt x="4" y="19"/>
                </a:lnTo>
                <a:lnTo>
                  <a:pt x="6" y="15"/>
                </a:lnTo>
                <a:lnTo>
                  <a:pt x="9" y="14"/>
                </a:lnTo>
                <a:lnTo>
                  <a:pt x="10" y="12"/>
                </a:lnTo>
                <a:lnTo>
                  <a:pt x="12" y="10"/>
                </a:lnTo>
                <a:lnTo>
                  <a:pt x="14" y="8"/>
                </a:lnTo>
                <a:lnTo>
                  <a:pt x="15" y="7"/>
                </a:lnTo>
                <a:lnTo>
                  <a:pt x="15" y="6"/>
                </a:lnTo>
                <a:lnTo>
                  <a:pt x="15" y="4"/>
                </a:lnTo>
                <a:lnTo>
                  <a:pt x="15" y="3"/>
                </a:lnTo>
                <a:lnTo>
                  <a:pt x="15" y="3"/>
                </a:lnTo>
                <a:lnTo>
                  <a:pt x="13" y="1"/>
                </a:lnTo>
                <a:lnTo>
                  <a:pt x="12" y="1"/>
                </a:lnTo>
                <a:lnTo>
                  <a:pt x="10" y="0"/>
                </a:lnTo>
                <a:lnTo>
                  <a:pt x="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7" name="Freeform 6545"/>
          <p:cNvSpPr>
            <a:spLocks/>
          </p:cNvSpPr>
          <p:nvPr/>
        </p:nvSpPr>
        <p:spPr bwMode="auto">
          <a:xfrm>
            <a:off x="2532848" y="2207551"/>
            <a:ext cx="7118" cy="31472"/>
          </a:xfrm>
          <a:custGeom>
            <a:avLst/>
            <a:gdLst/>
            <a:ahLst/>
            <a:cxnLst>
              <a:cxn ang="0">
                <a:pos x="4" y="48"/>
              </a:cxn>
              <a:cxn ang="0">
                <a:pos x="4" y="45"/>
              </a:cxn>
              <a:cxn ang="0">
                <a:pos x="4" y="41"/>
              </a:cxn>
              <a:cxn ang="0">
                <a:pos x="3" y="37"/>
              </a:cxn>
              <a:cxn ang="0">
                <a:pos x="1" y="33"/>
              </a:cxn>
              <a:cxn ang="0">
                <a:pos x="0" y="29"/>
              </a:cxn>
              <a:cxn ang="0">
                <a:pos x="0" y="24"/>
              </a:cxn>
              <a:cxn ang="0">
                <a:pos x="0" y="20"/>
              </a:cxn>
              <a:cxn ang="0">
                <a:pos x="3" y="15"/>
              </a:cxn>
              <a:cxn ang="0">
                <a:pos x="5" y="12"/>
              </a:cxn>
              <a:cxn ang="0">
                <a:pos x="7" y="10"/>
              </a:cxn>
              <a:cxn ang="0">
                <a:pos x="11" y="5"/>
              </a:cxn>
              <a:cxn ang="0">
                <a:pos x="17" y="1"/>
              </a:cxn>
              <a:cxn ang="0">
                <a:pos x="18" y="0"/>
              </a:cxn>
            </a:cxnLst>
            <a:rect l="0" t="0" r="r" b="b"/>
            <a:pathLst>
              <a:path w="18" h="48">
                <a:moveTo>
                  <a:pt x="4" y="48"/>
                </a:moveTo>
                <a:lnTo>
                  <a:pt x="4" y="45"/>
                </a:lnTo>
                <a:lnTo>
                  <a:pt x="4" y="41"/>
                </a:lnTo>
                <a:lnTo>
                  <a:pt x="3" y="37"/>
                </a:lnTo>
                <a:lnTo>
                  <a:pt x="1" y="33"/>
                </a:lnTo>
                <a:lnTo>
                  <a:pt x="0" y="29"/>
                </a:lnTo>
                <a:lnTo>
                  <a:pt x="0" y="24"/>
                </a:lnTo>
                <a:lnTo>
                  <a:pt x="0" y="20"/>
                </a:lnTo>
                <a:lnTo>
                  <a:pt x="3" y="15"/>
                </a:lnTo>
                <a:lnTo>
                  <a:pt x="5" y="12"/>
                </a:lnTo>
                <a:lnTo>
                  <a:pt x="7" y="10"/>
                </a:lnTo>
                <a:lnTo>
                  <a:pt x="11" y="5"/>
                </a:lnTo>
                <a:lnTo>
                  <a:pt x="17" y="1"/>
                </a:lnTo>
                <a:lnTo>
                  <a:pt x="1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8" name="Freeform 6546"/>
          <p:cNvSpPr>
            <a:spLocks noEditPoints="1"/>
          </p:cNvSpPr>
          <p:nvPr/>
        </p:nvSpPr>
        <p:spPr bwMode="auto">
          <a:xfrm>
            <a:off x="2518612" y="4533856"/>
            <a:ext cx="33218" cy="60321"/>
          </a:xfrm>
          <a:custGeom>
            <a:avLst/>
            <a:gdLst/>
            <a:ahLst/>
            <a:cxnLst>
              <a:cxn ang="0">
                <a:pos x="0" y="46"/>
              </a:cxn>
              <a:cxn ang="0">
                <a:pos x="36" y="0"/>
              </a:cxn>
              <a:cxn ang="0">
                <a:pos x="72" y="46"/>
              </a:cxn>
              <a:cxn ang="0">
                <a:pos x="36" y="91"/>
              </a:cxn>
              <a:cxn ang="0">
                <a:pos x="0" y="46"/>
              </a:cxn>
              <a:cxn ang="0">
                <a:pos x="5" y="46"/>
              </a:cxn>
              <a:cxn ang="0">
                <a:pos x="36" y="84"/>
              </a:cxn>
              <a:cxn ang="0">
                <a:pos x="66" y="46"/>
              </a:cxn>
              <a:cxn ang="0">
                <a:pos x="36" y="7"/>
              </a:cxn>
              <a:cxn ang="0">
                <a:pos x="5" y="46"/>
              </a:cxn>
            </a:cxnLst>
            <a:rect l="0" t="0" r="r" b="b"/>
            <a:pathLst>
              <a:path w="72" h="91">
                <a:moveTo>
                  <a:pt x="0" y="46"/>
                </a:moveTo>
                <a:lnTo>
                  <a:pt x="36" y="0"/>
                </a:lnTo>
                <a:lnTo>
                  <a:pt x="72" y="46"/>
                </a:lnTo>
                <a:lnTo>
                  <a:pt x="36" y="91"/>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79" name="Freeform 6547"/>
          <p:cNvSpPr>
            <a:spLocks noEditPoints="1"/>
          </p:cNvSpPr>
          <p:nvPr/>
        </p:nvSpPr>
        <p:spPr bwMode="auto">
          <a:xfrm>
            <a:off x="2487768" y="4536477"/>
            <a:ext cx="35591" cy="60321"/>
          </a:xfrm>
          <a:custGeom>
            <a:avLst/>
            <a:gdLst/>
            <a:ahLst/>
            <a:cxnLst>
              <a:cxn ang="0">
                <a:pos x="0" y="46"/>
              </a:cxn>
              <a:cxn ang="0">
                <a:pos x="36" y="0"/>
              </a:cxn>
              <a:cxn ang="0">
                <a:pos x="73" y="46"/>
              </a:cxn>
              <a:cxn ang="0">
                <a:pos x="36" y="91"/>
              </a:cxn>
              <a:cxn ang="0">
                <a:pos x="0" y="46"/>
              </a:cxn>
              <a:cxn ang="0">
                <a:pos x="6" y="46"/>
              </a:cxn>
              <a:cxn ang="0">
                <a:pos x="36" y="84"/>
              </a:cxn>
              <a:cxn ang="0">
                <a:pos x="66" y="46"/>
              </a:cxn>
              <a:cxn ang="0">
                <a:pos x="36" y="8"/>
              </a:cxn>
              <a:cxn ang="0">
                <a:pos x="6" y="46"/>
              </a:cxn>
            </a:cxnLst>
            <a:rect l="0" t="0" r="r" b="b"/>
            <a:pathLst>
              <a:path w="73" h="91">
                <a:moveTo>
                  <a:pt x="0" y="46"/>
                </a:moveTo>
                <a:lnTo>
                  <a:pt x="36" y="0"/>
                </a:lnTo>
                <a:lnTo>
                  <a:pt x="73" y="46"/>
                </a:lnTo>
                <a:lnTo>
                  <a:pt x="36" y="91"/>
                </a:lnTo>
                <a:lnTo>
                  <a:pt x="0" y="46"/>
                </a:lnTo>
                <a:close/>
                <a:moveTo>
                  <a:pt x="6" y="46"/>
                </a:moveTo>
                <a:lnTo>
                  <a:pt x="36" y="84"/>
                </a:lnTo>
                <a:lnTo>
                  <a:pt x="66" y="46"/>
                </a:lnTo>
                <a:lnTo>
                  <a:pt x="36"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0" name="Freeform 6548"/>
          <p:cNvSpPr>
            <a:spLocks/>
          </p:cNvSpPr>
          <p:nvPr/>
        </p:nvSpPr>
        <p:spPr bwMode="auto">
          <a:xfrm>
            <a:off x="2428449" y="4539100"/>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1" name="Freeform 6549"/>
          <p:cNvSpPr>
            <a:spLocks/>
          </p:cNvSpPr>
          <p:nvPr/>
        </p:nvSpPr>
        <p:spPr bwMode="auto">
          <a:xfrm>
            <a:off x="2347778" y="4539100"/>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2" name="Freeform 6550"/>
          <p:cNvSpPr>
            <a:spLocks/>
          </p:cNvSpPr>
          <p:nvPr/>
        </p:nvSpPr>
        <p:spPr bwMode="auto">
          <a:xfrm>
            <a:off x="2369132" y="4397476"/>
            <a:ext cx="23727"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3" name="Freeform 6551"/>
          <p:cNvSpPr>
            <a:spLocks noEditPoints="1"/>
          </p:cNvSpPr>
          <p:nvPr/>
        </p:nvSpPr>
        <p:spPr bwMode="auto">
          <a:xfrm>
            <a:off x="2129491" y="2897312"/>
            <a:ext cx="35591" cy="60321"/>
          </a:xfrm>
          <a:custGeom>
            <a:avLst/>
            <a:gdLst/>
            <a:ahLst/>
            <a:cxnLst>
              <a:cxn ang="0">
                <a:pos x="0" y="47"/>
              </a:cxn>
              <a:cxn ang="0">
                <a:pos x="36" y="0"/>
              </a:cxn>
              <a:cxn ang="0">
                <a:pos x="72" y="47"/>
              </a:cxn>
              <a:cxn ang="0">
                <a:pos x="36" y="93"/>
              </a:cxn>
              <a:cxn ang="0">
                <a:pos x="0" y="47"/>
              </a:cxn>
              <a:cxn ang="0">
                <a:pos x="6" y="47"/>
              </a:cxn>
              <a:cxn ang="0">
                <a:pos x="36" y="85"/>
              </a:cxn>
              <a:cxn ang="0">
                <a:pos x="67" y="47"/>
              </a:cxn>
              <a:cxn ang="0">
                <a:pos x="36" y="8"/>
              </a:cxn>
              <a:cxn ang="0">
                <a:pos x="6" y="47"/>
              </a:cxn>
            </a:cxnLst>
            <a:rect l="0" t="0" r="r" b="b"/>
            <a:pathLst>
              <a:path w="72" h="93">
                <a:moveTo>
                  <a:pt x="0" y="47"/>
                </a:moveTo>
                <a:lnTo>
                  <a:pt x="36" y="0"/>
                </a:lnTo>
                <a:lnTo>
                  <a:pt x="72" y="47"/>
                </a:lnTo>
                <a:lnTo>
                  <a:pt x="36" y="93"/>
                </a:lnTo>
                <a:lnTo>
                  <a:pt x="0" y="47"/>
                </a:lnTo>
                <a:close/>
                <a:moveTo>
                  <a:pt x="6" y="47"/>
                </a:moveTo>
                <a:lnTo>
                  <a:pt x="36" y="85"/>
                </a:lnTo>
                <a:lnTo>
                  <a:pt x="67" y="47"/>
                </a:lnTo>
                <a:lnTo>
                  <a:pt x="36" y="8"/>
                </a:lnTo>
                <a:lnTo>
                  <a:pt x="6" y="47"/>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4" name="Freeform 6552"/>
          <p:cNvSpPr>
            <a:spLocks/>
          </p:cNvSpPr>
          <p:nvPr/>
        </p:nvSpPr>
        <p:spPr bwMode="auto">
          <a:xfrm>
            <a:off x="2736899" y="2800274"/>
            <a:ext cx="23727" cy="39340"/>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5" name="Freeform 6553"/>
          <p:cNvSpPr>
            <a:spLocks/>
          </p:cNvSpPr>
          <p:nvPr/>
        </p:nvSpPr>
        <p:spPr bwMode="auto">
          <a:xfrm>
            <a:off x="2618265" y="2800274"/>
            <a:ext cx="21355" cy="39340"/>
          </a:xfrm>
          <a:custGeom>
            <a:avLst/>
            <a:gdLst/>
            <a:ahLst/>
            <a:cxnLst>
              <a:cxn ang="0">
                <a:pos x="0" y="30"/>
              </a:cxn>
              <a:cxn ang="0">
                <a:pos x="25" y="0"/>
              </a:cxn>
              <a:cxn ang="0">
                <a:pos x="49" y="30"/>
              </a:cxn>
              <a:cxn ang="0">
                <a:pos x="25" y="61"/>
              </a:cxn>
              <a:cxn ang="0">
                <a:pos x="0" y="30"/>
              </a:cxn>
            </a:cxnLst>
            <a:rect l="0" t="0" r="r" b="b"/>
            <a:pathLst>
              <a:path w="49" h="61">
                <a:moveTo>
                  <a:pt x="0" y="30"/>
                </a:moveTo>
                <a:lnTo>
                  <a:pt x="25" y="0"/>
                </a:lnTo>
                <a:lnTo>
                  <a:pt x="49" y="30"/>
                </a:lnTo>
                <a:lnTo>
                  <a:pt x="25"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6" name="Freeform 6554"/>
          <p:cNvSpPr>
            <a:spLocks/>
          </p:cNvSpPr>
          <p:nvPr/>
        </p:nvSpPr>
        <p:spPr bwMode="auto">
          <a:xfrm>
            <a:off x="2535221" y="2800274"/>
            <a:ext cx="21355" cy="39340"/>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7" name="Freeform 6555"/>
          <p:cNvSpPr>
            <a:spLocks/>
          </p:cNvSpPr>
          <p:nvPr/>
        </p:nvSpPr>
        <p:spPr bwMode="auto">
          <a:xfrm>
            <a:off x="2411842" y="2800274"/>
            <a:ext cx="23727" cy="39340"/>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8" name="Freeform 6556"/>
          <p:cNvSpPr>
            <a:spLocks/>
          </p:cNvSpPr>
          <p:nvPr/>
        </p:nvSpPr>
        <p:spPr bwMode="auto">
          <a:xfrm>
            <a:off x="2286088" y="2800274"/>
            <a:ext cx="21355" cy="41963"/>
          </a:xfrm>
          <a:custGeom>
            <a:avLst/>
            <a:gdLst/>
            <a:ahLst/>
            <a:cxnLst>
              <a:cxn ang="0">
                <a:pos x="0" y="30"/>
              </a:cxn>
              <a:cxn ang="0">
                <a:pos x="24" y="0"/>
              </a:cxn>
              <a:cxn ang="0">
                <a:pos x="48" y="30"/>
              </a:cxn>
              <a:cxn ang="0">
                <a:pos x="24" y="62"/>
              </a:cxn>
              <a:cxn ang="0">
                <a:pos x="0" y="30"/>
              </a:cxn>
            </a:cxnLst>
            <a:rect l="0" t="0" r="r" b="b"/>
            <a:pathLst>
              <a:path w="48" h="62">
                <a:moveTo>
                  <a:pt x="0" y="30"/>
                </a:moveTo>
                <a:lnTo>
                  <a:pt x="24" y="0"/>
                </a:lnTo>
                <a:lnTo>
                  <a:pt x="48" y="30"/>
                </a:lnTo>
                <a:lnTo>
                  <a:pt x="24" y="62"/>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89" name="Freeform 6557"/>
          <p:cNvSpPr>
            <a:spLocks noEditPoints="1"/>
          </p:cNvSpPr>
          <p:nvPr/>
        </p:nvSpPr>
        <p:spPr bwMode="auto">
          <a:xfrm>
            <a:off x="2143727" y="2789783"/>
            <a:ext cx="35591" cy="60321"/>
          </a:xfrm>
          <a:custGeom>
            <a:avLst/>
            <a:gdLst/>
            <a:ahLst/>
            <a:cxnLst>
              <a:cxn ang="0">
                <a:pos x="0" y="46"/>
              </a:cxn>
              <a:cxn ang="0">
                <a:pos x="37" y="0"/>
              </a:cxn>
              <a:cxn ang="0">
                <a:pos x="73" y="46"/>
              </a:cxn>
              <a:cxn ang="0">
                <a:pos x="37" y="92"/>
              </a:cxn>
              <a:cxn ang="0">
                <a:pos x="0" y="46"/>
              </a:cxn>
              <a:cxn ang="0">
                <a:pos x="7" y="46"/>
              </a:cxn>
              <a:cxn ang="0">
                <a:pos x="37" y="85"/>
              </a:cxn>
              <a:cxn ang="0">
                <a:pos x="67" y="46"/>
              </a:cxn>
              <a:cxn ang="0">
                <a:pos x="37" y="8"/>
              </a:cxn>
              <a:cxn ang="0">
                <a:pos x="7" y="46"/>
              </a:cxn>
            </a:cxnLst>
            <a:rect l="0" t="0" r="r" b="b"/>
            <a:pathLst>
              <a:path w="73" h="92">
                <a:moveTo>
                  <a:pt x="0" y="46"/>
                </a:moveTo>
                <a:lnTo>
                  <a:pt x="37" y="0"/>
                </a:lnTo>
                <a:lnTo>
                  <a:pt x="73" y="46"/>
                </a:lnTo>
                <a:lnTo>
                  <a:pt x="37" y="92"/>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0" name="Freeform 6558"/>
          <p:cNvSpPr>
            <a:spLocks/>
          </p:cNvSpPr>
          <p:nvPr/>
        </p:nvSpPr>
        <p:spPr bwMode="auto">
          <a:xfrm>
            <a:off x="2665718" y="542031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1" name="Freeform 6559"/>
          <p:cNvSpPr>
            <a:spLocks/>
          </p:cNvSpPr>
          <p:nvPr/>
        </p:nvSpPr>
        <p:spPr bwMode="auto">
          <a:xfrm>
            <a:off x="2604029" y="5420316"/>
            <a:ext cx="21355"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2" name="Freeform 6560"/>
          <p:cNvSpPr>
            <a:spLocks/>
          </p:cNvSpPr>
          <p:nvPr/>
        </p:nvSpPr>
        <p:spPr bwMode="auto">
          <a:xfrm>
            <a:off x="2537594" y="5420316"/>
            <a:ext cx="23727" cy="41963"/>
          </a:xfrm>
          <a:custGeom>
            <a:avLst/>
            <a:gdLst/>
            <a:ahLst/>
            <a:cxnLst>
              <a:cxn ang="0">
                <a:pos x="0" y="31"/>
              </a:cxn>
              <a:cxn ang="0">
                <a:pos x="25" y="0"/>
              </a:cxn>
              <a:cxn ang="0">
                <a:pos x="49" y="31"/>
              </a:cxn>
              <a:cxn ang="0">
                <a:pos x="25" y="62"/>
              </a:cxn>
              <a:cxn ang="0">
                <a:pos x="0" y="31"/>
              </a:cxn>
            </a:cxnLst>
            <a:rect l="0" t="0" r="r" b="b"/>
            <a:pathLst>
              <a:path w="49" h="62">
                <a:moveTo>
                  <a:pt x="0" y="31"/>
                </a:moveTo>
                <a:lnTo>
                  <a:pt x="25" y="0"/>
                </a:lnTo>
                <a:lnTo>
                  <a:pt x="49" y="31"/>
                </a:lnTo>
                <a:lnTo>
                  <a:pt x="25"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3" name="Freeform 6561"/>
          <p:cNvSpPr>
            <a:spLocks/>
          </p:cNvSpPr>
          <p:nvPr/>
        </p:nvSpPr>
        <p:spPr bwMode="auto">
          <a:xfrm>
            <a:off x="2473531" y="5420316"/>
            <a:ext cx="23727" cy="41963"/>
          </a:xfrm>
          <a:custGeom>
            <a:avLst/>
            <a:gdLst/>
            <a:ahLst/>
            <a:cxnLst>
              <a:cxn ang="0">
                <a:pos x="0" y="31"/>
              </a:cxn>
              <a:cxn ang="0">
                <a:pos x="25" y="0"/>
              </a:cxn>
              <a:cxn ang="0">
                <a:pos x="49" y="31"/>
              </a:cxn>
              <a:cxn ang="0">
                <a:pos x="25" y="62"/>
              </a:cxn>
              <a:cxn ang="0">
                <a:pos x="0" y="31"/>
              </a:cxn>
            </a:cxnLst>
            <a:rect l="0" t="0" r="r" b="b"/>
            <a:pathLst>
              <a:path w="49" h="62">
                <a:moveTo>
                  <a:pt x="0" y="31"/>
                </a:moveTo>
                <a:lnTo>
                  <a:pt x="25" y="0"/>
                </a:lnTo>
                <a:lnTo>
                  <a:pt x="49" y="31"/>
                </a:lnTo>
                <a:lnTo>
                  <a:pt x="25"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4" name="Freeform 6562"/>
          <p:cNvSpPr>
            <a:spLocks/>
          </p:cNvSpPr>
          <p:nvPr/>
        </p:nvSpPr>
        <p:spPr bwMode="auto">
          <a:xfrm>
            <a:off x="2411842" y="542031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5" name="Freeform 6563"/>
          <p:cNvSpPr>
            <a:spLocks noEditPoints="1"/>
          </p:cNvSpPr>
          <p:nvPr/>
        </p:nvSpPr>
        <p:spPr bwMode="auto">
          <a:xfrm>
            <a:off x="2214908" y="5412448"/>
            <a:ext cx="35591"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6" name="Freeform 6564"/>
          <p:cNvSpPr>
            <a:spLocks noEditPoints="1"/>
          </p:cNvSpPr>
          <p:nvPr/>
        </p:nvSpPr>
        <p:spPr bwMode="auto">
          <a:xfrm>
            <a:off x="2003739" y="5412448"/>
            <a:ext cx="33218"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7" name="Freeform 6565"/>
          <p:cNvSpPr>
            <a:spLocks noEditPoints="1"/>
          </p:cNvSpPr>
          <p:nvPr/>
        </p:nvSpPr>
        <p:spPr bwMode="auto">
          <a:xfrm>
            <a:off x="1790197" y="5415071"/>
            <a:ext cx="33218" cy="57699"/>
          </a:xfrm>
          <a:custGeom>
            <a:avLst/>
            <a:gdLst/>
            <a:ahLst/>
            <a:cxnLst>
              <a:cxn ang="0">
                <a:pos x="0" y="46"/>
              </a:cxn>
              <a:cxn ang="0">
                <a:pos x="37" y="0"/>
              </a:cxn>
              <a:cxn ang="0">
                <a:pos x="73" y="46"/>
              </a:cxn>
              <a:cxn ang="0">
                <a:pos x="37" y="92"/>
              </a:cxn>
              <a:cxn ang="0">
                <a:pos x="0" y="46"/>
              </a:cxn>
              <a:cxn ang="0">
                <a:pos x="6" y="46"/>
              </a:cxn>
              <a:cxn ang="0">
                <a:pos x="37" y="85"/>
              </a:cxn>
              <a:cxn ang="0">
                <a:pos x="66" y="46"/>
              </a:cxn>
              <a:cxn ang="0">
                <a:pos x="37" y="7"/>
              </a:cxn>
              <a:cxn ang="0">
                <a:pos x="6" y="46"/>
              </a:cxn>
            </a:cxnLst>
            <a:rect l="0" t="0" r="r" b="b"/>
            <a:pathLst>
              <a:path w="73" h="92">
                <a:moveTo>
                  <a:pt x="0" y="46"/>
                </a:moveTo>
                <a:lnTo>
                  <a:pt x="37" y="0"/>
                </a:lnTo>
                <a:lnTo>
                  <a:pt x="73" y="46"/>
                </a:lnTo>
                <a:lnTo>
                  <a:pt x="37" y="92"/>
                </a:lnTo>
                <a:lnTo>
                  <a:pt x="0" y="46"/>
                </a:lnTo>
                <a:close/>
                <a:moveTo>
                  <a:pt x="6" y="46"/>
                </a:moveTo>
                <a:lnTo>
                  <a:pt x="37" y="85"/>
                </a:lnTo>
                <a:lnTo>
                  <a:pt x="66" y="46"/>
                </a:lnTo>
                <a:lnTo>
                  <a:pt x="37"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8" name="Freeform 6566"/>
          <p:cNvSpPr>
            <a:spLocks noEditPoints="1"/>
          </p:cNvSpPr>
          <p:nvPr/>
        </p:nvSpPr>
        <p:spPr bwMode="auto">
          <a:xfrm>
            <a:off x="2435568" y="3783773"/>
            <a:ext cx="35591" cy="60321"/>
          </a:xfrm>
          <a:custGeom>
            <a:avLst/>
            <a:gdLst/>
            <a:ahLst/>
            <a:cxnLst>
              <a:cxn ang="0">
                <a:pos x="0" y="46"/>
              </a:cxn>
              <a:cxn ang="0">
                <a:pos x="37" y="0"/>
              </a:cxn>
              <a:cxn ang="0">
                <a:pos x="73" y="46"/>
              </a:cxn>
              <a:cxn ang="0">
                <a:pos x="37" y="91"/>
              </a:cxn>
              <a:cxn ang="0">
                <a:pos x="0" y="46"/>
              </a:cxn>
              <a:cxn ang="0">
                <a:pos x="6" y="46"/>
              </a:cxn>
              <a:cxn ang="0">
                <a:pos x="37" y="84"/>
              </a:cxn>
              <a:cxn ang="0">
                <a:pos x="67" y="46"/>
              </a:cxn>
              <a:cxn ang="0">
                <a:pos x="37" y="7"/>
              </a:cxn>
              <a:cxn ang="0">
                <a:pos x="6" y="46"/>
              </a:cxn>
            </a:cxnLst>
            <a:rect l="0" t="0" r="r" b="b"/>
            <a:pathLst>
              <a:path w="73" h="91">
                <a:moveTo>
                  <a:pt x="0" y="46"/>
                </a:moveTo>
                <a:lnTo>
                  <a:pt x="37" y="0"/>
                </a:lnTo>
                <a:lnTo>
                  <a:pt x="73" y="46"/>
                </a:lnTo>
                <a:lnTo>
                  <a:pt x="37" y="91"/>
                </a:lnTo>
                <a:lnTo>
                  <a:pt x="0" y="46"/>
                </a:lnTo>
                <a:close/>
                <a:moveTo>
                  <a:pt x="6" y="46"/>
                </a:moveTo>
                <a:lnTo>
                  <a:pt x="37" y="84"/>
                </a:lnTo>
                <a:lnTo>
                  <a:pt x="67" y="46"/>
                </a:lnTo>
                <a:lnTo>
                  <a:pt x="37"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799" name="Freeform 6567"/>
          <p:cNvSpPr>
            <a:spLocks noEditPoints="1"/>
          </p:cNvSpPr>
          <p:nvPr/>
        </p:nvSpPr>
        <p:spPr bwMode="auto">
          <a:xfrm>
            <a:off x="2316934" y="3655262"/>
            <a:ext cx="33218"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8"/>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8"/>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0" name="Freeform 6568"/>
          <p:cNvSpPr>
            <a:spLocks noEditPoints="1"/>
          </p:cNvSpPr>
          <p:nvPr/>
        </p:nvSpPr>
        <p:spPr bwMode="auto">
          <a:xfrm>
            <a:off x="2214908" y="3534620"/>
            <a:ext cx="35591" cy="60321"/>
          </a:xfrm>
          <a:custGeom>
            <a:avLst/>
            <a:gdLst/>
            <a:ahLst/>
            <a:cxnLst>
              <a:cxn ang="0">
                <a:pos x="0" y="46"/>
              </a:cxn>
              <a:cxn ang="0">
                <a:pos x="36" y="0"/>
              </a:cxn>
              <a:cxn ang="0">
                <a:pos x="73" y="46"/>
              </a:cxn>
              <a:cxn ang="0">
                <a:pos x="36" y="92"/>
              </a:cxn>
              <a:cxn ang="0">
                <a:pos x="0" y="46"/>
              </a:cxn>
              <a:cxn ang="0">
                <a:pos x="6" y="46"/>
              </a:cxn>
              <a:cxn ang="0">
                <a:pos x="36" y="85"/>
              </a:cxn>
              <a:cxn ang="0">
                <a:pos x="67" y="46"/>
              </a:cxn>
              <a:cxn ang="0">
                <a:pos x="36" y="9"/>
              </a:cxn>
              <a:cxn ang="0">
                <a:pos x="6" y="46"/>
              </a:cxn>
            </a:cxnLst>
            <a:rect l="0" t="0" r="r" b="b"/>
            <a:pathLst>
              <a:path w="73" h="92">
                <a:moveTo>
                  <a:pt x="0" y="46"/>
                </a:moveTo>
                <a:lnTo>
                  <a:pt x="36" y="0"/>
                </a:lnTo>
                <a:lnTo>
                  <a:pt x="73" y="46"/>
                </a:lnTo>
                <a:lnTo>
                  <a:pt x="36" y="92"/>
                </a:lnTo>
                <a:lnTo>
                  <a:pt x="0" y="46"/>
                </a:lnTo>
                <a:close/>
                <a:moveTo>
                  <a:pt x="6" y="46"/>
                </a:moveTo>
                <a:lnTo>
                  <a:pt x="36" y="85"/>
                </a:lnTo>
                <a:lnTo>
                  <a:pt x="67" y="46"/>
                </a:lnTo>
                <a:lnTo>
                  <a:pt x="36" y="9"/>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1" name="Freeform 6569"/>
          <p:cNvSpPr>
            <a:spLocks noEditPoints="1"/>
          </p:cNvSpPr>
          <p:nvPr/>
        </p:nvSpPr>
        <p:spPr bwMode="auto">
          <a:xfrm>
            <a:off x="2343034" y="3416600"/>
            <a:ext cx="35591" cy="60321"/>
          </a:xfrm>
          <a:custGeom>
            <a:avLst/>
            <a:gdLst/>
            <a:ahLst/>
            <a:cxnLst>
              <a:cxn ang="0">
                <a:pos x="0" y="47"/>
              </a:cxn>
              <a:cxn ang="0">
                <a:pos x="36" y="0"/>
              </a:cxn>
              <a:cxn ang="0">
                <a:pos x="72" y="47"/>
              </a:cxn>
              <a:cxn ang="0">
                <a:pos x="36" y="93"/>
              </a:cxn>
              <a:cxn ang="0">
                <a:pos x="0" y="47"/>
              </a:cxn>
              <a:cxn ang="0">
                <a:pos x="6" y="47"/>
              </a:cxn>
              <a:cxn ang="0">
                <a:pos x="36" y="85"/>
              </a:cxn>
              <a:cxn ang="0">
                <a:pos x="67" y="47"/>
              </a:cxn>
              <a:cxn ang="0">
                <a:pos x="36" y="9"/>
              </a:cxn>
              <a:cxn ang="0">
                <a:pos x="6" y="47"/>
              </a:cxn>
            </a:cxnLst>
            <a:rect l="0" t="0" r="r" b="b"/>
            <a:pathLst>
              <a:path w="72" h="93">
                <a:moveTo>
                  <a:pt x="0" y="47"/>
                </a:moveTo>
                <a:lnTo>
                  <a:pt x="36" y="0"/>
                </a:lnTo>
                <a:lnTo>
                  <a:pt x="72" y="47"/>
                </a:lnTo>
                <a:lnTo>
                  <a:pt x="36" y="93"/>
                </a:lnTo>
                <a:lnTo>
                  <a:pt x="0" y="47"/>
                </a:lnTo>
                <a:close/>
                <a:moveTo>
                  <a:pt x="6" y="47"/>
                </a:moveTo>
                <a:lnTo>
                  <a:pt x="36" y="85"/>
                </a:lnTo>
                <a:lnTo>
                  <a:pt x="67" y="47"/>
                </a:lnTo>
                <a:lnTo>
                  <a:pt x="36" y="9"/>
                </a:lnTo>
                <a:lnTo>
                  <a:pt x="6" y="47"/>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2" name="Freeform 6570"/>
          <p:cNvSpPr>
            <a:spLocks noEditPoints="1"/>
          </p:cNvSpPr>
          <p:nvPr/>
        </p:nvSpPr>
        <p:spPr bwMode="auto">
          <a:xfrm>
            <a:off x="2456922" y="3311693"/>
            <a:ext cx="35591" cy="60321"/>
          </a:xfrm>
          <a:custGeom>
            <a:avLst/>
            <a:gdLst/>
            <a:ahLst/>
            <a:cxnLst>
              <a:cxn ang="0">
                <a:pos x="0" y="46"/>
              </a:cxn>
              <a:cxn ang="0">
                <a:pos x="37" y="0"/>
              </a:cxn>
              <a:cxn ang="0">
                <a:pos x="73" y="46"/>
              </a:cxn>
              <a:cxn ang="0">
                <a:pos x="37" y="92"/>
              </a:cxn>
              <a:cxn ang="0">
                <a:pos x="0" y="46"/>
              </a:cxn>
              <a:cxn ang="0">
                <a:pos x="7" y="46"/>
              </a:cxn>
              <a:cxn ang="0">
                <a:pos x="37" y="84"/>
              </a:cxn>
              <a:cxn ang="0">
                <a:pos x="67" y="46"/>
              </a:cxn>
              <a:cxn ang="0">
                <a:pos x="37" y="8"/>
              </a:cxn>
              <a:cxn ang="0">
                <a:pos x="7" y="46"/>
              </a:cxn>
            </a:cxnLst>
            <a:rect l="0" t="0" r="r" b="b"/>
            <a:pathLst>
              <a:path w="73" h="92">
                <a:moveTo>
                  <a:pt x="0" y="46"/>
                </a:moveTo>
                <a:lnTo>
                  <a:pt x="37" y="0"/>
                </a:lnTo>
                <a:lnTo>
                  <a:pt x="73" y="46"/>
                </a:lnTo>
                <a:lnTo>
                  <a:pt x="37" y="92"/>
                </a:lnTo>
                <a:lnTo>
                  <a:pt x="0" y="46"/>
                </a:lnTo>
                <a:close/>
                <a:moveTo>
                  <a:pt x="7" y="46"/>
                </a:moveTo>
                <a:lnTo>
                  <a:pt x="37" y="84"/>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3" name="Freeform 6571"/>
          <p:cNvSpPr>
            <a:spLocks noEditPoints="1"/>
          </p:cNvSpPr>
          <p:nvPr/>
        </p:nvSpPr>
        <p:spPr bwMode="auto">
          <a:xfrm>
            <a:off x="2542339" y="3233013"/>
            <a:ext cx="33218" cy="62944"/>
          </a:xfrm>
          <a:custGeom>
            <a:avLst/>
            <a:gdLst/>
            <a:ahLst/>
            <a:cxnLst>
              <a:cxn ang="0">
                <a:pos x="0" y="45"/>
              </a:cxn>
              <a:cxn ang="0">
                <a:pos x="36" y="0"/>
              </a:cxn>
              <a:cxn ang="0">
                <a:pos x="73" y="45"/>
              </a:cxn>
              <a:cxn ang="0">
                <a:pos x="36" y="92"/>
              </a:cxn>
              <a:cxn ang="0">
                <a:pos x="0" y="45"/>
              </a:cxn>
              <a:cxn ang="0">
                <a:pos x="6" y="45"/>
              </a:cxn>
              <a:cxn ang="0">
                <a:pos x="36" y="84"/>
              </a:cxn>
              <a:cxn ang="0">
                <a:pos x="66" y="45"/>
              </a:cxn>
              <a:cxn ang="0">
                <a:pos x="36" y="8"/>
              </a:cxn>
              <a:cxn ang="0">
                <a:pos x="6" y="45"/>
              </a:cxn>
            </a:cxnLst>
            <a:rect l="0" t="0" r="r" b="b"/>
            <a:pathLst>
              <a:path w="73" h="92">
                <a:moveTo>
                  <a:pt x="0" y="45"/>
                </a:moveTo>
                <a:lnTo>
                  <a:pt x="36" y="0"/>
                </a:lnTo>
                <a:lnTo>
                  <a:pt x="73" y="45"/>
                </a:lnTo>
                <a:lnTo>
                  <a:pt x="36" y="92"/>
                </a:lnTo>
                <a:lnTo>
                  <a:pt x="0" y="45"/>
                </a:lnTo>
                <a:close/>
                <a:moveTo>
                  <a:pt x="6" y="45"/>
                </a:moveTo>
                <a:lnTo>
                  <a:pt x="36" y="84"/>
                </a:lnTo>
                <a:lnTo>
                  <a:pt x="66" y="45"/>
                </a:lnTo>
                <a:lnTo>
                  <a:pt x="36"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4" name="Freeform 6572"/>
          <p:cNvSpPr>
            <a:spLocks noEditPoints="1"/>
          </p:cNvSpPr>
          <p:nvPr/>
        </p:nvSpPr>
        <p:spPr bwMode="auto">
          <a:xfrm>
            <a:off x="2575557" y="3943756"/>
            <a:ext cx="33218" cy="60321"/>
          </a:xfrm>
          <a:custGeom>
            <a:avLst/>
            <a:gdLst/>
            <a:ahLst/>
            <a:cxnLst>
              <a:cxn ang="0">
                <a:pos x="0" y="46"/>
              </a:cxn>
              <a:cxn ang="0">
                <a:pos x="36" y="0"/>
              </a:cxn>
              <a:cxn ang="0">
                <a:pos x="72" y="46"/>
              </a:cxn>
              <a:cxn ang="0">
                <a:pos x="36" y="91"/>
              </a:cxn>
              <a:cxn ang="0">
                <a:pos x="0" y="46"/>
              </a:cxn>
              <a:cxn ang="0">
                <a:pos x="6" y="46"/>
              </a:cxn>
              <a:cxn ang="0">
                <a:pos x="36" y="84"/>
              </a:cxn>
              <a:cxn ang="0">
                <a:pos x="67" y="46"/>
              </a:cxn>
              <a:cxn ang="0">
                <a:pos x="36" y="7"/>
              </a:cxn>
              <a:cxn ang="0">
                <a:pos x="6" y="46"/>
              </a:cxn>
            </a:cxnLst>
            <a:rect l="0" t="0" r="r" b="b"/>
            <a:pathLst>
              <a:path w="72" h="91">
                <a:moveTo>
                  <a:pt x="0" y="46"/>
                </a:moveTo>
                <a:lnTo>
                  <a:pt x="36" y="0"/>
                </a:lnTo>
                <a:lnTo>
                  <a:pt x="72" y="46"/>
                </a:lnTo>
                <a:lnTo>
                  <a:pt x="36" y="91"/>
                </a:lnTo>
                <a:lnTo>
                  <a:pt x="0" y="46"/>
                </a:lnTo>
                <a:close/>
                <a:moveTo>
                  <a:pt x="6" y="46"/>
                </a:moveTo>
                <a:lnTo>
                  <a:pt x="36" y="84"/>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5" name="Freeform 6573"/>
          <p:cNvSpPr>
            <a:spLocks/>
          </p:cNvSpPr>
          <p:nvPr/>
        </p:nvSpPr>
        <p:spPr bwMode="auto">
          <a:xfrm>
            <a:off x="2539966" y="3954246"/>
            <a:ext cx="21355"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6" name="Freeform 6574"/>
          <p:cNvSpPr>
            <a:spLocks/>
          </p:cNvSpPr>
          <p:nvPr/>
        </p:nvSpPr>
        <p:spPr bwMode="auto">
          <a:xfrm>
            <a:off x="2483022" y="3954246"/>
            <a:ext cx="23727"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7" name="Freeform 6575"/>
          <p:cNvSpPr>
            <a:spLocks/>
          </p:cNvSpPr>
          <p:nvPr/>
        </p:nvSpPr>
        <p:spPr bwMode="auto">
          <a:xfrm>
            <a:off x="2447431" y="3954246"/>
            <a:ext cx="23727"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8" name="Freeform 6576"/>
          <p:cNvSpPr>
            <a:spLocks/>
          </p:cNvSpPr>
          <p:nvPr/>
        </p:nvSpPr>
        <p:spPr bwMode="auto">
          <a:xfrm>
            <a:off x="2326425" y="3954246"/>
            <a:ext cx="21355"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09" name="Freeform 6577"/>
          <p:cNvSpPr>
            <a:spLocks/>
          </p:cNvSpPr>
          <p:nvPr/>
        </p:nvSpPr>
        <p:spPr bwMode="auto">
          <a:xfrm>
            <a:off x="2222026" y="3954246"/>
            <a:ext cx="21355"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0" name="Freeform 6578"/>
          <p:cNvSpPr>
            <a:spLocks noEditPoints="1"/>
          </p:cNvSpPr>
          <p:nvPr/>
        </p:nvSpPr>
        <p:spPr bwMode="auto">
          <a:xfrm>
            <a:off x="2110510" y="3943756"/>
            <a:ext cx="33218" cy="60321"/>
          </a:xfrm>
          <a:custGeom>
            <a:avLst/>
            <a:gdLst/>
            <a:ahLst/>
            <a:cxnLst>
              <a:cxn ang="0">
                <a:pos x="0" y="46"/>
              </a:cxn>
              <a:cxn ang="0">
                <a:pos x="36" y="0"/>
              </a:cxn>
              <a:cxn ang="0">
                <a:pos x="72" y="46"/>
              </a:cxn>
              <a:cxn ang="0">
                <a:pos x="36" y="91"/>
              </a:cxn>
              <a:cxn ang="0">
                <a:pos x="0" y="46"/>
              </a:cxn>
              <a:cxn ang="0">
                <a:pos x="5" y="46"/>
              </a:cxn>
              <a:cxn ang="0">
                <a:pos x="36" y="84"/>
              </a:cxn>
              <a:cxn ang="0">
                <a:pos x="66" y="46"/>
              </a:cxn>
              <a:cxn ang="0">
                <a:pos x="36" y="7"/>
              </a:cxn>
              <a:cxn ang="0">
                <a:pos x="5" y="46"/>
              </a:cxn>
            </a:cxnLst>
            <a:rect l="0" t="0" r="r" b="b"/>
            <a:pathLst>
              <a:path w="72" h="91">
                <a:moveTo>
                  <a:pt x="0" y="46"/>
                </a:moveTo>
                <a:lnTo>
                  <a:pt x="36" y="0"/>
                </a:lnTo>
                <a:lnTo>
                  <a:pt x="72" y="46"/>
                </a:lnTo>
                <a:lnTo>
                  <a:pt x="36" y="91"/>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1" name="Freeform 6579"/>
          <p:cNvSpPr>
            <a:spLocks noEditPoints="1"/>
          </p:cNvSpPr>
          <p:nvPr/>
        </p:nvSpPr>
        <p:spPr bwMode="auto">
          <a:xfrm>
            <a:off x="1790197" y="3941133"/>
            <a:ext cx="33218" cy="60321"/>
          </a:xfrm>
          <a:custGeom>
            <a:avLst/>
            <a:gdLst/>
            <a:ahLst/>
            <a:cxnLst>
              <a:cxn ang="0">
                <a:pos x="0" y="45"/>
              </a:cxn>
              <a:cxn ang="0">
                <a:pos x="37" y="0"/>
              </a:cxn>
              <a:cxn ang="0">
                <a:pos x="73" y="45"/>
              </a:cxn>
              <a:cxn ang="0">
                <a:pos x="37" y="92"/>
              </a:cxn>
              <a:cxn ang="0">
                <a:pos x="0" y="45"/>
              </a:cxn>
              <a:cxn ang="0">
                <a:pos x="6" y="45"/>
              </a:cxn>
              <a:cxn ang="0">
                <a:pos x="37" y="84"/>
              </a:cxn>
              <a:cxn ang="0">
                <a:pos x="66" y="45"/>
              </a:cxn>
              <a:cxn ang="0">
                <a:pos x="37" y="8"/>
              </a:cxn>
              <a:cxn ang="0">
                <a:pos x="6" y="45"/>
              </a:cxn>
            </a:cxnLst>
            <a:rect l="0" t="0" r="r" b="b"/>
            <a:pathLst>
              <a:path w="73" h="92">
                <a:moveTo>
                  <a:pt x="0" y="45"/>
                </a:moveTo>
                <a:lnTo>
                  <a:pt x="37" y="0"/>
                </a:lnTo>
                <a:lnTo>
                  <a:pt x="73" y="45"/>
                </a:lnTo>
                <a:lnTo>
                  <a:pt x="37" y="92"/>
                </a:lnTo>
                <a:lnTo>
                  <a:pt x="0" y="45"/>
                </a:lnTo>
                <a:close/>
                <a:moveTo>
                  <a:pt x="6" y="45"/>
                </a:moveTo>
                <a:lnTo>
                  <a:pt x="37" y="84"/>
                </a:lnTo>
                <a:lnTo>
                  <a:pt x="66" y="45"/>
                </a:lnTo>
                <a:lnTo>
                  <a:pt x="37"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2" name="Freeform 6580"/>
          <p:cNvSpPr>
            <a:spLocks noEditPoints="1"/>
          </p:cNvSpPr>
          <p:nvPr/>
        </p:nvSpPr>
        <p:spPr bwMode="auto">
          <a:xfrm>
            <a:off x="1453275" y="3917529"/>
            <a:ext cx="35591" cy="60321"/>
          </a:xfrm>
          <a:custGeom>
            <a:avLst/>
            <a:gdLst/>
            <a:ahLst/>
            <a:cxnLst>
              <a:cxn ang="0">
                <a:pos x="0" y="46"/>
              </a:cxn>
              <a:cxn ang="0">
                <a:pos x="36" y="0"/>
              </a:cxn>
              <a:cxn ang="0">
                <a:pos x="73" y="46"/>
              </a:cxn>
              <a:cxn ang="0">
                <a:pos x="36" y="93"/>
              </a:cxn>
              <a:cxn ang="0">
                <a:pos x="0" y="46"/>
              </a:cxn>
              <a:cxn ang="0">
                <a:pos x="7" y="46"/>
              </a:cxn>
              <a:cxn ang="0">
                <a:pos x="36" y="85"/>
              </a:cxn>
              <a:cxn ang="0">
                <a:pos x="67" y="46"/>
              </a:cxn>
              <a:cxn ang="0">
                <a:pos x="36" y="8"/>
              </a:cxn>
              <a:cxn ang="0">
                <a:pos x="7" y="46"/>
              </a:cxn>
            </a:cxnLst>
            <a:rect l="0" t="0" r="r" b="b"/>
            <a:pathLst>
              <a:path w="73" h="93">
                <a:moveTo>
                  <a:pt x="0" y="46"/>
                </a:moveTo>
                <a:lnTo>
                  <a:pt x="36" y="0"/>
                </a:lnTo>
                <a:lnTo>
                  <a:pt x="73" y="46"/>
                </a:lnTo>
                <a:lnTo>
                  <a:pt x="36" y="93"/>
                </a:lnTo>
                <a:lnTo>
                  <a:pt x="0" y="46"/>
                </a:lnTo>
                <a:close/>
                <a:moveTo>
                  <a:pt x="7" y="46"/>
                </a:moveTo>
                <a:lnTo>
                  <a:pt x="36" y="85"/>
                </a:lnTo>
                <a:lnTo>
                  <a:pt x="67" y="46"/>
                </a:lnTo>
                <a:lnTo>
                  <a:pt x="36"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3" name="Freeform 6581"/>
          <p:cNvSpPr>
            <a:spLocks/>
          </p:cNvSpPr>
          <p:nvPr/>
        </p:nvSpPr>
        <p:spPr bwMode="auto">
          <a:xfrm>
            <a:off x="2729782" y="3078276"/>
            <a:ext cx="23727"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4" name="Freeform 6582"/>
          <p:cNvSpPr>
            <a:spLocks/>
          </p:cNvSpPr>
          <p:nvPr/>
        </p:nvSpPr>
        <p:spPr bwMode="auto">
          <a:xfrm>
            <a:off x="2604029" y="3078276"/>
            <a:ext cx="21355"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5" name="Freeform 6583"/>
          <p:cNvSpPr>
            <a:spLocks/>
          </p:cNvSpPr>
          <p:nvPr/>
        </p:nvSpPr>
        <p:spPr bwMode="auto">
          <a:xfrm>
            <a:off x="2475904" y="3078276"/>
            <a:ext cx="21355"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6" name="Freeform 6584"/>
          <p:cNvSpPr>
            <a:spLocks/>
          </p:cNvSpPr>
          <p:nvPr/>
        </p:nvSpPr>
        <p:spPr bwMode="auto">
          <a:xfrm>
            <a:off x="2347778" y="3078276"/>
            <a:ext cx="23727"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7" name="Freeform 6585"/>
          <p:cNvSpPr>
            <a:spLocks noEditPoints="1"/>
          </p:cNvSpPr>
          <p:nvPr/>
        </p:nvSpPr>
        <p:spPr bwMode="auto">
          <a:xfrm>
            <a:off x="2214908" y="3070407"/>
            <a:ext cx="35591" cy="60321"/>
          </a:xfrm>
          <a:custGeom>
            <a:avLst/>
            <a:gdLst/>
            <a:ahLst/>
            <a:cxnLst>
              <a:cxn ang="0">
                <a:pos x="0" y="45"/>
              </a:cxn>
              <a:cxn ang="0">
                <a:pos x="36" y="0"/>
              </a:cxn>
              <a:cxn ang="0">
                <a:pos x="72" y="45"/>
              </a:cxn>
              <a:cxn ang="0">
                <a:pos x="36" y="91"/>
              </a:cxn>
              <a:cxn ang="0">
                <a:pos x="0" y="45"/>
              </a:cxn>
              <a:cxn ang="0">
                <a:pos x="5" y="45"/>
              </a:cxn>
              <a:cxn ang="0">
                <a:pos x="36" y="84"/>
              </a:cxn>
              <a:cxn ang="0">
                <a:pos x="66" y="45"/>
              </a:cxn>
              <a:cxn ang="0">
                <a:pos x="36" y="7"/>
              </a:cxn>
              <a:cxn ang="0">
                <a:pos x="5" y="45"/>
              </a:cxn>
            </a:cxnLst>
            <a:rect l="0" t="0" r="r" b="b"/>
            <a:pathLst>
              <a:path w="72" h="91">
                <a:moveTo>
                  <a:pt x="0" y="45"/>
                </a:moveTo>
                <a:lnTo>
                  <a:pt x="36" y="0"/>
                </a:lnTo>
                <a:lnTo>
                  <a:pt x="72" y="45"/>
                </a:lnTo>
                <a:lnTo>
                  <a:pt x="36" y="91"/>
                </a:lnTo>
                <a:lnTo>
                  <a:pt x="0" y="45"/>
                </a:lnTo>
                <a:close/>
                <a:moveTo>
                  <a:pt x="5" y="45"/>
                </a:moveTo>
                <a:lnTo>
                  <a:pt x="36" y="84"/>
                </a:lnTo>
                <a:lnTo>
                  <a:pt x="66" y="45"/>
                </a:lnTo>
                <a:lnTo>
                  <a:pt x="36" y="7"/>
                </a:lnTo>
                <a:lnTo>
                  <a:pt x="5"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18" name="Freeform 6586"/>
          <p:cNvSpPr>
            <a:spLocks noEditPoints="1"/>
          </p:cNvSpPr>
          <p:nvPr/>
        </p:nvSpPr>
        <p:spPr bwMode="auto">
          <a:xfrm>
            <a:off x="2086783" y="3070407"/>
            <a:ext cx="35591" cy="60321"/>
          </a:xfrm>
          <a:custGeom>
            <a:avLst/>
            <a:gdLst/>
            <a:ahLst/>
            <a:cxnLst>
              <a:cxn ang="0">
                <a:pos x="0" y="45"/>
              </a:cxn>
              <a:cxn ang="0">
                <a:pos x="36" y="0"/>
              </a:cxn>
              <a:cxn ang="0">
                <a:pos x="72" y="45"/>
              </a:cxn>
              <a:cxn ang="0">
                <a:pos x="36" y="91"/>
              </a:cxn>
              <a:cxn ang="0">
                <a:pos x="0" y="45"/>
              </a:cxn>
              <a:cxn ang="0">
                <a:pos x="6" y="45"/>
              </a:cxn>
              <a:cxn ang="0">
                <a:pos x="36" y="84"/>
              </a:cxn>
              <a:cxn ang="0">
                <a:pos x="67" y="45"/>
              </a:cxn>
              <a:cxn ang="0">
                <a:pos x="36" y="7"/>
              </a:cxn>
              <a:cxn ang="0">
                <a:pos x="6" y="45"/>
              </a:cxn>
            </a:cxnLst>
            <a:rect l="0" t="0" r="r" b="b"/>
            <a:pathLst>
              <a:path w="72" h="91">
                <a:moveTo>
                  <a:pt x="0" y="45"/>
                </a:moveTo>
                <a:lnTo>
                  <a:pt x="36" y="0"/>
                </a:lnTo>
                <a:lnTo>
                  <a:pt x="72" y="45"/>
                </a:lnTo>
                <a:lnTo>
                  <a:pt x="36" y="91"/>
                </a:lnTo>
                <a:lnTo>
                  <a:pt x="0" y="45"/>
                </a:lnTo>
                <a:close/>
                <a:moveTo>
                  <a:pt x="6" y="45"/>
                </a:moveTo>
                <a:lnTo>
                  <a:pt x="36" y="84"/>
                </a:lnTo>
                <a:lnTo>
                  <a:pt x="67" y="45"/>
                </a:lnTo>
                <a:lnTo>
                  <a:pt x="36" y="7"/>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0" name="Freeform 6588"/>
          <p:cNvSpPr>
            <a:spLocks noEditPoints="1"/>
          </p:cNvSpPr>
          <p:nvPr/>
        </p:nvSpPr>
        <p:spPr bwMode="auto">
          <a:xfrm>
            <a:off x="2741644" y="2341307"/>
            <a:ext cx="33218" cy="60321"/>
          </a:xfrm>
          <a:custGeom>
            <a:avLst/>
            <a:gdLst/>
            <a:ahLst/>
            <a:cxnLst>
              <a:cxn ang="0">
                <a:pos x="0" y="46"/>
              </a:cxn>
              <a:cxn ang="0">
                <a:pos x="36" y="0"/>
              </a:cxn>
              <a:cxn ang="0">
                <a:pos x="72" y="46"/>
              </a:cxn>
              <a:cxn ang="0">
                <a:pos x="36" y="92"/>
              </a:cxn>
              <a:cxn ang="0">
                <a:pos x="0" y="46"/>
              </a:cxn>
              <a:cxn ang="0">
                <a:pos x="5" y="46"/>
              </a:cxn>
              <a:cxn ang="0">
                <a:pos x="36" y="84"/>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1" name="Freeform 6589"/>
          <p:cNvSpPr>
            <a:spLocks noEditPoints="1"/>
          </p:cNvSpPr>
          <p:nvPr/>
        </p:nvSpPr>
        <p:spPr bwMode="auto">
          <a:xfrm>
            <a:off x="2663345" y="2341307"/>
            <a:ext cx="35591"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2" name="Freeform 6590"/>
          <p:cNvSpPr>
            <a:spLocks noEditPoints="1"/>
          </p:cNvSpPr>
          <p:nvPr/>
        </p:nvSpPr>
        <p:spPr bwMode="auto">
          <a:xfrm>
            <a:off x="2589792" y="2341307"/>
            <a:ext cx="33218"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3" name="Freeform 6591"/>
          <p:cNvSpPr>
            <a:spLocks noEditPoints="1"/>
          </p:cNvSpPr>
          <p:nvPr/>
        </p:nvSpPr>
        <p:spPr bwMode="auto">
          <a:xfrm>
            <a:off x="2516239" y="2341307"/>
            <a:ext cx="33218" cy="60321"/>
          </a:xfrm>
          <a:custGeom>
            <a:avLst/>
            <a:gdLst/>
            <a:ahLst/>
            <a:cxnLst>
              <a:cxn ang="0">
                <a:pos x="0" y="46"/>
              </a:cxn>
              <a:cxn ang="0">
                <a:pos x="36" y="0"/>
              </a:cxn>
              <a:cxn ang="0">
                <a:pos x="73" y="46"/>
              </a:cxn>
              <a:cxn ang="0">
                <a:pos x="36" y="92"/>
              </a:cxn>
              <a:cxn ang="0">
                <a:pos x="0" y="46"/>
              </a:cxn>
              <a:cxn ang="0">
                <a:pos x="6" y="46"/>
              </a:cxn>
              <a:cxn ang="0">
                <a:pos x="36" y="84"/>
              </a:cxn>
              <a:cxn ang="0">
                <a:pos x="66" y="46"/>
              </a:cxn>
              <a:cxn ang="0">
                <a:pos x="36" y="7"/>
              </a:cxn>
              <a:cxn ang="0">
                <a:pos x="6" y="46"/>
              </a:cxn>
            </a:cxnLst>
            <a:rect l="0" t="0" r="r" b="b"/>
            <a:pathLst>
              <a:path w="73" h="92">
                <a:moveTo>
                  <a:pt x="0" y="46"/>
                </a:moveTo>
                <a:lnTo>
                  <a:pt x="36" y="0"/>
                </a:lnTo>
                <a:lnTo>
                  <a:pt x="73" y="46"/>
                </a:lnTo>
                <a:lnTo>
                  <a:pt x="36" y="92"/>
                </a:lnTo>
                <a:lnTo>
                  <a:pt x="0" y="46"/>
                </a:lnTo>
                <a:close/>
                <a:moveTo>
                  <a:pt x="6" y="46"/>
                </a:moveTo>
                <a:lnTo>
                  <a:pt x="36" y="84"/>
                </a:lnTo>
                <a:lnTo>
                  <a:pt x="66"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4" name="Freeform 6592"/>
          <p:cNvSpPr>
            <a:spLocks noEditPoints="1"/>
          </p:cNvSpPr>
          <p:nvPr/>
        </p:nvSpPr>
        <p:spPr bwMode="auto">
          <a:xfrm>
            <a:off x="2437940" y="2341307"/>
            <a:ext cx="33218" cy="60321"/>
          </a:xfrm>
          <a:custGeom>
            <a:avLst/>
            <a:gdLst/>
            <a:ahLst/>
            <a:cxnLst>
              <a:cxn ang="0">
                <a:pos x="0" y="46"/>
              </a:cxn>
              <a:cxn ang="0">
                <a:pos x="36" y="0"/>
              </a:cxn>
              <a:cxn ang="0">
                <a:pos x="72" y="46"/>
              </a:cxn>
              <a:cxn ang="0">
                <a:pos x="36" y="92"/>
              </a:cxn>
              <a:cxn ang="0">
                <a:pos x="0" y="46"/>
              </a:cxn>
              <a:cxn ang="0">
                <a:pos x="6" y="46"/>
              </a:cxn>
              <a:cxn ang="0">
                <a:pos x="36" y="84"/>
              </a:cxn>
              <a:cxn ang="0">
                <a:pos x="67" y="46"/>
              </a:cxn>
              <a:cxn ang="0">
                <a:pos x="36" y="7"/>
              </a:cxn>
              <a:cxn ang="0">
                <a:pos x="6" y="46"/>
              </a:cxn>
            </a:cxnLst>
            <a:rect l="0" t="0" r="r" b="b"/>
            <a:pathLst>
              <a:path w="72" h="92">
                <a:moveTo>
                  <a:pt x="0" y="46"/>
                </a:moveTo>
                <a:lnTo>
                  <a:pt x="36" y="0"/>
                </a:lnTo>
                <a:lnTo>
                  <a:pt x="72" y="46"/>
                </a:lnTo>
                <a:lnTo>
                  <a:pt x="36" y="92"/>
                </a:lnTo>
                <a:lnTo>
                  <a:pt x="0" y="46"/>
                </a:lnTo>
                <a:close/>
                <a:moveTo>
                  <a:pt x="6" y="46"/>
                </a:moveTo>
                <a:lnTo>
                  <a:pt x="36" y="84"/>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5" name="Freeform 6593"/>
          <p:cNvSpPr>
            <a:spLocks/>
          </p:cNvSpPr>
          <p:nvPr/>
        </p:nvSpPr>
        <p:spPr bwMode="auto">
          <a:xfrm>
            <a:off x="2295579" y="2351798"/>
            <a:ext cx="21355"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6" name="Freeform 6594"/>
          <p:cNvSpPr>
            <a:spLocks/>
          </p:cNvSpPr>
          <p:nvPr/>
        </p:nvSpPr>
        <p:spPr bwMode="auto">
          <a:xfrm>
            <a:off x="2146100" y="2351798"/>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7" name="Freeform 6595"/>
          <p:cNvSpPr>
            <a:spLocks noEditPoints="1"/>
          </p:cNvSpPr>
          <p:nvPr/>
        </p:nvSpPr>
        <p:spPr bwMode="auto">
          <a:xfrm>
            <a:off x="2532848" y="4741045"/>
            <a:ext cx="33218" cy="60321"/>
          </a:xfrm>
          <a:custGeom>
            <a:avLst/>
            <a:gdLst/>
            <a:ahLst/>
            <a:cxnLst>
              <a:cxn ang="0">
                <a:pos x="0" y="46"/>
              </a:cxn>
              <a:cxn ang="0">
                <a:pos x="37" y="0"/>
              </a:cxn>
              <a:cxn ang="0">
                <a:pos x="73" y="46"/>
              </a:cxn>
              <a:cxn ang="0">
                <a:pos x="37" y="93"/>
              </a:cxn>
              <a:cxn ang="0">
                <a:pos x="0" y="46"/>
              </a:cxn>
              <a:cxn ang="0">
                <a:pos x="7" y="46"/>
              </a:cxn>
              <a:cxn ang="0">
                <a:pos x="37" y="85"/>
              </a:cxn>
              <a:cxn ang="0">
                <a:pos x="67" y="46"/>
              </a:cxn>
              <a:cxn ang="0">
                <a:pos x="37" y="8"/>
              </a:cxn>
              <a:cxn ang="0">
                <a:pos x="7" y="46"/>
              </a:cxn>
            </a:cxnLst>
            <a:rect l="0" t="0" r="r" b="b"/>
            <a:pathLst>
              <a:path w="73" h="93">
                <a:moveTo>
                  <a:pt x="0" y="46"/>
                </a:moveTo>
                <a:lnTo>
                  <a:pt x="37" y="0"/>
                </a:lnTo>
                <a:lnTo>
                  <a:pt x="73" y="46"/>
                </a:lnTo>
                <a:lnTo>
                  <a:pt x="37" y="93"/>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8" name="Freeform 6596"/>
          <p:cNvSpPr>
            <a:spLocks/>
          </p:cNvSpPr>
          <p:nvPr/>
        </p:nvSpPr>
        <p:spPr bwMode="auto">
          <a:xfrm>
            <a:off x="2475904" y="475153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29" name="Freeform 6597"/>
          <p:cNvSpPr>
            <a:spLocks/>
          </p:cNvSpPr>
          <p:nvPr/>
        </p:nvSpPr>
        <p:spPr bwMode="auto">
          <a:xfrm>
            <a:off x="2407096" y="475153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0" name="Freeform 6598"/>
          <p:cNvSpPr>
            <a:spLocks noEditPoints="1"/>
          </p:cNvSpPr>
          <p:nvPr/>
        </p:nvSpPr>
        <p:spPr bwMode="auto">
          <a:xfrm>
            <a:off x="2207790" y="4741045"/>
            <a:ext cx="35591" cy="60321"/>
          </a:xfrm>
          <a:custGeom>
            <a:avLst/>
            <a:gdLst/>
            <a:ahLst/>
            <a:cxnLst>
              <a:cxn ang="0">
                <a:pos x="0" y="46"/>
              </a:cxn>
              <a:cxn ang="0">
                <a:pos x="37" y="0"/>
              </a:cxn>
              <a:cxn ang="0">
                <a:pos x="73" y="46"/>
              </a:cxn>
              <a:cxn ang="0">
                <a:pos x="37" y="93"/>
              </a:cxn>
              <a:cxn ang="0">
                <a:pos x="0" y="46"/>
              </a:cxn>
              <a:cxn ang="0">
                <a:pos x="6" y="46"/>
              </a:cxn>
              <a:cxn ang="0">
                <a:pos x="37" y="85"/>
              </a:cxn>
              <a:cxn ang="0">
                <a:pos x="66" y="46"/>
              </a:cxn>
              <a:cxn ang="0">
                <a:pos x="37" y="8"/>
              </a:cxn>
              <a:cxn ang="0">
                <a:pos x="6" y="46"/>
              </a:cxn>
            </a:cxnLst>
            <a:rect l="0" t="0" r="r" b="b"/>
            <a:pathLst>
              <a:path w="73" h="93">
                <a:moveTo>
                  <a:pt x="0" y="46"/>
                </a:moveTo>
                <a:lnTo>
                  <a:pt x="37" y="0"/>
                </a:lnTo>
                <a:lnTo>
                  <a:pt x="73" y="46"/>
                </a:lnTo>
                <a:lnTo>
                  <a:pt x="37" y="93"/>
                </a:lnTo>
                <a:lnTo>
                  <a:pt x="0" y="46"/>
                </a:lnTo>
                <a:close/>
                <a:moveTo>
                  <a:pt x="6" y="46"/>
                </a:moveTo>
                <a:lnTo>
                  <a:pt x="37" y="85"/>
                </a:lnTo>
                <a:lnTo>
                  <a:pt x="66" y="46"/>
                </a:lnTo>
                <a:lnTo>
                  <a:pt x="37"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1" name="Freeform 6599"/>
          <p:cNvSpPr>
            <a:spLocks noEditPoints="1"/>
          </p:cNvSpPr>
          <p:nvPr/>
        </p:nvSpPr>
        <p:spPr bwMode="auto">
          <a:xfrm>
            <a:off x="2086783" y="4741045"/>
            <a:ext cx="33218" cy="60321"/>
          </a:xfrm>
          <a:custGeom>
            <a:avLst/>
            <a:gdLst/>
            <a:ahLst/>
            <a:cxnLst>
              <a:cxn ang="0">
                <a:pos x="0" y="46"/>
              </a:cxn>
              <a:cxn ang="0">
                <a:pos x="37" y="0"/>
              </a:cxn>
              <a:cxn ang="0">
                <a:pos x="73" y="46"/>
              </a:cxn>
              <a:cxn ang="0">
                <a:pos x="37" y="93"/>
              </a:cxn>
              <a:cxn ang="0">
                <a:pos x="0" y="46"/>
              </a:cxn>
              <a:cxn ang="0">
                <a:pos x="7" y="46"/>
              </a:cxn>
              <a:cxn ang="0">
                <a:pos x="37" y="85"/>
              </a:cxn>
              <a:cxn ang="0">
                <a:pos x="67" y="46"/>
              </a:cxn>
              <a:cxn ang="0">
                <a:pos x="37" y="8"/>
              </a:cxn>
              <a:cxn ang="0">
                <a:pos x="7" y="46"/>
              </a:cxn>
            </a:cxnLst>
            <a:rect l="0" t="0" r="r" b="b"/>
            <a:pathLst>
              <a:path w="73" h="93">
                <a:moveTo>
                  <a:pt x="0" y="46"/>
                </a:moveTo>
                <a:lnTo>
                  <a:pt x="37" y="0"/>
                </a:lnTo>
                <a:lnTo>
                  <a:pt x="73" y="46"/>
                </a:lnTo>
                <a:lnTo>
                  <a:pt x="37" y="93"/>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2" name="Freeform 6600"/>
          <p:cNvSpPr>
            <a:spLocks noEditPoints="1"/>
          </p:cNvSpPr>
          <p:nvPr/>
        </p:nvSpPr>
        <p:spPr bwMode="auto">
          <a:xfrm>
            <a:off x="1614618" y="3445449"/>
            <a:ext cx="35591" cy="57699"/>
          </a:xfrm>
          <a:custGeom>
            <a:avLst/>
            <a:gdLst/>
            <a:ahLst/>
            <a:cxnLst>
              <a:cxn ang="0">
                <a:pos x="0" y="46"/>
              </a:cxn>
              <a:cxn ang="0">
                <a:pos x="36" y="0"/>
              </a:cxn>
              <a:cxn ang="0">
                <a:pos x="72" y="46"/>
              </a:cxn>
              <a:cxn ang="0">
                <a:pos x="36" y="92"/>
              </a:cxn>
              <a:cxn ang="0">
                <a:pos x="0" y="46"/>
              </a:cxn>
              <a:cxn ang="0">
                <a:pos x="5" y="46"/>
              </a:cxn>
              <a:cxn ang="0">
                <a:pos x="36" y="83"/>
              </a:cxn>
              <a:cxn ang="0">
                <a:pos x="65"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3"/>
                </a:lnTo>
                <a:lnTo>
                  <a:pt x="65"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3" name="Freeform 6601"/>
          <p:cNvSpPr>
            <a:spLocks noEditPoints="1"/>
          </p:cNvSpPr>
          <p:nvPr/>
        </p:nvSpPr>
        <p:spPr bwMode="auto">
          <a:xfrm>
            <a:off x="1579027" y="3345788"/>
            <a:ext cx="33218" cy="62944"/>
          </a:xfrm>
          <a:custGeom>
            <a:avLst/>
            <a:gdLst/>
            <a:ahLst/>
            <a:cxnLst>
              <a:cxn ang="0">
                <a:pos x="0" y="46"/>
              </a:cxn>
              <a:cxn ang="0">
                <a:pos x="36" y="0"/>
              </a:cxn>
              <a:cxn ang="0">
                <a:pos x="72" y="46"/>
              </a:cxn>
              <a:cxn ang="0">
                <a:pos x="36" y="92"/>
              </a:cxn>
              <a:cxn ang="0">
                <a:pos x="0" y="46"/>
              </a:cxn>
              <a:cxn ang="0">
                <a:pos x="6" y="46"/>
              </a:cxn>
              <a:cxn ang="0">
                <a:pos x="36" y="84"/>
              </a:cxn>
              <a:cxn ang="0">
                <a:pos x="66" y="46"/>
              </a:cxn>
              <a:cxn ang="0">
                <a:pos x="36" y="8"/>
              </a:cxn>
              <a:cxn ang="0">
                <a:pos x="6" y="46"/>
              </a:cxn>
            </a:cxnLst>
            <a:rect l="0" t="0" r="r" b="b"/>
            <a:pathLst>
              <a:path w="72" h="92">
                <a:moveTo>
                  <a:pt x="0" y="46"/>
                </a:moveTo>
                <a:lnTo>
                  <a:pt x="36" y="0"/>
                </a:lnTo>
                <a:lnTo>
                  <a:pt x="72" y="46"/>
                </a:lnTo>
                <a:lnTo>
                  <a:pt x="36" y="92"/>
                </a:lnTo>
                <a:lnTo>
                  <a:pt x="0" y="46"/>
                </a:lnTo>
                <a:close/>
                <a:moveTo>
                  <a:pt x="6" y="46"/>
                </a:moveTo>
                <a:lnTo>
                  <a:pt x="36" y="84"/>
                </a:lnTo>
                <a:lnTo>
                  <a:pt x="66" y="46"/>
                </a:lnTo>
                <a:lnTo>
                  <a:pt x="36"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4" name="Freeform 6602"/>
          <p:cNvSpPr>
            <a:spLocks/>
          </p:cNvSpPr>
          <p:nvPr/>
        </p:nvSpPr>
        <p:spPr bwMode="auto">
          <a:xfrm>
            <a:off x="1707153" y="3631658"/>
            <a:ext cx="23727" cy="41963"/>
          </a:xfrm>
          <a:custGeom>
            <a:avLst/>
            <a:gdLst/>
            <a:ahLst/>
            <a:cxnLst>
              <a:cxn ang="0">
                <a:pos x="0" y="30"/>
              </a:cxn>
              <a:cxn ang="0">
                <a:pos x="24" y="0"/>
              </a:cxn>
              <a:cxn ang="0">
                <a:pos x="48" y="30"/>
              </a:cxn>
              <a:cxn ang="0">
                <a:pos x="24" y="62"/>
              </a:cxn>
              <a:cxn ang="0">
                <a:pos x="0" y="30"/>
              </a:cxn>
            </a:cxnLst>
            <a:rect l="0" t="0" r="r" b="b"/>
            <a:pathLst>
              <a:path w="48" h="62">
                <a:moveTo>
                  <a:pt x="0" y="30"/>
                </a:moveTo>
                <a:lnTo>
                  <a:pt x="24" y="0"/>
                </a:lnTo>
                <a:lnTo>
                  <a:pt x="48" y="30"/>
                </a:lnTo>
                <a:lnTo>
                  <a:pt x="24" y="62"/>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5" name="Freeform 6603"/>
          <p:cNvSpPr>
            <a:spLocks/>
          </p:cNvSpPr>
          <p:nvPr/>
        </p:nvSpPr>
        <p:spPr bwMode="auto">
          <a:xfrm>
            <a:off x="1904086" y="3807376"/>
            <a:ext cx="23727"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6" name="Freeform 6604"/>
          <p:cNvSpPr>
            <a:spLocks noEditPoints="1"/>
          </p:cNvSpPr>
          <p:nvPr/>
        </p:nvSpPr>
        <p:spPr bwMode="auto">
          <a:xfrm>
            <a:off x="1702408" y="3933265"/>
            <a:ext cx="35591" cy="60321"/>
          </a:xfrm>
          <a:custGeom>
            <a:avLst/>
            <a:gdLst/>
            <a:ahLst/>
            <a:cxnLst>
              <a:cxn ang="0">
                <a:pos x="0" y="45"/>
              </a:cxn>
              <a:cxn ang="0">
                <a:pos x="36" y="0"/>
              </a:cxn>
              <a:cxn ang="0">
                <a:pos x="73" y="45"/>
              </a:cxn>
              <a:cxn ang="0">
                <a:pos x="36" y="92"/>
              </a:cxn>
              <a:cxn ang="0">
                <a:pos x="0" y="45"/>
              </a:cxn>
              <a:cxn ang="0">
                <a:pos x="6" y="45"/>
              </a:cxn>
              <a:cxn ang="0">
                <a:pos x="36" y="84"/>
              </a:cxn>
              <a:cxn ang="0">
                <a:pos x="66" y="45"/>
              </a:cxn>
              <a:cxn ang="0">
                <a:pos x="36" y="8"/>
              </a:cxn>
              <a:cxn ang="0">
                <a:pos x="6" y="45"/>
              </a:cxn>
            </a:cxnLst>
            <a:rect l="0" t="0" r="r" b="b"/>
            <a:pathLst>
              <a:path w="73" h="92">
                <a:moveTo>
                  <a:pt x="0" y="45"/>
                </a:moveTo>
                <a:lnTo>
                  <a:pt x="36" y="0"/>
                </a:lnTo>
                <a:lnTo>
                  <a:pt x="73" y="45"/>
                </a:lnTo>
                <a:lnTo>
                  <a:pt x="36" y="92"/>
                </a:lnTo>
                <a:lnTo>
                  <a:pt x="0" y="45"/>
                </a:lnTo>
                <a:close/>
                <a:moveTo>
                  <a:pt x="6" y="45"/>
                </a:moveTo>
                <a:lnTo>
                  <a:pt x="36" y="84"/>
                </a:lnTo>
                <a:lnTo>
                  <a:pt x="66" y="45"/>
                </a:lnTo>
                <a:lnTo>
                  <a:pt x="36"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7" name="Freeform 6605"/>
          <p:cNvSpPr>
            <a:spLocks noEditPoints="1"/>
          </p:cNvSpPr>
          <p:nvPr/>
        </p:nvSpPr>
        <p:spPr bwMode="auto">
          <a:xfrm>
            <a:off x="1571909" y="4088002"/>
            <a:ext cx="35591" cy="60321"/>
          </a:xfrm>
          <a:custGeom>
            <a:avLst/>
            <a:gdLst/>
            <a:ahLst/>
            <a:cxnLst>
              <a:cxn ang="0">
                <a:pos x="0" y="45"/>
              </a:cxn>
              <a:cxn ang="0">
                <a:pos x="36" y="0"/>
              </a:cxn>
              <a:cxn ang="0">
                <a:pos x="72" y="45"/>
              </a:cxn>
              <a:cxn ang="0">
                <a:pos x="36" y="92"/>
              </a:cxn>
              <a:cxn ang="0">
                <a:pos x="0" y="45"/>
              </a:cxn>
              <a:cxn ang="0">
                <a:pos x="5" y="45"/>
              </a:cxn>
              <a:cxn ang="0">
                <a:pos x="36" y="84"/>
              </a:cxn>
              <a:cxn ang="0">
                <a:pos x="65" y="45"/>
              </a:cxn>
              <a:cxn ang="0">
                <a:pos x="36" y="8"/>
              </a:cxn>
              <a:cxn ang="0">
                <a:pos x="5" y="45"/>
              </a:cxn>
            </a:cxnLst>
            <a:rect l="0" t="0" r="r" b="b"/>
            <a:pathLst>
              <a:path w="72" h="92">
                <a:moveTo>
                  <a:pt x="0" y="45"/>
                </a:moveTo>
                <a:lnTo>
                  <a:pt x="36" y="0"/>
                </a:lnTo>
                <a:lnTo>
                  <a:pt x="72" y="45"/>
                </a:lnTo>
                <a:lnTo>
                  <a:pt x="36" y="92"/>
                </a:lnTo>
                <a:lnTo>
                  <a:pt x="0" y="45"/>
                </a:lnTo>
                <a:close/>
                <a:moveTo>
                  <a:pt x="5" y="45"/>
                </a:moveTo>
                <a:lnTo>
                  <a:pt x="36" y="84"/>
                </a:lnTo>
                <a:lnTo>
                  <a:pt x="65" y="45"/>
                </a:lnTo>
                <a:lnTo>
                  <a:pt x="36" y="8"/>
                </a:lnTo>
                <a:lnTo>
                  <a:pt x="5"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8" name="Freeform 6606"/>
          <p:cNvSpPr>
            <a:spLocks noEditPoints="1"/>
          </p:cNvSpPr>
          <p:nvPr/>
        </p:nvSpPr>
        <p:spPr bwMode="auto">
          <a:xfrm>
            <a:off x="1792570" y="4227003"/>
            <a:ext cx="35591"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39" name="Freeform 6607"/>
          <p:cNvSpPr>
            <a:spLocks noEditPoints="1"/>
          </p:cNvSpPr>
          <p:nvPr/>
        </p:nvSpPr>
        <p:spPr bwMode="auto">
          <a:xfrm>
            <a:off x="2117627" y="4386986"/>
            <a:ext cx="33218" cy="60321"/>
          </a:xfrm>
          <a:custGeom>
            <a:avLst/>
            <a:gdLst/>
            <a:ahLst/>
            <a:cxnLst>
              <a:cxn ang="0">
                <a:pos x="0" y="46"/>
              </a:cxn>
              <a:cxn ang="0">
                <a:pos x="36" y="0"/>
              </a:cxn>
              <a:cxn ang="0">
                <a:pos x="73" y="46"/>
              </a:cxn>
              <a:cxn ang="0">
                <a:pos x="36" y="92"/>
              </a:cxn>
              <a:cxn ang="0">
                <a:pos x="0" y="46"/>
              </a:cxn>
              <a:cxn ang="0">
                <a:pos x="6" y="46"/>
              </a:cxn>
              <a:cxn ang="0">
                <a:pos x="36" y="85"/>
              </a:cxn>
              <a:cxn ang="0">
                <a:pos x="67" y="46"/>
              </a:cxn>
              <a:cxn ang="0">
                <a:pos x="36" y="7"/>
              </a:cxn>
              <a:cxn ang="0">
                <a:pos x="6" y="46"/>
              </a:cxn>
            </a:cxnLst>
            <a:rect l="0" t="0" r="r" b="b"/>
            <a:pathLst>
              <a:path w="73" h="92">
                <a:moveTo>
                  <a:pt x="0" y="46"/>
                </a:moveTo>
                <a:lnTo>
                  <a:pt x="36" y="0"/>
                </a:lnTo>
                <a:lnTo>
                  <a:pt x="73" y="46"/>
                </a:lnTo>
                <a:lnTo>
                  <a:pt x="36" y="92"/>
                </a:lnTo>
                <a:lnTo>
                  <a:pt x="0" y="46"/>
                </a:lnTo>
                <a:close/>
                <a:moveTo>
                  <a:pt x="6" y="46"/>
                </a:moveTo>
                <a:lnTo>
                  <a:pt x="36" y="85"/>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9840" name="Freeform 6608"/>
          <p:cNvSpPr>
            <a:spLocks/>
          </p:cNvSpPr>
          <p:nvPr/>
        </p:nvSpPr>
        <p:spPr bwMode="auto">
          <a:xfrm>
            <a:off x="2338288" y="4250607"/>
            <a:ext cx="21355" cy="39340"/>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164" name="Text Box 7348"/>
          <p:cNvSpPr txBox="1">
            <a:spLocks noChangeArrowheads="1"/>
          </p:cNvSpPr>
          <p:nvPr/>
        </p:nvSpPr>
        <p:spPr bwMode="auto">
          <a:xfrm>
            <a:off x="1193058" y="1450950"/>
            <a:ext cx="1977158" cy="576390"/>
          </a:xfrm>
          <a:prstGeom prst="rect">
            <a:avLst/>
          </a:prstGeom>
          <a:noFill/>
          <a:ln w="9525">
            <a:noFill/>
            <a:miter lim="800000"/>
            <a:headEnd/>
            <a:tailEnd/>
          </a:ln>
          <a:effectLst/>
        </p:spPr>
        <p:txBody>
          <a:bodyPr>
            <a:spAutoFit/>
          </a:bodyPr>
          <a:lstStyle/>
          <a:p>
            <a:pPr algn="ctr" defTabSz="2455863" fontAlgn="base">
              <a:spcBef>
                <a:spcPct val="0"/>
              </a:spcBef>
              <a:spcAft>
                <a:spcPct val="0"/>
              </a:spcAft>
            </a:pPr>
            <a:r>
              <a:rPr lang="en-US" sz="1600" b="1" smtClean="0">
                <a:solidFill>
                  <a:srgbClr val="DDDDDD"/>
                </a:solidFill>
                <a:latin typeface="Tahoma" charset="0"/>
              </a:rPr>
              <a:t>Copepod</a:t>
            </a:r>
          </a:p>
          <a:p>
            <a:pPr algn="ctr" defTabSz="2455863" fontAlgn="base">
              <a:spcBef>
                <a:spcPct val="0"/>
              </a:spcBef>
              <a:spcAft>
                <a:spcPct val="0"/>
              </a:spcAft>
            </a:pPr>
            <a:r>
              <a:rPr lang="en-US" sz="1600" b="1" smtClean="0">
                <a:solidFill>
                  <a:srgbClr val="DDDDDD"/>
                </a:solidFill>
                <a:latin typeface="Tahoma" charset="0"/>
              </a:rPr>
              <a:t>Biomass</a:t>
            </a:r>
          </a:p>
        </p:txBody>
      </p:sp>
      <p:grpSp>
        <p:nvGrpSpPr>
          <p:cNvPr id="14" name="Group 7833"/>
          <p:cNvGrpSpPr>
            <a:grpSpLocks/>
          </p:cNvGrpSpPr>
          <p:nvPr/>
        </p:nvGrpSpPr>
        <p:grpSpPr bwMode="auto">
          <a:xfrm>
            <a:off x="6040087" y="5444735"/>
            <a:ext cx="2189513" cy="81891"/>
            <a:chOff x="3546" y="3450"/>
            <a:chExt cx="1062" cy="52"/>
          </a:xfrm>
        </p:grpSpPr>
        <p:grpSp>
          <p:nvGrpSpPr>
            <p:cNvPr id="15" name="Group 7804"/>
            <p:cNvGrpSpPr>
              <a:grpSpLocks/>
            </p:cNvGrpSpPr>
            <p:nvPr/>
          </p:nvGrpSpPr>
          <p:grpSpPr bwMode="auto">
            <a:xfrm>
              <a:off x="3594" y="3452"/>
              <a:ext cx="600" cy="48"/>
              <a:chOff x="3594" y="3452"/>
              <a:chExt cx="600" cy="48"/>
            </a:xfrm>
          </p:grpSpPr>
          <p:sp>
            <p:nvSpPr>
              <p:cNvPr id="227246" name="Line 4014"/>
              <p:cNvSpPr>
                <a:spLocks noChangeShapeType="1"/>
              </p:cNvSpPr>
              <p:nvPr/>
            </p:nvSpPr>
            <p:spPr bwMode="auto">
              <a:xfrm flipV="1">
                <a:off x="3956"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47" name="Line 4015"/>
              <p:cNvSpPr>
                <a:spLocks noChangeShapeType="1"/>
              </p:cNvSpPr>
              <p:nvPr/>
            </p:nvSpPr>
            <p:spPr bwMode="auto">
              <a:xfrm flipV="1">
                <a:off x="401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48" name="Line 4016"/>
              <p:cNvSpPr>
                <a:spLocks noChangeShapeType="1"/>
              </p:cNvSpPr>
              <p:nvPr/>
            </p:nvSpPr>
            <p:spPr bwMode="auto">
              <a:xfrm flipV="1">
                <a:off x="407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49" name="Line 4017"/>
              <p:cNvSpPr>
                <a:spLocks noChangeShapeType="1"/>
              </p:cNvSpPr>
              <p:nvPr/>
            </p:nvSpPr>
            <p:spPr bwMode="auto">
              <a:xfrm flipV="1">
                <a:off x="419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4" name="Line 4022"/>
              <p:cNvSpPr>
                <a:spLocks noChangeShapeType="1"/>
              </p:cNvSpPr>
              <p:nvPr/>
            </p:nvSpPr>
            <p:spPr bwMode="auto">
              <a:xfrm flipV="1">
                <a:off x="3836" y="3452"/>
                <a:ext cx="0"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5" name="Line 4023"/>
              <p:cNvSpPr>
                <a:spLocks noChangeShapeType="1"/>
              </p:cNvSpPr>
              <p:nvPr/>
            </p:nvSpPr>
            <p:spPr bwMode="auto">
              <a:xfrm flipV="1">
                <a:off x="4134" y="3452"/>
                <a:ext cx="1"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8" name="Line 4026"/>
              <p:cNvSpPr>
                <a:spLocks noChangeShapeType="1"/>
              </p:cNvSpPr>
              <p:nvPr/>
            </p:nvSpPr>
            <p:spPr bwMode="auto">
              <a:xfrm flipV="1">
                <a:off x="365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9" name="Line 4027"/>
              <p:cNvSpPr>
                <a:spLocks noChangeShapeType="1"/>
              </p:cNvSpPr>
              <p:nvPr/>
            </p:nvSpPr>
            <p:spPr bwMode="auto">
              <a:xfrm flipV="1">
                <a:off x="3710" y="3469"/>
                <a:ext cx="2"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60" name="Line 4028"/>
              <p:cNvSpPr>
                <a:spLocks noChangeShapeType="1"/>
              </p:cNvSpPr>
              <p:nvPr/>
            </p:nvSpPr>
            <p:spPr bwMode="auto">
              <a:xfrm flipV="1">
                <a:off x="3771"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61" name="Line 4029"/>
              <p:cNvSpPr>
                <a:spLocks noChangeShapeType="1"/>
              </p:cNvSpPr>
              <p:nvPr/>
            </p:nvSpPr>
            <p:spPr bwMode="auto">
              <a:xfrm flipV="1">
                <a:off x="3890"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63" name="Line 4031"/>
              <p:cNvSpPr>
                <a:spLocks noChangeShapeType="1"/>
              </p:cNvSpPr>
              <p:nvPr/>
            </p:nvSpPr>
            <p:spPr bwMode="auto">
              <a:xfrm flipV="1">
                <a:off x="359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64" name="Line 4032"/>
              <p:cNvSpPr>
                <a:spLocks noChangeShapeType="1"/>
              </p:cNvSpPr>
              <p:nvPr/>
            </p:nvSpPr>
            <p:spPr bwMode="auto">
              <a:xfrm flipV="1">
                <a:off x="3652"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227265" name="Line 4033"/>
            <p:cNvSpPr>
              <a:spLocks noChangeShapeType="1"/>
            </p:cNvSpPr>
            <p:nvPr/>
          </p:nvSpPr>
          <p:spPr bwMode="auto">
            <a:xfrm>
              <a:off x="3546" y="3500"/>
              <a:ext cx="1062" cy="2"/>
            </a:xfrm>
            <a:prstGeom prst="line">
              <a:avLst/>
            </a:prstGeom>
            <a:noFill/>
            <a:ln w="9525">
              <a:solidFill>
                <a:schemeClr val="tx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227250" name="Line 4018"/>
            <p:cNvSpPr>
              <a:spLocks noChangeShapeType="1"/>
            </p:cNvSpPr>
            <p:nvPr/>
          </p:nvSpPr>
          <p:spPr bwMode="auto">
            <a:xfrm flipV="1">
              <a:off x="425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1" name="Line 4019"/>
            <p:cNvSpPr>
              <a:spLocks noChangeShapeType="1"/>
            </p:cNvSpPr>
            <p:nvPr/>
          </p:nvSpPr>
          <p:spPr bwMode="auto">
            <a:xfrm flipV="1">
              <a:off x="4315"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2" name="Line 4020"/>
            <p:cNvSpPr>
              <a:spLocks noChangeShapeType="1"/>
            </p:cNvSpPr>
            <p:nvPr/>
          </p:nvSpPr>
          <p:spPr bwMode="auto">
            <a:xfrm flipV="1">
              <a:off x="4373"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3" name="Line 4021"/>
            <p:cNvSpPr>
              <a:spLocks noChangeShapeType="1"/>
            </p:cNvSpPr>
            <p:nvPr/>
          </p:nvSpPr>
          <p:spPr bwMode="auto">
            <a:xfrm flipV="1">
              <a:off x="449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27256" name="Line 4024"/>
            <p:cNvSpPr>
              <a:spLocks noChangeShapeType="1"/>
            </p:cNvSpPr>
            <p:nvPr/>
          </p:nvSpPr>
          <p:spPr bwMode="auto">
            <a:xfrm flipV="1">
              <a:off x="4433" y="3450"/>
              <a:ext cx="1" cy="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18" name="Group 7834"/>
          <p:cNvGrpSpPr>
            <a:grpSpLocks/>
          </p:cNvGrpSpPr>
          <p:nvPr/>
        </p:nvGrpSpPr>
        <p:grpSpPr bwMode="auto">
          <a:xfrm>
            <a:off x="3564000" y="5443161"/>
            <a:ext cx="2189513" cy="81891"/>
            <a:chOff x="3546" y="3450"/>
            <a:chExt cx="1062" cy="52"/>
          </a:xfrm>
        </p:grpSpPr>
        <p:grpSp>
          <p:nvGrpSpPr>
            <p:cNvPr id="19" name="Group 7835"/>
            <p:cNvGrpSpPr>
              <a:grpSpLocks/>
            </p:cNvGrpSpPr>
            <p:nvPr/>
          </p:nvGrpSpPr>
          <p:grpSpPr bwMode="auto">
            <a:xfrm>
              <a:off x="3594" y="3452"/>
              <a:ext cx="600" cy="48"/>
              <a:chOff x="3594" y="3452"/>
              <a:chExt cx="600" cy="48"/>
            </a:xfrm>
          </p:grpSpPr>
          <p:sp>
            <p:nvSpPr>
              <p:cNvPr id="426652" name="Line 7836"/>
              <p:cNvSpPr>
                <a:spLocks noChangeShapeType="1"/>
              </p:cNvSpPr>
              <p:nvPr/>
            </p:nvSpPr>
            <p:spPr bwMode="auto">
              <a:xfrm flipV="1">
                <a:off x="3956"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3" name="Line 7837"/>
              <p:cNvSpPr>
                <a:spLocks noChangeShapeType="1"/>
              </p:cNvSpPr>
              <p:nvPr/>
            </p:nvSpPr>
            <p:spPr bwMode="auto">
              <a:xfrm flipV="1">
                <a:off x="401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4" name="Line 7838"/>
              <p:cNvSpPr>
                <a:spLocks noChangeShapeType="1"/>
              </p:cNvSpPr>
              <p:nvPr/>
            </p:nvSpPr>
            <p:spPr bwMode="auto">
              <a:xfrm flipV="1">
                <a:off x="407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5" name="Line 7839"/>
              <p:cNvSpPr>
                <a:spLocks noChangeShapeType="1"/>
              </p:cNvSpPr>
              <p:nvPr/>
            </p:nvSpPr>
            <p:spPr bwMode="auto">
              <a:xfrm flipV="1">
                <a:off x="419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6" name="Line 7840"/>
              <p:cNvSpPr>
                <a:spLocks noChangeShapeType="1"/>
              </p:cNvSpPr>
              <p:nvPr/>
            </p:nvSpPr>
            <p:spPr bwMode="auto">
              <a:xfrm flipV="1">
                <a:off x="3836" y="3452"/>
                <a:ext cx="0"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7" name="Line 7841"/>
              <p:cNvSpPr>
                <a:spLocks noChangeShapeType="1"/>
              </p:cNvSpPr>
              <p:nvPr/>
            </p:nvSpPr>
            <p:spPr bwMode="auto">
              <a:xfrm flipV="1">
                <a:off x="4134" y="3452"/>
                <a:ext cx="1"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8" name="Line 7842"/>
              <p:cNvSpPr>
                <a:spLocks noChangeShapeType="1"/>
              </p:cNvSpPr>
              <p:nvPr/>
            </p:nvSpPr>
            <p:spPr bwMode="auto">
              <a:xfrm flipV="1">
                <a:off x="365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59" name="Line 7843"/>
              <p:cNvSpPr>
                <a:spLocks noChangeShapeType="1"/>
              </p:cNvSpPr>
              <p:nvPr/>
            </p:nvSpPr>
            <p:spPr bwMode="auto">
              <a:xfrm flipV="1">
                <a:off x="3710" y="3469"/>
                <a:ext cx="2"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0" name="Line 7844"/>
              <p:cNvSpPr>
                <a:spLocks noChangeShapeType="1"/>
              </p:cNvSpPr>
              <p:nvPr/>
            </p:nvSpPr>
            <p:spPr bwMode="auto">
              <a:xfrm flipV="1">
                <a:off x="3771"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1" name="Line 7845"/>
              <p:cNvSpPr>
                <a:spLocks noChangeShapeType="1"/>
              </p:cNvSpPr>
              <p:nvPr/>
            </p:nvSpPr>
            <p:spPr bwMode="auto">
              <a:xfrm flipV="1">
                <a:off x="3890"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2" name="Line 7846"/>
              <p:cNvSpPr>
                <a:spLocks noChangeShapeType="1"/>
              </p:cNvSpPr>
              <p:nvPr/>
            </p:nvSpPr>
            <p:spPr bwMode="auto">
              <a:xfrm flipV="1">
                <a:off x="359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3" name="Line 7847"/>
              <p:cNvSpPr>
                <a:spLocks noChangeShapeType="1"/>
              </p:cNvSpPr>
              <p:nvPr/>
            </p:nvSpPr>
            <p:spPr bwMode="auto">
              <a:xfrm flipV="1">
                <a:off x="3652"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426664" name="Line 7848"/>
            <p:cNvSpPr>
              <a:spLocks noChangeShapeType="1"/>
            </p:cNvSpPr>
            <p:nvPr/>
          </p:nvSpPr>
          <p:spPr bwMode="auto">
            <a:xfrm>
              <a:off x="3546" y="3500"/>
              <a:ext cx="1062" cy="2"/>
            </a:xfrm>
            <a:prstGeom prst="line">
              <a:avLst/>
            </a:prstGeom>
            <a:noFill/>
            <a:ln w="9525">
              <a:solidFill>
                <a:schemeClr val="tx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426665" name="Line 7849"/>
            <p:cNvSpPr>
              <a:spLocks noChangeShapeType="1"/>
            </p:cNvSpPr>
            <p:nvPr/>
          </p:nvSpPr>
          <p:spPr bwMode="auto">
            <a:xfrm flipV="1">
              <a:off x="425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6" name="Line 7850"/>
            <p:cNvSpPr>
              <a:spLocks noChangeShapeType="1"/>
            </p:cNvSpPr>
            <p:nvPr/>
          </p:nvSpPr>
          <p:spPr bwMode="auto">
            <a:xfrm flipV="1">
              <a:off x="4315"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7" name="Line 7851"/>
            <p:cNvSpPr>
              <a:spLocks noChangeShapeType="1"/>
            </p:cNvSpPr>
            <p:nvPr/>
          </p:nvSpPr>
          <p:spPr bwMode="auto">
            <a:xfrm flipV="1">
              <a:off x="4373"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8" name="Line 7852"/>
            <p:cNvSpPr>
              <a:spLocks noChangeShapeType="1"/>
            </p:cNvSpPr>
            <p:nvPr/>
          </p:nvSpPr>
          <p:spPr bwMode="auto">
            <a:xfrm flipV="1">
              <a:off x="449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426669" name="Line 7853"/>
            <p:cNvSpPr>
              <a:spLocks noChangeShapeType="1"/>
            </p:cNvSpPr>
            <p:nvPr/>
          </p:nvSpPr>
          <p:spPr bwMode="auto">
            <a:xfrm flipV="1">
              <a:off x="4433" y="3450"/>
              <a:ext cx="1" cy="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21" name="Group 9515"/>
          <p:cNvGrpSpPr>
            <a:grpSpLocks/>
          </p:cNvGrpSpPr>
          <p:nvPr/>
        </p:nvGrpSpPr>
        <p:grpSpPr bwMode="auto">
          <a:xfrm>
            <a:off x="4805136" y="2181674"/>
            <a:ext cx="274204" cy="3310306"/>
            <a:chOff x="1584" y="1378"/>
            <a:chExt cx="133" cy="2047"/>
          </a:xfrm>
        </p:grpSpPr>
        <p:grpSp>
          <p:nvGrpSpPr>
            <p:cNvPr id="22" name="Group 9512"/>
            <p:cNvGrpSpPr>
              <a:grpSpLocks/>
            </p:cNvGrpSpPr>
            <p:nvPr/>
          </p:nvGrpSpPr>
          <p:grpSpPr bwMode="auto">
            <a:xfrm>
              <a:off x="1584" y="1378"/>
              <a:ext cx="133" cy="1973"/>
              <a:chOff x="5186" y="1190"/>
              <a:chExt cx="133" cy="1973"/>
            </a:xfrm>
          </p:grpSpPr>
          <p:sp>
            <p:nvSpPr>
              <p:cNvPr id="542185" name="Freeform 8681"/>
              <p:cNvSpPr>
                <a:spLocks/>
              </p:cNvSpPr>
              <p:nvPr/>
            </p:nvSpPr>
            <p:spPr bwMode="auto">
              <a:xfrm>
                <a:off x="5296" y="3121"/>
                <a:ext cx="2" cy="42"/>
              </a:xfrm>
              <a:custGeom>
                <a:avLst/>
                <a:gdLst/>
                <a:ahLst/>
                <a:cxnLst>
                  <a:cxn ang="0">
                    <a:pos x="5" y="99"/>
                  </a:cxn>
                  <a:cxn ang="0">
                    <a:pos x="5" y="96"/>
                  </a:cxn>
                  <a:cxn ang="0">
                    <a:pos x="4" y="90"/>
                  </a:cxn>
                  <a:cxn ang="0">
                    <a:pos x="6" y="83"/>
                  </a:cxn>
                  <a:cxn ang="0">
                    <a:pos x="7" y="78"/>
                  </a:cxn>
                  <a:cxn ang="0">
                    <a:pos x="6" y="72"/>
                  </a:cxn>
                  <a:cxn ang="0">
                    <a:pos x="9" y="62"/>
                  </a:cxn>
                  <a:cxn ang="0">
                    <a:pos x="11" y="55"/>
                  </a:cxn>
                  <a:cxn ang="0">
                    <a:pos x="13" y="46"/>
                  </a:cxn>
                  <a:cxn ang="0">
                    <a:pos x="11" y="35"/>
                  </a:cxn>
                  <a:cxn ang="0">
                    <a:pos x="9" y="28"/>
                  </a:cxn>
                  <a:cxn ang="0">
                    <a:pos x="6" y="21"/>
                  </a:cxn>
                  <a:cxn ang="0">
                    <a:pos x="3" y="12"/>
                  </a:cxn>
                  <a:cxn ang="0">
                    <a:pos x="1" y="6"/>
                  </a:cxn>
                  <a:cxn ang="0">
                    <a:pos x="0" y="0"/>
                  </a:cxn>
                </a:cxnLst>
                <a:rect l="0" t="0" r="r" b="b"/>
                <a:pathLst>
                  <a:path w="13" h="99">
                    <a:moveTo>
                      <a:pt x="5" y="99"/>
                    </a:moveTo>
                    <a:lnTo>
                      <a:pt x="5" y="96"/>
                    </a:lnTo>
                    <a:lnTo>
                      <a:pt x="4" y="90"/>
                    </a:lnTo>
                    <a:lnTo>
                      <a:pt x="6" y="83"/>
                    </a:lnTo>
                    <a:lnTo>
                      <a:pt x="7" y="78"/>
                    </a:lnTo>
                    <a:lnTo>
                      <a:pt x="6" y="72"/>
                    </a:lnTo>
                    <a:lnTo>
                      <a:pt x="9" y="62"/>
                    </a:lnTo>
                    <a:lnTo>
                      <a:pt x="11" y="55"/>
                    </a:lnTo>
                    <a:lnTo>
                      <a:pt x="13" y="46"/>
                    </a:lnTo>
                    <a:lnTo>
                      <a:pt x="11" y="35"/>
                    </a:lnTo>
                    <a:lnTo>
                      <a:pt x="9" y="28"/>
                    </a:lnTo>
                    <a:lnTo>
                      <a:pt x="6" y="21"/>
                    </a:lnTo>
                    <a:lnTo>
                      <a:pt x="3" y="12"/>
                    </a:lnTo>
                    <a:lnTo>
                      <a:pt x="1" y="6"/>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86" name="Freeform 8682"/>
              <p:cNvSpPr>
                <a:spLocks/>
              </p:cNvSpPr>
              <p:nvPr/>
            </p:nvSpPr>
            <p:spPr bwMode="auto">
              <a:xfrm>
                <a:off x="5296" y="3039"/>
                <a:ext cx="2" cy="44"/>
              </a:xfrm>
              <a:custGeom>
                <a:avLst/>
                <a:gdLst/>
                <a:ahLst/>
                <a:cxnLst>
                  <a:cxn ang="0">
                    <a:pos x="8" y="102"/>
                  </a:cxn>
                  <a:cxn ang="0">
                    <a:pos x="7" y="98"/>
                  </a:cxn>
                  <a:cxn ang="0">
                    <a:pos x="7" y="91"/>
                  </a:cxn>
                  <a:cxn ang="0">
                    <a:pos x="7" y="80"/>
                  </a:cxn>
                  <a:cxn ang="0">
                    <a:pos x="5" y="65"/>
                  </a:cxn>
                  <a:cxn ang="0">
                    <a:pos x="4" y="52"/>
                  </a:cxn>
                  <a:cxn ang="0">
                    <a:pos x="3" y="42"/>
                  </a:cxn>
                  <a:cxn ang="0">
                    <a:pos x="2" y="29"/>
                  </a:cxn>
                  <a:cxn ang="0">
                    <a:pos x="1" y="12"/>
                  </a:cxn>
                  <a:cxn ang="0">
                    <a:pos x="0" y="0"/>
                  </a:cxn>
                </a:cxnLst>
                <a:rect l="0" t="0" r="r" b="b"/>
                <a:pathLst>
                  <a:path w="8" h="102">
                    <a:moveTo>
                      <a:pt x="8" y="102"/>
                    </a:moveTo>
                    <a:lnTo>
                      <a:pt x="7" y="98"/>
                    </a:lnTo>
                    <a:lnTo>
                      <a:pt x="7" y="91"/>
                    </a:lnTo>
                    <a:lnTo>
                      <a:pt x="7" y="80"/>
                    </a:lnTo>
                    <a:lnTo>
                      <a:pt x="5" y="65"/>
                    </a:lnTo>
                    <a:lnTo>
                      <a:pt x="4" y="52"/>
                    </a:lnTo>
                    <a:lnTo>
                      <a:pt x="3" y="42"/>
                    </a:lnTo>
                    <a:lnTo>
                      <a:pt x="2" y="29"/>
                    </a:lnTo>
                    <a:lnTo>
                      <a:pt x="1" y="1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87" name="Freeform 8683"/>
              <p:cNvSpPr>
                <a:spLocks/>
              </p:cNvSpPr>
              <p:nvPr/>
            </p:nvSpPr>
            <p:spPr bwMode="auto">
              <a:xfrm>
                <a:off x="5289" y="2962"/>
                <a:ext cx="8" cy="36"/>
              </a:xfrm>
              <a:custGeom>
                <a:avLst/>
                <a:gdLst/>
                <a:ahLst/>
                <a:cxnLst>
                  <a:cxn ang="0">
                    <a:pos x="33" y="83"/>
                  </a:cxn>
                  <a:cxn ang="0">
                    <a:pos x="33" y="77"/>
                  </a:cxn>
                  <a:cxn ang="0">
                    <a:pos x="30" y="68"/>
                  </a:cxn>
                  <a:cxn ang="0">
                    <a:pos x="27" y="60"/>
                  </a:cxn>
                  <a:cxn ang="0">
                    <a:pos x="24" y="55"/>
                  </a:cxn>
                  <a:cxn ang="0">
                    <a:pos x="20" y="49"/>
                  </a:cxn>
                  <a:cxn ang="0">
                    <a:pos x="19" y="46"/>
                  </a:cxn>
                  <a:cxn ang="0">
                    <a:pos x="19" y="43"/>
                  </a:cxn>
                  <a:cxn ang="0">
                    <a:pos x="20" y="43"/>
                  </a:cxn>
                  <a:cxn ang="0">
                    <a:pos x="19" y="43"/>
                  </a:cxn>
                  <a:cxn ang="0">
                    <a:pos x="15" y="38"/>
                  </a:cxn>
                  <a:cxn ang="0">
                    <a:pos x="11" y="33"/>
                  </a:cxn>
                  <a:cxn ang="0">
                    <a:pos x="7" y="26"/>
                  </a:cxn>
                  <a:cxn ang="0">
                    <a:pos x="4" y="23"/>
                  </a:cxn>
                  <a:cxn ang="0">
                    <a:pos x="4" y="18"/>
                  </a:cxn>
                  <a:cxn ang="0">
                    <a:pos x="2" y="14"/>
                  </a:cxn>
                  <a:cxn ang="0">
                    <a:pos x="1" y="9"/>
                  </a:cxn>
                  <a:cxn ang="0">
                    <a:pos x="1" y="6"/>
                  </a:cxn>
                  <a:cxn ang="0">
                    <a:pos x="0" y="3"/>
                  </a:cxn>
                  <a:cxn ang="0">
                    <a:pos x="1" y="1"/>
                  </a:cxn>
                  <a:cxn ang="0">
                    <a:pos x="4" y="0"/>
                  </a:cxn>
                  <a:cxn ang="0">
                    <a:pos x="7" y="1"/>
                  </a:cxn>
                  <a:cxn ang="0">
                    <a:pos x="12" y="3"/>
                  </a:cxn>
                </a:cxnLst>
                <a:rect l="0" t="0" r="r" b="b"/>
                <a:pathLst>
                  <a:path w="33" h="83">
                    <a:moveTo>
                      <a:pt x="33" y="83"/>
                    </a:moveTo>
                    <a:lnTo>
                      <a:pt x="33" y="77"/>
                    </a:lnTo>
                    <a:lnTo>
                      <a:pt x="30" y="68"/>
                    </a:lnTo>
                    <a:lnTo>
                      <a:pt x="27" y="60"/>
                    </a:lnTo>
                    <a:lnTo>
                      <a:pt x="24" y="55"/>
                    </a:lnTo>
                    <a:lnTo>
                      <a:pt x="20" y="49"/>
                    </a:lnTo>
                    <a:lnTo>
                      <a:pt x="19" y="46"/>
                    </a:lnTo>
                    <a:lnTo>
                      <a:pt x="19" y="43"/>
                    </a:lnTo>
                    <a:lnTo>
                      <a:pt x="20" y="43"/>
                    </a:lnTo>
                    <a:lnTo>
                      <a:pt x="19" y="43"/>
                    </a:lnTo>
                    <a:lnTo>
                      <a:pt x="15" y="38"/>
                    </a:lnTo>
                    <a:lnTo>
                      <a:pt x="11" y="33"/>
                    </a:lnTo>
                    <a:lnTo>
                      <a:pt x="7" y="26"/>
                    </a:lnTo>
                    <a:lnTo>
                      <a:pt x="4" y="23"/>
                    </a:lnTo>
                    <a:lnTo>
                      <a:pt x="4" y="18"/>
                    </a:lnTo>
                    <a:lnTo>
                      <a:pt x="2" y="14"/>
                    </a:lnTo>
                    <a:lnTo>
                      <a:pt x="1" y="9"/>
                    </a:lnTo>
                    <a:lnTo>
                      <a:pt x="1" y="6"/>
                    </a:lnTo>
                    <a:lnTo>
                      <a:pt x="0" y="3"/>
                    </a:lnTo>
                    <a:lnTo>
                      <a:pt x="1" y="1"/>
                    </a:lnTo>
                    <a:lnTo>
                      <a:pt x="4" y="0"/>
                    </a:lnTo>
                    <a:lnTo>
                      <a:pt x="7" y="1"/>
                    </a:lnTo>
                    <a:lnTo>
                      <a:pt x="12" y="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88" name="Freeform 8684"/>
              <p:cNvSpPr>
                <a:spLocks/>
              </p:cNvSpPr>
              <p:nvPr/>
            </p:nvSpPr>
            <p:spPr bwMode="auto">
              <a:xfrm>
                <a:off x="5278" y="2929"/>
                <a:ext cx="12" cy="28"/>
              </a:xfrm>
              <a:custGeom>
                <a:avLst/>
                <a:gdLst/>
                <a:ahLst/>
                <a:cxnLst>
                  <a:cxn ang="0">
                    <a:pos x="56" y="71"/>
                  </a:cxn>
                  <a:cxn ang="0">
                    <a:pos x="53" y="69"/>
                  </a:cxn>
                  <a:cxn ang="0">
                    <a:pos x="50" y="65"/>
                  </a:cxn>
                  <a:cxn ang="0">
                    <a:pos x="49" y="61"/>
                  </a:cxn>
                  <a:cxn ang="0">
                    <a:pos x="48" y="58"/>
                  </a:cxn>
                  <a:cxn ang="0">
                    <a:pos x="47" y="53"/>
                  </a:cxn>
                  <a:cxn ang="0">
                    <a:pos x="44" y="49"/>
                  </a:cxn>
                  <a:cxn ang="0">
                    <a:pos x="39" y="46"/>
                  </a:cxn>
                  <a:cxn ang="0">
                    <a:pos x="35" y="46"/>
                  </a:cxn>
                  <a:cxn ang="0">
                    <a:pos x="29" y="46"/>
                  </a:cxn>
                  <a:cxn ang="0">
                    <a:pos x="25" y="45"/>
                  </a:cxn>
                  <a:cxn ang="0">
                    <a:pos x="22" y="42"/>
                  </a:cxn>
                  <a:cxn ang="0">
                    <a:pos x="18" y="39"/>
                  </a:cxn>
                  <a:cxn ang="0">
                    <a:pos x="13" y="35"/>
                  </a:cxn>
                  <a:cxn ang="0">
                    <a:pos x="8" y="30"/>
                  </a:cxn>
                  <a:cxn ang="0">
                    <a:pos x="5" y="25"/>
                  </a:cxn>
                  <a:cxn ang="0">
                    <a:pos x="1" y="20"/>
                  </a:cxn>
                  <a:cxn ang="0">
                    <a:pos x="1" y="16"/>
                  </a:cxn>
                  <a:cxn ang="0">
                    <a:pos x="4" y="10"/>
                  </a:cxn>
                  <a:cxn ang="0">
                    <a:pos x="6" y="6"/>
                  </a:cxn>
                  <a:cxn ang="0">
                    <a:pos x="5" y="2"/>
                  </a:cxn>
                  <a:cxn ang="0">
                    <a:pos x="1" y="0"/>
                  </a:cxn>
                  <a:cxn ang="0">
                    <a:pos x="0" y="0"/>
                  </a:cxn>
                </a:cxnLst>
                <a:rect l="0" t="0" r="r" b="b"/>
                <a:pathLst>
                  <a:path w="56" h="71">
                    <a:moveTo>
                      <a:pt x="56" y="71"/>
                    </a:moveTo>
                    <a:lnTo>
                      <a:pt x="53" y="69"/>
                    </a:lnTo>
                    <a:lnTo>
                      <a:pt x="50" y="65"/>
                    </a:lnTo>
                    <a:lnTo>
                      <a:pt x="49" y="61"/>
                    </a:lnTo>
                    <a:lnTo>
                      <a:pt x="48" y="58"/>
                    </a:lnTo>
                    <a:lnTo>
                      <a:pt x="47" y="53"/>
                    </a:lnTo>
                    <a:lnTo>
                      <a:pt x="44" y="49"/>
                    </a:lnTo>
                    <a:lnTo>
                      <a:pt x="39" y="46"/>
                    </a:lnTo>
                    <a:lnTo>
                      <a:pt x="35" y="46"/>
                    </a:lnTo>
                    <a:lnTo>
                      <a:pt x="29" y="46"/>
                    </a:lnTo>
                    <a:lnTo>
                      <a:pt x="25" y="45"/>
                    </a:lnTo>
                    <a:lnTo>
                      <a:pt x="22" y="42"/>
                    </a:lnTo>
                    <a:lnTo>
                      <a:pt x="18" y="39"/>
                    </a:lnTo>
                    <a:lnTo>
                      <a:pt x="13" y="35"/>
                    </a:lnTo>
                    <a:lnTo>
                      <a:pt x="8" y="30"/>
                    </a:lnTo>
                    <a:lnTo>
                      <a:pt x="5" y="25"/>
                    </a:lnTo>
                    <a:lnTo>
                      <a:pt x="1" y="20"/>
                    </a:lnTo>
                    <a:lnTo>
                      <a:pt x="1" y="16"/>
                    </a:lnTo>
                    <a:lnTo>
                      <a:pt x="4" y="10"/>
                    </a:lnTo>
                    <a:lnTo>
                      <a:pt x="6" y="6"/>
                    </a:lnTo>
                    <a:lnTo>
                      <a:pt x="5" y="2"/>
                    </a:lnTo>
                    <a:lnTo>
                      <a:pt x="1"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89" name="Freeform 8685"/>
              <p:cNvSpPr>
                <a:spLocks/>
              </p:cNvSpPr>
              <p:nvPr/>
            </p:nvSpPr>
            <p:spPr bwMode="auto">
              <a:xfrm>
                <a:off x="5253" y="2874"/>
                <a:ext cx="7" cy="39"/>
              </a:xfrm>
              <a:custGeom>
                <a:avLst/>
                <a:gdLst/>
                <a:ahLst/>
                <a:cxnLst>
                  <a:cxn ang="0">
                    <a:pos x="29" y="96"/>
                  </a:cxn>
                  <a:cxn ang="0">
                    <a:pos x="29" y="96"/>
                  </a:cxn>
                  <a:cxn ang="0">
                    <a:pos x="29" y="93"/>
                  </a:cxn>
                  <a:cxn ang="0">
                    <a:pos x="27" y="88"/>
                  </a:cxn>
                  <a:cxn ang="0">
                    <a:pos x="26" y="80"/>
                  </a:cxn>
                  <a:cxn ang="0">
                    <a:pos x="26" y="75"/>
                  </a:cxn>
                  <a:cxn ang="0">
                    <a:pos x="26" y="70"/>
                  </a:cxn>
                  <a:cxn ang="0">
                    <a:pos x="24" y="62"/>
                  </a:cxn>
                  <a:cxn ang="0">
                    <a:pos x="22" y="51"/>
                  </a:cxn>
                  <a:cxn ang="0">
                    <a:pos x="19" y="42"/>
                  </a:cxn>
                  <a:cxn ang="0">
                    <a:pos x="18" y="32"/>
                  </a:cxn>
                  <a:cxn ang="0">
                    <a:pos x="15" y="23"/>
                  </a:cxn>
                  <a:cxn ang="0">
                    <a:pos x="10" y="12"/>
                  </a:cxn>
                  <a:cxn ang="0">
                    <a:pos x="5" y="4"/>
                  </a:cxn>
                  <a:cxn ang="0">
                    <a:pos x="0" y="0"/>
                  </a:cxn>
                </a:cxnLst>
                <a:rect l="0" t="0" r="r" b="b"/>
                <a:pathLst>
                  <a:path w="29" h="96">
                    <a:moveTo>
                      <a:pt x="29" y="96"/>
                    </a:moveTo>
                    <a:lnTo>
                      <a:pt x="29" y="96"/>
                    </a:lnTo>
                    <a:lnTo>
                      <a:pt x="29" y="93"/>
                    </a:lnTo>
                    <a:lnTo>
                      <a:pt x="27" y="88"/>
                    </a:lnTo>
                    <a:lnTo>
                      <a:pt x="26" y="80"/>
                    </a:lnTo>
                    <a:lnTo>
                      <a:pt x="26" y="75"/>
                    </a:lnTo>
                    <a:lnTo>
                      <a:pt x="26" y="70"/>
                    </a:lnTo>
                    <a:lnTo>
                      <a:pt x="24" y="62"/>
                    </a:lnTo>
                    <a:lnTo>
                      <a:pt x="22" y="51"/>
                    </a:lnTo>
                    <a:lnTo>
                      <a:pt x="19" y="42"/>
                    </a:lnTo>
                    <a:lnTo>
                      <a:pt x="18" y="32"/>
                    </a:lnTo>
                    <a:lnTo>
                      <a:pt x="15" y="23"/>
                    </a:lnTo>
                    <a:lnTo>
                      <a:pt x="10" y="12"/>
                    </a:lnTo>
                    <a:lnTo>
                      <a:pt x="5"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0" name="Freeform 8686"/>
              <p:cNvSpPr>
                <a:spLocks/>
              </p:cNvSpPr>
              <p:nvPr/>
            </p:nvSpPr>
            <p:spPr bwMode="auto">
              <a:xfrm>
                <a:off x="5236" y="2823"/>
                <a:ext cx="19" cy="21"/>
              </a:xfrm>
              <a:custGeom>
                <a:avLst/>
                <a:gdLst/>
                <a:ahLst/>
                <a:cxnLst>
                  <a:cxn ang="0">
                    <a:pos x="5" y="47"/>
                  </a:cxn>
                  <a:cxn ang="0">
                    <a:pos x="4" y="46"/>
                  </a:cxn>
                  <a:cxn ang="0">
                    <a:pos x="2" y="42"/>
                  </a:cxn>
                  <a:cxn ang="0">
                    <a:pos x="0" y="39"/>
                  </a:cxn>
                  <a:cxn ang="0">
                    <a:pos x="0" y="35"/>
                  </a:cxn>
                  <a:cxn ang="0">
                    <a:pos x="0" y="33"/>
                  </a:cxn>
                  <a:cxn ang="0">
                    <a:pos x="0" y="30"/>
                  </a:cxn>
                  <a:cxn ang="0">
                    <a:pos x="1" y="29"/>
                  </a:cxn>
                  <a:cxn ang="0">
                    <a:pos x="2" y="27"/>
                  </a:cxn>
                  <a:cxn ang="0">
                    <a:pos x="2" y="27"/>
                  </a:cxn>
                  <a:cxn ang="0">
                    <a:pos x="2" y="26"/>
                  </a:cxn>
                  <a:cxn ang="0">
                    <a:pos x="5" y="21"/>
                  </a:cxn>
                  <a:cxn ang="0">
                    <a:pos x="8" y="19"/>
                  </a:cxn>
                  <a:cxn ang="0">
                    <a:pos x="11" y="17"/>
                  </a:cxn>
                  <a:cxn ang="0">
                    <a:pos x="13" y="15"/>
                  </a:cxn>
                  <a:cxn ang="0">
                    <a:pos x="17" y="13"/>
                  </a:cxn>
                  <a:cxn ang="0">
                    <a:pos x="22" y="10"/>
                  </a:cxn>
                  <a:cxn ang="0">
                    <a:pos x="27" y="8"/>
                  </a:cxn>
                  <a:cxn ang="0">
                    <a:pos x="34" y="6"/>
                  </a:cxn>
                  <a:cxn ang="0">
                    <a:pos x="38" y="5"/>
                  </a:cxn>
                  <a:cxn ang="0">
                    <a:pos x="42" y="5"/>
                  </a:cxn>
                  <a:cxn ang="0">
                    <a:pos x="54" y="3"/>
                  </a:cxn>
                  <a:cxn ang="0">
                    <a:pos x="58" y="3"/>
                  </a:cxn>
                  <a:cxn ang="0">
                    <a:pos x="66" y="2"/>
                  </a:cxn>
                  <a:cxn ang="0">
                    <a:pos x="72" y="1"/>
                  </a:cxn>
                  <a:cxn ang="0">
                    <a:pos x="78" y="0"/>
                  </a:cxn>
                  <a:cxn ang="0">
                    <a:pos x="79" y="0"/>
                  </a:cxn>
                </a:cxnLst>
                <a:rect l="0" t="0" r="r" b="b"/>
                <a:pathLst>
                  <a:path w="79" h="47">
                    <a:moveTo>
                      <a:pt x="5" y="47"/>
                    </a:moveTo>
                    <a:lnTo>
                      <a:pt x="4" y="46"/>
                    </a:lnTo>
                    <a:lnTo>
                      <a:pt x="2" y="42"/>
                    </a:lnTo>
                    <a:lnTo>
                      <a:pt x="0" y="39"/>
                    </a:lnTo>
                    <a:lnTo>
                      <a:pt x="0" y="35"/>
                    </a:lnTo>
                    <a:lnTo>
                      <a:pt x="0" y="33"/>
                    </a:lnTo>
                    <a:lnTo>
                      <a:pt x="0" y="30"/>
                    </a:lnTo>
                    <a:lnTo>
                      <a:pt x="1" y="29"/>
                    </a:lnTo>
                    <a:lnTo>
                      <a:pt x="2" y="27"/>
                    </a:lnTo>
                    <a:lnTo>
                      <a:pt x="2" y="27"/>
                    </a:lnTo>
                    <a:lnTo>
                      <a:pt x="2" y="26"/>
                    </a:lnTo>
                    <a:lnTo>
                      <a:pt x="5" y="21"/>
                    </a:lnTo>
                    <a:lnTo>
                      <a:pt x="8" y="19"/>
                    </a:lnTo>
                    <a:lnTo>
                      <a:pt x="11" y="17"/>
                    </a:lnTo>
                    <a:lnTo>
                      <a:pt x="13" y="15"/>
                    </a:lnTo>
                    <a:lnTo>
                      <a:pt x="17" y="13"/>
                    </a:lnTo>
                    <a:lnTo>
                      <a:pt x="22" y="10"/>
                    </a:lnTo>
                    <a:lnTo>
                      <a:pt x="27" y="8"/>
                    </a:lnTo>
                    <a:lnTo>
                      <a:pt x="34" y="6"/>
                    </a:lnTo>
                    <a:lnTo>
                      <a:pt x="38" y="5"/>
                    </a:lnTo>
                    <a:lnTo>
                      <a:pt x="42" y="5"/>
                    </a:lnTo>
                    <a:lnTo>
                      <a:pt x="54" y="3"/>
                    </a:lnTo>
                    <a:lnTo>
                      <a:pt x="58" y="3"/>
                    </a:lnTo>
                    <a:lnTo>
                      <a:pt x="66" y="2"/>
                    </a:lnTo>
                    <a:lnTo>
                      <a:pt x="72" y="1"/>
                    </a:lnTo>
                    <a:lnTo>
                      <a:pt x="78" y="0"/>
                    </a:lnTo>
                    <a:lnTo>
                      <a:pt x="7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1" name="Freeform 8687"/>
              <p:cNvSpPr>
                <a:spLocks/>
              </p:cNvSpPr>
              <p:nvPr/>
            </p:nvSpPr>
            <p:spPr bwMode="auto">
              <a:xfrm>
                <a:off x="5261" y="2783"/>
                <a:ext cx="14" cy="12"/>
              </a:xfrm>
              <a:custGeom>
                <a:avLst/>
                <a:gdLst/>
                <a:ahLst/>
                <a:cxnLst>
                  <a:cxn ang="0">
                    <a:pos x="28" y="31"/>
                  </a:cxn>
                  <a:cxn ang="0">
                    <a:pos x="29" y="32"/>
                  </a:cxn>
                  <a:cxn ang="0">
                    <a:pos x="33" y="33"/>
                  </a:cxn>
                  <a:cxn ang="0">
                    <a:pos x="39" y="32"/>
                  </a:cxn>
                  <a:cxn ang="0">
                    <a:pos x="41" y="31"/>
                  </a:cxn>
                  <a:cxn ang="0">
                    <a:pos x="44" y="29"/>
                  </a:cxn>
                  <a:cxn ang="0">
                    <a:pos x="49" y="27"/>
                  </a:cxn>
                  <a:cxn ang="0">
                    <a:pos x="52" y="27"/>
                  </a:cxn>
                  <a:cxn ang="0">
                    <a:pos x="55" y="26"/>
                  </a:cxn>
                  <a:cxn ang="0">
                    <a:pos x="59" y="25"/>
                  </a:cxn>
                  <a:cxn ang="0">
                    <a:pos x="61" y="23"/>
                  </a:cxn>
                  <a:cxn ang="0">
                    <a:pos x="60" y="23"/>
                  </a:cxn>
                  <a:cxn ang="0">
                    <a:pos x="58" y="23"/>
                  </a:cxn>
                  <a:cxn ang="0">
                    <a:pos x="55" y="22"/>
                  </a:cxn>
                  <a:cxn ang="0">
                    <a:pos x="51" y="22"/>
                  </a:cxn>
                  <a:cxn ang="0">
                    <a:pos x="48" y="23"/>
                  </a:cxn>
                  <a:cxn ang="0">
                    <a:pos x="44" y="23"/>
                  </a:cxn>
                  <a:cxn ang="0">
                    <a:pos x="42" y="24"/>
                  </a:cxn>
                  <a:cxn ang="0">
                    <a:pos x="39" y="24"/>
                  </a:cxn>
                  <a:cxn ang="0">
                    <a:pos x="37" y="25"/>
                  </a:cxn>
                  <a:cxn ang="0">
                    <a:pos x="33" y="23"/>
                  </a:cxn>
                  <a:cxn ang="0">
                    <a:pos x="29" y="23"/>
                  </a:cxn>
                  <a:cxn ang="0">
                    <a:pos x="25" y="24"/>
                  </a:cxn>
                  <a:cxn ang="0">
                    <a:pos x="21" y="22"/>
                  </a:cxn>
                  <a:cxn ang="0">
                    <a:pos x="18" y="20"/>
                  </a:cxn>
                  <a:cxn ang="0">
                    <a:pos x="15" y="17"/>
                  </a:cxn>
                  <a:cxn ang="0">
                    <a:pos x="14" y="14"/>
                  </a:cxn>
                  <a:cxn ang="0">
                    <a:pos x="14" y="12"/>
                  </a:cxn>
                  <a:cxn ang="0">
                    <a:pos x="9" y="9"/>
                  </a:cxn>
                  <a:cxn ang="0">
                    <a:pos x="8" y="8"/>
                  </a:cxn>
                  <a:cxn ang="0">
                    <a:pos x="6" y="7"/>
                  </a:cxn>
                  <a:cxn ang="0">
                    <a:pos x="3" y="5"/>
                  </a:cxn>
                  <a:cxn ang="0">
                    <a:pos x="0" y="2"/>
                  </a:cxn>
                  <a:cxn ang="0">
                    <a:pos x="0" y="0"/>
                  </a:cxn>
                </a:cxnLst>
                <a:rect l="0" t="0" r="r" b="b"/>
                <a:pathLst>
                  <a:path w="61" h="33">
                    <a:moveTo>
                      <a:pt x="28" y="31"/>
                    </a:moveTo>
                    <a:lnTo>
                      <a:pt x="29" y="32"/>
                    </a:lnTo>
                    <a:lnTo>
                      <a:pt x="33" y="33"/>
                    </a:lnTo>
                    <a:lnTo>
                      <a:pt x="39" y="32"/>
                    </a:lnTo>
                    <a:lnTo>
                      <a:pt x="41" y="31"/>
                    </a:lnTo>
                    <a:lnTo>
                      <a:pt x="44" y="29"/>
                    </a:lnTo>
                    <a:lnTo>
                      <a:pt x="49" y="27"/>
                    </a:lnTo>
                    <a:lnTo>
                      <a:pt x="52" y="27"/>
                    </a:lnTo>
                    <a:lnTo>
                      <a:pt x="55" y="26"/>
                    </a:lnTo>
                    <a:lnTo>
                      <a:pt x="59" y="25"/>
                    </a:lnTo>
                    <a:lnTo>
                      <a:pt x="61" y="23"/>
                    </a:lnTo>
                    <a:lnTo>
                      <a:pt x="60" y="23"/>
                    </a:lnTo>
                    <a:lnTo>
                      <a:pt x="58" y="23"/>
                    </a:lnTo>
                    <a:lnTo>
                      <a:pt x="55" y="22"/>
                    </a:lnTo>
                    <a:lnTo>
                      <a:pt x="51" y="22"/>
                    </a:lnTo>
                    <a:lnTo>
                      <a:pt x="48" y="23"/>
                    </a:lnTo>
                    <a:lnTo>
                      <a:pt x="44" y="23"/>
                    </a:lnTo>
                    <a:lnTo>
                      <a:pt x="42" y="24"/>
                    </a:lnTo>
                    <a:lnTo>
                      <a:pt x="39" y="24"/>
                    </a:lnTo>
                    <a:lnTo>
                      <a:pt x="37" y="25"/>
                    </a:lnTo>
                    <a:lnTo>
                      <a:pt x="33" y="23"/>
                    </a:lnTo>
                    <a:lnTo>
                      <a:pt x="29" y="23"/>
                    </a:lnTo>
                    <a:lnTo>
                      <a:pt x="25" y="24"/>
                    </a:lnTo>
                    <a:lnTo>
                      <a:pt x="21" y="22"/>
                    </a:lnTo>
                    <a:lnTo>
                      <a:pt x="18" y="20"/>
                    </a:lnTo>
                    <a:lnTo>
                      <a:pt x="15" y="17"/>
                    </a:lnTo>
                    <a:lnTo>
                      <a:pt x="14" y="14"/>
                    </a:lnTo>
                    <a:lnTo>
                      <a:pt x="14" y="12"/>
                    </a:lnTo>
                    <a:lnTo>
                      <a:pt x="9" y="9"/>
                    </a:lnTo>
                    <a:lnTo>
                      <a:pt x="8" y="8"/>
                    </a:lnTo>
                    <a:lnTo>
                      <a:pt x="6" y="7"/>
                    </a:lnTo>
                    <a:lnTo>
                      <a:pt x="3" y="5"/>
                    </a:lnTo>
                    <a:lnTo>
                      <a:pt x="0"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2" name="Freeform 8688"/>
              <p:cNvSpPr>
                <a:spLocks/>
              </p:cNvSpPr>
              <p:nvPr/>
            </p:nvSpPr>
            <p:spPr bwMode="auto">
              <a:xfrm>
                <a:off x="5263" y="2702"/>
                <a:ext cx="4" cy="39"/>
              </a:xfrm>
              <a:custGeom>
                <a:avLst/>
                <a:gdLst/>
                <a:ahLst/>
                <a:cxnLst>
                  <a:cxn ang="0">
                    <a:pos x="18" y="98"/>
                  </a:cxn>
                  <a:cxn ang="0">
                    <a:pos x="20" y="85"/>
                  </a:cxn>
                  <a:cxn ang="0">
                    <a:pos x="21" y="72"/>
                  </a:cxn>
                  <a:cxn ang="0">
                    <a:pos x="21" y="61"/>
                  </a:cxn>
                  <a:cxn ang="0">
                    <a:pos x="20" y="50"/>
                  </a:cxn>
                  <a:cxn ang="0">
                    <a:pos x="18" y="37"/>
                  </a:cxn>
                  <a:cxn ang="0">
                    <a:pos x="12" y="28"/>
                  </a:cxn>
                  <a:cxn ang="0">
                    <a:pos x="4" y="17"/>
                  </a:cxn>
                  <a:cxn ang="0">
                    <a:pos x="0" y="5"/>
                  </a:cxn>
                  <a:cxn ang="0">
                    <a:pos x="0" y="0"/>
                  </a:cxn>
                </a:cxnLst>
                <a:rect l="0" t="0" r="r" b="b"/>
                <a:pathLst>
                  <a:path w="21" h="98">
                    <a:moveTo>
                      <a:pt x="18" y="98"/>
                    </a:moveTo>
                    <a:lnTo>
                      <a:pt x="20" y="85"/>
                    </a:lnTo>
                    <a:lnTo>
                      <a:pt x="21" y="72"/>
                    </a:lnTo>
                    <a:lnTo>
                      <a:pt x="21" y="61"/>
                    </a:lnTo>
                    <a:lnTo>
                      <a:pt x="20" y="50"/>
                    </a:lnTo>
                    <a:lnTo>
                      <a:pt x="18" y="37"/>
                    </a:lnTo>
                    <a:lnTo>
                      <a:pt x="12" y="28"/>
                    </a:lnTo>
                    <a:lnTo>
                      <a:pt x="4" y="17"/>
                    </a:lnTo>
                    <a:lnTo>
                      <a:pt x="0" y="5"/>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3" name="Freeform 8689"/>
              <p:cNvSpPr>
                <a:spLocks/>
              </p:cNvSpPr>
              <p:nvPr/>
            </p:nvSpPr>
            <p:spPr bwMode="auto">
              <a:xfrm>
                <a:off x="5256" y="2621"/>
                <a:ext cx="7" cy="39"/>
              </a:xfrm>
              <a:custGeom>
                <a:avLst/>
                <a:gdLst/>
                <a:ahLst/>
                <a:cxnLst>
                  <a:cxn ang="0">
                    <a:pos x="33" y="94"/>
                  </a:cxn>
                  <a:cxn ang="0">
                    <a:pos x="32" y="83"/>
                  </a:cxn>
                  <a:cxn ang="0">
                    <a:pos x="31" y="72"/>
                  </a:cxn>
                  <a:cxn ang="0">
                    <a:pos x="29" y="63"/>
                  </a:cxn>
                  <a:cxn ang="0">
                    <a:pos x="29" y="56"/>
                  </a:cxn>
                  <a:cxn ang="0">
                    <a:pos x="29" y="50"/>
                  </a:cxn>
                  <a:cxn ang="0">
                    <a:pos x="28" y="43"/>
                  </a:cxn>
                  <a:cxn ang="0">
                    <a:pos x="25" y="37"/>
                  </a:cxn>
                  <a:cxn ang="0">
                    <a:pos x="23" y="35"/>
                  </a:cxn>
                  <a:cxn ang="0">
                    <a:pos x="21" y="32"/>
                  </a:cxn>
                  <a:cxn ang="0">
                    <a:pos x="18" y="29"/>
                  </a:cxn>
                  <a:cxn ang="0">
                    <a:pos x="16" y="26"/>
                  </a:cxn>
                  <a:cxn ang="0">
                    <a:pos x="10" y="22"/>
                  </a:cxn>
                  <a:cxn ang="0">
                    <a:pos x="9" y="21"/>
                  </a:cxn>
                  <a:cxn ang="0">
                    <a:pos x="6" y="15"/>
                  </a:cxn>
                  <a:cxn ang="0">
                    <a:pos x="2" y="8"/>
                  </a:cxn>
                  <a:cxn ang="0">
                    <a:pos x="0" y="0"/>
                  </a:cxn>
                  <a:cxn ang="0">
                    <a:pos x="0" y="0"/>
                  </a:cxn>
                </a:cxnLst>
                <a:rect l="0" t="0" r="r" b="b"/>
                <a:pathLst>
                  <a:path w="33" h="94">
                    <a:moveTo>
                      <a:pt x="33" y="94"/>
                    </a:moveTo>
                    <a:lnTo>
                      <a:pt x="32" y="83"/>
                    </a:lnTo>
                    <a:lnTo>
                      <a:pt x="31" y="72"/>
                    </a:lnTo>
                    <a:lnTo>
                      <a:pt x="29" y="63"/>
                    </a:lnTo>
                    <a:lnTo>
                      <a:pt x="29" y="56"/>
                    </a:lnTo>
                    <a:lnTo>
                      <a:pt x="29" y="50"/>
                    </a:lnTo>
                    <a:lnTo>
                      <a:pt x="28" y="43"/>
                    </a:lnTo>
                    <a:lnTo>
                      <a:pt x="25" y="37"/>
                    </a:lnTo>
                    <a:lnTo>
                      <a:pt x="23" y="35"/>
                    </a:lnTo>
                    <a:lnTo>
                      <a:pt x="21" y="32"/>
                    </a:lnTo>
                    <a:lnTo>
                      <a:pt x="18" y="29"/>
                    </a:lnTo>
                    <a:lnTo>
                      <a:pt x="16" y="26"/>
                    </a:lnTo>
                    <a:lnTo>
                      <a:pt x="10" y="22"/>
                    </a:lnTo>
                    <a:lnTo>
                      <a:pt x="9" y="21"/>
                    </a:lnTo>
                    <a:lnTo>
                      <a:pt x="6" y="15"/>
                    </a:lnTo>
                    <a:lnTo>
                      <a:pt x="2" y="8"/>
                    </a:lnTo>
                    <a:lnTo>
                      <a:pt x="0"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4" name="Freeform 8690"/>
              <p:cNvSpPr>
                <a:spLocks/>
              </p:cNvSpPr>
              <p:nvPr/>
            </p:nvSpPr>
            <p:spPr bwMode="auto">
              <a:xfrm>
                <a:off x="5240" y="2546"/>
                <a:ext cx="5" cy="38"/>
              </a:xfrm>
              <a:custGeom>
                <a:avLst/>
                <a:gdLst/>
                <a:ahLst/>
                <a:cxnLst>
                  <a:cxn ang="0">
                    <a:pos x="18" y="92"/>
                  </a:cxn>
                  <a:cxn ang="0">
                    <a:pos x="18" y="92"/>
                  </a:cxn>
                  <a:cxn ang="0">
                    <a:pos x="15" y="87"/>
                  </a:cxn>
                  <a:cxn ang="0">
                    <a:pos x="14" y="80"/>
                  </a:cxn>
                  <a:cxn ang="0">
                    <a:pos x="13" y="74"/>
                  </a:cxn>
                  <a:cxn ang="0">
                    <a:pos x="14" y="69"/>
                  </a:cxn>
                  <a:cxn ang="0">
                    <a:pos x="14" y="66"/>
                  </a:cxn>
                  <a:cxn ang="0">
                    <a:pos x="15" y="63"/>
                  </a:cxn>
                  <a:cxn ang="0">
                    <a:pos x="16" y="62"/>
                  </a:cxn>
                  <a:cxn ang="0">
                    <a:pos x="16" y="61"/>
                  </a:cxn>
                  <a:cxn ang="0">
                    <a:pos x="23" y="55"/>
                  </a:cxn>
                  <a:cxn ang="0">
                    <a:pos x="22" y="55"/>
                  </a:cxn>
                  <a:cxn ang="0">
                    <a:pos x="22" y="55"/>
                  </a:cxn>
                  <a:cxn ang="0">
                    <a:pos x="22" y="55"/>
                  </a:cxn>
                  <a:cxn ang="0">
                    <a:pos x="22" y="54"/>
                  </a:cxn>
                  <a:cxn ang="0">
                    <a:pos x="22" y="50"/>
                  </a:cxn>
                  <a:cxn ang="0">
                    <a:pos x="22" y="49"/>
                  </a:cxn>
                  <a:cxn ang="0">
                    <a:pos x="22" y="49"/>
                  </a:cxn>
                  <a:cxn ang="0">
                    <a:pos x="22" y="47"/>
                  </a:cxn>
                  <a:cxn ang="0">
                    <a:pos x="22" y="47"/>
                  </a:cxn>
                  <a:cxn ang="0">
                    <a:pos x="21" y="45"/>
                  </a:cxn>
                  <a:cxn ang="0">
                    <a:pos x="20" y="41"/>
                  </a:cxn>
                  <a:cxn ang="0">
                    <a:pos x="19" y="40"/>
                  </a:cxn>
                  <a:cxn ang="0">
                    <a:pos x="19" y="39"/>
                  </a:cxn>
                  <a:cxn ang="0">
                    <a:pos x="18" y="38"/>
                  </a:cxn>
                  <a:cxn ang="0">
                    <a:pos x="16" y="36"/>
                  </a:cxn>
                  <a:cxn ang="0">
                    <a:pos x="16" y="35"/>
                  </a:cxn>
                  <a:cxn ang="0">
                    <a:pos x="15" y="35"/>
                  </a:cxn>
                  <a:cxn ang="0">
                    <a:pos x="14" y="33"/>
                  </a:cxn>
                  <a:cxn ang="0">
                    <a:pos x="11" y="28"/>
                  </a:cxn>
                  <a:cxn ang="0">
                    <a:pos x="10" y="25"/>
                  </a:cxn>
                  <a:cxn ang="0">
                    <a:pos x="10" y="23"/>
                  </a:cxn>
                  <a:cxn ang="0">
                    <a:pos x="10" y="20"/>
                  </a:cxn>
                  <a:cxn ang="0">
                    <a:pos x="9" y="15"/>
                  </a:cxn>
                  <a:cxn ang="0">
                    <a:pos x="8" y="11"/>
                  </a:cxn>
                  <a:cxn ang="0">
                    <a:pos x="7" y="10"/>
                  </a:cxn>
                  <a:cxn ang="0">
                    <a:pos x="7" y="9"/>
                  </a:cxn>
                  <a:cxn ang="0">
                    <a:pos x="4" y="6"/>
                  </a:cxn>
                  <a:cxn ang="0">
                    <a:pos x="1" y="1"/>
                  </a:cxn>
                  <a:cxn ang="0">
                    <a:pos x="0" y="0"/>
                  </a:cxn>
                </a:cxnLst>
                <a:rect l="0" t="0" r="r" b="b"/>
                <a:pathLst>
                  <a:path w="23" h="92">
                    <a:moveTo>
                      <a:pt x="18" y="92"/>
                    </a:moveTo>
                    <a:lnTo>
                      <a:pt x="18" y="92"/>
                    </a:lnTo>
                    <a:lnTo>
                      <a:pt x="15" y="87"/>
                    </a:lnTo>
                    <a:lnTo>
                      <a:pt x="14" y="80"/>
                    </a:lnTo>
                    <a:lnTo>
                      <a:pt x="13" y="74"/>
                    </a:lnTo>
                    <a:lnTo>
                      <a:pt x="14" y="69"/>
                    </a:lnTo>
                    <a:lnTo>
                      <a:pt x="14" y="66"/>
                    </a:lnTo>
                    <a:lnTo>
                      <a:pt x="15" y="63"/>
                    </a:lnTo>
                    <a:lnTo>
                      <a:pt x="16" y="62"/>
                    </a:lnTo>
                    <a:lnTo>
                      <a:pt x="16" y="61"/>
                    </a:lnTo>
                    <a:lnTo>
                      <a:pt x="23" y="55"/>
                    </a:lnTo>
                    <a:lnTo>
                      <a:pt x="22" y="55"/>
                    </a:lnTo>
                    <a:lnTo>
                      <a:pt x="22" y="55"/>
                    </a:lnTo>
                    <a:lnTo>
                      <a:pt x="22" y="55"/>
                    </a:lnTo>
                    <a:lnTo>
                      <a:pt x="22" y="54"/>
                    </a:lnTo>
                    <a:lnTo>
                      <a:pt x="22" y="50"/>
                    </a:lnTo>
                    <a:lnTo>
                      <a:pt x="22" y="49"/>
                    </a:lnTo>
                    <a:lnTo>
                      <a:pt x="22" y="49"/>
                    </a:lnTo>
                    <a:lnTo>
                      <a:pt x="22" y="47"/>
                    </a:lnTo>
                    <a:lnTo>
                      <a:pt x="22" y="47"/>
                    </a:lnTo>
                    <a:lnTo>
                      <a:pt x="21" y="45"/>
                    </a:lnTo>
                    <a:lnTo>
                      <a:pt x="20" y="41"/>
                    </a:lnTo>
                    <a:lnTo>
                      <a:pt x="19" y="40"/>
                    </a:lnTo>
                    <a:lnTo>
                      <a:pt x="19" y="39"/>
                    </a:lnTo>
                    <a:lnTo>
                      <a:pt x="18" y="38"/>
                    </a:lnTo>
                    <a:lnTo>
                      <a:pt x="16" y="36"/>
                    </a:lnTo>
                    <a:lnTo>
                      <a:pt x="16" y="35"/>
                    </a:lnTo>
                    <a:lnTo>
                      <a:pt x="15" y="35"/>
                    </a:lnTo>
                    <a:lnTo>
                      <a:pt x="14" y="33"/>
                    </a:lnTo>
                    <a:lnTo>
                      <a:pt x="11" y="28"/>
                    </a:lnTo>
                    <a:lnTo>
                      <a:pt x="10" y="25"/>
                    </a:lnTo>
                    <a:lnTo>
                      <a:pt x="10" y="23"/>
                    </a:lnTo>
                    <a:lnTo>
                      <a:pt x="10" y="20"/>
                    </a:lnTo>
                    <a:lnTo>
                      <a:pt x="9" y="15"/>
                    </a:lnTo>
                    <a:lnTo>
                      <a:pt x="8" y="11"/>
                    </a:lnTo>
                    <a:lnTo>
                      <a:pt x="7" y="10"/>
                    </a:lnTo>
                    <a:lnTo>
                      <a:pt x="7" y="9"/>
                    </a:lnTo>
                    <a:lnTo>
                      <a:pt x="4" y="6"/>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5" name="Freeform 8691"/>
              <p:cNvSpPr>
                <a:spLocks/>
              </p:cNvSpPr>
              <p:nvPr/>
            </p:nvSpPr>
            <p:spPr bwMode="auto">
              <a:xfrm>
                <a:off x="5215" y="2520"/>
                <a:ext cx="25" cy="6"/>
              </a:xfrm>
              <a:custGeom>
                <a:avLst/>
                <a:gdLst/>
                <a:ahLst/>
                <a:cxnLst>
                  <a:cxn ang="0">
                    <a:pos x="106" y="16"/>
                  </a:cxn>
                  <a:cxn ang="0">
                    <a:pos x="104" y="16"/>
                  </a:cxn>
                  <a:cxn ang="0">
                    <a:pos x="100" y="16"/>
                  </a:cxn>
                  <a:cxn ang="0">
                    <a:pos x="95" y="15"/>
                  </a:cxn>
                  <a:cxn ang="0">
                    <a:pos x="92" y="15"/>
                  </a:cxn>
                  <a:cxn ang="0">
                    <a:pos x="89" y="14"/>
                  </a:cxn>
                  <a:cxn ang="0">
                    <a:pos x="85" y="14"/>
                  </a:cxn>
                  <a:cxn ang="0">
                    <a:pos x="80" y="14"/>
                  </a:cxn>
                  <a:cxn ang="0">
                    <a:pos x="74" y="14"/>
                  </a:cxn>
                  <a:cxn ang="0">
                    <a:pos x="70" y="13"/>
                  </a:cxn>
                  <a:cxn ang="0">
                    <a:pos x="66" y="13"/>
                  </a:cxn>
                  <a:cxn ang="0">
                    <a:pos x="63" y="12"/>
                  </a:cxn>
                  <a:cxn ang="0">
                    <a:pos x="59" y="12"/>
                  </a:cxn>
                  <a:cxn ang="0">
                    <a:pos x="55" y="11"/>
                  </a:cxn>
                  <a:cxn ang="0">
                    <a:pos x="51" y="11"/>
                  </a:cxn>
                  <a:cxn ang="0">
                    <a:pos x="49" y="12"/>
                  </a:cxn>
                  <a:cxn ang="0">
                    <a:pos x="46" y="11"/>
                  </a:cxn>
                  <a:cxn ang="0">
                    <a:pos x="43" y="11"/>
                  </a:cxn>
                  <a:cxn ang="0">
                    <a:pos x="39" y="10"/>
                  </a:cxn>
                  <a:cxn ang="0">
                    <a:pos x="36" y="9"/>
                  </a:cxn>
                  <a:cxn ang="0">
                    <a:pos x="32" y="9"/>
                  </a:cxn>
                  <a:cxn ang="0">
                    <a:pos x="28" y="9"/>
                  </a:cxn>
                  <a:cxn ang="0">
                    <a:pos x="25" y="8"/>
                  </a:cxn>
                  <a:cxn ang="0">
                    <a:pos x="21" y="7"/>
                  </a:cxn>
                  <a:cxn ang="0">
                    <a:pos x="17" y="6"/>
                  </a:cxn>
                  <a:cxn ang="0">
                    <a:pos x="14" y="5"/>
                  </a:cxn>
                  <a:cxn ang="0">
                    <a:pos x="11" y="3"/>
                  </a:cxn>
                  <a:cxn ang="0">
                    <a:pos x="7" y="1"/>
                  </a:cxn>
                  <a:cxn ang="0">
                    <a:pos x="6" y="0"/>
                  </a:cxn>
                  <a:cxn ang="0">
                    <a:pos x="5" y="0"/>
                  </a:cxn>
                  <a:cxn ang="0">
                    <a:pos x="3" y="0"/>
                  </a:cxn>
                  <a:cxn ang="0">
                    <a:pos x="1" y="1"/>
                  </a:cxn>
                  <a:cxn ang="0">
                    <a:pos x="0" y="2"/>
                  </a:cxn>
                </a:cxnLst>
                <a:rect l="0" t="0" r="r" b="b"/>
                <a:pathLst>
                  <a:path w="106" h="16">
                    <a:moveTo>
                      <a:pt x="106" y="16"/>
                    </a:moveTo>
                    <a:lnTo>
                      <a:pt x="104" y="16"/>
                    </a:lnTo>
                    <a:lnTo>
                      <a:pt x="100" y="16"/>
                    </a:lnTo>
                    <a:lnTo>
                      <a:pt x="95" y="15"/>
                    </a:lnTo>
                    <a:lnTo>
                      <a:pt x="92" y="15"/>
                    </a:lnTo>
                    <a:lnTo>
                      <a:pt x="89" y="14"/>
                    </a:lnTo>
                    <a:lnTo>
                      <a:pt x="85" y="14"/>
                    </a:lnTo>
                    <a:lnTo>
                      <a:pt x="80" y="14"/>
                    </a:lnTo>
                    <a:lnTo>
                      <a:pt x="74" y="14"/>
                    </a:lnTo>
                    <a:lnTo>
                      <a:pt x="70" y="13"/>
                    </a:lnTo>
                    <a:lnTo>
                      <a:pt x="66" y="13"/>
                    </a:lnTo>
                    <a:lnTo>
                      <a:pt x="63" y="12"/>
                    </a:lnTo>
                    <a:lnTo>
                      <a:pt x="59" y="12"/>
                    </a:lnTo>
                    <a:lnTo>
                      <a:pt x="55" y="11"/>
                    </a:lnTo>
                    <a:lnTo>
                      <a:pt x="51" y="11"/>
                    </a:lnTo>
                    <a:lnTo>
                      <a:pt x="49" y="12"/>
                    </a:lnTo>
                    <a:lnTo>
                      <a:pt x="46" y="11"/>
                    </a:lnTo>
                    <a:lnTo>
                      <a:pt x="43" y="11"/>
                    </a:lnTo>
                    <a:lnTo>
                      <a:pt x="39" y="10"/>
                    </a:lnTo>
                    <a:lnTo>
                      <a:pt x="36" y="9"/>
                    </a:lnTo>
                    <a:lnTo>
                      <a:pt x="32" y="9"/>
                    </a:lnTo>
                    <a:lnTo>
                      <a:pt x="28" y="9"/>
                    </a:lnTo>
                    <a:lnTo>
                      <a:pt x="25" y="8"/>
                    </a:lnTo>
                    <a:lnTo>
                      <a:pt x="21" y="7"/>
                    </a:lnTo>
                    <a:lnTo>
                      <a:pt x="17" y="6"/>
                    </a:lnTo>
                    <a:lnTo>
                      <a:pt x="14" y="5"/>
                    </a:lnTo>
                    <a:lnTo>
                      <a:pt x="11" y="3"/>
                    </a:lnTo>
                    <a:lnTo>
                      <a:pt x="7" y="1"/>
                    </a:lnTo>
                    <a:lnTo>
                      <a:pt x="6" y="0"/>
                    </a:lnTo>
                    <a:lnTo>
                      <a:pt x="5" y="0"/>
                    </a:lnTo>
                    <a:lnTo>
                      <a:pt x="3" y="0"/>
                    </a:lnTo>
                    <a:lnTo>
                      <a:pt x="1" y="1"/>
                    </a:lnTo>
                    <a:lnTo>
                      <a:pt x="0" y="2"/>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6" name="Freeform 8692"/>
              <p:cNvSpPr>
                <a:spLocks/>
              </p:cNvSpPr>
              <p:nvPr/>
            </p:nvSpPr>
            <p:spPr bwMode="auto">
              <a:xfrm>
                <a:off x="5211" y="2454"/>
                <a:ext cx="7" cy="39"/>
              </a:xfrm>
              <a:custGeom>
                <a:avLst/>
                <a:gdLst/>
                <a:ahLst/>
                <a:cxnLst>
                  <a:cxn ang="0">
                    <a:pos x="0" y="96"/>
                  </a:cxn>
                  <a:cxn ang="0">
                    <a:pos x="0" y="93"/>
                  </a:cxn>
                  <a:cxn ang="0">
                    <a:pos x="1" y="87"/>
                  </a:cxn>
                  <a:cxn ang="0">
                    <a:pos x="3" y="83"/>
                  </a:cxn>
                  <a:cxn ang="0">
                    <a:pos x="3" y="78"/>
                  </a:cxn>
                  <a:cxn ang="0">
                    <a:pos x="4" y="73"/>
                  </a:cxn>
                  <a:cxn ang="0">
                    <a:pos x="5" y="71"/>
                  </a:cxn>
                  <a:cxn ang="0">
                    <a:pos x="6" y="66"/>
                  </a:cxn>
                  <a:cxn ang="0">
                    <a:pos x="7" y="64"/>
                  </a:cxn>
                  <a:cxn ang="0">
                    <a:pos x="10" y="59"/>
                  </a:cxn>
                  <a:cxn ang="0">
                    <a:pos x="13" y="55"/>
                  </a:cxn>
                  <a:cxn ang="0">
                    <a:pos x="14" y="53"/>
                  </a:cxn>
                  <a:cxn ang="0">
                    <a:pos x="15" y="53"/>
                  </a:cxn>
                  <a:cxn ang="0">
                    <a:pos x="16" y="50"/>
                  </a:cxn>
                  <a:cxn ang="0">
                    <a:pos x="17" y="48"/>
                  </a:cxn>
                  <a:cxn ang="0">
                    <a:pos x="18" y="47"/>
                  </a:cxn>
                  <a:cxn ang="0">
                    <a:pos x="19" y="43"/>
                  </a:cxn>
                  <a:cxn ang="0">
                    <a:pos x="19" y="40"/>
                  </a:cxn>
                  <a:cxn ang="0">
                    <a:pos x="19" y="38"/>
                  </a:cxn>
                  <a:cxn ang="0">
                    <a:pos x="18" y="36"/>
                  </a:cxn>
                  <a:cxn ang="0">
                    <a:pos x="18" y="35"/>
                  </a:cxn>
                  <a:cxn ang="0">
                    <a:pos x="19" y="33"/>
                  </a:cxn>
                  <a:cxn ang="0">
                    <a:pos x="19" y="33"/>
                  </a:cxn>
                  <a:cxn ang="0">
                    <a:pos x="19" y="32"/>
                  </a:cxn>
                  <a:cxn ang="0">
                    <a:pos x="22" y="27"/>
                  </a:cxn>
                  <a:cxn ang="0">
                    <a:pos x="22" y="27"/>
                  </a:cxn>
                  <a:cxn ang="0">
                    <a:pos x="22" y="27"/>
                  </a:cxn>
                  <a:cxn ang="0">
                    <a:pos x="22" y="27"/>
                  </a:cxn>
                  <a:cxn ang="0">
                    <a:pos x="23" y="25"/>
                  </a:cxn>
                  <a:cxn ang="0">
                    <a:pos x="24" y="24"/>
                  </a:cxn>
                  <a:cxn ang="0">
                    <a:pos x="24" y="22"/>
                  </a:cxn>
                  <a:cxn ang="0">
                    <a:pos x="25" y="20"/>
                  </a:cxn>
                  <a:cxn ang="0">
                    <a:pos x="26" y="18"/>
                  </a:cxn>
                  <a:cxn ang="0">
                    <a:pos x="27" y="13"/>
                  </a:cxn>
                  <a:cxn ang="0">
                    <a:pos x="28" y="11"/>
                  </a:cxn>
                  <a:cxn ang="0">
                    <a:pos x="29" y="9"/>
                  </a:cxn>
                  <a:cxn ang="0">
                    <a:pos x="30" y="7"/>
                  </a:cxn>
                  <a:cxn ang="0">
                    <a:pos x="32" y="3"/>
                  </a:cxn>
                  <a:cxn ang="0">
                    <a:pos x="33" y="1"/>
                  </a:cxn>
                  <a:cxn ang="0">
                    <a:pos x="33" y="0"/>
                  </a:cxn>
                </a:cxnLst>
                <a:rect l="0" t="0" r="r" b="b"/>
                <a:pathLst>
                  <a:path w="33" h="96">
                    <a:moveTo>
                      <a:pt x="0" y="96"/>
                    </a:moveTo>
                    <a:lnTo>
                      <a:pt x="0" y="93"/>
                    </a:lnTo>
                    <a:lnTo>
                      <a:pt x="1" y="87"/>
                    </a:lnTo>
                    <a:lnTo>
                      <a:pt x="3" y="83"/>
                    </a:lnTo>
                    <a:lnTo>
                      <a:pt x="3" y="78"/>
                    </a:lnTo>
                    <a:lnTo>
                      <a:pt x="4" y="73"/>
                    </a:lnTo>
                    <a:lnTo>
                      <a:pt x="5" y="71"/>
                    </a:lnTo>
                    <a:lnTo>
                      <a:pt x="6" y="66"/>
                    </a:lnTo>
                    <a:lnTo>
                      <a:pt x="7" y="64"/>
                    </a:lnTo>
                    <a:lnTo>
                      <a:pt x="10" y="59"/>
                    </a:lnTo>
                    <a:lnTo>
                      <a:pt x="13" y="55"/>
                    </a:lnTo>
                    <a:lnTo>
                      <a:pt x="14" y="53"/>
                    </a:lnTo>
                    <a:lnTo>
                      <a:pt x="15" y="53"/>
                    </a:lnTo>
                    <a:lnTo>
                      <a:pt x="16" y="50"/>
                    </a:lnTo>
                    <a:lnTo>
                      <a:pt x="17" y="48"/>
                    </a:lnTo>
                    <a:lnTo>
                      <a:pt x="18" y="47"/>
                    </a:lnTo>
                    <a:lnTo>
                      <a:pt x="19" y="43"/>
                    </a:lnTo>
                    <a:lnTo>
                      <a:pt x="19" y="40"/>
                    </a:lnTo>
                    <a:lnTo>
                      <a:pt x="19" y="38"/>
                    </a:lnTo>
                    <a:lnTo>
                      <a:pt x="18" y="36"/>
                    </a:lnTo>
                    <a:lnTo>
                      <a:pt x="18" y="35"/>
                    </a:lnTo>
                    <a:lnTo>
                      <a:pt x="19" y="33"/>
                    </a:lnTo>
                    <a:lnTo>
                      <a:pt x="19" y="33"/>
                    </a:lnTo>
                    <a:lnTo>
                      <a:pt x="19" y="32"/>
                    </a:lnTo>
                    <a:lnTo>
                      <a:pt x="22" y="27"/>
                    </a:lnTo>
                    <a:lnTo>
                      <a:pt x="22" y="27"/>
                    </a:lnTo>
                    <a:lnTo>
                      <a:pt x="22" y="27"/>
                    </a:lnTo>
                    <a:lnTo>
                      <a:pt x="22" y="27"/>
                    </a:lnTo>
                    <a:lnTo>
                      <a:pt x="23" y="25"/>
                    </a:lnTo>
                    <a:lnTo>
                      <a:pt x="24" y="24"/>
                    </a:lnTo>
                    <a:lnTo>
                      <a:pt x="24" y="22"/>
                    </a:lnTo>
                    <a:lnTo>
                      <a:pt x="25" y="20"/>
                    </a:lnTo>
                    <a:lnTo>
                      <a:pt x="26" y="18"/>
                    </a:lnTo>
                    <a:lnTo>
                      <a:pt x="27" y="13"/>
                    </a:lnTo>
                    <a:lnTo>
                      <a:pt x="28" y="11"/>
                    </a:lnTo>
                    <a:lnTo>
                      <a:pt x="29" y="9"/>
                    </a:lnTo>
                    <a:lnTo>
                      <a:pt x="30" y="7"/>
                    </a:lnTo>
                    <a:lnTo>
                      <a:pt x="32" y="3"/>
                    </a:lnTo>
                    <a:lnTo>
                      <a:pt x="33" y="1"/>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7" name="Freeform 8693"/>
              <p:cNvSpPr>
                <a:spLocks/>
              </p:cNvSpPr>
              <p:nvPr/>
            </p:nvSpPr>
            <p:spPr bwMode="auto">
              <a:xfrm>
                <a:off x="5219" y="2414"/>
                <a:ext cx="19" cy="14"/>
              </a:xfrm>
              <a:custGeom>
                <a:avLst/>
                <a:gdLst/>
                <a:ahLst/>
                <a:cxnLst>
                  <a:cxn ang="0">
                    <a:pos x="0" y="15"/>
                  </a:cxn>
                  <a:cxn ang="0">
                    <a:pos x="1" y="12"/>
                  </a:cxn>
                  <a:cxn ang="0">
                    <a:pos x="5" y="7"/>
                  </a:cxn>
                  <a:cxn ang="0">
                    <a:pos x="10" y="4"/>
                  </a:cxn>
                  <a:cxn ang="0">
                    <a:pos x="12" y="2"/>
                  </a:cxn>
                  <a:cxn ang="0">
                    <a:pos x="13" y="2"/>
                  </a:cxn>
                  <a:cxn ang="0">
                    <a:pos x="16" y="0"/>
                  </a:cxn>
                  <a:cxn ang="0">
                    <a:pos x="18" y="0"/>
                  </a:cxn>
                  <a:cxn ang="0">
                    <a:pos x="21" y="0"/>
                  </a:cxn>
                  <a:cxn ang="0">
                    <a:pos x="23" y="0"/>
                  </a:cxn>
                  <a:cxn ang="0">
                    <a:pos x="27" y="1"/>
                  </a:cxn>
                  <a:cxn ang="0">
                    <a:pos x="32" y="1"/>
                  </a:cxn>
                  <a:cxn ang="0">
                    <a:pos x="33" y="2"/>
                  </a:cxn>
                  <a:cxn ang="0">
                    <a:pos x="39" y="3"/>
                  </a:cxn>
                  <a:cxn ang="0">
                    <a:pos x="45" y="4"/>
                  </a:cxn>
                  <a:cxn ang="0">
                    <a:pos x="48" y="5"/>
                  </a:cxn>
                  <a:cxn ang="0">
                    <a:pos x="54" y="6"/>
                  </a:cxn>
                  <a:cxn ang="0">
                    <a:pos x="57" y="7"/>
                  </a:cxn>
                  <a:cxn ang="0">
                    <a:pos x="59" y="8"/>
                  </a:cxn>
                  <a:cxn ang="0">
                    <a:pos x="61" y="8"/>
                  </a:cxn>
                  <a:cxn ang="0">
                    <a:pos x="61" y="9"/>
                  </a:cxn>
                  <a:cxn ang="0">
                    <a:pos x="63" y="8"/>
                  </a:cxn>
                  <a:cxn ang="0">
                    <a:pos x="68" y="10"/>
                  </a:cxn>
                  <a:cxn ang="0">
                    <a:pos x="70" y="12"/>
                  </a:cxn>
                  <a:cxn ang="0">
                    <a:pos x="73" y="14"/>
                  </a:cxn>
                  <a:cxn ang="0">
                    <a:pos x="76" y="16"/>
                  </a:cxn>
                  <a:cxn ang="0">
                    <a:pos x="78" y="18"/>
                  </a:cxn>
                  <a:cxn ang="0">
                    <a:pos x="80" y="23"/>
                  </a:cxn>
                  <a:cxn ang="0">
                    <a:pos x="81" y="27"/>
                  </a:cxn>
                  <a:cxn ang="0">
                    <a:pos x="83" y="30"/>
                  </a:cxn>
                  <a:cxn ang="0">
                    <a:pos x="84" y="32"/>
                  </a:cxn>
                  <a:cxn ang="0">
                    <a:pos x="85" y="33"/>
                  </a:cxn>
                </a:cxnLst>
                <a:rect l="0" t="0" r="r" b="b"/>
                <a:pathLst>
                  <a:path w="85" h="33">
                    <a:moveTo>
                      <a:pt x="0" y="15"/>
                    </a:moveTo>
                    <a:lnTo>
                      <a:pt x="1" y="12"/>
                    </a:lnTo>
                    <a:lnTo>
                      <a:pt x="5" y="7"/>
                    </a:lnTo>
                    <a:lnTo>
                      <a:pt x="10" y="4"/>
                    </a:lnTo>
                    <a:lnTo>
                      <a:pt x="12" y="2"/>
                    </a:lnTo>
                    <a:lnTo>
                      <a:pt x="13" y="2"/>
                    </a:lnTo>
                    <a:lnTo>
                      <a:pt x="16" y="0"/>
                    </a:lnTo>
                    <a:lnTo>
                      <a:pt x="18" y="0"/>
                    </a:lnTo>
                    <a:lnTo>
                      <a:pt x="21" y="0"/>
                    </a:lnTo>
                    <a:lnTo>
                      <a:pt x="23" y="0"/>
                    </a:lnTo>
                    <a:lnTo>
                      <a:pt x="27" y="1"/>
                    </a:lnTo>
                    <a:lnTo>
                      <a:pt x="32" y="1"/>
                    </a:lnTo>
                    <a:lnTo>
                      <a:pt x="33" y="2"/>
                    </a:lnTo>
                    <a:lnTo>
                      <a:pt x="39" y="3"/>
                    </a:lnTo>
                    <a:lnTo>
                      <a:pt x="45" y="4"/>
                    </a:lnTo>
                    <a:lnTo>
                      <a:pt x="48" y="5"/>
                    </a:lnTo>
                    <a:lnTo>
                      <a:pt x="54" y="6"/>
                    </a:lnTo>
                    <a:lnTo>
                      <a:pt x="57" y="7"/>
                    </a:lnTo>
                    <a:lnTo>
                      <a:pt x="59" y="8"/>
                    </a:lnTo>
                    <a:lnTo>
                      <a:pt x="61" y="8"/>
                    </a:lnTo>
                    <a:lnTo>
                      <a:pt x="61" y="9"/>
                    </a:lnTo>
                    <a:lnTo>
                      <a:pt x="63" y="8"/>
                    </a:lnTo>
                    <a:lnTo>
                      <a:pt x="68" y="10"/>
                    </a:lnTo>
                    <a:lnTo>
                      <a:pt x="70" y="12"/>
                    </a:lnTo>
                    <a:lnTo>
                      <a:pt x="73" y="14"/>
                    </a:lnTo>
                    <a:lnTo>
                      <a:pt x="76" y="16"/>
                    </a:lnTo>
                    <a:lnTo>
                      <a:pt x="78" y="18"/>
                    </a:lnTo>
                    <a:lnTo>
                      <a:pt x="80" y="23"/>
                    </a:lnTo>
                    <a:lnTo>
                      <a:pt x="81" y="27"/>
                    </a:lnTo>
                    <a:lnTo>
                      <a:pt x="83" y="30"/>
                    </a:lnTo>
                    <a:lnTo>
                      <a:pt x="84" y="32"/>
                    </a:lnTo>
                    <a:lnTo>
                      <a:pt x="85" y="3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8" name="Freeform 8694"/>
              <p:cNvSpPr>
                <a:spLocks/>
              </p:cNvSpPr>
              <p:nvPr/>
            </p:nvSpPr>
            <p:spPr bwMode="auto">
              <a:xfrm>
                <a:off x="5252" y="2385"/>
                <a:ext cx="14" cy="30"/>
              </a:xfrm>
              <a:custGeom>
                <a:avLst/>
                <a:gdLst/>
                <a:ahLst/>
                <a:cxnLst>
                  <a:cxn ang="0">
                    <a:pos x="0" y="77"/>
                  </a:cxn>
                  <a:cxn ang="0">
                    <a:pos x="1" y="75"/>
                  </a:cxn>
                  <a:cxn ang="0">
                    <a:pos x="3" y="73"/>
                  </a:cxn>
                  <a:cxn ang="0">
                    <a:pos x="5" y="71"/>
                  </a:cxn>
                  <a:cxn ang="0">
                    <a:pos x="10" y="68"/>
                  </a:cxn>
                  <a:cxn ang="0">
                    <a:pos x="15" y="65"/>
                  </a:cxn>
                  <a:cxn ang="0">
                    <a:pos x="20" y="64"/>
                  </a:cxn>
                  <a:cxn ang="0">
                    <a:pos x="22" y="64"/>
                  </a:cxn>
                  <a:cxn ang="0">
                    <a:pos x="25" y="62"/>
                  </a:cxn>
                  <a:cxn ang="0">
                    <a:pos x="28" y="58"/>
                  </a:cxn>
                  <a:cxn ang="0">
                    <a:pos x="28" y="57"/>
                  </a:cxn>
                  <a:cxn ang="0">
                    <a:pos x="31" y="54"/>
                  </a:cxn>
                  <a:cxn ang="0">
                    <a:pos x="31" y="52"/>
                  </a:cxn>
                  <a:cxn ang="0">
                    <a:pos x="32" y="50"/>
                  </a:cxn>
                  <a:cxn ang="0">
                    <a:pos x="32" y="48"/>
                  </a:cxn>
                  <a:cxn ang="0">
                    <a:pos x="32" y="45"/>
                  </a:cxn>
                  <a:cxn ang="0">
                    <a:pos x="33" y="44"/>
                  </a:cxn>
                  <a:cxn ang="0">
                    <a:pos x="33" y="42"/>
                  </a:cxn>
                  <a:cxn ang="0">
                    <a:pos x="33" y="39"/>
                  </a:cxn>
                  <a:cxn ang="0">
                    <a:pos x="35" y="37"/>
                  </a:cxn>
                  <a:cxn ang="0">
                    <a:pos x="37" y="36"/>
                  </a:cxn>
                  <a:cxn ang="0">
                    <a:pos x="38" y="35"/>
                  </a:cxn>
                  <a:cxn ang="0">
                    <a:pos x="42" y="33"/>
                  </a:cxn>
                  <a:cxn ang="0">
                    <a:pos x="45" y="30"/>
                  </a:cxn>
                  <a:cxn ang="0">
                    <a:pos x="48" y="27"/>
                  </a:cxn>
                  <a:cxn ang="0">
                    <a:pos x="50" y="24"/>
                  </a:cxn>
                  <a:cxn ang="0">
                    <a:pos x="53" y="22"/>
                  </a:cxn>
                  <a:cxn ang="0">
                    <a:pos x="55" y="19"/>
                  </a:cxn>
                  <a:cxn ang="0">
                    <a:pos x="56" y="15"/>
                  </a:cxn>
                  <a:cxn ang="0">
                    <a:pos x="57" y="11"/>
                  </a:cxn>
                  <a:cxn ang="0">
                    <a:pos x="58" y="5"/>
                  </a:cxn>
                  <a:cxn ang="0">
                    <a:pos x="59" y="0"/>
                  </a:cxn>
                </a:cxnLst>
                <a:rect l="0" t="0" r="r" b="b"/>
                <a:pathLst>
                  <a:path w="59" h="77">
                    <a:moveTo>
                      <a:pt x="0" y="77"/>
                    </a:moveTo>
                    <a:lnTo>
                      <a:pt x="1" y="75"/>
                    </a:lnTo>
                    <a:lnTo>
                      <a:pt x="3" y="73"/>
                    </a:lnTo>
                    <a:lnTo>
                      <a:pt x="5" y="71"/>
                    </a:lnTo>
                    <a:lnTo>
                      <a:pt x="10" y="68"/>
                    </a:lnTo>
                    <a:lnTo>
                      <a:pt x="15" y="65"/>
                    </a:lnTo>
                    <a:lnTo>
                      <a:pt x="20" y="64"/>
                    </a:lnTo>
                    <a:lnTo>
                      <a:pt x="22" y="64"/>
                    </a:lnTo>
                    <a:lnTo>
                      <a:pt x="25" y="62"/>
                    </a:lnTo>
                    <a:lnTo>
                      <a:pt x="28" y="58"/>
                    </a:lnTo>
                    <a:lnTo>
                      <a:pt x="28" y="57"/>
                    </a:lnTo>
                    <a:lnTo>
                      <a:pt x="31" y="54"/>
                    </a:lnTo>
                    <a:lnTo>
                      <a:pt x="31" y="52"/>
                    </a:lnTo>
                    <a:lnTo>
                      <a:pt x="32" y="50"/>
                    </a:lnTo>
                    <a:lnTo>
                      <a:pt x="32" y="48"/>
                    </a:lnTo>
                    <a:lnTo>
                      <a:pt x="32" y="45"/>
                    </a:lnTo>
                    <a:lnTo>
                      <a:pt x="33" y="44"/>
                    </a:lnTo>
                    <a:lnTo>
                      <a:pt x="33" y="42"/>
                    </a:lnTo>
                    <a:lnTo>
                      <a:pt x="33" y="39"/>
                    </a:lnTo>
                    <a:lnTo>
                      <a:pt x="35" y="37"/>
                    </a:lnTo>
                    <a:lnTo>
                      <a:pt x="37" y="36"/>
                    </a:lnTo>
                    <a:lnTo>
                      <a:pt x="38" y="35"/>
                    </a:lnTo>
                    <a:lnTo>
                      <a:pt x="42" y="33"/>
                    </a:lnTo>
                    <a:lnTo>
                      <a:pt x="45" y="30"/>
                    </a:lnTo>
                    <a:lnTo>
                      <a:pt x="48" y="27"/>
                    </a:lnTo>
                    <a:lnTo>
                      <a:pt x="50" y="24"/>
                    </a:lnTo>
                    <a:lnTo>
                      <a:pt x="53" y="22"/>
                    </a:lnTo>
                    <a:lnTo>
                      <a:pt x="55" y="19"/>
                    </a:lnTo>
                    <a:lnTo>
                      <a:pt x="56" y="15"/>
                    </a:lnTo>
                    <a:lnTo>
                      <a:pt x="57" y="11"/>
                    </a:lnTo>
                    <a:lnTo>
                      <a:pt x="58" y="5"/>
                    </a:lnTo>
                    <a:lnTo>
                      <a:pt x="5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199" name="Freeform 8695"/>
              <p:cNvSpPr>
                <a:spLocks/>
              </p:cNvSpPr>
              <p:nvPr/>
            </p:nvSpPr>
            <p:spPr bwMode="auto">
              <a:xfrm>
                <a:off x="5263" y="2302"/>
                <a:ext cx="2" cy="41"/>
              </a:xfrm>
              <a:custGeom>
                <a:avLst/>
                <a:gdLst/>
                <a:ahLst/>
                <a:cxnLst>
                  <a:cxn ang="0">
                    <a:pos x="0" y="101"/>
                  </a:cxn>
                  <a:cxn ang="0">
                    <a:pos x="0" y="100"/>
                  </a:cxn>
                  <a:cxn ang="0">
                    <a:pos x="0" y="93"/>
                  </a:cxn>
                  <a:cxn ang="0">
                    <a:pos x="0" y="87"/>
                  </a:cxn>
                  <a:cxn ang="0">
                    <a:pos x="1" y="79"/>
                  </a:cxn>
                  <a:cxn ang="0">
                    <a:pos x="1" y="71"/>
                  </a:cxn>
                  <a:cxn ang="0">
                    <a:pos x="2" y="65"/>
                  </a:cxn>
                  <a:cxn ang="0">
                    <a:pos x="2" y="58"/>
                  </a:cxn>
                  <a:cxn ang="0">
                    <a:pos x="2" y="52"/>
                  </a:cxn>
                  <a:cxn ang="0">
                    <a:pos x="3" y="46"/>
                  </a:cxn>
                  <a:cxn ang="0">
                    <a:pos x="4" y="41"/>
                  </a:cxn>
                  <a:cxn ang="0">
                    <a:pos x="5" y="36"/>
                  </a:cxn>
                  <a:cxn ang="0">
                    <a:pos x="7" y="31"/>
                  </a:cxn>
                  <a:cxn ang="0">
                    <a:pos x="8" y="26"/>
                  </a:cxn>
                  <a:cxn ang="0">
                    <a:pos x="9" y="20"/>
                  </a:cxn>
                  <a:cxn ang="0">
                    <a:pos x="8" y="14"/>
                  </a:cxn>
                  <a:cxn ang="0">
                    <a:pos x="7" y="9"/>
                  </a:cxn>
                  <a:cxn ang="0">
                    <a:pos x="5" y="5"/>
                  </a:cxn>
                  <a:cxn ang="0">
                    <a:pos x="4" y="0"/>
                  </a:cxn>
                  <a:cxn ang="0">
                    <a:pos x="4" y="0"/>
                  </a:cxn>
                </a:cxnLst>
                <a:rect l="0" t="0" r="r" b="b"/>
                <a:pathLst>
                  <a:path w="9" h="101">
                    <a:moveTo>
                      <a:pt x="0" y="101"/>
                    </a:moveTo>
                    <a:lnTo>
                      <a:pt x="0" y="100"/>
                    </a:lnTo>
                    <a:lnTo>
                      <a:pt x="0" y="93"/>
                    </a:lnTo>
                    <a:lnTo>
                      <a:pt x="0" y="87"/>
                    </a:lnTo>
                    <a:lnTo>
                      <a:pt x="1" y="79"/>
                    </a:lnTo>
                    <a:lnTo>
                      <a:pt x="1" y="71"/>
                    </a:lnTo>
                    <a:lnTo>
                      <a:pt x="2" y="65"/>
                    </a:lnTo>
                    <a:lnTo>
                      <a:pt x="2" y="58"/>
                    </a:lnTo>
                    <a:lnTo>
                      <a:pt x="2" y="52"/>
                    </a:lnTo>
                    <a:lnTo>
                      <a:pt x="3" y="46"/>
                    </a:lnTo>
                    <a:lnTo>
                      <a:pt x="4" y="41"/>
                    </a:lnTo>
                    <a:lnTo>
                      <a:pt x="5" y="36"/>
                    </a:lnTo>
                    <a:lnTo>
                      <a:pt x="7" y="31"/>
                    </a:lnTo>
                    <a:lnTo>
                      <a:pt x="8" y="26"/>
                    </a:lnTo>
                    <a:lnTo>
                      <a:pt x="9" y="20"/>
                    </a:lnTo>
                    <a:lnTo>
                      <a:pt x="8" y="14"/>
                    </a:lnTo>
                    <a:lnTo>
                      <a:pt x="7" y="9"/>
                    </a:lnTo>
                    <a:lnTo>
                      <a:pt x="5" y="5"/>
                    </a:lnTo>
                    <a:lnTo>
                      <a:pt x="4" y="0"/>
                    </a:lnTo>
                    <a:lnTo>
                      <a:pt x="4"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0" name="Freeform 8696"/>
              <p:cNvSpPr>
                <a:spLocks/>
              </p:cNvSpPr>
              <p:nvPr/>
            </p:nvSpPr>
            <p:spPr bwMode="auto">
              <a:xfrm>
                <a:off x="5267" y="2220"/>
                <a:ext cx="7" cy="40"/>
              </a:xfrm>
              <a:custGeom>
                <a:avLst/>
                <a:gdLst/>
                <a:ahLst/>
                <a:cxnLst>
                  <a:cxn ang="0">
                    <a:pos x="1" y="95"/>
                  </a:cxn>
                  <a:cxn ang="0">
                    <a:pos x="1" y="95"/>
                  </a:cxn>
                  <a:cxn ang="0">
                    <a:pos x="0" y="94"/>
                  </a:cxn>
                  <a:cxn ang="0">
                    <a:pos x="0" y="93"/>
                  </a:cxn>
                  <a:cxn ang="0">
                    <a:pos x="0" y="93"/>
                  </a:cxn>
                  <a:cxn ang="0">
                    <a:pos x="0" y="93"/>
                  </a:cxn>
                  <a:cxn ang="0">
                    <a:pos x="1" y="91"/>
                  </a:cxn>
                  <a:cxn ang="0">
                    <a:pos x="2" y="86"/>
                  </a:cxn>
                  <a:cxn ang="0">
                    <a:pos x="3" y="82"/>
                  </a:cxn>
                  <a:cxn ang="0">
                    <a:pos x="4" y="80"/>
                  </a:cxn>
                  <a:cxn ang="0">
                    <a:pos x="5" y="77"/>
                  </a:cxn>
                  <a:cxn ang="0">
                    <a:pos x="6" y="74"/>
                  </a:cxn>
                  <a:cxn ang="0">
                    <a:pos x="8" y="71"/>
                  </a:cxn>
                  <a:cxn ang="0">
                    <a:pos x="11" y="66"/>
                  </a:cxn>
                  <a:cxn ang="0">
                    <a:pos x="12" y="61"/>
                  </a:cxn>
                  <a:cxn ang="0">
                    <a:pos x="14" y="57"/>
                  </a:cxn>
                  <a:cxn ang="0">
                    <a:pos x="15" y="53"/>
                  </a:cxn>
                  <a:cxn ang="0">
                    <a:pos x="16" y="47"/>
                  </a:cxn>
                  <a:cxn ang="0">
                    <a:pos x="16" y="42"/>
                  </a:cxn>
                  <a:cxn ang="0">
                    <a:pos x="17" y="39"/>
                  </a:cxn>
                  <a:cxn ang="0">
                    <a:pos x="18" y="36"/>
                  </a:cxn>
                  <a:cxn ang="0">
                    <a:pos x="19" y="32"/>
                  </a:cxn>
                  <a:cxn ang="0">
                    <a:pos x="19" y="26"/>
                  </a:cxn>
                  <a:cxn ang="0">
                    <a:pos x="21" y="22"/>
                  </a:cxn>
                  <a:cxn ang="0">
                    <a:pos x="22" y="19"/>
                  </a:cxn>
                  <a:cxn ang="0">
                    <a:pos x="23" y="17"/>
                  </a:cxn>
                  <a:cxn ang="0">
                    <a:pos x="25" y="13"/>
                  </a:cxn>
                  <a:cxn ang="0">
                    <a:pos x="26" y="9"/>
                  </a:cxn>
                  <a:cxn ang="0">
                    <a:pos x="27" y="5"/>
                  </a:cxn>
                  <a:cxn ang="0">
                    <a:pos x="29" y="1"/>
                  </a:cxn>
                  <a:cxn ang="0">
                    <a:pos x="29" y="0"/>
                  </a:cxn>
                </a:cxnLst>
                <a:rect l="0" t="0" r="r" b="b"/>
                <a:pathLst>
                  <a:path w="29" h="95">
                    <a:moveTo>
                      <a:pt x="1" y="95"/>
                    </a:moveTo>
                    <a:lnTo>
                      <a:pt x="1" y="95"/>
                    </a:lnTo>
                    <a:lnTo>
                      <a:pt x="0" y="94"/>
                    </a:lnTo>
                    <a:lnTo>
                      <a:pt x="0" y="93"/>
                    </a:lnTo>
                    <a:lnTo>
                      <a:pt x="0" y="93"/>
                    </a:lnTo>
                    <a:lnTo>
                      <a:pt x="0" y="93"/>
                    </a:lnTo>
                    <a:lnTo>
                      <a:pt x="1" y="91"/>
                    </a:lnTo>
                    <a:lnTo>
                      <a:pt x="2" y="86"/>
                    </a:lnTo>
                    <a:lnTo>
                      <a:pt x="3" y="82"/>
                    </a:lnTo>
                    <a:lnTo>
                      <a:pt x="4" y="80"/>
                    </a:lnTo>
                    <a:lnTo>
                      <a:pt x="5" y="77"/>
                    </a:lnTo>
                    <a:lnTo>
                      <a:pt x="6" y="74"/>
                    </a:lnTo>
                    <a:lnTo>
                      <a:pt x="8" y="71"/>
                    </a:lnTo>
                    <a:lnTo>
                      <a:pt x="11" y="66"/>
                    </a:lnTo>
                    <a:lnTo>
                      <a:pt x="12" y="61"/>
                    </a:lnTo>
                    <a:lnTo>
                      <a:pt x="14" y="57"/>
                    </a:lnTo>
                    <a:lnTo>
                      <a:pt x="15" y="53"/>
                    </a:lnTo>
                    <a:lnTo>
                      <a:pt x="16" y="47"/>
                    </a:lnTo>
                    <a:lnTo>
                      <a:pt x="16" y="42"/>
                    </a:lnTo>
                    <a:lnTo>
                      <a:pt x="17" y="39"/>
                    </a:lnTo>
                    <a:lnTo>
                      <a:pt x="18" y="36"/>
                    </a:lnTo>
                    <a:lnTo>
                      <a:pt x="19" y="32"/>
                    </a:lnTo>
                    <a:lnTo>
                      <a:pt x="19" y="26"/>
                    </a:lnTo>
                    <a:lnTo>
                      <a:pt x="21" y="22"/>
                    </a:lnTo>
                    <a:lnTo>
                      <a:pt x="22" y="19"/>
                    </a:lnTo>
                    <a:lnTo>
                      <a:pt x="23" y="17"/>
                    </a:lnTo>
                    <a:lnTo>
                      <a:pt x="25" y="13"/>
                    </a:lnTo>
                    <a:lnTo>
                      <a:pt x="26" y="9"/>
                    </a:lnTo>
                    <a:lnTo>
                      <a:pt x="27" y="5"/>
                    </a:lnTo>
                    <a:lnTo>
                      <a:pt x="29" y="1"/>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1" name="Freeform 8697"/>
              <p:cNvSpPr>
                <a:spLocks/>
              </p:cNvSpPr>
              <p:nvPr/>
            </p:nvSpPr>
            <p:spPr bwMode="auto">
              <a:xfrm>
                <a:off x="5283" y="2149"/>
                <a:ext cx="7" cy="32"/>
              </a:xfrm>
              <a:custGeom>
                <a:avLst/>
                <a:gdLst/>
                <a:ahLst/>
                <a:cxnLst>
                  <a:cxn ang="0">
                    <a:pos x="0" y="79"/>
                  </a:cxn>
                  <a:cxn ang="0">
                    <a:pos x="1" y="78"/>
                  </a:cxn>
                  <a:cxn ang="0">
                    <a:pos x="2" y="74"/>
                  </a:cxn>
                  <a:cxn ang="0">
                    <a:pos x="3" y="71"/>
                  </a:cxn>
                  <a:cxn ang="0">
                    <a:pos x="6" y="70"/>
                  </a:cxn>
                  <a:cxn ang="0">
                    <a:pos x="6" y="68"/>
                  </a:cxn>
                  <a:cxn ang="0">
                    <a:pos x="8" y="65"/>
                  </a:cxn>
                  <a:cxn ang="0">
                    <a:pos x="9" y="61"/>
                  </a:cxn>
                  <a:cxn ang="0">
                    <a:pos x="10" y="58"/>
                  </a:cxn>
                  <a:cxn ang="0">
                    <a:pos x="11" y="53"/>
                  </a:cxn>
                  <a:cxn ang="0">
                    <a:pos x="12" y="50"/>
                  </a:cxn>
                  <a:cxn ang="0">
                    <a:pos x="13" y="47"/>
                  </a:cxn>
                  <a:cxn ang="0">
                    <a:pos x="13" y="44"/>
                  </a:cxn>
                  <a:cxn ang="0">
                    <a:pos x="13" y="42"/>
                  </a:cxn>
                  <a:cxn ang="0">
                    <a:pos x="12" y="39"/>
                  </a:cxn>
                  <a:cxn ang="0">
                    <a:pos x="12" y="35"/>
                  </a:cxn>
                  <a:cxn ang="0">
                    <a:pos x="12" y="32"/>
                  </a:cxn>
                  <a:cxn ang="0">
                    <a:pos x="12" y="31"/>
                  </a:cxn>
                  <a:cxn ang="0">
                    <a:pos x="12" y="28"/>
                  </a:cxn>
                  <a:cxn ang="0">
                    <a:pos x="13" y="24"/>
                  </a:cxn>
                  <a:cxn ang="0">
                    <a:pos x="13" y="22"/>
                  </a:cxn>
                  <a:cxn ang="0">
                    <a:pos x="14" y="20"/>
                  </a:cxn>
                  <a:cxn ang="0">
                    <a:pos x="14" y="18"/>
                  </a:cxn>
                  <a:cxn ang="0">
                    <a:pos x="16" y="16"/>
                  </a:cxn>
                  <a:cxn ang="0">
                    <a:pos x="18" y="13"/>
                  </a:cxn>
                  <a:cxn ang="0">
                    <a:pos x="19" y="11"/>
                  </a:cxn>
                  <a:cxn ang="0">
                    <a:pos x="20" y="8"/>
                  </a:cxn>
                  <a:cxn ang="0">
                    <a:pos x="21" y="6"/>
                  </a:cxn>
                  <a:cxn ang="0">
                    <a:pos x="23" y="5"/>
                  </a:cxn>
                  <a:cxn ang="0">
                    <a:pos x="25" y="3"/>
                  </a:cxn>
                  <a:cxn ang="0">
                    <a:pos x="27" y="2"/>
                  </a:cxn>
                  <a:cxn ang="0">
                    <a:pos x="29" y="0"/>
                  </a:cxn>
                </a:cxnLst>
                <a:rect l="0" t="0" r="r" b="b"/>
                <a:pathLst>
                  <a:path w="29" h="79">
                    <a:moveTo>
                      <a:pt x="0" y="79"/>
                    </a:moveTo>
                    <a:lnTo>
                      <a:pt x="1" y="78"/>
                    </a:lnTo>
                    <a:lnTo>
                      <a:pt x="2" y="74"/>
                    </a:lnTo>
                    <a:lnTo>
                      <a:pt x="3" y="71"/>
                    </a:lnTo>
                    <a:lnTo>
                      <a:pt x="6" y="70"/>
                    </a:lnTo>
                    <a:lnTo>
                      <a:pt x="6" y="68"/>
                    </a:lnTo>
                    <a:lnTo>
                      <a:pt x="8" y="65"/>
                    </a:lnTo>
                    <a:lnTo>
                      <a:pt x="9" y="61"/>
                    </a:lnTo>
                    <a:lnTo>
                      <a:pt x="10" y="58"/>
                    </a:lnTo>
                    <a:lnTo>
                      <a:pt x="11" y="53"/>
                    </a:lnTo>
                    <a:lnTo>
                      <a:pt x="12" y="50"/>
                    </a:lnTo>
                    <a:lnTo>
                      <a:pt x="13" y="47"/>
                    </a:lnTo>
                    <a:lnTo>
                      <a:pt x="13" y="44"/>
                    </a:lnTo>
                    <a:lnTo>
                      <a:pt x="13" y="42"/>
                    </a:lnTo>
                    <a:lnTo>
                      <a:pt x="12" y="39"/>
                    </a:lnTo>
                    <a:lnTo>
                      <a:pt x="12" y="35"/>
                    </a:lnTo>
                    <a:lnTo>
                      <a:pt x="12" y="32"/>
                    </a:lnTo>
                    <a:lnTo>
                      <a:pt x="12" y="31"/>
                    </a:lnTo>
                    <a:lnTo>
                      <a:pt x="12" y="28"/>
                    </a:lnTo>
                    <a:lnTo>
                      <a:pt x="13" y="24"/>
                    </a:lnTo>
                    <a:lnTo>
                      <a:pt x="13" y="22"/>
                    </a:lnTo>
                    <a:lnTo>
                      <a:pt x="14" y="20"/>
                    </a:lnTo>
                    <a:lnTo>
                      <a:pt x="14" y="18"/>
                    </a:lnTo>
                    <a:lnTo>
                      <a:pt x="16" y="16"/>
                    </a:lnTo>
                    <a:lnTo>
                      <a:pt x="18" y="13"/>
                    </a:lnTo>
                    <a:lnTo>
                      <a:pt x="19" y="11"/>
                    </a:lnTo>
                    <a:lnTo>
                      <a:pt x="20" y="8"/>
                    </a:lnTo>
                    <a:lnTo>
                      <a:pt x="21" y="6"/>
                    </a:lnTo>
                    <a:lnTo>
                      <a:pt x="23" y="5"/>
                    </a:lnTo>
                    <a:lnTo>
                      <a:pt x="25" y="3"/>
                    </a:lnTo>
                    <a:lnTo>
                      <a:pt x="27" y="2"/>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2" name="Freeform 8698"/>
              <p:cNvSpPr>
                <a:spLocks/>
              </p:cNvSpPr>
              <p:nvPr/>
            </p:nvSpPr>
            <p:spPr bwMode="auto">
              <a:xfrm>
                <a:off x="5290" y="2144"/>
                <a:ext cx="3" cy="5"/>
              </a:xfrm>
              <a:custGeom>
                <a:avLst/>
                <a:gdLst/>
                <a:ahLst/>
                <a:cxnLst>
                  <a:cxn ang="0">
                    <a:pos x="0" y="10"/>
                  </a:cxn>
                  <a:cxn ang="0">
                    <a:pos x="1" y="9"/>
                  </a:cxn>
                  <a:cxn ang="0">
                    <a:pos x="2" y="9"/>
                  </a:cxn>
                  <a:cxn ang="0">
                    <a:pos x="3" y="8"/>
                  </a:cxn>
                  <a:cxn ang="0">
                    <a:pos x="4" y="7"/>
                  </a:cxn>
                  <a:cxn ang="0">
                    <a:pos x="6" y="6"/>
                  </a:cxn>
                  <a:cxn ang="0">
                    <a:pos x="9" y="4"/>
                  </a:cxn>
                  <a:cxn ang="0">
                    <a:pos x="10" y="1"/>
                  </a:cxn>
                  <a:cxn ang="0">
                    <a:pos x="11" y="1"/>
                  </a:cxn>
                  <a:cxn ang="0">
                    <a:pos x="11" y="0"/>
                  </a:cxn>
                </a:cxnLst>
                <a:rect l="0" t="0" r="r" b="b"/>
                <a:pathLst>
                  <a:path w="11" h="10">
                    <a:moveTo>
                      <a:pt x="0" y="10"/>
                    </a:moveTo>
                    <a:lnTo>
                      <a:pt x="1" y="9"/>
                    </a:lnTo>
                    <a:lnTo>
                      <a:pt x="2" y="9"/>
                    </a:lnTo>
                    <a:lnTo>
                      <a:pt x="3" y="8"/>
                    </a:lnTo>
                    <a:lnTo>
                      <a:pt x="4" y="7"/>
                    </a:lnTo>
                    <a:lnTo>
                      <a:pt x="6" y="6"/>
                    </a:lnTo>
                    <a:lnTo>
                      <a:pt x="9" y="4"/>
                    </a:lnTo>
                    <a:lnTo>
                      <a:pt x="10" y="1"/>
                    </a:lnTo>
                    <a:lnTo>
                      <a:pt x="11" y="1"/>
                    </a:lnTo>
                    <a:lnTo>
                      <a:pt x="11"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3" name="Freeform 8699"/>
              <p:cNvSpPr>
                <a:spLocks/>
              </p:cNvSpPr>
              <p:nvPr/>
            </p:nvSpPr>
            <p:spPr bwMode="auto">
              <a:xfrm>
                <a:off x="5302" y="2070"/>
                <a:ext cx="7" cy="39"/>
              </a:xfrm>
              <a:custGeom>
                <a:avLst/>
                <a:gdLst/>
                <a:ahLst/>
                <a:cxnLst>
                  <a:cxn ang="0">
                    <a:pos x="2" y="95"/>
                  </a:cxn>
                  <a:cxn ang="0">
                    <a:pos x="2" y="94"/>
                  </a:cxn>
                  <a:cxn ang="0">
                    <a:pos x="2" y="94"/>
                  </a:cxn>
                  <a:cxn ang="0">
                    <a:pos x="2" y="93"/>
                  </a:cxn>
                  <a:cxn ang="0">
                    <a:pos x="2" y="93"/>
                  </a:cxn>
                  <a:cxn ang="0">
                    <a:pos x="2" y="92"/>
                  </a:cxn>
                  <a:cxn ang="0">
                    <a:pos x="1" y="91"/>
                  </a:cxn>
                  <a:cxn ang="0">
                    <a:pos x="1" y="89"/>
                  </a:cxn>
                  <a:cxn ang="0">
                    <a:pos x="1" y="86"/>
                  </a:cxn>
                  <a:cxn ang="0">
                    <a:pos x="1" y="84"/>
                  </a:cxn>
                  <a:cxn ang="0">
                    <a:pos x="1" y="79"/>
                  </a:cxn>
                  <a:cxn ang="0">
                    <a:pos x="0" y="78"/>
                  </a:cxn>
                  <a:cxn ang="0">
                    <a:pos x="0" y="78"/>
                  </a:cxn>
                  <a:cxn ang="0">
                    <a:pos x="0" y="78"/>
                  </a:cxn>
                  <a:cxn ang="0">
                    <a:pos x="0" y="78"/>
                  </a:cxn>
                  <a:cxn ang="0">
                    <a:pos x="0" y="78"/>
                  </a:cxn>
                  <a:cxn ang="0">
                    <a:pos x="0" y="78"/>
                  </a:cxn>
                  <a:cxn ang="0">
                    <a:pos x="1" y="73"/>
                  </a:cxn>
                  <a:cxn ang="0">
                    <a:pos x="1" y="69"/>
                  </a:cxn>
                  <a:cxn ang="0">
                    <a:pos x="2" y="65"/>
                  </a:cxn>
                  <a:cxn ang="0">
                    <a:pos x="5" y="59"/>
                  </a:cxn>
                  <a:cxn ang="0">
                    <a:pos x="6" y="56"/>
                  </a:cxn>
                  <a:cxn ang="0">
                    <a:pos x="8" y="51"/>
                  </a:cxn>
                  <a:cxn ang="0">
                    <a:pos x="10" y="47"/>
                  </a:cxn>
                  <a:cxn ang="0">
                    <a:pos x="13" y="42"/>
                  </a:cxn>
                  <a:cxn ang="0">
                    <a:pos x="17" y="34"/>
                  </a:cxn>
                  <a:cxn ang="0">
                    <a:pos x="19" y="28"/>
                  </a:cxn>
                  <a:cxn ang="0">
                    <a:pos x="22" y="22"/>
                  </a:cxn>
                  <a:cxn ang="0">
                    <a:pos x="23" y="16"/>
                  </a:cxn>
                  <a:cxn ang="0">
                    <a:pos x="26" y="12"/>
                  </a:cxn>
                  <a:cxn ang="0">
                    <a:pos x="28" y="5"/>
                  </a:cxn>
                  <a:cxn ang="0">
                    <a:pos x="29" y="0"/>
                  </a:cxn>
                </a:cxnLst>
                <a:rect l="0" t="0" r="r" b="b"/>
                <a:pathLst>
                  <a:path w="29" h="95">
                    <a:moveTo>
                      <a:pt x="2" y="95"/>
                    </a:moveTo>
                    <a:lnTo>
                      <a:pt x="2" y="94"/>
                    </a:lnTo>
                    <a:lnTo>
                      <a:pt x="2" y="94"/>
                    </a:lnTo>
                    <a:lnTo>
                      <a:pt x="2" y="93"/>
                    </a:lnTo>
                    <a:lnTo>
                      <a:pt x="2" y="93"/>
                    </a:lnTo>
                    <a:lnTo>
                      <a:pt x="2" y="92"/>
                    </a:lnTo>
                    <a:lnTo>
                      <a:pt x="1" y="91"/>
                    </a:lnTo>
                    <a:lnTo>
                      <a:pt x="1" y="89"/>
                    </a:lnTo>
                    <a:lnTo>
                      <a:pt x="1" y="86"/>
                    </a:lnTo>
                    <a:lnTo>
                      <a:pt x="1" y="84"/>
                    </a:lnTo>
                    <a:lnTo>
                      <a:pt x="1" y="79"/>
                    </a:lnTo>
                    <a:lnTo>
                      <a:pt x="0" y="78"/>
                    </a:lnTo>
                    <a:lnTo>
                      <a:pt x="0" y="78"/>
                    </a:lnTo>
                    <a:lnTo>
                      <a:pt x="0" y="78"/>
                    </a:lnTo>
                    <a:lnTo>
                      <a:pt x="0" y="78"/>
                    </a:lnTo>
                    <a:lnTo>
                      <a:pt x="0" y="78"/>
                    </a:lnTo>
                    <a:lnTo>
                      <a:pt x="0" y="78"/>
                    </a:lnTo>
                    <a:lnTo>
                      <a:pt x="1" y="73"/>
                    </a:lnTo>
                    <a:lnTo>
                      <a:pt x="1" y="69"/>
                    </a:lnTo>
                    <a:lnTo>
                      <a:pt x="2" y="65"/>
                    </a:lnTo>
                    <a:lnTo>
                      <a:pt x="5" y="59"/>
                    </a:lnTo>
                    <a:lnTo>
                      <a:pt x="6" y="56"/>
                    </a:lnTo>
                    <a:lnTo>
                      <a:pt x="8" y="51"/>
                    </a:lnTo>
                    <a:lnTo>
                      <a:pt x="10" y="47"/>
                    </a:lnTo>
                    <a:lnTo>
                      <a:pt x="13" y="42"/>
                    </a:lnTo>
                    <a:lnTo>
                      <a:pt x="17" y="34"/>
                    </a:lnTo>
                    <a:lnTo>
                      <a:pt x="19" y="28"/>
                    </a:lnTo>
                    <a:lnTo>
                      <a:pt x="22" y="22"/>
                    </a:lnTo>
                    <a:lnTo>
                      <a:pt x="23" y="16"/>
                    </a:lnTo>
                    <a:lnTo>
                      <a:pt x="26" y="12"/>
                    </a:lnTo>
                    <a:lnTo>
                      <a:pt x="28" y="5"/>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4" name="Freeform 8700"/>
              <p:cNvSpPr>
                <a:spLocks/>
              </p:cNvSpPr>
              <p:nvPr/>
            </p:nvSpPr>
            <p:spPr bwMode="auto">
              <a:xfrm>
                <a:off x="5310" y="1987"/>
                <a:ext cx="2" cy="41"/>
              </a:xfrm>
              <a:custGeom>
                <a:avLst/>
                <a:gdLst/>
                <a:ahLst/>
                <a:cxnLst>
                  <a:cxn ang="0">
                    <a:pos x="0" y="97"/>
                  </a:cxn>
                  <a:cxn ang="0">
                    <a:pos x="0" y="90"/>
                  </a:cxn>
                  <a:cxn ang="0">
                    <a:pos x="2" y="84"/>
                  </a:cxn>
                  <a:cxn ang="0">
                    <a:pos x="2" y="77"/>
                  </a:cxn>
                  <a:cxn ang="0">
                    <a:pos x="3" y="72"/>
                  </a:cxn>
                  <a:cxn ang="0">
                    <a:pos x="5" y="66"/>
                  </a:cxn>
                  <a:cxn ang="0">
                    <a:pos x="6" y="60"/>
                  </a:cxn>
                  <a:cxn ang="0">
                    <a:pos x="7" y="54"/>
                  </a:cxn>
                  <a:cxn ang="0">
                    <a:pos x="8" y="50"/>
                  </a:cxn>
                  <a:cxn ang="0">
                    <a:pos x="8" y="43"/>
                  </a:cxn>
                  <a:cxn ang="0">
                    <a:pos x="8" y="39"/>
                  </a:cxn>
                  <a:cxn ang="0">
                    <a:pos x="9" y="33"/>
                  </a:cxn>
                  <a:cxn ang="0">
                    <a:pos x="8" y="29"/>
                  </a:cxn>
                  <a:cxn ang="0">
                    <a:pos x="5" y="27"/>
                  </a:cxn>
                  <a:cxn ang="0">
                    <a:pos x="3" y="23"/>
                  </a:cxn>
                  <a:cxn ang="0">
                    <a:pos x="0" y="18"/>
                  </a:cxn>
                  <a:cxn ang="0">
                    <a:pos x="0" y="13"/>
                  </a:cxn>
                  <a:cxn ang="0">
                    <a:pos x="0" y="7"/>
                  </a:cxn>
                  <a:cxn ang="0">
                    <a:pos x="2" y="3"/>
                  </a:cxn>
                  <a:cxn ang="0">
                    <a:pos x="2" y="0"/>
                  </a:cxn>
                </a:cxnLst>
                <a:rect l="0" t="0" r="r" b="b"/>
                <a:pathLst>
                  <a:path w="9" h="97">
                    <a:moveTo>
                      <a:pt x="0" y="97"/>
                    </a:moveTo>
                    <a:lnTo>
                      <a:pt x="0" y="90"/>
                    </a:lnTo>
                    <a:lnTo>
                      <a:pt x="2" y="84"/>
                    </a:lnTo>
                    <a:lnTo>
                      <a:pt x="2" y="77"/>
                    </a:lnTo>
                    <a:lnTo>
                      <a:pt x="3" y="72"/>
                    </a:lnTo>
                    <a:lnTo>
                      <a:pt x="5" y="66"/>
                    </a:lnTo>
                    <a:lnTo>
                      <a:pt x="6" y="60"/>
                    </a:lnTo>
                    <a:lnTo>
                      <a:pt x="7" y="54"/>
                    </a:lnTo>
                    <a:lnTo>
                      <a:pt x="8" y="50"/>
                    </a:lnTo>
                    <a:lnTo>
                      <a:pt x="8" y="43"/>
                    </a:lnTo>
                    <a:lnTo>
                      <a:pt x="8" y="39"/>
                    </a:lnTo>
                    <a:lnTo>
                      <a:pt x="9" y="33"/>
                    </a:lnTo>
                    <a:lnTo>
                      <a:pt x="8" y="29"/>
                    </a:lnTo>
                    <a:lnTo>
                      <a:pt x="5" y="27"/>
                    </a:lnTo>
                    <a:lnTo>
                      <a:pt x="3" y="23"/>
                    </a:lnTo>
                    <a:lnTo>
                      <a:pt x="0" y="18"/>
                    </a:lnTo>
                    <a:lnTo>
                      <a:pt x="0" y="13"/>
                    </a:lnTo>
                    <a:lnTo>
                      <a:pt x="0" y="7"/>
                    </a:lnTo>
                    <a:lnTo>
                      <a:pt x="2" y="3"/>
                    </a:lnTo>
                    <a:lnTo>
                      <a:pt x="2"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5" name="Freeform 8701"/>
              <p:cNvSpPr>
                <a:spLocks/>
              </p:cNvSpPr>
              <p:nvPr/>
            </p:nvSpPr>
            <p:spPr bwMode="auto">
              <a:xfrm>
                <a:off x="5309" y="1918"/>
                <a:ext cx="4" cy="31"/>
              </a:xfrm>
              <a:custGeom>
                <a:avLst/>
                <a:gdLst/>
                <a:ahLst/>
                <a:cxnLst>
                  <a:cxn ang="0">
                    <a:pos x="10" y="75"/>
                  </a:cxn>
                  <a:cxn ang="0">
                    <a:pos x="9" y="72"/>
                  </a:cxn>
                  <a:cxn ang="0">
                    <a:pos x="8" y="69"/>
                  </a:cxn>
                  <a:cxn ang="0">
                    <a:pos x="8" y="63"/>
                  </a:cxn>
                  <a:cxn ang="0">
                    <a:pos x="7" y="60"/>
                  </a:cxn>
                  <a:cxn ang="0">
                    <a:pos x="4" y="54"/>
                  </a:cxn>
                  <a:cxn ang="0">
                    <a:pos x="2" y="46"/>
                  </a:cxn>
                  <a:cxn ang="0">
                    <a:pos x="1" y="37"/>
                  </a:cxn>
                  <a:cxn ang="0">
                    <a:pos x="0" y="31"/>
                  </a:cxn>
                  <a:cxn ang="0">
                    <a:pos x="0" y="27"/>
                  </a:cxn>
                  <a:cxn ang="0">
                    <a:pos x="1" y="25"/>
                  </a:cxn>
                  <a:cxn ang="0">
                    <a:pos x="2" y="23"/>
                  </a:cxn>
                  <a:cxn ang="0">
                    <a:pos x="4" y="22"/>
                  </a:cxn>
                  <a:cxn ang="0">
                    <a:pos x="7" y="22"/>
                  </a:cxn>
                  <a:cxn ang="0">
                    <a:pos x="9" y="22"/>
                  </a:cxn>
                  <a:cxn ang="0">
                    <a:pos x="12" y="23"/>
                  </a:cxn>
                  <a:cxn ang="0">
                    <a:pos x="15" y="24"/>
                  </a:cxn>
                  <a:cxn ang="0">
                    <a:pos x="18" y="24"/>
                  </a:cxn>
                  <a:cxn ang="0">
                    <a:pos x="19" y="24"/>
                  </a:cxn>
                  <a:cxn ang="0">
                    <a:pos x="20" y="23"/>
                  </a:cxn>
                  <a:cxn ang="0">
                    <a:pos x="20" y="21"/>
                  </a:cxn>
                  <a:cxn ang="0">
                    <a:pos x="20" y="21"/>
                  </a:cxn>
                  <a:cxn ang="0">
                    <a:pos x="14" y="17"/>
                  </a:cxn>
                  <a:cxn ang="0">
                    <a:pos x="9" y="13"/>
                  </a:cxn>
                  <a:cxn ang="0">
                    <a:pos x="4" y="8"/>
                  </a:cxn>
                  <a:cxn ang="0">
                    <a:pos x="1" y="1"/>
                  </a:cxn>
                  <a:cxn ang="0">
                    <a:pos x="0" y="0"/>
                  </a:cxn>
                </a:cxnLst>
                <a:rect l="0" t="0" r="r" b="b"/>
                <a:pathLst>
                  <a:path w="20" h="75">
                    <a:moveTo>
                      <a:pt x="10" y="75"/>
                    </a:moveTo>
                    <a:lnTo>
                      <a:pt x="9" y="72"/>
                    </a:lnTo>
                    <a:lnTo>
                      <a:pt x="8" y="69"/>
                    </a:lnTo>
                    <a:lnTo>
                      <a:pt x="8" y="63"/>
                    </a:lnTo>
                    <a:lnTo>
                      <a:pt x="7" y="60"/>
                    </a:lnTo>
                    <a:lnTo>
                      <a:pt x="4" y="54"/>
                    </a:lnTo>
                    <a:lnTo>
                      <a:pt x="2" y="46"/>
                    </a:lnTo>
                    <a:lnTo>
                      <a:pt x="1" y="37"/>
                    </a:lnTo>
                    <a:lnTo>
                      <a:pt x="0" y="31"/>
                    </a:lnTo>
                    <a:lnTo>
                      <a:pt x="0" y="27"/>
                    </a:lnTo>
                    <a:lnTo>
                      <a:pt x="1" y="25"/>
                    </a:lnTo>
                    <a:lnTo>
                      <a:pt x="2" y="23"/>
                    </a:lnTo>
                    <a:lnTo>
                      <a:pt x="4" y="22"/>
                    </a:lnTo>
                    <a:lnTo>
                      <a:pt x="7" y="22"/>
                    </a:lnTo>
                    <a:lnTo>
                      <a:pt x="9" y="22"/>
                    </a:lnTo>
                    <a:lnTo>
                      <a:pt x="12" y="23"/>
                    </a:lnTo>
                    <a:lnTo>
                      <a:pt x="15" y="24"/>
                    </a:lnTo>
                    <a:lnTo>
                      <a:pt x="18" y="24"/>
                    </a:lnTo>
                    <a:lnTo>
                      <a:pt x="19" y="24"/>
                    </a:lnTo>
                    <a:lnTo>
                      <a:pt x="20" y="23"/>
                    </a:lnTo>
                    <a:lnTo>
                      <a:pt x="20" y="21"/>
                    </a:lnTo>
                    <a:lnTo>
                      <a:pt x="20" y="21"/>
                    </a:lnTo>
                    <a:lnTo>
                      <a:pt x="14" y="17"/>
                    </a:lnTo>
                    <a:lnTo>
                      <a:pt x="9" y="13"/>
                    </a:lnTo>
                    <a:lnTo>
                      <a:pt x="4" y="8"/>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6" name="Freeform 8702"/>
              <p:cNvSpPr>
                <a:spLocks/>
              </p:cNvSpPr>
              <p:nvPr/>
            </p:nvSpPr>
            <p:spPr bwMode="auto">
              <a:xfrm>
                <a:off x="5303" y="1837"/>
                <a:ext cx="5" cy="42"/>
              </a:xfrm>
              <a:custGeom>
                <a:avLst/>
                <a:gdLst/>
                <a:ahLst/>
                <a:cxnLst>
                  <a:cxn ang="0">
                    <a:pos x="18" y="99"/>
                  </a:cxn>
                  <a:cxn ang="0">
                    <a:pos x="18" y="98"/>
                  </a:cxn>
                  <a:cxn ang="0">
                    <a:pos x="17" y="92"/>
                  </a:cxn>
                  <a:cxn ang="0">
                    <a:pos x="17" y="87"/>
                  </a:cxn>
                  <a:cxn ang="0">
                    <a:pos x="16" y="79"/>
                  </a:cxn>
                  <a:cxn ang="0">
                    <a:pos x="15" y="71"/>
                  </a:cxn>
                  <a:cxn ang="0">
                    <a:pos x="14" y="62"/>
                  </a:cxn>
                  <a:cxn ang="0">
                    <a:pos x="14" y="56"/>
                  </a:cxn>
                  <a:cxn ang="0">
                    <a:pos x="14" y="49"/>
                  </a:cxn>
                  <a:cxn ang="0">
                    <a:pos x="12" y="44"/>
                  </a:cxn>
                  <a:cxn ang="0">
                    <a:pos x="9" y="40"/>
                  </a:cxn>
                  <a:cxn ang="0">
                    <a:pos x="6" y="34"/>
                  </a:cxn>
                  <a:cxn ang="0">
                    <a:pos x="5" y="29"/>
                  </a:cxn>
                  <a:cxn ang="0">
                    <a:pos x="3" y="24"/>
                  </a:cxn>
                  <a:cxn ang="0">
                    <a:pos x="2" y="19"/>
                  </a:cxn>
                  <a:cxn ang="0">
                    <a:pos x="1" y="16"/>
                  </a:cxn>
                  <a:cxn ang="0">
                    <a:pos x="0" y="11"/>
                  </a:cxn>
                  <a:cxn ang="0">
                    <a:pos x="0" y="4"/>
                  </a:cxn>
                  <a:cxn ang="0">
                    <a:pos x="0" y="0"/>
                  </a:cxn>
                </a:cxnLst>
                <a:rect l="0" t="0" r="r" b="b"/>
                <a:pathLst>
                  <a:path w="18" h="99">
                    <a:moveTo>
                      <a:pt x="18" y="99"/>
                    </a:moveTo>
                    <a:lnTo>
                      <a:pt x="18" y="98"/>
                    </a:lnTo>
                    <a:lnTo>
                      <a:pt x="17" y="92"/>
                    </a:lnTo>
                    <a:lnTo>
                      <a:pt x="17" y="87"/>
                    </a:lnTo>
                    <a:lnTo>
                      <a:pt x="16" y="79"/>
                    </a:lnTo>
                    <a:lnTo>
                      <a:pt x="15" y="71"/>
                    </a:lnTo>
                    <a:lnTo>
                      <a:pt x="14" y="62"/>
                    </a:lnTo>
                    <a:lnTo>
                      <a:pt x="14" y="56"/>
                    </a:lnTo>
                    <a:lnTo>
                      <a:pt x="14" y="49"/>
                    </a:lnTo>
                    <a:lnTo>
                      <a:pt x="12" y="44"/>
                    </a:lnTo>
                    <a:lnTo>
                      <a:pt x="9" y="40"/>
                    </a:lnTo>
                    <a:lnTo>
                      <a:pt x="6" y="34"/>
                    </a:lnTo>
                    <a:lnTo>
                      <a:pt x="5" y="29"/>
                    </a:lnTo>
                    <a:lnTo>
                      <a:pt x="3" y="24"/>
                    </a:lnTo>
                    <a:lnTo>
                      <a:pt x="2" y="19"/>
                    </a:lnTo>
                    <a:lnTo>
                      <a:pt x="1" y="16"/>
                    </a:lnTo>
                    <a:lnTo>
                      <a:pt x="0" y="11"/>
                    </a:lnTo>
                    <a:lnTo>
                      <a:pt x="0"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7" name="Freeform 8703"/>
              <p:cNvSpPr>
                <a:spLocks/>
              </p:cNvSpPr>
              <p:nvPr/>
            </p:nvSpPr>
            <p:spPr bwMode="auto">
              <a:xfrm>
                <a:off x="5275" y="1786"/>
                <a:ext cx="20" cy="14"/>
              </a:xfrm>
              <a:custGeom>
                <a:avLst/>
                <a:gdLst/>
                <a:ahLst/>
                <a:cxnLst>
                  <a:cxn ang="0">
                    <a:pos x="85" y="31"/>
                  </a:cxn>
                  <a:cxn ang="0">
                    <a:pos x="83" y="31"/>
                  </a:cxn>
                  <a:cxn ang="0">
                    <a:pos x="80" y="26"/>
                  </a:cxn>
                  <a:cxn ang="0">
                    <a:pos x="78" y="22"/>
                  </a:cxn>
                  <a:cxn ang="0">
                    <a:pos x="76" y="19"/>
                  </a:cxn>
                  <a:cxn ang="0">
                    <a:pos x="71" y="14"/>
                  </a:cxn>
                  <a:cxn ang="0">
                    <a:pos x="70" y="12"/>
                  </a:cxn>
                  <a:cxn ang="0">
                    <a:pos x="67" y="10"/>
                  </a:cxn>
                  <a:cxn ang="0">
                    <a:pos x="66" y="8"/>
                  </a:cxn>
                  <a:cxn ang="0">
                    <a:pos x="66" y="8"/>
                  </a:cxn>
                  <a:cxn ang="0">
                    <a:pos x="64" y="6"/>
                  </a:cxn>
                  <a:cxn ang="0">
                    <a:pos x="60" y="6"/>
                  </a:cxn>
                  <a:cxn ang="0">
                    <a:pos x="58" y="5"/>
                  </a:cxn>
                  <a:cxn ang="0">
                    <a:pos x="56" y="4"/>
                  </a:cxn>
                  <a:cxn ang="0">
                    <a:pos x="53" y="3"/>
                  </a:cxn>
                  <a:cxn ang="0">
                    <a:pos x="47" y="2"/>
                  </a:cxn>
                  <a:cxn ang="0">
                    <a:pos x="42" y="2"/>
                  </a:cxn>
                  <a:cxn ang="0">
                    <a:pos x="37" y="2"/>
                  </a:cxn>
                  <a:cxn ang="0">
                    <a:pos x="32" y="0"/>
                  </a:cxn>
                  <a:cxn ang="0">
                    <a:pos x="26" y="2"/>
                  </a:cxn>
                  <a:cxn ang="0">
                    <a:pos x="23" y="3"/>
                  </a:cxn>
                  <a:cxn ang="0">
                    <a:pos x="16" y="3"/>
                  </a:cxn>
                  <a:cxn ang="0">
                    <a:pos x="12" y="3"/>
                  </a:cxn>
                  <a:cxn ang="0">
                    <a:pos x="9" y="3"/>
                  </a:cxn>
                  <a:cxn ang="0">
                    <a:pos x="4" y="4"/>
                  </a:cxn>
                  <a:cxn ang="0">
                    <a:pos x="2" y="6"/>
                  </a:cxn>
                  <a:cxn ang="0">
                    <a:pos x="1" y="8"/>
                  </a:cxn>
                  <a:cxn ang="0">
                    <a:pos x="1" y="12"/>
                  </a:cxn>
                  <a:cxn ang="0">
                    <a:pos x="0" y="14"/>
                  </a:cxn>
                  <a:cxn ang="0">
                    <a:pos x="0" y="16"/>
                  </a:cxn>
                </a:cxnLst>
                <a:rect l="0" t="0" r="r" b="b"/>
                <a:pathLst>
                  <a:path w="85" h="31">
                    <a:moveTo>
                      <a:pt x="85" y="31"/>
                    </a:moveTo>
                    <a:lnTo>
                      <a:pt x="83" y="31"/>
                    </a:lnTo>
                    <a:lnTo>
                      <a:pt x="80" y="26"/>
                    </a:lnTo>
                    <a:lnTo>
                      <a:pt x="78" y="22"/>
                    </a:lnTo>
                    <a:lnTo>
                      <a:pt x="76" y="19"/>
                    </a:lnTo>
                    <a:lnTo>
                      <a:pt x="71" y="14"/>
                    </a:lnTo>
                    <a:lnTo>
                      <a:pt x="70" y="12"/>
                    </a:lnTo>
                    <a:lnTo>
                      <a:pt x="67" y="10"/>
                    </a:lnTo>
                    <a:lnTo>
                      <a:pt x="66" y="8"/>
                    </a:lnTo>
                    <a:lnTo>
                      <a:pt x="66" y="8"/>
                    </a:lnTo>
                    <a:lnTo>
                      <a:pt x="64" y="6"/>
                    </a:lnTo>
                    <a:lnTo>
                      <a:pt x="60" y="6"/>
                    </a:lnTo>
                    <a:lnTo>
                      <a:pt x="58" y="5"/>
                    </a:lnTo>
                    <a:lnTo>
                      <a:pt x="56" y="4"/>
                    </a:lnTo>
                    <a:lnTo>
                      <a:pt x="53" y="3"/>
                    </a:lnTo>
                    <a:lnTo>
                      <a:pt x="47" y="2"/>
                    </a:lnTo>
                    <a:lnTo>
                      <a:pt x="42" y="2"/>
                    </a:lnTo>
                    <a:lnTo>
                      <a:pt x="37" y="2"/>
                    </a:lnTo>
                    <a:lnTo>
                      <a:pt x="32" y="0"/>
                    </a:lnTo>
                    <a:lnTo>
                      <a:pt x="26" y="2"/>
                    </a:lnTo>
                    <a:lnTo>
                      <a:pt x="23" y="3"/>
                    </a:lnTo>
                    <a:lnTo>
                      <a:pt x="16" y="3"/>
                    </a:lnTo>
                    <a:lnTo>
                      <a:pt x="12" y="3"/>
                    </a:lnTo>
                    <a:lnTo>
                      <a:pt x="9" y="3"/>
                    </a:lnTo>
                    <a:lnTo>
                      <a:pt x="4" y="4"/>
                    </a:lnTo>
                    <a:lnTo>
                      <a:pt x="2" y="6"/>
                    </a:lnTo>
                    <a:lnTo>
                      <a:pt x="1" y="8"/>
                    </a:lnTo>
                    <a:lnTo>
                      <a:pt x="1" y="12"/>
                    </a:lnTo>
                    <a:lnTo>
                      <a:pt x="0" y="14"/>
                    </a:lnTo>
                    <a:lnTo>
                      <a:pt x="0" y="16"/>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08" name="Freeform 8704"/>
              <p:cNvSpPr>
                <a:spLocks/>
              </p:cNvSpPr>
              <p:nvPr/>
            </p:nvSpPr>
            <p:spPr bwMode="auto">
              <a:xfrm>
                <a:off x="5230" y="1808"/>
                <a:ext cx="23" cy="13"/>
              </a:xfrm>
              <a:custGeom>
                <a:avLst/>
                <a:gdLst/>
                <a:ahLst/>
                <a:cxnLst>
                  <a:cxn ang="0">
                    <a:pos x="100" y="0"/>
                  </a:cxn>
                  <a:cxn ang="0">
                    <a:pos x="97" y="2"/>
                  </a:cxn>
                  <a:cxn ang="0">
                    <a:pos x="93" y="6"/>
                  </a:cxn>
                  <a:cxn ang="0">
                    <a:pos x="89" y="8"/>
                  </a:cxn>
                  <a:cxn ang="0">
                    <a:pos x="85" y="11"/>
                  </a:cxn>
                  <a:cxn ang="0">
                    <a:pos x="78" y="13"/>
                  </a:cxn>
                  <a:cxn ang="0">
                    <a:pos x="73" y="14"/>
                  </a:cxn>
                  <a:cxn ang="0">
                    <a:pos x="65" y="14"/>
                  </a:cxn>
                  <a:cxn ang="0">
                    <a:pos x="59" y="15"/>
                  </a:cxn>
                  <a:cxn ang="0">
                    <a:pos x="46" y="15"/>
                  </a:cxn>
                  <a:cxn ang="0">
                    <a:pos x="37" y="15"/>
                  </a:cxn>
                  <a:cxn ang="0">
                    <a:pos x="28" y="16"/>
                  </a:cxn>
                  <a:cxn ang="0">
                    <a:pos x="22" y="17"/>
                  </a:cxn>
                  <a:cxn ang="0">
                    <a:pos x="18" y="18"/>
                  </a:cxn>
                  <a:cxn ang="0">
                    <a:pos x="15" y="21"/>
                  </a:cxn>
                  <a:cxn ang="0">
                    <a:pos x="10" y="25"/>
                  </a:cxn>
                  <a:cxn ang="0">
                    <a:pos x="6" y="29"/>
                  </a:cxn>
                  <a:cxn ang="0">
                    <a:pos x="0" y="31"/>
                  </a:cxn>
                  <a:cxn ang="0">
                    <a:pos x="0" y="31"/>
                  </a:cxn>
                </a:cxnLst>
                <a:rect l="0" t="0" r="r" b="b"/>
                <a:pathLst>
                  <a:path w="100" h="31">
                    <a:moveTo>
                      <a:pt x="100" y="0"/>
                    </a:moveTo>
                    <a:lnTo>
                      <a:pt x="97" y="2"/>
                    </a:lnTo>
                    <a:lnTo>
                      <a:pt x="93" y="6"/>
                    </a:lnTo>
                    <a:lnTo>
                      <a:pt x="89" y="8"/>
                    </a:lnTo>
                    <a:lnTo>
                      <a:pt x="85" y="11"/>
                    </a:lnTo>
                    <a:lnTo>
                      <a:pt x="78" y="13"/>
                    </a:lnTo>
                    <a:lnTo>
                      <a:pt x="73" y="14"/>
                    </a:lnTo>
                    <a:lnTo>
                      <a:pt x="65" y="14"/>
                    </a:lnTo>
                    <a:lnTo>
                      <a:pt x="59" y="15"/>
                    </a:lnTo>
                    <a:lnTo>
                      <a:pt x="46" y="15"/>
                    </a:lnTo>
                    <a:lnTo>
                      <a:pt x="37" y="15"/>
                    </a:lnTo>
                    <a:lnTo>
                      <a:pt x="28" y="16"/>
                    </a:lnTo>
                    <a:lnTo>
                      <a:pt x="22" y="17"/>
                    </a:lnTo>
                    <a:lnTo>
                      <a:pt x="18" y="18"/>
                    </a:lnTo>
                    <a:lnTo>
                      <a:pt x="15" y="21"/>
                    </a:lnTo>
                    <a:lnTo>
                      <a:pt x="10" y="25"/>
                    </a:lnTo>
                    <a:lnTo>
                      <a:pt x="6" y="29"/>
                    </a:lnTo>
                    <a:lnTo>
                      <a:pt x="0" y="31"/>
                    </a:lnTo>
                    <a:lnTo>
                      <a:pt x="0" y="31"/>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0" name="Freeform 8706"/>
              <p:cNvSpPr>
                <a:spLocks/>
              </p:cNvSpPr>
              <p:nvPr/>
            </p:nvSpPr>
            <p:spPr bwMode="auto">
              <a:xfrm>
                <a:off x="5188" y="1793"/>
                <a:ext cx="19" cy="20"/>
              </a:xfrm>
              <a:custGeom>
                <a:avLst/>
                <a:gdLst/>
                <a:ahLst/>
                <a:cxnLst>
                  <a:cxn ang="0">
                    <a:pos x="84" y="47"/>
                  </a:cxn>
                  <a:cxn ang="0">
                    <a:pos x="82" y="46"/>
                  </a:cxn>
                  <a:cxn ang="0">
                    <a:pos x="79" y="47"/>
                  </a:cxn>
                  <a:cxn ang="0">
                    <a:pos x="74" y="48"/>
                  </a:cxn>
                  <a:cxn ang="0">
                    <a:pos x="71" y="49"/>
                  </a:cxn>
                  <a:cxn ang="0">
                    <a:pos x="69" y="49"/>
                  </a:cxn>
                  <a:cxn ang="0">
                    <a:pos x="66" y="48"/>
                  </a:cxn>
                  <a:cxn ang="0">
                    <a:pos x="61" y="47"/>
                  </a:cxn>
                  <a:cxn ang="0">
                    <a:pos x="59" y="47"/>
                  </a:cxn>
                  <a:cxn ang="0">
                    <a:pos x="59" y="47"/>
                  </a:cxn>
                  <a:cxn ang="0">
                    <a:pos x="57" y="46"/>
                  </a:cxn>
                  <a:cxn ang="0">
                    <a:pos x="54" y="43"/>
                  </a:cxn>
                  <a:cxn ang="0">
                    <a:pos x="51" y="42"/>
                  </a:cxn>
                  <a:cxn ang="0">
                    <a:pos x="51" y="42"/>
                  </a:cxn>
                  <a:cxn ang="0">
                    <a:pos x="48" y="40"/>
                  </a:cxn>
                  <a:cxn ang="0">
                    <a:pos x="47" y="39"/>
                  </a:cxn>
                  <a:cxn ang="0">
                    <a:pos x="46" y="39"/>
                  </a:cxn>
                  <a:cxn ang="0">
                    <a:pos x="43" y="39"/>
                  </a:cxn>
                  <a:cxn ang="0">
                    <a:pos x="38" y="38"/>
                  </a:cxn>
                  <a:cxn ang="0">
                    <a:pos x="34" y="36"/>
                  </a:cxn>
                  <a:cxn ang="0">
                    <a:pos x="29" y="35"/>
                  </a:cxn>
                  <a:cxn ang="0">
                    <a:pos x="28" y="35"/>
                  </a:cxn>
                  <a:cxn ang="0">
                    <a:pos x="27" y="33"/>
                  </a:cxn>
                  <a:cxn ang="0">
                    <a:pos x="26" y="32"/>
                  </a:cxn>
                  <a:cxn ang="0">
                    <a:pos x="25" y="29"/>
                  </a:cxn>
                  <a:cxn ang="0">
                    <a:pos x="25" y="28"/>
                  </a:cxn>
                  <a:cxn ang="0">
                    <a:pos x="25" y="25"/>
                  </a:cxn>
                  <a:cxn ang="0">
                    <a:pos x="23" y="22"/>
                  </a:cxn>
                  <a:cxn ang="0">
                    <a:pos x="21" y="20"/>
                  </a:cxn>
                  <a:cxn ang="0">
                    <a:pos x="18" y="19"/>
                  </a:cxn>
                  <a:cxn ang="0">
                    <a:pos x="17" y="18"/>
                  </a:cxn>
                  <a:cxn ang="0">
                    <a:pos x="15" y="16"/>
                  </a:cxn>
                  <a:cxn ang="0">
                    <a:pos x="13" y="14"/>
                  </a:cxn>
                  <a:cxn ang="0">
                    <a:pos x="10" y="12"/>
                  </a:cxn>
                  <a:cxn ang="0">
                    <a:pos x="6" y="9"/>
                  </a:cxn>
                  <a:cxn ang="0">
                    <a:pos x="5" y="8"/>
                  </a:cxn>
                  <a:cxn ang="0">
                    <a:pos x="3" y="6"/>
                  </a:cxn>
                  <a:cxn ang="0">
                    <a:pos x="1" y="2"/>
                  </a:cxn>
                  <a:cxn ang="0">
                    <a:pos x="0" y="0"/>
                  </a:cxn>
                </a:cxnLst>
                <a:rect l="0" t="0" r="r" b="b"/>
                <a:pathLst>
                  <a:path w="84" h="49">
                    <a:moveTo>
                      <a:pt x="84" y="47"/>
                    </a:moveTo>
                    <a:lnTo>
                      <a:pt x="82" y="46"/>
                    </a:lnTo>
                    <a:lnTo>
                      <a:pt x="79" y="47"/>
                    </a:lnTo>
                    <a:lnTo>
                      <a:pt x="74" y="48"/>
                    </a:lnTo>
                    <a:lnTo>
                      <a:pt x="71" y="49"/>
                    </a:lnTo>
                    <a:lnTo>
                      <a:pt x="69" y="49"/>
                    </a:lnTo>
                    <a:lnTo>
                      <a:pt x="66" y="48"/>
                    </a:lnTo>
                    <a:lnTo>
                      <a:pt x="61" y="47"/>
                    </a:lnTo>
                    <a:lnTo>
                      <a:pt x="59" y="47"/>
                    </a:lnTo>
                    <a:lnTo>
                      <a:pt x="59" y="47"/>
                    </a:lnTo>
                    <a:lnTo>
                      <a:pt x="57" y="46"/>
                    </a:lnTo>
                    <a:lnTo>
                      <a:pt x="54" y="43"/>
                    </a:lnTo>
                    <a:lnTo>
                      <a:pt x="51" y="42"/>
                    </a:lnTo>
                    <a:lnTo>
                      <a:pt x="51" y="42"/>
                    </a:lnTo>
                    <a:lnTo>
                      <a:pt x="48" y="40"/>
                    </a:lnTo>
                    <a:lnTo>
                      <a:pt x="47" y="39"/>
                    </a:lnTo>
                    <a:lnTo>
                      <a:pt x="46" y="39"/>
                    </a:lnTo>
                    <a:lnTo>
                      <a:pt x="43" y="39"/>
                    </a:lnTo>
                    <a:lnTo>
                      <a:pt x="38" y="38"/>
                    </a:lnTo>
                    <a:lnTo>
                      <a:pt x="34" y="36"/>
                    </a:lnTo>
                    <a:lnTo>
                      <a:pt x="29" y="35"/>
                    </a:lnTo>
                    <a:lnTo>
                      <a:pt x="28" y="35"/>
                    </a:lnTo>
                    <a:lnTo>
                      <a:pt x="27" y="33"/>
                    </a:lnTo>
                    <a:lnTo>
                      <a:pt x="26" y="32"/>
                    </a:lnTo>
                    <a:lnTo>
                      <a:pt x="25" y="29"/>
                    </a:lnTo>
                    <a:lnTo>
                      <a:pt x="25" y="28"/>
                    </a:lnTo>
                    <a:lnTo>
                      <a:pt x="25" y="25"/>
                    </a:lnTo>
                    <a:lnTo>
                      <a:pt x="23" y="22"/>
                    </a:lnTo>
                    <a:lnTo>
                      <a:pt x="21" y="20"/>
                    </a:lnTo>
                    <a:lnTo>
                      <a:pt x="18" y="19"/>
                    </a:lnTo>
                    <a:lnTo>
                      <a:pt x="17" y="18"/>
                    </a:lnTo>
                    <a:lnTo>
                      <a:pt x="15" y="16"/>
                    </a:lnTo>
                    <a:lnTo>
                      <a:pt x="13" y="14"/>
                    </a:lnTo>
                    <a:lnTo>
                      <a:pt x="10" y="12"/>
                    </a:lnTo>
                    <a:lnTo>
                      <a:pt x="6" y="9"/>
                    </a:lnTo>
                    <a:lnTo>
                      <a:pt x="5" y="8"/>
                    </a:lnTo>
                    <a:lnTo>
                      <a:pt x="3" y="6"/>
                    </a:lnTo>
                    <a:lnTo>
                      <a:pt x="1"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1" name="Freeform 8707"/>
              <p:cNvSpPr>
                <a:spLocks/>
              </p:cNvSpPr>
              <p:nvPr/>
            </p:nvSpPr>
            <p:spPr bwMode="auto">
              <a:xfrm>
                <a:off x="5188" y="1716"/>
                <a:ext cx="6" cy="39"/>
              </a:xfrm>
              <a:custGeom>
                <a:avLst/>
                <a:gdLst/>
                <a:ahLst/>
                <a:cxnLst>
                  <a:cxn ang="0">
                    <a:pos x="8" y="91"/>
                  </a:cxn>
                  <a:cxn ang="0">
                    <a:pos x="7" y="89"/>
                  </a:cxn>
                  <a:cxn ang="0">
                    <a:pos x="4" y="88"/>
                  </a:cxn>
                  <a:cxn ang="0">
                    <a:pos x="2" y="86"/>
                  </a:cxn>
                  <a:cxn ang="0">
                    <a:pos x="0" y="84"/>
                  </a:cxn>
                  <a:cxn ang="0">
                    <a:pos x="1" y="80"/>
                  </a:cxn>
                  <a:cxn ang="0">
                    <a:pos x="3" y="75"/>
                  </a:cxn>
                  <a:cxn ang="0">
                    <a:pos x="6" y="72"/>
                  </a:cxn>
                  <a:cxn ang="0">
                    <a:pos x="6" y="70"/>
                  </a:cxn>
                  <a:cxn ang="0">
                    <a:pos x="7" y="66"/>
                  </a:cxn>
                  <a:cxn ang="0">
                    <a:pos x="8" y="63"/>
                  </a:cxn>
                  <a:cxn ang="0">
                    <a:pos x="10" y="60"/>
                  </a:cxn>
                  <a:cxn ang="0">
                    <a:pos x="13" y="56"/>
                  </a:cxn>
                  <a:cxn ang="0">
                    <a:pos x="15" y="51"/>
                  </a:cxn>
                  <a:cxn ang="0">
                    <a:pos x="18" y="44"/>
                  </a:cxn>
                  <a:cxn ang="0">
                    <a:pos x="20" y="40"/>
                  </a:cxn>
                  <a:cxn ang="0">
                    <a:pos x="21" y="36"/>
                  </a:cxn>
                  <a:cxn ang="0">
                    <a:pos x="23" y="33"/>
                  </a:cxn>
                  <a:cxn ang="0">
                    <a:pos x="24" y="30"/>
                  </a:cxn>
                  <a:cxn ang="0">
                    <a:pos x="24" y="28"/>
                  </a:cxn>
                  <a:cxn ang="0">
                    <a:pos x="24" y="27"/>
                  </a:cxn>
                  <a:cxn ang="0">
                    <a:pos x="23" y="27"/>
                  </a:cxn>
                  <a:cxn ang="0">
                    <a:pos x="23" y="27"/>
                  </a:cxn>
                  <a:cxn ang="0">
                    <a:pos x="23" y="27"/>
                  </a:cxn>
                  <a:cxn ang="0">
                    <a:pos x="23" y="27"/>
                  </a:cxn>
                  <a:cxn ang="0">
                    <a:pos x="23" y="24"/>
                  </a:cxn>
                  <a:cxn ang="0">
                    <a:pos x="22" y="21"/>
                  </a:cxn>
                  <a:cxn ang="0">
                    <a:pos x="21" y="19"/>
                  </a:cxn>
                  <a:cxn ang="0">
                    <a:pos x="20" y="17"/>
                  </a:cxn>
                  <a:cxn ang="0">
                    <a:pos x="19" y="15"/>
                  </a:cxn>
                  <a:cxn ang="0">
                    <a:pos x="17" y="13"/>
                  </a:cxn>
                  <a:cxn ang="0">
                    <a:pos x="15" y="10"/>
                  </a:cxn>
                  <a:cxn ang="0">
                    <a:pos x="15" y="6"/>
                  </a:cxn>
                  <a:cxn ang="0">
                    <a:pos x="15" y="4"/>
                  </a:cxn>
                  <a:cxn ang="0">
                    <a:pos x="15" y="0"/>
                  </a:cxn>
                </a:cxnLst>
                <a:rect l="0" t="0" r="r" b="b"/>
                <a:pathLst>
                  <a:path w="24" h="91">
                    <a:moveTo>
                      <a:pt x="8" y="91"/>
                    </a:moveTo>
                    <a:lnTo>
                      <a:pt x="7" y="89"/>
                    </a:lnTo>
                    <a:lnTo>
                      <a:pt x="4" y="88"/>
                    </a:lnTo>
                    <a:lnTo>
                      <a:pt x="2" y="86"/>
                    </a:lnTo>
                    <a:lnTo>
                      <a:pt x="0" y="84"/>
                    </a:lnTo>
                    <a:lnTo>
                      <a:pt x="1" y="80"/>
                    </a:lnTo>
                    <a:lnTo>
                      <a:pt x="3" y="75"/>
                    </a:lnTo>
                    <a:lnTo>
                      <a:pt x="6" y="72"/>
                    </a:lnTo>
                    <a:lnTo>
                      <a:pt x="6" y="70"/>
                    </a:lnTo>
                    <a:lnTo>
                      <a:pt x="7" y="66"/>
                    </a:lnTo>
                    <a:lnTo>
                      <a:pt x="8" y="63"/>
                    </a:lnTo>
                    <a:lnTo>
                      <a:pt x="10" y="60"/>
                    </a:lnTo>
                    <a:lnTo>
                      <a:pt x="13" y="56"/>
                    </a:lnTo>
                    <a:lnTo>
                      <a:pt x="15" y="51"/>
                    </a:lnTo>
                    <a:lnTo>
                      <a:pt x="18" y="44"/>
                    </a:lnTo>
                    <a:lnTo>
                      <a:pt x="20" y="40"/>
                    </a:lnTo>
                    <a:lnTo>
                      <a:pt x="21" y="36"/>
                    </a:lnTo>
                    <a:lnTo>
                      <a:pt x="23" y="33"/>
                    </a:lnTo>
                    <a:lnTo>
                      <a:pt x="24" y="30"/>
                    </a:lnTo>
                    <a:lnTo>
                      <a:pt x="24" y="28"/>
                    </a:lnTo>
                    <a:lnTo>
                      <a:pt x="24" y="27"/>
                    </a:lnTo>
                    <a:lnTo>
                      <a:pt x="23" y="27"/>
                    </a:lnTo>
                    <a:lnTo>
                      <a:pt x="23" y="27"/>
                    </a:lnTo>
                    <a:lnTo>
                      <a:pt x="23" y="27"/>
                    </a:lnTo>
                    <a:lnTo>
                      <a:pt x="23" y="27"/>
                    </a:lnTo>
                    <a:lnTo>
                      <a:pt x="23" y="24"/>
                    </a:lnTo>
                    <a:lnTo>
                      <a:pt x="22" y="21"/>
                    </a:lnTo>
                    <a:lnTo>
                      <a:pt x="21" y="19"/>
                    </a:lnTo>
                    <a:lnTo>
                      <a:pt x="20" y="17"/>
                    </a:lnTo>
                    <a:lnTo>
                      <a:pt x="19" y="15"/>
                    </a:lnTo>
                    <a:lnTo>
                      <a:pt x="17" y="13"/>
                    </a:lnTo>
                    <a:lnTo>
                      <a:pt x="15" y="10"/>
                    </a:lnTo>
                    <a:lnTo>
                      <a:pt x="15" y="6"/>
                    </a:lnTo>
                    <a:lnTo>
                      <a:pt x="15" y="4"/>
                    </a:lnTo>
                    <a:lnTo>
                      <a:pt x="1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2" name="Freeform 8708"/>
              <p:cNvSpPr>
                <a:spLocks/>
              </p:cNvSpPr>
              <p:nvPr/>
            </p:nvSpPr>
            <p:spPr bwMode="auto">
              <a:xfrm>
                <a:off x="5186" y="1635"/>
                <a:ext cx="5" cy="38"/>
              </a:xfrm>
              <a:custGeom>
                <a:avLst/>
                <a:gdLst/>
                <a:ahLst/>
                <a:cxnLst>
                  <a:cxn ang="0">
                    <a:pos x="25" y="95"/>
                  </a:cxn>
                  <a:cxn ang="0">
                    <a:pos x="25" y="94"/>
                  </a:cxn>
                  <a:cxn ang="0">
                    <a:pos x="25" y="89"/>
                  </a:cxn>
                  <a:cxn ang="0">
                    <a:pos x="25" y="83"/>
                  </a:cxn>
                  <a:cxn ang="0">
                    <a:pos x="24" y="77"/>
                  </a:cxn>
                  <a:cxn ang="0">
                    <a:pos x="24" y="73"/>
                  </a:cxn>
                  <a:cxn ang="0">
                    <a:pos x="19" y="65"/>
                  </a:cxn>
                  <a:cxn ang="0">
                    <a:pos x="14" y="58"/>
                  </a:cxn>
                  <a:cxn ang="0">
                    <a:pos x="10" y="51"/>
                  </a:cxn>
                  <a:cxn ang="0">
                    <a:pos x="7" y="46"/>
                  </a:cxn>
                  <a:cxn ang="0">
                    <a:pos x="5" y="41"/>
                  </a:cxn>
                  <a:cxn ang="0">
                    <a:pos x="2" y="37"/>
                  </a:cxn>
                  <a:cxn ang="0">
                    <a:pos x="1" y="32"/>
                  </a:cxn>
                  <a:cxn ang="0">
                    <a:pos x="0" y="27"/>
                  </a:cxn>
                  <a:cxn ang="0">
                    <a:pos x="0" y="22"/>
                  </a:cxn>
                  <a:cxn ang="0">
                    <a:pos x="0" y="19"/>
                  </a:cxn>
                  <a:cxn ang="0">
                    <a:pos x="0" y="17"/>
                  </a:cxn>
                  <a:cxn ang="0">
                    <a:pos x="1" y="14"/>
                  </a:cxn>
                  <a:cxn ang="0">
                    <a:pos x="2" y="13"/>
                  </a:cxn>
                  <a:cxn ang="0">
                    <a:pos x="5" y="6"/>
                  </a:cxn>
                  <a:cxn ang="0">
                    <a:pos x="5" y="5"/>
                  </a:cxn>
                  <a:cxn ang="0">
                    <a:pos x="5" y="4"/>
                  </a:cxn>
                  <a:cxn ang="0">
                    <a:pos x="5" y="2"/>
                  </a:cxn>
                  <a:cxn ang="0">
                    <a:pos x="5" y="1"/>
                  </a:cxn>
                  <a:cxn ang="0">
                    <a:pos x="5" y="0"/>
                  </a:cxn>
                  <a:cxn ang="0">
                    <a:pos x="5" y="0"/>
                  </a:cxn>
                </a:cxnLst>
                <a:rect l="0" t="0" r="r" b="b"/>
                <a:pathLst>
                  <a:path w="25" h="95">
                    <a:moveTo>
                      <a:pt x="25" y="95"/>
                    </a:moveTo>
                    <a:lnTo>
                      <a:pt x="25" y="94"/>
                    </a:lnTo>
                    <a:lnTo>
                      <a:pt x="25" y="89"/>
                    </a:lnTo>
                    <a:lnTo>
                      <a:pt x="25" y="83"/>
                    </a:lnTo>
                    <a:lnTo>
                      <a:pt x="24" y="77"/>
                    </a:lnTo>
                    <a:lnTo>
                      <a:pt x="24" y="73"/>
                    </a:lnTo>
                    <a:lnTo>
                      <a:pt x="19" y="65"/>
                    </a:lnTo>
                    <a:lnTo>
                      <a:pt x="14" y="58"/>
                    </a:lnTo>
                    <a:lnTo>
                      <a:pt x="10" y="51"/>
                    </a:lnTo>
                    <a:lnTo>
                      <a:pt x="7" y="46"/>
                    </a:lnTo>
                    <a:lnTo>
                      <a:pt x="5" y="41"/>
                    </a:lnTo>
                    <a:lnTo>
                      <a:pt x="2" y="37"/>
                    </a:lnTo>
                    <a:lnTo>
                      <a:pt x="1" y="32"/>
                    </a:lnTo>
                    <a:lnTo>
                      <a:pt x="0" y="27"/>
                    </a:lnTo>
                    <a:lnTo>
                      <a:pt x="0" y="22"/>
                    </a:lnTo>
                    <a:lnTo>
                      <a:pt x="0" y="19"/>
                    </a:lnTo>
                    <a:lnTo>
                      <a:pt x="0" y="17"/>
                    </a:lnTo>
                    <a:lnTo>
                      <a:pt x="1" y="14"/>
                    </a:lnTo>
                    <a:lnTo>
                      <a:pt x="2" y="13"/>
                    </a:lnTo>
                    <a:lnTo>
                      <a:pt x="5" y="6"/>
                    </a:lnTo>
                    <a:lnTo>
                      <a:pt x="5" y="5"/>
                    </a:lnTo>
                    <a:lnTo>
                      <a:pt x="5" y="4"/>
                    </a:lnTo>
                    <a:lnTo>
                      <a:pt x="5" y="2"/>
                    </a:lnTo>
                    <a:lnTo>
                      <a:pt x="5" y="1"/>
                    </a:lnTo>
                    <a:lnTo>
                      <a:pt x="5" y="0"/>
                    </a:lnTo>
                    <a:lnTo>
                      <a:pt x="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3" name="Freeform 8709"/>
              <p:cNvSpPr>
                <a:spLocks/>
              </p:cNvSpPr>
              <p:nvPr/>
            </p:nvSpPr>
            <p:spPr bwMode="auto">
              <a:xfrm>
                <a:off x="5188" y="1560"/>
                <a:ext cx="16" cy="33"/>
              </a:xfrm>
              <a:custGeom>
                <a:avLst/>
                <a:gdLst/>
                <a:ahLst/>
                <a:cxnLst>
                  <a:cxn ang="0">
                    <a:pos x="0" y="79"/>
                  </a:cxn>
                  <a:cxn ang="0">
                    <a:pos x="1" y="77"/>
                  </a:cxn>
                  <a:cxn ang="0">
                    <a:pos x="7" y="74"/>
                  </a:cxn>
                  <a:cxn ang="0">
                    <a:pos x="12" y="70"/>
                  </a:cxn>
                  <a:cxn ang="0">
                    <a:pos x="17" y="63"/>
                  </a:cxn>
                  <a:cxn ang="0">
                    <a:pos x="23" y="55"/>
                  </a:cxn>
                  <a:cxn ang="0">
                    <a:pos x="31" y="48"/>
                  </a:cxn>
                  <a:cxn ang="0">
                    <a:pos x="36" y="40"/>
                  </a:cxn>
                  <a:cxn ang="0">
                    <a:pos x="40" y="33"/>
                  </a:cxn>
                  <a:cxn ang="0">
                    <a:pos x="42" y="31"/>
                  </a:cxn>
                  <a:cxn ang="0">
                    <a:pos x="42" y="30"/>
                  </a:cxn>
                  <a:cxn ang="0">
                    <a:pos x="45" y="25"/>
                  </a:cxn>
                  <a:cxn ang="0">
                    <a:pos x="48" y="20"/>
                  </a:cxn>
                  <a:cxn ang="0">
                    <a:pos x="56" y="12"/>
                  </a:cxn>
                  <a:cxn ang="0">
                    <a:pos x="63" y="4"/>
                  </a:cxn>
                  <a:cxn ang="0">
                    <a:pos x="68" y="0"/>
                  </a:cxn>
                </a:cxnLst>
                <a:rect l="0" t="0" r="r" b="b"/>
                <a:pathLst>
                  <a:path w="68" h="79">
                    <a:moveTo>
                      <a:pt x="0" y="79"/>
                    </a:moveTo>
                    <a:lnTo>
                      <a:pt x="1" y="77"/>
                    </a:lnTo>
                    <a:lnTo>
                      <a:pt x="7" y="74"/>
                    </a:lnTo>
                    <a:lnTo>
                      <a:pt x="12" y="70"/>
                    </a:lnTo>
                    <a:lnTo>
                      <a:pt x="17" y="63"/>
                    </a:lnTo>
                    <a:lnTo>
                      <a:pt x="23" y="55"/>
                    </a:lnTo>
                    <a:lnTo>
                      <a:pt x="31" y="48"/>
                    </a:lnTo>
                    <a:lnTo>
                      <a:pt x="36" y="40"/>
                    </a:lnTo>
                    <a:lnTo>
                      <a:pt x="40" y="33"/>
                    </a:lnTo>
                    <a:lnTo>
                      <a:pt x="42" y="31"/>
                    </a:lnTo>
                    <a:lnTo>
                      <a:pt x="42" y="30"/>
                    </a:lnTo>
                    <a:lnTo>
                      <a:pt x="45" y="25"/>
                    </a:lnTo>
                    <a:lnTo>
                      <a:pt x="48" y="20"/>
                    </a:lnTo>
                    <a:lnTo>
                      <a:pt x="56" y="12"/>
                    </a:lnTo>
                    <a:lnTo>
                      <a:pt x="63" y="4"/>
                    </a:lnTo>
                    <a:lnTo>
                      <a:pt x="6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4" name="Freeform 8710"/>
              <p:cNvSpPr>
                <a:spLocks/>
              </p:cNvSpPr>
              <p:nvPr/>
            </p:nvSpPr>
            <p:spPr bwMode="auto">
              <a:xfrm>
                <a:off x="5221" y="1493"/>
                <a:ext cx="13" cy="37"/>
              </a:xfrm>
              <a:custGeom>
                <a:avLst/>
                <a:gdLst/>
                <a:ahLst/>
                <a:cxnLst>
                  <a:cxn ang="0">
                    <a:pos x="0" y="87"/>
                  </a:cxn>
                  <a:cxn ang="0">
                    <a:pos x="2" y="85"/>
                  </a:cxn>
                  <a:cxn ang="0">
                    <a:pos x="5" y="81"/>
                  </a:cxn>
                  <a:cxn ang="0">
                    <a:pos x="11" y="74"/>
                  </a:cxn>
                  <a:cxn ang="0">
                    <a:pos x="14" y="69"/>
                  </a:cxn>
                  <a:cxn ang="0">
                    <a:pos x="18" y="62"/>
                  </a:cxn>
                  <a:cxn ang="0">
                    <a:pos x="23" y="54"/>
                  </a:cxn>
                  <a:cxn ang="0">
                    <a:pos x="29" y="44"/>
                  </a:cxn>
                  <a:cxn ang="0">
                    <a:pos x="35" y="36"/>
                  </a:cxn>
                  <a:cxn ang="0">
                    <a:pos x="38" y="31"/>
                  </a:cxn>
                  <a:cxn ang="0">
                    <a:pos x="42" y="24"/>
                  </a:cxn>
                  <a:cxn ang="0">
                    <a:pos x="45" y="18"/>
                  </a:cxn>
                  <a:cxn ang="0">
                    <a:pos x="48" y="10"/>
                  </a:cxn>
                  <a:cxn ang="0">
                    <a:pos x="49" y="8"/>
                  </a:cxn>
                  <a:cxn ang="0">
                    <a:pos x="53" y="2"/>
                  </a:cxn>
                  <a:cxn ang="0">
                    <a:pos x="55" y="0"/>
                  </a:cxn>
                </a:cxnLst>
                <a:rect l="0" t="0" r="r" b="b"/>
                <a:pathLst>
                  <a:path w="55" h="87">
                    <a:moveTo>
                      <a:pt x="0" y="87"/>
                    </a:moveTo>
                    <a:lnTo>
                      <a:pt x="2" y="85"/>
                    </a:lnTo>
                    <a:lnTo>
                      <a:pt x="5" y="81"/>
                    </a:lnTo>
                    <a:lnTo>
                      <a:pt x="11" y="74"/>
                    </a:lnTo>
                    <a:lnTo>
                      <a:pt x="14" y="69"/>
                    </a:lnTo>
                    <a:lnTo>
                      <a:pt x="18" y="62"/>
                    </a:lnTo>
                    <a:lnTo>
                      <a:pt x="23" y="54"/>
                    </a:lnTo>
                    <a:lnTo>
                      <a:pt x="29" y="44"/>
                    </a:lnTo>
                    <a:lnTo>
                      <a:pt x="35" y="36"/>
                    </a:lnTo>
                    <a:lnTo>
                      <a:pt x="38" y="31"/>
                    </a:lnTo>
                    <a:lnTo>
                      <a:pt x="42" y="24"/>
                    </a:lnTo>
                    <a:lnTo>
                      <a:pt x="45" y="18"/>
                    </a:lnTo>
                    <a:lnTo>
                      <a:pt x="48" y="10"/>
                    </a:lnTo>
                    <a:lnTo>
                      <a:pt x="49" y="8"/>
                    </a:lnTo>
                    <a:lnTo>
                      <a:pt x="53" y="2"/>
                    </a:lnTo>
                    <a:lnTo>
                      <a:pt x="5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5" name="Freeform 8711"/>
              <p:cNvSpPr>
                <a:spLocks/>
              </p:cNvSpPr>
              <p:nvPr/>
            </p:nvSpPr>
            <p:spPr bwMode="auto">
              <a:xfrm>
                <a:off x="5243" y="1416"/>
                <a:ext cx="7" cy="39"/>
              </a:xfrm>
              <a:custGeom>
                <a:avLst/>
                <a:gdLst/>
                <a:ahLst/>
                <a:cxnLst>
                  <a:cxn ang="0">
                    <a:pos x="0" y="93"/>
                  </a:cxn>
                  <a:cxn ang="0">
                    <a:pos x="2" y="90"/>
                  </a:cxn>
                  <a:cxn ang="0">
                    <a:pos x="8" y="84"/>
                  </a:cxn>
                  <a:cxn ang="0">
                    <a:pos x="8" y="83"/>
                  </a:cxn>
                  <a:cxn ang="0">
                    <a:pos x="12" y="78"/>
                  </a:cxn>
                  <a:cxn ang="0">
                    <a:pos x="16" y="72"/>
                  </a:cxn>
                  <a:cxn ang="0">
                    <a:pos x="19" y="63"/>
                  </a:cxn>
                  <a:cxn ang="0">
                    <a:pos x="21" y="55"/>
                  </a:cxn>
                  <a:cxn ang="0">
                    <a:pos x="22" y="46"/>
                  </a:cxn>
                  <a:cxn ang="0">
                    <a:pos x="22" y="37"/>
                  </a:cxn>
                  <a:cxn ang="0">
                    <a:pos x="24" y="25"/>
                  </a:cxn>
                  <a:cxn ang="0">
                    <a:pos x="24" y="16"/>
                  </a:cxn>
                  <a:cxn ang="0">
                    <a:pos x="27" y="9"/>
                  </a:cxn>
                  <a:cxn ang="0">
                    <a:pos x="30" y="3"/>
                  </a:cxn>
                  <a:cxn ang="0">
                    <a:pos x="33" y="0"/>
                  </a:cxn>
                </a:cxnLst>
                <a:rect l="0" t="0" r="r" b="b"/>
                <a:pathLst>
                  <a:path w="33" h="93">
                    <a:moveTo>
                      <a:pt x="0" y="93"/>
                    </a:moveTo>
                    <a:lnTo>
                      <a:pt x="2" y="90"/>
                    </a:lnTo>
                    <a:lnTo>
                      <a:pt x="8" y="84"/>
                    </a:lnTo>
                    <a:lnTo>
                      <a:pt x="8" y="83"/>
                    </a:lnTo>
                    <a:lnTo>
                      <a:pt x="12" y="78"/>
                    </a:lnTo>
                    <a:lnTo>
                      <a:pt x="16" y="72"/>
                    </a:lnTo>
                    <a:lnTo>
                      <a:pt x="19" y="63"/>
                    </a:lnTo>
                    <a:lnTo>
                      <a:pt x="21" y="55"/>
                    </a:lnTo>
                    <a:lnTo>
                      <a:pt x="22" y="46"/>
                    </a:lnTo>
                    <a:lnTo>
                      <a:pt x="22" y="37"/>
                    </a:lnTo>
                    <a:lnTo>
                      <a:pt x="24" y="25"/>
                    </a:lnTo>
                    <a:lnTo>
                      <a:pt x="24" y="16"/>
                    </a:lnTo>
                    <a:lnTo>
                      <a:pt x="27" y="9"/>
                    </a:lnTo>
                    <a:lnTo>
                      <a:pt x="30" y="3"/>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6" name="Freeform 8712"/>
              <p:cNvSpPr>
                <a:spLocks/>
              </p:cNvSpPr>
              <p:nvPr/>
            </p:nvSpPr>
            <p:spPr bwMode="auto">
              <a:xfrm>
                <a:off x="5273" y="1382"/>
                <a:ext cx="17" cy="23"/>
              </a:xfrm>
              <a:custGeom>
                <a:avLst/>
                <a:gdLst/>
                <a:ahLst/>
                <a:cxnLst>
                  <a:cxn ang="0">
                    <a:pos x="0" y="58"/>
                  </a:cxn>
                  <a:cxn ang="0">
                    <a:pos x="6" y="56"/>
                  </a:cxn>
                  <a:cxn ang="0">
                    <a:pos x="13" y="54"/>
                  </a:cxn>
                  <a:cxn ang="0">
                    <a:pos x="32" y="52"/>
                  </a:cxn>
                  <a:cxn ang="0">
                    <a:pos x="42" y="47"/>
                  </a:cxn>
                  <a:cxn ang="0">
                    <a:pos x="49" y="40"/>
                  </a:cxn>
                  <a:cxn ang="0">
                    <a:pos x="52" y="35"/>
                  </a:cxn>
                  <a:cxn ang="0">
                    <a:pos x="52" y="31"/>
                  </a:cxn>
                  <a:cxn ang="0">
                    <a:pos x="52" y="31"/>
                  </a:cxn>
                  <a:cxn ang="0">
                    <a:pos x="54" y="27"/>
                  </a:cxn>
                  <a:cxn ang="0">
                    <a:pos x="57" y="20"/>
                  </a:cxn>
                  <a:cxn ang="0">
                    <a:pos x="59" y="16"/>
                  </a:cxn>
                  <a:cxn ang="0">
                    <a:pos x="60" y="13"/>
                  </a:cxn>
                  <a:cxn ang="0">
                    <a:pos x="69" y="11"/>
                  </a:cxn>
                  <a:cxn ang="0">
                    <a:pos x="73" y="9"/>
                  </a:cxn>
                  <a:cxn ang="0">
                    <a:pos x="73" y="6"/>
                  </a:cxn>
                  <a:cxn ang="0">
                    <a:pos x="71" y="3"/>
                  </a:cxn>
                  <a:cxn ang="0">
                    <a:pos x="71" y="2"/>
                  </a:cxn>
                  <a:cxn ang="0">
                    <a:pos x="70" y="0"/>
                  </a:cxn>
                </a:cxnLst>
                <a:rect l="0" t="0" r="r" b="b"/>
                <a:pathLst>
                  <a:path w="73" h="58">
                    <a:moveTo>
                      <a:pt x="0" y="58"/>
                    </a:moveTo>
                    <a:lnTo>
                      <a:pt x="6" y="56"/>
                    </a:lnTo>
                    <a:lnTo>
                      <a:pt x="13" y="54"/>
                    </a:lnTo>
                    <a:lnTo>
                      <a:pt x="32" y="52"/>
                    </a:lnTo>
                    <a:lnTo>
                      <a:pt x="42" y="47"/>
                    </a:lnTo>
                    <a:lnTo>
                      <a:pt x="49" y="40"/>
                    </a:lnTo>
                    <a:lnTo>
                      <a:pt x="52" y="35"/>
                    </a:lnTo>
                    <a:lnTo>
                      <a:pt x="52" y="31"/>
                    </a:lnTo>
                    <a:lnTo>
                      <a:pt x="52" y="31"/>
                    </a:lnTo>
                    <a:lnTo>
                      <a:pt x="54" y="27"/>
                    </a:lnTo>
                    <a:lnTo>
                      <a:pt x="57" y="20"/>
                    </a:lnTo>
                    <a:lnTo>
                      <a:pt x="59" y="16"/>
                    </a:lnTo>
                    <a:lnTo>
                      <a:pt x="60" y="13"/>
                    </a:lnTo>
                    <a:lnTo>
                      <a:pt x="69" y="11"/>
                    </a:lnTo>
                    <a:lnTo>
                      <a:pt x="73" y="9"/>
                    </a:lnTo>
                    <a:lnTo>
                      <a:pt x="73" y="6"/>
                    </a:lnTo>
                    <a:lnTo>
                      <a:pt x="71" y="3"/>
                    </a:lnTo>
                    <a:lnTo>
                      <a:pt x="71" y="2"/>
                    </a:lnTo>
                    <a:lnTo>
                      <a:pt x="7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7" name="Freeform 8713"/>
              <p:cNvSpPr>
                <a:spLocks/>
              </p:cNvSpPr>
              <p:nvPr/>
            </p:nvSpPr>
            <p:spPr bwMode="auto">
              <a:xfrm>
                <a:off x="5289" y="1303"/>
                <a:ext cx="8" cy="37"/>
              </a:xfrm>
              <a:custGeom>
                <a:avLst/>
                <a:gdLst/>
                <a:ahLst/>
                <a:cxnLst>
                  <a:cxn ang="0">
                    <a:pos x="11" y="91"/>
                  </a:cxn>
                  <a:cxn ang="0">
                    <a:pos x="7" y="82"/>
                  </a:cxn>
                  <a:cxn ang="0">
                    <a:pos x="0" y="71"/>
                  </a:cxn>
                  <a:cxn ang="0">
                    <a:pos x="0" y="65"/>
                  </a:cxn>
                  <a:cxn ang="0">
                    <a:pos x="4" y="58"/>
                  </a:cxn>
                  <a:cxn ang="0">
                    <a:pos x="9" y="47"/>
                  </a:cxn>
                  <a:cxn ang="0">
                    <a:pos x="18" y="37"/>
                  </a:cxn>
                  <a:cxn ang="0">
                    <a:pos x="23" y="29"/>
                  </a:cxn>
                  <a:cxn ang="0">
                    <a:pos x="28" y="20"/>
                  </a:cxn>
                  <a:cxn ang="0">
                    <a:pos x="33" y="8"/>
                  </a:cxn>
                  <a:cxn ang="0">
                    <a:pos x="37" y="0"/>
                  </a:cxn>
                </a:cxnLst>
                <a:rect l="0" t="0" r="r" b="b"/>
                <a:pathLst>
                  <a:path w="37" h="91">
                    <a:moveTo>
                      <a:pt x="11" y="91"/>
                    </a:moveTo>
                    <a:lnTo>
                      <a:pt x="7" y="82"/>
                    </a:lnTo>
                    <a:lnTo>
                      <a:pt x="0" y="71"/>
                    </a:lnTo>
                    <a:lnTo>
                      <a:pt x="0" y="65"/>
                    </a:lnTo>
                    <a:lnTo>
                      <a:pt x="4" y="58"/>
                    </a:lnTo>
                    <a:lnTo>
                      <a:pt x="9" y="47"/>
                    </a:lnTo>
                    <a:lnTo>
                      <a:pt x="18" y="37"/>
                    </a:lnTo>
                    <a:lnTo>
                      <a:pt x="23" y="29"/>
                    </a:lnTo>
                    <a:lnTo>
                      <a:pt x="28" y="20"/>
                    </a:lnTo>
                    <a:lnTo>
                      <a:pt x="33" y="8"/>
                    </a:lnTo>
                    <a:lnTo>
                      <a:pt x="37"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8" name="Freeform 8714"/>
              <p:cNvSpPr>
                <a:spLocks/>
              </p:cNvSpPr>
              <p:nvPr/>
            </p:nvSpPr>
            <p:spPr bwMode="auto">
              <a:xfrm>
                <a:off x="5301" y="1230"/>
                <a:ext cx="4" cy="33"/>
              </a:xfrm>
              <a:custGeom>
                <a:avLst/>
                <a:gdLst/>
                <a:ahLst/>
                <a:cxnLst>
                  <a:cxn ang="0">
                    <a:pos x="15" y="80"/>
                  </a:cxn>
                  <a:cxn ang="0">
                    <a:pos x="15" y="78"/>
                  </a:cxn>
                  <a:cxn ang="0">
                    <a:pos x="16" y="75"/>
                  </a:cxn>
                  <a:cxn ang="0">
                    <a:pos x="16" y="69"/>
                  </a:cxn>
                  <a:cxn ang="0">
                    <a:pos x="17" y="64"/>
                  </a:cxn>
                  <a:cxn ang="0">
                    <a:pos x="17" y="60"/>
                  </a:cxn>
                  <a:cxn ang="0">
                    <a:pos x="17" y="57"/>
                  </a:cxn>
                  <a:cxn ang="0">
                    <a:pos x="17" y="55"/>
                  </a:cxn>
                  <a:cxn ang="0">
                    <a:pos x="16" y="53"/>
                  </a:cxn>
                  <a:cxn ang="0">
                    <a:pos x="17" y="48"/>
                  </a:cxn>
                  <a:cxn ang="0">
                    <a:pos x="17" y="45"/>
                  </a:cxn>
                  <a:cxn ang="0">
                    <a:pos x="18" y="42"/>
                  </a:cxn>
                  <a:cxn ang="0">
                    <a:pos x="20" y="40"/>
                  </a:cxn>
                  <a:cxn ang="0">
                    <a:pos x="18" y="37"/>
                  </a:cxn>
                  <a:cxn ang="0">
                    <a:pos x="18" y="36"/>
                  </a:cxn>
                  <a:cxn ang="0">
                    <a:pos x="17" y="35"/>
                  </a:cxn>
                  <a:cxn ang="0">
                    <a:pos x="16" y="34"/>
                  </a:cxn>
                  <a:cxn ang="0">
                    <a:pos x="15" y="33"/>
                  </a:cxn>
                  <a:cxn ang="0">
                    <a:pos x="13" y="32"/>
                  </a:cxn>
                  <a:cxn ang="0">
                    <a:pos x="12" y="32"/>
                  </a:cxn>
                  <a:cxn ang="0">
                    <a:pos x="10" y="31"/>
                  </a:cxn>
                  <a:cxn ang="0">
                    <a:pos x="7" y="30"/>
                  </a:cxn>
                  <a:cxn ang="0">
                    <a:pos x="5" y="30"/>
                  </a:cxn>
                  <a:cxn ang="0">
                    <a:pos x="3" y="29"/>
                  </a:cxn>
                  <a:cxn ang="0">
                    <a:pos x="2" y="29"/>
                  </a:cxn>
                  <a:cxn ang="0">
                    <a:pos x="1" y="28"/>
                  </a:cxn>
                  <a:cxn ang="0">
                    <a:pos x="0" y="25"/>
                  </a:cxn>
                  <a:cxn ang="0">
                    <a:pos x="1" y="23"/>
                  </a:cxn>
                  <a:cxn ang="0">
                    <a:pos x="2" y="22"/>
                  </a:cxn>
                  <a:cxn ang="0">
                    <a:pos x="2" y="22"/>
                  </a:cxn>
                  <a:cxn ang="0">
                    <a:pos x="3" y="20"/>
                  </a:cxn>
                  <a:cxn ang="0">
                    <a:pos x="4" y="19"/>
                  </a:cxn>
                  <a:cxn ang="0">
                    <a:pos x="6" y="15"/>
                  </a:cxn>
                  <a:cxn ang="0">
                    <a:pos x="9" y="14"/>
                  </a:cxn>
                  <a:cxn ang="0">
                    <a:pos x="10" y="12"/>
                  </a:cxn>
                  <a:cxn ang="0">
                    <a:pos x="12" y="10"/>
                  </a:cxn>
                  <a:cxn ang="0">
                    <a:pos x="14" y="8"/>
                  </a:cxn>
                  <a:cxn ang="0">
                    <a:pos x="15" y="7"/>
                  </a:cxn>
                  <a:cxn ang="0">
                    <a:pos x="15" y="6"/>
                  </a:cxn>
                  <a:cxn ang="0">
                    <a:pos x="15" y="4"/>
                  </a:cxn>
                  <a:cxn ang="0">
                    <a:pos x="15" y="3"/>
                  </a:cxn>
                  <a:cxn ang="0">
                    <a:pos x="15" y="3"/>
                  </a:cxn>
                  <a:cxn ang="0">
                    <a:pos x="13" y="1"/>
                  </a:cxn>
                  <a:cxn ang="0">
                    <a:pos x="12" y="1"/>
                  </a:cxn>
                  <a:cxn ang="0">
                    <a:pos x="10" y="0"/>
                  </a:cxn>
                  <a:cxn ang="0">
                    <a:pos x="9" y="0"/>
                  </a:cxn>
                </a:cxnLst>
                <a:rect l="0" t="0" r="r" b="b"/>
                <a:pathLst>
                  <a:path w="20" h="80">
                    <a:moveTo>
                      <a:pt x="15" y="80"/>
                    </a:moveTo>
                    <a:lnTo>
                      <a:pt x="15" y="78"/>
                    </a:lnTo>
                    <a:lnTo>
                      <a:pt x="16" y="75"/>
                    </a:lnTo>
                    <a:lnTo>
                      <a:pt x="16" y="69"/>
                    </a:lnTo>
                    <a:lnTo>
                      <a:pt x="17" y="64"/>
                    </a:lnTo>
                    <a:lnTo>
                      <a:pt x="17" y="60"/>
                    </a:lnTo>
                    <a:lnTo>
                      <a:pt x="17" y="57"/>
                    </a:lnTo>
                    <a:lnTo>
                      <a:pt x="17" y="55"/>
                    </a:lnTo>
                    <a:lnTo>
                      <a:pt x="16" y="53"/>
                    </a:lnTo>
                    <a:lnTo>
                      <a:pt x="17" y="48"/>
                    </a:lnTo>
                    <a:lnTo>
                      <a:pt x="17" y="45"/>
                    </a:lnTo>
                    <a:lnTo>
                      <a:pt x="18" y="42"/>
                    </a:lnTo>
                    <a:lnTo>
                      <a:pt x="20" y="40"/>
                    </a:lnTo>
                    <a:lnTo>
                      <a:pt x="18" y="37"/>
                    </a:lnTo>
                    <a:lnTo>
                      <a:pt x="18" y="36"/>
                    </a:lnTo>
                    <a:lnTo>
                      <a:pt x="17" y="35"/>
                    </a:lnTo>
                    <a:lnTo>
                      <a:pt x="16" y="34"/>
                    </a:lnTo>
                    <a:lnTo>
                      <a:pt x="15" y="33"/>
                    </a:lnTo>
                    <a:lnTo>
                      <a:pt x="13" y="32"/>
                    </a:lnTo>
                    <a:lnTo>
                      <a:pt x="12" y="32"/>
                    </a:lnTo>
                    <a:lnTo>
                      <a:pt x="10" y="31"/>
                    </a:lnTo>
                    <a:lnTo>
                      <a:pt x="7" y="30"/>
                    </a:lnTo>
                    <a:lnTo>
                      <a:pt x="5" y="30"/>
                    </a:lnTo>
                    <a:lnTo>
                      <a:pt x="3" y="29"/>
                    </a:lnTo>
                    <a:lnTo>
                      <a:pt x="2" y="29"/>
                    </a:lnTo>
                    <a:lnTo>
                      <a:pt x="1" y="28"/>
                    </a:lnTo>
                    <a:lnTo>
                      <a:pt x="0" y="25"/>
                    </a:lnTo>
                    <a:lnTo>
                      <a:pt x="1" y="23"/>
                    </a:lnTo>
                    <a:lnTo>
                      <a:pt x="2" y="22"/>
                    </a:lnTo>
                    <a:lnTo>
                      <a:pt x="2" y="22"/>
                    </a:lnTo>
                    <a:lnTo>
                      <a:pt x="3" y="20"/>
                    </a:lnTo>
                    <a:lnTo>
                      <a:pt x="4" y="19"/>
                    </a:lnTo>
                    <a:lnTo>
                      <a:pt x="6" y="15"/>
                    </a:lnTo>
                    <a:lnTo>
                      <a:pt x="9" y="14"/>
                    </a:lnTo>
                    <a:lnTo>
                      <a:pt x="10" y="12"/>
                    </a:lnTo>
                    <a:lnTo>
                      <a:pt x="12" y="10"/>
                    </a:lnTo>
                    <a:lnTo>
                      <a:pt x="14" y="8"/>
                    </a:lnTo>
                    <a:lnTo>
                      <a:pt x="15" y="7"/>
                    </a:lnTo>
                    <a:lnTo>
                      <a:pt x="15" y="6"/>
                    </a:lnTo>
                    <a:lnTo>
                      <a:pt x="15" y="4"/>
                    </a:lnTo>
                    <a:lnTo>
                      <a:pt x="15" y="3"/>
                    </a:lnTo>
                    <a:lnTo>
                      <a:pt x="15" y="3"/>
                    </a:lnTo>
                    <a:lnTo>
                      <a:pt x="13" y="1"/>
                    </a:lnTo>
                    <a:lnTo>
                      <a:pt x="12" y="1"/>
                    </a:lnTo>
                    <a:lnTo>
                      <a:pt x="10" y="0"/>
                    </a:lnTo>
                    <a:lnTo>
                      <a:pt x="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2219" name="Freeform 8715"/>
              <p:cNvSpPr>
                <a:spLocks/>
              </p:cNvSpPr>
              <p:nvPr/>
            </p:nvSpPr>
            <p:spPr bwMode="auto">
              <a:xfrm>
                <a:off x="5316" y="1190"/>
                <a:ext cx="3" cy="20"/>
              </a:xfrm>
              <a:custGeom>
                <a:avLst/>
                <a:gdLst/>
                <a:ahLst/>
                <a:cxnLst>
                  <a:cxn ang="0">
                    <a:pos x="4" y="48"/>
                  </a:cxn>
                  <a:cxn ang="0">
                    <a:pos x="4" y="45"/>
                  </a:cxn>
                  <a:cxn ang="0">
                    <a:pos x="4" y="41"/>
                  </a:cxn>
                  <a:cxn ang="0">
                    <a:pos x="3" y="37"/>
                  </a:cxn>
                  <a:cxn ang="0">
                    <a:pos x="1" y="33"/>
                  </a:cxn>
                  <a:cxn ang="0">
                    <a:pos x="0" y="29"/>
                  </a:cxn>
                  <a:cxn ang="0">
                    <a:pos x="0" y="24"/>
                  </a:cxn>
                  <a:cxn ang="0">
                    <a:pos x="0" y="20"/>
                  </a:cxn>
                  <a:cxn ang="0">
                    <a:pos x="3" y="15"/>
                  </a:cxn>
                  <a:cxn ang="0">
                    <a:pos x="5" y="12"/>
                  </a:cxn>
                  <a:cxn ang="0">
                    <a:pos x="7" y="10"/>
                  </a:cxn>
                  <a:cxn ang="0">
                    <a:pos x="11" y="5"/>
                  </a:cxn>
                  <a:cxn ang="0">
                    <a:pos x="17" y="1"/>
                  </a:cxn>
                  <a:cxn ang="0">
                    <a:pos x="18" y="0"/>
                  </a:cxn>
                </a:cxnLst>
                <a:rect l="0" t="0" r="r" b="b"/>
                <a:pathLst>
                  <a:path w="18" h="48">
                    <a:moveTo>
                      <a:pt x="4" y="48"/>
                    </a:moveTo>
                    <a:lnTo>
                      <a:pt x="4" y="45"/>
                    </a:lnTo>
                    <a:lnTo>
                      <a:pt x="4" y="41"/>
                    </a:lnTo>
                    <a:lnTo>
                      <a:pt x="3" y="37"/>
                    </a:lnTo>
                    <a:lnTo>
                      <a:pt x="1" y="33"/>
                    </a:lnTo>
                    <a:lnTo>
                      <a:pt x="0" y="29"/>
                    </a:lnTo>
                    <a:lnTo>
                      <a:pt x="0" y="24"/>
                    </a:lnTo>
                    <a:lnTo>
                      <a:pt x="0" y="20"/>
                    </a:lnTo>
                    <a:lnTo>
                      <a:pt x="3" y="15"/>
                    </a:lnTo>
                    <a:lnTo>
                      <a:pt x="5" y="12"/>
                    </a:lnTo>
                    <a:lnTo>
                      <a:pt x="7" y="10"/>
                    </a:lnTo>
                    <a:lnTo>
                      <a:pt x="11" y="5"/>
                    </a:lnTo>
                    <a:lnTo>
                      <a:pt x="17" y="1"/>
                    </a:lnTo>
                    <a:lnTo>
                      <a:pt x="1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543018" name="Freeform 9514"/>
            <p:cNvSpPr>
              <a:spLocks/>
            </p:cNvSpPr>
            <p:nvPr/>
          </p:nvSpPr>
          <p:spPr bwMode="auto">
            <a:xfrm>
              <a:off x="1698" y="3388"/>
              <a:ext cx="10" cy="37"/>
            </a:xfrm>
            <a:custGeom>
              <a:avLst/>
              <a:gdLst/>
              <a:ahLst/>
              <a:cxnLst>
                <a:cxn ang="0">
                  <a:pos x="46" y="90"/>
                </a:cxn>
                <a:cxn ang="0">
                  <a:pos x="45" y="87"/>
                </a:cxn>
                <a:cxn ang="0">
                  <a:pos x="41" y="81"/>
                </a:cxn>
                <a:cxn ang="0">
                  <a:pos x="41" y="80"/>
                </a:cxn>
                <a:cxn ang="0">
                  <a:pos x="41" y="75"/>
                </a:cxn>
                <a:cxn ang="0">
                  <a:pos x="38" y="64"/>
                </a:cxn>
                <a:cxn ang="0">
                  <a:pos x="34" y="56"/>
                </a:cxn>
                <a:cxn ang="0">
                  <a:pos x="30" y="52"/>
                </a:cxn>
                <a:cxn ang="0">
                  <a:pos x="28" y="48"/>
                </a:cxn>
                <a:cxn ang="0">
                  <a:pos x="24" y="42"/>
                </a:cxn>
                <a:cxn ang="0">
                  <a:pos x="16" y="33"/>
                </a:cxn>
                <a:cxn ang="0">
                  <a:pos x="9" y="25"/>
                </a:cxn>
                <a:cxn ang="0">
                  <a:pos x="6" y="19"/>
                </a:cxn>
                <a:cxn ang="0">
                  <a:pos x="3" y="14"/>
                </a:cxn>
                <a:cxn ang="0">
                  <a:pos x="1" y="7"/>
                </a:cxn>
                <a:cxn ang="0">
                  <a:pos x="0" y="1"/>
                </a:cxn>
                <a:cxn ang="0">
                  <a:pos x="0" y="0"/>
                </a:cxn>
              </a:cxnLst>
              <a:rect l="0" t="0" r="r" b="b"/>
              <a:pathLst>
                <a:path w="46" h="90">
                  <a:moveTo>
                    <a:pt x="46" y="90"/>
                  </a:moveTo>
                  <a:lnTo>
                    <a:pt x="45" y="87"/>
                  </a:lnTo>
                  <a:lnTo>
                    <a:pt x="41" y="81"/>
                  </a:lnTo>
                  <a:lnTo>
                    <a:pt x="41" y="80"/>
                  </a:lnTo>
                  <a:lnTo>
                    <a:pt x="41" y="75"/>
                  </a:lnTo>
                  <a:lnTo>
                    <a:pt x="38" y="64"/>
                  </a:lnTo>
                  <a:lnTo>
                    <a:pt x="34" y="56"/>
                  </a:lnTo>
                  <a:lnTo>
                    <a:pt x="30" y="52"/>
                  </a:lnTo>
                  <a:lnTo>
                    <a:pt x="28" y="48"/>
                  </a:lnTo>
                  <a:lnTo>
                    <a:pt x="24" y="42"/>
                  </a:lnTo>
                  <a:lnTo>
                    <a:pt x="16" y="33"/>
                  </a:lnTo>
                  <a:lnTo>
                    <a:pt x="9" y="25"/>
                  </a:lnTo>
                  <a:lnTo>
                    <a:pt x="6" y="19"/>
                  </a:lnTo>
                  <a:lnTo>
                    <a:pt x="3" y="14"/>
                  </a:lnTo>
                  <a:lnTo>
                    <a:pt x="1" y="7"/>
                  </a:lnTo>
                  <a:lnTo>
                    <a:pt x="0"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23" name="Group 9516"/>
          <p:cNvGrpSpPr>
            <a:grpSpLocks/>
          </p:cNvGrpSpPr>
          <p:nvPr/>
        </p:nvGrpSpPr>
        <p:grpSpPr bwMode="auto">
          <a:xfrm>
            <a:off x="7289470" y="2181674"/>
            <a:ext cx="274204" cy="3326055"/>
            <a:chOff x="1584" y="1378"/>
            <a:chExt cx="133" cy="2047"/>
          </a:xfrm>
        </p:grpSpPr>
        <p:grpSp>
          <p:nvGrpSpPr>
            <p:cNvPr id="24" name="Group 9517"/>
            <p:cNvGrpSpPr>
              <a:grpSpLocks/>
            </p:cNvGrpSpPr>
            <p:nvPr/>
          </p:nvGrpSpPr>
          <p:grpSpPr bwMode="auto">
            <a:xfrm>
              <a:off x="1584" y="1378"/>
              <a:ext cx="133" cy="1973"/>
              <a:chOff x="5186" y="1190"/>
              <a:chExt cx="133" cy="1973"/>
            </a:xfrm>
          </p:grpSpPr>
          <p:sp>
            <p:nvSpPr>
              <p:cNvPr id="543022" name="Freeform 9518"/>
              <p:cNvSpPr>
                <a:spLocks/>
              </p:cNvSpPr>
              <p:nvPr/>
            </p:nvSpPr>
            <p:spPr bwMode="auto">
              <a:xfrm>
                <a:off x="5296" y="3121"/>
                <a:ext cx="2" cy="42"/>
              </a:xfrm>
              <a:custGeom>
                <a:avLst/>
                <a:gdLst/>
                <a:ahLst/>
                <a:cxnLst>
                  <a:cxn ang="0">
                    <a:pos x="5" y="99"/>
                  </a:cxn>
                  <a:cxn ang="0">
                    <a:pos x="5" y="96"/>
                  </a:cxn>
                  <a:cxn ang="0">
                    <a:pos x="4" y="90"/>
                  </a:cxn>
                  <a:cxn ang="0">
                    <a:pos x="6" y="83"/>
                  </a:cxn>
                  <a:cxn ang="0">
                    <a:pos x="7" y="78"/>
                  </a:cxn>
                  <a:cxn ang="0">
                    <a:pos x="6" y="72"/>
                  </a:cxn>
                  <a:cxn ang="0">
                    <a:pos x="9" y="62"/>
                  </a:cxn>
                  <a:cxn ang="0">
                    <a:pos x="11" y="55"/>
                  </a:cxn>
                  <a:cxn ang="0">
                    <a:pos x="13" y="46"/>
                  </a:cxn>
                  <a:cxn ang="0">
                    <a:pos x="11" y="35"/>
                  </a:cxn>
                  <a:cxn ang="0">
                    <a:pos x="9" y="28"/>
                  </a:cxn>
                  <a:cxn ang="0">
                    <a:pos x="6" y="21"/>
                  </a:cxn>
                  <a:cxn ang="0">
                    <a:pos x="3" y="12"/>
                  </a:cxn>
                  <a:cxn ang="0">
                    <a:pos x="1" y="6"/>
                  </a:cxn>
                  <a:cxn ang="0">
                    <a:pos x="0" y="0"/>
                  </a:cxn>
                </a:cxnLst>
                <a:rect l="0" t="0" r="r" b="b"/>
                <a:pathLst>
                  <a:path w="13" h="99">
                    <a:moveTo>
                      <a:pt x="5" y="99"/>
                    </a:moveTo>
                    <a:lnTo>
                      <a:pt x="5" y="96"/>
                    </a:lnTo>
                    <a:lnTo>
                      <a:pt x="4" y="90"/>
                    </a:lnTo>
                    <a:lnTo>
                      <a:pt x="6" y="83"/>
                    </a:lnTo>
                    <a:lnTo>
                      <a:pt x="7" y="78"/>
                    </a:lnTo>
                    <a:lnTo>
                      <a:pt x="6" y="72"/>
                    </a:lnTo>
                    <a:lnTo>
                      <a:pt x="9" y="62"/>
                    </a:lnTo>
                    <a:lnTo>
                      <a:pt x="11" y="55"/>
                    </a:lnTo>
                    <a:lnTo>
                      <a:pt x="13" y="46"/>
                    </a:lnTo>
                    <a:lnTo>
                      <a:pt x="11" y="35"/>
                    </a:lnTo>
                    <a:lnTo>
                      <a:pt x="9" y="28"/>
                    </a:lnTo>
                    <a:lnTo>
                      <a:pt x="6" y="21"/>
                    </a:lnTo>
                    <a:lnTo>
                      <a:pt x="3" y="12"/>
                    </a:lnTo>
                    <a:lnTo>
                      <a:pt x="1" y="6"/>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3" name="Freeform 9519"/>
              <p:cNvSpPr>
                <a:spLocks/>
              </p:cNvSpPr>
              <p:nvPr/>
            </p:nvSpPr>
            <p:spPr bwMode="auto">
              <a:xfrm>
                <a:off x="5296" y="3039"/>
                <a:ext cx="2" cy="44"/>
              </a:xfrm>
              <a:custGeom>
                <a:avLst/>
                <a:gdLst/>
                <a:ahLst/>
                <a:cxnLst>
                  <a:cxn ang="0">
                    <a:pos x="8" y="102"/>
                  </a:cxn>
                  <a:cxn ang="0">
                    <a:pos x="7" y="98"/>
                  </a:cxn>
                  <a:cxn ang="0">
                    <a:pos x="7" y="91"/>
                  </a:cxn>
                  <a:cxn ang="0">
                    <a:pos x="7" y="80"/>
                  </a:cxn>
                  <a:cxn ang="0">
                    <a:pos x="5" y="65"/>
                  </a:cxn>
                  <a:cxn ang="0">
                    <a:pos x="4" y="52"/>
                  </a:cxn>
                  <a:cxn ang="0">
                    <a:pos x="3" y="42"/>
                  </a:cxn>
                  <a:cxn ang="0">
                    <a:pos x="2" y="29"/>
                  </a:cxn>
                  <a:cxn ang="0">
                    <a:pos x="1" y="12"/>
                  </a:cxn>
                  <a:cxn ang="0">
                    <a:pos x="0" y="0"/>
                  </a:cxn>
                </a:cxnLst>
                <a:rect l="0" t="0" r="r" b="b"/>
                <a:pathLst>
                  <a:path w="8" h="102">
                    <a:moveTo>
                      <a:pt x="8" y="102"/>
                    </a:moveTo>
                    <a:lnTo>
                      <a:pt x="7" y="98"/>
                    </a:lnTo>
                    <a:lnTo>
                      <a:pt x="7" y="91"/>
                    </a:lnTo>
                    <a:lnTo>
                      <a:pt x="7" y="80"/>
                    </a:lnTo>
                    <a:lnTo>
                      <a:pt x="5" y="65"/>
                    </a:lnTo>
                    <a:lnTo>
                      <a:pt x="4" y="52"/>
                    </a:lnTo>
                    <a:lnTo>
                      <a:pt x="3" y="42"/>
                    </a:lnTo>
                    <a:lnTo>
                      <a:pt x="2" y="29"/>
                    </a:lnTo>
                    <a:lnTo>
                      <a:pt x="1" y="1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4" name="Freeform 9520"/>
              <p:cNvSpPr>
                <a:spLocks/>
              </p:cNvSpPr>
              <p:nvPr/>
            </p:nvSpPr>
            <p:spPr bwMode="auto">
              <a:xfrm>
                <a:off x="5289" y="2962"/>
                <a:ext cx="8" cy="36"/>
              </a:xfrm>
              <a:custGeom>
                <a:avLst/>
                <a:gdLst/>
                <a:ahLst/>
                <a:cxnLst>
                  <a:cxn ang="0">
                    <a:pos x="33" y="83"/>
                  </a:cxn>
                  <a:cxn ang="0">
                    <a:pos x="33" y="77"/>
                  </a:cxn>
                  <a:cxn ang="0">
                    <a:pos x="30" y="68"/>
                  </a:cxn>
                  <a:cxn ang="0">
                    <a:pos x="27" y="60"/>
                  </a:cxn>
                  <a:cxn ang="0">
                    <a:pos x="24" y="55"/>
                  </a:cxn>
                  <a:cxn ang="0">
                    <a:pos x="20" y="49"/>
                  </a:cxn>
                  <a:cxn ang="0">
                    <a:pos x="19" y="46"/>
                  </a:cxn>
                  <a:cxn ang="0">
                    <a:pos x="19" y="43"/>
                  </a:cxn>
                  <a:cxn ang="0">
                    <a:pos x="20" y="43"/>
                  </a:cxn>
                  <a:cxn ang="0">
                    <a:pos x="19" y="43"/>
                  </a:cxn>
                  <a:cxn ang="0">
                    <a:pos x="15" y="38"/>
                  </a:cxn>
                  <a:cxn ang="0">
                    <a:pos x="11" y="33"/>
                  </a:cxn>
                  <a:cxn ang="0">
                    <a:pos x="7" y="26"/>
                  </a:cxn>
                  <a:cxn ang="0">
                    <a:pos x="4" y="23"/>
                  </a:cxn>
                  <a:cxn ang="0">
                    <a:pos x="4" y="18"/>
                  </a:cxn>
                  <a:cxn ang="0">
                    <a:pos x="2" y="14"/>
                  </a:cxn>
                  <a:cxn ang="0">
                    <a:pos x="1" y="9"/>
                  </a:cxn>
                  <a:cxn ang="0">
                    <a:pos x="1" y="6"/>
                  </a:cxn>
                  <a:cxn ang="0">
                    <a:pos x="0" y="3"/>
                  </a:cxn>
                  <a:cxn ang="0">
                    <a:pos x="1" y="1"/>
                  </a:cxn>
                  <a:cxn ang="0">
                    <a:pos x="4" y="0"/>
                  </a:cxn>
                  <a:cxn ang="0">
                    <a:pos x="7" y="1"/>
                  </a:cxn>
                  <a:cxn ang="0">
                    <a:pos x="12" y="3"/>
                  </a:cxn>
                </a:cxnLst>
                <a:rect l="0" t="0" r="r" b="b"/>
                <a:pathLst>
                  <a:path w="33" h="83">
                    <a:moveTo>
                      <a:pt x="33" y="83"/>
                    </a:moveTo>
                    <a:lnTo>
                      <a:pt x="33" y="77"/>
                    </a:lnTo>
                    <a:lnTo>
                      <a:pt x="30" y="68"/>
                    </a:lnTo>
                    <a:lnTo>
                      <a:pt x="27" y="60"/>
                    </a:lnTo>
                    <a:lnTo>
                      <a:pt x="24" y="55"/>
                    </a:lnTo>
                    <a:lnTo>
                      <a:pt x="20" y="49"/>
                    </a:lnTo>
                    <a:lnTo>
                      <a:pt x="19" y="46"/>
                    </a:lnTo>
                    <a:lnTo>
                      <a:pt x="19" y="43"/>
                    </a:lnTo>
                    <a:lnTo>
                      <a:pt x="20" y="43"/>
                    </a:lnTo>
                    <a:lnTo>
                      <a:pt x="19" y="43"/>
                    </a:lnTo>
                    <a:lnTo>
                      <a:pt x="15" y="38"/>
                    </a:lnTo>
                    <a:lnTo>
                      <a:pt x="11" y="33"/>
                    </a:lnTo>
                    <a:lnTo>
                      <a:pt x="7" y="26"/>
                    </a:lnTo>
                    <a:lnTo>
                      <a:pt x="4" y="23"/>
                    </a:lnTo>
                    <a:lnTo>
                      <a:pt x="4" y="18"/>
                    </a:lnTo>
                    <a:lnTo>
                      <a:pt x="2" y="14"/>
                    </a:lnTo>
                    <a:lnTo>
                      <a:pt x="1" y="9"/>
                    </a:lnTo>
                    <a:lnTo>
                      <a:pt x="1" y="6"/>
                    </a:lnTo>
                    <a:lnTo>
                      <a:pt x="0" y="3"/>
                    </a:lnTo>
                    <a:lnTo>
                      <a:pt x="1" y="1"/>
                    </a:lnTo>
                    <a:lnTo>
                      <a:pt x="4" y="0"/>
                    </a:lnTo>
                    <a:lnTo>
                      <a:pt x="7" y="1"/>
                    </a:lnTo>
                    <a:lnTo>
                      <a:pt x="12" y="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5" name="Freeform 9521"/>
              <p:cNvSpPr>
                <a:spLocks/>
              </p:cNvSpPr>
              <p:nvPr/>
            </p:nvSpPr>
            <p:spPr bwMode="auto">
              <a:xfrm>
                <a:off x="5278" y="2929"/>
                <a:ext cx="12" cy="28"/>
              </a:xfrm>
              <a:custGeom>
                <a:avLst/>
                <a:gdLst/>
                <a:ahLst/>
                <a:cxnLst>
                  <a:cxn ang="0">
                    <a:pos x="56" y="71"/>
                  </a:cxn>
                  <a:cxn ang="0">
                    <a:pos x="53" y="69"/>
                  </a:cxn>
                  <a:cxn ang="0">
                    <a:pos x="50" y="65"/>
                  </a:cxn>
                  <a:cxn ang="0">
                    <a:pos x="49" y="61"/>
                  </a:cxn>
                  <a:cxn ang="0">
                    <a:pos x="48" y="58"/>
                  </a:cxn>
                  <a:cxn ang="0">
                    <a:pos x="47" y="53"/>
                  </a:cxn>
                  <a:cxn ang="0">
                    <a:pos x="44" y="49"/>
                  </a:cxn>
                  <a:cxn ang="0">
                    <a:pos x="39" y="46"/>
                  </a:cxn>
                  <a:cxn ang="0">
                    <a:pos x="35" y="46"/>
                  </a:cxn>
                  <a:cxn ang="0">
                    <a:pos x="29" y="46"/>
                  </a:cxn>
                  <a:cxn ang="0">
                    <a:pos x="25" y="45"/>
                  </a:cxn>
                  <a:cxn ang="0">
                    <a:pos x="22" y="42"/>
                  </a:cxn>
                  <a:cxn ang="0">
                    <a:pos x="18" y="39"/>
                  </a:cxn>
                  <a:cxn ang="0">
                    <a:pos x="13" y="35"/>
                  </a:cxn>
                  <a:cxn ang="0">
                    <a:pos x="8" y="30"/>
                  </a:cxn>
                  <a:cxn ang="0">
                    <a:pos x="5" y="25"/>
                  </a:cxn>
                  <a:cxn ang="0">
                    <a:pos x="1" y="20"/>
                  </a:cxn>
                  <a:cxn ang="0">
                    <a:pos x="1" y="16"/>
                  </a:cxn>
                  <a:cxn ang="0">
                    <a:pos x="4" y="10"/>
                  </a:cxn>
                  <a:cxn ang="0">
                    <a:pos x="6" y="6"/>
                  </a:cxn>
                  <a:cxn ang="0">
                    <a:pos x="5" y="2"/>
                  </a:cxn>
                  <a:cxn ang="0">
                    <a:pos x="1" y="0"/>
                  </a:cxn>
                  <a:cxn ang="0">
                    <a:pos x="0" y="0"/>
                  </a:cxn>
                </a:cxnLst>
                <a:rect l="0" t="0" r="r" b="b"/>
                <a:pathLst>
                  <a:path w="56" h="71">
                    <a:moveTo>
                      <a:pt x="56" y="71"/>
                    </a:moveTo>
                    <a:lnTo>
                      <a:pt x="53" y="69"/>
                    </a:lnTo>
                    <a:lnTo>
                      <a:pt x="50" y="65"/>
                    </a:lnTo>
                    <a:lnTo>
                      <a:pt x="49" y="61"/>
                    </a:lnTo>
                    <a:lnTo>
                      <a:pt x="48" y="58"/>
                    </a:lnTo>
                    <a:lnTo>
                      <a:pt x="47" y="53"/>
                    </a:lnTo>
                    <a:lnTo>
                      <a:pt x="44" y="49"/>
                    </a:lnTo>
                    <a:lnTo>
                      <a:pt x="39" y="46"/>
                    </a:lnTo>
                    <a:lnTo>
                      <a:pt x="35" y="46"/>
                    </a:lnTo>
                    <a:lnTo>
                      <a:pt x="29" y="46"/>
                    </a:lnTo>
                    <a:lnTo>
                      <a:pt x="25" y="45"/>
                    </a:lnTo>
                    <a:lnTo>
                      <a:pt x="22" y="42"/>
                    </a:lnTo>
                    <a:lnTo>
                      <a:pt x="18" y="39"/>
                    </a:lnTo>
                    <a:lnTo>
                      <a:pt x="13" y="35"/>
                    </a:lnTo>
                    <a:lnTo>
                      <a:pt x="8" y="30"/>
                    </a:lnTo>
                    <a:lnTo>
                      <a:pt x="5" y="25"/>
                    </a:lnTo>
                    <a:lnTo>
                      <a:pt x="1" y="20"/>
                    </a:lnTo>
                    <a:lnTo>
                      <a:pt x="1" y="16"/>
                    </a:lnTo>
                    <a:lnTo>
                      <a:pt x="4" y="10"/>
                    </a:lnTo>
                    <a:lnTo>
                      <a:pt x="6" y="6"/>
                    </a:lnTo>
                    <a:lnTo>
                      <a:pt x="5" y="2"/>
                    </a:lnTo>
                    <a:lnTo>
                      <a:pt x="1"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6" name="Freeform 9522"/>
              <p:cNvSpPr>
                <a:spLocks/>
              </p:cNvSpPr>
              <p:nvPr/>
            </p:nvSpPr>
            <p:spPr bwMode="auto">
              <a:xfrm>
                <a:off x="5253" y="2874"/>
                <a:ext cx="7" cy="39"/>
              </a:xfrm>
              <a:custGeom>
                <a:avLst/>
                <a:gdLst/>
                <a:ahLst/>
                <a:cxnLst>
                  <a:cxn ang="0">
                    <a:pos x="29" y="96"/>
                  </a:cxn>
                  <a:cxn ang="0">
                    <a:pos x="29" y="96"/>
                  </a:cxn>
                  <a:cxn ang="0">
                    <a:pos x="29" y="93"/>
                  </a:cxn>
                  <a:cxn ang="0">
                    <a:pos x="27" y="88"/>
                  </a:cxn>
                  <a:cxn ang="0">
                    <a:pos x="26" y="80"/>
                  </a:cxn>
                  <a:cxn ang="0">
                    <a:pos x="26" y="75"/>
                  </a:cxn>
                  <a:cxn ang="0">
                    <a:pos x="26" y="70"/>
                  </a:cxn>
                  <a:cxn ang="0">
                    <a:pos x="24" y="62"/>
                  </a:cxn>
                  <a:cxn ang="0">
                    <a:pos x="22" y="51"/>
                  </a:cxn>
                  <a:cxn ang="0">
                    <a:pos x="19" y="42"/>
                  </a:cxn>
                  <a:cxn ang="0">
                    <a:pos x="18" y="32"/>
                  </a:cxn>
                  <a:cxn ang="0">
                    <a:pos x="15" y="23"/>
                  </a:cxn>
                  <a:cxn ang="0">
                    <a:pos x="10" y="12"/>
                  </a:cxn>
                  <a:cxn ang="0">
                    <a:pos x="5" y="4"/>
                  </a:cxn>
                  <a:cxn ang="0">
                    <a:pos x="0" y="0"/>
                  </a:cxn>
                </a:cxnLst>
                <a:rect l="0" t="0" r="r" b="b"/>
                <a:pathLst>
                  <a:path w="29" h="96">
                    <a:moveTo>
                      <a:pt x="29" y="96"/>
                    </a:moveTo>
                    <a:lnTo>
                      <a:pt x="29" y="96"/>
                    </a:lnTo>
                    <a:lnTo>
                      <a:pt x="29" y="93"/>
                    </a:lnTo>
                    <a:lnTo>
                      <a:pt x="27" y="88"/>
                    </a:lnTo>
                    <a:lnTo>
                      <a:pt x="26" y="80"/>
                    </a:lnTo>
                    <a:lnTo>
                      <a:pt x="26" y="75"/>
                    </a:lnTo>
                    <a:lnTo>
                      <a:pt x="26" y="70"/>
                    </a:lnTo>
                    <a:lnTo>
                      <a:pt x="24" y="62"/>
                    </a:lnTo>
                    <a:lnTo>
                      <a:pt x="22" y="51"/>
                    </a:lnTo>
                    <a:lnTo>
                      <a:pt x="19" y="42"/>
                    </a:lnTo>
                    <a:lnTo>
                      <a:pt x="18" y="32"/>
                    </a:lnTo>
                    <a:lnTo>
                      <a:pt x="15" y="23"/>
                    </a:lnTo>
                    <a:lnTo>
                      <a:pt x="10" y="12"/>
                    </a:lnTo>
                    <a:lnTo>
                      <a:pt x="5"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7" name="Freeform 9523"/>
              <p:cNvSpPr>
                <a:spLocks/>
              </p:cNvSpPr>
              <p:nvPr/>
            </p:nvSpPr>
            <p:spPr bwMode="auto">
              <a:xfrm>
                <a:off x="5236" y="2823"/>
                <a:ext cx="19" cy="21"/>
              </a:xfrm>
              <a:custGeom>
                <a:avLst/>
                <a:gdLst/>
                <a:ahLst/>
                <a:cxnLst>
                  <a:cxn ang="0">
                    <a:pos x="5" y="47"/>
                  </a:cxn>
                  <a:cxn ang="0">
                    <a:pos x="4" y="46"/>
                  </a:cxn>
                  <a:cxn ang="0">
                    <a:pos x="2" y="42"/>
                  </a:cxn>
                  <a:cxn ang="0">
                    <a:pos x="0" y="39"/>
                  </a:cxn>
                  <a:cxn ang="0">
                    <a:pos x="0" y="35"/>
                  </a:cxn>
                  <a:cxn ang="0">
                    <a:pos x="0" y="33"/>
                  </a:cxn>
                  <a:cxn ang="0">
                    <a:pos x="0" y="30"/>
                  </a:cxn>
                  <a:cxn ang="0">
                    <a:pos x="1" y="29"/>
                  </a:cxn>
                  <a:cxn ang="0">
                    <a:pos x="2" y="27"/>
                  </a:cxn>
                  <a:cxn ang="0">
                    <a:pos x="2" y="27"/>
                  </a:cxn>
                  <a:cxn ang="0">
                    <a:pos x="2" y="26"/>
                  </a:cxn>
                  <a:cxn ang="0">
                    <a:pos x="5" y="21"/>
                  </a:cxn>
                  <a:cxn ang="0">
                    <a:pos x="8" y="19"/>
                  </a:cxn>
                  <a:cxn ang="0">
                    <a:pos x="11" y="17"/>
                  </a:cxn>
                  <a:cxn ang="0">
                    <a:pos x="13" y="15"/>
                  </a:cxn>
                  <a:cxn ang="0">
                    <a:pos x="17" y="13"/>
                  </a:cxn>
                  <a:cxn ang="0">
                    <a:pos x="22" y="10"/>
                  </a:cxn>
                  <a:cxn ang="0">
                    <a:pos x="27" y="8"/>
                  </a:cxn>
                  <a:cxn ang="0">
                    <a:pos x="34" y="6"/>
                  </a:cxn>
                  <a:cxn ang="0">
                    <a:pos x="38" y="5"/>
                  </a:cxn>
                  <a:cxn ang="0">
                    <a:pos x="42" y="5"/>
                  </a:cxn>
                  <a:cxn ang="0">
                    <a:pos x="54" y="3"/>
                  </a:cxn>
                  <a:cxn ang="0">
                    <a:pos x="58" y="3"/>
                  </a:cxn>
                  <a:cxn ang="0">
                    <a:pos x="66" y="2"/>
                  </a:cxn>
                  <a:cxn ang="0">
                    <a:pos x="72" y="1"/>
                  </a:cxn>
                  <a:cxn ang="0">
                    <a:pos x="78" y="0"/>
                  </a:cxn>
                  <a:cxn ang="0">
                    <a:pos x="79" y="0"/>
                  </a:cxn>
                </a:cxnLst>
                <a:rect l="0" t="0" r="r" b="b"/>
                <a:pathLst>
                  <a:path w="79" h="47">
                    <a:moveTo>
                      <a:pt x="5" y="47"/>
                    </a:moveTo>
                    <a:lnTo>
                      <a:pt x="4" y="46"/>
                    </a:lnTo>
                    <a:lnTo>
                      <a:pt x="2" y="42"/>
                    </a:lnTo>
                    <a:lnTo>
                      <a:pt x="0" y="39"/>
                    </a:lnTo>
                    <a:lnTo>
                      <a:pt x="0" y="35"/>
                    </a:lnTo>
                    <a:lnTo>
                      <a:pt x="0" y="33"/>
                    </a:lnTo>
                    <a:lnTo>
                      <a:pt x="0" y="30"/>
                    </a:lnTo>
                    <a:lnTo>
                      <a:pt x="1" y="29"/>
                    </a:lnTo>
                    <a:lnTo>
                      <a:pt x="2" y="27"/>
                    </a:lnTo>
                    <a:lnTo>
                      <a:pt x="2" y="27"/>
                    </a:lnTo>
                    <a:lnTo>
                      <a:pt x="2" y="26"/>
                    </a:lnTo>
                    <a:lnTo>
                      <a:pt x="5" y="21"/>
                    </a:lnTo>
                    <a:lnTo>
                      <a:pt x="8" y="19"/>
                    </a:lnTo>
                    <a:lnTo>
                      <a:pt x="11" y="17"/>
                    </a:lnTo>
                    <a:lnTo>
                      <a:pt x="13" y="15"/>
                    </a:lnTo>
                    <a:lnTo>
                      <a:pt x="17" y="13"/>
                    </a:lnTo>
                    <a:lnTo>
                      <a:pt x="22" y="10"/>
                    </a:lnTo>
                    <a:lnTo>
                      <a:pt x="27" y="8"/>
                    </a:lnTo>
                    <a:lnTo>
                      <a:pt x="34" y="6"/>
                    </a:lnTo>
                    <a:lnTo>
                      <a:pt x="38" y="5"/>
                    </a:lnTo>
                    <a:lnTo>
                      <a:pt x="42" y="5"/>
                    </a:lnTo>
                    <a:lnTo>
                      <a:pt x="54" y="3"/>
                    </a:lnTo>
                    <a:lnTo>
                      <a:pt x="58" y="3"/>
                    </a:lnTo>
                    <a:lnTo>
                      <a:pt x="66" y="2"/>
                    </a:lnTo>
                    <a:lnTo>
                      <a:pt x="72" y="1"/>
                    </a:lnTo>
                    <a:lnTo>
                      <a:pt x="78" y="0"/>
                    </a:lnTo>
                    <a:lnTo>
                      <a:pt x="7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8" name="Freeform 9524"/>
              <p:cNvSpPr>
                <a:spLocks/>
              </p:cNvSpPr>
              <p:nvPr/>
            </p:nvSpPr>
            <p:spPr bwMode="auto">
              <a:xfrm>
                <a:off x="5261" y="2783"/>
                <a:ext cx="14" cy="12"/>
              </a:xfrm>
              <a:custGeom>
                <a:avLst/>
                <a:gdLst/>
                <a:ahLst/>
                <a:cxnLst>
                  <a:cxn ang="0">
                    <a:pos x="28" y="31"/>
                  </a:cxn>
                  <a:cxn ang="0">
                    <a:pos x="29" y="32"/>
                  </a:cxn>
                  <a:cxn ang="0">
                    <a:pos x="33" y="33"/>
                  </a:cxn>
                  <a:cxn ang="0">
                    <a:pos x="39" y="32"/>
                  </a:cxn>
                  <a:cxn ang="0">
                    <a:pos x="41" y="31"/>
                  </a:cxn>
                  <a:cxn ang="0">
                    <a:pos x="44" y="29"/>
                  </a:cxn>
                  <a:cxn ang="0">
                    <a:pos x="49" y="27"/>
                  </a:cxn>
                  <a:cxn ang="0">
                    <a:pos x="52" y="27"/>
                  </a:cxn>
                  <a:cxn ang="0">
                    <a:pos x="55" y="26"/>
                  </a:cxn>
                  <a:cxn ang="0">
                    <a:pos x="59" y="25"/>
                  </a:cxn>
                  <a:cxn ang="0">
                    <a:pos x="61" y="23"/>
                  </a:cxn>
                  <a:cxn ang="0">
                    <a:pos x="60" y="23"/>
                  </a:cxn>
                  <a:cxn ang="0">
                    <a:pos x="58" y="23"/>
                  </a:cxn>
                  <a:cxn ang="0">
                    <a:pos x="55" y="22"/>
                  </a:cxn>
                  <a:cxn ang="0">
                    <a:pos x="51" y="22"/>
                  </a:cxn>
                  <a:cxn ang="0">
                    <a:pos x="48" y="23"/>
                  </a:cxn>
                  <a:cxn ang="0">
                    <a:pos x="44" y="23"/>
                  </a:cxn>
                  <a:cxn ang="0">
                    <a:pos x="42" y="24"/>
                  </a:cxn>
                  <a:cxn ang="0">
                    <a:pos x="39" y="24"/>
                  </a:cxn>
                  <a:cxn ang="0">
                    <a:pos x="37" y="25"/>
                  </a:cxn>
                  <a:cxn ang="0">
                    <a:pos x="33" y="23"/>
                  </a:cxn>
                  <a:cxn ang="0">
                    <a:pos x="29" y="23"/>
                  </a:cxn>
                  <a:cxn ang="0">
                    <a:pos x="25" y="24"/>
                  </a:cxn>
                  <a:cxn ang="0">
                    <a:pos x="21" y="22"/>
                  </a:cxn>
                  <a:cxn ang="0">
                    <a:pos x="18" y="20"/>
                  </a:cxn>
                  <a:cxn ang="0">
                    <a:pos x="15" y="17"/>
                  </a:cxn>
                  <a:cxn ang="0">
                    <a:pos x="14" y="14"/>
                  </a:cxn>
                  <a:cxn ang="0">
                    <a:pos x="14" y="12"/>
                  </a:cxn>
                  <a:cxn ang="0">
                    <a:pos x="9" y="9"/>
                  </a:cxn>
                  <a:cxn ang="0">
                    <a:pos x="8" y="8"/>
                  </a:cxn>
                  <a:cxn ang="0">
                    <a:pos x="6" y="7"/>
                  </a:cxn>
                  <a:cxn ang="0">
                    <a:pos x="3" y="5"/>
                  </a:cxn>
                  <a:cxn ang="0">
                    <a:pos x="0" y="2"/>
                  </a:cxn>
                  <a:cxn ang="0">
                    <a:pos x="0" y="0"/>
                  </a:cxn>
                </a:cxnLst>
                <a:rect l="0" t="0" r="r" b="b"/>
                <a:pathLst>
                  <a:path w="61" h="33">
                    <a:moveTo>
                      <a:pt x="28" y="31"/>
                    </a:moveTo>
                    <a:lnTo>
                      <a:pt x="29" y="32"/>
                    </a:lnTo>
                    <a:lnTo>
                      <a:pt x="33" y="33"/>
                    </a:lnTo>
                    <a:lnTo>
                      <a:pt x="39" y="32"/>
                    </a:lnTo>
                    <a:lnTo>
                      <a:pt x="41" y="31"/>
                    </a:lnTo>
                    <a:lnTo>
                      <a:pt x="44" y="29"/>
                    </a:lnTo>
                    <a:lnTo>
                      <a:pt x="49" y="27"/>
                    </a:lnTo>
                    <a:lnTo>
                      <a:pt x="52" y="27"/>
                    </a:lnTo>
                    <a:lnTo>
                      <a:pt x="55" y="26"/>
                    </a:lnTo>
                    <a:lnTo>
                      <a:pt x="59" y="25"/>
                    </a:lnTo>
                    <a:lnTo>
                      <a:pt x="61" y="23"/>
                    </a:lnTo>
                    <a:lnTo>
                      <a:pt x="60" y="23"/>
                    </a:lnTo>
                    <a:lnTo>
                      <a:pt x="58" y="23"/>
                    </a:lnTo>
                    <a:lnTo>
                      <a:pt x="55" y="22"/>
                    </a:lnTo>
                    <a:lnTo>
                      <a:pt x="51" y="22"/>
                    </a:lnTo>
                    <a:lnTo>
                      <a:pt x="48" y="23"/>
                    </a:lnTo>
                    <a:lnTo>
                      <a:pt x="44" y="23"/>
                    </a:lnTo>
                    <a:lnTo>
                      <a:pt x="42" y="24"/>
                    </a:lnTo>
                    <a:lnTo>
                      <a:pt x="39" y="24"/>
                    </a:lnTo>
                    <a:lnTo>
                      <a:pt x="37" y="25"/>
                    </a:lnTo>
                    <a:lnTo>
                      <a:pt x="33" y="23"/>
                    </a:lnTo>
                    <a:lnTo>
                      <a:pt x="29" y="23"/>
                    </a:lnTo>
                    <a:lnTo>
                      <a:pt x="25" y="24"/>
                    </a:lnTo>
                    <a:lnTo>
                      <a:pt x="21" y="22"/>
                    </a:lnTo>
                    <a:lnTo>
                      <a:pt x="18" y="20"/>
                    </a:lnTo>
                    <a:lnTo>
                      <a:pt x="15" y="17"/>
                    </a:lnTo>
                    <a:lnTo>
                      <a:pt x="14" y="14"/>
                    </a:lnTo>
                    <a:lnTo>
                      <a:pt x="14" y="12"/>
                    </a:lnTo>
                    <a:lnTo>
                      <a:pt x="9" y="9"/>
                    </a:lnTo>
                    <a:lnTo>
                      <a:pt x="8" y="8"/>
                    </a:lnTo>
                    <a:lnTo>
                      <a:pt x="6" y="7"/>
                    </a:lnTo>
                    <a:lnTo>
                      <a:pt x="3" y="5"/>
                    </a:lnTo>
                    <a:lnTo>
                      <a:pt x="0"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29" name="Freeform 9525"/>
              <p:cNvSpPr>
                <a:spLocks/>
              </p:cNvSpPr>
              <p:nvPr/>
            </p:nvSpPr>
            <p:spPr bwMode="auto">
              <a:xfrm>
                <a:off x="5263" y="2702"/>
                <a:ext cx="4" cy="39"/>
              </a:xfrm>
              <a:custGeom>
                <a:avLst/>
                <a:gdLst/>
                <a:ahLst/>
                <a:cxnLst>
                  <a:cxn ang="0">
                    <a:pos x="18" y="98"/>
                  </a:cxn>
                  <a:cxn ang="0">
                    <a:pos x="20" y="85"/>
                  </a:cxn>
                  <a:cxn ang="0">
                    <a:pos x="21" y="72"/>
                  </a:cxn>
                  <a:cxn ang="0">
                    <a:pos x="21" y="61"/>
                  </a:cxn>
                  <a:cxn ang="0">
                    <a:pos x="20" y="50"/>
                  </a:cxn>
                  <a:cxn ang="0">
                    <a:pos x="18" y="37"/>
                  </a:cxn>
                  <a:cxn ang="0">
                    <a:pos x="12" y="28"/>
                  </a:cxn>
                  <a:cxn ang="0">
                    <a:pos x="4" y="17"/>
                  </a:cxn>
                  <a:cxn ang="0">
                    <a:pos x="0" y="5"/>
                  </a:cxn>
                  <a:cxn ang="0">
                    <a:pos x="0" y="0"/>
                  </a:cxn>
                </a:cxnLst>
                <a:rect l="0" t="0" r="r" b="b"/>
                <a:pathLst>
                  <a:path w="21" h="98">
                    <a:moveTo>
                      <a:pt x="18" y="98"/>
                    </a:moveTo>
                    <a:lnTo>
                      <a:pt x="20" y="85"/>
                    </a:lnTo>
                    <a:lnTo>
                      <a:pt x="21" y="72"/>
                    </a:lnTo>
                    <a:lnTo>
                      <a:pt x="21" y="61"/>
                    </a:lnTo>
                    <a:lnTo>
                      <a:pt x="20" y="50"/>
                    </a:lnTo>
                    <a:lnTo>
                      <a:pt x="18" y="37"/>
                    </a:lnTo>
                    <a:lnTo>
                      <a:pt x="12" y="28"/>
                    </a:lnTo>
                    <a:lnTo>
                      <a:pt x="4" y="17"/>
                    </a:lnTo>
                    <a:lnTo>
                      <a:pt x="0" y="5"/>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0" name="Freeform 9526"/>
              <p:cNvSpPr>
                <a:spLocks/>
              </p:cNvSpPr>
              <p:nvPr/>
            </p:nvSpPr>
            <p:spPr bwMode="auto">
              <a:xfrm>
                <a:off x="5256" y="2621"/>
                <a:ext cx="7" cy="39"/>
              </a:xfrm>
              <a:custGeom>
                <a:avLst/>
                <a:gdLst/>
                <a:ahLst/>
                <a:cxnLst>
                  <a:cxn ang="0">
                    <a:pos x="33" y="94"/>
                  </a:cxn>
                  <a:cxn ang="0">
                    <a:pos x="32" y="83"/>
                  </a:cxn>
                  <a:cxn ang="0">
                    <a:pos x="31" y="72"/>
                  </a:cxn>
                  <a:cxn ang="0">
                    <a:pos x="29" y="63"/>
                  </a:cxn>
                  <a:cxn ang="0">
                    <a:pos x="29" y="56"/>
                  </a:cxn>
                  <a:cxn ang="0">
                    <a:pos x="29" y="50"/>
                  </a:cxn>
                  <a:cxn ang="0">
                    <a:pos x="28" y="43"/>
                  </a:cxn>
                  <a:cxn ang="0">
                    <a:pos x="25" y="37"/>
                  </a:cxn>
                  <a:cxn ang="0">
                    <a:pos x="23" y="35"/>
                  </a:cxn>
                  <a:cxn ang="0">
                    <a:pos x="21" y="32"/>
                  </a:cxn>
                  <a:cxn ang="0">
                    <a:pos x="18" y="29"/>
                  </a:cxn>
                  <a:cxn ang="0">
                    <a:pos x="16" y="26"/>
                  </a:cxn>
                  <a:cxn ang="0">
                    <a:pos x="10" y="22"/>
                  </a:cxn>
                  <a:cxn ang="0">
                    <a:pos x="9" y="21"/>
                  </a:cxn>
                  <a:cxn ang="0">
                    <a:pos x="6" y="15"/>
                  </a:cxn>
                  <a:cxn ang="0">
                    <a:pos x="2" y="8"/>
                  </a:cxn>
                  <a:cxn ang="0">
                    <a:pos x="0" y="0"/>
                  </a:cxn>
                  <a:cxn ang="0">
                    <a:pos x="0" y="0"/>
                  </a:cxn>
                </a:cxnLst>
                <a:rect l="0" t="0" r="r" b="b"/>
                <a:pathLst>
                  <a:path w="33" h="94">
                    <a:moveTo>
                      <a:pt x="33" y="94"/>
                    </a:moveTo>
                    <a:lnTo>
                      <a:pt x="32" y="83"/>
                    </a:lnTo>
                    <a:lnTo>
                      <a:pt x="31" y="72"/>
                    </a:lnTo>
                    <a:lnTo>
                      <a:pt x="29" y="63"/>
                    </a:lnTo>
                    <a:lnTo>
                      <a:pt x="29" y="56"/>
                    </a:lnTo>
                    <a:lnTo>
                      <a:pt x="29" y="50"/>
                    </a:lnTo>
                    <a:lnTo>
                      <a:pt x="28" y="43"/>
                    </a:lnTo>
                    <a:lnTo>
                      <a:pt x="25" y="37"/>
                    </a:lnTo>
                    <a:lnTo>
                      <a:pt x="23" y="35"/>
                    </a:lnTo>
                    <a:lnTo>
                      <a:pt x="21" y="32"/>
                    </a:lnTo>
                    <a:lnTo>
                      <a:pt x="18" y="29"/>
                    </a:lnTo>
                    <a:lnTo>
                      <a:pt x="16" y="26"/>
                    </a:lnTo>
                    <a:lnTo>
                      <a:pt x="10" y="22"/>
                    </a:lnTo>
                    <a:lnTo>
                      <a:pt x="9" y="21"/>
                    </a:lnTo>
                    <a:lnTo>
                      <a:pt x="6" y="15"/>
                    </a:lnTo>
                    <a:lnTo>
                      <a:pt x="2" y="8"/>
                    </a:lnTo>
                    <a:lnTo>
                      <a:pt x="0"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1" name="Freeform 9527"/>
              <p:cNvSpPr>
                <a:spLocks/>
              </p:cNvSpPr>
              <p:nvPr/>
            </p:nvSpPr>
            <p:spPr bwMode="auto">
              <a:xfrm>
                <a:off x="5240" y="2546"/>
                <a:ext cx="5" cy="38"/>
              </a:xfrm>
              <a:custGeom>
                <a:avLst/>
                <a:gdLst/>
                <a:ahLst/>
                <a:cxnLst>
                  <a:cxn ang="0">
                    <a:pos x="18" y="92"/>
                  </a:cxn>
                  <a:cxn ang="0">
                    <a:pos x="18" y="92"/>
                  </a:cxn>
                  <a:cxn ang="0">
                    <a:pos x="15" y="87"/>
                  </a:cxn>
                  <a:cxn ang="0">
                    <a:pos x="14" y="80"/>
                  </a:cxn>
                  <a:cxn ang="0">
                    <a:pos x="13" y="74"/>
                  </a:cxn>
                  <a:cxn ang="0">
                    <a:pos x="14" y="69"/>
                  </a:cxn>
                  <a:cxn ang="0">
                    <a:pos x="14" y="66"/>
                  </a:cxn>
                  <a:cxn ang="0">
                    <a:pos x="15" y="63"/>
                  </a:cxn>
                  <a:cxn ang="0">
                    <a:pos x="16" y="62"/>
                  </a:cxn>
                  <a:cxn ang="0">
                    <a:pos x="16" y="61"/>
                  </a:cxn>
                  <a:cxn ang="0">
                    <a:pos x="23" y="55"/>
                  </a:cxn>
                  <a:cxn ang="0">
                    <a:pos x="22" y="55"/>
                  </a:cxn>
                  <a:cxn ang="0">
                    <a:pos x="22" y="55"/>
                  </a:cxn>
                  <a:cxn ang="0">
                    <a:pos x="22" y="55"/>
                  </a:cxn>
                  <a:cxn ang="0">
                    <a:pos x="22" y="54"/>
                  </a:cxn>
                  <a:cxn ang="0">
                    <a:pos x="22" y="50"/>
                  </a:cxn>
                  <a:cxn ang="0">
                    <a:pos x="22" y="49"/>
                  </a:cxn>
                  <a:cxn ang="0">
                    <a:pos x="22" y="49"/>
                  </a:cxn>
                  <a:cxn ang="0">
                    <a:pos x="22" y="47"/>
                  </a:cxn>
                  <a:cxn ang="0">
                    <a:pos x="22" y="47"/>
                  </a:cxn>
                  <a:cxn ang="0">
                    <a:pos x="21" y="45"/>
                  </a:cxn>
                  <a:cxn ang="0">
                    <a:pos x="20" y="41"/>
                  </a:cxn>
                  <a:cxn ang="0">
                    <a:pos x="19" y="40"/>
                  </a:cxn>
                  <a:cxn ang="0">
                    <a:pos x="19" y="39"/>
                  </a:cxn>
                  <a:cxn ang="0">
                    <a:pos x="18" y="38"/>
                  </a:cxn>
                  <a:cxn ang="0">
                    <a:pos x="16" y="36"/>
                  </a:cxn>
                  <a:cxn ang="0">
                    <a:pos x="16" y="35"/>
                  </a:cxn>
                  <a:cxn ang="0">
                    <a:pos x="15" y="35"/>
                  </a:cxn>
                  <a:cxn ang="0">
                    <a:pos x="14" y="33"/>
                  </a:cxn>
                  <a:cxn ang="0">
                    <a:pos x="11" y="28"/>
                  </a:cxn>
                  <a:cxn ang="0">
                    <a:pos x="10" y="25"/>
                  </a:cxn>
                  <a:cxn ang="0">
                    <a:pos x="10" y="23"/>
                  </a:cxn>
                  <a:cxn ang="0">
                    <a:pos x="10" y="20"/>
                  </a:cxn>
                  <a:cxn ang="0">
                    <a:pos x="9" y="15"/>
                  </a:cxn>
                  <a:cxn ang="0">
                    <a:pos x="8" y="11"/>
                  </a:cxn>
                  <a:cxn ang="0">
                    <a:pos x="7" y="10"/>
                  </a:cxn>
                  <a:cxn ang="0">
                    <a:pos x="7" y="9"/>
                  </a:cxn>
                  <a:cxn ang="0">
                    <a:pos x="4" y="6"/>
                  </a:cxn>
                  <a:cxn ang="0">
                    <a:pos x="1" y="1"/>
                  </a:cxn>
                  <a:cxn ang="0">
                    <a:pos x="0" y="0"/>
                  </a:cxn>
                </a:cxnLst>
                <a:rect l="0" t="0" r="r" b="b"/>
                <a:pathLst>
                  <a:path w="23" h="92">
                    <a:moveTo>
                      <a:pt x="18" y="92"/>
                    </a:moveTo>
                    <a:lnTo>
                      <a:pt x="18" y="92"/>
                    </a:lnTo>
                    <a:lnTo>
                      <a:pt x="15" y="87"/>
                    </a:lnTo>
                    <a:lnTo>
                      <a:pt x="14" y="80"/>
                    </a:lnTo>
                    <a:lnTo>
                      <a:pt x="13" y="74"/>
                    </a:lnTo>
                    <a:lnTo>
                      <a:pt x="14" y="69"/>
                    </a:lnTo>
                    <a:lnTo>
                      <a:pt x="14" y="66"/>
                    </a:lnTo>
                    <a:lnTo>
                      <a:pt x="15" y="63"/>
                    </a:lnTo>
                    <a:lnTo>
                      <a:pt x="16" y="62"/>
                    </a:lnTo>
                    <a:lnTo>
                      <a:pt x="16" y="61"/>
                    </a:lnTo>
                    <a:lnTo>
                      <a:pt x="23" y="55"/>
                    </a:lnTo>
                    <a:lnTo>
                      <a:pt x="22" y="55"/>
                    </a:lnTo>
                    <a:lnTo>
                      <a:pt x="22" y="55"/>
                    </a:lnTo>
                    <a:lnTo>
                      <a:pt x="22" y="55"/>
                    </a:lnTo>
                    <a:lnTo>
                      <a:pt x="22" y="54"/>
                    </a:lnTo>
                    <a:lnTo>
                      <a:pt x="22" y="50"/>
                    </a:lnTo>
                    <a:lnTo>
                      <a:pt x="22" y="49"/>
                    </a:lnTo>
                    <a:lnTo>
                      <a:pt x="22" y="49"/>
                    </a:lnTo>
                    <a:lnTo>
                      <a:pt x="22" y="47"/>
                    </a:lnTo>
                    <a:lnTo>
                      <a:pt x="22" y="47"/>
                    </a:lnTo>
                    <a:lnTo>
                      <a:pt x="21" y="45"/>
                    </a:lnTo>
                    <a:lnTo>
                      <a:pt x="20" y="41"/>
                    </a:lnTo>
                    <a:lnTo>
                      <a:pt x="19" y="40"/>
                    </a:lnTo>
                    <a:lnTo>
                      <a:pt x="19" y="39"/>
                    </a:lnTo>
                    <a:lnTo>
                      <a:pt x="18" y="38"/>
                    </a:lnTo>
                    <a:lnTo>
                      <a:pt x="16" y="36"/>
                    </a:lnTo>
                    <a:lnTo>
                      <a:pt x="16" y="35"/>
                    </a:lnTo>
                    <a:lnTo>
                      <a:pt x="15" y="35"/>
                    </a:lnTo>
                    <a:lnTo>
                      <a:pt x="14" y="33"/>
                    </a:lnTo>
                    <a:lnTo>
                      <a:pt x="11" y="28"/>
                    </a:lnTo>
                    <a:lnTo>
                      <a:pt x="10" y="25"/>
                    </a:lnTo>
                    <a:lnTo>
                      <a:pt x="10" y="23"/>
                    </a:lnTo>
                    <a:lnTo>
                      <a:pt x="10" y="20"/>
                    </a:lnTo>
                    <a:lnTo>
                      <a:pt x="9" y="15"/>
                    </a:lnTo>
                    <a:lnTo>
                      <a:pt x="8" y="11"/>
                    </a:lnTo>
                    <a:lnTo>
                      <a:pt x="7" y="10"/>
                    </a:lnTo>
                    <a:lnTo>
                      <a:pt x="7" y="9"/>
                    </a:lnTo>
                    <a:lnTo>
                      <a:pt x="4" y="6"/>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2" name="Freeform 9528"/>
              <p:cNvSpPr>
                <a:spLocks/>
              </p:cNvSpPr>
              <p:nvPr/>
            </p:nvSpPr>
            <p:spPr bwMode="auto">
              <a:xfrm>
                <a:off x="5215" y="2520"/>
                <a:ext cx="25" cy="6"/>
              </a:xfrm>
              <a:custGeom>
                <a:avLst/>
                <a:gdLst/>
                <a:ahLst/>
                <a:cxnLst>
                  <a:cxn ang="0">
                    <a:pos x="106" y="16"/>
                  </a:cxn>
                  <a:cxn ang="0">
                    <a:pos x="104" y="16"/>
                  </a:cxn>
                  <a:cxn ang="0">
                    <a:pos x="100" y="16"/>
                  </a:cxn>
                  <a:cxn ang="0">
                    <a:pos x="95" y="15"/>
                  </a:cxn>
                  <a:cxn ang="0">
                    <a:pos x="92" y="15"/>
                  </a:cxn>
                  <a:cxn ang="0">
                    <a:pos x="89" y="14"/>
                  </a:cxn>
                  <a:cxn ang="0">
                    <a:pos x="85" y="14"/>
                  </a:cxn>
                  <a:cxn ang="0">
                    <a:pos x="80" y="14"/>
                  </a:cxn>
                  <a:cxn ang="0">
                    <a:pos x="74" y="14"/>
                  </a:cxn>
                  <a:cxn ang="0">
                    <a:pos x="70" y="13"/>
                  </a:cxn>
                  <a:cxn ang="0">
                    <a:pos x="66" y="13"/>
                  </a:cxn>
                  <a:cxn ang="0">
                    <a:pos x="63" y="12"/>
                  </a:cxn>
                  <a:cxn ang="0">
                    <a:pos x="59" y="12"/>
                  </a:cxn>
                  <a:cxn ang="0">
                    <a:pos x="55" y="11"/>
                  </a:cxn>
                  <a:cxn ang="0">
                    <a:pos x="51" y="11"/>
                  </a:cxn>
                  <a:cxn ang="0">
                    <a:pos x="49" y="12"/>
                  </a:cxn>
                  <a:cxn ang="0">
                    <a:pos x="46" y="11"/>
                  </a:cxn>
                  <a:cxn ang="0">
                    <a:pos x="43" y="11"/>
                  </a:cxn>
                  <a:cxn ang="0">
                    <a:pos x="39" y="10"/>
                  </a:cxn>
                  <a:cxn ang="0">
                    <a:pos x="36" y="9"/>
                  </a:cxn>
                  <a:cxn ang="0">
                    <a:pos x="32" y="9"/>
                  </a:cxn>
                  <a:cxn ang="0">
                    <a:pos x="28" y="9"/>
                  </a:cxn>
                  <a:cxn ang="0">
                    <a:pos x="25" y="8"/>
                  </a:cxn>
                  <a:cxn ang="0">
                    <a:pos x="21" y="7"/>
                  </a:cxn>
                  <a:cxn ang="0">
                    <a:pos x="17" y="6"/>
                  </a:cxn>
                  <a:cxn ang="0">
                    <a:pos x="14" y="5"/>
                  </a:cxn>
                  <a:cxn ang="0">
                    <a:pos x="11" y="3"/>
                  </a:cxn>
                  <a:cxn ang="0">
                    <a:pos x="7" y="1"/>
                  </a:cxn>
                  <a:cxn ang="0">
                    <a:pos x="6" y="0"/>
                  </a:cxn>
                  <a:cxn ang="0">
                    <a:pos x="5" y="0"/>
                  </a:cxn>
                  <a:cxn ang="0">
                    <a:pos x="3" y="0"/>
                  </a:cxn>
                  <a:cxn ang="0">
                    <a:pos x="1" y="1"/>
                  </a:cxn>
                  <a:cxn ang="0">
                    <a:pos x="0" y="2"/>
                  </a:cxn>
                </a:cxnLst>
                <a:rect l="0" t="0" r="r" b="b"/>
                <a:pathLst>
                  <a:path w="106" h="16">
                    <a:moveTo>
                      <a:pt x="106" y="16"/>
                    </a:moveTo>
                    <a:lnTo>
                      <a:pt x="104" y="16"/>
                    </a:lnTo>
                    <a:lnTo>
                      <a:pt x="100" y="16"/>
                    </a:lnTo>
                    <a:lnTo>
                      <a:pt x="95" y="15"/>
                    </a:lnTo>
                    <a:lnTo>
                      <a:pt x="92" y="15"/>
                    </a:lnTo>
                    <a:lnTo>
                      <a:pt x="89" y="14"/>
                    </a:lnTo>
                    <a:lnTo>
                      <a:pt x="85" y="14"/>
                    </a:lnTo>
                    <a:lnTo>
                      <a:pt x="80" y="14"/>
                    </a:lnTo>
                    <a:lnTo>
                      <a:pt x="74" y="14"/>
                    </a:lnTo>
                    <a:lnTo>
                      <a:pt x="70" y="13"/>
                    </a:lnTo>
                    <a:lnTo>
                      <a:pt x="66" y="13"/>
                    </a:lnTo>
                    <a:lnTo>
                      <a:pt x="63" y="12"/>
                    </a:lnTo>
                    <a:lnTo>
                      <a:pt x="59" y="12"/>
                    </a:lnTo>
                    <a:lnTo>
                      <a:pt x="55" y="11"/>
                    </a:lnTo>
                    <a:lnTo>
                      <a:pt x="51" y="11"/>
                    </a:lnTo>
                    <a:lnTo>
                      <a:pt x="49" y="12"/>
                    </a:lnTo>
                    <a:lnTo>
                      <a:pt x="46" y="11"/>
                    </a:lnTo>
                    <a:lnTo>
                      <a:pt x="43" y="11"/>
                    </a:lnTo>
                    <a:lnTo>
                      <a:pt x="39" y="10"/>
                    </a:lnTo>
                    <a:lnTo>
                      <a:pt x="36" y="9"/>
                    </a:lnTo>
                    <a:lnTo>
                      <a:pt x="32" y="9"/>
                    </a:lnTo>
                    <a:lnTo>
                      <a:pt x="28" y="9"/>
                    </a:lnTo>
                    <a:lnTo>
                      <a:pt x="25" y="8"/>
                    </a:lnTo>
                    <a:lnTo>
                      <a:pt x="21" y="7"/>
                    </a:lnTo>
                    <a:lnTo>
                      <a:pt x="17" y="6"/>
                    </a:lnTo>
                    <a:lnTo>
                      <a:pt x="14" y="5"/>
                    </a:lnTo>
                    <a:lnTo>
                      <a:pt x="11" y="3"/>
                    </a:lnTo>
                    <a:lnTo>
                      <a:pt x="7" y="1"/>
                    </a:lnTo>
                    <a:lnTo>
                      <a:pt x="6" y="0"/>
                    </a:lnTo>
                    <a:lnTo>
                      <a:pt x="5" y="0"/>
                    </a:lnTo>
                    <a:lnTo>
                      <a:pt x="3" y="0"/>
                    </a:lnTo>
                    <a:lnTo>
                      <a:pt x="1" y="1"/>
                    </a:lnTo>
                    <a:lnTo>
                      <a:pt x="0" y="2"/>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3" name="Freeform 9529"/>
              <p:cNvSpPr>
                <a:spLocks/>
              </p:cNvSpPr>
              <p:nvPr/>
            </p:nvSpPr>
            <p:spPr bwMode="auto">
              <a:xfrm>
                <a:off x="5211" y="2454"/>
                <a:ext cx="7" cy="39"/>
              </a:xfrm>
              <a:custGeom>
                <a:avLst/>
                <a:gdLst/>
                <a:ahLst/>
                <a:cxnLst>
                  <a:cxn ang="0">
                    <a:pos x="0" y="96"/>
                  </a:cxn>
                  <a:cxn ang="0">
                    <a:pos x="0" y="93"/>
                  </a:cxn>
                  <a:cxn ang="0">
                    <a:pos x="1" y="87"/>
                  </a:cxn>
                  <a:cxn ang="0">
                    <a:pos x="3" y="83"/>
                  </a:cxn>
                  <a:cxn ang="0">
                    <a:pos x="3" y="78"/>
                  </a:cxn>
                  <a:cxn ang="0">
                    <a:pos x="4" y="73"/>
                  </a:cxn>
                  <a:cxn ang="0">
                    <a:pos x="5" y="71"/>
                  </a:cxn>
                  <a:cxn ang="0">
                    <a:pos x="6" y="66"/>
                  </a:cxn>
                  <a:cxn ang="0">
                    <a:pos x="7" y="64"/>
                  </a:cxn>
                  <a:cxn ang="0">
                    <a:pos x="10" y="59"/>
                  </a:cxn>
                  <a:cxn ang="0">
                    <a:pos x="13" y="55"/>
                  </a:cxn>
                  <a:cxn ang="0">
                    <a:pos x="14" y="53"/>
                  </a:cxn>
                  <a:cxn ang="0">
                    <a:pos x="15" y="53"/>
                  </a:cxn>
                  <a:cxn ang="0">
                    <a:pos x="16" y="50"/>
                  </a:cxn>
                  <a:cxn ang="0">
                    <a:pos x="17" y="48"/>
                  </a:cxn>
                  <a:cxn ang="0">
                    <a:pos x="18" y="47"/>
                  </a:cxn>
                  <a:cxn ang="0">
                    <a:pos x="19" y="43"/>
                  </a:cxn>
                  <a:cxn ang="0">
                    <a:pos x="19" y="40"/>
                  </a:cxn>
                  <a:cxn ang="0">
                    <a:pos x="19" y="38"/>
                  </a:cxn>
                  <a:cxn ang="0">
                    <a:pos x="18" y="36"/>
                  </a:cxn>
                  <a:cxn ang="0">
                    <a:pos x="18" y="35"/>
                  </a:cxn>
                  <a:cxn ang="0">
                    <a:pos x="19" y="33"/>
                  </a:cxn>
                  <a:cxn ang="0">
                    <a:pos x="19" y="33"/>
                  </a:cxn>
                  <a:cxn ang="0">
                    <a:pos x="19" y="32"/>
                  </a:cxn>
                  <a:cxn ang="0">
                    <a:pos x="22" y="27"/>
                  </a:cxn>
                  <a:cxn ang="0">
                    <a:pos x="22" y="27"/>
                  </a:cxn>
                  <a:cxn ang="0">
                    <a:pos x="22" y="27"/>
                  </a:cxn>
                  <a:cxn ang="0">
                    <a:pos x="22" y="27"/>
                  </a:cxn>
                  <a:cxn ang="0">
                    <a:pos x="23" y="25"/>
                  </a:cxn>
                  <a:cxn ang="0">
                    <a:pos x="24" y="24"/>
                  </a:cxn>
                  <a:cxn ang="0">
                    <a:pos x="24" y="22"/>
                  </a:cxn>
                  <a:cxn ang="0">
                    <a:pos x="25" y="20"/>
                  </a:cxn>
                  <a:cxn ang="0">
                    <a:pos x="26" y="18"/>
                  </a:cxn>
                  <a:cxn ang="0">
                    <a:pos x="27" y="13"/>
                  </a:cxn>
                  <a:cxn ang="0">
                    <a:pos x="28" y="11"/>
                  </a:cxn>
                  <a:cxn ang="0">
                    <a:pos x="29" y="9"/>
                  </a:cxn>
                  <a:cxn ang="0">
                    <a:pos x="30" y="7"/>
                  </a:cxn>
                  <a:cxn ang="0">
                    <a:pos x="32" y="3"/>
                  </a:cxn>
                  <a:cxn ang="0">
                    <a:pos x="33" y="1"/>
                  </a:cxn>
                  <a:cxn ang="0">
                    <a:pos x="33" y="0"/>
                  </a:cxn>
                </a:cxnLst>
                <a:rect l="0" t="0" r="r" b="b"/>
                <a:pathLst>
                  <a:path w="33" h="96">
                    <a:moveTo>
                      <a:pt x="0" y="96"/>
                    </a:moveTo>
                    <a:lnTo>
                      <a:pt x="0" y="93"/>
                    </a:lnTo>
                    <a:lnTo>
                      <a:pt x="1" y="87"/>
                    </a:lnTo>
                    <a:lnTo>
                      <a:pt x="3" y="83"/>
                    </a:lnTo>
                    <a:lnTo>
                      <a:pt x="3" y="78"/>
                    </a:lnTo>
                    <a:lnTo>
                      <a:pt x="4" y="73"/>
                    </a:lnTo>
                    <a:lnTo>
                      <a:pt x="5" y="71"/>
                    </a:lnTo>
                    <a:lnTo>
                      <a:pt x="6" y="66"/>
                    </a:lnTo>
                    <a:lnTo>
                      <a:pt x="7" y="64"/>
                    </a:lnTo>
                    <a:lnTo>
                      <a:pt x="10" y="59"/>
                    </a:lnTo>
                    <a:lnTo>
                      <a:pt x="13" y="55"/>
                    </a:lnTo>
                    <a:lnTo>
                      <a:pt x="14" y="53"/>
                    </a:lnTo>
                    <a:lnTo>
                      <a:pt x="15" y="53"/>
                    </a:lnTo>
                    <a:lnTo>
                      <a:pt x="16" y="50"/>
                    </a:lnTo>
                    <a:lnTo>
                      <a:pt x="17" y="48"/>
                    </a:lnTo>
                    <a:lnTo>
                      <a:pt x="18" y="47"/>
                    </a:lnTo>
                    <a:lnTo>
                      <a:pt x="19" y="43"/>
                    </a:lnTo>
                    <a:lnTo>
                      <a:pt x="19" y="40"/>
                    </a:lnTo>
                    <a:lnTo>
                      <a:pt x="19" y="38"/>
                    </a:lnTo>
                    <a:lnTo>
                      <a:pt x="18" y="36"/>
                    </a:lnTo>
                    <a:lnTo>
                      <a:pt x="18" y="35"/>
                    </a:lnTo>
                    <a:lnTo>
                      <a:pt x="19" y="33"/>
                    </a:lnTo>
                    <a:lnTo>
                      <a:pt x="19" y="33"/>
                    </a:lnTo>
                    <a:lnTo>
                      <a:pt x="19" y="32"/>
                    </a:lnTo>
                    <a:lnTo>
                      <a:pt x="22" y="27"/>
                    </a:lnTo>
                    <a:lnTo>
                      <a:pt x="22" y="27"/>
                    </a:lnTo>
                    <a:lnTo>
                      <a:pt x="22" y="27"/>
                    </a:lnTo>
                    <a:lnTo>
                      <a:pt x="22" y="27"/>
                    </a:lnTo>
                    <a:lnTo>
                      <a:pt x="23" y="25"/>
                    </a:lnTo>
                    <a:lnTo>
                      <a:pt x="24" y="24"/>
                    </a:lnTo>
                    <a:lnTo>
                      <a:pt x="24" y="22"/>
                    </a:lnTo>
                    <a:lnTo>
                      <a:pt x="25" y="20"/>
                    </a:lnTo>
                    <a:lnTo>
                      <a:pt x="26" y="18"/>
                    </a:lnTo>
                    <a:lnTo>
                      <a:pt x="27" y="13"/>
                    </a:lnTo>
                    <a:lnTo>
                      <a:pt x="28" y="11"/>
                    </a:lnTo>
                    <a:lnTo>
                      <a:pt x="29" y="9"/>
                    </a:lnTo>
                    <a:lnTo>
                      <a:pt x="30" y="7"/>
                    </a:lnTo>
                    <a:lnTo>
                      <a:pt x="32" y="3"/>
                    </a:lnTo>
                    <a:lnTo>
                      <a:pt x="33" y="1"/>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4" name="Freeform 9530"/>
              <p:cNvSpPr>
                <a:spLocks/>
              </p:cNvSpPr>
              <p:nvPr/>
            </p:nvSpPr>
            <p:spPr bwMode="auto">
              <a:xfrm>
                <a:off x="5219" y="2414"/>
                <a:ext cx="19" cy="14"/>
              </a:xfrm>
              <a:custGeom>
                <a:avLst/>
                <a:gdLst/>
                <a:ahLst/>
                <a:cxnLst>
                  <a:cxn ang="0">
                    <a:pos x="0" y="15"/>
                  </a:cxn>
                  <a:cxn ang="0">
                    <a:pos x="1" y="12"/>
                  </a:cxn>
                  <a:cxn ang="0">
                    <a:pos x="5" y="7"/>
                  </a:cxn>
                  <a:cxn ang="0">
                    <a:pos x="10" y="4"/>
                  </a:cxn>
                  <a:cxn ang="0">
                    <a:pos x="12" y="2"/>
                  </a:cxn>
                  <a:cxn ang="0">
                    <a:pos x="13" y="2"/>
                  </a:cxn>
                  <a:cxn ang="0">
                    <a:pos x="16" y="0"/>
                  </a:cxn>
                  <a:cxn ang="0">
                    <a:pos x="18" y="0"/>
                  </a:cxn>
                  <a:cxn ang="0">
                    <a:pos x="21" y="0"/>
                  </a:cxn>
                  <a:cxn ang="0">
                    <a:pos x="23" y="0"/>
                  </a:cxn>
                  <a:cxn ang="0">
                    <a:pos x="27" y="1"/>
                  </a:cxn>
                  <a:cxn ang="0">
                    <a:pos x="32" y="1"/>
                  </a:cxn>
                  <a:cxn ang="0">
                    <a:pos x="33" y="2"/>
                  </a:cxn>
                  <a:cxn ang="0">
                    <a:pos x="39" y="3"/>
                  </a:cxn>
                  <a:cxn ang="0">
                    <a:pos x="45" y="4"/>
                  </a:cxn>
                  <a:cxn ang="0">
                    <a:pos x="48" y="5"/>
                  </a:cxn>
                  <a:cxn ang="0">
                    <a:pos x="54" y="6"/>
                  </a:cxn>
                  <a:cxn ang="0">
                    <a:pos x="57" y="7"/>
                  </a:cxn>
                  <a:cxn ang="0">
                    <a:pos x="59" y="8"/>
                  </a:cxn>
                  <a:cxn ang="0">
                    <a:pos x="61" y="8"/>
                  </a:cxn>
                  <a:cxn ang="0">
                    <a:pos x="61" y="9"/>
                  </a:cxn>
                  <a:cxn ang="0">
                    <a:pos x="63" y="8"/>
                  </a:cxn>
                  <a:cxn ang="0">
                    <a:pos x="68" y="10"/>
                  </a:cxn>
                  <a:cxn ang="0">
                    <a:pos x="70" y="12"/>
                  </a:cxn>
                  <a:cxn ang="0">
                    <a:pos x="73" y="14"/>
                  </a:cxn>
                  <a:cxn ang="0">
                    <a:pos x="76" y="16"/>
                  </a:cxn>
                  <a:cxn ang="0">
                    <a:pos x="78" y="18"/>
                  </a:cxn>
                  <a:cxn ang="0">
                    <a:pos x="80" y="23"/>
                  </a:cxn>
                  <a:cxn ang="0">
                    <a:pos x="81" y="27"/>
                  </a:cxn>
                  <a:cxn ang="0">
                    <a:pos x="83" y="30"/>
                  </a:cxn>
                  <a:cxn ang="0">
                    <a:pos x="84" y="32"/>
                  </a:cxn>
                  <a:cxn ang="0">
                    <a:pos x="85" y="33"/>
                  </a:cxn>
                </a:cxnLst>
                <a:rect l="0" t="0" r="r" b="b"/>
                <a:pathLst>
                  <a:path w="85" h="33">
                    <a:moveTo>
                      <a:pt x="0" y="15"/>
                    </a:moveTo>
                    <a:lnTo>
                      <a:pt x="1" y="12"/>
                    </a:lnTo>
                    <a:lnTo>
                      <a:pt x="5" y="7"/>
                    </a:lnTo>
                    <a:lnTo>
                      <a:pt x="10" y="4"/>
                    </a:lnTo>
                    <a:lnTo>
                      <a:pt x="12" y="2"/>
                    </a:lnTo>
                    <a:lnTo>
                      <a:pt x="13" y="2"/>
                    </a:lnTo>
                    <a:lnTo>
                      <a:pt x="16" y="0"/>
                    </a:lnTo>
                    <a:lnTo>
                      <a:pt x="18" y="0"/>
                    </a:lnTo>
                    <a:lnTo>
                      <a:pt x="21" y="0"/>
                    </a:lnTo>
                    <a:lnTo>
                      <a:pt x="23" y="0"/>
                    </a:lnTo>
                    <a:lnTo>
                      <a:pt x="27" y="1"/>
                    </a:lnTo>
                    <a:lnTo>
                      <a:pt x="32" y="1"/>
                    </a:lnTo>
                    <a:lnTo>
                      <a:pt x="33" y="2"/>
                    </a:lnTo>
                    <a:lnTo>
                      <a:pt x="39" y="3"/>
                    </a:lnTo>
                    <a:lnTo>
                      <a:pt x="45" y="4"/>
                    </a:lnTo>
                    <a:lnTo>
                      <a:pt x="48" y="5"/>
                    </a:lnTo>
                    <a:lnTo>
                      <a:pt x="54" y="6"/>
                    </a:lnTo>
                    <a:lnTo>
                      <a:pt x="57" y="7"/>
                    </a:lnTo>
                    <a:lnTo>
                      <a:pt x="59" y="8"/>
                    </a:lnTo>
                    <a:lnTo>
                      <a:pt x="61" y="8"/>
                    </a:lnTo>
                    <a:lnTo>
                      <a:pt x="61" y="9"/>
                    </a:lnTo>
                    <a:lnTo>
                      <a:pt x="63" y="8"/>
                    </a:lnTo>
                    <a:lnTo>
                      <a:pt x="68" y="10"/>
                    </a:lnTo>
                    <a:lnTo>
                      <a:pt x="70" y="12"/>
                    </a:lnTo>
                    <a:lnTo>
                      <a:pt x="73" y="14"/>
                    </a:lnTo>
                    <a:lnTo>
                      <a:pt x="76" y="16"/>
                    </a:lnTo>
                    <a:lnTo>
                      <a:pt x="78" y="18"/>
                    </a:lnTo>
                    <a:lnTo>
                      <a:pt x="80" y="23"/>
                    </a:lnTo>
                    <a:lnTo>
                      <a:pt x="81" y="27"/>
                    </a:lnTo>
                    <a:lnTo>
                      <a:pt x="83" y="30"/>
                    </a:lnTo>
                    <a:lnTo>
                      <a:pt x="84" y="32"/>
                    </a:lnTo>
                    <a:lnTo>
                      <a:pt x="85" y="3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5" name="Freeform 9531"/>
              <p:cNvSpPr>
                <a:spLocks/>
              </p:cNvSpPr>
              <p:nvPr/>
            </p:nvSpPr>
            <p:spPr bwMode="auto">
              <a:xfrm>
                <a:off x="5252" y="2385"/>
                <a:ext cx="14" cy="30"/>
              </a:xfrm>
              <a:custGeom>
                <a:avLst/>
                <a:gdLst/>
                <a:ahLst/>
                <a:cxnLst>
                  <a:cxn ang="0">
                    <a:pos x="0" y="77"/>
                  </a:cxn>
                  <a:cxn ang="0">
                    <a:pos x="1" y="75"/>
                  </a:cxn>
                  <a:cxn ang="0">
                    <a:pos x="3" y="73"/>
                  </a:cxn>
                  <a:cxn ang="0">
                    <a:pos x="5" y="71"/>
                  </a:cxn>
                  <a:cxn ang="0">
                    <a:pos x="10" y="68"/>
                  </a:cxn>
                  <a:cxn ang="0">
                    <a:pos x="15" y="65"/>
                  </a:cxn>
                  <a:cxn ang="0">
                    <a:pos x="20" y="64"/>
                  </a:cxn>
                  <a:cxn ang="0">
                    <a:pos x="22" y="64"/>
                  </a:cxn>
                  <a:cxn ang="0">
                    <a:pos x="25" y="62"/>
                  </a:cxn>
                  <a:cxn ang="0">
                    <a:pos x="28" y="58"/>
                  </a:cxn>
                  <a:cxn ang="0">
                    <a:pos x="28" y="57"/>
                  </a:cxn>
                  <a:cxn ang="0">
                    <a:pos x="31" y="54"/>
                  </a:cxn>
                  <a:cxn ang="0">
                    <a:pos x="31" y="52"/>
                  </a:cxn>
                  <a:cxn ang="0">
                    <a:pos x="32" y="50"/>
                  </a:cxn>
                  <a:cxn ang="0">
                    <a:pos x="32" y="48"/>
                  </a:cxn>
                  <a:cxn ang="0">
                    <a:pos x="32" y="45"/>
                  </a:cxn>
                  <a:cxn ang="0">
                    <a:pos x="33" y="44"/>
                  </a:cxn>
                  <a:cxn ang="0">
                    <a:pos x="33" y="42"/>
                  </a:cxn>
                  <a:cxn ang="0">
                    <a:pos x="33" y="39"/>
                  </a:cxn>
                  <a:cxn ang="0">
                    <a:pos x="35" y="37"/>
                  </a:cxn>
                  <a:cxn ang="0">
                    <a:pos x="37" y="36"/>
                  </a:cxn>
                  <a:cxn ang="0">
                    <a:pos x="38" y="35"/>
                  </a:cxn>
                  <a:cxn ang="0">
                    <a:pos x="42" y="33"/>
                  </a:cxn>
                  <a:cxn ang="0">
                    <a:pos x="45" y="30"/>
                  </a:cxn>
                  <a:cxn ang="0">
                    <a:pos x="48" y="27"/>
                  </a:cxn>
                  <a:cxn ang="0">
                    <a:pos x="50" y="24"/>
                  </a:cxn>
                  <a:cxn ang="0">
                    <a:pos x="53" y="22"/>
                  </a:cxn>
                  <a:cxn ang="0">
                    <a:pos x="55" y="19"/>
                  </a:cxn>
                  <a:cxn ang="0">
                    <a:pos x="56" y="15"/>
                  </a:cxn>
                  <a:cxn ang="0">
                    <a:pos x="57" y="11"/>
                  </a:cxn>
                  <a:cxn ang="0">
                    <a:pos x="58" y="5"/>
                  </a:cxn>
                  <a:cxn ang="0">
                    <a:pos x="59" y="0"/>
                  </a:cxn>
                </a:cxnLst>
                <a:rect l="0" t="0" r="r" b="b"/>
                <a:pathLst>
                  <a:path w="59" h="77">
                    <a:moveTo>
                      <a:pt x="0" y="77"/>
                    </a:moveTo>
                    <a:lnTo>
                      <a:pt x="1" y="75"/>
                    </a:lnTo>
                    <a:lnTo>
                      <a:pt x="3" y="73"/>
                    </a:lnTo>
                    <a:lnTo>
                      <a:pt x="5" y="71"/>
                    </a:lnTo>
                    <a:lnTo>
                      <a:pt x="10" y="68"/>
                    </a:lnTo>
                    <a:lnTo>
                      <a:pt x="15" y="65"/>
                    </a:lnTo>
                    <a:lnTo>
                      <a:pt x="20" y="64"/>
                    </a:lnTo>
                    <a:lnTo>
                      <a:pt x="22" y="64"/>
                    </a:lnTo>
                    <a:lnTo>
                      <a:pt x="25" y="62"/>
                    </a:lnTo>
                    <a:lnTo>
                      <a:pt x="28" y="58"/>
                    </a:lnTo>
                    <a:lnTo>
                      <a:pt x="28" y="57"/>
                    </a:lnTo>
                    <a:lnTo>
                      <a:pt x="31" y="54"/>
                    </a:lnTo>
                    <a:lnTo>
                      <a:pt x="31" y="52"/>
                    </a:lnTo>
                    <a:lnTo>
                      <a:pt x="32" y="50"/>
                    </a:lnTo>
                    <a:lnTo>
                      <a:pt x="32" y="48"/>
                    </a:lnTo>
                    <a:lnTo>
                      <a:pt x="32" y="45"/>
                    </a:lnTo>
                    <a:lnTo>
                      <a:pt x="33" y="44"/>
                    </a:lnTo>
                    <a:lnTo>
                      <a:pt x="33" y="42"/>
                    </a:lnTo>
                    <a:lnTo>
                      <a:pt x="33" y="39"/>
                    </a:lnTo>
                    <a:lnTo>
                      <a:pt x="35" y="37"/>
                    </a:lnTo>
                    <a:lnTo>
                      <a:pt x="37" y="36"/>
                    </a:lnTo>
                    <a:lnTo>
                      <a:pt x="38" y="35"/>
                    </a:lnTo>
                    <a:lnTo>
                      <a:pt x="42" y="33"/>
                    </a:lnTo>
                    <a:lnTo>
                      <a:pt x="45" y="30"/>
                    </a:lnTo>
                    <a:lnTo>
                      <a:pt x="48" y="27"/>
                    </a:lnTo>
                    <a:lnTo>
                      <a:pt x="50" y="24"/>
                    </a:lnTo>
                    <a:lnTo>
                      <a:pt x="53" y="22"/>
                    </a:lnTo>
                    <a:lnTo>
                      <a:pt x="55" y="19"/>
                    </a:lnTo>
                    <a:lnTo>
                      <a:pt x="56" y="15"/>
                    </a:lnTo>
                    <a:lnTo>
                      <a:pt x="57" y="11"/>
                    </a:lnTo>
                    <a:lnTo>
                      <a:pt x="58" y="5"/>
                    </a:lnTo>
                    <a:lnTo>
                      <a:pt x="5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6" name="Freeform 9532"/>
              <p:cNvSpPr>
                <a:spLocks/>
              </p:cNvSpPr>
              <p:nvPr/>
            </p:nvSpPr>
            <p:spPr bwMode="auto">
              <a:xfrm>
                <a:off x="5263" y="2302"/>
                <a:ext cx="2" cy="41"/>
              </a:xfrm>
              <a:custGeom>
                <a:avLst/>
                <a:gdLst/>
                <a:ahLst/>
                <a:cxnLst>
                  <a:cxn ang="0">
                    <a:pos x="0" y="101"/>
                  </a:cxn>
                  <a:cxn ang="0">
                    <a:pos x="0" y="100"/>
                  </a:cxn>
                  <a:cxn ang="0">
                    <a:pos x="0" y="93"/>
                  </a:cxn>
                  <a:cxn ang="0">
                    <a:pos x="0" y="87"/>
                  </a:cxn>
                  <a:cxn ang="0">
                    <a:pos x="1" y="79"/>
                  </a:cxn>
                  <a:cxn ang="0">
                    <a:pos x="1" y="71"/>
                  </a:cxn>
                  <a:cxn ang="0">
                    <a:pos x="2" y="65"/>
                  </a:cxn>
                  <a:cxn ang="0">
                    <a:pos x="2" y="58"/>
                  </a:cxn>
                  <a:cxn ang="0">
                    <a:pos x="2" y="52"/>
                  </a:cxn>
                  <a:cxn ang="0">
                    <a:pos x="3" y="46"/>
                  </a:cxn>
                  <a:cxn ang="0">
                    <a:pos x="4" y="41"/>
                  </a:cxn>
                  <a:cxn ang="0">
                    <a:pos x="5" y="36"/>
                  </a:cxn>
                  <a:cxn ang="0">
                    <a:pos x="7" y="31"/>
                  </a:cxn>
                  <a:cxn ang="0">
                    <a:pos x="8" y="26"/>
                  </a:cxn>
                  <a:cxn ang="0">
                    <a:pos x="9" y="20"/>
                  </a:cxn>
                  <a:cxn ang="0">
                    <a:pos x="8" y="14"/>
                  </a:cxn>
                  <a:cxn ang="0">
                    <a:pos x="7" y="9"/>
                  </a:cxn>
                  <a:cxn ang="0">
                    <a:pos x="5" y="5"/>
                  </a:cxn>
                  <a:cxn ang="0">
                    <a:pos x="4" y="0"/>
                  </a:cxn>
                  <a:cxn ang="0">
                    <a:pos x="4" y="0"/>
                  </a:cxn>
                </a:cxnLst>
                <a:rect l="0" t="0" r="r" b="b"/>
                <a:pathLst>
                  <a:path w="9" h="101">
                    <a:moveTo>
                      <a:pt x="0" y="101"/>
                    </a:moveTo>
                    <a:lnTo>
                      <a:pt x="0" y="100"/>
                    </a:lnTo>
                    <a:lnTo>
                      <a:pt x="0" y="93"/>
                    </a:lnTo>
                    <a:lnTo>
                      <a:pt x="0" y="87"/>
                    </a:lnTo>
                    <a:lnTo>
                      <a:pt x="1" y="79"/>
                    </a:lnTo>
                    <a:lnTo>
                      <a:pt x="1" y="71"/>
                    </a:lnTo>
                    <a:lnTo>
                      <a:pt x="2" y="65"/>
                    </a:lnTo>
                    <a:lnTo>
                      <a:pt x="2" y="58"/>
                    </a:lnTo>
                    <a:lnTo>
                      <a:pt x="2" y="52"/>
                    </a:lnTo>
                    <a:lnTo>
                      <a:pt x="3" y="46"/>
                    </a:lnTo>
                    <a:lnTo>
                      <a:pt x="4" y="41"/>
                    </a:lnTo>
                    <a:lnTo>
                      <a:pt x="5" y="36"/>
                    </a:lnTo>
                    <a:lnTo>
                      <a:pt x="7" y="31"/>
                    </a:lnTo>
                    <a:lnTo>
                      <a:pt x="8" y="26"/>
                    </a:lnTo>
                    <a:lnTo>
                      <a:pt x="9" y="20"/>
                    </a:lnTo>
                    <a:lnTo>
                      <a:pt x="8" y="14"/>
                    </a:lnTo>
                    <a:lnTo>
                      <a:pt x="7" y="9"/>
                    </a:lnTo>
                    <a:lnTo>
                      <a:pt x="5" y="5"/>
                    </a:lnTo>
                    <a:lnTo>
                      <a:pt x="4" y="0"/>
                    </a:lnTo>
                    <a:lnTo>
                      <a:pt x="4"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7" name="Freeform 9533"/>
              <p:cNvSpPr>
                <a:spLocks/>
              </p:cNvSpPr>
              <p:nvPr/>
            </p:nvSpPr>
            <p:spPr bwMode="auto">
              <a:xfrm>
                <a:off x="5267" y="2220"/>
                <a:ext cx="7" cy="40"/>
              </a:xfrm>
              <a:custGeom>
                <a:avLst/>
                <a:gdLst/>
                <a:ahLst/>
                <a:cxnLst>
                  <a:cxn ang="0">
                    <a:pos x="1" y="95"/>
                  </a:cxn>
                  <a:cxn ang="0">
                    <a:pos x="1" y="95"/>
                  </a:cxn>
                  <a:cxn ang="0">
                    <a:pos x="0" y="94"/>
                  </a:cxn>
                  <a:cxn ang="0">
                    <a:pos x="0" y="93"/>
                  </a:cxn>
                  <a:cxn ang="0">
                    <a:pos x="0" y="93"/>
                  </a:cxn>
                  <a:cxn ang="0">
                    <a:pos x="0" y="93"/>
                  </a:cxn>
                  <a:cxn ang="0">
                    <a:pos x="1" y="91"/>
                  </a:cxn>
                  <a:cxn ang="0">
                    <a:pos x="2" y="86"/>
                  </a:cxn>
                  <a:cxn ang="0">
                    <a:pos x="3" y="82"/>
                  </a:cxn>
                  <a:cxn ang="0">
                    <a:pos x="4" y="80"/>
                  </a:cxn>
                  <a:cxn ang="0">
                    <a:pos x="5" y="77"/>
                  </a:cxn>
                  <a:cxn ang="0">
                    <a:pos x="6" y="74"/>
                  </a:cxn>
                  <a:cxn ang="0">
                    <a:pos x="8" y="71"/>
                  </a:cxn>
                  <a:cxn ang="0">
                    <a:pos x="11" y="66"/>
                  </a:cxn>
                  <a:cxn ang="0">
                    <a:pos x="12" y="61"/>
                  </a:cxn>
                  <a:cxn ang="0">
                    <a:pos x="14" y="57"/>
                  </a:cxn>
                  <a:cxn ang="0">
                    <a:pos x="15" y="53"/>
                  </a:cxn>
                  <a:cxn ang="0">
                    <a:pos x="16" y="47"/>
                  </a:cxn>
                  <a:cxn ang="0">
                    <a:pos x="16" y="42"/>
                  </a:cxn>
                  <a:cxn ang="0">
                    <a:pos x="17" y="39"/>
                  </a:cxn>
                  <a:cxn ang="0">
                    <a:pos x="18" y="36"/>
                  </a:cxn>
                  <a:cxn ang="0">
                    <a:pos x="19" y="32"/>
                  </a:cxn>
                  <a:cxn ang="0">
                    <a:pos x="19" y="26"/>
                  </a:cxn>
                  <a:cxn ang="0">
                    <a:pos x="21" y="22"/>
                  </a:cxn>
                  <a:cxn ang="0">
                    <a:pos x="22" y="19"/>
                  </a:cxn>
                  <a:cxn ang="0">
                    <a:pos x="23" y="17"/>
                  </a:cxn>
                  <a:cxn ang="0">
                    <a:pos x="25" y="13"/>
                  </a:cxn>
                  <a:cxn ang="0">
                    <a:pos x="26" y="9"/>
                  </a:cxn>
                  <a:cxn ang="0">
                    <a:pos x="27" y="5"/>
                  </a:cxn>
                  <a:cxn ang="0">
                    <a:pos x="29" y="1"/>
                  </a:cxn>
                  <a:cxn ang="0">
                    <a:pos x="29" y="0"/>
                  </a:cxn>
                </a:cxnLst>
                <a:rect l="0" t="0" r="r" b="b"/>
                <a:pathLst>
                  <a:path w="29" h="95">
                    <a:moveTo>
                      <a:pt x="1" y="95"/>
                    </a:moveTo>
                    <a:lnTo>
                      <a:pt x="1" y="95"/>
                    </a:lnTo>
                    <a:lnTo>
                      <a:pt x="0" y="94"/>
                    </a:lnTo>
                    <a:lnTo>
                      <a:pt x="0" y="93"/>
                    </a:lnTo>
                    <a:lnTo>
                      <a:pt x="0" y="93"/>
                    </a:lnTo>
                    <a:lnTo>
                      <a:pt x="0" y="93"/>
                    </a:lnTo>
                    <a:lnTo>
                      <a:pt x="1" y="91"/>
                    </a:lnTo>
                    <a:lnTo>
                      <a:pt x="2" y="86"/>
                    </a:lnTo>
                    <a:lnTo>
                      <a:pt x="3" y="82"/>
                    </a:lnTo>
                    <a:lnTo>
                      <a:pt x="4" y="80"/>
                    </a:lnTo>
                    <a:lnTo>
                      <a:pt x="5" y="77"/>
                    </a:lnTo>
                    <a:lnTo>
                      <a:pt x="6" y="74"/>
                    </a:lnTo>
                    <a:lnTo>
                      <a:pt x="8" y="71"/>
                    </a:lnTo>
                    <a:lnTo>
                      <a:pt x="11" y="66"/>
                    </a:lnTo>
                    <a:lnTo>
                      <a:pt x="12" y="61"/>
                    </a:lnTo>
                    <a:lnTo>
                      <a:pt x="14" y="57"/>
                    </a:lnTo>
                    <a:lnTo>
                      <a:pt x="15" y="53"/>
                    </a:lnTo>
                    <a:lnTo>
                      <a:pt x="16" y="47"/>
                    </a:lnTo>
                    <a:lnTo>
                      <a:pt x="16" y="42"/>
                    </a:lnTo>
                    <a:lnTo>
                      <a:pt x="17" y="39"/>
                    </a:lnTo>
                    <a:lnTo>
                      <a:pt x="18" y="36"/>
                    </a:lnTo>
                    <a:lnTo>
                      <a:pt x="19" y="32"/>
                    </a:lnTo>
                    <a:lnTo>
                      <a:pt x="19" y="26"/>
                    </a:lnTo>
                    <a:lnTo>
                      <a:pt x="21" y="22"/>
                    </a:lnTo>
                    <a:lnTo>
                      <a:pt x="22" y="19"/>
                    </a:lnTo>
                    <a:lnTo>
                      <a:pt x="23" y="17"/>
                    </a:lnTo>
                    <a:lnTo>
                      <a:pt x="25" y="13"/>
                    </a:lnTo>
                    <a:lnTo>
                      <a:pt x="26" y="9"/>
                    </a:lnTo>
                    <a:lnTo>
                      <a:pt x="27" y="5"/>
                    </a:lnTo>
                    <a:lnTo>
                      <a:pt x="29" y="1"/>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8" name="Freeform 9534"/>
              <p:cNvSpPr>
                <a:spLocks/>
              </p:cNvSpPr>
              <p:nvPr/>
            </p:nvSpPr>
            <p:spPr bwMode="auto">
              <a:xfrm>
                <a:off x="5283" y="2149"/>
                <a:ext cx="7" cy="32"/>
              </a:xfrm>
              <a:custGeom>
                <a:avLst/>
                <a:gdLst/>
                <a:ahLst/>
                <a:cxnLst>
                  <a:cxn ang="0">
                    <a:pos x="0" y="79"/>
                  </a:cxn>
                  <a:cxn ang="0">
                    <a:pos x="1" y="78"/>
                  </a:cxn>
                  <a:cxn ang="0">
                    <a:pos x="2" y="74"/>
                  </a:cxn>
                  <a:cxn ang="0">
                    <a:pos x="3" y="71"/>
                  </a:cxn>
                  <a:cxn ang="0">
                    <a:pos x="6" y="70"/>
                  </a:cxn>
                  <a:cxn ang="0">
                    <a:pos x="6" y="68"/>
                  </a:cxn>
                  <a:cxn ang="0">
                    <a:pos x="8" y="65"/>
                  </a:cxn>
                  <a:cxn ang="0">
                    <a:pos x="9" y="61"/>
                  </a:cxn>
                  <a:cxn ang="0">
                    <a:pos x="10" y="58"/>
                  </a:cxn>
                  <a:cxn ang="0">
                    <a:pos x="11" y="53"/>
                  </a:cxn>
                  <a:cxn ang="0">
                    <a:pos x="12" y="50"/>
                  </a:cxn>
                  <a:cxn ang="0">
                    <a:pos x="13" y="47"/>
                  </a:cxn>
                  <a:cxn ang="0">
                    <a:pos x="13" y="44"/>
                  </a:cxn>
                  <a:cxn ang="0">
                    <a:pos x="13" y="42"/>
                  </a:cxn>
                  <a:cxn ang="0">
                    <a:pos x="12" y="39"/>
                  </a:cxn>
                  <a:cxn ang="0">
                    <a:pos x="12" y="35"/>
                  </a:cxn>
                  <a:cxn ang="0">
                    <a:pos x="12" y="32"/>
                  </a:cxn>
                  <a:cxn ang="0">
                    <a:pos x="12" y="31"/>
                  </a:cxn>
                  <a:cxn ang="0">
                    <a:pos x="12" y="28"/>
                  </a:cxn>
                  <a:cxn ang="0">
                    <a:pos x="13" y="24"/>
                  </a:cxn>
                  <a:cxn ang="0">
                    <a:pos x="13" y="22"/>
                  </a:cxn>
                  <a:cxn ang="0">
                    <a:pos x="14" y="20"/>
                  </a:cxn>
                  <a:cxn ang="0">
                    <a:pos x="14" y="18"/>
                  </a:cxn>
                  <a:cxn ang="0">
                    <a:pos x="16" y="16"/>
                  </a:cxn>
                  <a:cxn ang="0">
                    <a:pos x="18" y="13"/>
                  </a:cxn>
                  <a:cxn ang="0">
                    <a:pos x="19" y="11"/>
                  </a:cxn>
                  <a:cxn ang="0">
                    <a:pos x="20" y="8"/>
                  </a:cxn>
                  <a:cxn ang="0">
                    <a:pos x="21" y="6"/>
                  </a:cxn>
                  <a:cxn ang="0">
                    <a:pos x="23" y="5"/>
                  </a:cxn>
                  <a:cxn ang="0">
                    <a:pos x="25" y="3"/>
                  </a:cxn>
                  <a:cxn ang="0">
                    <a:pos x="27" y="2"/>
                  </a:cxn>
                  <a:cxn ang="0">
                    <a:pos x="29" y="0"/>
                  </a:cxn>
                </a:cxnLst>
                <a:rect l="0" t="0" r="r" b="b"/>
                <a:pathLst>
                  <a:path w="29" h="79">
                    <a:moveTo>
                      <a:pt x="0" y="79"/>
                    </a:moveTo>
                    <a:lnTo>
                      <a:pt x="1" y="78"/>
                    </a:lnTo>
                    <a:lnTo>
                      <a:pt x="2" y="74"/>
                    </a:lnTo>
                    <a:lnTo>
                      <a:pt x="3" y="71"/>
                    </a:lnTo>
                    <a:lnTo>
                      <a:pt x="6" y="70"/>
                    </a:lnTo>
                    <a:lnTo>
                      <a:pt x="6" y="68"/>
                    </a:lnTo>
                    <a:lnTo>
                      <a:pt x="8" y="65"/>
                    </a:lnTo>
                    <a:lnTo>
                      <a:pt x="9" y="61"/>
                    </a:lnTo>
                    <a:lnTo>
                      <a:pt x="10" y="58"/>
                    </a:lnTo>
                    <a:lnTo>
                      <a:pt x="11" y="53"/>
                    </a:lnTo>
                    <a:lnTo>
                      <a:pt x="12" y="50"/>
                    </a:lnTo>
                    <a:lnTo>
                      <a:pt x="13" y="47"/>
                    </a:lnTo>
                    <a:lnTo>
                      <a:pt x="13" y="44"/>
                    </a:lnTo>
                    <a:lnTo>
                      <a:pt x="13" y="42"/>
                    </a:lnTo>
                    <a:lnTo>
                      <a:pt x="12" y="39"/>
                    </a:lnTo>
                    <a:lnTo>
                      <a:pt x="12" y="35"/>
                    </a:lnTo>
                    <a:lnTo>
                      <a:pt x="12" y="32"/>
                    </a:lnTo>
                    <a:lnTo>
                      <a:pt x="12" y="31"/>
                    </a:lnTo>
                    <a:lnTo>
                      <a:pt x="12" y="28"/>
                    </a:lnTo>
                    <a:lnTo>
                      <a:pt x="13" y="24"/>
                    </a:lnTo>
                    <a:lnTo>
                      <a:pt x="13" y="22"/>
                    </a:lnTo>
                    <a:lnTo>
                      <a:pt x="14" y="20"/>
                    </a:lnTo>
                    <a:lnTo>
                      <a:pt x="14" y="18"/>
                    </a:lnTo>
                    <a:lnTo>
                      <a:pt x="16" y="16"/>
                    </a:lnTo>
                    <a:lnTo>
                      <a:pt x="18" y="13"/>
                    </a:lnTo>
                    <a:lnTo>
                      <a:pt x="19" y="11"/>
                    </a:lnTo>
                    <a:lnTo>
                      <a:pt x="20" y="8"/>
                    </a:lnTo>
                    <a:lnTo>
                      <a:pt x="21" y="6"/>
                    </a:lnTo>
                    <a:lnTo>
                      <a:pt x="23" y="5"/>
                    </a:lnTo>
                    <a:lnTo>
                      <a:pt x="25" y="3"/>
                    </a:lnTo>
                    <a:lnTo>
                      <a:pt x="27" y="2"/>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39" name="Freeform 9535"/>
              <p:cNvSpPr>
                <a:spLocks/>
              </p:cNvSpPr>
              <p:nvPr/>
            </p:nvSpPr>
            <p:spPr bwMode="auto">
              <a:xfrm>
                <a:off x="5290" y="2144"/>
                <a:ext cx="3" cy="5"/>
              </a:xfrm>
              <a:custGeom>
                <a:avLst/>
                <a:gdLst/>
                <a:ahLst/>
                <a:cxnLst>
                  <a:cxn ang="0">
                    <a:pos x="0" y="10"/>
                  </a:cxn>
                  <a:cxn ang="0">
                    <a:pos x="1" y="9"/>
                  </a:cxn>
                  <a:cxn ang="0">
                    <a:pos x="2" y="9"/>
                  </a:cxn>
                  <a:cxn ang="0">
                    <a:pos x="3" y="8"/>
                  </a:cxn>
                  <a:cxn ang="0">
                    <a:pos x="4" y="7"/>
                  </a:cxn>
                  <a:cxn ang="0">
                    <a:pos x="6" y="6"/>
                  </a:cxn>
                  <a:cxn ang="0">
                    <a:pos x="9" y="4"/>
                  </a:cxn>
                  <a:cxn ang="0">
                    <a:pos x="10" y="1"/>
                  </a:cxn>
                  <a:cxn ang="0">
                    <a:pos x="11" y="1"/>
                  </a:cxn>
                  <a:cxn ang="0">
                    <a:pos x="11" y="0"/>
                  </a:cxn>
                </a:cxnLst>
                <a:rect l="0" t="0" r="r" b="b"/>
                <a:pathLst>
                  <a:path w="11" h="10">
                    <a:moveTo>
                      <a:pt x="0" y="10"/>
                    </a:moveTo>
                    <a:lnTo>
                      <a:pt x="1" y="9"/>
                    </a:lnTo>
                    <a:lnTo>
                      <a:pt x="2" y="9"/>
                    </a:lnTo>
                    <a:lnTo>
                      <a:pt x="3" y="8"/>
                    </a:lnTo>
                    <a:lnTo>
                      <a:pt x="4" y="7"/>
                    </a:lnTo>
                    <a:lnTo>
                      <a:pt x="6" y="6"/>
                    </a:lnTo>
                    <a:lnTo>
                      <a:pt x="9" y="4"/>
                    </a:lnTo>
                    <a:lnTo>
                      <a:pt x="10" y="1"/>
                    </a:lnTo>
                    <a:lnTo>
                      <a:pt x="11" y="1"/>
                    </a:lnTo>
                    <a:lnTo>
                      <a:pt x="11"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0" name="Freeform 9536"/>
              <p:cNvSpPr>
                <a:spLocks/>
              </p:cNvSpPr>
              <p:nvPr/>
            </p:nvSpPr>
            <p:spPr bwMode="auto">
              <a:xfrm>
                <a:off x="5302" y="2070"/>
                <a:ext cx="7" cy="39"/>
              </a:xfrm>
              <a:custGeom>
                <a:avLst/>
                <a:gdLst/>
                <a:ahLst/>
                <a:cxnLst>
                  <a:cxn ang="0">
                    <a:pos x="2" y="95"/>
                  </a:cxn>
                  <a:cxn ang="0">
                    <a:pos x="2" y="94"/>
                  </a:cxn>
                  <a:cxn ang="0">
                    <a:pos x="2" y="94"/>
                  </a:cxn>
                  <a:cxn ang="0">
                    <a:pos x="2" y="93"/>
                  </a:cxn>
                  <a:cxn ang="0">
                    <a:pos x="2" y="93"/>
                  </a:cxn>
                  <a:cxn ang="0">
                    <a:pos x="2" y="92"/>
                  </a:cxn>
                  <a:cxn ang="0">
                    <a:pos x="1" y="91"/>
                  </a:cxn>
                  <a:cxn ang="0">
                    <a:pos x="1" y="89"/>
                  </a:cxn>
                  <a:cxn ang="0">
                    <a:pos x="1" y="86"/>
                  </a:cxn>
                  <a:cxn ang="0">
                    <a:pos x="1" y="84"/>
                  </a:cxn>
                  <a:cxn ang="0">
                    <a:pos x="1" y="79"/>
                  </a:cxn>
                  <a:cxn ang="0">
                    <a:pos x="0" y="78"/>
                  </a:cxn>
                  <a:cxn ang="0">
                    <a:pos x="0" y="78"/>
                  </a:cxn>
                  <a:cxn ang="0">
                    <a:pos x="0" y="78"/>
                  </a:cxn>
                  <a:cxn ang="0">
                    <a:pos x="0" y="78"/>
                  </a:cxn>
                  <a:cxn ang="0">
                    <a:pos x="0" y="78"/>
                  </a:cxn>
                  <a:cxn ang="0">
                    <a:pos x="0" y="78"/>
                  </a:cxn>
                  <a:cxn ang="0">
                    <a:pos x="1" y="73"/>
                  </a:cxn>
                  <a:cxn ang="0">
                    <a:pos x="1" y="69"/>
                  </a:cxn>
                  <a:cxn ang="0">
                    <a:pos x="2" y="65"/>
                  </a:cxn>
                  <a:cxn ang="0">
                    <a:pos x="5" y="59"/>
                  </a:cxn>
                  <a:cxn ang="0">
                    <a:pos x="6" y="56"/>
                  </a:cxn>
                  <a:cxn ang="0">
                    <a:pos x="8" y="51"/>
                  </a:cxn>
                  <a:cxn ang="0">
                    <a:pos x="10" y="47"/>
                  </a:cxn>
                  <a:cxn ang="0">
                    <a:pos x="13" y="42"/>
                  </a:cxn>
                  <a:cxn ang="0">
                    <a:pos x="17" y="34"/>
                  </a:cxn>
                  <a:cxn ang="0">
                    <a:pos x="19" y="28"/>
                  </a:cxn>
                  <a:cxn ang="0">
                    <a:pos x="22" y="22"/>
                  </a:cxn>
                  <a:cxn ang="0">
                    <a:pos x="23" y="16"/>
                  </a:cxn>
                  <a:cxn ang="0">
                    <a:pos x="26" y="12"/>
                  </a:cxn>
                  <a:cxn ang="0">
                    <a:pos x="28" y="5"/>
                  </a:cxn>
                  <a:cxn ang="0">
                    <a:pos x="29" y="0"/>
                  </a:cxn>
                </a:cxnLst>
                <a:rect l="0" t="0" r="r" b="b"/>
                <a:pathLst>
                  <a:path w="29" h="95">
                    <a:moveTo>
                      <a:pt x="2" y="95"/>
                    </a:moveTo>
                    <a:lnTo>
                      <a:pt x="2" y="94"/>
                    </a:lnTo>
                    <a:lnTo>
                      <a:pt x="2" y="94"/>
                    </a:lnTo>
                    <a:lnTo>
                      <a:pt x="2" y="93"/>
                    </a:lnTo>
                    <a:lnTo>
                      <a:pt x="2" y="93"/>
                    </a:lnTo>
                    <a:lnTo>
                      <a:pt x="2" y="92"/>
                    </a:lnTo>
                    <a:lnTo>
                      <a:pt x="1" y="91"/>
                    </a:lnTo>
                    <a:lnTo>
                      <a:pt x="1" y="89"/>
                    </a:lnTo>
                    <a:lnTo>
                      <a:pt x="1" y="86"/>
                    </a:lnTo>
                    <a:lnTo>
                      <a:pt x="1" y="84"/>
                    </a:lnTo>
                    <a:lnTo>
                      <a:pt x="1" y="79"/>
                    </a:lnTo>
                    <a:lnTo>
                      <a:pt x="0" y="78"/>
                    </a:lnTo>
                    <a:lnTo>
                      <a:pt x="0" y="78"/>
                    </a:lnTo>
                    <a:lnTo>
                      <a:pt x="0" y="78"/>
                    </a:lnTo>
                    <a:lnTo>
                      <a:pt x="0" y="78"/>
                    </a:lnTo>
                    <a:lnTo>
                      <a:pt x="0" y="78"/>
                    </a:lnTo>
                    <a:lnTo>
                      <a:pt x="0" y="78"/>
                    </a:lnTo>
                    <a:lnTo>
                      <a:pt x="1" y="73"/>
                    </a:lnTo>
                    <a:lnTo>
                      <a:pt x="1" y="69"/>
                    </a:lnTo>
                    <a:lnTo>
                      <a:pt x="2" y="65"/>
                    </a:lnTo>
                    <a:lnTo>
                      <a:pt x="5" y="59"/>
                    </a:lnTo>
                    <a:lnTo>
                      <a:pt x="6" y="56"/>
                    </a:lnTo>
                    <a:lnTo>
                      <a:pt x="8" y="51"/>
                    </a:lnTo>
                    <a:lnTo>
                      <a:pt x="10" y="47"/>
                    </a:lnTo>
                    <a:lnTo>
                      <a:pt x="13" y="42"/>
                    </a:lnTo>
                    <a:lnTo>
                      <a:pt x="17" y="34"/>
                    </a:lnTo>
                    <a:lnTo>
                      <a:pt x="19" y="28"/>
                    </a:lnTo>
                    <a:lnTo>
                      <a:pt x="22" y="22"/>
                    </a:lnTo>
                    <a:lnTo>
                      <a:pt x="23" y="16"/>
                    </a:lnTo>
                    <a:lnTo>
                      <a:pt x="26" y="12"/>
                    </a:lnTo>
                    <a:lnTo>
                      <a:pt x="28" y="5"/>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1" name="Freeform 9537"/>
              <p:cNvSpPr>
                <a:spLocks/>
              </p:cNvSpPr>
              <p:nvPr/>
            </p:nvSpPr>
            <p:spPr bwMode="auto">
              <a:xfrm>
                <a:off x="5310" y="1987"/>
                <a:ext cx="2" cy="41"/>
              </a:xfrm>
              <a:custGeom>
                <a:avLst/>
                <a:gdLst/>
                <a:ahLst/>
                <a:cxnLst>
                  <a:cxn ang="0">
                    <a:pos x="0" y="97"/>
                  </a:cxn>
                  <a:cxn ang="0">
                    <a:pos x="0" y="90"/>
                  </a:cxn>
                  <a:cxn ang="0">
                    <a:pos x="2" y="84"/>
                  </a:cxn>
                  <a:cxn ang="0">
                    <a:pos x="2" y="77"/>
                  </a:cxn>
                  <a:cxn ang="0">
                    <a:pos x="3" y="72"/>
                  </a:cxn>
                  <a:cxn ang="0">
                    <a:pos x="5" y="66"/>
                  </a:cxn>
                  <a:cxn ang="0">
                    <a:pos x="6" y="60"/>
                  </a:cxn>
                  <a:cxn ang="0">
                    <a:pos x="7" y="54"/>
                  </a:cxn>
                  <a:cxn ang="0">
                    <a:pos x="8" y="50"/>
                  </a:cxn>
                  <a:cxn ang="0">
                    <a:pos x="8" y="43"/>
                  </a:cxn>
                  <a:cxn ang="0">
                    <a:pos x="8" y="39"/>
                  </a:cxn>
                  <a:cxn ang="0">
                    <a:pos x="9" y="33"/>
                  </a:cxn>
                  <a:cxn ang="0">
                    <a:pos x="8" y="29"/>
                  </a:cxn>
                  <a:cxn ang="0">
                    <a:pos x="5" y="27"/>
                  </a:cxn>
                  <a:cxn ang="0">
                    <a:pos x="3" y="23"/>
                  </a:cxn>
                  <a:cxn ang="0">
                    <a:pos x="0" y="18"/>
                  </a:cxn>
                  <a:cxn ang="0">
                    <a:pos x="0" y="13"/>
                  </a:cxn>
                  <a:cxn ang="0">
                    <a:pos x="0" y="7"/>
                  </a:cxn>
                  <a:cxn ang="0">
                    <a:pos x="2" y="3"/>
                  </a:cxn>
                  <a:cxn ang="0">
                    <a:pos x="2" y="0"/>
                  </a:cxn>
                </a:cxnLst>
                <a:rect l="0" t="0" r="r" b="b"/>
                <a:pathLst>
                  <a:path w="9" h="97">
                    <a:moveTo>
                      <a:pt x="0" y="97"/>
                    </a:moveTo>
                    <a:lnTo>
                      <a:pt x="0" y="90"/>
                    </a:lnTo>
                    <a:lnTo>
                      <a:pt x="2" y="84"/>
                    </a:lnTo>
                    <a:lnTo>
                      <a:pt x="2" y="77"/>
                    </a:lnTo>
                    <a:lnTo>
                      <a:pt x="3" y="72"/>
                    </a:lnTo>
                    <a:lnTo>
                      <a:pt x="5" y="66"/>
                    </a:lnTo>
                    <a:lnTo>
                      <a:pt x="6" y="60"/>
                    </a:lnTo>
                    <a:lnTo>
                      <a:pt x="7" y="54"/>
                    </a:lnTo>
                    <a:lnTo>
                      <a:pt x="8" y="50"/>
                    </a:lnTo>
                    <a:lnTo>
                      <a:pt x="8" y="43"/>
                    </a:lnTo>
                    <a:lnTo>
                      <a:pt x="8" y="39"/>
                    </a:lnTo>
                    <a:lnTo>
                      <a:pt x="9" y="33"/>
                    </a:lnTo>
                    <a:lnTo>
                      <a:pt x="8" y="29"/>
                    </a:lnTo>
                    <a:lnTo>
                      <a:pt x="5" y="27"/>
                    </a:lnTo>
                    <a:lnTo>
                      <a:pt x="3" y="23"/>
                    </a:lnTo>
                    <a:lnTo>
                      <a:pt x="0" y="18"/>
                    </a:lnTo>
                    <a:lnTo>
                      <a:pt x="0" y="13"/>
                    </a:lnTo>
                    <a:lnTo>
                      <a:pt x="0" y="7"/>
                    </a:lnTo>
                    <a:lnTo>
                      <a:pt x="2" y="3"/>
                    </a:lnTo>
                    <a:lnTo>
                      <a:pt x="2"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2" name="Freeform 9538"/>
              <p:cNvSpPr>
                <a:spLocks/>
              </p:cNvSpPr>
              <p:nvPr/>
            </p:nvSpPr>
            <p:spPr bwMode="auto">
              <a:xfrm>
                <a:off x="5309" y="1918"/>
                <a:ext cx="4" cy="31"/>
              </a:xfrm>
              <a:custGeom>
                <a:avLst/>
                <a:gdLst/>
                <a:ahLst/>
                <a:cxnLst>
                  <a:cxn ang="0">
                    <a:pos x="10" y="75"/>
                  </a:cxn>
                  <a:cxn ang="0">
                    <a:pos x="9" y="72"/>
                  </a:cxn>
                  <a:cxn ang="0">
                    <a:pos x="8" y="69"/>
                  </a:cxn>
                  <a:cxn ang="0">
                    <a:pos x="8" y="63"/>
                  </a:cxn>
                  <a:cxn ang="0">
                    <a:pos x="7" y="60"/>
                  </a:cxn>
                  <a:cxn ang="0">
                    <a:pos x="4" y="54"/>
                  </a:cxn>
                  <a:cxn ang="0">
                    <a:pos x="2" y="46"/>
                  </a:cxn>
                  <a:cxn ang="0">
                    <a:pos x="1" y="37"/>
                  </a:cxn>
                  <a:cxn ang="0">
                    <a:pos x="0" y="31"/>
                  </a:cxn>
                  <a:cxn ang="0">
                    <a:pos x="0" y="27"/>
                  </a:cxn>
                  <a:cxn ang="0">
                    <a:pos x="1" y="25"/>
                  </a:cxn>
                  <a:cxn ang="0">
                    <a:pos x="2" y="23"/>
                  </a:cxn>
                  <a:cxn ang="0">
                    <a:pos x="4" y="22"/>
                  </a:cxn>
                  <a:cxn ang="0">
                    <a:pos x="7" y="22"/>
                  </a:cxn>
                  <a:cxn ang="0">
                    <a:pos x="9" y="22"/>
                  </a:cxn>
                  <a:cxn ang="0">
                    <a:pos x="12" y="23"/>
                  </a:cxn>
                  <a:cxn ang="0">
                    <a:pos x="15" y="24"/>
                  </a:cxn>
                  <a:cxn ang="0">
                    <a:pos x="18" y="24"/>
                  </a:cxn>
                  <a:cxn ang="0">
                    <a:pos x="19" y="24"/>
                  </a:cxn>
                  <a:cxn ang="0">
                    <a:pos x="20" y="23"/>
                  </a:cxn>
                  <a:cxn ang="0">
                    <a:pos x="20" y="21"/>
                  </a:cxn>
                  <a:cxn ang="0">
                    <a:pos x="20" y="21"/>
                  </a:cxn>
                  <a:cxn ang="0">
                    <a:pos x="14" y="17"/>
                  </a:cxn>
                  <a:cxn ang="0">
                    <a:pos x="9" y="13"/>
                  </a:cxn>
                  <a:cxn ang="0">
                    <a:pos x="4" y="8"/>
                  </a:cxn>
                  <a:cxn ang="0">
                    <a:pos x="1" y="1"/>
                  </a:cxn>
                  <a:cxn ang="0">
                    <a:pos x="0" y="0"/>
                  </a:cxn>
                </a:cxnLst>
                <a:rect l="0" t="0" r="r" b="b"/>
                <a:pathLst>
                  <a:path w="20" h="75">
                    <a:moveTo>
                      <a:pt x="10" y="75"/>
                    </a:moveTo>
                    <a:lnTo>
                      <a:pt x="9" y="72"/>
                    </a:lnTo>
                    <a:lnTo>
                      <a:pt x="8" y="69"/>
                    </a:lnTo>
                    <a:lnTo>
                      <a:pt x="8" y="63"/>
                    </a:lnTo>
                    <a:lnTo>
                      <a:pt x="7" y="60"/>
                    </a:lnTo>
                    <a:lnTo>
                      <a:pt x="4" y="54"/>
                    </a:lnTo>
                    <a:lnTo>
                      <a:pt x="2" y="46"/>
                    </a:lnTo>
                    <a:lnTo>
                      <a:pt x="1" y="37"/>
                    </a:lnTo>
                    <a:lnTo>
                      <a:pt x="0" y="31"/>
                    </a:lnTo>
                    <a:lnTo>
                      <a:pt x="0" y="27"/>
                    </a:lnTo>
                    <a:lnTo>
                      <a:pt x="1" y="25"/>
                    </a:lnTo>
                    <a:lnTo>
                      <a:pt x="2" y="23"/>
                    </a:lnTo>
                    <a:lnTo>
                      <a:pt x="4" y="22"/>
                    </a:lnTo>
                    <a:lnTo>
                      <a:pt x="7" y="22"/>
                    </a:lnTo>
                    <a:lnTo>
                      <a:pt x="9" y="22"/>
                    </a:lnTo>
                    <a:lnTo>
                      <a:pt x="12" y="23"/>
                    </a:lnTo>
                    <a:lnTo>
                      <a:pt x="15" y="24"/>
                    </a:lnTo>
                    <a:lnTo>
                      <a:pt x="18" y="24"/>
                    </a:lnTo>
                    <a:lnTo>
                      <a:pt x="19" y="24"/>
                    </a:lnTo>
                    <a:lnTo>
                      <a:pt x="20" y="23"/>
                    </a:lnTo>
                    <a:lnTo>
                      <a:pt x="20" y="21"/>
                    </a:lnTo>
                    <a:lnTo>
                      <a:pt x="20" y="21"/>
                    </a:lnTo>
                    <a:lnTo>
                      <a:pt x="14" y="17"/>
                    </a:lnTo>
                    <a:lnTo>
                      <a:pt x="9" y="13"/>
                    </a:lnTo>
                    <a:lnTo>
                      <a:pt x="4" y="8"/>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3" name="Freeform 9539"/>
              <p:cNvSpPr>
                <a:spLocks/>
              </p:cNvSpPr>
              <p:nvPr/>
            </p:nvSpPr>
            <p:spPr bwMode="auto">
              <a:xfrm>
                <a:off x="5303" y="1837"/>
                <a:ext cx="5" cy="42"/>
              </a:xfrm>
              <a:custGeom>
                <a:avLst/>
                <a:gdLst/>
                <a:ahLst/>
                <a:cxnLst>
                  <a:cxn ang="0">
                    <a:pos x="18" y="99"/>
                  </a:cxn>
                  <a:cxn ang="0">
                    <a:pos x="18" y="98"/>
                  </a:cxn>
                  <a:cxn ang="0">
                    <a:pos x="17" y="92"/>
                  </a:cxn>
                  <a:cxn ang="0">
                    <a:pos x="17" y="87"/>
                  </a:cxn>
                  <a:cxn ang="0">
                    <a:pos x="16" y="79"/>
                  </a:cxn>
                  <a:cxn ang="0">
                    <a:pos x="15" y="71"/>
                  </a:cxn>
                  <a:cxn ang="0">
                    <a:pos x="14" y="62"/>
                  </a:cxn>
                  <a:cxn ang="0">
                    <a:pos x="14" y="56"/>
                  </a:cxn>
                  <a:cxn ang="0">
                    <a:pos x="14" y="49"/>
                  </a:cxn>
                  <a:cxn ang="0">
                    <a:pos x="12" y="44"/>
                  </a:cxn>
                  <a:cxn ang="0">
                    <a:pos x="9" y="40"/>
                  </a:cxn>
                  <a:cxn ang="0">
                    <a:pos x="6" y="34"/>
                  </a:cxn>
                  <a:cxn ang="0">
                    <a:pos x="5" y="29"/>
                  </a:cxn>
                  <a:cxn ang="0">
                    <a:pos x="3" y="24"/>
                  </a:cxn>
                  <a:cxn ang="0">
                    <a:pos x="2" y="19"/>
                  </a:cxn>
                  <a:cxn ang="0">
                    <a:pos x="1" y="16"/>
                  </a:cxn>
                  <a:cxn ang="0">
                    <a:pos x="0" y="11"/>
                  </a:cxn>
                  <a:cxn ang="0">
                    <a:pos x="0" y="4"/>
                  </a:cxn>
                  <a:cxn ang="0">
                    <a:pos x="0" y="0"/>
                  </a:cxn>
                </a:cxnLst>
                <a:rect l="0" t="0" r="r" b="b"/>
                <a:pathLst>
                  <a:path w="18" h="99">
                    <a:moveTo>
                      <a:pt x="18" y="99"/>
                    </a:moveTo>
                    <a:lnTo>
                      <a:pt x="18" y="98"/>
                    </a:lnTo>
                    <a:lnTo>
                      <a:pt x="17" y="92"/>
                    </a:lnTo>
                    <a:lnTo>
                      <a:pt x="17" y="87"/>
                    </a:lnTo>
                    <a:lnTo>
                      <a:pt x="16" y="79"/>
                    </a:lnTo>
                    <a:lnTo>
                      <a:pt x="15" y="71"/>
                    </a:lnTo>
                    <a:lnTo>
                      <a:pt x="14" y="62"/>
                    </a:lnTo>
                    <a:lnTo>
                      <a:pt x="14" y="56"/>
                    </a:lnTo>
                    <a:lnTo>
                      <a:pt x="14" y="49"/>
                    </a:lnTo>
                    <a:lnTo>
                      <a:pt x="12" y="44"/>
                    </a:lnTo>
                    <a:lnTo>
                      <a:pt x="9" y="40"/>
                    </a:lnTo>
                    <a:lnTo>
                      <a:pt x="6" y="34"/>
                    </a:lnTo>
                    <a:lnTo>
                      <a:pt x="5" y="29"/>
                    </a:lnTo>
                    <a:lnTo>
                      <a:pt x="3" y="24"/>
                    </a:lnTo>
                    <a:lnTo>
                      <a:pt x="2" y="19"/>
                    </a:lnTo>
                    <a:lnTo>
                      <a:pt x="1" y="16"/>
                    </a:lnTo>
                    <a:lnTo>
                      <a:pt x="0" y="11"/>
                    </a:lnTo>
                    <a:lnTo>
                      <a:pt x="0"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4" name="Freeform 9540"/>
              <p:cNvSpPr>
                <a:spLocks/>
              </p:cNvSpPr>
              <p:nvPr/>
            </p:nvSpPr>
            <p:spPr bwMode="auto">
              <a:xfrm>
                <a:off x="5275" y="1786"/>
                <a:ext cx="20" cy="14"/>
              </a:xfrm>
              <a:custGeom>
                <a:avLst/>
                <a:gdLst/>
                <a:ahLst/>
                <a:cxnLst>
                  <a:cxn ang="0">
                    <a:pos x="85" y="31"/>
                  </a:cxn>
                  <a:cxn ang="0">
                    <a:pos x="83" y="31"/>
                  </a:cxn>
                  <a:cxn ang="0">
                    <a:pos x="80" y="26"/>
                  </a:cxn>
                  <a:cxn ang="0">
                    <a:pos x="78" y="22"/>
                  </a:cxn>
                  <a:cxn ang="0">
                    <a:pos x="76" y="19"/>
                  </a:cxn>
                  <a:cxn ang="0">
                    <a:pos x="71" y="14"/>
                  </a:cxn>
                  <a:cxn ang="0">
                    <a:pos x="70" y="12"/>
                  </a:cxn>
                  <a:cxn ang="0">
                    <a:pos x="67" y="10"/>
                  </a:cxn>
                  <a:cxn ang="0">
                    <a:pos x="66" y="8"/>
                  </a:cxn>
                  <a:cxn ang="0">
                    <a:pos x="66" y="8"/>
                  </a:cxn>
                  <a:cxn ang="0">
                    <a:pos x="64" y="6"/>
                  </a:cxn>
                  <a:cxn ang="0">
                    <a:pos x="60" y="6"/>
                  </a:cxn>
                  <a:cxn ang="0">
                    <a:pos x="58" y="5"/>
                  </a:cxn>
                  <a:cxn ang="0">
                    <a:pos x="56" y="4"/>
                  </a:cxn>
                  <a:cxn ang="0">
                    <a:pos x="53" y="3"/>
                  </a:cxn>
                  <a:cxn ang="0">
                    <a:pos x="47" y="2"/>
                  </a:cxn>
                  <a:cxn ang="0">
                    <a:pos x="42" y="2"/>
                  </a:cxn>
                  <a:cxn ang="0">
                    <a:pos x="37" y="2"/>
                  </a:cxn>
                  <a:cxn ang="0">
                    <a:pos x="32" y="0"/>
                  </a:cxn>
                  <a:cxn ang="0">
                    <a:pos x="26" y="2"/>
                  </a:cxn>
                  <a:cxn ang="0">
                    <a:pos x="23" y="3"/>
                  </a:cxn>
                  <a:cxn ang="0">
                    <a:pos x="16" y="3"/>
                  </a:cxn>
                  <a:cxn ang="0">
                    <a:pos x="12" y="3"/>
                  </a:cxn>
                  <a:cxn ang="0">
                    <a:pos x="9" y="3"/>
                  </a:cxn>
                  <a:cxn ang="0">
                    <a:pos x="4" y="4"/>
                  </a:cxn>
                  <a:cxn ang="0">
                    <a:pos x="2" y="6"/>
                  </a:cxn>
                  <a:cxn ang="0">
                    <a:pos x="1" y="8"/>
                  </a:cxn>
                  <a:cxn ang="0">
                    <a:pos x="1" y="12"/>
                  </a:cxn>
                  <a:cxn ang="0">
                    <a:pos x="0" y="14"/>
                  </a:cxn>
                  <a:cxn ang="0">
                    <a:pos x="0" y="16"/>
                  </a:cxn>
                </a:cxnLst>
                <a:rect l="0" t="0" r="r" b="b"/>
                <a:pathLst>
                  <a:path w="85" h="31">
                    <a:moveTo>
                      <a:pt x="85" y="31"/>
                    </a:moveTo>
                    <a:lnTo>
                      <a:pt x="83" y="31"/>
                    </a:lnTo>
                    <a:lnTo>
                      <a:pt x="80" y="26"/>
                    </a:lnTo>
                    <a:lnTo>
                      <a:pt x="78" y="22"/>
                    </a:lnTo>
                    <a:lnTo>
                      <a:pt x="76" y="19"/>
                    </a:lnTo>
                    <a:lnTo>
                      <a:pt x="71" y="14"/>
                    </a:lnTo>
                    <a:lnTo>
                      <a:pt x="70" y="12"/>
                    </a:lnTo>
                    <a:lnTo>
                      <a:pt x="67" y="10"/>
                    </a:lnTo>
                    <a:lnTo>
                      <a:pt x="66" y="8"/>
                    </a:lnTo>
                    <a:lnTo>
                      <a:pt x="66" y="8"/>
                    </a:lnTo>
                    <a:lnTo>
                      <a:pt x="64" y="6"/>
                    </a:lnTo>
                    <a:lnTo>
                      <a:pt x="60" y="6"/>
                    </a:lnTo>
                    <a:lnTo>
                      <a:pt x="58" y="5"/>
                    </a:lnTo>
                    <a:lnTo>
                      <a:pt x="56" y="4"/>
                    </a:lnTo>
                    <a:lnTo>
                      <a:pt x="53" y="3"/>
                    </a:lnTo>
                    <a:lnTo>
                      <a:pt x="47" y="2"/>
                    </a:lnTo>
                    <a:lnTo>
                      <a:pt x="42" y="2"/>
                    </a:lnTo>
                    <a:lnTo>
                      <a:pt x="37" y="2"/>
                    </a:lnTo>
                    <a:lnTo>
                      <a:pt x="32" y="0"/>
                    </a:lnTo>
                    <a:lnTo>
                      <a:pt x="26" y="2"/>
                    </a:lnTo>
                    <a:lnTo>
                      <a:pt x="23" y="3"/>
                    </a:lnTo>
                    <a:lnTo>
                      <a:pt x="16" y="3"/>
                    </a:lnTo>
                    <a:lnTo>
                      <a:pt x="12" y="3"/>
                    </a:lnTo>
                    <a:lnTo>
                      <a:pt x="9" y="3"/>
                    </a:lnTo>
                    <a:lnTo>
                      <a:pt x="4" y="4"/>
                    </a:lnTo>
                    <a:lnTo>
                      <a:pt x="2" y="6"/>
                    </a:lnTo>
                    <a:lnTo>
                      <a:pt x="1" y="8"/>
                    </a:lnTo>
                    <a:lnTo>
                      <a:pt x="1" y="12"/>
                    </a:lnTo>
                    <a:lnTo>
                      <a:pt x="0" y="14"/>
                    </a:lnTo>
                    <a:lnTo>
                      <a:pt x="0" y="16"/>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5" name="Freeform 9541"/>
              <p:cNvSpPr>
                <a:spLocks/>
              </p:cNvSpPr>
              <p:nvPr/>
            </p:nvSpPr>
            <p:spPr bwMode="auto">
              <a:xfrm>
                <a:off x="5230" y="1808"/>
                <a:ext cx="23" cy="13"/>
              </a:xfrm>
              <a:custGeom>
                <a:avLst/>
                <a:gdLst/>
                <a:ahLst/>
                <a:cxnLst>
                  <a:cxn ang="0">
                    <a:pos x="100" y="0"/>
                  </a:cxn>
                  <a:cxn ang="0">
                    <a:pos x="97" y="2"/>
                  </a:cxn>
                  <a:cxn ang="0">
                    <a:pos x="93" y="6"/>
                  </a:cxn>
                  <a:cxn ang="0">
                    <a:pos x="89" y="8"/>
                  </a:cxn>
                  <a:cxn ang="0">
                    <a:pos x="85" y="11"/>
                  </a:cxn>
                  <a:cxn ang="0">
                    <a:pos x="78" y="13"/>
                  </a:cxn>
                  <a:cxn ang="0">
                    <a:pos x="73" y="14"/>
                  </a:cxn>
                  <a:cxn ang="0">
                    <a:pos x="65" y="14"/>
                  </a:cxn>
                  <a:cxn ang="0">
                    <a:pos x="59" y="15"/>
                  </a:cxn>
                  <a:cxn ang="0">
                    <a:pos x="46" y="15"/>
                  </a:cxn>
                  <a:cxn ang="0">
                    <a:pos x="37" y="15"/>
                  </a:cxn>
                  <a:cxn ang="0">
                    <a:pos x="28" y="16"/>
                  </a:cxn>
                  <a:cxn ang="0">
                    <a:pos x="22" y="17"/>
                  </a:cxn>
                  <a:cxn ang="0">
                    <a:pos x="18" y="18"/>
                  </a:cxn>
                  <a:cxn ang="0">
                    <a:pos x="15" y="21"/>
                  </a:cxn>
                  <a:cxn ang="0">
                    <a:pos x="10" y="25"/>
                  </a:cxn>
                  <a:cxn ang="0">
                    <a:pos x="6" y="29"/>
                  </a:cxn>
                  <a:cxn ang="0">
                    <a:pos x="0" y="31"/>
                  </a:cxn>
                  <a:cxn ang="0">
                    <a:pos x="0" y="31"/>
                  </a:cxn>
                </a:cxnLst>
                <a:rect l="0" t="0" r="r" b="b"/>
                <a:pathLst>
                  <a:path w="100" h="31">
                    <a:moveTo>
                      <a:pt x="100" y="0"/>
                    </a:moveTo>
                    <a:lnTo>
                      <a:pt x="97" y="2"/>
                    </a:lnTo>
                    <a:lnTo>
                      <a:pt x="93" y="6"/>
                    </a:lnTo>
                    <a:lnTo>
                      <a:pt x="89" y="8"/>
                    </a:lnTo>
                    <a:lnTo>
                      <a:pt x="85" y="11"/>
                    </a:lnTo>
                    <a:lnTo>
                      <a:pt x="78" y="13"/>
                    </a:lnTo>
                    <a:lnTo>
                      <a:pt x="73" y="14"/>
                    </a:lnTo>
                    <a:lnTo>
                      <a:pt x="65" y="14"/>
                    </a:lnTo>
                    <a:lnTo>
                      <a:pt x="59" y="15"/>
                    </a:lnTo>
                    <a:lnTo>
                      <a:pt x="46" y="15"/>
                    </a:lnTo>
                    <a:lnTo>
                      <a:pt x="37" y="15"/>
                    </a:lnTo>
                    <a:lnTo>
                      <a:pt x="28" y="16"/>
                    </a:lnTo>
                    <a:lnTo>
                      <a:pt x="22" y="17"/>
                    </a:lnTo>
                    <a:lnTo>
                      <a:pt x="18" y="18"/>
                    </a:lnTo>
                    <a:lnTo>
                      <a:pt x="15" y="21"/>
                    </a:lnTo>
                    <a:lnTo>
                      <a:pt x="10" y="25"/>
                    </a:lnTo>
                    <a:lnTo>
                      <a:pt x="6" y="29"/>
                    </a:lnTo>
                    <a:lnTo>
                      <a:pt x="0" y="31"/>
                    </a:lnTo>
                    <a:lnTo>
                      <a:pt x="0" y="31"/>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6" name="Freeform 9542"/>
              <p:cNvSpPr>
                <a:spLocks/>
              </p:cNvSpPr>
              <p:nvPr/>
            </p:nvSpPr>
            <p:spPr bwMode="auto">
              <a:xfrm>
                <a:off x="5188" y="1793"/>
                <a:ext cx="19" cy="20"/>
              </a:xfrm>
              <a:custGeom>
                <a:avLst/>
                <a:gdLst/>
                <a:ahLst/>
                <a:cxnLst>
                  <a:cxn ang="0">
                    <a:pos x="84" y="47"/>
                  </a:cxn>
                  <a:cxn ang="0">
                    <a:pos x="82" y="46"/>
                  </a:cxn>
                  <a:cxn ang="0">
                    <a:pos x="79" y="47"/>
                  </a:cxn>
                  <a:cxn ang="0">
                    <a:pos x="74" y="48"/>
                  </a:cxn>
                  <a:cxn ang="0">
                    <a:pos x="71" y="49"/>
                  </a:cxn>
                  <a:cxn ang="0">
                    <a:pos x="69" y="49"/>
                  </a:cxn>
                  <a:cxn ang="0">
                    <a:pos x="66" y="48"/>
                  </a:cxn>
                  <a:cxn ang="0">
                    <a:pos x="61" y="47"/>
                  </a:cxn>
                  <a:cxn ang="0">
                    <a:pos x="59" y="47"/>
                  </a:cxn>
                  <a:cxn ang="0">
                    <a:pos x="59" y="47"/>
                  </a:cxn>
                  <a:cxn ang="0">
                    <a:pos x="57" y="46"/>
                  </a:cxn>
                  <a:cxn ang="0">
                    <a:pos x="54" y="43"/>
                  </a:cxn>
                  <a:cxn ang="0">
                    <a:pos x="51" y="42"/>
                  </a:cxn>
                  <a:cxn ang="0">
                    <a:pos x="51" y="42"/>
                  </a:cxn>
                  <a:cxn ang="0">
                    <a:pos x="48" y="40"/>
                  </a:cxn>
                  <a:cxn ang="0">
                    <a:pos x="47" y="39"/>
                  </a:cxn>
                  <a:cxn ang="0">
                    <a:pos x="46" y="39"/>
                  </a:cxn>
                  <a:cxn ang="0">
                    <a:pos x="43" y="39"/>
                  </a:cxn>
                  <a:cxn ang="0">
                    <a:pos x="38" y="38"/>
                  </a:cxn>
                  <a:cxn ang="0">
                    <a:pos x="34" y="36"/>
                  </a:cxn>
                  <a:cxn ang="0">
                    <a:pos x="29" y="35"/>
                  </a:cxn>
                  <a:cxn ang="0">
                    <a:pos x="28" y="35"/>
                  </a:cxn>
                  <a:cxn ang="0">
                    <a:pos x="27" y="33"/>
                  </a:cxn>
                  <a:cxn ang="0">
                    <a:pos x="26" y="32"/>
                  </a:cxn>
                  <a:cxn ang="0">
                    <a:pos x="25" y="29"/>
                  </a:cxn>
                  <a:cxn ang="0">
                    <a:pos x="25" y="28"/>
                  </a:cxn>
                  <a:cxn ang="0">
                    <a:pos x="25" y="25"/>
                  </a:cxn>
                  <a:cxn ang="0">
                    <a:pos x="23" y="22"/>
                  </a:cxn>
                  <a:cxn ang="0">
                    <a:pos x="21" y="20"/>
                  </a:cxn>
                  <a:cxn ang="0">
                    <a:pos x="18" y="19"/>
                  </a:cxn>
                  <a:cxn ang="0">
                    <a:pos x="17" y="18"/>
                  </a:cxn>
                  <a:cxn ang="0">
                    <a:pos x="15" y="16"/>
                  </a:cxn>
                  <a:cxn ang="0">
                    <a:pos x="13" y="14"/>
                  </a:cxn>
                  <a:cxn ang="0">
                    <a:pos x="10" y="12"/>
                  </a:cxn>
                  <a:cxn ang="0">
                    <a:pos x="6" y="9"/>
                  </a:cxn>
                  <a:cxn ang="0">
                    <a:pos x="5" y="8"/>
                  </a:cxn>
                  <a:cxn ang="0">
                    <a:pos x="3" y="6"/>
                  </a:cxn>
                  <a:cxn ang="0">
                    <a:pos x="1" y="2"/>
                  </a:cxn>
                  <a:cxn ang="0">
                    <a:pos x="0" y="0"/>
                  </a:cxn>
                </a:cxnLst>
                <a:rect l="0" t="0" r="r" b="b"/>
                <a:pathLst>
                  <a:path w="84" h="49">
                    <a:moveTo>
                      <a:pt x="84" y="47"/>
                    </a:moveTo>
                    <a:lnTo>
                      <a:pt x="82" y="46"/>
                    </a:lnTo>
                    <a:lnTo>
                      <a:pt x="79" y="47"/>
                    </a:lnTo>
                    <a:lnTo>
                      <a:pt x="74" y="48"/>
                    </a:lnTo>
                    <a:lnTo>
                      <a:pt x="71" y="49"/>
                    </a:lnTo>
                    <a:lnTo>
                      <a:pt x="69" y="49"/>
                    </a:lnTo>
                    <a:lnTo>
                      <a:pt x="66" y="48"/>
                    </a:lnTo>
                    <a:lnTo>
                      <a:pt x="61" y="47"/>
                    </a:lnTo>
                    <a:lnTo>
                      <a:pt x="59" y="47"/>
                    </a:lnTo>
                    <a:lnTo>
                      <a:pt x="59" y="47"/>
                    </a:lnTo>
                    <a:lnTo>
                      <a:pt x="57" y="46"/>
                    </a:lnTo>
                    <a:lnTo>
                      <a:pt x="54" y="43"/>
                    </a:lnTo>
                    <a:lnTo>
                      <a:pt x="51" y="42"/>
                    </a:lnTo>
                    <a:lnTo>
                      <a:pt x="51" y="42"/>
                    </a:lnTo>
                    <a:lnTo>
                      <a:pt x="48" y="40"/>
                    </a:lnTo>
                    <a:lnTo>
                      <a:pt x="47" y="39"/>
                    </a:lnTo>
                    <a:lnTo>
                      <a:pt x="46" y="39"/>
                    </a:lnTo>
                    <a:lnTo>
                      <a:pt x="43" y="39"/>
                    </a:lnTo>
                    <a:lnTo>
                      <a:pt x="38" y="38"/>
                    </a:lnTo>
                    <a:lnTo>
                      <a:pt x="34" y="36"/>
                    </a:lnTo>
                    <a:lnTo>
                      <a:pt x="29" y="35"/>
                    </a:lnTo>
                    <a:lnTo>
                      <a:pt x="28" y="35"/>
                    </a:lnTo>
                    <a:lnTo>
                      <a:pt x="27" y="33"/>
                    </a:lnTo>
                    <a:lnTo>
                      <a:pt x="26" y="32"/>
                    </a:lnTo>
                    <a:lnTo>
                      <a:pt x="25" y="29"/>
                    </a:lnTo>
                    <a:lnTo>
                      <a:pt x="25" y="28"/>
                    </a:lnTo>
                    <a:lnTo>
                      <a:pt x="25" y="25"/>
                    </a:lnTo>
                    <a:lnTo>
                      <a:pt x="23" y="22"/>
                    </a:lnTo>
                    <a:lnTo>
                      <a:pt x="21" y="20"/>
                    </a:lnTo>
                    <a:lnTo>
                      <a:pt x="18" y="19"/>
                    </a:lnTo>
                    <a:lnTo>
                      <a:pt x="17" y="18"/>
                    </a:lnTo>
                    <a:lnTo>
                      <a:pt x="15" y="16"/>
                    </a:lnTo>
                    <a:lnTo>
                      <a:pt x="13" y="14"/>
                    </a:lnTo>
                    <a:lnTo>
                      <a:pt x="10" y="12"/>
                    </a:lnTo>
                    <a:lnTo>
                      <a:pt x="6" y="9"/>
                    </a:lnTo>
                    <a:lnTo>
                      <a:pt x="5" y="8"/>
                    </a:lnTo>
                    <a:lnTo>
                      <a:pt x="3" y="6"/>
                    </a:lnTo>
                    <a:lnTo>
                      <a:pt x="1"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7" name="Freeform 9543"/>
              <p:cNvSpPr>
                <a:spLocks/>
              </p:cNvSpPr>
              <p:nvPr/>
            </p:nvSpPr>
            <p:spPr bwMode="auto">
              <a:xfrm>
                <a:off x="5188" y="1716"/>
                <a:ext cx="6" cy="39"/>
              </a:xfrm>
              <a:custGeom>
                <a:avLst/>
                <a:gdLst/>
                <a:ahLst/>
                <a:cxnLst>
                  <a:cxn ang="0">
                    <a:pos x="8" y="91"/>
                  </a:cxn>
                  <a:cxn ang="0">
                    <a:pos x="7" y="89"/>
                  </a:cxn>
                  <a:cxn ang="0">
                    <a:pos x="4" y="88"/>
                  </a:cxn>
                  <a:cxn ang="0">
                    <a:pos x="2" y="86"/>
                  </a:cxn>
                  <a:cxn ang="0">
                    <a:pos x="0" y="84"/>
                  </a:cxn>
                  <a:cxn ang="0">
                    <a:pos x="1" y="80"/>
                  </a:cxn>
                  <a:cxn ang="0">
                    <a:pos x="3" y="75"/>
                  </a:cxn>
                  <a:cxn ang="0">
                    <a:pos x="6" y="72"/>
                  </a:cxn>
                  <a:cxn ang="0">
                    <a:pos x="6" y="70"/>
                  </a:cxn>
                  <a:cxn ang="0">
                    <a:pos x="7" y="66"/>
                  </a:cxn>
                  <a:cxn ang="0">
                    <a:pos x="8" y="63"/>
                  </a:cxn>
                  <a:cxn ang="0">
                    <a:pos x="10" y="60"/>
                  </a:cxn>
                  <a:cxn ang="0">
                    <a:pos x="13" y="56"/>
                  </a:cxn>
                  <a:cxn ang="0">
                    <a:pos x="15" y="51"/>
                  </a:cxn>
                  <a:cxn ang="0">
                    <a:pos x="18" y="44"/>
                  </a:cxn>
                  <a:cxn ang="0">
                    <a:pos x="20" y="40"/>
                  </a:cxn>
                  <a:cxn ang="0">
                    <a:pos x="21" y="36"/>
                  </a:cxn>
                  <a:cxn ang="0">
                    <a:pos x="23" y="33"/>
                  </a:cxn>
                  <a:cxn ang="0">
                    <a:pos x="24" y="30"/>
                  </a:cxn>
                  <a:cxn ang="0">
                    <a:pos x="24" y="28"/>
                  </a:cxn>
                  <a:cxn ang="0">
                    <a:pos x="24" y="27"/>
                  </a:cxn>
                  <a:cxn ang="0">
                    <a:pos x="23" y="27"/>
                  </a:cxn>
                  <a:cxn ang="0">
                    <a:pos x="23" y="27"/>
                  </a:cxn>
                  <a:cxn ang="0">
                    <a:pos x="23" y="27"/>
                  </a:cxn>
                  <a:cxn ang="0">
                    <a:pos x="23" y="27"/>
                  </a:cxn>
                  <a:cxn ang="0">
                    <a:pos x="23" y="24"/>
                  </a:cxn>
                  <a:cxn ang="0">
                    <a:pos x="22" y="21"/>
                  </a:cxn>
                  <a:cxn ang="0">
                    <a:pos x="21" y="19"/>
                  </a:cxn>
                  <a:cxn ang="0">
                    <a:pos x="20" y="17"/>
                  </a:cxn>
                  <a:cxn ang="0">
                    <a:pos x="19" y="15"/>
                  </a:cxn>
                  <a:cxn ang="0">
                    <a:pos x="17" y="13"/>
                  </a:cxn>
                  <a:cxn ang="0">
                    <a:pos x="15" y="10"/>
                  </a:cxn>
                  <a:cxn ang="0">
                    <a:pos x="15" y="6"/>
                  </a:cxn>
                  <a:cxn ang="0">
                    <a:pos x="15" y="4"/>
                  </a:cxn>
                  <a:cxn ang="0">
                    <a:pos x="15" y="0"/>
                  </a:cxn>
                </a:cxnLst>
                <a:rect l="0" t="0" r="r" b="b"/>
                <a:pathLst>
                  <a:path w="24" h="91">
                    <a:moveTo>
                      <a:pt x="8" y="91"/>
                    </a:moveTo>
                    <a:lnTo>
                      <a:pt x="7" y="89"/>
                    </a:lnTo>
                    <a:lnTo>
                      <a:pt x="4" y="88"/>
                    </a:lnTo>
                    <a:lnTo>
                      <a:pt x="2" y="86"/>
                    </a:lnTo>
                    <a:lnTo>
                      <a:pt x="0" y="84"/>
                    </a:lnTo>
                    <a:lnTo>
                      <a:pt x="1" y="80"/>
                    </a:lnTo>
                    <a:lnTo>
                      <a:pt x="3" y="75"/>
                    </a:lnTo>
                    <a:lnTo>
                      <a:pt x="6" y="72"/>
                    </a:lnTo>
                    <a:lnTo>
                      <a:pt x="6" y="70"/>
                    </a:lnTo>
                    <a:lnTo>
                      <a:pt x="7" y="66"/>
                    </a:lnTo>
                    <a:lnTo>
                      <a:pt x="8" y="63"/>
                    </a:lnTo>
                    <a:lnTo>
                      <a:pt x="10" y="60"/>
                    </a:lnTo>
                    <a:lnTo>
                      <a:pt x="13" y="56"/>
                    </a:lnTo>
                    <a:lnTo>
                      <a:pt x="15" y="51"/>
                    </a:lnTo>
                    <a:lnTo>
                      <a:pt x="18" y="44"/>
                    </a:lnTo>
                    <a:lnTo>
                      <a:pt x="20" y="40"/>
                    </a:lnTo>
                    <a:lnTo>
                      <a:pt x="21" y="36"/>
                    </a:lnTo>
                    <a:lnTo>
                      <a:pt x="23" y="33"/>
                    </a:lnTo>
                    <a:lnTo>
                      <a:pt x="24" y="30"/>
                    </a:lnTo>
                    <a:lnTo>
                      <a:pt x="24" y="28"/>
                    </a:lnTo>
                    <a:lnTo>
                      <a:pt x="24" y="27"/>
                    </a:lnTo>
                    <a:lnTo>
                      <a:pt x="23" y="27"/>
                    </a:lnTo>
                    <a:lnTo>
                      <a:pt x="23" y="27"/>
                    </a:lnTo>
                    <a:lnTo>
                      <a:pt x="23" y="27"/>
                    </a:lnTo>
                    <a:lnTo>
                      <a:pt x="23" y="27"/>
                    </a:lnTo>
                    <a:lnTo>
                      <a:pt x="23" y="24"/>
                    </a:lnTo>
                    <a:lnTo>
                      <a:pt x="22" y="21"/>
                    </a:lnTo>
                    <a:lnTo>
                      <a:pt x="21" y="19"/>
                    </a:lnTo>
                    <a:lnTo>
                      <a:pt x="20" y="17"/>
                    </a:lnTo>
                    <a:lnTo>
                      <a:pt x="19" y="15"/>
                    </a:lnTo>
                    <a:lnTo>
                      <a:pt x="17" y="13"/>
                    </a:lnTo>
                    <a:lnTo>
                      <a:pt x="15" y="10"/>
                    </a:lnTo>
                    <a:lnTo>
                      <a:pt x="15" y="6"/>
                    </a:lnTo>
                    <a:lnTo>
                      <a:pt x="15" y="4"/>
                    </a:lnTo>
                    <a:lnTo>
                      <a:pt x="1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8" name="Freeform 9544"/>
              <p:cNvSpPr>
                <a:spLocks/>
              </p:cNvSpPr>
              <p:nvPr/>
            </p:nvSpPr>
            <p:spPr bwMode="auto">
              <a:xfrm>
                <a:off x="5186" y="1635"/>
                <a:ext cx="5" cy="38"/>
              </a:xfrm>
              <a:custGeom>
                <a:avLst/>
                <a:gdLst/>
                <a:ahLst/>
                <a:cxnLst>
                  <a:cxn ang="0">
                    <a:pos x="25" y="95"/>
                  </a:cxn>
                  <a:cxn ang="0">
                    <a:pos x="25" y="94"/>
                  </a:cxn>
                  <a:cxn ang="0">
                    <a:pos x="25" y="89"/>
                  </a:cxn>
                  <a:cxn ang="0">
                    <a:pos x="25" y="83"/>
                  </a:cxn>
                  <a:cxn ang="0">
                    <a:pos x="24" y="77"/>
                  </a:cxn>
                  <a:cxn ang="0">
                    <a:pos x="24" y="73"/>
                  </a:cxn>
                  <a:cxn ang="0">
                    <a:pos x="19" y="65"/>
                  </a:cxn>
                  <a:cxn ang="0">
                    <a:pos x="14" y="58"/>
                  </a:cxn>
                  <a:cxn ang="0">
                    <a:pos x="10" y="51"/>
                  </a:cxn>
                  <a:cxn ang="0">
                    <a:pos x="7" y="46"/>
                  </a:cxn>
                  <a:cxn ang="0">
                    <a:pos x="5" y="41"/>
                  </a:cxn>
                  <a:cxn ang="0">
                    <a:pos x="2" y="37"/>
                  </a:cxn>
                  <a:cxn ang="0">
                    <a:pos x="1" y="32"/>
                  </a:cxn>
                  <a:cxn ang="0">
                    <a:pos x="0" y="27"/>
                  </a:cxn>
                  <a:cxn ang="0">
                    <a:pos x="0" y="22"/>
                  </a:cxn>
                  <a:cxn ang="0">
                    <a:pos x="0" y="19"/>
                  </a:cxn>
                  <a:cxn ang="0">
                    <a:pos x="0" y="17"/>
                  </a:cxn>
                  <a:cxn ang="0">
                    <a:pos x="1" y="14"/>
                  </a:cxn>
                  <a:cxn ang="0">
                    <a:pos x="2" y="13"/>
                  </a:cxn>
                  <a:cxn ang="0">
                    <a:pos x="5" y="6"/>
                  </a:cxn>
                  <a:cxn ang="0">
                    <a:pos x="5" y="5"/>
                  </a:cxn>
                  <a:cxn ang="0">
                    <a:pos x="5" y="4"/>
                  </a:cxn>
                  <a:cxn ang="0">
                    <a:pos x="5" y="2"/>
                  </a:cxn>
                  <a:cxn ang="0">
                    <a:pos x="5" y="1"/>
                  </a:cxn>
                  <a:cxn ang="0">
                    <a:pos x="5" y="0"/>
                  </a:cxn>
                  <a:cxn ang="0">
                    <a:pos x="5" y="0"/>
                  </a:cxn>
                </a:cxnLst>
                <a:rect l="0" t="0" r="r" b="b"/>
                <a:pathLst>
                  <a:path w="25" h="95">
                    <a:moveTo>
                      <a:pt x="25" y="95"/>
                    </a:moveTo>
                    <a:lnTo>
                      <a:pt x="25" y="94"/>
                    </a:lnTo>
                    <a:lnTo>
                      <a:pt x="25" y="89"/>
                    </a:lnTo>
                    <a:lnTo>
                      <a:pt x="25" y="83"/>
                    </a:lnTo>
                    <a:lnTo>
                      <a:pt x="24" y="77"/>
                    </a:lnTo>
                    <a:lnTo>
                      <a:pt x="24" y="73"/>
                    </a:lnTo>
                    <a:lnTo>
                      <a:pt x="19" y="65"/>
                    </a:lnTo>
                    <a:lnTo>
                      <a:pt x="14" y="58"/>
                    </a:lnTo>
                    <a:lnTo>
                      <a:pt x="10" y="51"/>
                    </a:lnTo>
                    <a:lnTo>
                      <a:pt x="7" y="46"/>
                    </a:lnTo>
                    <a:lnTo>
                      <a:pt x="5" y="41"/>
                    </a:lnTo>
                    <a:lnTo>
                      <a:pt x="2" y="37"/>
                    </a:lnTo>
                    <a:lnTo>
                      <a:pt x="1" y="32"/>
                    </a:lnTo>
                    <a:lnTo>
                      <a:pt x="0" y="27"/>
                    </a:lnTo>
                    <a:lnTo>
                      <a:pt x="0" y="22"/>
                    </a:lnTo>
                    <a:lnTo>
                      <a:pt x="0" y="19"/>
                    </a:lnTo>
                    <a:lnTo>
                      <a:pt x="0" y="17"/>
                    </a:lnTo>
                    <a:lnTo>
                      <a:pt x="1" y="14"/>
                    </a:lnTo>
                    <a:lnTo>
                      <a:pt x="2" y="13"/>
                    </a:lnTo>
                    <a:lnTo>
                      <a:pt x="5" y="6"/>
                    </a:lnTo>
                    <a:lnTo>
                      <a:pt x="5" y="5"/>
                    </a:lnTo>
                    <a:lnTo>
                      <a:pt x="5" y="4"/>
                    </a:lnTo>
                    <a:lnTo>
                      <a:pt x="5" y="2"/>
                    </a:lnTo>
                    <a:lnTo>
                      <a:pt x="5" y="1"/>
                    </a:lnTo>
                    <a:lnTo>
                      <a:pt x="5" y="0"/>
                    </a:lnTo>
                    <a:lnTo>
                      <a:pt x="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49" name="Freeform 9545"/>
              <p:cNvSpPr>
                <a:spLocks/>
              </p:cNvSpPr>
              <p:nvPr/>
            </p:nvSpPr>
            <p:spPr bwMode="auto">
              <a:xfrm>
                <a:off x="5188" y="1560"/>
                <a:ext cx="16" cy="33"/>
              </a:xfrm>
              <a:custGeom>
                <a:avLst/>
                <a:gdLst/>
                <a:ahLst/>
                <a:cxnLst>
                  <a:cxn ang="0">
                    <a:pos x="0" y="79"/>
                  </a:cxn>
                  <a:cxn ang="0">
                    <a:pos x="1" y="77"/>
                  </a:cxn>
                  <a:cxn ang="0">
                    <a:pos x="7" y="74"/>
                  </a:cxn>
                  <a:cxn ang="0">
                    <a:pos x="12" y="70"/>
                  </a:cxn>
                  <a:cxn ang="0">
                    <a:pos x="17" y="63"/>
                  </a:cxn>
                  <a:cxn ang="0">
                    <a:pos x="23" y="55"/>
                  </a:cxn>
                  <a:cxn ang="0">
                    <a:pos x="31" y="48"/>
                  </a:cxn>
                  <a:cxn ang="0">
                    <a:pos x="36" y="40"/>
                  </a:cxn>
                  <a:cxn ang="0">
                    <a:pos x="40" y="33"/>
                  </a:cxn>
                  <a:cxn ang="0">
                    <a:pos x="42" y="31"/>
                  </a:cxn>
                  <a:cxn ang="0">
                    <a:pos x="42" y="30"/>
                  </a:cxn>
                  <a:cxn ang="0">
                    <a:pos x="45" y="25"/>
                  </a:cxn>
                  <a:cxn ang="0">
                    <a:pos x="48" y="20"/>
                  </a:cxn>
                  <a:cxn ang="0">
                    <a:pos x="56" y="12"/>
                  </a:cxn>
                  <a:cxn ang="0">
                    <a:pos x="63" y="4"/>
                  </a:cxn>
                  <a:cxn ang="0">
                    <a:pos x="68" y="0"/>
                  </a:cxn>
                </a:cxnLst>
                <a:rect l="0" t="0" r="r" b="b"/>
                <a:pathLst>
                  <a:path w="68" h="79">
                    <a:moveTo>
                      <a:pt x="0" y="79"/>
                    </a:moveTo>
                    <a:lnTo>
                      <a:pt x="1" y="77"/>
                    </a:lnTo>
                    <a:lnTo>
                      <a:pt x="7" y="74"/>
                    </a:lnTo>
                    <a:lnTo>
                      <a:pt x="12" y="70"/>
                    </a:lnTo>
                    <a:lnTo>
                      <a:pt x="17" y="63"/>
                    </a:lnTo>
                    <a:lnTo>
                      <a:pt x="23" y="55"/>
                    </a:lnTo>
                    <a:lnTo>
                      <a:pt x="31" y="48"/>
                    </a:lnTo>
                    <a:lnTo>
                      <a:pt x="36" y="40"/>
                    </a:lnTo>
                    <a:lnTo>
                      <a:pt x="40" y="33"/>
                    </a:lnTo>
                    <a:lnTo>
                      <a:pt x="42" y="31"/>
                    </a:lnTo>
                    <a:lnTo>
                      <a:pt x="42" y="30"/>
                    </a:lnTo>
                    <a:lnTo>
                      <a:pt x="45" y="25"/>
                    </a:lnTo>
                    <a:lnTo>
                      <a:pt x="48" y="20"/>
                    </a:lnTo>
                    <a:lnTo>
                      <a:pt x="56" y="12"/>
                    </a:lnTo>
                    <a:lnTo>
                      <a:pt x="63" y="4"/>
                    </a:lnTo>
                    <a:lnTo>
                      <a:pt x="6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0" name="Freeform 9546"/>
              <p:cNvSpPr>
                <a:spLocks/>
              </p:cNvSpPr>
              <p:nvPr/>
            </p:nvSpPr>
            <p:spPr bwMode="auto">
              <a:xfrm>
                <a:off x="5221" y="1493"/>
                <a:ext cx="13" cy="37"/>
              </a:xfrm>
              <a:custGeom>
                <a:avLst/>
                <a:gdLst/>
                <a:ahLst/>
                <a:cxnLst>
                  <a:cxn ang="0">
                    <a:pos x="0" y="87"/>
                  </a:cxn>
                  <a:cxn ang="0">
                    <a:pos x="2" y="85"/>
                  </a:cxn>
                  <a:cxn ang="0">
                    <a:pos x="5" y="81"/>
                  </a:cxn>
                  <a:cxn ang="0">
                    <a:pos x="11" y="74"/>
                  </a:cxn>
                  <a:cxn ang="0">
                    <a:pos x="14" y="69"/>
                  </a:cxn>
                  <a:cxn ang="0">
                    <a:pos x="18" y="62"/>
                  </a:cxn>
                  <a:cxn ang="0">
                    <a:pos x="23" y="54"/>
                  </a:cxn>
                  <a:cxn ang="0">
                    <a:pos x="29" y="44"/>
                  </a:cxn>
                  <a:cxn ang="0">
                    <a:pos x="35" y="36"/>
                  </a:cxn>
                  <a:cxn ang="0">
                    <a:pos x="38" y="31"/>
                  </a:cxn>
                  <a:cxn ang="0">
                    <a:pos x="42" y="24"/>
                  </a:cxn>
                  <a:cxn ang="0">
                    <a:pos x="45" y="18"/>
                  </a:cxn>
                  <a:cxn ang="0">
                    <a:pos x="48" y="10"/>
                  </a:cxn>
                  <a:cxn ang="0">
                    <a:pos x="49" y="8"/>
                  </a:cxn>
                  <a:cxn ang="0">
                    <a:pos x="53" y="2"/>
                  </a:cxn>
                  <a:cxn ang="0">
                    <a:pos x="55" y="0"/>
                  </a:cxn>
                </a:cxnLst>
                <a:rect l="0" t="0" r="r" b="b"/>
                <a:pathLst>
                  <a:path w="55" h="87">
                    <a:moveTo>
                      <a:pt x="0" y="87"/>
                    </a:moveTo>
                    <a:lnTo>
                      <a:pt x="2" y="85"/>
                    </a:lnTo>
                    <a:lnTo>
                      <a:pt x="5" y="81"/>
                    </a:lnTo>
                    <a:lnTo>
                      <a:pt x="11" y="74"/>
                    </a:lnTo>
                    <a:lnTo>
                      <a:pt x="14" y="69"/>
                    </a:lnTo>
                    <a:lnTo>
                      <a:pt x="18" y="62"/>
                    </a:lnTo>
                    <a:lnTo>
                      <a:pt x="23" y="54"/>
                    </a:lnTo>
                    <a:lnTo>
                      <a:pt x="29" y="44"/>
                    </a:lnTo>
                    <a:lnTo>
                      <a:pt x="35" y="36"/>
                    </a:lnTo>
                    <a:lnTo>
                      <a:pt x="38" y="31"/>
                    </a:lnTo>
                    <a:lnTo>
                      <a:pt x="42" y="24"/>
                    </a:lnTo>
                    <a:lnTo>
                      <a:pt x="45" y="18"/>
                    </a:lnTo>
                    <a:lnTo>
                      <a:pt x="48" y="10"/>
                    </a:lnTo>
                    <a:lnTo>
                      <a:pt x="49" y="8"/>
                    </a:lnTo>
                    <a:lnTo>
                      <a:pt x="53" y="2"/>
                    </a:lnTo>
                    <a:lnTo>
                      <a:pt x="5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1" name="Freeform 9547"/>
              <p:cNvSpPr>
                <a:spLocks/>
              </p:cNvSpPr>
              <p:nvPr/>
            </p:nvSpPr>
            <p:spPr bwMode="auto">
              <a:xfrm>
                <a:off x="5243" y="1416"/>
                <a:ext cx="7" cy="39"/>
              </a:xfrm>
              <a:custGeom>
                <a:avLst/>
                <a:gdLst/>
                <a:ahLst/>
                <a:cxnLst>
                  <a:cxn ang="0">
                    <a:pos x="0" y="93"/>
                  </a:cxn>
                  <a:cxn ang="0">
                    <a:pos x="2" y="90"/>
                  </a:cxn>
                  <a:cxn ang="0">
                    <a:pos x="8" y="84"/>
                  </a:cxn>
                  <a:cxn ang="0">
                    <a:pos x="8" y="83"/>
                  </a:cxn>
                  <a:cxn ang="0">
                    <a:pos x="12" y="78"/>
                  </a:cxn>
                  <a:cxn ang="0">
                    <a:pos x="16" y="72"/>
                  </a:cxn>
                  <a:cxn ang="0">
                    <a:pos x="19" y="63"/>
                  </a:cxn>
                  <a:cxn ang="0">
                    <a:pos x="21" y="55"/>
                  </a:cxn>
                  <a:cxn ang="0">
                    <a:pos x="22" y="46"/>
                  </a:cxn>
                  <a:cxn ang="0">
                    <a:pos x="22" y="37"/>
                  </a:cxn>
                  <a:cxn ang="0">
                    <a:pos x="24" y="25"/>
                  </a:cxn>
                  <a:cxn ang="0">
                    <a:pos x="24" y="16"/>
                  </a:cxn>
                  <a:cxn ang="0">
                    <a:pos x="27" y="9"/>
                  </a:cxn>
                  <a:cxn ang="0">
                    <a:pos x="30" y="3"/>
                  </a:cxn>
                  <a:cxn ang="0">
                    <a:pos x="33" y="0"/>
                  </a:cxn>
                </a:cxnLst>
                <a:rect l="0" t="0" r="r" b="b"/>
                <a:pathLst>
                  <a:path w="33" h="93">
                    <a:moveTo>
                      <a:pt x="0" y="93"/>
                    </a:moveTo>
                    <a:lnTo>
                      <a:pt x="2" y="90"/>
                    </a:lnTo>
                    <a:lnTo>
                      <a:pt x="8" y="84"/>
                    </a:lnTo>
                    <a:lnTo>
                      <a:pt x="8" y="83"/>
                    </a:lnTo>
                    <a:lnTo>
                      <a:pt x="12" y="78"/>
                    </a:lnTo>
                    <a:lnTo>
                      <a:pt x="16" y="72"/>
                    </a:lnTo>
                    <a:lnTo>
                      <a:pt x="19" y="63"/>
                    </a:lnTo>
                    <a:lnTo>
                      <a:pt x="21" y="55"/>
                    </a:lnTo>
                    <a:lnTo>
                      <a:pt x="22" y="46"/>
                    </a:lnTo>
                    <a:lnTo>
                      <a:pt x="22" y="37"/>
                    </a:lnTo>
                    <a:lnTo>
                      <a:pt x="24" y="25"/>
                    </a:lnTo>
                    <a:lnTo>
                      <a:pt x="24" y="16"/>
                    </a:lnTo>
                    <a:lnTo>
                      <a:pt x="27" y="9"/>
                    </a:lnTo>
                    <a:lnTo>
                      <a:pt x="30" y="3"/>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2" name="Freeform 9548"/>
              <p:cNvSpPr>
                <a:spLocks/>
              </p:cNvSpPr>
              <p:nvPr/>
            </p:nvSpPr>
            <p:spPr bwMode="auto">
              <a:xfrm>
                <a:off x="5273" y="1382"/>
                <a:ext cx="17" cy="23"/>
              </a:xfrm>
              <a:custGeom>
                <a:avLst/>
                <a:gdLst/>
                <a:ahLst/>
                <a:cxnLst>
                  <a:cxn ang="0">
                    <a:pos x="0" y="58"/>
                  </a:cxn>
                  <a:cxn ang="0">
                    <a:pos x="6" y="56"/>
                  </a:cxn>
                  <a:cxn ang="0">
                    <a:pos x="13" y="54"/>
                  </a:cxn>
                  <a:cxn ang="0">
                    <a:pos x="32" y="52"/>
                  </a:cxn>
                  <a:cxn ang="0">
                    <a:pos x="42" y="47"/>
                  </a:cxn>
                  <a:cxn ang="0">
                    <a:pos x="49" y="40"/>
                  </a:cxn>
                  <a:cxn ang="0">
                    <a:pos x="52" y="35"/>
                  </a:cxn>
                  <a:cxn ang="0">
                    <a:pos x="52" y="31"/>
                  </a:cxn>
                  <a:cxn ang="0">
                    <a:pos x="52" y="31"/>
                  </a:cxn>
                  <a:cxn ang="0">
                    <a:pos x="54" y="27"/>
                  </a:cxn>
                  <a:cxn ang="0">
                    <a:pos x="57" y="20"/>
                  </a:cxn>
                  <a:cxn ang="0">
                    <a:pos x="59" y="16"/>
                  </a:cxn>
                  <a:cxn ang="0">
                    <a:pos x="60" y="13"/>
                  </a:cxn>
                  <a:cxn ang="0">
                    <a:pos x="69" y="11"/>
                  </a:cxn>
                  <a:cxn ang="0">
                    <a:pos x="73" y="9"/>
                  </a:cxn>
                  <a:cxn ang="0">
                    <a:pos x="73" y="6"/>
                  </a:cxn>
                  <a:cxn ang="0">
                    <a:pos x="71" y="3"/>
                  </a:cxn>
                  <a:cxn ang="0">
                    <a:pos x="71" y="2"/>
                  </a:cxn>
                  <a:cxn ang="0">
                    <a:pos x="70" y="0"/>
                  </a:cxn>
                </a:cxnLst>
                <a:rect l="0" t="0" r="r" b="b"/>
                <a:pathLst>
                  <a:path w="73" h="58">
                    <a:moveTo>
                      <a:pt x="0" y="58"/>
                    </a:moveTo>
                    <a:lnTo>
                      <a:pt x="6" y="56"/>
                    </a:lnTo>
                    <a:lnTo>
                      <a:pt x="13" y="54"/>
                    </a:lnTo>
                    <a:lnTo>
                      <a:pt x="32" y="52"/>
                    </a:lnTo>
                    <a:lnTo>
                      <a:pt x="42" y="47"/>
                    </a:lnTo>
                    <a:lnTo>
                      <a:pt x="49" y="40"/>
                    </a:lnTo>
                    <a:lnTo>
                      <a:pt x="52" y="35"/>
                    </a:lnTo>
                    <a:lnTo>
                      <a:pt x="52" y="31"/>
                    </a:lnTo>
                    <a:lnTo>
                      <a:pt x="52" y="31"/>
                    </a:lnTo>
                    <a:lnTo>
                      <a:pt x="54" y="27"/>
                    </a:lnTo>
                    <a:lnTo>
                      <a:pt x="57" y="20"/>
                    </a:lnTo>
                    <a:lnTo>
                      <a:pt x="59" y="16"/>
                    </a:lnTo>
                    <a:lnTo>
                      <a:pt x="60" y="13"/>
                    </a:lnTo>
                    <a:lnTo>
                      <a:pt x="69" y="11"/>
                    </a:lnTo>
                    <a:lnTo>
                      <a:pt x="73" y="9"/>
                    </a:lnTo>
                    <a:lnTo>
                      <a:pt x="73" y="6"/>
                    </a:lnTo>
                    <a:lnTo>
                      <a:pt x="71" y="3"/>
                    </a:lnTo>
                    <a:lnTo>
                      <a:pt x="71" y="2"/>
                    </a:lnTo>
                    <a:lnTo>
                      <a:pt x="7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3" name="Freeform 9549"/>
              <p:cNvSpPr>
                <a:spLocks/>
              </p:cNvSpPr>
              <p:nvPr/>
            </p:nvSpPr>
            <p:spPr bwMode="auto">
              <a:xfrm>
                <a:off x="5289" y="1303"/>
                <a:ext cx="8" cy="37"/>
              </a:xfrm>
              <a:custGeom>
                <a:avLst/>
                <a:gdLst/>
                <a:ahLst/>
                <a:cxnLst>
                  <a:cxn ang="0">
                    <a:pos x="11" y="91"/>
                  </a:cxn>
                  <a:cxn ang="0">
                    <a:pos x="7" y="82"/>
                  </a:cxn>
                  <a:cxn ang="0">
                    <a:pos x="0" y="71"/>
                  </a:cxn>
                  <a:cxn ang="0">
                    <a:pos x="0" y="65"/>
                  </a:cxn>
                  <a:cxn ang="0">
                    <a:pos x="4" y="58"/>
                  </a:cxn>
                  <a:cxn ang="0">
                    <a:pos x="9" y="47"/>
                  </a:cxn>
                  <a:cxn ang="0">
                    <a:pos x="18" y="37"/>
                  </a:cxn>
                  <a:cxn ang="0">
                    <a:pos x="23" y="29"/>
                  </a:cxn>
                  <a:cxn ang="0">
                    <a:pos x="28" y="20"/>
                  </a:cxn>
                  <a:cxn ang="0">
                    <a:pos x="33" y="8"/>
                  </a:cxn>
                  <a:cxn ang="0">
                    <a:pos x="37" y="0"/>
                  </a:cxn>
                </a:cxnLst>
                <a:rect l="0" t="0" r="r" b="b"/>
                <a:pathLst>
                  <a:path w="37" h="91">
                    <a:moveTo>
                      <a:pt x="11" y="91"/>
                    </a:moveTo>
                    <a:lnTo>
                      <a:pt x="7" y="82"/>
                    </a:lnTo>
                    <a:lnTo>
                      <a:pt x="0" y="71"/>
                    </a:lnTo>
                    <a:lnTo>
                      <a:pt x="0" y="65"/>
                    </a:lnTo>
                    <a:lnTo>
                      <a:pt x="4" y="58"/>
                    </a:lnTo>
                    <a:lnTo>
                      <a:pt x="9" y="47"/>
                    </a:lnTo>
                    <a:lnTo>
                      <a:pt x="18" y="37"/>
                    </a:lnTo>
                    <a:lnTo>
                      <a:pt x="23" y="29"/>
                    </a:lnTo>
                    <a:lnTo>
                      <a:pt x="28" y="20"/>
                    </a:lnTo>
                    <a:lnTo>
                      <a:pt x="33" y="8"/>
                    </a:lnTo>
                    <a:lnTo>
                      <a:pt x="37"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4" name="Freeform 9550"/>
              <p:cNvSpPr>
                <a:spLocks/>
              </p:cNvSpPr>
              <p:nvPr/>
            </p:nvSpPr>
            <p:spPr bwMode="auto">
              <a:xfrm>
                <a:off x="5301" y="1230"/>
                <a:ext cx="4" cy="33"/>
              </a:xfrm>
              <a:custGeom>
                <a:avLst/>
                <a:gdLst/>
                <a:ahLst/>
                <a:cxnLst>
                  <a:cxn ang="0">
                    <a:pos x="15" y="80"/>
                  </a:cxn>
                  <a:cxn ang="0">
                    <a:pos x="15" y="78"/>
                  </a:cxn>
                  <a:cxn ang="0">
                    <a:pos x="16" y="75"/>
                  </a:cxn>
                  <a:cxn ang="0">
                    <a:pos x="16" y="69"/>
                  </a:cxn>
                  <a:cxn ang="0">
                    <a:pos x="17" y="64"/>
                  </a:cxn>
                  <a:cxn ang="0">
                    <a:pos x="17" y="60"/>
                  </a:cxn>
                  <a:cxn ang="0">
                    <a:pos x="17" y="57"/>
                  </a:cxn>
                  <a:cxn ang="0">
                    <a:pos x="17" y="55"/>
                  </a:cxn>
                  <a:cxn ang="0">
                    <a:pos x="16" y="53"/>
                  </a:cxn>
                  <a:cxn ang="0">
                    <a:pos x="17" y="48"/>
                  </a:cxn>
                  <a:cxn ang="0">
                    <a:pos x="17" y="45"/>
                  </a:cxn>
                  <a:cxn ang="0">
                    <a:pos x="18" y="42"/>
                  </a:cxn>
                  <a:cxn ang="0">
                    <a:pos x="20" y="40"/>
                  </a:cxn>
                  <a:cxn ang="0">
                    <a:pos x="18" y="37"/>
                  </a:cxn>
                  <a:cxn ang="0">
                    <a:pos x="18" y="36"/>
                  </a:cxn>
                  <a:cxn ang="0">
                    <a:pos x="17" y="35"/>
                  </a:cxn>
                  <a:cxn ang="0">
                    <a:pos x="16" y="34"/>
                  </a:cxn>
                  <a:cxn ang="0">
                    <a:pos x="15" y="33"/>
                  </a:cxn>
                  <a:cxn ang="0">
                    <a:pos x="13" y="32"/>
                  </a:cxn>
                  <a:cxn ang="0">
                    <a:pos x="12" y="32"/>
                  </a:cxn>
                  <a:cxn ang="0">
                    <a:pos x="10" y="31"/>
                  </a:cxn>
                  <a:cxn ang="0">
                    <a:pos x="7" y="30"/>
                  </a:cxn>
                  <a:cxn ang="0">
                    <a:pos x="5" y="30"/>
                  </a:cxn>
                  <a:cxn ang="0">
                    <a:pos x="3" y="29"/>
                  </a:cxn>
                  <a:cxn ang="0">
                    <a:pos x="2" y="29"/>
                  </a:cxn>
                  <a:cxn ang="0">
                    <a:pos x="1" y="28"/>
                  </a:cxn>
                  <a:cxn ang="0">
                    <a:pos x="0" y="25"/>
                  </a:cxn>
                  <a:cxn ang="0">
                    <a:pos x="1" y="23"/>
                  </a:cxn>
                  <a:cxn ang="0">
                    <a:pos x="2" y="22"/>
                  </a:cxn>
                  <a:cxn ang="0">
                    <a:pos x="2" y="22"/>
                  </a:cxn>
                  <a:cxn ang="0">
                    <a:pos x="3" y="20"/>
                  </a:cxn>
                  <a:cxn ang="0">
                    <a:pos x="4" y="19"/>
                  </a:cxn>
                  <a:cxn ang="0">
                    <a:pos x="6" y="15"/>
                  </a:cxn>
                  <a:cxn ang="0">
                    <a:pos x="9" y="14"/>
                  </a:cxn>
                  <a:cxn ang="0">
                    <a:pos x="10" y="12"/>
                  </a:cxn>
                  <a:cxn ang="0">
                    <a:pos x="12" y="10"/>
                  </a:cxn>
                  <a:cxn ang="0">
                    <a:pos x="14" y="8"/>
                  </a:cxn>
                  <a:cxn ang="0">
                    <a:pos x="15" y="7"/>
                  </a:cxn>
                  <a:cxn ang="0">
                    <a:pos x="15" y="6"/>
                  </a:cxn>
                  <a:cxn ang="0">
                    <a:pos x="15" y="4"/>
                  </a:cxn>
                  <a:cxn ang="0">
                    <a:pos x="15" y="3"/>
                  </a:cxn>
                  <a:cxn ang="0">
                    <a:pos x="15" y="3"/>
                  </a:cxn>
                  <a:cxn ang="0">
                    <a:pos x="13" y="1"/>
                  </a:cxn>
                  <a:cxn ang="0">
                    <a:pos x="12" y="1"/>
                  </a:cxn>
                  <a:cxn ang="0">
                    <a:pos x="10" y="0"/>
                  </a:cxn>
                  <a:cxn ang="0">
                    <a:pos x="9" y="0"/>
                  </a:cxn>
                </a:cxnLst>
                <a:rect l="0" t="0" r="r" b="b"/>
                <a:pathLst>
                  <a:path w="20" h="80">
                    <a:moveTo>
                      <a:pt x="15" y="80"/>
                    </a:moveTo>
                    <a:lnTo>
                      <a:pt x="15" y="78"/>
                    </a:lnTo>
                    <a:lnTo>
                      <a:pt x="16" y="75"/>
                    </a:lnTo>
                    <a:lnTo>
                      <a:pt x="16" y="69"/>
                    </a:lnTo>
                    <a:lnTo>
                      <a:pt x="17" y="64"/>
                    </a:lnTo>
                    <a:lnTo>
                      <a:pt x="17" y="60"/>
                    </a:lnTo>
                    <a:lnTo>
                      <a:pt x="17" y="57"/>
                    </a:lnTo>
                    <a:lnTo>
                      <a:pt x="17" y="55"/>
                    </a:lnTo>
                    <a:lnTo>
                      <a:pt x="16" y="53"/>
                    </a:lnTo>
                    <a:lnTo>
                      <a:pt x="17" y="48"/>
                    </a:lnTo>
                    <a:lnTo>
                      <a:pt x="17" y="45"/>
                    </a:lnTo>
                    <a:lnTo>
                      <a:pt x="18" y="42"/>
                    </a:lnTo>
                    <a:lnTo>
                      <a:pt x="20" y="40"/>
                    </a:lnTo>
                    <a:lnTo>
                      <a:pt x="18" y="37"/>
                    </a:lnTo>
                    <a:lnTo>
                      <a:pt x="18" y="36"/>
                    </a:lnTo>
                    <a:lnTo>
                      <a:pt x="17" y="35"/>
                    </a:lnTo>
                    <a:lnTo>
                      <a:pt x="16" y="34"/>
                    </a:lnTo>
                    <a:lnTo>
                      <a:pt x="15" y="33"/>
                    </a:lnTo>
                    <a:lnTo>
                      <a:pt x="13" y="32"/>
                    </a:lnTo>
                    <a:lnTo>
                      <a:pt x="12" y="32"/>
                    </a:lnTo>
                    <a:lnTo>
                      <a:pt x="10" y="31"/>
                    </a:lnTo>
                    <a:lnTo>
                      <a:pt x="7" y="30"/>
                    </a:lnTo>
                    <a:lnTo>
                      <a:pt x="5" y="30"/>
                    </a:lnTo>
                    <a:lnTo>
                      <a:pt x="3" y="29"/>
                    </a:lnTo>
                    <a:lnTo>
                      <a:pt x="2" y="29"/>
                    </a:lnTo>
                    <a:lnTo>
                      <a:pt x="1" y="28"/>
                    </a:lnTo>
                    <a:lnTo>
                      <a:pt x="0" y="25"/>
                    </a:lnTo>
                    <a:lnTo>
                      <a:pt x="1" y="23"/>
                    </a:lnTo>
                    <a:lnTo>
                      <a:pt x="2" y="22"/>
                    </a:lnTo>
                    <a:lnTo>
                      <a:pt x="2" y="22"/>
                    </a:lnTo>
                    <a:lnTo>
                      <a:pt x="3" y="20"/>
                    </a:lnTo>
                    <a:lnTo>
                      <a:pt x="4" y="19"/>
                    </a:lnTo>
                    <a:lnTo>
                      <a:pt x="6" y="15"/>
                    </a:lnTo>
                    <a:lnTo>
                      <a:pt x="9" y="14"/>
                    </a:lnTo>
                    <a:lnTo>
                      <a:pt x="10" y="12"/>
                    </a:lnTo>
                    <a:lnTo>
                      <a:pt x="12" y="10"/>
                    </a:lnTo>
                    <a:lnTo>
                      <a:pt x="14" y="8"/>
                    </a:lnTo>
                    <a:lnTo>
                      <a:pt x="15" y="7"/>
                    </a:lnTo>
                    <a:lnTo>
                      <a:pt x="15" y="6"/>
                    </a:lnTo>
                    <a:lnTo>
                      <a:pt x="15" y="4"/>
                    </a:lnTo>
                    <a:lnTo>
                      <a:pt x="15" y="3"/>
                    </a:lnTo>
                    <a:lnTo>
                      <a:pt x="15" y="3"/>
                    </a:lnTo>
                    <a:lnTo>
                      <a:pt x="13" y="1"/>
                    </a:lnTo>
                    <a:lnTo>
                      <a:pt x="12" y="1"/>
                    </a:lnTo>
                    <a:lnTo>
                      <a:pt x="10" y="0"/>
                    </a:lnTo>
                    <a:lnTo>
                      <a:pt x="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543055" name="Freeform 9551"/>
              <p:cNvSpPr>
                <a:spLocks/>
              </p:cNvSpPr>
              <p:nvPr/>
            </p:nvSpPr>
            <p:spPr bwMode="auto">
              <a:xfrm>
                <a:off x="5316" y="1190"/>
                <a:ext cx="3" cy="20"/>
              </a:xfrm>
              <a:custGeom>
                <a:avLst/>
                <a:gdLst/>
                <a:ahLst/>
                <a:cxnLst>
                  <a:cxn ang="0">
                    <a:pos x="4" y="48"/>
                  </a:cxn>
                  <a:cxn ang="0">
                    <a:pos x="4" y="45"/>
                  </a:cxn>
                  <a:cxn ang="0">
                    <a:pos x="4" y="41"/>
                  </a:cxn>
                  <a:cxn ang="0">
                    <a:pos x="3" y="37"/>
                  </a:cxn>
                  <a:cxn ang="0">
                    <a:pos x="1" y="33"/>
                  </a:cxn>
                  <a:cxn ang="0">
                    <a:pos x="0" y="29"/>
                  </a:cxn>
                  <a:cxn ang="0">
                    <a:pos x="0" y="24"/>
                  </a:cxn>
                  <a:cxn ang="0">
                    <a:pos x="0" y="20"/>
                  </a:cxn>
                  <a:cxn ang="0">
                    <a:pos x="3" y="15"/>
                  </a:cxn>
                  <a:cxn ang="0">
                    <a:pos x="5" y="12"/>
                  </a:cxn>
                  <a:cxn ang="0">
                    <a:pos x="7" y="10"/>
                  </a:cxn>
                  <a:cxn ang="0">
                    <a:pos x="11" y="5"/>
                  </a:cxn>
                  <a:cxn ang="0">
                    <a:pos x="17" y="1"/>
                  </a:cxn>
                  <a:cxn ang="0">
                    <a:pos x="18" y="0"/>
                  </a:cxn>
                </a:cxnLst>
                <a:rect l="0" t="0" r="r" b="b"/>
                <a:pathLst>
                  <a:path w="18" h="48">
                    <a:moveTo>
                      <a:pt x="4" y="48"/>
                    </a:moveTo>
                    <a:lnTo>
                      <a:pt x="4" y="45"/>
                    </a:lnTo>
                    <a:lnTo>
                      <a:pt x="4" y="41"/>
                    </a:lnTo>
                    <a:lnTo>
                      <a:pt x="3" y="37"/>
                    </a:lnTo>
                    <a:lnTo>
                      <a:pt x="1" y="33"/>
                    </a:lnTo>
                    <a:lnTo>
                      <a:pt x="0" y="29"/>
                    </a:lnTo>
                    <a:lnTo>
                      <a:pt x="0" y="24"/>
                    </a:lnTo>
                    <a:lnTo>
                      <a:pt x="0" y="20"/>
                    </a:lnTo>
                    <a:lnTo>
                      <a:pt x="3" y="15"/>
                    </a:lnTo>
                    <a:lnTo>
                      <a:pt x="5" y="12"/>
                    </a:lnTo>
                    <a:lnTo>
                      <a:pt x="7" y="10"/>
                    </a:lnTo>
                    <a:lnTo>
                      <a:pt x="11" y="5"/>
                    </a:lnTo>
                    <a:lnTo>
                      <a:pt x="17" y="1"/>
                    </a:lnTo>
                    <a:lnTo>
                      <a:pt x="1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543056" name="Freeform 9552"/>
            <p:cNvSpPr>
              <a:spLocks/>
            </p:cNvSpPr>
            <p:nvPr/>
          </p:nvSpPr>
          <p:spPr bwMode="auto">
            <a:xfrm>
              <a:off x="1698" y="3388"/>
              <a:ext cx="10" cy="37"/>
            </a:xfrm>
            <a:custGeom>
              <a:avLst/>
              <a:gdLst/>
              <a:ahLst/>
              <a:cxnLst>
                <a:cxn ang="0">
                  <a:pos x="46" y="90"/>
                </a:cxn>
                <a:cxn ang="0">
                  <a:pos x="45" y="87"/>
                </a:cxn>
                <a:cxn ang="0">
                  <a:pos x="41" y="81"/>
                </a:cxn>
                <a:cxn ang="0">
                  <a:pos x="41" y="80"/>
                </a:cxn>
                <a:cxn ang="0">
                  <a:pos x="41" y="75"/>
                </a:cxn>
                <a:cxn ang="0">
                  <a:pos x="38" y="64"/>
                </a:cxn>
                <a:cxn ang="0">
                  <a:pos x="34" y="56"/>
                </a:cxn>
                <a:cxn ang="0">
                  <a:pos x="30" y="52"/>
                </a:cxn>
                <a:cxn ang="0">
                  <a:pos x="28" y="48"/>
                </a:cxn>
                <a:cxn ang="0">
                  <a:pos x="24" y="42"/>
                </a:cxn>
                <a:cxn ang="0">
                  <a:pos x="16" y="33"/>
                </a:cxn>
                <a:cxn ang="0">
                  <a:pos x="9" y="25"/>
                </a:cxn>
                <a:cxn ang="0">
                  <a:pos x="6" y="19"/>
                </a:cxn>
                <a:cxn ang="0">
                  <a:pos x="3" y="14"/>
                </a:cxn>
                <a:cxn ang="0">
                  <a:pos x="1" y="7"/>
                </a:cxn>
                <a:cxn ang="0">
                  <a:pos x="0" y="1"/>
                </a:cxn>
                <a:cxn ang="0">
                  <a:pos x="0" y="0"/>
                </a:cxn>
              </a:cxnLst>
              <a:rect l="0" t="0" r="r" b="b"/>
              <a:pathLst>
                <a:path w="46" h="90">
                  <a:moveTo>
                    <a:pt x="46" y="90"/>
                  </a:moveTo>
                  <a:lnTo>
                    <a:pt x="45" y="87"/>
                  </a:lnTo>
                  <a:lnTo>
                    <a:pt x="41" y="81"/>
                  </a:lnTo>
                  <a:lnTo>
                    <a:pt x="41" y="80"/>
                  </a:lnTo>
                  <a:lnTo>
                    <a:pt x="41" y="75"/>
                  </a:lnTo>
                  <a:lnTo>
                    <a:pt x="38" y="64"/>
                  </a:lnTo>
                  <a:lnTo>
                    <a:pt x="34" y="56"/>
                  </a:lnTo>
                  <a:lnTo>
                    <a:pt x="30" y="52"/>
                  </a:lnTo>
                  <a:lnTo>
                    <a:pt x="28" y="48"/>
                  </a:lnTo>
                  <a:lnTo>
                    <a:pt x="24" y="42"/>
                  </a:lnTo>
                  <a:lnTo>
                    <a:pt x="16" y="33"/>
                  </a:lnTo>
                  <a:lnTo>
                    <a:pt x="9" y="25"/>
                  </a:lnTo>
                  <a:lnTo>
                    <a:pt x="6" y="19"/>
                  </a:lnTo>
                  <a:lnTo>
                    <a:pt x="3" y="14"/>
                  </a:lnTo>
                  <a:lnTo>
                    <a:pt x="1" y="7"/>
                  </a:lnTo>
                  <a:lnTo>
                    <a:pt x="0"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3084" name="Group 3083"/>
          <p:cNvGrpSpPr/>
          <p:nvPr/>
        </p:nvGrpSpPr>
        <p:grpSpPr>
          <a:xfrm>
            <a:off x="5043847" y="2189208"/>
            <a:ext cx="727775" cy="3330780"/>
            <a:chOff x="2944813" y="2185988"/>
            <a:chExt cx="560387" cy="3357563"/>
          </a:xfrm>
        </p:grpSpPr>
        <p:sp>
          <p:nvSpPr>
            <p:cNvPr id="2640" name="Line 3705"/>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1" name="Line 3706"/>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2" name="Line 3742"/>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3" name="Line 3743"/>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4" name="Line 3779"/>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5" name="Line 3780"/>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6" name="Line 3817"/>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7" name="Line 3818"/>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8" name="Freeform 3850"/>
            <p:cNvSpPr>
              <a:spLocks/>
            </p:cNvSpPr>
            <p:nvPr/>
          </p:nvSpPr>
          <p:spPr bwMode="auto">
            <a:xfrm>
              <a:off x="2952751" y="2206625"/>
              <a:ext cx="263525" cy="2657475"/>
            </a:xfrm>
            <a:custGeom>
              <a:avLst/>
              <a:gdLst/>
              <a:ahLst/>
              <a:cxnLst>
                <a:cxn ang="0">
                  <a:pos x="484" y="82"/>
                </a:cxn>
                <a:cxn ang="0">
                  <a:pos x="491" y="130"/>
                </a:cxn>
                <a:cxn ang="0">
                  <a:pos x="482" y="99"/>
                </a:cxn>
                <a:cxn ang="0">
                  <a:pos x="471" y="166"/>
                </a:cxn>
                <a:cxn ang="0">
                  <a:pos x="448" y="210"/>
                </a:cxn>
                <a:cxn ang="0">
                  <a:pos x="447" y="259"/>
                </a:cxn>
                <a:cxn ang="0">
                  <a:pos x="453" y="312"/>
                </a:cxn>
                <a:cxn ang="0">
                  <a:pos x="445" y="396"/>
                </a:cxn>
                <a:cxn ang="0">
                  <a:pos x="453" y="438"/>
                </a:cxn>
                <a:cxn ang="0">
                  <a:pos x="474" y="457"/>
                </a:cxn>
                <a:cxn ang="0">
                  <a:pos x="494" y="488"/>
                </a:cxn>
                <a:cxn ang="0">
                  <a:pos x="472" y="466"/>
                </a:cxn>
                <a:cxn ang="0">
                  <a:pos x="448" y="501"/>
                </a:cxn>
                <a:cxn ang="0">
                  <a:pos x="438" y="597"/>
                </a:cxn>
                <a:cxn ang="0">
                  <a:pos x="435" y="689"/>
                </a:cxn>
                <a:cxn ang="0">
                  <a:pos x="464" y="677"/>
                </a:cxn>
                <a:cxn ang="0">
                  <a:pos x="476" y="696"/>
                </a:cxn>
                <a:cxn ang="0">
                  <a:pos x="447" y="704"/>
                </a:cxn>
                <a:cxn ang="0">
                  <a:pos x="426" y="771"/>
                </a:cxn>
                <a:cxn ang="0">
                  <a:pos x="416" y="851"/>
                </a:cxn>
                <a:cxn ang="0">
                  <a:pos x="409" y="905"/>
                </a:cxn>
                <a:cxn ang="0">
                  <a:pos x="404" y="999"/>
                </a:cxn>
                <a:cxn ang="0">
                  <a:pos x="397" y="1072"/>
                </a:cxn>
                <a:cxn ang="0">
                  <a:pos x="392" y="1135"/>
                </a:cxn>
                <a:cxn ang="0">
                  <a:pos x="396" y="1214"/>
                </a:cxn>
                <a:cxn ang="0">
                  <a:pos x="382" y="1272"/>
                </a:cxn>
                <a:cxn ang="0">
                  <a:pos x="370" y="1374"/>
                </a:cxn>
                <a:cxn ang="0">
                  <a:pos x="356" y="1471"/>
                </a:cxn>
                <a:cxn ang="0">
                  <a:pos x="341" y="1556"/>
                </a:cxn>
                <a:cxn ang="0">
                  <a:pos x="326" y="1628"/>
                </a:cxn>
                <a:cxn ang="0">
                  <a:pos x="324" y="1638"/>
                </a:cxn>
                <a:cxn ang="0">
                  <a:pos x="310" y="1722"/>
                </a:cxn>
                <a:cxn ang="0">
                  <a:pos x="293" y="1793"/>
                </a:cxn>
                <a:cxn ang="0">
                  <a:pos x="266" y="1879"/>
                </a:cxn>
                <a:cxn ang="0">
                  <a:pos x="237" y="1955"/>
                </a:cxn>
                <a:cxn ang="0">
                  <a:pos x="216" y="2013"/>
                </a:cxn>
                <a:cxn ang="0">
                  <a:pos x="257" y="1959"/>
                </a:cxn>
                <a:cxn ang="0">
                  <a:pos x="290" y="1923"/>
                </a:cxn>
                <a:cxn ang="0">
                  <a:pos x="315" y="1901"/>
                </a:cxn>
                <a:cxn ang="0">
                  <a:pos x="326" y="1902"/>
                </a:cxn>
                <a:cxn ang="0">
                  <a:pos x="336" y="1942"/>
                </a:cxn>
                <a:cxn ang="0">
                  <a:pos x="353" y="1984"/>
                </a:cxn>
                <a:cxn ang="0">
                  <a:pos x="315" y="1962"/>
                </a:cxn>
                <a:cxn ang="0">
                  <a:pos x="264" y="1962"/>
                </a:cxn>
                <a:cxn ang="0">
                  <a:pos x="232" y="2012"/>
                </a:cxn>
                <a:cxn ang="0">
                  <a:pos x="216" y="2025"/>
                </a:cxn>
                <a:cxn ang="0">
                  <a:pos x="164" y="2047"/>
                </a:cxn>
                <a:cxn ang="0">
                  <a:pos x="162" y="2104"/>
                </a:cxn>
                <a:cxn ang="0">
                  <a:pos x="155" y="2194"/>
                </a:cxn>
                <a:cxn ang="0">
                  <a:pos x="130" y="2296"/>
                </a:cxn>
                <a:cxn ang="0">
                  <a:pos x="116" y="2385"/>
                </a:cxn>
                <a:cxn ang="0">
                  <a:pos x="101" y="2443"/>
                </a:cxn>
                <a:cxn ang="0">
                  <a:pos x="70" y="2531"/>
                </a:cxn>
                <a:cxn ang="0">
                  <a:pos x="31" y="2617"/>
                </a:cxn>
                <a:cxn ang="0">
                  <a:pos x="2" y="2658"/>
                </a:cxn>
                <a:cxn ang="0">
                  <a:pos x="43" y="2739"/>
                </a:cxn>
                <a:cxn ang="0">
                  <a:pos x="77" y="2779"/>
                </a:cxn>
                <a:cxn ang="0">
                  <a:pos x="104" y="2850"/>
                </a:cxn>
                <a:cxn ang="0">
                  <a:pos x="141" y="2898"/>
                </a:cxn>
                <a:cxn ang="0">
                  <a:pos x="148" y="2956"/>
                </a:cxn>
                <a:cxn ang="0">
                  <a:pos x="143" y="3039"/>
                </a:cxn>
                <a:cxn ang="0">
                  <a:pos x="126" y="3114"/>
                </a:cxn>
              </a:cxnLst>
              <a:rect l="0" t="0" r="r" b="b"/>
              <a:pathLst>
                <a:path w="505" h="3157">
                  <a:moveTo>
                    <a:pt x="498" y="0"/>
                  </a:moveTo>
                  <a:lnTo>
                    <a:pt x="496" y="7"/>
                  </a:lnTo>
                  <a:lnTo>
                    <a:pt x="494" y="16"/>
                  </a:lnTo>
                  <a:lnTo>
                    <a:pt x="494" y="19"/>
                  </a:lnTo>
                  <a:lnTo>
                    <a:pt x="493" y="27"/>
                  </a:lnTo>
                  <a:lnTo>
                    <a:pt x="491" y="36"/>
                  </a:lnTo>
                  <a:lnTo>
                    <a:pt x="491" y="41"/>
                  </a:lnTo>
                  <a:lnTo>
                    <a:pt x="489" y="46"/>
                  </a:lnTo>
                  <a:lnTo>
                    <a:pt x="488" y="51"/>
                  </a:lnTo>
                  <a:lnTo>
                    <a:pt x="488" y="60"/>
                  </a:lnTo>
                  <a:lnTo>
                    <a:pt x="486" y="73"/>
                  </a:lnTo>
                  <a:lnTo>
                    <a:pt x="484" y="82"/>
                  </a:lnTo>
                  <a:lnTo>
                    <a:pt x="486" y="87"/>
                  </a:lnTo>
                  <a:lnTo>
                    <a:pt x="489" y="91"/>
                  </a:lnTo>
                  <a:lnTo>
                    <a:pt x="493" y="89"/>
                  </a:lnTo>
                  <a:lnTo>
                    <a:pt x="494" y="94"/>
                  </a:lnTo>
                  <a:lnTo>
                    <a:pt x="493" y="97"/>
                  </a:lnTo>
                  <a:lnTo>
                    <a:pt x="493" y="104"/>
                  </a:lnTo>
                  <a:lnTo>
                    <a:pt x="493" y="106"/>
                  </a:lnTo>
                  <a:lnTo>
                    <a:pt x="496" y="111"/>
                  </a:lnTo>
                  <a:lnTo>
                    <a:pt x="496" y="114"/>
                  </a:lnTo>
                  <a:lnTo>
                    <a:pt x="494" y="120"/>
                  </a:lnTo>
                  <a:lnTo>
                    <a:pt x="494" y="125"/>
                  </a:lnTo>
                  <a:lnTo>
                    <a:pt x="491" y="130"/>
                  </a:lnTo>
                  <a:lnTo>
                    <a:pt x="489" y="131"/>
                  </a:lnTo>
                  <a:lnTo>
                    <a:pt x="482" y="133"/>
                  </a:lnTo>
                  <a:lnTo>
                    <a:pt x="484" y="128"/>
                  </a:lnTo>
                  <a:lnTo>
                    <a:pt x="484" y="125"/>
                  </a:lnTo>
                  <a:lnTo>
                    <a:pt x="484" y="123"/>
                  </a:lnTo>
                  <a:lnTo>
                    <a:pt x="484" y="116"/>
                  </a:lnTo>
                  <a:lnTo>
                    <a:pt x="484" y="102"/>
                  </a:lnTo>
                  <a:lnTo>
                    <a:pt x="486" y="97"/>
                  </a:lnTo>
                  <a:lnTo>
                    <a:pt x="488" y="96"/>
                  </a:lnTo>
                  <a:lnTo>
                    <a:pt x="486" y="91"/>
                  </a:lnTo>
                  <a:lnTo>
                    <a:pt x="484" y="92"/>
                  </a:lnTo>
                  <a:lnTo>
                    <a:pt x="482" y="99"/>
                  </a:lnTo>
                  <a:lnTo>
                    <a:pt x="482" y="102"/>
                  </a:lnTo>
                  <a:lnTo>
                    <a:pt x="481" y="113"/>
                  </a:lnTo>
                  <a:lnTo>
                    <a:pt x="479" y="120"/>
                  </a:lnTo>
                  <a:lnTo>
                    <a:pt x="479" y="125"/>
                  </a:lnTo>
                  <a:lnTo>
                    <a:pt x="477" y="130"/>
                  </a:lnTo>
                  <a:lnTo>
                    <a:pt x="476" y="135"/>
                  </a:lnTo>
                  <a:lnTo>
                    <a:pt x="476" y="140"/>
                  </a:lnTo>
                  <a:lnTo>
                    <a:pt x="474" y="145"/>
                  </a:lnTo>
                  <a:lnTo>
                    <a:pt x="472" y="148"/>
                  </a:lnTo>
                  <a:lnTo>
                    <a:pt x="472" y="154"/>
                  </a:lnTo>
                  <a:lnTo>
                    <a:pt x="471" y="159"/>
                  </a:lnTo>
                  <a:lnTo>
                    <a:pt x="471" y="166"/>
                  </a:lnTo>
                  <a:lnTo>
                    <a:pt x="469" y="169"/>
                  </a:lnTo>
                  <a:lnTo>
                    <a:pt x="467" y="172"/>
                  </a:lnTo>
                  <a:lnTo>
                    <a:pt x="465" y="176"/>
                  </a:lnTo>
                  <a:lnTo>
                    <a:pt x="465" y="181"/>
                  </a:lnTo>
                  <a:lnTo>
                    <a:pt x="464" y="186"/>
                  </a:lnTo>
                  <a:lnTo>
                    <a:pt x="462" y="188"/>
                  </a:lnTo>
                  <a:lnTo>
                    <a:pt x="460" y="191"/>
                  </a:lnTo>
                  <a:lnTo>
                    <a:pt x="460" y="196"/>
                  </a:lnTo>
                  <a:lnTo>
                    <a:pt x="455" y="200"/>
                  </a:lnTo>
                  <a:lnTo>
                    <a:pt x="455" y="206"/>
                  </a:lnTo>
                  <a:lnTo>
                    <a:pt x="450" y="206"/>
                  </a:lnTo>
                  <a:lnTo>
                    <a:pt x="448" y="210"/>
                  </a:lnTo>
                  <a:lnTo>
                    <a:pt x="447" y="213"/>
                  </a:lnTo>
                  <a:lnTo>
                    <a:pt x="447" y="217"/>
                  </a:lnTo>
                  <a:lnTo>
                    <a:pt x="448" y="220"/>
                  </a:lnTo>
                  <a:lnTo>
                    <a:pt x="450" y="222"/>
                  </a:lnTo>
                  <a:lnTo>
                    <a:pt x="447" y="225"/>
                  </a:lnTo>
                  <a:lnTo>
                    <a:pt x="448" y="229"/>
                  </a:lnTo>
                  <a:lnTo>
                    <a:pt x="452" y="230"/>
                  </a:lnTo>
                  <a:lnTo>
                    <a:pt x="452" y="241"/>
                  </a:lnTo>
                  <a:lnTo>
                    <a:pt x="443" y="251"/>
                  </a:lnTo>
                  <a:lnTo>
                    <a:pt x="445" y="252"/>
                  </a:lnTo>
                  <a:lnTo>
                    <a:pt x="443" y="258"/>
                  </a:lnTo>
                  <a:lnTo>
                    <a:pt x="447" y="259"/>
                  </a:lnTo>
                  <a:lnTo>
                    <a:pt x="445" y="261"/>
                  </a:lnTo>
                  <a:lnTo>
                    <a:pt x="443" y="266"/>
                  </a:lnTo>
                  <a:lnTo>
                    <a:pt x="443" y="271"/>
                  </a:lnTo>
                  <a:lnTo>
                    <a:pt x="442" y="276"/>
                  </a:lnTo>
                  <a:lnTo>
                    <a:pt x="442" y="281"/>
                  </a:lnTo>
                  <a:lnTo>
                    <a:pt x="448" y="287"/>
                  </a:lnTo>
                  <a:lnTo>
                    <a:pt x="448" y="290"/>
                  </a:lnTo>
                  <a:lnTo>
                    <a:pt x="448" y="295"/>
                  </a:lnTo>
                  <a:lnTo>
                    <a:pt x="450" y="297"/>
                  </a:lnTo>
                  <a:lnTo>
                    <a:pt x="450" y="305"/>
                  </a:lnTo>
                  <a:lnTo>
                    <a:pt x="450" y="309"/>
                  </a:lnTo>
                  <a:lnTo>
                    <a:pt x="453" y="312"/>
                  </a:lnTo>
                  <a:lnTo>
                    <a:pt x="457" y="317"/>
                  </a:lnTo>
                  <a:lnTo>
                    <a:pt x="457" y="329"/>
                  </a:lnTo>
                  <a:lnTo>
                    <a:pt x="455" y="338"/>
                  </a:lnTo>
                  <a:lnTo>
                    <a:pt x="455" y="348"/>
                  </a:lnTo>
                  <a:lnTo>
                    <a:pt x="453" y="360"/>
                  </a:lnTo>
                  <a:lnTo>
                    <a:pt x="453" y="367"/>
                  </a:lnTo>
                  <a:lnTo>
                    <a:pt x="452" y="370"/>
                  </a:lnTo>
                  <a:lnTo>
                    <a:pt x="450" y="375"/>
                  </a:lnTo>
                  <a:lnTo>
                    <a:pt x="450" y="380"/>
                  </a:lnTo>
                  <a:lnTo>
                    <a:pt x="448" y="385"/>
                  </a:lnTo>
                  <a:lnTo>
                    <a:pt x="447" y="391"/>
                  </a:lnTo>
                  <a:lnTo>
                    <a:pt x="445" y="396"/>
                  </a:lnTo>
                  <a:lnTo>
                    <a:pt x="440" y="394"/>
                  </a:lnTo>
                  <a:lnTo>
                    <a:pt x="436" y="396"/>
                  </a:lnTo>
                  <a:lnTo>
                    <a:pt x="438" y="399"/>
                  </a:lnTo>
                  <a:lnTo>
                    <a:pt x="442" y="401"/>
                  </a:lnTo>
                  <a:lnTo>
                    <a:pt x="450" y="402"/>
                  </a:lnTo>
                  <a:lnTo>
                    <a:pt x="453" y="402"/>
                  </a:lnTo>
                  <a:lnTo>
                    <a:pt x="455" y="404"/>
                  </a:lnTo>
                  <a:lnTo>
                    <a:pt x="457" y="406"/>
                  </a:lnTo>
                  <a:lnTo>
                    <a:pt x="457" y="426"/>
                  </a:lnTo>
                  <a:lnTo>
                    <a:pt x="455" y="430"/>
                  </a:lnTo>
                  <a:lnTo>
                    <a:pt x="455" y="433"/>
                  </a:lnTo>
                  <a:lnTo>
                    <a:pt x="453" y="438"/>
                  </a:lnTo>
                  <a:lnTo>
                    <a:pt x="453" y="445"/>
                  </a:lnTo>
                  <a:lnTo>
                    <a:pt x="452" y="448"/>
                  </a:lnTo>
                  <a:lnTo>
                    <a:pt x="450" y="459"/>
                  </a:lnTo>
                  <a:lnTo>
                    <a:pt x="450" y="462"/>
                  </a:lnTo>
                  <a:lnTo>
                    <a:pt x="452" y="466"/>
                  </a:lnTo>
                  <a:lnTo>
                    <a:pt x="455" y="462"/>
                  </a:lnTo>
                  <a:lnTo>
                    <a:pt x="460" y="459"/>
                  </a:lnTo>
                  <a:lnTo>
                    <a:pt x="462" y="454"/>
                  </a:lnTo>
                  <a:lnTo>
                    <a:pt x="465" y="454"/>
                  </a:lnTo>
                  <a:lnTo>
                    <a:pt x="467" y="454"/>
                  </a:lnTo>
                  <a:lnTo>
                    <a:pt x="471" y="454"/>
                  </a:lnTo>
                  <a:lnTo>
                    <a:pt x="474" y="457"/>
                  </a:lnTo>
                  <a:lnTo>
                    <a:pt x="477" y="460"/>
                  </a:lnTo>
                  <a:lnTo>
                    <a:pt x="481" y="460"/>
                  </a:lnTo>
                  <a:lnTo>
                    <a:pt x="482" y="462"/>
                  </a:lnTo>
                  <a:lnTo>
                    <a:pt x="488" y="464"/>
                  </a:lnTo>
                  <a:lnTo>
                    <a:pt x="488" y="455"/>
                  </a:lnTo>
                  <a:lnTo>
                    <a:pt x="498" y="459"/>
                  </a:lnTo>
                  <a:lnTo>
                    <a:pt x="501" y="460"/>
                  </a:lnTo>
                  <a:lnTo>
                    <a:pt x="505" y="466"/>
                  </a:lnTo>
                  <a:lnTo>
                    <a:pt x="503" y="474"/>
                  </a:lnTo>
                  <a:lnTo>
                    <a:pt x="500" y="481"/>
                  </a:lnTo>
                  <a:lnTo>
                    <a:pt x="498" y="486"/>
                  </a:lnTo>
                  <a:lnTo>
                    <a:pt x="494" y="488"/>
                  </a:lnTo>
                  <a:lnTo>
                    <a:pt x="493" y="486"/>
                  </a:lnTo>
                  <a:lnTo>
                    <a:pt x="491" y="481"/>
                  </a:lnTo>
                  <a:lnTo>
                    <a:pt x="489" y="477"/>
                  </a:lnTo>
                  <a:lnTo>
                    <a:pt x="488" y="474"/>
                  </a:lnTo>
                  <a:lnTo>
                    <a:pt x="486" y="472"/>
                  </a:lnTo>
                  <a:lnTo>
                    <a:pt x="479" y="474"/>
                  </a:lnTo>
                  <a:lnTo>
                    <a:pt x="477" y="477"/>
                  </a:lnTo>
                  <a:lnTo>
                    <a:pt x="472" y="476"/>
                  </a:lnTo>
                  <a:lnTo>
                    <a:pt x="471" y="471"/>
                  </a:lnTo>
                  <a:lnTo>
                    <a:pt x="469" y="471"/>
                  </a:lnTo>
                  <a:lnTo>
                    <a:pt x="469" y="469"/>
                  </a:lnTo>
                  <a:lnTo>
                    <a:pt x="472" y="466"/>
                  </a:lnTo>
                  <a:lnTo>
                    <a:pt x="471" y="462"/>
                  </a:lnTo>
                  <a:lnTo>
                    <a:pt x="467" y="460"/>
                  </a:lnTo>
                  <a:lnTo>
                    <a:pt x="465" y="459"/>
                  </a:lnTo>
                  <a:lnTo>
                    <a:pt x="464" y="464"/>
                  </a:lnTo>
                  <a:lnTo>
                    <a:pt x="462" y="466"/>
                  </a:lnTo>
                  <a:lnTo>
                    <a:pt x="460" y="469"/>
                  </a:lnTo>
                  <a:lnTo>
                    <a:pt x="455" y="469"/>
                  </a:lnTo>
                  <a:lnTo>
                    <a:pt x="453" y="471"/>
                  </a:lnTo>
                  <a:lnTo>
                    <a:pt x="450" y="472"/>
                  </a:lnTo>
                  <a:lnTo>
                    <a:pt x="447" y="474"/>
                  </a:lnTo>
                  <a:lnTo>
                    <a:pt x="448" y="489"/>
                  </a:lnTo>
                  <a:lnTo>
                    <a:pt x="448" y="501"/>
                  </a:lnTo>
                  <a:lnTo>
                    <a:pt x="447" y="508"/>
                  </a:lnTo>
                  <a:lnTo>
                    <a:pt x="448" y="515"/>
                  </a:lnTo>
                  <a:lnTo>
                    <a:pt x="447" y="518"/>
                  </a:lnTo>
                  <a:lnTo>
                    <a:pt x="447" y="532"/>
                  </a:lnTo>
                  <a:lnTo>
                    <a:pt x="445" y="539"/>
                  </a:lnTo>
                  <a:lnTo>
                    <a:pt x="443" y="549"/>
                  </a:lnTo>
                  <a:lnTo>
                    <a:pt x="442" y="558"/>
                  </a:lnTo>
                  <a:lnTo>
                    <a:pt x="442" y="566"/>
                  </a:lnTo>
                  <a:lnTo>
                    <a:pt x="442" y="573"/>
                  </a:lnTo>
                  <a:lnTo>
                    <a:pt x="440" y="588"/>
                  </a:lnTo>
                  <a:lnTo>
                    <a:pt x="438" y="593"/>
                  </a:lnTo>
                  <a:lnTo>
                    <a:pt x="438" y="597"/>
                  </a:lnTo>
                  <a:lnTo>
                    <a:pt x="436" y="602"/>
                  </a:lnTo>
                  <a:lnTo>
                    <a:pt x="435" y="609"/>
                  </a:lnTo>
                  <a:lnTo>
                    <a:pt x="435" y="614"/>
                  </a:lnTo>
                  <a:lnTo>
                    <a:pt x="433" y="619"/>
                  </a:lnTo>
                  <a:lnTo>
                    <a:pt x="435" y="621"/>
                  </a:lnTo>
                  <a:lnTo>
                    <a:pt x="435" y="631"/>
                  </a:lnTo>
                  <a:lnTo>
                    <a:pt x="435" y="636"/>
                  </a:lnTo>
                  <a:lnTo>
                    <a:pt x="435" y="646"/>
                  </a:lnTo>
                  <a:lnTo>
                    <a:pt x="436" y="651"/>
                  </a:lnTo>
                  <a:lnTo>
                    <a:pt x="436" y="675"/>
                  </a:lnTo>
                  <a:lnTo>
                    <a:pt x="435" y="682"/>
                  </a:lnTo>
                  <a:lnTo>
                    <a:pt x="435" y="689"/>
                  </a:lnTo>
                  <a:lnTo>
                    <a:pt x="435" y="694"/>
                  </a:lnTo>
                  <a:lnTo>
                    <a:pt x="435" y="706"/>
                  </a:lnTo>
                  <a:lnTo>
                    <a:pt x="438" y="708"/>
                  </a:lnTo>
                  <a:lnTo>
                    <a:pt x="442" y="704"/>
                  </a:lnTo>
                  <a:lnTo>
                    <a:pt x="442" y="697"/>
                  </a:lnTo>
                  <a:lnTo>
                    <a:pt x="443" y="694"/>
                  </a:lnTo>
                  <a:lnTo>
                    <a:pt x="450" y="691"/>
                  </a:lnTo>
                  <a:lnTo>
                    <a:pt x="452" y="689"/>
                  </a:lnTo>
                  <a:lnTo>
                    <a:pt x="453" y="687"/>
                  </a:lnTo>
                  <a:lnTo>
                    <a:pt x="457" y="680"/>
                  </a:lnTo>
                  <a:lnTo>
                    <a:pt x="462" y="679"/>
                  </a:lnTo>
                  <a:lnTo>
                    <a:pt x="464" y="677"/>
                  </a:lnTo>
                  <a:lnTo>
                    <a:pt x="465" y="675"/>
                  </a:lnTo>
                  <a:lnTo>
                    <a:pt x="469" y="677"/>
                  </a:lnTo>
                  <a:lnTo>
                    <a:pt x="471" y="679"/>
                  </a:lnTo>
                  <a:lnTo>
                    <a:pt x="474" y="679"/>
                  </a:lnTo>
                  <a:lnTo>
                    <a:pt x="477" y="685"/>
                  </a:lnTo>
                  <a:lnTo>
                    <a:pt x="479" y="684"/>
                  </a:lnTo>
                  <a:lnTo>
                    <a:pt x="484" y="684"/>
                  </a:lnTo>
                  <a:lnTo>
                    <a:pt x="484" y="692"/>
                  </a:lnTo>
                  <a:lnTo>
                    <a:pt x="484" y="696"/>
                  </a:lnTo>
                  <a:lnTo>
                    <a:pt x="482" y="697"/>
                  </a:lnTo>
                  <a:lnTo>
                    <a:pt x="479" y="699"/>
                  </a:lnTo>
                  <a:lnTo>
                    <a:pt x="476" y="696"/>
                  </a:lnTo>
                  <a:lnTo>
                    <a:pt x="472" y="697"/>
                  </a:lnTo>
                  <a:lnTo>
                    <a:pt x="471" y="701"/>
                  </a:lnTo>
                  <a:lnTo>
                    <a:pt x="467" y="701"/>
                  </a:lnTo>
                  <a:lnTo>
                    <a:pt x="465" y="697"/>
                  </a:lnTo>
                  <a:lnTo>
                    <a:pt x="462" y="696"/>
                  </a:lnTo>
                  <a:lnTo>
                    <a:pt x="460" y="696"/>
                  </a:lnTo>
                  <a:lnTo>
                    <a:pt x="459" y="697"/>
                  </a:lnTo>
                  <a:lnTo>
                    <a:pt x="457" y="697"/>
                  </a:lnTo>
                  <a:lnTo>
                    <a:pt x="459" y="696"/>
                  </a:lnTo>
                  <a:lnTo>
                    <a:pt x="455" y="694"/>
                  </a:lnTo>
                  <a:lnTo>
                    <a:pt x="448" y="702"/>
                  </a:lnTo>
                  <a:lnTo>
                    <a:pt x="447" y="704"/>
                  </a:lnTo>
                  <a:lnTo>
                    <a:pt x="442" y="709"/>
                  </a:lnTo>
                  <a:lnTo>
                    <a:pt x="438" y="709"/>
                  </a:lnTo>
                  <a:lnTo>
                    <a:pt x="436" y="711"/>
                  </a:lnTo>
                  <a:lnTo>
                    <a:pt x="433" y="713"/>
                  </a:lnTo>
                  <a:lnTo>
                    <a:pt x="431" y="716"/>
                  </a:lnTo>
                  <a:lnTo>
                    <a:pt x="431" y="731"/>
                  </a:lnTo>
                  <a:lnTo>
                    <a:pt x="430" y="742"/>
                  </a:lnTo>
                  <a:lnTo>
                    <a:pt x="430" y="748"/>
                  </a:lnTo>
                  <a:lnTo>
                    <a:pt x="428" y="754"/>
                  </a:lnTo>
                  <a:lnTo>
                    <a:pt x="426" y="764"/>
                  </a:lnTo>
                  <a:lnTo>
                    <a:pt x="426" y="767"/>
                  </a:lnTo>
                  <a:lnTo>
                    <a:pt x="426" y="771"/>
                  </a:lnTo>
                  <a:lnTo>
                    <a:pt x="425" y="781"/>
                  </a:lnTo>
                  <a:lnTo>
                    <a:pt x="423" y="789"/>
                  </a:lnTo>
                  <a:lnTo>
                    <a:pt x="423" y="796"/>
                  </a:lnTo>
                  <a:lnTo>
                    <a:pt x="421" y="800"/>
                  </a:lnTo>
                  <a:lnTo>
                    <a:pt x="421" y="810"/>
                  </a:lnTo>
                  <a:lnTo>
                    <a:pt x="419" y="813"/>
                  </a:lnTo>
                  <a:lnTo>
                    <a:pt x="418" y="818"/>
                  </a:lnTo>
                  <a:lnTo>
                    <a:pt x="416" y="825"/>
                  </a:lnTo>
                  <a:lnTo>
                    <a:pt x="416" y="829"/>
                  </a:lnTo>
                  <a:lnTo>
                    <a:pt x="413" y="834"/>
                  </a:lnTo>
                  <a:lnTo>
                    <a:pt x="411" y="846"/>
                  </a:lnTo>
                  <a:lnTo>
                    <a:pt x="416" y="851"/>
                  </a:lnTo>
                  <a:lnTo>
                    <a:pt x="413" y="852"/>
                  </a:lnTo>
                  <a:lnTo>
                    <a:pt x="411" y="858"/>
                  </a:lnTo>
                  <a:lnTo>
                    <a:pt x="411" y="863"/>
                  </a:lnTo>
                  <a:lnTo>
                    <a:pt x="409" y="876"/>
                  </a:lnTo>
                  <a:lnTo>
                    <a:pt x="411" y="881"/>
                  </a:lnTo>
                  <a:lnTo>
                    <a:pt x="407" y="885"/>
                  </a:lnTo>
                  <a:lnTo>
                    <a:pt x="406" y="887"/>
                  </a:lnTo>
                  <a:lnTo>
                    <a:pt x="407" y="893"/>
                  </a:lnTo>
                  <a:lnTo>
                    <a:pt x="409" y="897"/>
                  </a:lnTo>
                  <a:lnTo>
                    <a:pt x="411" y="902"/>
                  </a:lnTo>
                  <a:lnTo>
                    <a:pt x="411" y="904"/>
                  </a:lnTo>
                  <a:lnTo>
                    <a:pt x="409" y="905"/>
                  </a:lnTo>
                  <a:lnTo>
                    <a:pt x="407" y="917"/>
                  </a:lnTo>
                  <a:lnTo>
                    <a:pt x="406" y="926"/>
                  </a:lnTo>
                  <a:lnTo>
                    <a:pt x="407" y="929"/>
                  </a:lnTo>
                  <a:lnTo>
                    <a:pt x="409" y="933"/>
                  </a:lnTo>
                  <a:lnTo>
                    <a:pt x="409" y="948"/>
                  </a:lnTo>
                  <a:lnTo>
                    <a:pt x="407" y="953"/>
                  </a:lnTo>
                  <a:lnTo>
                    <a:pt x="406" y="960"/>
                  </a:lnTo>
                  <a:lnTo>
                    <a:pt x="406" y="972"/>
                  </a:lnTo>
                  <a:lnTo>
                    <a:pt x="406" y="977"/>
                  </a:lnTo>
                  <a:lnTo>
                    <a:pt x="406" y="982"/>
                  </a:lnTo>
                  <a:lnTo>
                    <a:pt x="406" y="994"/>
                  </a:lnTo>
                  <a:lnTo>
                    <a:pt x="404" y="999"/>
                  </a:lnTo>
                  <a:lnTo>
                    <a:pt x="406" y="1008"/>
                  </a:lnTo>
                  <a:lnTo>
                    <a:pt x="404" y="1030"/>
                  </a:lnTo>
                  <a:lnTo>
                    <a:pt x="402" y="1035"/>
                  </a:lnTo>
                  <a:lnTo>
                    <a:pt x="401" y="1040"/>
                  </a:lnTo>
                  <a:lnTo>
                    <a:pt x="401" y="1045"/>
                  </a:lnTo>
                  <a:lnTo>
                    <a:pt x="399" y="1052"/>
                  </a:lnTo>
                  <a:lnTo>
                    <a:pt x="396" y="1055"/>
                  </a:lnTo>
                  <a:lnTo>
                    <a:pt x="392" y="1059"/>
                  </a:lnTo>
                  <a:lnTo>
                    <a:pt x="396" y="1060"/>
                  </a:lnTo>
                  <a:lnTo>
                    <a:pt x="397" y="1066"/>
                  </a:lnTo>
                  <a:lnTo>
                    <a:pt x="397" y="1067"/>
                  </a:lnTo>
                  <a:lnTo>
                    <a:pt x="397" y="1072"/>
                  </a:lnTo>
                  <a:lnTo>
                    <a:pt x="394" y="1079"/>
                  </a:lnTo>
                  <a:lnTo>
                    <a:pt x="396" y="1083"/>
                  </a:lnTo>
                  <a:lnTo>
                    <a:pt x="397" y="1084"/>
                  </a:lnTo>
                  <a:lnTo>
                    <a:pt x="399" y="1086"/>
                  </a:lnTo>
                  <a:lnTo>
                    <a:pt x="397" y="1091"/>
                  </a:lnTo>
                  <a:lnTo>
                    <a:pt x="396" y="1091"/>
                  </a:lnTo>
                  <a:lnTo>
                    <a:pt x="397" y="1096"/>
                  </a:lnTo>
                  <a:lnTo>
                    <a:pt x="397" y="1103"/>
                  </a:lnTo>
                  <a:lnTo>
                    <a:pt x="397" y="1112"/>
                  </a:lnTo>
                  <a:lnTo>
                    <a:pt x="396" y="1117"/>
                  </a:lnTo>
                  <a:lnTo>
                    <a:pt x="394" y="1127"/>
                  </a:lnTo>
                  <a:lnTo>
                    <a:pt x="392" y="1135"/>
                  </a:lnTo>
                  <a:lnTo>
                    <a:pt x="392" y="1151"/>
                  </a:lnTo>
                  <a:lnTo>
                    <a:pt x="390" y="1163"/>
                  </a:lnTo>
                  <a:lnTo>
                    <a:pt x="390" y="1171"/>
                  </a:lnTo>
                  <a:lnTo>
                    <a:pt x="389" y="1181"/>
                  </a:lnTo>
                  <a:lnTo>
                    <a:pt x="389" y="1187"/>
                  </a:lnTo>
                  <a:lnTo>
                    <a:pt x="387" y="1192"/>
                  </a:lnTo>
                  <a:lnTo>
                    <a:pt x="387" y="1197"/>
                  </a:lnTo>
                  <a:lnTo>
                    <a:pt x="385" y="1202"/>
                  </a:lnTo>
                  <a:lnTo>
                    <a:pt x="387" y="1207"/>
                  </a:lnTo>
                  <a:lnTo>
                    <a:pt x="390" y="1209"/>
                  </a:lnTo>
                  <a:lnTo>
                    <a:pt x="394" y="1210"/>
                  </a:lnTo>
                  <a:lnTo>
                    <a:pt x="396" y="1214"/>
                  </a:lnTo>
                  <a:lnTo>
                    <a:pt x="396" y="1217"/>
                  </a:lnTo>
                  <a:lnTo>
                    <a:pt x="394" y="1221"/>
                  </a:lnTo>
                  <a:lnTo>
                    <a:pt x="392" y="1217"/>
                  </a:lnTo>
                  <a:lnTo>
                    <a:pt x="390" y="1214"/>
                  </a:lnTo>
                  <a:lnTo>
                    <a:pt x="389" y="1210"/>
                  </a:lnTo>
                  <a:lnTo>
                    <a:pt x="387" y="1217"/>
                  </a:lnTo>
                  <a:lnTo>
                    <a:pt x="385" y="1227"/>
                  </a:lnTo>
                  <a:lnTo>
                    <a:pt x="384" y="1239"/>
                  </a:lnTo>
                  <a:lnTo>
                    <a:pt x="384" y="1248"/>
                  </a:lnTo>
                  <a:lnTo>
                    <a:pt x="384" y="1260"/>
                  </a:lnTo>
                  <a:lnTo>
                    <a:pt x="384" y="1265"/>
                  </a:lnTo>
                  <a:lnTo>
                    <a:pt x="382" y="1272"/>
                  </a:lnTo>
                  <a:lnTo>
                    <a:pt x="382" y="1280"/>
                  </a:lnTo>
                  <a:lnTo>
                    <a:pt x="380" y="1289"/>
                  </a:lnTo>
                  <a:lnTo>
                    <a:pt x="378" y="1297"/>
                  </a:lnTo>
                  <a:lnTo>
                    <a:pt x="378" y="1304"/>
                  </a:lnTo>
                  <a:lnTo>
                    <a:pt x="377" y="1316"/>
                  </a:lnTo>
                  <a:lnTo>
                    <a:pt x="377" y="1326"/>
                  </a:lnTo>
                  <a:lnTo>
                    <a:pt x="375" y="1328"/>
                  </a:lnTo>
                  <a:lnTo>
                    <a:pt x="375" y="1331"/>
                  </a:lnTo>
                  <a:lnTo>
                    <a:pt x="373" y="1343"/>
                  </a:lnTo>
                  <a:lnTo>
                    <a:pt x="373" y="1348"/>
                  </a:lnTo>
                  <a:lnTo>
                    <a:pt x="372" y="1360"/>
                  </a:lnTo>
                  <a:lnTo>
                    <a:pt x="370" y="1374"/>
                  </a:lnTo>
                  <a:lnTo>
                    <a:pt x="368" y="1381"/>
                  </a:lnTo>
                  <a:lnTo>
                    <a:pt x="367" y="1389"/>
                  </a:lnTo>
                  <a:lnTo>
                    <a:pt x="367" y="1396"/>
                  </a:lnTo>
                  <a:lnTo>
                    <a:pt x="365" y="1405"/>
                  </a:lnTo>
                  <a:lnTo>
                    <a:pt x="365" y="1415"/>
                  </a:lnTo>
                  <a:lnTo>
                    <a:pt x="363" y="1429"/>
                  </a:lnTo>
                  <a:lnTo>
                    <a:pt x="361" y="1434"/>
                  </a:lnTo>
                  <a:lnTo>
                    <a:pt x="361" y="1441"/>
                  </a:lnTo>
                  <a:lnTo>
                    <a:pt x="360" y="1456"/>
                  </a:lnTo>
                  <a:lnTo>
                    <a:pt x="360" y="1459"/>
                  </a:lnTo>
                  <a:lnTo>
                    <a:pt x="358" y="1464"/>
                  </a:lnTo>
                  <a:lnTo>
                    <a:pt x="356" y="1471"/>
                  </a:lnTo>
                  <a:lnTo>
                    <a:pt x="356" y="1478"/>
                  </a:lnTo>
                  <a:lnTo>
                    <a:pt x="355" y="1487"/>
                  </a:lnTo>
                  <a:lnTo>
                    <a:pt x="353" y="1492"/>
                  </a:lnTo>
                  <a:lnTo>
                    <a:pt x="351" y="1504"/>
                  </a:lnTo>
                  <a:lnTo>
                    <a:pt x="349" y="1512"/>
                  </a:lnTo>
                  <a:lnTo>
                    <a:pt x="349" y="1519"/>
                  </a:lnTo>
                  <a:lnTo>
                    <a:pt x="348" y="1524"/>
                  </a:lnTo>
                  <a:lnTo>
                    <a:pt x="346" y="1531"/>
                  </a:lnTo>
                  <a:lnTo>
                    <a:pt x="346" y="1538"/>
                  </a:lnTo>
                  <a:lnTo>
                    <a:pt x="343" y="1544"/>
                  </a:lnTo>
                  <a:lnTo>
                    <a:pt x="343" y="1553"/>
                  </a:lnTo>
                  <a:lnTo>
                    <a:pt x="341" y="1556"/>
                  </a:lnTo>
                  <a:lnTo>
                    <a:pt x="341" y="1562"/>
                  </a:lnTo>
                  <a:lnTo>
                    <a:pt x="339" y="1567"/>
                  </a:lnTo>
                  <a:lnTo>
                    <a:pt x="338" y="1575"/>
                  </a:lnTo>
                  <a:lnTo>
                    <a:pt x="336" y="1582"/>
                  </a:lnTo>
                  <a:lnTo>
                    <a:pt x="336" y="1587"/>
                  </a:lnTo>
                  <a:lnTo>
                    <a:pt x="334" y="1591"/>
                  </a:lnTo>
                  <a:lnTo>
                    <a:pt x="332" y="1599"/>
                  </a:lnTo>
                  <a:lnTo>
                    <a:pt x="331" y="1606"/>
                  </a:lnTo>
                  <a:lnTo>
                    <a:pt x="329" y="1611"/>
                  </a:lnTo>
                  <a:lnTo>
                    <a:pt x="327" y="1616"/>
                  </a:lnTo>
                  <a:lnTo>
                    <a:pt x="326" y="1625"/>
                  </a:lnTo>
                  <a:lnTo>
                    <a:pt x="326" y="1628"/>
                  </a:lnTo>
                  <a:lnTo>
                    <a:pt x="327" y="1628"/>
                  </a:lnTo>
                  <a:lnTo>
                    <a:pt x="331" y="1626"/>
                  </a:lnTo>
                  <a:lnTo>
                    <a:pt x="336" y="1623"/>
                  </a:lnTo>
                  <a:lnTo>
                    <a:pt x="338" y="1621"/>
                  </a:lnTo>
                  <a:lnTo>
                    <a:pt x="339" y="1618"/>
                  </a:lnTo>
                  <a:lnTo>
                    <a:pt x="343" y="1619"/>
                  </a:lnTo>
                  <a:lnTo>
                    <a:pt x="341" y="1623"/>
                  </a:lnTo>
                  <a:lnTo>
                    <a:pt x="336" y="1625"/>
                  </a:lnTo>
                  <a:lnTo>
                    <a:pt x="334" y="1630"/>
                  </a:lnTo>
                  <a:lnTo>
                    <a:pt x="329" y="1631"/>
                  </a:lnTo>
                  <a:lnTo>
                    <a:pt x="326" y="1633"/>
                  </a:lnTo>
                  <a:lnTo>
                    <a:pt x="324" y="1638"/>
                  </a:lnTo>
                  <a:lnTo>
                    <a:pt x="322" y="1647"/>
                  </a:lnTo>
                  <a:lnTo>
                    <a:pt x="322" y="1650"/>
                  </a:lnTo>
                  <a:lnTo>
                    <a:pt x="320" y="1657"/>
                  </a:lnTo>
                  <a:lnTo>
                    <a:pt x="319" y="1671"/>
                  </a:lnTo>
                  <a:lnTo>
                    <a:pt x="319" y="1674"/>
                  </a:lnTo>
                  <a:lnTo>
                    <a:pt x="317" y="1681"/>
                  </a:lnTo>
                  <a:lnTo>
                    <a:pt x="315" y="1691"/>
                  </a:lnTo>
                  <a:lnTo>
                    <a:pt x="314" y="1696"/>
                  </a:lnTo>
                  <a:lnTo>
                    <a:pt x="314" y="1701"/>
                  </a:lnTo>
                  <a:lnTo>
                    <a:pt x="312" y="1710"/>
                  </a:lnTo>
                  <a:lnTo>
                    <a:pt x="312" y="1717"/>
                  </a:lnTo>
                  <a:lnTo>
                    <a:pt x="310" y="1722"/>
                  </a:lnTo>
                  <a:lnTo>
                    <a:pt x="309" y="1727"/>
                  </a:lnTo>
                  <a:lnTo>
                    <a:pt x="309" y="1732"/>
                  </a:lnTo>
                  <a:lnTo>
                    <a:pt x="307" y="1737"/>
                  </a:lnTo>
                  <a:lnTo>
                    <a:pt x="303" y="1747"/>
                  </a:lnTo>
                  <a:lnTo>
                    <a:pt x="303" y="1754"/>
                  </a:lnTo>
                  <a:lnTo>
                    <a:pt x="302" y="1763"/>
                  </a:lnTo>
                  <a:lnTo>
                    <a:pt x="300" y="1771"/>
                  </a:lnTo>
                  <a:lnTo>
                    <a:pt x="298" y="1775"/>
                  </a:lnTo>
                  <a:lnTo>
                    <a:pt x="297" y="1780"/>
                  </a:lnTo>
                  <a:lnTo>
                    <a:pt x="295" y="1783"/>
                  </a:lnTo>
                  <a:lnTo>
                    <a:pt x="295" y="1788"/>
                  </a:lnTo>
                  <a:lnTo>
                    <a:pt x="293" y="1793"/>
                  </a:lnTo>
                  <a:lnTo>
                    <a:pt x="292" y="1798"/>
                  </a:lnTo>
                  <a:lnTo>
                    <a:pt x="292" y="1802"/>
                  </a:lnTo>
                  <a:lnTo>
                    <a:pt x="288" y="1812"/>
                  </a:lnTo>
                  <a:lnTo>
                    <a:pt x="285" y="1822"/>
                  </a:lnTo>
                  <a:lnTo>
                    <a:pt x="281" y="1833"/>
                  </a:lnTo>
                  <a:lnTo>
                    <a:pt x="280" y="1839"/>
                  </a:lnTo>
                  <a:lnTo>
                    <a:pt x="278" y="1846"/>
                  </a:lnTo>
                  <a:lnTo>
                    <a:pt x="274" y="1851"/>
                  </a:lnTo>
                  <a:lnTo>
                    <a:pt x="273" y="1862"/>
                  </a:lnTo>
                  <a:lnTo>
                    <a:pt x="271" y="1865"/>
                  </a:lnTo>
                  <a:lnTo>
                    <a:pt x="269" y="1868"/>
                  </a:lnTo>
                  <a:lnTo>
                    <a:pt x="266" y="1879"/>
                  </a:lnTo>
                  <a:lnTo>
                    <a:pt x="264" y="1884"/>
                  </a:lnTo>
                  <a:lnTo>
                    <a:pt x="261" y="1892"/>
                  </a:lnTo>
                  <a:lnTo>
                    <a:pt x="257" y="1904"/>
                  </a:lnTo>
                  <a:lnTo>
                    <a:pt x="256" y="1909"/>
                  </a:lnTo>
                  <a:lnTo>
                    <a:pt x="254" y="1913"/>
                  </a:lnTo>
                  <a:lnTo>
                    <a:pt x="249" y="1921"/>
                  </a:lnTo>
                  <a:lnTo>
                    <a:pt x="247" y="1928"/>
                  </a:lnTo>
                  <a:lnTo>
                    <a:pt x="245" y="1933"/>
                  </a:lnTo>
                  <a:lnTo>
                    <a:pt x="242" y="1940"/>
                  </a:lnTo>
                  <a:lnTo>
                    <a:pt x="240" y="1945"/>
                  </a:lnTo>
                  <a:lnTo>
                    <a:pt x="239" y="1952"/>
                  </a:lnTo>
                  <a:lnTo>
                    <a:pt x="237" y="1955"/>
                  </a:lnTo>
                  <a:lnTo>
                    <a:pt x="232" y="1964"/>
                  </a:lnTo>
                  <a:lnTo>
                    <a:pt x="228" y="1972"/>
                  </a:lnTo>
                  <a:lnTo>
                    <a:pt x="225" y="1979"/>
                  </a:lnTo>
                  <a:lnTo>
                    <a:pt x="220" y="1991"/>
                  </a:lnTo>
                  <a:lnTo>
                    <a:pt x="216" y="1996"/>
                  </a:lnTo>
                  <a:lnTo>
                    <a:pt x="213" y="2001"/>
                  </a:lnTo>
                  <a:lnTo>
                    <a:pt x="211" y="2006"/>
                  </a:lnTo>
                  <a:lnTo>
                    <a:pt x="208" y="2012"/>
                  </a:lnTo>
                  <a:lnTo>
                    <a:pt x="206" y="2015"/>
                  </a:lnTo>
                  <a:lnTo>
                    <a:pt x="205" y="2017"/>
                  </a:lnTo>
                  <a:lnTo>
                    <a:pt x="210" y="2018"/>
                  </a:lnTo>
                  <a:lnTo>
                    <a:pt x="216" y="2013"/>
                  </a:lnTo>
                  <a:lnTo>
                    <a:pt x="222" y="2010"/>
                  </a:lnTo>
                  <a:lnTo>
                    <a:pt x="225" y="2000"/>
                  </a:lnTo>
                  <a:lnTo>
                    <a:pt x="228" y="1994"/>
                  </a:lnTo>
                  <a:lnTo>
                    <a:pt x="232" y="1988"/>
                  </a:lnTo>
                  <a:lnTo>
                    <a:pt x="235" y="1983"/>
                  </a:lnTo>
                  <a:lnTo>
                    <a:pt x="239" y="1979"/>
                  </a:lnTo>
                  <a:lnTo>
                    <a:pt x="244" y="1976"/>
                  </a:lnTo>
                  <a:lnTo>
                    <a:pt x="244" y="1972"/>
                  </a:lnTo>
                  <a:lnTo>
                    <a:pt x="249" y="1969"/>
                  </a:lnTo>
                  <a:lnTo>
                    <a:pt x="252" y="1967"/>
                  </a:lnTo>
                  <a:lnTo>
                    <a:pt x="256" y="1962"/>
                  </a:lnTo>
                  <a:lnTo>
                    <a:pt x="257" y="1959"/>
                  </a:lnTo>
                  <a:lnTo>
                    <a:pt x="256" y="1954"/>
                  </a:lnTo>
                  <a:lnTo>
                    <a:pt x="259" y="1947"/>
                  </a:lnTo>
                  <a:lnTo>
                    <a:pt x="261" y="1945"/>
                  </a:lnTo>
                  <a:lnTo>
                    <a:pt x="261" y="1942"/>
                  </a:lnTo>
                  <a:lnTo>
                    <a:pt x="266" y="1938"/>
                  </a:lnTo>
                  <a:lnTo>
                    <a:pt x="271" y="1933"/>
                  </a:lnTo>
                  <a:lnTo>
                    <a:pt x="273" y="1935"/>
                  </a:lnTo>
                  <a:lnTo>
                    <a:pt x="285" y="1933"/>
                  </a:lnTo>
                  <a:lnTo>
                    <a:pt x="286" y="1928"/>
                  </a:lnTo>
                  <a:lnTo>
                    <a:pt x="288" y="1925"/>
                  </a:lnTo>
                  <a:lnTo>
                    <a:pt x="288" y="1923"/>
                  </a:lnTo>
                  <a:lnTo>
                    <a:pt x="290" y="1923"/>
                  </a:lnTo>
                  <a:lnTo>
                    <a:pt x="293" y="1926"/>
                  </a:lnTo>
                  <a:lnTo>
                    <a:pt x="298" y="1925"/>
                  </a:lnTo>
                  <a:lnTo>
                    <a:pt x="300" y="1921"/>
                  </a:lnTo>
                  <a:lnTo>
                    <a:pt x="300" y="1916"/>
                  </a:lnTo>
                  <a:lnTo>
                    <a:pt x="302" y="1911"/>
                  </a:lnTo>
                  <a:lnTo>
                    <a:pt x="302" y="1906"/>
                  </a:lnTo>
                  <a:lnTo>
                    <a:pt x="303" y="1902"/>
                  </a:lnTo>
                  <a:lnTo>
                    <a:pt x="303" y="1897"/>
                  </a:lnTo>
                  <a:lnTo>
                    <a:pt x="305" y="1899"/>
                  </a:lnTo>
                  <a:lnTo>
                    <a:pt x="307" y="1901"/>
                  </a:lnTo>
                  <a:lnTo>
                    <a:pt x="312" y="1902"/>
                  </a:lnTo>
                  <a:lnTo>
                    <a:pt x="315" y="1901"/>
                  </a:lnTo>
                  <a:lnTo>
                    <a:pt x="319" y="1899"/>
                  </a:lnTo>
                  <a:lnTo>
                    <a:pt x="319" y="1896"/>
                  </a:lnTo>
                  <a:lnTo>
                    <a:pt x="326" y="1896"/>
                  </a:lnTo>
                  <a:lnTo>
                    <a:pt x="329" y="1887"/>
                  </a:lnTo>
                  <a:lnTo>
                    <a:pt x="331" y="1882"/>
                  </a:lnTo>
                  <a:lnTo>
                    <a:pt x="334" y="1880"/>
                  </a:lnTo>
                  <a:lnTo>
                    <a:pt x="338" y="1882"/>
                  </a:lnTo>
                  <a:lnTo>
                    <a:pt x="332" y="1885"/>
                  </a:lnTo>
                  <a:lnTo>
                    <a:pt x="331" y="1892"/>
                  </a:lnTo>
                  <a:lnTo>
                    <a:pt x="329" y="1897"/>
                  </a:lnTo>
                  <a:lnTo>
                    <a:pt x="329" y="1901"/>
                  </a:lnTo>
                  <a:lnTo>
                    <a:pt x="326" y="1902"/>
                  </a:lnTo>
                  <a:lnTo>
                    <a:pt x="319" y="1904"/>
                  </a:lnTo>
                  <a:lnTo>
                    <a:pt x="315" y="1908"/>
                  </a:lnTo>
                  <a:lnTo>
                    <a:pt x="312" y="1914"/>
                  </a:lnTo>
                  <a:lnTo>
                    <a:pt x="310" y="1918"/>
                  </a:lnTo>
                  <a:lnTo>
                    <a:pt x="314" y="1923"/>
                  </a:lnTo>
                  <a:lnTo>
                    <a:pt x="320" y="1925"/>
                  </a:lnTo>
                  <a:lnTo>
                    <a:pt x="324" y="1928"/>
                  </a:lnTo>
                  <a:lnTo>
                    <a:pt x="327" y="1933"/>
                  </a:lnTo>
                  <a:lnTo>
                    <a:pt x="329" y="1937"/>
                  </a:lnTo>
                  <a:lnTo>
                    <a:pt x="336" y="1938"/>
                  </a:lnTo>
                  <a:lnTo>
                    <a:pt x="339" y="1938"/>
                  </a:lnTo>
                  <a:lnTo>
                    <a:pt x="336" y="1942"/>
                  </a:lnTo>
                  <a:lnTo>
                    <a:pt x="332" y="1947"/>
                  </a:lnTo>
                  <a:lnTo>
                    <a:pt x="331" y="1955"/>
                  </a:lnTo>
                  <a:lnTo>
                    <a:pt x="332" y="1959"/>
                  </a:lnTo>
                  <a:lnTo>
                    <a:pt x="332" y="1960"/>
                  </a:lnTo>
                  <a:lnTo>
                    <a:pt x="332" y="1964"/>
                  </a:lnTo>
                  <a:lnTo>
                    <a:pt x="336" y="1966"/>
                  </a:lnTo>
                  <a:lnTo>
                    <a:pt x="339" y="1969"/>
                  </a:lnTo>
                  <a:lnTo>
                    <a:pt x="341" y="1971"/>
                  </a:lnTo>
                  <a:lnTo>
                    <a:pt x="341" y="1977"/>
                  </a:lnTo>
                  <a:lnTo>
                    <a:pt x="348" y="1979"/>
                  </a:lnTo>
                  <a:lnTo>
                    <a:pt x="351" y="1983"/>
                  </a:lnTo>
                  <a:lnTo>
                    <a:pt x="353" y="1984"/>
                  </a:lnTo>
                  <a:lnTo>
                    <a:pt x="351" y="1988"/>
                  </a:lnTo>
                  <a:lnTo>
                    <a:pt x="348" y="1991"/>
                  </a:lnTo>
                  <a:lnTo>
                    <a:pt x="343" y="1996"/>
                  </a:lnTo>
                  <a:lnTo>
                    <a:pt x="338" y="1998"/>
                  </a:lnTo>
                  <a:lnTo>
                    <a:pt x="326" y="1998"/>
                  </a:lnTo>
                  <a:lnTo>
                    <a:pt x="322" y="1991"/>
                  </a:lnTo>
                  <a:lnTo>
                    <a:pt x="320" y="1991"/>
                  </a:lnTo>
                  <a:lnTo>
                    <a:pt x="319" y="1989"/>
                  </a:lnTo>
                  <a:lnTo>
                    <a:pt x="315" y="1986"/>
                  </a:lnTo>
                  <a:lnTo>
                    <a:pt x="314" y="1979"/>
                  </a:lnTo>
                  <a:lnTo>
                    <a:pt x="315" y="1976"/>
                  </a:lnTo>
                  <a:lnTo>
                    <a:pt x="315" y="1962"/>
                  </a:lnTo>
                  <a:lnTo>
                    <a:pt x="314" y="1947"/>
                  </a:lnTo>
                  <a:lnTo>
                    <a:pt x="315" y="1938"/>
                  </a:lnTo>
                  <a:lnTo>
                    <a:pt x="310" y="1933"/>
                  </a:lnTo>
                  <a:lnTo>
                    <a:pt x="305" y="1933"/>
                  </a:lnTo>
                  <a:lnTo>
                    <a:pt x="300" y="1931"/>
                  </a:lnTo>
                  <a:lnTo>
                    <a:pt x="295" y="1933"/>
                  </a:lnTo>
                  <a:lnTo>
                    <a:pt x="285" y="1937"/>
                  </a:lnTo>
                  <a:lnTo>
                    <a:pt x="280" y="1938"/>
                  </a:lnTo>
                  <a:lnTo>
                    <a:pt x="278" y="1943"/>
                  </a:lnTo>
                  <a:lnTo>
                    <a:pt x="278" y="1945"/>
                  </a:lnTo>
                  <a:lnTo>
                    <a:pt x="271" y="1954"/>
                  </a:lnTo>
                  <a:lnTo>
                    <a:pt x="264" y="1962"/>
                  </a:lnTo>
                  <a:lnTo>
                    <a:pt x="259" y="1967"/>
                  </a:lnTo>
                  <a:lnTo>
                    <a:pt x="257" y="1972"/>
                  </a:lnTo>
                  <a:lnTo>
                    <a:pt x="257" y="1974"/>
                  </a:lnTo>
                  <a:lnTo>
                    <a:pt x="256" y="1981"/>
                  </a:lnTo>
                  <a:lnTo>
                    <a:pt x="254" y="1984"/>
                  </a:lnTo>
                  <a:lnTo>
                    <a:pt x="249" y="1991"/>
                  </a:lnTo>
                  <a:lnTo>
                    <a:pt x="244" y="1993"/>
                  </a:lnTo>
                  <a:lnTo>
                    <a:pt x="244" y="2000"/>
                  </a:lnTo>
                  <a:lnTo>
                    <a:pt x="240" y="2005"/>
                  </a:lnTo>
                  <a:lnTo>
                    <a:pt x="237" y="2008"/>
                  </a:lnTo>
                  <a:lnTo>
                    <a:pt x="234" y="2008"/>
                  </a:lnTo>
                  <a:lnTo>
                    <a:pt x="232" y="2012"/>
                  </a:lnTo>
                  <a:lnTo>
                    <a:pt x="228" y="2013"/>
                  </a:lnTo>
                  <a:lnTo>
                    <a:pt x="227" y="2020"/>
                  </a:lnTo>
                  <a:lnTo>
                    <a:pt x="225" y="2027"/>
                  </a:lnTo>
                  <a:lnTo>
                    <a:pt x="225" y="2029"/>
                  </a:lnTo>
                  <a:lnTo>
                    <a:pt x="222" y="2032"/>
                  </a:lnTo>
                  <a:lnTo>
                    <a:pt x="223" y="2034"/>
                  </a:lnTo>
                  <a:lnTo>
                    <a:pt x="222" y="2037"/>
                  </a:lnTo>
                  <a:lnTo>
                    <a:pt x="220" y="2037"/>
                  </a:lnTo>
                  <a:lnTo>
                    <a:pt x="220" y="2030"/>
                  </a:lnTo>
                  <a:lnTo>
                    <a:pt x="223" y="2023"/>
                  </a:lnTo>
                  <a:lnTo>
                    <a:pt x="218" y="2025"/>
                  </a:lnTo>
                  <a:lnTo>
                    <a:pt x="216" y="2025"/>
                  </a:lnTo>
                  <a:lnTo>
                    <a:pt x="206" y="2023"/>
                  </a:lnTo>
                  <a:lnTo>
                    <a:pt x="201" y="2022"/>
                  </a:lnTo>
                  <a:lnTo>
                    <a:pt x="196" y="2027"/>
                  </a:lnTo>
                  <a:lnTo>
                    <a:pt x="189" y="2032"/>
                  </a:lnTo>
                  <a:lnTo>
                    <a:pt x="179" y="2037"/>
                  </a:lnTo>
                  <a:lnTo>
                    <a:pt x="174" y="2035"/>
                  </a:lnTo>
                  <a:lnTo>
                    <a:pt x="172" y="2037"/>
                  </a:lnTo>
                  <a:lnTo>
                    <a:pt x="170" y="2042"/>
                  </a:lnTo>
                  <a:lnTo>
                    <a:pt x="172" y="2044"/>
                  </a:lnTo>
                  <a:lnTo>
                    <a:pt x="172" y="2044"/>
                  </a:lnTo>
                  <a:lnTo>
                    <a:pt x="170" y="2046"/>
                  </a:lnTo>
                  <a:lnTo>
                    <a:pt x="164" y="2047"/>
                  </a:lnTo>
                  <a:lnTo>
                    <a:pt x="162" y="2049"/>
                  </a:lnTo>
                  <a:lnTo>
                    <a:pt x="162" y="2056"/>
                  </a:lnTo>
                  <a:lnTo>
                    <a:pt x="159" y="2059"/>
                  </a:lnTo>
                  <a:lnTo>
                    <a:pt x="157" y="2064"/>
                  </a:lnTo>
                  <a:lnTo>
                    <a:pt x="155" y="2068"/>
                  </a:lnTo>
                  <a:lnTo>
                    <a:pt x="152" y="2075"/>
                  </a:lnTo>
                  <a:lnTo>
                    <a:pt x="150" y="2075"/>
                  </a:lnTo>
                  <a:lnTo>
                    <a:pt x="148" y="2080"/>
                  </a:lnTo>
                  <a:lnTo>
                    <a:pt x="152" y="2085"/>
                  </a:lnTo>
                  <a:lnTo>
                    <a:pt x="155" y="2085"/>
                  </a:lnTo>
                  <a:lnTo>
                    <a:pt x="159" y="2092"/>
                  </a:lnTo>
                  <a:lnTo>
                    <a:pt x="162" y="2104"/>
                  </a:lnTo>
                  <a:lnTo>
                    <a:pt x="162" y="2114"/>
                  </a:lnTo>
                  <a:lnTo>
                    <a:pt x="164" y="2119"/>
                  </a:lnTo>
                  <a:lnTo>
                    <a:pt x="167" y="2122"/>
                  </a:lnTo>
                  <a:lnTo>
                    <a:pt x="162" y="2134"/>
                  </a:lnTo>
                  <a:lnTo>
                    <a:pt x="162" y="2141"/>
                  </a:lnTo>
                  <a:lnTo>
                    <a:pt x="160" y="2148"/>
                  </a:lnTo>
                  <a:lnTo>
                    <a:pt x="159" y="2153"/>
                  </a:lnTo>
                  <a:lnTo>
                    <a:pt x="159" y="2160"/>
                  </a:lnTo>
                  <a:lnTo>
                    <a:pt x="157" y="2167"/>
                  </a:lnTo>
                  <a:lnTo>
                    <a:pt x="155" y="2175"/>
                  </a:lnTo>
                  <a:lnTo>
                    <a:pt x="153" y="2187"/>
                  </a:lnTo>
                  <a:lnTo>
                    <a:pt x="155" y="2194"/>
                  </a:lnTo>
                  <a:lnTo>
                    <a:pt x="153" y="2199"/>
                  </a:lnTo>
                  <a:lnTo>
                    <a:pt x="152" y="2208"/>
                  </a:lnTo>
                  <a:lnTo>
                    <a:pt x="150" y="2223"/>
                  </a:lnTo>
                  <a:lnTo>
                    <a:pt x="147" y="2231"/>
                  </a:lnTo>
                  <a:lnTo>
                    <a:pt x="145" y="2238"/>
                  </a:lnTo>
                  <a:lnTo>
                    <a:pt x="145" y="2243"/>
                  </a:lnTo>
                  <a:lnTo>
                    <a:pt x="141" y="2254"/>
                  </a:lnTo>
                  <a:lnTo>
                    <a:pt x="138" y="2266"/>
                  </a:lnTo>
                  <a:lnTo>
                    <a:pt x="136" y="2271"/>
                  </a:lnTo>
                  <a:lnTo>
                    <a:pt x="133" y="2281"/>
                  </a:lnTo>
                  <a:lnTo>
                    <a:pt x="131" y="2288"/>
                  </a:lnTo>
                  <a:lnTo>
                    <a:pt x="130" y="2296"/>
                  </a:lnTo>
                  <a:lnTo>
                    <a:pt x="126" y="2300"/>
                  </a:lnTo>
                  <a:lnTo>
                    <a:pt x="126" y="2303"/>
                  </a:lnTo>
                  <a:lnTo>
                    <a:pt x="121" y="2312"/>
                  </a:lnTo>
                  <a:lnTo>
                    <a:pt x="119" y="2317"/>
                  </a:lnTo>
                  <a:lnTo>
                    <a:pt x="121" y="2327"/>
                  </a:lnTo>
                  <a:lnTo>
                    <a:pt x="123" y="2332"/>
                  </a:lnTo>
                  <a:lnTo>
                    <a:pt x="121" y="2337"/>
                  </a:lnTo>
                  <a:lnTo>
                    <a:pt x="119" y="2347"/>
                  </a:lnTo>
                  <a:lnTo>
                    <a:pt x="119" y="2354"/>
                  </a:lnTo>
                  <a:lnTo>
                    <a:pt x="118" y="2363"/>
                  </a:lnTo>
                  <a:lnTo>
                    <a:pt x="118" y="2378"/>
                  </a:lnTo>
                  <a:lnTo>
                    <a:pt x="116" y="2385"/>
                  </a:lnTo>
                  <a:lnTo>
                    <a:pt x="114" y="2390"/>
                  </a:lnTo>
                  <a:lnTo>
                    <a:pt x="114" y="2395"/>
                  </a:lnTo>
                  <a:lnTo>
                    <a:pt x="112" y="2398"/>
                  </a:lnTo>
                  <a:lnTo>
                    <a:pt x="111" y="2404"/>
                  </a:lnTo>
                  <a:lnTo>
                    <a:pt x="109" y="2409"/>
                  </a:lnTo>
                  <a:lnTo>
                    <a:pt x="107" y="2416"/>
                  </a:lnTo>
                  <a:lnTo>
                    <a:pt x="107" y="2419"/>
                  </a:lnTo>
                  <a:lnTo>
                    <a:pt x="106" y="2422"/>
                  </a:lnTo>
                  <a:lnTo>
                    <a:pt x="106" y="2427"/>
                  </a:lnTo>
                  <a:lnTo>
                    <a:pt x="104" y="2433"/>
                  </a:lnTo>
                  <a:lnTo>
                    <a:pt x="102" y="2438"/>
                  </a:lnTo>
                  <a:lnTo>
                    <a:pt x="101" y="2443"/>
                  </a:lnTo>
                  <a:lnTo>
                    <a:pt x="101" y="2446"/>
                  </a:lnTo>
                  <a:lnTo>
                    <a:pt x="97" y="2451"/>
                  </a:lnTo>
                  <a:lnTo>
                    <a:pt x="97" y="2456"/>
                  </a:lnTo>
                  <a:lnTo>
                    <a:pt x="94" y="2462"/>
                  </a:lnTo>
                  <a:lnTo>
                    <a:pt x="92" y="2470"/>
                  </a:lnTo>
                  <a:lnTo>
                    <a:pt x="89" y="2479"/>
                  </a:lnTo>
                  <a:lnTo>
                    <a:pt x="87" y="2489"/>
                  </a:lnTo>
                  <a:lnTo>
                    <a:pt x="84" y="2499"/>
                  </a:lnTo>
                  <a:lnTo>
                    <a:pt x="82" y="2504"/>
                  </a:lnTo>
                  <a:lnTo>
                    <a:pt x="75" y="2519"/>
                  </a:lnTo>
                  <a:lnTo>
                    <a:pt x="73" y="2526"/>
                  </a:lnTo>
                  <a:lnTo>
                    <a:pt x="70" y="2531"/>
                  </a:lnTo>
                  <a:lnTo>
                    <a:pt x="68" y="2542"/>
                  </a:lnTo>
                  <a:lnTo>
                    <a:pt x="65" y="2548"/>
                  </a:lnTo>
                  <a:lnTo>
                    <a:pt x="63" y="2552"/>
                  </a:lnTo>
                  <a:lnTo>
                    <a:pt x="60" y="2555"/>
                  </a:lnTo>
                  <a:lnTo>
                    <a:pt x="56" y="2564"/>
                  </a:lnTo>
                  <a:lnTo>
                    <a:pt x="53" y="2572"/>
                  </a:lnTo>
                  <a:lnTo>
                    <a:pt x="49" y="2577"/>
                  </a:lnTo>
                  <a:lnTo>
                    <a:pt x="44" y="2588"/>
                  </a:lnTo>
                  <a:lnTo>
                    <a:pt x="39" y="2598"/>
                  </a:lnTo>
                  <a:lnTo>
                    <a:pt x="34" y="2605"/>
                  </a:lnTo>
                  <a:lnTo>
                    <a:pt x="29" y="2606"/>
                  </a:lnTo>
                  <a:lnTo>
                    <a:pt x="31" y="2617"/>
                  </a:lnTo>
                  <a:lnTo>
                    <a:pt x="27" y="2622"/>
                  </a:lnTo>
                  <a:lnTo>
                    <a:pt x="26" y="2629"/>
                  </a:lnTo>
                  <a:lnTo>
                    <a:pt x="22" y="2632"/>
                  </a:lnTo>
                  <a:lnTo>
                    <a:pt x="19" y="2637"/>
                  </a:lnTo>
                  <a:lnTo>
                    <a:pt x="19" y="2640"/>
                  </a:lnTo>
                  <a:lnTo>
                    <a:pt x="17" y="2644"/>
                  </a:lnTo>
                  <a:lnTo>
                    <a:pt x="12" y="2649"/>
                  </a:lnTo>
                  <a:lnTo>
                    <a:pt x="7" y="2651"/>
                  </a:lnTo>
                  <a:lnTo>
                    <a:pt x="5" y="2647"/>
                  </a:lnTo>
                  <a:lnTo>
                    <a:pt x="2" y="2647"/>
                  </a:lnTo>
                  <a:lnTo>
                    <a:pt x="0" y="2651"/>
                  </a:lnTo>
                  <a:lnTo>
                    <a:pt x="2" y="2658"/>
                  </a:lnTo>
                  <a:lnTo>
                    <a:pt x="8" y="2659"/>
                  </a:lnTo>
                  <a:lnTo>
                    <a:pt x="14" y="2663"/>
                  </a:lnTo>
                  <a:lnTo>
                    <a:pt x="19" y="2671"/>
                  </a:lnTo>
                  <a:lnTo>
                    <a:pt x="31" y="2685"/>
                  </a:lnTo>
                  <a:lnTo>
                    <a:pt x="32" y="2697"/>
                  </a:lnTo>
                  <a:lnTo>
                    <a:pt x="36" y="2700"/>
                  </a:lnTo>
                  <a:lnTo>
                    <a:pt x="37" y="2709"/>
                  </a:lnTo>
                  <a:lnTo>
                    <a:pt x="39" y="2710"/>
                  </a:lnTo>
                  <a:lnTo>
                    <a:pt x="39" y="2717"/>
                  </a:lnTo>
                  <a:lnTo>
                    <a:pt x="39" y="2724"/>
                  </a:lnTo>
                  <a:lnTo>
                    <a:pt x="41" y="2733"/>
                  </a:lnTo>
                  <a:lnTo>
                    <a:pt x="43" y="2739"/>
                  </a:lnTo>
                  <a:lnTo>
                    <a:pt x="43" y="2750"/>
                  </a:lnTo>
                  <a:lnTo>
                    <a:pt x="46" y="2756"/>
                  </a:lnTo>
                  <a:lnTo>
                    <a:pt x="46" y="2762"/>
                  </a:lnTo>
                  <a:lnTo>
                    <a:pt x="48" y="2767"/>
                  </a:lnTo>
                  <a:lnTo>
                    <a:pt x="46" y="2772"/>
                  </a:lnTo>
                  <a:lnTo>
                    <a:pt x="46" y="2777"/>
                  </a:lnTo>
                  <a:lnTo>
                    <a:pt x="53" y="2782"/>
                  </a:lnTo>
                  <a:lnTo>
                    <a:pt x="56" y="2779"/>
                  </a:lnTo>
                  <a:lnTo>
                    <a:pt x="58" y="2775"/>
                  </a:lnTo>
                  <a:lnTo>
                    <a:pt x="63" y="2772"/>
                  </a:lnTo>
                  <a:lnTo>
                    <a:pt x="72" y="2775"/>
                  </a:lnTo>
                  <a:lnTo>
                    <a:pt x="77" y="2779"/>
                  </a:lnTo>
                  <a:lnTo>
                    <a:pt x="82" y="2780"/>
                  </a:lnTo>
                  <a:lnTo>
                    <a:pt x="85" y="2785"/>
                  </a:lnTo>
                  <a:lnTo>
                    <a:pt x="87" y="2792"/>
                  </a:lnTo>
                  <a:lnTo>
                    <a:pt x="90" y="2801"/>
                  </a:lnTo>
                  <a:lnTo>
                    <a:pt x="92" y="2802"/>
                  </a:lnTo>
                  <a:lnTo>
                    <a:pt x="94" y="2813"/>
                  </a:lnTo>
                  <a:lnTo>
                    <a:pt x="95" y="2819"/>
                  </a:lnTo>
                  <a:lnTo>
                    <a:pt x="99" y="2828"/>
                  </a:lnTo>
                  <a:lnTo>
                    <a:pt x="101" y="2833"/>
                  </a:lnTo>
                  <a:lnTo>
                    <a:pt x="104" y="2835"/>
                  </a:lnTo>
                  <a:lnTo>
                    <a:pt x="106" y="2840"/>
                  </a:lnTo>
                  <a:lnTo>
                    <a:pt x="104" y="2850"/>
                  </a:lnTo>
                  <a:lnTo>
                    <a:pt x="104" y="2854"/>
                  </a:lnTo>
                  <a:lnTo>
                    <a:pt x="107" y="2855"/>
                  </a:lnTo>
                  <a:lnTo>
                    <a:pt x="112" y="2859"/>
                  </a:lnTo>
                  <a:lnTo>
                    <a:pt x="116" y="2860"/>
                  </a:lnTo>
                  <a:lnTo>
                    <a:pt x="121" y="2860"/>
                  </a:lnTo>
                  <a:lnTo>
                    <a:pt x="126" y="2865"/>
                  </a:lnTo>
                  <a:lnTo>
                    <a:pt x="135" y="2871"/>
                  </a:lnTo>
                  <a:lnTo>
                    <a:pt x="136" y="2876"/>
                  </a:lnTo>
                  <a:lnTo>
                    <a:pt x="138" y="2886"/>
                  </a:lnTo>
                  <a:lnTo>
                    <a:pt x="136" y="2889"/>
                  </a:lnTo>
                  <a:lnTo>
                    <a:pt x="136" y="2894"/>
                  </a:lnTo>
                  <a:lnTo>
                    <a:pt x="141" y="2898"/>
                  </a:lnTo>
                  <a:lnTo>
                    <a:pt x="145" y="2906"/>
                  </a:lnTo>
                  <a:lnTo>
                    <a:pt x="145" y="2912"/>
                  </a:lnTo>
                  <a:lnTo>
                    <a:pt x="147" y="2913"/>
                  </a:lnTo>
                  <a:lnTo>
                    <a:pt x="148" y="2922"/>
                  </a:lnTo>
                  <a:lnTo>
                    <a:pt x="148" y="2929"/>
                  </a:lnTo>
                  <a:lnTo>
                    <a:pt x="148" y="2944"/>
                  </a:lnTo>
                  <a:lnTo>
                    <a:pt x="147" y="2951"/>
                  </a:lnTo>
                  <a:lnTo>
                    <a:pt x="143" y="2949"/>
                  </a:lnTo>
                  <a:lnTo>
                    <a:pt x="141" y="2951"/>
                  </a:lnTo>
                  <a:lnTo>
                    <a:pt x="143" y="2954"/>
                  </a:lnTo>
                  <a:lnTo>
                    <a:pt x="147" y="2956"/>
                  </a:lnTo>
                  <a:lnTo>
                    <a:pt x="148" y="2956"/>
                  </a:lnTo>
                  <a:lnTo>
                    <a:pt x="152" y="2959"/>
                  </a:lnTo>
                  <a:lnTo>
                    <a:pt x="155" y="2966"/>
                  </a:lnTo>
                  <a:lnTo>
                    <a:pt x="153" y="2975"/>
                  </a:lnTo>
                  <a:lnTo>
                    <a:pt x="155" y="2975"/>
                  </a:lnTo>
                  <a:lnTo>
                    <a:pt x="159" y="2976"/>
                  </a:lnTo>
                  <a:lnTo>
                    <a:pt x="157" y="2987"/>
                  </a:lnTo>
                  <a:lnTo>
                    <a:pt x="153" y="3000"/>
                  </a:lnTo>
                  <a:lnTo>
                    <a:pt x="152" y="3009"/>
                  </a:lnTo>
                  <a:lnTo>
                    <a:pt x="150" y="3015"/>
                  </a:lnTo>
                  <a:lnTo>
                    <a:pt x="147" y="3027"/>
                  </a:lnTo>
                  <a:lnTo>
                    <a:pt x="145" y="3033"/>
                  </a:lnTo>
                  <a:lnTo>
                    <a:pt x="143" y="3039"/>
                  </a:lnTo>
                  <a:lnTo>
                    <a:pt x="141" y="3043"/>
                  </a:lnTo>
                  <a:lnTo>
                    <a:pt x="136" y="3056"/>
                  </a:lnTo>
                  <a:lnTo>
                    <a:pt x="133" y="3063"/>
                  </a:lnTo>
                  <a:lnTo>
                    <a:pt x="131" y="3068"/>
                  </a:lnTo>
                  <a:lnTo>
                    <a:pt x="131" y="3075"/>
                  </a:lnTo>
                  <a:lnTo>
                    <a:pt x="131" y="3084"/>
                  </a:lnTo>
                  <a:lnTo>
                    <a:pt x="130" y="3089"/>
                  </a:lnTo>
                  <a:lnTo>
                    <a:pt x="130" y="3094"/>
                  </a:lnTo>
                  <a:lnTo>
                    <a:pt x="128" y="3099"/>
                  </a:lnTo>
                  <a:lnTo>
                    <a:pt x="130" y="3106"/>
                  </a:lnTo>
                  <a:lnTo>
                    <a:pt x="130" y="3111"/>
                  </a:lnTo>
                  <a:lnTo>
                    <a:pt x="126" y="3114"/>
                  </a:lnTo>
                  <a:lnTo>
                    <a:pt x="130" y="3118"/>
                  </a:lnTo>
                  <a:lnTo>
                    <a:pt x="131" y="3119"/>
                  </a:lnTo>
                  <a:lnTo>
                    <a:pt x="128" y="3123"/>
                  </a:lnTo>
                  <a:lnTo>
                    <a:pt x="123" y="3131"/>
                  </a:lnTo>
                  <a:lnTo>
                    <a:pt x="119" y="3138"/>
                  </a:lnTo>
                  <a:lnTo>
                    <a:pt x="118" y="3145"/>
                  </a:lnTo>
                  <a:lnTo>
                    <a:pt x="119" y="3157"/>
                  </a:lnTo>
                </a:path>
              </a:pathLst>
            </a:custGeom>
            <a:noFill/>
            <a:ln w="3175">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0" name="Freeform 7366"/>
            <p:cNvSpPr>
              <a:spLocks/>
            </p:cNvSpPr>
            <p:nvPr/>
          </p:nvSpPr>
          <p:spPr bwMode="auto">
            <a:xfrm>
              <a:off x="2944813" y="2185988"/>
              <a:ext cx="560387" cy="3357563"/>
            </a:xfrm>
            <a:custGeom>
              <a:avLst/>
              <a:gdLst/>
              <a:ahLst/>
              <a:cxnLst>
                <a:cxn ang="0">
                  <a:pos x="169" y="1"/>
                </a:cxn>
                <a:cxn ang="0">
                  <a:pos x="168" y="54"/>
                </a:cxn>
                <a:cxn ang="0">
                  <a:pos x="160" y="99"/>
                </a:cxn>
                <a:cxn ang="0">
                  <a:pos x="160" y="175"/>
                </a:cxn>
                <a:cxn ang="0">
                  <a:pos x="159" y="270"/>
                </a:cxn>
                <a:cxn ang="0">
                  <a:pos x="164" y="273"/>
                </a:cxn>
                <a:cxn ang="0">
                  <a:pos x="151" y="364"/>
                </a:cxn>
                <a:cxn ang="0">
                  <a:pos x="168" y="414"/>
                </a:cxn>
                <a:cxn ang="0">
                  <a:pos x="148" y="464"/>
                </a:cxn>
                <a:cxn ang="0">
                  <a:pos x="142" y="554"/>
                </a:cxn>
                <a:cxn ang="0">
                  <a:pos x="138" y="676"/>
                </a:cxn>
                <a:cxn ang="0">
                  <a:pos x="133" y="783"/>
                </a:cxn>
                <a:cxn ang="0">
                  <a:pos x="121" y="940"/>
                </a:cxn>
                <a:cxn ang="0">
                  <a:pos x="114" y="1022"/>
                </a:cxn>
                <a:cxn ang="0">
                  <a:pos x="99" y="1138"/>
                </a:cxn>
                <a:cxn ang="0">
                  <a:pos x="69" y="1268"/>
                </a:cxn>
                <a:cxn ang="0">
                  <a:pos x="100" y="1213"/>
                </a:cxn>
                <a:cxn ang="0">
                  <a:pos x="110" y="1210"/>
                </a:cxn>
                <a:cxn ang="0">
                  <a:pos x="107" y="1236"/>
                </a:cxn>
                <a:cxn ang="0">
                  <a:pos x="74" y="1282"/>
                </a:cxn>
                <a:cxn ang="0">
                  <a:pos x="50" y="1318"/>
                </a:cxn>
                <a:cxn ang="0">
                  <a:pos x="36" y="1465"/>
                </a:cxn>
                <a:cxn ang="0">
                  <a:pos x="22" y="1587"/>
                </a:cxn>
                <a:cxn ang="0">
                  <a:pos x="0" y="1689"/>
                </a:cxn>
                <a:cxn ang="0">
                  <a:pos x="30" y="1791"/>
                </a:cxn>
                <a:cxn ang="0">
                  <a:pos x="48" y="1878"/>
                </a:cxn>
                <a:cxn ang="0">
                  <a:pos x="36" y="2005"/>
                </a:cxn>
                <a:cxn ang="0">
                  <a:pos x="45" y="2127"/>
                </a:cxn>
                <a:cxn ang="0">
                  <a:pos x="58" y="2222"/>
                </a:cxn>
                <a:cxn ang="0">
                  <a:pos x="85" y="2308"/>
                </a:cxn>
                <a:cxn ang="0">
                  <a:pos x="109" y="2377"/>
                </a:cxn>
                <a:cxn ang="0">
                  <a:pos x="369" y="2553"/>
                </a:cxn>
              </a:cxnLst>
              <a:rect l="0" t="0" r="r" b="b"/>
              <a:pathLst>
                <a:path w="369" h="2553">
                  <a:moveTo>
                    <a:pt x="369" y="0"/>
                  </a:moveTo>
                  <a:lnTo>
                    <a:pt x="169" y="1"/>
                  </a:lnTo>
                  <a:lnTo>
                    <a:pt x="170" y="29"/>
                  </a:lnTo>
                  <a:lnTo>
                    <a:pt x="168" y="54"/>
                  </a:lnTo>
                  <a:lnTo>
                    <a:pt x="166" y="59"/>
                  </a:lnTo>
                  <a:lnTo>
                    <a:pt x="160" y="99"/>
                  </a:lnTo>
                  <a:lnTo>
                    <a:pt x="155" y="138"/>
                  </a:lnTo>
                  <a:lnTo>
                    <a:pt x="160" y="175"/>
                  </a:lnTo>
                  <a:lnTo>
                    <a:pt x="151" y="230"/>
                  </a:lnTo>
                  <a:lnTo>
                    <a:pt x="159" y="270"/>
                  </a:lnTo>
                  <a:lnTo>
                    <a:pt x="176" y="273"/>
                  </a:lnTo>
                  <a:lnTo>
                    <a:pt x="164" y="273"/>
                  </a:lnTo>
                  <a:lnTo>
                    <a:pt x="157" y="295"/>
                  </a:lnTo>
                  <a:lnTo>
                    <a:pt x="151" y="364"/>
                  </a:lnTo>
                  <a:lnTo>
                    <a:pt x="151" y="424"/>
                  </a:lnTo>
                  <a:lnTo>
                    <a:pt x="168" y="414"/>
                  </a:lnTo>
                  <a:lnTo>
                    <a:pt x="160" y="418"/>
                  </a:lnTo>
                  <a:lnTo>
                    <a:pt x="148" y="464"/>
                  </a:lnTo>
                  <a:lnTo>
                    <a:pt x="143" y="516"/>
                  </a:lnTo>
                  <a:lnTo>
                    <a:pt x="142" y="554"/>
                  </a:lnTo>
                  <a:lnTo>
                    <a:pt x="139" y="638"/>
                  </a:lnTo>
                  <a:lnTo>
                    <a:pt x="138" y="676"/>
                  </a:lnTo>
                  <a:lnTo>
                    <a:pt x="133" y="746"/>
                  </a:lnTo>
                  <a:lnTo>
                    <a:pt x="133" y="783"/>
                  </a:lnTo>
                  <a:lnTo>
                    <a:pt x="127" y="864"/>
                  </a:lnTo>
                  <a:lnTo>
                    <a:pt x="121" y="940"/>
                  </a:lnTo>
                  <a:lnTo>
                    <a:pt x="116" y="1000"/>
                  </a:lnTo>
                  <a:lnTo>
                    <a:pt x="114" y="1022"/>
                  </a:lnTo>
                  <a:lnTo>
                    <a:pt x="106" y="1081"/>
                  </a:lnTo>
                  <a:lnTo>
                    <a:pt x="99" y="1138"/>
                  </a:lnTo>
                  <a:lnTo>
                    <a:pt x="85" y="1205"/>
                  </a:lnTo>
                  <a:lnTo>
                    <a:pt x="69" y="1268"/>
                  </a:lnTo>
                  <a:lnTo>
                    <a:pt x="85" y="1236"/>
                  </a:lnTo>
                  <a:lnTo>
                    <a:pt x="100" y="1213"/>
                  </a:lnTo>
                  <a:lnTo>
                    <a:pt x="112" y="1186"/>
                  </a:lnTo>
                  <a:lnTo>
                    <a:pt x="110" y="1210"/>
                  </a:lnTo>
                  <a:lnTo>
                    <a:pt x="117" y="1246"/>
                  </a:lnTo>
                  <a:lnTo>
                    <a:pt x="107" y="1236"/>
                  </a:lnTo>
                  <a:lnTo>
                    <a:pt x="87" y="1243"/>
                  </a:lnTo>
                  <a:lnTo>
                    <a:pt x="74" y="1282"/>
                  </a:lnTo>
                  <a:lnTo>
                    <a:pt x="56" y="1286"/>
                  </a:lnTo>
                  <a:lnTo>
                    <a:pt x="50" y="1318"/>
                  </a:lnTo>
                  <a:lnTo>
                    <a:pt x="50" y="1390"/>
                  </a:lnTo>
                  <a:lnTo>
                    <a:pt x="36" y="1465"/>
                  </a:lnTo>
                  <a:lnTo>
                    <a:pt x="31" y="1529"/>
                  </a:lnTo>
                  <a:lnTo>
                    <a:pt x="22" y="1587"/>
                  </a:lnTo>
                  <a:lnTo>
                    <a:pt x="5" y="1657"/>
                  </a:lnTo>
                  <a:lnTo>
                    <a:pt x="0" y="1689"/>
                  </a:lnTo>
                  <a:lnTo>
                    <a:pt x="11" y="1759"/>
                  </a:lnTo>
                  <a:lnTo>
                    <a:pt x="30" y="1791"/>
                  </a:lnTo>
                  <a:lnTo>
                    <a:pt x="43" y="1835"/>
                  </a:lnTo>
                  <a:lnTo>
                    <a:pt x="48" y="1878"/>
                  </a:lnTo>
                  <a:lnTo>
                    <a:pt x="42" y="1949"/>
                  </a:lnTo>
                  <a:lnTo>
                    <a:pt x="36" y="2005"/>
                  </a:lnTo>
                  <a:lnTo>
                    <a:pt x="39" y="2074"/>
                  </a:lnTo>
                  <a:lnTo>
                    <a:pt x="45" y="2127"/>
                  </a:lnTo>
                  <a:lnTo>
                    <a:pt x="56" y="2182"/>
                  </a:lnTo>
                  <a:lnTo>
                    <a:pt x="58" y="2222"/>
                  </a:lnTo>
                  <a:lnTo>
                    <a:pt x="67" y="2272"/>
                  </a:lnTo>
                  <a:lnTo>
                    <a:pt x="85" y="2308"/>
                  </a:lnTo>
                  <a:lnTo>
                    <a:pt x="115" y="2347"/>
                  </a:lnTo>
                  <a:lnTo>
                    <a:pt x="109" y="2377"/>
                  </a:lnTo>
                  <a:lnTo>
                    <a:pt x="109" y="2550"/>
                  </a:lnTo>
                  <a:lnTo>
                    <a:pt x="369" y="2553"/>
                  </a:lnTo>
                </a:path>
              </a:pathLst>
            </a:custGeom>
            <a:solidFill>
              <a:srgbClr val="808080"/>
            </a:solidFill>
            <a:ln w="635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2" name="Freeform 7398"/>
            <p:cNvSpPr>
              <a:spLocks/>
            </p:cNvSpPr>
            <p:nvPr/>
          </p:nvSpPr>
          <p:spPr bwMode="auto">
            <a:xfrm>
              <a:off x="3122614" y="3827780"/>
              <a:ext cx="1588" cy="0"/>
            </a:xfrm>
            <a:custGeom>
              <a:avLst/>
              <a:gdLst/>
              <a:ahLst/>
              <a:cxnLst>
                <a:cxn ang="0">
                  <a:pos x="1" y="2"/>
                </a:cxn>
                <a:cxn ang="0">
                  <a:pos x="1" y="2"/>
                </a:cxn>
                <a:cxn ang="0">
                  <a:pos x="1" y="1"/>
                </a:cxn>
                <a:cxn ang="0">
                  <a:pos x="0" y="1"/>
                </a:cxn>
                <a:cxn ang="0">
                  <a:pos x="0" y="0"/>
                </a:cxn>
                <a:cxn ang="0">
                  <a:pos x="0" y="0"/>
                </a:cxn>
                <a:cxn ang="0">
                  <a:pos x="0" y="1"/>
                </a:cxn>
                <a:cxn ang="0">
                  <a:pos x="0" y="1"/>
                </a:cxn>
                <a:cxn ang="0">
                  <a:pos x="0" y="1"/>
                </a:cxn>
                <a:cxn ang="0">
                  <a:pos x="0" y="1"/>
                </a:cxn>
                <a:cxn ang="0">
                  <a:pos x="1" y="2"/>
                </a:cxn>
                <a:cxn ang="0">
                  <a:pos x="1" y="2"/>
                </a:cxn>
              </a:cxnLst>
              <a:rect l="0" t="0" r="r" b="b"/>
              <a:pathLst>
                <a:path w="1" h="2">
                  <a:moveTo>
                    <a:pt x="1" y="2"/>
                  </a:moveTo>
                  <a:lnTo>
                    <a:pt x="1" y="2"/>
                  </a:lnTo>
                  <a:lnTo>
                    <a:pt x="1" y="1"/>
                  </a:lnTo>
                  <a:lnTo>
                    <a:pt x="0" y="1"/>
                  </a:lnTo>
                  <a:lnTo>
                    <a:pt x="0" y="0"/>
                  </a:lnTo>
                  <a:lnTo>
                    <a:pt x="0" y="0"/>
                  </a:lnTo>
                  <a:lnTo>
                    <a:pt x="0" y="1"/>
                  </a:lnTo>
                  <a:lnTo>
                    <a:pt x="0" y="1"/>
                  </a:lnTo>
                  <a:lnTo>
                    <a:pt x="0"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3" name="Freeform 7399"/>
            <p:cNvSpPr>
              <a:spLocks/>
            </p:cNvSpPr>
            <p:nvPr/>
          </p:nvSpPr>
          <p:spPr bwMode="auto">
            <a:xfrm>
              <a:off x="3122614" y="3821406"/>
              <a:ext cx="3175" cy="6374"/>
            </a:xfrm>
            <a:custGeom>
              <a:avLst/>
              <a:gdLst/>
              <a:ahLst/>
              <a:cxnLst>
                <a:cxn ang="0">
                  <a:pos x="0" y="6"/>
                </a:cxn>
                <a:cxn ang="0">
                  <a:pos x="1" y="6"/>
                </a:cxn>
                <a:cxn ang="0">
                  <a:pos x="1" y="6"/>
                </a:cxn>
                <a:cxn ang="0">
                  <a:pos x="2" y="6"/>
                </a:cxn>
                <a:cxn ang="0">
                  <a:pos x="2" y="6"/>
                </a:cxn>
                <a:cxn ang="0">
                  <a:pos x="3" y="7"/>
                </a:cxn>
                <a:cxn ang="0">
                  <a:pos x="3" y="8"/>
                </a:cxn>
                <a:cxn ang="0">
                  <a:pos x="4" y="8"/>
                </a:cxn>
                <a:cxn ang="0">
                  <a:pos x="5" y="8"/>
                </a:cxn>
                <a:cxn ang="0">
                  <a:pos x="6" y="8"/>
                </a:cxn>
                <a:cxn ang="0">
                  <a:pos x="6" y="8"/>
                </a:cxn>
                <a:cxn ang="0">
                  <a:pos x="8" y="8"/>
                </a:cxn>
                <a:cxn ang="0">
                  <a:pos x="9" y="8"/>
                </a:cxn>
                <a:cxn ang="0">
                  <a:pos x="10" y="7"/>
                </a:cxn>
                <a:cxn ang="0">
                  <a:pos x="10" y="7"/>
                </a:cxn>
                <a:cxn ang="0">
                  <a:pos x="10" y="6"/>
                </a:cxn>
                <a:cxn ang="0">
                  <a:pos x="9" y="5"/>
                </a:cxn>
                <a:cxn ang="0">
                  <a:pos x="9" y="5"/>
                </a:cxn>
                <a:cxn ang="0">
                  <a:pos x="8" y="4"/>
                </a:cxn>
                <a:cxn ang="0">
                  <a:pos x="8" y="4"/>
                </a:cxn>
                <a:cxn ang="0">
                  <a:pos x="8" y="4"/>
                </a:cxn>
                <a:cxn ang="0">
                  <a:pos x="8" y="3"/>
                </a:cxn>
                <a:cxn ang="0">
                  <a:pos x="6" y="2"/>
                </a:cxn>
                <a:cxn ang="0">
                  <a:pos x="6" y="2"/>
                </a:cxn>
                <a:cxn ang="0">
                  <a:pos x="6" y="2"/>
                </a:cxn>
                <a:cxn ang="0">
                  <a:pos x="6" y="1"/>
                </a:cxn>
                <a:cxn ang="0">
                  <a:pos x="5" y="1"/>
                </a:cxn>
                <a:cxn ang="0">
                  <a:pos x="6" y="2"/>
                </a:cxn>
                <a:cxn ang="0">
                  <a:pos x="6" y="2"/>
                </a:cxn>
                <a:cxn ang="0">
                  <a:pos x="6" y="2"/>
                </a:cxn>
                <a:cxn ang="0">
                  <a:pos x="5" y="2"/>
                </a:cxn>
                <a:cxn ang="0">
                  <a:pos x="5" y="1"/>
                </a:cxn>
                <a:cxn ang="0">
                  <a:pos x="4" y="1"/>
                </a:cxn>
                <a:cxn ang="0">
                  <a:pos x="4" y="1"/>
                </a:cxn>
                <a:cxn ang="0">
                  <a:pos x="4" y="0"/>
                </a:cxn>
              </a:cxnLst>
              <a:rect l="0" t="0" r="r" b="b"/>
              <a:pathLst>
                <a:path w="10" h="8">
                  <a:moveTo>
                    <a:pt x="0" y="6"/>
                  </a:moveTo>
                  <a:lnTo>
                    <a:pt x="0" y="6"/>
                  </a:lnTo>
                  <a:lnTo>
                    <a:pt x="0" y="6"/>
                  </a:lnTo>
                  <a:lnTo>
                    <a:pt x="1" y="6"/>
                  </a:lnTo>
                  <a:lnTo>
                    <a:pt x="1" y="6"/>
                  </a:lnTo>
                  <a:lnTo>
                    <a:pt x="1" y="6"/>
                  </a:lnTo>
                  <a:lnTo>
                    <a:pt x="1" y="6"/>
                  </a:lnTo>
                  <a:lnTo>
                    <a:pt x="2" y="6"/>
                  </a:lnTo>
                  <a:lnTo>
                    <a:pt x="2" y="6"/>
                  </a:lnTo>
                  <a:lnTo>
                    <a:pt x="2" y="6"/>
                  </a:lnTo>
                  <a:lnTo>
                    <a:pt x="3" y="7"/>
                  </a:lnTo>
                  <a:lnTo>
                    <a:pt x="3" y="7"/>
                  </a:lnTo>
                  <a:lnTo>
                    <a:pt x="3" y="7"/>
                  </a:lnTo>
                  <a:lnTo>
                    <a:pt x="3" y="8"/>
                  </a:lnTo>
                  <a:lnTo>
                    <a:pt x="4" y="8"/>
                  </a:lnTo>
                  <a:lnTo>
                    <a:pt x="4" y="8"/>
                  </a:lnTo>
                  <a:lnTo>
                    <a:pt x="5" y="8"/>
                  </a:lnTo>
                  <a:lnTo>
                    <a:pt x="5" y="8"/>
                  </a:lnTo>
                  <a:lnTo>
                    <a:pt x="5" y="8"/>
                  </a:lnTo>
                  <a:lnTo>
                    <a:pt x="6" y="8"/>
                  </a:lnTo>
                  <a:lnTo>
                    <a:pt x="6" y="8"/>
                  </a:lnTo>
                  <a:lnTo>
                    <a:pt x="6" y="8"/>
                  </a:lnTo>
                  <a:lnTo>
                    <a:pt x="8" y="8"/>
                  </a:lnTo>
                  <a:lnTo>
                    <a:pt x="8" y="8"/>
                  </a:lnTo>
                  <a:lnTo>
                    <a:pt x="8" y="8"/>
                  </a:lnTo>
                  <a:lnTo>
                    <a:pt x="9" y="8"/>
                  </a:lnTo>
                  <a:lnTo>
                    <a:pt x="9" y="7"/>
                  </a:lnTo>
                  <a:lnTo>
                    <a:pt x="10" y="7"/>
                  </a:lnTo>
                  <a:lnTo>
                    <a:pt x="10" y="7"/>
                  </a:lnTo>
                  <a:lnTo>
                    <a:pt x="10" y="7"/>
                  </a:lnTo>
                  <a:lnTo>
                    <a:pt x="10" y="7"/>
                  </a:lnTo>
                  <a:lnTo>
                    <a:pt x="10" y="6"/>
                  </a:lnTo>
                  <a:lnTo>
                    <a:pt x="9" y="6"/>
                  </a:lnTo>
                  <a:lnTo>
                    <a:pt x="9" y="5"/>
                  </a:lnTo>
                  <a:lnTo>
                    <a:pt x="9" y="5"/>
                  </a:lnTo>
                  <a:lnTo>
                    <a:pt x="9" y="5"/>
                  </a:lnTo>
                  <a:lnTo>
                    <a:pt x="9" y="5"/>
                  </a:lnTo>
                  <a:lnTo>
                    <a:pt x="8" y="4"/>
                  </a:lnTo>
                  <a:lnTo>
                    <a:pt x="8" y="4"/>
                  </a:lnTo>
                  <a:lnTo>
                    <a:pt x="8" y="4"/>
                  </a:lnTo>
                  <a:lnTo>
                    <a:pt x="8" y="4"/>
                  </a:lnTo>
                  <a:lnTo>
                    <a:pt x="8" y="4"/>
                  </a:lnTo>
                  <a:lnTo>
                    <a:pt x="8" y="4"/>
                  </a:lnTo>
                  <a:lnTo>
                    <a:pt x="8" y="3"/>
                  </a:lnTo>
                  <a:lnTo>
                    <a:pt x="8" y="3"/>
                  </a:lnTo>
                  <a:lnTo>
                    <a:pt x="6" y="2"/>
                  </a:lnTo>
                  <a:lnTo>
                    <a:pt x="6" y="2"/>
                  </a:lnTo>
                  <a:lnTo>
                    <a:pt x="6" y="2"/>
                  </a:lnTo>
                  <a:lnTo>
                    <a:pt x="6" y="2"/>
                  </a:lnTo>
                  <a:lnTo>
                    <a:pt x="6" y="2"/>
                  </a:lnTo>
                  <a:lnTo>
                    <a:pt x="6" y="2"/>
                  </a:lnTo>
                  <a:lnTo>
                    <a:pt x="6" y="1"/>
                  </a:lnTo>
                  <a:lnTo>
                    <a:pt x="5" y="1"/>
                  </a:lnTo>
                  <a:lnTo>
                    <a:pt x="5" y="1"/>
                  </a:lnTo>
                  <a:lnTo>
                    <a:pt x="5" y="2"/>
                  </a:lnTo>
                  <a:lnTo>
                    <a:pt x="6" y="2"/>
                  </a:lnTo>
                  <a:lnTo>
                    <a:pt x="6" y="2"/>
                  </a:lnTo>
                  <a:lnTo>
                    <a:pt x="6" y="2"/>
                  </a:lnTo>
                  <a:lnTo>
                    <a:pt x="6" y="2"/>
                  </a:lnTo>
                  <a:lnTo>
                    <a:pt x="6" y="2"/>
                  </a:lnTo>
                  <a:lnTo>
                    <a:pt x="6" y="2"/>
                  </a:lnTo>
                  <a:lnTo>
                    <a:pt x="5" y="2"/>
                  </a:lnTo>
                  <a:lnTo>
                    <a:pt x="5" y="2"/>
                  </a:lnTo>
                  <a:lnTo>
                    <a:pt x="5" y="1"/>
                  </a:lnTo>
                  <a:lnTo>
                    <a:pt x="5" y="1"/>
                  </a:lnTo>
                  <a:lnTo>
                    <a:pt x="4" y="1"/>
                  </a:lnTo>
                  <a:lnTo>
                    <a:pt x="4" y="1"/>
                  </a:lnTo>
                  <a:lnTo>
                    <a:pt x="4" y="1"/>
                  </a:lnTo>
                  <a:lnTo>
                    <a:pt x="4" y="0"/>
                  </a:lnTo>
                  <a:lnTo>
                    <a:pt x="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4" name="Freeform 7400"/>
            <p:cNvSpPr>
              <a:spLocks/>
            </p:cNvSpPr>
            <p:nvPr/>
          </p:nvSpPr>
          <p:spPr bwMode="auto">
            <a:xfrm>
              <a:off x="3122614" y="3826187"/>
              <a:ext cx="1588" cy="1593"/>
            </a:xfrm>
            <a:custGeom>
              <a:avLst/>
              <a:gdLst/>
              <a:ahLst/>
              <a:cxnLst>
                <a:cxn ang="0">
                  <a:pos x="4" y="3"/>
                </a:cxn>
                <a:cxn ang="0">
                  <a:pos x="3" y="3"/>
                </a:cxn>
                <a:cxn ang="0">
                  <a:pos x="3" y="3"/>
                </a:cxn>
                <a:cxn ang="0">
                  <a:pos x="3" y="3"/>
                </a:cxn>
                <a:cxn ang="0">
                  <a:pos x="2" y="3"/>
                </a:cxn>
                <a:cxn ang="0">
                  <a:pos x="2" y="3"/>
                </a:cxn>
                <a:cxn ang="0">
                  <a:pos x="2" y="2"/>
                </a:cxn>
                <a:cxn ang="0">
                  <a:pos x="2" y="2"/>
                </a:cxn>
                <a:cxn ang="0">
                  <a:pos x="1" y="2"/>
                </a:cxn>
                <a:cxn ang="0">
                  <a:pos x="1" y="2"/>
                </a:cxn>
                <a:cxn ang="0">
                  <a:pos x="0" y="1"/>
                </a:cxn>
                <a:cxn ang="0">
                  <a:pos x="0" y="0"/>
                </a:cxn>
                <a:cxn ang="0">
                  <a:pos x="0" y="0"/>
                </a:cxn>
                <a:cxn ang="0">
                  <a:pos x="1" y="0"/>
                </a:cxn>
                <a:cxn ang="0">
                  <a:pos x="1" y="0"/>
                </a:cxn>
                <a:cxn ang="0">
                  <a:pos x="2" y="0"/>
                </a:cxn>
                <a:cxn ang="0">
                  <a:pos x="2" y="0"/>
                </a:cxn>
                <a:cxn ang="0">
                  <a:pos x="3" y="1"/>
                </a:cxn>
                <a:cxn ang="0">
                  <a:pos x="3" y="1"/>
                </a:cxn>
                <a:cxn ang="0">
                  <a:pos x="4" y="2"/>
                </a:cxn>
                <a:cxn ang="0">
                  <a:pos x="5" y="2"/>
                </a:cxn>
                <a:cxn ang="0">
                  <a:pos x="5" y="2"/>
                </a:cxn>
                <a:cxn ang="0">
                  <a:pos x="5" y="2"/>
                </a:cxn>
                <a:cxn ang="0">
                  <a:pos x="5" y="2"/>
                </a:cxn>
                <a:cxn ang="0">
                  <a:pos x="5" y="2"/>
                </a:cxn>
                <a:cxn ang="0">
                  <a:pos x="5" y="3"/>
                </a:cxn>
                <a:cxn ang="0">
                  <a:pos x="5" y="3"/>
                </a:cxn>
                <a:cxn ang="0">
                  <a:pos x="5" y="3"/>
                </a:cxn>
                <a:cxn ang="0">
                  <a:pos x="5" y="3"/>
                </a:cxn>
                <a:cxn ang="0">
                  <a:pos x="4" y="3"/>
                </a:cxn>
                <a:cxn ang="0">
                  <a:pos x="4" y="3"/>
                </a:cxn>
              </a:cxnLst>
              <a:rect l="0" t="0" r="r" b="b"/>
              <a:pathLst>
                <a:path w="5" h="3">
                  <a:moveTo>
                    <a:pt x="4" y="3"/>
                  </a:moveTo>
                  <a:lnTo>
                    <a:pt x="3" y="3"/>
                  </a:lnTo>
                  <a:lnTo>
                    <a:pt x="3" y="3"/>
                  </a:lnTo>
                  <a:lnTo>
                    <a:pt x="3" y="3"/>
                  </a:lnTo>
                  <a:lnTo>
                    <a:pt x="2" y="3"/>
                  </a:lnTo>
                  <a:lnTo>
                    <a:pt x="2" y="3"/>
                  </a:lnTo>
                  <a:lnTo>
                    <a:pt x="2" y="2"/>
                  </a:lnTo>
                  <a:lnTo>
                    <a:pt x="2" y="2"/>
                  </a:lnTo>
                  <a:lnTo>
                    <a:pt x="1" y="2"/>
                  </a:lnTo>
                  <a:lnTo>
                    <a:pt x="1" y="2"/>
                  </a:lnTo>
                  <a:lnTo>
                    <a:pt x="0" y="1"/>
                  </a:lnTo>
                  <a:lnTo>
                    <a:pt x="0" y="0"/>
                  </a:lnTo>
                  <a:lnTo>
                    <a:pt x="0" y="0"/>
                  </a:lnTo>
                  <a:lnTo>
                    <a:pt x="1" y="0"/>
                  </a:lnTo>
                  <a:lnTo>
                    <a:pt x="1" y="0"/>
                  </a:lnTo>
                  <a:lnTo>
                    <a:pt x="2" y="0"/>
                  </a:lnTo>
                  <a:lnTo>
                    <a:pt x="2" y="0"/>
                  </a:lnTo>
                  <a:lnTo>
                    <a:pt x="3" y="1"/>
                  </a:lnTo>
                  <a:lnTo>
                    <a:pt x="3" y="1"/>
                  </a:lnTo>
                  <a:lnTo>
                    <a:pt x="4" y="2"/>
                  </a:lnTo>
                  <a:lnTo>
                    <a:pt x="5" y="2"/>
                  </a:lnTo>
                  <a:lnTo>
                    <a:pt x="5" y="2"/>
                  </a:lnTo>
                  <a:lnTo>
                    <a:pt x="5" y="2"/>
                  </a:lnTo>
                  <a:lnTo>
                    <a:pt x="5" y="2"/>
                  </a:lnTo>
                  <a:lnTo>
                    <a:pt x="5" y="2"/>
                  </a:lnTo>
                  <a:lnTo>
                    <a:pt x="5" y="3"/>
                  </a:lnTo>
                  <a:lnTo>
                    <a:pt x="5" y="3"/>
                  </a:lnTo>
                  <a:lnTo>
                    <a:pt x="5" y="3"/>
                  </a:lnTo>
                  <a:lnTo>
                    <a:pt x="5" y="3"/>
                  </a:lnTo>
                  <a:lnTo>
                    <a:pt x="4" y="3"/>
                  </a:lnTo>
                  <a:lnTo>
                    <a:pt x="4"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5" name="Freeform 7401"/>
            <p:cNvSpPr>
              <a:spLocks/>
            </p:cNvSpPr>
            <p:nvPr/>
          </p:nvSpPr>
          <p:spPr bwMode="auto">
            <a:xfrm>
              <a:off x="3109914" y="3824593"/>
              <a:ext cx="3175" cy="4780"/>
            </a:xfrm>
            <a:custGeom>
              <a:avLst/>
              <a:gdLst/>
              <a:ahLst/>
              <a:cxnLst>
                <a:cxn ang="0">
                  <a:pos x="8" y="12"/>
                </a:cxn>
                <a:cxn ang="0">
                  <a:pos x="7" y="12"/>
                </a:cxn>
                <a:cxn ang="0">
                  <a:pos x="7" y="12"/>
                </a:cxn>
                <a:cxn ang="0">
                  <a:pos x="6" y="12"/>
                </a:cxn>
                <a:cxn ang="0">
                  <a:pos x="4" y="12"/>
                </a:cxn>
                <a:cxn ang="0">
                  <a:pos x="3" y="9"/>
                </a:cxn>
                <a:cxn ang="0">
                  <a:pos x="2" y="9"/>
                </a:cxn>
                <a:cxn ang="0">
                  <a:pos x="3" y="8"/>
                </a:cxn>
                <a:cxn ang="0">
                  <a:pos x="3" y="7"/>
                </a:cxn>
                <a:cxn ang="0">
                  <a:pos x="2" y="6"/>
                </a:cxn>
                <a:cxn ang="0">
                  <a:pos x="1" y="6"/>
                </a:cxn>
                <a:cxn ang="0">
                  <a:pos x="1" y="6"/>
                </a:cxn>
                <a:cxn ang="0">
                  <a:pos x="2" y="5"/>
                </a:cxn>
                <a:cxn ang="0">
                  <a:pos x="1" y="5"/>
                </a:cxn>
                <a:cxn ang="0">
                  <a:pos x="0" y="4"/>
                </a:cxn>
                <a:cxn ang="0">
                  <a:pos x="0" y="4"/>
                </a:cxn>
                <a:cxn ang="0">
                  <a:pos x="0" y="4"/>
                </a:cxn>
                <a:cxn ang="0">
                  <a:pos x="0" y="3"/>
                </a:cxn>
                <a:cxn ang="0">
                  <a:pos x="0" y="2"/>
                </a:cxn>
                <a:cxn ang="0">
                  <a:pos x="0" y="2"/>
                </a:cxn>
                <a:cxn ang="0">
                  <a:pos x="0" y="1"/>
                </a:cxn>
                <a:cxn ang="0">
                  <a:pos x="0" y="1"/>
                </a:cxn>
                <a:cxn ang="0">
                  <a:pos x="1" y="0"/>
                </a:cxn>
                <a:cxn ang="0">
                  <a:pos x="2" y="1"/>
                </a:cxn>
                <a:cxn ang="0">
                  <a:pos x="2" y="0"/>
                </a:cxn>
                <a:cxn ang="0">
                  <a:pos x="3" y="0"/>
                </a:cxn>
                <a:cxn ang="0">
                  <a:pos x="4" y="0"/>
                </a:cxn>
                <a:cxn ang="0">
                  <a:pos x="6" y="0"/>
                </a:cxn>
                <a:cxn ang="0">
                  <a:pos x="7" y="0"/>
                </a:cxn>
                <a:cxn ang="0">
                  <a:pos x="8" y="0"/>
                </a:cxn>
                <a:cxn ang="0">
                  <a:pos x="9" y="1"/>
                </a:cxn>
                <a:cxn ang="0">
                  <a:pos x="8" y="1"/>
                </a:cxn>
                <a:cxn ang="0">
                  <a:pos x="7" y="1"/>
                </a:cxn>
                <a:cxn ang="0">
                  <a:pos x="6" y="0"/>
                </a:cxn>
                <a:cxn ang="0">
                  <a:pos x="7" y="1"/>
                </a:cxn>
                <a:cxn ang="0">
                  <a:pos x="8" y="2"/>
                </a:cxn>
                <a:cxn ang="0">
                  <a:pos x="9" y="2"/>
                </a:cxn>
                <a:cxn ang="0">
                  <a:pos x="9" y="2"/>
                </a:cxn>
                <a:cxn ang="0">
                  <a:pos x="10" y="2"/>
                </a:cxn>
                <a:cxn ang="0">
                  <a:pos x="11" y="2"/>
                </a:cxn>
                <a:cxn ang="0">
                  <a:pos x="11" y="3"/>
                </a:cxn>
                <a:cxn ang="0">
                  <a:pos x="12" y="5"/>
                </a:cxn>
                <a:cxn ang="0">
                  <a:pos x="12" y="6"/>
                </a:cxn>
                <a:cxn ang="0">
                  <a:pos x="12" y="8"/>
                </a:cxn>
                <a:cxn ang="0">
                  <a:pos x="12" y="8"/>
                </a:cxn>
                <a:cxn ang="0">
                  <a:pos x="12" y="9"/>
                </a:cxn>
                <a:cxn ang="0">
                  <a:pos x="12" y="9"/>
                </a:cxn>
                <a:cxn ang="0">
                  <a:pos x="11" y="9"/>
                </a:cxn>
                <a:cxn ang="0">
                  <a:pos x="10" y="12"/>
                </a:cxn>
                <a:cxn ang="0">
                  <a:pos x="9" y="12"/>
                </a:cxn>
              </a:cxnLst>
              <a:rect l="0" t="0" r="r" b="b"/>
              <a:pathLst>
                <a:path w="13" h="12">
                  <a:moveTo>
                    <a:pt x="9" y="12"/>
                  </a:moveTo>
                  <a:lnTo>
                    <a:pt x="9" y="12"/>
                  </a:lnTo>
                  <a:lnTo>
                    <a:pt x="8" y="12"/>
                  </a:lnTo>
                  <a:lnTo>
                    <a:pt x="8" y="12"/>
                  </a:lnTo>
                  <a:lnTo>
                    <a:pt x="8" y="12"/>
                  </a:lnTo>
                  <a:lnTo>
                    <a:pt x="7" y="12"/>
                  </a:lnTo>
                  <a:lnTo>
                    <a:pt x="7" y="12"/>
                  </a:lnTo>
                  <a:lnTo>
                    <a:pt x="7" y="12"/>
                  </a:lnTo>
                  <a:lnTo>
                    <a:pt x="7" y="12"/>
                  </a:lnTo>
                  <a:lnTo>
                    <a:pt x="6" y="12"/>
                  </a:lnTo>
                  <a:lnTo>
                    <a:pt x="6" y="12"/>
                  </a:lnTo>
                  <a:lnTo>
                    <a:pt x="6" y="12"/>
                  </a:lnTo>
                  <a:lnTo>
                    <a:pt x="6" y="12"/>
                  </a:lnTo>
                  <a:lnTo>
                    <a:pt x="6" y="12"/>
                  </a:lnTo>
                  <a:lnTo>
                    <a:pt x="4" y="12"/>
                  </a:lnTo>
                  <a:lnTo>
                    <a:pt x="4" y="12"/>
                  </a:lnTo>
                  <a:lnTo>
                    <a:pt x="3" y="11"/>
                  </a:lnTo>
                  <a:lnTo>
                    <a:pt x="3" y="9"/>
                  </a:lnTo>
                  <a:lnTo>
                    <a:pt x="2" y="9"/>
                  </a:lnTo>
                  <a:lnTo>
                    <a:pt x="2" y="9"/>
                  </a:lnTo>
                  <a:lnTo>
                    <a:pt x="2" y="9"/>
                  </a:lnTo>
                  <a:lnTo>
                    <a:pt x="2" y="9"/>
                  </a:lnTo>
                  <a:lnTo>
                    <a:pt x="3" y="8"/>
                  </a:lnTo>
                  <a:lnTo>
                    <a:pt x="3" y="8"/>
                  </a:lnTo>
                  <a:lnTo>
                    <a:pt x="3" y="8"/>
                  </a:lnTo>
                  <a:lnTo>
                    <a:pt x="3" y="7"/>
                  </a:lnTo>
                  <a:lnTo>
                    <a:pt x="3" y="7"/>
                  </a:lnTo>
                  <a:lnTo>
                    <a:pt x="3" y="6"/>
                  </a:lnTo>
                  <a:lnTo>
                    <a:pt x="3" y="6"/>
                  </a:lnTo>
                  <a:lnTo>
                    <a:pt x="2" y="6"/>
                  </a:lnTo>
                  <a:lnTo>
                    <a:pt x="2" y="6"/>
                  </a:lnTo>
                  <a:lnTo>
                    <a:pt x="2" y="6"/>
                  </a:lnTo>
                  <a:lnTo>
                    <a:pt x="1" y="6"/>
                  </a:lnTo>
                  <a:lnTo>
                    <a:pt x="1" y="6"/>
                  </a:lnTo>
                  <a:lnTo>
                    <a:pt x="1" y="6"/>
                  </a:lnTo>
                  <a:lnTo>
                    <a:pt x="1" y="6"/>
                  </a:lnTo>
                  <a:lnTo>
                    <a:pt x="1" y="6"/>
                  </a:lnTo>
                  <a:lnTo>
                    <a:pt x="1" y="6"/>
                  </a:lnTo>
                  <a:lnTo>
                    <a:pt x="2" y="5"/>
                  </a:lnTo>
                  <a:lnTo>
                    <a:pt x="2" y="5"/>
                  </a:lnTo>
                  <a:lnTo>
                    <a:pt x="2" y="5"/>
                  </a:lnTo>
                  <a:lnTo>
                    <a:pt x="1" y="5"/>
                  </a:lnTo>
                  <a:lnTo>
                    <a:pt x="1" y="5"/>
                  </a:lnTo>
                  <a:lnTo>
                    <a:pt x="1" y="5"/>
                  </a:lnTo>
                  <a:lnTo>
                    <a:pt x="0" y="4"/>
                  </a:lnTo>
                  <a:lnTo>
                    <a:pt x="0" y="4"/>
                  </a:lnTo>
                  <a:lnTo>
                    <a:pt x="0" y="4"/>
                  </a:lnTo>
                  <a:lnTo>
                    <a:pt x="0" y="4"/>
                  </a:lnTo>
                  <a:lnTo>
                    <a:pt x="0" y="4"/>
                  </a:lnTo>
                  <a:lnTo>
                    <a:pt x="0" y="4"/>
                  </a:lnTo>
                  <a:lnTo>
                    <a:pt x="0" y="4"/>
                  </a:lnTo>
                  <a:lnTo>
                    <a:pt x="0" y="3"/>
                  </a:lnTo>
                  <a:lnTo>
                    <a:pt x="0" y="3"/>
                  </a:lnTo>
                  <a:lnTo>
                    <a:pt x="0" y="3"/>
                  </a:lnTo>
                  <a:lnTo>
                    <a:pt x="0" y="3"/>
                  </a:lnTo>
                  <a:lnTo>
                    <a:pt x="0" y="2"/>
                  </a:lnTo>
                  <a:lnTo>
                    <a:pt x="0" y="2"/>
                  </a:lnTo>
                  <a:lnTo>
                    <a:pt x="0" y="2"/>
                  </a:lnTo>
                  <a:lnTo>
                    <a:pt x="0" y="2"/>
                  </a:lnTo>
                  <a:lnTo>
                    <a:pt x="0" y="2"/>
                  </a:lnTo>
                  <a:lnTo>
                    <a:pt x="0" y="2"/>
                  </a:lnTo>
                  <a:lnTo>
                    <a:pt x="0" y="2"/>
                  </a:lnTo>
                  <a:lnTo>
                    <a:pt x="0" y="1"/>
                  </a:lnTo>
                  <a:lnTo>
                    <a:pt x="0" y="1"/>
                  </a:lnTo>
                  <a:lnTo>
                    <a:pt x="0" y="1"/>
                  </a:lnTo>
                  <a:lnTo>
                    <a:pt x="0" y="1"/>
                  </a:lnTo>
                  <a:lnTo>
                    <a:pt x="1" y="1"/>
                  </a:lnTo>
                  <a:lnTo>
                    <a:pt x="1" y="1"/>
                  </a:lnTo>
                  <a:lnTo>
                    <a:pt x="1" y="0"/>
                  </a:lnTo>
                  <a:lnTo>
                    <a:pt x="2" y="0"/>
                  </a:lnTo>
                  <a:lnTo>
                    <a:pt x="2" y="1"/>
                  </a:lnTo>
                  <a:lnTo>
                    <a:pt x="2" y="1"/>
                  </a:lnTo>
                  <a:lnTo>
                    <a:pt x="2" y="0"/>
                  </a:lnTo>
                  <a:lnTo>
                    <a:pt x="2" y="0"/>
                  </a:lnTo>
                  <a:lnTo>
                    <a:pt x="2" y="0"/>
                  </a:lnTo>
                  <a:lnTo>
                    <a:pt x="3" y="0"/>
                  </a:lnTo>
                  <a:lnTo>
                    <a:pt x="3" y="0"/>
                  </a:lnTo>
                  <a:lnTo>
                    <a:pt x="3" y="0"/>
                  </a:lnTo>
                  <a:lnTo>
                    <a:pt x="4" y="0"/>
                  </a:lnTo>
                  <a:lnTo>
                    <a:pt x="4" y="0"/>
                  </a:lnTo>
                  <a:lnTo>
                    <a:pt x="4" y="0"/>
                  </a:lnTo>
                  <a:lnTo>
                    <a:pt x="4" y="0"/>
                  </a:lnTo>
                  <a:lnTo>
                    <a:pt x="6" y="0"/>
                  </a:lnTo>
                  <a:lnTo>
                    <a:pt x="6" y="0"/>
                  </a:lnTo>
                  <a:lnTo>
                    <a:pt x="6" y="0"/>
                  </a:lnTo>
                  <a:lnTo>
                    <a:pt x="6" y="0"/>
                  </a:lnTo>
                  <a:lnTo>
                    <a:pt x="7" y="0"/>
                  </a:lnTo>
                  <a:lnTo>
                    <a:pt x="8" y="0"/>
                  </a:lnTo>
                  <a:lnTo>
                    <a:pt x="8" y="0"/>
                  </a:lnTo>
                  <a:lnTo>
                    <a:pt x="8" y="0"/>
                  </a:lnTo>
                  <a:lnTo>
                    <a:pt x="8" y="1"/>
                  </a:lnTo>
                  <a:lnTo>
                    <a:pt x="8" y="1"/>
                  </a:lnTo>
                  <a:lnTo>
                    <a:pt x="9" y="1"/>
                  </a:lnTo>
                  <a:lnTo>
                    <a:pt x="9" y="1"/>
                  </a:lnTo>
                  <a:lnTo>
                    <a:pt x="8" y="1"/>
                  </a:lnTo>
                  <a:lnTo>
                    <a:pt x="8" y="1"/>
                  </a:lnTo>
                  <a:lnTo>
                    <a:pt x="8" y="1"/>
                  </a:lnTo>
                  <a:lnTo>
                    <a:pt x="7" y="1"/>
                  </a:lnTo>
                  <a:lnTo>
                    <a:pt x="7" y="1"/>
                  </a:lnTo>
                  <a:lnTo>
                    <a:pt x="7" y="0"/>
                  </a:lnTo>
                  <a:lnTo>
                    <a:pt x="6" y="0"/>
                  </a:lnTo>
                  <a:lnTo>
                    <a:pt x="6" y="0"/>
                  </a:lnTo>
                  <a:lnTo>
                    <a:pt x="6" y="1"/>
                  </a:lnTo>
                  <a:lnTo>
                    <a:pt x="7" y="1"/>
                  </a:lnTo>
                  <a:lnTo>
                    <a:pt x="7" y="1"/>
                  </a:lnTo>
                  <a:lnTo>
                    <a:pt x="7" y="1"/>
                  </a:lnTo>
                  <a:lnTo>
                    <a:pt x="8" y="2"/>
                  </a:lnTo>
                  <a:lnTo>
                    <a:pt x="8" y="2"/>
                  </a:lnTo>
                  <a:lnTo>
                    <a:pt x="9" y="2"/>
                  </a:lnTo>
                  <a:lnTo>
                    <a:pt x="9" y="2"/>
                  </a:lnTo>
                  <a:lnTo>
                    <a:pt x="9" y="2"/>
                  </a:lnTo>
                  <a:lnTo>
                    <a:pt x="9" y="2"/>
                  </a:lnTo>
                  <a:lnTo>
                    <a:pt x="9" y="2"/>
                  </a:lnTo>
                  <a:lnTo>
                    <a:pt x="9" y="2"/>
                  </a:lnTo>
                  <a:lnTo>
                    <a:pt x="10" y="2"/>
                  </a:lnTo>
                  <a:lnTo>
                    <a:pt x="10" y="2"/>
                  </a:lnTo>
                  <a:lnTo>
                    <a:pt x="10" y="2"/>
                  </a:lnTo>
                  <a:lnTo>
                    <a:pt x="10" y="2"/>
                  </a:lnTo>
                  <a:lnTo>
                    <a:pt x="10" y="2"/>
                  </a:lnTo>
                  <a:lnTo>
                    <a:pt x="11" y="2"/>
                  </a:lnTo>
                  <a:lnTo>
                    <a:pt x="11" y="2"/>
                  </a:lnTo>
                  <a:lnTo>
                    <a:pt x="11" y="2"/>
                  </a:lnTo>
                  <a:lnTo>
                    <a:pt x="11" y="3"/>
                  </a:lnTo>
                  <a:lnTo>
                    <a:pt x="11" y="3"/>
                  </a:lnTo>
                  <a:lnTo>
                    <a:pt x="11" y="4"/>
                  </a:lnTo>
                  <a:lnTo>
                    <a:pt x="12" y="5"/>
                  </a:lnTo>
                  <a:lnTo>
                    <a:pt x="12" y="5"/>
                  </a:lnTo>
                  <a:lnTo>
                    <a:pt x="12" y="5"/>
                  </a:lnTo>
                  <a:lnTo>
                    <a:pt x="12" y="6"/>
                  </a:lnTo>
                  <a:lnTo>
                    <a:pt x="12" y="7"/>
                  </a:lnTo>
                  <a:lnTo>
                    <a:pt x="12" y="8"/>
                  </a:lnTo>
                  <a:lnTo>
                    <a:pt x="12" y="8"/>
                  </a:lnTo>
                  <a:lnTo>
                    <a:pt x="13" y="8"/>
                  </a:lnTo>
                  <a:lnTo>
                    <a:pt x="12" y="8"/>
                  </a:lnTo>
                  <a:lnTo>
                    <a:pt x="12" y="8"/>
                  </a:lnTo>
                  <a:lnTo>
                    <a:pt x="12" y="9"/>
                  </a:lnTo>
                  <a:lnTo>
                    <a:pt x="12" y="9"/>
                  </a:lnTo>
                  <a:lnTo>
                    <a:pt x="12" y="9"/>
                  </a:lnTo>
                  <a:lnTo>
                    <a:pt x="12" y="9"/>
                  </a:lnTo>
                  <a:lnTo>
                    <a:pt x="12" y="9"/>
                  </a:lnTo>
                  <a:lnTo>
                    <a:pt x="12" y="9"/>
                  </a:lnTo>
                  <a:lnTo>
                    <a:pt x="12" y="9"/>
                  </a:lnTo>
                  <a:lnTo>
                    <a:pt x="12" y="9"/>
                  </a:lnTo>
                  <a:lnTo>
                    <a:pt x="11" y="9"/>
                  </a:lnTo>
                  <a:lnTo>
                    <a:pt x="11" y="12"/>
                  </a:lnTo>
                  <a:lnTo>
                    <a:pt x="11" y="12"/>
                  </a:lnTo>
                  <a:lnTo>
                    <a:pt x="10" y="12"/>
                  </a:lnTo>
                  <a:lnTo>
                    <a:pt x="10" y="12"/>
                  </a:lnTo>
                  <a:lnTo>
                    <a:pt x="9" y="12"/>
                  </a:lnTo>
                  <a:lnTo>
                    <a:pt x="9" y="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6" name="Freeform 7402"/>
            <p:cNvSpPr>
              <a:spLocks/>
            </p:cNvSpPr>
            <p:nvPr/>
          </p:nvSpPr>
          <p:spPr bwMode="auto">
            <a:xfrm>
              <a:off x="3106739" y="3810252"/>
              <a:ext cx="3175" cy="22309"/>
            </a:xfrm>
            <a:custGeom>
              <a:avLst/>
              <a:gdLst/>
              <a:ahLst/>
              <a:cxnLst>
                <a:cxn ang="0">
                  <a:pos x="5" y="0"/>
                </a:cxn>
                <a:cxn ang="0">
                  <a:pos x="5" y="1"/>
                </a:cxn>
                <a:cxn ang="0">
                  <a:pos x="5" y="3"/>
                </a:cxn>
                <a:cxn ang="0">
                  <a:pos x="4" y="6"/>
                </a:cxn>
                <a:cxn ang="0">
                  <a:pos x="4" y="7"/>
                </a:cxn>
                <a:cxn ang="0">
                  <a:pos x="3" y="7"/>
                </a:cxn>
                <a:cxn ang="0">
                  <a:pos x="3" y="8"/>
                </a:cxn>
                <a:cxn ang="0">
                  <a:pos x="4" y="8"/>
                </a:cxn>
                <a:cxn ang="0">
                  <a:pos x="4" y="9"/>
                </a:cxn>
                <a:cxn ang="0">
                  <a:pos x="3" y="9"/>
                </a:cxn>
                <a:cxn ang="0">
                  <a:pos x="3" y="11"/>
                </a:cxn>
                <a:cxn ang="0">
                  <a:pos x="3" y="12"/>
                </a:cxn>
                <a:cxn ang="0">
                  <a:pos x="3" y="14"/>
                </a:cxn>
                <a:cxn ang="0">
                  <a:pos x="2" y="16"/>
                </a:cxn>
                <a:cxn ang="0">
                  <a:pos x="2" y="16"/>
                </a:cxn>
                <a:cxn ang="0">
                  <a:pos x="2" y="19"/>
                </a:cxn>
                <a:cxn ang="0">
                  <a:pos x="0" y="19"/>
                </a:cxn>
                <a:cxn ang="0">
                  <a:pos x="2" y="19"/>
                </a:cxn>
                <a:cxn ang="0">
                  <a:pos x="2" y="20"/>
                </a:cxn>
                <a:cxn ang="0">
                  <a:pos x="0" y="20"/>
                </a:cxn>
                <a:cxn ang="0">
                  <a:pos x="0" y="20"/>
                </a:cxn>
                <a:cxn ang="0">
                  <a:pos x="0" y="21"/>
                </a:cxn>
                <a:cxn ang="0">
                  <a:pos x="2" y="21"/>
                </a:cxn>
                <a:cxn ang="0">
                  <a:pos x="2" y="22"/>
                </a:cxn>
                <a:cxn ang="0">
                  <a:pos x="0" y="21"/>
                </a:cxn>
                <a:cxn ang="0">
                  <a:pos x="0" y="22"/>
                </a:cxn>
                <a:cxn ang="0">
                  <a:pos x="0" y="22"/>
                </a:cxn>
                <a:cxn ang="0">
                  <a:pos x="0" y="23"/>
                </a:cxn>
                <a:cxn ang="0">
                  <a:pos x="2" y="23"/>
                </a:cxn>
                <a:cxn ang="0">
                  <a:pos x="2" y="24"/>
                </a:cxn>
                <a:cxn ang="0">
                  <a:pos x="2" y="24"/>
                </a:cxn>
                <a:cxn ang="0">
                  <a:pos x="2" y="24"/>
                </a:cxn>
                <a:cxn ang="0">
                  <a:pos x="2" y="25"/>
                </a:cxn>
                <a:cxn ang="0">
                  <a:pos x="3" y="26"/>
                </a:cxn>
                <a:cxn ang="0">
                  <a:pos x="3" y="26"/>
                </a:cxn>
                <a:cxn ang="0">
                  <a:pos x="3" y="26"/>
                </a:cxn>
                <a:cxn ang="0">
                  <a:pos x="3" y="27"/>
                </a:cxn>
                <a:cxn ang="0">
                  <a:pos x="3" y="27"/>
                </a:cxn>
                <a:cxn ang="0">
                  <a:pos x="4" y="29"/>
                </a:cxn>
                <a:cxn ang="0">
                  <a:pos x="5" y="30"/>
                </a:cxn>
                <a:cxn ang="0">
                  <a:pos x="5" y="31"/>
                </a:cxn>
                <a:cxn ang="0">
                  <a:pos x="6" y="32"/>
                </a:cxn>
                <a:cxn ang="0">
                  <a:pos x="6" y="32"/>
                </a:cxn>
                <a:cxn ang="0">
                  <a:pos x="6" y="33"/>
                </a:cxn>
                <a:cxn ang="0">
                  <a:pos x="7" y="33"/>
                </a:cxn>
                <a:cxn ang="0">
                  <a:pos x="8" y="35"/>
                </a:cxn>
                <a:cxn ang="0">
                  <a:pos x="9" y="35"/>
                </a:cxn>
                <a:cxn ang="0">
                  <a:pos x="14" y="40"/>
                </a:cxn>
                <a:cxn ang="0">
                  <a:pos x="14" y="40"/>
                </a:cxn>
                <a:cxn ang="0">
                  <a:pos x="15" y="42"/>
                </a:cxn>
                <a:cxn ang="0">
                  <a:pos x="15" y="42"/>
                </a:cxn>
              </a:cxnLst>
              <a:rect l="0" t="0" r="r" b="b"/>
              <a:pathLst>
                <a:path w="15" h="42">
                  <a:moveTo>
                    <a:pt x="4" y="0"/>
                  </a:moveTo>
                  <a:lnTo>
                    <a:pt x="4" y="1"/>
                  </a:lnTo>
                  <a:lnTo>
                    <a:pt x="5" y="0"/>
                  </a:lnTo>
                  <a:lnTo>
                    <a:pt x="5" y="0"/>
                  </a:lnTo>
                  <a:lnTo>
                    <a:pt x="5" y="0"/>
                  </a:lnTo>
                  <a:lnTo>
                    <a:pt x="5" y="1"/>
                  </a:lnTo>
                  <a:lnTo>
                    <a:pt x="5" y="1"/>
                  </a:lnTo>
                  <a:lnTo>
                    <a:pt x="5" y="1"/>
                  </a:lnTo>
                  <a:lnTo>
                    <a:pt x="5" y="3"/>
                  </a:lnTo>
                  <a:lnTo>
                    <a:pt x="4" y="6"/>
                  </a:lnTo>
                  <a:lnTo>
                    <a:pt x="4" y="6"/>
                  </a:lnTo>
                  <a:lnTo>
                    <a:pt x="4" y="6"/>
                  </a:lnTo>
                  <a:lnTo>
                    <a:pt x="4" y="6"/>
                  </a:lnTo>
                  <a:lnTo>
                    <a:pt x="4" y="7"/>
                  </a:lnTo>
                  <a:lnTo>
                    <a:pt x="4" y="7"/>
                  </a:lnTo>
                  <a:lnTo>
                    <a:pt x="4" y="7"/>
                  </a:lnTo>
                  <a:lnTo>
                    <a:pt x="4" y="7"/>
                  </a:lnTo>
                  <a:lnTo>
                    <a:pt x="3" y="7"/>
                  </a:lnTo>
                  <a:lnTo>
                    <a:pt x="3" y="8"/>
                  </a:lnTo>
                  <a:lnTo>
                    <a:pt x="3" y="8"/>
                  </a:lnTo>
                  <a:lnTo>
                    <a:pt x="3" y="8"/>
                  </a:lnTo>
                  <a:lnTo>
                    <a:pt x="3" y="8"/>
                  </a:lnTo>
                  <a:lnTo>
                    <a:pt x="3" y="8"/>
                  </a:lnTo>
                  <a:lnTo>
                    <a:pt x="4" y="8"/>
                  </a:lnTo>
                  <a:lnTo>
                    <a:pt x="4" y="8"/>
                  </a:lnTo>
                  <a:lnTo>
                    <a:pt x="4" y="8"/>
                  </a:lnTo>
                  <a:lnTo>
                    <a:pt x="4" y="9"/>
                  </a:lnTo>
                  <a:lnTo>
                    <a:pt x="4" y="9"/>
                  </a:lnTo>
                  <a:lnTo>
                    <a:pt x="3" y="9"/>
                  </a:lnTo>
                  <a:lnTo>
                    <a:pt x="3" y="9"/>
                  </a:lnTo>
                  <a:lnTo>
                    <a:pt x="3" y="9"/>
                  </a:lnTo>
                  <a:lnTo>
                    <a:pt x="3" y="9"/>
                  </a:lnTo>
                  <a:lnTo>
                    <a:pt x="3" y="11"/>
                  </a:lnTo>
                  <a:lnTo>
                    <a:pt x="3" y="11"/>
                  </a:lnTo>
                  <a:lnTo>
                    <a:pt x="3" y="11"/>
                  </a:lnTo>
                  <a:lnTo>
                    <a:pt x="3" y="12"/>
                  </a:lnTo>
                  <a:lnTo>
                    <a:pt x="3" y="12"/>
                  </a:lnTo>
                  <a:lnTo>
                    <a:pt x="3" y="14"/>
                  </a:lnTo>
                  <a:lnTo>
                    <a:pt x="3" y="14"/>
                  </a:lnTo>
                  <a:lnTo>
                    <a:pt x="3" y="14"/>
                  </a:lnTo>
                  <a:lnTo>
                    <a:pt x="2" y="16"/>
                  </a:lnTo>
                  <a:lnTo>
                    <a:pt x="2" y="16"/>
                  </a:lnTo>
                  <a:lnTo>
                    <a:pt x="2" y="16"/>
                  </a:lnTo>
                  <a:lnTo>
                    <a:pt x="2" y="16"/>
                  </a:lnTo>
                  <a:lnTo>
                    <a:pt x="2" y="16"/>
                  </a:lnTo>
                  <a:lnTo>
                    <a:pt x="2" y="16"/>
                  </a:lnTo>
                  <a:lnTo>
                    <a:pt x="2" y="17"/>
                  </a:lnTo>
                  <a:lnTo>
                    <a:pt x="2" y="19"/>
                  </a:lnTo>
                  <a:lnTo>
                    <a:pt x="2" y="19"/>
                  </a:lnTo>
                  <a:lnTo>
                    <a:pt x="0" y="19"/>
                  </a:lnTo>
                  <a:lnTo>
                    <a:pt x="0" y="19"/>
                  </a:lnTo>
                  <a:lnTo>
                    <a:pt x="0" y="19"/>
                  </a:lnTo>
                  <a:lnTo>
                    <a:pt x="0" y="19"/>
                  </a:lnTo>
                  <a:lnTo>
                    <a:pt x="2" y="19"/>
                  </a:lnTo>
                  <a:lnTo>
                    <a:pt x="2" y="19"/>
                  </a:lnTo>
                  <a:lnTo>
                    <a:pt x="2" y="19"/>
                  </a:lnTo>
                  <a:lnTo>
                    <a:pt x="2" y="20"/>
                  </a:lnTo>
                  <a:lnTo>
                    <a:pt x="0" y="20"/>
                  </a:lnTo>
                  <a:lnTo>
                    <a:pt x="0" y="20"/>
                  </a:lnTo>
                  <a:lnTo>
                    <a:pt x="0" y="20"/>
                  </a:lnTo>
                  <a:lnTo>
                    <a:pt x="0" y="20"/>
                  </a:lnTo>
                  <a:lnTo>
                    <a:pt x="0" y="20"/>
                  </a:lnTo>
                  <a:lnTo>
                    <a:pt x="0" y="20"/>
                  </a:lnTo>
                  <a:lnTo>
                    <a:pt x="0" y="20"/>
                  </a:lnTo>
                  <a:lnTo>
                    <a:pt x="0" y="20"/>
                  </a:lnTo>
                  <a:lnTo>
                    <a:pt x="0" y="21"/>
                  </a:lnTo>
                  <a:lnTo>
                    <a:pt x="0" y="21"/>
                  </a:lnTo>
                  <a:lnTo>
                    <a:pt x="0" y="21"/>
                  </a:lnTo>
                  <a:lnTo>
                    <a:pt x="2" y="21"/>
                  </a:lnTo>
                  <a:lnTo>
                    <a:pt x="2" y="21"/>
                  </a:lnTo>
                  <a:lnTo>
                    <a:pt x="2" y="22"/>
                  </a:lnTo>
                  <a:lnTo>
                    <a:pt x="2" y="22"/>
                  </a:lnTo>
                  <a:lnTo>
                    <a:pt x="2" y="21"/>
                  </a:lnTo>
                  <a:lnTo>
                    <a:pt x="2" y="21"/>
                  </a:lnTo>
                  <a:lnTo>
                    <a:pt x="0" y="21"/>
                  </a:lnTo>
                  <a:lnTo>
                    <a:pt x="0" y="21"/>
                  </a:lnTo>
                  <a:lnTo>
                    <a:pt x="0" y="21"/>
                  </a:lnTo>
                  <a:lnTo>
                    <a:pt x="0" y="22"/>
                  </a:lnTo>
                  <a:lnTo>
                    <a:pt x="0" y="22"/>
                  </a:lnTo>
                  <a:lnTo>
                    <a:pt x="0" y="22"/>
                  </a:lnTo>
                  <a:lnTo>
                    <a:pt x="0" y="22"/>
                  </a:lnTo>
                  <a:lnTo>
                    <a:pt x="0" y="22"/>
                  </a:lnTo>
                  <a:lnTo>
                    <a:pt x="0" y="23"/>
                  </a:lnTo>
                  <a:lnTo>
                    <a:pt x="0" y="23"/>
                  </a:lnTo>
                  <a:lnTo>
                    <a:pt x="0" y="23"/>
                  </a:lnTo>
                  <a:lnTo>
                    <a:pt x="0" y="23"/>
                  </a:lnTo>
                  <a:lnTo>
                    <a:pt x="2" y="23"/>
                  </a:lnTo>
                  <a:lnTo>
                    <a:pt x="2" y="23"/>
                  </a:lnTo>
                  <a:lnTo>
                    <a:pt x="2" y="24"/>
                  </a:lnTo>
                  <a:lnTo>
                    <a:pt x="2" y="24"/>
                  </a:lnTo>
                  <a:lnTo>
                    <a:pt x="2" y="24"/>
                  </a:lnTo>
                  <a:lnTo>
                    <a:pt x="2" y="24"/>
                  </a:lnTo>
                  <a:lnTo>
                    <a:pt x="2" y="24"/>
                  </a:lnTo>
                  <a:lnTo>
                    <a:pt x="2" y="24"/>
                  </a:lnTo>
                  <a:lnTo>
                    <a:pt x="2" y="24"/>
                  </a:lnTo>
                  <a:lnTo>
                    <a:pt x="2" y="24"/>
                  </a:lnTo>
                  <a:lnTo>
                    <a:pt x="2" y="24"/>
                  </a:lnTo>
                  <a:lnTo>
                    <a:pt x="2" y="24"/>
                  </a:lnTo>
                  <a:lnTo>
                    <a:pt x="2" y="25"/>
                  </a:lnTo>
                  <a:lnTo>
                    <a:pt x="2" y="25"/>
                  </a:lnTo>
                  <a:lnTo>
                    <a:pt x="2" y="26"/>
                  </a:lnTo>
                  <a:lnTo>
                    <a:pt x="3" y="26"/>
                  </a:lnTo>
                  <a:lnTo>
                    <a:pt x="3" y="26"/>
                  </a:lnTo>
                  <a:lnTo>
                    <a:pt x="3" y="26"/>
                  </a:lnTo>
                  <a:lnTo>
                    <a:pt x="3" y="26"/>
                  </a:lnTo>
                  <a:lnTo>
                    <a:pt x="3" y="27"/>
                  </a:lnTo>
                  <a:lnTo>
                    <a:pt x="3" y="26"/>
                  </a:lnTo>
                  <a:lnTo>
                    <a:pt x="3" y="26"/>
                  </a:lnTo>
                  <a:lnTo>
                    <a:pt x="3" y="27"/>
                  </a:lnTo>
                  <a:lnTo>
                    <a:pt x="3" y="27"/>
                  </a:lnTo>
                  <a:lnTo>
                    <a:pt x="3" y="27"/>
                  </a:lnTo>
                  <a:lnTo>
                    <a:pt x="3" y="27"/>
                  </a:lnTo>
                  <a:lnTo>
                    <a:pt x="3" y="27"/>
                  </a:lnTo>
                  <a:lnTo>
                    <a:pt x="3" y="27"/>
                  </a:lnTo>
                  <a:lnTo>
                    <a:pt x="4" y="29"/>
                  </a:lnTo>
                  <a:lnTo>
                    <a:pt x="4" y="29"/>
                  </a:lnTo>
                  <a:lnTo>
                    <a:pt x="4" y="29"/>
                  </a:lnTo>
                  <a:lnTo>
                    <a:pt x="4" y="30"/>
                  </a:lnTo>
                  <a:lnTo>
                    <a:pt x="5" y="30"/>
                  </a:lnTo>
                  <a:lnTo>
                    <a:pt x="5" y="30"/>
                  </a:lnTo>
                  <a:lnTo>
                    <a:pt x="5" y="31"/>
                  </a:lnTo>
                  <a:lnTo>
                    <a:pt x="5" y="31"/>
                  </a:lnTo>
                  <a:lnTo>
                    <a:pt x="5" y="31"/>
                  </a:lnTo>
                  <a:lnTo>
                    <a:pt x="5" y="31"/>
                  </a:lnTo>
                  <a:lnTo>
                    <a:pt x="6" y="32"/>
                  </a:lnTo>
                  <a:lnTo>
                    <a:pt x="6" y="32"/>
                  </a:lnTo>
                  <a:lnTo>
                    <a:pt x="6" y="32"/>
                  </a:lnTo>
                  <a:lnTo>
                    <a:pt x="6" y="32"/>
                  </a:lnTo>
                  <a:lnTo>
                    <a:pt x="6" y="32"/>
                  </a:lnTo>
                  <a:lnTo>
                    <a:pt x="6" y="33"/>
                  </a:lnTo>
                  <a:lnTo>
                    <a:pt x="6" y="33"/>
                  </a:lnTo>
                  <a:lnTo>
                    <a:pt x="6" y="33"/>
                  </a:lnTo>
                  <a:lnTo>
                    <a:pt x="7" y="33"/>
                  </a:lnTo>
                  <a:lnTo>
                    <a:pt x="7" y="33"/>
                  </a:lnTo>
                  <a:lnTo>
                    <a:pt x="7" y="33"/>
                  </a:lnTo>
                  <a:lnTo>
                    <a:pt x="8" y="33"/>
                  </a:lnTo>
                  <a:lnTo>
                    <a:pt x="8" y="35"/>
                  </a:lnTo>
                  <a:lnTo>
                    <a:pt x="8" y="35"/>
                  </a:lnTo>
                  <a:lnTo>
                    <a:pt x="8" y="35"/>
                  </a:lnTo>
                  <a:lnTo>
                    <a:pt x="8" y="35"/>
                  </a:lnTo>
                  <a:lnTo>
                    <a:pt x="9" y="35"/>
                  </a:lnTo>
                  <a:lnTo>
                    <a:pt x="12" y="37"/>
                  </a:lnTo>
                  <a:lnTo>
                    <a:pt x="14" y="40"/>
                  </a:lnTo>
                  <a:lnTo>
                    <a:pt x="14" y="40"/>
                  </a:lnTo>
                  <a:lnTo>
                    <a:pt x="14" y="40"/>
                  </a:lnTo>
                  <a:lnTo>
                    <a:pt x="14" y="40"/>
                  </a:lnTo>
                  <a:lnTo>
                    <a:pt x="14" y="40"/>
                  </a:lnTo>
                  <a:lnTo>
                    <a:pt x="15" y="41"/>
                  </a:lnTo>
                  <a:lnTo>
                    <a:pt x="15" y="42"/>
                  </a:lnTo>
                  <a:lnTo>
                    <a:pt x="15" y="42"/>
                  </a:lnTo>
                  <a:lnTo>
                    <a:pt x="15" y="42"/>
                  </a:lnTo>
                  <a:lnTo>
                    <a:pt x="15" y="42"/>
                  </a:lnTo>
                  <a:lnTo>
                    <a:pt x="15" y="42"/>
                  </a:lnTo>
                  <a:lnTo>
                    <a:pt x="15" y="4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7" name="Freeform 7403"/>
            <p:cNvSpPr>
              <a:spLocks/>
            </p:cNvSpPr>
            <p:nvPr/>
          </p:nvSpPr>
          <p:spPr bwMode="auto">
            <a:xfrm>
              <a:off x="3121026" y="3827780"/>
              <a:ext cx="3175" cy="4780"/>
            </a:xfrm>
            <a:custGeom>
              <a:avLst/>
              <a:gdLst/>
              <a:ahLst/>
              <a:cxnLst>
                <a:cxn ang="0">
                  <a:pos x="2" y="9"/>
                </a:cxn>
                <a:cxn ang="0">
                  <a:pos x="4" y="8"/>
                </a:cxn>
                <a:cxn ang="0">
                  <a:pos x="5" y="8"/>
                </a:cxn>
                <a:cxn ang="0">
                  <a:pos x="6" y="7"/>
                </a:cxn>
                <a:cxn ang="0">
                  <a:pos x="7" y="6"/>
                </a:cxn>
                <a:cxn ang="0">
                  <a:pos x="8" y="5"/>
                </a:cxn>
                <a:cxn ang="0">
                  <a:pos x="7" y="5"/>
                </a:cxn>
                <a:cxn ang="0">
                  <a:pos x="7" y="3"/>
                </a:cxn>
                <a:cxn ang="0">
                  <a:pos x="6" y="3"/>
                </a:cxn>
                <a:cxn ang="0">
                  <a:pos x="6" y="3"/>
                </a:cxn>
                <a:cxn ang="0">
                  <a:pos x="6" y="3"/>
                </a:cxn>
                <a:cxn ang="0">
                  <a:pos x="6" y="3"/>
                </a:cxn>
                <a:cxn ang="0">
                  <a:pos x="6" y="3"/>
                </a:cxn>
                <a:cxn ang="0">
                  <a:pos x="6" y="2"/>
                </a:cxn>
                <a:cxn ang="0">
                  <a:pos x="5" y="2"/>
                </a:cxn>
                <a:cxn ang="0">
                  <a:pos x="4" y="2"/>
                </a:cxn>
                <a:cxn ang="0">
                  <a:pos x="4" y="2"/>
                </a:cxn>
                <a:cxn ang="0">
                  <a:pos x="2" y="2"/>
                </a:cxn>
                <a:cxn ang="0">
                  <a:pos x="4" y="2"/>
                </a:cxn>
                <a:cxn ang="0">
                  <a:pos x="4" y="2"/>
                </a:cxn>
                <a:cxn ang="0">
                  <a:pos x="5" y="2"/>
                </a:cxn>
                <a:cxn ang="0">
                  <a:pos x="5" y="2"/>
                </a:cxn>
                <a:cxn ang="0">
                  <a:pos x="4" y="1"/>
                </a:cxn>
                <a:cxn ang="0">
                  <a:pos x="2" y="0"/>
                </a:cxn>
                <a:cxn ang="0">
                  <a:pos x="2" y="0"/>
                </a:cxn>
                <a:cxn ang="0">
                  <a:pos x="1" y="0"/>
                </a:cxn>
                <a:cxn ang="0">
                  <a:pos x="1" y="1"/>
                </a:cxn>
                <a:cxn ang="0">
                  <a:pos x="1" y="1"/>
                </a:cxn>
                <a:cxn ang="0">
                  <a:pos x="1" y="2"/>
                </a:cxn>
                <a:cxn ang="0">
                  <a:pos x="1" y="2"/>
                </a:cxn>
                <a:cxn ang="0">
                  <a:pos x="1" y="3"/>
                </a:cxn>
                <a:cxn ang="0">
                  <a:pos x="2" y="5"/>
                </a:cxn>
                <a:cxn ang="0">
                  <a:pos x="2" y="5"/>
                </a:cxn>
                <a:cxn ang="0">
                  <a:pos x="2" y="6"/>
                </a:cxn>
                <a:cxn ang="0">
                  <a:pos x="4" y="7"/>
                </a:cxn>
                <a:cxn ang="0">
                  <a:pos x="5" y="7"/>
                </a:cxn>
                <a:cxn ang="0">
                  <a:pos x="4" y="7"/>
                </a:cxn>
                <a:cxn ang="0">
                  <a:pos x="4" y="7"/>
                </a:cxn>
                <a:cxn ang="0">
                  <a:pos x="2" y="7"/>
                </a:cxn>
                <a:cxn ang="0">
                  <a:pos x="2" y="7"/>
                </a:cxn>
                <a:cxn ang="0">
                  <a:pos x="2" y="7"/>
                </a:cxn>
                <a:cxn ang="0">
                  <a:pos x="2" y="7"/>
                </a:cxn>
                <a:cxn ang="0">
                  <a:pos x="1" y="6"/>
                </a:cxn>
                <a:cxn ang="0">
                  <a:pos x="1" y="6"/>
                </a:cxn>
                <a:cxn ang="0">
                  <a:pos x="1" y="6"/>
                </a:cxn>
                <a:cxn ang="0">
                  <a:pos x="0" y="7"/>
                </a:cxn>
                <a:cxn ang="0">
                  <a:pos x="0" y="7"/>
                </a:cxn>
                <a:cxn ang="0">
                  <a:pos x="0" y="7"/>
                </a:cxn>
                <a:cxn ang="0">
                  <a:pos x="0" y="8"/>
                </a:cxn>
                <a:cxn ang="0">
                  <a:pos x="1" y="8"/>
                </a:cxn>
                <a:cxn ang="0">
                  <a:pos x="1" y="9"/>
                </a:cxn>
                <a:cxn ang="0">
                  <a:pos x="2" y="9"/>
                </a:cxn>
              </a:cxnLst>
              <a:rect l="0" t="0" r="r" b="b"/>
              <a:pathLst>
                <a:path w="8" h="9">
                  <a:moveTo>
                    <a:pt x="2" y="9"/>
                  </a:moveTo>
                  <a:lnTo>
                    <a:pt x="2" y="9"/>
                  </a:lnTo>
                  <a:lnTo>
                    <a:pt x="4" y="9"/>
                  </a:lnTo>
                  <a:lnTo>
                    <a:pt x="4" y="8"/>
                  </a:lnTo>
                  <a:lnTo>
                    <a:pt x="5" y="8"/>
                  </a:lnTo>
                  <a:lnTo>
                    <a:pt x="5" y="8"/>
                  </a:lnTo>
                  <a:lnTo>
                    <a:pt x="6" y="7"/>
                  </a:lnTo>
                  <a:lnTo>
                    <a:pt x="6" y="7"/>
                  </a:lnTo>
                  <a:lnTo>
                    <a:pt x="7" y="6"/>
                  </a:lnTo>
                  <a:lnTo>
                    <a:pt x="7" y="6"/>
                  </a:lnTo>
                  <a:lnTo>
                    <a:pt x="8" y="5"/>
                  </a:lnTo>
                  <a:lnTo>
                    <a:pt x="8" y="5"/>
                  </a:lnTo>
                  <a:lnTo>
                    <a:pt x="7" y="3"/>
                  </a:lnTo>
                  <a:lnTo>
                    <a:pt x="7" y="5"/>
                  </a:lnTo>
                  <a:lnTo>
                    <a:pt x="7" y="3"/>
                  </a:lnTo>
                  <a:lnTo>
                    <a:pt x="7" y="3"/>
                  </a:lnTo>
                  <a:lnTo>
                    <a:pt x="7" y="3"/>
                  </a:lnTo>
                  <a:lnTo>
                    <a:pt x="6" y="3"/>
                  </a:lnTo>
                  <a:lnTo>
                    <a:pt x="6" y="3"/>
                  </a:lnTo>
                  <a:lnTo>
                    <a:pt x="6" y="3"/>
                  </a:lnTo>
                  <a:lnTo>
                    <a:pt x="6" y="3"/>
                  </a:lnTo>
                  <a:lnTo>
                    <a:pt x="6" y="3"/>
                  </a:lnTo>
                  <a:lnTo>
                    <a:pt x="6" y="3"/>
                  </a:lnTo>
                  <a:lnTo>
                    <a:pt x="6" y="3"/>
                  </a:lnTo>
                  <a:lnTo>
                    <a:pt x="7" y="3"/>
                  </a:lnTo>
                  <a:lnTo>
                    <a:pt x="6" y="3"/>
                  </a:lnTo>
                  <a:lnTo>
                    <a:pt x="6" y="2"/>
                  </a:lnTo>
                  <a:lnTo>
                    <a:pt x="6" y="2"/>
                  </a:lnTo>
                  <a:lnTo>
                    <a:pt x="5" y="2"/>
                  </a:lnTo>
                  <a:lnTo>
                    <a:pt x="5" y="2"/>
                  </a:lnTo>
                  <a:lnTo>
                    <a:pt x="5" y="2"/>
                  </a:lnTo>
                  <a:lnTo>
                    <a:pt x="4" y="2"/>
                  </a:lnTo>
                  <a:lnTo>
                    <a:pt x="4" y="2"/>
                  </a:lnTo>
                  <a:lnTo>
                    <a:pt x="4" y="2"/>
                  </a:lnTo>
                  <a:lnTo>
                    <a:pt x="2" y="2"/>
                  </a:lnTo>
                  <a:lnTo>
                    <a:pt x="2" y="2"/>
                  </a:lnTo>
                  <a:lnTo>
                    <a:pt x="4" y="2"/>
                  </a:lnTo>
                  <a:lnTo>
                    <a:pt x="4" y="2"/>
                  </a:lnTo>
                  <a:lnTo>
                    <a:pt x="4" y="2"/>
                  </a:lnTo>
                  <a:lnTo>
                    <a:pt x="4" y="2"/>
                  </a:lnTo>
                  <a:lnTo>
                    <a:pt x="4" y="2"/>
                  </a:lnTo>
                  <a:lnTo>
                    <a:pt x="5" y="2"/>
                  </a:lnTo>
                  <a:lnTo>
                    <a:pt x="5" y="2"/>
                  </a:lnTo>
                  <a:lnTo>
                    <a:pt x="5" y="2"/>
                  </a:lnTo>
                  <a:lnTo>
                    <a:pt x="5" y="2"/>
                  </a:lnTo>
                  <a:lnTo>
                    <a:pt x="4" y="1"/>
                  </a:lnTo>
                  <a:lnTo>
                    <a:pt x="2" y="1"/>
                  </a:lnTo>
                  <a:lnTo>
                    <a:pt x="2" y="0"/>
                  </a:lnTo>
                  <a:lnTo>
                    <a:pt x="2" y="0"/>
                  </a:lnTo>
                  <a:lnTo>
                    <a:pt x="2" y="0"/>
                  </a:lnTo>
                  <a:lnTo>
                    <a:pt x="1" y="0"/>
                  </a:lnTo>
                  <a:lnTo>
                    <a:pt x="1" y="0"/>
                  </a:lnTo>
                  <a:lnTo>
                    <a:pt x="1" y="1"/>
                  </a:lnTo>
                  <a:lnTo>
                    <a:pt x="1" y="1"/>
                  </a:lnTo>
                  <a:lnTo>
                    <a:pt x="1" y="1"/>
                  </a:lnTo>
                  <a:lnTo>
                    <a:pt x="1" y="1"/>
                  </a:lnTo>
                  <a:lnTo>
                    <a:pt x="1" y="1"/>
                  </a:lnTo>
                  <a:lnTo>
                    <a:pt x="1" y="2"/>
                  </a:lnTo>
                  <a:lnTo>
                    <a:pt x="1" y="2"/>
                  </a:lnTo>
                  <a:lnTo>
                    <a:pt x="1" y="2"/>
                  </a:lnTo>
                  <a:lnTo>
                    <a:pt x="1" y="3"/>
                  </a:lnTo>
                  <a:lnTo>
                    <a:pt x="1" y="3"/>
                  </a:lnTo>
                  <a:lnTo>
                    <a:pt x="1" y="3"/>
                  </a:lnTo>
                  <a:lnTo>
                    <a:pt x="2" y="5"/>
                  </a:lnTo>
                  <a:lnTo>
                    <a:pt x="2" y="5"/>
                  </a:lnTo>
                  <a:lnTo>
                    <a:pt x="2" y="5"/>
                  </a:lnTo>
                  <a:lnTo>
                    <a:pt x="2" y="5"/>
                  </a:lnTo>
                  <a:lnTo>
                    <a:pt x="2" y="6"/>
                  </a:lnTo>
                  <a:lnTo>
                    <a:pt x="2" y="6"/>
                  </a:lnTo>
                  <a:lnTo>
                    <a:pt x="4" y="7"/>
                  </a:lnTo>
                  <a:lnTo>
                    <a:pt x="4" y="7"/>
                  </a:lnTo>
                  <a:lnTo>
                    <a:pt x="5" y="7"/>
                  </a:lnTo>
                  <a:lnTo>
                    <a:pt x="5" y="7"/>
                  </a:lnTo>
                  <a:lnTo>
                    <a:pt x="4" y="7"/>
                  </a:lnTo>
                  <a:lnTo>
                    <a:pt x="4" y="7"/>
                  </a:lnTo>
                  <a:lnTo>
                    <a:pt x="4" y="7"/>
                  </a:lnTo>
                  <a:lnTo>
                    <a:pt x="4" y="7"/>
                  </a:lnTo>
                  <a:lnTo>
                    <a:pt x="2" y="7"/>
                  </a:lnTo>
                  <a:lnTo>
                    <a:pt x="2" y="7"/>
                  </a:lnTo>
                  <a:lnTo>
                    <a:pt x="2" y="7"/>
                  </a:lnTo>
                  <a:lnTo>
                    <a:pt x="2" y="7"/>
                  </a:lnTo>
                  <a:lnTo>
                    <a:pt x="2" y="7"/>
                  </a:lnTo>
                  <a:lnTo>
                    <a:pt x="2" y="7"/>
                  </a:lnTo>
                  <a:lnTo>
                    <a:pt x="2" y="7"/>
                  </a:lnTo>
                  <a:lnTo>
                    <a:pt x="1" y="7"/>
                  </a:lnTo>
                  <a:lnTo>
                    <a:pt x="1" y="6"/>
                  </a:lnTo>
                  <a:lnTo>
                    <a:pt x="1" y="6"/>
                  </a:lnTo>
                  <a:lnTo>
                    <a:pt x="1" y="6"/>
                  </a:lnTo>
                  <a:lnTo>
                    <a:pt x="1" y="6"/>
                  </a:lnTo>
                  <a:lnTo>
                    <a:pt x="1" y="6"/>
                  </a:lnTo>
                  <a:lnTo>
                    <a:pt x="1" y="6"/>
                  </a:lnTo>
                  <a:lnTo>
                    <a:pt x="0" y="7"/>
                  </a:lnTo>
                  <a:lnTo>
                    <a:pt x="0" y="7"/>
                  </a:lnTo>
                  <a:lnTo>
                    <a:pt x="0" y="7"/>
                  </a:lnTo>
                  <a:lnTo>
                    <a:pt x="0" y="7"/>
                  </a:lnTo>
                  <a:lnTo>
                    <a:pt x="0" y="7"/>
                  </a:lnTo>
                  <a:lnTo>
                    <a:pt x="0" y="8"/>
                  </a:lnTo>
                  <a:lnTo>
                    <a:pt x="0" y="8"/>
                  </a:lnTo>
                  <a:lnTo>
                    <a:pt x="0" y="8"/>
                  </a:lnTo>
                  <a:lnTo>
                    <a:pt x="1" y="8"/>
                  </a:lnTo>
                  <a:lnTo>
                    <a:pt x="1" y="9"/>
                  </a:lnTo>
                  <a:lnTo>
                    <a:pt x="1" y="9"/>
                  </a:lnTo>
                  <a:lnTo>
                    <a:pt x="2" y="9"/>
                  </a:lnTo>
                  <a:lnTo>
                    <a:pt x="2"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8" name="Freeform 7404"/>
            <p:cNvSpPr>
              <a:spLocks/>
            </p:cNvSpPr>
            <p:nvPr/>
          </p:nvSpPr>
          <p:spPr bwMode="auto">
            <a:xfrm>
              <a:off x="3121026" y="3829374"/>
              <a:ext cx="1588" cy="3187"/>
            </a:xfrm>
            <a:custGeom>
              <a:avLst/>
              <a:gdLst/>
              <a:ahLst/>
              <a:cxnLst>
                <a:cxn ang="0">
                  <a:pos x="0" y="3"/>
                </a:cxn>
                <a:cxn ang="0">
                  <a:pos x="1" y="2"/>
                </a:cxn>
                <a:cxn ang="0">
                  <a:pos x="1" y="2"/>
                </a:cxn>
                <a:cxn ang="0">
                  <a:pos x="1" y="2"/>
                </a:cxn>
                <a:cxn ang="0">
                  <a:pos x="2" y="2"/>
                </a:cxn>
                <a:cxn ang="0">
                  <a:pos x="2" y="2"/>
                </a:cxn>
                <a:cxn ang="0">
                  <a:pos x="2" y="2"/>
                </a:cxn>
                <a:cxn ang="0">
                  <a:pos x="3" y="2"/>
                </a:cxn>
                <a:cxn ang="0">
                  <a:pos x="3" y="1"/>
                </a:cxn>
                <a:cxn ang="0">
                  <a:pos x="3" y="1"/>
                </a:cxn>
                <a:cxn ang="0">
                  <a:pos x="3" y="1"/>
                </a:cxn>
                <a:cxn ang="0">
                  <a:pos x="3" y="1"/>
                </a:cxn>
                <a:cxn ang="0">
                  <a:pos x="3" y="1"/>
                </a:cxn>
                <a:cxn ang="0">
                  <a:pos x="3" y="1"/>
                </a:cxn>
                <a:cxn ang="0">
                  <a:pos x="3" y="1"/>
                </a:cxn>
                <a:cxn ang="0">
                  <a:pos x="2" y="0"/>
                </a:cxn>
                <a:cxn ang="0">
                  <a:pos x="2" y="0"/>
                </a:cxn>
                <a:cxn ang="0">
                  <a:pos x="1" y="0"/>
                </a:cxn>
                <a:cxn ang="0">
                  <a:pos x="1" y="1"/>
                </a:cxn>
                <a:cxn ang="0">
                  <a:pos x="1" y="1"/>
                </a:cxn>
                <a:cxn ang="0">
                  <a:pos x="1" y="1"/>
                </a:cxn>
                <a:cxn ang="0">
                  <a:pos x="1" y="1"/>
                </a:cxn>
                <a:cxn ang="0">
                  <a:pos x="1" y="1"/>
                </a:cxn>
                <a:cxn ang="0">
                  <a:pos x="1" y="2"/>
                </a:cxn>
                <a:cxn ang="0">
                  <a:pos x="1" y="2"/>
                </a:cxn>
                <a:cxn ang="0">
                  <a:pos x="0" y="2"/>
                </a:cxn>
                <a:cxn ang="0">
                  <a:pos x="0" y="3"/>
                </a:cxn>
                <a:cxn ang="0">
                  <a:pos x="0" y="3"/>
                </a:cxn>
              </a:cxnLst>
              <a:rect l="0" t="0" r="r" b="b"/>
              <a:pathLst>
                <a:path w="3" h="3">
                  <a:moveTo>
                    <a:pt x="0" y="3"/>
                  </a:moveTo>
                  <a:lnTo>
                    <a:pt x="1" y="2"/>
                  </a:lnTo>
                  <a:lnTo>
                    <a:pt x="1" y="2"/>
                  </a:lnTo>
                  <a:lnTo>
                    <a:pt x="1" y="2"/>
                  </a:lnTo>
                  <a:lnTo>
                    <a:pt x="2" y="2"/>
                  </a:lnTo>
                  <a:lnTo>
                    <a:pt x="2" y="2"/>
                  </a:lnTo>
                  <a:lnTo>
                    <a:pt x="2" y="2"/>
                  </a:lnTo>
                  <a:lnTo>
                    <a:pt x="3" y="2"/>
                  </a:lnTo>
                  <a:lnTo>
                    <a:pt x="3" y="1"/>
                  </a:lnTo>
                  <a:lnTo>
                    <a:pt x="3" y="1"/>
                  </a:lnTo>
                  <a:lnTo>
                    <a:pt x="3" y="1"/>
                  </a:lnTo>
                  <a:lnTo>
                    <a:pt x="3" y="1"/>
                  </a:lnTo>
                  <a:lnTo>
                    <a:pt x="3" y="1"/>
                  </a:lnTo>
                  <a:lnTo>
                    <a:pt x="3" y="1"/>
                  </a:lnTo>
                  <a:lnTo>
                    <a:pt x="3" y="1"/>
                  </a:lnTo>
                  <a:lnTo>
                    <a:pt x="2" y="0"/>
                  </a:lnTo>
                  <a:lnTo>
                    <a:pt x="2" y="0"/>
                  </a:lnTo>
                  <a:lnTo>
                    <a:pt x="1" y="0"/>
                  </a:lnTo>
                  <a:lnTo>
                    <a:pt x="1" y="1"/>
                  </a:lnTo>
                  <a:lnTo>
                    <a:pt x="1" y="1"/>
                  </a:lnTo>
                  <a:lnTo>
                    <a:pt x="1" y="1"/>
                  </a:lnTo>
                  <a:lnTo>
                    <a:pt x="1" y="1"/>
                  </a:lnTo>
                  <a:lnTo>
                    <a:pt x="1" y="1"/>
                  </a:lnTo>
                  <a:lnTo>
                    <a:pt x="1" y="2"/>
                  </a:lnTo>
                  <a:lnTo>
                    <a:pt x="1" y="2"/>
                  </a:lnTo>
                  <a:lnTo>
                    <a:pt x="0" y="2"/>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9" name="Freeform 7405"/>
            <p:cNvSpPr>
              <a:spLocks/>
            </p:cNvSpPr>
            <p:nvPr/>
          </p:nvSpPr>
          <p:spPr bwMode="auto">
            <a:xfrm>
              <a:off x="3109914" y="3832561"/>
              <a:ext cx="1588" cy="3187"/>
            </a:xfrm>
            <a:custGeom>
              <a:avLst/>
              <a:gdLst/>
              <a:ahLst/>
              <a:cxnLst>
                <a:cxn ang="0">
                  <a:pos x="0" y="0"/>
                </a:cxn>
                <a:cxn ang="0">
                  <a:pos x="0" y="0"/>
                </a:cxn>
                <a:cxn ang="0">
                  <a:pos x="0" y="0"/>
                </a:cxn>
                <a:cxn ang="0">
                  <a:pos x="0" y="0"/>
                </a:cxn>
                <a:cxn ang="0">
                  <a:pos x="0" y="1"/>
                </a:cxn>
                <a:cxn ang="0">
                  <a:pos x="0" y="1"/>
                </a:cxn>
                <a:cxn ang="0">
                  <a:pos x="0" y="1"/>
                </a:cxn>
                <a:cxn ang="0">
                  <a:pos x="0" y="1"/>
                </a:cxn>
                <a:cxn ang="0">
                  <a:pos x="0" y="1"/>
                </a:cxn>
                <a:cxn ang="0">
                  <a:pos x="0" y="1"/>
                </a:cxn>
                <a:cxn ang="0">
                  <a:pos x="1" y="1"/>
                </a:cxn>
                <a:cxn ang="0">
                  <a:pos x="1" y="1"/>
                </a:cxn>
                <a:cxn ang="0">
                  <a:pos x="0" y="2"/>
                </a:cxn>
                <a:cxn ang="0">
                  <a:pos x="0" y="2"/>
                </a:cxn>
                <a:cxn ang="0">
                  <a:pos x="1" y="2"/>
                </a:cxn>
                <a:cxn ang="0">
                  <a:pos x="1" y="2"/>
                </a:cxn>
                <a:cxn ang="0">
                  <a:pos x="0" y="2"/>
                </a:cxn>
                <a:cxn ang="0">
                  <a:pos x="0" y="2"/>
                </a:cxn>
                <a:cxn ang="0">
                  <a:pos x="1" y="2"/>
                </a:cxn>
                <a:cxn ang="0">
                  <a:pos x="0" y="2"/>
                </a:cxn>
                <a:cxn ang="0">
                  <a:pos x="0" y="2"/>
                </a:cxn>
                <a:cxn ang="0">
                  <a:pos x="0" y="2"/>
                </a:cxn>
                <a:cxn ang="0">
                  <a:pos x="0" y="2"/>
                </a:cxn>
                <a:cxn ang="0">
                  <a:pos x="0" y="2"/>
                </a:cxn>
                <a:cxn ang="0">
                  <a:pos x="1" y="3"/>
                </a:cxn>
                <a:cxn ang="0">
                  <a:pos x="1" y="3"/>
                </a:cxn>
                <a:cxn ang="0">
                  <a:pos x="1" y="3"/>
                </a:cxn>
                <a:cxn ang="0">
                  <a:pos x="1" y="3"/>
                </a:cxn>
                <a:cxn ang="0">
                  <a:pos x="1" y="3"/>
                </a:cxn>
                <a:cxn ang="0">
                  <a:pos x="1" y="3"/>
                </a:cxn>
                <a:cxn ang="0">
                  <a:pos x="0" y="3"/>
                </a:cxn>
                <a:cxn ang="0">
                  <a:pos x="0" y="3"/>
                </a:cxn>
                <a:cxn ang="0">
                  <a:pos x="0" y="3"/>
                </a:cxn>
                <a:cxn ang="0">
                  <a:pos x="1" y="3"/>
                </a:cxn>
                <a:cxn ang="0">
                  <a:pos x="1" y="4"/>
                </a:cxn>
                <a:cxn ang="0">
                  <a:pos x="1" y="4"/>
                </a:cxn>
                <a:cxn ang="0">
                  <a:pos x="1" y="4"/>
                </a:cxn>
                <a:cxn ang="0">
                  <a:pos x="0" y="4"/>
                </a:cxn>
                <a:cxn ang="0">
                  <a:pos x="0" y="4"/>
                </a:cxn>
                <a:cxn ang="0">
                  <a:pos x="0" y="4"/>
                </a:cxn>
                <a:cxn ang="0">
                  <a:pos x="0" y="4"/>
                </a:cxn>
              </a:cxnLst>
              <a:rect l="0" t="0" r="r" b="b"/>
              <a:pathLst>
                <a:path w="1" h="4">
                  <a:moveTo>
                    <a:pt x="0" y="0"/>
                  </a:moveTo>
                  <a:lnTo>
                    <a:pt x="0" y="0"/>
                  </a:lnTo>
                  <a:lnTo>
                    <a:pt x="0" y="0"/>
                  </a:lnTo>
                  <a:lnTo>
                    <a:pt x="0" y="0"/>
                  </a:lnTo>
                  <a:lnTo>
                    <a:pt x="0" y="1"/>
                  </a:lnTo>
                  <a:lnTo>
                    <a:pt x="0" y="1"/>
                  </a:lnTo>
                  <a:lnTo>
                    <a:pt x="0" y="1"/>
                  </a:lnTo>
                  <a:lnTo>
                    <a:pt x="0" y="1"/>
                  </a:lnTo>
                  <a:lnTo>
                    <a:pt x="0" y="1"/>
                  </a:lnTo>
                  <a:lnTo>
                    <a:pt x="0" y="1"/>
                  </a:lnTo>
                  <a:lnTo>
                    <a:pt x="1" y="1"/>
                  </a:lnTo>
                  <a:lnTo>
                    <a:pt x="1" y="1"/>
                  </a:lnTo>
                  <a:lnTo>
                    <a:pt x="0" y="2"/>
                  </a:lnTo>
                  <a:lnTo>
                    <a:pt x="0" y="2"/>
                  </a:lnTo>
                  <a:lnTo>
                    <a:pt x="1" y="2"/>
                  </a:lnTo>
                  <a:lnTo>
                    <a:pt x="1" y="2"/>
                  </a:lnTo>
                  <a:lnTo>
                    <a:pt x="0" y="2"/>
                  </a:lnTo>
                  <a:lnTo>
                    <a:pt x="0" y="2"/>
                  </a:lnTo>
                  <a:lnTo>
                    <a:pt x="1" y="2"/>
                  </a:lnTo>
                  <a:lnTo>
                    <a:pt x="0" y="2"/>
                  </a:lnTo>
                  <a:lnTo>
                    <a:pt x="0" y="2"/>
                  </a:lnTo>
                  <a:lnTo>
                    <a:pt x="0" y="2"/>
                  </a:lnTo>
                  <a:lnTo>
                    <a:pt x="0" y="2"/>
                  </a:lnTo>
                  <a:lnTo>
                    <a:pt x="0" y="2"/>
                  </a:lnTo>
                  <a:lnTo>
                    <a:pt x="1" y="3"/>
                  </a:lnTo>
                  <a:lnTo>
                    <a:pt x="1" y="3"/>
                  </a:lnTo>
                  <a:lnTo>
                    <a:pt x="1" y="3"/>
                  </a:lnTo>
                  <a:lnTo>
                    <a:pt x="1" y="3"/>
                  </a:lnTo>
                  <a:lnTo>
                    <a:pt x="1" y="3"/>
                  </a:lnTo>
                  <a:lnTo>
                    <a:pt x="1" y="3"/>
                  </a:lnTo>
                  <a:lnTo>
                    <a:pt x="0" y="3"/>
                  </a:lnTo>
                  <a:lnTo>
                    <a:pt x="0" y="3"/>
                  </a:lnTo>
                  <a:lnTo>
                    <a:pt x="0" y="3"/>
                  </a:lnTo>
                  <a:lnTo>
                    <a:pt x="1" y="3"/>
                  </a:lnTo>
                  <a:lnTo>
                    <a:pt x="1" y="4"/>
                  </a:lnTo>
                  <a:lnTo>
                    <a:pt x="1" y="4"/>
                  </a:lnTo>
                  <a:lnTo>
                    <a:pt x="1" y="4"/>
                  </a:lnTo>
                  <a:lnTo>
                    <a:pt x="0" y="4"/>
                  </a:lnTo>
                  <a:lnTo>
                    <a:pt x="0" y="4"/>
                  </a:lnTo>
                  <a:lnTo>
                    <a:pt x="0" y="4"/>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0" name="Freeform 7406"/>
            <p:cNvSpPr>
              <a:spLocks/>
            </p:cNvSpPr>
            <p:nvPr/>
          </p:nvSpPr>
          <p:spPr bwMode="auto">
            <a:xfrm>
              <a:off x="3109914" y="3835748"/>
              <a:ext cx="1588" cy="1593"/>
            </a:xfrm>
            <a:custGeom>
              <a:avLst/>
              <a:gdLst/>
              <a:ahLst/>
              <a:cxnLst>
                <a:cxn ang="0">
                  <a:pos x="0" y="0"/>
                </a:cxn>
                <a:cxn ang="0">
                  <a:pos x="0" y="0"/>
                </a:cxn>
                <a:cxn ang="0">
                  <a:pos x="0" y="1"/>
                </a:cxn>
                <a:cxn ang="0">
                  <a:pos x="0" y="1"/>
                </a:cxn>
              </a:cxnLst>
              <a:rect l="0" t="0" r="r" b="b"/>
              <a:pathLst>
                <a:path h="1">
                  <a:moveTo>
                    <a:pt x="0" y="0"/>
                  </a:move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1" name="Freeform 7407"/>
            <p:cNvSpPr>
              <a:spLocks/>
            </p:cNvSpPr>
            <p:nvPr/>
          </p:nvSpPr>
          <p:spPr bwMode="auto">
            <a:xfrm>
              <a:off x="3128964" y="3834154"/>
              <a:ext cx="1588" cy="1593"/>
            </a:xfrm>
            <a:custGeom>
              <a:avLst/>
              <a:gdLst/>
              <a:ahLst/>
              <a:cxnLst>
                <a:cxn ang="0">
                  <a:pos x="0" y="0"/>
                </a:cxn>
                <a:cxn ang="0">
                  <a:pos x="1" y="0"/>
                </a:cxn>
                <a:cxn ang="0">
                  <a:pos x="1"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2" name="Freeform 7408"/>
            <p:cNvSpPr>
              <a:spLocks/>
            </p:cNvSpPr>
            <p:nvPr/>
          </p:nvSpPr>
          <p:spPr bwMode="auto">
            <a:xfrm>
              <a:off x="3121026" y="3835748"/>
              <a:ext cx="1588"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3" name="Freeform 7409"/>
            <p:cNvSpPr>
              <a:spLocks/>
            </p:cNvSpPr>
            <p:nvPr/>
          </p:nvSpPr>
          <p:spPr bwMode="auto">
            <a:xfrm>
              <a:off x="3122614" y="3835748"/>
              <a:ext cx="0" cy="0"/>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4" name="Freeform 7410"/>
            <p:cNvSpPr>
              <a:spLocks/>
            </p:cNvSpPr>
            <p:nvPr/>
          </p:nvSpPr>
          <p:spPr bwMode="auto">
            <a:xfrm>
              <a:off x="3122614" y="3835748"/>
              <a:ext cx="0" cy="0"/>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5" name="Freeform 7411"/>
            <p:cNvSpPr>
              <a:spLocks/>
            </p:cNvSpPr>
            <p:nvPr/>
          </p:nvSpPr>
          <p:spPr bwMode="auto">
            <a:xfrm>
              <a:off x="3121026" y="3835748"/>
              <a:ext cx="1588" cy="0"/>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6" name="Freeform 7412"/>
            <p:cNvSpPr>
              <a:spLocks/>
            </p:cNvSpPr>
            <p:nvPr/>
          </p:nvSpPr>
          <p:spPr bwMode="auto">
            <a:xfrm>
              <a:off x="3121026" y="3835748"/>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7" name="Freeform 7413"/>
            <p:cNvSpPr>
              <a:spLocks/>
            </p:cNvSpPr>
            <p:nvPr/>
          </p:nvSpPr>
          <p:spPr bwMode="auto">
            <a:xfrm>
              <a:off x="3122614" y="3835748"/>
              <a:ext cx="1588"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8" name="Freeform 7414"/>
            <p:cNvSpPr>
              <a:spLocks/>
            </p:cNvSpPr>
            <p:nvPr/>
          </p:nvSpPr>
          <p:spPr bwMode="auto">
            <a:xfrm>
              <a:off x="3124201" y="3827780"/>
              <a:ext cx="6350" cy="7967"/>
            </a:xfrm>
            <a:custGeom>
              <a:avLst/>
              <a:gdLst/>
              <a:ahLst/>
              <a:cxnLst>
                <a:cxn ang="0">
                  <a:pos x="12" y="9"/>
                </a:cxn>
                <a:cxn ang="0">
                  <a:pos x="10" y="9"/>
                </a:cxn>
                <a:cxn ang="0">
                  <a:pos x="10" y="9"/>
                </a:cxn>
                <a:cxn ang="0">
                  <a:pos x="8" y="8"/>
                </a:cxn>
                <a:cxn ang="0">
                  <a:pos x="7" y="7"/>
                </a:cxn>
                <a:cxn ang="0">
                  <a:pos x="7" y="7"/>
                </a:cxn>
                <a:cxn ang="0">
                  <a:pos x="7" y="7"/>
                </a:cxn>
                <a:cxn ang="0">
                  <a:pos x="7" y="6"/>
                </a:cxn>
                <a:cxn ang="0">
                  <a:pos x="6" y="6"/>
                </a:cxn>
                <a:cxn ang="0">
                  <a:pos x="6" y="6"/>
                </a:cxn>
                <a:cxn ang="0">
                  <a:pos x="5" y="5"/>
                </a:cxn>
                <a:cxn ang="0">
                  <a:pos x="5" y="5"/>
                </a:cxn>
                <a:cxn ang="0">
                  <a:pos x="4" y="5"/>
                </a:cxn>
                <a:cxn ang="0">
                  <a:pos x="4" y="5"/>
                </a:cxn>
                <a:cxn ang="0">
                  <a:pos x="4" y="5"/>
                </a:cxn>
                <a:cxn ang="0">
                  <a:pos x="3" y="5"/>
                </a:cxn>
                <a:cxn ang="0">
                  <a:pos x="1" y="4"/>
                </a:cxn>
                <a:cxn ang="0">
                  <a:pos x="1" y="4"/>
                </a:cxn>
                <a:cxn ang="0">
                  <a:pos x="1" y="3"/>
                </a:cxn>
                <a:cxn ang="0">
                  <a:pos x="1" y="3"/>
                </a:cxn>
                <a:cxn ang="0">
                  <a:pos x="3" y="3"/>
                </a:cxn>
                <a:cxn ang="0">
                  <a:pos x="3" y="3"/>
                </a:cxn>
                <a:cxn ang="0">
                  <a:pos x="4" y="2"/>
                </a:cxn>
                <a:cxn ang="0">
                  <a:pos x="4" y="2"/>
                </a:cxn>
                <a:cxn ang="0">
                  <a:pos x="5" y="2"/>
                </a:cxn>
                <a:cxn ang="0">
                  <a:pos x="5" y="2"/>
                </a:cxn>
                <a:cxn ang="0">
                  <a:pos x="6" y="0"/>
                </a:cxn>
                <a:cxn ang="0">
                  <a:pos x="5" y="2"/>
                </a:cxn>
                <a:cxn ang="0">
                  <a:pos x="4" y="2"/>
                </a:cxn>
                <a:cxn ang="0">
                  <a:pos x="3" y="2"/>
                </a:cxn>
                <a:cxn ang="0">
                  <a:pos x="3" y="3"/>
                </a:cxn>
                <a:cxn ang="0">
                  <a:pos x="1" y="3"/>
                </a:cxn>
                <a:cxn ang="0">
                  <a:pos x="0" y="3"/>
                </a:cxn>
                <a:cxn ang="0">
                  <a:pos x="1" y="3"/>
                </a:cxn>
                <a:cxn ang="0">
                  <a:pos x="1" y="2"/>
                </a:cxn>
                <a:cxn ang="0">
                  <a:pos x="1" y="2"/>
                </a:cxn>
                <a:cxn ang="0">
                  <a:pos x="0" y="2"/>
                </a:cxn>
                <a:cxn ang="0">
                  <a:pos x="1" y="2"/>
                </a:cxn>
                <a:cxn ang="0">
                  <a:pos x="3" y="0"/>
                </a:cxn>
                <a:cxn ang="0">
                  <a:pos x="4" y="0"/>
                </a:cxn>
                <a:cxn ang="0">
                  <a:pos x="5" y="0"/>
                </a:cxn>
                <a:cxn ang="0">
                  <a:pos x="5" y="0"/>
                </a:cxn>
                <a:cxn ang="0">
                  <a:pos x="6" y="0"/>
                </a:cxn>
                <a:cxn ang="0">
                  <a:pos x="7" y="2"/>
                </a:cxn>
                <a:cxn ang="0">
                  <a:pos x="8" y="3"/>
                </a:cxn>
                <a:cxn ang="0">
                  <a:pos x="8" y="3"/>
                </a:cxn>
                <a:cxn ang="0">
                  <a:pos x="9" y="4"/>
                </a:cxn>
                <a:cxn ang="0">
                  <a:pos x="10" y="5"/>
                </a:cxn>
                <a:cxn ang="0">
                  <a:pos x="10" y="5"/>
                </a:cxn>
                <a:cxn ang="0">
                  <a:pos x="12" y="6"/>
                </a:cxn>
                <a:cxn ang="0">
                  <a:pos x="13" y="7"/>
                </a:cxn>
                <a:cxn ang="0">
                  <a:pos x="13" y="9"/>
                </a:cxn>
                <a:cxn ang="0">
                  <a:pos x="14" y="10"/>
                </a:cxn>
                <a:cxn ang="0">
                  <a:pos x="14" y="11"/>
                </a:cxn>
                <a:cxn ang="0">
                  <a:pos x="15" y="11"/>
                </a:cxn>
                <a:cxn ang="0">
                  <a:pos x="14" y="12"/>
                </a:cxn>
                <a:cxn ang="0">
                  <a:pos x="15" y="12"/>
                </a:cxn>
                <a:cxn ang="0">
                  <a:pos x="14" y="12"/>
                </a:cxn>
                <a:cxn ang="0">
                  <a:pos x="14" y="12"/>
                </a:cxn>
                <a:cxn ang="0">
                  <a:pos x="14" y="11"/>
                </a:cxn>
                <a:cxn ang="0">
                  <a:pos x="13" y="11"/>
                </a:cxn>
                <a:cxn ang="0">
                  <a:pos x="12" y="10"/>
                </a:cxn>
                <a:cxn ang="0">
                  <a:pos x="12" y="10"/>
                </a:cxn>
              </a:cxnLst>
              <a:rect l="0" t="0" r="r" b="b"/>
              <a:pathLst>
                <a:path w="15" h="13">
                  <a:moveTo>
                    <a:pt x="12" y="10"/>
                  </a:moveTo>
                  <a:lnTo>
                    <a:pt x="12" y="9"/>
                  </a:lnTo>
                  <a:lnTo>
                    <a:pt x="12" y="9"/>
                  </a:lnTo>
                  <a:lnTo>
                    <a:pt x="10" y="9"/>
                  </a:lnTo>
                  <a:lnTo>
                    <a:pt x="10" y="9"/>
                  </a:lnTo>
                  <a:lnTo>
                    <a:pt x="10" y="9"/>
                  </a:lnTo>
                  <a:lnTo>
                    <a:pt x="9" y="9"/>
                  </a:lnTo>
                  <a:lnTo>
                    <a:pt x="8" y="8"/>
                  </a:lnTo>
                  <a:lnTo>
                    <a:pt x="8" y="8"/>
                  </a:lnTo>
                  <a:lnTo>
                    <a:pt x="7" y="7"/>
                  </a:lnTo>
                  <a:lnTo>
                    <a:pt x="7" y="7"/>
                  </a:lnTo>
                  <a:lnTo>
                    <a:pt x="7" y="7"/>
                  </a:lnTo>
                  <a:lnTo>
                    <a:pt x="7" y="7"/>
                  </a:lnTo>
                  <a:lnTo>
                    <a:pt x="7" y="7"/>
                  </a:lnTo>
                  <a:lnTo>
                    <a:pt x="7" y="6"/>
                  </a:lnTo>
                  <a:lnTo>
                    <a:pt x="7" y="6"/>
                  </a:lnTo>
                  <a:lnTo>
                    <a:pt x="7" y="6"/>
                  </a:lnTo>
                  <a:lnTo>
                    <a:pt x="6" y="6"/>
                  </a:lnTo>
                  <a:lnTo>
                    <a:pt x="6" y="6"/>
                  </a:lnTo>
                  <a:lnTo>
                    <a:pt x="6" y="6"/>
                  </a:lnTo>
                  <a:lnTo>
                    <a:pt x="6" y="6"/>
                  </a:lnTo>
                  <a:lnTo>
                    <a:pt x="5" y="5"/>
                  </a:lnTo>
                  <a:lnTo>
                    <a:pt x="5" y="5"/>
                  </a:lnTo>
                  <a:lnTo>
                    <a:pt x="5" y="5"/>
                  </a:lnTo>
                  <a:lnTo>
                    <a:pt x="5" y="5"/>
                  </a:lnTo>
                  <a:lnTo>
                    <a:pt x="4" y="5"/>
                  </a:lnTo>
                  <a:lnTo>
                    <a:pt x="4" y="5"/>
                  </a:lnTo>
                  <a:lnTo>
                    <a:pt x="4" y="5"/>
                  </a:lnTo>
                  <a:lnTo>
                    <a:pt x="4" y="5"/>
                  </a:lnTo>
                  <a:lnTo>
                    <a:pt x="4" y="5"/>
                  </a:lnTo>
                  <a:lnTo>
                    <a:pt x="4" y="4"/>
                  </a:lnTo>
                  <a:lnTo>
                    <a:pt x="3" y="5"/>
                  </a:lnTo>
                  <a:lnTo>
                    <a:pt x="3" y="4"/>
                  </a:lnTo>
                  <a:lnTo>
                    <a:pt x="1" y="4"/>
                  </a:lnTo>
                  <a:lnTo>
                    <a:pt x="1" y="4"/>
                  </a:lnTo>
                  <a:lnTo>
                    <a:pt x="1" y="4"/>
                  </a:lnTo>
                  <a:lnTo>
                    <a:pt x="1" y="3"/>
                  </a:lnTo>
                  <a:lnTo>
                    <a:pt x="1" y="3"/>
                  </a:lnTo>
                  <a:lnTo>
                    <a:pt x="1" y="3"/>
                  </a:lnTo>
                  <a:lnTo>
                    <a:pt x="1" y="3"/>
                  </a:lnTo>
                  <a:lnTo>
                    <a:pt x="3" y="3"/>
                  </a:lnTo>
                  <a:lnTo>
                    <a:pt x="3" y="3"/>
                  </a:lnTo>
                  <a:lnTo>
                    <a:pt x="3" y="3"/>
                  </a:lnTo>
                  <a:lnTo>
                    <a:pt x="3" y="3"/>
                  </a:lnTo>
                  <a:lnTo>
                    <a:pt x="4" y="2"/>
                  </a:lnTo>
                  <a:lnTo>
                    <a:pt x="4" y="2"/>
                  </a:lnTo>
                  <a:lnTo>
                    <a:pt x="4" y="2"/>
                  </a:lnTo>
                  <a:lnTo>
                    <a:pt x="4" y="2"/>
                  </a:lnTo>
                  <a:lnTo>
                    <a:pt x="5" y="2"/>
                  </a:lnTo>
                  <a:lnTo>
                    <a:pt x="5" y="2"/>
                  </a:lnTo>
                  <a:lnTo>
                    <a:pt x="5" y="2"/>
                  </a:lnTo>
                  <a:lnTo>
                    <a:pt x="5" y="2"/>
                  </a:lnTo>
                  <a:lnTo>
                    <a:pt x="6" y="0"/>
                  </a:lnTo>
                  <a:lnTo>
                    <a:pt x="6" y="0"/>
                  </a:lnTo>
                  <a:lnTo>
                    <a:pt x="5" y="0"/>
                  </a:lnTo>
                  <a:lnTo>
                    <a:pt x="5" y="2"/>
                  </a:lnTo>
                  <a:lnTo>
                    <a:pt x="5" y="2"/>
                  </a:lnTo>
                  <a:lnTo>
                    <a:pt x="4" y="2"/>
                  </a:lnTo>
                  <a:lnTo>
                    <a:pt x="4" y="2"/>
                  </a:lnTo>
                  <a:lnTo>
                    <a:pt x="3" y="2"/>
                  </a:lnTo>
                  <a:lnTo>
                    <a:pt x="3" y="3"/>
                  </a:lnTo>
                  <a:lnTo>
                    <a:pt x="3" y="3"/>
                  </a:lnTo>
                  <a:lnTo>
                    <a:pt x="1" y="3"/>
                  </a:lnTo>
                  <a:lnTo>
                    <a:pt x="1" y="3"/>
                  </a:lnTo>
                  <a:lnTo>
                    <a:pt x="1" y="3"/>
                  </a:lnTo>
                  <a:lnTo>
                    <a:pt x="0" y="3"/>
                  </a:lnTo>
                  <a:lnTo>
                    <a:pt x="0" y="3"/>
                  </a:lnTo>
                  <a:lnTo>
                    <a:pt x="1" y="3"/>
                  </a:lnTo>
                  <a:lnTo>
                    <a:pt x="1" y="2"/>
                  </a:lnTo>
                  <a:lnTo>
                    <a:pt x="1" y="2"/>
                  </a:lnTo>
                  <a:lnTo>
                    <a:pt x="1" y="2"/>
                  </a:lnTo>
                  <a:lnTo>
                    <a:pt x="1" y="2"/>
                  </a:lnTo>
                  <a:lnTo>
                    <a:pt x="1" y="2"/>
                  </a:lnTo>
                  <a:lnTo>
                    <a:pt x="0" y="2"/>
                  </a:lnTo>
                  <a:lnTo>
                    <a:pt x="1" y="2"/>
                  </a:lnTo>
                  <a:lnTo>
                    <a:pt x="1" y="2"/>
                  </a:lnTo>
                  <a:lnTo>
                    <a:pt x="1" y="0"/>
                  </a:lnTo>
                  <a:lnTo>
                    <a:pt x="3" y="0"/>
                  </a:lnTo>
                  <a:lnTo>
                    <a:pt x="3" y="0"/>
                  </a:lnTo>
                  <a:lnTo>
                    <a:pt x="4" y="0"/>
                  </a:lnTo>
                  <a:lnTo>
                    <a:pt x="4" y="0"/>
                  </a:lnTo>
                  <a:lnTo>
                    <a:pt x="5" y="0"/>
                  </a:lnTo>
                  <a:lnTo>
                    <a:pt x="5" y="0"/>
                  </a:lnTo>
                  <a:lnTo>
                    <a:pt x="5" y="0"/>
                  </a:lnTo>
                  <a:lnTo>
                    <a:pt x="6" y="0"/>
                  </a:lnTo>
                  <a:lnTo>
                    <a:pt x="6" y="0"/>
                  </a:lnTo>
                  <a:lnTo>
                    <a:pt x="7" y="2"/>
                  </a:lnTo>
                  <a:lnTo>
                    <a:pt x="7" y="2"/>
                  </a:lnTo>
                  <a:lnTo>
                    <a:pt x="8" y="2"/>
                  </a:lnTo>
                  <a:lnTo>
                    <a:pt x="8" y="3"/>
                  </a:lnTo>
                  <a:lnTo>
                    <a:pt x="8" y="3"/>
                  </a:lnTo>
                  <a:lnTo>
                    <a:pt x="8" y="3"/>
                  </a:lnTo>
                  <a:lnTo>
                    <a:pt x="9" y="3"/>
                  </a:lnTo>
                  <a:lnTo>
                    <a:pt x="9" y="4"/>
                  </a:lnTo>
                  <a:lnTo>
                    <a:pt x="9" y="4"/>
                  </a:lnTo>
                  <a:lnTo>
                    <a:pt x="10" y="5"/>
                  </a:lnTo>
                  <a:lnTo>
                    <a:pt x="10" y="5"/>
                  </a:lnTo>
                  <a:lnTo>
                    <a:pt x="10" y="5"/>
                  </a:lnTo>
                  <a:lnTo>
                    <a:pt x="12" y="6"/>
                  </a:lnTo>
                  <a:lnTo>
                    <a:pt x="12" y="6"/>
                  </a:lnTo>
                  <a:lnTo>
                    <a:pt x="12" y="7"/>
                  </a:lnTo>
                  <a:lnTo>
                    <a:pt x="13" y="7"/>
                  </a:lnTo>
                  <a:lnTo>
                    <a:pt x="13" y="8"/>
                  </a:lnTo>
                  <a:lnTo>
                    <a:pt x="13" y="9"/>
                  </a:lnTo>
                  <a:lnTo>
                    <a:pt x="14" y="9"/>
                  </a:lnTo>
                  <a:lnTo>
                    <a:pt x="14" y="10"/>
                  </a:lnTo>
                  <a:lnTo>
                    <a:pt x="14" y="11"/>
                  </a:lnTo>
                  <a:lnTo>
                    <a:pt x="14" y="11"/>
                  </a:lnTo>
                  <a:lnTo>
                    <a:pt x="14" y="11"/>
                  </a:lnTo>
                  <a:lnTo>
                    <a:pt x="15" y="11"/>
                  </a:lnTo>
                  <a:lnTo>
                    <a:pt x="15" y="11"/>
                  </a:lnTo>
                  <a:lnTo>
                    <a:pt x="14" y="12"/>
                  </a:lnTo>
                  <a:lnTo>
                    <a:pt x="15" y="12"/>
                  </a:lnTo>
                  <a:lnTo>
                    <a:pt x="15" y="12"/>
                  </a:lnTo>
                  <a:lnTo>
                    <a:pt x="15" y="13"/>
                  </a:lnTo>
                  <a:lnTo>
                    <a:pt x="14" y="12"/>
                  </a:lnTo>
                  <a:lnTo>
                    <a:pt x="14" y="12"/>
                  </a:lnTo>
                  <a:lnTo>
                    <a:pt x="14" y="12"/>
                  </a:lnTo>
                  <a:lnTo>
                    <a:pt x="14" y="12"/>
                  </a:lnTo>
                  <a:lnTo>
                    <a:pt x="14" y="11"/>
                  </a:lnTo>
                  <a:lnTo>
                    <a:pt x="14" y="11"/>
                  </a:lnTo>
                  <a:lnTo>
                    <a:pt x="13" y="11"/>
                  </a:lnTo>
                  <a:lnTo>
                    <a:pt x="13" y="11"/>
                  </a:lnTo>
                  <a:lnTo>
                    <a:pt x="12" y="10"/>
                  </a:lnTo>
                  <a:lnTo>
                    <a:pt x="12" y="10"/>
                  </a:lnTo>
                  <a:lnTo>
                    <a:pt x="12" y="10"/>
                  </a:lnTo>
                  <a:lnTo>
                    <a:pt x="12"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9" name="Freeform 7415"/>
            <p:cNvSpPr>
              <a:spLocks/>
            </p:cNvSpPr>
            <p:nvPr/>
          </p:nvSpPr>
          <p:spPr bwMode="auto">
            <a:xfrm>
              <a:off x="3125789" y="3835748"/>
              <a:ext cx="3175" cy="0"/>
            </a:xfrm>
            <a:custGeom>
              <a:avLst/>
              <a:gdLst/>
              <a:ahLst/>
              <a:cxnLst>
                <a:cxn ang="0">
                  <a:pos x="1" y="2"/>
                </a:cxn>
                <a:cxn ang="0">
                  <a:pos x="1" y="2"/>
                </a:cxn>
                <a:cxn ang="0">
                  <a:pos x="0" y="2"/>
                </a:cxn>
                <a:cxn ang="0">
                  <a:pos x="0" y="1"/>
                </a:cxn>
                <a:cxn ang="0">
                  <a:pos x="0" y="1"/>
                </a:cxn>
                <a:cxn ang="0">
                  <a:pos x="0" y="1"/>
                </a:cxn>
                <a:cxn ang="0">
                  <a:pos x="0" y="1"/>
                </a:cxn>
                <a:cxn ang="0">
                  <a:pos x="0" y="0"/>
                </a:cxn>
                <a:cxn ang="0">
                  <a:pos x="0" y="0"/>
                </a:cxn>
                <a:cxn ang="0">
                  <a:pos x="0" y="0"/>
                </a:cxn>
                <a:cxn ang="0">
                  <a:pos x="0" y="1"/>
                </a:cxn>
                <a:cxn ang="0">
                  <a:pos x="1" y="1"/>
                </a:cxn>
                <a:cxn ang="0">
                  <a:pos x="1" y="1"/>
                </a:cxn>
                <a:cxn ang="0">
                  <a:pos x="1" y="1"/>
                </a:cxn>
                <a:cxn ang="0">
                  <a:pos x="1" y="1"/>
                </a:cxn>
                <a:cxn ang="0">
                  <a:pos x="1" y="1"/>
                </a:cxn>
                <a:cxn ang="0">
                  <a:pos x="1" y="2"/>
                </a:cxn>
                <a:cxn ang="0">
                  <a:pos x="1" y="2"/>
                </a:cxn>
                <a:cxn ang="0">
                  <a:pos x="1" y="2"/>
                </a:cxn>
              </a:cxnLst>
              <a:rect l="0" t="0" r="r" b="b"/>
              <a:pathLst>
                <a:path w="1" h="2">
                  <a:moveTo>
                    <a:pt x="1" y="2"/>
                  </a:moveTo>
                  <a:lnTo>
                    <a:pt x="1" y="2"/>
                  </a:lnTo>
                  <a:lnTo>
                    <a:pt x="0" y="2"/>
                  </a:lnTo>
                  <a:lnTo>
                    <a:pt x="0" y="1"/>
                  </a:lnTo>
                  <a:lnTo>
                    <a:pt x="0" y="1"/>
                  </a:lnTo>
                  <a:lnTo>
                    <a:pt x="0" y="1"/>
                  </a:lnTo>
                  <a:lnTo>
                    <a:pt x="0" y="1"/>
                  </a:lnTo>
                  <a:lnTo>
                    <a:pt x="0" y="0"/>
                  </a:lnTo>
                  <a:lnTo>
                    <a:pt x="0" y="0"/>
                  </a:lnTo>
                  <a:lnTo>
                    <a:pt x="0" y="0"/>
                  </a:lnTo>
                  <a:lnTo>
                    <a:pt x="0" y="1"/>
                  </a:lnTo>
                  <a:lnTo>
                    <a:pt x="1" y="1"/>
                  </a:lnTo>
                  <a:lnTo>
                    <a:pt x="1" y="1"/>
                  </a:lnTo>
                  <a:lnTo>
                    <a:pt x="1" y="1"/>
                  </a:lnTo>
                  <a:lnTo>
                    <a:pt x="1" y="1"/>
                  </a:lnTo>
                  <a:lnTo>
                    <a:pt x="1"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0" name="Freeform 7416"/>
            <p:cNvSpPr>
              <a:spLocks/>
            </p:cNvSpPr>
            <p:nvPr/>
          </p:nvSpPr>
          <p:spPr bwMode="auto">
            <a:xfrm>
              <a:off x="3122614" y="3835748"/>
              <a:ext cx="1588" cy="1593"/>
            </a:xfrm>
            <a:custGeom>
              <a:avLst/>
              <a:gdLst/>
              <a:ahLst/>
              <a:cxnLst>
                <a:cxn ang="0">
                  <a:pos x="1" y="1"/>
                </a:cxn>
                <a:cxn ang="0">
                  <a:pos x="1" y="1"/>
                </a:cxn>
                <a:cxn ang="0">
                  <a:pos x="1" y="1"/>
                </a:cxn>
                <a:cxn ang="0">
                  <a:pos x="1" y="1"/>
                </a:cxn>
                <a:cxn ang="0">
                  <a:pos x="1" y="0"/>
                </a:cxn>
                <a:cxn ang="0">
                  <a:pos x="1" y="0"/>
                </a:cxn>
                <a:cxn ang="0">
                  <a:pos x="1" y="1"/>
                </a:cxn>
                <a:cxn ang="0">
                  <a:pos x="0" y="1"/>
                </a:cxn>
                <a:cxn ang="0">
                  <a:pos x="1" y="1"/>
                </a:cxn>
                <a:cxn ang="0">
                  <a:pos x="1" y="1"/>
                </a:cxn>
                <a:cxn ang="0">
                  <a:pos x="1" y="1"/>
                </a:cxn>
              </a:cxnLst>
              <a:rect l="0" t="0" r="r" b="b"/>
              <a:pathLst>
                <a:path w="1" h="1">
                  <a:moveTo>
                    <a:pt x="1" y="1"/>
                  </a:moveTo>
                  <a:lnTo>
                    <a:pt x="1" y="1"/>
                  </a:lnTo>
                  <a:lnTo>
                    <a:pt x="1" y="1"/>
                  </a:lnTo>
                  <a:lnTo>
                    <a:pt x="1" y="1"/>
                  </a:lnTo>
                  <a:lnTo>
                    <a:pt x="1" y="0"/>
                  </a:lnTo>
                  <a:lnTo>
                    <a:pt x="1" y="0"/>
                  </a:lnTo>
                  <a:lnTo>
                    <a:pt x="1"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1" name="Freeform 7417"/>
            <p:cNvSpPr>
              <a:spLocks/>
            </p:cNvSpPr>
            <p:nvPr/>
          </p:nvSpPr>
          <p:spPr bwMode="auto">
            <a:xfrm>
              <a:off x="3125789" y="3835748"/>
              <a:ext cx="3175" cy="1593"/>
            </a:xfrm>
            <a:custGeom>
              <a:avLst/>
              <a:gdLst/>
              <a:ahLst/>
              <a:cxnLst>
                <a:cxn ang="0">
                  <a:pos x="1" y="1"/>
                </a:cxn>
                <a:cxn ang="0">
                  <a:pos x="1" y="1"/>
                </a:cxn>
                <a:cxn ang="0">
                  <a:pos x="1" y="1"/>
                </a:cxn>
                <a:cxn ang="0">
                  <a:pos x="1" y="1"/>
                </a:cxn>
                <a:cxn ang="0">
                  <a:pos x="0" y="0"/>
                </a:cxn>
                <a:cxn ang="0">
                  <a:pos x="0" y="1"/>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0" y="1"/>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2" name="Freeform 7418"/>
            <p:cNvSpPr>
              <a:spLocks/>
            </p:cNvSpPr>
            <p:nvPr/>
          </p:nvSpPr>
          <p:spPr bwMode="auto">
            <a:xfrm>
              <a:off x="3130551" y="3835748"/>
              <a:ext cx="0"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3" name="Line 7419"/>
            <p:cNvSpPr>
              <a:spLocks noChangeShapeType="1"/>
            </p:cNvSpPr>
            <p:nvPr/>
          </p:nvSpPr>
          <p:spPr bwMode="auto">
            <a:xfrm>
              <a:off x="3125789" y="3837341"/>
              <a:ext cx="3175"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4" name="Freeform 7420"/>
            <p:cNvSpPr>
              <a:spLocks/>
            </p:cNvSpPr>
            <p:nvPr/>
          </p:nvSpPr>
          <p:spPr bwMode="auto">
            <a:xfrm>
              <a:off x="3111501" y="3837341"/>
              <a:ext cx="0" cy="3187"/>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5" name="Freeform 7421"/>
            <p:cNvSpPr>
              <a:spLocks/>
            </p:cNvSpPr>
            <p:nvPr/>
          </p:nvSpPr>
          <p:spPr bwMode="auto">
            <a:xfrm>
              <a:off x="3111501" y="3840528"/>
              <a:ext cx="0" cy="0"/>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6" name="Freeform 7422"/>
            <p:cNvSpPr>
              <a:spLocks/>
            </p:cNvSpPr>
            <p:nvPr/>
          </p:nvSpPr>
          <p:spPr bwMode="auto">
            <a:xfrm>
              <a:off x="3121026" y="3834154"/>
              <a:ext cx="3175" cy="3187"/>
            </a:xfrm>
            <a:custGeom>
              <a:avLst/>
              <a:gdLst/>
              <a:ahLst/>
              <a:cxnLst>
                <a:cxn ang="0">
                  <a:pos x="10" y="5"/>
                </a:cxn>
                <a:cxn ang="0">
                  <a:pos x="9" y="5"/>
                </a:cxn>
                <a:cxn ang="0">
                  <a:pos x="9" y="5"/>
                </a:cxn>
                <a:cxn ang="0">
                  <a:pos x="8" y="5"/>
                </a:cxn>
                <a:cxn ang="0">
                  <a:pos x="7" y="5"/>
                </a:cxn>
                <a:cxn ang="0">
                  <a:pos x="7" y="4"/>
                </a:cxn>
                <a:cxn ang="0">
                  <a:pos x="7" y="4"/>
                </a:cxn>
                <a:cxn ang="0">
                  <a:pos x="7" y="4"/>
                </a:cxn>
                <a:cxn ang="0">
                  <a:pos x="7" y="3"/>
                </a:cxn>
                <a:cxn ang="0">
                  <a:pos x="7" y="3"/>
                </a:cxn>
                <a:cxn ang="0">
                  <a:pos x="7" y="3"/>
                </a:cxn>
                <a:cxn ang="0">
                  <a:pos x="6" y="2"/>
                </a:cxn>
                <a:cxn ang="0">
                  <a:pos x="6" y="2"/>
                </a:cxn>
                <a:cxn ang="0">
                  <a:pos x="5" y="2"/>
                </a:cxn>
                <a:cxn ang="0">
                  <a:pos x="5" y="2"/>
                </a:cxn>
                <a:cxn ang="0">
                  <a:pos x="5" y="2"/>
                </a:cxn>
                <a:cxn ang="0">
                  <a:pos x="5" y="1"/>
                </a:cxn>
                <a:cxn ang="0">
                  <a:pos x="2" y="1"/>
                </a:cxn>
                <a:cxn ang="0">
                  <a:pos x="2" y="1"/>
                </a:cxn>
                <a:cxn ang="0">
                  <a:pos x="1" y="1"/>
                </a:cxn>
                <a:cxn ang="0">
                  <a:pos x="0" y="1"/>
                </a:cxn>
                <a:cxn ang="0">
                  <a:pos x="0" y="0"/>
                </a:cxn>
                <a:cxn ang="0">
                  <a:pos x="2" y="0"/>
                </a:cxn>
                <a:cxn ang="0">
                  <a:pos x="4" y="0"/>
                </a:cxn>
                <a:cxn ang="0">
                  <a:pos x="5" y="0"/>
                </a:cxn>
                <a:cxn ang="0">
                  <a:pos x="6" y="0"/>
                </a:cxn>
                <a:cxn ang="0">
                  <a:pos x="7" y="0"/>
                </a:cxn>
                <a:cxn ang="0">
                  <a:pos x="7" y="0"/>
                </a:cxn>
                <a:cxn ang="0">
                  <a:pos x="7" y="0"/>
                </a:cxn>
                <a:cxn ang="0">
                  <a:pos x="7" y="0"/>
                </a:cxn>
                <a:cxn ang="0">
                  <a:pos x="8" y="0"/>
                </a:cxn>
                <a:cxn ang="0">
                  <a:pos x="8" y="1"/>
                </a:cxn>
                <a:cxn ang="0">
                  <a:pos x="8" y="1"/>
                </a:cxn>
                <a:cxn ang="0">
                  <a:pos x="8" y="2"/>
                </a:cxn>
                <a:cxn ang="0">
                  <a:pos x="9" y="2"/>
                </a:cxn>
                <a:cxn ang="0">
                  <a:pos x="8" y="3"/>
                </a:cxn>
                <a:cxn ang="0">
                  <a:pos x="8" y="2"/>
                </a:cxn>
                <a:cxn ang="0">
                  <a:pos x="8" y="2"/>
                </a:cxn>
                <a:cxn ang="0">
                  <a:pos x="9" y="3"/>
                </a:cxn>
                <a:cxn ang="0">
                  <a:pos x="9" y="3"/>
                </a:cxn>
                <a:cxn ang="0">
                  <a:pos x="9" y="4"/>
                </a:cxn>
                <a:cxn ang="0">
                  <a:pos x="10" y="5"/>
                </a:cxn>
                <a:cxn ang="0">
                  <a:pos x="10" y="5"/>
                </a:cxn>
              </a:cxnLst>
              <a:rect l="0" t="0" r="r" b="b"/>
              <a:pathLst>
                <a:path w="10" h="5">
                  <a:moveTo>
                    <a:pt x="10" y="5"/>
                  </a:moveTo>
                  <a:lnTo>
                    <a:pt x="10" y="5"/>
                  </a:lnTo>
                  <a:lnTo>
                    <a:pt x="10" y="5"/>
                  </a:lnTo>
                  <a:lnTo>
                    <a:pt x="9" y="5"/>
                  </a:lnTo>
                  <a:lnTo>
                    <a:pt x="9" y="5"/>
                  </a:lnTo>
                  <a:lnTo>
                    <a:pt x="9" y="5"/>
                  </a:lnTo>
                  <a:lnTo>
                    <a:pt x="8" y="5"/>
                  </a:lnTo>
                  <a:lnTo>
                    <a:pt x="8" y="5"/>
                  </a:lnTo>
                  <a:lnTo>
                    <a:pt x="8" y="5"/>
                  </a:lnTo>
                  <a:lnTo>
                    <a:pt x="7" y="5"/>
                  </a:lnTo>
                  <a:lnTo>
                    <a:pt x="7" y="4"/>
                  </a:lnTo>
                  <a:lnTo>
                    <a:pt x="7" y="4"/>
                  </a:lnTo>
                  <a:lnTo>
                    <a:pt x="7" y="4"/>
                  </a:lnTo>
                  <a:lnTo>
                    <a:pt x="7" y="4"/>
                  </a:lnTo>
                  <a:lnTo>
                    <a:pt x="7" y="4"/>
                  </a:lnTo>
                  <a:lnTo>
                    <a:pt x="7" y="4"/>
                  </a:lnTo>
                  <a:lnTo>
                    <a:pt x="7" y="4"/>
                  </a:lnTo>
                  <a:lnTo>
                    <a:pt x="7" y="3"/>
                  </a:lnTo>
                  <a:lnTo>
                    <a:pt x="7" y="3"/>
                  </a:lnTo>
                  <a:lnTo>
                    <a:pt x="7" y="3"/>
                  </a:lnTo>
                  <a:lnTo>
                    <a:pt x="7" y="3"/>
                  </a:lnTo>
                  <a:lnTo>
                    <a:pt x="7" y="3"/>
                  </a:lnTo>
                  <a:lnTo>
                    <a:pt x="7" y="3"/>
                  </a:lnTo>
                  <a:lnTo>
                    <a:pt x="6" y="2"/>
                  </a:lnTo>
                  <a:lnTo>
                    <a:pt x="6" y="2"/>
                  </a:lnTo>
                  <a:lnTo>
                    <a:pt x="6" y="2"/>
                  </a:lnTo>
                  <a:lnTo>
                    <a:pt x="6" y="2"/>
                  </a:lnTo>
                  <a:lnTo>
                    <a:pt x="5" y="2"/>
                  </a:lnTo>
                  <a:lnTo>
                    <a:pt x="5" y="2"/>
                  </a:lnTo>
                  <a:lnTo>
                    <a:pt x="5" y="2"/>
                  </a:lnTo>
                  <a:lnTo>
                    <a:pt x="5" y="2"/>
                  </a:lnTo>
                  <a:lnTo>
                    <a:pt x="5" y="2"/>
                  </a:lnTo>
                  <a:lnTo>
                    <a:pt x="5" y="1"/>
                  </a:lnTo>
                  <a:lnTo>
                    <a:pt x="5" y="1"/>
                  </a:lnTo>
                  <a:lnTo>
                    <a:pt x="4" y="1"/>
                  </a:lnTo>
                  <a:lnTo>
                    <a:pt x="2" y="1"/>
                  </a:lnTo>
                  <a:lnTo>
                    <a:pt x="2" y="1"/>
                  </a:lnTo>
                  <a:lnTo>
                    <a:pt x="2" y="1"/>
                  </a:lnTo>
                  <a:lnTo>
                    <a:pt x="1" y="1"/>
                  </a:lnTo>
                  <a:lnTo>
                    <a:pt x="1" y="1"/>
                  </a:lnTo>
                  <a:lnTo>
                    <a:pt x="0" y="1"/>
                  </a:lnTo>
                  <a:lnTo>
                    <a:pt x="0" y="1"/>
                  </a:lnTo>
                  <a:lnTo>
                    <a:pt x="0" y="1"/>
                  </a:lnTo>
                  <a:lnTo>
                    <a:pt x="0" y="0"/>
                  </a:lnTo>
                  <a:lnTo>
                    <a:pt x="1" y="0"/>
                  </a:lnTo>
                  <a:lnTo>
                    <a:pt x="2" y="0"/>
                  </a:lnTo>
                  <a:lnTo>
                    <a:pt x="2" y="0"/>
                  </a:lnTo>
                  <a:lnTo>
                    <a:pt x="4" y="0"/>
                  </a:lnTo>
                  <a:lnTo>
                    <a:pt x="5" y="0"/>
                  </a:lnTo>
                  <a:lnTo>
                    <a:pt x="5" y="0"/>
                  </a:lnTo>
                  <a:lnTo>
                    <a:pt x="6" y="0"/>
                  </a:lnTo>
                  <a:lnTo>
                    <a:pt x="6" y="0"/>
                  </a:lnTo>
                  <a:lnTo>
                    <a:pt x="6" y="0"/>
                  </a:lnTo>
                  <a:lnTo>
                    <a:pt x="7" y="0"/>
                  </a:lnTo>
                  <a:lnTo>
                    <a:pt x="7" y="0"/>
                  </a:lnTo>
                  <a:lnTo>
                    <a:pt x="7" y="0"/>
                  </a:lnTo>
                  <a:lnTo>
                    <a:pt x="7" y="0"/>
                  </a:lnTo>
                  <a:lnTo>
                    <a:pt x="7" y="0"/>
                  </a:lnTo>
                  <a:lnTo>
                    <a:pt x="7" y="0"/>
                  </a:lnTo>
                  <a:lnTo>
                    <a:pt x="7" y="0"/>
                  </a:lnTo>
                  <a:lnTo>
                    <a:pt x="8" y="0"/>
                  </a:lnTo>
                  <a:lnTo>
                    <a:pt x="8" y="0"/>
                  </a:lnTo>
                  <a:lnTo>
                    <a:pt x="8" y="1"/>
                  </a:lnTo>
                  <a:lnTo>
                    <a:pt x="8" y="1"/>
                  </a:lnTo>
                  <a:lnTo>
                    <a:pt x="8" y="1"/>
                  </a:lnTo>
                  <a:lnTo>
                    <a:pt x="8" y="1"/>
                  </a:lnTo>
                  <a:lnTo>
                    <a:pt x="8" y="2"/>
                  </a:lnTo>
                  <a:lnTo>
                    <a:pt x="8" y="2"/>
                  </a:lnTo>
                  <a:lnTo>
                    <a:pt x="8" y="2"/>
                  </a:lnTo>
                  <a:lnTo>
                    <a:pt x="9" y="2"/>
                  </a:lnTo>
                  <a:lnTo>
                    <a:pt x="9" y="2"/>
                  </a:lnTo>
                  <a:lnTo>
                    <a:pt x="8" y="3"/>
                  </a:lnTo>
                  <a:lnTo>
                    <a:pt x="8" y="2"/>
                  </a:lnTo>
                  <a:lnTo>
                    <a:pt x="8" y="2"/>
                  </a:lnTo>
                  <a:lnTo>
                    <a:pt x="8" y="2"/>
                  </a:lnTo>
                  <a:lnTo>
                    <a:pt x="8" y="2"/>
                  </a:lnTo>
                  <a:lnTo>
                    <a:pt x="8" y="3"/>
                  </a:lnTo>
                  <a:lnTo>
                    <a:pt x="9" y="3"/>
                  </a:lnTo>
                  <a:lnTo>
                    <a:pt x="9" y="3"/>
                  </a:lnTo>
                  <a:lnTo>
                    <a:pt x="9" y="3"/>
                  </a:lnTo>
                  <a:lnTo>
                    <a:pt x="9" y="3"/>
                  </a:lnTo>
                  <a:lnTo>
                    <a:pt x="9" y="4"/>
                  </a:lnTo>
                  <a:lnTo>
                    <a:pt x="9" y="4"/>
                  </a:lnTo>
                  <a:lnTo>
                    <a:pt x="10" y="5"/>
                  </a:lnTo>
                  <a:lnTo>
                    <a:pt x="10" y="5"/>
                  </a:lnTo>
                  <a:lnTo>
                    <a:pt x="1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7" name="Freeform 7423"/>
            <p:cNvSpPr>
              <a:spLocks/>
            </p:cNvSpPr>
            <p:nvPr/>
          </p:nvSpPr>
          <p:spPr bwMode="auto">
            <a:xfrm>
              <a:off x="3121026" y="3837341"/>
              <a:ext cx="1588" cy="0"/>
            </a:xfrm>
            <a:custGeom>
              <a:avLst/>
              <a:gdLst/>
              <a:ahLst/>
              <a:cxnLst>
                <a:cxn ang="0">
                  <a:pos x="1" y="2"/>
                </a:cxn>
                <a:cxn ang="0">
                  <a:pos x="1" y="2"/>
                </a:cxn>
                <a:cxn ang="0">
                  <a:pos x="1" y="2"/>
                </a:cxn>
                <a:cxn ang="0">
                  <a:pos x="2" y="2"/>
                </a:cxn>
                <a:cxn ang="0">
                  <a:pos x="2" y="2"/>
                </a:cxn>
                <a:cxn ang="0">
                  <a:pos x="3" y="2"/>
                </a:cxn>
                <a:cxn ang="0">
                  <a:pos x="3" y="1"/>
                </a:cxn>
                <a:cxn ang="0">
                  <a:pos x="4" y="1"/>
                </a:cxn>
                <a:cxn ang="0">
                  <a:pos x="4" y="2"/>
                </a:cxn>
                <a:cxn ang="0">
                  <a:pos x="4" y="1"/>
                </a:cxn>
                <a:cxn ang="0">
                  <a:pos x="5" y="1"/>
                </a:cxn>
                <a:cxn ang="0">
                  <a:pos x="5" y="1"/>
                </a:cxn>
                <a:cxn ang="0">
                  <a:pos x="5" y="1"/>
                </a:cxn>
                <a:cxn ang="0">
                  <a:pos x="5" y="1"/>
                </a:cxn>
                <a:cxn ang="0">
                  <a:pos x="5" y="1"/>
                </a:cxn>
                <a:cxn ang="0">
                  <a:pos x="5" y="0"/>
                </a:cxn>
                <a:cxn ang="0">
                  <a:pos x="5" y="0"/>
                </a:cxn>
                <a:cxn ang="0">
                  <a:pos x="5" y="0"/>
                </a:cxn>
                <a:cxn ang="0">
                  <a:pos x="5" y="0"/>
                </a:cxn>
                <a:cxn ang="0">
                  <a:pos x="5" y="0"/>
                </a:cxn>
                <a:cxn ang="0">
                  <a:pos x="4" y="0"/>
                </a:cxn>
                <a:cxn ang="0">
                  <a:pos x="4" y="0"/>
                </a:cxn>
                <a:cxn ang="0">
                  <a:pos x="4" y="0"/>
                </a:cxn>
                <a:cxn ang="0">
                  <a:pos x="4" y="0"/>
                </a:cxn>
                <a:cxn ang="0">
                  <a:pos x="4" y="0"/>
                </a:cxn>
                <a:cxn ang="0">
                  <a:pos x="2" y="0"/>
                </a:cxn>
                <a:cxn ang="0">
                  <a:pos x="2" y="0"/>
                </a:cxn>
                <a:cxn ang="0">
                  <a:pos x="2" y="0"/>
                </a:cxn>
                <a:cxn ang="0">
                  <a:pos x="2" y="0"/>
                </a:cxn>
                <a:cxn ang="0">
                  <a:pos x="1" y="0"/>
                </a:cxn>
                <a:cxn ang="0">
                  <a:pos x="1" y="0"/>
                </a:cxn>
                <a:cxn ang="0">
                  <a:pos x="1" y="0"/>
                </a:cxn>
                <a:cxn ang="0">
                  <a:pos x="1" y="0"/>
                </a:cxn>
                <a:cxn ang="0">
                  <a:pos x="1" y="0"/>
                </a:cxn>
                <a:cxn ang="0">
                  <a:pos x="0" y="0"/>
                </a:cxn>
                <a:cxn ang="0">
                  <a:pos x="0" y="1"/>
                </a:cxn>
                <a:cxn ang="0">
                  <a:pos x="0" y="1"/>
                </a:cxn>
                <a:cxn ang="0">
                  <a:pos x="0" y="2"/>
                </a:cxn>
                <a:cxn ang="0">
                  <a:pos x="0" y="2"/>
                </a:cxn>
                <a:cxn ang="0">
                  <a:pos x="0" y="2"/>
                </a:cxn>
                <a:cxn ang="0">
                  <a:pos x="1" y="2"/>
                </a:cxn>
                <a:cxn ang="0">
                  <a:pos x="1" y="2"/>
                </a:cxn>
              </a:cxnLst>
              <a:rect l="0" t="0" r="r" b="b"/>
              <a:pathLst>
                <a:path w="5" h="2">
                  <a:moveTo>
                    <a:pt x="1" y="2"/>
                  </a:moveTo>
                  <a:lnTo>
                    <a:pt x="1" y="2"/>
                  </a:lnTo>
                  <a:lnTo>
                    <a:pt x="1" y="2"/>
                  </a:lnTo>
                  <a:lnTo>
                    <a:pt x="2" y="2"/>
                  </a:lnTo>
                  <a:lnTo>
                    <a:pt x="2" y="2"/>
                  </a:lnTo>
                  <a:lnTo>
                    <a:pt x="3" y="2"/>
                  </a:lnTo>
                  <a:lnTo>
                    <a:pt x="3" y="1"/>
                  </a:lnTo>
                  <a:lnTo>
                    <a:pt x="4" y="1"/>
                  </a:lnTo>
                  <a:lnTo>
                    <a:pt x="4" y="2"/>
                  </a:lnTo>
                  <a:lnTo>
                    <a:pt x="4" y="1"/>
                  </a:lnTo>
                  <a:lnTo>
                    <a:pt x="5" y="1"/>
                  </a:lnTo>
                  <a:lnTo>
                    <a:pt x="5" y="1"/>
                  </a:lnTo>
                  <a:lnTo>
                    <a:pt x="5" y="1"/>
                  </a:lnTo>
                  <a:lnTo>
                    <a:pt x="5" y="1"/>
                  </a:lnTo>
                  <a:lnTo>
                    <a:pt x="5" y="1"/>
                  </a:lnTo>
                  <a:lnTo>
                    <a:pt x="5" y="0"/>
                  </a:lnTo>
                  <a:lnTo>
                    <a:pt x="5" y="0"/>
                  </a:lnTo>
                  <a:lnTo>
                    <a:pt x="5" y="0"/>
                  </a:lnTo>
                  <a:lnTo>
                    <a:pt x="5" y="0"/>
                  </a:lnTo>
                  <a:lnTo>
                    <a:pt x="5" y="0"/>
                  </a:lnTo>
                  <a:lnTo>
                    <a:pt x="4" y="0"/>
                  </a:lnTo>
                  <a:lnTo>
                    <a:pt x="4" y="0"/>
                  </a:lnTo>
                  <a:lnTo>
                    <a:pt x="4" y="0"/>
                  </a:lnTo>
                  <a:lnTo>
                    <a:pt x="4" y="0"/>
                  </a:lnTo>
                  <a:lnTo>
                    <a:pt x="4" y="0"/>
                  </a:lnTo>
                  <a:lnTo>
                    <a:pt x="2" y="0"/>
                  </a:lnTo>
                  <a:lnTo>
                    <a:pt x="2" y="0"/>
                  </a:lnTo>
                  <a:lnTo>
                    <a:pt x="2" y="0"/>
                  </a:lnTo>
                  <a:lnTo>
                    <a:pt x="2" y="0"/>
                  </a:lnTo>
                  <a:lnTo>
                    <a:pt x="1" y="0"/>
                  </a:lnTo>
                  <a:lnTo>
                    <a:pt x="1" y="0"/>
                  </a:lnTo>
                  <a:lnTo>
                    <a:pt x="1" y="0"/>
                  </a:lnTo>
                  <a:lnTo>
                    <a:pt x="1" y="0"/>
                  </a:lnTo>
                  <a:lnTo>
                    <a:pt x="1" y="0"/>
                  </a:lnTo>
                  <a:lnTo>
                    <a:pt x="0" y="0"/>
                  </a:lnTo>
                  <a:lnTo>
                    <a:pt x="0" y="1"/>
                  </a:lnTo>
                  <a:lnTo>
                    <a:pt x="0" y="1"/>
                  </a:lnTo>
                  <a:lnTo>
                    <a:pt x="0" y="2"/>
                  </a:lnTo>
                  <a:lnTo>
                    <a:pt x="0" y="2"/>
                  </a:lnTo>
                  <a:lnTo>
                    <a:pt x="0"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8" name="Freeform 7424"/>
            <p:cNvSpPr>
              <a:spLocks/>
            </p:cNvSpPr>
            <p:nvPr/>
          </p:nvSpPr>
          <p:spPr bwMode="auto">
            <a:xfrm>
              <a:off x="3125789" y="3835748"/>
              <a:ext cx="3175" cy="1593"/>
            </a:xfrm>
            <a:custGeom>
              <a:avLst/>
              <a:gdLst/>
              <a:ahLst/>
              <a:cxnLst>
                <a:cxn ang="0">
                  <a:pos x="5" y="2"/>
                </a:cxn>
                <a:cxn ang="0">
                  <a:pos x="4" y="2"/>
                </a:cxn>
                <a:cxn ang="0">
                  <a:pos x="4" y="2"/>
                </a:cxn>
                <a:cxn ang="0">
                  <a:pos x="4" y="2"/>
                </a:cxn>
                <a:cxn ang="0">
                  <a:pos x="4" y="1"/>
                </a:cxn>
                <a:cxn ang="0">
                  <a:pos x="4" y="1"/>
                </a:cxn>
                <a:cxn ang="0">
                  <a:pos x="3" y="1"/>
                </a:cxn>
                <a:cxn ang="0">
                  <a:pos x="3" y="0"/>
                </a:cxn>
                <a:cxn ang="0">
                  <a:pos x="3" y="0"/>
                </a:cxn>
                <a:cxn ang="0">
                  <a:pos x="2" y="0"/>
                </a:cxn>
                <a:cxn ang="0">
                  <a:pos x="2" y="0"/>
                </a:cxn>
                <a:cxn ang="0">
                  <a:pos x="1" y="0"/>
                </a:cxn>
                <a:cxn ang="0">
                  <a:pos x="0" y="0"/>
                </a:cxn>
                <a:cxn ang="0">
                  <a:pos x="0" y="0"/>
                </a:cxn>
                <a:cxn ang="0">
                  <a:pos x="0" y="0"/>
                </a:cxn>
                <a:cxn ang="0">
                  <a:pos x="0" y="1"/>
                </a:cxn>
                <a:cxn ang="0">
                  <a:pos x="0" y="1"/>
                </a:cxn>
              </a:cxnLst>
              <a:rect l="0" t="0" r="r" b="b"/>
              <a:pathLst>
                <a:path w="5" h="2">
                  <a:moveTo>
                    <a:pt x="5" y="2"/>
                  </a:moveTo>
                  <a:lnTo>
                    <a:pt x="4" y="2"/>
                  </a:lnTo>
                  <a:lnTo>
                    <a:pt x="4" y="2"/>
                  </a:lnTo>
                  <a:lnTo>
                    <a:pt x="4" y="2"/>
                  </a:lnTo>
                  <a:lnTo>
                    <a:pt x="4" y="1"/>
                  </a:lnTo>
                  <a:lnTo>
                    <a:pt x="4" y="1"/>
                  </a:lnTo>
                  <a:lnTo>
                    <a:pt x="3" y="1"/>
                  </a:lnTo>
                  <a:lnTo>
                    <a:pt x="3" y="0"/>
                  </a:lnTo>
                  <a:lnTo>
                    <a:pt x="3" y="0"/>
                  </a:lnTo>
                  <a:lnTo>
                    <a:pt x="2" y="0"/>
                  </a:lnTo>
                  <a:lnTo>
                    <a:pt x="2" y="0"/>
                  </a:lnTo>
                  <a:lnTo>
                    <a:pt x="1"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9" name="Freeform 7425"/>
            <p:cNvSpPr>
              <a:spLocks/>
            </p:cNvSpPr>
            <p:nvPr/>
          </p:nvSpPr>
          <p:spPr bwMode="auto">
            <a:xfrm>
              <a:off x="3065464" y="3843715"/>
              <a:ext cx="3175" cy="1593"/>
            </a:xfrm>
            <a:custGeom>
              <a:avLst/>
              <a:gdLst/>
              <a:ahLst/>
              <a:cxnLst>
                <a:cxn ang="0">
                  <a:pos x="2" y="4"/>
                </a:cxn>
                <a:cxn ang="0">
                  <a:pos x="2" y="4"/>
                </a:cxn>
                <a:cxn ang="0">
                  <a:pos x="2" y="3"/>
                </a:cxn>
                <a:cxn ang="0">
                  <a:pos x="2" y="3"/>
                </a:cxn>
                <a:cxn ang="0">
                  <a:pos x="2" y="2"/>
                </a:cxn>
                <a:cxn ang="0">
                  <a:pos x="2" y="2"/>
                </a:cxn>
                <a:cxn ang="0">
                  <a:pos x="2" y="2"/>
                </a:cxn>
                <a:cxn ang="0">
                  <a:pos x="2" y="2"/>
                </a:cxn>
                <a:cxn ang="0">
                  <a:pos x="2" y="2"/>
                </a:cxn>
                <a:cxn ang="0">
                  <a:pos x="2" y="2"/>
                </a:cxn>
                <a:cxn ang="0">
                  <a:pos x="2" y="1"/>
                </a:cxn>
                <a:cxn ang="0">
                  <a:pos x="2" y="1"/>
                </a:cxn>
                <a:cxn ang="0">
                  <a:pos x="2" y="1"/>
                </a:cxn>
                <a:cxn ang="0">
                  <a:pos x="1" y="0"/>
                </a:cxn>
                <a:cxn ang="0">
                  <a:pos x="1" y="0"/>
                </a:cxn>
                <a:cxn ang="0">
                  <a:pos x="1" y="0"/>
                </a:cxn>
                <a:cxn ang="0">
                  <a:pos x="1" y="0"/>
                </a:cxn>
                <a:cxn ang="0">
                  <a:pos x="1" y="1"/>
                </a:cxn>
                <a:cxn ang="0">
                  <a:pos x="1" y="1"/>
                </a:cxn>
                <a:cxn ang="0">
                  <a:pos x="0" y="1"/>
                </a:cxn>
                <a:cxn ang="0">
                  <a:pos x="0" y="2"/>
                </a:cxn>
                <a:cxn ang="0">
                  <a:pos x="1" y="2"/>
                </a:cxn>
                <a:cxn ang="0">
                  <a:pos x="1" y="3"/>
                </a:cxn>
                <a:cxn ang="0">
                  <a:pos x="1" y="3"/>
                </a:cxn>
                <a:cxn ang="0">
                  <a:pos x="1" y="4"/>
                </a:cxn>
                <a:cxn ang="0">
                  <a:pos x="2" y="4"/>
                </a:cxn>
              </a:cxnLst>
              <a:rect l="0" t="0" r="r" b="b"/>
              <a:pathLst>
                <a:path w="2" h="4">
                  <a:moveTo>
                    <a:pt x="2" y="4"/>
                  </a:moveTo>
                  <a:lnTo>
                    <a:pt x="2" y="4"/>
                  </a:lnTo>
                  <a:lnTo>
                    <a:pt x="2" y="3"/>
                  </a:lnTo>
                  <a:lnTo>
                    <a:pt x="2" y="3"/>
                  </a:lnTo>
                  <a:lnTo>
                    <a:pt x="2" y="2"/>
                  </a:lnTo>
                  <a:lnTo>
                    <a:pt x="2" y="2"/>
                  </a:lnTo>
                  <a:lnTo>
                    <a:pt x="2" y="2"/>
                  </a:lnTo>
                  <a:lnTo>
                    <a:pt x="2" y="2"/>
                  </a:lnTo>
                  <a:lnTo>
                    <a:pt x="2" y="2"/>
                  </a:lnTo>
                  <a:lnTo>
                    <a:pt x="2" y="2"/>
                  </a:lnTo>
                  <a:lnTo>
                    <a:pt x="2" y="1"/>
                  </a:lnTo>
                  <a:lnTo>
                    <a:pt x="2" y="1"/>
                  </a:lnTo>
                  <a:lnTo>
                    <a:pt x="2" y="1"/>
                  </a:lnTo>
                  <a:lnTo>
                    <a:pt x="1" y="0"/>
                  </a:lnTo>
                  <a:lnTo>
                    <a:pt x="1" y="0"/>
                  </a:lnTo>
                  <a:lnTo>
                    <a:pt x="1" y="0"/>
                  </a:lnTo>
                  <a:lnTo>
                    <a:pt x="1" y="0"/>
                  </a:lnTo>
                  <a:lnTo>
                    <a:pt x="1" y="1"/>
                  </a:lnTo>
                  <a:lnTo>
                    <a:pt x="1" y="1"/>
                  </a:lnTo>
                  <a:lnTo>
                    <a:pt x="0" y="1"/>
                  </a:lnTo>
                  <a:lnTo>
                    <a:pt x="0" y="2"/>
                  </a:lnTo>
                  <a:lnTo>
                    <a:pt x="1" y="2"/>
                  </a:lnTo>
                  <a:lnTo>
                    <a:pt x="1" y="3"/>
                  </a:lnTo>
                  <a:lnTo>
                    <a:pt x="1" y="3"/>
                  </a:lnTo>
                  <a:lnTo>
                    <a:pt x="1" y="4"/>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0" name="Freeform 7426"/>
            <p:cNvSpPr>
              <a:spLocks/>
            </p:cNvSpPr>
            <p:nvPr/>
          </p:nvSpPr>
          <p:spPr bwMode="auto">
            <a:xfrm>
              <a:off x="3128964" y="3837341"/>
              <a:ext cx="0" cy="0"/>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 ang="0">
                  <a:pos x="2" y="0"/>
                </a:cxn>
                <a:cxn ang="0">
                  <a:pos x="2" y="0"/>
                </a:cxn>
                <a:cxn ang="0">
                  <a:pos x="2" y="0"/>
                </a:cxn>
              </a:cxnLst>
              <a:rect l="0" t="0" r="r" b="b"/>
              <a:pathLst>
                <a:path w="2" h="1">
                  <a:moveTo>
                    <a:pt x="0" y="1"/>
                  </a:moveTo>
                  <a:lnTo>
                    <a:pt x="0" y="1"/>
                  </a:lnTo>
                  <a:lnTo>
                    <a:pt x="0" y="0"/>
                  </a:lnTo>
                  <a:lnTo>
                    <a:pt x="0" y="0"/>
                  </a:lnTo>
                  <a:lnTo>
                    <a:pt x="0" y="0"/>
                  </a:lnTo>
                  <a:lnTo>
                    <a:pt x="0" y="0"/>
                  </a:lnTo>
                  <a:lnTo>
                    <a:pt x="0" y="0"/>
                  </a:lnTo>
                  <a:lnTo>
                    <a:pt x="0" y="0"/>
                  </a:lnTo>
                  <a:lnTo>
                    <a:pt x="0" y="0"/>
                  </a:lnTo>
                  <a:lnTo>
                    <a:pt x="1" y="0"/>
                  </a:lnTo>
                  <a:lnTo>
                    <a:pt x="1" y="0"/>
                  </a:lnTo>
                  <a:lnTo>
                    <a:pt x="1" y="1"/>
                  </a:lnTo>
                  <a:lnTo>
                    <a:pt x="1" y="1"/>
                  </a:lnTo>
                  <a:lnTo>
                    <a:pt x="1" y="1"/>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1" name="Freeform 7427"/>
            <p:cNvSpPr>
              <a:spLocks/>
            </p:cNvSpPr>
            <p:nvPr/>
          </p:nvSpPr>
          <p:spPr bwMode="auto">
            <a:xfrm>
              <a:off x="3111501" y="3840528"/>
              <a:ext cx="0" cy="0"/>
            </a:xfrm>
            <a:custGeom>
              <a:avLst/>
              <a:gdLst/>
              <a:ahLst/>
              <a:cxnLst>
                <a:cxn ang="0">
                  <a:pos x="2" y="1"/>
                </a:cxn>
                <a:cxn ang="0">
                  <a:pos x="0" y="1"/>
                </a:cxn>
                <a:cxn ang="0">
                  <a:pos x="0" y="1"/>
                </a:cxn>
                <a:cxn ang="0">
                  <a:pos x="0" y="1"/>
                </a:cxn>
                <a:cxn ang="0">
                  <a:pos x="0" y="1"/>
                </a:cxn>
                <a:cxn ang="0">
                  <a:pos x="0" y="0"/>
                </a:cxn>
                <a:cxn ang="0">
                  <a:pos x="0" y="0"/>
                </a:cxn>
                <a:cxn ang="0">
                  <a:pos x="2" y="0"/>
                </a:cxn>
                <a:cxn ang="0">
                  <a:pos x="2" y="0"/>
                </a:cxn>
                <a:cxn ang="0">
                  <a:pos x="2" y="0"/>
                </a:cxn>
                <a:cxn ang="0">
                  <a:pos x="2" y="1"/>
                </a:cxn>
                <a:cxn ang="0">
                  <a:pos x="2" y="1"/>
                </a:cxn>
              </a:cxnLst>
              <a:rect l="0" t="0" r="r" b="b"/>
              <a:pathLst>
                <a:path w="2" h="1">
                  <a:moveTo>
                    <a:pt x="2" y="1"/>
                  </a:moveTo>
                  <a:lnTo>
                    <a:pt x="0" y="1"/>
                  </a:lnTo>
                  <a:lnTo>
                    <a:pt x="0" y="1"/>
                  </a:lnTo>
                  <a:lnTo>
                    <a:pt x="0" y="1"/>
                  </a:lnTo>
                  <a:lnTo>
                    <a:pt x="0" y="1"/>
                  </a:lnTo>
                  <a:lnTo>
                    <a:pt x="0" y="0"/>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2" name="Freeform 7428"/>
            <p:cNvSpPr>
              <a:spLocks/>
            </p:cNvSpPr>
            <p:nvPr/>
          </p:nvSpPr>
          <p:spPr bwMode="auto">
            <a:xfrm>
              <a:off x="3125789" y="3837341"/>
              <a:ext cx="3175" cy="3187"/>
            </a:xfrm>
            <a:custGeom>
              <a:avLst/>
              <a:gdLst/>
              <a:ahLst/>
              <a:cxnLst>
                <a:cxn ang="0">
                  <a:pos x="0" y="0"/>
                </a:cxn>
                <a:cxn ang="0">
                  <a:pos x="0" y="0"/>
                </a:cxn>
                <a:cxn ang="0">
                  <a:pos x="0" y="0"/>
                </a:cxn>
                <a:cxn ang="0">
                  <a:pos x="0" y="0"/>
                </a:cxn>
                <a:cxn ang="0">
                  <a:pos x="1" y="0"/>
                </a:cxn>
                <a:cxn ang="0">
                  <a:pos x="1" y="0"/>
                </a:cxn>
                <a:cxn ang="0">
                  <a:pos x="1" y="0"/>
                </a:cxn>
                <a:cxn ang="0">
                  <a:pos x="1" y="0"/>
                </a:cxn>
                <a:cxn ang="0">
                  <a:pos x="1" y="0"/>
                </a:cxn>
              </a:cxnLst>
              <a:rect l="0" t="0" r="r" b="b"/>
              <a:pathLst>
                <a:path w="1">
                  <a:moveTo>
                    <a:pt x="0" y="0"/>
                  </a:moveTo>
                  <a:lnTo>
                    <a:pt x="0" y="0"/>
                  </a:ln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3" name="Freeform 7429"/>
            <p:cNvSpPr>
              <a:spLocks/>
            </p:cNvSpPr>
            <p:nvPr/>
          </p:nvSpPr>
          <p:spPr bwMode="auto">
            <a:xfrm>
              <a:off x="3111501" y="3840528"/>
              <a:ext cx="0" cy="1593"/>
            </a:xfrm>
            <a:custGeom>
              <a:avLst/>
              <a:gdLst/>
              <a:ahLst/>
              <a:cxnLst>
                <a:cxn ang="0">
                  <a:pos x="2" y="1"/>
                </a:cxn>
                <a:cxn ang="0">
                  <a:pos x="0" y="1"/>
                </a:cxn>
                <a:cxn ang="0">
                  <a:pos x="0" y="0"/>
                </a:cxn>
                <a:cxn ang="0">
                  <a:pos x="0" y="0"/>
                </a:cxn>
                <a:cxn ang="0">
                  <a:pos x="0" y="0"/>
                </a:cxn>
                <a:cxn ang="0">
                  <a:pos x="0" y="0"/>
                </a:cxn>
                <a:cxn ang="0">
                  <a:pos x="0" y="0"/>
                </a:cxn>
                <a:cxn ang="0">
                  <a:pos x="2" y="1"/>
                </a:cxn>
                <a:cxn ang="0">
                  <a:pos x="2" y="0"/>
                </a:cxn>
                <a:cxn ang="0">
                  <a:pos x="2" y="0"/>
                </a:cxn>
                <a:cxn ang="0">
                  <a:pos x="2" y="1"/>
                </a:cxn>
                <a:cxn ang="0">
                  <a:pos x="2" y="1"/>
                </a:cxn>
              </a:cxnLst>
              <a:rect l="0" t="0" r="r" b="b"/>
              <a:pathLst>
                <a:path w="2" h="1">
                  <a:moveTo>
                    <a:pt x="2" y="1"/>
                  </a:moveTo>
                  <a:lnTo>
                    <a:pt x="0" y="1"/>
                  </a:lnTo>
                  <a:lnTo>
                    <a:pt x="0" y="0"/>
                  </a:lnTo>
                  <a:lnTo>
                    <a:pt x="0" y="0"/>
                  </a:lnTo>
                  <a:lnTo>
                    <a:pt x="0" y="0"/>
                  </a:lnTo>
                  <a:lnTo>
                    <a:pt x="0" y="0"/>
                  </a:lnTo>
                  <a:lnTo>
                    <a:pt x="0" y="0"/>
                  </a:lnTo>
                  <a:lnTo>
                    <a:pt x="2"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4" name="Freeform 7430"/>
            <p:cNvSpPr>
              <a:spLocks/>
            </p:cNvSpPr>
            <p:nvPr/>
          </p:nvSpPr>
          <p:spPr bwMode="auto">
            <a:xfrm>
              <a:off x="3111501" y="3840528"/>
              <a:ext cx="0" cy="1593"/>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5" name="Freeform 7431"/>
            <p:cNvSpPr>
              <a:spLocks/>
            </p:cNvSpPr>
            <p:nvPr/>
          </p:nvSpPr>
          <p:spPr bwMode="auto">
            <a:xfrm>
              <a:off x="3125789" y="3832561"/>
              <a:ext cx="4763" cy="9561"/>
            </a:xfrm>
            <a:custGeom>
              <a:avLst/>
              <a:gdLst/>
              <a:ahLst/>
              <a:cxnLst>
                <a:cxn ang="0">
                  <a:pos x="10" y="16"/>
                </a:cxn>
                <a:cxn ang="0">
                  <a:pos x="11" y="15"/>
                </a:cxn>
                <a:cxn ang="0">
                  <a:pos x="11" y="14"/>
                </a:cxn>
                <a:cxn ang="0">
                  <a:pos x="11" y="11"/>
                </a:cxn>
                <a:cxn ang="0">
                  <a:pos x="11" y="9"/>
                </a:cxn>
                <a:cxn ang="0">
                  <a:pos x="11" y="7"/>
                </a:cxn>
                <a:cxn ang="0">
                  <a:pos x="11" y="6"/>
                </a:cxn>
                <a:cxn ang="0">
                  <a:pos x="9" y="5"/>
                </a:cxn>
                <a:cxn ang="0">
                  <a:pos x="6" y="3"/>
                </a:cxn>
                <a:cxn ang="0">
                  <a:pos x="6" y="3"/>
                </a:cxn>
                <a:cxn ang="0">
                  <a:pos x="5" y="3"/>
                </a:cxn>
                <a:cxn ang="0">
                  <a:pos x="5" y="4"/>
                </a:cxn>
                <a:cxn ang="0">
                  <a:pos x="6" y="5"/>
                </a:cxn>
                <a:cxn ang="0">
                  <a:pos x="6" y="6"/>
                </a:cxn>
                <a:cxn ang="0">
                  <a:pos x="7" y="8"/>
                </a:cxn>
                <a:cxn ang="0">
                  <a:pos x="6" y="8"/>
                </a:cxn>
                <a:cxn ang="0">
                  <a:pos x="6" y="7"/>
                </a:cxn>
                <a:cxn ang="0">
                  <a:pos x="5" y="5"/>
                </a:cxn>
                <a:cxn ang="0">
                  <a:pos x="5" y="4"/>
                </a:cxn>
                <a:cxn ang="0">
                  <a:pos x="5" y="3"/>
                </a:cxn>
                <a:cxn ang="0">
                  <a:pos x="4" y="3"/>
                </a:cxn>
                <a:cxn ang="0">
                  <a:pos x="3" y="2"/>
                </a:cxn>
                <a:cxn ang="0">
                  <a:pos x="3" y="1"/>
                </a:cxn>
                <a:cxn ang="0">
                  <a:pos x="2" y="0"/>
                </a:cxn>
                <a:cxn ang="0">
                  <a:pos x="1" y="0"/>
                </a:cxn>
                <a:cxn ang="0">
                  <a:pos x="0" y="0"/>
                </a:cxn>
                <a:cxn ang="0">
                  <a:pos x="1" y="0"/>
                </a:cxn>
                <a:cxn ang="0">
                  <a:pos x="1" y="0"/>
                </a:cxn>
                <a:cxn ang="0">
                  <a:pos x="0" y="1"/>
                </a:cxn>
                <a:cxn ang="0">
                  <a:pos x="1" y="3"/>
                </a:cxn>
                <a:cxn ang="0">
                  <a:pos x="1" y="4"/>
                </a:cxn>
                <a:cxn ang="0">
                  <a:pos x="1" y="5"/>
                </a:cxn>
                <a:cxn ang="0">
                  <a:pos x="1" y="6"/>
                </a:cxn>
                <a:cxn ang="0">
                  <a:pos x="3" y="7"/>
                </a:cxn>
                <a:cxn ang="0">
                  <a:pos x="5" y="8"/>
                </a:cxn>
                <a:cxn ang="0">
                  <a:pos x="6" y="8"/>
                </a:cxn>
                <a:cxn ang="0">
                  <a:pos x="6" y="10"/>
                </a:cxn>
                <a:cxn ang="0">
                  <a:pos x="7" y="10"/>
                </a:cxn>
                <a:cxn ang="0">
                  <a:pos x="7" y="11"/>
                </a:cxn>
                <a:cxn ang="0">
                  <a:pos x="7" y="11"/>
                </a:cxn>
                <a:cxn ang="0">
                  <a:pos x="7" y="12"/>
                </a:cxn>
                <a:cxn ang="0">
                  <a:pos x="7" y="11"/>
                </a:cxn>
                <a:cxn ang="0">
                  <a:pos x="7" y="12"/>
                </a:cxn>
                <a:cxn ang="0">
                  <a:pos x="6" y="12"/>
                </a:cxn>
                <a:cxn ang="0">
                  <a:pos x="5" y="12"/>
                </a:cxn>
                <a:cxn ang="0">
                  <a:pos x="6" y="13"/>
                </a:cxn>
                <a:cxn ang="0">
                  <a:pos x="5" y="12"/>
                </a:cxn>
                <a:cxn ang="0">
                  <a:pos x="4" y="12"/>
                </a:cxn>
                <a:cxn ang="0">
                  <a:pos x="4" y="11"/>
                </a:cxn>
              </a:cxnLst>
              <a:rect l="0" t="0" r="r" b="b"/>
              <a:pathLst>
                <a:path w="11" h="17">
                  <a:moveTo>
                    <a:pt x="10" y="17"/>
                  </a:moveTo>
                  <a:lnTo>
                    <a:pt x="10" y="17"/>
                  </a:lnTo>
                  <a:lnTo>
                    <a:pt x="10" y="16"/>
                  </a:lnTo>
                  <a:lnTo>
                    <a:pt x="10" y="16"/>
                  </a:lnTo>
                  <a:lnTo>
                    <a:pt x="10" y="15"/>
                  </a:lnTo>
                  <a:lnTo>
                    <a:pt x="11" y="15"/>
                  </a:lnTo>
                  <a:lnTo>
                    <a:pt x="11" y="15"/>
                  </a:lnTo>
                  <a:lnTo>
                    <a:pt x="11" y="15"/>
                  </a:lnTo>
                  <a:lnTo>
                    <a:pt x="11" y="14"/>
                  </a:lnTo>
                  <a:lnTo>
                    <a:pt x="11" y="12"/>
                  </a:lnTo>
                  <a:lnTo>
                    <a:pt x="11" y="11"/>
                  </a:lnTo>
                  <a:lnTo>
                    <a:pt x="11" y="11"/>
                  </a:lnTo>
                  <a:lnTo>
                    <a:pt x="11" y="11"/>
                  </a:lnTo>
                  <a:lnTo>
                    <a:pt x="11" y="11"/>
                  </a:lnTo>
                  <a:lnTo>
                    <a:pt x="11" y="9"/>
                  </a:lnTo>
                  <a:lnTo>
                    <a:pt x="11" y="9"/>
                  </a:lnTo>
                  <a:lnTo>
                    <a:pt x="11" y="8"/>
                  </a:lnTo>
                  <a:lnTo>
                    <a:pt x="11" y="7"/>
                  </a:lnTo>
                  <a:lnTo>
                    <a:pt x="11" y="7"/>
                  </a:lnTo>
                  <a:lnTo>
                    <a:pt x="11" y="7"/>
                  </a:lnTo>
                  <a:lnTo>
                    <a:pt x="11" y="6"/>
                  </a:lnTo>
                  <a:lnTo>
                    <a:pt x="10" y="6"/>
                  </a:lnTo>
                  <a:lnTo>
                    <a:pt x="9" y="5"/>
                  </a:lnTo>
                  <a:lnTo>
                    <a:pt x="9" y="5"/>
                  </a:lnTo>
                  <a:lnTo>
                    <a:pt x="9" y="4"/>
                  </a:lnTo>
                  <a:lnTo>
                    <a:pt x="7" y="4"/>
                  </a:lnTo>
                  <a:lnTo>
                    <a:pt x="6" y="3"/>
                  </a:lnTo>
                  <a:lnTo>
                    <a:pt x="6" y="3"/>
                  </a:lnTo>
                  <a:lnTo>
                    <a:pt x="6" y="3"/>
                  </a:lnTo>
                  <a:lnTo>
                    <a:pt x="6" y="3"/>
                  </a:lnTo>
                  <a:lnTo>
                    <a:pt x="5" y="3"/>
                  </a:lnTo>
                  <a:lnTo>
                    <a:pt x="5" y="3"/>
                  </a:lnTo>
                  <a:lnTo>
                    <a:pt x="5" y="3"/>
                  </a:lnTo>
                  <a:lnTo>
                    <a:pt x="5" y="4"/>
                  </a:lnTo>
                  <a:lnTo>
                    <a:pt x="5" y="4"/>
                  </a:lnTo>
                  <a:lnTo>
                    <a:pt x="5" y="4"/>
                  </a:lnTo>
                  <a:lnTo>
                    <a:pt x="5" y="5"/>
                  </a:lnTo>
                  <a:lnTo>
                    <a:pt x="5" y="5"/>
                  </a:lnTo>
                  <a:lnTo>
                    <a:pt x="6" y="5"/>
                  </a:lnTo>
                  <a:lnTo>
                    <a:pt x="6" y="5"/>
                  </a:lnTo>
                  <a:lnTo>
                    <a:pt x="6" y="6"/>
                  </a:lnTo>
                  <a:lnTo>
                    <a:pt x="6" y="6"/>
                  </a:lnTo>
                  <a:lnTo>
                    <a:pt x="7" y="8"/>
                  </a:lnTo>
                  <a:lnTo>
                    <a:pt x="7" y="8"/>
                  </a:lnTo>
                  <a:lnTo>
                    <a:pt x="7" y="8"/>
                  </a:lnTo>
                  <a:lnTo>
                    <a:pt x="6" y="8"/>
                  </a:lnTo>
                  <a:lnTo>
                    <a:pt x="6" y="8"/>
                  </a:lnTo>
                  <a:lnTo>
                    <a:pt x="6" y="8"/>
                  </a:lnTo>
                  <a:lnTo>
                    <a:pt x="6" y="8"/>
                  </a:lnTo>
                  <a:lnTo>
                    <a:pt x="6" y="7"/>
                  </a:lnTo>
                  <a:lnTo>
                    <a:pt x="6" y="7"/>
                  </a:lnTo>
                  <a:lnTo>
                    <a:pt x="6" y="6"/>
                  </a:lnTo>
                  <a:lnTo>
                    <a:pt x="6" y="6"/>
                  </a:lnTo>
                  <a:lnTo>
                    <a:pt x="5" y="5"/>
                  </a:lnTo>
                  <a:lnTo>
                    <a:pt x="5" y="5"/>
                  </a:lnTo>
                  <a:lnTo>
                    <a:pt x="5" y="5"/>
                  </a:lnTo>
                  <a:lnTo>
                    <a:pt x="5" y="4"/>
                  </a:lnTo>
                  <a:lnTo>
                    <a:pt x="5" y="4"/>
                  </a:lnTo>
                  <a:lnTo>
                    <a:pt x="5" y="3"/>
                  </a:lnTo>
                  <a:lnTo>
                    <a:pt x="5" y="3"/>
                  </a:lnTo>
                  <a:lnTo>
                    <a:pt x="4" y="3"/>
                  </a:lnTo>
                  <a:lnTo>
                    <a:pt x="4" y="3"/>
                  </a:lnTo>
                  <a:lnTo>
                    <a:pt x="4" y="3"/>
                  </a:lnTo>
                  <a:lnTo>
                    <a:pt x="4" y="3"/>
                  </a:lnTo>
                  <a:lnTo>
                    <a:pt x="4" y="3"/>
                  </a:lnTo>
                  <a:lnTo>
                    <a:pt x="3" y="2"/>
                  </a:lnTo>
                  <a:lnTo>
                    <a:pt x="3" y="1"/>
                  </a:lnTo>
                  <a:lnTo>
                    <a:pt x="3" y="1"/>
                  </a:lnTo>
                  <a:lnTo>
                    <a:pt x="3" y="1"/>
                  </a:lnTo>
                  <a:lnTo>
                    <a:pt x="2" y="0"/>
                  </a:lnTo>
                  <a:lnTo>
                    <a:pt x="2" y="0"/>
                  </a:lnTo>
                  <a:lnTo>
                    <a:pt x="2" y="0"/>
                  </a:lnTo>
                  <a:lnTo>
                    <a:pt x="1" y="0"/>
                  </a:lnTo>
                  <a:lnTo>
                    <a:pt x="1" y="0"/>
                  </a:lnTo>
                  <a:lnTo>
                    <a:pt x="1" y="0"/>
                  </a:lnTo>
                  <a:lnTo>
                    <a:pt x="1" y="0"/>
                  </a:lnTo>
                  <a:lnTo>
                    <a:pt x="0" y="0"/>
                  </a:lnTo>
                  <a:lnTo>
                    <a:pt x="0" y="0"/>
                  </a:lnTo>
                  <a:lnTo>
                    <a:pt x="1" y="0"/>
                  </a:lnTo>
                  <a:lnTo>
                    <a:pt x="1" y="0"/>
                  </a:lnTo>
                  <a:lnTo>
                    <a:pt x="1" y="0"/>
                  </a:lnTo>
                  <a:lnTo>
                    <a:pt x="1" y="0"/>
                  </a:lnTo>
                  <a:lnTo>
                    <a:pt x="1" y="0"/>
                  </a:lnTo>
                  <a:lnTo>
                    <a:pt x="1" y="0"/>
                  </a:lnTo>
                  <a:lnTo>
                    <a:pt x="0" y="1"/>
                  </a:lnTo>
                  <a:lnTo>
                    <a:pt x="0" y="1"/>
                  </a:lnTo>
                  <a:lnTo>
                    <a:pt x="0" y="1"/>
                  </a:lnTo>
                  <a:lnTo>
                    <a:pt x="0" y="2"/>
                  </a:lnTo>
                  <a:lnTo>
                    <a:pt x="1" y="3"/>
                  </a:lnTo>
                  <a:lnTo>
                    <a:pt x="1" y="3"/>
                  </a:lnTo>
                  <a:lnTo>
                    <a:pt x="1" y="4"/>
                  </a:lnTo>
                  <a:lnTo>
                    <a:pt x="1" y="4"/>
                  </a:lnTo>
                  <a:lnTo>
                    <a:pt x="1" y="4"/>
                  </a:lnTo>
                  <a:lnTo>
                    <a:pt x="1" y="5"/>
                  </a:lnTo>
                  <a:lnTo>
                    <a:pt x="1" y="5"/>
                  </a:lnTo>
                  <a:lnTo>
                    <a:pt x="1" y="5"/>
                  </a:lnTo>
                  <a:lnTo>
                    <a:pt x="1" y="6"/>
                  </a:lnTo>
                  <a:lnTo>
                    <a:pt x="1" y="6"/>
                  </a:lnTo>
                  <a:lnTo>
                    <a:pt x="1" y="6"/>
                  </a:lnTo>
                  <a:lnTo>
                    <a:pt x="2" y="6"/>
                  </a:lnTo>
                  <a:lnTo>
                    <a:pt x="2" y="6"/>
                  </a:lnTo>
                  <a:lnTo>
                    <a:pt x="3" y="7"/>
                  </a:lnTo>
                  <a:lnTo>
                    <a:pt x="4" y="7"/>
                  </a:lnTo>
                  <a:lnTo>
                    <a:pt x="5" y="8"/>
                  </a:lnTo>
                  <a:lnTo>
                    <a:pt x="5" y="8"/>
                  </a:lnTo>
                  <a:lnTo>
                    <a:pt x="5" y="8"/>
                  </a:lnTo>
                  <a:lnTo>
                    <a:pt x="5" y="8"/>
                  </a:lnTo>
                  <a:lnTo>
                    <a:pt x="6" y="8"/>
                  </a:lnTo>
                  <a:lnTo>
                    <a:pt x="6" y="9"/>
                  </a:lnTo>
                  <a:lnTo>
                    <a:pt x="6" y="9"/>
                  </a:lnTo>
                  <a:lnTo>
                    <a:pt x="6" y="10"/>
                  </a:lnTo>
                  <a:lnTo>
                    <a:pt x="6" y="10"/>
                  </a:lnTo>
                  <a:lnTo>
                    <a:pt x="6" y="10"/>
                  </a:lnTo>
                  <a:lnTo>
                    <a:pt x="7" y="10"/>
                  </a:lnTo>
                  <a:lnTo>
                    <a:pt x="7" y="10"/>
                  </a:lnTo>
                  <a:lnTo>
                    <a:pt x="7" y="10"/>
                  </a:lnTo>
                  <a:lnTo>
                    <a:pt x="7" y="11"/>
                  </a:lnTo>
                  <a:lnTo>
                    <a:pt x="7" y="11"/>
                  </a:lnTo>
                  <a:lnTo>
                    <a:pt x="7" y="11"/>
                  </a:lnTo>
                  <a:lnTo>
                    <a:pt x="7" y="11"/>
                  </a:lnTo>
                  <a:lnTo>
                    <a:pt x="7" y="11"/>
                  </a:lnTo>
                  <a:lnTo>
                    <a:pt x="7" y="12"/>
                  </a:lnTo>
                  <a:lnTo>
                    <a:pt x="7" y="12"/>
                  </a:lnTo>
                  <a:lnTo>
                    <a:pt x="7" y="12"/>
                  </a:lnTo>
                  <a:lnTo>
                    <a:pt x="7" y="11"/>
                  </a:lnTo>
                  <a:lnTo>
                    <a:pt x="7" y="11"/>
                  </a:lnTo>
                  <a:lnTo>
                    <a:pt x="7" y="11"/>
                  </a:lnTo>
                  <a:lnTo>
                    <a:pt x="7" y="12"/>
                  </a:lnTo>
                  <a:lnTo>
                    <a:pt x="7" y="12"/>
                  </a:lnTo>
                  <a:lnTo>
                    <a:pt x="7" y="12"/>
                  </a:lnTo>
                  <a:lnTo>
                    <a:pt x="6" y="12"/>
                  </a:lnTo>
                  <a:lnTo>
                    <a:pt x="6" y="12"/>
                  </a:lnTo>
                  <a:lnTo>
                    <a:pt x="6" y="12"/>
                  </a:lnTo>
                  <a:lnTo>
                    <a:pt x="6" y="12"/>
                  </a:lnTo>
                  <a:lnTo>
                    <a:pt x="5" y="12"/>
                  </a:lnTo>
                  <a:lnTo>
                    <a:pt x="5" y="12"/>
                  </a:lnTo>
                  <a:lnTo>
                    <a:pt x="6" y="13"/>
                  </a:lnTo>
                  <a:lnTo>
                    <a:pt x="6" y="13"/>
                  </a:lnTo>
                  <a:lnTo>
                    <a:pt x="5" y="13"/>
                  </a:lnTo>
                  <a:lnTo>
                    <a:pt x="5" y="12"/>
                  </a:lnTo>
                  <a:lnTo>
                    <a:pt x="5" y="12"/>
                  </a:lnTo>
                  <a:lnTo>
                    <a:pt x="4" y="12"/>
                  </a:lnTo>
                  <a:lnTo>
                    <a:pt x="4" y="12"/>
                  </a:lnTo>
                  <a:lnTo>
                    <a:pt x="4" y="12"/>
                  </a:lnTo>
                  <a:lnTo>
                    <a:pt x="4" y="12"/>
                  </a:lnTo>
                  <a:lnTo>
                    <a:pt x="4" y="11"/>
                  </a:lnTo>
                  <a:lnTo>
                    <a:pt x="4" y="11"/>
                  </a:lnTo>
                  <a:lnTo>
                    <a:pt x="4" y="11"/>
                  </a:lnTo>
                  <a:lnTo>
                    <a:pt x="4" y="1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6" name="Freeform 7432"/>
            <p:cNvSpPr>
              <a:spLocks/>
            </p:cNvSpPr>
            <p:nvPr/>
          </p:nvSpPr>
          <p:spPr bwMode="auto">
            <a:xfrm>
              <a:off x="3125789" y="3842122"/>
              <a:ext cx="0" cy="0"/>
            </a:xfrm>
            <a:custGeom>
              <a:avLst/>
              <a:gdLst/>
              <a:ahLst/>
              <a:cxnLst>
                <a:cxn ang="0">
                  <a:pos x="0" y="3"/>
                </a:cxn>
                <a:cxn ang="0">
                  <a:pos x="0" y="2"/>
                </a:cxn>
                <a:cxn ang="0">
                  <a:pos x="0" y="2"/>
                </a:cxn>
                <a:cxn ang="0">
                  <a:pos x="0" y="2"/>
                </a:cxn>
                <a:cxn ang="0">
                  <a:pos x="0" y="2"/>
                </a:cxn>
                <a:cxn ang="0">
                  <a:pos x="0" y="2"/>
                </a:cxn>
                <a:cxn ang="0">
                  <a:pos x="0" y="0"/>
                </a:cxn>
                <a:cxn ang="0">
                  <a:pos x="0" y="0"/>
                </a:cxn>
                <a:cxn ang="0">
                  <a:pos x="0" y="0"/>
                </a:cxn>
                <a:cxn ang="0">
                  <a:pos x="0" y="0"/>
                </a:cxn>
                <a:cxn ang="0">
                  <a:pos x="0" y="2"/>
                </a:cxn>
                <a:cxn ang="0">
                  <a:pos x="0" y="2"/>
                </a:cxn>
                <a:cxn ang="0">
                  <a:pos x="0" y="3"/>
                </a:cxn>
              </a:cxnLst>
              <a:rect l="0" t="0" r="r" b="b"/>
              <a:pathLst>
                <a:path h="3">
                  <a:moveTo>
                    <a:pt x="0" y="3"/>
                  </a:moveTo>
                  <a:lnTo>
                    <a:pt x="0" y="2"/>
                  </a:lnTo>
                  <a:lnTo>
                    <a:pt x="0" y="2"/>
                  </a:lnTo>
                  <a:lnTo>
                    <a:pt x="0" y="2"/>
                  </a:lnTo>
                  <a:lnTo>
                    <a:pt x="0" y="2"/>
                  </a:lnTo>
                  <a:lnTo>
                    <a:pt x="0" y="2"/>
                  </a:lnTo>
                  <a:lnTo>
                    <a:pt x="0" y="0"/>
                  </a:lnTo>
                  <a:lnTo>
                    <a:pt x="0" y="0"/>
                  </a:lnTo>
                  <a:lnTo>
                    <a:pt x="0" y="0"/>
                  </a:lnTo>
                  <a:lnTo>
                    <a:pt x="0" y="0"/>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7" name="Freeform 7433"/>
            <p:cNvSpPr>
              <a:spLocks/>
            </p:cNvSpPr>
            <p:nvPr/>
          </p:nvSpPr>
          <p:spPr bwMode="auto">
            <a:xfrm>
              <a:off x="3125789" y="3837341"/>
              <a:ext cx="3175" cy="4780"/>
            </a:xfrm>
            <a:custGeom>
              <a:avLst/>
              <a:gdLst/>
              <a:ahLst/>
              <a:cxnLst>
                <a:cxn ang="0">
                  <a:pos x="0" y="0"/>
                </a:cxn>
                <a:cxn ang="0">
                  <a:pos x="0" y="1"/>
                </a:cxn>
                <a:cxn ang="0">
                  <a:pos x="0" y="1"/>
                </a:cxn>
                <a:cxn ang="0">
                  <a:pos x="0" y="1"/>
                </a:cxn>
                <a:cxn ang="0">
                  <a:pos x="1" y="1"/>
                </a:cxn>
                <a:cxn ang="0">
                  <a:pos x="1" y="1"/>
                </a:cxn>
                <a:cxn ang="0">
                  <a:pos x="2" y="1"/>
                </a:cxn>
                <a:cxn ang="0">
                  <a:pos x="2" y="2"/>
                </a:cxn>
                <a:cxn ang="0">
                  <a:pos x="2" y="2"/>
                </a:cxn>
                <a:cxn ang="0">
                  <a:pos x="2" y="1"/>
                </a:cxn>
                <a:cxn ang="0">
                  <a:pos x="1" y="1"/>
                </a:cxn>
                <a:cxn ang="0">
                  <a:pos x="1" y="1"/>
                </a:cxn>
                <a:cxn ang="0">
                  <a:pos x="0" y="1"/>
                </a:cxn>
                <a:cxn ang="0">
                  <a:pos x="0" y="1"/>
                </a:cxn>
                <a:cxn ang="0">
                  <a:pos x="1" y="2"/>
                </a:cxn>
                <a:cxn ang="0">
                  <a:pos x="0" y="2"/>
                </a:cxn>
                <a:cxn ang="0">
                  <a:pos x="0" y="2"/>
                </a:cxn>
                <a:cxn ang="0">
                  <a:pos x="0" y="2"/>
                </a:cxn>
                <a:cxn ang="0">
                  <a:pos x="0" y="2"/>
                </a:cxn>
                <a:cxn ang="0">
                  <a:pos x="1" y="3"/>
                </a:cxn>
                <a:cxn ang="0">
                  <a:pos x="1" y="3"/>
                </a:cxn>
                <a:cxn ang="0">
                  <a:pos x="1" y="4"/>
                </a:cxn>
                <a:cxn ang="0">
                  <a:pos x="1" y="4"/>
                </a:cxn>
                <a:cxn ang="0">
                  <a:pos x="2" y="4"/>
                </a:cxn>
                <a:cxn ang="0">
                  <a:pos x="2" y="4"/>
                </a:cxn>
                <a:cxn ang="0">
                  <a:pos x="2" y="4"/>
                </a:cxn>
                <a:cxn ang="0">
                  <a:pos x="2" y="4"/>
                </a:cxn>
                <a:cxn ang="0">
                  <a:pos x="2" y="4"/>
                </a:cxn>
                <a:cxn ang="0">
                  <a:pos x="3" y="5"/>
                </a:cxn>
                <a:cxn ang="0">
                  <a:pos x="3" y="5"/>
                </a:cxn>
                <a:cxn ang="0">
                  <a:pos x="3" y="6"/>
                </a:cxn>
                <a:cxn ang="0">
                  <a:pos x="3" y="6"/>
                </a:cxn>
                <a:cxn ang="0">
                  <a:pos x="4" y="6"/>
                </a:cxn>
                <a:cxn ang="0">
                  <a:pos x="4" y="6"/>
                </a:cxn>
                <a:cxn ang="0">
                  <a:pos x="4" y="6"/>
                </a:cxn>
                <a:cxn ang="0">
                  <a:pos x="4" y="7"/>
                </a:cxn>
                <a:cxn ang="0">
                  <a:pos x="4" y="7"/>
                </a:cxn>
                <a:cxn ang="0">
                  <a:pos x="4" y="7"/>
                </a:cxn>
                <a:cxn ang="0">
                  <a:pos x="4" y="8"/>
                </a:cxn>
                <a:cxn ang="0">
                  <a:pos x="4" y="8"/>
                </a:cxn>
                <a:cxn ang="0">
                  <a:pos x="4" y="8"/>
                </a:cxn>
                <a:cxn ang="0">
                  <a:pos x="5" y="10"/>
                </a:cxn>
                <a:cxn ang="0">
                  <a:pos x="5" y="10"/>
                </a:cxn>
                <a:cxn ang="0">
                  <a:pos x="5" y="11"/>
                </a:cxn>
                <a:cxn ang="0">
                  <a:pos x="5" y="11"/>
                </a:cxn>
                <a:cxn ang="0">
                  <a:pos x="4" y="10"/>
                </a:cxn>
                <a:cxn ang="0">
                  <a:pos x="4" y="11"/>
                </a:cxn>
                <a:cxn ang="0">
                  <a:pos x="3" y="10"/>
                </a:cxn>
                <a:cxn ang="0">
                  <a:pos x="3" y="10"/>
                </a:cxn>
                <a:cxn ang="0">
                  <a:pos x="3" y="10"/>
                </a:cxn>
              </a:cxnLst>
              <a:rect l="0" t="0" r="r" b="b"/>
              <a:pathLst>
                <a:path w="5" h="11">
                  <a:moveTo>
                    <a:pt x="0" y="0"/>
                  </a:moveTo>
                  <a:lnTo>
                    <a:pt x="0" y="1"/>
                  </a:lnTo>
                  <a:lnTo>
                    <a:pt x="0" y="1"/>
                  </a:lnTo>
                  <a:lnTo>
                    <a:pt x="0" y="1"/>
                  </a:lnTo>
                  <a:lnTo>
                    <a:pt x="1" y="1"/>
                  </a:lnTo>
                  <a:lnTo>
                    <a:pt x="1" y="1"/>
                  </a:lnTo>
                  <a:lnTo>
                    <a:pt x="2" y="1"/>
                  </a:lnTo>
                  <a:lnTo>
                    <a:pt x="2" y="2"/>
                  </a:lnTo>
                  <a:lnTo>
                    <a:pt x="2" y="2"/>
                  </a:lnTo>
                  <a:lnTo>
                    <a:pt x="2" y="1"/>
                  </a:lnTo>
                  <a:lnTo>
                    <a:pt x="1" y="1"/>
                  </a:lnTo>
                  <a:lnTo>
                    <a:pt x="1" y="1"/>
                  </a:lnTo>
                  <a:lnTo>
                    <a:pt x="0" y="1"/>
                  </a:lnTo>
                  <a:lnTo>
                    <a:pt x="0" y="1"/>
                  </a:lnTo>
                  <a:lnTo>
                    <a:pt x="1" y="2"/>
                  </a:lnTo>
                  <a:lnTo>
                    <a:pt x="0" y="2"/>
                  </a:lnTo>
                  <a:lnTo>
                    <a:pt x="0" y="2"/>
                  </a:lnTo>
                  <a:lnTo>
                    <a:pt x="0" y="2"/>
                  </a:lnTo>
                  <a:lnTo>
                    <a:pt x="0" y="2"/>
                  </a:lnTo>
                  <a:lnTo>
                    <a:pt x="1" y="3"/>
                  </a:lnTo>
                  <a:lnTo>
                    <a:pt x="1" y="3"/>
                  </a:lnTo>
                  <a:lnTo>
                    <a:pt x="1" y="4"/>
                  </a:lnTo>
                  <a:lnTo>
                    <a:pt x="1" y="4"/>
                  </a:lnTo>
                  <a:lnTo>
                    <a:pt x="2" y="4"/>
                  </a:lnTo>
                  <a:lnTo>
                    <a:pt x="2" y="4"/>
                  </a:lnTo>
                  <a:lnTo>
                    <a:pt x="2" y="4"/>
                  </a:lnTo>
                  <a:lnTo>
                    <a:pt x="2" y="4"/>
                  </a:lnTo>
                  <a:lnTo>
                    <a:pt x="2" y="4"/>
                  </a:lnTo>
                  <a:lnTo>
                    <a:pt x="3" y="5"/>
                  </a:lnTo>
                  <a:lnTo>
                    <a:pt x="3" y="5"/>
                  </a:lnTo>
                  <a:lnTo>
                    <a:pt x="3" y="6"/>
                  </a:lnTo>
                  <a:lnTo>
                    <a:pt x="3" y="6"/>
                  </a:lnTo>
                  <a:lnTo>
                    <a:pt x="4" y="6"/>
                  </a:lnTo>
                  <a:lnTo>
                    <a:pt x="4" y="6"/>
                  </a:lnTo>
                  <a:lnTo>
                    <a:pt x="4" y="6"/>
                  </a:lnTo>
                  <a:lnTo>
                    <a:pt x="4" y="7"/>
                  </a:lnTo>
                  <a:lnTo>
                    <a:pt x="4" y="7"/>
                  </a:lnTo>
                  <a:lnTo>
                    <a:pt x="4" y="7"/>
                  </a:lnTo>
                  <a:lnTo>
                    <a:pt x="4" y="8"/>
                  </a:lnTo>
                  <a:lnTo>
                    <a:pt x="4" y="8"/>
                  </a:lnTo>
                  <a:lnTo>
                    <a:pt x="4" y="8"/>
                  </a:lnTo>
                  <a:lnTo>
                    <a:pt x="5" y="10"/>
                  </a:lnTo>
                  <a:lnTo>
                    <a:pt x="5" y="10"/>
                  </a:lnTo>
                  <a:lnTo>
                    <a:pt x="5" y="11"/>
                  </a:lnTo>
                  <a:lnTo>
                    <a:pt x="5" y="11"/>
                  </a:lnTo>
                  <a:lnTo>
                    <a:pt x="4" y="10"/>
                  </a:lnTo>
                  <a:lnTo>
                    <a:pt x="4" y="11"/>
                  </a:lnTo>
                  <a:lnTo>
                    <a:pt x="3" y="10"/>
                  </a:lnTo>
                  <a:lnTo>
                    <a:pt x="3" y="10"/>
                  </a:lnTo>
                  <a:lnTo>
                    <a:pt x="3"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8" name="Freeform 7434"/>
            <p:cNvSpPr>
              <a:spLocks/>
            </p:cNvSpPr>
            <p:nvPr/>
          </p:nvSpPr>
          <p:spPr bwMode="auto">
            <a:xfrm>
              <a:off x="3048001" y="3743325"/>
              <a:ext cx="33338" cy="109951"/>
            </a:xfrm>
            <a:custGeom>
              <a:avLst/>
              <a:gdLst/>
              <a:ahLst/>
              <a:cxnLst>
                <a:cxn ang="0">
                  <a:pos x="107" y="1"/>
                </a:cxn>
                <a:cxn ang="0">
                  <a:pos x="107" y="4"/>
                </a:cxn>
                <a:cxn ang="0">
                  <a:pos x="105" y="7"/>
                </a:cxn>
                <a:cxn ang="0">
                  <a:pos x="104" y="9"/>
                </a:cxn>
                <a:cxn ang="0">
                  <a:pos x="103" y="11"/>
                </a:cxn>
                <a:cxn ang="0">
                  <a:pos x="102" y="13"/>
                </a:cxn>
                <a:cxn ang="0">
                  <a:pos x="101" y="18"/>
                </a:cxn>
                <a:cxn ang="0">
                  <a:pos x="100" y="20"/>
                </a:cxn>
                <a:cxn ang="0">
                  <a:pos x="99" y="23"/>
                </a:cxn>
                <a:cxn ang="0">
                  <a:pos x="96" y="29"/>
                </a:cxn>
                <a:cxn ang="0">
                  <a:pos x="94" y="32"/>
                </a:cxn>
                <a:cxn ang="0">
                  <a:pos x="94" y="34"/>
                </a:cxn>
                <a:cxn ang="0">
                  <a:pos x="93" y="36"/>
                </a:cxn>
                <a:cxn ang="0">
                  <a:pos x="92" y="40"/>
                </a:cxn>
                <a:cxn ang="0">
                  <a:pos x="91" y="44"/>
                </a:cxn>
                <a:cxn ang="0">
                  <a:pos x="89" y="46"/>
                </a:cxn>
                <a:cxn ang="0">
                  <a:pos x="89" y="49"/>
                </a:cxn>
                <a:cxn ang="0">
                  <a:pos x="86" y="54"/>
                </a:cxn>
                <a:cxn ang="0">
                  <a:pos x="84" y="56"/>
                </a:cxn>
                <a:cxn ang="0">
                  <a:pos x="83" y="61"/>
                </a:cxn>
                <a:cxn ang="0">
                  <a:pos x="81" y="67"/>
                </a:cxn>
                <a:cxn ang="0">
                  <a:pos x="80" y="70"/>
                </a:cxn>
                <a:cxn ang="0">
                  <a:pos x="77" y="74"/>
                </a:cxn>
                <a:cxn ang="0">
                  <a:pos x="75" y="80"/>
                </a:cxn>
                <a:cxn ang="0">
                  <a:pos x="73" y="83"/>
                </a:cxn>
                <a:cxn ang="0">
                  <a:pos x="72" y="88"/>
                </a:cxn>
                <a:cxn ang="0">
                  <a:pos x="71" y="89"/>
                </a:cxn>
                <a:cxn ang="0">
                  <a:pos x="70" y="92"/>
                </a:cxn>
                <a:cxn ang="0">
                  <a:pos x="68" y="96"/>
                </a:cxn>
                <a:cxn ang="0">
                  <a:pos x="65" y="101"/>
                </a:cxn>
                <a:cxn ang="0">
                  <a:pos x="64" y="104"/>
                </a:cxn>
                <a:cxn ang="0">
                  <a:pos x="62" y="110"/>
                </a:cxn>
                <a:cxn ang="0">
                  <a:pos x="60" y="114"/>
                </a:cxn>
                <a:cxn ang="0">
                  <a:pos x="58" y="117"/>
                </a:cxn>
                <a:cxn ang="0">
                  <a:pos x="57" y="119"/>
                </a:cxn>
                <a:cxn ang="0">
                  <a:pos x="54" y="125"/>
                </a:cxn>
                <a:cxn ang="0">
                  <a:pos x="52" y="129"/>
                </a:cxn>
                <a:cxn ang="0">
                  <a:pos x="49" y="135"/>
                </a:cxn>
                <a:cxn ang="0">
                  <a:pos x="47" y="138"/>
                </a:cxn>
                <a:cxn ang="0">
                  <a:pos x="45" y="144"/>
                </a:cxn>
                <a:cxn ang="0">
                  <a:pos x="42" y="149"/>
                </a:cxn>
                <a:cxn ang="0">
                  <a:pos x="39" y="152"/>
                </a:cxn>
                <a:cxn ang="0">
                  <a:pos x="37" y="158"/>
                </a:cxn>
                <a:cxn ang="0">
                  <a:pos x="35" y="161"/>
                </a:cxn>
                <a:cxn ang="0">
                  <a:pos x="31" y="168"/>
                </a:cxn>
                <a:cxn ang="0">
                  <a:pos x="29" y="173"/>
                </a:cxn>
                <a:cxn ang="0">
                  <a:pos x="27" y="176"/>
                </a:cxn>
                <a:cxn ang="0">
                  <a:pos x="24" y="184"/>
                </a:cxn>
                <a:cxn ang="0">
                  <a:pos x="21" y="187"/>
                </a:cxn>
                <a:cxn ang="0">
                  <a:pos x="19" y="190"/>
                </a:cxn>
                <a:cxn ang="0">
                  <a:pos x="17" y="196"/>
                </a:cxn>
                <a:cxn ang="0">
                  <a:pos x="15" y="198"/>
                </a:cxn>
                <a:cxn ang="0">
                  <a:pos x="6" y="196"/>
                </a:cxn>
                <a:cxn ang="0">
                  <a:pos x="3" y="195"/>
                </a:cxn>
                <a:cxn ang="0">
                  <a:pos x="1" y="194"/>
                </a:cxn>
                <a:cxn ang="0">
                  <a:pos x="1" y="194"/>
                </a:cxn>
                <a:cxn ang="0">
                  <a:pos x="3" y="195"/>
                </a:cxn>
                <a:cxn ang="0">
                  <a:pos x="6" y="196"/>
                </a:cxn>
                <a:cxn ang="0">
                  <a:pos x="7" y="196"/>
                </a:cxn>
                <a:cxn ang="0">
                  <a:pos x="16" y="199"/>
                </a:cxn>
                <a:cxn ang="0">
                  <a:pos x="18" y="200"/>
                </a:cxn>
                <a:cxn ang="0">
                  <a:pos x="21" y="200"/>
                </a:cxn>
              </a:cxnLst>
              <a:rect l="0" t="0" r="r" b="b"/>
              <a:pathLst>
                <a:path w="108" h="200">
                  <a:moveTo>
                    <a:pt x="108" y="0"/>
                  </a:moveTo>
                  <a:lnTo>
                    <a:pt x="108" y="0"/>
                  </a:lnTo>
                  <a:lnTo>
                    <a:pt x="107" y="1"/>
                  </a:lnTo>
                  <a:lnTo>
                    <a:pt x="107" y="1"/>
                  </a:lnTo>
                  <a:lnTo>
                    <a:pt x="107" y="1"/>
                  </a:lnTo>
                  <a:lnTo>
                    <a:pt x="107" y="2"/>
                  </a:lnTo>
                  <a:lnTo>
                    <a:pt x="107" y="2"/>
                  </a:lnTo>
                  <a:lnTo>
                    <a:pt x="107" y="3"/>
                  </a:lnTo>
                  <a:lnTo>
                    <a:pt x="107" y="3"/>
                  </a:lnTo>
                  <a:lnTo>
                    <a:pt x="107" y="4"/>
                  </a:lnTo>
                  <a:lnTo>
                    <a:pt x="105" y="4"/>
                  </a:lnTo>
                  <a:lnTo>
                    <a:pt x="105" y="5"/>
                  </a:lnTo>
                  <a:lnTo>
                    <a:pt x="105" y="6"/>
                  </a:lnTo>
                  <a:lnTo>
                    <a:pt x="105" y="6"/>
                  </a:lnTo>
                  <a:lnTo>
                    <a:pt x="105" y="7"/>
                  </a:lnTo>
                  <a:lnTo>
                    <a:pt x="104" y="7"/>
                  </a:lnTo>
                  <a:lnTo>
                    <a:pt x="104" y="7"/>
                  </a:lnTo>
                  <a:lnTo>
                    <a:pt x="104" y="8"/>
                  </a:lnTo>
                  <a:lnTo>
                    <a:pt x="104" y="8"/>
                  </a:lnTo>
                  <a:lnTo>
                    <a:pt x="104" y="9"/>
                  </a:lnTo>
                  <a:lnTo>
                    <a:pt x="104" y="9"/>
                  </a:lnTo>
                  <a:lnTo>
                    <a:pt x="104" y="9"/>
                  </a:lnTo>
                  <a:lnTo>
                    <a:pt x="103" y="10"/>
                  </a:lnTo>
                  <a:lnTo>
                    <a:pt x="103" y="10"/>
                  </a:lnTo>
                  <a:lnTo>
                    <a:pt x="103" y="11"/>
                  </a:lnTo>
                  <a:lnTo>
                    <a:pt x="103" y="12"/>
                  </a:lnTo>
                  <a:lnTo>
                    <a:pt x="103" y="12"/>
                  </a:lnTo>
                  <a:lnTo>
                    <a:pt x="103" y="12"/>
                  </a:lnTo>
                  <a:lnTo>
                    <a:pt x="102" y="13"/>
                  </a:lnTo>
                  <a:lnTo>
                    <a:pt x="102" y="13"/>
                  </a:lnTo>
                  <a:lnTo>
                    <a:pt x="102" y="14"/>
                  </a:lnTo>
                  <a:lnTo>
                    <a:pt x="102" y="14"/>
                  </a:lnTo>
                  <a:lnTo>
                    <a:pt x="101" y="17"/>
                  </a:lnTo>
                  <a:lnTo>
                    <a:pt x="101" y="17"/>
                  </a:lnTo>
                  <a:lnTo>
                    <a:pt x="101" y="18"/>
                  </a:lnTo>
                  <a:lnTo>
                    <a:pt x="100" y="19"/>
                  </a:lnTo>
                  <a:lnTo>
                    <a:pt x="100" y="19"/>
                  </a:lnTo>
                  <a:lnTo>
                    <a:pt x="100" y="19"/>
                  </a:lnTo>
                  <a:lnTo>
                    <a:pt x="100" y="19"/>
                  </a:lnTo>
                  <a:lnTo>
                    <a:pt x="100" y="20"/>
                  </a:lnTo>
                  <a:lnTo>
                    <a:pt x="100" y="21"/>
                  </a:lnTo>
                  <a:lnTo>
                    <a:pt x="100" y="21"/>
                  </a:lnTo>
                  <a:lnTo>
                    <a:pt x="99" y="22"/>
                  </a:lnTo>
                  <a:lnTo>
                    <a:pt x="99" y="23"/>
                  </a:lnTo>
                  <a:lnTo>
                    <a:pt x="99" y="23"/>
                  </a:lnTo>
                  <a:lnTo>
                    <a:pt x="98" y="24"/>
                  </a:lnTo>
                  <a:lnTo>
                    <a:pt x="98" y="25"/>
                  </a:lnTo>
                  <a:lnTo>
                    <a:pt x="98" y="26"/>
                  </a:lnTo>
                  <a:lnTo>
                    <a:pt x="96" y="28"/>
                  </a:lnTo>
                  <a:lnTo>
                    <a:pt x="96" y="29"/>
                  </a:lnTo>
                  <a:lnTo>
                    <a:pt x="96" y="29"/>
                  </a:lnTo>
                  <a:lnTo>
                    <a:pt x="95" y="30"/>
                  </a:lnTo>
                  <a:lnTo>
                    <a:pt x="95" y="30"/>
                  </a:lnTo>
                  <a:lnTo>
                    <a:pt x="95" y="31"/>
                  </a:lnTo>
                  <a:lnTo>
                    <a:pt x="94" y="32"/>
                  </a:lnTo>
                  <a:lnTo>
                    <a:pt x="94" y="32"/>
                  </a:lnTo>
                  <a:lnTo>
                    <a:pt x="94" y="32"/>
                  </a:lnTo>
                  <a:lnTo>
                    <a:pt x="94" y="32"/>
                  </a:lnTo>
                  <a:lnTo>
                    <a:pt x="94" y="33"/>
                  </a:lnTo>
                  <a:lnTo>
                    <a:pt x="94" y="34"/>
                  </a:lnTo>
                  <a:lnTo>
                    <a:pt x="94" y="34"/>
                  </a:lnTo>
                  <a:lnTo>
                    <a:pt x="94" y="34"/>
                  </a:lnTo>
                  <a:lnTo>
                    <a:pt x="94" y="34"/>
                  </a:lnTo>
                  <a:lnTo>
                    <a:pt x="93" y="36"/>
                  </a:lnTo>
                  <a:lnTo>
                    <a:pt x="93" y="36"/>
                  </a:lnTo>
                  <a:lnTo>
                    <a:pt x="93" y="37"/>
                  </a:lnTo>
                  <a:lnTo>
                    <a:pt x="93" y="38"/>
                  </a:lnTo>
                  <a:lnTo>
                    <a:pt x="92" y="38"/>
                  </a:lnTo>
                  <a:lnTo>
                    <a:pt x="92" y="40"/>
                  </a:lnTo>
                  <a:lnTo>
                    <a:pt x="92" y="40"/>
                  </a:lnTo>
                  <a:lnTo>
                    <a:pt x="91" y="42"/>
                  </a:lnTo>
                  <a:lnTo>
                    <a:pt x="91" y="43"/>
                  </a:lnTo>
                  <a:lnTo>
                    <a:pt x="91" y="43"/>
                  </a:lnTo>
                  <a:lnTo>
                    <a:pt x="91" y="44"/>
                  </a:lnTo>
                  <a:lnTo>
                    <a:pt x="91" y="44"/>
                  </a:lnTo>
                  <a:lnTo>
                    <a:pt x="91" y="44"/>
                  </a:lnTo>
                  <a:lnTo>
                    <a:pt x="90" y="44"/>
                  </a:lnTo>
                  <a:lnTo>
                    <a:pt x="90" y="45"/>
                  </a:lnTo>
                  <a:lnTo>
                    <a:pt x="90" y="46"/>
                  </a:lnTo>
                  <a:lnTo>
                    <a:pt x="89" y="46"/>
                  </a:lnTo>
                  <a:lnTo>
                    <a:pt x="89" y="47"/>
                  </a:lnTo>
                  <a:lnTo>
                    <a:pt x="89" y="47"/>
                  </a:lnTo>
                  <a:lnTo>
                    <a:pt x="89" y="48"/>
                  </a:lnTo>
                  <a:lnTo>
                    <a:pt x="89" y="48"/>
                  </a:lnTo>
                  <a:lnTo>
                    <a:pt x="89" y="49"/>
                  </a:lnTo>
                  <a:lnTo>
                    <a:pt x="88" y="50"/>
                  </a:lnTo>
                  <a:lnTo>
                    <a:pt x="88" y="51"/>
                  </a:lnTo>
                  <a:lnTo>
                    <a:pt x="86" y="52"/>
                  </a:lnTo>
                  <a:lnTo>
                    <a:pt x="86" y="53"/>
                  </a:lnTo>
                  <a:lnTo>
                    <a:pt x="86" y="54"/>
                  </a:lnTo>
                  <a:lnTo>
                    <a:pt x="86" y="54"/>
                  </a:lnTo>
                  <a:lnTo>
                    <a:pt x="85" y="55"/>
                  </a:lnTo>
                  <a:lnTo>
                    <a:pt x="85" y="55"/>
                  </a:lnTo>
                  <a:lnTo>
                    <a:pt x="85" y="56"/>
                  </a:lnTo>
                  <a:lnTo>
                    <a:pt x="84" y="56"/>
                  </a:lnTo>
                  <a:lnTo>
                    <a:pt x="84" y="58"/>
                  </a:lnTo>
                  <a:lnTo>
                    <a:pt x="84" y="58"/>
                  </a:lnTo>
                  <a:lnTo>
                    <a:pt x="83" y="59"/>
                  </a:lnTo>
                  <a:lnTo>
                    <a:pt x="83" y="60"/>
                  </a:lnTo>
                  <a:lnTo>
                    <a:pt x="83" y="61"/>
                  </a:lnTo>
                  <a:lnTo>
                    <a:pt x="82" y="63"/>
                  </a:lnTo>
                  <a:lnTo>
                    <a:pt x="82" y="64"/>
                  </a:lnTo>
                  <a:lnTo>
                    <a:pt x="82" y="65"/>
                  </a:lnTo>
                  <a:lnTo>
                    <a:pt x="81" y="66"/>
                  </a:lnTo>
                  <a:lnTo>
                    <a:pt x="81" y="67"/>
                  </a:lnTo>
                  <a:lnTo>
                    <a:pt x="81" y="68"/>
                  </a:lnTo>
                  <a:lnTo>
                    <a:pt x="80" y="68"/>
                  </a:lnTo>
                  <a:lnTo>
                    <a:pt x="80" y="69"/>
                  </a:lnTo>
                  <a:lnTo>
                    <a:pt x="80" y="69"/>
                  </a:lnTo>
                  <a:lnTo>
                    <a:pt x="80" y="70"/>
                  </a:lnTo>
                  <a:lnTo>
                    <a:pt x="79" y="71"/>
                  </a:lnTo>
                  <a:lnTo>
                    <a:pt x="79" y="71"/>
                  </a:lnTo>
                  <a:lnTo>
                    <a:pt x="79" y="71"/>
                  </a:lnTo>
                  <a:lnTo>
                    <a:pt x="79" y="72"/>
                  </a:lnTo>
                  <a:lnTo>
                    <a:pt x="77" y="74"/>
                  </a:lnTo>
                  <a:lnTo>
                    <a:pt x="77" y="74"/>
                  </a:lnTo>
                  <a:lnTo>
                    <a:pt x="77" y="76"/>
                  </a:lnTo>
                  <a:lnTo>
                    <a:pt x="76" y="77"/>
                  </a:lnTo>
                  <a:lnTo>
                    <a:pt x="76" y="78"/>
                  </a:lnTo>
                  <a:lnTo>
                    <a:pt x="75" y="80"/>
                  </a:lnTo>
                  <a:lnTo>
                    <a:pt x="75" y="80"/>
                  </a:lnTo>
                  <a:lnTo>
                    <a:pt x="74" y="81"/>
                  </a:lnTo>
                  <a:lnTo>
                    <a:pt x="74" y="81"/>
                  </a:lnTo>
                  <a:lnTo>
                    <a:pt x="73" y="82"/>
                  </a:lnTo>
                  <a:lnTo>
                    <a:pt x="73" y="83"/>
                  </a:lnTo>
                  <a:lnTo>
                    <a:pt x="73" y="84"/>
                  </a:lnTo>
                  <a:lnTo>
                    <a:pt x="73" y="85"/>
                  </a:lnTo>
                  <a:lnTo>
                    <a:pt x="72" y="85"/>
                  </a:lnTo>
                  <a:lnTo>
                    <a:pt x="72" y="87"/>
                  </a:lnTo>
                  <a:lnTo>
                    <a:pt x="72" y="88"/>
                  </a:lnTo>
                  <a:lnTo>
                    <a:pt x="72" y="88"/>
                  </a:lnTo>
                  <a:lnTo>
                    <a:pt x="72" y="88"/>
                  </a:lnTo>
                  <a:lnTo>
                    <a:pt x="71" y="89"/>
                  </a:lnTo>
                  <a:lnTo>
                    <a:pt x="71" y="89"/>
                  </a:lnTo>
                  <a:lnTo>
                    <a:pt x="71" y="89"/>
                  </a:lnTo>
                  <a:lnTo>
                    <a:pt x="71" y="90"/>
                  </a:lnTo>
                  <a:lnTo>
                    <a:pt x="71" y="90"/>
                  </a:lnTo>
                  <a:lnTo>
                    <a:pt x="71" y="91"/>
                  </a:lnTo>
                  <a:lnTo>
                    <a:pt x="71" y="91"/>
                  </a:lnTo>
                  <a:lnTo>
                    <a:pt x="70" y="92"/>
                  </a:lnTo>
                  <a:lnTo>
                    <a:pt x="70" y="93"/>
                  </a:lnTo>
                  <a:lnTo>
                    <a:pt x="68" y="94"/>
                  </a:lnTo>
                  <a:lnTo>
                    <a:pt x="68" y="94"/>
                  </a:lnTo>
                  <a:lnTo>
                    <a:pt x="68" y="95"/>
                  </a:lnTo>
                  <a:lnTo>
                    <a:pt x="68" y="96"/>
                  </a:lnTo>
                  <a:lnTo>
                    <a:pt x="67" y="97"/>
                  </a:lnTo>
                  <a:lnTo>
                    <a:pt x="67" y="99"/>
                  </a:lnTo>
                  <a:lnTo>
                    <a:pt x="66" y="99"/>
                  </a:lnTo>
                  <a:lnTo>
                    <a:pt x="66" y="100"/>
                  </a:lnTo>
                  <a:lnTo>
                    <a:pt x="65" y="101"/>
                  </a:lnTo>
                  <a:lnTo>
                    <a:pt x="65" y="102"/>
                  </a:lnTo>
                  <a:lnTo>
                    <a:pt x="65" y="102"/>
                  </a:lnTo>
                  <a:lnTo>
                    <a:pt x="65" y="103"/>
                  </a:lnTo>
                  <a:lnTo>
                    <a:pt x="64" y="103"/>
                  </a:lnTo>
                  <a:lnTo>
                    <a:pt x="64" y="104"/>
                  </a:lnTo>
                  <a:lnTo>
                    <a:pt x="64" y="105"/>
                  </a:lnTo>
                  <a:lnTo>
                    <a:pt x="64" y="105"/>
                  </a:lnTo>
                  <a:lnTo>
                    <a:pt x="63" y="107"/>
                  </a:lnTo>
                  <a:lnTo>
                    <a:pt x="62" y="108"/>
                  </a:lnTo>
                  <a:lnTo>
                    <a:pt x="62" y="110"/>
                  </a:lnTo>
                  <a:lnTo>
                    <a:pt x="62" y="110"/>
                  </a:lnTo>
                  <a:lnTo>
                    <a:pt x="61" y="111"/>
                  </a:lnTo>
                  <a:lnTo>
                    <a:pt x="61" y="113"/>
                  </a:lnTo>
                  <a:lnTo>
                    <a:pt x="60" y="113"/>
                  </a:lnTo>
                  <a:lnTo>
                    <a:pt x="60" y="114"/>
                  </a:lnTo>
                  <a:lnTo>
                    <a:pt x="60" y="115"/>
                  </a:lnTo>
                  <a:lnTo>
                    <a:pt x="60" y="115"/>
                  </a:lnTo>
                  <a:lnTo>
                    <a:pt x="58" y="116"/>
                  </a:lnTo>
                  <a:lnTo>
                    <a:pt x="58" y="116"/>
                  </a:lnTo>
                  <a:lnTo>
                    <a:pt x="58" y="117"/>
                  </a:lnTo>
                  <a:lnTo>
                    <a:pt x="58" y="117"/>
                  </a:lnTo>
                  <a:lnTo>
                    <a:pt x="57" y="118"/>
                  </a:lnTo>
                  <a:lnTo>
                    <a:pt x="57" y="119"/>
                  </a:lnTo>
                  <a:lnTo>
                    <a:pt x="57" y="119"/>
                  </a:lnTo>
                  <a:lnTo>
                    <a:pt x="57" y="119"/>
                  </a:lnTo>
                  <a:lnTo>
                    <a:pt x="57" y="120"/>
                  </a:lnTo>
                  <a:lnTo>
                    <a:pt x="56" y="120"/>
                  </a:lnTo>
                  <a:lnTo>
                    <a:pt x="56" y="122"/>
                  </a:lnTo>
                  <a:lnTo>
                    <a:pt x="55" y="122"/>
                  </a:lnTo>
                  <a:lnTo>
                    <a:pt x="54" y="125"/>
                  </a:lnTo>
                  <a:lnTo>
                    <a:pt x="54" y="125"/>
                  </a:lnTo>
                  <a:lnTo>
                    <a:pt x="53" y="127"/>
                  </a:lnTo>
                  <a:lnTo>
                    <a:pt x="53" y="128"/>
                  </a:lnTo>
                  <a:lnTo>
                    <a:pt x="52" y="128"/>
                  </a:lnTo>
                  <a:lnTo>
                    <a:pt x="52" y="129"/>
                  </a:lnTo>
                  <a:lnTo>
                    <a:pt x="52" y="130"/>
                  </a:lnTo>
                  <a:lnTo>
                    <a:pt x="52" y="130"/>
                  </a:lnTo>
                  <a:lnTo>
                    <a:pt x="49" y="134"/>
                  </a:lnTo>
                  <a:lnTo>
                    <a:pt x="49" y="135"/>
                  </a:lnTo>
                  <a:lnTo>
                    <a:pt x="49" y="135"/>
                  </a:lnTo>
                  <a:lnTo>
                    <a:pt x="48" y="136"/>
                  </a:lnTo>
                  <a:lnTo>
                    <a:pt x="48" y="137"/>
                  </a:lnTo>
                  <a:lnTo>
                    <a:pt x="48" y="137"/>
                  </a:lnTo>
                  <a:lnTo>
                    <a:pt x="48" y="138"/>
                  </a:lnTo>
                  <a:lnTo>
                    <a:pt x="47" y="138"/>
                  </a:lnTo>
                  <a:lnTo>
                    <a:pt x="46" y="140"/>
                  </a:lnTo>
                  <a:lnTo>
                    <a:pt x="46" y="141"/>
                  </a:lnTo>
                  <a:lnTo>
                    <a:pt x="46" y="142"/>
                  </a:lnTo>
                  <a:lnTo>
                    <a:pt x="45" y="142"/>
                  </a:lnTo>
                  <a:lnTo>
                    <a:pt x="45" y="144"/>
                  </a:lnTo>
                  <a:lnTo>
                    <a:pt x="44" y="144"/>
                  </a:lnTo>
                  <a:lnTo>
                    <a:pt x="44" y="145"/>
                  </a:lnTo>
                  <a:lnTo>
                    <a:pt x="43" y="147"/>
                  </a:lnTo>
                  <a:lnTo>
                    <a:pt x="43" y="148"/>
                  </a:lnTo>
                  <a:lnTo>
                    <a:pt x="42" y="149"/>
                  </a:lnTo>
                  <a:lnTo>
                    <a:pt x="42" y="149"/>
                  </a:lnTo>
                  <a:lnTo>
                    <a:pt x="40" y="150"/>
                  </a:lnTo>
                  <a:lnTo>
                    <a:pt x="40" y="151"/>
                  </a:lnTo>
                  <a:lnTo>
                    <a:pt x="39" y="152"/>
                  </a:lnTo>
                  <a:lnTo>
                    <a:pt x="39" y="152"/>
                  </a:lnTo>
                  <a:lnTo>
                    <a:pt x="39" y="153"/>
                  </a:lnTo>
                  <a:lnTo>
                    <a:pt x="38" y="155"/>
                  </a:lnTo>
                  <a:lnTo>
                    <a:pt x="38" y="157"/>
                  </a:lnTo>
                  <a:lnTo>
                    <a:pt x="37" y="157"/>
                  </a:lnTo>
                  <a:lnTo>
                    <a:pt x="37" y="158"/>
                  </a:lnTo>
                  <a:lnTo>
                    <a:pt x="37" y="158"/>
                  </a:lnTo>
                  <a:lnTo>
                    <a:pt x="37" y="159"/>
                  </a:lnTo>
                  <a:lnTo>
                    <a:pt x="36" y="160"/>
                  </a:lnTo>
                  <a:lnTo>
                    <a:pt x="36" y="160"/>
                  </a:lnTo>
                  <a:lnTo>
                    <a:pt x="35" y="161"/>
                  </a:lnTo>
                  <a:lnTo>
                    <a:pt x="34" y="163"/>
                  </a:lnTo>
                  <a:lnTo>
                    <a:pt x="34" y="164"/>
                  </a:lnTo>
                  <a:lnTo>
                    <a:pt x="34" y="165"/>
                  </a:lnTo>
                  <a:lnTo>
                    <a:pt x="33" y="166"/>
                  </a:lnTo>
                  <a:lnTo>
                    <a:pt x="31" y="168"/>
                  </a:lnTo>
                  <a:lnTo>
                    <a:pt x="31" y="169"/>
                  </a:lnTo>
                  <a:lnTo>
                    <a:pt x="31" y="169"/>
                  </a:lnTo>
                  <a:lnTo>
                    <a:pt x="30" y="170"/>
                  </a:lnTo>
                  <a:lnTo>
                    <a:pt x="29" y="172"/>
                  </a:lnTo>
                  <a:lnTo>
                    <a:pt x="29" y="173"/>
                  </a:lnTo>
                  <a:lnTo>
                    <a:pt x="28" y="173"/>
                  </a:lnTo>
                  <a:lnTo>
                    <a:pt x="28" y="174"/>
                  </a:lnTo>
                  <a:lnTo>
                    <a:pt x="28" y="175"/>
                  </a:lnTo>
                  <a:lnTo>
                    <a:pt x="27" y="175"/>
                  </a:lnTo>
                  <a:lnTo>
                    <a:pt x="27" y="176"/>
                  </a:lnTo>
                  <a:lnTo>
                    <a:pt x="27" y="177"/>
                  </a:lnTo>
                  <a:lnTo>
                    <a:pt x="26" y="180"/>
                  </a:lnTo>
                  <a:lnTo>
                    <a:pt x="25" y="182"/>
                  </a:lnTo>
                  <a:lnTo>
                    <a:pt x="25" y="183"/>
                  </a:lnTo>
                  <a:lnTo>
                    <a:pt x="24" y="184"/>
                  </a:lnTo>
                  <a:lnTo>
                    <a:pt x="24" y="185"/>
                  </a:lnTo>
                  <a:lnTo>
                    <a:pt x="23" y="186"/>
                  </a:lnTo>
                  <a:lnTo>
                    <a:pt x="21" y="187"/>
                  </a:lnTo>
                  <a:lnTo>
                    <a:pt x="21" y="187"/>
                  </a:lnTo>
                  <a:lnTo>
                    <a:pt x="21" y="187"/>
                  </a:lnTo>
                  <a:lnTo>
                    <a:pt x="21" y="187"/>
                  </a:lnTo>
                  <a:lnTo>
                    <a:pt x="20" y="188"/>
                  </a:lnTo>
                  <a:lnTo>
                    <a:pt x="20" y="189"/>
                  </a:lnTo>
                  <a:lnTo>
                    <a:pt x="19" y="190"/>
                  </a:lnTo>
                  <a:lnTo>
                    <a:pt x="19" y="190"/>
                  </a:lnTo>
                  <a:lnTo>
                    <a:pt x="18" y="192"/>
                  </a:lnTo>
                  <a:lnTo>
                    <a:pt x="18" y="193"/>
                  </a:lnTo>
                  <a:lnTo>
                    <a:pt x="18" y="193"/>
                  </a:lnTo>
                  <a:lnTo>
                    <a:pt x="18" y="194"/>
                  </a:lnTo>
                  <a:lnTo>
                    <a:pt x="17" y="196"/>
                  </a:lnTo>
                  <a:lnTo>
                    <a:pt x="16" y="196"/>
                  </a:lnTo>
                  <a:lnTo>
                    <a:pt x="16" y="197"/>
                  </a:lnTo>
                  <a:lnTo>
                    <a:pt x="16" y="198"/>
                  </a:lnTo>
                  <a:lnTo>
                    <a:pt x="16" y="198"/>
                  </a:lnTo>
                  <a:lnTo>
                    <a:pt x="15" y="198"/>
                  </a:lnTo>
                  <a:lnTo>
                    <a:pt x="15" y="198"/>
                  </a:lnTo>
                  <a:lnTo>
                    <a:pt x="14" y="198"/>
                  </a:lnTo>
                  <a:lnTo>
                    <a:pt x="11" y="197"/>
                  </a:lnTo>
                  <a:lnTo>
                    <a:pt x="7" y="196"/>
                  </a:lnTo>
                  <a:lnTo>
                    <a:pt x="6" y="196"/>
                  </a:lnTo>
                  <a:lnTo>
                    <a:pt x="6" y="195"/>
                  </a:lnTo>
                  <a:lnTo>
                    <a:pt x="5" y="195"/>
                  </a:lnTo>
                  <a:lnTo>
                    <a:pt x="5" y="195"/>
                  </a:lnTo>
                  <a:lnTo>
                    <a:pt x="3" y="195"/>
                  </a:lnTo>
                  <a:lnTo>
                    <a:pt x="3" y="195"/>
                  </a:lnTo>
                  <a:lnTo>
                    <a:pt x="2" y="194"/>
                  </a:lnTo>
                  <a:lnTo>
                    <a:pt x="2" y="194"/>
                  </a:lnTo>
                  <a:lnTo>
                    <a:pt x="2" y="194"/>
                  </a:lnTo>
                  <a:lnTo>
                    <a:pt x="1" y="194"/>
                  </a:lnTo>
                  <a:lnTo>
                    <a:pt x="1" y="194"/>
                  </a:lnTo>
                  <a:lnTo>
                    <a:pt x="1" y="194"/>
                  </a:lnTo>
                  <a:lnTo>
                    <a:pt x="0" y="194"/>
                  </a:lnTo>
                  <a:lnTo>
                    <a:pt x="0" y="194"/>
                  </a:lnTo>
                  <a:lnTo>
                    <a:pt x="1" y="194"/>
                  </a:lnTo>
                  <a:lnTo>
                    <a:pt x="1" y="194"/>
                  </a:lnTo>
                  <a:lnTo>
                    <a:pt x="1" y="195"/>
                  </a:lnTo>
                  <a:lnTo>
                    <a:pt x="2" y="195"/>
                  </a:lnTo>
                  <a:lnTo>
                    <a:pt x="2" y="195"/>
                  </a:lnTo>
                  <a:lnTo>
                    <a:pt x="3" y="195"/>
                  </a:lnTo>
                  <a:lnTo>
                    <a:pt x="3" y="195"/>
                  </a:lnTo>
                  <a:lnTo>
                    <a:pt x="5" y="195"/>
                  </a:lnTo>
                  <a:lnTo>
                    <a:pt x="5" y="196"/>
                  </a:lnTo>
                  <a:lnTo>
                    <a:pt x="6" y="196"/>
                  </a:lnTo>
                  <a:lnTo>
                    <a:pt x="6" y="196"/>
                  </a:lnTo>
                  <a:lnTo>
                    <a:pt x="6" y="196"/>
                  </a:lnTo>
                  <a:lnTo>
                    <a:pt x="6" y="196"/>
                  </a:lnTo>
                  <a:lnTo>
                    <a:pt x="7" y="196"/>
                  </a:lnTo>
                  <a:lnTo>
                    <a:pt x="7" y="196"/>
                  </a:lnTo>
                  <a:lnTo>
                    <a:pt x="7" y="196"/>
                  </a:lnTo>
                  <a:lnTo>
                    <a:pt x="7" y="196"/>
                  </a:lnTo>
                  <a:lnTo>
                    <a:pt x="9" y="197"/>
                  </a:lnTo>
                  <a:lnTo>
                    <a:pt x="15" y="199"/>
                  </a:lnTo>
                  <a:lnTo>
                    <a:pt x="16" y="199"/>
                  </a:lnTo>
                  <a:lnTo>
                    <a:pt x="16" y="199"/>
                  </a:lnTo>
                  <a:lnTo>
                    <a:pt x="16" y="199"/>
                  </a:lnTo>
                  <a:lnTo>
                    <a:pt x="16" y="199"/>
                  </a:lnTo>
                  <a:lnTo>
                    <a:pt x="17" y="199"/>
                  </a:lnTo>
                  <a:lnTo>
                    <a:pt x="17" y="200"/>
                  </a:lnTo>
                  <a:lnTo>
                    <a:pt x="17" y="200"/>
                  </a:lnTo>
                  <a:lnTo>
                    <a:pt x="18" y="200"/>
                  </a:lnTo>
                  <a:lnTo>
                    <a:pt x="19" y="200"/>
                  </a:lnTo>
                  <a:lnTo>
                    <a:pt x="20" y="200"/>
                  </a:lnTo>
                  <a:lnTo>
                    <a:pt x="20" y="200"/>
                  </a:lnTo>
                  <a:lnTo>
                    <a:pt x="20" y="200"/>
                  </a:lnTo>
                  <a:lnTo>
                    <a:pt x="21" y="20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9" name="Freeform 7435"/>
            <p:cNvSpPr>
              <a:spLocks/>
            </p:cNvSpPr>
            <p:nvPr/>
          </p:nvSpPr>
          <p:spPr bwMode="auto">
            <a:xfrm>
              <a:off x="3054351" y="3816626"/>
              <a:ext cx="17463" cy="36650"/>
            </a:xfrm>
            <a:custGeom>
              <a:avLst/>
              <a:gdLst/>
              <a:ahLst/>
              <a:cxnLst>
                <a:cxn ang="0">
                  <a:pos x="3" y="70"/>
                </a:cxn>
                <a:cxn ang="0">
                  <a:pos x="5" y="70"/>
                </a:cxn>
                <a:cxn ang="0">
                  <a:pos x="9" y="68"/>
                </a:cxn>
                <a:cxn ang="0">
                  <a:pos x="13" y="66"/>
                </a:cxn>
                <a:cxn ang="0">
                  <a:pos x="12" y="66"/>
                </a:cxn>
                <a:cxn ang="0">
                  <a:pos x="8" y="69"/>
                </a:cxn>
                <a:cxn ang="0">
                  <a:pos x="5" y="70"/>
                </a:cxn>
                <a:cxn ang="0">
                  <a:pos x="0" y="70"/>
                </a:cxn>
                <a:cxn ang="0">
                  <a:pos x="0" y="70"/>
                </a:cxn>
                <a:cxn ang="0">
                  <a:pos x="0" y="68"/>
                </a:cxn>
                <a:cxn ang="0">
                  <a:pos x="0" y="65"/>
                </a:cxn>
                <a:cxn ang="0">
                  <a:pos x="2" y="64"/>
                </a:cxn>
                <a:cxn ang="0">
                  <a:pos x="3" y="63"/>
                </a:cxn>
                <a:cxn ang="0">
                  <a:pos x="5" y="62"/>
                </a:cxn>
                <a:cxn ang="0">
                  <a:pos x="6" y="61"/>
                </a:cxn>
                <a:cxn ang="0">
                  <a:pos x="9" y="61"/>
                </a:cxn>
                <a:cxn ang="0">
                  <a:pos x="9" y="61"/>
                </a:cxn>
                <a:cxn ang="0">
                  <a:pos x="12" y="60"/>
                </a:cxn>
                <a:cxn ang="0">
                  <a:pos x="14" y="60"/>
                </a:cxn>
                <a:cxn ang="0">
                  <a:pos x="15" y="59"/>
                </a:cxn>
                <a:cxn ang="0">
                  <a:pos x="17" y="59"/>
                </a:cxn>
                <a:cxn ang="0">
                  <a:pos x="18" y="59"/>
                </a:cxn>
                <a:cxn ang="0">
                  <a:pos x="19" y="58"/>
                </a:cxn>
                <a:cxn ang="0">
                  <a:pos x="19" y="56"/>
                </a:cxn>
                <a:cxn ang="0">
                  <a:pos x="19" y="54"/>
                </a:cxn>
                <a:cxn ang="0">
                  <a:pos x="19" y="53"/>
                </a:cxn>
                <a:cxn ang="0">
                  <a:pos x="22" y="51"/>
                </a:cxn>
                <a:cxn ang="0">
                  <a:pos x="22" y="50"/>
                </a:cxn>
                <a:cxn ang="0">
                  <a:pos x="22" y="48"/>
                </a:cxn>
                <a:cxn ang="0">
                  <a:pos x="21" y="46"/>
                </a:cxn>
                <a:cxn ang="0">
                  <a:pos x="22" y="45"/>
                </a:cxn>
                <a:cxn ang="0">
                  <a:pos x="22" y="43"/>
                </a:cxn>
                <a:cxn ang="0">
                  <a:pos x="22" y="41"/>
                </a:cxn>
                <a:cxn ang="0">
                  <a:pos x="22" y="39"/>
                </a:cxn>
                <a:cxn ang="0">
                  <a:pos x="22" y="37"/>
                </a:cxn>
                <a:cxn ang="0">
                  <a:pos x="23" y="35"/>
                </a:cxn>
                <a:cxn ang="0">
                  <a:pos x="25" y="34"/>
                </a:cxn>
                <a:cxn ang="0">
                  <a:pos x="28" y="31"/>
                </a:cxn>
                <a:cxn ang="0">
                  <a:pos x="31" y="29"/>
                </a:cxn>
                <a:cxn ang="0">
                  <a:pos x="32" y="27"/>
                </a:cxn>
                <a:cxn ang="0">
                  <a:pos x="33" y="24"/>
                </a:cxn>
                <a:cxn ang="0">
                  <a:pos x="34" y="23"/>
                </a:cxn>
                <a:cxn ang="0">
                  <a:pos x="35" y="22"/>
                </a:cxn>
                <a:cxn ang="0">
                  <a:pos x="36" y="22"/>
                </a:cxn>
                <a:cxn ang="0">
                  <a:pos x="37" y="21"/>
                </a:cxn>
                <a:cxn ang="0">
                  <a:pos x="37" y="20"/>
                </a:cxn>
                <a:cxn ang="0">
                  <a:pos x="39" y="18"/>
                </a:cxn>
                <a:cxn ang="0">
                  <a:pos x="41" y="15"/>
                </a:cxn>
                <a:cxn ang="0">
                  <a:pos x="42" y="14"/>
                </a:cxn>
                <a:cxn ang="0">
                  <a:pos x="43" y="14"/>
                </a:cxn>
                <a:cxn ang="0">
                  <a:pos x="43" y="13"/>
                </a:cxn>
                <a:cxn ang="0">
                  <a:pos x="45" y="12"/>
                </a:cxn>
                <a:cxn ang="0">
                  <a:pos x="47" y="9"/>
                </a:cxn>
                <a:cxn ang="0">
                  <a:pos x="49" y="7"/>
                </a:cxn>
                <a:cxn ang="0">
                  <a:pos x="50" y="6"/>
                </a:cxn>
                <a:cxn ang="0">
                  <a:pos x="52" y="3"/>
                </a:cxn>
                <a:cxn ang="0">
                  <a:pos x="53" y="0"/>
                </a:cxn>
                <a:cxn ang="0">
                  <a:pos x="54" y="1"/>
                </a:cxn>
                <a:cxn ang="0">
                  <a:pos x="54" y="3"/>
                </a:cxn>
                <a:cxn ang="0">
                  <a:pos x="54" y="3"/>
                </a:cxn>
              </a:cxnLst>
              <a:rect l="0" t="0" r="r" b="b"/>
              <a:pathLst>
                <a:path w="54" h="70">
                  <a:moveTo>
                    <a:pt x="0" y="70"/>
                  </a:moveTo>
                  <a:lnTo>
                    <a:pt x="0" y="70"/>
                  </a:lnTo>
                  <a:lnTo>
                    <a:pt x="3" y="70"/>
                  </a:lnTo>
                  <a:lnTo>
                    <a:pt x="4" y="70"/>
                  </a:lnTo>
                  <a:lnTo>
                    <a:pt x="5" y="70"/>
                  </a:lnTo>
                  <a:lnTo>
                    <a:pt x="5" y="70"/>
                  </a:lnTo>
                  <a:lnTo>
                    <a:pt x="7" y="69"/>
                  </a:lnTo>
                  <a:lnTo>
                    <a:pt x="8" y="69"/>
                  </a:lnTo>
                  <a:lnTo>
                    <a:pt x="9" y="68"/>
                  </a:lnTo>
                  <a:lnTo>
                    <a:pt x="10" y="68"/>
                  </a:lnTo>
                  <a:lnTo>
                    <a:pt x="12" y="67"/>
                  </a:lnTo>
                  <a:lnTo>
                    <a:pt x="13" y="66"/>
                  </a:lnTo>
                  <a:lnTo>
                    <a:pt x="14" y="65"/>
                  </a:lnTo>
                  <a:lnTo>
                    <a:pt x="14" y="65"/>
                  </a:lnTo>
                  <a:lnTo>
                    <a:pt x="12" y="66"/>
                  </a:lnTo>
                  <a:lnTo>
                    <a:pt x="10" y="67"/>
                  </a:lnTo>
                  <a:lnTo>
                    <a:pt x="9" y="68"/>
                  </a:lnTo>
                  <a:lnTo>
                    <a:pt x="8" y="69"/>
                  </a:lnTo>
                  <a:lnTo>
                    <a:pt x="7" y="69"/>
                  </a:lnTo>
                  <a:lnTo>
                    <a:pt x="6" y="69"/>
                  </a:lnTo>
                  <a:lnTo>
                    <a:pt x="5" y="70"/>
                  </a:lnTo>
                  <a:lnTo>
                    <a:pt x="4" y="70"/>
                  </a:lnTo>
                  <a:lnTo>
                    <a:pt x="2" y="70"/>
                  </a:lnTo>
                  <a:lnTo>
                    <a:pt x="0" y="70"/>
                  </a:lnTo>
                  <a:lnTo>
                    <a:pt x="0" y="70"/>
                  </a:lnTo>
                  <a:lnTo>
                    <a:pt x="0" y="69"/>
                  </a:lnTo>
                  <a:lnTo>
                    <a:pt x="0" y="70"/>
                  </a:lnTo>
                  <a:lnTo>
                    <a:pt x="0" y="69"/>
                  </a:lnTo>
                  <a:lnTo>
                    <a:pt x="0" y="69"/>
                  </a:lnTo>
                  <a:lnTo>
                    <a:pt x="0" y="68"/>
                  </a:lnTo>
                  <a:lnTo>
                    <a:pt x="0" y="66"/>
                  </a:lnTo>
                  <a:lnTo>
                    <a:pt x="0" y="66"/>
                  </a:lnTo>
                  <a:lnTo>
                    <a:pt x="0" y="65"/>
                  </a:lnTo>
                  <a:lnTo>
                    <a:pt x="0" y="65"/>
                  </a:lnTo>
                  <a:lnTo>
                    <a:pt x="2" y="65"/>
                  </a:lnTo>
                  <a:lnTo>
                    <a:pt x="2" y="64"/>
                  </a:lnTo>
                  <a:lnTo>
                    <a:pt x="2" y="64"/>
                  </a:lnTo>
                  <a:lnTo>
                    <a:pt x="2" y="64"/>
                  </a:lnTo>
                  <a:lnTo>
                    <a:pt x="3" y="63"/>
                  </a:lnTo>
                  <a:lnTo>
                    <a:pt x="4" y="62"/>
                  </a:lnTo>
                  <a:lnTo>
                    <a:pt x="5" y="62"/>
                  </a:lnTo>
                  <a:lnTo>
                    <a:pt x="5" y="62"/>
                  </a:lnTo>
                  <a:lnTo>
                    <a:pt x="5" y="61"/>
                  </a:lnTo>
                  <a:lnTo>
                    <a:pt x="6" y="61"/>
                  </a:lnTo>
                  <a:lnTo>
                    <a:pt x="6" y="61"/>
                  </a:lnTo>
                  <a:lnTo>
                    <a:pt x="7" y="61"/>
                  </a:lnTo>
                  <a:lnTo>
                    <a:pt x="8" y="61"/>
                  </a:lnTo>
                  <a:lnTo>
                    <a:pt x="9" y="61"/>
                  </a:lnTo>
                  <a:lnTo>
                    <a:pt x="9" y="61"/>
                  </a:lnTo>
                  <a:lnTo>
                    <a:pt x="9" y="61"/>
                  </a:lnTo>
                  <a:lnTo>
                    <a:pt x="9" y="61"/>
                  </a:lnTo>
                  <a:lnTo>
                    <a:pt x="10" y="60"/>
                  </a:lnTo>
                  <a:lnTo>
                    <a:pt x="10" y="60"/>
                  </a:lnTo>
                  <a:lnTo>
                    <a:pt x="12" y="60"/>
                  </a:lnTo>
                  <a:lnTo>
                    <a:pt x="14" y="60"/>
                  </a:lnTo>
                  <a:lnTo>
                    <a:pt x="14" y="60"/>
                  </a:lnTo>
                  <a:lnTo>
                    <a:pt x="14" y="60"/>
                  </a:lnTo>
                  <a:lnTo>
                    <a:pt x="14" y="60"/>
                  </a:lnTo>
                  <a:lnTo>
                    <a:pt x="15" y="59"/>
                  </a:lnTo>
                  <a:lnTo>
                    <a:pt x="15" y="59"/>
                  </a:lnTo>
                  <a:lnTo>
                    <a:pt x="15" y="59"/>
                  </a:lnTo>
                  <a:lnTo>
                    <a:pt x="16" y="59"/>
                  </a:lnTo>
                  <a:lnTo>
                    <a:pt x="17" y="59"/>
                  </a:lnTo>
                  <a:lnTo>
                    <a:pt x="17" y="59"/>
                  </a:lnTo>
                  <a:lnTo>
                    <a:pt x="18" y="59"/>
                  </a:lnTo>
                  <a:lnTo>
                    <a:pt x="18" y="59"/>
                  </a:lnTo>
                  <a:lnTo>
                    <a:pt x="18" y="59"/>
                  </a:lnTo>
                  <a:lnTo>
                    <a:pt x="18" y="58"/>
                  </a:lnTo>
                  <a:lnTo>
                    <a:pt x="19" y="58"/>
                  </a:lnTo>
                  <a:lnTo>
                    <a:pt x="19" y="57"/>
                  </a:lnTo>
                  <a:lnTo>
                    <a:pt x="19" y="56"/>
                  </a:lnTo>
                  <a:lnTo>
                    <a:pt x="19" y="56"/>
                  </a:lnTo>
                  <a:lnTo>
                    <a:pt x="19" y="55"/>
                  </a:lnTo>
                  <a:lnTo>
                    <a:pt x="19" y="54"/>
                  </a:lnTo>
                  <a:lnTo>
                    <a:pt x="19" y="54"/>
                  </a:lnTo>
                  <a:lnTo>
                    <a:pt x="19" y="53"/>
                  </a:lnTo>
                  <a:lnTo>
                    <a:pt x="19" y="53"/>
                  </a:lnTo>
                  <a:lnTo>
                    <a:pt x="19" y="53"/>
                  </a:lnTo>
                  <a:lnTo>
                    <a:pt x="19" y="53"/>
                  </a:lnTo>
                  <a:lnTo>
                    <a:pt x="22" y="51"/>
                  </a:lnTo>
                  <a:lnTo>
                    <a:pt x="22" y="51"/>
                  </a:lnTo>
                  <a:lnTo>
                    <a:pt x="22" y="50"/>
                  </a:lnTo>
                  <a:lnTo>
                    <a:pt x="22" y="50"/>
                  </a:lnTo>
                  <a:lnTo>
                    <a:pt x="22" y="50"/>
                  </a:lnTo>
                  <a:lnTo>
                    <a:pt x="22" y="50"/>
                  </a:lnTo>
                  <a:lnTo>
                    <a:pt x="22" y="50"/>
                  </a:lnTo>
                  <a:lnTo>
                    <a:pt x="22" y="48"/>
                  </a:lnTo>
                  <a:lnTo>
                    <a:pt x="22" y="47"/>
                  </a:lnTo>
                  <a:lnTo>
                    <a:pt x="21" y="47"/>
                  </a:lnTo>
                  <a:lnTo>
                    <a:pt x="21" y="46"/>
                  </a:lnTo>
                  <a:lnTo>
                    <a:pt x="21" y="46"/>
                  </a:lnTo>
                  <a:lnTo>
                    <a:pt x="22" y="45"/>
                  </a:lnTo>
                  <a:lnTo>
                    <a:pt x="22" y="45"/>
                  </a:lnTo>
                  <a:lnTo>
                    <a:pt x="21" y="44"/>
                  </a:lnTo>
                  <a:lnTo>
                    <a:pt x="21" y="44"/>
                  </a:lnTo>
                  <a:lnTo>
                    <a:pt x="22" y="43"/>
                  </a:lnTo>
                  <a:lnTo>
                    <a:pt x="21" y="42"/>
                  </a:lnTo>
                  <a:lnTo>
                    <a:pt x="22" y="41"/>
                  </a:lnTo>
                  <a:lnTo>
                    <a:pt x="22" y="41"/>
                  </a:lnTo>
                  <a:lnTo>
                    <a:pt x="22" y="40"/>
                  </a:lnTo>
                  <a:lnTo>
                    <a:pt x="22" y="40"/>
                  </a:lnTo>
                  <a:lnTo>
                    <a:pt x="22" y="39"/>
                  </a:lnTo>
                  <a:lnTo>
                    <a:pt x="22" y="39"/>
                  </a:lnTo>
                  <a:lnTo>
                    <a:pt x="22" y="38"/>
                  </a:lnTo>
                  <a:lnTo>
                    <a:pt x="22" y="37"/>
                  </a:lnTo>
                  <a:lnTo>
                    <a:pt x="23" y="36"/>
                  </a:lnTo>
                  <a:lnTo>
                    <a:pt x="23" y="35"/>
                  </a:lnTo>
                  <a:lnTo>
                    <a:pt x="23" y="35"/>
                  </a:lnTo>
                  <a:lnTo>
                    <a:pt x="24" y="35"/>
                  </a:lnTo>
                  <a:lnTo>
                    <a:pt x="24" y="34"/>
                  </a:lnTo>
                  <a:lnTo>
                    <a:pt x="25" y="34"/>
                  </a:lnTo>
                  <a:lnTo>
                    <a:pt x="26" y="33"/>
                  </a:lnTo>
                  <a:lnTo>
                    <a:pt x="26" y="33"/>
                  </a:lnTo>
                  <a:lnTo>
                    <a:pt x="28" y="31"/>
                  </a:lnTo>
                  <a:lnTo>
                    <a:pt x="30" y="30"/>
                  </a:lnTo>
                  <a:lnTo>
                    <a:pt x="30" y="29"/>
                  </a:lnTo>
                  <a:lnTo>
                    <a:pt x="31" y="29"/>
                  </a:lnTo>
                  <a:lnTo>
                    <a:pt x="31" y="28"/>
                  </a:lnTo>
                  <a:lnTo>
                    <a:pt x="32" y="27"/>
                  </a:lnTo>
                  <a:lnTo>
                    <a:pt x="32" y="27"/>
                  </a:lnTo>
                  <a:lnTo>
                    <a:pt x="33" y="25"/>
                  </a:lnTo>
                  <a:lnTo>
                    <a:pt x="33" y="25"/>
                  </a:lnTo>
                  <a:lnTo>
                    <a:pt x="33" y="24"/>
                  </a:lnTo>
                  <a:lnTo>
                    <a:pt x="33" y="24"/>
                  </a:lnTo>
                  <a:lnTo>
                    <a:pt x="34" y="23"/>
                  </a:lnTo>
                  <a:lnTo>
                    <a:pt x="34" y="23"/>
                  </a:lnTo>
                  <a:lnTo>
                    <a:pt x="34" y="23"/>
                  </a:lnTo>
                  <a:lnTo>
                    <a:pt x="35" y="22"/>
                  </a:lnTo>
                  <a:lnTo>
                    <a:pt x="35" y="22"/>
                  </a:lnTo>
                  <a:lnTo>
                    <a:pt x="35" y="22"/>
                  </a:lnTo>
                  <a:lnTo>
                    <a:pt x="35" y="22"/>
                  </a:lnTo>
                  <a:lnTo>
                    <a:pt x="36" y="22"/>
                  </a:lnTo>
                  <a:lnTo>
                    <a:pt x="36" y="22"/>
                  </a:lnTo>
                  <a:lnTo>
                    <a:pt x="37" y="21"/>
                  </a:lnTo>
                  <a:lnTo>
                    <a:pt x="37" y="21"/>
                  </a:lnTo>
                  <a:lnTo>
                    <a:pt x="37" y="21"/>
                  </a:lnTo>
                  <a:lnTo>
                    <a:pt x="37" y="21"/>
                  </a:lnTo>
                  <a:lnTo>
                    <a:pt x="37" y="20"/>
                  </a:lnTo>
                  <a:lnTo>
                    <a:pt x="39" y="20"/>
                  </a:lnTo>
                  <a:lnTo>
                    <a:pt x="39" y="19"/>
                  </a:lnTo>
                  <a:lnTo>
                    <a:pt x="39" y="18"/>
                  </a:lnTo>
                  <a:lnTo>
                    <a:pt x="40" y="16"/>
                  </a:lnTo>
                  <a:lnTo>
                    <a:pt x="40" y="16"/>
                  </a:lnTo>
                  <a:lnTo>
                    <a:pt x="41" y="15"/>
                  </a:lnTo>
                  <a:lnTo>
                    <a:pt x="42" y="15"/>
                  </a:lnTo>
                  <a:lnTo>
                    <a:pt x="42" y="14"/>
                  </a:lnTo>
                  <a:lnTo>
                    <a:pt x="42" y="14"/>
                  </a:lnTo>
                  <a:lnTo>
                    <a:pt x="42" y="14"/>
                  </a:lnTo>
                  <a:lnTo>
                    <a:pt x="43" y="14"/>
                  </a:lnTo>
                  <a:lnTo>
                    <a:pt x="43" y="14"/>
                  </a:lnTo>
                  <a:lnTo>
                    <a:pt x="43" y="14"/>
                  </a:lnTo>
                  <a:lnTo>
                    <a:pt x="43" y="14"/>
                  </a:lnTo>
                  <a:lnTo>
                    <a:pt x="43" y="13"/>
                  </a:lnTo>
                  <a:lnTo>
                    <a:pt x="45" y="12"/>
                  </a:lnTo>
                  <a:lnTo>
                    <a:pt x="45" y="12"/>
                  </a:lnTo>
                  <a:lnTo>
                    <a:pt x="45" y="12"/>
                  </a:lnTo>
                  <a:lnTo>
                    <a:pt x="46" y="11"/>
                  </a:lnTo>
                  <a:lnTo>
                    <a:pt x="47" y="9"/>
                  </a:lnTo>
                  <a:lnTo>
                    <a:pt x="47" y="9"/>
                  </a:lnTo>
                  <a:lnTo>
                    <a:pt x="49" y="8"/>
                  </a:lnTo>
                  <a:lnTo>
                    <a:pt x="49" y="8"/>
                  </a:lnTo>
                  <a:lnTo>
                    <a:pt x="49" y="7"/>
                  </a:lnTo>
                  <a:lnTo>
                    <a:pt x="50" y="7"/>
                  </a:lnTo>
                  <a:lnTo>
                    <a:pt x="50" y="6"/>
                  </a:lnTo>
                  <a:lnTo>
                    <a:pt x="50" y="6"/>
                  </a:lnTo>
                  <a:lnTo>
                    <a:pt x="50" y="5"/>
                  </a:lnTo>
                  <a:lnTo>
                    <a:pt x="52" y="4"/>
                  </a:lnTo>
                  <a:lnTo>
                    <a:pt x="52" y="3"/>
                  </a:lnTo>
                  <a:lnTo>
                    <a:pt x="52" y="3"/>
                  </a:lnTo>
                  <a:lnTo>
                    <a:pt x="53" y="0"/>
                  </a:lnTo>
                  <a:lnTo>
                    <a:pt x="53" y="0"/>
                  </a:lnTo>
                  <a:lnTo>
                    <a:pt x="53" y="0"/>
                  </a:lnTo>
                  <a:lnTo>
                    <a:pt x="54" y="1"/>
                  </a:lnTo>
                  <a:lnTo>
                    <a:pt x="54" y="1"/>
                  </a:lnTo>
                  <a:lnTo>
                    <a:pt x="54" y="1"/>
                  </a:lnTo>
                  <a:lnTo>
                    <a:pt x="54" y="3"/>
                  </a:lnTo>
                  <a:lnTo>
                    <a:pt x="54" y="3"/>
                  </a:lnTo>
                  <a:lnTo>
                    <a:pt x="54" y="3"/>
                  </a:lnTo>
                  <a:lnTo>
                    <a:pt x="54" y="3"/>
                  </a:lnTo>
                  <a:lnTo>
                    <a:pt x="54" y="3"/>
                  </a:lnTo>
                  <a:lnTo>
                    <a:pt x="5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0" name="Freeform 7436"/>
            <p:cNvSpPr>
              <a:spLocks/>
            </p:cNvSpPr>
            <p:nvPr/>
          </p:nvSpPr>
          <p:spPr bwMode="auto">
            <a:xfrm>
              <a:off x="3135314" y="3840528"/>
              <a:ext cx="1588" cy="1593"/>
            </a:xfrm>
            <a:custGeom>
              <a:avLst/>
              <a:gdLst/>
              <a:ahLst/>
              <a:cxnLst>
                <a:cxn ang="0">
                  <a:pos x="0" y="0"/>
                </a:cxn>
                <a:cxn ang="0">
                  <a:pos x="1" y="1"/>
                </a:cxn>
                <a:cxn ang="0">
                  <a:pos x="1" y="5"/>
                </a:cxn>
              </a:cxnLst>
              <a:rect l="0" t="0" r="r" b="b"/>
              <a:pathLst>
                <a:path w="1" h="5">
                  <a:moveTo>
                    <a:pt x="0" y="0"/>
                  </a:moveTo>
                  <a:lnTo>
                    <a:pt x="1" y="1"/>
                  </a:lnTo>
                  <a:lnTo>
                    <a:pt x="1"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1" name="Freeform 7437"/>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2" name="Freeform 7438"/>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1" y="0"/>
                </a:cxn>
                <a:cxn ang="0">
                  <a:pos x="1" y="0"/>
                </a:cxn>
                <a:cxn ang="0">
                  <a:pos x="1" y="0"/>
                </a:cxn>
                <a:cxn ang="0">
                  <a:pos x="1" y="0"/>
                </a:cxn>
                <a:cxn ang="0">
                  <a:pos x="1" y="0"/>
                </a:cxn>
                <a:cxn ang="0">
                  <a:pos x="1" y="1"/>
                </a:cxn>
                <a:cxn ang="0">
                  <a:pos x="1" y="1"/>
                </a:cxn>
                <a:cxn ang="0">
                  <a:pos x="1" y="1"/>
                </a:cxn>
                <a:cxn ang="0">
                  <a:pos x="1" y="1"/>
                </a:cxn>
                <a:cxn ang="0">
                  <a:pos x="1" y="1"/>
                </a:cxn>
                <a:cxn ang="0">
                  <a:pos x="0" y="1"/>
                </a:cxn>
              </a:cxnLst>
              <a:rect l="0" t="0" r="r" b="b"/>
              <a:pathLst>
                <a:path w="1" h="1">
                  <a:moveTo>
                    <a:pt x="0" y="1"/>
                  </a:moveTo>
                  <a:lnTo>
                    <a:pt x="0" y="1"/>
                  </a:lnTo>
                  <a:lnTo>
                    <a:pt x="0" y="1"/>
                  </a:lnTo>
                  <a:lnTo>
                    <a:pt x="0" y="0"/>
                  </a:lnTo>
                  <a:lnTo>
                    <a:pt x="0" y="0"/>
                  </a:lnTo>
                  <a:lnTo>
                    <a:pt x="1" y="0"/>
                  </a:lnTo>
                  <a:lnTo>
                    <a:pt x="1" y="0"/>
                  </a:lnTo>
                  <a:lnTo>
                    <a:pt x="1" y="0"/>
                  </a:lnTo>
                  <a:lnTo>
                    <a:pt x="1" y="0"/>
                  </a:lnTo>
                  <a:lnTo>
                    <a:pt x="1" y="0"/>
                  </a:lnTo>
                  <a:lnTo>
                    <a:pt x="1" y="1"/>
                  </a:lnTo>
                  <a:lnTo>
                    <a:pt x="1" y="1"/>
                  </a:lnTo>
                  <a:lnTo>
                    <a:pt x="1" y="1"/>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3" name="Freeform 7439"/>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4" name="Freeform 7440"/>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5" name="Freeform 7441"/>
            <p:cNvSpPr>
              <a:spLocks/>
            </p:cNvSpPr>
            <p:nvPr/>
          </p:nvSpPr>
          <p:spPr bwMode="auto">
            <a:xfrm>
              <a:off x="3114676" y="3845309"/>
              <a:ext cx="3175" cy="3187"/>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6" name="Freeform 7442"/>
            <p:cNvSpPr>
              <a:spLocks/>
            </p:cNvSpPr>
            <p:nvPr/>
          </p:nvSpPr>
          <p:spPr bwMode="auto">
            <a:xfrm>
              <a:off x="3111501" y="3845309"/>
              <a:ext cx="3175" cy="3187"/>
            </a:xfrm>
            <a:custGeom>
              <a:avLst/>
              <a:gdLst/>
              <a:ahLst/>
              <a:cxnLst>
                <a:cxn ang="0">
                  <a:pos x="11" y="0"/>
                </a:cxn>
                <a:cxn ang="0">
                  <a:pos x="11" y="0"/>
                </a:cxn>
                <a:cxn ang="0">
                  <a:pos x="10" y="0"/>
                </a:cxn>
                <a:cxn ang="0">
                  <a:pos x="10" y="0"/>
                </a:cxn>
                <a:cxn ang="0">
                  <a:pos x="10" y="0"/>
                </a:cxn>
                <a:cxn ang="0">
                  <a:pos x="10" y="0"/>
                </a:cxn>
                <a:cxn ang="0">
                  <a:pos x="9" y="0"/>
                </a:cxn>
                <a:cxn ang="0">
                  <a:pos x="6" y="1"/>
                </a:cxn>
                <a:cxn ang="0">
                  <a:pos x="6" y="1"/>
                </a:cxn>
                <a:cxn ang="0">
                  <a:pos x="5" y="2"/>
                </a:cxn>
                <a:cxn ang="0">
                  <a:pos x="5" y="2"/>
                </a:cxn>
                <a:cxn ang="0">
                  <a:pos x="3" y="2"/>
                </a:cxn>
                <a:cxn ang="0">
                  <a:pos x="0" y="3"/>
                </a:cxn>
                <a:cxn ang="0">
                  <a:pos x="0" y="3"/>
                </a:cxn>
                <a:cxn ang="0">
                  <a:pos x="0" y="3"/>
                </a:cxn>
                <a:cxn ang="0">
                  <a:pos x="1" y="3"/>
                </a:cxn>
              </a:cxnLst>
              <a:rect l="0" t="0" r="r" b="b"/>
              <a:pathLst>
                <a:path w="11" h="3">
                  <a:moveTo>
                    <a:pt x="11" y="0"/>
                  </a:moveTo>
                  <a:lnTo>
                    <a:pt x="11" y="0"/>
                  </a:lnTo>
                  <a:lnTo>
                    <a:pt x="10" y="0"/>
                  </a:lnTo>
                  <a:lnTo>
                    <a:pt x="10" y="0"/>
                  </a:lnTo>
                  <a:lnTo>
                    <a:pt x="10" y="0"/>
                  </a:lnTo>
                  <a:lnTo>
                    <a:pt x="10" y="0"/>
                  </a:lnTo>
                  <a:lnTo>
                    <a:pt x="9" y="0"/>
                  </a:lnTo>
                  <a:lnTo>
                    <a:pt x="6" y="1"/>
                  </a:lnTo>
                  <a:lnTo>
                    <a:pt x="6" y="1"/>
                  </a:lnTo>
                  <a:lnTo>
                    <a:pt x="5" y="2"/>
                  </a:lnTo>
                  <a:lnTo>
                    <a:pt x="5" y="2"/>
                  </a:lnTo>
                  <a:lnTo>
                    <a:pt x="3" y="2"/>
                  </a:lnTo>
                  <a:lnTo>
                    <a:pt x="0" y="3"/>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7" name="Freeform 7443"/>
            <p:cNvSpPr>
              <a:spLocks/>
            </p:cNvSpPr>
            <p:nvPr/>
          </p:nvSpPr>
          <p:spPr bwMode="auto">
            <a:xfrm>
              <a:off x="3125789" y="3840528"/>
              <a:ext cx="3175" cy="4780"/>
            </a:xfrm>
            <a:custGeom>
              <a:avLst/>
              <a:gdLst/>
              <a:ahLst/>
              <a:cxnLst>
                <a:cxn ang="0">
                  <a:pos x="3" y="1"/>
                </a:cxn>
                <a:cxn ang="0">
                  <a:pos x="2" y="1"/>
                </a:cxn>
                <a:cxn ang="0">
                  <a:pos x="1" y="1"/>
                </a:cxn>
                <a:cxn ang="0">
                  <a:pos x="1" y="1"/>
                </a:cxn>
                <a:cxn ang="0">
                  <a:pos x="2" y="1"/>
                </a:cxn>
                <a:cxn ang="0">
                  <a:pos x="2" y="1"/>
                </a:cxn>
                <a:cxn ang="0">
                  <a:pos x="2" y="1"/>
                </a:cxn>
                <a:cxn ang="0">
                  <a:pos x="2" y="3"/>
                </a:cxn>
                <a:cxn ang="0">
                  <a:pos x="3" y="3"/>
                </a:cxn>
                <a:cxn ang="0">
                  <a:pos x="3" y="4"/>
                </a:cxn>
                <a:cxn ang="0">
                  <a:pos x="2" y="3"/>
                </a:cxn>
                <a:cxn ang="0">
                  <a:pos x="2" y="3"/>
                </a:cxn>
                <a:cxn ang="0">
                  <a:pos x="2" y="3"/>
                </a:cxn>
                <a:cxn ang="0">
                  <a:pos x="1" y="3"/>
                </a:cxn>
                <a:cxn ang="0">
                  <a:pos x="1" y="1"/>
                </a:cxn>
                <a:cxn ang="0">
                  <a:pos x="1" y="1"/>
                </a:cxn>
                <a:cxn ang="0">
                  <a:pos x="1" y="1"/>
                </a:cxn>
                <a:cxn ang="0">
                  <a:pos x="0" y="1"/>
                </a:cxn>
                <a:cxn ang="0">
                  <a:pos x="0" y="0"/>
                </a:cxn>
                <a:cxn ang="0">
                  <a:pos x="1" y="0"/>
                </a:cxn>
                <a:cxn ang="0">
                  <a:pos x="0" y="0"/>
                </a:cxn>
                <a:cxn ang="0">
                  <a:pos x="0" y="0"/>
                </a:cxn>
                <a:cxn ang="0">
                  <a:pos x="0" y="0"/>
                </a:cxn>
                <a:cxn ang="0">
                  <a:pos x="0" y="1"/>
                </a:cxn>
                <a:cxn ang="0">
                  <a:pos x="0" y="4"/>
                </a:cxn>
                <a:cxn ang="0">
                  <a:pos x="0" y="4"/>
                </a:cxn>
                <a:cxn ang="0">
                  <a:pos x="0" y="6"/>
                </a:cxn>
                <a:cxn ang="0">
                  <a:pos x="0" y="7"/>
                </a:cxn>
                <a:cxn ang="0">
                  <a:pos x="1" y="7"/>
                </a:cxn>
                <a:cxn ang="0">
                  <a:pos x="2" y="7"/>
                </a:cxn>
                <a:cxn ang="0">
                  <a:pos x="3" y="6"/>
                </a:cxn>
                <a:cxn ang="0">
                  <a:pos x="4" y="6"/>
                </a:cxn>
                <a:cxn ang="0">
                  <a:pos x="4" y="5"/>
                </a:cxn>
                <a:cxn ang="0">
                  <a:pos x="4" y="5"/>
                </a:cxn>
                <a:cxn ang="0">
                  <a:pos x="4" y="5"/>
                </a:cxn>
                <a:cxn ang="0">
                  <a:pos x="4" y="6"/>
                </a:cxn>
                <a:cxn ang="0">
                  <a:pos x="4" y="6"/>
                </a:cxn>
                <a:cxn ang="0">
                  <a:pos x="4" y="6"/>
                </a:cxn>
                <a:cxn ang="0">
                  <a:pos x="4" y="7"/>
                </a:cxn>
                <a:cxn ang="0">
                  <a:pos x="3" y="7"/>
                </a:cxn>
                <a:cxn ang="0">
                  <a:pos x="3" y="7"/>
                </a:cxn>
                <a:cxn ang="0">
                  <a:pos x="3" y="7"/>
                </a:cxn>
                <a:cxn ang="0">
                  <a:pos x="3" y="8"/>
                </a:cxn>
                <a:cxn ang="0">
                  <a:pos x="3" y="8"/>
                </a:cxn>
                <a:cxn ang="0">
                  <a:pos x="2" y="9"/>
                </a:cxn>
                <a:cxn ang="0">
                  <a:pos x="2" y="10"/>
                </a:cxn>
                <a:cxn ang="0">
                  <a:pos x="3" y="10"/>
                </a:cxn>
                <a:cxn ang="0">
                  <a:pos x="4" y="10"/>
                </a:cxn>
                <a:cxn ang="0">
                  <a:pos x="4" y="11"/>
                </a:cxn>
                <a:cxn ang="0">
                  <a:pos x="5" y="11"/>
                </a:cxn>
                <a:cxn ang="0">
                  <a:pos x="5" y="11"/>
                </a:cxn>
                <a:cxn ang="0">
                  <a:pos x="7" y="11"/>
                </a:cxn>
                <a:cxn ang="0">
                  <a:pos x="7" y="11"/>
                </a:cxn>
                <a:cxn ang="0">
                  <a:pos x="7" y="11"/>
                </a:cxn>
                <a:cxn ang="0">
                  <a:pos x="7" y="9"/>
                </a:cxn>
                <a:cxn ang="0">
                  <a:pos x="7" y="8"/>
                </a:cxn>
                <a:cxn ang="0">
                  <a:pos x="7" y="6"/>
                </a:cxn>
                <a:cxn ang="0">
                  <a:pos x="7" y="6"/>
                </a:cxn>
                <a:cxn ang="0">
                  <a:pos x="8" y="5"/>
                </a:cxn>
                <a:cxn ang="0">
                  <a:pos x="8" y="3"/>
                </a:cxn>
                <a:cxn ang="0">
                  <a:pos x="8" y="1"/>
                </a:cxn>
              </a:cxnLst>
              <a:rect l="0" t="0" r="r" b="b"/>
              <a:pathLst>
                <a:path w="8" h="11">
                  <a:moveTo>
                    <a:pt x="3" y="3"/>
                  </a:moveTo>
                  <a:lnTo>
                    <a:pt x="3" y="1"/>
                  </a:lnTo>
                  <a:lnTo>
                    <a:pt x="2" y="1"/>
                  </a:lnTo>
                  <a:lnTo>
                    <a:pt x="2" y="1"/>
                  </a:lnTo>
                  <a:lnTo>
                    <a:pt x="2" y="1"/>
                  </a:lnTo>
                  <a:lnTo>
                    <a:pt x="1" y="1"/>
                  </a:lnTo>
                  <a:lnTo>
                    <a:pt x="1" y="1"/>
                  </a:lnTo>
                  <a:lnTo>
                    <a:pt x="1" y="1"/>
                  </a:lnTo>
                  <a:lnTo>
                    <a:pt x="2" y="1"/>
                  </a:lnTo>
                  <a:lnTo>
                    <a:pt x="2" y="1"/>
                  </a:lnTo>
                  <a:lnTo>
                    <a:pt x="2" y="1"/>
                  </a:lnTo>
                  <a:lnTo>
                    <a:pt x="2" y="1"/>
                  </a:lnTo>
                  <a:lnTo>
                    <a:pt x="2" y="1"/>
                  </a:lnTo>
                  <a:lnTo>
                    <a:pt x="2" y="1"/>
                  </a:lnTo>
                  <a:lnTo>
                    <a:pt x="2" y="3"/>
                  </a:lnTo>
                  <a:lnTo>
                    <a:pt x="2" y="3"/>
                  </a:lnTo>
                  <a:lnTo>
                    <a:pt x="3" y="3"/>
                  </a:lnTo>
                  <a:lnTo>
                    <a:pt x="3" y="3"/>
                  </a:lnTo>
                  <a:lnTo>
                    <a:pt x="3" y="3"/>
                  </a:lnTo>
                  <a:lnTo>
                    <a:pt x="3" y="4"/>
                  </a:lnTo>
                  <a:lnTo>
                    <a:pt x="3" y="4"/>
                  </a:lnTo>
                  <a:lnTo>
                    <a:pt x="2" y="3"/>
                  </a:lnTo>
                  <a:lnTo>
                    <a:pt x="2" y="3"/>
                  </a:lnTo>
                  <a:lnTo>
                    <a:pt x="2" y="3"/>
                  </a:lnTo>
                  <a:lnTo>
                    <a:pt x="2" y="3"/>
                  </a:lnTo>
                  <a:lnTo>
                    <a:pt x="2" y="3"/>
                  </a:lnTo>
                  <a:lnTo>
                    <a:pt x="2" y="3"/>
                  </a:lnTo>
                  <a:lnTo>
                    <a:pt x="1" y="3"/>
                  </a:lnTo>
                  <a:lnTo>
                    <a:pt x="1" y="1"/>
                  </a:lnTo>
                  <a:lnTo>
                    <a:pt x="1" y="1"/>
                  </a:lnTo>
                  <a:lnTo>
                    <a:pt x="1" y="1"/>
                  </a:lnTo>
                  <a:lnTo>
                    <a:pt x="1" y="1"/>
                  </a:lnTo>
                  <a:lnTo>
                    <a:pt x="1" y="1"/>
                  </a:lnTo>
                  <a:lnTo>
                    <a:pt x="1" y="1"/>
                  </a:lnTo>
                  <a:lnTo>
                    <a:pt x="0" y="1"/>
                  </a:lnTo>
                  <a:lnTo>
                    <a:pt x="0" y="1"/>
                  </a:lnTo>
                  <a:lnTo>
                    <a:pt x="0" y="1"/>
                  </a:lnTo>
                  <a:lnTo>
                    <a:pt x="0" y="0"/>
                  </a:lnTo>
                  <a:lnTo>
                    <a:pt x="1" y="0"/>
                  </a:lnTo>
                  <a:lnTo>
                    <a:pt x="1" y="0"/>
                  </a:lnTo>
                  <a:lnTo>
                    <a:pt x="1" y="0"/>
                  </a:lnTo>
                  <a:lnTo>
                    <a:pt x="0" y="0"/>
                  </a:lnTo>
                  <a:lnTo>
                    <a:pt x="0" y="0"/>
                  </a:lnTo>
                  <a:lnTo>
                    <a:pt x="0" y="0"/>
                  </a:lnTo>
                  <a:lnTo>
                    <a:pt x="0" y="0"/>
                  </a:lnTo>
                  <a:lnTo>
                    <a:pt x="0" y="0"/>
                  </a:lnTo>
                  <a:lnTo>
                    <a:pt x="0" y="1"/>
                  </a:lnTo>
                  <a:lnTo>
                    <a:pt x="0" y="1"/>
                  </a:lnTo>
                  <a:lnTo>
                    <a:pt x="0" y="3"/>
                  </a:lnTo>
                  <a:lnTo>
                    <a:pt x="0" y="4"/>
                  </a:lnTo>
                  <a:lnTo>
                    <a:pt x="0" y="4"/>
                  </a:lnTo>
                  <a:lnTo>
                    <a:pt x="0" y="4"/>
                  </a:lnTo>
                  <a:lnTo>
                    <a:pt x="0" y="5"/>
                  </a:lnTo>
                  <a:lnTo>
                    <a:pt x="0" y="6"/>
                  </a:lnTo>
                  <a:lnTo>
                    <a:pt x="0" y="6"/>
                  </a:lnTo>
                  <a:lnTo>
                    <a:pt x="0" y="7"/>
                  </a:lnTo>
                  <a:lnTo>
                    <a:pt x="0" y="7"/>
                  </a:lnTo>
                  <a:lnTo>
                    <a:pt x="1" y="7"/>
                  </a:lnTo>
                  <a:lnTo>
                    <a:pt x="1" y="7"/>
                  </a:lnTo>
                  <a:lnTo>
                    <a:pt x="2" y="7"/>
                  </a:lnTo>
                  <a:lnTo>
                    <a:pt x="3" y="6"/>
                  </a:lnTo>
                  <a:lnTo>
                    <a:pt x="3" y="6"/>
                  </a:lnTo>
                  <a:lnTo>
                    <a:pt x="4" y="6"/>
                  </a:lnTo>
                  <a:lnTo>
                    <a:pt x="4" y="6"/>
                  </a:lnTo>
                  <a:lnTo>
                    <a:pt x="4" y="5"/>
                  </a:lnTo>
                  <a:lnTo>
                    <a:pt x="4" y="5"/>
                  </a:lnTo>
                  <a:lnTo>
                    <a:pt x="4" y="5"/>
                  </a:lnTo>
                  <a:lnTo>
                    <a:pt x="4" y="5"/>
                  </a:lnTo>
                  <a:lnTo>
                    <a:pt x="4" y="5"/>
                  </a:lnTo>
                  <a:lnTo>
                    <a:pt x="4" y="5"/>
                  </a:lnTo>
                  <a:lnTo>
                    <a:pt x="4" y="6"/>
                  </a:lnTo>
                  <a:lnTo>
                    <a:pt x="4" y="6"/>
                  </a:lnTo>
                  <a:lnTo>
                    <a:pt x="4" y="6"/>
                  </a:lnTo>
                  <a:lnTo>
                    <a:pt x="4" y="6"/>
                  </a:lnTo>
                  <a:lnTo>
                    <a:pt x="4" y="6"/>
                  </a:lnTo>
                  <a:lnTo>
                    <a:pt x="4" y="6"/>
                  </a:lnTo>
                  <a:lnTo>
                    <a:pt x="4" y="7"/>
                  </a:lnTo>
                  <a:lnTo>
                    <a:pt x="4" y="7"/>
                  </a:lnTo>
                  <a:lnTo>
                    <a:pt x="4" y="7"/>
                  </a:lnTo>
                  <a:lnTo>
                    <a:pt x="3" y="7"/>
                  </a:lnTo>
                  <a:lnTo>
                    <a:pt x="3" y="7"/>
                  </a:lnTo>
                  <a:lnTo>
                    <a:pt x="3" y="7"/>
                  </a:lnTo>
                  <a:lnTo>
                    <a:pt x="3" y="7"/>
                  </a:lnTo>
                  <a:lnTo>
                    <a:pt x="3" y="7"/>
                  </a:lnTo>
                  <a:lnTo>
                    <a:pt x="3" y="8"/>
                  </a:lnTo>
                  <a:lnTo>
                    <a:pt x="3" y="8"/>
                  </a:lnTo>
                  <a:lnTo>
                    <a:pt x="3" y="8"/>
                  </a:lnTo>
                  <a:lnTo>
                    <a:pt x="3" y="8"/>
                  </a:lnTo>
                  <a:lnTo>
                    <a:pt x="3" y="8"/>
                  </a:lnTo>
                  <a:lnTo>
                    <a:pt x="2" y="9"/>
                  </a:lnTo>
                  <a:lnTo>
                    <a:pt x="2" y="9"/>
                  </a:lnTo>
                  <a:lnTo>
                    <a:pt x="2" y="10"/>
                  </a:lnTo>
                  <a:lnTo>
                    <a:pt x="2" y="10"/>
                  </a:lnTo>
                  <a:lnTo>
                    <a:pt x="3" y="10"/>
                  </a:lnTo>
                  <a:lnTo>
                    <a:pt x="3" y="10"/>
                  </a:lnTo>
                  <a:lnTo>
                    <a:pt x="4" y="10"/>
                  </a:lnTo>
                  <a:lnTo>
                    <a:pt x="4" y="10"/>
                  </a:lnTo>
                  <a:lnTo>
                    <a:pt x="4" y="11"/>
                  </a:lnTo>
                  <a:lnTo>
                    <a:pt x="5" y="11"/>
                  </a:lnTo>
                  <a:lnTo>
                    <a:pt x="5" y="11"/>
                  </a:lnTo>
                  <a:lnTo>
                    <a:pt x="5" y="11"/>
                  </a:lnTo>
                  <a:lnTo>
                    <a:pt x="5" y="11"/>
                  </a:lnTo>
                  <a:lnTo>
                    <a:pt x="5" y="11"/>
                  </a:lnTo>
                  <a:lnTo>
                    <a:pt x="7" y="11"/>
                  </a:lnTo>
                  <a:lnTo>
                    <a:pt x="7" y="11"/>
                  </a:lnTo>
                  <a:lnTo>
                    <a:pt x="7" y="11"/>
                  </a:lnTo>
                  <a:lnTo>
                    <a:pt x="7" y="11"/>
                  </a:lnTo>
                  <a:lnTo>
                    <a:pt x="7" y="11"/>
                  </a:lnTo>
                  <a:lnTo>
                    <a:pt x="7" y="9"/>
                  </a:lnTo>
                  <a:lnTo>
                    <a:pt x="7" y="9"/>
                  </a:lnTo>
                  <a:lnTo>
                    <a:pt x="7" y="8"/>
                  </a:lnTo>
                  <a:lnTo>
                    <a:pt x="7" y="8"/>
                  </a:lnTo>
                  <a:lnTo>
                    <a:pt x="7" y="7"/>
                  </a:lnTo>
                  <a:lnTo>
                    <a:pt x="7" y="6"/>
                  </a:lnTo>
                  <a:lnTo>
                    <a:pt x="7" y="6"/>
                  </a:lnTo>
                  <a:lnTo>
                    <a:pt x="7" y="6"/>
                  </a:lnTo>
                  <a:lnTo>
                    <a:pt x="8" y="6"/>
                  </a:lnTo>
                  <a:lnTo>
                    <a:pt x="8" y="5"/>
                  </a:lnTo>
                  <a:lnTo>
                    <a:pt x="8" y="4"/>
                  </a:lnTo>
                  <a:lnTo>
                    <a:pt x="8" y="3"/>
                  </a:lnTo>
                  <a:lnTo>
                    <a:pt x="8" y="3"/>
                  </a:lnTo>
                  <a:lnTo>
                    <a:pt x="8"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8" name="Freeform 7444"/>
            <p:cNvSpPr>
              <a:spLocks/>
            </p:cNvSpPr>
            <p:nvPr/>
          </p:nvSpPr>
          <p:spPr bwMode="auto">
            <a:xfrm>
              <a:off x="3125789" y="3826187"/>
              <a:ext cx="9525" cy="22309"/>
            </a:xfrm>
            <a:custGeom>
              <a:avLst/>
              <a:gdLst/>
              <a:ahLst/>
              <a:cxnLst>
                <a:cxn ang="0">
                  <a:pos x="30" y="30"/>
                </a:cxn>
                <a:cxn ang="0">
                  <a:pos x="29" y="32"/>
                </a:cxn>
                <a:cxn ang="0">
                  <a:pos x="28" y="33"/>
                </a:cxn>
                <a:cxn ang="0">
                  <a:pos x="26" y="36"/>
                </a:cxn>
                <a:cxn ang="0">
                  <a:pos x="24" y="38"/>
                </a:cxn>
                <a:cxn ang="0">
                  <a:pos x="22" y="39"/>
                </a:cxn>
                <a:cxn ang="0">
                  <a:pos x="19" y="41"/>
                </a:cxn>
                <a:cxn ang="0">
                  <a:pos x="17" y="42"/>
                </a:cxn>
                <a:cxn ang="0">
                  <a:pos x="15" y="43"/>
                </a:cxn>
                <a:cxn ang="0">
                  <a:pos x="11" y="43"/>
                </a:cxn>
                <a:cxn ang="0">
                  <a:pos x="9" y="41"/>
                </a:cxn>
                <a:cxn ang="0">
                  <a:pos x="8" y="40"/>
                </a:cxn>
                <a:cxn ang="0">
                  <a:pos x="7" y="38"/>
                </a:cxn>
                <a:cxn ang="0">
                  <a:pos x="7" y="37"/>
                </a:cxn>
                <a:cxn ang="0">
                  <a:pos x="8" y="35"/>
                </a:cxn>
                <a:cxn ang="0">
                  <a:pos x="8" y="34"/>
                </a:cxn>
                <a:cxn ang="0">
                  <a:pos x="8" y="32"/>
                </a:cxn>
                <a:cxn ang="0">
                  <a:pos x="9" y="30"/>
                </a:cxn>
                <a:cxn ang="0">
                  <a:pos x="9" y="29"/>
                </a:cxn>
                <a:cxn ang="0">
                  <a:pos x="9" y="26"/>
                </a:cxn>
                <a:cxn ang="0">
                  <a:pos x="9" y="25"/>
                </a:cxn>
                <a:cxn ang="0">
                  <a:pos x="10" y="25"/>
                </a:cxn>
                <a:cxn ang="0">
                  <a:pos x="9" y="24"/>
                </a:cxn>
                <a:cxn ang="0">
                  <a:pos x="10" y="24"/>
                </a:cxn>
                <a:cxn ang="0">
                  <a:pos x="10" y="24"/>
                </a:cxn>
                <a:cxn ang="0">
                  <a:pos x="10" y="24"/>
                </a:cxn>
                <a:cxn ang="0">
                  <a:pos x="10" y="23"/>
                </a:cxn>
                <a:cxn ang="0">
                  <a:pos x="10" y="23"/>
                </a:cxn>
                <a:cxn ang="0">
                  <a:pos x="10" y="22"/>
                </a:cxn>
                <a:cxn ang="0">
                  <a:pos x="10" y="20"/>
                </a:cxn>
                <a:cxn ang="0">
                  <a:pos x="9" y="18"/>
                </a:cxn>
                <a:cxn ang="0">
                  <a:pos x="8" y="16"/>
                </a:cxn>
                <a:cxn ang="0">
                  <a:pos x="6" y="12"/>
                </a:cxn>
                <a:cxn ang="0">
                  <a:pos x="3" y="7"/>
                </a:cxn>
                <a:cxn ang="0">
                  <a:pos x="1" y="4"/>
                </a:cxn>
                <a:cxn ang="0">
                  <a:pos x="0" y="4"/>
                </a:cxn>
                <a:cxn ang="0">
                  <a:pos x="1" y="3"/>
                </a:cxn>
                <a:cxn ang="0">
                  <a:pos x="1" y="2"/>
                </a:cxn>
                <a:cxn ang="0">
                  <a:pos x="1" y="3"/>
                </a:cxn>
                <a:cxn ang="0">
                  <a:pos x="1" y="2"/>
                </a:cxn>
                <a:cxn ang="0">
                  <a:pos x="0" y="1"/>
                </a:cxn>
                <a:cxn ang="0">
                  <a:pos x="0" y="1"/>
                </a:cxn>
                <a:cxn ang="0">
                  <a:pos x="1" y="1"/>
                </a:cxn>
                <a:cxn ang="0">
                  <a:pos x="1" y="2"/>
                </a:cxn>
                <a:cxn ang="0">
                  <a:pos x="1" y="2"/>
                </a:cxn>
                <a:cxn ang="0">
                  <a:pos x="1" y="1"/>
                </a:cxn>
                <a:cxn ang="0">
                  <a:pos x="1" y="1"/>
                </a:cxn>
                <a:cxn ang="0">
                  <a:pos x="0" y="1"/>
                </a:cxn>
                <a:cxn ang="0">
                  <a:pos x="0" y="1"/>
                </a:cxn>
                <a:cxn ang="0">
                  <a:pos x="0" y="1"/>
                </a:cxn>
                <a:cxn ang="0">
                  <a:pos x="0" y="1"/>
                </a:cxn>
                <a:cxn ang="0">
                  <a:pos x="0" y="0"/>
                </a:cxn>
                <a:cxn ang="0">
                  <a:pos x="0" y="0"/>
                </a:cxn>
              </a:cxnLst>
              <a:rect l="0" t="0" r="r" b="b"/>
              <a:pathLst>
                <a:path w="30" h="43">
                  <a:moveTo>
                    <a:pt x="30" y="29"/>
                  </a:moveTo>
                  <a:lnTo>
                    <a:pt x="30" y="30"/>
                  </a:lnTo>
                  <a:lnTo>
                    <a:pt x="30" y="30"/>
                  </a:lnTo>
                  <a:lnTo>
                    <a:pt x="29" y="32"/>
                  </a:lnTo>
                  <a:lnTo>
                    <a:pt x="28" y="33"/>
                  </a:lnTo>
                  <a:lnTo>
                    <a:pt x="28" y="33"/>
                  </a:lnTo>
                  <a:lnTo>
                    <a:pt x="26" y="35"/>
                  </a:lnTo>
                  <a:lnTo>
                    <a:pt x="26" y="36"/>
                  </a:lnTo>
                  <a:lnTo>
                    <a:pt x="24" y="37"/>
                  </a:lnTo>
                  <a:lnTo>
                    <a:pt x="24" y="38"/>
                  </a:lnTo>
                  <a:lnTo>
                    <a:pt x="22" y="39"/>
                  </a:lnTo>
                  <a:lnTo>
                    <a:pt x="22" y="39"/>
                  </a:lnTo>
                  <a:lnTo>
                    <a:pt x="21" y="40"/>
                  </a:lnTo>
                  <a:lnTo>
                    <a:pt x="19" y="41"/>
                  </a:lnTo>
                  <a:lnTo>
                    <a:pt x="18" y="42"/>
                  </a:lnTo>
                  <a:lnTo>
                    <a:pt x="17" y="42"/>
                  </a:lnTo>
                  <a:lnTo>
                    <a:pt x="16" y="43"/>
                  </a:lnTo>
                  <a:lnTo>
                    <a:pt x="15" y="43"/>
                  </a:lnTo>
                  <a:lnTo>
                    <a:pt x="14" y="43"/>
                  </a:lnTo>
                  <a:lnTo>
                    <a:pt x="11" y="43"/>
                  </a:lnTo>
                  <a:lnTo>
                    <a:pt x="10" y="42"/>
                  </a:lnTo>
                  <a:lnTo>
                    <a:pt x="9" y="41"/>
                  </a:lnTo>
                  <a:lnTo>
                    <a:pt x="8" y="40"/>
                  </a:lnTo>
                  <a:lnTo>
                    <a:pt x="8" y="40"/>
                  </a:lnTo>
                  <a:lnTo>
                    <a:pt x="7" y="39"/>
                  </a:lnTo>
                  <a:lnTo>
                    <a:pt x="7" y="38"/>
                  </a:lnTo>
                  <a:lnTo>
                    <a:pt x="7" y="37"/>
                  </a:lnTo>
                  <a:lnTo>
                    <a:pt x="7" y="37"/>
                  </a:lnTo>
                  <a:lnTo>
                    <a:pt x="7" y="36"/>
                  </a:lnTo>
                  <a:lnTo>
                    <a:pt x="8" y="35"/>
                  </a:lnTo>
                  <a:lnTo>
                    <a:pt x="8" y="35"/>
                  </a:lnTo>
                  <a:lnTo>
                    <a:pt x="8" y="34"/>
                  </a:lnTo>
                  <a:lnTo>
                    <a:pt x="8" y="33"/>
                  </a:lnTo>
                  <a:lnTo>
                    <a:pt x="8" y="32"/>
                  </a:lnTo>
                  <a:lnTo>
                    <a:pt x="8" y="30"/>
                  </a:lnTo>
                  <a:lnTo>
                    <a:pt x="9" y="30"/>
                  </a:lnTo>
                  <a:lnTo>
                    <a:pt x="9" y="29"/>
                  </a:lnTo>
                  <a:lnTo>
                    <a:pt x="9" y="29"/>
                  </a:lnTo>
                  <a:lnTo>
                    <a:pt x="9" y="27"/>
                  </a:lnTo>
                  <a:lnTo>
                    <a:pt x="9" y="26"/>
                  </a:lnTo>
                  <a:lnTo>
                    <a:pt x="9" y="25"/>
                  </a:lnTo>
                  <a:lnTo>
                    <a:pt x="9" y="25"/>
                  </a:lnTo>
                  <a:lnTo>
                    <a:pt x="9" y="25"/>
                  </a:lnTo>
                  <a:lnTo>
                    <a:pt x="10" y="25"/>
                  </a:lnTo>
                  <a:lnTo>
                    <a:pt x="10" y="25"/>
                  </a:lnTo>
                  <a:lnTo>
                    <a:pt x="9" y="24"/>
                  </a:lnTo>
                  <a:lnTo>
                    <a:pt x="10" y="24"/>
                  </a:lnTo>
                  <a:lnTo>
                    <a:pt x="10" y="24"/>
                  </a:lnTo>
                  <a:lnTo>
                    <a:pt x="10" y="24"/>
                  </a:lnTo>
                  <a:lnTo>
                    <a:pt x="10" y="24"/>
                  </a:lnTo>
                  <a:lnTo>
                    <a:pt x="10" y="24"/>
                  </a:lnTo>
                  <a:lnTo>
                    <a:pt x="10" y="24"/>
                  </a:lnTo>
                  <a:lnTo>
                    <a:pt x="10" y="23"/>
                  </a:lnTo>
                  <a:lnTo>
                    <a:pt x="10" y="23"/>
                  </a:lnTo>
                  <a:lnTo>
                    <a:pt x="10" y="23"/>
                  </a:lnTo>
                  <a:lnTo>
                    <a:pt x="10" y="23"/>
                  </a:lnTo>
                  <a:lnTo>
                    <a:pt x="10" y="23"/>
                  </a:lnTo>
                  <a:lnTo>
                    <a:pt x="10" y="22"/>
                  </a:lnTo>
                  <a:lnTo>
                    <a:pt x="10" y="21"/>
                  </a:lnTo>
                  <a:lnTo>
                    <a:pt x="10" y="20"/>
                  </a:lnTo>
                  <a:lnTo>
                    <a:pt x="10" y="20"/>
                  </a:lnTo>
                  <a:lnTo>
                    <a:pt x="9" y="18"/>
                  </a:lnTo>
                  <a:lnTo>
                    <a:pt x="9" y="17"/>
                  </a:lnTo>
                  <a:lnTo>
                    <a:pt x="8" y="16"/>
                  </a:lnTo>
                  <a:lnTo>
                    <a:pt x="7" y="13"/>
                  </a:lnTo>
                  <a:lnTo>
                    <a:pt x="6" y="12"/>
                  </a:lnTo>
                  <a:lnTo>
                    <a:pt x="5" y="9"/>
                  </a:lnTo>
                  <a:lnTo>
                    <a:pt x="3" y="7"/>
                  </a:lnTo>
                  <a:lnTo>
                    <a:pt x="2" y="5"/>
                  </a:lnTo>
                  <a:lnTo>
                    <a:pt x="1" y="4"/>
                  </a:lnTo>
                  <a:lnTo>
                    <a:pt x="0" y="4"/>
                  </a:lnTo>
                  <a:lnTo>
                    <a:pt x="0" y="4"/>
                  </a:lnTo>
                  <a:lnTo>
                    <a:pt x="0" y="4"/>
                  </a:lnTo>
                  <a:lnTo>
                    <a:pt x="1" y="3"/>
                  </a:lnTo>
                  <a:lnTo>
                    <a:pt x="2" y="3"/>
                  </a:lnTo>
                  <a:lnTo>
                    <a:pt x="1" y="2"/>
                  </a:lnTo>
                  <a:lnTo>
                    <a:pt x="1" y="2"/>
                  </a:lnTo>
                  <a:lnTo>
                    <a:pt x="1" y="3"/>
                  </a:lnTo>
                  <a:lnTo>
                    <a:pt x="1" y="2"/>
                  </a:lnTo>
                  <a:lnTo>
                    <a:pt x="1" y="2"/>
                  </a:lnTo>
                  <a:lnTo>
                    <a:pt x="1" y="2"/>
                  </a:lnTo>
                  <a:lnTo>
                    <a:pt x="0" y="1"/>
                  </a:lnTo>
                  <a:lnTo>
                    <a:pt x="0" y="1"/>
                  </a:lnTo>
                  <a:lnTo>
                    <a:pt x="0" y="1"/>
                  </a:lnTo>
                  <a:lnTo>
                    <a:pt x="1" y="1"/>
                  </a:lnTo>
                  <a:lnTo>
                    <a:pt x="1" y="1"/>
                  </a:lnTo>
                  <a:lnTo>
                    <a:pt x="1" y="1"/>
                  </a:lnTo>
                  <a:lnTo>
                    <a:pt x="1" y="2"/>
                  </a:lnTo>
                  <a:lnTo>
                    <a:pt x="1" y="2"/>
                  </a:lnTo>
                  <a:lnTo>
                    <a:pt x="1" y="2"/>
                  </a:lnTo>
                  <a:lnTo>
                    <a:pt x="1" y="2"/>
                  </a:lnTo>
                  <a:lnTo>
                    <a:pt x="1" y="1"/>
                  </a:lnTo>
                  <a:lnTo>
                    <a:pt x="1" y="1"/>
                  </a:lnTo>
                  <a:lnTo>
                    <a:pt x="1" y="1"/>
                  </a:lnTo>
                  <a:lnTo>
                    <a:pt x="0" y="1"/>
                  </a:lnTo>
                  <a:lnTo>
                    <a:pt x="0" y="1"/>
                  </a:lnTo>
                  <a:lnTo>
                    <a:pt x="0" y="1"/>
                  </a:lnTo>
                  <a:lnTo>
                    <a:pt x="0" y="1"/>
                  </a:lnTo>
                  <a:lnTo>
                    <a:pt x="0" y="1"/>
                  </a:lnTo>
                  <a:lnTo>
                    <a:pt x="0" y="1"/>
                  </a:lnTo>
                  <a:lnTo>
                    <a:pt x="0" y="1"/>
                  </a:lnTo>
                  <a:lnTo>
                    <a:pt x="0" y="1"/>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9" name="Freeform 7445"/>
            <p:cNvSpPr>
              <a:spLocks/>
            </p:cNvSpPr>
            <p:nvPr/>
          </p:nvSpPr>
          <p:spPr bwMode="auto">
            <a:xfrm>
              <a:off x="3054351" y="3859650"/>
              <a:ext cx="3175"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0" name="Line 7446"/>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1" name="Line 7447"/>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2" name="Freeform 7448"/>
            <p:cNvSpPr>
              <a:spLocks/>
            </p:cNvSpPr>
            <p:nvPr/>
          </p:nvSpPr>
          <p:spPr bwMode="auto">
            <a:xfrm>
              <a:off x="3033714" y="3862837"/>
              <a:ext cx="1588" cy="3187"/>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3" name="Freeform 7449"/>
            <p:cNvSpPr>
              <a:spLocks/>
            </p:cNvSpPr>
            <p:nvPr/>
          </p:nvSpPr>
          <p:spPr bwMode="auto">
            <a:xfrm>
              <a:off x="3062289" y="3808658"/>
              <a:ext cx="15875" cy="50992"/>
            </a:xfrm>
            <a:custGeom>
              <a:avLst/>
              <a:gdLst/>
              <a:ahLst/>
              <a:cxnLst>
                <a:cxn ang="0">
                  <a:pos x="0" y="90"/>
                </a:cxn>
                <a:cxn ang="0">
                  <a:pos x="0" y="87"/>
                </a:cxn>
                <a:cxn ang="0">
                  <a:pos x="0" y="87"/>
                </a:cxn>
                <a:cxn ang="0">
                  <a:pos x="2" y="86"/>
                </a:cxn>
                <a:cxn ang="0">
                  <a:pos x="2" y="85"/>
                </a:cxn>
                <a:cxn ang="0">
                  <a:pos x="3" y="81"/>
                </a:cxn>
                <a:cxn ang="0">
                  <a:pos x="5" y="77"/>
                </a:cxn>
                <a:cxn ang="0">
                  <a:pos x="5" y="76"/>
                </a:cxn>
                <a:cxn ang="0">
                  <a:pos x="7" y="77"/>
                </a:cxn>
                <a:cxn ang="0">
                  <a:pos x="11" y="74"/>
                </a:cxn>
                <a:cxn ang="0">
                  <a:pos x="12" y="73"/>
                </a:cxn>
                <a:cxn ang="0">
                  <a:pos x="12" y="70"/>
                </a:cxn>
                <a:cxn ang="0">
                  <a:pos x="14" y="70"/>
                </a:cxn>
                <a:cxn ang="0">
                  <a:pos x="17" y="71"/>
                </a:cxn>
                <a:cxn ang="0">
                  <a:pos x="17" y="70"/>
                </a:cxn>
                <a:cxn ang="0">
                  <a:pos x="19" y="68"/>
                </a:cxn>
                <a:cxn ang="0">
                  <a:pos x="22" y="66"/>
                </a:cxn>
                <a:cxn ang="0">
                  <a:pos x="25" y="60"/>
                </a:cxn>
                <a:cxn ang="0">
                  <a:pos x="28" y="57"/>
                </a:cxn>
                <a:cxn ang="0">
                  <a:pos x="30" y="53"/>
                </a:cxn>
                <a:cxn ang="0">
                  <a:pos x="30" y="51"/>
                </a:cxn>
                <a:cxn ang="0">
                  <a:pos x="30" y="48"/>
                </a:cxn>
                <a:cxn ang="0">
                  <a:pos x="30" y="46"/>
                </a:cxn>
                <a:cxn ang="0">
                  <a:pos x="30" y="44"/>
                </a:cxn>
                <a:cxn ang="0">
                  <a:pos x="31" y="42"/>
                </a:cxn>
                <a:cxn ang="0">
                  <a:pos x="33" y="41"/>
                </a:cxn>
                <a:cxn ang="0">
                  <a:pos x="35" y="40"/>
                </a:cxn>
                <a:cxn ang="0">
                  <a:pos x="35" y="42"/>
                </a:cxn>
                <a:cxn ang="0">
                  <a:pos x="36" y="41"/>
                </a:cxn>
                <a:cxn ang="0">
                  <a:pos x="40" y="35"/>
                </a:cxn>
                <a:cxn ang="0">
                  <a:pos x="42" y="34"/>
                </a:cxn>
                <a:cxn ang="0">
                  <a:pos x="43" y="32"/>
                </a:cxn>
                <a:cxn ang="0">
                  <a:pos x="44" y="29"/>
                </a:cxn>
                <a:cxn ang="0">
                  <a:pos x="46" y="26"/>
                </a:cxn>
                <a:cxn ang="0">
                  <a:pos x="47" y="22"/>
                </a:cxn>
                <a:cxn ang="0">
                  <a:pos x="46" y="21"/>
                </a:cxn>
                <a:cxn ang="0">
                  <a:pos x="49" y="20"/>
                </a:cxn>
                <a:cxn ang="0">
                  <a:pos x="49" y="21"/>
                </a:cxn>
                <a:cxn ang="0">
                  <a:pos x="50" y="21"/>
                </a:cxn>
                <a:cxn ang="0">
                  <a:pos x="50" y="19"/>
                </a:cxn>
                <a:cxn ang="0">
                  <a:pos x="51" y="16"/>
                </a:cxn>
                <a:cxn ang="0">
                  <a:pos x="52" y="14"/>
                </a:cxn>
                <a:cxn ang="0">
                  <a:pos x="52" y="13"/>
                </a:cxn>
                <a:cxn ang="0">
                  <a:pos x="52" y="10"/>
                </a:cxn>
                <a:cxn ang="0">
                  <a:pos x="52" y="6"/>
                </a:cxn>
                <a:cxn ang="0">
                  <a:pos x="52" y="5"/>
                </a:cxn>
                <a:cxn ang="0">
                  <a:pos x="51" y="6"/>
                </a:cxn>
                <a:cxn ang="0">
                  <a:pos x="52" y="5"/>
                </a:cxn>
                <a:cxn ang="0">
                  <a:pos x="52" y="5"/>
                </a:cxn>
                <a:cxn ang="0">
                  <a:pos x="52" y="3"/>
                </a:cxn>
                <a:cxn ang="0">
                  <a:pos x="53" y="5"/>
                </a:cxn>
                <a:cxn ang="0">
                  <a:pos x="53" y="4"/>
                </a:cxn>
                <a:cxn ang="0">
                  <a:pos x="53" y="2"/>
                </a:cxn>
                <a:cxn ang="0">
                  <a:pos x="54" y="0"/>
                </a:cxn>
              </a:cxnLst>
              <a:rect l="0" t="0" r="r" b="b"/>
              <a:pathLst>
                <a:path w="55" h="92">
                  <a:moveTo>
                    <a:pt x="0" y="92"/>
                  </a:moveTo>
                  <a:lnTo>
                    <a:pt x="0" y="92"/>
                  </a:lnTo>
                  <a:lnTo>
                    <a:pt x="0" y="91"/>
                  </a:lnTo>
                  <a:lnTo>
                    <a:pt x="0" y="91"/>
                  </a:lnTo>
                  <a:lnTo>
                    <a:pt x="0" y="90"/>
                  </a:lnTo>
                  <a:lnTo>
                    <a:pt x="0" y="89"/>
                  </a:lnTo>
                  <a:lnTo>
                    <a:pt x="0" y="88"/>
                  </a:lnTo>
                  <a:lnTo>
                    <a:pt x="0" y="88"/>
                  </a:lnTo>
                  <a:lnTo>
                    <a:pt x="0" y="88"/>
                  </a:lnTo>
                  <a:lnTo>
                    <a:pt x="0" y="87"/>
                  </a:lnTo>
                  <a:lnTo>
                    <a:pt x="0" y="87"/>
                  </a:lnTo>
                  <a:lnTo>
                    <a:pt x="0" y="87"/>
                  </a:lnTo>
                  <a:lnTo>
                    <a:pt x="0" y="87"/>
                  </a:lnTo>
                  <a:lnTo>
                    <a:pt x="0" y="87"/>
                  </a:lnTo>
                  <a:lnTo>
                    <a:pt x="0" y="87"/>
                  </a:lnTo>
                  <a:lnTo>
                    <a:pt x="0" y="87"/>
                  </a:lnTo>
                  <a:lnTo>
                    <a:pt x="2" y="87"/>
                  </a:lnTo>
                  <a:lnTo>
                    <a:pt x="2" y="87"/>
                  </a:lnTo>
                  <a:lnTo>
                    <a:pt x="2" y="86"/>
                  </a:lnTo>
                  <a:lnTo>
                    <a:pt x="2" y="86"/>
                  </a:lnTo>
                  <a:lnTo>
                    <a:pt x="2" y="86"/>
                  </a:lnTo>
                  <a:lnTo>
                    <a:pt x="2" y="85"/>
                  </a:lnTo>
                  <a:lnTo>
                    <a:pt x="2" y="85"/>
                  </a:lnTo>
                  <a:lnTo>
                    <a:pt x="2" y="85"/>
                  </a:lnTo>
                  <a:lnTo>
                    <a:pt x="2" y="85"/>
                  </a:lnTo>
                  <a:lnTo>
                    <a:pt x="2" y="84"/>
                  </a:lnTo>
                  <a:lnTo>
                    <a:pt x="3" y="84"/>
                  </a:lnTo>
                  <a:lnTo>
                    <a:pt x="3" y="84"/>
                  </a:lnTo>
                  <a:lnTo>
                    <a:pt x="3" y="82"/>
                  </a:lnTo>
                  <a:lnTo>
                    <a:pt x="3" y="81"/>
                  </a:lnTo>
                  <a:lnTo>
                    <a:pt x="4" y="80"/>
                  </a:lnTo>
                  <a:lnTo>
                    <a:pt x="4" y="79"/>
                  </a:lnTo>
                  <a:lnTo>
                    <a:pt x="5" y="78"/>
                  </a:lnTo>
                  <a:lnTo>
                    <a:pt x="5" y="78"/>
                  </a:lnTo>
                  <a:lnTo>
                    <a:pt x="5" y="77"/>
                  </a:lnTo>
                  <a:lnTo>
                    <a:pt x="5" y="77"/>
                  </a:lnTo>
                  <a:lnTo>
                    <a:pt x="5" y="76"/>
                  </a:lnTo>
                  <a:lnTo>
                    <a:pt x="5" y="76"/>
                  </a:lnTo>
                  <a:lnTo>
                    <a:pt x="5" y="76"/>
                  </a:lnTo>
                  <a:lnTo>
                    <a:pt x="5" y="76"/>
                  </a:lnTo>
                  <a:lnTo>
                    <a:pt x="6" y="77"/>
                  </a:lnTo>
                  <a:lnTo>
                    <a:pt x="6" y="77"/>
                  </a:lnTo>
                  <a:lnTo>
                    <a:pt x="6" y="77"/>
                  </a:lnTo>
                  <a:lnTo>
                    <a:pt x="7" y="77"/>
                  </a:lnTo>
                  <a:lnTo>
                    <a:pt x="7" y="77"/>
                  </a:lnTo>
                  <a:lnTo>
                    <a:pt x="8" y="77"/>
                  </a:lnTo>
                  <a:lnTo>
                    <a:pt x="8" y="76"/>
                  </a:lnTo>
                  <a:lnTo>
                    <a:pt x="9" y="76"/>
                  </a:lnTo>
                  <a:lnTo>
                    <a:pt x="9" y="76"/>
                  </a:lnTo>
                  <a:lnTo>
                    <a:pt x="11" y="74"/>
                  </a:lnTo>
                  <a:lnTo>
                    <a:pt x="11" y="74"/>
                  </a:lnTo>
                  <a:lnTo>
                    <a:pt x="11" y="73"/>
                  </a:lnTo>
                  <a:lnTo>
                    <a:pt x="11" y="73"/>
                  </a:lnTo>
                  <a:lnTo>
                    <a:pt x="12" y="73"/>
                  </a:lnTo>
                  <a:lnTo>
                    <a:pt x="12" y="73"/>
                  </a:lnTo>
                  <a:lnTo>
                    <a:pt x="12" y="72"/>
                  </a:lnTo>
                  <a:lnTo>
                    <a:pt x="12" y="72"/>
                  </a:lnTo>
                  <a:lnTo>
                    <a:pt x="12" y="71"/>
                  </a:lnTo>
                  <a:lnTo>
                    <a:pt x="12" y="70"/>
                  </a:lnTo>
                  <a:lnTo>
                    <a:pt x="12" y="70"/>
                  </a:lnTo>
                  <a:lnTo>
                    <a:pt x="13" y="70"/>
                  </a:lnTo>
                  <a:lnTo>
                    <a:pt x="13" y="70"/>
                  </a:lnTo>
                  <a:lnTo>
                    <a:pt x="13" y="70"/>
                  </a:lnTo>
                  <a:lnTo>
                    <a:pt x="13" y="70"/>
                  </a:lnTo>
                  <a:lnTo>
                    <a:pt x="14" y="70"/>
                  </a:lnTo>
                  <a:lnTo>
                    <a:pt x="14" y="70"/>
                  </a:lnTo>
                  <a:lnTo>
                    <a:pt x="15" y="70"/>
                  </a:lnTo>
                  <a:lnTo>
                    <a:pt x="16" y="71"/>
                  </a:lnTo>
                  <a:lnTo>
                    <a:pt x="16" y="71"/>
                  </a:lnTo>
                  <a:lnTo>
                    <a:pt x="17" y="71"/>
                  </a:lnTo>
                  <a:lnTo>
                    <a:pt x="17" y="71"/>
                  </a:lnTo>
                  <a:lnTo>
                    <a:pt x="17" y="72"/>
                  </a:lnTo>
                  <a:lnTo>
                    <a:pt x="17" y="72"/>
                  </a:lnTo>
                  <a:lnTo>
                    <a:pt x="17" y="71"/>
                  </a:lnTo>
                  <a:lnTo>
                    <a:pt x="17" y="70"/>
                  </a:lnTo>
                  <a:lnTo>
                    <a:pt x="17" y="70"/>
                  </a:lnTo>
                  <a:lnTo>
                    <a:pt x="18" y="70"/>
                  </a:lnTo>
                  <a:lnTo>
                    <a:pt x="18" y="69"/>
                  </a:lnTo>
                  <a:lnTo>
                    <a:pt x="19" y="69"/>
                  </a:lnTo>
                  <a:lnTo>
                    <a:pt x="19" y="68"/>
                  </a:lnTo>
                  <a:lnTo>
                    <a:pt x="21" y="67"/>
                  </a:lnTo>
                  <a:lnTo>
                    <a:pt x="22" y="67"/>
                  </a:lnTo>
                  <a:lnTo>
                    <a:pt x="22" y="66"/>
                  </a:lnTo>
                  <a:lnTo>
                    <a:pt x="22" y="66"/>
                  </a:lnTo>
                  <a:lnTo>
                    <a:pt x="22" y="66"/>
                  </a:lnTo>
                  <a:lnTo>
                    <a:pt x="23" y="65"/>
                  </a:lnTo>
                  <a:lnTo>
                    <a:pt x="23" y="64"/>
                  </a:lnTo>
                  <a:lnTo>
                    <a:pt x="24" y="63"/>
                  </a:lnTo>
                  <a:lnTo>
                    <a:pt x="25" y="62"/>
                  </a:lnTo>
                  <a:lnTo>
                    <a:pt x="25" y="60"/>
                  </a:lnTo>
                  <a:lnTo>
                    <a:pt x="26" y="58"/>
                  </a:lnTo>
                  <a:lnTo>
                    <a:pt x="27" y="58"/>
                  </a:lnTo>
                  <a:lnTo>
                    <a:pt x="27" y="58"/>
                  </a:lnTo>
                  <a:lnTo>
                    <a:pt x="27" y="57"/>
                  </a:lnTo>
                  <a:lnTo>
                    <a:pt x="28" y="57"/>
                  </a:lnTo>
                  <a:lnTo>
                    <a:pt x="28" y="56"/>
                  </a:lnTo>
                  <a:lnTo>
                    <a:pt x="28" y="55"/>
                  </a:lnTo>
                  <a:lnTo>
                    <a:pt x="30" y="54"/>
                  </a:lnTo>
                  <a:lnTo>
                    <a:pt x="30" y="53"/>
                  </a:lnTo>
                  <a:lnTo>
                    <a:pt x="30" y="53"/>
                  </a:lnTo>
                  <a:lnTo>
                    <a:pt x="30" y="53"/>
                  </a:lnTo>
                  <a:lnTo>
                    <a:pt x="30" y="53"/>
                  </a:lnTo>
                  <a:lnTo>
                    <a:pt x="30" y="52"/>
                  </a:lnTo>
                  <a:lnTo>
                    <a:pt x="30" y="51"/>
                  </a:lnTo>
                  <a:lnTo>
                    <a:pt x="30" y="51"/>
                  </a:lnTo>
                  <a:lnTo>
                    <a:pt x="30" y="50"/>
                  </a:lnTo>
                  <a:lnTo>
                    <a:pt x="30" y="50"/>
                  </a:lnTo>
                  <a:lnTo>
                    <a:pt x="30" y="49"/>
                  </a:lnTo>
                  <a:lnTo>
                    <a:pt x="30" y="48"/>
                  </a:lnTo>
                  <a:lnTo>
                    <a:pt x="30" y="48"/>
                  </a:lnTo>
                  <a:lnTo>
                    <a:pt x="30" y="47"/>
                  </a:lnTo>
                  <a:lnTo>
                    <a:pt x="30" y="47"/>
                  </a:lnTo>
                  <a:lnTo>
                    <a:pt x="30" y="47"/>
                  </a:lnTo>
                  <a:lnTo>
                    <a:pt x="30" y="46"/>
                  </a:lnTo>
                  <a:lnTo>
                    <a:pt x="30" y="46"/>
                  </a:lnTo>
                  <a:lnTo>
                    <a:pt x="30" y="45"/>
                  </a:lnTo>
                  <a:lnTo>
                    <a:pt x="30" y="45"/>
                  </a:lnTo>
                  <a:lnTo>
                    <a:pt x="30" y="45"/>
                  </a:lnTo>
                  <a:lnTo>
                    <a:pt x="30" y="44"/>
                  </a:lnTo>
                  <a:lnTo>
                    <a:pt x="30" y="44"/>
                  </a:lnTo>
                  <a:lnTo>
                    <a:pt x="30" y="43"/>
                  </a:lnTo>
                  <a:lnTo>
                    <a:pt x="30" y="43"/>
                  </a:lnTo>
                  <a:lnTo>
                    <a:pt x="31" y="43"/>
                  </a:lnTo>
                  <a:lnTo>
                    <a:pt x="31" y="42"/>
                  </a:lnTo>
                  <a:lnTo>
                    <a:pt x="31" y="42"/>
                  </a:lnTo>
                  <a:lnTo>
                    <a:pt x="31" y="42"/>
                  </a:lnTo>
                  <a:lnTo>
                    <a:pt x="32" y="42"/>
                  </a:lnTo>
                  <a:lnTo>
                    <a:pt x="32" y="42"/>
                  </a:lnTo>
                  <a:lnTo>
                    <a:pt x="33" y="41"/>
                  </a:lnTo>
                  <a:lnTo>
                    <a:pt x="33" y="41"/>
                  </a:lnTo>
                  <a:lnTo>
                    <a:pt x="33" y="41"/>
                  </a:lnTo>
                  <a:lnTo>
                    <a:pt x="33" y="40"/>
                  </a:lnTo>
                  <a:lnTo>
                    <a:pt x="34" y="40"/>
                  </a:lnTo>
                  <a:lnTo>
                    <a:pt x="35" y="40"/>
                  </a:lnTo>
                  <a:lnTo>
                    <a:pt x="35" y="40"/>
                  </a:lnTo>
                  <a:lnTo>
                    <a:pt x="35" y="40"/>
                  </a:lnTo>
                  <a:lnTo>
                    <a:pt x="35" y="40"/>
                  </a:lnTo>
                  <a:lnTo>
                    <a:pt x="35" y="40"/>
                  </a:lnTo>
                  <a:lnTo>
                    <a:pt x="35" y="41"/>
                  </a:lnTo>
                  <a:lnTo>
                    <a:pt x="35" y="42"/>
                  </a:lnTo>
                  <a:lnTo>
                    <a:pt x="35" y="43"/>
                  </a:lnTo>
                  <a:lnTo>
                    <a:pt x="36" y="43"/>
                  </a:lnTo>
                  <a:lnTo>
                    <a:pt x="36" y="42"/>
                  </a:lnTo>
                  <a:lnTo>
                    <a:pt x="36" y="42"/>
                  </a:lnTo>
                  <a:lnTo>
                    <a:pt x="36" y="41"/>
                  </a:lnTo>
                  <a:lnTo>
                    <a:pt x="37" y="39"/>
                  </a:lnTo>
                  <a:lnTo>
                    <a:pt x="39" y="38"/>
                  </a:lnTo>
                  <a:lnTo>
                    <a:pt x="39" y="37"/>
                  </a:lnTo>
                  <a:lnTo>
                    <a:pt x="40" y="35"/>
                  </a:lnTo>
                  <a:lnTo>
                    <a:pt x="40" y="35"/>
                  </a:lnTo>
                  <a:lnTo>
                    <a:pt x="40" y="34"/>
                  </a:lnTo>
                  <a:lnTo>
                    <a:pt x="41" y="34"/>
                  </a:lnTo>
                  <a:lnTo>
                    <a:pt x="41" y="34"/>
                  </a:lnTo>
                  <a:lnTo>
                    <a:pt x="41" y="34"/>
                  </a:lnTo>
                  <a:lnTo>
                    <a:pt x="42" y="34"/>
                  </a:lnTo>
                  <a:lnTo>
                    <a:pt x="42" y="33"/>
                  </a:lnTo>
                  <a:lnTo>
                    <a:pt x="42" y="33"/>
                  </a:lnTo>
                  <a:lnTo>
                    <a:pt x="43" y="33"/>
                  </a:lnTo>
                  <a:lnTo>
                    <a:pt x="43" y="32"/>
                  </a:lnTo>
                  <a:lnTo>
                    <a:pt x="43" y="32"/>
                  </a:lnTo>
                  <a:lnTo>
                    <a:pt x="43" y="32"/>
                  </a:lnTo>
                  <a:lnTo>
                    <a:pt x="44" y="29"/>
                  </a:lnTo>
                  <a:lnTo>
                    <a:pt x="44" y="29"/>
                  </a:lnTo>
                  <a:lnTo>
                    <a:pt x="44" y="29"/>
                  </a:lnTo>
                  <a:lnTo>
                    <a:pt x="44" y="29"/>
                  </a:lnTo>
                  <a:lnTo>
                    <a:pt x="44" y="29"/>
                  </a:lnTo>
                  <a:lnTo>
                    <a:pt x="45" y="29"/>
                  </a:lnTo>
                  <a:lnTo>
                    <a:pt x="45" y="27"/>
                  </a:lnTo>
                  <a:lnTo>
                    <a:pt x="45" y="26"/>
                  </a:lnTo>
                  <a:lnTo>
                    <a:pt x="46" y="26"/>
                  </a:lnTo>
                  <a:lnTo>
                    <a:pt x="46" y="25"/>
                  </a:lnTo>
                  <a:lnTo>
                    <a:pt x="46" y="25"/>
                  </a:lnTo>
                  <a:lnTo>
                    <a:pt x="47" y="23"/>
                  </a:lnTo>
                  <a:lnTo>
                    <a:pt x="47" y="22"/>
                  </a:lnTo>
                  <a:lnTo>
                    <a:pt x="47" y="22"/>
                  </a:lnTo>
                  <a:lnTo>
                    <a:pt x="47" y="22"/>
                  </a:lnTo>
                  <a:lnTo>
                    <a:pt x="47" y="22"/>
                  </a:lnTo>
                  <a:lnTo>
                    <a:pt x="46" y="21"/>
                  </a:lnTo>
                  <a:lnTo>
                    <a:pt x="46" y="21"/>
                  </a:lnTo>
                  <a:lnTo>
                    <a:pt x="46" y="21"/>
                  </a:lnTo>
                  <a:lnTo>
                    <a:pt x="46" y="21"/>
                  </a:lnTo>
                  <a:lnTo>
                    <a:pt x="47" y="20"/>
                  </a:lnTo>
                  <a:lnTo>
                    <a:pt x="47" y="20"/>
                  </a:lnTo>
                  <a:lnTo>
                    <a:pt x="47" y="20"/>
                  </a:lnTo>
                  <a:lnTo>
                    <a:pt x="49" y="20"/>
                  </a:lnTo>
                  <a:lnTo>
                    <a:pt x="49" y="21"/>
                  </a:lnTo>
                  <a:lnTo>
                    <a:pt x="49" y="21"/>
                  </a:lnTo>
                  <a:lnTo>
                    <a:pt x="49" y="21"/>
                  </a:lnTo>
                  <a:lnTo>
                    <a:pt x="49" y="21"/>
                  </a:lnTo>
                  <a:lnTo>
                    <a:pt x="49" y="21"/>
                  </a:lnTo>
                  <a:lnTo>
                    <a:pt x="49" y="21"/>
                  </a:lnTo>
                  <a:lnTo>
                    <a:pt x="49" y="21"/>
                  </a:lnTo>
                  <a:lnTo>
                    <a:pt x="50" y="21"/>
                  </a:lnTo>
                  <a:lnTo>
                    <a:pt x="50" y="21"/>
                  </a:lnTo>
                  <a:lnTo>
                    <a:pt x="50" y="21"/>
                  </a:lnTo>
                  <a:lnTo>
                    <a:pt x="50" y="20"/>
                  </a:lnTo>
                  <a:lnTo>
                    <a:pt x="50" y="20"/>
                  </a:lnTo>
                  <a:lnTo>
                    <a:pt x="50" y="20"/>
                  </a:lnTo>
                  <a:lnTo>
                    <a:pt x="50" y="19"/>
                  </a:lnTo>
                  <a:lnTo>
                    <a:pt x="50" y="19"/>
                  </a:lnTo>
                  <a:lnTo>
                    <a:pt x="50" y="18"/>
                  </a:lnTo>
                  <a:lnTo>
                    <a:pt x="50" y="18"/>
                  </a:lnTo>
                  <a:lnTo>
                    <a:pt x="50" y="18"/>
                  </a:lnTo>
                  <a:lnTo>
                    <a:pt x="51" y="17"/>
                  </a:lnTo>
                  <a:lnTo>
                    <a:pt x="51" y="16"/>
                  </a:lnTo>
                  <a:lnTo>
                    <a:pt x="51" y="16"/>
                  </a:lnTo>
                  <a:lnTo>
                    <a:pt x="51" y="15"/>
                  </a:lnTo>
                  <a:lnTo>
                    <a:pt x="51" y="15"/>
                  </a:lnTo>
                  <a:lnTo>
                    <a:pt x="52" y="14"/>
                  </a:lnTo>
                  <a:lnTo>
                    <a:pt x="52" y="14"/>
                  </a:lnTo>
                  <a:lnTo>
                    <a:pt x="52" y="14"/>
                  </a:lnTo>
                  <a:lnTo>
                    <a:pt x="52" y="14"/>
                  </a:lnTo>
                  <a:lnTo>
                    <a:pt x="52" y="13"/>
                  </a:lnTo>
                  <a:lnTo>
                    <a:pt x="52" y="13"/>
                  </a:lnTo>
                  <a:lnTo>
                    <a:pt x="52" y="13"/>
                  </a:lnTo>
                  <a:lnTo>
                    <a:pt x="52" y="13"/>
                  </a:lnTo>
                  <a:lnTo>
                    <a:pt x="52" y="13"/>
                  </a:lnTo>
                  <a:lnTo>
                    <a:pt x="52" y="13"/>
                  </a:lnTo>
                  <a:lnTo>
                    <a:pt x="52" y="10"/>
                  </a:lnTo>
                  <a:lnTo>
                    <a:pt x="52" y="10"/>
                  </a:lnTo>
                  <a:lnTo>
                    <a:pt x="52" y="9"/>
                  </a:lnTo>
                  <a:lnTo>
                    <a:pt x="52" y="8"/>
                  </a:lnTo>
                  <a:lnTo>
                    <a:pt x="52" y="8"/>
                  </a:lnTo>
                  <a:lnTo>
                    <a:pt x="52" y="7"/>
                  </a:lnTo>
                  <a:lnTo>
                    <a:pt x="52" y="6"/>
                  </a:lnTo>
                  <a:lnTo>
                    <a:pt x="52" y="6"/>
                  </a:lnTo>
                  <a:lnTo>
                    <a:pt x="52" y="6"/>
                  </a:lnTo>
                  <a:lnTo>
                    <a:pt x="52" y="6"/>
                  </a:lnTo>
                  <a:lnTo>
                    <a:pt x="52" y="6"/>
                  </a:lnTo>
                  <a:lnTo>
                    <a:pt x="52" y="5"/>
                  </a:lnTo>
                  <a:lnTo>
                    <a:pt x="51" y="5"/>
                  </a:lnTo>
                  <a:lnTo>
                    <a:pt x="51" y="6"/>
                  </a:lnTo>
                  <a:lnTo>
                    <a:pt x="51" y="6"/>
                  </a:lnTo>
                  <a:lnTo>
                    <a:pt x="51" y="6"/>
                  </a:lnTo>
                  <a:lnTo>
                    <a:pt x="51" y="6"/>
                  </a:lnTo>
                  <a:lnTo>
                    <a:pt x="51" y="6"/>
                  </a:lnTo>
                  <a:lnTo>
                    <a:pt x="51" y="5"/>
                  </a:lnTo>
                  <a:lnTo>
                    <a:pt x="52" y="5"/>
                  </a:lnTo>
                  <a:lnTo>
                    <a:pt x="52" y="5"/>
                  </a:lnTo>
                  <a:lnTo>
                    <a:pt x="52" y="5"/>
                  </a:lnTo>
                  <a:lnTo>
                    <a:pt x="52" y="5"/>
                  </a:lnTo>
                  <a:lnTo>
                    <a:pt x="52" y="5"/>
                  </a:lnTo>
                  <a:lnTo>
                    <a:pt x="52" y="5"/>
                  </a:lnTo>
                  <a:lnTo>
                    <a:pt x="53" y="5"/>
                  </a:lnTo>
                  <a:lnTo>
                    <a:pt x="52" y="5"/>
                  </a:lnTo>
                  <a:lnTo>
                    <a:pt x="52" y="5"/>
                  </a:lnTo>
                  <a:lnTo>
                    <a:pt x="52" y="5"/>
                  </a:lnTo>
                  <a:lnTo>
                    <a:pt x="52" y="5"/>
                  </a:lnTo>
                  <a:lnTo>
                    <a:pt x="52" y="5"/>
                  </a:lnTo>
                  <a:lnTo>
                    <a:pt x="52" y="3"/>
                  </a:lnTo>
                  <a:lnTo>
                    <a:pt x="52" y="3"/>
                  </a:lnTo>
                  <a:lnTo>
                    <a:pt x="53" y="3"/>
                  </a:lnTo>
                  <a:lnTo>
                    <a:pt x="52" y="4"/>
                  </a:lnTo>
                  <a:lnTo>
                    <a:pt x="52" y="4"/>
                  </a:lnTo>
                  <a:lnTo>
                    <a:pt x="53" y="5"/>
                  </a:lnTo>
                  <a:lnTo>
                    <a:pt x="53" y="5"/>
                  </a:lnTo>
                  <a:lnTo>
                    <a:pt x="53" y="5"/>
                  </a:lnTo>
                  <a:lnTo>
                    <a:pt x="53" y="5"/>
                  </a:lnTo>
                  <a:lnTo>
                    <a:pt x="53" y="5"/>
                  </a:lnTo>
                  <a:lnTo>
                    <a:pt x="53" y="4"/>
                  </a:lnTo>
                  <a:lnTo>
                    <a:pt x="54" y="4"/>
                  </a:lnTo>
                  <a:lnTo>
                    <a:pt x="54" y="4"/>
                  </a:lnTo>
                  <a:lnTo>
                    <a:pt x="54" y="3"/>
                  </a:lnTo>
                  <a:lnTo>
                    <a:pt x="53" y="2"/>
                  </a:lnTo>
                  <a:lnTo>
                    <a:pt x="53" y="2"/>
                  </a:lnTo>
                  <a:lnTo>
                    <a:pt x="53" y="2"/>
                  </a:lnTo>
                  <a:lnTo>
                    <a:pt x="53" y="0"/>
                  </a:lnTo>
                  <a:lnTo>
                    <a:pt x="53" y="0"/>
                  </a:lnTo>
                  <a:lnTo>
                    <a:pt x="54" y="0"/>
                  </a:lnTo>
                  <a:lnTo>
                    <a:pt x="54" y="0"/>
                  </a:lnTo>
                  <a:lnTo>
                    <a:pt x="55" y="0"/>
                  </a:lnTo>
                  <a:lnTo>
                    <a:pt x="55" y="0"/>
                  </a:lnTo>
                  <a:lnTo>
                    <a:pt x="55" y="0"/>
                  </a:lnTo>
                  <a:lnTo>
                    <a:pt x="5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4" name="Line 7450"/>
            <p:cNvSpPr>
              <a:spLocks noChangeShapeType="1"/>
            </p:cNvSpPr>
            <p:nvPr/>
          </p:nvSpPr>
          <p:spPr bwMode="auto">
            <a:xfrm>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5" name="Line 7451"/>
            <p:cNvSpPr>
              <a:spLocks noChangeShapeType="1"/>
            </p:cNvSpPr>
            <p:nvPr/>
          </p:nvSpPr>
          <p:spPr bwMode="auto">
            <a:xfrm flipV="1">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6" name="Freeform 7452"/>
            <p:cNvSpPr>
              <a:spLocks/>
            </p:cNvSpPr>
            <p:nvPr/>
          </p:nvSpPr>
          <p:spPr bwMode="auto">
            <a:xfrm>
              <a:off x="3062289" y="3859650"/>
              <a:ext cx="1588"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7" name="Freeform 7453"/>
            <p:cNvSpPr>
              <a:spLocks/>
            </p:cNvSpPr>
            <p:nvPr/>
          </p:nvSpPr>
          <p:spPr bwMode="auto">
            <a:xfrm>
              <a:off x="3109914" y="3835748"/>
              <a:ext cx="1588" cy="17528"/>
            </a:xfrm>
            <a:custGeom>
              <a:avLst/>
              <a:gdLst/>
              <a:ahLst/>
              <a:cxnLst>
                <a:cxn ang="0">
                  <a:pos x="2" y="0"/>
                </a:cxn>
                <a:cxn ang="0">
                  <a:pos x="2" y="0"/>
                </a:cxn>
                <a:cxn ang="0">
                  <a:pos x="2" y="0"/>
                </a:cxn>
                <a:cxn ang="0">
                  <a:pos x="2" y="1"/>
                </a:cxn>
                <a:cxn ang="0">
                  <a:pos x="2" y="1"/>
                </a:cxn>
                <a:cxn ang="0">
                  <a:pos x="2" y="1"/>
                </a:cxn>
                <a:cxn ang="0">
                  <a:pos x="2" y="2"/>
                </a:cxn>
                <a:cxn ang="0">
                  <a:pos x="2" y="2"/>
                </a:cxn>
                <a:cxn ang="0">
                  <a:pos x="2" y="2"/>
                </a:cxn>
                <a:cxn ang="0">
                  <a:pos x="1" y="3"/>
                </a:cxn>
                <a:cxn ang="0">
                  <a:pos x="1" y="4"/>
                </a:cxn>
                <a:cxn ang="0">
                  <a:pos x="1" y="4"/>
                </a:cxn>
                <a:cxn ang="0">
                  <a:pos x="1" y="5"/>
                </a:cxn>
                <a:cxn ang="0">
                  <a:pos x="1" y="5"/>
                </a:cxn>
                <a:cxn ang="0">
                  <a:pos x="1" y="6"/>
                </a:cxn>
                <a:cxn ang="0">
                  <a:pos x="0" y="8"/>
                </a:cxn>
                <a:cxn ang="0">
                  <a:pos x="0" y="11"/>
                </a:cxn>
                <a:cxn ang="0">
                  <a:pos x="0" y="13"/>
                </a:cxn>
                <a:cxn ang="0">
                  <a:pos x="0" y="14"/>
                </a:cxn>
                <a:cxn ang="0">
                  <a:pos x="0" y="15"/>
                </a:cxn>
                <a:cxn ang="0">
                  <a:pos x="1" y="16"/>
                </a:cxn>
                <a:cxn ang="0">
                  <a:pos x="1" y="17"/>
                </a:cxn>
                <a:cxn ang="0">
                  <a:pos x="1" y="17"/>
                </a:cxn>
                <a:cxn ang="0">
                  <a:pos x="2" y="18"/>
                </a:cxn>
                <a:cxn ang="0">
                  <a:pos x="2" y="18"/>
                </a:cxn>
                <a:cxn ang="0">
                  <a:pos x="3" y="20"/>
                </a:cxn>
                <a:cxn ang="0">
                  <a:pos x="4" y="20"/>
                </a:cxn>
                <a:cxn ang="0">
                  <a:pos x="4" y="20"/>
                </a:cxn>
                <a:cxn ang="0">
                  <a:pos x="4" y="20"/>
                </a:cxn>
                <a:cxn ang="0">
                  <a:pos x="4" y="21"/>
                </a:cxn>
                <a:cxn ang="0">
                  <a:pos x="4" y="21"/>
                </a:cxn>
                <a:cxn ang="0">
                  <a:pos x="5" y="21"/>
                </a:cxn>
                <a:cxn ang="0">
                  <a:pos x="5" y="21"/>
                </a:cxn>
                <a:cxn ang="0">
                  <a:pos x="5" y="22"/>
                </a:cxn>
                <a:cxn ang="0">
                  <a:pos x="5" y="22"/>
                </a:cxn>
                <a:cxn ang="0">
                  <a:pos x="7" y="22"/>
                </a:cxn>
                <a:cxn ang="0">
                  <a:pos x="8" y="23"/>
                </a:cxn>
                <a:cxn ang="0">
                  <a:pos x="8" y="24"/>
                </a:cxn>
                <a:cxn ang="0">
                  <a:pos x="8" y="24"/>
                </a:cxn>
                <a:cxn ang="0">
                  <a:pos x="5" y="25"/>
                </a:cxn>
                <a:cxn ang="0">
                  <a:pos x="5" y="26"/>
                </a:cxn>
                <a:cxn ang="0">
                  <a:pos x="5" y="27"/>
                </a:cxn>
                <a:cxn ang="0">
                  <a:pos x="4" y="28"/>
                </a:cxn>
                <a:cxn ang="0">
                  <a:pos x="4" y="28"/>
                </a:cxn>
                <a:cxn ang="0">
                  <a:pos x="4" y="29"/>
                </a:cxn>
                <a:cxn ang="0">
                  <a:pos x="4" y="29"/>
                </a:cxn>
                <a:cxn ang="0">
                  <a:pos x="4" y="29"/>
                </a:cxn>
                <a:cxn ang="0">
                  <a:pos x="4" y="31"/>
                </a:cxn>
              </a:cxnLst>
              <a:rect l="0" t="0" r="r" b="b"/>
              <a:pathLst>
                <a:path w="8" h="32">
                  <a:moveTo>
                    <a:pt x="2" y="0"/>
                  </a:moveTo>
                  <a:lnTo>
                    <a:pt x="2" y="0"/>
                  </a:lnTo>
                  <a:lnTo>
                    <a:pt x="2" y="0"/>
                  </a:lnTo>
                  <a:lnTo>
                    <a:pt x="2" y="0"/>
                  </a:lnTo>
                  <a:lnTo>
                    <a:pt x="2" y="0"/>
                  </a:lnTo>
                  <a:lnTo>
                    <a:pt x="2" y="0"/>
                  </a:lnTo>
                  <a:lnTo>
                    <a:pt x="2" y="0"/>
                  </a:lnTo>
                  <a:lnTo>
                    <a:pt x="2" y="1"/>
                  </a:lnTo>
                  <a:lnTo>
                    <a:pt x="2" y="1"/>
                  </a:lnTo>
                  <a:lnTo>
                    <a:pt x="2" y="1"/>
                  </a:lnTo>
                  <a:lnTo>
                    <a:pt x="2" y="1"/>
                  </a:lnTo>
                  <a:lnTo>
                    <a:pt x="2" y="1"/>
                  </a:lnTo>
                  <a:lnTo>
                    <a:pt x="2" y="1"/>
                  </a:lnTo>
                  <a:lnTo>
                    <a:pt x="2" y="2"/>
                  </a:lnTo>
                  <a:lnTo>
                    <a:pt x="2" y="2"/>
                  </a:lnTo>
                  <a:lnTo>
                    <a:pt x="2" y="2"/>
                  </a:lnTo>
                  <a:lnTo>
                    <a:pt x="2" y="2"/>
                  </a:lnTo>
                  <a:lnTo>
                    <a:pt x="2" y="2"/>
                  </a:lnTo>
                  <a:lnTo>
                    <a:pt x="2" y="3"/>
                  </a:lnTo>
                  <a:lnTo>
                    <a:pt x="1" y="3"/>
                  </a:lnTo>
                  <a:lnTo>
                    <a:pt x="1" y="3"/>
                  </a:lnTo>
                  <a:lnTo>
                    <a:pt x="1" y="4"/>
                  </a:lnTo>
                  <a:lnTo>
                    <a:pt x="1" y="4"/>
                  </a:lnTo>
                  <a:lnTo>
                    <a:pt x="1" y="4"/>
                  </a:lnTo>
                  <a:lnTo>
                    <a:pt x="1" y="4"/>
                  </a:lnTo>
                  <a:lnTo>
                    <a:pt x="1" y="5"/>
                  </a:lnTo>
                  <a:lnTo>
                    <a:pt x="1" y="5"/>
                  </a:lnTo>
                  <a:lnTo>
                    <a:pt x="1" y="5"/>
                  </a:lnTo>
                  <a:lnTo>
                    <a:pt x="1" y="5"/>
                  </a:lnTo>
                  <a:lnTo>
                    <a:pt x="1" y="6"/>
                  </a:lnTo>
                  <a:lnTo>
                    <a:pt x="1" y="6"/>
                  </a:lnTo>
                  <a:lnTo>
                    <a:pt x="0" y="8"/>
                  </a:lnTo>
                  <a:lnTo>
                    <a:pt x="0" y="8"/>
                  </a:lnTo>
                  <a:lnTo>
                    <a:pt x="0" y="11"/>
                  </a:lnTo>
                  <a:lnTo>
                    <a:pt x="0" y="12"/>
                  </a:lnTo>
                  <a:lnTo>
                    <a:pt x="0" y="13"/>
                  </a:lnTo>
                  <a:lnTo>
                    <a:pt x="0" y="13"/>
                  </a:lnTo>
                  <a:lnTo>
                    <a:pt x="0" y="14"/>
                  </a:lnTo>
                  <a:lnTo>
                    <a:pt x="0" y="15"/>
                  </a:lnTo>
                  <a:lnTo>
                    <a:pt x="0" y="15"/>
                  </a:lnTo>
                  <a:lnTo>
                    <a:pt x="0" y="16"/>
                  </a:lnTo>
                  <a:lnTo>
                    <a:pt x="1" y="16"/>
                  </a:lnTo>
                  <a:lnTo>
                    <a:pt x="1" y="17"/>
                  </a:lnTo>
                  <a:lnTo>
                    <a:pt x="1" y="17"/>
                  </a:lnTo>
                  <a:lnTo>
                    <a:pt x="1" y="17"/>
                  </a:lnTo>
                  <a:lnTo>
                    <a:pt x="1" y="17"/>
                  </a:lnTo>
                  <a:lnTo>
                    <a:pt x="2" y="18"/>
                  </a:lnTo>
                  <a:lnTo>
                    <a:pt x="2" y="18"/>
                  </a:lnTo>
                  <a:lnTo>
                    <a:pt x="2" y="18"/>
                  </a:lnTo>
                  <a:lnTo>
                    <a:pt x="2" y="18"/>
                  </a:lnTo>
                  <a:lnTo>
                    <a:pt x="3" y="19"/>
                  </a:lnTo>
                  <a:lnTo>
                    <a:pt x="3" y="20"/>
                  </a:lnTo>
                  <a:lnTo>
                    <a:pt x="3" y="20"/>
                  </a:lnTo>
                  <a:lnTo>
                    <a:pt x="4" y="20"/>
                  </a:lnTo>
                  <a:lnTo>
                    <a:pt x="4" y="20"/>
                  </a:lnTo>
                  <a:lnTo>
                    <a:pt x="4" y="20"/>
                  </a:lnTo>
                  <a:lnTo>
                    <a:pt x="4" y="20"/>
                  </a:lnTo>
                  <a:lnTo>
                    <a:pt x="4" y="20"/>
                  </a:lnTo>
                  <a:lnTo>
                    <a:pt x="4" y="20"/>
                  </a:lnTo>
                  <a:lnTo>
                    <a:pt x="4" y="21"/>
                  </a:lnTo>
                  <a:lnTo>
                    <a:pt x="4" y="21"/>
                  </a:lnTo>
                  <a:lnTo>
                    <a:pt x="4" y="21"/>
                  </a:lnTo>
                  <a:lnTo>
                    <a:pt x="5" y="21"/>
                  </a:lnTo>
                  <a:lnTo>
                    <a:pt x="5" y="21"/>
                  </a:lnTo>
                  <a:lnTo>
                    <a:pt x="5" y="21"/>
                  </a:lnTo>
                  <a:lnTo>
                    <a:pt x="5" y="21"/>
                  </a:lnTo>
                  <a:lnTo>
                    <a:pt x="5" y="21"/>
                  </a:lnTo>
                  <a:lnTo>
                    <a:pt x="5" y="22"/>
                  </a:lnTo>
                  <a:lnTo>
                    <a:pt x="5" y="22"/>
                  </a:lnTo>
                  <a:lnTo>
                    <a:pt x="5" y="22"/>
                  </a:lnTo>
                  <a:lnTo>
                    <a:pt x="7" y="22"/>
                  </a:lnTo>
                  <a:lnTo>
                    <a:pt x="7" y="22"/>
                  </a:lnTo>
                  <a:lnTo>
                    <a:pt x="8" y="23"/>
                  </a:lnTo>
                  <a:lnTo>
                    <a:pt x="8" y="23"/>
                  </a:lnTo>
                  <a:lnTo>
                    <a:pt x="8" y="24"/>
                  </a:lnTo>
                  <a:lnTo>
                    <a:pt x="8" y="24"/>
                  </a:lnTo>
                  <a:lnTo>
                    <a:pt x="8" y="24"/>
                  </a:lnTo>
                  <a:lnTo>
                    <a:pt x="8" y="24"/>
                  </a:lnTo>
                  <a:lnTo>
                    <a:pt x="7" y="25"/>
                  </a:lnTo>
                  <a:lnTo>
                    <a:pt x="5" y="25"/>
                  </a:lnTo>
                  <a:lnTo>
                    <a:pt x="5" y="26"/>
                  </a:lnTo>
                  <a:lnTo>
                    <a:pt x="5" y="26"/>
                  </a:lnTo>
                  <a:lnTo>
                    <a:pt x="5" y="27"/>
                  </a:lnTo>
                  <a:lnTo>
                    <a:pt x="5" y="27"/>
                  </a:lnTo>
                  <a:lnTo>
                    <a:pt x="4" y="27"/>
                  </a:lnTo>
                  <a:lnTo>
                    <a:pt x="4" y="28"/>
                  </a:lnTo>
                  <a:lnTo>
                    <a:pt x="4" y="28"/>
                  </a:lnTo>
                  <a:lnTo>
                    <a:pt x="4" y="28"/>
                  </a:lnTo>
                  <a:lnTo>
                    <a:pt x="4" y="28"/>
                  </a:lnTo>
                  <a:lnTo>
                    <a:pt x="4" y="29"/>
                  </a:lnTo>
                  <a:lnTo>
                    <a:pt x="4" y="29"/>
                  </a:lnTo>
                  <a:lnTo>
                    <a:pt x="4" y="29"/>
                  </a:lnTo>
                  <a:lnTo>
                    <a:pt x="4" y="29"/>
                  </a:lnTo>
                  <a:lnTo>
                    <a:pt x="4" y="29"/>
                  </a:lnTo>
                  <a:lnTo>
                    <a:pt x="4" y="30"/>
                  </a:lnTo>
                  <a:lnTo>
                    <a:pt x="4" y="31"/>
                  </a:lnTo>
                  <a:lnTo>
                    <a:pt x="3" y="3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8" name="Freeform 7454"/>
            <p:cNvSpPr>
              <a:spLocks/>
            </p:cNvSpPr>
            <p:nvPr/>
          </p:nvSpPr>
          <p:spPr bwMode="auto">
            <a:xfrm>
              <a:off x="3035301" y="3866024"/>
              <a:ext cx="0" cy="0"/>
            </a:xfrm>
            <a:custGeom>
              <a:avLst/>
              <a:gdLst/>
              <a:ahLst/>
              <a:cxnLst>
                <a:cxn ang="0">
                  <a:pos x="1" y="2"/>
                </a:cxn>
                <a:cxn ang="0">
                  <a:pos x="1" y="2"/>
                </a:cxn>
                <a:cxn ang="0">
                  <a:pos x="0" y="2"/>
                </a:cxn>
                <a:cxn ang="0">
                  <a:pos x="0" y="1"/>
                </a:cxn>
                <a:cxn ang="0">
                  <a:pos x="0" y="1"/>
                </a:cxn>
                <a:cxn ang="0">
                  <a:pos x="0" y="1"/>
                </a:cxn>
                <a:cxn ang="0">
                  <a:pos x="0" y="0"/>
                </a:cxn>
                <a:cxn ang="0">
                  <a:pos x="0" y="0"/>
                </a:cxn>
                <a:cxn ang="0">
                  <a:pos x="0" y="0"/>
                </a:cxn>
                <a:cxn ang="0">
                  <a:pos x="0" y="1"/>
                </a:cxn>
                <a:cxn ang="0">
                  <a:pos x="1" y="2"/>
                </a:cxn>
                <a:cxn ang="0">
                  <a:pos x="1" y="2"/>
                </a:cxn>
              </a:cxnLst>
              <a:rect l="0" t="0" r="r" b="b"/>
              <a:pathLst>
                <a:path w="1" h="2">
                  <a:moveTo>
                    <a:pt x="1" y="2"/>
                  </a:moveTo>
                  <a:lnTo>
                    <a:pt x="1" y="2"/>
                  </a:lnTo>
                  <a:lnTo>
                    <a:pt x="0" y="2"/>
                  </a:lnTo>
                  <a:lnTo>
                    <a:pt x="0" y="1"/>
                  </a:lnTo>
                  <a:lnTo>
                    <a:pt x="0" y="1"/>
                  </a:lnTo>
                  <a:lnTo>
                    <a:pt x="0" y="1"/>
                  </a:lnTo>
                  <a:lnTo>
                    <a:pt x="0" y="0"/>
                  </a:lnTo>
                  <a:lnTo>
                    <a:pt x="0" y="0"/>
                  </a:lnTo>
                  <a:lnTo>
                    <a:pt x="0" y="0"/>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9" name="Freeform 7455"/>
            <p:cNvSpPr>
              <a:spLocks/>
            </p:cNvSpPr>
            <p:nvPr/>
          </p:nvSpPr>
          <p:spPr bwMode="auto">
            <a:xfrm>
              <a:off x="3033714" y="3867618"/>
              <a:ext cx="1588" cy="0"/>
            </a:xfrm>
            <a:custGeom>
              <a:avLst/>
              <a:gdLst/>
              <a:ahLst/>
              <a:cxnLst>
                <a:cxn ang="0">
                  <a:pos x="1" y="2"/>
                </a:cxn>
                <a:cxn ang="0">
                  <a:pos x="1" y="2"/>
                </a:cxn>
                <a:cxn ang="0">
                  <a:pos x="1" y="0"/>
                </a:cxn>
                <a:cxn ang="0">
                  <a:pos x="1" y="0"/>
                </a:cxn>
                <a:cxn ang="0">
                  <a:pos x="1" y="0"/>
                </a:cxn>
                <a:cxn ang="0">
                  <a:pos x="1" y="0"/>
                </a:cxn>
                <a:cxn ang="0">
                  <a:pos x="1" y="0"/>
                </a:cxn>
                <a:cxn ang="0">
                  <a:pos x="0" y="0"/>
                </a:cxn>
                <a:cxn ang="0">
                  <a:pos x="0" y="0"/>
                </a:cxn>
                <a:cxn ang="0">
                  <a:pos x="1" y="2"/>
                </a:cxn>
                <a:cxn ang="0">
                  <a:pos x="1" y="2"/>
                </a:cxn>
              </a:cxnLst>
              <a:rect l="0" t="0" r="r" b="b"/>
              <a:pathLst>
                <a:path w="1" h="2">
                  <a:moveTo>
                    <a:pt x="1" y="2"/>
                  </a:moveTo>
                  <a:lnTo>
                    <a:pt x="1" y="2"/>
                  </a:lnTo>
                  <a:lnTo>
                    <a:pt x="1" y="0"/>
                  </a:lnTo>
                  <a:lnTo>
                    <a:pt x="1" y="0"/>
                  </a:lnTo>
                  <a:lnTo>
                    <a:pt x="1" y="0"/>
                  </a:lnTo>
                  <a:lnTo>
                    <a:pt x="1" y="0"/>
                  </a:lnTo>
                  <a:lnTo>
                    <a:pt x="1" y="0"/>
                  </a:lnTo>
                  <a:lnTo>
                    <a:pt x="0" y="0"/>
                  </a:lnTo>
                  <a:lnTo>
                    <a:pt x="0"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0" name="Freeform 7456"/>
            <p:cNvSpPr>
              <a:spLocks/>
            </p:cNvSpPr>
            <p:nvPr/>
          </p:nvSpPr>
          <p:spPr bwMode="auto">
            <a:xfrm>
              <a:off x="3041651" y="3867618"/>
              <a:ext cx="0" cy="0"/>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1" name="Freeform 7457"/>
            <p:cNvSpPr>
              <a:spLocks/>
            </p:cNvSpPr>
            <p:nvPr/>
          </p:nvSpPr>
          <p:spPr bwMode="auto">
            <a:xfrm>
              <a:off x="3033714" y="3867618"/>
              <a:ext cx="0" cy="1593"/>
            </a:xfrm>
            <a:custGeom>
              <a:avLst/>
              <a:gdLst/>
              <a:ahLst/>
              <a:cxnLst>
                <a:cxn ang="0">
                  <a:pos x="1" y="0"/>
                </a:cxn>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2" name="Freeform 7458"/>
            <p:cNvSpPr>
              <a:spLocks/>
            </p:cNvSpPr>
            <p:nvPr/>
          </p:nvSpPr>
          <p:spPr bwMode="auto">
            <a:xfrm>
              <a:off x="3033714" y="3867618"/>
              <a:ext cx="1588" cy="1593"/>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3" name="Freeform 7459"/>
            <p:cNvSpPr>
              <a:spLocks/>
            </p:cNvSpPr>
            <p:nvPr/>
          </p:nvSpPr>
          <p:spPr bwMode="auto">
            <a:xfrm>
              <a:off x="3041651" y="3867618"/>
              <a:ext cx="0" cy="0"/>
            </a:xfrm>
            <a:custGeom>
              <a:avLst/>
              <a:gdLst/>
              <a:ahLst/>
              <a:cxnLst>
                <a:cxn ang="0">
                  <a:pos x="1" y="3"/>
                </a:cxn>
                <a:cxn ang="0">
                  <a:pos x="0" y="3"/>
                </a:cxn>
                <a:cxn ang="0">
                  <a:pos x="0" y="1"/>
                </a:cxn>
                <a:cxn ang="0">
                  <a:pos x="0" y="0"/>
                </a:cxn>
                <a:cxn ang="0">
                  <a:pos x="0" y="0"/>
                </a:cxn>
                <a:cxn ang="0">
                  <a:pos x="0" y="0"/>
                </a:cxn>
                <a:cxn ang="0">
                  <a:pos x="1" y="0"/>
                </a:cxn>
                <a:cxn ang="0">
                  <a:pos x="1" y="1"/>
                </a:cxn>
                <a:cxn ang="0">
                  <a:pos x="1" y="1"/>
                </a:cxn>
                <a:cxn ang="0">
                  <a:pos x="1" y="3"/>
                </a:cxn>
                <a:cxn ang="0">
                  <a:pos x="1" y="3"/>
                </a:cxn>
                <a:cxn ang="0">
                  <a:pos x="1" y="3"/>
                </a:cxn>
              </a:cxnLst>
              <a:rect l="0" t="0" r="r" b="b"/>
              <a:pathLst>
                <a:path w="1" h="3">
                  <a:moveTo>
                    <a:pt x="1" y="3"/>
                  </a:moveTo>
                  <a:lnTo>
                    <a:pt x="0" y="3"/>
                  </a:lnTo>
                  <a:lnTo>
                    <a:pt x="0" y="1"/>
                  </a:lnTo>
                  <a:lnTo>
                    <a:pt x="0" y="0"/>
                  </a:lnTo>
                  <a:lnTo>
                    <a:pt x="0" y="0"/>
                  </a:lnTo>
                  <a:lnTo>
                    <a:pt x="0" y="0"/>
                  </a:lnTo>
                  <a:lnTo>
                    <a:pt x="1" y="0"/>
                  </a:lnTo>
                  <a:lnTo>
                    <a:pt x="1" y="1"/>
                  </a:lnTo>
                  <a:lnTo>
                    <a:pt x="1" y="1"/>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4" name="Freeform 7460"/>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5" name="Freeform 7461"/>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6" name="Freeform 7462"/>
            <p:cNvSpPr>
              <a:spLocks/>
            </p:cNvSpPr>
            <p:nvPr/>
          </p:nvSpPr>
          <p:spPr bwMode="auto">
            <a:xfrm>
              <a:off x="3060701" y="3866024"/>
              <a:ext cx="0" cy="1593"/>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7" name="Freeform 7463"/>
            <p:cNvSpPr>
              <a:spLocks/>
            </p:cNvSpPr>
            <p:nvPr/>
          </p:nvSpPr>
          <p:spPr bwMode="auto">
            <a:xfrm>
              <a:off x="3046414" y="3854870"/>
              <a:ext cx="7938" cy="14341"/>
            </a:xfrm>
            <a:custGeom>
              <a:avLst/>
              <a:gdLst/>
              <a:ahLst/>
              <a:cxnLst>
                <a:cxn ang="0">
                  <a:pos x="1" y="25"/>
                </a:cxn>
                <a:cxn ang="0">
                  <a:pos x="1" y="25"/>
                </a:cxn>
                <a:cxn ang="0">
                  <a:pos x="2" y="24"/>
                </a:cxn>
                <a:cxn ang="0">
                  <a:pos x="3" y="21"/>
                </a:cxn>
                <a:cxn ang="0">
                  <a:pos x="3" y="20"/>
                </a:cxn>
                <a:cxn ang="0">
                  <a:pos x="3" y="19"/>
                </a:cxn>
                <a:cxn ang="0">
                  <a:pos x="3" y="18"/>
                </a:cxn>
                <a:cxn ang="0">
                  <a:pos x="3" y="18"/>
                </a:cxn>
                <a:cxn ang="0">
                  <a:pos x="3" y="17"/>
                </a:cxn>
                <a:cxn ang="0">
                  <a:pos x="5" y="15"/>
                </a:cxn>
                <a:cxn ang="0">
                  <a:pos x="6" y="14"/>
                </a:cxn>
                <a:cxn ang="0">
                  <a:pos x="7" y="12"/>
                </a:cxn>
                <a:cxn ang="0">
                  <a:pos x="7" y="11"/>
                </a:cxn>
                <a:cxn ang="0">
                  <a:pos x="8" y="10"/>
                </a:cxn>
                <a:cxn ang="0">
                  <a:pos x="8" y="9"/>
                </a:cxn>
                <a:cxn ang="0">
                  <a:pos x="10" y="6"/>
                </a:cxn>
                <a:cxn ang="0">
                  <a:pos x="10" y="4"/>
                </a:cxn>
                <a:cxn ang="0">
                  <a:pos x="10" y="4"/>
                </a:cxn>
                <a:cxn ang="0">
                  <a:pos x="7" y="4"/>
                </a:cxn>
                <a:cxn ang="0">
                  <a:pos x="4" y="2"/>
                </a:cxn>
                <a:cxn ang="0">
                  <a:pos x="2" y="1"/>
                </a:cxn>
                <a:cxn ang="0">
                  <a:pos x="1" y="1"/>
                </a:cxn>
                <a:cxn ang="0">
                  <a:pos x="1" y="0"/>
                </a:cxn>
                <a:cxn ang="0">
                  <a:pos x="3" y="1"/>
                </a:cxn>
                <a:cxn ang="0">
                  <a:pos x="4" y="2"/>
                </a:cxn>
                <a:cxn ang="0">
                  <a:pos x="6" y="2"/>
                </a:cxn>
                <a:cxn ang="0">
                  <a:pos x="6" y="3"/>
                </a:cxn>
                <a:cxn ang="0">
                  <a:pos x="7" y="3"/>
                </a:cxn>
                <a:cxn ang="0">
                  <a:pos x="7" y="3"/>
                </a:cxn>
                <a:cxn ang="0">
                  <a:pos x="10" y="4"/>
                </a:cxn>
                <a:cxn ang="0">
                  <a:pos x="10" y="4"/>
                </a:cxn>
                <a:cxn ang="0">
                  <a:pos x="10" y="4"/>
                </a:cxn>
                <a:cxn ang="0">
                  <a:pos x="11" y="4"/>
                </a:cxn>
                <a:cxn ang="0">
                  <a:pos x="12" y="5"/>
                </a:cxn>
                <a:cxn ang="0">
                  <a:pos x="13" y="6"/>
                </a:cxn>
                <a:cxn ang="0">
                  <a:pos x="15" y="7"/>
                </a:cxn>
                <a:cxn ang="0">
                  <a:pos x="17" y="8"/>
                </a:cxn>
                <a:cxn ang="0">
                  <a:pos x="19" y="9"/>
                </a:cxn>
                <a:cxn ang="0">
                  <a:pos x="20" y="9"/>
                </a:cxn>
                <a:cxn ang="0">
                  <a:pos x="20" y="9"/>
                </a:cxn>
                <a:cxn ang="0">
                  <a:pos x="20" y="8"/>
                </a:cxn>
                <a:cxn ang="0">
                  <a:pos x="20" y="7"/>
                </a:cxn>
                <a:cxn ang="0">
                  <a:pos x="20" y="6"/>
                </a:cxn>
                <a:cxn ang="0">
                  <a:pos x="21" y="7"/>
                </a:cxn>
                <a:cxn ang="0">
                  <a:pos x="22" y="7"/>
                </a:cxn>
                <a:cxn ang="0">
                  <a:pos x="22" y="8"/>
                </a:cxn>
                <a:cxn ang="0">
                  <a:pos x="22" y="8"/>
                </a:cxn>
                <a:cxn ang="0">
                  <a:pos x="22" y="8"/>
                </a:cxn>
                <a:cxn ang="0">
                  <a:pos x="23" y="9"/>
                </a:cxn>
                <a:cxn ang="0">
                  <a:pos x="23" y="9"/>
                </a:cxn>
                <a:cxn ang="0">
                  <a:pos x="24" y="10"/>
                </a:cxn>
                <a:cxn ang="0">
                  <a:pos x="25" y="10"/>
                </a:cxn>
                <a:cxn ang="0">
                  <a:pos x="25" y="10"/>
                </a:cxn>
                <a:cxn ang="0">
                  <a:pos x="26" y="9"/>
                </a:cxn>
                <a:cxn ang="0">
                  <a:pos x="26" y="9"/>
                </a:cxn>
                <a:cxn ang="0">
                  <a:pos x="26" y="9"/>
                </a:cxn>
                <a:cxn ang="0">
                  <a:pos x="28" y="9"/>
                </a:cxn>
                <a:cxn ang="0">
                  <a:pos x="29" y="8"/>
                </a:cxn>
                <a:cxn ang="0">
                  <a:pos x="30" y="9"/>
                </a:cxn>
                <a:cxn ang="0">
                  <a:pos x="31" y="9"/>
                </a:cxn>
                <a:cxn ang="0">
                  <a:pos x="31" y="8"/>
                </a:cxn>
                <a:cxn ang="0">
                  <a:pos x="31" y="9"/>
                </a:cxn>
              </a:cxnLst>
              <a:rect l="0" t="0" r="r" b="b"/>
              <a:pathLst>
                <a:path w="31" h="25">
                  <a:moveTo>
                    <a:pt x="0" y="24"/>
                  </a:moveTo>
                  <a:lnTo>
                    <a:pt x="1" y="25"/>
                  </a:lnTo>
                  <a:lnTo>
                    <a:pt x="1" y="25"/>
                  </a:lnTo>
                  <a:lnTo>
                    <a:pt x="1" y="25"/>
                  </a:lnTo>
                  <a:lnTo>
                    <a:pt x="2" y="24"/>
                  </a:lnTo>
                  <a:lnTo>
                    <a:pt x="2" y="24"/>
                  </a:lnTo>
                  <a:lnTo>
                    <a:pt x="2" y="23"/>
                  </a:lnTo>
                  <a:lnTo>
                    <a:pt x="3" y="21"/>
                  </a:lnTo>
                  <a:lnTo>
                    <a:pt x="3" y="20"/>
                  </a:lnTo>
                  <a:lnTo>
                    <a:pt x="3" y="20"/>
                  </a:lnTo>
                  <a:lnTo>
                    <a:pt x="3" y="19"/>
                  </a:lnTo>
                  <a:lnTo>
                    <a:pt x="3" y="19"/>
                  </a:lnTo>
                  <a:lnTo>
                    <a:pt x="3" y="19"/>
                  </a:lnTo>
                  <a:lnTo>
                    <a:pt x="3" y="18"/>
                  </a:lnTo>
                  <a:lnTo>
                    <a:pt x="3" y="18"/>
                  </a:lnTo>
                  <a:lnTo>
                    <a:pt x="3" y="18"/>
                  </a:lnTo>
                  <a:lnTo>
                    <a:pt x="3" y="17"/>
                  </a:lnTo>
                  <a:lnTo>
                    <a:pt x="3" y="17"/>
                  </a:lnTo>
                  <a:lnTo>
                    <a:pt x="4" y="16"/>
                  </a:lnTo>
                  <a:lnTo>
                    <a:pt x="5" y="15"/>
                  </a:lnTo>
                  <a:lnTo>
                    <a:pt x="5" y="15"/>
                  </a:lnTo>
                  <a:lnTo>
                    <a:pt x="6" y="14"/>
                  </a:lnTo>
                  <a:lnTo>
                    <a:pt x="6" y="13"/>
                  </a:lnTo>
                  <a:lnTo>
                    <a:pt x="7" y="12"/>
                  </a:lnTo>
                  <a:lnTo>
                    <a:pt x="7" y="12"/>
                  </a:lnTo>
                  <a:lnTo>
                    <a:pt x="7" y="11"/>
                  </a:lnTo>
                  <a:lnTo>
                    <a:pt x="7" y="11"/>
                  </a:lnTo>
                  <a:lnTo>
                    <a:pt x="8" y="10"/>
                  </a:lnTo>
                  <a:lnTo>
                    <a:pt x="8" y="9"/>
                  </a:lnTo>
                  <a:lnTo>
                    <a:pt x="8" y="9"/>
                  </a:lnTo>
                  <a:lnTo>
                    <a:pt x="10" y="8"/>
                  </a:lnTo>
                  <a:lnTo>
                    <a:pt x="10" y="6"/>
                  </a:lnTo>
                  <a:lnTo>
                    <a:pt x="10" y="5"/>
                  </a:lnTo>
                  <a:lnTo>
                    <a:pt x="10" y="4"/>
                  </a:lnTo>
                  <a:lnTo>
                    <a:pt x="10" y="4"/>
                  </a:lnTo>
                  <a:lnTo>
                    <a:pt x="10" y="4"/>
                  </a:lnTo>
                  <a:lnTo>
                    <a:pt x="8" y="4"/>
                  </a:lnTo>
                  <a:lnTo>
                    <a:pt x="7" y="4"/>
                  </a:lnTo>
                  <a:lnTo>
                    <a:pt x="6" y="3"/>
                  </a:lnTo>
                  <a:lnTo>
                    <a:pt x="4" y="2"/>
                  </a:lnTo>
                  <a:lnTo>
                    <a:pt x="3" y="1"/>
                  </a:lnTo>
                  <a:lnTo>
                    <a:pt x="2" y="1"/>
                  </a:lnTo>
                  <a:lnTo>
                    <a:pt x="1" y="1"/>
                  </a:lnTo>
                  <a:lnTo>
                    <a:pt x="1" y="1"/>
                  </a:lnTo>
                  <a:lnTo>
                    <a:pt x="1" y="1"/>
                  </a:lnTo>
                  <a:lnTo>
                    <a:pt x="1" y="0"/>
                  </a:lnTo>
                  <a:lnTo>
                    <a:pt x="1" y="0"/>
                  </a:lnTo>
                  <a:lnTo>
                    <a:pt x="3" y="1"/>
                  </a:lnTo>
                  <a:lnTo>
                    <a:pt x="3" y="1"/>
                  </a:lnTo>
                  <a:lnTo>
                    <a:pt x="4" y="2"/>
                  </a:lnTo>
                  <a:lnTo>
                    <a:pt x="5" y="2"/>
                  </a:lnTo>
                  <a:lnTo>
                    <a:pt x="6" y="2"/>
                  </a:lnTo>
                  <a:lnTo>
                    <a:pt x="6" y="2"/>
                  </a:lnTo>
                  <a:lnTo>
                    <a:pt x="6" y="3"/>
                  </a:lnTo>
                  <a:lnTo>
                    <a:pt x="7" y="3"/>
                  </a:lnTo>
                  <a:lnTo>
                    <a:pt x="7" y="3"/>
                  </a:lnTo>
                  <a:lnTo>
                    <a:pt x="7" y="3"/>
                  </a:lnTo>
                  <a:lnTo>
                    <a:pt x="7" y="3"/>
                  </a:lnTo>
                  <a:lnTo>
                    <a:pt x="8" y="3"/>
                  </a:lnTo>
                  <a:lnTo>
                    <a:pt x="10" y="4"/>
                  </a:lnTo>
                  <a:lnTo>
                    <a:pt x="10" y="4"/>
                  </a:lnTo>
                  <a:lnTo>
                    <a:pt x="10" y="4"/>
                  </a:lnTo>
                  <a:lnTo>
                    <a:pt x="10" y="4"/>
                  </a:lnTo>
                  <a:lnTo>
                    <a:pt x="10" y="4"/>
                  </a:lnTo>
                  <a:lnTo>
                    <a:pt x="11" y="4"/>
                  </a:lnTo>
                  <a:lnTo>
                    <a:pt x="11" y="4"/>
                  </a:lnTo>
                  <a:lnTo>
                    <a:pt x="11" y="5"/>
                  </a:lnTo>
                  <a:lnTo>
                    <a:pt x="12" y="5"/>
                  </a:lnTo>
                  <a:lnTo>
                    <a:pt x="13" y="5"/>
                  </a:lnTo>
                  <a:lnTo>
                    <a:pt x="13" y="6"/>
                  </a:lnTo>
                  <a:lnTo>
                    <a:pt x="14" y="6"/>
                  </a:lnTo>
                  <a:lnTo>
                    <a:pt x="15" y="7"/>
                  </a:lnTo>
                  <a:lnTo>
                    <a:pt x="16" y="7"/>
                  </a:lnTo>
                  <a:lnTo>
                    <a:pt x="17" y="8"/>
                  </a:lnTo>
                  <a:lnTo>
                    <a:pt x="17" y="9"/>
                  </a:lnTo>
                  <a:lnTo>
                    <a:pt x="19" y="9"/>
                  </a:lnTo>
                  <a:lnTo>
                    <a:pt x="20" y="9"/>
                  </a:lnTo>
                  <a:lnTo>
                    <a:pt x="20" y="9"/>
                  </a:lnTo>
                  <a:lnTo>
                    <a:pt x="20" y="9"/>
                  </a:lnTo>
                  <a:lnTo>
                    <a:pt x="20" y="9"/>
                  </a:lnTo>
                  <a:lnTo>
                    <a:pt x="20" y="8"/>
                  </a:lnTo>
                  <a:lnTo>
                    <a:pt x="20" y="8"/>
                  </a:lnTo>
                  <a:lnTo>
                    <a:pt x="20" y="7"/>
                  </a:lnTo>
                  <a:lnTo>
                    <a:pt x="20" y="7"/>
                  </a:lnTo>
                  <a:lnTo>
                    <a:pt x="20" y="7"/>
                  </a:lnTo>
                  <a:lnTo>
                    <a:pt x="20" y="6"/>
                  </a:lnTo>
                  <a:lnTo>
                    <a:pt x="21" y="6"/>
                  </a:lnTo>
                  <a:lnTo>
                    <a:pt x="21" y="7"/>
                  </a:lnTo>
                  <a:lnTo>
                    <a:pt x="22" y="7"/>
                  </a:lnTo>
                  <a:lnTo>
                    <a:pt x="22" y="7"/>
                  </a:lnTo>
                  <a:lnTo>
                    <a:pt x="22" y="7"/>
                  </a:lnTo>
                  <a:lnTo>
                    <a:pt x="22" y="8"/>
                  </a:lnTo>
                  <a:lnTo>
                    <a:pt x="22" y="8"/>
                  </a:lnTo>
                  <a:lnTo>
                    <a:pt x="22" y="8"/>
                  </a:lnTo>
                  <a:lnTo>
                    <a:pt x="22" y="8"/>
                  </a:lnTo>
                  <a:lnTo>
                    <a:pt x="22" y="8"/>
                  </a:lnTo>
                  <a:lnTo>
                    <a:pt x="23" y="9"/>
                  </a:lnTo>
                  <a:lnTo>
                    <a:pt x="23" y="9"/>
                  </a:lnTo>
                  <a:lnTo>
                    <a:pt x="23" y="9"/>
                  </a:lnTo>
                  <a:lnTo>
                    <a:pt x="23" y="9"/>
                  </a:lnTo>
                  <a:lnTo>
                    <a:pt x="24" y="10"/>
                  </a:lnTo>
                  <a:lnTo>
                    <a:pt x="24" y="10"/>
                  </a:lnTo>
                  <a:lnTo>
                    <a:pt x="24" y="10"/>
                  </a:lnTo>
                  <a:lnTo>
                    <a:pt x="25" y="10"/>
                  </a:lnTo>
                  <a:lnTo>
                    <a:pt x="25" y="10"/>
                  </a:lnTo>
                  <a:lnTo>
                    <a:pt x="25" y="10"/>
                  </a:lnTo>
                  <a:lnTo>
                    <a:pt x="25" y="10"/>
                  </a:lnTo>
                  <a:lnTo>
                    <a:pt x="26" y="9"/>
                  </a:lnTo>
                  <a:lnTo>
                    <a:pt x="26" y="9"/>
                  </a:lnTo>
                  <a:lnTo>
                    <a:pt x="26" y="9"/>
                  </a:lnTo>
                  <a:lnTo>
                    <a:pt x="26" y="9"/>
                  </a:lnTo>
                  <a:lnTo>
                    <a:pt x="26" y="9"/>
                  </a:lnTo>
                  <a:lnTo>
                    <a:pt x="28" y="9"/>
                  </a:lnTo>
                  <a:lnTo>
                    <a:pt x="28" y="9"/>
                  </a:lnTo>
                  <a:lnTo>
                    <a:pt x="29" y="8"/>
                  </a:lnTo>
                  <a:lnTo>
                    <a:pt x="29" y="8"/>
                  </a:lnTo>
                  <a:lnTo>
                    <a:pt x="29" y="8"/>
                  </a:lnTo>
                  <a:lnTo>
                    <a:pt x="30" y="9"/>
                  </a:lnTo>
                  <a:lnTo>
                    <a:pt x="30" y="9"/>
                  </a:lnTo>
                  <a:lnTo>
                    <a:pt x="31" y="9"/>
                  </a:lnTo>
                  <a:lnTo>
                    <a:pt x="31" y="9"/>
                  </a:lnTo>
                  <a:lnTo>
                    <a:pt x="31" y="8"/>
                  </a:lnTo>
                  <a:lnTo>
                    <a:pt x="31" y="9"/>
                  </a:lnTo>
                  <a:lnTo>
                    <a:pt x="31" y="9"/>
                  </a:lnTo>
                  <a:lnTo>
                    <a:pt x="31"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8" name="Freeform 7464"/>
            <p:cNvSpPr>
              <a:spLocks/>
            </p:cNvSpPr>
            <p:nvPr/>
          </p:nvSpPr>
          <p:spPr bwMode="auto">
            <a:xfrm>
              <a:off x="3035301" y="3866024"/>
              <a:ext cx="1588" cy="3187"/>
            </a:xfrm>
            <a:custGeom>
              <a:avLst/>
              <a:gdLst/>
              <a:ahLst/>
              <a:cxnLst>
                <a:cxn ang="0">
                  <a:pos x="4" y="9"/>
                </a:cxn>
                <a:cxn ang="0">
                  <a:pos x="5" y="9"/>
                </a:cxn>
                <a:cxn ang="0">
                  <a:pos x="5" y="8"/>
                </a:cxn>
                <a:cxn ang="0">
                  <a:pos x="5" y="8"/>
                </a:cxn>
                <a:cxn ang="0">
                  <a:pos x="5" y="8"/>
                </a:cxn>
                <a:cxn ang="0">
                  <a:pos x="5" y="7"/>
                </a:cxn>
                <a:cxn ang="0">
                  <a:pos x="5" y="7"/>
                </a:cxn>
                <a:cxn ang="0">
                  <a:pos x="5" y="7"/>
                </a:cxn>
                <a:cxn ang="0">
                  <a:pos x="4" y="6"/>
                </a:cxn>
                <a:cxn ang="0">
                  <a:pos x="4" y="6"/>
                </a:cxn>
                <a:cxn ang="0">
                  <a:pos x="4" y="6"/>
                </a:cxn>
                <a:cxn ang="0">
                  <a:pos x="4" y="6"/>
                </a:cxn>
                <a:cxn ang="0">
                  <a:pos x="4" y="7"/>
                </a:cxn>
                <a:cxn ang="0">
                  <a:pos x="4" y="7"/>
                </a:cxn>
                <a:cxn ang="0">
                  <a:pos x="4" y="7"/>
                </a:cxn>
                <a:cxn ang="0">
                  <a:pos x="4" y="7"/>
                </a:cxn>
                <a:cxn ang="0">
                  <a:pos x="3" y="6"/>
                </a:cxn>
                <a:cxn ang="0">
                  <a:pos x="3" y="6"/>
                </a:cxn>
                <a:cxn ang="0">
                  <a:pos x="3" y="6"/>
                </a:cxn>
                <a:cxn ang="0">
                  <a:pos x="3" y="6"/>
                </a:cxn>
                <a:cxn ang="0">
                  <a:pos x="3" y="6"/>
                </a:cxn>
                <a:cxn ang="0">
                  <a:pos x="3" y="6"/>
                </a:cxn>
                <a:cxn ang="0">
                  <a:pos x="3" y="6"/>
                </a:cxn>
                <a:cxn ang="0">
                  <a:pos x="3" y="5"/>
                </a:cxn>
                <a:cxn ang="0">
                  <a:pos x="3" y="5"/>
                </a:cxn>
                <a:cxn ang="0">
                  <a:pos x="2" y="5"/>
                </a:cxn>
                <a:cxn ang="0">
                  <a:pos x="2" y="5"/>
                </a:cxn>
                <a:cxn ang="0">
                  <a:pos x="2" y="4"/>
                </a:cxn>
                <a:cxn ang="0">
                  <a:pos x="0" y="1"/>
                </a:cxn>
                <a:cxn ang="0">
                  <a:pos x="0" y="0"/>
                </a:cxn>
                <a:cxn ang="0">
                  <a:pos x="0" y="0"/>
                </a:cxn>
                <a:cxn ang="0">
                  <a:pos x="0" y="1"/>
                </a:cxn>
                <a:cxn ang="0">
                  <a:pos x="0" y="2"/>
                </a:cxn>
                <a:cxn ang="0">
                  <a:pos x="0" y="4"/>
                </a:cxn>
                <a:cxn ang="0">
                  <a:pos x="2" y="4"/>
                </a:cxn>
                <a:cxn ang="0">
                  <a:pos x="2" y="5"/>
                </a:cxn>
                <a:cxn ang="0">
                  <a:pos x="2" y="7"/>
                </a:cxn>
                <a:cxn ang="0">
                  <a:pos x="2" y="7"/>
                </a:cxn>
                <a:cxn ang="0">
                  <a:pos x="2" y="8"/>
                </a:cxn>
                <a:cxn ang="0">
                  <a:pos x="2" y="8"/>
                </a:cxn>
                <a:cxn ang="0">
                  <a:pos x="2" y="8"/>
                </a:cxn>
                <a:cxn ang="0">
                  <a:pos x="2" y="8"/>
                </a:cxn>
                <a:cxn ang="0">
                  <a:pos x="2" y="8"/>
                </a:cxn>
                <a:cxn ang="0">
                  <a:pos x="3" y="9"/>
                </a:cxn>
                <a:cxn ang="0">
                  <a:pos x="3" y="9"/>
                </a:cxn>
                <a:cxn ang="0">
                  <a:pos x="3" y="9"/>
                </a:cxn>
                <a:cxn ang="0">
                  <a:pos x="3" y="9"/>
                </a:cxn>
                <a:cxn ang="0">
                  <a:pos x="3" y="8"/>
                </a:cxn>
                <a:cxn ang="0">
                  <a:pos x="3" y="8"/>
                </a:cxn>
                <a:cxn ang="0">
                  <a:pos x="3" y="9"/>
                </a:cxn>
                <a:cxn ang="0">
                  <a:pos x="3" y="9"/>
                </a:cxn>
                <a:cxn ang="0">
                  <a:pos x="3" y="9"/>
                </a:cxn>
                <a:cxn ang="0">
                  <a:pos x="3" y="9"/>
                </a:cxn>
                <a:cxn ang="0">
                  <a:pos x="4" y="9"/>
                </a:cxn>
                <a:cxn ang="0">
                  <a:pos x="4" y="9"/>
                </a:cxn>
                <a:cxn ang="0">
                  <a:pos x="4" y="9"/>
                </a:cxn>
                <a:cxn ang="0">
                  <a:pos x="4" y="8"/>
                </a:cxn>
                <a:cxn ang="0">
                  <a:pos x="4" y="8"/>
                </a:cxn>
                <a:cxn ang="0">
                  <a:pos x="4" y="8"/>
                </a:cxn>
                <a:cxn ang="0">
                  <a:pos x="4" y="9"/>
                </a:cxn>
                <a:cxn ang="0">
                  <a:pos x="4" y="9"/>
                </a:cxn>
              </a:cxnLst>
              <a:rect l="0" t="0" r="r" b="b"/>
              <a:pathLst>
                <a:path w="5" h="9">
                  <a:moveTo>
                    <a:pt x="4" y="9"/>
                  </a:moveTo>
                  <a:lnTo>
                    <a:pt x="5" y="9"/>
                  </a:lnTo>
                  <a:lnTo>
                    <a:pt x="5" y="8"/>
                  </a:lnTo>
                  <a:lnTo>
                    <a:pt x="5" y="8"/>
                  </a:lnTo>
                  <a:lnTo>
                    <a:pt x="5" y="8"/>
                  </a:lnTo>
                  <a:lnTo>
                    <a:pt x="5" y="7"/>
                  </a:lnTo>
                  <a:lnTo>
                    <a:pt x="5" y="7"/>
                  </a:lnTo>
                  <a:lnTo>
                    <a:pt x="5" y="7"/>
                  </a:lnTo>
                  <a:lnTo>
                    <a:pt x="4" y="6"/>
                  </a:lnTo>
                  <a:lnTo>
                    <a:pt x="4" y="6"/>
                  </a:lnTo>
                  <a:lnTo>
                    <a:pt x="4" y="6"/>
                  </a:lnTo>
                  <a:lnTo>
                    <a:pt x="4" y="6"/>
                  </a:lnTo>
                  <a:lnTo>
                    <a:pt x="4" y="7"/>
                  </a:lnTo>
                  <a:lnTo>
                    <a:pt x="4" y="7"/>
                  </a:lnTo>
                  <a:lnTo>
                    <a:pt x="4" y="7"/>
                  </a:lnTo>
                  <a:lnTo>
                    <a:pt x="4" y="7"/>
                  </a:lnTo>
                  <a:lnTo>
                    <a:pt x="3" y="6"/>
                  </a:lnTo>
                  <a:lnTo>
                    <a:pt x="3" y="6"/>
                  </a:lnTo>
                  <a:lnTo>
                    <a:pt x="3" y="6"/>
                  </a:lnTo>
                  <a:lnTo>
                    <a:pt x="3" y="6"/>
                  </a:lnTo>
                  <a:lnTo>
                    <a:pt x="3" y="6"/>
                  </a:lnTo>
                  <a:lnTo>
                    <a:pt x="3" y="6"/>
                  </a:lnTo>
                  <a:lnTo>
                    <a:pt x="3" y="6"/>
                  </a:lnTo>
                  <a:lnTo>
                    <a:pt x="3" y="5"/>
                  </a:lnTo>
                  <a:lnTo>
                    <a:pt x="3" y="5"/>
                  </a:lnTo>
                  <a:lnTo>
                    <a:pt x="2" y="5"/>
                  </a:lnTo>
                  <a:lnTo>
                    <a:pt x="2" y="5"/>
                  </a:lnTo>
                  <a:lnTo>
                    <a:pt x="2" y="4"/>
                  </a:lnTo>
                  <a:lnTo>
                    <a:pt x="0" y="1"/>
                  </a:lnTo>
                  <a:lnTo>
                    <a:pt x="0" y="0"/>
                  </a:lnTo>
                  <a:lnTo>
                    <a:pt x="0" y="0"/>
                  </a:lnTo>
                  <a:lnTo>
                    <a:pt x="0" y="1"/>
                  </a:lnTo>
                  <a:lnTo>
                    <a:pt x="0" y="2"/>
                  </a:lnTo>
                  <a:lnTo>
                    <a:pt x="0" y="4"/>
                  </a:lnTo>
                  <a:lnTo>
                    <a:pt x="2" y="4"/>
                  </a:lnTo>
                  <a:lnTo>
                    <a:pt x="2" y="5"/>
                  </a:lnTo>
                  <a:lnTo>
                    <a:pt x="2" y="7"/>
                  </a:lnTo>
                  <a:lnTo>
                    <a:pt x="2" y="7"/>
                  </a:lnTo>
                  <a:lnTo>
                    <a:pt x="2" y="8"/>
                  </a:lnTo>
                  <a:lnTo>
                    <a:pt x="2" y="8"/>
                  </a:lnTo>
                  <a:lnTo>
                    <a:pt x="2" y="8"/>
                  </a:lnTo>
                  <a:lnTo>
                    <a:pt x="2" y="8"/>
                  </a:lnTo>
                  <a:lnTo>
                    <a:pt x="2" y="8"/>
                  </a:lnTo>
                  <a:lnTo>
                    <a:pt x="3" y="9"/>
                  </a:lnTo>
                  <a:lnTo>
                    <a:pt x="3" y="9"/>
                  </a:lnTo>
                  <a:lnTo>
                    <a:pt x="3" y="9"/>
                  </a:lnTo>
                  <a:lnTo>
                    <a:pt x="3" y="9"/>
                  </a:lnTo>
                  <a:lnTo>
                    <a:pt x="3" y="8"/>
                  </a:lnTo>
                  <a:lnTo>
                    <a:pt x="3" y="8"/>
                  </a:lnTo>
                  <a:lnTo>
                    <a:pt x="3" y="9"/>
                  </a:lnTo>
                  <a:lnTo>
                    <a:pt x="3" y="9"/>
                  </a:lnTo>
                  <a:lnTo>
                    <a:pt x="3" y="9"/>
                  </a:lnTo>
                  <a:lnTo>
                    <a:pt x="3" y="9"/>
                  </a:lnTo>
                  <a:lnTo>
                    <a:pt x="4" y="9"/>
                  </a:lnTo>
                  <a:lnTo>
                    <a:pt x="4" y="9"/>
                  </a:lnTo>
                  <a:lnTo>
                    <a:pt x="4" y="9"/>
                  </a:lnTo>
                  <a:lnTo>
                    <a:pt x="4" y="8"/>
                  </a:lnTo>
                  <a:lnTo>
                    <a:pt x="4" y="8"/>
                  </a:lnTo>
                  <a:lnTo>
                    <a:pt x="4" y="8"/>
                  </a:lnTo>
                  <a:lnTo>
                    <a:pt x="4" y="9"/>
                  </a:lnTo>
                  <a:lnTo>
                    <a:pt x="4"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9" name="Freeform 7465"/>
            <p:cNvSpPr>
              <a:spLocks/>
            </p:cNvSpPr>
            <p:nvPr/>
          </p:nvSpPr>
          <p:spPr bwMode="auto">
            <a:xfrm>
              <a:off x="3114676" y="3845309"/>
              <a:ext cx="3175" cy="14341"/>
            </a:xfrm>
            <a:custGeom>
              <a:avLst/>
              <a:gdLst/>
              <a:ahLst/>
              <a:cxnLst>
                <a:cxn ang="0">
                  <a:pos x="0" y="1"/>
                </a:cxn>
                <a:cxn ang="0">
                  <a:pos x="2" y="1"/>
                </a:cxn>
                <a:cxn ang="0">
                  <a:pos x="3" y="1"/>
                </a:cxn>
                <a:cxn ang="0">
                  <a:pos x="4" y="3"/>
                </a:cxn>
                <a:cxn ang="0">
                  <a:pos x="4" y="3"/>
                </a:cxn>
                <a:cxn ang="0">
                  <a:pos x="4" y="4"/>
                </a:cxn>
                <a:cxn ang="0">
                  <a:pos x="4" y="4"/>
                </a:cxn>
                <a:cxn ang="0">
                  <a:pos x="4" y="4"/>
                </a:cxn>
                <a:cxn ang="0">
                  <a:pos x="4" y="5"/>
                </a:cxn>
                <a:cxn ang="0">
                  <a:pos x="4" y="5"/>
                </a:cxn>
                <a:cxn ang="0">
                  <a:pos x="4" y="5"/>
                </a:cxn>
                <a:cxn ang="0">
                  <a:pos x="4" y="5"/>
                </a:cxn>
                <a:cxn ang="0">
                  <a:pos x="6" y="6"/>
                </a:cxn>
                <a:cxn ang="0">
                  <a:pos x="6" y="6"/>
                </a:cxn>
                <a:cxn ang="0">
                  <a:pos x="4" y="6"/>
                </a:cxn>
                <a:cxn ang="0">
                  <a:pos x="6" y="6"/>
                </a:cxn>
                <a:cxn ang="0">
                  <a:pos x="6" y="7"/>
                </a:cxn>
                <a:cxn ang="0">
                  <a:pos x="6" y="8"/>
                </a:cxn>
                <a:cxn ang="0">
                  <a:pos x="6" y="9"/>
                </a:cxn>
                <a:cxn ang="0">
                  <a:pos x="6" y="9"/>
                </a:cxn>
                <a:cxn ang="0">
                  <a:pos x="6" y="9"/>
                </a:cxn>
                <a:cxn ang="0">
                  <a:pos x="6" y="9"/>
                </a:cxn>
                <a:cxn ang="0">
                  <a:pos x="6" y="10"/>
                </a:cxn>
                <a:cxn ang="0">
                  <a:pos x="6" y="10"/>
                </a:cxn>
                <a:cxn ang="0">
                  <a:pos x="6" y="11"/>
                </a:cxn>
                <a:cxn ang="0">
                  <a:pos x="7" y="12"/>
                </a:cxn>
                <a:cxn ang="0">
                  <a:pos x="7" y="12"/>
                </a:cxn>
                <a:cxn ang="0">
                  <a:pos x="6" y="13"/>
                </a:cxn>
                <a:cxn ang="0">
                  <a:pos x="6" y="14"/>
                </a:cxn>
                <a:cxn ang="0">
                  <a:pos x="7" y="17"/>
                </a:cxn>
                <a:cxn ang="0">
                  <a:pos x="6" y="18"/>
                </a:cxn>
                <a:cxn ang="0">
                  <a:pos x="6" y="18"/>
                </a:cxn>
                <a:cxn ang="0">
                  <a:pos x="7" y="19"/>
                </a:cxn>
                <a:cxn ang="0">
                  <a:pos x="6" y="20"/>
                </a:cxn>
                <a:cxn ang="0">
                  <a:pos x="6" y="21"/>
                </a:cxn>
                <a:cxn ang="0">
                  <a:pos x="6" y="21"/>
                </a:cxn>
                <a:cxn ang="0">
                  <a:pos x="6" y="22"/>
                </a:cxn>
                <a:cxn ang="0">
                  <a:pos x="6" y="22"/>
                </a:cxn>
                <a:cxn ang="0">
                  <a:pos x="6" y="23"/>
                </a:cxn>
                <a:cxn ang="0">
                  <a:pos x="4" y="23"/>
                </a:cxn>
                <a:cxn ang="0">
                  <a:pos x="4" y="23"/>
                </a:cxn>
                <a:cxn ang="0">
                  <a:pos x="3" y="22"/>
                </a:cxn>
                <a:cxn ang="0">
                  <a:pos x="3" y="20"/>
                </a:cxn>
                <a:cxn ang="0">
                  <a:pos x="3" y="20"/>
                </a:cxn>
                <a:cxn ang="0">
                  <a:pos x="3" y="19"/>
                </a:cxn>
                <a:cxn ang="0">
                  <a:pos x="3" y="19"/>
                </a:cxn>
                <a:cxn ang="0">
                  <a:pos x="4" y="19"/>
                </a:cxn>
                <a:cxn ang="0">
                  <a:pos x="4" y="19"/>
                </a:cxn>
                <a:cxn ang="0">
                  <a:pos x="4" y="18"/>
                </a:cxn>
                <a:cxn ang="0">
                  <a:pos x="4" y="18"/>
                </a:cxn>
                <a:cxn ang="0">
                  <a:pos x="6" y="18"/>
                </a:cxn>
                <a:cxn ang="0">
                  <a:pos x="6" y="18"/>
                </a:cxn>
                <a:cxn ang="0">
                  <a:pos x="6" y="18"/>
                </a:cxn>
              </a:cxnLst>
              <a:rect l="0" t="0" r="r" b="b"/>
              <a:pathLst>
                <a:path w="7" h="23">
                  <a:moveTo>
                    <a:pt x="0" y="0"/>
                  </a:moveTo>
                  <a:lnTo>
                    <a:pt x="0" y="1"/>
                  </a:lnTo>
                  <a:lnTo>
                    <a:pt x="2" y="1"/>
                  </a:lnTo>
                  <a:lnTo>
                    <a:pt x="2" y="1"/>
                  </a:lnTo>
                  <a:lnTo>
                    <a:pt x="3" y="1"/>
                  </a:lnTo>
                  <a:lnTo>
                    <a:pt x="3" y="1"/>
                  </a:lnTo>
                  <a:lnTo>
                    <a:pt x="4" y="2"/>
                  </a:lnTo>
                  <a:lnTo>
                    <a:pt x="4" y="3"/>
                  </a:lnTo>
                  <a:lnTo>
                    <a:pt x="4" y="3"/>
                  </a:lnTo>
                  <a:lnTo>
                    <a:pt x="4" y="3"/>
                  </a:lnTo>
                  <a:lnTo>
                    <a:pt x="4" y="3"/>
                  </a:lnTo>
                  <a:lnTo>
                    <a:pt x="4" y="4"/>
                  </a:lnTo>
                  <a:lnTo>
                    <a:pt x="4" y="4"/>
                  </a:lnTo>
                  <a:lnTo>
                    <a:pt x="4" y="4"/>
                  </a:lnTo>
                  <a:lnTo>
                    <a:pt x="4" y="4"/>
                  </a:lnTo>
                  <a:lnTo>
                    <a:pt x="4" y="4"/>
                  </a:lnTo>
                  <a:lnTo>
                    <a:pt x="4" y="5"/>
                  </a:lnTo>
                  <a:lnTo>
                    <a:pt x="4" y="5"/>
                  </a:lnTo>
                  <a:lnTo>
                    <a:pt x="4" y="5"/>
                  </a:lnTo>
                  <a:lnTo>
                    <a:pt x="4" y="5"/>
                  </a:lnTo>
                  <a:lnTo>
                    <a:pt x="4" y="5"/>
                  </a:lnTo>
                  <a:lnTo>
                    <a:pt x="4" y="5"/>
                  </a:lnTo>
                  <a:lnTo>
                    <a:pt x="4" y="5"/>
                  </a:lnTo>
                  <a:lnTo>
                    <a:pt x="4" y="5"/>
                  </a:lnTo>
                  <a:lnTo>
                    <a:pt x="4" y="5"/>
                  </a:lnTo>
                  <a:lnTo>
                    <a:pt x="6" y="6"/>
                  </a:lnTo>
                  <a:lnTo>
                    <a:pt x="6" y="6"/>
                  </a:lnTo>
                  <a:lnTo>
                    <a:pt x="6" y="6"/>
                  </a:lnTo>
                  <a:lnTo>
                    <a:pt x="4" y="6"/>
                  </a:lnTo>
                  <a:lnTo>
                    <a:pt x="4" y="6"/>
                  </a:lnTo>
                  <a:lnTo>
                    <a:pt x="6" y="6"/>
                  </a:lnTo>
                  <a:lnTo>
                    <a:pt x="6" y="6"/>
                  </a:lnTo>
                  <a:lnTo>
                    <a:pt x="6" y="6"/>
                  </a:lnTo>
                  <a:lnTo>
                    <a:pt x="6" y="7"/>
                  </a:lnTo>
                  <a:lnTo>
                    <a:pt x="6" y="7"/>
                  </a:lnTo>
                  <a:lnTo>
                    <a:pt x="6" y="8"/>
                  </a:lnTo>
                  <a:lnTo>
                    <a:pt x="6" y="9"/>
                  </a:lnTo>
                  <a:lnTo>
                    <a:pt x="6" y="9"/>
                  </a:lnTo>
                  <a:lnTo>
                    <a:pt x="6" y="9"/>
                  </a:lnTo>
                  <a:lnTo>
                    <a:pt x="6" y="9"/>
                  </a:lnTo>
                  <a:lnTo>
                    <a:pt x="6" y="9"/>
                  </a:lnTo>
                  <a:lnTo>
                    <a:pt x="6" y="9"/>
                  </a:lnTo>
                  <a:lnTo>
                    <a:pt x="6" y="9"/>
                  </a:lnTo>
                  <a:lnTo>
                    <a:pt x="6" y="9"/>
                  </a:lnTo>
                  <a:lnTo>
                    <a:pt x="6" y="9"/>
                  </a:lnTo>
                  <a:lnTo>
                    <a:pt x="6" y="10"/>
                  </a:lnTo>
                  <a:lnTo>
                    <a:pt x="6" y="10"/>
                  </a:lnTo>
                  <a:lnTo>
                    <a:pt x="6" y="10"/>
                  </a:lnTo>
                  <a:lnTo>
                    <a:pt x="6" y="11"/>
                  </a:lnTo>
                  <a:lnTo>
                    <a:pt x="6" y="11"/>
                  </a:lnTo>
                  <a:lnTo>
                    <a:pt x="7" y="12"/>
                  </a:lnTo>
                  <a:lnTo>
                    <a:pt x="7" y="12"/>
                  </a:lnTo>
                  <a:lnTo>
                    <a:pt x="7" y="12"/>
                  </a:lnTo>
                  <a:lnTo>
                    <a:pt x="7" y="12"/>
                  </a:lnTo>
                  <a:lnTo>
                    <a:pt x="7" y="13"/>
                  </a:lnTo>
                  <a:lnTo>
                    <a:pt x="6" y="13"/>
                  </a:lnTo>
                  <a:lnTo>
                    <a:pt x="6" y="14"/>
                  </a:lnTo>
                  <a:lnTo>
                    <a:pt x="6" y="14"/>
                  </a:lnTo>
                  <a:lnTo>
                    <a:pt x="7" y="16"/>
                  </a:lnTo>
                  <a:lnTo>
                    <a:pt x="7" y="17"/>
                  </a:lnTo>
                  <a:lnTo>
                    <a:pt x="7" y="18"/>
                  </a:lnTo>
                  <a:lnTo>
                    <a:pt x="6" y="18"/>
                  </a:lnTo>
                  <a:lnTo>
                    <a:pt x="6" y="18"/>
                  </a:lnTo>
                  <a:lnTo>
                    <a:pt x="6" y="18"/>
                  </a:lnTo>
                  <a:lnTo>
                    <a:pt x="6" y="19"/>
                  </a:lnTo>
                  <a:lnTo>
                    <a:pt x="7" y="19"/>
                  </a:lnTo>
                  <a:lnTo>
                    <a:pt x="7" y="19"/>
                  </a:lnTo>
                  <a:lnTo>
                    <a:pt x="6" y="20"/>
                  </a:lnTo>
                  <a:lnTo>
                    <a:pt x="6" y="21"/>
                  </a:lnTo>
                  <a:lnTo>
                    <a:pt x="6" y="21"/>
                  </a:lnTo>
                  <a:lnTo>
                    <a:pt x="6" y="21"/>
                  </a:lnTo>
                  <a:lnTo>
                    <a:pt x="6" y="21"/>
                  </a:lnTo>
                  <a:lnTo>
                    <a:pt x="6" y="22"/>
                  </a:lnTo>
                  <a:lnTo>
                    <a:pt x="6" y="22"/>
                  </a:lnTo>
                  <a:lnTo>
                    <a:pt x="6" y="22"/>
                  </a:lnTo>
                  <a:lnTo>
                    <a:pt x="6" y="22"/>
                  </a:lnTo>
                  <a:lnTo>
                    <a:pt x="6" y="22"/>
                  </a:lnTo>
                  <a:lnTo>
                    <a:pt x="6" y="23"/>
                  </a:lnTo>
                  <a:lnTo>
                    <a:pt x="4" y="23"/>
                  </a:lnTo>
                  <a:lnTo>
                    <a:pt x="4" y="23"/>
                  </a:lnTo>
                  <a:lnTo>
                    <a:pt x="4" y="23"/>
                  </a:lnTo>
                  <a:lnTo>
                    <a:pt x="4" y="23"/>
                  </a:lnTo>
                  <a:lnTo>
                    <a:pt x="4" y="23"/>
                  </a:lnTo>
                  <a:lnTo>
                    <a:pt x="3" y="22"/>
                  </a:lnTo>
                  <a:lnTo>
                    <a:pt x="3" y="21"/>
                  </a:lnTo>
                  <a:lnTo>
                    <a:pt x="3" y="20"/>
                  </a:lnTo>
                  <a:lnTo>
                    <a:pt x="3" y="20"/>
                  </a:lnTo>
                  <a:lnTo>
                    <a:pt x="3" y="20"/>
                  </a:lnTo>
                  <a:lnTo>
                    <a:pt x="3" y="19"/>
                  </a:lnTo>
                  <a:lnTo>
                    <a:pt x="3" y="19"/>
                  </a:lnTo>
                  <a:lnTo>
                    <a:pt x="3" y="19"/>
                  </a:lnTo>
                  <a:lnTo>
                    <a:pt x="3" y="19"/>
                  </a:lnTo>
                  <a:lnTo>
                    <a:pt x="3" y="19"/>
                  </a:lnTo>
                  <a:lnTo>
                    <a:pt x="4" y="19"/>
                  </a:lnTo>
                  <a:lnTo>
                    <a:pt x="4" y="19"/>
                  </a:lnTo>
                  <a:lnTo>
                    <a:pt x="4" y="19"/>
                  </a:lnTo>
                  <a:lnTo>
                    <a:pt x="4" y="19"/>
                  </a:lnTo>
                  <a:lnTo>
                    <a:pt x="4" y="18"/>
                  </a:lnTo>
                  <a:lnTo>
                    <a:pt x="4" y="18"/>
                  </a:lnTo>
                  <a:lnTo>
                    <a:pt x="4" y="18"/>
                  </a:lnTo>
                  <a:lnTo>
                    <a:pt x="6" y="18"/>
                  </a:lnTo>
                  <a:lnTo>
                    <a:pt x="6" y="18"/>
                  </a:lnTo>
                  <a:lnTo>
                    <a:pt x="6" y="18"/>
                  </a:lnTo>
                  <a:lnTo>
                    <a:pt x="6" y="18"/>
                  </a:lnTo>
                  <a:lnTo>
                    <a:pt x="6" y="18"/>
                  </a:lnTo>
                  <a:lnTo>
                    <a:pt x="6" y="1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0" name="Freeform 7466"/>
            <p:cNvSpPr>
              <a:spLocks/>
            </p:cNvSpPr>
            <p:nvPr/>
          </p:nvSpPr>
          <p:spPr bwMode="auto">
            <a:xfrm>
              <a:off x="3114676" y="3854870"/>
              <a:ext cx="3175" cy="4780"/>
            </a:xfrm>
            <a:custGeom>
              <a:avLst/>
              <a:gdLst/>
              <a:ahLst/>
              <a:cxnLst>
                <a:cxn ang="0">
                  <a:pos x="6" y="1"/>
                </a:cxn>
                <a:cxn ang="0">
                  <a:pos x="6" y="0"/>
                </a:cxn>
                <a:cxn ang="0">
                  <a:pos x="6" y="0"/>
                </a:cxn>
                <a:cxn ang="0">
                  <a:pos x="4" y="0"/>
                </a:cxn>
                <a:cxn ang="0">
                  <a:pos x="4" y="0"/>
                </a:cxn>
                <a:cxn ang="0">
                  <a:pos x="4" y="0"/>
                </a:cxn>
                <a:cxn ang="0">
                  <a:pos x="3" y="1"/>
                </a:cxn>
                <a:cxn ang="0">
                  <a:pos x="3" y="1"/>
                </a:cxn>
                <a:cxn ang="0">
                  <a:pos x="3" y="1"/>
                </a:cxn>
                <a:cxn ang="0">
                  <a:pos x="3" y="1"/>
                </a:cxn>
                <a:cxn ang="0">
                  <a:pos x="3" y="1"/>
                </a:cxn>
                <a:cxn ang="0">
                  <a:pos x="3" y="1"/>
                </a:cxn>
                <a:cxn ang="0">
                  <a:pos x="2" y="1"/>
                </a:cxn>
                <a:cxn ang="0">
                  <a:pos x="2" y="1"/>
                </a:cxn>
                <a:cxn ang="0">
                  <a:pos x="2" y="1"/>
                </a:cxn>
                <a:cxn ang="0">
                  <a:pos x="2" y="1"/>
                </a:cxn>
                <a:cxn ang="0">
                  <a:pos x="2" y="1"/>
                </a:cxn>
                <a:cxn ang="0">
                  <a:pos x="2" y="1"/>
                </a:cxn>
                <a:cxn ang="0">
                  <a:pos x="2" y="1"/>
                </a:cxn>
                <a:cxn ang="0">
                  <a:pos x="1" y="1"/>
                </a:cxn>
                <a:cxn ang="0">
                  <a:pos x="1" y="1"/>
                </a:cxn>
                <a:cxn ang="0">
                  <a:pos x="1" y="2"/>
                </a:cxn>
                <a:cxn ang="0">
                  <a:pos x="1" y="2"/>
                </a:cxn>
                <a:cxn ang="0">
                  <a:pos x="1" y="2"/>
                </a:cxn>
                <a:cxn ang="0">
                  <a:pos x="1" y="2"/>
                </a:cxn>
                <a:cxn ang="0">
                  <a:pos x="1" y="2"/>
                </a:cxn>
                <a:cxn ang="0">
                  <a:pos x="1" y="3"/>
                </a:cxn>
                <a:cxn ang="0">
                  <a:pos x="0" y="4"/>
                </a:cxn>
                <a:cxn ang="0">
                  <a:pos x="0" y="4"/>
                </a:cxn>
                <a:cxn ang="0">
                  <a:pos x="0" y="4"/>
                </a:cxn>
                <a:cxn ang="0">
                  <a:pos x="0" y="4"/>
                </a:cxn>
                <a:cxn ang="0">
                  <a:pos x="1" y="4"/>
                </a:cxn>
                <a:cxn ang="0">
                  <a:pos x="1" y="4"/>
                </a:cxn>
                <a:cxn ang="0">
                  <a:pos x="1" y="3"/>
                </a:cxn>
                <a:cxn ang="0">
                  <a:pos x="1" y="3"/>
                </a:cxn>
                <a:cxn ang="0">
                  <a:pos x="1" y="3"/>
                </a:cxn>
                <a:cxn ang="0">
                  <a:pos x="1" y="3"/>
                </a:cxn>
                <a:cxn ang="0">
                  <a:pos x="1" y="3"/>
                </a:cxn>
                <a:cxn ang="0">
                  <a:pos x="2" y="2"/>
                </a:cxn>
                <a:cxn ang="0">
                  <a:pos x="2" y="2"/>
                </a:cxn>
                <a:cxn ang="0">
                  <a:pos x="2" y="2"/>
                </a:cxn>
                <a:cxn ang="0">
                  <a:pos x="2" y="3"/>
                </a:cxn>
                <a:cxn ang="0">
                  <a:pos x="2" y="3"/>
                </a:cxn>
                <a:cxn ang="0">
                  <a:pos x="2" y="3"/>
                </a:cxn>
                <a:cxn ang="0">
                  <a:pos x="2" y="3"/>
                </a:cxn>
                <a:cxn ang="0">
                  <a:pos x="2" y="4"/>
                </a:cxn>
                <a:cxn ang="0">
                  <a:pos x="2" y="4"/>
                </a:cxn>
                <a:cxn ang="0">
                  <a:pos x="2" y="5"/>
                </a:cxn>
                <a:cxn ang="0">
                  <a:pos x="3" y="6"/>
                </a:cxn>
                <a:cxn ang="0">
                  <a:pos x="3" y="6"/>
                </a:cxn>
                <a:cxn ang="0">
                  <a:pos x="3" y="6"/>
                </a:cxn>
                <a:cxn ang="0">
                  <a:pos x="3" y="6"/>
                </a:cxn>
                <a:cxn ang="0">
                  <a:pos x="3" y="6"/>
                </a:cxn>
                <a:cxn ang="0">
                  <a:pos x="3" y="6"/>
                </a:cxn>
                <a:cxn ang="0">
                  <a:pos x="3" y="6"/>
                </a:cxn>
                <a:cxn ang="0">
                  <a:pos x="3" y="7"/>
                </a:cxn>
                <a:cxn ang="0">
                  <a:pos x="4" y="7"/>
                </a:cxn>
                <a:cxn ang="0">
                  <a:pos x="4" y="7"/>
                </a:cxn>
                <a:cxn ang="0">
                  <a:pos x="4" y="7"/>
                </a:cxn>
              </a:cxnLst>
              <a:rect l="0" t="0" r="r" b="b"/>
              <a:pathLst>
                <a:path w="6" h="7">
                  <a:moveTo>
                    <a:pt x="6" y="1"/>
                  </a:moveTo>
                  <a:lnTo>
                    <a:pt x="6" y="0"/>
                  </a:lnTo>
                  <a:lnTo>
                    <a:pt x="6" y="0"/>
                  </a:lnTo>
                  <a:lnTo>
                    <a:pt x="4" y="0"/>
                  </a:lnTo>
                  <a:lnTo>
                    <a:pt x="4" y="0"/>
                  </a:lnTo>
                  <a:lnTo>
                    <a:pt x="4" y="0"/>
                  </a:lnTo>
                  <a:lnTo>
                    <a:pt x="3" y="1"/>
                  </a:lnTo>
                  <a:lnTo>
                    <a:pt x="3" y="1"/>
                  </a:lnTo>
                  <a:lnTo>
                    <a:pt x="3" y="1"/>
                  </a:lnTo>
                  <a:lnTo>
                    <a:pt x="3" y="1"/>
                  </a:lnTo>
                  <a:lnTo>
                    <a:pt x="3" y="1"/>
                  </a:lnTo>
                  <a:lnTo>
                    <a:pt x="3" y="1"/>
                  </a:lnTo>
                  <a:lnTo>
                    <a:pt x="2" y="1"/>
                  </a:lnTo>
                  <a:lnTo>
                    <a:pt x="2" y="1"/>
                  </a:lnTo>
                  <a:lnTo>
                    <a:pt x="2" y="1"/>
                  </a:lnTo>
                  <a:lnTo>
                    <a:pt x="2" y="1"/>
                  </a:lnTo>
                  <a:lnTo>
                    <a:pt x="2" y="1"/>
                  </a:lnTo>
                  <a:lnTo>
                    <a:pt x="2" y="1"/>
                  </a:lnTo>
                  <a:lnTo>
                    <a:pt x="2" y="1"/>
                  </a:lnTo>
                  <a:lnTo>
                    <a:pt x="1" y="1"/>
                  </a:lnTo>
                  <a:lnTo>
                    <a:pt x="1" y="1"/>
                  </a:lnTo>
                  <a:lnTo>
                    <a:pt x="1" y="2"/>
                  </a:lnTo>
                  <a:lnTo>
                    <a:pt x="1" y="2"/>
                  </a:lnTo>
                  <a:lnTo>
                    <a:pt x="1" y="2"/>
                  </a:lnTo>
                  <a:lnTo>
                    <a:pt x="1" y="2"/>
                  </a:lnTo>
                  <a:lnTo>
                    <a:pt x="1" y="2"/>
                  </a:lnTo>
                  <a:lnTo>
                    <a:pt x="1" y="3"/>
                  </a:lnTo>
                  <a:lnTo>
                    <a:pt x="0" y="4"/>
                  </a:lnTo>
                  <a:lnTo>
                    <a:pt x="0" y="4"/>
                  </a:lnTo>
                  <a:lnTo>
                    <a:pt x="0" y="4"/>
                  </a:lnTo>
                  <a:lnTo>
                    <a:pt x="0" y="4"/>
                  </a:lnTo>
                  <a:lnTo>
                    <a:pt x="1" y="4"/>
                  </a:lnTo>
                  <a:lnTo>
                    <a:pt x="1" y="4"/>
                  </a:lnTo>
                  <a:lnTo>
                    <a:pt x="1" y="3"/>
                  </a:lnTo>
                  <a:lnTo>
                    <a:pt x="1" y="3"/>
                  </a:lnTo>
                  <a:lnTo>
                    <a:pt x="1" y="3"/>
                  </a:lnTo>
                  <a:lnTo>
                    <a:pt x="1" y="3"/>
                  </a:lnTo>
                  <a:lnTo>
                    <a:pt x="1" y="3"/>
                  </a:lnTo>
                  <a:lnTo>
                    <a:pt x="2" y="2"/>
                  </a:lnTo>
                  <a:lnTo>
                    <a:pt x="2" y="2"/>
                  </a:lnTo>
                  <a:lnTo>
                    <a:pt x="2" y="2"/>
                  </a:lnTo>
                  <a:lnTo>
                    <a:pt x="2" y="3"/>
                  </a:lnTo>
                  <a:lnTo>
                    <a:pt x="2" y="3"/>
                  </a:lnTo>
                  <a:lnTo>
                    <a:pt x="2" y="3"/>
                  </a:lnTo>
                  <a:lnTo>
                    <a:pt x="2" y="3"/>
                  </a:lnTo>
                  <a:lnTo>
                    <a:pt x="2" y="4"/>
                  </a:lnTo>
                  <a:lnTo>
                    <a:pt x="2" y="4"/>
                  </a:lnTo>
                  <a:lnTo>
                    <a:pt x="2" y="5"/>
                  </a:lnTo>
                  <a:lnTo>
                    <a:pt x="3" y="6"/>
                  </a:lnTo>
                  <a:lnTo>
                    <a:pt x="3" y="6"/>
                  </a:lnTo>
                  <a:lnTo>
                    <a:pt x="3" y="6"/>
                  </a:lnTo>
                  <a:lnTo>
                    <a:pt x="3" y="6"/>
                  </a:lnTo>
                  <a:lnTo>
                    <a:pt x="3" y="6"/>
                  </a:lnTo>
                  <a:lnTo>
                    <a:pt x="3" y="6"/>
                  </a:lnTo>
                  <a:lnTo>
                    <a:pt x="3" y="6"/>
                  </a:lnTo>
                  <a:lnTo>
                    <a:pt x="3" y="7"/>
                  </a:lnTo>
                  <a:lnTo>
                    <a:pt x="4" y="7"/>
                  </a:lnTo>
                  <a:lnTo>
                    <a:pt x="4" y="7"/>
                  </a:lnTo>
                  <a:lnTo>
                    <a:pt x="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1" name="Freeform 7467"/>
            <p:cNvSpPr>
              <a:spLocks/>
            </p:cNvSpPr>
            <p:nvPr/>
          </p:nvSpPr>
          <p:spPr bwMode="auto">
            <a:xfrm>
              <a:off x="3035301"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2" name="Freeform 7468"/>
            <p:cNvSpPr>
              <a:spLocks/>
            </p:cNvSpPr>
            <p:nvPr/>
          </p:nvSpPr>
          <p:spPr bwMode="auto">
            <a:xfrm>
              <a:off x="3033714" y="3870805"/>
              <a:ext cx="1588" cy="3187"/>
            </a:xfrm>
            <a:custGeom>
              <a:avLst/>
              <a:gdLst/>
              <a:ahLst/>
              <a:cxnLst>
                <a:cxn ang="0">
                  <a:pos x="0" y="0"/>
                </a:cxn>
                <a:cxn ang="0">
                  <a:pos x="1" y="0"/>
                </a:cxn>
                <a:cxn ang="0">
                  <a:pos x="1" y="0"/>
                </a:cxn>
                <a:cxn ang="0">
                  <a:pos x="1"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3" name="Freeform 7469"/>
            <p:cNvSpPr>
              <a:spLocks/>
            </p:cNvSpPr>
            <p:nvPr/>
          </p:nvSpPr>
          <p:spPr bwMode="auto">
            <a:xfrm>
              <a:off x="3033714"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4" name="Freeform 7470"/>
            <p:cNvSpPr>
              <a:spLocks/>
            </p:cNvSpPr>
            <p:nvPr/>
          </p:nvSpPr>
          <p:spPr bwMode="auto">
            <a:xfrm>
              <a:off x="3033714" y="3870805"/>
              <a:ext cx="0" cy="3187"/>
            </a:xfrm>
            <a:custGeom>
              <a:avLst/>
              <a:gdLst/>
              <a:ahLst/>
              <a:cxnLst>
                <a:cxn ang="0">
                  <a:pos x="1" y="1"/>
                </a:cxn>
                <a:cxn ang="0">
                  <a:pos x="0" y="0"/>
                </a:cxn>
                <a:cxn ang="0">
                  <a:pos x="1" y="0"/>
                </a:cxn>
                <a:cxn ang="0">
                  <a:pos x="1" y="0"/>
                </a:cxn>
                <a:cxn ang="0">
                  <a:pos x="1" y="0"/>
                </a:cxn>
                <a:cxn ang="0">
                  <a:pos x="1" y="0"/>
                </a:cxn>
                <a:cxn ang="0">
                  <a:pos x="1" y="1"/>
                </a:cxn>
              </a:cxnLst>
              <a:rect l="0" t="0" r="r" b="b"/>
              <a:pathLst>
                <a:path w="1" h="1">
                  <a:moveTo>
                    <a:pt x="1" y="1"/>
                  </a:move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5" name="Freeform 7471"/>
            <p:cNvSpPr>
              <a:spLocks/>
            </p:cNvSpPr>
            <p:nvPr/>
          </p:nvSpPr>
          <p:spPr bwMode="auto">
            <a:xfrm>
              <a:off x="3033714" y="3873992"/>
              <a:ext cx="0" cy="1593"/>
            </a:xfrm>
            <a:custGeom>
              <a:avLst/>
              <a:gdLst/>
              <a:ahLst/>
              <a:cxnLst>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6" name="Freeform 7472"/>
            <p:cNvSpPr>
              <a:spLocks/>
            </p:cNvSpPr>
            <p:nvPr/>
          </p:nvSpPr>
          <p:spPr bwMode="auto">
            <a:xfrm>
              <a:off x="3033714" y="3873992"/>
              <a:ext cx="0" cy="1593"/>
            </a:xfrm>
            <a:custGeom>
              <a:avLst/>
              <a:gdLst/>
              <a:ahLst/>
              <a:cxnLst>
                <a:cxn ang="0">
                  <a:pos x="1" y="1"/>
                </a:cxn>
                <a:cxn ang="0">
                  <a:pos x="1" y="1"/>
                </a:cxn>
                <a:cxn ang="0">
                  <a:pos x="0" y="1"/>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0" y="1"/>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7" name="Freeform 7473"/>
            <p:cNvSpPr>
              <a:spLocks/>
            </p:cNvSpPr>
            <p:nvPr/>
          </p:nvSpPr>
          <p:spPr bwMode="auto">
            <a:xfrm>
              <a:off x="3105151" y="3853276"/>
              <a:ext cx="4763" cy="12748"/>
            </a:xfrm>
            <a:custGeom>
              <a:avLst/>
              <a:gdLst/>
              <a:ahLst/>
              <a:cxnLst>
                <a:cxn ang="0">
                  <a:pos x="1" y="21"/>
                </a:cxn>
                <a:cxn ang="0">
                  <a:pos x="2" y="21"/>
                </a:cxn>
                <a:cxn ang="0">
                  <a:pos x="3" y="19"/>
                </a:cxn>
                <a:cxn ang="0">
                  <a:pos x="4" y="17"/>
                </a:cxn>
                <a:cxn ang="0">
                  <a:pos x="6" y="15"/>
                </a:cxn>
                <a:cxn ang="0">
                  <a:pos x="6" y="15"/>
                </a:cxn>
                <a:cxn ang="0">
                  <a:pos x="6" y="14"/>
                </a:cxn>
                <a:cxn ang="0">
                  <a:pos x="4" y="13"/>
                </a:cxn>
                <a:cxn ang="0">
                  <a:pos x="4" y="13"/>
                </a:cxn>
                <a:cxn ang="0">
                  <a:pos x="3" y="12"/>
                </a:cxn>
                <a:cxn ang="0">
                  <a:pos x="2" y="12"/>
                </a:cxn>
                <a:cxn ang="0">
                  <a:pos x="2" y="11"/>
                </a:cxn>
                <a:cxn ang="0">
                  <a:pos x="1" y="11"/>
                </a:cxn>
                <a:cxn ang="0">
                  <a:pos x="1" y="11"/>
                </a:cxn>
                <a:cxn ang="0">
                  <a:pos x="0" y="10"/>
                </a:cxn>
                <a:cxn ang="0">
                  <a:pos x="0" y="9"/>
                </a:cxn>
                <a:cxn ang="0">
                  <a:pos x="0" y="7"/>
                </a:cxn>
                <a:cxn ang="0">
                  <a:pos x="0" y="7"/>
                </a:cxn>
                <a:cxn ang="0">
                  <a:pos x="1" y="6"/>
                </a:cxn>
                <a:cxn ang="0">
                  <a:pos x="2" y="5"/>
                </a:cxn>
                <a:cxn ang="0">
                  <a:pos x="3" y="5"/>
                </a:cxn>
                <a:cxn ang="0">
                  <a:pos x="3" y="5"/>
                </a:cxn>
                <a:cxn ang="0">
                  <a:pos x="6" y="4"/>
                </a:cxn>
                <a:cxn ang="0">
                  <a:pos x="7" y="4"/>
                </a:cxn>
                <a:cxn ang="0">
                  <a:pos x="7" y="3"/>
                </a:cxn>
                <a:cxn ang="0">
                  <a:pos x="8" y="3"/>
                </a:cxn>
                <a:cxn ang="0">
                  <a:pos x="9" y="3"/>
                </a:cxn>
                <a:cxn ang="0">
                  <a:pos x="10" y="3"/>
                </a:cxn>
                <a:cxn ang="0">
                  <a:pos x="11" y="4"/>
                </a:cxn>
                <a:cxn ang="0">
                  <a:pos x="12" y="5"/>
                </a:cxn>
                <a:cxn ang="0">
                  <a:pos x="13" y="5"/>
                </a:cxn>
                <a:cxn ang="0">
                  <a:pos x="13" y="5"/>
                </a:cxn>
                <a:cxn ang="0">
                  <a:pos x="15" y="6"/>
                </a:cxn>
                <a:cxn ang="0">
                  <a:pos x="15" y="6"/>
                </a:cxn>
                <a:cxn ang="0">
                  <a:pos x="16" y="6"/>
                </a:cxn>
                <a:cxn ang="0">
                  <a:pos x="17" y="5"/>
                </a:cxn>
                <a:cxn ang="0">
                  <a:pos x="17" y="5"/>
                </a:cxn>
                <a:cxn ang="0">
                  <a:pos x="19" y="3"/>
                </a:cxn>
                <a:cxn ang="0">
                  <a:pos x="20" y="3"/>
                </a:cxn>
                <a:cxn ang="0">
                  <a:pos x="20" y="1"/>
                </a:cxn>
                <a:cxn ang="0">
                  <a:pos x="20" y="0"/>
                </a:cxn>
              </a:cxnLst>
              <a:rect l="0" t="0" r="r" b="b"/>
              <a:pathLst>
                <a:path w="20" h="21">
                  <a:moveTo>
                    <a:pt x="0" y="21"/>
                  </a:moveTo>
                  <a:lnTo>
                    <a:pt x="1" y="21"/>
                  </a:lnTo>
                  <a:lnTo>
                    <a:pt x="1" y="21"/>
                  </a:lnTo>
                  <a:lnTo>
                    <a:pt x="2" y="21"/>
                  </a:lnTo>
                  <a:lnTo>
                    <a:pt x="3" y="19"/>
                  </a:lnTo>
                  <a:lnTo>
                    <a:pt x="3" y="19"/>
                  </a:lnTo>
                  <a:lnTo>
                    <a:pt x="4" y="18"/>
                  </a:lnTo>
                  <a:lnTo>
                    <a:pt x="4" y="17"/>
                  </a:lnTo>
                  <a:lnTo>
                    <a:pt x="6" y="16"/>
                  </a:lnTo>
                  <a:lnTo>
                    <a:pt x="6" y="15"/>
                  </a:lnTo>
                  <a:lnTo>
                    <a:pt x="6" y="15"/>
                  </a:lnTo>
                  <a:lnTo>
                    <a:pt x="6" y="15"/>
                  </a:lnTo>
                  <a:lnTo>
                    <a:pt x="6" y="15"/>
                  </a:lnTo>
                  <a:lnTo>
                    <a:pt x="6" y="14"/>
                  </a:lnTo>
                  <a:lnTo>
                    <a:pt x="6" y="14"/>
                  </a:lnTo>
                  <a:lnTo>
                    <a:pt x="4" y="13"/>
                  </a:lnTo>
                  <a:lnTo>
                    <a:pt x="4" y="13"/>
                  </a:lnTo>
                  <a:lnTo>
                    <a:pt x="4" y="13"/>
                  </a:lnTo>
                  <a:lnTo>
                    <a:pt x="4" y="13"/>
                  </a:lnTo>
                  <a:lnTo>
                    <a:pt x="3" y="12"/>
                  </a:lnTo>
                  <a:lnTo>
                    <a:pt x="2" y="12"/>
                  </a:lnTo>
                  <a:lnTo>
                    <a:pt x="2" y="12"/>
                  </a:lnTo>
                  <a:lnTo>
                    <a:pt x="2" y="12"/>
                  </a:lnTo>
                  <a:lnTo>
                    <a:pt x="2" y="11"/>
                  </a:lnTo>
                  <a:lnTo>
                    <a:pt x="1" y="11"/>
                  </a:lnTo>
                  <a:lnTo>
                    <a:pt x="1" y="11"/>
                  </a:lnTo>
                  <a:lnTo>
                    <a:pt x="1" y="11"/>
                  </a:lnTo>
                  <a:lnTo>
                    <a:pt x="1" y="11"/>
                  </a:lnTo>
                  <a:lnTo>
                    <a:pt x="0" y="11"/>
                  </a:lnTo>
                  <a:lnTo>
                    <a:pt x="0" y="10"/>
                  </a:lnTo>
                  <a:lnTo>
                    <a:pt x="0" y="10"/>
                  </a:lnTo>
                  <a:lnTo>
                    <a:pt x="0" y="9"/>
                  </a:lnTo>
                  <a:lnTo>
                    <a:pt x="0" y="8"/>
                  </a:lnTo>
                  <a:lnTo>
                    <a:pt x="0" y="7"/>
                  </a:lnTo>
                  <a:lnTo>
                    <a:pt x="0" y="7"/>
                  </a:lnTo>
                  <a:lnTo>
                    <a:pt x="0" y="7"/>
                  </a:lnTo>
                  <a:lnTo>
                    <a:pt x="0" y="6"/>
                  </a:lnTo>
                  <a:lnTo>
                    <a:pt x="1" y="6"/>
                  </a:lnTo>
                  <a:lnTo>
                    <a:pt x="2" y="5"/>
                  </a:lnTo>
                  <a:lnTo>
                    <a:pt x="2" y="5"/>
                  </a:lnTo>
                  <a:lnTo>
                    <a:pt x="2" y="5"/>
                  </a:lnTo>
                  <a:lnTo>
                    <a:pt x="3" y="5"/>
                  </a:lnTo>
                  <a:lnTo>
                    <a:pt x="3" y="5"/>
                  </a:lnTo>
                  <a:lnTo>
                    <a:pt x="3" y="5"/>
                  </a:lnTo>
                  <a:lnTo>
                    <a:pt x="4" y="5"/>
                  </a:lnTo>
                  <a:lnTo>
                    <a:pt x="6" y="4"/>
                  </a:lnTo>
                  <a:lnTo>
                    <a:pt x="7" y="4"/>
                  </a:lnTo>
                  <a:lnTo>
                    <a:pt x="7" y="4"/>
                  </a:lnTo>
                  <a:lnTo>
                    <a:pt x="7" y="4"/>
                  </a:lnTo>
                  <a:lnTo>
                    <a:pt x="7" y="3"/>
                  </a:lnTo>
                  <a:lnTo>
                    <a:pt x="7" y="3"/>
                  </a:lnTo>
                  <a:lnTo>
                    <a:pt x="8" y="3"/>
                  </a:lnTo>
                  <a:lnTo>
                    <a:pt x="9" y="3"/>
                  </a:lnTo>
                  <a:lnTo>
                    <a:pt x="9" y="3"/>
                  </a:lnTo>
                  <a:lnTo>
                    <a:pt x="10" y="3"/>
                  </a:lnTo>
                  <a:lnTo>
                    <a:pt x="10" y="3"/>
                  </a:lnTo>
                  <a:lnTo>
                    <a:pt x="10" y="3"/>
                  </a:lnTo>
                  <a:lnTo>
                    <a:pt x="11" y="4"/>
                  </a:lnTo>
                  <a:lnTo>
                    <a:pt x="12" y="5"/>
                  </a:lnTo>
                  <a:lnTo>
                    <a:pt x="12" y="5"/>
                  </a:lnTo>
                  <a:lnTo>
                    <a:pt x="12" y="5"/>
                  </a:lnTo>
                  <a:lnTo>
                    <a:pt x="13" y="5"/>
                  </a:lnTo>
                  <a:lnTo>
                    <a:pt x="13" y="5"/>
                  </a:lnTo>
                  <a:lnTo>
                    <a:pt x="13" y="5"/>
                  </a:lnTo>
                  <a:lnTo>
                    <a:pt x="13" y="6"/>
                  </a:lnTo>
                  <a:lnTo>
                    <a:pt x="15" y="6"/>
                  </a:lnTo>
                  <a:lnTo>
                    <a:pt x="15" y="6"/>
                  </a:lnTo>
                  <a:lnTo>
                    <a:pt x="15" y="6"/>
                  </a:lnTo>
                  <a:lnTo>
                    <a:pt x="16" y="6"/>
                  </a:lnTo>
                  <a:lnTo>
                    <a:pt x="16" y="6"/>
                  </a:lnTo>
                  <a:lnTo>
                    <a:pt x="16" y="5"/>
                  </a:lnTo>
                  <a:lnTo>
                    <a:pt x="17" y="5"/>
                  </a:lnTo>
                  <a:lnTo>
                    <a:pt x="17" y="5"/>
                  </a:lnTo>
                  <a:lnTo>
                    <a:pt x="17" y="5"/>
                  </a:lnTo>
                  <a:lnTo>
                    <a:pt x="18" y="4"/>
                  </a:lnTo>
                  <a:lnTo>
                    <a:pt x="19" y="3"/>
                  </a:lnTo>
                  <a:lnTo>
                    <a:pt x="20" y="3"/>
                  </a:lnTo>
                  <a:lnTo>
                    <a:pt x="20" y="3"/>
                  </a:lnTo>
                  <a:lnTo>
                    <a:pt x="20" y="3"/>
                  </a:lnTo>
                  <a:lnTo>
                    <a:pt x="20" y="1"/>
                  </a:lnTo>
                  <a:lnTo>
                    <a:pt x="20" y="1"/>
                  </a:lnTo>
                  <a:lnTo>
                    <a:pt x="20" y="0"/>
                  </a:lnTo>
                  <a:lnTo>
                    <a:pt x="2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8" name="Freeform 7474"/>
            <p:cNvSpPr>
              <a:spLocks/>
            </p:cNvSpPr>
            <p:nvPr/>
          </p:nvSpPr>
          <p:spPr bwMode="auto">
            <a:xfrm>
              <a:off x="3036889" y="3875585"/>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9" name="Line 7475"/>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0" name="Line 7476"/>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1" name="Freeform 7477"/>
            <p:cNvSpPr>
              <a:spLocks/>
            </p:cNvSpPr>
            <p:nvPr/>
          </p:nvSpPr>
          <p:spPr bwMode="auto">
            <a:xfrm>
              <a:off x="3035301" y="3877179"/>
              <a:ext cx="0" cy="0"/>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2" name="Freeform 7478"/>
            <p:cNvSpPr>
              <a:spLocks/>
            </p:cNvSpPr>
            <p:nvPr/>
          </p:nvSpPr>
          <p:spPr bwMode="auto">
            <a:xfrm>
              <a:off x="3033714" y="3877179"/>
              <a:ext cx="1588" cy="0"/>
            </a:xfrm>
            <a:custGeom>
              <a:avLst/>
              <a:gdLst/>
              <a:ahLst/>
              <a:cxnLst>
                <a:cxn ang="0">
                  <a:pos x="1" y="0"/>
                </a:cxn>
                <a:cxn ang="0">
                  <a:pos x="0" y="1"/>
                </a:cxn>
                <a:cxn ang="0">
                  <a:pos x="0" y="1"/>
                </a:cxn>
                <a:cxn ang="0">
                  <a:pos x="0" y="1"/>
                </a:cxn>
                <a:cxn ang="0">
                  <a:pos x="0" y="1"/>
                </a:cxn>
                <a:cxn ang="0">
                  <a:pos x="0" y="1"/>
                </a:cxn>
                <a:cxn ang="0">
                  <a:pos x="0" y="1"/>
                </a:cxn>
                <a:cxn ang="0">
                  <a:pos x="0" y="1"/>
                </a:cxn>
                <a:cxn ang="0">
                  <a:pos x="0" y="0"/>
                </a:cxn>
                <a:cxn ang="0">
                  <a:pos x="1" y="0"/>
                </a:cxn>
                <a:cxn ang="0">
                  <a:pos x="1" y="0"/>
                </a:cxn>
                <a:cxn ang="0">
                  <a:pos x="1" y="0"/>
                </a:cxn>
                <a:cxn ang="0">
                  <a:pos x="1" y="0"/>
                </a:cxn>
              </a:cxnLst>
              <a:rect l="0" t="0" r="r" b="b"/>
              <a:pathLst>
                <a:path w="1" h="1">
                  <a:moveTo>
                    <a:pt x="1" y="0"/>
                  </a:moveTo>
                  <a:lnTo>
                    <a:pt x="0" y="1"/>
                  </a:lnTo>
                  <a:lnTo>
                    <a:pt x="0" y="1"/>
                  </a:lnTo>
                  <a:lnTo>
                    <a:pt x="0" y="1"/>
                  </a:lnTo>
                  <a:lnTo>
                    <a:pt x="0" y="1"/>
                  </a:lnTo>
                  <a:lnTo>
                    <a:pt x="0" y="1"/>
                  </a:lnTo>
                  <a:lnTo>
                    <a:pt x="0" y="1"/>
                  </a:lnTo>
                  <a:lnTo>
                    <a:pt x="0" y="1"/>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3" name="Freeform 7479"/>
            <p:cNvSpPr>
              <a:spLocks/>
            </p:cNvSpPr>
            <p:nvPr/>
          </p:nvSpPr>
          <p:spPr bwMode="auto">
            <a:xfrm>
              <a:off x="3035301" y="3877179"/>
              <a:ext cx="0" cy="0"/>
            </a:xfrm>
            <a:custGeom>
              <a:avLst/>
              <a:gdLst/>
              <a:ahLst/>
              <a:cxnLst>
                <a:cxn ang="0">
                  <a:pos x="0" y="2"/>
                </a:cxn>
                <a:cxn ang="0">
                  <a:pos x="1" y="2"/>
                </a:cxn>
                <a:cxn ang="0">
                  <a:pos x="1" y="2"/>
                </a:cxn>
                <a:cxn ang="0">
                  <a:pos x="1" y="0"/>
                </a:cxn>
                <a:cxn ang="0">
                  <a:pos x="1" y="0"/>
                </a:cxn>
                <a:cxn ang="0">
                  <a:pos x="1" y="0"/>
                </a:cxn>
                <a:cxn ang="0">
                  <a:pos x="1" y="0"/>
                </a:cxn>
                <a:cxn ang="0">
                  <a:pos x="0" y="0"/>
                </a:cxn>
                <a:cxn ang="0">
                  <a:pos x="0" y="1"/>
                </a:cxn>
                <a:cxn ang="0">
                  <a:pos x="0" y="1"/>
                </a:cxn>
                <a:cxn ang="0">
                  <a:pos x="0" y="2"/>
                </a:cxn>
                <a:cxn ang="0">
                  <a:pos x="0" y="2"/>
                </a:cxn>
                <a:cxn ang="0">
                  <a:pos x="0" y="2"/>
                </a:cxn>
              </a:cxnLst>
              <a:rect l="0" t="0" r="r" b="b"/>
              <a:pathLst>
                <a:path w="1" h="2">
                  <a:moveTo>
                    <a:pt x="0" y="2"/>
                  </a:moveTo>
                  <a:lnTo>
                    <a:pt x="1" y="2"/>
                  </a:lnTo>
                  <a:lnTo>
                    <a:pt x="1" y="2"/>
                  </a:lnTo>
                  <a:lnTo>
                    <a:pt x="1" y="0"/>
                  </a:lnTo>
                  <a:lnTo>
                    <a:pt x="1" y="0"/>
                  </a:lnTo>
                  <a:lnTo>
                    <a:pt x="1" y="0"/>
                  </a:lnTo>
                  <a:lnTo>
                    <a:pt x="1"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4" name="Freeform 7480"/>
            <p:cNvSpPr>
              <a:spLocks/>
            </p:cNvSpPr>
            <p:nvPr/>
          </p:nvSpPr>
          <p:spPr bwMode="auto">
            <a:xfrm>
              <a:off x="3062289" y="3875585"/>
              <a:ext cx="1588" cy="1593"/>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5" name="Freeform 7481"/>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6" name="Freeform 7482"/>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7" name="Freeform 7483"/>
            <p:cNvSpPr>
              <a:spLocks/>
            </p:cNvSpPr>
            <p:nvPr/>
          </p:nvSpPr>
          <p:spPr bwMode="auto">
            <a:xfrm>
              <a:off x="3101976" y="3848496"/>
              <a:ext cx="9525" cy="20715"/>
            </a:xfrm>
            <a:custGeom>
              <a:avLst/>
              <a:gdLst/>
              <a:ahLst/>
              <a:cxnLst>
                <a:cxn ang="0">
                  <a:pos x="33" y="1"/>
                </a:cxn>
                <a:cxn ang="0">
                  <a:pos x="32" y="2"/>
                </a:cxn>
                <a:cxn ang="0">
                  <a:pos x="31" y="4"/>
                </a:cxn>
                <a:cxn ang="0">
                  <a:pos x="30" y="5"/>
                </a:cxn>
                <a:cxn ang="0">
                  <a:pos x="28" y="9"/>
                </a:cxn>
                <a:cxn ang="0">
                  <a:pos x="27" y="10"/>
                </a:cxn>
                <a:cxn ang="0">
                  <a:pos x="26" y="14"/>
                </a:cxn>
                <a:cxn ang="0">
                  <a:pos x="23" y="16"/>
                </a:cxn>
                <a:cxn ang="0">
                  <a:pos x="19" y="16"/>
                </a:cxn>
                <a:cxn ang="0">
                  <a:pos x="16" y="15"/>
                </a:cxn>
                <a:cxn ang="0">
                  <a:pos x="16" y="15"/>
                </a:cxn>
                <a:cxn ang="0">
                  <a:pos x="15" y="16"/>
                </a:cxn>
                <a:cxn ang="0">
                  <a:pos x="14" y="16"/>
                </a:cxn>
                <a:cxn ang="0">
                  <a:pos x="14" y="17"/>
                </a:cxn>
                <a:cxn ang="0">
                  <a:pos x="14" y="16"/>
                </a:cxn>
                <a:cxn ang="0">
                  <a:pos x="13" y="16"/>
                </a:cxn>
                <a:cxn ang="0">
                  <a:pos x="13" y="17"/>
                </a:cxn>
                <a:cxn ang="0">
                  <a:pos x="13" y="16"/>
                </a:cxn>
                <a:cxn ang="0">
                  <a:pos x="14" y="15"/>
                </a:cxn>
                <a:cxn ang="0">
                  <a:pos x="14" y="15"/>
                </a:cxn>
                <a:cxn ang="0">
                  <a:pos x="14" y="15"/>
                </a:cxn>
                <a:cxn ang="0">
                  <a:pos x="14" y="16"/>
                </a:cxn>
                <a:cxn ang="0">
                  <a:pos x="15" y="15"/>
                </a:cxn>
                <a:cxn ang="0">
                  <a:pos x="15" y="15"/>
                </a:cxn>
                <a:cxn ang="0">
                  <a:pos x="16" y="15"/>
                </a:cxn>
                <a:cxn ang="0">
                  <a:pos x="16" y="14"/>
                </a:cxn>
                <a:cxn ang="0">
                  <a:pos x="13" y="14"/>
                </a:cxn>
                <a:cxn ang="0">
                  <a:pos x="12" y="15"/>
                </a:cxn>
                <a:cxn ang="0">
                  <a:pos x="9" y="16"/>
                </a:cxn>
                <a:cxn ang="0">
                  <a:pos x="7" y="17"/>
                </a:cxn>
                <a:cxn ang="0">
                  <a:pos x="7" y="20"/>
                </a:cxn>
                <a:cxn ang="0">
                  <a:pos x="8" y="21"/>
                </a:cxn>
                <a:cxn ang="0">
                  <a:pos x="9" y="21"/>
                </a:cxn>
                <a:cxn ang="0">
                  <a:pos x="10" y="22"/>
                </a:cxn>
                <a:cxn ang="0">
                  <a:pos x="13" y="23"/>
                </a:cxn>
                <a:cxn ang="0">
                  <a:pos x="13" y="23"/>
                </a:cxn>
                <a:cxn ang="0">
                  <a:pos x="13" y="24"/>
                </a:cxn>
                <a:cxn ang="0">
                  <a:pos x="13" y="24"/>
                </a:cxn>
                <a:cxn ang="0">
                  <a:pos x="13" y="23"/>
                </a:cxn>
                <a:cxn ang="0">
                  <a:pos x="13" y="23"/>
                </a:cxn>
                <a:cxn ang="0">
                  <a:pos x="13" y="24"/>
                </a:cxn>
                <a:cxn ang="0">
                  <a:pos x="12" y="27"/>
                </a:cxn>
                <a:cxn ang="0">
                  <a:pos x="10" y="29"/>
                </a:cxn>
                <a:cxn ang="0">
                  <a:pos x="8" y="31"/>
                </a:cxn>
                <a:cxn ang="0">
                  <a:pos x="8" y="31"/>
                </a:cxn>
                <a:cxn ang="0">
                  <a:pos x="7" y="32"/>
                </a:cxn>
                <a:cxn ang="0">
                  <a:pos x="6" y="32"/>
                </a:cxn>
                <a:cxn ang="0">
                  <a:pos x="5" y="32"/>
                </a:cxn>
                <a:cxn ang="0">
                  <a:pos x="3" y="34"/>
                </a:cxn>
                <a:cxn ang="0">
                  <a:pos x="2" y="36"/>
                </a:cxn>
                <a:cxn ang="0">
                  <a:pos x="0" y="39"/>
                </a:cxn>
                <a:cxn ang="0">
                  <a:pos x="0" y="40"/>
                </a:cxn>
                <a:cxn ang="0">
                  <a:pos x="2" y="41"/>
                </a:cxn>
                <a:cxn ang="0">
                  <a:pos x="0" y="41"/>
                </a:cxn>
                <a:cxn ang="0">
                  <a:pos x="0" y="40"/>
                </a:cxn>
                <a:cxn ang="0">
                  <a:pos x="0" y="39"/>
                </a:cxn>
                <a:cxn ang="0">
                  <a:pos x="0" y="36"/>
                </a:cxn>
                <a:cxn ang="0">
                  <a:pos x="2" y="34"/>
                </a:cxn>
                <a:cxn ang="0">
                  <a:pos x="4" y="32"/>
                </a:cxn>
                <a:cxn ang="0">
                  <a:pos x="5" y="32"/>
                </a:cxn>
              </a:cxnLst>
              <a:rect l="0" t="0" r="r" b="b"/>
              <a:pathLst>
                <a:path w="33" h="41">
                  <a:moveTo>
                    <a:pt x="33" y="0"/>
                  </a:moveTo>
                  <a:lnTo>
                    <a:pt x="33" y="1"/>
                  </a:lnTo>
                  <a:lnTo>
                    <a:pt x="33" y="1"/>
                  </a:lnTo>
                  <a:lnTo>
                    <a:pt x="33" y="1"/>
                  </a:lnTo>
                  <a:lnTo>
                    <a:pt x="32" y="1"/>
                  </a:lnTo>
                  <a:lnTo>
                    <a:pt x="32" y="1"/>
                  </a:lnTo>
                  <a:lnTo>
                    <a:pt x="32" y="1"/>
                  </a:lnTo>
                  <a:lnTo>
                    <a:pt x="32" y="2"/>
                  </a:lnTo>
                  <a:lnTo>
                    <a:pt x="32" y="2"/>
                  </a:lnTo>
                  <a:lnTo>
                    <a:pt x="32" y="2"/>
                  </a:lnTo>
                  <a:lnTo>
                    <a:pt x="32" y="3"/>
                  </a:lnTo>
                  <a:lnTo>
                    <a:pt x="31" y="4"/>
                  </a:lnTo>
                  <a:lnTo>
                    <a:pt x="31" y="4"/>
                  </a:lnTo>
                  <a:lnTo>
                    <a:pt x="31" y="4"/>
                  </a:lnTo>
                  <a:lnTo>
                    <a:pt x="30" y="5"/>
                  </a:lnTo>
                  <a:lnTo>
                    <a:pt x="30" y="5"/>
                  </a:lnTo>
                  <a:lnTo>
                    <a:pt x="30" y="5"/>
                  </a:lnTo>
                  <a:lnTo>
                    <a:pt x="28" y="6"/>
                  </a:lnTo>
                  <a:lnTo>
                    <a:pt x="28" y="8"/>
                  </a:lnTo>
                  <a:lnTo>
                    <a:pt x="28" y="9"/>
                  </a:lnTo>
                  <a:lnTo>
                    <a:pt x="28" y="10"/>
                  </a:lnTo>
                  <a:lnTo>
                    <a:pt x="27" y="10"/>
                  </a:lnTo>
                  <a:lnTo>
                    <a:pt x="27" y="10"/>
                  </a:lnTo>
                  <a:lnTo>
                    <a:pt x="27" y="10"/>
                  </a:lnTo>
                  <a:lnTo>
                    <a:pt x="27" y="11"/>
                  </a:lnTo>
                  <a:lnTo>
                    <a:pt x="27" y="11"/>
                  </a:lnTo>
                  <a:lnTo>
                    <a:pt x="27" y="13"/>
                  </a:lnTo>
                  <a:lnTo>
                    <a:pt x="26" y="14"/>
                  </a:lnTo>
                  <a:lnTo>
                    <a:pt x="25" y="15"/>
                  </a:lnTo>
                  <a:lnTo>
                    <a:pt x="25" y="15"/>
                  </a:lnTo>
                  <a:lnTo>
                    <a:pt x="24" y="15"/>
                  </a:lnTo>
                  <a:lnTo>
                    <a:pt x="23" y="16"/>
                  </a:lnTo>
                  <a:lnTo>
                    <a:pt x="23" y="16"/>
                  </a:lnTo>
                  <a:lnTo>
                    <a:pt x="21" y="16"/>
                  </a:lnTo>
                  <a:lnTo>
                    <a:pt x="19" y="16"/>
                  </a:lnTo>
                  <a:lnTo>
                    <a:pt x="19" y="16"/>
                  </a:lnTo>
                  <a:lnTo>
                    <a:pt x="18" y="16"/>
                  </a:lnTo>
                  <a:lnTo>
                    <a:pt x="18" y="16"/>
                  </a:lnTo>
                  <a:lnTo>
                    <a:pt x="17" y="15"/>
                  </a:lnTo>
                  <a:lnTo>
                    <a:pt x="16" y="15"/>
                  </a:lnTo>
                  <a:lnTo>
                    <a:pt x="16" y="15"/>
                  </a:lnTo>
                  <a:lnTo>
                    <a:pt x="16" y="15"/>
                  </a:lnTo>
                  <a:lnTo>
                    <a:pt x="16" y="15"/>
                  </a:lnTo>
                  <a:lnTo>
                    <a:pt x="16" y="15"/>
                  </a:lnTo>
                  <a:lnTo>
                    <a:pt x="16" y="15"/>
                  </a:lnTo>
                  <a:lnTo>
                    <a:pt x="15" y="15"/>
                  </a:lnTo>
                  <a:lnTo>
                    <a:pt x="15" y="15"/>
                  </a:lnTo>
                  <a:lnTo>
                    <a:pt x="15" y="16"/>
                  </a:lnTo>
                  <a:lnTo>
                    <a:pt x="15" y="16"/>
                  </a:lnTo>
                  <a:lnTo>
                    <a:pt x="14" y="16"/>
                  </a:lnTo>
                  <a:lnTo>
                    <a:pt x="14" y="16"/>
                  </a:lnTo>
                  <a:lnTo>
                    <a:pt x="14" y="16"/>
                  </a:lnTo>
                  <a:lnTo>
                    <a:pt x="14" y="17"/>
                  </a:lnTo>
                  <a:lnTo>
                    <a:pt x="14" y="17"/>
                  </a:lnTo>
                  <a:lnTo>
                    <a:pt x="14" y="17"/>
                  </a:lnTo>
                  <a:lnTo>
                    <a:pt x="14" y="17"/>
                  </a:lnTo>
                  <a:lnTo>
                    <a:pt x="14" y="17"/>
                  </a:lnTo>
                  <a:lnTo>
                    <a:pt x="14" y="17"/>
                  </a:lnTo>
                  <a:lnTo>
                    <a:pt x="14" y="16"/>
                  </a:lnTo>
                  <a:lnTo>
                    <a:pt x="14" y="16"/>
                  </a:lnTo>
                  <a:lnTo>
                    <a:pt x="14" y="16"/>
                  </a:lnTo>
                  <a:lnTo>
                    <a:pt x="14" y="16"/>
                  </a:lnTo>
                  <a:lnTo>
                    <a:pt x="14" y="16"/>
                  </a:lnTo>
                  <a:lnTo>
                    <a:pt x="13" y="16"/>
                  </a:lnTo>
                  <a:lnTo>
                    <a:pt x="13" y="16"/>
                  </a:lnTo>
                  <a:lnTo>
                    <a:pt x="13" y="16"/>
                  </a:lnTo>
                  <a:lnTo>
                    <a:pt x="13" y="17"/>
                  </a:lnTo>
                  <a:lnTo>
                    <a:pt x="13" y="17"/>
                  </a:lnTo>
                  <a:lnTo>
                    <a:pt x="13" y="17"/>
                  </a:lnTo>
                  <a:lnTo>
                    <a:pt x="13" y="16"/>
                  </a:lnTo>
                  <a:lnTo>
                    <a:pt x="13" y="16"/>
                  </a:lnTo>
                  <a:lnTo>
                    <a:pt x="13" y="16"/>
                  </a:lnTo>
                  <a:lnTo>
                    <a:pt x="13" y="16"/>
                  </a:lnTo>
                  <a:lnTo>
                    <a:pt x="13" y="16"/>
                  </a:lnTo>
                  <a:lnTo>
                    <a:pt x="14" y="16"/>
                  </a:lnTo>
                  <a:lnTo>
                    <a:pt x="14" y="15"/>
                  </a:lnTo>
                  <a:lnTo>
                    <a:pt x="14" y="15"/>
                  </a:lnTo>
                  <a:lnTo>
                    <a:pt x="14" y="15"/>
                  </a:lnTo>
                  <a:lnTo>
                    <a:pt x="14" y="15"/>
                  </a:lnTo>
                  <a:lnTo>
                    <a:pt x="14" y="15"/>
                  </a:lnTo>
                  <a:lnTo>
                    <a:pt x="14" y="14"/>
                  </a:lnTo>
                  <a:lnTo>
                    <a:pt x="14" y="14"/>
                  </a:lnTo>
                  <a:lnTo>
                    <a:pt x="14" y="15"/>
                  </a:lnTo>
                  <a:lnTo>
                    <a:pt x="14" y="15"/>
                  </a:lnTo>
                  <a:lnTo>
                    <a:pt x="14" y="15"/>
                  </a:lnTo>
                  <a:lnTo>
                    <a:pt x="14" y="15"/>
                  </a:lnTo>
                  <a:lnTo>
                    <a:pt x="14" y="16"/>
                  </a:lnTo>
                  <a:lnTo>
                    <a:pt x="14" y="16"/>
                  </a:lnTo>
                  <a:lnTo>
                    <a:pt x="14" y="16"/>
                  </a:lnTo>
                  <a:lnTo>
                    <a:pt x="14" y="16"/>
                  </a:lnTo>
                  <a:lnTo>
                    <a:pt x="14" y="16"/>
                  </a:lnTo>
                  <a:lnTo>
                    <a:pt x="15" y="15"/>
                  </a:lnTo>
                  <a:lnTo>
                    <a:pt x="15" y="15"/>
                  </a:lnTo>
                  <a:lnTo>
                    <a:pt x="15" y="15"/>
                  </a:lnTo>
                  <a:lnTo>
                    <a:pt x="15" y="15"/>
                  </a:lnTo>
                  <a:lnTo>
                    <a:pt x="15" y="15"/>
                  </a:lnTo>
                  <a:lnTo>
                    <a:pt x="15" y="15"/>
                  </a:lnTo>
                  <a:lnTo>
                    <a:pt x="15" y="15"/>
                  </a:lnTo>
                  <a:lnTo>
                    <a:pt x="16" y="15"/>
                  </a:lnTo>
                  <a:lnTo>
                    <a:pt x="16" y="15"/>
                  </a:lnTo>
                  <a:lnTo>
                    <a:pt x="16" y="15"/>
                  </a:lnTo>
                  <a:lnTo>
                    <a:pt x="16" y="14"/>
                  </a:lnTo>
                  <a:lnTo>
                    <a:pt x="16" y="14"/>
                  </a:lnTo>
                  <a:lnTo>
                    <a:pt x="16" y="14"/>
                  </a:lnTo>
                  <a:lnTo>
                    <a:pt x="15" y="14"/>
                  </a:lnTo>
                  <a:lnTo>
                    <a:pt x="14" y="14"/>
                  </a:lnTo>
                  <a:lnTo>
                    <a:pt x="14" y="14"/>
                  </a:lnTo>
                  <a:lnTo>
                    <a:pt x="13" y="14"/>
                  </a:lnTo>
                  <a:lnTo>
                    <a:pt x="12" y="15"/>
                  </a:lnTo>
                  <a:lnTo>
                    <a:pt x="12" y="15"/>
                  </a:lnTo>
                  <a:lnTo>
                    <a:pt x="12" y="15"/>
                  </a:lnTo>
                  <a:lnTo>
                    <a:pt x="12" y="15"/>
                  </a:lnTo>
                  <a:lnTo>
                    <a:pt x="10" y="15"/>
                  </a:lnTo>
                  <a:lnTo>
                    <a:pt x="10" y="16"/>
                  </a:lnTo>
                  <a:lnTo>
                    <a:pt x="9" y="16"/>
                  </a:lnTo>
                  <a:lnTo>
                    <a:pt x="9" y="16"/>
                  </a:lnTo>
                  <a:lnTo>
                    <a:pt x="8" y="16"/>
                  </a:lnTo>
                  <a:lnTo>
                    <a:pt x="8" y="16"/>
                  </a:lnTo>
                  <a:lnTo>
                    <a:pt x="7" y="16"/>
                  </a:lnTo>
                  <a:lnTo>
                    <a:pt x="7" y="17"/>
                  </a:lnTo>
                  <a:lnTo>
                    <a:pt x="7" y="17"/>
                  </a:lnTo>
                  <a:lnTo>
                    <a:pt x="7" y="17"/>
                  </a:lnTo>
                  <a:lnTo>
                    <a:pt x="7" y="19"/>
                  </a:lnTo>
                  <a:lnTo>
                    <a:pt x="7" y="20"/>
                  </a:lnTo>
                  <a:lnTo>
                    <a:pt x="7" y="20"/>
                  </a:lnTo>
                  <a:lnTo>
                    <a:pt x="7" y="20"/>
                  </a:lnTo>
                  <a:lnTo>
                    <a:pt x="8" y="21"/>
                  </a:lnTo>
                  <a:lnTo>
                    <a:pt x="8" y="21"/>
                  </a:lnTo>
                  <a:lnTo>
                    <a:pt x="8" y="21"/>
                  </a:lnTo>
                  <a:lnTo>
                    <a:pt x="8" y="21"/>
                  </a:lnTo>
                  <a:lnTo>
                    <a:pt x="8" y="21"/>
                  </a:lnTo>
                  <a:lnTo>
                    <a:pt x="9" y="21"/>
                  </a:lnTo>
                  <a:lnTo>
                    <a:pt x="9" y="21"/>
                  </a:lnTo>
                  <a:lnTo>
                    <a:pt x="10" y="21"/>
                  </a:lnTo>
                  <a:lnTo>
                    <a:pt x="10" y="22"/>
                  </a:lnTo>
                  <a:lnTo>
                    <a:pt x="10" y="22"/>
                  </a:lnTo>
                  <a:lnTo>
                    <a:pt x="10" y="22"/>
                  </a:lnTo>
                  <a:lnTo>
                    <a:pt x="12" y="22"/>
                  </a:lnTo>
                  <a:lnTo>
                    <a:pt x="12" y="23"/>
                  </a:lnTo>
                  <a:lnTo>
                    <a:pt x="13" y="23"/>
                  </a:lnTo>
                  <a:lnTo>
                    <a:pt x="13" y="23"/>
                  </a:lnTo>
                  <a:lnTo>
                    <a:pt x="13" y="23"/>
                  </a:lnTo>
                  <a:lnTo>
                    <a:pt x="13" y="23"/>
                  </a:lnTo>
                  <a:lnTo>
                    <a:pt x="13" y="23"/>
                  </a:lnTo>
                  <a:lnTo>
                    <a:pt x="13" y="23"/>
                  </a:lnTo>
                  <a:lnTo>
                    <a:pt x="13" y="23"/>
                  </a:lnTo>
                  <a:lnTo>
                    <a:pt x="13" y="23"/>
                  </a:lnTo>
                  <a:lnTo>
                    <a:pt x="13" y="24"/>
                  </a:lnTo>
                  <a:lnTo>
                    <a:pt x="13" y="24"/>
                  </a:lnTo>
                  <a:lnTo>
                    <a:pt x="13" y="24"/>
                  </a:lnTo>
                  <a:lnTo>
                    <a:pt x="13" y="24"/>
                  </a:lnTo>
                  <a:lnTo>
                    <a:pt x="13" y="24"/>
                  </a:lnTo>
                  <a:lnTo>
                    <a:pt x="13" y="24"/>
                  </a:lnTo>
                  <a:lnTo>
                    <a:pt x="13" y="24"/>
                  </a:lnTo>
                  <a:lnTo>
                    <a:pt x="13" y="24"/>
                  </a:lnTo>
                  <a:lnTo>
                    <a:pt x="13" y="23"/>
                  </a:lnTo>
                  <a:lnTo>
                    <a:pt x="13" y="23"/>
                  </a:lnTo>
                  <a:lnTo>
                    <a:pt x="13" y="23"/>
                  </a:lnTo>
                  <a:lnTo>
                    <a:pt x="13" y="23"/>
                  </a:lnTo>
                  <a:lnTo>
                    <a:pt x="13" y="23"/>
                  </a:lnTo>
                  <a:lnTo>
                    <a:pt x="13" y="23"/>
                  </a:lnTo>
                  <a:lnTo>
                    <a:pt x="13" y="23"/>
                  </a:lnTo>
                  <a:lnTo>
                    <a:pt x="13" y="24"/>
                  </a:lnTo>
                  <a:lnTo>
                    <a:pt x="13" y="24"/>
                  </a:lnTo>
                  <a:lnTo>
                    <a:pt x="13" y="24"/>
                  </a:lnTo>
                  <a:lnTo>
                    <a:pt x="12" y="26"/>
                  </a:lnTo>
                  <a:lnTo>
                    <a:pt x="12" y="26"/>
                  </a:lnTo>
                  <a:lnTo>
                    <a:pt x="12" y="27"/>
                  </a:lnTo>
                  <a:lnTo>
                    <a:pt x="12" y="27"/>
                  </a:lnTo>
                  <a:lnTo>
                    <a:pt x="10" y="28"/>
                  </a:lnTo>
                  <a:lnTo>
                    <a:pt x="10" y="28"/>
                  </a:lnTo>
                  <a:lnTo>
                    <a:pt x="10" y="29"/>
                  </a:lnTo>
                  <a:lnTo>
                    <a:pt x="9" y="30"/>
                  </a:lnTo>
                  <a:lnTo>
                    <a:pt x="9" y="31"/>
                  </a:lnTo>
                  <a:lnTo>
                    <a:pt x="8" y="31"/>
                  </a:lnTo>
                  <a:lnTo>
                    <a:pt x="8" y="31"/>
                  </a:lnTo>
                  <a:lnTo>
                    <a:pt x="8" y="31"/>
                  </a:lnTo>
                  <a:lnTo>
                    <a:pt x="8" y="31"/>
                  </a:lnTo>
                  <a:lnTo>
                    <a:pt x="8" y="31"/>
                  </a:lnTo>
                  <a:lnTo>
                    <a:pt x="8" y="31"/>
                  </a:lnTo>
                  <a:lnTo>
                    <a:pt x="8" y="31"/>
                  </a:lnTo>
                  <a:lnTo>
                    <a:pt x="7" y="31"/>
                  </a:lnTo>
                  <a:lnTo>
                    <a:pt x="7" y="31"/>
                  </a:lnTo>
                  <a:lnTo>
                    <a:pt x="7" y="32"/>
                  </a:lnTo>
                  <a:lnTo>
                    <a:pt x="7" y="32"/>
                  </a:lnTo>
                  <a:lnTo>
                    <a:pt x="7" y="32"/>
                  </a:lnTo>
                  <a:lnTo>
                    <a:pt x="7" y="32"/>
                  </a:lnTo>
                  <a:lnTo>
                    <a:pt x="6" y="32"/>
                  </a:lnTo>
                  <a:lnTo>
                    <a:pt x="6" y="32"/>
                  </a:lnTo>
                  <a:lnTo>
                    <a:pt x="5" y="32"/>
                  </a:lnTo>
                  <a:lnTo>
                    <a:pt x="5" y="32"/>
                  </a:lnTo>
                  <a:lnTo>
                    <a:pt x="5" y="32"/>
                  </a:lnTo>
                  <a:lnTo>
                    <a:pt x="5" y="33"/>
                  </a:lnTo>
                  <a:lnTo>
                    <a:pt x="4" y="33"/>
                  </a:lnTo>
                  <a:lnTo>
                    <a:pt x="3" y="33"/>
                  </a:lnTo>
                  <a:lnTo>
                    <a:pt x="3" y="34"/>
                  </a:lnTo>
                  <a:lnTo>
                    <a:pt x="2" y="34"/>
                  </a:lnTo>
                  <a:lnTo>
                    <a:pt x="2" y="36"/>
                  </a:lnTo>
                  <a:lnTo>
                    <a:pt x="2" y="36"/>
                  </a:lnTo>
                  <a:lnTo>
                    <a:pt x="2" y="36"/>
                  </a:lnTo>
                  <a:lnTo>
                    <a:pt x="2" y="36"/>
                  </a:lnTo>
                  <a:lnTo>
                    <a:pt x="0" y="37"/>
                  </a:lnTo>
                  <a:lnTo>
                    <a:pt x="0" y="38"/>
                  </a:lnTo>
                  <a:lnTo>
                    <a:pt x="0" y="39"/>
                  </a:lnTo>
                  <a:lnTo>
                    <a:pt x="0" y="39"/>
                  </a:lnTo>
                  <a:lnTo>
                    <a:pt x="0" y="39"/>
                  </a:lnTo>
                  <a:lnTo>
                    <a:pt x="0" y="39"/>
                  </a:lnTo>
                  <a:lnTo>
                    <a:pt x="0" y="40"/>
                  </a:lnTo>
                  <a:lnTo>
                    <a:pt x="0" y="40"/>
                  </a:lnTo>
                  <a:lnTo>
                    <a:pt x="2" y="40"/>
                  </a:lnTo>
                  <a:lnTo>
                    <a:pt x="2" y="40"/>
                  </a:lnTo>
                  <a:lnTo>
                    <a:pt x="2" y="41"/>
                  </a:lnTo>
                  <a:lnTo>
                    <a:pt x="2" y="41"/>
                  </a:lnTo>
                  <a:lnTo>
                    <a:pt x="2" y="41"/>
                  </a:lnTo>
                  <a:lnTo>
                    <a:pt x="2" y="41"/>
                  </a:lnTo>
                  <a:lnTo>
                    <a:pt x="0" y="41"/>
                  </a:lnTo>
                  <a:lnTo>
                    <a:pt x="0" y="41"/>
                  </a:lnTo>
                  <a:lnTo>
                    <a:pt x="0" y="40"/>
                  </a:lnTo>
                  <a:lnTo>
                    <a:pt x="0" y="40"/>
                  </a:lnTo>
                  <a:lnTo>
                    <a:pt x="0" y="40"/>
                  </a:lnTo>
                  <a:lnTo>
                    <a:pt x="0" y="40"/>
                  </a:lnTo>
                  <a:lnTo>
                    <a:pt x="0" y="40"/>
                  </a:lnTo>
                  <a:lnTo>
                    <a:pt x="0" y="39"/>
                  </a:lnTo>
                  <a:lnTo>
                    <a:pt x="0" y="39"/>
                  </a:lnTo>
                  <a:lnTo>
                    <a:pt x="0" y="38"/>
                  </a:lnTo>
                  <a:lnTo>
                    <a:pt x="0" y="37"/>
                  </a:lnTo>
                  <a:lnTo>
                    <a:pt x="0" y="37"/>
                  </a:lnTo>
                  <a:lnTo>
                    <a:pt x="0" y="36"/>
                  </a:lnTo>
                  <a:lnTo>
                    <a:pt x="0" y="36"/>
                  </a:lnTo>
                  <a:lnTo>
                    <a:pt x="2" y="34"/>
                  </a:lnTo>
                  <a:lnTo>
                    <a:pt x="2" y="34"/>
                  </a:lnTo>
                  <a:lnTo>
                    <a:pt x="2" y="34"/>
                  </a:lnTo>
                  <a:lnTo>
                    <a:pt x="2" y="34"/>
                  </a:lnTo>
                  <a:lnTo>
                    <a:pt x="2" y="33"/>
                  </a:lnTo>
                  <a:lnTo>
                    <a:pt x="3" y="33"/>
                  </a:lnTo>
                  <a:lnTo>
                    <a:pt x="4" y="32"/>
                  </a:lnTo>
                  <a:lnTo>
                    <a:pt x="4" y="32"/>
                  </a:lnTo>
                  <a:lnTo>
                    <a:pt x="4" y="32"/>
                  </a:lnTo>
                  <a:lnTo>
                    <a:pt x="5" y="32"/>
                  </a:lnTo>
                  <a:lnTo>
                    <a:pt x="5" y="32"/>
                  </a:lnTo>
                  <a:lnTo>
                    <a:pt x="6" y="31"/>
                  </a:lnTo>
                  <a:lnTo>
                    <a:pt x="6"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8" name="Freeform 7484"/>
            <p:cNvSpPr>
              <a:spLocks/>
            </p:cNvSpPr>
            <p:nvPr/>
          </p:nvSpPr>
          <p:spPr bwMode="auto">
            <a:xfrm>
              <a:off x="3028951" y="3881959"/>
              <a:ext cx="3175" cy="0"/>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9" name="Freeform 7485"/>
            <p:cNvSpPr>
              <a:spLocks/>
            </p:cNvSpPr>
            <p:nvPr/>
          </p:nvSpPr>
          <p:spPr bwMode="auto">
            <a:xfrm>
              <a:off x="3060701" y="3859650"/>
              <a:ext cx="3175" cy="17528"/>
            </a:xfrm>
            <a:custGeom>
              <a:avLst/>
              <a:gdLst/>
              <a:ahLst/>
              <a:cxnLst>
                <a:cxn ang="0">
                  <a:pos x="13" y="21"/>
                </a:cxn>
                <a:cxn ang="0">
                  <a:pos x="13" y="22"/>
                </a:cxn>
                <a:cxn ang="0">
                  <a:pos x="12" y="22"/>
                </a:cxn>
                <a:cxn ang="0">
                  <a:pos x="11" y="24"/>
                </a:cxn>
                <a:cxn ang="0">
                  <a:pos x="9" y="25"/>
                </a:cxn>
                <a:cxn ang="0">
                  <a:pos x="9" y="25"/>
                </a:cxn>
                <a:cxn ang="0">
                  <a:pos x="8" y="24"/>
                </a:cxn>
                <a:cxn ang="0">
                  <a:pos x="7" y="24"/>
                </a:cxn>
                <a:cxn ang="0">
                  <a:pos x="6" y="25"/>
                </a:cxn>
                <a:cxn ang="0">
                  <a:pos x="6" y="25"/>
                </a:cxn>
                <a:cxn ang="0">
                  <a:pos x="6" y="26"/>
                </a:cxn>
                <a:cxn ang="0">
                  <a:pos x="7" y="27"/>
                </a:cxn>
                <a:cxn ang="0">
                  <a:pos x="7" y="28"/>
                </a:cxn>
                <a:cxn ang="0">
                  <a:pos x="8" y="28"/>
                </a:cxn>
                <a:cxn ang="0">
                  <a:pos x="6" y="30"/>
                </a:cxn>
                <a:cxn ang="0">
                  <a:pos x="5" y="30"/>
                </a:cxn>
                <a:cxn ang="0">
                  <a:pos x="5" y="30"/>
                </a:cxn>
                <a:cxn ang="0">
                  <a:pos x="5" y="30"/>
                </a:cxn>
                <a:cxn ang="0">
                  <a:pos x="4" y="31"/>
                </a:cxn>
                <a:cxn ang="0">
                  <a:pos x="4" y="30"/>
                </a:cxn>
                <a:cxn ang="0">
                  <a:pos x="5" y="29"/>
                </a:cxn>
                <a:cxn ang="0">
                  <a:pos x="5" y="28"/>
                </a:cxn>
                <a:cxn ang="0">
                  <a:pos x="3" y="27"/>
                </a:cxn>
                <a:cxn ang="0">
                  <a:pos x="3" y="25"/>
                </a:cxn>
                <a:cxn ang="0">
                  <a:pos x="2" y="24"/>
                </a:cxn>
                <a:cxn ang="0">
                  <a:pos x="3" y="23"/>
                </a:cxn>
                <a:cxn ang="0">
                  <a:pos x="0" y="21"/>
                </a:cxn>
                <a:cxn ang="0">
                  <a:pos x="2" y="19"/>
                </a:cxn>
                <a:cxn ang="0">
                  <a:pos x="2" y="20"/>
                </a:cxn>
                <a:cxn ang="0">
                  <a:pos x="4" y="20"/>
                </a:cxn>
                <a:cxn ang="0">
                  <a:pos x="4" y="20"/>
                </a:cxn>
                <a:cxn ang="0">
                  <a:pos x="5" y="19"/>
                </a:cxn>
                <a:cxn ang="0">
                  <a:pos x="5" y="17"/>
                </a:cxn>
                <a:cxn ang="0">
                  <a:pos x="5" y="17"/>
                </a:cxn>
                <a:cxn ang="0">
                  <a:pos x="6" y="16"/>
                </a:cxn>
                <a:cxn ang="0">
                  <a:pos x="6" y="15"/>
                </a:cxn>
                <a:cxn ang="0">
                  <a:pos x="5" y="12"/>
                </a:cxn>
                <a:cxn ang="0">
                  <a:pos x="5" y="11"/>
                </a:cxn>
                <a:cxn ang="0">
                  <a:pos x="4" y="11"/>
                </a:cxn>
                <a:cxn ang="0">
                  <a:pos x="3" y="11"/>
                </a:cxn>
                <a:cxn ang="0">
                  <a:pos x="5" y="9"/>
                </a:cxn>
                <a:cxn ang="0">
                  <a:pos x="6" y="8"/>
                </a:cxn>
                <a:cxn ang="0">
                  <a:pos x="7" y="7"/>
                </a:cxn>
                <a:cxn ang="0">
                  <a:pos x="6" y="6"/>
                </a:cxn>
                <a:cxn ang="0">
                  <a:pos x="7" y="4"/>
                </a:cxn>
                <a:cxn ang="0">
                  <a:pos x="7" y="3"/>
                </a:cxn>
                <a:cxn ang="0">
                  <a:pos x="8" y="1"/>
                </a:cxn>
                <a:cxn ang="0">
                  <a:pos x="8" y="1"/>
                </a:cxn>
                <a:cxn ang="0">
                  <a:pos x="9" y="0"/>
                </a:cxn>
              </a:cxnLst>
              <a:rect l="0" t="0" r="r" b="b"/>
              <a:pathLst>
                <a:path w="14" h="31">
                  <a:moveTo>
                    <a:pt x="14" y="21"/>
                  </a:moveTo>
                  <a:lnTo>
                    <a:pt x="14" y="21"/>
                  </a:lnTo>
                  <a:lnTo>
                    <a:pt x="13" y="21"/>
                  </a:lnTo>
                  <a:lnTo>
                    <a:pt x="13" y="21"/>
                  </a:lnTo>
                  <a:lnTo>
                    <a:pt x="13" y="22"/>
                  </a:lnTo>
                  <a:lnTo>
                    <a:pt x="13" y="22"/>
                  </a:lnTo>
                  <a:lnTo>
                    <a:pt x="12" y="22"/>
                  </a:lnTo>
                  <a:lnTo>
                    <a:pt x="12" y="22"/>
                  </a:lnTo>
                  <a:lnTo>
                    <a:pt x="12" y="22"/>
                  </a:lnTo>
                  <a:lnTo>
                    <a:pt x="12" y="22"/>
                  </a:lnTo>
                  <a:lnTo>
                    <a:pt x="11" y="23"/>
                  </a:lnTo>
                  <a:lnTo>
                    <a:pt x="11" y="24"/>
                  </a:lnTo>
                  <a:lnTo>
                    <a:pt x="11" y="25"/>
                  </a:lnTo>
                  <a:lnTo>
                    <a:pt x="11" y="25"/>
                  </a:lnTo>
                  <a:lnTo>
                    <a:pt x="9" y="25"/>
                  </a:lnTo>
                  <a:lnTo>
                    <a:pt x="9" y="25"/>
                  </a:lnTo>
                  <a:lnTo>
                    <a:pt x="9" y="25"/>
                  </a:lnTo>
                  <a:lnTo>
                    <a:pt x="9" y="25"/>
                  </a:lnTo>
                  <a:lnTo>
                    <a:pt x="9" y="24"/>
                  </a:lnTo>
                  <a:lnTo>
                    <a:pt x="8" y="24"/>
                  </a:lnTo>
                  <a:lnTo>
                    <a:pt x="8" y="24"/>
                  </a:lnTo>
                  <a:lnTo>
                    <a:pt x="8" y="24"/>
                  </a:lnTo>
                  <a:lnTo>
                    <a:pt x="8" y="24"/>
                  </a:lnTo>
                  <a:lnTo>
                    <a:pt x="7" y="24"/>
                  </a:lnTo>
                  <a:lnTo>
                    <a:pt x="6" y="25"/>
                  </a:lnTo>
                  <a:lnTo>
                    <a:pt x="6" y="25"/>
                  </a:lnTo>
                  <a:lnTo>
                    <a:pt x="6" y="25"/>
                  </a:lnTo>
                  <a:lnTo>
                    <a:pt x="6" y="25"/>
                  </a:lnTo>
                  <a:lnTo>
                    <a:pt x="6" y="25"/>
                  </a:lnTo>
                  <a:lnTo>
                    <a:pt x="6" y="25"/>
                  </a:lnTo>
                  <a:lnTo>
                    <a:pt x="6" y="25"/>
                  </a:lnTo>
                  <a:lnTo>
                    <a:pt x="6" y="26"/>
                  </a:lnTo>
                  <a:lnTo>
                    <a:pt x="6" y="26"/>
                  </a:lnTo>
                  <a:lnTo>
                    <a:pt x="6" y="26"/>
                  </a:lnTo>
                  <a:lnTo>
                    <a:pt x="6" y="27"/>
                  </a:lnTo>
                  <a:lnTo>
                    <a:pt x="7" y="27"/>
                  </a:lnTo>
                  <a:lnTo>
                    <a:pt x="7" y="27"/>
                  </a:lnTo>
                  <a:lnTo>
                    <a:pt x="7" y="27"/>
                  </a:lnTo>
                  <a:lnTo>
                    <a:pt x="7" y="28"/>
                  </a:lnTo>
                  <a:lnTo>
                    <a:pt x="7" y="28"/>
                  </a:lnTo>
                  <a:lnTo>
                    <a:pt x="8" y="28"/>
                  </a:lnTo>
                  <a:lnTo>
                    <a:pt x="8" y="28"/>
                  </a:lnTo>
                  <a:lnTo>
                    <a:pt x="8" y="28"/>
                  </a:lnTo>
                  <a:lnTo>
                    <a:pt x="6" y="29"/>
                  </a:lnTo>
                  <a:lnTo>
                    <a:pt x="6" y="30"/>
                  </a:lnTo>
                  <a:lnTo>
                    <a:pt x="6" y="30"/>
                  </a:lnTo>
                  <a:lnTo>
                    <a:pt x="5" y="30"/>
                  </a:lnTo>
                  <a:lnTo>
                    <a:pt x="5" y="30"/>
                  </a:lnTo>
                  <a:lnTo>
                    <a:pt x="5" y="30"/>
                  </a:lnTo>
                  <a:lnTo>
                    <a:pt x="5" y="30"/>
                  </a:lnTo>
                  <a:lnTo>
                    <a:pt x="5" y="30"/>
                  </a:lnTo>
                  <a:lnTo>
                    <a:pt x="5" y="30"/>
                  </a:lnTo>
                  <a:lnTo>
                    <a:pt x="5" y="31"/>
                  </a:lnTo>
                  <a:lnTo>
                    <a:pt x="5" y="30"/>
                  </a:lnTo>
                  <a:lnTo>
                    <a:pt x="5" y="30"/>
                  </a:lnTo>
                  <a:lnTo>
                    <a:pt x="4" y="31"/>
                  </a:lnTo>
                  <a:lnTo>
                    <a:pt x="4" y="31"/>
                  </a:lnTo>
                  <a:lnTo>
                    <a:pt x="4" y="31"/>
                  </a:lnTo>
                  <a:lnTo>
                    <a:pt x="4" y="30"/>
                  </a:lnTo>
                  <a:lnTo>
                    <a:pt x="4" y="30"/>
                  </a:lnTo>
                  <a:lnTo>
                    <a:pt x="4" y="30"/>
                  </a:lnTo>
                  <a:lnTo>
                    <a:pt x="4" y="29"/>
                  </a:lnTo>
                  <a:lnTo>
                    <a:pt x="5" y="29"/>
                  </a:lnTo>
                  <a:lnTo>
                    <a:pt x="5" y="29"/>
                  </a:lnTo>
                  <a:lnTo>
                    <a:pt x="5" y="28"/>
                  </a:lnTo>
                  <a:lnTo>
                    <a:pt x="5" y="28"/>
                  </a:lnTo>
                  <a:lnTo>
                    <a:pt x="4" y="27"/>
                  </a:lnTo>
                  <a:lnTo>
                    <a:pt x="3" y="27"/>
                  </a:lnTo>
                  <a:lnTo>
                    <a:pt x="3" y="27"/>
                  </a:lnTo>
                  <a:lnTo>
                    <a:pt x="3" y="26"/>
                  </a:lnTo>
                  <a:lnTo>
                    <a:pt x="3" y="26"/>
                  </a:lnTo>
                  <a:lnTo>
                    <a:pt x="3" y="25"/>
                  </a:lnTo>
                  <a:lnTo>
                    <a:pt x="2" y="25"/>
                  </a:lnTo>
                  <a:lnTo>
                    <a:pt x="2" y="24"/>
                  </a:lnTo>
                  <a:lnTo>
                    <a:pt x="2" y="24"/>
                  </a:lnTo>
                  <a:lnTo>
                    <a:pt x="2" y="23"/>
                  </a:lnTo>
                  <a:lnTo>
                    <a:pt x="2" y="23"/>
                  </a:lnTo>
                  <a:lnTo>
                    <a:pt x="3" y="23"/>
                  </a:lnTo>
                  <a:lnTo>
                    <a:pt x="3" y="22"/>
                  </a:lnTo>
                  <a:lnTo>
                    <a:pt x="3" y="22"/>
                  </a:lnTo>
                  <a:lnTo>
                    <a:pt x="0" y="21"/>
                  </a:lnTo>
                  <a:lnTo>
                    <a:pt x="0" y="21"/>
                  </a:lnTo>
                  <a:lnTo>
                    <a:pt x="0" y="21"/>
                  </a:lnTo>
                  <a:lnTo>
                    <a:pt x="2" y="19"/>
                  </a:lnTo>
                  <a:lnTo>
                    <a:pt x="2" y="19"/>
                  </a:lnTo>
                  <a:lnTo>
                    <a:pt x="2" y="20"/>
                  </a:lnTo>
                  <a:lnTo>
                    <a:pt x="2" y="20"/>
                  </a:lnTo>
                  <a:lnTo>
                    <a:pt x="3" y="20"/>
                  </a:lnTo>
                  <a:lnTo>
                    <a:pt x="4" y="21"/>
                  </a:lnTo>
                  <a:lnTo>
                    <a:pt x="4" y="20"/>
                  </a:lnTo>
                  <a:lnTo>
                    <a:pt x="4" y="20"/>
                  </a:lnTo>
                  <a:lnTo>
                    <a:pt x="4" y="20"/>
                  </a:lnTo>
                  <a:lnTo>
                    <a:pt x="4" y="20"/>
                  </a:lnTo>
                  <a:lnTo>
                    <a:pt x="4" y="19"/>
                  </a:lnTo>
                  <a:lnTo>
                    <a:pt x="5" y="19"/>
                  </a:lnTo>
                  <a:lnTo>
                    <a:pt x="5" y="19"/>
                  </a:lnTo>
                  <a:lnTo>
                    <a:pt x="5" y="18"/>
                  </a:lnTo>
                  <a:lnTo>
                    <a:pt x="5" y="18"/>
                  </a:lnTo>
                  <a:lnTo>
                    <a:pt x="5" y="17"/>
                  </a:lnTo>
                  <a:lnTo>
                    <a:pt x="5" y="17"/>
                  </a:lnTo>
                  <a:lnTo>
                    <a:pt x="5" y="17"/>
                  </a:lnTo>
                  <a:lnTo>
                    <a:pt x="5" y="17"/>
                  </a:lnTo>
                  <a:lnTo>
                    <a:pt x="5" y="17"/>
                  </a:lnTo>
                  <a:lnTo>
                    <a:pt x="6" y="16"/>
                  </a:lnTo>
                  <a:lnTo>
                    <a:pt x="6" y="16"/>
                  </a:lnTo>
                  <a:lnTo>
                    <a:pt x="6" y="15"/>
                  </a:lnTo>
                  <a:lnTo>
                    <a:pt x="6" y="15"/>
                  </a:lnTo>
                  <a:lnTo>
                    <a:pt x="6" y="15"/>
                  </a:lnTo>
                  <a:lnTo>
                    <a:pt x="6" y="14"/>
                  </a:lnTo>
                  <a:lnTo>
                    <a:pt x="5" y="14"/>
                  </a:lnTo>
                  <a:lnTo>
                    <a:pt x="5" y="12"/>
                  </a:lnTo>
                  <a:lnTo>
                    <a:pt x="5" y="11"/>
                  </a:lnTo>
                  <a:lnTo>
                    <a:pt x="5" y="11"/>
                  </a:lnTo>
                  <a:lnTo>
                    <a:pt x="5" y="11"/>
                  </a:lnTo>
                  <a:lnTo>
                    <a:pt x="5" y="11"/>
                  </a:lnTo>
                  <a:lnTo>
                    <a:pt x="4" y="11"/>
                  </a:lnTo>
                  <a:lnTo>
                    <a:pt x="4" y="11"/>
                  </a:lnTo>
                  <a:lnTo>
                    <a:pt x="4" y="11"/>
                  </a:lnTo>
                  <a:lnTo>
                    <a:pt x="4" y="11"/>
                  </a:lnTo>
                  <a:lnTo>
                    <a:pt x="3" y="11"/>
                  </a:lnTo>
                  <a:lnTo>
                    <a:pt x="3" y="10"/>
                  </a:lnTo>
                  <a:lnTo>
                    <a:pt x="4" y="10"/>
                  </a:lnTo>
                  <a:lnTo>
                    <a:pt x="5" y="9"/>
                  </a:lnTo>
                  <a:lnTo>
                    <a:pt x="6" y="8"/>
                  </a:lnTo>
                  <a:lnTo>
                    <a:pt x="6" y="8"/>
                  </a:lnTo>
                  <a:lnTo>
                    <a:pt x="6" y="8"/>
                  </a:lnTo>
                  <a:lnTo>
                    <a:pt x="7" y="7"/>
                  </a:lnTo>
                  <a:lnTo>
                    <a:pt x="7" y="7"/>
                  </a:lnTo>
                  <a:lnTo>
                    <a:pt x="7" y="7"/>
                  </a:lnTo>
                  <a:lnTo>
                    <a:pt x="7" y="7"/>
                  </a:lnTo>
                  <a:lnTo>
                    <a:pt x="6" y="6"/>
                  </a:lnTo>
                  <a:lnTo>
                    <a:pt x="6" y="6"/>
                  </a:lnTo>
                  <a:lnTo>
                    <a:pt x="6" y="6"/>
                  </a:lnTo>
                  <a:lnTo>
                    <a:pt x="6" y="5"/>
                  </a:lnTo>
                  <a:lnTo>
                    <a:pt x="7" y="4"/>
                  </a:lnTo>
                  <a:lnTo>
                    <a:pt x="7" y="4"/>
                  </a:lnTo>
                  <a:lnTo>
                    <a:pt x="7" y="4"/>
                  </a:lnTo>
                  <a:lnTo>
                    <a:pt x="7" y="3"/>
                  </a:lnTo>
                  <a:lnTo>
                    <a:pt x="7" y="3"/>
                  </a:lnTo>
                  <a:lnTo>
                    <a:pt x="8" y="2"/>
                  </a:lnTo>
                  <a:lnTo>
                    <a:pt x="8" y="1"/>
                  </a:lnTo>
                  <a:lnTo>
                    <a:pt x="8" y="1"/>
                  </a:lnTo>
                  <a:lnTo>
                    <a:pt x="8" y="1"/>
                  </a:lnTo>
                  <a:lnTo>
                    <a:pt x="8" y="1"/>
                  </a:lnTo>
                  <a:lnTo>
                    <a:pt x="9" y="1"/>
                  </a:lnTo>
                  <a:lnTo>
                    <a:pt x="9" y="0"/>
                  </a:lnTo>
                  <a:lnTo>
                    <a:pt x="9" y="0"/>
                  </a:lnTo>
                  <a:lnTo>
                    <a:pt x="9"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0" name="Freeform 7486"/>
            <p:cNvSpPr>
              <a:spLocks/>
            </p:cNvSpPr>
            <p:nvPr/>
          </p:nvSpPr>
          <p:spPr bwMode="auto">
            <a:xfrm>
              <a:off x="3028951" y="3881959"/>
              <a:ext cx="3175"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1" name="Freeform 7487"/>
            <p:cNvSpPr>
              <a:spLocks/>
            </p:cNvSpPr>
            <p:nvPr/>
          </p:nvSpPr>
          <p:spPr bwMode="auto">
            <a:xfrm>
              <a:off x="3028951" y="3881959"/>
              <a:ext cx="3175" cy="1593"/>
            </a:xfrm>
            <a:custGeom>
              <a:avLst/>
              <a:gdLst/>
              <a:ahLst/>
              <a:cxnLst>
                <a:cxn ang="0">
                  <a:pos x="0" y="2"/>
                </a:cxn>
                <a:cxn ang="0">
                  <a:pos x="0" y="2"/>
                </a:cxn>
                <a:cxn ang="0">
                  <a:pos x="0" y="1"/>
                </a:cxn>
                <a:cxn ang="0">
                  <a:pos x="0" y="1"/>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1"/>
                  </a:lnTo>
                  <a:lnTo>
                    <a:pt x="0" y="1"/>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2" name="Freeform 7488"/>
            <p:cNvSpPr>
              <a:spLocks/>
            </p:cNvSpPr>
            <p:nvPr/>
          </p:nvSpPr>
          <p:spPr bwMode="auto">
            <a:xfrm>
              <a:off x="3028951" y="3866024"/>
              <a:ext cx="19050" cy="19122"/>
            </a:xfrm>
            <a:custGeom>
              <a:avLst/>
              <a:gdLst/>
              <a:ahLst/>
              <a:cxnLst>
                <a:cxn ang="0">
                  <a:pos x="55" y="5"/>
                </a:cxn>
                <a:cxn ang="0">
                  <a:pos x="56" y="1"/>
                </a:cxn>
                <a:cxn ang="0">
                  <a:pos x="55" y="0"/>
                </a:cxn>
                <a:cxn ang="0">
                  <a:pos x="50" y="3"/>
                </a:cxn>
                <a:cxn ang="0">
                  <a:pos x="46" y="6"/>
                </a:cxn>
                <a:cxn ang="0">
                  <a:pos x="44" y="7"/>
                </a:cxn>
                <a:cxn ang="0">
                  <a:pos x="41" y="7"/>
                </a:cxn>
                <a:cxn ang="0">
                  <a:pos x="39" y="1"/>
                </a:cxn>
                <a:cxn ang="0">
                  <a:pos x="39" y="1"/>
                </a:cxn>
                <a:cxn ang="0">
                  <a:pos x="39" y="5"/>
                </a:cxn>
                <a:cxn ang="0">
                  <a:pos x="39" y="3"/>
                </a:cxn>
                <a:cxn ang="0">
                  <a:pos x="38" y="2"/>
                </a:cxn>
                <a:cxn ang="0">
                  <a:pos x="39" y="6"/>
                </a:cxn>
                <a:cxn ang="0">
                  <a:pos x="38" y="7"/>
                </a:cxn>
                <a:cxn ang="0">
                  <a:pos x="38" y="7"/>
                </a:cxn>
                <a:cxn ang="0">
                  <a:pos x="36" y="9"/>
                </a:cxn>
                <a:cxn ang="0">
                  <a:pos x="31" y="11"/>
                </a:cxn>
                <a:cxn ang="0">
                  <a:pos x="28" y="12"/>
                </a:cxn>
                <a:cxn ang="0">
                  <a:pos x="23" y="13"/>
                </a:cxn>
                <a:cxn ang="0">
                  <a:pos x="20" y="13"/>
                </a:cxn>
                <a:cxn ang="0">
                  <a:pos x="19" y="11"/>
                </a:cxn>
                <a:cxn ang="0">
                  <a:pos x="17" y="11"/>
                </a:cxn>
                <a:cxn ang="0">
                  <a:pos x="17" y="13"/>
                </a:cxn>
                <a:cxn ang="0">
                  <a:pos x="14" y="15"/>
                </a:cxn>
                <a:cxn ang="0">
                  <a:pos x="13" y="14"/>
                </a:cxn>
                <a:cxn ang="0">
                  <a:pos x="10" y="14"/>
                </a:cxn>
                <a:cxn ang="0">
                  <a:pos x="11" y="15"/>
                </a:cxn>
                <a:cxn ang="0">
                  <a:pos x="13" y="15"/>
                </a:cxn>
                <a:cxn ang="0">
                  <a:pos x="14" y="16"/>
                </a:cxn>
                <a:cxn ang="0">
                  <a:pos x="16" y="16"/>
                </a:cxn>
                <a:cxn ang="0">
                  <a:pos x="17" y="18"/>
                </a:cxn>
                <a:cxn ang="0">
                  <a:pos x="19" y="18"/>
                </a:cxn>
                <a:cxn ang="0">
                  <a:pos x="21" y="20"/>
                </a:cxn>
                <a:cxn ang="0">
                  <a:pos x="20" y="24"/>
                </a:cxn>
                <a:cxn ang="0">
                  <a:pos x="18" y="26"/>
                </a:cxn>
                <a:cxn ang="0">
                  <a:pos x="18" y="27"/>
                </a:cxn>
                <a:cxn ang="0">
                  <a:pos x="17" y="26"/>
                </a:cxn>
                <a:cxn ang="0">
                  <a:pos x="16" y="23"/>
                </a:cxn>
                <a:cxn ang="0">
                  <a:pos x="14" y="23"/>
                </a:cxn>
                <a:cxn ang="0">
                  <a:pos x="13" y="23"/>
                </a:cxn>
                <a:cxn ang="0">
                  <a:pos x="12" y="24"/>
                </a:cxn>
                <a:cxn ang="0">
                  <a:pos x="13" y="25"/>
                </a:cxn>
                <a:cxn ang="0">
                  <a:pos x="13" y="26"/>
                </a:cxn>
                <a:cxn ang="0">
                  <a:pos x="12" y="27"/>
                </a:cxn>
                <a:cxn ang="0">
                  <a:pos x="11" y="26"/>
                </a:cxn>
                <a:cxn ang="0">
                  <a:pos x="12" y="30"/>
                </a:cxn>
                <a:cxn ang="0">
                  <a:pos x="13" y="31"/>
                </a:cxn>
                <a:cxn ang="0">
                  <a:pos x="12" y="31"/>
                </a:cxn>
                <a:cxn ang="0">
                  <a:pos x="10" y="30"/>
                </a:cxn>
                <a:cxn ang="0">
                  <a:pos x="8" y="31"/>
                </a:cxn>
                <a:cxn ang="0">
                  <a:pos x="8" y="27"/>
                </a:cxn>
                <a:cxn ang="0">
                  <a:pos x="7" y="29"/>
                </a:cxn>
                <a:cxn ang="0">
                  <a:pos x="4" y="30"/>
                </a:cxn>
                <a:cxn ang="0">
                  <a:pos x="3" y="26"/>
                </a:cxn>
                <a:cxn ang="0">
                  <a:pos x="1" y="30"/>
                </a:cxn>
                <a:cxn ang="0">
                  <a:pos x="2" y="29"/>
                </a:cxn>
                <a:cxn ang="0">
                  <a:pos x="1" y="30"/>
                </a:cxn>
                <a:cxn ang="0">
                  <a:pos x="0" y="34"/>
                </a:cxn>
                <a:cxn ang="0">
                  <a:pos x="1" y="33"/>
                </a:cxn>
                <a:cxn ang="0">
                  <a:pos x="1" y="35"/>
                </a:cxn>
                <a:cxn ang="0">
                  <a:pos x="2" y="35"/>
                </a:cxn>
                <a:cxn ang="0">
                  <a:pos x="0" y="36"/>
                </a:cxn>
                <a:cxn ang="0">
                  <a:pos x="0" y="37"/>
                </a:cxn>
              </a:cxnLst>
              <a:rect l="0" t="0" r="r" b="b"/>
              <a:pathLst>
                <a:path w="56" h="37">
                  <a:moveTo>
                    <a:pt x="53" y="6"/>
                  </a:moveTo>
                  <a:lnTo>
                    <a:pt x="53" y="6"/>
                  </a:lnTo>
                  <a:lnTo>
                    <a:pt x="54" y="6"/>
                  </a:lnTo>
                  <a:lnTo>
                    <a:pt x="54" y="7"/>
                  </a:lnTo>
                  <a:lnTo>
                    <a:pt x="54" y="7"/>
                  </a:lnTo>
                  <a:lnTo>
                    <a:pt x="55" y="6"/>
                  </a:lnTo>
                  <a:lnTo>
                    <a:pt x="55" y="5"/>
                  </a:lnTo>
                  <a:lnTo>
                    <a:pt x="55" y="5"/>
                  </a:lnTo>
                  <a:lnTo>
                    <a:pt x="55" y="3"/>
                  </a:lnTo>
                  <a:lnTo>
                    <a:pt x="56" y="3"/>
                  </a:lnTo>
                  <a:lnTo>
                    <a:pt x="56" y="2"/>
                  </a:lnTo>
                  <a:lnTo>
                    <a:pt x="56" y="1"/>
                  </a:lnTo>
                  <a:lnTo>
                    <a:pt x="56" y="1"/>
                  </a:lnTo>
                  <a:lnTo>
                    <a:pt x="56" y="1"/>
                  </a:lnTo>
                  <a:lnTo>
                    <a:pt x="56" y="1"/>
                  </a:lnTo>
                  <a:lnTo>
                    <a:pt x="56" y="0"/>
                  </a:lnTo>
                  <a:lnTo>
                    <a:pt x="56" y="0"/>
                  </a:lnTo>
                  <a:lnTo>
                    <a:pt x="56" y="0"/>
                  </a:lnTo>
                  <a:lnTo>
                    <a:pt x="56" y="0"/>
                  </a:lnTo>
                  <a:lnTo>
                    <a:pt x="55" y="0"/>
                  </a:lnTo>
                  <a:lnTo>
                    <a:pt x="55" y="0"/>
                  </a:lnTo>
                  <a:lnTo>
                    <a:pt x="55" y="0"/>
                  </a:lnTo>
                  <a:lnTo>
                    <a:pt x="54" y="1"/>
                  </a:lnTo>
                  <a:lnTo>
                    <a:pt x="54" y="1"/>
                  </a:lnTo>
                  <a:lnTo>
                    <a:pt x="51" y="2"/>
                  </a:lnTo>
                  <a:lnTo>
                    <a:pt x="51" y="2"/>
                  </a:lnTo>
                  <a:lnTo>
                    <a:pt x="50" y="3"/>
                  </a:lnTo>
                  <a:lnTo>
                    <a:pt x="50" y="3"/>
                  </a:lnTo>
                  <a:lnTo>
                    <a:pt x="49" y="5"/>
                  </a:lnTo>
                  <a:lnTo>
                    <a:pt x="49" y="5"/>
                  </a:lnTo>
                  <a:lnTo>
                    <a:pt x="49" y="5"/>
                  </a:lnTo>
                  <a:lnTo>
                    <a:pt x="49" y="5"/>
                  </a:lnTo>
                  <a:lnTo>
                    <a:pt x="48" y="5"/>
                  </a:lnTo>
                  <a:lnTo>
                    <a:pt x="48" y="5"/>
                  </a:lnTo>
                  <a:lnTo>
                    <a:pt x="46" y="6"/>
                  </a:lnTo>
                  <a:lnTo>
                    <a:pt x="46" y="6"/>
                  </a:lnTo>
                  <a:lnTo>
                    <a:pt x="45" y="6"/>
                  </a:lnTo>
                  <a:lnTo>
                    <a:pt x="45" y="6"/>
                  </a:lnTo>
                  <a:lnTo>
                    <a:pt x="44" y="7"/>
                  </a:lnTo>
                  <a:lnTo>
                    <a:pt x="44" y="7"/>
                  </a:lnTo>
                  <a:lnTo>
                    <a:pt x="44" y="7"/>
                  </a:lnTo>
                  <a:lnTo>
                    <a:pt x="44" y="7"/>
                  </a:lnTo>
                  <a:lnTo>
                    <a:pt x="42" y="7"/>
                  </a:lnTo>
                  <a:lnTo>
                    <a:pt x="42" y="7"/>
                  </a:lnTo>
                  <a:lnTo>
                    <a:pt x="42" y="8"/>
                  </a:lnTo>
                  <a:lnTo>
                    <a:pt x="42" y="8"/>
                  </a:lnTo>
                  <a:lnTo>
                    <a:pt x="41" y="8"/>
                  </a:lnTo>
                  <a:lnTo>
                    <a:pt x="41" y="8"/>
                  </a:lnTo>
                  <a:lnTo>
                    <a:pt x="41" y="7"/>
                  </a:lnTo>
                  <a:lnTo>
                    <a:pt x="40" y="6"/>
                  </a:lnTo>
                  <a:lnTo>
                    <a:pt x="40" y="5"/>
                  </a:lnTo>
                  <a:lnTo>
                    <a:pt x="40" y="5"/>
                  </a:lnTo>
                  <a:lnTo>
                    <a:pt x="40" y="3"/>
                  </a:lnTo>
                  <a:lnTo>
                    <a:pt x="39" y="2"/>
                  </a:lnTo>
                  <a:lnTo>
                    <a:pt x="39" y="2"/>
                  </a:lnTo>
                  <a:lnTo>
                    <a:pt x="39" y="1"/>
                  </a:lnTo>
                  <a:lnTo>
                    <a:pt x="39" y="0"/>
                  </a:lnTo>
                  <a:lnTo>
                    <a:pt x="39" y="0"/>
                  </a:lnTo>
                  <a:lnTo>
                    <a:pt x="39" y="0"/>
                  </a:lnTo>
                  <a:lnTo>
                    <a:pt x="39" y="0"/>
                  </a:lnTo>
                  <a:lnTo>
                    <a:pt x="39" y="1"/>
                  </a:lnTo>
                  <a:lnTo>
                    <a:pt x="39" y="1"/>
                  </a:lnTo>
                  <a:lnTo>
                    <a:pt x="39" y="1"/>
                  </a:lnTo>
                  <a:lnTo>
                    <a:pt x="39" y="1"/>
                  </a:lnTo>
                  <a:lnTo>
                    <a:pt x="39" y="1"/>
                  </a:lnTo>
                  <a:lnTo>
                    <a:pt x="39" y="3"/>
                  </a:lnTo>
                  <a:lnTo>
                    <a:pt x="39" y="3"/>
                  </a:lnTo>
                  <a:lnTo>
                    <a:pt x="39" y="3"/>
                  </a:lnTo>
                  <a:lnTo>
                    <a:pt x="39" y="3"/>
                  </a:lnTo>
                  <a:lnTo>
                    <a:pt x="39" y="5"/>
                  </a:lnTo>
                  <a:lnTo>
                    <a:pt x="39" y="5"/>
                  </a:lnTo>
                  <a:lnTo>
                    <a:pt x="39" y="5"/>
                  </a:lnTo>
                  <a:lnTo>
                    <a:pt x="39" y="5"/>
                  </a:lnTo>
                  <a:lnTo>
                    <a:pt x="39" y="3"/>
                  </a:lnTo>
                  <a:lnTo>
                    <a:pt x="39" y="3"/>
                  </a:lnTo>
                  <a:lnTo>
                    <a:pt x="39" y="3"/>
                  </a:lnTo>
                  <a:lnTo>
                    <a:pt x="39" y="3"/>
                  </a:lnTo>
                  <a:lnTo>
                    <a:pt x="39" y="2"/>
                  </a:lnTo>
                  <a:lnTo>
                    <a:pt x="38" y="2"/>
                  </a:lnTo>
                  <a:lnTo>
                    <a:pt x="38" y="2"/>
                  </a:lnTo>
                  <a:lnTo>
                    <a:pt x="38" y="2"/>
                  </a:lnTo>
                  <a:lnTo>
                    <a:pt x="38" y="2"/>
                  </a:lnTo>
                  <a:lnTo>
                    <a:pt x="38" y="2"/>
                  </a:lnTo>
                  <a:lnTo>
                    <a:pt x="38" y="2"/>
                  </a:lnTo>
                  <a:lnTo>
                    <a:pt x="38" y="3"/>
                  </a:lnTo>
                  <a:lnTo>
                    <a:pt x="38" y="3"/>
                  </a:lnTo>
                  <a:lnTo>
                    <a:pt x="38" y="5"/>
                  </a:lnTo>
                  <a:lnTo>
                    <a:pt x="38" y="5"/>
                  </a:lnTo>
                  <a:lnTo>
                    <a:pt x="39" y="6"/>
                  </a:lnTo>
                  <a:lnTo>
                    <a:pt x="39" y="6"/>
                  </a:lnTo>
                  <a:lnTo>
                    <a:pt x="39" y="6"/>
                  </a:lnTo>
                  <a:lnTo>
                    <a:pt x="38" y="6"/>
                  </a:lnTo>
                  <a:lnTo>
                    <a:pt x="38" y="6"/>
                  </a:lnTo>
                  <a:lnTo>
                    <a:pt x="38" y="6"/>
                  </a:lnTo>
                  <a:lnTo>
                    <a:pt x="38" y="6"/>
                  </a:lnTo>
                  <a:lnTo>
                    <a:pt x="38" y="7"/>
                  </a:lnTo>
                  <a:lnTo>
                    <a:pt x="38" y="7"/>
                  </a:lnTo>
                  <a:lnTo>
                    <a:pt x="38" y="7"/>
                  </a:lnTo>
                  <a:lnTo>
                    <a:pt x="38" y="7"/>
                  </a:lnTo>
                  <a:lnTo>
                    <a:pt x="38" y="7"/>
                  </a:lnTo>
                  <a:lnTo>
                    <a:pt x="38" y="7"/>
                  </a:lnTo>
                  <a:lnTo>
                    <a:pt x="38" y="7"/>
                  </a:lnTo>
                  <a:lnTo>
                    <a:pt x="38" y="7"/>
                  </a:lnTo>
                  <a:lnTo>
                    <a:pt x="38" y="7"/>
                  </a:lnTo>
                  <a:lnTo>
                    <a:pt x="38" y="7"/>
                  </a:lnTo>
                  <a:lnTo>
                    <a:pt x="37" y="7"/>
                  </a:lnTo>
                  <a:lnTo>
                    <a:pt x="37" y="8"/>
                  </a:lnTo>
                  <a:lnTo>
                    <a:pt x="36" y="8"/>
                  </a:lnTo>
                  <a:lnTo>
                    <a:pt x="36" y="8"/>
                  </a:lnTo>
                  <a:lnTo>
                    <a:pt x="36" y="8"/>
                  </a:lnTo>
                  <a:lnTo>
                    <a:pt x="36" y="9"/>
                  </a:lnTo>
                  <a:lnTo>
                    <a:pt x="36" y="9"/>
                  </a:lnTo>
                  <a:lnTo>
                    <a:pt x="35" y="9"/>
                  </a:lnTo>
                  <a:lnTo>
                    <a:pt x="35" y="9"/>
                  </a:lnTo>
                  <a:lnTo>
                    <a:pt x="33" y="10"/>
                  </a:lnTo>
                  <a:lnTo>
                    <a:pt x="32" y="11"/>
                  </a:lnTo>
                  <a:lnTo>
                    <a:pt x="32" y="11"/>
                  </a:lnTo>
                  <a:lnTo>
                    <a:pt x="31" y="11"/>
                  </a:lnTo>
                  <a:lnTo>
                    <a:pt x="31" y="11"/>
                  </a:lnTo>
                  <a:lnTo>
                    <a:pt x="31" y="11"/>
                  </a:lnTo>
                  <a:lnTo>
                    <a:pt x="30" y="11"/>
                  </a:lnTo>
                  <a:lnTo>
                    <a:pt x="29" y="12"/>
                  </a:lnTo>
                  <a:lnTo>
                    <a:pt x="29" y="12"/>
                  </a:lnTo>
                  <a:lnTo>
                    <a:pt x="29" y="12"/>
                  </a:lnTo>
                  <a:lnTo>
                    <a:pt x="29" y="12"/>
                  </a:lnTo>
                  <a:lnTo>
                    <a:pt x="28" y="12"/>
                  </a:lnTo>
                  <a:lnTo>
                    <a:pt x="27" y="12"/>
                  </a:lnTo>
                  <a:lnTo>
                    <a:pt x="27" y="12"/>
                  </a:lnTo>
                  <a:lnTo>
                    <a:pt x="27" y="12"/>
                  </a:lnTo>
                  <a:lnTo>
                    <a:pt x="27" y="13"/>
                  </a:lnTo>
                  <a:lnTo>
                    <a:pt x="26" y="13"/>
                  </a:lnTo>
                  <a:lnTo>
                    <a:pt x="25" y="13"/>
                  </a:lnTo>
                  <a:lnTo>
                    <a:pt x="23" y="13"/>
                  </a:lnTo>
                  <a:lnTo>
                    <a:pt x="23" y="13"/>
                  </a:lnTo>
                  <a:lnTo>
                    <a:pt x="23" y="13"/>
                  </a:lnTo>
                  <a:lnTo>
                    <a:pt x="23" y="13"/>
                  </a:lnTo>
                  <a:lnTo>
                    <a:pt x="22" y="13"/>
                  </a:lnTo>
                  <a:lnTo>
                    <a:pt x="21" y="13"/>
                  </a:lnTo>
                  <a:lnTo>
                    <a:pt x="20" y="13"/>
                  </a:lnTo>
                  <a:lnTo>
                    <a:pt x="20" y="13"/>
                  </a:lnTo>
                  <a:lnTo>
                    <a:pt x="20" y="12"/>
                  </a:lnTo>
                  <a:lnTo>
                    <a:pt x="20" y="11"/>
                  </a:lnTo>
                  <a:lnTo>
                    <a:pt x="19" y="11"/>
                  </a:lnTo>
                  <a:lnTo>
                    <a:pt x="19" y="11"/>
                  </a:lnTo>
                  <a:lnTo>
                    <a:pt x="19" y="11"/>
                  </a:lnTo>
                  <a:lnTo>
                    <a:pt x="19" y="11"/>
                  </a:lnTo>
                  <a:lnTo>
                    <a:pt x="19" y="11"/>
                  </a:lnTo>
                  <a:lnTo>
                    <a:pt x="19" y="11"/>
                  </a:lnTo>
                  <a:lnTo>
                    <a:pt x="18" y="10"/>
                  </a:lnTo>
                  <a:lnTo>
                    <a:pt x="18" y="11"/>
                  </a:lnTo>
                  <a:lnTo>
                    <a:pt x="18" y="11"/>
                  </a:lnTo>
                  <a:lnTo>
                    <a:pt x="18" y="11"/>
                  </a:lnTo>
                  <a:lnTo>
                    <a:pt x="17" y="11"/>
                  </a:lnTo>
                  <a:lnTo>
                    <a:pt x="17" y="11"/>
                  </a:lnTo>
                  <a:lnTo>
                    <a:pt x="17" y="11"/>
                  </a:lnTo>
                  <a:lnTo>
                    <a:pt x="17" y="12"/>
                  </a:lnTo>
                  <a:lnTo>
                    <a:pt x="17" y="12"/>
                  </a:lnTo>
                  <a:lnTo>
                    <a:pt x="17" y="12"/>
                  </a:lnTo>
                  <a:lnTo>
                    <a:pt x="17" y="13"/>
                  </a:lnTo>
                  <a:lnTo>
                    <a:pt x="17" y="13"/>
                  </a:lnTo>
                  <a:lnTo>
                    <a:pt x="17" y="13"/>
                  </a:lnTo>
                  <a:lnTo>
                    <a:pt x="17" y="13"/>
                  </a:lnTo>
                  <a:lnTo>
                    <a:pt x="17" y="13"/>
                  </a:lnTo>
                  <a:lnTo>
                    <a:pt x="16" y="14"/>
                  </a:lnTo>
                  <a:lnTo>
                    <a:pt x="16" y="14"/>
                  </a:lnTo>
                  <a:lnTo>
                    <a:pt x="16" y="14"/>
                  </a:lnTo>
                  <a:lnTo>
                    <a:pt x="14" y="15"/>
                  </a:lnTo>
                  <a:lnTo>
                    <a:pt x="14" y="15"/>
                  </a:lnTo>
                  <a:lnTo>
                    <a:pt x="14" y="15"/>
                  </a:lnTo>
                  <a:lnTo>
                    <a:pt x="14" y="14"/>
                  </a:lnTo>
                  <a:lnTo>
                    <a:pt x="13" y="14"/>
                  </a:lnTo>
                  <a:lnTo>
                    <a:pt x="13" y="14"/>
                  </a:lnTo>
                  <a:lnTo>
                    <a:pt x="13" y="14"/>
                  </a:lnTo>
                  <a:lnTo>
                    <a:pt x="13" y="14"/>
                  </a:lnTo>
                  <a:lnTo>
                    <a:pt x="13" y="14"/>
                  </a:lnTo>
                  <a:lnTo>
                    <a:pt x="12" y="14"/>
                  </a:lnTo>
                  <a:lnTo>
                    <a:pt x="12" y="14"/>
                  </a:lnTo>
                  <a:lnTo>
                    <a:pt x="12" y="14"/>
                  </a:lnTo>
                  <a:lnTo>
                    <a:pt x="11" y="14"/>
                  </a:lnTo>
                  <a:lnTo>
                    <a:pt x="10" y="14"/>
                  </a:lnTo>
                  <a:lnTo>
                    <a:pt x="10" y="14"/>
                  </a:lnTo>
                  <a:lnTo>
                    <a:pt x="10" y="14"/>
                  </a:lnTo>
                  <a:lnTo>
                    <a:pt x="10" y="14"/>
                  </a:lnTo>
                  <a:lnTo>
                    <a:pt x="10" y="15"/>
                  </a:lnTo>
                  <a:lnTo>
                    <a:pt x="10" y="15"/>
                  </a:lnTo>
                  <a:lnTo>
                    <a:pt x="10" y="15"/>
                  </a:lnTo>
                  <a:lnTo>
                    <a:pt x="10" y="15"/>
                  </a:lnTo>
                  <a:lnTo>
                    <a:pt x="10" y="15"/>
                  </a:lnTo>
                  <a:lnTo>
                    <a:pt x="11" y="15"/>
                  </a:lnTo>
                  <a:lnTo>
                    <a:pt x="11" y="15"/>
                  </a:lnTo>
                  <a:lnTo>
                    <a:pt x="12" y="15"/>
                  </a:lnTo>
                  <a:lnTo>
                    <a:pt x="12" y="15"/>
                  </a:lnTo>
                  <a:lnTo>
                    <a:pt x="12" y="15"/>
                  </a:lnTo>
                  <a:lnTo>
                    <a:pt x="12" y="15"/>
                  </a:lnTo>
                  <a:lnTo>
                    <a:pt x="12" y="15"/>
                  </a:lnTo>
                  <a:lnTo>
                    <a:pt x="13" y="15"/>
                  </a:lnTo>
                  <a:lnTo>
                    <a:pt x="13" y="16"/>
                  </a:lnTo>
                  <a:lnTo>
                    <a:pt x="13" y="16"/>
                  </a:lnTo>
                  <a:lnTo>
                    <a:pt x="13" y="16"/>
                  </a:lnTo>
                  <a:lnTo>
                    <a:pt x="13" y="16"/>
                  </a:lnTo>
                  <a:lnTo>
                    <a:pt x="13" y="16"/>
                  </a:lnTo>
                  <a:lnTo>
                    <a:pt x="13" y="16"/>
                  </a:lnTo>
                  <a:lnTo>
                    <a:pt x="14" y="16"/>
                  </a:lnTo>
                  <a:lnTo>
                    <a:pt x="14" y="15"/>
                  </a:lnTo>
                  <a:lnTo>
                    <a:pt x="14" y="15"/>
                  </a:lnTo>
                  <a:lnTo>
                    <a:pt x="14" y="15"/>
                  </a:lnTo>
                  <a:lnTo>
                    <a:pt x="16" y="15"/>
                  </a:lnTo>
                  <a:lnTo>
                    <a:pt x="16" y="15"/>
                  </a:lnTo>
                  <a:lnTo>
                    <a:pt x="16" y="16"/>
                  </a:lnTo>
                  <a:lnTo>
                    <a:pt x="16" y="16"/>
                  </a:lnTo>
                  <a:lnTo>
                    <a:pt x="16" y="17"/>
                  </a:lnTo>
                  <a:lnTo>
                    <a:pt x="16" y="17"/>
                  </a:lnTo>
                  <a:lnTo>
                    <a:pt x="16" y="18"/>
                  </a:lnTo>
                  <a:lnTo>
                    <a:pt x="16" y="18"/>
                  </a:lnTo>
                  <a:lnTo>
                    <a:pt x="16" y="18"/>
                  </a:lnTo>
                  <a:lnTo>
                    <a:pt x="17" y="18"/>
                  </a:lnTo>
                  <a:lnTo>
                    <a:pt x="17" y="18"/>
                  </a:lnTo>
                  <a:lnTo>
                    <a:pt x="17" y="18"/>
                  </a:lnTo>
                  <a:lnTo>
                    <a:pt x="17" y="18"/>
                  </a:lnTo>
                  <a:lnTo>
                    <a:pt x="18" y="18"/>
                  </a:lnTo>
                  <a:lnTo>
                    <a:pt x="18" y="18"/>
                  </a:lnTo>
                  <a:lnTo>
                    <a:pt x="18" y="18"/>
                  </a:lnTo>
                  <a:lnTo>
                    <a:pt x="19" y="18"/>
                  </a:lnTo>
                  <a:lnTo>
                    <a:pt x="19" y="18"/>
                  </a:lnTo>
                  <a:lnTo>
                    <a:pt x="19" y="18"/>
                  </a:lnTo>
                  <a:lnTo>
                    <a:pt x="20" y="19"/>
                  </a:lnTo>
                  <a:lnTo>
                    <a:pt x="20" y="19"/>
                  </a:lnTo>
                  <a:lnTo>
                    <a:pt x="20" y="19"/>
                  </a:lnTo>
                  <a:lnTo>
                    <a:pt x="20" y="19"/>
                  </a:lnTo>
                  <a:lnTo>
                    <a:pt x="21" y="20"/>
                  </a:lnTo>
                  <a:lnTo>
                    <a:pt x="21" y="20"/>
                  </a:lnTo>
                  <a:lnTo>
                    <a:pt x="21" y="21"/>
                  </a:lnTo>
                  <a:lnTo>
                    <a:pt x="21" y="22"/>
                  </a:lnTo>
                  <a:lnTo>
                    <a:pt x="21" y="22"/>
                  </a:lnTo>
                  <a:lnTo>
                    <a:pt x="20" y="23"/>
                  </a:lnTo>
                  <a:lnTo>
                    <a:pt x="20" y="24"/>
                  </a:lnTo>
                  <a:lnTo>
                    <a:pt x="20" y="24"/>
                  </a:lnTo>
                  <a:lnTo>
                    <a:pt x="20" y="24"/>
                  </a:lnTo>
                  <a:lnTo>
                    <a:pt x="19" y="24"/>
                  </a:lnTo>
                  <a:lnTo>
                    <a:pt x="19" y="25"/>
                  </a:lnTo>
                  <a:lnTo>
                    <a:pt x="19" y="25"/>
                  </a:lnTo>
                  <a:lnTo>
                    <a:pt x="18" y="25"/>
                  </a:lnTo>
                  <a:lnTo>
                    <a:pt x="18" y="25"/>
                  </a:lnTo>
                  <a:lnTo>
                    <a:pt x="18" y="26"/>
                  </a:lnTo>
                  <a:lnTo>
                    <a:pt x="18" y="26"/>
                  </a:lnTo>
                  <a:lnTo>
                    <a:pt x="18" y="26"/>
                  </a:lnTo>
                  <a:lnTo>
                    <a:pt x="18" y="26"/>
                  </a:lnTo>
                  <a:lnTo>
                    <a:pt x="18" y="26"/>
                  </a:lnTo>
                  <a:lnTo>
                    <a:pt x="18" y="26"/>
                  </a:lnTo>
                  <a:lnTo>
                    <a:pt x="18" y="27"/>
                  </a:lnTo>
                  <a:lnTo>
                    <a:pt x="18" y="27"/>
                  </a:lnTo>
                  <a:lnTo>
                    <a:pt x="18" y="27"/>
                  </a:lnTo>
                  <a:lnTo>
                    <a:pt x="18" y="27"/>
                  </a:lnTo>
                  <a:lnTo>
                    <a:pt x="18" y="27"/>
                  </a:lnTo>
                  <a:lnTo>
                    <a:pt x="18" y="27"/>
                  </a:lnTo>
                  <a:lnTo>
                    <a:pt x="18" y="27"/>
                  </a:lnTo>
                  <a:lnTo>
                    <a:pt x="17" y="26"/>
                  </a:lnTo>
                  <a:lnTo>
                    <a:pt x="17" y="26"/>
                  </a:lnTo>
                  <a:lnTo>
                    <a:pt x="17" y="26"/>
                  </a:lnTo>
                  <a:lnTo>
                    <a:pt x="17" y="26"/>
                  </a:lnTo>
                  <a:lnTo>
                    <a:pt x="17" y="26"/>
                  </a:lnTo>
                  <a:lnTo>
                    <a:pt x="16" y="25"/>
                  </a:lnTo>
                  <a:lnTo>
                    <a:pt x="16" y="24"/>
                  </a:lnTo>
                  <a:lnTo>
                    <a:pt x="16" y="24"/>
                  </a:lnTo>
                  <a:lnTo>
                    <a:pt x="16" y="24"/>
                  </a:lnTo>
                  <a:lnTo>
                    <a:pt x="16" y="23"/>
                  </a:lnTo>
                  <a:lnTo>
                    <a:pt x="16" y="23"/>
                  </a:lnTo>
                  <a:lnTo>
                    <a:pt x="16" y="22"/>
                  </a:lnTo>
                  <a:lnTo>
                    <a:pt x="16" y="22"/>
                  </a:lnTo>
                  <a:lnTo>
                    <a:pt x="16" y="22"/>
                  </a:lnTo>
                  <a:lnTo>
                    <a:pt x="16" y="22"/>
                  </a:lnTo>
                  <a:lnTo>
                    <a:pt x="16" y="22"/>
                  </a:lnTo>
                  <a:lnTo>
                    <a:pt x="14" y="23"/>
                  </a:lnTo>
                  <a:lnTo>
                    <a:pt x="14" y="23"/>
                  </a:lnTo>
                  <a:lnTo>
                    <a:pt x="14" y="23"/>
                  </a:lnTo>
                  <a:lnTo>
                    <a:pt x="14" y="23"/>
                  </a:lnTo>
                  <a:lnTo>
                    <a:pt x="14" y="23"/>
                  </a:lnTo>
                  <a:lnTo>
                    <a:pt x="14" y="23"/>
                  </a:lnTo>
                  <a:lnTo>
                    <a:pt x="13" y="23"/>
                  </a:lnTo>
                  <a:lnTo>
                    <a:pt x="13" y="23"/>
                  </a:lnTo>
                  <a:lnTo>
                    <a:pt x="13" y="24"/>
                  </a:lnTo>
                  <a:lnTo>
                    <a:pt x="13" y="24"/>
                  </a:lnTo>
                  <a:lnTo>
                    <a:pt x="13" y="24"/>
                  </a:lnTo>
                  <a:lnTo>
                    <a:pt x="13" y="24"/>
                  </a:lnTo>
                  <a:lnTo>
                    <a:pt x="13" y="24"/>
                  </a:lnTo>
                  <a:lnTo>
                    <a:pt x="12" y="24"/>
                  </a:lnTo>
                  <a:lnTo>
                    <a:pt x="12" y="24"/>
                  </a:lnTo>
                  <a:lnTo>
                    <a:pt x="12" y="24"/>
                  </a:lnTo>
                  <a:lnTo>
                    <a:pt x="12" y="25"/>
                  </a:lnTo>
                  <a:lnTo>
                    <a:pt x="12" y="26"/>
                  </a:lnTo>
                  <a:lnTo>
                    <a:pt x="12" y="26"/>
                  </a:lnTo>
                  <a:lnTo>
                    <a:pt x="12" y="25"/>
                  </a:lnTo>
                  <a:lnTo>
                    <a:pt x="13" y="25"/>
                  </a:lnTo>
                  <a:lnTo>
                    <a:pt x="13" y="25"/>
                  </a:lnTo>
                  <a:lnTo>
                    <a:pt x="13" y="26"/>
                  </a:lnTo>
                  <a:lnTo>
                    <a:pt x="13" y="26"/>
                  </a:lnTo>
                  <a:lnTo>
                    <a:pt x="13" y="26"/>
                  </a:lnTo>
                  <a:lnTo>
                    <a:pt x="13" y="26"/>
                  </a:lnTo>
                  <a:lnTo>
                    <a:pt x="13" y="26"/>
                  </a:lnTo>
                  <a:lnTo>
                    <a:pt x="13" y="26"/>
                  </a:lnTo>
                  <a:lnTo>
                    <a:pt x="13" y="26"/>
                  </a:lnTo>
                  <a:lnTo>
                    <a:pt x="13" y="26"/>
                  </a:lnTo>
                  <a:lnTo>
                    <a:pt x="13" y="27"/>
                  </a:lnTo>
                  <a:lnTo>
                    <a:pt x="13" y="27"/>
                  </a:lnTo>
                  <a:lnTo>
                    <a:pt x="13" y="27"/>
                  </a:lnTo>
                  <a:lnTo>
                    <a:pt x="13" y="27"/>
                  </a:lnTo>
                  <a:lnTo>
                    <a:pt x="13" y="27"/>
                  </a:lnTo>
                  <a:lnTo>
                    <a:pt x="12" y="27"/>
                  </a:lnTo>
                  <a:lnTo>
                    <a:pt x="12" y="27"/>
                  </a:lnTo>
                  <a:lnTo>
                    <a:pt x="12" y="27"/>
                  </a:lnTo>
                  <a:lnTo>
                    <a:pt x="12" y="27"/>
                  </a:lnTo>
                  <a:lnTo>
                    <a:pt x="12" y="26"/>
                  </a:lnTo>
                  <a:lnTo>
                    <a:pt x="12" y="26"/>
                  </a:lnTo>
                  <a:lnTo>
                    <a:pt x="12" y="26"/>
                  </a:lnTo>
                  <a:lnTo>
                    <a:pt x="11" y="26"/>
                  </a:lnTo>
                  <a:lnTo>
                    <a:pt x="11" y="27"/>
                  </a:lnTo>
                  <a:lnTo>
                    <a:pt x="11" y="27"/>
                  </a:lnTo>
                  <a:lnTo>
                    <a:pt x="11" y="27"/>
                  </a:lnTo>
                  <a:lnTo>
                    <a:pt x="11" y="27"/>
                  </a:lnTo>
                  <a:lnTo>
                    <a:pt x="11" y="29"/>
                  </a:lnTo>
                  <a:lnTo>
                    <a:pt x="11" y="29"/>
                  </a:lnTo>
                  <a:lnTo>
                    <a:pt x="12" y="30"/>
                  </a:lnTo>
                  <a:lnTo>
                    <a:pt x="12" y="30"/>
                  </a:lnTo>
                  <a:lnTo>
                    <a:pt x="12" y="30"/>
                  </a:lnTo>
                  <a:lnTo>
                    <a:pt x="12" y="30"/>
                  </a:lnTo>
                  <a:lnTo>
                    <a:pt x="12" y="30"/>
                  </a:lnTo>
                  <a:lnTo>
                    <a:pt x="13" y="30"/>
                  </a:lnTo>
                  <a:lnTo>
                    <a:pt x="13" y="31"/>
                  </a:lnTo>
                  <a:lnTo>
                    <a:pt x="13" y="31"/>
                  </a:lnTo>
                  <a:lnTo>
                    <a:pt x="13" y="31"/>
                  </a:lnTo>
                  <a:lnTo>
                    <a:pt x="13" y="31"/>
                  </a:lnTo>
                  <a:lnTo>
                    <a:pt x="12" y="31"/>
                  </a:lnTo>
                  <a:lnTo>
                    <a:pt x="12" y="31"/>
                  </a:lnTo>
                  <a:lnTo>
                    <a:pt x="12" y="31"/>
                  </a:lnTo>
                  <a:lnTo>
                    <a:pt x="12" y="31"/>
                  </a:lnTo>
                  <a:lnTo>
                    <a:pt x="12" y="31"/>
                  </a:lnTo>
                  <a:lnTo>
                    <a:pt x="12" y="31"/>
                  </a:lnTo>
                  <a:lnTo>
                    <a:pt x="11" y="30"/>
                  </a:lnTo>
                  <a:lnTo>
                    <a:pt x="11" y="30"/>
                  </a:lnTo>
                  <a:lnTo>
                    <a:pt x="11" y="30"/>
                  </a:lnTo>
                  <a:lnTo>
                    <a:pt x="11" y="30"/>
                  </a:lnTo>
                  <a:lnTo>
                    <a:pt x="10" y="30"/>
                  </a:lnTo>
                  <a:lnTo>
                    <a:pt x="10" y="30"/>
                  </a:lnTo>
                  <a:lnTo>
                    <a:pt x="10" y="30"/>
                  </a:lnTo>
                  <a:lnTo>
                    <a:pt x="9" y="31"/>
                  </a:lnTo>
                  <a:lnTo>
                    <a:pt x="9" y="31"/>
                  </a:lnTo>
                  <a:lnTo>
                    <a:pt x="8" y="31"/>
                  </a:lnTo>
                  <a:lnTo>
                    <a:pt x="8" y="31"/>
                  </a:lnTo>
                  <a:lnTo>
                    <a:pt x="8" y="31"/>
                  </a:lnTo>
                  <a:lnTo>
                    <a:pt x="8" y="31"/>
                  </a:lnTo>
                  <a:lnTo>
                    <a:pt x="8" y="31"/>
                  </a:lnTo>
                  <a:lnTo>
                    <a:pt x="8" y="30"/>
                  </a:lnTo>
                  <a:lnTo>
                    <a:pt x="7" y="30"/>
                  </a:lnTo>
                  <a:lnTo>
                    <a:pt x="7" y="30"/>
                  </a:lnTo>
                  <a:lnTo>
                    <a:pt x="7" y="29"/>
                  </a:lnTo>
                  <a:lnTo>
                    <a:pt x="7" y="29"/>
                  </a:lnTo>
                  <a:lnTo>
                    <a:pt x="8" y="27"/>
                  </a:lnTo>
                  <a:lnTo>
                    <a:pt x="8" y="27"/>
                  </a:lnTo>
                  <a:lnTo>
                    <a:pt x="7" y="27"/>
                  </a:lnTo>
                  <a:lnTo>
                    <a:pt x="7" y="29"/>
                  </a:lnTo>
                  <a:lnTo>
                    <a:pt x="7" y="29"/>
                  </a:lnTo>
                  <a:lnTo>
                    <a:pt x="7" y="29"/>
                  </a:lnTo>
                  <a:lnTo>
                    <a:pt x="7" y="29"/>
                  </a:lnTo>
                  <a:lnTo>
                    <a:pt x="7" y="29"/>
                  </a:lnTo>
                  <a:lnTo>
                    <a:pt x="5" y="29"/>
                  </a:lnTo>
                  <a:lnTo>
                    <a:pt x="5" y="29"/>
                  </a:lnTo>
                  <a:lnTo>
                    <a:pt x="5" y="29"/>
                  </a:lnTo>
                  <a:lnTo>
                    <a:pt x="5" y="29"/>
                  </a:lnTo>
                  <a:lnTo>
                    <a:pt x="5" y="29"/>
                  </a:lnTo>
                  <a:lnTo>
                    <a:pt x="5" y="30"/>
                  </a:lnTo>
                  <a:lnTo>
                    <a:pt x="4" y="30"/>
                  </a:lnTo>
                  <a:lnTo>
                    <a:pt x="4" y="29"/>
                  </a:lnTo>
                  <a:lnTo>
                    <a:pt x="3" y="29"/>
                  </a:lnTo>
                  <a:lnTo>
                    <a:pt x="3" y="27"/>
                  </a:lnTo>
                  <a:lnTo>
                    <a:pt x="3" y="27"/>
                  </a:lnTo>
                  <a:lnTo>
                    <a:pt x="3" y="27"/>
                  </a:lnTo>
                  <a:lnTo>
                    <a:pt x="3" y="26"/>
                  </a:lnTo>
                  <a:lnTo>
                    <a:pt x="3" y="26"/>
                  </a:lnTo>
                  <a:lnTo>
                    <a:pt x="3" y="26"/>
                  </a:lnTo>
                  <a:lnTo>
                    <a:pt x="3" y="26"/>
                  </a:lnTo>
                  <a:lnTo>
                    <a:pt x="2" y="26"/>
                  </a:lnTo>
                  <a:lnTo>
                    <a:pt x="2" y="27"/>
                  </a:lnTo>
                  <a:lnTo>
                    <a:pt x="2" y="27"/>
                  </a:lnTo>
                  <a:lnTo>
                    <a:pt x="1" y="30"/>
                  </a:lnTo>
                  <a:lnTo>
                    <a:pt x="1" y="30"/>
                  </a:lnTo>
                  <a:lnTo>
                    <a:pt x="1" y="30"/>
                  </a:lnTo>
                  <a:lnTo>
                    <a:pt x="2" y="29"/>
                  </a:lnTo>
                  <a:lnTo>
                    <a:pt x="2" y="29"/>
                  </a:lnTo>
                  <a:lnTo>
                    <a:pt x="2" y="29"/>
                  </a:lnTo>
                  <a:lnTo>
                    <a:pt x="2" y="29"/>
                  </a:lnTo>
                  <a:lnTo>
                    <a:pt x="2" y="29"/>
                  </a:lnTo>
                  <a:lnTo>
                    <a:pt x="2" y="29"/>
                  </a:lnTo>
                  <a:lnTo>
                    <a:pt x="2" y="30"/>
                  </a:lnTo>
                  <a:lnTo>
                    <a:pt x="2" y="30"/>
                  </a:lnTo>
                  <a:lnTo>
                    <a:pt x="2" y="30"/>
                  </a:lnTo>
                  <a:lnTo>
                    <a:pt x="1" y="30"/>
                  </a:lnTo>
                  <a:lnTo>
                    <a:pt x="1" y="30"/>
                  </a:lnTo>
                  <a:lnTo>
                    <a:pt x="1" y="30"/>
                  </a:lnTo>
                  <a:lnTo>
                    <a:pt x="1" y="30"/>
                  </a:lnTo>
                  <a:lnTo>
                    <a:pt x="1" y="30"/>
                  </a:lnTo>
                  <a:lnTo>
                    <a:pt x="1" y="30"/>
                  </a:lnTo>
                  <a:lnTo>
                    <a:pt x="1" y="31"/>
                  </a:lnTo>
                  <a:lnTo>
                    <a:pt x="0" y="32"/>
                  </a:lnTo>
                  <a:lnTo>
                    <a:pt x="0" y="33"/>
                  </a:lnTo>
                  <a:lnTo>
                    <a:pt x="0" y="34"/>
                  </a:lnTo>
                  <a:lnTo>
                    <a:pt x="0" y="34"/>
                  </a:lnTo>
                  <a:lnTo>
                    <a:pt x="0" y="34"/>
                  </a:lnTo>
                  <a:lnTo>
                    <a:pt x="1" y="34"/>
                  </a:lnTo>
                  <a:lnTo>
                    <a:pt x="1" y="32"/>
                  </a:lnTo>
                  <a:lnTo>
                    <a:pt x="1" y="32"/>
                  </a:lnTo>
                  <a:lnTo>
                    <a:pt x="1" y="32"/>
                  </a:lnTo>
                  <a:lnTo>
                    <a:pt x="1" y="32"/>
                  </a:lnTo>
                  <a:lnTo>
                    <a:pt x="1" y="33"/>
                  </a:lnTo>
                  <a:lnTo>
                    <a:pt x="1" y="33"/>
                  </a:lnTo>
                  <a:lnTo>
                    <a:pt x="1" y="34"/>
                  </a:lnTo>
                  <a:lnTo>
                    <a:pt x="1" y="34"/>
                  </a:lnTo>
                  <a:lnTo>
                    <a:pt x="1" y="34"/>
                  </a:lnTo>
                  <a:lnTo>
                    <a:pt x="1" y="35"/>
                  </a:lnTo>
                  <a:lnTo>
                    <a:pt x="1" y="35"/>
                  </a:lnTo>
                  <a:lnTo>
                    <a:pt x="1" y="35"/>
                  </a:lnTo>
                  <a:lnTo>
                    <a:pt x="1" y="35"/>
                  </a:lnTo>
                  <a:lnTo>
                    <a:pt x="1" y="35"/>
                  </a:lnTo>
                  <a:lnTo>
                    <a:pt x="1" y="35"/>
                  </a:lnTo>
                  <a:lnTo>
                    <a:pt x="2" y="35"/>
                  </a:lnTo>
                  <a:lnTo>
                    <a:pt x="2" y="35"/>
                  </a:lnTo>
                  <a:lnTo>
                    <a:pt x="2" y="35"/>
                  </a:lnTo>
                  <a:lnTo>
                    <a:pt x="2" y="35"/>
                  </a:lnTo>
                  <a:lnTo>
                    <a:pt x="2" y="36"/>
                  </a:lnTo>
                  <a:lnTo>
                    <a:pt x="2" y="36"/>
                  </a:lnTo>
                  <a:lnTo>
                    <a:pt x="1" y="36"/>
                  </a:lnTo>
                  <a:lnTo>
                    <a:pt x="1" y="36"/>
                  </a:lnTo>
                  <a:lnTo>
                    <a:pt x="0" y="36"/>
                  </a:lnTo>
                  <a:lnTo>
                    <a:pt x="0" y="36"/>
                  </a:lnTo>
                  <a:lnTo>
                    <a:pt x="0" y="36"/>
                  </a:lnTo>
                  <a:lnTo>
                    <a:pt x="0" y="35"/>
                  </a:lnTo>
                  <a:lnTo>
                    <a:pt x="0" y="36"/>
                  </a:lnTo>
                  <a:lnTo>
                    <a:pt x="0" y="36"/>
                  </a:lnTo>
                  <a:lnTo>
                    <a:pt x="0" y="36"/>
                  </a:lnTo>
                  <a:lnTo>
                    <a:pt x="0" y="36"/>
                  </a:lnTo>
                  <a:lnTo>
                    <a:pt x="0" y="37"/>
                  </a:lnTo>
                  <a:lnTo>
                    <a:pt x="0" y="37"/>
                  </a:lnTo>
                  <a:lnTo>
                    <a:pt x="0" y="37"/>
                  </a:lnTo>
                  <a:lnTo>
                    <a:pt x="0" y="3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3" name="Freeform 7489"/>
            <p:cNvSpPr>
              <a:spLocks/>
            </p:cNvSpPr>
            <p:nvPr/>
          </p:nvSpPr>
          <p:spPr bwMode="auto">
            <a:xfrm>
              <a:off x="3060701" y="3867618"/>
              <a:ext cx="12700" cy="15935"/>
            </a:xfrm>
            <a:custGeom>
              <a:avLst/>
              <a:gdLst/>
              <a:ahLst/>
              <a:cxnLst>
                <a:cxn ang="0">
                  <a:pos x="2" y="28"/>
                </a:cxn>
                <a:cxn ang="0">
                  <a:pos x="2" y="22"/>
                </a:cxn>
                <a:cxn ang="0">
                  <a:pos x="6" y="18"/>
                </a:cxn>
                <a:cxn ang="0">
                  <a:pos x="8" y="19"/>
                </a:cxn>
                <a:cxn ang="0">
                  <a:pos x="11" y="21"/>
                </a:cxn>
                <a:cxn ang="0">
                  <a:pos x="11" y="19"/>
                </a:cxn>
                <a:cxn ang="0">
                  <a:pos x="12" y="17"/>
                </a:cxn>
                <a:cxn ang="0">
                  <a:pos x="14" y="17"/>
                </a:cxn>
                <a:cxn ang="0">
                  <a:pos x="13" y="15"/>
                </a:cxn>
                <a:cxn ang="0">
                  <a:pos x="15" y="11"/>
                </a:cxn>
                <a:cxn ang="0">
                  <a:pos x="16" y="9"/>
                </a:cxn>
                <a:cxn ang="0">
                  <a:pos x="17" y="7"/>
                </a:cxn>
                <a:cxn ang="0">
                  <a:pos x="20" y="7"/>
                </a:cxn>
                <a:cxn ang="0">
                  <a:pos x="22" y="7"/>
                </a:cxn>
                <a:cxn ang="0">
                  <a:pos x="23" y="9"/>
                </a:cxn>
                <a:cxn ang="0">
                  <a:pos x="24" y="11"/>
                </a:cxn>
                <a:cxn ang="0">
                  <a:pos x="25" y="13"/>
                </a:cxn>
                <a:cxn ang="0">
                  <a:pos x="25" y="14"/>
                </a:cxn>
                <a:cxn ang="0">
                  <a:pos x="25" y="11"/>
                </a:cxn>
                <a:cxn ang="0">
                  <a:pos x="24" y="8"/>
                </a:cxn>
                <a:cxn ang="0">
                  <a:pos x="23" y="6"/>
                </a:cxn>
                <a:cxn ang="0">
                  <a:pos x="23" y="4"/>
                </a:cxn>
                <a:cxn ang="0">
                  <a:pos x="27" y="4"/>
                </a:cxn>
                <a:cxn ang="0">
                  <a:pos x="28" y="5"/>
                </a:cxn>
                <a:cxn ang="0">
                  <a:pos x="28" y="8"/>
                </a:cxn>
                <a:cxn ang="0">
                  <a:pos x="28" y="9"/>
                </a:cxn>
                <a:cxn ang="0">
                  <a:pos x="31" y="10"/>
                </a:cxn>
                <a:cxn ang="0">
                  <a:pos x="31" y="12"/>
                </a:cxn>
                <a:cxn ang="0">
                  <a:pos x="32" y="15"/>
                </a:cxn>
                <a:cxn ang="0">
                  <a:pos x="33" y="16"/>
                </a:cxn>
                <a:cxn ang="0">
                  <a:pos x="34" y="18"/>
                </a:cxn>
                <a:cxn ang="0">
                  <a:pos x="33" y="14"/>
                </a:cxn>
                <a:cxn ang="0">
                  <a:pos x="34" y="10"/>
                </a:cxn>
                <a:cxn ang="0">
                  <a:pos x="37" y="12"/>
                </a:cxn>
                <a:cxn ang="0">
                  <a:pos x="39" y="13"/>
                </a:cxn>
                <a:cxn ang="0">
                  <a:pos x="41" y="12"/>
                </a:cxn>
                <a:cxn ang="0">
                  <a:pos x="42" y="14"/>
                </a:cxn>
                <a:cxn ang="0">
                  <a:pos x="44" y="17"/>
                </a:cxn>
                <a:cxn ang="0">
                  <a:pos x="42" y="14"/>
                </a:cxn>
                <a:cxn ang="0">
                  <a:pos x="41" y="11"/>
                </a:cxn>
                <a:cxn ang="0">
                  <a:pos x="36" y="9"/>
                </a:cxn>
                <a:cxn ang="0">
                  <a:pos x="36" y="7"/>
                </a:cxn>
                <a:cxn ang="0">
                  <a:pos x="34" y="8"/>
                </a:cxn>
                <a:cxn ang="0">
                  <a:pos x="33" y="8"/>
                </a:cxn>
                <a:cxn ang="0">
                  <a:pos x="32" y="9"/>
                </a:cxn>
                <a:cxn ang="0">
                  <a:pos x="31" y="6"/>
                </a:cxn>
                <a:cxn ang="0">
                  <a:pos x="31" y="1"/>
                </a:cxn>
                <a:cxn ang="0">
                  <a:pos x="28" y="1"/>
                </a:cxn>
                <a:cxn ang="0">
                  <a:pos x="25" y="1"/>
                </a:cxn>
                <a:cxn ang="0">
                  <a:pos x="24" y="0"/>
                </a:cxn>
                <a:cxn ang="0">
                  <a:pos x="22" y="1"/>
                </a:cxn>
                <a:cxn ang="0">
                  <a:pos x="20" y="2"/>
                </a:cxn>
                <a:cxn ang="0">
                  <a:pos x="18" y="4"/>
                </a:cxn>
                <a:cxn ang="0">
                  <a:pos x="16" y="5"/>
                </a:cxn>
                <a:cxn ang="0">
                  <a:pos x="14" y="7"/>
                </a:cxn>
              </a:cxnLst>
              <a:rect l="0" t="0" r="r" b="b"/>
              <a:pathLst>
                <a:path w="44" h="29">
                  <a:moveTo>
                    <a:pt x="3" y="29"/>
                  </a:moveTo>
                  <a:lnTo>
                    <a:pt x="3" y="28"/>
                  </a:lnTo>
                  <a:lnTo>
                    <a:pt x="3" y="28"/>
                  </a:lnTo>
                  <a:lnTo>
                    <a:pt x="3" y="28"/>
                  </a:lnTo>
                  <a:lnTo>
                    <a:pt x="2" y="28"/>
                  </a:lnTo>
                  <a:lnTo>
                    <a:pt x="2" y="28"/>
                  </a:lnTo>
                  <a:lnTo>
                    <a:pt x="2" y="28"/>
                  </a:lnTo>
                  <a:lnTo>
                    <a:pt x="2" y="28"/>
                  </a:lnTo>
                  <a:lnTo>
                    <a:pt x="0" y="27"/>
                  </a:lnTo>
                  <a:lnTo>
                    <a:pt x="0" y="27"/>
                  </a:lnTo>
                  <a:lnTo>
                    <a:pt x="0" y="26"/>
                  </a:lnTo>
                  <a:lnTo>
                    <a:pt x="0" y="26"/>
                  </a:lnTo>
                  <a:lnTo>
                    <a:pt x="2" y="24"/>
                  </a:lnTo>
                  <a:lnTo>
                    <a:pt x="2" y="22"/>
                  </a:lnTo>
                  <a:lnTo>
                    <a:pt x="3" y="22"/>
                  </a:lnTo>
                  <a:lnTo>
                    <a:pt x="3" y="21"/>
                  </a:lnTo>
                  <a:lnTo>
                    <a:pt x="3" y="20"/>
                  </a:lnTo>
                  <a:lnTo>
                    <a:pt x="4" y="20"/>
                  </a:lnTo>
                  <a:lnTo>
                    <a:pt x="5" y="19"/>
                  </a:lnTo>
                  <a:lnTo>
                    <a:pt x="5" y="19"/>
                  </a:lnTo>
                  <a:lnTo>
                    <a:pt x="6" y="18"/>
                  </a:lnTo>
                  <a:lnTo>
                    <a:pt x="7" y="18"/>
                  </a:lnTo>
                  <a:lnTo>
                    <a:pt x="7" y="18"/>
                  </a:lnTo>
                  <a:lnTo>
                    <a:pt x="8" y="18"/>
                  </a:lnTo>
                  <a:lnTo>
                    <a:pt x="8" y="18"/>
                  </a:lnTo>
                  <a:lnTo>
                    <a:pt x="8" y="19"/>
                  </a:lnTo>
                  <a:lnTo>
                    <a:pt x="9" y="19"/>
                  </a:lnTo>
                  <a:lnTo>
                    <a:pt x="8" y="19"/>
                  </a:lnTo>
                  <a:lnTo>
                    <a:pt x="8" y="20"/>
                  </a:lnTo>
                  <a:lnTo>
                    <a:pt x="9" y="20"/>
                  </a:lnTo>
                  <a:lnTo>
                    <a:pt x="9" y="21"/>
                  </a:lnTo>
                  <a:lnTo>
                    <a:pt x="11" y="21"/>
                  </a:lnTo>
                  <a:lnTo>
                    <a:pt x="11" y="21"/>
                  </a:lnTo>
                  <a:lnTo>
                    <a:pt x="11" y="21"/>
                  </a:lnTo>
                  <a:lnTo>
                    <a:pt x="11" y="21"/>
                  </a:lnTo>
                  <a:lnTo>
                    <a:pt x="11" y="21"/>
                  </a:lnTo>
                  <a:lnTo>
                    <a:pt x="11" y="21"/>
                  </a:lnTo>
                  <a:lnTo>
                    <a:pt x="11" y="19"/>
                  </a:lnTo>
                  <a:lnTo>
                    <a:pt x="11" y="19"/>
                  </a:lnTo>
                  <a:lnTo>
                    <a:pt x="11" y="19"/>
                  </a:lnTo>
                  <a:lnTo>
                    <a:pt x="11" y="19"/>
                  </a:lnTo>
                  <a:lnTo>
                    <a:pt x="11" y="19"/>
                  </a:lnTo>
                  <a:lnTo>
                    <a:pt x="11" y="18"/>
                  </a:lnTo>
                  <a:lnTo>
                    <a:pt x="11" y="18"/>
                  </a:lnTo>
                  <a:lnTo>
                    <a:pt x="11" y="18"/>
                  </a:lnTo>
                  <a:lnTo>
                    <a:pt x="11" y="18"/>
                  </a:lnTo>
                  <a:lnTo>
                    <a:pt x="11" y="17"/>
                  </a:lnTo>
                  <a:lnTo>
                    <a:pt x="11" y="17"/>
                  </a:lnTo>
                  <a:lnTo>
                    <a:pt x="12" y="17"/>
                  </a:lnTo>
                  <a:lnTo>
                    <a:pt x="12" y="17"/>
                  </a:lnTo>
                  <a:lnTo>
                    <a:pt x="12" y="17"/>
                  </a:lnTo>
                  <a:lnTo>
                    <a:pt x="13" y="16"/>
                  </a:lnTo>
                  <a:lnTo>
                    <a:pt x="13" y="16"/>
                  </a:lnTo>
                  <a:lnTo>
                    <a:pt x="14" y="16"/>
                  </a:lnTo>
                  <a:lnTo>
                    <a:pt x="14" y="17"/>
                  </a:lnTo>
                  <a:lnTo>
                    <a:pt x="14" y="17"/>
                  </a:lnTo>
                  <a:lnTo>
                    <a:pt x="14" y="16"/>
                  </a:lnTo>
                  <a:lnTo>
                    <a:pt x="14" y="16"/>
                  </a:lnTo>
                  <a:lnTo>
                    <a:pt x="14" y="16"/>
                  </a:lnTo>
                  <a:lnTo>
                    <a:pt x="13" y="15"/>
                  </a:lnTo>
                  <a:lnTo>
                    <a:pt x="13" y="15"/>
                  </a:lnTo>
                  <a:lnTo>
                    <a:pt x="13" y="15"/>
                  </a:lnTo>
                  <a:lnTo>
                    <a:pt x="13" y="15"/>
                  </a:lnTo>
                  <a:lnTo>
                    <a:pt x="13" y="14"/>
                  </a:lnTo>
                  <a:lnTo>
                    <a:pt x="13" y="13"/>
                  </a:lnTo>
                  <a:lnTo>
                    <a:pt x="13" y="13"/>
                  </a:lnTo>
                  <a:lnTo>
                    <a:pt x="13" y="13"/>
                  </a:lnTo>
                  <a:lnTo>
                    <a:pt x="13" y="12"/>
                  </a:lnTo>
                  <a:lnTo>
                    <a:pt x="15" y="12"/>
                  </a:lnTo>
                  <a:lnTo>
                    <a:pt x="15" y="11"/>
                  </a:lnTo>
                  <a:lnTo>
                    <a:pt x="15" y="11"/>
                  </a:lnTo>
                  <a:lnTo>
                    <a:pt x="15" y="11"/>
                  </a:lnTo>
                  <a:lnTo>
                    <a:pt x="15" y="11"/>
                  </a:lnTo>
                  <a:lnTo>
                    <a:pt x="15" y="10"/>
                  </a:lnTo>
                  <a:lnTo>
                    <a:pt x="16" y="10"/>
                  </a:lnTo>
                  <a:lnTo>
                    <a:pt x="16" y="9"/>
                  </a:lnTo>
                  <a:lnTo>
                    <a:pt x="16" y="9"/>
                  </a:lnTo>
                  <a:lnTo>
                    <a:pt x="16" y="8"/>
                  </a:lnTo>
                  <a:lnTo>
                    <a:pt x="16" y="8"/>
                  </a:lnTo>
                  <a:lnTo>
                    <a:pt x="16" y="7"/>
                  </a:lnTo>
                  <a:lnTo>
                    <a:pt x="16" y="7"/>
                  </a:lnTo>
                  <a:lnTo>
                    <a:pt x="16" y="8"/>
                  </a:lnTo>
                  <a:lnTo>
                    <a:pt x="17" y="7"/>
                  </a:lnTo>
                  <a:lnTo>
                    <a:pt x="17" y="7"/>
                  </a:lnTo>
                  <a:lnTo>
                    <a:pt x="17" y="7"/>
                  </a:lnTo>
                  <a:lnTo>
                    <a:pt x="17" y="7"/>
                  </a:lnTo>
                  <a:lnTo>
                    <a:pt x="18" y="7"/>
                  </a:lnTo>
                  <a:lnTo>
                    <a:pt x="18" y="7"/>
                  </a:lnTo>
                  <a:lnTo>
                    <a:pt x="18" y="7"/>
                  </a:lnTo>
                  <a:lnTo>
                    <a:pt x="20" y="7"/>
                  </a:lnTo>
                  <a:lnTo>
                    <a:pt x="20" y="7"/>
                  </a:lnTo>
                  <a:lnTo>
                    <a:pt x="20" y="7"/>
                  </a:lnTo>
                  <a:lnTo>
                    <a:pt x="20" y="7"/>
                  </a:lnTo>
                  <a:lnTo>
                    <a:pt x="21" y="7"/>
                  </a:lnTo>
                  <a:lnTo>
                    <a:pt x="21" y="7"/>
                  </a:lnTo>
                  <a:lnTo>
                    <a:pt x="21" y="7"/>
                  </a:lnTo>
                  <a:lnTo>
                    <a:pt x="21" y="7"/>
                  </a:lnTo>
                  <a:lnTo>
                    <a:pt x="22" y="7"/>
                  </a:lnTo>
                  <a:lnTo>
                    <a:pt x="22" y="8"/>
                  </a:lnTo>
                  <a:lnTo>
                    <a:pt x="22" y="8"/>
                  </a:lnTo>
                  <a:lnTo>
                    <a:pt x="22" y="8"/>
                  </a:lnTo>
                  <a:lnTo>
                    <a:pt x="22" y="8"/>
                  </a:lnTo>
                  <a:lnTo>
                    <a:pt x="22" y="8"/>
                  </a:lnTo>
                  <a:lnTo>
                    <a:pt x="23" y="8"/>
                  </a:lnTo>
                  <a:lnTo>
                    <a:pt x="23" y="9"/>
                  </a:lnTo>
                  <a:lnTo>
                    <a:pt x="23" y="10"/>
                  </a:lnTo>
                  <a:lnTo>
                    <a:pt x="23" y="10"/>
                  </a:lnTo>
                  <a:lnTo>
                    <a:pt x="24" y="10"/>
                  </a:lnTo>
                  <a:lnTo>
                    <a:pt x="24" y="10"/>
                  </a:lnTo>
                  <a:lnTo>
                    <a:pt x="24" y="11"/>
                  </a:lnTo>
                  <a:lnTo>
                    <a:pt x="24" y="11"/>
                  </a:lnTo>
                  <a:lnTo>
                    <a:pt x="24" y="11"/>
                  </a:lnTo>
                  <a:lnTo>
                    <a:pt x="24" y="12"/>
                  </a:lnTo>
                  <a:lnTo>
                    <a:pt x="24" y="12"/>
                  </a:lnTo>
                  <a:lnTo>
                    <a:pt x="24" y="12"/>
                  </a:lnTo>
                  <a:lnTo>
                    <a:pt x="24" y="12"/>
                  </a:lnTo>
                  <a:lnTo>
                    <a:pt x="24" y="13"/>
                  </a:lnTo>
                  <a:lnTo>
                    <a:pt x="25" y="13"/>
                  </a:lnTo>
                  <a:lnTo>
                    <a:pt x="25" y="13"/>
                  </a:lnTo>
                  <a:lnTo>
                    <a:pt x="25" y="14"/>
                  </a:lnTo>
                  <a:lnTo>
                    <a:pt x="25" y="14"/>
                  </a:lnTo>
                  <a:lnTo>
                    <a:pt x="25" y="15"/>
                  </a:lnTo>
                  <a:lnTo>
                    <a:pt x="25" y="15"/>
                  </a:lnTo>
                  <a:lnTo>
                    <a:pt x="25" y="15"/>
                  </a:lnTo>
                  <a:lnTo>
                    <a:pt x="25" y="14"/>
                  </a:lnTo>
                  <a:lnTo>
                    <a:pt x="25" y="14"/>
                  </a:lnTo>
                  <a:lnTo>
                    <a:pt x="25" y="14"/>
                  </a:lnTo>
                  <a:lnTo>
                    <a:pt x="25" y="13"/>
                  </a:lnTo>
                  <a:lnTo>
                    <a:pt x="25" y="13"/>
                  </a:lnTo>
                  <a:lnTo>
                    <a:pt x="25" y="12"/>
                  </a:lnTo>
                  <a:lnTo>
                    <a:pt x="25" y="12"/>
                  </a:lnTo>
                  <a:lnTo>
                    <a:pt x="25" y="11"/>
                  </a:lnTo>
                  <a:lnTo>
                    <a:pt x="25" y="11"/>
                  </a:lnTo>
                  <a:lnTo>
                    <a:pt x="25" y="11"/>
                  </a:lnTo>
                  <a:lnTo>
                    <a:pt x="25" y="10"/>
                  </a:lnTo>
                  <a:lnTo>
                    <a:pt x="25" y="10"/>
                  </a:lnTo>
                  <a:lnTo>
                    <a:pt x="25" y="10"/>
                  </a:lnTo>
                  <a:lnTo>
                    <a:pt x="25" y="9"/>
                  </a:lnTo>
                  <a:lnTo>
                    <a:pt x="24" y="9"/>
                  </a:lnTo>
                  <a:lnTo>
                    <a:pt x="24" y="8"/>
                  </a:lnTo>
                  <a:lnTo>
                    <a:pt x="24" y="8"/>
                  </a:lnTo>
                  <a:lnTo>
                    <a:pt x="24" y="8"/>
                  </a:lnTo>
                  <a:lnTo>
                    <a:pt x="24" y="7"/>
                  </a:lnTo>
                  <a:lnTo>
                    <a:pt x="24" y="7"/>
                  </a:lnTo>
                  <a:lnTo>
                    <a:pt x="24" y="7"/>
                  </a:lnTo>
                  <a:lnTo>
                    <a:pt x="23" y="6"/>
                  </a:lnTo>
                  <a:lnTo>
                    <a:pt x="23" y="6"/>
                  </a:lnTo>
                  <a:lnTo>
                    <a:pt x="23" y="6"/>
                  </a:lnTo>
                  <a:lnTo>
                    <a:pt x="23" y="5"/>
                  </a:lnTo>
                  <a:lnTo>
                    <a:pt x="22" y="5"/>
                  </a:lnTo>
                  <a:lnTo>
                    <a:pt x="22" y="5"/>
                  </a:lnTo>
                  <a:lnTo>
                    <a:pt x="23" y="4"/>
                  </a:lnTo>
                  <a:lnTo>
                    <a:pt x="23" y="4"/>
                  </a:lnTo>
                  <a:lnTo>
                    <a:pt x="23" y="4"/>
                  </a:lnTo>
                  <a:lnTo>
                    <a:pt x="24" y="4"/>
                  </a:lnTo>
                  <a:lnTo>
                    <a:pt x="24" y="4"/>
                  </a:lnTo>
                  <a:lnTo>
                    <a:pt x="24" y="4"/>
                  </a:lnTo>
                  <a:lnTo>
                    <a:pt x="24" y="4"/>
                  </a:lnTo>
                  <a:lnTo>
                    <a:pt x="26" y="4"/>
                  </a:lnTo>
                  <a:lnTo>
                    <a:pt x="26" y="4"/>
                  </a:lnTo>
                  <a:lnTo>
                    <a:pt x="27" y="4"/>
                  </a:lnTo>
                  <a:lnTo>
                    <a:pt x="28" y="4"/>
                  </a:lnTo>
                  <a:lnTo>
                    <a:pt x="28" y="4"/>
                  </a:lnTo>
                  <a:lnTo>
                    <a:pt x="28" y="4"/>
                  </a:lnTo>
                  <a:lnTo>
                    <a:pt x="28" y="5"/>
                  </a:lnTo>
                  <a:lnTo>
                    <a:pt x="28" y="5"/>
                  </a:lnTo>
                  <a:lnTo>
                    <a:pt x="28" y="5"/>
                  </a:lnTo>
                  <a:lnTo>
                    <a:pt x="28" y="5"/>
                  </a:lnTo>
                  <a:lnTo>
                    <a:pt x="28" y="6"/>
                  </a:lnTo>
                  <a:lnTo>
                    <a:pt x="27" y="6"/>
                  </a:lnTo>
                  <a:lnTo>
                    <a:pt x="27" y="7"/>
                  </a:lnTo>
                  <a:lnTo>
                    <a:pt x="27" y="7"/>
                  </a:lnTo>
                  <a:lnTo>
                    <a:pt x="27" y="8"/>
                  </a:lnTo>
                  <a:lnTo>
                    <a:pt x="28" y="8"/>
                  </a:lnTo>
                  <a:lnTo>
                    <a:pt x="28" y="8"/>
                  </a:lnTo>
                  <a:lnTo>
                    <a:pt x="28" y="8"/>
                  </a:lnTo>
                  <a:lnTo>
                    <a:pt x="28" y="9"/>
                  </a:lnTo>
                  <a:lnTo>
                    <a:pt x="28" y="9"/>
                  </a:lnTo>
                  <a:lnTo>
                    <a:pt x="28" y="9"/>
                  </a:lnTo>
                  <a:lnTo>
                    <a:pt x="28" y="9"/>
                  </a:lnTo>
                  <a:lnTo>
                    <a:pt x="28" y="9"/>
                  </a:lnTo>
                  <a:lnTo>
                    <a:pt x="28" y="9"/>
                  </a:lnTo>
                  <a:lnTo>
                    <a:pt x="28" y="9"/>
                  </a:lnTo>
                  <a:lnTo>
                    <a:pt x="28" y="10"/>
                  </a:lnTo>
                  <a:lnTo>
                    <a:pt x="28" y="10"/>
                  </a:lnTo>
                  <a:lnTo>
                    <a:pt x="30" y="10"/>
                  </a:lnTo>
                  <a:lnTo>
                    <a:pt x="30" y="10"/>
                  </a:lnTo>
                  <a:lnTo>
                    <a:pt x="30" y="10"/>
                  </a:lnTo>
                  <a:lnTo>
                    <a:pt x="31" y="10"/>
                  </a:lnTo>
                  <a:lnTo>
                    <a:pt x="31" y="11"/>
                  </a:lnTo>
                  <a:lnTo>
                    <a:pt x="31" y="11"/>
                  </a:lnTo>
                  <a:lnTo>
                    <a:pt x="31" y="11"/>
                  </a:lnTo>
                  <a:lnTo>
                    <a:pt x="31" y="11"/>
                  </a:lnTo>
                  <a:lnTo>
                    <a:pt x="31" y="12"/>
                  </a:lnTo>
                  <a:lnTo>
                    <a:pt x="31" y="12"/>
                  </a:lnTo>
                  <a:lnTo>
                    <a:pt x="31" y="12"/>
                  </a:lnTo>
                  <a:lnTo>
                    <a:pt x="32" y="12"/>
                  </a:lnTo>
                  <a:lnTo>
                    <a:pt x="32" y="12"/>
                  </a:lnTo>
                  <a:lnTo>
                    <a:pt x="32" y="13"/>
                  </a:lnTo>
                  <a:lnTo>
                    <a:pt x="32" y="13"/>
                  </a:lnTo>
                  <a:lnTo>
                    <a:pt x="32" y="14"/>
                  </a:lnTo>
                  <a:lnTo>
                    <a:pt x="32" y="14"/>
                  </a:lnTo>
                  <a:lnTo>
                    <a:pt x="32" y="15"/>
                  </a:lnTo>
                  <a:lnTo>
                    <a:pt x="32" y="15"/>
                  </a:lnTo>
                  <a:lnTo>
                    <a:pt x="32" y="15"/>
                  </a:lnTo>
                  <a:lnTo>
                    <a:pt x="32" y="15"/>
                  </a:lnTo>
                  <a:lnTo>
                    <a:pt x="32" y="15"/>
                  </a:lnTo>
                  <a:lnTo>
                    <a:pt x="32" y="16"/>
                  </a:lnTo>
                  <a:lnTo>
                    <a:pt x="32" y="16"/>
                  </a:lnTo>
                  <a:lnTo>
                    <a:pt x="33" y="16"/>
                  </a:lnTo>
                  <a:lnTo>
                    <a:pt x="33" y="16"/>
                  </a:lnTo>
                  <a:lnTo>
                    <a:pt x="33" y="16"/>
                  </a:lnTo>
                  <a:lnTo>
                    <a:pt x="34" y="17"/>
                  </a:lnTo>
                  <a:lnTo>
                    <a:pt x="34" y="17"/>
                  </a:lnTo>
                  <a:lnTo>
                    <a:pt x="34" y="18"/>
                  </a:lnTo>
                  <a:lnTo>
                    <a:pt x="34" y="18"/>
                  </a:lnTo>
                  <a:lnTo>
                    <a:pt x="34" y="18"/>
                  </a:lnTo>
                  <a:lnTo>
                    <a:pt x="34" y="17"/>
                  </a:lnTo>
                  <a:lnTo>
                    <a:pt x="34" y="16"/>
                  </a:lnTo>
                  <a:lnTo>
                    <a:pt x="34" y="16"/>
                  </a:lnTo>
                  <a:lnTo>
                    <a:pt x="34" y="15"/>
                  </a:lnTo>
                  <a:lnTo>
                    <a:pt x="33" y="15"/>
                  </a:lnTo>
                  <a:lnTo>
                    <a:pt x="33" y="14"/>
                  </a:lnTo>
                  <a:lnTo>
                    <a:pt x="33" y="14"/>
                  </a:lnTo>
                  <a:lnTo>
                    <a:pt x="33" y="14"/>
                  </a:lnTo>
                  <a:lnTo>
                    <a:pt x="33" y="13"/>
                  </a:lnTo>
                  <a:lnTo>
                    <a:pt x="33" y="13"/>
                  </a:lnTo>
                  <a:lnTo>
                    <a:pt x="33" y="12"/>
                  </a:lnTo>
                  <a:lnTo>
                    <a:pt x="33" y="11"/>
                  </a:lnTo>
                  <a:lnTo>
                    <a:pt x="34" y="11"/>
                  </a:lnTo>
                  <a:lnTo>
                    <a:pt x="34" y="10"/>
                  </a:lnTo>
                  <a:lnTo>
                    <a:pt x="34" y="10"/>
                  </a:lnTo>
                  <a:lnTo>
                    <a:pt x="35" y="10"/>
                  </a:lnTo>
                  <a:lnTo>
                    <a:pt x="35" y="10"/>
                  </a:lnTo>
                  <a:lnTo>
                    <a:pt x="36" y="11"/>
                  </a:lnTo>
                  <a:lnTo>
                    <a:pt x="37" y="11"/>
                  </a:lnTo>
                  <a:lnTo>
                    <a:pt x="37" y="12"/>
                  </a:lnTo>
                  <a:lnTo>
                    <a:pt x="37" y="12"/>
                  </a:lnTo>
                  <a:lnTo>
                    <a:pt x="37" y="12"/>
                  </a:lnTo>
                  <a:lnTo>
                    <a:pt x="37" y="13"/>
                  </a:lnTo>
                  <a:lnTo>
                    <a:pt x="37" y="13"/>
                  </a:lnTo>
                  <a:lnTo>
                    <a:pt x="37" y="13"/>
                  </a:lnTo>
                  <a:lnTo>
                    <a:pt x="37" y="13"/>
                  </a:lnTo>
                  <a:lnTo>
                    <a:pt x="39" y="13"/>
                  </a:lnTo>
                  <a:lnTo>
                    <a:pt x="39" y="13"/>
                  </a:lnTo>
                  <a:lnTo>
                    <a:pt x="40" y="13"/>
                  </a:lnTo>
                  <a:lnTo>
                    <a:pt x="40" y="13"/>
                  </a:lnTo>
                  <a:lnTo>
                    <a:pt x="40" y="13"/>
                  </a:lnTo>
                  <a:lnTo>
                    <a:pt x="41" y="13"/>
                  </a:lnTo>
                  <a:lnTo>
                    <a:pt x="41" y="12"/>
                  </a:lnTo>
                  <a:lnTo>
                    <a:pt x="41" y="12"/>
                  </a:lnTo>
                  <a:lnTo>
                    <a:pt x="41" y="12"/>
                  </a:lnTo>
                  <a:lnTo>
                    <a:pt x="41" y="12"/>
                  </a:lnTo>
                  <a:lnTo>
                    <a:pt x="41" y="12"/>
                  </a:lnTo>
                  <a:lnTo>
                    <a:pt x="41" y="12"/>
                  </a:lnTo>
                  <a:lnTo>
                    <a:pt x="42" y="12"/>
                  </a:lnTo>
                  <a:lnTo>
                    <a:pt x="42" y="12"/>
                  </a:lnTo>
                  <a:lnTo>
                    <a:pt x="42" y="13"/>
                  </a:lnTo>
                  <a:lnTo>
                    <a:pt x="42" y="14"/>
                  </a:lnTo>
                  <a:lnTo>
                    <a:pt x="42" y="14"/>
                  </a:lnTo>
                  <a:lnTo>
                    <a:pt x="42" y="14"/>
                  </a:lnTo>
                  <a:lnTo>
                    <a:pt x="42" y="15"/>
                  </a:lnTo>
                  <a:lnTo>
                    <a:pt x="43" y="16"/>
                  </a:lnTo>
                  <a:lnTo>
                    <a:pt x="43" y="16"/>
                  </a:lnTo>
                  <a:lnTo>
                    <a:pt x="44" y="17"/>
                  </a:lnTo>
                  <a:lnTo>
                    <a:pt x="44" y="17"/>
                  </a:lnTo>
                  <a:lnTo>
                    <a:pt x="44" y="16"/>
                  </a:lnTo>
                  <a:lnTo>
                    <a:pt x="44" y="16"/>
                  </a:lnTo>
                  <a:lnTo>
                    <a:pt x="43" y="15"/>
                  </a:lnTo>
                  <a:lnTo>
                    <a:pt x="43" y="15"/>
                  </a:lnTo>
                  <a:lnTo>
                    <a:pt x="42" y="15"/>
                  </a:lnTo>
                  <a:lnTo>
                    <a:pt x="42" y="14"/>
                  </a:lnTo>
                  <a:lnTo>
                    <a:pt x="42" y="14"/>
                  </a:lnTo>
                  <a:lnTo>
                    <a:pt x="42" y="13"/>
                  </a:lnTo>
                  <a:lnTo>
                    <a:pt x="42" y="13"/>
                  </a:lnTo>
                  <a:lnTo>
                    <a:pt x="42" y="13"/>
                  </a:lnTo>
                  <a:lnTo>
                    <a:pt x="42" y="12"/>
                  </a:lnTo>
                  <a:lnTo>
                    <a:pt x="41" y="12"/>
                  </a:lnTo>
                  <a:lnTo>
                    <a:pt x="41" y="11"/>
                  </a:lnTo>
                  <a:lnTo>
                    <a:pt x="41" y="11"/>
                  </a:lnTo>
                  <a:lnTo>
                    <a:pt x="41" y="11"/>
                  </a:lnTo>
                  <a:lnTo>
                    <a:pt x="39" y="11"/>
                  </a:lnTo>
                  <a:lnTo>
                    <a:pt x="39" y="10"/>
                  </a:lnTo>
                  <a:lnTo>
                    <a:pt x="39" y="10"/>
                  </a:lnTo>
                  <a:lnTo>
                    <a:pt x="37" y="9"/>
                  </a:lnTo>
                  <a:lnTo>
                    <a:pt x="37" y="9"/>
                  </a:lnTo>
                  <a:lnTo>
                    <a:pt x="36" y="9"/>
                  </a:lnTo>
                  <a:lnTo>
                    <a:pt x="36" y="9"/>
                  </a:lnTo>
                  <a:lnTo>
                    <a:pt x="36" y="9"/>
                  </a:lnTo>
                  <a:lnTo>
                    <a:pt x="36" y="8"/>
                  </a:lnTo>
                  <a:lnTo>
                    <a:pt x="37" y="8"/>
                  </a:lnTo>
                  <a:lnTo>
                    <a:pt x="37" y="7"/>
                  </a:lnTo>
                  <a:lnTo>
                    <a:pt x="37" y="7"/>
                  </a:lnTo>
                  <a:lnTo>
                    <a:pt x="36" y="7"/>
                  </a:lnTo>
                  <a:lnTo>
                    <a:pt x="36" y="7"/>
                  </a:lnTo>
                  <a:lnTo>
                    <a:pt x="36" y="7"/>
                  </a:lnTo>
                  <a:lnTo>
                    <a:pt x="35" y="8"/>
                  </a:lnTo>
                  <a:lnTo>
                    <a:pt x="35" y="8"/>
                  </a:lnTo>
                  <a:lnTo>
                    <a:pt x="35" y="8"/>
                  </a:lnTo>
                  <a:lnTo>
                    <a:pt x="35" y="8"/>
                  </a:lnTo>
                  <a:lnTo>
                    <a:pt x="34" y="8"/>
                  </a:lnTo>
                  <a:lnTo>
                    <a:pt x="34" y="8"/>
                  </a:lnTo>
                  <a:lnTo>
                    <a:pt x="34" y="8"/>
                  </a:lnTo>
                  <a:lnTo>
                    <a:pt x="34" y="8"/>
                  </a:lnTo>
                  <a:lnTo>
                    <a:pt x="34" y="7"/>
                  </a:lnTo>
                  <a:lnTo>
                    <a:pt x="34" y="7"/>
                  </a:lnTo>
                  <a:lnTo>
                    <a:pt x="34" y="7"/>
                  </a:lnTo>
                  <a:lnTo>
                    <a:pt x="33" y="8"/>
                  </a:lnTo>
                  <a:lnTo>
                    <a:pt x="33" y="9"/>
                  </a:lnTo>
                  <a:lnTo>
                    <a:pt x="33" y="9"/>
                  </a:lnTo>
                  <a:lnTo>
                    <a:pt x="33" y="9"/>
                  </a:lnTo>
                  <a:lnTo>
                    <a:pt x="33" y="9"/>
                  </a:lnTo>
                  <a:lnTo>
                    <a:pt x="32" y="9"/>
                  </a:lnTo>
                  <a:lnTo>
                    <a:pt x="32" y="9"/>
                  </a:lnTo>
                  <a:lnTo>
                    <a:pt x="32" y="9"/>
                  </a:lnTo>
                  <a:lnTo>
                    <a:pt x="32" y="9"/>
                  </a:lnTo>
                  <a:lnTo>
                    <a:pt x="31" y="8"/>
                  </a:lnTo>
                  <a:lnTo>
                    <a:pt x="31" y="8"/>
                  </a:lnTo>
                  <a:lnTo>
                    <a:pt x="31" y="7"/>
                  </a:lnTo>
                  <a:lnTo>
                    <a:pt x="30" y="7"/>
                  </a:lnTo>
                  <a:lnTo>
                    <a:pt x="30" y="7"/>
                  </a:lnTo>
                  <a:lnTo>
                    <a:pt x="31" y="6"/>
                  </a:lnTo>
                  <a:lnTo>
                    <a:pt x="31" y="5"/>
                  </a:lnTo>
                  <a:lnTo>
                    <a:pt x="31" y="4"/>
                  </a:lnTo>
                  <a:lnTo>
                    <a:pt x="31" y="4"/>
                  </a:lnTo>
                  <a:lnTo>
                    <a:pt x="31" y="3"/>
                  </a:lnTo>
                  <a:lnTo>
                    <a:pt x="31" y="3"/>
                  </a:lnTo>
                  <a:lnTo>
                    <a:pt x="31" y="2"/>
                  </a:lnTo>
                  <a:lnTo>
                    <a:pt x="31" y="1"/>
                  </a:lnTo>
                  <a:lnTo>
                    <a:pt x="31" y="1"/>
                  </a:lnTo>
                  <a:lnTo>
                    <a:pt x="31" y="2"/>
                  </a:lnTo>
                  <a:lnTo>
                    <a:pt x="30" y="2"/>
                  </a:lnTo>
                  <a:lnTo>
                    <a:pt x="30" y="2"/>
                  </a:lnTo>
                  <a:lnTo>
                    <a:pt x="30" y="1"/>
                  </a:lnTo>
                  <a:lnTo>
                    <a:pt x="28" y="1"/>
                  </a:lnTo>
                  <a:lnTo>
                    <a:pt x="28" y="1"/>
                  </a:lnTo>
                  <a:lnTo>
                    <a:pt x="27" y="1"/>
                  </a:lnTo>
                  <a:lnTo>
                    <a:pt x="27" y="1"/>
                  </a:lnTo>
                  <a:lnTo>
                    <a:pt x="26" y="2"/>
                  </a:lnTo>
                  <a:lnTo>
                    <a:pt x="26" y="2"/>
                  </a:lnTo>
                  <a:lnTo>
                    <a:pt x="26" y="2"/>
                  </a:lnTo>
                  <a:lnTo>
                    <a:pt x="26" y="2"/>
                  </a:lnTo>
                  <a:lnTo>
                    <a:pt x="25" y="1"/>
                  </a:lnTo>
                  <a:lnTo>
                    <a:pt x="25" y="1"/>
                  </a:lnTo>
                  <a:lnTo>
                    <a:pt x="25" y="1"/>
                  </a:lnTo>
                  <a:lnTo>
                    <a:pt x="25" y="0"/>
                  </a:lnTo>
                  <a:lnTo>
                    <a:pt x="25" y="0"/>
                  </a:lnTo>
                  <a:lnTo>
                    <a:pt x="25" y="0"/>
                  </a:lnTo>
                  <a:lnTo>
                    <a:pt x="25" y="0"/>
                  </a:lnTo>
                  <a:lnTo>
                    <a:pt x="24" y="0"/>
                  </a:lnTo>
                  <a:lnTo>
                    <a:pt x="24" y="0"/>
                  </a:lnTo>
                  <a:lnTo>
                    <a:pt x="24" y="0"/>
                  </a:lnTo>
                  <a:lnTo>
                    <a:pt x="24" y="1"/>
                  </a:lnTo>
                  <a:lnTo>
                    <a:pt x="23" y="1"/>
                  </a:lnTo>
                  <a:lnTo>
                    <a:pt x="23" y="1"/>
                  </a:lnTo>
                  <a:lnTo>
                    <a:pt x="23" y="1"/>
                  </a:lnTo>
                  <a:lnTo>
                    <a:pt x="22" y="1"/>
                  </a:lnTo>
                  <a:lnTo>
                    <a:pt x="22" y="1"/>
                  </a:lnTo>
                  <a:lnTo>
                    <a:pt x="21" y="1"/>
                  </a:lnTo>
                  <a:lnTo>
                    <a:pt x="21" y="1"/>
                  </a:lnTo>
                  <a:lnTo>
                    <a:pt x="21" y="2"/>
                  </a:lnTo>
                  <a:lnTo>
                    <a:pt x="21" y="2"/>
                  </a:lnTo>
                  <a:lnTo>
                    <a:pt x="20" y="2"/>
                  </a:lnTo>
                  <a:lnTo>
                    <a:pt x="20" y="2"/>
                  </a:lnTo>
                  <a:lnTo>
                    <a:pt x="20" y="2"/>
                  </a:lnTo>
                  <a:lnTo>
                    <a:pt x="20" y="3"/>
                  </a:lnTo>
                  <a:lnTo>
                    <a:pt x="20" y="3"/>
                  </a:lnTo>
                  <a:lnTo>
                    <a:pt x="20" y="3"/>
                  </a:lnTo>
                  <a:lnTo>
                    <a:pt x="20" y="4"/>
                  </a:lnTo>
                  <a:lnTo>
                    <a:pt x="20" y="4"/>
                  </a:lnTo>
                  <a:lnTo>
                    <a:pt x="18" y="4"/>
                  </a:lnTo>
                  <a:lnTo>
                    <a:pt x="18" y="5"/>
                  </a:lnTo>
                  <a:lnTo>
                    <a:pt x="17" y="5"/>
                  </a:lnTo>
                  <a:lnTo>
                    <a:pt x="17" y="5"/>
                  </a:lnTo>
                  <a:lnTo>
                    <a:pt x="17" y="5"/>
                  </a:lnTo>
                  <a:lnTo>
                    <a:pt x="17" y="5"/>
                  </a:lnTo>
                  <a:lnTo>
                    <a:pt x="17" y="5"/>
                  </a:lnTo>
                  <a:lnTo>
                    <a:pt x="16" y="5"/>
                  </a:lnTo>
                  <a:lnTo>
                    <a:pt x="16" y="5"/>
                  </a:lnTo>
                  <a:lnTo>
                    <a:pt x="16" y="5"/>
                  </a:lnTo>
                  <a:lnTo>
                    <a:pt x="15" y="5"/>
                  </a:lnTo>
                  <a:lnTo>
                    <a:pt x="15" y="5"/>
                  </a:lnTo>
                  <a:lnTo>
                    <a:pt x="14" y="6"/>
                  </a:lnTo>
                  <a:lnTo>
                    <a:pt x="14" y="6"/>
                  </a:lnTo>
                  <a:lnTo>
                    <a:pt x="1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4" name="Freeform 7490"/>
            <p:cNvSpPr>
              <a:spLocks/>
            </p:cNvSpPr>
            <p:nvPr/>
          </p:nvSpPr>
          <p:spPr bwMode="auto">
            <a:xfrm>
              <a:off x="3054351" y="3859650"/>
              <a:ext cx="6350" cy="25496"/>
            </a:xfrm>
            <a:custGeom>
              <a:avLst/>
              <a:gdLst/>
              <a:ahLst/>
              <a:cxnLst>
                <a:cxn ang="0">
                  <a:pos x="0" y="46"/>
                </a:cxn>
                <a:cxn ang="0">
                  <a:pos x="1" y="45"/>
                </a:cxn>
                <a:cxn ang="0">
                  <a:pos x="3" y="45"/>
                </a:cxn>
                <a:cxn ang="0">
                  <a:pos x="4" y="44"/>
                </a:cxn>
                <a:cxn ang="0">
                  <a:pos x="5" y="43"/>
                </a:cxn>
                <a:cxn ang="0">
                  <a:pos x="6" y="42"/>
                </a:cxn>
                <a:cxn ang="0">
                  <a:pos x="9" y="42"/>
                </a:cxn>
                <a:cxn ang="0">
                  <a:pos x="9" y="41"/>
                </a:cxn>
                <a:cxn ang="0">
                  <a:pos x="6" y="41"/>
                </a:cxn>
                <a:cxn ang="0">
                  <a:pos x="5" y="42"/>
                </a:cxn>
                <a:cxn ang="0">
                  <a:pos x="3" y="40"/>
                </a:cxn>
                <a:cxn ang="0">
                  <a:pos x="3" y="38"/>
                </a:cxn>
                <a:cxn ang="0">
                  <a:pos x="3" y="36"/>
                </a:cxn>
                <a:cxn ang="0">
                  <a:pos x="4" y="34"/>
                </a:cxn>
                <a:cxn ang="0">
                  <a:pos x="5" y="33"/>
                </a:cxn>
                <a:cxn ang="0">
                  <a:pos x="5" y="32"/>
                </a:cxn>
                <a:cxn ang="0">
                  <a:pos x="5" y="31"/>
                </a:cxn>
                <a:cxn ang="0">
                  <a:pos x="5" y="28"/>
                </a:cxn>
                <a:cxn ang="0">
                  <a:pos x="6" y="26"/>
                </a:cxn>
                <a:cxn ang="0">
                  <a:pos x="6" y="29"/>
                </a:cxn>
                <a:cxn ang="0">
                  <a:pos x="6" y="30"/>
                </a:cxn>
                <a:cxn ang="0">
                  <a:pos x="6" y="29"/>
                </a:cxn>
                <a:cxn ang="0">
                  <a:pos x="6" y="27"/>
                </a:cxn>
                <a:cxn ang="0">
                  <a:pos x="8" y="26"/>
                </a:cxn>
                <a:cxn ang="0">
                  <a:pos x="8" y="25"/>
                </a:cxn>
                <a:cxn ang="0">
                  <a:pos x="8" y="24"/>
                </a:cxn>
                <a:cxn ang="0">
                  <a:pos x="9" y="23"/>
                </a:cxn>
                <a:cxn ang="0">
                  <a:pos x="10" y="22"/>
                </a:cxn>
                <a:cxn ang="0">
                  <a:pos x="11" y="21"/>
                </a:cxn>
                <a:cxn ang="0">
                  <a:pos x="12" y="20"/>
                </a:cxn>
                <a:cxn ang="0">
                  <a:pos x="13" y="21"/>
                </a:cxn>
                <a:cxn ang="0">
                  <a:pos x="14" y="19"/>
                </a:cxn>
                <a:cxn ang="0">
                  <a:pos x="12" y="17"/>
                </a:cxn>
                <a:cxn ang="0">
                  <a:pos x="9" y="14"/>
                </a:cxn>
                <a:cxn ang="0">
                  <a:pos x="9" y="12"/>
                </a:cxn>
                <a:cxn ang="0">
                  <a:pos x="11" y="11"/>
                </a:cxn>
                <a:cxn ang="0">
                  <a:pos x="12" y="11"/>
                </a:cxn>
                <a:cxn ang="0">
                  <a:pos x="11" y="9"/>
                </a:cxn>
                <a:cxn ang="0">
                  <a:pos x="11" y="6"/>
                </a:cxn>
                <a:cxn ang="0">
                  <a:pos x="9" y="6"/>
                </a:cxn>
                <a:cxn ang="0">
                  <a:pos x="9" y="7"/>
                </a:cxn>
                <a:cxn ang="0">
                  <a:pos x="4" y="6"/>
                </a:cxn>
                <a:cxn ang="0">
                  <a:pos x="15" y="0"/>
                </a:cxn>
                <a:cxn ang="0">
                  <a:pos x="11" y="4"/>
                </a:cxn>
                <a:cxn ang="0">
                  <a:pos x="4" y="5"/>
                </a:cxn>
                <a:cxn ang="0">
                  <a:pos x="3" y="4"/>
                </a:cxn>
                <a:cxn ang="0">
                  <a:pos x="2" y="2"/>
                </a:cxn>
                <a:cxn ang="0">
                  <a:pos x="2" y="1"/>
                </a:cxn>
              </a:cxnLst>
              <a:rect l="0" t="0" r="r" b="b"/>
              <a:pathLst>
                <a:path w="15" h="47">
                  <a:moveTo>
                    <a:pt x="1" y="47"/>
                  </a:moveTo>
                  <a:lnTo>
                    <a:pt x="1" y="46"/>
                  </a:lnTo>
                  <a:lnTo>
                    <a:pt x="0" y="46"/>
                  </a:lnTo>
                  <a:lnTo>
                    <a:pt x="0" y="46"/>
                  </a:lnTo>
                  <a:lnTo>
                    <a:pt x="0" y="46"/>
                  </a:lnTo>
                  <a:lnTo>
                    <a:pt x="0" y="45"/>
                  </a:lnTo>
                  <a:lnTo>
                    <a:pt x="1" y="45"/>
                  </a:lnTo>
                  <a:lnTo>
                    <a:pt x="1" y="45"/>
                  </a:lnTo>
                  <a:lnTo>
                    <a:pt x="2" y="45"/>
                  </a:lnTo>
                  <a:lnTo>
                    <a:pt x="2" y="45"/>
                  </a:lnTo>
                  <a:lnTo>
                    <a:pt x="3" y="45"/>
                  </a:lnTo>
                  <a:lnTo>
                    <a:pt x="3" y="45"/>
                  </a:lnTo>
                  <a:lnTo>
                    <a:pt x="4" y="44"/>
                  </a:lnTo>
                  <a:lnTo>
                    <a:pt x="4" y="44"/>
                  </a:lnTo>
                  <a:lnTo>
                    <a:pt x="4" y="44"/>
                  </a:lnTo>
                  <a:lnTo>
                    <a:pt x="4" y="44"/>
                  </a:lnTo>
                  <a:lnTo>
                    <a:pt x="5" y="44"/>
                  </a:lnTo>
                  <a:lnTo>
                    <a:pt x="5" y="43"/>
                  </a:lnTo>
                  <a:lnTo>
                    <a:pt x="5" y="43"/>
                  </a:lnTo>
                  <a:lnTo>
                    <a:pt x="5" y="43"/>
                  </a:lnTo>
                  <a:lnTo>
                    <a:pt x="6" y="43"/>
                  </a:lnTo>
                  <a:lnTo>
                    <a:pt x="6" y="43"/>
                  </a:lnTo>
                  <a:lnTo>
                    <a:pt x="6" y="43"/>
                  </a:lnTo>
                  <a:lnTo>
                    <a:pt x="6" y="42"/>
                  </a:lnTo>
                  <a:lnTo>
                    <a:pt x="8" y="42"/>
                  </a:lnTo>
                  <a:lnTo>
                    <a:pt x="8" y="42"/>
                  </a:lnTo>
                  <a:lnTo>
                    <a:pt x="9" y="42"/>
                  </a:lnTo>
                  <a:lnTo>
                    <a:pt x="9" y="42"/>
                  </a:lnTo>
                  <a:lnTo>
                    <a:pt x="9" y="42"/>
                  </a:lnTo>
                  <a:lnTo>
                    <a:pt x="9" y="42"/>
                  </a:lnTo>
                  <a:lnTo>
                    <a:pt x="9" y="41"/>
                  </a:lnTo>
                  <a:lnTo>
                    <a:pt x="9" y="41"/>
                  </a:lnTo>
                  <a:lnTo>
                    <a:pt x="8" y="41"/>
                  </a:lnTo>
                  <a:lnTo>
                    <a:pt x="8" y="41"/>
                  </a:lnTo>
                  <a:lnTo>
                    <a:pt x="6" y="41"/>
                  </a:lnTo>
                  <a:lnTo>
                    <a:pt x="6" y="41"/>
                  </a:lnTo>
                  <a:lnTo>
                    <a:pt x="6" y="41"/>
                  </a:lnTo>
                  <a:lnTo>
                    <a:pt x="5" y="41"/>
                  </a:lnTo>
                  <a:lnTo>
                    <a:pt x="5" y="42"/>
                  </a:lnTo>
                  <a:lnTo>
                    <a:pt x="5" y="42"/>
                  </a:lnTo>
                  <a:lnTo>
                    <a:pt x="4" y="42"/>
                  </a:lnTo>
                  <a:lnTo>
                    <a:pt x="4" y="41"/>
                  </a:lnTo>
                  <a:lnTo>
                    <a:pt x="3" y="41"/>
                  </a:lnTo>
                  <a:lnTo>
                    <a:pt x="3" y="40"/>
                  </a:lnTo>
                  <a:lnTo>
                    <a:pt x="3" y="40"/>
                  </a:lnTo>
                  <a:lnTo>
                    <a:pt x="3" y="40"/>
                  </a:lnTo>
                  <a:lnTo>
                    <a:pt x="3" y="39"/>
                  </a:lnTo>
                  <a:lnTo>
                    <a:pt x="3" y="38"/>
                  </a:lnTo>
                  <a:lnTo>
                    <a:pt x="3" y="38"/>
                  </a:lnTo>
                  <a:lnTo>
                    <a:pt x="3" y="38"/>
                  </a:lnTo>
                  <a:lnTo>
                    <a:pt x="3" y="36"/>
                  </a:lnTo>
                  <a:lnTo>
                    <a:pt x="3" y="36"/>
                  </a:lnTo>
                  <a:lnTo>
                    <a:pt x="3" y="35"/>
                  </a:lnTo>
                  <a:lnTo>
                    <a:pt x="4" y="35"/>
                  </a:lnTo>
                  <a:lnTo>
                    <a:pt x="3" y="35"/>
                  </a:lnTo>
                  <a:lnTo>
                    <a:pt x="4" y="34"/>
                  </a:lnTo>
                  <a:lnTo>
                    <a:pt x="4" y="34"/>
                  </a:lnTo>
                  <a:lnTo>
                    <a:pt x="4" y="34"/>
                  </a:lnTo>
                  <a:lnTo>
                    <a:pt x="5" y="34"/>
                  </a:lnTo>
                  <a:lnTo>
                    <a:pt x="5" y="33"/>
                  </a:lnTo>
                  <a:lnTo>
                    <a:pt x="5" y="33"/>
                  </a:lnTo>
                  <a:lnTo>
                    <a:pt x="6" y="33"/>
                  </a:lnTo>
                  <a:lnTo>
                    <a:pt x="6" y="32"/>
                  </a:lnTo>
                  <a:lnTo>
                    <a:pt x="5" y="32"/>
                  </a:lnTo>
                  <a:lnTo>
                    <a:pt x="5" y="32"/>
                  </a:lnTo>
                  <a:lnTo>
                    <a:pt x="5" y="31"/>
                  </a:lnTo>
                  <a:lnTo>
                    <a:pt x="5" y="31"/>
                  </a:lnTo>
                  <a:lnTo>
                    <a:pt x="5" y="31"/>
                  </a:lnTo>
                  <a:lnTo>
                    <a:pt x="5" y="31"/>
                  </a:lnTo>
                  <a:lnTo>
                    <a:pt x="5" y="30"/>
                  </a:lnTo>
                  <a:lnTo>
                    <a:pt x="5" y="29"/>
                  </a:lnTo>
                  <a:lnTo>
                    <a:pt x="5" y="28"/>
                  </a:lnTo>
                  <a:lnTo>
                    <a:pt x="5" y="27"/>
                  </a:lnTo>
                  <a:lnTo>
                    <a:pt x="5" y="26"/>
                  </a:lnTo>
                  <a:lnTo>
                    <a:pt x="6" y="26"/>
                  </a:lnTo>
                  <a:lnTo>
                    <a:pt x="6" y="26"/>
                  </a:lnTo>
                  <a:lnTo>
                    <a:pt x="6" y="26"/>
                  </a:lnTo>
                  <a:lnTo>
                    <a:pt x="6" y="27"/>
                  </a:lnTo>
                  <a:lnTo>
                    <a:pt x="6" y="28"/>
                  </a:lnTo>
                  <a:lnTo>
                    <a:pt x="6" y="29"/>
                  </a:lnTo>
                  <a:lnTo>
                    <a:pt x="6" y="29"/>
                  </a:lnTo>
                  <a:lnTo>
                    <a:pt x="5" y="30"/>
                  </a:lnTo>
                  <a:lnTo>
                    <a:pt x="5" y="30"/>
                  </a:lnTo>
                  <a:lnTo>
                    <a:pt x="6" y="30"/>
                  </a:lnTo>
                  <a:lnTo>
                    <a:pt x="6" y="30"/>
                  </a:lnTo>
                  <a:lnTo>
                    <a:pt x="6" y="29"/>
                  </a:lnTo>
                  <a:lnTo>
                    <a:pt x="6" y="29"/>
                  </a:lnTo>
                  <a:lnTo>
                    <a:pt x="6" y="29"/>
                  </a:lnTo>
                  <a:lnTo>
                    <a:pt x="6" y="28"/>
                  </a:lnTo>
                  <a:lnTo>
                    <a:pt x="6" y="28"/>
                  </a:lnTo>
                  <a:lnTo>
                    <a:pt x="6" y="27"/>
                  </a:lnTo>
                  <a:lnTo>
                    <a:pt x="6" y="27"/>
                  </a:lnTo>
                  <a:lnTo>
                    <a:pt x="6" y="26"/>
                  </a:lnTo>
                  <a:lnTo>
                    <a:pt x="6" y="26"/>
                  </a:lnTo>
                  <a:lnTo>
                    <a:pt x="6" y="26"/>
                  </a:lnTo>
                  <a:lnTo>
                    <a:pt x="8" y="26"/>
                  </a:lnTo>
                  <a:lnTo>
                    <a:pt x="8" y="26"/>
                  </a:lnTo>
                  <a:lnTo>
                    <a:pt x="8" y="25"/>
                  </a:lnTo>
                  <a:lnTo>
                    <a:pt x="8" y="25"/>
                  </a:lnTo>
                  <a:lnTo>
                    <a:pt x="8" y="25"/>
                  </a:lnTo>
                  <a:lnTo>
                    <a:pt x="8" y="25"/>
                  </a:lnTo>
                  <a:lnTo>
                    <a:pt x="8" y="25"/>
                  </a:lnTo>
                  <a:lnTo>
                    <a:pt x="8" y="24"/>
                  </a:lnTo>
                  <a:lnTo>
                    <a:pt x="8" y="24"/>
                  </a:lnTo>
                  <a:lnTo>
                    <a:pt x="8" y="24"/>
                  </a:lnTo>
                  <a:lnTo>
                    <a:pt x="8" y="23"/>
                  </a:lnTo>
                  <a:lnTo>
                    <a:pt x="9" y="23"/>
                  </a:lnTo>
                  <a:lnTo>
                    <a:pt x="9" y="23"/>
                  </a:lnTo>
                  <a:lnTo>
                    <a:pt x="9" y="22"/>
                  </a:lnTo>
                  <a:lnTo>
                    <a:pt x="9" y="22"/>
                  </a:lnTo>
                  <a:lnTo>
                    <a:pt x="9" y="22"/>
                  </a:lnTo>
                  <a:lnTo>
                    <a:pt x="10" y="22"/>
                  </a:lnTo>
                  <a:lnTo>
                    <a:pt x="10" y="22"/>
                  </a:lnTo>
                  <a:lnTo>
                    <a:pt x="11" y="22"/>
                  </a:lnTo>
                  <a:lnTo>
                    <a:pt x="11" y="21"/>
                  </a:lnTo>
                  <a:lnTo>
                    <a:pt x="11" y="21"/>
                  </a:lnTo>
                  <a:lnTo>
                    <a:pt x="12" y="21"/>
                  </a:lnTo>
                  <a:lnTo>
                    <a:pt x="12" y="21"/>
                  </a:lnTo>
                  <a:lnTo>
                    <a:pt x="12" y="20"/>
                  </a:lnTo>
                  <a:lnTo>
                    <a:pt x="12" y="20"/>
                  </a:lnTo>
                  <a:lnTo>
                    <a:pt x="12" y="20"/>
                  </a:lnTo>
                  <a:lnTo>
                    <a:pt x="13" y="20"/>
                  </a:lnTo>
                  <a:lnTo>
                    <a:pt x="13" y="21"/>
                  </a:lnTo>
                  <a:lnTo>
                    <a:pt x="13" y="21"/>
                  </a:lnTo>
                  <a:lnTo>
                    <a:pt x="13" y="19"/>
                  </a:lnTo>
                  <a:lnTo>
                    <a:pt x="13" y="19"/>
                  </a:lnTo>
                  <a:lnTo>
                    <a:pt x="14" y="19"/>
                  </a:lnTo>
                  <a:lnTo>
                    <a:pt x="14" y="19"/>
                  </a:lnTo>
                  <a:lnTo>
                    <a:pt x="14" y="19"/>
                  </a:lnTo>
                  <a:lnTo>
                    <a:pt x="13" y="18"/>
                  </a:lnTo>
                  <a:lnTo>
                    <a:pt x="13" y="18"/>
                  </a:lnTo>
                  <a:lnTo>
                    <a:pt x="12" y="17"/>
                  </a:lnTo>
                  <a:lnTo>
                    <a:pt x="11" y="16"/>
                  </a:lnTo>
                  <a:lnTo>
                    <a:pt x="9" y="15"/>
                  </a:lnTo>
                  <a:lnTo>
                    <a:pt x="9" y="14"/>
                  </a:lnTo>
                  <a:lnTo>
                    <a:pt x="9" y="14"/>
                  </a:lnTo>
                  <a:lnTo>
                    <a:pt x="9" y="14"/>
                  </a:lnTo>
                  <a:lnTo>
                    <a:pt x="9" y="14"/>
                  </a:lnTo>
                  <a:lnTo>
                    <a:pt x="9" y="12"/>
                  </a:lnTo>
                  <a:lnTo>
                    <a:pt x="9" y="12"/>
                  </a:lnTo>
                  <a:lnTo>
                    <a:pt x="11" y="11"/>
                  </a:lnTo>
                  <a:lnTo>
                    <a:pt x="11" y="11"/>
                  </a:lnTo>
                  <a:lnTo>
                    <a:pt x="11" y="11"/>
                  </a:lnTo>
                  <a:lnTo>
                    <a:pt x="11" y="11"/>
                  </a:lnTo>
                  <a:lnTo>
                    <a:pt x="12" y="11"/>
                  </a:lnTo>
                  <a:lnTo>
                    <a:pt x="12" y="11"/>
                  </a:lnTo>
                  <a:lnTo>
                    <a:pt x="12" y="11"/>
                  </a:lnTo>
                  <a:lnTo>
                    <a:pt x="12" y="11"/>
                  </a:lnTo>
                  <a:lnTo>
                    <a:pt x="12" y="10"/>
                  </a:lnTo>
                  <a:lnTo>
                    <a:pt x="12" y="10"/>
                  </a:lnTo>
                  <a:lnTo>
                    <a:pt x="12" y="10"/>
                  </a:lnTo>
                  <a:lnTo>
                    <a:pt x="11" y="9"/>
                  </a:lnTo>
                  <a:lnTo>
                    <a:pt x="11" y="7"/>
                  </a:lnTo>
                  <a:lnTo>
                    <a:pt x="11" y="6"/>
                  </a:lnTo>
                  <a:lnTo>
                    <a:pt x="11" y="6"/>
                  </a:lnTo>
                  <a:lnTo>
                    <a:pt x="11" y="6"/>
                  </a:lnTo>
                  <a:lnTo>
                    <a:pt x="11" y="5"/>
                  </a:lnTo>
                  <a:lnTo>
                    <a:pt x="11" y="5"/>
                  </a:lnTo>
                  <a:lnTo>
                    <a:pt x="11" y="5"/>
                  </a:lnTo>
                  <a:lnTo>
                    <a:pt x="9" y="6"/>
                  </a:lnTo>
                  <a:lnTo>
                    <a:pt x="9" y="6"/>
                  </a:lnTo>
                  <a:lnTo>
                    <a:pt x="9" y="6"/>
                  </a:lnTo>
                  <a:lnTo>
                    <a:pt x="9" y="6"/>
                  </a:lnTo>
                  <a:lnTo>
                    <a:pt x="9" y="7"/>
                  </a:lnTo>
                  <a:lnTo>
                    <a:pt x="9" y="8"/>
                  </a:lnTo>
                  <a:lnTo>
                    <a:pt x="4" y="8"/>
                  </a:lnTo>
                  <a:lnTo>
                    <a:pt x="3" y="6"/>
                  </a:lnTo>
                  <a:lnTo>
                    <a:pt x="4" y="6"/>
                  </a:lnTo>
                  <a:lnTo>
                    <a:pt x="4" y="5"/>
                  </a:lnTo>
                  <a:lnTo>
                    <a:pt x="8" y="5"/>
                  </a:lnTo>
                  <a:lnTo>
                    <a:pt x="14" y="4"/>
                  </a:lnTo>
                  <a:lnTo>
                    <a:pt x="15" y="0"/>
                  </a:lnTo>
                  <a:lnTo>
                    <a:pt x="15" y="0"/>
                  </a:lnTo>
                  <a:lnTo>
                    <a:pt x="15" y="0"/>
                  </a:lnTo>
                  <a:lnTo>
                    <a:pt x="14" y="4"/>
                  </a:lnTo>
                  <a:lnTo>
                    <a:pt x="11" y="4"/>
                  </a:lnTo>
                  <a:lnTo>
                    <a:pt x="8" y="5"/>
                  </a:lnTo>
                  <a:lnTo>
                    <a:pt x="6" y="5"/>
                  </a:lnTo>
                  <a:lnTo>
                    <a:pt x="4" y="5"/>
                  </a:lnTo>
                  <a:lnTo>
                    <a:pt x="4" y="5"/>
                  </a:lnTo>
                  <a:lnTo>
                    <a:pt x="3" y="5"/>
                  </a:lnTo>
                  <a:lnTo>
                    <a:pt x="3" y="4"/>
                  </a:lnTo>
                  <a:lnTo>
                    <a:pt x="3" y="4"/>
                  </a:lnTo>
                  <a:lnTo>
                    <a:pt x="3" y="4"/>
                  </a:lnTo>
                  <a:lnTo>
                    <a:pt x="2" y="3"/>
                  </a:lnTo>
                  <a:lnTo>
                    <a:pt x="2" y="2"/>
                  </a:lnTo>
                  <a:lnTo>
                    <a:pt x="2" y="2"/>
                  </a:lnTo>
                  <a:lnTo>
                    <a:pt x="2" y="2"/>
                  </a:lnTo>
                  <a:lnTo>
                    <a:pt x="2" y="1"/>
                  </a:lnTo>
                  <a:lnTo>
                    <a:pt x="2" y="1"/>
                  </a:lnTo>
                  <a:lnTo>
                    <a:pt x="2" y="1"/>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5" name="Freeform 7491"/>
            <p:cNvSpPr>
              <a:spLocks/>
            </p:cNvSpPr>
            <p:nvPr/>
          </p:nvSpPr>
          <p:spPr bwMode="auto">
            <a:xfrm>
              <a:off x="3060701" y="3883553"/>
              <a:ext cx="1588" cy="1593"/>
            </a:xfrm>
            <a:custGeom>
              <a:avLst/>
              <a:gdLst/>
              <a:ahLst/>
              <a:cxnLst>
                <a:cxn ang="0">
                  <a:pos x="3" y="3"/>
                </a:cxn>
                <a:cxn ang="0">
                  <a:pos x="3" y="3"/>
                </a:cxn>
                <a:cxn ang="0">
                  <a:pos x="3" y="2"/>
                </a:cxn>
                <a:cxn ang="0">
                  <a:pos x="2" y="2"/>
                </a:cxn>
                <a:cxn ang="0">
                  <a:pos x="2" y="1"/>
                </a:cxn>
                <a:cxn ang="0">
                  <a:pos x="2" y="1"/>
                </a:cxn>
                <a:cxn ang="0">
                  <a:pos x="2" y="0"/>
                </a:cxn>
                <a:cxn ang="0">
                  <a:pos x="2" y="0"/>
                </a:cxn>
                <a:cxn ang="0">
                  <a:pos x="1" y="0"/>
                </a:cxn>
                <a:cxn ang="0">
                  <a:pos x="1" y="0"/>
                </a:cxn>
                <a:cxn ang="0">
                  <a:pos x="1" y="0"/>
                </a:cxn>
                <a:cxn ang="0">
                  <a:pos x="0" y="0"/>
                </a:cxn>
              </a:cxnLst>
              <a:rect l="0" t="0" r="r" b="b"/>
              <a:pathLst>
                <a:path w="3" h="3">
                  <a:moveTo>
                    <a:pt x="3" y="3"/>
                  </a:moveTo>
                  <a:lnTo>
                    <a:pt x="3" y="3"/>
                  </a:lnTo>
                  <a:lnTo>
                    <a:pt x="3" y="2"/>
                  </a:lnTo>
                  <a:lnTo>
                    <a:pt x="2" y="2"/>
                  </a:lnTo>
                  <a:lnTo>
                    <a:pt x="2" y="1"/>
                  </a:lnTo>
                  <a:lnTo>
                    <a:pt x="2" y="1"/>
                  </a:lnTo>
                  <a:lnTo>
                    <a:pt x="2" y="0"/>
                  </a:lnTo>
                  <a:lnTo>
                    <a:pt x="2"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6" name="Freeform 7492"/>
            <p:cNvSpPr>
              <a:spLocks/>
            </p:cNvSpPr>
            <p:nvPr/>
          </p:nvSpPr>
          <p:spPr bwMode="auto">
            <a:xfrm>
              <a:off x="3114676" y="3859650"/>
              <a:ext cx="4763" cy="19122"/>
            </a:xfrm>
            <a:custGeom>
              <a:avLst/>
              <a:gdLst/>
              <a:ahLst/>
              <a:cxnLst>
                <a:cxn ang="0">
                  <a:pos x="3" y="0"/>
                </a:cxn>
                <a:cxn ang="0">
                  <a:pos x="3" y="1"/>
                </a:cxn>
                <a:cxn ang="0">
                  <a:pos x="3" y="2"/>
                </a:cxn>
                <a:cxn ang="0">
                  <a:pos x="3" y="3"/>
                </a:cxn>
                <a:cxn ang="0">
                  <a:pos x="2" y="4"/>
                </a:cxn>
                <a:cxn ang="0">
                  <a:pos x="2" y="5"/>
                </a:cxn>
                <a:cxn ang="0">
                  <a:pos x="2" y="5"/>
                </a:cxn>
                <a:cxn ang="0">
                  <a:pos x="2" y="5"/>
                </a:cxn>
                <a:cxn ang="0">
                  <a:pos x="2" y="6"/>
                </a:cxn>
                <a:cxn ang="0">
                  <a:pos x="2" y="6"/>
                </a:cxn>
                <a:cxn ang="0">
                  <a:pos x="2" y="6"/>
                </a:cxn>
                <a:cxn ang="0">
                  <a:pos x="1" y="6"/>
                </a:cxn>
                <a:cxn ang="0">
                  <a:pos x="1" y="5"/>
                </a:cxn>
                <a:cxn ang="0">
                  <a:pos x="2" y="6"/>
                </a:cxn>
                <a:cxn ang="0">
                  <a:pos x="2" y="7"/>
                </a:cxn>
                <a:cxn ang="0">
                  <a:pos x="1" y="9"/>
                </a:cxn>
                <a:cxn ang="0">
                  <a:pos x="1" y="11"/>
                </a:cxn>
                <a:cxn ang="0">
                  <a:pos x="1" y="11"/>
                </a:cxn>
                <a:cxn ang="0">
                  <a:pos x="1" y="11"/>
                </a:cxn>
                <a:cxn ang="0">
                  <a:pos x="2" y="12"/>
                </a:cxn>
                <a:cxn ang="0">
                  <a:pos x="1" y="12"/>
                </a:cxn>
                <a:cxn ang="0">
                  <a:pos x="1" y="13"/>
                </a:cxn>
                <a:cxn ang="0">
                  <a:pos x="1" y="15"/>
                </a:cxn>
                <a:cxn ang="0">
                  <a:pos x="0" y="17"/>
                </a:cxn>
                <a:cxn ang="0">
                  <a:pos x="0" y="18"/>
                </a:cxn>
                <a:cxn ang="0">
                  <a:pos x="0" y="20"/>
                </a:cxn>
                <a:cxn ang="0">
                  <a:pos x="0" y="22"/>
                </a:cxn>
                <a:cxn ang="0">
                  <a:pos x="1" y="24"/>
                </a:cxn>
                <a:cxn ang="0">
                  <a:pos x="3" y="25"/>
                </a:cxn>
                <a:cxn ang="0">
                  <a:pos x="6" y="28"/>
                </a:cxn>
                <a:cxn ang="0">
                  <a:pos x="8" y="32"/>
                </a:cxn>
                <a:cxn ang="0">
                  <a:pos x="8" y="33"/>
                </a:cxn>
                <a:cxn ang="0">
                  <a:pos x="8" y="34"/>
                </a:cxn>
                <a:cxn ang="0">
                  <a:pos x="8" y="34"/>
                </a:cxn>
              </a:cxnLst>
              <a:rect l="0" t="0" r="r" b="b"/>
              <a:pathLst>
                <a:path w="8" h="34">
                  <a:moveTo>
                    <a:pt x="3" y="0"/>
                  </a:moveTo>
                  <a:lnTo>
                    <a:pt x="3" y="0"/>
                  </a:lnTo>
                  <a:lnTo>
                    <a:pt x="3" y="0"/>
                  </a:lnTo>
                  <a:lnTo>
                    <a:pt x="3" y="1"/>
                  </a:lnTo>
                  <a:lnTo>
                    <a:pt x="3" y="1"/>
                  </a:lnTo>
                  <a:lnTo>
                    <a:pt x="3" y="2"/>
                  </a:lnTo>
                  <a:lnTo>
                    <a:pt x="3" y="2"/>
                  </a:lnTo>
                  <a:lnTo>
                    <a:pt x="3" y="3"/>
                  </a:lnTo>
                  <a:lnTo>
                    <a:pt x="2" y="4"/>
                  </a:lnTo>
                  <a:lnTo>
                    <a:pt x="2" y="4"/>
                  </a:lnTo>
                  <a:lnTo>
                    <a:pt x="2" y="4"/>
                  </a:lnTo>
                  <a:lnTo>
                    <a:pt x="2" y="5"/>
                  </a:lnTo>
                  <a:lnTo>
                    <a:pt x="2" y="5"/>
                  </a:lnTo>
                  <a:lnTo>
                    <a:pt x="2" y="5"/>
                  </a:lnTo>
                  <a:lnTo>
                    <a:pt x="2" y="5"/>
                  </a:lnTo>
                  <a:lnTo>
                    <a:pt x="2" y="5"/>
                  </a:lnTo>
                  <a:lnTo>
                    <a:pt x="2" y="6"/>
                  </a:lnTo>
                  <a:lnTo>
                    <a:pt x="2" y="6"/>
                  </a:lnTo>
                  <a:lnTo>
                    <a:pt x="2" y="6"/>
                  </a:lnTo>
                  <a:lnTo>
                    <a:pt x="2" y="6"/>
                  </a:lnTo>
                  <a:lnTo>
                    <a:pt x="2" y="6"/>
                  </a:lnTo>
                  <a:lnTo>
                    <a:pt x="2" y="6"/>
                  </a:lnTo>
                  <a:lnTo>
                    <a:pt x="1" y="6"/>
                  </a:lnTo>
                  <a:lnTo>
                    <a:pt x="1" y="6"/>
                  </a:lnTo>
                  <a:lnTo>
                    <a:pt x="1" y="5"/>
                  </a:lnTo>
                  <a:lnTo>
                    <a:pt x="1" y="5"/>
                  </a:lnTo>
                  <a:lnTo>
                    <a:pt x="1" y="6"/>
                  </a:lnTo>
                  <a:lnTo>
                    <a:pt x="2" y="6"/>
                  </a:lnTo>
                  <a:lnTo>
                    <a:pt x="2" y="6"/>
                  </a:lnTo>
                  <a:lnTo>
                    <a:pt x="2" y="7"/>
                  </a:lnTo>
                  <a:lnTo>
                    <a:pt x="2" y="7"/>
                  </a:lnTo>
                  <a:lnTo>
                    <a:pt x="1" y="9"/>
                  </a:lnTo>
                  <a:lnTo>
                    <a:pt x="1" y="10"/>
                  </a:lnTo>
                  <a:lnTo>
                    <a:pt x="1" y="11"/>
                  </a:lnTo>
                  <a:lnTo>
                    <a:pt x="1" y="11"/>
                  </a:lnTo>
                  <a:lnTo>
                    <a:pt x="1" y="11"/>
                  </a:lnTo>
                  <a:lnTo>
                    <a:pt x="1" y="11"/>
                  </a:lnTo>
                  <a:lnTo>
                    <a:pt x="1" y="11"/>
                  </a:lnTo>
                  <a:lnTo>
                    <a:pt x="1" y="11"/>
                  </a:lnTo>
                  <a:lnTo>
                    <a:pt x="2" y="12"/>
                  </a:lnTo>
                  <a:lnTo>
                    <a:pt x="2" y="12"/>
                  </a:lnTo>
                  <a:lnTo>
                    <a:pt x="1" y="12"/>
                  </a:lnTo>
                  <a:lnTo>
                    <a:pt x="1" y="13"/>
                  </a:lnTo>
                  <a:lnTo>
                    <a:pt x="1" y="13"/>
                  </a:lnTo>
                  <a:lnTo>
                    <a:pt x="1" y="15"/>
                  </a:lnTo>
                  <a:lnTo>
                    <a:pt x="1" y="15"/>
                  </a:lnTo>
                  <a:lnTo>
                    <a:pt x="0" y="16"/>
                  </a:lnTo>
                  <a:lnTo>
                    <a:pt x="0" y="17"/>
                  </a:lnTo>
                  <a:lnTo>
                    <a:pt x="0" y="17"/>
                  </a:lnTo>
                  <a:lnTo>
                    <a:pt x="0" y="18"/>
                  </a:lnTo>
                  <a:lnTo>
                    <a:pt x="0" y="19"/>
                  </a:lnTo>
                  <a:lnTo>
                    <a:pt x="0" y="20"/>
                  </a:lnTo>
                  <a:lnTo>
                    <a:pt x="0" y="21"/>
                  </a:lnTo>
                  <a:lnTo>
                    <a:pt x="0" y="22"/>
                  </a:lnTo>
                  <a:lnTo>
                    <a:pt x="1" y="23"/>
                  </a:lnTo>
                  <a:lnTo>
                    <a:pt x="1" y="24"/>
                  </a:lnTo>
                  <a:lnTo>
                    <a:pt x="2" y="25"/>
                  </a:lnTo>
                  <a:lnTo>
                    <a:pt x="3" y="25"/>
                  </a:lnTo>
                  <a:lnTo>
                    <a:pt x="5" y="27"/>
                  </a:lnTo>
                  <a:lnTo>
                    <a:pt x="6" y="28"/>
                  </a:lnTo>
                  <a:lnTo>
                    <a:pt x="8" y="31"/>
                  </a:lnTo>
                  <a:lnTo>
                    <a:pt x="8" y="32"/>
                  </a:lnTo>
                  <a:lnTo>
                    <a:pt x="8" y="32"/>
                  </a:lnTo>
                  <a:lnTo>
                    <a:pt x="8" y="33"/>
                  </a:lnTo>
                  <a:lnTo>
                    <a:pt x="8" y="33"/>
                  </a:lnTo>
                  <a:lnTo>
                    <a:pt x="8" y="34"/>
                  </a:lnTo>
                  <a:lnTo>
                    <a:pt x="8" y="34"/>
                  </a:lnTo>
                  <a:lnTo>
                    <a:pt x="8" y="3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7" name="Freeform 7493"/>
            <p:cNvSpPr>
              <a:spLocks/>
            </p:cNvSpPr>
            <p:nvPr/>
          </p:nvSpPr>
          <p:spPr bwMode="auto">
            <a:xfrm>
              <a:off x="3119439" y="3878772"/>
              <a:ext cx="0" cy="0"/>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8" name="Line 7494"/>
            <p:cNvSpPr>
              <a:spLocks noChangeShapeType="1"/>
            </p:cNvSpPr>
            <p:nvPr/>
          </p:nvSpPr>
          <p:spPr bwMode="auto">
            <a:xfrm flipV="1">
              <a:off x="3119439" y="3878772"/>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9" name="Freeform 7495"/>
            <p:cNvSpPr>
              <a:spLocks/>
            </p:cNvSpPr>
            <p:nvPr/>
          </p:nvSpPr>
          <p:spPr bwMode="auto">
            <a:xfrm>
              <a:off x="3113089" y="3878772"/>
              <a:ext cx="6350" cy="6374"/>
            </a:xfrm>
            <a:custGeom>
              <a:avLst/>
              <a:gdLst/>
              <a:ahLst/>
              <a:cxnLst>
                <a:cxn ang="0">
                  <a:pos x="1" y="12"/>
                </a:cxn>
                <a:cxn ang="0">
                  <a:pos x="2" y="11"/>
                </a:cxn>
                <a:cxn ang="0">
                  <a:pos x="4" y="10"/>
                </a:cxn>
                <a:cxn ang="0">
                  <a:pos x="4" y="9"/>
                </a:cxn>
                <a:cxn ang="0">
                  <a:pos x="4" y="9"/>
                </a:cxn>
                <a:cxn ang="0">
                  <a:pos x="4" y="9"/>
                </a:cxn>
                <a:cxn ang="0">
                  <a:pos x="4" y="9"/>
                </a:cxn>
                <a:cxn ang="0">
                  <a:pos x="4" y="9"/>
                </a:cxn>
                <a:cxn ang="0">
                  <a:pos x="5" y="9"/>
                </a:cxn>
                <a:cxn ang="0">
                  <a:pos x="7" y="7"/>
                </a:cxn>
                <a:cxn ang="0">
                  <a:pos x="7" y="6"/>
                </a:cxn>
                <a:cxn ang="0">
                  <a:pos x="7" y="6"/>
                </a:cxn>
                <a:cxn ang="0">
                  <a:pos x="7" y="5"/>
                </a:cxn>
                <a:cxn ang="0">
                  <a:pos x="6" y="5"/>
                </a:cxn>
                <a:cxn ang="0">
                  <a:pos x="6" y="6"/>
                </a:cxn>
                <a:cxn ang="0">
                  <a:pos x="5" y="7"/>
                </a:cxn>
                <a:cxn ang="0">
                  <a:pos x="5" y="7"/>
                </a:cxn>
                <a:cxn ang="0">
                  <a:pos x="4" y="7"/>
                </a:cxn>
                <a:cxn ang="0">
                  <a:pos x="5" y="7"/>
                </a:cxn>
                <a:cxn ang="0">
                  <a:pos x="6" y="6"/>
                </a:cxn>
                <a:cxn ang="0">
                  <a:pos x="6" y="5"/>
                </a:cxn>
                <a:cxn ang="0">
                  <a:pos x="7" y="5"/>
                </a:cxn>
                <a:cxn ang="0">
                  <a:pos x="7" y="5"/>
                </a:cxn>
                <a:cxn ang="0">
                  <a:pos x="7" y="6"/>
                </a:cxn>
                <a:cxn ang="0">
                  <a:pos x="8" y="7"/>
                </a:cxn>
                <a:cxn ang="0">
                  <a:pos x="10" y="5"/>
                </a:cxn>
                <a:cxn ang="0">
                  <a:pos x="11" y="4"/>
                </a:cxn>
                <a:cxn ang="0">
                  <a:pos x="13" y="4"/>
                </a:cxn>
                <a:cxn ang="0">
                  <a:pos x="13" y="2"/>
                </a:cxn>
                <a:cxn ang="0">
                  <a:pos x="13" y="2"/>
                </a:cxn>
                <a:cxn ang="0">
                  <a:pos x="14" y="1"/>
                </a:cxn>
                <a:cxn ang="0">
                  <a:pos x="16" y="0"/>
                </a:cxn>
              </a:cxnLst>
              <a:rect l="0" t="0" r="r" b="b"/>
              <a:pathLst>
                <a:path w="16" h="12">
                  <a:moveTo>
                    <a:pt x="0" y="12"/>
                  </a:moveTo>
                  <a:lnTo>
                    <a:pt x="1" y="12"/>
                  </a:lnTo>
                  <a:lnTo>
                    <a:pt x="1" y="11"/>
                  </a:lnTo>
                  <a:lnTo>
                    <a:pt x="2" y="11"/>
                  </a:lnTo>
                  <a:lnTo>
                    <a:pt x="2" y="10"/>
                  </a:lnTo>
                  <a:lnTo>
                    <a:pt x="4" y="10"/>
                  </a:lnTo>
                  <a:lnTo>
                    <a:pt x="4" y="10"/>
                  </a:lnTo>
                  <a:lnTo>
                    <a:pt x="4" y="9"/>
                  </a:lnTo>
                  <a:lnTo>
                    <a:pt x="4" y="9"/>
                  </a:lnTo>
                  <a:lnTo>
                    <a:pt x="4" y="9"/>
                  </a:lnTo>
                  <a:lnTo>
                    <a:pt x="4" y="9"/>
                  </a:lnTo>
                  <a:lnTo>
                    <a:pt x="4" y="9"/>
                  </a:lnTo>
                  <a:lnTo>
                    <a:pt x="4" y="9"/>
                  </a:lnTo>
                  <a:lnTo>
                    <a:pt x="4" y="9"/>
                  </a:lnTo>
                  <a:lnTo>
                    <a:pt x="4" y="9"/>
                  </a:lnTo>
                  <a:lnTo>
                    <a:pt x="4" y="9"/>
                  </a:lnTo>
                  <a:lnTo>
                    <a:pt x="5" y="9"/>
                  </a:lnTo>
                  <a:lnTo>
                    <a:pt x="5" y="9"/>
                  </a:lnTo>
                  <a:lnTo>
                    <a:pt x="7" y="7"/>
                  </a:lnTo>
                  <a:lnTo>
                    <a:pt x="7" y="7"/>
                  </a:lnTo>
                  <a:lnTo>
                    <a:pt x="7" y="7"/>
                  </a:lnTo>
                  <a:lnTo>
                    <a:pt x="7" y="6"/>
                  </a:lnTo>
                  <a:lnTo>
                    <a:pt x="7" y="6"/>
                  </a:lnTo>
                  <a:lnTo>
                    <a:pt x="7" y="6"/>
                  </a:lnTo>
                  <a:lnTo>
                    <a:pt x="7" y="5"/>
                  </a:lnTo>
                  <a:lnTo>
                    <a:pt x="7" y="5"/>
                  </a:lnTo>
                  <a:lnTo>
                    <a:pt x="6" y="5"/>
                  </a:lnTo>
                  <a:lnTo>
                    <a:pt x="6" y="5"/>
                  </a:lnTo>
                  <a:lnTo>
                    <a:pt x="6" y="5"/>
                  </a:lnTo>
                  <a:lnTo>
                    <a:pt x="6" y="6"/>
                  </a:lnTo>
                  <a:lnTo>
                    <a:pt x="6" y="6"/>
                  </a:lnTo>
                  <a:lnTo>
                    <a:pt x="5" y="7"/>
                  </a:lnTo>
                  <a:lnTo>
                    <a:pt x="5" y="7"/>
                  </a:lnTo>
                  <a:lnTo>
                    <a:pt x="5" y="7"/>
                  </a:lnTo>
                  <a:lnTo>
                    <a:pt x="4" y="7"/>
                  </a:lnTo>
                  <a:lnTo>
                    <a:pt x="4" y="7"/>
                  </a:lnTo>
                  <a:lnTo>
                    <a:pt x="5" y="7"/>
                  </a:lnTo>
                  <a:lnTo>
                    <a:pt x="5" y="7"/>
                  </a:lnTo>
                  <a:lnTo>
                    <a:pt x="5" y="6"/>
                  </a:lnTo>
                  <a:lnTo>
                    <a:pt x="6" y="6"/>
                  </a:lnTo>
                  <a:lnTo>
                    <a:pt x="6" y="5"/>
                  </a:lnTo>
                  <a:lnTo>
                    <a:pt x="6" y="5"/>
                  </a:lnTo>
                  <a:lnTo>
                    <a:pt x="6" y="5"/>
                  </a:lnTo>
                  <a:lnTo>
                    <a:pt x="7" y="5"/>
                  </a:lnTo>
                  <a:lnTo>
                    <a:pt x="7" y="5"/>
                  </a:lnTo>
                  <a:lnTo>
                    <a:pt x="7" y="5"/>
                  </a:lnTo>
                  <a:lnTo>
                    <a:pt x="7" y="6"/>
                  </a:lnTo>
                  <a:lnTo>
                    <a:pt x="7" y="6"/>
                  </a:lnTo>
                  <a:lnTo>
                    <a:pt x="7" y="7"/>
                  </a:lnTo>
                  <a:lnTo>
                    <a:pt x="8" y="7"/>
                  </a:lnTo>
                  <a:lnTo>
                    <a:pt x="8" y="7"/>
                  </a:lnTo>
                  <a:lnTo>
                    <a:pt x="10" y="5"/>
                  </a:lnTo>
                  <a:lnTo>
                    <a:pt x="11" y="4"/>
                  </a:lnTo>
                  <a:lnTo>
                    <a:pt x="11" y="4"/>
                  </a:lnTo>
                  <a:lnTo>
                    <a:pt x="11" y="4"/>
                  </a:lnTo>
                  <a:lnTo>
                    <a:pt x="13" y="4"/>
                  </a:lnTo>
                  <a:lnTo>
                    <a:pt x="13" y="4"/>
                  </a:lnTo>
                  <a:lnTo>
                    <a:pt x="13" y="2"/>
                  </a:lnTo>
                  <a:lnTo>
                    <a:pt x="13" y="2"/>
                  </a:lnTo>
                  <a:lnTo>
                    <a:pt x="13" y="2"/>
                  </a:lnTo>
                  <a:lnTo>
                    <a:pt x="14" y="2"/>
                  </a:lnTo>
                  <a:lnTo>
                    <a:pt x="14" y="1"/>
                  </a:lnTo>
                  <a:lnTo>
                    <a:pt x="15" y="1"/>
                  </a:lnTo>
                  <a:lnTo>
                    <a:pt x="1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0" name="Line 7496"/>
            <p:cNvSpPr>
              <a:spLocks noChangeShapeType="1"/>
            </p:cNvSpPr>
            <p:nvPr/>
          </p:nvSpPr>
          <p:spPr bwMode="auto">
            <a:xfrm>
              <a:off x="3113089" y="388514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1" name="Freeform 7497"/>
            <p:cNvSpPr>
              <a:spLocks/>
            </p:cNvSpPr>
            <p:nvPr/>
          </p:nvSpPr>
          <p:spPr bwMode="auto">
            <a:xfrm>
              <a:off x="3114676" y="3870805"/>
              <a:ext cx="4763" cy="14341"/>
            </a:xfrm>
            <a:custGeom>
              <a:avLst/>
              <a:gdLst/>
              <a:ahLst/>
              <a:cxnLst>
                <a:cxn ang="0">
                  <a:pos x="6" y="0"/>
                </a:cxn>
                <a:cxn ang="0">
                  <a:pos x="7" y="0"/>
                </a:cxn>
                <a:cxn ang="0">
                  <a:pos x="7" y="0"/>
                </a:cxn>
                <a:cxn ang="0">
                  <a:pos x="6" y="1"/>
                </a:cxn>
                <a:cxn ang="0">
                  <a:pos x="6" y="1"/>
                </a:cxn>
                <a:cxn ang="0">
                  <a:pos x="7" y="2"/>
                </a:cxn>
                <a:cxn ang="0">
                  <a:pos x="7" y="2"/>
                </a:cxn>
                <a:cxn ang="0">
                  <a:pos x="8" y="2"/>
                </a:cxn>
                <a:cxn ang="0">
                  <a:pos x="8" y="1"/>
                </a:cxn>
                <a:cxn ang="0">
                  <a:pos x="8" y="2"/>
                </a:cxn>
                <a:cxn ang="0">
                  <a:pos x="8" y="2"/>
                </a:cxn>
                <a:cxn ang="0">
                  <a:pos x="8" y="2"/>
                </a:cxn>
                <a:cxn ang="0">
                  <a:pos x="8" y="2"/>
                </a:cxn>
                <a:cxn ang="0">
                  <a:pos x="8" y="2"/>
                </a:cxn>
                <a:cxn ang="0">
                  <a:pos x="8" y="2"/>
                </a:cxn>
                <a:cxn ang="0">
                  <a:pos x="8" y="3"/>
                </a:cxn>
                <a:cxn ang="0">
                  <a:pos x="8" y="2"/>
                </a:cxn>
                <a:cxn ang="0">
                  <a:pos x="9" y="2"/>
                </a:cxn>
                <a:cxn ang="0">
                  <a:pos x="8" y="3"/>
                </a:cxn>
                <a:cxn ang="0">
                  <a:pos x="8" y="3"/>
                </a:cxn>
                <a:cxn ang="0">
                  <a:pos x="8" y="2"/>
                </a:cxn>
                <a:cxn ang="0">
                  <a:pos x="7" y="2"/>
                </a:cxn>
                <a:cxn ang="0">
                  <a:pos x="7" y="2"/>
                </a:cxn>
                <a:cxn ang="0">
                  <a:pos x="8" y="3"/>
                </a:cxn>
                <a:cxn ang="0">
                  <a:pos x="9" y="5"/>
                </a:cxn>
                <a:cxn ang="0">
                  <a:pos x="9" y="5"/>
                </a:cxn>
                <a:cxn ang="0">
                  <a:pos x="10" y="6"/>
                </a:cxn>
                <a:cxn ang="0">
                  <a:pos x="10" y="8"/>
                </a:cxn>
                <a:cxn ang="0">
                  <a:pos x="10" y="9"/>
                </a:cxn>
                <a:cxn ang="0">
                  <a:pos x="10" y="10"/>
                </a:cxn>
                <a:cxn ang="0">
                  <a:pos x="9" y="11"/>
                </a:cxn>
                <a:cxn ang="0">
                  <a:pos x="9" y="13"/>
                </a:cxn>
                <a:cxn ang="0">
                  <a:pos x="9" y="14"/>
                </a:cxn>
                <a:cxn ang="0">
                  <a:pos x="8" y="16"/>
                </a:cxn>
                <a:cxn ang="0">
                  <a:pos x="7" y="17"/>
                </a:cxn>
                <a:cxn ang="0">
                  <a:pos x="5" y="18"/>
                </a:cxn>
                <a:cxn ang="0">
                  <a:pos x="3" y="19"/>
                </a:cxn>
                <a:cxn ang="0">
                  <a:pos x="2" y="19"/>
                </a:cxn>
                <a:cxn ang="0">
                  <a:pos x="1" y="20"/>
                </a:cxn>
                <a:cxn ang="0">
                  <a:pos x="1" y="21"/>
                </a:cxn>
                <a:cxn ang="0">
                  <a:pos x="0" y="22"/>
                </a:cxn>
                <a:cxn ang="0">
                  <a:pos x="1" y="22"/>
                </a:cxn>
                <a:cxn ang="0">
                  <a:pos x="1" y="23"/>
                </a:cxn>
                <a:cxn ang="0">
                  <a:pos x="1" y="23"/>
                </a:cxn>
                <a:cxn ang="0">
                  <a:pos x="1" y="24"/>
                </a:cxn>
                <a:cxn ang="0">
                  <a:pos x="1" y="24"/>
                </a:cxn>
                <a:cxn ang="0">
                  <a:pos x="1" y="24"/>
                </a:cxn>
                <a:cxn ang="0">
                  <a:pos x="0" y="24"/>
                </a:cxn>
              </a:cxnLst>
              <a:rect l="0" t="0" r="r" b="b"/>
              <a:pathLst>
                <a:path w="10" h="24">
                  <a:moveTo>
                    <a:pt x="6" y="0"/>
                  </a:moveTo>
                  <a:lnTo>
                    <a:pt x="6" y="0"/>
                  </a:lnTo>
                  <a:lnTo>
                    <a:pt x="6" y="0"/>
                  </a:lnTo>
                  <a:lnTo>
                    <a:pt x="7" y="0"/>
                  </a:lnTo>
                  <a:lnTo>
                    <a:pt x="7" y="0"/>
                  </a:lnTo>
                  <a:lnTo>
                    <a:pt x="7" y="0"/>
                  </a:lnTo>
                  <a:lnTo>
                    <a:pt x="7" y="0"/>
                  </a:lnTo>
                  <a:lnTo>
                    <a:pt x="6" y="1"/>
                  </a:lnTo>
                  <a:lnTo>
                    <a:pt x="6" y="1"/>
                  </a:lnTo>
                  <a:lnTo>
                    <a:pt x="6" y="1"/>
                  </a:lnTo>
                  <a:lnTo>
                    <a:pt x="6" y="1"/>
                  </a:lnTo>
                  <a:lnTo>
                    <a:pt x="7" y="2"/>
                  </a:lnTo>
                  <a:lnTo>
                    <a:pt x="7" y="2"/>
                  </a:lnTo>
                  <a:lnTo>
                    <a:pt x="7" y="2"/>
                  </a:lnTo>
                  <a:lnTo>
                    <a:pt x="7" y="2"/>
                  </a:lnTo>
                  <a:lnTo>
                    <a:pt x="8" y="2"/>
                  </a:lnTo>
                  <a:lnTo>
                    <a:pt x="8" y="1"/>
                  </a:lnTo>
                  <a:lnTo>
                    <a:pt x="8" y="1"/>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3"/>
                  </a:lnTo>
                  <a:lnTo>
                    <a:pt x="8" y="3"/>
                  </a:lnTo>
                  <a:lnTo>
                    <a:pt x="8" y="2"/>
                  </a:lnTo>
                  <a:lnTo>
                    <a:pt x="8" y="2"/>
                  </a:lnTo>
                  <a:lnTo>
                    <a:pt x="9" y="2"/>
                  </a:lnTo>
                  <a:lnTo>
                    <a:pt x="9" y="3"/>
                  </a:lnTo>
                  <a:lnTo>
                    <a:pt x="8" y="3"/>
                  </a:lnTo>
                  <a:lnTo>
                    <a:pt x="8" y="3"/>
                  </a:lnTo>
                  <a:lnTo>
                    <a:pt x="8" y="3"/>
                  </a:lnTo>
                  <a:lnTo>
                    <a:pt x="8" y="3"/>
                  </a:lnTo>
                  <a:lnTo>
                    <a:pt x="8" y="2"/>
                  </a:lnTo>
                  <a:lnTo>
                    <a:pt x="8" y="2"/>
                  </a:lnTo>
                  <a:lnTo>
                    <a:pt x="7" y="2"/>
                  </a:lnTo>
                  <a:lnTo>
                    <a:pt x="7" y="2"/>
                  </a:lnTo>
                  <a:lnTo>
                    <a:pt x="7" y="2"/>
                  </a:lnTo>
                  <a:lnTo>
                    <a:pt x="7" y="2"/>
                  </a:lnTo>
                  <a:lnTo>
                    <a:pt x="8" y="3"/>
                  </a:lnTo>
                  <a:lnTo>
                    <a:pt x="9" y="4"/>
                  </a:lnTo>
                  <a:lnTo>
                    <a:pt x="9" y="5"/>
                  </a:lnTo>
                  <a:lnTo>
                    <a:pt x="9" y="5"/>
                  </a:lnTo>
                  <a:lnTo>
                    <a:pt x="9" y="5"/>
                  </a:lnTo>
                  <a:lnTo>
                    <a:pt x="9" y="6"/>
                  </a:lnTo>
                  <a:lnTo>
                    <a:pt x="10" y="6"/>
                  </a:lnTo>
                  <a:lnTo>
                    <a:pt x="10" y="7"/>
                  </a:lnTo>
                  <a:lnTo>
                    <a:pt x="10" y="8"/>
                  </a:lnTo>
                  <a:lnTo>
                    <a:pt x="10" y="9"/>
                  </a:lnTo>
                  <a:lnTo>
                    <a:pt x="10" y="9"/>
                  </a:lnTo>
                  <a:lnTo>
                    <a:pt x="10" y="10"/>
                  </a:lnTo>
                  <a:lnTo>
                    <a:pt x="10" y="10"/>
                  </a:lnTo>
                  <a:lnTo>
                    <a:pt x="10" y="11"/>
                  </a:lnTo>
                  <a:lnTo>
                    <a:pt x="9" y="11"/>
                  </a:lnTo>
                  <a:lnTo>
                    <a:pt x="9" y="12"/>
                  </a:lnTo>
                  <a:lnTo>
                    <a:pt x="9" y="13"/>
                  </a:lnTo>
                  <a:lnTo>
                    <a:pt x="9" y="13"/>
                  </a:lnTo>
                  <a:lnTo>
                    <a:pt x="9" y="14"/>
                  </a:lnTo>
                  <a:lnTo>
                    <a:pt x="8" y="14"/>
                  </a:lnTo>
                  <a:lnTo>
                    <a:pt x="8" y="16"/>
                  </a:lnTo>
                  <a:lnTo>
                    <a:pt x="7" y="17"/>
                  </a:lnTo>
                  <a:lnTo>
                    <a:pt x="7" y="17"/>
                  </a:lnTo>
                  <a:lnTo>
                    <a:pt x="6" y="17"/>
                  </a:lnTo>
                  <a:lnTo>
                    <a:pt x="5" y="18"/>
                  </a:lnTo>
                  <a:lnTo>
                    <a:pt x="5" y="18"/>
                  </a:lnTo>
                  <a:lnTo>
                    <a:pt x="3" y="19"/>
                  </a:lnTo>
                  <a:lnTo>
                    <a:pt x="2" y="19"/>
                  </a:lnTo>
                  <a:lnTo>
                    <a:pt x="2" y="19"/>
                  </a:lnTo>
                  <a:lnTo>
                    <a:pt x="2" y="20"/>
                  </a:lnTo>
                  <a:lnTo>
                    <a:pt x="1" y="20"/>
                  </a:lnTo>
                  <a:lnTo>
                    <a:pt x="1" y="21"/>
                  </a:lnTo>
                  <a:lnTo>
                    <a:pt x="1" y="21"/>
                  </a:lnTo>
                  <a:lnTo>
                    <a:pt x="0" y="22"/>
                  </a:lnTo>
                  <a:lnTo>
                    <a:pt x="0" y="22"/>
                  </a:lnTo>
                  <a:lnTo>
                    <a:pt x="1" y="22"/>
                  </a:lnTo>
                  <a:lnTo>
                    <a:pt x="1" y="22"/>
                  </a:lnTo>
                  <a:lnTo>
                    <a:pt x="1" y="23"/>
                  </a:lnTo>
                  <a:lnTo>
                    <a:pt x="1" y="23"/>
                  </a:lnTo>
                  <a:lnTo>
                    <a:pt x="1" y="23"/>
                  </a:lnTo>
                  <a:lnTo>
                    <a:pt x="1" y="23"/>
                  </a:lnTo>
                  <a:lnTo>
                    <a:pt x="1" y="23"/>
                  </a:lnTo>
                  <a:lnTo>
                    <a:pt x="1" y="24"/>
                  </a:lnTo>
                  <a:lnTo>
                    <a:pt x="1" y="24"/>
                  </a:lnTo>
                  <a:lnTo>
                    <a:pt x="1" y="24"/>
                  </a:lnTo>
                  <a:lnTo>
                    <a:pt x="1" y="24"/>
                  </a:lnTo>
                  <a:lnTo>
                    <a:pt x="1" y="24"/>
                  </a:lnTo>
                  <a:lnTo>
                    <a:pt x="0" y="24"/>
                  </a:lnTo>
                  <a:lnTo>
                    <a:pt x="0" y="24"/>
                  </a:lnTo>
                  <a:lnTo>
                    <a:pt x="0" y="2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2" name="Freeform 7498"/>
            <p:cNvSpPr>
              <a:spLocks/>
            </p:cNvSpPr>
            <p:nvPr/>
          </p:nvSpPr>
          <p:spPr bwMode="auto">
            <a:xfrm>
              <a:off x="3114676" y="3885146"/>
              <a:ext cx="0" cy="0"/>
            </a:xfrm>
            <a:custGeom>
              <a:avLst/>
              <a:gdLst/>
              <a:ahLst/>
              <a:cxnLst>
                <a:cxn ang="0">
                  <a:pos x="3" y="2"/>
                </a:cxn>
                <a:cxn ang="0">
                  <a:pos x="3" y="2"/>
                </a:cxn>
                <a:cxn ang="0">
                  <a:pos x="3" y="2"/>
                </a:cxn>
                <a:cxn ang="0">
                  <a:pos x="3" y="2"/>
                </a:cxn>
                <a:cxn ang="0">
                  <a:pos x="4" y="2"/>
                </a:cxn>
                <a:cxn ang="0">
                  <a:pos x="4" y="2"/>
                </a:cxn>
                <a:cxn ang="0">
                  <a:pos x="4" y="2"/>
                </a:cxn>
                <a:cxn ang="0">
                  <a:pos x="4" y="1"/>
                </a:cxn>
                <a:cxn ang="0">
                  <a:pos x="4" y="1"/>
                </a:cxn>
                <a:cxn ang="0">
                  <a:pos x="4" y="1"/>
                </a:cxn>
                <a:cxn ang="0">
                  <a:pos x="4" y="1"/>
                </a:cxn>
                <a:cxn ang="0">
                  <a:pos x="4" y="1"/>
                </a:cxn>
                <a:cxn ang="0">
                  <a:pos x="3" y="0"/>
                </a:cxn>
                <a:cxn ang="0">
                  <a:pos x="3" y="0"/>
                </a:cxn>
                <a:cxn ang="0">
                  <a:pos x="3" y="0"/>
                </a:cxn>
                <a:cxn ang="0">
                  <a:pos x="3" y="0"/>
                </a:cxn>
                <a:cxn ang="0">
                  <a:pos x="3" y="0"/>
                </a:cxn>
                <a:cxn ang="0">
                  <a:pos x="2" y="1"/>
                </a:cxn>
                <a:cxn ang="0">
                  <a:pos x="2" y="1"/>
                </a:cxn>
                <a:cxn ang="0">
                  <a:pos x="1" y="2"/>
                </a:cxn>
                <a:cxn ang="0">
                  <a:pos x="0" y="2"/>
                </a:cxn>
              </a:cxnLst>
              <a:rect l="0" t="0" r="r" b="b"/>
              <a:pathLst>
                <a:path w="4" h="2">
                  <a:moveTo>
                    <a:pt x="3" y="2"/>
                  </a:moveTo>
                  <a:lnTo>
                    <a:pt x="3" y="2"/>
                  </a:lnTo>
                  <a:lnTo>
                    <a:pt x="3" y="2"/>
                  </a:lnTo>
                  <a:lnTo>
                    <a:pt x="3" y="2"/>
                  </a:lnTo>
                  <a:lnTo>
                    <a:pt x="4" y="2"/>
                  </a:lnTo>
                  <a:lnTo>
                    <a:pt x="4" y="2"/>
                  </a:lnTo>
                  <a:lnTo>
                    <a:pt x="4" y="2"/>
                  </a:lnTo>
                  <a:lnTo>
                    <a:pt x="4" y="1"/>
                  </a:lnTo>
                  <a:lnTo>
                    <a:pt x="4" y="1"/>
                  </a:lnTo>
                  <a:lnTo>
                    <a:pt x="4" y="1"/>
                  </a:lnTo>
                  <a:lnTo>
                    <a:pt x="4" y="1"/>
                  </a:lnTo>
                  <a:lnTo>
                    <a:pt x="4" y="1"/>
                  </a:lnTo>
                  <a:lnTo>
                    <a:pt x="3" y="0"/>
                  </a:lnTo>
                  <a:lnTo>
                    <a:pt x="3" y="0"/>
                  </a:lnTo>
                  <a:lnTo>
                    <a:pt x="3" y="0"/>
                  </a:lnTo>
                  <a:lnTo>
                    <a:pt x="3" y="0"/>
                  </a:lnTo>
                  <a:lnTo>
                    <a:pt x="3" y="0"/>
                  </a:lnTo>
                  <a:lnTo>
                    <a:pt x="2" y="1"/>
                  </a:lnTo>
                  <a:lnTo>
                    <a:pt x="2"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3" name="Freeform 7499"/>
            <p:cNvSpPr>
              <a:spLocks/>
            </p:cNvSpPr>
            <p:nvPr/>
          </p:nvSpPr>
          <p:spPr bwMode="auto">
            <a:xfrm>
              <a:off x="3111501" y="3835748"/>
              <a:ext cx="23813" cy="49398"/>
            </a:xfrm>
            <a:custGeom>
              <a:avLst/>
              <a:gdLst/>
              <a:ahLst/>
              <a:cxnLst>
                <a:cxn ang="0">
                  <a:pos x="72" y="90"/>
                </a:cxn>
                <a:cxn ang="0">
                  <a:pos x="68" y="86"/>
                </a:cxn>
                <a:cxn ang="0">
                  <a:pos x="70" y="78"/>
                </a:cxn>
                <a:cxn ang="0">
                  <a:pos x="76" y="73"/>
                </a:cxn>
                <a:cxn ang="0">
                  <a:pos x="68" y="68"/>
                </a:cxn>
                <a:cxn ang="0">
                  <a:pos x="71" y="61"/>
                </a:cxn>
                <a:cxn ang="0">
                  <a:pos x="70" y="56"/>
                </a:cxn>
                <a:cxn ang="0">
                  <a:pos x="65" y="52"/>
                </a:cxn>
                <a:cxn ang="0">
                  <a:pos x="59" y="46"/>
                </a:cxn>
                <a:cxn ang="0">
                  <a:pos x="56" y="42"/>
                </a:cxn>
                <a:cxn ang="0">
                  <a:pos x="47" y="37"/>
                </a:cxn>
                <a:cxn ang="0">
                  <a:pos x="45" y="29"/>
                </a:cxn>
                <a:cxn ang="0">
                  <a:pos x="45" y="24"/>
                </a:cxn>
                <a:cxn ang="0">
                  <a:pos x="45" y="19"/>
                </a:cxn>
                <a:cxn ang="0">
                  <a:pos x="44" y="16"/>
                </a:cxn>
                <a:cxn ang="0">
                  <a:pos x="44" y="13"/>
                </a:cxn>
                <a:cxn ang="0">
                  <a:pos x="44" y="11"/>
                </a:cxn>
                <a:cxn ang="0">
                  <a:pos x="44" y="8"/>
                </a:cxn>
                <a:cxn ang="0">
                  <a:pos x="44" y="7"/>
                </a:cxn>
                <a:cxn ang="0">
                  <a:pos x="42" y="5"/>
                </a:cxn>
                <a:cxn ang="0">
                  <a:pos x="40" y="4"/>
                </a:cxn>
                <a:cxn ang="0">
                  <a:pos x="40" y="4"/>
                </a:cxn>
                <a:cxn ang="0">
                  <a:pos x="38" y="4"/>
                </a:cxn>
                <a:cxn ang="0">
                  <a:pos x="35" y="4"/>
                </a:cxn>
                <a:cxn ang="0">
                  <a:pos x="33" y="5"/>
                </a:cxn>
                <a:cxn ang="0">
                  <a:pos x="32" y="5"/>
                </a:cxn>
                <a:cxn ang="0">
                  <a:pos x="31" y="7"/>
                </a:cxn>
                <a:cxn ang="0">
                  <a:pos x="33" y="9"/>
                </a:cxn>
                <a:cxn ang="0">
                  <a:pos x="32" y="8"/>
                </a:cxn>
                <a:cxn ang="0">
                  <a:pos x="31" y="7"/>
                </a:cxn>
                <a:cxn ang="0">
                  <a:pos x="31" y="6"/>
                </a:cxn>
                <a:cxn ang="0">
                  <a:pos x="29" y="4"/>
                </a:cxn>
                <a:cxn ang="0">
                  <a:pos x="29" y="5"/>
                </a:cxn>
                <a:cxn ang="0">
                  <a:pos x="26" y="7"/>
                </a:cxn>
                <a:cxn ang="0">
                  <a:pos x="28" y="5"/>
                </a:cxn>
                <a:cxn ang="0">
                  <a:pos x="28" y="3"/>
                </a:cxn>
                <a:cxn ang="0">
                  <a:pos x="31" y="2"/>
                </a:cxn>
                <a:cxn ang="0">
                  <a:pos x="31" y="1"/>
                </a:cxn>
                <a:cxn ang="0">
                  <a:pos x="25" y="3"/>
                </a:cxn>
                <a:cxn ang="0">
                  <a:pos x="15" y="3"/>
                </a:cxn>
                <a:cxn ang="0">
                  <a:pos x="10" y="2"/>
                </a:cxn>
                <a:cxn ang="0">
                  <a:pos x="5" y="1"/>
                </a:cxn>
                <a:cxn ang="0">
                  <a:pos x="1" y="1"/>
                </a:cxn>
                <a:cxn ang="0">
                  <a:pos x="2" y="4"/>
                </a:cxn>
                <a:cxn ang="0">
                  <a:pos x="0" y="9"/>
                </a:cxn>
                <a:cxn ang="0">
                  <a:pos x="2" y="18"/>
                </a:cxn>
                <a:cxn ang="0">
                  <a:pos x="6" y="19"/>
                </a:cxn>
                <a:cxn ang="0">
                  <a:pos x="11" y="19"/>
                </a:cxn>
                <a:cxn ang="0">
                  <a:pos x="15" y="20"/>
                </a:cxn>
                <a:cxn ang="0">
                  <a:pos x="20" y="22"/>
                </a:cxn>
                <a:cxn ang="0">
                  <a:pos x="23" y="23"/>
                </a:cxn>
                <a:cxn ang="0">
                  <a:pos x="20" y="23"/>
                </a:cxn>
                <a:cxn ang="0">
                  <a:pos x="21" y="28"/>
                </a:cxn>
                <a:cxn ang="0">
                  <a:pos x="22" y="31"/>
                </a:cxn>
                <a:cxn ang="0">
                  <a:pos x="22" y="33"/>
                </a:cxn>
                <a:cxn ang="0">
                  <a:pos x="22" y="37"/>
                </a:cxn>
                <a:cxn ang="0">
                  <a:pos x="22" y="38"/>
                </a:cxn>
                <a:cxn ang="0">
                  <a:pos x="22" y="42"/>
                </a:cxn>
                <a:cxn ang="0">
                  <a:pos x="21" y="49"/>
                </a:cxn>
                <a:cxn ang="0">
                  <a:pos x="19" y="55"/>
                </a:cxn>
                <a:cxn ang="0">
                  <a:pos x="16" y="63"/>
                </a:cxn>
                <a:cxn ang="0">
                  <a:pos x="20" y="68"/>
                </a:cxn>
              </a:cxnLst>
              <a:rect l="0" t="0" r="r" b="b"/>
              <a:pathLst>
                <a:path w="76" h="92">
                  <a:moveTo>
                    <a:pt x="76" y="92"/>
                  </a:moveTo>
                  <a:lnTo>
                    <a:pt x="76" y="92"/>
                  </a:lnTo>
                  <a:lnTo>
                    <a:pt x="76" y="91"/>
                  </a:lnTo>
                  <a:lnTo>
                    <a:pt x="76" y="91"/>
                  </a:lnTo>
                  <a:lnTo>
                    <a:pt x="75" y="90"/>
                  </a:lnTo>
                  <a:lnTo>
                    <a:pt x="75" y="90"/>
                  </a:lnTo>
                  <a:lnTo>
                    <a:pt x="73" y="90"/>
                  </a:lnTo>
                  <a:lnTo>
                    <a:pt x="72" y="90"/>
                  </a:lnTo>
                  <a:lnTo>
                    <a:pt x="71" y="90"/>
                  </a:lnTo>
                  <a:lnTo>
                    <a:pt x="70" y="89"/>
                  </a:lnTo>
                  <a:lnTo>
                    <a:pt x="69" y="89"/>
                  </a:lnTo>
                  <a:lnTo>
                    <a:pt x="69" y="88"/>
                  </a:lnTo>
                  <a:lnTo>
                    <a:pt x="69" y="88"/>
                  </a:lnTo>
                  <a:lnTo>
                    <a:pt x="68" y="87"/>
                  </a:lnTo>
                  <a:lnTo>
                    <a:pt x="68" y="87"/>
                  </a:lnTo>
                  <a:lnTo>
                    <a:pt x="68" y="86"/>
                  </a:lnTo>
                  <a:lnTo>
                    <a:pt x="68" y="85"/>
                  </a:lnTo>
                  <a:lnTo>
                    <a:pt x="68" y="85"/>
                  </a:lnTo>
                  <a:lnTo>
                    <a:pt x="68" y="84"/>
                  </a:lnTo>
                  <a:lnTo>
                    <a:pt x="68" y="81"/>
                  </a:lnTo>
                  <a:lnTo>
                    <a:pt x="69" y="80"/>
                  </a:lnTo>
                  <a:lnTo>
                    <a:pt x="69" y="80"/>
                  </a:lnTo>
                  <a:lnTo>
                    <a:pt x="69" y="79"/>
                  </a:lnTo>
                  <a:lnTo>
                    <a:pt x="70" y="78"/>
                  </a:lnTo>
                  <a:lnTo>
                    <a:pt x="71" y="77"/>
                  </a:lnTo>
                  <a:lnTo>
                    <a:pt x="73" y="77"/>
                  </a:lnTo>
                  <a:lnTo>
                    <a:pt x="75" y="76"/>
                  </a:lnTo>
                  <a:lnTo>
                    <a:pt x="75" y="76"/>
                  </a:lnTo>
                  <a:lnTo>
                    <a:pt x="76" y="75"/>
                  </a:lnTo>
                  <a:lnTo>
                    <a:pt x="76" y="74"/>
                  </a:lnTo>
                  <a:lnTo>
                    <a:pt x="76" y="74"/>
                  </a:lnTo>
                  <a:lnTo>
                    <a:pt x="76" y="73"/>
                  </a:lnTo>
                  <a:lnTo>
                    <a:pt x="75" y="73"/>
                  </a:lnTo>
                  <a:lnTo>
                    <a:pt x="73" y="72"/>
                  </a:lnTo>
                  <a:lnTo>
                    <a:pt x="72" y="72"/>
                  </a:lnTo>
                  <a:lnTo>
                    <a:pt x="71" y="71"/>
                  </a:lnTo>
                  <a:lnTo>
                    <a:pt x="70" y="71"/>
                  </a:lnTo>
                  <a:lnTo>
                    <a:pt x="68" y="70"/>
                  </a:lnTo>
                  <a:lnTo>
                    <a:pt x="68" y="69"/>
                  </a:lnTo>
                  <a:lnTo>
                    <a:pt x="68" y="68"/>
                  </a:lnTo>
                  <a:lnTo>
                    <a:pt x="68" y="68"/>
                  </a:lnTo>
                  <a:lnTo>
                    <a:pt x="68" y="67"/>
                  </a:lnTo>
                  <a:lnTo>
                    <a:pt x="69" y="66"/>
                  </a:lnTo>
                  <a:lnTo>
                    <a:pt x="69" y="66"/>
                  </a:lnTo>
                  <a:lnTo>
                    <a:pt x="69" y="65"/>
                  </a:lnTo>
                  <a:lnTo>
                    <a:pt x="69" y="65"/>
                  </a:lnTo>
                  <a:lnTo>
                    <a:pt x="71" y="62"/>
                  </a:lnTo>
                  <a:lnTo>
                    <a:pt x="71" y="61"/>
                  </a:lnTo>
                  <a:lnTo>
                    <a:pt x="71" y="61"/>
                  </a:lnTo>
                  <a:lnTo>
                    <a:pt x="71" y="60"/>
                  </a:lnTo>
                  <a:lnTo>
                    <a:pt x="71" y="60"/>
                  </a:lnTo>
                  <a:lnTo>
                    <a:pt x="71" y="60"/>
                  </a:lnTo>
                  <a:lnTo>
                    <a:pt x="71" y="58"/>
                  </a:lnTo>
                  <a:lnTo>
                    <a:pt x="71" y="57"/>
                  </a:lnTo>
                  <a:lnTo>
                    <a:pt x="70" y="57"/>
                  </a:lnTo>
                  <a:lnTo>
                    <a:pt x="70" y="56"/>
                  </a:lnTo>
                  <a:lnTo>
                    <a:pt x="70" y="56"/>
                  </a:lnTo>
                  <a:lnTo>
                    <a:pt x="69" y="55"/>
                  </a:lnTo>
                  <a:lnTo>
                    <a:pt x="69" y="54"/>
                  </a:lnTo>
                  <a:lnTo>
                    <a:pt x="68" y="54"/>
                  </a:lnTo>
                  <a:lnTo>
                    <a:pt x="68" y="54"/>
                  </a:lnTo>
                  <a:lnTo>
                    <a:pt x="67" y="53"/>
                  </a:lnTo>
                  <a:lnTo>
                    <a:pt x="66" y="53"/>
                  </a:lnTo>
                  <a:lnTo>
                    <a:pt x="65" y="52"/>
                  </a:lnTo>
                  <a:lnTo>
                    <a:pt x="62" y="51"/>
                  </a:lnTo>
                  <a:lnTo>
                    <a:pt x="62" y="51"/>
                  </a:lnTo>
                  <a:lnTo>
                    <a:pt x="61" y="50"/>
                  </a:lnTo>
                  <a:lnTo>
                    <a:pt x="60" y="49"/>
                  </a:lnTo>
                  <a:lnTo>
                    <a:pt x="60" y="49"/>
                  </a:lnTo>
                  <a:lnTo>
                    <a:pt x="59" y="48"/>
                  </a:lnTo>
                  <a:lnTo>
                    <a:pt x="59" y="47"/>
                  </a:lnTo>
                  <a:lnTo>
                    <a:pt x="59" y="46"/>
                  </a:lnTo>
                  <a:lnTo>
                    <a:pt x="58" y="45"/>
                  </a:lnTo>
                  <a:lnTo>
                    <a:pt x="58" y="45"/>
                  </a:lnTo>
                  <a:lnTo>
                    <a:pt x="58" y="44"/>
                  </a:lnTo>
                  <a:lnTo>
                    <a:pt x="58" y="43"/>
                  </a:lnTo>
                  <a:lnTo>
                    <a:pt x="57" y="42"/>
                  </a:lnTo>
                  <a:lnTo>
                    <a:pt x="57" y="42"/>
                  </a:lnTo>
                  <a:lnTo>
                    <a:pt x="56" y="42"/>
                  </a:lnTo>
                  <a:lnTo>
                    <a:pt x="56" y="42"/>
                  </a:lnTo>
                  <a:lnTo>
                    <a:pt x="54" y="41"/>
                  </a:lnTo>
                  <a:lnTo>
                    <a:pt x="52" y="41"/>
                  </a:lnTo>
                  <a:lnTo>
                    <a:pt x="51" y="40"/>
                  </a:lnTo>
                  <a:lnTo>
                    <a:pt x="50" y="40"/>
                  </a:lnTo>
                  <a:lnTo>
                    <a:pt x="49" y="39"/>
                  </a:lnTo>
                  <a:lnTo>
                    <a:pt x="48" y="38"/>
                  </a:lnTo>
                  <a:lnTo>
                    <a:pt x="48" y="38"/>
                  </a:lnTo>
                  <a:lnTo>
                    <a:pt x="47" y="37"/>
                  </a:lnTo>
                  <a:lnTo>
                    <a:pt x="47" y="34"/>
                  </a:lnTo>
                  <a:lnTo>
                    <a:pt x="47" y="33"/>
                  </a:lnTo>
                  <a:lnTo>
                    <a:pt x="47" y="32"/>
                  </a:lnTo>
                  <a:lnTo>
                    <a:pt x="47" y="30"/>
                  </a:lnTo>
                  <a:lnTo>
                    <a:pt x="45" y="29"/>
                  </a:lnTo>
                  <a:lnTo>
                    <a:pt x="45" y="29"/>
                  </a:lnTo>
                  <a:lnTo>
                    <a:pt x="45" y="29"/>
                  </a:lnTo>
                  <a:lnTo>
                    <a:pt x="45" y="29"/>
                  </a:lnTo>
                  <a:lnTo>
                    <a:pt x="45" y="28"/>
                  </a:lnTo>
                  <a:lnTo>
                    <a:pt x="45" y="28"/>
                  </a:lnTo>
                  <a:lnTo>
                    <a:pt x="45" y="27"/>
                  </a:lnTo>
                  <a:lnTo>
                    <a:pt x="45" y="27"/>
                  </a:lnTo>
                  <a:lnTo>
                    <a:pt x="45" y="27"/>
                  </a:lnTo>
                  <a:lnTo>
                    <a:pt x="45" y="26"/>
                  </a:lnTo>
                  <a:lnTo>
                    <a:pt x="45" y="25"/>
                  </a:lnTo>
                  <a:lnTo>
                    <a:pt x="45" y="24"/>
                  </a:lnTo>
                  <a:lnTo>
                    <a:pt x="45" y="23"/>
                  </a:lnTo>
                  <a:lnTo>
                    <a:pt x="45" y="22"/>
                  </a:lnTo>
                  <a:lnTo>
                    <a:pt x="45" y="21"/>
                  </a:lnTo>
                  <a:lnTo>
                    <a:pt x="45" y="21"/>
                  </a:lnTo>
                  <a:lnTo>
                    <a:pt x="45" y="20"/>
                  </a:lnTo>
                  <a:lnTo>
                    <a:pt x="45" y="20"/>
                  </a:lnTo>
                  <a:lnTo>
                    <a:pt x="45" y="19"/>
                  </a:lnTo>
                  <a:lnTo>
                    <a:pt x="45" y="19"/>
                  </a:lnTo>
                  <a:lnTo>
                    <a:pt x="45" y="18"/>
                  </a:lnTo>
                  <a:lnTo>
                    <a:pt x="45" y="18"/>
                  </a:lnTo>
                  <a:lnTo>
                    <a:pt x="45" y="17"/>
                  </a:lnTo>
                  <a:lnTo>
                    <a:pt x="45" y="17"/>
                  </a:lnTo>
                  <a:lnTo>
                    <a:pt x="45" y="17"/>
                  </a:lnTo>
                  <a:lnTo>
                    <a:pt x="44" y="16"/>
                  </a:lnTo>
                  <a:lnTo>
                    <a:pt x="44" y="16"/>
                  </a:lnTo>
                  <a:lnTo>
                    <a:pt x="44" y="16"/>
                  </a:lnTo>
                  <a:lnTo>
                    <a:pt x="44" y="15"/>
                  </a:lnTo>
                  <a:lnTo>
                    <a:pt x="45" y="15"/>
                  </a:lnTo>
                  <a:lnTo>
                    <a:pt x="45" y="14"/>
                  </a:lnTo>
                  <a:lnTo>
                    <a:pt x="45" y="14"/>
                  </a:lnTo>
                  <a:lnTo>
                    <a:pt x="45" y="14"/>
                  </a:lnTo>
                  <a:lnTo>
                    <a:pt x="44" y="14"/>
                  </a:lnTo>
                  <a:lnTo>
                    <a:pt x="44" y="13"/>
                  </a:lnTo>
                  <a:lnTo>
                    <a:pt x="44" y="13"/>
                  </a:lnTo>
                  <a:lnTo>
                    <a:pt x="44" y="13"/>
                  </a:lnTo>
                  <a:lnTo>
                    <a:pt x="44" y="13"/>
                  </a:lnTo>
                  <a:lnTo>
                    <a:pt x="44" y="14"/>
                  </a:lnTo>
                  <a:lnTo>
                    <a:pt x="44" y="14"/>
                  </a:lnTo>
                  <a:lnTo>
                    <a:pt x="44" y="13"/>
                  </a:lnTo>
                  <a:lnTo>
                    <a:pt x="44" y="11"/>
                  </a:lnTo>
                  <a:lnTo>
                    <a:pt x="44" y="11"/>
                  </a:lnTo>
                  <a:lnTo>
                    <a:pt x="44" y="11"/>
                  </a:lnTo>
                  <a:lnTo>
                    <a:pt x="44" y="10"/>
                  </a:lnTo>
                  <a:lnTo>
                    <a:pt x="44" y="10"/>
                  </a:lnTo>
                  <a:lnTo>
                    <a:pt x="44" y="9"/>
                  </a:lnTo>
                  <a:lnTo>
                    <a:pt x="44" y="9"/>
                  </a:lnTo>
                  <a:lnTo>
                    <a:pt x="44" y="9"/>
                  </a:lnTo>
                  <a:lnTo>
                    <a:pt x="44" y="9"/>
                  </a:lnTo>
                  <a:lnTo>
                    <a:pt x="44" y="8"/>
                  </a:lnTo>
                  <a:lnTo>
                    <a:pt x="44" y="8"/>
                  </a:lnTo>
                  <a:lnTo>
                    <a:pt x="44" y="8"/>
                  </a:lnTo>
                  <a:lnTo>
                    <a:pt x="44" y="8"/>
                  </a:lnTo>
                  <a:lnTo>
                    <a:pt x="44" y="8"/>
                  </a:lnTo>
                  <a:lnTo>
                    <a:pt x="44" y="8"/>
                  </a:lnTo>
                  <a:lnTo>
                    <a:pt x="44" y="8"/>
                  </a:lnTo>
                  <a:lnTo>
                    <a:pt x="43" y="7"/>
                  </a:lnTo>
                  <a:lnTo>
                    <a:pt x="43" y="7"/>
                  </a:lnTo>
                  <a:lnTo>
                    <a:pt x="44" y="7"/>
                  </a:lnTo>
                  <a:lnTo>
                    <a:pt x="44" y="7"/>
                  </a:lnTo>
                  <a:lnTo>
                    <a:pt x="43" y="6"/>
                  </a:lnTo>
                  <a:lnTo>
                    <a:pt x="43" y="5"/>
                  </a:lnTo>
                  <a:lnTo>
                    <a:pt x="42" y="5"/>
                  </a:lnTo>
                  <a:lnTo>
                    <a:pt x="42" y="5"/>
                  </a:lnTo>
                  <a:lnTo>
                    <a:pt x="42" y="5"/>
                  </a:lnTo>
                  <a:lnTo>
                    <a:pt x="42" y="5"/>
                  </a:lnTo>
                  <a:lnTo>
                    <a:pt x="42" y="5"/>
                  </a:lnTo>
                  <a:lnTo>
                    <a:pt x="41" y="5"/>
                  </a:lnTo>
                  <a:lnTo>
                    <a:pt x="41" y="4"/>
                  </a:lnTo>
                  <a:lnTo>
                    <a:pt x="41" y="4"/>
                  </a:lnTo>
                  <a:lnTo>
                    <a:pt x="41" y="4"/>
                  </a:lnTo>
                  <a:lnTo>
                    <a:pt x="40" y="4"/>
                  </a:lnTo>
                  <a:lnTo>
                    <a:pt x="40" y="4"/>
                  </a:lnTo>
                  <a:lnTo>
                    <a:pt x="40" y="4"/>
                  </a:lnTo>
                  <a:lnTo>
                    <a:pt x="40" y="4"/>
                  </a:lnTo>
                  <a:lnTo>
                    <a:pt x="41" y="4"/>
                  </a:lnTo>
                  <a:lnTo>
                    <a:pt x="41" y="5"/>
                  </a:lnTo>
                  <a:lnTo>
                    <a:pt x="41" y="5"/>
                  </a:lnTo>
                  <a:lnTo>
                    <a:pt x="41" y="5"/>
                  </a:lnTo>
                  <a:lnTo>
                    <a:pt x="41" y="5"/>
                  </a:lnTo>
                  <a:lnTo>
                    <a:pt x="41" y="5"/>
                  </a:lnTo>
                  <a:lnTo>
                    <a:pt x="40" y="5"/>
                  </a:lnTo>
                  <a:lnTo>
                    <a:pt x="40" y="4"/>
                  </a:lnTo>
                  <a:lnTo>
                    <a:pt x="40" y="4"/>
                  </a:lnTo>
                  <a:lnTo>
                    <a:pt x="40" y="4"/>
                  </a:lnTo>
                  <a:lnTo>
                    <a:pt x="40" y="4"/>
                  </a:lnTo>
                  <a:lnTo>
                    <a:pt x="40" y="4"/>
                  </a:lnTo>
                  <a:lnTo>
                    <a:pt x="40" y="4"/>
                  </a:lnTo>
                  <a:lnTo>
                    <a:pt x="39" y="4"/>
                  </a:lnTo>
                  <a:lnTo>
                    <a:pt x="39" y="4"/>
                  </a:lnTo>
                  <a:lnTo>
                    <a:pt x="38" y="4"/>
                  </a:lnTo>
                  <a:lnTo>
                    <a:pt x="38" y="4"/>
                  </a:lnTo>
                  <a:lnTo>
                    <a:pt x="38" y="4"/>
                  </a:lnTo>
                  <a:lnTo>
                    <a:pt x="37" y="3"/>
                  </a:lnTo>
                  <a:lnTo>
                    <a:pt x="37" y="3"/>
                  </a:lnTo>
                  <a:lnTo>
                    <a:pt x="35" y="4"/>
                  </a:lnTo>
                  <a:lnTo>
                    <a:pt x="35" y="4"/>
                  </a:lnTo>
                  <a:lnTo>
                    <a:pt x="35" y="4"/>
                  </a:lnTo>
                  <a:lnTo>
                    <a:pt x="35" y="4"/>
                  </a:lnTo>
                  <a:lnTo>
                    <a:pt x="35" y="4"/>
                  </a:lnTo>
                  <a:lnTo>
                    <a:pt x="35" y="5"/>
                  </a:lnTo>
                  <a:lnTo>
                    <a:pt x="34" y="5"/>
                  </a:lnTo>
                  <a:lnTo>
                    <a:pt x="34" y="5"/>
                  </a:lnTo>
                  <a:lnTo>
                    <a:pt x="34" y="5"/>
                  </a:lnTo>
                  <a:lnTo>
                    <a:pt x="34" y="5"/>
                  </a:lnTo>
                  <a:lnTo>
                    <a:pt x="34" y="5"/>
                  </a:lnTo>
                  <a:lnTo>
                    <a:pt x="33" y="5"/>
                  </a:lnTo>
                  <a:lnTo>
                    <a:pt x="33" y="5"/>
                  </a:lnTo>
                  <a:lnTo>
                    <a:pt x="33" y="5"/>
                  </a:lnTo>
                  <a:lnTo>
                    <a:pt x="33" y="5"/>
                  </a:lnTo>
                  <a:lnTo>
                    <a:pt x="33" y="5"/>
                  </a:lnTo>
                  <a:lnTo>
                    <a:pt x="33" y="5"/>
                  </a:lnTo>
                  <a:lnTo>
                    <a:pt x="33" y="5"/>
                  </a:lnTo>
                  <a:lnTo>
                    <a:pt x="33" y="5"/>
                  </a:lnTo>
                  <a:lnTo>
                    <a:pt x="32" y="5"/>
                  </a:lnTo>
                  <a:lnTo>
                    <a:pt x="32" y="5"/>
                  </a:lnTo>
                  <a:lnTo>
                    <a:pt x="31" y="5"/>
                  </a:lnTo>
                  <a:lnTo>
                    <a:pt x="31" y="6"/>
                  </a:lnTo>
                  <a:lnTo>
                    <a:pt x="31" y="6"/>
                  </a:lnTo>
                  <a:lnTo>
                    <a:pt x="31" y="6"/>
                  </a:lnTo>
                  <a:lnTo>
                    <a:pt x="31" y="6"/>
                  </a:lnTo>
                  <a:lnTo>
                    <a:pt x="31" y="6"/>
                  </a:lnTo>
                  <a:lnTo>
                    <a:pt x="31" y="7"/>
                  </a:lnTo>
                  <a:lnTo>
                    <a:pt x="31" y="7"/>
                  </a:lnTo>
                  <a:lnTo>
                    <a:pt x="32" y="7"/>
                  </a:lnTo>
                  <a:lnTo>
                    <a:pt x="32" y="8"/>
                  </a:lnTo>
                  <a:lnTo>
                    <a:pt x="32" y="9"/>
                  </a:lnTo>
                  <a:lnTo>
                    <a:pt x="33" y="9"/>
                  </a:lnTo>
                  <a:lnTo>
                    <a:pt x="33" y="9"/>
                  </a:lnTo>
                  <a:lnTo>
                    <a:pt x="33" y="9"/>
                  </a:lnTo>
                  <a:lnTo>
                    <a:pt x="33" y="9"/>
                  </a:lnTo>
                  <a:lnTo>
                    <a:pt x="34" y="9"/>
                  </a:lnTo>
                  <a:lnTo>
                    <a:pt x="34" y="10"/>
                  </a:lnTo>
                  <a:lnTo>
                    <a:pt x="34" y="10"/>
                  </a:lnTo>
                  <a:lnTo>
                    <a:pt x="33" y="10"/>
                  </a:lnTo>
                  <a:lnTo>
                    <a:pt x="33" y="9"/>
                  </a:lnTo>
                  <a:lnTo>
                    <a:pt x="32" y="9"/>
                  </a:lnTo>
                  <a:lnTo>
                    <a:pt x="32" y="9"/>
                  </a:lnTo>
                  <a:lnTo>
                    <a:pt x="32" y="8"/>
                  </a:lnTo>
                  <a:lnTo>
                    <a:pt x="32" y="8"/>
                  </a:lnTo>
                  <a:lnTo>
                    <a:pt x="32" y="8"/>
                  </a:lnTo>
                  <a:lnTo>
                    <a:pt x="32" y="7"/>
                  </a:lnTo>
                  <a:lnTo>
                    <a:pt x="32" y="7"/>
                  </a:lnTo>
                  <a:lnTo>
                    <a:pt x="32" y="7"/>
                  </a:lnTo>
                  <a:lnTo>
                    <a:pt x="31" y="7"/>
                  </a:lnTo>
                  <a:lnTo>
                    <a:pt x="31" y="7"/>
                  </a:lnTo>
                  <a:lnTo>
                    <a:pt x="31" y="7"/>
                  </a:lnTo>
                  <a:lnTo>
                    <a:pt x="31" y="7"/>
                  </a:lnTo>
                  <a:lnTo>
                    <a:pt x="31" y="7"/>
                  </a:lnTo>
                  <a:lnTo>
                    <a:pt x="31" y="6"/>
                  </a:lnTo>
                  <a:lnTo>
                    <a:pt x="31" y="6"/>
                  </a:lnTo>
                  <a:lnTo>
                    <a:pt x="30" y="6"/>
                  </a:lnTo>
                  <a:lnTo>
                    <a:pt x="30" y="6"/>
                  </a:lnTo>
                  <a:lnTo>
                    <a:pt x="31" y="6"/>
                  </a:lnTo>
                  <a:lnTo>
                    <a:pt x="31" y="6"/>
                  </a:lnTo>
                  <a:lnTo>
                    <a:pt x="31" y="5"/>
                  </a:lnTo>
                  <a:lnTo>
                    <a:pt x="30" y="5"/>
                  </a:lnTo>
                  <a:lnTo>
                    <a:pt x="30" y="5"/>
                  </a:lnTo>
                  <a:lnTo>
                    <a:pt x="30" y="5"/>
                  </a:lnTo>
                  <a:lnTo>
                    <a:pt x="30" y="5"/>
                  </a:lnTo>
                  <a:lnTo>
                    <a:pt x="30" y="4"/>
                  </a:lnTo>
                  <a:lnTo>
                    <a:pt x="30" y="4"/>
                  </a:lnTo>
                  <a:lnTo>
                    <a:pt x="29" y="4"/>
                  </a:lnTo>
                  <a:lnTo>
                    <a:pt x="29" y="4"/>
                  </a:lnTo>
                  <a:lnTo>
                    <a:pt x="29" y="3"/>
                  </a:lnTo>
                  <a:lnTo>
                    <a:pt x="29" y="3"/>
                  </a:lnTo>
                  <a:lnTo>
                    <a:pt x="28" y="4"/>
                  </a:lnTo>
                  <a:lnTo>
                    <a:pt x="28" y="4"/>
                  </a:lnTo>
                  <a:lnTo>
                    <a:pt x="28" y="5"/>
                  </a:lnTo>
                  <a:lnTo>
                    <a:pt x="28" y="5"/>
                  </a:lnTo>
                  <a:lnTo>
                    <a:pt x="29" y="5"/>
                  </a:lnTo>
                  <a:lnTo>
                    <a:pt x="29" y="5"/>
                  </a:lnTo>
                  <a:lnTo>
                    <a:pt x="28" y="5"/>
                  </a:lnTo>
                  <a:lnTo>
                    <a:pt x="28" y="5"/>
                  </a:lnTo>
                  <a:lnTo>
                    <a:pt x="28" y="6"/>
                  </a:lnTo>
                  <a:lnTo>
                    <a:pt x="28" y="6"/>
                  </a:lnTo>
                  <a:lnTo>
                    <a:pt x="26" y="7"/>
                  </a:lnTo>
                  <a:lnTo>
                    <a:pt x="26" y="7"/>
                  </a:lnTo>
                  <a:lnTo>
                    <a:pt x="26" y="7"/>
                  </a:lnTo>
                  <a:lnTo>
                    <a:pt x="26" y="8"/>
                  </a:lnTo>
                  <a:lnTo>
                    <a:pt x="26" y="8"/>
                  </a:lnTo>
                  <a:lnTo>
                    <a:pt x="26" y="7"/>
                  </a:lnTo>
                  <a:lnTo>
                    <a:pt x="26" y="7"/>
                  </a:lnTo>
                  <a:lnTo>
                    <a:pt x="26" y="7"/>
                  </a:lnTo>
                  <a:lnTo>
                    <a:pt x="26" y="6"/>
                  </a:lnTo>
                  <a:lnTo>
                    <a:pt x="28" y="6"/>
                  </a:lnTo>
                  <a:lnTo>
                    <a:pt x="28" y="5"/>
                  </a:lnTo>
                  <a:lnTo>
                    <a:pt x="28" y="4"/>
                  </a:lnTo>
                  <a:lnTo>
                    <a:pt x="28" y="4"/>
                  </a:lnTo>
                  <a:lnTo>
                    <a:pt x="28" y="4"/>
                  </a:lnTo>
                  <a:lnTo>
                    <a:pt x="26" y="4"/>
                  </a:lnTo>
                  <a:lnTo>
                    <a:pt x="26" y="4"/>
                  </a:lnTo>
                  <a:lnTo>
                    <a:pt x="26" y="4"/>
                  </a:lnTo>
                  <a:lnTo>
                    <a:pt x="26" y="4"/>
                  </a:lnTo>
                  <a:lnTo>
                    <a:pt x="28" y="3"/>
                  </a:lnTo>
                  <a:lnTo>
                    <a:pt x="28" y="3"/>
                  </a:lnTo>
                  <a:lnTo>
                    <a:pt x="29" y="3"/>
                  </a:lnTo>
                  <a:lnTo>
                    <a:pt x="30" y="3"/>
                  </a:lnTo>
                  <a:lnTo>
                    <a:pt x="30" y="3"/>
                  </a:lnTo>
                  <a:lnTo>
                    <a:pt x="31" y="3"/>
                  </a:lnTo>
                  <a:lnTo>
                    <a:pt x="31" y="3"/>
                  </a:lnTo>
                  <a:lnTo>
                    <a:pt x="31" y="2"/>
                  </a:lnTo>
                  <a:lnTo>
                    <a:pt x="31" y="2"/>
                  </a:lnTo>
                  <a:lnTo>
                    <a:pt x="31" y="1"/>
                  </a:lnTo>
                  <a:lnTo>
                    <a:pt x="31" y="1"/>
                  </a:lnTo>
                  <a:lnTo>
                    <a:pt x="31" y="0"/>
                  </a:lnTo>
                  <a:lnTo>
                    <a:pt x="31" y="0"/>
                  </a:lnTo>
                  <a:lnTo>
                    <a:pt x="31" y="0"/>
                  </a:lnTo>
                  <a:lnTo>
                    <a:pt x="31" y="0"/>
                  </a:lnTo>
                  <a:lnTo>
                    <a:pt x="31" y="0"/>
                  </a:lnTo>
                  <a:lnTo>
                    <a:pt x="31" y="1"/>
                  </a:lnTo>
                  <a:lnTo>
                    <a:pt x="31" y="1"/>
                  </a:lnTo>
                  <a:lnTo>
                    <a:pt x="31" y="3"/>
                  </a:lnTo>
                  <a:lnTo>
                    <a:pt x="30" y="3"/>
                  </a:lnTo>
                  <a:lnTo>
                    <a:pt x="30" y="3"/>
                  </a:lnTo>
                  <a:lnTo>
                    <a:pt x="29" y="3"/>
                  </a:lnTo>
                  <a:lnTo>
                    <a:pt x="28" y="3"/>
                  </a:lnTo>
                  <a:lnTo>
                    <a:pt x="26" y="3"/>
                  </a:lnTo>
                  <a:lnTo>
                    <a:pt x="25" y="3"/>
                  </a:lnTo>
                  <a:lnTo>
                    <a:pt x="24" y="3"/>
                  </a:lnTo>
                  <a:lnTo>
                    <a:pt x="22" y="3"/>
                  </a:lnTo>
                  <a:lnTo>
                    <a:pt x="20" y="3"/>
                  </a:lnTo>
                  <a:lnTo>
                    <a:pt x="17" y="3"/>
                  </a:lnTo>
                  <a:lnTo>
                    <a:pt x="17" y="3"/>
                  </a:lnTo>
                  <a:lnTo>
                    <a:pt x="16" y="3"/>
                  </a:lnTo>
                  <a:lnTo>
                    <a:pt x="16" y="3"/>
                  </a:lnTo>
                  <a:lnTo>
                    <a:pt x="15" y="3"/>
                  </a:lnTo>
                  <a:lnTo>
                    <a:pt x="15" y="3"/>
                  </a:lnTo>
                  <a:lnTo>
                    <a:pt x="15" y="3"/>
                  </a:lnTo>
                  <a:lnTo>
                    <a:pt x="14" y="3"/>
                  </a:lnTo>
                  <a:lnTo>
                    <a:pt x="13" y="2"/>
                  </a:lnTo>
                  <a:lnTo>
                    <a:pt x="11" y="2"/>
                  </a:lnTo>
                  <a:lnTo>
                    <a:pt x="11" y="2"/>
                  </a:lnTo>
                  <a:lnTo>
                    <a:pt x="11" y="2"/>
                  </a:lnTo>
                  <a:lnTo>
                    <a:pt x="10" y="2"/>
                  </a:lnTo>
                  <a:lnTo>
                    <a:pt x="10" y="2"/>
                  </a:lnTo>
                  <a:lnTo>
                    <a:pt x="8" y="2"/>
                  </a:lnTo>
                  <a:lnTo>
                    <a:pt x="8" y="2"/>
                  </a:lnTo>
                  <a:lnTo>
                    <a:pt x="7" y="1"/>
                  </a:lnTo>
                  <a:lnTo>
                    <a:pt x="7" y="1"/>
                  </a:lnTo>
                  <a:lnTo>
                    <a:pt x="6" y="1"/>
                  </a:lnTo>
                  <a:lnTo>
                    <a:pt x="6" y="1"/>
                  </a:lnTo>
                  <a:lnTo>
                    <a:pt x="5" y="1"/>
                  </a:lnTo>
                  <a:lnTo>
                    <a:pt x="4" y="1"/>
                  </a:lnTo>
                  <a:lnTo>
                    <a:pt x="4" y="1"/>
                  </a:lnTo>
                  <a:lnTo>
                    <a:pt x="3" y="1"/>
                  </a:lnTo>
                  <a:lnTo>
                    <a:pt x="2" y="1"/>
                  </a:lnTo>
                  <a:lnTo>
                    <a:pt x="2" y="1"/>
                  </a:lnTo>
                  <a:lnTo>
                    <a:pt x="1" y="1"/>
                  </a:lnTo>
                  <a:lnTo>
                    <a:pt x="1" y="1"/>
                  </a:lnTo>
                  <a:lnTo>
                    <a:pt x="1" y="1"/>
                  </a:lnTo>
                  <a:lnTo>
                    <a:pt x="1" y="1"/>
                  </a:lnTo>
                  <a:lnTo>
                    <a:pt x="2" y="1"/>
                  </a:lnTo>
                  <a:lnTo>
                    <a:pt x="2" y="2"/>
                  </a:lnTo>
                  <a:lnTo>
                    <a:pt x="2" y="2"/>
                  </a:lnTo>
                  <a:lnTo>
                    <a:pt x="2" y="3"/>
                  </a:lnTo>
                  <a:lnTo>
                    <a:pt x="2" y="3"/>
                  </a:lnTo>
                  <a:lnTo>
                    <a:pt x="2" y="3"/>
                  </a:lnTo>
                  <a:lnTo>
                    <a:pt x="2" y="4"/>
                  </a:lnTo>
                  <a:lnTo>
                    <a:pt x="1" y="4"/>
                  </a:lnTo>
                  <a:lnTo>
                    <a:pt x="1" y="4"/>
                  </a:lnTo>
                  <a:lnTo>
                    <a:pt x="1" y="5"/>
                  </a:lnTo>
                  <a:lnTo>
                    <a:pt x="1" y="6"/>
                  </a:lnTo>
                  <a:lnTo>
                    <a:pt x="1" y="6"/>
                  </a:lnTo>
                  <a:lnTo>
                    <a:pt x="0" y="7"/>
                  </a:lnTo>
                  <a:lnTo>
                    <a:pt x="0" y="8"/>
                  </a:lnTo>
                  <a:lnTo>
                    <a:pt x="0" y="9"/>
                  </a:lnTo>
                  <a:lnTo>
                    <a:pt x="0" y="10"/>
                  </a:lnTo>
                  <a:lnTo>
                    <a:pt x="0" y="11"/>
                  </a:lnTo>
                  <a:lnTo>
                    <a:pt x="0" y="14"/>
                  </a:lnTo>
                  <a:lnTo>
                    <a:pt x="0" y="15"/>
                  </a:lnTo>
                  <a:lnTo>
                    <a:pt x="0" y="16"/>
                  </a:lnTo>
                  <a:lnTo>
                    <a:pt x="0" y="16"/>
                  </a:lnTo>
                  <a:lnTo>
                    <a:pt x="1" y="17"/>
                  </a:lnTo>
                  <a:lnTo>
                    <a:pt x="2" y="18"/>
                  </a:lnTo>
                  <a:lnTo>
                    <a:pt x="2" y="19"/>
                  </a:lnTo>
                  <a:lnTo>
                    <a:pt x="3" y="19"/>
                  </a:lnTo>
                  <a:lnTo>
                    <a:pt x="4" y="19"/>
                  </a:lnTo>
                  <a:lnTo>
                    <a:pt x="4" y="19"/>
                  </a:lnTo>
                  <a:lnTo>
                    <a:pt x="5" y="19"/>
                  </a:lnTo>
                  <a:lnTo>
                    <a:pt x="6" y="19"/>
                  </a:lnTo>
                  <a:lnTo>
                    <a:pt x="6" y="19"/>
                  </a:lnTo>
                  <a:lnTo>
                    <a:pt x="6" y="19"/>
                  </a:lnTo>
                  <a:lnTo>
                    <a:pt x="8" y="19"/>
                  </a:lnTo>
                  <a:lnTo>
                    <a:pt x="10" y="19"/>
                  </a:lnTo>
                  <a:lnTo>
                    <a:pt x="10" y="19"/>
                  </a:lnTo>
                  <a:lnTo>
                    <a:pt x="10" y="19"/>
                  </a:lnTo>
                  <a:lnTo>
                    <a:pt x="10" y="19"/>
                  </a:lnTo>
                  <a:lnTo>
                    <a:pt x="10" y="19"/>
                  </a:lnTo>
                  <a:lnTo>
                    <a:pt x="10" y="19"/>
                  </a:lnTo>
                  <a:lnTo>
                    <a:pt x="11" y="19"/>
                  </a:lnTo>
                  <a:lnTo>
                    <a:pt x="11" y="19"/>
                  </a:lnTo>
                  <a:lnTo>
                    <a:pt x="12" y="19"/>
                  </a:lnTo>
                  <a:lnTo>
                    <a:pt x="13" y="19"/>
                  </a:lnTo>
                  <a:lnTo>
                    <a:pt x="13" y="19"/>
                  </a:lnTo>
                  <a:lnTo>
                    <a:pt x="14" y="19"/>
                  </a:lnTo>
                  <a:lnTo>
                    <a:pt x="14" y="19"/>
                  </a:lnTo>
                  <a:lnTo>
                    <a:pt x="14" y="19"/>
                  </a:lnTo>
                  <a:lnTo>
                    <a:pt x="15" y="20"/>
                  </a:lnTo>
                  <a:lnTo>
                    <a:pt x="16" y="20"/>
                  </a:lnTo>
                  <a:lnTo>
                    <a:pt x="17" y="20"/>
                  </a:lnTo>
                  <a:lnTo>
                    <a:pt x="17" y="20"/>
                  </a:lnTo>
                  <a:lnTo>
                    <a:pt x="17" y="21"/>
                  </a:lnTo>
                  <a:lnTo>
                    <a:pt x="19" y="21"/>
                  </a:lnTo>
                  <a:lnTo>
                    <a:pt x="19" y="21"/>
                  </a:lnTo>
                  <a:lnTo>
                    <a:pt x="19" y="22"/>
                  </a:lnTo>
                  <a:lnTo>
                    <a:pt x="20" y="22"/>
                  </a:lnTo>
                  <a:lnTo>
                    <a:pt x="20" y="23"/>
                  </a:lnTo>
                  <a:lnTo>
                    <a:pt x="21" y="23"/>
                  </a:lnTo>
                  <a:lnTo>
                    <a:pt x="22" y="23"/>
                  </a:lnTo>
                  <a:lnTo>
                    <a:pt x="22" y="23"/>
                  </a:lnTo>
                  <a:lnTo>
                    <a:pt x="22" y="23"/>
                  </a:lnTo>
                  <a:lnTo>
                    <a:pt x="22" y="23"/>
                  </a:lnTo>
                  <a:lnTo>
                    <a:pt x="23" y="23"/>
                  </a:lnTo>
                  <a:lnTo>
                    <a:pt x="23" y="23"/>
                  </a:lnTo>
                  <a:lnTo>
                    <a:pt x="23" y="23"/>
                  </a:lnTo>
                  <a:lnTo>
                    <a:pt x="22" y="23"/>
                  </a:lnTo>
                  <a:lnTo>
                    <a:pt x="22" y="23"/>
                  </a:lnTo>
                  <a:lnTo>
                    <a:pt x="22" y="23"/>
                  </a:lnTo>
                  <a:lnTo>
                    <a:pt x="22" y="23"/>
                  </a:lnTo>
                  <a:lnTo>
                    <a:pt x="21" y="23"/>
                  </a:lnTo>
                  <a:lnTo>
                    <a:pt x="20" y="23"/>
                  </a:lnTo>
                  <a:lnTo>
                    <a:pt x="20" y="23"/>
                  </a:lnTo>
                  <a:lnTo>
                    <a:pt x="21" y="24"/>
                  </a:lnTo>
                  <a:lnTo>
                    <a:pt x="21" y="25"/>
                  </a:lnTo>
                  <a:lnTo>
                    <a:pt x="21" y="26"/>
                  </a:lnTo>
                  <a:lnTo>
                    <a:pt x="21" y="26"/>
                  </a:lnTo>
                  <a:lnTo>
                    <a:pt x="21" y="27"/>
                  </a:lnTo>
                  <a:lnTo>
                    <a:pt x="21" y="27"/>
                  </a:lnTo>
                  <a:lnTo>
                    <a:pt x="21" y="28"/>
                  </a:lnTo>
                  <a:lnTo>
                    <a:pt x="21" y="28"/>
                  </a:lnTo>
                  <a:lnTo>
                    <a:pt x="21" y="28"/>
                  </a:lnTo>
                  <a:lnTo>
                    <a:pt x="21" y="29"/>
                  </a:lnTo>
                  <a:lnTo>
                    <a:pt x="21" y="29"/>
                  </a:lnTo>
                  <a:lnTo>
                    <a:pt x="21" y="29"/>
                  </a:lnTo>
                  <a:lnTo>
                    <a:pt x="21" y="30"/>
                  </a:lnTo>
                  <a:lnTo>
                    <a:pt x="21" y="31"/>
                  </a:lnTo>
                  <a:lnTo>
                    <a:pt x="22" y="31"/>
                  </a:lnTo>
                  <a:lnTo>
                    <a:pt x="22" y="31"/>
                  </a:lnTo>
                  <a:lnTo>
                    <a:pt x="22" y="32"/>
                  </a:lnTo>
                  <a:lnTo>
                    <a:pt x="22" y="33"/>
                  </a:lnTo>
                  <a:lnTo>
                    <a:pt x="22" y="33"/>
                  </a:lnTo>
                  <a:lnTo>
                    <a:pt x="22" y="33"/>
                  </a:lnTo>
                  <a:lnTo>
                    <a:pt x="22" y="33"/>
                  </a:lnTo>
                  <a:lnTo>
                    <a:pt x="22" y="33"/>
                  </a:lnTo>
                  <a:lnTo>
                    <a:pt x="22" y="33"/>
                  </a:lnTo>
                  <a:lnTo>
                    <a:pt x="22" y="33"/>
                  </a:lnTo>
                  <a:lnTo>
                    <a:pt x="22" y="34"/>
                  </a:lnTo>
                  <a:lnTo>
                    <a:pt x="22" y="34"/>
                  </a:lnTo>
                  <a:lnTo>
                    <a:pt x="22" y="34"/>
                  </a:lnTo>
                  <a:lnTo>
                    <a:pt x="22" y="34"/>
                  </a:lnTo>
                  <a:lnTo>
                    <a:pt x="22" y="34"/>
                  </a:lnTo>
                  <a:lnTo>
                    <a:pt x="22" y="35"/>
                  </a:lnTo>
                  <a:lnTo>
                    <a:pt x="22" y="37"/>
                  </a:lnTo>
                  <a:lnTo>
                    <a:pt x="22" y="37"/>
                  </a:lnTo>
                  <a:lnTo>
                    <a:pt x="22" y="37"/>
                  </a:lnTo>
                  <a:lnTo>
                    <a:pt x="22" y="37"/>
                  </a:lnTo>
                  <a:lnTo>
                    <a:pt x="22" y="37"/>
                  </a:lnTo>
                  <a:lnTo>
                    <a:pt x="22" y="37"/>
                  </a:lnTo>
                  <a:lnTo>
                    <a:pt x="22" y="37"/>
                  </a:lnTo>
                  <a:lnTo>
                    <a:pt x="22" y="37"/>
                  </a:lnTo>
                  <a:lnTo>
                    <a:pt x="22" y="37"/>
                  </a:lnTo>
                  <a:lnTo>
                    <a:pt x="22" y="38"/>
                  </a:lnTo>
                  <a:lnTo>
                    <a:pt x="22" y="39"/>
                  </a:lnTo>
                  <a:lnTo>
                    <a:pt x="22" y="40"/>
                  </a:lnTo>
                  <a:lnTo>
                    <a:pt x="22" y="41"/>
                  </a:lnTo>
                  <a:lnTo>
                    <a:pt x="22" y="41"/>
                  </a:lnTo>
                  <a:lnTo>
                    <a:pt x="22" y="42"/>
                  </a:lnTo>
                  <a:lnTo>
                    <a:pt x="22" y="42"/>
                  </a:lnTo>
                  <a:lnTo>
                    <a:pt x="22" y="42"/>
                  </a:lnTo>
                  <a:lnTo>
                    <a:pt x="22" y="42"/>
                  </a:lnTo>
                  <a:lnTo>
                    <a:pt x="22" y="43"/>
                  </a:lnTo>
                  <a:lnTo>
                    <a:pt x="22" y="43"/>
                  </a:lnTo>
                  <a:lnTo>
                    <a:pt x="21" y="44"/>
                  </a:lnTo>
                  <a:lnTo>
                    <a:pt x="21" y="45"/>
                  </a:lnTo>
                  <a:lnTo>
                    <a:pt x="21" y="45"/>
                  </a:lnTo>
                  <a:lnTo>
                    <a:pt x="21" y="47"/>
                  </a:lnTo>
                  <a:lnTo>
                    <a:pt x="21" y="48"/>
                  </a:lnTo>
                  <a:lnTo>
                    <a:pt x="21" y="49"/>
                  </a:lnTo>
                  <a:lnTo>
                    <a:pt x="20" y="50"/>
                  </a:lnTo>
                  <a:lnTo>
                    <a:pt x="20" y="50"/>
                  </a:lnTo>
                  <a:lnTo>
                    <a:pt x="20" y="51"/>
                  </a:lnTo>
                  <a:lnTo>
                    <a:pt x="20" y="52"/>
                  </a:lnTo>
                  <a:lnTo>
                    <a:pt x="20" y="52"/>
                  </a:lnTo>
                  <a:lnTo>
                    <a:pt x="19" y="53"/>
                  </a:lnTo>
                  <a:lnTo>
                    <a:pt x="19" y="54"/>
                  </a:lnTo>
                  <a:lnTo>
                    <a:pt x="19" y="55"/>
                  </a:lnTo>
                  <a:lnTo>
                    <a:pt x="19" y="56"/>
                  </a:lnTo>
                  <a:lnTo>
                    <a:pt x="19" y="57"/>
                  </a:lnTo>
                  <a:lnTo>
                    <a:pt x="19" y="57"/>
                  </a:lnTo>
                  <a:lnTo>
                    <a:pt x="17" y="58"/>
                  </a:lnTo>
                  <a:lnTo>
                    <a:pt x="17" y="60"/>
                  </a:lnTo>
                  <a:lnTo>
                    <a:pt x="17" y="61"/>
                  </a:lnTo>
                  <a:lnTo>
                    <a:pt x="16" y="62"/>
                  </a:lnTo>
                  <a:lnTo>
                    <a:pt x="16" y="63"/>
                  </a:lnTo>
                  <a:lnTo>
                    <a:pt x="16" y="64"/>
                  </a:lnTo>
                  <a:lnTo>
                    <a:pt x="16" y="65"/>
                  </a:lnTo>
                  <a:lnTo>
                    <a:pt x="16" y="65"/>
                  </a:lnTo>
                  <a:lnTo>
                    <a:pt x="16" y="66"/>
                  </a:lnTo>
                  <a:lnTo>
                    <a:pt x="17" y="67"/>
                  </a:lnTo>
                  <a:lnTo>
                    <a:pt x="17" y="67"/>
                  </a:lnTo>
                  <a:lnTo>
                    <a:pt x="20" y="68"/>
                  </a:lnTo>
                  <a:lnTo>
                    <a:pt x="20" y="6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4" name="Freeform 7500"/>
            <p:cNvSpPr>
              <a:spLocks/>
            </p:cNvSpPr>
            <p:nvPr/>
          </p:nvSpPr>
          <p:spPr bwMode="auto">
            <a:xfrm>
              <a:off x="3125789" y="3842122"/>
              <a:ext cx="11113" cy="43024"/>
            </a:xfrm>
            <a:custGeom>
              <a:avLst/>
              <a:gdLst/>
              <a:ahLst/>
              <a:cxnLst>
                <a:cxn ang="0">
                  <a:pos x="29" y="77"/>
                </a:cxn>
                <a:cxn ang="0">
                  <a:pos x="29" y="76"/>
                </a:cxn>
                <a:cxn ang="0">
                  <a:pos x="28" y="75"/>
                </a:cxn>
                <a:cxn ang="0">
                  <a:pos x="25" y="74"/>
                </a:cxn>
                <a:cxn ang="0">
                  <a:pos x="23" y="73"/>
                </a:cxn>
                <a:cxn ang="0">
                  <a:pos x="21" y="72"/>
                </a:cxn>
                <a:cxn ang="0">
                  <a:pos x="21" y="70"/>
                </a:cxn>
                <a:cxn ang="0">
                  <a:pos x="21" y="67"/>
                </a:cxn>
                <a:cxn ang="0">
                  <a:pos x="22" y="65"/>
                </a:cxn>
                <a:cxn ang="0">
                  <a:pos x="24" y="63"/>
                </a:cxn>
                <a:cxn ang="0">
                  <a:pos x="27" y="62"/>
                </a:cxn>
                <a:cxn ang="0">
                  <a:pos x="28" y="60"/>
                </a:cxn>
                <a:cxn ang="0">
                  <a:pos x="29" y="59"/>
                </a:cxn>
                <a:cxn ang="0">
                  <a:pos x="28" y="58"/>
                </a:cxn>
                <a:cxn ang="0">
                  <a:pos x="27" y="57"/>
                </a:cxn>
                <a:cxn ang="0">
                  <a:pos x="22" y="55"/>
                </a:cxn>
                <a:cxn ang="0">
                  <a:pos x="21" y="54"/>
                </a:cxn>
                <a:cxn ang="0">
                  <a:pos x="21" y="53"/>
                </a:cxn>
                <a:cxn ang="0">
                  <a:pos x="22" y="50"/>
                </a:cxn>
                <a:cxn ang="0">
                  <a:pos x="24" y="47"/>
                </a:cxn>
                <a:cxn ang="0">
                  <a:pos x="24" y="45"/>
                </a:cxn>
                <a:cxn ang="0">
                  <a:pos x="23" y="41"/>
                </a:cxn>
                <a:cxn ang="0">
                  <a:pos x="22" y="38"/>
                </a:cxn>
                <a:cxn ang="0">
                  <a:pos x="20" y="37"/>
                </a:cxn>
                <a:cxn ang="0">
                  <a:pos x="17" y="35"/>
                </a:cxn>
                <a:cxn ang="0">
                  <a:pos x="14" y="34"/>
                </a:cxn>
                <a:cxn ang="0">
                  <a:pos x="13" y="32"/>
                </a:cxn>
                <a:cxn ang="0">
                  <a:pos x="11" y="28"/>
                </a:cxn>
                <a:cxn ang="0">
                  <a:pos x="9" y="26"/>
                </a:cxn>
                <a:cxn ang="0">
                  <a:pos x="6" y="24"/>
                </a:cxn>
                <a:cxn ang="0">
                  <a:pos x="3" y="24"/>
                </a:cxn>
                <a:cxn ang="0">
                  <a:pos x="1" y="23"/>
                </a:cxn>
                <a:cxn ang="0">
                  <a:pos x="0" y="18"/>
                </a:cxn>
                <a:cxn ang="0">
                  <a:pos x="0" y="13"/>
                </a:cxn>
                <a:cxn ang="0">
                  <a:pos x="1" y="7"/>
                </a:cxn>
                <a:cxn ang="0">
                  <a:pos x="1" y="6"/>
                </a:cxn>
                <a:cxn ang="0">
                  <a:pos x="2" y="6"/>
                </a:cxn>
                <a:cxn ang="0">
                  <a:pos x="3" y="6"/>
                </a:cxn>
                <a:cxn ang="0">
                  <a:pos x="5" y="7"/>
                </a:cxn>
                <a:cxn ang="0">
                  <a:pos x="6" y="8"/>
                </a:cxn>
                <a:cxn ang="0">
                  <a:pos x="8" y="9"/>
                </a:cxn>
                <a:cxn ang="0">
                  <a:pos x="11" y="10"/>
                </a:cxn>
                <a:cxn ang="0">
                  <a:pos x="13" y="11"/>
                </a:cxn>
                <a:cxn ang="0">
                  <a:pos x="17" y="12"/>
                </a:cxn>
                <a:cxn ang="0">
                  <a:pos x="19" y="12"/>
                </a:cxn>
                <a:cxn ang="0">
                  <a:pos x="22" y="11"/>
                </a:cxn>
                <a:cxn ang="0">
                  <a:pos x="25" y="9"/>
                </a:cxn>
                <a:cxn ang="0">
                  <a:pos x="28" y="7"/>
                </a:cxn>
                <a:cxn ang="0">
                  <a:pos x="31" y="3"/>
                </a:cxn>
                <a:cxn ang="0">
                  <a:pos x="34" y="0"/>
                </a:cxn>
              </a:cxnLst>
              <a:rect l="0" t="0" r="r" b="b"/>
              <a:pathLst>
                <a:path w="34" h="78">
                  <a:moveTo>
                    <a:pt x="29" y="78"/>
                  </a:moveTo>
                  <a:lnTo>
                    <a:pt x="29" y="77"/>
                  </a:lnTo>
                  <a:lnTo>
                    <a:pt x="29" y="77"/>
                  </a:lnTo>
                  <a:lnTo>
                    <a:pt x="29" y="76"/>
                  </a:lnTo>
                  <a:lnTo>
                    <a:pt x="29" y="75"/>
                  </a:lnTo>
                  <a:lnTo>
                    <a:pt x="28" y="75"/>
                  </a:lnTo>
                  <a:lnTo>
                    <a:pt x="27" y="74"/>
                  </a:lnTo>
                  <a:lnTo>
                    <a:pt x="25" y="74"/>
                  </a:lnTo>
                  <a:lnTo>
                    <a:pt x="24" y="74"/>
                  </a:lnTo>
                  <a:lnTo>
                    <a:pt x="23" y="73"/>
                  </a:lnTo>
                  <a:lnTo>
                    <a:pt x="22" y="73"/>
                  </a:lnTo>
                  <a:lnTo>
                    <a:pt x="21" y="72"/>
                  </a:lnTo>
                  <a:lnTo>
                    <a:pt x="21" y="71"/>
                  </a:lnTo>
                  <a:lnTo>
                    <a:pt x="21" y="70"/>
                  </a:lnTo>
                  <a:lnTo>
                    <a:pt x="21" y="69"/>
                  </a:lnTo>
                  <a:lnTo>
                    <a:pt x="21" y="67"/>
                  </a:lnTo>
                  <a:lnTo>
                    <a:pt x="21" y="65"/>
                  </a:lnTo>
                  <a:lnTo>
                    <a:pt x="22" y="65"/>
                  </a:lnTo>
                  <a:lnTo>
                    <a:pt x="22" y="64"/>
                  </a:lnTo>
                  <a:lnTo>
                    <a:pt x="24" y="63"/>
                  </a:lnTo>
                  <a:lnTo>
                    <a:pt x="25" y="63"/>
                  </a:lnTo>
                  <a:lnTo>
                    <a:pt x="27" y="62"/>
                  </a:lnTo>
                  <a:lnTo>
                    <a:pt x="28" y="61"/>
                  </a:lnTo>
                  <a:lnTo>
                    <a:pt x="28" y="60"/>
                  </a:lnTo>
                  <a:lnTo>
                    <a:pt x="29" y="60"/>
                  </a:lnTo>
                  <a:lnTo>
                    <a:pt x="29" y="59"/>
                  </a:lnTo>
                  <a:lnTo>
                    <a:pt x="29" y="59"/>
                  </a:lnTo>
                  <a:lnTo>
                    <a:pt x="28" y="58"/>
                  </a:lnTo>
                  <a:lnTo>
                    <a:pt x="28" y="57"/>
                  </a:lnTo>
                  <a:lnTo>
                    <a:pt x="27" y="57"/>
                  </a:lnTo>
                  <a:lnTo>
                    <a:pt x="25" y="56"/>
                  </a:lnTo>
                  <a:lnTo>
                    <a:pt x="22" y="55"/>
                  </a:lnTo>
                  <a:lnTo>
                    <a:pt x="21" y="54"/>
                  </a:lnTo>
                  <a:lnTo>
                    <a:pt x="21" y="54"/>
                  </a:lnTo>
                  <a:lnTo>
                    <a:pt x="21" y="53"/>
                  </a:lnTo>
                  <a:lnTo>
                    <a:pt x="21" y="53"/>
                  </a:lnTo>
                  <a:lnTo>
                    <a:pt x="21" y="52"/>
                  </a:lnTo>
                  <a:lnTo>
                    <a:pt x="22" y="50"/>
                  </a:lnTo>
                  <a:lnTo>
                    <a:pt x="23" y="49"/>
                  </a:lnTo>
                  <a:lnTo>
                    <a:pt x="24" y="47"/>
                  </a:lnTo>
                  <a:lnTo>
                    <a:pt x="24" y="46"/>
                  </a:lnTo>
                  <a:lnTo>
                    <a:pt x="24" y="45"/>
                  </a:lnTo>
                  <a:lnTo>
                    <a:pt x="24" y="43"/>
                  </a:lnTo>
                  <a:lnTo>
                    <a:pt x="23" y="41"/>
                  </a:lnTo>
                  <a:lnTo>
                    <a:pt x="22" y="40"/>
                  </a:lnTo>
                  <a:lnTo>
                    <a:pt x="22" y="38"/>
                  </a:lnTo>
                  <a:lnTo>
                    <a:pt x="21" y="37"/>
                  </a:lnTo>
                  <a:lnTo>
                    <a:pt x="20" y="37"/>
                  </a:lnTo>
                  <a:lnTo>
                    <a:pt x="18" y="36"/>
                  </a:lnTo>
                  <a:lnTo>
                    <a:pt x="17" y="35"/>
                  </a:lnTo>
                  <a:lnTo>
                    <a:pt x="14" y="34"/>
                  </a:lnTo>
                  <a:lnTo>
                    <a:pt x="14" y="34"/>
                  </a:lnTo>
                  <a:lnTo>
                    <a:pt x="13" y="33"/>
                  </a:lnTo>
                  <a:lnTo>
                    <a:pt x="13" y="32"/>
                  </a:lnTo>
                  <a:lnTo>
                    <a:pt x="11" y="29"/>
                  </a:lnTo>
                  <a:lnTo>
                    <a:pt x="11" y="28"/>
                  </a:lnTo>
                  <a:lnTo>
                    <a:pt x="10" y="26"/>
                  </a:lnTo>
                  <a:lnTo>
                    <a:pt x="9" y="26"/>
                  </a:lnTo>
                  <a:lnTo>
                    <a:pt x="8" y="25"/>
                  </a:lnTo>
                  <a:lnTo>
                    <a:pt x="6" y="24"/>
                  </a:lnTo>
                  <a:lnTo>
                    <a:pt x="4" y="24"/>
                  </a:lnTo>
                  <a:lnTo>
                    <a:pt x="3" y="24"/>
                  </a:lnTo>
                  <a:lnTo>
                    <a:pt x="2" y="23"/>
                  </a:lnTo>
                  <a:lnTo>
                    <a:pt x="1" y="23"/>
                  </a:lnTo>
                  <a:lnTo>
                    <a:pt x="0" y="22"/>
                  </a:lnTo>
                  <a:lnTo>
                    <a:pt x="0" y="18"/>
                  </a:lnTo>
                  <a:lnTo>
                    <a:pt x="0" y="17"/>
                  </a:lnTo>
                  <a:lnTo>
                    <a:pt x="0" y="13"/>
                  </a:lnTo>
                  <a:lnTo>
                    <a:pt x="0" y="9"/>
                  </a:lnTo>
                  <a:lnTo>
                    <a:pt x="1" y="7"/>
                  </a:lnTo>
                  <a:lnTo>
                    <a:pt x="1" y="6"/>
                  </a:lnTo>
                  <a:lnTo>
                    <a:pt x="1" y="6"/>
                  </a:lnTo>
                  <a:lnTo>
                    <a:pt x="2" y="6"/>
                  </a:lnTo>
                  <a:lnTo>
                    <a:pt x="2" y="6"/>
                  </a:lnTo>
                  <a:lnTo>
                    <a:pt x="2" y="6"/>
                  </a:lnTo>
                  <a:lnTo>
                    <a:pt x="3" y="6"/>
                  </a:lnTo>
                  <a:lnTo>
                    <a:pt x="3" y="6"/>
                  </a:lnTo>
                  <a:lnTo>
                    <a:pt x="5" y="7"/>
                  </a:lnTo>
                  <a:lnTo>
                    <a:pt x="5" y="8"/>
                  </a:lnTo>
                  <a:lnTo>
                    <a:pt x="6" y="8"/>
                  </a:lnTo>
                  <a:lnTo>
                    <a:pt x="6" y="8"/>
                  </a:lnTo>
                  <a:lnTo>
                    <a:pt x="8" y="9"/>
                  </a:lnTo>
                  <a:lnTo>
                    <a:pt x="9" y="9"/>
                  </a:lnTo>
                  <a:lnTo>
                    <a:pt x="11" y="10"/>
                  </a:lnTo>
                  <a:lnTo>
                    <a:pt x="12" y="11"/>
                  </a:lnTo>
                  <a:lnTo>
                    <a:pt x="13" y="11"/>
                  </a:lnTo>
                  <a:lnTo>
                    <a:pt x="14" y="12"/>
                  </a:lnTo>
                  <a:lnTo>
                    <a:pt x="17" y="12"/>
                  </a:lnTo>
                  <a:lnTo>
                    <a:pt x="18" y="12"/>
                  </a:lnTo>
                  <a:lnTo>
                    <a:pt x="19" y="12"/>
                  </a:lnTo>
                  <a:lnTo>
                    <a:pt x="20" y="12"/>
                  </a:lnTo>
                  <a:lnTo>
                    <a:pt x="22" y="11"/>
                  </a:lnTo>
                  <a:lnTo>
                    <a:pt x="23" y="10"/>
                  </a:lnTo>
                  <a:lnTo>
                    <a:pt x="25" y="9"/>
                  </a:lnTo>
                  <a:lnTo>
                    <a:pt x="27" y="8"/>
                  </a:lnTo>
                  <a:lnTo>
                    <a:pt x="28" y="7"/>
                  </a:lnTo>
                  <a:lnTo>
                    <a:pt x="29" y="6"/>
                  </a:lnTo>
                  <a:lnTo>
                    <a:pt x="31" y="3"/>
                  </a:lnTo>
                  <a:lnTo>
                    <a:pt x="32" y="2"/>
                  </a:lnTo>
                  <a:lnTo>
                    <a:pt x="3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5" name="Line 7501"/>
            <p:cNvSpPr>
              <a:spLocks noChangeShapeType="1"/>
            </p:cNvSpPr>
            <p:nvPr/>
          </p:nvSpPr>
          <p:spPr bwMode="auto">
            <a:xfrm>
              <a:off x="3135314" y="3885146"/>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6" name="Freeform 7502"/>
            <p:cNvSpPr>
              <a:spLocks/>
            </p:cNvSpPr>
            <p:nvPr/>
          </p:nvSpPr>
          <p:spPr bwMode="auto">
            <a:xfrm>
              <a:off x="3060701" y="3885146"/>
              <a:ext cx="4763" cy="15935"/>
            </a:xfrm>
            <a:custGeom>
              <a:avLst/>
              <a:gdLst/>
              <a:ahLst/>
              <a:cxnLst>
                <a:cxn ang="0">
                  <a:pos x="17" y="28"/>
                </a:cxn>
                <a:cxn ang="0">
                  <a:pos x="17" y="28"/>
                </a:cxn>
                <a:cxn ang="0">
                  <a:pos x="15" y="29"/>
                </a:cxn>
                <a:cxn ang="0">
                  <a:pos x="13" y="29"/>
                </a:cxn>
                <a:cxn ang="0">
                  <a:pos x="11" y="29"/>
                </a:cxn>
                <a:cxn ang="0">
                  <a:pos x="9" y="29"/>
                </a:cxn>
                <a:cxn ang="0">
                  <a:pos x="6" y="30"/>
                </a:cxn>
                <a:cxn ang="0">
                  <a:pos x="4" y="30"/>
                </a:cxn>
                <a:cxn ang="0">
                  <a:pos x="4" y="30"/>
                </a:cxn>
                <a:cxn ang="0">
                  <a:pos x="3" y="29"/>
                </a:cxn>
                <a:cxn ang="0">
                  <a:pos x="2" y="28"/>
                </a:cxn>
                <a:cxn ang="0">
                  <a:pos x="0" y="26"/>
                </a:cxn>
                <a:cxn ang="0">
                  <a:pos x="0" y="24"/>
                </a:cxn>
                <a:cxn ang="0">
                  <a:pos x="0" y="23"/>
                </a:cxn>
                <a:cxn ang="0">
                  <a:pos x="2" y="22"/>
                </a:cxn>
                <a:cxn ang="0">
                  <a:pos x="4" y="20"/>
                </a:cxn>
                <a:cxn ang="0">
                  <a:pos x="4" y="18"/>
                </a:cxn>
                <a:cxn ang="0">
                  <a:pos x="6" y="18"/>
                </a:cxn>
                <a:cxn ang="0">
                  <a:pos x="7" y="19"/>
                </a:cxn>
                <a:cxn ang="0">
                  <a:pos x="8" y="18"/>
                </a:cxn>
                <a:cxn ang="0">
                  <a:pos x="11" y="20"/>
                </a:cxn>
                <a:cxn ang="0">
                  <a:pos x="12" y="20"/>
                </a:cxn>
                <a:cxn ang="0">
                  <a:pos x="14" y="20"/>
                </a:cxn>
                <a:cxn ang="0">
                  <a:pos x="15" y="19"/>
                </a:cxn>
                <a:cxn ang="0">
                  <a:pos x="15" y="17"/>
                </a:cxn>
                <a:cxn ang="0">
                  <a:pos x="15" y="15"/>
                </a:cxn>
                <a:cxn ang="0">
                  <a:pos x="15" y="13"/>
                </a:cxn>
                <a:cxn ang="0">
                  <a:pos x="15" y="11"/>
                </a:cxn>
                <a:cxn ang="0">
                  <a:pos x="15" y="11"/>
                </a:cxn>
                <a:cxn ang="0">
                  <a:pos x="14" y="10"/>
                </a:cxn>
                <a:cxn ang="0">
                  <a:pos x="13" y="10"/>
                </a:cxn>
                <a:cxn ang="0">
                  <a:pos x="13" y="8"/>
                </a:cxn>
                <a:cxn ang="0">
                  <a:pos x="13" y="7"/>
                </a:cxn>
                <a:cxn ang="0">
                  <a:pos x="11" y="7"/>
                </a:cxn>
                <a:cxn ang="0">
                  <a:pos x="9" y="7"/>
                </a:cxn>
                <a:cxn ang="0">
                  <a:pos x="8" y="6"/>
                </a:cxn>
                <a:cxn ang="0">
                  <a:pos x="8" y="5"/>
                </a:cxn>
                <a:cxn ang="0">
                  <a:pos x="8" y="4"/>
                </a:cxn>
                <a:cxn ang="0">
                  <a:pos x="8" y="3"/>
                </a:cxn>
                <a:cxn ang="0">
                  <a:pos x="7" y="2"/>
                </a:cxn>
                <a:cxn ang="0">
                  <a:pos x="7" y="1"/>
                </a:cxn>
                <a:cxn ang="0">
                  <a:pos x="7" y="1"/>
                </a:cxn>
                <a:cxn ang="0">
                  <a:pos x="6" y="0"/>
                </a:cxn>
              </a:cxnLst>
              <a:rect l="0" t="0" r="r" b="b"/>
              <a:pathLst>
                <a:path w="17" h="30">
                  <a:moveTo>
                    <a:pt x="17" y="28"/>
                  </a:moveTo>
                  <a:lnTo>
                    <a:pt x="17" y="28"/>
                  </a:lnTo>
                  <a:lnTo>
                    <a:pt x="15" y="29"/>
                  </a:lnTo>
                  <a:lnTo>
                    <a:pt x="13" y="29"/>
                  </a:lnTo>
                  <a:lnTo>
                    <a:pt x="11" y="29"/>
                  </a:lnTo>
                  <a:lnTo>
                    <a:pt x="9" y="29"/>
                  </a:lnTo>
                  <a:lnTo>
                    <a:pt x="6" y="30"/>
                  </a:lnTo>
                  <a:lnTo>
                    <a:pt x="4" y="30"/>
                  </a:lnTo>
                  <a:lnTo>
                    <a:pt x="4" y="30"/>
                  </a:lnTo>
                  <a:lnTo>
                    <a:pt x="3" y="29"/>
                  </a:lnTo>
                  <a:lnTo>
                    <a:pt x="2" y="28"/>
                  </a:lnTo>
                  <a:lnTo>
                    <a:pt x="0" y="26"/>
                  </a:lnTo>
                  <a:lnTo>
                    <a:pt x="0" y="24"/>
                  </a:lnTo>
                  <a:lnTo>
                    <a:pt x="0" y="23"/>
                  </a:lnTo>
                  <a:lnTo>
                    <a:pt x="2" y="22"/>
                  </a:lnTo>
                  <a:lnTo>
                    <a:pt x="4" y="20"/>
                  </a:lnTo>
                  <a:lnTo>
                    <a:pt x="4" y="18"/>
                  </a:lnTo>
                  <a:lnTo>
                    <a:pt x="6" y="18"/>
                  </a:lnTo>
                  <a:lnTo>
                    <a:pt x="7" y="19"/>
                  </a:lnTo>
                  <a:lnTo>
                    <a:pt x="8" y="18"/>
                  </a:lnTo>
                  <a:lnTo>
                    <a:pt x="11" y="20"/>
                  </a:lnTo>
                  <a:lnTo>
                    <a:pt x="12" y="20"/>
                  </a:lnTo>
                  <a:lnTo>
                    <a:pt x="14" y="20"/>
                  </a:lnTo>
                  <a:lnTo>
                    <a:pt x="15" y="19"/>
                  </a:lnTo>
                  <a:lnTo>
                    <a:pt x="15" y="17"/>
                  </a:lnTo>
                  <a:lnTo>
                    <a:pt x="15" y="15"/>
                  </a:lnTo>
                  <a:lnTo>
                    <a:pt x="15" y="13"/>
                  </a:lnTo>
                  <a:lnTo>
                    <a:pt x="15" y="11"/>
                  </a:lnTo>
                  <a:lnTo>
                    <a:pt x="15" y="11"/>
                  </a:lnTo>
                  <a:lnTo>
                    <a:pt x="14" y="10"/>
                  </a:lnTo>
                  <a:lnTo>
                    <a:pt x="13" y="10"/>
                  </a:lnTo>
                  <a:lnTo>
                    <a:pt x="13" y="8"/>
                  </a:lnTo>
                  <a:lnTo>
                    <a:pt x="13" y="7"/>
                  </a:lnTo>
                  <a:lnTo>
                    <a:pt x="11" y="7"/>
                  </a:lnTo>
                  <a:lnTo>
                    <a:pt x="9" y="7"/>
                  </a:lnTo>
                  <a:lnTo>
                    <a:pt x="8" y="6"/>
                  </a:lnTo>
                  <a:lnTo>
                    <a:pt x="8" y="5"/>
                  </a:lnTo>
                  <a:lnTo>
                    <a:pt x="8" y="4"/>
                  </a:lnTo>
                  <a:lnTo>
                    <a:pt x="8" y="3"/>
                  </a:lnTo>
                  <a:lnTo>
                    <a:pt x="7" y="2"/>
                  </a:lnTo>
                  <a:lnTo>
                    <a:pt x="7" y="1"/>
                  </a:lnTo>
                  <a:lnTo>
                    <a:pt x="7" y="1"/>
                  </a:lnTo>
                  <a:lnTo>
                    <a:pt x="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7" name="Freeform 7503"/>
            <p:cNvSpPr>
              <a:spLocks/>
            </p:cNvSpPr>
            <p:nvPr/>
          </p:nvSpPr>
          <p:spPr bwMode="auto">
            <a:xfrm>
              <a:off x="3060701" y="3904268"/>
              <a:ext cx="0" cy="3187"/>
            </a:xfrm>
            <a:custGeom>
              <a:avLst/>
              <a:gdLst/>
              <a:ahLst/>
              <a:cxnLst>
                <a:cxn ang="0">
                  <a:pos x="0" y="2"/>
                </a:cxn>
                <a:cxn ang="0">
                  <a:pos x="0" y="1"/>
                </a:cxn>
                <a:cxn ang="0">
                  <a:pos x="3" y="0"/>
                </a:cxn>
                <a:cxn ang="0">
                  <a:pos x="3" y="1"/>
                </a:cxn>
                <a:cxn ang="0">
                  <a:pos x="4" y="2"/>
                </a:cxn>
                <a:cxn ang="0">
                  <a:pos x="4" y="4"/>
                </a:cxn>
              </a:cxnLst>
              <a:rect l="0" t="0" r="r" b="b"/>
              <a:pathLst>
                <a:path w="4" h="4">
                  <a:moveTo>
                    <a:pt x="0" y="2"/>
                  </a:moveTo>
                  <a:lnTo>
                    <a:pt x="0" y="1"/>
                  </a:lnTo>
                  <a:lnTo>
                    <a:pt x="3" y="0"/>
                  </a:lnTo>
                  <a:lnTo>
                    <a:pt x="3" y="1"/>
                  </a:lnTo>
                  <a:lnTo>
                    <a:pt x="4" y="2"/>
                  </a:lnTo>
                  <a:lnTo>
                    <a:pt x="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8" name="Freeform 7504"/>
            <p:cNvSpPr>
              <a:spLocks/>
            </p:cNvSpPr>
            <p:nvPr/>
          </p:nvSpPr>
          <p:spPr bwMode="auto">
            <a:xfrm>
              <a:off x="3059114" y="3904268"/>
              <a:ext cx="1588" cy="3187"/>
            </a:xfrm>
            <a:custGeom>
              <a:avLst/>
              <a:gdLst/>
              <a:ahLst/>
              <a:cxnLst>
                <a:cxn ang="0">
                  <a:pos x="1" y="4"/>
                </a:cxn>
                <a:cxn ang="0">
                  <a:pos x="0" y="3"/>
                </a:cxn>
                <a:cxn ang="0">
                  <a:pos x="1" y="0"/>
                </a:cxn>
              </a:cxnLst>
              <a:rect l="0" t="0" r="r" b="b"/>
              <a:pathLst>
                <a:path w="1" h="4">
                  <a:moveTo>
                    <a:pt x="1" y="4"/>
                  </a:moveTo>
                  <a:lnTo>
                    <a:pt x="0" y="3"/>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9" name="Freeform 7505"/>
            <p:cNvSpPr>
              <a:spLocks/>
            </p:cNvSpPr>
            <p:nvPr/>
          </p:nvSpPr>
          <p:spPr bwMode="auto">
            <a:xfrm>
              <a:off x="3060701" y="3907455"/>
              <a:ext cx="0" cy="1593"/>
            </a:xfrm>
            <a:custGeom>
              <a:avLst/>
              <a:gdLst/>
              <a:ahLst/>
              <a:cxnLst>
                <a:cxn ang="0">
                  <a:pos x="4" y="0"/>
                </a:cxn>
                <a:cxn ang="0">
                  <a:pos x="3" y="2"/>
                </a:cxn>
                <a:cxn ang="0">
                  <a:pos x="3" y="3"/>
                </a:cxn>
                <a:cxn ang="0">
                  <a:pos x="1" y="4"/>
                </a:cxn>
                <a:cxn ang="0">
                  <a:pos x="1" y="4"/>
                </a:cxn>
                <a:cxn ang="0">
                  <a:pos x="0" y="2"/>
                </a:cxn>
                <a:cxn ang="0">
                  <a:pos x="0" y="2"/>
                </a:cxn>
              </a:cxnLst>
              <a:rect l="0" t="0" r="r" b="b"/>
              <a:pathLst>
                <a:path w="4" h="4">
                  <a:moveTo>
                    <a:pt x="4" y="0"/>
                  </a:moveTo>
                  <a:lnTo>
                    <a:pt x="3" y="2"/>
                  </a:lnTo>
                  <a:lnTo>
                    <a:pt x="3" y="3"/>
                  </a:lnTo>
                  <a:lnTo>
                    <a:pt x="1" y="4"/>
                  </a:lnTo>
                  <a:lnTo>
                    <a:pt x="1" y="4"/>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0" name="Freeform 7506"/>
            <p:cNvSpPr>
              <a:spLocks/>
            </p:cNvSpPr>
            <p:nvPr/>
          </p:nvSpPr>
          <p:spPr bwMode="auto">
            <a:xfrm>
              <a:off x="3054351" y="3885146"/>
              <a:ext cx="4763" cy="28683"/>
            </a:xfrm>
            <a:custGeom>
              <a:avLst/>
              <a:gdLst/>
              <a:ahLst/>
              <a:cxnLst>
                <a:cxn ang="0">
                  <a:pos x="1" y="0"/>
                </a:cxn>
                <a:cxn ang="0">
                  <a:pos x="1" y="1"/>
                </a:cxn>
                <a:cxn ang="0">
                  <a:pos x="0" y="2"/>
                </a:cxn>
                <a:cxn ang="0">
                  <a:pos x="0" y="3"/>
                </a:cxn>
                <a:cxn ang="0">
                  <a:pos x="1" y="5"/>
                </a:cxn>
                <a:cxn ang="0">
                  <a:pos x="1" y="6"/>
                </a:cxn>
                <a:cxn ang="0">
                  <a:pos x="2" y="6"/>
                </a:cxn>
                <a:cxn ang="0">
                  <a:pos x="3" y="7"/>
                </a:cxn>
                <a:cxn ang="0">
                  <a:pos x="3" y="8"/>
                </a:cxn>
                <a:cxn ang="0">
                  <a:pos x="2" y="9"/>
                </a:cxn>
                <a:cxn ang="0">
                  <a:pos x="1" y="10"/>
                </a:cxn>
                <a:cxn ang="0">
                  <a:pos x="1" y="11"/>
                </a:cxn>
                <a:cxn ang="0">
                  <a:pos x="0" y="14"/>
                </a:cxn>
                <a:cxn ang="0">
                  <a:pos x="1" y="14"/>
                </a:cxn>
                <a:cxn ang="0">
                  <a:pos x="3" y="14"/>
                </a:cxn>
                <a:cxn ang="0">
                  <a:pos x="3" y="11"/>
                </a:cxn>
                <a:cxn ang="0">
                  <a:pos x="4" y="11"/>
                </a:cxn>
                <a:cxn ang="0">
                  <a:pos x="4" y="10"/>
                </a:cxn>
                <a:cxn ang="0">
                  <a:pos x="5" y="9"/>
                </a:cxn>
                <a:cxn ang="0">
                  <a:pos x="5" y="9"/>
                </a:cxn>
                <a:cxn ang="0">
                  <a:pos x="6" y="9"/>
                </a:cxn>
                <a:cxn ang="0">
                  <a:pos x="8" y="9"/>
                </a:cxn>
                <a:cxn ang="0">
                  <a:pos x="9" y="9"/>
                </a:cxn>
                <a:cxn ang="0">
                  <a:pos x="9" y="10"/>
                </a:cxn>
                <a:cxn ang="0">
                  <a:pos x="10" y="11"/>
                </a:cxn>
                <a:cxn ang="0">
                  <a:pos x="10" y="12"/>
                </a:cxn>
                <a:cxn ang="0">
                  <a:pos x="10" y="14"/>
                </a:cxn>
                <a:cxn ang="0">
                  <a:pos x="9" y="15"/>
                </a:cxn>
                <a:cxn ang="0">
                  <a:pos x="9" y="15"/>
                </a:cxn>
                <a:cxn ang="0">
                  <a:pos x="8" y="16"/>
                </a:cxn>
                <a:cxn ang="0">
                  <a:pos x="8" y="17"/>
                </a:cxn>
                <a:cxn ang="0">
                  <a:pos x="6" y="18"/>
                </a:cxn>
                <a:cxn ang="0">
                  <a:pos x="6" y="19"/>
                </a:cxn>
                <a:cxn ang="0">
                  <a:pos x="6" y="20"/>
                </a:cxn>
                <a:cxn ang="0">
                  <a:pos x="6" y="21"/>
                </a:cxn>
                <a:cxn ang="0">
                  <a:pos x="6" y="22"/>
                </a:cxn>
                <a:cxn ang="0">
                  <a:pos x="6" y="23"/>
                </a:cxn>
                <a:cxn ang="0">
                  <a:pos x="6" y="24"/>
                </a:cxn>
                <a:cxn ang="0">
                  <a:pos x="6" y="25"/>
                </a:cxn>
                <a:cxn ang="0">
                  <a:pos x="6" y="26"/>
                </a:cxn>
                <a:cxn ang="0">
                  <a:pos x="8" y="27"/>
                </a:cxn>
                <a:cxn ang="0">
                  <a:pos x="8" y="28"/>
                </a:cxn>
                <a:cxn ang="0">
                  <a:pos x="6" y="29"/>
                </a:cxn>
                <a:cxn ang="0">
                  <a:pos x="8" y="31"/>
                </a:cxn>
                <a:cxn ang="0">
                  <a:pos x="6" y="33"/>
                </a:cxn>
                <a:cxn ang="0">
                  <a:pos x="6" y="34"/>
                </a:cxn>
                <a:cxn ang="0">
                  <a:pos x="6" y="35"/>
                </a:cxn>
                <a:cxn ang="0">
                  <a:pos x="5" y="38"/>
                </a:cxn>
                <a:cxn ang="0">
                  <a:pos x="4" y="39"/>
                </a:cxn>
                <a:cxn ang="0">
                  <a:pos x="4" y="41"/>
                </a:cxn>
                <a:cxn ang="0">
                  <a:pos x="4" y="42"/>
                </a:cxn>
                <a:cxn ang="0">
                  <a:pos x="5" y="44"/>
                </a:cxn>
                <a:cxn ang="0">
                  <a:pos x="5" y="45"/>
                </a:cxn>
                <a:cxn ang="0">
                  <a:pos x="5" y="46"/>
                </a:cxn>
                <a:cxn ang="0">
                  <a:pos x="5" y="47"/>
                </a:cxn>
                <a:cxn ang="0">
                  <a:pos x="5" y="48"/>
                </a:cxn>
                <a:cxn ang="0">
                  <a:pos x="5" y="49"/>
                </a:cxn>
                <a:cxn ang="0">
                  <a:pos x="5" y="50"/>
                </a:cxn>
                <a:cxn ang="0">
                  <a:pos x="5" y="51"/>
                </a:cxn>
                <a:cxn ang="0">
                  <a:pos x="5" y="52"/>
                </a:cxn>
                <a:cxn ang="0">
                  <a:pos x="6" y="53"/>
                </a:cxn>
                <a:cxn ang="0">
                  <a:pos x="6" y="53"/>
                </a:cxn>
                <a:cxn ang="0">
                  <a:pos x="6" y="53"/>
                </a:cxn>
              </a:cxnLst>
              <a:rect l="0" t="0" r="r" b="b"/>
              <a:pathLst>
                <a:path w="10" h="53">
                  <a:moveTo>
                    <a:pt x="1" y="0"/>
                  </a:moveTo>
                  <a:lnTo>
                    <a:pt x="1" y="1"/>
                  </a:lnTo>
                  <a:lnTo>
                    <a:pt x="0" y="2"/>
                  </a:lnTo>
                  <a:lnTo>
                    <a:pt x="0" y="3"/>
                  </a:lnTo>
                  <a:lnTo>
                    <a:pt x="1" y="5"/>
                  </a:lnTo>
                  <a:lnTo>
                    <a:pt x="1" y="6"/>
                  </a:lnTo>
                  <a:lnTo>
                    <a:pt x="2" y="6"/>
                  </a:lnTo>
                  <a:lnTo>
                    <a:pt x="3" y="7"/>
                  </a:lnTo>
                  <a:lnTo>
                    <a:pt x="3" y="8"/>
                  </a:lnTo>
                  <a:lnTo>
                    <a:pt x="2" y="9"/>
                  </a:lnTo>
                  <a:lnTo>
                    <a:pt x="1" y="10"/>
                  </a:lnTo>
                  <a:lnTo>
                    <a:pt x="1" y="11"/>
                  </a:lnTo>
                  <a:lnTo>
                    <a:pt x="0" y="14"/>
                  </a:lnTo>
                  <a:lnTo>
                    <a:pt x="1" y="14"/>
                  </a:lnTo>
                  <a:lnTo>
                    <a:pt x="3" y="14"/>
                  </a:lnTo>
                  <a:lnTo>
                    <a:pt x="3" y="11"/>
                  </a:lnTo>
                  <a:lnTo>
                    <a:pt x="4" y="11"/>
                  </a:lnTo>
                  <a:lnTo>
                    <a:pt x="4" y="10"/>
                  </a:lnTo>
                  <a:lnTo>
                    <a:pt x="5" y="9"/>
                  </a:lnTo>
                  <a:lnTo>
                    <a:pt x="5" y="9"/>
                  </a:lnTo>
                  <a:lnTo>
                    <a:pt x="6" y="9"/>
                  </a:lnTo>
                  <a:lnTo>
                    <a:pt x="8" y="9"/>
                  </a:lnTo>
                  <a:lnTo>
                    <a:pt x="9" y="9"/>
                  </a:lnTo>
                  <a:lnTo>
                    <a:pt x="9" y="10"/>
                  </a:lnTo>
                  <a:lnTo>
                    <a:pt x="10" y="11"/>
                  </a:lnTo>
                  <a:lnTo>
                    <a:pt x="10" y="12"/>
                  </a:lnTo>
                  <a:lnTo>
                    <a:pt x="10" y="14"/>
                  </a:lnTo>
                  <a:lnTo>
                    <a:pt x="9" y="15"/>
                  </a:lnTo>
                  <a:lnTo>
                    <a:pt x="9" y="15"/>
                  </a:lnTo>
                  <a:lnTo>
                    <a:pt x="8" y="16"/>
                  </a:lnTo>
                  <a:lnTo>
                    <a:pt x="8" y="17"/>
                  </a:lnTo>
                  <a:lnTo>
                    <a:pt x="6" y="18"/>
                  </a:lnTo>
                  <a:lnTo>
                    <a:pt x="6" y="19"/>
                  </a:lnTo>
                  <a:lnTo>
                    <a:pt x="6" y="20"/>
                  </a:lnTo>
                  <a:lnTo>
                    <a:pt x="6" y="21"/>
                  </a:lnTo>
                  <a:lnTo>
                    <a:pt x="6" y="22"/>
                  </a:lnTo>
                  <a:lnTo>
                    <a:pt x="6" y="23"/>
                  </a:lnTo>
                  <a:lnTo>
                    <a:pt x="6" y="24"/>
                  </a:lnTo>
                  <a:lnTo>
                    <a:pt x="6" y="25"/>
                  </a:lnTo>
                  <a:lnTo>
                    <a:pt x="6" y="26"/>
                  </a:lnTo>
                  <a:lnTo>
                    <a:pt x="8" y="27"/>
                  </a:lnTo>
                  <a:lnTo>
                    <a:pt x="8" y="28"/>
                  </a:lnTo>
                  <a:lnTo>
                    <a:pt x="6" y="29"/>
                  </a:lnTo>
                  <a:lnTo>
                    <a:pt x="8" y="31"/>
                  </a:lnTo>
                  <a:lnTo>
                    <a:pt x="6" y="33"/>
                  </a:lnTo>
                  <a:lnTo>
                    <a:pt x="6" y="34"/>
                  </a:lnTo>
                  <a:lnTo>
                    <a:pt x="6" y="35"/>
                  </a:lnTo>
                  <a:lnTo>
                    <a:pt x="5" y="38"/>
                  </a:lnTo>
                  <a:lnTo>
                    <a:pt x="4" y="39"/>
                  </a:lnTo>
                  <a:lnTo>
                    <a:pt x="4" y="41"/>
                  </a:lnTo>
                  <a:lnTo>
                    <a:pt x="4" y="42"/>
                  </a:lnTo>
                  <a:lnTo>
                    <a:pt x="5" y="44"/>
                  </a:lnTo>
                  <a:lnTo>
                    <a:pt x="5" y="45"/>
                  </a:lnTo>
                  <a:lnTo>
                    <a:pt x="5" y="46"/>
                  </a:lnTo>
                  <a:lnTo>
                    <a:pt x="5" y="47"/>
                  </a:lnTo>
                  <a:lnTo>
                    <a:pt x="5" y="48"/>
                  </a:lnTo>
                  <a:lnTo>
                    <a:pt x="5" y="49"/>
                  </a:lnTo>
                  <a:lnTo>
                    <a:pt x="5" y="50"/>
                  </a:lnTo>
                  <a:lnTo>
                    <a:pt x="5" y="51"/>
                  </a:lnTo>
                  <a:lnTo>
                    <a:pt x="5" y="52"/>
                  </a:lnTo>
                  <a:lnTo>
                    <a:pt x="6" y="53"/>
                  </a:lnTo>
                  <a:lnTo>
                    <a:pt x="6" y="53"/>
                  </a:lnTo>
                  <a:lnTo>
                    <a:pt x="6" y="5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1" name="Freeform 7507"/>
            <p:cNvSpPr>
              <a:spLocks/>
            </p:cNvSpPr>
            <p:nvPr/>
          </p:nvSpPr>
          <p:spPr bwMode="auto">
            <a:xfrm>
              <a:off x="3062289" y="3901081"/>
              <a:ext cx="3175" cy="12748"/>
            </a:xfrm>
            <a:custGeom>
              <a:avLst/>
              <a:gdLst/>
              <a:ahLst/>
              <a:cxnLst>
                <a:cxn ang="0">
                  <a:pos x="4" y="26"/>
                </a:cxn>
                <a:cxn ang="0">
                  <a:pos x="3" y="25"/>
                </a:cxn>
                <a:cxn ang="0">
                  <a:pos x="3" y="25"/>
                </a:cxn>
                <a:cxn ang="0">
                  <a:pos x="3" y="24"/>
                </a:cxn>
                <a:cxn ang="0">
                  <a:pos x="4" y="23"/>
                </a:cxn>
                <a:cxn ang="0">
                  <a:pos x="5" y="22"/>
                </a:cxn>
                <a:cxn ang="0">
                  <a:pos x="6" y="22"/>
                </a:cxn>
                <a:cxn ang="0">
                  <a:pos x="7" y="22"/>
                </a:cxn>
                <a:cxn ang="0">
                  <a:pos x="8" y="20"/>
                </a:cxn>
                <a:cxn ang="0">
                  <a:pos x="7" y="19"/>
                </a:cxn>
                <a:cxn ang="0">
                  <a:pos x="6" y="19"/>
                </a:cxn>
                <a:cxn ang="0">
                  <a:pos x="5" y="18"/>
                </a:cxn>
                <a:cxn ang="0">
                  <a:pos x="4" y="17"/>
                </a:cxn>
                <a:cxn ang="0">
                  <a:pos x="4" y="17"/>
                </a:cxn>
                <a:cxn ang="0">
                  <a:pos x="3" y="16"/>
                </a:cxn>
                <a:cxn ang="0">
                  <a:pos x="2" y="15"/>
                </a:cxn>
                <a:cxn ang="0">
                  <a:pos x="2" y="14"/>
                </a:cxn>
                <a:cxn ang="0">
                  <a:pos x="0" y="13"/>
                </a:cxn>
                <a:cxn ang="0">
                  <a:pos x="0" y="12"/>
                </a:cxn>
                <a:cxn ang="0">
                  <a:pos x="0" y="12"/>
                </a:cxn>
                <a:cxn ang="0">
                  <a:pos x="2" y="12"/>
                </a:cxn>
                <a:cxn ang="0">
                  <a:pos x="3" y="12"/>
                </a:cxn>
                <a:cxn ang="0">
                  <a:pos x="3" y="11"/>
                </a:cxn>
                <a:cxn ang="0">
                  <a:pos x="3" y="10"/>
                </a:cxn>
                <a:cxn ang="0">
                  <a:pos x="2" y="8"/>
                </a:cxn>
                <a:cxn ang="0">
                  <a:pos x="2" y="8"/>
                </a:cxn>
                <a:cxn ang="0">
                  <a:pos x="0" y="8"/>
                </a:cxn>
                <a:cxn ang="0">
                  <a:pos x="0" y="7"/>
                </a:cxn>
                <a:cxn ang="0">
                  <a:pos x="2" y="6"/>
                </a:cxn>
                <a:cxn ang="0">
                  <a:pos x="3" y="5"/>
                </a:cxn>
                <a:cxn ang="0">
                  <a:pos x="6" y="3"/>
                </a:cxn>
                <a:cxn ang="0">
                  <a:pos x="7" y="2"/>
                </a:cxn>
                <a:cxn ang="0">
                  <a:pos x="7" y="1"/>
                </a:cxn>
                <a:cxn ang="0">
                  <a:pos x="8" y="0"/>
                </a:cxn>
              </a:cxnLst>
              <a:rect l="0" t="0" r="r" b="b"/>
              <a:pathLst>
                <a:path w="8" h="26">
                  <a:moveTo>
                    <a:pt x="4" y="26"/>
                  </a:moveTo>
                  <a:lnTo>
                    <a:pt x="3" y="25"/>
                  </a:lnTo>
                  <a:lnTo>
                    <a:pt x="3" y="25"/>
                  </a:lnTo>
                  <a:lnTo>
                    <a:pt x="3" y="24"/>
                  </a:lnTo>
                  <a:lnTo>
                    <a:pt x="4" y="23"/>
                  </a:lnTo>
                  <a:lnTo>
                    <a:pt x="5" y="22"/>
                  </a:lnTo>
                  <a:lnTo>
                    <a:pt x="6" y="22"/>
                  </a:lnTo>
                  <a:lnTo>
                    <a:pt x="7" y="22"/>
                  </a:lnTo>
                  <a:lnTo>
                    <a:pt x="8" y="20"/>
                  </a:lnTo>
                  <a:lnTo>
                    <a:pt x="7" y="19"/>
                  </a:lnTo>
                  <a:lnTo>
                    <a:pt x="6" y="19"/>
                  </a:lnTo>
                  <a:lnTo>
                    <a:pt x="5" y="18"/>
                  </a:lnTo>
                  <a:lnTo>
                    <a:pt x="4" y="17"/>
                  </a:lnTo>
                  <a:lnTo>
                    <a:pt x="4" y="17"/>
                  </a:lnTo>
                  <a:lnTo>
                    <a:pt x="3" y="16"/>
                  </a:lnTo>
                  <a:lnTo>
                    <a:pt x="2" y="15"/>
                  </a:lnTo>
                  <a:lnTo>
                    <a:pt x="2" y="14"/>
                  </a:lnTo>
                  <a:lnTo>
                    <a:pt x="0" y="13"/>
                  </a:lnTo>
                  <a:lnTo>
                    <a:pt x="0" y="12"/>
                  </a:lnTo>
                  <a:lnTo>
                    <a:pt x="0" y="12"/>
                  </a:lnTo>
                  <a:lnTo>
                    <a:pt x="2" y="12"/>
                  </a:lnTo>
                  <a:lnTo>
                    <a:pt x="3" y="12"/>
                  </a:lnTo>
                  <a:lnTo>
                    <a:pt x="3" y="11"/>
                  </a:lnTo>
                  <a:lnTo>
                    <a:pt x="3" y="10"/>
                  </a:lnTo>
                  <a:lnTo>
                    <a:pt x="2" y="8"/>
                  </a:lnTo>
                  <a:lnTo>
                    <a:pt x="2" y="8"/>
                  </a:lnTo>
                  <a:lnTo>
                    <a:pt x="0" y="8"/>
                  </a:lnTo>
                  <a:lnTo>
                    <a:pt x="0" y="7"/>
                  </a:lnTo>
                  <a:lnTo>
                    <a:pt x="2" y="6"/>
                  </a:lnTo>
                  <a:lnTo>
                    <a:pt x="3" y="5"/>
                  </a:lnTo>
                  <a:lnTo>
                    <a:pt x="6" y="3"/>
                  </a:lnTo>
                  <a:lnTo>
                    <a:pt x="7" y="2"/>
                  </a:lnTo>
                  <a:lnTo>
                    <a:pt x="7" y="1"/>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2" name="Freeform 7508"/>
            <p:cNvSpPr>
              <a:spLocks/>
            </p:cNvSpPr>
            <p:nvPr/>
          </p:nvSpPr>
          <p:spPr bwMode="auto">
            <a:xfrm>
              <a:off x="3063876" y="3913829"/>
              <a:ext cx="6350" cy="11154"/>
            </a:xfrm>
            <a:custGeom>
              <a:avLst/>
              <a:gdLst/>
              <a:ahLst/>
              <a:cxnLst>
                <a:cxn ang="0">
                  <a:pos x="5" y="18"/>
                </a:cxn>
                <a:cxn ang="0">
                  <a:pos x="8" y="17"/>
                </a:cxn>
                <a:cxn ang="0">
                  <a:pos x="8" y="17"/>
                </a:cxn>
                <a:cxn ang="0">
                  <a:pos x="14" y="16"/>
                </a:cxn>
                <a:cxn ang="0">
                  <a:pos x="15" y="16"/>
                </a:cxn>
                <a:cxn ang="0">
                  <a:pos x="17" y="16"/>
                </a:cxn>
                <a:cxn ang="0">
                  <a:pos x="18" y="17"/>
                </a:cxn>
                <a:cxn ang="0">
                  <a:pos x="19" y="17"/>
                </a:cxn>
                <a:cxn ang="0">
                  <a:pos x="19" y="17"/>
                </a:cxn>
                <a:cxn ang="0">
                  <a:pos x="21" y="16"/>
                </a:cxn>
                <a:cxn ang="0">
                  <a:pos x="21" y="15"/>
                </a:cxn>
                <a:cxn ang="0">
                  <a:pos x="20" y="15"/>
                </a:cxn>
                <a:cxn ang="0">
                  <a:pos x="19" y="14"/>
                </a:cxn>
                <a:cxn ang="0">
                  <a:pos x="18" y="14"/>
                </a:cxn>
                <a:cxn ang="0">
                  <a:pos x="17" y="14"/>
                </a:cxn>
                <a:cxn ang="0">
                  <a:pos x="15" y="13"/>
                </a:cxn>
                <a:cxn ang="0">
                  <a:pos x="13" y="13"/>
                </a:cxn>
                <a:cxn ang="0">
                  <a:pos x="12" y="13"/>
                </a:cxn>
                <a:cxn ang="0">
                  <a:pos x="10" y="14"/>
                </a:cxn>
                <a:cxn ang="0">
                  <a:pos x="8" y="14"/>
                </a:cxn>
                <a:cxn ang="0">
                  <a:pos x="7" y="13"/>
                </a:cxn>
                <a:cxn ang="0">
                  <a:pos x="5" y="12"/>
                </a:cxn>
                <a:cxn ang="0">
                  <a:pos x="3" y="11"/>
                </a:cxn>
                <a:cxn ang="0">
                  <a:pos x="3" y="10"/>
                </a:cxn>
                <a:cxn ang="0">
                  <a:pos x="2" y="9"/>
                </a:cxn>
                <a:cxn ang="0">
                  <a:pos x="2" y="8"/>
                </a:cxn>
                <a:cxn ang="0">
                  <a:pos x="2" y="6"/>
                </a:cxn>
                <a:cxn ang="0">
                  <a:pos x="3" y="6"/>
                </a:cxn>
                <a:cxn ang="0">
                  <a:pos x="3" y="5"/>
                </a:cxn>
                <a:cxn ang="0">
                  <a:pos x="3" y="3"/>
                </a:cxn>
                <a:cxn ang="0">
                  <a:pos x="2" y="3"/>
                </a:cxn>
                <a:cxn ang="0">
                  <a:pos x="0" y="1"/>
                </a:cxn>
                <a:cxn ang="0">
                  <a:pos x="0" y="0"/>
                </a:cxn>
              </a:cxnLst>
              <a:rect l="0" t="0" r="r" b="b"/>
              <a:pathLst>
                <a:path w="21" h="18">
                  <a:moveTo>
                    <a:pt x="5" y="18"/>
                  </a:moveTo>
                  <a:lnTo>
                    <a:pt x="8" y="17"/>
                  </a:lnTo>
                  <a:lnTo>
                    <a:pt x="8" y="17"/>
                  </a:lnTo>
                  <a:lnTo>
                    <a:pt x="14" y="16"/>
                  </a:lnTo>
                  <a:lnTo>
                    <a:pt x="15" y="16"/>
                  </a:lnTo>
                  <a:lnTo>
                    <a:pt x="17" y="16"/>
                  </a:lnTo>
                  <a:lnTo>
                    <a:pt x="18" y="17"/>
                  </a:lnTo>
                  <a:lnTo>
                    <a:pt x="19" y="17"/>
                  </a:lnTo>
                  <a:lnTo>
                    <a:pt x="19" y="17"/>
                  </a:lnTo>
                  <a:lnTo>
                    <a:pt x="21" y="16"/>
                  </a:lnTo>
                  <a:lnTo>
                    <a:pt x="21" y="15"/>
                  </a:lnTo>
                  <a:lnTo>
                    <a:pt x="20" y="15"/>
                  </a:lnTo>
                  <a:lnTo>
                    <a:pt x="19" y="14"/>
                  </a:lnTo>
                  <a:lnTo>
                    <a:pt x="18" y="14"/>
                  </a:lnTo>
                  <a:lnTo>
                    <a:pt x="17" y="14"/>
                  </a:lnTo>
                  <a:lnTo>
                    <a:pt x="15" y="13"/>
                  </a:lnTo>
                  <a:lnTo>
                    <a:pt x="13" y="13"/>
                  </a:lnTo>
                  <a:lnTo>
                    <a:pt x="12" y="13"/>
                  </a:lnTo>
                  <a:lnTo>
                    <a:pt x="10" y="14"/>
                  </a:lnTo>
                  <a:lnTo>
                    <a:pt x="8" y="14"/>
                  </a:lnTo>
                  <a:lnTo>
                    <a:pt x="7" y="13"/>
                  </a:lnTo>
                  <a:lnTo>
                    <a:pt x="5" y="12"/>
                  </a:lnTo>
                  <a:lnTo>
                    <a:pt x="3" y="11"/>
                  </a:lnTo>
                  <a:lnTo>
                    <a:pt x="3" y="10"/>
                  </a:lnTo>
                  <a:lnTo>
                    <a:pt x="2" y="9"/>
                  </a:lnTo>
                  <a:lnTo>
                    <a:pt x="2" y="8"/>
                  </a:lnTo>
                  <a:lnTo>
                    <a:pt x="2" y="6"/>
                  </a:lnTo>
                  <a:lnTo>
                    <a:pt x="3" y="6"/>
                  </a:lnTo>
                  <a:lnTo>
                    <a:pt x="3" y="5"/>
                  </a:lnTo>
                  <a:lnTo>
                    <a:pt x="3" y="3"/>
                  </a:lnTo>
                  <a:lnTo>
                    <a:pt x="2" y="3"/>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3" name="Line 7509"/>
            <p:cNvSpPr>
              <a:spLocks noChangeShapeType="1"/>
            </p:cNvSpPr>
            <p:nvPr/>
          </p:nvSpPr>
          <p:spPr bwMode="auto">
            <a:xfrm flipV="1">
              <a:off x="3065464" y="3924984"/>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4" name="Line 7510"/>
            <p:cNvSpPr>
              <a:spLocks noChangeShapeType="1"/>
            </p:cNvSpPr>
            <p:nvPr/>
          </p:nvSpPr>
          <p:spPr bwMode="auto">
            <a:xfrm flipV="1">
              <a:off x="3065464" y="3926577"/>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5" name="Freeform 7511"/>
            <p:cNvSpPr>
              <a:spLocks/>
            </p:cNvSpPr>
            <p:nvPr/>
          </p:nvSpPr>
          <p:spPr bwMode="auto">
            <a:xfrm>
              <a:off x="3054351" y="3910642"/>
              <a:ext cx="15875" cy="39837"/>
            </a:xfrm>
            <a:custGeom>
              <a:avLst/>
              <a:gdLst/>
              <a:ahLst/>
              <a:cxnLst>
                <a:cxn ang="0">
                  <a:pos x="9" y="6"/>
                </a:cxn>
                <a:cxn ang="0">
                  <a:pos x="10" y="1"/>
                </a:cxn>
                <a:cxn ang="0">
                  <a:pos x="11" y="4"/>
                </a:cxn>
                <a:cxn ang="0">
                  <a:pos x="11" y="8"/>
                </a:cxn>
                <a:cxn ang="0">
                  <a:pos x="11" y="14"/>
                </a:cxn>
                <a:cxn ang="0">
                  <a:pos x="9" y="17"/>
                </a:cxn>
                <a:cxn ang="0">
                  <a:pos x="8" y="13"/>
                </a:cxn>
                <a:cxn ang="0">
                  <a:pos x="4" y="16"/>
                </a:cxn>
                <a:cxn ang="0">
                  <a:pos x="0" y="18"/>
                </a:cxn>
                <a:cxn ang="0">
                  <a:pos x="2" y="20"/>
                </a:cxn>
                <a:cxn ang="0">
                  <a:pos x="5" y="19"/>
                </a:cxn>
                <a:cxn ang="0">
                  <a:pos x="7" y="22"/>
                </a:cxn>
                <a:cxn ang="0">
                  <a:pos x="7" y="25"/>
                </a:cxn>
                <a:cxn ang="0">
                  <a:pos x="11" y="26"/>
                </a:cxn>
                <a:cxn ang="0">
                  <a:pos x="9" y="29"/>
                </a:cxn>
                <a:cxn ang="0">
                  <a:pos x="7" y="30"/>
                </a:cxn>
                <a:cxn ang="0">
                  <a:pos x="8" y="33"/>
                </a:cxn>
                <a:cxn ang="0">
                  <a:pos x="12" y="34"/>
                </a:cxn>
                <a:cxn ang="0">
                  <a:pos x="10" y="39"/>
                </a:cxn>
                <a:cxn ang="0">
                  <a:pos x="9" y="42"/>
                </a:cxn>
                <a:cxn ang="0">
                  <a:pos x="9" y="48"/>
                </a:cxn>
                <a:cxn ang="0">
                  <a:pos x="7" y="54"/>
                </a:cxn>
                <a:cxn ang="0">
                  <a:pos x="8" y="63"/>
                </a:cxn>
                <a:cxn ang="0">
                  <a:pos x="9" y="67"/>
                </a:cxn>
                <a:cxn ang="0">
                  <a:pos x="14" y="72"/>
                </a:cxn>
                <a:cxn ang="0">
                  <a:pos x="14" y="71"/>
                </a:cxn>
                <a:cxn ang="0">
                  <a:pos x="10" y="65"/>
                </a:cxn>
                <a:cxn ang="0">
                  <a:pos x="9" y="55"/>
                </a:cxn>
                <a:cxn ang="0">
                  <a:pos x="12" y="45"/>
                </a:cxn>
                <a:cxn ang="0">
                  <a:pos x="17" y="39"/>
                </a:cxn>
                <a:cxn ang="0">
                  <a:pos x="21" y="36"/>
                </a:cxn>
                <a:cxn ang="0">
                  <a:pos x="21" y="40"/>
                </a:cxn>
                <a:cxn ang="0">
                  <a:pos x="20" y="44"/>
                </a:cxn>
                <a:cxn ang="0">
                  <a:pos x="22" y="46"/>
                </a:cxn>
                <a:cxn ang="0">
                  <a:pos x="23" y="42"/>
                </a:cxn>
                <a:cxn ang="0">
                  <a:pos x="25" y="37"/>
                </a:cxn>
                <a:cxn ang="0">
                  <a:pos x="21" y="34"/>
                </a:cxn>
                <a:cxn ang="0">
                  <a:pos x="18" y="30"/>
                </a:cxn>
                <a:cxn ang="0">
                  <a:pos x="18" y="26"/>
                </a:cxn>
                <a:cxn ang="0">
                  <a:pos x="19" y="17"/>
                </a:cxn>
                <a:cxn ang="0">
                  <a:pos x="19" y="11"/>
                </a:cxn>
                <a:cxn ang="0">
                  <a:pos x="21" y="9"/>
                </a:cxn>
                <a:cxn ang="0">
                  <a:pos x="22" y="17"/>
                </a:cxn>
                <a:cxn ang="0">
                  <a:pos x="27" y="22"/>
                </a:cxn>
                <a:cxn ang="0">
                  <a:pos x="27" y="29"/>
                </a:cxn>
                <a:cxn ang="0">
                  <a:pos x="31" y="35"/>
                </a:cxn>
                <a:cxn ang="0">
                  <a:pos x="34" y="41"/>
                </a:cxn>
                <a:cxn ang="0">
                  <a:pos x="34" y="47"/>
                </a:cxn>
                <a:cxn ang="0">
                  <a:pos x="36" y="47"/>
                </a:cxn>
                <a:cxn ang="0">
                  <a:pos x="37" y="43"/>
                </a:cxn>
                <a:cxn ang="0">
                  <a:pos x="41" y="37"/>
                </a:cxn>
                <a:cxn ang="0">
                  <a:pos x="48" y="35"/>
                </a:cxn>
                <a:cxn ang="0">
                  <a:pos x="46" y="33"/>
                </a:cxn>
                <a:cxn ang="0">
                  <a:pos x="39" y="33"/>
                </a:cxn>
                <a:cxn ang="0">
                  <a:pos x="34" y="32"/>
                </a:cxn>
              </a:cxnLst>
              <a:rect l="0" t="0" r="r" b="b"/>
              <a:pathLst>
                <a:path w="48" h="73">
                  <a:moveTo>
                    <a:pt x="5" y="8"/>
                  </a:moveTo>
                  <a:lnTo>
                    <a:pt x="7" y="8"/>
                  </a:lnTo>
                  <a:lnTo>
                    <a:pt x="8" y="7"/>
                  </a:lnTo>
                  <a:lnTo>
                    <a:pt x="9" y="6"/>
                  </a:lnTo>
                  <a:lnTo>
                    <a:pt x="9" y="5"/>
                  </a:lnTo>
                  <a:lnTo>
                    <a:pt x="9" y="2"/>
                  </a:lnTo>
                  <a:lnTo>
                    <a:pt x="10" y="1"/>
                  </a:lnTo>
                  <a:lnTo>
                    <a:pt x="10" y="1"/>
                  </a:lnTo>
                  <a:lnTo>
                    <a:pt x="11" y="0"/>
                  </a:lnTo>
                  <a:lnTo>
                    <a:pt x="12" y="1"/>
                  </a:lnTo>
                  <a:lnTo>
                    <a:pt x="12" y="2"/>
                  </a:lnTo>
                  <a:lnTo>
                    <a:pt x="11" y="4"/>
                  </a:lnTo>
                  <a:lnTo>
                    <a:pt x="11" y="5"/>
                  </a:lnTo>
                  <a:lnTo>
                    <a:pt x="11" y="6"/>
                  </a:lnTo>
                  <a:lnTo>
                    <a:pt x="11" y="7"/>
                  </a:lnTo>
                  <a:lnTo>
                    <a:pt x="11" y="8"/>
                  </a:lnTo>
                  <a:lnTo>
                    <a:pt x="11" y="10"/>
                  </a:lnTo>
                  <a:lnTo>
                    <a:pt x="11" y="11"/>
                  </a:lnTo>
                  <a:lnTo>
                    <a:pt x="11" y="13"/>
                  </a:lnTo>
                  <a:lnTo>
                    <a:pt x="11" y="14"/>
                  </a:lnTo>
                  <a:lnTo>
                    <a:pt x="11" y="16"/>
                  </a:lnTo>
                  <a:lnTo>
                    <a:pt x="10" y="17"/>
                  </a:lnTo>
                  <a:lnTo>
                    <a:pt x="9" y="17"/>
                  </a:lnTo>
                  <a:lnTo>
                    <a:pt x="9" y="17"/>
                  </a:lnTo>
                  <a:lnTo>
                    <a:pt x="9" y="16"/>
                  </a:lnTo>
                  <a:lnTo>
                    <a:pt x="9" y="14"/>
                  </a:lnTo>
                  <a:lnTo>
                    <a:pt x="8" y="13"/>
                  </a:lnTo>
                  <a:lnTo>
                    <a:pt x="8" y="13"/>
                  </a:lnTo>
                  <a:lnTo>
                    <a:pt x="7" y="13"/>
                  </a:lnTo>
                  <a:lnTo>
                    <a:pt x="5" y="14"/>
                  </a:lnTo>
                  <a:lnTo>
                    <a:pt x="5" y="14"/>
                  </a:lnTo>
                  <a:lnTo>
                    <a:pt x="4" y="16"/>
                  </a:lnTo>
                  <a:lnTo>
                    <a:pt x="3" y="16"/>
                  </a:lnTo>
                  <a:lnTo>
                    <a:pt x="1" y="17"/>
                  </a:lnTo>
                  <a:lnTo>
                    <a:pt x="0" y="17"/>
                  </a:lnTo>
                  <a:lnTo>
                    <a:pt x="0" y="18"/>
                  </a:lnTo>
                  <a:lnTo>
                    <a:pt x="0" y="19"/>
                  </a:lnTo>
                  <a:lnTo>
                    <a:pt x="0" y="20"/>
                  </a:lnTo>
                  <a:lnTo>
                    <a:pt x="1" y="20"/>
                  </a:lnTo>
                  <a:lnTo>
                    <a:pt x="2" y="20"/>
                  </a:lnTo>
                  <a:lnTo>
                    <a:pt x="3" y="20"/>
                  </a:lnTo>
                  <a:lnTo>
                    <a:pt x="4" y="19"/>
                  </a:lnTo>
                  <a:lnTo>
                    <a:pt x="4" y="20"/>
                  </a:lnTo>
                  <a:lnTo>
                    <a:pt x="5" y="19"/>
                  </a:lnTo>
                  <a:lnTo>
                    <a:pt x="5" y="20"/>
                  </a:lnTo>
                  <a:lnTo>
                    <a:pt x="7" y="21"/>
                  </a:lnTo>
                  <a:lnTo>
                    <a:pt x="7" y="22"/>
                  </a:lnTo>
                  <a:lnTo>
                    <a:pt x="7" y="22"/>
                  </a:lnTo>
                  <a:lnTo>
                    <a:pt x="7" y="23"/>
                  </a:lnTo>
                  <a:lnTo>
                    <a:pt x="7" y="24"/>
                  </a:lnTo>
                  <a:lnTo>
                    <a:pt x="7" y="25"/>
                  </a:lnTo>
                  <a:lnTo>
                    <a:pt x="7" y="25"/>
                  </a:lnTo>
                  <a:lnTo>
                    <a:pt x="9" y="24"/>
                  </a:lnTo>
                  <a:lnTo>
                    <a:pt x="9" y="24"/>
                  </a:lnTo>
                  <a:lnTo>
                    <a:pt x="10" y="25"/>
                  </a:lnTo>
                  <a:lnTo>
                    <a:pt x="11" y="26"/>
                  </a:lnTo>
                  <a:lnTo>
                    <a:pt x="11" y="28"/>
                  </a:lnTo>
                  <a:lnTo>
                    <a:pt x="11" y="29"/>
                  </a:lnTo>
                  <a:lnTo>
                    <a:pt x="10" y="29"/>
                  </a:lnTo>
                  <a:lnTo>
                    <a:pt x="9" y="29"/>
                  </a:lnTo>
                  <a:lnTo>
                    <a:pt x="9" y="29"/>
                  </a:lnTo>
                  <a:lnTo>
                    <a:pt x="8" y="29"/>
                  </a:lnTo>
                  <a:lnTo>
                    <a:pt x="7" y="29"/>
                  </a:lnTo>
                  <a:lnTo>
                    <a:pt x="7" y="30"/>
                  </a:lnTo>
                  <a:lnTo>
                    <a:pt x="7" y="31"/>
                  </a:lnTo>
                  <a:lnTo>
                    <a:pt x="8" y="32"/>
                  </a:lnTo>
                  <a:lnTo>
                    <a:pt x="8" y="33"/>
                  </a:lnTo>
                  <a:lnTo>
                    <a:pt x="8" y="33"/>
                  </a:lnTo>
                  <a:lnTo>
                    <a:pt x="12" y="33"/>
                  </a:lnTo>
                  <a:lnTo>
                    <a:pt x="12" y="33"/>
                  </a:lnTo>
                  <a:lnTo>
                    <a:pt x="13" y="34"/>
                  </a:lnTo>
                  <a:lnTo>
                    <a:pt x="12" y="34"/>
                  </a:lnTo>
                  <a:lnTo>
                    <a:pt x="11" y="35"/>
                  </a:lnTo>
                  <a:lnTo>
                    <a:pt x="11" y="36"/>
                  </a:lnTo>
                  <a:lnTo>
                    <a:pt x="10" y="37"/>
                  </a:lnTo>
                  <a:lnTo>
                    <a:pt x="10" y="39"/>
                  </a:lnTo>
                  <a:lnTo>
                    <a:pt x="10" y="39"/>
                  </a:lnTo>
                  <a:lnTo>
                    <a:pt x="9" y="40"/>
                  </a:lnTo>
                  <a:lnTo>
                    <a:pt x="9" y="41"/>
                  </a:lnTo>
                  <a:lnTo>
                    <a:pt x="9" y="42"/>
                  </a:lnTo>
                  <a:lnTo>
                    <a:pt x="9" y="43"/>
                  </a:lnTo>
                  <a:lnTo>
                    <a:pt x="9" y="44"/>
                  </a:lnTo>
                  <a:lnTo>
                    <a:pt x="9" y="46"/>
                  </a:lnTo>
                  <a:lnTo>
                    <a:pt x="9" y="48"/>
                  </a:lnTo>
                  <a:lnTo>
                    <a:pt x="8" y="49"/>
                  </a:lnTo>
                  <a:lnTo>
                    <a:pt x="7" y="51"/>
                  </a:lnTo>
                  <a:lnTo>
                    <a:pt x="7" y="53"/>
                  </a:lnTo>
                  <a:lnTo>
                    <a:pt x="7" y="54"/>
                  </a:lnTo>
                  <a:lnTo>
                    <a:pt x="8" y="57"/>
                  </a:lnTo>
                  <a:lnTo>
                    <a:pt x="8" y="59"/>
                  </a:lnTo>
                  <a:lnTo>
                    <a:pt x="7" y="60"/>
                  </a:lnTo>
                  <a:lnTo>
                    <a:pt x="8" y="63"/>
                  </a:lnTo>
                  <a:lnTo>
                    <a:pt x="8" y="64"/>
                  </a:lnTo>
                  <a:lnTo>
                    <a:pt x="9" y="65"/>
                  </a:lnTo>
                  <a:lnTo>
                    <a:pt x="9" y="66"/>
                  </a:lnTo>
                  <a:lnTo>
                    <a:pt x="9" y="67"/>
                  </a:lnTo>
                  <a:lnTo>
                    <a:pt x="10" y="69"/>
                  </a:lnTo>
                  <a:lnTo>
                    <a:pt x="11" y="70"/>
                  </a:lnTo>
                  <a:lnTo>
                    <a:pt x="13" y="71"/>
                  </a:lnTo>
                  <a:lnTo>
                    <a:pt x="14" y="72"/>
                  </a:lnTo>
                  <a:lnTo>
                    <a:pt x="16" y="72"/>
                  </a:lnTo>
                  <a:lnTo>
                    <a:pt x="19" y="73"/>
                  </a:lnTo>
                  <a:lnTo>
                    <a:pt x="17" y="71"/>
                  </a:lnTo>
                  <a:lnTo>
                    <a:pt x="14" y="71"/>
                  </a:lnTo>
                  <a:lnTo>
                    <a:pt x="13" y="70"/>
                  </a:lnTo>
                  <a:lnTo>
                    <a:pt x="12" y="68"/>
                  </a:lnTo>
                  <a:lnTo>
                    <a:pt x="11" y="67"/>
                  </a:lnTo>
                  <a:lnTo>
                    <a:pt x="10" y="65"/>
                  </a:lnTo>
                  <a:lnTo>
                    <a:pt x="9" y="63"/>
                  </a:lnTo>
                  <a:lnTo>
                    <a:pt x="9" y="60"/>
                  </a:lnTo>
                  <a:lnTo>
                    <a:pt x="9" y="58"/>
                  </a:lnTo>
                  <a:lnTo>
                    <a:pt x="9" y="55"/>
                  </a:lnTo>
                  <a:lnTo>
                    <a:pt x="10" y="50"/>
                  </a:lnTo>
                  <a:lnTo>
                    <a:pt x="11" y="48"/>
                  </a:lnTo>
                  <a:lnTo>
                    <a:pt x="11" y="47"/>
                  </a:lnTo>
                  <a:lnTo>
                    <a:pt x="12" y="45"/>
                  </a:lnTo>
                  <a:lnTo>
                    <a:pt x="13" y="44"/>
                  </a:lnTo>
                  <a:lnTo>
                    <a:pt x="14" y="42"/>
                  </a:lnTo>
                  <a:lnTo>
                    <a:pt x="16" y="41"/>
                  </a:lnTo>
                  <a:lnTo>
                    <a:pt x="17" y="39"/>
                  </a:lnTo>
                  <a:lnTo>
                    <a:pt x="17" y="36"/>
                  </a:lnTo>
                  <a:lnTo>
                    <a:pt x="18" y="35"/>
                  </a:lnTo>
                  <a:lnTo>
                    <a:pt x="19" y="36"/>
                  </a:lnTo>
                  <a:lnTo>
                    <a:pt x="21" y="36"/>
                  </a:lnTo>
                  <a:lnTo>
                    <a:pt x="21" y="37"/>
                  </a:lnTo>
                  <a:lnTo>
                    <a:pt x="21" y="37"/>
                  </a:lnTo>
                  <a:lnTo>
                    <a:pt x="21" y="39"/>
                  </a:lnTo>
                  <a:lnTo>
                    <a:pt x="21" y="40"/>
                  </a:lnTo>
                  <a:lnTo>
                    <a:pt x="20" y="41"/>
                  </a:lnTo>
                  <a:lnTo>
                    <a:pt x="20" y="42"/>
                  </a:lnTo>
                  <a:lnTo>
                    <a:pt x="20" y="43"/>
                  </a:lnTo>
                  <a:lnTo>
                    <a:pt x="20" y="44"/>
                  </a:lnTo>
                  <a:lnTo>
                    <a:pt x="20" y="44"/>
                  </a:lnTo>
                  <a:lnTo>
                    <a:pt x="21" y="45"/>
                  </a:lnTo>
                  <a:lnTo>
                    <a:pt x="21" y="46"/>
                  </a:lnTo>
                  <a:lnTo>
                    <a:pt x="22" y="46"/>
                  </a:lnTo>
                  <a:lnTo>
                    <a:pt x="22" y="45"/>
                  </a:lnTo>
                  <a:lnTo>
                    <a:pt x="23" y="44"/>
                  </a:lnTo>
                  <a:lnTo>
                    <a:pt x="23" y="43"/>
                  </a:lnTo>
                  <a:lnTo>
                    <a:pt x="23" y="42"/>
                  </a:lnTo>
                  <a:lnTo>
                    <a:pt x="23" y="41"/>
                  </a:lnTo>
                  <a:lnTo>
                    <a:pt x="25" y="40"/>
                  </a:lnTo>
                  <a:lnTo>
                    <a:pt x="25" y="39"/>
                  </a:lnTo>
                  <a:lnTo>
                    <a:pt x="25" y="37"/>
                  </a:lnTo>
                  <a:lnTo>
                    <a:pt x="23" y="36"/>
                  </a:lnTo>
                  <a:lnTo>
                    <a:pt x="23" y="35"/>
                  </a:lnTo>
                  <a:lnTo>
                    <a:pt x="22" y="34"/>
                  </a:lnTo>
                  <a:lnTo>
                    <a:pt x="21" y="34"/>
                  </a:lnTo>
                  <a:lnTo>
                    <a:pt x="20" y="34"/>
                  </a:lnTo>
                  <a:lnTo>
                    <a:pt x="19" y="33"/>
                  </a:lnTo>
                  <a:lnTo>
                    <a:pt x="19" y="32"/>
                  </a:lnTo>
                  <a:lnTo>
                    <a:pt x="18" y="30"/>
                  </a:lnTo>
                  <a:lnTo>
                    <a:pt x="18" y="28"/>
                  </a:lnTo>
                  <a:lnTo>
                    <a:pt x="18" y="27"/>
                  </a:lnTo>
                  <a:lnTo>
                    <a:pt x="18" y="26"/>
                  </a:lnTo>
                  <a:lnTo>
                    <a:pt x="18" y="26"/>
                  </a:lnTo>
                  <a:lnTo>
                    <a:pt x="19" y="24"/>
                  </a:lnTo>
                  <a:lnTo>
                    <a:pt x="19" y="20"/>
                  </a:lnTo>
                  <a:lnTo>
                    <a:pt x="19" y="19"/>
                  </a:lnTo>
                  <a:lnTo>
                    <a:pt x="19" y="17"/>
                  </a:lnTo>
                  <a:lnTo>
                    <a:pt x="19" y="16"/>
                  </a:lnTo>
                  <a:lnTo>
                    <a:pt x="19" y="14"/>
                  </a:lnTo>
                  <a:lnTo>
                    <a:pt x="19" y="12"/>
                  </a:lnTo>
                  <a:lnTo>
                    <a:pt x="19" y="11"/>
                  </a:lnTo>
                  <a:lnTo>
                    <a:pt x="19" y="9"/>
                  </a:lnTo>
                  <a:lnTo>
                    <a:pt x="21" y="5"/>
                  </a:lnTo>
                  <a:lnTo>
                    <a:pt x="21" y="7"/>
                  </a:lnTo>
                  <a:lnTo>
                    <a:pt x="21" y="9"/>
                  </a:lnTo>
                  <a:lnTo>
                    <a:pt x="22" y="11"/>
                  </a:lnTo>
                  <a:lnTo>
                    <a:pt x="22" y="13"/>
                  </a:lnTo>
                  <a:lnTo>
                    <a:pt x="22" y="16"/>
                  </a:lnTo>
                  <a:lnTo>
                    <a:pt x="22" y="17"/>
                  </a:lnTo>
                  <a:lnTo>
                    <a:pt x="23" y="19"/>
                  </a:lnTo>
                  <a:lnTo>
                    <a:pt x="25" y="20"/>
                  </a:lnTo>
                  <a:lnTo>
                    <a:pt x="26" y="21"/>
                  </a:lnTo>
                  <a:lnTo>
                    <a:pt x="27" y="22"/>
                  </a:lnTo>
                  <a:lnTo>
                    <a:pt x="27" y="24"/>
                  </a:lnTo>
                  <a:lnTo>
                    <a:pt x="27" y="26"/>
                  </a:lnTo>
                  <a:lnTo>
                    <a:pt x="27" y="27"/>
                  </a:lnTo>
                  <a:lnTo>
                    <a:pt x="27" y="29"/>
                  </a:lnTo>
                  <a:lnTo>
                    <a:pt x="28" y="31"/>
                  </a:lnTo>
                  <a:lnTo>
                    <a:pt x="29" y="32"/>
                  </a:lnTo>
                  <a:lnTo>
                    <a:pt x="30" y="33"/>
                  </a:lnTo>
                  <a:lnTo>
                    <a:pt x="31" y="35"/>
                  </a:lnTo>
                  <a:lnTo>
                    <a:pt x="32" y="35"/>
                  </a:lnTo>
                  <a:lnTo>
                    <a:pt x="34" y="36"/>
                  </a:lnTo>
                  <a:lnTo>
                    <a:pt x="34" y="39"/>
                  </a:lnTo>
                  <a:lnTo>
                    <a:pt x="34" y="41"/>
                  </a:lnTo>
                  <a:lnTo>
                    <a:pt x="34" y="43"/>
                  </a:lnTo>
                  <a:lnTo>
                    <a:pt x="34" y="44"/>
                  </a:lnTo>
                  <a:lnTo>
                    <a:pt x="34" y="46"/>
                  </a:lnTo>
                  <a:lnTo>
                    <a:pt x="34" y="47"/>
                  </a:lnTo>
                  <a:lnTo>
                    <a:pt x="35" y="49"/>
                  </a:lnTo>
                  <a:lnTo>
                    <a:pt x="35" y="50"/>
                  </a:lnTo>
                  <a:lnTo>
                    <a:pt x="36" y="49"/>
                  </a:lnTo>
                  <a:lnTo>
                    <a:pt x="36" y="47"/>
                  </a:lnTo>
                  <a:lnTo>
                    <a:pt x="36" y="46"/>
                  </a:lnTo>
                  <a:lnTo>
                    <a:pt x="37" y="44"/>
                  </a:lnTo>
                  <a:lnTo>
                    <a:pt x="37" y="44"/>
                  </a:lnTo>
                  <a:lnTo>
                    <a:pt x="37" y="43"/>
                  </a:lnTo>
                  <a:lnTo>
                    <a:pt x="37" y="40"/>
                  </a:lnTo>
                  <a:lnTo>
                    <a:pt x="38" y="39"/>
                  </a:lnTo>
                  <a:lnTo>
                    <a:pt x="39" y="37"/>
                  </a:lnTo>
                  <a:lnTo>
                    <a:pt x="41" y="37"/>
                  </a:lnTo>
                  <a:lnTo>
                    <a:pt x="44" y="36"/>
                  </a:lnTo>
                  <a:lnTo>
                    <a:pt x="45" y="36"/>
                  </a:lnTo>
                  <a:lnTo>
                    <a:pt x="47" y="35"/>
                  </a:lnTo>
                  <a:lnTo>
                    <a:pt x="48" y="35"/>
                  </a:lnTo>
                  <a:lnTo>
                    <a:pt x="48" y="35"/>
                  </a:lnTo>
                  <a:lnTo>
                    <a:pt x="48" y="34"/>
                  </a:lnTo>
                  <a:lnTo>
                    <a:pt x="48" y="32"/>
                  </a:lnTo>
                  <a:lnTo>
                    <a:pt x="46" y="33"/>
                  </a:lnTo>
                  <a:lnTo>
                    <a:pt x="45" y="33"/>
                  </a:lnTo>
                  <a:lnTo>
                    <a:pt x="44" y="33"/>
                  </a:lnTo>
                  <a:lnTo>
                    <a:pt x="41" y="32"/>
                  </a:lnTo>
                  <a:lnTo>
                    <a:pt x="39" y="33"/>
                  </a:lnTo>
                  <a:lnTo>
                    <a:pt x="38" y="34"/>
                  </a:lnTo>
                  <a:lnTo>
                    <a:pt x="37" y="34"/>
                  </a:lnTo>
                  <a:lnTo>
                    <a:pt x="35" y="33"/>
                  </a:lnTo>
                  <a:lnTo>
                    <a:pt x="34" y="32"/>
                  </a:lnTo>
                  <a:lnTo>
                    <a:pt x="34" y="31"/>
                  </a:lnTo>
                  <a:lnTo>
                    <a:pt x="32" y="2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6" name="Freeform 7512"/>
            <p:cNvSpPr>
              <a:spLocks/>
            </p:cNvSpPr>
            <p:nvPr/>
          </p:nvSpPr>
          <p:spPr bwMode="auto">
            <a:xfrm>
              <a:off x="3024189" y="3885146"/>
              <a:ext cx="9525" cy="116325"/>
            </a:xfrm>
            <a:custGeom>
              <a:avLst/>
              <a:gdLst/>
              <a:ahLst/>
              <a:cxnLst>
                <a:cxn ang="0">
                  <a:pos x="23" y="1"/>
                </a:cxn>
                <a:cxn ang="0">
                  <a:pos x="23" y="2"/>
                </a:cxn>
                <a:cxn ang="0">
                  <a:pos x="23" y="6"/>
                </a:cxn>
                <a:cxn ang="0">
                  <a:pos x="23" y="8"/>
                </a:cxn>
                <a:cxn ang="0">
                  <a:pos x="18" y="10"/>
                </a:cxn>
                <a:cxn ang="0">
                  <a:pos x="15" y="16"/>
                </a:cxn>
                <a:cxn ang="0">
                  <a:pos x="12" y="23"/>
                </a:cxn>
                <a:cxn ang="0">
                  <a:pos x="9" y="29"/>
                </a:cxn>
                <a:cxn ang="0">
                  <a:pos x="7" y="36"/>
                </a:cxn>
                <a:cxn ang="0">
                  <a:pos x="3" y="35"/>
                </a:cxn>
                <a:cxn ang="0">
                  <a:pos x="3" y="43"/>
                </a:cxn>
                <a:cxn ang="0">
                  <a:pos x="4" y="48"/>
                </a:cxn>
                <a:cxn ang="0">
                  <a:pos x="6" y="48"/>
                </a:cxn>
                <a:cxn ang="0">
                  <a:pos x="7" y="45"/>
                </a:cxn>
                <a:cxn ang="0">
                  <a:pos x="11" y="47"/>
                </a:cxn>
                <a:cxn ang="0">
                  <a:pos x="13" y="52"/>
                </a:cxn>
                <a:cxn ang="0">
                  <a:pos x="15" y="57"/>
                </a:cxn>
                <a:cxn ang="0">
                  <a:pos x="18" y="67"/>
                </a:cxn>
                <a:cxn ang="0">
                  <a:pos x="21" y="74"/>
                </a:cxn>
                <a:cxn ang="0">
                  <a:pos x="24" y="80"/>
                </a:cxn>
                <a:cxn ang="0">
                  <a:pos x="24" y="86"/>
                </a:cxn>
                <a:cxn ang="0">
                  <a:pos x="25" y="92"/>
                </a:cxn>
                <a:cxn ang="0">
                  <a:pos x="24" y="99"/>
                </a:cxn>
                <a:cxn ang="0">
                  <a:pos x="27" y="106"/>
                </a:cxn>
                <a:cxn ang="0">
                  <a:pos x="31" y="110"/>
                </a:cxn>
                <a:cxn ang="0">
                  <a:pos x="33" y="113"/>
                </a:cxn>
                <a:cxn ang="0">
                  <a:pos x="32" y="116"/>
                </a:cxn>
                <a:cxn ang="0">
                  <a:pos x="30" y="119"/>
                </a:cxn>
                <a:cxn ang="0">
                  <a:pos x="28" y="121"/>
                </a:cxn>
                <a:cxn ang="0">
                  <a:pos x="23" y="134"/>
                </a:cxn>
                <a:cxn ang="0">
                  <a:pos x="23" y="138"/>
                </a:cxn>
                <a:cxn ang="0">
                  <a:pos x="24" y="140"/>
                </a:cxn>
                <a:cxn ang="0">
                  <a:pos x="24" y="144"/>
                </a:cxn>
                <a:cxn ang="0">
                  <a:pos x="23" y="149"/>
                </a:cxn>
                <a:cxn ang="0">
                  <a:pos x="19" y="153"/>
                </a:cxn>
                <a:cxn ang="0">
                  <a:pos x="21" y="162"/>
                </a:cxn>
                <a:cxn ang="0">
                  <a:pos x="19" y="169"/>
                </a:cxn>
                <a:cxn ang="0">
                  <a:pos x="18" y="173"/>
                </a:cxn>
                <a:cxn ang="0">
                  <a:pos x="16" y="181"/>
                </a:cxn>
                <a:cxn ang="0">
                  <a:pos x="16" y="183"/>
                </a:cxn>
                <a:cxn ang="0">
                  <a:pos x="15" y="186"/>
                </a:cxn>
                <a:cxn ang="0">
                  <a:pos x="13" y="193"/>
                </a:cxn>
                <a:cxn ang="0">
                  <a:pos x="14" y="194"/>
                </a:cxn>
                <a:cxn ang="0">
                  <a:pos x="9" y="212"/>
                </a:cxn>
              </a:cxnLst>
              <a:rect l="0" t="0" r="r" b="b"/>
              <a:pathLst>
                <a:path w="33" h="212">
                  <a:moveTo>
                    <a:pt x="23" y="0"/>
                  </a:moveTo>
                  <a:lnTo>
                    <a:pt x="23" y="1"/>
                  </a:lnTo>
                  <a:lnTo>
                    <a:pt x="23" y="1"/>
                  </a:lnTo>
                  <a:lnTo>
                    <a:pt x="23" y="2"/>
                  </a:lnTo>
                  <a:lnTo>
                    <a:pt x="23" y="3"/>
                  </a:lnTo>
                  <a:lnTo>
                    <a:pt x="23" y="6"/>
                  </a:lnTo>
                  <a:lnTo>
                    <a:pt x="23" y="7"/>
                  </a:lnTo>
                  <a:lnTo>
                    <a:pt x="23" y="8"/>
                  </a:lnTo>
                  <a:lnTo>
                    <a:pt x="21" y="8"/>
                  </a:lnTo>
                  <a:lnTo>
                    <a:pt x="18" y="10"/>
                  </a:lnTo>
                  <a:lnTo>
                    <a:pt x="18" y="11"/>
                  </a:lnTo>
                  <a:lnTo>
                    <a:pt x="15" y="16"/>
                  </a:lnTo>
                  <a:lnTo>
                    <a:pt x="14" y="20"/>
                  </a:lnTo>
                  <a:lnTo>
                    <a:pt x="12" y="23"/>
                  </a:lnTo>
                  <a:lnTo>
                    <a:pt x="12" y="27"/>
                  </a:lnTo>
                  <a:lnTo>
                    <a:pt x="9" y="29"/>
                  </a:lnTo>
                  <a:lnTo>
                    <a:pt x="8" y="35"/>
                  </a:lnTo>
                  <a:lnTo>
                    <a:pt x="7" y="36"/>
                  </a:lnTo>
                  <a:lnTo>
                    <a:pt x="5" y="38"/>
                  </a:lnTo>
                  <a:lnTo>
                    <a:pt x="3" y="35"/>
                  </a:lnTo>
                  <a:lnTo>
                    <a:pt x="0" y="38"/>
                  </a:lnTo>
                  <a:lnTo>
                    <a:pt x="3" y="43"/>
                  </a:lnTo>
                  <a:lnTo>
                    <a:pt x="5" y="45"/>
                  </a:lnTo>
                  <a:lnTo>
                    <a:pt x="4" y="48"/>
                  </a:lnTo>
                  <a:lnTo>
                    <a:pt x="5" y="49"/>
                  </a:lnTo>
                  <a:lnTo>
                    <a:pt x="6" y="48"/>
                  </a:lnTo>
                  <a:lnTo>
                    <a:pt x="6" y="47"/>
                  </a:lnTo>
                  <a:lnTo>
                    <a:pt x="7" y="45"/>
                  </a:lnTo>
                  <a:lnTo>
                    <a:pt x="9" y="46"/>
                  </a:lnTo>
                  <a:lnTo>
                    <a:pt x="11" y="47"/>
                  </a:lnTo>
                  <a:lnTo>
                    <a:pt x="12" y="49"/>
                  </a:lnTo>
                  <a:lnTo>
                    <a:pt x="13" y="52"/>
                  </a:lnTo>
                  <a:lnTo>
                    <a:pt x="14" y="55"/>
                  </a:lnTo>
                  <a:lnTo>
                    <a:pt x="15" y="57"/>
                  </a:lnTo>
                  <a:lnTo>
                    <a:pt x="17" y="63"/>
                  </a:lnTo>
                  <a:lnTo>
                    <a:pt x="18" y="67"/>
                  </a:lnTo>
                  <a:lnTo>
                    <a:pt x="18" y="70"/>
                  </a:lnTo>
                  <a:lnTo>
                    <a:pt x="21" y="74"/>
                  </a:lnTo>
                  <a:lnTo>
                    <a:pt x="23" y="77"/>
                  </a:lnTo>
                  <a:lnTo>
                    <a:pt x="24" y="80"/>
                  </a:lnTo>
                  <a:lnTo>
                    <a:pt x="24" y="83"/>
                  </a:lnTo>
                  <a:lnTo>
                    <a:pt x="24" y="86"/>
                  </a:lnTo>
                  <a:lnTo>
                    <a:pt x="24" y="88"/>
                  </a:lnTo>
                  <a:lnTo>
                    <a:pt x="25" y="92"/>
                  </a:lnTo>
                  <a:lnTo>
                    <a:pt x="24" y="95"/>
                  </a:lnTo>
                  <a:lnTo>
                    <a:pt x="24" y="99"/>
                  </a:lnTo>
                  <a:lnTo>
                    <a:pt x="25" y="100"/>
                  </a:lnTo>
                  <a:lnTo>
                    <a:pt x="27" y="106"/>
                  </a:lnTo>
                  <a:lnTo>
                    <a:pt x="30" y="109"/>
                  </a:lnTo>
                  <a:lnTo>
                    <a:pt x="31" y="110"/>
                  </a:lnTo>
                  <a:lnTo>
                    <a:pt x="32" y="111"/>
                  </a:lnTo>
                  <a:lnTo>
                    <a:pt x="33" y="113"/>
                  </a:lnTo>
                  <a:lnTo>
                    <a:pt x="33" y="114"/>
                  </a:lnTo>
                  <a:lnTo>
                    <a:pt x="32" y="116"/>
                  </a:lnTo>
                  <a:lnTo>
                    <a:pt x="31" y="119"/>
                  </a:lnTo>
                  <a:lnTo>
                    <a:pt x="30" y="119"/>
                  </a:lnTo>
                  <a:lnTo>
                    <a:pt x="30" y="122"/>
                  </a:lnTo>
                  <a:lnTo>
                    <a:pt x="28" y="121"/>
                  </a:lnTo>
                  <a:lnTo>
                    <a:pt x="24" y="134"/>
                  </a:lnTo>
                  <a:lnTo>
                    <a:pt x="23" y="134"/>
                  </a:lnTo>
                  <a:lnTo>
                    <a:pt x="23" y="137"/>
                  </a:lnTo>
                  <a:lnTo>
                    <a:pt x="23" y="138"/>
                  </a:lnTo>
                  <a:lnTo>
                    <a:pt x="25" y="139"/>
                  </a:lnTo>
                  <a:lnTo>
                    <a:pt x="24" y="140"/>
                  </a:lnTo>
                  <a:lnTo>
                    <a:pt x="25" y="144"/>
                  </a:lnTo>
                  <a:lnTo>
                    <a:pt x="24" y="144"/>
                  </a:lnTo>
                  <a:lnTo>
                    <a:pt x="24" y="147"/>
                  </a:lnTo>
                  <a:lnTo>
                    <a:pt x="23" y="149"/>
                  </a:lnTo>
                  <a:lnTo>
                    <a:pt x="22" y="151"/>
                  </a:lnTo>
                  <a:lnTo>
                    <a:pt x="19" y="153"/>
                  </a:lnTo>
                  <a:lnTo>
                    <a:pt x="19" y="156"/>
                  </a:lnTo>
                  <a:lnTo>
                    <a:pt x="21" y="162"/>
                  </a:lnTo>
                  <a:lnTo>
                    <a:pt x="19" y="167"/>
                  </a:lnTo>
                  <a:lnTo>
                    <a:pt x="19" y="169"/>
                  </a:lnTo>
                  <a:lnTo>
                    <a:pt x="17" y="171"/>
                  </a:lnTo>
                  <a:lnTo>
                    <a:pt x="18" y="173"/>
                  </a:lnTo>
                  <a:lnTo>
                    <a:pt x="17" y="175"/>
                  </a:lnTo>
                  <a:lnTo>
                    <a:pt x="16" y="181"/>
                  </a:lnTo>
                  <a:lnTo>
                    <a:pt x="16" y="182"/>
                  </a:lnTo>
                  <a:lnTo>
                    <a:pt x="16" y="183"/>
                  </a:lnTo>
                  <a:lnTo>
                    <a:pt x="16" y="184"/>
                  </a:lnTo>
                  <a:lnTo>
                    <a:pt x="15" y="186"/>
                  </a:lnTo>
                  <a:lnTo>
                    <a:pt x="15" y="190"/>
                  </a:lnTo>
                  <a:lnTo>
                    <a:pt x="13" y="193"/>
                  </a:lnTo>
                  <a:lnTo>
                    <a:pt x="14" y="193"/>
                  </a:lnTo>
                  <a:lnTo>
                    <a:pt x="14" y="194"/>
                  </a:lnTo>
                  <a:lnTo>
                    <a:pt x="12" y="205"/>
                  </a:lnTo>
                  <a:lnTo>
                    <a:pt x="9" y="2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7" name="Freeform 7513"/>
            <p:cNvSpPr>
              <a:spLocks/>
            </p:cNvSpPr>
            <p:nvPr/>
          </p:nvSpPr>
          <p:spPr bwMode="auto">
            <a:xfrm>
              <a:off x="3071814" y="4030155"/>
              <a:ext cx="11113" cy="57366"/>
            </a:xfrm>
            <a:custGeom>
              <a:avLst/>
              <a:gdLst/>
              <a:ahLst/>
              <a:cxnLst>
                <a:cxn ang="0">
                  <a:pos x="5" y="105"/>
                </a:cxn>
                <a:cxn ang="0">
                  <a:pos x="4" y="104"/>
                </a:cxn>
                <a:cxn ang="0">
                  <a:pos x="2" y="101"/>
                </a:cxn>
                <a:cxn ang="0">
                  <a:pos x="1" y="100"/>
                </a:cxn>
                <a:cxn ang="0">
                  <a:pos x="2" y="97"/>
                </a:cxn>
                <a:cxn ang="0">
                  <a:pos x="2" y="92"/>
                </a:cxn>
                <a:cxn ang="0">
                  <a:pos x="1" y="87"/>
                </a:cxn>
                <a:cxn ang="0">
                  <a:pos x="0" y="79"/>
                </a:cxn>
                <a:cxn ang="0">
                  <a:pos x="1" y="77"/>
                </a:cxn>
                <a:cxn ang="0">
                  <a:pos x="5" y="73"/>
                </a:cxn>
                <a:cxn ang="0">
                  <a:pos x="7" y="72"/>
                </a:cxn>
                <a:cxn ang="0">
                  <a:pos x="11" y="72"/>
                </a:cxn>
                <a:cxn ang="0">
                  <a:pos x="17" y="72"/>
                </a:cxn>
                <a:cxn ang="0">
                  <a:pos x="23" y="76"/>
                </a:cxn>
                <a:cxn ang="0">
                  <a:pos x="27" y="76"/>
                </a:cxn>
                <a:cxn ang="0">
                  <a:pos x="28" y="74"/>
                </a:cxn>
                <a:cxn ang="0">
                  <a:pos x="32" y="70"/>
                </a:cxn>
                <a:cxn ang="0">
                  <a:pos x="36" y="60"/>
                </a:cxn>
                <a:cxn ang="0">
                  <a:pos x="36" y="57"/>
                </a:cxn>
                <a:cxn ang="0">
                  <a:pos x="37" y="52"/>
                </a:cxn>
                <a:cxn ang="0">
                  <a:pos x="37" y="32"/>
                </a:cxn>
                <a:cxn ang="0">
                  <a:pos x="38" y="21"/>
                </a:cxn>
                <a:cxn ang="0">
                  <a:pos x="39" y="19"/>
                </a:cxn>
                <a:cxn ang="0">
                  <a:pos x="39" y="19"/>
                </a:cxn>
                <a:cxn ang="0">
                  <a:pos x="38" y="10"/>
                </a:cxn>
                <a:cxn ang="0">
                  <a:pos x="37" y="7"/>
                </a:cxn>
                <a:cxn ang="0">
                  <a:pos x="35" y="2"/>
                </a:cxn>
                <a:cxn ang="0">
                  <a:pos x="33" y="0"/>
                </a:cxn>
              </a:cxnLst>
              <a:rect l="0" t="0" r="r" b="b"/>
              <a:pathLst>
                <a:path w="39" h="105">
                  <a:moveTo>
                    <a:pt x="5" y="105"/>
                  </a:moveTo>
                  <a:lnTo>
                    <a:pt x="4" y="104"/>
                  </a:lnTo>
                  <a:lnTo>
                    <a:pt x="2" y="101"/>
                  </a:lnTo>
                  <a:lnTo>
                    <a:pt x="1" y="100"/>
                  </a:lnTo>
                  <a:lnTo>
                    <a:pt x="2" y="97"/>
                  </a:lnTo>
                  <a:lnTo>
                    <a:pt x="2" y="92"/>
                  </a:lnTo>
                  <a:lnTo>
                    <a:pt x="1" y="87"/>
                  </a:lnTo>
                  <a:lnTo>
                    <a:pt x="0" y="79"/>
                  </a:lnTo>
                  <a:lnTo>
                    <a:pt x="1" y="77"/>
                  </a:lnTo>
                  <a:lnTo>
                    <a:pt x="5" y="73"/>
                  </a:lnTo>
                  <a:lnTo>
                    <a:pt x="7" y="72"/>
                  </a:lnTo>
                  <a:lnTo>
                    <a:pt x="11" y="72"/>
                  </a:lnTo>
                  <a:lnTo>
                    <a:pt x="17" y="72"/>
                  </a:lnTo>
                  <a:lnTo>
                    <a:pt x="23" y="76"/>
                  </a:lnTo>
                  <a:lnTo>
                    <a:pt x="27" y="76"/>
                  </a:lnTo>
                  <a:lnTo>
                    <a:pt x="28" y="74"/>
                  </a:lnTo>
                  <a:lnTo>
                    <a:pt x="32" y="70"/>
                  </a:lnTo>
                  <a:lnTo>
                    <a:pt x="36" y="60"/>
                  </a:lnTo>
                  <a:lnTo>
                    <a:pt x="36" y="57"/>
                  </a:lnTo>
                  <a:lnTo>
                    <a:pt x="37" y="52"/>
                  </a:lnTo>
                  <a:lnTo>
                    <a:pt x="37" y="32"/>
                  </a:lnTo>
                  <a:lnTo>
                    <a:pt x="38" y="21"/>
                  </a:lnTo>
                  <a:lnTo>
                    <a:pt x="39" y="19"/>
                  </a:lnTo>
                  <a:lnTo>
                    <a:pt x="39" y="19"/>
                  </a:lnTo>
                  <a:lnTo>
                    <a:pt x="38" y="10"/>
                  </a:lnTo>
                  <a:lnTo>
                    <a:pt x="37" y="7"/>
                  </a:lnTo>
                  <a:lnTo>
                    <a:pt x="35" y="2"/>
                  </a:lnTo>
                  <a:lnTo>
                    <a:pt x="3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8" name="Freeform 7514"/>
            <p:cNvSpPr>
              <a:spLocks/>
            </p:cNvSpPr>
            <p:nvPr/>
          </p:nvSpPr>
          <p:spPr bwMode="auto">
            <a:xfrm>
              <a:off x="3013076" y="4001472"/>
              <a:ext cx="44450" cy="103577"/>
            </a:xfrm>
            <a:custGeom>
              <a:avLst/>
              <a:gdLst/>
              <a:ahLst/>
              <a:cxnLst>
                <a:cxn ang="0">
                  <a:pos x="42" y="1"/>
                </a:cxn>
                <a:cxn ang="0">
                  <a:pos x="47" y="10"/>
                </a:cxn>
                <a:cxn ang="0">
                  <a:pos x="43" y="33"/>
                </a:cxn>
                <a:cxn ang="0">
                  <a:pos x="42" y="39"/>
                </a:cxn>
                <a:cxn ang="0">
                  <a:pos x="40" y="56"/>
                </a:cxn>
                <a:cxn ang="0">
                  <a:pos x="38" y="64"/>
                </a:cxn>
                <a:cxn ang="0">
                  <a:pos x="34" y="70"/>
                </a:cxn>
                <a:cxn ang="0">
                  <a:pos x="31" y="81"/>
                </a:cxn>
                <a:cxn ang="0">
                  <a:pos x="28" y="96"/>
                </a:cxn>
                <a:cxn ang="0">
                  <a:pos x="25" y="103"/>
                </a:cxn>
                <a:cxn ang="0">
                  <a:pos x="19" y="131"/>
                </a:cxn>
                <a:cxn ang="0">
                  <a:pos x="8" y="165"/>
                </a:cxn>
                <a:cxn ang="0">
                  <a:pos x="4" y="180"/>
                </a:cxn>
                <a:cxn ang="0">
                  <a:pos x="1" y="191"/>
                </a:cxn>
                <a:cxn ang="0">
                  <a:pos x="5" y="192"/>
                </a:cxn>
                <a:cxn ang="0">
                  <a:pos x="14" y="191"/>
                </a:cxn>
                <a:cxn ang="0">
                  <a:pos x="21" y="192"/>
                </a:cxn>
                <a:cxn ang="0">
                  <a:pos x="19" y="183"/>
                </a:cxn>
                <a:cxn ang="0">
                  <a:pos x="14" y="171"/>
                </a:cxn>
                <a:cxn ang="0">
                  <a:pos x="19" y="157"/>
                </a:cxn>
                <a:cxn ang="0">
                  <a:pos x="27" y="149"/>
                </a:cxn>
                <a:cxn ang="0">
                  <a:pos x="40" y="143"/>
                </a:cxn>
                <a:cxn ang="0">
                  <a:pos x="47" y="143"/>
                </a:cxn>
                <a:cxn ang="0">
                  <a:pos x="58" y="145"/>
                </a:cxn>
                <a:cxn ang="0">
                  <a:pos x="67" y="145"/>
                </a:cxn>
                <a:cxn ang="0">
                  <a:pos x="77" y="134"/>
                </a:cxn>
                <a:cxn ang="0">
                  <a:pos x="98" y="103"/>
                </a:cxn>
                <a:cxn ang="0">
                  <a:pos x="110" y="97"/>
                </a:cxn>
                <a:cxn ang="0">
                  <a:pos x="121" y="99"/>
                </a:cxn>
                <a:cxn ang="0">
                  <a:pos x="123" y="101"/>
                </a:cxn>
                <a:cxn ang="0">
                  <a:pos x="130" y="107"/>
                </a:cxn>
                <a:cxn ang="0">
                  <a:pos x="131" y="117"/>
                </a:cxn>
                <a:cxn ang="0">
                  <a:pos x="130" y="113"/>
                </a:cxn>
                <a:cxn ang="0">
                  <a:pos x="125" y="105"/>
                </a:cxn>
                <a:cxn ang="0">
                  <a:pos x="117" y="100"/>
                </a:cxn>
                <a:cxn ang="0">
                  <a:pos x="108" y="99"/>
                </a:cxn>
                <a:cxn ang="0">
                  <a:pos x="101" y="104"/>
                </a:cxn>
                <a:cxn ang="0">
                  <a:pos x="107" y="108"/>
                </a:cxn>
                <a:cxn ang="0">
                  <a:pos x="116" y="121"/>
                </a:cxn>
                <a:cxn ang="0">
                  <a:pos x="127" y="132"/>
                </a:cxn>
                <a:cxn ang="0">
                  <a:pos x="127" y="152"/>
                </a:cxn>
                <a:cxn ang="0">
                  <a:pos x="130" y="161"/>
                </a:cxn>
                <a:cxn ang="0">
                  <a:pos x="139" y="165"/>
                </a:cxn>
              </a:cxnLst>
              <a:rect l="0" t="0" r="r" b="b"/>
              <a:pathLst>
                <a:path w="142" h="192">
                  <a:moveTo>
                    <a:pt x="43" y="0"/>
                  </a:moveTo>
                  <a:lnTo>
                    <a:pt x="42" y="1"/>
                  </a:lnTo>
                  <a:lnTo>
                    <a:pt x="42" y="1"/>
                  </a:lnTo>
                  <a:lnTo>
                    <a:pt x="43" y="2"/>
                  </a:lnTo>
                  <a:lnTo>
                    <a:pt x="43" y="6"/>
                  </a:lnTo>
                  <a:lnTo>
                    <a:pt x="47" y="10"/>
                  </a:lnTo>
                  <a:lnTo>
                    <a:pt x="47" y="11"/>
                  </a:lnTo>
                  <a:lnTo>
                    <a:pt x="47" y="19"/>
                  </a:lnTo>
                  <a:lnTo>
                    <a:pt x="43" y="33"/>
                  </a:lnTo>
                  <a:lnTo>
                    <a:pt x="42" y="34"/>
                  </a:lnTo>
                  <a:lnTo>
                    <a:pt x="43" y="37"/>
                  </a:lnTo>
                  <a:lnTo>
                    <a:pt x="42" y="39"/>
                  </a:lnTo>
                  <a:lnTo>
                    <a:pt x="41" y="46"/>
                  </a:lnTo>
                  <a:lnTo>
                    <a:pt x="39" y="54"/>
                  </a:lnTo>
                  <a:lnTo>
                    <a:pt x="40" y="56"/>
                  </a:lnTo>
                  <a:lnTo>
                    <a:pt x="39" y="57"/>
                  </a:lnTo>
                  <a:lnTo>
                    <a:pt x="38" y="63"/>
                  </a:lnTo>
                  <a:lnTo>
                    <a:pt x="38" y="64"/>
                  </a:lnTo>
                  <a:lnTo>
                    <a:pt x="37" y="66"/>
                  </a:lnTo>
                  <a:lnTo>
                    <a:pt x="37" y="67"/>
                  </a:lnTo>
                  <a:lnTo>
                    <a:pt x="34" y="70"/>
                  </a:lnTo>
                  <a:lnTo>
                    <a:pt x="34" y="72"/>
                  </a:lnTo>
                  <a:lnTo>
                    <a:pt x="34" y="75"/>
                  </a:lnTo>
                  <a:lnTo>
                    <a:pt x="31" y="81"/>
                  </a:lnTo>
                  <a:lnTo>
                    <a:pt x="31" y="86"/>
                  </a:lnTo>
                  <a:lnTo>
                    <a:pt x="29" y="93"/>
                  </a:lnTo>
                  <a:lnTo>
                    <a:pt x="28" y="96"/>
                  </a:lnTo>
                  <a:lnTo>
                    <a:pt x="27" y="99"/>
                  </a:lnTo>
                  <a:lnTo>
                    <a:pt x="25" y="101"/>
                  </a:lnTo>
                  <a:lnTo>
                    <a:pt x="25" y="103"/>
                  </a:lnTo>
                  <a:lnTo>
                    <a:pt x="25" y="107"/>
                  </a:lnTo>
                  <a:lnTo>
                    <a:pt x="22" y="114"/>
                  </a:lnTo>
                  <a:lnTo>
                    <a:pt x="19" y="131"/>
                  </a:lnTo>
                  <a:lnTo>
                    <a:pt x="12" y="147"/>
                  </a:lnTo>
                  <a:lnTo>
                    <a:pt x="12" y="150"/>
                  </a:lnTo>
                  <a:lnTo>
                    <a:pt x="8" y="165"/>
                  </a:lnTo>
                  <a:lnTo>
                    <a:pt x="8" y="167"/>
                  </a:lnTo>
                  <a:lnTo>
                    <a:pt x="6" y="174"/>
                  </a:lnTo>
                  <a:lnTo>
                    <a:pt x="4" y="180"/>
                  </a:lnTo>
                  <a:lnTo>
                    <a:pt x="2" y="187"/>
                  </a:lnTo>
                  <a:lnTo>
                    <a:pt x="0" y="190"/>
                  </a:lnTo>
                  <a:lnTo>
                    <a:pt x="1" y="191"/>
                  </a:lnTo>
                  <a:lnTo>
                    <a:pt x="1" y="192"/>
                  </a:lnTo>
                  <a:lnTo>
                    <a:pt x="3" y="192"/>
                  </a:lnTo>
                  <a:lnTo>
                    <a:pt x="5" y="192"/>
                  </a:lnTo>
                  <a:lnTo>
                    <a:pt x="11" y="192"/>
                  </a:lnTo>
                  <a:lnTo>
                    <a:pt x="13" y="191"/>
                  </a:lnTo>
                  <a:lnTo>
                    <a:pt x="14" y="191"/>
                  </a:lnTo>
                  <a:lnTo>
                    <a:pt x="17" y="190"/>
                  </a:lnTo>
                  <a:lnTo>
                    <a:pt x="21" y="192"/>
                  </a:lnTo>
                  <a:lnTo>
                    <a:pt x="21" y="192"/>
                  </a:lnTo>
                  <a:lnTo>
                    <a:pt x="22" y="190"/>
                  </a:lnTo>
                  <a:lnTo>
                    <a:pt x="22" y="188"/>
                  </a:lnTo>
                  <a:lnTo>
                    <a:pt x="19" y="183"/>
                  </a:lnTo>
                  <a:lnTo>
                    <a:pt x="17" y="174"/>
                  </a:lnTo>
                  <a:lnTo>
                    <a:pt x="14" y="173"/>
                  </a:lnTo>
                  <a:lnTo>
                    <a:pt x="14" y="171"/>
                  </a:lnTo>
                  <a:lnTo>
                    <a:pt x="15" y="170"/>
                  </a:lnTo>
                  <a:lnTo>
                    <a:pt x="18" y="164"/>
                  </a:lnTo>
                  <a:lnTo>
                    <a:pt x="19" y="157"/>
                  </a:lnTo>
                  <a:lnTo>
                    <a:pt x="21" y="155"/>
                  </a:lnTo>
                  <a:lnTo>
                    <a:pt x="21" y="154"/>
                  </a:lnTo>
                  <a:lnTo>
                    <a:pt x="27" y="149"/>
                  </a:lnTo>
                  <a:lnTo>
                    <a:pt x="30" y="147"/>
                  </a:lnTo>
                  <a:lnTo>
                    <a:pt x="32" y="145"/>
                  </a:lnTo>
                  <a:lnTo>
                    <a:pt x="40" y="143"/>
                  </a:lnTo>
                  <a:lnTo>
                    <a:pt x="43" y="143"/>
                  </a:lnTo>
                  <a:lnTo>
                    <a:pt x="46" y="142"/>
                  </a:lnTo>
                  <a:lnTo>
                    <a:pt x="47" y="143"/>
                  </a:lnTo>
                  <a:lnTo>
                    <a:pt x="50" y="144"/>
                  </a:lnTo>
                  <a:lnTo>
                    <a:pt x="57" y="145"/>
                  </a:lnTo>
                  <a:lnTo>
                    <a:pt x="58" y="145"/>
                  </a:lnTo>
                  <a:lnTo>
                    <a:pt x="58" y="145"/>
                  </a:lnTo>
                  <a:lnTo>
                    <a:pt x="62" y="145"/>
                  </a:lnTo>
                  <a:lnTo>
                    <a:pt x="67" y="145"/>
                  </a:lnTo>
                  <a:lnTo>
                    <a:pt x="69" y="143"/>
                  </a:lnTo>
                  <a:lnTo>
                    <a:pt x="75" y="138"/>
                  </a:lnTo>
                  <a:lnTo>
                    <a:pt x="77" y="134"/>
                  </a:lnTo>
                  <a:lnTo>
                    <a:pt x="84" y="119"/>
                  </a:lnTo>
                  <a:lnTo>
                    <a:pt x="92" y="112"/>
                  </a:lnTo>
                  <a:lnTo>
                    <a:pt x="98" y="103"/>
                  </a:lnTo>
                  <a:lnTo>
                    <a:pt x="102" y="99"/>
                  </a:lnTo>
                  <a:lnTo>
                    <a:pt x="105" y="98"/>
                  </a:lnTo>
                  <a:lnTo>
                    <a:pt x="110" y="97"/>
                  </a:lnTo>
                  <a:lnTo>
                    <a:pt x="115" y="97"/>
                  </a:lnTo>
                  <a:lnTo>
                    <a:pt x="118" y="98"/>
                  </a:lnTo>
                  <a:lnTo>
                    <a:pt x="121" y="99"/>
                  </a:lnTo>
                  <a:lnTo>
                    <a:pt x="123" y="100"/>
                  </a:lnTo>
                  <a:lnTo>
                    <a:pt x="124" y="99"/>
                  </a:lnTo>
                  <a:lnTo>
                    <a:pt x="123" y="101"/>
                  </a:lnTo>
                  <a:lnTo>
                    <a:pt x="121" y="100"/>
                  </a:lnTo>
                  <a:lnTo>
                    <a:pt x="123" y="102"/>
                  </a:lnTo>
                  <a:lnTo>
                    <a:pt x="130" y="107"/>
                  </a:lnTo>
                  <a:lnTo>
                    <a:pt x="132" y="111"/>
                  </a:lnTo>
                  <a:lnTo>
                    <a:pt x="132" y="114"/>
                  </a:lnTo>
                  <a:lnTo>
                    <a:pt x="131" y="117"/>
                  </a:lnTo>
                  <a:lnTo>
                    <a:pt x="129" y="119"/>
                  </a:lnTo>
                  <a:lnTo>
                    <a:pt x="130" y="116"/>
                  </a:lnTo>
                  <a:lnTo>
                    <a:pt x="130" y="113"/>
                  </a:lnTo>
                  <a:lnTo>
                    <a:pt x="130" y="110"/>
                  </a:lnTo>
                  <a:lnTo>
                    <a:pt x="127" y="108"/>
                  </a:lnTo>
                  <a:lnTo>
                    <a:pt x="125" y="105"/>
                  </a:lnTo>
                  <a:lnTo>
                    <a:pt x="122" y="104"/>
                  </a:lnTo>
                  <a:lnTo>
                    <a:pt x="120" y="102"/>
                  </a:lnTo>
                  <a:lnTo>
                    <a:pt x="117" y="100"/>
                  </a:lnTo>
                  <a:lnTo>
                    <a:pt x="114" y="100"/>
                  </a:lnTo>
                  <a:lnTo>
                    <a:pt x="111" y="99"/>
                  </a:lnTo>
                  <a:lnTo>
                    <a:pt x="108" y="99"/>
                  </a:lnTo>
                  <a:lnTo>
                    <a:pt x="105" y="100"/>
                  </a:lnTo>
                  <a:lnTo>
                    <a:pt x="102" y="102"/>
                  </a:lnTo>
                  <a:lnTo>
                    <a:pt x="101" y="104"/>
                  </a:lnTo>
                  <a:lnTo>
                    <a:pt x="104" y="104"/>
                  </a:lnTo>
                  <a:lnTo>
                    <a:pt x="106" y="105"/>
                  </a:lnTo>
                  <a:lnTo>
                    <a:pt x="107" y="108"/>
                  </a:lnTo>
                  <a:lnTo>
                    <a:pt x="112" y="113"/>
                  </a:lnTo>
                  <a:lnTo>
                    <a:pt x="113" y="117"/>
                  </a:lnTo>
                  <a:lnTo>
                    <a:pt x="116" y="121"/>
                  </a:lnTo>
                  <a:lnTo>
                    <a:pt x="122" y="123"/>
                  </a:lnTo>
                  <a:lnTo>
                    <a:pt x="127" y="127"/>
                  </a:lnTo>
                  <a:lnTo>
                    <a:pt x="127" y="132"/>
                  </a:lnTo>
                  <a:lnTo>
                    <a:pt x="127" y="150"/>
                  </a:lnTo>
                  <a:lnTo>
                    <a:pt x="127" y="151"/>
                  </a:lnTo>
                  <a:lnTo>
                    <a:pt x="127" y="152"/>
                  </a:lnTo>
                  <a:lnTo>
                    <a:pt x="127" y="156"/>
                  </a:lnTo>
                  <a:lnTo>
                    <a:pt x="129" y="160"/>
                  </a:lnTo>
                  <a:lnTo>
                    <a:pt x="130" y="161"/>
                  </a:lnTo>
                  <a:lnTo>
                    <a:pt x="132" y="163"/>
                  </a:lnTo>
                  <a:lnTo>
                    <a:pt x="136" y="165"/>
                  </a:lnTo>
                  <a:lnTo>
                    <a:pt x="139" y="165"/>
                  </a:lnTo>
                  <a:lnTo>
                    <a:pt x="140" y="165"/>
                  </a:lnTo>
                  <a:lnTo>
                    <a:pt x="142" y="16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9" name="Freeform 7515"/>
            <p:cNvSpPr>
              <a:spLocks/>
            </p:cNvSpPr>
            <p:nvPr/>
          </p:nvSpPr>
          <p:spPr bwMode="auto">
            <a:xfrm>
              <a:off x="3057526" y="4087521"/>
              <a:ext cx="19050" cy="30276"/>
            </a:xfrm>
            <a:custGeom>
              <a:avLst/>
              <a:gdLst/>
              <a:ahLst/>
              <a:cxnLst>
                <a:cxn ang="0">
                  <a:pos x="0" y="6"/>
                </a:cxn>
                <a:cxn ang="0">
                  <a:pos x="0" y="7"/>
                </a:cxn>
                <a:cxn ang="0">
                  <a:pos x="3" y="8"/>
                </a:cxn>
                <a:cxn ang="0">
                  <a:pos x="9" y="10"/>
                </a:cxn>
                <a:cxn ang="0">
                  <a:pos x="10" y="10"/>
                </a:cxn>
                <a:cxn ang="0">
                  <a:pos x="13" y="11"/>
                </a:cxn>
                <a:cxn ang="0">
                  <a:pos x="13" y="11"/>
                </a:cxn>
                <a:cxn ang="0">
                  <a:pos x="18" y="13"/>
                </a:cxn>
                <a:cxn ang="0">
                  <a:pos x="19" y="15"/>
                </a:cxn>
                <a:cxn ang="0">
                  <a:pos x="20" y="18"/>
                </a:cxn>
                <a:cxn ang="0">
                  <a:pos x="20" y="22"/>
                </a:cxn>
                <a:cxn ang="0">
                  <a:pos x="20" y="23"/>
                </a:cxn>
                <a:cxn ang="0">
                  <a:pos x="20" y="24"/>
                </a:cxn>
                <a:cxn ang="0">
                  <a:pos x="21" y="45"/>
                </a:cxn>
                <a:cxn ang="0">
                  <a:pos x="24" y="50"/>
                </a:cxn>
                <a:cxn ang="0">
                  <a:pos x="27" y="51"/>
                </a:cxn>
                <a:cxn ang="0">
                  <a:pos x="31" y="52"/>
                </a:cxn>
                <a:cxn ang="0">
                  <a:pos x="38" y="51"/>
                </a:cxn>
                <a:cxn ang="0">
                  <a:pos x="44" y="50"/>
                </a:cxn>
                <a:cxn ang="0">
                  <a:pos x="46" y="50"/>
                </a:cxn>
                <a:cxn ang="0">
                  <a:pos x="49" y="49"/>
                </a:cxn>
                <a:cxn ang="0">
                  <a:pos x="54" y="44"/>
                </a:cxn>
                <a:cxn ang="0">
                  <a:pos x="54" y="42"/>
                </a:cxn>
                <a:cxn ang="0">
                  <a:pos x="56" y="32"/>
                </a:cxn>
                <a:cxn ang="0">
                  <a:pos x="58" y="28"/>
                </a:cxn>
                <a:cxn ang="0">
                  <a:pos x="65" y="22"/>
                </a:cxn>
                <a:cxn ang="0">
                  <a:pos x="66" y="21"/>
                </a:cxn>
                <a:cxn ang="0">
                  <a:pos x="67" y="16"/>
                </a:cxn>
                <a:cxn ang="0">
                  <a:pos x="67" y="14"/>
                </a:cxn>
                <a:cxn ang="0">
                  <a:pos x="66" y="12"/>
                </a:cxn>
                <a:cxn ang="0">
                  <a:pos x="64" y="9"/>
                </a:cxn>
                <a:cxn ang="0">
                  <a:pos x="53" y="0"/>
                </a:cxn>
                <a:cxn ang="0">
                  <a:pos x="53" y="0"/>
                </a:cxn>
              </a:cxnLst>
              <a:rect l="0" t="0" r="r" b="b"/>
              <a:pathLst>
                <a:path w="67" h="52">
                  <a:moveTo>
                    <a:pt x="0" y="6"/>
                  </a:moveTo>
                  <a:lnTo>
                    <a:pt x="0" y="7"/>
                  </a:lnTo>
                  <a:lnTo>
                    <a:pt x="3" y="8"/>
                  </a:lnTo>
                  <a:lnTo>
                    <a:pt x="9" y="10"/>
                  </a:lnTo>
                  <a:lnTo>
                    <a:pt x="10" y="10"/>
                  </a:lnTo>
                  <a:lnTo>
                    <a:pt x="13" y="11"/>
                  </a:lnTo>
                  <a:lnTo>
                    <a:pt x="13" y="11"/>
                  </a:lnTo>
                  <a:lnTo>
                    <a:pt x="18" y="13"/>
                  </a:lnTo>
                  <a:lnTo>
                    <a:pt x="19" y="15"/>
                  </a:lnTo>
                  <a:lnTo>
                    <a:pt x="20" y="18"/>
                  </a:lnTo>
                  <a:lnTo>
                    <a:pt x="20" y="22"/>
                  </a:lnTo>
                  <a:lnTo>
                    <a:pt x="20" y="23"/>
                  </a:lnTo>
                  <a:lnTo>
                    <a:pt x="20" y="24"/>
                  </a:lnTo>
                  <a:lnTo>
                    <a:pt x="21" y="45"/>
                  </a:lnTo>
                  <a:lnTo>
                    <a:pt x="24" y="50"/>
                  </a:lnTo>
                  <a:lnTo>
                    <a:pt x="27" y="51"/>
                  </a:lnTo>
                  <a:lnTo>
                    <a:pt x="31" y="52"/>
                  </a:lnTo>
                  <a:lnTo>
                    <a:pt x="38" y="51"/>
                  </a:lnTo>
                  <a:lnTo>
                    <a:pt x="44" y="50"/>
                  </a:lnTo>
                  <a:lnTo>
                    <a:pt x="46" y="50"/>
                  </a:lnTo>
                  <a:lnTo>
                    <a:pt x="49" y="49"/>
                  </a:lnTo>
                  <a:lnTo>
                    <a:pt x="54" y="44"/>
                  </a:lnTo>
                  <a:lnTo>
                    <a:pt x="54" y="42"/>
                  </a:lnTo>
                  <a:lnTo>
                    <a:pt x="56" y="32"/>
                  </a:lnTo>
                  <a:lnTo>
                    <a:pt x="58" y="28"/>
                  </a:lnTo>
                  <a:lnTo>
                    <a:pt x="65" y="22"/>
                  </a:lnTo>
                  <a:lnTo>
                    <a:pt x="66" y="21"/>
                  </a:lnTo>
                  <a:lnTo>
                    <a:pt x="67" y="16"/>
                  </a:lnTo>
                  <a:lnTo>
                    <a:pt x="67" y="14"/>
                  </a:lnTo>
                  <a:lnTo>
                    <a:pt x="66" y="12"/>
                  </a:lnTo>
                  <a:lnTo>
                    <a:pt x="64" y="9"/>
                  </a:lnTo>
                  <a:lnTo>
                    <a:pt x="53" y="0"/>
                  </a:lnTo>
                  <a:lnTo>
                    <a:pt x="5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0" name="Freeform 7516"/>
            <p:cNvSpPr>
              <a:spLocks/>
            </p:cNvSpPr>
            <p:nvPr/>
          </p:nvSpPr>
          <p:spPr bwMode="auto">
            <a:xfrm>
              <a:off x="3081339" y="4020594"/>
              <a:ext cx="44450" cy="116325"/>
            </a:xfrm>
            <a:custGeom>
              <a:avLst/>
              <a:gdLst/>
              <a:ahLst/>
              <a:cxnLst>
                <a:cxn ang="0">
                  <a:pos x="3" y="20"/>
                </a:cxn>
                <a:cxn ang="0">
                  <a:pos x="0" y="13"/>
                </a:cxn>
                <a:cxn ang="0">
                  <a:pos x="3" y="10"/>
                </a:cxn>
                <a:cxn ang="0">
                  <a:pos x="7" y="5"/>
                </a:cxn>
                <a:cxn ang="0">
                  <a:pos x="16" y="0"/>
                </a:cxn>
                <a:cxn ang="0">
                  <a:pos x="26" y="10"/>
                </a:cxn>
                <a:cxn ang="0">
                  <a:pos x="33" y="18"/>
                </a:cxn>
                <a:cxn ang="0">
                  <a:pos x="56" y="34"/>
                </a:cxn>
                <a:cxn ang="0">
                  <a:pos x="67" y="40"/>
                </a:cxn>
                <a:cxn ang="0">
                  <a:pos x="76" y="46"/>
                </a:cxn>
                <a:cxn ang="0">
                  <a:pos x="88" y="50"/>
                </a:cxn>
                <a:cxn ang="0">
                  <a:pos x="97" y="46"/>
                </a:cxn>
                <a:cxn ang="0">
                  <a:pos x="112" y="46"/>
                </a:cxn>
                <a:cxn ang="0">
                  <a:pos x="119" y="49"/>
                </a:cxn>
                <a:cxn ang="0">
                  <a:pos x="123" y="56"/>
                </a:cxn>
                <a:cxn ang="0">
                  <a:pos x="128" y="58"/>
                </a:cxn>
                <a:cxn ang="0">
                  <a:pos x="136" y="58"/>
                </a:cxn>
                <a:cxn ang="0">
                  <a:pos x="137" y="62"/>
                </a:cxn>
                <a:cxn ang="0">
                  <a:pos x="139" y="67"/>
                </a:cxn>
                <a:cxn ang="0">
                  <a:pos x="143" y="69"/>
                </a:cxn>
                <a:cxn ang="0">
                  <a:pos x="144" y="73"/>
                </a:cxn>
                <a:cxn ang="0">
                  <a:pos x="143" y="78"/>
                </a:cxn>
                <a:cxn ang="0">
                  <a:pos x="146" y="84"/>
                </a:cxn>
                <a:cxn ang="0">
                  <a:pos x="149" y="90"/>
                </a:cxn>
                <a:cxn ang="0">
                  <a:pos x="152" y="116"/>
                </a:cxn>
                <a:cxn ang="0">
                  <a:pos x="148" y="122"/>
                </a:cxn>
                <a:cxn ang="0">
                  <a:pos x="144" y="130"/>
                </a:cxn>
                <a:cxn ang="0">
                  <a:pos x="137" y="135"/>
                </a:cxn>
                <a:cxn ang="0">
                  <a:pos x="134" y="137"/>
                </a:cxn>
                <a:cxn ang="0">
                  <a:pos x="126" y="146"/>
                </a:cxn>
                <a:cxn ang="0">
                  <a:pos x="121" y="157"/>
                </a:cxn>
                <a:cxn ang="0">
                  <a:pos x="124" y="163"/>
                </a:cxn>
                <a:cxn ang="0">
                  <a:pos x="126" y="162"/>
                </a:cxn>
                <a:cxn ang="0">
                  <a:pos x="135" y="154"/>
                </a:cxn>
                <a:cxn ang="0">
                  <a:pos x="141" y="155"/>
                </a:cxn>
                <a:cxn ang="0">
                  <a:pos x="146" y="160"/>
                </a:cxn>
                <a:cxn ang="0">
                  <a:pos x="149" y="164"/>
                </a:cxn>
                <a:cxn ang="0">
                  <a:pos x="146" y="172"/>
                </a:cxn>
                <a:cxn ang="0">
                  <a:pos x="144" y="182"/>
                </a:cxn>
                <a:cxn ang="0">
                  <a:pos x="146" y="189"/>
                </a:cxn>
                <a:cxn ang="0">
                  <a:pos x="148" y="190"/>
                </a:cxn>
                <a:cxn ang="0">
                  <a:pos x="149" y="195"/>
                </a:cxn>
                <a:cxn ang="0">
                  <a:pos x="141" y="202"/>
                </a:cxn>
                <a:cxn ang="0">
                  <a:pos x="138" y="208"/>
                </a:cxn>
                <a:cxn ang="0">
                  <a:pos x="143" y="211"/>
                </a:cxn>
                <a:cxn ang="0">
                  <a:pos x="147" y="211"/>
                </a:cxn>
              </a:cxnLst>
              <a:rect l="0" t="0" r="r" b="b"/>
              <a:pathLst>
                <a:path w="152" h="213">
                  <a:moveTo>
                    <a:pt x="3" y="20"/>
                  </a:moveTo>
                  <a:lnTo>
                    <a:pt x="3" y="20"/>
                  </a:lnTo>
                  <a:lnTo>
                    <a:pt x="0" y="16"/>
                  </a:lnTo>
                  <a:lnTo>
                    <a:pt x="0" y="13"/>
                  </a:lnTo>
                  <a:lnTo>
                    <a:pt x="0" y="12"/>
                  </a:lnTo>
                  <a:lnTo>
                    <a:pt x="3" y="10"/>
                  </a:lnTo>
                  <a:lnTo>
                    <a:pt x="4" y="8"/>
                  </a:lnTo>
                  <a:lnTo>
                    <a:pt x="7" y="5"/>
                  </a:lnTo>
                  <a:lnTo>
                    <a:pt x="9" y="4"/>
                  </a:lnTo>
                  <a:lnTo>
                    <a:pt x="16" y="0"/>
                  </a:lnTo>
                  <a:lnTo>
                    <a:pt x="23" y="8"/>
                  </a:lnTo>
                  <a:lnTo>
                    <a:pt x="26" y="10"/>
                  </a:lnTo>
                  <a:lnTo>
                    <a:pt x="28" y="13"/>
                  </a:lnTo>
                  <a:lnTo>
                    <a:pt x="33" y="18"/>
                  </a:lnTo>
                  <a:lnTo>
                    <a:pt x="50" y="26"/>
                  </a:lnTo>
                  <a:lnTo>
                    <a:pt x="56" y="34"/>
                  </a:lnTo>
                  <a:lnTo>
                    <a:pt x="61" y="38"/>
                  </a:lnTo>
                  <a:lnTo>
                    <a:pt x="67" y="40"/>
                  </a:lnTo>
                  <a:lnTo>
                    <a:pt x="71" y="41"/>
                  </a:lnTo>
                  <a:lnTo>
                    <a:pt x="76" y="46"/>
                  </a:lnTo>
                  <a:lnTo>
                    <a:pt x="82" y="50"/>
                  </a:lnTo>
                  <a:lnTo>
                    <a:pt x="88" y="50"/>
                  </a:lnTo>
                  <a:lnTo>
                    <a:pt x="92" y="47"/>
                  </a:lnTo>
                  <a:lnTo>
                    <a:pt x="97" y="46"/>
                  </a:lnTo>
                  <a:lnTo>
                    <a:pt x="101" y="46"/>
                  </a:lnTo>
                  <a:lnTo>
                    <a:pt x="112" y="46"/>
                  </a:lnTo>
                  <a:lnTo>
                    <a:pt x="118" y="47"/>
                  </a:lnTo>
                  <a:lnTo>
                    <a:pt x="119" y="49"/>
                  </a:lnTo>
                  <a:lnTo>
                    <a:pt x="120" y="53"/>
                  </a:lnTo>
                  <a:lnTo>
                    <a:pt x="123" y="56"/>
                  </a:lnTo>
                  <a:lnTo>
                    <a:pt x="125" y="58"/>
                  </a:lnTo>
                  <a:lnTo>
                    <a:pt x="128" y="58"/>
                  </a:lnTo>
                  <a:lnTo>
                    <a:pt x="133" y="58"/>
                  </a:lnTo>
                  <a:lnTo>
                    <a:pt x="136" y="58"/>
                  </a:lnTo>
                  <a:lnTo>
                    <a:pt x="137" y="60"/>
                  </a:lnTo>
                  <a:lnTo>
                    <a:pt x="137" y="62"/>
                  </a:lnTo>
                  <a:lnTo>
                    <a:pt x="138" y="65"/>
                  </a:lnTo>
                  <a:lnTo>
                    <a:pt x="139" y="67"/>
                  </a:lnTo>
                  <a:lnTo>
                    <a:pt x="141" y="68"/>
                  </a:lnTo>
                  <a:lnTo>
                    <a:pt x="143" y="69"/>
                  </a:lnTo>
                  <a:lnTo>
                    <a:pt x="143" y="70"/>
                  </a:lnTo>
                  <a:lnTo>
                    <a:pt x="144" y="73"/>
                  </a:lnTo>
                  <a:lnTo>
                    <a:pt x="143" y="75"/>
                  </a:lnTo>
                  <a:lnTo>
                    <a:pt x="143" y="78"/>
                  </a:lnTo>
                  <a:lnTo>
                    <a:pt x="145" y="80"/>
                  </a:lnTo>
                  <a:lnTo>
                    <a:pt x="146" y="84"/>
                  </a:lnTo>
                  <a:lnTo>
                    <a:pt x="146" y="86"/>
                  </a:lnTo>
                  <a:lnTo>
                    <a:pt x="149" y="90"/>
                  </a:lnTo>
                  <a:lnTo>
                    <a:pt x="152" y="107"/>
                  </a:lnTo>
                  <a:lnTo>
                    <a:pt x="152" y="116"/>
                  </a:lnTo>
                  <a:lnTo>
                    <a:pt x="151" y="120"/>
                  </a:lnTo>
                  <a:lnTo>
                    <a:pt x="148" y="122"/>
                  </a:lnTo>
                  <a:lnTo>
                    <a:pt x="145" y="127"/>
                  </a:lnTo>
                  <a:lnTo>
                    <a:pt x="144" y="130"/>
                  </a:lnTo>
                  <a:lnTo>
                    <a:pt x="139" y="134"/>
                  </a:lnTo>
                  <a:lnTo>
                    <a:pt x="137" y="135"/>
                  </a:lnTo>
                  <a:lnTo>
                    <a:pt x="136" y="136"/>
                  </a:lnTo>
                  <a:lnTo>
                    <a:pt x="134" y="137"/>
                  </a:lnTo>
                  <a:lnTo>
                    <a:pt x="132" y="138"/>
                  </a:lnTo>
                  <a:lnTo>
                    <a:pt x="126" y="146"/>
                  </a:lnTo>
                  <a:lnTo>
                    <a:pt x="124" y="150"/>
                  </a:lnTo>
                  <a:lnTo>
                    <a:pt x="121" y="157"/>
                  </a:lnTo>
                  <a:lnTo>
                    <a:pt x="121" y="161"/>
                  </a:lnTo>
                  <a:lnTo>
                    <a:pt x="124" y="163"/>
                  </a:lnTo>
                  <a:lnTo>
                    <a:pt x="125" y="163"/>
                  </a:lnTo>
                  <a:lnTo>
                    <a:pt x="126" y="162"/>
                  </a:lnTo>
                  <a:lnTo>
                    <a:pt x="134" y="155"/>
                  </a:lnTo>
                  <a:lnTo>
                    <a:pt x="135" y="154"/>
                  </a:lnTo>
                  <a:lnTo>
                    <a:pt x="137" y="154"/>
                  </a:lnTo>
                  <a:lnTo>
                    <a:pt x="141" y="155"/>
                  </a:lnTo>
                  <a:lnTo>
                    <a:pt x="145" y="159"/>
                  </a:lnTo>
                  <a:lnTo>
                    <a:pt x="146" y="160"/>
                  </a:lnTo>
                  <a:lnTo>
                    <a:pt x="148" y="161"/>
                  </a:lnTo>
                  <a:lnTo>
                    <a:pt x="149" y="164"/>
                  </a:lnTo>
                  <a:lnTo>
                    <a:pt x="148" y="167"/>
                  </a:lnTo>
                  <a:lnTo>
                    <a:pt x="146" y="172"/>
                  </a:lnTo>
                  <a:lnTo>
                    <a:pt x="146" y="174"/>
                  </a:lnTo>
                  <a:lnTo>
                    <a:pt x="144" y="182"/>
                  </a:lnTo>
                  <a:lnTo>
                    <a:pt x="144" y="184"/>
                  </a:lnTo>
                  <a:lnTo>
                    <a:pt x="146" y="189"/>
                  </a:lnTo>
                  <a:lnTo>
                    <a:pt x="148" y="189"/>
                  </a:lnTo>
                  <a:lnTo>
                    <a:pt x="148" y="190"/>
                  </a:lnTo>
                  <a:lnTo>
                    <a:pt x="149" y="193"/>
                  </a:lnTo>
                  <a:lnTo>
                    <a:pt x="149" y="195"/>
                  </a:lnTo>
                  <a:lnTo>
                    <a:pt x="144" y="199"/>
                  </a:lnTo>
                  <a:lnTo>
                    <a:pt x="141" y="202"/>
                  </a:lnTo>
                  <a:lnTo>
                    <a:pt x="138" y="204"/>
                  </a:lnTo>
                  <a:lnTo>
                    <a:pt x="138" y="208"/>
                  </a:lnTo>
                  <a:lnTo>
                    <a:pt x="139" y="210"/>
                  </a:lnTo>
                  <a:lnTo>
                    <a:pt x="143" y="211"/>
                  </a:lnTo>
                  <a:lnTo>
                    <a:pt x="145" y="213"/>
                  </a:lnTo>
                  <a:lnTo>
                    <a:pt x="147" y="211"/>
                  </a:lnTo>
                  <a:lnTo>
                    <a:pt x="149" y="2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1" name="Freeform 7517"/>
            <p:cNvSpPr>
              <a:spLocks/>
            </p:cNvSpPr>
            <p:nvPr/>
          </p:nvSpPr>
          <p:spPr bwMode="auto">
            <a:xfrm>
              <a:off x="3035301" y="4020594"/>
              <a:ext cx="107950" cy="152976"/>
            </a:xfrm>
            <a:custGeom>
              <a:avLst/>
              <a:gdLst/>
              <a:ahLst/>
              <a:cxnLst>
                <a:cxn ang="0">
                  <a:pos x="340" y="257"/>
                </a:cxn>
                <a:cxn ang="0">
                  <a:pos x="349" y="242"/>
                </a:cxn>
                <a:cxn ang="0">
                  <a:pos x="345" y="233"/>
                </a:cxn>
                <a:cxn ang="0">
                  <a:pos x="339" y="220"/>
                </a:cxn>
                <a:cxn ang="0">
                  <a:pos x="324" y="216"/>
                </a:cxn>
                <a:cxn ang="0">
                  <a:pos x="317" y="202"/>
                </a:cxn>
                <a:cxn ang="0">
                  <a:pos x="307" y="207"/>
                </a:cxn>
                <a:cxn ang="0">
                  <a:pos x="297" y="204"/>
                </a:cxn>
                <a:cxn ang="0">
                  <a:pos x="286" y="210"/>
                </a:cxn>
                <a:cxn ang="0">
                  <a:pos x="282" y="199"/>
                </a:cxn>
                <a:cxn ang="0">
                  <a:pos x="291" y="186"/>
                </a:cxn>
                <a:cxn ang="0">
                  <a:pos x="287" y="181"/>
                </a:cxn>
                <a:cxn ang="0">
                  <a:pos x="292" y="162"/>
                </a:cxn>
                <a:cxn ang="0">
                  <a:pos x="282" y="152"/>
                </a:cxn>
                <a:cxn ang="0">
                  <a:pos x="271" y="162"/>
                </a:cxn>
                <a:cxn ang="0">
                  <a:pos x="264" y="157"/>
                </a:cxn>
                <a:cxn ang="0">
                  <a:pos x="273" y="136"/>
                </a:cxn>
                <a:cxn ang="0">
                  <a:pos x="282" y="130"/>
                </a:cxn>
                <a:cxn ang="0">
                  <a:pos x="287" y="124"/>
                </a:cxn>
                <a:cxn ang="0">
                  <a:pos x="294" y="100"/>
                </a:cxn>
                <a:cxn ang="0">
                  <a:pos x="290" y="85"/>
                </a:cxn>
                <a:cxn ang="0">
                  <a:pos x="286" y="74"/>
                </a:cxn>
                <a:cxn ang="0">
                  <a:pos x="282" y="64"/>
                </a:cxn>
                <a:cxn ang="0">
                  <a:pos x="277" y="56"/>
                </a:cxn>
                <a:cxn ang="0">
                  <a:pos x="263" y="50"/>
                </a:cxn>
                <a:cxn ang="0">
                  <a:pos x="244" y="43"/>
                </a:cxn>
                <a:cxn ang="0">
                  <a:pos x="227" y="48"/>
                </a:cxn>
                <a:cxn ang="0">
                  <a:pos x="207" y="37"/>
                </a:cxn>
                <a:cxn ang="0">
                  <a:pos x="194" y="24"/>
                </a:cxn>
                <a:cxn ang="0">
                  <a:pos x="173" y="12"/>
                </a:cxn>
                <a:cxn ang="0">
                  <a:pos x="160" y="0"/>
                </a:cxn>
                <a:cxn ang="0">
                  <a:pos x="150" y="16"/>
                </a:cxn>
                <a:cxn ang="0">
                  <a:pos x="157" y="29"/>
                </a:cxn>
                <a:cxn ang="0">
                  <a:pos x="154" y="43"/>
                </a:cxn>
                <a:cxn ang="0">
                  <a:pos x="154" y="56"/>
                </a:cxn>
                <a:cxn ang="0">
                  <a:pos x="144" y="94"/>
                </a:cxn>
                <a:cxn ang="0">
                  <a:pos x="128" y="90"/>
                </a:cxn>
                <a:cxn ang="0">
                  <a:pos x="119" y="103"/>
                </a:cxn>
                <a:cxn ang="0">
                  <a:pos x="123" y="119"/>
                </a:cxn>
                <a:cxn ang="0">
                  <a:pos x="135" y="130"/>
                </a:cxn>
                <a:cxn ang="0">
                  <a:pos x="135" y="144"/>
                </a:cxn>
                <a:cxn ang="0">
                  <a:pos x="122" y="166"/>
                </a:cxn>
                <a:cxn ang="0">
                  <a:pos x="95" y="175"/>
                </a:cxn>
                <a:cxn ang="0">
                  <a:pos x="85" y="156"/>
                </a:cxn>
                <a:cxn ang="0">
                  <a:pos x="78" y="134"/>
                </a:cxn>
                <a:cxn ang="0">
                  <a:pos x="55" y="126"/>
                </a:cxn>
                <a:cxn ang="0">
                  <a:pos x="50" y="95"/>
                </a:cxn>
                <a:cxn ang="0">
                  <a:pos x="43" y="85"/>
                </a:cxn>
                <a:cxn ang="0">
                  <a:pos x="26" y="69"/>
                </a:cxn>
                <a:cxn ang="0">
                  <a:pos x="13" y="81"/>
                </a:cxn>
              </a:cxnLst>
              <a:rect l="0" t="0" r="r" b="b"/>
              <a:pathLst>
                <a:path w="349" h="276">
                  <a:moveTo>
                    <a:pt x="330" y="276"/>
                  </a:moveTo>
                  <a:lnTo>
                    <a:pt x="336" y="272"/>
                  </a:lnTo>
                  <a:lnTo>
                    <a:pt x="338" y="267"/>
                  </a:lnTo>
                  <a:lnTo>
                    <a:pt x="340" y="257"/>
                  </a:lnTo>
                  <a:lnTo>
                    <a:pt x="342" y="247"/>
                  </a:lnTo>
                  <a:lnTo>
                    <a:pt x="344" y="245"/>
                  </a:lnTo>
                  <a:lnTo>
                    <a:pt x="347" y="243"/>
                  </a:lnTo>
                  <a:lnTo>
                    <a:pt x="349" y="242"/>
                  </a:lnTo>
                  <a:lnTo>
                    <a:pt x="349" y="240"/>
                  </a:lnTo>
                  <a:lnTo>
                    <a:pt x="349" y="237"/>
                  </a:lnTo>
                  <a:lnTo>
                    <a:pt x="347" y="235"/>
                  </a:lnTo>
                  <a:lnTo>
                    <a:pt x="345" y="233"/>
                  </a:lnTo>
                  <a:lnTo>
                    <a:pt x="344" y="230"/>
                  </a:lnTo>
                  <a:lnTo>
                    <a:pt x="344" y="226"/>
                  </a:lnTo>
                  <a:lnTo>
                    <a:pt x="343" y="222"/>
                  </a:lnTo>
                  <a:lnTo>
                    <a:pt x="339" y="220"/>
                  </a:lnTo>
                  <a:lnTo>
                    <a:pt x="337" y="220"/>
                  </a:lnTo>
                  <a:lnTo>
                    <a:pt x="334" y="220"/>
                  </a:lnTo>
                  <a:lnTo>
                    <a:pt x="326" y="218"/>
                  </a:lnTo>
                  <a:lnTo>
                    <a:pt x="324" y="216"/>
                  </a:lnTo>
                  <a:lnTo>
                    <a:pt x="324" y="207"/>
                  </a:lnTo>
                  <a:lnTo>
                    <a:pt x="321" y="203"/>
                  </a:lnTo>
                  <a:lnTo>
                    <a:pt x="319" y="202"/>
                  </a:lnTo>
                  <a:lnTo>
                    <a:pt x="317" y="202"/>
                  </a:lnTo>
                  <a:lnTo>
                    <a:pt x="315" y="204"/>
                  </a:lnTo>
                  <a:lnTo>
                    <a:pt x="312" y="205"/>
                  </a:lnTo>
                  <a:lnTo>
                    <a:pt x="310" y="207"/>
                  </a:lnTo>
                  <a:lnTo>
                    <a:pt x="307" y="207"/>
                  </a:lnTo>
                  <a:lnTo>
                    <a:pt x="305" y="204"/>
                  </a:lnTo>
                  <a:lnTo>
                    <a:pt x="302" y="203"/>
                  </a:lnTo>
                  <a:lnTo>
                    <a:pt x="299" y="202"/>
                  </a:lnTo>
                  <a:lnTo>
                    <a:pt x="297" y="204"/>
                  </a:lnTo>
                  <a:lnTo>
                    <a:pt x="294" y="206"/>
                  </a:lnTo>
                  <a:lnTo>
                    <a:pt x="293" y="209"/>
                  </a:lnTo>
                  <a:lnTo>
                    <a:pt x="291" y="210"/>
                  </a:lnTo>
                  <a:lnTo>
                    <a:pt x="286" y="210"/>
                  </a:lnTo>
                  <a:lnTo>
                    <a:pt x="282" y="207"/>
                  </a:lnTo>
                  <a:lnTo>
                    <a:pt x="281" y="204"/>
                  </a:lnTo>
                  <a:lnTo>
                    <a:pt x="281" y="200"/>
                  </a:lnTo>
                  <a:lnTo>
                    <a:pt x="282" y="199"/>
                  </a:lnTo>
                  <a:lnTo>
                    <a:pt x="282" y="198"/>
                  </a:lnTo>
                  <a:lnTo>
                    <a:pt x="292" y="191"/>
                  </a:lnTo>
                  <a:lnTo>
                    <a:pt x="292" y="190"/>
                  </a:lnTo>
                  <a:lnTo>
                    <a:pt x="291" y="186"/>
                  </a:lnTo>
                  <a:lnTo>
                    <a:pt x="290" y="185"/>
                  </a:lnTo>
                  <a:lnTo>
                    <a:pt x="289" y="185"/>
                  </a:lnTo>
                  <a:lnTo>
                    <a:pt x="288" y="183"/>
                  </a:lnTo>
                  <a:lnTo>
                    <a:pt x="287" y="181"/>
                  </a:lnTo>
                  <a:lnTo>
                    <a:pt x="287" y="177"/>
                  </a:lnTo>
                  <a:lnTo>
                    <a:pt x="288" y="174"/>
                  </a:lnTo>
                  <a:lnTo>
                    <a:pt x="289" y="169"/>
                  </a:lnTo>
                  <a:lnTo>
                    <a:pt x="292" y="162"/>
                  </a:lnTo>
                  <a:lnTo>
                    <a:pt x="292" y="160"/>
                  </a:lnTo>
                  <a:lnTo>
                    <a:pt x="292" y="159"/>
                  </a:lnTo>
                  <a:lnTo>
                    <a:pt x="284" y="153"/>
                  </a:lnTo>
                  <a:lnTo>
                    <a:pt x="282" y="152"/>
                  </a:lnTo>
                  <a:lnTo>
                    <a:pt x="281" y="152"/>
                  </a:lnTo>
                  <a:lnTo>
                    <a:pt x="278" y="154"/>
                  </a:lnTo>
                  <a:lnTo>
                    <a:pt x="275" y="158"/>
                  </a:lnTo>
                  <a:lnTo>
                    <a:pt x="271" y="162"/>
                  </a:lnTo>
                  <a:lnTo>
                    <a:pt x="269" y="162"/>
                  </a:lnTo>
                  <a:lnTo>
                    <a:pt x="266" y="160"/>
                  </a:lnTo>
                  <a:lnTo>
                    <a:pt x="265" y="158"/>
                  </a:lnTo>
                  <a:lnTo>
                    <a:pt x="264" y="157"/>
                  </a:lnTo>
                  <a:lnTo>
                    <a:pt x="264" y="151"/>
                  </a:lnTo>
                  <a:lnTo>
                    <a:pt x="268" y="144"/>
                  </a:lnTo>
                  <a:lnTo>
                    <a:pt x="268" y="142"/>
                  </a:lnTo>
                  <a:lnTo>
                    <a:pt x="273" y="136"/>
                  </a:lnTo>
                  <a:lnTo>
                    <a:pt x="273" y="135"/>
                  </a:lnTo>
                  <a:lnTo>
                    <a:pt x="274" y="135"/>
                  </a:lnTo>
                  <a:lnTo>
                    <a:pt x="275" y="134"/>
                  </a:lnTo>
                  <a:lnTo>
                    <a:pt x="282" y="130"/>
                  </a:lnTo>
                  <a:lnTo>
                    <a:pt x="282" y="130"/>
                  </a:lnTo>
                  <a:lnTo>
                    <a:pt x="284" y="129"/>
                  </a:lnTo>
                  <a:lnTo>
                    <a:pt x="286" y="127"/>
                  </a:lnTo>
                  <a:lnTo>
                    <a:pt x="287" y="124"/>
                  </a:lnTo>
                  <a:lnTo>
                    <a:pt x="293" y="118"/>
                  </a:lnTo>
                  <a:lnTo>
                    <a:pt x="294" y="110"/>
                  </a:lnTo>
                  <a:lnTo>
                    <a:pt x="293" y="106"/>
                  </a:lnTo>
                  <a:lnTo>
                    <a:pt x="294" y="100"/>
                  </a:lnTo>
                  <a:lnTo>
                    <a:pt x="293" y="94"/>
                  </a:lnTo>
                  <a:lnTo>
                    <a:pt x="293" y="93"/>
                  </a:lnTo>
                  <a:lnTo>
                    <a:pt x="293" y="89"/>
                  </a:lnTo>
                  <a:lnTo>
                    <a:pt x="290" y="85"/>
                  </a:lnTo>
                  <a:lnTo>
                    <a:pt x="288" y="82"/>
                  </a:lnTo>
                  <a:lnTo>
                    <a:pt x="289" y="77"/>
                  </a:lnTo>
                  <a:lnTo>
                    <a:pt x="287" y="75"/>
                  </a:lnTo>
                  <a:lnTo>
                    <a:pt x="286" y="74"/>
                  </a:lnTo>
                  <a:lnTo>
                    <a:pt x="286" y="71"/>
                  </a:lnTo>
                  <a:lnTo>
                    <a:pt x="287" y="68"/>
                  </a:lnTo>
                  <a:lnTo>
                    <a:pt x="284" y="65"/>
                  </a:lnTo>
                  <a:lnTo>
                    <a:pt x="282" y="64"/>
                  </a:lnTo>
                  <a:lnTo>
                    <a:pt x="281" y="61"/>
                  </a:lnTo>
                  <a:lnTo>
                    <a:pt x="280" y="58"/>
                  </a:lnTo>
                  <a:lnTo>
                    <a:pt x="279" y="56"/>
                  </a:lnTo>
                  <a:lnTo>
                    <a:pt x="277" y="56"/>
                  </a:lnTo>
                  <a:lnTo>
                    <a:pt x="271" y="56"/>
                  </a:lnTo>
                  <a:lnTo>
                    <a:pt x="268" y="55"/>
                  </a:lnTo>
                  <a:lnTo>
                    <a:pt x="264" y="52"/>
                  </a:lnTo>
                  <a:lnTo>
                    <a:pt x="263" y="50"/>
                  </a:lnTo>
                  <a:lnTo>
                    <a:pt x="262" y="45"/>
                  </a:lnTo>
                  <a:lnTo>
                    <a:pt x="260" y="45"/>
                  </a:lnTo>
                  <a:lnTo>
                    <a:pt x="253" y="43"/>
                  </a:lnTo>
                  <a:lnTo>
                    <a:pt x="244" y="43"/>
                  </a:lnTo>
                  <a:lnTo>
                    <a:pt x="240" y="45"/>
                  </a:lnTo>
                  <a:lnTo>
                    <a:pt x="236" y="47"/>
                  </a:lnTo>
                  <a:lnTo>
                    <a:pt x="234" y="47"/>
                  </a:lnTo>
                  <a:lnTo>
                    <a:pt x="227" y="48"/>
                  </a:lnTo>
                  <a:lnTo>
                    <a:pt x="219" y="43"/>
                  </a:lnTo>
                  <a:lnTo>
                    <a:pt x="217" y="42"/>
                  </a:lnTo>
                  <a:lnTo>
                    <a:pt x="215" y="40"/>
                  </a:lnTo>
                  <a:lnTo>
                    <a:pt x="207" y="37"/>
                  </a:lnTo>
                  <a:lnTo>
                    <a:pt x="203" y="34"/>
                  </a:lnTo>
                  <a:lnTo>
                    <a:pt x="200" y="33"/>
                  </a:lnTo>
                  <a:lnTo>
                    <a:pt x="197" y="28"/>
                  </a:lnTo>
                  <a:lnTo>
                    <a:pt x="194" y="24"/>
                  </a:lnTo>
                  <a:lnTo>
                    <a:pt x="188" y="20"/>
                  </a:lnTo>
                  <a:lnTo>
                    <a:pt x="185" y="20"/>
                  </a:lnTo>
                  <a:lnTo>
                    <a:pt x="179" y="17"/>
                  </a:lnTo>
                  <a:lnTo>
                    <a:pt x="173" y="12"/>
                  </a:lnTo>
                  <a:lnTo>
                    <a:pt x="173" y="12"/>
                  </a:lnTo>
                  <a:lnTo>
                    <a:pt x="167" y="7"/>
                  </a:lnTo>
                  <a:lnTo>
                    <a:pt x="162" y="1"/>
                  </a:lnTo>
                  <a:lnTo>
                    <a:pt x="160" y="0"/>
                  </a:lnTo>
                  <a:lnTo>
                    <a:pt x="157" y="0"/>
                  </a:lnTo>
                  <a:lnTo>
                    <a:pt x="150" y="6"/>
                  </a:lnTo>
                  <a:lnTo>
                    <a:pt x="148" y="10"/>
                  </a:lnTo>
                  <a:lnTo>
                    <a:pt x="150" y="16"/>
                  </a:lnTo>
                  <a:lnTo>
                    <a:pt x="150" y="16"/>
                  </a:lnTo>
                  <a:lnTo>
                    <a:pt x="153" y="19"/>
                  </a:lnTo>
                  <a:lnTo>
                    <a:pt x="157" y="26"/>
                  </a:lnTo>
                  <a:lnTo>
                    <a:pt x="157" y="29"/>
                  </a:lnTo>
                  <a:lnTo>
                    <a:pt x="157" y="35"/>
                  </a:lnTo>
                  <a:lnTo>
                    <a:pt x="157" y="36"/>
                  </a:lnTo>
                  <a:lnTo>
                    <a:pt x="157" y="38"/>
                  </a:lnTo>
                  <a:lnTo>
                    <a:pt x="154" y="43"/>
                  </a:lnTo>
                  <a:lnTo>
                    <a:pt x="156" y="45"/>
                  </a:lnTo>
                  <a:lnTo>
                    <a:pt x="154" y="45"/>
                  </a:lnTo>
                  <a:lnTo>
                    <a:pt x="156" y="50"/>
                  </a:lnTo>
                  <a:lnTo>
                    <a:pt x="154" y="56"/>
                  </a:lnTo>
                  <a:lnTo>
                    <a:pt x="154" y="66"/>
                  </a:lnTo>
                  <a:lnTo>
                    <a:pt x="153" y="75"/>
                  </a:lnTo>
                  <a:lnTo>
                    <a:pt x="148" y="88"/>
                  </a:lnTo>
                  <a:lnTo>
                    <a:pt x="144" y="94"/>
                  </a:lnTo>
                  <a:lnTo>
                    <a:pt x="142" y="95"/>
                  </a:lnTo>
                  <a:lnTo>
                    <a:pt x="138" y="95"/>
                  </a:lnTo>
                  <a:lnTo>
                    <a:pt x="135" y="94"/>
                  </a:lnTo>
                  <a:lnTo>
                    <a:pt x="128" y="90"/>
                  </a:lnTo>
                  <a:lnTo>
                    <a:pt x="123" y="90"/>
                  </a:lnTo>
                  <a:lnTo>
                    <a:pt x="120" y="94"/>
                  </a:lnTo>
                  <a:lnTo>
                    <a:pt x="119" y="96"/>
                  </a:lnTo>
                  <a:lnTo>
                    <a:pt x="119" y="103"/>
                  </a:lnTo>
                  <a:lnTo>
                    <a:pt x="120" y="108"/>
                  </a:lnTo>
                  <a:lnTo>
                    <a:pt x="120" y="112"/>
                  </a:lnTo>
                  <a:lnTo>
                    <a:pt x="121" y="115"/>
                  </a:lnTo>
                  <a:lnTo>
                    <a:pt x="123" y="119"/>
                  </a:lnTo>
                  <a:lnTo>
                    <a:pt x="124" y="121"/>
                  </a:lnTo>
                  <a:lnTo>
                    <a:pt x="125" y="121"/>
                  </a:lnTo>
                  <a:lnTo>
                    <a:pt x="133" y="127"/>
                  </a:lnTo>
                  <a:lnTo>
                    <a:pt x="135" y="130"/>
                  </a:lnTo>
                  <a:lnTo>
                    <a:pt x="135" y="132"/>
                  </a:lnTo>
                  <a:lnTo>
                    <a:pt x="136" y="140"/>
                  </a:lnTo>
                  <a:lnTo>
                    <a:pt x="135" y="141"/>
                  </a:lnTo>
                  <a:lnTo>
                    <a:pt x="135" y="144"/>
                  </a:lnTo>
                  <a:lnTo>
                    <a:pt x="133" y="147"/>
                  </a:lnTo>
                  <a:lnTo>
                    <a:pt x="129" y="150"/>
                  </a:lnTo>
                  <a:lnTo>
                    <a:pt x="126" y="155"/>
                  </a:lnTo>
                  <a:lnTo>
                    <a:pt x="122" y="166"/>
                  </a:lnTo>
                  <a:lnTo>
                    <a:pt x="121" y="169"/>
                  </a:lnTo>
                  <a:lnTo>
                    <a:pt x="117" y="173"/>
                  </a:lnTo>
                  <a:lnTo>
                    <a:pt x="113" y="174"/>
                  </a:lnTo>
                  <a:lnTo>
                    <a:pt x="95" y="175"/>
                  </a:lnTo>
                  <a:lnTo>
                    <a:pt x="91" y="175"/>
                  </a:lnTo>
                  <a:lnTo>
                    <a:pt x="88" y="172"/>
                  </a:lnTo>
                  <a:lnTo>
                    <a:pt x="86" y="166"/>
                  </a:lnTo>
                  <a:lnTo>
                    <a:pt x="85" y="156"/>
                  </a:lnTo>
                  <a:lnTo>
                    <a:pt x="84" y="149"/>
                  </a:lnTo>
                  <a:lnTo>
                    <a:pt x="84" y="140"/>
                  </a:lnTo>
                  <a:lnTo>
                    <a:pt x="83" y="139"/>
                  </a:lnTo>
                  <a:lnTo>
                    <a:pt x="78" y="134"/>
                  </a:lnTo>
                  <a:lnTo>
                    <a:pt x="68" y="133"/>
                  </a:lnTo>
                  <a:lnTo>
                    <a:pt x="65" y="131"/>
                  </a:lnTo>
                  <a:lnTo>
                    <a:pt x="63" y="129"/>
                  </a:lnTo>
                  <a:lnTo>
                    <a:pt x="55" y="126"/>
                  </a:lnTo>
                  <a:lnTo>
                    <a:pt x="51" y="122"/>
                  </a:lnTo>
                  <a:lnTo>
                    <a:pt x="50" y="118"/>
                  </a:lnTo>
                  <a:lnTo>
                    <a:pt x="50" y="112"/>
                  </a:lnTo>
                  <a:lnTo>
                    <a:pt x="50" y="95"/>
                  </a:lnTo>
                  <a:lnTo>
                    <a:pt x="50" y="90"/>
                  </a:lnTo>
                  <a:lnTo>
                    <a:pt x="49" y="89"/>
                  </a:lnTo>
                  <a:lnTo>
                    <a:pt x="47" y="87"/>
                  </a:lnTo>
                  <a:lnTo>
                    <a:pt x="43" y="85"/>
                  </a:lnTo>
                  <a:lnTo>
                    <a:pt x="37" y="81"/>
                  </a:lnTo>
                  <a:lnTo>
                    <a:pt x="30" y="70"/>
                  </a:lnTo>
                  <a:lnTo>
                    <a:pt x="28" y="69"/>
                  </a:lnTo>
                  <a:lnTo>
                    <a:pt x="26" y="69"/>
                  </a:lnTo>
                  <a:lnTo>
                    <a:pt x="23" y="70"/>
                  </a:lnTo>
                  <a:lnTo>
                    <a:pt x="21" y="72"/>
                  </a:lnTo>
                  <a:lnTo>
                    <a:pt x="19" y="75"/>
                  </a:lnTo>
                  <a:lnTo>
                    <a:pt x="13" y="81"/>
                  </a:lnTo>
                  <a:lnTo>
                    <a:pt x="7" y="88"/>
                  </a:lnTo>
                  <a:lnTo>
                    <a:pt x="2" y="102"/>
                  </a:lnTo>
                  <a:lnTo>
                    <a:pt x="0" y="10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2" name="Freeform 7518"/>
            <p:cNvSpPr>
              <a:spLocks/>
            </p:cNvSpPr>
            <p:nvPr/>
          </p:nvSpPr>
          <p:spPr bwMode="auto">
            <a:xfrm>
              <a:off x="3124201" y="4130545"/>
              <a:ext cx="19050" cy="43024"/>
            </a:xfrm>
            <a:custGeom>
              <a:avLst/>
              <a:gdLst/>
              <a:ahLst/>
              <a:cxnLst>
                <a:cxn ang="0">
                  <a:pos x="36" y="76"/>
                </a:cxn>
                <a:cxn ang="0">
                  <a:pos x="43" y="72"/>
                </a:cxn>
                <a:cxn ang="0">
                  <a:pos x="44" y="70"/>
                </a:cxn>
                <a:cxn ang="0">
                  <a:pos x="45" y="66"/>
                </a:cxn>
                <a:cxn ang="0">
                  <a:pos x="46" y="61"/>
                </a:cxn>
                <a:cxn ang="0">
                  <a:pos x="48" y="54"/>
                </a:cxn>
                <a:cxn ang="0">
                  <a:pos x="48" y="49"/>
                </a:cxn>
                <a:cxn ang="0">
                  <a:pos x="51" y="46"/>
                </a:cxn>
                <a:cxn ang="0">
                  <a:pos x="54" y="44"/>
                </a:cxn>
                <a:cxn ang="0">
                  <a:pos x="58" y="41"/>
                </a:cxn>
                <a:cxn ang="0">
                  <a:pos x="58" y="38"/>
                </a:cxn>
                <a:cxn ang="0">
                  <a:pos x="55" y="35"/>
                </a:cxn>
                <a:cxn ang="0">
                  <a:pos x="53" y="33"/>
                </a:cxn>
                <a:cxn ang="0">
                  <a:pos x="52" y="28"/>
                </a:cxn>
                <a:cxn ang="0">
                  <a:pos x="52" y="23"/>
                </a:cxn>
                <a:cxn ang="0">
                  <a:pos x="51" y="21"/>
                </a:cxn>
                <a:cxn ang="0">
                  <a:pos x="49" y="20"/>
                </a:cxn>
                <a:cxn ang="0">
                  <a:pos x="46" y="18"/>
                </a:cxn>
                <a:cxn ang="0">
                  <a:pos x="43" y="18"/>
                </a:cxn>
                <a:cxn ang="0">
                  <a:pos x="39" y="18"/>
                </a:cxn>
                <a:cxn ang="0">
                  <a:pos x="34" y="17"/>
                </a:cxn>
                <a:cxn ang="0">
                  <a:pos x="32" y="16"/>
                </a:cxn>
                <a:cxn ang="0">
                  <a:pos x="31" y="15"/>
                </a:cxn>
                <a:cxn ang="0">
                  <a:pos x="32" y="10"/>
                </a:cxn>
                <a:cxn ang="0">
                  <a:pos x="31" y="5"/>
                </a:cxn>
                <a:cxn ang="0">
                  <a:pos x="30" y="2"/>
                </a:cxn>
                <a:cxn ang="0">
                  <a:pos x="26" y="0"/>
                </a:cxn>
                <a:cxn ang="0">
                  <a:pos x="22" y="0"/>
                </a:cxn>
                <a:cxn ang="0">
                  <a:pos x="18" y="2"/>
                </a:cxn>
                <a:cxn ang="0">
                  <a:pos x="16" y="5"/>
                </a:cxn>
                <a:cxn ang="0">
                  <a:pos x="15" y="6"/>
                </a:cxn>
                <a:cxn ang="0">
                  <a:pos x="13" y="5"/>
                </a:cxn>
                <a:cxn ang="0">
                  <a:pos x="11" y="3"/>
                </a:cxn>
                <a:cxn ang="0">
                  <a:pos x="8" y="1"/>
                </a:cxn>
                <a:cxn ang="0">
                  <a:pos x="6" y="0"/>
                </a:cxn>
                <a:cxn ang="0">
                  <a:pos x="4" y="1"/>
                </a:cxn>
                <a:cxn ang="0">
                  <a:pos x="0" y="4"/>
                </a:cxn>
                <a:cxn ang="0">
                  <a:pos x="0" y="4"/>
                </a:cxn>
                <a:cxn ang="0">
                  <a:pos x="0" y="5"/>
                </a:cxn>
              </a:cxnLst>
              <a:rect l="0" t="0" r="r" b="b"/>
              <a:pathLst>
                <a:path w="58" h="76">
                  <a:moveTo>
                    <a:pt x="36" y="76"/>
                  </a:moveTo>
                  <a:lnTo>
                    <a:pt x="43" y="72"/>
                  </a:lnTo>
                  <a:lnTo>
                    <a:pt x="44" y="70"/>
                  </a:lnTo>
                  <a:lnTo>
                    <a:pt x="45" y="66"/>
                  </a:lnTo>
                  <a:lnTo>
                    <a:pt x="46" y="61"/>
                  </a:lnTo>
                  <a:lnTo>
                    <a:pt x="48" y="54"/>
                  </a:lnTo>
                  <a:lnTo>
                    <a:pt x="48" y="49"/>
                  </a:lnTo>
                  <a:lnTo>
                    <a:pt x="51" y="46"/>
                  </a:lnTo>
                  <a:lnTo>
                    <a:pt x="54" y="44"/>
                  </a:lnTo>
                  <a:lnTo>
                    <a:pt x="58" y="41"/>
                  </a:lnTo>
                  <a:lnTo>
                    <a:pt x="58" y="38"/>
                  </a:lnTo>
                  <a:lnTo>
                    <a:pt x="55" y="35"/>
                  </a:lnTo>
                  <a:lnTo>
                    <a:pt x="53" y="33"/>
                  </a:lnTo>
                  <a:lnTo>
                    <a:pt x="52" y="28"/>
                  </a:lnTo>
                  <a:lnTo>
                    <a:pt x="52" y="23"/>
                  </a:lnTo>
                  <a:lnTo>
                    <a:pt x="51" y="21"/>
                  </a:lnTo>
                  <a:lnTo>
                    <a:pt x="49" y="20"/>
                  </a:lnTo>
                  <a:lnTo>
                    <a:pt x="46" y="18"/>
                  </a:lnTo>
                  <a:lnTo>
                    <a:pt x="43" y="18"/>
                  </a:lnTo>
                  <a:lnTo>
                    <a:pt x="39" y="18"/>
                  </a:lnTo>
                  <a:lnTo>
                    <a:pt x="34" y="17"/>
                  </a:lnTo>
                  <a:lnTo>
                    <a:pt x="32" y="16"/>
                  </a:lnTo>
                  <a:lnTo>
                    <a:pt x="31" y="15"/>
                  </a:lnTo>
                  <a:lnTo>
                    <a:pt x="32" y="10"/>
                  </a:lnTo>
                  <a:lnTo>
                    <a:pt x="31" y="5"/>
                  </a:lnTo>
                  <a:lnTo>
                    <a:pt x="30" y="2"/>
                  </a:lnTo>
                  <a:lnTo>
                    <a:pt x="26" y="0"/>
                  </a:lnTo>
                  <a:lnTo>
                    <a:pt x="22" y="0"/>
                  </a:lnTo>
                  <a:lnTo>
                    <a:pt x="18" y="2"/>
                  </a:lnTo>
                  <a:lnTo>
                    <a:pt x="16" y="5"/>
                  </a:lnTo>
                  <a:lnTo>
                    <a:pt x="15" y="6"/>
                  </a:lnTo>
                  <a:lnTo>
                    <a:pt x="13" y="5"/>
                  </a:lnTo>
                  <a:lnTo>
                    <a:pt x="11" y="3"/>
                  </a:lnTo>
                  <a:lnTo>
                    <a:pt x="8" y="1"/>
                  </a:lnTo>
                  <a:lnTo>
                    <a:pt x="6" y="0"/>
                  </a:lnTo>
                  <a:lnTo>
                    <a:pt x="4" y="1"/>
                  </a:lnTo>
                  <a:lnTo>
                    <a:pt x="0" y="4"/>
                  </a:lnTo>
                  <a:lnTo>
                    <a:pt x="0" y="4"/>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3" name="Line 7519"/>
            <p:cNvSpPr>
              <a:spLocks noChangeShapeType="1"/>
            </p:cNvSpPr>
            <p:nvPr/>
          </p:nvSpPr>
          <p:spPr bwMode="auto">
            <a:xfrm>
              <a:off x="3135314" y="417357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5" name="Freeform 7521"/>
            <p:cNvSpPr>
              <a:spLocks/>
            </p:cNvSpPr>
            <p:nvPr/>
          </p:nvSpPr>
          <p:spPr bwMode="auto">
            <a:xfrm>
              <a:off x="2962276" y="4347261"/>
              <a:ext cx="11113" cy="27089"/>
            </a:xfrm>
            <a:custGeom>
              <a:avLst/>
              <a:gdLst/>
              <a:ahLst/>
              <a:cxnLst>
                <a:cxn ang="0">
                  <a:pos x="36" y="2"/>
                </a:cxn>
                <a:cxn ang="0">
                  <a:pos x="34" y="4"/>
                </a:cxn>
                <a:cxn ang="0">
                  <a:pos x="33" y="5"/>
                </a:cxn>
                <a:cxn ang="0">
                  <a:pos x="32" y="10"/>
                </a:cxn>
                <a:cxn ang="0">
                  <a:pos x="31" y="13"/>
                </a:cxn>
                <a:cxn ang="0">
                  <a:pos x="28" y="16"/>
                </a:cxn>
                <a:cxn ang="0">
                  <a:pos x="28" y="19"/>
                </a:cxn>
                <a:cxn ang="0">
                  <a:pos x="26" y="21"/>
                </a:cxn>
                <a:cxn ang="0">
                  <a:pos x="23" y="26"/>
                </a:cxn>
                <a:cxn ang="0">
                  <a:pos x="22" y="28"/>
                </a:cxn>
                <a:cxn ang="0">
                  <a:pos x="21" y="30"/>
                </a:cxn>
                <a:cxn ang="0">
                  <a:pos x="20" y="31"/>
                </a:cxn>
                <a:cxn ang="0">
                  <a:pos x="19" y="33"/>
                </a:cxn>
                <a:cxn ang="0">
                  <a:pos x="18" y="35"/>
                </a:cxn>
                <a:cxn ang="0">
                  <a:pos x="17" y="37"/>
                </a:cxn>
                <a:cxn ang="0">
                  <a:pos x="14" y="39"/>
                </a:cxn>
                <a:cxn ang="0">
                  <a:pos x="13" y="39"/>
                </a:cxn>
                <a:cxn ang="0">
                  <a:pos x="12" y="40"/>
                </a:cxn>
                <a:cxn ang="0">
                  <a:pos x="12" y="41"/>
                </a:cxn>
                <a:cxn ang="0">
                  <a:pos x="11" y="41"/>
                </a:cxn>
                <a:cxn ang="0">
                  <a:pos x="11" y="42"/>
                </a:cxn>
                <a:cxn ang="0">
                  <a:pos x="11" y="43"/>
                </a:cxn>
                <a:cxn ang="0">
                  <a:pos x="10" y="45"/>
                </a:cxn>
                <a:cxn ang="0">
                  <a:pos x="9" y="46"/>
                </a:cxn>
                <a:cxn ang="0">
                  <a:pos x="9" y="47"/>
                </a:cxn>
                <a:cxn ang="0">
                  <a:pos x="8" y="47"/>
                </a:cxn>
                <a:cxn ang="0">
                  <a:pos x="5" y="48"/>
                </a:cxn>
                <a:cxn ang="0">
                  <a:pos x="4" y="49"/>
                </a:cxn>
                <a:cxn ang="0">
                  <a:pos x="3" y="48"/>
                </a:cxn>
                <a:cxn ang="0">
                  <a:pos x="3" y="47"/>
                </a:cxn>
                <a:cxn ang="0">
                  <a:pos x="2" y="46"/>
                </a:cxn>
                <a:cxn ang="0">
                  <a:pos x="1" y="46"/>
                </a:cxn>
                <a:cxn ang="0">
                  <a:pos x="1" y="46"/>
                </a:cxn>
                <a:cxn ang="0">
                  <a:pos x="0" y="46"/>
                </a:cxn>
                <a:cxn ang="0">
                  <a:pos x="1" y="47"/>
                </a:cxn>
                <a:cxn ang="0">
                  <a:pos x="2" y="49"/>
                </a:cxn>
                <a:cxn ang="0">
                  <a:pos x="2" y="50"/>
                </a:cxn>
                <a:cxn ang="0">
                  <a:pos x="3" y="50"/>
                </a:cxn>
              </a:cxnLst>
              <a:rect l="0" t="0" r="r" b="b"/>
              <a:pathLst>
                <a:path w="38" h="50">
                  <a:moveTo>
                    <a:pt x="38" y="0"/>
                  </a:moveTo>
                  <a:lnTo>
                    <a:pt x="36" y="2"/>
                  </a:lnTo>
                  <a:lnTo>
                    <a:pt x="34" y="4"/>
                  </a:lnTo>
                  <a:lnTo>
                    <a:pt x="34" y="4"/>
                  </a:lnTo>
                  <a:lnTo>
                    <a:pt x="34" y="5"/>
                  </a:lnTo>
                  <a:lnTo>
                    <a:pt x="33" y="5"/>
                  </a:lnTo>
                  <a:lnTo>
                    <a:pt x="33" y="6"/>
                  </a:lnTo>
                  <a:lnTo>
                    <a:pt x="32" y="10"/>
                  </a:lnTo>
                  <a:lnTo>
                    <a:pt x="31" y="11"/>
                  </a:lnTo>
                  <a:lnTo>
                    <a:pt x="31" y="13"/>
                  </a:lnTo>
                  <a:lnTo>
                    <a:pt x="29" y="15"/>
                  </a:lnTo>
                  <a:lnTo>
                    <a:pt x="28" y="16"/>
                  </a:lnTo>
                  <a:lnTo>
                    <a:pt x="28" y="18"/>
                  </a:lnTo>
                  <a:lnTo>
                    <a:pt x="28" y="19"/>
                  </a:lnTo>
                  <a:lnTo>
                    <a:pt x="27" y="20"/>
                  </a:lnTo>
                  <a:lnTo>
                    <a:pt x="26" y="21"/>
                  </a:lnTo>
                  <a:lnTo>
                    <a:pt x="24" y="24"/>
                  </a:lnTo>
                  <a:lnTo>
                    <a:pt x="23" y="26"/>
                  </a:lnTo>
                  <a:lnTo>
                    <a:pt x="22" y="27"/>
                  </a:lnTo>
                  <a:lnTo>
                    <a:pt x="22" y="28"/>
                  </a:lnTo>
                  <a:lnTo>
                    <a:pt x="21" y="28"/>
                  </a:lnTo>
                  <a:lnTo>
                    <a:pt x="21" y="30"/>
                  </a:lnTo>
                  <a:lnTo>
                    <a:pt x="21" y="30"/>
                  </a:lnTo>
                  <a:lnTo>
                    <a:pt x="20" y="31"/>
                  </a:lnTo>
                  <a:lnTo>
                    <a:pt x="20" y="31"/>
                  </a:lnTo>
                  <a:lnTo>
                    <a:pt x="19" y="33"/>
                  </a:lnTo>
                  <a:lnTo>
                    <a:pt x="19" y="35"/>
                  </a:lnTo>
                  <a:lnTo>
                    <a:pt x="18" y="35"/>
                  </a:lnTo>
                  <a:lnTo>
                    <a:pt x="18" y="36"/>
                  </a:lnTo>
                  <a:lnTo>
                    <a:pt x="17" y="37"/>
                  </a:lnTo>
                  <a:lnTo>
                    <a:pt x="15" y="39"/>
                  </a:lnTo>
                  <a:lnTo>
                    <a:pt x="14" y="39"/>
                  </a:lnTo>
                  <a:lnTo>
                    <a:pt x="13" y="39"/>
                  </a:lnTo>
                  <a:lnTo>
                    <a:pt x="13" y="39"/>
                  </a:lnTo>
                  <a:lnTo>
                    <a:pt x="13" y="39"/>
                  </a:lnTo>
                  <a:lnTo>
                    <a:pt x="12" y="40"/>
                  </a:lnTo>
                  <a:lnTo>
                    <a:pt x="12" y="40"/>
                  </a:lnTo>
                  <a:lnTo>
                    <a:pt x="12" y="41"/>
                  </a:lnTo>
                  <a:lnTo>
                    <a:pt x="11" y="41"/>
                  </a:lnTo>
                  <a:lnTo>
                    <a:pt x="11" y="41"/>
                  </a:lnTo>
                  <a:lnTo>
                    <a:pt x="11" y="42"/>
                  </a:lnTo>
                  <a:lnTo>
                    <a:pt x="11" y="42"/>
                  </a:lnTo>
                  <a:lnTo>
                    <a:pt x="11" y="42"/>
                  </a:lnTo>
                  <a:lnTo>
                    <a:pt x="11" y="43"/>
                  </a:lnTo>
                  <a:lnTo>
                    <a:pt x="10" y="44"/>
                  </a:lnTo>
                  <a:lnTo>
                    <a:pt x="10" y="45"/>
                  </a:lnTo>
                  <a:lnTo>
                    <a:pt x="10" y="45"/>
                  </a:lnTo>
                  <a:lnTo>
                    <a:pt x="9" y="46"/>
                  </a:lnTo>
                  <a:lnTo>
                    <a:pt x="9" y="46"/>
                  </a:lnTo>
                  <a:lnTo>
                    <a:pt x="9" y="47"/>
                  </a:lnTo>
                  <a:lnTo>
                    <a:pt x="8" y="47"/>
                  </a:lnTo>
                  <a:lnTo>
                    <a:pt x="8" y="47"/>
                  </a:lnTo>
                  <a:lnTo>
                    <a:pt x="5" y="48"/>
                  </a:lnTo>
                  <a:lnTo>
                    <a:pt x="5" y="48"/>
                  </a:lnTo>
                  <a:lnTo>
                    <a:pt x="5" y="49"/>
                  </a:lnTo>
                  <a:lnTo>
                    <a:pt x="4" y="49"/>
                  </a:lnTo>
                  <a:lnTo>
                    <a:pt x="4" y="48"/>
                  </a:lnTo>
                  <a:lnTo>
                    <a:pt x="3" y="48"/>
                  </a:lnTo>
                  <a:lnTo>
                    <a:pt x="3" y="48"/>
                  </a:lnTo>
                  <a:lnTo>
                    <a:pt x="3" y="47"/>
                  </a:lnTo>
                  <a:lnTo>
                    <a:pt x="2" y="47"/>
                  </a:lnTo>
                  <a:lnTo>
                    <a:pt x="2" y="46"/>
                  </a:lnTo>
                  <a:lnTo>
                    <a:pt x="1" y="47"/>
                  </a:lnTo>
                  <a:lnTo>
                    <a:pt x="1" y="46"/>
                  </a:lnTo>
                  <a:lnTo>
                    <a:pt x="1" y="46"/>
                  </a:lnTo>
                  <a:lnTo>
                    <a:pt x="1" y="46"/>
                  </a:lnTo>
                  <a:lnTo>
                    <a:pt x="1" y="46"/>
                  </a:lnTo>
                  <a:lnTo>
                    <a:pt x="0" y="46"/>
                  </a:lnTo>
                  <a:lnTo>
                    <a:pt x="1" y="47"/>
                  </a:lnTo>
                  <a:lnTo>
                    <a:pt x="1" y="47"/>
                  </a:lnTo>
                  <a:lnTo>
                    <a:pt x="2" y="48"/>
                  </a:lnTo>
                  <a:lnTo>
                    <a:pt x="2" y="49"/>
                  </a:lnTo>
                  <a:lnTo>
                    <a:pt x="2" y="49"/>
                  </a:lnTo>
                  <a:lnTo>
                    <a:pt x="2" y="50"/>
                  </a:lnTo>
                  <a:lnTo>
                    <a:pt x="2" y="50"/>
                  </a:lnTo>
                  <a:lnTo>
                    <a:pt x="3" y="50"/>
                  </a:lnTo>
                  <a:lnTo>
                    <a:pt x="3" y="5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6" name="Freeform 7522"/>
            <p:cNvSpPr>
              <a:spLocks/>
            </p:cNvSpPr>
            <p:nvPr/>
          </p:nvSpPr>
          <p:spPr bwMode="auto">
            <a:xfrm>
              <a:off x="2960689" y="4398253"/>
              <a:ext cx="7938" cy="17528"/>
            </a:xfrm>
            <a:custGeom>
              <a:avLst/>
              <a:gdLst/>
              <a:ahLst/>
              <a:cxnLst>
                <a:cxn ang="0">
                  <a:pos x="0" y="0"/>
                </a:cxn>
                <a:cxn ang="0">
                  <a:pos x="1" y="0"/>
                </a:cxn>
                <a:cxn ang="0">
                  <a:pos x="1" y="0"/>
                </a:cxn>
                <a:cxn ang="0">
                  <a:pos x="1" y="0"/>
                </a:cxn>
                <a:cxn ang="0">
                  <a:pos x="4" y="3"/>
                </a:cxn>
                <a:cxn ang="0">
                  <a:pos x="4" y="3"/>
                </a:cxn>
                <a:cxn ang="0">
                  <a:pos x="4" y="3"/>
                </a:cxn>
                <a:cxn ang="0">
                  <a:pos x="4" y="4"/>
                </a:cxn>
                <a:cxn ang="0">
                  <a:pos x="5" y="4"/>
                </a:cxn>
                <a:cxn ang="0">
                  <a:pos x="6" y="4"/>
                </a:cxn>
                <a:cxn ang="0">
                  <a:pos x="6" y="5"/>
                </a:cxn>
                <a:cxn ang="0">
                  <a:pos x="7" y="7"/>
                </a:cxn>
                <a:cxn ang="0">
                  <a:pos x="7" y="7"/>
                </a:cxn>
                <a:cxn ang="0">
                  <a:pos x="6" y="7"/>
                </a:cxn>
                <a:cxn ang="0">
                  <a:pos x="6" y="7"/>
                </a:cxn>
                <a:cxn ang="0">
                  <a:pos x="6" y="8"/>
                </a:cxn>
                <a:cxn ang="0">
                  <a:pos x="5" y="9"/>
                </a:cxn>
                <a:cxn ang="0">
                  <a:pos x="5" y="10"/>
                </a:cxn>
                <a:cxn ang="0">
                  <a:pos x="5" y="12"/>
                </a:cxn>
                <a:cxn ang="0">
                  <a:pos x="6" y="13"/>
                </a:cxn>
                <a:cxn ang="0">
                  <a:pos x="6" y="14"/>
                </a:cxn>
                <a:cxn ang="0">
                  <a:pos x="7" y="16"/>
                </a:cxn>
                <a:cxn ang="0">
                  <a:pos x="7" y="18"/>
                </a:cxn>
                <a:cxn ang="0">
                  <a:pos x="7" y="18"/>
                </a:cxn>
                <a:cxn ang="0">
                  <a:pos x="7" y="19"/>
                </a:cxn>
                <a:cxn ang="0">
                  <a:pos x="8" y="21"/>
                </a:cxn>
                <a:cxn ang="0">
                  <a:pos x="7" y="23"/>
                </a:cxn>
                <a:cxn ang="0">
                  <a:pos x="7" y="23"/>
                </a:cxn>
                <a:cxn ang="0">
                  <a:pos x="7" y="23"/>
                </a:cxn>
                <a:cxn ang="0">
                  <a:pos x="8" y="25"/>
                </a:cxn>
                <a:cxn ang="0">
                  <a:pos x="8" y="25"/>
                </a:cxn>
                <a:cxn ang="0">
                  <a:pos x="9" y="25"/>
                </a:cxn>
                <a:cxn ang="0">
                  <a:pos x="9" y="25"/>
                </a:cxn>
                <a:cxn ang="0">
                  <a:pos x="12" y="24"/>
                </a:cxn>
                <a:cxn ang="0">
                  <a:pos x="14" y="24"/>
                </a:cxn>
                <a:cxn ang="0">
                  <a:pos x="15" y="23"/>
                </a:cxn>
                <a:cxn ang="0">
                  <a:pos x="17" y="23"/>
                </a:cxn>
                <a:cxn ang="0">
                  <a:pos x="18" y="23"/>
                </a:cxn>
                <a:cxn ang="0">
                  <a:pos x="19" y="23"/>
                </a:cxn>
                <a:cxn ang="0">
                  <a:pos x="21" y="23"/>
                </a:cxn>
                <a:cxn ang="0">
                  <a:pos x="21" y="23"/>
                </a:cxn>
                <a:cxn ang="0">
                  <a:pos x="21" y="23"/>
                </a:cxn>
                <a:cxn ang="0">
                  <a:pos x="26" y="24"/>
                </a:cxn>
                <a:cxn ang="0">
                  <a:pos x="27" y="25"/>
                </a:cxn>
                <a:cxn ang="0">
                  <a:pos x="28" y="26"/>
                </a:cxn>
                <a:cxn ang="0">
                  <a:pos x="28" y="26"/>
                </a:cxn>
                <a:cxn ang="0">
                  <a:pos x="28" y="27"/>
                </a:cxn>
                <a:cxn ang="0">
                  <a:pos x="27" y="27"/>
                </a:cxn>
                <a:cxn ang="0">
                  <a:pos x="27" y="28"/>
                </a:cxn>
                <a:cxn ang="0">
                  <a:pos x="27" y="28"/>
                </a:cxn>
                <a:cxn ang="0">
                  <a:pos x="27" y="29"/>
                </a:cxn>
                <a:cxn ang="0">
                  <a:pos x="27" y="31"/>
                </a:cxn>
                <a:cxn ang="0">
                  <a:pos x="27" y="31"/>
                </a:cxn>
                <a:cxn ang="0">
                  <a:pos x="28" y="32"/>
                </a:cxn>
                <a:cxn ang="0">
                  <a:pos x="29" y="33"/>
                </a:cxn>
              </a:cxnLst>
              <a:rect l="0" t="0" r="r" b="b"/>
              <a:pathLst>
                <a:path w="29" h="33">
                  <a:moveTo>
                    <a:pt x="0" y="0"/>
                  </a:moveTo>
                  <a:lnTo>
                    <a:pt x="1" y="0"/>
                  </a:lnTo>
                  <a:lnTo>
                    <a:pt x="1" y="0"/>
                  </a:lnTo>
                  <a:lnTo>
                    <a:pt x="1" y="0"/>
                  </a:lnTo>
                  <a:lnTo>
                    <a:pt x="4" y="3"/>
                  </a:lnTo>
                  <a:lnTo>
                    <a:pt x="4" y="3"/>
                  </a:lnTo>
                  <a:lnTo>
                    <a:pt x="4" y="3"/>
                  </a:lnTo>
                  <a:lnTo>
                    <a:pt x="4" y="4"/>
                  </a:lnTo>
                  <a:lnTo>
                    <a:pt x="5" y="4"/>
                  </a:lnTo>
                  <a:lnTo>
                    <a:pt x="6" y="4"/>
                  </a:lnTo>
                  <a:lnTo>
                    <a:pt x="6" y="5"/>
                  </a:lnTo>
                  <a:lnTo>
                    <a:pt x="7" y="7"/>
                  </a:lnTo>
                  <a:lnTo>
                    <a:pt x="7" y="7"/>
                  </a:lnTo>
                  <a:lnTo>
                    <a:pt x="6" y="7"/>
                  </a:lnTo>
                  <a:lnTo>
                    <a:pt x="6" y="7"/>
                  </a:lnTo>
                  <a:lnTo>
                    <a:pt x="6" y="8"/>
                  </a:lnTo>
                  <a:lnTo>
                    <a:pt x="5" y="9"/>
                  </a:lnTo>
                  <a:lnTo>
                    <a:pt x="5" y="10"/>
                  </a:lnTo>
                  <a:lnTo>
                    <a:pt x="5" y="12"/>
                  </a:lnTo>
                  <a:lnTo>
                    <a:pt x="6" y="13"/>
                  </a:lnTo>
                  <a:lnTo>
                    <a:pt x="6" y="14"/>
                  </a:lnTo>
                  <a:lnTo>
                    <a:pt x="7" y="16"/>
                  </a:lnTo>
                  <a:lnTo>
                    <a:pt x="7" y="18"/>
                  </a:lnTo>
                  <a:lnTo>
                    <a:pt x="7" y="18"/>
                  </a:lnTo>
                  <a:lnTo>
                    <a:pt x="7" y="19"/>
                  </a:lnTo>
                  <a:lnTo>
                    <a:pt x="8" y="21"/>
                  </a:lnTo>
                  <a:lnTo>
                    <a:pt x="7" y="23"/>
                  </a:lnTo>
                  <a:lnTo>
                    <a:pt x="7" y="23"/>
                  </a:lnTo>
                  <a:lnTo>
                    <a:pt x="7" y="23"/>
                  </a:lnTo>
                  <a:lnTo>
                    <a:pt x="8" y="25"/>
                  </a:lnTo>
                  <a:lnTo>
                    <a:pt x="8" y="25"/>
                  </a:lnTo>
                  <a:lnTo>
                    <a:pt x="9" y="25"/>
                  </a:lnTo>
                  <a:lnTo>
                    <a:pt x="9" y="25"/>
                  </a:lnTo>
                  <a:lnTo>
                    <a:pt x="12" y="24"/>
                  </a:lnTo>
                  <a:lnTo>
                    <a:pt x="14" y="24"/>
                  </a:lnTo>
                  <a:lnTo>
                    <a:pt x="15" y="23"/>
                  </a:lnTo>
                  <a:lnTo>
                    <a:pt x="17" y="23"/>
                  </a:lnTo>
                  <a:lnTo>
                    <a:pt x="18" y="23"/>
                  </a:lnTo>
                  <a:lnTo>
                    <a:pt x="19" y="23"/>
                  </a:lnTo>
                  <a:lnTo>
                    <a:pt x="21" y="23"/>
                  </a:lnTo>
                  <a:lnTo>
                    <a:pt x="21" y="23"/>
                  </a:lnTo>
                  <a:lnTo>
                    <a:pt x="21" y="23"/>
                  </a:lnTo>
                  <a:lnTo>
                    <a:pt x="26" y="24"/>
                  </a:lnTo>
                  <a:lnTo>
                    <a:pt x="27" y="25"/>
                  </a:lnTo>
                  <a:lnTo>
                    <a:pt x="28" y="26"/>
                  </a:lnTo>
                  <a:lnTo>
                    <a:pt x="28" y="26"/>
                  </a:lnTo>
                  <a:lnTo>
                    <a:pt x="28" y="27"/>
                  </a:lnTo>
                  <a:lnTo>
                    <a:pt x="27" y="27"/>
                  </a:lnTo>
                  <a:lnTo>
                    <a:pt x="27" y="28"/>
                  </a:lnTo>
                  <a:lnTo>
                    <a:pt x="27" y="28"/>
                  </a:lnTo>
                  <a:lnTo>
                    <a:pt x="27" y="29"/>
                  </a:lnTo>
                  <a:lnTo>
                    <a:pt x="27" y="31"/>
                  </a:lnTo>
                  <a:lnTo>
                    <a:pt x="27" y="31"/>
                  </a:lnTo>
                  <a:lnTo>
                    <a:pt x="28" y="32"/>
                  </a:lnTo>
                  <a:lnTo>
                    <a:pt x="29" y="3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7" name="Line 7523"/>
            <p:cNvSpPr>
              <a:spLocks noChangeShapeType="1"/>
            </p:cNvSpPr>
            <p:nvPr/>
          </p:nvSpPr>
          <p:spPr bwMode="auto">
            <a:xfrm flipV="1">
              <a:off x="2968626" y="4415781"/>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8" name="Freeform 7524"/>
            <p:cNvSpPr>
              <a:spLocks/>
            </p:cNvSpPr>
            <p:nvPr/>
          </p:nvSpPr>
          <p:spPr bwMode="auto">
            <a:xfrm>
              <a:off x="2949576" y="4396659"/>
              <a:ext cx="19050" cy="20715"/>
            </a:xfrm>
            <a:custGeom>
              <a:avLst/>
              <a:gdLst/>
              <a:ahLst/>
              <a:cxnLst>
                <a:cxn ang="0">
                  <a:pos x="65" y="34"/>
                </a:cxn>
                <a:cxn ang="0">
                  <a:pos x="64" y="31"/>
                </a:cxn>
                <a:cxn ang="0">
                  <a:pos x="65" y="28"/>
                </a:cxn>
                <a:cxn ang="0">
                  <a:pos x="65" y="27"/>
                </a:cxn>
                <a:cxn ang="0">
                  <a:pos x="63" y="27"/>
                </a:cxn>
                <a:cxn ang="0">
                  <a:pos x="58" y="26"/>
                </a:cxn>
                <a:cxn ang="0">
                  <a:pos x="52" y="27"/>
                </a:cxn>
                <a:cxn ang="0">
                  <a:pos x="48" y="28"/>
                </a:cxn>
                <a:cxn ang="0">
                  <a:pos x="46" y="28"/>
                </a:cxn>
                <a:cxn ang="0">
                  <a:pos x="45" y="25"/>
                </a:cxn>
                <a:cxn ang="0">
                  <a:pos x="45" y="23"/>
                </a:cxn>
                <a:cxn ang="0">
                  <a:pos x="44" y="19"/>
                </a:cxn>
                <a:cxn ang="0">
                  <a:pos x="42" y="14"/>
                </a:cxn>
                <a:cxn ang="0">
                  <a:pos x="43" y="10"/>
                </a:cxn>
                <a:cxn ang="0">
                  <a:pos x="43" y="7"/>
                </a:cxn>
                <a:cxn ang="0">
                  <a:pos x="42" y="6"/>
                </a:cxn>
                <a:cxn ang="0">
                  <a:pos x="36" y="6"/>
                </a:cxn>
                <a:cxn ang="0">
                  <a:pos x="34" y="9"/>
                </a:cxn>
                <a:cxn ang="0">
                  <a:pos x="35" y="6"/>
                </a:cxn>
                <a:cxn ang="0">
                  <a:pos x="34" y="3"/>
                </a:cxn>
                <a:cxn ang="0">
                  <a:pos x="35" y="0"/>
                </a:cxn>
                <a:cxn ang="0">
                  <a:pos x="34" y="0"/>
                </a:cxn>
                <a:cxn ang="0">
                  <a:pos x="33" y="3"/>
                </a:cxn>
                <a:cxn ang="0">
                  <a:pos x="31" y="6"/>
                </a:cxn>
                <a:cxn ang="0">
                  <a:pos x="28" y="11"/>
                </a:cxn>
                <a:cxn ang="0">
                  <a:pos x="27" y="15"/>
                </a:cxn>
                <a:cxn ang="0">
                  <a:pos x="24" y="22"/>
                </a:cxn>
                <a:cxn ang="0">
                  <a:pos x="20" y="27"/>
                </a:cxn>
                <a:cxn ang="0">
                  <a:pos x="17" y="29"/>
                </a:cxn>
                <a:cxn ang="0">
                  <a:pos x="11" y="32"/>
                </a:cxn>
                <a:cxn ang="0">
                  <a:pos x="7" y="31"/>
                </a:cxn>
                <a:cxn ang="0">
                  <a:pos x="6" y="31"/>
                </a:cxn>
                <a:cxn ang="0">
                  <a:pos x="5" y="30"/>
                </a:cxn>
                <a:cxn ang="0">
                  <a:pos x="3" y="28"/>
                </a:cxn>
                <a:cxn ang="0">
                  <a:pos x="2" y="27"/>
                </a:cxn>
                <a:cxn ang="0">
                  <a:pos x="2" y="27"/>
                </a:cxn>
                <a:cxn ang="0">
                  <a:pos x="1" y="27"/>
                </a:cxn>
                <a:cxn ang="0">
                  <a:pos x="2" y="28"/>
                </a:cxn>
                <a:cxn ang="0">
                  <a:pos x="2" y="30"/>
                </a:cxn>
                <a:cxn ang="0">
                  <a:pos x="1" y="30"/>
                </a:cxn>
                <a:cxn ang="0">
                  <a:pos x="1" y="32"/>
                </a:cxn>
                <a:cxn ang="0">
                  <a:pos x="0" y="34"/>
                </a:cxn>
                <a:cxn ang="0">
                  <a:pos x="0" y="35"/>
                </a:cxn>
                <a:cxn ang="0">
                  <a:pos x="0" y="38"/>
                </a:cxn>
                <a:cxn ang="0">
                  <a:pos x="1" y="38"/>
                </a:cxn>
                <a:cxn ang="0">
                  <a:pos x="1" y="40"/>
                </a:cxn>
                <a:cxn ang="0">
                  <a:pos x="2" y="40"/>
                </a:cxn>
                <a:cxn ang="0">
                  <a:pos x="3" y="39"/>
                </a:cxn>
                <a:cxn ang="0">
                  <a:pos x="5" y="40"/>
                </a:cxn>
                <a:cxn ang="0">
                  <a:pos x="6" y="41"/>
                </a:cxn>
              </a:cxnLst>
              <a:rect l="0" t="0" r="r" b="b"/>
              <a:pathLst>
                <a:path w="67" h="41">
                  <a:moveTo>
                    <a:pt x="67" y="37"/>
                  </a:moveTo>
                  <a:lnTo>
                    <a:pt x="66" y="35"/>
                  </a:lnTo>
                  <a:lnTo>
                    <a:pt x="65" y="34"/>
                  </a:lnTo>
                  <a:lnTo>
                    <a:pt x="64" y="33"/>
                  </a:lnTo>
                  <a:lnTo>
                    <a:pt x="64" y="32"/>
                  </a:lnTo>
                  <a:lnTo>
                    <a:pt x="64" y="31"/>
                  </a:lnTo>
                  <a:lnTo>
                    <a:pt x="64" y="30"/>
                  </a:lnTo>
                  <a:lnTo>
                    <a:pt x="65" y="29"/>
                  </a:lnTo>
                  <a:lnTo>
                    <a:pt x="65" y="28"/>
                  </a:lnTo>
                  <a:lnTo>
                    <a:pt x="65" y="28"/>
                  </a:lnTo>
                  <a:lnTo>
                    <a:pt x="65" y="28"/>
                  </a:lnTo>
                  <a:lnTo>
                    <a:pt x="65" y="27"/>
                  </a:lnTo>
                  <a:lnTo>
                    <a:pt x="64" y="27"/>
                  </a:lnTo>
                  <a:lnTo>
                    <a:pt x="64" y="27"/>
                  </a:lnTo>
                  <a:lnTo>
                    <a:pt x="63" y="27"/>
                  </a:lnTo>
                  <a:lnTo>
                    <a:pt x="62" y="26"/>
                  </a:lnTo>
                  <a:lnTo>
                    <a:pt x="61" y="26"/>
                  </a:lnTo>
                  <a:lnTo>
                    <a:pt x="58" y="26"/>
                  </a:lnTo>
                  <a:lnTo>
                    <a:pt x="56" y="25"/>
                  </a:lnTo>
                  <a:lnTo>
                    <a:pt x="55" y="25"/>
                  </a:lnTo>
                  <a:lnTo>
                    <a:pt x="52" y="27"/>
                  </a:lnTo>
                  <a:lnTo>
                    <a:pt x="50" y="27"/>
                  </a:lnTo>
                  <a:lnTo>
                    <a:pt x="50" y="27"/>
                  </a:lnTo>
                  <a:lnTo>
                    <a:pt x="48" y="28"/>
                  </a:lnTo>
                  <a:lnTo>
                    <a:pt x="47" y="29"/>
                  </a:lnTo>
                  <a:lnTo>
                    <a:pt x="46" y="28"/>
                  </a:lnTo>
                  <a:lnTo>
                    <a:pt x="46" y="28"/>
                  </a:lnTo>
                  <a:lnTo>
                    <a:pt x="45" y="27"/>
                  </a:lnTo>
                  <a:lnTo>
                    <a:pt x="45" y="26"/>
                  </a:lnTo>
                  <a:lnTo>
                    <a:pt x="45" y="25"/>
                  </a:lnTo>
                  <a:lnTo>
                    <a:pt x="45" y="25"/>
                  </a:lnTo>
                  <a:lnTo>
                    <a:pt x="45" y="25"/>
                  </a:lnTo>
                  <a:lnTo>
                    <a:pt x="45" y="23"/>
                  </a:lnTo>
                  <a:lnTo>
                    <a:pt x="45" y="22"/>
                  </a:lnTo>
                  <a:lnTo>
                    <a:pt x="45" y="21"/>
                  </a:lnTo>
                  <a:lnTo>
                    <a:pt x="44" y="19"/>
                  </a:lnTo>
                  <a:lnTo>
                    <a:pt x="43" y="17"/>
                  </a:lnTo>
                  <a:lnTo>
                    <a:pt x="43" y="15"/>
                  </a:lnTo>
                  <a:lnTo>
                    <a:pt x="42" y="14"/>
                  </a:lnTo>
                  <a:lnTo>
                    <a:pt x="42" y="14"/>
                  </a:lnTo>
                  <a:lnTo>
                    <a:pt x="43" y="10"/>
                  </a:lnTo>
                  <a:lnTo>
                    <a:pt x="43" y="10"/>
                  </a:lnTo>
                  <a:lnTo>
                    <a:pt x="43" y="9"/>
                  </a:lnTo>
                  <a:lnTo>
                    <a:pt x="43" y="8"/>
                  </a:lnTo>
                  <a:lnTo>
                    <a:pt x="43" y="7"/>
                  </a:lnTo>
                  <a:lnTo>
                    <a:pt x="43" y="7"/>
                  </a:lnTo>
                  <a:lnTo>
                    <a:pt x="42" y="6"/>
                  </a:lnTo>
                  <a:lnTo>
                    <a:pt x="42" y="6"/>
                  </a:lnTo>
                  <a:lnTo>
                    <a:pt x="38" y="6"/>
                  </a:lnTo>
                  <a:lnTo>
                    <a:pt x="37" y="6"/>
                  </a:lnTo>
                  <a:lnTo>
                    <a:pt x="36" y="6"/>
                  </a:lnTo>
                  <a:lnTo>
                    <a:pt x="35" y="7"/>
                  </a:lnTo>
                  <a:lnTo>
                    <a:pt x="35" y="7"/>
                  </a:lnTo>
                  <a:lnTo>
                    <a:pt x="34" y="9"/>
                  </a:lnTo>
                  <a:lnTo>
                    <a:pt x="34" y="9"/>
                  </a:lnTo>
                  <a:lnTo>
                    <a:pt x="34" y="7"/>
                  </a:lnTo>
                  <a:lnTo>
                    <a:pt x="35" y="6"/>
                  </a:lnTo>
                  <a:lnTo>
                    <a:pt x="35" y="4"/>
                  </a:lnTo>
                  <a:lnTo>
                    <a:pt x="34" y="3"/>
                  </a:lnTo>
                  <a:lnTo>
                    <a:pt x="34" y="3"/>
                  </a:lnTo>
                  <a:lnTo>
                    <a:pt x="35" y="2"/>
                  </a:lnTo>
                  <a:lnTo>
                    <a:pt x="35" y="1"/>
                  </a:lnTo>
                  <a:lnTo>
                    <a:pt x="35" y="0"/>
                  </a:lnTo>
                  <a:lnTo>
                    <a:pt x="35" y="0"/>
                  </a:lnTo>
                  <a:lnTo>
                    <a:pt x="34" y="0"/>
                  </a:lnTo>
                  <a:lnTo>
                    <a:pt x="34" y="0"/>
                  </a:lnTo>
                  <a:lnTo>
                    <a:pt x="34" y="0"/>
                  </a:lnTo>
                  <a:lnTo>
                    <a:pt x="34" y="1"/>
                  </a:lnTo>
                  <a:lnTo>
                    <a:pt x="33" y="3"/>
                  </a:lnTo>
                  <a:lnTo>
                    <a:pt x="33" y="3"/>
                  </a:lnTo>
                  <a:lnTo>
                    <a:pt x="33" y="4"/>
                  </a:lnTo>
                  <a:lnTo>
                    <a:pt x="31" y="6"/>
                  </a:lnTo>
                  <a:lnTo>
                    <a:pt x="29" y="9"/>
                  </a:lnTo>
                  <a:lnTo>
                    <a:pt x="28" y="9"/>
                  </a:lnTo>
                  <a:lnTo>
                    <a:pt x="28" y="11"/>
                  </a:lnTo>
                  <a:lnTo>
                    <a:pt x="27" y="14"/>
                  </a:lnTo>
                  <a:lnTo>
                    <a:pt x="27" y="15"/>
                  </a:lnTo>
                  <a:lnTo>
                    <a:pt x="27" y="15"/>
                  </a:lnTo>
                  <a:lnTo>
                    <a:pt x="26" y="18"/>
                  </a:lnTo>
                  <a:lnTo>
                    <a:pt x="25" y="19"/>
                  </a:lnTo>
                  <a:lnTo>
                    <a:pt x="24" y="22"/>
                  </a:lnTo>
                  <a:lnTo>
                    <a:pt x="24" y="23"/>
                  </a:lnTo>
                  <a:lnTo>
                    <a:pt x="22" y="24"/>
                  </a:lnTo>
                  <a:lnTo>
                    <a:pt x="20" y="27"/>
                  </a:lnTo>
                  <a:lnTo>
                    <a:pt x="20" y="28"/>
                  </a:lnTo>
                  <a:lnTo>
                    <a:pt x="19" y="28"/>
                  </a:lnTo>
                  <a:lnTo>
                    <a:pt x="17" y="29"/>
                  </a:lnTo>
                  <a:lnTo>
                    <a:pt x="16" y="30"/>
                  </a:lnTo>
                  <a:lnTo>
                    <a:pt x="12" y="31"/>
                  </a:lnTo>
                  <a:lnTo>
                    <a:pt x="11" y="32"/>
                  </a:lnTo>
                  <a:lnTo>
                    <a:pt x="11" y="32"/>
                  </a:lnTo>
                  <a:lnTo>
                    <a:pt x="8" y="32"/>
                  </a:lnTo>
                  <a:lnTo>
                    <a:pt x="7" y="31"/>
                  </a:lnTo>
                  <a:lnTo>
                    <a:pt x="7" y="31"/>
                  </a:lnTo>
                  <a:lnTo>
                    <a:pt x="6" y="31"/>
                  </a:lnTo>
                  <a:lnTo>
                    <a:pt x="6" y="31"/>
                  </a:lnTo>
                  <a:lnTo>
                    <a:pt x="6" y="30"/>
                  </a:lnTo>
                  <a:lnTo>
                    <a:pt x="6" y="30"/>
                  </a:lnTo>
                  <a:lnTo>
                    <a:pt x="5" y="30"/>
                  </a:lnTo>
                  <a:lnTo>
                    <a:pt x="5" y="29"/>
                  </a:lnTo>
                  <a:lnTo>
                    <a:pt x="3" y="29"/>
                  </a:lnTo>
                  <a:lnTo>
                    <a:pt x="3" y="28"/>
                  </a:lnTo>
                  <a:lnTo>
                    <a:pt x="3" y="28"/>
                  </a:lnTo>
                  <a:lnTo>
                    <a:pt x="2" y="28"/>
                  </a:lnTo>
                  <a:lnTo>
                    <a:pt x="2" y="27"/>
                  </a:lnTo>
                  <a:lnTo>
                    <a:pt x="2" y="27"/>
                  </a:lnTo>
                  <a:lnTo>
                    <a:pt x="2" y="27"/>
                  </a:lnTo>
                  <a:lnTo>
                    <a:pt x="2" y="27"/>
                  </a:lnTo>
                  <a:lnTo>
                    <a:pt x="1" y="26"/>
                  </a:lnTo>
                  <a:lnTo>
                    <a:pt x="1" y="27"/>
                  </a:lnTo>
                  <a:lnTo>
                    <a:pt x="1" y="27"/>
                  </a:lnTo>
                  <a:lnTo>
                    <a:pt x="2" y="27"/>
                  </a:lnTo>
                  <a:lnTo>
                    <a:pt x="2" y="28"/>
                  </a:lnTo>
                  <a:lnTo>
                    <a:pt x="2" y="28"/>
                  </a:lnTo>
                  <a:lnTo>
                    <a:pt x="2" y="28"/>
                  </a:lnTo>
                  <a:lnTo>
                    <a:pt x="2" y="29"/>
                  </a:lnTo>
                  <a:lnTo>
                    <a:pt x="2" y="30"/>
                  </a:lnTo>
                  <a:lnTo>
                    <a:pt x="1" y="30"/>
                  </a:lnTo>
                  <a:lnTo>
                    <a:pt x="1" y="30"/>
                  </a:lnTo>
                  <a:lnTo>
                    <a:pt x="1" y="30"/>
                  </a:lnTo>
                  <a:lnTo>
                    <a:pt x="1" y="31"/>
                  </a:lnTo>
                  <a:lnTo>
                    <a:pt x="1" y="32"/>
                  </a:lnTo>
                  <a:lnTo>
                    <a:pt x="1" y="32"/>
                  </a:lnTo>
                  <a:lnTo>
                    <a:pt x="1" y="33"/>
                  </a:lnTo>
                  <a:lnTo>
                    <a:pt x="0" y="34"/>
                  </a:lnTo>
                  <a:lnTo>
                    <a:pt x="0" y="34"/>
                  </a:lnTo>
                  <a:lnTo>
                    <a:pt x="0" y="35"/>
                  </a:lnTo>
                  <a:lnTo>
                    <a:pt x="0" y="35"/>
                  </a:lnTo>
                  <a:lnTo>
                    <a:pt x="0" y="35"/>
                  </a:lnTo>
                  <a:lnTo>
                    <a:pt x="0" y="35"/>
                  </a:lnTo>
                  <a:lnTo>
                    <a:pt x="0" y="37"/>
                  </a:lnTo>
                  <a:lnTo>
                    <a:pt x="0" y="38"/>
                  </a:lnTo>
                  <a:lnTo>
                    <a:pt x="1" y="38"/>
                  </a:lnTo>
                  <a:lnTo>
                    <a:pt x="1" y="38"/>
                  </a:lnTo>
                  <a:lnTo>
                    <a:pt x="1" y="38"/>
                  </a:lnTo>
                  <a:lnTo>
                    <a:pt x="1" y="39"/>
                  </a:lnTo>
                  <a:lnTo>
                    <a:pt x="1" y="39"/>
                  </a:lnTo>
                  <a:lnTo>
                    <a:pt x="1" y="40"/>
                  </a:lnTo>
                  <a:lnTo>
                    <a:pt x="1" y="40"/>
                  </a:lnTo>
                  <a:lnTo>
                    <a:pt x="1" y="40"/>
                  </a:lnTo>
                  <a:lnTo>
                    <a:pt x="2" y="40"/>
                  </a:lnTo>
                  <a:lnTo>
                    <a:pt x="2" y="40"/>
                  </a:lnTo>
                  <a:lnTo>
                    <a:pt x="2" y="40"/>
                  </a:lnTo>
                  <a:lnTo>
                    <a:pt x="3" y="39"/>
                  </a:lnTo>
                  <a:lnTo>
                    <a:pt x="3" y="39"/>
                  </a:lnTo>
                  <a:lnTo>
                    <a:pt x="5" y="40"/>
                  </a:lnTo>
                  <a:lnTo>
                    <a:pt x="5" y="40"/>
                  </a:lnTo>
                  <a:lnTo>
                    <a:pt x="6" y="40"/>
                  </a:lnTo>
                  <a:lnTo>
                    <a:pt x="6" y="41"/>
                  </a:lnTo>
                  <a:lnTo>
                    <a:pt x="6" y="4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9" name="Freeform 7525"/>
            <p:cNvSpPr>
              <a:spLocks/>
            </p:cNvSpPr>
            <p:nvPr/>
          </p:nvSpPr>
          <p:spPr bwMode="auto">
            <a:xfrm>
              <a:off x="2963864" y="4446058"/>
              <a:ext cx="1588" cy="0"/>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0" name="Freeform 7526"/>
            <p:cNvSpPr>
              <a:spLocks/>
            </p:cNvSpPr>
            <p:nvPr/>
          </p:nvSpPr>
          <p:spPr bwMode="auto">
            <a:xfrm>
              <a:off x="2965451" y="4449245"/>
              <a:ext cx="0" cy="0"/>
            </a:xfrm>
            <a:custGeom>
              <a:avLst/>
              <a:gdLst/>
              <a:ahLst/>
              <a:cxnLst>
                <a:cxn ang="0">
                  <a:pos x="1" y="1"/>
                </a:cxn>
                <a:cxn ang="0">
                  <a:pos x="0" y="1"/>
                </a:cxn>
                <a:cxn ang="0">
                  <a:pos x="0" y="1"/>
                </a:cxn>
                <a:cxn ang="0">
                  <a:pos x="0" y="0"/>
                </a:cxn>
                <a:cxn ang="0">
                  <a:pos x="1" y="0"/>
                </a:cxn>
                <a:cxn ang="0">
                  <a:pos x="1" y="1"/>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1" name="Freeform 7527"/>
            <p:cNvSpPr>
              <a:spLocks/>
            </p:cNvSpPr>
            <p:nvPr/>
          </p:nvSpPr>
          <p:spPr bwMode="auto">
            <a:xfrm>
              <a:off x="2965451" y="4449245"/>
              <a:ext cx="0" cy="1593"/>
            </a:xfrm>
            <a:custGeom>
              <a:avLst/>
              <a:gdLst/>
              <a:ahLst/>
              <a:cxnLst>
                <a:cxn ang="0">
                  <a:pos x="1" y="1"/>
                </a:cxn>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2" name="Line 7528"/>
            <p:cNvSpPr>
              <a:spLocks noChangeShapeType="1"/>
            </p:cNvSpPr>
            <p:nvPr/>
          </p:nvSpPr>
          <p:spPr bwMode="auto">
            <a:xfrm>
              <a:off x="2967039" y="445561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3" name="Freeform 7529"/>
            <p:cNvSpPr>
              <a:spLocks/>
            </p:cNvSpPr>
            <p:nvPr/>
          </p:nvSpPr>
          <p:spPr bwMode="auto">
            <a:xfrm>
              <a:off x="2967039" y="4455619"/>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4" name="Line 7530"/>
            <p:cNvSpPr>
              <a:spLocks noChangeShapeType="1"/>
            </p:cNvSpPr>
            <p:nvPr/>
          </p:nvSpPr>
          <p:spPr bwMode="auto">
            <a:xfrm>
              <a:off x="2978151" y="4454025"/>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5" name="Line 7531"/>
            <p:cNvSpPr>
              <a:spLocks noChangeShapeType="1"/>
            </p:cNvSpPr>
            <p:nvPr/>
          </p:nvSpPr>
          <p:spPr bwMode="auto">
            <a:xfrm>
              <a:off x="2978151" y="4455619"/>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6" name="Freeform 7532"/>
            <p:cNvSpPr>
              <a:spLocks/>
            </p:cNvSpPr>
            <p:nvPr/>
          </p:nvSpPr>
          <p:spPr bwMode="auto">
            <a:xfrm>
              <a:off x="2976564" y="4457212"/>
              <a:ext cx="1588"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7" name="Freeform 7533"/>
            <p:cNvSpPr>
              <a:spLocks/>
            </p:cNvSpPr>
            <p:nvPr/>
          </p:nvSpPr>
          <p:spPr bwMode="auto">
            <a:xfrm>
              <a:off x="2976564" y="4461993"/>
              <a:ext cx="1588" cy="1593"/>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8" name="Freeform 7534"/>
            <p:cNvSpPr>
              <a:spLocks/>
            </p:cNvSpPr>
            <p:nvPr/>
          </p:nvSpPr>
          <p:spPr bwMode="auto">
            <a:xfrm>
              <a:off x="2978151" y="4454025"/>
              <a:ext cx="7938" cy="11154"/>
            </a:xfrm>
            <a:custGeom>
              <a:avLst/>
              <a:gdLst/>
              <a:ahLst/>
              <a:cxnLst>
                <a:cxn ang="0">
                  <a:pos x="0" y="0"/>
                </a:cxn>
                <a:cxn ang="0">
                  <a:pos x="0" y="0"/>
                </a:cxn>
                <a:cxn ang="0">
                  <a:pos x="1" y="0"/>
                </a:cxn>
                <a:cxn ang="0">
                  <a:pos x="4" y="1"/>
                </a:cxn>
                <a:cxn ang="0">
                  <a:pos x="5" y="0"/>
                </a:cxn>
                <a:cxn ang="0">
                  <a:pos x="6" y="0"/>
                </a:cxn>
                <a:cxn ang="0">
                  <a:pos x="9" y="1"/>
                </a:cxn>
                <a:cxn ang="0">
                  <a:pos x="11" y="1"/>
                </a:cxn>
                <a:cxn ang="0">
                  <a:pos x="11" y="1"/>
                </a:cxn>
                <a:cxn ang="0">
                  <a:pos x="14" y="3"/>
                </a:cxn>
                <a:cxn ang="0">
                  <a:pos x="15" y="4"/>
                </a:cxn>
                <a:cxn ang="0">
                  <a:pos x="15" y="4"/>
                </a:cxn>
                <a:cxn ang="0">
                  <a:pos x="16" y="5"/>
                </a:cxn>
                <a:cxn ang="0">
                  <a:pos x="18" y="5"/>
                </a:cxn>
                <a:cxn ang="0">
                  <a:pos x="18" y="6"/>
                </a:cxn>
                <a:cxn ang="0">
                  <a:pos x="16" y="6"/>
                </a:cxn>
                <a:cxn ang="0">
                  <a:pos x="16" y="8"/>
                </a:cxn>
                <a:cxn ang="0">
                  <a:pos x="16" y="9"/>
                </a:cxn>
                <a:cxn ang="0">
                  <a:pos x="15" y="10"/>
                </a:cxn>
                <a:cxn ang="0">
                  <a:pos x="15" y="11"/>
                </a:cxn>
                <a:cxn ang="0">
                  <a:pos x="15" y="11"/>
                </a:cxn>
                <a:cxn ang="0">
                  <a:pos x="15" y="12"/>
                </a:cxn>
                <a:cxn ang="0">
                  <a:pos x="15" y="13"/>
                </a:cxn>
                <a:cxn ang="0">
                  <a:pos x="16" y="14"/>
                </a:cxn>
                <a:cxn ang="0">
                  <a:pos x="16" y="16"/>
                </a:cxn>
                <a:cxn ang="0">
                  <a:pos x="18" y="16"/>
                </a:cxn>
                <a:cxn ang="0">
                  <a:pos x="19" y="17"/>
                </a:cxn>
                <a:cxn ang="0">
                  <a:pos x="21" y="20"/>
                </a:cxn>
                <a:cxn ang="0">
                  <a:pos x="21" y="20"/>
                </a:cxn>
              </a:cxnLst>
              <a:rect l="0" t="0" r="r" b="b"/>
              <a:pathLst>
                <a:path w="21" h="20">
                  <a:moveTo>
                    <a:pt x="0" y="0"/>
                  </a:moveTo>
                  <a:lnTo>
                    <a:pt x="0" y="0"/>
                  </a:lnTo>
                  <a:lnTo>
                    <a:pt x="1" y="0"/>
                  </a:lnTo>
                  <a:lnTo>
                    <a:pt x="4" y="1"/>
                  </a:lnTo>
                  <a:lnTo>
                    <a:pt x="5" y="0"/>
                  </a:lnTo>
                  <a:lnTo>
                    <a:pt x="6" y="0"/>
                  </a:lnTo>
                  <a:lnTo>
                    <a:pt x="9" y="1"/>
                  </a:lnTo>
                  <a:lnTo>
                    <a:pt x="11" y="1"/>
                  </a:lnTo>
                  <a:lnTo>
                    <a:pt x="11" y="1"/>
                  </a:lnTo>
                  <a:lnTo>
                    <a:pt x="14" y="3"/>
                  </a:lnTo>
                  <a:lnTo>
                    <a:pt x="15" y="4"/>
                  </a:lnTo>
                  <a:lnTo>
                    <a:pt x="15" y="4"/>
                  </a:lnTo>
                  <a:lnTo>
                    <a:pt x="16" y="5"/>
                  </a:lnTo>
                  <a:lnTo>
                    <a:pt x="18" y="5"/>
                  </a:lnTo>
                  <a:lnTo>
                    <a:pt x="18" y="6"/>
                  </a:lnTo>
                  <a:lnTo>
                    <a:pt x="16" y="6"/>
                  </a:lnTo>
                  <a:lnTo>
                    <a:pt x="16" y="8"/>
                  </a:lnTo>
                  <a:lnTo>
                    <a:pt x="16" y="9"/>
                  </a:lnTo>
                  <a:lnTo>
                    <a:pt x="15" y="10"/>
                  </a:lnTo>
                  <a:lnTo>
                    <a:pt x="15" y="11"/>
                  </a:lnTo>
                  <a:lnTo>
                    <a:pt x="15" y="11"/>
                  </a:lnTo>
                  <a:lnTo>
                    <a:pt x="15" y="12"/>
                  </a:lnTo>
                  <a:lnTo>
                    <a:pt x="15" y="13"/>
                  </a:lnTo>
                  <a:lnTo>
                    <a:pt x="16" y="14"/>
                  </a:lnTo>
                  <a:lnTo>
                    <a:pt x="16" y="16"/>
                  </a:lnTo>
                  <a:lnTo>
                    <a:pt x="18" y="16"/>
                  </a:lnTo>
                  <a:lnTo>
                    <a:pt x="19" y="17"/>
                  </a:lnTo>
                  <a:lnTo>
                    <a:pt x="21" y="20"/>
                  </a:lnTo>
                  <a:lnTo>
                    <a:pt x="21" y="2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9" name="Freeform 7535"/>
            <p:cNvSpPr>
              <a:spLocks/>
            </p:cNvSpPr>
            <p:nvPr/>
          </p:nvSpPr>
          <p:spPr bwMode="auto">
            <a:xfrm>
              <a:off x="2954339" y="4420562"/>
              <a:ext cx="23813" cy="46211"/>
            </a:xfrm>
            <a:custGeom>
              <a:avLst/>
              <a:gdLst/>
              <a:ahLst/>
              <a:cxnLst>
                <a:cxn ang="0">
                  <a:pos x="2" y="3"/>
                </a:cxn>
                <a:cxn ang="0">
                  <a:pos x="4" y="5"/>
                </a:cxn>
                <a:cxn ang="0">
                  <a:pos x="7" y="7"/>
                </a:cxn>
                <a:cxn ang="0">
                  <a:pos x="8" y="8"/>
                </a:cxn>
                <a:cxn ang="0">
                  <a:pos x="11" y="11"/>
                </a:cxn>
                <a:cxn ang="0">
                  <a:pos x="12" y="13"/>
                </a:cxn>
                <a:cxn ang="0">
                  <a:pos x="17" y="19"/>
                </a:cxn>
                <a:cxn ang="0">
                  <a:pos x="18" y="19"/>
                </a:cxn>
                <a:cxn ang="0">
                  <a:pos x="20" y="21"/>
                </a:cxn>
                <a:cxn ang="0">
                  <a:pos x="21" y="24"/>
                </a:cxn>
                <a:cxn ang="0">
                  <a:pos x="23" y="27"/>
                </a:cxn>
                <a:cxn ang="0">
                  <a:pos x="26" y="31"/>
                </a:cxn>
                <a:cxn ang="0">
                  <a:pos x="26" y="31"/>
                </a:cxn>
                <a:cxn ang="0">
                  <a:pos x="28" y="35"/>
                </a:cxn>
                <a:cxn ang="0">
                  <a:pos x="28" y="36"/>
                </a:cxn>
                <a:cxn ang="0">
                  <a:pos x="29" y="40"/>
                </a:cxn>
                <a:cxn ang="0">
                  <a:pos x="31" y="41"/>
                </a:cxn>
                <a:cxn ang="0">
                  <a:pos x="33" y="43"/>
                </a:cxn>
                <a:cxn ang="0">
                  <a:pos x="37" y="47"/>
                </a:cxn>
                <a:cxn ang="0">
                  <a:pos x="38" y="49"/>
                </a:cxn>
                <a:cxn ang="0">
                  <a:pos x="38" y="51"/>
                </a:cxn>
                <a:cxn ang="0">
                  <a:pos x="38" y="52"/>
                </a:cxn>
                <a:cxn ang="0">
                  <a:pos x="38" y="53"/>
                </a:cxn>
                <a:cxn ang="0">
                  <a:pos x="39" y="54"/>
                </a:cxn>
                <a:cxn ang="0">
                  <a:pos x="41" y="57"/>
                </a:cxn>
                <a:cxn ang="0">
                  <a:pos x="42" y="58"/>
                </a:cxn>
                <a:cxn ang="0">
                  <a:pos x="42" y="64"/>
                </a:cxn>
                <a:cxn ang="0">
                  <a:pos x="42" y="64"/>
                </a:cxn>
                <a:cxn ang="0">
                  <a:pos x="44" y="66"/>
                </a:cxn>
                <a:cxn ang="0">
                  <a:pos x="45" y="68"/>
                </a:cxn>
                <a:cxn ang="0">
                  <a:pos x="46" y="71"/>
                </a:cxn>
                <a:cxn ang="0">
                  <a:pos x="45" y="71"/>
                </a:cxn>
                <a:cxn ang="0">
                  <a:pos x="45" y="73"/>
                </a:cxn>
                <a:cxn ang="0">
                  <a:pos x="47" y="76"/>
                </a:cxn>
                <a:cxn ang="0">
                  <a:pos x="48" y="80"/>
                </a:cxn>
                <a:cxn ang="0">
                  <a:pos x="47" y="82"/>
                </a:cxn>
                <a:cxn ang="0">
                  <a:pos x="47" y="84"/>
                </a:cxn>
                <a:cxn ang="0">
                  <a:pos x="51" y="83"/>
                </a:cxn>
                <a:cxn ang="0">
                  <a:pos x="56" y="82"/>
                </a:cxn>
                <a:cxn ang="0">
                  <a:pos x="59" y="83"/>
                </a:cxn>
                <a:cxn ang="0">
                  <a:pos x="63" y="84"/>
                </a:cxn>
                <a:cxn ang="0">
                  <a:pos x="67" y="84"/>
                </a:cxn>
                <a:cxn ang="0">
                  <a:pos x="69" y="83"/>
                </a:cxn>
                <a:cxn ang="0">
                  <a:pos x="73" y="83"/>
                </a:cxn>
                <a:cxn ang="0">
                  <a:pos x="74" y="82"/>
                </a:cxn>
                <a:cxn ang="0">
                  <a:pos x="74" y="80"/>
                </a:cxn>
                <a:cxn ang="0">
                  <a:pos x="74" y="78"/>
                </a:cxn>
                <a:cxn ang="0">
                  <a:pos x="76" y="77"/>
                </a:cxn>
                <a:cxn ang="0">
                  <a:pos x="77" y="75"/>
                </a:cxn>
                <a:cxn ang="0">
                  <a:pos x="77" y="74"/>
                </a:cxn>
                <a:cxn ang="0">
                  <a:pos x="76" y="71"/>
                </a:cxn>
                <a:cxn ang="0">
                  <a:pos x="75" y="68"/>
                </a:cxn>
                <a:cxn ang="0">
                  <a:pos x="75" y="66"/>
                </a:cxn>
                <a:cxn ang="0">
                  <a:pos x="77" y="61"/>
                </a:cxn>
                <a:cxn ang="0">
                  <a:pos x="79" y="60"/>
                </a:cxn>
                <a:cxn ang="0">
                  <a:pos x="82" y="60"/>
                </a:cxn>
              </a:cxnLst>
              <a:rect l="0" t="0" r="r" b="b"/>
              <a:pathLst>
                <a:path w="82" h="84">
                  <a:moveTo>
                    <a:pt x="0" y="0"/>
                  </a:moveTo>
                  <a:lnTo>
                    <a:pt x="0" y="0"/>
                  </a:lnTo>
                  <a:lnTo>
                    <a:pt x="2" y="3"/>
                  </a:lnTo>
                  <a:lnTo>
                    <a:pt x="3" y="3"/>
                  </a:lnTo>
                  <a:lnTo>
                    <a:pt x="3" y="4"/>
                  </a:lnTo>
                  <a:lnTo>
                    <a:pt x="4" y="5"/>
                  </a:lnTo>
                  <a:lnTo>
                    <a:pt x="5" y="5"/>
                  </a:lnTo>
                  <a:lnTo>
                    <a:pt x="5" y="6"/>
                  </a:lnTo>
                  <a:lnTo>
                    <a:pt x="7" y="7"/>
                  </a:lnTo>
                  <a:lnTo>
                    <a:pt x="7" y="7"/>
                  </a:lnTo>
                  <a:lnTo>
                    <a:pt x="8" y="7"/>
                  </a:lnTo>
                  <a:lnTo>
                    <a:pt x="8" y="8"/>
                  </a:lnTo>
                  <a:lnTo>
                    <a:pt x="9" y="9"/>
                  </a:lnTo>
                  <a:lnTo>
                    <a:pt x="10" y="9"/>
                  </a:lnTo>
                  <a:lnTo>
                    <a:pt x="11" y="11"/>
                  </a:lnTo>
                  <a:lnTo>
                    <a:pt x="11" y="11"/>
                  </a:lnTo>
                  <a:lnTo>
                    <a:pt x="12" y="13"/>
                  </a:lnTo>
                  <a:lnTo>
                    <a:pt x="12" y="13"/>
                  </a:lnTo>
                  <a:lnTo>
                    <a:pt x="14" y="16"/>
                  </a:lnTo>
                  <a:lnTo>
                    <a:pt x="17" y="19"/>
                  </a:lnTo>
                  <a:lnTo>
                    <a:pt x="17" y="19"/>
                  </a:lnTo>
                  <a:lnTo>
                    <a:pt x="17" y="19"/>
                  </a:lnTo>
                  <a:lnTo>
                    <a:pt x="17" y="19"/>
                  </a:lnTo>
                  <a:lnTo>
                    <a:pt x="18" y="19"/>
                  </a:lnTo>
                  <a:lnTo>
                    <a:pt x="19" y="20"/>
                  </a:lnTo>
                  <a:lnTo>
                    <a:pt x="19" y="20"/>
                  </a:lnTo>
                  <a:lnTo>
                    <a:pt x="20" y="21"/>
                  </a:lnTo>
                  <a:lnTo>
                    <a:pt x="20" y="22"/>
                  </a:lnTo>
                  <a:lnTo>
                    <a:pt x="21" y="24"/>
                  </a:lnTo>
                  <a:lnTo>
                    <a:pt x="21" y="24"/>
                  </a:lnTo>
                  <a:lnTo>
                    <a:pt x="21" y="25"/>
                  </a:lnTo>
                  <a:lnTo>
                    <a:pt x="23" y="26"/>
                  </a:lnTo>
                  <a:lnTo>
                    <a:pt x="23" y="27"/>
                  </a:lnTo>
                  <a:lnTo>
                    <a:pt x="25" y="28"/>
                  </a:lnTo>
                  <a:lnTo>
                    <a:pt x="26" y="30"/>
                  </a:lnTo>
                  <a:lnTo>
                    <a:pt x="26" y="31"/>
                  </a:lnTo>
                  <a:lnTo>
                    <a:pt x="26" y="31"/>
                  </a:lnTo>
                  <a:lnTo>
                    <a:pt x="26" y="31"/>
                  </a:lnTo>
                  <a:lnTo>
                    <a:pt x="26" y="31"/>
                  </a:lnTo>
                  <a:lnTo>
                    <a:pt x="27" y="33"/>
                  </a:lnTo>
                  <a:lnTo>
                    <a:pt x="28" y="35"/>
                  </a:lnTo>
                  <a:lnTo>
                    <a:pt x="28" y="35"/>
                  </a:lnTo>
                  <a:lnTo>
                    <a:pt x="28" y="35"/>
                  </a:lnTo>
                  <a:lnTo>
                    <a:pt x="28" y="35"/>
                  </a:lnTo>
                  <a:lnTo>
                    <a:pt x="28" y="36"/>
                  </a:lnTo>
                  <a:lnTo>
                    <a:pt x="29" y="37"/>
                  </a:lnTo>
                  <a:lnTo>
                    <a:pt x="29" y="38"/>
                  </a:lnTo>
                  <a:lnTo>
                    <a:pt x="29" y="40"/>
                  </a:lnTo>
                  <a:lnTo>
                    <a:pt x="30" y="41"/>
                  </a:lnTo>
                  <a:lnTo>
                    <a:pt x="30" y="41"/>
                  </a:lnTo>
                  <a:lnTo>
                    <a:pt x="31" y="41"/>
                  </a:lnTo>
                  <a:lnTo>
                    <a:pt x="32" y="42"/>
                  </a:lnTo>
                  <a:lnTo>
                    <a:pt x="33" y="43"/>
                  </a:lnTo>
                  <a:lnTo>
                    <a:pt x="33" y="43"/>
                  </a:lnTo>
                  <a:lnTo>
                    <a:pt x="35" y="44"/>
                  </a:lnTo>
                  <a:lnTo>
                    <a:pt x="36" y="46"/>
                  </a:lnTo>
                  <a:lnTo>
                    <a:pt x="37" y="47"/>
                  </a:lnTo>
                  <a:lnTo>
                    <a:pt x="37" y="47"/>
                  </a:lnTo>
                  <a:lnTo>
                    <a:pt x="37" y="47"/>
                  </a:lnTo>
                  <a:lnTo>
                    <a:pt x="38" y="49"/>
                  </a:lnTo>
                  <a:lnTo>
                    <a:pt x="38" y="50"/>
                  </a:lnTo>
                  <a:lnTo>
                    <a:pt x="38" y="51"/>
                  </a:lnTo>
                  <a:lnTo>
                    <a:pt x="38" y="51"/>
                  </a:lnTo>
                  <a:lnTo>
                    <a:pt x="38" y="52"/>
                  </a:lnTo>
                  <a:lnTo>
                    <a:pt x="38" y="52"/>
                  </a:lnTo>
                  <a:lnTo>
                    <a:pt x="38" y="52"/>
                  </a:lnTo>
                  <a:lnTo>
                    <a:pt x="38" y="52"/>
                  </a:lnTo>
                  <a:lnTo>
                    <a:pt x="38" y="53"/>
                  </a:lnTo>
                  <a:lnTo>
                    <a:pt x="38" y="53"/>
                  </a:lnTo>
                  <a:lnTo>
                    <a:pt x="39" y="54"/>
                  </a:lnTo>
                  <a:lnTo>
                    <a:pt x="39" y="54"/>
                  </a:lnTo>
                  <a:lnTo>
                    <a:pt x="39" y="54"/>
                  </a:lnTo>
                  <a:lnTo>
                    <a:pt x="40" y="55"/>
                  </a:lnTo>
                  <a:lnTo>
                    <a:pt x="41" y="56"/>
                  </a:lnTo>
                  <a:lnTo>
                    <a:pt x="41" y="57"/>
                  </a:lnTo>
                  <a:lnTo>
                    <a:pt x="41" y="58"/>
                  </a:lnTo>
                  <a:lnTo>
                    <a:pt x="41" y="58"/>
                  </a:lnTo>
                  <a:lnTo>
                    <a:pt x="42" y="58"/>
                  </a:lnTo>
                  <a:lnTo>
                    <a:pt x="42" y="59"/>
                  </a:lnTo>
                  <a:lnTo>
                    <a:pt x="41" y="59"/>
                  </a:lnTo>
                  <a:lnTo>
                    <a:pt x="42" y="64"/>
                  </a:lnTo>
                  <a:lnTo>
                    <a:pt x="42" y="64"/>
                  </a:lnTo>
                  <a:lnTo>
                    <a:pt x="42" y="64"/>
                  </a:lnTo>
                  <a:lnTo>
                    <a:pt x="42" y="64"/>
                  </a:lnTo>
                  <a:lnTo>
                    <a:pt x="42" y="65"/>
                  </a:lnTo>
                  <a:lnTo>
                    <a:pt x="42" y="66"/>
                  </a:lnTo>
                  <a:lnTo>
                    <a:pt x="44" y="66"/>
                  </a:lnTo>
                  <a:lnTo>
                    <a:pt x="44" y="66"/>
                  </a:lnTo>
                  <a:lnTo>
                    <a:pt x="44" y="66"/>
                  </a:lnTo>
                  <a:lnTo>
                    <a:pt x="45" y="68"/>
                  </a:lnTo>
                  <a:lnTo>
                    <a:pt x="45" y="69"/>
                  </a:lnTo>
                  <a:lnTo>
                    <a:pt x="45" y="70"/>
                  </a:lnTo>
                  <a:lnTo>
                    <a:pt x="46" y="71"/>
                  </a:lnTo>
                  <a:lnTo>
                    <a:pt x="46" y="71"/>
                  </a:lnTo>
                  <a:lnTo>
                    <a:pt x="45" y="71"/>
                  </a:lnTo>
                  <a:lnTo>
                    <a:pt x="45" y="71"/>
                  </a:lnTo>
                  <a:lnTo>
                    <a:pt x="45" y="72"/>
                  </a:lnTo>
                  <a:lnTo>
                    <a:pt x="45" y="73"/>
                  </a:lnTo>
                  <a:lnTo>
                    <a:pt x="45" y="73"/>
                  </a:lnTo>
                  <a:lnTo>
                    <a:pt x="46" y="74"/>
                  </a:lnTo>
                  <a:lnTo>
                    <a:pt x="47" y="75"/>
                  </a:lnTo>
                  <a:lnTo>
                    <a:pt x="47" y="76"/>
                  </a:lnTo>
                  <a:lnTo>
                    <a:pt x="47" y="77"/>
                  </a:lnTo>
                  <a:lnTo>
                    <a:pt x="48" y="79"/>
                  </a:lnTo>
                  <a:lnTo>
                    <a:pt x="48" y="80"/>
                  </a:lnTo>
                  <a:lnTo>
                    <a:pt x="47" y="80"/>
                  </a:lnTo>
                  <a:lnTo>
                    <a:pt x="47" y="82"/>
                  </a:lnTo>
                  <a:lnTo>
                    <a:pt x="47" y="82"/>
                  </a:lnTo>
                  <a:lnTo>
                    <a:pt x="48" y="83"/>
                  </a:lnTo>
                  <a:lnTo>
                    <a:pt x="47" y="83"/>
                  </a:lnTo>
                  <a:lnTo>
                    <a:pt x="47" y="84"/>
                  </a:lnTo>
                  <a:lnTo>
                    <a:pt x="49" y="83"/>
                  </a:lnTo>
                  <a:lnTo>
                    <a:pt x="49" y="83"/>
                  </a:lnTo>
                  <a:lnTo>
                    <a:pt x="51" y="83"/>
                  </a:lnTo>
                  <a:lnTo>
                    <a:pt x="51" y="83"/>
                  </a:lnTo>
                  <a:lnTo>
                    <a:pt x="54" y="82"/>
                  </a:lnTo>
                  <a:lnTo>
                    <a:pt x="56" y="82"/>
                  </a:lnTo>
                  <a:lnTo>
                    <a:pt x="56" y="82"/>
                  </a:lnTo>
                  <a:lnTo>
                    <a:pt x="58" y="83"/>
                  </a:lnTo>
                  <a:lnTo>
                    <a:pt x="59" y="83"/>
                  </a:lnTo>
                  <a:lnTo>
                    <a:pt x="60" y="83"/>
                  </a:lnTo>
                  <a:lnTo>
                    <a:pt x="61" y="84"/>
                  </a:lnTo>
                  <a:lnTo>
                    <a:pt x="63" y="84"/>
                  </a:lnTo>
                  <a:lnTo>
                    <a:pt x="65" y="84"/>
                  </a:lnTo>
                  <a:lnTo>
                    <a:pt x="66" y="83"/>
                  </a:lnTo>
                  <a:lnTo>
                    <a:pt x="67" y="84"/>
                  </a:lnTo>
                  <a:lnTo>
                    <a:pt x="68" y="83"/>
                  </a:lnTo>
                  <a:lnTo>
                    <a:pt x="68" y="83"/>
                  </a:lnTo>
                  <a:lnTo>
                    <a:pt x="69" y="83"/>
                  </a:lnTo>
                  <a:lnTo>
                    <a:pt x="70" y="84"/>
                  </a:lnTo>
                  <a:lnTo>
                    <a:pt x="72" y="84"/>
                  </a:lnTo>
                  <a:lnTo>
                    <a:pt x="73" y="83"/>
                  </a:lnTo>
                  <a:lnTo>
                    <a:pt x="74" y="82"/>
                  </a:lnTo>
                  <a:lnTo>
                    <a:pt x="74" y="82"/>
                  </a:lnTo>
                  <a:lnTo>
                    <a:pt x="74" y="82"/>
                  </a:lnTo>
                  <a:lnTo>
                    <a:pt x="74" y="81"/>
                  </a:lnTo>
                  <a:lnTo>
                    <a:pt x="74" y="81"/>
                  </a:lnTo>
                  <a:lnTo>
                    <a:pt x="74" y="80"/>
                  </a:lnTo>
                  <a:lnTo>
                    <a:pt x="74" y="80"/>
                  </a:lnTo>
                  <a:lnTo>
                    <a:pt x="74" y="79"/>
                  </a:lnTo>
                  <a:lnTo>
                    <a:pt x="74" y="78"/>
                  </a:lnTo>
                  <a:lnTo>
                    <a:pt x="74" y="78"/>
                  </a:lnTo>
                  <a:lnTo>
                    <a:pt x="74" y="79"/>
                  </a:lnTo>
                  <a:lnTo>
                    <a:pt x="76" y="77"/>
                  </a:lnTo>
                  <a:lnTo>
                    <a:pt x="76" y="77"/>
                  </a:lnTo>
                  <a:lnTo>
                    <a:pt x="77" y="76"/>
                  </a:lnTo>
                  <a:lnTo>
                    <a:pt x="77" y="75"/>
                  </a:lnTo>
                  <a:lnTo>
                    <a:pt x="77" y="75"/>
                  </a:lnTo>
                  <a:lnTo>
                    <a:pt x="77" y="74"/>
                  </a:lnTo>
                  <a:lnTo>
                    <a:pt x="77" y="74"/>
                  </a:lnTo>
                  <a:lnTo>
                    <a:pt x="76" y="72"/>
                  </a:lnTo>
                  <a:lnTo>
                    <a:pt x="76" y="71"/>
                  </a:lnTo>
                  <a:lnTo>
                    <a:pt x="76" y="71"/>
                  </a:lnTo>
                  <a:lnTo>
                    <a:pt x="76" y="69"/>
                  </a:lnTo>
                  <a:lnTo>
                    <a:pt x="75" y="69"/>
                  </a:lnTo>
                  <a:lnTo>
                    <a:pt x="75" y="68"/>
                  </a:lnTo>
                  <a:lnTo>
                    <a:pt x="75" y="68"/>
                  </a:lnTo>
                  <a:lnTo>
                    <a:pt x="75" y="68"/>
                  </a:lnTo>
                  <a:lnTo>
                    <a:pt x="75" y="66"/>
                  </a:lnTo>
                  <a:lnTo>
                    <a:pt x="75" y="65"/>
                  </a:lnTo>
                  <a:lnTo>
                    <a:pt x="76" y="63"/>
                  </a:lnTo>
                  <a:lnTo>
                    <a:pt x="77" y="61"/>
                  </a:lnTo>
                  <a:lnTo>
                    <a:pt x="78" y="61"/>
                  </a:lnTo>
                  <a:lnTo>
                    <a:pt x="78" y="60"/>
                  </a:lnTo>
                  <a:lnTo>
                    <a:pt x="79" y="60"/>
                  </a:lnTo>
                  <a:lnTo>
                    <a:pt x="81" y="60"/>
                  </a:lnTo>
                  <a:lnTo>
                    <a:pt x="81" y="60"/>
                  </a:lnTo>
                  <a:lnTo>
                    <a:pt x="82" y="6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0" name="Line 7536"/>
            <p:cNvSpPr>
              <a:spLocks noChangeShapeType="1"/>
            </p:cNvSpPr>
            <p:nvPr/>
          </p:nvSpPr>
          <p:spPr bwMode="auto">
            <a:xfrm flipV="1">
              <a:off x="2986089" y="4465180"/>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1" name="Freeform 7537"/>
            <p:cNvSpPr>
              <a:spLocks/>
            </p:cNvSpPr>
            <p:nvPr/>
          </p:nvSpPr>
          <p:spPr bwMode="auto">
            <a:xfrm>
              <a:off x="2978151" y="4455619"/>
              <a:ext cx="7938" cy="9561"/>
            </a:xfrm>
            <a:custGeom>
              <a:avLst/>
              <a:gdLst/>
              <a:ahLst/>
              <a:cxnLst>
                <a:cxn ang="0">
                  <a:pos x="21" y="20"/>
                </a:cxn>
                <a:cxn ang="0">
                  <a:pos x="20" y="18"/>
                </a:cxn>
                <a:cxn ang="0">
                  <a:pos x="19" y="18"/>
                </a:cxn>
                <a:cxn ang="0">
                  <a:pos x="19" y="17"/>
                </a:cxn>
                <a:cxn ang="0">
                  <a:pos x="16" y="15"/>
                </a:cxn>
                <a:cxn ang="0">
                  <a:pos x="15" y="14"/>
                </a:cxn>
                <a:cxn ang="0">
                  <a:pos x="15" y="13"/>
                </a:cxn>
                <a:cxn ang="0">
                  <a:pos x="15" y="11"/>
                </a:cxn>
                <a:cxn ang="0">
                  <a:pos x="15" y="10"/>
                </a:cxn>
                <a:cxn ang="0">
                  <a:pos x="15" y="9"/>
                </a:cxn>
                <a:cxn ang="0">
                  <a:pos x="15" y="8"/>
                </a:cxn>
                <a:cxn ang="0">
                  <a:pos x="15" y="7"/>
                </a:cxn>
                <a:cxn ang="0">
                  <a:pos x="16" y="6"/>
                </a:cxn>
                <a:cxn ang="0">
                  <a:pos x="16" y="5"/>
                </a:cxn>
                <a:cxn ang="0">
                  <a:pos x="16" y="5"/>
                </a:cxn>
                <a:cxn ang="0">
                  <a:pos x="16" y="4"/>
                </a:cxn>
                <a:cxn ang="0">
                  <a:pos x="15" y="4"/>
                </a:cxn>
                <a:cxn ang="0">
                  <a:pos x="14" y="3"/>
                </a:cxn>
                <a:cxn ang="0">
                  <a:pos x="11" y="0"/>
                </a:cxn>
                <a:cxn ang="0">
                  <a:pos x="10" y="2"/>
                </a:cxn>
                <a:cxn ang="0">
                  <a:pos x="7" y="0"/>
                </a:cxn>
                <a:cxn ang="0">
                  <a:pos x="7" y="0"/>
                </a:cxn>
                <a:cxn ang="0">
                  <a:pos x="7" y="0"/>
                </a:cxn>
                <a:cxn ang="0">
                  <a:pos x="6" y="0"/>
                </a:cxn>
                <a:cxn ang="0">
                  <a:pos x="5" y="0"/>
                </a:cxn>
                <a:cxn ang="0">
                  <a:pos x="5" y="0"/>
                </a:cxn>
                <a:cxn ang="0">
                  <a:pos x="4" y="0"/>
                </a:cxn>
                <a:cxn ang="0">
                  <a:pos x="2" y="0"/>
                </a:cxn>
                <a:cxn ang="0">
                  <a:pos x="1" y="0"/>
                </a:cxn>
                <a:cxn ang="0">
                  <a:pos x="1" y="0"/>
                </a:cxn>
                <a:cxn ang="0">
                  <a:pos x="0" y="0"/>
                </a:cxn>
              </a:cxnLst>
              <a:rect l="0" t="0" r="r" b="b"/>
              <a:pathLst>
                <a:path w="21" h="20">
                  <a:moveTo>
                    <a:pt x="21" y="20"/>
                  </a:moveTo>
                  <a:lnTo>
                    <a:pt x="20" y="18"/>
                  </a:lnTo>
                  <a:lnTo>
                    <a:pt x="19" y="18"/>
                  </a:lnTo>
                  <a:lnTo>
                    <a:pt x="19" y="17"/>
                  </a:lnTo>
                  <a:lnTo>
                    <a:pt x="16" y="15"/>
                  </a:lnTo>
                  <a:lnTo>
                    <a:pt x="15" y="14"/>
                  </a:lnTo>
                  <a:lnTo>
                    <a:pt x="15" y="13"/>
                  </a:lnTo>
                  <a:lnTo>
                    <a:pt x="15" y="11"/>
                  </a:lnTo>
                  <a:lnTo>
                    <a:pt x="15" y="10"/>
                  </a:lnTo>
                  <a:lnTo>
                    <a:pt x="15" y="9"/>
                  </a:lnTo>
                  <a:lnTo>
                    <a:pt x="15" y="8"/>
                  </a:lnTo>
                  <a:lnTo>
                    <a:pt x="15" y="7"/>
                  </a:lnTo>
                  <a:lnTo>
                    <a:pt x="16" y="6"/>
                  </a:lnTo>
                  <a:lnTo>
                    <a:pt x="16" y="5"/>
                  </a:lnTo>
                  <a:lnTo>
                    <a:pt x="16" y="5"/>
                  </a:lnTo>
                  <a:lnTo>
                    <a:pt x="16" y="4"/>
                  </a:lnTo>
                  <a:lnTo>
                    <a:pt x="15" y="4"/>
                  </a:lnTo>
                  <a:lnTo>
                    <a:pt x="14" y="3"/>
                  </a:lnTo>
                  <a:lnTo>
                    <a:pt x="11" y="0"/>
                  </a:lnTo>
                  <a:lnTo>
                    <a:pt x="10" y="2"/>
                  </a:lnTo>
                  <a:lnTo>
                    <a:pt x="7" y="0"/>
                  </a:lnTo>
                  <a:lnTo>
                    <a:pt x="7" y="0"/>
                  </a:lnTo>
                  <a:lnTo>
                    <a:pt x="7" y="0"/>
                  </a:lnTo>
                  <a:lnTo>
                    <a:pt x="6" y="0"/>
                  </a:lnTo>
                  <a:lnTo>
                    <a:pt x="5" y="0"/>
                  </a:lnTo>
                  <a:lnTo>
                    <a:pt x="5" y="0"/>
                  </a:lnTo>
                  <a:lnTo>
                    <a:pt x="4" y="0"/>
                  </a:lnTo>
                  <a:lnTo>
                    <a:pt x="2"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2" name="Freeform 7538"/>
            <p:cNvSpPr>
              <a:spLocks/>
            </p:cNvSpPr>
            <p:nvPr/>
          </p:nvSpPr>
          <p:spPr bwMode="auto">
            <a:xfrm>
              <a:off x="2963864" y="4442871"/>
              <a:ext cx="14288" cy="55772"/>
            </a:xfrm>
            <a:custGeom>
              <a:avLst/>
              <a:gdLst/>
              <a:ahLst/>
              <a:cxnLst>
                <a:cxn ang="0">
                  <a:pos x="48" y="19"/>
                </a:cxn>
                <a:cxn ang="0">
                  <a:pos x="46" y="23"/>
                </a:cxn>
                <a:cxn ang="0">
                  <a:pos x="46" y="25"/>
                </a:cxn>
                <a:cxn ang="0">
                  <a:pos x="46" y="28"/>
                </a:cxn>
                <a:cxn ang="0">
                  <a:pos x="47" y="30"/>
                </a:cxn>
                <a:cxn ang="0">
                  <a:pos x="48" y="33"/>
                </a:cxn>
                <a:cxn ang="0">
                  <a:pos x="46" y="36"/>
                </a:cxn>
                <a:cxn ang="0">
                  <a:pos x="45" y="40"/>
                </a:cxn>
                <a:cxn ang="0">
                  <a:pos x="40" y="43"/>
                </a:cxn>
                <a:cxn ang="0">
                  <a:pos x="39" y="42"/>
                </a:cxn>
                <a:cxn ang="0">
                  <a:pos x="34" y="42"/>
                </a:cxn>
                <a:cxn ang="0">
                  <a:pos x="31" y="42"/>
                </a:cxn>
                <a:cxn ang="0">
                  <a:pos x="24" y="41"/>
                </a:cxn>
                <a:cxn ang="0">
                  <a:pos x="18" y="42"/>
                </a:cxn>
                <a:cxn ang="0">
                  <a:pos x="19" y="43"/>
                </a:cxn>
                <a:cxn ang="0">
                  <a:pos x="17" y="42"/>
                </a:cxn>
                <a:cxn ang="0">
                  <a:pos x="16" y="41"/>
                </a:cxn>
                <a:cxn ang="0">
                  <a:pos x="16" y="35"/>
                </a:cxn>
                <a:cxn ang="0">
                  <a:pos x="15" y="32"/>
                </a:cxn>
                <a:cxn ang="0">
                  <a:pos x="12" y="25"/>
                </a:cxn>
                <a:cxn ang="0">
                  <a:pos x="11" y="21"/>
                </a:cxn>
                <a:cxn ang="0">
                  <a:pos x="11" y="18"/>
                </a:cxn>
                <a:cxn ang="0">
                  <a:pos x="9" y="14"/>
                </a:cxn>
                <a:cxn ang="0">
                  <a:pos x="9" y="14"/>
                </a:cxn>
                <a:cxn ang="0">
                  <a:pos x="7" y="11"/>
                </a:cxn>
                <a:cxn ang="0">
                  <a:pos x="7" y="8"/>
                </a:cxn>
                <a:cxn ang="0">
                  <a:pos x="6" y="8"/>
                </a:cxn>
                <a:cxn ang="0">
                  <a:pos x="6" y="8"/>
                </a:cxn>
                <a:cxn ang="0">
                  <a:pos x="6" y="7"/>
                </a:cxn>
                <a:cxn ang="0">
                  <a:pos x="5" y="4"/>
                </a:cxn>
                <a:cxn ang="0">
                  <a:pos x="5" y="4"/>
                </a:cxn>
                <a:cxn ang="0">
                  <a:pos x="2" y="1"/>
                </a:cxn>
                <a:cxn ang="0">
                  <a:pos x="2" y="1"/>
                </a:cxn>
                <a:cxn ang="0">
                  <a:pos x="1" y="0"/>
                </a:cxn>
                <a:cxn ang="0">
                  <a:pos x="0" y="1"/>
                </a:cxn>
                <a:cxn ang="0">
                  <a:pos x="3" y="8"/>
                </a:cxn>
                <a:cxn ang="0">
                  <a:pos x="6" y="12"/>
                </a:cxn>
                <a:cxn ang="0">
                  <a:pos x="6" y="14"/>
                </a:cxn>
                <a:cxn ang="0">
                  <a:pos x="8" y="17"/>
                </a:cxn>
                <a:cxn ang="0">
                  <a:pos x="9" y="21"/>
                </a:cxn>
                <a:cxn ang="0">
                  <a:pos x="10" y="24"/>
                </a:cxn>
                <a:cxn ang="0">
                  <a:pos x="12" y="30"/>
                </a:cxn>
                <a:cxn ang="0">
                  <a:pos x="14" y="33"/>
                </a:cxn>
                <a:cxn ang="0">
                  <a:pos x="14" y="35"/>
                </a:cxn>
                <a:cxn ang="0">
                  <a:pos x="14" y="37"/>
                </a:cxn>
                <a:cxn ang="0">
                  <a:pos x="15" y="39"/>
                </a:cxn>
                <a:cxn ang="0">
                  <a:pos x="16" y="45"/>
                </a:cxn>
                <a:cxn ang="0">
                  <a:pos x="16" y="49"/>
                </a:cxn>
                <a:cxn ang="0">
                  <a:pos x="17" y="54"/>
                </a:cxn>
                <a:cxn ang="0">
                  <a:pos x="18" y="59"/>
                </a:cxn>
                <a:cxn ang="0">
                  <a:pos x="18" y="62"/>
                </a:cxn>
                <a:cxn ang="0">
                  <a:pos x="19" y="66"/>
                </a:cxn>
                <a:cxn ang="0">
                  <a:pos x="19" y="69"/>
                </a:cxn>
                <a:cxn ang="0">
                  <a:pos x="20" y="72"/>
                </a:cxn>
                <a:cxn ang="0">
                  <a:pos x="20" y="79"/>
                </a:cxn>
                <a:cxn ang="0">
                  <a:pos x="23" y="84"/>
                </a:cxn>
                <a:cxn ang="0">
                  <a:pos x="24" y="93"/>
                </a:cxn>
                <a:cxn ang="0">
                  <a:pos x="25" y="97"/>
                </a:cxn>
                <a:cxn ang="0">
                  <a:pos x="26" y="102"/>
                </a:cxn>
                <a:cxn ang="0">
                  <a:pos x="26" y="102"/>
                </a:cxn>
              </a:cxnLst>
              <a:rect l="0" t="0" r="r" b="b"/>
              <a:pathLst>
                <a:path w="52" h="102">
                  <a:moveTo>
                    <a:pt x="52" y="19"/>
                  </a:moveTo>
                  <a:lnTo>
                    <a:pt x="51" y="19"/>
                  </a:lnTo>
                  <a:lnTo>
                    <a:pt x="48" y="19"/>
                  </a:lnTo>
                  <a:lnTo>
                    <a:pt x="47" y="19"/>
                  </a:lnTo>
                  <a:lnTo>
                    <a:pt x="47" y="22"/>
                  </a:lnTo>
                  <a:lnTo>
                    <a:pt x="46" y="23"/>
                  </a:lnTo>
                  <a:lnTo>
                    <a:pt x="46" y="23"/>
                  </a:lnTo>
                  <a:lnTo>
                    <a:pt x="46" y="24"/>
                  </a:lnTo>
                  <a:lnTo>
                    <a:pt x="46" y="25"/>
                  </a:lnTo>
                  <a:lnTo>
                    <a:pt x="46" y="26"/>
                  </a:lnTo>
                  <a:lnTo>
                    <a:pt x="46" y="27"/>
                  </a:lnTo>
                  <a:lnTo>
                    <a:pt x="46" y="28"/>
                  </a:lnTo>
                  <a:lnTo>
                    <a:pt x="46" y="28"/>
                  </a:lnTo>
                  <a:lnTo>
                    <a:pt x="47" y="29"/>
                  </a:lnTo>
                  <a:lnTo>
                    <a:pt x="47" y="30"/>
                  </a:lnTo>
                  <a:lnTo>
                    <a:pt x="47" y="31"/>
                  </a:lnTo>
                  <a:lnTo>
                    <a:pt x="48" y="33"/>
                  </a:lnTo>
                  <a:lnTo>
                    <a:pt x="48" y="33"/>
                  </a:lnTo>
                  <a:lnTo>
                    <a:pt x="47" y="34"/>
                  </a:lnTo>
                  <a:lnTo>
                    <a:pt x="46" y="36"/>
                  </a:lnTo>
                  <a:lnTo>
                    <a:pt x="46" y="36"/>
                  </a:lnTo>
                  <a:lnTo>
                    <a:pt x="46" y="36"/>
                  </a:lnTo>
                  <a:lnTo>
                    <a:pt x="45" y="38"/>
                  </a:lnTo>
                  <a:lnTo>
                    <a:pt x="45" y="40"/>
                  </a:lnTo>
                  <a:lnTo>
                    <a:pt x="45" y="40"/>
                  </a:lnTo>
                  <a:lnTo>
                    <a:pt x="43" y="42"/>
                  </a:lnTo>
                  <a:lnTo>
                    <a:pt x="40" y="43"/>
                  </a:lnTo>
                  <a:lnTo>
                    <a:pt x="40" y="43"/>
                  </a:lnTo>
                  <a:lnTo>
                    <a:pt x="40" y="43"/>
                  </a:lnTo>
                  <a:lnTo>
                    <a:pt x="39" y="42"/>
                  </a:lnTo>
                  <a:lnTo>
                    <a:pt x="38" y="42"/>
                  </a:lnTo>
                  <a:lnTo>
                    <a:pt x="36" y="42"/>
                  </a:lnTo>
                  <a:lnTo>
                    <a:pt x="34" y="42"/>
                  </a:lnTo>
                  <a:lnTo>
                    <a:pt x="34" y="42"/>
                  </a:lnTo>
                  <a:lnTo>
                    <a:pt x="33" y="42"/>
                  </a:lnTo>
                  <a:lnTo>
                    <a:pt x="31" y="42"/>
                  </a:lnTo>
                  <a:lnTo>
                    <a:pt x="31" y="42"/>
                  </a:lnTo>
                  <a:lnTo>
                    <a:pt x="27" y="41"/>
                  </a:lnTo>
                  <a:lnTo>
                    <a:pt x="24" y="41"/>
                  </a:lnTo>
                  <a:lnTo>
                    <a:pt x="23" y="41"/>
                  </a:lnTo>
                  <a:lnTo>
                    <a:pt x="19" y="42"/>
                  </a:lnTo>
                  <a:lnTo>
                    <a:pt x="18" y="42"/>
                  </a:lnTo>
                  <a:lnTo>
                    <a:pt x="18" y="42"/>
                  </a:lnTo>
                  <a:lnTo>
                    <a:pt x="19" y="43"/>
                  </a:lnTo>
                  <a:lnTo>
                    <a:pt x="19" y="43"/>
                  </a:lnTo>
                  <a:lnTo>
                    <a:pt x="18" y="43"/>
                  </a:lnTo>
                  <a:lnTo>
                    <a:pt x="18" y="43"/>
                  </a:lnTo>
                  <a:lnTo>
                    <a:pt x="17" y="42"/>
                  </a:lnTo>
                  <a:lnTo>
                    <a:pt x="17" y="42"/>
                  </a:lnTo>
                  <a:lnTo>
                    <a:pt x="17" y="41"/>
                  </a:lnTo>
                  <a:lnTo>
                    <a:pt x="16" y="41"/>
                  </a:lnTo>
                  <a:lnTo>
                    <a:pt x="16" y="39"/>
                  </a:lnTo>
                  <a:lnTo>
                    <a:pt x="16" y="36"/>
                  </a:lnTo>
                  <a:lnTo>
                    <a:pt x="16" y="35"/>
                  </a:lnTo>
                  <a:lnTo>
                    <a:pt x="16" y="34"/>
                  </a:lnTo>
                  <a:lnTo>
                    <a:pt x="15" y="33"/>
                  </a:lnTo>
                  <a:lnTo>
                    <a:pt x="15" y="32"/>
                  </a:lnTo>
                  <a:lnTo>
                    <a:pt x="15" y="32"/>
                  </a:lnTo>
                  <a:lnTo>
                    <a:pt x="14" y="29"/>
                  </a:lnTo>
                  <a:lnTo>
                    <a:pt x="12" y="25"/>
                  </a:lnTo>
                  <a:lnTo>
                    <a:pt x="12" y="24"/>
                  </a:lnTo>
                  <a:lnTo>
                    <a:pt x="11" y="22"/>
                  </a:lnTo>
                  <a:lnTo>
                    <a:pt x="11" y="21"/>
                  </a:lnTo>
                  <a:lnTo>
                    <a:pt x="11" y="18"/>
                  </a:lnTo>
                  <a:lnTo>
                    <a:pt x="11" y="18"/>
                  </a:lnTo>
                  <a:lnTo>
                    <a:pt x="11" y="18"/>
                  </a:lnTo>
                  <a:lnTo>
                    <a:pt x="11" y="17"/>
                  </a:lnTo>
                  <a:lnTo>
                    <a:pt x="10" y="15"/>
                  </a:lnTo>
                  <a:lnTo>
                    <a:pt x="9" y="14"/>
                  </a:lnTo>
                  <a:lnTo>
                    <a:pt x="9" y="14"/>
                  </a:lnTo>
                  <a:lnTo>
                    <a:pt x="9" y="14"/>
                  </a:lnTo>
                  <a:lnTo>
                    <a:pt x="9" y="14"/>
                  </a:lnTo>
                  <a:lnTo>
                    <a:pt x="8" y="13"/>
                  </a:lnTo>
                  <a:lnTo>
                    <a:pt x="8" y="12"/>
                  </a:lnTo>
                  <a:lnTo>
                    <a:pt x="7" y="11"/>
                  </a:lnTo>
                  <a:lnTo>
                    <a:pt x="7" y="10"/>
                  </a:lnTo>
                  <a:lnTo>
                    <a:pt x="7" y="9"/>
                  </a:lnTo>
                  <a:lnTo>
                    <a:pt x="7" y="8"/>
                  </a:lnTo>
                  <a:lnTo>
                    <a:pt x="7" y="8"/>
                  </a:lnTo>
                  <a:lnTo>
                    <a:pt x="7" y="7"/>
                  </a:lnTo>
                  <a:lnTo>
                    <a:pt x="6" y="8"/>
                  </a:lnTo>
                  <a:lnTo>
                    <a:pt x="6" y="8"/>
                  </a:lnTo>
                  <a:lnTo>
                    <a:pt x="6" y="8"/>
                  </a:lnTo>
                  <a:lnTo>
                    <a:pt x="6" y="8"/>
                  </a:lnTo>
                  <a:lnTo>
                    <a:pt x="6" y="7"/>
                  </a:lnTo>
                  <a:lnTo>
                    <a:pt x="6" y="7"/>
                  </a:lnTo>
                  <a:lnTo>
                    <a:pt x="6" y="7"/>
                  </a:lnTo>
                  <a:lnTo>
                    <a:pt x="6" y="7"/>
                  </a:lnTo>
                  <a:lnTo>
                    <a:pt x="5" y="5"/>
                  </a:lnTo>
                  <a:lnTo>
                    <a:pt x="5" y="4"/>
                  </a:lnTo>
                  <a:lnTo>
                    <a:pt x="5" y="4"/>
                  </a:lnTo>
                  <a:lnTo>
                    <a:pt x="5" y="4"/>
                  </a:lnTo>
                  <a:lnTo>
                    <a:pt x="5" y="4"/>
                  </a:lnTo>
                  <a:lnTo>
                    <a:pt x="3" y="4"/>
                  </a:lnTo>
                  <a:lnTo>
                    <a:pt x="3" y="3"/>
                  </a:lnTo>
                  <a:lnTo>
                    <a:pt x="2" y="1"/>
                  </a:lnTo>
                  <a:lnTo>
                    <a:pt x="2" y="1"/>
                  </a:lnTo>
                  <a:lnTo>
                    <a:pt x="2" y="1"/>
                  </a:lnTo>
                  <a:lnTo>
                    <a:pt x="2" y="1"/>
                  </a:lnTo>
                  <a:lnTo>
                    <a:pt x="2" y="1"/>
                  </a:lnTo>
                  <a:lnTo>
                    <a:pt x="1" y="1"/>
                  </a:lnTo>
                  <a:lnTo>
                    <a:pt x="1" y="0"/>
                  </a:lnTo>
                  <a:lnTo>
                    <a:pt x="0" y="0"/>
                  </a:lnTo>
                  <a:lnTo>
                    <a:pt x="0" y="0"/>
                  </a:lnTo>
                  <a:lnTo>
                    <a:pt x="0" y="1"/>
                  </a:lnTo>
                  <a:lnTo>
                    <a:pt x="1" y="3"/>
                  </a:lnTo>
                  <a:lnTo>
                    <a:pt x="2" y="5"/>
                  </a:lnTo>
                  <a:lnTo>
                    <a:pt x="3" y="8"/>
                  </a:lnTo>
                  <a:lnTo>
                    <a:pt x="5" y="10"/>
                  </a:lnTo>
                  <a:lnTo>
                    <a:pt x="5" y="10"/>
                  </a:lnTo>
                  <a:lnTo>
                    <a:pt x="6" y="12"/>
                  </a:lnTo>
                  <a:lnTo>
                    <a:pt x="6" y="12"/>
                  </a:lnTo>
                  <a:lnTo>
                    <a:pt x="6" y="13"/>
                  </a:lnTo>
                  <a:lnTo>
                    <a:pt x="6" y="14"/>
                  </a:lnTo>
                  <a:lnTo>
                    <a:pt x="7" y="15"/>
                  </a:lnTo>
                  <a:lnTo>
                    <a:pt x="7" y="15"/>
                  </a:lnTo>
                  <a:lnTo>
                    <a:pt x="8" y="17"/>
                  </a:lnTo>
                  <a:lnTo>
                    <a:pt x="8" y="18"/>
                  </a:lnTo>
                  <a:lnTo>
                    <a:pt x="8" y="18"/>
                  </a:lnTo>
                  <a:lnTo>
                    <a:pt x="9" y="21"/>
                  </a:lnTo>
                  <a:lnTo>
                    <a:pt x="9" y="23"/>
                  </a:lnTo>
                  <a:lnTo>
                    <a:pt x="9" y="23"/>
                  </a:lnTo>
                  <a:lnTo>
                    <a:pt x="10" y="24"/>
                  </a:lnTo>
                  <a:lnTo>
                    <a:pt x="10" y="25"/>
                  </a:lnTo>
                  <a:lnTo>
                    <a:pt x="11" y="29"/>
                  </a:lnTo>
                  <a:lnTo>
                    <a:pt x="12" y="30"/>
                  </a:lnTo>
                  <a:lnTo>
                    <a:pt x="12" y="31"/>
                  </a:lnTo>
                  <a:lnTo>
                    <a:pt x="12" y="32"/>
                  </a:lnTo>
                  <a:lnTo>
                    <a:pt x="14" y="33"/>
                  </a:lnTo>
                  <a:lnTo>
                    <a:pt x="14" y="34"/>
                  </a:lnTo>
                  <a:lnTo>
                    <a:pt x="14" y="34"/>
                  </a:lnTo>
                  <a:lnTo>
                    <a:pt x="14" y="35"/>
                  </a:lnTo>
                  <a:lnTo>
                    <a:pt x="14" y="35"/>
                  </a:lnTo>
                  <a:lnTo>
                    <a:pt x="14" y="36"/>
                  </a:lnTo>
                  <a:lnTo>
                    <a:pt x="14" y="37"/>
                  </a:lnTo>
                  <a:lnTo>
                    <a:pt x="14" y="38"/>
                  </a:lnTo>
                  <a:lnTo>
                    <a:pt x="14" y="38"/>
                  </a:lnTo>
                  <a:lnTo>
                    <a:pt x="15" y="39"/>
                  </a:lnTo>
                  <a:lnTo>
                    <a:pt x="15" y="40"/>
                  </a:lnTo>
                  <a:lnTo>
                    <a:pt x="15" y="41"/>
                  </a:lnTo>
                  <a:lnTo>
                    <a:pt x="16" y="45"/>
                  </a:lnTo>
                  <a:lnTo>
                    <a:pt x="16" y="46"/>
                  </a:lnTo>
                  <a:lnTo>
                    <a:pt x="16" y="47"/>
                  </a:lnTo>
                  <a:lnTo>
                    <a:pt x="16" y="49"/>
                  </a:lnTo>
                  <a:lnTo>
                    <a:pt x="16" y="49"/>
                  </a:lnTo>
                  <a:lnTo>
                    <a:pt x="16" y="52"/>
                  </a:lnTo>
                  <a:lnTo>
                    <a:pt x="17" y="54"/>
                  </a:lnTo>
                  <a:lnTo>
                    <a:pt x="18" y="57"/>
                  </a:lnTo>
                  <a:lnTo>
                    <a:pt x="18" y="58"/>
                  </a:lnTo>
                  <a:lnTo>
                    <a:pt x="18" y="59"/>
                  </a:lnTo>
                  <a:lnTo>
                    <a:pt x="18" y="61"/>
                  </a:lnTo>
                  <a:lnTo>
                    <a:pt x="18" y="62"/>
                  </a:lnTo>
                  <a:lnTo>
                    <a:pt x="18" y="62"/>
                  </a:lnTo>
                  <a:lnTo>
                    <a:pt x="18" y="64"/>
                  </a:lnTo>
                  <a:lnTo>
                    <a:pt x="19" y="65"/>
                  </a:lnTo>
                  <a:lnTo>
                    <a:pt x="19" y="66"/>
                  </a:lnTo>
                  <a:lnTo>
                    <a:pt x="19" y="68"/>
                  </a:lnTo>
                  <a:lnTo>
                    <a:pt x="19" y="68"/>
                  </a:lnTo>
                  <a:lnTo>
                    <a:pt x="19" y="69"/>
                  </a:lnTo>
                  <a:lnTo>
                    <a:pt x="20" y="70"/>
                  </a:lnTo>
                  <a:lnTo>
                    <a:pt x="20" y="72"/>
                  </a:lnTo>
                  <a:lnTo>
                    <a:pt x="20" y="72"/>
                  </a:lnTo>
                  <a:lnTo>
                    <a:pt x="20" y="74"/>
                  </a:lnTo>
                  <a:lnTo>
                    <a:pt x="20" y="75"/>
                  </a:lnTo>
                  <a:lnTo>
                    <a:pt x="20" y="79"/>
                  </a:lnTo>
                  <a:lnTo>
                    <a:pt x="21" y="81"/>
                  </a:lnTo>
                  <a:lnTo>
                    <a:pt x="23" y="83"/>
                  </a:lnTo>
                  <a:lnTo>
                    <a:pt x="23" y="84"/>
                  </a:lnTo>
                  <a:lnTo>
                    <a:pt x="23" y="87"/>
                  </a:lnTo>
                  <a:lnTo>
                    <a:pt x="24" y="91"/>
                  </a:lnTo>
                  <a:lnTo>
                    <a:pt x="24" y="93"/>
                  </a:lnTo>
                  <a:lnTo>
                    <a:pt x="24" y="94"/>
                  </a:lnTo>
                  <a:lnTo>
                    <a:pt x="25" y="96"/>
                  </a:lnTo>
                  <a:lnTo>
                    <a:pt x="25" y="97"/>
                  </a:lnTo>
                  <a:lnTo>
                    <a:pt x="26" y="99"/>
                  </a:lnTo>
                  <a:lnTo>
                    <a:pt x="26" y="100"/>
                  </a:lnTo>
                  <a:lnTo>
                    <a:pt x="26" y="102"/>
                  </a:lnTo>
                  <a:lnTo>
                    <a:pt x="26" y="102"/>
                  </a:lnTo>
                  <a:lnTo>
                    <a:pt x="26" y="102"/>
                  </a:lnTo>
                  <a:lnTo>
                    <a:pt x="26" y="10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3" name="Line 7539"/>
            <p:cNvSpPr>
              <a:spLocks noChangeShapeType="1"/>
            </p:cNvSpPr>
            <p:nvPr/>
          </p:nvSpPr>
          <p:spPr bwMode="auto">
            <a:xfrm>
              <a:off x="2971801" y="4498643"/>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4" name="Freeform 7540"/>
            <p:cNvSpPr>
              <a:spLocks/>
            </p:cNvSpPr>
            <p:nvPr/>
          </p:nvSpPr>
          <p:spPr bwMode="auto">
            <a:xfrm>
              <a:off x="2971801" y="4500237"/>
              <a:ext cx="1588" cy="15935"/>
            </a:xfrm>
            <a:custGeom>
              <a:avLst/>
              <a:gdLst/>
              <a:ahLst/>
              <a:cxnLst>
                <a:cxn ang="0">
                  <a:pos x="0" y="0"/>
                </a:cxn>
                <a:cxn ang="0">
                  <a:pos x="1" y="1"/>
                </a:cxn>
                <a:cxn ang="0">
                  <a:pos x="1" y="1"/>
                </a:cxn>
                <a:cxn ang="0">
                  <a:pos x="1" y="3"/>
                </a:cxn>
                <a:cxn ang="0">
                  <a:pos x="2" y="4"/>
                </a:cxn>
                <a:cxn ang="0">
                  <a:pos x="2" y="7"/>
                </a:cxn>
                <a:cxn ang="0">
                  <a:pos x="3" y="10"/>
                </a:cxn>
                <a:cxn ang="0">
                  <a:pos x="3" y="12"/>
                </a:cxn>
                <a:cxn ang="0">
                  <a:pos x="3" y="12"/>
                </a:cxn>
                <a:cxn ang="0">
                  <a:pos x="4" y="15"/>
                </a:cxn>
                <a:cxn ang="0">
                  <a:pos x="4" y="16"/>
                </a:cxn>
                <a:cxn ang="0">
                  <a:pos x="5" y="17"/>
                </a:cxn>
                <a:cxn ang="0">
                  <a:pos x="5" y="18"/>
                </a:cxn>
                <a:cxn ang="0">
                  <a:pos x="5" y="20"/>
                </a:cxn>
                <a:cxn ang="0">
                  <a:pos x="5" y="21"/>
                </a:cxn>
                <a:cxn ang="0">
                  <a:pos x="5" y="22"/>
                </a:cxn>
                <a:cxn ang="0">
                  <a:pos x="7" y="23"/>
                </a:cxn>
                <a:cxn ang="0">
                  <a:pos x="7" y="27"/>
                </a:cxn>
                <a:cxn ang="0">
                  <a:pos x="7" y="28"/>
                </a:cxn>
                <a:cxn ang="0">
                  <a:pos x="5" y="29"/>
                </a:cxn>
                <a:cxn ang="0">
                  <a:pos x="5" y="29"/>
                </a:cxn>
                <a:cxn ang="0">
                  <a:pos x="5" y="29"/>
                </a:cxn>
                <a:cxn ang="0">
                  <a:pos x="5" y="29"/>
                </a:cxn>
                <a:cxn ang="0">
                  <a:pos x="4" y="29"/>
                </a:cxn>
                <a:cxn ang="0">
                  <a:pos x="4" y="30"/>
                </a:cxn>
                <a:cxn ang="0">
                  <a:pos x="4" y="30"/>
                </a:cxn>
                <a:cxn ang="0">
                  <a:pos x="5" y="31"/>
                </a:cxn>
              </a:cxnLst>
              <a:rect l="0" t="0" r="r" b="b"/>
              <a:pathLst>
                <a:path w="7" h="31">
                  <a:moveTo>
                    <a:pt x="0" y="0"/>
                  </a:moveTo>
                  <a:lnTo>
                    <a:pt x="1" y="1"/>
                  </a:lnTo>
                  <a:lnTo>
                    <a:pt x="1" y="1"/>
                  </a:lnTo>
                  <a:lnTo>
                    <a:pt x="1" y="3"/>
                  </a:lnTo>
                  <a:lnTo>
                    <a:pt x="2" y="4"/>
                  </a:lnTo>
                  <a:lnTo>
                    <a:pt x="2" y="7"/>
                  </a:lnTo>
                  <a:lnTo>
                    <a:pt x="3" y="10"/>
                  </a:lnTo>
                  <a:lnTo>
                    <a:pt x="3" y="12"/>
                  </a:lnTo>
                  <a:lnTo>
                    <a:pt x="3" y="12"/>
                  </a:lnTo>
                  <a:lnTo>
                    <a:pt x="4" y="15"/>
                  </a:lnTo>
                  <a:lnTo>
                    <a:pt x="4" y="16"/>
                  </a:lnTo>
                  <a:lnTo>
                    <a:pt x="5" y="17"/>
                  </a:lnTo>
                  <a:lnTo>
                    <a:pt x="5" y="18"/>
                  </a:lnTo>
                  <a:lnTo>
                    <a:pt x="5" y="20"/>
                  </a:lnTo>
                  <a:lnTo>
                    <a:pt x="5" y="21"/>
                  </a:lnTo>
                  <a:lnTo>
                    <a:pt x="5" y="22"/>
                  </a:lnTo>
                  <a:lnTo>
                    <a:pt x="7" y="23"/>
                  </a:lnTo>
                  <a:lnTo>
                    <a:pt x="7" y="27"/>
                  </a:lnTo>
                  <a:lnTo>
                    <a:pt x="7" y="28"/>
                  </a:lnTo>
                  <a:lnTo>
                    <a:pt x="5" y="29"/>
                  </a:lnTo>
                  <a:lnTo>
                    <a:pt x="5" y="29"/>
                  </a:lnTo>
                  <a:lnTo>
                    <a:pt x="5" y="29"/>
                  </a:lnTo>
                  <a:lnTo>
                    <a:pt x="5" y="29"/>
                  </a:lnTo>
                  <a:lnTo>
                    <a:pt x="4" y="29"/>
                  </a:lnTo>
                  <a:lnTo>
                    <a:pt x="4" y="30"/>
                  </a:lnTo>
                  <a:lnTo>
                    <a:pt x="4" y="30"/>
                  </a:lnTo>
                  <a:lnTo>
                    <a:pt x="5"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5" name="Line 7541"/>
            <p:cNvSpPr>
              <a:spLocks noChangeShapeType="1"/>
            </p:cNvSpPr>
            <p:nvPr/>
          </p:nvSpPr>
          <p:spPr bwMode="auto">
            <a:xfrm>
              <a:off x="2973389" y="451617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6" name="Line 7542"/>
            <p:cNvSpPr>
              <a:spLocks noChangeShapeType="1"/>
            </p:cNvSpPr>
            <p:nvPr/>
          </p:nvSpPr>
          <p:spPr bwMode="auto">
            <a:xfrm>
              <a:off x="2968626" y="4517765"/>
              <a:ext cx="0" cy="3187"/>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7" name="Freeform 7543"/>
            <p:cNvSpPr>
              <a:spLocks/>
            </p:cNvSpPr>
            <p:nvPr/>
          </p:nvSpPr>
          <p:spPr bwMode="auto">
            <a:xfrm>
              <a:off x="2967039" y="4517765"/>
              <a:ext cx="1588" cy="0"/>
            </a:xfrm>
            <a:custGeom>
              <a:avLst/>
              <a:gdLst/>
              <a:ahLst/>
              <a:cxnLst>
                <a:cxn ang="0">
                  <a:pos x="1" y="2"/>
                </a:cxn>
                <a:cxn ang="0">
                  <a:pos x="1" y="2"/>
                </a:cxn>
                <a:cxn ang="0">
                  <a:pos x="2" y="2"/>
                </a:cxn>
                <a:cxn ang="0">
                  <a:pos x="2" y="2"/>
                </a:cxn>
                <a:cxn ang="0">
                  <a:pos x="2" y="2"/>
                </a:cxn>
                <a:cxn ang="0">
                  <a:pos x="2" y="0"/>
                </a:cxn>
                <a:cxn ang="0">
                  <a:pos x="2" y="0"/>
                </a:cxn>
                <a:cxn ang="0">
                  <a:pos x="1" y="0"/>
                </a:cxn>
                <a:cxn ang="0">
                  <a:pos x="1" y="0"/>
                </a:cxn>
                <a:cxn ang="0">
                  <a:pos x="0" y="0"/>
                </a:cxn>
                <a:cxn ang="0">
                  <a:pos x="0" y="0"/>
                </a:cxn>
                <a:cxn ang="0">
                  <a:pos x="0" y="0"/>
                </a:cxn>
                <a:cxn ang="0">
                  <a:pos x="0" y="0"/>
                </a:cxn>
                <a:cxn ang="0">
                  <a:pos x="1" y="2"/>
                </a:cxn>
              </a:cxnLst>
              <a:rect l="0" t="0" r="r" b="b"/>
              <a:pathLst>
                <a:path w="2" h="2">
                  <a:moveTo>
                    <a:pt x="1" y="2"/>
                  </a:moveTo>
                  <a:lnTo>
                    <a:pt x="1" y="2"/>
                  </a:lnTo>
                  <a:lnTo>
                    <a:pt x="2" y="2"/>
                  </a:lnTo>
                  <a:lnTo>
                    <a:pt x="2" y="2"/>
                  </a:lnTo>
                  <a:lnTo>
                    <a:pt x="2" y="2"/>
                  </a:lnTo>
                  <a:lnTo>
                    <a:pt x="2" y="0"/>
                  </a:lnTo>
                  <a:lnTo>
                    <a:pt x="2" y="0"/>
                  </a:lnTo>
                  <a:lnTo>
                    <a:pt x="1" y="0"/>
                  </a:lnTo>
                  <a:lnTo>
                    <a:pt x="1" y="0"/>
                  </a:lnTo>
                  <a:lnTo>
                    <a:pt x="0" y="0"/>
                  </a:lnTo>
                  <a:lnTo>
                    <a:pt x="0" y="0"/>
                  </a:lnTo>
                  <a:lnTo>
                    <a:pt x="0" y="0"/>
                  </a:lnTo>
                  <a:lnTo>
                    <a:pt x="0" y="0"/>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8" name="Freeform 7544"/>
            <p:cNvSpPr>
              <a:spLocks/>
            </p:cNvSpPr>
            <p:nvPr/>
          </p:nvSpPr>
          <p:spPr bwMode="auto">
            <a:xfrm>
              <a:off x="2971801" y="4520952"/>
              <a:ext cx="0" cy="0"/>
            </a:xfrm>
            <a:custGeom>
              <a:avLst/>
              <a:gdLst/>
              <a:ahLst/>
              <a:cxnLst>
                <a:cxn ang="0">
                  <a:pos x="1" y="0"/>
                </a:cxn>
                <a:cxn ang="0">
                  <a:pos x="1" y="0"/>
                </a:cxn>
                <a:cxn ang="0">
                  <a:pos x="1" y="0"/>
                </a:cxn>
                <a:cxn ang="0">
                  <a:pos x="1" y="0"/>
                </a:cxn>
                <a:cxn ang="0">
                  <a:pos x="1" y="0"/>
                </a:cxn>
                <a:cxn ang="0">
                  <a:pos x="1" y="0"/>
                </a:cxn>
                <a:cxn ang="0">
                  <a:pos x="1" y="0"/>
                </a:cxn>
                <a:cxn ang="0">
                  <a:pos x="0"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9" name="Freeform 7545"/>
            <p:cNvSpPr>
              <a:spLocks/>
            </p:cNvSpPr>
            <p:nvPr/>
          </p:nvSpPr>
          <p:spPr bwMode="auto">
            <a:xfrm>
              <a:off x="2971801" y="4520952"/>
              <a:ext cx="1588" cy="1593"/>
            </a:xfrm>
            <a:custGeom>
              <a:avLst/>
              <a:gdLst/>
              <a:ahLst/>
              <a:cxnLst>
                <a:cxn ang="0">
                  <a:pos x="0" y="1"/>
                </a:cxn>
                <a:cxn ang="0">
                  <a:pos x="1" y="1"/>
                </a:cxn>
                <a:cxn ang="0">
                  <a:pos x="0" y="0"/>
                </a:cxn>
                <a:cxn ang="0">
                  <a:pos x="0" y="1"/>
                </a:cxn>
                <a:cxn ang="0">
                  <a:pos x="0" y="1"/>
                </a:cxn>
              </a:cxnLst>
              <a:rect l="0" t="0" r="r" b="b"/>
              <a:pathLst>
                <a:path w="1" h="1">
                  <a:moveTo>
                    <a:pt x="0" y="1"/>
                  </a:moveTo>
                  <a:lnTo>
                    <a:pt x="1"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0" name="Freeform 7546"/>
            <p:cNvSpPr>
              <a:spLocks/>
            </p:cNvSpPr>
            <p:nvPr/>
          </p:nvSpPr>
          <p:spPr bwMode="auto">
            <a:xfrm>
              <a:off x="2978151" y="4520952"/>
              <a:ext cx="1588" cy="1593"/>
            </a:xfrm>
            <a:custGeom>
              <a:avLst/>
              <a:gdLst/>
              <a:ahLst/>
              <a:cxnLst>
                <a:cxn ang="0">
                  <a:pos x="1"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1" name="Freeform 7547"/>
            <p:cNvSpPr>
              <a:spLocks/>
            </p:cNvSpPr>
            <p:nvPr/>
          </p:nvSpPr>
          <p:spPr bwMode="auto">
            <a:xfrm>
              <a:off x="2986089" y="4520952"/>
              <a:ext cx="0" cy="1593"/>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2" name="Freeform 7548"/>
            <p:cNvSpPr>
              <a:spLocks/>
            </p:cNvSpPr>
            <p:nvPr/>
          </p:nvSpPr>
          <p:spPr bwMode="auto">
            <a:xfrm>
              <a:off x="2976564" y="4524139"/>
              <a:ext cx="0" cy="1593"/>
            </a:xfrm>
            <a:custGeom>
              <a:avLst/>
              <a:gdLst/>
              <a:ahLst/>
              <a:cxnLst>
                <a:cxn ang="0">
                  <a:pos x="2" y="1"/>
                </a:cxn>
                <a:cxn ang="0">
                  <a:pos x="2" y="1"/>
                </a:cxn>
                <a:cxn ang="0">
                  <a:pos x="0" y="0"/>
                </a:cxn>
                <a:cxn ang="0">
                  <a:pos x="0" y="0"/>
                </a:cxn>
                <a:cxn ang="0">
                  <a:pos x="2" y="0"/>
                </a:cxn>
                <a:cxn ang="0">
                  <a:pos x="2" y="0"/>
                </a:cxn>
                <a:cxn ang="0">
                  <a:pos x="2" y="1"/>
                </a:cxn>
              </a:cxnLst>
              <a:rect l="0" t="0" r="r" b="b"/>
              <a:pathLst>
                <a:path w="2" h="1">
                  <a:moveTo>
                    <a:pt x="2" y="1"/>
                  </a:moveTo>
                  <a:lnTo>
                    <a:pt x="2" y="1"/>
                  </a:lnTo>
                  <a:lnTo>
                    <a:pt x="0" y="0"/>
                  </a:lnTo>
                  <a:lnTo>
                    <a:pt x="0"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3" name="Line 7549"/>
            <p:cNvSpPr>
              <a:spLocks noChangeShapeType="1"/>
            </p:cNvSpPr>
            <p:nvPr/>
          </p:nvSpPr>
          <p:spPr bwMode="auto">
            <a:xfrm>
              <a:off x="2986089" y="4524139"/>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4" name="Freeform 7550"/>
            <p:cNvSpPr>
              <a:spLocks/>
            </p:cNvSpPr>
            <p:nvPr/>
          </p:nvSpPr>
          <p:spPr bwMode="auto">
            <a:xfrm>
              <a:off x="2986089" y="4524139"/>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5" name="Freeform 7551"/>
            <p:cNvSpPr>
              <a:spLocks/>
            </p:cNvSpPr>
            <p:nvPr/>
          </p:nvSpPr>
          <p:spPr bwMode="auto">
            <a:xfrm>
              <a:off x="2987676" y="4524139"/>
              <a:ext cx="0" cy="1593"/>
            </a:xfrm>
            <a:custGeom>
              <a:avLst/>
              <a:gdLst/>
              <a:ahLst/>
              <a:cxnLst>
                <a:cxn ang="0">
                  <a:pos x="1" y="1"/>
                </a:cxn>
                <a:cxn ang="0">
                  <a:pos x="0"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6" name="Freeform 7552"/>
            <p:cNvSpPr>
              <a:spLocks/>
            </p:cNvSpPr>
            <p:nvPr/>
          </p:nvSpPr>
          <p:spPr bwMode="auto">
            <a:xfrm>
              <a:off x="2986089" y="4525733"/>
              <a:ext cx="1588"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7" name="Freeform 7553"/>
            <p:cNvSpPr>
              <a:spLocks/>
            </p:cNvSpPr>
            <p:nvPr/>
          </p:nvSpPr>
          <p:spPr bwMode="auto">
            <a:xfrm>
              <a:off x="2974976" y="4527326"/>
              <a:ext cx="0" cy="3187"/>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8" name="Rectangle 7554"/>
            <p:cNvSpPr>
              <a:spLocks noChangeArrowheads="1"/>
            </p:cNvSpPr>
            <p:nvPr/>
          </p:nvSpPr>
          <p:spPr bwMode="auto">
            <a:xfrm>
              <a:off x="2986089" y="4525733"/>
              <a:ext cx="1588" cy="1593"/>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839" name="Freeform 7555"/>
            <p:cNvSpPr>
              <a:spLocks/>
            </p:cNvSpPr>
            <p:nvPr/>
          </p:nvSpPr>
          <p:spPr bwMode="auto">
            <a:xfrm>
              <a:off x="2987676" y="4525733"/>
              <a:ext cx="0" cy="1593"/>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0" name="Freeform 7556"/>
            <p:cNvSpPr>
              <a:spLocks/>
            </p:cNvSpPr>
            <p:nvPr/>
          </p:nvSpPr>
          <p:spPr bwMode="auto">
            <a:xfrm>
              <a:off x="2973389" y="4517765"/>
              <a:ext cx="15875" cy="9561"/>
            </a:xfrm>
            <a:custGeom>
              <a:avLst/>
              <a:gdLst/>
              <a:ahLst/>
              <a:cxnLst>
                <a:cxn ang="0">
                  <a:pos x="4" y="1"/>
                </a:cxn>
                <a:cxn ang="0">
                  <a:pos x="3" y="4"/>
                </a:cxn>
                <a:cxn ang="0">
                  <a:pos x="3" y="6"/>
                </a:cxn>
                <a:cxn ang="0">
                  <a:pos x="1" y="6"/>
                </a:cxn>
                <a:cxn ang="0">
                  <a:pos x="1" y="6"/>
                </a:cxn>
                <a:cxn ang="0">
                  <a:pos x="2" y="8"/>
                </a:cxn>
                <a:cxn ang="0">
                  <a:pos x="4" y="10"/>
                </a:cxn>
                <a:cxn ang="0">
                  <a:pos x="3" y="10"/>
                </a:cxn>
                <a:cxn ang="0">
                  <a:pos x="3" y="10"/>
                </a:cxn>
                <a:cxn ang="0">
                  <a:pos x="3" y="11"/>
                </a:cxn>
                <a:cxn ang="0">
                  <a:pos x="2" y="12"/>
                </a:cxn>
                <a:cxn ang="0">
                  <a:pos x="3" y="14"/>
                </a:cxn>
                <a:cxn ang="0">
                  <a:pos x="4" y="16"/>
                </a:cxn>
                <a:cxn ang="0">
                  <a:pos x="6" y="15"/>
                </a:cxn>
                <a:cxn ang="0">
                  <a:pos x="7" y="15"/>
                </a:cxn>
                <a:cxn ang="0">
                  <a:pos x="7" y="17"/>
                </a:cxn>
                <a:cxn ang="0">
                  <a:pos x="8" y="18"/>
                </a:cxn>
                <a:cxn ang="0">
                  <a:pos x="9" y="18"/>
                </a:cxn>
                <a:cxn ang="0">
                  <a:pos x="9" y="18"/>
                </a:cxn>
                <a:cxn ang="0">
                  <a:pos x="10" y="16"/>
                </a:cxn>
                <a:cxn ang="0">
                  <a:pos x="12" y="16"/>
                </a:cxn>
                <a:cxn ang="0">
                  <a:pos x="12" y="14"/>
                </a:cxn>
                <a:cxn ang="0">
                  <a:pos x="12" y="13"/>
                </a:cxn>
                <a:cxn ang="0">
                  <a:pos x="13" y="11"/>
                </a:cxn>
                <a:cxn ang="0">
                  <a:pos x="15" y="10"/>
                </a:cxn>
                <a:cxn ang="0">
                  <a:pos x="16" y="12"/>
                </a:cxn>
                <a:cxn ang="0">
                  <a:pos x="17" y="12"/>
                </a:cxn>
                <a:cxn ang="0">
                  <a:pos x="18" y="13"/>
                </a:cxn>
                <a:cxn ang="0">
                  <a:pos x="18" y="11"/>
                </a:cxn>
                <a:cxn ang="0">
                  <a:pos x="19" y="9"/>
                </a:cxn>
                <a:cxn ang="0">
                  <a:pos x="18" y="8"/>
                </a:cxn>
                <a:cxn ang="0">
                  <a:pos x="18" y="7"/>
                </a:cxn>
                <a:cxn ang="0">
                  <a:pos x="19" y="8"/>
                </a:cxn>
                <a:cxn ang="0">
                  <a:pos x="21" y="8"/>
                </a:cxn>
                <a:cxn ang="0">
                  <a:pos x="19" y="7"/>
                </a:cxn>
                <a:cxn ang="0">
                  <a:pos x="20" y="6"/>
                </a:cxn>
                <a:cxn ang="0">
                  <a:pos x="22" y="7"/>
                </a:cxn>
                <a:cxn ang="0">
                  <a:pos x="25" y="8"/>
                </a:cxn>
                <a:cxn ang="0">
                  <a:pos x="26" y="9"/>
                </a:cxn>
                <a:cxn ang="0">
                  <a:pos x="27" y="9"/>
                </a:cxn>
                <a:cxn ang="0">
                  <a:pos x="27" y="7"/>
                </a:cxn>
                <a:cxn ang="0">
                  <a:pos x="27" y="7"/>
                </a:cxn>
                <a:cxn ang="0">
                  <a:pos x="27" y="4"/>
                </a:cxn>
                <a:cxn ang="0">
                  <a:pos x="31" y="2"/>
                </a:cxn>
                <a:cxn ang="0">
                  <a:pos x="32" y="4"/>
                </a:cxn>
                <a:cxn ang="0">
                  <a:pos x="34" y="2"/>
                </a:cxn>
                <a:cxn ang="0">
                  <a:pos x="35" y="2"/>
                </a:cxn>
                <a:cxn ang="0">
                  <a:pos x="35" y="5"/>
                </a:cxn>
                <a:cxn ang="0">
                  <a:pos x="36" y="1"/>
                </a:cxn>
                <a:cxn ang="0">
                  <a:pos x="38" y="2"/>
                </a:cxn>
                <a:cxn ang="0">
                  <a:pos x="43" y="5"/>
                </a:cxn>
                <a:cxn ang="0">
                  <a:pos x="48" y="9"/>
                </a:cxn>
                <a:cxn ang="0">
                  <a:pos x="52" y="11"/>
                </a:cxn>
                <a:cxn ang="0">
                  <a:pos x="56" y="14"/>
                </a:cxn>
              </a:cxnLst>
              <a:rect l="0" t="0" r="r" b="b"/>
              <a:pathLst>
                <a:path w="58" h="18">
                  <a:moveTo>
                    <a:pt x="4" y="0"/>
                  </a:moveTo>
                  <a:lnTo>
                    <a:pt x="4" y="1"/>
                  </a:lnTo>
                  <a:lnTo>
                    <a:pt x="4" y="1"/>
                  </a:lnTo>
                  <a:lnTo>
                    <a:pt x="4" y="1"/>
                  </a:lnTo>
                  <a:lnTo>
                    <a:pt x="4" y="2"/>
                  </a:lnTo>
                  <a:lnTo>
                    <a:pt x="4" y="2"/>
                  </a:lnTo>
                  <a:lnTo>
                    <a:pt x="3" y="2"/>
                  </a:lnTo>
                  <a:lnTo>
                    <a:pt x="3" y="4"/>
                  </a:lnTo>
                  <a:lnTo>
                    <a:pt x="3" y="4"/>
                  </a:lnTo>
                  <a:lnTo>
                    <a:pt x="3" y="5"/>
                  </a:lnTo>
                  <a:lnTo>
                    <a:pt x="3" y="5"/>
                  </a:lnTo>
                  <a:lnTo>
                    <a:pt x="3" y="6"/>
                  </a:lnTo>
                  <a:lnTo>
                    <a:pt x="3" y="6"/>
                  </a:lnTo>
                  <a:lnTo>
                    <a:pt x="2" y="6"/>
                  </a:lnTo>
                  <a:lnTo>
                    <a:pt x="1" y="5"/>
                  </a:lnTo>
                  <a:lnTo>
                    <a:pt x="1" y="6"/>
                  </a:lnTo>
                  <a:lnTo>
                    <a:pt x="1" y="5"/>
                  </a:lnTo>
                  <a:lnTo>
                    <a:pt x="0" y="5"/>
                  </a:lnTo>
                  <a:lnTo>
                    <a:pt x="0" y="6"/>
                  </a:lnTo>
                  <a:lnTo>
                    <a:pt x="1" y="6"/>
                  </a:lnTo>
                  <a:lnTo>
                    <a:pt x="1" y="7"/>
                  </a:lnTo>
                  <a:lnTo>
                    <a:pt x="1" y="7"/>
                  </a:lnTo>
                  <a:lnTo>
                    <a:pt x="1" y="7"/>
                  </a:lnTo>
                  <a:lnTo>
                    <a:pt x="2" y="8"/>
                  </a:lnTo>
                  <a:lnTo>
                    <a:pt x="2" y="9"/>
                  </a:lnTo>
                  <a:lnTo>
                    <a:pt x="3" y="10"/>
                  </a:lnTo>
                  <a:lnTo>
                    <a:pt x="3" y="10"/>
                  </a:lnTo>
                  <a:lnTo>
                    <a:pt x="4" y="10"/>
                  </a:lnTo>
                  <a:lnTo>
                    <a:pt x="4" y="11"/>
                  </a:lnTo>
                  <a:lnTo>
                    <a:pt x="4" y="10"/>
                  </a:lnTo>
                  <a:lnTo>
                    <a:pt x="3" y="10"/>
                  </a:lnTo>
                  <a:lnTo>
                    <a:pt x="3" y="10"/>
                  </a:lnTo>
                  <a:lnTo>
                    <a:pt x="3" y="10"/>
                  </a:lnTo>
                  <a:lnTo>
                    <a:pt x="3" y="10"/>
                  </a:lnTo>
                  <a:lnTo>
                    <a:pt x="3" y="10"/>
                  </a:lnTo>
                  <a:lnTo>
                    <a:pt x="3" y="10"/>
                  </a:lnTo>
                  <a:lnTo>
                    <a:pt x="3" y="11"/>
                  </a:lnTo>
                  <a:lnTo>
                    <a:pt x="3" y="11"/>
                  </a:lnTo>
                  <a:lnTo>
                    <a:pt x="3" y="11"/>
                  </a:lnTo>
                  <a:lnTo>
                    <a:pt x="3" y="11"/>
                  </a:lnTo>
                  <a:lnTo>
                    <a:pt x="3" y="11"/>
                  </a:lnTo>
                  <a:lnTo>
                    <a:pt x="3" y="12"/>
                  </a:lnTo>
                  <a:lnTo>
                    <a:pt x="2" y="12"/>
                  </a:lnTo>
                  <a:lnTo>
                    <a:pt x="2" y="12"/>
                  </a:lnTo>
                  <a:lnTo>
                    <a:pt x="2" y="13"/>
                  </a:lnTo>
                  <a:lnTo>
                    <a:pt x="2" y="13"/>
                  </a:lnTo>
                  <a:lnTo>
                    <a:pt x="2" y="14"/>
                  </a:lnTo>
                  <a:lnTo>
                    <a:pt x="3" y="14"/>
                  </a:lnTo>
                  <a:lnTo>
                    <a:pt x="3" y="15"/>
                  </a:lnTo>
                  <a:lnTo>
                    <a:pt x="4" y="15"/>
                  </a:lnTo>
                  <a:lnTo>
                    <a:pt x="4" y="16"/>
                  </a:lnTo>
                  <a:lnTo>
                    <a:pt x="4" y="16"/>
                  </a:lnTo>
                  <a:lnTo>
                    <a:pt x="4" y="16"/>
                  </a:lnTo>
                  <a:lnTo>
                    <a:pt x="6" y="16"/>
                  </a:lnTo>
                  <a:lnTo>
                    <a:pt x="6" y="16"/>
                  </a:lnTo>
                  <a:lnTo>
                    <a:pt x="6" y="15"/>
                  </a:lnTo>
                  <a:lnTo>
                    <a:pt x="6" y="15"/>
                  </a:lnTo>
                  <a:lnTo>
                    <a:pt x="7" y="15"/>
                  </a:lnTo>
                  <a:lnTo>
                    <a:pt x="7" y="15"/>
                  </a:lnTo>
                  <a:lnTo>
                    <a:pt x="7" y="15"/>
                  </a:lnTo>
                  <a:lnTo>
                    <a:pt x="7" y="16"/>
                  </a:lnTo>
                  <a:lnTo>
                    <a:pt x="7" y="16"/>
                  </a:lnTo>
                  <a:lnTo>
                    <a:pt x="7" y="17"/>
                  </a:lnTo>
                  <a:lnTo>
                    <a:pt x="7" y="17"/>
                  </a:lnTo>
                  <a:lnTo>
                    <a:pt x="7" y="18"/>
                  </a:lnTo>
                  <a:lnTo>
                    <a:pt x="7" y="18"/>
                  </a:lnTo>
                  <a:lnTo>
                    <a:pt x="8" y="18"/>
                  </a:lnTo>
                  <a:lnTo>
                    <a:pt x="8" y="18"/>
                  </a:lnTo>
                  <a:lnTo>
                    <a:pt x="8" y="18"/>
                  </a:lnTo>
                  <a:lnTo>
                    <a:pt x="8" y="17"/>
                  </a:lnTo>
                  <a:lnTo>
                    <a:pt x="8" y="17"/>
                  </a:lnTo>
                  <a:lnTo>
                    <a:pt x="9" y="18"/>
                  </a:lnTo>
                  <a:lnTo>
                    <a:pt x="9" y="18"/>
                  </a:lnTo>
                  <a:lnTo>
                    <a:pt x="9" y="18"/>
                  </a:lnTo>
                  <a:lnTo>
                    <a:pt x="9" y="18"/>
                  </a:lnTo>
                  <a:lnTo>
                    <a:pt x="9" y="18"/>
                  </a:lnTo>
                  <a:lnTo>
                    <a:pt x="9" y="17"/>
                  </a:lnTo>
                  <a:lnTo>
                    <a:pt x="9" y="17"/>
                  </a:lnTo>
                  <a:lnTo>
                    <a:pt x="9" y="17"/>
                  </a:lnTo>
                  <a:lnTo>
                    <a:pt x="10" y="16"/>
                  </a:lnTo>
                  <a:lnTo>
                    <a:pt x="11" y="17"/>
                  </a:lnTo>
                  <a:lnTo>
                    <a:pt x="11" y="17"/>
                  </a:lnTo>
                  <a:lnTo>
                    <a:pt x="11" y="17"/>
                  </a:lnTo>
                  <a:lnTo>
                    <a:pt x="12" y="16"/>
                  </a:lnTo>
                  <a:lnTo>
                    <a:pt x="12" y="15"/>
                  </a:lnTo>
                  <a:lnTo>
                    <a:pt x="12" y="15"/>
                  </a:lnTo>
                  <a:lnTo>
                    <a:pt x="12" y="14"/>
                  </a:lnTo>
                  <a:lnTo>
                    <a:pt x="12" y="14"/>
                  </a:lnTo>
                  <a:lnTo>
                    <a:pt x="12" y="14"/>
                  </a:lnTo>
                  <a:lnTo>
                    <a:pt x="12" y="14"/>
                  </a:lnTo>
                  <a:lnTo>
                    <a:pt x="12" y="13"/>
                  </a:lnTo>
                  <a:lnTo>
                    <a:pt x="12" y="13"/>
                  </a:lnTo>
                  <a:lnTo>
                    <a:pt x="12" y="12"/>
                  </a:lnTo>
                  <a:lnTo>
                    <a:pt x="12" y="11"/>
                  </a:lnTo>
                  <a:lnTo>
                    <a:pt x="13" y="11"/>
                  </a:lnTo>
                  <a:lnTo>
                    <a:pt x="13" y="11"/>
                  </a:lnTo>
                  <a:lnTo>
                    <a:pt x="13" y="10"/>
                  </a:lnTo>
                  <a:lnTo>
                    <a:pt x="15" y="10"/>
                  </a:lnTo>
                  <a:lnTo>
                    <a:pt x="15" y="10"/>
                  </a:lnTo>
                  <a:lnTo>
                    <a:pt x="15" y="10"/>
                  </a:lnTo>
                  <a:lnTo>
                    <a:pt x="15" y="11"/>
                  </a:lnTo>
                  <a:lnTo>
                    <a:pt x="15" y="12"/>
                  </a:lnTo>
                  <a:lnTo>
                    <a:pt x="16" y="12"/>
                  </a:lnTo>
                  <a:lnTo>
                    <a:pt x="16" y="12"/>
                  </a:lnTo>
                  <a:lnTo>
                    <a:pt x="16" y="12"/>
                  </a:lnTo>
                  <a:lnTo>
                    <a:pt x="16" y="12"/>
                  </a:lnTo>
                  <a:lnTo>
                    <a:pt x="17" y="12"/>
                  </a:lnTo>
                  <a:lnTo>
                    <a:pt x="17" y="12"/>
                  </a:lnTo>
                  <a:lnTo>
                    <a:pt x="17" y="13"/>
                  </a:lnTo>
                  <a:lnTo>
                    <a:pt x="17" y="14"/>
                  </a:lnTo>
                  <a:lnTo>
                    <a:pt x="17" y="14"/>
                  </a:lnTo>
                  <a:lnTo>
                    <a:pt x="18" y="13"/>
                  </a:lnTo>
                  <a:lnTo>
                    <a:pt x="18" y="13"/>
                  </a:lnTo>
                  <a:lnTo>
                    <a:pt x="18" y="12"/>
                  </a:lnTo>
                  <a:lnTo>
                    <a:pt x="18" y="12"/>
                  </a:lnTo>
                  <a:lnTo>
                    <a:pt x="18" y="11"/>
                  </a:lnTo>
                  <a:lnTo>
                    <a:pt x="18" y="10"/>
                  </a:lnTo>
                  <a:lnTo>
                    <a:pt x="19" y="10"/>
                  </a:lnTo>
                  <a:lnTo>
                    <a:pt x="19" y="9"/>
                  </a:lnTo>
                  <a:lnTo>
                    <a:pt x="19" y="9"/>
                  </a:lnTo>
                  <a:lnTo>
                    <a:pt x="19" y="9"/>
                  </a:lnTo>
                  <a:lnTo>
                    <a:pt x="18" y="9"/>
                  </a:lnTo>
                  <a:lnTo>
                    <a:pt x="18" y="8"/>
                  </a:lnTo>
                  <a:lnTo>
                    <a:pt x="18" y="8"/>
                  </a:lnTo>
                  <a:lnTo>
                    <a:pt x="18" y="8"/>
                  </a:lnTo>
                  <a:lnTo>
                    <a:pt x="18" y="8"/>
                  </a:lnTo>
                  <a:lnTo>
                    <a:pt x="18" y="7"/>
                  </a:lnTo>
                  <a:lnTo>
                    <a:pt x="18" y="7"/>
                  </a:lnTo>
                  <a:lnTo>
                    <a:pt x="18" y="7"/>
                  </a:lnTo>
                  <a:lnTo>
                    <a:pt x="19" y="7"/>
                  </a:lnTo>
                  <a:lnTo>
                    <a:pt x="19" y="7"/>
                  </a:lnTo>
                  <a:lnTo>
                    <a:pt x="19" y="8"/>
                  </a:lnTo>
                  <a:lnTo>
                    <a:pt x="19" y="8"/>
                  </a:lnTo>
                  <a:lnTo>
                    <a:pt x="20" y="8"/>
                  </a:lnTo>
                  <a:lnTo>
                    <a:pt x="20" y="8"/>
                  </a:lnTo>
                  <a:lnTo>
                    <a:pt x="21" y="8"/>
                  </a:lnTo>
                  <a:lnTo>
                    <a:pt x="20" y="8"/>
                  </a:lnTo>
                  <a:lnTo>
                    <a:pt x="20" y="8"/>
                  </a:lnTo>
                  <a:lnTo>
                    <a:pt x="20" y="7"/>
                  </a:lnTo>
                  <a:lnTo>
                    <a:pt x="19" y="7"/>
                  </a:lnTo>
                  <a:lnTo>
                    <a:pt x="19" y="7"/>
                  </a:lnTo>
                  <a:lnTo>
                    <a:pt x="20" y="6"/>
                  </a:lnTo>
                  <a:lnTo>
                    <a:pt x="20" y="6"/>
                  </a:lnTo>
                  <a:lnTo>
                    <a:pt x="20" y="6"/>
                  </a:lnTo>
                  <a:lnTo>
                    <a:pt x="21" y="6"/>
                  </a:lnTo>
                  <a:lnTo>
                    <a:pt x="22" y="6"/>
                  </a:lnTo>
                  <a:lnTo>
                    <a:pt x="22" y="7"/>
                  </a:lnTo>
                  <a:lnTo>
                    <a:pt x="22" y="7"/>
                  </a:lnTo>
                  <a:lnTo>
                    <a:pt x="24" y="8"/>
                  </a:lnTo>
                  <a:lnTo>
                    <a:pt x="24" y="8"/>
                  </a:lnTo>
                  <a:lnTo>
                    <a:pt x="25" y="8"/>
                  </a:lnTo>
                  <a:lnTo>
                    <a:pt x="25" y="8"/>
                  </a:lnTo>
                  <a:lnTo>
                    <a:pt x="25" y="8"/>
                  </a:lnTo>
                  <a:lnTo>
                    <a:pt x="26" y="9"/>
                  </a:lnTo>
                  <a:lnTo>
                    <a:pt x="26" y="9"/>
                  </a:lnTo>
                  <a:lnTo>
                    <a:pt x="26" y="9"/>
                  </a:lnTo>
                  <a:lnTo>
                    <a:pt x="26" y="9"/>
                  </a:lnTo>
                  <a:lnTo>
                    <a:pt x="27" y="10"/>
                  </a:lnTo>
                  <a:lnTo>
                    <a:pt x="27" y="9"/>
                  </a:lnTo>
                  <a:lnTo>
                    <a:pt x="27" y="9"/>
                  </a:lnTo>
                  <a:lnTo>
                    <a:pt x="27" y="9"/>
                  </a:lnTo>
                  <a:lnTo>
                    <a:pt x="27" y="8"/>
                  </a:lnTo>
                  <a:lnTo>
                    <a:pt x="26" y="7"/>
                  </a:lnTo>
                  <a:lnTo>
                    <a:pt x="27" y="7"/>
                  </a:lnTo>
                  <a:lnTo>
                    <a:pt x="27" y="8"/>
                  </a:lnTo>
                  <a:lnTo>
                    <a:pt x="27" y="8"/>
                  </a:lnTo>
                  <a:lnTo>
                    <a:pt x="27" y="8"/>
                  </a:lnTo>
                  <a:lnTo>
                    <a:pt x="27" y="7"/>
                  </a:lnTo>
                  <a:lnTo>
                    <a:pt x="26" y="6"/>
                  </a:lnTo>
                  <a:lnTo>
                    <a:pt x="26" y="6"/>
                  </a:lnTo>
                  <a:lnTo>
                    <a:pt x="26" y="5"/>
                  </a:lnTo>
                  <a:lnTo>
                    <a:pt x="27" y="4"/>
                  </a:lnTo>
                  <a:lnTo>
                    <a:pt x="27" y="4"/>
                  </a:lnTo>
                  <a:lnTo>
                    <a:pt x="29" y="2"/>
                  </a:lnTo>
                  <a:lnTo>
                    <a:pt x="30" y="2"/>
                  </a:lnTo>
                  <a:lnTo>
                    <a:pt x="31" y="2"/>
                  </a:lnTo>
                  <a:lnTo>
                    <a:pt x="31" y="2"/>
                  </a:lnTo>
                  <a:lnTo>
                    <a:pt x="32" y="4"/>
                  </a:lnTo>
                  <a:lnTo>
                    <a:pt x="32" y="4"/>
                  </a:lnTo>
                  <a:lnTo>
                    <a:pt x="32" y="4"/>
                  </a:lnTo>
                  <a:lnTo>
                    <a:pt x="32" y="4"/>
                  </a:lnTo>
                  <a:lnTo>
                    <a:pt x="34" y="4"/>
                  </a:lnTo>
                  <a:lnTo>
                    <a:pt x="34" y="4"/>
                  </a:lnTo>
                  <a:lnTo>
                    <a:pt x="34" y="2"/>
                  </a:lnTo>
                  <a:lnTo>
                    <a:pt x="34" y="2"/>
                  </a:lnTo>
                  <a:lnTo>
                    <a:pt x="35" y="2"/>
                  </a:lnTo>
                  <a:lnTo>
                    <a:pt x="35" y="2"/>
                  </a:lnTo>
                  <a:lnTo>
                    <a:pt x="35" y="2"/>
                  </a:lnTo>
                  <a:lnTo>
                    <a:pt x="35" y="4"/>
                  </a:lnTo>
                  <a:lnTo>
                    <a:pt x="35" y="4"/>
                  </a:lnTo>
                  <a:lnTo>
                    <a:pt x="35" y="4"/>
                  </a:lnTo>
                  <a:lnTo>
                    <a:pt x="35" y="5"/>
                  </a:lnTo>
                  <a:lnTo>
                    <a:pt x="35" y="4"/>
                  </a:lnTo>
                  <a:lnTo>
                    <a:pt x="36" y="2"/>
                  </a:lnTo>
                  <a:lnTo>
                    <a:pt x="36" y="2"/>
                  </a:lnTo>
                  <a:lnTo>
                    <a:pt x="36" y="1"/>
                  </a:lnTo>
                  <a:lnTo>
                    <a:pt x="37" y="2"/>
                  </a:lnTo>
                  <a:lnTo>
                    <a:pt x="37" y="2"/>
                  </a:lnTo>
                  <a:lnTo>
                    <a:pt x="38" y="2"/>
                  </a:lnTo>
                  <a:lnTo>
                    <a:pt x="38" y="2"/>
                  </a:lnTo>
                  <a:lnTo>
                    <a:pt x="39" y="2"/>
                  </a:lnTo>
                  <a:lnTo>
                    <a:pt x="40" y="4"/>
                  </a:lnTo>
                  <a:lnTo>
                    <a:pt x="41" y="5"/>
                  </a:lnTo>
                  <a:lnTo>
                    <a:pt x="43" y="5"/>
                  </a:lnTo>
                  <a:lnTo>
                    <a:pt x="44" y="6"/>
                  </a:lnTo>
                  <a:lnTo>
                    <a:pt x="46" y="7"/>
                  </a:lnTo>
                  <a:lnTo>
                    <a:pt x="46" y="8"/>
                  </a:lnTo>
                  <a:lnTo>
                    <a:pt x="48" y="9"/>
                  </a:lnTo>
                  <a:lnTo>
                    <a:pt x="49" y="10"/>
                  </a:lnTo>
                  <a:lnTo>
                    <a:pt x="50" y="11"/>
                  </a:lnTo>
                  <a:lnTo>
                    <a:pt x="50" y="11"/>
                  </a:lnTo>
                  <a:lnTo>
                    <a:pt x="52" y="11"/>
                  </a:lnTo>
                  <a:lnTo>
                    <a:pt x="53" y="13"/>
                  </a:lnTo>
                  <a:lnTo>
                    <a:pt x="54" y="13"/>
                  </a:lnTo>
                  <a:lnTo>
                    <a:pt x="55" y="14"/>
                  </a:lnTo>
                  <a:lnTo>
                    <a:pt x="56" y="14"/>
                  </a:lnTo>
                  <a:lnTo>
                    <a:pt x="57" y="15"/>
                  </a:lnTo>
                  <a:lnTo>
                    <a:pt x="58" y="1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1" name="Freeform 7557"/>
            <p:cNvSpPr>
              <a:spLocks/>
            </p:cNvSpPr>
            <p:nvPr/>
          </p:nvSpPr>
          <p:spPr bwMode="auto">
            <a:xfrm>
              <a:off x="2974976" y="4530513"/>
              <a:ext cx="1588" cy="0"/>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2" name="Freeform 7558"/>
            <p:cNvSpPr>
              <a:spLocks/>
            </p:cNvSpPr>
            <p:nvPr/>
          </p:nvSpPr>
          <p:spPr bwMode="auto">
            <a:xfrm>
              <a:off x="2973389" y="4525733"/>
              <a:ext cx="1588" cy="4780"/>
            </a:xfrm>
            <a:custGeom>
              <a:avLst/>
              <a:gdLst/>
              <a:ahLst/>
              <a:cxnLst>
                <a:cxn ang="0">
                  <a:pos x="3" y="5"/>
                </a:cxn>
                <a:cxn ang="0">
                  <a:pos x="3" y="5"/>
                </a:cxn>
                <a:cxn ang="0">
                  <a:pos x="3" y="4"/>
                </a:cxn>
                <a:cxn ang="0">
                  <a:pos x="3" y="4"/>
                </a:cxn>
                <a:cxn ang="0">
                  <a:pos x="3" y="3"/>
                </a:cxn>
                <a:cxn ang="0">
                  <a:pos x="3" y="2"/>
                </a:cxn>
                <a:cxn ang="0">
                  <a:pos x="3" y="2"/>
                </a:cxn>
                <a:cxn ang="0">
                  <a:pos x="3" y="1"/>
                </a:cxn>
                <a:cxn ang="0">
                  <a:pos x="2" y="0"/>
                </a:cxn>
                <a:cxn ang="0">
                  <a:pos x="2" y="0"/>
                </a:cxn>
                <a:cxn ang="0">
                  <a:pos x="2" y="1"/>
                </a:cxn>
                <a:cxn ang="0">
                  <a:pos x="2" y="1"/>
                </a:cxn>
                <a:cxn ang="0">
                  <a:pos x="0" y="1"/>
                </a:cxn>
                <a:cxn ang="0">
                  <a:pos x="0" y="1"/>
                </a:cxn>
                <a:cxn ang="0">
                  <a:pos x="0" y="2"/>
                </a:cxn>
                <a:cxn ang="0">
                  <a:pos x="0" y="2"/>
                </a:cxn>
                <a:cxn ang="0">
                  <a:pos x="0" y="3"/>
                </a:cxn>
                <a:cxn ang="0">
                  <a:pos x="2" y="4"/>
                </a:cxn>
                <a:cxn ang="0">
                  <a:pos x="2" y="4"/>
                </a:cxn>
                <a:cxn ang="0">
                  <a:pos x="3" y="5"/>
                </a:cxn>
                <a:cxn ang="0">
                  <a:pos x="3" y="5"/>
                </a:cxn>
              </a:cxnLst>
              <a:rect l="0" t="0" r="r" b="b"/>
              <a:pathLst>
                <a:path w="3" h="5">
                  <a:moveTo>
                    <a:pt x="3" y="5"/>
                  </a:moveTo>
                  <a:lnTo>
                    <a:pt x="3" y="5"/>
                  </a:lnTo>
                  <a:lnTo>
                    <a:pt x="3" y="4"/>
                  </a:lnTo>
                  <a:lnTo>
                    <a:pt x="3" y="4"/>
                  </a:lnTo>
                  <a:lnTo>
                    <a:pt x="3" y="3"/>
                  </a:lnTo>
                  <a:lnTo>
                    <a:pt x="3" y="2"/>
                  </a:lnTo>
                  <a:lnTo>
                    <a:pt x="3" y="2"/>
                  </a:lnTo>
                  <a:lnTo>
                    <a:pt x="3" y="1"/>
                  </a:lnTo>
                  <a:lnTo>
                    <a:pt x="2" y="0"/>
                  </a:lnTo>
                  <a:lnTo>
                    <a:pt x="2" y="0"/>
                  </a:lnTo>
                  <a:lnTo>
                    <a:pt x="2" y="1"/>
                  </a:lnTo>
                  <a:lnTo>
                    <a:pt x="2" y="1"/>
                  </a:lnTo>
                  <a:lnTo>
                    <a:pt x="0" y="1"/>
                  </a:lnTo>
                  <a:lnTo>
                    <a:pt x="0" y="1"/>
                  </a:lnTo>
                  <a:lnTo>
                    <a:pt x="0" y="2"/>
                  </a:lnTo>
                  <a:lnTo>
                    <a:pt x="0" y="2"/>
                  </a:lnTo>
                  <a:lnTo>
                    <a:pt x="0" y="3"/>
                  </a:lnTo>
                  <a:lnTo>
                    <a:pt x="2" y="4"/>
                  </a:lnTo>
                  <a:lnTo>
                    <a:pt x="2" y="4"/>
                  </a:lnTo>
                  <a:lnTo>
                    <a:pt x="3"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3" name="Freeform 7559"/>
            <p:cNvSpPr>
              <a:spLocks/>
            </p:cNvSpPr>
            <p:nvPr/>
          </p:nvSpPr>
          <p:spPr bwMode="auto">
            <a:xfrm>
              <a:off x="2973389" y="4530513"/>
              <a:ext cx="1588" cy="0"/>
            </a:xfrm>
            <a:custGeom>
              <a:avLst/>
              <a:gdLst/>
              <a:ahLst/>
              <a:cxnLst>
                <a:cxn ang="0">
                  <a:pos x="2" y="2"/>
                </a:cxn>
                <a:cxn ang="0">
                  <a:pos x="0" y="2"/>
                </a:cxn>
                <a:cxn ang="0">
                  <a:pos x="0" y="2"/>
                </a:cxn>
                <a:cxn ang="0">
                  <a:pos x="0" y="2"/>
                </a:cxn>
                <a:cxn ang="0">
                  <a:pos x="0" y="1"/>
                </a:cxn>
                <a:cxn ang="0">
                  <a:pos x="0" y="1"/>
                </a:cxn>
                <a:cxn ang="0">
                  <a:pos x="0" y="1"/>
                </a:cxn>
                <a:cxn ang="0">
                  <a:pos x="0" y="1"/>
                </a:cxn>
                <a:cxn ang="0">
                  <a:pos x="0" y="1"/>
                </a:cxn>
                <a:cxn ang="0">
                  <a:pos x="0" y="0"/>
                </a:cxn>
                <a:cxn ang="0">
                  <a:pos x="0" y="0"/>
                </a:cxn>
                <a:cxn ang="0">
                  <a:pos x="0" y="1"/>
                </a:cxn>
                <a:cxn ang="0">
                  <a:pos x="0" y="1"/>
                </a:cxn>
                <a:cxn ang="0">
                  <a:pos x="0" y="2"/>
                </a:cxn>
                <a:cxn ang="0">
                  <a:pos x="2" y="2"/>
                </a:cxn>
                <a:cxn ang="0">
                  <a:pos x="2" y="2"/>
                </a:cxn>
              </a:cxnLst>
              <a:rect l="0" t="0" r="r" b="b"/>
              <a:pathLst>
                <a:path w="2" h="2">
                  <a:moveTo>
                    <a:pt x="2" y="2"/>
                  </a:moveTo>
                  <a:lnTo>
                    <a:pt x="0" y="2"/>
                  </a:lnTo>
                  <a:lnTo>
                    <a:pt x="0" y="2"/>
                  </a:lnTo>
                  <a:lnTo>
                    <a:pt x="0" y="2"/>
                  </a:lnTo>
                  <a:lnTo>
                    <a:pt x="0" y="1"/>
                  </a:lnTo>
                  <a:lnTo>
                    <a:pt x="0" y="1"/>
                  </a:lnTo>
                  <a:lnTo>
                    <a:pt x="0" y="1"/>
                  </a:lnTo>
                  <a:lnTo>
                    <a:pt x="0" y="1"/>
                  </a:lnTo>
                  <a:lnTo>
                    <a:pt x="0" y="1"/>
                  </a:lnTo>
                  <a:lnTo>
                    <a:pt x="0" y="0"/>
                  </a:lnTo>
                  <a:lnTo>
                    <a:pt x="0" y="0"/>
                  </a:lnTo>
                  <a:lnTo>
                    <a:pt x="0" y="1"/>
                  </a:lnTo>
                  <a:lnTo>
                    <a:pt x="0" y="1"/>
                  </a:lnTo>
                  <a:lnTo>
                    <a:pt x="0"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4" name="Line 7560"/>
            <p:cNvSpPr>
              <a:spLocks noChangeShapeType="1"/>
            </p:cNvSpPr>
            <p:nvPr/>
          </p:nvSpPr>
          <p:spPr bwMode="auto">
            <a:xfrm>
              <a:off x="2989264" y="452573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5" name="Freeform 7561"/>
            <p:cNvSpPr>
              <a:spLocks/>
            </p:cNvSpPr>
            <p:nvPr/>
          </p:nvSpPr>
          <p:spPr bwMode="auto">
            <a:xfrm>
              <a:off x="2974976" y="4530513"/>
              <a:ext cx="1588" cy="0"/>
            </a:xfrm>
            <a:custGeom>
              <a:avLst/>
              <a:gdLst/>
              <a:ahLst/>
              <a:cxnLst>
                <a:cxn ang="0">
                  <a:pos x="0" y="2"/>
                </a:cxn>
                <a:cxn ang="0">
                  <a:pos x="0" y="2"/>
                </a:cxn>
                <a:cxn ang="0">
                  <a:pos x="0" y="2"/>
                </a:cxn>
                <a:cxn ang="0">
                  <a:pos x="0" y="2"/>
                </a:cxn>
                <a:cxn ang="0">
                  <a:pos x="0" y="1"/>
                </a:cxn>
                <a:cxn ang="0">
                  <a:pos x="0" y="1"/>
                </a:cxn>
                <a:cxn ang="0">
                  <a:pos x="0" y="0"/>
                </a:cxn>
                <a:cxn ang="0">
                  <a:pos x="0" y="0"/>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2"/>
                  </a:lnTo>
                  <a:lnTo>
                    <a:pt x="0" y="2"/>
                  </a:lnTo>
                  <a:lnTo>
                    <a:pt x="0" y="1"/>
                  </a:lnTo>
                  <a:lnTo>
                    <a:pt x="0" y="1"/>
                  </a:lnTo>
                  <a:lnTo>
                    <a:pt x="0" y="0"/>
                  </a:lnTo>
                  <a:lnTo>
                    <a:pt x="0" y="0"/>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6" name="Freeform 7562"/>
            <p:cNvSpPr>
              <a:spLocks/>
            </p:cNvSpPr>
            <p:nvPr/>
          </p:nvSpPr>
          <p:spPr bwMode="auto">
            <a:xfrm>
              <a:off x="2987676" y="4527326"/>
              <a:ext cx="0" cy="3187"/>
            </a:xfrm>
            <a:custGeom>
              <a:avLst/>
              <a:gdLst/>
              <a:ahLst/>
              <a:cxnLst>
                <a:cxn ang="0">
                  <a:pos x="0" y="1"/>
                </a:cxn>
                <a:cxn ang="0">
                  <a:pos x="0" y="1"/>
                </a:cxn>
                <a:cxn ang="0">
                  <a:pos x="0" y="1"/>
                </a:cxn>
                <a:cxn ang="0">
                  <a:pos x="0" y="1"/>
                </a:cxn>
                <a:cxn ang="0">
                  <a:pos x="0" y="1"/>
                </a:cxn>
                <a:cxn ang="0">
                  <a:pos x="0" y="0"/>
                </a:cxn>
                <a:cxn ang="0">
                  <a:pos x="0" y="0"/>
                </a:cxn>
                <a:cxn ang="0">
                  <a:pos x="0" y="0"/>
                </a:cxn>
                <a:cxn ang="0">
                  <a:pos x="0" y="0"/>
                </a:cxn>
                <a:cxn ang="0">
                  <a:pos x="1" y="0"/>
                </a:cxn>
                <a:cxn ang="0">
                  <a:pos x="1" y="0"/>
                </a:cxn>
                <a:cxn ang="0">
                  <a:pos x="0" y="1"/>
                </a:cxn>
                <a:cxn ang="0">
                  <a:pos x="0"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0" y="0"/>
                  </a:lnTo>
                  <a:lnTo>
                    <a:pt x="1" y="0"/>
                  </a:lnTo>
                  <a:lnTo>
                    <a:pt x="1"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7" name="Freeform 7563"/>
            <p:cNvSpPr>
              <a:spLocks/>
            </p:cNvSpPr>
            <p:nvPr/>
          </p:nvSpPr>
          <p:spPr bwMode="auto">
            <a:xfrm>
              <a:off x="2987676" y="4530513"/>
              <a:ext cx="0" cy="0"/>
            </a:xfrm>
            <a:custGeom>
              <a:avLst/>
              <a:gdLst/>
              <a:ahLst/>
              <a:cxnLst>
                <a:cxn ang="0">
                  <a:pos x="1" y="2"/>
                </a:cxn>
                <a:cxn ang="0">
                  <a:pos x="1" y="2"/>
                </a:cxn>
                <a:cxn ang="0">
                  <a:pos x="1" y="1"/>
                </a:cxn>
                <a:cxn ang="0">
                  <a:pos x="1" y="1"/>
                </a:cxn>
                <a:cxn ang="0">
                  <a:pos x="1" y="1"/>
                </a:cxn>
                <a:cxn ang="0">
                  <a:pos x="0" y="1"/>
                </a:cxn>
                <a:cxn ang="0">
                  <a:pos x="0" y="1"/>
                </a:cxn>
                <a:cxn ang="0">
                  <a:pos x="1" y="1"/>
                </a:cxn>
                <a:cxn ang="0">
                  <a:pos x="1" y="1"/>
                </a:cxn>
                <a:cxn ang="0">
                  <a:pos x="1" y="0"/>
                </a:cxn>
                <a:cxn ang="0">
                  <a:pos x="1" y="0"/>
                </a:cxn>
                <a:cxn ang="0">
                  <a:pos x="1" y="1"/>
                </a:cxn>
                <a:cxn ang="0">
                  <a:pos x="1" y="1"/>
                </a:cxn>
                <a:cxn ang="0">
                  <a:pos x="1" y="1"/>
                </a:cxn>
                <a:cxn ang="0">
                  <a:pos x="1" y="2"/>
                </a:cxn>
                <a:cxn ang="0">
                  <a:pos x="1" y="2"/>
                </a:cxn>
              </a:cxnLst>
              <a:rect l="0" t="0" r="r" b="b"/>
              <a:pathLst>
                <a:path w="1" h="2">
                  <a:moveTo>
                    <a:pt x="1" y="2"/>
                  </a:moveTo>
                  <a:lnTo>
                    <a:pt x="1" y="2"/>
                  </a:lnTo>
                  <a:lnTo>
                    <a:pt x="1" y="1"/>
                  </a:lnTo>
                  <a:lnTo>
                    <a:pt x="1" y="1"/>
                  </a:lnTo>
                  <a:lnTo>
                    <a:pt x="1" y="1"/>
                  </a:lnTo>
                  <a:lnTo>
                    <a:pt x="0" y="1"/>
                  </a:lnTo>
                  <a:lnTo>
                    <a:pt x="0" y="1"/>
                  </a:lnTo>
                  <a:lnTo>
                    <a:pt x="1" y="1"/>
                  </a:lnTo>
                  <a:lnTo>
                    <a:pt x="1" y="1"/>
                  </a:lnTo>
                  <a:lnTo>
                    <a:pt x="1" y="0"/>
                  </a:lnTo>
                  <a:lnTo>
                    <a:pt x="1"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8" name="Freeform 7564"/>
            <p:cNvSpPr>
              <a:spLocks/>
            </p:cNvSpPr>
            <p:nvPr/>
          </p:nvSpPr>
          <p:spPr bwMode="auto">
            <a:xfrm>
              <a:off x="2974976" y="4532107"/>
              <a:ext cx="0" cy="1593"/>
            </a:xfrm>
            <a:custGeom>
              <a:avLst/>
              <a:gdLst/>
              <a:ahLst/>
              <a:cxnLst>
                <a:cxn ang="0">
                  <a:pos x="0" y="5"/>
                </a:cxn>
                <a:cxn ang="0">
                  <a:pos x="0" y="5"/>
                </a:cxn>
                <a:cxn ang="0">
                  <a:pos x="0" y="3"/>
                </a:cxn>
                <a:cxn ang="0">
                  <a:pos x="0" y="2"/>
                </a:cxn>
                <a:cxn ang="0">
                  <a:pos x="0" y="1"/>
                </a:cxn>
                <a:cxn ang="0">
                  <a:pos x="0" y="1"/>
                </a:cxn>
                <a:cxn ang="0">
                  <a:pos x="0" y="1"/>
                </a:cxn>
                <a:cxn ang="0">
                  <a:pos x="0" y="0"/>
                </a:cxn>
                <a:cxn ang="0">
                  <a:pos x="0" y="1"/>
                </a:cxn>
                <a:cxn ang="0">
                  <a:pos x="0" y="1"/>
                </a:cxn>
                <a:cxn ang="0">
                  <a:pos x="0" y="2"/>
                </a:cxn>
                <a:cxn ang="0">
                  <a:pos x="0" y="2"/>
                </a:cxn>
                <a:cxn ang="0">
                  <a:pos x="0" y="2"/>
                </a:cxn>
                <a:cxn ang="0">
                  <a:pos x="0" y="3"/>
                </a:cxn>
                <a:cxn ang="0">
                  <a:pos x="0" y="3"/>
                </a:cxn>
                <a:cxn ang="0">
                  <a:pos x="0" y="5"/>
                </a:cxn>
              </a:cxnLst>
              <a:rect l="0" t="0" r="r" b="b"/>
              <a:pathLst>
                <a:path h="5">
                  <a:moveTo>
                    <a:pt x="0" y="5"/>
                  </a:moveTo>
                  <a:lnTo>
                    <a:pt x="0" y="5"/>
                  </a:lnTo>
                  <a:lnTo>
                    <a:pt x="0" y="3"/>
                  </a:lnTo>
                  <a:lnTo>
                    <a:pt x="0" y="2"/>
                  </a:lnTo>
                  <a:lnTo>
                    <a:pt x="0" y="1"/>
                  </a:lnTo>
                  <a:lnTo>
                    <a:pt x="0" y="1"/>
                  </a:lnTo>
                  <a:lnTo>
                    <a:pt x="0" y="1"/>
                  </a:lnTo>
                  <a:lnTo>
                    <a:pt x="0" y="0"/>
                  </a:lnTo>
                  <a:lnTo>
                    <a:pt x="0" y="1"/>
                  </a:lnTo>
                  <a:lnTo>
                    <a:pt x="0" y="1"/>
                  </a:lnTo>
                  <a:lnTo>
                    <a:pt x="0" y="2"/>
                  </a:lnTo>
                  <a:lnTo>
                    <a:pt x="0" y="2"/>
                  </a:lnTo>
                  <a:lnTo>
                    <a:pt x="0" y="2"/>
                  </a:lnTo>
                  <a:lnTo>
                    <a:pt x="0" y="3"/>
                  </a:lnTo>
                  <a:lnTo>
                    <a:pt x="0" y="3"/>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9" name="Freeform 7565"/>
            <p:cNvSpPr>
              <a:spLocks/>
            </p:cNvSpPr>
            <p:nvPr/>
          </p:nvSpPr>
          <p:spPr bwMode="auto">
            <a:xfrm>
              <a:off x="2989264" y="4527326"/>
              <a:ext cx="7938" cy="20715"/>
            </a:xfrm>
            <a:custGeom>
              <a:avLst/>
              <a:gdLst/>
              <a:ahLst/>
              <a:cxnLst>
                <a:cxn ang="0">
                  <a:pos x="0" y="0"/>
                </a:cxn>
                <a:cxn ang="0">
                  <a:pos x="3" y="2"/>
                </a:cxn>
                <a:cxn ang="0">
                  <a:pos x="4" y="3"/>
                </a:cxn>
                <a:cxn ang="0">
                  <a:pos x="5" y="4"/>
                </a:cxn>
                <a:cxn ang="0">
                  <a:pos x="8" y="11"/>
                </a:cxn>
                <a:cxn ang="0">
                  <a:pos x="9" y="11"/>
                </a:cxn>
                <a:cxn ang="0">
                  <a:pos x="9" y="11"/>
                </a:cxn>
                <a:cxn ang="0">
                  <a:pos x="9" y="11"/>
                </a:cxn>
                <a:cxn ang="0">
                  <a:pos x="9" y="11"/>
                </a:cxn>
                <a:cxn ang="0">
                  <a:pos x="10" y="15"/>
                </a:cxn>
                <a:cxn ang="0">
                  <a:pos x="13" y="21"/>
                </a:cxn>
                <a:cxn ang="0">
                  <a:pos x="14" y="22"/>
                </a:cxn>
                <a:cxn ang="0">
                  <a:pos x="14" y="24"/>
                </a:cxn>
                <a:cxn ang="0">
                  <a:pos x="14" y="24"/>
                </a:cxn>
                <a:cxn ang="0">
                  <a:pos x="14" y="25"/>
                </a:cxn>
                <a:cxn ang="0">
                  <a:pos x="14" y="26"/>
                </a:cxn>
                <a:cxn ang="0">
                  <a:pos x="14" y="27"/>
                </a:cxn>
                <a:cxn ang="0">
                  <a:pos x="14" y="28"/>
                </a:cxn>
                <a:cxn ang="0">
                  <a:pos x="14" y="30"/>
                </a:cxn>
                <a:cxn ang="0">
                  <a:pos x="13" y="30"/>
                </a:cxn>
                <a:cxn ang="0">
                  <a:pos x="14" y="30"/>
                </a:cxn>
                <a:cxn ang="0">
                  <a:pos x="14" y="30"/>
                </a:cxn>
                <a:cxn ang="0">
                  <a:pos x="14" y="30"/>
                </a:cxn>
                <a:cxn ang="0">
                  <a:pos x="15" y="30"/>
                </a:cxn>
                <a:cxn ang="0">
                  <a:pos x="15" y="30"/>
                </a:cxn>
                <a:cxn ang="0">
                  <a:pos x="15" y="30"/>
                </a:cxn>
                <a:cxn ang="0">
                  <a:pos x="15" y="31"/>
                </a:cxn>
                <a:cxn ang="0">
                  <a:pos x="15" y="32"/>
                </a:cxn>
                <a:cxn ang="0">
                  <a:pos x="15" y="32"/>
                </a:cxn>
                <a:cxn ang="0">
                  <a:pos x="15" y="32"/>
                </a:cxn>
                <a:cxn ang="0">
                  <a:pos x="16" y="32"/>
                </a:cxn>
                <a:cxn ang="0">
                  <a:pos x="16" y="32"/>
                </a:cxn>
                <a:cxn ang="0">
                  <a:pos x="17" y="34"/>
                </a:cxn>
                <a:cxn ang="0">
                  <a:pos x="18" y="34"/>
                </a:cxn>
                <a:cxn ang="0">
                  <a:pos x="19" y="35"/>
                </a:cxn>
                <a:cxn ang="0">
                  <a:pos x="19" y="36"/>
                </a:cxn>
                <a:cxn ang="0">
                  <a:pos x="19" y="36"/>
                </a:cxn>
                <a:cxn ang="0">
                  <a:pos x="21" y="38"/>
                </a:cxn>
              </a:cxnLst>
              <a:rect l="0" t="0" r="r" b="b"/>
              <a:pathLst>
                <a:path w="21" h="38">
                  <a:moveTo>
                    <a:pt x="0" y="0"/>
                  </a:moveTo>
                  <a:lnTo>
                    <a:pt x="3" y="2"/>
                  </a:lnTo>
                  <a:lnTo>
                    <a:pt x="4" y="3"/>
                  </a:lnTo>
                  <a:lnTo>
                    <a:pt x="5" y="4"/>
                  </a:lnTo>
                  <a:lnTo>
                    <a:pt x="8" y="11"/>
                  </a:lnTo>
                  <a:lnTo>
                    <a:pt x="9" y="11"/>
                  </a:lnTo>
                  <a:lnTo>
                    <a:pt x="9" y="11"/>
                  </a:lnTo>
                  <a:lnTo>
                    <a:pt x="9" y="11"/>
                  </a:lnTo>
                  <a:lnTo>
                    <a:pt x="9" y="11"/>
                  </a:lnTo>
                  <a:lnTo>
                    <a:pt x="10" y="15"/>
                  </a:lnTo>
                  <a:lnTo>
                    <a:pt x="13" y="21"/>
                  </a:lnTo>
                  <a:lnTo>
                    <a:pt x="14" y="22"/>
                  </a:lnTo>
                  <a:lnTo>
                    <a:pt x="14" y="24"/>
                  </a:lnTo>
                  <a:lnTo>
                    <a:pt x="14" y="24"/>
                  </a:lnTo>
                  <a:lnTo>
                    <a:pt x="14" y="25"/>
                  </a:lnTo>
                  <a:lnTo>
                    <a:pt x="14" y="26"/>
                  </a:lnTo>
                  <a:lnTo>
                    <a:pt x="14" y="27"/>
                  </a:lnTo>
                  <a:lnTo>
                    <a:pt x="14" y="28"/>
                  </a:lnTo>
                  <a:lnTo>
                    <a:pt x="14" y="30"/>
                  </a:lnTo>
                  <a:lnTo>
                    <a:pt x="13" y="30"/>
                  </a:lnTo>
                  <a:lnTo>
                    <a:pt x="14" y="30"/>
                  </a:lnTo>
                  <a:lnTo>
                    <a:pt x="14" y="30"/>
                  </a:lnTo>
                  <a:lnTo>
                    <a:pt x="14" y="30"/>
                  </a:lnTo>
                  <a:lnTo>
                    <a:pt x="15" y="30"/>
                  </a:lnTo>
                  <a:lnTo>
                    <a:pt x="15" y="30"/>
                  </a:lnTo>
                  <a:lnTo>
                    <a:pt x="15" y="30"/>
                  </a:lnTo>
                  <a:lnTo>
                    <a:pt x="15" y="31"/>
                  </a:lnTo>
                  <a:lnTo>
                    <a:pt x="15" y="32"/>
                  </a:lnTo>
                  <a:lnTo>
                    <a:pt x="15" y="32"/>
                  </a:lnTo>
                  <a:lnTo>
                    <a:pt x="15" y="32"/>
                  </a:lnTo>
                  <a:lnTo>
                    <a:pt x="16" y="32"/>
                  </a:lnTo>
                  <a:lnTo>
                    <a:pt x="16" y="32"/>
                  </a:lnTo>
                  <a:lnTo>
                    <a:pt x="17" y="34"/>
                  </a:lnTo>
                  <a:lnTo>
                    <a:pt x="18" y="34"/>
                  </a:lnTo>
                  <a:lnTo>
                    <a:pt x="19" y="35"/>
                  </a:lnTo>
                  <a:lnTo>
                    <a:pt x="19" y="36"/>
                  </a:lnTo>
                  <a:lnTo>
                    <a:pt x="19" y="36"/>
                  </a:lnTo>
                  <a:lnTo>
                    <a:pt x="21" y="3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0" name="Line 7566"/>
            <p:cNvSpPr>
              <a:spLocks noChangeShapeType="1"/>
            </p:cNvSpPr>
            <p:nvPr/>
          </p:nvSpPr>
          <p:spPr bwMode="auto">
            <a:xfrm>
              <a:off x="2997201" y="454804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1" name="Freeform 7567"/>
            <p:cNvSpPr>
              <a:spLocks/>
            </p:cNvSpPr>
            <p:nvPr/>
          </p:nvSpPr>
          <p:spPr bwMode="auto">
            <a:xfrm>
              <a:off x="2990851" y="4560790"/>
              <a:ext cx="1588" cy="3187"/>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2" name="Freeform 7568"/>
            <p:cNvSpPr>
              <a:spLocks/>
            </p:cNvSpPr>
            <p:nvPr/>
          </p:nvSpPr>
          <p:spPr bwMode="auto">
            <a:xfrm>
              <a:off x="2989264" y="4563977"/>
              <a:ext cx="0" cy="1593"/>
            </a:xfrm>
            <a:custGeom>
              <a:avLst/>
              <a:gdLst/>
              <a:ahLst/>
              <a:cxnLst>
                <a:cxn ang="0">
                  <a:pos x="1" y="0"/>
                </a:cxn>
                <a:cxn ang="0">
                  <a:pos x="1" y="0"/>
                </a:cxn>
                <a:cxn ang="0">
                  <a:pos x="1" y="0"/>
                </a:cxn>
                <a:cxn ang="0">
                  <a:pos x="1" y="0"/>
                </a:cxn>
                <a:cxn ang="0">
                  <a:pos x="0" y="0"/>
                </a:cxn>
                <a:cxn ang="0">
                  <a:pos x="0" y="0"/>
                </a:cxn>
                <a:cxn ang="0">
                  <a:pos x="0" y="0"/>
                </a:cxn>
                <a:cxn ang="0">
                  <a:pos x="0" y="0"/>
                </a:cxn>
                <a:cxn ang="0">
                  <a:pos x="0" y="0"/>
                </a:cxn>
                <a:cxn ang="0">
                  <a:pos x="1" y="0"/>
                </a:cxn>
              </a:cxnLst>
              <a:rect l="0" t="0" r="r" b="b"/>
              <a:pathLst>
                <a:path w="1">
                  <a:moveTo>
                    <a:pt x="1" y="0"/>
                  </a:moveTo>
                  <a:lnTo>
                    <a:pt x="1" y="0"/>
                  </a:lnTo>
                  <a:lnTo>
                    <a:pt x="1" y="0"/>
                  </a:lnTo>
                  <a:lnTo>
                    <a:pt x="1" y="0"/>
                  </a:lnTo>
                  <a:lnTo>
                    <a:pt x="0" y="0"/>
                  </a:lnTo>
                  <a:lnTo>
                    <a:pt x="0" y="0"/>
                  </a:lnTo>
                  <a:lnTo>
                    <a:pt x="0"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3" name="Freeform 7569"/>
            <p:cNvSpPr>
              <a:spLocks/>
            </p:cNvSpPr>
            <p:nvPr/>
          </p:nvSpPr>
          <p:spPr bwMode="auto">
            <a:xfrm>
              <a:off x="2990851" y="4567164"/>
              <a:ext cx="1588" cy="0"/>
            </a:xfrm>
            <a:custGeom>
              <a:avLst/>
              <a:gdLst/>
              <a:ahLst/>
              <a:cxnLst>
                <a:cxn ang="0">
                  <a:pos x="0" y="2"/>
                </a:cxn>
                <a:cxn ang="0">
                  <a:pos x="0" y="2"/>
                </a:cxn>
                <a:cxn ang="0">
                  <a:pos x="0" y="1"/>
                </a:cxn>
                <a:cxn ang="0">
                  <a:pos x="0" y="1"/>
                </a:cxn>
                <a:cxn ang="0">
                  <a:pos x="0" y="0"/>
                </a:cxn>
                <a:cxn ang="0">
                  <a:pos x="1" y="0"/>
                </a:cxn>
                <a:cxn ang="0">
                  <a:pos x="1" y="0"/>
                </a:cxn>
                <a:cxn ang="0">
                  <a:pos x="1" y="1"/>
                </a:cxn>
                <a:cxn ang="0">
                  <a:pos x="1" y="1"/>
                </a:cxn>
                <a:cxn ang="0">
                  <a:pos x="1" y="2"/>
                </a:cxn>
                <a:cxn ang="0">
                  <a:pos x="0" y="2"/>
                </a:cxn>
              </a:cxnLst>
              <a:rect l="0" t="0" r="r" b="b"/>
              <a:pathLst>
                <a:path w="1" h="2">
                  <a:moveTo>
                    <a:pt x="0" y="2"/>
                  </a:moveTo>
                  <a:lnTo>
                    <a:pt x="0" y="2"/>
                  </a:lnTo>
                  <a:lnTo>
                    <a:pt x="0" y="1"/>
                  </a:lnTo>
                  <a:lnTo>
                    <a:pt x="0" y="1"/>
                  </a:lnTo>
                  <a:lnTo>
                    <a:pt x="0" y="0"/>
                  </a:lnTo>
                  <a:lnTo>
                    <a:pt x="1" y="0"/>
                  </a:lnTo>
                  <a:lnTo>
                    <a:pt x="1" y="0"/>
                  </a:lnTo>
                  <a:lnTo>
                    <a:pt x="1" y="1"/>
                  </a:lnTo>
                  <a:lnTo>
                    <a:pt x="1"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4" name="Freeform 7570"/>
            <p:cNvSpPr>
              <a:spLocks/>
            </p:cNvSpPr>
            <p:nvPr/>
          </p:nvSpPr>
          <p:spPr bwMode="auto">
            <a:xfrm>
              <a:off x="2992439" y="4567164"/>
              <a:ext cx="0" cy="1593"/>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5" name="Freeform 7571"/>
            <p:cNvSpPr>
              <a:spLocks/>
            </p:cNvSpPr>
            <p:nvPr/>
          </p:nvSpPr>
          <p:spPr bwMode="auto">
            <a:xfrm>
              <a:off x="2989264" y="4568757"/>
              <a:ext cx="1588" cy="0"/>
            </a:xfrm>
            <a:custGeom>
              <a:avLst/>
              <a:gdLst/>
              <a:ahLst/>
              <a:cxnLst>
                <a:cxn ang="0">
                  <a:pos x="1" y="1"/>
                </a:cxn>
                <a:cxn ang="0">
                  <a:pos x="0" y="1"/>
                </a:cxn>
                <a:cxn ang="0">
                  <a:pos x="0" y="0"/>
                </a:cxn>
                <a:cxn ang="0">
                  <a:pos x="1" y="0"/>
                </a:cxn>
                <a:cxn ang="0">
                  <a:pos x="1" y="0"/>
                </a:cxn>
                <a:cxn ang="0">
                  <a:pos x="1" y="1"/>
                </a:cxn>
                <a:cxn ang="0">
                  <a:pos x="1" y="1"/>
                </a:cxn>
                <a:cxn ang="0">
                  <a:pos x="1" y="1"/>
                </a:cxn>
                <a:cxn ang="0">
                  <a:pos x="1" y="1"/>
                </a:cxn>
              </a:cxnLst>
              <a:rect l="0" t="0" r="r" b="b"/>
              <a:pathLst>
                <a:path w="1" h="1">
                  <a:moveTo>
                    <a:pt x="1" y="1"/>
                  </a:moveTo>
                  <a:lnTo>
                    <a:pt x="0"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6" name="Freeform 7572"/>
            <p:cNvSpPr>
              <a:spLocks/>
            </p:cNvSpPr>
            <p:nvPr/>
          </p:nvSpPr>
          <p:spPr bwMode="auto">
            <a:xfrm>
              <a:off x="2990851" y="4571944"/>
              <a:ext cx="0" cy="0"/>
            </a:xfrm>
            <a:custGeom>
              <a:avLst/>
              <a:gdLst/>
              <a:ahLst/>
              <a:cxnLst>
                <a:cxn ang="0">
                  <a:pos x="1" y="3"/>
                </a:cxn>
                <a:cxn ang="0">
                  <a:pos x="1" y="3"/>
                </a:cxn>
                <a:cxn ang="0">
                  <a:pos x="1" y="1"/>
                </a:cxn>
                <a:cxn ang="0">
                  <a:pos x="1" y="1"/>
                </a:cxn>
                <a:cxn ang="0">
                  <a:pos x="1" y="1"/>
                </a:cxn>
                <a:cxn ang="0">
                  <a:pos x="2" y="0"/>
                </a:cxn>
                <a:cxn ang="0">
                  <a:pos x="2" y="0"/>
                </a:cxn>
                <a:cxn ang="0">
                  <a:pos x="1" y="0"/>
                </a:cxn>
                <a:cxn ang="0">
                  <a:pos x="1" y="0"/>
                </a:cxn>
                <a:cxn ang="0">
                  <a:pos x="0" y="0"/>
                </a:cxn>
                <a:cxn ang="0">
                  <a:pos x="0" y="1"/>
                </a:cxn>
                <a:cxn ang="0">
                  <a:pos x="0" y="1"/>
                </a:cxn>
                <a:cxn ang="0">
                  <a:pos x="0" y="3"/>
                </a:cxn>
                <a:cxn ang="0">
                  <a:pos x="1" y="3"/>
                </a:cxn>
              </a:cxnLst>
              <a:rect l="0" t="0" r="r" b="b"/>
              <a:pathLst>
                <a:path w="2" h="3">
                  <a:moveTo>
                    <a:pt x="1" y="3"/>
                  </a:moveTo>
                  <a:lnTo>
                    <a:pt x="1" y="3"/>
                  </a:lnTo>
                  <a:lnTo>
                    <a:pt x="1" y="1"/>
                  </a:lnTo>
                  <a:lnTo>
                    <a:pt x="1" y="1"/>
                  </a:lnTo>
                  <a:lnTo>
                    <a:pt x="1" y="1"/>
                  </a:lnTo>
                  <a:lnTo>
                    <a:pt x="2" y="0"/>
                  </a:lnTo>
                  <a:lnTo>
                    <a:pt x="2" y="0"/>
                  </a:lnTo>
                  <a:lnTo>
                    <a:pt x="1" y="0"/>
                  </a:lnTo>
                  <a:lnTo>
                    <a:pt x="1" y="0"/>
                  </a:lnTo>
                  <a:lnTo>
                    <a:pt x="0" y="0"/>
                  </a:lnTo>
                  <a:lnTo>
                    <a:pt x="0" y="1"/>
                  </a:lnTo>
                  <a:lnTo>
                    <a:pt x="0" y="1"/>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7" name="Freeform 7573"/>
            <p:cNvSpPr>
              <a:spLocks/>
            </p:cNvSpPr>
            <p:nvPr/>
          </p:nvSpPr>
          <p:spPr bwMode="auto">
            <a:xfrm>
              <a:off x="2997201" y="4548042"/>
              <a:ext cx="4763" cy="25496"/>
            </a:xfrm>
            <a:custGeom>
              <a:avLst/>
              <a:gdLst/>
              <a:ahLst/>
              <a:cxnLst>
                <a:cxn ang="0">
                  <a:pos x="0" y="0"/>
                </a:cxn>
                <a:cxn ang="0">
                  <a:pos x="0" y="3"/>
                </a:cxn>
                <a:cxn ang="0">
                  <a:pos x="0" y="4"/>
                </a:cxn>
                <a:cxn ang="0">
                  <a:pos x="1" y="6"/>
                </a:cxn>
                <a:cxn ang="0">
                  <a:pos x="1" y="7"/>
                </a:cxn>
                <a:cxn ang="0">
                  <a:pos x="2" y="9"/>
                </a:cxn>
                <a:cxn ang="0">
                  <a:pos x="2" y="9"/>
                </a:cxn>
                <a:cxn ang="0">
                  <a:pos x="3" y="11"/>
                </a:cxn>
                <a:cxn ang="0">
                  <a:pos x="3" y="13"/>
                </a:cxn>
                <a:cxn ang="0">
                  <a:pos x="4" y="16"/>
                </a:cxn>
                <a:cxn ang="0">
                  <a:pos x="4" y="20"/>
                </a:cxn>
                <a:cxn ang="0">
                  <a:pos x="4" y="24"/>
                </a:cxn>
                <a:cxn ang="0">
                  <a:pos x="4" y="26"/>
                </a:cxn>
                <a:cxn ang="0">
                  <a:pos x="6" y="29"/>
                </a:cxn>
                <a:cxn ang="0">
                  <a:pos x="8" y="30"/>
                </a:cxn>
                <a:cxn ang="0">
                  <a:pos x="8" y="32"/>
                </a:cxn>
                <a:cxn ang="0">
                  <a:pos x="9" y="32"/>
                </a:cxn>
                <a:cxn ang="0">
                  <a:pos x="9" y="33"/>
                </a:cxn>
                <a:cxn ang="0">
                  <a:pos x="9" y="33"/>
                </a:cxn>
                <a:cxn ang="0">
                  <a:pos x="10" y="36"/>
                </a:cxn>
                <a:cxn ang="0">
                  <a:pos x="10" y="37"/>
                </a:cxn>
                <a:cxn ang="0">
                  <a:pos x="10" y="38"/>
                </a:cxn>
                <a:cxn ang="0">
                  <a:pos x="10" y="39"/>
                </a:cxn>
                <a:cxn ang="0">
                  <a:pos x="10" y="40"/>
                </a:cxn>
                <a:cxn ang="0">
                  <a:pos x="10" y="41"/>
                </a:cxn>
                <a:cxn ang="0">
                  <a:pos x="10" y="43"/>
                </a:cxn>
                <a:cxn ang="0">
                  <a:pos x="11" y="43"/>
                </a:cxn>
                <a:cxn ang="0">
                  <a:pos x="11" y="44"/>
                </a:cxn>
                <a:cxn ang="0">
                  <a:pos x="12" y="45"/>
                </a:cxn>
                <a:cxn ang="0">
                  <a:pos x="14" y="47"/>
                </a:cxn>
                <a:cxn ang="0">
                  <a:pos x="15" y="47"/>
                </a:cxn>
                <a:cxn ang="0">
                  <a:pos x="16" y="48"/>
                </a:cxn>
                <a:cxn ang="0">
                  <a:pos x="18" y="48"/>
                </a:cxn>
                <a:cxn ang="0">
                  <a:pos x="18" y="48"/>
                </a:cxn>
              </a:cxnLst>
              <a:rect l="0" t="0" r="r" b="b"/>
              <a:pathLst>
                <a:path w="18" h="48">
                  <a:moveTo>
                    <a:pt x="0" y="0"/>
                  </a:moveTo>
                  <a:lnTo>
                    <a:pt x="0" y="3"/>
                  </a:lnTo>
                  <a:lnTo>
                    <a:pt x="0" y="4"/>
                  </a:lnTo>
                  <a:lnTo>
                    <a:pt x="1" y="6"/>
                  </a:lnTo>
                  <a:lnTo>
                    <a:pt x="1" y="7"/>
                  </a:lnTo>
                  <a:lnTo>
                    <a:pt x="2" y="9"/>
                  </a:lnTo>
                  <a:lnTo>
                    <a:pt x="2" y="9"/>
                  </a:lnTo>
                  <a:lnTo>
                    <a:pt x="3" y="11"/>
                  </a:lnTo>
                  <a:lnTo>
                    <a:pt x="3" y="13"/>
                  </a:lnTo>
                  <a:lnTo>
                    <a:pt x="4" y="16"/>
                  </a:lnTo>
                  <a:lnTo>
                    <a:pt x="4" y="20"/>
                  </a:lnTo>
                  <a:lnTo>
                    <a:pt x="4" y="24"/>
                  </a:lnTo>
                  <a:lnTo>
                    <a:pt x="4" y="26"/>
                  </a:lnTo>
                  <a:lnTo>
                    <a:pt x="6" y="29"/>
                  </a:lnTo>
                  <a:lnTo>
                    <a:pt x="8" y="30"/>
                  </a:lnTo>
                  <a:lnTo>
                    <a:pt x="8" y="32"/>
                  </a:lnTo>
                  <a:lnTo>
                    <a:pt x="9" y="32"/>
                  </a:lnTo>
                  <a:lnTo>
                    <a:pt x="9" y="33"/>
                  </a:lnTo>
                  <a:lnTo>
                    <a:pt x="9" y="33"/>
                  </a:lnTo>
                  <a:lnTo>
                    <a:pt x="10" y="36"/>
                  </a:lnTo>
                  <a:lnTo>
                    <a:pt x="10" y="37"/>
                  </a:lnTo>
                  <a:lnTo>
                    <a:pt x="10" y="38"/>
                  </a:lnTo>
                  <a:lnTo>
                    <a:pt x="10" y="39"/>
                  </a:lnTo>
                  <a:lnTo>
                    <a:pt x="10" y="40"/>
                  </a:lnTo>
                  <a:lnTo>
                    <a:pt x="10" y="41"/>
                  </a:lnTo>
                  <a:lnTo>
                    <a:pt x="10" y="43"/>
                  </a:lnTo>
                  <a:lnTo>
                    <a:pt x="11" y="43"/>
                  </a:lnTo>
                  <a:lnTo>
                    <a:pt x="11" y="44"/>
                  </a:lnTo>
                  <a:lnTo>
                    <a:pt x="12" y="45"/>
                  </a:lnTo>
                  <a:lnTo>
                    <a:pt x="14" y="47"/>
                  </a:lnTo>
                  <a:lnTo>
                    <a:pt x="15" y="47"/>
                  </a:lnTo>
                  <a:lnTo>
                    <a:pt x="16" y="48"/>
                  </a:lnTo>
                  <a:lnTo>
                    <a:pt x="18" y="48"/>
                  </a:lnTo>
                  <a:lnTo>
                    <a:pt x="18" y="4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8" name="Line 7574"/>
            <p:cNvSpPr>
              <a:spLocks noChangeShapeType="1"/>
            </p:cNvSpPr>
            <p:nvPr/>
          </p:nvSpPr>
          <p:spPr bwMode="auto">
            <a:xfrm>
              <a:off x="3001964" y="4573538"/>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9" name="Freeform 7575"/>
            <p:cNvSpPr>
              <a:spLocks/>
            </p:cNvSpPr>
            <p:nvPr/>
          </p:nvSpPr>
          <p:spPr bwMode="auto">
            <a:xfrm>
              <a:off x="3000376" y="4587879"/>
              <a:ext cx="1588" cy="0"/>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0" name="Line 7576"/>
            <p:cNvSpPr>
              <a:spLocks noChangeShapeType="1"/>
            </p:cNvSpPr>
            <p:nvPr/>
          </p:nvSpPr>
          <p:spPr bwMode="auto">
            <a:xfrm>
              <a:off x="3000376" y="458947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1" name="Freeform 7577"/>
            <p:cNvSpPr>
              <a:spLocks/>
            </p:cNvSpPr>
            <p:nvPr/>
          </p:nvSpPr>
          <p:spPr bwMode="auto">
            <a:xfrm>
              <a:off x="3000376" y="4589473"/>
              <a:ext cx="1588" cy="1593"/>
            </a:xfrm>
            <a:custGeom>
              <a:avLst/>
              <a:gdLst/>
              <a:ahLst/>
              <a:cxnLst>
                <a:cxn ang="0">
                  <a:pos x="0" y="0"/>
                </a:cxn>
                <a:cxn ang="0">
                  <a:pos x="0" y="0"/>
                </a:cxn>
                <a:cxn ang="0">
                  <a:pos x="0" y="0"/>
                </a:cxn>
                <a:cxn ang="0">
                  <a:pos x="0" y="1"/>
                </a:cxn>
                <a:cxn ang="0">
                  <a:pos x="0" y="1"/>
                </a:cxn>
                <a:cxn ang="0">
                  <a:pos x="0" y="1"/>
                </a:cxn>
                <a:cxn ang="0">
                  <a:pos x="0" y="0"/>
                </a:cxn>
                <a:cxn ang="0">
                  <a:pos x="0" y="0"/>
                </a:cxn>
                <a:cxn ang="0">
                  <a:pos x="0" y="0"/>
                </a:cxn>
              </a:cxnLst>
              <a:rect l="0" t="0" r="r" b="b"/>
              <a:pathLst>
                <a:path h="1">
                  <a:moveTo>
                    <a:pt x="0" y="0"/>
                  </a:moveTo>
                  <a:lnTo>
                    <a:pt x="0" y="0"/>
                  </a:lnTo>
                  <a:lnTo>
                    <a:pt x="0" y="0"/>
                  </a:lnTo>
                  <a:lnTo>
                    <a:pt x="0" y="1"/>
                  </a:lnTo>
                  <a:lnTo>
                    <a:pt x="0" y="1"/>
                  </a:lnTo>
                  <a:lnTo>
                    <a:pt x="0" y="1"/>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2" name="Freeform 7578"/>
            <p:cNvSpPr>
              <a:spLocks/>
            </p:cNvSpPr>
            <p:nvPr/>
          </p:nvSpPr>
          <p:spPr bwMode="auto">
            <a:xfrm>
              <a:off x="3001964" y="4573538"/>
              <a:ext cx="1588" cy="17528"/>
            </a:xfrm>
            <a:custGeom>
              <a:avLst/>
              <a:gdLst/>
              <a:ahLst/>
              <a:cxnLst>
                <a:cxn ang="0">
                  <a:pos x="3" y="0"/>
                </a:cxn>
                <a:cxn ang="0">
                  <a:pos x="4" y="1"/>
                </a:cxn>
                <a:cxn ang="0">
                  <a:pos x="4" y="2"/>
                </a:cxn>
                <a:cxn ang="0">
                  <a:pos x="5" y="3"/>
                </a:cxn>
                <a:cxn ang="0">
                  <a:pos x="5" y="5"/>
                </a:cxn>
                <a:cxn ang="0">
                  <a:pos x="6" y="6"/>
                </a:cxn>
                <a:cxn ang="0">
                  <a:pos x="6" y="6"/>
                </a:cxn>
                <a:cxn ang="0">
                  <a:pos x="6" y="7"/>
                </a:cxn>
                <a:cxn ang="0">
                  <a:pos x="6" y="10"/>
                </a:cxn>
                <a:cxn ang="0">
                  <a:pos x="6" y="12"/>
                </a:cxn>
                <a:cxn ang="0">
                  <a:pos x="6" y="14"/>
                </a:cxn>
                <a:cxn ang="0">
                  <a:pos x="6" y="15"/>
                </a:cxn>
                <a:cxn ang="0">
                  <a:pos x="5" y="15"/>
                </a:cxn>
                <a:cxn ang="0">
                  <a:pos x="5" y="16"/>
                </a:cxn>
                <a:cxn ang="0">
                  <a:pos x="5" y="16"/>
                </a:cxn>
                <a:cxn ang="0">
                  <a:pos x="4" y="18"/>
                </a:cxn>
                <a:cxn ang="0">
                  <a:pos x="4" y="18"/>
                </a:cxn>
                <a:cxn ang="0">
                  <a:pos x="4" y="18"/>
                </a:cxn>
                <a:cxn ang="0">
                  <a:pos x="4" y="18"/>
                </a:cxn>
                <a:cxn ang="0">
                  <a:pos x="4" y="19"/>
                </a:cxn>
                <a:cxn ang="0">
                  <a:pos x="3" y="19"/>
                </a:cxn>
                <a:cxn ang="0">
                  <a:pos x="3" y="19"/>
                </a:cxn>
                <a:cxn ang="0">
                  <a:pos x="3" y="19"/>
                </a:cxn>
                <a:cxn ang="0">
                  <a:pos x="4" y="19"/>
                </a:cxn>
                <a:cxn ang="0">
                  <a:pos x="4" y="19"/>
                </a:cxn>
                <a:cxn ang="0">
                  <a:pos x="4" y="20"/>
                </a:cxn>
                <a:cxn ang="0">
                  <a:pos x="4" y="20"/>
                </a:cxn>
                <a:cxn ang="0">
                  <a:pos x="4" y="21"/>
                </a:cxn>
                <a:cxn ang="0">
                  <a:pos x="4" y="21"/>
                </a:cxn>
                <a:cxn ang="0">
                  <a:pos x="3" y="22"/>
                </a:cxn>
                <a:cxn ang="0">
                  <a:pos x="3" y="23"/>
                </a:cxn>
                <a:cxn ang="0">
                  <a:pos x="3" y="23"/>
                </a:cxn>
                <a:cxn ang="0">
                  <a:pos x="1" y="24"/>
                </a:cxn>
                <a:cxn ang="0">
                  <a:pos x="1" y="25"/>
                </a:cxn>
                <a:cxn ang="0">
                  <a:pos x="1" y="25"/>
                </a:cxn>
                <a:cxn ang="0">
                  <a:pos x="0" y="26"/>
                </a:cxn>
                <a:cxn ang="0">
                  <a:pos x="0" y="26"/>
                </a:cxn>
                <a:cxn ang="0">
                  <a:pos x="0" y="26"/>
                </a:cxn>
                <a:cxn ang="0">
                  <a:pos x="0" y="27"/>
                </a:cxn>
                <a:cxn ang="0">
                  <a:pos x="0" y="28"/>
                </a:cxn>
                <a:cxn ang="0">
                  <a:pos x="0" y="29"/>
                </a:cxn>
                <a:cxn ang="0">
                  <a:pos x="0" y="29"/>
                </a:cxn>
                <a:cxn ang="0">
                  <a:pos x="0" y="30"/>
                </a:cxn>
                <a:cxn ang="0">
                  <a:pos x="1" y="31"/>
                </a:cxn>
                <a:cxn ang="0">
                  <a:pos x="3" y="31"/>
                </a:cxn>
              </a:cxnLst>
              <a:rect l="0" t="0" r="r" b="b"/>
              <a:pathLst>
                <a:path w="6" h="31">
                  <a:moveTo>
                    <a:pt x="3" y="0"/>
                  </a:moveTo>
                  <a:lnTo>
                    <a:pt x="4" y="1"/>
                  </a:lnTo>
                  <a:lnTo>
                    <a:pt x="4" y="2"/>
                  </a:lnTo>
                  <a:lnTo>
                    <a:pt x="5" y="3"/>
                  </a:lnTo>
                  <a:lnTo>
                    <a:pt x="5" y="5"/>
                  </a:lnTo>
                  <a:lnTo>
                    <a:pt x="6" y="6"/>
                  </a:lnTo>
                  <a:lnTo>
                    <a:pt x="6" y="6"/>
                  </a:lnTo>
                  <a:lnTo>
                    <a:pt x="6" y="7"/>
                  </a:lnTo>
                  <a:lnTo>
                    <a:pt x="6" y="10"/>
                  </a:lnTo>
                  <a:lnTo>
                    <a:pt x="6" y="12"/>
                  </a:lnTo>
                  <a:lnTo>
                    <a:pt x="6" y="14"/>
                  </a:lnTo>
                  <a:lnTo>
                    <a:pt x="6" y="15"/>
                  </a:lnTo>
                  <a:lnTo>
                    <a:pt x="5" y="15"/>
                  </a:lnTo>
                  <a:lnTo>
                    <a:pt x="5" y="16"/>
                  </a:lnTo>
                  <a:lnTo>
                    <a:pt x="5" y="16"/>
                  </a:lnTo>
                  <a:lnTo>
                    <a:pt x="4" y="18"/>
                  </a:lnTo>
                  <a:lnTo>
                    <a:pt x="4" y="18"/>
                  </a:lnTo>
                  <a:lnTo>
                    <a:pt x="4" y="18"/>
                  </a:lnTo>
                  <a:lnTo>
                    <a:pt x="4" y="18"/>
                  </a:lnTo>
                  <a:lnTo>
                    <a:pt x="4" y="19"/>
                  </a:lnTo>
                  <a:lnTo>
                    <a:pt x="3" y="19"/>
                  </a:lnTo>
                  <a:lnTo>
                    <a:pt x="3" y="19"/>
                  </a:lnTo>
                  <a:lnTo>
                    <a:pt x="3" y="19"/>
                  </a:lnTo>
                  <a:lnTo>
                    <a:pt x="4" y="19"/>
                  </a:lnTo>
                  <a:lnTo>
                    <a:pt x="4" y="19"/>
                  </a:lnTo>
                  <a:lnTo>
                    <a:pt x="4" y="20"/>
                  </a:lnTo>
                  <a:lnTo>
                    <a:pt x="4" y="20"/>
                  </a:lnTo>
                  <a:lnTo>
                    <a:pt x="4" y="21"/>
                  </a:lnTo>
                  <a:lnTo>
                    <a:pt x="4" y="21"/>
                  </a:lnTo>
                  <a:lnTo>
                    <a:pt x="3" y="22"/>
                  </a:lnTo>
                  <a:lnTo>
                    <a:pt x="3" y="23"/>
                  </a:lnTo>
                  <a:lnTo>
                    <a:pt x="3" y="23"/>
                  </a:lnTo>
                  <a:lnTo>
                    <a:pt x="1" y="24"/>
                  </a:lnTo>
                  <a:lnTo>
                    <a:pt x="1" y="25"/>
                  </a:lnTo>
                  <a:lnTo>
                    <a:pt x="1" y="25"/>
                  </a:lnTo>
                  <a:lnTo>
                    <a:pt x="0" y="26"/>
                  </a:lnTo>
                  <a:lnTo>
                    <a:pt x="0" y="26"/>
                  </a:lnTo>
                  <a:lnTo>
                    <a:pt x="0" y="26"/>
                  </a:lnTo>
                  <a:lnTo>
                    <a:pt x="0" y="27"/>
                  </a:lnTo>
                  <a:lnTo>
                    <a:pt x="0" y="28"/>
                  </a:lnTo>
                  <a:lnTo>
                    <a:pt x="0" y="29"/>
                  </a:lnTo>
                  <a:lnTo>
                    <a:pt x="0" y="29"/>
                  </a:lnTo>
                  <a:lnTo>
                    <a:pt x="0" y="30"/>
                  </a:lnTo>
                  <a:lnTo>
                    <a:pt x="1" y="31"/>
                  </a:lnTo>
                  <a:lnTo>
                    <a:pt x="3"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3" name="Line 7579"/>
            <p:cNvSpPr>
              <a:spLocks noChangeShapeType="1"/>
            </p:cNvSpPr>
            <p:nvPr/>
          </p:nvSpPr>
          <p:spPr bwMode="auto">
            <a:xfrm>
              <a:off x="3001964" y="459106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4" name="Freeform 7580"/>
            <p:cNvSpPr>
              <a:spLocks/>
            </p:cNvSpPr>
            <p:nvPr/>
          </p:nvSpPr>
          <p:spPr bwMode="auto">
            <a:xfrm>
              <a:off x="3001964" y="4592660"/>
              <a:ext cx="3175" cy="4780"/>
            </a:xfrm>
            <a:custGeom>
              <a:avLst/>
              <a:gdLst/>
              <a:ahLst/>
              <a:cxnLst>
                <a:cxn ang="0">
                  <a:pos x="0" y="0"/>
                </a:cxn>
                <a:cxn ang="0">
                  <a:pos x="0" y="0"/>
                </a:cxn>
                <a:cxn ang="0">
                  <a:pos x="1" y="0"/>
                </a:cxn>
                <a:cxn ang="0">
                  <a:pos x="3" y="1"/>
                </a:cxn>
                <a:cxn ang="0">
                  <a:pos x="4" y="1"/>
                </a:cxn>
                <a:cxn ang="0">
                  <a:pos x="4" y="1"/>
                </a:cxn>
                <a:cxn ang="0">
                  <a:pos x="4" y="2"/>
                </a:cxn>
                <a:cxn ang="0">
                  <a:pos x="5" y="2"/>
                </a:cxn>
                <a:cxn ang="0">
                  <a:pos x="5" y="2"/>
                </a:cxn>
                <a:cxn ang="0">
                  <a:pos x="5" y="2"/>
                </a:cxn>
                <a:cxn ang="0">
                  <a:pos x="6" y="2"/>
                </a:cxn>
                <a:cxn ang="0">
                  <a:pos x="7" y="3"/>
                </a:cxn>
                <a:cxn ang="0">
                  <a:pos x="7" y="4"/>
                </a:cxn>
                <a:cxn ang="0">
                  <a:pos x="7" y="4"/>
                </a:cxn>
                <a:cxn ang="0">
                  <a:pos x="9" y="4"/>
                </a:cxn>
                <a:cxn ang="0">
                  <a:pos x="9" y="4"/>
                </a:cxn>
                <a:cxn ang="0">
                  <a:pos x="10" y="5"/>
                </a:cxn>
                <a:cxn ang="0">
                  <a:pos x="10" y="5"/>
                </a:cxn>
                <a:cxn ang="0">
                  <a:pos x="10" y="5"/>
                </a:cxn>
                <a:cxn ang="0">
                  <a:pos x="10" y="5"/>
                </a:cxn>
                <a:cxn ang="0">
                  <a:pos x="10" y="5"/>
                </a:cxn>
                <a:cxn ang="0">
                  <a:pos x="11" y="5"/>
                </a:cxn>
                <a:cxn ang="0">
                  <a:pos x="11" y="5"/>
                </a:cxn>
                <a:cxn ang="0">
                  <a:pos x="12" y="6"/>
                </a:cxn>
                <a:cxn ang="0">
                  <a:pos x="12" y="6"/>
                </a:cxn>
                <a:cxn ang="0">
                  <a:pos x="13" y="6"/>
                </a:cxn>
                <a:cxn ang="0">
                  <a:pos x="13" y="6"/>
                </a:cxn>
                <a:cxn ang="0">
                  <a:pos x="13" y="6"/>
                </a:cxn>
                <a:cxn ang="0">
                  <a:pos x="13" y="6"/>
                </a:cxn>
                <a:cxn ang="0">
                  <a:pos x="13" y="6"/>
                </a:cxn>
              </a:cxnLst>
              <a:rect l="0" t="0" r="r" b="b"/>
              <a:pathLst>
                <a:path w="13" h="6">
                  <a:moveTo>
                    <a:pt x="0" y="0"/>
                  </a:moveTo>
                  <a:lnTo>
                    <a:pt x="0" y="0"/>
                  </a:lnTo>
                  <a:lnTo>
                    <a:pt x="1" y="0"/>
                  </a:lnTo>
                  <a:lnTo>
                    <a:pt x="3" y="1"/>
                  </a:lnTo>
                  <a:lnTo>
                    <a:pt x="4" y="1"/>
                  </a:lnTo>
                  <a:lnTo>
                    <a:pt x="4" y="1"/>
                  </a:lnTo>
                  <a:lnTo>
                    <a:pt x="4" y="2"/>
                  </a:lnTo>
                  <a:lnTo>
                    <a:pt x="5" y="2"/>
                  </a:lnTo>
                  <a:lnTo>
                    <a:pt x="5" y="2"/>
                  </a:lnTo>
                  <a:lnTo>
                    <a:pt x="5" y="2"/>
                  </a:lnTo>
                  <a:lnTo>
                    <a:pt x="6" y="2"/>
                  </a:lnTo>
                  <a:lnTo>
                    <a:pt x="7" y="3"/>
                  </a:lnTo>
                  <a:lnTo>
                    <a:pt x="7" y="4"/>
                  </a:lnTo>
                  <a:lnTo>
                    <a:pt x="7" y="4"/>
                  </a:lnTo>
                  <a:lnTo>
                    <a:pt x="9" y="4"/>
                  </a:lnTo>
                  <a:lnTo>
                    <a:pt x="9" y="4"/>
                  </a:lnTo>
                  <a:lnTo>
                    <a:pt x="10" y="5"/>
                  </a:lnTo>
                  <a:lnTo>
                    <a:pt x="10" y="5"/>
                  </a:lnTo>
                  <a:lnTo>
                    <a:pt x="10" y="5"/>
                  </a:lnTo>
                  <a:lnTo>
                    <a:pt x="10" y="5"/>
                  </a:lnTo>
                  <a:lnTo>
                    <a:pt x="10" y="5"/>
                  </a:lnTo>
                  <a:lnTo>
                    <a:pt x="11" y="5"/>
                  </a:lnTo>
                  <a:lnTo>
                    <a:pt x="11" y="5"/>
                  </a:lnTo>
                  <a:lnTo>
                    <a:pt x="12" y="6"/>
                  </a:lnTo>
                  <a:lnTo>
                    <a:pt x="12" y="6"/>
                  </a:lnTo>
                  <a:lnTo>
                    <a:pt x="13" y="6"/>
                  </a:lnTo>
                  <a:lnTo>
                    <a:pt x="13" y="6"/>
                  </a:lnTo>
                  <a:lnTo>
                    <a:pt x="13" y="6"/>
                  </a:lnTo>
                  <a:lnTo>
                    <a:pt x="13" y="6"/>
                  </a:lnTo>
                  <a:lnTo>
                    <a:pt x="13"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5" name="Freeform 7581"/>
            <p:cNvSpPr>
              <a:spLocks/>
            </p:cNvSpPr>
            <p:nvPr/>
          </p:nvSpPr>
          <p:spPr bwMode="auto">
            <a:xfrm>
              <a:off x="2989264" y="4599034"/>
              <a:ext cx="1588" cy="0"/>
            </a:xfrm>
            <a:custGeom>
              <a:avLst/>
              <a:gdLst/>
              <a:ahLst/>
              <a:cxnLst>
                <a:cxn ang="0">
                  <a:pos x="0" y="2"/>
                </a:cxn>
                <a:cxn ang="0">
                  <a:pos x="1" y="1"/>
                </a:cxn>
                <a:cxn ang="0">
                  <a:pos x="1" y="1"/>
                </a:cxn>
                <a:cxn ang="0">
                  <a:pos x="0" y="0"/>
                </a:cxn>
                <a:cxn ang="0">
                  <a:pos x="0" y="1"/>
                </a:cxn>
                <a:cxn ang="0">
                  <a:pos x="0" y="1"/>
                </a:cxn>
                <a:cxn ang="0">
                  <a:pos x="0" y="2"/>
                </a:cxn>
              </a:cxnLst>
              <a:rect l="0" t="0" r="r" b="b"/>
              <a:pathLst>
                <a:path w="1" h="2">
                  <a:moveTo>
                    <a:pt x="0" y="2"/>
                  </a:moveTo>
                  <a:lnTo>
                    <a:pt x="1" y="1"/>
                  </a:lnTo>
                  <a:lnTo>
                    <a:pt x="1"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6" name="Freeform 7582"/>
            <p:cNvSpPr>
              <a:spLocks/>
            </p:cNvSpPr>
            <p:nvPr/>
          </p:nvSpPr>
          <p:spPr bwMode="auto">
            <a:xfrm>
              <a:off x="2989264" y="4599034"/>
              <a:ext cx="1588" cy="3187"/>
            </a:xfrm>
            <a:custGeom>
              <a:avLst/>
              <a:gdLst/>
              <a:ahLst/>
              <a:cxnLst>
                <a:cxn ang="0">
                  <a:pos x="3" y="5"/>
                </a:cxn>
                <a:cxn ang="0">
                  <a:pos x="4" y="5"/>
                </a:cxn>
                <a:cxn ang="0">
                  <a:pos x="4" y="5"/>
                </a:cxn>
                <a:cxn ang="0">
                  <a:pos x="5" y="4"/>
                </a:cxn>
                <a:cxn ang="0">
                  <a:pos x="5" y="3"/>
                </a:cxn>
                <a:cxn ang="0">
                  <a:pos x="5" y="3"/>
                </a:cxn>
                <a:cxn ang="0">
                  <a:pos x="5" y="3"/>
                </a:cxn>
                <a:cxn ang="0">
                  <a:pos x="4" y="3"/>
                </a:cxn>
                <a:cxn ang="0">
                  <a:pos x="4" y="3"/>
                </a:cxn>
                <a:cxn ang="0">
                  <a:pos x="4" y="2"/>
                </a:cxn>
                <a:cxn ang="0">
                  <a:pos x="4" y="1"/>
                </a:cxn>
                <a:cxn ang="0">
                  <a:pos x="4" y="1"/>
                </a:cxn>
                <a:cxn ang="0">
                  <a:pos x="4" y="0"/>
                </a:cxn>
                <a:cxn ang="0">
                  <a:pos x="4" y="0"/>
                </a:cxn>
                <a:cxn ang="0">
                  <a:pos x="3" y="0"/>
                </a:cxn>
                <a:cxn ang="0">
                  <a:pos x="3" y="1"/>
                </a:cxn>
                <a:cxn ang="0">
                  <a:pos x="3" y="1"/>
                </a:cxn>
                <a:cxn ang="0">
                  <a:pos x="3" y="1"/>
                </a:cxn>
                <a:cxn ang="0">
                  <a:pos x="3" y="2"/>
                </a:cxn>
                <a:cxn ang="0">
                  <a:pos x="3" y="2"/>
                </a:cxn>
                <a:cxn ang="0">
                  <a:pos x="1" y="2"/>
                </a:cxn>
                <a:cxn ang="0">
                  <a:pos x="1" y="3"/>
                </a:cxn>
                <a:cxn ang="0">
                  <a:pos x="1" y="3"/>
                </a:cxn>
                <a:cxn ang="0">
                  <a:pos x="1" y="3"/>
                </a:cxn>
                <a:cxn ang="0">
                  <a:pos x="1" y="2"/>
                </a:cxn>
                <a:cxn ang="0">
                  <a:pos x="1" y="2"/>
                </a:cxn>
                <a:cxn ang="0">
                  <a:pos x="1" y="2"/>
                </a:cxn>
                <a:cxn ang="0">
                  <a:pos x="1" y="3"/>
                </a:cxn>
                <a:cxn ang="0">
                  <a:pos x="1" y="3"/>
                </a:cxn>
                <a:cxn ang="0">
                  <a:pos x="1" y="3"/>
                </a:cxn>
                <a:cxn ang="0">
                  <a:pos x="0" y="3"/>
                </a:cxn>
                <a:cxn ang="0">
                  <a:pos x="0" y="4"/>
                </a:cxn>
                <a:cxn ang="0">
                  <a:pos x="1" y="5"/>
                </a:cxn>
                <a:cxn ang="0">
                  <a:pos x="1" y="5"/>
                </a:cxn>
                <a:cxn ang="0">
                  <a:pos x="3" y="5"/>
                </a:cxn>
              </a:cxnLst>
              <a:rect l="0" t="0" r="r" b="b"/>
              <a:pathLst>
                <a:path w="5" h="5">
                  <a:moveTo>
                    <a:pt x="3" y="5"/>
                  </a:moveTo>
                  <a:lnTo>
                    <a:pt x="4" y="5"/>
                  </a:lnTo>
                  <a:lnTo>
                    <a:pt x="4" y="5"/>
                  </a:lnTo>
                  <a:lnTo>
                    <a:pt x="5" y="4"/>
                  </a:lnTo>
                  <a:lnTo>
                    <a:pt x="5" y="3"/>
                  </a:lnTo>
                  <a:lnTo>
                    <a:pt x="5" y="3"/>
                  </a:lnTo>
                  <a:lnTo>
                    <a:pt x="5" y="3"/>
                  </a:lnTo>
                  <a:lnTo>
                    <a:pt x="4" y="3"/>
                  </a:lnTo>
                  <a:lnTo>
                    <a:pt x="4" y="3"/>
                  </a:lnTo>
                  <a:lnTo>
                    <a:pt x="4" y="2"/>
                  </a:lnTo>
                  <a:lnTo>
                    <a:pt x="4" y="1"/>
                  </a:lnTo>
                  <a:lnTo>
                    <a:pt x="4" y="1"/>
                  </a:lnTo>
                  <a:lnTo>
                    <a:pt x="4" y="0"/>
                  </a:lnTo>
                  <a:lnTo>
                    <a:pt x="4" y="0"/>
                  </a:lnTo>
                  <a:lnTo>
                    <a:pt x="3" y="0"/>
                  </a:lnTo>
                  <a:lnTo>
                    <a:pt x="3" y="1"/>
                  </a:lnTo>
                  <a:lnTo>
                    <a:pt x="3" y="1"/>
                  </a:lnTo>
                  <a:lnTo>
                    <a:pt x="3" y="1"/>
                  </a:lnTo>
                  <a:lnTo>
                    <a:pt x="3" y="2"/>
                  </a:lnTo>
                  <a:lnTo>
                    <a:pt x="3" y="2"/>
                  </a:lnTo>
                  <a:lnTo>
                    <a:pt x="1" y="2"/>
                  </a:lnTo>
                  <a:lnTo>
                    <a:pt x="1" y="3"/>
                  </a:lnTo>
                  <a:lnTo>
                    <a:pt x="1" y="3"/>
                  </a:lnTo>
                  <a:lnTo>
                    <a:pt x="1" y="3"/>
                  </a:lnTo>
                  <a:lnTo>
                    <a:pt x="1" y="2"/>
                  </a:lnTo>
                  <a:lnTo>
                    <a:pt x="1" y="2"/>
                  </a:lnTo>
                  <a:lnTo>
                    <a:pt x="1" y="2"/>
                  </a:lnTo>
                  <a:lnTo>
                    <a:pt x="1" y="3"/>
                  </a:lnTo>
                  <a:lnTo>
                    <a:pt x="1" y="3"/>
                  </a:lnTo>
                  <a:lnTo>
                    <a:pt x="1" y="3"/>
                  </a:lnTo>
                  <a:lnTo>
                    <a:pt x="0" y="3"/>
                  </a:lnTo>
                  <a:lnTo>
                    <a:pt x="0" y="4"/>
                  </a:lnTo>
                  <a:lnTo>
                    <a:pt x="1" y="5"/>
                  </a:lnTo>
                  <a:lnTo>
                    <a:pt x="1"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7" name="Freeform 7583"/>
            <p:cNvSpPr>
              <a:spLocks/>
            </p:cNvSpPr>
            <p:nvPr/>
          </p:nvSpPr>
          <p:spPr bwMode="auto">
            <a:xfrm>
              <a:off x="3005139" y="4597440"/>
              <a:ext cx="11113" cy="9561"/>
            </a:xfrm>
            <a:custGeom>
              <a:avLst/>
              <a:gdLst/>
              <a:ahLst/>
              <a:cxnLst>
                <a:cxn ang="0">
                  <a:pos x="37" y="20"/>
                </a:cxn>
                <a:cxn ang="0">
                  <a:pos x="36" y="19"/>
                </a:cxn>
                <a:cxn ang="0">
                  <a:pos x="35" y="19"/>
                </a:cxn>
                <a:cxn ang="0">
                  <a:pos x="33" y="19"/>
                </a:cxn>
                <a:cxn ang="0">
                  <a:pos x="31" y="18"/>
                </a:cxn>
                <a:cxn ang="0">
                  <a:pos x="30" y="18"/>
                </a:cxn>
                <a:cxn ang="0">
                  <a:pos x="30" y="18"/>
                </a:cxn>
                <a:cxn ang="0">
                  <a:pos x="28" y="16"/>
                </a:cxn>
                <a:cxn ang="0">
                  <a:pos x="26" y="15"/>
                </a:cxn>
                <a:cxn ang="0">
                  <a:pos x="25" y="14"/>
                </a:cxn>
                <a:cxn ang="0">
                  <a:pos x="24" y="14"/>
                </a:cxn>
                <a:cxn ang="0">
                  <a:pos x="24" y="14"/>
                </a:cxn>
                <a:cxn ang="0">
                  <a:pos x="21" y="13"/>
                </a:cxn>
                <a:cxn ang="0">
                  <a:pos x="19" y="11"/>
                </a:cxn>
                <a:cxn ang="0">
                  <a:pos x="17" y="9"/>
                </a:cxn>
                <a:cxn ang="0">
                  <a:pos x="15" y="7"/>
                </a:cxn>
                <a:cxn ang="0">
                  <a:pos x="12" y="5"/>
                </a:cxn>
                <a:cxn ang="0">
                  <a:pos x="11" y="4"/>
                </a:cxn>
                <a:cxn ang="0">
                  <a:pos x="11" y="4"/>
                </a:cxn>
                <a:cxn ang="0">
                  <a:pos x="10" y="4"/>
                </a:cxn>
                <a:cxn ang="0">
                  <a:pos x="10" y="4"/>
                </a:cxn>
                <a:cxn ang="0">
                  <a:pos x="10" y="4"/>
                </a:cxn>
                <a:cxn ang="0">
                  <a:pos x="9" y="4"/>
                </a:cxn>
                <a:cxn ang="0">
                  <a:pos x="9" y="2"/>
                </a:cxn>
                <a:cxn ang="0">
                  <a:pos x="8" y="2"/>
                </a:cxn>
                <a:cxn ang="0">
                  <a:pos x="8" y="2"/>
                </a:cxn>
                <a:cxn ang="0">
                  <a:pos x="8" y="2"/>
                </a:cxn>
                <a:cxn ang="0">
                  <a:pos x="7" y="2"/>
                </a:cxn>
                <a:cxn ang="0">
                  <a:pos x="7" y="2"/>
                </a:cxn>
                <a:cxn ang="0">
                  <a:pos x="6" y="2"/>
                </a:cxn>
                <a:cxn ang="0">
                  <a:pos x="6" y="2"/>
                </a:cxn>
                <a:cxn ang="0">
                  <a:pos x="5" y="1"/>
                </a:cxn>
                <a:cxn ang="0">
                  <a:pos x="5" y="2"/>
                </a:cxn>
                <a:cxn ang="0">
                  <a:pos x="5" y="1"/>
                </a:cxn>
                <a:cxn ang="0">
                  <a:pos x="3" y="1"/>
                </a:cxn>
                <a:cxn ang="0">
                  <a:pos x="3" y="1"/>
                </a:cxn>
                <a:cxn ang="0">
                  <a:pos x="2" y="1"/>
                </a:cxn>
                <a:cxn ang="0">
                  <a:pos x="2" y="1"/>
                </a:cxn>
                <a:cxn ang="0">
                  <a:pos x="2" y="0"/>
                </a:cxn>
                <a:cxn ang="0">
                  <a:pos x="2" y="0"/>
                </a:cxn>
                <a:cxn ang="0">
                  <a:pos x="2" y="0"/>
                </a:cxn>
                <a:cxn ang="0">
                  <a:pos x="2" y="0"/>
                </a:cxn>
                <a:cxn ang="0">
                  <a:pos x="1" y="0"/>
                </a:cxn>
                <a:cxn ang="0">
                  <a:pos x="1" y="0"/>
                </a:cxn>
                <a:cxn ang="0">
                  <a:pos x="1" y="0"/>
                </a:cxn>
                <a:cxn ang="0">
                  <a:pos x="1" y="0"/>
                </a:cxn>
                <a:cxn ang="0">
                  <a:pos x="1" y="0"/>
                </a:cxn>
                <a:cxn ang="0">
                  <a:pos x="0" y="0"/>
                </a:cxn>
              </a:cxnLst>
              <a:rect l="0" t="0" r="r" b="b"/>
              <a:pathLst>
                <a:path w="37" h="20">
                  <a:moveTo>
                    <a:pt x="37" y="20"/>
                  </a:moveTo>
                  <a:lnTo>
                    <a:pt x="36" y="19"/>
                  </a:lnTo>
                  <a:lnTo>
                    <a:pt x="35" y="19"/>
                  </a:lnTo>
                  <a:lnTo>
                    <a:pt x="33" y="19"/>
                  </a:lnTo>
                  <a:lnTo>
                    <a:pt x="31" y="18"/>
                  </a:lnTo>
                  <a:lnTo>
                    <a:pt x="30" y="18"/>
                  </a:lnTo>
                  <a:lnTo>
                    <a:pt x="30" y="18"/>
                  </a:lnTo>
                  <a:lnTo>
                    <a:pt x="28" y="16"/>
                  </a:lnTo>
                  <a:lnTo>
                    <a:pt x="26" y="15"/>
                  </a:lnTo>
                  <a:lnTo>
                    <a:pt x="25" y="14"/>
                  </a:lnTo>
                  <a:lnTo>
                    <a:pt x="24" y="14"/>
                  </a:lnTo>
                  <a:lnTo>
                    <a:pt x="24" y="14"/>
                  </a:lnTo>
                  <a:lnTo>
                    <a:pt x="21" y="13"/>
                  </a:lnTo>
                  <a:lnTo>
                    <a:pt x="19" y="11"/>
                  </a:lnTo>
                  <a:lnTo>
                    <a:pt x="17" y="9"/>
                  </a:lnTo>
                  <a:lnTo>
                    <a:pt x="15" y="7"/>
                  </a:lnTo>
                  <a:lnTo>
                    <a:pt x="12" y="5"/>
                  </a:lnTo>
                  <a:lnTo>
                    <a:pt x="11" y="4"/>
                  </a:lnTo>
                  <a:lnTo>
                    <a:pt x="11" y="4"/>
                  </a:lnTo>
                  <a:lnTo>
                    <a:pt x="10" y="4"/>
                  </a:lnTo>
                  <a:lnTo>
                    <a:pt x="10" y="4"/>
                  </a:lnTo>
                  <a:lnTo>
                    <a:pt x="10" y="4"/>
                  </a:lnTo>
                  <a:lnTo>
                    <a:pt x="9" y="4"/>
                  </a:lnTo>
                  <a:lnTo>
                    <a:pt x="9" y="2"/>
                  </a:lnTo>
                  <a:lnTo>
                    <a:pt x="8" y="2"/>
                  </a:lnTo>
                  <a:lnTo>
                    <a:pt x="8" y="2"/>
                  </a:lnTo>
                  <a:lnTo>
                    <a:pt x="8" y="2"/>
                  </a:lnTo>
                  <a:lnTo>
                    <a:pt x="7" y="2"/>
                  </a:lnTo>
                  <a:lnTo>
                    <a:pt x="7" y="2"/>
                  </a:lnTo>
                  <a:lnTo>
                    <a:pt x="6" y="2"/>
                  </a:lnTo>
                  <a:lnTo>
                    <a:pt x="6" y="2"/>
                  </a:lnTo>
                  <a:lnTo>
                    <a:pt x="5" y="1"/>
                  </a:lnTo>
                  <a:lnTo>
                    <a:pt x="5" y="2"/>
                  </a:lnTo>
                  <a:lnTo>
                    <a:pt x="5" y="1"/>
                  </a:lnTo>
                  <a:lnTo>
                    <a:pt x="3" y="1"/>
                  </a:lnTo>
                  <a:lnTo>
                    <a:pt x="3" y="1"/>
                  </a:lnTo>
                  <a:lnTo>
                    <a:pt x="2" y="1"/>
                  </a:lnTo>
                  <a:lnTo>
                    <a:pt x="2" y="1"/>
                  </a:lnTo>
                  <a:lnTo>
                    <a:pt x="2" y="0"/>
                  </a:lnTo>
                  <a:lnTo>
                    <a:pt x="2" y="0"/>
                  </a:lnTo>
                  <a:lnTo>
                    <a:pt x="2" y="0"/>
                  </a:lnTo>
                  <a:lnTo>
                    <a:pt x="2"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8" name="Freeform 7584"/>
            <p:cNvSpPr>
              <a:spLocks/>
            </p:cNvSpPr>
            <p:nvPr/>
          </p:nvSpPr>
          <p:spPr bwMode="auto">
            <a:xfrm>
              <a:off x="3017839" y="4627717"/>
              <a:ext cx="0" cy="0"/>
            </a:xfrm>
            <a:custGeom>
              <a:avLst/>
              <a:gdLst/>
              <a:ahLst/>
              <a:cxnLst>
                <a:cxn ang="0">
                  <a:pos x="3" y="2"/>
                </a:cxn>
                <a:cxn ang="0">
                  <a:pos x="1" y="2"/>
                </a:cxn>
                <a:cxn ang="0">
                  <a:pos x="1" y="2"/>
                </a:cxn>
                <a:cxn ang="0">
                  <a:pos x="1" y="1"/>
                </a:cxn>
                <a:cxn ang="0">
                  <a:pos x="0" y="1"/>
                </a:cxn>
                <a:cxn ang="0">
                  <a:pos x="0" y="1"/>
                </a:cxn>
                <a:cxn ang="0">
                  <a:pos x="1" y="0"/>
                </a:cxn>
                <a:cxn ang="0">
                  <a:pos x="1" y="0"/>
                </a:cxn>
                <a:cxn ang="0">
                  <a:pos x="3" y="1"/>
                </a:cxn>
                <a:cxn ang="0">
                  <a:pos x="3" y="1"/>
                </a:cxn>
                <a:cxn ang="0">
                  <a:pos x="3" y="2"/>
                </a:cxn>
                <a:cxn ang="0">
                  <a:pos x="3" y="2"/>
                </a:cxn>
              </a:cxnLst>
              <a:rect l="0" t="0" r="r" b="b"/>
              <a:pathLst>
                <a:path w="3" h="2">
                  <a:moveTo>
                    <a:pt x="3" y="2"/>
                  </a:moveTo>
                  <a:lnTo>
                    <a:pt x="1" y="2"/>
                  </a:lnTo>
                  <a:lnTo>
                    <a:pt x="1" y="2"/>
                  </a:lnTo>
                  <a:lnTo>
                    <a:pt x="1" y="1"/>
                  </a:lnTo>
                  <a:lnTo>
                    <a:pt x="0" y="1"/>
                  </a:lnTo>
                  <a:lnTo>
                    <a:pt x="0" y="1"/>
                  </a:lnTo>
                  <a:lnTo>
                    <a:pt x="1" y="0"/>
                  </a:lnTo>
                  <a:lnTo>
                    <a:pt x="1" y="0"/>
                  </a:lnTo>
                  <a:lnTo>
                    <a:pt x="3" y="1"/>
                  </a:lnTo>
                  <a:lnTo>
                    <a:pt x="3" y="1"/>
                  </a:lnTo>
                  <a:lnTo>
                    <a:pt x="3" y="2"/>
                  </a:lnTo>
                  <a:lnTo>
                    <a:pt x="3"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9" name="Freeform 7585"/>
            <p:cNvSpPr>
              <a:spLocks/>
            </p:cNvSpPr>
            <p:nvPr/>
          </p:nvSpPr>
          <p:spPr bwMode="auto">
            <a:xfrm>
              <a:off x="3021014" y="4630904"/>
              <a:ext cx="0" cy="1593"/>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0" name="Freeform 7586"/>
            <p:cNvSpPr>
              <a:spLocks/>
            </p:cNvSpPr>
            <p:nvPr/>
          </p:nvSpPr>
          <p:spPr bwMode="auto">
            <a:xfrm>
              <a:off x="3021014" y="4632497"/>
              <a:ext cx="0" cy="1593"/>
            </a:xfrm>
            <a:custGeom>
              <a:avLst/>
              <a:gdLst/>
              <a:ahLst/>
              <a:cxnLst>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1" name="Freeform 7587"/>
            <p:cNvSpPr>
              <a:spLocks/>
            </p:cNvSpPr>
            <p:nvPr/>
          </p:nvSpPr>
          <p:spPr bwMode="auto">
            <a:xfrm>
              <a:off x="3021014" y="4632497"/>
              <a:ext cx="0" cy="1593"/>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2" name="Freeform 7588"/>
            <p:cNvSpPr>
              <a:spLocks/>
            </p:cNvSpPr>
            <p:nvPr/>
          </p:nvSpPr>
          <p:spPr bwMode="auto">
            <a:xfrm>
              <a:off x="3021014" y="4632497"/>
              <a:ext cx="0" cy="1593"/>
            </a:xfrm>
            <a:custGeom>
              <a:avLst/>
              <a:gdLst/>
              <a:ahLst/>
              <a:cxnLst>
                <a:cxn ang="0">
                  <a:pos x="1" y="0"/>
                </a:cxn>
                <a:cxn ang="0">
                  <a:pos x="0" y="0"/>
                </a:cxn>
                <a:cxn ang="0">
                  <a:pos x="0"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3" name="Freeform 7589"/>
            <p:cNvSpPr>
              <a:spLocks/>
            </p:cNvSpPr>
            <p:nvPr/>
          </p:nvSpPr>
          <p:spPr bwMode="auto">
            <a:xfrm>
              <a:off x="3025776" y="4656400"/>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4" name="Freeform 7590"/>
            <p:cNvSpPr>
              <a:spLocks/>
            </p:cNvSpPr>
            <p:nvPr/>
          </p:nvSpPr>
          <p:spPr bwMode="auto">
            <a:xfrm>
              <a:off x="3025776" y="4656400"/>
              <a:ext cx="0" cy="1593"/>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1" name="Freeform 7607"/>
            <p:cNvSpPr>
              <a:spLocks/>
            </p:cNvSpPr>
            <p:nvPr/>
          </p:nvSpPr>
          <p:spPr bwMode="auto">
            <a:xfrm>
              <a:off x="3014664" y="4607001"/>
              <a:ext cx="17463" cy="197594"/>
            </a:xfrm>
            <a:custGeom>
              <a:avLst/>
              <a:gdLst/>
              <a:ahLst/>
              <a:cxnLst>
                <a:cxn ang="0">
                  <a:pos x="19" y="26"/>
                </a:cxn>
                <a:cxn ang="0">
                  <a:pos x="16" y="29"/>
                </a:cxn>
                <a:cxn ang="0">
                  <a:pos x="16" y="35"/>
                </a:cxn>
                <a:cxn ang="0">
                  <a:pos x="19" y="38"/>
                </a:cxn>
                <a:cxn ang="0">
                  <a:pos x="17" y="40"/>
                </a:cxn>
                <a:cxn ang="0">
                  <a:pos x="21" y="45"/>
                </a:cxn>
                <a:cxn ang="0">
                  <a:pos x="23" y="47"/>
                </a:cxn>
                <a:cxn ang="0">
                  <a:pos x="27" y="52"/>
                </a:cxn>
                <a:cxn ang="0">
                  <a:pos x="26" y="57"/>
                </a:cxn>
                <a:cxn ang="0">
                  <a:pos x="28" y="59"/>
                </a:cxn>
                <a:cxn ang="0">
                  <a:pos x="27" y="65"/>
                </a:cxn>
                <a:cxn ang="0">
                  <a:pos x="30" y="66"/>
                </a:cxn>
                <a:cxn ang="0">
                  <a:pos x="32" y="69"/>
                </a:cxn>
                <a:cxn ang="0">
                  <a:pos x="32" y="81"/>
                </a:cxn>
                <a:cxn ang="0">
                  <a:pos x="34" y="84"/>
                </a:cxn>
                <a:cxn ang="0">
                  <a:pos x="36" y="97"/>
                </a:cxn>
                <a:cxn ang="0">
                  <a:pos x="38" y="94"/>
                </a:cxn>
                <a:cxn ang="0">
                  <a:pos x="37" y="94"/>
                </a:cxn>
                <a:cxn ang="0">
                  <a:pos x="35" y="101"/>
                </a:cxn>
                <a:cxn ang="0">
                  <a:pos x="34" y="106"/>
                </a:cxn>
                <a:cxn ang="0">
                  <a:pos x="34" y="116"/>
                </a:cxn>
                <a:cxn ang="0">
                  <a:pos x="32" y="124"/>
                </a:cxn>
                <a:cxn ang="0">
                  <a:pos x="32" y="132"/>
                </a:cxn>
                <a:cxn ang="0">
                  <a:pos x="27" y="133"/>
                </a:cxn>
                <a:cxn ang="0">
                  <a:pos x="25" y="136"/>
                </a:cxn>
                <a:cxn ang="0">
                  <a:pos x="28" y="136"/>
                </a:cxn>
                <a:cxn ang="0">
                  <a:pos x="29" y="140"/>
                </a:cxn>
                <a:cxn ang="0">
                  <a:pos x="30" y="137"/>
                </a:cxn>
                <a:cxn ang="0">
                  <a:pos x="36" y="140"/>
                </a:cxn>
                <a:cxn ang="0">
                  <a:pos x="37" y="143"/>
                </a:cxn>
                <a:cxn ang="0">
                  <a:pos x="39" y="145"/>
                </a:cxn>
                <a:cxn ang="0">
                  <a:pos x="40" y="149"/>
                </a:cxn>
                <a:cxn ang="0">
                  <a:pos x="43" y="153"/>
                </a:cxn>
                <a:cxn ang="0">
                  <a:pos x="45" y="163"/>
                </a:cxn>
                <a:cxn ang="0">
                  <a:pos x="43" y="168"/>
                </a:cxn>
                <a:cxn ang="0">
                  <a:pos x="49" y="172"/>
                </a:cxn>
                <a:cxn ang="0">
                  <a:pos x="50" y="180"/>
                </a:cxn>
                <a:cxn ang="0">
                  <a:pos x="49" y="192"/>
                </a:cxn>
                <a:cxn ang="0">
                  <a:pos x="53" y="201"/>
                </a:cxn>
                <a:cxn ang="0">
                  <a:pos x="50" y="203"/>
                </a:cxn>
                <a:cxn ang="0">
                  <a:pos x="49" y="200"/>
                </a:cxn>
                <a:cxn ang="0">
                  <a:pos x="48" y="193"/>
                </a:cxn>
                <a:cxn ang="0">
                  <a:pos x="46" y="202"/>
                </a:cxn>
                <a:cxn ang="0">
                  <a:pos x="45" y="210"/>
                </a:cxn>
                <a:cxn ang="0">
                  <a:pos x="41" y="220"/>
                </a:cxn>
                <a:cxn ang="0">
                  <a:pos x="39" y="229"/>
                </a:cxn>
                <a:cxn ang="0">
                  <a:pos x="37" y="237"/>
                </a:cxn>
                <a:cxn ang="0">
                  <a:pos x="34" y="248"/>
                </a:cxn>
                <a:cxn ang="0">
                  <a:pos x="30" y="258"/>
                </a:cxn>
                <a:cxn ang="0">
                  <a:pos x="27" y="269"/>
                </a:cxn>
                <a:cxn ang="0">
                  <a:pos x="23" y="278"/>
                </a:cxn>
                <a:cxn ang="0">
                  <a:pos x="19" y="291"/>
                </a:cxn>
                <a:cxn ang="0">
                  <a:pos x="17" y="297"/>
                </a:cxn>
                <a:cxn ang="0">
                  <a:pos x="11" y="309"/>
                </a:cxn>
                <a:cxn ang="0">
                  <a:pos x="9" y="316"/>
                </a:cxn>
                <a:cxn ang="0">
                  <a:pos x="3" y="325"/>
                </a:cxn>
                <a:cxn ang="0">
                  <a:pos x="3" y="329"/>
                </a:cxn>
                <a:cxn ang="0">
                  <a:pos x="3" y="335"/>
                </a:cxn>
                <a:cxn ang="0">
                  <a:pos x="6" y="340"/>
                </a:cxn>
                <a:cxn ang="0">
                  <a:pos x="4" y="347"/>
                </a:cxn>
                <a:cxn ang="0">
                  <a:pos x="1" y="355"/>
                </a:cxn>
                <a:cxn ang="0">
                  <a:pos x="1" y="362"/>
                </a:cxn>
              </a:cxnLst>
              <a:rect l="0" t="0" r="r" b="b"/>
              <a:pathLst>
                <a:path w="54" h="364">
                  <a:moveTo>
                    <a:pt x="10" y="0"/>
                  </a:moveTo>
                  <a:lnTo>
                    <a:pt x="13" y="3"/>
                  </a:lnTo>
                  <a:lnTo>
                    <a:pt x="16" y="9"/>
                  </a:lnTo>
                  <a:lnTo>
                    <a:pt x="18" y="15"/>
                  </a:lnTo>
                  <a:lnTo>
                    <a:pt x="20" y="24"/>
                  </a:lnTo>
                  <a:lnTo>
                    <a:pt x="20" y="25"/>
                  </a:lnTo>
                  <a:lnTo>
                    <a:pt x="20" y="26"/>
                  </a:lnTo>
                  <a:lnTo>
                    <a:pt x="19" y="26"/>
                  </a:lnTo>
                  <a:lnTo>
                    <a:pt x="19" y="26"/>
                  </a:lnTo>
                  <a:lnTo>
                    <a:pt x="19" y="27"/>
                  </a:lnTo>
                  <a:lnTo>
                    <a:pt x="18" y="27"/>
                  </a:lnTo>
                  <a:lnTo>
                    <a:pt x="18" y="28"/>
                  </a:lnTo>
                  <a:lnTo>
                    <a:pt x="18" y="28"/>
                  </a:lnTo>
                  <a:lnTo>
                    <a:pt x="18" y="29"/>
                  </a:lnTo>
                  <a:lnTo>
                    <a:pt x="17" y="29"/>
                  </a:lnTo>
                  <a:lnTo>
                    <a:pt x="16" y="29"/>
                  </a:lnTo>
                  <a:lnTo>
                    <a:pt x="16" y="31"/>
                  </a:lnTo>
                  <a:lnTo>
                    <a:pt x="16" y="31"/>
                  </a:lnTo>
                  <a:lnTo>
                    <a:pt x="15" y="32"/>
                  </a:lnTo>
                  <a:lnTo>
                    <a:pt x="15" y="33"/>
                  </a:lnTo>
                  <a:lnTo>
                    <a:pt x="16" y="34"/>
                  </a:lnTo>
                  <a:lnTo>
                    <a:pt x="16" y="34"/>
                  </a:lnTo>
                  <a:lnTo>
                    <a:pt x="16" y="35"/>
                  </a:lnTo>
                  <a:lnTo>
                    <a:pt x="16" y="35"/>
                  </a:lnTo>
                  <a:lnTo>
                    <a:pt x="16" y="35"/>
                  </a:lnTo>
                  <a:lnTo>
                    <a:pt x="17" y="35"/>
                  </a:lnTo>
                  <a:lnTo>
                    <a:pt x="17" y="35"/>
                  </a:lnTo>
                  <a:lnTo>
                    <a:pt x="18" y="36"/>
                  </a:lnTo>
                  <a:lnTo>
                    <a:pt x="18" y="36"/>
                  </a:lnTo>
                  <a:lnTo>
                    <a:pt x="18" y="37"/>
                  </a:lnTo>
                  <a:lnTo>
                    <a:pt x="19" y="37"/>
                  </a:lnTo>
                  <a:lnTo>
                    <a:pt x="19" y="38"/>
                  </a:lnTo>
                  <a:lnTo>
                    <a:pt x="19" y="38"/>
                  </a:lnTo>
                  <a:lnTo>
                    <a:pt x="19" y="38"/>
                  </a:lnTo>
                  <a:lnTo>
                    <a:pt x="18" y="38"/>
                  </a:lnTo>
                  <a:lnTo>
                    <a:pt x="18" y="39"/>
                  </a:lnTo>
                  <a:lnTo>
                    <a:pt x="18" y="39"/>
                  </a:lnTo>
                  <a:lnTo>
                    <a:pt x="18" y="40"/>
                  </a:lnTo>
                  <a:lnTo>
                    <a:pt x="17" y="40"/>
                  </a:lnTo>
                  <a:lnTo>
                    <a:pt x="17" y="40"/>
                  </a:lnTo>
                  <a:lnTo>
                    <a:pt x="17" y="40"/>
                  </a:lnTo>
                  <a:lnTo>
                    <a:pt x="17" y="41"/>
                  </a:lnTo>
                  <a:lnTo>
                    <a:pt x="18" y="42"/>
                  </a:lnTo>
                  <a:lnTo>
                    <a:pt x="19" y="43"/>
                  </a:lnTo>
                  <a:lnTo>
                    <a:pt x="20" y="44"/>
                  </a:lnTo>
                  <a:lnTo>
                    <a:pt x="20" y="44"/>
                  </a:lnTo>
                  <a:lnTo>
                    <a:pt x="21" y="45"/>
                  </a:lnTo>
                  <a:lnTo>
                    <a:pt x="21" y="45"/>
                  </a:lnTo>
                  <a:lnTo>
                    <a:pt x="21" y="46"/>
                  </a:lnTo>
                  <a:lnTo>
                    <a:pt x="21" y="47"/>
                  </a:lnTo>
                  <a:lnTo>
                    <a:pt x="22" y="47"/>
                  </a:lnTo>
                  <a:lnTo>
                    <a:pt x="22" y="47"/>
                  </a:lnTo>
                  <a:lnTo>
                    <a:pt x="22" y="47"/>
                  </a:lnTo>
                  <a:lnTo>
                    <a:pt x="23" y="47"/>
                  </a:lnTo>
                  <a:lnTo>
                    <a:pt x="23" y="47"/>
                  </a:lnTo>
                  <a:lnTo>
                    <a:pt x="23" y="47"/>
                  </a:lnTo>
                  <a:lnTo>
                    <a:pt x="25" y="48"/>
                  </a:lnTo>
                  <a:lnTo>
                    <a:pt x="25" y="48"/>
                  </a:lnTo>
                  <a:lnTo>
                    <a:pt x="26" y="49"/>
                  </a:lnTo>
                  <a:lnTo>
                    <a:pt x="26" y="50"/>
                  </a:lnTo>
                  <a:lnTo>
                    <a:pt x="26" y="51"/>
                  </a:lnTo>
                  <a:lnTo>
                    <a:pt x="26" y="51"/>
                  </a:lnTo>
                  <a:lnTo>
                    <a:pt x="26" y="51"/>
                  </a:lnTo>
                  <a:lnTo>
                    <a:pt x="27" y="52"/>
                  </a:lnTo>
                  <a:lnTo>
                    <a:pt x="27" y="52"/>
                  </a:lnTo>
                  <a:lnTo>
                    <a:pt x="26" y="54"/>
                  </a:lnTo>
                  <a:lnTo>
                    <a:pt x="26" y="54"/>
                  </a:lnTo>
                  <a:lnTo>
                    <a:pt x="27" y="55"/>
                  </a:lnTo>
                  <a:lnTo>
                    <a:pt x="27" y="55"/>
                  </a:lnTo>
                  <a:lnTo>
                    <a:pt x="27" y="56"/>
                  </a:lnTo>
                  <a:lnTo>
                    <a:pt x="26" y="56"/>
                  </a:lnTo>
                  <a:lnTo>
                    <a:pt x="26" y="57"/>
                  </a:lnTo>
                  <a:lnTo>
                    <a:pt x="27" y="57"/>
                  </a:lnTo>
                  <a:lnTo>
                    <a:pt x="27" y="57"/>
                  </a:lnTo>
                  <a:lnTo>
                    <a:pt x="27" y="57"/>
                  </a:lnTo>
                  <a:lnTo>
                    <a:pt x="27" y="58"/>
                  </a:lnTo>
                  <a:lnTo>
                    <a:pt x="27" y="58"/>
                  </a:lnTo>
                  <a:lnTo>
                    <a:pt x="27" y="58"/>
                  </a:lnTo>
                  <a:lnTo>
                    <a:pt x="28" y="58"/>
                  </a:lnTo>
                  <a:lnTo>
                    <a:pt x="28" y="59"/>
                  </a:lnTo>
                  <a:lnTo>
                    <a:pt x="28" y="59"/>
                  </a:lnTo>
                  <a:lnTo>
                    <a:pt x="28" y="60"/>
                  </a:lnTo>
                  <a:lnTo>
                    <a:pt x="28" y="60"/>
                  </a:lnTo>
                  <a:lnTo>
                    <a:pt x="28" y="62"/>
                  </a:lnTo>
                  <a:lnTo>
                    <a:pt x="27" y="62"/>
                  </a:lnTo>
                  <a:lnTo>
                    <a:pt x="27" y="63"/>
                  </a:lnTo>
                  <a:lnTo>
                    <a:pt x="26" y="64"/>
                  </a:lnTo>
                  <a:lnTo>
                    <a:pt x="27" y="65"/>
                  </a:lnTo>
                  <a:lnTo>
                    <a:pt x="27" y="65"/>
                  </a:lnTo>
                  <a:lnTo>
                    <a:pt x="27" y="66"/>
                  </a:lnTo>
                  <a:lnTo>
                    <a:pt x="28" y="65"/>
                  </a:lnTo>
                  <a:lnTo>
                    <a:pt x="28" y="65"/>
                  </a:lnTo>
                  <a:lnTo>
                    <a:pt x="28" y="65"/>
                  </a:lnTo>
                  <a:lnTo>
                    <a:pt x="29" y="66"/>
                  </a:lnTo>
                  <a:lnTo>
                    <a:pt x="29" y="66"/>
                  </a:lnTo>
                  <a:lnTo>
                    <a:pt x="30" y="66"/>
                  </a:lnTo>
                  <a:lnTo>
                    <a:pt x="30" y="66"/>
                  </a:lnTo>
                  <a:lnTo>
                    <a:pt x="30" y="66"/>
                  </a:lnTo>
                  <a:lnTo>
                    <a:pt x="31" y="66"/>
                  </a:lnTo>
                  <a:lnTo>
                    <a:pt x="31" y="67"/>
                  </a:lnTo>
                  <a:lnTo>
                    <a:pt x="32" y="67"/>
                  </a:lnTo>
                  <a:lnTo>
                    <a:pt x="32" y="67"/>
                  </a:lnTo>
                  <a:lnTo>
                    <a:pt x="32" y="68"/>
                  </a:lnTo>
                  <a:lnTo>
                    <a:pt x="32" y="69"/>
                  </a:lnTo>
                  <a:lnTo>
                    <a:pt x="32" y="70"/>
                  </a:lnTo>
                  <a:lnTo>
                    <a:pt x="34" y="71"/>
                  </a:lnTo>
                  <a:lnTo>
                    <a:pt x="34" y="72"/>
                  </a:lnTo>
                  <a:lnTo>
                    <a:pt x="34" y="75"/>
                  </a:lnTo>
                  <a:lnTo>
                    <a:pt x="34" y="78"/>
                  </a:lnTo>
                  <a:lnTo>
                    <a:pt x="34" y="79"/>
                  </a:lnTo>
                  <a:lnTo>
                    <a:pt x="34" y="80"/>
                  </a:lnTo>
                  <a:lnTo>
                    <a:pt x="32" y="81"/>
                  </a:lnTo>
                  <a:lnTo>
                    <a:pt x="32" y="82"/>
                  </a:lnTo>
                  <a:lnTo>
                    <a:pt x="32" y="82"/>
                  </a:lnTo>
                  <a:lnTo>
                    <a:pt x="32" y="82"/>
                  </a:lnTo>
                  <a:lnTo>
                    <a:pt x="32" y="83"/>
                  </a:lnTo>
                  <a:lnTo>
                    <a:pt x="32" y="83"/>
                  </a:lnTo>
                  <a:lnTo>
                    <a:pt x="32" y="83"/>
                  </a:lnTo>
                  <a:lnTo>
                    <a:pt x="32" y="83"/>
                  </a:lnTo>
                  <a:lnTo>
                    <a:pt x="34" y="84"/>
                  </a:lnTo>
                  <a:lnTo>
                    <a:pt x="35" y="84"/>
                  </a:lnTo>
                  <a:lnTo>
                    <a:pt x="36" y="85"/>
                  </a:lnTo>
                  <a:lnTo>
                    <a:pt x="36" y="87"/>
                  </a:lnTo>
                  <a:lnTo>
                    <a:pt x="36" y="95"/>
                  </a:lnTo>
                  <a:lnTo>
                    <a:pt x="35" y="96"/>
                  </a:lnTo>
                  <a:lnTo>
                    <a:pt x="36" y="97"/>
                  </a:lnTo>
                  <a:lnTo>
                    <a:pt x="36" y="97"/>
                  </a:lnTo>
                  <a:lnTo>
                    <a:pt x="36" y="97"/>
                  </a:lnTo>
                  <a:lnTo>
                    <a:pt x="36" y="95"/>
                  </a:lnTo>
                  <a:lnTo>
                    <a:pt x="36" y="94"/>
                  </a:lnTo>
                  <a:lnTo>
                    <a:pt x="36" y="94"/>
                  </a:lnTo>
                  <a:lnTo>
                    <a:pt x="37" y="93"/>
                  </a:lnTo>
                  <a:lnTo>
                    <a:pt x="37" y="93"/>
                  </a:lnTo>
                  <a:lnTo>
                    <a:pt x="37" y="93"/>
                  </a:lnTo>
                  <a:lnTo>
                    <a:pt x="38" y="93"/>
                  </a:lnTo>
                  <a:lnTo>
                    <a:pt x="38" y="94"/>
                  </a:lnTo>
                  <a:lnTo>
                    <a:pt x="38" y="95"/>
                  </a:lnTo>
                  <a:lnTo>
                    <a:pt x="38" y="95"/>
                  </a:lnTo>
                  <a:lnTo>
                    <a:pt x="38" y="95"/>
                  </a:lnTo>
                  <a:lnTo>
                    <a:pt x="37" y="94"/>
                  </a:lnTo>
                  <a:lnTo>
                    <a:pt x="37" y="93"/>
                  </a:lnTo>
                  <a:lnTo>
                    <a:pt x="37" y="94"/>
                  </a:lnTo>
                  <a:lnTo>
                    <a:pt x="37" y="94"/>
                  </a:lnTo>
                  <a:lnTo>
                    <a:pt x="37" y="94"/>
                  </a:lnTo>
                  <a:lnTo>
                    <a:pt x="37" y="94"/>
                  </a:lnTo>
                  <a:lnTo>
                    <a:pt x="37" y="95"/>
                  </a:lnTo>
                  <a:lnTo>
                    <a:pt x="37" y="96"/>
                  </a:lnTo>
                  <a:lnTo>
                    <a:pt x="36" y="96"/>
                  </a:lnTo>
                  <a:lnTo>
                    <a:pt x="36" y="97"/>
                  </a:lnTo>
                  <a:lnTo>
                    <a:pt x="35" y="98"/>
                  </a:lnTo>
                  <a:lnTo>
                    <a:pt x="35" y="99"/>
                  </a:lnTo>
                  <a:lnTo>
                    <a:pt x="35" y="101"/>
                  </a:lnTo>
                  <a:lnTo>
                    <a:pt x="35" y="101"/>
                  </a:lnTo>
                  <a:lnTo>
                    <a:pt x="34" y="103"/>
                  </a:lnTo>
                  <a:lnTo>
                    <a:pt x="34" y="104"/>
                  </a:lnTo>
                  <a:lnTo>
                    <a:pt x="34" y="104"/>
                  </a:lnTo>
                  <a:lnTo>
                    <a:pt x="34" y="104"/>
                  </a:lnTo>
                  <a:lnTo>
                    <a:pt x="34" y="105"/>
                  </a:lnTo>
                  <a:lnTo>
                    <a:pt x="34" y="105"/>
                  </a:lnTo>
                  <a:lnTo>
                    <a:pt x="34" y="106"/>
                  </a:lnTo>
                  <a:lnTo>
                    <a:pt x="35" y="107"/>
                  </a:lnTo>
                  <a:lnTo>
                    <a:pt x="35" y="108"/>
                  </a:lnTo>
                  <a:lnTo>
                    <a:pt x="35" y="109"/>
                  </a:lnTo>
                  <a:lnTo>
                    <a:pt x="35" y="112"/>
                  </a:lnTo>
                  <a:lnTo>
                    <a:pt x="35" y="113"/>
                  </a:lnTo>
                  <a:lnTo>
                    <a:pt x="34" y="114"/>
                  </a:lnTo>
                  <a:lnTo>
                    <a:pt x="34" y="115"/>
                  </a:lnTo>
                  <a:lnTo>
                    <a:pt x="34" y="116"/>
                  </a:lnTo>
                  <a:lnTo>
                    <a:pt x="34" y="117"/>
                  </a:lnTo>
                  <a:lnTo>
                    <a:pt x="34" y="118"/>
                  </a:lnTo>
                  <a:lnTo>
                    <a:pt x="34" y="119"/>
                  </a:lnTo>
                  <a:lnTo>
                    <a:pt x="32" y="120"/>
                  </a:lnTo>
                  <a:lnTo>
                    <a:pt x="32" y="120"/>
                  </a:lnTo>
                  <a:lnTo>
                    <a:pt x="32" y="121"/>
                  </a:lnTo>
                  <a:lnTo>
                    <a:pt x="32" y="122"/>
                  </a:lnTo>
                  <a:lnTo>
                    <a:pt x="32" y="124"/>
                  </a:lnTo>
                  <a:lnTo>
                    <a:pt x="32" y="124"/>
                  </a:lnTo>
                  <a:lnTo>
                    <a:pt x="34" y="125"/>
                  </a:lnTo>
                  <a:lnTo>
                    <a:pt x="34" y="126"/>
                  </a:lnTo>
                  <a:lnTo>
                    <a:pt x="34" y="127"/>
                  </a:lnTo>
                  <a:lnTo>
                    <a:pt x="34" y="128"/>
                  </a:lnTo>
                  <a:lnTo>
                    <a:pt x="34" y="129"/>
                  </a:lnTo>
                  <a:lnTo>
                    <a:pt x="34" y="130"/>
                  </a:lnTo>
                  <a:lnTo>
                    <a:pt x="32" y="132"/>
                  </a:lnTo>
                  <a:lnTo>
                    <a:pt x="31" y="133"/>
                  </a:lnTo>
                  <a:lnTo>
                    <a:pt x="31" y="134"/>
                  </a:lnTo>
                  <a:lnTo>
                    <a:pt x="29" y="135"/>
                  </a:lnTo>
                  <a:lnTo>
                    <a:pt x="28" y="135"/>
                  </a:lnTo>
                  <a:lnTo>
                    <a:pt x="28" y="134"/>
                  </a:lnTo>
                  <a:lnTo>
                    <a:pt x="27" y="134"/>
                  </a:lnTo>
                  <a:lnTo>
                    <a:pt x="27" y="133"/>
                  </a:lnTo>
                  <a:lnTo>
                    <a:pt x="27" y="133"/>
                  </a:lnTo>
                  <a:lnTo>
                    <a:pt x="26" y="132"/>
                  </a:lnTo>
                  <a:lnTo>
                    <a:pt x="25" y="132"/>
                  </a:lnTo>
                  <a:lnTo>
                    <a:pt x="23" y="132"/>
                  </a:lnTo>
                  <a:lnTo>
                    <a:pt x="23" y="133"/>
                  </a:lnTo>
                  <a:lnTo>
                    <a:pt x="23" y="134"/>
                  </a:lnTo>
                  <a:lnTo>
                    <a:pt x="23" y="135"/>
                  </a:lnTo>
                  <a:lnTo>
                    <a:pt x="23" y="136"/>
                  </a:lnTo>
                  <a:lnTo>
                    <a:pt x="25" y="136"/>
                  </a:lnTo>
                  <a:lnTo>
                    <a:pt x="26" y="136"/>
                  </a:lnTo>
                  <a:lnTo>
                    <a:pt x="26" y="137"/>
                  </a:lnTo>
                  <a:lnTo>
                    <a:pt x="27" y="137"/>
                  </a:lnTo>
                  <a:lnTo>
                    <a:pt x="27" y="136"/>
                  </a:lnTo>
                  <a:lnTo>
                    <a:pt x="28" y="135"/>
                  </a:lnTo>
                  <a:lnTo>
                    <a:pt x="28" y="135"/>
                  </a:lnTo>
                  <a:lnTo>
                    <a:pt x="28" y="136"/>
                  </a:lnTo>
                  <a:lnTo>
                    <a:pt x="28" y="136"/>
                  </a:lnTo>
                  <a:lnTo>
                    <a:pt x="28" y="136"/>
                  </a:lnTo>
                  <a:lnTo>
                    <a:pt x="28" y="137"/>
                  </a:lnTo>
                  <a:lnTo>
                    <a:pt x="27" y="138"/>
                  </a:lnTo>
                  <a:lnTo>
                    <a:pt x="27" y="139"/>
                  </a:lnTo>
                  <a:lnTo>
                    <a:pt x="28" y="139"/>
                  </a:lnTo>
                  <a:lnTo>
                    <a:pt x="28" y="139"/>
                  </a:lnTo>
                  <a:lnTo>
                    <a:pt x="29" y="140"/>
                  </a:lnTo>
                  <a:lnTo>
                    <a:pt x="29" y="140"/>
                  </a:lnTo>
                  <a:lnTo>
                    <a:pt x="29" y="139"/>
                  </a:lnTo>
                  <a:lnTo>
                    <a:pt x="30" y="140"/>
                  </a:lnTo>
                  <a:lnTo>
                    <a:pt x="30" y="139"/>
                  </a:lnTo>
                  <a:lnTo>
                    <a:pt x="30" y="138"/>
                  </a:lnTo>
                  <a:lnTo>
                    <a:pt x="30" y="138"/>
                  </a:lnTo>
                  <a:lnTo>
                    <a:pt x="30" y="138"/>
                  </a:lnTo>
                  <a:lnTo>
                    <a:pt x="30" y="138"/>
                  </a:lnTo>
                  <a:lnTo>
                    <a:pt x="30" y="137"/>
                  </a:lnTo>
                  <a:lnTo>
                    <a:pt x="30" y="137"/>
                  </a:lnTo>
                  <a:lnTo>
                    <a:pt x="30" y="137"/>
                  </a:lnTo>
                  <a:lnTo>
                    <a:pt x="32" y="137"/>
                  </a:lnTo>
                  <a:lnTo>
                    <a:pt x="34" y="138"/>
                  </a:lnTo>
                  <a:lnTo>
                    <a:pt x="35" y="138"/>
                  </a:lnTo>
                  <a:lnTo>
                    <a:pt x="36" y="139"/>
                  </a:lnTo>
                  <a:lnTo>
                    <a:pt x="36" y="139"/>
                  </a:lnTo>
                  <a:lnTo>
                    <a:pt x="36" y="140"/>
                  </a:lnTo>
                  <a:lnTo>
                    <a:pt x="37" y="141"/>
                  </a:lnTo>
                  <a:lnTo>
                    <a:pt x="37" y="141"/>
                  </a:lnTo>
                  <a:lnTo>
                    <a:pt x="37" y="142"/>
                  </a:lnTo>
                  <a:lnTo>
                    <a:pt x="37" y="142"/>
                  </a:lnTo>
                  <a:lnTo>
                    <a:pt x="38" y="142"/>
                  </a:lnTo>
                  <a:lnTo>
                    <a:pt x="38" y="143"/>
                  </a:lnTo>
                  <a:lnTo>
                    <a:pt x="38" y="143"/>
                  </a:lnTo>
                  <a:lnTo>
                    <a:pt x="37" y="143"/>
                  </a:lnTo>
                  <a:lnTo>
                    <a:pt x="37" y="143"/>
                  </a:lnTo>
                  <a:lnTo>
                    <a:pt x="37" y="144"/>
                  </a:lnTo>
                  <a:lnTo>
                    <a:pt x="38" y="144"/>
                  </a:lnTo>
                  <a:lnTo>
                    <a:pt x="38" y="145"/>
                  </a:lnTo>
                  <a:lnTo>
                    <a:pt x="38" y="145"/>
                  </a:lnTo>
                  <a:lnTo>
                    <a:pt x="38" y="145"/>
                  </a:lnTo>
                  <a:lnTo>
                    <a:pt x="39" y="145"/>
                  </a:lnTo>
                  <a:lnTo>
                    <a:pt x="39" y="145"/>
                  </a:lnTo>
                  <a:lnTo>
                    <a:pt x="39" y="145"/>
                  </a:lnTo>
                  <a:lnTo>
                    <a:pt x="39" y="145"/>
                  </a:lnTo>
                  <a:lnTo>
                    <a:pt x="40" y="146"/>
                  </a:lnTo>
                  <a:lnTo>
                    <a:pt x="40" y="146"/>
                  </a:lnTo>
                  <a:lnTo>
                    <a:pt x="40" y="148"/>
                  </a:lnTo>
                  <a:lnTo>
                    <a:pt x="40" y="148"/>
                  </a:lnTo>
                  <a:lnTo>
                    <a:pt x="40" y="148"/>
                  </a:lnTo>
                  <a:lnTo>
                    <a:pt x="40" y="149"/>
                  </a:lnTo>
                  <a:lnTo>
                    <a:pt x="40" y="149"/>
                  </a:lnTo>
                  <a:lnTo>
                    <a:pt x="40" y="149"/>
                  </a:lnTo>
                  <a:lnTo>
                    <a:pt x="40" y="150"/>
                  </a:lnTo>
                  <a:lnTo>
                    <a:pt x="40" y="150"/>
                  </a:lnTo>
                  <a:lnTo>
                    <a:pt x="40" y="151"/>
                  </a:lnTo>
                  <a:lnTo>
                    <a:pt x="41" y="152"/>
                  </a:lnTo>
                  <a:lnTo>
                    <a:pt x="43" y="152"/>
                  </a:lnTo>
                  <a:lnTo>
                    <a:pt x="43" y="153"/>
                  </a:lnTo>
                  <a:lnTo>
                    <a:pt x="44" y="154"/>
                  </a:lnTo>
                  <a:lnTo>
                    <a:pt x="44" y="156"/>
                  </a:lnTo>
                  <a:lnTo>
                    <a:pt x="45" y="157"/>
                  </a:lnTo>
                  <a:lnTo>
                    <a:pt x="45" y="158"/>
                  </a:lnTo>
                  <a:lnTo>
                    <a:pt x="45" y="159"/>
                  </a:lnTo>
                  <a:lnTo>
                    <a:pt x="45" y="161"/>
                  </a:lnTo>
                  <a:lnTo>
                    <a:pt x="45" y="162"/>
                  </a:lnTo>
                  <a:lnTo>
                    <a:pt x="45" y="163"/>
                  </a:lnTo>
                  <a:lnTo>
                    <a:pt x="44" y="164"/>
                  </a:lnTo>
                  <a:lnTo>
                    <a:pt x="44" y="164"/>
                  </a:lnTo>
                  <a:lnTo>
                    <a:pt x="44" y="165"/>
                  </a:lnTo>
                  <a:lnTo>
                    <a:pt x="44" y="165"/>
                  </a:lnTo>
                  <a:lnTo>
                    <a:pt x="43" y="166"/>
                  </a:lnTo>
                  <a:lnTo>
                    <a:pt x="43" y="166"/>
                  </a:lnTo>
                  <a:lnTo>
                    <a:pt x="43" y="167"/>
                  </a:lnTo>
                  <a:lnTo>
                    <a:pt x="43" y="168"/>
                  </a:lnTo>
                  <a:lnTo>
                    <a:pt x="44" y="167"/>
                  </a:lnTo>
                  <a:lnTo>
                    <a:pt x="45" y="167"/>
                  </a:lnTo>
                  <a:lnTo>
                    <a:pt x="46" y="167"/>
                  </a:lnTo>
                  <a:lnTo>
                    <a:pt x="46" y="167"/>
                  </a:lnTo>
                  <a:lnTo>
                    <a:pt x="47" y="168"/>
                  </a:lnTo>
                  <a:lnTo>
                    <a:pt x="48" y="169"/>
                  </a:lnTo>
                  <a:lnTo>
                    <a:pt x="49" y="172"/>
                  </a:lnTo>
                  <a:lnTo>
                    <a:pt x="49" y="172"/>
                  </a:lnTo>
                  <a:lnTo>
                    <a:pt x="49" y="172"/>
                  </a:lnTo>
                  <a:lnTo>
                    <a:pt x="49" y="173"/>
                  </a:lnTo>
                  <a:lnTo>
                    <a:pt x="49" y="173"/>
                  </a:lnTo>
                  <a:lnTo>
                    <a:pt x="49" y="173"/>
                  </a:lnTo>
                  <a:lnTo>
                    <a:pt x="50" y="175"/>
                  </a:lnTo>
                  <a:lnTo>
                    <a:pt x="49" y="176"/>
                  </a:lnTo>
                  <a:lnTo>
                    <a:pt x="49" y="176"/>
                  </a:lnTo>
                  <a:lnTo>
                    <a:pt x="50" y="180"/>
                  </a:lnTo>
                  <a:lnTo>
                    <a:pt x="49" y="182"/>
                  </a:lnTo>
                  <a:lnTo>
                    <a:pt x="49" y="186"/>
                  </a:lnTo>
                  <a:lnTo>
                    <a:pt x="49" y="186"/>
                  </a:lnTo>
                  <a:lnTo>
                    <a:pt x="49" y="187"/>
                  </a:lnTo>
                  <a:lnTo>
                    <a:pt x="48" y="189"/>
                  </a:lnTo>
                  <a:lnTo>
                    <a:pt x="48" y="191"/>
                  </a:lnTo>
                  <a:lnTo>
                    <a:pt x="48" y="191"/>
                  </a:lnTo>
                  <a:lnTo>
                    <a:pt x="49" y="192"/>
                  </a:lnTo>
                  <a:lnTo>
                    <a:pt x="49" y="193"/>
                  </a:lnTo>
                  <a:lnTo>
                    <a:pt x="49" y="197"/>
                  </a:lnTo>
                  <a:lnTo>
                    <a:pt x="49" y="198"/>
                  </a:lnTo>
                  <a:lnTo>
                    <a:pt x="50" y="199"/>
                  </a:lnTo>
                  <a:lnTo>
                    <a:pt x="50" y="201"/>
                  </a:lnTo>
                  <a:lnTo>
                    <a:pt x="50" y="201"/>
                  </a:lnTo>
                  <a:lnTo>
                    <a:pt x="51" y="201"/>
                  </a:lnTo>
                  <a:lnTo>
                    <a:pt x="53" y="201"/>
                  </a:lnTo>
                  <a:lnTo>
                    <a:pt x="53" y="201"/>
                  </a:lnTo>
                  <a:lnTo>
                    <a:pt x="54" y="201"/>
                  </a:lnTo>
                  <a:lnTo>
                    <a:pt x="53" y="201"/>
                  </a:lnTo>
                  <a:lnTo>
                    <a:pt x="53" y="202"/>
                  </a:lnTo>
                  <a:lnTo>
                    <a:pt x="51" y="202"/>
                  </a:lnTo>
                  <a:lnTo>
                    <a:pt x="51" y="202"/>
                  </a:lnTo>
                  <a:lnTo>
                    <a:pt x="50" y="202"/>
                  </a:lnTo>
                  <a:lnTo>
                    <a:pt x="50" y="203"/>
                  </a:lnTo>
                  <a:lnTo>
                    <a:pt x="49" y="203"/>
                  </a:lnTo>
                  <a:lnTo>
                    <a:pt x="49" y="202"/>
                  </a:lnTo>
                  <a:lnTo>
                    <a:pt x="49" y="202"/>
                  </a:lnTo>
                  <a:lnTo>
                    <a:pt x="49" y="202"/>
                  </a:lnTo>
                  <a:lnTo>
                    <a:pt x="48" y="202"/>
                  </a:lnTo>
                  <a:lnTo>
                    <a:pt x="48" y="202"/>
                  </a:lnTo>
                  <a:lnTo>
                    <a:pt x="48" y="201"/>
                  </a:lnTo>
                  <a:lnTo>
                    <a:pt x="49" y="200"/>
                  </a:lnTo>
                  <a:lnTo>
                    <a:pt x="49" y="199"/>
                  </a:lnTo>
                  <a:lnTo>
                    <a:pt x="49" y="198"/>
                  </a:lnTo>
                  <a:lnTo>
                    <a:pt x="49" y="198"/>
                  </a:lnTo>
                  <a:lnTo>
                    <a:pt x="49" y="197"/>
                  </a:lnTo>
                  <a:lnTo>
                    <a:pt x="48" y="196"/>
                  </a:lnTo>
                  <a:lnTo>
                    <a:pt x="48" y="195"/>
                  </a:lnTo>
                  <a:lnTo>
                    <a:pt x="48" y="195"/>
                  </a:lnTo>
                  <a:lnTo>
                    <a:pt x="48" y="193"/>
                  </a:lnTo>
                  <a:lnTo>
                    <a:pt x="48" y="193"/>
                  </a:lnTo>
                  <a:lnTo>
                    <a:pt x="48" y="193"/>
                  </a:lnTo>
                  <a:lnTo>
                    <a:pt x="48" y="196"/>
                  </a:lnTo>
                  <a:lnTo>
                    <a:pt x="48" y="198"/>
                  </a:lnTo>
                  <a:lnTo>
                    <a:pt x="47" y="199"/>
                  </a:lnTo>
                  <a:lnTo>
                    <a:pt x="47" y="199"/>
                  </a:lnTo>
                  <a:lnTo>
                    <a:pt x="47" y="200"/>
                  </a:lnTo>
                  <a:lnTo>
                    <a:pt x="46" y="202"/>
                  </a:lnTo>
                  <a:lnTo>
                    <a:pt x="46" y="204"/>
                  </a:lnTo>
                  <a:lnTo>
                    <a:pt x="46" y="205"/>
                  </a:lnTo>
                  <a:lnTo>
                    <a:pt x="46" y="206"/>
                  </a:lnTo>
                  <a:lnTo>
                    <a:pt x="46" y="206"/>
                  </a:lnTo>
                  <a:lnTo>
                    <a:pt x="46" y="207"/>
                  </a:lnTo>
                  <a:lnTo>
                    <a:pt x="45" y="207"/>
                  </a:lnTo>
                  <a:lnTo>
                    <a:pt x="45" y="209"/>
                  </a:lnTo>
                  <a:lnTo>
                    <a:pt x="45" y="210"/>
                  </a:lnTo>
                  <a:lnTo>
                    <a:pt x="45" y="210"/>
                  </a:lnTo>
                  <a:lnTo>
                    <a:pt x="44" y="211"/>
                  </a:lnTo>
                  <a:lnTo>
                    <a:pt x="44" y="212"/>
                  </a:lnTo>
                  <a:lnTo>
                    <a:pt x="44" y="213"/>
                  </a:lnTo>
                  <a:lnTo>
                    <a:pt x="43" y="216"/>
                  </a:lnTo>
                  <a:lnTo>
                    <a:pt x="43" y="216"/>
                  </a:lnTo>
                  <a:lnTo>
                    <a:pt x="41" y="220"/>
                  </a:lnTo>
                  <a:lnTo>
                    <a:pt x="41" y="220"/>
                  </a:lnTo>
                  <a:lnTo>
                    <a:pt x="41" y="222"/>
                  </a:lnTo>
                  <a:lnTo>
                    <a:pt x="41" y="223"/>
                  </a:lnTo>
                  <a:lnTo>
                    <a:pt x="40" y="223"/>
                  </a:lnTo>
                  <a:lnTo>
                    <a:pt x="40" y="224"/>
                  </a:lnTo>
                  <a:lnTo>
                    <a:pt x="40" y="225"/>
                  </a:lnTo>
                  <a:lnTo>
                    <a:pt x="40" y="226"/>
                  </a:lnTo>
                  <a:lnTo>
                    <a:pt x="39" y="227"/>
                  </a:lnTo>
                  <a:lnTo>
                    <a:pt x="39" y="229"/>
                  </a:lnTo>
                  <a:lnTo>
                    <a:pt x="39" y="229"/>
                  </a:lnTo>
                  <a:lnTo>
                    <a:pt x="38" y="230"/>
                  </a:lnTo>
                  <a:lnTo>
                    <a:pt x="38" y="233"/>
                  </a:lnTo>
                  <a:lnTo>
                    <a:pt x="38" y="234"/>
                  </a:lnTo>
                  <a:lnTo>
                    <a:pt x="38" y="234"/>
                  </a:lnTo>
                  <a:lnTo>
                    <a:pt x="37" y="236"/>
                  </a:lnTo>
                  <a:lnTo>
                    <a:pt x="37" y="237"/>
                  </a:lnTo>
                  <a:lnTo>
                    <a:pt x="37" y="237"/>
                  </a:lnTo>
                  <a:lnTo>
                    <a:pt x="37" y="238"/>
                  </a:lnTo>
                  <a:lnTo>
                    <a:pt x="36" y="242"/>
                  </a:lnTo>
                  <a:lnTo>
                    <a:pt x="36" y="242"/>
                  </a:lnTo>
                  <a:lnTo>
                    <a:pt x="35" y="244"/>
                  </a:lnTo>
                  <a:lnTo>
                    <a:pt x="35" y="246"/>
                  </a:lnTo>
                  <a:lnTo>
                    <a:pt x="34" y="247"/>
                  </a:lnTo>
                  <a:lnTo>
                    <a:pt x="34" y="248"/>
                  </a:lnTo>
                  <a:lnTo>
                    <a:pt x="34" y="248"/>
                  </a:lnTo>
                  <a:lnTo>
                    <a:pt x="32" y="252"/>
                  </a:lnTo>
                  <a:lnTo>
                    <a:pt x="32" y="253"/>
                  </a:lnTo>
                  <a:lnTo>
                    <a:pt x="31" y="255"/>
                  </a:lnTo>
                  <a:lnTo>
                    <a:pt x="31" y="255"/>
                  </a:lnTo>
                  <a:lnTo>
                    <a:pt x="31" y="256"/>
                  </a:lnTo>
                  <a:lnTo>
                    <a:pt x="31" y="256"/>
                  </a:lnTo>
                  <a:lnTo>
                    <a:pt x="31" y="257"/>
                  </a:lnTo>
                  <a:lnTo>
                    <a:pt x="30" y="258"/>
                  </a:lnTo>
                  <a:lnTo>
                    <a:pt x="30" y="258"/>
                  </a:lnTo>
                  <a:lnTo>
                    <a:pt x="30" y="259"/>
                  </a:lnTo>
                  <a:lnTo>
                    <a:pt x="30" y="260"/>
                  </a:lnTo>
                  <a:lnTo>
                    <a:pt x="30" y="261"/>
                  </a:lnTo>
                  <a:lnTo>
                    <a:pt x="29" y="262"/>
                  </a:lnTo>
                  <a:lnTo>
                    <a:pt x="28" y="268"/>
                  </a:lnTo>
                  <a:lnTo>
                    <a:pt x="28" y="268"/>
                  </a:lnTo>
                  <a:lnTo>
                    <a:pt x="27" y="269"/>
                  </a:lnTo>
                  <a:lnTo>
                    <a:pt x="27" y="270"/>
                  </a:lnTo>
                  <a:lnTo>
                    <a:pt x="27" y="270"/>
                  </a:lnTo>
                  <a:lnTo>
                    <a:pt x="27" y="271"/>
                  </a:lnTo>
                  <a:lnTo>
                    <a:pt x="26" y="272"/>
                  </a:lnTo>
                  <a:lnTo>
                    <a:pt x="25" y="276"/>
                  </a:lnTo>
                  <a:lnTo>
                    <a:pt x="25" y="277"/>
                  </a:lnTo>
                  <a:lnTo>
                    <a:pt x="25" y="278"/>
                  </a:lnTo>
                  <a:lnTo>
                    <a:pt x="23" y="278"/>
                  </a:lnTo>
                  <a:lnTo>
                    <a:pt x="23" y="279"/>
                  </a:lnTo>
                  <a:lnTo>
                    <a:pt x="23" y="281"/>
                  </a:lnTo>
                  <a:lnTo>
                    <a:pt x="22" y="282"/>
                  </a:lnTo>
                  <a:lnTo>
                    <a:pt x="22" y="282"/>
                  </a:lnTo>
                  <a:lnTo>
                    <a:pt x="21" y="285"/>
                  </a:lnTo>
                  <a:lnTo>
                    <a:pt x="21" y="286"/>
                  </a:lnTo>
                  <a:lnTo>
                    <a:pt x="20" y="290"/>
                  </a:lnTo>
                  <a:lnTo>
                    <a:pt x="19" y="291"/>
                  </a:lnTo>
                  <a:lnTo>
                    <a:pt x="19" y="291"/>
                  </a:lnTo>
                  <a:lnTo>
                    <a:pt x="19" y="291"/>
                  </a:lnTo>
                  <a:lnTo>
                    <a:pt x="18" y="293"/>
                  </a:lnTo>
                  <a:lnTo>
                    <a:pt x="18" y="293"/>
                  </a:lnTo>
                  <a:lnTo>
                    <a:pt x="18" y="294"/>
                  </a:lnTo>
                  <a:lnTo>
                    <a:pt x="18" y="295"/>
                  </a:lnTo>
                  <a:lnTo>
                    <a:pt x="17" y="296"/>
                  </a:lnTo>
                  <a:lnTo>
                    <a:pt x="17" y="297"/>
                  </a:lnTo>
                  <a:lnTo>
                    <a:pt x="17" y="297"/>
                  </a:lnTo>
                  <a:lnTo>
                    <a:pt x="16" y="298"/>
                  </a:lnTo>
                  <a:lnTo>
                    <a:pt x="15" y="300"/>
                  </a:lnTo>
                  <a:lnTo>
                    <a:pt x="13" y="304"/>
                  </a:lnTo>
                  <a:lnTo>
                    <a:pt x="12" y="305"/>
                  </a:lnTo>
                  <a:lnTo>
                    <a:pt x="12" y="307"/>
                  </a:lnTo>
                  <a:lnTo>
                    <a:pt x="11" y="308"/>
                  </a:lnTo>
                  <a:lnTo>
                    <a:pt x="11" y="309"/>
                  </a:lnTo>
                  <a:lnTo>
                    <a:pt x="11" y="310"/>
                  </a:lnTo>
                  <a:lnTo>
                    <a:pt x="10" y="310"/>
                  </a:lnTo>
                  <a:lnTo>
                    <a:pt x="10" y="310"/>
                  </a:lnTo>
                  <a:lnTo>
                    <a:pt x="10" y="312"/>
                  </a:lnTo>
                  <a:lnTo>
                    <a:pt x="10" y="312"/>
                  </a:lnTo>
                  <a:lnTo>
                    <a:pt x="10" y="314"/>
                  </a:lnTo>
                  <a:lnTo>
                    <a:pt x="9" y="315"/>
                  </a:lnTo>
                  <a:lnTo>
                    <a:pt x="9" y="316"/>
                  </a:lnTo>
                  <a:lnTo>
                    <a:pt x="7" y="320"/>
                  </a:lnTo>
                  <a:lnTo>
                    <a:pt x="6" y="321"/>
                  </a:lnTo>
                  <a:lnTo>
                    <a:pt x="6" y="321"/>
                  </a:lnTo>
                  <a:lnTo>
                    <a:pt x="6" y="322"/>
                  </a:lnTo>
                  <a:lnTo>
                    <a:pt x="4" y="323"/>
                  </a:lnTo>
                  <a:lnTo>
                    <a:pt x="4" y="324"/>
                  </a:lnTo>
                  <a:lnTo>
                    <a:pt x="3" y="324"/>
                  </a:lnTo>
                  <a:lnTo>
                    <a:pt x="3" y="325"/>
                  </a:lnTo>
                  <a:lnTo>
                    <a:pt x="1" y="327"/>
                  </a:lnTo>
                  <a:lnTo>
                    <a:pt x="1" y="328"/>
                  </a:lnTo>
                  <a:lnTo>
                    <a:pt x="1" y="329"/>
                  </a:lnTo>
                  <a:lnTo>
                    <a:pt x="2" y="329"/>
                  </a:lnTo>
                  <a:lnTo>
                    <a:pt x="2" y="329"/>
                  </a:lnTo>
                  <a:lnTo>
                    <a:pt x="2" y="329"/>
                  </a:lnTo>
                  <a:lnTo>
                    <a:pt x="2" y="329"/>
                  </a:lnTo>
                  <a:lnTo>
                    <a:pt x="3" y="329"/>
                  </a:lnTo>
                  <a:lnTo>
                    <a:pt x="3" y="329"/>
                  </a:lnTo>
                  <a:lnTo>
                    <a:pt x="3" y="329"/>
                  </a:lnTo>
                  <a:lnTo>
                    <a:pt x="3" y="331"/>
                  </a:lnTo>
                  <a:lnTo>
                    <a:pt x="3" y="332"/>
                  </a:lnTo>
                  <a:lnTo>
                    <a:pt x="3" y="333"/>
                  </a:lnTo>
                  <a:lnTo>
                    <a:pt x="3" y="333"/>
                  </a:lnTo>
                  <a:lnTo>
                    <a:pt x="3" y="335"/>
                  </a:lnTo>
                  <a:lnTo>
                    <a:pt x="3" y="335"/>
                  </a:lnTo>
                  <a:lnTo>
                    <a:pt x="3" y="336"/>
                  </a:lnTo>
                  <a:lnTo>
                    <a:pt x="2" y="337"/>
                  </a:lnTo>
                  <a:lnTo>
                    <a:pt x="2" y="337"/>
                  </a:lnTo>
                  <a:lnTo>
                    <a:pt x="3" y="338"/>
                  </a:lnTo>
                  <a:lnTo>
                    <a:pt x="3" y="338"/>
                  </a:lnTo>
                  <a:lnTo>
                    <a:pt x="4" y="339"/>
                  </a:lnTo>
                  <a:lnTo>
                    <a:pt x="4" y="339"/>
                  </a:lnTo>
                  <a:lnTo>
                    <a:pt x="6" y="340"/>
                  </a:lnTo>
                  <a:lnTo>
                    <a:pt x="6" y="340"/>
                  </a:lnTo>
                  <a:lnTo>
                    <a:pt x="6" y="341"/>
                  </a:lnTo>
                  <a:lnTo>
                    <a:pt x="4" y="345"/>
                  </a:lnTo>
                  <a:lnTo>
                    <a:pt x="4" y="346"/>
                  </a:lnTo>
                  <a:lnTo>
                    <a:pt x="4" y="346"/>
                  </a:lnTo>
                  <a:lnTo>
                    <a:pt x="4" y="346"/>
                  </a:lnTo>
                  <a:lnTo>
                    <a:pt x="4" y="346"/>
                  </a:lnTo>
                  <a:lnTo>
                    <a:pt x="4" y="347"/>
                  </a:lnTo>
                  <a:lnTo>
                    <a:pt x="4" y="347"/>
                  </a:lnTo>
                  <a:lnTo>
                    <a:pt x="3" y="348"/>
                  </a:lnTo>
                  <a:lnTo>
                    <a:pt x="3" y="349"/>
                  </a:lnTo>
                  <a:lnTo>
                    <a:pt x="3" y="350"/>
                  </a:lnTo>
                  <a:lnTo>
                    <a:pt x="3" y="351"/>
                  </a:lnTo>
                  <a:lnTo>
                    <a:pt x="3" y="351"/>
                  </a:lnTo>
                  <a:lnTo>
                    <a:pt x="2" y="352"/>
                  </a:lnTo>
                  <a:lnTo>
                    <a:pt x="1" y="355"/>
                  </a:lnTo>
                  <a:lnTo>
                    <a:pt x="1" y="356"/>
                  </a:lnTo>
                  <a:lnTo>
                    <a:pt x="1" y="360"/>
                  </a:lnTo>
                  <a:lnTo>
                    <a:pt x="1" y="360"/>
                  </a:lnTo>
                  <a:lnTo>
                    <a:pt x="1" y="361"/>
                  </a:lnTo>
                  <a:lnTo>
                    <a:pt x="1" y="361"/>
                  </a:lnTo>
                  <a:lnTo>
                    <a:pt x="0" y="361"/>
                  </a:lnTo>
                  <a:lnTo>
                    <a:pt x="1" y="362"/>
                  </a:lnTo>
                  <a:lnTo>
                    <a:pt x="1" y="362"/>
                  </a:lnTo>
                  <a:lnTo>
                    <a:pt x="1" y="363"/>
                  </a:lnTo>
                  <a:lnTo>
                    <a:pt x="1" y="363"/>
                  </a:lnTo>
                  <a:lnTo>
                    <a:pt x="0" y="36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3085" name="Group 3084"/>
          <p:cNvGrpSpPr/>
          <p:nvPr/>
        </p:nvGrpSpPr>
        <p:grpSpPr>
          <a:xfrm>
            <a:off x="7501825" y="2189208"/>
            <a:ext cx="727775" cy="3330780"/>
            <a:chOff x="2944813" y="2185988"/>
            <a:chExt cx="560387" cy="3357563"/>
          </a:xfrm>
        </p:grpSpPr>
        <p:sp>
          <p:nvSpPr>
            <p:cNvPr id="3086" name="Line 3705"/>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87" name="Line 3706"/>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88" name="Line 3742"/>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89" name="Line 3743"/>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0" name="Line 3779"/>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1" name="Line 3780"/>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2" name="Line 3817"/>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3" name="Line 3818"/>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4" name="Freeform 3850"/>
            <p:cNvSpPr>
              <a:spLocks/>
            </p:cNvSpPr>
            <p:nvPr/>
          </p:nvSpPr>
          <p:spPr bwMode="auto">
            <a:xfrm>
              <a:off x="2952751" y="2206625"/>
              <a:ext cx="263525" cy="2657475"/>
            </a:xfrm>
            <a:custGeom>
              <a:avLst/>
              <a:gdLst/>
              <a:ahLst/>
              <a:cxnLst>
                <a:cxn ang="0">
                  <a:pos x="484" y="82"/>
                </a:cxn>
                <a:cxn ang="0">
                  <a:pos x="491" y="130"/>
                </a:cxn>
                <a:cxn ang="0">
                  <a:pos x="482" y="99"/>
                </a:cxn>
                <a:cxn ang="0">
                  <a:pos x="471" y="166"/>
                </a:cxn>
                <a:cxn ang="0">
                  <a:pos x="448" y="210"/>
                </a:cxn>
                <a:cxn ang="0">
                  <a:pos x="447" y="259"/>
                </a:cxn>
                <a:cxn ang="0">
                  <a:pos x="453" y="312"/>
                </a:cxn>
                <a:cxn ang="0">
                  <a:pos x="445" y="396"/>
                </a:cxn>
                <a:cxn ang="0">
                  <a:pos x="453" y="438"/>
                </a:cxn>
                <a:cxn ang="0">
                  <a:pos x="474" y="457"/>
                </a:cxn>
                <a:cxn ang="0">
                  <a:pos x="494" y="488"/>
                </a:cxn>
                <a:cxn ang="0">
                  <a:pos x="472" y="466"/>
                </a:cxn>
                <a:cxn ang="0">
                  <a:pos x="448" y="501"/>
                </a:cxn>
                <a:cxn ang="0">
                  <a:pos x="438" y="597"/>
                </a:cxn>
                <a:cxn ang="0">
                  <a:pos x="435" y="689"/>
                </a:cxn>
                <a:cxn ang="0">
                  <a:pos x="464" y="677"/>
                </a:cxn>
                <a:cxn ang="0">
                  <a:pos x="476" y="696"/>
                </a:cxn>
                <a:cxn ang="0">
                  <a:pos x="447" y="704"/>
                </a:cxn>
                <a:cxn ang="0">
                  <a:pos x="426" y="771"/>
                </a:cxn>
                <a:cxn ang="0">
                  <a:pos x="416" y="851"/>
                </a:cxn>
                <a:cxn ang="0">
                  <a:pos x="409" y="905"/>
                </a:cxn>
                <a:cxn ang="0">
                  <a:pos x="404" y="999"/>
                </a:cxn>
                <a:cxn ang="0">
                  <a:pos x="397" y="1072"/>
                </a:cxn>
                <a:cxn ang="0">
                  <a:pos x="392" y="1135"/>
                </a:cxn>
                <a:cxn ang="0">
                  <a:pos x="396" y="1214"/>
                </a:cxn>
                <a:cxn ang="0">
                  <a:pos x="382" y="1272"/>
                </a:cxn>
                <a:cxn ang="0">
                  <a:pos x="370" y="1374"/>
                </a:cxn>
                <a:cxn ang="0">
                  <a:pos x="356" y="1471"/>
                </a:cxn>
                <a:cxn ang="0">
                  <a:pos x="341" y="1556"/>
                </a:cxn>
                <a:cxn ang="0">
                  <a:pos x="326" y="1628"/>
                </a:cxn>
                <a:cxn ang="0">
                  <a:pos x="324" y="1638"/>
                </a:cxn>
                <a:cxn ang="0">
                  <a:pos x="310" y="1722"/>
                </a:cxn>
                <a:cxn ang="0">
                  <a:pos x="293" y="1793"/>
                </a:cxn>
                <a:cxn ang="0">
                  <a:pos x="266" y="1879"/>
                </a:cxn>
                <a:cxn ang="0">
                  <a:pos x="237" y="1955"/>
                </a:cxn>
                <a:cxn ang="0">
                  <a:pos x="216" y="2013"/>
                </a:cxn>
                <a:cxn ang="0">
                  <a:pos x="257" y="1959"/>
                </a:cxn>
                <a:cxn ang="0">
                  <a:pos x="290" y="1923"/>
                </a:cxn>
                <a:cxn ang="0">
                  <a:pos x="315" y="1901"/>
                </a:cxn>
                <a:cxn ang="0">
                  <a:pos x="326" y="1902"/>
                </a:cxn>
                <a:cxn ang="0">
                  <a:pos x="336" y="1942"/>
                </a:cxn>
                <a:cxn ang="0">
                  <a:pos x="353" y="1984"/>
                </a:cxn>
                <a:cxn ang="0">
                  <a:pos x="315" y="1962"/>
                </a:cxn>
                <a:cxn ang="0">
                  <a:pos x="264" y="1962"/>
                </a:cxn>
                <a:cxn ang="0">
                  <a:pos x="232" y="2012"/>
                </a:cxn>
                <a:cxn ang="0">
                  <a:pos x="216" y="2025"/>
                </a:cxn>
                <a:cxn ang="0">
                  <a:pos x="164" y="2047"/>
                </a:cxn>
                <a:cxn ang="0">
                  <a:pos x="162" y="2104"/>
                </a:cxn>
                <a:cxn ang="0">
                  <a:pos x="155" y="2194"/>
                </a:cxn>
                <a:cxn ang="0">
                  <a:pos x="130" y="2296"/>
                </a:cxn>
                <a:cxn ang="0">
                  <a:pos x="116" y="2385"/>
                </a:cxn>
                <a:cxn ang="0">
                  <a:pos x="101" y="2443"/>
                </a:cxn>
                <a:cxn ang="0">
                  <a:pos x="70" y="2531"/>
                </a:cxn>
                <a:cxn ang="0">
                  <a:pos x="31" y="2617"/>
                </a:cxn>
                <a:cxn ang="0">
                  <a:pos x="2" y="2658"/>
                </a:cxn>
                <a:cxn ang="0">
                  <a:pos x="43" y="2739"/>
                </a:cxn>
                <a:cxn ang="0">
                  <a:pos x="77" y="2779"/>
                </a:cxn>
                <a:cxn ang="0">
                  <a:pos x="104" y="2850"/>
                </a:cxn>
                <a:cxn ang="0">
                  <a:pos x="141" y="2898"/>
                </a:cxn>
                <a:cxn ang="0">
                  <a:pos x="148" y="2956"/>
                </a:cxn>
                <a:cxn ang="0">
                  <a:pos x="143" y="3039"/>
                </a:cxn>
                <a:cxn ang="0">
                  <a:pos x="126" y="3114"/>
                </a:cxn>
              </a:cxnLst>
              <a:rect l="0" t="0" r="r" b="b"/>
              <a:pathLst>
                <a:path w="505" h="3157">
                  <a:moveTo>
                    <a:pt x="498" y="0"/>
                  </a:moveTo>
                  <a:lnTo>
                    <a:pt x="496" y="7"/>
                  </a:lnTo>
                  <a:lnTo>
                    <a:pt x="494" y="16"/>
                  </a:lnTo>
                  <a:lnTo>
                    <a:pt x="494" y="19"/>
                  </a:lnTo>
                  <a:lnTo>
                    <a:pt x="493" y="27"/>
                  </a:lnTo>
                  <a:lnTo>
                    <a:pt x="491" y="36"/>
                  </a:lnTo>
                  <a:lnTo>
                    <a:pt x="491" y="41"/>
                  </a:lnTo>
                  <a:lnTo>
                    <a:pt x="489" y="46"/>
                  </a:lnTo>
                  <a:lnTo>
                    <a:pt x="488" y="51"/>
                  </a:lnTo>
                  <a:lnTo>
                    <a:pt x="488" y="60"/>
                  </a:lnTo>
                  <a:lnTo>
                    <a:pt x="486" y="73"/>
                  </a:lnTo>
                  <a:lnTo>
                    <a:pt x="484" y="82"/>
                  </a:lnTo>
                  <a:lnTo>
                    <a:pt x="486" y="87"/>
                  </a:lnTo>
                  <a:lnTo>
                    <a:pt x="489" y="91"/>
                  </a:lnTo>
                  <a:lnTo>
                    <a:pt x="493" y="89"/>
                  </a:lnTo>
                  <a:lnTo>
                    <a:pt x="494" y="94"/>
                  </a:lnTo>
                  <a:lnTo>
                    <a:pt x="493" y="97"/>
                  </a:lnTo>
                  <a:lnTo>
                    <a:pt x="493" y="104"/>
                  </a:lnTo>
                  <a:lnTo>
                    <a:pt x="493" y="106"/>
                  </a:lnTo>
                  <a:lnTo>
                    <a:pt x="496" y="111"/>
                  </a:lnTo>
                  <a:lnTo>
                    <a:pt x="496" y="114"/>
                  </a:lnTo>
                  <a:lnTo>
                    <a:pt x="494" y="120"/>
                  </a:lnTo>
                  <a:lnTo>
                    <a:pt x="494" y="125"/>
                  </a:lnTo>
                  <a:lnTo>
                    <a:pt x="491" y="130"/>
                  </a:lnTo>
                  <a:lnTo>
                    <a:pt x="489" y="131"/>
                  </a:lnTo>
                  <a:lnTo>
                    <a:pt x="482" y="133"/>
                  </a:lnTo>
                  <a:lnTo>
                    <a:pt x="484" y="128"/>
                  </a:lnTo>
                  <a:lnTo>
                    <a:pt x="484" y="125"/>
                  </a:lnTo>
                  <a:lnTo>
                    <a:pt x="484" y="123"/>
                  </a:lnTo>
                  <a:lnTo>
                    <a:pt x="484" y="116"/>
                  </a:lnTo>
                  <a:lnTo>
                    <a:pt x="484" y="102"/>
                  </a:lnTo>
                  <a:lnTo>
                    <a:pt x="486" y="97"/>
                  </a:lnTo>
                  <a:lnTo>
                    <a:pt x="488" y="96"/>
                  </a:lnTo>
                  <a:lnTo>
                    <a:pt x="486" y="91"/>
                  </a:lnTo>
                  <a:lnTo>
                    <a:pt x="484" y="92"/>
                  </a:lnTo>
                  <a:lnTo>
                    <a:pt x="482" y="99"/>
                  </a:lnTo>
                  <a:lnTo>
                    <a:pt x="482" y="102"/>
                  </a:lnTo>
                  <a:lnTo>
                    <a:pt x="481" y="113"/>
                  </a:lnTo>
                  <a:lnTo>
                    <a:pt x="479" y="120"/>
                  </a:lnTo>
                  <a:lnTo>
                    <a:pt x="479" y="125"/>
                  </a:lnTo>
                  <a:lnTo>
                    <a:pt x="477" y="130"/>
                  </a:lnTo>
                  <a:lnTo>
                    <a:pt x="476" y="135"/>
                  </a:lnTo>
                  <a:lnTo>
                    <a:pt x="476" y="140"/>
                  </a:lnTo>
                  <a:lnTo>
                    <a:pt x="474" y="145"/>
                  </a:lnTo>
                  <a:lnTo>
                    <a:pt x="472" y="148"/>
                  </a:lnTo>
                  <a:lnTo>
                    <a:pt x="472" y="154"/>
                  </a:lnTo>
                  <a:lnTo>
                    <a:pt x="471" y="159"/>
                  </a:lnTo>
                  <a:lnTo>
                    <a:pt x="471" y="166"/>
                  </a:lnTo>
                  <a:lnTo>
                    <a:pt x="469" y="169"/>
                  </a:lnTo>
                  <a:lnTo>
                    <a:pt x="467" y="172"/>
                  </a:lnTo>
                  <a:lnTo>
                    <a:pt x="465" y="176"/>
                  </a:lnTo>
                  <a:lnTo>
                    <a:pt x="465" y="181"/>
                  </a:lnTo>
                  <a:lnTo>
                    <a:pt x="464" y="186"/>
                  </a:lnTo>
                  <a:lnTo>
                    <a:pt x="462" y="188"/>
                  </a:lnTo>
                  <a:lnTo>
                    <a:pt x="460" y="191"/>
                  </a:lnTo>
                  <a:lnTo>
                    <a:pt x="460" y="196"/>
                  </a:lnTo>
                  <a:lnTo>
                    <a:pt x="455" y="200"/>
                  </a:lnTo>
                  <a:lnTo>
                    <a:pt x="455" y="206"/>
                  </a:lnTo>
                  <a:lnTo>
                    <a:pt x="450" y="206"/>
                  </a:lnTo>
                  <a:lnTo>
                    <a:pt x="448" y="210"/>
                  </a:lnTo>
                  <a:lnTo>
                    <a:pt x="447" y="213"/>
                  </a:lnTo>
                  <a:lnTo>
                    <a:pt x="447" y="217"/>
                  </a:lnTo>
                  <a:lnTo>
                    <a:pt x="448" y="220"/>
                  </a:lnTo>
                  <a:lnTo>
                    <a:pt x="450" y="222"/>
                  </a:lnTo>
                  <a:lnTo>
                    <a:pt x="447" y="225"/>
                  </a:lnTo>
                  <a:lnTo>
                    <a:pt x="448" y="229"/>
                  </a:lnTo>
                  <a:lnTo>
                    <a:pt x="452" y="230"/>
                  </a:lnTo>
                  <a:lnTo>
                    <a:pt x="452" y="241"/>
                  </a:lnTo>
                  <a:lnTo>
                    <a:pt x="443" y="251"/>
                  </a:lnTo>
                  <a:lnTo>
                    <a:pt x="445" y="252"/>
                  </a:lnTo>
                  <a:lnTo>
                    <a:pt x="443" y="258"/>
                  </a:lnTo>
                  <a:lnTo>
                    <a:pt x="447" y="259"/>
                  </a:lnTo>
                  <a:lnTo>
                    <a:pt x="445" y="261"/>
                  </a:lnTo>
                  <a:lnTo>
                    <a:pt x="443" y="266"/>
                  </a:lnTo>
                  <a:lnTo>
                    <a:pt x="443" y="271"/>
                  </a:lnTo>
                  <a:lnTo>
                    <a:pt x="442" y="276"/>
                  </a:lnTo>
                  <a:lnTo>
                    <a:pt x="442" y="281"/>
                  </a:lnTo>
                  <a:lnTo>
                    <a:pt x="448" y="287"/>
                  </a:lnTo>
                  <a:lnTo>
                    <a:pt x="448" y="290"/>
                  </a:lnTo>
                  <a:lnTo>
                    <a:pt x="448" y="295"/>
                  </a:lnTo>
                  <a:lnTo>
                    <a:pt x="450" y="297"/>
                  </a:lnTo>
                  <a:lnTo>
                    <a:pt x="450" y="305"/>
                  </a:lnTo>
                  <a:lnTo>
                    <a:pt x="450" y="309"/>
                  </a:lnTo>
                  <a:lnTo>
                    <a:pt x="453" y="312"/>
                  </a:lnTo>
                  <a:lnTo>
                    <a:pt x="457" y="317"/>
                  </a:lnTo>
                  <a:lnTo>
                    <a:pt x="457" y="329"/>
                  </a:lnTo>
                  <a:lnTo>
                    <a:pt x="455" y="338"/>
                  </a:lnTo>
                  <a:lnTo>
                    <a:pt x="455" y="348"/>
                  </a:lnTo>
                  <a:lnTo>
                    <a:pt x="453" y="360"/>
                  </a:lnTo>
                  <a:lnTo>
                    <a:pt x="453" y="367"/>
                  </a:lnTo>
                  <a:lnTo>
                    <a:pt x="452" y="370"/>
                  </a:lnTo>
                  <a:lnTo>
                    <a:pt x="450" y="375"/>
                  </a:lnTo>
                  <a:lnTo>
                    <a:pt x="450" y="380"/>
                  </a:lnTo>
                  <a:lnTo>
                    <a:pt x="448" y="385"/>
                  </a:lnTo>
                  <a:lnTo>
                    <a:pt x="447" y="391"/>
                  </a:lnTo>
                  <a:lnTo>
                    <a:pt x="445" y="396"/>
                  </a:lnTo>
                  <a:lnTo>
                    <a:pt x="440" y="394"/>
                  </a:lnTo>
                  <a:lnTo>
                    <a:pt x="436" y="396"/>
                  </a:lnTo>
                  <a:lnTo>
                    <a:pt x="438" y="399"/>
                  </a:lnTo>
                  <a:lnTo>
                    <a:pt x="442" y="401"/>
                  </a:lnTo>
                  <a:lnTo>
                    <a:pt x="450" y="402"/>
                  </a:lnTo>
                  <a:lnTo>
                    <a:pt x="453" y="402"/>
                  </a:lnTo>
                  <a:lnTo>
                    <a:pt x="455" y="404"/>
                  </a:lnTo>
                  <a:lnTo>
                    <a:pt x="457" y="406"/>
                  </a:lnTo>
                  <a:lnTo>
                    <a:pt x="457" y="426"/>
                  </a:lnTo>
                  <a:lnTo>
                    <a:pt x="455" y="430"/>
                  </a:lnTo>
                  <a:lnTo>
                    <a:pt x="455" y="433"/>
                  </a:lnTo>
                  <a:lnTo>
                    <a:pt x="453" y="438"/>
                  </a:lnTo>
                  <a:lnTo>
                    <a:pt x="453" y="445"/>
                  </a:lnTo>
                  <a:lnTo>
                    <a:pt x="452" y="448"/>
                  </a:lnTo>
                  <a:lnTo>
                    <a:pt x="450" y="459"/>
                  </a:lnTo>
                  <a:lnTo>
                    <a:pt x="450" y="462"/>
                  </a:lnTo>
                  <a:lnTo>
                    <a:pt x="452" y="466"/>
                  </a:lnTo>
                  <a:lnTo>
                    <a:pt x="455" y="462"/>
                  </a:lnTo>
                  <a:lnTo>
                    <a:pt x="460" y="459"/>
                  </a:lnTo>
                  <a:lnTo>
                    <a:pt x="462" y="454"/>
                  </a:lnTo>
                  <a:lnTo>
                    <a:pt x="465" y="454"/>
                  </a:lnTo>
                  <a:lnTo>
                    <a:pt x="467" y="454"/>
                  </a:lnTo>
                  <a:lnTo>
                    <a:pt x="471" y="454"/>
                  </a:lnTo>
                  <a:lnTo>
                    <a:pt x="474" y="457"/>
                  </a:lnTo>
                  <a:lnTo>
                    <a:pt x="477" y="460"/>
                  </a:lnTo>
                  <a:lnTo>
                    <a:pt x="481" y="460"/>
                  </a:lnTo>
                  <a:lnTo>
                    <a:pt x="482" y="462"/>
                  </a:lnTo>
                  <a:lnTo>
                    <a:pt x="488" y="464"/>
                  </a:lnTo>
                  <a:lnTo>
                    <a:pt x="488" y="455"/>
                  </a:lnTo>
                  <a:lnTo>
                    <a:pt x="498" y="459"/>
                  </a:lnTo>
                  <a:lnTo>
                    <a:pt x="501" y="460"/>
                  </a:lnTo>
                  <a:lnTo>
                    <a:pt x="505" y="466"/>
                  </a:lnTo>
                  <a:lnTo>
                    <a:pt x="503" y="474"/>
                  </a:lnTo>
                  <a:lnTo>
                    <a:pt x="500" y="481"/>
                  </a:lnTo>
                  <a:lnTo>
                    <a:pt x="498" y="486"/>
                  </a:lnTo>
                  <a:lnTo>
                    <a:pt x="494" y="488"/>
                  </a:lnTo>
                  <a:lnTo>
                    <a:pt x="493" y="486"/>
                  </a:lnTo>
                  <a:lnTo>
                    <a:pt x="491" y="481"/>
                  </a:lnTo>
                  <a:lnTo>
                    <a:pt x="489" y="477"/>
                  </a:lnTo>
                  <a:lnTo>
                    <a:pt x="488" y="474"/>
                  </a:lnTo>
                  <a:lnTo>
                    <a:pt x="486" y="472"/>
                  </a:lnTo>
                  <a:lnTo>
                    <a:pt x="479" y="474"/>
                  </a:lnTo>
                  <a:lnTo>
                    <a:pt x="477" y="477"/>
                  </a:lnTo>
                  <a:lnTo>
                    <a:pt x="472" y="476"/>
                  </a:lnTo>
                  <a:lnTo>
                    <a:pt x="471" y="471"/>
                  </a:lnTo>
                  <a:lnTo>
                    <a:pt x="469" y="471"/>
                  </a:lnTo>
                  <a:lnTo>
                    <a:pt x="469" y="469"/>
                  </a:lnTo>
                  <a:lnTo>
                    <a:pt x="472" y="466"/>
                  </a:lnTo>
                  <a:lnTo>
                    <a:pt x="471" y="462"/>
                  </a:lnTo>
                  <a:lnTo>
                    <a:pt x="467" y="460"/>
                  </a:lnTo>
                  <a:lnTo>
                    <a:pt x="465" y="459"/>
                  </a:lnTo>
                  <a:lnTo>
                    <a:pt x="464" y="464"/>
                  </a:lnTo>
                  <a:lnTo>
                    <a:pt x="462" y="466"/>
                  </a:lnTo>
                  <a:lnTo>
                    <a:pt x="460" y="469"/>
                  </a:lnTo>
                  <a:lnTo>
                    <a:pt x="455" y="469"/>
                  </a:lnTo>
                  <a:lnTo>
                    <a:pt x="453" y="471"/>
                  </a:lnTo>
                  <a:lnTo>
                    <a:pt x="450" y="472"/>
                  </a:lnTo>
                  <a:lnTo>
                    <a:pt x="447" y="474"/>
                  </a:lnTo>
                  <a:lnTo>
                    <a:pt x="448" y="489"/>
                  </a:lnTo>
                  <a:lnTo>
                    <a:pt x="448" y="501"/>
                  </a:lnTo>
                  <a:lnTo>
                    <a:pt x="447" y="508"/>
                  </a:lnTo>
                  <a:lnTo>
                    <a:pt x="448" y="515"/>
                  </a:lnTo>
                  <a:lnTo>
                    <a:pt x="447" y="518"/>
                  </a:lnTo>
                  <a:lnTo>
                    <a:pt x="447" y="532"/>
                  </a:lnTo>
                  <a:lnTo>
                    <a:pt x="445" y="539"/>
                  </a:lnTo>
                  <a:lnTo>
                    <a:pt x="443" y="549"/>
                  </a:lnTo>
                  <a:lnTo>
                    <a:pt x="442" y="558"/>
                  </a:lnTo>
                  <a:lnTo>
                    <a:pt x="442" y="566"/>
                  </a:lnTo>
                  <a:lnTo>
                    <a:pt x="442" y="573"/>
                  </a:lnTo>
                  <a:lnTo>
                    <a:pt x="440" y="588"/>
                  </a:lnTo>
                  <a:lnTo>
                    <a:pt x="438" y="593"/>
                  </a:lnTo>
                  <a:lnTo>
                    <a:pt x="438" y="597"/>
                  </a:lnTo>
                  <a:lnTo>
                    <a:pt x="436" y="602"/>
                  </a:lnTo>
                  <a:lnTo>
                    <a:pt x="435" y="609"/>
                  </a:lnTo>
                  <a:lnTo>
                    <a:pt x="435" y="614"/>
                  </a:lnTo>
                  <a:lnTo>
                    <a:pt x="433" y="619"/>
                  </a:lnTo>
                  <a:lnTo>
                    <a:pt x="435" y="621"/>
                  </a:lnTo>
                  <a:lnTo>
                    <a:pt x="435" y="631"/>
                  </a:lnTo>
                  <a:lnTo>
                    <a:pt x="435" y="636"/>
                  </a:lnTo>
                  <a:lnTo>
                    <a:pt x="435" y="646"/>
                  </a:lnTo>
                  <a:lnTo>
                    <a:pt x="436" y="651"/>
                  </a:lnTo>
                  <a:lnTo>
                    <a:pt x="436" y="675"/>
                  </a:lnTo>
                  <a:lnTo>
                    <a:pt x="435" y="682"/>
                  </a:lnTo>
                  <a:lnTo>
                    <a:pt x="435" y="689"/>
                  </a:lnTo>
                  <a:lnTo>
                    <a:pt x="435" y="694"/>
                  </a:lnTo>
                  <a:lnTo>
                    <a:pt x="435" y="706"/>
                  </a:lnTo>
                  <a:lnTo>
                    <a:pt x="438" y="708"/>
                  </a:lnTo>
                  <a:lnTo>
                    <a:pt x="442" y="704"/>
                  </a:lnTo>
                  <a:lnTo>
                    <a:pt x="442" y="697"/>
                  </a:lnTo>
                  <a:lnTo>
                    <a:pt x="443" y="694"/>
                  </a:lnTo>
                  <a:lnTo>
                    <a:pt x="450" y="691"/>
                  </a:lnTo>
                  <a:lnTo>
                    <a:pt x="452" y="689"/>
                  </a:lnTo>
                  <a:lnTo>
                    <a:pt x="453" y="687"/>
                  </a:lnTo>
                  <a:lnTo>
                    <a:pt x="457" y="680"/>
                  </a:lnTo>
                  <a:lnTo>
                    <a:pt x="462" y="679"/>
                  </a:lnTo>
                  <a:lnTo>
                    <a:pt x="464" y="677"/>
                  </a:lnTo>
                  <a:lnTo>
                    <a:pt x="465" y="675"/>
                  </a:lnTo>
                  <a:lnTo>
                    <a:pt x="469" y="677"/>
                  </a:lnTo>
                  <a:lnTo>
                    <a:pt x="471" y="679"/>
                  </a:lnTo>
                  <a:lnTo>
                    <a:pt x="474" y="679"/>
                  </a:lnTo>
                  <a:lnTo>
                    <a:pt x="477" y="685"/>
                  </a:lnTo>
                  <a:lnTo>
                    <a:pt x="479" y="684"/>
                  </a:lnTo>
                  <a:lnTo>
                    <a:pt x="484" y="684"/>
                  </a:lnTo>
                  <a:lnTo>
                    <a:pt x="484" y="692"/>
                  </a:lnTo>
                  <a:lnTo>
                    <a:pt x="484" y="696"/>
                  </a:lnTo>
                  <a:lnTo>
                    <a:pt x="482" y="697"/>
                  </a:lnTo>
                  <a:lnTo>
                    <a:pt x="479" y="699"/>
                  </a:lnTo>
                  <a:lnTo>
                    <a:pt x="476" y="696"/>
                  </a:lnTo>
                  <a:lnTo>
                    <a:pt x="472" y="697"/>
                  </a:lnTo>
                  <a:lnTo>
                    <a:pt x="471" y="701"/>
                  </a:lnTo>
                  <a:lnTo>
                    <a:pt x="467" y="701"/>
                  </a:lnTo>
                  <a:lnTo>
                    <a:pt x="465" y="697"/>
                  </a:lnTo>
                  <a:lnTo>
                    <a:pt x="462" y="696"/>
                  </a:lnTo>
                  <a:lnTo>
                    <a:pt x="460" y="696"/>
                  </a:lnTo>
                  <a:lnTo>
                    <a:pt x="459" y="697"/>
                  </a:lnTo>
                  <a:lnTo>
                    <a:pt x="457" y="697"/>
                  </a:lnTo>
                  <a:lnTo>
                    <a:pt x="459" y="696"/>
                  </a:lnTo>
                  <a:lnTo>
                    <a:pt x="455" y="694"/>
                  </a:lnTo>
                  <a:lnTo>
                    <a:pt x="448" y="702"/>
                  </a:lnTo>
                  <a:lnTo>
                    <a:pt x="447" y="704"/>
                  </a:lnTo>
                  <a:lnTo>
                    <a:pt x="442" y="709"/>
                  </a:lnTo>
                  <a:lnTo>
                    <a:pt x="438" y="709"/>
                  </a:lnTo>
                  <a:lnTo>
                    <a:pt x="436" y="711"/>
                  </a:lnTo>
                  <a:lnTo>
                    <a:pt x="433" y="713"/>
                  </a:lnTo>
                  <a:lnTo>
                    <a:pt x="431" y="716"/>
                  </a:lnTo>
                  <a:lnTo>
                    <a:pt x="431" y="731"/>
                  </a:lnTo>
                  <a:lnTo>
                    <a:pt x="430" y="742"/>
                  </a:lnTo>
                  <a:lnTo>
                    <a:pt x="430" y="748"/>
                  </a:lnTo>
                  <a:lnTo>
                    <a:pt x="428" y="754"/>
                  </a:lnTo>
                  <a:lnTo>
                    <a:pt x="426" y="764"/>
                  </a:lnTo>
                  <a:lnTo>
                    <a:pt x="426" y="767"/>
                  </a:lnTo>
                  <a:lnTo>
                    <a:pt x="426" y="771"/>
                  </a:lnTo>
                  <a:lnTo>
                    <a:pt x="425" y="781"/>
                  </a:lnTo>
                  <a:lnTo>
                    <a:pt x="423" y="789"/>
                  </a:lnTo>
                  <a:lnTo>
                    <a:pt x="423" y="796"/>
                  </a:lnTo>
                  <a:lnTo>
                    <a:pt x="421" y="800"/>
                  </a:lnTo>
                  <a:lnTo>
                    <a:pt x="421" y="810"/>
                  </a:lnTo>
                  <a:lnTo>
                    <a:pt x="419" y="813"/>
                  </a:lnTo>
                  <a:lnTo>
                    <a:pt x="418" y="818"/>
                  </a:lnTo>
                  <a:lnTo>
                    <a:pt x="416" y="825"/>
                  </a:lnTo>
                  <a:lnTo>
                    <a:pt x="416" y="829"/>
                  </a:lnTo>
                  <a:lnTo>
                    <a:pt x="413" y="834"/>
                  </a:lnTo>
                  <a:lnTo>
                    <a:pt x="411" y="846"/>
                  </a:lnTo>
                  <a:lnTo>
                    <a:pt x="416" y="851"/>
                  </a:lnTo>
                  <a:lnTo>
                    <a:pt x="413" y="852"/>
                  </a:lnTo>
                  <a:lnTo>
                    <a:pt x="411" y="858"/>
                  </a:lnTo>
                  <a:lnTo>
                    <a:pt x="411" y="863"/>
                  </a:lnTo>
                  <a:lnTo>
                    <a:pt x="409" y="876"/>
                  </a:lnTo>
                  <a:lnTo>
                    <a:pt x="411" y="881"/>
                  </a:lnTo>
                  <a:lnTo>
                    <a:pt x="407" y="885"/>
                  </a:lnTo>
                  <a:lnTo>
                    <a:pt x="406" y="887"/>
                  </a:lnTo>
                  <a:lnTo>
                    <a:pt x="407" y="893"/>
                  </a:lnTo>
                  <a:lnTo>
                    <a:pt x="409" y="897"/>
                  </a:lnTo>
                  <a:lnTo>
                    <a:pt x="411" y="902"/>
                  </a:lnTo>
                  <a:lnTo>
                    <a:pt x="411" y="904"/>
                  </a:lnTo>
                  <a:lnTo>
                    <a:pt x="409" y="905"/>
                  </a:lnTo>
                  <a:lnTo>
                    <a:pt x="407" y="917"/>
                  </a:lnTo>
                  <a:lnTo>
                    <a:pt x="406" y="926"/>
                  </a:lnTo>
                  <a:lnTo>
                    <a:pt x="407" y="929"/>
                  </a:lnTo>
                  <a:lnTo>
                    <a:pt x="409" y="933"/>
                  </a:lnTo>
                  <a:lnTo>
                    <a:pt x="409" y="948"/>
                  </a:lnTo>
                  <a:lnTo>
                    <a:pt x="407" y="953"/>
                  </a:lnTo>
                  <a:lnTo>
                    <a:pt x="406" y="960"/>
                  </a:lnTo>
                  <a:lnTo>
                    <a:pt x="406" y="972"/>
                  </a:lnTo>
                  <a:lnTo>
                    <a:pt x="406" y="977"/>
                  </a:lnTo>
                  <a:lnTo>
                    <a:pt x="406" y="982"/>
                  </a:lnTo>
                  <a:lnTo>
                    <a:pt x="406" y="994"/>
                  </a:lnTo>
                  <a:lnTo>
                    <a:pt x="404" y="999"/>
                  </a:lnTo>
                  <a:lnTo>
                    <a:pt x="406" y="1008"/>
                  </a:lnTo>
                  <a:lnTo>
                    <a:pt x="404" y="1030"/>
                  </a:lnTo>
                  <a:lnTo>
                    <a:pt x="402" y="1035"/>
                  </a:lnTo>
                  <a:lnTo>
                    <a:pt x="401" y="1040"/>
                  </a:lnTo>
                  <a:lnTo>
                    <a:pt x="401" y="1045"/>
                  </a:lnTo>
                  <a:lnTo>
                    <a:pt x="399" y="1052"/>
                  </a:lnTo>
                  <a:lnTo>
                    <a:pt x="396" y="1055"/>
                  </a:lnTo>
                  <a:lnTo>
                    <a:pt x="392" y="1059"/>
                  </a:lnTo>
                  <a:lnTo>
                    <a:pt x="396" y="1060"/>
                  </a:lnTo>
                  <a:lnTo>
                    <a:pt x="397" y="1066"/>
                  </a:lnTo>
                  <a:lnTo>
                    <a:pt x="397" y="1067"/>
                  </a:lnTo>
                  <a:lnTo>
                    <a:pt x="397" y="1072"/>
                  </a:lnTo>
                  <a:lnTo>
                    <a:pt x="394" y="1079"/>
                  </a:lnTo>
                  <a:lnTo>
                    <a:pt x="396" y="1083"/>
                  </a:lnTo>
                  <a:lnTo>
                    <a:pt x="397" y="1084"/>
                  </a:lnTo>
                  <a:lnTo>
                    <a:pt x="399" y="1086"/>
                  </a:lnTo>
                  <a:lnTo>
                    <a:pt x="397" y="1091"/>
                  </a:lnTo>
                  <a:lnTo>
                    <a:pt x="396" y="1091"/>
                  </a:lnTo>
                  <a:lnTo>
                    <a:pt x="397" y="1096"/>
                  </a:lnTo>
                  <a:lnTo>
                    <a:pt x="397" y="1103"/>
                  </a:lnTo>
                  <a:lnTo>
                    <a:pt x="397" y="1112"/>
                  </a:lnTo>
                  <a:lnTo>
                    <a:pt x="396" y="1117"/>
                  </a:lnTo>
                  <a:lnTo>
                    <a:pt x="394" y="1127"/>
                  </a:lnTo>
                  <a:lnTo>
                    <a:pt x="392" y="1135"/>
                  </a:lnTo>
                  <a:lnTo>
                    <a:pt x="392" y="1151"/>
                  </a:lnTo>
                  <a:lnTo>
                    <a:pt x="390" y="1163"/>
                  </a:lnTo>
                  <a:lnTo>
                    <a:pt x="390" y="1171"/>
                  </a:lnTo>
                  <a:lnTo>
                    <a:pt x="389" y="1181"/>
                  </a:lnTo>
                  <a:lnTo>
                    <a:pt x="389" y="1187"/>
                  </a:lnTo>
                  <a:lnTo>
                    <a:pt x="387" y="1192"/>
                  </a:lnTo>
                  <a:lnTo>
                    <a:pt x="387" y="1197"/>
                  </a:lnTo>
                  <a:lnTo>
                    <a:pt x="385" y="1202"/>
                  </a:lnTo>
                  <a:lnTo>
                    <a:pt x="387" y="1207"/>
                  </a:lnTo>
                  <a:lnTo>
                    <a:pt x="390" y="1209"/>
                  </a:lnTo>
                  <a:lnTo>
                    <a:pt x="394" y="1210"/>
                  </a:lnTo>
                  <a:lnTo>
                    <a:pt x="396" y="1214"/>
                  </a:lnTo>
                  <a:lnTo>
                    <a:pt x="396" y="1217"/>
                  </a:lnTo>
                  <a:lnTo>
                    <a:pt x="394" y="1221"/>
                  </a:lnTo>
                  <a:lnTo>
                    <a:pt x="392" y="1217"/>
                  </a:lnTo>
                  <a:lnTo>
                    <a:pt x="390" y="1214"/>
                  </a:lnTo>
                  <a:lnTo>
                    <a:pt x="389" y="1210"/>
                  </a:lnTo>
                  <a:lnTo>
                    <a:pt x="387" y="1217"/>
                  </a:lnTo>
                  <a:lnTo>
                    <a:pt x="385" y="1227"/>
                  </a:lnTo>
                  <a:lnTo>
                    <a:pt x="384" y="1239"/>
                  </a:lnTo>
                  <a:lnTo>
                    <a:pt x="384" y="1248"/>
                  </a:lnTo>
                  <a:lnTo>
                    <a:pt x="384" y="1260"/>
                  </a:lnTo>
                  <a:lnTo>
                    <a:pt x="384" y="1265"/>
                  </a:lnTo>
                  <a:lnTo>
                    <a:pt x="382" y="1272"/>
                  </a:lnTo>
                  <a:lnTo>
                    <a:pt x="382" y="1280"/>
                  </a:lnTo>
                  <a:lnTo>
                    <a:pt x="380" y="1289"/>
                  </a:lnTo>
                  <a:lnTo>
                    <a:pt x="378" y="1297"/>
                  </a:lnTo>
                  <a:lnTo>
                    <a:pt x="378" y="1304"/>
                  </a:lnTo>
                  <a:lnTo>
                    <a:pt x="377" y="1316"/>
                  </a:lnTo>
                  <a:lnTo>
                    <a:pt x="377" y="1326"/>
                  </a:lnTo>
                  <a:lnTo>
                    <a:pt x="375" y="1328"/>
                  </a:lnTo>
                  <a:lnTo>
                    <a:pt x="375" y="1331"/>
                  </a:lnTo>
                  <a:lnTo>
                    <a:pt x="373" y="1343"/>
                  </a:lnTo>
                  <a:lnTo>
                    <a:pt x="373" y="1348"/>
                  </a:lnTo>
                  <a:lnTo>
                    <a:pt x="372" y="1360"/>
                  </a:lnTo>
                  <a:lnTo>
                    <a:pt x="370" y="1374"/>
                  </a:lnTo>
                  <a:lnTo>
                    <a:pt x="368" y="1381"/>
                  </a:lnTo>
                  <a:lnTo>
                    <a:pt x="367" y="1389"/>
                  </a:lnTo>
                  <a:lnTo>
                    <a:pt x="367" y="1396"/>
                  </a:lnTo>
                  <a:lnTo>
                    <a:pt x="365" y="1405"/>
                  </a:lnTo>
                  <a:lnTo>
                    <a:pt x="365" y="1415"/>
                  </a:lnTo>
                  <a:lnTo>
                    <a:pt x="363" y="1429"/>
                  </a:lnTo>
                  <a:lnTo>
                    <a:pt x="361" y="1434"/>
                  </a:lnTo>
                  <a:lnTo>
                    <a:pt x="361" y="1441"/>
                  </a:lnTo>
                  <a:lnTo>
                    <a:pt x="360" y="1456"/>
                  </a:lnTo>
                  <a:lnTo>
                    <a:pt x="360" y="1459"/>
                  </a:lnTo>
                  <a:lnTo>
                    <a:pt x="358" y="1464"/>
                  </a:lnTo>
                  <a:lnTo>
                    <a:pt x="356" y="1471"/>
                  </a:lnTo>
                  <a:lnTo>
                    <a:pt x="356" y="1478"/>
                  </a:lnTo>
                  <a:lnTo>
                    <a:pt x="355" y="1487"/>
                  </a:lnTo>
                  <a:lnTo>
                    <a:pt x="353" y="1492"/>
                  </a:lnTo>
                  <a:lnTo>
                    <a:pt x="351" y="1504"/>
                  </a:lnTo>
                  <a:lnTo>
                    <a:pt x="349" y="1512"/>
                  </a:lnTo>
                  <a:lnTo>
                    <a:pt x="349" y="1519"/>
                  </a:lnTo>
                  <a:lnTo>
                    <a:pt x="348" y="1524"/>
                  </a:lnTo>
                  <a:lnTo>
                    <a:pt x="346" y="1531"/>
                  </a:lnTo>
                  <a:lnTo>
                    <a:pt x="346" y="1538"/>
                  </a:lnTo>
                  <a:lnTo>
                    <a:pt x="343" y="1544"/>
                  </a:lnTo>
                  <a:lnTo>
                    <a:pt x="343" y="1553"/>
                  </a:lnTo>
                  <a:lnTo>
                    <a:pt x="341" y="1556"/>
                  </a:lnTo>
                  <a:lnTo>
                    <a:pt x="341" y="1562"/>
                  </a:lnTo>
                  <a:lnTo>
                    <a:pt x="339" y="1567"/>
                  </a:lnTo>
                  <a:lnTo>
                    <a:pt x="338" y="1575"/>
                  </a:lnTo>
                  <a:lnTo>
                    <a:pt x="336" y="1582"/>
                  </a:lnTo>
                  <a:lnTo>
                    <a:pt x="336" y="1587"/>
                  </a:lnTo>
                  <a:lnTo>
                    <a:pt x="334" y="1591"/>
                  </a:lnTo>
                  <a:lnTo>
                    <a:pt x="332" y="1599"/>
                  </a:lnTo>
                  <a:lnTo>
                    <a:pt x="331" y="1606"/>
                  </a:lnTo>
                  <a:lnTo>
                    <a:pt x="329" y="1611"/>
                  </a:lnTo>
                  <a:lnTo>
                    <a:pt x="327" y="1616"/>
                  </a:lnTo>
                  <a:lnTo>
                    <a:pt x="326" y="1625"/>
                  </a:lnTo>
                  <a:lnTo>
                    <a:pt x="326" y="1628"/>
                  </a:lnTo>
                  <a:lnTo>
                    <a:pt x="327" y="1628"/>
                  </a:lnTo>
                  <a:lnTo>
                    <a:pt x="331" y="1626"/>
                  </a:lnTo>
                  <a:lnTo>
                    <a:pt x="336" y="1623"/>
                  </a:lnTo>
                  <a:lnTo>
                    <a:pt x="338" y="1621"/>
                  </a:lnTo>
                  <a:lnTo>
                    <a:pt x="339" y="1618"/>
                  </a:lnTo>
                  <a:lnTo>
                    <a:pt x="343" y="1619"/>
                  </a:lnTo>
                  <a:lnTo>
                    <a:pt x="341" y="1623"/>
                  </a:lnTo>
                  <a:lnTo>
                    <a:pt x="336" y="1625"/>
                  </a:lnTo>
                  <a:lnTo>
                    <a:pt x="334" y="1630"/>
                  </a:lnTo>
                  <a:lnTo>
                    <a:pt x="329" y="1631"/>
                  </a:lnTo>
                  <a:lnTo>
                    <a:pt x="326" y="1633"/>
                  </a:lnTo>
                  <a:lnTo>
                    <a:pt x="324" y="1638"/>
                  </a:lnTo>
                  <a:lnTo>
                    <a:pt x="322" y="1647"/>
                  </a:lnTo>
                  <a:lnTo>
                    <a:pt x="322" y="1650"/>
                  </a:lnTo>
                  <a:lnTo>
                    <a:pt x="320" y="1657"/>
                  </a:lnTo>
                  <a:lnTo>
                    <a:pt x="319" y="1671"/>
                  </a:lnTo>
                  <a:lnTo>
                    <a:pt x="319" y="1674"/>
                  </a:lnTo>
                  <a:lnTo>
                    <a:pt x="317" y="1681"/>
                  </a:lnTo>
                  <a:lnTo>
                    <a:pt x="315" y="1691"/>
                  </a:lnTo>
                  <a:lnTo>
                    <a:pt x="314" y="1696"/>
                  </a:lnTo>
                  <a:lnTo>
                    <a:pt x="314" y="1701"/>
                  </a:lnTo>
                  <a:lnTo>
                    <a:pt x="312" y="1710"/>
                  </a:lnTo>
                  <a:lnTo>
                    <a:pt x="312" y="1717"/>
                  </a:lnTo>
                  <a:lnTo>
                    <a:pt x="310" y="1722"/>
                  </a:lnTo>
                  <a:lnTo>
                    <a:pt x="309" y="1727"/>
                  </a:lnTo>
                  <a:lnTo>
                    <a:pt x="309" y="1732"/>
                  </a:lnTo>
                  <a:lnTo>
                    <a:pt x="307" y="1737"/>
                  </a:lnTo>
                  <a:lnTo>
                    <a:pt x="303" y="1747"/>
                  </a:lnTo>
                  <a:lnTo>
                    <a:pt x="303" y="1754"/>
                  </a:lnTo>
                  <a:lnTo>
                    <a:pt x="302" y="1763"/>
                  </a:lnTo>
                  <a:lnTo>
                    <a:pt x="300" y="1771"/>
                  </a:lnTo>
                  <a:lnTo>
                    <a:pt x="298" y="1775"/>
                  </a:lnTo>
                  <a:lnTo>
                    <a:pt x="297" y="1780"/>
                  </a:lnTo>
                  <a:lnTo>
                    <a:pt x="295" y="1783"/>
                  </a:lnTo>
                  <a:lnTo>
                    <a:pt x="295" y="1788"/>
                  </a:lnTo>
                  <a:lnTo>
                    <a:pt x="293" y="1793"/>
                  </a:lnTo>
                  <a:lnTo>
                    <a:pt x="292" y="1798"/>
                  </a:lnTo>
                  <a:lnTo>
                    <a:pt x="292" y="1802"/>
                  </a:lnTo>
                  <a:lnTo>
                    <a:pt x="288" y="1812"/>
                  </a:lnTo>
                  <a:lnTo>
                    <a:pt x="285" y="1822"/>
                  </a:lnTo>
                  <a:lnTo>
                    <a:pt x="281" y="1833"/>
                  </a:lnTo>
                  <a:lnTo>
                    <a:pt x="280" y="1839"/>
                  </a:lnTo>
                  <a:lnTo>
                    <a:pt x="278" y="1846"/>
                  </a:lnTo>
                  <a:lnTo>
                    <a:pt x="274" y="1851"/>
                  </a:lnTo>
                  <a:lnTo>
                    <a:pt x="273" y="1862"/>
                  </a:lnTo>
                  <a:lnTo>
                    <a:pt x="271" y="1865"/>
                  </a:lnTo>
                  <a:lnTo>
                    <a:pt x="269" y="1868"/>
                  </a:lnTo>
                  <a:lnTo>
                    <a:pt x="266" y="1879"/>
                  </a:lnTo>
                  <a:lnTo>
                    <a:pt x="264" y="1884"/>
                  </a:lnTo>
                  <a:lnTo>
                    <a:pt x="261" y="1892"/>
                  </a:lnTo>
                  <a:lnTo>
                    <a:pt x="257" y="1904"/>
                  </a:lnTo>
                  <a:lnTo>
                    <a:pt x="256" y="1909"/>
                  </a:lnTo>
                  <a:lnTo>
                    <a:pt x="254" y="1913"/>
                  </a:lnTo>
                  <a:lnTo>
                    <a:pt x="249" y="1921"/>
                  </a:lnTo>
                  <a:lnTo>
                    <a:pt x="247" y="1928"/>
                  </a:lnTo>
                  <a:lnTo>
                    <a:pt x="245" y="1933"/>
                  </a:lnTo>
                  <a:lnTo>
                    <a:pt x="242" y="1940"/>
                  </a:lnTo>
                  <a:lnTo>
                    <a:pt x="240" y="1945"/>
                  </a:lnTo>
                  <a:lnTo>
                    <a:pt x="239" y="1952"/>
                  </a:lnTo>
                  <a:lnTo>
                    <a:pt x="237" y="1955"/>
                  </a:lnTo>
                  <a:lnTo>
                    <a:pt x="232" y="1964"/>
                  </a:lnTo>
                  <a:lnTo>
                    <a:pt x="228" y="1972"/>
                  </a:lnTo>
                  <a:lnTo>
                    <a:pt x="225" y="1979"/>
                  </a:lnTo>
                  <a:lnTo>
                    <a:pt x="220" y="1991"/>
                  </a:lnTo>
                  <a:lnTo>
                    <a:pt x="216" y="1996"/>
                  </a:lnTo>
                  <a:lnTo>
                    <a:pt x="213" y="2001"/>
                  </a:lnTo>
                  <a:lnTo>
                    <a:pt x="211" y="2006"/>
                  </a:lnTo>
                  <a:lnTo>
                    <a:pt x="208" y="2012"/>
                  </a:lnTo>
                  <a:lnTo>
                    <a:pt x="206" y="2015"/>
                  </a:lnTo>
                  <a:lnTo>
                    <a:pt x="205" y="2017"/>
                  </a:lnTo>
                  <a:lnTo>
                    <a:pt x="210" y="2018"/>
                  </a:lnTo>
                  <a:lnTo>
                    <a:pt x="216" y="2013"/>
                  </a:lnTo>
                  <a:lnTo>
                    <a:pt x="222" y="2010"/>
                  </a:lnTo>
                  <a:lnTo>
                    <a:pt x="225" y="2000"/>
                  </a:lnTo>
                  <a:lnTo>
                    <a:pt x="228" y="1994"/>
                  </a:lnTo>
                  <a:lnTo>
                    <a:pt x="232" y="1988"/>
                  </a:lnTo>
                  <a:lnTo>
                    <a:pt x="235" y="1983"/>
                  </a:lnTo>
                  <a:lnTo>
                    <a:pt x="239" y="1979"/>
                  </a:lnTo>
                  <a:lnTo>
                    <a:pt x="244" y="1976"/>
                  </a:lnTo>
                  <a:lnTo>
                    <a:pt x="244" y="1972"/>
                  </a:lnTo>
                  <a:lnTo>
                    <a:pt x="249" y="1969"/>
                  </a:lnTo>
                  <a:lnTo>
                    <a:pt x="252" y="1967"/>
                  </a:lnTo>
                  <a:lnTo>
                    <a:pt x="256" y="1962"/>
                  </a:lnTo>
                  <a:lnTo>
                    <a:pt x="257" y="1959"/>
                  </a:lnTo>
                  <a:lnTo>
                    <a:pt x="256" y="1954"/>
                  </a:lnTo>
                  <a:lnTo>
                    <a:pt x="259" y="1947"/>
                  </a:lnTo>
                  <a:lnTo>
                    <a:pt x="261" y="1945"/>
                  </a:lnTo>
                  <a:lnTo>
                    <a:pt x="261" y="1942"/>
                  </a:lnTo>
                  <a:lnTo>
                    <a:pt x="266" y="1938"/>
                  </a:lnTo>
                  <a:lnTo>
                    <a:pt x="271" y="1933"/>
                  </a:lnTo>
                  <a:lnTo>
                    <a:pt x="273" y="1935"/>
                  </a:lnTo>
                  <a:lnTo>
                    <a:pt x="285" y="1933"/>
                  </a:lnTo>
                  <a:lnTo>
                    <a:pt x="286" y="1928"/>
                  </a:lnTo>
                  <a:lnTo>
                    <a:pt x="288" y="1925"/>
                  </a:lnTo>
                  <a:lnTo>
                    <a:pt x="288" y="1923"/>
                  </a:lnTo>
                  <a:lnTo>
                    <a:pt x="290" y="1923"/>
                  </a:lnTo>
                  <a:lnTo>
                    <a:pt x="293" y="1926"/>
                  </a:lnTo>
                  <a:lnTo>
                    <a:pt x="298" y="1925"/>
                  </a:lnTo>
                  <a:lnTo>
                    <a:pt x="300" y="1921"/>
                  </a:lnTo>
                  <a:lnTo>
                    <a:pt x="300" y="1916"/>
                  </a:lnTo>
                  <a:lnTo>
                    <a:pt x="302" y="1911"/>
                  </a:lnTo>
                  <a:lnTo>
                    <a:pt x="302" y="1906"/>
                  </a:lnTo>
                  <a:lnTo>
                    <a:pt x="303" y="1902"/>
                  </a:lnTo>
                  <a:lnTo>
                    <a:pt x="303" y="1897"/>
                  </a:lnTo>
                  <a:lnTo>
                    <a:pt x="305" y="1899"/>
                  </a:lnTo>
                  <a:lnTo>
                    <a:pt x="307" y="1901"/>
                  </a:lnTo>
                  <a:lnTo>
                    <a:pt x="312" y="1902"/>
                  </a:lnTo>
                  <a:lnTo>
                    <a:pt x="315" y="1901"/>
                  </a:lnTo>
                  <a:lnTo>
                    <a:pt x="319" y="1899"/>
                  </a:lnTo>
                  <a:lnTo>
                    <a:pt x="319" y="1896"/>
                  </a:lnTo>
                  <a:lnTo>
                    <a:pt x="326" y="1896"/>
                  </a:lnTo>
                  <a:lnTo>
                    <a:pt x="329" y="1887"/>
                  </a:lnTo>
                  <a:lnTo>
                    <a:pt x="331" y="1882"/>
                  </a:lnTo>
                  <a:lnTo>
                    <a:pt x="334" y="1880"/>
                  </a:lnTo>
                  <a:lnTo>
                    <a:pt x="338" y="1882"/>
                  </a:lnTo>
                  <a:lnTo>
                    <a:pt x="332" y="1885"/>
                  </a:lnTo>
                  <a:lnTo>
                    <a:pt x="331" y="1892"/>
                  </a:lnTo>
                  <a:lnTo>
                    <a:pt x="329" y="1897"/>
                  </a:lnTo>
                  <a:lnTo>
                    <a:pt x="329" y="1901"/>
                  </a:lnTo>
                  <a:lnTo>
                    <a:pt x="326" y="1902"/>
                  </a:lnTo>
                  <a:lnTo>
                    <a:pt x="319" y="1904"/>
                  </a:lnTo>
                  <a:lnTo>
                    <a:pt x="315" y="1908"/>
                  </a:lnTo>
                  <a:lnTo>
                    <a:pt x="312" y="1914"/>
                  </a:lnTo>
                  <a:lnTo>
                    <a:pt x="310" y="1918"/>
                  </a:lnTo>
                  <a:lnTo>
                    <a:pt x="314" y="1923"/>
                  </a:lnTo>
                  <a:lnTo>
                    <a:pt x="320" y="1925"/>
                  </a:lnTo>
                  <a:lnTo>
                    <a:pt x="324" y="1928"/>
                  </a:lnTo>
                  <a:lnTo>
                    <a:pt x="327" y="1933"/>
                  </a:lnTo>
                  <a:lnTo>
                    <a:pt x="329" y="1937"/>
                  </a:lnTo>
                  <a:lnTo>
                    <a:pt x="336" y="1938"/>
                  </a:lnTo>
                  <a:lnTo>
                    <a:pt x="339" y="1938"/>
                  </a:lnTo>
                  <a:lnTo>
                    <a:pt x="336" y="1942"/>
                  </a:lnTo>
                  <a:lnTo>
                    <a:pt x="332" y="1947"/>
                  </a:lnTo>
                  <a:lnTo>
                    <a:pt x="331" y="1955"/>
                  </a:lnTo>
                  <a:lnTo>
                    <a:pt x="332" y="1959"/>
                  </a:lnTo>
                  <a:lnTo>
                    <a:pt x="332" y="1960"/>
                  </a:lnTo>
                  <a:lnTo>
                    <a:pt x="332" y="1964"/>
                  </a:lnTo>
                  <a:lnTo>
                    <a:pt x="336" y="1966"/>
                  </a:lnTo>
                  <a:lnTo>
                    <a:pt x="339" y="1969"/>
                  </a:lnTo>
                  <a:lnTo>
                    <a:pt x="341" y="1971"/>
                  </a:lnTo>
                  <a:lnTo>
                    <a:pt x="341" y="1977"/>
                  </a:lnTo>
                  <a:lnTo>
                    <a:pt x="348" y="1979"/>
                  </a:lnTo>
                  <a:lnTo>
                    <a:pt x="351" y="1983"/>
                  </a:lnTo>
                  <a:lnTo>
                    <a:pt x="353" y="1984"/>
                  </a:lnTo>
                  <a:lnTo>
                    <a:pt x="351" y="1988"/>
                  </a:lnTo>
                  <a:lnTo>
                    <a:pt x="348" y="1991"/>
                  </a:lnTo>
                  <a:lnTo>
                    <a:pt x="343" y="1996"/>
                  </a:lnTo>
                  <a:lnTo>
                    <a:pt x="338" y="1998"/>
                  </a:lnTo>
                  <a:lnTo>
                    <a:pt x="326" y="1998"/>
                  </a:lnTo>
                  <a:lnTo>
                    <a:pt x="322" y="1991"/>
                  </a:lnTo>
                  <a:lnTo>
                    <a:pt x="320" y="1991"/>
                  </a:lnTo>
                  <a:lnTo>
                    <a:pt x="319" y="1989"/>
                  </a:lnTo>
                  <a:lnTo>
                    <a:pt x="315" y="1986"/>
                  </a:lnTo>
                  <a:lnTo>
                    <a:pt x="314" y="1979"/>
                  </a:lnTo>
                  <a:lnTo>
                    <a:pt x="315" y="1976"/>
                  </a:lnTo>
                  <a:lnTo>
                    <a:pt x="315" y="1962"/>
                  </a:lnTo>
                  <a:lnTo>
                    <a:pt x="314" y="1947"/>
                  </a:lnTo>
                  <a:lnTo>
                    <a:pt x="315" y="1938"/>
                  </a:lnTo>
                  <a:lnTo>
                    <a:pt x="310" y="1933"/>
                  </a:lnTo>
                  <a:lnTo>
                    <a:pt x="305" y="1933"/>
                  </a:lnTo>
                  <a:lnTo>
                    <a:pt x="300" y="1931"/>
                  </a:lnTo>
                  <a:lnTo>
                    <a:pt x="295" y="1933"/>
                  </a:lnTo>
                  <a:lnTo>
                    <a:pt x="285" y="1937"/>
                  </a:lnTo>
                  <a:lnTo>
                    <a:pt x="280" y="1938"/>
                  </a:lnTo>
                  <a:lnTo>
                    <a:pt x="278" y="1943"/>
                  </a:lnTo>
                  <a:lnTo>
                    <a:pt x="278" y="1945"/>
                  </a:lnTo>
                  <a:lnTo>
                    <a:pt x="271" y="1954"/>
                  </a:lnTo>
                  <a:lnTo>
                    <a:pt x="264" y="1962"/>
                  </a:lnTo>
                  <a:lnTo>
                    <a:pt x="259" y="1967"/>
                  </a:lnTo>
                  <a:lnTo>
                    <a:pt x="257" y="1972"/>
                  </a:lnTo>
                  <a:lnTo>
                    <a:pt x="257" y="1974"/>
                  </a:lnTo>
                  <a:lnTo>
                    <a:pt x="256" y="1981"/>
                  </a:lnTo>
                  <a:lnTo>
                    <a:pt x="254" y="1984"/>
                  </a:lnTo>
                  <a:lnTo>
                    <a:pt x="249" y="1991"/>
                  </a:lnTo>
                  <a:lnTo>
                    <a:pt x="244" y="1993"/>
                  </a:lnTo>
                  <a:lnTo>
                    <a:pt x="244" y="2000"/>
                  </a:lnTo>
                  <a:lnTo>
                    <a:pt x="240" y="2005"/>
                  </a:lnTo>
                  <a:lnTo>
                    <a:pt x="237" y="2008"/>
                  </a:lnTo>
                  <a:lnTo>
                    <a:pt x="234" y="2008"/>
                  </a:lnTo>
                  <a:lnTo>
                    <a:pt x="232" y="2012"/>
                  </a:lnTo>
                  <a:lnTo>
                    <a:pt x="228" y="2013"/>
                  </a:lnTo>
                  <a:lnTo>
                    <a:pt x="227" y="2020"/>
                  </a:lnTo>
                  <a:lnTo>
                    <a:pt x="225" y="2027"/>
                  </a:lnTo>
                  <a:lnTo>
                    <a:pt x="225" y="2029"/>
                  </a:lnTo>
                  <a:lnTo>
                    <a:pt x="222" y="2032"/>
                  </a:lnTo>
                  <a:lnTo>
                    <a:pt x="223" y="2034"/>
                  </a:lnTo>
                  <a:lnTo>
                    <a:pt x="222" y="2037"/>
                  </a:lnTo>
                  <a:lnTo>
                    <a:pt x="220" y="2037"/>
                  </a:lnTo>
                  <a:lnTo>
                    <a:pt x="220" y="2030"/>
                  </a:lnTo>
                  <a:lnTo>
                    <a:pt x="223" y="2023"/>
                  </a:lnTo>
                  <a:lnTo>
                    <a:pt x="218" y="2025"/>
                  </a:lnTo>
                  <a:lnTo>
                    <a:pt x="216" y="2025"/>
                  </a:lnTo>
                  <a:lnTo>
                    <a:pt x="206" y="2023"/>
                  </a:lnTo>
                  <a:lnTo>
                    <a:pt x="201" y="2022"/>
                  </a:lnTo>
                  <a:lnTo>
                    <a:pt x="196" y="2027"/>
                  </a:lnTo>
                  <a:lnTo>
                    <a:pt x="189" y="2032"/>
                  </a:lnTo>
                  <a:lnTo>
                    <a:pt x="179" y="2037"/>
                  </a:lnTo>
                  <a:lnTo>
                    <a:pt x="174" y="2035"/>
                  </a:lnTo>
                  <a:lnTo>
                    <a:pt x="172" y="2037"/>
                  </a:lnTo>
                  <a:lnTo>
                    <a:pt x="170" y="2042"/>
                  </a:lnTo>
                  <a:lnTo>
                    <a:pt x="172" y="2044"/>
                  </a:lnTo>
                  <a:lnTo>
                    <a:pt x="172" y="2044"/>
                  </a:lnTo>
                  <a:lnTo>
                    <a:pt x="170" y="2046"/>
                  </a:lnTo>
                  <a:lnTo>
                    <a:pt x="164" y="2047"/>
                  </a:lnTo>
                  <a:lnTo>
                    <a:pt x="162" y="2049"/>
                  </a:lnTo>
                  <a:lnTo>
                    <a:pt x="162" y="2056"/>
                  </a:lnTo>
                  <a:lnTo>
                    <a:pt x="159" y="2059"/>
                  </a:lnTo>
                  <a:lnTo>
                    <a:pt x="157" y="2064"/>
                  </a:lnTo>
                  <a:lnTo>
                    <a:pt x="155" y="2068"/>
                  </a:lnTo>
                  <a:lnTo>
                    <a:pt x="152" y="2075"/>
                  </a:lnTo>
                  <a:lnTo>
                    <a:pt x="150" y="2075"/>
                  </a:lnTo>
                  <a:lnTo>
                    <a:pt x="148" y="2080"/>
                  </a:lnTo>
                  <a:lnTo>
                    <a:pt x="152" y="2085"/>
                  </a:lnTo>
                  <a:lnTo>
                    <a:pt x="155" y="2085"/>
                  </a:lnTo>
                  <a:lnTo>
                    <a:pt x="159" y="2092"/>
                  </a:lnTo>
                  <a:lnTo>
                    <a:pt x="162" y="2104"/>
                  </a:lnTo>
                  <a:lnTo>
                    <a:pt x="162" y="2114"/>
                  </a:lnTo>
                  <a:lnTo>
                    <a:pt x="164" y="2119"/>
                  </a:lnTo>
                  <a:lnTo>
                    <a:pt x="167" y="2122"/>
                  </a:lnTo>
                  <a:lnTo>
                    <a:pt x="162" y="2134"/>
                  </a:lnTo>
                  <a:lnTo>
                    <a:pt x="162" y="2141"/>
                  </a:lnTo>
                  <a:lnTo>
                    <a:pt x="160" y="2148"/>
                  </a:lnTo>
                  <a:lnTo>
                    <a:pt x="159" y="2153"/>
                  </a:lnTo>
                  <a:lnTo>
                    <a:pt x="159" y="2160"/>
                  </a:lnTo>
                  <a:lnTo>
                    <a:pt x="157" y="2167"/>
                  </a:lnTo>
                  <a:lnTo>
                    <a:pt x="155" y="2175"/>
                  </a:lnTo>
                  <a:lnTo>
                    <a:pt x="153" y="2187"/>
                  </a:lnTo>
                  <a:lnTo>
                    <a:pt x="155" y="2194"/>
                  </a:lnTo>
                  <a:lnTo>
                    <a:pt x="153" y="2199"/>
                  </a:lnTo>
                  <a:lnTo>
                    <a:pt x="152" y="2208"/>
                  </a:lnTo>
                  <a:lnTo>
                    <a:pt x="150" y="2223"/>
                  </a:lnTo>
                  <a:lnTo>
                    <a:pt x="147" y="2231"/>
                  </a:lnTo>
                  <a:lnTo>
                    <a:pt x="145" y="2238"/>
                  </a:lnTo>
                  <a:lnTo>
                    <a:pt x="145" y="2243"/>
                  </a:lnTo>
                  <a:lnTo>
                    <a:pt x="141" y="2254"/>
                  </a:lnTo>
                  <a:lnTo>
                    <a:pt x="138" y="2266"/>
                  </a:lnTo>
                  <a:lnTo>
                    <a:pt x="136" y="2271"/>
                  </a:lnTo>
                  <a:lnTo>
                    <a:pt x="133" y="2281"/>
                  </a:lnTo>
                  <a:lnTo>
                    <a:pt x="131" y="2288"/>
                  </a:lnTo>
                  <a:lnTo>
                    <a:pt x="130" y="2296"/>
                  </a:lnTo>
                  <a:lnTo>
                    <a:pt x="126" y="2300"/>
                  </a:lnTo>
                  <a:lnTo>
                    <a:pt x="126" y="2303"/>
                  </a:lnTo>
                  <a:lnTo>
                    <a:pt x="121" y="2312"/>
                  </a:lnTo>
                  <a:lnTo>
                    <a:pt x="119" y="2317"/>
                  </a:lnTo>
                  <a:lnTo>
                    <a:pt x="121" y="2327"/>
                  </a:lnTo>
                  <a:lnTo>
                    <a:pt x="123" y="2332"/>
                  </a:lnTo>
                  <a:lnTo>
                    <a:pt x="121" y="2337"/>
                  </a:lnTo>
                  <a:lnTo>
                    <a:pt x="119" y="2347"/>
                  </a:lnTo>
                  <a:lnTo>
                    <a:pt x="119" y="2354"/>
                  </a:lnTo>
                  <a:lnTo>
                    <a:pt x="118" y="2363"/>
                  </a:lnTo>
                  <a:lnTo>
                    <a:pt x="118" y="2378"/>
                  </a:lnTo>
                  <a:lnTo>
                    <a:pt x="116" y="2385"/>
                  </a:lnTo>
                  <a:lnTo>
                    <a:pt x="114" y="2390"/>
                  </a:lnTo>
                  <a:lnTo>
                    <a:pt x="114" y="2395"/>
                  </a:lnTo>
                  <a:lnTo>
                    <a:pt x="112" y="2398"/>
                  </a:lnTo>
                  <a:lnTo>
                    <a:pt x="111" y="2404"/>
                  </a:lnTo>
                  <a:lnTo>
                    <a:pt x="109" y="2409"/>
                  </a:lnTo>
                  <a:lnTo>
                    <a:pt x="107" y="2416"/>
                  </a:lnTo>
                  <a:lnTo>
                    <a:pt x="107" y="2419"/>
                  </a:lnTo>
                  <a:lnTo>
                    <a:pt x="106" y="2422"/>
                  </a:lnTo>
                  <a:lnTo>
                    <a:pt x="106" y="2427"/>
                  </a:lnTo>
                  <a:lnTo>
                    <a:pt x="104" y="2433"/>
                  </a:lnTo>
                  <a:lnTo>
                    <a:pt x="102" y="2438"/>
                  </a:lnTo>
                  <a:lnTo>
                    <a:pt x="101" y="2443"/>
                  </a:lnTo>
                  <a:lnTo>
                    <a:pt x="101" y="2446"/>
                  </a:lnTo>
                  <a:lnTo>
                    <a:pt x="97" y="2451"/>
                  </a:lnTo>
                  <a:lnTo>
                    <a:pt x="97" y="2456"/>
                  </a:lnTo>
                  <a:lnTo>
                    <a:pt x="94" y="2462"/>
                  </a:lnTo>
                  <a:lnTo>
                    <a:pt x="92" y="2470"/>
                  </a:lnTo>
                  <a:lnTo>
                    <a:pt x="89" y="2479"/>
                  </a:lnTo>
                  <a:lnTo>
                    <a:pt x="87" y="2489"/>
                  </a:lnTo>
                  <a:lnTo>
                    <a:pt x="84" y="2499"/>
                  </a:lnTo>
                  <a:lnTo>
                    <a:pt x="82" y="2504"/>
                  </a:lnTo>
                  <a:lnTo>
                    <a:pt x="75" y="2519"/>
                  </a:lnTo>
                  <a:lnTo>
                    <a:pt x="73" y="2526"/>
                  </a:lnTo>
                  <a:lnTo>
                    <a:pt x="70" y="2531"/>
                  </a:lnTo>
                  <a:lnTo>
                    <a:pt x="68" y="2542"/>
                  </a:lnTo>
                  <a:lnTo>
                    <a:pt x="65" y="2548"/>
                  </a:lnTo>
                  <a:lnTo>
                    <a:pt x="63" y="2552"/>
                  </a:lnTo>
                  <a:lnTo>
                    <a:pt x="60" y="2555"/>
                  </a:lnTo>
                  <a:lnTo>
                    <a:pt x="56" y="2564"/>
                  </a:lnTo>
                  <a:lnTo>
                    <a:pt x="53" y="2572"/>
                  </a:lnTo>
                  <a:lnTo>
                    <a:pt x="49" y="2577"/>
                  </a:lnTo>
                  <a:lnTo>
                    <a:pt x="44" y="2588"/>
                  </a:lnTo>
                  <a:lnTo>
                    <a:pt x="39" y="2598"/>
                  </a:lnTo>
                  <a:lnTo>
                    <a:pt x="34" y="2605"/>
                  </a:lnTo>
                  <a:lnTo>
                    <a:pt x="29" y="2606"/>
                  </a:lnTo>
                  <a:lnTo>
                    <a:pt x="31" y="2617"/>
                  </a:lnTo>
                  <a:lnTo>
                    <a:pt x="27" y="2622"/>
                  </a:lnTo>
                  <a:lnTo>
                    <a:pt x="26" y="2629"/>
                  </a:lnTo>
                  <a:lnTo>
                    <a:pt x="22" y="2632"/>
                  </a:lnTo>
                  <a:lnTo>
                    <a:pt x="19" y="2637"/>
                  </a:lnTo>
                  <a:lnTo>
                    <a:pt x="19" y="2640"/>
                  </a:lnTo>
                  <a:lnTo>
                    <a:pt x="17" y="2644"/>
                  </a:lnTo>
                  <a:lnTo>
                    <a:pt x="12" y="2649"/>
                  </a:lnTo>
                  <a:lnTo>
                    <a:pt x="7" y="2651"/>
                  </a:lnTo>
                  <a:lnTo>
                    <a:pt x="5" y="2647"/>
                  </a:lnTo>
                  <a:lnTo>
                    <a:pt x="2" y="2647"/>
                  </a:lnTo>
                  <a:lnTo>
                    <a:pt x="0" y="2651"/>
                  </a:lnTo>
                  <a:lnTo>
                    <a:pt x="2" y="2658"/>
                  </a:lnTo>
                  <a:lnTo>
                    <a:pt x="8" y="2659"/>
                  </a:lnTo>
                  <a:lnTo>
                    <a:pt x="14" y="2663"/>
                  </a:lnTo>
                  <a:lnTo>
                    <a:pt x="19" y="2671"/>
                  </a:lnTo>
                  <a:lnTo>
                    <a:pt x="31" y="2685"/>
                  </a:lnTo>
                  <a:lnTo>
                    <a:pt x="32" y="2697"/>
                  </a:lnTo>
                  <a:lnTo>
                    <a:pt x="36" y="2700"/>
                  </a:lnTo>
                  <a:lnTo>
                    <a:pt x="37" y="2709"/>
                  </a:lnTo>
                  <a:lnTo>
                    <a:pt x="39" y="2710"/>
                  </a:lnTo>
                  <a:lnTo>
                    <a:pt x="39" y="2717"/>
                  </a:lnTo>
                  <a:lnTo>
                    <a:pt x="39" y="2724"/>
                  </a:lnTo>
                  <a:lnTo>
                    <a:pt x="41" y="2733"/>
                  </a:lnTo>
                  <a:lnTo>
                    <a:pt x="43" y="2739"/>
                  </a:lnTo>
                  <a:lnTo>
                    <a:pt x="43" y="2750"/>
                  </a:lnTo>
                  <a:lnTo>
                    <a:pt x="46" y="2756"/>
                  </a:lnTo>
                  <a:lnTo>
                    <a:pt x="46" y="2762"/>
                  </a:lnTo>
                  <a:lnTo>
                    <a:pt x="48" y="2767"/>
                  </a:lnTo>
                  <a:lnTo>
                    <a:pt x="46" y="2772"/>
                  </a:lnTo>
                  <a:lnTo>
                    <a:pt x="46" y="2777"/>
                  </a:lnTo>
                  <a:lnTo>
                    <a:pt x="53" y="2782"/>
                  </a:lnTo>
                  <a:lnTo>
                    <a:pt x="56" y="2779"/>
                  </a:lnTo>
                  <a:lnTo>
                    <a:pt x="58" y="2775"/>
                  </a:lnTo>
                  <a:lnTo>
                    <a:pt x="63" y="2772"/>
                  </a:lnTo>
                  <a:lnTo>
                    <a:pt x="72" y="2775"/>
                  </a:lnTo>
                  <a:lnTo>
                    <a:pt x="77" y="2779"/>
                  </a:lnTo>
                  <a:lnTo>
                    <a:pt x="82" y="2780"/>
                  </a:lnTo>
                  <a:lnTo>
                    <a:pt x="85" y="2785"/>
                  </a:lnTo>
                  <a:lnTo>
                    <a:pt x="87" y="2792"/>
                  </a:lnTo>
                  <a:lnTo>
                    <a:pt x="90" y="2801"/>
                  </a:lnTo>
                  <a:lnTo>
                    <a:pt x="92" y="2802"/>
                  </a:lnTo>
                  <a:lnTo>
                    <a:pt x="94" y="2813"/>
                  </a:lnTo>
                  <a:lnTo>
                    <a:pt x="95" y="2819"/>
                  </a:lnTo>
                  <a:lnTo>
                    <a:pt x="99" y="2828"/>
                  </a:lnTo>
                  <a:lnTo>
                    <a:pt x="101" y="2833"/>
                  </a:lnTo>
                  <a:lnTo>
                    <a:pt x="104" y="2835"/>
                  </a:lnTo>
                  <a:lnTo>
                    <a:pt x="106" y="2840"/>
                  </a:lnTo>
                  <a:lnTo>
                    <a:pt x="104" y="2850"/>
                  </a:lnTo>
                  <a:lnTo>
                    <a:pt x="104" y="2854"/>
                  </a:lnTo>
                  <a:lnTo>
                    <a:pt x="107" y="2855"/>
                  </a:lnTo>
                  <a:lnTo>
                    <a:pt x="112" y="2859"/>
                  </a:lnTo>
                  <a:lnTo>
                    <a:pt x="116" y="2860"/>
                  </a:lnTo>
                  <a:lnTo>
                    <a:pt x="121" y="2860"/>
                  </a:lnTo>
                  <a:lnTo>
                    <a:pt x="126" y="2865"/>
                  </a:lnTo>
                  <a:lnTo>
                    <a:pt x="135" y="2871"/>
                  </a:lnTo>
                  <a:lnTo>
                    <a:pt x="136" y="2876"/>
                  </a:lnTo>
                  <a:lnTo>
                    <a:pt x="138" y="2886"/>
                  </a:lnTo>
                  <a:lnTo>
                    <a:pt x="136" y="2889"/>
                  </a:lnTo>
                  <a:lnTo>
                    <a:pt x="136" y="2894"/>
                  </a:lnTo>
                  <a:lnTo>
                    <a:pt x="141" y="2898"/>
                  </a:lnTo>
                  <a:lnTo>
                    <a:pt x="145" y="2906"/>
                  </a:lnTo>
                  <a:lnTo>
                    <a:pt x="145" y="2912"/>
                  </a:lnTo>
                  <a:lnTo>
                    <a:pt x="147" y="2913"/>
                  </a:lnTo>
                  <a:lnTo>
                    <a:pt x="148" y="2922"/>
                  </a:lnTo>
                  <a:lnTo>
                    <a:pt x="148" y="2929"/>
                  </a:lnTo>
                  <a:lnTo>
                    <a:pt x="148" y="2944"/>
                  </a:lnTo>
                  <a:lnTo>
                    <a:pt x="147" y="2951"/>
                  </a:lnTo>
                  <a:lnTo>
                    <a:pt x="143" y="2949"/>
                  </a:lnTo>
                  <a:lnTo>
                    <a:pt x="141" y="2951"/>
                  </a:lnTo>
                  <a:lnTo>
                    <a:pt x="143" y="2954"/>
                  </a:lnTo>
                  <a:lnTo>
                    <a:pt x="147" y="2956"/>
                  </a:lnTo>
                  <a:lnTo>
                    <a:pt x="148" y="2956"/>
                  </a:lnTo>
                  <a:lnTo>
                    <a:pt x="152" y="2959"/>
                  </a:lnTo>
                  <a:lnTo>
                    <a:pt x="155" y="2966"/>
                  </a:lnTo>
                  <a:lnTo>
                    <a:pt x="153" y="2975"/>
                  </a:lnTo>
                  <a:lnTo>
                    <a:pt x="155" y="2975"/>
                  </a:lnTo>
                  <a:lnTo>
                    <a:pt x="159" y="2976"/>
                  </a:lnTo>
                  <a:lnTo>
                    <a:pt x="157" y="2987"/>
                  </a:lnTo>
                  <a:lnTo>
                    <a:pt x="153" y="3000"/>
                  </a:lnTo>
                  <a:lnTo>
                    <a:pt x="152" y="3009"/>
                  </a:lnTo>
                  <a:lnTo>
                    <a:pt x="150" y="3015"/>
                  </a:lnTo>
                  <a:lnTo>
                    <a:pt x="147" y="3027"/>
                  </a:lnTo>
                  <a:lnTo>
                    <a:pt x="145" y="3033"/>
                  </a:lnTo>
                  <a:lnTo>
                    <a:pt x="143" y="3039"/>
                  </a:lnTo>
                  <a:lnTo>
                    <a:pt x="141" y="3043"/>
                  </a:lnTo>
                  <a:lnTo>
                    <a:pt x="136" y="3056"/>
                  </a:lnTo>
                  <a:lnTo>
                    <a:pt x="133" y="3063"/>
                  </a:lnTo>
                  <a:lnTo>
                    <a:pt x="131" y="3068"/>
                  </a:lnTo>
                  <a:lnTo>
                    <a:pt x="131" y="3075"/>
                  </a:lnTo>
                  <a:lnTo>
                    <a:pt x="131" y="3084"/>
                  </a:lnTo>
                  <a:lnTo>
                    <a:pt x="130" y="3089"/>
                  </a:lnTo>
                  <a:lnTo>
                    <a:pt x="130" y="3094"/>
                  </a:lnTo>
                  <a:lnTo>
                    <a:pt x="128" y="3099"/>
                  </a:lnTo>
                  <a:lnTo>
                    <a:pt x="130" y="3106"/>
                  </a:lnTo>
                  <a:lnTo>
                    <a:pt x="130" y="3111"/>
                  </a:lnTo>
                  <a:lnTo>
                    <a:pt x="126" y="3114"/>
                  </a:lnTo>
                  <a:lnTo>
                    <a:pt x="130" y="3118"/>
                  </a:lnTo>
                  <a:lnTo>
                    <a:pt x="131" y="3119"/>
                  </a:lnTo>
                  <a:lnTo>
                    <a:pt x="128" y="3123"/>
                  </a:lnTo>
                  <a:lnTo>
                    <a:pt x="123" y="3131"/>
                  </a:lnTo>
                  <a:lnTo>
                    <a:pt x="119" y="3138"/>
                  </a:lnTo>
                  <a:lnTo>
                    <a:pt x="118" y="3145"/>
                  </a:lnTo>
                  <a:lnTo>
                    <a:pt x="119" y="3157"/>
                  </a:lnTo>
                </a:path>
              </a:pathLst>
            </a:custGeom>
            <a:noFill/>
            <a:ln w="3175">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5" name="Freeform 7366"/>
            <p:cNvSpPr>
              <a:spLocks/>
            </p:cNvSpPr>
            <p:nvPr/>
          </p:nvSpPr>
          <p:spPr bwMode="auto">
            <a:xfrm>
              <a:off x="2944813" y="2185988"/>
              <a:ext cx="560387" cy="3357563"/>
            </a:xfrm>
            <a:custGeom>
              <a:avLst/>
              <a:gdLst/>
              <a:ahLst/>
              <a:cxnLst>
                <a:cxn ang="0">
                  <a:pos x="169" y="1"/>
                </a:cxn>
                <a:cxn ang="0">
                  <a:pos x="168" y="54"/>
                </a:cxn>
                <a:cxn ang="0">
                  <a:pos x="160" y="99"/>
                </a:cxn>
                <a:cxn ang="0">
                  <a:pos x="160" y="175"/>
                </a:cxn>
                <a:cxn ang="0">
                  <a:pos x="159" y="270"/>
                </a:cxn>
                <a:cxn ang="0">
                  <a:pos x="164" y="273"/>
                </a:cxn>
                <a:cxn ang="0">
                  <a:pos x="151" y="364"/>
                </a:cxn>
                <a:cxn ang="0">
                  <a:pos x="168" y="414"/>
                </a:cxn>
                <a:cxn ang="0">
                  <a:pos x="148" y="464"/>
                </a:cxn>
                <a:cxn ang="0">
                  <a:pos x="142" y="554"/>
                </a:cxn>
                <a:cxn ang="0">
                  <a:pos x="138" y="676"/>
                </a:cxn>
                <a:cxn ang="0">
                  <a:pos x="133" y="783"/>
                </a:cxn>
                <a:cxn ang="0">
                  <a:pos x="121" y="940"/>
                </a:cxn>
                <a:cxn ang="0">
                  <a:pos x="114" y="1022"/>
                </a:cxn>
                <a:cxn ang="0">
                  <a:pos x="99" y="1138"/>
                </a:cxn>
                <a:cxn ang="0">
                  <a:pos x="69" y="1268"/>
                </a:cxn>
                <a:cxn ang="0">
                  <a:pos x="100" y="1213"/>
                </a:cxn>
                <a:cxn ang="0">
                  <a:pos x="110" y="1210"/>
                </a:cxn>
                <a:cxn ang="0">
                  <a:pos x="107" y="1236"/>
                </a:cxn>
                <a:cxn ang="0">
                  <a:pos x="74" y="1282"/>
                </a:cxn>
                <a:cxn ang="0">
                  <a:pos x="50" y="1318"/>
                </a:cxn>
                <a:cxn ang="0">
                  <a:pos x="36" y="1465"/>
                </a:cxn>
                <a:cxn ang="0">
                  <a:pos x="22" y="1587"/>
                </a:cxn>
                <a:cxn ang="0">
                  <a:pos x="0" y="1689"/>
                </a:cxn>
                <a:cxn ang="0">
                  <a:pos x="30" y="1791"/>
                </a:cxn>
                <a:cxn ang="0">
                  <a:pos x="48" y="1878"/>
                </a:cxn>
                <a:cxn ang="0">
                  <a:pos x="36" y="2005"/>
                </a:cxn>
                <a:cxn ang="0">
                  <a:pos x="45" y="2127"/>
                </a:cxn>
                <a:cxn ang="0">
                  <a:pos x="58" y="2222"/>
                </a:cxn>
                <a:cxn ang="0">
                  <a:pos x="85" y="2308"/>
                </a:cxn>
                <a:cxn ang="0">
                  <a:pos x="109" y="2377"/>
                </a:cxn>
                <a:cxn ang="0">
                  <a:pos x="369" y="2553"/>
                </a:cxn>
              </a:cxnLst>
              <a:rect l="0" t="0" r="r" b="b"/>
              <a:pathLst>
                <a:path w="369" h="2553">
                  <a:moveTo>
                    <a:pt x="369" y="0"/>
                  </a:moveTo>
                  <a:lnTo>
                    <a:pt x="169" y="1"/>
                  </a:lnTo>
                  <a:lnTo>
                    <a:pt x="170" y="29"/>
                  </a:lnTo>
                  <a:lnTo>
                    <a:pt x="168" y="54"/>
                  </a:lnTo>
                  <a:lnTo>
                    <a:pt x="166" y="59"/>
                  </a:lnTo>
                  <a:lnTo>
                    <a:pt x="160" y="99"/>
                  </a:lnTo>
                  <a:lnTo>
                    <a:pt x="155" y="138"/>
                  </a:lnTo>
                  <a:lnTo>
                    <a:pt x="160" y="175"/>
                  </a:lnTo>
                  <a:lnTo>
                    <a:pt x="151" y="230"/>
                  </a:lnTo>
                  <a:lnTo>
                    <a:pt x="159" y="270"/>
                  </a:lnTo>
                  <a:lnTo>
                    <a:pt x="176" y="273"/>
                  </a:lnTo>
                  <a:lnTo>
                    <a:pt x="164" y="273"/>
                  </a:lnTo>
                  <a:lnTo>
                    <a:pt x="157" y="295"/>
                  </a:lnTo>
                  <a:lnTo>
                    <a:pt x="151" y="364"/>
                  </a:lnTo>
                  <a:lnTo>
                    <a:pt x="151" y="424"/>
                  </a:lnTo>
                  <a:lnTo>
                    <a:pt x="168" y="414"/>
                  </a:lnTo>
                  <a:lnTo>
                    <a:pt x="160" y="418"/>
                  </a:lnTo>
                  <a:lnTo>
                    <a:pt x="148" y="464"/>
                  </a:lnTo>
                  <a:lnTo>
                    <a:pt x="143" y="516"/>
                  </a:lnTo>
                  <a:lnTo>
                    <a:pt x="142" y="554"/>
                  </a:lnTo>
                  <a:lnTo>
                    <a:pt x="139" y="638"/>
                  </a:lnTo>
                  <a:lnTo>
                    <a:pt x="138" y="676"/>
                  </a:lnTo>
                  <a:lnTo>
                    <a:pt x="133" y="746"/>
                  </a:lnTo>
                  <a:lnTo>
                    <a:pt x="133" y="783"/>
                  </a:lnTo>
                  <a:lnTo>
                    <a:pt x="127" y="864"/>
                  </a:lnTo>
                  <a:lnTo>
                    <a:pt x="121" y="940"/>
                  </a:lnTo>
                  <a:lnTo>
                    <a:pt x="116" y="1000"/>
                  </a:lnTo>
                  <a:lnTo>
                    <a:pt x="114" y="1022"/>
                  </a:lnTo>
                  <a:lnTo>
                    <a:pt x="106" y="1081"/>
                  </a:lnTo>
                  <a:lnTo>
                    <a:pt x="99" y="1138"/>
                  </a:lnTo>
                  <a:lnTo>
                    <a:pt x="85" y="1205"/>
                  </a:lnTo>
                  <a:lnTo>
                    <a:pt x="69" y="1268"/>
                  </a:lnTo>
                  <a:lnTo>
                    <a:pt x="85" y="1236"/>
                  </a:lnTo>
                  <a:lnTo>
                    <a:pt x="100" y="1213"/>
                  </a:lnTo>
                  <a:lnTo>
                    <a:pt x="112" y="1186"/>
                  </a:lnTo>
                  <a:lnTo>
                    <a:pt x="110" y="1210"/>
                  </a:lnTo>
                  <a:lnTo>
                    <a:pt x="117" y="1246"/>
                  </a:lnTo>
                  <a:lnTo>
                    <a:pt x="107" y="1236"/>
                  </a:lnTo>
                  <a:lnTo>
                    <a:pt x="87" y="1243"/>
                  </a:lnTo>
                  <a:lnTo>
                    <a:pt x="74" y="1282"/>
                  </a:lnTo>
                  <a:lnTo>
                    <a:pt x="56" y="1286"/>
                  </a:lnTo>
                  <a:lnTo>
                    <a:pt x="50" y="1318"/>
                  </a:lnTo>
                  <a:lnTo>
                    <a:pt x="50" y="1390"/>
                  </a:lnTo>
                  <a:lnTo>
                    <a:pt x="36" y="1465"/>
                  </a:lnTo>
                  <a:lnTo>
                    <a:pt x="31" y="1529"/>
                  </a:lnTo>
                  <a:lnTo>
                    <a:pt x="22" y="1587"/>
                  </a:lnTo>
                  <a:lnTo>
                    <a:pt x="5" y="1657"/>
                  </a:lnTo>
                  <a:lnTo>
                    <a:pt x="0" y="1689"/>
                  </a:lnTo>
                  <a:lnTo>
                    <a:pt x="11" y="1759"/>
                  </a:lnTo>
                  <a:lnTo>
                    <a:pt x="30" y="1791"/>
                  </a:lnTo>
                  <a:lnTo>
                    <a:pt x="43" y="1835"/>
                  </a:lnTo>
                  <a:lnTo>
                    <a:pt x="48" y="1878"/>
                  </a:lnTo>
                  <a:lnTo>
                    <a:pt x="42" y="1949"/>
                  </a:lnTo>
                  <a:lnTo>
                    <a:pt x="36" y="2005"/>
                  </a:lnTo>
                  <a:lnTo>
                    <a:pt x="39" y="2074"/>
                  </a:lnTo>
                  <a:lnTo>
                    <a:pt x="45" y="2127"/>
                  </a:lnTo>
                  <a:lnTo>
                    <a:pt x="56" y="2182"/>
                  </a:lnTo>
                  <a:lnTo>
                    <a:pt x="58" y="2222"/>
                  </a:lnTo>
                  <a:lnTo>
                    <a:pt x="67" y="2272"/>
                  </a:lnTo>
                  <a:lnTo>
                    <a:pt x="85" y="2308"/>
                  </a:lnTo>
                  <a:lnTo>
                    <a:pt x="115" y="2347"/>
                  </a:lnTo>
                  <a:lnTo>
                    <a:pt x="109" y="2377"/>
                  </a:lnTo>
                  <a:lnTo>
                    <a:pt x="109" y="2550"/>
                  </a:lnTo>
                  <a:lnTo>
                    <a:pt x="369" y="2553"/>
                  </a:lnTo>
                </a:path>
              </a:pathLst>
            </a:custGeom>
            <a:solidFill>
              <a:srgbClr val="808080"/>
            </a:solidFill>
            <a:ln w="635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6" name="Freeform 7398"/>
            <p:cNvSpPr>
              <a:spLocks/>
            </p:cNvSpPr>
            <p:nvPr/>
          </p:nvSpPr>
          <p:spPr bwMode="auto">
            <a:xfrm>
              <a:off x="3122614" y="3827780"/>
              <a:ext cx="1588" cy="0"/>
            </a:xfrm>
            <a:custGeom>
              <a:avLst/>
              <a:gdLst/>
              <a:ahLst/>
              <a:cxnLst>
                <a:cxn ang="0">
                  <a:pos x="1" y="2"/>
                </a:cxn>
                <a:cxn ang="0">
                  <a:pos x="1" y="2"/>
                </a:cxn>
                <a:cxn ang="0">
                  <a:pos x="1" y="1"/>
                </a:cxn>
                <a:cxn ang="0">
                  <a:pos x="0" y="1"/>
                </a:cxn>
                <a:cxn ang="0">
                  <a:pos x="0" y="0"/>
                </a:cxn>
                <a:cxn ang="0">
                  <a:pos x="0" y="0"/>
                </a:cxn>
                <a:cxn ang="0">
                  <a:pos x="0" y="1"/>
                </a:cxn>
                <a:cxn ang="0">
                  <a:pos x="0" y="1"/>
                </a:cxn>
                <a:cxn ang="0">
                  <a:pos x="0" y="1"/>
                </a:cxn>
                <a:cxn ang="0">
                  <a:pos x="0" y="1"/>
                </a:cxn>
                <a:cxn ang="0">
                  <a:pos x="1" y="2"/>
                </a:cxn>
                <a:cxn ang="0">
                  <a:pos x="1" y="2"/>
                </a:cxn>
              </a:cxnLst>
              <a:rect l="0" t="0" r="r" b="b"/>
              <a:pathLst>
                <a:path w="1" h="2">
                  <a:moveTo>
                    <a:pt x="1" y="2"/>
                  </a:moveTo>
                  <a:lnTo>
                    <a:pt x="1" y="2"/>
                  </a:lnTo>
                  <a:lnTo>
                    <a:pt x="1" y="1"/>
                  </a:lnTo>
                  <a:lnTo>
                    <a:pt x="0" y="1"/>
                  </a:lnTo>
                  <a:lnTo>
                    <a:pt x="0" y="0"/>
                  </a:lnTo>
                  <a:lnTo>
                    <a:pt x="0" y="0"/>
                  </a:lnTo>
                  <a:lnTo>
                    <a:pt x="0" y="1"/>
                  </a:lnTo>
                  <a:lnTo>
                    <a:pt x="0" y="1"/>
                  </a:lnTo>
                  <a:lnTo>
                    <a:pt x="0"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7" name="Freeform 7399"/>
            <p:cNvSpPr>
              <a:spLocks/>
            </p:cNvSpPr>
            <p:nvPr/>
          </p:nvSpPr>
          <p:spPr bwMode="auto">
            <a:xfrm>
              <a:off x="3122614" y="3821406"/>
              <a:ext cx="3175" cy="6374"/>
            </a:xfrm>
            <a:custGeom>
              <a:avLst/>
              <a:gdLst/>
              <a:ahLst/>
              <a:cxnLst>
                <a:cxn ang="0">
                  <a:pos x="0" y="6"/>
                </a:cxn>
                <a:cxn ang="0">
                  <a:pos x="1" y="6"/>
                </a:cxn>
                <a:cxn ang="0">
                  <a:pos x="1" y="6"/>
                </a:cxn>
                <a:cxn ang="0">
                  <a:pos x="2" y="6"/>
                </a:cxn>
                <a:cxn ang="0">
                  <a:pos x="2" y="6"/>
                </a:cxn>
                <a:cxn ang="0">
                  <a:pos x="3" y="7"/>
                </a:cxn>
                <a:cxn ang="0">
                  <a:pos x="3" y="8"/>
                </a:cxn>
                <a:cxn ang="0">
                  <a:pos x="4" y="8"/>
                </a:cxn>
                <a:cxn ang="0">
                  <a:pos x="5" y="8"/>
                </a:cxn>
                <a:cxn ang="0">
                  <a:pos x="6" y="8"/>
                </a:cxn>
                <a:cxn ang="0">
                  <a:pos x="6" y="8"/>
                </a:cxn>
                <a:cxn ang="0">
                  <a:pos x="8" y="8"/>
                </a:cxn>
                <a:cxn ang="0">
                  <a:pos x="9" y="8"/>
                </a:cxn>
                <a:cxn ang="0">
                  <a:pos x="10" y="7"/>
                </a:cxn>
                <a:cxn ang="0">
                  <a:pos x="10" y="7"/>
                </a:cxn>
                <a:cxn ang="0">
                  <a:pos x="10" y="6"/>
                </a:cxn>
                <a:cxn ang="0">
                  <a:pos x="9" y="5"/>
                </a:cxn>
                <a:cxn ang="0">
                  <a:pos x="9" y="5"/>
                </a:cxn>
                <a:cxn ang="0">
                  <a:pos x="8" y="4"/>
                </a:cxn>
                <a:cxn ang="0">
                  <a:pos x="8" y="4"/>
                </a:cxn>
                <a:cxn ang="0">
                  <a:pos x="8" y="4"/>
                </a:cxn>
                <a:cxn ang="0">
                  <a:pos x="8" y="3"/>
                </a:cxn>
                <a:cxn ang="0">
                  <a:pos x="6" y="2"/>
                </a:cxn>
                <a:cxn ang="0">
                  <a:pos x="6" y="2"/>
                </a:cxn>
                <a:cxn ang="0">
                  <a:pos x="6" y="2"/>
                </a:cxn>
                <a:cxn ang="0">
                  <a:pos x="6" y="1"/>
                </a:cxn>
                <a:cxn ang="0">
                  <a:pos x="5" y="1"/>
                </a:cxn>
                <a:cxn ang="0">
                  <a:pos x="6" y="2"/>
                </a:cxn>
                <a:cxn ang="0">
                  <a:pos x="6" y="2"/>
                </a:cxn>
                <a:cxn ang="0">
                  <a:pos x="6" y="2"/>
                </a:cxn>
                <a:cxn ang="0">
                  <a:pos x="5" y="2"/>
                </a:cxn>
                <a:cxn ang="0">
                  <a:pos x="5" y="1"/>
                </a:cxn>
                <a:cxn ang="0">
                  <a:pos x="4" y="1"/>
                </a:cxn>
                <a:cxn ang="0">
                  <a:pos x="4" y="1"/>
                </a:cxn>
                <a:cxn ang="0">
                  <a:pos x="4" y="0"/>
                </a:cxn>
              </a:cxnLst>
              <a:rect l="0" t="0" r="r" b="b"/>
              <a:pathLst>
                <a:path w="10" h="8">
                  <a:moveTo>
                    <a:pt x="0" y="6"/>
                  </a:moveTo>
                  <a:lnTo>
                    <a:pt x="0" y="6"/>
                  </a:lnTo>
                  <a:lnTo>
                    <a:pt x="0" y="6"/>
                  </a:lnTo>
                  <a:lnTo>
                    <a:pt x="1" y="6"/>
                  </a:lnTo>
                  <a:lnTo>
                    <a:pt x="1" y="6"/>
                  </a:lnTo>
                  <a:lnTo>
                    <a:pt x="1" y="6"/>
                  </a:lnTo>
                  <a:lnTo>
                    <a:pt x="1" y="6"/>
                  </a:lnTo>
                  <a:lnTo>
                    <a:pt x="2" y="6"/>
                  </a:lnTo>
                  <a:lnTo>
                    <a:pt x="2" y="6"/>
                  </a:lnTo>
                  <a:lnTo>
                    <a:pt x="2" y="6"/>
                  </a:lnTo>
                  <a:lnTo>
                    <a:pt x="3" y="7"/>
                  </a:lnTo>
                  <a:lnTo>
                    <a:pt x="3" y="7"/>
                  </a:lnTo>
                  <a:lnTo>
                    <a:pt x="3" y="7"/>
                  </a:lnTo>
                  <a:lnTo>
                    <a:pt x="3" y="8"/>
                  </a:lnTo>
                  <a:lnTo>
                    <a:pt x="4" y="8"/>
                  </a:lnTo>
                  <a:lnTo>
                    <a:pt x="4" y="8"/>
                  </a:lnTo>
                  <a:lnTo>
                    <a:pt x="5" y="8"/>
                  </a:lnTo>
                  <a:lnTo>
                    <a:pt x="5" y="8"/>
                  </a:lnTo>
                  <a:lnTo>
                    <a:pt x="5" y="8"/>
                  </a:lnTo>
                  <a:lnTo>
                    <a:pt x="6" y="8"/>
                  </a:lnTo>
                  <a:lnTo>
                    <a:pt x="6" y="8"/>
                  </a:lnTo>
                  <a:lnTo>
                    <a:pt x="6" y="8"/>
                  </a:lnTo>
                  <a:lnTo>
                    <a:pt x="8" y="8"/>
                  </a:lnTo>
                  <a:lnTo>
                    <a:pt x="8" y="8"/>
                  </a:lnTo>
                  <a:lnTo>
                    <a:pt x="8" y="8"/>
                  </a:lnTo>
                  <a:lnTo>
                    <a:pt x="9" y="8"/>
                  </a:lnTo>
                  <a:lnTo>
                    <a:pt x="9" y="7"/>
                  </a:lnTo>
                  <a:lnTo>
                    <a:pt x="10" y="7"/>
                  </a:lnTo>
                  <a:lnTo>
                    <a:pt x="10" y="7"/>
                  </a:lnTo>
                  <a:lnTo>
                    <a:pt x="10" y="7"/>
                  </a:lnTo>
                  <a:lnTo>
                    <a:pt x="10" y="7"/>
                  </a:lnTo>
                  <a:lnTo>
                    <a:pt x="10" y="6"/>
                  </a:lnTo>
                  <a:lnTo>
                    <a:pt x="9" y="6"/>
                  </a:lnTo>
                  <a:lnTo>
                    <a:pt x="9" y="5"/>
                  </a:lnTo>
                  <a:lnTo>
                    <a:pt x="9" y="5"/>
                  </a:lnTo>
                  <a:lnTo>
                    <a:pt x="9" y="5"/>
                  </a:lnTo>
                  <a:lnTo>
                    <a:pt x="9" y="5"/>
                  </a:lnTo>
                  <a:lnTo>
                    <a:pt x="8" y="4"/>
                  </a:lnTo>
                  <a:lnTo>
                    <a:pt x="8" y="4"/>
                  </a:lnTo>
                  <a:lnTo>
                    <a:pt x="8" y="4"/>
                  </a:lnTo>
                  <a:lnTo>
                    <a:pt x="8" y="4"/>
                  </a:lnTo>
                  <a:lnTo>
                    <a:pt x="8" y="4"/>
                  </a:lnTo>
                  <a:lnTo>
                    <a:pt x="8" y="4"/>
                  </a:lnTo>
                  <a:lnTo>
                    <a:pt x="8" y="3"/>
                  </a:lnTo>
                  <a:lnTo>
                    <a:pt x="8" y="3"/>
                  </a:lnTo>
                  <a:lnTo>
                    <a:pt x="6" y="2"/>
                  </a:lnTo>
                  <a:lnTo>
                    <a:pt x="6" y="2"/>
                  </a:lnTo>
                  <a:lnTo>
                    <a:pt x="6" y="2"/>
                  </a:lnTo>
                  <a:lnTo>
                    <a:pt x="6" y="2"/>
                  </a:lnTo>
                  <a:lnTo>
                    <a:pt x="6" y="2"/>
                  </a:lnTo>
                  <a:lnTo>
                    <a:pt x="6" y="2"/>
                  </a:lnTo>
                  <a:lnTo>
                    <a:pt x="6" y="1"/>
                  </a:lnTo>
                  <a:lnTo>
                    <a:pt x="5" y="1"/>
                  </a:lnTo>
                  <a:lnTo>
                    <a:pt x="5" y="1"/>
                  </a:lnTo>
                  <a:lnTo>
                    <a:pt x="5" y="2"/>
                  </a:lnTo>
                  <a:lnTo>
                    <a:pt x="6" y="2"/>
                  </a:lnTo>
                  <a:lnTo>
                    <a:pt x="6" y="2"/>
                  </a:lnTo>
                  <a:lnTo>
                    <a:pt x="6" y="2"/>
                  </a:lnTo>
                  <a:lnTo>
                    <a:pt x="6" y="2"/>
                  </a:lnTo>
                  <a:lnTo>
                    <a:pt x="6" y="2"/>
                  </a:lnTo>
                  <a:lnTo>
                    <a:pt x="6" y="2"/>
                  </a:lnTo>
                  <a:lnTo>
                    <a:pt x="5" y="2"/>
                  </a:lnTo>
                  <a:lnTo>
                    <a:pt x="5" y="2"/>
                  </a:lnTo>
                  <a:lnTo>
                    <a:pt x="5" y="1"/>
                  </a:lnTo>
                  <a:lnTo>
                    <a:pt x="5" y="1"/>
                  </a:lnTo>
                  <a:lnTo>
                    <a:pt x="4" y="1"/>
                  </a:lnTo>
                  <a:lnTo>
                    <a:pt x="4" y="1"/>
                  </a:lnTo>
                  <a:lnTo>
                    <a:pt x="4" y="1"/>
                  </a:lnTo>
                  <a:lnTo>
                    <a:pt x="4" y="0"/>
                  </a:lnTo>
                  <a:lnTo>
                    <a:pt x="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8" name="Freeform 7400"/>
            <p:cNvSpPr>
              <a:spLocks/>
            </p:cNvSpPr>
            <p:nvPr/>
          </p:nvSpPr>
          <p:spPr bwMode="auto">
            <a:xfrm>
              <a:off x="3122614" y="3826187"/>
              <a:ext cx="1588" cy="1593"/>
            </a:xfrm>
            <a:custGeom>
              <a:avLst/>
              <a:gdLst/>
              <a:ahLst/>
              <a:cxnLst>
                <a:cxn ang="0">
                  <a:pos x="4" y="3"/>
                </a:cxn>
                <a:cxn ang="0">
                  <a:pos x="3" y="3"/>
                </a:cxn>
                <a:cxn ang="0">
                  <a:pos x="3" y="3"/>
                </a:cxn>
                <a:cxn ang="0">
                  <a:pos x="3" y="3"/>
                </a:cxn>
                <a:cxn ang="0">
                  <a:pos x="2" y="3"/>
                </a:cxn>
                <a:cxn ang="0">
                  <a:pos x="2" y="3"/>
                </a:cxn>
                <a:cxn ang="0">
                  <a:pos x="2" y="2"/>
                </a:cxn>
                <a:cxn ang="0">
                  <a:pos x="2" y="2"/>
                </a:cxn>
                <a:cxn ang="0">
                  <a:pos x="1" y="2"/>
                </a:cxn>
                <a:cxn ang="0">
                  <a:pos x="1" y="2"/>
                </a:cxn>
                <a:cxn ang="0">
                  <a:pos x="0" y="1"/>
                </a:cxn>
                <a:cxn ang="0">
                  <a:pos x="0" y="0"/>
                </a:cxn>
                <a:cxn ang="0">
                  <a:pos x="0" y="0"/>
                </a:cxn>
                <a:cxn ang="0">
                  <a:pos x="1" y="0"/>
                </a:cxn>
                <a:cxn ang="0">
                  <a:pos x="1" y="0"/>
                </a:cxn>
                <a:cxn ang="0">
                  <a:pos x="2" y="0"/>
                </a:cxn>
                <a:cxn ang="0">
                  <a:pos x="2" y="0"/>
                </a:cxn>
                <a:cxn ang="0">
                  <a:pos x="3" y="1"/>
                </a:cxn>
                <a:cxn ang="0">
                  <a:pos x="3" y="1"/>
                </a:cxn>
                <a:cxn ang="0">
                  <a:pos x="4" y="2"/>
                </a:cxn>
                <a:cxn ang="0">
                  <a:pos x="5" y="2"/>
                </a:cxn>
                <a:cxn ang="0">
                  <a:pos x="5" y="2"/>
                </a:cxn>
                <a:cxn ang="0">
                  <a:pos x="5" y="2"/>
                </a:cxn>
                <a:cxn ang="0">
                  <a:pos x="5" y="2"/>
                </a:cxn>
                <a:cxn ang="0">
                  <a:pos x="5" y="2"/>
                </a:cxn>
                <a:cxn ang="0">
                  <a:pos x="5" y="3"/>
                </a:cxn>
                <a:cxn ang="0">
                  <a:pos x="5" y="3"/>
                </a:cxn>
                <a:cxn ang="0">
                  <a:pos x="5" y="3"/>
                </a:cxn>
                <a:cxn ang="0">
                  <a:pos x="5" y="3"/>
                </a:cxn>
                <a:cxn ang="0">
                  <a:pos x="4" y="3"/>
                </a:cxn>
                <a:cxn ang="0">
                  <a:pos x="4" y="3"/>
                </a:cxn>
              </a:cxnLst>
              <a:rect l="0" t="0" r="r" b="b"/>
              <a:pathLst>
                <a:path w="5" h="3">
                  <a:moveTo>
                    <a:pt x="4" y="3"/>
                  </a:moveTo>
                  <a:lnTo>
                    <a:pt x="3" y="3"/>
                  </a:lnTo>
                  <a:lnTo>
                    <a:pt x="3" y="3"/>
                  </a:lnTo>
                  <a:lnTo>
                    <a:pt x="3" y="3"/>
                  </a:lnTo>
                  <a:lnTo>
                    <a:pt x="2" y="3"/>
                  </a:lnTo>
                  <a:lnTo>
                    <a:pt x="2" y="3"/>
                  </a:lnTo>
                  <a:lnTo>
                    <a:pt x="2" y="2"/>
                  </a:lnTo>
                  <a:lnTo>
                    <a:pt x="2" y="2"/>
                  </a:lnTo>
                  <a:lnTo>
                    <a:pt x="1" y="2"/>
                  </a:lnTo>
                  <a:lnTo>
                    <a:pt x="1" y="2"/>
                  </a:lnTo>
                  <a:lnTo>
                    <a:pt x="0" y="1"/>
                  </a:lnTo>
                  <a:lnTo>
                    <a:pt x="0" y="0"/>
                  </a:lnTo>
                  <a:lnTo>
                    <a:pt x="0" y="0"/>
                  </a:lnTo>
                  <a:lnTo>
                    <a:pt x="1" y="0"/>
                  </a:lnTo>
                  <a:lnTo>
                    <a:pt x="1" y="0"/>
                  </a:lnTo>
                  <a:lnTo>
                    <a:pt x="2" y="0"/>
                  </a:lnTo>
                  <a:lnTo>
                    <a:pt x="2" y="0"/>
                  </a:lnTo>
                  <a:lnTo>
                    <a:pt x="3" y="1"/>
                  </a:lnTo>
                  <a:lnTo>
                    <a:pt x="3" y="1"/>
                  </a:lnTo>
                  <a:lnTo>
                    <a:pt x="4" y="2"/>
                  </a:lnTo>
                  <a:lnTo>
                    <a:pt x="5" y="2"/>
                  </a:lnTo>
                  <a:lnTo>
                    <a:pt x="5" y="2"/>
                  </a:lnTo>
                  <a:lnTo>
                    <a:pt x="5" y="2"/>
                  </a:lnTo>
                  <a:lnTo>
                    <a:pt x="5" y="2"/>
                  </a:lnTo>
                  <a:lnTo>
                    <a:pt x="5" y="2"/>
                  </a:lnTo>
                  <a:lnTo>
                    <a:pt x="5" y="3"/>
                  </a:lnTo>
                  <a:lnTo>
                    <a:pt x="5" y="3"/>
                  </a:lnTo>
                  <a:lnTo>
                    <a:pt x="5" y="3"/>
                  </a:lnTo>
                  <a:lnTo>
                    <a:pt x="5" y="3"/>
                  </a:lnTo>
                  <a:lnTo>
                    <a:pt x="4" y="3"/>
                  </a:lnTo>
                  <a:lnTo>
                    <a:pt x="4"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099" name="Freeform 7401"/>
            <p:cNvSpPr>
              <a:spLocks/>
            </p:cNvSpPr>
            <p:nvPr/>
          </p:nvSpPr>
          <p:spPr bwMode="auto">
            <a:xfrm>
              <a:off x="3109914" y="3824593"/>
              <a:ext cx="3175" cy="4780"/>
            </a:xfrm>
            <a:custGeom>
              <a:avLst/>
              <a:gdLst/>
              <a:ahLst/>
              <a:cxnLst>
                <a:cxn ang="0">
                  <a:pos x="8" y="12"/>
                </a:cxn>
                <a:cxn ang="0">
                  <a:pos x="7" y="12"/>
                </a:cxn>
                <a:cxn ang="0">
                  <a:pos x="7" y="12"/>
                </a:cxn>
                <a:cxn ang="0">
                  <a:pos x="6" y="12"/>
                </a:cxn>
                <a:cxn ang="0">
                  <a:pos x="4" y="12"/>
                </a:cxn>
                <a:cxn ang="0">
                  <a:pos x="3" y="9"/>
                </a:cxn>
                <a:cxn ang="0">
                  <a:pos x="2" y="9"/>
                </a:cxn>
                <a:cxn ang="0">
                  <a:pos x="3" y="8"/>
                </a:cxn>
                <a:cxn ang="0">
                  <a:pos x="3" y="7"/>
                </a:cxn>
                <a:cxn ang="0">
                  <a:pos x="2" y="6"/>
                </a:cxn>
                <a:cxn ang="0">
                  <a:pos x="1" y="6"/>
                </a:cxn>
                <a:cxn ang="0">
                  <a:pos x="1" y="6"/>
                </a:cxn>
                <a:cxn ang="0">
                  <a:pos x="2" y="5"/>
                </a:cxn>
                <a:cxn ang="0">
                  <a:pos x="1" y="5"/>
                </a:cxn>
                <a:cxn ang="0">
                  <a:pos x="0" y="4"/>
                </a:cxn>
                <a:cxn ang="0">
                  <a:pos x="0" y="4"/>
                </a:cxn>
                <a:cxn ang="0">
                  <a:pos x="0" y="4"/>
                </a:cxn>
                <a:cxn ang="0">
                  <a:pos x="0" y="3"/>
                </a:cxn>
                <a:cxn ang="0">
                  <a:pos x="0" y="2"/>
                </a:cxn>
                <a:cxn ang="0">
                  <a:pos x="0" y="2"/>
                </a:cxn>
                <a:cxn ang="0">
                  <a:pos x="0" y="1"/>
                </a:cxn>
                <a:cxn ang="0">
                  <a:pos x="0" y="1"/>
                </a:cxn>
                <a:cxn ang="0">
                  <a:pos x="1" y="0"/>
                </a:cxn>
                <a:cxn ang="0">
                  <a:pos x="2" y="1"/>
                </a:cxn>
                <a:cxn ang="0">
                  <a:pos x="2" y="0"/>
                </a:cxn>
                <a:cxn ang="0">
                  <a:pos x="3" y="0"/>
                </a:cxn>
                <a:cxn ang="0">
                  <a:pos x="4" y="0"/>
                </a:cxn>
                <a:cxn ang="0">
                  <a:pos x="6" y="0"/>
                </a:cxn>
                <a:cxn ang="0">
                  <a:pos x="7" y="0"/>
                </a:cxn>
                <a:cxn ang="0">
                  <a:pos x="8" y="0"/>
                </a:cxn>
                <a:cxn ang="0">
                  <a:pos x="9" y="1"/>
                </a:cxn>
                <a:cxn ang="0">
                  <a:pos x="8" y="1"/>
                </a:cxn>
                <a:cxn ang="0">
                  <a:pos x="7" y="1"/>
                </a:cxn>
                <a:cxn ang="0">
                  <a:pos x="6" y="0"/>
                </a:cxn>
                <a:cxn ang="0">
                  <a:pos x="7" y="1"/>
                </a:cxn>
                <a:cxn ang="0">
                  <a:pos x="8" y="2"/>
                </a:cxn>
                <a:cxn ang="0">
                  <a:pos x="9" y="2"/>
                </a:cxn>
                <a:cxn ang="0">
                  <a:pos x="9" y="2"/>
                </a:cxn>
                <a:cxn ang="0">
                  <a:pos x="10" y="2"/>
                </a:cxn>
                <a:cxn ang="0">
                  <a:pos x="11" y="2"/>
                </a:cxn>
                <a:cxn ang="0">
                  <a:pos x="11" y="3"/>
                </a:cxn>
                <a:cxn ang="0">
                  <a:pos x="12" y="5"/>
                </a:cxn>
                <a:cxn ang="0">
                  <a:pos x="12" y="6"/>
                </a:cxn>
                <a:cxn ang="0">
                  <a:pos x="12" y="8"/>
                </a:cxn>
                <a:cxn ang="0">
                  <a:pos x="12" y="8"/>
                </a:cxn>
                <a:cxn ang="0">
                  <a:pos x="12" y="9"/>
                </a:cxn>
                <a:cxn ang="0">
                  <a:pos x="12" y="9"/>
                </a:cxn>
                <a:cxn ang="0">
                  <a:pos x="11" y="9"/>
                </a:cxn>
                <a:cxn ang="0">
                  <a:pos x="10" y="12"/>
                </a:cxn>
                <a:cxn ang="0">
                  <a:pos x="9" y="12"/>
                </a:cxn>
              </a:cxnLst>
              <a:rect l="0" t="0" r="r" b="b"/>
              <a:pathLst>
                <a:path w="13" h="12">
                  <a:moveTo>
                    <a:pt x="9" y="12"/>
                  </a:moveTo>
                  <a:lnTo>
                    <a:pt x="9" y="12"/>
                  </a:lnTo>
                  <a:lnTo>
                    <a:pt x="8" y="12"/>
                  </a:lnTo>
                  <a:lnTo>
                    <a:pt x="8" y="12"/>
                  </a:lnTo>
                  <a:lnTo>
                    <a:pt x="8" y="12"/>
                  </a:lnTo>
                  <a:lnTo>
                    <a:pt x="7" y="12"/>
                  </a:lnTo>
                  <a:lnTo>
                    <a:pt x="7" y="12"/>
                  </a:lnTo>
                  <a:lnTo>
                    <a:pt x="7" y="12"/>
                  </a:lnTo>
                  <a:lnTo>
                    <a:pt x="7" y="12"/>
                  </a:lnTo>
                  <a:lnTo>
                    <a:pt x="6" y="12"/>
                  </a:lnTo>
                  <a:lnTo>
                    <a:pt x="6" y="12"/>
                  </a:lnTo>
                  <a:lnTo>
                    <a:pt x="6" y="12"/>
                  </a:lnTo>
                  <a:lnTo>
                    <a:pt x="6" y="12"/>
                  </a:lnTo>
                  <a:lnTo>
                    <a:pt x="6" y="12"/>
                  </a:lnTo>
                  <a:lnTo>
                    <a:pt x="4" y="12"/>
                  </a:lnTo>
                  <a:lnTo>
                    <a:pt x="4" y="12"/>
                  </a:lnTo>
                  <a:lnTo>
                    <a:pt x="3" y="11"/>
                  </a:lnTo>
                  <a:lnTo>
                    <a:pt x="3" y="9"/>
                  </a:lnTo>
                  <a:lnTo>
                    <a:pt x="2" y="9"/>
                  </a:lnTo>
                  <a:lnTo>
                    <a:pt x="2" y="9"/>
                  </a:lnTo>
                  <a:lnTo>
                    <a:pt x="2" y="9"/>
                  </a:lnTo>
                  <a:lnTo>
                    <a:pt x="2" y="9"/>
                  </a:lnTo>
                  <a:lnTo>
                    <a:pt x="3" y="8"/>
                  </a:lnTo>
                  <a:lnTo>
                    <a:pt x="3" y="8"/>
                  </a:lnTo>
                  <a:lnTo>
                    <a:pt x="3" y="8"/>
                  </a:lnTo>
                  <a:lnTo>
                    <a:pt x="3" y="7"/>
                  </a:lnTo>
                  <a:lnTo>
                    <a:pt x="3" y="7"/>
                  </a:lnTo>
                  <a:lnTo>
                    <a:pt x="3" y="6"/>
                  </a:lnTo>
                  <a:lnTo>
                    <a:pt x="3" y="6"/>
                  </a:lnTo>
                  <a:lnTo>
                    <a:pt x="2" y="6"/>
                  </a:lnTo>
                  <a:lnTo>
                    <a:pt x="2" y="6"/>
                  </a:lnTo>
                  <a:lnTo>
                    <a:pt x="2" y="6"/>
                  </a:lnTo>
                  <a:lnTo>
                    <a:pt x="1" y="6"/>
                  </a:lnTo>
                  <a:lnTo>
                    <a:pt x="1" y="6"/>
                  </a:lnTo>
                  <a:lnTo>
                    <a:pt x="1" y="6"/>
                  </a:lnTo>
                  <a:lnTo>
                    <a:pt x="1" y="6"/>
                  </a:lnTo>
                  <a:lnTo>
                    <a:pt x="1" y="6"/>
                  </a:lnTo>
                  <a:lnTo>
                    <a:pt x="1" y="6"/>
                  </a:lnTo>
                  <a:lnTo>
                    <a:pt x="2" y="5"/>
                  </a:lnTo>
                  <a:lnTo>
                    <a:pt x="2" y="5"/>
                  </a:lnTo>
                  <a:lnTo>
                    <a:pt x="2" y="5"/>
                  </a:lnTo>
                  <a:lnTo>
                    <a:pt x="1" y="5"/>
                  </a:lnTo>
                  <a:lnTo>
                    <a:pt x="1" y="5"/>
                  </a:lnTo>
                  <a:lnTo>
                    <a:pt x="1" y="5"/>
                  </a:lnTo>
                  <a:lnTo>
                    <a:pt x="0" y="4"/>
                  </a:lnTo>
                  <a:lnTo>
                    <a:pt x="0" y="4"/>
                  </a:lnTo>
                  <a:lnTo>
                    <a:pt x="0" y="4"/>
                  </a:lnTo>
                  <a:lnTo>
                    <a:pt x="0" y="4"/>
                  </a:lnTo>
                  <a:lnTo>
                    <a:pt x="0" y="4"/>
                  </a:lnTo>
                  <a:lnTo>
                    <a:pt x="0" y="4"/>
                  </a:lnTo>
                  <a:lnTo>
                    <a:pt x="0" y="4"/>
                  </a:lnTo>
                  <a:lnTo>
                    <a:pt x="0" y="3"/>
                  </a:lnTo>
                  <a:lnTo>
                    <a:pt x="0" y="3"/>
                  </a:lnTo>
                  <a:lnTo>
                    <a:pt x="0" y="3"/>
                  </a:lnTo>
                  <a:lnTo>
                    <a:pt x="0" y="3"/>
                  </a:lnTo>
                  <a:lnTo>
                    <a:pt x="0" y="2"/>
                  </a:lnTo>
                  <a:lnTo>
                    <a:pt x="0" y="2"/>
                  </a:lnTo>
                  <a:lnTo>
                    <a:pt x="0" y="2"/>
                  </a:lnTo>
                  <a:lnTo>
                    <a:pt x="0" y="2"/>
                  </a:lnTo>
                  <a:lnTo>
                    <a:pt x="0" y="2"/>
                  </a:lnTo>
                  <a:lnTo>
                    <a:pt x="0" y="2"/>
                  </a:lnTo>
                  <a:lnTo>
                    <a:pt x="0" y="2"/>
                  </a:lnTo>
                  <a:lnTo>
                    <a:pt x="0" y="1"/>
                  </a:lnTo>
                  <a:lnTo>
                    <a:pt x="0" y="1"/>
                  </a:lnTo>
                  <a:lnTo>
                    <a:pt x="0" y="1"/>
                  </a:lnTo>
                  <a:lnTo>
                    <a:pt x="0" y="1"/>
                  </a:lnTo>
                  <a:lnTo>
                    <a:pt x="1" y="1"/>
                  </a:lnTo>
                  <a:lnTo>
                    <a:pt x="1" y="1"/>
                  </a:lnTo>
                  <a:lnTo>
                    <a:pt x="1" y="0"/>
                  </a:lnTo>
                  <a:lnTo>
                    <a:pt x="2" y="0"/>
                  </a:lnTo>
                  <a:lnTo>
                    <a:pt x="2" y="1"/>
                  </a:lnTo>
                  <a:lnTo>
                    <a:pt x="2" y="1"/>
                  </a:lnTo>
                  <a:lnTo>
                    <a:pt x="2" y="0"/>
                  </a:lnTo>
                  <a:lnTo>
                    <a:pt x="2" y="0"/>
                  </a:lnTo>
                  <a:lnTo>
                    <a:pt x="2" y="0"/>
                  </a:lnTo>
                  <a:lnTo>
                    <a:pt x="3" y="0"/>
                  </a:lnTo>
                  <a:lnTo>
                    <a:pt x="3" y="0"/>
                  </a:lnTo>
                  <a:lnTo>
                    <a:pt x="3" y="0"/>
                  </a:lnTo>
                  <a:lnTo>
                    <a:pt x="4" y="0"/>
                  </a:lnTo>
                  <a:lnTo>
                    <a:pt x="4" y="0"/>
                  </a:lnTo>
                  <a:lnTo>
                    <a:pt x="4" y="0"/>
                  </a:lnTo>
                  <a:lnTo>
                    <a:pt x="4" y="0"/>
                  </a:lnTo>
                  <a:lnTo>
                    <a:pt x="6" y="0"/>
                  </a:lnTo>
                  <a:lnTo>
                    <a:pt x="6" y="0"/>
                  </a:lnTo>
                  <a:lnTo>
                    <a:pt x="6" y="0"/>
                  </a:lnTo>
                  <a:lnTo>
                    <a:pt x="6" y="0"/>
                  </a:lnTo>
                  <a:lnTo>
                    <a:pt x="7" y="0"/>
                  </a:lnTo>
                  <a:lnTo>
                    <a:pt x="8" y="0"/>
                  </a:lnTo>
                  <a:lnTo>
                    <a:pt x="8" y="0"/>
                  </a:lnTo>
                  <a:lnTo>
                    <a:pt x="8" y="0"/>
                  </a:lnTo>
                  <a:lnTo>
                    <a:pt x="8" y="1"/>
                  </a:lnTo>
                  <a:lnTo>
                    <a:pt x="8" y="1"/>
                  </a:lnTo>
                  <a:lnTo>
                    <a:pt x="9" y="1"/>
                  </a:lnTo>
                  <a:lnTo>
                    <a:pt x="9" y="1"/>
                  </a:lnTo>
                  <a:lnTo>
                    <a:pt x="8" y="1"/>
                  </a:lnTo>
                  <a:lnTo>
                    <a:pt x="8" y="1"/>
                  </a:lnTo>
                  <a:lnTo>
                    <a:pt x="8" y="1"/>
                  </a:lnTo>
                  <a:lnTo>
                    <a:pt x="7" y="1"/>
                  </a:lnTo>
                  <a:lnTo>
                    <a:pt x="7" y="1"/>
                  </a:lnTo>
                  <a:lnTo>
                    <a:pt x="7" y="0"/>
                  </a:lnTo>
                  <a:lnTo>
                    <a:pt x="6" y="0"/>
                  </a:lnTo>
                  <a:lnTo>
                    <a:pt x="6" y="0"/>
                  </a:lnTo>
                  <a:lnTo>
                    <a:pt x="6" y="1"/>
                  </a:lnTo>
                  <a:lnTo>
                    <a:pt x="7" y="1"/>
                  </a:lnTo>
                  <a:lnTo>
                    <a:pt x="7" y="1"/>
                  </a:lnTo>
                  <a:lnTo>
                    <a:pt x="7" y="1"/>
                  </a:lnTo>
                  <a:lnTo>
                    <a:pt x="8" y="2"/>
                  </a:lnTo>
                  <a:lnTo>
                    <a:pt x="8" y="2"/>
                  </a:lnTo>
                  <a:lnTo>
                    <a:pt x="9" y="2"/>
                  </a:lnTo>
                  <a:lnTo>
                    <a:pt x="9" y="2"/>
                  </a:lnTo>
                  <a:lnTo>
                    <a:pt x="9" y="2"/>
                  </a:lnTo>
                  <a:lnTo>
                    <a:pt x="9" y="2"/>
                  </a:lnTo>
                  <a:lnTo>
                    <a:pt x="9" y="2"/>
                  </a:lnTo>
                  <a:lnTo>
                    <a:pt x="9" y="2"/>
                  </a:lnTo>
                  <a:lnTo>
                    <a:pt x="10" y="2"/>
                  </a:lnTo>
                  <a:lnTo>
                    <a:pt x="10" y="2"/>
                  </a:lnTo>
                  <a:lnTo>
                    <a:pt x="10" y="2"/>
                  </a:lnTo>
                  <a:lnTo>
                    <a:pt x="10" y="2"/>
                  </a:lnTo>
                  <a:lnTo>
                    <a:pt x="10" y="2"/>
                  </a:lnTo>
                  <a:lnTo>
                    <a:pt x="11" y="2"/>
                  </a:lnTo>
                  <a:lnTo>
                    <a:pt x="11" y="2"/>
                  </a:lnTo>
                  <a:lnTo>
                    <a:pt x="11" y="2"/>
                  </a:lnTo>
                  <a:lnTo>
                    <a:pt x="11" y="3"/>
                  </a:lnTo>
                  <a:lnTo>
                    <a:pt x="11" y="3"/>
                  </a:lnTo>
                  <a:lnTo>
                    <a:pt x="11" y="4"/>
                  </a:lnTo>
                  <a:lnTo>
                    <a:pt x="12" y="5"/>
                  </a:lnTo>
                  <a:lnTo>
                    <a:pt x="12" y="5"/>
                  </a:lnTo>
                  <a:lnTo>
                    <a:pt x="12" y="5"/>
                  </a:lnTo>
                  <a:lnTo>
                    <a:pt x="12" y="6"/>
                  </a:lnTo>
                  <a:lnTo>
                    <a:pt x="12" y="7"/>
                  </a:lnTo>
                  <a:lnTo>
                    <a:pt x="12" y="8"/>
                  </a:lnTo>
                  <a:lnTo>
                    <a:pt x="12" y="8"/>
                  </a:lnTo>
                  <a:lnTo>
                    <a:pt x="13" y="8"/>
                  </a:lnTo>
                  <a:lnTo>
                    <a:pt x="12" y="8"/>
                  </a:lnTo>
                  <a:lnTo>
                    <a:pt x="12" y="8"/>
                  </a:lnTo>
                  <a:lnTo>
                    <a:pt x="12" y="9"/>
                  </a:lnTo>
                  <a:lnTo>
                    <a:pt x="12" y="9"/>
                  </a:lnTo>
                  <a:lnTo>
                    <a:pt x="12" y="9"/>
                  </a:lnTo>
                  <a:lnTo>
                    <a:pt x="12" y="9"/>
                  </a:lnTo>
                  <a:lnTo>
                    <a:pt x="12" y="9"/>
                  </a:lnTo>
                  <a:lnTo>
                    <a:pt x="12" y="9"/>
                  </a:lnTo>
                  <a:lnTo>
                    <a:pt x="12" y="9"/>
                  </a:lnTo>
                  <a:lnTo>
                    <a:pt x="12" y="9"/>
                  </a:lnTo>
                  <a:lnTo>
                    <a:pt x="11" y="9"/>
                  </a:lnTo>
                  <a:lnTo>
                    <a:pt x="11" y="12"/>
                  </a:lnTo>
                  <a:lnTo>
                    <a:pt x="11" y="12"/>
                  </a:lnTo>
                  <a:lnTo>
                    <a:pt x="10" y="12"/>
                  </a:lnTo>
                  <a:lnTo>
                    <a:pt x="10" y="12"/>
                  </a:lnTo>
                  <a:lnTo>
                    <a:pt x="9" y="12"/>
                  </a:lnTo>
                  <a:lnTo>
                    <a:pt x="9" y="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0" name="Freeform 7402"/>
            <p:cNvSpPr>
              <a:spLocks/>
            </p:cNvSpPr>
            <p:nvPr/>
          </p:nvSpPr>
          <p:spPr bwMode="auto">
            <a:xfrm>
              <a:off x="3106739" y="3810252"/>
              <a:ext cx="3175" cy="22309"/>
            </a:xfrm>
            <a:custGeom>
              <a:avLst/>
              <a:gdLst/>
              <a:ahLst/>
              <a:cxnLst>
                <a:cxn ang="0">
                  <a:pos x="5" y="0"/>
                </a:cxn>
                <a:cxn ang="0">
                  <a:pos x="5" y="1"/>
                </a:cxn>
                <a:cxn ang="0">
                  <a:pos x="5" y="3"/>
                </a:cxn>
                <a:cxn ang="0">
                  <a:pos x="4" y="6"/>
                </a:cxn>
                <a:cxn ang="0">
                  <a:pos x="4" y="7"/>
                </a:cxn>
                <a:cxn ang="0">
                  <a:pos x="3" y="7"/>
                </a:cxn>
                <a:cxn ang="0">
                  <a:pos x="3" y="8"/>
                </a:cxn>
                <a:cxn ang="0">
                  <a:pos x="4" y="8"/>
                </a:cxn>
                <a:cxn ang="0">
                  <a:pos x="4" y="9"/>
                </a:cxn>
                <a:cxn ang="0">
                  <a:pos x="3" y="9"/>
                </a:cxn>
                <a:cxn ang="0">
                  <a:pos x="3" y="11"/>
                </a:cxn>
                <a:cxn ang="0">
                  <a:pos x="3" y="12"/>
                </a:cxn>
                <a:cxn ang="0">
                  <a:pos x="3" y="14"/>
                </a:cxn>
                <a:cxn ang="0">
                  <a:pos x="2" y="16"/>
                </a:cxn>
                <a:cxn ang="0">
                  <a:pos x="2" y="16"/>
                </a:cxn>
                <a:cxn ang="0">
                  <a:pos x="2" y="19"/>
                </a:cxn>
                <a:cxn ang="0">
                  <a:pos x="0" y="19"/>
                </a:cxn>
                <a:cxn ang="0">
                  <a:pos x="2" y="19"/>
                </a:cxn>
                <a:cxn ang="0">
                  <a:pos x="2" y="20"/>
                </a:cxn>
                <a:cxn ang="0">
                  <a:pos x="0" y="20"/>
                </a:cxn>
                <a:cxn ang="0">
                  <a:pos x="0" y="20"/>
                </a:cxn>
                <a:cxn ang="0">
                  <a:pos x="0" y="21"/>
                </a:cxn>
                <a:cxn ang="0">
                  <a:pos x="2" y="21"/>
                </a:cxn>
                <a:cxn ang="0">
                  <a:pos x="2" y="22"/>
                </a:cxn>
                <a:cxn ang="0">
                  <a:pos x="0" y="21"/>
                </a:cxn>
                <a:cxn ang="0">
                  <a:pos x="0" y="22"/>
                </a:cxn>
                <a:cxn ang="0">
                  <a:pos x="0" y="22"/>
                </a:cxn>
                <a:cxn ang="0">
                  <a:pos x="0" y="23"/>
                </a:cxn>
                <a:cxn ang="0">
                  <a:pos x="2" y="23"/>
                </a:cxn>
                <a:cxn ang="0">
                  <a:pos x="2" y="24"/>
                </a:cxn>
                <a:cxn ang="0">
                  <a:pos x="2" y="24"/>
                </a:cxn>
                <a:cxn ang="0">
                  <a:pos x="2" y="24"/>
                </a:cxn>
                <a:cxn ang="0">
                  <a:pos x="2" y="25"/>
                </a:cxn>
                <a:cxn ang="0">
                  <a:pos x="3" y="26"/>
                </a:cxn>
                <a:cxn ang="0">
                  <a:pos x="3" y="26"/>
                </a:cxn>
                <a:cxn ang="0">
                  <a:pos x="3" y="26"/>
                </a:cxn>
                <a:cxn ang="0">
                  <a:pos x="3" y="27"/>
                </a:cxn>
                <a:cxn ang="0">
                  <a:pos x="3" y="27"/>
                </a:cxn>
                <a:cxn ang="0">
                  <a:pos x="4" y="29"/>
                </a:cxn>
                <a:cxn ang="0">
                  <a:pos x="5" y="30"/>
                </a:cxn>
                <a:cxn ang="0">
                  <a:pos x="5" y="31"/>
                </a:cxn>
                <a:cxn ang="0">
                  <a:pos x="6" y="32"/>
                </a:cxn>
                <a:cxn ang="0">
                  <a:pos x="6" y="32"/>
                </a:cxn>
                <a:cxn ang="0">
                  <a:pos x="6" y="33"/>
                </a:cxn>
                <a:cxn ang="0">
                  <a:pos x="7" y="33"/>
                </a:cxn>
                <a:cxn ang="0">
                  <a:pos x="8" y="35"/>
                </a:cxn>
                <a:cxn ang="0">
                  <a:pos x="9" y="35"/>
                </a:cxn>
                <a:cxn ang="0">
                  <a:pos x="14" y="40"/>
                </a:cxn>
                <a:cxn ang="0">
                  <a:pos x="14" y="40"/>
                </a:cxn>
                <a:cxn ang="0">
                  <a:pos x="15" y="42"/>
                </a:cxn>
                <a:cxn ang="0">
                  <a:pos x="15" y="42"/>
                </a:cxn>
              </a:cxnLst>
              <a:rect l="0" t="0" r="r" b="b"/>
              <a:pathLst>
                <a:path w="15" h="42">
                  <a:moveTo>
                    <a:pt x="4" y="0"/>
                  </a:moveTo>
                  <a:lnTo>
                    <a:pt x="4" y="1"/>
                  </a:lnTo>
                  <a:lnTo>
                    <a:pt x="5" y="0"/>
                  </a:lnTo>
                  <a:lnTo>
                    <a:pt x="5" y="0"/>
                  </a:lnTo>
                  <a:lnTo>
                    <a:pt x="5" y="0"/>
                  </a:lnTo>
                  <a:lnTo>
                    <a:pt x="5" y="1"/>
                  </a:lnTo>
                  <a:lnTo>
                    <a:pt x="5" y="1"/>
                  </a:lnTo>
                  <a:lnTo>
                    <a:pt x="5" y="1"/>
                  </a:lnTo>
                  <a:lnTo>
                    <a:pt x="5" y="3"/>
                  </a:lnTo>
                  <a:lnTo>
                    <a:pt x="4" y="6"/>
                  </a:lnTo>
                  <a:lnTo>
                    <a:pt x="4" y="6"/>
                  </a:lnTo>
                  <a:lnTo>
                    <a:pt x="4" y="6"/>
                  </a:lnTo>
                  <a:lnTo>
                    <a:pt x="4" y="6"/>
                  </a:lnTo>
                  <a:lnTo>
                    <a:pt x="4" y="7"/>
                  </a:lnTo>
                  <a:lnTo>
                    <a:pt x="4" y="7"/>
                  </a:lnTo>
                  <a:lnTo>
                    <a:pt x="4" y="7"/>
                  </a:lnTo>
                  <a:lnTo>
                    <a:pt x="4" y="7"/>
                  </a:lnTo>
                  <a:lnTo>
                    <a:pt x="3" y="7"/>
                  </a:lnTo>
                  <a:lnTo>
                    <a:pt x="3" y="8"/>
                  </a:lnTo>
                  <a:lnTo>
                    <a:pt x="3" y="8"/>
                  </a:lnTo>
                  <a:lnTo>
                    <a:pt x="3" y="8"/>
                  </a:lnTo>
                  <a:lnTo>
                    <a:pt x="3" y="8"/>
                  </a:lnTo>
                  <a:lnTo>
                    <a:pt x="3" y="8"/>
                  </a:lnTo>
                  <a:lnTo>
                    <a:pt x="4" y="8"/>
                  </a:lnTo>
                  <a:lnTo>
                    <a:pt x="4" y="8"/>
                  </a:lnTo>
                  <a:lnTo>
                    <a:pt x="4" y="8"/>
                  </a:lnTo>
                  <a:lnTo>
                    <a:pt x="4" y="9"/>
                  </a:lnTo>
                  <a:lnTo>
                    <a:pt x="4" y="9"/>
                  </a:lnTo>
                  <a:lnTo>
                    <a:pt x="3" y="9"/>
                  </a:lnTo>
                  <a:lnTo>
                    <a:pt x="3" y="9"/>
                  </a:lnTo>
                  <a:lnTo>
                    <a:pt x="3" y="9"/>
                  </a:lnTo>
                  <a:lnTo>
                    <a:pt x="3" y="9"/>
                  </a:lnTo>
                  <a:lnTo>
                    <a:pt x="3" y="11"/>
                  </a:lnTo>
                  <a:lnTo>
                    <a:pt x="3" y="11"/>
                  </a:lnTo>
                  <a:lnTo>
                    <a:pt x="3" y="11"/>
                  </a:lnTo>
                  <a:lnTo>
                    <a:pt x="3" y="12"/>
                  </a:lnTo>
                  <a:lnTo>
                    <a:pt x="3" y="12"/>
                  </a:lnTo>
                  <a:lnTo>
                    <a:pt x="3" y="14"/>
                  </a:lnTo>
                  <a:lnTo>
                    <a:pt x="3" y="14"/>
                  </a:lnTo>
                  <a:lnTo>
                    <a:pt x="3" y="14"/>
                  </a:lnTo>
                  <a:lnTo>
                    <a:pt x="2" y="16"/>
                  </a:lnTo>
                  <a:lnTo>
                    <a:pt x="2" y="16"/>
                  </a:lnTo>
                  <a:lnTo>
                    <a:pt x="2" y="16"/>
                  </a:lnTo>
                  <a:lnTo>
                    <a:pt x="2" y="16"/>
                  </a:lnTo>
                  <a:lnTo>
                    <a:pt x="2" y="16"/>
                  </a:lnTo>
                  <a:lnTo>
                    <a:pt x="2" y="16"/>
                  </a:lnTo>
                  <a:lnTo>
                    <a:pt x="2" y="17"/>
                  </a:lnTo>
                  <a:lnTo>
                    <a:pt x="2" y="19"/>
                  </a:lnTo>
                  <a:lnTo>
                    <a:pt x="2" y="19"/>
                  </a:lnTo>
                  <a:lnTo>
                    <a:pt x="0" y="19"/>
                  </a:lnTo>
                  <a:lnTo>
                    <a:pt x="0" y="19"/>
                  </a:lnTo>
                  <a:lnTo>
                    <a:pt x="0" y="19"/>
                  </a:lnTo>
                  <a:lnTo>
                    <a:pt x="0" y="19"/>
                  </a:lnTo>
                  <a:lnTo>
                    <a:pt x="2" y="19"/>
                  </a:lnTo>
                  <a:lnTo>
                    <a:pt x="2" y="19"/>
                  </a:lnTo>
                  <a:lnTo>
                    <a:pt x="2" y="19"/>
                  </a:lnTo>
                  <a:lnTo>
                    <a:pt x="2" y="20"/>
                  </a:lnTo>
                  <a:lnTo>
                    <a:pt x="0" y="20"/>
                  </a:lnTo>
                  <a:lnTo>
                    <a:pt x="0" y="20"/>
                  </a:lnTo>
                  <a:lnTo>
                    <a:pt x="0" y="20"/>
                  </a:lnTo>
                  <a:lnTo>
                    <a:pt x="0" y="20"/>
                  </a:lnTo>
                  <a:lnTo>
                    <a:pt x="0" y="20"/>
                  </a:lnTo>
                  <a:lnTo>
                    <a:pt x="0" y="20"/>
                  </a:lnTo>
                  <a:lnTo>
                    <a:pt x="0" y="20"/>
                  </a:lnTo>
                  <a:lnTo>
                    <a:pt x="0" y="20"/>
                  </a:lnTo>
                  <a:lnTo>
                    <a:pt x="0" y="21"/>
                  </a:lnTo>
                  <a:lnTo>
                    <a:pt x="0" y="21"/>
                  </a:lnTo>
                  <a:lnTo>
                    <a:pt x="0" y="21"/>
                  </a:lnTo>
                  <a:lnTo>
                    <a:pt x="2" y="21"/>
                  </a:lnTo>
                  <a:lnTo>
                    <a:pt x="2" y="21"/>
                  </a:lnTo>
                  <a:lnTo>
                    <a:pt x="2" y="22"/>
                  </a:lnTo>
                  <a:lnTo>
                    <a:pt x="2" y="22"/>
                  </a:lnTo>
                  <a:lnTo>
                    <a:pt x="2" y="21"/>
                  </a:lnTo>
                  <a:lnTo>
                    <a:pt x="2" y="21"/>
                  </a:lnTo>
                  <a:lnTo>
                    <a:pt x="0" y="21"/>
                  </a:lnTo>
                  <a:lnTo>
                    <a:pt x="0" y="21"/>
                  </a:lnTo>
                  <a:lnTo>
                    <a:pt x="0" y="21"/>
                  </a:lnTo>
                  <a:lnTo>
                    <a:pt x="0" y="22"/>
                  </a:lnTo>
                  <a:lnTo>
                    <a:pt x="0" y="22"/>
                  </a:lnTo>
                  <a:lnTo>
                    <a:pt x="0" y="22"/>
                  </a:lnTo>
                  <a:lnTo>
                    <a:pt x="0" y="22"/>
                  </a:lnTo>
                  <a:lnTo>
                    <a:pt x="0" y="22"/>
                  </a:lnTo>
                  <a:lnTo>
                    <a:pt x="0" y="23"/>
                  </a:lnTo>
                  <a:lnTo>
                    <a:pt x="0" y="23"/>
                  </a:lnTo>
                  <a:lnTo>
                    <a:pt x="0" y="23"/>
                  </a:lnTo>
                  <a:lnTo>
                    <a:pt x="0" y="23"/>
                  </a:lnTo>
                  <a:lnTo>
                    <a:pt x="2" y="23"/>
                  </a:lnTo>
                  <a:lnTo>
                    <a:pt x="2" y="23"/>
                  </a:lnTo>
                  <a:lnTo>
                    <a:pt x="2" y="24"/>
                  </a:lnTo>
                  <a:lnTo>
                    <a:pt x="2" y="24"/>
                  </a:lnTo>
                  <a:lnTo>
                    <a:pt x="2" y="24"/>
                  </a:lnTo>
                  <a:lnTo>
                    <a:pt x="2" y="24"/>
                  </a:lnTo>
                  <a:lnTo>
                    <a:pt x="2" y="24"/>
                  </a:lnTo>
                  <a:lnTo>
                    <a:pt x="2" y="24"/>
                  </a:lnTo>
                  <a:lnTo>
                    <a:pt x="2" y="24"/>
                  </a:lnTo>
                  <a:lnTo>
                    <a:pt x="2" y="24"/>
                  </a:lnTo>
                  <a:lnTo>
                    <a:pt x="2" y="24"/>
                  </a:lnTo>
                  <a:lnTo>
                    <a:pt x="2" y="24"/>
                  </a:lnTo>
                  <a:lnTo>
                    <a:pt x="2" y="25"/>
                  </a:lnTo>
                  <a:lnTo>
                    <a:pt x="2" y="25"/>
                  </a:lnTo>
                  <a:lnTo>
                    <a:pt x="2" y="26"/>
                  </a:lnTo>
                  <a:lnTo>
                    <a:pt x="3" y="26"/>
                  </a:lnTo>
                  <a:lnTo>
                    <a:pt x="3" y="26"/>
                  </a:lnTo>
                  <a:lnTo>
                    <a:pt x="3" y="26"/>
                  </a:lnTo>
                  <a:lnTo>
                    <a:pt x="3" y="26"/>
                  </a:lnTo>
                  <a:lnTo>
                    <a:pt x="3" y="27"/>
                  </a:lnTo>
                  <a:lnTo>
                    <a:pt x="3" y="26"/>
                  </a:lnTo>
                  <a:lnTo>
                    <a:pt x="3" y="26"/>
                  </a:lnTo>
                  <a:lnTo>
                    <a:pt x="3" y="27"/>
                  </a:lnTo>
                  <a:lnTo>
                    <a:pt x="3" y="27"/>
                  </a:lnTo>
                  <a:lnTo>
                    <a:pt x="3" y="27"/>
                  </a:lnTo>
                  <a:lnTo>
                    <a:pt x="3" y="27"/>
                  </a:lnTo>
                  <a:lnTo>
                    <a:pt x="3" y="27"/>
                  </a:lnTo>
                  <a:lnTo>
                    <a:pt x="3" y="27"/>
                  </a:lnTo>
                  <a:lnTo>
                    <a:pt x="4" y="29"/>
                  </a:lnTo>
                  <a:lnTo>
                    <a:pt x="4" y="29"/>
                  </a:lnTo>
                  <a:lnTo>
                    <a:pt x="4" y="29"/>
                  </a:lnTo>
                  <a:lnTo>
                    <a:pt x="4" y="30"/>
                  </a:lnTo>
                  <a:lnTo>
                    <a:pt x="5" y="30"/>
                  </a:lnTo>
                  <a:lnTo>
                    <a:pt x="5" y="30"/>
                  </a:lnTo>
                  <a:lnTo>
                    <a:pt x="5" y="31"/>
                  </a:lnTo>
                  <a:lnTo>
                    <a:pt x="5" y="31"/>
                  </a:lnTo>
                  <a:lnTo>
                    <a:pt x="5" y="31"/>
                  </a:lnTo>
                  <a:lnTo>
                    <a:pt x="5" y="31"/>
                  </a:lnTo>
                  <a:lnTo>
                    <a:pt x="6" y="32"/>
                  </a:lnTo>
                  <a:lnTo>
                    <a:pt x="6" y="32"/>
                  </a:lnTo>
                  <a:lnTo>
                    <a:pt x="6" y="32"/>
                  </a:lnTo>
                  <a:lnTo>
                    <a:pt x="6" y="32"/>
                  </a:lnTo>
                  <a:lnTo>
                    <a:pt x="6" y="32"/>
                  </a:lnTo>
                  <a:lnTo>
                    <a:pt x="6" y="33"/>
                  </a:lnTo>
                  <a:lnTo>
                    <a:pt x="6" y="33"/>
                  </a:lnTo>
                  <a:lnTo>
                    <a:pt x="6" y="33"/>
                  </a:lnTo>
                  <a:lnTo>
                    <a:pt x="7" y="33"/>
                  </a:lnTo>
                  <a:lnTo>
                    <a:pt x="7" y="33"/>
                  </a:lnTo>
                  <a:lnTo>
                    <a:pt x="7" y="33"/>
                  </a:lnTo>
                  <a:lnTo>
                    <a:pt x="8" y="33"/>
                  </a:lnTo>
                  <a:lnTo>
                    <a:pt x="8" y="35"/>
                  </a:lnTo>
                  <a:lnTo>
                    <a:pt x="8" y="35"/>
                  </a:lnTo>
                  <a:lnTo>
                    <a:pt x="8" y="35"/>
                  </a:lnTo>
                  <a:lnTo>
                    <a:pt x="8" y="35"/>
                  </a:lnTo>
                  <a:lnTo>
                    <a:pt x="9" y="35"/>
                  </a:lnTo>
                  <a:lnTo>
                    <a:pt x="12" y="37"/>
                  </a:lnTo>
                  <a:lnTo>
                    <a:pt x="14" y="40"/>
                  </a:lnTo>
                  <a:lnTo>
                    <a:pt x="14" y="40"/>
                  </a:lnTo>
                  <a:lnTo>
                    <a:pt x="14" y="40"/>
                  </a:lnTo>
                  <a:lnTo>
                    <a:pt x="14" y="40"/>
                  </a:lnTo>
                  <a:lnTo>
                    <a:pt x="14" y="40"/>
                  </a:lnTo>
                  <a:lnTo>
                    <a:pt x="15" y="41"/>
                  </a:lnTo>
                  <a:lnTo>
                    <a:pt x="15" y="42"/>
                  </a:lnTo>
                  <a:lnTo>
                    <a:pt x="15" y="42"/>
                  </a:lnTo>
                  <a:lnTo>
                    <a:pt x="15" y="42"/>
                  </a:lnTo>
                  <a:lnTo>
                    <a:pt x="15" y="42"/>
                  </a:lnTo>
                  <a:lnTo>
                    <a:pt x="15" y="42"/>
                  </a:lnTo>
                  <a:lnTo>
                    <a:pt x="15" y="4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1" name="Freeform 7403"/>
            <p:cNvSpPr>
              <a:spLocks/>
            </p:cNvSpPr>
            <p:nvPr/>
          </p:nvSpPr>
          <p:spPr bwMode="auto">
            <a:xfrm>
              <a:off x="3121026" y="3827780"/>
              <a:ext cx="3175" cy="4780"/>
            </a:xfrm>
            <a:custGeom>
              <a:avLst/>
              <a:gdLst/>
              <a:ahLst/>
              <a:cxnLst>
                <a:cxn ang="0">
                  <a:pos x="2" y="9"/>
                </a:cxn>
                <a:cxn ang="0">
                  <a:pos x="4" y="8"/>
                </a:cxn>
                <a:cxn ang="0">
                  <a:pos x="5" y="8"/>
                </a:cxn>
                <a:cxn ang="0">
                  <a:pos x="6" y="7"/>
                </a:cxn>
                <a:cxn ang="0">
                  <a:pos x="7" y="6"/>
                </a:cxn>
                <a:cxn ang="0">
                  <a:pos x="8" y="5"/>
                </a:cxn>
                <a:cxn ang="0">
                  <a:pos x="7" y="5"/>
                </a:cxn>
                <a:cxn ang="0">
                  <a:pos x="7" y="3"/>
                </a:cxn>
                <a:cxn ang="0">
                  <a:pos x="6" y="3"/>
                </a:cxn>
                <a:cxn ang="0">
                  <a:pos x="6" y="3"/>
                </a:cxn>
                <a:cxn ang="0">
                  <a:pos x="6" y="3"/>
                </a:cxn>
                <a:cxn ang="0">
                  <a:pos x="6" y="3"/>
                </a:cxn>
                <a:cxn ang="0">
                  <a:pos x="6" y="3"/>
                </a:cxn>
                <a:cxn ang="0">
                  <a:pos x="6" y="2"/>
                </a:cxn>
                <a:cxn ang="0">
                  <a:pos x="5" y="2"/>
                </a:cxn>
                <a:cxn ang="0">
                  <a:pos x="4" y="2"/>
                </a:cxn>
                <a:cxn ang="0">
                  <a:pos x="4" y="2"/>
                </a:cxn>
                <a:cxn ang="0">
                  <a:pos x="2" y="2"/>
                </a:cxn>
                <a:cxn ang="0">
                  <a:pos x="4" y="2"/>
                </a:cxn>
                <a:cxn ang="0">
                  <a:pos x="4" y="2"/>
                </a:cxn>
                <a:cxn ang="0">
                  <a:pos x="5" y="2"/>
                </a:cxn>
                <a:cxn ang="0">
                  <a:pos x="5" y="2"/>
                </a:cxn>
                <a:cxn ang="0">
                  <a:pos x="4" y="1"/>
                </a:cxn>
                <a:cxn ang="0">
                  <a:pos x="2" y="0"/>
                </a:cxn>
                <a:cxn ang="0">
                  <a:pos x="2" y="0"/>
                </a:cxn>
                <a:cxn ang="0">
                  <a:pos x="1" y="0"/>
                </a:cxn>
                <a:cxn ang="0">
                  <a:pos x="1" y="1"/>
                </a:cxn>
                <a:cxn ang="0">
                  <a:pos x="1" y="1"/>
                </a:cxn>
                <a:cxn ang="0">
                  <a:pos x="1" y="2"/>
                </a:cxn>
                <a:cxn ang="0">
                  <a:pos x="1" y="2"/>
                </a:cxn>
                <a:cxn ang="0">
                  <a:pos x="1" y="3"/>
                </a:cxn>
                <a:cxn ang="0">
                  <a:pos x="2" y="5"/>
                </a:cxn>
                <a:cxn ang="0">
                  <a:pos x="2" y="5"/>
                </a:cxn>
                <a:cxn ang="0">
                  <a:pos x="2" y="6"/>
                </a:cxn>
                <a:cxn ang="0">
                  <a:pos x="4" y="7"/>
                </a:cxn>
                <a:cxn ang="0">
                  <a:pos x="5" y="7"/>
                </a:cxn>
                <a:cxn ang="0">
                  <a:pos x="4" y="7"/>
                </a:cxn>
                <a:cxn ang="0">
                  <a:pos x="4" y="7"/>
                </a:cxn>
                <a:cxn ang="0">
                  <a:pos x="2" y="7"/>
                </a:cxn>
                <a:cxn ang="0">
                  <a:pos x="2" y="7"/>
                </a:cxn>
                <a:cxn ang="0">
                  <a:pos x="2" y="7"/>
                </a:cxn>
                <a:cxn ang="0">
                  <a:pos x="2" y="7"/>
                </a:cxn>
                <a:cxn ang="0">
                  <a:pos x="1" y="6"/>
                </a:cxn>
                <a:cxn ang="0">
                  <a:pos x="1" y="6"/>
                </a:cxn>
                <a:cxn ang="0">
                  <a:pos x="1" y="6"/>
                </a:cxn>
                <a:cxn ang="0">
                  <a:pos x="0" y="7"/>
                </a:cxn>
                <a:cxn ang="0">
                  <a:pos x="0" y="7"/>
                </a:cxn>
                <a:cxn ang="0">
                  <a:pos x="0" y="7"/>
                </a:cxn>
                <a:cxn ang="0">
                  <a:pos x="0" y="8"/>
                </a:cxn>
                <a:cxn ang="0">
                  <a:pos x="1" y="8"/>
                </a:cxn>
                <a:cxn ang="0">
                  <a:pos x="1" y="9"/>
                </a:cxn>
                <a:cxn ang="0">
                  <a:pos x="2" y="9"/>
                </a:cxn>
              </a:cxnLst>
              <a:rect l="0" t="0" r="r" b="b"/>
              <a:pathLst>
                <a:path w="8" h="9">
                  <a:moveTo>
                    <a:pt x="2" y="9"/>
                  </a:moveTo>
                  <a:lnTo>
                    <a:pt x="2" y="9"/>
                  </a:lnTo>
                  <a:lnTo>
                    <a:pt x="4" y="9"/>
                  </a:lnTo>
                  <a:lnTo>
                    <a:pt x="4" y="8"/>
                  </a:lnTo>
                  <a:lnTo>
                    <a:pt x="5" y="8"/>
                  </a:lnTo>
                  <a:lnTo>
                    <a:pt x="5" y="8"/>
                  </a:lnTo>
                  <a:lnTo>
                    <a:pt x="6" y="7"/>
                  </a:lnTo>
                  <a:lnTo>
                    <a:pt x="6" y="7"/>
                  </a:lnTo>
                  <a:lnTo>
                    <a:pt x="7" y="6"/>
                  </a:lnTo>
                  <a:lnTo>
                    <a:pt x="7" y="6"/>
                  </a:lnTo>
                  <a:lnTo>
                    <a:pt x="8" y="5"/>
                  </a:lnTo>
                  <a:lnTo>
                    <a:pt x="8" y="5"/>
                  </a:lnTo>
                  <a:lnTo>
                    <a:pt x="7" y="3"/>
                  </a:lnTo>
                  <a:lnTo>
                    <a:pt x="7" y="5"/>
                  </a:lnTo>
                  <a:lnTo>
                    <a:pt x="7" y="3"/>
                  </a:lnTo>
                  <a:lnTo>
                    <a:pt x="7" y="3"/>
                  </a:lnTo>
                  <a:lnTo>
                    <a:pt x="7" y="3"/>
                  </a:lnTo>
                  <a:lnTo>
                    <a:pt x="6" y="3"/>
                  </a:lnTo>
                  <a:lnTo>
                    <a:pt x="6" y="3"/>
                  </a:lnTo>
                  <a:lnTo>
                    <a:pt x="6" y="3"/>
                  </a:lnTo>
                  <a:lnTo>
                    <a:pt x="6" y="3"/>
                  </a:lnTo>
                  <a:lnTo>
                    <a:pt x="6" y="3"/>
                  </a:lnTo>
                  <a:lnTo>
                    <a:pt x="6" y="3"/>
                  </a:lnTo>
                  <a:lnTo>
                    <a:pt x="6" y="3"/>
                  </a:lnTo>
                  <a:lnTo>
                    <a:pt x="7" y="3"/>
                  </a:lnTo>
                  <a:lnTo>
                    <a:pt x="6" y="3"/>
                  </a:lnTo>
                  <a:lnTo>
                    <a:pt x="6" y="2"/>
                  </a:lnTo>
                  <a:lnTo>
                    <a:pt x="6" y="2"/>
                  </a:lnTo>
                  <a:lnTo>
                    <a:pt x="5" y="2"/>
                  </a:lnTo>
                  <a:lnTo>
                    <a:pt x="5" y="2"/>
                  </a:lnTo>
                  <a:lnTo>
                    <a:pt x="5" y="2"/>
                  </a:lnTo>
                  <a:lnTo>
                    <a:pt x="4" y="2"/>
                  </a:lnTo>
                  <a:lnTo>
                    <a:pt x="4" y="2"/>
                  </a:lnTo>
                  <a:lnTo>
                    <a:pt x="4" y="2"/>
                  </a:lnTo>
                  <a:lnTo>
                    <a:pt x="2" y="2"/>
                  </a:lnTo>
                  <a:lnTo>
                    <a:pt x="2" y="2"/>
                  </a:lnTo>
                  <a:lnTo>
                    <a:pt x="4" y="2"/>
                  </a:lnTo>
                  <a:lnTo>
                    <a:pt x="4" y="2"/>
                  </a:lnTo>
                  <a:lnTo>
                    <a:pt x="4" y="2"/>
                  </a:lnTo>
                  <a:lnTo>
                    <a:pt x="4" y="2"/>
                  </a:lnTo>
                  <a:lnTo>
                    <a:pt x="4" y="2"/>
                  </a:lnTo>
                  <a:lnTo>
                    <a:pt x="5" y="2"/>
                  </a:lnTo>
                  <a:lnTo>
                    <a:pt x="5" y="2"/>
                  </a:lnTo>
                  <a:lnTo>
                    <a:pt x="5" y="2"/>
                  </a:lnTo>
                  <a:lnTo>
                    <a:pt x="5" y="2"/>
                  </a:lnTo>
                  <a:lnTo>
                    <a:pt x="4" y="1"/>
                  </a:lnTo>
                  <a:lnTo>
                    <a:pt x="2" y="1"/>
                  </a:lnTo>
                  <a:lnTo>
                    <a:pt x="2" y="0"/>
                  </a:lnTo>
                  <a:lnTo>
                    <a:pt x="2" y="0"/>
                  </a:lnTo>
                  <a:lnTo>
                    <a:pt x="2" y="0"/>
                  </a:lnTo>
                  <a:lnTo>
                    <a:pt x="1" y="0"/>
                  </a:lnTo>
                  <a:lnTo>
                    <a:pt x="1" y="0"/>
                  </a:lnTo>
                  <a:lnTo>
                    <a:pt x="1" y="1"/>
                  </a:lnTo>
                  <a:lnTo>
                    <a:pt x="1" y="1"/>
                  </a:lnTo>
                  <a:lnTo>
                    <a:pt x="1" y="1"/>
                  </a:lnTo>
                  <a:lnTo>
                    <a:pt x="1" y="1"/>
                  </a:lnTo>
                  <a:lnTo>
                    <a:pt x="1" y="1"/>
                  </a:lnTo>
                  <a:lnTo>
                    <a:pt x="1" y="2"/>
                  </a:lnTo>
                  <a:lnTo>
                    <a:pt x="1" y="2"/>
                  </a:lnTo>
                  <a:lnTo>
                    <a:pt x="1" y="2"/>
                  </a:lnTo>
                  <a:lnTo>
                    <a:pt x="1" y="3"/>
                  </a:lnTo>
                  <a:lnTo>
                    <a:pt x="1" y="3"/>
                  </a:lnTo>
                  <a:lnTo>
                    <a:pt x="1" y="3"/>
                  </a:lnTo>
                  <a:lnTo>
                    <a:pt x="2" y="5"/>
                  </a:lnTo>
                  <a:lnTo>
                    <a:pt x="2" y="5"/>
                  </a:lnTo>
                  <a:lnTo>
                    <a:pt x="2" y="5"/>
                  </a:lnTo>
                  <a:lnTo>
                    <a:pt x="2" y="5"/>
                  </a:lnTo>
                  <a:lnTo>
                    <a:pt x="2" y="6"/>
                  </a:lnTo>
                  <a:lnTo>
                    <a:pt x="2" y="6"/>
                  </a:lnTo>
                  <a:lnTo>
                    <a:pt x="4" y="7"/>
                  </a:lnTo>
                  <a:lnTo>
                    <a:pt x="4" y="7"/>
                  </a:lnTo>
                  <a:lnTo>
                    <a:pt x="5" y="7"/>
                  </a:lnTo>
                  <a:lnTo>
                    <a:pt x="5" y="7"/>
                  </a:lnTo>
                  <a:lnTo>
                    <a:pt x="4" y="7"/>
                  </a:lnTo>
                  <a:lnTo>
                    <a:pt x="4" y="7"/>
                  </a:lnTo>
                  <a:lnTo>
                    <a:pt x="4" y="7"/>
                  </a:lnTo>
                  <a:lnTo>
                    <a:pt x="4" y="7"/>
                  </a:lnTo>
                  <a:lnTo>
                    <a:pt x="2" y="7"/>
                  </a:lnTo>
                  <a:lnTo>
                    <a:pt x="2" y="7"/>
                  </a:lnTo>
                  <a:lnTo>
                    <a:pt x="2" y="7"/>
                  </a:lnTo>
                  <a:lnTo>
                    <a:pt x="2" y="7"/>
                  </a:lnTo>
                  <a:lnTo>
                    <a:pt x="2" y="7"/>
                  </a:lnTo>
                  <a:lnTo>
                    <a:pt x="2" y="7"/>
                  </a:lnTo>
                  <a:lnTo>
                    <a:pt x="2" y="7"/>
                  </a:lnTo>
                  <a:lnTo>
                    <a:pt x="1" y="7"/>
                  </a:lnTo>
                  <a:lnTo>
                    <a:pt x="1" y="6"/>
                  </a:lnTo>
                  <a:lnTo>
                    <a:pt x="1" y="6"/>
                  </a:lnTo>
                  <a:lnTo>
                    <a:pt x="1" y="6"/>
                  </a:lnTo>
                  <a:lnTo>
                    <a:pt x="1" y="6"/>
                  </a:lnTo>
                  <a:lnTo>
                    <a:pt x="1" y="6"/>
                  </a:lnTo>
                  <a:lnTo>
                    <a:pt x="1" y="6"/>
                  </a:lnTo>
                  <a:lnTo>
                    <a:pt x="0" y="7"/>
                  </a:lnTo>
                  <a:lnTo>
                    <a:pt x="0" y="7"/>
                  </a:lnTo>
                  <a:lnTo>
                    <a:pt x="0" y="7"/>
                  </a:lnTo>
                  <a:lnTo>
                    <a:pt x="0" y="7"/>
                  </a:lnTo>
                  <a:lnTo>
                    <a:pt x="0" y="7"/>
                  </a:lnTo>
                  <a:lnTo>
                    <a:pt x="0" y="8"/>
                  </a:lnTo>
                  <a:lnTo>
                    <a:pt x="0" y="8"/>
                  </a:lnTo>
                  <a:lnTo>
                    <a:pt x="0" y="8"/>
                  </a:lnTo>
                  <a:lnTo>
                    <a:pt x="1" y="8"/>
                  </a:lnTo>
                  <a:lnTo>
                    <a:pt x="1" y="9"/>
                  </a:lnTo>
                  <a:lnTo>
                    <a:pt x="1" y="9"/>
                  </a:lnTo>
                  <a:lnTo>
                    <a:pt x="2" y="9"/>
                  </a:lnTo>
                  <a:lnTo>
                    <a:pt x="2"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2" name="Freeform 7404"/>
            <p:cNvSpPr>
              <a:spLocks/>
            </p:cNvSpPr>
            <p:nvPr/>
          </p:nvSpPr>
          <p:spPr bwMode="auto">
            <a:xfrm>
              <a:off x="3121026" y="3829374"/>
              <a:ext cx="1588" cy="3187"/>
            </a:xfrm>
            <a:custGeom>
              <a:avLst/>
              <a:gdLst/>
              <a:ahLst/>
              <a:cxnLst>
                <a:cxn ang="0">
                  <a:pos x="0" y="3"/>
                </a:cxn>
                <a:cxn ang="0">
                  <a:pos x="1" y="2"/>
                </a:cxn>
                <a:cxn ang="0">
                  <a:pos x="1" y="2"/>
                </a:cxn>
                <a:cxn ang="0">
                  <a:pos x="1" y="2"/>
                </a:cxn>
                <a:cxn ang="0">
                  <a:pos x="2" y="2"/>
                </a:cxn>
                <a:cxn ang="0">
                  <a:pos x="2" y="2"/>
                </a:cxn>
                <a:cxn ang="0">
                  <a:pos x="2" y="2"/>
                </a:cxn>
                <a:cxn ang="0">
                  <a:pos x="3" y="2"/>
                </a:cxn>
                <a:cxn ang="0">
                  <a:pos x="3" y="1"/>
                </a:cxn>
                <a:cxn ang="0">
                  <a:pos x="3" y="1"/>
                </a:cxn>
                <a:cxn ang="0">
                  <a:pos x="3" y="1"/>
                </a:cxn>
                <a:cxn ang="0">
                  <a:pos x="3" y="1"/>
                </a:cxn>
                <a:cxn ang="0">
                  <a:pos x="3" y="1"/>
                </a:cxn>
                <a:cxn ang="0">
                  <a:pos x="3" y="1"/>
                </a:cxn>
                <a:cxn ang="0">
                  <a:pos x="3" y="1"/>
                </a:cxn>
                <a:cxn ang="0">
                  <a:pos x="2" y="0"/>
                </a:cxn>
                <a:cxn ang="0">
                  <a:pos x="2" y="0"/>
                </a:cxn>
                <a:cxn ang="0">
                  <a:pos x="1" y="0"/>
                </a:cxn>
                <a:cxn ang="0">
                  <a:pos x="1" y="1"/>
                </a:cxn>
                <a:cxn ang="0">
                  <a:pos x="1" y="1"/>
                </a:cxn>
                <a:cxn ang="0">
                  <a:pos x="1" y="1"/>
                </a:cxn>
                <a:cxn ang="0">
                  <a:pos x="1" y="1"/>
                </a:cxn>
                <a:cxn ang="0">
                  <a:pos x="1" y="1"/>
                </a:cxn>
                <a:cxn ang="0">
                  <a:pos x="1" y="2"/>
                </a:cxn>
                <a:cxn ang="0">
                  <a:pos x="1" y="2"/>
                </a:cxn>
                <a:cxn ang="0">
                  <a:pos x="0" y="2"/>
                </a:cxn>
                <a:cxn ang="0">
                  <a:pos x="0" y="3"/>
                </a:cxn>
                <a:cxn ang="0">
                  <a:pos x="0" y="3"/>
                </a:cxn>
              </a:cxnLst>
              <a:rect l="0" t="0" r="r" b="b"/>
              <a:pathLst>
                <a:path w="3" h="3">
                  <a:moveTo>
                    <a:pt x="0" y="3"/>
                  </a:moveTo>
                  <a:lnTo>
                    <a:pt x="1" y="2"/>
                  </a:lnTo>
                  <a:lnTo>
                    <a:pt x="1" y="2"/>
                  </a:lnTo>
                  <a:lnTo>
                    <a:pt x="1" y="2"/>
                  </a:lnTo>
                  <a:lnTo>
                    <a:pt x="2" y="2"/>
                  </a:lnTo>
                  <a:lnTo>
                    <a:pt x="2" y="2"/>
                  </a:lnTo>
                  <a:lnTo>
                    <a:pt x="2" y="2"/>
                  </a:lnTo>
                  <a:lnTo>
                    <a:pt x="3" y="2"/>
                  </a:lnTo>
                  <a:lnTo>
                    <a:pt x="3" y="1"/>
                  </a:lnTo>
                  <a:lnTo>
                    <a:pt x="3" y="1"/>
                  </a:lnTo>
                  <a:lnTo>
                    <a:pt x="3" y="1"/>
                  </a:lnTo>
                  <a:lnTo>
                    <a:pt x="3" y="1"/>
                  </a:lnTo>
                  <a:lnTo>
                    <a:pt x="3" y="1"/>
                  </a:lnTo>
                  <a:lnTo>
                    <a:pt x="3" y="1"/>
                  </a:lnTo>
                  <a:lnTo>
                    <a:pt x="3" y="1"/>
                  </a:lnTo>
                  <a:lnTo>
                    <a:pt x="2" y="0"/>
                  </a:lnTo>
                  <a:lnTo>
                    <a:pt x="2" y="0"/>
                  </a:lnTo>
                  <a:lnTo>
                    <a:pt x="1" y="0"/>
                  </a:lnTo>
                  <a:lnTo>
                    <a:pt x="1" y="1"/>
                  </a:lnTo>
                  <a:lnTo>
                    <a:pt x="1" y="1"/>
                  </a:lnTo>
                  <a:lnTo>
                    <a:pt x="1" y="1"/>
                  </a:lnTo>
                  <a:lnTo>
                    <a:pt x="1" y="1"/>
                  </a:lnTo>
                  <a:lnTo>
                    <a:pt x="1" y="1"/>
                  </a:lnTo>
                  <a:lnTo>
                    <a:pt x="1" y="2"/>
                  </a:lnTo>
                  <a:lnTo>
                    <a:pt x="1" y="2"/>
                  </a:lnTo>
                  <a:lnTo>
                    <a:pt x="0" y="2"/>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3" name="Freeform 7405"/>
            <p:cNvSpPr>
              <a:spLocks/>
            </p:cNvSpPr>
            <p:nvPr/>
          </p:nvSpPr>
          <p:spPr bwMode="auto">
            <a:xfrm>
              <a:off x="3109914" y="3832561"/>
              <a:ext cx="1588" cy="3187"/>
            </a:xfrm>
            <a:custGeom>
              <a:avLst/>
              <a:gdLst/>
              <a:ahLst/>
              <a:cxnLst>
                <a:cxn ang="0">
                  <a:pos x="0" y="0"/>
                </a:cxn>
                <a:cxn ang="0">
                  <a:pos x="0" y="0"/>
                </a:cxn>
                <a:cxn ang="0">
                  <a:pos x="0" y="0"/>
                </a:cxn>
                <a:cxn ang="0">
                  <a:pos x="0" y="0"/>
                </a:cxn>
                <a:cxn ang="0">
                  <a:pos x="0" y="1"/>
                </a:cxn>
                <a:cxn ang="0">
                  <a:pos x="0" y="1"/>
                </a:cxn>
                <a:cxn ang="0">
                  <a:pos x="0" y="1"/>
                </a:cxn>
                <a:cxn ang="0">
                  <a:pos x="0" y="1"/>
                </a:cxn>
                <a:cxn ang="0">
                  <a:pos x="0" y="1"/>
                </a:cxn>
                <a:cxn ang="0">
                  <a:pos x="0" y="1"/>
                </a:cxn>
                <a:cxn ang="0">
                  <a:pos x="1" y="1"/>
                </a:cxn>
                <a:cxn ang="0">
                  <a:pos x="1" y="1"/>
                </a:cxn>
                <a:cxn ang="0">
                  <a:pos x="0" y="2"/>
                </a:cxn>
                <a:cxn ang="0">
                  <a:pos x="0" y="2"/>
                </a:cxn>
                <a:cxn ang="0">
                  <a:pos x="1" y="2"/>
                </a:cxn>
                <a:cxn ang="0">
                  <a:pos x="1" y="2"/>
                </a:cxn>
                <a:cxn ang="0">
                  <a:pos x="0" y="2"/>
                </a:cxn>
                <a:cxn ang="0">
                  <a:pos x="0" y="2"/>
                </a:cxn>
                <a:cxn ang="0">
                  <a:pos x="1" y="2"/>
                </a:cxn>
                <a:cxn ang="0">
                  <a:pos x="0" y="2"/>
                </a:cxn>
                <a:cxn ang="0">
                  <a:pos x="0" y="2"/>
                </a:cxn>
                <a:cxn ang="0">
                  <a:pos x="0" y="2"/>
                </a:cxn>
                <a:cxn ang="0">
                  <a:pos x="0" y="2"/>
                </a:cxn>
                <a:cxn ang="0">
                  <a:pos x="0" y="2"/>
                </a:cxn>
                <a:cxn ang="0">
                  <a:pos x="1" y="3"/>
                </a:cxn>
                <a:cxn ang="0">
                  <a:pos x="1" y="3"/>
                </a:cxn>
                <a:cxn ang="0">
                  <a:pos x="1" y="3"/>
                </a:cxn>
                <a:cxn ang="0">
                  <a:pos x="1" y="3"/>
                </a:cxn>
                <a:cxn ang="0">
                  <a:pos x="1" y="3"/>
                </a:cxn>
                <a:cxn ang="0">
                  <a:pos x="1" y="3"/>
                </a:cxn>
                <a:cxn ang="0">
                  <a:pos x="0" y="3"/>
                </a:cxn>
                <a:cxn ang="0">
                  <a:pos x="0" y="3"/>
                </a:cxn>
                <a:cxn ang="0">
                  <a:pos x="0" y="3"/>
                </a:cxn>
                <a:cxn ang="0">
                  <a:pos x="1" y="3"/>
                </a:cxn>
                <a:cxn ang="0">
                  <a:pos x="1" y="4"/>
                </a:cxn>
                <a:cxn ang="0">
                  <a:pos x="1" y="4"/>
                </a:cxn>
                <a:cxn ang="0">
                  <a:pos x="1" y="4"/>
                </a:cxn>
                <a:cxn ang="0">
                  <a:pos x="0" y="4"/>
                </a:cxn>
                <a:cxn ang="0">
                  <a:pos x="0" y="4"/>
                </a:cxn>
                <a:cxn ang="0">
                  <a:pos x="0" y="4"/>
                </a:cxn>
                <a:cxn ang="0">
                  <a:pos x="0" y="4"/>
                </a:cxn>
              </a:cxnLst>
              <a:rect l="0" t="0" r="r" b="b"/>
              <a:pathLst>
                <a:path w="1" h="4">
                  <a:moveTo>
                    <a:pt x="0" y="0"/>
                  </a:moveTo>
                  <a:lnTo>
                    <a:pt x="0" y="0"/>
                  </a:lnTo>
                  <a:lnTo>
                    <a:pt x="0" y="0"/>
                  </a:lnTo>
                  <a:lnTo>
                    <a:pt x="0" y="0"/>
                  </a:lnTo>
                  <a:lnTo>
                    <a:pt x="0" y="1"/>
                  </a:lnTo>
                  <a:lnTo>
                    <a:pt x="0" y="1"/>
                  </a:lnTo>
                  <a:lnTo>
                    <a:pt x="0" y="1"/>
                  </a:lnTo>
                  <a:lnTo>
                    <a:pt x="0" y="1"/>
                  </a:lnTo>
                  <a:lnTo>
                    <a:pt x="0" y="1"/>
                  </a:lnTo>
                  <a:lnTo>
                    <a:pt x="0" y="1"/>
                  </a:lnTo>
                  <a:lnTo>
                    <a:pt x="1" y="1"/>
                  </a:lnTo>
                  <a:lnTo>
                    <a:pt x="1" y="1"/>
                  </a:lnTo>
                  <a:lnTo>
                    <a:pt x="0" y="2"/>
                  </a:lnTo>
                  <a:lnTo>
                    <a:pt x="0" y="2"/>
                  </a:lnTo>
                  <a:lnTo>
                    <a:pt x="1" y="2"/>
                  </a:lnTo>
                  <a:lnTo>
                    <a:pt x="1" y="2"/>
                  </a:lnTo>
                  <a:lnTo>
                    <a:pt x="0" y="2"/>
                  </a:lnTo>
                  <a:lnTo>
                    <a:pt x="0" y="2"/>
                  </a:lnTo>
                  <a:lnTo>
                    <a:pt x="1" y="2"/>
                  </a:lnTo>
                  <a:lnTo>
                    <a:pt x="0" y="2"/>
                  </a:lnTo>
                  <a:lnTo>
                    <a:pt x="0" y="2"/>
                  </a:lnTo>
                  <a:lnTo>
                    <a:pt x="0" y="2"/>
                  </a:lnTo>
                  <a:lnTo>
                    <a:pt x="0" y="2"/>
                  </a:lnTo>
                  <a:lnTo>
                    <a:pt x="0" y="2"/>
                  </a:lnTo>
                  <a:lnTo>
                    <a:pt x="1" y="3"/>
                  </a:lnTo>
                  <a:lnTo>
                    <a:pt x="1" y="3"/>
                  </a:lnTo>
                  <a:lnTo>
                    <a:pt x="1" y="3"/>
                  </a:lnTo>
                  <a:lnTo>
                    <a:pt x="1" y="3"/>
                  </a:lnTo>
                  <a:lnTo>
                    <a:pt x="1" y="3"/>
                  </a:lnTo>
                  <a:lnTo>
                    <a:pt x="1" y="3"/>
                  </a:lnTo>
                  <a:lnTo>
                    <a:pt x="0" y="3"/>
                  </a:lnTo>
                  <a:lnTo>
                    <a:pt x="0" y="3"/>
                  </a:lnTo>
                  <a:lnTo>
                    <a:pt x="0" y="3"/>
                  </a:lnTo>
                  <a:lnTo>
                    <a:pt x="1" y="3"/>
                  </a:lnTo>
                  <a:lnTo>
                    <a:pt x="1" y="4"/>
                  </a:lnTo>
                  <a:lnTo>
                    <a:pt x="1" y="4"/>
                  </a:lnTo>
                  <a:lnTo>
                    <a:pt x="1" y="4"/>
                  </a:lnTo>
                  <a:lnTo>
                    <a:pt x="0" y="4"/>
                  </a:lnTo>
                  <a:lnTo>
                    <a:pt x="0" y="4"/>
                  </a:lnTo>
                  <a:lnTo>
                    <a:pt x="0" y="4"/>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4" name="Freeform 7406"/>
            <p:cNvSpPr>
              <a:spLocks/>
            </p:cNvSpPr>
            <p:nvPr/>
          </p:nvSpPr>
          <p:spPr bwMode="auto">
            <a:xfrm>
              <a:off x="3109914" y="3835748"/>
              <a:ext cx="1588" cy="1593"/>
            </a:xfrm>
            <a:custGeom>
              <a:avLst/>
              <a:gdLst/>
              <a:ahLst/>
              <a:cxnLst>
                <a:cxn ang="0">
                  <a:pos x="0" y="0"/>
                </a:cxn>
                <a:cxn ang="0">
                  <a:pos x="0" y="0"/>
                </a:cxn>
                <a:cxn ang="0">
                  <a:pos x="0" y="1"/>
                </a:cxn>
                <a:cxn ang="0">
                  <a:pos x="0" y="1"/>
                </a:cxn>
              </a:cxnLst>
              <a:rect l="0" t="0" r="r" b="b"/>
              <a:pathLst>
                <a:path h="1">
                  <a:moveTo>
                    <a:pt x="0" y="0"/>
                  </a:move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5" name="Freeform 7407"/>
            <p:cNvSpPr>
              <a:spLocks/>
            </p:cNvSpPr>
            <p:nvPr/>
          </p:nvSpPr>
          <p:spPr bwMode="auto">
            <a:xfrm>
              <a:off x="3128964" y="3834154"/>
              <a:ext cx="1588" cy="1593"/>
            </a:xfrm>
            <a:custGeom>
              <a:avLst/>
              <a:gdLst/>
              <a:ahLst/>
              <a:cxnLst>
                <a:cxn ang="0">
                  <a:pos x="0" y="0"/>
                </a:cxn>
                <a:cxn ang="0">
                  <a:pos x="1" y="0"/>
                </a:cxn>
                <a:cxn ang="0">
                  <a:pos x="1"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6" name="Freeform 7408"/>
            <p:cNvSpPr>
              <a:spLocks/>
            </p:cNvSpPr>
            <p:nvPr/>
          </p:nvSpPr>
          <p:spPr bwMode="auto">
            <a:xfrm>
              <a:off x="3121026" y="3835748"/>
              <a:ext cx="1588"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7" name="Freeform 7409"/>
            <p:cNvSpPr>
              <a:spLocks/>
            </p:cNvSpPr>
            <p:nvPr/>
          </p:nvSpPr>
          <p:spPr bwMode="auto">
            <a:xfrm>
              <a:off x="3122614" y="3835748"/>
              <a:ext cx="0" cy="0"/>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8" name="Freeform 7410"/>
            <p:cNvSpPr>
              <a:spLocks/>
            </p:cNvSpPr>
            <p:nvPr/>
          </p:nvSpPr>
          <p:spPr bwMode="auto">
            <a:xfrm>
              <a:off x="3122614" y="3835748"/>
              <a:ext cx="0" cy="0"/>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09" name="Freeform 7411"/>
            <p:cNvSpPr>
              <a:spLocks/>
            </p:cNvSpPr>
            <p:nvPr/>
          </p:nvSpPr>
          <p:spPr bwMode="auto">
            <a:xfrm>
              <a:off x="3121026" y="3835748"/>
              <a:ext cx="1588" cy="0"/>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0" name="Freeform 7412"/>
            <p:cNvSpPr>
              <a:spLocks/>
            </p:cNvSpPr>
            <p:nvPr/>
          </p:nvSpPr>
          <p:spPr bwMode="auto">
            <a:xfrm>
              <a:off x="3121026" y="3835748"/>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1" name="Freeform 7413"/>
            <p:cNvSpPr>
              <a:spLocks/>
            </p:cNvSpPr>
            <p:nvPr/>
          </p:nvSpPr>
          <p:spPr bwMode="auto">
            <a:xfrm>
              <a:off x="3122614" y="3835748"/>
              <a:ext cx="1588"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2" name="Freeform 7414"/>
            <p:cNvSpPr>
              <a:spLocks/>
            </p:cNvSpPr>
            <p:nvPr/>
          </p:nvSpPr>
          <p:spPr bwMode="auto">
            <a:xfrm>
              <a:off x="3124201" y="3827780"/>
              <a:ext cx="6350" cy="7967"/>
            </a:xfrm>
            <a:custGeom>
              <a:avLst/>
              <a:gdLst/>
              <a:ahLst/>
              <a:cxnLst>
                <a:cxn ang="0">
                  <a:pos x="12" y="9"/>
                </a:cxn>
                <a:cxn ang="0">
                  <a:pos x="10" y="9"/>
                </a:cxn>
                <a:cxn ang="0">
                  <a:pos x="10" y="9"/>
                </a:cxn>
                <a:cxn ang="0">
                  <a:pos x="8" y="8"/>
                </a:cxn>
                <a:cxn ang="0">
                  <a:pos x="7" y="7"/>
                </a:cxn>
                <a:cxn ang="0">
                  <a:pos x="7" y="7"/>
                </a:cxn>
                <a:cxn ang="0">
                  <a:pos x="7" y="7"/>
                </a:cxn>
                <a:cxn ang="0">
                  <a:pos x="7" y="6"/>
                </a:cxn>
                <a:cxn ang="0">
                  <a:pos x="6" y="6"/>
                </a:cxn>
                <a:cxn ang="0">
                  <a:pos x="6" y="6"/>
                </a:cxn>
                <a:cxn ang="0">
                  <a:pos x="5" y="5"/>
                </a:cxn>
                <a:cxn ang="0">
                  <a:pos x="5" y="5"/>
                </a:cxn>
                <a:cxn ang="0">
                  <a:pos x="4" y="5"/>
                </a:cxn>
                <a:cxn ang="0">
                  <a:pos x="4" y="5"/>
                </a:cxn>
                <a:cxn ang="0">
                  <a:pos x="4" y="5"/>
                </a:cxn>
                <a:cxn ang="0">
                  <a:pos x="3" y="5"/>
                </a:cxn>
                <a:cxn ang="0">
                  <a:pos x="1" y="4"/>
                </a:cxn>
                <a:cxn ang="0">
                  <a:pos x="1" y="4"/>
                </a:cxn>
                <a:cxn ang="0">
                  <a:pos x="1" y="3"/>
                </a:cxn>
                <a:cxn ang="0">
                  <a:pos x="1" y="3"/>
                </a:cxn>
                <a:cxn ang="0">
                  <a:pos x="3" y="3"/>
                </a:cxn>
                <a:cxn ang="0">
                  <a:pos x="3" y="3"/>
                </a:cxn>
                <a:cxn ang="0">
                  <a:pos x="4" y="2"/>
                </a:cxn>
                <a:cxn ang="0">
                  <a:pos x="4" y="2"/>
                </a:cxn>
                <a:cxn ang="0">
                  <a:pos x="5" y="2"/>
                </a:cxn>
                <a:cxn ang="0">
                  <a:pos x="5" y="2"/>
                </a:cxn>
                <a:cxn ang="0">
                  <a:pos x="6" y="0"/>
                </a:cxn>
                <a:cxn ang="0">
                  <a:pos x="5" y="2"/>
                </a:cxn>
                <a:cxn ang="0">
                  <a:pos x="4" y="2"/>
                </a:cxn>
                <a:cxn ang="0">
                  <a:pos x="3" y="2"/>
                </a:cxn>
                <a:cxn ang="0">
                  <a:pos x="3" y="3"/>
                </a:cxn>
                <a:cxn ang="0">
                  <a:pos x="1" y="3"/>
                </a:cxn>
                <a:cxn ang="0">
                  <a:pos x="0" y="3"/>
                </a:cxn>
                <a:cxn ang="0">
                  <a:pos x="1" y="3"/>
                </a:cxn>
                <a:cxn ang="0">
                  <a:pos x="1" y="2"/>
                </a:cxn>
                <a:cxn ang="0">
                  <a:pos x="1" y="2"/>
                </a:cxn>
                <a:cxn ang="0">
                  <a:pos x="0" y="2"/>
                </a:cxn>
                <a:cxn ang="0">
                  <a:pos x="1" y="2"/>
                </a:cxn>
                <a:cxn ang="0">
                  <a:pos x="3" y="0"/>
                </a:cxn>
                <a:cxn ang="0">
                  <a:pos x="4" y="0"/>
                </a:cxn>
                <a:cxn ang="0">
                  <a:pos x="5" y="0"/>
                </a:cxn>
                <a:cxn ang="0">
                  <a:pos x="5" y="0"/>
                </a:cxn>
                <a:cxn ang="0">
                  <a:pos x="6" y="0"/>
                </a:cxn>
                <a:cxn ang="0">
                  <a:pos x="7" y="2"/>
                </a:cxn>
                <a:cxn ang="0">
                  <a:pos x="8" y="3"/>
                </a:cxn>
                <a:cxn ang="0">
                  <a:pos x="8" y="3"/>
                </a:cxn>
                <a:cxn ang="0">
                  <a:pos x="9" y="4"/>
                </a:cxn>
                <a:cxn ang="0">
                  <a:pos x="10" y="5"/>
                </a:cxn>
                <a:cxn ang="0">
                  <a:pos x="10" y="5"/>
                </a:cxn>
                <a:cxn ang="0">
                  <a:pos x="12" y="6"/>
                </a:cxn>
                <a:cxn ang="0">
                  <a:pos x="13" y="7"/>
                </a:cxn>
                <a:cxn ang="0">
                  <a:pos x="13" y="9"/>
                </a:cxn>
                <a:cxn ang="0">
                  <a:pos x="14" y="10"/>
                </a:cxn>
                <a:cxn ang="0">
                  <a:pos x="14" y="11"/>
                </a:cxn>
                <a:cxn ang="0">
                  <a:pos x="15" y="11"/>
                </a:cxn>
                <a:cxn ang="0">
                  <a:pos x="14" y="12"/>
                </a:cxn>
                <a:cxn ang="0">
                  <a:pos x="15" y="12"/>
                </a:cxn>
                <a:cxn ang="0">
                  <a:pos x="14" y="12"/>
                </a:cxn>
                <a:cxn ang="0">
                  <a:pos x="14" y="12"/>
                </a:cxn>
                <a:cxn ang="0">
                  <a:pos x="14" y="11"/>
                </a:cxn>
                <a:cxn ang="0">
                  <a:pos x="13" y="11"/>
                </a:cxn>
                <a:cxn ang="0">
                  <a:pos x="12" y="10"/>
                </a:cxn>
                <a:cxn ang="0">
                  <a:pos x="12" y="10"/>
                </a:cxn>
              </a:cxnLst>
              <a:rect l="0" t="0" r="r" b="b"/>
              <a:pathLst>
                <a:path w="15" h="13">
                  <a:moveTo>
                    <a:pt x="12" y="10"/>
                  </a:moveTo>
                  <a:lnTo>
                    <a:pt x="12" y="9"/>
                  </a:lnTo>
                  <a:lnTo>
                    <a:pt x="12" y="9"/>
                  </a:lnTo>
                  <a:lnTo>
                    <a:pt x="10" y="9"/>
                  </a:lnTo>
                  <a:lnTo>
                    <a:pt x="10" y="9"/>
                  </a:lnTo>
                  <a:lnTo>
                    <a:pt x="10" y="9"/>
                  </a:lnTo>
                  <a:lnTo>
                    <a:pt x="9" y="9"/>
                  </a:lnTo>
                  <a:lnTo>
                    <a:pt x="8" y="8"/>
                  </a:lnTo>
                  <a:lnTo>
                    <a:pt x="8" y="8"/>
                  </a:lnTo>
                  <a:lnTo>
                    <a:pt x="7" y="7"/>
                  </a:lnTo>
                  <a:lnTo>
                    <a:pt x="7" y="7"/>
                  </a:lnTo>
                  <a:lnTo>
                    <a:pt x="7" y="7"/>
                  </a:lnTo>
                  <a:lnTo>
                    <a:pt x="7" y="7"/>
                  </a:lnTo>
                  <a:lnTo>
                    <a:pt x="7" y="7"/>
                  </a:lnTo>
                  <a:lnTo>
                    <a:pt x="7" y="6"/>
                  </a:lnTo>
                  <a:lnTo>
                    <a:pt x="7" y="6"/>
                  </a:lnTo>
                  <a:lnTo>
                    <a:pt x="7" y="6"/>
                  </a:lnTo>
                  <a:lnTo>
                    <a:pt x="6" y="6"/>
                  </a:lnTo>
                  <a:lnTo>
                    <a:pt x="6" y="6"/>
                  </a:lnTo>
                  <a:lnTo>
                    <a:pt x="6" y="6"/>
                  </a:lnTo>
                  <a:lnTo>
                    <a:pt x="6" y="6"/>
                  </a:lnTo>
                  <a:lnTo>
                    <a:pt x="5" y="5"/>
                  </a:lnTo>
                  <a:lnTo>
                    <a:pt x="5" y="5"/>
                  </a:lnTo>
                  <a:lnTo>
                    <a:pt x="5" y="5"/>
                  </a:lnTo>
                  <a:lnTo>
                    <a:pt x="5" y="5"/>
                  </a:lnTo>
                  <a:lnTo>
                    <a:pt x="4" y="5"/>
                  </a:lnTo>
                  <a:lnTo>
                    <a:pt x="4" y="5"/>
                  </a:lnTo>
                  <a:lnTo>
                    <a:pt x="4" y="5"/>
                  </a:lnTo>
                  <a:lnTo>
                    <a:pt x="4" y="5"/>
                  </a:lnTo>
                  <a:lnTo>
                    <a:pt x="4" y="5"/>
                  </a:lnTo>
                  <a:lnTo>
                    <a:pt x="4" y="4"/>
                  </a:lnTo>
                  <a:lnTo>
                    <a:pt x="3" y="5"/>
                  </a:lnTo>
                  <a:lnTo>
                    <a:pt x="3" y="4"/>
                  </a:lnTo>
                  <a:lnTo>
                    <a:pt x="1" y="4"/>
                  </a:lnTo>
                  <a:lnTo>
                    <a:pt x="1" y="4"/>
                  </a:lnTo>
                  <a:lnTo>
                    <a:pt x="1" y="4"/>
                  </a:lnTo>
                  <a:lnTo>
                    <a:pt x="1" y="3"/>
                  </a:lnTo>
                  <a:lnTo>
                    <a:pt x="1" y="3"/>
                  </a:lnTo>
                  <a:lnTo>
                    <a:pt x="1" y="3"/>
                  </a:lnTo>
                  <a:lnTo>
                    <a:pt x="1" y="3"/>
                  </a:lnTo>
                  <a:lnTo>
                    <a:pt x="3" y="3"/>
                  </a:lnTo>
                  <a:lnTo>
                    <a:pt x="3" y="3"/>
                  </a:lnTo>
                  <a:lnTo>
                    <a:pt x="3" y="3"/>
                  </a:lnTo>
                  <a:lnTo>
                    <a:pt x="3" y="3"/>
                  </a:lnTo>
                  <a:lnTo>
                    <a:pt x="4" y="2"/>
                  </a:lnTo>
                  <a:lnTo>
                    <a:pt x="4" y="2"/>
                  </a:lnTo>
                  <a:lnTo>
                    <a:pt x="4" y="2"/>
                  </a:lnTo>
                  <a:lnTo>
                    <a:pt x="4" y="2"/>
                  </a:lnTo>
                  <a:lnTo>
                    <a:pt x="5" y="2"/>
                  </a:lnTo>
                  <a:lnTo>
                    <a:pt x="5" y="2"/>
                  </a:lnTo>
                  <a:lnTo>
                    <a:pt x="5" y="2"/>
                  </a:lnTo>
                  <a:lnTo>
                    <a:pt x="5" y="2"/>
                  </a:lnTo>
                  <a:lnTo>
                    <a:pt x="6" y="0"/>
                  </a:lnTo>
                  <a:lnTo>
                    <a:pt x="6" y="0"/>
                  </a:lnTo>
                  <a:lnTo>
                    <a:pt x="5" y="0"/>
                  </a:lnTo>
                  <a:lnTo>
                    <a:pt x="5" y="2"/>
                  </a:lnTo>
                  <a:lnTo>
                    <a:pt x="5" y="2"/>
                  </a:lnTo>
                  <a:lnTo>
                    <a:pt x="4" y="2"/>
                  </a:lnTo>
                  <a:lnTo>
                    <a:pt x="4" y="2"/>
                  </a:lnTo>
                  <a:lnTo>
                    <a:pt x="3" y="2"/>
                  </a:lnTo>
                  <a:lnTo>
                    <a:pt x="3" y="3"/>
                  </a:lnTo>
                  <a:lnTo>
                    <a:pt x="3" y="3"/>
                  </a:lnTo>
                  <a:lnTo>
                    <a:pt x="1" y="3"/>
                  </a:lnTo>
                  <a:lnTo>
                    <a:pt x="1" y="3"/>
                  </a:lnTo>
                  <a:lnTo>
                    <a:pt x="1" y="3"/>
                  </a:lnTo>
                  <a:lnTo>
                    <a:pt x="0" y="3"/>
                  </a:lnTo>
                  <a:lnTo>
                    <a:pt x="0" y="3"/>
                  </a:lnTo>
                  <a:lnTo>
                    <a:pt x="1" y="3"/>
                  </a:lnTo>
                  <a:lnTo>
                    <a:pt x="1" y="2"/>
                  </a:lnTo>
                  <a:lnTo>
                    <a:pt x="1" y="2"/>
                  </a:lnTo>
                  <a:lnTo>
                    <a:pt x="1" y="2"/>
                  </a:lnTo>
                  <a:lnTo>
                    <a:pt x="1" y="2"/>
                  </a:lnTo>
                  <a:lnTo>
                    <a:pt x="1" y="2"/>
                  </a:lnTo>
                  <a:lnTo>
                    <a:pt x="0" y="2"/>
                  </a:lnTo>
                  <a:lnTo>
                    <a:pt x="1" y="2"/>
                  </a:lnTo>
                  <a:lnTo>
                    <a:pt x="1" y="2"/>
                  </a:lnTo>
                  <a:lnTo>
                    <a:pt x="1" y="0"/>
                  </a:lnTo>
                  <a:lnTo>
                    <a:pt x="3" y="0"/>
                  </a:lnTo>
                  <a:lnTo>
                    <a:pt x="3" y="0"/>
                  </a:lnTo>
                  <a:lnTo>
                    <a:pt x="4" y="0"/>
                  </a:lnTo>
                  <a:lnTo>
                    <a:pt x="4" y="0"/>
                  </a:lnTo>
                  <a:lnTo>
                    <a:pt x="5" y="0"/>
                  </a:lnTo>
                  <a:lnTo>
                    <a:pt x="5" y="0"/>
                  </a:lnTo>
                  <a:lnTo>
                    <a:pt x="5" y="0"/>
                  </a:lnTo>
                  <a:lnTo>
                    <a:pt x="6" y="0"/>
                  </a:lnTo>
                  <a:lnTo>
                    <a:pt x="6" y="0"/>
                  </a:lnTo>
                  <a:lnTo>
                    <a:pt x="7" y="2"/>
                  </a:lnTo>
                  <a:lnTo>
                    <a:pt x="7" y="2"/>
                  </a:lnTo>
                  <a:lnTo>
                    <a:pt x="8" y="2"/>
                  </a:lnTo>
                  <a:lnTo>
                    <a:pt x="8" y="3"/>
                  </a:lnTo>
                  <a:lnTo>
                    <a:pt x="8" y="3"/>
                  </a:lnTo>
                  <a:lnTo>
                    <a:pt x="8" y="3"/>
                  </a:lnTo>
                  <a:lnTo>
                    <a:pt x="9" y="3"/>
                  </a:lnTo>
                  <a:lnTo>
                    <a:pt x="9" y="4"/>
                  </a:lnTo>
                  <a:lnTo>
                    <a:pt x="9" y="4"/>
                  </a:lnTo>
                  <a:lnTo>
                    <a:pt x="10" y="5"/>
                  </a:lnTo>
                  <a:lnTo>
                    <a:pt x="10" y="5"/>
                  </a:lnTo>
                  <a:lnTo>
                    <a:pt x="10" y="5"/>
                  </a:lnTo>
                  <a:lnTo>
                    <a:pt x="12" y="6"/>
                  </a:lnTo>
                  <a:lnTo>
                    <a:pt x="12" y="6"/>
                  </a:lnTo>
                  <a:lnTo>
                    <a:pt x="12" y="7"/>
                  </a:lnTo>
                  <a:lnTo>
                    <a:pt x="13" y="7"/>
                  </a:lnTo>
                  <a:lnTo>
                    <a:pt x="13" y="8"/>
                  </a:lnTo>
                  <a:lnTo>
                    <a:pt x="13" y="9"/>
                  </a:lnTo>
                  <a:lnTo>
                    <a:pt x="14" y="9"/>
                  </a:lnTo>
                  <a:lnTo>
                    <a:pt x="14" y="10"/>
                  </a:lnTo>
                  <a:lnTo>
                    <a:pt x="14" y="11"/>
                  </a:lnTo>
                  <a:lnTo>
                    <a:pt x="14" y="11"/>
                  </a:lnTo>
                  <a:lnTo>
                    <a:pt x="14" y="11"/>
                  </a:lnTo>
                  <a:lnTo>
                    <a:pt x="15" y="11"/>
                  </a:lnTo>
                  <a:lnTo>
                    <a:pt x="15" y="11"/>
                  </a:lnTo>
                  <a:lnTo>
                    <a:pt x="14" y="12"/>
                  </a:lnTo>
                  <a:lnTo>
                    <a:pt x="15" y="12"/>
                  </a:lnTo>
                  <a:lnTo>
                    <a:pt x="15" y="12"/>
                  </a:lnTo>
                  <a:lnTo>
                    <a:pt x="15" y="13"/>
                  </a:lnTo>
                  <a:lnTo>
                    <a:pt x="14" y="12"/>
                  </a:lnTo>
                  <a:lnTo>
                    <a:pt x="14" y="12"/>
                  </a:lnTo>
                  <a:lnTo>
                    <a:pt x="14" y="12"/>
                  </a:lnTo>
                  <a:lnTo>
                    <a:pt x="14" y="12"/>
                  </a:lnTo>
                  <a:lnTo>
                    <a:pt x="14" y="11"/>
                  </a:lnTo>
                  <a:lnTo>
                    <a:pt x="14" y="11"/>
                  </a:lnTo>
                  <a:lnTo>
                    <a:pt x="13" y="11"/>
                  </a:lnTo>
                  <a:lnTo>
                    <a:pt x="13" y="11"/>
                  </a:lnTo>
                  <a:lnTo>
                    <a:pt x="12" y="10"/>
                  </a:lnTo>
                  <a:lnTo>
                    <a:pt x="12" y="10"/>
                  </a:lnTo>
                  <a:lnTo>
                    <a:pt x="12" y="10"/>
                  </a:lnTo>
                  <a:lnTo>
                    <a:pt x="12"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3" name="Freeform 7415"/>
            <p:cNvSpPr>
              <a:spLocks/>
            </p:cNvSpPr>
            <p:nvPr/>
          </p:nvSpPr>
          <p:spPr bwMode="auto">
            <a:xfrm>
              <a:off x="3125789" y="3835748"/>
              <a:ext cx="3175" cy="0"/>
            </a:xfrm>
            <a:custGeom>
              <a:avLst/>
              <a:gdLst/>
              <a:ahLst/>
              <a:cxnLst>
                <a:cxn ang="0">
                  <a:pos x="1" y="2"/>
                </a:cxn>
                <a:cxn ang="0">
                  <a:pos x="1" y="2"/>
                </a:cxn>
                <a:cxn ang="0">
                  <a:pos x="0" y="2"/>
                </a:cxn>
                <a:cxn ang="0">
                  <a:pos x="0" y="1"/>
                </a:cxn>
                <a:cxn ang="0">
                  <a:pos x="0" y="1"/>
                </a:cxn>
                <a:cxn ang="0">
                  <a:pos x="0" y="1"/>
                </a:cxn>
                <a:cxn ang="0">
                  <a:pos x="0" y="1"/>
                </a:cxn>
                <a:cxn ang="0">
                  <a:pos x="0" y="0"/>
                </a:cxn>
                <a:cxn ang="0">
                  <a:pos x="0" y="0"/>
                </a:cxn>
                <a:cxn ang="0">
                  <a:pos x="0" y="0"/>
                </a:cxn>
                <a:cxn ang="0">
                  <a:pos x="0" y="1"/>
                </a:cxn>
                <a:cxn ang="0">
                  <a:pos x="1" y="1"/>
                </a:cxn>
                <a:cxn ang="0">
                  <a:pos x="1" y="1"/>
                </a:cxn>
                <a:cxn ang="0">
                  <a:pos x="1" y="1"/>
                </a:cxn>
                <a:cxn ang="0">
                  <a:pos x="1" y="1"/>
                </a:cxn>
                <a:cxn ang="0">
                  <a:pos x="1" y="1"/>
                </a:cxn>
                <a:cxn ang="0">
                  <a:pos x="1" y="2"/>
                </a:cxn>
                <a:cxn ang="0">
                  <a:pos x="1" y="2"/>
                </a:cxn>
                <a:cxn ang="0">
                  <a:pos x="1" y="2"/>
                </a:cxn>
              </a:cxnLst>
              <a:rect l="0" t="0" r="r" b="b"/>
              <a:pathLst>
                <a:path w="1" h="2">
                  <a:moveTo>
                    <a:pt x="1" y="2"/>
                  </a:moveTo>
                  <a:lnTo>
                    <a:pt x="1" y="2"/>
                  </a:lnTo>
                  <a:lnTo>
                    <a:pt x="0" y="2"/>
                  </a:lnTo>
                  <a:lnTo>
                    <a:pt x="0" y="1"/>
                  </a:lnTo>
                  <a:lnTo>
                    <a:pt x="0" y="1"/>
                  </a:lnTo>
                  <a:lnTo>
                    <a:pt x="0" y="1"/>
                  </a:lnTo>
                  <a:lnTo>
                    <a:pt x="0" y="1"/>
                  </a:lnTo>
                  <a:lnTo>
                    <a:pt x="0" y="0"/>
                  </a:lnTo>
                  <a:lnTo>
                    <a:pt x="0" y="0"/>
                  </a:lnTo>
                  <a:lnTo>
                    <a:pt x="0" y="0"/>
                  </a:lnTo>
                  <a:lnTo>
                    <a:pt x="0" y="1"/>
                  </a:lnTo>
                  <a:lnTo>
                    <a:pt x="1" y="1"/>
                  </a:lnTo>
                  <a:lnTo>
                    <a:pt x="1" y="1"/>
                  </a:lnTo>
                  <a:lnTo>
                    <a:pt x="1" y="1"/>
                  </a:lnTo>
                  <a:lnTo>
                    <a:pt x="1" y="1"/>
                  </a:lnTo>
                  <a:lnTo>
                    <a:pt x="1"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4" name="Freeform 7416"/>
            <p:cNvSpPr>
              <a:spLocks/>
            </p:cNvSpPr>
            <p:nvPr/>
          </p:nvSpPr>
          <p:spPr bwMode="auto">
            <a:xfrm>
              <a:off x="3122614" y="3835748"/>
              <a:ext cx="1588" cy="1593"/>
            </a:xfrm>
            <a:custGeom>
              <a:avLst/>
              <a:gdLst/>
              <a:ahLst/>
              <a:cxnLst>
                <a:cxn ang="0">
                  <a:pos x="1" y="1"/>
                </a:cxn>
                <a:cxn ang="0">
                  <a:pos x="1" y="1"/>
                </a:cxn>
                <a:cxn ang="0">
                  <a:pos x="1" y="1"/>
                </a:cxn>
                <a:cxn ang="0">
                  <a:pos x="1" y="1"/>
                </a:cxn>
                <a:cxn ang="0">
                  <a:pos x="1" y="0"/>
                </a:cxn>
                <a:cxn ang="0">
                  <a:pos x="1" y="0"/>
                </a:cxn>
                <a:cxn ang="0">
                  <a:pos x="1" y="1"/>
                </a:cxn>
                <a:cxn ang="0">
                  <a:pos x="0" y="1"/>
                </a:cxn>
                <a:cxn ang="0">
                  <a:pos x="1" y="1"/>
                </a:cxn>
                <a:cxn ang="0">
                  <a:pos x="1" y="1"/>
                </a:cxn>
                <a:cxn ang="0">
                  <a:pos x="1" y="1"/>
                </a:cxn>
              </a:cxnLst>
              <a:rect l="0" t="0" r="r" b="b"/>
              <a:pathLst>
                <a:path w="1" h="1">
                  <a:moveTo>
                    <a:pt x="1" y="1"/>
                  </a:moveTo>
                  <a:lnTo>
                    <a:pt x="1" y="1"/>
                  </a:lnTo>
                  <a:lnTo>
                    <a:pt x="1" y="1"/>
                  </a:lnTo>
                  <a:lnTo>
                    <a:pt x="1" y="1"/>
                  </a:lnTo>
                  <a:lnTo>
                    <a:pt x="1" y="0"/>
                  </a:lnTo>
                  <a:lnTo>
                    <a:pt x="1" y="0"/>
                  </a:lnTo>
                  <a:lnTo>
                    <a:pt x="1"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5" name="Freeform 7417"/>
            <p:cNvSpPr>
              <a:spLocks/>
            </p:cNvSpPr>
            <p:nvPr/>
          </p:nvSpPr>
          <p:spPr bwMode="auto">
            <a:xfrm>
              <a:off x="3125789" y="3835748"/>
              <a:ext cx="3175" cy="1593"/>
            </a:xfrm>
            <a:custGeom>
              <a:avLst/>
              <a:gdLst/>
              <a:ahLst/>
              <a:cxnLst>
                <a:cxn ang="0">
                  <a:pos x="1" y="1"/>
                </a:cxn>
                <a:cxn ang="0">
                  <a:pos x="1" y="1"/>
                </a:cxn>
                <a:cxn ang="0">
                  <a:pos x="1" y="1"/>
                </a:cxn>
                <a:cxn ang="0">
                  <a:pos x="1" y="1"/>
                </a:cxn>
                <a:cxn ang="0">
                  <a:pos x="0" y="0"/>
                </a:cxn>
                <a:cxn ang="0">
                  <a:pos x="0" y="1"/>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0" y="1"/>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6" name="Freeform 7418"/>
            <p:cNvSpPr>
              <a:spLocks/>
            </p:cNvSpPr>
            <p:nvPr/>
          </p:nvSpPr>
          <p:spPr bwMode="auto">
            <a:xfrm>
              <a:off x="3130551" y="3835748"/>
              <a:ext cx="0"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7" name="Line 7419"/>
            <p:cNvSpPr>
              <a:spLocks noChangeShapeType="1"/>
            </p:cNvSpPr>
            <p:nvPr/>
          </p:nvSpPr>
          <p:spPr bwMode="auto">
            <a:xfrm>
              <a:off x="3125789" y="3837341"/>
              <a:ext cx="3175"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8" name="Freeform 7420"/>
            <p:cNvSpPr>
              <a:spLocks/>
            </p:cNvSpPr>
            <p:nvPr/>
          </p:nvSpPr>
          <p:spPr bwMode="auto">
            <a:xfrm>
              <a:off x="3111501" y="3837341"/>
              <a:ext cx="0" cy="3187"/>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19" name="Freeform 7421"/>
            <p:cNvSpPr>
              <a:spLocks/>
            </p:cNvSpPr>
            <p:nvPr/>
          </p:nvSpPr>
          <p:spPr bwMode="auto">
            <a:xfrm>
              <a:off x="3111501" y="3840528"/>
              <a:ext cx="0" cy="0"/>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0" name="Freeform 7422"/>
            <p:cNvSpPr>
              <a:spLocks/>
            </p:cNvSpPr>
            <p:nvPr/>
          </p:nvSpPr>
          <p:spPr bwMode="auto">
            <a:xfrm>
              <a:off x="3121026" y="3834154"/>
              <a:ext cx="3175" cy="3187"/>
            </a:xfrm>
            <a:custGeom>
              <a:avLst/>
              <a:gdLst/>
              <a:ahLst/>
              <a:cxnLst>
                <a:cxn ang="0">
                  <a:pos x="10" y="5"/>
                </a:cxn>
                <a:cxn ang="0">
                  <a:pos x="9" y="5"/>
                </a:cxn>
                <a:cxn ang="0">
                  <a:pos x="9" y="5"/>
                </a:cxn>
                <a:cxn ang="0">
                  <a:pos x="8" y="5"/>
                </a:cxn>
                <a:cxn ang="0">
                  <a:pos x="7" y="5"/>
                </a:cxn>
                <a:cxn ang="0">
                  <a:pos x="7" y="4"/>
                </a:cxn>
                <a:cxn ang="0">
                  <a:pos x="7" y="4"/>
                </a:cxn>
                <a:cxn ang="0">
                  <a:pos x="7" y="4"/>
                </a:cxn>
                <a:cxn ang="0">
                  <a:pos x="7" y="3"/>
                </a:cxn>
                <a:cxn ang="0">
                  <a:pos x="7" y="3"/>
                </a:cxn>
                <a:cxn ang="0">
                  <a:pos x="7" y="3"/>
                </a:cxn>
                <a:cxn ang="0">
                  <a:pos x="6" y="2"/>
                </a:cxn>
                <a:cxn ang="0">
                  <a:pos x="6" y="2"/>
                </a:cxn>
                <a:cxn ang="0">
                  <a:pos x="5" y="2"/>
                </a:cxn>
                <a:cxn ang="0">
                  <a:pos x="5" y="2"/>
                </a:cxn>
                <a:cxn ang="0">
                  <a:pos x="5" y="2"/>
                </a:cxn>
                <a:cxn ang="0">
                  <a:pos x="5" y="1"/>
                </a:cxn>
                <a:cxn ang="0">
                  <a:pos x="2" y="1"/>
                </a:cxn>
                <a:cxn ang="0">
                  <a:pos x="2" y="1"/>
                </a:cxn>
                <a:cxn ang="0">
                  <a:pos x="1" y="1"/>
                </a:cxn>
                <a:cxn ang="0">
                  <a:pos x="0" y="1"/>
                </a:cxn>
                <a:cxn ang="0">
                  <a:pos x="0" y="0"/>
                </a:cxn>
                <a:cxn ang="0">
                  <a:pos x="2" y="0"/>
                </a:cxn>
                <a:cxn ang="0">
                  <a:pos x="4" y="0"/>
                </a:cxn>
                <a:cxn ang="0">
                  <a:pos x="5" y="0"/>
                </a:cxn>
                <a:cxn ang="0">
                  <a:pos x="6" y="0"/>
                </a:cxn>
                <a:cxn ang="0">
                  <a:pos x="7" y="0"/>
                </a:cxn>
                <a:cxn ang="0">
                  <a:pos x="7" y="0"/>
                </a:cxn>
                <a:cxn ang="0">
                  <a:pos x="7" y="0"/>
                </a:cxn>
                <a:cxn ang="0">
                  <a:pos x="7" y="0"/>
                </a:cxn>
                <a:cxn ang="0">
                  <a:pos x="8" y="0"/>
                </a:cxn>
                <a:cxn ang="0">
                  <a:pos x="8" y="1"/>
                </a:cxn>
                <a:cxn ang="0">
                  <a:pos x="8" y="1"/>
                </a:cxn>
                <a:cxn ang="0">
                  <a:pos x="8" y="2"/>
                </a:cxn>
                <a:cxn ang="0">
                  <a:pos x="9" y="2"/>
                </a:cxn>
                <a:cxn ang="0">
                  <a:pos x="8" y="3"/>
                </a:cxn>
                <a:cxn ang="0">
                  <a:pos x="8" y="2"/>
                </a:cxn>
                <a:cxn ang="0">
                  <a:pos x="8" y="2"/>
                </a:cxn>
                <a:cxn ang="0">
                  <a:pos x="9" y="3"/>
                </a:cxn>
                <a:cxn ang="0">
                  <a:pos x="9" y="3"/>
                </a:cxn>
                <a:cxn ang="0">
                  <a:pos x="9" y="4"/>
                </a:cxn>
                <a:cxn ang="0">
                  <a:pos x="10" y="5"/>
                </a:cxn>
                <a:cxn ang="0">
                  <a:pos x="10" y="5"/>
                </a:cxn>
              </a:cxnLst>
              <a:rect l="0" t="0" r="r" b="b"/>
              <a:pathLst>
                <a:path w="10" h="5">
                  <a:moveTo>
                    <a:pt x="10" y="5"/>
                  </a:moveTo>
                  <a:lnTo>
                    <a:pt x="10" y="5"/>
                  </a:lnTo>
                  <a:lnTo>
                    <a:pt x="10" y="5"/>
                  </a:lnTo>
                  <a:lnTo>
                    <a:pt x="9" y="5"/>
                  </a:lnTo>
                  <a:lnTo>
                    <a:pt x="9" y="5"/>
                  </a:lnTo>
                  <a:lnTo>
                    <a:pt x="9" y="5"/>
                  </a:lnTo>
                  <a:lnTo>
                    <a:pt x="8" y="5"/>
                  </a:lnTo>
                  <a:lnTo>
                    <a:pt x="8" y="5"/>
                  </a:lnTo>
                  <a:lnTo>
                    <a:pt x="8" y="5"/>
                  </a:lnTo>
                  <a:lnTo>
                    <a:pt x="7" y="5"/>
                  </a:lnTo>
                  <a:lnTo>
                    <a:pt x="7" y="4"/>
                  </a:lnTo>
                  <a:lnTo>
                    <a:pt x="7" y="4"/>
                  </a:lnTo>
                  <a:lnTo>
                    <a:pt x="7" y="4"/>
                  </a:lnTo>
                  <a:lnTo>
                    <a:pt x="7" y="4"/>
                  </a:lnTo>
                  <a:lnTo>
                    <a:pt x="7" y="4"/>
                  </a:lnTo>
                  <a:lnTo>
                    <a:pt x="7" y="4"/>
                  </a:lnTo>
                  <a:lnTo>
                    <a:pt x="7" y="4"/>
                  </a:lnTo>
                  <a:lnTo>
                    <a:pt x="7" y="3"/>
                  </a:lnTo>
                  <a:lnTo>
                    <a:pt x="7" y="3"/>
                  </a:lnTo>
                  <a:lnTo>
                    <a:pt x="7" y="3"/>
                  </a:lnTo>
                  <a:lnTo>
                    <a:pt x="7" y="3"/>
                  </a:lnTo>
                  <a:lnTo>
                    <a:pt x="7" y="3"/>
                  </a:lnTo>
                  <a:lnTo>
                    <a:pt x="7" y="3"/>
                  </a:lnTo>
                  <a:lnTo>
                    <a:pt x="6" y="2"/>
                  </a:lnTo>
                  <a:lnTo>
                    <a:pt x="6" y="2"/>
                  </a:lnTo>
                  <a:lnTo>
                    <a:pt x="6" y="2"/>
                  </a:lnTo>
                  <a:lnTo>
                    <a:pt x="6" y="2"/>
                  </a:lnTo>
                  <a:lnTo>
                    <a:pt x="5" y="2"/>
                  </a:lnTo>
                  <a:lnTo>
                    <a:pt x="5" y="2"/>
                  </a:lnTo>
                  <a:lnTo>
                    <a:pt x="5" y="2"/>
                  </a:lnTo>
                  <a:lnTo>
                    <a:pt x="5" y="2"/>
                  </a:lnTo>
                  <a:lnTo>
                    <a:pt x="5" y="2"/>
                  </a:lnTo>
                  <a:lnTo>
                    <a:pt x="5" y="1"/>
                  </a:lnTo>
                  <a:lnTo>
                    <a:pt x="5" y="1"/>
                  </a:lnTo>
                  <a:lnTo>
                    <a:pt x="4" y="1"/>
                  </a:lnTo>
                  <a:lnTo>
                    <a:pt x="2" y="1"/>
                  </a:lnTo>
                  <a:lnTo>
                    <a:pt x="2" y="1"/>
                  </a:lnTo>
                  <a:lnTo>
                    <a:pt x="2" y="1"/>
                  </a:lnTo>
                  <a:lnTo>
                    <a:pt x="1" y="1"/>
                  </a:lnTo>
                  <a:lnTo>
                    <a:pt x="1" y="1"/>
                  </a:lnTo>
                  <a:lnTo>
                    <a:pt x="0" y="1"/>
                  </a:lnTo>
                  <a:lnTo>
                    <a:pt x="0" y="1"/>
                  </a:lnTo>
                  <a:lnTo>
                    <a:pt x="0" y="1"/>
                  </a:lnTo>
                  <a:lnTo>
                    <a:pt x="0" y="0"/>
                  </a:lnTo>
                  <a:lnTo>
                    <a:pt x="1" y="0"/>
                  </a:lnTo>
                  <a:lnTo>
                    <a:pt x="2" y="0"/>
                  </a:lnTo>
                  <a:lnTo>
                    <a:pt x="2" y="0"/>
                  </a:lnTo>
                  <a:lnTo>
                    <a:pt x="4" y="0"/>
                  </a:lnTo>
                  <a:lnTo>
                    <a:pt x="5" y="0"/>
                  </a:lnTo>
                  <a:lnTo>
                    <a:pt x="5" y="0"/>
                  </a:lnTo>
                  <a:lnTo>
                    <a:pt x="6" y="0"/>
                  </a:lnTo>
                  <a:lnTo>
                    <a:pt x="6" y="0"/>
                  </a:lnTo>
                  <a:lnTo>
                    <a:pt x="6" y="0"/>
                  </a:lnTo>
                  <a:lnTo>
                    <a:pt x="7" y="0"/>
                  </a:lnTo>
                  <a:lnTo>
                    <a:pt x="7" y="0"/>
                  </a:lnTo>
                  <a:lnTo>
                    <a:pt x="7" y="0"/>
                  </a:lnTo>
                  <a:lnTo>
                    <a:pt x="7" y="0"/>
                  </a:lnTo>
                  <a:lnTo>
                    <a:pt x="7" y="0"/>
                  </a:lnTo>
                  <a:lnTo>
                    <a:pt x="7" y="0"/>
                  </a:lnTo>
                  <a:lnTo>
                    <a:pt x="7" y="0"/>
                  </a:lnTo>
                  <a:lnTo>
                    <a:pt x="8" y="0"/>
                  </a:lnTo>
                  <a:lnTo>
                    <a:pt x="8" y="0"/>
                  </a:lnTo>
                  <a:lnTo>
                    <a:pt x="8" y="1"/>
                  </a:lnTo>
                  <a:lnTo>
                    <a:pt x="8" y="1"/>
                  </a:lnTo>
                  <a:lnTo>
                    <a:pt x="8" y="1"/>
                  </a:lnTo>
                  <a:lnTo>
                    <a:pt x="8" y="1"/>
                  </a:lnTo>
                  <a:lnTo>
                    <a:pt x="8" y="2"/>
                  </a:lnTo>
                  <a:lnTo>
                    <a:pt x="8" y="2"/>
                  </a:lnTo>
                  <a:lnTo>
                    <a:pt x="8" y="2"/>
                  </a:lnTo>
                  <a:lnTo>
                    <a:pt x="9" y="2"/>
                  </a:lnTo>
                  <a:lnTo>
                    <a:pt x="9" y="2"/>
                  </a:lnTo>
                  <a:lnTo>
                    <a:pt x="8" y="3"/>
                  </a:lnTo>
                  <a:lnTo>
                    <a:pt x="8" y="2"/>
                  </a:lnTo>
                  <a:lnTo>
                    <a:pt x="8" y="2"/>
                  </a:lnTo>
                  <a:lnTo>
                    <a:pt x="8" y="2"/>
                  </a:lnTo>
                  <a:lnTo>
                    <a:pt x="8" y="2"/>
                  </a:lnTo>
                  <a:lnTo>
                    <a:pt x="8" y="3"/>
                  </a:lnTo>
                  <a:lnTo>
                    <a:pt x="9" y="3"/>
                  </a:lnTo>
                  <a:lnTo>
                    <a:pt x="9" y="3"/>
                  </a:lnTo>
                  <a:lnTo>
                    <a:pt x="9" y="3"/>
                  </a:lnTo>
                  <a:lnTo>
                    <a:pt x="9" y="3"/>
                  </a:lnTo>
                  <a:lnTo>
                    <a:pt x="9" y="4"/>
                  </a:lnTo>
                  <a:lnTo>
                    <a:pt x="9" y="4"/>
                  </a:lnTo>
                  <a:lnTo>
                    <a:pt x="10" y="5"/>
                  </a:lnTo>
                  <a:lnTo>
                    <a:pt x="10" y="5"/>
                  </a:lnTo>
                  <a:lnTo>
                    <a:pt x="1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1" name="Freeform 7423"/>
            <p:cNvSpPr>
              <a:spLocks/>
            </p:cNvSpPr>
            <p:nvPr/>
          </p:nvSpPr>
          <p:spPr bwMode="auto">
            <a:xfrm>
              <a:off x="3121026" y="3837341"/>
              <a:ext cx="1588" cy="0"/>
            </a:xfrm>
            <a:custGeom>
              <a:avLst/>
              <a:gdLst/>
              <a:ahLst/>
              <a:cxnLst>
                <a:cxn ang="0">
                  <a:pos x="1" y="2"/>
                </a:cxn>
                <a:cxn ang="0">
                  <a:pos x="1" y="2"/>
                </a:cxn>
                <a:cxn ang="0">
                  <a:pos x="1" y="2"/>
                </a:cxn>
                <a:cxn ang="0">
                  <a:pos x="2" y="2"/>
                </a:cxn>
                <a:cxn ang="0">
                  <a:pos x="2" y="2"/>
                </a:cxn>
                <a:cxn ang="0">
                  <a:pos x="3" y="2"/>
                </a:cxn>
                <a:cxn ang="0">
                  <a:pos x="3" y="1"/>
                </a:cxn>
                <a:cxn ang="0">
                  <a:pos x="4" y="1"/>
                </a:cxn>
                <a:cxn ang="0">
                  <a:pos x="4" y="2"/>
                </a:cxn>
                <a:cxn ang="0">
                  <a:pos x="4" y="1"/>
                </a:cxn>
                <a:cxn ang="0">
                  <a:pos x="5" y="1"/>
                </a:cxn>
                <a:cxn ang="0">
                  <a:pos x="5" y="1"/>
                </a:cxn>
                <a:cxn ang="0">
                  <a:pos x="5" y="1"/>
                </a:cxn>
                <a:cxn ang="0">
                  <a:pos x="5" y="1"/>
                </a:cxn>
                <a:cxn ang="0">
                  <a:pos x="5" y="1"/>
                </a:cxn>
                <a:cxn ang="0">
                  <a:pos x="5" y="0"/>
                </a:cxn>
                <a:cxn ang="0">
                  <a:pos x="5" y="0"/>
                </a:cxn>
                <a:cxn ang="0">
                  <a:pos x="5" y="0"/>
                </a:cxn>
                <a:cxn ang="0">
                  <a:pos x="5" y="0"/>
                </a:cxn>
                <a:cxn ang="0">
                  <a:pos x="5" y="0"/>
                </a:cxn>
                <a:cxn ang="0">
                  <a:pos x="4" y="0"/>
                </a:cxn>
                <a:cxn ang="0">
                  <a:pos x="4" y="0"/>
                </a:cxn>
                <a:cxn ang="0">
                  <a:pos x="4" y="0"/>
                </a:cxn>
                <a:cxn ang="0">
                  <a:pos x="4" y="0"/>
                </a:cxn>
                <a:cxn ang="0">
                  <a:pos x="4" y="0"/>
                </a:cxn>
                <a:cxn ang="0">
                  <a:pos x="2" y="0"/>
                </a:cxn>
                <a:cxn ang="0">
                  <a:pos x="2" y="0"/>
                </a:cxn>
                <a:cxn ang="0">
                  <a:pos x="2" y="0"/>
                </a:cxn>
                <a:cxn ang="0">
                  <a:pos x="2" y="0"/>
                </a:cxn>
                <a:cxn ang="0">
                  <a:pos x="1" y="0"/>
                </a:cxn>
                <a:cxn ang="0">
                  <a:pos x="1" y="0"/>
                </a:cxn>
                <a:cxn ang="0">
                  <a:pos x="1" y="0"/>
                </a:cxn>
                <a:cxn ang="0">
                  <a:pos x="1" y="0"/>
                </a:cxn>
                <a:cxn ang="0">
                  <a:pos x="1" y="0"/>
                </a:cxn>
                <a:cxn ang="0">
                  <a:pos x="0" y="0"/>
                </a:cxn>
                <a:cxn ang="0">
                  <a:pos x="0" y="1"/>
                </a:cxn>
                <a:cxn ang="0">
                  <a:pos x="0" y="1"/>
                </a:cxn>
                <a:cxn ang="0">
                  <a:pos x="0" y="2"/>
                </a:cxn>
                <a:cxn ang="0">
                  <a:pos x="0" y="2"/>
                </a:cxn>
                <a:cxn ang="0">
                  <a:pos x="0" y="2"/>
                </a:cxn>
                <a:cxn ang="0">
                  <a:pos x="1" y="2"/>
                </a:cxn>
                <a:cxn ang="0">
                  <a:pos x="1" y="2"/>
                </a:cxn>
              </a:cxnLst>
              <a:rect l="0" t="0" r="r" b="b"/>
              <a:pathLst>
                <a:path w="5" h="2">
                  <a:moveTo>
                    <a:pt x="1" y="2"/>
                  </a:moveTo>
                  <a:lnTo>
                    <a:pt x="1" y="2"/>
                  </a:lnTo>
                  <a:lnTo>
                    <a:pt x="1" y="2"/>
                  </a:lnTo>
                  <a:lnTo>
                    <a:pt x="2" y="2"/>
                  </a:lnTo>
                  <a:lnTo>
                    <a:pt x="2" y="2"/>
                  </a:lnTo>
                  <a:lnTo>
                    <a:pt x="3" y="2"/>
                  </a:lnTo>
                  <a:lnTo>
                    <a:pt x="3" y="1"/>
                  </a:lnTo>
                  <a:lnTo>
                    <a:pt x="4" y="1"/>
                  </a:lnTo>
                  <a:lnTo>
                    <a:pt x="4" y="2"/>
                  </a:lnTo>
                  <a:lnTo>
                    <a:pt x="4" y="1"/>
                  </a:lnTo>
                  <a:lnTo>
                    <a:pt x="5" y="1"/>
                  </a:lnTo>
                  <a:lnTo>
                    <a:pt x="5" y="1"/>
                  </a:lnTo>
                  <a:lnTo>
                    <a:pt x="5" y="1"/>
                  </a:lnTo>
                  <a:lnTo>
                    <a:pt x="5" y="1"/>
                  </a:lnTo>
                  <a:lnTo>
                    <a:pt x="5" y="1"/>
                  </a:lnTo>
                  <a:lnTo>
                    <a:pt x="5" y="0"/>
                  </a:lnTo>
                  <a:lnTo>
                    <a:pt x="5" y="0"/>
                  </a:lnTo>
                  <a:lnTo>
                    <a:pt x="5" y="0"/>
                  </a:lnTo>
                  <a:lnTo>
                    <a:pt x="5" y="0"/>
                  </a:lnTo>
                  <a:lnTo>
                    <a:pt x="5" y="0"/>
                  </a:lnTo>
                  <a:lnTo>
                    <a:pt x="4" y="0"/>
                  </a:lnTo>
                  <a:lnTo>
                    <a:pt x="4" y="0"/>
                  </a:lnTo>
                  <a:lnTo>
                    <a:pt x="4" y="0"/>
                  </a:lnTo>
                  <a:lnTo>
                    <a:pt x="4" y="0"/>
                  </a:lnTo>
                  <a:lnTo>
                    <a:pt x="4" y="0"/>
                  </a:lnTo>
                  <a:lnTo>
                    <a:pt x="2" y="0"/>
                  </a:lnTo>
                  <a:lnTo>
                    <a:pt x="2" y="0"/>
                  </a:lnTo>
                  <a:lnTo>
                    <a:pt x="2" y="0"/>
                  </a:lnTo>
                  <a:lnTo>
                    <a:pt x="2" y="0"/>
                  </a:lnTo>
                  <a:lnTo>
                    <a:pt x="1" y="0"/>
                  </a:lnTo>
                  <a:lnTo>
                    <a:pt x="1" y="0"/>
                  </a:lnTo>
                  <a:lnTo>
                    <a:pt x="1" y="0"/>
                  </a:lnTo>
                  <a:lnTo>
                    <a:pt x="1" y="0"/>
                  </a:lnTo>
                  <a:lnTo>
                    <a:pt x="1" y="0"/>
                  </a:lnTo>
                  <a:lnTo>
                    <a:pt x="0" y="0"/>
                  </a:lnTo>
                  <a:lnTo>
                    <a:pt x="0" y="1"/>
                  </a:lnTo>
                  <a:lnTo>
                    <a:pt x="0" y="1"/>
                  </a:lnTo>
                  <a:lnTo>
                    <a:pt x="0" y="2"/>
                  </a:lnTo>
                  <a:lnTo>
                    <a:pt x="0" y="2"/>
                  </a:lnTo>
                  <a:lnTo>
                    <a:pt x="0"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2" name="Freeform 7424"/>
            <p:cNvSpPr>
              <a:spLocks/>
            </p:cNvSpPr>
            <p:nvPr/>
          </p:nvSpPr>
          <p:spPr bwMode="auto">
            <a:xfrm>
              <a:off x="3125789" y="3835748"/>
              <a:ext cx="3175" cy="1593"/>
            </a:xfrm>
            <a:custGeom>
              <a:avLst/>
              <a:gdLst/>
              <a:ahLst/>
              <a:cxnLst>
                <a:cxn ang="0">
                  <a:pos x="5" y="2"/>
                </a:cxn>
                <a:cxn ang="0">
                  <a:pos x="4" y="2"/>
                </a:cxn>
                <a:cxn ang="0">
                  <a:pos x="4" y="2"/>
                </a:cxn>
                <a:cxn ang="0">
                  <a:pos x="4" y="2"/>
                </a:cxn>
                <a:cxn ang="0">
                  <a:pos x="4" y="1"/>
                </a:cxn>
                <a:cxn ang="0">
                  <a:pos x="4" y="1"/>
                </a:cxn>
                <a:cxn ang="0">
                  <a:pos x="3" y="1"/>
                </a:cxn>
                <a:cxn ang="0">
                  <a:pos x="3" y="0"/>
                </a:cxn>
                <a:cxn ang="0">
                  <a:pos x="3" y="0"/>
                </a:cxn>
                <a:cxn ang="0">
                  <a:pos x="2" y="0"/>
                </a:cxn>
                <a:cxn ang="0">
                  <a:pos x="2" y="0"/>
                </a:cxn>
                <a:cxn ang="0">
                  <a:pos x="1" y="0"/>
                </a:cxn>
                <a:cxn ang="0">
                  <a:pos x="0" y="0"/>
                </a:cxn>
                <a:cxn ang="0">
                  <a:pos x="0" y="0"/>
                </a:cxn>
                <a:cxn ang="0">
                  <a:pos x="0" y="0"/>
                </a:cxn>
                <a:cxn ang="0">
                  <a:pos x="0" y="1"/>
                </a:cxn>
                <a:cxn ang="0">
                  <a:pos x="0" y="1"/>
                </a:cxn>
              </a:cxnLst>
              <a:rect l="0" t="0" r="r" b="b"/>
              <a:pathLst>
                <a:path w="5" h="2">
                  <a:moveTo>
                    <a:pt x="5" y="2"/>
                  </a:moveTo>
                  <a:lnTo>
                    <a:pt x="4" y="2"/>
                  </a:lnTo>
                  <a:lnTo>
                    <a:pt x="4" y="2"/>
                  </a:lnTo>
                  <a:lnTo>
                    <a:pt x="4" y="2"/>
                  </a:lnTo>
                  <a:lnTo>
                    <a:pt x="4" y="1"/>
                  </a:lnTo>
                  <a:lnTo>
                    <a:pt x="4" y="1"/>
                  </a:lnTo>
                  <a:lnTo>
                    <a:pt x="3" y="1"/>
                  </a:lnTo>
                  <a:lnTo>
                    <a:pt x="3" y="0"/>
                  </a:lnTo>
                  <a:lnTo>
                    <a:pt x="3" y="0"/>
                  </a:lnTo>
                  <a:lnTo>
                    <a:pt x="2" y="0"/>
                  </a:lnTo>
                  <a:lnTo>
                    <a:pt x="2" y="0"/>
                  </a:lnTo>
                  <a:lnTo>
                    <a:pt x="1"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3" name="Freeform 7425"/>
            <p:cNvSpPr>
              <a:spLocks/>
            </p:cNvSpPr>
            <p:nvPr/>
          </p:nvSpPr>
          <p:spPr bwMode="auto">
            <a:xfrm>
              <a:off x="3065464" y="3843715"/>
              <a:ext cx="3175" cy="1593"/>
            </a:xfrm>
            <a:custGeom>
              <a:avLst/>
              <a:gdLst/>
              <a:ahLst/>
              <a:cxnLst>
                <a:cxn ang="0">
                  <a:pos x="2" y="4"/>
                </a:cxn>
                <a:cxn ang="0">
                  <a:pos x="2" y="4"/>
                </a:cxn>
                <a:cxn ang="0">
                  <a:pos x="2" y="3"/>
                </a:cxn>
                <a:cxn ang="0">
                  <a:pos x="2" y="3"/>
                </a:cxn>
                <a:cxn ang="0">
                  <a:pos x="2" y="2"/>
                </a:cxn>
                <a:cxn ang="0">
                  <a:pos x="2" y="2"/>
                </a:cxn>
                <a:cxn ang="0">
                  <a:pos x="2" y="2"/>
                </a:cxn>
                <a:cxn ang="0">
                  <a:pos x="2" y="2"/>
                </a:cxn>
                <a:cxn ang="0">
                  <a:pos x="2" y="2"/>
                </a:cxn>
                <a:cxn ang="0">
                  <a:pos x="2" y="2"/>
                </a:cxn>
                <a:cxn ang="0">
                  <a:pos x="2" y="1"/>
                </a:cxn>
                <a:cxn ang="0">
                  <a:pos x="2" y="1"/>
                </a:cxn>
                <a:cxn ang="0">
                  <a:pos x="2" y="1"/>
                </a:cxn>
                <a:cxn ang="0">
                  <a:pos x="1" y="0"/>
                </a:cxn>
                <a:cxn ang="0">
                  <a:pos x="1" y="0"/>
                </a:cxn>
                <a:cxn ang="0">
                  <a:pos x="1" y="0"/>
                </a:cxn>
                <a:cxn ang="0">
                  <a:pos x="1" y="0"/>
                </a:cxn>
                <a:cxn ang="0">
                  <a:pos x="1" y="1"/>
                </a:cxn>
                <a:cxn ang="0">
                  <a:pos x="1" y="1"/>
                </a:cxn>
                <a:cxn ang="0">
                  <a:pos x="0" y="1"/>
                </a:cxn>
                <a:cxn ang="0">
                  <a:pos x="0" y="2"/>
                </a:cxn>
                <a:cxn ang="0">
                  <a:pos x="1" y="2"/>
                </a:cxn>
                <a:cxn ang="0">
                  <a:pos x="1" y="3"/>
                </a:cxn>
                <a:cxn ang="0">
                  <a:pos x="1" y="3"/>
                </a:cxn>
                <a:cxn ang="0">
                  <a:pos x="1" y="4"/>
                </a:cxn>
                <a:cxn ang="0">
                  <a:pos x="2" y="4"/>
                </a:cxn>
              </a:cxnLst>
              <a:rect l="0" t="0" r="r" b="b"/>
              <a:pathLst>
                <a:path w="2" h="4">
                  <a:moveTo>
                    <a:pt x="2" y="4"/>
                  </a:moveTo>
                  <a:lnTo>
                    <a:pt x="2" y="4"/>
                  </a:lnTo>
                  <a:lnTo>
                    <a:pt x="2" y="3"/>
                  </a:lnTo>
                  <a:lnTo>
                    <a:pt x="2" y="3"/>
                  </a:lnTo>
                  <a:lnTo>
                    <a:pt x="2" y="2"/>
                  </a:lnTo>
                  <a:lnTo>
                    <a:pt x="2" y="2"/>
                  </a:lnTo>
                  <a:lnTo>
                    <a:pt x="2" y="2"/>
                  </a:lnTo>
                  <a:lnTo>
                    <a:pt x="2" y="2"/>
                  </a:lnTo>
                  <a:lnTo>
                    <a:pt x="2" y="2"/>
                  </a:lnTo>
                  <a:lnTo>
                    <a:pt x="2" y="2"/>
                  </a:lnTo>
                  <a:lnTo>
                    <a:pt x="2" y="1"/>
                  </a:lnTo>
                  <a:lnTo>
                    <a:pt x="2" y="1"/>
                  </a:lnTo>
                  <a:lnTo>
                    <a:pt x="2" y="1"/>
                  </a:lnTo>
                  <a:lnTo>
                    <a:pt x="1" y="0"/>
                  </a:lnTo>
                  <a:lnTo>
                    <a:pt x="1" y="0"/>
                  </a:lnTo>
                  <a:lnTo>
                    <a:pt x="1" y="0"/>
                  </a:lnTo>
                  <a:lnTo>
                    <a:pt x="1" y="0"/>
                  </a:lnTo>
                  <a:lnTo>
                    <a:pt x="1" y="1"/>
                  </a:lnTo>
                  <a:lnTo>
                    <a:pt x="1" y="1"/>
                  </a:lnTo>
                  <a:lnTo>
                    <a:pt x="0" y="1"/>
                  </a:lnTo>
                  <a:lnTo>
                    <a:pt x="0" y="2"/>
                  </a:lnTo>
                  <a:lnTo>
                    <a:pt x="1" y="2"/>
                  </a:lnTo>
                  <a:lnTo>
                    <a:pt x="1" y="3"/>
                  </a:lnTo>
                  <a:lnTo>
                    <a:pt x="1" y="3"/>
                  </a:lnTo>
                  <a:lnTo>
                    <a:pt x="1" y="4"/>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4" name="Freeform 7426"/>
            <p:cNvSpPr>
              <a:spLocks/>
            </p:cNvSpPr>
            <p:nvPr/>
          </p:nvSpPr>
          <p:spPr bwMode="auto">
            <a:xfrm>
              <a:off x="3128964" y="3837341"/>
              <a:ext cx="0" cy="0"/>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 ang="0">
                  <a:pos x="2" y="0"/>
                </a:cxn>
                <a:cxn ang="0">
                  <a:pos x="2" y="0"/>
                </a:cxn>
                <a:cxn ang="0">
                  <a:pos x="2" y="0"/>
                </a:cxn>
              </a:cxnLst>
              <a:rect l="0" t="0" r="r" b="b"/>
              <a:pathLst>
                <a:path w="2" h="1">
                  <a:moveTo>
                    <a:pt x="0" y="1"/>
                  </a:moveTo>
                  <a:lnTo>
                    <a:pt x="0" y="1"/>
                  </a:lnTo>
                  <a:lnTo>
                    <a:pt x="0" y="0"/>
                  </a:lnTo>
                  <a:lnTo>
                    <a:pt x="0" y="0"/>
                  </a:lnTo>
                  <a:lnTo>
                    <a:pt x="0" y="0"/>
                  </a:lnTo>
                  <a:lnTo>
                    <a:pt x="0" y="0"/>
                  </a:lnTo>
                  <a:lnTo>
                    <a:pt x="0" y="0"/>
                  </a:lnTo>
                  <a:lnTo>
                    <a:pt x="0" y="0"/>
                  </a:lnTo>
                  <a:lnTo>
                    <a:pt x="0" y="0"/>
                  </a:lnTo>
                  <a:lnTo>
                    <a:pt x="1" y="0"/>
                  </a:lnTo>
                  <a:lnTo>
                    <a:pt x="1" y="0"/>
                  </a:lnTo>
                  <a:lnTo>
                    <a:pt x="1" y="1"/>
                  </a:lnTo>
                  <a:lnTo>
                    <a:pt x="1" y="1"/>
                  </a:lnTo>
                  <a:lnTo>
                    <a:pt x="1" y="1"/>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5" name="Freeform 7427"/>
            <p:cNvSpPr>
              <a:spLocks/>
            </p:cNvSpPr>
            <p:nvPr/>
          </p:nvSpPr>
          <p:spPr bwMode="auto">
            <a:xfrm>
              <a:off x="3111501" y="3840528"/>
              <a:ext cx="0" cy="0"/>
            </a:xfrm>
            <a:custGeom>
              <a:avLst/>
              <a:gdLst/>
              <a:ahLst/>
              <a:cxnLst>
                <a:cxn ang="0">
                  <a:pos x="2" y="1"/>
                </a:cxn>
                <a:cxn ang="0">
                  <a:pos x="0" y="1"/>
                </a:cxn>
                <a:cxn ang="0">
                  <a:pos x="0" y="1"/>
                </a:cxn>
                <a:cxn ang="0">
                  <a:pos x="0" y="1"/>
                </a:cxn>
                <a:cxn ang="0">
                  <a:pos x="0" y="1"/>
                </a:cxn>
                <a:cxn ang="0">
                  <a:pos x="0" y="0"/>
                </a:cxn>
                <a:cxn ang="0">
                  <a:pos x="0" y="0"/>
                </a:cxn>
                <a:cxn ang="0">
                  <a:pos x="2" y="0"/>
                </a:cxn>
                <a:cxn ang="0">
                  <a:pos x="2" y="0"/>
                </a:cxn>
                <a:cxn ang="0">
                  <a:pos x="2" y="0"/>
                </a:cxn>
                <a:cxn ang="0">
                  <a:pos x="2" y="1"/>
                </a:cxn>
                <a:cxn ang="0">
                  <a:pos x="2" y="1"/>
                </a:cxn>
              </a:cxnLst>
              <a:rect l="0" t="0" r="r" b="b"/>
              <a:pathLst>
                <a:path w="2" h="1">
                  <a:moveTo>
                    <a:pt x="2" y="1"/>
                  </a:moveTo>
                  <a:lnTo>
                    <a:pt x="0" y="1"/>
                  </a:lnTo>
                  <a:lnTo>
                    <a:pt x="0" y="1"/>
                  </a:lnTo>
                  <a:lnTo>
                    <a:pt x="0" y="1"/>
                  </a:lnTo>
                  <a:lnTo>
                    <a:pt x="0" y="1"/>
                  </a:lnTo>
                  <a:lnTo>
                    <a:pt x="0" y="0"/>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6" name="Freeform 7428"/>
            <p:cNvSpPr>
              <a:spLocks/>
            </p:cNvSpPr>
            <p:nvPr/>
          </p:nvSpPr>
          <p:spPr bwMode="auto">
            <a:xfrm>
              <a:off x="3125789" y="3837341"/>
              <a:ext cx="3175" cy="3187"/>
            </a:xfrm>
            <a:custGeom>
              <a:avLst/>
              <a:gdLst/>
              <a:ahLst/>
              <a:cxnLst>
                <a:cxn ang="0">
                  <a:pos x="0" y="0"/>
                </a:cxn>
                <a:cxn ang="0">
                  <a:pos x="0" y="0"/>
                </a:cxn>
                <a:cxn ang="0">
                  <a:pos x="0" y="0"/>
                </a:cxn>
                <a:cxn ang="0">
                  <a:pos x="0" y="0"/>
                </a:cxn>
                <a:cxn ang="0">
                  <a:pos x="1" y="0"/>
                </a:cxn>
                <a:cxn ang="0">
                  <a:pos x="1" y="0"/>
                </a:cxn>
                <a:cxn ang="0">
                  <a:pos x="1" y="0"/>
                </a:cxn>
                <a:cxn ang="0">
                  <a:pos x="1" y="0"/>
                </a:cxn>
                <a:cxn ang="0">
                  <a:pos x="1" y="0"/>
                </a:cxn>
              </a:cxnLst>
              <a:rect l="0" t="0" r="r" b="b"/>
              <a:pathLst>
                <a:path w="1">
                  <a:moveTo>
                    <a:pt x="0" y="0"/>
                  </a:moveTo>
                  <a:lnTo>
                    <a:pt x="0" y="0"/>
                  </a:ln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7" name="Freeform 7429"/>
            <p:cNvSpPr>
              <a:spLocks/>
            </p:cNvSpPr>
            <p:nvPr/>
          </p:nvSpPr>
          <p:spPr bwMode="auto">
            <a:xfrm>
              <a:off x="3111501" y="3840528"/>
              <a:ext cx="0" cy="1593"/>
            </a:xfrm>
            <a:custGeom>
              <a:avLst/>
              <a:gdLst/>
              <a:ahLst/>
              <a:cxnLst>
                <a:cxn ang="0">
                  <a:pos x="2" y="1"/>
                </a:cxn>
                <a:cxn ang="0">
                  <a:pos x="0" y="1"/>
                </a:cxn>
                <a:cxn ang="0">
                  <a:pos x="0" y="0"/>
                </a:cxn>
                <a:cxn ang="0">
                  <a:pos x="0" y="0"/>
                </a:cxn>
                <a:cxn ang="0">
                  <a:pos x="0" y="0"/>
                </a:cxn>
                <a:cxn ang="0">
                  <a:pos x="0" y="0"/>
                </a:cxn>
                <a:cxn ang="0">
                  <a:pos x="0" y="0"/>
                </a:cxn>
                <a:cxn ang="0">
                  <a:pos x="2" y="1"/>
                </a:cxn>
                <a:cxn ang="0">
                  <a:pos x="2" y="0"/>
                </a:cxn>
                <a:cxn ang="0">
                  <a:pos x="2" y="0"/>
                </a:cxn>
                <a:cxn ang="0">
                  <a:pos x="2" y="1"/>
                </a:cxn>
                <a:cxn ang="0">
                  <a:pos x="2" y="1"/>
                </a:cxn>
              </a:cxnLst>
              <a:rect l="0" t="0" r="r" b="b"/>
              <a:pathLst>
                <a:path w="2" h="1">
                  <a:moveTo>
                    <a:pt x="2" y="1"/>
                  </a:moveTo>
                  <a:lnTo>
                    <a:pt x="0" y="1"/>
                  </a:lnTo>
                  <a:lnTo>
                    <a:pt x="0" y="0"/>
                  </a:lnTo>
                  <a:lnTo>
                    <a:pt x="0" y="0"/>
                  </a:lnTo>
                  <a:lnTo>
                    <a:pt x="0" y="0"/>
                  </a:lnTo>
                  <a:lnTo>
                    <a:pt x="0" y="0"/>
                  </a:lnTo>
                  <a:lnTo>
                    <a:pt x="0" y="0"/>
                  </a:lnTo>
                  <a:lnTo>
                    <a:pt x="2"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8" name="Freeform 7430"/>
            <p:cNvSpPr>
              <a:spLocks/>
            </p:cNvSpPr>
            <p:nvPr/>
          </p:nvSpPr>
          <p:spPr bwMode="auto">
            <a:xfrm>
              <a:off x="3111501" y="3840528"/>
              <a:ext cx="0" cy="1593"/>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29" name="Freeform 7431"/>
            <p:cNvSpPr>
              <a:spLocks/>
            </p:cNvSpPr>
            <p:nvPr/>
          </p:nvSpPr>
          <p:spPr bwMode="auto">
            <a:xfrm>
              <a:off x="3125789" y="3832561"/>
              <a:ext cx="4763" cy="9561"/>
            </a:xfrm>
            <a:custGeom>
              <a:avLst/>
              <a:gdLst/>
              <a:ahLst/>
              <a:cxnLst>
                <a:cxn ang="0">
                  <a:pos x="10" y="16"/>
                </a:cxn>
                <a:cxn ang="0">
                  <a:pos x="11" y="15"/>
                </a:cxn>
                <a:cxn ang="0">
                  <a:pos x="11" y="14"/>
                </a:cxn>
                <a:cxn ang="0">
                  <a:pos x="11" y="11"/>
                </a:cxn>
                <a:cxn ang="0">
                  <a:pos x="11" y="9"/>
                </a:cxn>
                <a:cxn ang="0">
                  <a:pos x="11" y="7"/>
                </a:cxn>
                <a:cxn ang="0">
                  <a:pos x="11" y="6"/>
                </a:cxn>
                <a:cxn ang="0">
                  <a:pos x="9" y="5"/>
                </a:cxn>
                <a:cxn ang="0">
                  <a:pos x="6" y="3"/>
                </a:cxn>
                <a:cxn ang="0">
                  <a:pos x="6" y="3"/>
                </a:cxn>
                <a:cxn ang="0">
                  <a:pos x="5" y="3"/>
                </a:cxn>
                <a:cxn ang="0">
                  <a:pos x="5" y="4"/>
                </a:cxn>
                <a:cxn ang="0">
                  <a:pos x="6" y="5"/>
                </a:cxn>
                <a:cxn ang="0">
                  <a:pos x="6" y="6"/>
                </a:cxn>
                <a:cxn ang="0">
                  <a:pos x="7" y="8"/>
                </a:cxn>
                <a:cxn ang="0">
                  <a:pos x="6" y="8"/>
                </a:cxn>
                <a:cxn ang="0">
                  <a:pos x="6" y="7"/>
                </a:cxn>
                <a:cxn ang="0">
                  <a:pos x="5" y="5"/>
                </a:cxn>
                <a:cxn ang="0">
                  <a:pos x="5" y="4"/>
                </a:cxn>
                <a:cxn ang="0">
                  <a:pos x="5" y="3"/>
                </a:cxn>
                <a:cxn ang="0">
                  <a:pos x="4" y="3"/>
                </a:cxn>
                <a:cxn ang="0">
                  <a:pos x="3" y="2"/>
                </a:cxn>
                <a:cxn ang="0">
                  <a:pos x="3" y="1"/>
                </a:cxn>
                <a:cxn ang="0">
                  <a:pos x="2" y="0"/>
                </a:cxn>
                <a:cxn ang="0">
                  <a:pos x="1" y="0"/>
                </a:cxn>
                <a:cxn ang="0">
                  <a:pos x="0" y="0"/>
                </a:cxn>
                <a:cxn ang="0">
                  <a:pos x="1" y="0"/>
                </a:cxn>
                <a:cxn ang="0">
                  <a:pos x="1" y="0"/>
                </a:cxn>
                <a:cxn ang="0">
                  <a:pos x="0" y="1"/>
                </a:cxn>
                <a:cxn ang="0">
                  <a:pos x="1" y="3"/>
                </a:cxn>
                <a:cxn ang="0">
                  <a:pos x="1" y="4"/>
                </a:cxn>
                <a:cxn ang="0">
                  <a:pos x="1" y="5"/>
                </a:cxn>
                <a:cxn ang="0">
                  <a:pos x="1" y="6"/>
                </a:cxn>
                <a:cxn ang="0">
                  <a:pos x="3" y="7"/>
                </a:cxn>
                <a:cxn ang="0">
                  <a:pos x="5" y="8"/>
                </a:cxn>
                <a:cxn ang="0">
                  <a:pos x="6" y="8"/>
                </a:cxn>
                <a:cxn ang="0">
                  <a:pos x="6" y="10"/>
                </a:cxn>
                <a:cxn ang="0">
                  <a:pos x="7" y="10"/>
                </a:cxn>
                <a:cxn ang="0">
                  <a:pos x="7" y="11"/>
                </a:cxn>
                <a:cxn ang="0">
                  <a:pos x="7" y="11"/>
                </a:cxn>
                <a:cxn ang="0">
                  <a:pos x="7" y="12"/>
                </a:cxn>
                <a:cxn ang="0">
                  <a:pos x="7" y="11"/>
                </a:cxn>
                <a:cxn ang="0">
                  <a:pos x="7" y="12"/>
                </a:cxn>
                <a:cxn ang="0">
                  <a:pos x="6" y="12"/>
                </a:cxn>
                <a:cxn ang="0">
                  <a:pos x="5" y="12"/>
                </a:cxn>
                <a:cxn ang="0">
                  <a:pos x="6" y="13"/>
                </a:cxn>
                <a:cxn ang="0">
                  <a:pos x="5" y="12"/>
                </a:cxn>
                <a:cxn ang="0">
                  <a:pos x="4" y="12"/>
                </a:cxn>
                <a:cxn ang="0">
                  <a:pos x="4" y="11"/>
                </a:cxn>
              </a:cxnLst>
              <a:rect l="0" t="0" r="r" b="b"/>
              <a:pathLst>
                <a:path w="11" h="17">
                  <a:moveTo>
                    <a:pt x="10" y="17"/>
                  </a:moveTo>
                  <a:lnTo>
                    <a:pt x="10" y="17"/>
                  </a:lnTo>
                  <a:lnTo>
                    <a:pt x="10" y="16"/>
                  </a:lnTo>
                  <a:lnTo>
                    <a:pt x="10" y="16"/>
                  </a:lnTo>
                  <a:lnTo>
                    <a:pt x="10" y="15"/>
                  </a:lnTo>
                  <a:lnTo>
                    <a:pt x="11" y="15"/>
                  </a:lnTo>
                  <a:lnTo>
                    <a:pt x="11" y="15"/>
                  </a:lnTo>
                  <a:lnTo>
                    <a:pt x="11" y="15"/>
                  </a:lnTo>
                  <a:lnTo>
                    <a:pt x="11" y="14"/>
                  </a:lnTo>
                  <a:lnTo>
                    <a:pt x="11" y="12"/>
                  </a:lnTo>
                  <a:lnTo>
                    <a:pt x="11" y="11"/>
                  </a:lnTo>
                  <a:lnTo>
                    <a:pt x="11" y="11"/>
                  </a:lnTo>
                  <a:lnTo>
                    <a:pt x="11" y="11"/>
                  </a:lnTo>
                  <a:lnTo>
                    <a:pt x="11" y="11"/>
                  </a:lnTo>
                  <a:lnTo>
                    <a:pt x="11" y="9"/>
                  </a:lnTo>
                  <a:lnTo>
                    <a:pt x="11" y="9"/>
                  </a:lnTo>
                  <a:lnTo>
                    <a:pt x="11" y="8"/>
                  </a:lnTo>
                  <a:lnTo>
                    <a:pt x="11" y="7"/>
                  </a:lnTo>
                  <a:lnTo>
                    <a:pt x="11" y="7"/>
                  </a:lnTo>
                  <a:lnTo>
                    <a:pt x="11" y="7"/>
                  </a:lnTo>
                  <a:lnTo>
                    <a:pt x="11" y="6"/>
                  </a:lnTo>
                  <a:lnTo>
                    <a:pt x="10" y="6"/>
                  </a:lnTo>
                  <a:lnTo>
                    <a:pt x="9" y="5"/>
                  </a:lnTo>
                  <a:lnTo>
                    <a:pt x="9" y="5"/>
                  </a:lnTo>
                  <a:lnTo>
                    <a:pt x="9" y="4"/>
                  </a:lnTo>
                  <a:lnTo>
                    <a:pt x="7" y="4"/>
                  </a:lnTo>
                  <a:lnTo>
                    <a:pt x="6" y="3"/>
                  </a:lnTo>
                  <a:lnTo>
                    <a:pt x="6" y="3"/>
                  </a:lnTo>
                  <a:lnTo>
                    <a:pt x="6" y="3"/>
                  </a:lnTo>
                  <a:lnTo>
                    <a:pt x="6" y="3"/>
                  </a:lnTo>
                  <a:lnTo>
                    <a:pt x="5" y="3"/>
                  </a:lnTo>
                  <a:lnTo>
                    <a:pt x="5" y="3"/>
                  </a:lnTo>
                  <a:lnTo>
                    <a:pt x="5" y="3"/>
                  </a:lnTo>
                  <a:lnTo>
                    <a:pt x="5" y="4"/>
                  </a:lnTo>
                  <a:lnTo>
                    <a:pt x="5" y="4"/>
                  </a:lnTo>
                  <a:lnTo>
                    <a:pt x="5" y="4"/>
                  </a:lnTo>
                  <a:lnTo>
                    <a:pt x="5" y="5"/>
                  </a:lnTo>
                  <a:lnTo>
                    <a:pt x="5" y="5"/>
                  </a:lnTo>
                  <a:lnTo>
                    <a:pt x="6" y="5"/>
                  </a:lnTo>
                  <a:lnTo>
                    <a:pt x="6" y="5"/>
                  </a:lnTo>
                  <a:lnTo>
                    <a:pt x="6" y="6"/>
                  </a:lnTo>
                  <a:lnTo>
                    <a:pt x="6" y="6"/>
                  </a:lnTo>
                  <a:lnTo>
                    <a:pt x="7" y="8"/>
                  </a:lnTo>
                  <a:lnTo>
                    <a:pt x="7" y="8"/>
                  </a:lnTo>
                  <a:lnTo>
                    <a:pt x="7" y="8"/>
                  </a:lnTo>
                  <a:lnTo>
                    <a:pt x="6" y="8"/>
                  </a:lnTo>
                  <a:lnTo>
                    <a:pt x="6" y="8"/>
                  </a:lnTo>
                  <a:lnTo>
                    <a:pt x="6" y="8"/>
                  </a:lnTo>
                  <a:lnTo>
                    <a:pt x="6" y="8"/>
                  </a:lnTo>
                  <a:lnTo>
                    <a:pt x="6" y="7"/>
                  </a:lnTo>
                  <a:lnTo>
                    <a:pt x="6" y="7"/>
                  </a:lnTo>
                  <a:lnTo>
                    <a:pt x="6" y="6"/>
                  </a:lnTo>
                  <a:lnTo>
                    <a:pt x="6" y="6"/>
                  </a:lnTo>
                  <a:lnTo>
                    <a:pt x="5" y="5"/>
                  </a:lnTo>
                  <a:lnTo>
                    <a:pt x="5" y="5"/>
                  </a:lnTo>
                  <a:lnTo>
                    <a:pt x="5" y="5"/>
                  </a:lnTo>
                  <a:lnTo>
                    <a:pt x="5" y="4"/>
                  </a:lnTo>
                  <a:lnTo>
                    <a:pt x="5" y="4"/>
                  </a:lnTo>
                  <a:lnTo>
                    <a:pt x="5" y="3"/>
                  </a:lnTo>
                  <a:lnTo>
                    <a:pt x="5" y="3"/>
                  </a:lnTo>
                  <a:lnTo>
                    <a:pt x="4" y="3"/>
                  </a:lnTo>
                  <a:lnTo>
                    <a:pt x="4" y="3"/>
                  </a:lnTo>
                  <a:lnTo>
                    <a:pt x="4" y="3"/>
                  </a:lnTo>
                  <a:lnTo>
                    <a:pt x="4" y="3"/>
                  </a:lnTo>
                  <a:lnTo>
                    <a:pt x="4" y="3"/>
                  </a:lnTo>
                  <a:lnTo>
                    <a:pt x="3" y="2"/>
                  </a:lnTo>
                  <a:lnTo>
                    <a:pt x="3" y="1"/>
                  </a:lnTo>
                  <a:lnTo>
                    <a:pt x="3" y="1"/>
                  </a:lnTo>
                  <a:lnTo>
                    <a:pt x="3" y="1"/>
                  </a:lnTo>
                  <a:lnTo>
                    <a:pt x="2" y="0"/>
                  </a:lnTo>
                  <a:lnTo>
                    <a:pt x="2" y="0"/>
                  </a:lnTo>
                  <a:lnTo>
                    <a:pt x="2" y="0"/>
                  </a:lnTo>
                  <a:lnTo>
                    <a:pt x="1" y="0"/>
                  </a:lnTo>
                  <a:lnTo>
                    <a:pt x="1" y="0"/>
                  </a:lnTo>
                  <a:lnTo>
                    <a:pt x="1" y="0"/>
                  </a:lnTo>
                  <a:lnTo>
                    <a:pt x="1" y="0"/>
                  </a:lnTo>
                  <a:lnTo>
                    <a:pt x="0" y="0"/>
                  </a:lnTo>
                  <a:lnTo>
                    <a:pt x="0" y="0"/>
                  </a:lnTo>
                  <a:lnTo>
                    <a:pt x="1" y="0"/>
                  </a:lnTo>
                  <a:lnTo>
                    <a:pt x="1" y="0"/>
                  </a:lnTo>
                  <a:lnTo>
                    <a:pt x="1" y="0"/>
                  </a:lnTo>
                  <a:lnTo>
                    <a:pt x="1" y="0"/>
                  </a:lnTo>
                  <a:lnTo>
                    <a:pt x="1" y="0"/>
                  </a:lnTo>
                  <a:lnTo>
                    <a:pt x="1" y="0"/>
                  </a:lnTo>
                  <a:lnTo>
                    <a:pt x="0" y="1"/>
                  </a:lnTo>
                  <a:lnTo>
                    <a:pt x="0" y="1"/>
                  </a:lnTo>
                  <a:lnTo>
                    <a:pt x="0" y="1"/>
                  </a:lnTo>
                  <a:lnTo>
                    <a:pt x="0" y="2"/>
                  </a:lnTo>
                  <a:lnTo>
                    <a:pt x="1" y="3"/>
                  </a:lnTo>
                  <a:lnTo>
                    <a:pt x="1" y="3"/>
                  </a:lnTo>
                  <a:lnTo>
                    <a:pt x="1" y="4"/>
                  </a:lnTo>
                  <a:lnTo>
                    <a:pt x="1" y="4"/>
                  </a:lnTo>
                  <a:lnTo>
                    <a:pt x="1" y="4"/>
                  </a:lnTo>
                  <a:lnTo>
                    <a:pt x="1" y="5"/>
                  </a:lnTo>
                  <a:lnTo>
                    <a:pt x="1" y="5"/>
                  </a:lnTo>
                  <a:lnTo>
                    <a:pt x="1" y="5"/>
                  </a:lnTo>
                  <a:lnTo>
                    <a:pt x="1" y="6"/>
                  </a:lnTo>
                  <a:lnTo>
                    <a:pt x="1" y="6"/>
                  </a:lnTo>
                  <a:lnTo>
                    <a:pt x="1" y="6"/>
                  </a:lnTo>
                  <a:lnTo>
                    <a:pt x="2" y="6"/>
                  </a:lnTo>
                  <a:lnTo>
                    <a:pt x="2" y="6"/>
                  </a:lnTo>
                  <a:lnTo>
                    <a:pt x="3" y="7"/>
                  </a:lnTo>
                  <a:lnTo>
                    <a:pt x="4" y="7"/>
                  </a:lnTo>
                  <a:lnTo>
                    <a:pt x="5" y="8"/>
                  </a:lnTo>
                  <a:lnTo>
                    <a:pt x="5" y="8"/>
                  </a:lnTo>
                  <a:lnTo>
                    <a:pt x="5" y="8"/>
                  </a:lnTo>
                  <a:lnTo>
                    <a:pt x="5" y="8"/>
                  </a:lnTo>
                  <a:lnTo>
                    <a:pt x="6" y="8"/>
                  </a:lnTo>
                  <a:lnTo>
                    <a:pt x="6" y="9"/>
                  </a:lnTo>
                  <a:lnTo>
                    <a:pt x="6" y="9"/>
                  </a:lnTo>
                  <a:lnTo>
                    <a:pt x="6" y="10"/>
                  </a:lnTo>
                  <a:lnTo>
                    <a:pt x="6" y="10"/>
                  </a:lnTo>
                  <a:lnTo>
                    <a:pt x="6" y="10"/>
                  </a:lnTo>
                  <a:lnTo>
                    <a:pt x="7" y="10"/>
                  </a:lnTo>
                  <a:lnTo>
                    <a:pt x="7" y="10"/>
                  </a:lnTo>
                  <a:lnTo>
                    <a:pt x="7" y="10"/>
                  </a:lnTo>
                  <a:lnTo>
                    <a:pt x="7" y="11"/>
                  </a:lnTo>
                  <a:lnTo>
                    <a:pt x="7" y="11"/>
                  </a:lnTo>
                  <a:lnTo>
                    <a:pt x="7" y="11"/>
                  </a:lnTo>
                  <a:lnTo>
                    <a:pt x="7" y="11"/>
                  </a:lnTo>
                  <a:lnTo>
                    <a:pt x="7" y="11"/>
                  </a:lnTo>
                  <a:lnTo>
                    <a:pt x="7" y="12"/>
                  </a:lnTo>
                  <a:lnTo>
                    <a:pt x="7" y="12"/>
                  </a:lnTo>
                  <a:lnTo>
                    <a:pt x="7" y="12"/>
                  </a:lnTo>
                  <a:lnTo>
                    <a:pt x="7" y="11"/>
                  </a:lnTo>
                  <a:lnTo>
                    <a:pt x="7" y="11"/>
                  </a:lnTo>
                  <a:lnTo>
                    <a:pt x="7" y="11"/>
                  </a:lnTo>
                  <a:lnTo>
                    <a:pt x="7" y="12"/>
                  </a:lnTo>
                  <a:lnTo>
                    <a:pt x="7" y="12"/>
                  </a:lnTo>
                  <a:lnTo>
                    <a:pt x="7" y="12"/>
                  </a:lnTo>
                  <a:lnTo>
                    <a:pt x="6" y="12"/>
                  </a:lnTo>
                  <a:lnTo>
                    <a:pt x="6" y="12"/>
                  </a:lnTo>
                  <a:lnTo>
                    <a:pt x="6" y="12"/>
                  </a:lnTo>
                  <a:lnTo>
                    <a:pt x="6" y="12"/>
                  </a:lnTo>
                  <a:lnTo>
                    <a:pt x="5" y="12"/>
                  </a:lnTo>
                  <a:lnTo>
                    <a:pt x="5" y="12"/>
                  </a:lnTo>
                  <a:lnTo>
                    <a:pt x="6" y="13"/>
                  </a:lnTo>
                  <a:lnTo>
                    <a:pt x="6" y="13"/>
                  </a:lnTo>
                  <a:lnTo>
                    <a:pt x="5" y="13"/>
                  </a:lnTo>
                  <a:lnTo>
                    <a:pt x="5" y="12"/>
                  </a:lnTo>
                  <a:lnTo>
                    <a:pt x="5" y="12"/>
                  </a:lnTo>
                  <a:lnTo>
                    <a:pt x="4" y="12"/>
                  </a:lnTo>
                  <a:lnTo>
                    <a:pt x="4" y="12"/>
                  </a:lnTo>
                  <a:lnTo>
                    <a:pt x="4" y="12"/>
                  </a:lnTo>
                  <a:lnTo>
                    <a:pt x="4" y="12"/>
                  </a:lnTo>
                  <a:lnTo>
                    <a:pt x="4" y="11"/>
                  </a:lnTo>
                  <a:lnTo>
                    <a:pt x="4" y="11"/>
                  </a:lnTo>
                  <a:lnTo>
                    <a:pt x="4" y="11"/>
                  </a:lnTo>
                  <a:lnTo>
                    <a:pt x="4" y="1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0" name="Freeform 7432"/>
            <p:cNvSpPr>
              <a:spLocks/>
            </p:cNvSpPr>
            <p:nvPr/>
          </p:nvSpPr>
          <p:spPr bwMode="auto">
            <a:xfrm>
              <a:off x="3125789" y="3842122"/>
              <a:ext cx="0" cy="0"/>
            </a:xfrm>
            <a:custGeom>
              <a:avLst/>
              <a:gdLst/>
              <a:ahLst/>
              <a:cxnLst>
                <a:cxn ang="0">
                  <a:pos x="0" y="3"/>
                </a:cxn>
                <a:cxn ang="0">
                  <a:pos x="0" y="2"/>
                </a:cxn>
                <a:cxn ang="0">
                  <a:pos x="0" y="2"/>
                </a:cxn>
                <a:cxn ang="0">
                  <a:pos x="0" y="2"/>
                </a:cxn>
                <a:cxn ang="0">
                  <a:pos x="0" y="2"/>
                </a:cxn>
                <a:cxn ang="0">
                  <a:pos x="0" y="2"/>
                </a:cxn>
                <a:cxn ang="0">
                  <a:pos x="0" y="0"/>
                </a:cxn>
                <a:cxn ang="0">
                  <a:pos x="0" y="0"/>
                </a:cxn>
                <a:cxn ang="0">
                  <a:pos x="0" y="0"/>
                </a:cxn>
                <a:cxn ang="0">
                  <a:pos x="0" y="0"/>
                </a:cxn>
                <a:cxn ang="0">
                  <a:pos x="0" y="2"/>
                </a:cxn>
                <a:cxn ang="0">
                  <a:pos x="0" y="2"/>
                </a:cxn>
                <a:cxn ang="0">
                  <a:pos x="0" y="3"/>
                </a:cxn>
              </a:cxnLst>
              <a:rect l="0" t="0" r="r" b="b"/>
              <a:pathLst>
                <a:path h="3">
                  <a:moveTo>
                    <a:pt x="0" y="3"/>
                  </a:moveTo>
                  <a:lnTo>
                    <a:pt x="0" y="2"/>
                  </a:lnTo>
                  <a:lnTo>
                    <a:pt x="0" y="2"/>
                  </a:lnTo>
                  <a:lnTo>
                    <a:pt x="0" y="2"/>
                  </a:lnTo>
                  <a:lnTo>
                    <a:pt x="0" y="2"/>
                  </a:lnTo>
                  <a:lnTo>
                    <a:pt x="0" y="2"/>
                  </a:lnTo>
                  <a:lnTo>
                    <a:pt x="0" y="0"/>
                  </a:lnTo>
                  <a:lnTo>
                    <a:pt x="0" y="0"/>
                  </a:lnTo>
                  <a:lnTo>
                    <a:pt x="0" y="0"/>
                  </a:lnTo>
                  <a:lnTo>
                    <a:pt x="0" y="0"/>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1" name="Freeform 7433"/>
            <p:cNvSpPr>
              <a:spLocks/>
            </p:cNvSpPr>
            <p:nvPr/>
          </p:nvSpPr>
          <p:spPr bwMode="auto">
            <a:xfrm>
              <a:off x="3125789" y="3837341"/>
              <a:ext cx="3175" cy="4780"/>
            </a:xfrm>
            <a:custGeom>
              <a:avLst/>
              <a:gdLst/>
              <a:ahLst/>
              <a:cxnLst>
                <a:cxn ang="0">
                  <a:pos x="0" y="0"/>
                </a:cxn>
                <a:cxn ang="0">
                  <a:pos x="0" y="1"/>
                </a:cxn>
                <a:cxn ang="0">
                  <a:pos x="0" y="1"/>
                </a:cxn>
                <a:cxn ang="0">
                  <a:pos x="0" y="1"/>
                </a:cxn>
                <a:cxn ang="0">
                  <a:pos x="1" y="1"/>
                </a:cxn>
                <a:cxn ang="0">
                  <a:pos x="1" y="1"/>
                </a:cxn>
                <a:cxn ang="0">
                  <a:pos x="2" y="1"/>
                </a:cxn>
                <a:cxn ang="0">
                  <a:pos x="2" y="2"/>
                </a:cxn>
                <a:cxn ang="0">
                  <a:pos x="2" y="2"/>
                </a:cxn>
                <a:cxn ang="0">
                  <a:pos x="2" y="1"/>
                </a:cxn>
                <a:cxn ang="0">
                  <a:pos x="1" y="1"/>
                </a:cxn>
                <a:cxn ang="0">
                  <a:pos x="1" y="1"/>
                </a:cxn>
                <a:cxn ang="0">
                  <a:pos x="0" y="1"/>
                </a:cxn>
                <a:cxn ang="0">
                  <a:pos x="0" y="1"/>
                </a:cxn>
                <a:cxn ang="0">
                  <a:pos x="1" y="2"/>
                </a:cxn>
                <a:cxn ang="0">
                  <a:pos x="0" y="2"/>
                </a:cxn>
                <a:cxn ang="0">
                  <a:pos x="0" y="2"/>
                </a:cxn>
                <a:cxn ang="0">
                  <a:pos x="0" y="2"/>
                </a:cxn>
                <a:cxn ang="0">
                  <a:pos x="0" y="2"/>
                </a:cxn>
                <a:cxn ang="0">
                  <a:pos x="1" y="3"/>
                </a:cxn>
                <a:cxn ang="0">
                  <a:pos x="1" y="3"/>
                </a:cxn>
                <a:cxn ang="0">
                  <a:pos x="1" y="4"/>
                </a:cxn>
                <a:cxn ang="0">
                  <a:pos x="1" y="4"/>
                </a:cxn>
                <a:cxn ang="0">
                  <a:pos x="2" y="4"/>
                </a:cxn>
                <a:cxn ang="0">
                  <a:pos x="2" y="4"/>
                </a:cxn>
                <a:cxn ang="0">
                  <a:pos x="2" y="4"/>
                </a:cxn>
                <a:cxn ang="0">
                  <a:pos x="2" y="4"/>
                </a:cxn>
                <a:cxn ang="0">
                  <a:pos x="2" y="4"/>
                </a:cxn>
                <a:cxn ang="0">
                  <a:pos x="3" y="5"/>
                </a:cxn>
                <a:cxn ang="0">
                  <a:pos x="3" y="5"/>
                </a:cxn>
                <a:cxn ang="0">
                  <a:pos x="3" y="6"/>
                </a:cxn>
                <a:cxn ang="0">
                  <a:pos x="3" y="6"/>
                </a:cxn>
                <a:cxn ang="0">
                  <a:pos x="4" y="6"/>
                </a:cxn>
                <a:cxn ang="0">
                  <a:pos x="4" y="6"/>
                </a:cxn>
                <a:cxn ang="0">
                  <a:pos x="4" y="6"/>
                </a:cxn>
                <a:cxn ang="0">
                  <a:pos x="4" y="7"/>
                </a:cxn>
                <a:cxn ang="0">
                  <a:pos x="4" y="7"/>
                </a:cxn>
                <a:cxn ang="0">
                  <a:pos x="4" y="7"/>
                </a:cxn>
                <a:cxn ang="0">
                  <a:pos x="4" y="8"/>
                </a:cxn>
                <a:cxn ang="0">
                  <a:pos x="4" y="8"/>
                </a:cxn>
                <a:cxn ang="0">
                  <a:pos x="4" y="8"/>
                </a:cxn>
                <a:cxn ang="0">
                  <a:pos x="5" y="10"/>
                </a:cxn>
                <a:cxn ang="0">
                  <a:pos x="5" y="10"/>
                </a:cxn>
                <a:cxn ang="0">
                  <a:pos x="5" y="11"/>
                </a:cxn>
                <a:cxn ang="0">
                  <a:pos x="5" y="11"/>
                </a:cxn>
                <a:cxn ang="0">
                  <a:pos x="4" y="10"/>
                </a:cxn>
                <a:cxn ang="0">
                  <a:pos x="4" y="11"/>
                </a:cxn>
                <a:cxn ang="0">
                  <a:pos x="3" y="10"/>
                </a:cxn>
                <a:cxn ang="0">
                  <a:pos x="3" y="10"/>
                </a:cxn>
                <a:cxn ang="0">
                  <a:pos x="3" y="10"/>
                </a:cxn>
              </a:cxnLst>
              <a:rect l="0" t="0" r="r" b="b"/>
              <a:pathLst>
                <a:path w="5" h="11">
                  <a:moveTo>
                    <a:pt x="0" y="0"/>
                  </a:moveTo>
                  <a:lnTo>
                    <a:pt x="0" y="1"/>
                  </a:lnTo>
                  <a:lnTo>
                    <a:pt x="0" y="1"/>
                  </a:lnTo>
                  <a:lnTo>
                    <a:pt x="0" y="1"/>
                  </a:lnTo>
                  <a:lnTo>
                    <a:pt x="1" y="1"/>
                  </a:lnTo>
                  <a:lnTo>
                    <a:pt x="1" y="1"/>
                  </a:lnTo>
                  <a:lnTo>
                    <a:pt x="2" y="1"/>
                  </a:lnTo>
                  <a:lnTo>
                    <a:pt x="2" y="2"/>
                  </a:lnTo>
                  <a:lnTo>
                    <a:pt x="2" y="2"/>
                  </a:lnTo>
                  <a:lnTo>
                    <a:pt x="2" y="1"/>
                  </a:lnTo>
                  <a:lnTo>
                    <a:pt x="1" y="1"/>
                  </a:lnTo>
                  <a:lnTo>
                    <a:pt x="1" y="1"/>
                  </a:lnTo>
                  <a:lnTo>
                    <a:pt x="0" y="1"/>
                  </a:lnTo>
                  <a:lnTo>
                    <a:pt x="0" y="1"/>
                  </a:lnTo>
                  <a:lnTo>
                    <a:pt x="1" y="2"/>
                  </a:lnTo>
                  <a:lnTo>
                    <a:pt x="0" y="2"/>
                  </a:lnTo>
                  <a:lnTo>
                    <a:pt x="0" y="2"/>
                  </a:lnTo>
                  <a:lnTo>
                    <a:pt x="0" y="2"/>
                  </a:lnTo>
                  <a:lnTo>
                    <a:pt x="0" y="2"/>
                  </a:lnTo>
                  <a:lnTo>
                    <a:pt x="1" y="3"/>
                  </a:lnTo>
                  <a:lnTo>
                    <a:pt x="1" y="3"/>
                  </a:lnTo>
                  <a:lnTo>
                    <a:pt x="1" y="4"/>
                  </a:lnTo>
                  <a:lnTo>
                    <a:pt x="1" y="4"/>
                  </a:lnTo>
                  <a:lnTo>
                    <a:pt x="2" y="4"/>
                  </a:lnTo>
                  <a:lnTo>
                    <a:pt x="2" y="4"/>
                  </a:lnTo>
                  <a:lnTo>
                    <a:pt x="2" y="4"/>
                  </a:lnTo>
                  <a:lnTo>
                    <a:pt x="2" y="4"/>
                  </a:lnTo>
                  <a:lnTo>
                    <a:pt x="2" y="4"/>
                  </a:lnTo>
                  <a:lnTo>
                    <a:pt x="3" y="5"/>
                  </a:lnTo>
                  <a:lnTo>
                    <a:pt x="3" y="5"/>
                  </a:lnTo>
                  <a:lnTo>
                    <a:pt x="3" y="6"/>
                  </a:lnTo>
                  <a:lnTo>
                    <a:pt x="3" y="6"/>
                  </a:lnTo>
                  <a:lnTo>
                    <a:pt x="4" y="6"/>
                  </a:lnTo>
                  <a:lnTo>
                    <a:pt x="4" y="6"/>
                  </a:lnTo>
                  <a:lnTo>
                    <a:pt x="4" y="6"/>
                  </a:lnTo>
                  <a:lnTo>
                    <a:pt x="4" y="7"/>
                  </a:lnTo>
                  <a:lnTo>
                    <a:pt x="4" y="7"/>
                  </a:lnTo>
                  <a:lnTo>
                    <a:pt x="4" y="7"/>
                  </a:lnTo>
                  <a:lnTo>
                    <a:pt x="4" y="8"/>
                  </a:lnTo>
                  <a:lnTo>
                    <a:pt x="4" y="8"/>
                  </a:lnTo>
                  <a:lnTo>
                    <a:pt x="4" y="8"/>
                  </a:lnTo>
                  <a:lnTo>
                    <a:pt x="5" y="10"/>
                  </a:lnTo>
                  <a:lnTo>
                    <a:pt x="5" y="10"/>
                  </a:lnTo>
                  <a:lnTo>
                    <a:pt x="5" y="11"/>
                  </a:lnTo>
                  <a:lnTo>
                    <a:pt x="5" y="11"/>
                  </a:lnTo>
                  <a:lnTo>
                    <a:pt x="4" y="10"/>
                  </a:lnTo>
                  <a:lnTo>
                    <a:pt x="4" y="11"/>
                  </a:lnTo>
                  <a:lnTo>
                    <a:pt x="3" y="10"/>
                  </a:lnTo>
                  <a:lnTo>
                    <a:pt x="3" y="10"/>
                  </a:lnTo>
                  <a:lnTo>
                    <a:pt x="3"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2" name="Freeform 7434"/>
            <p:cNvSpPr>
              <a:spLocks/>
            </p:cNvSpPr>
            <p:nvPr/>
          </p:nvSpPr>
          <p:spPr bwMode="auto">
            <a:xfrm>
              <a:off x="3048001" y="3743325"/>
              <a:ext cx="33338" cy="109951"/>
            </a:xfrm>
            <a:custGeom>
              <a:avLst/>
              <a:gdLst/>
              <a:ahLst/>
              <a:cxnLst>
                <a:cxn ang="0">
                  <a:pos x="107" y="1"/>
                </a:cxn>
                <a:cxn ang="0">
                  <a:pos x="107" y="4"/>
                </a:cxn>
                <a:cxn ang="0">
                  <a:pos x="105" y="7"/>
                </a:cxn>
                <a:cxn ang="0">
                  <a:pos x="104" y="9"/>
                </a:cxn>
                <a:cxn ang="0">
                  <a:pos x="103" y="11"/>
                </a:cxn>
                <a:cxn ang="0">
                  <a:pos x="102" y="13"/>
                </a:cxn>
                <a:cxn ang="0">
                  <a:pos x="101" y="18"/>
                </a:cxn>
                <a:cxn ang="0">
                  <a:pos x="100" y="20"/>
                </a:cxn>
                <a:cxn ang="0">
                  <a:pos x="99" y="23"/>
                </a:cxn>
                <a:cxn ang="0">
                  <a:pos x="96" y="29"/>
                </a:cxn>
                <a:cxn ang="0">
                  <a:pos x="94" y="32"/>
                </a:cxn>
                <a:cxn ang="0">
                  <a:pos x="94" y="34"/>
                </a:cxn>
                <a:cxn ang="0">
                  <a:pos x="93" y="36"/>
                </a:cxn>
                <a:cxn ang="0">
                  <a:pos x="92" y="40"/>
                </a:cxn>
                <a:cxn ang="0">
                  <a:pos x="91" y="44"/>
                </a:cxn>
                <a:cxn ang="0">
                  <a:pos x="89" y="46"/>
                </a:cxn>
                <a:cxn ang="0">
                  <a:pos x="89" y="49"/>
                </a:cxn>
                <a:cxn ang="0">
                  <a:pos x="86" y="54"/>
                </a:cxn>
                <a:cxn ang="0">
                  <a:pos x="84" y="56"/>
                </a:cxn>
                <a:cxn ang="0">
                  <a:pos x="83" y="61"/>
                </a:cxn>
                <a:cxn ang="0">
                  <a:pos x="81" y="67"/>
                </a:cxn>
                <a:cxn ang="0">
                  <a:pos x="80" y="70"/>
                </a:cxn>
                <a:cxn ang="0">
                  <a:pos x="77" y="74"/>
                </a:cxn>
                <a:cxn ang="0">
                  <a:pos x="75" y="80"/>
                </a:cxn>
                <a:cxn ang="0">
                  <a:pos x="73" y="83"/>
                </a:cxn>
                <a:cxn ang="0">
                  <a:pos x="72" y="88"/>
                </a:cxn>
                <a:cxn ang="0">
                  <a:pos x="71" y="89"/>
                </a:cxn>
                <a:cxn ang="0">
                  <a:pos x="70" y="92"/>
                </a:cxn>
                <a:cxn ang="0">
                  <a:pos x="68" y="96"/>
                </a:cxn>
                <a:cxn ang="0">
                  <a:pos x="65" y="101"/>
                </a:cxn>
                <a:cxn ang="0">
                  <a:pos x="64" y="104"/>
                </a:cxn>
                <a:cxn ang="0">
                  <a:pos x="62" y="110"/>
                </a:cxn>
                <a:cxn ang="0">
                  <a:pos x="60" y="114"/>
                </a:cxn>
                <a:cxn ang="0">
                  <a:pos x="58" y="117"/>
                </a:cxn>
                <a:cxn ang="0">
                  <a:pos x="57" y="119"/>
                </a:cxn>
                <a:cxn ang="0">
                  <a:pos x="54" y="125"/>
                </a:cxn>
                <a:cxn ang="0">
                  <a:pos x="52" y="129"/>
                </a:cxn>
                <a:cxn ang="0">
                  <a:pos x="49" y="135"/>
                </a:cxn>
                <a:cxn ang="0">
                  <a:pos x="47" y="138"/>
                </a:cxn>
                <a:cxn ang="0">
                  <a:pos x="45" y="144"/>
                </a:cxn>
                <a:cxn ang="0">
                  <a:pos x="42" y="149"/>
                </a:cxn>
                <a:cxn ang="0">
                  <a:pos x="39" y="152"/>
                </a:cxn>
                <a:cxn ang="0">
                  <a:pos x="37" y="158"/>
                </a:cxn>
                <a:cxn ang="0">
                  <a:pos x="35" y="161"/>
                </a:cxn>
                <a:cxn ang="0">
                  <a:pos x="31" y="168"/>
                </a:cxn>
                <a:cxn ang="0">
                  <a:pos x="29" y="173"/>
                </a:cxn>
                <a:cxn ang="0">
                  <a:pos x="27" y="176"/>
                </a:cxn>
                <a:cxn ang="0">
                  <a:pos x="24" y="184"/>
                </a:cxn>
                <a:cxn ang="0">
                  <a:pos x="21" y="187"/>
                </a:cxn>
                <a:cxn ang="0">
                  <a:pos x="19" y="190"/>
                </a:cxn>
                <a:cxn ang="0">
                  <a:pos x="17" y="196"/>
                </a:cxn>
                <a:cxn ang="0">
                  <a:pos x="15" y="198"/>
                </a:cxn>
                <a:cxn ang="0">
                  <a:pos x="6" y="196"/>
                </a:cxn>
                <a:cxn ang="0">
                  <a:pos x="3" y="195"/>
                </a:cxn>
                <a:cxn ang="0">
                  <a:pos x="1" y="194"/>
                </a:cxn>
                <a:cxn ang="0">
                  <a:pos x="1" y="194"/>
                </a:cxn>
                <a:cxn ang="0">
                  <a:pos x="3" y="195"/>
                </a:cxn>
                <a:cxn ang="0">
                  <a:pos x="6" y="196"/>
                </a:cxn>
                <a:cxn ang="0">
                  <a:pos x="7" y="196"/>
                </a:cxn>
                <a:cxn ang="0">
                  <a:pos x="16" y="199"/>
                </a:cxn>
                <a:cxn ang="0">
                  <a:pos x="18" y="200"/>
                </a:cxn>
                <a:cxn ang="0">
                  <a:pos x="21" y="200"/>
                </a:cxn>
              </a:cxnLst>
              <a:rect l="0" t="0" r="r" b="b"/>
              <a:pathLst>
                <a:path w="108" h="200">
                  <a:moveTo>
                    <a:pt x="108" y="0"/>
                  </a:moveTo>
                  <a:lnTo>
                    <a:pt x="108" y="0"/>
                  </a:lnTo>
                  <a:lnTo>
                    <a:pt x="107" y="1"/>
                  </a:lnTo>
                  <a:lnTo>
                    <a:pt x="107" y="1"/>
                  </a:lnTo>
                  <a:lnTo>
                    <a:pt x="107" y="1"/>
                  </a:lnTo>
                  <a:lnTo>
                    <a:pt x="107" y="2"/>
                  </a:lnTo>
                  <a:lnTo>
                    <a:pt x="107" y="2"/>
                  </a:lnTo>
                  <a:lnTo>
                    <a:pt x="107" y="3"/>
                  </a:lnTo>
                  <a:lnTo>
                    <a:pt x="107" y="3"/>
                  </a:lnTo>
                  <a:lnTo>
                    <a:pt x="107" y="4"/>
                  </a:lnTo>
                  <a:lnTo>
                    <a:pt x="105" y="4"/>
                  </a:lnTo>
                  <a:lnTo>
                    <a:pt x="105" y="5"/>
                  </a:lnTo>
                  <a:lnTo>
                    <a:pt x="105" y="6"/>
                  </a:lnTo>
                  <a:lnTo>
                    <a:pt x="105" y="6"/>
                  </a:lnTo>
                  <a:lnTo>
                    <a:pt x="105" y="7"/>
                  </a:lnTo>
                  <a:lnTo>
                    <a:pt x="104" y="7"/>
                  </a:lnTo>
                  <a:lnTo>
                    <a:pt x="104" y="7"/>
                  </a:lnTo>
                  <a:lnTo>
                    <a:pt x="104" y="8"/>
                  </a:lnTo>
                  <a:lnTo>
                    <a:pt x="104" y="8"/>
                  </a:lnTo>
                  <a:lnTo>
                    <a:pt x="104" y="9"/>
                  </a:lnTo>
                  <a:lnTo>
                    <a:pt x="104" y="9"/>
                  </a:lnTo>
                  <a:lnTo>
                    <a:pt x="104" y="9"/>
                  </a:lnTo>
                  <a:lnTo>
                    <a:pt x="103" y="10"/>
                  </a:lnTo>
                  <a:lnTo>
                    <a:pt x="103" y="10"/>
                  </a:lnTo>
                  <a:lnTo>
                    <a:pt x="103" y="11"/>
                  </a:lnTo>
                  <a:lnTo>
                    <a:pt x="103" y="12"/>
                  </a:lnTo>
                  <a:lnTo>
                    <a:pt x="103" y="12"/>
                  </a:lnTo>
                  <a:lnTo>
                    <a:pt x="103" y="12"/>
                  </a:lnTo>
                  <a:lnTo>
                    <a:pt x="102" y="13"/>
                  </a:lnTo>
                  <a:lnTo>
                    <a:pt x="102" y="13"/>
                  </a:lnTo>
                  <a:lnTo>
                    <a:pt x="102" y="14"/>
                  </a:lnTo>
                  <a:lnTo>
                    <a:pt x="102" y="14"/>
                  </a:lnTo>
                  <a:lnTo>
                    <a:pt x="101" y="17"/>
                  </a:lnTo>
                  <a:lnTo>
                    <a:pt x="101" y="17"/>
                  </a:lnTo>
                  <a:lnTo>
                    <a:pt x="101" y="18"/>
                  </a:lnTo>
                  <a:lnTo>
                    <a:pt x="100" y="19"/>
                  </a:lnTo>
                  <a:lnTo>
                    <a:pt x="100" y="19"/>
                  </a:lnTo>
                  <a:lnTo>
                    <a:pt x="100" y="19"/>
                  </a:lnTo>
                  <a:lnTo>
                    <a:pt x="100" y="19"/>
                  </a:lnTo>
                  <a:lnTo>
                    <a:pt x="100" y="20"/>
                  </a:lnTo>
                  <a:lnTo>
                    <a:pt x="100" y="21"/>
                  </a:lnTo>
                  <a:lnTo>
                    <a:pt x="100" y="21"/>
                  </a:lnTo>
                  <a:lnTo>
                    <a:pt x="99" y="22"/>
                  </a:lnTo>
                  <a:lnTo>
                    <a:pt x="99" y="23"/>
                  </a:lnTo>
                  <a:lnTo>
                    <a:pt x="99" y="23"/>
                  </a:lnTo>
                  <a:lnTo>
                    <a:pt x="98" y="24"/>
                  </a:lnTo>
                  <a:lnTo>
                    <a:pt x="98" y="25"/>
                  </a:lnTo>
                  <a:lnTo>
                    <a:pt x="98" y="26"/>
                  </a:lnTo>
                  <a:lnTo>
                    <a:pt x="96" y="28"/>
                  </a:lnTo>
                  <a:lnTo>
                    <a:pt x="96" y="29"/>
                  </a:lnTo>
                  <a:lnTo>
                    <a:pt x="96" y="29"/>
                  </a:lnTo>
                  <a:lnTo>
                    <a:pt x="95" y="30"/>
                  </a:lnTo>
                  <a:lnTo>
                    <a:pt x="95" y="30"/>
                  </a:lnTo>
                  <a:lnTo>
                    <a:pt x="95" y="31"/>
                  </a:lnTo>
                  <a:lnTo>
                    <a:pt x="94" y="32"/>
                  </a:lnTo>
                  <a:lnTo>
                    <a:pt x="94" y="32"/>
                  </a:lnTo>
                  <a:lnTo>
                    <a:pt x="94" y="32"/>
                  </a:lnTo>
                  <a:lnTo>
                    <a:pt x="94" y="32"/>
                  </a:lnTo>
                  <a:lnTo>
                    <a:pt x="94" y="33"/>
                  </a:lnTo>
                  <a:lnTo>
                    <a:pt x="94" y="34"/>
                  </a:lnTo>
                  <a:lnTo>
                    <a:pt x="94" y="34"/>
                  </a:lnTo>
                  <a:lnTo>
                    <a:pt x="94" y="34"/>
                  </a:lnTo>
                  <a:lnTo>
                    <a:pt x="94" y="34"/>
                  </a:lnTo>
                  <a:lnTo>
                    <a:pt x="93" y="36"/>
                  </a:lnTo>
                  <a:lnTo>
                    <a:pt x="93" y="36"/>
                  </a:lnTo>
                  <a:lnTo>
                    <a:pt x="93" y="37"/>
                  </a:lnTo>
                  <a:lnTo>
                    <a:pt x="93" y="38"/>
                  </a:lnTo>
                  <a:lnTo>
                    <a:pt x="92" y="38"/>
                  </a:lnTo>
                  <a:lnTo>
                    <a:pt x="92" y="40"/>
                  </a:lnTo>
                  <a:lnTo>
                    <a:pt x="92" y="40"/>
                  </a:lnTo>
                  <a:lnTo>
                    <a:pt x="91" y="42"/>
                  </a:lnTo>
                  <a:lnTo>
                    <a:pt x="91" y="43"/>
                  </a:lnTo>
                  <a:lnTo>
                    <a:pt x="91" y="43"/>
                  </a:lnTo>
                  <a:lnTo>
                    <a:pt x="91" y="44"/>
                  </a:lnTo>
                  <a:lnTo>
                    <a:pt x="91" y="44"/>
                  </a:lnTo>
                  <a:lnTo>
                    <a:pt x="91" y="44"/>
                  </a:lnTo>
                  <a:lnTo>
                    <a:pt x="90" y="44"/>
                  </a:lnTo>
                  <a:lnTo>
                    <a:pt x="90" y="45"/>
                  </a:lnTo>
                  <a:lnTo>
                    <a:pt x="90" y="46"/>
                  </a:lnTo>
                  <a:lnTo>
                    <a:pt x="89" y="46"/>
                  </a:lnTo>
                  <a:lnTo>
                    <a:pt x="89" y="47"/>
                  </a:lnTo>
                  <a:lnTo>
                    <a:pt x="89" y="47"/>
                  </a:lnTo>
                  <a:lnTo>
                    <a:pt x="89" y="48"/>
                  </a:lnTo>
                  <a:lnTo>
                    <a:pt x="89" y="48"/>
                  </a:lnTo>
                  <a:lnTo>
                    <a:pt x="89" y="49"/>
                  </a:lnTo>
                  <a:lnTo>
                    <a:pt x="88" y="50"/>
                  </a:lnTo>
                  <a:lnTo>
                    <a:pt x="88" y="51"/>
                  </a:lnTo>
                  <a:lnTo>
                    <a:pt x="86" y="52"/>
                  </a:lnTo>
                  <a:lnTo>
                    <a:pt x="86" y="53"/>
                  </a:lnTo>
                  <a:lnTo>
                    <a:pt x="86" y="54"/>
                  </a:lnTo>
                  <a:lnTo>
                    <a:pt x="86" y="54"/>
                  </a:lnTo>
                  <a:lnTo>
                    <a:pt x="85" y="55"/>
                  </a:lnTo>
                  <a:lnTo>
                    <a:pt x="85" y="55"/>
                  </a:lnTo>
                  <a:lnTo>
                    <a:pt x="85" y="56"/>
                  </a:lnTo>
                  <a:lnTo>
                    <a:pt x="84" y="56"/>
                  </a:lnTo>
                  <a:lnTo>
                    <a:pt x="84" y="58"/>
                  </a:lnTo>
                  <a:lnTo>
                    <a:pt x="84" y="58"/>
                  </a:lnTo>
                  <a:lnTo>
                    <a:pt x="83" y="59"/>
                  </a:lnTo>
                  <a:lnTo>
                    <a:pt x="83" y="60"/>
                  </a:lnTo>
                  <a:lnTo>
                    <a:pt x="83" y="61"/>
                  </a:lnTo>
                  <a:lnTo>
                    <a:pt x="82" y="63"/>
                  </a:lnTo>
                  <a:lnTo>
                    <a:pt x="82" y="64"/>
                  </a:lnTo>
                  <a:lnTo>
                    <a:pt x="82" y="65"/>
                  </a:lnTo>
                  <a:lnTo>
                    <a:pt x="81" y="66"/>
                  </a:lnTo>
                  <a:lnTo>
                    <a:pt x="81" y="67"/>
                  </a:lnTo>
                  <a:lnTo>
                    <a:pt x="81" y="68"/>
                  </a:lnTo>
                  <a:lnTo>
                    <a:pt x="80" y="68"/>
                  </a:lnTo>
                  <a:lnTo>
                    <a:pt x="80" y="69"/>
                  </a:lnTo>
                  <a:lnTo>
                    <a:pt x="80" y="69"/>
                  </a:lnTo>
                  <a:lnTo>
                    <a:pt x="80" y="70"/>
                  </a:lnTo>
                  <a:lnTo>
                    <a:pt x="79" y="71"/>
                  </a:lnTo>
                  <a:lnTo>
                    <a:pt x="79" y="71"/>
                  </a:lnTo>
                  <a:lnTo>
                    <a:pt x="79" y="71"/>
                  </a:lnTo>
                  <a:lnTo>
                    <a:pt x="79" y="72"/>
                  </a:lnTo>
                  <a:lnTo>
                    <a:pt x="77" y="74"/>
                  </a:lnTo>
                  <a:lnTo>
                    <a:pt x="77" y="74"/>
                  </a:lnTo>
                  <a:lnTo>
                    <a:pt x="77" y="76"/>
                  </a:lnTo>
                  <a:lnTo>
                    <a:pt x="76" y="77"/>
                  </a:lnTo>
                  <a:lnTo>
                    <a:pt x="76" y="78"/>
                  </a:lnTo>
                  <a:lnTo>
                    <a:pt x="75" y="80"/>
                  </a:lnTo>
                  <a:lnTo>
                    <a:pt x="75" y="80"/>
                  </a:lnTo>
                  <a:lnTo>
                    <a:pt x="74" y="81"/>
                  </a:lnTo>
                  <a:lnTo>
                    <a:pt x="74" y="81"/>
                  </a:lnTo>
                  <a:lnTo>
                    <a:pt x="73" y="82"/>
                  </a:lnTo>
                  <a:lnTo>
                    <a:pt x="73" y="83"/>
                  </a:lnTo>
                  <a:lnTo>
                    <a:pt x="73" y="84"/>
                  </a:lnTo>
                  <a:lnTo>
                    <a:pt x="73" y="85"/>
                  </a:lnTo>
                  <a:lnTo>
                    <a:pt x="72" y="85"/>
                  </a:lnTo>
                  <a:lnTo>
                    <a:pt x="72" y="87"/>
                  </a:lnTo>
                  <a:lnTo>
                    <a:pt x="72" y="88"/>
                  </a:lnTo>
                  <a:lnTo>
                    <a:pt x="72" y="88"/>
                  </a:lnTo>
                  <a:lnTo>
                    <a:pt x="72" y="88"/>
                  </a:lnTo>
                  <a:lnTo>
                    <a:pt x="71" y="89"/>
                  </a:lnTo>
                  <a:lnTo>
                    <a:pt x="71" y="89"/>
                  </a:lnTo>
                  <a:lnTo>
                    <a:pt x="71" y="89"/>
                  </a:lnTo>
                  <a:lnTo>
                    <a:pt x="71" y="90"/>
                  </a:lnTo>
                  <a:lnTo>
                    <a:pt x="71" y="90"/>
                  </a:lnTo>
                  <a:lnTo>
                    <a:pt x="71" y="91"/>
                  </a:lnTo>
                  <a:lnTo>
                    <a:pt x="71" y="91"/>
                  </a:lnTo>
                  <a:lnTo>
                    <a:pt x="70" y="92"/>
                  </a:lnTo>
                  <a:lnTo>
                    <a:pt x="70" y="93"/>
                  </a:lnTo>
                  <a:lnTo>
                    <a:pt x="68" y="94"/>
                  </a:lnTo>
                  <a:lnTo>
                    <a:pt x="68" y="94"/>
                  </a:lnTo>
                  <a:lnTo>
                    <a:pt x="68" y="95"/>
                  </a:lnTo>
                  <a:lnTo>
                    <a:pt x="68" y="96"/>
                  </a:lnTo>
                  <a:lnTo>
                    <a:pt x="67" y="97"/>
                  </a:lnTo>
                  <a:lnTo>
                    <a:pt x="67" y="99"/>
                  </a:lnTo>
                  <a:lnTo>
                    <a:pt x="66" y="99"/>
                  </a:lnTo>
                  <a:lnTo>
                    <a:pt x="66" y="100"/>
                  </a:lnTo>
                  <a:lnTo>
                    <a:pt x="65" y="101"/>
                  </a:lnTo>
                  <a:lnTo>
                    <a:pt x="65" y="102"/>
                  </a:lnTo>
                  <a:lnTo>
                    <a:pt x="65" y="102"/>
                  </a:lnTo>
                  <a:lnTo>
                    <a:pt x="65" y="103"/>
                  </a:lnTo>
                  <a:lnTo>
                    <a:pt x="64" y="103"/>
                  </a:lnTo>
                  <a:lnTo>
                    <a:pt x="64" y="104"/>
                  </a:lnTo>
                  <a:lnTo>
                    <a:pt x="64" y="105"/>
                  </a:lnTo>
                  <a:lnTo>
                    <a:pt x="64" y="105"/>
                  </a:lnTo>
                  <a:lnTo>
                    <a:pt x="63" y="107"/>
                  </a:lnTo>
                  <a:lnTo>
                    <a:pt x="62" y="108"/>
                  </a:lnTo>
                  <a:lnTo>
                    <a:pt x="62" y="110"/>
                  </a:lnTo>
                  <a:lnTo>
                    <a:pt x="62" y="110"/>
                  </a:lnTo>
                  <a:lnTo>
                    <a:pt x="61" y="111"/>
                  </a:lnTo>
                  <a:lnTo>
                    <a:pt x="61" y="113"/>
                  </a:lnTo>
                  <a:lnTo>
                    <a:pt x="60" y="113"/>
                  </a:lnTo>
                  <a:lnTo>
                    <a:pt x="60" y="114"/>
                  </a:lnTo>
                  <a:lnTo>
                    <a:pt x="60" y="115"/>
                  </a:lnTo>
                  <a:lnTo>
                    <a:pt x="60" y="115"/>
                  </a:lnTo>
                  <a:lnTo>
                    <a:pt x="58" y="116"/>
                  </a:lnTo>
                  <a:lnTo>
                    <a:pt x="58" y="116"/>
                  </a:lnTo>
                  <a:lnTo>
                    <a:pt x="58" y="117"/>
                  </a:lnTo>
                  <a:lnTo>
                    <a:pt x="58" y="117"/>
                  </a:lnTo>
                  <a:lnTo>
                    <a:pt x="57" y="118"/>
                  </a:lnTo>
                  <a:lnTo>
                    <a:pt x="57" y="119"/>
                  </a:lnTo>
                  <a:lnTo>
                    <a:pt x="57" y="119"/>
                  </a:lnTo>
                  <a:lnTo>
                    <a:pt x="57" y="119"/>
                  </a:lnTo>
                  <a:lnTo>
                    <a:pt x="57" y="120"/>
                  </a:lnTo>
                  <a:lnTo>
                    <a:pt x="56" y="120"/>
                  </a:lnTo>
                  <a:lnTo>
                    <a:pt x="56" y="122"/>
                  </a:lnTo>
                  <a:lnTo>
                    <a:pt x="55" y="122"/>
                  </a:lnTo>
                  <a:lnTo>
                    <a:pt x="54" y="125"/>
                  </a:lnTo>
                  <a:lnTo>
                    <a:pt x="54" y="125"/>
                  </a:lnTo>
                  <a:lnTo>
                    <a:pt x="53" y="127"/>
                  </a:lnTo>
                  <a:lnTo>
                    <a:pt x="53" y="128"/>
                  </a:lnTo>
                  <a:lnTo>
                    <a:pt x="52" y="128"/>
                  </a:lnTo>
                  <a:lnTo>
                    <a:pt x="52" y="129"/>
                  </a:lnTo>
                  <a:lnTo>
                    <a:pt x="52" y="130"/>
                  </a:lnTo>
                  <a:lnTo>
                    <a:pt x="52" y="130"/>
                  </a:lnTo>
                  <a:lnTo>
                    <a:pt x="49" y="134"/>
                  </a:lnTo>
                  <a:lnTo>
                    <a:pt x="49" y="135"/>
                  </a:lnTo>
                  <a:lnTo>
                    <a:pt x="49" y="135"/>
                  </a:lnTo>
                  <a:lnTo>
                    <a:pt x="48" y="136"/>
                  </a:lnTo>
                  <a:lnTo>
                    <a:pt x="48" y="137"/>
                  </a:lnTo>
                  <a:lnTo>
                    <a:pt x="48" y="137"/>
                  </a:lnTo>
                  <a:lnTo>
                    <a:pt x="48" y="138"/>
                  </a:lnTo>
                  <a:lnTo>
                    <a:pt x="47" y="138"/>
                  </a:lnTo>
                  <a:lnTo>
                    <a:pt x="46" y="140"/>
                  </a:lnTo>
                  <a:lnTo>
                    <a:pt x="46" y="141"/>
                  </a:lnTo>
                  <a:lnTo>
                    <a:pt x="46" y="142"/>
                  </a:lnTo>
                  <a:lnTo>
                    <a:pt x="45" y="142"/>
                  </a:lnTo>
                  <a:lnTo>
                    <a:pt x="45" y="144"/>
                  </a:lnTo>
                  <a:lnTo>
                    <a:pt x="44" y="144"/>
                  </a:lnTo>
                  <a:lnTo>
                    <a:pt x="44" y="145"/>
                  </a:lnTo>
                  <a:lnTo>
                    <a:pt x="43" y="147"/>
                  </a:lnTo>
                  <a:lnTo>
                    <a:pt x="43" y="148"/>
                  </a:lnTo>
                  <a:lnTo>
                    <a:pt x="42" y="149"/>
                  </a:lnTo>
                  <a:lnTo>
                    <a:pt x="42" y="149"/>
                  </a:lnTo>
                  <a:lnTo>
                    <a:pt x="40" y="150"/>
                  </a:lnTo>
                  <a:lnTo>
                    <a:pt x="40" y="151"/>
                  </a:lnTo>
                  <a:lnTo>
                    <a:pt x="39" y="152"/>
                  </a:lnTo>
                  <a:lnTo>
                    <a:pt x="39" y="152"/>
                  </a:lnTo>
                  <a:lnTo>
                    <a:pt x="39" y="153"/>
                  </a:lnTo>
                  <a:lnTo>
                    <a:pt x="38" y="155"/>
                  </a:lnTo>
                  <a:lnTo>
                    <a:pt x="38" y="157"/>
                  </a:lnTo>
                  <a:lnTo>
                    <a:pt x="37" y="157"/>
                  </a:lnTo>
                  <a:lnTo>
                    <a:pt x="37" y="158"/>
                  </a:lnTo>
                  <a:lnTo>
                    <a:pt x="37" y="158"/>
                  </a:lnTo>
                  <a:lnTo>
                    <a:pt x="37" y="159"/>
                  </a:lnTo>
                  <a:lnTo>
                    <a:pt x="36" y="160"/>
                  </a:lnTo>
                  <a:lnTo>
                    <a:pt x="36" y="160"/>
                  </a:lnTo>
                  <a:lnTo>
                    <a:pt x="35" y="161"/>
                  </a:lnTo>
                  <a:lnTo>
                    <a:pt x="34" y="163"/>
                  </a:lnTo>
                  <a:lnTo>
                    <a:pt x="34" y="164"/>
                  </a:lnTo>
                  <a:lnTo>
                    <a:pt x="34" y="165"/>
                  </a:lnTo>
                  <a:lnTo>
                    <a:pt x="33" y="166"/>
                  </a:lnTo>
                  <a:lnTo>
                    <a:pt x="31" y="168"/>
                  </a:lnTo>
                  <a:lnTo>
                    <a:pt x="31" y="169"/>
                  </a:lnTo>
                  <a:lnTo>
                    <a:pt x="31" y="169"/>
                  </a:lnTo>
                  <a:lnTo>
                    <a:pt x="30" y="170"/>
                  </a:lnTo>
                  <a:lnTo>
                    <a:pt x="29" y="172"/>
                  </a:lnTo>
                  <a:lnTo>
                    <a:pt x="29" y="173"/>
                  </a:lnTo>
                  <a:lnTo>
                    <a:pt x="28" y="173"/>
                  </a:lnTo>
                  <a:lnTo>
                    <a:pt x="28" y="174"/>
                  </a:lnTo>
                  <a:lnTo>
                    <a:pt x="28" y="175"/>
                  </a:lnTo>
                  <a:lnTo>
                    <a:pt x="27" y="175"/>
                  </a:lnTo>
                  <a:lnTo>
                    <a:pt x="27" y="176"/>
                  </a:lnTo>
                  <a:lnTo>
                    <a:pt x="27" y="177"/>
                  </a:lnTo>
                  <a:lnTo>
                    <a:pt x="26" y="180"/>
                  </a:lnTo>
                  <a:lnTo>
                    <a:pt x="25" y="182"/>
                  </a:lnTo>
                  <a:lnTo>
                    <a:pt x="25" y="183"/>
                  </a:lnTo>
                  <a:lnTo>
                    <a:pt x="24" y="184"/>
                  </a:lnTo>
                  <a:lnTo>
                    <a:pt x="24" y="185"/>
                  </a:lnTo>
                  <a:lnTo>
                    <a:pt x="23" y="186"/>
                  </a:lnTo>
                  <a:lnTo>
                    <a:pt x="21" y="187"/>
                  </a:lnTo>
                  <a:lnTo>
                    <a:pt x="21" y="187"/>
                  </a:lnTo>
                  <a:lnTo>
                    <a:pt x="21" y="187"/>
                  </a:lnTo>
                  <a:lnTo>
                    <a:pt x="21" y="187"/>
                  </a:lnTo>
                  <a:lnTo>
                    <a:pt x="20" y="188"/>
                  </a:lnTo>
                  <a:lnTo>
                    <a:pt x="20" y="189"/>
                  </a:lnTo>
                  <a:lnTo>
                    <a:pt x="19" y="190"/>
                  </a:lnTo>
                  <a:lnTo>
                    <a:pt x="19" y="190"/>
                  </a:lnTo>
                  <a:lnTo>
                    <a:pt x="18" y="192"/>
                  </a:lnTo>
                  <a:lnTo>
                    <a:pt x="18" y="193"/>
                  </a:lnTo>
                  <a:lnTo>
                    <a:pt x="18" y="193"/>
                  </a:lnTo>
                  <a:lnTo>
                    <a:pt x="18" y="194"/>
                  </a:lnTo>
                  <a:lnTo>
                    <a:pt x="17" y="196"/>
                  </a:lnTo>
                  <a:lnTo>
                    <a:pt x="16" y="196"/>
                  </a:lnTo>
                  <a:lnTo>
                    <a:pt x="16" y="197"/>
                  </a:lnTo>
                  <a:lnTo>
                    <a:pt x="16" y="198"/>
                  </a:lnTo>
                  <a:lnTo>
                    <a:pt x="16" y="198"/>
                  </a:lnTo>
                  <a:lnTo>
                    <a:pt x="15" y="198"/>
                  </a:lnTo>
                  <a:lnTo>
                    <a:pt x="15" y="198"/>
                  </a:lnTo>
                  <a:lnTo>
                    <a:pt x="14" y="198"/>
                  </a:lnTo>
                  <a:lnTo>
                    <a:pt x="11" y="197"/>
                  </a:lnTo>
                  <a:lnTo>
                    <a:pt x="7" y="196"/>
                  </a:lnTo>
                  <a:lnTo>
                    <a:pt x="6" y="196"/>
                  </a:lnTo>
                  <a:lnTo>
                    <a:pt x="6" y="195"/>
                  </a:lnTo>
                  <a:lnTo>
                    <a:pt x="5" y="195"/>
                  </a:lnTo>
                  <a:lnTo>
                    <a:pt x="5" y="195"/>
                  </a:lnTo>
                  <a:lnTo>
                    <a:pt x="3" y="195"/>
                  </a:lnTo>
                  <a:lnTo>
                    <a:pt x="3" y="195"/>
                  </a:lnTo>
                  <a:lnTo>
                    <a:pt x="2" y="194"/>
                  </a:lnTo>
                  <a:lnTo>
                    <a:pt x="2" y="194"/>
                  </a:lnTo>
                  <a:lnTo>
                    <a:pt x="2" y="194"/>
                  </a:lnTo>
                  <a:lnTo>
                    <a:pt x="1" y="194"/>
                  </a:lnTo>
                  <a:lnTo>
                    <a:pt x="1" y="194"/>
                  </a:lnTo>
                  <a:lnTo>
                    <a:pt x="1" y="194"/>
                  </a:lnTo>
                  <a:lnTo>
                    <a:pt x="0" y="194"/>
                  </a:lnTo>
                  <a:lnTo>
                    <a:pt x="0" y="194"/>
                  </a:lnTo>
                  <a:lnTo>
                    <a:pt x="1" y="194"/>
                  </a:lnTo>
                  <a:lnTo>
                    <a:pt x="1" y="194"/>
                  </a:lnTo>
                  <a:lnTo>
                    <a:pt x="1" y="195"/>
                  </a:lnTo>
                  <a:lnTo>
                    <a:pt x="2" y="195"/>
                  </a:lnTo>
                  <a:lnTo>
                    <a:pt x="2" y="195"/>
                  </a:lnTo>
                  <a:lnTo>
                    <a:pt x="3" y="195"/>
                  </a:lnTo>
                  <a:lnTo>
                    <a:pt x="3" y="195"/>
                  </a:lnTo>
                  <a:lnTo>
                    <a:pt x="5" y="195"/>
                  </a:lnTo>
                  <a:lnTo>
                    <a:pt x="5" y="196"/>
                  </a:lnTo>
                  <a:lnTo>
                    <a:pt x="6" y="196"/>
                  </a:lnTo>
                  <a:lnTo>
                    <a:pt x="6" y="196"/>
                  </a:lnTo>
                  <a:lnTo>
                    <a:pt x="6" y="196"/>
                  </a:lnTo>
                  <a:lnTo>
                    <a:pt x="6" y="196"/>
                  </a:lnTo>
                  <a:lnTo>
                    <a:pt x="7" y="196"/>
                  </a:lnTo>
                  <a:lnTo>
                    <a:pt x="7" y="196"/>
                  </a:lnTo>
                  <a:lnTo>
                    <a:pt x="7" y="196"/>
                  </a:lnTo>
                  <a:lnTo>
                    <a:pt x="7" y="196"/>
                  </a:lnTo>
                  <a:lnTo>
                    <a:pt x="9" y="197"/>
                  </a:lnTo>
                  <a:lnTo>
                    <a:pt x="15" y="199"/>
                  </a:lnTo>
                  <a:lnTo>
                    <a:pt x="16" y="199"/>
                  </a:lnTo>
                  <a:lnTo>
                    <a:pt x="16" y="199"/>
                  </a:lnTo>
                  <a:lnTo>
                    <a:pt x="16" y="199"/>
                  </a:lnTo>
                  <a:lnTo>
                    <a:pt x="16" y="199"/>
                  </a:lnTo>
                  <a:lnTo>
                    <a:pt x="17" y="199"/>
                  </a:lnTo>
                  <a:lnTo>
                    <a:pt x="17" y="200"/>
                  </a:lnTo>
                  <a:lnTo>
                    <a:pt x="17" y="200"/>
                  </a:lnTo>
                  <a:lnTo>
                    <a:pt x="18" y="200"/>
                  </a:lnTo>
                  <a:lnTo>
                    <a:pt x="19" y="200"/>
                  </a:lnTo>
                  <a:lnTo>
                    <a:pt x="20" y="200"/>
                  </a:lnTo>
                  <a:lnTo>
                    <a:pt x="20" y="200"/>
                  </a:lnTo>
                  <a:lnTo>
                    <a:pt x="20" y="200"/>
                  </a:lnTo>
                  <a:lnTo>
                    <a:pt x="21" y="20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3" name="Freeform 7435"/>
            <p:cNvSpPr>
              <a:spLocks/>
            </p:cNvSpPr>
            <p:nvPr/>
          </p:nvSpPr>
          <p:spPr bwMode="auto">
            <a:xfrm>
              <a:off x="3054351" y="3816626"/>
              <a:ext cx="17463" cy="36650"/>
            </a:xfrm>
            <a:custGeom>
              <a:avLst/>
              <a:gdLst/>
              <a:ahLst/>
              <a:cxnLst>
                <a:cxn ang="0">
                  <a:pos x="3" y="70"/>
                </a:cxn>
                <a:cxn ang="0">
                  <a:pos x="5" y="70"/>
                </a:cxn>
                <a:cxn ang="0">
                  <a:pos x="9" y="68"/>
                </a:cxn>
                <a:cxn ang="0">
                  <a:pos x="13" y="66"/>
                </a:cxn>
                <a:cxn ang="0">
                  <a:pos x="12" y="66"/>
                </a:cxn>
                <a:cxn ang="0">
                  <a:pos x="8" y="69"/>
                </a:cxn>
                <a:cxn ang="0">
                  <a:pos x="5" y="70"/>
                </a:cxn>
                <a:cxn ang="0">
                  <a:pos x="0" y="70"/>
                </a:cxn>
                <a:cxn ang="0">
                  <a:pos x="0" y="70"/>
                </a:cxn>
                <a:cxn ang="0">
                  <a:pos x="0" y="68"/>
                </a:cxn>
                <a:cxn ang="0">
                  <a:pos x="0" y="65"/>
                </a:cxn>
                <a:cxn ang="0">
                  <a:pos x="2" y="64"/>
                </a:cxn>
                <a:cxn ang="0">
                  <a:pos x="3" y="63"/>
                </a:cxn>
                <a:cxn ang="0">
                  <a:pos x="5" y="62"/>
                </a:cxn>
                <a:cxn ang="0">
                  <a:pos x="6" y="61"/>
                </a:cxn>
                <a:cxn ang="0">
                  <a:pos x="9" y="61"/>
                </a:cxn>
                <a:cxn ang="0">
                  <a:pos x="9" y="61"/>
                </a:cxn>
                <a:cxn ang="0">
                  <a:pos x="12" y="60"/>
                </a:cxn>
                <a:cxn ang="0">
                  <a:pos x="14" y="60"/>
                </a:cxn>
                <a:cxn ang="0">
                  <a:pos x="15" y="59"/>
                </a:cxn>
                <a:cxn ang="0">
                  <a:pos x="17" y="59"/>
                </a:cxn>
                <a:cxn ang="0">
                  <a:pos x="18" y="59"/>
                </a:cxn>
                <a:cxn ang="0">
                  <a:pos x="19" y="58"/>
                </a:cxn>
                <a:cxn ang="0">
                  <a:pos x="19" y="56"/>
                </a:cxn>
                <a:cxn ang="0">
                  <a:pos x="19" y="54"/>
                </a:cxn>
                <a:cxn ang="0">
                  <a:pos x="19" y="53"/>
                </a:cxn>
                <a:cxn ang="0">
                  <a:pos x="22" y="51"/>
                </a:cxn>
                <a:cxn ang="0">
                  <a:pos x="22" y="50"/>
                </a:cxn>
                <a:cxn ang="0">
                  <a:pos x="22" y="48"/>
                </a:cxn>
                <a:cxn ang="0">
                  <a:pos x="21" y="46"/>
                </a:cxn>
                <a:cxn ang="0">
                  <a:pos x="22" y="45"/>
                </a:cxn>
                <a:cxn ang="0">
                  <a:pos x="22" y="43"/>
                </a:cxn>
                <a:cxn ang="0">
                  <a:pos x="22" y="41"/>
                </a:cxn>
                <a:cxn ang="0">
                  <a:pos x="22" y="39"/>
                </a:cxn>
                <a:cxn ang="0">
                  <a:pos x="22" y="37"/>
                </a:cxn>
                <a:cxn ang="0">
                  <a:pos x="23" y="35"/>
                </a:cxn>
                <a:cxn ang="0">
                  <a:pos x="25" y="34"/>
                </a:cxn>
                <a:cxn ang="0">
                  <a:pos x="28" y="31"/>
                </a:cxn>
                <a:cxn ang="0">
                  <a:pos x="31" y="29"/>
                </a:cxn>
                <a:cxn ang="0">
                  <a:pos x="32" y="27"/>
                </a:cxn>
                <a:cxn ang="0">
                  <a:pos x="33" y="24"/>
                </a:cxn>
                <a:cxn ang="0">
                  <a:pos x="34" y="23"/>
                </a:cxn>
                <a:cxn ang="0">
                  <a:pos x="35" y="22"/>
                </a:cxn>
                <a:cxn ang="0">
                  <a:pos x="36" y="22"/>
                </a:cxn>
                <a:cxn ang="0">
                  <a:pos x="37" y="21"/>
                </a:cxn>
                <a:cxn ang="0">
                  <a:pos x="37" y="20"/>
                </a:cxn>
                <a:cxn ang="0">
                  <a:pos x="39" y="18"/>
                </a:cxn>
                <a:cxn ang="0">
                  <a:pos x="41" y="15"/>
                </a:cxn>
                <a:cxn ang="0">
                  <a:pos x="42" y="14"/>
                </a:cxn>
                <a:cxn ang="0">
                  <a:pos x="43" y="14"/>
                </a:cxn>
                <a:cxn ang="0">
                  <a:pos x="43" y="13"/>
                </a:cxn>
                <a:cxn ang="0">
                  <a:pos x="45" y="12"/>
                </a:cxn>
                <a:cxn ang="0">
                  <a:pos x="47" y="9"/>
                </a:cxn>
                <a:cxn ang="0">
                  <a:pos x="49" y="7"/>
                </a:cxn>
                <a:cxn ang="0">
                  <a:pos x="50" y="6"/>
                </a:cxn>
                <a:cxn ang="0">
                  <a:pos x="52" y="3"/>
                </a:cxn>
                <a:cxn ang="0">
                  <a:pos x="53" y="0"/>
                </a:cxn>
                <a:cxn ang="0">
                  <a:pos x="54" y="1"/>
                </a:cxn>
                <a:cxn ang="0">
                  <a:pos x="54" y="3"/>
                </a:cxn>
                <a:cxn ang="0">
                  <a:pos x="54" y="3"/>
                </a:cxn>
              </a:cxnLst>
              <a:rect l="0" t="0" r="r" b="b"/>
              <a:pathLst>
                <a:path w="54" h="70">
                  <a:moveTo>
                    <a:pt x="0" y="70"/>
                  </a:moveTo>
                  <a:lnTo>
                    <a:pt x="0" y="70"/>
                  </a:lnTo>
                  <a:lnTo>
                    <a:pt x="3" y="70"/>
                  </a:lnTo>
                  <a:lnTo>
                    <a:pt x="4" y="70"/>
                  </a:lnTo>
                  <a:lnTo>
                    <a:pt x="5" y="70"/>
                  </a:lnTo>
                  <a:lnTo>
                    <a:pt x="5" y="70"/>
                  </a:lnTo>
                  <a:lnTo>
                    <a:pt x="7" y="69"/>
                  </a:lnTo>
                  <a:lnTo>
                    <a:pt x="8" y="69"/>
                  </a:lnTo>
                  <a:lnTo>
                    <a:pt x="9" y="68"/>
                  </a:lnTo>
                  <a:lnTo>
                    <a:pt x="10" y="68"/>
                  </a:lnTo>
                  <a:lnTo>
                    <a:pt x="12" y="67"/>
                  </a:lnTo>
                  <a:lnTo>
                    <a:pt x="13" y="66"/>
                  </a:lnTo>
                  <a:lnTo>
                    <a:pt x="14" y="65"/>
                  </a:lnTo>
                  <a:lnTo>
                    <a:pt x="14" y="65"/>
                  </a:lnTo>
                  <a:lnTo>
                    <a:pt x="12" y="66"/>
                  </a:lnTo>
                  <a:lnTo>
                    <a:pt x="10" y="67"/>
                  </a:lnTo>
                  <a:lnTo>
                    <a:pt x="9" y="68"/>
                  </a:lnTo>
                  <a:lnTo>
                    <a:pt x="8" y="69"/>
                  </a:lnTo>
                  <a:lnTo>
                    <a:pt x="7" y="69"/>
                  </a:lnTo>
                  <a:lnTo>
                    <a:pt x="6" y="69"/>
                  </a:lnTo>
                  <a:lnTo>
                    <a:pt x="5" y="70"/>
                  </a:lnTo>
                  <a:lnTo>
                    <a:pt x="4" y="70"/>
                  </a:lnTo>
                  <a:lnTo>
                    <a:pt x="2" y="70"/>
                  </a:lnTo>
                  <a:lnTo>
                    <a:pt x="0" y="70"/>
                  </a:lnTo>
                  <a:lnTo>
                    <a:pt x="0" y="70"/>
                  </a:lnTo>
                  <a:lnTo>
                    <a:pt x="0" y="69"/>
                  </a:lnTo>
                  <a:lnTo>
                    <a:pt x="0" y="70"/>
                  </a:lnTo>
                  <a:lnTo>
                    <a:pt x="0" y="69"/>
                  </a:lnTo>
                  <a:lnTo>
                    <a:pt x="0" y="69"/>
                  </a:lnTo>
                  <a:lnTo>
                    <a:pt x="0" y="68"/>
                  </a:lnTo>
                  <a:lnTo>
                    <a:pt x="0" y="66"/>
                  </a:lnTo>
                  <a:lnTo>
                    <a:pt x="0" y="66"/>
                  </a:lnTo>
                  <a:lnTo>
                    <a:pt x="0" y="65"/>
                  </a:lnTo>
                  <a:lnTo>
                    <a:pt x="0" y="65"/>
                  </a:lnTo>
                  <a:lnTo>
                    <a:pt x="2" y="65"/>
                  </a:lnTo>
                  <a:lnTo>
                    <a:pt x="2" y="64"/>
                  </a:lnTo>
                  <a:lnTo>
                    <a:pt x="2" y="64"/>
                  </a:lnTo>
                  <a:lnTo>
                    <a:pt x="2" y="64"/>
                  </a:lnTo>
                  <a:lnTo>
                    <a:pt x="3" y="63"/>
                  </a:lnTo>
                  <a:lnTo>
                    <a:pt x="4" y="62"/>
                  </a:lnTo>
                  <a:lnTo>
                    <a:pt x="5" y="62"/>
                  </a:lnTo>
                  <a:lnTo>
                    <a:pt x="5" y="62"/>
                  </a:lnTo>
                  <a:lnTo>
                    <a:pt x="5" y="61"/>
                  </a:lnTo>
                  <a:lnTo>
                    <a:pt x="6" y="61"/>
                  </a:lnTo>
                  <a:lnTo>
                    <a:pt x="6" y="61"/>
                  </a:lnTo>
                  <a:lnTo>
                    <a:pt x="7" y="61"/>
                  </a:lnTo>
                  <a:lnTo>
                    <a:pt x="8" y="61"/>
                  </a:lnTo>
                  <a:lnTo>
                    <a:pt x="9" y="61"/>
                  </a:lnTo>
                  <a:lnTo>
                    <a:pt x="9" y="61"/>
                  </a:lnTo>
                  <a:lnTo>
                    <a:pt x="9" y="61"/>
                  </a:lnTo>
                  <a:lnTo>
                    <a:pt x="9" y="61"/>
                  </a:lnTo>
                  <a:lnTo>
                    <a:pt x="10" y="60"/>
                  </a:lnTo>
                  <a:lnTo>
                    <a:pt x="10" y="60"/>
                  </a:lnTo>
                  <a:lnTo>
                    <a:pt x="12" y="60"/>
                  </a:lnTo>
                  <a:lnTo>
                    <a:pt x="14" y="60"/>
                  </a:lnTo>
                  <a:lnTo>
                    <a:pt x="14" y="60"/>
                  </a:lnTo>
                  <a:lnTo>
                    <a:pt x="14" y="60"/>
                  </a:lnTo>
                  <a:lnTo>
                    <a:pt x="14" y="60"/>
                  </a:lnTo>
                  <a:lnTo>
                    <a:pt x="15" y="59"/>
                  </a:lnTo>
                  <a:lnTo>
                    <a:pt x="15" y="59"/>
                  </a:lnTo>
                  <a:lnTo>
                    <a:pt x="15" y="59"/>
                  </a:lnTo>
                  <a:lnTo>
                    <a:pt x="16" y="59"/>
                  </a:lnTo>
                  <a:lnTo>
                    <a:pt x="17" y="59"/>
                  </a:lnTo>
                  <a:lnTo>
                    <a:pt x="17" y="59"/>
                  </a:lnTo>
                  <a:lnTo>
                    <a:pt x="18" y="59"/>
                  </a:lnTo>
                  <a:lnTo>
                    <a:pt x="18" y="59"/>
                  </a:lnTo>
                  <a:lnTo>
                    <a:pt x="18" y="59"/>
                  </a:lnTo>
                  <a:lnTo>
                    <a:pt x="18" y="58"/>
                  </a:lnTo>
                  <a:lnTo>
                    <a:pt x="19" y="58"/>
                  </a:lnTo>
                  <a:lnTo>
                    <a:pt x="19" y="57"/>
                  </a:lnTo>
                  <a:lnTo>
                    <a:pt x="19" y="56"/>
                  </a:lnTo>
                  <a:lnTo>
                    <a:pt x="19" y="56"/>
                  </a:lnTo>
                  <a:lnTo>
                    <a:pt x="19" y="55"/>
                  </a:lnTo>
                  <a:lnTo>
                    <a:pt x="19" y="54"/>
                  </a:lnTo>
                  <a:lnTo>
                    <a:pt x="19" y="54"/>
                  </a:lnTo>
                  <a:lnTo>
                    <a:pt x="19" y="53"/>
                  </a:lnTo>
                  <a:lnTo>
                    <a:pt x="19" y="53"/>
                  </a:lnTo>
                  <a:lnTo>
                    <a:pt x="19" y="53"/>
                  </a:lnTo>
                  <a:lnTo>
                    <a:pt x="19" y="53"/>
                  </a:lnTo>
                  <a:lnTo>
                    <a:pt x="22" y="51"/>
                  </a:lnTo>
                  <a:lnTo>
                    <a:pt x="22" y="51"/>
                  </a:lnTo>
                  <a:lnTo>
                    <a:pt x="22" y="50"/>
                  </a:lnTo>
                  <a:lnTo>
                    <a:pt x="22" y="50"/>
                  </a:lnTo>
                  <a:lnTo>
                    <a:pt x="22" y="50"/>
                  </a:lnTo>
                  <a:lnTo>
                    <a:pt x="22" y="50"/>
                  </a:lnTo>
                  <a:lnTo>
                    <a:pt x="22" y="50"/>
                  </a:lnTo>
                  <a:lnTo>
                    <a:pt x="22" y="48"/>
                  </a:lnTo>
                  <a:lnTo>
                    <a:pt x="22" y="47"/>
                  </a:lnTo>
                  <a:lnTo>
                    <a:pt x="21" y="47"/>
                  </a:lnTo>
                  <a:lnTo>
                    <a:pt x="21" y="46"/>
                  </a:lnTo>
                  <a:lnTo>
                    <a:pt x="21" y="46"/>
                  </a:lnTo>
                  <a:lnTo>
                    <a:pt x="22" y="45"/>
                  </a:lnTo>
                  <a:lnTo>
                    <a:pt x="22" y="45"/>
                  </a:lnTo>
                  <a:lnTo>
                    <a:pt x="21" y="44"/>
                  </a:lnTo>
                  <a:lnTo>
                    <a:pt x="21" y="44"/>
                  </a:lnTo>
                  <a:lnTo>
                    <a:pt x="22" y="43"/>
                  </a:lnTo>
                  <a:lnTo>
                    <a:pt x="21" y="42"/>
                  </a:lnTo>
                  <a:lnTo>
                    <a:pt x="22" y="41"/>
                  </a:lnTo>
                  <a:lnTo>
                    <a:pt x="22" y="41"/>
                  </a:lnTo>
                  <a:lnTo>
                    <a:pt x="22" y="40"/>
                  </a:lnTo>
                  <a:lnTo>
                    <a:pt x="22" y="40"/>
                  </a:lnTo>
                  <a:lnTo>
                    <a:pt x="22" y="39"/>
                  </a:lnTo>
                  <a:lnTo>
                    <a:pt x="22" y="39"/>
                  </a:lnTo>
                  <a:lnTo>
                    <a:pt x="22" y="38"/>
                  </a:lnTo>
                  <a:lnTo>
                    <a:pt x="22" y="37"/>
                  </a:lnTo>
                  <a:lnTo>
                    <a:pt x="23" y="36"/>
                  </a:lnTo>
                  <a:lnTo>
                    <a:pt x="23" y="35"/>
                  </a:lnTo>
                  <a:lnTo>
                    <a:pt x="23" y="35"/>
                  </a:lnTo>
                  <a:lnTo>
                    <a:pt x="24" y="35"/>
                  </a:lnTo>
                  <a:lnTo>
                    <a:pt x="24" y="34"/>
                  </a:lnTo>
                  <a:lnTo>
                    <a:pt x="25" y="34"/>
                  </a:lnTo>
                  <a:lnTo>
                    <a:pt x="26" y="33"/>
                  </a:lnTo>
                  <a:lnTo>
                    <a:pt x="26" y="33"/>
                  </a:lnTo>
                  <a:lnTo>
                    <a:pt x="28" y="31"/>
                  </a:lnTo>
                  <a:lnTo>
                    <a:pt x="30" y="30"/>
                  </a:lnTo>
                  <a:lnTo>
                    <a:pt x="30" y="29"/>
                  </a:lnTo>
                  <a:lnTo>
                    <a:pt x="31" y="29"/>
                  </a:lnTo>
                  <a:lnTo>
                    <a:pt x="31" y="28"/>
                  </a:lnTo>
                  <a:lnTo>
                    <a:pt x="32" y="27"/>
                  </a:lnTo>
                  <a:lnTo>
                    <a:pt x="32" y="27"/>
                  </a:lnTo>
                  <a:lnTo>
                    <a:pt x="33" y="25"/>
                  </a:lnTo>
                  <a:lnTo>
                    <a:pt x="33" y="25"/>
                  </a:lnTo>
                  <a:lnTo>
                    <a:pt x="33" y="24"/>
                  </a:lnTo>
                  <a:lnTo>
                    <a:pt x="33" y="24"/>
                  </a:lnTo>
                  <a:lnTo>
                    <a:pt x="34" y="23"/>
                  </a:lnTo>
                  <a:lnTo>
                    <a:pt x="34" y="23"/>
                  </a:lnTo>
                  <a:lnTo>
                    <a:pt x="34" y="23"/>
                  </a:lnTo>
                  <a:lnTo>
                    <a:pt x="35" y="22"/>
                  </a:lnTo>
                  <a:lnTo>
                    <a:pt x="35" y="22"/>
                  </a:lnTo>
                  <a:lnTo>
                    <a:pt x="35" y="22"/>
                  </a:lnTo>
                  <a:lnTo>
                    <a:pt x="35" y="22"/>
                  </a:lnTo>
                  <a:lnTo>
                    <a:pt x="36" y="22"/>
                  </a:lnTo>
                  <a:lnTo>
                    <a:pt x="36" y="22"/>
                  </a:lnTo>
                  <a:lnTo>
                    <a:pt x="37" y="21"/>
                  </a:lnTo>
                  <a:lnTo>
                    <a:pt x="37" y="21"/>
                  </a:lnTo>
                  <a:lnTo>
                    <a:pt x="37" y="21"/>
                  </a:lnTo>
                  <a:lnTo>
                    <a:pt x="37" y="21"/>
                  </a:lnTo>
                  <a:lnTo>
                    <a:pt x="37" y="20"/>
                  </a:lnTo>
                  <a:lnTo>
                    <a:pt x="39" y="20"/>
                  </a:lnTo>
                  <a:lnTo>
                    <a:pt x="39" y="19"/>
                  </a:lnTo>
                  <a:lnTo>
                    <a:pt x="39" y="18"/>
                  </a:lnTo>
                  <a:lnTo>
                    <a:pt x="40" y="16"/>
                  </a:lnTo>
                  <a:lnTo>
                    <a:pt x="40" y="16"/>
                  </a:lnTo>
                  <a:lnTo>
                    <a:pt x="41" y="15"/>
                  </a:lnTo>
                  <a:lnTo>
                    <a:pt x="42" y="15"/>
                  </a:lnTo>
                  <a:lnTo>
                    <a:pt x="42" y="14"/>
                  </a:lnTo>
                  <a:lnTo>
                    <a:pt x="42" y="14"/>
                  </a:lnTo>
                  <a:lnTo>
                    <a:pt x="42" y="14"/>
                  </a:lnTo>
                  <a:lnTo>
                    <a:pt x="43" y="14"/>
                  </a:lnTo>
                  <a:lnTo>
                    <a:pt x="43" y="14"/>
                  </a:lnTo>
                  <a:lnTo>
                    <a:pt x="43" y="14"/>
                  </a:lnTo>
                  <a:lnTo>
                    <a:pt x="43" y="14"/>
                  </a:lnTo>
                  <a:lnTo>
                    <a:pt x="43" y="13"/>
                  </a:lnTo>
                  <a:lnTo>
                    <a:pt x="45" y="12"/>
                  </a:lnTo>
                  <a:lnTo>
                    <a:pt x="45" y="12"/>
                  </a:lnTo>
                  <a:lnTo>
                    <a:pt x="45" y="12"/>
                  </a:lnTo>
                  <a:lnTo>
                    <a:pt x="46" y="11"/>
                  </a:lnTo>
                  <a:lnTo>
                    <a:pt x="47" y="9"/>
                  </a:lnTo>
                  <a:lnTo>
                    <a:pt x="47" y="9"/>
                  </a:lnTo>
                  <a:lnTo>
                    <a:pt x="49" y="8"/>
                  </a:lnTo>
                  <a:lnTo>
                    <a:pt x="49" y="8"/>
                  </a:lnTo>
                  <a:lnTo>
                    <a:pt x="49" y="7"/>
                  </a:lnTo>
                  <a:lnTo>
                    <a:pt x="50" y="7"/>
                  </a:lnTo>
                  <a:lnTo>
                    <a:pt x="50" y="6"/>
                  </a:lnTo>
                  <a:lnTo>
                    <a:pt x="50" y="6"/>
                  </a:lnTo>
                  <a:lnTo>
                    <a:pt x="50" y="5"/>
                  </a:lnTo>
                  <a:lnTo>
                    <a:pt x="52" y="4"/>
                  </a:lnTo>
                  <a:lnTo>
                    <a:pt x="52" y="3"/>
                  </a:lnTo>
                  <a:lnTo>
                    <a:pt x="52" y="3"/>
                  </a:lnTo>
                  <a:lnTo>
                    <a:pt x="53" y="0"/>
                  </a:lnTo>
                  <a:lnTo>
                    <a:pt x="53" y="0"/>
                  </a:lnTo>
                  <a:lnTo>
                    <a:pt x="53" y="0"/>
                  </a:lnTo>
                  <a:lnTo>
                    <a:pt x="54" y="1"/>
                  </a:lnTo>
                  <a:lnTo>
                    <a:pt x="54" y="1"/>
                  </a:lnTo>
                  <a:lnTo>
                    <a:pt x="54" y="1"/>
                  </a:lnTo>
                  <a:lnTo>
                    <a:pt x="54" y="3"/>
                  </a:lnTo>
                  <a:lnTo>
                    <a:pt x="54" y="3"/>
                  </a:lnTo>
                  <a:lnTo>
                    <a:pt x="54" y="3"/>
                  </a:lnTo>
                  <a:lnTo>
                    <a:pt x="54" y="3"/>
                  </a:lnTo>
                  <a:lnTo>
                    <a:pt x="54" y="3"/>
                  </a:lnTo>
                  <a:lnTo>
                    <a:pt x="5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4" name="Freeform 7436"/>
            <p:cNvSpPr>
              <a:spLocks/>
            </p:cNvSpPr>
            <p:nvPr/>
          </p:nvSpPr>
          <p:spPr bwMode="auto">
            <a:xfrm>
              <a:off x="3135314" y="3840528"/>
              <a:ext cx="1588" cy="1593"/>
            </a:xfrm>
            <a:custGeom>
              <a:avLst/>
              <a:gdLst/>
              <a:ahLst/>
              <a:cxnLst>
                <a:cxn ang="0">
                  <a:pos x="0" y="0"/>
                </a:cxn>
                <a:cxn ang="0">
                  <a:pos x="1" y="1"/>
                </a:cxn>
                <a:cxn ang="0">
                  <a:pos x="1" y="5"/>
                </a:cxn>
              </a:cxnLst>
              <a:rect l="0" t="0" r="r" b="b"/>
              <a:pathLst>
                <a:path w="1" h="5">
                  <a:moveTo>
                    <a:pt x="0" y="0"/>
                  </a:moveTo>
                  <a:lnTo>
                    <a:pt x="1" y="1"/>
                  </a:lnTo>
                  <a:lnTo>
                    <a:pt x="1"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5" name="Freeform 7437"/>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6" name="Freeform 7438"/>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1" y="0"/>
                </a:cxn>
                <a:cxn ang="0">
                  <a:pos x="1" y="0"/>
                </a:cxn>
                <a:cxn ang="0">
                  <a:pos x="1" y="0"/>
                </a:cxn>
                <a:cxn ang="0">
                  <a:pos x="1" y="0"/>
                </a:cxn>
                <a:cxn ang="0">
                  <a:pos x="1" y="0"/>
                </a:cxn>
                <a:cxn ang="0">
                  <a:pos x="1" y="1"/>
                </a:cxn>
                <a:cxn ang="0">
                  <a:pos x="1" y="1"/>
                </a:cxn>
                <a:cxn ang="0">
                  <a:pos x="1" y="1"/>
                </a:cxn>
                <a:cxn ang="0">
                  <a:pos x="1" y="1"/>
                </a:cxn>
                <a:cxn ang="0">
                  <a:pos x="1" y="1"/>
                </a:cxn>
                <a:cxn ang="0">
                  <a:pos x="0" y="1"/>
                </a:cxn>
              </a:cxnLst>
              <a:rect l="0" t="0" r="r" b="b"/>
              <a:pathLst>
                <a:path w="1" h="1">
                  <a:moveTo>
                    <a:pt x="0" y="1"/>
                  </a:moveTo>
                  <a:lnTo>
                    <a:pt x="0" y="1"/>
                  </a:lnTo>
                  <a:lnTo>
                    <a:pt x="0" y="1"/>
                  </a:lnTo>
                  <a:lnTo>
                    <a:pt x="0" y="0"/>
                  </a:lnTo>
                  <a:lnTo>
                    <a:pt x="0" y="0"/>
                  </a:lnTo>
                  <a:lnTo>
                    <a:pt x="1" y="0"/>
                  </a:lnTo>
                  <a:lnTo>
                    <a:pt x="1" y="0"/>
                  </a:lnTo>
                  <a:lnTo>
                    <a:pt x="1" y="0"/>
                  </a:lnTo>
                  <a:lnTo>
                    <a:pt x="1" y="0"/>
                  </a:lnTo>
                  <a:lnTo>
                    <a:pt x="1" y="0"/>
                  </a:lnTo>
                  <a:lnTo>
                    <a:pt x="1" y="1"/>
                  </a:lnTo>
                  <a:lnTo>
                    <a:pt x="1" y="1"/>
                  </a:lnTo>
                  <a:lnTo>
                    <a:pt x="1" y="1"/>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7" name="Freeform 7439"/>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8" name="Freeform 7440"/>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39" name="Freeform 7441"/>
            <p:cNvSpPr>
              <a:spLocks/>
            </p:cNvSpPr>
            <p:nvPr/>
          </p:nvSpPr>
          <p:spPr bwMode="auto">
            <a:xfrm>
              <a:off x="3114676" y="3845309"/>
              <a:ext cx="3175" cy="3187"/>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0" name="Freeform 7442"/>
            <p:cNvSpPr>
              <a:spLocks/>
            </p:cNvSpPr>
            <p:nvPr/>
          </p:nvSpPr>
          <p:spPr bwMode="auto">
            <a:xfrm>
              <a:off x="3111501" y="3845309"/>
              <a:ext cx="3175" cy="3187"/>
            </a:xfrm>
            <a:custGeom>
              <a:avLst/>
              <a:gdLst/>
              <a:ahLst/>
              <a:cxnLst>
                <a:cxn ang="0">
                  <a:pos x="11" y="0"/>
                </a:cxn>
                <a:cxn ang="0">
                  <a:pos x="11" y="0"/>
                </a:cxn>
                <a:cxn ang="0">
                  <a:pos x="10" y="0"/>
                </a:cxn>
                <a:cxn ang="0">
                  <a:pos x="10" y="0"/>
                </a:cxn>
                <a:cxn ang="0">
                  <a:pos x="10" y="0"/>
                </a:cxn>
                <a:cxn ang="0">
                  <a:pos x="10" y="0"/>
                </a:cxn>
                <a:cxn ang="0">
                  <a:pos x="9" y="0"/>
                </a:cxn>
                <a:cxn ang="0">
                  <a:pos x="6" y="1"/>
                </a:cxn>
                <a:cxn ang="0">
                  <a:pos x="6" y="1"/>
                </a:cxn>
                <a:cxn ang="0">
                  <a:pos x="5" y="2"/>
                </a:cxn>
                <a:cxn ang="0">
                  <a:pos x="5" y="2"/>
                </a:cxn>
                <a:cxn ang="0">
                  <a:pos x="3" y="2"/>
                </a:cxn>
                <a:cxn ang="0">
                  <a:pos x="0" y="3"/>
                </a:cxn>
                <a:cxn ang="0">
                  <a:pos x="0" y="3"/>
                </a:cxn>
                <a:cxn ang="0">
                  <a:pos x="0" y="3"/>
                </a:cxn>
                <a:cxn ang="0">
                  <a:pos x="1" y="3"/>
                </a:cxn>
              </a:cxnLst>
              <a:rect l="0" t="0" r="r" b="b"/>
              <a:pathLst>
                <a:path w="11" h="3">
                  <a:moveTo>
                    <a:pt x="11" y="0"/>
                  </a:moveTo>
                  <a:lnTo>
                    <a:pt x="11" y="0"/>
                  </a:lnTo>
                  <a:lnTo>
                    <a:pt x="10" y="0"/>
                  </a:lnTo>
                  <a:lnTo>
                    <a:pt x="10" y="0"/>
                  </a:lnTo>
                  <a:lnTo>
                    <a:pt x="10" y="0"/>
                  </a:lnTo>
                  <a:lnTo>
                    <a:pt x="10" y="0"/>
                  </a:lnTo>
                  <a:lnTo>
                    <a:pt x="9" y="0"/>
                  </a:lnTo>
                  <a:lnTo>
                    <a:pt x="6" y="1"/>
                  </a:lnTo>
                  <a:lnTo>
                    <a:pt x="6" y="1"/>
                  </a:lnTo>
                  <a:lnTo>
                    <a:pt x="5" y="2"/>
                  </a:lnTo>
                  <a:lnTo>
                    <a:pt x="5" y="2"/>
                  </a:lnTo>
                  <a:lnTo>
                    <a:pt x="3" y="2"/>
                  </a:lnTo>
                  <a:lnTo>
                    <a:pt x="0" y="3"/>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1" name="Freeform 7443"/>
            <p:cNvSpPr>
              <a:spLocks/>
            </p:cNvSpPr>
            <p:nvPr/>
          </p:nvSpPr>
          <p:spPr bwMode="auto">
            <a:xfrm>
              <a:off x="3125789" y="3840528"/>
              <a:ext cx="3175" cy="4780"/>
            </a:xfrm>
            <a:custGeom>
              <a:avLst/>
              <a:gdLst/>
              <a:ahLst/>
              <a:cxnLst>
                <a:cxn ang="0">
                  <a:pos x="3" y="1"/>
                </a:cxn>
                <a:cxn ang="0">
                  <a:pos x="2" y="1"/>
                </a:cxn>
                <a:cxn ang="0">
                  <a:pos x="1" y="1"/>
                </a:cxn>
                <a:cxn ang="0">
                  <a:pos x="1" y="1"/>
                </a:cxn>
                <a:cxn ang="0">
                  <a:pos x="2" y="1"/>
                </a:cxn>
                <a:cxn ang="0">
                  <a:pos x="2" y="1"/>
                </a:cxn>
                <a:cxn ang="0">
                  <a:pos x="2" y="1"/>
                </a:cxn>
                <a:cxn ang="0">
                  <a:pos x="2" y="3"/>
                </a:cxn>
                <a:cxn ang="0">
                  <a:pos x="3" y="3"/>
                </a:cxn>
                <a:cxn ang="0">
                  <a:pos x="3" y="4"/>
                </a:cxn>
                <a:cxn ang="0">
                  <a:pos x="2" y="3"/>
                </a:cxn>
                <a:cxn ang="0">
                  <a:pos x="2" y="3"/>
                </a:cxn>
                <a:cxn ang="0">
                  <a:pos x="2" y="3"/>
                </a:cxn>
                <a:cxn ang="0">
                  <a:pos x="1" y="3"/>
                </a:cxn>
                <a:cxn ang="0">
                  <a:pos x="1" y="1"/>
                </a:cxn>
                <a:cxn ang="0">
                  <a:pos x="1" y="1"/>
                </a:cxn>
                <a:cxn ang="0">
                  <a:pos x="1" y="1"/>
                </a:cxn>
                <a:cxn ang="0">
                  <a:pos x="0" y="1"/>
                </a:cxn>
                <a:cxn ang="0">
                  <a:pos x="0" y="0"/>
                </a:cxn>
                <a:cxn ang="0">
                  <a:pos x="1" y="0"/>
                </a:cxn>
                <a:cxn ang="0">
                  <a:pos x="0" y="0"/>
                </a:cxn>
                <a:cxn ang="0">
                  <a:pos x="0" y="0"/>
                </a:cxn>
                <a:cxn ang="0">
                  <a:pos x="0" y="0"/>
                </a:cxn>
                <a:cxn ang="0">
                  <a:pos x="0" y="1"/>
                </a:cxn>
                <a:cxn ang="0">
                  <a:pos x="0" y="4"/>
                </a:cxn>
                <a:cxn ang="0">
                  <a:pos x="0" y="4"/>
                </a:cxn>
                <a:cxn ang="0">
                  <a:pos x="0" y="6"/>
                </a:cxn>
                <a:cxn ang="0">
                  <a:pos x="0" y="7"/>
                </a:cxn>
                <a:cxn ang="0">
                  <a:pos x="1" y="7"/>
                </a:cxn>
                <a:cxn ang="0">
                  <a:pos x="2" y="7"/>
                </a:cxn>
                <a:cxn ang="0">
                  <a:pos x="3" y="6"/>
                </a:cxn>
                <a:cxn ang="0">
                  <a:pos x="4" y="6"/>
                </a:cxn>
                <a:cxn ang="0">
                  <a:pos x="4" y="5"/>
                </a:cxn>
                <a:cxn ang="0">
                  <a:pos x="4" y="5"/>
                </a:cxn>
                <a:cxn ang="0">
                  <a:pos x="4" y="5"/>
                </a:cxn>
                <a:cxn ang="0">
                  <a:pos x="4" y="6"/>
                </a:cxn>
                <a:cxn ang="0">
                  <a:pos x="4" y="6"/>
                </a:cxn>
                <a:cxn ang="0">
                  <a:pos x="4" y="6"/>
                </a:cxn>
                <a:cxn ang="0">
                  <a:pos x="4" y="7"/>
                </a:cxn>
                <a:cxn ang="0">
                  <a:pos x="3" y="7"/>
                </a:cxn>
                <a:cxn ang="0">
                  <a:pos x="3" y="7"/>
                </a:cxn>
                <a:cxn ang="0">
                  <a:pos x="3" y="7"/>
                </a:cxn>
                <a:cxn ang="0">
                  <a:pos x="3" y="8"/>
                </a:cxn>
                <a:cxn ang="0">
                  <a:pos x="3" y="8"/>
                </a:cxn>
                <a:cxn ang="0">
                  <a:pos x="2" y="9"/>
                </a:cxn>
                <a:cxn ang="0">
                  <a:pos x="2" y="10"/>
                </a:cxn>
                <a:cxn ang="0">
                  <a:pos x="3" y="10"/>
                </a:cxn>
                <a:cxn ang="0">
                  <a:pos x="4" y="10"/>
                </a:cxn>
                <a:cxn ang="0">
                  <a:pos x="4" y="11"/>
                </a:cxn>
                <a:cxn ang="0">
                  <a:pos x="5" y="11"/>
                </a:cxn>
                <a:cxn ang="0">
                  <a:pos x="5" y="11"/>
                </a:cxn>
                <a:cxn ang="0">
                  <a:pos x="7" y="11"/>
                </a:cxn>
                <a:cxn ang="0">
                  <a:pos x="7" y="11"/>
                </a:cxn>
                <a:cxn ang="0">
                  <a:pos x="7" y="11"/>
                </a:cxn>
                <a:cxn ang="0">
                  <a:pos x="7" y="9"/>
                </a:cxn>
                <a:cxn ang="0">
                  <a:pos x="7" y="8"/>
                </a:cxn>
                <a:cxn ang="0">
                  <a:pos x="7" y="6"/>
                </a:cxn>
                <a:cxn ang="0">
                  <a:pos x="7" y="6"/>
                </a:cxn>
                <a:cxn ang="0">
                  <a:pos x="8" y="5"/>
                </a:cxn>
                <a:cxn ang="0">
                  <a:pos x="8" y="3"/>
                </a:cxn>
                <a:cxn ang="0">
                  <a:pos x="8" y="1"/>
                </a:cxn>
              </a:cxnLst>
              <a:rect l="0" t="0" r="r" b="b"/>
              <a:pathLst>
                <a:path w="8" h="11">
                  <a:moveTo>
                    <a:pt x="3" y="3"/>
                  </a:moveTo>
                  <a:lnTo>
                    <a:pt x="3" y="1"/>
                  </a:lnTo>
                  <a:lnTo>
                    <a:pt x="2" y="1"/>
                  </a:lnTo>
                  <a:lnTo>
                    <a:pt x="2" y="1"/>
                  </a:lnTo>
                  <a:lnTo>
                    <a:pt x="2" y="1"/>
                  </a:lnTo>
                  <a:lnTo>
                    <a:pt x="1" y="1"/>
                  </a:lnTo>
                  <a:lnTo>
                    <a:pt x="1" y="1"/>
                  </a:lnTo>
                  <a:lnTo>
                    <a:pt x="1" y="1"/>
                  </a:lnTo>
                  <a:lnTo>
                    <a:pt x="2" y="1"/>
                  </a:lnTo>
                  <a:lnTo>
                    <a:pt x="2" y="1"/>
                  </a:lnTo>
                  <a:lnTo>
                    <a:pt x="2" y="1"/>
                  </a:lnTo>
                  <a:lnTo>
                    <a:pt x="2" y="1"/>
                  </a:lnTo>
                  <a:lnTo>
                    <a:pt x="2" y="1"/>
                  </a:lnTo>
                  <a:lnTo>
                    <a:pt x="2" y="1"/>
                  </a:lnTo>
                  <a:lnTo>
                    <a:pt x="2" y="3"/>
                  </a:lnTo>
                  <a:lnTo>
                    <a:pt x="2" y="3"/>
                  </a:lnTo>
                  <a:lnTo>
                    <a:pt x="3" y="3"/>
                  </a:lnTo>
                  <a:lnTo>
                    <a:pt x="3" y="3"/>
                  </a:lnTo>
                  <a:lnTo>
                    <a:pt x="3" y="3"/>
                  </a:lnTo>
                  <a:lnTo>
                    <a:pt x="3" y="4"/>
                  </a:lnTo>
                  <a:lnTo>
                    <a:pt x="3" y="4"/>
                  </a:lnTo>
                  <a:lnTo>
                    <a:pt x="2" y="3"/>
                  </a:lnTo>
                  <a:lnTo>
                    <a:pt x="2" y="3"/>
                  </a:lnTo>
                  <a:lnTo>
                    <a:pt x="2" y="3"/>
                  </a:lnTo>
                  <a:lnTo>
                    <a:pt x="2" y="3"/>
                  </a:lnTo>
                  <a:lnTo>
                    <a:pt x="2" y="3"/>
                  </a:lnTo>
                  <a:lnTo>
                    <a:pt x="2" y="3"/>
                  </a:lnTo>
                  <a:lnTo>
                    <a:pt x="1" y="3"/>
                  </a:lnTo>
                  <a:lnTo>
                    <a:pt x="1" y="1"/>
                  </a:lnTo>
                  <a:lnTo>
                    <a:pt x="1" y="1"/>
                  </a:lnTo>
                  <a:lnTo>
                    <a:pt x="1" y="1"/>
                  </a:lnTo>
                  <a:lnTo>
                    <a:pt x="1" y="1"/>
                  </a:lnTo>
                  <a:lnTo>
                    <a:pt x="1" y="1"/>
                  </a:lnTo>
                  <a:lnTo>
                    <a:pt x="1" y="1"/>
                  </a:lnTo>
                  <a:lnTo>
                    <a:pt x="0" y="1"/>
                  </a:lnTo>
                  <a:lnTo>
                    <a:pt x="0" y="1"/>
                  </a:lnTo>
                  <a:lnTo>
                    <a:pt x="0" y="1"/>
                  </a:lnTo>
                  <a:lnTo>
                    <a:pt x="0" y="0"/>
                  </a:lnTo>
                  <a:lnTo>
                    <a:pt x="1" y="0"/>
                  </a:lnTo>
                  <a:lnTo>
                    <a:pt x="1" y="0"/>
                  </a:lnTo>
                  <a:lnTo>
                    <a:pt x="1" y="0"/>
                  </a:lnTo>
                  <a:lnTo>
                    <a:pt x="0" y="0"/>
                  </a:lnTo>
                  <a:lnTo>
                    <a:pt x="0" y="0"/>
                  </a:lnTo>
                  <a:lnTo>
                    <a:pt x="0" y="0"/>
                  </a:lnTo>
                  <a:lnTo>
                    <a:pt x="0" y="0"/>
                  </a:lnTo>
                  <a:lnTo>
                    <a:pt x="0" y="0"/>
                  </a:lnTo>
                  <a:lnTo>
                    <a:pt x="0" y="1"/>
                  </a:lnTo>
                  <a:lnTo>
                    <a:pt x="0" y="1"/>
                  </a:lnTo>
                  <a:lnTo>
                    <a:pt x="0" y="3"/>
                  </a:lnTo>
                  <a:lnTo>
                    <a:pt x="0" y="4"/>
                  </a:lnTo>
                  <a:lnTo>
                    <a:pt x="0" y="4"/>
                  </a:lnTo>
                  <a:lnTo>
                    <a:pt x="0" y="4"/>
                  </a:lnTo>
                  <a:lnTo>
                    <a:pt x="0" y="5"/>
                  </a:lnTo>
                  <a:lnTo>
                    <a:pt x="0" y="6"/>
                  </a:lnTo>
                  <a:lnTo>
                    <a:pt x="0" y="6"/>
                  </a:lnTo>
                  <a:lnTo>
                    <a:pt x="0" y="7"/>
                  </a:lnTo>
                  <a:lnTo>
                    <a:pt x="0" y="7"/>
                  </a:lnTo>
                  <a:lnTo>
                    <a:pt x="1" y="7"/>
                  </a:lnTo>
                  <a:lnTo>
                    <a:pt x="1" y="7"/>
                  </a:lnTo>
                  <a:lnTo>
                    <a:pt x="2" y="7"/>
                  </a:lnTo>
                  <a:lnTo>
                    <a:pt x="3" y="6"/>
                  </a:lnTo>
                  <a:lnTo>
                    <a:pt x="3" y="6"/>
                  </a:lnTo>
                  <a:lnTo>
                    <a:pt x="4" y="6"/>
                  </a:lnTo>
                  <a:lnTo>
                    <a:pt x="4" y="6"/>
                  </a:lnTo>
                  <a:lnTo>
                    <a:pt x="4" y="5"/>
                  </a:lnTo>
                  <a:lnTo>
                    <a:pt x="4" y="5"/>
                  </a:lnTo>
                  <a:lnTo>
                    <a:pt x="4" y="5"/>
                  </a:lnTo>
                  <a:lnTo>
                    <a:pt x="4" y="5"/>
                  </a:lnTo>
                  <a:lnTo>
                    <a:pt x="4" y="5"/>
                  </a:lnTo>
                  <a:lnTo>
                    <a:pt x="4" y="5"/>
                  </a:lnTo>
                  <a:lnTo>
                    <a:pt x="4" y="6"/>
                  </a:lnTo>
                  <a:lnTo>
                    <a:pt x="4" y="6"/>
                  </a:lnTo>
                  <a:lnTo>
                    <a:pt x="4" y="6"/>
                  </a:lnTo>
                  <a:lnTo>
                    <a:pt x="4" y="6"/>
                  </a:lnTo>
                  <a:lnTo>
                    <a:pt x="4" y="6"/>
                  </a:lnTo>
                  <a:lnTo>
                    <a:pt x="4" y="6"/>
                  </a:lnTo>
                  <a:lnTo>
                    <a:pt x="4" y="7"/>
                  </a:lnTo>
                  <a:lnTo>
                    <a:pt x="4" y="7"/>
                  </a:lnTo>
                  <a:lnTo>
                    <a:pt x="4" y="7"/>
                  </a:lnTo>
                  <a:lnTo>
                    <a:pt x="3" y="7"/>
                  </a:lnTo>
                  <a:lnTo>
                    <a:pt x="3" y="7"/>
                  </a:lnTo>
                  <a:lnTo>
                    <a:pt x="3" y="7"/>
                  </a:lnTo>
                  <a:lnTo>
                    <a:pt x="3" y="7"/>
                  </a:lnTo>
                  <a:lnTo>
                    <a:pt x="3" y="7"/>
                  </a:lnTo>
                  <a:lnTo>
                    <a:pt x="3" y="8"/>
                  </a:lnTo>
                  <a:lnTo>
                    <a:pt x="3" y="8"/>
                  </a:lnTo>
                  <a:lnTo>
                    <a:pt x="3" y="8"/>
                  </a:lnTo>
                  <a:lnTo>
                    <a:pt x="3" y="8"/>
                  </a:lnTo>
                  <a:lnTo>
                    <a:pt x="3" y="8"/>
                  </a:lnTo>
                  <a:lnTo>
                    <a:pt x="2" y="9"/>
                  </a:lnTo>
                  <a:lnTo>
                    <a:pt x="2" y="9"/>
                  </a:lnTo>
                  <a:lnTo>
                    <a:pt x="2" y="10"/>
                  </a:lnTo>
                  <a:lnTo>
                    <a:pt x="2" y="10"/>
                  </a:lnTo>
                  <a:lnTo>
                    <a:pt x="3" y="10"/>
                  </a:lnTo>
                  <a:lnTo>
                    <a:pt x="3" y="10"/>
                  </a:lnTo>
                  <a:lnTo>
                    <a:pt x="4" y="10"/>
                  </a:lnTo>
                  <a:lnTo>
                    <a:pt x="4" y="10"/>
                  </a:lnTo>
                  <a:lnTo>
                    <a:pt x="4" y="11"/>
                  </a:lnTo>
                  <a:lnTo>
                    <a:pt x="5" y="11"/>
                  </a:lnTo>
                  <a:lnTo>
                    <a:pt x="5" y="11"/>
                  </a:lnTo>
                  <a:lnTo>
                    <a:pt x="5" y="11"/>
                  </a:lnTo>
                  <a:lnTo>
                    <a:pt x="5" y="11"/>
                  </a:lnTo>
                  <a:lnTo>
                    <a:pt x="5" y="11"/>
                  </a:lnTo>
                  <a:lnTo>
                    <a:pt x="7" y="11"/>
                  </a:lnTo>
                  <a:lnTo>
                    <a:pt x="7" y="11"/>
                  </a:lnTo>
                  <a:lnTo>
                    <a:pt x="7" y="11"/>
                  </a:lnTo>
                  <a:lnTo>
                    <a:pt x="7" y="11"/>
                  </a:lnTo>
                  <a:lnTo>
                    <a:pt x="7" y="11"/>
                  </a:lnTo>
                  <a:lnTo>
                    <a:pt x="7" y="9"/>
                  </a:lnTo>
                  <a:lnTo>
                    <a:pt x="7" y="9"/>
                  </a:lnTo>
                  <a:lnTo>
                    <a:pt x="7" y="8"/>
                  </a:lnTo>
                  <a:lnTo>
                    <a:pt x="7" y="8"/>
                  </a:lnTo>
                  <a:lnTo>
                    <a:pt x="7" y="7"/>
                  </a:lnTo>
                  <a:lnTo>
                    <a:pt x="7" y="6"/>
                  </a:lnTo>
                  <a:lnTo>
                    <a:pt x="7" y="6"/>
                  </a:lnTo>
                  <a:lnTo>
                    <a:pt x="7" y="6"/>
                  </a:lnTo>
                  <a:lnTo>
                    <a:pt x="8" y="6"/>
                  </a:lnTo>
                  <a:lnTo>
                    <a:pt x="8" y="5"/>
                  </a:lnTo>
                  <a:lnTo>
                    <a:pt x="8" y="4"/>
                  </a:lnTo>
                  <a:lnTo>
                    <a:pt x="8" y="3"/>
                  </a:lnTo>
                  <a:lnTo>
                    <a:pt x="8" y="3"/>
                  </a:lnTo>
                  <a:lnTo>
                    <a:pt x="8"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2" name="Freeform 7444"/>
            <p:cNvSpPr>
              <a:spLocks/>
            </p:cNvSpPr>
            <p:nvPr/>
          </p:nvSpPr>
          <p:spPr bwMode="auto">
            <a:xfrm>
              <a:off x="3125789" y="3826187"/>
              <a:ext cx="9525" cy="22309"/>
            </a:xfrm>
            <a:custGeom>
              <a:avLst/>
              <a:gdLst/>
              <a:ahLst/>
              <a:cxnLst>
                <a:cxn ang="0">
                  <a:pos x="30" y="30"/>
                </a:cxn>
                <a:cxn ang="0">
                  <a:pos x="29" y="32"/>
                </a:cxn>
                <a:cxn ang="0">
                  <a:pos x="28" y="33"/>
                </a:cxn>
                <a:cxn ang="0">
                  <a:pos x="26" y="36"/>
                </a:cxn>
                <a:cxn ang="0">
                  <a:pos x="24" y="38"/>
                </a:cxn>
                <a:cxn ang="0">
                  <a:pos x="22" y="39"/>
                </a:cxn>
                <a:cxn ang="0">
                  <a:pos x="19" y="41"/>
                </a:cxn>
                <a:cxn ang="0">
                  <a:pos x="17" y="42"/>
                </a:cxn>
                <a:cxn ang="0">
                  <a:pos x="15" y="43"/>
                </a:cxn>
                <a:cxn ang="0">
                  <a:pos x="11" y="43"/>
                </a:cxn>
                <a:cxn ang="0">
                  <a:pos x="9" y="41"/>
                </a:cxn>
                <a:cxn ang="0">
                  <a:pos x="8" y="40"/>
                </a:cxn>
                <a:cxn ang="0">
                  <a:pos x="7" y="38"/>
                </a:cxn>
                <a:cxn ang="0">
                  <a:pos x="7" y="37"/>
                </a:cxn>
                <a:cxn ang="0">
                  <a:pos x="8" y="35"/>
                </a:cxn>
                <a:cxn ang="0">
                  <a:pos x="8" y="34"/>
                </a:cxn>
                <a:cxn ang="0">
                  <a:pos x="8" y="32"/>
                </a:cxn>
                <a:cxn ang="0">
                  <a:pos x="9" y="30"/>
                </a:cxn>
                <a:cxn ang="0">
                  <a:pos x="9" y="29"/>
                </a:cxn>
                <a:cxn ang="0">
                  <a:pos x="9" y="26"/>
                </a:cxn>
                <a:cxn ang="0">
                  <a:pos x="9" y="25"/>
                </a:cxn>
                <a:cxn ang="0">
                  <a:pos x="10" y="25"/>
                </a:cxn>
                <a:cxn ang="0">
                  <a:pos x="9" y="24"/>
                </a:cxn>
                <a:cxn ang="0">
                  <a:pos x="10" y="24"/>
                </a:cxn>
                <a:cxn ang="0">
                  <a:pos x="10" y="24"/>
                </a:cxn>
                <a:cxn ang="0">
                  <a:pos x="10" y="24"/>
                </a:cxn>
                <a:cxn ang="0">
                  <a:pos x="10" y="23"/>
                </a:cxn>
                <a:cxn ang="0">
                  <a:pos x="10" y="23"/>
                </a:cxn>
                <a:cxn ang="0">
                  <a:pos x="10" y="22"/>
                </a:cxn>
                <a:cxn ang="0">
                  <a:pos x="10" y="20"/>
                </a:cxn>
                <a:cxn ang="0">
                  <a:pos x="9" y="18"/>
                </a:cxn>
                <a:cxn ang="0">
                  <a:pos x="8" y="16"/>
                </a:cxn>
                <a:cxn ang="0">
                  <a:pos x="6" y="12"/>
                </a:cxn>
                <a:cxn ang="0">
                  <a:pos x="3" y="7"/>
                </a:cxn>
                <a:cxn ang="0">
                  <a:pos x="1" y="4"/>
                </a:cxn>
                <a:cxn ang="0">
                  <a:pos x="0" y="4"/>
                </a:cxn>
                <a:cxn ang="0">
                  <a:pos x="1" y="3"/>
                </a:cxn>
                <a:cxn ang="0">
                  <a:pos x="1" y="2"/>
                </a:cxn>
                <a:cxn ang="0">
                  <a:pos x="1" y="3"/>
                </a:cxn>
                <a:cxn ang="0">
                  <a:pos x="1" y="2"/>
                </a:cxn>
                <a:cxn ang="0">
                  <a:pos x="0" y="1"/>
                </a:cxn>
                <a:cxn ang="0">
                  <a:pos x="0" y="1"/>
                </a:cxn>
                <a:cxn ang="0">
                  <a:pos x="1" y="1"/>
                </a:cxn>
                <a:cxn ang="0">
                  <a:pos x="1" y="2"/>
                </a:cxn>
                <a:cxn ang="0">
                  <a:pos x="1" y="2"/>
                </a:cxn>
                <a:cxn ang="0">
                  <a:pos x="1" y="1"/>
                </a:cxn>
                <a:cxn ang="0">
                  <a:pos x="1" y="1"/>
                </a:cxn>
                <a:cxn ang="0">
                  <a:pos x="0" y="1"/>
                </a:cxn>
                <a:cxn ang="0">
                  <a:pos x="0" y="1"/>
                </a:cxn>
                <a:cxn ang="0">
                  <a:pos x="0" y="1"/>
                </a:cxn>
                <a:cxn ang="0">
                  <a:pos x="0" y="1"/>
                </a:cxn>
                <a:cxn ang="0">
                  <a:pos x="0" y="0"/>
                </a:cxn>
                <a:cxn ang="0">
                  <a:pos x="0" y="0"/>
                </a:cxn>
              </a:cxnLst>
              <a:rect l="0" t="0" r="r" b="b"/>
              <a:pathLst>
                <a:path w="30" h="43">
                  <a:moveTo>
                    <a:pt x="30" y="29"/>
                  </a:moveTo>
                  <a:lnTo>
                    <a:pt x="30" y="30"/>
                  </a:lnTo>
                  <a:lnTo>
                    <a:pt x="30" y="30"/>
                  </a:lnTo>
                  <a:lnTo>
                    <a:pt x="29" y="32"/>
                  </a:lnTo>
                  <a:lnTo>
                    <a:pt x="28" y="33"/>
                  </a:lnTo>
                  <a:lnTo>
                    <a:pt x="28" y="33"/>
                  </a:lnTo>
                  <a:lnTo>
                    <a:pt x="26" y="35"/>
                  </a:lnTo>
                  <a:lnTo>
                    <a:pt x="26" y="36"/>
                  </a:lnTo>
                  <a:lnTo>
                    <a:pt x="24" y="37"/>
                  </a:lnTo>
                  <a:lnTo>
                    <a:pt x="24" y="38"/>
                  </a:lnTo>
                  <a:lnTo>
                    <a:pt x="22" y="39"/>
                  </a:lnTo>
                  <a:lnTo>
                    <a:pt x="22" y="39"/>
                  </a:lnTo>
                  <a:lnTo>
                    <a:pt x="21" y="40"/>
                  </a:lnTo>
                  <a:lnTo>
                    <a:pt x="19" y="41"/>
                  </a:lnTo>
                  <a:lnTo>
                    <a:pt x="18" y="42"/>
                  </a:lnTo>
                  <a:lnTo>
                    <a:pt x="17" y="42"/>
                  </a:lnTo>
                  <a:lnTo>
                    <a:pt x="16" y="43"/>
                  </a:lnTo>
                  <a:lnTo>
                    <a:pt x="15" y="43"/>
                  </a:lnTo>
                  <a:lnTo>
                    <a:pt x="14" y="43"/>
                  </a:lnTo>
                  <a:lnTo>
                    <a:pt x="11" y="43"/>
                  </a:lnTo>
                  <a:lnTo>
                    <a:pt x="10" y="42"/>
                  </a:lnTo>
                  <a:lnTo>
                    <a:pt x="9" y="41"/>
                  </a:lnTo>
                  <a:lnTo>
                    <a:pt x="8" y="40"/>
                  </a:lnTo>
                  <a:lnTo>
                    <a:pt x="8" y="40"/>
                  </a:lnTo>
                  <a:lnTo>
                    <a:pt x="7" y="39"/>
                  </a:lnTo>
                  <a:lnTo>
                    <a:pt x="7" y="38"/>
                  </a:lnTo>
                  <a:lnTo>
                    <a:pt x="7" y="37"/>
                  </a:lnTo>
                  <a:lnTo>
                    <a:pt x="7" y="37"/>
                  </a:lnTo>
                  <a:lnTo>
                    <a:pt x="7" y="36"/>
                  </a:lnTo>
                  <a:lnTo>
                    <a:pt x="8" y="35"/>
                  </a:lnTo>
                  <a:lnTo>
                    <a:pt x="8" y="35"/>
                  </a:lnTo>
                  <a:lnTo>
                    <a:pt x="8" y="34"/>
                  </a:lnTo>
                  <a:lnTo>
                    <a:pt x="8" y="33"/>
                  </a:lnTo>
                  <a:lnTo>
                    <a:pt x="8" y="32"/>
                  </a:lnTo>
                  <a:lnTo>
                    <a:pt x="8" y="30"/>
                  </a:lnTo>
                  <a:lnTo>
                    <a:pt x="9" y="30"/>
                  </a:lnTo>
                  <a:lnTo>
                    <a:pt x="9" y="29"/>
                  </a:lnTo>
                  <a:lnTo>
                    <a:pt x="9" y="29"/>
                  </a:lnTo>
                  <a:lnTo>
                    <a:pt x="9" y="27"/>
                  </a:lnTo>
                  <a:lnTo>
                    <a:pt x="9" y="26"/>
                  </a:lnTo>
                  <a:lnTo>
                    <a:pt x="9" y="25"/>
                  </a:lnTo>
                  <a:lnTo>
                    <a:pt x="9" y="25"/>
                  </a:lnTo>
                  <a:lnTo>
                    <a:pt x="9" y="25"/>
                  </a:lnTo>
                  <a:lnTo>
                    <a:pt x="10" y="25"/>
                  </a:lnTo>
                  <a:lnTo>
                    <a:pt x="10" y="25"/>
                  </a:lnTo>
                  <a:lnTo>
                    <a:pt x="9" y="24"/>
                  </a:lnTo>
                  <a:lnTo>
                    <a:pt x="10" y="24"/>
                  </a:lnTo>
                  <a:lnTo>
                    <a:pt x="10" y="24"/>
                  </a:lnTo>
                  <a:lnTo>
                    <a:pt x="10" y="24"/>
                  </a:lnTo>
                  <a:lnTo>
                    <a:pt x="10" y="24"/>
                  </a:lnTo>
                  <a:lnTo>
                    <a:pt x="10" y="24"/>
                  </a:lnTo>
                  <a:lnTo>
                    <a:pt x="10" y="24"/>
                  </a:lnTo>
                  <a:lnTo>
                    <a:pt x="10" y="23"/>
                  </a:lnTo>
                  <a:lnTo>
                    <a:pt x="10" y="23"/>
                  </a:lnTo>
                  <a:lnTo>
                    <a:pt x="10" y="23"/>
                  </a:lnTo>
                  <a:lnTo>
                    <a:pt x="10" y="23"/>
                  </a:lnTo>
                  <a:lnTo>
                    <a:pt x="10" y="23"/>
                  </a:lnTo>
                  <a:lnTo>
                    <a:pt x="10" y="22"/>
                  </a:lnTo>
                  <a:lnTo>
                    <a:pt x="10" y="21"/>
                  </a:lnTo>
                  <a:lnTo>
                    <a:pt x="10" y="20"/>
                  </a:lnTo>
                  <a:lnTo>
                    <a:pt x="10" y="20"/>
                  </a:lnTo>
                  <a:lnTo>
                    <a:pt x="9" y="18"/>
                  </a:lnTo>
                  <a:lnTo>
                    <a:pt x="9" y="17"/>
                  </a:lnTo>
                  <a:lnTo>
                    <a:pt x="8" y="16"/>
                  </a:lnTo>
                  <a:lnTo>
                    <a:pt x="7" y="13"/>
                  </a:lnTo>
                  <a:lnTo>
                    <a:pt x="6" y="12"/>
                  </a:lnTo>
                  <a:lnTo>
                    <a:pt x="5" y="9"/>
                  </a:lnTo>
                  <a:lnTo>
                    <a:pt x="3" y="7"/>
                  </a:lnTo>
                  <a:lnTo>
                    <a:pt x="2" y="5"/>
                  </a:lnTo>
                  <a:lnTo>
                    <a:pt x="1" y="4"/>
                  </a:lnTo>
                  <a:lnTo>
                    <a:pt x="0" y="4"/>
                  </a:lnTo>
                  <a:lnTo>
                    <a:pt x="0" y="4"/>
                  </a:lnTo>
                  <a:lnTo>
                    <a:pt x="0" y="4"/>
                  </a:lnTo>
                  <a:lnTo>
                    <a:pt x="1" y="3"/>
                  </a:lnTo>
                  <a:lnTo>
                    <a:pt x="2" y="3"/>
                  </a:lnTo>
                  <a:lnTo>
                    <a:pt x="1" y="2"/>
                  </a:lnTo>
                  <a:lnTo>
                    <a:pt x="1" y="2"/>
                  </a:lnTo>
                  <a:lnTo>
                    <a:pt x="1" y="3"/>
                  </a:lnTo>
                  <a:lnTo>
                    <a:pt x="1" y="2"/>
                  </a:lnTo>
                  <a:lnTo>
                    <a:pt x="1" y="2"/>
                  </a:lnTo>
                  <a:lnTo>
                    <a:pt x="1" y="2"/>
                  </a:lnTo>
                  <a:lnTo>
                    <a:pt x="0" y="1"/>
                  </a:lnTo>
                  <a:lnTo>
                    <a:pt x="0" y="1"/>
                  </a:lnTo>
                  <a:lnTo>
                    <a:pt x="0" y="1"/>
                  </a:lnTo>
                  <a:lnTo>
                    <a:pt x="1" y="1"/>
                  </a:lnTo>
                  <a:lnTo>
                    <a:pt x="1" y="1"/>
                  </a:lnTo>
                  <a:lnTo>
                    <a:pt x="1" y="1"/>
                  </a:lnTo>
                  <a:lnTo>
                    <a:pt x="1" y="2"/>
                  </a:lnTo>
                  <a:lnTo>
                    <a:pt x="1" y="2"/>
                  </a:lnTo>
                  <a:lnTo>
                    <a:pt x="1" y="2"/>
                  </a:lnTo>
                  <a:lnTo>
                    <a:pt x="1" y="2"/>
                  </a:lnTo>
                  <a:lnTo>
                    <a:pt x="1" y="1"/>
                  </a:lnTo>
                  <a:lnTo>
                    <a:pt x="1" y="1"/>
                  </a:lnTo>
                  <a:lnTo>
                    <a:pt x="1" y="1"/>
                  </a:lnTo>
                  <a:lnTo>
                    <a:pt x="0" y="1"/>
                  </a:lnTo>
                  <a:lnTo>
                    <a:pt x="0" y="1"/>
                  </a:lnTo>
                  <a:lnTo>
                    <a:pt x="0" y="1"/>
                  </a:lnTo>
                  <a:lnTo>
                    <a:pt x="0" y="1"/>
                  </a:lnTo>
                  <a:lnTo>
                    <a:pt x="0" y="1"/>
                  </a:lnTo>
                  <a:lnTo>
                    <a:pt x="0" y="1"/>
                  </a:lnTo>
                  <a:lnTo>
                    <a:pt x="0" y="1"/>
                  </a:lnTo>
                  <a:lnTo>
                    <a:pt x="0" y="1"/>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3" name="Freeform 7445"/>
            <p:cNvSpPr>
              <a:spLocks/>
            </p:cNvSpPr>
            <p:nvPr/>
          </p:nvSpPr>
          <p:spPr bwMode="auto">
            <a:xfrm>
              <a:off x="3054351" y="3859650"/>
              <a:ext cx="3175"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4" name="Line 7446"/>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5" name="Line 7447"/>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6" name="Freeform 7448"/>
            <p:cNvSpPr>
              <a:spLocks/>
            </p:cNvSpPr>
            <p:nvPr/>
          </p:nvSpPr>
          <p:spPr bwMode="auto">
            <a:xfrm>
              <a:off x="3033714" y="3862837"/>
              <a:ext cx="1588" cy="3187"/>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7" name="Freeform 7449"/>
            <p:cNvSpPr>
              <a:spLocks/>
            </p:cNvSpPr>
            <p:nvPr/>
          </p:nvSpPr>
          <p:spPr bwMode="auto">
            <a:xfrm>
              <a:off x="3062289" y="3808658"/>
              <a:ext cx="15875" cy="50992"/>
            </a:xfrm>
            <a:custGeom>
              <a:avLst/>
              <a:gdLst/>
              <a:ahLst/>
              <a:cxnLst>
                <a:cxn ang="0">
                  <a:pos x="0" y="90"/>
                </a:cxn>
                <a:cxn ang="0">
                  <a:pos x="0" y="87"/>
                </a:cxn>
                <a:cxn ang="0">
                  <a:pos x="0" y="87"/>
                </a:cxn>
                <a:cxn ang="0">
                  <a:pos x="2" y="86"/>
                </a:cxn>
                <a:cxn ang="0">
                  <a:pos x="2" y="85"/>
                </a:cxn>
                <a:cxn ang="0">
                  <a:pos x="3" y="81"/>
                </a:cxn>
                <a:cxn ang="0">
                  <a:pos x="5" y="77"/>
                </a:cxn>
                <a:cxn ang="0">
                  <a:pos x="5" y="76"/>
                </a:cxn>
                <a:cxn ang="0">
                  <a:pos x="7" y="77"/>
                </a:cxn>
                <a:cxn ang="0">
                  <a:pos x="11" y="74"/>
                </a:cxn>
                <a:cxn ang="0">
                  <a:pos x="12" y="73"/>
                </a:cxn>
                <a:cxn ang="0">
                  <a:pos x="12" y="70"/>
                </a:cxn>
                <a:cxn ang="0">
                  <a:pos x="14" y="70"/>
                </a:cxn>
                <a:cxn ang="0">
                  <a:pos x="17" y="71"/>
                </a:cxn>
                <a:cxn ang="0">
                  <a:pos x="17" y="70"/>
                </a:cxn>
                <a:cxn ang="0">
                  <a:pos x="19" y="68"/>
                </a:cxn>
                <a:cxn ang="0">
                  <a:pos x="22" y="66"/>
                </a:cxn>
                <a:cxn ang="0">
                  <a:pos x="25" y="60"/>
                </a:cxn>
                <a:cxn ang="0">
                  <a:pos x="28" y="57"/>
                </a:cxn>
                <a:cxn ang="0">
                  <a:pos x="30" y="53"/>
                </a:cxn>
                <a:cxn ang="0">
                  <a:pos x="30" y="51"/>
                </a:cxn>
                <a:cxn ang="0">
                  <a:pos x="30" y="48"/>
                </a:cxn>
                <a:cxn ang="0">
                  <a:pos x="30" y="46"/>
                </a:cxn>
                <a:cxn ang="0">
                  <a:pos x="30" y="44"/>
                </a:cxn>
                <a:cxn ang="0">
                  <a:pos x="31" y="42"/>
                </a:cxn>
                <a:cxn ang="0">
                  <a:pos x="33" y="41"/>
                </a:cxn>
                <a:cxn ang="0">
                  <a:pos x="35" y="40"/>
                </a:cxn>
                <a:cxn ang="0">
                  <a:pos x="35" y="42"/>
                </a:cxn>
                <a:cxn ang="0">
                  <a:pos x="36" y="41"/>
                </a:cxn>
                <a:cxn ang="0">
                  <a:pos x="40" y="35"/>
                </a:cxn>
                <a:cxn ang="0">
                  <a:pos x="42" y="34"/>
                </a:cxn>
                <a:cxn ang="0">
                  <a:pos x="43" y="32"/>
                </a:cxn>
                <a:cxn ang="0">
                  <a:pos x="44" y="29"/>
                </a:cxn>
                <a:cxn ang="0">
                  <a:pos x="46" y="26"/>
                </a:cxn>
                <a:cxn ang="0">
                  <a:pos x="47" y="22"/>
                </a:cxn>
                <a:cxn ang="0">
                  <a:pos x="46" y="21"/>
                </a:cxn>
                <a:cxn ang="0">
                  <a:pos x="49" y="20"/>
                </a:cxn>
                <a:cxn ang="0">
                  <a:pos x="49" y="21"/>
                </a:cxn>
                <a:cxn ang="0">
                  <a:pos x="50" y="21"/>
                </a:cxn>
                <a:cxn ang="0">
                  <a:pos x="50" y="19"/>
                </a:cxn>
                <a:cxn ang="0">
                  <a:pos x="51" y="16"/>
                </a:cxn>
                <a:cxn ang="0">
                  <a:pos x="52" y="14"/>
                </a:cxn>
                <a:cxn ang="0">
                  <a:pos x="52" y="13"/>
                </a:cxn>
                <a:cxn ang="0">
                  <a:pos x="52" y="10"/>
                </a:cxn>
                <a:cxn ang="0">
                  <a:pos x="52" y="6"/>
                </a:cxn>
                <a:cxn ang="0">
                  <a:pos x="52" y="5"/>
                </a:cxn>
                <a:cxn ang="0">
                  <a:pos x="51" y="6"/>
                </a:cxn>
                <a:cxn ang="0">
                  <a:pos x="52" y="5"/>
                </a:cxn>
                <a:cxn ang="0">
                  <a:pos x="52" y="5"/>
                </a:cxn>
                <a:cxn ang="0">
                  <a:pos x="52" y="3"/>
                </a:cxn>
                <a:cxn ang="0">
                  <a:pos x="53" y="5"/>
                </a:cxn>
                <a:cxn ang="0">
                  <a:pos x="53" y="4"/>
                </a:cxn>
                <a:cxn ang="0">
                  <a:pos x="53" y="2"/>
                </a:cxn>
                <a:cxn ang="0">
                  <a:pos x="54" y="0"/>
                </a:cxn>
              </a:cxnLst>
              <a:rect l="0" t="0" r="r" b="b"/>
              <a:pathLst>
                <a:path w="55" h="92">
                  <a:moveTo>
                    <a:pt x="0" y="92"/>
                  </a:moveTo>
                  <a:lnTo>
                    <a:pt x="0" y="92"/>
                  </a:lnTo>
                  <a:lnTo>
                    <a:pt x="0" y="91"/>
                  </a:lnTo>
                  <a:lnTo>
                    <a:pt x="0" y="91"/>
                  </a:lnTo>
                  <a:lnTo>
                    <a:pt x="0" y="90"/>
                  </a:lnTo>
                  <a:lnTo>
                    <a:pt x="0" y="89"/>
                  </a:lnTo>
                  <a:lnTo>
                    <a:pt x="0" y="88"/>
                  </a:lnTo>
                  <a:lnTo>
                    <a:pt x="0" y="88"/>
                  </a:lnTo>
                  <a:lnTo>
                    <a:pt x="0" y="88"/>
                  </a:lnTo>
                  <a:lnTo>
                    <a:pt x="0" y="87"/>
                  </a:lnTo>
                  <a:lnTo>
                    <a:pt x="0" y="87"/>
                  </a:lnTo>
                  <a:lnTo>
                    <a:pt x="0" y="87"/>
                  </a:lnTo>
                  <a:lnTo>
                    <a:pt x="0" y="87"/>
                  </a:lnTo>
                  <a:lnTo>
                    <a:pt x="0" y="87"/>
                  </a:lnTo>
                  <a:lnTo>
                    <a:pt x="0" y="87"/>
                  </a:lnTo>
                  <a:lnTo>
                    <a:pt x="0" y="87"/>
                  </a:lnTo>
                  <a:lnTo>
                    <a:pt x="2" y="87"/>
                  </a:lnTo>
                  <a:lnTo>
                    <a:pt x="2" y="87"/>
                  </a:lnTo>
                  <a:lnTo>
                    <a:pt x="2" y="86"/>
                  </a:lnTo>
                  <a:lnTo>
                    <a:pt x="2" y="86"/>
                  </a:lnTo>
                  <a:lnTo>
                    <a:pt x="2" y="86"/>
                  </a:lnTo>
                  <a:lnTo>
                    <a:pt x="2" y="85"/>
                  </a:lnTo>
                  <a:lnTo>
                    <a:pt x="2" y="85"/>
                  </a:lnTo>
                  <a:lnTo>
                    <a:pt x="2" y="85"/>
                  </a:lnTo>
                  <a:lnTo>
                    <a:pt x="2" y="85"/>
                  </a:lnTo>
                  <a:lnTo>
                    <a:pt x="2" y="84"/>
                  </a:lnTo>
                  <a:lnTo>
                    <a:pt x="3" y="84"/>
                  </a:lnTo>
                  <a:lnTo>
                    <a:pt x="3" y="84"/>
                  </a:lnTo>
                  <a:lnTo>
                    <a:pt x="3" y="82"/>
                  </a:lnTo>
                  <a:lnTo>
                    <a:pt x="3" y="81"/>
                  </a:lnTo>
                  <a:lnTo>
                    <a:pt x="4" y="80"/>
                  </a:lnTo>
                  <a:lnTo>
                    <a:pt x="4" y="79"/>
                  </a:lnTo>
                  <a:lnTo>
                    <a:pt x="5" y="78"/>
                  </a:lnTo>
                  <a:lnTo>
                    <a:pt x="5" y="78"/>
                  </a:lnTo>
                  <a:lnTo>
                    <a:pt x="5" y="77"/>
                  </a:lnTo>
                  <a:lnTo>
                    <a:pt x="5" y="77"/>
                  </a:lnTo>
                  <a:lnTo>
                    <a:pt x="5" y="76"/>
                  </a:lnTo>
                  <a:lnTo>
                    <a:pt x="5" y="76"/>
                  </a:lnTo>
                  <a:lnTo>
                    <a:pt x="5" y="76"/>
                  </a:lnTo>
                  <a:lnTo>
                    <a:pt x="5" y="76"/>
                  </a:lnTo>
                  <a:lnTo>
                    <a:pt x="6" y="77"/>
                  </a:lnTo>
                  <a:lnTo>
                    <a:pt x="6" y="77"/>
                  </a:lnTo>
                  <a:lnTo>
                    <a:pt x="6" y="77"/>
                  </a:lnTo>
                  <a:lnTo>
                    <a:pt x="7" y="77"/>
                  </a:lnTo>
                  <a:lnTo>
                    <a:pt x="7" y="77"/>
                  </a:lnTo>
                  <a:lnTo>
                    <a:pt x="8" y="77"/>
                  </a:lnTo>
                  <a:lnTo>
                    <a:pt x="8" y="76"/>
                  </a:lnTo>
                  <a:lnTo>
                    <a:pt x="9" y="76"/>
                  </a:lnTo>
                  <a:lnTo>
                    <a:pt x="9" y="76"/>
                  </a:lnTo>
                  <a:lnTo>
                    <a:pt x="11" y="74"/>
                  </a:lnTo>
                  <a:lnTo>
                    <a:pt x="11" y="74"/>
                  </a:lnTo>
                  <a:lnTo>
                    <a:pt x="11" y="73"/>
                  </a:lnTo>
                  <a:lnTo>
                    <a:pt x="11" y="73"/>
                  </a:lnTo>
                  <a:lnTo>
                    <a:pt x="12" y="73"/>
                  </a:lnTo>
                  <a:lnTo>
                    <a:pt x="12" y="73"/>
                  </a:lnTo>
                  <a:lnTo>
                    <a:pt x="12" y="72"/>
                  </a:lnTo>
                  <a:lnTo>
                    <a:pt x="12" y="72"/>
                  </a:lnTo>
                  <a:lnTo>
                    <a:pt x="12" y="71"/>
                  </a:lnTo>
                  <a:lnTo>
                    <a:pt x="12" y="70"/>
                  </a:lnTo>
                  <a:lnTo>
                    <a:pt x="12" y="70"/>
                  </a:lnTo>
                  <a:lnTo>
                    <a:pt x="13" y="70"/>
                  </a:lnTo>
                  <a:lnTo>
                    <a:pt x="13" y="70"/>
                  </a:lnTo>
                  <a:lnTo>
                    <a:pt x="13" y="70"/>
                  </a:lnTo>
                  <a:lnTo>
                    <a:pt x="13" y="70"/>
                  </a:lnTo>
                  <a:lnTo>
                    <a:pt x="14" y="70"/>
                  </a:lnTo>
                  <a:lnTo>
                    <a:pt x="14" y="70"/>
                  </a:lnTo>
                  <a:lnTo>
                    <a:pt x="15" y="70"/>
                  </a:lnTo>
                  <a:lnTo>
                    <a:pt x="16" y="71"/>
                  </a:lnTo>
                  <a:lnTo>
                    <a:pt x="16" y="71"/>
                  </a:lnTo>
                  <a:lnTo>
                    <a:pt x="17" y="71"/>
                  </a:lnTo>
                  <a:lnTo>
                    <a:pt x="17" y="71"/>
                  </a:lnTo>
                  <a:lnTo>
                    <a:pt x="17" y="72"/>
                  </a:lnTo>
                  <a:lnTo>
                    <a:pt x="17" y="72"/>
                  </a:lnTo>
                  <a:lnTo>
                    <a:pt x="17" y="71"/>
                  </a:lnTo>
                  <a:lnTo>
                    <a:pt x="17" y="70"/>
                  </a:lnTo>
                  <a:lnTo>
                    <a:pt x="17" y="70"/>
                  </a:lnTo>
                  <a:lnTo>
                    <a:pt x="18" y="70"/>
                  </a:lnTo>
                  <a:lnTo>
                    <a:pt x="18" y="69"/>
                  </a:lnTo>
                  <a:lnTo>
                    <a:pt x="19" y="69"/>
                  </a:lnTo>
                  <a:lnTo>
                    <a:pt x="19" y="68"/>
                  </a:lnTo>
                  <a:lnTo>
                    <a:pt x="21" y="67"/>
                  </a:lnTo>
                  <a:lnTo>
                    <a:pt x="22" y="67"/>
                  </a:lnTo>
                  <a:lnTo>
                    <a:pt x="22" y="66"/>
                  </a:lnTo>
                  <a:lnTo>
                    <a:pt x="22" y="66"/>
                  </a:lnTo>
                  <a:lnTo>
                    <a:pt x="22" y="66"/>
                  </a:lnTo>
                  <a:lnTo>
                    <a:pt x="23" y="65"/>
                  </a:lnTo>
                  <a:lnTo>
                    <a:pt x="23" y="64"/>
                  </a:lnTo>
                  <a:lnTo>
                    <a:pt x="24" y="63"/>
                  </a:lnTo>
                  <a:lnTo>
                    <a:pt x="25" y="62"/>
                  </a:lnTo>
                  <a:lnTo>
                    <a:pt x="25" y="60"/>
                  </a:lnTo>
                  <a:lnTo>
                    <a:pt x="26" y="58"/>
                  </a:lnTo>
                  <a:lnTo>
                    <a:pt x="27" y="58"/>
                  </a:lnTo>
                  <a:lnTo>
                    <a:pt x="27" y="58"/>
                  </a:lnTo>
                  <a:lnTo>
                    <a:pt x="27" y="57"/>
                  </a:lnTo>
                  <a:lnTo>
                    <a:pt x="28" y="57"/>
                  </a:lnTo>
                  <a:lnTo>
                    <a:pt x="28" y="56"/>
                  </a:lnTo>
                  <a:lnTo>
                    <a:pt x="28" y="55"/>
                  </a:lnTo>
                  <a:lnTo>
                    <a:pt x="30" y="54"/>
                  </a:lnTo>
                  <a:lnTo>
                    <a:pt x="30" y="53"/>
                  </a:lnTo>
                  <a:lnTo>
                    <a:pt x="30" y="53"/>
                  </a:lnTo>
                  <a:lnTo>
                    <a:pt x="30" y="53"/>
                  </a:lnTo>
                  <a:lnTo>
                    <a:pt x="30" y="53"/>
                  </a:lnTo>
                  <a:lnTo>
                    <a:pt x="30" y="52"/>
                  </a:lnTo>
                  <a:lnTo>
                    <a:pt x="30" y="51"/>
                  </a:lnTo>
                  <a:lnTo>
                    <a:pt x="30" y="51"/>
                  </a:lnTo>
                  <a:lnTo>
                    <a:pt x="30" y="50"/>
                  </a:lnTo>
                  <a:lnTo>
                    <a:pt x="30" y="50"/>
                  </a:lnTo>
                  <a:lnTo>
                    <a:pt x="30" y="49"/>
                  </a:lnTo>
                  <a:lnTo>
                    <a:pt x="30" y="48"/>
                  </a:lnTo>
                  <a:lnTo>
                    <a:pt x="30" y="48"/>
                  </a:lnTo>
                  <a:lnTo>
                    <a:pt x="30" y="47"/>
                  </a:lnTo>
                  <a:lnTo>
                    <a:pt x="30" y="47"/>
                  </a:lnTo>
                  <a:lnTo>
                    <a:pt x="30" y="47"/>
                  </a:lnTo>
                  <a:lnTo>
                    <a:pt x="30" y="46"/>
                  </a:lnTo>
                  <a:lnTo>
                    <a:pt x="30" y="46"/>
                  </a:lnTo>
                  <a:lnTo>
                    <a:pt x="30" y="45"/>
                  </a:lnTo>
                  <a:lnTo>
                    <a:pt x="30" y="45"/>
                  </a:lnTo>
                  <a:lnTo>
                    <a:pt x="30" y="45"/>
                  </a:lnTo>
                  <a:lnTo>
                    <a:pt x="30" y="44"/>
                  </a:lnTo>
                  <a:lnTo>
                    <a:pt x="30" y="44"/>
                  </a:lnTo>
                  <a:lnTo>
                    <a:pt x="30" y="43"/>
                  </a:lnTo>
                  <a:lnTo>
                    <a:pt x="30" y="43"/>
                  </a:lnTo>
                  <a:lnTo>
                    <a:pt x="31" y="43"/>
                  </a:lnTo>
                  <a:lnTo>
                    <a:pt x="31" y="42"/>
                  </a:lnTo>
                  <a:lnTo>
                    <a:pt x="31" y="42"/>
                  </a:lnTo>
                  <a:lnTo>
                    <a:pt x="31" y="42"/>
                  </a:lnTo>
                  <a:lnTo>
                    <a:pt x="32" y="42"/>
                  </a:lnTo>
                  <a:lnTo>
                    <a:pt x="32" y="42"/>
                  </a:lnTo>
                  <a:lnTo>
                    <a:pt x="33" y="41"/>
                  </a:lnTo>
                  <a:lnTo>
                    <a:pt x="33" y="41"/>
                  </a:lnTo>
                  <a:lnTo>
                    <a:pt x="33" y="41"/>
                  </a:lnTo>
                  <a:lnTo>
                    <a:pt x="33" y="40"/>
                  </a:lnTo>
                  <a:lnTo>
                    <a:pt x="34" y="40"/>
                  </a:lnTo>
                  <a:lnTo>
                    <a:pt x="35" y="40"/>
                  </a:lnTo>
                  <a:lnTo>
                    <a:pt x="35" y="40"/>
                  </a:lnTo>
                  <a:lnTo>
                    <a:pt x="35" y="40"/>
                  </a:lnTo>
                  <a:lnTo>
                    <a:pt x="35" y="40"/>
                  </a:lnTo>
                  <a:lnTo>
                    <a:pt x="35" y="40"/>
                  </a:lnTo>
                  <a:lnTo>
                    <a:pt x="35" y="41"/>
                  </a:lnTo>
                  <a:lnTo>
                    <a:pt x="35" y="42"/>
                  </a:lnTo>
                  <a:lnTo>
                    <a:pt x="35" y="43"/>
                  </a:lnTo>
                  <a:lnTo>
                    <a:pt x="36" y="43"/>
                  </a:lnTo>
                  <a:lnTo>
                    <a:pt x="36" y="42"/>
                  </a:lnTo>
                  <a:lnTo>
                    <a:pt x="36" y="42"/>
                  </a:lnTo>
                  <a:lnTo>
                    <a:pt x="36" y="41"/>
                  </a:lnTo>
                  <a:lnTo>
                    <a:pt x="37" y="39"/>
                  </a:lnTo>
                  <a:lnTo>
                    <a:pt x="39" y="38"/>
                  </a:lnTo>
                  <a:lnTo>
                    <a:pt x="39" y="37"/>
                  </a:lnTo>
                  <a:lnTo>
                    <a:pt x="40" y="35"/>
                  </a:lnTo>
                  <a:lnTo>
                    <a:pt x="40" y="35"/>
                  </a:lnTo>
                  <a:lnTo>
                    <a:pt x="40" y="34"/>
                  </a:lnTo>
                  <a:lnTo>
                    <a:pt x="41" y="34"/>
                  </a:lnTo>
                  <a:lnTo>
                    <a:pt x="41" y="34"/>
                  </a:lnTo>
                  <a:lnTo>
                    <a:pt x="41" y="34"/>
                  </a:lnTo>
                  <a:lnTo>
                    <a:pt x="42" y="34"/>
                  </a:lnTo>
                  <a:lnTo>
                    <a:pt x="42" y="33"/>
                  </a:lnTo>
                  <a:lnTo>
                    <a:pt x="42" y="33"/>
                  </a:lnTo>
                  <a:lnTo>
                    <a:pt x="43" y="33"/>
                  </a:lnTo>
                  <a:lnTo>
                    <a:pt x="43" y="32"/>
                  </a:lnTo>
                  <a:lnTo>
                    <a:pt x="43" y="32"/>
                  </a:lnTo>
                  <a:lnTo>
                    <a:pt x="43" y="32"/>
                  </a:lnTo>
                  <a:lnTo>
                    <a:pt x="44" y="29"/>
                  </a:lnTo>
                  <a:lnTo>
                    <a:pt x="44" y="29"/>
                  </a:lnTo>
                  <a:lnTo>
                    <a:pt x="44" y="29"/>
                  </a:lnTo>
                  <a:lnTo>
                    <a:pt x="44" y="29"/>
                  </a:lnTo>
                  <a:lnTo>
                    <a:pt x="44" y="29"/>
                  </a:lnTo>
                  <a:lnTo>
                    <a:pt x="45" y="29"/>
                  </a:lnTo>
                  <a:lnTo>
                    <a:pt x="45" y="27"/>
                  </a:lnTo>
                  <a:lnTo>
                    <a:pt x="45" y="26"/>
                  </a:lnTo>
                  <a:lnTo>
                    <a:pt x="46" y="26"/>
                  </a:lnTo>
                  <a:lnTo>
                    <a:pt x="46" y="25"/>
                  </a:lnTo>
                  <a:lnTo>
                    <a:pt x="46" y="25"/>
                  </a:lnTo>
                  <a:lnTo>
                    <a:pt x="47" y="23"/>
                  </a:lnTo>
                  <a:lnTo>
                    <a:pt x="47" y="22"/>
                  </a:lnTo>
                  <a:lnTo>
                    <a:pt x="47" y="22"/>
                  </a:lnTo>
                  <a:lnTo>
                    <a:pt x="47" y="22"/>
                  </a:lnTo>
                  <a:lnTo>
                    <a:pt x="47" y="22"/>
                  </a:lnTo>
                  <a:lnTo>
                    <a:pt x="46" y="21"/>
                  </a:lnTo>
                  <a:lnTo>
                    <a:pt x="46" y="21"/>
                  </a:lnTo>
                  <a:lnTo>
                    <a:pt x="46" y="21"/>
                  </a:lnTo>
                  <a:lnTo>
                    <a:pt x="46" y="21"/>
                  </a:lnTo>
                  <a:lnTo>
                    <a:pt x="47" y="20"/>
                  </a:lnTo>
                  <a:lnTo>
                    <a:pt x="47" y="20"/>
                  </a:lnTo>
                  <a:lnTo>
                    <a:pt x="47" y="20"/>
                  </a:lnTo>
                  <a:lnTo>
                    <a:pt x="49" y="20"/>
                  </a:lnTo>
                  <a:lnTo>
                    <a:pt x="49" y="21"/>
                  </a:lnTo>
                  <a:lnTo>
                    <a:pt x="49" y="21"/>
                  </a:lnTo>
                  <a:lnTo>
                    <a:pt x="49" y="21"/>
                  </a:lnTo>
                  <a:lnTo>
                    <a:pt x="49" y="21"/>
                  </a:lnTo>
                  <a:lnTo>
                    <a:pt x="49" y="21"/>
                  </a:lnTo>
                  <a:lnTo>
                    <a:pt x="49" y="21"/>
                  </a:lnTo>
                  <a:lnTo>
                    <a:pt x="49" y="21"/>
                  </a:lnTo>
                  <a:lnTo>
                    <a:pt x="50" y="21"/>
                  </a:lnTo>
                  <a:lnTo>
                    <a:pt x="50" y="21"/>
                  </a:lnTo>
                  <a:lnTo>
                    <a:pt x="50" y="21"/>
                  </a:lnTo>
                  <a:lnTo>
                    <a:pt x="50" y="20"/>
                  </a:lnTo>
                  <a:lnTo>
                    <a:pt x="50" y="20"/>
                  </a:lnTo>
                  <a:lnTo>
                    <a:pt x="50" y="20"/>
                  </a:lnTo>
                  <a:lnTo>
                    <a:pt x="50" y="19"/>
                  </a:lnTo>
                  <a:lnTo>
                    <a:pt x="50" y="19"/>
                  </a:lnTo>
                  <a:lnTo>
                    <a:pt x="50" y="18"/>
                  </a:lnTo>
                  <a:lnTo>
                    <a:pt x="50" y="18"/>
                  </a:lnTo>
                  <a:lnTo>
                    <a:pt x="50" y="18"/>
                  </a:lnTo>
                  <a:lnTo>
                    <a:pt x="51" y="17"/>
                  </a:lnTo>
                  <a:lnTo>
                    <a:pt x="51" y="16"/>
                  </a:lnTo>
                  <a:lnTo>
                    <a:pt x="51" y="16"/>
                  </a:lnTo>
                  <a:lnTo>
                    <a:pt x="51" y="15"/>
                  </a:lnTo>
                  <a:lnTo>
                    <a:pt x="51" y="15"/>
                  </a:lnTo>
                  <a:lnTo>
                    <a:pt x="52" y="14"/>
                  </a:lnTo>
                  <a:lnTo>
                    <a:pt x="52" y="14"/>
                  </a:lnTo>
                  <a:lnTo>
                    <a:pt x="52" y="14"/>
                  </a:lnTo>
                  <a:lnTo>
                    <a:pt x="52" y="14"/>
                  </a:lnTo>
                  <a:lnTo>
                    <a:pt x="52" y="13"/>
                  </a:lnTo>
                  <a:lnTo>
                    <a:pt x="52" y="13"/>
                  </a:lnTo>
                  <a:lnTo>
                    <a:pt x="52" y="13"/>
                  </a:lnTo>
                  <a:lnTo>
                    <a:pt x="52" y="13"/>
                  </a:lnTo>
                  <a:lnTo>
                    <a:pt x="52" y="13"/>
                  </a:lnTo>
                  <a:lnTo>
                    <a:pt x="52" y="13"/>
                  </a:lnTo>
                  <a:lnTo>
                    <a:pt x="52" y="10"/>
                  </a:lnTo>
                  <a:lnTo>
                    <a:pt x="52" y="10"/>
                  </a:lnTo>
                  <a:lnTo>
                    <a:pt x="52" y="9"/>
                  </a:lnTo>
                  <a:lnTo>
                    <a:pt x="52" y="8"/>
                  </a:lnTo>
                  <a:lnTo>
                    <a:pt x="52" y="8"/>
                  </a:lnTo>
                  <a:lnTo>
                    <a:pt x="52" y="7"/>
                  </a:lnTo>
                  <a:lnTo>
                    <a:pt x="52" y="6"/>
                  </a:lnTo>
                  <a:lnTo>
                    <a:pt x="52" y="6"/>
                  </a:lnTo>
                  <a:lnTo>
                    <a:pt x="52" y="6"/>
                  </a:lnTo>
                  <a:lnTo>
                    <a:pt x="52" y="6"/>
                  </a:lnTo>
                  <a:lnTo>
                    <a:pt x="52" y="6"/>
                  </a:lnTo>
                  <a:lnTo>
                    <a:pt x="52" y="5"/>
                  </a:lnTo>
                  <a:lnTo>
                    <a:pt x="51" y="5"/>
                  </a:lnTo>
                  <a:lnTo>
                    <a:pt x="51" y="6"/>
                  </a:lnTo>
                  <a:lnTo>
                    <a:pt x="51" y="6"/>
                  </a:lnTo>
                  <a:lnTo>
                    <a:pt x="51" y="6"/>
                  </a:lnTo>
                  <a:lnTo>
                    <a:pt x="51" y="6"/>
                  </a:lnTo>
                  <a:lnTo>
                    <a:pt x="51" y="6"/>
                  </a:lnTo>
                  <a:lnTo>
                    <a:pt x="51" y="5"/>
                  </a:lnTo>
                  <a:lnTo>
                    <a:pt x="52" y="5"/>
                  </a:lnTo>
                  <a:lnTo>
                    <a:pt x="52" y="5"/>
                  </a:lnTo>
                  <a:lnTo>
                    <a:pt x="52" y="5"/>
                  </a:lnTo>
                  <a:lnTo>
                    <a:pt x="52" y="5"/>
                  </a:lnTo>
                  <a:lnTo>
                    <a:pt x="52" y="5"/>
                  </a:lnTo>
                  <a:lnTo>
                    <a:pt x="52" y="5"/>
                  </a:lnTo>
                  <a:lnTo>
                    <a:pt x="53" y="5"/>
                  </a:lnTo>
                  <a:lnTo>
                    <a:pt x="52" y="5"/>
                  </a:lnTo>
                  <a:lnTo>
                    <a:pt x="52" y="5"/>
                  </a:lnTo>
                  <a:lnTo>
                    <a:pt x="52" y="5"/>
                  </a:lnTo>
                  <a:lnTo>
                    <a:pt x="52" y="5"/>
                  </a:lnTo>
                  <a:lnTo>
                    <a:pt x="52" y="5"/>
                  </a:lnTo>
                  <a:lnTo>
                    <a:pt x="52" y="3"/>
                  </a:lnTo>
                  <a:lnTo>
                    <a:pt x="52" y="3"/>
                  </a:lnTo>
                  <a:lnTo>
                    <a:pt x="53" y="3"/>
                  </a:lnTo>
                  <a:lnTo>
                    <a:pt x="52" y="4"/>
                  </a:lnTo>
                  <a:lnTo>
                    <a:pt x="52" y="4"/>
                  </a:lnTo>
                  <a:lnTo>
                    <a:pt x="53" y="5"/>
                  </a:lnTo>
                  <a:lnTo>
                    <a:pt x="53" y="5"/>
                  </a:lnTo>
                  <a:lnTo>
                    <a:pt x="53" y="5"/>
                  </a:lnTo>
                  <a:lnTo>
                    <a:pt x="53" y="5"/>
                  </a:lnTo>
                  <a:lnTo>
                    <a:pt x="53" y="5"/>
                  </a:lnTo>
                  <a:lnTo>
                    <a:pt x="53" y="4"/>
                  </a:lnTo>
                  <a:lnTo>
                    <a:pt x="54" y="4"/>
                  </a:lnTo>
                  <a:lnTo>
                    <a:pt x="54" y="4"/>
                  </a:lnTo>
                  <a:lnTo>
                    <a:pt x="54" y="3"/>
                  </a:lnTo>
                  <a:lnTo>
                    <a:pt x="53" y="2"/>
                  </a:lnTo>
                  <a:lnTo>
                    <a:pt x="53" y="2"/>
                  </a:lnTo>
                  <a:lnTo>
                    <a:pt x="53" y="2"/>
                  </a:lnTo>
                  <a:lnTo>
                    <a:pt x="53" y="0"/>
                  </a:lnTo>
                  <a:lnTo>
                    <a:pt x="53" y="0"/>
                  </a:lnTo>
                  <a:lnTo>
                    <a:pt x="54" y="0"/>
                  </a:lnTo>
                  <a:lnTo>
                    <a:pt x="54" y="0"/>
                  </a:lnTo>
                  <a:lnTo>
                    <a:pt x="55" y="0"/>
                  </a:lnTo>
                  <a:lnTo>
                    <a:pt x="55" y="0"/>
                  </a:lnTo>
                  <a:lnTo>
                    <a:pt x="55" y="0"/>
                  </a:lnTo>
                  <a:lnTo>
                    <a:pt x="5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8" name="Line 7450"/>
            <p:cNvSpPr>
              <a:spLocks noChangeShapeType="1"/>
            </p:cNvSpPr>
            <p:nvPr/>
          </p:nvSpPr>
          <p:spPr bwMode="auto">
            <a:xfrm>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49" name="Line 7451"/>
            <p:cNvSpPr>
              <a:spLocks noChangeShapeType="1"/>
            </p:cNvSpPr>
            <p:nvPr/>
          </p:nvSpPr>
          <p:spPr bwMode="auto">
            <a:xfrm flipV="1">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0" name="Freeform 7452"/>
            <p:cNvSpPr>
              <a:spLocks/>
            </p:cNvSpPr>
            <p:nvPr/>
          </p:nvSpPr>
          <p:spPr bwMode="auto">
            <a:xfrm>
              <a:off x="3062289" y="3859650"/>
              <a:ext cx="1588"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1" name="Freeform 7453"/>
            <p:cNvSpPr>
              <a:spLocks/>
            </p:cNvSpPr>
            <p:nvPr/>
          </p:nvSpPr>
          <p:spPr bwMode="auto">
            <a:xfrm>
              <a:off x="3109914" y="3835748"/>
              <a:ext cx="1588" cy="17528"/>
            </a:xfrm>
            <a:custGeom>
              <a:avLst/>
              <a:gdLst/>
              <a:ahLst/>
              <a:cxnLst>
                <a:cxn ang="0">
                  <a:pos x="2" y="0"/>
                </a:cxn>
                <a:cxn ang="0">
                  <a:pos x="2" y="0"/>
                </a:cxn>
                <a:cxn ang="0">
                  <a:pos x="2" y="0"/>
                </a:cxn>
                <a:cxn ang="0">
                  <a:pos x="2" y="1"/>
                </a:cxn>
                <a:cxn ang="0">
                  <a:pos x="2" y="1"/>
                </a:cxn>
                <a:cxn ang="0">
                  <a:pos x="2" y="1"/>
                </a:cxn>
                <a:cxn ang="0">
                  <a:pos x="2" y="2"/>
                </a:cxn>
                <a:cxn ang="0">
                  <a:pos x="2" y="2"/>
                </a:cxn>
                <a:cxn ang="0">
                  <a:pos x="2" y="2"/>
                </a:cxn>
                <a:cxn ang="0">
                  <a:pos x="1" y="3"/>
                </a:cxn>
                <a:cxn ang="0">
                  <a:pos x="1" y="4"/>
                </a:cxn>
                <a:cxn ang="0">
                  <a:pos x="1" y="4"/>
                </a:cxn>
                <a:cxn ang="0">
                  <a:pos x="1" y="5"/>
                </a:cxn>
                <a:cxn ang="0">
                  <a:pos x="1" y="5"/>
                </a:cxn>
                <a:cxn ang="0">
                  <a:pos x="1" y="6"/>
                </a:cxn>
                <a:cxn ang="0">
                  <a:pos x="0" y="8"/>
                </a:cxn>
                <a:cxn ang="0">
                  <a:pos x="0" y="11"/>
                </a:cxn>
                <a:cxn ang="0">
                  <a:pos x="0" y="13"/>
                </a:cxn>
                <a:cxn ang="0">
                  <a:pos x="0" y="14"/>
                </a:cxn>
                <a:cxn ang="0">
                  <a:pos x="0" y="15"/>
                </a:cxn>
                <a:cxn ang="0">
                  <a:pos x="1" y="16"/>
                </a:cxn>
                <a:cxn ang="0">
                  <a:pos x="1" y="17"/>
                </a:cxn>
                <a:cxn ang="0">
                  <a:pos x="1" y="17"/>
                </a:cxn>
                <a:cxn ang="0">
                  <a:pos x="2" y="18"/>
                </a:cxn>
                <a:cxn ang="0">
                  <a:pos x="2" y="18"/>
                </a:cxn>
                <a:cxn ang="0">
                  <a:pos x="3" y="20"/>
                </a:cxn>
                <a:cxn ang="0">
                  <a:pos x="4" y="20"/>
                </a:cxn>
                <a:cxn ang="0">
                  <a:pos x="4" y="20"/>
                </a:cxn>
                <a:cxn ang="0">
                  <a:pos x="4" y="20"/>
                </a:cxn>
                <a:cxn ang="0">
                  <a:pos x="4" y="21"/>
                </a:cxn>
                <a:cxn ang="0">
                  <a:pos x="4" y="21"/>
                </a:cxn>
                <a:cxn ang="0">
                  <a:pos x="5" y="21"/>
                </a:cxn>
                <a:cxn ang="0">
                  <a:pos x="5" y="21"/>
                </a:cxn>
                <a:cxn ang="0">
                  <a:pos x="5" y="22"/>
                </a:cxn>
                <a:cxn ang="0">
                  <a:pos x="5" y="22"/>
                </a:cxn>
                <a:cxn ang="0">
                  <a:pos x="7" y="22"/>
                </a:cxn>
                <a:cxn ang="0">
                  <a:pos x="8" y="23"/>
                </a:cxn>
                <a:cxn ang="0">
                  <a:pos x="8" y="24"/>
                </a:cxn>
                <a:cxn ang="0">
                  <a:pos x="8" y="24"/>
                </a:cxn>
                <a:cxn ang="0">
                  <a:pos x="5" y="25"/>
                </a:cxn>
                <a:cxn ang="0">
                  <a:pos x="5" y="26"/>
                </a:cxn>
                <a:cxn ang="0">
                  <a:pos x="5" y="27"/>
                </a:cxn>
                <a:cxn ang="0">
                  <a:pos x="4" y="28"/>
                </a:cxn>
                <a:cxn ang="0">
                  <a:pos x="4" y="28"/>
                </a:cxn>
                <a:cxn ang="0">
                  <a:pos x="4" y="29"/>
                </a:cxn>
                <a:cxn ang="0">
                  <a:pos x="4" y="29"/>
                </a:cxn>
                <a:cxn ang="0">
                  <a:pos x="4" y="29"/>
                </a:cxn>
                <a:cxn ang="0">
                  <a:pos x="4" y="31"/>
                </a:cxn>
              </a:cxnLst>
              <a:rect l="0" t="0" r="r" b="b"/>
              <a:pathLst>
                <a:path w="8" h="32">
                  <a:moveTo>
                    <a:pt x="2" y="0"/>
                  </a:moveTo>
                  <a:lnTo>
                    <a:pt x="2" y="0"/>
                  </a:lnTo>
                  <a:lnTo>
                    <a:pt x="2" y="0"/>
                  </a:lnTo>
                  <a:lnTo>
                    <a:pt x="2" y="0"/>
                  </a:lnTo>
                  <a:lnTo>
                    <a:pt x="2" y="0"/>
                  </a:lnTo>
                  <a:lnTo>
                    <a:pt x="2" y="0"/>
                  </a:lnTo>
                  <a:lnTo>
                    <a:pt x="2" y="0"/>
                  </a:lnTo>
                  <a:lnTo>
                    <a:pt x="2" y="1"/>
                  </a:lnTo>
                  <a:lnTo>
                    <a:pt x="2" y="1"/>
                  </a:lnTo>
                  <a:lnTo>
                    <a:pt x="2" y="1"/>
                  </a:lnTo>
                  <a:lnTo>
                    <a:pt x="2" y="1"/>
                  </a:lnTo>
                  <a:lnTo>
                    <a:pt x="2" y="1"/>
                  </a:lnTo>
                  <a:lnTo>
                    <a:pt x="2" y="1"/>
                  </a:lnTo>
                  <a:lnTo>
                    <a:pt x="2" y="2"/>
                  </a:lnTo>
                  <a:lnTo>
                    <a:pt x="2" y="2"/>
                  </a:lnTo>
                  <a:lnTo>
                    <a:pt x="2" y="2"/>
                  </a:lnTo>
                  <a:lnTo>
                    <a:pt x="2" y="2"/>
                  </a:lnTo>
                  <a:lnTo>
                    <a:pt x="2" y="2"/>
                  </a:lnTo>
                  <a:lnTo>
                    <a:pt x="2" y="3"/>
                  </a:lnTo>
                  <a:lnTo>
                    <a:pt x="1" y="3"/>
                  </a:lnTo>
                  <a:lnTo>
                    <a:pt x="1" y="3"/>
                  </a:lnTo>
                  <a:lnTo>
                    <a:pt x="1" y="4"/>
                  </a:lnTo>
                  <a:lnTo>
                    <a:pt x="1" y="4"/>
                  </a:lnTo>
                  <a:lnTo>
                    <a:pt x="1" y="4"/>
                  </a:lnTo>
                  <a:lnTo>
                    <a:pt x="1" y="4"/>
                  </a:lnTo>
                  <a:lnTo>
                    <a:pt x="1" y="5"/>
                  </a:lnTo>
                  <a:lnTo>
                    <a:pt x="1" y="5"/>
                  </a:lnTo>
                  <a:lnTo>
                    <a:pt x="1" y="5"/>
                  </a:lnTo>
                  <a:lnTo>
                    <a:pt x="1" y="5"/>
                  </a:lnTo>
                  <a:lnTo>
                    <a:pt x="1" y="6"/>
                  </a:lnTo>
                  <a:lnTo>
                    <a:pt x="1" y="6"/>
                  </a:lnTo>
                  <a:lnTo>
                    <a:pt x="0" y="8"/>
                  </a:lnTo>
                  <a:lnTo>
                    <a:pt x="0" y="8"/>
                  </a:lnTo>
                  <a:lnTo>
                    <a:pt x="0" y="11"/>
                  </a:lnTo>
                  <a:lnTo>
                    <a:pt x="0" y="12"/>
                  </a:lnTo>
                  <a:lnTo>
                    <a:pt x="0" y="13"/>
                  </a:lnTo>
                  <a:lnTo>
                    <a:pt x="0" y="13"/>
                  </a:lnTo>
                  <a:lnTo>
                    <a:pt x="0" y="14"/>
                  </a:lnTo>
                  <a:lnTo>
                    <a:pt x="0" y="15"/>
                  </a:lnTo>
                  <a:lnTo>
                    <a:pt x="0" y="15"/>
                  </a:lnTo>
                  <a:lnTo>
                    <a:pt x="0" y="16"/>
                  </a:lnTo>
                  <a:lnTo>
                    <a:pt x="1" y="16"/>
                  </a:lnTo>
                  <a:lnTo>
                    <a:pt x="1" y="17"/>
                  </a:lnTo>
                  <a:lnTo>
                    <a:pt x="1" y="17"/>
                  </a:lnTo>
                  <a:lnTo>
                    <a:pt x="1" y="17"/>
                  </a:lnTo>
                  <a:lnTo>
                    <a:pt x="1" y="17"/>
                  </a:lnTo>
                  <a:lnTo>
                    <a:pt x="2" y="18"/>
                  </a:lnTo>
                  <a:lnTo>
                    <a:pt x="2" y="18"/>
                  </a:lnTo>
                  <a:lnTo>
                    <a:pt x="2" y="18"/>
                  </a:lnTo>
                  <a:lnTo>
                    <a:pt x="2" y="18"/>
                  </a:lnTo>
                  <a:lnTo>
                    <a:pt x="3" y="19"/>
                  </a:lnTo>
                  <a:lnTo>
                    <a:pt x="3" y="20"/>
                  </a:lnTo>
                  <a:lnTo>
                    <a:pt x="3" y="20"/>
                  </a:lnTo>
                  <a:lnTo>
                    <a:pt x="4" y="20"/>
                  </a:lnTo>
                  <a:lnTo>
                    <a:pt x="4" y="20"/>
                  </a:lnTo>
                  <a:lnTo>
                    <a:pt x="4" y="20"/>
                  </a:lnTo>
                  <a:lnTo>
                    <a:pt x="4" y="20"/>
                  </a:lnTo>
                  <a:lnTo>
                    <a:pt x="4" y="20"/>
                  </a:lnTo>
                  <a:lnTo>
                    <a:pt x="4" y="20"/>
                  </a:lnTo>
                  <a:lnTo>
                    <a:pt x="4" y="21"/>
                  </a:lnTo>
                  <a:lnTo>
                    <a:pt x="4" y="21"/>
                  </a:lnTo>
                  <a:lnTo>
                    <a:pt x="4" y="21"/>
                  </a:lnTo>
                  <a:lnTo>
                    <a:pt x="5" y="21"/>
                  </a:lnTo>
                  <a:lnTo>
                    <a:pt x="5" y="21"/>
                  </a:lnTo>
                  <a:lnTo>
                    <a:pt x="5" y="21"/>
                  </a:lnTo>
                  <a:lnTo>
                    <a:pt x="5" y="21"/>
                  </a:lnTo>
                  <a:lnTo>
                    <a:pt x="5" y="21"/>
                  </a:lnTo>
                  <a:lnTo>
                    <a:pt x="5" y="22"/>
                  </a:lnTo>
                  <a:lnTo>
                    <a:pt x="5" y="22"/>
                  </a:lnTo>
                  <a:lnTo>
                    <a:pt x="5" y="22"/>
                  </a:lnTo>
                  <a:lnTo>
                    <a:pt x="7" y="22"/>
                  </a:lnTo>
                  <a:lnTo>
                    <a:pt x="7" y="22"/>
                  </a:lnTo>
                  <a:lnTo>
                    <a:pt x="8" y="23"/>
                  </a:lnTo>
                  <a:lnTo>
                    <a:pt x="8" y="23"/>
                  </a:lnTo>
                  <a:lnTo>
                    <a:pt x="8" y="24"/>
                  </a:lnTo>
                  <a:lnTo>
                    <a:pt x="8" y="24"/>
                  </a:lnTo>
                  <a:lnTo>
                    <a:pt x="8" y="24"/>
                  </a:lnTo>
                  <a:lnTo>
                    <a:pt x="8" y="24"/>
                  </a:lnTo>
                  <a:lnTo>
                    <a:pt x="7" y="25"/>
                  </a:lnTo>
                  <a:lnTo>
                    <a:pt x="5" y="25"/>
                  </a:lnTo>
                  <a:lnTo>
                    <a:pt x="5" y="26"/>
                  </a:lnTo>
                  <a:lnTo>
                    <a:pt x="5" y="26"/>
                  </a:lnTo>
                  <a:lnTo>
                    <a:pt x="5" y="27"/>
                  </a:lnTo>
                  <a:lnTo>
                    <a:pt x="5" y="27"/>
                  </a:lnTo>
                  <a:lnTo>
                    <a:pt x="4" y="27"/>
                  </a:lnTo>
                  <a:lnTo>
                    <a:pt x="4" y="28"/>
                  </a:lnTo>
                  <a:lnTo>
                    <a:pt x="4" y="28"/>
                  </a:lnTo>
                  <a:lnTo>
                    <a:pt x="4" y="28"/>
                  </a:lnTo>
                  <a:lnTo>
                    <a:pt x="4" y="28"/>
                  </a:lnTo>
                  <a:lnTo>
                    <a:pt x="4" y="29"/>
                  </a:lnTo>
                  <a:lnTo>
                    <a:pt x="4" y="29"/>
                  </a:lnTo>
                  <a:lnTo>
                    <a:pt x="4" y="29"/>
                  </a:lnTo>
                  <a:lnTo>
                    <a:pt x="4" y="29"/>
                  </a:lnTo>
                  <a:lnTo>
                    <a:pt x="4" y="29"/>
                  </a:lnTo>
                  <a:lnTo>
                    <a:pt x="4" y="30"/>
                  </a:lnTo>
                  <a:lnTo>
                    <a:pt x="4" y="31"/>
                  </a:lnTo>
                  <a:lnTo>
                    <a:pt x="3" y="3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2" name="Freeform 7454"/>
            <p:cNvSpPr>
              <a:spLocks/>
            </p:cNvSpPr>
            <p:nvPr/>
          </p:nvSpPr>
          <p:spPr bwMode="auto">
            <a:xfrm>
              <a:off x="3035301" y="3866024"/>
              <a:ext cx="0" cy="0"/>
            </a:xfrm>
            <a:custGeom>
              <a:avLst/>
              <a:gdLst/>
              <a:ahLst/>
              <a:cxnLst>
                <a:cxn ang="0">
                  <a:pos x="1" y="2"/>
                </a:cxn>
                <a:cxn ang="0">
                  <a:pos x="1" y="2"/>
                </a:cxn>
                <a:cxn ang="0">
                  <a:pos x="0" y="2"/>
                </a:cxn>
                <a:cxn ang="0">
                  <a:pos x="0" y="1"/>
                </a:cxn>
                <a:cxn ang="0">
                  <a:pos x="0" y="1"/>
                </a:cxn>
                <a:cxn ang="0">
                  <a:pos x="0" y="1"/>
                </a:cxn>
                <a:cxn ang="0">
                  <a:pos x="0" y="0"/>
                </a:cxn>
                <a:cxn ang="0">
                  <a:pos x="0" y="0"/>
                </a:cxn>
                <a:cxn ang="0">
                  <a:pos x="0" y="0"/>
                </a:cxn>
                <a:cxn ang="0">
                  <a:pos x="0" y="1"/>
                </a:cxn>
                <a:cxn ang="0">
                  <a:pos x="1" y="2"/>
                </a:cxn>
                <a:cxn ang="0">
                  <a:pos x="1" y="2"/>
                </a:cxn>
              </a:cxnLst>
              <a:rect l="0" t="0" r="r" b="b"/>
              <a:pathLst>
                <a:path w="1" h="2">
                  <a:moveTo>
                    <a:pt x="1" y="2"/>
                  </a:moveTo>
                  <a:lnTo>
                    <a:pt x="1" y="2"/>
                  </a:lnTo>
                  <a:lnTo>
                    <a:pt x="0" y="2"/>
                  </a:lnTo>
                  <a:lnTo>
                    <a:pt x="0" y="1"/>
                  </a:lnTo>
                  <a:lnTo>
                    <a:pt x="0" y="1"/>
                  </a:lnTo>
                  <a:lnTo>
                    <a:pt x="0" y="1"/>
                  </a:lnTo>
                  <a:lnTo>
                    <a:pt x="0" y="0"/>
                  </a:lnTo>
                  <a:lnTo>
                    <a:pt x="0" y="0"/>
                  </a:lnTo>
                  <a:lnTo>
                    <a:pt x="0" y="0"/>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3" name="Freeform 7455"/>
            <p:cNvSpPr>
              <a:spLocks/>
            </p:cNvSpPr>
            <p:nvPr/>
          </p:nvSpPr>
          <p:spPr bwMode="auto">
            <a:xfrm>
              <a:off x="3033714" y="3867618"/>
              <a:ext cx="1588" cy="0"/>
            </a:xfrm>
            <a:custGeom>
              <a:avLst/>
              <a:gdLst/>
              <a:ahLst/>
              <a:cxnLst>
                <a:cxn ang="0">
                  <a:pos x="1" y="2"/>
                </a:cxn>
                <a:cxn ang="0">
                  <a:pos x="1" y="2"/>
                </a:cxn>
                <a:cxn ang="0">
                  <a:pos x="1" y="0"/>
                </a:cxn>
                <a:cxn ang="0">
                  <a:pos x="1" y="0"/>
                </a:cxn>
                <a:cxn ang="0">
                  <a:pos x="1" y="0"/>
                </a:cxn>
                <a:cxn ang="0">
                  <a:pos x="1" y="0"/>
                </a:cxn>
                <a:cxn ang="0">
                  <a:pos x="1" y="0"/>
                </a:cxn>
                <a:cxn ang="0">
                  <a:pos x="0" y="0"/>
                </a:cxn>
                <a:cxn ang="0">
                  <a:pos x="0" y="0"/>
                </a:cxn>
                <a:cxn ang="0">
                  <a:pos x="1" y="2"/>
                </a:cxn>
                <a:cxn ang="0">
                  <a:pos x="1" y="2"/>
                </a:cxn>
              </a:cxnLst>
              <a:rect l="0" t="0" r="r" b="b"/>
              <a:pathLst>
                <a:path w="1" h="2">
                  <a:moveTo>
                    <a:pt x="1" y="2"/>
                  </a:moveTo>
                  <a:lnTo>
                    <a:pt x="1" y="2"/>
                  </a:lnTo>
                  <a:lnTo>
                    <a:pt x="1" y="0"/>
                  </a:lnTo>
                  <a:lnTo>
                    <a:pt x="1" y="0"/>
                  </a:lnTo>
                  <a:lnTo>
                    <a:pt x="1" y="0"/>
                  </a:lnTo>
                  <a:lnTo>
                    <a:pt x="1" y="0"/>
                  </a:lnTo>
                  <a:lnTo>
                    <a:pt x="1" y="0"/>
                  </a:lnTo>
                  <a:lnTo>
                    <a:pt x="0" y="0"/>
                  </a:lnTo>
                  <a:lnTo>
                    <a:pt x="0"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4" name="Freeform 7456"/>
            <p:cNvSpPr>
              <a:spLocks/>
            </p:cNvSpPr>
            <p:nvPr/>
          </p:nvSpPr>
          <p:spPr bwMode="auto">
            <a:xfrm>
              <a:off x="3041651" y="3867618"/>
              <a:ext cx="0" cy="0"/>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5" name="Freeform 7457"/>
            <p:cNvSpPr>
              <a:spLocks/>
            </p:cNvSpPr>
            <p:nvPr/>
          </p:nvSpPr>
          <p:spPr bwMode="auto">
            <a:xfrm>
              <a:off x="3033714" y="3867618"/>
              <a:ext cx="0" cy="1593"/>
            </a:xfrm>
            <a:custGeom>
              <a:avLst/>
              <a:gdLst/>
              <a:ahLst/>
              <a:cxnLst>
                <a:cxn ang="0">
                  <a:pos x="1" y="0"/>
                </a:cxn>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6" name="Freeform 7458"/>
            <p:cNvSpPr>
              <a:spLocks/>
            </p:cNvSpPr>
            <p:nvPr/>
          </p:nvSpPr>
          <p:spPr bwMode="auto">
            <a:xfrm>
              <a:off x="3033714" y="3867618"/>
              <a:ext cx="1588" cy="1593"/>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7" name="Freeform 7459"/>
            <p:cNvSpPr>
              <a:spLocks/>
            </p:cNvSpPr>
            <p:nvPr/>
          </p:nvSpPr>
          <p:spPr bwMode="auto">
            <a:xfrm>
              <a:off x="3041651" y="3867618"/>
              <a:ext cx="0" cy="0"/>
            </a:xfrm>
            <a:custGeom>
              <a:avLst/>
              <a:gdLst/>
              <a:ahLst/>
              <a:cxnLst>
                <a:cxn ang="0">
                  <a:pos x="1" y="3"/>
                </a:cxn>
                <a:cxn ang="0">
                  <a:pos x="0" y="3"/>
                </a:cxn>
                <a:cxn ang="0">
                  <a:pos x="0" y="1"/>
                </a:cxn>
                <a:cxn ang="0">
                  <a:pos x="0" y="0"/>
                </a:cxn>
                <a:cxn ang="0">
                  <a:pos x="0" y="0"/>
                </a:cxn>
                <a:cxn ang="0">
                  <a:pos x="0" y="0"/>
                </a:cxn>
                <a:cxn ang="0">
                  <a:pos x="1" y="0"/>
                </a:cxn>
                <a:cxn ang="0">
                  <a:pos x="1" y="1"/>
                </a:cxn>
                <a:cxn ang="0">
                  <a:pos x="1" y="1"/>
                </a:cxn>
                <a:cxn ang="0">
                  <a:pos x="1" y="3"/>
                </a:cxn>
                <a:cxn ang="0">
                  <a:pos x="1" y="3"/>
                </a:cxn>
                <a:cxn ang="0">
                  <a:pos x="1" y="3"/>
                </a:cxn>
              </a:cxnLst>
              <a:rect l="0" t="0" r="r" b="b"/>
              <a:pathLst>
                <a:path w="1" h="3">
                  <a:moveTo>
                    <a:pt x="1" y="3"/>
                  </a:moveTo>
                  <a:lnTo>
                    <a:pt x="0" y="3"/>
                  </a:lnTo>
                  <a:lnTo>
                    <a:pt x="0" y="1"/>
                  </a:lnTo>
                  <a:lnTo>
                    <a:pt x="0" y="0"/>
                  </a:lnTo>
                  <a:lnTo>
                    <a:pt x="0" y="0"/>
                  </a:lnTo>
                  <a:lnTo>
                    <a:pt x="0" y="0"/>
                  </a:lnTo>
                  <a:lnTo>
                    <a:pt x="1" y="0"/>
                  </a:lnTo>
                  <a:lnTo>
                    <a:pt x="1" y="1"/>
                  </a:lnTo>
                  <a:lnTo>
                    <a:pt x="1" y="1"/>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8" name="Freeform 7460"/>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59" name="Freeform 7461"/>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0" name="Freeform 7462"/>
            <p:cNvSpPr>
              <a:spLocks/>
            </p:cNvSpPr>
            <p:nvPr/>
          </p:nvSpPr>
          <p:spPr bwMode="auto">
            <a:xfrm>
              <a:off x="3060701" y="3866024"/>
              <a:ext cx="0" cy="1593"/>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1" name="Freeform 7463"/>
            <p:cNvSpPr>
              <a:spLocks/>
            </p:cNvSpPr>
            <p:nvPr/>
          </p:nvSpPr>
          <p:spPr bwMode="auto">
            <a:xfrm>
              <a:off x="3046414" y="3854870"/>
              <a:ext cx="7938" cy="14341"/>
            </a:xfrm>
            <a:custGeom>
              <a:avLst/>
              <a:gdLst/>
              <a:ahLst/>
              <a:cxnLst>
                <a:cxn ang="0">
                  <a:pos x="1" y="25"/>
                </a:cxn>
                <a:cxn ang="0">
                  <a:pos x="1" y="25"/>
                </a:cxn>
                <a:cxn ang="0">
                  <a:pos x="2" y="24"/>
                </a:cxn>
                <a:cxn ang="0">
                  <a:pos x="3" y="21"/>
                </a:cxn>
                <a:cxn ang="0">
                  <a:pos x="3" y="20"/>
                </a:cxn>
                <a:cxn ang="0">
                  <a:pos x="3" y="19"/>
                </a:cxn>
                <a:cxn ang="0">
                  <a:pos x="3" y="18"/>
                </a:cxn>
                <a:cxn ang="0">
                  <a:pos x="3" y="18"/>
                </a:cxn>
                <a:cxn ang="0">
                  <a:pos x="3" y="17"/>
                </a:cxn>
                <a:cxn ang="0">
                  <a:pos x="5" y="15"/>
                </a:cxn>
                <a:cxn ang="0">
                  <a:pos x="6" y="14"/>
                </a:cxn>
                <a:cxn ang="0">
                  <a:pos x="7" y="12"/>
                </a:cxn>
                <a:cxn ang="0">
                  <a:pos x="7" y="11"/>
                </a:cxn>
                <a:cxn ang="0">
                  <a:pos x="8" y="10"/>
                </a:cxn>
                <a:cxn ang="0">
                  <a:pos x="8" y="9"/>
                </a:cxn>
                <a:cxn ang="0">
                  <a:pos x="10" y="6"/>
                </a:cxn>
                <a:cxn ang="0">
                  <a:pos x="10" y="4"/>
                </a:cxn>
                <a:cxn ang="0">
                  <a:pos x="10" y="4"/>
                </a:cxn>
                <a:cxn ang="0">
                  <a:pos x="7" y="4"/>
                </a:cxn>
                <a:cxn ang="0">
                  <a:pos x="4" y="2"/>
                </a:cxn>
                <a:cxn ang="0">
                  <a:pos x="2" y="1"/>
                </a:cxn>
                <a:cxn ang="0">
                  <a:pos x="1" y="1"/>
                </a:cxn>
                <a:cxn ang="0">
                  <a:pos x="1" y="0"/>
                </a:cxn>
                <a:cxn ang="0">
                  <a:pos x="3" y="1"/>
                </a:cxn>
                <a:cxn ang="0">
                  <a:pos x="4" y="2"/>
                </a:cxn>
                <a:cxn ang="0">
                  <a:pos x="6" y="2"/>
                </a:cxn>
                <a:cxn ang="0">
                  <a:pos x="6" y="3"/>
                </a:cxn>
                <a:cxn ang="0">
                  <a:pos x="7" y="3"/>
                </a:cxn>
                <a:cxn ang="0">
                  <a:pos x="7" y="3"/>
                </a:cxn>
                <a:cxn ang="0">
                  <a:pos x="10" y="4"/>
                </a:cxn>
                <a:cxn ang="0">
                  <a:pos x="10" y="4"/>
                </a:cxn>
                <a:cxn ang="0">
                  <a:pos x="10" y="4"/>
                </a:cxn>
                <a:cxn ang="0">
                  <a:pos x="11" y="4"/>
                </a:cxn>
                <a:cxn ang="0">
                  <a:pos x="12" y="5"/>
                </a:cxn>
                <a:cxn ang="0">
                  <a:pos x="13" y="6"/>
                </a:cxn>
                <a:cxn ang="0">
                  <a:pos x="15" y="7"/>
                </a:cxn>
                <a:cxn ang="0">
                  <a:pos x="17" y="8"/>
                </a:cxn>
                <a:cxn ang="0">
                  <a:pos x="19" y="9"/>
                </a:cxn>
                <a:cxn ang="0">
                  <a:pos x="20" y="9"/>
                </a:cxn>
                <a:cxn ang="0">
                  <a:pos x="20" y="9"/>
                </a:cxn>
                <a:cxn ang="0">
                  <a:pos x="20" y="8"/>
                </a:cxn>
                <a:cxn ang="0">
                  <a:pos x="20" y="7"/>
                </a:cxn>
                <a:cxn ang="0">
                  <a:pos x="20" y="6"/>
                </a:cxn>
                <a:cxn ang="0">
                  <a:pos x="21" y="7"/>
                </a:cxn>
                <a:cxn ang="0">
                  <a:pos x="22" y="7"/>
                </a:cxn>
                <a:cxn ang="0">
                  <a:pos x="22" y="8"/>
                </a:cxn>
                <a:cxn ang="0">
                  <a:pos x="22" y="8"/>
                </a:cxn>
                <a:cxn ang="0">
                  <a:pos x="22" y="8"/>
                </a:cxn>
                <a:cxn ang="0">
                  <a:pos x="23" y="9"/>
                </a:cxn>
                <a:cxn ang="0">
                  <a:pos x="23" y="9"/>
                </a:cxn>
                <a:cxn ang="0">
                  <a:pos x="24" y="10"/>
                </a:cxn>
                <a:cxn ang="0">
                  <a:pos x="25" y="10"/>
                </a:cxn>
                <a:cxn ang="0">
                  <a:pos x="25" y="10"/>
                </a:cxn>
                <a:cxn ang="0">
                  <a:pos x="26" y="9"/>
                </a:cxn>
                <a:cxn ang="0">
                  <a:pos x="26" y="9"/>
                </a:cxn>
                <a:cxn ang="0">
                  <a:pos x="26" y="9"/>
                </a:cxn>
                <a:cxn ang="0">
                  <a:pos x="28" y="9"/>
                </a:cxn>
                <a:cxn ang="0">
                  <a:pos x="29" y="8"/>
                </a:cxn>
                <a:cxn ang="0">
                  <a:pos x="30" y="9"/>
                </a:cxn>
                <a:cxn ang="0">
                  <a:pos x="31" y="9"/>
                </a:cxn>
                <a:cxn ang="0">
                  <a:pos x="31" y="8"/>
                </a:cxn>
                <a:cxn ang="0">
                  <a:pos x="31" y="9"/>
                </a:cxn>
              </a:cxnLst>
              <a:rect l="0" t="0" r="r" b="b"/>
              <a:pathLst>
                <a:path w="31" h="25">
                  <a:moveTo>
                    <a:pt x="0" y="24"/>
                  </a:moveTo>
                  <a:lnTo>
                    <a:pt x="1" y="25"/>
                  </a:lnTo>
                  <a:lnTo>
                    <a:pt x="1" y="25"/>
                  </a:lnTo>
                  <a:lnTo>
                    <a:pt x="1" y="25"/>
                  </a:lnTo>
                  <a:lnTo>
                    <a:pt x="2" y="24"/>
                  </a:lnTo>
                  <a:lnTo>
                    <a:pt x="2" y="24"/>
                  </a:lnTo>
                  <a:lnTo>
                    <a:pt x="2" y="23"/>
                  </a:lnTo>
                  <a:lnTo>
                    <a:pt x="3" y="21"/>
                  </a:lnTo>
                  <a:lnTo>
                    <a:pt x="3" y="20"/>
                  </a:lnTo>
                  <a:lnTo>
                    <a:pt x="3" y="20"/>
                  </a:lnTo>
                  <a:lnTo>
                    <a:pt x="3" y="19"/>
                  </a:lnTo>
                  <a:lnTo>
                    <a:pt x="3" y="19"/>
                  </a:lnTo>
                  <a:lnTo>
                    <a:pt x="3" y="19"/>
                  </a:lnTo>
                  <a:lnTo>
                    <a:pt x="3" y="18"/>
                  </a:lnTo>
                  <a:lnTo>
                    <a:pt x="3" y="18"/>
                  </a:lnTo>
                  <a:lnTo>
                    <a:pt x="3" y="18"/>
                  </a:lnTo>
                  <a:lnTo>
                    <a:pt x="3" y="17"/>
                  </a:lnTo>
                  <a:lnTo>
                    <a:pt x="3" y="17"/>
                  </a:lnTo>
                  <a:lnTo>
                    <a:pt x="4" y="16"/>
                  </a:lnTo>
                  <a:lnTo>
                    <a:pt x="5" y="15"/>
                  </a:lnTo>
                  <a:lnTo>
                    <a:pt x="5" y="15"/>
                  </a:lnTo>
                  <a:lnTo>
                    <a:pt x="6" y="14"/>
                  </a:lnTo>
                  <a:lnTo>
                    <a:pt x="6" y="13"/>
                  </a:lnTo>
                  <a:lnTo>
                    <a:pt x="7" y="12"/>
                  </a:lnTo>
                  <a:lnTo>
                    <a:pt x="7" y="12"/>
                  </a:lnTo>
                  <a:lnTo>
                    <a:pt x="7" y="11"/>
                  </a:lnTo>
                  <a:lnTo>
                    <a:pt x="7" y="11"/>
                  </a:lnTo>
                  <a:lnTo>
                    <a:pt x="8" y="10"/>
                  </a:lnTo>
                  <a:lnTo>
                    <a:pt x="8" y="9"/>
                  </a:lnTo>
                  <a:lnTo>
                    <a:pt x="8" y="9"/>
                  </a:lnTo>
                  <a:lnTo>
                    <a:pt x="10" y="8"/>
                  </a:lnTo>
                  <a:lnTo>
                    <a:pt x="10" y="6"/>
                  </a:lnTo>
                  <a:lnTo>
                    <a:pt x="10" y="5"/>
                  </a:lnTo>
                  <a:lnTo>
                    <a:pt x="10" y="4"/>
                  </a:lnTo>
                  <a:lnTo>
                    <a:pt x="10" y="4"/>
                  </a:lnTo>
                  <a:lnTo>
                    <a:pt x="10" y="4"/>
                  </a:lnTo>
                  <a:lnTo>
                    <a:pt x="8" y="4"/>
                  </a:lnTo>
                  <a:lnTo>
                    <a:pt x="7" y="4"/>
                  </a:lnTo>
                  <a:lnTo>
                    <a:pt x="6" y="3"/>
                  </a:lnTo>
                  <a:lnTo>
                    <a:pt x="4" y="2"/>
                  </a:lnTo>
                  <a:lnTo>
                    <a:pt x="3" y="1"/>
                  </a:lnTo>
                  <a:lnTo>
                    <a:pt x="2" y="1"/>
                  </a:lnTo>
                  <a:lnTo>
                    <a:pt x="1" y="1"/>
                  </a:lnTo>
                  <a:lnTo>
                    <a:pt x="1" y="1"/>
                  </a:lnTo>
                  <a:lnTo>
                    <a:pt x="1" y="1"/>
                  </a:lnTo>
                  <a:lnTo>
                    <a:pt x="1" y="0"/>
                  </a:lnTo>
                  <a:lnTo>
                    <a:pt x="1" y="0"/>
                  </a:lnTo>
                  <a:lnTo>
                    <a:pt x="3" y="1"/>
                  </a:lnTo>
                  <a:lnTo>
                    <a:pt x="3" y="1"/>
                  </a:lnTo>
                  <a:lnTo>
                    <a:pt x="4" y="2"/>
                  </a:lnTo>
                  <a:lnTo>
                    <a:pt x="5" y="2"/>
                  </a:lnTo>
                  <a:lnTo>
                    <a:pt x="6" y="2"/>
                  </a:lnTo>
                  <a:lnTo>
                    <a:pt x="6" y="2"/>
                  </a:lnTo>
                  <a:lnTo>
                    <a:pt x="6" y="3"/>
                  </a:lnTo>
                  <a:lnTo>
                    <a:pt x="7" y="3"/>
                  </a:lnTo>
                  <a:lnTo>
                    <a:pt x="7" y="3"/>
                  </a:lnTo>
                  <a:lnTo>
                    <a:pt x="7" y="3"/>
                  </a:lnTo>
                  <a:lnTo>
                    <a:pt x="7" y="3"/>
                  </a:lnTo>
                  <a:lnTo>
                    <a:pt x="8" y="3"/>
                  </a:lnTo>
                  <a:lnTo>
                    <a:pt x="10" y="4"/>
                  </a:lnTo>
                  <a:lnTo>
                    <a:pt x="10" y="4"/>
                  </a:lnTo>
                  <a:lnTo>
                    <a:pt x="10" y="4"/>
                  </a:lnTo>
                  <a:lnTo>
                    <a:pt x="10" y="4"/>
                  </a:lnTo>
                  <a:lnTo>
                    <a:pt x="10" y="4"/>
                  </a:lnTo>
                  <a:lnTo>
                    <a:pt x="11" y="4"/>
                  </a:lnTo>
                  <a:lnTo>
                    <a:pt x="11" y="4"/>
                  </a:lnTo>
                  <a:lnTo>
                    <a:pt x="11" y="5"/>
                  </a:lnTo>
                  <a:lnTo>
                    <a:pt x="12" y="5"/>
                  </a:lnTo>
                  <a:lnTo>
                    <a:pt x="13" y="5"/>
                  </a:lnTo>
                  <a:lnTo>
                    <a:pt x="13" y="6"/>
                  </a:lnTo>
                  <a:lnTo>
                    <a:pt x="14" y="6"/>
                  </a:lnTo>
                  <a:lnTo>
                    <a:pt x="15" y="7"/>
                  </a:lnTo>
                  <a:lnTo>
                    <a:pt x="16" y="7"/>
                  </a:lnTo>
                  <a:lnTo>
                    <a:pt x="17" y="8"/>
                  </a:lnTo>
                  <a:lnTo>
                    <a:pt x="17" y="9"/>
                  </a:lnTo>
                  <a:lnTo>
                    <a:pt x="19" y="9"/>
                  </a:lnTo>
                  <a:lnTo>
                    <a:pt x="20" y="9"/>
                  </a:lnTo>
                  <a:lnTo>
                    <a:pt x="20" y="9"/>
                  </a:lnTo>
                  <a:lnTo>
                    <a:pt x="20" y="9"/>
                  </a:lnTo>
                  <a:lnTo>
                    <a:pt x="20" y="9"/>
                  </a:lnTo>
                  <a:lnTo>
                    <a:pt x="20" y="8"/>
                  </a:lnTo>
                  <a:lnTo>
                    <a:pt x="20" y="8"/>
                  </a:lnTo>
                  <a:lnTo>
                    <a:pt x="20" y="7"/>
                  </a:lnTo>
                  <a:lnTo>
                    <a:pt x="20" y="7"/>
                  </a:lnTo>
                  <a:lnTo>
                    <a:pt x="20" y="7"/>
                  </a:lnTo>
                  <a:lnTo>
                    <a:pt x="20" y="6"/>
                  </a:lnTo>
                  <a:lnTo>
                    <a:pt x="21" y="6"/>
                  </a:lnTo>
                  <a:lnTo>
                    <a:pt x="21" y="7"/>
                  </a:lnTo>
                  <a:lnTo>
                    <a:pt x="22" y="7"/>
                  </a:lnTo>
                  <a:lnTo>
                    <a:pt x="22" y="7"/>
                  </a:lnTo>
                  <a:lnTo>
                    <a:pt x="22" y="7"/>
                  </a:lnTo>
                  <a:lnTo>
                    <a:pt x="22" y="8"/>
                  </a:lnTo>
                  <a:lnTo>
                    <a:pt x="22" y="8"/>
                  </a:lnTo>
                  <a:lnTo>
                    <a:pt x="22" y="8"/>
                  </a:lnTo>
                  <a:lnTo>
                    <a:pt x="22" y="8"/>
                  </a:lnTo>
                  <a:lnTo>
                    <a:pt x="22" y="8"/>
                  </a:lnTo>
                  <a:lnTo>
                    <a:pt x="23" y="9"/>
                  </a:lnTo>
                  <a:lnTo>
                    <a:pt x="23" y="9"/>
                  </a:lnTo>
                  <a:lnTo>
                    <a:pt x="23" y="9"/>
                  </a:lnTo>
                  <a:lnTo>
                    <a:pt x="23" y="9"/>
                  </a:lnTo>
                  <a:lnTo>
                    <a:pt x="24" y="10"/>
                  </a:lnTo>
                  <a:lnTo>
                    <a:pt x="24" y="10"/>
                  </a:lnTo>
                  <a:lnTo>
                    <a:pt x="24" y="10"/>
                  </a:lnTo>
                  <a:lnTo>
                    <a:pt x="25" y="10"/>
                  </a:lnTo>
                  <a:lnTo>
                    <a:pt x="25" y="10"/>
                  </a:lnTo>
                  <a:lnTo>
                    <a:pt x="25" y="10"/>
                  </a:lnTo>
                  <a:lnTo>
                    <a:pt x="25" y="10"/>
                  </a:lnTo>
                  <a:lnTo>
                    <a:pt x="26" y="9"/>
                  </a:lnTo>
                  <a:lnTo>
                    <a:pt x="26" y="9"/>
                  </a:lnTo>
                  <a:lnTo>
                    <a:pt x="26" y="9"/>
                  </a:lnTo>
                  <a:lnTo>
                    <a:pt x="26" y="9"/>
                  </a:lnTo>
                  <a:lnTo>
                    <a:pt x="26" y="9"/>
                  </a:lnTo>
                  <a:lnTo>
                    <a:pt x="28" y="9"/>
                  </a:lnTo>
                  <a:lnTo>
                    <a:pt x="28" y="9"/>
                  </a:lnTo>
                  <a:lnTo>
                    <a:pt x="29" y="8"/>
                  </a:lnTo>
                  <a:lnTo>
                    <a:pt x="29" y="8"/>
                  </a:lnTo>
                  <a:lnTo>
                    <a:pt x="29" y="8"/>
                  </a:lnTo>
                  <a:lnTo>
                    <a:pt x="30" y="9"/>
                  </a:lnTo>
                  <a:lnTo>
                    <a:pt x="30" y="9"/>
                  </a:lnTo>
                  <a:lnTo>
                    <a:pt x="31" y="9"/>
                  </a:lnTo>
                  <a:lnTo>
                    <a:pt x="31" y="9"/>
                  </a:lnTo>
                  <a:lnTo>
                    <a:pt x="31" y="8"/>
                  </a:lnTo>
                  <a:lnTo>
                    <a:pt x="31" y="9"/>
                  </a:lnTo>
                  <a:lnTo>
                    <a:pt x="31" y="9"/>
                  </a:lnTo>
                  <a:lnTo>
                    <a:pt x="31"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2" name="Freeform 7464"/>
            <p:cNvSpPr>
              <a:spLocks/>
            </p:cNvSpPr>
            <p:nvPr/>
          </p:nvSpPr>
          <p:spPr bwMode="auto">
            <a:xfrm>
              <a:off x="3035301" y="3866024"/>
              <a:ext cx="1588" cy="3187"/>
            </a:xfrm>
            <a:custGeom>
              <a:avLst/>
              <a:gdLst/>
              <a:ahLst/>
              <a:cxnLst>
                <a:cxn ang="0">
                  <a:pos x="4" y="9"/>
                </a:cxn>
                <a:cxn ang="0">
                  <a:pos x="5" y="9"/>
                </a:cxn>
                <a:cxn ang="0">
                  <a:pos x="5" y="8"/>
                </a:cxn>
                <a:cxn ang="0">
                  <a:pos x="5" y="8"/>
                </a:cxn>
                <a:cxn ang="0">
                  <a:pos x="5" y="8"/>
                </a:cxn>
                <a:cxn ang="0">
                  <a:pos x="5" y="7"/>
                </a:cxn>
                <a:cxn ang="0">
                  <a:pos x="5" y="7"/>
                </a:cxn>
                <a:cxn ang="0">
                  <a:pos x="5" y="7"/>
                </a:cxn>
                <a:cxn ang="0">
                  <a:pos x="4" y="6"/>
                </a:cxn>
                <a:cxn ang="0">
                  <a:pos x="4" y="6"/>
                </a:cxn>
                <a:cxn ang="0">
                  <a:pos x="4" y="6"/>
                </a:cxn>
                <a:cxn ang="0">
                  <a:pos x="4" y="6"/>
                </a:cxn>
                <a:cxn ang="0">
                  <a:pos x="4" y="7"/>
                </a:cxn>
                <a:cxn ang="0">
                  <a:pos x="4" y="7"/>
                </a:cxn>
                <a:cxn ang="0">
                  <a:pos x="4" y="7"/>
                </a:cxn>
                <a:cxn ang="0">
                  <a:pos x="4" y="7"/>
                </a:cxn>
                <a:cxn ang="0">
                  <a:pos x="3" y="6"/>
                </a:cxn>
                <a:cxn ang="0">
                  <a:pos x="3" y="6"/>
                </a:cxn>
                <a:cxn ang="0">
                  <a:pos x="3" y="6"/>
                </a:cxn>
                <a:cxn ang="0">
                  <a:pos x="3" y="6"/>
                </a:cxn>
                <a:cxn ang="0">
                  <a:pos x="3" y="6"/>
                </a:cxn>
                <a:cxn ang="0">
                  <a:pos x="3" y="6"/>
                </a:cxn>
                <a:cxn ang="0">
                  <a:pos x="3" y="6"/>
                </a:cxn>
                <a:cxn ang="0">
                  <a:pos x="3" y="5"/>
                </a:cxn>
                <a:cxn ang="0">
                  <a:pos x="3" y="5"/>
                </a:cxn>
                <a:cxn ang="0">
                  <a:pos x="2" y="5"/>
                </a:cxn>
                <a:cxn ang="0">
                  <a:pos x="2" y="5"/>
                </a:cxn>
                <a:cxn ang="0">
                  <a:pos x="2" y="4"/>
                </a:cxn>
                <a:cxn ang="0">
                  <a:pos x="0" y="1"/>
                </a:cxn>
                <a:cxn ang="0">
                  <a:pos x="0" y="0"/>
                </a:cxn>
                <a:cxn ang="0">
                  <a:pos x="0" y="0"/>
                </a:cxn>
                <a:cxn ang="0">
                  <a:pos x="0" y="1"/>
                </a:cxn>
                <a:cxn ang="0">
                  <a:pos x="0" y="2"/>
                </a:cxn>
                <a:cxn ang="0">
                  <a:pos x="0" y="4"/>
                </a:cxn>
                <a:cxn ang="0">
                  <a:pos x="2" y="4"/>
                </a:cxn>
                <a:cxn ang="0">
                  <a:pos x="2" y="5"/>
                </a:cxn>
                <a:cxn ang="0">
                  <a:pos x="2" y="7"/>
                </a:cxn>
                <a:cxn ang="0">
                  <a:pos x="2" y="7"/>
                </a:cxn>
                <a:cxn ang="0">
                  <a:pos x="2" y="8"/>
                </a:cxn>
                <a:cxn ang="0">
                  <a:pos x="2" y="8"/>
                </a:cxn>
                <a:cxn ang="0">
                  <a:pos x="2" y="8"/>
                </a:cxn>
                <a:cxn ang="0">
                  <a:pos x="2" y="8"/>
                </a:cxn>
                <a:cxn ang="0">
                  <a:pos x="2" y="8"/>
                </a:cxn>
                <a:cxn ang="0">
                  <a:pos x="3" y="9"/>
                </a:cxn>
                <a:cxn ang="0">
                  <a:pos x="3" y="9"/>
                </a:cxn>
                <a:cxn ang="0">
                  <a:pos x="3" y="9"/>
                </a:cxn>
                <a:cxn ang="0">
                  <a:pos x="3" y="9"/>
                </a:cxn>
                <a:cxn ang="0">
                  <a:pos x="3" y="8"/>
                </a:cxn>
                <a:cxn ang="0">
                  <a:pos x="3" y="8"/>
                </a:cxn>
                <a:cxn ang="0">
                  <a:pos x="3" y="9"/>
                </a:cxn>
                <a:cxn ang="0">
                  <a:pos x="3" y="9"/>
                </a:cxn>
                <a:cxn ang="0">
                  <a:pos x="3" y="9"/>
                </a:cxn>
                <a:cxn ang="0">
                  <a:pos x="3" y="9"/>
                </a:cxn>
                <a:cxn ang="0">
                  <a:pos x="4" y="9"/>
                </a:cxn>
                <a:cxn ang="0">
                  <a:pos x="4" y="9"/>
                </a:cxn>
                <a:cxn ang="0">
                  <a:pos x="4" y="9"/>
                </a:cxn>
                <a:cxn ang="0">
                  <a:pos x="4" y="8"/>
                </a:cxn>
                <a:cxn ang="0">
                  <a:pos x="4" y="8"/>
                </a:cxn>
                <a:cxn ang="0">
                  <a:pos x="4" y="8"/>
                </a:cxn>
                <a:cxn ang="0">
                  <a:pos x="4" y="9"/>
                </a:cxn>
                <a:cxn ang="0">
                  <a:pos x="4" y="9"/>
                </a:cxn>
              </a:cxnLst>
              <a:rect l="0" t="0" r="r" b="b"/>
              <a:pathLst>
                <a:path w="5" h="9">
                  <a:moveTo>
                    <a:pt x="4" y="9"/>
                  </a:moveTo>
                  <a:lnTo>
                    <a:pt x="5" y="9"/>
                  </a:lnTo>
                  <a:lnTo>
                    <a:pt x="5" y="8"/>
                  </a:lnTo>
                  <a:lnTo>
                    <a:pt x="5" y="8"/>
                  </a:lnTo>
                  <a:lnTo>
                    <a:pt x="5" y="8"/>
                  </a:lnTo>
                  <a:lnTo>
                    <a:pt x="5" y="7"/>
                  </a:lnTo>
                  <a:lnTo>
                    <a:pt x="5" y="7"/>
                  </a:lnTo>
                  <a:lnTo>
                    <a:pt x="5" y="7"/>
                  </a:lnTo>
                  <a:lnTo>
                    <a:pt x="4" y="6"/>
                  </a:lnTo>
                  <a:lnTo>
                    <a:pt x="4" y="6"/>
                  </a:lnTo>
                  <a:lnTo>
                    <a:pt x="4" y="6"/>
                  </a:lnTo>
                  <a:lnTo>
                    <a:pt x="4" y="6"/>
                  </a:lnTo>
                  <a:lnTo>
                    <a:pt x="4" y="7"/>
                  </a:lnTo>
                  <a:lnTo>
                    <a:pt x="4" y="7"/>
                  </a:lnTo>
                  <a:lnTo>
                    <a:pt x="4" y="7"/>
                  </a:lnTo>
                  <a:lnTo>
                    <a:pt x="4" y="7"/>
                  </a:lnTo>
                  <a:lnTo>
                    <a:pt x="3" y="6"/>
                  </a:lnTo>
                  <a:lnTo>
                    <a:pt x="3" y="6"/>
                  </a:lnTo>
                  <a:lnTo>
                    <a:pt x="3" y="6"/>
                  </a:lnTo>
                  <a:lnTo>
                    <a:pt x="3" y="6"/>
                  </a:lnTo>
                  <a:lnTo>
                    <a:pt x="3" y="6"/>
                  </a:lnTo>
                  <a:lnTo>
                    <a:pt x="3" y="6"/>
                  </a:lnTo>
                  <a:lnTo>
                    <a:pt x="3" y="6"/>
                  </a:lnTo>
                  <a:lnTo>
                    <a:pt x="3" y="5"/>
                  </a:lnTo>
                  <a:lnTo>
                    <a:pt x="3" y="5"/>
                  </a:lnTo>
                  <a:lnTo>
                    <a:pt x="2" y="5"/>
                  </a:lnTo>
                  <a:lnTo>
                    <a:pt x="2" y="5"/>
                  </a:lnTo>
                  <a:lnTo>
                    <a:pt x="2" y="4"/>
                  </a:lnTo>
                  <a:lnTo>
                    <a:pt x="0" y="1"/>
                  </a:lnTo>
                  <a:lnTo>
                    <a:pt x="0" y="0"/>
                  </a:lnTo>
                  <a:lnTo>
                    <a:pt x="0" y="0"/>
                  </a:lnTo>
                  <a:lnTo>
                    <a:pt x="0" y="1"/>
                  </a:lnTo>
                  <a:lnTo>
                    <a:pt x="0" y="2"/>
                  </a:lnTo>
                  <a:lnTo>
                    <a:pt x="0" y="4"/>
                  </a:lnTo>
                  <a:lnTo>
                    <a:pt x="2" y="4"/>
                  </a:lnTo>
                  <a:lnTo>
                    <a:pt x="2" y="5"/>
                  </a:lnTo>
                  <a:lnTo>
                    <a:pt x="2" y="7"/>
                  </a:lnTo>
                  <a:lnTo>
                    <a:pt x="2" y="7"/>
                  </a:lnTo>
                  <a:lnTo>
                    <a:pt x="2" y="8"/>
                  </a:lnTo>
                  <a:lnTo>
                    <a:pt x="2" y="8"/>
                  </a:lnTo>
                  <a:lnTo>
                    <a:pt x="2" y="8"/>
                  </a:lnTo>
                  <a:lnTo>
                    <a:pt x="2" y="8"/>
                  </a:lnTo>
                  <a:lnTo>
                    <a:pt x="2" y="8"/>
                  </a:lnTo>
                  <a:lnTo>
                    <a:pt x="3" y="9"/>
                  </a:lnTo>
                  <a:lnTo>
                    <a:pt x="3" y="9"/>
                  </a:lnTo>
                  <a:lnTo>
                    <a:pt x="3" y="9"/>
                  </a:lnTo>
                  <a:lnTo>
                    <a:pt x="3" y="9"/>
                  </a:lnTo>
                  <a:lnTo>
                    <a:pt x="3" y="8"/>
                  </a:lnTo>
                  <a:lnTo>
                    <a:pt x="3" y="8"/>
                  </a:lnTo>
                  <a:lnTo>
                    <a:pt x="3" y="9"/>
                  </a:lnTo>
                  <a:lnTo>
                    <a:pt x="3" y="9"/>
                  </a:lnTo>
                  <a:lnTo>
                    <a:pt x="3" y="9"/>
                  </a:lnTo>
                  <a:lnTo>
                    <a:pt x="3" y="9"/>
                  </a:lnTo>
                  <a:lnTo>
                    <a:pt x="4" y="9"/>
                  </a:lnTo>
                  <a:lnTo>
                    <a:pt x="4" y="9"/>
                  </a:lnTo>
                  <a:lnTo>
                    <a:pt x="4" y="9"/>
                  </a:lnTo>
                  <a:lnTo>
                    <a:pt x="4" y="8"/>
                  </a:lnTo>
                  <a:lnTo>
                    <a:pt x="4" y="8"/>
                  </a:lnTo>
                  <a:lnTo>
                    <a:pt x="4" y="8"/>
                  </a:lnTo>
                  <a:lnTo>
                    <a:pt x="4" y="9"/>
                  </a:lnTo>
                  <a:lnTo>
                    <a:pt x="4"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3" name="Freeform 7465"/>
            <p:cNvSpPr>
              <a:spLocks/>
            </p:cNvSpPr>
            <p:nvPr/>
          </p:nvSpPr>
          <p:spPr bwMode="auto">
            <a:xfrm>
              <a:off x="3114676" y="3845309"/>
              <a:ext cx="3175" cy="14341"/>
            </a:xfrm>
            <a:custGeom>
              <a:avLst/>
              <a:gdLst/>
              <a:ahLst/>
              <a:cxnLst>
                <a:cxn ang="0">
                  <a:pos x="0" y="1"/>
                </a:cxn>
                <a:cxn ang="0">
                  <a:pos x="2" y="1"/>
                </a:cxn>
                <a:cxn ang="0">
                  <a:pos x="3" y="1"/>
                </a:cxn>
                <a:cxn ang="0">
                  <a:pos x="4" y="3"/>
                </a:cxn>
                <a:cxn ang="0">
                  <a:pos x="4" y="3"/>
                </a:cxn>
                <a:cxn ang="0">
                  <a:pos x="4" y="4"/>
                </a:cxn>
                <a:cxn ang="0">
                  <a:pos x="4" y="4"/>
                </a:cxn>
                <a:cxn ang="0">
                  <a:pos x="4" y="4"/>
                </a:cxn>
                <a:cxn ang="0">
                  <a:pos x="4" y="5"/>
                </a:cxn>
                <a:cxn ang="0">
                  <a:pos x="4" y="5"/>
                </a:cxn>
                <a:cxn ang="0">
                  <a:pos x="4" y="5"/>
                </a:cxn>
                <a:cxn ang="0">
                  <a:pos x="4" y="5"/>
                </a:cxn>
                <a:cxn ang="0">
                  <a:pos x="6" y="6"/>
                </a:cxn>
                <a:cxn ang="0">
                  <a:pos x="6" y="6"/>
                </a:cxn>
                <a:cxn ang="0">
                  <a:pos x="4" y="6"/>
                </a:cxn>
                <a:cxn ang="0">
                  <a:pos x="6" y="6"/>
                </a:cxn>
                <a:cxn ang="0">
                  <a:pos x="6" y="7"/>
                </a:cxn>
                <a:cxn ang="0">
                  <a:pos x="6" y="8"/>
                </a:cxn>
                <a:cxn ang="0">
                  <a:pos x="6" y="9"/>
                </a:cxn>
                <a:cxn ang="0">
                  <a:pos x="6" y="9"/>
                </a:cxn>
                <a:cxn ang="0">
                  <a:pos x="6" y="9"/>
                </a:cxn>
                <a:cxn ang="0">
                  <a:pos x="6" y="9"/>
                </a:cxn>
                <a:cxn ang="0">
                  <a:pos x="6" y="10"/>
                </a:cxn>
                <a:cxn ang="0">
                  <a:pos x="6" y="10"/>
                </a:cxn>
                <a:cxn ang="0">
                  <a:pos x="6" y="11"/>
                </a:cxn>
                <a:cxn ang="0">
                  <a:pos x="7" y="12"/>
                </a:cxn>
                <a:cxn ang="0">
                  <a:pos x="7" y="12"/>
                </a:cxn>
                <a:cxn ang="0">
                  <a:pos x="6" y="13"/>
                </a:cxn>
                <a:cxn ang="0">
                  <a:pos x="6" y="14"/>
                </a:cxn>
                <a:cxn ang="0">
                  <a:pos x="7" y="17"/>
                </a:cxn>
                <a:cxn ang="0">
                  <a:pos x="6" y="18"/>
                </a:cxn>
                <a:cxn ang="0">
                  <a:pos x="6" y="18"/>
                </a:cxn>
                <a:cxn ang="0">
                  <a:pos x="7" y="19"/>
                </a:cxn>
                <a:cxn ang="0">
                  <a:pos x="6" y="20"/>
                </a:cxn>
                <a:cxn ang="0">
                  <a:pos x="6" y="21"/>
                </a:cxn>
                <a:cxn ang="0">
                  <a:pos x="6" y="21"/>
                </a:cxn>
                <a:cxn ang="0">
                  <a:pos x="6" y="22"/>
                </a:cxn>
                <a:cxn ang="0">
                  <a:pos x="6" y="22"/>
                </a:cxn>
                <a:cxn ang="0">
                  <a:pos x="6" y="23"/>
                </a:cxn>
                <a:cxn ang="0">
                  <a:pos x="4" y="23"/>
                </a:cxn>
                <a:cxn ang="0">
                  <a:pos x="4" y="23"/>
                </a:cxn>
                <a:cxn ang="0">
                  <a:pos x="3" y="22"/>
                </a:cxn>
                <a:cxn ang="0">
                  <a:pos x="3" y="20"/>
                </a:cxn>
                <a:cxn ang="0">
                  <a:pos x="3" y="20"/>
                </a:cxn>
                <a:cxn ang="0">
                  <a:pos x="3" y="19"/>
                </a:cxn>
                <a:cxn ang="0">
                  <a:pos x="3" y="19"/>
                </a:cxn>
                <a:cxn ang="0">
                  <a:pos x="4" y="19"/>
                </a:cxn>
                <a:cxn ang="0">
                  <a:pos x="4" y="19"/>
                </a:cxn>
                <a:cxn ang="0">
                  <a:pos x="4" y="18"/>
                </a:cxn>
                <a:cxn ang="0">
                  <a:pos x="4" y="18"/>
                </a:cxn>
                <a:cxn ang="0">
                  <a:pos x="6" y="18"/>
                </a:cxn>
                <a:cxn ang="0">
                  <a:pos x="6" y="18"/>
                </a:cxn>
                <a:cxn ang="0">
                  <a:pos x="6" y="18"/>
                </a:cxn>
              </a:cxnLst>
              <a:rect l="0" t="0" r="r" b="b"/>
              <a:pathLst>
                <a:path w="7" h="23">
                  <a:moveTo>
                    <a:pt x="0" y="0"/>
                  </a:moveTo>
                  <a:lnTo>
                    <a:pt x="0" y="1"/>
                  </a:lnTo>
                  <a:lnTo>
                    <a:pt x="2" y="1"/>
                  </a:lnTo>
                  <a:lnTo>
                    <a:pt x="2" y="1"/>
                  </a:lnTo>
                  <a:lnTo>
                    <a:pt x="3" y="1"/>
                  </a:lnTo>
                  <a:lnTo>
                    <a:pt x="3" y="1"/>
                  </a:lnTo>
                  <a:lnTo>
                    <a:pt x="4" y="2"/>
                  </a:lnTo>
                  <a:lnTo>
                    <a:pt x="4" y="3"/>
                  </a:lnTo>
                  <a:lnTo>
                    <a:pt x="4" y="3"/>
                  </a:lnTo>
                  <a:lnTo>
                    <a:pt x="4" y="3"/>
                  </a:lnTo>
                  <a:lnTo>
                    <a:pt x="4" y="3"/>
                  </a:lnTo>
                  <a:lnTo>
                    <a:pt x="4" y="4"/>
                  </a:lnTo>
                  <a:lnTo>
                    <a:pt x="4" y="4"/>
                  </a:lnTo>
                  <a:lnTo>
                    <a:pt x="4" y="4"/>
                  </a:lnTo>
                  <a:lnTo>
                    <a:pt x="4" y="4"/>
                  </a:lnTo>
                  <a:lnTo>
                    <a:pt x="4" y="4"/>
                  </a:lnTo>
                  <a:lnTo>
                    <a:pt x="4" y="5"/>
                  </a:lnTo>
                  <a:lnTo>
                    <a:pt x="4" y="5"/>
                  </a:lnTo>
                  <a:lnTo>
                    <a:pt x="4" y="5"/>
                  </a:lnTo>
                  <a:lnTo>
                    <a:pt x="4" y="5"/>
                  </a:lnTo>
                  <a:lnTo>
                    <a:pt x="4" y="5"/>
                  </a:lnTo>
                  <a:lnTo>
                    <a:pt x="4" y="5"/>
                  </a:lnTo>
                  <a:lnTo>
                    <a:pt x="4" y="5"/>
                  </a:lnTo>
                  <a:lnTo>
                    <a:pt x="4" y="5"/>
                  </a:lnTo>
                  <a:lnTo>
                    <a:pt x="4" y="5"/>
                  </a:lnTo>
                  <a:lnTo>
                    <a:pt x="6" y="6"/>
                  </a:lnTo>
                  <a:lnTo>
                    <a:pt x="6" y="6"/>
                  </a:lnTo>
                  <a:lnTo>
                    <a:pt x="6" y="6"/>
                  </a:lnTo>
                  <a:lnTo>
                    <a:pt x="4" y="6"/>
                  </a:lnTo>
                  <a:lnTo>
                    <a:pt x="4" y="6"/>
                  </a:lnTo>
                  <a:lnTo>
                    <a:pt x="6" y="6"/>
                  </a:lnTo>
                  <a:lnTo>
                    <a:pt x="6" y="6"/>
                  </a:lnTo>
                  <a:lnTo>
                    <a:pt x="6" y="6"/>
                  </a:lnTo>
                  <a:lnTo>
                    <a:pt x="6" y="7"/>
                  </a:lnTo>
                  <a:lnTo>
                    <a:pt x="6" y="7"/>
                  </a:lnTo>
                  <a:lnTo>
                    <a:pt x="6" y="8"/>
                  </a:lnTo>
                  <a:lnTo>
                    <a:pt x="6" y="9"/>
                  </a:lnTo>
                  <a:lnTo>
                    <a:pt x="6" y="9"/>
                  </a:lnTo>
                  <a:lnTo>
                    <a:pt x="6" y="9"/>
                  </a:lnTo>
                  <a:lnTo>
                    <a:pt x="6" y="9"/>
                  </a:lnTo>
                  <a:lnTo>
                    <a:pt x="6" y="9"/>
                  </a:lnTo>
                  <a:lnTo>
                    <a:pt x="6" y="9"/>
                  </a:lnTo>
                  <a:lnTo>
                    <a:pt x="6" y="9"/>
                  </a:lnTo>
                  <a:lnTo>
                    <a:pt x="6" y="9"/>
                  </a:lnTo>
                  <a:lnTo>
                    <a:pt x="6" y="9"/>
                  </a:lnTo>
                  <a:lnTo>
                    <a:pt x="6" y="10"/>
                  </a:lnTo>
                  <a:lnTo>
                    <a:pt x="6" y="10"/>
                  </a:lnTo>
                  <a:lnTo>
                    <a:pt x="6" y="10"/>
                  </a:lnTo>
                  <a:lnTo>
                    <a:pt x="6" y="11"/>
                  </a:lnTo>
                  <a:lnTo>
                    <a:pt x="6" y="11"/>
                  </a:lnTo>
                  <a:lnTo>
                    <a:pt x="7" y="12"/>
                  </a:lnTo>
                  <a:lnTo>
                    <a:pt x="7" y="12"/>
                  </a:lnTo>
                  <a:lnTo>
                    <a:pt x="7" y="12"/>
                  </a:lnTo>
                  <a:lnTo>
                    <a:pt x="7" y="12"/>
                  </a:lnTo>
                  <a:lnTo>
                    <a:pt x="7" y="13"/>
                  </a:lnTo>
                  <a:lnTo>
                    <a:pt x="6" y="13"/>
                  </a:lnTo>
                  <a:lnTo>
                    <a:pt x="6" y="14"/>
                  </a:lnTo>
                  <a:lnTo>
                    <a:pt x="6" y="14"/>
                  </a:lnTo>
                  <a:lnTo>
                    <a:pt x="7" y="16"/>
                  </a:lnTo>
                  <a:lnTo>
                    <a:pt x="7" y="17"/>
                  </a:lnTo>
                  <a:lnTo>
                    <a:pt x="7" y="18"/>
                  </a:lnTo>
                  <a:lnTo>
                    <a:pt x="6" y="18"/>
                  </a:lnTo>
                  <a:lnTo>
                    <a:pt x="6" y="18"/>
                  </a:lnTo>
                  <a:lnTo>
                    <a:pt x="6" y="18"/>
                  </a:lnTo>
                  <a:lnTo>
                    <a:pt x="6" y="19"/>
                  </a:lnTo>
                  <a:lnTo>
                    <a:pt x="7" y="19"/>
                  </a:lnTo>
                  <a:lnTo>
                    <a:pt x="7" y="19"/>
                  </a:lnTo>
                  <a:lnTo>
                    <a:pt x="6" y="20"/>
                  </a:lnTo>
                  <a:lnTo>
                    <a:pt x="6" y="21"/>
                  </a:lnTo>
                  <a:lnTo>
                    <a:pt x="6" y="21"/>
                  </a:lnTo>
                  <a:lnTo>
                    <a:pt x="6" y="21"/>
                  </a:lnTo>
                  <a:lnTo>
                    <a:pt x="6" y="21"/>
                  </a:lnTo>
                  <a:lnTo>
                    <a:pt x="6" y="22"/>
                  </a:lnTo>
                  <a:lnTo>
                    <a:pt x="6" y="22"/>
                  </a:lnTo>
                  <a:lnTo>
                    <a:pt x="6" y="22"/>
                  </a:lnTo>
                  <a:lnTo>
                    <a:pt x="6" y="22"/>
                  </a:lnTo>
                  <a:lnTo>
                    <a:pt x="6" y="22"/>
                  </a:lnTo>
                  <a:lnTo>
                    <a:pt x="6" y="23"/>
                  </a:lnTo>
                  <a:lnTo>
                    <a:pt x="4" y="23"/>
                  </a:lnTo>
                  <a:lnTo>
                    <a:pt x="4" y="23"/>
                  </a:lnTo>
                  <a:lnTo>
                    <a:pt x="4" y="23"/>
                  </a:lnTo>
                  <a:lnTo>
                    <a:pt x="4" y="23"/>
                  </a:lnTo>
                  <a:lnTo>
                    <a:pt x="4" y="23"/>
                  </a:lnTo>
                  <a:lnTo>
                    <a:pt x="3" y="22"/>
                  </a:lnTo>
                  <a:lnTo>
                    <a:pt x="3" y="21"/>
                  </a:lnTo>
                  <a:lnTo>
                    <a:pt x="3" y="20"/>
                  </a:lnTo>
                  <a:lnTo>
                    <a:pt x="3" y="20"/>
                  </a:lnTo>
                  <a:lnTo>
                    <a:pt x="3" y="20"/>
                  </a:lnTo>
                  <a:lnTo>
                    <a:pt x="3" y="19"/>
                  </a:lnTo>
                  <a:lnTo>
                    <a:pt x="3" y="19"/>
                  </a:lnTo>
                  <a:lnTo>
                    <a:pt x="3" y="19"/>
                  </a:lnTo>
                  <a:lnTo>
                    <a:pt x="3" y="19"/>
                  </a:lnTo>
                  <a:lnTo>
                    <a:pt x="3" y="19"/>
                  </a:lnTo>
                  <a:lnTo>
                    <a:pt x="4" y="19"/>
                  </a:lnTo>
                  <a:lnTo>
                    <a:pt x="4" y="19"/>
                  </a:lnTo>
                  <a:lnTo>
                    <a:pt x="4" y="19"/>
                  </a:lnTo>
                  <a:lnTo>
                    <a:pt x="4" y="19"/>
                  </a:lnTo>
                  <a:lnTo>
                    <a:pt x="4" y="18"/>
                  </a:lnTo>
                  <a:lnTo>
                    <a:pt x="4" y="18"/>
                  </a:lnTo>
                  <a:lnTo>
                    <a:pt x="4" y="18"/>
                  </a:lnTo>
                  <a:lnTo>
                    <a:pt x="6" y="18"/>
                  </a:lnTo>
                  <a:lnTo>
                    <a:pt x="6" y="18"/>
                  </a:lnTo>
                  <a:lnTo>
                    <a:pt x="6" y="18"/>
                  </a:lnTo>
                  <a:lnTo>
                    <a:pt x="6" y="18"/>
                  </a:lnTo>
                  <a:lnTo>
                    <a:pt x="6" y="18"/>
                  </a:lnTo>
                  <a:lnTo>
                    <a:pt x="6" y="1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4" name="Freeform 7466"/>
            <p:cNvSpPr>
              <a:spLocks/>
            </p:cNvSpPr>
            <p:nvPr/>
          </p:nvSpPr>
          <p:spPr bwMode="auto">
            <a:xfrm>
              <a:off x="3114676" y="3854870"/>
              <a:ext cx="3175" cy="4780"/>
            </a:xfrm>
            <a:custGeom>
              <a:avLst/>
              <a:gdLst/>
              <a:ahLst/>
              <a:cxnLst>
                <a:cxn ang="0">
                  <a:pos x="6" y="1"/>
                </a:cxn>
                <a:cxn ang="0">
                  <a:pos x="6" y="0"/>
                </a:cxn>
                <a:cxn ang="0">
                  <a:pos x="6" y="0"/>
                </a:cxn>
                <a:cxn ang="0">
                  <a:pos x="4" y="0"/>
                </a:cxn>
                <a:cxn ang="0">
                  <a:pos x="4" y="0"/>
                </a:cxn>
                <a:cxn ang="0">
                  <a:pos x="4" y="0"/>
                </a:cxn>
                <a:cxn ang="0">
                  <a:pos x="3" y="1"/>
                </a:cxn>
                <a:cxn ang="0">
                  <a:pos x="3" y="1"/>
                </a:cxn>
                <a:cxn ang="0">
                  <a:pos x="3" y="1"/>
                </a:cxn>
                <a:cxn ang="0">
                  <a:pos x="3" y="1"/>
                </a:cxn>
                <a:cxn ang="0">
                  <a:pos x="3" y="1"/>
                </a:cxn>
                <a:cxn ang="0">
                  <a:pos x="3" y="1"/>
                </a:cxn>
                <a:cxn ang="0">
                  <a:pos x="2" y="1"/>
                </a:cxn>
                <a:cxn ang="0">
                  <a:pos x="2" y="1"/>
                </a:cxn>
                <a:cxn ang="0">
                  <a:pos x="2" y="1"/>
                </a:cxn>
                <a:cxn ang="0">
                  <a:pos x="2" y="1"/>
                </a:cxn>
                <a:cxn ang="0">
                  <a:pos x="2" y="1"/>
                </a:cxn>
                <a:cxn ang="0">
                  <a:pos x="2" y="1"/>
                </a:cxn>
                <a:cxn ang="0">
                  <a:pos x="2" y="1"/>
                </a:cxn>
                <a:cxn ang="0">
                  <a:pos x="1" y="1"/>
                </a:cxn>
                <a:cxn ang="0">
                  <a:pos x="1" y="1"/>
                </a:cxn>
                <a:cxn ang="0">
                  <a:pos x="1" y="2"/>
                </a:cxn>
                <a:cxn ang="0">
                  <a:pos x="1" y="2"/>
                </a:cxn>
                <a:cxn ang="0">
                  <a:pos x="1" y="2"/>
                </a:cxn>
                <a:cxn ang="0">
                  <a:pos x="1" y="2"/>
                </a:cxn>
                <a:cxn ang="0">
                  <a:pos x="1" y="2"/>
                </a:cxn>
                <a:cxn ang="0">
                  <a:pos x="1" y="3"/>
                </a:cxn>
                <a:cxn ang="0">
                  <a:pos x="0" y="4"/>
                </a:cxn>
                <a:cxn ang="0">
                  <a:pos x="0" y="4"/>
                </a:cxn>
                <a:cxn ang="0">
                  <a:pos x="0" y="4"/>
                </a:cxn>
                <a:cxn ang="0">
                  <a:pos x="0" y="4"/>
                </a:cxn>
                <a:cxn ang="0">
                  <a:pos x="1" y="4"/>
                </a:cxn>
                <a:cxn ang="0">
                  <a:pos x="1" y="4"/>
                </a:cxn>
                <a:cxn ang="0">
                  <a:pos x="1" y="3"/>
                </a:cxn>
                <a:cxn ang="0">
                  <a:pos x="1" y="3"/>
                </a:cxn>
                <a:cxn ang="0">
                  <a:pos x="1" y="3"/>
                </a:cxn>
                <a:cxn ang="0">
                  <a:pos x="1" y="3"/>
                </a:cxn>
                <a:cxn ang="0">
                  <a:pos x="1" y="3"/>
                </a:cxn>
                <a:cxn ang="0">
                  <a:pos x="2" y="2"/>
                </a:cxn>
                <a:cxn ang="0">
                  <a:pos x="2" y="2"/>
                </a:cxn>
                <a:cxn ang="0">
                  <a:pos x="2" y="2"/>
                </a:cxn>
                <a:cxn ang="0">
                  <a:pos x="2" y="3"/>
                </a:cxn>
                <a:cxn ang="0">
                  <a:pos x="2" y="3"/>
                </a:cxn>
                <a:cxn ang="0">
                  <a:pos x="2" y="3"/>
                </a:cxn>
                <a:cxn ang="0">
                  <a:pos x="2" y="3"/>
                </a:cxn>
                <a:cxn ang="0">
                  <a:pos x="2" y="4"/>
                </a:cxn>
                <a:cxn ang="0">
                  <a:pos x="2" y="4"/>
                </a:cxn>
                <a:cxn ang="0">
                  <a:pos x="2" y="5"/>
                </a:cxn>
                <a:cxn ang="0">
                  <a:pos x="3" y="6"/>
                </a:cxn>
                <a:cxn ang="0">
                  <a:pos x="3" y="6"/>
                </a:cxn>
                <a:cxn ang="0">
                  <a:pos x="3" y="6"/>
                </a:cxn>
                <a:cxn ang="0">
                  <a:pos x="3" y="6"/>
                </a:cxn>
                <a:cxn ang="0">
                  <a:pos x="3" y="6"/>
                </a:cxn>
                <a:cxn ang="0">
                  <a:pos x="3" y="6"/>
                </a:cxn>
                <a:cxn ang="0">
                  <a:pos x="3" y="6"/>
                </a:cxn>
                <a:cxn ang="0">
                  <a:pos x="3" y="7"/>
                </a:cxn>
                <a:cxn ang="0">
                  <a:pos x="4" y="7"/>
                </a:cxn>
                <a:cxn ang="0">
                  <a:pos x="4" y="7"/>
                </a:cxn>
                <a:cxn ang="0">
                  <a:pos x="4" y="7"/>
                </a:cxn>
              </a:cxnLst>
              <a:rect l="0" t="0" r="r" b="b"/>
              <a:pathLst>
                <a:path w="6" h="7">
                  <a:moveTo>
                    <a:pt x="6" y="1"/>
                  </a:moveTo>
                  <a:lnTo>
                    <a:pt x="6" y="0"/>
                  </a:lnTo>
                  <a:lnTo>
                    <a:pt x="6" y="0"/>
                  </a:lnTo>
                  <a:lnTo>
                    <a:pt x="4" y="0"/>
                  </a:lnTo>
                  <a:lnTo>
                    <a:pt x="4" y="0"/>
                  </a:lnTo>
                  <a:lnTo>
                    <a:pt x="4" y="0"/>
                  </a:lnTo>
                  <a:lnTo>
                    <a:pt x="3" y="1"/>
                  </a:lnTo>
                  <a:lnTo>
                    <a:pt x="3" y="1"/>
                  </a:lnTo>
                  <a:lnTo>
                    <a:pt x="3" y="1"/>
                  </a:lnTo>
                  <a:lnTo>
                    <a:pt x="3" y="1"/>
                  </a:lnTo>
                  <a:lnTo>
                    <a:pt x="3" y="1"/>
                  </a:lnTo>
                  <a:lnTo>
                    <a:pt x="3" y="1"/>
                  </a:lnTo>
                  <a:lnTo>
                    <a:pt x="2" y="1"/>
                  </a:lnTo>
                  <a:lnTo>
                    <a:pt x="2" y="1"/>
                  </a:lnTo>
                  <a:lnTo>
                    <a:pt x="2" y="1"/>
                  </a:lnTo>
                  <a:lnTo>
                    <a:pt x="2" y="1"/>
                  </a:lnTo>
                  <a:lnTo>
                    <a:pt x="2" y="1"/>
                  </a:lnTo>
                  <a:lnTo>
                    <a:pt x="2" y="1"/>
                  </a:lnTo>
                  <a:lnTo>
                    <a:pt x="2" y="1"/>
                  </a:lnTo>
                  <a:lnTo>
                    <a:pt x="1" y="1"/>
                  </a:lnTo>
                  <a:lnTo>
                    <a:pt x="1" y="1"/>
                  </a:lnTo>
                  <a:lnTo>
                    <a:pt x="1" y="2"/>
                  </a:lnTo>
                  <a:lnTo>
                    <a:pt x="1" y="2"/>
                  </a:lnTo>
                  <a:lnTo>
                    <a:pt x="1" y="2"/>
                  </a:lnTo>
                  <a:lnTo>
                    <a:pt x="1" y="2"/>
                  </a:lnTo>
                  <a:lnTo>
                    <a:pt x="1" y="2"/>
                  </a:lnTo>
                  <a:lnTo>
                    <a:pt x="1" y="3"/>
                  </a:lnTo>
                  <a:lnTo>
                    <a:pt x="0" y="4"/>
                  </a:lnTo>
                  <a:lnTo>
                    <a:pt x="0" y="4"/>
                  </a:lnTo>
                  <a:lnTo>
                    <a:pt x="0" y="4"/>
                  </a:lnTo>
                  <a:lnTo>
                    <a:pt x="0" y="4"/>
                  </a:lnTo>
                  <a:lnTo>
                    <a:pt x="1" y="4"/>
                  </a:lnTo>
                  <a:lnTo>
                    <a:pt x="1" y="4"/>
                  </a:lnTo>
                  <a:lnTo>
                    <a:pt x="1" y="3"/>
                  </a:lnTo>
                  <a:lnTo>
                    <a:pt x="1" y="3"/>
                  </a:lnTo>
                  <a:lnTo>
                    <a:pt x="1" y="3"/>
                  </a:lnTo>
                  <a:lnTo>
                    <a:pt x="1" y="3"/>
                  </a:lnTo>
                  <a:lnTo>
                    <a:pt x="1" y="3"/>
                  </a:lnTo>
                  <a:lnTo>
                    <a:pt x="2" y="2"/>
                  </a:lnTo>
                  <a:lnTo>
                    <a:pt x="2" y="2"/>
                  </a:lnTo>
                  <a:lnTo>
                    <a:pt x="2" y="2"/>
                  </a:lnTo>
                  <a:lnTo>
                    <a:pt x="2" y="3"/>
                  </a:lnTo>
                  <a:lnTo>
                    <a:pt x="2" y="3"/>
                  </a:lnTo>
                  <a:lnTo>
                    <a:pt x="2" y="3"/>
                  </a:lnTo>
                  <a:lnTo>
                    <a:pt x="2" y="3"/>
                  </a:lnTo>
                  <a:lnTo>
                    <a:pt x="2" y="4"/>
                  </a:lnTo>
                  <a:lnTo>
                    <a:pt x="2" y="4"/>
                  </a:lnTo>
                  <a:lnTo>
                    <a:pt x="2" y="5"/>
                  </a:lnTo>
                  <a:lnTo>
                    <a:pt x="3" y="6"/>
                  </a:lnTo>
                  <a:lnTo>
                    <a:pt x="3" y="6"/>
                  </a:lnTo>
                  <a:lnTo>
                    <a:pt x="3" y="6"/>
                  </a:lnTo>
                  <a:lnTo>
                    <a:pt x="3" y="6"/>
                  </a:lnTo>
                  <a:lnTo>
                    <a:pt x="3" y="6"/>
                  </a:lnTo>
                  <a:lnTo>
                    <a:pt x="3" y="6"/>
                  </a:lnTo>
                  <a:lnTo>
                    <a:pt x="3" y="6"/>
                  </a:lnTo>
                  <a:lnTo>
                    <a:pt x="3" y="7"/>
                  </a:lnTo>
                  <a:lnTo>
                    <a:pt x="4" y="7"/>
                  </a:lnTo>
                  <a:lnTo>
                    <a:pt x="4" y="7"/>
                  </a:lnTo>
                  <a:lnTo>
                    <a:pt x="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5" name="Freeform 7467"/>
            <p:cNvSpPr>
              <a:spLocks/>
            </p:cNvSpPr>
            <p:nvPr/>
          </p:nvSpPr>
          <p:spPr bwMode="auto">
            <a:xfrm>
              <a:off x="3035301"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6" name="Freeform 7468"/>
            <p:cNvSpPr>
              <a:spLocks/>
            </p:cNvSpPr>
            <p:nvPr/>
          </p:nvSpPr>
          <p:spPr bwMode="auto">
            <a:xfrm>
              <a:off x="3033714" y="3870805"/>
              <a:ext cx="1588" cy="3187"/>
            </a:xfrm>
            <a:custGeom>
              <a:avLst/>
              <a:gdLst/>
              <a:ahLst/>
              <a:cxnLst>
                <a:cxn ang="0">
                  <a:pos x="0" y="0"/>
                </a:cxn>
                <a:cxn ang="0">
                  <a:pos x="1" y="0"/>
                </a:cxn>
                <a:cxn ang="0">
                  <a:pos x="1" y="0"/>
                </a:cxn>
                <a:cxn ang="0">
                  <a:pos x="1"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7" name="Freeform 7469"/>
            <p:cNvSpPr>
              <a:spLocks/>
            </p:cNvSpPr>
            <p:nvPr/>
          </p:nvSpPr>
          <p:spPr bwMode="auto">
            <a:xfrm>
              <a:off x="3033714"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8" name="Freeform 7470"/>
            <p:cNvSpPr>
              <a:spLocks/>
            </p:cNvSpPr>
            <p:nvPr/>
          </p:nvSpPr>
          <p:spPr bwMode="auto">
            <a:xfrm>
              <a:off x="3033714" y="3870805"/>
              <a:ext cx="0" cy="3187"/>
            </a:xfrm>
            <a:custGeom>
              <a:avLst/>
              <a:gdLst/>
              <a:ahLst/>
              <a:cxnLst>
                <a:cxn ang="0">
                  <a:pos x="1" y="1"/>
                </a:cxn>
                <a:cxn ang="0">
                  <a:pos x="0" y="0"/>
                </a:cxn>
                <a:cxn ang="0">
                  <a:pos x="1" y="0"/>
                </a:cxn>
                <a:cxn ang="0">
                  <a:pos x="1" y="0"/>
                </a:cxn>
                <a:cxn ang="0">
                  <a:pos x="1" y="0"/>
                </a:cxn>
                <a:cxn ang="0">
                  <a:pos x="1" y="0"/>
                </a:cxn>
                <a:cxn ang="0">
                  <a:pos x="1" y="1"/>
                </a:cxn>
              </a:cxnLst>
              <a:rect l="0" t="0" r="r" b="b"/>
              <a:pathLst>
                <a:path w="1" h="1">
                  <a:moveTo>
                    <a:pt x="1" y="1"/>
                  </a:move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69" name="Freeform 7471"/>
            <p:cNvSpPr>
              <a:spLocks/>
            </p:cNvSpPr>
            <p:nvPr/>
          </p:nvSpPr>
          <p:spPr bwMode="auto">
            <a:xfrm>
              <a:off x="3033714" y="3873992"/>
              <a:ext cx="0" cy="1593"/>
            </a:xfrm>
            <a:custGeom>
              <a:avLst/>
              <a:gdLst/>
              <a:ahLst/>
              <a:cxnLst>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0" name="Freeform 7472"/>
            <p:cNvSpPr>
              <a:spLocks/>
            </p:cNvSpPr>
            <p:nvPr/>
          </p:nvSpPr>
          <p:spPr bwMode="auto">
            <a:xfrm>
              <a:off x="3033714" y="3873992"/>
              <a:ext cx="0" cy="1593"/>
            </a:xfrm>
            <a:custGeom>
              <a:avLst/>
              <a:gdLst/>
              <a:ahLst/>
              <a:cxnLst>
                <a:cxn ang="0">
                  <a:pos x="1" y="1"/>
                </a:cxn>
                <a:cxn ang="0">
                  <a:pos x="1" y="1"/>
                </a:cxn>
                <a:cxn ang="0">
                  <a:pos x="0" y="1"/>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0" y="1"/>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1" name="Freeform 7473"/>
            <p:cNvSpPr>
              <a:spLocks/>
            </p:cNvSpPr>
            <p:nvPr/>
          </p:nvSpPr>
          <p:spPr bwMode="auto">
            <a:xfrm>
              <a:off x="3105151" y="3853276"/>
              <a:ext cx="4763" cy="12748"/>
            </a:xfrm>
            <a:custGeom>
              <a:avLst/>
              <a:gdLst/>
              <a:ahLst/>
              <a:cxnLst>
                <a:cxn ang="0">
                  <a:pos x="1" y="21"/>
                </a:cxn>
                <a:cxn ang="0">
                  <a:pos x="2" y="21"/>
                </a:cxn>
                <a:cxn ang="0">
                  <a:pos x="3" y="19"/>
                </a:cxn>
                <a:cxn ang="0">
                  <a:pos x="4" y="17"/>
                </a:cxn>
                <a:cxn ang="0">
                  <a:pos x="6" y="15"/>
                </a:cxn>
                <a:cxn ang="0">
                  <a:pos x="6" y="15"/>
                </a:cxn>
                <a:cxn ang="0">
                  <a:pos x="6" y="14"/>
                </a:cxn>
                <a:cxn ang="0">
                  <a:pos x="4" y="13"/>
                </a:cxn>
                <a:cxn ang="0">
                  <a:pos x="4" y="13"/>
                </a:cxn>
                <a:cxn ang="0">
                  <a:pos x="3" y="12"/>
                </a:cxn>
                <a:cxn ang="0">
                  <a:pos x="2" y="12"/>
                </a:cxn>
                <a:cxn ang="0">
                  <a:pos x="2" y="11"/>
                </a:cxn>
                <a:cxn ang="0">
                  <a:pos x="1" y="11"/>
                </a:cxn>
                <a:cxn ang="0">
                  <a:pos x="1" y="11"/>
                </a:cxn>
                <a:cxn ang="0">
                  <a:pos x="0" y="10"/>
                </a:cxn>
                <a:cxn ang="0">
                  <a:pos x="0" y="9"/>
                </a:cxn>
                <a:cxn ang="0">
                  <a:pos x="0" y="7"/>
                </a:cxn>
                <a:cxn ang="0">
                  <a:pos x="0" y="7"/>
                </a:cxn>
                <a:cxn ang="0">
                  <a:pos x="1" y="6"/>
                </a:cxn>
                <a:cxn ang="0">
                  <a:pos x="2" y="5"/>
                </a:cxn>
                <a:cxn ang="0">
                  <a:pos x="3" y="5"/>
                </a:cxn>
                <a:cxn ang="0">
                  <a:pos x="3" y="5"/>
                </a:cxn>
                <a:cxn ang="0">
                  <a:pos x="6" y="4"/>
                </a:cxn>
                <a:cxn ang="0">
                  <a:pos x="7" y="4"/>
                </a:cxn>
                <a:cxn ang="0">
                  <a:pos x="7" y="3"/>
                </a:cxn>
                <a:cxn ang="0">
                  <a:pos x="8" y="3"/>
                </a:cxn>
                <a:cxn ang="0">
                  <a:pos x="9" y="3"/>
                </a:cxn>
                <a:cxn ang="0">
                  <a:pos x="10" y="3"/>
                </a:cxn>
                <a:cxn ang="0">
                  <a:pos x="11" y="4"/>
                </a:cxn>
                <a:cxn ang="0">
                  <a:pos x="12" y="5"/>
                </a:cxn>
                <a:cxn ang="0">
                  <a:pos x="13" y="5"/>
                </a:cxn>
                <a:cxn ang="0">
                  <a:pos x="13" y="5"/>
                </a:cxn>
                <a:cxn ang="0">
                  <a:pos x="15" y="6"/>
                </a:cxn>
                <a:cxn ang="0">
                  <a:pos x="15" y="6"/>
                </a:cxn>
                <a:cxn ang="0">
                  <a:pos x="16" y="6"/>
                </a:cxn>
                <a:cxn ang="0">
                  <a:pos x="17" y="5"/>
                </a:cxn>
                <a:cxn ang="0">
                  <a:pos x="17" y="5"/>
                </a:cxn>
                <a:cxn ang="0">
                  <a:pos x="19" y="3"/>
                </a:cxn>
                <a:cxn ang="0">
                  <a:pos x="20" y="3"/>
                </a:cxn>
                <a:cxn ang="0">
                  <a:pos x="20" y="1"/>
                </a:cxn>
                <a:cxn ang="0">
                  <a:pos x="20" y="0"/>
                </a:cxn>
              </a:cxnLst>
              <a:rect l="0" t="0" r="r" b="b"/>
              <a:pathLst>
                <a:path w="20" h="21">
                  <a:moveTo>
                    <a:pt x="0" y="21"/>
                  </a:moveTo>
                  <a:lnTo>
                    <a:pt x="1" y="21"/>
                  </a:lnTo>
                  <a:lnTo>
                    <a:pt x="1" y="21"/>
                  </a:lnTo>
                  <a:lnTo>
                    <a:pt x="2" y="21"/>
                  </a:lnTo>
                  <a:lnTo>
                    <a:pt x="3" y="19"/>
                  </a:lnTo>
                  <a:lnTo>
                    <a:pt x="3" y="19"/>
                  </a:lnTo>
                  <a:lnTo>
                    <a:pt x="4" y="18"/>
                  </a:lnTo>
                  <a:lnTo>
                    <a:pt x="4" y="17"/>
                  </a:lnTo>
                  <a:lnTo>
                    <a:pt x="6" y="16"/>
                  </a:lnTo>
                  <a:lnTo>
                    <a:pt x="6" y="15"/>
                  </a:lnTo>
                  <a:lnTo>
                    <a:pt x="6" y="15"/>
                  </a:lnTo>
                  <a:lnTo>
                    <a:pt x="6" y="15"/>
                  </a:lnTo>
                  <a:lnTo>
                    <a:pt x="6" y="15"/>
                  </a:lnTo>
                  <a:lnTo>
                    <a:pt x="6" y="14"/>
                  </a:lnTo>
                  <a:lnTo>
                    <a:pt x="6" y="14"/>
                  </a:lnTo>
                  <a:lnTo>
                    <a:pt x="4" y="13"/>
                  </a:lnTo>
                  <a:lnTo>
                    <a:pt x="4" y="13"/>
                  </a:lnTo>
                  <a:lnTo>
                    <a:pt x="4" y="13"/>
                  </a:lnTo>
                  <a:lnTo>
                    <a:pt x="4" y="13"/>
                  </a:lnTo>
                  <a:lnTo>
                    <a:pt x="3" y="12"/>
                  </a:lnTo>
                  <a:lnTo>
                    <a:pt x="2" y="12"/>
                  </a:lnTo>
                  <a:lnTo>
                    <a:pt x="2" y="12"/>
                  </a:lnTo>
                  <a:lnTo>
                    <a:pt x="2" y="12"/>
                  </a:lnTo>
                  <a:lnTo>
                    <a:pt x="2" y="11"/>
                  </a:lnTo>
                  <a:lnTo>
                    <a:pt x="1" y="11"/>
                  </a:lnTo>
                  <a:lnTo>
                    <a:pt x="1" y="11"/>
                  </a:lnTo>
                  <a:lnTo>
                    <a:pt x="1" y="11"/>
                  </a:lnTo>
                  <a:lnTo>
                    <a:pt x="1" y="11"/>
                  </a:lnTo>
                  <a:lnTo>
                    <a:pt x="0" y="11"/>
                  </a:lnTo>
                  <a:lnTo>
                    <a:pt x="0" y="10"/>
                  </a:lnTo>
                  <a:lnTo>
                    <a:pt x="0" y="10"/>
                  </a:lnTo>
                  <a:lnTo>
                    <a:pt x="0" y="9"/>
                  </a:lnTo>
                  <a:lnTo>
                    <a:pt x="0" y="8"/>
                  </a:lnTo>
                  <a:lnTo>
                    <a:pt x="0" y="7"/>
                  </a:lnTo>
                  <a:lnTo>
                    <a:pt x="0" y="7"/>
                  </a:lnTo>
                  <a:lnTo>
                    <a:pt x="0" y="7"/>
                  </a:lnTo>
                  <a:lnTo>
                    <a:pt x="0" y="6"/>
                  </a:lnTo>
                  <a:lnTo>
                    <a:pt x="1" y="6"/>
                  </a:lnTo>
                  <a:lnTo>
                    <a:pt x="2" y="5"/>
                  </a:lnTo>
                  <a:lnTo>
                    <a:pt x="2" y="5"/>
                  </a:lnTo>
                  <a:lnTo>
                    <a:pt x="2" y="5"/>
                  </a:lnTo>
                  <a:lnTo>
                    <a:pt x="3" y="5"/>
                  </a:lnTo>
                  <a:lnTo>
                    <a:pt x="3" y="5"/>
                  </a:lnTo>
                  <a:lnTo>
                    <a:pt x="3" y="5"/>
                  </a:lnTo>
                  <a:lnTo>
                    <a:pt x="4" y="5"/>
                  </a:lnTo>
                  <a:lnTo>
                    <a:pt x="6" y="4"/>
                  </a:lnTo>
                  <a:lnTo>
                    <a:pt x="7" y="4"/>
                  </a:lnTo>
                  <a:lnTo>
                    <a:pt x="7" y="4"/>
                  </a:lnTo>
                  <a:lnTo>
                    <a:pt x="7" y="4"/>
                  </a:lnTo>
                  <a:lnTo>
                    <a:pt x="7" y="3"/>
                  </a:lnTo>
                  <a:lnTo>
                    <a:pt x="7" y="3"/>
                  </a:lnTo>
                  <a:lnTo>
                    <a:pt x="8" y="3"/>
                  </a:lnTo>
                  <a:lnTo>
                    <a:pt x="9" y="3"/>
                  </a:lnTo>
                  <a:lnTo>
                    <a:pt x="9" y="3"/>
                  </a:lnTo>
                  <a:lnTo>
                    <a:pt x="10" y="3"/>
                  </a:lnTo>
                  <a:lnTo>
                    <a:pt x="10" y="3"/>
                  </a:lnTo>
                  <a:lnTo>
                    <a:pt x="10" y="3"/>
                  </a:lnTo>
                  <a:lnTo>
                    <a:pt x="11" y="4"/>
                  </a:lnTo>
                  <a:lnTo>
                    <a:pt x="12" y="5"/>
                  </a:lnTo>
                  <a:lnTo>
                    <a:pt x="12" y="5"/>
                  </a:lnTo>
                  <a:lnTo>
                    <a:pt x="12" y="5"/>
                  </a:lnTo>
                  <a:lnTo>
                    <a:pt x="13" y="5"/>
                  </a:lnTo>
                  <a:lnTo>
                    <a:pt x="13" y="5"/>
                  </a:lnTo>
                  <a:lnTo>
                    <a:pt x="13" y="5"/>
                  </a:lnTo>
                  <a:lnTo>
                    <a:pt x="13" y="6"/>
                  </a:lnTo>
                  <a:lnTo>
                    <a:pt x="15" y="6"/>
                  </a:lnTo>
                  <a:lnTo>
                    <a:pt x="15" y="6"/>
                  </a:lnTo>
                  <a:lnTo>
                    <a:pt x="15" y="6"/>
                  </a:lnTo>
                  <a:lnTo>
                    <a:pt x="16" y="6"/>
                  </a:lnTo>
                  <a:lnTo>
                    <a:pt x="16" y="6"/>
                  </a:lnTo>
                  <a:lnTo>
                    <a:pt x="16" y="5"/>
                  </a:lnTo>
                  <a:lnTo>
                    <a:pt x="17" y="5"/>
                  </a:lnTo>
                  <a:lnTo>
                    <a:pt x="17" y="5"/>
                  </a:lnTo>
                  <a:lnTo>
                    <a:pt x="17" y="5"/>
                  </a:lnTo>
                  <a:lnTo>
                    <a:pt x="18" y="4"/>
                  </a:lnTo>
                  <a:lnTo>
                    <a:pt x="19" y="3"/>
                  </a:lnTo>
                  <a:lnTo>
                    <a:pt x="20" y="3"/>
                  </a:lnTo>
                  <a:lnTo>
                    <a:pt x="20" y="3"/>
                  </a:lnTo>
                  <a:lnTo>
                    <a:pt x="20" y="3"/>
                  </a:lnTo>
                  <a:lnTo>
                    <a:pt x="20" y="1"/>
                  </a:lnTo>
                  <a:lnTo>
                    <a:pt x="20" y="1"/>
                  </a:lnTo>
                  <a:lnTo>
                    <a:pt x="20" y="0"/>
                  </a:lnTo>
                  <a:lnTo>
                    <a:pt x="2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2" name="Freeform 7474"/>
            <p:cNvSpPr>
              <a:spLocks/>
            </p:cNvSpPr>
            <p:nvPr/>
          </p:nvSpPr>
          <p:spPr bwMode="auto">
            <a:xfrm>
              <a:off x="3036889" y="3875585"/>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3" name="Line 7475"/>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4" name="Line 7476"/>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5" name="Freeform 7477"/>
            <p:cNvSpPr>
              <a:spLocks/>
            </p:cNvSpPr>
            <p:nvPr/>
          </p:nvSpPr>
          <p:spPr bwMode="auto">
            <a:xfrm>
              <a:off x="3035301" y="3877179"/>
              <a:ext cx="0" cy="0"/>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6" name="Freeform 7478"/>
            <p:cNvSpPr>
              <a:spLocks/>
            </p:cNvSpPr>
            <p:nvPr/>
          </p:nvSpPr>
          <p:spPr bwMode="auto">
            <a:xfrm>
              <a:off x="3033714" y="3877179"/>
              <a:ext cx="1588" cy="0"/>
            </a:xfrm>
            <a:custGeom>
              <a:avLst/>
              <a:gdLst/>
              <a:ahLst/>
              <a:cxnLst>
                <a:cxn ang="0">
                  <a:pos x="1" y="0"/>
                </a:cxn>
                <a:cxn ang="0">
                  <a:pos x="0" y="1"/>
                </a:cxn>
                <a:cxn ang="0">
                  <a:pos x="0" y="1"/>
                </a:cxn>
                <a:cxn ang="0">
                  <a:pos x="0" y="1"/>
                </a:cxn>
                <a:cxn ang="0">
                  <a:pos x="0" y="1"/>
                </a:cxn>
                <a:cxn ang="0">
                  <a:pos x="0" y="1"/>
                </a:cxn>
                <a:cxn ang="0">
                  <a:pos x="0" y="1"/>
                </a:cxn>
                <a:cxn ang="0">
                  <a:pos x="0" y="1"/>
                </a:cxn>
                <a:cxn ang="0">
                  <a:pos x="0" y="0"/>
                </a:cxn>
                <a:cxn ang="0">
                  <a:pos x="1" y="0"/>
                </a:cxn>
                <a:cxn ang="0">
                  <a:pos x="1" y="0"/>
                </a:cxn>
                <a:cxn ang="0">
                  <a:pos x="1" y="0"/>
                </a:cxn>
                <a:cxn ang="0">
                  <a:pos x="1" y="0"/>
                </a:cxn>
              </a:cxnLst>
              <a:rect l="0" t="0" r="r" b="b"/>
              <a:pathLst>
                <a:path w="1" h="1">
                  <a:moveTo>
                    <a:pt x="1" y="0"/>
                  </a:moveTo>
                  <a:lnTo>
                    <a:pt x="0" y="1"/>
                  </a:lnTo>
                  <a:lnTo>
                    <a:pt x="0" y="1"/>
                  </a:lnTo>
                  <a:lnTo>
                    <a:pt x="0" y="1"/>
                  </a:lnTo>
                  <a:lnTo>
                    <a:pt x="0" y="1"/>
                  </a:lnTo>
                  <a:lnTo>
                    <a:pt x="0" y="1"/>
                  </a:lnTo>
                  <a:lnTo>
                    <a:pt x="0" y="1"/>
                  </a:lnTo>
                  <a:lnTo>
                    <a:pt x="0" y="1"/>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7" name="Freeform 7479"/>
            <p:cNvSpPr>
              <a:spLocks/>
            </p:cNvSpPr>
            <p:nvPr/>
          </p:nvSpPr>
          <p:spPr bwMode="auto">
            <a:xfrm>
              <a:off x="3035301" y="3877179"/>
              <a:ext cx="0" cy="0"/>
            </a:xfrm>
            <a:custGeom>
              <a:avLst/>
              <a:gdLst/>
              <a:ahLst/>
              <a:cxnLst>
                <a:cxn ang="0">
                  <a:pos x="0" y="2"/>
                </a:cxn>
                <a:cxn ang="0">
                  <a:pos x="1" y="2"/>
                </a:cxn>
                <a:cxn ang="0">
                  <a:pos x="1" y="2"/>
                </a:cxn>
                <a:cxn ang="0">
                  <a:pos x="1" y="0"/>
                </a:cxn>
                <a:cxn ang="0">
                  <a:pos x="1" y="0"/>
                </a:cxn>
                <a:cxn ang="0">
                  <a:pos x="1" y="0"/>
                </a:cxn>
                <a:cxn ang="0">
                  <a:pos x="1" y="0"/>
                </a:cxn>
                <a:cxn ang="0">
                  <a:pos x="0" y="0"/>
                </a:cxn>
                <a:cxn ang="0">
                  <a:pos x="0" y="1"/>
                </a:cxn>
                <a:cxn ang="0">
                  <a:pos x="0" y="1"/>
                </a:cxn>
                <a:cxn ang="0">
                  <a:pos x="0" y="2"/>
                </a:cxn>
                <a:cxn ang="0">
                  <a:pos x="0" y="2"/>
                </a:cxn>
                <a:cxn ang="0">
                  <a:pos x="0" y="2"/>
                </a:cxn>
              </a:cxnLst>
              <a:rect l="0" t="0" r="r" b="b"/>
              <a:pathLst>
                <a:path w="1" h="2">
                  <a:moveTo>
                    <a:pt x="0" y="2"/>
                  </a:moveTo>
                  <a:lnTo>
                    <a:pt x="1" y="2"/>
                  </a:lnTo>
                  <a:lnTo>
                    <a:pt x="1" y="2"/>
                  </a:lnTo>
                  <a:lnTo>
                    <a:pt x="1" y="0"/>
                  </a:lnTo>
                  <a:lnTo>
                    <a:pt x="1" y="0"/>
                  </a:lnTo>
                  <a:lnTo>
                    <a:pt x="1" y="0"/>
                  </a:lnTo>
                  <a:lnTo>
                    <a:pt x="1"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8" name="Freeform 7480"/>
            <p:cNvSpPr>
              <a:spLocks/>
            </p:cNvSpPr>
            <p:nvPr/>
          </p:nvSpPr>
          <p:spPr bwMode="auto">
            <a:xfrm>
              <a:off x="3062289" y="3875585"/>
              <a:ext cx="1588" cy="1593"/>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79" name="Freeform 7481"/>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0" name="Freeform 7482"/>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1" name="Freeform 7483"/>
            <p:cNvSpPr>
              <a:spLocks/>
            </p:cNvSpPr>
            <p:nvPr/>
          </p:nvSpPr>
          <p:spPr bwMode="auto">
            <a:xfrm>
              <a:off x="3101976" y="3848496"/>
              <a:ext cx="9525" cy="20715"/>
            </a:xfrm>
            <a:custGeom>
              <a:avLst/>
              <a:gdLst/>
              <a:ahLst/>
              <a:cxnLst>
                <a:cxn ang="0">
                  <a:pos x="33" y="1"/>
                </a:cxn>
                <a:cxn ang="0">
                  <a:pos x="32" y="2"/>
                </a:cxn>
                <a:cxn ang="0">
                  <a:pos x="31" y="4"/>
                </a:cxn>
                <a:cxn ang="0">
                  <a:pos x="30" y="5"/>
                </a:cxn>
                <a:cxn ang="0">
                  <a:pos x="28" y="9"/>
                </a:cxn>
                <a:cxn ang="0">
                  <a:pos x="27" y="10"/>
                </a:cxn>
                <a:cxn ang="0">
                  <a:pos x="26" y="14"/>
                </a:cxn>
                <a:cxn ang="0">
                  <a:pos x="23" y="16"/>
                </a:cxn>
                <a:cxn ang="0">
                  <a:pos x="19" y="16"/>
                </a:cxn>
                <a:cxn ang="0">
                  <a:pos x="16" y="15"/>
                </a:cxn>
                <a:cxn ang="0">
                  <a:pos x="16" y="15"/>
                </a:cxn>
                <a:cxn ang="0">
                  <a:pos x="15" y="16"/>
                </a:cxn>
                <a:cxn ang="0">
                  <a:pos x="14" y="16"/>
                </a:cxn>
                <a:cxn ang="0">
                  <a:pos x="14" y="17"/>
                </a:cxn>
                <a:cxn ang="0">
                  <a:pos x="14" y="16"/>
                </a:cxn>
                <a:cxn ang="0">
                  <a:pos x="13" y="16"/>
                </a:cxn>
                <a:cxn ang="0">
                  <a:pos x="13" y="17"/>
                </a:cxn>
                <a:cxn ang="0">
                  <a:pos x="13" y="16"/>
                </a:cxn>
                <a:cxn ang="0">
                  <a:pos x="14" y="15"/>
                </a:cxn>
                <a:cxn ang="0">
                  <a:pos x="14" y="15"/>
                </a:cxn>
                <a:cxn ang="0">
                  <a:pos x="14" y="15"/>
                </a:cxn>
                <a:cxn ang="0">
                  <a:pos x="14" y="16"/>
                </a:cxn>
                <a:cxn ang="0">
                  <a:pos x="15" y="15"/>
                </a:cxn>
                <a:cxn ang="0">
                  <a:pos x="15" y="15"/>
                </a:cxn>
                <a:cxn ang="0">
                  <a:pos x="16" y="15"/>
                </a:cxn>
                <a:cxn ang="0">
                  <a:pos x="16" y="14"/>
                </a:cxn>
                <a:cxn ang="0">
                  <a:pos x="13" y="14"/>
                </a:cxn>
                <a:cxn ang="0">
                  <a:pos x="12" y="15"/>
                </a:cxn>
                <a:cxn ang="0">
                  <a:pos x="9" y="16"/>
                </a:cxn>
                <a:cxn ang="0">
                  <a:pos x="7" y="17"/>
                </a:cxn>
                <a:cxn ang="0">
                  <a:pos x="7" y="20"/>
                </a:cxn>
                <a:cxn ang="0">
                  <a:pos x="8" y="21"/>
                </a:cxn>
                <a:cxn ang="0">
                  <a:pos x="9" y="21"/>
                </a:cxn>
                <a:cxn ang="0">
                  <a:pos x="10" y="22"/>
                </a:cxn>
                <a:cxn ang="0">
                  <a:pos x="13" y="23"/>
                </a:cxn>
                <a:cxn ang="0">
                  <a:pos x="13" y="23"/>
                </a:cxn>
                <a:cxn ang="0">
                  <a:pos x="13" y="24"/>
                </a:cxn>
                <a:cxn ang="0">
                  <a:pos x="13" y="24"/>
                </a:cxn>
                <a:cxn ang="0">
                  <a:pos x="13" y="23"/>
                </a:cxn>
                <a:cxn ang="0">
                  <a:pos x="13" y="23"/>
                </a:cxn>
                <a:cxn ang="0">
                  <a:pos x="13" y="24"/>
                </a:cxn>
                <a:cxn ang="0">
                  <a:pos x="12" y="27"/>
                </a:cxn>
                <a:cxn ang="0">
                  <a:pos x="10" y="29"/>
                </a:cxn>
                <a:cxn ang="0">
                  <a:pos x="8" y="31"/>
                </a:cxn>
                <a:cxn ang="0">
                  <a:pos x="8" y="31"/>
                </a:cxn>
                <a:cxn ang="0">
                  <a:pos x="7" y="32"/>
                </a:cxn>
                <a:cxn ang="0">
                  <a:pos x="6" y="32"/>
                </a:cxn>
                <a:cxn ang="0">
                  <a:pos x="5" y="32"/>
                </a:cxn>
                <a:cxn ang="0">
                  <a:pos x="3" y="34"/>
                </a:cxn>
                <a:cxn ang="0">
                  <a:pos x="2" y="36"/>
                </a:cxn>
                <a:cxn ang="0">
                  <a:pos x="0" y="39"/>
                </a:cxn>
                <a:cxn ang="0">
                  <a:pos x="0" y="40"/>
                </a:cxn>
                <a:cxn ang="0">
                  <a:pos x="2" y="41"/>
                </a:cxn>
                <a:cxn ang="0">
                  <a:pos x="0" y="41"/>
                </a:cxn>
                <a:cxn ang="0">
                  <a:pos x="0" y="40"/>
                </a:cxn>
                <a:cxn ang="0">
                  <a:pos x="0" y="39"/>
                </a:cxn>
                <a:cxn ang="0">
                  <a:pos x="0" y="36"/>
                </a:cxn>
                <a:cxn ang="0">
                  <a:pos x="2" y="34"/>
                </a:cxn>
                <a:cxn ang="0">
                  <a:pos x="4" y="32"/>
                </a:cxn>
                <a:cxn ang="0">
                  <a:pos x="5" y="32"/>
                </a:cxn>
              </a:cxnLst>
              <a:rect l="0" t="0" r="r" b="b"/>
              <a:pathLst>
                <a:path w="33" h="41">
                  <a:moveTo>
                    <a:pt x="33" y="0"/>
                  </a:moveTo>
                  <a:lnTo>
                    <a:pt x="33" y="1"/>
                  </a:lnTo>
                  <a:lnTo>
                    <a:pt x="33" y="1"/>
                  </a:lnTo>
                  <a:lnTo>
                    <a:pt x="33" y="1"/>
                  </a:lnTo>
                  <a:lnTo>
                    <a:pt x="32" y="1"/>
                  </a:lnTo>
                  <a:lnTo>
                    <a:pt x="32" y="1"/>
                  </a:lnTo>
                  <a:lnTo>
                    <a:pt x="32" y="1"/>
                  </a:lnTo>
                  <a:lnTo>
                    <a:pt x="32" y="2"/>
                  </a:lnTo>
                  <a:lnTo>
                    <a:pt x="32" y="2"/>
                  </a:lnTo>
                  <a:lnTo>
                    <a:pt x="32" y="2"/>
                  </a:lnTo>
                  <a:lnTo>
                    <a:pt x="32" y="3"/>
                  </a:lnTo>
                  <a:lnTo>
                    <a:pt x="31" y="4"/>
                  </a:lnTo>
                  <a:lnTo>
                    <a:pt x="31" y="4"/>
                  </a:lnTo>
                  <a:lnTo>
                    <a:pt x="31" y="4"/>
                  </a:lnTo>
                  <a:lnTo>
                    <a:pt x="30" y="5"/>
                  </a:lnTo>
                  <a:lnTo>
                    <a:pt x="30" y="5"/>
                  </a:lnTo>
                  <a:lnTo>
                    <a:pt x="30" y="5"/>
                  </a:lnTo>
                  <a:lnTo>
                    <a:pt x="28" y="6"/>
                  </a:lnTo>
                  <a:lnTo>
                    <a:pt x="28" y="8"/>
                  </a:lnTo>
                  <a:lnTo>
                    <a:pt x="28" y="9"/>
                  </a:lnTo>
                  <a:lnTo>
                    <a:pt x="28" y="10"/>
                  </a:lnTo>
                  <a:lnTo>
                    <a:pt x="27" y="10"/>
                  </a:lnTo>
                  <a:lnTo>
                    <a:pt x="27" y="10"/>
                  </a:lnTo>
                  <a:lnTo>
                    <a:pt x="27" y="10"/>
                  </a:lnTo>
                  <a:lnTo>
                    <a:pt x="27" y="11"/>
                  </a:lnTo>
                  <a:lnTo>
                    <a:pt x="27" y="11"/>
                  </a:lnTo>
                  <a:lnTo>
                    <a:pt x="27" y="13"/>
                  </a:lnTo>
                  <a:lnTo>
                    <a:pt x="26" y="14"/>
                  </a:lnTo>
                  <a:lnTo>
                    <a:pt x="25" y="15"/>
                  </a:lnTo>
                  <a:lnTo>
                    <a:pt x="25" y="15"/>
                  </a:lnTo>
                  <a:lnTo>
                    <a:pt x="24" y="15"/>
                  </a:lnTo>
                  <a:lnTo>
                    <a:pt x="23" y="16"/>
                  </a:lnTo>
                  <a:lnTo>
                    <a:pt x="23" y="16"/>
                  </a:lnTo>
                  <a:lnTo>
                    <a:pt x="21" y="16"/>
                  </a:lnTo>
                  <a:lnTo>
                    <a:pt x="19" y="16"/>
                  </a:lnTo>
                  <a:lnTo>
                    <a:pt x="19" y="16"/>
                  </a:lnTo>
                  <a:lnTo>
                    <a:pt x="18" y="16"/>
                  </a:lnTo>
                  <a:lnTo>
                    <a:pt x="18" y="16"/>
                  </a:lnTo>
                  <a:lnTo>
                    <a:pt x="17" y="15"/>
                  </a:lnTo>
                  <a:lnTo>
                    <a:pt x="16" y="15"/>
                  </a:lnTo>
                  <a:lnTo>
                    <a:pt x="16" y="15"/>
                  </a:lnTo>
                  <a:lnTo>
                    <a:pt x="16" y="15"/>
                  </a:lnTo>
                  <a:lnTo>
                    <a:pt x="16" y="15"/>
                  </a:lnTo>
                  <a:lnTo>
                    <a:pt x="16" y="15"/>
                  </a:lnTo>
                  <a:lnTo>
                    <a:pt x="16" y="15"/>
                  </a:lnTo>
                  <a:lnTo>
                    <a:pt x="15" y="15"/>
                  </a:lnTo>
                  <a:lnTo>
                    <a:pt x="15" y="15"/>
                  </a:lnTo>
                  <a:lnTo>
                    <a:pt x="15" y="16"/>
                  </a:lnTo>
                  <a:lnTo>
                    <a:pt x="15" y="16"/>
                  </a:lnTo>
                  <a:lnTo>
                    <a:pt x="14" y="16"/>
                  </a:lnTo>
                  <a:lnTo>
                    <a:pt x="14" y="16"/>
                  </a:lnTo>
                  <a:lnTo>
                    <a:pt x="14" y="16"/>
                  </a:lnTo>
                  <a:lnTo>
                    <a:pt x="14" y="17"/>
                  </a:lnTo>
                  <a:lnTo>
                    <a:pt x="14" y="17"/>
                  </a:lnTo>
                  <a:lnTo>
                    <a:pt x="14" y="17"/>
                  </a:lnTo>
                  <a:lnTo>
                    <a:pt x="14" y="17"/>
                  </a:lnTo>
                  <a:lnTo>
                    <a:pt x="14" y="17"/>
                  </a:lnTo>
                  <a:lnTo>
                    <a:pt x="14" y="17"/>
                  </a:lnTo>
                  <a:lnTo>
                    <a:pt x="14" y="16"/>
                  </a:lnTo>
                  <a:lnTo>
                    <a:pt x="14" y="16"/>
                  </a:lnTo>
                  <a:lnTo>
                    <a:pt x="14" y="16"/>
                  </a:lnTo>
                  <a:lnTo>
                    <a:pt x="14" y="16"/>
                  </a:lnTo>
                  <a:lnTo>
                    <a:pt x="14" y="16"/>
                  </a:lnTo>
                  <a:lnTo>
                    <a:pt x="13" y="16"/>
                  </a:lnTo>
                  <a:lnTo>
                    <a:pt x="13" y="16"/>
                  </a:lnTo>
                  <a:lnTo>
                    <a:pt x="13" y="16"/>
                  </a:lnTo>
                  <a:lnTo>
                    <a:pt x="13" y="17"/>
                  </a:lnTo>
                  <a:lnTo>
                    <a:pt x="13" y="17"/>
                  </a:lnTo>
                  <a:lnTo>
                    <a:pt x="13" y="17"/>
                  </a:lnTo>
                  <a:lnTo>
                    <a:pt x="13" y="16"/>
                  </a:lnTo>
                  <a:lnTo>
                    <a:pt x="13" y="16"/>
                  </a:lnTo>
                  <a:lnTo>
                    <a:pt x="13" y="16"/>
                  </a:lnTo>
                  <a:lnTo>
                    <a:pt x="13" y="16"/>
                  </a:lnTo>
                  <a:lnTo>
                    <a:pt x="13" y="16"/>
                  </a:lnTo>
                  <a:lnTo>
                    <a:pt x="14" y="16"/>
                  </a:lnTo>
                  <a:lnTo>
                    <a:pt x="14" y="15"/>
                  </a:lnTo>
                  <a:lnTo>
                    <a:pt x="14" y="15"/>
                  </a:lnTo>
                  <a:lnTo>
                    <a:pt x="14" y="15"/>
                  </a:lnTo>
                  <a:lnTo>
                    <a:pt x="14" y="15"/>
                  </a:lnTo>
                  <a:lnTo>
                    <a:pt x="14" y="15"/>
                  </a:lnTo>
                  <a:lnTo>
                    <a:pt x="14" y="14"/>
                  </a:lnTo>
                  <a:lnTo>
                    <a:pt x="14" y="14"/>
                  </a:lnTo>
                  <a:lnTo>
                    <a:pt x="14" y="15"/>
                  </a:lnTo>
                  <a:lnTo>
                    <a:pt x="14" y="15"/>
                  </a:lnTo>
                  <a:lnTo>
                    <a:pt x="14" y="15"/>
                  </a:lnTo>
                  <a:lnTo>
                    <a:pt x="14" y="15"/>
                  </a:lnTo>
                  <a:lnTo>
                    <a:pt x="14" y="16"/>
                  </a:lnTo>
                  <a:lnTo>
                    <a:pt x="14" y="16"/>
                  </a:lnTo>
                  <a:lnTo>
                    <a:pt x="14" y="16"/>
                  </a:lnTo>
                  <a:lnTo>
                    <a:pt x="14" y="16"/>
                  </a:lnTo>
                  <a:lnTo>
                    <a:pt x="14" y="16"/>
                  </a:lnTo>
                  <a:lnTo>
                    <a:pt x="15" y="15"/>
                  </a:lnTo>
                  <a:lnTo>
                    <a:pt x="15" y="15"/>
                  </a:lnTo>
                  <a:lnTo>
                    <a:pt x="15" y="15"/>
                  </a:lnTo>
                  <a:lnTo>
                    <a:pt x="15" y="15"/>
                  </a:lnTo>
                  <a:lnTo>
                    <a:pt x="15" y="15"/>
                  </a:lnTo>
                  <a:lnTo>
                    <a:pt x="15" y="15"/>
                  </a:lnTo>
                  <a:lnTo>
                    <a:pt x="15" y="15"/>
                  </a:lnTo>
                  <a:lnTo>
                    <a:pt x="16" y="15"/>
                  </a:lnTo>
                  <a:lnTo>
                    <a:pt x="16" y="15"/>
                  </a:lnTo>
                  <a:lnTo>
                    <a:pt x="16" y="15"/>
                  </a:lnTo>
                  <a:lnTo>
                    <a:pt x="16" y="14"/>
                  </a:lnTo>
                  <a:lnTo>
                    <a:pt x="16" y="14"/>
                  </a:lnTo>
                  <a:lnTo>
                    <a:pt x="16" y="14"/>
                  </a:lnTo>
                  <a:lnTo>
                    <a:pt x="15" y="14"/>
                  </a:lnTo>
                  <a:lnTo>
                    <a:pt x="14" y="14"/>
                  </a:lnTo>
                  <a:lnTo>
                    <a:pt x="14" y="14"/>
                  </a:lnTo>
                  <a:lnTo>
                    <a:pt x="13" y="14"/>
                  </a:lnTo>
                  <a:lnTo>
                    <a:pt x="12" y="15"/>
                  </a:lnTo>
                  <a:lnTo>
                    <a:pt x="12" y="15"/>
                  </a:lnTo>
                  <a:lnTo>
                    <a:pt x="12" y="15"/>
                  </a:lnTo>
                  <a:lnTo>
                    <a:pt x="12" y="15"/>
                  </a:lnTo>
                  <a:lnTo>
                    <a:pt x="10" y="15"/>
                  </a:lnTo>
                  <a:lnTo>
                    <a:pt x="10" y="16"/>
                  </a:lnTo>
                  <a:lnTo>
                    <a:pt x="9" y="16"/>
                  </a:lnTo>
                  <a:lnTo>
                    <a:pt x="9" y="16"/>
                  </a:lnTo>
                  <a:lnTo>
                    <a:pt x="8" y="16"/>
                  </a:lnTo>
                  <a:lnTo>
                    <a:pt x="8" y="16"/>
                  </a:lnTo>
                  <a:lnTo>
                    <a:pt x="7" y="16"/>
                  </a:lnTo>
                  <a:lnTo>
                    <a:pt x="7" y="17"/>
                  </a:lnTo>
                  <a:lnTo>
                    <a:pt x="7" y="17"/>
                  </a:lnTo>
                  <a:lnTo>
                    <a:pt x="7" y="17"/>
                  </a:lnTo>
                  <a:lnTo>
                    <a:pt x="7" y="19"/>
                  </a:lnTo>
                  <a:lnTo>
                    <a:pt x="7" y="20"/>
                  </a:lnTo>
                  <a:lnTo>
                    <a:pt x="7" y="20"/>
                  </a:lnTo>
                  <a:lnTo>
                    <a:pt x="7" y="20"/>
                  </a:lnTo>
                  <a:lnTo>
                    <a:pt x="8" y="21"/>
                  </a:lnTo>
                  <a:lnTo>
                    <a:pt x="8" y="21"/>
                  </a:lnTo>
                  <a:lnTo>
                    <a:pt x="8" y="21"/>
                  </a:lnTo>
                  <a:lnTo>
                    <a:pt x="8" y="21"/>
                  </a:lnTo>
                  <a:lnTo>
                    <a:pt x="8" y="21"/>
                  </a:lnTo>
                  <a:lnTo>
                    <a:pt x="9" y="21"/>
                  </a:lnTo>
                  <a:lnTo>
                    <a:pt x="9" y="21"/>
                  </a:lnTo>
                  <a:lnTo>
                    <a:pt x="10" y="21"/>
                  </a:lnTo>
                  <a:lnTo>
                    <a:pt x="10" y="22"/>
                  </a:lnTo>
                  <a:lnTo>
                    <a:pt x="10" y="22"/>
                  </a:lnTo>
                  <a:lnTo>
                    <a:pt x="10" y="22"/>
                  </a:lnTo>
                  <a:lnTo>
                    <a:pt x="12" y="22"/>
                  </a:lnTo>
                  <a:lnTo>
                    <a:pt x="12" y="23"/>
                  </a:lnTo>
                  <a:lnTo>
                    <a:pt x="13" y="23"/>
                  </a:lnTo>
                  <a:lnTo>
                    <a:pt x="13" y="23"/>
                  </a:lnTo>
                  <a:lnTo>
                    <a:pt x="13" y="23"/>
                  </a:lnTo>
                  <a:lnTo>
                    <a:pt x="13" y="23"/>
                  </a:lnTo>
                  <a:lnTo>
                    <a:pt x="13" y="23"/>
                  </a:lnTo>
                  <a:lnTo>
                    <a:pt x="13" y="23"/>
                  </a:lnTo>
                  <a:lnTo>
                    <a:pt x="13" y="23"/>
                  </a:lnTo>
                  <a:lnTo>
                    <a:pt x="13" y="23"/>
                  </a:lnTo>
                  <a:lnTo>
                    <a:pt x="13" y="24"/>
                  </a:lnTo>
                  <a:lnTo>
                    <a:pt x="13" y="24"/>
                  </a:lnTo>
                  <a:lnTo>
                    <a:pt x="13" y="24"/>
                  </a:lnTo>
                  <a:lnTo>
                    <a:pt x="13" y="24"/>
                  </a:lnTo>
                  <a:lnTo>
                    <a:pt x="13" y="24"/>
                  </a:lnTo>
                  <a:lnTo>
                    <a:pt x="13" y="24"/>
                  </a:lnTo>
                  <a:lnTo>
                    <a:pt x="13" y="24"/>
                  </a:lnTo>
                  <a:lnTo>
                    <a:pt x="13" y="24"/>
                  </a:lnTo>
                  <a:lnTo>
                    <a:pt x="13" y="23"/>
                  </a:lnTo>
                  <a:lnTo>
                    <a:pt x="13" y="23"/>
                  </a:lnTo>
                  <a:lnTo>
                    <a:pt x="13" y="23"/>
                  </a:lnTo>
                  <a:lnTo>
                    <a:pt x="13" y="23"/>
                  </a:lnTo>
                  <a:lnTo>
                    <a:pt x="13" y="23"/>
                  </a:lnTo>
                  <a:lnTo>
                    <a:pt x="13" y="23"/>
                  </a:lnTo>
                  <a:lnTo>
                    <a:pt x="13" y="23"/>
                  </a:lnTo>
                  <a:lnTo>
                    <a:pt x="13" y="24"/>
                  </a:lnTo>
                  <a:lnTo>
                    <a:pt x="13" y="24"/>
                  </a:lnTo>
                  <a:lnTo>
                    <a:pt x="13" y="24"/>
                  </a:lnTo>
                  <a:lnTo>
                    <a:pt x="12" y="26"/>
                  </a:lnTo>
                  <a:lnTo>
                    <a:pt x="12" y="26"/>
                  </a:lnTo>
                  <a:lnTo>
                    <a:pt x="12" y="27"/>
                  </a:lnTo>
                  <a:lnTo>
                    <a:pt x="12" y="27"/>
                  </a:lnTo>
                  <a:lnTo>
                    <a:pt x="10" y="28"/>
                  </a:lnTo>
                  <a:lnTo>
                    <a:pt x="10" y="28"/>
                  </a:lnTo>
                  <a:lnTo>
                    <a:pt x="10" y="29"/>
                  </a:lnTo>
                  <a:lnTo>
                    <a:pt x="9" y="30"/>
                  </a:lnTo>
                  <a:lnTo>
                    <a:pt x="9" y="31"/>
                  </a:lnTo>
                  <a:lnTo>
                    <a:pt x="8" y="31"/>
                  </a:lnTo>
                  <a:lnTo>
                    <a:pt x="8" y="31"/>
                  </a:lnTo>
                  <a:lnTo>
                    <a:pt x="8" y="31"/>
                  </a:lnTo>
                  <a:lnTo>
                    <a:pt x="8" y="31"/>
                  </a:lnTo>
                  <a:lnTo>
                    <a:pt x="8" y="31"/>
                  </a:lnTo>
                  <a:lnTo>
                    <a:pt x="8" y="31"/>
                  </a:lnTo>
                  <a:lnTo>
                    <a:pt x="8" y="31"/>
                  </a:lnTo>
                  <a:lnTo>
                    <a:pt x="7" y="31"/>
                  </a:lnTo>
                  <a:lnTo>
                    <a:pt x="7" y="31"/>
                  </a:lnTo>
                  <a:lnTo>
                    <a:pt x="7" y="32"/>
                  </a:lnTo>
                  <a:lnTo>
                    <a:pt x="7" y="32"/>
                  </a:lnTo>
                  <a:lnTo>
                    <a:pt x="7" y="32"/>
                  </a:lnTo>
                  <a:lnTo>
                    <a:pt x="7" y="32"/>
                  </a:lnTo>
                  <a:lnTo>
                    <a:pt x="6" y="32"/>
                  </a:lnTo>
                  <a:lnTo>
                    <a:pt x="6" y="32"/>
                  </a:lnTo>
                  <a:lnTo>
                    <a:pt x="5" y="32"/>
                  </a:lnTo>
                  <a:lnTo>
                    <a:pt x="5" y="32"/>
                  </a:lnTo>
                  <a:lnTo>
                    <a:pt x="5" y="32"/>
                  </a:lnTo>
                  <a:lnTo>
                    <a:pt x="5" y="33"/>
                  </a:lnTo>
                  <a:lnTo>
                    <a:pt x="4" y="33"/>
                  </a:lnTo>
                  <a:lnTo>
                    <a:pt x="3" y="33"/>
                  </a:lnTo>
                  <a:lnTo>
                    <a:pt x="3" y="34"/>
                  </a:lnTo>
                  <a:lnTo>
                    <a:pt x="2" y="34"/>
                  </a:lnTo>
                  <a:lnTo>
                    <a:pt x="2" y="36"/>
                  </a:lnTo>
                  <a:lnTo>
                    <a:pt x="2" y="36"/>
                  </a:lnTo>
                  <a:lnTo>
                    <a:pt x="2" y="36"/>
                  </a:lnTo>
                  <a:lnTo>
                    <a:pt x="2" y="36"/>
                  </a:lnTo>
                  <a:lnTo>
                    <a:pt x="0" y="37"/>
                  </a:lnTo>
                  <a:lnTo>
                    <a:pt x="0" y="38"/>
                  </a:lnTo>
                  <a:lnTo>
                    <a:pt x="0" y="39"/>
                  </a:lnTo>
                  <a:lnTo>
                    <a:pt x="0" y="39"/>
                  </a:lnTo>
                  <a:lnTo>
                    <a:pt x="0" y="39"/>
                  </a:lnTo>
                  <a:lnTo>
                    <a:pt x="0" y="39"/>
                  </a:lnTo>
                  <a:lnTo>
                    <a:pt x="0" y="40"/>
                  </a:lnTo>
                  <a:lnTo>
                    <a:pt x="0" y="40"/>
                  </a:lnTo>
                  <a:lnTo>
                    <a:pt x="2" y="40"/>
                  </a:lnTo>
                  <a:lnTo>
                    <a:pt x="2" y="40"/>
                  </a:lnTo>
                  <a:lnTo>
                    <a:pt x="2" y="41"/>
                  </a:lnTo>
                  <a:lnTo>
                    <a:pt x="2" y="41"/>
                  </a:lnTo>
                  <a:lnTo>
                    <a:pt x="2" y="41"/>
                  </a:lnTo>
                  <a:lnTo>
                    <a:pt x="2" y="41"/>
                  </a:lnTo>
                  <a:lnTo>
                    <a:pt x="0" y="41"/>
                  </a:lnTo>
                  <a:lnTo>
                    <a:pt x="0" y="41"/>
                  </a:lnTo>
                  <a:lnTo>
                    <a:pt x="0" y="40"/>
                  </a:lnTo>
                  <a:lnTo>
                    <a:pt x="0" y="40"/>
                  </a:lnTo>
                  <a:lnTo>
                    <a:pt x="0" y="40"/>
                  </a:lnTo>
                  <a:lnTo>
                    <a:pt x="0" y="40"/>
                  </a:lnTo>
                  <a:lnTo>
                    <a:pt x="0" y="40"/>
                  </a:lnTo>
                  <a:lnTo>
                    <a:pt x="0" y="39"/>
                  </a:lnTo>
                  <a:lnTo>
                    <a:pt x="0" y="39"/>
                  </a:lnTo>
                  <a:lnTo>
                    <a:pt x="0" y="38"/>
                  </a:lnTo>
                  <a:lnTo>
                    <a:pt x="0" y="37"/>
                  </a:lnTo>
                  <a:lnTo>
                    <a:pt x="0" y="37"/>
                  </a:lnTo>
                  <a:lnTo>
                    <a:pt x="0" y="36"/>
                  </a:lnTo>
                  <a:lnTo>
                    <a:pt x="0" y="36"/>
                  </a:lnTo>
                  <a:lnTo>
                    <a:pt x="2" y="34"/>
                  </a:lnTo>
                  <a:lnTo>
                    <a:pt x="2" y="34"/>
                  </a:lnTo>
                  <a:lnTo>
                    <a:pt x="2" y="34"/>
                  </a:lnTo>
                  <a:lnTo>
                    <a:pt x="2" y="34"/>
                  </a:lnTo>
                  <a:lnTo>
                    <a:pt x="2" y="33"/>
                  </a:lnTo>
                  <a:lnTo>
                    <a:pt x="3" y="33"/>
                  </a:lnTo>
                  <a:lnTo>
                    <a:pt x="4" y="32"/>
                  </a:lnTo>
                  <a:lnTo>
                    <a:pt x="4" y="32"/>
                  </a:lnTo>
                  <a:lnTo>
                    <a:pt x="4" y="32"/>
                  </a:lnTo>
                  <a:lnTo>
                    <a:pt x="5" y="32"/>
                  </a:lnTo>
                  <a:lnTo>
                    <a:pt x="5" y="32"/>
                  </a:lnTo>
                  <a:lnTo>
                    <a:pt x="6" y="31"/>
                  </a:lnTo>
                  <a:lnTo>
                    <a:pt x="6"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2" name="Freeform 7484"/>
            <p:cNvSpPr>
              <a:spLocks/>
            </p:cNvSpPr>
            <p:nvPr/>
          </p:nvSpPr>
          <p:spPr bwMode="auto">
            <a:xfrm>
              <a:off x="3028951" y="3881959"/>
              <a:ext cx="3175" cy="0"/>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3" name="Freeform 7485"/>
            <p:cNvSpPr>
              <a:spLocks/>
            </p:cNvSpPr>
            <p:nvPr/>
          </p:nvSpPr>
          <p:spPr bwMode="auto">
            <a:xfrm>
              <a:off x="3060701" y="3859650"/>
              <a:ext cx="3175" cy="17528"/>
            </a:xfrm>
            <a:custGeom>
              <a:avLst/>
              <a:gdLst/>
              <a:ahLst/>
              <a:cxnLst>
                <a:cxn ang="0">
                  <a:pos x="13" y="21"/>
                </a:cxn>
                <a:cxn ang="0">
                  <a:pos x="13" y="22"/>
                </a:cxn>
                <a:cxn ang="0">
                  <a:pos x="12" y="22"/>
                </a:cxn>
                <a:cxn ang="0">
                  <a:pos x="11" y="24"/>
                </a:cxn>
                <a:cxn ang="0">
                  <a:pos x="9" y="25"/>
                </a:cxn>
                <a:cxn ang="0">
                  <a:pos x="9" y="25"/>
                </a:cxn>
                <a:cxn ang="0">
                  <a:pos x="8" y="24"/>
                </a:cxn>
                <a:cxn ang="0">
                  <a:pos x="7" y="24"/>
                </a:cxn>
                <a:cxn ang="0">
                  <a:pos x="6" y="25"/>
                </a:cxn>
                <a:cxn ang="0">
                  <a:pos x="6" y="25"/>
                </a:cxn>
                <a:cxn ang="0">
                  <a:pos x="6" y="26"/>
                </a:cxn>
                <a:cxn ang="0">
                  <a:pos x="7" y="27"/>
                </a:cxn>
                <a:cxn ang="0">
                  <a:pos x="7" y="28"/>
                </a:cxn>
                <a:cxn ang="0">
                  <a:pos x="8" y="28"/>
                </a:cxn>
                <a:cxn ang="0">
                  <a:pos x="6" y="30"/>
                </a:cxn>
                <a:cxn ang="0">
                  <a:pos x="5" y="30"/>
                </a:cxn>
                <a:cxn ang="0">
                  <a:pos x="5" y="30"/>
                </a:cxn>
                <a:cxn ang="0">
                  <a:pos x="5" y="30"/>
                </a:cxn>
                <a:cxn ang="0">
                  <a:pos x="4" y="31"/>
                </a:cxn>
                <a:cxn ang="0">
                  <a:pos x="4" y="30"/>
                </a:cxn>
                <a:cxn ang="0">
                  <a:pos x="5" y="29"/>
                </a:cxn>
                <a:cxn ang="0">
                  <a:pos x="5" y="28"/>
                </a:cxn>
                <a:cxn ang="0">
                  <a:pos x="3" y="27"/>
                </a:cxn>
                <a:cxn ang="0">
                  <a:pos x="3" y="25"/>
                </a:cxn>
                <a:cxn ang="0">
                  <a:pos x="2" y="24"/>
                </a:cxn>
                <a:cxn ang="0">
                  <a:pos x="3" y="23"/>
                </a:cxn>
                <a:cxn ang="0">
                  <a:pos x="0" y="21"/>
                </a:cxn>
                <a:cxn ang="0">
                  <a:pos x="2" y="19"/>
                </a:cxn>
                <a:cxn ang="0">
                  <a:pos x="2" y="20"/>
                </a:cxn>
                <a:cxn ang="0">
                  <a:pos x="4" y="20"/>
                </a:cxn>
                <a:cxn ang="0">
                  <a:pos x="4" y="20"/>
                </a:cxn>
                <a:cxn ang="0">
                  <a:pos x="5" y="19"/>
                </a:cxn>
                <a:cxn ang="0">
                  <a:pos x="5" y="17"/>
                </a:cxn>
                <a:cxn ang="0">
                  <a:pos x="5" y="17"/>
                </a:cxn>
                <a:cxn ang="0">
                  <a:pos x="6" y="16"/>
                </a:cxn>
                <a:cxn ang="0">
                  <a:pos x="6" y="15"/>
                </a:cxn>
                <a:cxn ang="0">
                  <a:pos x="5" y="12"/>
                </a:cxn>
                <a:cxn ang="0">
                  <a:pos x="5" y="11"/>
                </a:cxn>
                <a:cxn ang="0">
                  <a:pos x="4" y="11"/>
                </a:cxn>
                <a:cxn ang="0">
                  <a:pos x="3" y="11"/>
                </a:cxn>
                <a:cxn ang="0">
                  <a:pos x="5" y="9"/>
                </a:cxn>
                <a:cxn ang="0">
                  <a:pos x="6" y="8"/>
                </a:cxn>
                <a:cxn ang="0">
                  <a:pos x="7" y="7"/>
                </a:cxn>
                <a:cxn ang="0">
                  <a:pos x="6" y="6"/>
                </a:cxn>
                <a:cxn ang="0">
                  <a:pos x="7" y="4"/>
                </a:cxn>
                <a:cxn ang="0">
                  <a:pos x="7" y="3"/>
                </a:cxn>
                <a:cxn ang="0">
                  <a:pos x="8" y="1"/>
                </a:cxn>
                <a:cxn ang="0">
                  <a:pos x="8" y="1"/>
                </a:cxn>
                <a:cxn ang="0">
                  <a:pos x="9" y="0"/>
                </a:cxn>
              </a:cxnLst>
              <a:rect l="0" t="0" r="r" b="b"/>
              <a:pathLst>
                <a:path w="14" h="31">
                  <a:moveTo>
                    <a:pt x="14" y="21"/>
                  </a:moveTo>
                  <a:lnTo>
                    <a:pt x="14" y="21"/>
                  </a:lnTo>
                  <a:lnTo>
                    <a:pt x="13" y="21"/>
                  </a:lnTo>
                  <a:lnTo>
                    <a:pt x="13" y="21"/>
                  </a:lnTo>
                  <a:lnTo>
                    <a:pt x="13" y="22"/>
                  </a:lnTo>
                  <a:lnTo>
                    <a:pt x="13" y="22"/>
                  </a:lnTo>
                  <a:lnTo>
                    <a:pt x="12" y="22"/>
                  </a:lnTo>
                  <a:lnTo>
                    <a:pt x="12" y="22"/>
                  </a:lnTo>
                  <a:lnTo>
                    <a:pt x="12" y="22"/>
                  </a:lnTo>
                  <a:lnTo>
                    <a:pt x="12" y="22"/>
                  </a:lnTo>
                  <a:lnTo>
                    <a:pt x="11" y="23"/>
                  </a:lnTo>
                  <a:lnTo>
                    <a:pt x="11" y="24"/>
                  </a:lnTo>
                  <a:lnTo>
                    <a:pt x="11" y="25"/>
                  </a:lnTo>
                  <a:lnTo>
                    <a:pt x="11" y="25"/>
                  </a:lnTo>
                  <a:lnTo>
                    <a:pt x="9" y="25"/>
                  </a:lnTo>
                  <a:lnTo>
                    <a:pt x="9" y="25"/>
                  </a:lnTo>
                  <a:lnTo>
                    <a:pt x="9" y="25"/>
                  </a:lnTo>
                  <a:lnTo>
                    <a:pt x="9" y="25"/>
                  </a:lnTo>
                  <a:lnTo>
                    <a:pt x="9" y="24"/>
                  </a:lnTo>
                  <a:lnTo>
                    <a:pt x="8" y="24"/>
                  </a:lnTo>
                  <a:lnTo>
                    <a:pt x="8" y="24"/>
                  </a:lnTo>
                  <a:lnTo>
                    <a:pt x="8" y="24"/>
                  </a:lnTo>
                  <a:lnTo>
                    <a:pt x="8" y="24"/>
                  </a:lnTo>
                  <a:lnTo>
                    <a:pt x="7" y="24"/>
                  </a:lnTo>
                  <a:lnTo>
                    <a:pt x="6" y="25"/>
                  </a:lnTo>
                  <a:lnTo>
                    <a:pt x="6" y="25"/>
                  </a:lnTo>
                  <a:lnTo>
                    <a:pt x="6" y="25"/>
                  </a:lnTo>
                  <a:lnTo>
                    <a:pt x="6" y="25"/>
                  </a:lnTo>
                  <a:lnTo>
                    <a:pt x="6" y="25"/>
                  </a:lnTo>
                  <a:lnTo>
                    <a:pt x="6" y="25"/>
                  </a:lnTo>
                  <a:lnTo>
                    <a:pt x="6" y="25"/>
                  </a:lnTo>
                  <a:lnTo>
                    <a:pt x="6" y="26"/>
                  </a:lnTo>
                  <a:lnTo>
                    <a:pt x="6" y="26"/>
                  </a:lnTo>
                  <a:lnTo>
                    <a:pt x="6" y="26"/>
                  </a:lnTo>
                  <a:lnTo>
                    <a:pt x="6" y="27"/>
                  </a:lnTo>
                  <a:lnTo>
                    <a:pt x="7" y="27"/>
                  </a:lnTo>
                  <a:lnTo>
                    <a:pt x="7" y="27"/>
                  </a:lnTo>
                  <a:lnTo>
                    <a:pt x="7" y="27"/>
                  </a:lnTo>
                  <a:lnTo>
                    <a:pt x="7" y="28"/>
                  </a:lnTo>
                  <a:lnTo>
                    <a:pt x="7" y="28"/>
                  </a:lnTo>
                  <a:lnTo>
                    <a:pt x="8" y="28"/>
                  </a:lnTo>
                  <a:lnTo>
                    <a:pt x="8" y="28"/>
                  </a:lnTo>
                  <a:lnTo>
                    <a:pt x="8" y="28"/>
                  </a:lnTo>
                  <a:lnTo>
                    <a:pt x="6" y="29"/>
                  </a:lnTo>
                  <a:lnTo>
                    <a:pt x="6" y="30"/>
                  </a:lnTo>
                  <a:lnTo>
                    <a:pt x="6" y="30"/>
                  </a:lnTo>
                  <a:lnTo>
                    <a:pt x="5" y="30"/>
                  </a:lnTo>
                  <a:lnTo>
                    <a:pt x="5" y="30"/>
                  </a:lnTo>
                  <a:lnTo>
                    <a:pt x="5" y="30"/>
                  </a:lnTo>
                  <a:lnTo>
                    <a:pt x="5" y="30"/>
                  </a:lnTo>
                  <a:lnTo>
                    <a:pt x="5" y="30"/>
                  </a:lnTo>
                  <a:lnTo>
                    <a:pt x="5" y="30"/>
                  </a:lnTo>
                  <a:lnTo>
                    <a:pt x="5" y="31"/>
                  </a:lnTo>
                  <a:lnTo>
                    <a:pt x="5" y="30"/>
                  </a:lnTo>
                  <a:lnTo>
                    <a:pt x="5" y="30"/>
                  </a:lnTo>
                  <a:lnTo>
                    <a:pt x="4" y="31"/>
                  </a:lnTo>
                  <a:lnTo>
                    <a:pt x="4" y="31"/>
                  </a:lnTo>
                  <a:lnTo>
                    <a:pt x="4" y="31"/>
                  </a:lnTo>
                  <a:lnTo>
                    <a:pt x="4" y="30"/>
                  </a:lnTo>
                  <a:lnTo>
                    <a:pt x="4" y="30"/>
                  </a:lnTo>
                  <a:lnTo>
                    <a:pt x="4" y="30"/>
                  </a:lnTo>
                  <a:lnTo>
                    <a:pt x="4" y="29"/>
                  </a:lnTo>
                  <a:lnTo>
                    <a:pt x="5" y="29"/>
                  </a:lnTo>
                  <a:lnTo>
                    <a:pt x="5" y="29"/>
                  </a:lnTo>
                  <a:lnTo>
                    <a:pt x="5" y="28"/>
                  </a:lnTo>
                  <a:lnTo>
                    <a:pt x="5" y="28"/>
                  </a:lnTo>
                  <a:lnTo>
                    <a:pt x="4" y="27"/>
                  </a:lnTo>
                  <a:lnTo>
                    <a:pt x="3" y="27"/>
                  </a:lnTo>
                  <a:lnTo>
                    <a:pt x="3" y="27"/>
                  </a:lnTo>
                  <a:lnTo>
                    <a:pt x="3" y="26"/>
                  </a:lnTo>
                  <a:lnTo>
                    <a:pt x="3" y="26"/>
                  </a:lnTo>
                  <a:lnTo>
                    <a:pt x="3" y="25"/>
                  </a:lnTo>
                  <a:lnTo>
                    <a:pt x="2" y="25"/>
                  </a:lnTo>
                  <a:lnTo>
                    <a:pt x="2" y="24"/>
                  </a:lnTo>
                  <a:lnTo>
                    <a:pt x="2" y="24"/>
                  </a:lnTo>
                  <a:lnTo>
                    <a:pt x="2" y="23"/>
                  </a:lnTo>
                  <a:lnTo>
                    <a:pt x="2" y="23"/>
                  </a:lnTo>
                  <a:lnTo>
                    <a:pt x="3" y="23"/>
                  </a:lnTo>
                  <a:lnTo>
                    <a:pt x="3" y="22"/>
                  </a:lnTo>
                  <a:lnTo>
                    <a:pt x="3" y="22"/>
                  </a:lnTo>
                  <a:lnTo>
                    <a:pt x="0" y="21"/>
                  </a:lnTo>
                  <a:lnTo>
                    <a:pt x="0" y="21"/>
                  </a:lnTo>
                  <a:lnTo>
                    <a:pt x="0" y="21"/>
                  </a:lnTo>
                  <a:lnTo>
                    <a:pt x="2" y="19"/>
                  </a:lnTo>
                  <a:lnTo>
                    <a:pt x="2" y="19"/>
                  </a:lnTo>
                  <a:lnTo>
                    <a:pt x="2" y="20"/>
                  </a:lnTo>
                  <a:lnTo>
                    <a:pt x="2" y="20"/>
                  </a:lnTo>
                  <a:lnTo>
                    <a:pt x="3" y="20"/>
                  </a:lnTo>
                  <a:lnTo>
                    <a:pt x="4" y="21"/>
                  </a:lnTo>
                  <a:lnTo>
                    <a:pt x="4" y="20"/>
                  </a:lnTo>
                  <a:lnTo>
                    <a:pt x="4" y="20"/>
                  </a:lnTo>
                  <a:lnTo>
                    <a:pt x="4" y="20"/>
                  </a:lnTo>
                  <a:lnTo>
                    <a:pt x="4" y="20"/>
                  </a:lnTo>
                  <a:lnTo>
                    <a:pt x="4" y="19"/>
                  </a:lnTo>
                  <a:lnTo>
                    <a:pt x="5" y="19"/>
                  </a:lnTo>
                  <a:lnTo>
                    <a:pt x="5" y="19"/>
                  </a:lnTo>
                  <a:lnTo>
                    <a:pt x="5" y="18"/>
                  </a:lnTo>
                  <a:lnTo>
                    <a:pt x="5" y="18"/>
                  </a:lnTo>
                  <a:lnTo>
                    <a:pt x="5" y="17"/>
                  </a:lnTo>
                  <a:lnTo>
                    <a:pt x="5" y="17"/>
                  </a:lnTo>
                  <a:lnTo>
                    <a:pt x="5" y="17"/>
                  </a:lnTo>
                  <a:lnTo>
                    <a:pt x="5" y="17"/>
                  </a:lnTo>
                  <a:lnTo>
                    <a:pt x="5" y="17"/>
                  </a:lnTo>
                  <a:lnTo>
                    <a:pt x="6" y="16"/>
                  </a:lnTo>
                  <a:lnTo>
                    <a:pt x="6" y="16"/>
                  </a:lnTo>
                  <a:lnTo>
                    <a:pt x="6" y="15"/>
                  </a:lnTo>
                  <a:lnTo>
                    <a:pt x="6" y="15"/>
                  </a:lnTo>
                  <a:lnTo>
                    <a:pt x="6" y="15"/>
                  </a:lnTo>
                  <a:lnTo>
                    <a:pt x="6" y="14"/>
                  </a:lnTo>
                  <a:lnTo>
                    <a:pt x="5" y="14"/>
                  </a:lnTo>
                  <a:lnTo>
                    <a:pt x="5" y="12"/>
                  </a:lnTo>
                  <a:lnTo>
                    <a:pt x="5" y="11"/>
                  </a:lnTo>
                  <a:lnTo>
                    <a:pt x="5" y="11"/>
                  </a:lnTo>
                  <a:lnTo>
                    <a:pt x="5" y="11"/>
                  </a:lnTo>
                  <a:lnTo>
                    <a:pt x="5" y="11"/>
                  </a:lnTo>
                  <a:lnTo>
                    <a:pt x="4" y="11"/>
                  </a:lnTo>
                  <a:lnTo>
                    <a:pt x="4" y="11"/>
                  </a:lnTo>
                  <a:lnTo>
                    <a:pt x="4" y="11"/>
                  </a:lnTo>
                  <a:lnTo>
                    <a:pt x="4" y="11"/>
                  </a:lnTo>
                  <a:lnTo>
                    <a:pt x="3" y="11"/>
                  </a:lnTo>
                  <a:lnTo>
                    <a:pt x="3" y="10"/>
                  </a:lnTo>
                  <a:lnTo>
                    <a:pt x="4" y="10"/>
                  </a:lnTo>
                  <a:lnTo>
                    <a:pt x="5" y="9"/>
                  </a:lnTo>
                  <a:lnTo>
                    <a:pt x="6" y="8"/>
                  </a:lnTo>
                  <a:lnTo>
                    <a:pt x="6" y="8"/>
                  </a:lnTo>
                  <a:lnTo>
                    <a:pt x="6" y="8"/>
                  </a:lnTo>
                  <a:lnTo>
                    <a:pt x="7" y="7"/>
                  </a:lnTo>
                  <a:lnTo>
                    <a:pt x="7" y="7"/>
                  </a:lnTo>
                  <a:lnTo>
                    <a:pt x="7" y="7"/>
                  </a:lnTo>
                  <a:lnTo>
                    <a:pt x="7" y="7"/>
                  </a:lnTo>
                  <a:lnTo>
                    <a:pt x="6" y="6"/>
                  </a:lnTo>
                  <a:lnTo>
                    <a:pt x="6" y="6"/>
                  </a:lnTo>
                  <a:lnTo>
                    <a:pt x="6" y="6"/>
                  </a:lnTo>
                  <a:lnTo>
                    <a:pt x="6" y="5"/>
                  </a:lnTo>
                  <a:lnTo>
                    <a:pt x="7" y="4"/>
                  </a:lnTo>
                  <a:lnTo>
                    <a:pt x="7" y="4"/>
                  </a:lnTo>
                  <a:lnTo>
                    <a:pt x="7" y="4"/>
                  </a:lnTo>
                  <a:lnTo>
                    <a:pt x="7" y="3"/>
                  </a:lnTo>
                  <a:lnTo>
                    <a:pt x="7" y="3"/>
                  </a:lnTo>
                  <a:lnTo>
                    <a:pt x="8" y="2"/>
                  </a:lnTo>
                  <a:lnTo>
                    <a:pt x="8" y="1"/>
                  </a:lnTo>
                  <a:lnTo>
                    <a:pt x="8" y="1"/>
                  </a:lnTo>
                  <a:lnTo>
                    <a:pt x="8" y="1"/>
                  </a:lnTo>
                  <a:lnTo>
                    <a:pt x="8" y="1"/>
                  </a:lnTo>
                  <a:lnTo>
                    <a:pt x="9" y="1"/>
                  </a:lnTo>
                  <a:lnTo>
                    <a:pt x="9" y="0"/>
                  </a:lnTo>
                  <a:lnTo>
                    <a:pt x="9" y="0"/>
                  </a:lnTo>
                  <a:lnTo>
                    <a:pt x="9"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4" name="Freeform 7486"/>
            <p:cNvSpPr>
              <a:spLocks/>
            </p:cNvSpPr>
            <p:nvPr/>
          </p:nvSpPr>
          <p:spPr bwMode="auto">
            <a:xfrm>
              <a:off x="3028951" y="3881959"/>
              <a:ext cx="3175"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5" name="Freeform 7487"/>
            <p:cNvSpPr>
              <a:spLocks/>
            </p:cNvSpPr>
            <p:nvPr/>
          </p:nvSpPr>
          <p:spPr bwMode="auto">
            <a:xfrm>
              <a:off x="3028951" y="3881959"/>
              <a:ext cx="3175" cy="1593"/>
            </a:xfrm>
            <a:custGeom>
              <a:avLst/>
              <a:gdLst/>
              <a:ahLst/>
              <a:cxnLst>
                <a:cxn ang="0">
                  <a:pos x="0" y="2"/>
                </a:cxn>
                <a:cxn ang="0">
                  <a:pos x="0" y="2"/>
                </a:cxn>
                <a:cxn ang="0">
                  <a:pos x="0" y="1"/>
                </a:cxn>
                <a:cxn ang="0">
                  <a:pos x="0" y="1"/>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1"/>
                  </a:lnTo>
                  <a:lnTo>
                    <a:pt x="0" y="1"/>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6" name="Freeform 7488"/>
            <p:cNvSpPr>
              <a:spLocks/>
            </p:cNvSpPr>
            <p:nvPr/>
          </p:nvSpPr>
          <p:spPr bwMode="auto">
            <a:xfrm>
              <a:off x="3028951" y="3866024"/>
              <a:ext cx="19050" cy="19122"/>
            </a:xfrm>
            <a:custGeom>
              <a:avLst/>
              <a:gdLst/>
              <a:ahLst/>
              <a:cxnLst>
                <a:cxn ang="0">
                  <a:pos x="55" y="5"/>
                </a:cxn>
                <a:cxn ang="0">
                  <a:pos x="56" y="1"/>
                </a:cxn>
                <a:cxn ang="0">
                  <a:pos x="55" y="0"/>
                </a:cxn>
                <a:cxn ang="0">
                  <a:pos x="50" y="3"/>
                </a:cxn>
                <a:cxn ang="0">
                  <a:pos x="46" y="6"/>
                </a:cxn>
                <a:cxn ang="0">
                  <a:pos x="44" y="7"/>
                </a:cxn>
                <a:cxn ang="0">
                  <a:pos x="41" y="7"/>
                </a:cxn>
                <a:cxn ang="0">
                  <a:pos x="39" y="1"/>
                </a:cxn>
                <a:cxn ang="0">
                  <a:pos x="39" y="1"/>
                </a:cxn>
                <a:cxn ang="0">
                  <a:pos x="39" y="5"/>
                </a:cxn>
                <a:cxn ang="0">
                  <a:pos x="39" y="3"/>
                </a:cxn>
                <a:cxn ang="0">
                  <a:pos x="38" y="2"/>
                </a:cxn>
                <a:cxn ang="0">
                  <a:pos x="39" y="6"/>
                </a:cxn>
                <a:cxn ang="0">
                  <a:pos x="38" y="7"/>
                </a:cxn>
                <a:cxn ang="0">
                  <a:pos x="38" y="7"/>
                </a:cxn>
                <a:cxn ang="0">
                  <a:pos x="36" y="9"/>
                </a:cxn>
                <a:cxn ang="0">
                  <a:pos x="31" y="11"/>
                </a:cxn>
                <a:cxn ang="0">
                  <a:pos x="28" y="12"/>
                </a:cxn>
                <a:cxn ang="0">
                  <a:pos x="23" y="13"/>
                </a:cxn>
                <a:cxn ang="0">
                  <a:pos x="20" y="13"/>
                </a:cxn>
                <a:cxn ang="0">
                  <a:pos x="19" y="11"/>
                </a:cxn>
                <a:cxn ang="0">
                  <a:pos x="17" y="11"/>
                </a:cxn>
                <a:cxn ang="0">
                  <a:pos x="17" y="13"/>
                </a:cxn>
                <a:cxn ang="0">
                  <a:pos x="14" y="15"/>
                </a:cxn>
                <a:cxn ang="0">
                  <a:pos x="13" y="14"/>
                </a:cxn>
                <a:cxn ang="0">
                  <a:pos x="10" y="14"/>
                </a:cxn>
                <a:cxn ang="0">
                  <a:pos x="11" y="15"/>
                </a:cxn>
                <a:cxn ang="0">
                  <a:pos x="13" y="15"/>
                </a:cxn>
                <a:cxn ang="0">
                  <a:pos x="14" y="16"/>
                </a:cxn>
                <a:cxn ang="0">
                  <a:pos x="16" y="16"/>
                </a:cxn>
                <a:cxn ang="0">
                  <a:pos x="17" y="18"/>
                </a:cxn>
                <a:cxn ang="0">
                  <a:pos x="19" y="18"/>
                </a:cxn>
                <a:cxn ang="0">
                  <a:pos x="21" y="20"/>
                </a:cxn>
                <a:cxn ang="0">
                  <a:pos x="20" y="24"/>
                </a:cxn>
                <a:cxn ang="0">
                  <a:pos x="18" y="26"/>
                </a:cxn>
                <a:cxn ang="0">
                  <a:pos x="18" y="27"/>
                </a:cxn>
                <a:cxn ang="0">
                  <a:pos x="17" y="26"/>
                </a:cxn>
                <a:cxn ang="0">
                  <a:pos x="16" y="23"/>
                </a:cxn>
                <a:cxn ang="0">
                  <a:pos x="14" y="23"/>
                </a:cxn>
                <a:cxn ang="0">
                  <a:pos x="13" y="23"/>
                </a:cxn>
                <a:cxn ang="0">
                  <a:pos x="12" y="24"/>
                </a:cxn>
                <a:cxn ang="0">
                  <a:pos x="13" y="25"/>
                </a:cxn>
                <a:cxn ang="0">
                  <a:pos x="13" y="26"/>
                </a:cxn>
                <a:cxn ang="0">
                  <a:pos x="12" y="27"/>
                </a:cxn>
                <a:cxn ang="0">
                  <a:pos x="11" y="26"/>
                </a:cxn>
                <a:cxn ang="0">
                  <a:pos x="12" y="30"/>
                </a:cxn>
                <a:cxn ang="0">
                  <a:pos x="13" y="31"/>
                </a:cxn>
                <a:cxn ang="0">
                  <a:pos x="12" y="31"/>
                </a:cxn>
                <a:cxn ang="0">
                  <a:pos x="10" y="30"/>
                </a:cxn>
                <a:cxn ang="0">
                  <a:pos x="8" y="31"/>
                </a:cxn>
                <a:cxn ang="0">
                  <a:pos x="8" y="27"/>
                </a:cxn>
                <a:cxn ang="0">
                  <a:pos x="7" y="29"/>
                </a:cxn>
                <a:cxn ang="0">
                  <a:pos x="4" y="30"/>
                </a:cxn>
                <a:cxn ang="0">
                  <a:pos x="3" y="26"/>
                </a:cxn>
                <a:cxn ang="0">
                  <a:pos x="1" y="30"/>
                </a:cxn>
                <a:cxn ang="0">
                  <a:pos x="2" y="29"/>
                </a:cxn>
                <a:cxn ang="0">
                  <a:pos x="1" y="30"/>
                </a:cxn>
                <a:cxn ang="0">
                  <a:pos x="0" y="34"/>
                </a:cxn>
                <a:cxn ang="0">
                  <a:pos x="1" y="33"/>
                </a:cxn>
                <a:cxn ang="0">
                  <a:pos x="1" y="35"/>
                </a:cxn>
                <a:cxn ang="0">
                  <a:pos x="2" y="35"/>
                </a:cxn>
                <a:cxn ang="0">
                  <a:pos x="0" y="36"/>
                </a:cxn>
                <a:cxn ang="0">
                  <a:pos x="0" y="37"/>
                </a:cxn>
              </a:cxnLst>
              <a:rect l="0" t="0" r="r" b="b"/>
              <a:pathLst>
                <a:path w="56" h="37">
                  <a:moveTo>
                    <a:pt x="53" y="6"/>
                  </a:moveTo>
                  <a:lnTo>
                    <a:pt x="53" y="6"/>
                  </a:lnTo>
                  <a:lnTo>
                    <a:pt x="54" y="6"/>
                  </a:lnTo>
                  <a:lnTo>
                    <a:pt x="54" y="7"/>
                  </a:lnTo>
                  <a:lnTo>
                    <a:pt x="54" y="7"/>
                  </a:lnTo>
                  <a:lnTo>
                    <a:pt x="55" y="6"/>
                  </a:lnTo>
                  <a:lnTo>
                    <a:pt x="55" y="5"/>
                  </a:lnTo>
                  <a:lnTo>
                    <a:pt x="55" y="5"/>
                  </a:lnTo>
                  <a:lnTo>
                    <a:pt x="55" y="3"/>
                  </a:lnTo>
                  <a:lnTo>
                    <a:pt x="56" y="3"/>
                  </a:lnTo>
                  <a:lnTo>
                    <a:pt x="56" y="2"/>
                  </a:lnTo>
                  <a:lnTo>
                    <a:pt x="56" y="1"/>
                  </a:lnTo>
                  <a:lnTo>
                    <a:pt x="56" y="1"/>
                  </a:lnTo>
                  <a:lnTo>
                    <a:pt x="56" y="1"/>
                  </a:lnTo>
                  <a:lnTo>
                    <a:pt x="56" y="1"/>
                  </a:lnTo>
                  <a:lnTo>
                    <a:pt x="56" y="0"/>
                  </a:lnTo>
                  <a:lnTo>
                    <a:pt x="56" y="0"/>
                  </a:lnTo>
                  <a:lnTo>
                    <a:pt x="56" y="0"/>
                  </a:lnTo>
                  <a:lnTo>
                    <a:pt x="56" y="0"/>
                  </a:lnTo>
                  <a:lnTo>
                    <a:pt x="55" y="0"/>
                  </a:lnTo>
                  <a:lnTo>
                    <a:pt x="55" y="0"/>
                  </a:lnTo>
                  <a:lnTo>
                    <a:pt x="55" y="0"/>
                  </a:lnTo>
                  <a:lnTo>
                    <a:pt x="54" y="1"/>
                  </a:lnTo>
                  <a:lnTo>
                    <a:pt x="54" y="1"/>
                  </a:lnTo>
                  <a:lnTo>
                    <a:pt x="51" y="2"/>
                  </a:lnTo>
                  <a:lnTo>
                    <a:pt x="51" y="2"/>
                  </a:lnTo>
                  <a:lnTo>
                    <a:pt x="50" y="3"/>
                  </a:lnTo>
                  <a:lnTo>
                    <a:pt x="50" y="3"/>
                  </a:lnTo>
                  <a:lnTo>
                    <a:pt x="49" y="5"/>
                  </a:lnTo>
                  <a:lnTo>
                    <a:pt x="49" y="5"/>
                  </a:lnTo>
                  <a:lnTo>
                    <a:pt x="49" y="5"/>
                  </a:lnTo>
                  <a:lnTo>
                    <a:pt x="49" y="5"/>
                  </a:lnTo>
                  <a:lnTo>
                    <a:pt x="48" y="5"/>
                  </a:lnTo>
                  <a:lnTo>
                    <a:pt x="48" y="5"/>
                  </a:lnTo>
                  <a:lnTo>
                    <a:pt x="46" y="6"/>
                  </a:lnTo>
                  <a:lnTo>
                    <a:pt x="46" y="6"/>
                  </a:lnTo>
                  <a:lnTo>
                    <a:pt x="45" y="6"/>
                  </a:lnTo>
                  <a:lnTo>
                    <a:pt x="45" y="6"/>
                  </a:lnTo>
                  <a:lnTo>
                    <a:pt x="44" y="7"/>
                  </a:lnTo>
                  <a:lnTo>
                    <a:pt x="44" y="7"/>
                  </a:lnTo>
                  <a:lnTo>
                    <a:pt x="44" y="7"/>
                  </a:lnTo>
                  <a:lnTo>
                    <a:pt x="44" y="7"/>
                  </a:lnTo>
                  <a:lnTo>
                    <a:pt x="42" y="7"/>
                  </a:lnTo>
                  <a:lnTo>
                    <a:pt x="42" y="7"/>
                  </a:lnTo>
                  <a:lnTo>
                    <a:pt x="42" y="8"/>
                  </a:lnTo>
                  <a:lnTo>
                    <a:pt x="42" y="8"/>
                  </a:lnTo>
                  <a:lnTo>
                    <a:pt x="41" y="8"/>
                  </a:lnTo>
                  <a:lnTo>
                    <a:pt x="41" y="8"/>
                  </a:lnTo>
                  <a:lnTo>
                    <a:pt x="41" y="7"/>
                  </a:lnTo>
                  <a:lnTo>
                    <a:pt x="40" y="6"/>
                  </a:lnTo>
                  <a:lnTo>
                    <a:pt x="40" y="5"/>
                  </a:lnTo>
                  <a:lnTo>
                    <a:pt x="40" y="5"/>
                  </a:lnTo>
                  <a:lnTo>
                    <a:pt x="40" y="3"/>
                  </a:lnTo>
                  <a:lnTo>
                    <a:pt x="39" y="2"/>
                  </a:lnTo>
                  <a:lnTo>
                    <a:pt x="39" y="2"/>
                  </a:lnTo>
                  <a:lnTo>
                    <a:pt x="39" y="1"/>
                  </a:lnTo>
                  <a:lnTo>
                    <a:pt x="39" y="0"/>
                  </a:lnTo>
                  <a:lnTo>
                    <a:pt x="39" y="0"/>
                  </a:lnTo>
                  <a:lnTo>
                    <a:pt x="39" y="0"/>
                  </a:lnTo>
                  <a:lnTo>
                    <a:pt x="39" y="0"/>
                  </a:lnTo>
                  <a:lnTo>
                    <a:pt x="39" y="1"/>
                  </a:lnTo>
                  <a:lnTo>
                    <a:pt x="39" y="1"/>
                  </a:lnTo>
                  <a:lnTo>
                    <a:pt x="39" y="1"/>
                  </a:lnTo>
                  <a:lnTo>
                    <a:pt x="39" y="1"/>
                  </a:lnTo>
                  <a:lnTo>
                    <a:pt x="39" y="1"/>
                  </a:lnTo>
                  <a:lnTo>
                    <a:pt x="39" y="3"/>
                  </a:lnTo>
                  <a:lnTo>
                    <a:pt x="39" y="3"/>
                  </a:lnTo>
                  <a:lnTo>
                    <a:pt x="39" y="3"/>
                  </a:lnTo>
                  <a:lnTo>
                    <a:pt x="39" y="3"/>
                  </a:lnTo>
                  <a:lnTo>
                    <a:pt x="39" y="5"/>
                  </a:lnTo>
                  <a:lnTo>
                    <a:pt x="39" y="5"/>
                  </a:lnTo>
                  <a:lnTo>
                    <a:pt x="39" y="5"/>
                  </a:lnTo>
                  <a:lnTo>
                    <a:pt x="39" y="5"/>
                  </a:lnTo>
                  <a:lnTo>
                    <a:pt x="39" y="3"/>
                  </a:lnTo>
                  <a:lnTo>
                    <a:pt x="39" y="3"/>
                  </a:lnTo>
                  <a:lnTo>
                    <a:pt x="39" y="3"/>
                  </a:lnTo>
                  <a:lnTo>
                    <a:pt x="39" y="3"/>
                  </a:lnTo>
                  <a:lnTo>
                    <a:pt x="39" y="2"/>
                  </a:lnTo>
                  <a:lnTo>
                    <a:pt x="38" y="2"/>
                  </a:lnTo>
                  <a:lnTo>
                    <a:pt x="38" y="2"/>
                  </a:lnTo>
                  <a:lnTo>
                    <a:pt x="38" y="2"/>
                  </a:lnTo>
                  <a:lnTo>
                    <a:pt x="38" y="2"/>
                  </a:lnTo>
                  <a:lnTo>
                    <a:pt x="38" y="2"/>
                  </a:lnTo>
                  <a:lnTo>
                    <a:pt x="38" y="2"/>
                  </a:lnTo>
                  <a:lnTo>
                    <a:pt x="38" y="3"/>
                  </a:lnTo>
                  <a:lnTo>
                    <a:pt x="38" y="3"/>
                  </a:lnTo>
                  <a:lnTo>
                    <a:pt x="38" y="5"/>
                  </a:lnTo>
                  <a:lnTo>
                    <a:pt x="38" y="5"/>
                  </a:lnTo>
                  <a:lnTo>
                    <a:pt x="39" y="6"/>
                  </a:lnTo>
                  <a:lnTo>
                    <a:pt x="39" y="6"/>
                  </a:lnTo>
                  <a:lnTo>
                    <a:pt x="39" y="6"/>
                  </a:lnTo>
                  <a:lnTo>
                    <a:pt x="38" y="6"/>
                  </a:lnTo>
                  <a:lnTo>
                    <a:pt x="38" y="6"/>
                  </a:lnTo>
                  <a:lnTo>
                    <a:pt x="38" y="6"/>
                  </a:lnTo>
                  <a:lnTo>
                    <a:pt x="38" y="6"/>
                  </a:lnTo>
                  <a:lnTo>
                    <a:pt x="38" y="7"/>
                  </a:lnTo>
                  <a:lnTo>
                    <a:pt x="38" y="7"/>
                  </a:lnTo>
                  <a:lnTo>
                    <a:pt x="38" y="7"/>
                  </a:lnTo>
                  <a:lnTo>
                    <a:pt x="38" y="7"/>
                  </a:lnTo>
                  <a:lnTo>
                    <a:pt x="38" y="7"/>
                  </a:lnTo>
                  <a:lnTo>
                    <a:pt x="38" y="7"/>
                  </a:lnTo>
                  <a:lnTo>
                    <a:pt x="38" y="7"/>
                  </a:lnTo>
                  <a:lnTo>
                    <a:pt x="38" y="7"/>
                  </a:lnTo>
                  <a:lnTo>
                    <a:pt x="38" y="7"/>
                  </a:lnTo>
                  <a:lnTo>
                    <a:pt x="38" y="7"/>
                  </a:lnTo>
                  <a:lnTo>
                    <a:pt x="37" y="7"/>
                  </a:lnTo>
                  <a:lnTo>
                    <a:pt x="37" y="8"/>
                  </a:lnTo>
                  <a:lnTo>
                    <a:pt x="36" y="8"/>
                  </a:lnTo>
                  <a:lnTo>
                    <a:pt x="36" y="8"/>
                  </a:lnTo>
                  <a:lnTo>
                    <a:pt x="36" y="8"/>
                  </a:lnTo>
                  <a:lnTo>
                    <a:pt x="36" y="9"/>
                  </a:lnTo>
                  <a:lnTo>
                    <a:pt x="36" y="9"/>
                  </a:lnTo>
                  <a:lnTo>
                    <a:pt x="35" y="9"/>
                  </a:lnTo>
                  <a:lnTo>
                    <a:pt x="35" y="9"/>
                  </a:lnTo>
                  <a:lnTo>
                    <a:pt x="33" y="10"/>
                  </a:lnTo>
                  <a:lnTo>
                    <a:pt x="32" y="11"/>
                  </a:lnTo>
                  <a:lnTo>
                    <a:pt x="32" y="11"/>
                  </a:lnTo>
                  <a:lnTo>
                    <a:pt x="31" y="11"/>
                  </a:lnTo>
                  <a:lnTo>
                    <a:pt x="31" y="11"/>
                  </a:lnTo>
                  <a:lnTo>
                    <a:pt x="31" y="11"/>
                  </a:lnTo>
                  <a:lnTo>
                    <a:pt x="30" y="11"/>
                  </a:lnTo>
                  <a:lnTo>
                    <a:pt x="29" y="12"/>
                  </a:lnTo>
                  <a:lnTo>
                    <a:pt x="29" y="12"/>
                  </a:lnTo>
                  <a:lnTo>
                    <a:pt x="29" y="12"/>
                  </a:lnTo>
                  <a:lnTo>
                    <a:pt x="29" y="12"/>
                  </a:lnTo>
                  <a:lnTo>
                    <a:pt x="28" y="12"/>
                  </a:lnTo>
                  <a:lnTo>
                    <a:pt x="27" y="12"/>
                  </a:lnTo>
                  <a:lnTo>
                    <a:pt x="27" y="12"/>
                  </a:lnTo>
                  <a:lnTo>
                    <a:pt x="27" y="12"/>
                  </a:lnTo>
                  <a:lnTo>
                    <a:pt x="27" y="13"/>
                  </a:lnTo>
                  <a:lnTo>
                    <a:pt x="26" y="13"/>
                  </a:lnTo>
                  <a:lnTo>
                    <a:pt x="25" y="13"/>
                  </a:lnTo>
                  <a:lnTo>
                    <a:pt x="23" y="13"/>
                  </a:lnTo>
                  <a:lnTo>
                    <a:pt x="23" y="13"/>
                  </a:lnTo>
                  <a:lnTo>
                    <a:pt x="23" y="13"/>
                  </a:lnTo>
                  <a:lnTo>
                    <a:pt x="23" y="13"/>
                  </a:lnTo>
                  <a:lnTo>
                    <a:pt x="22" y="13"/>
                  </a:lnTo>
                  <a:lnTo>
                    <a:pt x="21" y="13"/>
                  </a:lnTo>
                  <a:lnTo>
                    <a:pt x="20" y="13"/>
                  </a:lnTo>
                  <a:lnTo>
                    <a:pt x="20" y="13"/>
                  </a:lnTo>
                  <a:lnTo>
                    <a:pt x="20" y="12"/>
                  </a:lnTo>
                  <a:lnTo>
                    <a:pt x="20" y="11"/>
                  </a:lnTo>
                  <a:lnTo>
                    <a:pt x="19" y="11"/>
                  </a:lnTo>
                  <a:lnTo>
                    <a:pt x="19" y="11"/>
                  </a:lnTo>
                  <a:lnTo>
                    <a:pt x="19" y="11"/>
                  </a:lnTo>
                  <a:lnTo>
                    <a:pt x="19" y="11"/>
                  </a:lnTo>
                  <a:lnTo>
                    <a:pt x="19" y="11"/>
                  </a:lnTo>
                  <a:lnTo>
                    <a:pt x="19" y="11"/>
                  </a:lnTo>
                  <a:lnTo>
                    <a:pt x="18" y="10"/>
                  </a:lnTo>
                  <a:lnTo>
                    <a:pt x="18" y="11"/>
                  </a:lnTo>
                  <a:lnTo>
                    <a:pt x="18" y="11"/>
                  </a:lnTo>
                  <a:lnTo>
                    <a:pt x="18" y="11"/>
                  </a:lnTo>
                  <a:lnTo>
                    <a:pt x="17" y="11"/>
                  </a:lnTo>
                  <a:lnTo>
                    <a:pt x="17" y="11"/>
                  </a:lnTo>
                  <a:lnTo>
                    <a:pt x="17" y="11"/>
                  </a:lnTo>
                  <a:lnTo>
                    <a:pt x="17" y="12"/>
                  </a:lnTo>
                  <a:lnTo>
                    <a:pt x="17" y="12"/>
                  </a:lnTo>
                  <a:lnTo>
                    <a:pt x="17" y="12"/>
                  </a:lnTo>
                  <a:lnTo>
                    <a:pt x="17" y="13"/>
                  </a:lnTo>
                  <a:lnTo>
                    <a:pt x="17" y="13"/>
                  </a:lnTo>
                  <a:lnTo>
                    <a:pt x="17" y="13"/>
                  </a:lnTo>
                  <a:lnTo>
                    <a:pt x="17" y="13"/>
                  </a:lnTo>
                  <a:lnTo>
                    <a:pt x="17" y="13"/>
                  </a:lnTo>
                  <a:lnTo>
                    <a:pt x="16" y="14"/>
                  </a:lnTo>
                  <a:lnTo>
                    <a:pt x="16" y="14"/>
                  </a:lnTo>
                  <a:lnTo>
                    <a:pt x="16" y="14"/>
                  </a:lnTo>
                  <a:lnTo>
                    <a:pt x="14" y="15"/>
                  </a:lnTo>
                  <a:lnTo>
                    <a:pt x="14" y="15"/>
                  </a:lnTo>
                  <a:lnTo>
                    <a:pt x="14" y="15"/>
                  </a:lnTo>
                  <a:lnTo>
                    <a:pt x="14" y="14"/>
                  </a:lnTo>
                  <a:lnTo>
                    <a:pt x="13" y="14"/>
                  </a:lnTo>
                  <a:lnTo>
                    <a:pt x="13" y="14"/>
                  </a:lnTo>
                  <a:lnTo>
                    <a:pt x="13" y="14"/>
                  </a:lnTo>
                  <a:lnTo>
                    <a:pt x="13" y="14"/>
                  </a:lnTo>
                  <a:lnTo>
                    <a:pt x="13" y="14"/>
                  </a:lnTo>
                  <a:lnTo>
                    <a:pt x="12" y="14"/>
                  </a:lnTo>
                  <a:lnTo>
                    <a:pt x="12" y="14"/>
                  </a:lnTo>
                  <a:lnTo>
                    <a:pt x="12" y="14"/>
                  </a:lnTo>
                  <a:lnTo>
                    <a:pt x="11" y="14"/>
                  </a:lnTo>
                  <a:lnTo>
                    <a:pt x="10" y="14"/>
                  </a:lnTo>
                  <a:lnTo>
                    <a:pt x="10" y="14"/>
                  </a:lnTo>
                  <a:lnTo>
                    <a:pt x="10" y="14"/>
                  </a:lnTo>
                  <a:lnTo>
                    <a:pt x="10" y="14"/>
                  </a:lnTo>
                  <a:lnTo>
                    <a:pt x="10" y="15"/>
                  </a:lnTo>
                  <a:lnTo>
                    <a:pt x="10" y="15"/>
                  </a:lnTo>
                  <a:lnTo>
                    <a:pt x="10" y="15"/>
                  </a:lnTo>
                  <a:lnTo>
                    <a:pt x="10" y="15"/>
                  </a:lnTo>
                  <a:lnTo>
                    <a:pt x="10" y="15"/>
                  </a:lnTo>
                  <a:lnTo>
                    <a:pt x="11" y="15"/>
                  </a:lnTo>
                  <a:lnTo>
                    <a:pt x="11" y="15"/>
                  </a:lnTo>
                  <a:lnTo>
                    <a:pt x="12" y="15"/>
                  </a:lnTo>
                  <a:lnTo>
                    <a:pt x="12" y="15"/>
                  </a:lnTo>
                  <a:lnTo>
                    <a:pt x="12" y="15"/>
                  </a:lnTo>
                  <a:lnTo>
                    <a:pt x="12" y="15"/>
                  </a:lnTo>
                  <a:lnTo>
                    <a:pt x="12" y="15"/>
                  </a:lnTo>
                  <a:lnTo>
                    <a:pt x="13" y="15"/>
                  </a:lnTo>
                  <a:lnTo>
                    <a:pt x="13" y="16"/>
                  </a:lnTo>
                  <a:lnTo>
                    <a:pt x="13" y="16"/>
                  </a:lnTo>
                  <a:lnTo>
                    <a:pt x="13" y="16"/>
                  </a:lnTo>
                  <a:lnTo>
                    <a:pt x="13" y="16"/>
                  </a:lnTo>
                  <a:lnTo>
                    <a:pt x="13" y="16"/>
                  </a:lnTo>
                  <a:lnTo>
                    <a:pt x="13" y="16"/>
                  </a:lnTo>
                  <a:lnTo>
                    <a:pt x="14" y="16"/>
                  </a:lnTo>
                  <a:lnTo>
                    <a:pt x="14" y="15"/>
                  </a:lnTo>
                  <a:lnTo>
                    <a:pt x="14" y="15"/>
                  </a:lnTo>
                  <a:lnTo>
                    <a:pt x="14" y="15"/>
                  </a:lnTo>
                  <a:lnTo>
                    <a:pt x="16" y="15"/>
                  </a:lnTo>
                  <a:lnTo>
                    <a:pt x="16" y="15"/>
                  </a:lnTo>
                  <a:lnTo>
                    <a:pt x="16" y="16"/>
                  </a:lnTo>
                  <a:lnTo>
                    <a:pt x="16" y="16"/>
                  </a:lnTo>
                  <a:lnTo>
                    <a:pt x="16" y="17"/>
                  </a:lnTo>
                  <a:lnTo>
                    <a:pt x="16" y="17"/>
                  </a:lnTo>
                  <a:lnTo>
                    <a:pt x="16" y="18"/>
                  </a:lnTo>
                  <a:lnTo>
                    <a:pt x="16" y="18"/>
                  </a:lnTo>
                  <a:lnTo>
                    <a:pt x="16" y="18"/>
                  </a:lnTo>
                  <a:lnTo>
                    <a:pt x="17" y="18"/>
                  </a:lnTo>
                  <a:lnTo>
                    <a:pt x="17" y="18"/>
                  </a:lnTo>
                  <a:lnTo>
                    <a:pt x="17" y="18"/>
                  </a:lnTo>
                  <a:lnTo>
                    <a:pt x="17" y="18"/>
                  </a:lnTo>
                  <a:lnTo>
                    <a:pt x="18" y="18"/>
                  </a:lnTo>
                  <a:lnTo>
                    <a:pt x="18" y="18"/>
                  </a:lnTo>
                  <a:lnTo>
                    <a:pt x="18" y="18"/>
                  </a:lnTo>
                  <a:lnTo>
                    <a:pt x="19" y="18"/>
                  </a:lnTo>
                  <a:lnTo>
                    <a:pt x="19" y="18"/>
                  </a:lnTo>
                  <a:lnTo>
                    <a:pt x="19" y="18"/>
                  </a:lnTo>
                  <a:lnTo>
                    <a:pt x="20" y="19"/>
                  </a:lnTo>
                  <a:lnTo>
                    <a:pt x="20" y="19"/>
                  </a:lnTo>
                  <a:lnTo>
                    <a:pt x="20" y="19"/>
                  </a:lnTo>
                  <a:lnTo>
                    <a:pt x="20" y="19"/>
                  </a:lnTo>
                  <a:lnTo>
                    <a:pt x="21" y="20"/>
                  </a:lnTo>
                  <a:lnTo>
                    <a:pt x="21" y="20"/>
                  </a:lnTo>
                  <a:lnTo>
                    <a:pt x="21" y="21"/>
                  </a:lnTo>
                  <a:lnTo>
                    <a:pt x="21" y="22"/>
                  </a:lnTo>
                  <a:lnTo>
                    <a:pt x="21" y="22"/>
                  </a:lnTo>
                  <a:lnTo>
                    <a:pt x="20" y="23"/>
                  </a:lnTo>
                  <a:lnTo>
                    <a:pt x="20" y="24"/>
                  </a:lnTo>
                  <a:lnTo>
                    <a:pt x="20" y="24"/>
                  </a:lnTo>
                  <a:lnTo>
                    <a:pt x="20" y="24"/>
                  </a:lnTo>
                  <a:lnTo>
                    <a:pt x="19" y="24"/>
                  </a:lnTo>
                  <a:lnTo>
                    <a:pt x="19" y="25"/>
                  </a:lnTo>
                  <a:lnTo>
                    <a:pt x="19" y="25"/>
                  </a:lnTo>
                  <a:lnTo>
                    <a:pt x="18" y="25"/>
                  </a:lnTo>
                  <a:lnTo>
                    <a:pt x="18" y="25"/>
                  </a:lnTo>
                  <a:lnTo>
                    <a:pt x="18" y="26"/>
                  </a:lnTo>
                  <a:lnTo>
                    <a:pt x="18" y="26"/>
                  </a:lnTo>
                  <a:lnTo>
                    <a:pt x="18" y="26"/>
                  </a:lnTo>
                  <a:lnTo>
                    <a:pt x="18" y="26"/>
                  </a:lnTo>
                  <a:lnTo>
                    <a:pt x="18" y="26"/>
                  </a:lnTo>
                  <a:lnTo>
                    <a:pt x="18" y="26"/>
                  </a:lnTo>
                  <a:lnTo>
                    <a:pt x="18" y="27"/>
                  </a:lnTo>
                  <a:lnTo>
                    <a:pt x="18" y="27"/>
                  </a:lnTo>
                  <a:lnTo>
                    <a:pt x="18" y="27"/>
                  </a:lnTo>
                  <a:lnTo>
                    <a:pt x="18" y="27"/>
                  </a:lnTo>
                  <a:lnTo>
                    <a:pt x="18" y="27"/>
                  </a:lnTo>
                  <a:lnTo>
                    <a:pt x="18" y="27"/>
                  </a:lnTo>
                  <a:lnTo>
                    <a:pt x="18" y="27"/>
                  </a:lnTo>
                  <a:lnTo>
                    <a:pt x="17" y="26"/>
                  </a:lnTo>
                  <a:lnTo>
                    <a:pt x="17" y="26"/>
                  </a:lnTo>
                  <a:lnTo>
                    <a:pt x="17" y="26"/>
                  </a:lnTo>
                  <a:lnTo>
                    <a:pt x="17" y="26"/>
                  </a:lnTo>
                  <a:lnTo>
                    <a:pt x="17" y="26"/>
                  </a:lnTo>
                  <a:lnTo>
                    <a:pt x="16" y="25"/>
                  </a:lnTo>
                  <a:lnTo>
                    <a:pt x="16" y="24"/>
                  </a:lnTo>
                  <a:lnTo>
                    <a:pt x="16" y="24"/>
                  </a:lnTo>
                  <a:lnTo>
                    <a:pt x="16" y="24"/>
                  </a:lnTo>
                  <a:lnTo>
                    <a:pt x="16" y="23"/>
                  </a:lnTo>
                  <a:lnTo>
                    <a:pt x="16" y="23"/>
                  </a:lnTo>
                  <a:lnTo>
                    <a:pt x="16" y="22"/>
                  </a:lnTo>
                  <a:lnTo>
                    <a:pt x="16" y="22"/>
                  </a:lnTo>
                  <a:lnTo>
                    <a:pt x="16" y="22"/>
                  </a:lnTo>
                  <a:lnTo>
                    <a:pt x="16" y="22"/>
                  </a:lnTo>
                  <a:lnTo>
                    <a:pt x="16" y="22"/>
                  </a:lnTo>
                  <a:lnTo>
                    <a:pt x="14" y="23"/>
                  </a:lnTo>
                  <a:lnTo>
                    <a:pt x="14" y="23"/>
                  </a:lnTo>
                  <a:lnTo>
                    <a:pt x="14" y="23"/>
                  </a:lnTo>
                  <a:lnTo>
                    <a:pt x="14" y="23"/>
                  </a:lnTo>
                  <a:lnTo>
                    <a:pt x="14" y="23"/>
                  </a:lnTo>
                  <a:lnTo>
                    <a:pt x="14" y="23"/>
                  </a:lnTo>
                  <a:lnTo>
                    <a:pt x="13" y="23"/>
                  </a:lnTo>
                  <a:lnTo>
                    <a:pt x="13" y="23"/>
                  </a:lnTo>
                  <a:lnTo>
                    <a:pt x="13" y="24"/>
                  </a:lnTo>
                  <a:lnTo>
                    <a:pt x="13" y="24"/>
                  </a:lnTo>
                  <a:lnTo>
                    <a:pt x="13" y="24"/>
                  </a:lnTo>
                  <a:lnTo>
                    <a:pt x="13" y="24"/>
                  </a:lnTo>
                  <a:lnTo>
                    <a:pt x="13" y="24"/>
                  </a:lnTo>
                  <a:lnTo>
                    <a:pt x="12" y="24"/>
                  </a:lnTo>
                  <a:lnTo>
                    <a:pt x="12" y="24"/>
                  </a:lnTo>
                  <a:lnTo>
                    <a:pt x="12" y="24"/>
                  </a:lnTo>
                  <a:lnTo>
                    <a:pt x="12" y="25"/>
                  </a:lnTo>
                  <a:lnTo>
                    <a:pt x="12" y="26"/>
                  </a:lnTo>
                  <a:lnTo>
                    <a:pt x="12" y="26"/>
                  </a:lnTo>
                  <a:lnTo>
                    <a:pt x="12" y="25"/>
                  </a:lnTo>
                  <a:lnTo>
                    <a:pt x="13" y="25"/>
                  </a:lnTo>
                  <a:lnTo>
                    <a:pt x="13" y="25"/>
                  </a:lnTo>
                  <a:lnTo>
                    <a:pt x="13" y="26"/>
                  </a:lnTo>
                  <a:lnTo>
                    <a:pt x="13" y="26"/>
                  </a:lnTo>
                  <a:lnTo>
                    <a:pt x="13" y="26"/>
                  </a:lnTo>
                  <a:lnTo>
                    <a:pt x="13" y="26"/>
                  </a:lnTo>
                  <a:lnTo>
                    <a:pt x="13" y="26"/>
                  </a:lnTo>
                  <a:lnTo>
                    <a:pt x="13" y="26"/>
                  </a:lnTo>
                  <a:lnTo>
                    <a:pt x="13" y="26"/>
                  </a:lnTo>
                  <a:lnTo>
                    <a:pt x="13" y="26"/>
                  </a:lnTo>
                  <a:lnTo>
                    <a:pt x="13" y="27"/>
                  </a:lnTo>
                  <a:lnTo>
                    <a:pt x="13" y="27"/>
                  </a:lnTo>
                  <a:lnTo>
                    <a:pt x="13" y="27"/>
                  </a:lnTo>
                  <a:lnTo>
                    <a:pt x="13" y="27"/>
                  </a:lnTo>
                  <a:lnTo>
                    <a:pt x="13" y="27"/>
                  </a:lnTo>
                  <a:lnTo>
                    <a:pt x="12" y="27"/>
                  </a:lnTo>
                  <a:lnTo>
                    <a:pt x="12" y="27"/>
                  </a:lnTo>
                  <a:lnTo>
                    <a:pt x="12" y="27"/>
                  </a:lnTo>
                  <a:lnTo>
                    <a:pt x="12" y="27"/>
                  </a:lnTo>
                  <a:lnTo>
                    <a:pt x="12" y="26"/>
                  </a:lnTo>
                  <a:lnTo>
                    <a:pt x="12" y="26"/>
                  </a:lnTo>
                  <a:lnTo>
                    <a:pt x="12" y="26"/>
                  </a:lnTo>
                  <a:lnTo>
                    <a:pt x="11" y="26"/>
                  </a:lnTo>
                  <a:lnTo>
                    <a:pt x="11" y="27"/>
                  </a:lnTo>
                  <a:lnTo>
                    <a:pt x="11" y="27"/>
                  </a:lnTo>
                  <a:lnTo>
                    <a:pt x="11" y="27"/>
                  </a:lnTo>
                  <a:lnTo>
                    <a:pt x="11" y="27"/>
                  </a:lnTo>
                  <a:lnTo>
                    <a:pt x="11" y="29"/>
                  </a:lnTo>
                  <a:lnTo>
                    <a:pt x="11" y="29"/>
                  </a:lnTo>
                  <a:lnTo>
                    <a:pt x="12" y="30"/>
                  </a:lnTo>
                  <a:lnTo>
                    <a:pt x="12" y="30"/>
                  </a:lnTo>
                  <a:lnTo>
                    <a:pt x="12" y="30"/>
                  </a:lnTo>
                  <a:lnTo>
                    <a:pt x="12" y="30"/>
                  </a:lnTo>
                  <a:lnTo>
                    <a:pt x="12" y="30"/>
                  </a:lnTo>
                  <a:lnTo>
                    <a:pt x="13" y="30"/>
                  </a:lnTo>
                  <a:lnTo>
                    <a:pt x="13" y="31"/>
                  </a:lnTo>
                  <a:lnTo>
                    <a:pt x="13" y="31"/>
                  </a:lnTo>
                  <a:lnTo>
                    <a:pt x="13" y="31"/>
                  </a:lnTo>
                  <a:lnTo>
                    <a:pt x="13" y="31"/>
                  </a:lnTo>
                  <a:lnTo>
                    <a:pt x="12" y="31"/>
                  </a:lnTo>
                  <a:lnTo>
                    <a:pt x="12" y="31"/>
                  </a:lnTo>
                  <a:lnTo>
                    <a:pt x="12" y="31"/>
                  </a:lnTo>
                  <a:lnTo>
                    <a:pt x="12" y="31"/>
                  </a:lnTo>
                  <a:lnTo>
                    <a:pt x="12" y="31"/>
                  </a:lnTo>
                  <a:lnTo>
                    <a:pt x="12" y="31"/>
                  </a:lnTo>
                  <a:lnTo>
                    <a:pt x="11" y="30"/>
                  </a:lnTo>
                  <a:lnTo>
                    <a:pt x="11" y="30"/>
                  </a:lnTo>
                  <a:lnTo>
                    <a:pt x="11" y="30"/>
                  </a:lnTo>
                  <a:lnTo>
                    <a:pt x="11" y="30"/>
                  </a:lnTo>
                  <a:lnTo>
                    <a:pt x="10" y="30"/>
                  </a:lnTo>
                  <a:lnTo>
                    <a:pt x="10" y="30"/>
                  </a:lnTo>
                  <a:lnTo>
                    <a:pt x="10" y="30"/>
                  </a:lnTo>
                  <a:lnTo>
                    <a:pt x="9" y="31"/>
                  </a:lnTo>
                  <a:lnTo>
                    <a:pt x="9" y="31"/>
                  </a:lnTo>
                  <a:lnTo>
                    <a:pt x="8" y="31"/>
                  </a:lnTo>
                  <a:lnTo>
                    <a:pt x="8" y="31"/>
                  </a:lnTo>
                  <a:lnTo>
                    <a:pt x="8" y="31"/>
                  </a:lnTo>
                  <a:lnTo>
                    <a:pt x="8" y="31"/>
                  </a:lnTo>
                  <a:lnTo>
                    <a:pt x="8" y="31"/>
                  </a:lnTo>
                  <a:lnTo>
                    <a:pt x="8" y="30"/>
                  </a:lnTo>
                  <a:lnTo>
                    <a:pt x="7" y="30"/>
                  </a:lnTo>
                  <a:lnTo>
                    <a:pt x="7" y="30"/>
                  </a:lnTo>
                  <a:lnTo>
                    <a:pt x="7" y="29"/>
                  </a:lnTo>
                  <a:lnTo>
                    <a:pt x="7" y="29"/>
                  </a:lnTo>
                  <a:lnTo>
                    <a:pt x="8" y="27"/>
                  </a:lnTo>
                  <a:lnTo>
                    <a:pt x="8" y="27"/>
                  </a:lnTo>
                  <a:lnTo>
                    <a:pt x="7" y="27"/>
                  </a:lnTo>
                  <a:lnTo>
                    <a:pt x="7" y="29"/>
                  </a:lnTo>
                  <a:lnTo>
                    <a:pt x="7" y="29"/>
                  </a:lnTo>
                  <a:lnTo>
                    <a:pt x="7" y="29"/>
                  </a:lnTo>
                  <a:lnTo>
                    <a:pt x="7" y="29"/>
                  </a:lnTo>
                  <a:lnTo>
                    <a:pt x="7" y="29"/>
                  </a:lnTo>
                  <a:lnTo>
                    <a:pt x="5" y="29"/>
                  </a:lnTo>
                  <a:lnTo>
                    <a:pt x="5" y="29"/>
                  </a:lnTo>
                  <a:lnTo>
                    <a:pt x="5" y="29"/>
                  </a:lnTo>
                  <a:lnTo>
                    <a:pt x="5" y="29"/>
                  </a:lnTo>
                  <a:lnTo>
                    <a:pt x="5" y="29"/>
                  </a:lnTo>
                  <a:lnTo>
                    <a:pt x="5" y="30"/>
                  </a:lnTo>
                  <a:lnTo>
                    <a:pt x="4" y="30"/>
                  </a:lnTo>
                  <a:lnTo>
                    <a:pt x="4" y="29"/>
                  </a:lnTo>
                  <a:lnTo>
                    <a:pt x="3" y="29"/>
                  </a:lnTo>
                  <a:lnTo>
                    <a:pt x="3" y="27"/>
                  </a:lnTo>
                  <a:lnTo>
                    <a:pt x="3" y="27"/>
                  </a:lnTo>
                  <a:lnTo>
                    <a:pt x="3" y="27"/>
                  </a:lnTo>
                  <a:lnTo>
                    <a:pt x="3" y="26"/>
                  </a:lnTo>
                  <a:lnTo>
                    <a:pt x="3" y="26"/>
                  </a:lnTo>
                  <a:lnTo>
                    <a:pt x="3" y="26"/>
                  </a:lnTo>
                  <a:lnTo>
                    <a:pt x="3" y="26"/>
                  </a:lnTo>
                  <a:lnTo>
                    <a:pt x="2" y="26"/>
                  </a:lnTo>
                  <a:lnTo>
                    <a:pt x="2" y="27"/>
                  </a:lnTo>
                  <a:lnTo>
                    <a:pt x="2" y="27"/>
                  </a:lnTo>
                  <a:lnTo>
                    <a:pt x="1" y="30"/>
                  </a:lnTo>
                  <a:lnTo>
                    <a:pt x="1" y="30"/>
                  </a:lnTo>
                  <a:lnTo>
                    <a:pt x="1" y="30"/>
                  </a:lnTo>
                  <a:lnTo>
                    <a:pt x="2" y="29"/>
                  </a:lnTo>
                  <a:lnTo>
                    <a:pt x="2" y="29"/>
                  </a:lnTo>
                  <a:lnTo>
                    <a:pt x="2" y="29"/>
                  </a:lnTo>
                  <a:lnTo>
                    <a:pt x="2" y="29"/>
                  </a:lnTo>
                  <a:lnTo>
                    <a:pt x="2" y="29"/>
                  </a:lnTo>
                  <a:lnTo>
                    <a:pt x="2" y="29"/>
                  </a:lnTo>
                  <a:lnTo>
                    <a:pt x="2" y="30"/>
                  </a:lnTo>
                  <a:lnTo>
                    <a:pt x="2" y="30"/>
                  </a:lnTo>
                  <a:lnTo>
                    <a:pt x="2" y="30"/>
                  </a:lnTo>
                  <a:lnTo>
                    <a:pt x="1" y="30"/>
                  </a:lnTo>
                  <a:lnTo>
                    <a:pt x="1" y="30"/>
                  </a:lnTo>
                  <a:lnTo>
                    <a:pt x="1" y="30"/>
                  </a:lnTo>
                  <a:lnTo>
                    <a:pt x="1" y="30"/>
                  </a:lnTo>
                  <a:lnTo>
                    <a:pt x="1" y="30"/>
                  </a:lnTo>
                  <a:lnTo>
                    <a:pt x="1" y="30"/>
                  </a:lnTo>
                  <a:lnTo>
                    <a:pt x="1" y="31"/>
                  </a:lnTo>
                  <a:lnTo>
                    <a:pt x="0" y="32"/>
                  </a:lnTo>
                  <a:lnTo>
                    <a:pt x="0" y="33"/>
                  </a:lnTo>
                  <a:lnTo>
                    <a:pt x="0" y="34"/>
                  </a:lnTo>
                  <a:lnTo>
                    <a:pt x="0" y="34"/>
                  </a:lnTo>
                  <a:lnTo>
                    <a:pt x="0" y="34"/>
                  </a:lnTo>
                  <a:lnTo>
                    <a:pt x="1" y="34"/>
                  </a:lnTo>
                  <a:lnTo>
                    <a:pt x="1" y="32"/>
                  </a:lnTo>
                  <a:lnTo>
                    <a:pt x="1" y="32"/>
                  </a:lnTo>
                  <a:lnTo>
                    <a:pt x="1" y="32"/>
                  </a:lnTo>
                  <a:lnTo>
                    <a:pt x="1" y="32"/>
                  </a:lnTo>
                  <a:lnTo>
                    <a:pt x="1" y="33"/>
                  </a:lnTo>
                  <a:lnTo>
                    <a:pt x="1" y="33"/>
                  </a:lnTo>
                  <a:lnTo>
                    <a:pt x="1" y="34"/>
                  </a:lnTo>
                  <a:lnTo>
                    <a:pt x="1" y="34"/>
                  </a:lnTo>
                  <a:lnTo>
                    <a:pt x="1" y="34"/>
                  </a:lnTo>
                  <a:lnTo>
                    <a:pt x="1" y="35"/>
                  </a:lnTo>
                  <a:lnTo>
                    <a:pt x="1" y="35"/>
                  </a:lnTo>
                  <a:lnTo>
                    <a:pt x="1" y="35"/>
                  </a:lnTo>
                  <a:lnTo>
                    <a:pt x="1" y="35"/>
                  </a:lnTo>
                  <a:lnTo>
                    <a:pt x="1" y="35"/>
                  </a:lnTo>
                  <a:lnTo>
                    <a:pt x="1" y="35"/>
                  </a:lnTo>
                  <a:lnTo>
                    <a:pt x="2" y="35"/>
                  </a:lnTo>
                  <a:lnTo>
                    <a:pt x="2" y="35"/>
                  </a:lnTo>
                  <a:lnTo>
                    <a:pt x="2" y="35"/>
                  </a:lnTo>
                  <a:lnTo>
                    <a:pt x="2" y="35"/>
                  </a:lnTo>
                  <a:lnTo>
                    <a:pt x="2" y="36"/>
                  </a:lnTo>
                  <a:lnTo>
                    <a:pt x="2" y="36"/>
                  </a:lnTo>
                  <a:lnTo>
                    <a:pt x="1" y="36"/>
                  </a:lnTo>
                  <a:lnTo>
                    <a:pt x="1" y="36"/>
                  </a:lnTo>
                  <a:lnTo>
                    <a:pt x="0" y="36"/>
                  </a:lnTo>
                  <a:lnTo>
                    <a:pt x="0" y="36"/>
                  </a:lnTo>
                  <a:lnTo>
                    <a:pt x="0" y="36"/>
                  </a:lnTo>
                  <a:lnTo>
                    <a:pt x="0" y="35"/>
                  </a:lnTo>
                  <a:lnTo>
                    <a:pt x="0" y="36"/>
                  </a:lnTo>
                  <a:lnTo>
                    <a:pt x="0" y="36"/>
                  </a:lnTo>
                  <a:lnTo>
                    <a:pt x="0" y="36"/>
                  </a:lnTo>
                  <a:lnTo>
                    <a:pt x="0" y="36"/>
                  </a:lnTo>
                  <a:lnTo>
                    <a:pt x="0" y="37"/>
                  </a:lnTo>
                  <a:lnTo>
                    <a:pt x="0" y="37"/>
                  </a:lnTo>
                  <a:lnTo>
                    <a:pt x="0" y="37"/>
                  </a:lnTo>
                  <a:lnTo>
                    <a:pt x="0" y="3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7" name="Freeform 7489"/>
            <p:cNvSpPr>
              <a:spLocks/>
            </p:cNvSpPr>
            <p:nvPr/>
          </p:nvSpPr>
          <p:spPr bwMode="auto">
            <a:xfrm>
              <a:off x="3060701" y="3867618"/>
              <a:ext cx="12700" cy="15935"/>
            </a:xfrm>
            <a:custGeom>
              <a:avLst/>
              <a:gdLst/>
              <a:ahLst/>
              <a:cxnLst>
                <a:cxn ang="0">
                  <a:pos x="2" y="28"/>
                </a:cxn>
                <a:cxn ang="0">
                  <a:pos x="2" y="22"/>
                </a:cxn>
                <a:cxn ang="0">
                  <a:pos x="6" y="18"/>
                </a:cxn>
                <a:cxn ang="0">
                  <a:pos x="8" y="19"/>
                </a:cxn>
                <a:cxn ang="0">
                  <a:pos x="11" y="21"/>
                </a:cxn>
                <a:cxn ang="0">
                  <a:pos x="11" y="19"/>
                </a:cxn>
                <a:cxn ang="0">
                  <a:pos x="12" y="17"/>
                </a:cxn>
                <a:cxn ang="0">
                  <a:pos x="14" y="17"/>
                </a:cxn>
                <a:cxn ang="0">
                  <a:pos x="13" y="15"/>
                </a:cxn>
                <a:cxn ang="0">
                  <a:pos x="15" y="11"/>
                </a:cxn>
                <a:cxn ang="0">
                  <a:pos x="16" y="9"/>
                </a:cxn>
                <a:cxn ang="0">
                  <a:pos x="17" y="7"/>
                </a:cxn>
                <a:cxn ang="0">
                  <a:pos x="20" y="7"/>
                </a:cxn>
                <a:cxn ang="0">
                  <a:pos x="22" y="7"/>
                </a:cxn>
                <a:cxn ang="0">
                  <a:pos x="23" y="9"/>
                </a:cxn>
                <a:cxn ang="0">
                  <a:pos x="24" y="11"/>
                </a:cxn>
                <a:cxn ang="0">
                  <a:pos x="25" y="13"/>
                </a:cxn>
                <a:cxn ang="0">
                  <a:pos x="25" y="14"/>
                </a:cxn>
                <a:cxn ang="0">
                  <a:pos x="25" y="11"/>
                </a:cxn>
                <a:cxn ang="0">
                  <a:pos x="24" y="8"/>
                </a:cxn>
                <a:cxn ang="0">
                  <a:pos x="23" y="6"/>
                </a:cxn>
                <a:cxn ang="0">
                  <a:pos x="23" y="4"/>
                </a:cxn>
                <a:cxn ang="0">
                  <a:pos x="27" y="4"/>
                </a:cxn>
                <a:cxn ang="0">
                  <a:pos x="28" y="5"/>
                </a:cxn>
                <a:cxn ang="0">
                  <a:pos x="28" y="8"/>
                </a:cxn>
                <a:cxn ang="0">
                  <a:pos x="28" y="9"/>
                </a:cxn>
                <a:cxn ang="0">
                  <a:pos x="31" y="10"/>
                </a:cxn>
                <a:cxn ang="0">
                  <a:pos x="31" y="12"/>
                </a:cxn>
                <a:cxn ang="0">
                  <a:pos x="32" y="15"/>
                </a:cxn>
                <a:cxn ang="0">
                  <a:pos x="33" y="16"/>
                </a:cxn>
                <a:cxn ang="0">
                  <a:pos x="34" y="18"/>
                </a:cxn>
                <a:cxn ang="0">
                  <a:pos x="33" y="14"/>
                </a:cxn>
                <a:cxn ang="0">
                  <a:pos x="34" y="10"/>
                </a:cxn>
                <a:cxn ang="0">
                  <a:pos x="37" y="12"/>
                </a:cxn>
                <a:cxn ang="0">
                  <a:pos x="39" y="13"/>
                </a:cxn>
                <a:cxn ang="0">
                  <a:pos x="41" y="12"/>
                </a:cxn>
                <a:cxn ang="0">
                  <a:pos x="42" y="14"/>
                </a:cxn>
                <a:cxn ang="0">
                  <a:pos x="44" y="17"/>
                </a:cxn>
                <a:cxn ang="0">
                  <a:pos x="42" y="14"/>
                </a:cxn>
                <a:cxn ang="0">
                  <a:pos x="41" y="11"/>
                </a:cxn>
                <a:cxn ang="0">
                  <a:pos x="36" y="9"/>
                </a:cxn>
                <a:cxn ang="0">
                  <a:pos x="36" y="7"/>
                </a:cxn>
                <a:cxn ang="0">
                  <a:pos x="34" y="8"/>
                </a:cxn>
                <a:cxn ang="0">
                  <a:pos x="33" y="8"/>
                </a:cxn>
                <a:cxn ang="0">
                  <a:pos x="32" y="9"/>
                </a:cxn>
                <a:cxn ang="0">
                  <a:pos x="31" y="6"/>
                </a:cxn>
                <a:cxn ang="0">
                  <a:pos x="31" y="1"/>
                </a:cxn>
                <a:cxn ang="0">
                  <a:pos x="28" y="1"/>
                </a:cxn>
                <a:cxn ang="0">
                  <a:pos x="25" y="1"/>
                </a:cxn>
                <a:cxn ang="0">
                  <a:pos x="24" y="0"/>
                </a:cxn>
                <a:cxn ang="0">
                  <a:pos x="22" y="1"/>
                </a:cxn>
                <a:cxn ang="0">
                  <a:pos x="20" y="2"/>
                </a:cxn>
                <a:cxn ang="0">
                  <a:pos x="18" y="4"/>
                </a:cxn>
                <a:cxn ang="0">
                  <a:pos x="16" y="5"/>
                </a:cxn>
                <a:cxn ang="0">
                  <a:pos x="14" y="7"/>
                </a:cxn>
              </a:cxnLst>
              <a:rect l="0" t="0" r="r" b="b"/>
              <a:pathLst>
                <a:path w="44" h="29">
                  <a:moveTo>
                    <a:pt x="3" y="29"/>
                  </a:moveTo>
                  <a:lnTo>
                    <a:pt x="3" y="28"/>
                  </a:lnTo>
                  <a:lnTo>
                    <a:pt x="3" y="28"/>
                  </a:lnTo>
                  <a:lnTo>
                    <a:pt x="3" y="28"/>
                  </a:lnTo>
                  <a:lnTo>
                    <a:pt x="2" y="28"/>
                  </a:lnTo>
                  <a:lnTo>
                    <a:pt x="2" y="28"/>
                  </a:lnTo>
                  <a:lnTo>
                    <a:pt x="2" y="28"/>
                  </a:lnTo>
                  <a:lnTo>
                    <a:pt x="2" y="28"/>
                  </a:lnTo>
                  <a:lnTo>
                    <a:pt x="0" y="27"/>
                  </a:lnTo>
                  <a:lnTo>
                    <a:pt x="0" y="27"/>
                  </a:lnTo>
                  <a:lnTo>
                    <a:pt x="0" y="26"/>
                  </a:lnTo>
                  <a:lnTo>
                    <a:pt x="0" y="26"/>
                  </a:lnTo>
                  <a:lnTo>
                    <a:pt x="2" y="24"/>
                  </a:lnTo>
                  <a:lnTo>
                    <a:pt x="2" y="22"/>
                  </a:lnTo>
                  <a:lnTo>
                    <a:pt x="3" y="22"/>
                  </a:lnTo>
                  <a:lnTo>
                    <a:pt x="3" y="21"/>
                  </a:lnTo>
                  <a:lnTo>
                    <a:pt x="3" y="20"/>
                  </a:lnTo>
                  <a:lnTo>
                    <a:pt x="4" y="20"/>
                  </a:lnTo>
                  <a:lnTo>
                    <a:pt x="5" y="19"/>
                  </a:lnTo>
                  <a:lnTo>
                    <a:pt x="5" y="19"/>
                  </a:lnTo>
                  <a:lnTo>
                    <a:pt x="6" y="18"/>
                  </a:lnTo>
                  <a:lnTo>
                    <a:pt x="7" y="18"/>
                  </a:lnTo>
                  <a:lnTo>
                    <a:pt x="7" y="18"/>
                  </a:lnTo>
                  <a:lnTo>
                    <a:pt x="8" y="18"/>
                  </a:lnTo>
                  <a:lnTo>
                    <a:pt x="8" y="18"/>
                  </a:lnTo>
                  <a:lnTo>
                    <a:pt x="8" y="19"/>
                  </a:lnTo>
                  <a:lnTo>
                    <a:pt x="9" y="19"/>
                  </a:lnTo>
                  <a:lnTo>
                    <a:pt x="8" y="19"/>
                  </a:lnTo>
                  <a:lnTo>
                    <a:pt x="8" y="20"/>
                  </a:lnTo>
                  <a:lnTo>
                    <a:pt x="9" y="20"/>
                  </a:lnTo>
                  <a:lnTo>
                    <a:pt x="9" y="21"/>
                  </a:lnTo>
                  <a:lnTo>
                    <a:pt x="11" y="21"/>
                  </a:lnTo>
                  <a:lnTo>
                    <a:pt x="11" y="21"/>
                  </a:lnTo>
                  <a:lnTo>
                    <a:pt x="11" y="21"/>
                  </a:lnTo>
                  <a:lnTo>
                    <a:pt x="11" y="21"/>
                  </a:lnTo>
                  <a:lnTo>
                    <a:pt x="11" y="21"/>
                  </a:lnTo>
                  <a:lnTo>
                    <a:pt x="11" y="21"/>
                  </a:lnTo>
                  <a:lnTo>
                    <a:pt x="11" y="19"/>
                  </a:lnTo>
                  <a:lnTo>
                    <a:pt x="11" y="19"/>
                  </a:lnTo>
                  <a:lnTo>
                    <a:pt x="11" y="19"/>
                  </a:lnTo>
                  <a:lnTo>
                    <a:pt x="11" y="19"/>
                  </a:lnTo>
                  <a:lnTo>
                    <a:pt x="11" y="19"/>
                  </a:lnTo>
                  <a:lnTo>
                    <a:pt x="11" y="18"/>
                  </a:lnTo>
                  <a:lnTo>
                    <a:pt x="11" y="18"/>
                  </a:lnTo>
                  <a:lnTo>
                    <a:pt x="11" y="18"/>
                  </a:lnTo>
                  <a:lnTo>
                    <a:pt x="11" y="18"/>
                  </a:lnTo>
                  <a:lnTo>
                    <a:pt x="11" y="17"/>
                  </a:lnTo>
                  <a:lnTo>
                    <a:pt x="11" y="17"/>
                  </a:lnTo>
                  <a:lnTo>
                    <a:pt x="12" y="17"/>
                  </a:lnTo>
                  <a:lnTo>
                    <a:pt x="12" y="17"/>
                  </a:lnTo>
                  <a:lnTo>
                    <a:pt x="12" y="17"/>
                  </a:lnTo>
                  <a:lnTo>
                    <a:pt x="13" y="16"/>
                  </a:lnTo>
                  <a:lnTo>
                    <a:pt x="13" y="16"/>
                  </a:lnTo>
                  <a:lnTo>
                    <a:pt x="14" y="16"/>
                  </a:lnTo>
                  <a:lnTo>
                    <a:pt x="14" y="17"/>
                  </a:lnTo>
                  <a:lnTo>
                    <a:pt x="14" y="17"/>
                  </a:lnTo>
                  <a:lnTo>
                    <a:pt x="14" y="16"/>
                  </a:lnTo>
                  <a:lnTo>
                    <a:pt x="14" y="16"/>
                  </a:lnTo>
                  <a:lnTo>
                    <a:pt x="14" y="16"/>
                  </a:lnTo>
                  <a:lnTo>
                    <a:pt x="13" y="15"/>
                  </a:lnTo>
                  <a:lnTo>
                    <a:pt x="13" y="15"/>
                  </a:lnTo>
                  <a:lnTo>
                    <a:pt x="13" y="15"/>
                  </a:lnTo>
                  <a:lnTo>
                    <a:pt x="13" y="15"/>
                  </a:lnTo>
                  <a:lnTo>
                    <a:pt x="13" y="14"/>
                  </a:lnTo>
                  <a:lnTo>
                    <a:pt x="13" y="13"/>
                  </a:lnTo>
                  <a:lnTo>
                    <a:pt x="13" y="13"/>
                  </a:lnTo>
                  <a:lnTo>
                    <a:pt x="13" y="13"/>
                  </a:lnTo>
                  <a:lnTo>
                    <a:pt x="13" y="12"/>
                  </a:lnTo>
                  <a:lnTo>
                    <a:pt x="15" y="12"/>
                  </a:lnTo>
                  <a:lnTo>
                    <a:pt x="15" y="11"/>
                  </a:lnTo>
                  <a:lnTo>
                    <a:pt x="15" y="11"/>
                  </a:lnTo>
                  <a:lnTo>
                    <a:pt x="15" y="11"/>
                  </a:lnTo>
                  <a:lnTo>
                    <a:pt x="15" y="11"/>
                  </a:lnTo>
                  <a:lnTo>
                    <a:pt x="15" y="10"/>
                  </a:lnTo>
                  <a:lnTo>
                    <a:pt x="16" y="10"/>
                  </a:lnTo>
                  <a:lnTo>
                    <a:pt x="16" y="9"/>
                  </a:lnTo>
                  <a:lnTo>
                    <a:pt x="16" y="9"/>
                  </a:lnTo>
                  <a:lnTo>
                    <a:pt x="16" y="8"/>
                  </a:lnTo>
                  <a:lnTo>
                    <a:pt x="16" y="8"/>
                  </a:lnTo>
                  <a:lnTo>
                    <a:pt x="16" y="7"/>
                  </a:lnTo>
                  <a:lnTo>
                    <a:pt x="16" y="7"/>
                  </a:lnTo>
                  <a:lnTo>
                    <a:pt x="16" y="8"/>
                  </a:lnTo>
                  <a:lnTo>
                    <a:pt x="17" y="7"/>
                  </a:lnTo>
                  <a:lnTo>
                    <a:pt x="17" y="7"/>
                  </a:lnTo>
                  <a:lnTo>
                    <a:pt x="17" y="7"/>
                  </a:lnTo>
                  <a:lnTo>
                    <a:pt x="17" y="7"/>
                  </a:lnTo>
                  <a:lnTo>
                    <a:pt x="18" y="7"/>
                  </a:lnTo>
                  <a:lnTo>
                    <a:pt x="18" y="7"/>
                  </a:lnTo>
                  <a:lnTo>
                    <a:pt x="18" y="7"/>
                  </a:lnTo>
                  <a:lnTo>
                    <a:pt x="20" y="7"/>
                  </a:lnTo>
                  <a:lnTo>
                    <a:pt x="20" y="7"/>
                  </a:lnTo>
                  <a:lnTo>
                    <a:pt x="20" y="7"/>
                  </a:lnTo>
                  <a:lnTo>
                    <a:pt x="20" y="7"/>
                  </a:lnTo>
                  <a:lnTo>
                    <a:pt x="21" y="7"/>
                  </a:lnTo>
                  <a:lnTo>
                    <a:pt x="21" y="7"/>
                  </a:lnTo>
                  <a:lnTo>
                    <a:pt x="21" y="7"/>
                  </a:lnTo>
                  <a:lnTo>
                    <a:pt x="21" y="7"/>
                  </a:lnTo>
                  <a:lnTo>
                    <a:pt x="22" y="7"/>
                  </a:lnTo>
                  <a:lnTo>
                    <a:pt x="22" y="8"/>
                  </a:lnTo>
                  <a:lnTo>
                    <a:pt x="22" y="8"/>
                  </a:lnTo>
                  <a:lnTo>
                    <a:pt x="22" y="8"/>
                  </a:lnTo>
                  <a:lnTo>
                    <a:pt x="22" y="8"/>
                  </a:lnTo>
                  <a:lnTo>
                    <a:pt x="22" y="8"/>
                  </a:lnTo>
                  <a:lnTo>
                    <a:pt x="23" y="8"/>
                  </a:lnTo>
                  <a:lnTo>
                    <a:pt x="23" y="9"/>
                  </a:lnTo>
                  <a:lnTo>
                    <a:pt x="23" y="10"/>
                  </a:lnTo>
                  <a:lnTo>
                    <a:pt x="23" y="10"/>
                  </a:lnTo>
                  <a:lnTo>
                    <a:pt x="24" y="10"/>
                  </a:lnTo>
                  <a:lnTo>
                    <a:pt x="24" y="10"/>
                  </a:lnTo>
                  <a:lnTo>
                    <a:pt x="24" y="11"/>
                  </a:lnTo>
                  <a:lnTo>
                    <a:pt x="24" y="11"/>
                  </a:lnTo>
                  <a:lnTo>
                    <a:pt x="24" y="11"/>
                  </a:lnTo>
                  <a:lnTo>
                    <a:pt x="24" y="12"/>
                  </a:lnTo>
                  <a:lnTo>
                    <a:pt x="24" y="12"/>
                  </a:lnTo>
                  <a:lnTo>
                    <a:pt x="24" y="12"/>
                  </a:lnTo>
                  <a:lnTo>
                    <a:pt x="24" y="12"/>
                  </a:lnTo>
                  <a:lnTo>
                    <a:pt x="24" y="13"/>
                  </a:lnTo>
                  <a:lnTo>
                    <a:pt x="25" y="13"/>
                  </a:lnTo>
                  <a:lnTo>
                    <a:pt x="25" y="13"/>
                  </a:lnTo>
                  <a:lnTo>
                    <a:pt x="25" y="14"/>
                  </a:lnTo>
                  <a:lnTo>
                    <a:pt x="25" y="14"/>
                  </a:lnTo>
                  <a:lnTo>
                    <a:pt x="25" y="15"/>
                  </a:lnTo>
                  <a:lnTo>
                    <a:pt x="25" y="15"/>
                  </a:lnTo>
                  <a:lnTo>
                    <a:pt x="25" y="15"/>
                  </a:lnTo>
                  <a:lnTo>
                    <a:pt x="25" y="14"/>
                  </a:lnTo>
                  <a:lnTo>
                    <a:pt x="25" y="14"/>
                  </a:lnTo>
                  <a:lnTo>
                    <a:pt x="25" y="14"/>
                  </a:lnTo>
                  <a:lnTo>
                    <a:pt x="25" y="13"/>
                  </a:lnTo>
                  <a:lnTo>
                    <a:pt x="25" y="13"/>
                  </a:lnTo>
                  <a:lnTo>
                    <a:pt x="25" y="12"/>
                  </a:lnTo>
                  <a:lnTo>
                    <a:pt x="25" y="12"/>
                  </a:lnTo>
                  <a:lnTo>
                    <a:pt x="25" y="11"/>
                  </a:lnTo>
                  <a:lnTo>
                    <a:pt x="25" y="11"/>
                  </a:lnTo>
                  <a:lnTo>
                    <a:pt x="25" y="11"/>
                  </a:lnTo>
                  <a:lnTo>
                    <a:pt x="25" y="10"/>
                  </a:lnTo>
                  <a:lnTo>
                    <a:pt x="25" y="10"/>
                  </a:lnTo>
                  <a:lnTo>
                    <a:pt x="25" y="10"/>
                  </a:lnTo>
                  <a:lnTo>
                    <a:pt x="25" y="9"/>
                  </a:lnTo>
                  <a:lnTo>
                    <a:pt x="24" y="9"/>
                  </a:lnTo>
                  <a:lnTo>
                    <a:pt x="24" y="8"/>
                  </a:lnTo>
                  <a:lnTo>
                    <a:pt x="24" y="8"/>
                  </a:lnTo>
                  <a:lnTo>
                    <a:pt x="24" y="8"/>
                  </a:lnTo>
                  <a:lnTo>
                    <a:pt x="24" y="7"/>
                  </a:lnTo>
                  <a:lnTo>
                    <a:pt x="24" y="7"/>
                  </a:lnTo>
                  <a:lnTo>
                    <a:pt x="24" y="7"/>
                  </a:lnTo>
                  <a:lnTo>
                    <a:pt x="23" y="6"/>
                  </a:lnTo>
                  <a:lnTo>
                    <a:pt x="23" y="6"/>
                  </a:lnTo>
                  <a:lnTo>
                    <a:pt x="23" y="6"/>
                  </a:lnTo>
                  <a:lnTo>
                    <a:pt x="23" y="5"/>
                  </a:lnTo>
                  <a:lnTo>
                    <a:pt x="22" y="5"/>
                  </a:lnTo>
                  <a:lnTo>
                    <a:pt x="22" y="5"/>
                  </a:lnTo>
                  <a:lnTo>
                    <a:pt x="23" y="4"/>
                  </a:lnTo>
                  <a:lnTo>
                    <a:pt x="23" y="4"/>
                  </a:lnTo>
                  <a:lnTo>
                    <a:pt x="23" y="4"/>
                  </a:lnTo>
                  <a:lnTo>
                    <a:pt x="24" y="4"/>
                  </a:lnTo>
                  <a:lnTo>
                    <a:pt x="24" y="4"/>
                  </a:lnTo>
                  <a:lnTo>
                    <a:pt x="24" y="4"/>
                  </a:lnTo>
                  <a:lnTo>
                    <a:pt x="24" y="4"/>
                  </a:lnTo>
                  <a:lnTo>
                    <a:pt x="26" y="4"/>
                  </a:lnTo>
                  <a:lnTo>
                    <a:pt x="26" y="4"/>
                  </a:lnTo>
                  <a:lnTo>
                    <a:pt x="27" y="4"/>
                  </a:lnTo>
                  <a:lnTo>
                    <a:pt x="28" y="4"/>
                  </a:lnTo>
                  <a:lnTo>
                    <a:pt x="28" y="4"/>
                  </a:lnTo>
                  <a:lnTo>
                    <a:pt x="28" y="4"/>
                  </a:lnTo>
                  <a:lnTo>
                    <a:pt x="28" y="5"/>
                  </a:lnTo>
                  <a:lnTo>
                    <a:pt x="28" y="5"/>
                  </a:lnTo>
                  <a:lnTo>
                    <a:pt x="28" y="5"/>
                  </a:lnTo>
                  <a:lnTo>
                    <a:pt x="28" y="5"/>
                  </a:lnTo>
                  <a:lnTo>
                    <a:pt x="28" y="6"/>
                  </a:lnTo>
                  <a:lnTo>
                    <a:pt x="27" y="6"/>
                  </a:lnTo>
                  <a:lnTo>
                    <a:pt x="27" y="7"/>
                  </a:lnTo>
                  <a:lnTo>
                    <a:pt x="27" y="7"/>
                  </a:lnTo>
                  <a:lnTo>
                    <a:pt x="27" y="8"/>
                  </a:lnTo>
                  <a:lnTo>
                    <a:pt x="28" y="8"/>
                  </a:lnTo>
                  <a:lnTo>
                    <a:pt x="28" y="8"/>
                  </a:lnTo>
                  <a:lnTo>
                    <a:pt x="28" y="8"/>
                  </a:lnTo>
                  <a:lnTo>
                    <a:pt x="28" y="9"/>
                  </a:lnTo>
                  <a:lnTo>
                    <a:pt x="28" y="9"/>
                  </a:lnTo>
                  <a:lnTo>
                    <a:pt x="28" y="9"/>
                  </a:lnTo>
                  <a:lnTo>
                    <a:pt x="28" y="9"/>
                  </a:lnTo>
                  <a:lnTo>
                    <a:pt x="28" y="9"/>
                  </a:lnTo>
                  <a:lnTo>
                    <a:pt x="28" y="9"/>
                  </a:lnTo>
                  <a:lnTo>
                    <a:pt x="28" y="9"/>
                  </a:lnTo>
                  <a:lnTo>
                    <a:pt x="28" y="10"/>
                  </a:lnTo>
                  <a:lnTo>
                    <a:pt x="28" y="10"/>
                  </a:lnTo>
                  <a:lnTo>
                    <a:pt x="30" y="10"/>
                  </a:lnTo>
                  <a:lnTo>
                    <a:pt x="30" y="10"/>
                  </a:lnTo>
                  <a:lnTo>
                    <a:pt x="30" y="10"/>
                  </a:lnTo>
                  <a:lnTo>
                    <a:pt x="31" y="10"/>
                  </a:lnTo>
                  <a:lnTo>
                    <a:pt x="31" y="11"/>
                  </a:lnTo>
                  <a:lnTo>
                    <a:pt x="31" y="11"/>
                  </a:lnTo>
                  <a:lnTo>
                    <a:pt x="31" y="11"/>
                  </a:lnTo>
                  <a:lnTo>
                    <a:pt x="31" y="11"/>
                  </a:lnTo>
                  <a:lnTo>
                    <a:pt x="31" y="12"/>
                  </a:lnTo>
                  <a:lnTo>
                    <a:pt x="31" y="12"/>
                  </a:lnTo>
                  <a:lnTo>
                    <a:pt x="31" y="12"/>
                  </a:lnTo>
                  <a:lnTo>
                    <a:pt x="32" y="12"/>
                  </a:lnTo>
                  <a:lnTo>
                    <a:pt x="32" y="12"/>
                  </a:lnTo>
                  <a:lnTo>
                    <a:pt x="32" y="13"/>
                  </a:lnTo>
                  <a:lnTo>
                    <a:pt x="32" y="13"/>
                  </a:lnTo>
                  <a:lnTo>
                    <a:pt x="32" y="14"/>
                  </a:lnTo>
                  <a:lnTo>
                    <a:pt x="32" y="14"/>
                  </a:lnTo>
                  <a:lnTo>
                    <a:pt x="32" y="15"/>
                  </a:lnTo>
                  <a:lnTo>
                    <a:pt x="32" y="15"/>
                  </a:lnTo>
                  <a:lnTo>
                    <a:pt x="32" y="15"/>
                  </a:lnTo>
                  <a:lnTo>
                    <a:pt x="32" y="15"/>
                  </a:lnTo>
                  <a:lnTo>
                    <a:pt x="32" y="15"/>
                  </a:lnTo>
                  <a:lnTo>
                    <a:pt x="32" y="16"/>
                  </a:lnTo>
                  <a:lnTo>
                    <a:pt x="32" y="16"/>
                  </a:lnTo>
                  <a:lnTo>
                    <a:pt x="33" y="16"/>
                  </a:lnTo>
                  <a:lnTo>
                    <a:pt x="33" y="16"/>
                  </a:lnTo>
                  <a:lnTo>
                    <a:pt x="33" y="16"/>
                  </a:lnTo>
                  <a:lnTo>
                    <a:pt x="34" y="17"/>
                  </a:lnTo>
                  <a:lnTo>
                    <a:pt x="34" y="17"/>
                  </a:lnTo>
                  <a:lnTo>
                    <a:pt x="34" y="18"/>
                  </a:lnTo>
                  <a:lnTo>
                    <a:pt x="34" y="18"/>
                  </a:lnTo>
                  <a:lnTo>
                    <a:pt x="34" y="18"/>
                  </a:lnTo>
                  <a:lnTo>
                    <a:pt x="34" y="17"/>
                  </a:lnTo>
                  <a:lnTo>
                    <a:pt x="34" y="16"/>
                  </a:lnTo>
                  <a:lnTo>
                    <a:pt x="34" y="16"/>
                  </a:lnTo>
                  <a:lnTo>
                    <a:pt x="34" y="15"/>
                  </a:lnTo>
                  <a:lnTo>
                    <a:pt x="33" y="15"/>
                  </a:lnTo>
                  <a:lnTo>
                    <a:pt x="33" y="14"/>
                  </a:lnTo>
                  <a:lnTo>
                    <a:pt x="33" y="14"/>
                  </a:lnTo>
                  <a:lnTo>
                    <a:pt x="33" y="14"/>
                  </a:lnTo>
                  <a:lnTo>
                    <a:pt x="33" y="13"/>
                  </a:lnTo>
                  <a:lnTo>
                    <a:pt x="33" y="13"/>
                  </a:lnTo>
                  <a:lnTo>
                    <a:pt x="33" y="12"/>
                  </a:lnTo>
                  <a:lnTo>
                    <a:pt x="33" y="11"/>
                  </a:lnTo>
                  <a:lnTo>
                    <a:pt x="34" y="11"/>
                  </a:lnTo>
                  <a:lnTo>
                    <a:pt x="34" y="10"/>
                  </a:lnTo>
                  <a:lnTo>
                    <a:pt x="34" y="10"/>
                  </a:lnTo>
                  <a:lnTo>
                    <a:pt x="35" y="10"/>
                  </a:lnTo>
                  <a:lnTo>
                    <a:pt x="35" y="10"/>
                  </a:lnTo>
                  <a:lnTo>
                    <a:pt x="36" y="11"/>
                  </a:lnTo>
                  <a:lnTo>
                    <a:pt x="37" y="11"/>
                  </a:lnTo>
                  <a:lnTo>
                    <a:pt x="37" y="12"/>
                  </a:lnTo>
                  <a:lnTo>
                    <a:pt x="37" y="12"/>
                  </a:lnTo>
                  <a:lnTo>
                    <a:pt x="37" y="12"/>
                  </a:lnTo>
                  <a:lnTo>
                    <a:pt x="37" y="13"/>
                  </a:lnTo>
                  <a:lnTo>
                    <a:pt x="37" y="13"/>
                  </a:lnTo>
                  <a:lnTo>
                    <a:pt x="37" y="13"/>
                  </a:lnTo>
                  <a:lnTo>
                    <a:pt x="37" y="13"/>
                  </a:lnTo>
                  <a:lnTo>
                    <a:pt x="39" y="13"/>
                  </a:lnTo>
                  <a:lnTo>
                    <a:pt x="39" y="13"/>
                  </a:lnTo>
                  <a:lnTo>
                    <a:pt x="40" y="13"/>
                  </a:lnTo>
                  <a:lnTo>
                    <a:pt x="40" y="13"/>
                  </a:lnTo>
                  <a:lnTo>
                    <a:pt x="40" y="13"/>
                  </a:lnTo>
                  <a:lnTo>
                    <a:pt x="41" y="13"/>
                  </a:lnTo>
                  <a:lnTo>
                    <a:pt x="41" y="12"/>
                  </a:lnTo>
                  <a:lnTo>
                    <a:pt x="41" y="12"/>
                  </a:lnTo>
                  <a:lnTo>
                    <a:pt x="41" y="12"/>
                  </a:lnTo>
                  <a:lnTo>
                    <a:pt x="41" y="12"/>
                  </a:lnTo>
                  <a:lnTo>
                    <a:pt x="41" y="12"/>
                  </a:lnTo>
                  <a:lnTo>
                    <a:pt x="41" y="12"/>
                  </a:lnTo>
                  <a:lnTo>
                    <a:pt x="42" y="12"/>
                  </a:lnTo>
                  <a:lnTo>
                    <a:pt x="42" y="12"/>
                  </a:lnTo>
                  <a:lnTo>
                    <a:pt x="42" y="13"/>
                  </a:lnTo>
                  <a:lnTo>
                    <a:pt x="42" y="14"/>
                  </a:lnTo>
                  <a:lnTo>
                    <a:pt x="42" y="14"/>
                  </a:lnTo>
                  <a:lnTo>
                    <a:pt x="42" y="14"/>
                  </a:lnTo>
                  <a:lnTo>
                    <a:pt x="42" y="15"/>
                  </a:lnTo>
                  <a:lnTo>
                    <a:pt x="43" y="16"/>
                  </a:lnTo>
                  <a:lnTo>
                    <a:pt x="43" y="16"/>
                  </a:lnTo>
                  <a:lnTo>
                    <a:pt x="44" y="17"/>
                  </a:lnTo>
                  <a:lnTo>
                    <a:pt x="44" y="17"/>
                  </a:lnTo>
                  <a:lnTo>
                    <a:pt x="44" y="16"/>
                  </a:lnTo>
                  <a:lnTo>
                    <a:pt x="44" y="16"/>
                  </a:lnTo>
                  <a:lnTo>
                    <a:pt x="43" y="15"/>
                  </a:lnTo>
                  <a:lnTo>
                    <a:pt x="43" y="15"/>
                  </a:lnTo>
                  <a:lnTo>
                    <a:pt x="42" y="15"/>
                  </a:lnTo>
                  <a:lnTo>
                    <a:pt x="42" y="14"/>
                  </a:lnTo>
                  <a:lnTo>
                    <a:pt x="42" y="14"/>
                  </a:lnTo>
                  <a:lnTo>
                    <a:pt x="42" y="13"/>
                  </a:lnTo>
                  <a:lnTo>
                    <a:pt x="42" y="13"/>
                  </a:lnTo>
                  <a:lnTo>
                    <a:pt x="42" y="13"/>
                  </a:lnTo>
                  <a:lnTo>
                    <a:pt x="42" y="12"/>
                  </a:lnTo>
                  <a:lnTo>
                    <a:pt x="41" y="12"/>
                  </a:lnTo>
                  <a:lnTo>
                    <a:pt x="41" y="11"/>
                  </a:lnTo>
                  <a:lnTo>
                    <a:pt x="41" y="11"/>
                  </a:lnTo>
                  <a:lnTo>
                    <a:pt x="41" y="11"/>
                  </a:lnTo>
                  <a:lnTo>
                    <a:pt x="39" y="11"/>
                  </a:lnTo>
                  <a:lnTo>
                    <a:pt x="39" y="10"/>
                  </a:lnTo>
                  <a:lnTo>
                    <a:pt x="39" y="10"/>
                  </a:lnTo>
                  <a:lnTo>
                    <a:pt x="37" y="9"/>
                  </a:lnTo>
                  <a:lnTo>
                    <a:pt x="37" y="9"/>
                  </a:lnTo>
                  <a:lnTo>
                    <a:pt x="36" y="9"/>
                  </a:lnTo>
                  <a:lnTo>
                    <a:pt x="36" y="9"/>
                  </a:lnTo>
                  <a:lnTo>
                    <a:pt x="36" y="9"/>
                  </a:lnTo>
                  <a:lnTo>
                    <a:pt x="36" y="8"/>
                  </a:lnTo>
                  <a:lnTo>
                    <a:pt x="37" y="8"/>
                  </a:lnTo>
                  <a:lnTo>
                    <a:pt x="37" y="7"/>
                  </a:lnTo>
                  <a:lnTo>
                    <a:pt x="37" y="7"/>
                  </a:lnTo>
                  <a:lnTo>
                    <a:pt x="36" y="7"/>
                  </a:lnTo>
                  <a:lnTo>
                    <a:pt x="36" y="7"/>
                  </a:lnTo>
                  <a:lnTo>
                    <a:pt x="36" y="7"/>
                  </a:lnTo>
                  <a:lnTo>
                    <a:pt x="35" y="8"/>
                  </a:lnTo>
                  <a:lnTo>
                    <a:pt x="35" y="8"/>
                  </a:lnTo>
                  <a:lnTo>
                    <a:pt x="35" y="8"/>
                  </a:lnTo>
                  <a:lnTo>
                    <a:pt x="35" y="8"/>
                  </a:lnTo>
                  <a:lnTo>
                    <a:pt x="34" y="8"/>
                  </a:lnTo>
                  <a:lnTo>
                    <a:pt x="34" y="8"/>
                  </a:lnTo>
                  <a:lnTo>
                    <a:pt x="34" y="8"/>
                  </a:lnTo>
                  <a:lnTo>
                    <a:pt x="34" y="8"/>
                  </a:lnTo>
                  <a:lnTo>
                    <a:pt x="34" y="7"/>
                  </a:lnTo>
                  <a:lnTo>
                    <a:pt x="34" y="7"/>
                  </a:lnTo>
                  <a:lnTo>
                    <a:pt x="34" y="7"/>
                  </a:lnTo>
                  <a:lnTo>
                    <a:pt x="33" y="8"/>
                  </a:lnTo>
                  <a:lnTo>
                    <a:pt x="33" y="9"/>
                  </a:lnTo>
                  <a:lnTo>
                    <a:pt x="33" y="9"/>
                  </a:lnTo>
                  <a:lnTo>
                    <a:pt x="33" y="9"/>
                  </a:lnTo>
                  <a:lnTo>
                    <a:pt x="33" y="9"/>
                  </a:lnTo>
                  <a:lnTo>
                    <a:pt x="32" y="9"/>
                  </a:lnTo>
                  <a:lnTo>
                    <a:pt x="32" y="9"/>
                  </a:lnTo>
                  <a:lnTo>
                    <a:pt x="32" y="9"/>
                  </a:lnTo>
                  <a:lnTo>
                    <a:pt x="32" y="9"/>
                  </a:lnTo>
                  <a:lnTo>
                    <a:pt x="31" y="8"/>
                  </a:lnTo>
                  <a:lnTo>
                    <a:pt x="31" y="8"/>
                  </a:lnTo>
                  <a:lnTo>
                    <a:pt x="31" y="7"/>
                  </a:lnTo>
                  <a:lnTo>
                    <a:pt x="30" y="7"/>
                  </a:lnTo>
                  <a:lnTo>
                    <a:pt x="30" y="7"/>
                  </a:lnTo>
                  <a:lnTo>
                    <a:pt x="31" y="6"/>
                  </a:lnTo>
                  <a:lnTo>
                    <a:pt x="31" y="5"/>
                  </a:lnTo>
                  <a:lnTo>
                    <a:pt x="31" y="4"/>
                  </a:lnTo>
                  <a:lnTo>
                    <a:pt x="31" y="4"/>
                  </a:lnTo>
                  <a:lnTo>
                    <a:pt x="31" y="3"/>
                  </a:lnTo>
                  <a:lnTo>
                    <a:pt x="31" y="3"/>
                  </a:lnTo>
                  <a:lnTo>
                    <a:pt x="31" y="2"/>
                  </a:lnTo>
                  <a:lnTo>
                    <a:pt x="31" y="1"/>
                  </a:lnTo>
                  <a:lnTo>
                    <a:pt x="31" y="1"/>
                  </a:lnTo>
                  <a:lnTo>
                    <a:pt x="31" y="2"/>
                  </a:lnTo>
                  <a:lnTo>
                    <a:pt x="30" y="2"/>
                  </a:lnTo>
                  <a:lnTo>
                    <a:pt x="30" y="2"/>
                  </a:lnTo>
                  <a:lnTo>
                    <a:pt x="30" y="1"/>
                  </a:lnTo>
                  <a:lnTo>
                    <a:pt x="28" y="1"/>
                  </a:lnTo>
                  <a:lnTo>
                    <a:pt x="28" y="1"/>
                  </a:lnTo>
                  <a:lnTo>
                    <a:pt x="27" y="1"/>
                  </a:lnTo>
                  <a:lnTo>
                    <a:pt x="27" y="1"/>
                  </a:lnTo>
                  <a:lnTo>
                    <a:pt x="26" y="2"/>
                  </a:lnTo>
                  <a:lnTo>
                    <a:pt x="26" y="2"/>
                  </a:lnTo>
                  <a:lnTo>
                    <a:pt x="26" y="2"/>
                  </a:lnTo>
                  <a:lnTo>
                    <a:pt x="26" y="2"/>
                  </a:lnTo>
                  <a:lnTo>
                    <a:pt x="25" y="1"/>
                  </a:lnTo>
                  <a:lnTo>
                    <a:pt x="25" y="1"/>
                  </a:lnTo>
                  <a:lnTo>
                    <a:pt x="25" y="1"/>
                  </a:lnTo>
                  <a:lnTo>
                    <a:pt x="25" y="0"/>
                  </a:lnTo>
                  <a:lnTo>
                    <a:pt x="25" y="0"/>
                  </a:lnTo>
                  <a:lnTo>
                    <a:pt x="25" y="0"/>
                  </a:lnTo>
                  <a:lnTo>
                    <a:pt x="25" y="0"/>
                  </a:lnTo>
                  <a:lnTo>
                    <a:pt x="24" y="0"/>
                  </a:lnTo>
                  <a:lnTo>
                    <a:pt x="24" y="0"/>
                  </a:lnTo>
                  <a:lnTo>
                    <a:pt x="24" y="0"/>
                  </a:lnTo>
                  <a:lnTo>
                    <a:pt x="24" y="1"/>
                  </a:lnTo>
                  <a:lnTo>
                    <a:pt x="23" y="1"/>
                  </a:lnTo>
                  <a:lnTo>
                    <a:pt x="23" y="1"/>
                  </a:lnTo>
                  <a:lnTo>
                    <a:pt x="23" y="1"/>
                  </a:lnTo>
                  <a:lnTo>
                    <a:pt x="22" y="1"/>
                  </a:lnTo>
                  <a:lnTo>
                    <a:pt x="22" y="1"/>
                  </a:lnTo>
                  <a:lnTo>
                    <a:pt x="21" y="1"/>
                  </a:lnTo>
                  <a:lnTo>
                    <a:pt x="21" y="1"/>
                  </a:lnTo>
                  <a:lnTo>
                    <a:pt x="21" y="2"/>
                  </a:lnTo>
                  <a:lnTo>
                    <a:pt x="21" y="2"/>
                  </a:lnTo>
                  <a:lnTo>
                    <a:pt x="20" y="2"/>
                  </a:lnTo>
                  <a:lnTo>
                    <a:pt x="20" y="2"/>
                  </a:lnTo>
                  <a:lnTo>
                    <a:pt x="20" y="2"/>
                  </a:lnTo>
                  <a:lnTo>
                    <a:pt x="20" y="3"/>
                  </a:lnTo>
                  <a:lnTo>
                    <a:pt x="20" y="3"/>
                  </a:lnTo>
                  <a:lnTo>
                    <a:pt x="20" y="3"/>
                  </a:lnTo>
                  <a:lnTo>
                    <a:pt x="20" y="4"/>
                  </a:lnTo>
                  <a:lnTo>
                    <a:pt x="20" y="4"/>
                  </a:lnTo>
                  <a:lnTo>
                    <a:pt x="18" y="4"/>
                  </a:lnTo>
                  <a:lnTo>
                    <a:pt x="18" y="5"/>
                  </a:lnTo>
                  <a:lnTo>
                    <a:pt x="17" y="5"/>
                  </a:lnTo>
                  <a:lnTo>
                    <a:pt x="17" y="5"/>
                  </a:lnTo>
                  <a:lnTo>
                    <a:pt x="17" y="5"/>
                  </a:lnTo>
                  <a:lnTo>
                    <a:pt x="17" y="5"/>
                  </a:lnTo>
                  <a:lnTo>
                    <a:pt x="17" y="5"/>
                  </a:lnTo>
                  <a:lnTo>
                    <a:pt x="16" y="5"/>
                  </a:lnTo>
                  <a:lnTo>
                    <a:pt x="16" y="5"/>
                  </a:lnTo>
                  <a:lnTo>
                    <a:pt x="16" y="5"/>
                  </a:lnTo>
                  <a:lnTo>
                    <a:pt x="15" y="5"/>
                  </a:lnTo>
                  <a:lnTo>
                    <a:pt x="15" y="5"/>
                  </a:lnTo>
                  <a:lnTo>
                    <a:pt x="14" y="6"/>
                  </a:lnTo>
                  <a:lnTo>
                    <a:pt x="14" y="6"/>
                  </a:lnTo>
                  <a:lnTo>
                    <a:pt x="1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8" name="Freeform 7490"/>
            <p:cNvSpPr>
              <a:spLocks/>
            </p:cNvSpPr>
            <p:nvPr/>
          </p:nvSpPr>
          <p:spPr bwMode="auto">
            <a:xfrm>
              <a:off x="3054351" y="3859650"/>
              <a:ext cx="6350" cy="25496"/>
            </a:xfrm>
            <a:custGeom>
              <a:avLst/>
              <a:gdLst/>
              <a:ahLst/>
              <a:cxnLst>
                <a:cxn ang="0">
                  <a:pos x="0" y="46"/>
                </a:cxn>
                <a:cxn ang="0">
                  <a:pos x="1" y="45"/>
                </a:cxn>
                <a:cxn ang="0">
                  <a:pos x="3" y="45"/>
                </a:cxn>
                <a:cxn ang="0">
                  <a:pos x="4" y="44"/>
                </a:cxn>
                <a:cxn ang="0">
                  <a:pos x="5" y="43"/>
                </a:cxn>
                <a:cxn ang="0">
                  <a:pos x="6" y="42"/>
                </a:cxn>
                <a:cxn ang="0">
                  <a:pos x="9" y="42"/>
                </a:cxn>
                <a:cxn ang="0">
                  <a:pos x="9" y="41"/>
                </a:cxn>
                <a:cxn ang="0">
                  <a:pos x="6" y="41"/>
                </a:cxn>
                <a:cxn ang="0">
                  <a:pos x="5" y="42"/>
                </a:cxn>
                <a:cxn ang="0">
                  <a:pos x="3" y="40"/>
                </a:cxn>
                <a:cxn ang="0">
                  <a:pos x="3" y="38"/>
                </a:cxn>
                <a:cxn ang="0">
                  <a:pos x="3" y="36"/>
                </a:cxn>
                <a:cxn ang="0">
                  <a:pos x="4" y="34"/>
                </a:cxn>
                <a:cxn ang="0">
                  <a:pos x="5" y="33"/>
                </a:cxn>
                <a:cxn ang="0">
                  <a:pos x="5" y="32"/>
                </a:cxn>
                <a:cxn ang="0">
                  <a:pos x="5" y="31"/>
                </a:cxn>
                <a:cxn ang="0">
                  <a:pos x="5" y="28"/>
                </a:cxn>
                <a:cxn ang="0">
                  <a:pos x="6" y="26"/>
                </a:cxn>
                <a:cxn ang="0">
                  <a:pos x="6" y="29"/>
                </a:cxn>
                <a:cxn ang="0">
                  <a:pos x="6" y="30"/>
                </a:cxn>
                <a:cxn ang="0">
                  <a:pos x="6" y="29"/>
                </a:cxn>
                <a:cxn ang="0">
                  <a:pos x="6" y="27"/>
                </a:cxn>
                <a:cxn ang="0">
                  <a:pos x="8" y="26"/>
                </a:cxn>
                <a:cxn ang="0">
                  <a:pos x="8" y="25"/>
                </a:cxn>
                <a:cxn ang="0">
                  <a:pos x="8" y="24"/>
                </a:cxn>
                <a:cxn ang="0">
                  <a:pos x="9" y="23"/>
                </a:cxn>
                <a:cxn ang="0">
                  <a:pos x="10" y="22"/>
                </a:cxn>
                <a:cxn ang="0">
                  <a:pos x="11" y="21"/>
                </a:cxn>
                <a:cxn ang="0">
                  <a:pos x="12" y="20"/>
                </a:cxn>
                <a:cxn ang="0">
                  <a:pos x="13" y="21"/>
                </a:cxn>
                <a:cxn ang="0">
                  <a:pos x="14" y="19"/>
                </a:cxn>
                <a:cxn ang="0">
                  <a:pos x="12" y="17"/>
                </a:cxn>
                <a:cxn ang="0">
                  <a:pos x="9" y="14"/>
                </a:cxn>
                <a:cxn ang="0">
                  <a:pos x="9" y="12"/>
                </a:cxn>
                <a:cxn ang="0">
                  <a:pos x="11" y="11"/>
                </a:cxn>
                <a:cxn ang="0">
                  <a:pos x="12" y="11"/>
                </a:cxn>
                <a:cxn ang="0">
                  <a:pos x="11" y="9"/>
                </a:cxn>
                <a:cxn ang="0">
                  <a:pos x="11" y="6"/>
                </a:cxn>
                <a:cxn ang="0">
                  <a:pos x="9" y="6"/>
                </a:cxn>
                <a:cxn ang="0">
                  <a:pos x="9" y="7"/>
                </a:cxn>
                <a:cxn ang="0">
                  <a:pos x="4" y="6"/>
                </a:cxn>
                <a:cxn ang="0">
                  <a:pos x="15" y="0"/>
                </a:cxn>
                <a:cxn ang="0">
                  <a:pos x="11" y="4"/>
                </a:cxn>
                <a:cxn ang="0">
                  <a:pos x="4" y="5"/>
                </a:cxn>
                <a:cxn ang="0">
                  <a:pos x="3" y="4"/>
                </a:cxn>
                <a:cxn ang="0">
                  <a:pos x="2" y="2"/>
                </a:cxn>
                <a:cxn ang="0">
                  <a:pos x="2" y="1"/>
                </a:cxn>
              </a:cxnLst>
              <a:rect l="0" t="0" r="r" b="b"/>
              <a:pathLst>
                <a:path w="15" h="47">
                  <a:moveTo>
                    <a:pt x="1" y="47"/>
                  </a:moveTo>
                  <a:lnTo>
                    <a:pt x="1" y="46"/>
                  </a:lnTo>
                  <a:lnTo>
                    <a:pt x="0" y="46"/>
                  </a:lnTo>
                  <a:lnTo>
                    <a:pt x="0" y="46"/>
                  </a:lnTo>
                  <a:lnTo>
                    <a:pt x="0" y="46"/>
                  </a:lnTo>
                  <a:lnTo>
                    <a:pt x="0" y="45"/>
                  </a:lnTo>
                  <a:lnTo>
                    <a:pt x="1" y="45"/>
                  </a:lnTo>
                  <a:lnTo>
                    <a:pt x="1" y="45"/>
                  </a:lnTo>
                  <a:lnTo>
                    <a:pt x="2" y="45"/>
                  </a:lnTo>
                  <a:lnTo>
                    <a:pt x="2" y="45"/>
                  </a:lnTo>
                  <a:lnTo>
                    <a:pt x="3" y="45"/>
                  </a:lnTo>
                  <a:lnTo>
                    <a:pt x="3" y="45"/>
                  </a:lnTo>
                  <a:lnTo>
                    <a:pt x="4" y="44"/>
                  </a:lnTo>
                  <a:lnTo>
                    <a:pt x="4" y="44"/>
                  </a:lnTo>
                  <a:lnTo>
                    <a:pt x="4" y="44"/>
                  </a:lnTo>
                  <a:lnTo>
                    <a:pt x="4" y="44"/>
                  </a:lnTo>
                  <a:lnTo>
                    <a:pt x="5" y="44"/>
                  </a:lnTo>
                  <a:lnTo>
                    <a:pt x="5" y="43"/>
                  </a:lnTo>
                  <a:lnTo>
                    <a:pt x="5" y="43"/>
                  </a:lnTo>
                  <a:lnTo>
                    <a:pt x="5" y="43"/>
                  </a:lnTo>
                  <a:lnTo>
                    <a:pt x="6" y="43"/>
                  </a:lnTo>
                  <a:lnTo>
                    <a:pt x="6" y="43"/>
                  </a:lnTo>
                  <a:lnTo>
                    <a:pt x="6" y="43"/>
                  </a:lnTo>
                  <a:lnTo>
                    <a:pt x="6" y="42"/>
                  </a:lnTo>
                  <a:lnTo>
                    <a:pt x="8" y="42"/>
                  </a:lnTo>
                  <a:lnTo>
                    <a:pt x="8" y="42"/>
                  </a:lnTo>
                  <a:lnTo>
                    <a:pt x="9" y="42"/>
                  </a:lnTo>
                  <a:lnTo>
                    <a:pt x="9" y="42"/>
                  </a:lnTo>
                  <a:lnTo>
                    <a:pt x="9" y="42"/>
                  </a:lnTo>
                  <a:lnTo>
                    <a:pt x="9" y="42"/>
                  </a:lnTo>
                  <a:lnTo>
                    <a:pt x="9" y="41"/>
                  </a:lnTo>
                  <a:lnTo>
                    <a:pt x="9" y="41"/>
                  </a:lnTo>
                  <a:lnTo>
                    <a:pt x="8" y="41"/>
                  </a:lnTo>
                  <a:lnTo>
                    <a:pt x="8" y="41"/>
                  </a:lnTo>
                  <a:lnTo>
                    <a:pt x="6" y="41"/>
                  </a:lnTo>
                  <a:lnTo>
                    <a:pt x="6" y="41"/>
                  </a:lnTo>
                  <a:lnTo>
                    <a:pt x="6" y="41"/>
                  </a:lnTo>
                  <a:lnTo>
                    <a:pt x="5" y="41"/>
                  </a:lnTo>
                  <a:lnTo>
                    <a:pt x="5" y="42"/>
                  </a:lnTo>
                  <a:lnTo>
                    <a:pt x="5" y="42"/>
                  </a:lnTo>
                  <a:lnTo>
                    <a:pt x="4" y="42"/>
                  </a:lnTo>
                  <a:lnTo>
                    <a:pt x="4" y="41"/>
                  </a:lnTo>
                  <a:lnTo>
                    <a:pt x="3" y="41"/>
                  </a:lnTo>
                  <a:lnTo>
                    <a:pt x="3" y="40"/>
                  </a:lnTo>
                  <a:lnTo>
                    <a:pt x="3" y="40"/>
                  </a:lnTo>
                  <a:lnTo>
                    <a:pt x="3" y="40"/>
                  </a:lnTo>
                  <a:lnTo>
                    <a:pt x="3" y="39"/>
                  </a:lnTo>
                  <a:lnTo>
                    <a:pt x="3" y="38"/>
                  </a:lnTo>
                  <a:lnTo>
                    <a:pt x="3" y="38"/>
                  </a:lnTo>
                  <a:lnTo>
                    <a:pt x="3" y="38"/>
                  </a:lnTo>
                  <a:lnTo>
                    <a:pt x="3" y="36"/>
                  </a:lnTo>
                  <a:lnTo>
                    <a:pt x="3" y="36"/>
                  </a:lnTo>
                  <a:lnTo>
                    <a:pt x="3" y="35"/>
                  </a:lnTo>
                  <a:lnTo>
                    <a:pt x="4" y="35"/>
                  </a:lnTo>
                  <a:lnTo>
                    <a:pt x="3" y="35"/>
                  </a:lnTo>
                  <a:lnTo>
                    <a:pt x="4" y="34"/>
                  </a:lnTo>
                  <a:lnTo>
                    <a:pt x="4" y="34"/>
                  </a:lnTo>
                  <a:lnTo>
                    <a:pt x="4" y="34"/>
                  </a:lnTo>
                  <a:lnTo>
                    <a:pt x="5" y="34"/>
                  </a:lnTo>
                  <a:lnTo>
                    <a:pt x="5" y="33"/>
                  </a:lnTo>
                  <a:lnTo>
                    <a:pt x="5" y="33"/>
                  </a:lnTo>
                  <a:lnTo>
                    <a:pt x="6" y="33"/>
                  </a:lnTo>
                  <a:lnTo>
                    <a:pt x="6" y="32"/>
                  </a:lnTo>
                  <a:lnTo>
                    <a:pt x="5" y="32"/>
                  </a:lnTo>
                  <a:lnTo>
                    <a:pt x="5" y="32"/>
                  </a:lnTo>
                  <a:lnTo>
                    <a:pt x="5" y="31"/>
                  </a:lnTo>
                  <a:lnTo>
                    <a:pt x="5" y="31"/>
                  </a:lnTo>
                  <a:lnTo>
                    <a:pt x="5" y="31"/>
                  </a:lnTo>
                  <a:lnTo>
                    <a:pt x="5" y="31"/>
                  </a:lnTo>
                  <a:lnTo>
                    <a:pt x="5" y="30"/>
                  </a:lnTo>
                  <a:lnTo>
                    <a:pt x="5" y="29"/>
                  </a:lnTo>
                  <a:lnTo>
                    <a:pt x="5" y="28"/>
                  </a:lnTo>
                  <a:lnTo>
                    <a:pt x="5" y="27"/>
                  </a:lnTo>
                  <a:lnTo>
                    <a:pt x="5" y="26"/>
                  </a:lnTo>
                  <a:lnTo>
                    <a:pt x="6" y="26"/>
                  </a:lnTo>
                  <a:lnTo>
                    <a:pt x="6" y="26"/>
                  </a:lnTo>
                  <a:lnTo>
                    <a:pt x="6" y="26"/>
                  </a:lnTo>
                  <a:lnTo>
                    <a:pt x="6" y="27"/>
                  </a:lnTo>
                  <a:lnTo>
                    <a:pt x="6" y="28"/>
                  </a:lnTo>
                  <a:lnTo>
                    <a:pt x="6" y="29"/>
                  </a:lnTo>
                  <a:lnTo>
                    <a:pt x="6" y="29"/>
                  </a:lnTo>
                  <a:lnTo>
                    <a:pt x="5" y="30"/>
                  </a:lnTo>
                  <a:lnTo>
                    <a:pt x="5" y="30"/>
                  </a:lnTo>
                  <a:lnTo>
                    <a:pt x="6" y="30"/>
                  </a:lnTo>
                  <a:lnTo>
                    <a:pt x="6" y="30"/>
                  </a:lnTo>
                  <a:lnTo>
                    <a:pt x="6" y="29"/>
                  </a:lnTo>
                  <a:lnTo>
                    <a:pt x="6" y="29"/>
                  </a:lnTo>
                  <a:lnTo>
                    <a:pt x="6" y="29"/>
                  </a:lnTo>
                  <a:lnTo>
                    <a:pt x="6" y="28"/>
                  </a:lnTo>
                  <a:lnTo>
                    <a:pt x="6" y="28"/>
                  </a:lnTo>
                  <a:lnTo>
                    <a:pt x="6" y="27"/>
                  </a:lnTo>
                  <a:lnTo>
                    <a:pt x="6" y="27"/>
                  </a:lnTo>
                  <a:lnTo>
                    <a:pt x="6" y="26"/>
                  </a:lnTo>
                  <a:lnTo>
                    <a:pt x="6" y="26"/>
                  </a:lnTo>
                  <a:lnTo>
                    <a:pt x="6" y="26"/>
                  </a:lnTo>
                  <a:lnTo>
                    <a:pt x="8" y="26"/>
                  </a:lnTo>
                  <a:lnTo>
                    <a:pt x="8" y="26"/>
                  </a:lnTo>
                  <a:lnTo>
                    <a:pt x="8" y="25"/>
                  </a:lnTo>
                  <a:lnTo>
                    <a:pt x="8" y="25"/>
                  </a:lnTo>
                  <a:lnTo>
                    <a:pt x="8" y="25"/>
                  </a:lnTo>
                  <a:lnTo>
                    <a:pt x="8" y="25"/>
                  </a:lnTo>
                  <a:lnTo>
                    <a:pt x="8" y="25"/>
                  </a:lnTo>
                  <a:lnTo>
                    <a:pt x="8" y="24"/>
                  </a:lnTo>
                  <a:lnTo>
                    <a:pt x="8" y="24"/>
                  </a:lnTo>
                  <a:lnTo>
                    <a:pt x="8" y="24"/>
                  </a:lnTo>
                  <a:lnTo>
                    <a:pt x="8" y="23"/>
                  </a:lnTo>
                  <a:lnTo>
                    <a:pt x="9" y="23"/>
                  </a:lnTo>
                  <a:lnTo>
                    <a:pt x="9" y="23"/>
                  </a:lnTo>
                  <a:lnTo>
                    <a:pt x="9" y="22"/>
                  </a:lnTo>
                  <a:lnTo>
                    <a:pt x="9" y="22"/>
                  </a:lnTo>
                  <a:lnTo>
                    <a:pt x="9" y="22"/>
                  </a:lnTo>
                  <a:lnTo>
                    <a:pt x="10" y="22"/>
                  </a:lnTo>
                  <a:lnTo>
                    <a:pt x="10" y="22"/>
                  </a:lnTo>
                  <a:lnTo>
                    <a:pt x="11" y="22"/>
                  </a:lnTo>
                  <a:lnTo>
                    <a:pt x="11" y="21"/>
                  </a:lnTo>
                  <a:lnTo>
                    <a:pt x="11" y="21"/>
                  </a:lnTo>
                  <a:lnTo>
                    <a:pt x="12" y="21"/>
                  </a:lnTo>
                  <a:lnTo>
                    <a:pt x="12" y="21"/>
                  </a:lnTo>
                  <a:lnTo>
                    <a:pt x="12" y="20"/>
                  </a:lnTo>
                  <a:lnTo>
                    <a:pt x="12" y="20"/>
                  </a:lnTo>
                  <a:lnTo>
                    <a:pt x="12" y="20"/>
                  </a:lnTo>
                  <a:lnTo>
                    <a:pt x="13" y="20"/>
                  </a:lnTo>
                  <a:lnTo>
                    <a:pt x="13" y="21"/>
                  </a:lnTo>
                  <a:lnTo>
                    <a:pt x="13" y="21"/>
                  </a:lnTo>
                  <a:lnTo>
                    <a:pt x="13" y="19"/>
                  </a:lnTo>
                  <a:lnTo>
                    <a:pt x="13" y="19"/>
                  </a:lnTo>
                  <a:lnTo>
                    <a:pt x="14" y="19"/>
                  </a:lnTo>
                  <a:lnTo>
                    <a:pt x="14" y="19"/>
                  </a:lnTo>
                  <a:lnTo>
                    <a:pt x="14" y="19"/>
                  </a:lnTo>
                  <a:lnTo>
                    <a:pt x="13" y="18"/>
                  </a:lnTo>
                  <a:lnTo>
                    <a:pt x="13" y="18"/>
                  </a:lnTo>
                  <a:lnTo>
                    <a:pt x="12" y="17"/>
                  </a:lnTo>
                  <a:lnTo>
                    <a:pt x="11" y="16"/>
                  </a:lnTo>
                  <a:lnTo>
                    <a:pt x="9" y="15"/>
                  </a:lnTo>
                  <a:lnTo>
                    <a:pt x="9" y="14"/>
                  </a:lnTo>
                  <a:lnTo>
                    <a:pt x="9" y="14"/>
                  </a:lnTo>
                  <a:lnTo>
                    <a:pt x="9" y="14"/>
                  </a:lnTo>
                  <a:lnTo>
                    <a:pt x="9" y="14"/>
                  </a:lnTo>
                  <a:lnTo>
                    <a:pt x="9" y="12"/>
                  </a:lnTo>
                  <a:lnTo>
                    <a:pt x="9" y="12"/>
                  </a:lnTo>
                  <a:lnTo>
                    <a:pt x="11" y="11"/>
                  </a:lnTo>
                  <a:lnTo>
                    <a:pt x="11" y="11"/>
                  </a:lnTo>
                  <a:lnTo>
                    <a:pt x="11" y="11"/>
                  </a:lnTo>
                  <a:lnTo>
                    <a:pt x="11" y="11"/>
                  </a:lnTo>
                  <a:lnTo>
                    <a:pt x="12" y="11"/>
                  </a:lnTo>
                  <a:lnTo>
                    <a:pt x="12" y="11"/>
                  </a:lnTo>
                  <a:lnTo>
                    <a:pt x="12" y="11"/>
                  </a:lnTo>
                  <a:lnTo>
                    <a:pt x="12" y="11"/>
                  </a:lnTo>
                  <a:lnTo>
                    <a:pt x="12" y="10"/>
                  </a:lnTo>
                  <a:lnTo>
                    <a:pt x="12" y="10"/>
                  </a:lnTo>
                  <a:lnTo>
                    <a:pt x="12" y="10"/>
                  </a:lnTo>
                  <a:lnTo>
                    <a:pt x="11" y="9"/>
                  </a:lnTo>
                  <a:lnTo>
                    <a:pt x="11" y="7"/>
                  </a:lnTo>
                  <a:lnTo>
                    <a:pt x="11" y="6"/>
                  </a:lnTo>
                  <a:lnTo>
                    <a:pt x="11" y="6"/>
                  </a:lnTo>
                  <a:lnTo>
                    <a:pt x="11" y="6"/>
                  </a:lnTo>
                  <a:lnTo>
                    <a:pt x="11" y="5"/>
                  </a:lnTo>
                  <a:lnTo>
                    <a:pt x="11" y="5"/>
                  </a:lnTo>
                  <a:lnTo>
                    <a:pt x="11" y="5"/>
                  </a:lnTo>
                  <a:lnTo>
                    <a:pt x="9" y="6"/>
                  </a:lnTo>
                  <a:lnTo>
                    <a:pt x="9" y="6"/>
                  </a:lnTo>
                  <a:lnTo>
                    <a:pt x="9" y="6"/>
                  </a:lnTo>
                  <a:lnTo>
                    <a:pt x="9" y="6"/>
                  </a:lnTo>
                  <a:lnTo>
                    <a:pt x="9" y="7"/>
                  </a:lnTo>
                  <a:lnTo>
                    <a:pt x="9" y="8"/>
                  </a:lnTo>
                  <a:lnTo>
                    <a:pt x="4" y="8"/>
                  </a:lnTo>
                  <a:lnTo>
                    <a:pt x="3" y="6"/>
                  </a:lnTo>
                  <a:lnTo>
                    <a:pt x="4" y="6"/>
                  </a:lnTo>
                  <a:lnTo>
                    <a:pt x="4" y="5"/>
                  </a:lnTo>
                  <a:lnTo>
                    <a:pt x="8" y="5"/>
                  </a:lnTo>
                  <a:lnTo>
                    <a:pt x="14" y="4"/>
                  </a:lnTo>
                  <a:lnTo>
                    <a:pt x="15" y="0"/>
                  </a:lnTo>
                  <a:lnTo>
                    <a:pt x="15" y="0"/>
                  </a:lnTo>
                  <a:lnTo>
                    <a:pt x="15" y="0"/>
                  </a:lnTo>
                  <a:lnTo>
                    <a:pt x="14" y="4"/>
                  </a:lnTo>
                  <a:lnTo>
                    <a:pt x="11" y="4"/>
                  </a:lnTo>
                  <a:lnTo>
                    <a:pt x="8" y="5"/>
                  </a:lnTo>
                  <a:lnTo>
                    <a:pt x="6" y="5"/>
                  </a:lnTo>
                  <a:lnTo>
                    <a:pt x="4" y="5"/>
                  </a:lnTo>
                  <a:lnTo>
                    <a:pt x="4" y="5"/>
                  </a:lnTo>
                  <a:lnTo>
                    <a:pt x="3" y="5"/>
                  </a:lnTo>
                  <a:lnTo>
                    <a:pt x="3" y="4"/>
                  </a:lnTo>
                  <a:lnTo>
                    <a:pt x="3" y="4"/>
                  </a:lnTo>
                  <a:lnTo>
                    <a:pt x="3" y="4"/>
                  </a:lnTo>
                  <a:lnTo>
                    <a:pt x="2" y="3"/>
                  </a:lnTo>
                  <a:lnTo>
                    <a:pt x="2" y="2"/>
                  </a:lnTo>
                  <a:lnTo>
                    <a:pt x="2" y="2"/>
                  </a:lnTo>
                  <a:lnTo>
                    <a:pt x="2" y="2"/>
                  </a:lnTo>
                  <a:lnTo>
                    <a:pt x="2" y="1"/>
                  </a:lnTo>
                  <a:lnTo>
                    <a:pt x="2" y="1"/>
                  </a:lnTo>
                  <a:lnTo>
                    <a:pt x="2" y="1"/>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89" name="Freeform 7491"/>
            <p:cNvSpPr>
              <a:spLocks/>
            </p:cNvSpPr>
            <p:nvPr/>
          </p:nvSpPr>
          <p:spPr bwMode="auto">
            <a:xfrm>
              <a:off x="3060701" y="3883553"/>
              <a:ext cx="1588" cy="1593"/>
            </a:xfrm>
            <a:custGeom>
              <a:avLst/>
              <a:gdLst/>
              <a:ahLst/>
              <a:cxnLst>
                <a:cxn ang="0">
                  <a:pos x="3" y="3"/>
                </a:cxn>
                <a:cxn ang="0">
                  <a:pos x="3" y="3"/>
                </a:cxn>
                <a:cxn ang="0">
                  <a:pos x="3" y="2"/>
                </a:cxn>
                <a:cxn ang="0">
                  <a:pos x="2" y="2"/>
                </a:cxn>
                <a:cxn ang="0">
                  <a:pos x="2" y="1"/>
                </a:cxn>
                <a:cxn ang="0">
                  <a:pos x="2" y="1"/>
                </a:cxn>
                <a:cxn ang="0">
                  <a:pos x="2" y="0"/>
                </a:cxn>
                <a:cxn ang="0">
                  <a:pos x="2" y="0"/>
                </a:cxn>
                <a:cxn ang="0">
                  <a:pos x="1" y="0"/>
                </a:cxn>
                <a:cxn ang="0">
                  <a:pos x="1" y="0"/>
                </a:cxn>
                <a:cxn ang="0">
                  <a:pos x="1" y="0"/>
                </a:cxn>
                <a:cxn ang="0">
                  <a:pos x="0" y="0"/>
                </a:cxn>
              </a:cxnLst>
              <a:rect l="0" t="0" r="r" b="b"/>
              <a:pathLst>
                <a:path w="3" h="3">
                  <a:moveTo>
                    <a:pt x="3" y="3"/>
                  </a:moveTo>
                  <a:lnTo>
                    <a:pt x="3" y="3"/>
                  </a:lnTo>
                  <a:lnTo>
                    <a:pt x="3" y="2"/>
                  </a:lnTo>
                  <a:lnTo>
                    <a:pt x="2" y="2"/>
                  </a:lnTo>
                  <a:lnTo>
                    <a:pt x="2" y="1"/>
                  </a:lnTo>
                  <a:lnTo>
                    <a:pt x="2" y="1"/>
                  </a:lnTo>
                  <a:lnTo>
                    <a:pt x="2" y="0"/>
                  </a:lnTo>
                  <a:lnTo>
                    <a:pt x="2"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0" name="Freeform 7492"/>
            <p:cNvSpPr>
              <a:spLocks/>
            </p:cNvSpPr>
            <p:nvPr/>
          </p:nvSpPr>
          <p:spPr bwMode="auto">
            <a:xfrm>
              <a:off x="3114676" y="3859650"/>
              <a:ext cx="4763" cy="19122"/>
            </a:xfrm>
            <a:custGeom>
              <a:avLst/>
              <a:gdLst/>
              <a:ahLst/>
              <a:cxnLst>
                <a:cxn ang="0">
                  <a:pos x="3" y="0"/>
                </a:cxn>
                <a:cxn ang="0">
                  <a:pos x="3" y="1"/>
                </a:cxn>
                <a:cxn ang="0">
                  <a:pos x="3" y="2"/>
                </a:cxn>
                <a:cxn ang="0">
                  <a:pos x="3" y="3"/>
                </a:cxn>
                <a:cxn ang="0">
                  <a:pos x="2" y="4"/>
                </a:cxn>
                <a:cxn ang="0">
                  <a:pos x="2" y="5"/>
                </a:cxn>
                <a:cxn ang="0">
                  <a:pos x="2" y="5"/>
                </a:cxn>
                <a:cxn ang="0">
                  <a:pos x="2" y="5"/>
                </a:cxn>
                <a:cxn ang="0">
                  <a:pos x="2" y="6"/>
                </a:cxn>
                <a:cxn ang="0">
                  <a:pos x="2" y="6"/>
                </a:cxn>
                <a:cxn ang="0">
                  <a:pos x="2" y="6"/>
                </a:cxn>
                <a:cxn ang="0">
                  <a:pos x="1" y="6"/>
                </a:cxn>
                <a:cxn ang="0">
                  <a:pos x="1" y="5"/>
                </a:cxn>
                <a:cxn ang="0">
                  <a:pos x="2" y="6"/>
                </a:cxn>
                <a:cxn ang="0">
                  <a:pos x="2" y="7"/>
                </a:cxn>
                <a:cxn ang="0">
                  <a:pos x="1" y="9"/>
                </a:cxn>
                <a:cxn ang="0">
                  <a:pos x="1" y="11"/>
                </a:cxn>
                <a:cxn ang="0">
                  <a:pos x="1" y="11"/>
                </a:cxn>
                <a:cxn ang="0">
                  <a:pos x="1" y="11"/>
                </a:cxn>
                <a:cxn ang="0">
                  <a:pos x="2" y="12"/>
                </a:cxn>
                <a:cxn ang="0">
                  <a:pos x="1" y="12"/>
                </a:cxn>
                <a:cxn ang="0">
                  <a:pos x="1" y="13"/>
                </a:cxn>
                <a:cxn ang="0">
                  <a:pos x="1" y="15"/>
                </a:cxn>
                <a:cxn ang="0">
                  <a:pos x="0" y="17"/>
                </a:cxn>
                <a:cxn ang="0">
                  <a:pos x="0" y="18"/>
                </a:cxn>
                <a:cxn ang="0">
                  <a:pos x="0" y="20"/>
                </a:cxn>
                <a:cxn ang="0">
                  <a:pos x="0" y="22"/>
                </a:cxn>
                <a:cxn ang="0">
                  <a:pos x="1" y="24"/>
                </a:cxn>
                <a:cxn ang="0">
                  <a:pos x="3" y="25"/>
                </a:cxn>
                <a:cxn ang="0">
                  <a:pos x="6" y="28"/>
                </a:cxn>
                <a:cxn ang="0">
                  <a:pos x="8" y="32"/>
                </a:cxn>
                <a:cxn ang="0">
                  <a:pos x="8" y="33"/>
                </a:cxn>
                <a:cxn ang="0">
                  <a:pos x="8" y="34"/>
                </a:cxn>
                <a:cxn ang="0">
                  <a:pos x="8" y="34"/>
                </a:cxn>
              </a:cxnLst>
              <a:rect l="0" t="0" r="r" b="b"/>
              <a:pathLst>
                <a:path w="8" h="34">
                  <a:moveTo>
                    <a:pt x="3" y="0"/>
                  </a:moveTo>
                  <a:lnTo>
                    <a:pt x="3" y="0"/>
                  </a:lnTo>
                  <a:lnTo>
                    <a:pt x="3" y="0"/>
                  </a:lnTo>
                  <a:lnTo>
                    <a:pt x="3" y="1"/>
                  </a:lnTo>
                  <a:lnTo>
                    <a:pt x="3" y="1"/>
                  </a:lnTo>
                  <a:lnTo>
                    <a:pt x="3" y="2"/>
                  </a:lnTo>
                  <a:lnTo>
                    <a:pt x="3" y="2"/>
                  </a:lnTo>
                  <a:lnTo>
                    <a:pt x="3" y="3"/>
                  </a:lnTo>
                  <a:lnTo>
                    <a:pt x="2" y="4"/>
                  </a:lnTo>
                  <a:lnTo>
                    <a:pt x="2" y="4"/>
                  </a:lnTo>
                  <a:lnTo>
                    <a:pt x="2" y="4"/>
                  </a:lnTo>
                  <a:lnTo>
                    <a:pt x="2" y="5"/>
                  </a:lnTo>
                  <a:lnTo>
                    <a:pt x="2" y="5"/>
                  </a:lnTo>
                  <a:lnTo>
                    <a:pt x="2" y="5"/>
                  </a:lnTo>
                  <a:lnTo>
                    <a:pt x="2" y="5"/>
                  </a:lnTo>
                  <a:lnTo>
                    <a:pt x="2" y="5"/>
                  </a:lnTo>
                  <a:lnTo>
                    <a:pt x="2" y="6"/>
                  </a:lnTo>
                  <a:lnTo>
                    <a:pt x="2" y="6"/>
                  </a:lnTo>
                  <a:lnTo>
                    <a:pt x="2" y="6"/>
                  </a:lnTo>
                  <a:lnTo>
                    <a:pt x="2" y="6"/>
                  </a:lnTo>
                  <a:lnTo>
                    <a:pt x="2" y="6"/>
                  </a:lnTo>
                  <a:lnTo>
                    <a:pt x="2" y="6"/>
                  </a:lnTo>
                  <a:lnTo>
                    <a:pt x="1" y="6"/>
                  </a:lnTo>
                  <a:lnTo>
                    <a:pt x="1" y="6"/>
                  </a:lnTo>
                  <a:lnTo>
                    <a:pt x="1" y="5"/>
                  </a:lnTo>
                  <a:lnTo>
                    <a:pt x="1" y="5"/>
                  </a:lnTo>
                  <a:lnTo>
                    <a:pt x="1" y="6"/>
                  </a:lnTo>
                  <a:lnTo>
                    <a:pt x="2" y="6"/>
                  </a:lnTo>
                  <a:lnTo>
                    <a:pt x="2" y="6"/>
                  </a:lnTo>
                  <a:lnTo>
                    <a:pt x="2" y="7"/>
                  </a:lnTo>
                  <a:lnTo>
                    <a:pt x="2" y="7"/>
                  </a:lnTo>
                  <a:lnTo>
                    <a:pt x="1" y="9"/>
                  </a:lnTo>
                  <a:lnTo>
                    <a:pt x="1" y="10"/>
                  </a:lnTo>
                  <a:lnTo>
                    <a:pt x="1" y="11"/>
                  </a:lnTo>
                  <a:lnTo>
                    <a:pt x="1" y="11"/>
                  </a:lnTo>
                  <a:lnTo>
                    <a:pt x="1" y="11"/>
                  </a:lnTo>
                  <a:lnTo>
                    <a:pt x="1" y="11"/>
                  </a:lnTo>
                  <a:lnTo>
                    <a:pt x="1" y="11"/>
                  </a:lnTo>
                  <a:lnTo>
                    <a:pt x="1" y="11"/>
                  </a:lnTo>
                  <a:lnTo>
                    <a:pt x="2" y="12"/>
                  </a:lnTo>
                  <a:lnTo>
                    <a:pt x="2" y="12"/>
                  </a:lnTo>
                  <a:lnTo>
                    <a:pt x="1" y="12"/>
                  </a:lnTo>
                  <a:lnTo>
                    <a:pt x="1" y="13"/>
                  </a:lnTo>
                  <a:lnTo>
                    <a:pt x="1" y="13"/>
                  </a:lnTo>
                  <a:lnTo>
                    <a:pt x="1" y="15"/>
                  </a:lnTo>
                  <a:lnTo>
                    <a:pt x="1" y="15"/>
                  </a:lnTo>
                  <a:lnTo>
                    <a:pt x="0" y="16"/>
                  </a:lnTo>
                  <a:lnTo>
                    <a:pt x="0" y="17"/>
                  </a:lnTo>
                  <a:lnTo>
                    <a:pt x="0" y="17"/>
                  </a:lnTo>
                  <a:lnTo>
                    <a:pt x="0" y="18"/>
                  </a:lnTo>
                  <a:lnTo>
                    <a:pt x="0" y="19"/>
                  </a:lnTo>
                  <a:lnTo>
                    <a:pt x="0" y="20"/>
                  </a:lnTo>
                  <a:lnTo>
                    <a:pt x="0" y="21"/>
                  </a:lnTo>
                  <a:lnTo>
                    <a:pt x="0" y="22"/>
                  </a:lnTo>
                  <a:lnTo>
                    <a:pt x="1" y="23"/>
                  </a:lnTo>
                  <a:lnTo>
                    <a:pt x="1" y="24"/>
                  </a:lnTo>
                  <a:lnTo>
                    <a:pt x="2" y="25"/>
                  </a:lnTo>
                  <a:lnTo>
                    <a:pt x="3" y="25"/>
                  </a:lnTo>
                  <a:lnTo>
                    <a:pt x="5" y="27"/>
                  </a:lnTo>
                  <a:lnTo>
                    <a:pt x="6" y="28"/>
                  </a:lnTo>
                  <a:lnTo>
                    <a:pt x="8" y="31"/>
                  </a:lnTo>
                  <a:lnTo>
                    <a:pt x="8" y="32"/>
                  </a:lnTo>
                  <a:lnTo>
                    <a:pt x="8" y="32"/>
                  </a:lnTo>
                  <a:lnTo>
                    <a:pt x="8" y="33"/>
                  </a:lnTo>
                  <a:lnTo>
                    <a:pt x="8" y="33"/>
                  </a:lnTo>
                  <a:lnTo>
                    <a:pt x="8" y="34"/>
                  </a:lnTo>
                  <a:lnTo>
                    <a:pt x="8" y="34"/>
                  </a:lnTo>
                  <a:lnTo>
                    <a:pt x="8" y="3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1" name="Freeform 7493"/>
            <p:cNvSpPr>
              <a:spLocks/>
            </p:cNvSpPr>
            <p:nvPr/>
          </p:nvSpPr>
          <p:spPr bwMode="auto">
            <a:xfrm>
              <a:off x="3119439" y="3878772"/>
              <a:ext cx="0" cy="0"/>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2" name="Line 7494"/>
            <p:cNvSpPr>
              <a:spLocks noChangeShapeType="1"/>
            </p:cNvSpPr>
            <p:nvPr/>
          </p:nvSpPr>
          <p:spPr bwMode="auto">
            <a:xfrm flipV="1">
              <a:off x="3119439" y="3878772"/>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3" name="Freeform 7495"/>
            <p:cNvSpPr>
              <a:spLocks/>
            </p:cNvSpPr>
            <p:nvPr/>
          </p:nvSpPr>
          <p:spPr bwMode="auto">
            <a:xfrm>
              <a:off x="3113089" y="3878772"/>
              <a:ext cx="6350" cy="6374"/>
            </a:xfrm>
            <a:custGeom>
              <a:avLst/>
              <a:gdLst/>
              <a:ahLst/>
              <a:cxnLst>
                <a:cxn ang="0">
                  <a:pos x="1" y="12"/>
                </a:cxn>
                <a:cxn ang="0">
                  <a:pos x="2" y="11"/>
                </a:cxn>
                <a:cxn ang="0">
                  <a:pos x="4" y="10"/>
                </a:cxn>
                <a:cxn ang="0">
                  <a:pos x="4" y="9"/>
                </a:cxn>
                <a:cxn ang="0">
                  <a:pos x="4" y="9"/>
                </a:cxn>
                <a:cxn ang="0">
                  <a:pos x="4" y="9"/>
                </a:cxn>
                <a:cxn ang="0">
                  <a:pos x="4" y="9"/>
                </a:cxn>
                <a:cxn ang="0">
                  <a:pos x="4" y="9"/>
                </a:cxn>
                <a:cxn ang="0">
                  <a:pos x="5" y="9"/>
                </a:cxn>
                <a:cxn ang="0">
                  <a:pos x="7" y="7"/>
                </a:cxn>
                <a:cxn ang="0">
                  <a:pos x="7" y="6"/>
                </a:cxn>
                <a:cxn ang="0">
                  <a:pos x="7" y="6"/>
                </a:cxn>
                <a:cxn ang="0">
                  <a:pos x="7" y="5"/>
                </a:cxn>
                <a:cxn ang="0">
                  <a:pos x="6" y="5"/>
                </a:cxn>
                <a:cxn ang="0">
                  <a:pos x="6" y="6"/>
                </a:cxn>
                <a:cxn ang="0">
                  <a:pos x="5" y="7"/>
                </a:cxn>
                <a:cxn ang="0">
                  <a:pos x="5" y="7"/>
                </a:cxn>
                <a:cxn ang="0">
                  <a:pos x="4" y="7"/>
                </a:cxn>
                <a:cxn ang="0">
                  <a:pos x="5" y="7"/>
                </a:cxn>
                <a:cxn ang="0">
                  <a:pos x="6" y="6"/>
                </a:cxn>
                <a:cxn ang="0">
                  <a:pos x="6" y="5"/>
                </a:cxn>
                <a:cxn ang="0">
                  <a:pos x="7" y="5"/>
                </a:cxn>
                <a:cxn ang="0">
                  <a:pos x="7" y="5"/>
                </a:cxn>
                <a:cxn ang="0">
                  <a:pos x="7" y="6"/>
                </a:cxn>
                <a:cxn ang="0">
                  <a:pos x="8" y="7"/>
                </a:cxn>
                <a:cxn ang="0">
                  <a:pos x="10" y="5"/>
                </a:cxn>
                <a:cxn ang="0">
                  <a:pos x="11" y="4"/>
                </a:cxn>
                <a:cxn ang="0">
                  <a:pos x="13" y="4"/>
                </a:cxn>
                <a:cxn ang="0">
                  <a:pos x="13" y="2"/>
                </a:cxn>
                <a:cxn ang="0">
                  <a:pos x="13" y="2"/>
                </a:cxn>
                <a:cxn ang="0">
                  <a:pos x="14" y="1"/>
                </a:cxn>
                <a:cxn ang="0">
                  <a:pos x="16" y="0"/>
                </a:cxn>
              </a:cxnLst>
              <a:rect l="0" t="0" r="r" b="b"/>
              <a:pathLst>
                <a:path w="16" h="12">
                  <a:moveTo>
                    <a:pt x="0" y="12"/>
                  </a:moveTo>
                  <a:lnTo>
                    <a:pt x="1" y="12"/>
                  </a:lnTo>
                  <a:lnTo>
                    <a:pt x="1" y="11"/>
                  </a:lnTo>
                  <a:lnTo>
                    <a:pt x="2" y="11"/>
                  </a:lnTo>
                  <a:lnTo>
                    <a:pt x="2" y="10"/>
                  </a:lnTo>
                  <a:lnTo>
                    <a:pt x="4" y="10"/>
                  </a:lnTo>
                  <a:lnTo>
                    <a:pt x="4" y="10"/>
                  </a:lnTo>
                  <a:lnTo>
                    <a:pt x="4" y="9"/>
                  </a:lnTo>
                  <a:lnTo>
                    <a:pt x="4" y="9"/>
                  </a:lnTo>
                  <a:lnTo>
                    <a:pt x="4" y="9"/>
                  </a:lnTo>
                  <a:lnTo>
                    <a:pt x="4" y="9"/>
                  </a:lnTo>
                  <a:lnTo>
                    <a:pt x="4" y="9"/>
                  </a:lnTo>
                  <a:lnTo>
                    <a:pt x="4" y="9"/>
                  </a:lnTo>
                  <a:lnTo>
                    <a:pt x="4" y="9"/>
                  </a:lnTo>
                  <a:lnTo>
                    <a:pt x="4" y="9"/>
                  </a:lnTo>
                  <a:lnTo>
                    <a:pt x="4" y="9"/>
                  </a:lnTo>
                  <a:lnTo>
                    <a:pt x="5" y="9"/>
                  </a:lnTo>
                  <a:lnTo>
                    <a:pt x="5" y="9"/>
                  </a:lnTo>
                  <a:lnTo>
                    <a:pt x="7" y="7"/>
                  </a:lnTo>
                  <a:lnTo>
                    <a:pt x="7" y="7"/>
                  </a:lnTo>
                  <a:lnTo>
                    <a:pt x="7" y="7"/>
                  </a:lnTo>
                  <a:lnTo>
                    <a:pt x="7" y="6"/>
                  </a:lnTo>
                  <a:lnTo>
                    <a:pt x="7" y="6"/>
                  </a:lnTo>
                  <a:lnTo>
                    <a:pt x="7" y="6"/>
                  </a:lnTo>
                  <a:lnTo>
                    <a:pt x="7" y="5"/>
                  </a:lnTo>
                  <a:lnTo>
                    <a:pt x="7" y="5"/>
                  </a:lnTo>
                  <a:lnTo>
                    <a:pt x="6" y="5"/>
                  </a:lnTo>
                  <a:lnTo>
                    <a:pt x="6" y="5"/>
                  </a:lnTo>
                  <a:lnTo>
                    <a:pt x="6" y="5"/>
                  </a:lnTo>
                  <a:lnTo>
                    <a:pt x="6" y="6"/>
                  </a:lnTo>
                  <a:lnTo>
                    <a:pt x="6" y="6"/>
                  </a:lnTo>
                  <a:lnTo>
                    <a:pt x="5" y="7"/>
                  </a:lnTo>
                  <a:lnTo>
                    <a:pt x="5" y="7"/>
                  </a:lnTo>
                  <a:lnTo>
                    <a:pt x="5" y="7"/>
                  </a:lnTo>
                  <a:lnTo>
                    <a:pt x="4" y="7"/>
                  </a:lnTo>
                  <a:lnTo>
                    <a:pt x="4" y="7"/>
                  </a:lnTo>
                  <a:lnTo>
                    <a:pt x="5" y="7"/>
                  </a:lnTo>
                  <a:lnTo>
                    <a:pt x="5" y="7"/>
                  </a:lnTo>
                  <a:lnTo>
                    <a:pt x="5" y="6"/>
                  </a:lnTo>
                  <a:lnTo>
                    <a:pt x="6" y="6"/>
                  </a:lnTo>
                  <a:lnTo>
                    <a:pt x="6" y="5"/>
                  </a:lnTo>
                  <a:lnTo>
                    <a:pt x="6" y="5"/>
                  </a:lnTo>
                  <a:lnTo>
                    <a:pt x="6" y="5"/>
                  </a:lnTo>
                  <a:lnTo>
                    <a:pt x="7" y="5"/>
                  </a:lnTo>
                  <a:lnTo>
                    <a:pt x="7" y="5"/>
                  </a:lnTo>
                  <a:lnTo>
                    <a:pt x="7" y="5"/>
                  </a:lnTo>
                  <a:lnTo>
                    <a:pt x="7" y="6"/>
                  </a:lnTo>
                  <a:lnTo>
                    <a:pt x="7" y="6"/>
                  </a:lnTo>
                  <a:lnTo>
                    <a:pt x="7" y="7"/>
                  </a:lnTo>
                  <a:lnTo>
                    <a:pt x="8" y="7"/>
                  </a:lnTo>
                  <a:lnTo>
                    <a:pt x="8" y="7"/>
                  </a:lnTo>
                  <a:lnTo>
                    <a:pt x="10" y="5"/>
                  </a:lnTo>
                  <a:lnTo>
                    <a:pt x="11" y="4"/>
                  </a:lnTo>
                  <a:lnTo>
                    <a:pt x="11" y="4"/>
                  </a:lnTo>
                  <a:lnTo>
                    <a:pt x="11" y="4"/>
                  </a:lnTo>
                  <a:lnTo>
                    <a:pt x="13" y="4"/>
                  </a:lnTo>
                  <a:lnTo>
                    <a:pt x="13" y="4"/>
                  </a:lnTo>
                  <a:lnTo>
                    <a:pt x="13" y="2"/>
                  </a:lnTo>
                  <a:lnTo>
                    <a:pt x="13" y="2"/>
                  </a:lnTo>
                  <a:lnTo>
                    <a:pt x="13" y="2"/>
                  </a:lnTo>
                  <a:lnTo>
                    <a:pt x="14" y="2"/>
                  </a:lnTo>
                  <a:lnTo>
                    <a:pt x="14" y="1"/>
                  </a:lnTo>
                  <a:lnTo>
                    <a:pt x="15" y="1"/>
                  </a:lnTo>
                  <a:lnTo>
                    <a:pt x="1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4" name="Line 7496"/>
            <p:cNvSpPr>
              <a:spLocks noChangeShapeType="1"/>
            </p:cNvSpPr>
            <p:nvPr/>
          </p:nvSpPr>
          <p:spPr bwMode="auto">
            <a:xfrm>
              <a:off x="3113089" y="388514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5" name="Freeform 7497"/>
            <p:cNvSpPr>
              <a:spLocks/>
            </p:cNvSpPr>
            <p:nvPr/>
          </p:nvSpPr>
          <p:spPr bwMode="auto">
            <a:xfrm>
              <a:off x="3114676" y="3870805"/>
              <a:ext cx="4763" cy="14341"/>
            </a:xfrm>
            <a:custGeom>
              <a:avLst/>
              <a:gdLst/>
              <a:ahLst/>
              <a:cxnLst>
                <a:cxn ang="0">
                  <a:pos x="6" y="0"/>
                </a:cxn>
                <a:cxn ang="0">
                  <a:pos x="7" y="0"/>
                </a:cxn>
                <a:cxn ang="0">
                  <a:pos x="7" y="0"/>
                </a:cxn>
                <a:cxn ang="0">
                  <a:pos x="6" y="1"/>
                </a:cxn>
                <a:cxn ang="0">
                  <a:pos x="6" y="1"/>
                </a:cxn>
                <a:cxn ang="0">
                  <a:pos x="7" y="2"/>
                </a:cxn>
                <a:cxn ang="0">
                  <a:pos x="7" y="2"/>
                </a:cxn>
                <a:cxn ang="0">
                  <a:pos x="8" y="2"/>
                </a:cxn>
                <a:cxn ang="0">
                  <a:pos x="8" y="1"/>
                </a:cxn>
                <a:cxn ang="0">
                  <a:pos x="8" y="2"/>
                </a:cxn>
                <a:cxn ang="0">
                  <a:pos x="8" y="2"/>
                </a:cxn>
                <a:cxn ang="0">
                  <a:pos x="8" y="2"/>
                </a:cxn>
                <a:cxn ang="0">
                  <a:pos x="8" y="2"/>
                </a:cxn>
                <a:cxn ang="0">
                  <a:pos x="8" y="2"/>
                </a:cxn>
                <a:cxn ang="0">
                  <a:pos x="8" y="2"/>
                </a:cxn>
                <a:cxn ang="0">
                  <a:pos x="8" y="3"/>
                </a:cxn>
                <a:cxn ang="0">
                  <a:pos x="8" y="2"/>
                </a:cxn>
                <a:cxn ang="0">
                  <a:pos x="9" y="2"/>
                </a:cxn>
                <a:cxn ang="0">
                  <a:pos x="8" y="3"/>
                </a:cxn>
                <a:cxn ang="0">
                  <a:pos x="8" y="3"/>
                </a:cxn>
                <a:cxn ang="0">
                  <a:pos x="8" y="2"/>
                </a:cxn>
                <a:cxn ang="0">
                  <a:pos x="7" y="2"/>
                </a:cxn>
                <a:cxn ang="0">
                  <a:pos x="7" y="2"/>
                </a:cxn>
                <a:cxn ang="0">
                  <a:pos x="8" y="3"/>
                </a:cxn>
                <a:cxn ang="0">
                  <a:pos x="9" y="5"/>
                </a:cxn>
                <a:cxn ang="0">
                  <a:pos x="9" y="5"/>
                </a:cxn>
                <a:cxn ang="0">
                  <a:pos x="10" y="6"/>
                </a:cxn>
                <a:cxn ang="0">
                  <a:pos x="10" y="8"/>
                </a:cxn>
                <a:cxn ang="0">
                  <a:pos x="10" y="9"/>
                </a:cxn>
                <a:cxn ang="0">
                  <a:pos x="10" y="10"/>
                </a:cxn>
                <a:cxn ang="0">
                  <a:pos x="9" y="11"/>
                </a:cxn>
                <a:cxn ang="0">
                  <a:pos x="9" y="13"/>
                </a:cxn>
                <a:cxn ang="0">
                  <a:pos x="9" y="14"/>
                </a:cxn>
                <a:cxn ang="0">
                  <a:pos x="8" y="16"/>
                </a:cxn>
                <a:cxn ang="0">
                  <a:pos x="7" y="17"/>
                </a:cxn>
                <a:cxn ang="0">
                  <a:pos x="5" y="18"/>
                </a:cxn>
                <a:cxn ang="0">
                  <a:pos x="3" y="19"/>
                </a:cxn>
                <a:cxn ang="0">
                  <a:pos x="2" y="19"/>
                </a:cxn>
                <a:cxn ang="0">
                  <a:pos x="1" y="20"/>
                </a:cxn>
                <a:cxn ang="0">
                  <a:pos x="1" y="21"/>
                </a:cxn>
                <a:cxn ang="0">
                  <a:pos x="0" y="22"/>
                </a:cxn>
                <a:cxn ang="0">
                  <a:pos x="1" y="22"/>
                </a:cxn>
                <a:cxn ang="0">
                  <a:pos x="1" y="23"/>
                </a:cxn>
                <a:cxn ang="0">
                  <a:pos x="1" y="23"/>
                </a:cxn>
                <a:cxn ang="0">
                  <a:pos x="1" y="24"/>
                </a:cxn>
                <a:cxn ang="0">
                  <a:pos x="1" y="24"/>
                </a:cxn>
                <a:cxn ang="0">
                  <a:pos x="1" y="24"/>
                </a:cxn>
                <a:cxn ang="0">
                  <a:pos x="0" y="24"/>
                </a:cxn>
              </a:cxnLst>
              <a:rect l="0" t="0" r="r" b="b"/>
              <a:pathLst>
                <a:path w="10" h="24">
                  <a:moveTo>
                    <a:pt x="6" y="0"/>
                  </a:moveTo>
                  <a:lnTo>
                    <a:pt x="6" y="0"/>
                  </a:lnTo>
                  <a:lnTo>
                    <a:pt x="6" y="0"/>
                  </a:lnTo>
                  <a:lnTo>
                    <a:pt x="7" y="0"/>
                  </a:lnTo>
                  <a:lnTo>
                    <a:pt x="7" y="0"/>
                  </a:lnTo>
                  <a:lnTo>
                    <a:pt x="7" y="0"/>
                  </a:lnTo>
                  <a:lnTo>
                    <a:pt x="7" y="0"/>
                  </a:lnTo>
                  <a:lnTo>
                    <a:pt x="6" y="1"/>
                  </a:lnTo>
                  <a:lnTo>
                    <a:pt x="6" y="1"/>
                  </a:lnTo>
                  <a:lnTo>
                    <a:pt x="6" y="1"/>
                  </a:lnTo>
                  <a:lnTo>
                    <a:pt x="6" y="1"/>
                  </a:lnTo>
                  <a:lnTo>
                    <a:pt x="7" y="2"/>
                  </a:lnTo>
                  <a:lnTo>
                    <a:pt x="7" y="2"/>
                  </a:lnTo>
                  <a:lnTo>
                    <a:pt x="7" y="2"/>
                  </a:lnTo>
                  <a:lnTo>
                    <a:pt x="7" y="2"/>
                  </a:lnTo>
                  <a:lnTo>
                    <a:pt x="8" y="2"/>
                  </a:lnTo>
                  <a:lnTo>
                    <a:pt x="8" y="1"/>
                  </a:lnTo>
                  <a:lnTo>
                    <a:pt x="8" y="1"/>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3"/>
                  </a:lnTo>
                  <a:lnTo>
                    <a:pt x="8" y="3"/>
                  </a:lnTo>
                  <a:lnTo>
                    <a:pt x="8" y="2"/>
                  </a:lnTo>
                  <a:lnTo>
                    <a:pt x="8" y="2"/>
                  </a:lnTo>
                  <a:lnTo>
                    <a:pt x="9" y="2"/>
                  </a:lnTo>
                  <a:lnTo>
                    <a:pt x="9" y="3"/>
                  </a:lnTo>
                  <a:lnTo>
                    <a:pt x="8" y="3"/>
                  </a:lnTo>
                  <a:lnTo>
                    <a:pt x="8" y="3"/>
                  </a:lnTo>
                  <a:lnTo>
                    <a:pt x="8" y="3"/>
                  </a:lnTo>
                  <a:lnTo>
                    <a:pt x="8" y="3"/>
                  </a:lnTo>
                  <a:lnTo>
                    <a:pt x="8" y="2"/>
                  </a:lnTo>
                  <a:lnTo>
                    <a:pt x="8" y="2"/>
                  </a:lnTo>
                  <a:lnTo>
                    <a:pt x="7" y="2"/>
                  </a:lnTo>
                  <a:lnTo>
                    <a:pt x="7" y="2"/>
                  </a:lnTo>
                  <a:lnTo>
                    <a:pt x="7" y="2"/>
                  </a:lnTo>
                  <a:lnTo>
                    <a:pt x="7" y="2"/>
                  </a:lnTo>
                  <a:lnTo>
                    <a:pt x="8" y="3"/>
                  </a:lnTo>
                  <a:lnTo>
                    <a:pt x="9" y="4"/>
                  </a:lnTo>
                  <a:lnTo>
                    <a:pt x="9" y="5"/>
                  </a:lnTo>
                  <a:lnTo>
                    <a:pt x="9" y="5"/>
                  </a:lnTo>
                  <a:lnTo>
                    <a:pt x="9" y="5"/>
                  </a:lnTo>
                  <a:lnTo>
                    <a:pt x="9" y="6"/>
                  </a:lnTo>
                  <a:lnTo>
                    <a:pt x="10" y="6"/>
                  </a:lnTo>
                  <a:lnTo>
                    <a:pt x="10" y="7"/>
                  </a:lnTo>
                  <a:lnTo>
                    <a:pt x="10" y="8"/>
                  </a:lnTo>
                  <a:lnTo>
                    <a:pt x="10" y="9"/>
                  </a:lnTo>
                  <a:lnTo>
                    <a:pt x="10" y="9"/>
                  </a:lnTo>
                  <a:lnTo>
                    <a:pt x="10" y="10"/>
                  </a:lnTo>
                  <a:lnTo>
                    <a:pt x="10" y="10"/>
                  </a:lnTo>
                  <a:lnTo>
                    <a:pt x="10" y="11"/>
                  </a:lnTo>
                  <a:lnTo>
                    <a:pt x="9" y="11"/>
                  </a:lnTo>
                  <a:lnTo>
                    <a:pt x="9" y="12"/>
                  </a:lnTo>
                  <a:lnTo>
                    <a:pt x="9" y="13"/>
                  </a:lnTo>
                  <a:lnTo>
                    <a:pt x="9" y="13"/>
                  </a:lnTo>
                  <a:lnTo>
                    <a:pt x="9" y="14"/>
                  </a:lnTo>
                  <a:lnTo>
                    <a:pt x="8" y="14"/>
                  </a:lnTo>
                  <a:lnTo>
                    <a:pt x="8" y="16"/>
                  </a:lnTo>
                  <a:lnTo>
                    <a:pt x="7" y="17"/>
                  </a:lnTo>
                  <a:lnTo>
                    <a:pt x="7" y="17"/>
                  </a:lnTo>
                  <a:lnTo>
                    <a:pt x="6" y="17"/>
                  </a:lnTo>
                  <a:lnTo>
                    <a:pt x="5" y="18"/>
                  </a:lnTo>
                  <a:lnTo>
                    <a:pt x="5" y="18"/>
                  </a:lnTo>
                  <a:lnTo>
                    <a:pt x="3" y="19"/>
                  </a:lnTo>
                  <a:lnTo>
                    <a:pt x="2" y="19"/>
                  </a:lnTo>
                  <a:lnTo>
                    <a:pt x="2" y="19"/>
                  </a:lnTo>
                  <a:lnTo>
                    <a:pt x="2" y="20"/>
                  </a:lnTo>
                  <a:lnTo>
                    <a:pt x="1" y="20"/>
                  </a:lnTo>
                  <a:lnTo>
                    <a:pt x="1" y="21"/>
                  </a:lnTo>
                  <a:lnTo>
                    <a:pt x="1" y="21"/>
                  </a:lnTo>
                  <a:lnTo>
                    <a:pt x="0" y="22"/>
                  </a:lnTo>
                  <a:lnTo>
                    <a:pt x="0" y="22"/>
                  </a:lnTo>
                  <a:lnTo>
                    <a:pt x="1" y="22"/>
                  </a:lnTo>
                  <a:lnTo>
                    <a:pt x="1" y="22"/>
                  </a:lnTo>
                  <a:lnTo>
                    <a:pt x="1" y="23"/>
                  </a:lnTo>
                  <a:lnTo>
                    <a:pt x="1" y="23"/>
                  </a:lnTo>
                  <a:lnTo>
                    <a:pt x="1" y="23"/>
                  </a:lnTo>
                  <a:lnTo>
                    <a:pt x="1" y="23"/>
                  </a:lnTo>
                  <a:lnTo>
                    <a:pt x="1" y="23"/>
                  </a:lnTo>
                  <a:lnTo>
                    <a:pt x="1" y="24"/>
                  </a:lnTo>
                  <a:lnTo>
                    <a:pt x="1" y="24"/>
                  </a:lnTo>
                  <a:lnTo>
                    <a:pt x="1" y="24"/>
                  </a:lnTo>
                  <a:lnTo>
                    <a:pt x="1" y="24"/>
                  </a:lnTo>
                  <a:lnTo>
                    <a:pt x="1" y="24"/>
                  </a:lnTo>
                  <a:lnTo>
                    <a:pt x="0" y="24"/>
                  </a:lnTo>
                  <a:lnTo>
                    <a:pt x="0" y="24"/>
                  </a:lnTo>
                  <a:lnTo>
                    <a:pt x="0" y="2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6" name="Freeform 7498"/>
            <p:cNvSpPr>
              <a:spLocks/>
            </p:cNvSpPr>
            <p:nvPr/>
          </p:nvSpPr>
          <p:spPr bwMode="auto">
            <a:xfrm>
              <a:off x="3114676" y="3885146"/>
              <a:ext cx="0" cy="0"/>
            </a:xfrm>
            <a:custGeom>
              <a:avLst/>
              <a:gdLst/>
              <a:ahLst/>
              <a:cxnLst>
                <a:cxn ang="0">
                  <a:pos x="3" y="2"/>
                </a:cxn>
                <a:cxn ang="0">
                  <a:pos x="3" y="2"/>
                </a:cxn>
                <a:cxn ang="0">
                  <a:pos x="3" y="2"/>
                </a:cxn>
                <a:cxn ang="0">
                  <a:pos x="3" y="2"/>
                </a:cxn>
                <a:cxn ang="0">
                  <a:pos x="4" y="2"/>
                </a:cxn>
                <a:cxn ang="0">
                  <a:pos x="4" y="2"/>
                </a:cxn>
                <a:cxn ang="0">
                  <a:pos x="4" y="2"/>
                </a:cxn>
                <a:cxn ang="0">
                  <a:pos x="4" y="1"/>
                </a:cxn>
                <a:cxn ang="0">
                  <a:pos x="4" y="1"/>
                </a:cxn>
                <a:cxn ang="0">
                  <a:pos x="4" y="1"/>
                </a:cxn>
                <a:cxn ang="0">
                  <a:pos x="4" y="1"/>
                </a:cxn>
                <a:cxn ang="0">
                  <a:pos x="4" y="1"/>
                </a:cxn>
                <a:cxn ang="0">
                  <a:pos x="3" y="0"/>
                </a:cxn>
                <a:cxn ang="0">
                  <a:pos x="3" y="0"/>
                </a:cxn>
                <a:cxn ang="0">
                  <a:pos x="3" y="0"/>
                </a:cxn>
                <a:cxn ang="0">
                  <a:pos x="3" y="0"/>
                </a:cxn>
                <a:cxn ang="0">
                  <a:pos x="3" y="0"/>
                </a:cxn>
                <a:cxn ang="0">
                  <a:pos x="2" y="1"/>
                </a:cxn>
                <a:cxn ang="0">
                  <a:pos x="2" y="1"/>
                </a:cxn>
                <a:cxn ang="0">
                  <a:pos x="1" y="2"/>
                </a:cxn>
                <a:cxn ang="0">
                  <a:pos x="0" y="2"/>
                </a:cxn>
              </a:cxnLst>
              <a:rect l="0" t="0" r="r" b="b"/>
              <a:pathLst>
                <a:path w="4" h="2">
                  <a:moveTo>
                    <a:pt x="3" y="2"/>
                  </a:moveTo>
                  <a:lnTo>
                    <a:pt x="3" y="2"/>
                  </a:lnTo>
                  <a:lnTo>
                    <a:pt x="3" y="2"/>
                  </a:lnTo>
                  <a:lnTo>
                    <a:pt x="3" y="2"/>
                  </a:lnTo>
                  <a:lnTo>
                    <a:pt x="4" y="2"/>
                  </a:lnTo>
                  <a:lnTo>
                    <a:pt x="4" y="2"/>
                  </a:lnTo>
                  <a:lnTo>
                    <a:pt x="4" y="2"/>
                  </a:lnTo>
                  <a:lnTo>
                    <a:pt x="4" y="1"/>
                  </a:lnTo>
                  <a:lnTo>
                    <a:pt x="4" y="1"/>
                  </a:lnTo>
                  <a:lnTo>
                    <a:pt x="4" y="1"/>
                  </a:lnTo>
                  <a:lnTo>
                    <a:pt x="4" y="1"/>
                  </a:lnTo>
                  <a:lnTo>
                    <a:pt x="4" y="1"/>
                  </a:lnTo>
                  <a:lnTo>
                    <a:pt x="3" y="0"/>
                  </a:lnTo>
                  <a:lnTo>
                    <a:pt x="3" y="0"/>
                  </a:lnTo>
                  <a:lnTo>
                    <a:pt x="3" y="0"/>
                  </a:lnTo>
                  <a:lnTo>
                    <a:pt x="3" y="0"/>
                  </a:lnTo>
                  <a:lnTo>
                    <a:pt x="3" y="0"/>
                  </a:lnTo>
                  <a:lnTo>
                    <a:pt x="2" y="1"/>
                  </a:lnTo>
                  <a:lnTo>
                    <a:pt x="2"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7" name="Freeform 7499"/>
            <p:cNvSpPr>
              <a:spLocks/>
            </p:cNvSpPr>
            <p:nvPr/>
          </p:nvSpPr>
          <p:spPr bwMode="auto">
            <a:xfrm>
              <a:off x="3111501" y="3835748"/>
              <a:ext cx="23813" cy="49398"/>
            </a:xfrm>
            <a:custGeom>
              <a:avLst/>
              <a:gdLst/>
              <a:ahLst/>
              <a:cxnLst>
                <a:cxn ang="0">
                  <a:pos x="72" y="90"/>
                </a:cxn>
                <a:cxn ang="0">
                  <a:pos x="68" y="86"/>
                </a:cxn>
                <a:cxn ang="0">
                  <a:pos x="70" y="78"/>
                </a:cxn>
                <a:cxn ang="0">
                  <a:pos x="76" y="73"/>
                </a:cxn>
                <a:cxn ang="0">
                  <a:pos x="68" y="68"/>
                </a:cxn>
                <a:cxn ang="0">
                  <a:pos x="71" y="61"/>
                </a:cxn>
                <a:cxn ang="0">
                  <a:pos x="70" y="56"/>
                </a:cxn>
                <a:cxn ang="0">
                  <a:pos x="65" y="52"/>
                </a:cxn>
                <a:cxn ang="0">
                  <a:pos x="59" y="46"/>
                </a:cxn>
                <a:cxn ang="0">
                  <a:pos x="56" y="42"/>
                </a:cxn>
                <a:cxn ang="0">
                  <a:pos x="47" y="37"/>
                </a:cxn>
                <a:cxn ang="0">
                  <a:pos x="45" y="29"/>
                </a:cxn>
                <a:cxn ang="0">
                  <a:pos x="45" y="24"/>
                </a:cxn>
                <a:cxn ang="0">
                  <a:pos x="45" y="19"/>
                </a:cxn>
                <a:cxn ang="0">
                  <a:pos x="44" y="16"/>
                </a:cxn>
                <a:cxn ang="0">
                  <a:pos x="44" y="13"/>
                </a:cxn>
                <a:cxn ang="0">
                  <a:pos x="44" y="11"/>
                </a:cxn>
                <a:cxn ang="0">
                  <a:pos x="44" y="8"/>
                </a:cxn>
                <a:cxn ang="0">
                  <a:pos x="44" y="7"/>
                </a:cxn>
                <a:cxn ang="0">
                  <a:pos x="42" y="5"/>
                </a:cxn>
                <a:cxn ang="0">
                  <a:pos x="40" y="4"/>
                </a:cxn>
                <a:cxn ang="0">
                  <a:pos x="40" y="4"/>
                </a:cxn>
                <a:cxn ang="0">
                  <a:pos x="38" y="4"/>
                </a:cxn>
                <a:cxn ang="0">
                  <a:pos x="35" y="4"/>
                </a:cxn>
                <a:cxn ang="0">
                  <a:pos x="33" y="5"/>
                </a:cxn>
                <a:cxn ang="0">
                  <a:pos x="32" y="5"/>
                </a:cxn>
                <a:cxn ang="0">
                  <a:pos x="31" y="7"/>
                </a:cxn>
                <a:cxn ang="0">
                  <a:pos x="33" y="9"/>
                </a:cxn>
                <a:cxn ang="0">
                  <a:pos x="32" y="8"/>
                </a:cxn>
                <a:cxn ang="0">
                  <a:pos x="31" y="7"/>
                </a:cxn>
                <a:cxn ang="0">
                  <a:pos x="31" y="6"/>
                </a:cxn>
                <a:cxn ang="0">
                  <a:pos x="29" y="4"/>
                </a:cxn>
                <a:cxn ang="0">
                  <a:pos x="29" y="5"/>
                </a:cxn>
                <a:cxn ang="0">
                  <a:pos x="26" y="7"/>
                </a:cxn>
                <a:cxn ang="0">
                  <a:pos x="28" y="5"/>
                </a:cxn>
                <a:cxn ang="0">
                  <a:pos x="28" y="3"/>
                </a:cxn>
                <a:cxn ang="0">
                  <a:pos x="31" y="2"/>
                </a:cxn>
                <a:cxn ang="0">
                  <a:pos x="31" y="1"/>
                </a:cxn>
                <a:cxn ang="0">
                  <a:pos x="25" y="3"/>
                </a:cxn>
                <a:cxn ang="0">
                  <a:pos x="15" y="3"/>
                </a:cxn>
                <a:cxn ang="0">
                  <a:pos x="10" y="2"/>
                </a:cxn>
                <a:cxn ang="0">
                  <a:pos x="5" y="1"/>
                </a:cxn>
                <a:cxn ang="0">
                  <a:pos x="1" y="1"/>
                </a:cxn>
                <a:cxn ang="0">
                  <a:pos x="2" y="4"/>
                </a:cxn>
                <a:cxn ang="0">
                  <a:pos x="0" y="9"/>
                </a:cxn>
                <a:cxn ang="0">
                  <a:pos x="2" y="18"/>
                </a:cxn>
                <a:cxn ang="0">
                  <a:pos x="6" y="19"/>
                </a:cxn>
                <a:cxn ang="0">
                  <a:pos x="11" y="19"/>
                </a:cxn>
                <a:cxn ang="0">
                  <a:pos x="15" y="20"/>
                </a:cxn>
                <a:cxn ang="0">
                  <a:pos x="20" y="22"/>
                </a:cxn>
                <a:cxn ang="0">
                  <a:pos x="23" y="23"/>
                </a:cxn>
                <a:cxn ang="0">
                  <a:pos x="20" y="23"/>
                </a:cxn>
                <a:cxn ang="0">
                  <a:pos x="21" y="28"/>
                </a:cxn>
                <a:cxn ang="0">
                  <a:pos x="22" y="31"/>
                </a:cxn>
                <a:cxn ang="0">
                  <a:pos x="22" y="33"/>
                </a:cxn>
                <a:cxn ang="0">
                  <a:pos x="22" y="37"/>
                </a:cxn>
                <a:cxn ang="0">
                  <a:pos x="22" y="38"/>
                </a:cxn>
                <a:cxn ang="0">
                  <a:pos x="22" y="42"/>
                </a:cxn>
                <a:cxn ang="0">
                  <a:pos x="21" y="49"/>
                </a:cxn>
                <a:cxn ang="0">
                  <a:pos x="19" y="55"/>
                </a:cxn>
                <a:cxn ang="0">
                  <a:pos x="16" y="63"/>
                </a:cxn>
                <a:cxn ang="0">
                  <a:pos x="20" y="68"/>
                </a:cxn>
              </a:cxnLst>
              <a:rect l="0" t="0" r="r" b="b"/>
              <a:pathLst>
                <a:path w="76" h="92">
                  <a:moveTo>
                    <a:pt x="76" y="92"/>
                  </a:moveTo>
                  <a:lnTo>
                    <a:pt x="76" y="92"/>
                  </a:lnTo>
                  <a:lnTo>
                    <a:pt x="76" y="91"/>
                  </a:lnTo>
                  <a:lnTo>
                    <a:pt x="76" y="91"/>
                  </a:lnTo>
                  <a:lnTo>
                    <a:pt x="75" y="90"/>
                  </a:lnTo>
                  <a:lnTo>
                    <a:pt x="75" y="90"/>
                  </a:lnTo>
                  <a:lnTo>
                    <a:pt x="73" y="90"/>
                  </a:lnTo>
                  <a:lnTo>
                    <a:pt x="72" y="90"/>
                  </a:lnTo>
                  <a:lnTo>
                    <a:pt x="71" y="90"/>
                  </a:lnTo>
                  <a:lnTo>
                    <a:pt x="70" y="89"/>
                  </a:lnTo>
                  <a:lnTo>
                    <a:pt x="69" y="89"/>
                  </a:lnTo>
                  <a:lnTo>
                    <a:pt x="69" y="88"/>
                  </a:lnTo>
                  <a:lnTo>
                    <a:pt x="69" y="88"/>
                  </a:lnTo>
                  <a:lnTo>
                    <a:pt x="68" y="87"/>
                  </a:lnTo>
                  <a:lnTo>
                    <a:pt x="68" y="87"/>
                  </a:lnTo>
                  <a:lnTo>
                    <a:pt x="68" y="86"/>
                  </a:lnTo>
                  <a:lnTo>
                    <a:pt x="68" y="85"/>
                  </a:lnTo>
                  <a:lnTo>
                    <a:pt x="68" y="85"/>
                  </a:lnTo>
                  <a:lnTo>
                    <a:pt x="68" y="84"/>
                  </a:lnTo>
                  <a:lnTo>
                    <a:pt x="68" y="81"/>
                  </a:lnTo>
                  <a:lnTo>
                    <a:pt x="69" y="80"/>
                  </a:lnTo>
                  <a:lnTo>
                    <a:pt x="69" y="80"/>
                  </a:lnTo>
                  <a:lnTo>
                    <a:pt x="69" y="79"/>
                  </a:lnTo>
                  <a:lnTo>
                    <a:pt x="70" y="78"/>
                  </a:lnTo>
                  <a:lnTo>
                    <a:pt x="71" y="77"/>
                  </a:lnTo>
                  <a:lnTo>
                    <a:pt x="73" y="77"/>
                  </a:lnTo>
                  <a:lnTo>
                    <a:pt x="75" y="76"/>
                  </a:lnTo>
                  <a:lnTo>
                    <a:pt x="75" y="76"/>
                  </a:lnTo>
                  <a:lnTo>
                    <a:pt x="76" y="75"/>
                  </a:lnTo>
                  <a:lnTo>
                    <a:pt x="76" y="74"/>
                  </a:lnTo>
                  <a:lnTo>
                    <a:pt x="76" y="74"/>
                  </a:lnTo>
                  <a:lnTo>
                    <a:pt x="76" y="73"/>
                  </a:lnTo>
                  <a:lnTo>
                    <a:pt x="75" y="73"/>
                  </a:lnTo>
                  <a:lnTo>
                    <a:pt x="73" y="72"/>
                  </a:lnTo>
                  <a:lnTo>
                    <a:pt x="72" y="72"/>
                  </a:lnTo>
                  <a:lnTo>
                    <a:pt x="71" y="71"/>
                  </a:lnTo>
                  <a:lnTo>
                    <a:pt x="70" y="71"/>
                  </a:lnTo>
                  <a:lnTo>
                    <a:pt x="68" y="70"/>
                  </a:lnTo>
                  <a:lnTo>
                    <a:pt x="68" y="69"/>
                  </a:lnTo>
                  <a:lnTo>
                    <a:pt x="68" y="68"/>
                  </a:lnTo>
                  <a:lnTo>
                    <a:pt x="68" y="68"/>
                  </a:lnTo>
                  <a:lnTo>
                    <a:pt x="68" y="67"/>
                  </a:lnTo>
                  <a:lnTo>
                    <a:pt x="69" y="66"/>
                  </a:lnTo>
                  <a:lnTo>
                    <a:pt x="69" y="66"/>
                  </a:lnTo>
                  <a:lnTo>
                    <a:pt x="69" y="65"/>
                  </a:lnTo>
                  <a:lnTo>
                    <a:pt x="69" y="65"/>
                  </a:lnTo>
                  <a:lnTo>
                    <a:pt x="71" y="62"/>
                  </a:lnTo>
                  <a:lnTo>
                    <a:pt x="71" y="61"/>
                  </a:lnTo>
                  <a:lnTo>
                    <a:pt x="71" y="61"/>
                  </a:lnTo>
                  <a:lnTo>
                    <a:pt x="71" y="60"/>
                  </a:lnTo>
                  <a:lnTo>
                    <a:pt x="71" y="60"/>
                  </a:lnTo>
                  <a:lnTo>
                    <a:pt x="71" y="60"/>
                  </a:lnTo>
                  <a:lnTo>
                    <a:pt x="71" y="58"/>
                  </a:lnTo>
                  <a:lnTo>
                    <a:pt x="71" y="57"/>
                  </a:lnTo>
                  <a:lnTo>
                    <a:pt x="70" y="57"/>
                  </a:lnTo>
                  <a:lnTo>
                    <a:pt x="70" y="56"/>
                  </a:lnTo>
                  <a:lnTo>
                    <a:pt x="70" y="56"/>
                  </a:lnTo>
                  <a:lnTo>
                    <a:pt x="69" y="55"/>
                  </a:lnTo>
                  <a:lnTo>
                    <a:pt x="69" y="54"/>
                  </a:lnTo>
                  <a:lnTo>
                    <a:pt x="68" y="54"/>
                  </a:lnTo>
                  <a:lnTo>
                    <a:pt x="68" y="54"/>
                  </a:lnTo>
                  <a:lnTo>
                    <a:pt x="67" y="53"/>
                  </a:lnTo>
                  <a:lnTo>
                    <a:pt x="66" y="53"/>
                  </a:lnTo>
                  <a:lnTo>
                    <a:pt x="65" y="52"/>
                  </a:lnTo>
                  <a:lnTo>
                    <a:pt x="62" y="51"/>
                  </a:lnTo>
                  <a:lnTo>
                    <a:pt x="62" y="51"/>
                  </a:lnTo>
                  <a:lnTo>
                    <a:pt x="61" y="50"/>
                  </a:lnTo>
                  <a:lnTo>
                    <a:pt x="60" y="49"/>
                  </a:lnTo>
                  <a:lnTo>
                    <a:pt x="60" y="49"/>
                  </a:lnTo>
                  <a:lnTo>
                    <a:pt x="59" y="48"/>
                  </a:lnTo>
                  <a:lnTo>
                    <a:pt x="59" y="47"/>
                  </a:lnTo>
                  <a:lnTo>
                    <a:pt x="59" y="46"/>
                  </a:lnTo>
                  <a:lnTo>
                    <a:pt x="58" y="45"/>
                  </a:lnTo>
                  <a:lnTo>
                    <a:pt x="58" y="45"/>
                  </a:lnTo>
                  <a:lnTo>
                    <a:pt x="58" y="44"/>
                  </a:lnTo>
                  <a:lnTo>
                    <a:pt x="58" y="43"/>
                  </a:lnTo>
                  <a:lnTo>
                    <a:pt x="57" y="42"/>
                  </a:lnTo>
                  <a:lnTo>
                    <a:pt x="57" y="42"/>
                  </a:lnTo>
                  <a:lnTo>
                    <a:pt x="56" y="42"/>
                  </a:lnTo>
                  <a:lnTo>
                    <a:pt x="56" y="42"/>
                  </a:lnTo>
                  <a:lnTo>
                    <a:pt x="54" y="41"/>
                  </a:lnTo>
                  <a:lnTo>
                    <a:pt x="52" y="41"/>
                  </a:lnTo>
                  <a:lnTo>
                    <a:pt x="51" y="40"/>
                  </a:lnTo>
                  <a:lnTo>
                    <a:pt x="50" y="40"/>
                  </a:lnTo>
                  <a:lnTo>
                    <a:pt x="49" y="39"/>
                  </a:lnTo>
                  <a:lnTo>
                    <a:pt x="48" y="38"/>
                  </a:lnTo>
                  <a:lnTo>
                    <a:pt x="48" y="38"/>
                  </a:lnTo>
                  <a:lnTo>
                    <a:pt x="47" y="37"/>
                  </a:lnTo>
                  <a:lnTo>
                    <a:pt x="47" y="34"/>
                  </a:lnTo>
                  <a:lnTo>
                    <a:pt x="47" y="33"/>
                  </a:lnTo>
                  <a:lnTo>
                    <a:pt x="47" y="32"/>
                  </a:lnTo>
                  <a:lnTo>
                    <a:pt x="47" y="30"/>
                  </a:lnTo>
                  <a:lnTo>
                    <a:pt x="45" y="29"/>
                  </a:lnTo>
                  <a:lnTo>
                    <a:pt x="45" y="29"/>
                  </a:lnTo>
                  <a:lnTo>
                    <a:pt x="45" y="29"/>
                  </a:lnTo>
                  <a:lnTo>
                    <a:pt x="45" y="29"/>
                  </a:lnTo>
                  <a:lnTo>
                    <a:pt x="45" y="28"/>
                  </a:lnTo>
                  <a:lnTo>
                    <a:pt x="45" y="28"/>
                  </a:lnTo>
                  <a:lnTo>
                    <a:pt x="45" y="27"/>
                  </a:lnTo>
                  <a:lnTo>
                    <a:pt x="45" y="27"/>
                  </a:lnTo>
                  <a:lnTo>
                    <a:pt x="45" y="27"/>
                  </a:lnTo>
                  <a:lnTo>
                    <a:pt x="45" y="26"/>
                  </a:lnTo>
                  <a:lnTo>
                    <a:pt x="45" y="25"/>
                  </a:lnTo>
                  <a:lnTo>
                    <a:pt x="45" y="24"/>
                  </a:lnTo>
                  <a:lnTo>
                    <a:pt x="45" y="23"/>
                  </a:lnTo>
                  <a:lnTo>
                    <a:pt x="45" y="22"/>
                  </a:lnTo>
                  <a:lnTo>
                    <a:pt x="45" y="21"/>
                  </a:lnTo>
                  <a:lnTo>
                    <a:pt x="45" y="21"/>
                  </a:lnTo>
                  <a:lnTo>
                    <a:pt x="45" y="20"/>
                  </a:lnTo>
                  <a:lnTo>
                    <a:pt x="45" y="20"/>
                  </a:lnTo>
                  <a:lnTo>
                    <a:pt x="45" y="19"/>
                  </a:lnTo>
                  <a:lnTo>
                    <a:pt x="45" y="19"/>
                  </a:lnTo>
                  <a:lnTo>
                    <a:pt x="45" y="18"/>
                  </a:lnTo>
                  <a:lnTo>
                    <a:pt x="45" y="18"/>
                  </a:lnTo>
                  <a:lnTo>
                    <a:pt x="45" y="17"/>
                  </a:lnTo>
                  <a:lnTo>
                    <a:pt x="45" y="17"/>
                  </a:lnTo>
                  <a:lnTo>
                    <a:pt x="45" y="17"/>
                  </a:lnTo>
                  <a:lnTo>
                    <a:pt x="44" y="16"/>
                  </a:lnTo>
                  <a:lnTo>
                    <a:pt x="44" y="16"/>
                  </a:lnTo>
                  <a:lnTo>
                    <a:pt x="44" y="16"/>
                  </a:lnTo>
                  <a:lnTo>
                    <a:pt x="44" y="15"/>
                  </a:lnTo>
                  <a:lnTo>
                    <a:pt x="45" y="15"/>
                  </a:lnTo>
                  <a:lnTo>
                    <a:pt x="45" y="14"/>
                  </a:lnTo>
                  <a:lnTo>
                    <a:pt x="45" y="14"/>
                  </a:lnTo>
                  <a:lnTo>
                    <a:pt x="45" y="14"/>
                  </a:lnTo>
                  <a:lnTo>
                    <a:pt x="44" y="14"/>
                  </a:lnTo>
                  <a:lnTo>
                    <a:pt x="44" y="13"/>
                  </a:lnTo>
                  <a:lnTo>
                    <a:pt x="44" y="13"/>
                  </a:lnTo>
                  <a:lnTo>
                    <a:pt x="44" y="13"/>
                  </a:lnTo>
                  <a:lnTo>
                    <a:pt x="44" y="13"/>
                  </a:lnTo>
                  <a:lnTo>
                    <a:pt x="44" y="14"/>
                  </a:lnTo>
                  <a:lnTo>
                    <a:pt x="44" y="14"/>
                  </a:lnTo>
                  <a:lnTo>
                    <a:pt x="44" y="13"/>
                  </a:lnTo>
                  <a:lnTo>
                    <a:pt x="44" y="11"/>
                  </a:lnTo>
                  <a:lnTo>
                    <a:pt x="44" y="11"/>
                  </a:lnTo>
                  <a:lnTo>
                    <a:pt x="44" y="11"/>
                  </a:lnTo>
                  <a:lnTo>
                    <a:pt x="44" y="10"/>
                  </a:lnTo>
                  <a:lnTo>
                    <a:pt x="44" y="10"/>
                  </a:lnTo>
                  <a:lnTo>
                    <a:pt x="44" y="9"/>
                  </a:lnTo>
                  <a:lnTo>
                    <a:pt x="44" y="9"/>
                  </a:lnTo>
                  <a:lnTo>
                    <a:pt x="44" y="9"/>
                  </a:lnTo>
                  <a:lnTo>
                    <a:pt x="44" y="9"/>
                  </a:lnTo>
                  <a:lnTo>
                    <a:pt x="44" y="8"/>
                  </a:lnTo>
                  <a:lnTo>
                    <a:pt x="44" y="8"/>
                  </a:lnTo>
                  <a:lnTo>
                    <a:pt x="44" y="8"/>
                  </a:lnTo>
                  <a:lnTo>
                    <a:pt x="44" y="8"/>
                  </a:lnTo>
                  <a:lnTo>
                    <a:pt x="44" y="8"/>
                  </a:lnTo>
                  <a:lnTo>
                    <a:pt x="44" y="8"/>
                  </a:lnTo>
                  <a:lnTo>
                    <a:pt x="44" y="8"/>
                  </a:lnTo>
                  <a:lnTo>
                    <a:pt x="43" y="7"/>
                  </a:lnTo>
                  <a:lnTo>
                    <a:pt x="43" y="7"/>
                  </a:lnTo>
                  <a:lnTo>
                    <a:pt x="44" y="7"/>
                  </a:lnTo>
                  <a:lnTo>
                    <a:pt x="44" y="7"/>
                  </a:lnTo>
                  <a:lnTo>
                    <a:pt x="43" y="6"/>
                  </a:lnTo>
                  <a:lnTo>
                    <a:pt x="43" y="5"/>
                  </a:lnTo>
                  <a:lnTo>
                    <a:pt x="42" y="5"/>
                  </a:lnTo>
                  <a:lnTo>
                    <a:pt x="42" y="5"/>
                  </a:lnTo>
                  <a:lnTo>
                    <a:pt x="42" y="5"/>
                  </a:lnTo>
                  <a:lnTo>
                    <a:pt x="42" y="5"/>
                  </a:lnTo>
                  <a:lnTo>
                    <a:pt x="42" y="5"/>
                  </a:lnTo>
                  <a:lnTo>
                    <a:pt x="41" y="5"/>
                  </a:lnTo>
                  <a:lnTo>
                    <a:pt x="41" y="4"/>
                  </a:lnTo>
                  <a:lnTo>
                    <a:pt x="41" y="4"/>
                  </a:lnTo>
                  <a:lnTo>
                    <a:pt x="41" y="4"/>
                  </a:lnTo>
                  <a:lnTo>
                    <a:pt x="40" y="4"/>
                  </a:lnTo>
                  <a:lnTo>
                    <a:pt x="40" y="4"/>
                  </a:lnTo>
                  <a:lnTo>
                    <a:pt x="40" y="4"/>
                  </a:lnTo>
                  <a:lnTo>
                    <a:pt x="40" y="4"/>
                  </a:lnTo>
                  <a:lnTo>
                    <a:pt x="41" y="4"/>
                  </a:lnTo>
                  <a:lnTo>
                    <a:pt x="41" y="5"/>
                  </a:lnTo>
                  <a:lnTo>
                    <a:pt x="41" y="5"/>
                  </a:lnTo>
                  <a:lnTo>
                    <a:pt x="41" y="5"/>
                  </a:lnTo>
                  <a:lnTo>
                    <a:pt x="41" y="5"/>
                  </a:lnTo>
                  <a:lnTo>
                    <a:pt x="41" y="5"/>
                  </a:lnTo>
                  <a:lnTo>
                    <a:pt x="40" y="5"/>
                  </a:lnTo>
                  <a:lnTo>
                    <a:pt x="40" y="4"/>
                  </a:lnTo>
                  <a:lnTo>
                    <a:pt x="40" y="4"/>
                  </a:lnTo>
                  <a:lnTo>
                    <a:pt x="40" y="4"/>
                  </a:lnTo>
                  <a:lnTo>
                    <a:pt x="40" y="4"/>
                  </a:lnTo>
                  <a:lnTo>
                    <a:pt x="40" y="4"/>
                  </a:lnTo>
                  <a:lnTo>
                    <a:pt x="40" y="4"/>
                  </a:lnTo>
                  <a:lnTo>
                    <a:pt x="39" y="4"/>
                  </a:lnTo>
                  <a:lnTo>
                    <a:pt x="39" y="4"/>
                  </a:lnTo>
                  <a:lnTo>
                    <a:pt x="38" y="4"/>
                  </a:lnTo>
                  <a:lnTo>
                    <a:pt x="38" y="4"/>
                  </a:lnTo>
                  <a:lnTo>
                    <a:pt x="38" y="4"/>
                  </a:lnTo>
                  <a:lnTo>
                    <a:pt x="37" y="3"/>
                  </a:lnTo>
                  <a:lnTo>
                    <a:pt x="37" y="3"/>
                  </a:lnTo>
                  <a:lnTo>
                    <a:pt x="35" y="4"/>
                  </a:lnTo>
                  <a:lnTo>
                    <a:pt x="35" y="4"/>
                  </a:lnTo>
                  <a:lnTo>
                    <a:pt x="35" y="4"/>
                  </a:lnTo>
                  <a:lnTo>
                    <a:pt x="35" y="4"/>
                  </a:lnTo>
                  <a:lnTo>
                    <a:pt x="35" y="4"/>
                  </a:lnTo>
                  <a:lnTo>
                    <a:pt x="35" y="5"/>
                  </a:lnTo>
                  <a:lnTo>
                    <a:pt x="34" y="5"/>
                  </a:lnTo>
                  <a:lnTo>
                    <a:pt x="34" y="5"/>
                  </a:lnTo>
                  <a:lnTo>
                    <a:pt x="34" y="5"/>
                  </a:lnTo>
                  <a:lnTo>
                    <a:pt x="34" y="5"/>
                  </a:lnTo>
                  <a:lnTo>
                    <a:pt x="34" y="5"/>
                  </a:lnTo>
                  <a:lnTo>
                    <a:pt x="33" y="5"/>
                  </a:lnTo>
                  <a:lnTo>
                    <a:pt x="33" y="5"/>
                  </a:lnTo>
                  <a:lnTo>
                    <a:pt x="33" y="5"/>
                  </a:lnTo>
                  <a:lnTo>
                    <a:pt x="33" y="5"/>
                  </a:lnTo>
                  <a:lnTo>
                    <a:pt x="33" y="5"/>
                  </a:lnTo>
                  <a:lnTo>
                    <a:pt x="33" y="5"/>
                  </a:lnTo>
                  <a:lnTo>
                    <a:pt x="33" y="5"/>
                  </a:lnTo>
                  <a:lnTo>
                    <a:pt x="33" y="5"/>
                  </a:lnTo>
                  <a:lnTo>
                    <a:pt x="32" y="5"/>
                  </a:lnTo>
                  <a:lnTo>
                    <a:pt x="32" y="5"/>
                  </a:lnTo>
                  <a:lnTo>
                    <a:pt x="31" y="5"/>
                  </a:lnTo>
                  <a:lnTo>
                    <a:pt x="31" y="6"/>
                  </a:lnTo>
                  <a:lnTo>
                    <a:pt x="31" y="6"/>
                  </a:lnTo>
                  <a:lnTo>
                    <a:pt x="31" y="6"/>
                  </a:lnTo>
                  <a:lnTo>
                    <a:pt x="31" y="6"/>
                  </a:lnTo>
                  <a:lnTo>
                    <a:pt x="31" y="6"/>
                  </a:lnTo>
                  <a:lnTo>
                    <a:pt x="31" y="7"/>
                  </a:lnTo>
                  <a:lnTo>
                    <a:pt x="31" y="7"/>
                  </a:lnTo>
                  <a:lnTo>
                    <a:pt x="32" y="7"/>
                  </a:lnTo>
                  <a:lnTo>
                    <a:pt x="32" y="8"/>
                  </a:lnTo>
                  <a:lnTo>
                    <a:pt x="32" y="9"/>
                  </a:lnTo>
                  <a:lnTo>
                    <a:pt x="33" y="9"/>
                  </a:lnTo>
                  <a:lnTo>
                    <a:pt x="33" y="9"/>
                  </a:lnTo>
                  <a:lnTo>
                    <a:pt x="33" y="9"/>
                  </a:lnTo>
                  <a:lnTo>
                    <a:pt x="33" y="9"/>
                  </a:lnTo>
                  <a:lnTo>
                    <a:pt x="34" y="9"/>
                  </a:lnTo>
                  <a:lnTo>
                    <a:pt x="34" y="10"/>
                  </a:lnTo>
                  <a:lnTo>
                    <a:pt x="34" y="10"/>
                  </a:lnTo>
                  <a:lnTo>
                    <a:pt x="33" y="10"/>
                  </a:lnTo>
                  <a:lnTo>
                    <a:pt x="33" y="9"/>
                  </a:lnTo>
                  <a:lnTo>
                    <a:pt x="32" y="9"/>
                  </a:lnTo>
                  <a:lnTo>
                    <a:pt x="32" y="9"/>
                  </a:lnTo>
                  <a:lnTo>
                    <a:pt x="32" y="8"/>
                  </a:lnTo>
                  <a:lnTo>
                    <a:pt x="32" y="8"/>
                  </a:lnTo>
                  <a:lnTo>
                    <a:pt x="32" y="8"/>
                  </a:lnTo>
                  <a:lnTo>
                    <a:pt x="32" y="7"/>
                  </a:lnTo>
                  <a:lnTo>
                    <a:pt x="32" y="7"/>
                  </a:lnTo>
                  <a:lnTo>
                    <a:pt x="32" y="7"/>
                  </a:lnTo>
                  <a:lnTo>
                    <a:pt x="31" y="7"/>
                  </a:lnTo>
                  <a:lnTo>
                    <a:pt x="31" y="7"/>
                  </a:lnTo>
                  <a:lnTo>
                    <a:pt x="31" y="7"/>
                  </a:lnTo>
                  <a:lnTo>
                    <a:pt x="31" y="7"/>
                  </a:lnTo>
                  <a:lnTo>
                    <a:pt x="31" y="7"/>
                  </a:lnTo>
                  <a:lnTo>
                    <a:pt x="31" y="6"/>
                  </a:lnTo>
                  <a:lnTo>
                    <a:pt x="31" y="6"/>
                  </a:lnTo>
                  <a:lnTo>
                    <a:pt x="30" y="6"/>
                  </a:lnTo>
                  <a:lnTo>
                    <a:pt x="30" y="6"/>
                  </a:lnTo>
                  <a:lnTo>
                    <a:pt x="31" y="6"/>
                  </a:lnTo>
                  <a:lnTo>
                    <a:pt x="31" y="6"/>
                  </a:lnTo>
                  <a:lnTo>
                    <a:pt x="31" y="5"/>
                  </a:lnTo>
                  <a:lnTo>
                    <a:pt x="30" y="5"/>
                  </a:lnTo>
                  <a:lnTo>
                    <a:pt x="30" y="5"/>
                  </a:lnTo>
                  <a:lnTo>
                    <a:pt x="30" y="5"/>
                  </a:lnTo>
                  <a:lnTo>
                    <a:pt x="30" y="5"/>
                  </a:lnTo>
                  <a:lnTo>
                    <a:pt x="30" y="4"/>
                  </a:lnTo>
                  <a:lnTo>
                    <a:pt x="30" y="4"/>
                  </a:lnTo>
                  <a:lnTo>
                    <a:pt x="29" y="4"/>
                  </a:lnTo>
                  <a:lnTo>
                    <a:pt x="29" y="4"/>
                  </a:lnTo>
                  <a:lnTo>
                    <a:pt x="29" y="3"/>
                  </a:lnTo>
                  <a:lnTo>
                    <a:pt x="29" y="3"/>
                  </a:lnTo>
                  <a:lnTo>
                    <a:pt x="28" y="4"/>
                  </a:lnTo>
                  <a:lnTo>
                    <a:pt x="28" y="4"/>
                  </a:lnTo>
                  <a:lnTo>
                    <a:pt x="28" y="5"/>
                  </a:lnTo>
                  <a:lnTo>
                    <a:pt x="28" y="5"/>
                  </a:lnTo>
                  <a:lnTo>
                    <a:pt x="29" y="5"/>
                  </a:lnTo>
                  <a:lnTo>
                    <a:pt x="29" y="5"/>
                  </a:lnTo>
                  <a:lnTo>
                    <a:pt x="28" y="5"/>
                  </a:lnTo>
                  <a:lnTo>
                    <a:pt x="28" y="5"/>
                  </a:lnTo>
                  <a:lnTo>
                    <a:pt x="28" y="6"/>
                  </a:lnTo>
                  <a:lnTo>
                    <a:pt x="28" y="6"/>
                  </a:lnTo>
                  <a:lnTo>
                    <a:pt x="26" y="7"/>
                  </a:lnTo>
                  <a:lnTo>
                    <a:pt x="26" y="7"/>
                  </a:lnTo>
                  <a:lnTo>
                    <a:pt x="26" y="7"/>
                  </a:lnTo>
                  <a:lnTo>
                    <a:pt x="26" y="8"/>
                  </a:lnTo>
                  <a:lnTo>
                    <a:pt x="26" y="8"/>
                  </a:lnTo>
                  <a:lnTo>
                    <a:pt x="26" y="7"/>
                  </a:lnTo>
                  <a:lnTo>
                    <a:pt x="26" y="7"/>
                  </a:lnTo>
                  <a:lnTo>
                    <a:pt x="26" y="7"/>
                  </a:lnTo>
                  <a:lnTo>
                    <a:pt x="26" y="6"/>
                  </a:lnTo>
                  <a:lnTo>
                    <a:pt x="28" y="6"/>
                  </a:lnTo>
                  <a:lnTo>
                    <a:pt x="28" y="5"/>
                  </a:lnTo>
                  <a:lnTo>
                    <a:pt x="28" y="4"/>
                  </a:lnTo>
                  <a:lnTo>
                    <a:pt x="28" y="4"/>
                  </a:lnTo>
                  <a:lnTo>
                    <a:pt x="28" y="4"/>
                  </a:lnTo>
                  <a:lnTo>
                    <a:pt x="26" y="4"/>
                  </a:lnTo>
                  <a:lnTo>
                    <a:pt x="26" y="4"/>
                  </a:lnTo>
                  <a:lnTo>
                    <a:pt x="26" y="4"/>
                  </a:lnTo>
                  <a:lnTo>
                    <a:pt x="26" y="4"/>
                  </a:lnTo>
                  <a:lnTo>
                    <a:pt x="28" y="3"/>
                  </a:lnTo>
                  <a:lnTo>
                    <a:pt x="28" y="3"/>
                  </a:lnTo>
                  <a:lnTo>
                    <a:pt x="29" y="3"/>
                  </a:lnTo>
                  <a:lnTo>
                    <a:pt x="30" y="3"/>
                  </a:lnTo>
                  <a:lnTo>
                    <a:pt x="30" y="3"/>
                  </a:lnTo>
                  <a:lnTo>
                    <a:pt x="31" y="3"/>
                  </a:lnTo>
                  <a:lnTo>
                    <a:pt x="31" y="3"/>
                  </a:lnTo>
                  <a:lnTo>
                    <a:pt x="31" y="2"/>
                  </a:lnTo>
                  <a:lnTo>
                    <a:pt x="31" y="2"/>
                  </a:lnTo>
                  <a:lnTo>
                    <a:pt x="31" y="1"/>
                  </a:lnTo>
                  <a:lnTo>
                    <a:pt x="31" y="1"/>
                  </a:lnTo>
                  <a:lnTo>
                    <a:pt x="31" y="0"/>
                  </a:lnTo>
                  <a:lnTo>
                    <a:pt x="31" y="0"/>
                  </a:lnTo>
                  <a:lnTo>
                    <a:pt x="31" y="0"/>
                  </a:lnTo>
                  <a:lnTo>
                    <a:pt x="31" y="0"/>
                  </a:lnTo>
                  <a:lnTo>
                    <a:pt x="31" y="0"/>
                  </a:lnTo>
                  <a:lnTo>
                    <a:pt x="31" y="1"/>
                  </a:lnTo>
                  <a:lnTo>
                    <a:pt x="31" y="1"/>
                  </a:lnTo>
                  <a:lnTo>
                    <a:pt x="31" y="3"/>
                  </a:lnTo>
                  <a:lnTo>
                    <a:pt x="30" y="3"/>
                  </a:lnTo>
                  <a:lnTo>
                    <a:pt x="30" y="3"/>
                  </a:lnTo>
                  <a:lnTo>
                    <a:pt x="29" y="3"/>
                  </a:lnTo>
                  <a:lnTo>
                    <a:pt x="28" y="3"/>
                  </a:lnTo>
                  <a:lnTo>
                    <a:pt x="26" y="3"/>
                  </a:lnTo>
                  <a:lnTo>
                    <a:pt x="25" y="3"/>
                  </a:lnTo>
                  <a:lnTo>
                    <a:pt x="24" y="3"/>
                  </a:lnTo>
                  <a:lnTo>
                    <a:pt x="22" y="3"/>
                  </a:lnTo>
                  <a:lnTo>
                    <a:pt x="20" y="3"/>
                  </a:lnTo>
                  <a:lnTo>
                    <a:pt x="17" y="3"/>
                  </a:lnTo>
                  <a:lnTo>
                    <a:pt x="17" y="3"/>
                  </a:lnTo>
                  <a:lnTo>
                    <a:pt x="16" y="3"/>
                  </a:lnTo>
                  <a:lnTo>
                    <a:pt x="16" y="3"/>
                  </a:lnTo>
                  <a:lnTo>
                    <a:pt x="15" y="3"/>
                  </a:lnTo>
                  <a:lnTo>
                    <a:pt x="15" y="3"/>
                  </a:lnTo>
                  <a:lnTo>
                    <a:pt x="15" y="3"/>
                  </a:lnTo>
                  <a:lnTo>
                    <a:pt x="14" y="3"/>
                  </a:lnTo>
                  <a:lnTo>
                    <a:pt x="13" y="2"/>
                  </a:lnTo>
                  <a:lnTo>
                    <a:pt x="11" y="2"/>
                  </a:lnTo>
                  <a:lnTo>
                    <a:pt x="11" y="2"/>
                  </a:lnTo>
                  <a:lnTo>
                    <a:pt x="11" y="2"/>
                  </a:lnTo>
                  <a:lnTo>
                    <a:pt x="10" y="2"/>
                  </a:lnTo>
                  <a:lnTo>
                    <a:pt x="10" y="2"/>
                  </a:lnTo>
                  <a:lnTo>
                    <a:pt x="8" y="2"/>
                  </a:lnTo>
                  <a:lnTo>
                    <a:pt x="8" y="2"/>
                  </a:lnTo>
                  <a:lnTo>
                    <a:pt x="7" y="1"/>
                  </a:lnTo>
                  <a:lnTo>
                    <a:pt x="7" y="1"/>
                  </a:lnTo>
                  <a:lnTo>
                    <a:pt x="6" y="1"/>
                  </a:lnTo>
                  <a:lnTo>
                    <a:pt x="6" y="1"/>
                  </a:lnTo>
                  <a:lnTo>
                    <a:pt x="5" y="1"/>
                  </a:lnTo>
                  <a:lnTo>
                    <a:pt x="4" y="1"/>
                  </a:lnTo>
                  <a:lnTo>
                    <a:pt x="4" y="1"/>
                  </a:lnTo>
                  <a:lnTo>
                    <a:pt x="3" y="1"/>
                  </a:lnTo>
                  <a:lnTo>
                    <a:pt x="2" y="1"/>
                  </a:lnTo>
                  <a:lnTo>
                    <a:pt x="2" y="1"/>
                  </a:lnTo>
                  <a:lnTo>
                    <a:pt x="1" y="1"/>
                  </a:lnTo>
                  <a:lnTo>
                    <a:pt x="1" y="1"/>
                  </a:lnTo>
                  <a:lnTo>
                    <a:pt x="1" y="1"/>
                  </a:lnTo>
                  <a:lnTo>
                    <a:pt x="1" y="1"/>
                  </a:lnTo>
                  <a:lnTo>
                    <a:pt x="2" y="1"/>
                  </a:lnTo>
                  <a:lnTo>
                    <a:pt x="2" y="2"/>
                  </a:lnTo>
                  <a:lnTo>
                    <a:pt x="2" y="2"/>
                  </a:lnTo>
                  <a:lnTo>
                    <a:pt x="2" y="3"/>
                  </a:lnTo>
                  <a:lnTo>
                    <a:pt x="2" y="3"/>
                  </a:lnTo>
                  <a:lnTo>
                    <a:pt x="2" y="3"/>
                  </a:lnTo>
                  <a:lnTo>
                    <a:pt x="2" y="4"/>
                  </a:lnTo>
                  <a:lnTo>
                    <a:pt x="1" y="4"/>
                  </a:lnTo>
                  <a:lnTo>
                    <a:pt x="1" y="4"/>
                  </a:lnTo>
                  <a:lnTo>
                    <a:pt x="1" y="5"/>
                  </a:lnTo>
                  <a:lnTo>
                    <a:pt x="1" y="6"/>
                  </a:lnTo>
                  <a:lnTo>
                    <a:pt x="1" y="6"/>
                  </a:lnTo>
                  <a:lnTo>
                    <a:pt x="0" y="7"/>
                  </a:lnTo>
                  <a:lnTo>
                    <a:pt x="0" y="8"/>
                  </a:lnTo>
                  <a:lnTo>
                    <a:pt x="0" y="9"/>
                  </a:lnTo>
                  <a:lnTo>
                    <a:pt x="0" y="10"/>
                  </a:lnTo>
                  <a:lnTo>
                    <a:pt x="0" y="11"/>
                  </a:lnTo>
                  <a:lnTo>
                    <a:pt x="0" y="14"/>
                  </a:lnTo>
                  <a:lnTo>
                    <a:pt x="0" y="15"/>
                  </a:lnTo>
                  <a:lnTo>
                    <a:pt x="0" y="16"/>
                  </a:lnTo>
                  <a:lnTo>
                    <a:pt x="0" y="16"/>
                  </a:lnTo>
                  <a:lnTo>
                    <a:pt x="1" y="17"/>
                  </a:lnTo>
                  <a:lnTo>
                    <a:pt x="2" y="18"/>
                  </a:lnTo>
                  <a:lnTo>
                    <a:pt x="2" y="19"/>
                  </a:lnTo>
                  <a:lnTo>
                    <a:pt x="3" y="19"/>
                  </a:lnTo>
                  <a:lnTo>
                    <a:pt x="4" y="19"/>
                  </a:lnTo>
                  <a:lnTo>
                    <a:pt x="4" y="19"/>
                  </a:lnTo>
                  <a:lnTo>
                    <a:pt x="5" y="19"/>
                  </a:lnTo>
                  <a:lnTo>
                    <a:pt x="6" y="19"/>
                  </a:lnTo>
                  <a:lnTo>
                    <a:pt x="6" y="19"/>
                  </a:lnTo>
                  <a:lnTo>
                    <a:pt x="6" y="19"/>
                  </a:lnTo>
                  <a:lnTo>
                    <a:pt x="8" y="19"/>
                  </a:lnTo>
                  <a:lnTo>
                    <a:pt x="10" y="19"/>
                  </a:lnTo>
                  <a:lnTo>
                    <a:pt x="10" y="19"/>
                  </a:lnTo>
                  <a:lnTo>
                    <a:pt x="10" y="19"/>
                  </a:lnTo>
                  <a:lnTo>
                    <a:pt x="10" y="19"/>
                  </a:lnTo>
                  <a:lnTo>
                    <a:pt x="10" y="19"/>
                  </a:lnTo>
                  <a:lnTo>
                    <a:pt x="10" y="19"/>
                  </a:lnTo>
                  <a:lnTo>
                    <a:pt x="11" y="19"/>
                  </a:lnTo>
                  <a:lnTo>
                    <a:pt x="11" y="19"/>
                  </a:lnTo>
                  <a:lnTo>
                    <a:pt x="12" y="19"/>
                  </a:lnTo>
                  <a:lnTo>
                    <a:pt x="13" y="19"/>
                  </a:lnTo>
                  <a:lnTo>
                    <a:pt x="13" y="19"/>
                  </a:lnTo>
                  <a:lnTo>
                    <a:pt x="14" y="19"/>
                  </a:lnTo>
                  <a:lnTo>
                    <a:pt x="14" y="19"/>
                  </a:lnTo>
                  <a:lnTo>
                    <a:pt x="14" y="19"/>
                  </a:lnTo>
                  <a:lnTo>
                    <a:pt x="15" y="20"/>
                  </a:lnTo>
                  <a:lnTo>
                    <a:pt x="16" y="20"/>
                  </a:lnTo>
                  <a:lnTo>
                    <a:pt x="17" y="20"/>
                  </a:lnTo>
                  <a:lnTo>
                    <a:pt x="17" y="20"/>
                  </a:lnTo>
                  <a:lnTo>
                    <a:pt x="17" y="21"/>
                  </a:lnTo>
                  <a:lnTo>
                    <a:pt x="19" y="21"/>
                  </a:lnTo>
                  <a:lnTo>
                    <a:pt x="19" y="21"/>
                  </a:lnTo>
                  <a:lnTo>
                    <a:pt x="19" y="22"/>
                  </a:lnTo>
                  <a:lnTo>
                    <a:pt x="20" y="22"/>
                  </a:lnTo>
                  <a:lnTo>
                    <a:pt x="20" y="23"/>
                  </a:lnTo>
                  <a:lnTo>
                    <a:pt x="21" y="23"/>
                  </a:lnTo>
                  <a:lnTo>
                    <a:pt x="22" y="23"/>
                  </a:lnTo>
                  <a:lnTo>
                    <a:pt x="22" y="23"/>
                  </a:lnTo>
                  <a:lnTo>
                    <a:pt x="22" y="23"/>
                  </a:lnTo>
                  <a:lnTo>
                    <a:pt x="22" y="23"/>
                  </a:lnTo>
                  <a:lnTo>
                    <a:pt x="23" y="23"/>
                  </a:lnTo>
                  <a:lnTo>
                    <a:pt x="23" y="23"/>
                  </a:lnTo>
                  <a:lnTo>
                    <a:pt x="23" y="23"/>
                  </a:lnTo>
                  <a:lnTo>
                    <a:pt x="22" y="23"/>
                  </a:lnTo>
                  <a:lnTo>
                    <a:pt x="22" y="23"/>
                  </a:lnTo>
                  <a:lnTo>
                    <a:pt x="22" y="23"/>
                  </a:lnTo>
                  <a:lnTo>
                    <a:pt x="22" y="23"/>
                  </a:lnTo>
                  <a:lnTo>
                    <a:pt x="21" y="23"/>
                  </a:lnTo>
                  <a:lnTo>
                    <a:pt x="20" y="23"/>
                  </a:lnTo>
                  <a:lnTo>
                    <a:pt x="20" y="23"/>
                  </a:lnTo>
                  <a:lnTo>
                    <a:pt x="21" y="24"/>
                  </a:lnTo>
                  <a:lnTo>
                    <a:pt x="21" y="25"/>
                  </a:lnTo>
                  <a:lnTo>
                    <a:pt x="21" y="26"/>
                  </a:lnTo>
                  <a:lnTo>
                    <a:pt x="21" y="26"/>
                  </a:lnTo>
                  <a:lnTo>
                    <a:pt x="21" y="27"/>
                  </a:lnTo>
                  <a:lnTo>
                    <a:pt x="21" y="27"/>
                  </a:lnTo>
                  <a:lnTo>
                    <a:pt x="21" y="28"/>
                  </a:lnTo>
                  <a:lnTo>
                    <a:pt x="21" y="28"/>
                  </a:lnTo>
                  <a:lnTo>
                    <a:pt x="21" y="28"/>
                  </a:lnTo>
                  <a:lnTo>
                    <a:pt x="21" y="29"/>
                  </a:lnTo>
                  <a:lnTo>
                    <a:pt x="21" y="29"/>
                  </a:lnTo>
                  <a:lnTo>
                    <a:pt x="21" y="29"/>
                  </a:lnTo>
                  <a:lnTo>
                    <a:pt x="21" y="30"/>
                  </a:lnTo>
                  <a:lnTo>
                    <a:pt x="21" y="31"/>
                  </a:lnTo>
                  <a:lnTo>
                    <a:pt x="22" y="31"/>
                  </a:lnTo>
                  <a:lnTo>
                    <a:pt x="22" y="31"/>
                  </a:lnTo>
                  <a:lnTo>
                    <a:pt x="22" y="32"/>
                  </a:lnTo>
                  <a:lnTo>
                    <a:pt x="22" y="33"/>
                  </a:lnTo>
                  <a:lnTo>
                    <a:pt x="22" y="33"/>
                  </a:lnTo>
                  <a:lnTo>
                    <a:pt x="22" y="33"/>
                  </a:lnTo>
                  <a:lnTo>
                    <a:pt x="22" y="33"/>
                  </a:lnTo>
                  <a:lnTo>
                    <a:pt x="22" y="33"/>
                  </a:lnTo>
                  <a:lnTo>
                    <a:pt x="22" y="33"/>
                  </a:lnTo>
                  <a:lnTo>
                    <a:pt x="22" y="33"/>
                  </a:lnTo>
                  <a:lnTo>
                    <a:pt x="22" y="34"/>
                  </a:lnTo>
                  <a:lnTo>
                    <a:pt x="22" y="34"/>
                  </a:lnTo>
                  <a:lnTo>
                    <a:pt x="22" y="34"/>
                  </a:lnTo>
                  <a:lnTo>
                    <a:pt x="22" y="34"/>
                  </a:lnTo>
                  <a:lnTo>
                    <a:pt x="22" y="34"/>
                  </a:lnTo>
                  <a:lnTo>
                    <a:pt x="22" y="35"/>
                  </a:lnTo>
                  <a:lnTo>
                    <a:pt x="22" y="37"/>
                  </a:lnTo>
                  <a:lnTo>
                    <a:pt x="22" y="37"/>
                  </a:lnTo>
                  <a:lnTo>
                    <a:pt x="22" y="37"/>
                  </a:lnTo>
                  <a:lnTo>
                    <a:pt x="22" y="37"/>
                  </a:lnTo>
                  <a:lnTo>
                    <a:pt x="22" y="37"/>
                  </a:lnTo>
                  <a:lnTo>
                    <a:pt x="22" y="37"/>
                  </a:lnTo>
                  <a:lnTo>
                    <a:pt x="22" y="37"/>
                  </a:lnTo>
                  <a:lnTo>
                    <a:pt x="22" y="37"/>
                  </a:lnTo>
                  <a:lnTo>
                    <a:pt x="22" y="37"/>
                  </a:lnTo>
                  <a:lnTo>
                    <a:pt x="22" y="38"/>
                  </a:lnTo>
                  <a:lnTo>
                    <a:pt x="22" y="39"/>
                  </a:lnTo>
                  <a:lnTo>
                    <a:pt x="22" y="40"/>
                  </a:lnTo>
                  <a:lnTo>
                    <a:pt x="22" y="41"/>
                  </a:lnTo>
                  <a:lnTo>
                    <a:pt x="22" y="41"/>
                  </a:lnTo>
                  <a:lnTo>
                    <a:pt x="22" y="42"/>
                  </a:lnTo>
                  <a:lnTo>
                    <a:pt x="22" y="42"/>
                  </a:lnTo>
                  <a:lnTo>
                    <a:pt x="22" y="42"/>
                  </a:lnTo>
                  <a:lnTo>
                    <a:pt x="22" y="42"/>
                  </a:lnTo>
                  <a:lnTo>
                    <a:pt x="22" y="43"/>
                  </a:lnTo>
                  <a:lnTo>
                    <a:pt x="22" y="43"/>
                  </a:lnTo>
                  <a:lnTo>
                    <a:pt x="21" y="44"/>
                  </a:lnTo>
                  <a:lnTo>
                    <a:pt x="21" y="45"/>
                  </a:lnTo>
                  <a:lnTo>
                    <a:pt x="21" y="45"/>
                  </a:lnTo>
                  <a:lnTo>
                    <a:pt x="21" y="47"/>
                  </a:lnTo>
                  <a:lnTo>
                    <a:pt x="21" y="48"/>
                  </a:lnTo>
                  <a:lnTo>
                    <a:pt x="21" y="49"/>
                  </a:lnTo>
                  <a:lnTo>
                    <a:pt x="20" y="50"/>
                  </a:lnTo>
                  <a:lnTo>
                    <a:pt x="20" y="50"/>
                  </a:lnTo>
                  <a:lnTo>
                    <a:pt x="20" y="51"/>
                  </a:lnTo>
                  <a:lnTo>
                    <a:pt x="20" y="52"/>
                  </a:lnTo>
                  <a:lnTo>
                    <a:pt x="20" y="52"/>
                  </a:lnTo>
                  <a:lnTo>
                    <a:pt x="19" y="53"/>
                  </a:lnTo>
                  <a:lnTo>
                    <a:pt x="19" y="54"/>
                  </a:lnTo>
                  <a:lnTo>
                    <a:pt x="19" y="55"/>
                  </a:lnTo>
                  <a:lnTo>
                    <a:pt x="19" y="56"/>
                  </a:lnTo>
                  <a:lnTo>
                    <a:pt x="19" y="57"/>
                  </a:lnTo>
                  <a:lnTo>
                    <a:pt x="19" y="57"/>
                  </a:lnTo>
                  <a:lnTo>
                    <a:pt x="17" y="58"/>
                  </a:lnTo>
                  <a:lnTo>
                    <a:pt x="17" y="60"/>
                  </a:lnTo>
                  <a:lnTo>
                    <a:pt x="17" y="61"/>
                  </a:lnTo>
                  <a:lnTo>
                    <a:pt x="16" y="62"/>
                  </a:lnTo>
                  <a:lnTo>
                    <a:pt x="16" y="63"/>
                  </a:lnTo>
                  <a:lnTo>
                    <a:pt x="16" y="64"/>
                  </a:lnTo>
                  <a:lnTo>
                    <a:pt x="16" y="65"/>
                  </a:lnTo>
                  <a:lnTo>
                    <a:pt x="16" y="65"/>
                  </a:lnTo>
                  <a:lnTo>
                    <a:pt x="16" y="66"/>
                  </a:lnTo>
                  <a:lnTo>
                    <a:pt x="17" y="67"/>
                  </a:lnTo>
                  <a:lnTo>
                    <a:pt x="17" y="67"/>
                  </a:lnTo>
                  <a:lnTo>
                    <a:pt x="20" y="68"/>
                  </a:lnTo>
                  <a:lnTo>
                    <a:pt x="20" y="6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8" name="Freeform 7500"/>
            <p:cNvSpPr>
              <a:spLocks/>
            </p:cNvSpPr>
            <p:nvPr/>
          </p:nvSpPr>
          <p:spPr bwMode="auto">
            <a:xfrm>
              <a:off x="3125789" y="3842122"/>
              <a:ext cx="11113" cy="43024"/>
            </a:xfrm>
            <a:custGeom>
              <a:avLst/>
              <a:gdLst/>
              <a:ahLst/>
              <a:cxnLst>
                <a:cxn ang="0">
                  <a:pos x="29" y="77"/>
                </a:cxn>
                <a:cxn ang="0">
                  <a:pos x="29" y="76"/>
                </a:cxn>
                <a:cxn ang="0">
                  <a:pos x="28" y="75"/>
                </a:cxn>
                <a:cxn ang="0">
                  <a:pos x="25" y="74"/>
                </a:cxn>
                <a:cxn ang="0">
                  <a:pos x="23" y="73"/>
                </a:cxn>
                <a:cxn ang="0">
                  <a:pos x="21" y="72"/>
                </a:cxn>
                <a:cxn ang="0">
                  <a:pos x="21" y="70"/>
                </a:cxn>
                <a:cxn ang="0">
                  <a:pos x="21" y="67"/>
                </a:cxn>
                <a:cxn ang="0">
                  <a:pos x="22" y="65"/>
                </a:cxn>
                <a:cxn ang="0">
                  <a:pos x="24" y="63"/>
                </a:cxn>
                <a:cxn ang="0">
                  <a:pos x="27" y="62"/>
                </a:cxn>
                <a:cxn ang="0">
                  <a:pos x="28" y="60"/>
                </a:cxn>
                <a:cxn ang="0">
                  <a:pos x="29" y="59"/>
                </a:cxn>
                <a:cxn ang="0">
                  <a:pos x="28" y="58"/>
                </a:cxn>
                <a:cxn ang="0">
                  <a:pos x="27" y="57"/>
                </a:cxn>
                <a:cxn ang="0">
                  <a:pos x="22" y="55"/>
                </a:cxn>
                <a:cxn ang="0">
                  <a:pos x="21" y="54"/>
                </a:cxn>
                <a:cxn ang="0">
                  <a:pos x="21" y="53"/>
                </a:cxn>
                <a:cxn ang="0">
                  <a:pos x="22" y="50"/>
                </a:cxn>
                <a:cxn ang="0">
                  <a:pos x="24" y="47"/>
                </a:cxn>
                <a:cxn ang="0">
                  <a:pos x="24" y="45"/>
                </a:cxn>
                <a:cxn ang="0">
                  <a:pos x="23" y="41"/>
                </a:cxn>
                <a:cxn ang="0">
                  <a:pos x="22" y="38"/>
                </a:cxn>
                <a:cxn ang="0">
                  <a:pos x="20" y="37"/>
                </a:cxn>
                <a:cxn ang="0">
                  <a:pos x="17" y="35"/>
                </a:cxn>
                <a:cxn ang="0">
                  <a:pos x="14" y="34"/>
                </a:cxn>
                <a:cxn ang="0">
                  <a:pos x="13" y="32"/>
                </a:cxn>
                <a:cxn ang="0">
                  <a:pos x="11" y="28"/>
                </a:cxn>
                <a:cxn ang="0">
                  <a:pos x="9" y="26"/>
                </a:cxn>
                <a:cxn ang="0">
                  <a:pos x="6" y="24"/>
                </a:cxn>
                <a:cxn ang="0">
                  <a:pos x="3" y="24"/>
                </a:cxn>
                <a:cxn ang="0">
                  <a:pos x="1" y="23"/>
                </a:cxn>
                <a:cxn ang="0">
                  <a:pos x="0" y="18"/>
                </a:cxn>
                <a:cxn ang="0">
                  <a:pos x="0" y="13"/>
                </a:cxn>
                <a:cxn ang="0">
                  <a:pos x="1" y="7"/>
                </a:cxn>
                <a:cxn ang="0">
                  <a:pos x="1" y="6"/>
                </a:cxn>
                <a:cxn ang="0">
                  <a:pos x="2" y="6"/>
                </a:cxn>
                <a:cxn ang="0">
                  <a:pos x="3" y="6"/>
                </a:cxn>
                <a:cxn ang="0">
                  <a:pos x="5" y="7"/>
                </a:cxn>
                <a:cxn ang="0">
                  <a:pos x="6" y="8"/>
                </a:cxn>
                <a:cxn ang="0">
                  <a:pos x="8" y="9"/>
                </a:cxn>
                <a:cxn ang="0">
                  <a:pos x="11" y="10"/>
                </a:cxn>
                <a:cxn ang="0">
                  <a:pos x="13" y="11"/>
                </a:cxn>
                <a:cxn ang="0">
                  <a:pos x="17" y="12"/>
                </a:cxn>
                <a:cxn ang="0">
                  <a:pos x="19" y="12"/>
                </a:cxn>
                <a:cxn ang="0">
                  <a:pos x="22" y="11"/>
                </a:cxn>
                <a:cxn ang="0">
                  <a:pos x="25" y="9"/>
                </a:cxn>
                <a:cxn ang="0">
                  <a:pos x="28" y="7"/>
                </a:cxn>
                <a:cxn ang="0">
                  <a:pos x="31" y="3"/>
                </a:cxn>
                <a:cxn ang="0">
                  <a:pos x="34" y="0"/>
                </a:cxn>
              </a:cxnLst>
              <a:rect l="0" t="0" r="r" b="b"/>
              <a:pathLst>
                <a:path w="34" h="78">
                  <a:moveTo>
                    <a:pt x="29" y="78"/>
                  </a:moveTo>
                  <a:lnTo>
                    <a:pt x="29" y="77"/>
                  </a:lnTo>
                  <a:lnTo>
                    <a:pt x="29" y="77"/>
                  </a:lnTo>
                  <a:lnTo>
                    <a:pt x="29" y="76"/>
                  </a:lnTo>
                  <a:lnTo>
                    <a:pt x="29" y="75"/>
                  </a:lnTo>
                  <a:lnTo>
                    <a:pt x="28" y="75"/>
                  </a:lnTo>
                  <a:lnTo>
                    <a:pt x="27" y="74"/>
                  </a:lnTo>
                  <a:lnTo>
                    <a:pt x="25" y="74"/>
                  </a:lnTo>
                  <a:lnTo>
                    <a:pt x="24" y="74"/>
                  </a:lnTo>
                  <a:lnTo>
                    <a:pt x="23" y="73"/>
                  </a:lnTo>
                  <a:lnTo>
                    <a:pt x="22" y="73"/>
                  </a:lnTo>
                  <a:lnTo>
                    <a:pt x="21" y="72"/>
                  </a:lnTo>
                  <a:lnTo>
                    <a:pt x="21" y="71"/>
                  </a:lnTo>
                  <a:lnTo>
                    <a:pt x="21" y="70"/>
                  </a:lnTo>
                  <a:lnTo>
                    <a:pt x="21" y="69"/>
                  </a:lnTo>
                  <a:lnTo>
                    <a:pt x="21" y="67"/>
                  </a:lnTo>
                  <a:lnTo>
                    <a:pt x="21" y="65"/>
                  </a:lnTo>
                  <a:lnTo>
                    <a:pt x="22" y="65"/>
                  </a:lnTo>
                  <a:lnTo>
                    <a:pt x="22" y="64"/>
                  </a:lnTo>
                  <a:lnTo>
                    <a:pt x="24" y="63"/>
                  </a:lnTo>
                  <a:lnTo>
                    <a:pt x="25" y="63"/>
                  </a:lnTo>
                  <a:lnTo>
                    <a:pt x="27" y="62"/>
                  </a:lnTo>
                  <a:lnTo>
                    <a:pt x="28" y="61"/>
                  </a:lnTo>
                  <a:lnTo>
                    <a:pt x="28" y="60"/>
                  </a:lnTo>
                  <a:lnTo>
                    <a:pt x="29" y="60"/>
                  </a:lnTo>
                  <a:lnTo>
                    <a:pt x="29" y="59"/>
                  </a:lnTo>
                  <a:lnTo>
                    <a:pt x="29" y="59"/>
                  </a:lnTo>
                  <a:lnTo>
                    <a:pt x="28" y="58"/>
                  </a:lnTo>
                  <a:lnTo>
                    <a:pt x="28" y="57"/>
                  </a:lnTo>
                  <a:lnTo>
                    <a:pt x="27" y="57"/>
                  </a:lnTo>
                  <a:lnTo>
                    <a:pt x="25" y="56"/>
                  </a:lnTo>
                  <a:lnTo>
                    <a:pt x="22" y="55"/>
                  </a:lnTo>
                  <a:lnTo>
                    <a:pt x="21" y="54"/>
                  </a:lnTo>
                  <a:lnTo>
                    <a:pt x="21" y="54"/>
                  </a:lnTo>
                  <a:lnTo>
                    <a:pt x="21" y="53"/>
                  </a:lnTo>
                  <a:lnTo>
                    <a:pt x="21" y="53"/>
                  </a:lnTo>
                  <a:lnTo>
                    <a:pt x="21" y="52"/>
                  </a:lnTo>
                  <a:lnTo>
                    <a:pt x="22" y="50"/>
                  </a:lnTo>
                  <a:lnTo>
                    <a:pt x="23" y="49"/>
                  </a:lnTo>
                  <a:lnTo>
                    <a:pt x="24" y="47"/>
                  </a:lnTo>
                  <a:lnTo>
                    <a:pt x="24" y="46"/>
                  </a:lnTo>
                  <a:lnTo>
                    <a:pt x="24" y="45"/>
                  </a:lnTo>
                  <a:lnTo>
                    <a:pt x="24" y="43"/>
                  </a:lnTo>
                  <a:lnTo>
                    <a:pt x="23" y="41"/>
                  </a:lnTo>
                  <a:lnTo>
                    <a:pt x="22" y="40"/>
                  </a:lnTo>
                  <a:lnTo>
                    <a:pt x="22" y="38"/>
                  </a:lnTo>
                  <a:lnTo>
                    <a:pt x="21" y="37"/>
                  </a:lnTo>
                  <a:lnTo>
                    <a:pt x="20" y="37"/>
                  </a:lnTo>
                  <a:lnTo>
                    <a:pt x="18" y="36"/>
                  </a:lnTo>
                  <a:lnTo>
                    <a:pt x="17" y="35"/>
                  </a:lnTo>
                  <a:lnTo>
                    <a:pt x="14" y="34"/>
                  </a:lnTo>
                  <a:lnTo>
                    <a:pt x="14" y="34"/>
                  </a:lnTo>
                  <a:lnTo>
                    <a:pt x="13" y="33"/>
                  </a:lnTo>
                  <a:lnTo>
                    <a:pt x="13" y="32"/>
                  </a:lnTo>
                  <a:lnTo>
                    <a:pt x="11" y="29"/>
                  </a:lnTo>
                  <a:lnTo>
                    <a:pt x="11" y="28"/>
                  </a:lnTo>
                  <a:lnTo>
                    <a:pt x="10" y="26"/>
                  </a:lnTo>
                  <a:lnTo>
                    <a:pt x="9" y="26"/>
                  </a:lnTo>
                  <a:lnTo>
                    <a:pt x="8" y="25"/>
                  </a:lnTo>
                  <a:lnTo>
                    <a:pt x="6" y="24"/>
                  </a:lnTo>
                  <a:lnTo>
                    <a:pt x="4" y="24"/>
                  </a:lnTo>
                  <a:lnTo>
                    <a:pt x="3" y="24"/>
                  </a:lnTo>
                  <a:lnTo>
                    <a:pt x="2" y="23"/>
                  </a:lnTo>
                  <a:lnTo>
                    <a:pt x="1" y="23"/>
                  </a:lnTo>
                  <a:lnTo>
                    <a:pt x="0" y="22"/>
                  </a:lnTo>
                  <a:lnTo>
                    <a:pt x="0" y="18"/>
                  </a:lnTo>
                  <a:lnTo>
                    <a:pt x="0" y="17"/>
                  </a:lnTo>
                  <a:lnTo>
                    <a:pt x="0" y="13"/>
                  </a:lnTo>
                  <a:lnTo>
                    <a:pt x="0" y="9"/>
                  </a:lnTo>
                  <a:lnTo>
                    <a:pt x="1" y="7"/>
                  </a:lnTo>
                  <a:lnTo>
                    <a:pt x="1" y="6"/>
                  </a:lnTo>
                  <a:lnTo>
                    <a:pt x="1" y="6"/>
                  </a:lnTo>
                  <a:lnTo>
                    <a:pt x="2" y="6"/>
                  </a:lnTo>
                  <a:lnTo>
                    <a:pt x="2" y="6"/>
                  </a:lnTo>
                  <a:lnTo>
                    <a:pt x="2" y="6"/>
                  </a:lnTo>
                  <a:lnTo>
                    <a:pt x="3" y="6"/>
                  </a:lnTo>
                  <a:lnTo>
                    <a:pt x="3" y="6"/>
                  </a:lnTo>
                  <a:lnTo>
                    <a:pt x="5" y="7"/>
                  </a:lnTo>
                  <a:lnTo>
                    <a:pt x="5" y="8"/>
                  </a:lnTo>
                  <a:lnTo>
                    <a:pt x="6" y="8"/>
                  </a:lnTo>
                  <a:lnTo>
                    <a:pt x="6" y="8"/>
                  </a:lnTo>
                  <a:lnTo>
                    <a:pt x="8" y="9"/>
                  </a:lnTo>
                  <a:lnTo>
                    <a:pt x="9" y="9"/>
                  </a:lnTo>
                  <a:lnTo>
                    <a:pt x="11" y="10"/>
                  </a:lnTo>
                  <a:lnTo>
                    <a:pt x="12" y="11"/>
                  </a:lnTo>
                  <a:lnTo>
                    <a:pt x="13" y="11"/>
                  </a:lnTo>
                  <a:lnTo>
                    <a:pt x="14" y="12"/>
                  </a:lnTo>
                  <a:lnTo>
                    <a:pt x="17" y="12"/>
                  </a:lnTo>
                  <a:lnTo>
                    <a:pt x="18" y="12"/>
                  </a:lnTo>
                  <a:lnTo>
                    <a:pt x="19" y="12"/>
                  </a:lnTo>
                  <a:lnTo>
                    <a:pt x="20" y="12"/>
                  </a:lnTo>
                  <a:lnTo>
                    <a:pt x="22" y="11"/>
                  </a:lnTo>
                  <a:lnTo>
                    <a:pt x="23" y="10"/>
                  </a:lnTo>
                  <a:lnTo>
                    <a:pt x="25" y="9"/>
                  </a:lnTo>
                  <a:lnTo>
                    <a:pt x="27" y="8"/>
                  </a:lnTo>
                  <a:lnTo>
                    <a:pt x="28" y="7"/>
                  </a:lnTo>
                  <a:lnTo>
                    <a:pt x="29" y="6"/>
                  </a:lnTo>
                  <a:lnTo>
                    <a:pt x="31" y="3"/>
                  </a:lnTo>
                  <a:lnTo>
                    <a:pt x="32" y="2"/>
                  </a:lnTo>
                  <a:lnTo>
                    <a:pt x="3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199" name="Line 7501"/>
            <p:cNvSpPr>
              <a:spLocks noChangeShapeType="1"/>
            </p:cNvSpPr>
            <p:nvPr/>
          </p:nvSpPr>
          <p:spPr bwMode="auto">
            <a:xfrm>
              <a:off x="3135314" y="3885146"/>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0" name="Freeform 7502"/>
            <p:cNvSpPr>
              <a:spLocks/>
            </p:cNvSpPr>
            <p:nvPr/>
          </p:nvSpPr>
          <p:spPr bwMode="auto">
            <a:xfrm>
              <a:off x="3060701" y="3885146"/>
              <a:ext cx="4763" cy="15935"/>
            </a:xfrm>
            <a:custGeom>
              <a:avLst/>
              <a:gdLst/>
              <a:ahLst/>
              <a:cxnLst>
                <a:cxn ang="0">
                  <a:pos x="17" y="28"/>
                </a:cxn>
                <a:cxn ang="0">
                  <a:pos x="17" y="28"/>
                </a:cxn>
                <a:cxn ang="0">
                  <a:pos x="15" y="29"/>
                </a:cxn>
                <a:cxn ang="0">
                  <a:pos x="13" y="29"/>
                </a:cxn>
                <a:cxn ang="0">
                  <a:pos x="11" y="29"/>
                </a:cxn>
                <a:cxn ang="0">
                  <a:pos x="9" y="29"/>
                </a:cxn>
                <a:cxn ang="0">
                  <a:pos x="6" y="30"/>
                </a:cxn>
                <a:cxn ang="0">
                  <a:pos x="4" y="30"/>
                </a:cxn>
                <a:cxn ang="0">
                  <a:pos x="4" y="30"/>
                </a:cxn>
                <a:cxn ang="0">
                  <a:pos x="3" y="29"/>
                </a:cxn>
                <a:cxn ang="0">
                  <a:pos x="2" y="28"/>
                </a:cxn>
                <a:cxn ang="0">
                  <a:pos x="0" y="26"/>
                </a:cxn>
                <a:cxn ang="0">
                  <a:pos x="0" y="24"/>
                </a:cxn>
                <a:cxn ang="0">
                  <a:pos x="0" y="23"/>
                </a:cxn>
                <a:cxn ang="0">
                  <a:pos x="2" y="22"/>
                </a:cxn>
                <a:cxn ang="0">
                  <a:pos x="4" y="20"/>
                </a:cxn>
                <a:cxn ang="0">
                  <a:pos x="4" y="18"/>
                </a:cxn>
                <a:cxn ang="0">
                  <a:pos x="6" y="18"/>
                </a:cxn>
                <a:cxn ang="0">
                  <a:pos x="7" y="19"/>
                </a:cxn>
                <a:cxn ang="0">
                  <a:pos x="8" y="18"/>
                </a:cxn>
                <a:cxn ang="0">
                  <a:pos x="11" y="20"/>
                </a:cxn>
                <a:cxn ang="0">
                  <a:pos x="12" y="20"/>
                </a:cxn>
                <a:cxn ang="0">
                  <a:pos x="14" y="20"/>
                </a:cxn>
                <a:cxn ang="0">
                  <a:pos x="15" y="19"/>
                </a:cxn>
                <a:cxn ang="0">
                  <a:pos x="15" y="17"/>
                </a:cxn>
                <a:cxn ang="0">
                  <a:pos x="15" y="15"/>
                </a:cxn>
                <a:cxn ang="0">
                  <a:pos x="15" y="13"/>
                </a:cxn>
                <a:cxn ang="0">
                  <a:pos x="15" y="11"/>
                </a:cxn>
                <a:cxn ang="0">
                  <a:pos x="15" y="11"/>
                </a:cxn>
                <a:cxn ang="0">
                  <a:pos x="14" y="10"/>
                </a:cxn>
                <a:cxn ang="0">
                  <a:pos x="13" y="10"/>
                </a:cxn>
                <a:cxn ang="0">
                  <a:pos x="13" y="8"/>
                </a:cxn>
                <a:cxn ang="0">
                  <a:pos x="13" y="7"/>
                </a:cxn>
                <a:cxn ang="0">
                  <a:pos x="11" y="7"/>
                </a:cxn>
                <a:cxn ang="0">
                  <a:pos x="9" y="7"/>
                </a:cxn>
                <a:cxn ang="0">
                  <a:pos x="8" y="6"/>
                </a:cxn>
                <a:cxn ang="0">
                  <a:pos x="8" y="5"/>
                </a:cxn>
                <a:cxn ang="0">
                  <a:pos x="8" y="4"/>
                </a:cxn>
                <a:cxn ang="0">
                  <a:pos x="8" y="3"/>
                </a:cxn>
                <a:cxn ang="0">
                  <a:pos x="7" y="2"/>
                </a:cxn>
                <a:cxn ang="0">
                  <a:pos x="7" y="1"/>
                </a:cxn>
                <a:cxn ang="0">
                  <a:pos x="7" y="1"/>
                </a:cxn>
                <a:cxn ang="0">
                  <a:pos x="6" y="0"/>
                </a:cxn>
              </a:cxnLst>
              <a:rect l="0" t="0" r="r" b="b"/>
              <a:pathLst>
                <a:path w="17" h="30">
                  <a:moveTo>
                    <a:pt x="17" y="28"/>
                  </a:moveTo>
                  <a:lnTo>
                    <a:pt x="17" y="28"/>
                  </a:lnTo>
                  <a:lnTo>
                    <a:pt x="15" y="29"/>
                  </a:lnTo>
                  <a:lnTo>
                    <a:pt x="13" y="29"/>
                  </a:lnTo>
                  <a:lnTo>
                    <a:pt x="11" y="29"/>
                  </a:lnTo>
                  <a:lnTo>
                    <a:pt x="9" y="29"/>
                  </a:lnTo>
                  <a:lnTo>
                    <a:pt x="6" y="30"/>
                  </a:lnTo>
                  <a:lnTo>
                    <a:pt x="4" y="30"/>
                  </a:lnTo>
                  <a:lnTo>
                    <a:pt x="4" y="30"/>
                  </a:lnTo>
                  <a:lnTo>
                    <a:pt x="3" y="29"/>
                  </a:lnTo>
                  <a:lnTo>
                    <a:pt x="2" y="28"/>
                  </a:lnTo>
                  <a:lnTo>
                    <a:pt x="0" y="26"/>
                  </a:lnTo>
                  <a:lnTo>
                    <a:pt x="0" y="24"/>
                  </a:lnTo>
                  <a:lnTo>
                    <a:pt x="0" y="23"/>
                  </a:lnTo>
                  <a:lnTo>
                    <a:pt x="2" y="22"/>
                  </a:lnTo>
                  <a:lnTo>
                    <a:pt x="4" y="20"/>
                  </a:lnTo>
                  <a:lnTo>
                    <a:pt x="4" y="18"/>
                  </a:lnTo>
                  <a:lnTo>
                    <a:pt x="6" y="18"/>
                  </a:lnTo>
                  <a:lnTo>
                    <a:pt x="7" y="19"/>
                  </a:lnTo>
                  <a:lnTo>
                    <a:pt x="8" y="18"/>
                  </a:lnTo>
                  <a:lnTo>
                    <a:pt x="11" y="20"/>
                  </a:lnTo>
                  <a:lnTo>
                    <a:pt x="12" y="20"/>
                  </a:lnTo>
                  <a:lnTo>
                    <a:pt x="14" y="20"/>
                  </a:lnTo>
                  <a:lnTo>
                    <a:pt x="15" y="19"/>
                  </a:lnTo>
                  <a:lnTo>
                    <a:pt x="15" y="17"/>
                  </a:lnTo>
                  <a:lnTo>
                    <a:pt x="15" y="15"/>
                  </a:lnTo>
                  <a:lnTo>
                    <a:pt x="15" y="13"/>
                  </a:lnTo>
                  <a:lnTo>
                    <a:pt x="15" y="11"/>
                  </a:lnTo>
                  <a:lnTo>
                    <a:pt x="15" y="11"/>
                  </a:lnTo>
                  <a:lnTo>
                    <a:pt x="14" y="10"/>
                  </a:lnTo>
                  <a:lnTo>
                    <a:pt x="13" y="10"/>
                  </a:lnTo>
                  <a:lnTo>
                    <a:pt x="13" y="8"/>
                  </a:lnTo>
                  <a:lnTo>
                    <a:pt x="13" y="7"/>
                  </a:lnTo>
                  <a:lnTo>
                    <a:pt x="11" y="7"/>
                  </a:lnTo>
                  <a:lnTo>
                    <a:pt x="9" y="7"/>
                  </a:lnTo>
                  <a:lnTo>
                    <a:pt x="8" y="6"/>
                  </a:lnTo>
                  <a:lnTo>
                    <a:pt x="8" y="5"/>
                  </a:lnTo>
                  <a:lnTo>
                    <a:pt x="8" y="4"/>
                  </a:lnTo>
                  <a:lnTo>
                    <a:pt x="8" y="3"/>
                  </a:lnTo>
                  <a:lnTo>
                    <a:pt x="7" y="2"/>
                  </a:lnTo>
                  <a:lnTo>
                    <a:pt x="7" y="1"/>
                  </a:lnTo>
                  <a:lnTo>
                    <a:pt x="7" y="1"/>
                  </a:lnTo>
                  <a:lnTo>
                    <a:pt x="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1" name="Freeform 7503"/>
            <p:cNvSpPr>
              <a:spLocks/>
            </p:cNvSpPr>
            <p:nvPr/>
          </p:nvSpPr>
          <p:spPr bwMode="auto">
            <a:xfrm>
              <a:off x="3060701" y="3904268"/>
              <a:ext cx="0" cy="3187"/>
            </a:xfrm>
            <a:custGeom>
              <a:avLst/>
              <a:gdLst/>
              <a:ahLst/>
              <a:cxnLst>
                <a:cxn ang="0">
                  <a:pos x="0" y="2"/>
                </a:cxn>
                <a:cxn ang="0">
                  <a:pos x="0" y="1"/>
                </a:cxn>
                <a:cxn ang="0">
                  <a:pos x="3" y="0"/>
                </a:cxn>
                <a:cxn ang="0">
                  <a:pos x="3" y="1"/>
                </a:cxn>
                <a:cxn ang="0">
                  <a:pos x="4" y="2"/>
                </a:cxn>
                <a:cxn ang="0">
                  <a:pos x="4" y="4"/>
                </a:cxn>
              </a:cxnLst>
              <a:rect l="0" t="0" r="r" b="b"/>
              <a:pathLst>
                <a:path w="4" h="4">
                  <a:moveTo>
                    <a:pt x="0" y="2"/>
                  </a:moveTo>
                  <a:lnTo>
                    <a:pt x="0" y="1"/>
                  </a:lnTo>
                  <a:lnTo>
                    <a:pt x="3" y="0"/>
                  </a:lnTo>
                  <a:lnTo>
                    <a:pt x="3" y="1"/>
                  </a:lnTo>
                  <a:lnTo>
                    <a:pt x="4" y="2"/>
                  </a:lnTo>
                  <a:lnTo>
                    <a:pt x="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2" name="Freeform 7504"/>
            <p:cNvSpPr>
              <a:spLocks/>
            </p:cNvSpPr>
            <p:nvPr/>
          </p:nvSpPr>
          <p:spPr bwMode="auto">
            <a:xfrm>
              <a:off x="3059114" y="3904268"/>
              <a:ext cx="1588" cy="3187"/>
            </a:xfrm>
            <a:custGeom>
              <a:avLst/>
              <a:gdLst/>
              <a:ahLst/>
              <a:cxnLst>
                <a:cxn ang="0">
                  <a:pos x="1" y="4"/>
                </a:cxn>
                <a:cxn ang="0">
                  <a:pos x="0" y="3"/>
                </a:cxn>
                <a:cxn ang="0">
                  <a:pos x="1" y="0"/>
                </a:cxn>
              </a:cxnLst>
              <a:rect l="0" t="0" r="r" b="b"/>
              <a:pathLst>
                <a:path w="1" h="4">
                  <a:moveTo>
                    <a:pt x="1" y="4"/>
                  </a:moveTo>
                  <a:lnTo>
                    <a:pt x="0" y="3"/>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3" name="Freeform 7505"/>
            <p:cNvSpPr>
              <a:spLocks/>
            </p:cNvSpPr>
            <p:nvPr/>
          </p:nvSpPr>
          <p:spPr bwMode="auto">
            <a:xfrm>
              <a:off x="3060701" y="3907455"/>
              <a:ext cx="0" cy="1593"/>
            </a:xfrm>
            <a:custGeom>
              <a:avLst/>
              <a:gdLst/>
              <a:ahLst/>
              <a:cxnLst>
                <a:cxn ang="0">
                  <a:pos x="4" y="0"/>
                </a:cxn>
                <a:cxn ang="0">
                  <a:pos x="3" y="2"/>
                </a:cxn>
                <a:cxn ang="0">
                  <a:pos x="3" y="3"/>
                </a:cxn>
                <a:cxn ang="0">
                  <a:pos x="1" y="4"/>
                </a:cxn>
                <a:cxn ang="0">
                  <a:pos x="1" y="4"/>
                </a:cxn>
                <a:cxn ang="0">
                  <a:pos x="0" y="2"/>
                </a:cxn>
                <a:cxn ang="0">
                  <a:pos x="0" y="2"/>
                </a:cxn>
              </a:cxnLst>
              <a:rect l="0" t="0" r="r" b="b"/>
              <a:pathLst>
                <a:path w="4" h="4">
                  <a:moveTo>
                    <a:pt x="4" y="0"/>
                  </a:moveTo>
                  <a:lnTo>
                    <a:pt x="3" y="2"/>
                  </a:lnTo>
                  <a:lnTo>
                    <a:pt x="3" y="3"/>
                  </a:lnTo>
                  <a:lnTo>
                    <a:pt x="1" y="4"/>
                  </a:lnTo>
                  <a:lnTo>
                    <a:pt x="1" y="4"/>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4" name="Freeform 7506"/>
            <p:cNvSpPr>
              <a:spLocks/>
            </p:cNvSpPr>
            <p:nvPr/>
          </p:nvSpPr>
          <p:spPr bwMode="auto">
            <a:xfrm>
              <a:off x="3054351" y="3885146"/>
              <a:ext cx="4763" cy="28683"/>
            </a:xfrm>
            <a:custGeom>
              <a:avLst/>
              <a:gdLst/>
              <a:ahLst/>
              <a:cxnLst>
                <a:cxn ang="0">
                  <a:pos x="1" y="0"/>
                </a:cxn>
                <a:cxn ang="0">
                  <a:pos x="1" y="1"/>
                </a:cxn>
                <a:cxn ang="0">
                  <a:pos x="0" y="2"/>
                </a:cxn>
                <a:cxn ang="0">
                  <a:pos x="0" y="3"/>
                </a:cxn>
                <a:cxn ang="0">
                  <a:pos x="1" y="5"/>
                </a:cxn>
                <a:cxn ang="0">
                  <a:pos x="1" y="6"/>
                </a:cxn>
                <a:cxn ang="0">
                  <a:pos x="2" y="6"/>
                </a:cxn>
                <a:cxn ang="0">
                  <a:pos x="3" y="7"/>
                </a:cxn>
                <a:cxn ang="0">
                  <a:pos x="3" y="8"/>
                </a:cxn>
                <a:cxn ang="0">
                  <a:pos x="2" y="9"/>
                </a:cxn>
                <a:cxn ang="0">
                  <a:pos x="1" y="10"/>
                </a:cxn>
                <a:cxn ang="0">
                  <a:pos x="1" y="11"/>
                </a:cxn>
                <a:cxn ang="0">
                  <a:pos x="0" y="14"/>
                </a:cxn>
                <a:cxn ang="0">
                  <a:pos x="1" y="14"/>
                </a:cxn>
                <a:cxn ang="0">
                  <a:pos x="3" y="14"/>
                </a:cxn>
                <a:cxn ang="0">
                  <a:pos x="3" y="11"/>
                </a:cxn>
                <a:cxn ang="0">
                  <a:pos x="4" y="11"/>
                </a:cxn>
                <a:cxn ang="0">
                  <a:pos x="4" y="10"/>
                </a:cxn>
                <a:cxn ang="0">
                  <a:pos x="5" y="9"/>
                </a:cxn>
                <a:cxn ang="0">
                  <a:pos x="5" y="9"/>
                </a:cxn>
                <a:cxn ang="0">
                  <a:pos x="6" y="9"/>
                </a:cxn>
                <a:cxn ang="0">
                  <a:pos x="8" y="9"/>
                </a:cxn>
                <a:cxn ang="0">
                  <a:pos x="9" y="9"/>
                </a:cxn>
                <a:cxn ang="0">
                  <a:pos x="9" y="10"/>
                </a:cxn>
                <a:cxn ang="0">
                  <a:pos x="10" y="11"/>
                </a:cxn>
                <a:cxn ang="0">
                  <a:pos x="10" y="12"/>
                </a:cxn>
                <a:cxn ang="0">
                  <a:pos x="10" y="14"/>
                </a:cxn>
                <a:cxn ang="0">
                  <a:pos x="9" y="15"/>
                </a:cxn>
                <a:cxn ang="0">
                  <a:pos x="9" y="15"/>
                </a:cxn>
                <a:cxn ang="0">
                  <a:pos x="8" y="16"/>
                </a:cxn>
                <a:cxn ang="0">
                  <a:pos x="8" y="17"/>
                </a:cxn>
                <a:cxn ang="0">
                  <a:pos x="6" y="18"/>
                </a:cxn>
                <a:cxn ang="0">
                  <a:pos x="6" y="19"/>
                </a:cxn>
                <a:cxn ang="0">
                  <a:pos x="6" y="20"/>
                </a:cxn>
                <a:cxn ang="0">
                  <a:pos x="6" y="21"/>
                </a:cxn>
                <a:cxn ang="0">
                  <a:pos x="6" y="22"/>
                </a:cxn>
                <a:cxn ang="0">
                  <a:pos x="6" y="23"/>
                </a:cxn>
                <a:cxn ang="0">
                  <a:pos x="6" y="24"/>
                </a:cxn>
                <a:cxn ang="0">
                  <a:pos x="6" y="25"/>
                </a:cxn>
                <a:cxn ang="0">
                  <a:pos x="6" y="26"/>
                </a:cxn>
                <a:cxn ang="0">
                  <a:pos x="8" y="27"/>
                </a:cxn>
                <a:cxn ang="0">
                  <a:pos x="8" y="28"/>
                </a:cxn>
                <a:cxn ang="0">
                  <a:pos x="6" y="29"/>
                </a:cxn>
                <a:cxn ang="0">
                  <a:pos x="8" y="31"/>
                </a:cxn>
                <a:cxn ang="0">
                  <a:pos x="6" y="33"/>
                </a:cxn>
                <a:cxn ang="0">
                  <a:pos x="6" y="34"/>
                </a:cxn>
                <a:cxn ang="0">
                  <a:pos x="6" y="35"/>
                </a:cxn>
                <a:cxn ang="0">
                  <a:pos x="5" y="38"/>
                </a:cxn>
                <a:cxn ang="0">
                  <a:pos x="4" y="39"/>
                </a:cxn>
                <a:cxn ang="0">
                  <a:pos x="4" y="41"/>
                </a:cxn>
                <a:cxn ang="0">
                  <a:pos x="4" y="42"/>
                </a:cxn>
                <a:cxn ang="0">
                  <a:pos x="5" y="44"/>
                </a:cxn>
                <a:cxn ang="0">
                  <a:pos x="5" y="45"/>
                </a:cxn>
                <a:cxn ang="0">
                  <a:pos x="5" y="46"/>
                </a:cxn>
                <a:cxn ang="0">
                  <a:pos x="5" y="47"/>
                </a:cxn>
                <a:cxn ang="0">
                  <a:pos x="5" y="48"/>
                </a:cxn>
                <a:cxn ang="0">
                  <a:pos x="5" y="49"/>
                </a:cxn>
                <a:cxn ang="0">
                  <a:pos x="5" y="50"/>
                </a:cxn>
                <a:cxn ang="0">
                  <a:pos x="5" y="51"/>
                </a:cxn>
                <a:cxn ang="0">
                  <a:pos x="5" y="52"/>
                </a:cxn>
                <a:cxn ang="0">
                  <a:pos x="6" y="53"/>
                </a:cxn>
                <a:cxn ang="0">
                  <a:pos x="6" y="53"/>
                </a:cxn>
                <a:cxn ang="0">
                  <a:pos x="6" y="53"/>
                </a:cxn>
              </a:cxnLst>
              <a:rect l="0" t="0" r="r" b="b"/>
              <a:pathLst>
                <a:path w="10" h="53">
                  <a:moveTo>
                    <a:pt x="1" y="0"/>
                  </a:moveTo>
                  <a:lnTo>
                    <a:pt x="1" y="1"/>
                  </a:lnTo>
                  <a:lnTo>
                    <a:pt x="0" y="2"/>
                  </a:lnTo>
                  <a:lnTo>
                    <a:pt x="0" y="3"/>
                  </a:lnTo>
                  <a:lnTo>
                    <a:pt x="1" y="5"/>
                  </a:lnTo>
                  <a:lnTo>
                    <a:pt x="1" y="6"/>
                  </a:lnTo>
                  <a:lnTo>
                    <a:pt x="2" y="6"/>
                  </a:lnTo>
                  <a:lnTo>
                    <a:pt x="3" y="7"/>
                  </a:lnTo>
                  <a:lnTo>
                    <a:pt x="3" y="8"/>
                  </a:lnTo>
                  <a:lnTo>
                    <a:pt x="2" y="9"/>
                  </a:lnTo>
                  <a:lnTo>
                    <a:pt x="1" y="10"/>
                  </a:lnTo>
                  <a:lnTo>
                    <a:pt x="1" y="11"/>
                  </a:lnTo>
                  <a:lnTo>
                    <a:pt x="0" y="14"/>
                  </a:lnTo>
                  <a:lnTo>
                    <a:pt x="1" y="14"/>
                  </a:lnTo>
                  <a:lnTo>
                    <a:pt x="3" y="14"/>
                  </a:lnTo>
                  <a:lnTo>
                    <a:pt x="3" y="11"/>
                  </a:lnTo>
                  <a:lnTo>
                    <a:pt x="4" y="11"/>
                  </a:lnTo>
                  <a:lnTo>
                    <a:pt x="4" y="10"/>
                  </a:lnTo>
                  <a:lnTo>
                    <a:pt x="5" y="9"/>
                  </a:lnTo>
                  <a:lnTo>
                    <a:pt x="5" y="9"/>
                  </a:lnTo>
                  <a:lnTo>
                    <a:pt x="6" y="9"/>
                  </a:lnTo>
                  <a:lnTo>
                    <a:pt x="8" y="9"/>
                  </a:lnTo>
                  <a:lnTo>
                    <a:pt x="9" y="9"/>
                  </a:lnTo>
                  <a:lnTo>
                    <a:pt x="9" y="10"/>
                  </a:lnTo>
                  <a:lnTo>
                    <a:pt x="10" y="11"/>
                  </a:lnTo>
                  <a:lnTo>
                    <a:pt x="10" y="12"/>
                  </a:lnTo>
                  <a:lnTo>
                    <a:pt x="10" y="14"/>
                  </a:lnTo>
                  <a:lnTo>
                    <a:pt x="9" y="15"/>
                  </a:lnTo>
                  <a:lnTo>
                    <a:pt x="9" y="15"/>
                  </a:lnTo>
                  <a:lnTo>
                    <a:pt x="8" y="16"/>
                  </a:lnTo>
                  <a:lnTo>
                    <a:pt x="8" y="17"/>
                  </a:lnTo>
                  <a:lnTo>
                    <a:pt x="6" y="18"/>
                  </a:lnTo>
                  <a:lnTo>
                    <a:pt x="6" y="19"/>
                  </a:lnTo>
                  <a:lnTo>
                    <a:pt x="6" y="20"/>
                  </a:lnTo>
                  <a:lnTo>
                    <a:pt x="6" y="21"/>
                  </a:lnTo>
                  <a:lnTo>
                    <a:pt x="6" y="22"/>
                  </a:lnTo>
                  <a:lnTo>
                    <a:pt x="6" y="23"/>
                  </a:lnTo>
                  <a:lnTo>
                    <a:pt x="6" y="24"/>
                  </a:lnTo>
                  <a:lnTo>
                    <a:pt x="6" y="25"/>
                  </a:lnTo>
                  <a:lnTo>
                    <a:pt x="6" y="26"/>
                  </a:lnTo>
                  <a:lnTo>
                    <a:pt x="8" y="27"/>
                  </a:lnTo>
                  <a:lnTo>
                    <a:pt x="8" y="28"/>
                  </a:lnTo>
                  <a:lnTo>
                    <a:pt x="6" y="29"/>
                  </a:lnTo>
                  <a:lnTo>
                    <a:pt x="8" y="31"/>
                  </a:lnTo>
                  <a:lnTo>
                    <a:pt x="6" y="33"/>
                  </a:lnTo>
                  <a:lnTo>
                    <a:pt x="6" y="34"/>
                  </a:lnTo>
                  <a:lnTo>
                    <a:pt x="6" y="35"/>
                  </a:lnTo>
                  <a:lnTo>
                    <a:pt x="5" y="38"/>
                  </a:lnTo>
                  <a:lnTo>
                    <a:pt x="4" y="39"/>
                  </a:lnTo>
                  <a:lnTo>
                    <a:pt x="4" y="41"/>
                  </a:lnTo>
                  <a:lnTo>
                    <a:pt x="4" y="42"/>
                  </a:lnTo>
                  <a:lnTo>
                    <a:pt x="5" y="44"/>
                  </a:lnTo>
                  <a:lnTo>
                    <a:pt x="5" y="45"/>
                  </a:lnTo>
                  <a:lnTo>
                    <a:pt x="5" y="46"/>
                  </a:lnTo>
                  <a:lnTo>
                    <a:pt x="5" y="47"/>
                  </a:lnTo>
                  <a:lnTo>
                    <a:pt x="5" y="48"/>
                  </a:lnTo>
                  <a:lnTo>
                    <a:pt x="5" y="49"/>
                  </a:lnTo>
                  <a:lnTo>
                    <a:pt x="5" y="50"/>
                  </a:lnTo>
                  <a:lnTo>
                    <a:pt x="5" y="51"/>
                  </a:lnTo>
                  <a:lnTo>
                    <a:pt x="5" y="52"/>
                  </a:lnTo>
                  <a:lnTo>
                    <a:pt x="6" y="53"/>
                  </a:lnTo>
                  <a:lnTo>
                    <a:pt x="6" y="53"/>
                  </a:lnTo>
                  <a:lnTo>
                    <a:pt x="6" y="5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5" name="Freeform 7507"/>
            <p:cNvSpPr>
              <a:spLocks/>
            </p:cNvSpPr>
            <p:nvPr/>
          </p:nvSpPr>
          <p:spPr bwMode="auto">
            <a:xfrm>
              <a:off x="3062289" y="3901081"/>
              <a:ext cx="3175" cy="12748"/>
            </a:xfrm>
            <a:custGeom>
              <a:avLst/>
              <a:gdLst/>
              <a:ahLst/>
              <a:cxnLst>
                <a:cxn ang="0">
                  <a:pos x="4" y="26"/>
                </a:cxn>
                <a:cxn ang="0">
                  <a:pos x="3" y="25"/>
                </a:cxn>
                <a:cxn ang="0">
                  <a:pos x="3" y="25"/>
                </a:cxn>
                <a:cxn ang="0">
                  <a:pos x="3" y="24"/>
                </a:cxn>
                <a:cxn ang="0">
                  <a:pos x="4" y="23"/>
                </a:cxn>
                <a:cxn ang="0">
                  <a:pos x="5" y="22"/>
                </a:cxn>
                <a:cxn ang="0">
                  <a:pos x="6" y="22"/>
                </a:cxn>
                <a:cxn ang="0">
                  <a:pos x="7" y="22"/>
                </a:cxn>
                <a:cxn ang="0">
                  <a:pos x="8" y="20"/>
                </a:cxn>
                <a:cxn ang="0">
                  <a:pos x="7" y="19"/>
                </a:cxn>
                <a:cxn ang="0">
                  <a:pos x="6" y="19"/>
                </a:cxn>
                <a:cxn ang="0">
                  <a:pos x="5" y="18"/>
                </a:cxn>
                <a:cxn ang="0">
                  <a:pos x="4" y="17"/>
                </a:cxn>
                <a:cxn ang="0">
                  <a:pos x="4" y="17"/>
                </a:cxn>
                <a:cxn ang="0">
                  <a:pos x="3" y="16"/>
                </a:cxn>
                <a:cxn ang="0">
                  <a:pos x="2" y="15"/>
                </a:cxn>
                <a:cxn ang="0">
                  <a:pos x="2" y="14"/>
                </a:cxn>
                <a:cxn ang="0">
                  <a:pos x="0" y="13"/>
                </a:cxn>
                <a:cxn ang="0">
                  <a:pos x="0" y="12"/>
                </a:cxn>
                <a:cxn ang="0">
                  <a:pos x="0" y="12"/>
                </a:cxn>
                <a:cxn ang="0">
                  <a:pos x="2" y="12"/>
                </a:cxn>
                <a:cxn ang="0">
                  <a:pos x="3" y="12"/>
                </a:cxn>
                <a:cxn ang="0">
                  <a:pos x="3" y="11"/>
                </a:cxn>
                <a:cxn ang="0">
                  <a:pos x="3" y="10"/>
                </a:cxn>
                <a:cxn ang="0">
                  <a:pos x="2" y="8"/>
                </a:cxn>
                <a:cxn ang="0">
                  <a:pos x="2" y="8"/>
                </a:cxn>
                <a:cxn ang="0">
                  <a:pos x="0" y="8"/>
                </a:cxn>
                <a:cxn ang="0">
                  <a:pos x="0" y="7"/>
                </a:cxn>
                <a:cxn ang="0">
                  <a:pos x="2" y="6"/>
                </a:cxn>
                <a:cxn ang="0">
                  <a:pos x="3" y="5"/>
                </a:cxn>
                <a:cxn ang="0">
                  <a:pos x="6" y="3"/>
                </a:cxn>
                <a:cxn ang="0">
                  <a:pos x="7" y="2"/>
                </a:cxn>
                <a:cxn ang="0">
                  <a:pos x="7" y="1"/>
                </a:cxn>
                <a:cxn ang="0">
                  <a:pos x="8" y="0"/>
                </a:cxn>
              </a:cxnLst>
              <a:rect l="0" t="0" r="r" b="b"/>
              <a:pathLst>
                <a:path w="8" h="26">
                  <a:moveTo>
                    <a:pt x="4" y="26"/>
                  </a:moveTo>
                  <a:lnTo>
                    <a:pt x="3" y="25"/>
                  </a:lnTo>
                  <a:lnTo>
                    <a:pt x="3" y="25"/>
                  </a:lnTo>
                  <a:lnTo>
                    <a:pt x="3" y="24"/>
                  </a:lnTo>
                  <a:lnTo>
                    <a:pt x="4" y="23"/>
                  </a:lnTo>
                  <a:lnTo>
                    <a:pt x="5" y="22"/>
                  </a:lnTo>
                  <a:lnTo>
                    <a:pt x="6" y="22"/>
                  </a:lnTo>
                  <a:lnTo>
                    <a:pt x="7" y="22"/>
                  </a:lnTo>
                  <a:lnTo>
                    <a:pt x="8" y="20"/>
                  </a:lnTo>
                  <a:lnTo>
                    <a:pt x="7" y="19"/>
                  </a:lnTo>
                  <a:lnTo>
                    <a:pt x="6" y="19"/>
                  </a:lnTo>
                  <a:lnTo>
                    <a:pt x="5" y="18"/>
                  </a:lnTo>
                  <a:lnTo>
                    <a:pt x="4" y="17"/>
                  </a:lnTo>
                  <a:lnTo>
                    <a:pt x="4" y="17"/>
                  </a:lnTo>
                  <a:lnTo>
                    <a:pt x="3" y="16"/>
                  </a:lnTo>
                  <a:lnTo>
                    <a:pt x="2" y="15"/>
                  </a:lnTo>
                  <a:lnTo>
                    <a:pt x="2" y="14"/>
                  </a:lnTo>
                  <a:lnTo>
                    <a:pt x="0" y="13"/>
                  </a:lnTo>
                  <a:lnTo>
                    <a:pt x="0" y="12"/>
                  </a:lnTo>
                  <a:lnTo>
                    <a:pt x="0" y="12"/>
                  </a:lnTo>
                  <a:lnTo>
                    <a:pt x="2" y="12"/>
                  </a:lnTo>
                  <a:lnTo>
                    <a:pt x="3" y="12"/>
                  </a:lnTo>
                  <a:lnTo>
                    <a:pt x="3" y="11"/>
                  </a:lnTo>
                  <a:lnTo>
                    <a:pt x="3" y="10"/>
                  </a:lnTo>
                  <a:lnTo>
                    <a:pt x="2" y="8"/>
                  </a:lnTo>
                  <a:lnTo>
                    <a:pt x="2" y="8"/>
                  </a:lnTo>
                  <a:lnTo>
                    <a:pt x="0" y="8"/>
                  </a:lnTo>
                  <a:lnTo>
                    <a:pt x="0" y="7"/>
                  </a:lnTo>
                  <a:lnTo>
                    <a:pt x="2" y="6"/>
                  </a:lnTo>
                  <a:lnTo>
                    <a:pt x="3" y="5"/>
                  </a:lnTo>
                  <a:lnTo>
                    <a:pt x="6" y="3"/>
                  </a:lnTo>
                  <a:lnTo>
                    <a:pt x="7" y="2"/>
                  </a:lnTo>
                  <a:lnTo>
                    <a:pt x="7" y="1"/>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6" name="Freeform 7508"/>
            <p:cNvSpPr>
              <a:spLocks/>
            </p:cNvSpPr>
            <p:nvPr/>
          </p:nvSpPr>
          <p:spPr bwMode="auto">
            <a:xfrm>
              <a:off x="3063876" y="3913829"/>
              <a:ext cx="6350" cy="11154"/>
            </a:xfrm>
            <a:custGeom>
              <a:avLst/>
              <a:gdLst/>
              <a:ahLst/>
              <a:cxnLst>
                <a:cxn ang="0">
                  <a:pos x="5" y="18"/>
                </a:cxn>
                <a:cxn ang="0">
                  <a:pos x="8" y="17"/>
                </a:cxn>
                <a:cxn ang="0">
                  <a:pos x="8" y="17"/>
                </a:cxn>
                <a:cxn ang="0">
                  <a:pos x="14" y="16"/>
                </a:cxn>
                <a:cxn ang="0">
                  <a:pos x="15" y="16"/>
                </a:cxn>
                <a:cxn ang="0">
                  <a:pos x="17" y="16"/>
                </a:cxn>
                <a:cxn ang="0">
                  <a:pos x="18" y="17"/>
                </a:cxn>
                <a:cxn ang="0">
                  <a:pos x="19" y="17"/>
                </a:cxn>
                <a:cxn ang="0">
                  <a:pos x="19" y="17"/>
                </a:cxn>
                <a:cxn ang="0">
                  <a:pos x="21" y="16"/>
                </a:cxn>
                <a:cxn ang="0">
                  <a:pos x="21" y="15"/>
                </a:cxn>
                <a:cxn ang="0">
                  <a:pos x="20" y="15"/>
                </a:cxn>
                <a:cxn ang="0">
                  <a:pos x="19" y="14"/>
                </a:cxn>
                <a:cxn ang="0">
                  <a:pos x="18" y="14"/>
                </a:cxn>
                <a:cxn ang="0">
                  <a:pos x="17" y="14"/>
                </a:cxn>
                <a:cxn ang="0">
                  <a:pos x="15" y="13"/>
                </a:cxn>
                <a:cxn ang="0">
                  <a:pos x="13" y="13"/>
                </a:cxn>
                <a:cxn ang="0">
                  <a:pos x="12" y="13"/>
                </a:cxn>
                <a:cxn ang="0">
                  <a:pos x="10" y="14"/>
                </a:cxn>
                <a:cxn ang="0">
                  <a:pos x="8" y="14"/>
                </a:cxn>
                <a:cxn ang="0">
                  <a:pos x="7" y="13"/>
                </a:cxn>
                <a:cxn ang="0">
                  <a:pos x="5" y="12"/>
                </a:cxn>
                <a:cxn ang="0">
                  <a:pos x="3" y="11"/>
                </a:cxn>
                <a:cxn ang="0">
                  <a:pos x="3" y="10"/>
                </a:cxn>
                <a:cxn ang="0">
                  <a:pos x="2" y="9"/>
                </a:cxn>
                <a:cxn ang="0">
                  <a:pos x="2" y="8"/>
                </a:cxn>
                <a:cxn ang="0">
                  <a:pos x="2" y="6"/>
                </a:cxn>
                <a:cxn ang="0">
                  <a:pos x="3" y="6"/>
                </a:cxn>
                <a:cxn ang="0">
                  <a:pos x="3" y="5"/>
                </a:cxn>
                <a:cxn ang="0">
                  <a:pos x="3" y="3"/>
                </a:cxn>
                <a:cxn ang="0">
                  <a:pos x="2" y="3"/>
                </a:cxn>
                <a:cxn ang="0">
                  <a:pos x="0" y="1"/>
                </a:cxn>
                <a:cxn ang="0">
                  <a:pos x="0" y="0"/>
                </a:cxn>
              </a:cxnLst>
              <a:rect l="0" t="0" r="r" b="b"/>
              <a:pathLst>
                <a:path w="21" h="18">
                  <a:moveTo>
                    <a:pt x="5" y="18"/>
                  </a:moveTo>
                  <a:lnTo>
                    <a:pt x="8" y="17"/>
                  </a:lnTo>
                  <a:lnTo>
                    <a:pt x="8" y="17"/>
                  </a:lnTo>
                  <a:lnTo>
                    <a:pt x="14" y="16"/>
                  </a:lnTo>
                  <a:lnTo>
                    <a:pt x="15" y="16"/>
                  </a:lnTo>
                  <a:lnTo>
                    <a:pt x="17" y="16"/>
                  </a:lnTo>
                  <a:lnTo>
                    <a:pt x="18" y="17"/>
                  </a:lnTo>
                  <a:lnTo>
                    <a:pt x="19" y="17"/>
                  </a:lnTo>
                  <a:lnTo>
                    <a:pt x="19" y="17"/>
                  </a:lnTo>
                  <a:lnTo>
                    <a:pt x="21" y="16"/>
                  </a:lnTo>
                  <a:lnTo>
                    <a:pt x="21" y="15"/>
                  </a:lnTo>
                  <a:lnTo>
                    <a:pt x="20" y="15"/>
                  </a:lnTo>
                  <a:lnTo>
                    <a:pt x="19" y="14"/>
                  </a:lnTo>
                  <a:lnTo>
                    <a:pt x="18" y="14"/>
                  </a:lnTo>
                  <a:lnTo>
                    <a:pt x="17" y="14"/>
                  </a:lnTo>
                  <a:lnTo>
                    <a:pt x="15" y="13"/>
                  </a:lnTo>
                  <a:lnTo>
                    <a:pt x="13" y="13"/>
                  </a:lnTo>
                  <a:lnTo>
                    <a:pt x="12" y="13"/>
                  </a:lnTo>
                  <a:lnTo>
                    <a:pt x="10" y="14"/>
                  </a:lnTo>
                  <a:lnTo>
                    <a:pt x="8" y="14"/>
                  </a:lnTo>
                  <a:lnTo>
                    <a:pt x="7" y="13"/>
                  </a:lnTo>
                  <a:lnTo>
                    <a:pt x="5" y="12"/>
                  </a:lnTo>
                  <a:lnTo>
                    <a:pt x="3" y="11"/>
                  </a:lnTo>
                  <a:lnTo>
                    <a:pt x="3" y="10"/>
                  </a:lnTo>
                  <a:lnTo>
                    <a:pt x="2" y="9"/>
                  </a:lnTo>
                  <a:lnTo>
                    <a:pt x="2" y="8"/>
                  </a:lnTo>
                  <a:lnTo>
                    <a:pt x="2" y="6"/>
                  </a:lnTo>
                  <a:lnTo>
                    <a:pt x="3" y="6"/>
                  </a:lnTo>
                  <a:lnTo>
                    <a:pt x="3" y="5"/>
                  </a:lnTo>
                  <a:lnTo>
                    <a:pt x="3" y="3"/>
                  </a:lnTo>
                  <a:lnTo>
                    <a:pt x="2" y="3"/>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7" name="Line 7509"/>
            <p:cNvSpPr>
              <a:spLocks noChangeShapeType="1"/>
            </p:cNvSpPr>
            <p:nvPr/>
          </p:nvSpPr>
          <p:spPr bwMode="auto">
            <a:xfrm flipV="1">
              <a:off x="3065464" y="3924984"/>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8" name="Line 7510"/>
            <p:cNvSpPr>
              <a:spLocks noChangeShapeType="1"/>
            </p:cNvSpPr>
            <p:nvPr/>
          </p:nvSpPr>
          <p:spPr bwMode="auto">
            <a:xfrm flipV="1">
              <a:off x="3065464" y="3926577"/>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09" name="Freeform 7511"/>
            <p:cNvSpPr>
              <a:spLocks/>
            </p:cNvSpPr>
            <p:nvPr/>
          </p:nvSpPr>
          <p:spPr bwMode="auto">
            <a:xfrm>
              <a:off x="3054351" y="3910642"/>
              <a:ext cx="15875" cy="39837"/>
            </a:xfrm>
            <a:custGeom>
              <a:avLst/>
              <a:gdLst/>
              <a:ahLst/>
              <a:cxnLst>
                <a:cxn ang="0">
                  <a:pos x="9" y="6"/>
                </a:cxn>
                <a:cxn ang="0">
                  <a:pos x="10" y="1"/>
                </a:cxn>
                <a:cxn ang="0">
                  <a:pos x="11" y="4"/>
                </a:cxn>
                <a:cxn ang="0">
                  <a:pos x="11" y="8"/>
                </a:cxn>
                <a:cxn ang="0">
                  <a:pos x="11" y="14"/>
                </a:cxn>
                <a:cxn ang="0">
                  <a:pos x="9" y="17"/>
                </a:cxn>
                <a:cxn ang="0">
                  <a:pos x="8" y="13"/>
                </a:cxn>
                <a:cxn ang="0">
                  <a:pos x="4" y="16"/>
                </a:cxn>
                <a:cxn ang="0">
                  <a:pos x="0" y="18"/>
                </a:cxn>
                <a:cxn ang="0">
                  <a:pos x="2" y="20"/>
                </a:cxn>
                <a:cxn ang="0">
                  <a:pos x="5" y="19"/>
                </a:cxn>
                <a:cxn ang="0">
                  <a:pos x="7" y="22"/>
                </a:cxn>
                <a:cxn ang="0">
                  <a:pos x="7" y="25"/>
                </a:cxn>
                <a:cxn ang="0">
                  <a:pos x="11" y="26"/>
                </a:cxn>
                <a:cxn ang="0">
                  <a:pos x="9" y="29"/>
                </a:cxn>
                <a:cxn ang="0">
                  <a:pos x="7" y="30"/>
                </a:cxn>
                <a:cxn ang="0">
                  <a:pos x="8" y="33"/>
                </a:cxn>
                <a:cxn ang="0">
                  <a:pos x="12" y="34"/>
                </a:cxn>
                <a:cxn ang="0">
                  <a:pos x="10" y="39"/>
                </a:cxn>
                <a:cxn ang="0">
                  <a:pos x="9" y="42"/>
                </a:cxn>
                <a:cxn ang="0">
                  <a:pos x="9" y="48"/>
                </a:cxn>
                <a:cxn ang="0">
                  <a:pos x="7" y="54"/>
                </a:cxn>
                <a:cxn ang="0">
                  <a:pos x="8" y="63"/>
                </a:cxn>
                <a:cxn ang="0">
                  <a:pos x="9" y="67"/>
                </a:cxn>
                <a:cxn ang="0">
                  <a:pos x="14" y="72"/>
                </a:cxn>
                <a:cxn ang="0">
                  <a:pos x="14" y="71"/>
                </a:cxn>
                <a:cxn ang="0">
                  <a:pos x="10" y="65"/>
                </a:cxn>
                <a:cxn ang="0">
                  <a:pos x="9" y="55"/>
                </a:cxn>
                <a:cxn ang="0">
                  <a:pos x="12" y="45"/>
                </a:cxn>
                <a:cxn ang="0">
                  <a:pos x="17" y="39"/>
                </a:cxn>
                <a:cxn ang="0">
                  <a:pos x="21" y="36"/>
                </a:cxn>
                <a:cxn ang="0">
                  <a:pos x="21" y="40"/>
                </a:cxn>
                <a:cxn ang="0">
                  <a:pos x="20" y="44"/>
                </a:cxn>
                <a:cxn ang="0">
                  <a:pos x="22" y="46"/>
                </a:cxn>
                <a:cxn ang="0">
                  <a:pos x="23" y="42"/>
                </a:cxn>
                <a:cxn ang="0">
                  <a:pos x="25" y="37"/>
                </a:cxn>
                <a:cxn ang="0">
                  <a:pos x="21" y="34"/>
                </a:cxn>
                <a:cxn ang="0">
                  <a:pos x="18" y="30"/>
                </a:cxn>
                <a:cxn ang="0">
                  <a:pos x="18" y="26"/>
                </a:cxn>
                <a:cxn ang="0">
                  <a:pos x="19" y="17"/>
                </a:cxn>
                <a:cxn ang="0">
                  <a:pos x="19" y="11"/>
                </a:cxn>
                <a:cxn ang="0">
                  <a:pos x="21" y="9"/>
                </a:cxn>
                <a:cxn ang="0">
                  <a:pos x="22" y="17"/>
                </a:cxn>
                <a:cxn ang="0">
                  <a:pos x="27" y="22"/>
                </a:cxn>
                <a:cxn ang="0">
                  <a:pos x="27" y="29"/>
                </a:cxn>
                <a:cxn ang="0">
                  <a:pos x="31" y="35"/>
                </a:cxn>
                <a:cxn ang="0">
                  <a:pos x="34" y="41"/>
                </a:cxn>
                <a:cxn ang="0">
                  <a:pos x="34" y="47"/>
                </a:cxn>
                <a:cxn ang="0">
                  <a:pos x="36" y="47"/>
                </a:cxn>
                <a:cxn ang="0">
                  <a:pos x="37" y="43"/>
                </a:cxn>
                <a:cxn ang="0">
                  <a:pos x="41" y="37"/>
                </a:cxn>
                <a:cxn ang="0">
                  <a:pos x="48" y="35"/>
                </a:cxn>
                <a:cxn ang="0">
                  <a:pos x="46" y="33"/>
                </a:cxn>
                <a:cxn ang="0">
                  <a:pos x="39" y="33"/>
                </a:cxn>
                <a:cxn ang="0">
                  <a:pos x="34" y="32"/>
                </a:cxn>
              </a:cxnLst>
              <a:rect l="0" t="0" r="r" b="b"/>
              <a:pathLst>
                <a:path w="48" h="73">
                  <a:moveTo>
                    <a:pt x="5" y="8"/>
                  </a:moveTo>
                  <a:lnTo>
                    <a:pt x="7" y="8"/>
                  </a:lnTo>
                  <a:lnTo>
                    <a:pt x="8" y="7"/>
                  </a:lnTo>
                  <a:lnTo>
                    <a:pt x="9" y="6"/>
                  </a:lnTo>
                  <a:lnTo>
                    <a:pt x="9" y="5"/>
                  </a:lnTo>
                  <a:lnTo>
                    <a:pt x="9" y="2"/>
                  </a:lnTo>
                  <a:lnTo>
                    <a:pt x="10" y="1"/>
                  </a:lnTo>
                  <a:lnTo>
                    <a:pt x="10" y="1"/>
                  </a:lnTo>
                  <a:lnTo>
                    <a:pt x="11" y="0"/>
                  </a:lnTo>
                  <a:lnTo>
                    <a:pt x="12" y="1"/>
                  </a:lnTo>
                  <a:lnTo>
                    <a:pt x="12" y="2"/>
                  </a:lnTo>
                  <a:lnTo>
                    <a:pt x="11" y="4"/>
                  </a:lnTo>
                  <a:lnTo>
                    <a:pt x="11" y="5"/>
                  </a:lnTo>
                  <a:lnTo>
                    <a:pt x="11" y="6"/>
                  </a:lnTo>
                  <a:lnTo>
                    <a:pt x="11" y="7"/>
                  </a:lnTo>
                  <a:lnTo>
                    <a:pt x="11" y="8"/>
                  </a:lnTo>
                  <a:lnTo>
                    <a:pt x="11" y="10"/>
                  </a:lnTo>
                  <a:lnTo>
                    <a:pt x="11" y="11"/>
                  </a:lnTo>
                  <a:lnTo>
                    <a:pt x="11" y="13"/>
                  </a:lnTo>
                  <a:lnTo>
                    <a:pt x="11" y="14"/>
                  </a:lnTo>
                  <a:lnTo>
                    <a:pt x="11" y="16"/>
                  </a:lnTo>
                  <a:lnTo>
                    <a:pt x="10" y="17"/>
                  </a:lnTo>
                  <a:lnTo>
                    <a:pt x="9" y="17"/>
                  </a:lnTo>
                  <a:lnTo>
                    <a:pt x="9" y="17"/>
                  </a:lnTo>
                  <a:lnTo>
                    <a:pt x="9" y="16"/>
                  </a:lnTo>
                  <a:lnTo>
                    <a:pt x="9" y="14"/>
                  </a:lnTo>
                  <a:lnTo>
                    <a:pt x="8" y="13"/>
                  </a:lnTo>
                  <a:lnTo>
                    <a:pt x="8" y="13"/>
                  </a:lnTo>
                  <a:lnTo>
                    <a:pt x="7" y="13"/>
                  </a:lnTo>
                  <a:lnTo>
                    <a:pt x="5" y="14"/>
                  </a:lnTo>
                  <a:lnTo>
                    <a:pt x="5" y="14"/>
                  </a:lnTo>
                  <a:lnTo>
                    <a:pt x="4" y="16"/>
                  </a:lnTo>
                  <a:lnTo>
                    <a:pt x="3" y="16"/>
                  </a:lnTo>
                  <a:lnTo>
                    <a:pt x="1" y="17"/>
                  </a:lnTo>
                  <a:lnTo>
                    <a:pt x="0" y="17"/>
                  </a:lnTo>
                  <a:lnTo>
                    <a:pt x="0" y="18"/>
                  </a:lnTo>
                  <a:lnTo>
                    <a:pt x="0" y="19"/>
                  </a:lnTo>
                  <a:lnTo>
                    <a:pt x="0" y="20"/>
                  </a:lnTo>
                  <a:lnTo>
                    <a:pt x="1" y="20"/>
                  </a:lnTo>
                  <a:lnTo>
                    <a:pt x="2" y="20"/>
                  </a:lnTo>
                  <a:lnTo>
                    <a:pt x="3" y="20"/>
                  </a:lnTo>
                  <a:lnTo>
                    <a:pt x="4" y="19"/>
                  </a:lnTo>
                  <a:lnTo>
                    <a:pt x="4" y="20"/>
                  </a:lnTo>
                  <a:lnTo>
                    <a:pt x="5" y="19"/>
                  </a:lnTo>
                  <a:lnTo>
                    <a:pt x="5" y="20"/>
                  </a:lnTo>
                  <a:lnTo>
                    <a:pt x="7" y="21"/>
                  </a:lnTo>
                  <a:lnTo>
                    <a:pt x="7" y="22"/>
                  </a:lnTo>
                  <a:lnTo>
                    <a:pt x="7" y="22"/>
                  </a:lnTo>
                  <a:lnTo>
                    <a:pt x="7" y="23"/>
                  </a:lnTo>
                  <a:lnTo>
                    <a:pt x="7" y="24"/>
                  </a:lnTo>
                  <a:lnTo>
                    <a:pt x="7" y="25"/>
                  </a:lnTo>
                  <a:lnTo>
                    <a:pt x="7" y="25"/>
                  </a:lnTo>
                  <a:lnTo>
                    <a:pt x="9" y="24"/>
                  </a:lnTo>
                  <a:lnTo>
                    <a:pt x="9" y="24"/>
                  </a:lnTo>
                  <a:lnTo>
                    <a:pt x="10" y="25"/>
                  </a:lnTo>
                  <a:lnTo>
                    <a:pt x="11" y="26"/>
                  </a:lnTo>
                  <a:lnTo>
                    <a:pt x="11" y="28"/>
                  </a:lnTo>
                  <a:lnTo>
                    <a:pt x="11" y="29"/>
                  </a:lnTo>
                  <a:lnTo>
                    <a:pt x="10" y="29"/>
                  </a:lnTo>
                  <a:lnTo>
                    <a:pt x="9" y="29"/>
                  </a:lnTo>
                  <a:lnTo>
                    <a:pt x="9" y="29"/>
                  </a:lnTo>
                  <a:lnTo>
                    <a:pt x="8" y="29"/>
                  </a:lnTo>
                  <a:lnTo>
                    <a:pt x="7" y="29"/>
                  </a:lnTo>
                  <a:lnTo>
                    <a:pt x="7" y="30"/>
                  </a:lnTo>
                  <a:lnTo>
                    <a:pt x="7" y="31"/>
                  </a:lnTo>
                  <a:lnTo>
                    <a:pt x="8" y="32"/>
                  </a:lnTo>
                  <a:lnTo>
                    <a:pt x="8" y="33"/>
                  </a:lnTo>
                  <a:lnTo>
                    <a:pt x="8" y="33"/>
                  </a:lnTo>
                  <a:lnTo>
                    <a:pt x="12" y="33"/>
                  </a:lnTo>
                  <a:lnTo>
                    <a:pt x="12" y="33"/>
                  </a:lnTo>
                  <a:lnTo>
                    <a:pt x="13" y="34"/>
                  </a:lnTo>
                  <a:lnTo>
                    <a:pt x="12" y="34"/>
                  </a:lnTo>
                  <a:lnTo>
                    <a:pt x="11" y="35"/>
                  </a:lnTo>
                  <a:lnTo>
                    <a:pt x="11" y="36"/>
                  </a:lnTo>
                  <a:lnTo>
                    <a:pt x="10" y="37"/>
                  </a:lnTo>
                  <a:lnTo>
                    <a:pt x="10" y="39"/>
                  </a:lnTo>
                  <a:lnTo>
                    <a:pt x="10" y="39"/>
                  </a:lnTo>
                  <a:lnTo>
                    <a:pt x="9" y="40"/>
                  </a:lnTo>
                  <a:lnTo>
                    <a:pt x="9" y="41"/>
                  </a:lnTo>
                  <a:lnTo>
                    <a:pt x="9" y="42"/>
                  </a:lnTo>
                  <a:lnTo>
                    <a:pt x="9" y="43"/>
                  </a:lnTo>
                  <a:lnTo>
                    <a:pt x="9" y="44"/>
                  </a:lnTo>
                  <a:lnTo>
                    <a:pt x="9" y="46"/>
                  </a:lnTo>
                  <a:lnTo>
                    <a:pt x="9" y="48"/>
                  </a:lnTo>
                  <a:lnTo>
                    <a:pt x="8" y="49"/>
                  </a:lnTo>
                  <a:lnTo>
                    <a:pt x="7" y="51"/>
                  </a:lnTo>
                  <a:lnTo>
                    <a:pt x="7" y="53"/>
                  </a:lnTo>
                  <a:lnTo>
                    <a:pt x="7" y="54"/>
                  </a:lnTo>
                  <a:lnTo>
                    <a:pt x="8" y="57"/>
                  </a:lnTo>
                  <a:lnTo>
                    <a:pt x="8" y="59"/>
                  </a:lnTo>
                  <a:lnTo>
                    <a:pt x="7" y="60"/>
                  </a:lnTo>
                  <a:lnTo>
                    <a:pt x="8" y="63"/>
                  </a:lnTo>
                  <a:lnTo>
                    <a:pt x="8" y="64"/>
                  </a:lnTo>
                  <a:lnTo>
                    <a:pt x="9" y="65"/>
                  </a:lnTo>
                  <a:lnTo>
                    <a:pt x="9" y="66"/>
                  </a:lnTo>
                  <a:lnTo>
                    <a:pt x="9" y="67"/>
                  </a:lnTo>
                  <a:lnTo>
                    <a:pt x="10" y="69"/>
                  </a:lnTo>
                  <a:lnTo>
                    <a:pt x="11" y="70"/>
                  </a:lnTo>
                  <a:lnTo>
                    <a:pt x="13" y="71"/>
                  </a:lnTo>
                  <a:lnTo>
                    <a:pt x="14" y="72"/>
                  </a:lnTo>
                  <a:lnTo>
                    <a:pt x="16" y="72"/>
                  </a:lnTo>
                  <a:lnTo>
                    <a:pt x="19" y="73"/>
                  </a:lnTo>
                  <a:lnTo>
                    <a:pt x="17" y="71"/>
                  </a:lnTo>
                  <a:lnTo>
                    <a:pt x="14" y="71"/>
                  </a:lnTo>
                  <a:lnTo>
                    <a:pt x="13" y="70"/>
                  </a:lnTo>
                  <a:lnTo>
                    <a:pt x="12" y="68"/>
                  </a:lnTo>
                  <a:lnTo>
                    <a:pt x="11" y="67"/>
                  </a:lnTo>
                  <a:lnTo>
                    <a:pt x="10" y="65"/>
                  </a:lnTo>
                  <a:lnTo>
                    <a:pt x="9" y="63"/>
                  </a:lnTo>
                  <a:lnTo>
                    <a:pt x="9" y="60"/>
                  </a:lnTo>
                  <a:lnTo>
                    <a:pt x="9" y="58"/>
                  </a:lnTo>
                  <a:lnTo>
                    <a:pt x="9" y="55"/>
                  </a:lnTo>
                  <a:lnTo>
                    <a:pt x="10" y="50"/>
                  </a:lnTo>
                  <a:lnTo>
                    <a:pt x="11" y="48"/>
                  </a:lnTo>
                  <a:lnTo>
                    <a:pt x="11" y="47"/>
                  </a:lnTo>
                  <a:lnTo>
                    <a:pt x="12" y="45"/>
                  </a:lnTo>
                  <a:lnTo>
                    <a:pt x="13" y="44"/>
                  </a:lnTo>
                  <a:lnTo>
                    <a:pt x="14" y="42"/>
                  </a:lnTo>
                  <a:lnTo>
                    <a:pt x="16" y="41"/>
                  </a:lnTo>
                  <a:lnTo>
                    <a:pt x="17" y="39"/>
                  </a:lnTo>
                  <a:lnTo>
                    <a:pt x="17" y="36"/>
                  </a:lnTo>
                  <a:lnTo>
                    <a:pt x="18" y="35"/>
                  </a:lnTo>
                  <a:lnTo>
                    <a:pt x="19" y="36"/>
                  </a:lnTo>
                  <a:lnTo>
                    <a:pt x="21" y="36"/>
                  </a:lnTo>
                  <a:lnTo>
                    <a:pt x="21" y="37"/>
                  </a:lnTo>
                  <a:lnTo>
                    <a:pt x="21" y="37"/>
                  </a:lnTo>
                  <a:lnTo>
                    <a:pt x="21" y="39"/>
                  </a:lnTo>
                  <a:lnTo>
                    <a:pt x="21" y="40"/>
                  </a:lnTo>
                  <a:lnTo>
                    <a:pt x="20" y="41"/>
                  </a:lnTo>
                  <a:lnTo>
                    <a:pt x="20" y="42"/>
                  </a:lnTo>
                  <a:lnTo>
                    <a:pt x="20" y="43"/>
                  </a:lnTo>
                  <a:lnTo>
                    <a:pt x="20" y="44"/>
                  </a:lnTo>
                  <a:lnTo>
                    <a:pt x="20" y="44"/>
                  </a:lnTo>
                  <a:lnTo>
                    <a:pt x="21" y="45"/>
                  </a:lnTo>
                  <a:lnTo>
                    <a:pt x="21" y="46"/>
                  </a:lnTo>
                  <a:lnTo>
                    <a:pt x="22" y="46"/>
                  </a:lnTo>
                  <a:lnTo>
                    <a:pt x="22" y="45"/>
                  </a:lnTo>
                  <a:lnTo>
                    <a:pt x="23" y="44"/>
                  </a:lnTo>
                  <a:lnTo>
                    <a:pt x="23" y="43"/>
                  </a:lnTo>
                  <a:lnTo>
                    <a:pt x="23" y="42"/>
                  </a:lnTo>
                  <a:lnTo>
                    <a:pt x="23" y="41"/>
                  </a:lnTo>
                  <a:lnTo>
                    <a:pt x="25" y="40"/>
                  </a:lnTo>
                  <a:lnTo>
                    <a:pt x="25" y="39"/>
                  </a:lnTo>
                  <a:lnTo>
                    <a:pt x="25" y="37"/>
                  </a:lnTo>
                  <a:lnTo>
                    <a:pt x="23" y="36"/>
                  </a:lnTo>
                  <a:lnTo>
                    <a:pt x="23" y="35"/>
                  </a:lnTo>
                  <a:lnTo>
                    <a:pt x="22" y="34"/>
                  </a:lnTo>
                  <a:lnTo>
                    <a:pt x="21" y="34"/>
                  </a:lnTo>
                  <a:lnTo>
                    <a:pt x="20" y="34"/>
                  </a:lnTo>
                  <a:lnTo>
                    <a:pt x="19" y="33"/>
                  </a:lnTo>
                  <a:lnTo>
                    <a:pt x="19" y="32"/>
                  </a:lnTo>
                  <a:lnTo>
                    <a:pt x="18" y="30"/>
                  </a:lnTo>
                  <a:lnTo>
                    <a:pt x="18" y="28"/>
                  </a:lnTo>
                  <a:lnTo>
                    <a:pt x="18" y="27"/>
                  </a:lnTo>
                  <a:lnTo>
                    <a:pt x="18" y="26"/>
                  </a:lnTo>
                  <a:lnTo>
                    <a:pt x="18" y="26"/>
                  </a:lnTo>
                  <a:lnTo>
                    <a:pt x="19" y="24"/>
                  </a:lnTo>
                  <a:lnTo>
                    <a:pt x="19" y="20"/>
                  </a:lnTo>
                  <a:lnTo>
                    <a:pt x="19" y="19"/>
                  </a:lnTo>
                  <a:lnTo>
                    <a:pt x="19" y="17"/>
                  </a:lnTo>
                  <a:lnTo>
                    <a:pt x="19" y="16"/>
                  </a:lnTo>
                  <a:lnTo>
                    <a:pt x="19" y="14"/>
                  </a:lnTo>
                  <a:lnTo>
                    <a:pt x="19" y="12"/>
                  </a:lnTo>
                  <a:lnTo>
                    <a:pt x="19" y="11"/>
                  </a:lnTo>
                  <a:lnTo>
                    <a:pt x="19" y="9"/>
                  </a:lnTo>
                  <a:lnTo>
                    <a:pt x="21" y="5"/>
                  </a:lnTo>
                  <a:lnTo>
                    <a:pt x="21" y="7"/>
                  </a:lnTo>
                  <a:lnTo>
                    <a:pt x="21" y="9"/>
                  </a:lnTo>
                  <a:lnTo>
                    <a:pt x="22" y="11"/>
                  </a:lnTo>
                  <a:lnTo>
                    <a:pt x="22" y="13"/>
                  </a:lnTo>
                  <a:lnTo>
                    <a:pt x="22" y="16"/>
                  </a:lnTo>
                  <a:lnTo>
                    <a:pt x="22" y="17"/>
                  </a:lnTo>
                  <a:lnTo>
                    <a:pt x="23" y="19"/>
                  </a:lnTo>
                  <a:lnTo>
                    <a:pt x="25" y="20"/>
                  </a:lnTo>
                  <a:lnTo>
                    <a:pt x="26" y="21"/>
                  </a:lnTo>
                  <a:lnTo>
                    <a:pt x="27" y="22"/>
                  </a:lnTo>
                  <a:lnTo>
                    <a:pt x="27" y="24"/>
                  </a:lnTo>
                  <a:lnTo>
                    <a:pt x="27" y="26"/>
                  </a:lnTo>
                  <a:lnTo>
                    <a:pt x="27" y="27"/>
                  </a:lnTo>
                  <a:lnTo>
                    <a:pt x="27" y="29"/>
                  </a:lnTo>
                  <a:lnTo>
                    <a:pt x="28" y="31"/>
                  </a:lnTo>
                  <a:lnTo>
                    <a:pt x="29" y="32"/>
                  </a:lnTo>
                  <a:lnTo>
                    <a:pt x="30" y="33"/>
                  </a:lnTo>
                  <a:lnTo>
                    <a:pt x="31" y="35"/>
                  </a:lnTo>
                  <a:lnTo>
                    <a:pt x="32" y="35"/>
                  </a:lnTo>
                  <a:lnTo>
                    <a:pt x="34" y="36"/>
                  </a:lnTo>
                  <a:lnTo>
                    <a:pt x="34" y="39"/>
                  </a:lnTo>
                  <a:lnTo>
                    <a:pt x="34" y="41"/>
                  </a:lnTo>
                  <a:lnTo>
                    <a:pt x="34" y="43"/>
                  </a:lnTo>
                  <a:lnTo>
                    <a:pt x="34" y="44"/>
                  </a:lnTo>
                  <a:lnTo>
                    <a:pt x="34" y="46"/>
                  </a:lnTo>
                  <a:lnTo>
                    <a:pt x="34" y="47"/>
                  </a:lnTo>
                  <a:lnTo>
                    <a:pt x="35" y="49"/>
                  </a:lnTo>
                  <a:lnTo>
                    <a:pt x="35" y="50"/>
                  </a:lnTo>
                  <a:lnTo>
                    <a:pt x="36" y="49"/>
                  </a:lnTo>
                  <a:lnTo>
                    <a:pt x="36" y="47"/>
                  </a:lnTo>
                  <a:lnTo>
                    <a:pt x="36" y="46"/>
                  </a:lnTo>
                  <a:lnTo>
                    <a:pt x="37" y="44"/>
                  </a:lnTo>
                  <a:lnTo>
                    <a:pt x="37" y="44"/>
                  </a:lnTo>
                  <a:lnTo>
                    <a:pt x="37" y="43"/>
                  </a:lnTo>
                  <a:lnTo>
                    <a:pt x="37" y="40"/>
                  </a:lnTo>
                  <a:lnTo>
                    <a:pt x="38" y="39"/>
                  </a:lnTo>
                  <a:lnTo>
                    <a:pt x="39" y="37"/>
                  </a:lnTo>
                  <a:lnTo>
                    <a:pt x="41" y="37"/>
                  </a:lnTo>
                  <a:lnTo>
                    <a:pt x="44" y="36"/>
                  </a:lnTo>
                  <a:lnTo>
                    <a:pt x="45" y="36"/>
                  </a:lnTo>
                  <a:lnTo>
                    <a:pt x="47" y="35"/>
                  </a:lnTo>
                  <a:lnTo>
                    <a:pt x="48" y="35"/>
                  </a:lnTo>
                  <a:lnTo>
                    <a:pt x="48" y="35"/>
                  </a:lnTo>
                  <a:lnTo>
                    <a:pt x="48" y="34"/>
                  </a:lnTo>
                  <a:lnTo>
                    <a:pt x="48" y="32"/>
                  </a:lnTo>
                  <a:lnTo>
                    <a:pt x="46" y="33"/>
                  </a:lnTo>
                  <a:lnTo>
                    <a:pt x="45" y="33"/>
                  </a:lnTo>
                  <a:lnTo>
                    <a:pt x="44" y="33"/>
                  </a:lnTo>
                  <a:lnTo>
                    <a:pt x="41" y="32"/>
                  </a:lnTo>
                  <a:lnTo>
                    <a:pt x="39" y="33"/>
                  </a:lnTo>
                  <a:lnTo>
                    <a:pt x="38" y="34"/>
                  </a:lnTo>
                  <a:lnTo>
                    <a:pt x="37" y="34"/>
                  </a:lnTo>
                  <a:lnTo>
                    <a:pt x="35" y="33"/>
                  </a:lnTo>
                  <a:lnTo>
                    <a:pt x="34" y="32"/>
                  </a:lnTo>
                  <a:lnTo>
                    <a:pt x="34" y="31"/>
                  </a:lnTo>
                  <a:lnTo>
                    <a:pt x="32" y="2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0" name="Freeform 7512"/>
            <p:cNvSpPr>
              <a:spLocks/>
            </p:cNvSpPr>
            <p:nvPr/>
          </p:nvSpPr>
          <p:spPr bwMode="auto">
            <a:xfrm>
              <a:off x="3024189" y="3885146"/>
              <a:ext cx="9525" cy="116325"/>
            </a:xfrm>
            <a:custGeom>
              <a:avLst/>
              <a:gdLst/>
              <a:ahLst/>
              <a:cxnLst>
                <a:cxn ang="0">
                  <a:pos x="23" y="1"/>
                </a:cxn>
                <a:cxn ang="0">
                  <a:pos x="23" y="2"/>
                </a:cxn>
                <a:cxn ang="0">
                  <a:pos x="23" y="6"/>
                </a:cxn>
                <a:cxn ang="0">
                  <a:pos x="23" y="8"/>
                </a:cxn>
                <a:cxn ang="0">
                  <a:pos x="18" y="10"/>
                </a:cxn>
                <a:cxn ang="0">
                  <a:pos x="15" y="16"/>
                </a:cxn>
                <a:cxn ang="0">
                  <a:pos x="12" y="23"/>
                </a:cxn>
                <a:cxn ang="0">
                  <a:pos x="9" y="29"/>
                </a:cxn>
                <a:cxn ang="0">
                  <a:pos x="7" y="36"/>
                </a:cxn>
                <a:cxn ang="0">
                  <a:pos x="3" y="35"/>
                </a:cxn>
                <a:cxn ang="0">
                  <a:pos x="3" y="43"/>
                </a:cxn>
                <a:cxn ang="0">
                  <a:pos x="4" y="48"/>
                </a:cxn>
                <a:cxn ang="0">
                  <a:pos x="6" y="48"/>
                </a:cxn>
                <a:cxn ang="0">
                  <a:pos x="7" y="45"/>
                </a:cxn>
                <a:cxn ang="0">
                  <a:pos x="11" y="47"/>
                </a:cxn>
                <a:cxn ang="0">
                  <a:pos x="13" y="52"/>
                </a:cxn>
                <a:cxn ang="0">
                  <a:pos x="15" y="57"/>
                </a:cxn>
                <a:cxn ang="0">
                  <a:pos x="18" y="67"/>
                </a:cxn>
                <a:cxn ang="0">
                  <a:pos x="21" y="74"/>
                </a:cxn>
                <a:cxn ang="0">
                  <a:pos x="24" y="80"/>
                </a:cxn>
                <a:cxn ang="0">
                  <a:pos x="24" y="86"/>
                </a:cxn>
                <a:cxn ang="0">
                  <a:pos x="25" y="92"/>
                </a:cxn>
                <a:cxn ang="0">
                  <a:pos x="24" y="99"/>
                </a:cxn>
                <a:cxn ang="0">
                  <a:pos x="27" y="106"/>
                </a:cxn>
                <a:cxn ang="0">
                  <a:pos x="31" y="110"/>
                </a:cxn>
                <a:cxn ang="0">
                  <a:pos x="33" y="113"/>
                </a:cxn>
                <a:cxn ang="0">
                  <a:pos x="32" y="116"/>
                </a:cxn>
                <a:cxn ang="0">
                  <a:pos x="30" y="119"/>
                </a:cxn>
                <a:cxn ang="0">
                  <a:pos x="28" y="121"/>
                </a:cxn>
                <a:cxn ang="0">
                  <a:pos x="23" y="134"/>
                </a:cxn>
                <a:cxn ang="0">
                  <a:pos x="23" y="138"/>
                </a:cxn>
                <a:cxn ang="0">
                  <a:pos x="24" y="140"/>
                </a:cxn>
                <a:cxn ang="0">
                  <a:pos x="24" y="144"/>
                </a:cxn>
                <a:cxn ang="0">
                  <a:pos x="23" y="149"/>
                </a:cxn>
                <a:cxn ang="0">
                  <a:pos x="19" y="153"/>
                </a:cxn>
                <a:cxn ang="0">
                  <a:pos x="21" y="162"/>
                </a:cxn>
                <a:cxn ang="0">
                  <a:pos x="19" y="169"/>
                </a:cxn>
                <a:cxn ang="0">
                  <a:pos x="18" y="173"/>
                </a:cxn>
                <a:cxn ang="0">
                  <a:pos x="16" y="181"/>
                </a:cxn>
                <a:cxn ang="0">
                  <a:pos x="16" y="183"/>
                </a:cxn>
                <a:cxn ang="0">
                  <a:pos x="15" y="186"/>
                </a:cxn>
                <a:cxn ang="0">
                  <a:pos x="13" y="193"/>
                </a:cxn>
                <a:cxn ang="0">
                  <a:pos x="14" y="194"/>
                </a:cxn>
                <a:cxn ang="0">
                  <a:pos x="9" y="212"/>
                </a:cxn>
              </a:cxnLst>
              <a:rect l="0" t="0" r="r" b="b"/>
              <a:pathLst>
                <a:path w="33" h="212">
                  <a:moveTo>
                    <a:pt x="23" y="0"/>
                  </a:moveTo>
                  <a:lnTo>
                    <a:pt x="23" y="1"/>
                  </a:lnTo>
                  <a:lnTo>
                    <a:pt x="23" y="1"/>
                  </a:lnTo>
                  <a:lnTo>
                    <a:pt x="23" y="2"/>
                  </a:lnTo>
                  <a:lnTo>
                    <a:pt x="23" y="3"/>
                  </a:lnTo>
                  <a:lnTo>
                    <a:pt x="23" y="6"/>
                  </a:lnTo>
                  <a:lnTo>
                    <a:pt x="23" y="7"/>
                  </a:lnTo>
                  <a:lnTo>
                    <a:pt x="23" y="8"/>
                  </a:lnTo>
                  <a:lnTo>
                    <a:pt x="21" y="8"/>
                  </a:lnTo>
                  <a:lnTo>
                    <a:pt x="18" y="10"/>
                  </a:lnTo>
                  <a:lnTo>
                    <a:pt x="18" y="11"/>
                  </a:lnTo>
                  <a:lnTo>
                    <a:pt x="15" y="16"/>
                  </a:lnTo>
                  <a:lnTo>
                    <a:pt x="14" y="20"/>
                  </a:lnTo>
                  <a:lnTo>
                    <a:pt x="12" y="23"/>
                  </a:lnTo>
                  <a:lnTo>
                    <a:pt x="12" y="27"/>
                  </a:lnTo>
                  <a:lnTo>
                    <a:pt x="9" y="29"/>
                  </a:lnTo>
                  <a:lnTo>
                    <a:pt x="8" y="35"/>
                  </a:lnTo>
                  <a:lnTo>
                    <a:pt x="7" y="36"/>
                  </a:lnTo>
                  <a:lnTo>
                    <a:pt x="5" y="38"/>
                  </a:lnTo>
                  <a:lnTo>
                    <a:pt x="3" y="35"/>
                  </a:lnTo>
                  <a:lnTo>
                    <a:pt x="0" y="38"/>
                  </a:lnTo>
                  <a:lnTo>
                    <a:pt x="3" y="43"/>
                  </a:lnTo>
                  <a:lnTo>
                    <a:pt x="5" y="45"/>
                  </a:lnTo>
                  <a:lnTo>
                    <a:pt x="4" y="48"/>
                  </a:lnTo>
                  <a:lnTo>
                    <a:pt x="5" y="49"/>
                  </a:lnTo>
                  <a:lnTo>
                    <a:pt x="6" y="48"/>
                  </a:lnTo>
                  <a:lnTo>
                    <a:pt x="6" y="47"/>
                  </a:lnTo>
                  <a:lnTo>
                    <a:pt x="7" y="45"/>
                  </a:lnTo>
                  <a:lnTo>
                    <a:pt x="9" y="46"/>
                  </a:lnTo>
                  <a:lnTo>
                    <a:pt x="11" y="47"/>
                  </a:lnTo>
                  <a:lnTo>
                    <a:pt x="12" y="49"/>
                  </a:lnTo>
                  <a:lnTo>
                    <a:pt x="13" y="52"/>
                  </a:lnTo>
                  <a:lnTo>
                    <a:pt x="14" y="55"/>
                  </a:lnTo>
                  <a:lnTo>
                    <a:pt x="15" y="57"/>
                  </a:lnTo>
                  <a:lnTo>
                    <a:pt x="17" y="63"/>
                  </a:lnTo>
                  <a:lnTo>
                    <a:pt x="18" y="67"/>
                  </a:lnTo>
                  <a:lnTo>
                    <a:pt x="18" y="70"/>
                  </a:lnTo>
                  <a:lnTo>
                    <a:pt x="21" y="74"/>
                  </a:lnTo>
                  <a:lnTo>
                    <a:pt x="23" y="77"/>
                  </a:lnTo>
                  <a:lnTo>
                    <a:pt x="24" y="80"/>
                  </a:lnTo>
                  <a:lnTo>
                    <a:pt x="24" y="83"/>
                  </a:lnTo>
                  <a:lnTo>
                    <a:pt x="24" y="86"/>
                  </a:lnTo>
                  <a:lnTo>
                    <a:pt x="24" y="88"/>
                  </a:lnTo>
                  <a:lnTo>
                    <a:pt x="25" y="92"/>
                  </a:lnTo>
                  <a:lnTo>
                    <a:pt x="24" y="95"/>
                  </a:lnTo>
                  <a:lnTo>
                    <a:pt x="24" y="99"/>
                  </a:lnTo>
                  <a:lnTo>
                    <a:pt x="25" y="100"/>
                  </a:lnTo>
                  <a:lnTo>
                    <a:pt x="27" y="106"/>
                  </a:lnTo>
                  <a:lnTo>
                    <a:pt x="30" y="109"/>
                  </a:lnTo>
                  <a:lnTo>
                    <a:pt x="31" y="110"/>
                  </a:lnTo>
                  <a:lnTo>
                    <a:pt x="32" y="111"/>
                  </a:lnTo>
                  <a:lnTo>
                    <a:pt x="33" y="113"/>
                  </a:lnTo>
                  <a:lnTo>
                    <a:pt x="33" y="114"/>
                  </a:lnTo>
                  <a:lnTo>
                    <a:pt x="32" y="116"/>
                  </a:lnTo>
                  <a:lnTo>
                    <a:pt x="31" y="119"/>
                  </a:lnTo>
                  <a:lnTo>
                    <a:pt x="30" y="119"/>
                  </a:lnTo>
                  <a:lnTo>
                    <a:pt x="30" y="122"/>
                  </a:lnTo>
                  <a:lnTo>
                    <a:pt x="28" y="121"/>
                  </a:lnTo>
                  <a:lnTo>
                    <a:pt x="24" y="134"/>
                  </a:lnTo>
                  <a:lnTo>
                    <a:pt x="23" y="134"/>
                  </a:lnTo>
                  <a:lnTo>
                    <a:pt x="23" y="137"/>
                  </a:lnTo>
                  <a:lnTo>
                    <a:pt x="23" y="138"/>
                  </a:lnTo>
                  <a:lnTo>
                    <a:pt x="25" y="139"/>
                  </a:lnTo>
                  <a:lnTo>
                    <a:pt x="24" y="140"/>
                  </a:lnTo>
                  <a:lnTo>
                    <a:pt x="25" y="144"/>
                  </a:lnTo>
                  <a:lnTo>
                    <a:pt x="24" y="144"/>
                  </a:lnTo>
                  <a:lnTo>
                    <a:pt x="24" y="147"/>
                  </a:lnTo>
                  <a:lnTo>
                    <a:pt x="23" y="149"/>
                  </a:lnTo>
                  <a:lnTo>
                    <a:pt x="22" y="151"/>
                  </a:lnTo>
                  <a:lnTo>
                    <a:pt x="19" y="153"/>
                  </a:lnTo>
                  <a:lnTo>
                    <a:pt x="19" y="156"/>
                  </a:lnTo>
                  <a:lnTo>
                    <a:pt x="21" y="162"/>
                  </a:lnTo>
                  <a:lnTo>
                    <a:pt x="19" y="167"/>
                  </a:lnTo>
                  <a:lnTo>
                    <a:pt x="19" y="169"/>
                  </a:lnTo>
                  <a:lnTo>
                    <a:pt x="17" y="171"/>
                  </a:lnTo>
                  <a:lnTo>
                    <a:pt x="18" y="173"/>
                  </a:lnTo>
                  <a:lnTo>
                    <a:pt x="17" y="175"/>
                  </a:lnTo>
                  <a:lnTo>
                    <a:pt x="16" y="181"/>
                  </a:lnTo>
                  <a:lnTo>
                    <a:pt x="16" y="182"/>
                  </a:lnTo>
                  <a:lnTo>
                    <a:pt x="16" y="183"/>
                  </a:lnTo>
                  <a:lnTo>
                    <a:pt x="16" y="184"/>
                  </a:lnTo>
                  <a:lnTo>
                    <a:pt x="15" y="186"/>
                  </a:lnTo>
                  <a:lnTo>
                    <a:pt x="15" y="190"/>
                  </a:lnTo>
                  <a:lnTo>
                    <a:pt x="13" y="193"/>
                  </a:lnTo>
                  <a:lnTo>
                    <a:pt x="14" y="193"/>
                  </a:lnTo>
                  <a:lnTo>
                    <a:pt x="14" y="194"/>
                  </a:lnTo>
                  <a:lnTo>
                    <a:pt x="12" y="205"/>
                  </a:lnTo>
                  <a:lnTo>
                    <a:pt x="9" y="2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1" name="Freeform 7513"/>
            <p:cNvSpPr>
              <a:spLocks/>
            </p:cNvSpPr>
            <p:nvPr/>
          </p:nvSpPr>
          <p:spPr bwMode="auto">
            <a:xfrm>
              <a:off x="3071814" y="4030155"/>
              <a:ext cx="11113" cy="57366"/>
            </a:xfrm>
            <a:custGeom>
              <a:avLst/>
              <a:gdLst/>
              <a:ahLst/>
              <a:cxnLst>
                <a:cxn ang="0">
                  <a:pos x="5" y="105"/>
                </a:cxn>
                <a:cxn ang="0">
                  <a:pos x="4" y="104"/>
                </a:cxn>
                <a:cxn ang="0">
                  <a:pos x="2" y="101"/>
                </a:cxn>
                <a:cxn ang="0">
                  <a:pos x="1" y="100"/>
                </a:cxn>
                <a:cxn ang="0">
                  <a:pos x="2" y="97"/>
                </a:cxn>
                <a:cxn ang="0">
                  <a:pos x="2" y="92"/>
                </a:cxn>
                <a:cxn ang="0">
                  <a:pos x="1" y="87"/>
                </a:cxn>
                <a:cxn ang="0">
                  <a:pos x="0" y="79"/>
                </a:cxn>
                <a:cxn ang="0">
                  <a:pos x="1" y="77"/>
                </a:cxn>
                <a:cxn ang="0">
                  <a:pos x="5" y="73"/>
                </a:cxn>
                <a:cxn ang="0">
                  <a:pos x="7" y="72"/>
                </a:cxn>
                <a:cxn ang="0">
                  <a:pos x="11" y="72"/>
                </a:cxn>
                <a:cxn ang="0">
                  <a:pos x="17" y="72"/>
                </a:cxn>
                <a:cxn ang="0">
                  <a:pos x="23" y="76"/>
                </a:cxn>
                <a:cxn ang="0">
                  <a:pos x="27" y="76"/>
                </a:cxn>
                <a:cxn ang="0">
                  <a:pos x="28" y="74"/>
                </a:cxn>
                <a:cxn ang="0">
                  <a:pos x="32" y="70"/>
                </a:cxn>
                <a:cxn ang="0">
                  <a:pos x="36" y="60"/>
                </a:cxn>
                <a:cxn ang="0">
                  <a:pos x="36" y="57"/>
                </a:cxn>
                <a:cxn ang="0">
                  <a:pos x="37" y="52"/>
                </a:cxn>
                <a:cxn ang="0">
                  <a:pos x="37" y="32"/>
                </a:cxn>
                <a:cxn ang="0">
                  <a:pos x="38" y="21"/>
                </a:cxn>
                <a:cxn ang="0">
                  <a:pos x="39" y="19"/>
                </a:cxn>
                <a:cxn ang="0">
                  <a:pos x="39" y="19"/>
                </a:cxn>
                <a:cxn ang="0">
                  <a:pos x="38" y="10"/>
                </a:cxn>
                <a:cxn ang="0">
                  <a:pos x="37" y="7"/>
                </a:cxn>
                <a:cxn ang="0">
                  <a:pos x="35" y="2"/>
                </a:cxn>
                <a:cxn ang="0">
                  <a:pos x="33" y="0"/>
                </a:cxn>
              </a:cxnLst>
              <a:rect l="0" t="0" r="r" b="b"/>
              <a:pathLst>
                <a:path w="39" h="105">
                  <a:moveTo>
                    <a:pt x="5" y="105"/>
                  </a:moveTo>
                  <a:lnTo>
                    <a:pt x="4" y="104"/>
                  </a:lnTo>
                  <a:lnTo>
                    <a:pt x="2" y="101"/>
                  </a:lnTo>
                  <a:lnTo>
                    <a:pt x="1" y="100"/>
                  </a:lnTo>
                  <a:lnTo>
                    <a:pt x="2" y="97"/>
                  </a:lnTo>
                  <a:lnTo>
                    <a:pt x="2" y="92"/>
                  </a:lnTo>
                  <a:lnTo>
                    <a:pt x="1" y="87"/>
                  </a:lnTo>
                  <a:lnTo>
                    <a:pt x="0" y="79"/>
                  </a:lnTo>
                  <a:lnTo>
                    <a:pt x="1" y="77"/>
                  </a:lnTo>
                  <a:lnTo>
                    <a:pt x="5" y="73"/>
                  </a:lnTo>
                  <a:lnTo>
                    <a:pt x="7" y="72"/>
                  </a:lnTo>
                  <a:lnTo>
                    <a:pt x="11" y="72"/>
                  </a:lnTo>
                  <a:lnTo>
                    <a:pt x="17" y="72"/>
                  </a:lnTo>
                  <a:lnTo>
                    <a:pt x="23" y="76"/>
                  </a:lnTo>
                  <a:lnTo>
                    <a:pt x="27" y="76"/>
                  </a:lnTo>
                  <a:lnTo>
                    <a:pt x="28" y="74"/>
                  </a:lnTo>
                  <a:lnTo>
                    <a:pt x="32" y="70"/>
                  </a:lnTo>
                  <a:lnTo>
                    <a:pt x="36" y="60"/>
                  </a:lnTo>
                  <a:lnTo>
                    <a:pt x="36" y="57"/>
                  </a:lnTo>
                  <a:lnTo>
                    <a:pt x="37" y="52"/>
                  </a:lnTo>
                  <a:lnTo>
                    <a:pt x="37" y="32"/>
                  </a:lnTo>
                  <a:lnTo>
                    <a:pt x="38" y="21"/>
                  </a:lnTo>
                  <a:lnTo>
                    <a:pt x="39" y="19"/>
                  </a:lnTo>
                  <a:lnTo>
                    <a:pt x="39" y="19"/>
                  </a:lnTo>
                  <a:lnTo>
                    <a:pt x="38" y="10"/>
                  </a:lnTo>
                  <a:lnTo>
                    <a:pt x="37" y="7"/>
                  </a:lnTo>
                  <a:lnTo>
                    <a:pt x="35" y="2"/>
                  </a:lnTo>
                  <a:lnTo>
                    <a:pt x="3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2" name="Freeform 7514"/>
            <p:cNvSpPr>
              <a:spLocks/>
            </p:cNvSpPr>
            <p:nvPr/>
          </p:nvSpPr>
          <p:spPr bwMode="auto">
            <a:xfrm>
              <a:off x="3013076" y="4001472"/>
              <a:ext cx="44450" cy="103577"/>
            </a:xfrm>
            <a:custGeom>
              <a:avLst/>
              <a:gdLst/>
              <a:ahLst/>
              <a:cxnLst>
                <a:cxn ang="0">
                  <a:pos x="42" y="1"/>
                </a:cxn>
                <a:cxn ang="0">
                  <a:pos x="47" y="10"/>
                </a:cxn>
                <a:cxn ang="0">
                  <a:pos x="43" y="33"/>
                </a:cxn>
                <a:cxn ang="0">
                  <a:pos x="42" y="39"/>
                </a:cxn>
                <a:cxn ang="0">
                  <a:pos x="40" y="56"/>
                </a:cxn>
                <a:cxn ang="0">
                  <a:pos x="38" y="64"/>
                </a:cxn>
                <a:cxn ang="0">
                  <a:pos x="34" y="70"/>
                </a:cxn>
                <a:cxn ang="0">
                  <a:pos x="31" y="81"/>
                </a:cxn>
                <a:cxn ang="0">
                  <a:pos x="28" y="96"/>
                </a:cxn>
                <a:cxn ang="0">
                  <a:pos x="25" y="103"/>
                </a:cxn>
                <a:cxn ang="0">
                  <a:pos x="19" y="131"/>
                </a:cxn>
                <a:cxn ang="0">
                  <a:pos x="8" y="165"/>
                </a:cxn>
                <a:cxn ang="0">
                  <a:pos x="4" y="180"/>
                </a:cxn>
                <a:cxn ang="0">
                  <a:pos x="1" y="191"/>
                </a:cxn>
                <a:cxn ang="0">
                  <a:pos x="5" y="192"/>
                </a:cxn>
                <a:cxn ang="0">
                  <a:pos x="14" y="191"/>
                </a:cxn>
                <a:cxn ang="0">
                  <a:pos x="21" y="192"/>
                </a:cxn>
                <a:cxn ang="0">
                  <a:pos x="19" y="183"/>
                </a:cxn>
                <a:cxn ang="0">
                  <a:pos x="14" y="171"/>
                </a:cxn>
                <a:cxn ang="0">
                  <a:pos x="19" y="157"/>
                </a:cxn>
                <a:cxn ang="0">
                  <a:pos x="27" y="149"/>
                </a:cxn>
                <a:cxn ang="0">
                  <a:pos x="40" y="143"/>
                </a:cxn>
                <a:cxn ang="0">
                  <a:pos x="47" y="143"/>
                </a:cxn>
                <a:cxn ang="0">
                  <a:pos x="58" y="145"/>
                </a:cxn>
                <a:cxn ang="0">
                  <a:pos x="67" y="145"/>
                </a:cxn>
                <a:cxn ang="0">
                  <a:pos x="77" y="134"/>
                </a:cxn>
                <a:cxn ang="0">
                  <a:pos x="98" y="103"/>
                </a:cxn>
                <a:cxn ang="0">
                  <a:pos x="110" y="97"/>
                </a:cxn>
                <a:cxn ang="0">
                  <a:pos x="121" y="99"/>
                </a:cxn>
                <a:cxn ang="0">
                  <a:pos x="123" y="101"/>
                </a:cxn>
                <a:cxn ang="0">
                  <a:pos x="130" y="107"/>
                </a:cxn>
                <a:cxn ang="0">
                  <a:pos x="131" y="117"/>
                </a:cxn>
                <a:cxn ang="0">
                  <a:pos x="130" y="113"/>
                </a:cxn>
                <a:cxn ang="0">
                  <a:pos x="125" y="105"/>
                </a:cxn>
                <a:cxn ang="0">
                  <a:pos x="117" y="100"/>
                </a:cxn>
                <a:cxn ang="0">
                  <a:pos x="108" y="99"/>
                </a:cxn>
                <a:cxn ang="0">
                  <a:pos x="101" y="104"/>
                </a:cxn>
                <a:cxn ang="0">
                  <a:pos x="107" y="108"/>
                </a:cxn>
                <a:cxn ang="0">
                  <a:pos x="116" y="121"/>
                </a:cxn>
                <a:cxn ang="0">
                  <a:pos x="127" y="132"/>
                </a:cxn>
                <a:cxn ang="0">
                  <a:pos x="127" y="152"/>
                </a:cxn>
                <a:cxn ang="0">
                  <a:pos x="130" y="161"/>
                </a:cxn>
                <a:cxn ang="0">
                  <a:pos x="139" y="165"/>
                </a:cxn>
              </a:cxnLst>
              <a:rect l="0" t="0" r="r" b="b"/>
              <a:pathLst>
                <a:path w="142" h="192">
                  <a:moveTo>
                    <a:pt x="43" y="0"/>
                  </a:moveTo>
                  <a:lnTo>
                    <a:pt x="42" y="1"/>
                  </a:lnTo>
                  <a:lnTo>
                    <a:pt x="42" y="1"/>
                  </a:lnTo>
                  <a:lnTo>
                    <a:pt x="43" y="2"/>
                  </a:lnTo>
                  <a:lnTo>
                    <a:pt x="43" y="6"/>
                  </a:lnTo>
                  <a:lnTo>
                    <a:pt x="47" y="10"/>
                  </a:lnTo>
                  <a:lnTo>
                    <a:pt x="47" y="11"/>
                  </a:lnTo>
                  <a:lnTo>
                    <a:pt x="47" y="19"/>
                  </a:lnTo>
                  <a:lnTo>
                    <a:pt x="43" y="33"/>
                  </a:lnTo>
                  <a:lnTo>
                    <a:pt x="42" y="34"/>
                  </a:lnTo>
                  <a:lnTo>
                    <a:pt x="43" y="37"/>
                  </a:lnTo>
                  <a:lnTo>
                    <a:pt x="42" y="39"/>
                  </a:lnTo>
                  <a:lnTo>
                    <a:pt x="41" y="46"/>
                  </a:lnTo>
                  <a:lnTo>
                    <a:pt x="39" y="54"/>
                  </a:lnTo>
                  <a:lnTo>
                    <a:pt x="40" y="56"/>
                  </a:lnTo>
                  <a:lnTo>
                    <a:pt x="39" y="57"/>
                  </a:lnTo>
                  <a:lnTo>
                    <a:pt x="38" y="63"/>
                  </a:lnTo>
                  <a:lnTo>
                    <a:pt x="38" y="64"/>
                  </a:lnTo>
                  <a:lnTo>
                    <a:pt x="37" y="66"/>
                  </a:lnTo>
                  <a:lnTo>
                    <a:pt x="37" y="67"/>
                  </a:lnTo>
                  <a:lnTo>
                    <a:pt x="34" y="70"/>
                  </a:lnTo>
                  <a:lnTo>
                    <a:pt x="34" y="72"/>
                  </a:lnTo>
                  <a:lnTo>
                    <a:pt x="34" y="75"/>
                  </a:lnTo>
                  <a:lnTo>
                    <a:pt x="31" y="81"/>
                  </a:lnTo>
                  <a:lnTo>
                    <a:pt x="31" y="86"/>
                  </a:lnTo>
                  <a:lnTo>
                    <a:pt x="29" y="93"/>
                  </a:lnTo>
                  <a:lnTo>
                    <a:pt x="28" y="96"/>
                  </a:lnTo>
                  <a:lnTo>
                    <a:pt x="27" y="99"/>
                  </a:lnTo>
                  <a:lnTo>
                    <a:pt x="25" y="101"/>
                  </a:lnTo>
                  <a:lnTo>
                    <a:pt x="25" y="103"/>
                  </a:lnTo>
                  <a:lnTo>
                    <a:pt x="25" y="107"/>
                  </a:lnTo>
                  <a:lnTo>
                    <a:pt x="22" y="114"/>
                  </a:lnTo>
                  <a:lnTo>
                    <a:pt x="19" y="131"/>
                  </a:lnTo>
                  <a:lnTo>
                    <a:pt x="12" y="147"/>
                  </a:lnTo>
                  <a:lnTo>
                    <a:pt x="12" y="150"/>
                  </a:lnTo>
                  <a:lnTo>
                    <a:pt x="8" y="165"/>
                  </a:lnTo>
                  <a:lnTo>
                    <a:pt x="8" y="167"/>
                  </a:lnTo>
                  <a:lnTo>
                    <a:pt x="6" y="174"/>
                  </a:lnTo>
                  <a:lnTo>
                    <a:pt x="4" y="180"/>
                  </a:lnTo>
                  <a:lnTo>
                    <a:pt x="2" y="187"/>
                  </a:lnTo>
                  <a:lnTo>
                    <a:pt x="0" y="190"/>
                  </a:lnTo>
                  <a:lnTo>
                    <a:pt x="1" y="191"/>
                  </a:lnTo>
                  <a:lnTo>
                    <a:pt x="1" y="192"/>
                  </a:lnTo>
                  <a:lnTo>
                    <a:pt x="3" y="192"/>
                  </a:lnTo>
                  <a:lnTo>
                    <a:pt x="5" y="192"/>
                  </a:lnTo>
                  <a:lnTo>
                    <a:pt x="11" y="192"/>
                  </a:lnTo>
                  <a:lnTo>
                    <a:pt x="13" y="191"/>
                  </a:lnTo>
                  <a:lnTo>
                    <a:pt x="14" y="191"/>
                  </a:lnTo>
                  <a:lnTo>
                    <a:pt x="17" y="190"/>
                  </a:lnTo>
                  <a:lnTo>
                    <a:pt x="21" y="192"/>
                  </a:lnTo>
                  <a:lnTo>
                    <a:pt x="21" y="192"/>
                  </a:lnTo>
                  <a:lnTo>
                    <a:pt x="22" y="190"/>
                  </a:lnTo>
                  <a:lnTo>
                    <a:pt x="22" y="188"/>
                  </a:lnTo>
                  <a:lnTo>
                    <a:pt x="19" y="183"/>
                  </a:lnTo>
                  <a:lnTo>
                    <a:pt x="17" y="174"/>
                  </a:lnTo>
                  <a:lnTo>
                    <a:pt x="14" y="173"/>
                  </a:lnTo>
                  <a:lnTo>
                    <a:pt x="14" y="171"/>
                  </a:lnTo>
                  <a:lnTo>
                    <a:pt x="15" y="170"/>
                  </a:lnTo>
                  <a:lnTo>
                    <a:pt x="18" y="164"/>
                  </a:lnTo>
                  <a:lnTo>
                    <a:pt x="19" y="157"/>
                  </a:lnTo>
                  <a:lnTo>
                    <a:pt x="21" y="155"/>
                  </a:lnTo>
                  <a:lnTo>
                    <a:pt x="21" y="154"/>
                  </a:lnTo>
                  <a:lnTo>
                    <a:pt x="27" y="149"/>
                  </a:lnTo>
                  <a:lnTo>
                    <a:pt x="30" y="147"/>
                  </a:lnTo>
                  <a:lnTo>
                    <a:pt x="32" y="145"/>
                  </a:lnTo>
                  <a:lnTo>
                    <a:pt x="40" y="143"/>
                  </a:lnTo>
                  <a:lnTo>
                    <a:pt x="43" y="143"/>
                  </a:lnTo>
                  <a:lnTo>
                    <a:pt x="46" y="142"/>
                  </a:lnTo>
                  <a:lnTo>
                    <a:pt x="47" y="143"/>
                  </a:lnTo>
                  <a:lnTo>
                    <a:pt x="50" y="144"/>
                  </a:lnTo>
                  <a:lnTo>
                    <a:pt x="57" y="145"/>
                  </a:lnTo>
                  <a:lnTo>
                    <a:pt x="58" y="145"/>
                  </a:lnTo>
                  <a:lnTo>
                    <a:pt x="58" y="145"/>
                  </a:lnTo>
                  <a:lnTo>
                    <a:pt x="62" y="145"/>
                  </a:lnTo>
                  <a:lnTo>
                    <a:pt x="67" y="145"/>
                  </a:lnTo>
                  <a:lnTo>
                    <a:pt x="69" y="143"/>
                  </a:lnTo>
                  <a:lnTo>
                    <a:pt x="75" y="138"/>
                  </a:lnTo>
                  <a:lnTo>
                    <a:pt x="77" y="134"/>
                  </a:lnTo>
                  <a:lnTo>
                    <a:pt x="84" y="119"/>
                  </a:lnTo>
                  <a:lnTo>
                    <a:pt x="92" y="112"/>
                  </a:lnTo>
                  <a:lnTo>
                    <a:pt x="98" y="103"/>
                  </a:lnTo>
                  <a:lnTo>
                    <a:pt x="102" y="99"/>
                  </a:lnTo>
                  <a:lnTo>
                    <a:pt x="105" y="98"/>
                  </a:lnTo>
                  <a:lnTo>
                    <a:pt x="110" y="97"/>
                  </a:lnTo>
                  <a:lnTo>
                    <a:pt x="115" y="97"/>
                  </a:lnTo>
                  <a:lnTo>
                    <a:pt x="118" y="98"/>
                  </a:lnTo>
                  <a:lnTo>
                    <a:pt x="121" y="99"/>
                  </a:lnTo>
                  <a:lnTo>
                    <a:pt x="123" y="100"/>
                  </a:lnTo>
                  <a:lnTo>
                    <a:pt x="124" y="99"/>
                  </a:lnTo>
                  <a:lnTo>
                    <a:pt x="123" y="101"/>
                  </a:lnTo>
                  <a:lnTo>
                    <a:pt x="121" y="100"/>
                  </a:lnTo>
                  <a:lnTo>
                    <a:pt x="123" y="102"/>
                  </a:lnTo>
                  <a:lnTo>
                    <a:pt x="130" y="107"/>
                  </a:lnTo>
                  <a:lnTo>
                    <a:pt x="132" y="111"/>
                  </a:lnTo>
                  <a:lnTo>
                    <a:pt x="132" y="114"/>
                  </a:lnTo>
                  <a:lnTo>
                    <a:pt x="131" y="117"/>
                  </a:lnTo>
                  <a:lnTo>
                    <a:pt x="129" y="119"/>
                  </a:lnTo>
                  <a:lnTo>
                    <a:pt x="130" y="116"/>
                  </a:lnTo>
                  <a:lnTo>
                    <a:pt x="130" y="113"/>
                  </a:lnTo>
                  <a:lnTo>
                    <a:pt x="130" y="110"/>
                  </a:lnTo>
                  <a:lnTo>
                    <a:pt x="127" y="108"/>
                  </a:lnTo>
                  <a:lnTo>
                    <a:pt x="125" y="105"/>
                  </a:lnTo>
                  <a:lnTo>
                    <a:pt x="122" y="104"/>
                  </a:lnTo>
                  <a:lnTo>
                    <a:pt x="120" y="102"/>
                  </a:lnTo>
                  <a:lnTo>
                    <a:pt x="117" y="100"/>
                  </a:lnTo>
                  <a:lnTo>
                    <a:pt x="114" y="100"/>
                  </a:lnTo>
                  <a:lnTo>
                    <a:pt x="111" y="99"/>
                  </a:lnTo>
                  <a:lnTo>
                    <a:pt x="108" y="99"/>
                  </a:lnTo>
                  <a:lnTo>
                    <a:pt x="105" y="100"/>
                  </a:lnTo>
                  <a:lnTo>
                    <a:pt x="102" y="102"/>
                  </a:lnTo>
                  <a:lnTo>
                    <a:pt x="101" y="104"/>
                  </a:lnTo>
                  <a:lnTo>
                    <a:pt x="104" y="104"/>
                  </a:lnTo>
                  <a:lnTo>
                    <a:pt x="106" y="105"/>
                  </a:lnTo>
                  <a:lnTo>
                    <a:pt x="107" y="108"/>
                  </a:lnTo>
                  <a:lnTo>
                    <a:pt x="112" y="113"/>
                  </a:lnTo>
                  <a:lnTo>
                    <a:pt x="113" y="117"/>
                  </a:lnTo>
                  <a:lnTo>
                    <a:pt x="116" y="121"/>
                  </a:lnTo>
                  <a:lnTo>
                    <a:pt x="122" y="123"/>
                  </a:lnTo>
                  <a:lnTo>
                    <a:pt x="127" y="127"/>
                  </a:lnTo>
                  <a:lnTo>
                    <a:pt x="127" y="132"/>
                  </a:lnTo>
                  <a:lnTo>
                    <a:pt x="127" y="150"/>
                  </a:lnTo>
                  <a:lnTo>
                    <a:pt x="127" y="151"/>
                  </a:lnTo>
                  <a:lnTo>
                    <a:pt x="127" y="152"/>
                  </a:lnTo>
                  <a:lnTo>
                    <a:pt x="127" y="156"/>
                  </a:lnTo>
                  <a:lnTo>
                    <a:pt x="129" y="160"/>
                  </a:lnTo>
                  <a:lnTo>
                    <a:pt x="130" y="161"/>
                  </a:lnTo>
                  <a:lnTo>
                    <a:pt x="132" y="163"/>
                  </a:lnTo>
                  <a:lnTo>
                    <a:pt x="136" y="165"/>
                  </a:lnTo>
                  <a:lnTo>
                    <a:pt x="139" y="165"/>
                  </a:lnTo>
                  <a:lnTo>
                    <a:pt x="140" y="165"/>
                  </a:lnTo>
                  <a:lnTo>
                    <a:pt x="142" y="16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3" name="Freeform 7515"/>
            <p:cNvSpPr>
              <a:spLocks/>
            </p:cNvSpPr>
            <p:nvPr/>
          </p:nvSpPr>
          <p:spPr bwMode="auto">
            <a:xfrm>
              <a:off x="3057526" y="4087521"/>
              <a:ext cx="19050" cy="30276"/>
            </a:xfrm>
            <a:custGeom>
              <a:avLst/>
              <a:gdLst/>
              <a:ahLst/>
              <a:cxnLst>
                <a:cxn ang="0">
                  <a:pos x="0" y="6"/>
                </a:cxn>
                <a:cxn ang="0">
                  <a:pos x="0" y="7"/>
                </a:cxn>
                <a:cxn ang="0">
                  <a:pos x="3" y="8"/>
                </a:cxn>
                <a:cxn ang="0">
                  <a:pos x="9" y="10"/>
                </a:cxn>
                <a:cxn ang="0">
                  <a:pos x="10" y="10"/>
                </a:cxn>
                <a:cxn ang="0">
                  <a:pos x="13" y="11"/>
                </a:cxn>
                <a:cxn ang="0">
                  <a:pos x="13" y="11"/>
                </a:cxn>
                <a:cxn ang="0">
                  <a:pos x="18" y="13"/>
                </a:cxn>
                <a:cxn ang="0">
                  <a:pos x="19" y="15"/>
                </a:cxn>
                <a:cxn ang="0">
                  <a:pos x="20" y="18"/>
                </a:cxn>
                <a:cxn ang="0">
                  <a:pos x="20" y="22"/>
                </a:cxn>
                <a:cxn ang="0">
                  <a:pos x="20" y="23"/>
                </a:cxn>
                <a:cxn ang="0">
                  <a:pos x="20" y="24"/>
                </a:cxn>
                <a:cxn ang="0">
                  <a:pos x="21" y="45"/>
                </a:cxn>
                <a:cxn ang="0">
                  <a:pos x="24" y="50"/>
                </a:cxn>
                <a:cxn ang="0">
                  <a:pos x="27" y="51"/>
                </a:cxn>
                <a:cxn ang="0">
                  <a:pos x="31" y="52"/>
                </a:cxn>
                <a:cxn ang="0">
                  <a:pos x="38" y="51"/>
                </a:cxn>
                <a:cxn ang="0">
                  <a:pos x="44" y="50"/>
                </a:cxn>
                <a:cxn ang="0">
                  <a:pos x="46" y="50"/>
                </a:cxn>
                <a:cxn ang="0">
                  <a:pos x="49" y="49"/>
                </a:cxn>
                <a:cxn ang="0">
                  <a:pos x="54" y="44"/>
                </a:cxn>
                <a:cxn ang="0">
                  <a:pos x="54" y="42"/>
                </a:cxn>
                <a:cxn ang="0">
                  <a:pos x="56" y="32"/>
                </a:cxn>
                <a:cxn ang="0">
                  <a:pos x="58" y="28"/>
                </a:cxn>
                <a:cxn ang="0">
                  <a:pos x="65" y="22"/>
                </a:cxn>
                <a:cxn ang="0">
                  <a:pos x="66" y="21"/>
                </a:cxn>
                <a:cxn ang="0">
                  <a:pos x="67" y="16"/>
                </a:cxn>
                <a:cxn ang="0">
                  <a:pos x="67" y="14"/>
                </a:cxn>
                <a:cxn ang="0">
                  <a:pos x="66" y="12"/>
                </a:cxn>
                <a:cxn ang="0">
                  <a:pos x="64" y="9"/>
                </a:cxn>
                <a:cxn ang="0">
                  <a:pos x="53" y="0"/>
                </a:cxn>
                <a:cxn ang="0">
                  <a:pos x="53" y="0"/>
                </a:cxn>
              </a:cxnLst>
              <a:rect l="0" t="0" r="r" b="b"/>
              <a:pathLst>
                <a:path w="67" h="52">
                  <a:moveTo>
                    <a:pt x="0" y="6"/>
                  </a:moveTo>
                  <a:lnTo>
                    <a:pt x="0" y="7"/>
                  </a:lnTo>
                  <a:lnTo>
                    <a:pt x="3" y="8"/>
                  </a:lnTo>
                  <a:lnTo>
                    <a:pt x="9" y="10"/>
                  </a:lnTo>
                  <a:lnTo>
                    <a:pt x="10" y="10"/>
                  </a:lnTo>
                  <a:lnTo>
                    <a:pt x="13" y="11"/>
                  </a:lnTo>
                  <a:lnTo>
                    <a:pt x="13" y="11"/>
                  </a:lnTo>
                  <a:lnTo>
                    <a:pt x="18" y="13"/>
                  </a:lnTo>
                  <a:lnTo>
                    <a:pt x="19" y="15"/>
                  </a:lnTo>
                  <a:lnTo>
                    <a:pt x="20" y="18"/>
                  </a:lnTo>
                  <a:lnTo>
                    <a:pt x="20" y="22"/>
                  </a:lnTo>
                  <a:lnTo>
                    <a:pt x="20" y="23"/>
                  </a:lnTo>
                  <a:lnTo>
                    <a:pt x="20" y="24"/>
                  </a:lnTo>
                  <a:lnTo>
                    <a:pt x="21" y="45"/>
                  </a:lnTo>
                  <a:lnTo>
                    <a:pt x="24" y="50"/>
                  </a:lnTo>
                  <a:lnTo>
                    <a:pt x="27" y="51"/>
                  </a:lnTo>
                  <a:lnTo>
                    <a:pt x="31" y="52"/>
                  </a:lnTo>
                  <a:lnTo>
                    <a:pt x="38" y="51"/>
                  </a:lnTo>
                  <a:lnTo>
                    <a:pt x="44" y="50"/>
                  </a:lnTo>
                  <a:lnTo>
                    <a:pt x="46" y="50"/>
                  </a:lnTo>
                  <a:lnTo>
                    <a:pt x="49" y="49"/>
                  </a:lnTo>
                  <a:lnTo>
                    <a:pt x="54" y="44"/>
                  </a:lnTo>
                  <a:lnTo>
                    <a:pt x="54" y="42"/>
                  </a:lnTo>
                  <a:lnTo>
                    <a:pt x="56" y="32"/>
                  </a:lnTo>
                  <a:lnTo>
                    <a:pt x="58" y="28"/>
                  </a:lnTo>
                  <a:lnTo>
                    <a:pt x="65" y="22"/>
                  </a:lnTo>
                  <a:lnTo>
                    <a:pt x="66" y="21"/>
                  </a:lnTo>
                  <a:lnTo>
                    <a:pt x="67" y="16"/>
                  </a:lnTo>
                  <a:lnTo>
                    <a:pt x="67" y="14"/>
                  </a:lnTo>
                  <a:lnTo>
                    <a:pt x="66" y="12"/>
                  </a:lnTo>
                  <a:lnTo>
                    <a:pt x="64" y="9"/>
                  </a:lnTo>
                  <a:lnTo>
                    <a:pt x="53" y="0"/>
                  </a:lnTo>
                  <a:lnTo>
                    <a:pt x="5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4" name="Freeform 7516"/>
            <p:cNvSpPr>
              <a:spLocks/>
            </p:cNvSpPr>
            <p:nvPr/>
          </p:nvSpPr>
          <p:spPr bwMode="auto">
            <a:xfrm>
              <a:off x="3081339" y="4020594"/>
              <a:ext cx="44450" cy="116325"/>
            </a:xfrm>
            <a:custGeom>
              <a:avLst/>
              <a:gdLst/>
              <a:ahLst/>
              <a:cxnLst>
                <a:cxn ang="0">
                  <a:pos x="3" y="20"/>
                </a:cxn>
                <a:cxn ang="0">
                  <a:pos x="0" y="13"/>
                </a:cxn>
                <a:cxn ang="0">
                  <a:pos x="3" y="10"/>
                </a:cxn>
                <a:cxn ang="0">
                  <a:pos x="7" y="5"/>
                </a:cxn>
                <a:cxn ang="0">
                  <a:pos x="16" y="0"/>
                </a:cxn>
                <a:cxn ang="0">
                  <a:pos x="26" y="10"/>
                </a:cxn>
                <a:cxn ang="0">
                  <a:pos x="33" y="18"/>
                </a:cxn>
                <a:cxn ang="0">
                  <a:pos x="56" y="34"/>
                </a:cxn>
                <a:cxn ang="0">
                  <a:pos x="67" y="40"/>
                </a:cxn>
                <a:cxn ang="0">
                  <a:pos x="76" y="46"/>
                </a:cxn>
                <a:cxn ang="0">
                  <a:pos x="88" y="50"/>
                </a:cxn>
                <a:cxn ang="0">
                  <a:pos x="97" y="46"/>
                </a:cxn>
                <a:cxn ang="0">
                  <a:pos x="112" y="46"/>
                </a:cxn>
                <a:cxn ang="0">
                  <a:pos x="119" y="49"/>
                </a:cxn>
                <a:cxn ang="0">
                  <a:pos x="123" y="56"/>
                </a:cxn>
                <a:cxn ang="0">
                  <a:pos x="128" y="58"/>
                </a:cxn>
                <a:cxn ang="0">
                  <a:pos x="136" y="58"/>
                </a:cxn>
                <a:cxn ang="0">
                  <a:pos x="137" y="62"/>
                </a:cxn>
                <a:cxn ang="0">
                  <a:pos x="139" y="67"/>
                </a:cxn>
                <a:cxn ang="0">
                  <a:pos x="143" y="69"/>
                </a:cxn>
                <a:cxn ang="0">
                  <a:pos x="144" y="73"/>
                </a:cxn>
                <a:cxn ang="0">
                  <a:pos x="143" y="78"/>
                </a:cxn>
                <a:cxn ang="0">
                  <a:pos x="146" y="84"/>
                </a:cxn>
                <a:cxn ang="0">
                  <a:pos x="149" y="90"/>
                </a:cxn>
                <a:cxn ang="0">
                  <a:pos x="152" y="116"/>
                </a:cxn>
                <a:cxn ang="0">
                  <a:pos x="148" y="122"/>
                </a:cxn>
                <a:cxn ang="0">
                  <a:pos x="144" y="130"/>
                </a:cxn>
                <a:cxn ang="0">
                  <a:pos x="137" y="135"/>
                </a:cxn>
                <a:cxn ang="0">
                  <a:pos x="134" y="137"/>
                </a:cxn>
                <a:cxn ang="0">
                  <a:pos x="126" y="146"/>
                </a:cxn>
                <a:cxn ang="0">
                  <a:pos x="121" y="157"/>
                </a:cxn>
                <a:cxn ang="0">
                  <a:pos x="124" y="163"/>
                </a:cxn>
                <a:cxn ang="0">
                  <a:pos x="126" y="162"/>
                </a:cxn>
                <a:cxn ang="0">
                  <a:pos x="135" y="154"/>
                </a:cxn>
                <a:cxn ang="0">
                  <a:pos x="141" y="155"/>
                </a:cxn>
                <a:cxn ang="0">
                  <a:pos x="146" y="160"/>
                </a:cxn>
                <a:cxn ang="0">
                  <a:pos x="149" y="164"/>
                </a:cxn>
                <a:cxn ang="0">
                  <a:pos x="146" y="172"/>
                </a:cxn>
                <a:cxn ang="0">
                  <a:pos x="144" y="182"/>
                </a:cxn>
                <a:cxn ang="0">
                  <a:pos x="146" y="189"/>
                </a:cxn>
                <a:cxn ang="0">
                  <a:pos x="148" y="190"/>
                </a:cxn>
                <a:cxn ang="0">
                  <a:pos x="149" y="195"/>
                </a:cxn>
                <a:cxn ang="0">
                  <a:pos x="141" y="202"/>
                </a:cxn>
                <a:cxn ang="0">
                  <a:pos x="138" y="208"/>
                </a:cxn>
                <a:cxn ang="0">
                  <a:pos x="143" y="211"/>
                </a:cxn>
                <a:cxn ang="0">
                  <a:pos x="147" y="211"/>
                </a:cxn>
              </a:cxnLst>
              <a:rect l="0" t="0" r="r" b="b"/>
              <a:pathLst>
                <a:path w="152" h="213">
                  <a:moveTo>
                    <a:pt x="3" y="20"/>
                  </a:moveTo>
                  <a:lnTo>
                    <a:pt x="3" y="20"/>
                  </a:lnTo>
                  <a:lnTo>
                    <a:pt x="0" y="16"/>
                  </a:lnTo>
                  <a:lnTo>
                    <a:pt x="0" y="13"/>
                  </a:lnTo>
                  <a:lnTo>
                    <a:pt x="0" y="12"/>
                  </a:lnTo>
                  <a:lnTo>
                    <a:pt x="3" y="10"/>
                  </a:lnTo>
                  <a:lnTo>
                    <a:pt x="4" y="8"/>
                  </a:lnTo>
                  <a:lnTo>
                    <a:pt x="7" y="5"/>
                  </a:lnTo>
                  <a:lnTo>
                    <a:pt x="9" y="4"/>
                  </a:lnTo>
                  <a:lnTo>
                    <a:pt x="16" y="0"/>
                  </a:lnTo>
                  <a:lnTo>
                    <a:pt x="23" y="8"/>
                  </a:lnTo>
                  <a:lnTo>
                    <a:pt x="26" y="10"/>
                  </a:lnTo>
                  <a:lnTo>
                    <a:pt x="28" y="13"/>
                  </a:lnTo>
                  <a:lnTo>
                    <a:pt x="33" y="18"/>
                  </a:lnTo>
                  <a:lnTo>
                    <a:pt x="50" y="26"/>
                  </a:lnTo>
                  <a:lnTo>
                    <a:pt x="56" y="34"/>
                  </a:lnTo>
                  <a:lnTo>
                    <a:pt x="61" y="38"/>
                  </a:lnTo>
                  <a:lnTo>
                    <a:pt x="67" y="40"/>
                  </a:lnTo>
                  <a:lnTo>
                    <a:pt x="71" y="41"/>
                  </a:lnTo>
                  <a:lnTo>
                    <a:pt x="76" y="46"/>
                  </a:lnTo>
                  <a:lnTo>
                    <a:pt x="82" y="50"/>
                  </a:lnTo>
                  <a:lnTo>
                    <a:pt x="88" y="50"/>
                  </a:lnTo>
                  <a:lnTo>
                    <a:pt x="92" y="47"/>
                  </a:lnTo>
                  <a:lnTo>
                    <a:pt x="97" y="46"/>
                  </a:lnTo>
                  <a:lnTo>
                    <a:pt x="101" y="46"/>
                  </a:lnTo>
                  <a:lnTo>
                    <a:pt x="112" y="46"/>
                  </a:lnTo>
                  <a:lnTo>
                    <a:pt x="118" y="47"/>
                  </a:lnTo>
                  <a:lnTo>
                    <a:pt x="119" y="49"/>
                  </a:lnTo>
                  <a:lnTo>
                    <a:pt x="120" y="53"/>
                  </a:lnTo>
                  <a:lnTo>
                    <a:pt x="123" y="56"/>
                  </a:lnTo>
                  <a:lnTo>
                    <a:pt x="125" y="58"/>
                  </a:lnTo>
                  <a:lnTo>
                    <a:pt x="128" y="58"/>
                  </a:lnTo>
                  <a:lnTo>
                    <a:pt x="133" y="58"/>
                  </a:lnTo>
                  <a:lnTo>
                    <a:pt x="136" y="58"/>
                  </a:lnTo>
                  <a:lnTo>
                    <a:pt x="137" y="60"/>
                  </a:lnTo>
                  <a:lnTo>
                    <a:pt x="137" y="62"/>
                  </a:lnTo>
                  <a:lnTo>
                    <a:pt x="138" y="65"/>
                  </a:lnTo>
                  <a:lnTo>
                    <a:pt x="139" y="67"/>
                  </a:lnTo>
                  <a:lnTo>
                    <a:pt x="141" y="68"/>
                  </a:lnTo>
                  <a:lnTo>
                    <a:pt x="143" y="69"/>
                  </a:lnTo>
                  <a:lnTo>
                    <a:pt x="143" y="70"/>
                  </a:lnTo>
                  <a:lnTo>
                    <a:pt x="144" y="73"/>
                  </a:lnTo>
                  <a:lnTo>
                    <a:pt x="143" y="75"/>
                  </a:lnTo>
                  <a:lnTo>
                    <a:pt x="143" y="78"/>
                  </a:lnTo>
                  <a:lnTo>
                    <a:pt x="145" y="80"/>
                  </a:lnTo>
                  <a:lnTo>
                    <a:pt x="146" y="84"/>
                  </a:lnTo>
                  <a:lnTo>
                    <a:pt x="146" y="86"/>
                  </a:lnTo>
                  <a:lnTo>
                    <a:pt x="149" y="90"/>
                  </a:lnTo>
                  <a:lnTo>
                    <a:pt x="152" y="107"/>
                  </a:lnTo>
                  <a:lnTo>
                    <a:pt x="152" y="116"/>
                  </a:lnTo>
                  <a:lnTo>
                    <a:pt x="151" y="120"/>
                  </a:lnTo>
                  <a:lnTo>
                    <a:pt x="148" y="122"/>
                  </a:lnTo>
                  <a:lnTo>
                    <a:pt x="145" y="127"/>
                  </a:lnTo>
                  <a:lnTo>
                    <a:pt x="144" y="130"/>
                  </a:lnTo>
                  <a:lnTo>
                    <a:pt x="139" y="134"/>
                  </a:lnTo>
                  <a:lnTo>
                    <a:pt x="137" y="135"/>
                  </a:lnTo>
                  <a:lnTo>
                    <a:pt x="136" y="136"/>
                  </a:lnTo>
                  <a:lnTo>
                    <a:pt x="134" y="137"/>
                  </a:lnTo>
                  <a:lnTo>
                    <a:pt x="132" y="138"/>
                  </a:lnTo>
                  <a:lnTo>
                    <a:pt x="126" y="146"/>
                  </a:lnTo>
                  <a:lnTo>
                    <a:pt x="124" y="150"/>
                  </a:lnTo>
                  <a:lnTo>
                    <a:pt x="121" y="157"/>
                  </a:lnTo>
                  <a:lnTo>
                    <a:pt x="121" y="161"/>
                  </a:lnTo>
                  <a:lnTo>
                    <a:pt x="124" y="163"/>
                  </a:lnTo>
                  <a:lnTo>
                    <a:pt x="125" y="163"/>
                  </a:lnTo>
                  <a:lnTo>
                    <a:pt x="126" y="162"/>
                  </a:lnTo>
                  <a:lnTo>
                    <a:pt x="134" y="155"/>
                  </a:lnTo>
                  <a:lnTo>
                    <a:pt x="135" y="154"/>
                  </a:lnTo>
                  <a:lnTo>
                    <a:pt x="137" y="154"/>
                  </a:lnTo>
                  <a:lnTo>
                    <a:pt x="141" y="155"/>
                  </a:lnTo>
                  <a:lnTo>
                    <a:pt x="145" y="159"/>
                  </a:lnTo>
                  <a:lnTo>
                    <a:pt x="146" y="160"/>
                  </a:lnTo>
                  <a:lnTo>
                    <a:pt x="148" y="161"/>
                  </a:lnTo>
                  <a:lnTo>
                    <a:pt x="149" y="164"/>
                  </a:lnTo>
                  <a:lnTo>
                    <a:pt x="148" y="167"/>
                  </a:lnTo>
                  <a:lnTo>
                    <a:pt x="146" y="172"/>
                  </a:lnTo>
                  <a:lnTo>
                    <a:pt x="146" y="174"/>
                  </a:lnTo>
                  <a:lnTo>
                    <a:pt x="144" y="182"/>
                  </a:lnTo>
                  <a:lnTo>
                    <a:pt x="144" y="184"/>
                  </a:lnTo>
                  <a:lnTo>
                    <a:pt x="146" y="189"/>
                  </a:lnTo>
                  <a:lnTo>
                    <a:pt x="148" y="189"/>
                  </a:lnTo>
                  <a:lnTo>
                    <a:pt x="148" y="190"/>
                  </a:lnTo>
                  <a:lnTo>
                    <a:pt x="149" y="193"/>
                  </a:lnTo>
                  <a:lnTo>
                    <a:pt x="149" y="195"/>
                  </a:lnTo>
                  <a:lnTo>
                    <a:pt x="144" y="199"/>
                  </a:lnTo>
                  <a:lnTo>
                    <a:pt x="141" y="202"/>
                  </a:lnTo>
                  <a:lnTo>
                    <a:pt x="138" y="204"/>
                  </a:lnTo>
                  <a:lnTo>
                    <a:pt x="138" y="208"/>
                  </a:lnTo>
                  <a:lnTo>
                    <a:pt x="139" y="210"/>
                  </a:lnTo>
                  <a:lnTo>
                    <a:pt x="143" y="211"/>
                  </a:lnTo>
                  <a:lnTo>
                    <a:pt x="145" y="213"/>
                  </a:lnTo>
                  <a:lnTo>
                    <a:pt x="147" y="211"/>
                  </a:lnTo>
                  <a:lnTo>
                    <a:pt x="149" y="2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5" name="Freeform 7517"/>
            <p:cNvSpPr>
              <a:spLocks/>
            </p:cNvSpPr>
            <p:nvPr/>
          </p:nvSpPr>
          <p:spPr bwMode="auto">
            <a:xfrm>
              <a:off x="3035301" y="4020594"/>
              <a:ext cx="107950" cy="152976"/>
            </a:xfrm>
            <a:custGeom>
              <a:avLst/>
              <a:gdLst/>
              <a:ahLst/>
              <a:cxnLst>
                <a:cxn ang="0">
                  <a:pos x="340" y="257"/>
                </a:cxn>
                <a:cxn ang="0">
                  <a:pos x="349" y="242"/>
                </a:cxn>
                <a:cxn ang="0">
                  <a:pos x="345" y="233"/>
                </a:cxn>
                <a:cxn ang="0">
                  <a:pos x="339" y="220"/>
                </a:cxn>
                <a:cxn ang="0">
                  <a:pos x="324" y="216"/>
                </a:cxn>
                <a:cxn ang="0">
                  <a:pos x="317" y="202"/>
                </a:cxn>
                <a:cxn ang="0">
                  <a:pos x="307" y="207"/>
                </a:cxn>
                <a:cxn ang="0">
                  <a:pos x="297" y="204"/>
                </a:cxn>
                <a:cxn ang="0">
                  <a:pos x="286" y="210"/>
                </a:cxn>
                <a:cxn ang="0">
                  <a:pos x="282" y="199"/>
                </a:cxn>
                <a:cxn ang="0">
                  <a:pos x="291" y="186"/>
                </a:cxn>
                <a:cxn ang="0">
                  <a:pos x="287" y="181"/>
                </a:cxn>
                <a:cxn ang="0">
                  <a:pos x="292" y="162"/>
                </a:cxn>
                <a:cxn ang="0">
                  <a:pos x="282" y="152"/>
                </a:cxn>
                <a:cxn ang="0">
                  <a:pos x="271" y="162"/>
                </a:cxn>
                <a:cxn ang="0">
                  <a:pos x="264" y="157"/>
                </a:cxn>
                <a:cxn ang="0">
                  <a:pos x="273" y="136"/>
                </a:cxn>
                <a:cxn ang="0">
                  <a:pos x="282" y="130"/>
                </a:cxn>
                <a:cxn ang="0">
                  <a:pos x="287" y="124"/>
                </a:cxn>
                <a:cxn ang="0">
                  <a:pos x="294" y="100"/>
                </a:cxn>
                <a:cxn ang="0">
                  <a:pos x="290" y="85"/>
                </a:cxn>
                <a:cxn ang="0">
                  <a:pos x="286" y="74"/>
                </a:cxn>
                <a:cxn ang="0">
                  <a:pos x="282" y="64"/>
                </a:cxn>
                <a:cxn ang="0">
                  <a:pos x="277" y="56"/>
                </a:cxn>
                <a:cxn ang="0">
                  <a:pos x="263" y="50"/>
                </a:cxn>
                <a:cxn ang="0">
                  <a:pos x="244" y="43"/>
                </a:cxn>
                <a:cxn ang="0">
                  <a:pos x="227" y="48"/>
                </a:cxn>
                <a:cxn ang="0">
                  <a:pos x="207" y="37"/>
                </a:cxn>
                <a:cxn ang="0">
                  <a:pos x="194" y="24"/>
                </a:cxn>
                <a:cxn ang="0">
                  <a:pos x="173" y="12"/>
                </a:cxn>
                <a:cxn ang="0">
                  <a:pos x="160" y="0"/>
                </a:cxn>
                <a:cxn ang="0">
                  <a:pos x="150" y="16"/>
                </a:cxn>
                <a:cxn ang="0">
                  <a:pos x="157" y="29"/>
                </a:cxn>
                <a:cxn ang="0">
                  <a:pos x="154" y="43"/>
                </a:cxn>
                <a:cxn ang="0">
                  <a:pos x="154" y="56"/>
                </a:cxn>
                <a:cxn ang="0">
                  <a:pos x="144" y="94"/>
                </a:cxn>
                <a:cxn ang="0">
                  <a:pos x="128" y="90"/>
                </a:cxn>
                <a:cxn ang="0">
                  <a:pos x="119" y="103"/>
                </a:cxn>
                <a:cxn ang="0">
                  <a:pos x="123" y="119"/>
                </a:cxn>
                <a:cxn ang="0">
                  <a:pos x="135" y="130"/>
                </a:cxn>
                <a:cxn ang="0">
                  <a:pos x="135" y="144"/>
                </a:cxn>
                <a:cxn ang="0">
                  <a:pos x="122" y="166"/>
                </a:cxn>
                <a:cxn ang="0">
                  <a:pos x="95" y="175"/>
                </a:cxn>
                <a:cxn ang="0">
                  <a:pos x="85" y="156"/>
                </a:cxn>
                <a:cxn ang="0">
                  <a:pos x="78" y="134"/>
                </a:cxn>
                <a:cxn ang="0">
                  <a:pos x="55" y="126"/>
                </a:cxn>
                <a:cxn ang="0">
                  <a:pos x="50" y="95"/>
                </a:cxn>
                <a:cxn ang="0">
                  <a:pos x="43" y="85"/>
                </a:cxn>
                <a:cxn ang="0">
                  <a:pos x="26" y="69"/>
                </a:cxn>
                <a:cxn ang="0">
                  <a:pos x="13" y="81"/>
                </a:cxn>
              </a:cxnLst>
              <a:rect l="0" t="0" r="r" b="b"/>
              <a:pathLst>
                <a:path w="349" h="276">
                  <a:moveTo>
                    <a:pt x="330" y="276"/>
                  </a:moveTo>
                  <a:lnTo>
                    <a:pt x="336" y="272"/>
                  </a:lnTo>
                  <a:lnTo>
                    <a:pt x="338" y="267"/>
                  </a:lnTo>
                  <a:lnTo>
                    <a:pt x="340" y="257"/>
                  </a:lnTo>
                  <a:lnTo>
                    <a:pt x="342" y="247"/>
                  </a:lnTo>
                  <a:lnTo>
                    <a:pt x="344" y="245"/>
                  </a:lnTo>
                  <a:lnTo>
                    <a:pt x="347" y="243"/>
                  </a:lnTo>
                  <a:lnTo>
                    <a:pt x="349" y="242"/>
                  </a:lnTo>
                  <a:lnTo>
                    <a:pt x="349" y="240"/>
                  </a:lnTo>
                  <a:lnTo>
                    <a:pt x="349" y="237"/>
                  </a:lnTo>
                  <a:lnTo>
                    <a:pt x="347" y="235"/>
                  </a:lnTo>
                  <a:lnTo>
                    <a:pt x="345" y="233"/>
                  </a:lnTo>
                  <a:lnTo>
                    <a:pt x="344" y="230"/>
                  </a:lnTo>
                  <a:lnTo>
                    <a:pt x="344" y="226"/>
                  </a:lnTo>
                  <a:lnTo>
                    <a:pt x="343" y="222"/>
                  </a:lnTo>
                  <a:lnTo>
                    <a:pt x="339" y="220"/>
                  </a:lnTo>
                  <a:lnTo>
                    <a:pt x="337" y="220"/>
                  </a:lnTo>
                  <a:lnTo>
                    <a:pt x="334" y="220"/>
                  </a:lnTo>
                  <a:lnTo>
                    <a:pt x="326" y="218"/>
                  </a:lnTo>
                  <a:lnTo>
                    <a:pt x="324" y="216"/>
                  </a:lnTo>
                  <a:lnTo>
                    <a:pt x="324" y="207"/>
                  </a:lnTo>
                  <a:lnTo>
                    <a:pt x="321" y="203"/>
                  </a:lnTo>
                  <a:lnTo>
                    <a:pt x="319" y="202"/>
                  </a:lnTo>
                  <a:lnTo>
                    <a:pt x="317" y="202"/>
                  </a:lnTo>
                  <a:lnTo>
                    <a:pt x="315" y="204"/>
                  </a:lnTo>
                  <a:lnTo>
                    <a:pt x="312" y="205"/>
                  </a:lnTo>
                  <a:lnTo>
                    <a:pt x="310" y="207"/>
                  </a:lnTo>
                  <a:lnTo>
                    <a:pt x="307" y="207"/>
                  </a:lnTo>
                  <a:lnTo>
                    <a:pt x="305" y="204"/>
                  </a:lnTo>
                  <a:lnTo>
                    <a:pt x="302" y="203"/>
                  </a:lnTo>
                  <a:lnTo>
                    <a:pt x="299" y="202"/>
                  </a:lnTo>
                  <a:lnTo>
                    <a:pt x="297" y="204"/>
                  </a:lnTo>
                  <a:lnTo>
                    <a:pt x="294" y="206"/>
                  </a:lnTo>
                  <a:lnTo>
                    <a:pt x="293" y="209"/>
                  </a:lnTo>
                  <a:lnTo>
                    <a:pt x="291" y="210"/>
                  </a:lnTo>
                  <a:lnTo>
                    <a:pt x="286" y="210"/>
                  </a:lnTo>
                  <a:lnTo>
                    <a:pt x="282" y="207"/>
                  </a:lnTo>
                  <a:lnTo>
                    <a:pt x="281" y="204"/>
                  </a:lnTo>
                  <a:lnTo>
                    <a:pt x="281" y="200"/>
                  </a:lnTo>
                  <a:lnTo>
                    <a:pt x="282" y="199"/>
                  </a:lnTo>
                  <a:lnTo>
                    <a:pt x="282" y="198"/>
                  </a:lnTo>
                  <a:lnTo>
                    <a:pt x="292" y="191"/>
                  </a:lnTo>
                  <a:lnTo>
                    <a:pt x="292" y="190"/>
                  </a:lnTo>
                  <a:lnTo>
                    <a:pt x="291" y="186"/>
                  </a:lnTo>
                  <a:lnTo>
                    <a:pt x="290" y="185"/>
                  </a:lnTo>
                  <a:lnTo>
                    <a:pt x="289" y="185"/>
                  </a:lnTo>
                  <a:lnTo>
                    <a:pt x="288" y="183"/>
                  </a:lnTo>
                  <a:lnTo>
                    <a:pt x="287" y="181"/>
                  </a:lnTo>
                  <a:lnTo>
                    <a:pt x="287" y="177"/>
                  </a:lnTo>
                  <a:lnTo>
                    <a:pt x="288" y="174"/>
                  </a:lnTo>
                  <a:lnTo>
                    <a:pt x="289" y="169"/>
                  </a:lnTo>
                  <a:lnTo>
                    <a:pt x="292" y="162"/>
                  </a:lnTo>
                  <a:lnTo>
                    <a:pt x="292" y="160"/>
                  </a:lnTo>
                  <a:lnTo>
                    <a:pt x="292" y="159"/>
                  </a:lnTo>
                  <a:lnTo>
                    <a:pt x="284" y="153"/>
                  </a:lnTo>
                  <a:lnTo>
                    <a:pt x="282" y="152"/>
                  </a:lnTo>
                  <a:lnTo>
                    <a:pt x="281" y="152"/>
                  </a:lnTo>
                  <a:lnTo>
                    <a:pt x="278" y="154"/>
                  </a:lnTo>
                  <a:lnTo>
                    <a:pt x="275" y="158"/>
                  </a:lnTo>
                  <a:lnTo>
                    <a:pt x="271" y="162"/>
                  </a:lnTo>
                  <a:lnTo>
                    <a:pt x="269" y="162"/>
                  </a:lnTo>
                  <a:lnTo>
                    <a:pt x="266" y="160"/>
                  </a:lnTo>
                  <a:lnTo>
                    <a:pt x="265" y="158"/>
                  </a:lnTo>
                  <a:lnTo>
                    <a:pt x="264" y="157"/>
                  </a:lnTo>
                  <a:lnTo>
                    <a:pt x="264" y="151"/>
                  </a:lnTo>
                  <a:lnTo>
                    <a:pt x="268" y="144"/>
                  </a:lnTo>
                  <a:lnTo>
                    <a:pt x="268" y="142"/>
                  </a:lnTo>
                  <a:lnTo>
                    <a:pt x="273" y="136"/>
                  </a:lnTo>
                  <a:lnTo>
                    <a:pt x="273" y="135"/>
                  </a:lnTo>
                  <a:lnTo>
                    <a:pt x="274" y="135"/>
                  </a:lnTo>
                  <a:lnTo>
                    <a:pt x="275" y="134"/>
                  </a:lnTo>
                  <a:lnTo>
                    <a:pt x="282" y="130"/>
                  </a:lnTo>
                  <a:lnTo>
                    <a:pt x="282" y="130"/>
                  </a:lnTo>
                  <a:lnTo>
                    <a:pt x="284" y="129"/>
                  </a:lnTo>
                  <a:lnTo>
                    <a:pt x="286" y="127"/>
                  </a:lnTo>
                  <a:lnTo>
                    <a:pt x="287" y="124"/>
                  </a:lnTo>
                  <a:lnTo>
                    <a:pt x="293" y="118"/>
                  </a:lnTo>
                  <a:lnTo>
                    <a:pt x="294" y="110"/>
                  </a:lnTo>
                  <a:lnTo>
                    <a:pt x="293" y="106"/>
                  </a:lnTo>
                  <a:lnTo>
                    <a:pt x="294" y="100"/>
                  </a:lnTo>
                  <a:lnTo>
                    <a:pt x="293" y="94"/>
                  </a:lnTo>
                  <a:lnTo>
                    <a:pt x="293" y="93"/>
                  </a:lnTo>
                  <a:lnTo>
                    <a:pt x="293" y="89"/>
                  </a:lnTo>
                  <a:lnTo>
                    <a:pt x="290" y="85"/>
                  </a:lnTo>
                  <a:lnTo>
                    <a:pt x="288" y="82"/>
                  </a:lnTo>
                  <a:lnTo>
                    <a:pt x="289" y="77"/>
                  </a:lnTo>
                  <a:lnTo>
                    <a:pt x="287" y="75"/>
                  </a:lnTo>
                  <a:lnTo>
                    <a:pt x="286" y="74"/>
                  </a:lnTo>
                  <a:lnTo>
                    <a:pt x="286" y="71"/>
                  </a:lnTo>
                  <a:lnTo>
                    <a:pt x="287" y="68"/>
                  </a:lnTo>
                  <a:lnTo>
                    <a:pt x="284" y="65"/>
                  </a:lnTo>
                  <a:lnTo>
                    <a:pt x="282" y="64"/>
                  </a:lnTo>
                  <a:lnTo>
                    <a:pt x="281" y="61"/>
                  </a:lnTo>
                  <a:lnTo>
                    <a:pt x="280" y="58"/>
                  </a:lnTo>
                  <a:lnTo>
                    <a:pt x="279" y="56"/>
                  </a:lnTo>
                  <a:lnTo>
                    <a:pt x="277" y="56"/>
                  </a:lnTo>
                  <a:lnTo>
                    <a:pt x="271" y="56"/>
                  </a:lnTo>
                  <a:lnTo>
                    <a:pt x="268" y="55"/>
                  </a:lnTo>
                  <a:lnTo>
                    <a:pt x="264" y="52"/>
                  </a:lnTo>
                  <a:lnTo>
                    <a:pt x="263" y="50"/>
                  </a:lnTo>
                  <a:lnTo>
                    <a:pt x="262" y="45"/>
                  </a:lnTo>
                  <a:lnTo>
                    <a:pt x="260" y="45"/>
                  </a:lnTo>
                  <a:lnTo>
                    <a:pt x="253" y="43"/>
                  </a:lnTo>
                  <a:lnTo>
                    <a:pt x="244" y="43"/>
                  </a:lnTo>
                  <a:lnTo>
                    <a:pt x="240" y="45"/>
                  </a:lnTo>
                  <a:lnTo>
                    <a:pt x="236" y="47"/>
                  </a:lnTo>
                  <a:lnTo>
                    <a:pt x="234" y="47"/>
                  </a:lnTo>
                  <a:lnTo>
                    <a:pt x="227" y="48"/>
                  </a:lnTo>
                  <a:lnTo>
                    <a:pt x="219" y="43"/>
                  </a:lnTo>
                  <a:lnTo>
                    <a:pt x="217" y="42"/>
                  </a:lnTo>
                  <a:lnTo>
                    <a:pt x="215" y="40"/>
                  </a:lnTo>
                  <a:lnTo>
                    <a:pt x="207" y="37"/>
                  </a:lnTo>
                  <a:lnTo>
                    <a:pt x="203" y="34"/>
                  </a:lnTo>
                  <a:lnTo>
                    <a:pt x="200" y="33"/>
                  </a:lnTo>
                  <a:lnTo>
                    <a:pt x="197" y="28"/>
                  </a:lnTo>
                  <a:lnTo>
                    <a:pt x="194" y="24"/>
                  </a:lnTo>
                  <a:lnTo>
                    <a:pt x="188" y="20"/>
                  </a:lnTo>
                  <a:lnTo>
                    <a:pt x="185" y="20"/>
                  </a:lnTo>
                  <a:lnTo>
                    <a:pt x="179" y="17"/>
                  </a:lnTo>
                  <a:lnTo>
                    <a:pt x="173" y="12"/>
                  </a:lnTo>
                  <a:lnTo>
                    <a:pt x="173" y="12"/>
                  </a:lnTo>
                  <a:lnTo>
                    <a:pt x="167" y="7"/>
                  </a:lnTo>
                  <a:lnTo>
                    <a:pt x="162" y="1"/>
                  </a:lnTo>
                  <a:lnTo>
                    <a:pt x="160" y="0"/>
                  </a:lnTo>
                  <a:lnTo>
                    <a:pt x="157" y="0"/>
                  </a:lnTo>
                  <a:lnTo>
                    <a:pt x="150" y="6"/>
                  </a:lnTo>
                  <a:lnTo>
                    <a:pt x="148" y="10"/>
                  </a:lnTo>
                  <a:lnTo>
                    <a:pt x="150" y="16"/>
                  </a:lnTo>
                  <a:lnTo>
                    <a:pt x="150" y="16"/>
                  </a:lnTo>
                  <a:lnTo>
                    <a:pt x="153" y="19"/>
                  </a:lnTo>
                  <a:lnTo>
                    <a:pt x="157" y="26"/>
                  </a:lnTo>
                  <a:lnTo>
                    <a:pt x="157" y="29"/>
                  </a:lnTo>
                  <a:lnTo>
                    <a:pt x="157" y="35"/>
                  </a:lnTo>
                  <a:lnTo>
                    <a:pt x="157" y="36"/>
                  </a:lnTo>
                  <a:lnTo>
                    <a:pt x="157" y="38"/>
                  </a:lnTo>
                  <a:lnTo>
                    <a:pt x="154" y="43"/>
                  </a:lnTo>
                  <a:lnTo>
                    <a:pt x="156" y="45"/>
                  </a:lnTo>
                  <a:lnTo>
                    <a:pt x="154" y="45"/>
                  </a:lnTo>
                  <a:lnTo>
                    <a:pt x="156" y="50"/>
                  </a:lnTo>
                  <a:lnTo>
                    <a:pt x="154" y="56"/>
                  </a:lnTo>
                  <a:lnTo>
                    <a:pt x="154" y="66"/>
                  </a:lnTo>
                  <a:lnTo>
                    <a:pt x="153" y="75"/>
                  </a:lnTo>
                  <a:lnTo>
                    <a:pt x="148" y="88"/>
                  </a:lnTo>
                  <a:lnTo>
                    <a:pt x="144" y="94"/>
                  </a:lnTo>
                  <a:lnTo>
                    <a:pt x="142" y="95"/>
                  </a:lnTo>
                  <a:lnTo>
                    <a:pt x="138" y="95"/>
                  </a:lnTo>
                  <a:lnTo>
                    <a:pt x="135" y="94"/>
                  </a:lnTo>
                  <a:lnTo>
                    <a:pt x="128" y="90"/>
                  </a:lnTo>
                  <a:lnTo>
                    <a:pt x="123" y="90"/>
                  </a:lnTo>
                  <a:lnTo>
                    <a:pt x="120" y="94"/>
                  </a:lnTo>
                  <a:lnTo>
                    <a:pt x="119" y="96"/>
                  </a:lnTo>
                  <a:lnTo>
                    <a:pt x="119" y="103"/>
                  </a:lnTo>
                  <a:lnTo>
                    <a:pt x="120" y="108"/>
                  </a:lnTo>
                  <a:lnTo>
                    <a:pt x="120" y="112"/>
                  </a:lnTo>
                  <a:lnTo>
                    <a:pt x="121" y="115"/>
                  </a:lnTo>
                  <a:lnTo>
                    <a:pt x="123" y="119"/>
                  </a:lnTo>
                  <a:lnTo>
                    <a:pt x="124" y="121"/>
                  </a:lnTo>
                  <a:lnTo>
                    <a:pt x="125" y="121"/>
                  </a:lnTo>
                  <a:lnTo>
                    <a:pt x="133" y="127"/>
                  </a:lnTo>
                  <a:lnTo>
                    <a:pt x="135" y="130"/>
                  </a:lnTo>
                  <a:lnTo>
                    <a:pt x="135" y="132"/>
                  </a:lnTo>
                  <a:lnTo>
                    <a:pt x="136" y="140"/>
                  </a:lnTo>
                  <a:lnTo>
                    <a:pt x="135" y="141"/>
                  </a:lnTo>
                  <a:lnTo>
                    <a:pt x="135" y="144"/>
                  </a:lnTo>
                  <a:lnTo>
                    <a:pt x="133" y="147"/>
                  </a:lnTo>
                  <a:lnTo>
                    <a:pt x="129" y="150"/>
                  </a:lnTo>
                  <a:lnTo>
                    <a:pt x="126" y="155"/>
                  </a:lnTo>
                  <a:lnTo>
                    <a:pt x="122" y="166"/>
                  </a:lnTo>
                  <a:lnTo>
                    <a:pt x="121" y="169"/>
                  </a:lnTo>
                  <a:lnTo>
                    <a:pt x="117" y="173"/>
                  </a:lnTo>
                  <a:lnTo>
                    <a:pt x="113" y="174"/>
                  </a:lnTo>
                  <a:lnTo>
                    <a:pt x="95" y="175"/>
                  </a:lnTo>
                  <a:lnTo>
                    <a:pt x="91" y="175"/>
                  </a:lnTo>
                  <a:lnTo>
                    <a:pt x="88" y="172"/>
                  </a:lnTo>
                  <a:lnTo>
                    <a:pt x="86" y="166"/>
                  </a:lnTo>
                  <a:lnTo>
                    <a:pt x="85" y="156"/>
                  </a:lnTo>
                  <a:lnTo>
                    <a:pt x="84" y="149"/>
                  </a:lnTo>
                  <a:lnTo>
                    <a:pt x="84" y="140"/>
                  </a:lnTo>
                  <a:lnTo>
                    <a:pt x="83" y="139"/>
                  </a:lnTo>
                  <a:lnTo>
                    <a:pt x="78" y="134"/>
                  </a:lnTo>
                  <a:lnTo>
                    <a:pt x="68" y="133"/>
                  </a:lnTo>
                  <a:lnTo>
                    <a:pt x="65" y="131"/>
                  </a:lnTo>
                  <a:lnTo>
                    <a:pt x="63" y="129"/>
                  </a:lnTo>
                  <a:lnTo>
                    <a:pt x="55" y="126"/>
                  </a:lnTo>
                  <a:lnTo>
                    <a:pt x="51" y="122"/>
                  </a:lnTo>
                  <a:lnTo>
                    <a:pt x="50" y="118"/>
                  </a:lnTo>
                  <a:lnTo>
                    <a:pt x="50" y="112"/>
                  </a:lnTo>
                  <a:lnTo>
                    <a:pt x="50" y="95"/>
                  </a:lnTo>
                  <a:lnTo>
                    <a:pt x="50" y="90"/>
                  </a:lnTo>
                  <a:lnTo>
                    <a:pt x="49" y="89"/>
                  </a:lnTo>
                  <a:lnTo>
                    <a:pt x="47" y="87"/>
                  </a:lnTo>
                  <a:lnTo>
                    <a:pt x="43" y="85"/>
                  </a:lnTo>
                  <a:lnTo>
                    <a:pt x="37" y="81"/>
                  </a:lnTo>
                  <a:lnTo>
                    <a:pt x="30" y="70"/>
                  </a:lnTo>
                  <a:lnTo>
                    <a:pt x="28" y="69"/>
                  </a:lnTo>
                  <a:lnTo>
                    <a:pt x="26" y="69"/>
                  </a:lnTo>
                  <a:lnTo>
                    <a:pt x="23" y="70"/>
                  </a:lnTo>
                  <a:lnTo>
                    <a:pt x="21" y="72"/>
                  </a:lnTo>
                  <a:lnTo>
                    <a:pt x="19" y="75"/>
                  </a:lnTo>
                  <a:lnTo>
                    <a:pt x="13" y="81"/>
                  </a:lnTo>
                  <a:lnTo>
                    <a:pt x="7" y="88"/>
                  </a:lnTo>
                  <a:lnTo>
                    <a:pt x="2" y="102"/>
                  </a:lnTo>
                  <a:lnTo>
                    <a:pt x="0" y="10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6" name="Freeform 7518"/>
            <p:cNvSpPr>
              <a:spLocks/>
            </p:cNvSpPr>
            <p:nvPr/>
          </p:nvSpPr>
          <p:spPr bwMode="auto">
            <a:xfrm>
              <a:off x="3124201" y="4130545"/>
              <a:ext cx="19050" cy="43024"/>
            </a:xfrm>
            <a:custGeom>
              <a:avLst/>
              <a:gdLst/>
              <a:ahLst/>
              <a:cxnLst>
                <a:cxn ang="0">
                  <a:pos x="36" y="76"/>
                </a:cxn>
                <a:cxn ang="0">
                  <a:pos x="43" y="72"/>
                </a:cxn>
                <a:cxn ang="0">
                  <a:pos x="44" y="70"/>
                </a:cxn>
                <a:cxn ang="0">
                  <a:pos x="45" y="66"/>
                </a:cxn>
                <a:cxn ang="0">
                  <a:pos x="46" y="61"/>
                </a:cxn>
                <a:cxn ang="0">
                  <a:pos x="48" y="54"/>
                </a:cxn>
                <a:cxn ang="0">
                  <a:pos x="48" y="49"/>
                </a:cxn>
                <a:cxn ang="0">
                  <a:pos x="51" y="46"/>
                </a:cxn>
                <a:cxn ang="0">
                  <a:pos x="54" y="44"/>
                </a:cxn>
                <a:cxn ang="0">
                  <a:pos x="58" y="41"/>
                </a:cxn>
                <a:cxn ang="0">
                  <a:pos x="58" y="38"/>
                </a:cxn>
                <a:cxn ang="0">
                  <a:pos x="55" y="35"/>
                </a:cxn>
                <a:cxn ang="0">
                  <a:pos x="53" y="33"/>
                </a:cxn>
                <a:cxn ang="0">
                  <a:pos x="52" y="28"/>
                </a:cxn>
                <a:cxn ang="0">
                  <a:pos x="52" y="23"/>
                </a:cxn>
                <a:cxn ang="0">
                  <a:pos x="51" y="21"/>
                </a:cxn>
                <a:cxn ang="0">
                  <a:pos x="49" y="20"/>
                </a:cxn>
                <a:cxn ang="0">
                  <a:pos x="46" y="18"/>
                </a:cxn>
                <a:cxn ang="0">
                  <a:pos x="43" y="18"/>
                </a:cxn>
                <a:cxn ang="0">
                  <a:pos x="39" y="18"/>
                </a:cxn>
                <a:cxn ang="0">
                  <a:pos x="34" y="17"/>
                </a:cxn>
                <a:cxn ang="0">
                  <a:pos x="32" y="16"/>
                </a:cxn>
                <a:cxn ang="0">
                  <a:pos x="31" y="15"/>
                </a:cxn>
                <a:cxn ang="0">
                  <a:pos x="32" y="10"/>
                </a:cxn>
                <a:cxn ang="0">
                  <a:pos x="31" y="5"/>
                </a:cxn>
                <a:cxn ang="0">
                  <a:pos x="30" y="2"/>
                </a:cxn>
                <a:cxn ang="0">
                  <a:pos x="26" y="0"/>
                </a:cxn>
                <a:cxn ang="0">
                  <a:pos x="22" y="0"/>
                </a:cxn>
                <a:cxn ang="0">
                  <a:pos x="18" y="2"/>
                </a:cxn>
                <a:cxn ang="0">
                  <a:pos x="16" y="5"/>
                </a:cxn>
                <a:cxn ang="0">
                  <a:pos x="15" y="6"/>
                </a:cxn>
                <a:cxn ang="0">
                  <a:pos x="13" y="5"/>
                </a:cxn>
                <a:cxn ang="0">
                  <a:pos x="11" y="3"/>
                </a:cxn>
                <a:cxn ang="0">
                  <a:pos x="8" y="1"/>
                </a:cxn>
                <a:cxn ang="0">
                  <a:pos x="6" y="0"/>
                </a:cxn>
                <a:cxn ang="0">
                  <a:pos x="4" y="1"/>
                </a:cxn>
                <a:cxn ang="0">
                  <a:pos x="0" y="4"/>
                </a:cxn>
                <a:cxn ang="0">
                  <a:pos x="0" y="4"/>
                </a:cxn>
                <a:cxn ang="0">
                  <a:pos x="0" y="5"/>
                </a:cxn>
              </a:cxnLst>
              <a:rect l="0" t="0" r="r" b="b"/>
              <a:pathLst>
                <a:path w="58" h="76">
                  <a:moveTo>
                    <a:pt x="36" y="76"/>
                  </a:moveTo>
                  <a:lnTo>
                    <a:pt x="43" y="72"/>
                  </a:lnTo>
                  <a:lnTo>
                    <a:pt x="44" y="70"/>
                  </a:lnTo>
                  <a:lnTo>
                    <a:pt x="45" y="66"/>
                  </a:lnTo>
                  <a:lnTo>
                    <a:pt x="46" y="61"/>
                  </a:lnTo>
                  <a:lnTo>
                    <a:pt x="48" y="54"/>
                  </a:lnTo>
                  <a:lnTo>
                    <a:pt x="48" y="49"/>
                  </a:lnTo>
                  <a:lnTo>
                    <a:pt x="51" y="46"/>
                  </a:lnTo>
                  <a:lnTo>
                    <a:pt x="54" y="44"/>
                  </a:lnTo>
                  <a:lnTo>
                    <a:pt x="58" y="41"/>
                  </a:lnTo>
                  <a:lnTo>
                    <a:pt x="58" y="38"/>
                  </a:lnTo>
                  <a:lnTo>
                    <a:pt x="55" y="35"/>
                  </a:lnTo>
                  <a:lnTo>
                    <a:pt x="53" y="33"/>
                  </a:lnTo>
                  <a:lnTo>
                    <a:pt x="52" y="28"/>
                  </a:lnTo>
                  <a:lnTo>
                    <a:pt x="52" y="23"/>
                  </a:lnTo>
                  <a:lnTo>
                    <a:pt x="51" y="21"/>
                  </a:lnTo>
                  <a:lnTo>
                    <a:pt x="49" y="20"/>
                  </a:lnTo>
                  <a:lnTo>
                    <a:pt x="46" y="18"/>
                  </a:lnTo>
                  <a:lnTo>
                    <a:pt x="43" y="18"/>
                  </a:lnTo>
                  <a:lnTo>
                    <a:pt x="39" y="18"/>
                  </a:lnTo>
                  <a:lnTo>
                    <a:pt x="34" y="17"/>
                  </a:lnTo>
                  <a:lnTo>
                    <a:pt x="32" y="16"/>
                  </a:lnTo>
                  <a:lnTo>
                    <a:pt x="31" y="15"/>
                  </a:lnTo>
                  <a:lnTo>
                    <a:pt x="32" y="10"/>
                  </a:lnTo>
                  <a:lnTo>
                    <a:pt x="31" y="5"/>
                  </a:lnTo>
                  <a:lnTo>
                    <a:pt x="30" y="2"/>
                  </a:lnTo>
                  <a:lnTo>
                    <a:pt x="26" y="0"/>
                  </a:lnTo>
                  <a:lnTo>
                    <a:pt x="22" y="0"/>
                  </a:lnTo>
                  <a:lnTo>
                    <a:pt x="18" y="2"/>
                  </a:lnTo>
                  <a:lnTo>
                    <a:pt x="16" y="5"/>
                  </a:lnTo>
                  <a:lnTo>
                    <a:pt x="15" y="6"/>
                  </a:lnTo>
                  <a:lnTo>
                    <a:pt x="13" y="5"/>
                  </a:lnTo>
                  <a:lnTo>
                    <a:pt x="11" y="3"/>
                  </a:lnTo>
                  <a:lnTo>
                    <a:pt x="8" y="1"/>
                  </a:lnTo>
                  <a:lnTo>
                    <a:pt x="6" y="0"/>
                  </a:lnTo>
                  <a:lnTo>
                    <a:pt x="4" y="1"/>
                  </a:lnTo>
                  <a:lnTo>
                    <a:pt x="0" y="4"/>
                  </a:lnTo>
                  <a:lnTo>
                    <a:pt x="0" y="4"/>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7" name="Line 7519"/>
            <p:cNvSpPr>
              <a:spLocks noChangeShapeType="1"/>
            </p:cNvSpPr>
            <p:nvPr/>
          </p:nvSpPr>
          <p:spPr bwMode="auto">
            <a:xfrm>
              <a:off x="3135314" y="417357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19" name="Freeform 7521"/>
            <p:cNvSpPr>
              <a:spLocks/>
            </p:cNvSpPr>
            <p:nvPr/>
          </p:nvSpPr>
          <p:spPr bwMode="auto">
            <a:xfrm>
              <a:off x="2962276" y="4347261"/>
              <a:ext cx="11113" cy="27089"/>
            </a:xfrm>
            <a:custGeom>
              <a:avLst/>
              <a:gdLst/>
              <a:ahLst/>
              <a:cxnLst>
                <a:cxn ang="0">
                  <a:pos x="36" y="2"/>
                </a:cxn>
                <a:cxn ang="0">
                  <a:pos x="34" y="4"/>
                </a:cxn>
                <a:cxn ang="0">
                  <a:pos x="33" y="5"/>
                </a:cxn>
                <a:cxn ang="0">
                  <a:pos x="32" y="10"/>
                </a:cxn>
                <a:cxn ang="0">
                  <a:pos x="31" y="13"/>
                </a:cxn>
                <a:cxn ang="0">
                  <a:pos x="28" y="16"/>
                </a:cxn>
                <a:cxn ang="0">
                  <a:pos x="28" y="19"/>
                </a:cxn>
                <a:cxn ang="0">
                  <a:pos x="26" y="21"/>
                </a:cxn>
                <a:cxn ang="0">
                  <a:pos x="23" y="26"/>
                </a:cxn>
                <a:cxn ang="0">
                  <a:pos x="22" y="28"/>
                </a:cxn>
                <a:cxn ang="0">
                  <a:pos x="21" y="30"/>
                </a:cxn>
                <a:cxn ang="0">
                  <a:pos x="20" y="31"/>
                </a:cxn>
                <a:cxn ang="0">
                  <a:pos x="19" y="33"/>
                </a:cxn>
                <a:cxn ang="0">
                  <a:pos x="18" y="35"/>
                </a:cxn>
                <a:cxn ang="0">
                  <a:pos x="17" y="37"/>
                </a:cxn>
                <a:cxn ang="0">
                  <a:pos x="14" y="39"/>
                </a:cxn>
                <a:cxn ang="0">
                  <a:pos x="13" y="39"/>
                </a:cxn>
                <a:cxn ang="0">
                  <a:pos x="12" y="40"/>
                </a:cxn>
                <a:cxn ang="0">
                  <a:pos x="12" y="41"/>
                </a:cxn>
                <a:cxn ang="0">
                  <a:pos x="11" y="41"/>
                </a:cxn>
                <a:cxn ang="0">
                  <a:pos x="11" y="42"/>
                </a:cxn>
                <a:cxn ang="0">
                  <a:pos x="11" y="43"/>
                </a:cxn>
                <a:cxn ang="0">
                  <a:pos x="10" y="45"/>
                </a:cxn>
                <a:cxn ang="0">
                  <a:pos x="9" y="46"/>
                </a:cxn>
                <a:cxn ang="0">
                  <a:pos x="9" y="47"/>
                </a:cxn>
                <a:cxn ang="0">
                  <a:pos x="8" y="47"/>
                </a:cxn>
                <a:cxn ang="0">
                  <a:pos x="5" y="48"/>
                </a:cxn>
                <a:cxn ang="0">
                  <a:pos x="4" y="49"/>
                </a:cxn>
                <a:cxn ang="0">
                  <a:pos x="3" y="48"/>
                </a:cxn>
                <a:cxn ang="0">
                  <a:pos x="3" y="47"/>
                </a:cxn>
                <a:cxn ang="0">
                  <a:pos x="2" y="46"/>
                </a:cxn>
                <a:cxn ang="0">
                  <a:pos x="1" y="46"/>
                </a:cxn>
                <a:cxn ang="0">
                  <a:pos x="1" y="46"/>
                </a:cxn>
                <a:cxn ang="0">
                  <a:pos x="0" y="46"/>
                </a:cxn>
                <a:cxn ang="0">
                  <a:pos x="1" y="47"/>
                </a:cxn>
                <a:cxn ang="0">
                  <a:pos x="2" y="49"/>
                </a:cxn>
                <a:cxn ang="0">
                  <a:pos x="2" y="50"/>
                </a:cxn>
                <a:cxn ang="0">
                  <a:pos x="3" y="50"/>
                </a:cxn>
              </a:cxnLst>
              <a:rect l="0" t="0" r="r" b="b"/>
              <a:pathLst>
                <a:path w="38" h="50">
                  <a:moveTo>
                    <a:pt x="38" y="0"/>
                  </a:moveTo>
                  <a:lnTo>
                    <a:pt x="36" y="2"/>
                  </a:lnTo>
                  <a:lnTo>
                    <a:pt x="34" y="4"/>
                  </a:lnTo>
                  <a:lnTo>
                    <a:pt x="34" y="4"/>
                  </a:lnTo>
                  <a:lnTo>
                    <a:pt x="34" y="5"/>
                  </a:lnTo>
                  <a:lnTo>
                    <a:pt x="33" y="5"/>
                  </a:lnTo>
                  <a:lnTo>
                    <a:pt x="33" y="6"/>
                  </a:lnTo>
                  <a:lnTo>
                    <a:pt x="32" y="10"/>
                  </a:lnTo>
                  <a:lnTo>
                    <a:pt x="31" y="11"/>
                  </a:lnTo>
                  <a:lnTo>
                    <a:pt x="31" y="13"/>
                  </a:lnTo>
                  <a:lnTo>
                    <a:pt x="29" y="15"/>
                  </a:lnTo>
                  <a:lnTo>
                    <a:pt x="28" y="16"/>
                  </a:lnTo>
                  <a:lnTo>
                    <a:pt x="28" y="18"/>
                  </a:lnTo>
                  <a:lnTo>
                    <a:pt x="28" y="19"/>
                  </a:lnTo>
                  <a:lnTo>
                    <a:pt x="27" y="20"/>
                  </a:lnTo>
                  <a:lnTo>
                    <a:pt x="26" y="21"/>
                  </a:lnTo>
                  <a:lnTo>
                    <a:pt x="24" y="24"/>
                  </a:lnTo>
                  <a:lnTo>
                    <a:pt x="23" y="26"/>
                  </a:lnTo>
                  <a:lnTo>
                    <a:pt x="22" y="27"/>
                  </a:lnTo>
                  <a:lnTo>
                    <a:pt x="22" y="28"/>
                  </a:lnTo>
                  <a:lnTo>
                    <a:pt x="21" y="28"/>
                  </a:lnTo>
                  <a:lnTo>
                    <a:pt x="21" y="30"/>
                  </a:lnTo>
                  <a:lnTo>
                    <a:pt x="21" y="30"/>
                  </a:lnTo>
                  <a:lnTo>
                    <a:pt x="20" y="31"/>
                  </a:lnTo>
                  <a:lnTo>
                    <a:pt x="20" y="31"/>
                  </a:lnTo>
                  <a:lnTo>
                    <a:pt x="19" y="33"/>
                  </a:lnTo>
                  <a:lnTo>
                    <a:pt x="19" y="35"/>
                  </a:lnTo>
                  <a:lnTo>
                    <a:pt x="18" y="35"/>
                  </a:lnTo>
                  <a:lnTo>
                    <a:pt x="18" y="36"/>
                  </a:lnTo>
                  <a:lnTo>
                    <a:pt x="17" y="37"/>
                  </a:lnTo>
                  <a:lnTo>
                    <a:pt x="15" y="39"/>
                  </a:lnTo>
                  <a:lnTo>
                    <a:pt x="14" y="39"/>
                  </a:lnTo>
                  <a:lnTo>
                    <a:pt x="13" y="39"/>
                  </a:lnTo>
                  <a:lnTo>
                    <a:pt x="13" y="39"/>
                  </a:lnTo>
                  <a:lnTo>
                    <a:pt x="13" y="39"/>
                  </a:lnTo>
                  <a:lnTo>
                    <a:pt x="12" y="40"/>
                  </a:lnTo>
                  <a:lnTo>
                    <a:pt x="12" y="40"/>
                  </a:lnTo>
                  <a:lnTo>
                    <a:pt x="12" y="41"/>
                  </a:lnTo>
                  <a:lnTo>
                    <a:pt x="11" y="41"/>
                  </a:lnTo>
                  <a:lnTo>
                    <a:pt x="11" y="41"/>
                  </a:lnTo>
                  <a:lnTo>
                    <a:pt x="11" y="42"/>
                  </a:lnTo>
                  <a:lnTo>
                    <a:pt x="11" y="42"/>
                  </a:lnTo>
                  <a:lnTo>
                    <a:pt x="11" y="42"/>
                  </a:lnTo>
                  <a:lnTo>
                    <a:pt x="11" y="43"/>
                  </a:lnTo>
                  <a:lnTo>
                    <a:pt x="10" y="44"/>
                  </a:lnTo>
                  <a:lnTo>
                    <a:pt x="10" y="45"/>
                  </a:lnTo>
                  <a:lnTo>
                    <a:pt x="10" y="45"/>
                  </a:lnTo>
                  <a:lnTo>
                    <a:pt x="9" y="46"/>
                  </a:lnTo>
                  <a:lnTo>
                    <a:pt x="9" y="46"/>
                  </a:lnTo>
                  <a:lnTo>
                    <a:pt x="9" y="47"/>
                  </a:lnTo>
                  <a:lnTo>
                    <a:pt x="8" y="47"/>
                  </a:lnTo>
                  <a:lnTo>
                    <a:pt x="8" y="47"/>
                  </a:lnTo>
                  <a:lnTo>
                    <a:pt x="5" y="48"/>
                  </a:lnTo>
                  <a:lnTo>
                    <a:pt x="5" y="48"/>
                  </a:lnTo>
                  <a:lnTo>
                    <a:pt x="5" y="49"/>
                  </a:lnTo>
                  <a:lnTo>
                    <a:pt x="4" y="49"/>
                  </a:lnTo>
                  <a:lnTo>
                    <a:pt x="4" y="48"/>
                  </a:lnTo>
                  <a:lnTo>
                    <a:pt x="3" y="48"/>
                  </a:lnTo>
                  <a:lnTo>
                    <a:pt x="3" y="48"/>
                  </a:lnTo>
                  <a:lnTo>
                    <a:pt x="3" y="47"/>
                  </a:lnTo>
                  <a:lnTo>
                    <a:pt x="2" y="47"/>
                  </a:lnTo>
                  <a:lnTo>
                    <a:pt x="2" y="46"/>
                  </a:lnTo>
                  <a:lnTo>
                    <a:pt x="1" y="47"/>
                  </a:lnTo>
                  <a:lnTo>
                    <a:pt x="1" y="46"/>
                  </a:lnTo>
                  <a:lnTo>
                    <a:pt x="1" y="46"/>
                  </a:lnTo>
                  <a:lnTo>
                    <a:pt x="1" y="46"/>
                  </a:lnTo>
                  <a:lnTo>
                    <a:pt x="1" y="46"/>
                  </a:lnTo>
                  <a:lnTo>
                    <a:pt x="0" y="46"/>
                  </a:lnTo>
                  <a:lnTo>
                    <a:pt x="1" y="47"/>
                  </a:lnTo>
                  <a:lnTo>
                    <a:pt x="1" y="47"/>
                  </a:lnTo>
                  <a:lnTo>
                    <a:pt x="2" y="48"/>
                  </a:lnTo>
                  <a:lnTo>
                    <a:pt x="2" y="49"/>
                  </a:lnTo>
                  <a:lnTo>
                    <a:pt x="2" y="49"/>
                  </a:lnTo>
                  <a:lnTo>
                    <a:pt x="2" y="50"/>
                  </a:lnTo>
                  <a:lnTo>
                    <a:pt x="2" y="50"/>
                  </a:lnTo>
                  <a:lnTo>
                    <a:pt x="3" y="50"/>
                  </a:lnTo>
                  <a:lnTo>
                    <a:pt x="3" y="5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0" name="Freeform 7522"/>
            <p:cNvSpPr>
              <a:spLocks/>
            </p:cNvSpPr>
            <p:nvPr/>
          </p:nvSpPr>
          <p:spPr bwMode="auto">
            <a:xfrm>
              <a:off x="2960689" y="4398253"/>
              <a:ext cx="7938" cy="17528"/>
            </a:xfrm>
            <a:custGeom>
              <a:avLst/>
              <a:gdLst/>
              <a:ahLst/>
              <a:cxnLst>
                <a:cxn ang="0">
                  <a:pos x="0" y="0"/>
                </a:cxn>
                <a:cxn ang="0">
                  <a:pos x="1" y="0"/>
                </a:cxn>
                <a:cxn ang="0">
                  <a:pos x="1" y="0"/>
                </a:cxn>
                <a:cxn ang="0">
                  <a:pos x="1" y="0"/>
                </a:cxn>
                <a:cxn ang="0">
                  <a:pos x="4" y="3"/>
                </a:cxn>
                <a:cxn ang="0">
                  <a:pos x="4" y="3"/>
                </a:cxn>
                <a:cxn ang="0">
                  <a:pos x="4" y="3"/>
                </a:cxn>
                <a:cxn ang="0">
                  <a:pos x="4" y="4"/>
                </a:cxn>
                <a:cxn ang="0">
                  <a:pos x="5" y="4"/>
                </a:cxn>
                <a:cxn ang="0">
                  <a:pos x="6" y="4"/>
                </a:cxn>
                <a:cxn ang="0">
                  <a:pos x="6" y="5"/>
                </a:cxn>
                <a:cxn ang="0">
                  <a:pos x="7" y="7"/>
                </a:cxn>
                <a:cxn ang="0">
                  <a:pos x="7" y="7"/>
                </a:cxn>
                <a:cxn ang="0">
                  <a:pos x="6" y="7"/>
                </a:cxn>
                <a:cxn ang="0">
                  <a:pos x="6" y="7"/>
                </a:cxn>
                <a:cxn ang="0">
                  <a:pos x="6" y="8"/>
                </a:cxn>
                <a:cxn ang="0">
                  <a:pos x="5" y="9"/>
                </a:cxn>
                <a:cxn ang="0">
                  <a:pos x="5" y="10"/>
                </a:cxn>
                <a:cxn ang="0">
                  <a:pos x="5" y="12"/>
                </a:cxn>
                <a:cxn ang="0">
                  <a:pos x="6" y="13"/>
                </a:cxn>
                <a:cxn ang="0">
                  <a:pos x="6" y="14"/>
                </a:cxn>
                <a:cxn ang="0">
                  <a:pos x="7" y="16"/>
                </a:cxn>
                <a:cxn ang="0">
                  <a:pos x="7" y="18"/>
                </a:cxn>
                <a:cxn ang="0">
                  <a:pos x="7" y="18"/>
                </a:cxn>
                <a:cxn ang="0">
                  <a:pos x="7" y="19"/>
                </a:cxn>
                <a:cxn ang="0">
                  <a:pos x="8" y="21"/>
                </a:cxn>
                <a:cxn ang="0">
                  <a:pos x="7" y="23"/>
                </a:cxn>
                <a:cxn ang="0">
                  <a:pos x="7" y="23"/>
                </a:cxn>
                <a:cxn ang="0">
                  <a:pos x="7" y="23"/>
                </a:cxn>
                <a:cxn ang="0">
                  <a:pos x="8" y="25"/>
                </a:cxn>
                <a:cxn ang="0">
                  <a:pos x="8" y="25"/>
                </a:cxn>
                <a:cxn ang="0">
                  <a:pos x="9" y="25"/>
                </a:cxn>
                <a:cxn ang="0">
                  <a:pos x="9" y="25"/>
                </a:cxn>
                <a:cxn ang="0">
                  <a:pos x="12" y="24"/>
                </a:cxn>
                <a:cxn ang="0">
                  <a:pos x="14" y="24"/>
                </a:cxn>
                <a:cxn ang="0">
                  <a:pos x="15" y="23"/>
                </a:cxn>
                <a:cxn ang="0">
                  <a:pos x="17" y="23"/>
                </a:cxn>
                <a:cxn ang="0">
                  <a:pos x="18" y="23"/>
                </a:cxn>
                <a:cxn ang="0">
                  <a:pos x="19" y="23"/>
                </a:cxn>
                <a:cxn ang="0">
                  <a:pos x="21" y="23"/>
                </a:cxn>
                <a:cxn ang="0">
                  <a:pos x="21" y="23"/>
                </a:cxn>
                <a:cxn ang="0">
                  <a:pos x="21" y="23"/>
                </a:cxn>
                <a:cxn ang="0">
                  <a:pos x="26" y="24"/>
                </a:cxn>
                <a:cxn ang="0">
                  <a:pos x="27" y="25"/>
                </a:cxn>
                <a:cxn ang="0">
                  <a:pos x="28" y="26"/>
                </a:cxn>
                <a:cxn ang="0">
                  <a:pos x="28" y="26"/>
                </a:cxn>
                <a:cxn ang="0">
                  <a:pos x="28" y="27"/>
                </a:cxn>
                <a:cxn ang="0">
                  <a:pos x="27" y="27"/>
                </a:cxn>
                <a:cxn ang="0">
                  <a:pos x="27" y="28"/>
                </a:cxn>
                <a:cxn ang="0">
                  <a:pos x="27" y="28"/>
                </a:cxn>
                <a:cxn ang="0">
                  <a:pos x="27" y="29"/>
                </a:cxn>
                <a:cxn ang="0">
                  <a:pos x="27" y="31"/>
                </a:cxn>
                <a:cxn ang="0">
                  <a:pos x="27" y="31"/>
                </a:cxn>
                <a:cxn ang="0">
                  <a:pos x="28" y="32"/>
                </a:cxn>
                <a:cxn ang="0">
                  <a:pos x="29" y="33"/>
                </a:cxn>
              </a:cxnLst>
              <a:rect l="0" t="0" r="r" b="b"/>
              <a:pathLst>
                <a:path w="29" h="33">
                  <a:moveTo>
                    <a:pt x="0" y="0"/>
                  </a:moveTo>
                  <a:lnTo>
                    <a:pt x="1" y="0"/>
                  </a:lnTo>
                  <a:lnTo>
                    <a:pt x="1" y="0"/>
                  </a:lnTo>
                  <a:lnTo>
                    <a:pt x="1" y="0"/>
                  </a:lnTo>
                  <a:lnTo>
                    <a:pt x="4" y="3"/>
                  </a:lnTo>
                  <a:lnTo>
                    <a:pt x="4" y="3"/>
                  </a:lnTo>
                  <a:lnTo>
                    <a:pt x="4" y="3"/>
                  </a:lnTo>
                  <a:lnTo>
                    <a:pt x="4" y="4"/>
                  </a:lnTo>
                  <a:lnTo>
                    <a:pt x="5" y="4"/>
                  </a:lnTo>
                  <a:lnTo>
                    <a:pt x="6" y="4"/>
                  </a:lnTo>
                  <a:lnTo>
                    <a:pt x="6" y="5"/>
                  </a:lnTo>
                  <a:lnTo>
                    <a:pt x="7" y="7"/>
                  </a:lnTo>
                  <a:lnTo>
                    <a:pt x="7" y="7"/>
                  </a:lnTo>
                  <a:lnTo>
                    <a:pt x="6" y="7"/>
                  </a:lnTo>
                  <a:lnTo>
                    <a:pt x="6" y="7"/>
                  </a:lnTo>
                  <a:lnTo>
                    <a:pt x="6" y="8"/>
                  </a:lnTo>
                  <a:lnTo>
                    <a:pt x="5" y="9"/>
                  </a:lnTo>
                  <a:lnTo>
                    <a:pt x="5" y="10"/>
                  </a:lnTo>
                  <a:lnTo>
                    <a:pt x="5" y="12"/>
                  </a:lnTo>
                  <a:lnTo>
                    <a:pt x="6" y="13"/>
                  </a:lnTo>
                  <a:lnTo>
                    <a:pt x="6" y="14"/>
                  </a:lnTo>
                  <a:lnTo>
                    <a:pt x="7" y="16"/>
                  </a:lnTo>
                  <a:lnTo>
                    <a:pt x="7" y="18"/>
                  </a:lnTo>
                  <a:lnTo>
                    <a:pt x="7" y="18"/>
                  </a:lnTo>
                  <a:lnTo>
                    <a:pt x="7" y="19"/>
                  </a:lnTo>
                  <a:lnTo>
                    <a:pt x="8" y="21"/>
                  </a:lnTo>
                  <a:lnTo>
                    <a:pt x="7" y="23"/>
                  </a:lnTo>
                  <a:lnTo>
                    <a:pt x="7" y="23"/>
                  </a:lnTo>
                  <a:lnTo>
                    <a:pt x="7" y="23"/>
                  </a:lnTo>
                  <a:lnTo>
                    <a:pt x="8" y="25"/>
                  </a:lnTo>
                  <a:lnTo>
                    <a:pt x="8" y="25"/>
                  </a:lnTo>
                  <a:lnTo>
                    <a:pt x="9" y="25"/>
                  </a:lnTo>
                  <a:lnTo>
                    <a:pt x="9" y="25"/>
                  </a:lnTo>
                  <a:lnTo>
                    <a:pt x="12" y="24"/>
                  </a:lnTo>
                  <a:lnTo>
                    <a:pt x="14" y="24"/>
                  </a:lnTo>
                  <a:lnTo>
                    <a:pt x="15" y="23"/>
                  </a:lnTo>
                  <a:lnTo>
                    <a:pt x="17" y="23"/>
                  </a:lnTo>
                  <a:lnTo>
                    <a:pt x="18" y="23"/>
                  </a:lnTo>
                  <a:lnTo>
                    <a:pt x="19" y="23"/>
                  </a:lnTo>
                  <a:lnTo>
                    <a:pt x="21" y="23"/>
                  </a:lnTo>
                  <a:lnTo>
                    <a:pt x="21" y="23"/>
                  </a:lnTo>
                  <a:lnTo>
                    <a:pt x="21" y="23"/>
                  </a:lnTo>
                  <a:lnTo>
                    <a:pt x="26" y="24"/>
                  </a:lnTo>
                  <a:lnTo>
                    <a:pt x="27" y="25"/>
                  </a:lnTo>
                  <a:lnTo>
                    <a:pt x="28" y="26"/>
                  </a:lnTo>
                  <a:lnTo>
                    <a:pt x="28" y="26"/>
                  </a:lnTo>
                  <a:lnTo>
                    <a:pt x="28" y="27"/>
                  </a:lnTo>
                  <a:lnTo>
                    <a:pt x="27" y="27"/>
                  </a:lnTo>
                  <a:lnTo>
                    <a:pt x="27" y="28"/>
                  </a:lnTo>
                  <a:lnTo>
                    <a:pt x="27" y="28"/>
                  </a:lnTo>
                  <a:lnTo>
                    <a:pt x="27" y="29"/>
                  </a:lnTo>
                  <a:lnTo>
                    <a:pt x="27" y="31"/>
                  </a:lnTo>
                  <a:lnTo>
                    <a:pt x="27" y="31"/>
                  </a:lnTo>
                  <a:lnTo>
                    <a:pt x="28" y="32"/>
                  </a:lnTo>
                  <a:lnTo>
                    <a:pt x="29" y="3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1" name="Line 7523"/>
            <p:cNvSpPr>
              <a:spLocks noChangeShapeType="1"/>
            </p:cNvSpPr>
            <p:nvPr/>
          </p:nvSpPr>
          <p:spPr bwMode="auto">
            <a:xfrm flipV="1">
              <a:off x="2968626" y="4415781"/>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2" name="Freeform 7524"/>
            <p:cNvSpPr>
              <a:spLocks/>
            </p:cNvSpPr>
            <p:nvPr/>
          </p:nvSpPr>
          <p:spPr bwMode="auto">
            <a:xfrm>
              <a:off x="2949576" y="4396659"/>
              <a:ext cx="19050" cy="20715"/>
            </a:xfrm>
            <a:custGeom>
              <a:avLst/>
              <a:gdLst/>
              <a:ahLst/>
              <a:cxnLst>
                <a:cxn ang="0">
                  <a:pos x="65" y="34"/>
                </a:cxn>
                <a:cxn ang="0">
                  <a:pos x="64" y="31"/>
                </a:cxn>
                <a:cxn ang="0">
                  <a:pos x="65" y="28"/>
                </a:cxn>
                <a:cxn ang="0">
                  <a:pos x="65" y="27"/>
                </a:cxn>
                <a:cxn ang="0">
                  <a:pos x="63" y="27"/>
                </a:cxn>
                <a:cxn ang="0">
                  <a:pos x="58" y="26"/>
                </a:cxn>
                <a:cxn ang="0">
                  <a:pos x="52" y="27"/>
                </a:cxn>
                <a:cxn ang="0">
                  <a:pos x="48" y="28"/>
                </a:cxn>
                <a:cxn ang="0">
                  <a:pos x="46" y="28"/>
                </a:cxn>
                <a:cxn ang="0">
                  <a:pos x="45" y="25"/>
                </a:cxn>
                <a:cxn ang="0">
                  <a:pos x="45" y="23"/>
                </a:cxn>
                <a:cxn ang="0">
                  <a:pos x="44" y="19"/>
                </a:cxn>
                <a:cxn ang="0">
                  <a:pos x="42" y="14"/>
                </a:cxn>
                <a:cxn ang="0">
                  <a:pos x="43" y="10"/>
                </a:cxn>
                <a:cxn ang="0">
                  <a:pos x="43" y="7"/>
                </a:cxn>
                <a:cxn ang="0">
                  <a:pos x="42" y="6"/>
                </a:cxn>
                <a:cxn ang="0">
                  <a:pos x="36" y="6"/>
                </a:cxn>
                <a:cxn ang="0">
                  <a:pos x="34" y="9"/>
                </a:cxn>
                <a:cxn ang="0">
                  <a:pos x="35" y="6"/>
                </a:cxn>
                <a:cxn ang="0">
                  <a:pos x="34" y="3"/>
                </a:cxn>
                <a:cxn ang="0">
                  <a:pos x="35" y="0"/>
                </a:cxn>
                <a:cxn ang="0">
                  <a:pos x="34" y="0"/>
                </a:cxn>
                <a:cxn ang="0">
                  <a:pos x="33" y="3"/>
                </a:cxn>
                <a:cxn ang="0">
                  <a:pos x="31" y="6"/>
                </a:cxn>
                <a:cxn ang="0">
                  <a:pos x="28" y="11"/>
                </a:cxn>
                <a:cxn ang="0">
                  <a:pos x="27" y="15"/>
                </a:cxn>
                <a:cxn ang="0">
                  <a:pos x="24" y="22"/>
                </a:cxn>
                <a:cxn ang="0">
                  <a:pos x="20" y="27"/>
                </a:cxn>
                <a:cxn ang="0">
                  <a:pos x="17" y="29"/>
                </a:cxn>
                <a:cxn ang="0">
                  <a:pos x="11" y="32"/>
                </a:cxn>
                <a:cxn ang="0">
                  <a:pos x="7" y="31"/>
                </a:cxn>
                <a:cxn ang="0">
                  <a:pos x="6" y="31"/>
                </a:cxn>
                <a:cxn ang="0">
                  <a:pos x="5" y="30"/>
                </a:cxn>
                <a:cxn ang="0">
                  <a:pos x="3" y="28"/>
                </a:cxn>
                <a:cxn ang="0">
                  <a:pos x="2" y="27"/>
                </a:cxn>
                <a:cxn ang="0">
                  <a:pos x="2" y="27"/>
                </a:cxn>
                <a:cxn ang="0">
                  <a:pos x="1" y="27"/>
                </a:cxn>
                <a:cxn ang="0">
                  <a:pos x="2" y="28"/>
                </a:cxn>
                <a:cxn ang="0">
                  <a:pos x="2" y="30"/>
                </a:cxn>
                <a:cxn ang="0">
                  <a:pos x="1" y="30"/>
                </a:cxn>
                <a:cxn ang="0">
                  <a:pos x="1" y="32"/>
                </a:cxn>
                <a:cxn ang="0">
                  <a:pos x="0" y="34"/>
                </a:cxn>
                <a:cxn ang="0">
                  <a:pos x="0" y="35"/>
                </a:cxn>
                <a:cxn ang="0">
                  <a:pos x="0" y="38"/>
                </a:cxn>
                <a:cxn ang="0">
                  <a:pos x="1" y="38"/>
                </a:cxn>
                <a:cxn ang="0">
                  <a:pos x="1" y="40"/>
                </a:cxn>
                <a:cxn ang="0">
                  <a:pos x="2" y="40"/>
                </a:cxn>
                <a:cxn ang="0">
                  <a:pos x="3" y="39"/>
                </a:cxn>
                <a:cxn ang="0">
                  <a:pos x="5" y="40"/>
                </a:cxn>
                <a:cxn ang="0">
                  <a:pos x="6" y="41"/>
                </a:cxn>
              </a:cxnLst>
              <a:rect l="0" t="0" r="r" b="b"/>
              <a:pathLst>
                <a:path w="67" h="41">
                  <a:moveTo>
                    <a:pt x="67" y="37"/>
                  </a:moveTo>
                  <a:lnTo>
                    <a:pt x="66" y="35"/>
                  </a:lnTo>
                  <a:lnTo>
                    <a:pt x="65" y="34"/>
                  </a:lnTo>
                  <a:lnTo>
                    <a:pt x="64" y="33"/>
                  </a:lnTo>
                  <a:lnTo>
                    <a:pt x="64" y="32"/>
                  </a:lnTo>
                  <a:lnTo>
                    <a:pt x="64" y="31"/>
                  </a:lnTo>
                  <a:lnTo>
                    <a:pt x="64" y="30"/>
                  </a:lnTo>
                  <a:lnTo>
                    <a:pt x="65" y="29"/>
                  </a:lnTo>
                  <a:lnTo>
                    <a:pt x="65" y="28"/>
                  </a:lnTo>
                  <a:lnTo>
                    <a:pt x="65" y="28"/>
                  </a:lnTo>
                  <a:lnTo>
                    <a:pt x="65" y="28"/>
                  </a:lnTo>
                  <a:lnTo>
                    <a:pt x="65" y="27"/>
                  </a:lnTo>
                  <a:lnTo>
                    <a:pt x="64" y="27"/>
                  </a:lnTo>
                  <a:lnTo>
                    <a:pt x="64" y="27"/>
                  </a:lnTo>
                  <a:lnTo>
                    <a:pt x="63" y="27"/>
                  </a:lnTo>
                  <a:lnTo>
                    <a:pt x="62" y="26"/>
                  </a:lnTo>
                  <a:lnTo>
                    <a:pt x="61" y="26"/>
                  </a:lnTo>
                  <a:lnTo>
                    <a:pt x="58" y="26"/>
                  </a:lnTo>
                  <a:lnTo>
                    <a:pt x="56" y="25"/>
                  </a:lnTo>
                  <a:lnTo>
                    <a:pt x="55" y="25"/>
                  </a:lnTo>
                  <a:lnTo>
                    <a:pt x="52" y="27"/>
                  </a:lnTo>
                  <a:lnTo>
                    <a:pt x="50" y="27"/>
                  </a:lnTo>
                  <a:lnTo>
                    <a:pt x="50" y="27"/>
                  </a:lnTo>
                  <a:lnTo>
                    <a:pt x="48" y="28"/>
                  </a:lnTo>
                  <a:lnTo>
                    <a:pt x="47" y="29"/>
                  </a:lnTo>
                  <a:lnTo>
                    <a:pt x="46" y="28"/>
                  </a:lnTo>
                  <a:lnTo>
                    <a:pt x="46" y="28"/>
                  </a:lnTo>
                  <a:lnTo>
                    <a:pt x="45" y="27"/>
                  </a:lnTo>
                  <a:lnTo>
                    <a:pt x="45" y="26"/>
                  </a:lnTo>
                  <a:lnTo>
                    <a:pt x="45" y="25"/>
                  </a:lnTo>
                  <a:lnTo>
                    <a:pt x="45" y="25"/>
                  </a:lnTo>
                  <a:lnTo>
                    <a:pt x="45" y="25"/>
                  </a:lnTo>
                  <a:lnTo>
                    <a:pt x="45" y="23"/>
                  </a:lnTo>
                  <a:lnTo>
                    <a:pt x="45" y="22"/>
                  </a:lnTo>
                  <a:lnTo>
                    <a:pt x="45" y="21"/>
                  </a:lnTo>
                  <a:lnTo>
                    <a:pt x="44" y="19"/>
                  </a:lnTo>
                  <a:lnTo>
                    <a:pt x="43" y="17"/>
                  </a:lnTo>
                  <a:lnTo>
                    <a:pt x="43" y="15"/>
                  </a:lnTo>
                  <a:lnTo>
                    <a:pt x="42" y="14"/>
                  </a:lnTo>
                  <a:lnTo>
                    <a:pt x="42" y="14"/>
                  </a:lnTo>
                  <a:lnTo>
                    <a:pt x="43" y="10"/>
                  </a:lnTo>
                  <a:lnTo>
                    <a:pt x="43" y="10"/>
                  </a:lnTo>
                  <a:lnTo>
                    <a:pt x="43" y="9"/>
                  </a:lnTo>
                  <a:lnTo>
                    <a:pt x="43" y="8"/>
                  </a:lnTo>
                  <a:lnTo>
                    <a:pt x="43" y="7"/>
                  </a:lnTo>
                  <a:lnTo>
                    <a:pt x="43" y="7"/>
                  </a:lnTo>
                  <a:lnTo>
                    <a:pt x="42" y="6"/>
                  </a:lnTo>
                  <a:lnTo>
                    <a:pt x="42" y="6"/>
                  </a:lnTo>
                  <a:lnTo>
                    <a:pt x="38" y="6"/>
                  </a:lnTo>
                  <a:lnTo>
                    <a:pt x="37" y="6"/>
                  </a:lnTo>
                  <a:lnTo>
                    <a:pt x="36" y="6"/>
                  </a:lnTo>
                  <a:lnTo>
                    <a:pt x="35" y="7"/>
                  </a:lnTo>
                  <a:lnTo>
                    <a:pt x="35" y="7"/>
                  </a:lnTo>
                  <a:lnTo>
                    <a:pt x="34" y="9"/>
                  </a:lnTo>
                  <a:lnTo>
                    <a:pt x="34" y="9"/>
                  </a:lnTo>
                  <a:lnTo>
                    <a:pt x="34" y="7"/>
                  </a:lnTo>
                  <a:lnTo>
                    <a:pt x="35" y="6"/>
                  </a:lnTo>
                  <a:lnTo>
                    <a:pt x="35" y="4"/>
                  </a:lnTo>
                  <a:lnTo>
                    <a:pt x="34" y="3"/>
                  </a:lnTo>
                  <a:lnTo>
                    <a:pt x="34" y="3"/>
                  </a:lnTo>
                  <a:lnTo>
                    <a:pt x="35" y="2"/>
                  </a:lnTo>
                  <a:lnTo>
                    <a:pt x="35" y="1"/>
                  </a:lnTo>
                  <a:lnTo>
                    <a:pt x="35" y="0"/>
                  </a:lnTo>
                  <a:lnTo>
                    <a:pt x="35" y="0"/>
                  </a:lnTo>
                  <a:lnTo>
                    <a:pt x="34" y="0"/>
                  </a:lnTo>
                  <a:lnTo>
                    <a:pt x="34" y="0"/>
                  </a:lnTo>
                  <a:lnTo>
                    <a:pt x="34" y="0"/>
                  </a:lnTo>
                  <a:lnTo>
                    <a:pt x="34" y="1"/>
                  </a:lnTo>
                  <a:lnTo>
                    <a:pt x="33" y="3"/>
                  </a:lnTo>
                  <a:lnTo>
                    <a:pt x="33" y="3"/>
                  </a:lnTo>
                  <a:lnTo>
                    <a:pt x="33" y="4"/>
                  </a:lnTo>
                  <a:lnTo>
                    <a:pt x="31" y="6"/>
                  </a:lnTo>
                  <a:lnTo>
                    <a:pt x="29" y="9"/>
                  </a:lnTo>
                  <a:lnTo>
                    <a:pt x="28" y="9"/>
                  </a:lnTo>
                  <a:lnTo>
                    <a:pt x="28" y="11"/>
                  </a:lnTo>
                  <a:lnTo>
                    <a:pt x="27" y="14"/>
                  </a:lnTo>
                  <a:lnTo>
                    <a:pt x="27" y="15"/>
                  </a:lnTo>
                  <a:lnTo>
                    <a:pt x="27" y="15"/>
                  </a:lnTo>
                  <a:lnTo>
                    <a:pt x="26" y="18"/>
                  </a:lnTo>
                  <a:lnTo>
                    <a:pt x="25" y="19"/>
                  </a:lnTo>
                  <a:lnTo>
                    <a:pt x="24" y="22"/>
                  </a:lnTo>
                  <a:lnTo>
                    <a:pt x="24" y="23"/>
                  </a:lnTo>
                  <a:lnTo>
                    <a:pt x="22" y="24"/>
                  </a:lnTo>
                  <a:lnTo>
                    <a:pt x="20" y="27"/>
                  </a:lnTo>
                  <a:lnTo>
                    <a:pt x="20" y="28"/>
                  </a:lnTo>
                  <a:lnTo>
                    <a:pt x="19" y="28"/>
                  </a:lnTo>
                  <a:lnTo>
                    <a:pt x="17" y="29"/>
                  </a:lnTo>
                  <a:lnTo>
                    <a:pt x="16" y="30"/>
                  </a:lnTo>
                  <a:lnTo>
                    <a:pt x="12" y="31"/>
                  </a:lnTo>
                  <a:lnTo>
                    <a:pt x="11" y="32"/>
                  </a:lnTo>
                  <a:lnTo>
                    <a:pt x="11" y="32"/>
                  </a:lnTo>
                  <a:lnTo>
                    <a:pt x="8" y="32"/>
                  </a:lnTo>
                  <a:lnTo>
                    <a:pt x="7" y="31"/>
                  </a:lnTo>
                  <a:lnTo>
                    <a:pt x="7" y="31"/>
                  </a:lnTo>
                  <a:lnTo>
                    <a:pt x="6" y="31"/>
                  </a:lnTo>
                  <a:lnTo>
                    <a:pt x="6" y="31"/>
                  </a:lnTo>
                  <a:lnTo>
                    <a:pt x="6" y="30"/>
                  </a:lnTo>
                  <a:lnTo>
                    <a:pt x="6" y="30"/>
                  </a:lnTo>
                  <a:lnTo>
                    <a:pt x="5" y="30"/>
                  </a:lnTo>
                  <a:lnTo>
                    <a:pt x="5" y="29"/>
                  </a:lnTo>
                  <a:lnTo>
                    <a:pt x="3" y="29"/>
                  </a:lnTo>
                  <a:lnTo>
                    <a:pt x="3" y="28"/>
                  </a:lnTo>
                  <a:lnTo>
                    <a:pt x="3" y="28"/>
                  </a:lnTo>
                  <a:lnTo>
                    <a:pt x="2" y="28"/>
                  </a:lnTo>
                  <a:lnTo>
                    <a:pt x="2" y="27"/>
                  </a:lnTo>
                  <a:lnTo>
                    <a:pt x="2" y="27"/>
                  </a:lnTo>
                  <a:lnTo>
                    <a:pt x="2" y="27"/>
                  </a:lnTo>
                  <a:lnTo>
                    <a:pt x="2" y="27"/>
                  </a:lnTo>
                  <a:lnTo>
                    <a:pt x="1" y="26"/>
                  </a:lnTo>
                  <a:lnTo>
                    <a:pt x="1" y="27"/>
                  </a:lnTo>
                  <a:lnTo>
                    <a:pt x="1" y="27"/>
                  </a:lnTo>
                  <a:lnTo>
                    <a:pt x="2" y="27"/>
                  </a:lnTo>
                  <a:lnTo>
                    <a:pt x="2" y="28"/>
                  </a:lnTo>
                  <a:lnTo>
                    <a:pt x="2" y="28"/>
                  </a:lnTo>
                  <a:lnTo>
                    <a:pt x="2" y="28"/>
                  </a:lnTo>
                  <a:lnTo>
                    <a:pt x="2" y="29"/>
                  </a:lnTo>
                  <a:lnTo>
                    <a:pt x="2" y="30"/>
                  </a:lnTo>
                  <a:lnTo>
                    <a:pt x="1" y="30"/>
                  </a:lnTo>
                  <a:lnTo>
                    <a:pt x="1" y="30"/>
                  </a:lnTo>
                  <a:lnTo>
                    <a:pt x="1" y="30"/>
                  </a:lnTo>
                  <a:lnTo>
                    <a:pt x="1" y="31"/>
                  </a:lnTo>
                  <a:lnTo>
                    <a:pt x="1" y="32"/>
                  </a:lnTo>
                  <a:lnTo>
                    <a:pt x="1" y="32"/>
                  </a:lnTo>
                  <a:lnTo>
                    <a:pt x="1" y="33"/>
                  </a:lnTo>
                  <a:lnTo>
                    <a:pt x="0" y="34"/>
                  </a:lnTo>
                  <a:lnTo>
                    <a:pt x="0" y="34"/>
                  </a:lnTo>
                  <a:lnTo>
                    <a:pt x="0" y="35"/>
                  </a:lnTo>
                  <a:lnTo>
                    <a:pt x="0" y="35"/>
                  </a:lnTo>
                  <a:lnTo>
                    <a:pt x="0" y="35"/>
                  </a:lnTo>
                  <a:lnTo>
                    <a:pt x="0" y="35"/>
                  </a:lnTo>
                  <a:lnTo>
                    <a:pt x="0" y="37"/>
                  </a:lnTo>
                  <a:lnTo>
                    <a:pt x="0" y="38"/>
                  </a:lnTo>
                  <a:lnTo>
                    <a:pt x="1" y="38"/>
                  </a:lnTo>
                  <a:lnTo>
                    <a:pt x="1" y="38"/>
                  </a:lnTo>
                  <a:lnTo>
                    <a:pt x="1" y="38"/>
                  </a:lnTo>
                  <a:lnTo>
                    <a:pt x="1" y="39"/>
                  </a:lnTo>
                  <a:lnTo>
                    <a:pt x="1" y="39"/>
                  </a:lnTo>
                  <a:lnTo>
                    <a:pt x="1" y="40"/>
                  </a:lnTo>
                  <a:lnTo>
                    <a:pt x="1" y="40"/>
                  </a:lnTo>
                  <a:lnTo>
                    <a:pt x="1" y="40"/>
                  </a:lnTo>
                  <a:lnTo>
                    <a:pt x="2" y="40"/>
                  </a:lnTo>
                  <a:lnTo>
                    <a:pt x="2" y="40"/>
                  </a:lnTo>
                  <a:lnTo>
                    <a:pt x="2" y="40"/>
                  </a:lnTo>
                  <a:lnTo>
                    <a:pt x="3" y="39"/>
                  </a:lnTo>
                  <a:lnTo>
                    <a:pt x="3" y="39"/>
                  </a:lnTo>
                  <a:lnTo>
                    <a:pt x="5" y="40"/>
                  </a:lnTo>
                  <a:lnTo>
                    <a:pt x="5" y="40"/>
                  </a:lnTo>
                  <a:lnTo>
                    <a:pt x="6" y="40"/>
                  </a:lnTo>
                  <a:lnTo>
                    <a:pt x="6" y="41"/>
                  </a:lnTo>
                  <a:lnTo>
                    <a:pt x="6" y="4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3" name="Freeform 7525"/>
            <p:cNvSpPr>
              <a:spLocks/>
            </p:cNvSpPr>
            <p:nvPr/>
          </p:nvSpPr>
          <p:spPr bwMode="auto">
            <a:xfrm>
              <a:off x="2963864" y="4446058"/>
              <a:ext cx="1588" cy="0"/>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4" name="Freeform 7526"/>
            <p:cNvSpPr>
              <a:spLocks/>
            </p:cNvSpPr>
            <p:nvPr/>
          </p:nvSpPr>
          <p:spPr bwMode="auto">
            <a:xfrm>
              <a:off x="2965451" y="4449245"/>
              <a:ext cx="0" cy="0"/>
            </a:xfrm>
            <a:custGeom>
              <a:avLst/>
              <a:gdLst/>
              <a:ahLst/>
              <a:cxnLst>
                <a:cxn ang="0">
                  <a:pos x="1" y="1"/>
                </a:cxn>
                <a:cxn ang="0">
                  <a:pos x="0" y="1"/>
                </a:cxn>
                <a:cxn ang="0">
                  <a:pos x="0" y="1"/>
                </a:cxn>
                <a:cxn ang="0">
                  <a:pos x="0" y="0"/>
                </a:cxn>
                <a:cxn ang="0">
                  <a:pos x="1" y="0"/>
                </a:cxn>
                <a:cxn ang="0">
                  <a:pos x="1" y="1"/>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5" name="Freeform 7527"/>
            <p:cNvSpPr>
              <a:spLocks/>
            </p:cNvSpPr>
            <p:nvPr/>
          </p:nvSpPr>
          <p:spPr bwMode="auto">
            <a:xfrm>
              <a:off x="2965451" y="4449245"/>
              <a:ext cx="0" cy="1593"/>
            </a:xfrm>
            <a:custGeom>
              <a:avLst/>
              <a:gdLst/>
              <a:ahLst/>
              <a:cxnLst>
                <a:cxn ang="0">
                  <a:pos x="1" y="1"/>
                </a:cxn>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6" name="Line 7528"/>
            <p:cNvSpPr>
              <a:spLocks noChangeShapeType="1"/>
            </p:cNvSpPr>
            <p:nvPr/>
          </p:nvSpPr>
          <p:spPr bwMode="auto">
            <a:xfrm>
              <a:off x="2967039" y="445561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7" name="Freeform 7529"/>
            <p:cNvSpPr>
              <a:spLocks/>
            </p:cNvSpPr>
            <p:nvPr/>
          </p:nvSpPr>
          <p:spPr bwMode="auto">
            <a:xfrm>
              <a:off x="2967039" y="4455619"/>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8" name="Line 7530"/>
            <p:cNvSpPr>
              <a:spLocks noChangeShapeType="1"/>
            </p:cNvSpPr>
            <p:nvPr/>
          </p:nvSpPr>
          <p:spPr bwMode="auto">
            <a:xfrm>
              <a:off x="2978151" y="4454025"/>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29" name="Line 7531"/>
            <p:cNvSpPr>
              <a:spLocks noChangeShapeType="1"/>
            </p:cNvSpPr>
            <p:nvPr/>
          </p:nvSpPr>
          <p:spPr bwMode="auto">
            <a:xfrm>
              <a:off x="2978151" y="4455619"/>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0" name="Freeform 7532"/>
            <p:cNvSpPr>
              <a:spLocks/>
            </p:cNvSpPr>
            <p:nvPr/>
          </p:nvSpPr>
          <p:spPr bwMode="auto">
            <a:xfrm>
              <a:off x="2976564" y="4457212"/>
              <a:ext cx="1588"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1" name="Freeform 7533"/>
            <p:cNvSpPr>
              <a:spLocks/>
            </p:cNvSpPr>
            <p:nvPr/>
          </p:nvSpPr>
          <p:spPr bwMode="auto">
            <a:xfrm>
              <a:off x="2976564" y="4461993"/>
              <a:ext cx="1588" cy="1593"/>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2" name="Freeform 7534"/>
            <p:cNvSpPr>
              <a:spLocks/>
            </p:cNvSpPr>
            <p:nvPr/>
          </p:nvSpPr>
          <p:spPr bwMode="auto">
            <a:xfrm>
              <a:off x="2978151" y="4454025"/>
              <a:ext cx="7938" cy="11154"/>
            </a:xfrm>
            <a:custGeom>
              <a:avLst/>
              <a:gdLst/>
              <a:ahLst/>
              <a:cxnLst>
                <a:cxn ang="0">
                  <a:pos x="0" y="0"/>
                </a:cxn>
                <a:cxn ang="0">
                  <a:pos x="0" y="0"/>
                </a:cxn>
                <a:cxn ang="0">
                  <a:pos x="1" y="0"/>
                </a:cxn>
                <a:cxn ang="0">
                  <a:pos x="4" y="1"/>
                </a:cxn>
                <a:cxn ang="0">
                  <a:pos x="5" y="0"/>
                </a:cxn>
                <a:cxn ang="0">
                  <a:pos x="6" y="0"/>
                </a:cxn>
                <a:cxn ang="0">
                  <a:pos x="9" y="1"/>
                </a:cxn>
                <a:cxn ang="0">
                  <a:pos x="11" y="1"/>
                </a:cxn>
                <a:cxn ang="0">
                  <a:pos x="11" y="1"/>
                </a:cxn>
                <a:cxn ang="0">
                  <a:pos x="14" y="3"/>
                </a:cxn>
                <a:cxn ang="0">
                  <a:pos x="15" y="4"/>
                </a:cxn>
                <a:cxn ang="0">
                  <a:pos x="15" y="4"/>
                </a:cxn>
                <a:cxn ang="0">
                  <a:pos x="16" y="5"/>
                </a:cxn>
                <a:cxn ang="0">
                  <a:pos x="18" y="5"/>
                </a:cxn>
                <a:cxn ang="0">
                  <a:pos x="18" y="6"/>
                </a:cxn>
                <a:cxn ang="0">
                  <a:pos x="16" y="6"/>
                </a:cxn>
                <a:cxn ang="0">
                  <a:pos x="16" y="8"/>
                </a:cxn>
                <a:cxn ang="0">
                  <a:pos x="16" y="9"/>
                </a:cxn>
                <a:cxn ang="0">
                  <a:pos x="15" y="10"/>
                </a:cxn>
                <a:cxn ang="0">
                  <a:pos x="15" y="11"/>
                </a:cxn>
                <a:cxn ang="0">
                  <a:pos x="15" y="11"/>
                </a:cxn>
                <a:cxn ang="0">
                  <a:pos x="15" y="12"/>
                </a:cxn>
                <a:cxn ang="0">
                  <a:pos x="15" y="13"/>
                </a:cxn>
                <a:cxn ang="0">
                  <a:pos x="16" y="14"/>
                </a:cxn>
                <a:cxn ang="0">
                  <a:pos x="16" y="16"/>
                </a:cxn>
                <a:cxn ang="0">
                  <a:pos x="18" y="16"/>
                </a:cxn>
                <a:cxn ang="0">
                  <a:pos x="19" y="17"/>
                </a:cxn>
                <a:cxn ang="0">
                  <a:pos x="21" y="20"/>
                </a:cxn>
                <a:cxn ang="0">
                  <a:pos x="21" y="20"/>
                </a:cxn>
              </a:cxnLst>
              <a:rect l="0" t="0" r="r" b="b"/>
              <a:pathLst>
                <a:path w="21" h="20">
                  <a:moveTo>
                    <a:pt x="0" y="0"/>
                  </a:moveTo>
                  <a:lnTo>
                    <a:pt x="0" y="0"/>
                  </a:lnTo>
                  <a:lnTo>
                    <a:pt x="1" y="0"/>
                  </a:lnTo>
                  <a:lnTo>
                    <a:pt x="4" y="1"/>
                  </a:lnTo>
                  <a:lnTo>
                    <a:pt x="5" y="0"/>
                  </a:lnTo>
                  <a:lnTo>
                    <a:pt x="6" y="0"/>
                  </a:lnTo>
                  <a:lnTo>
                    <a:pt x="9" y="1"/>
                  </a:lnTo>
                  <a:lnTo>
                    <a:pt x="11" y="1"/>
                  </a:lnTo>
                  <a:lnTo>
                    <a:pt x="11" y="1"/>
                  </a:lnTo>
                  <a:lnTo>
                    <a:pt x="14" y="3"/>
                  </a:lnTo>
                  <a:lnTo>
                    <a:pt x="15" y="4"/>
                  </a:lnTo>
                  <a:lnTo>
                    <a:pt x="15" y="4"/>
                  </a:lnTo>
                  <a:lnTo>
                    <a:pt x="16" y="5"/>
                  </a:lnTo>
                  <a:lnTo>
                    <a:pt x="18" y="5"/>
                  </a:lnTo>
                  <a:lnTo>
                    <a:pt x="18" y="6"/>
                  </a:lnTo>
                  <a:lnTo>
                    <a:pt x="16" y="6"/>
                  </a:lnTo>
                  <a:lnTo>
                    <a:pt x="16" y="8"/>
                  </a:lnTo>
                  <a:lnTo>
                    <a:pt x="16" y="9"/>
                  </a:lnTo>
                  <a:lnTo>
                    <a:pt x="15" y="10"/>
                  </a:lnTo>
                  <a:lnTo>
                    <a:pt x="15" y="11"/>
                  </a:lnTo>
                  <a:lnTo>
                    <a:pt x="15" y="11"/>
                  </a:lnTo>
                  <a:lnTo>
                    <a:pt x="15" y="12"/>
                  </a:lnTo>
                  <a:lnTo>
                    <a:pt x="15" y="13"/>
                  </a:lnTo>
                  <a:lnTo>
                    <a:pt x="16" y="14"/>
                  </a:lnTo>
                  <a:lnTo>
                    <a:pt x="16" y="16"/>
                  </a:lnTo>
                  <a:lnTo>
                    <a:pt x="18" y="16"/>
                  </a:lnTo>
                  <a:lnTo>
                    <a:pt x="19" y="17"/>
                  </a:lnTo>
                  <a:lnTo>
                    <a:pt x="21" y="20"/>
                  </a:lnTo>
                  <a:lnTo>
                    <a:pt x="21" y="2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3" name="Freeform 7535"/>
            <p:cNvSpPr>
              <a:spLocks/>
            </p:cNvSpPr>
            <p:nvPr/>
          </p:nvSpPr>
          <p:spPr bwMode="auto">
            <a:xfrm>
              <a:off x="2954339" y="4420562"/>
              <a:ext cx="23813" cy="46211"/>
            </a:xfrm>
            <a:custGeom>
              <a:avLst/>
              <a:gdLst/>
              <a:ahLst/>
              <a:cxnLst>
                <a:cxn ang="0">
                  <a:pos x="2" y="3"/>
                </a:cxn>
                <a:cxn ang="0">
                  <a:pos x="4" y="5"/>
                </a:cxn>
                <a:cxn ang="0">
                  <a:pos x="7" y="7"/>
                </a:cxn>
                <a:cxn ang="0">
                  <a:pos x="8" y="8"/>
                </a:cxn>
                <a:cxn ang="0">
                  <a:pos x="11" y="11"/>
                </a:cxn>
                <a:cxn ang="0">
                  <a:pos x="12" y="13"/>
                </a:cxn>
                <a:cxn ang="0">
                  <a:pos x="17" y="19"/>
                </a:cxn>
                <a:cxn ang="0">
                  <a:pos x="18" y="19"/>
                </a:cxn>
                <a:cxn ang="0">
                  <a:pos x="20" y="21"/>
                </a:cxn>
                <a:cxn ang="0">
                  <a:pos x="21" y="24"/>
                </a:cxn>
                <a:cxn ang="0">
                  <a:pos x="23" y="27"/>
                </a:cxn>
                <a:cxn ang="0">
                  <a:pos x="26" y="31"/>
                </a:cxn>
                <a:cxn ang="0">
                  <a:pos x="26" y="31"/>
                </a:cxn>
                <a:cxn ang="0">
                  <a:pos x="28" y="35"/>
                </a:cxn>
                <a:cxn ang="0">
                  <a:pos x="28" y="36"/>
                </a:cxn>
                <a:cxn ang="0">
                  <a:pos x="29" y="40"/>
                </a:cxn>
                <a:cxn ang="0">
                  <a:pos x="31" y="41"/>
                </a:cxn>
                <a:cxn ang="0">
                  <a:pos x="33" y="43"/>
                </a:cxn>
                <a:cxn ang="0">
                  <a:pos x="37" y="47"/>
                </a:cxn>
                <a:cxn ang="0">
                  <a:pos x="38" y="49"/>
                </a:cxn>
                <a:cxn ang="0">
                  <a:pos x="38" y="51"/>
                </a:cxn>
                <a:cxn ang="0">
                  <a:pos x="38" y="52"/>
                </a:cxn>
                <a:cxn ang="0">
                  <a:pos x="38" y="53"/>
                </a:cxn>
                <a:cxn ang="0">
                  <a:pos x="39" y="54"/>
                </a:cxn>
                <a:cxn ang="0">
                  <a:pos x="41" y="57"/>
                </a:cxn>
                <a:cxn ang="0">
                  <a:pos x="42" y="58"/>
                </a:cxn>
                <a:cxn ang="0">
                  <a:pos x="42" y="64"/>
                </a:cxn>
                <a:cxn ang="0">
                  <a:pos x="42" y="64"/>
                </a:cxn>
                <a:cxn ang="0">
                  <a:pos x="44" y="66"/>
                </a:cxn>
                <a:cxn ang="0">
                  <a:pos x="45" y="68"/>
                </a:cxn>
                <a:cxn ang="0">
                  <a:pos x="46" y="71"/>
                </a:cxn>
                <a:cxn ang="0">
                  <a:pos x="45" y="71"/>
                </a:cxn>
                <a:cxn ang="0">
                  <a:pos x="45" y="73"/>
                </a:cxn>
                <a:cxn ang="0">
                  <a:pos x="47" y="76"/>
                </a:cxn>
                <a:cxn ang="0">
                  <a:pos x="48" y="80"/>
                </a:cxn>
                <a:cxn ang="0">
                  <a:pos x="47" y="82"/>
                </a:cxn>
                <a:cxn ang="0">
                  <a:pos x="47" y="84"/>
                </a:cxn>
                <a:cxn ang="0">
                  <a:pos x="51" y="83"/>
                </a:cxn>
                <a:cxn ang="0">
                  <a:pos x="56" y="82"/>
                </a:cxn>
                <a:cxn ang="0">
                  <a:pos x="59" y="83"/>
                </a:cxn>
                <a:cxn ang="0">
                  <a:pos x="63" y="84"/>
                </a:cxn>
                <a:cxn ang="0">
                  <a:pos x="67" y="84"/>
                </a:cxn>
                <a:cxn ang="0">
                  <a:pos x="69" y="83"/>
                </a:cxn>
                <a:cxn ang="0">
                  <a:pos x="73" y="83"/>
                </a:cxn>
                <a:cxn ang="0">
                  <a:pos x="74" y="82"/>
                </a:cxn>
                <a:cxn ang="0">
                  <a:pos x="74" y="80"/>
                </a:cxn>
                <a:cxn ang="0">
                  <a:pos x="74" y="78"/>
                </a:cxn>
                <a:cxn ang="0">
                  <a:pos x="76" y="77"/>
                </a:cxn>
                <a:cxn ang="0">
                  <a:pos x="77" y="75"/>
                </a:cxn>
                <a:cxn ang="0">
                  <a:pos x="77" y="74"/>
                </a:cxn>
                <a:cxn ang="0">
                  <a:pos x="76" y="71"/>
                </a:cxn>
                <a:cxn ang="0">
                  <a:pos x="75" y="68"/>
                </a:cxn>
                <a:cxn ang="0">
                  <a:pos x="75" y="66"/>
                </a:cxn>
                <a:cxn ang="0">
                  <a:pos x="77" y="61"/>
                </a:cxn>
                <a:cxn ang="0">
                  <a:pos x="79" y="60"/>
                </a:cxn>
                <a:cxn ang="0">
                  <a:pos x="82" y="60"/>
                </a:cxn>
              </a:cxnLst>
              <a:rect l="0" t="0" r="r" b="b"/>
              <a:pathLst>
                <a:path w="82" h="84">
                  <a:moveTo>
                    <a:pt x="0" y="0"/>
                  </a:moveTo>
                  <a:lnTo>
                    <a:pt x="0" y="0"/>
                  </a:lnTo>
                  <a:lnTo>
                    <a:pt x="2" y="3"/>
                  </a:lnTo>
                  <a:lnTo>
                    <a:pt x="3" y="3"/>
                  </a:lnTo>
                  <a:lnTo>
                    <a:pt x="3" y="4"/>
                  </a:lnTo>
                  <a:lnTo>
                    <a:pt x="4" y="5"/>
                  </a:lnTo>
                  <a:lnTo>
                    <a:pt x="5" y="5"/>
                  </a:lnTo>
                  <a:lnTo>
                    <a:pt x="5" y="6"/>
                  </a:lnTo>
                  <a:lnTo>
                    <a:pt x="7" y="7"/>
                  </a:lnTo>
                  <a:lnTo>
                    <a:pt x="7" y="7"/>
                  </a:lnTo>
                  <a:lnTo>
                    <a:pt x="8" y="7"/>
                  </a:lnTo>
                  <a:lnTo>
                    <a:pt x="8" y="8"/>
                  </a:lnTo>
                  <a:lnTo>
                    <a:pt x="9" y="9"/>
                  </a:lnTo>
                  <a:lnTo>
                    <a:pt x="10" y="9"/>
                  </a:lnTo>
                  <a:lnTo>
                    <a:pt x="11" y="11"/>
                  </a:lnTo>
                  <a:lnTo>
                    <a:pt x="11" y="11"/>
                  </a:lnTo>
                  <a:lnTo>
                    <a:pt x="12" y="13"/>
                  </a:lnTo>
                  <a:lnTo>
                    <a:pt x="12" y="13"/>
                  </a:lnTo>
                  <a:lnTo>
                    <a:pt x="14" y="16"/>
                  </a:lnTo>
                  <a:lnTo>
                    <a:pt x="17" y="19"/>
                  </a:lnTo>
                  <a:lnTo>
                    <a:pt x="17" y="19"/>
                  </a:lnTo>
                  <a:lnTo>
                    <a:pt x="17" y="19"/>
                  </a:lnTo>
                  <a:lnTo>
                    <a:pt x="17" y="19"/>
                  </a:lnTo>
                  <a:lnTo>
                    <a:pt x="18" y="19"/>
                  </a:lnTo>
                  <a:lnTo>
                    <a:pt x="19" y="20"/>
                  </a:lnTo>
                  <a:lnTo>
                    <a:pt x="19" y="20"/>
                  </a:lnTo>
                  <a:lnTo>
                    <a:pt x="20" y="21"/>
                  </a:lnTo>
                  <a:lnTo>
                    <a:pt x="20" y="22"/>
                  </a:lnTo>
                  <a:lnTo>
                    <a:pt x="21" y="24"/>
                  </a:lnTo>
                  <a:lnTo>
                    <a:pt x="21" y="24"/>
                  </a:lnTo>
                  <a:lnTo>
                    <a:pt x="21" y="25"/>
                  </a:lnTo>
                  <a:lnTo>
                    <a:pt x="23" y="26"/>
                  </a:lnTo>
                  <a:lnTo>
                    <a:pt x="23" y="27"/>
                  </a:lnTo>
                  <a:lnTo>
                    <a:pt x="25" y="28"/>
                  </a:lnTo>
                  <a:lnTo>
                    <a:pt x="26" y="30"/>
                  </a:lnTo>
                  <a:lnTo>
                    <a:pt x="26" y="31"/>
                  </a:lnTo>
                  <a:lnTo>
                    <a:pt x="26" y="31"/>
                  </a:lnTo>
                  <a:lnTo>
                    <a:pt x="26" y="31"/>
                  </a:lnTo>
                  <a:lnTo>
                    <a:pt x="26" y="31"/>
                  </a:lnTo>
                  <a:lnTo>
                    <a:pt x="27" y="33"/>
                  </a:lnTo>
                  <a:lnTo>
                    <a:pt x="28" y="35"/>
                  </a:lnTo>
                  <a:lnTo>
                    <a:pt x="28" y="35"/>
                  </a:lnTo>
                  <a:lnTo>
                    <a:pt x="28" y="35"/>
                  </a:lnTo>
                  <a:lnTo>
                    <a:pt x="28" y="35"/>
                  </a:lnTo>
                  <a:lnTo>
                    <a:pt x="28" y="36"/>
                  </a:lnTo>
                  <a:lnTo>
                    <a:pt x="29" y="37"/>
                  </a:lnTo>
                  <a:lnTo>
                    <a:pt x="29" y="38"/>
                  </a:lnTo>
                  <a:lnTo>
                    <a:pt x="29" y="40"/>
                  </a:lnTo>
                  <a:lnTo>
                    <a:pt x="30" y="41"/>
                  </a:lnTo>
                  <a:lnTo>
                    <a:pt x="30" y="41"/>
                  </a:lnTo>
                  <a:lnTo>
                    <a:pt x="31" y="41"/>
                  </a:lnTo>
                  <a:lnTo>
                    <a:pt x="32" y="42"/>
                  </a:lnTo>
                  <a:lnTo>
                    <a:pt x="33" y="43"/>
                  </a:lnTo>
                  <a:lnTo>
                    <a:pt x="33" y="43"/>
                  </a:lnTo>
                  <a:lnTo>
                    <a:pt x="35" y="44"/>
                  </a:lnTo>
                  <a:lnTo>
                    <a:pt x="36" y="46"/>
                  </a:lnTo>
                  <a:lnTo>
                    <a:pt x="37" y="47"/>
                  </a:lnTo>
                  <a:lnTo>
                    <a:pt x="37" y="47"/>
                  </a:lnTo>
                  <a:lnTo>
                    <a:pt x="37" y="47"/>
                  </a:lnTo>
                  <a:lnTo>
                    <a:pt x="38" y="49"/>
                  </a:lnTo>
                  <a:lnTo>
                    <a:pt x="38" y="50"/>
                  </a:lnTo>
                  <a:lnTo>
                    <a:pt x="38" y="51"/>
                  </a:lnTo>
                  <a:lnTo>
                    <a:pt x="38" y="51"/>
                  </a:lnTo>
                  <a:lnTo>
                    <a:pt x="38" y="52"/>
                  </a:lnTo>
                  <a:lnTo>
                    <a:pt x="38" y="52"/>
                  </a:lnTo>
                  <a:lnTo>
                    <a:pt x="38" y="52"/>
                  </a:lnTo>
                  <a:lnTo>
                    <a:pt x="38" y="52"/>
                  </a:lnTo>
                  <a:lnTo>
                    <a:pt x="38" y="53"/>
                  </a:lnTo>
                  <a:lnTo>
                    <a:pt x="38" y="53"/>
                  </a:lnTo>
                  <a:lnTo>
                    <a:pt x="39" y="54"/>
                  </a:lnTo>
                  <a:lnTo>
                    <a:pt x="39" y="54"/>
                  </a:lnTo>
                  <a:lnTo>
                    <a:pt x="39" y="54"/>
                  </a:lnTo>
                  <a:lnTo>
                    <a:pt x="40" y="55"/>
                  </a:lnTo>
                  <a:lnTo>
                    <a:pt x="41" y="56"/>
                  </a:lnTo>
                  <a:lnTo>
                    <a:pt x="41" y="57"/>
                  </a:lnTo>
                  <a:lnTo>
                    <a:pt x="41" y="58"/>
                  </a:lnTo>
                  <a:lnTo>
                    <a:pt x="41" y="58"/>
                  </a:lnTo>
                  <a:lnTo>
                    <a:pt x="42" y="58"/>
                  </a:lnTo>
                  <a:lnTo>
                    <a:pt x="42" y="59"/>
                  </a:lnTo>
                  <a:lnTo>
                    <a:pt x="41" y="59"/>
                  </a:lnTo>
                  <a:lnTo>
                    <a:pt x="42" y="64"/>
                  </a:lnTo>
                  <a:lnTo>
                    <a:pt x="42" y="64"/>
                  </a:lnTo>
                  <a:lnTo>
                    <a:pt x="42" y="64"/>
                  </a:lnTo>
                  <a:lnTo>
                    <a:pt x="42" y="64"/>
                  </a:lnTo>
                  <a:lnTo>
                    <a:pt x="42" y="65"/>
                  </a:lnTo>
                  <a:lnTo>
                    <a:pt x="42" y="66"/>
                  </a:lnTo>
                  <a:lnTo>
                    <a:pt x="44" y="66"/>
                  </a:lnTo>
                  <a:lnTo>
                    <a:pt x="44" y="66"/>
                  </a:lnTo>
                  <a:lnTo>
                    <a:pt x="44" y="66"/>
                  </a:lnTo>
                  <a:lnTo>
                    <a:pt x="45" y="68"/>
                  </a:lnTo>
                  <a:lnTo>
                    <a:pt x="45" y="69"/>
                  </a:lnTo>
                  <a:lnTo>
                    <a:pt x="45" y="70"/>
                  </a:lnTo>
                  <a:lnTo>
                    <a:pt x="46" y="71"/>
                  </a:lnTo>
                  <a:lnTo>
                    <a:pt x="46" y="71"/>
                  </a:lnTo>
                  <a:lnTo>
                    <a:pt x="45" y="71"/>
                  </a:lnTo>
                  <a:lnTo>
                    <a:pt x="45" y="71"/>
                  </a:lnTo>
                  <a:lnTo>
                    <a:pt x="45" y="72"/>
                  </a:lnTo>
                  <a:lnTo>
                    <a:pt x="45" y="73"/>
                  </a:lnTo>
                  <a:lnTo>
                    <a:pt x="45" y="73"/>
                  </a:lnTo>
                  <a:lnTo>
                    <a:pt x="46" y="74"/>
                  </a:lnTo>
                  <a:lnTo>
                    <a:pt x="47" y="75"/>
                  </a:lnTo>
                  <a:lnTo>
                    <a:pt x="47" y="76"/>
                  </a:lnTo>
                  <a:lnTo>
                    <a:pt x="47" y="77"/>
                  </a:lnTo>
                  <a:lnTo>
                    <a:pt x="48" y="79"/>
                  </a:lnTo>
                  <a:lnTo>
                    <a:pt x="48" y="80"/>
                  </a:lnTo>
                  <a:lnTo>
                    <a:pt x="47" y="80"/>
                  </a:lnTo>
                  <a:lnTo>
                    <a:pt x="47" y="82"/>
                  </a:lnTo>
                  <a:lnTo>
                    <a:pt x="47" y="82"/>
                  </a:lnTo>
                  <a:lnTo>
                    <a:pt x="48" y="83"/>
                  </a:lnTo>
                  <a:lnTo>
                    <a:pt x="47" y="83"/>
                  </a:lnTo>
                  <a:lnTo>
                    <a:pt x="47" y="84"/>
                  </a:lnTo>
                  <a:lnTo>
                    <a:pt x="49" y="83"/>
                  </a:lnTo>
                  <a:lnTo>
                    <a:pt x="49" y="83"/>
                  </a:lnTo>
                  <a:lnTo>
                    <a:pt x="51" y="83"/>
                  </a:lnTo>
                  <a:lnTo>
                    <a:pt x="51" y="83"/>
                  </a:lnTo>
                  <a:lnTo>
                    <a:pt x="54" y="82"/>
                  </a:lnTo>
                  <a:lnTo>
                    <a:pt x="56" y="82"/>
                  </a:lnTo>
                  <a:lnTo>
                    <a:pt x="56" y="82"/>
                  </a:lnTo>
                  <a:lnTo>
                    <a:pt x="58" y="83"/>
                  </a:lnTo>
                  <a:lnTo>
                    <a:pt x="59" y="83"/>
                  </a:lnTo>
                  <a:lnTo>
                    <a:pt x="60" y="83"/>
                  </a:lnTo>
                  <a:lnTo>
                    <a:pt x="61" y="84"/>
                  </a:lnTo>
                  <a:lnTo>
                    <a:pt x="63" y="84"/>
                  </a:lnTo>
                  <a:lnTo>
                    <a:pt x="65" y="84"/>
                  </a:lnTo>
                  <a:lnTo>
                    <a:pt x="66" y="83"/>
                  </a:lnTo>
                  <a:lnTo>
                    <a:pt x="67" y="84"/>
                  </a:lnTo>
                  <a:lnTo>
                    <a:pt x="68" y="83"/>
                  </a:lnTo>
                  <a:lnTo>
                    <a:pt x="68" y="83"/>
                  </a:lnTo>
                  <a:lnTo>
                    <a:pt x="69" y="83"/>
                  </a:lnTo>
                  <a:lnTo>
                    <a:pt x="70" y="84"/>
                  </a:lnTo>
                  <a:lnTo>
                    <a:pt x="72" y="84"/>
                  </a:lnTo>
                  <a:lnTo>
                    <a:pt x="73" y="83"/>
                  </a:lnTo>
                  <a:lnTo>
                    <a:pt x="74" y="82"/>
                  </a:lnTo>
                  <a:lnTo>
                    <a:pt x="74" y="82"/>
                  </a:lnTo>
                  <a:lnTo>
                    <a:pt x="74" y="82"/>
                  </a:lnTo>
                  <a:lnTo>
                    <a:pt x="74" y="81"/>
                  </a:lnTo>
                  <a:lnTo>
                    <a:pt x="74" y="81"/>
                  </a:lnTo>
                  <a:lnTo>
                    <a:pt x="74" y="80"/>
                  </a:lnTo>
                  <a:lnTo>
                    <a:pt x="74" y="80"/>
                  </a:lnTo>
                  <a:lnTo>
                    <a:pt x="74" y="79"/>
                  </a:lnTo>
                  <a:lnTo>
                    <a:pt x="74" y="78"/>
                  </a:lnTo>
                  <a:lnTo>
                    <a:pt x="74" y="78"/>
                  </a:lnTo>
                  <a:lnTo>
                    <a:pt x="74" y="79"/>
                  </a:lnTo>
                  <a:lnTo>
                    <a:pt x="76" y="77"/>
                  </a:lnTo>
                  <a:lnTo>
                    <a:pt x="76" y="77"/>
                  </a:lnTo>
                  <a:lnTo>
                    <a:pt x="77" y="76"/>
                  </a:lnTo>
                  <a:lnTo>
                    <a:pt x="77" y="75"/>
                  </a:lnTo>
                  <a:lnTo>
                    <a:pt x="77" y="75"/>
                  </a:lnTo>
                  <a:lnTo>
                    <a:pt x="77" y="74"/>
                  </a:lnTo>
                  <a:lnTo>
                    <a:pt x="77" y="74"/>
                  </a:lnTo>
                  <a:lnTo>
                    <a:pt x="76" y="72"/>
                  </a:lnTo>
                  <a:lnTo>
                    <a:pt x="76" y="71"/>
                  </a:lnTo>
                  <a:lnTo>
                    <a:pt x="76" y="71"/>
                  </a:lnTo>
                  <a:lnTo>
                    <a:pt x="76" y="69"/>
                  </a:lnTo>
                  <a:lnTo>
                    <a:pt x="75" y="69"/>
                  </a:lnTo>
                  <a:lnTo>
                    <a:pt x="75" y="68"/>
                  </a:lnTo>
                  <a:lnTo>
                    <a:pt x="75" y="68"/>
                  </a:lnTo>
                  <a:lnTo>
                    <a:pt x="75" y="68"/>
                  </a:lnTo>
                  <a:lnTo>
                    <a:pt x="75" y="66"/>
                  </a:lnTo>
                  <a:lnTo>
                    <a:pt x="75" y="65"/>
                  </a:lnTo>
                  <a:lnTo>
                    <a:pt x="76" y="63"/>
                  </a:lnTo>
                  <a:lnTo>
                    <a:pt x="77" y="61"/>
                  </a:lnTo>
                  <a:lnTo>
                    <a:pt x="78" y="61"/>
                  </a:lnTo>
                  <a:lnTo>
                    <a:pt x="78" y="60"/>
                  </a:lnTo>
                  <a:lnTo>
                    <a:pt x="79" y="60"/>
                  </a:lnTo>
                  <a:lnTo>
                    <a:pt x="81" y="60"/>
                  </a:lnTo>
                  <a:lnTo>
                    <a:pt x="81" y="60"/>
                  </a:lnTo>
                  <a:lnTo>
                    <a:pt x="82" y="6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4" name="Line 7536"/>
            <p:cNvSpPr>
              <a:spLocks noChangeShapeType="1"/>
            </p:cNvSpPr>
            <p:nvPr/>
          </p:nvSpPr>
          <p:spPr bwMode="auto">
            <a:xfrm flipV="1">
              <a:off x="2986089" y="4465180"/>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5" name="Freeform 7537"/>
            <p:cNvSpPr>
              <a:spLocks/>
            </p:cNvSpPr>
            <p:nvPr/>
          </p:nvSpPr>
          <p:spPr bwMode="auto">
            <a:xfrm>
              <a:off x="2978151" y="4455619"/>
              <a:ext cx="7938" cy="9561"/>
            </a:xfrm>
            <a:custGeom>
              <a:avLst/>
              <a:gdLst/>
              <a:ahLst/>
              <a:cxnLst>
                <a:cxn ang="0">
                  <a:pos x="21" y="20"/>
                </a:cxn>
                <a:cxn ang="0">
                  <a:pos x="20" y="18"/>
                </a:cxn>
                <a:cxn ang="0">
                  <a:pos x="19" y="18"/>
                </a:cxn>
                <a:cxn ang="0">
                  <a:pos x="19" y="17"/>
                </a:cxn>
                <a:cxn ang="0">
                  <a:pos x="16" y="15"/>
                </a:cxn>
                <a:cxn ang="0">
                  <a:pos x="15" y="14"/>
                </a:cxn>
                <a:cxn ang="0">
                  <a:pos x="15" y="13"/>
                </a:cxn>
                <a:cxn ang="0">
                  <a:pos x="15" y="11"/>
                </a:cxn>
                <a:cxn ang="0">
                  <a:pos x="15" y="10"/>
                </a:cxn>
                <a:cxn ang="0">
                  <a:pos x="15" y="9"/>
                </a:cxn>
                <a:cxn ang="0">
                  <a:pos x="15" y="8"/>
                </a:cxn>
                <a:cxn ang="0">
                  <a:pos x="15" y="7"/>
                </a:cxn>
                <a:cxn ang="0">
                  <a:pos x="16" y="6"/>
                </a:cxn>
                <a:cxn ang="0">
                  <a:pos x="16" y="5"/>
                </a:cxn>
                <a:cxn ang="0">
                  <a:pos x="16" y="5"/>
                </a:cxn>
                <a:cxn ang="0">
                  <a:pos x="16" y="4"/>
                </a:cxn>
                <a:cxn ang="0">
                  <a:pos x="15" y="4"/>
                </a:cxn>
                <a:cxn ang="0">
                  <a:pos x="14" y="3"/>
                </a:cxn>
                <a:cxn ang="0">
                  <a:pos x="11" y="0"/>
                </a:cxn>
                <a:cxn ang="0">
                  <a:pos x="10" y="2"/>
                </a:cxn>
                <a:cxn ang="0">
                  <a:pos x="7" y="0"/>
                </a:cxn>
                <a:cxn ang="0">
                  <a:pos x="7" y="0"/>
                </a:cxn>
                <a:cxn ang="0">
                  <a:pos x="7" y="0"/>
                </a:cxn>
                <a:cxn ang="0">
                  <a:pos x="6" y="0"/>
                </a:cxn>
                <a:cxn ang="0">
                  <a:pos x="5" y="0"/>
                </a:cxn>
                <a:cxn ang="0">
                  <a:pos x="5" y="0"/>
                </a:cxn>
                <a:cxn ang="0">
                  <a:pos x="4" y="0"/>
                </a:cxn>
                <a:cxn ang="0">
                  <a:pos x="2" y="0"/>
                </a:cxn>
                <a:cxn ang="0">
                  <a:pos x="1" y="0"/>
                </a:cxn>
                <a:cxn ang="0">
                  <a:pos x="1" y="0"/>
                </a:cxn>
                <a:cxn ang="0">
                  <a:pos x="0" y="0"/>
                </a:cxn>
              </a:cxnLst>
              <a:rect l="0" t="0" r="r" b="b"/>
              <a:pathLst>
                <a:path w="21" h="20">
                  <a:moveTo>
                    <a:pt x="21" y="20"/>
                  </a:moveTo>
                  <a:lnTo>
                    <a:pt x="20" y="18"/>
                  </a:lnTo>
                  <a:lnTo>
                    <a:pt x="19" y="18"/>
                  </a:lnTo>
                  <a:lnTo>
                    <a:pt x="19" y="17"/>
                  </a:lnTo>
                  <a:lnTo>
                    <a:pt x="16" y="15"/>
                  </a:lnTo>
                  <a:lnTo>
                    <a:pt x="15" y="14"/>
                  </a:lnTo>
                  <a:lnTo>
                    <a:pt x="15" y="13"/>
                  </a:lnTo>
                  <a:lnTo>
                    <a:pt x="15" y="11"/>
                  </a:lnTo>
                  <a:lnTo>
                    <a:pt x="15" y="10"/>
                  </a:lnTo>
                  <a:lnTo>
                    <a:pt x="15" y="9"/>
                  </a:lnTo>
                  <a:lnTo>
                    <a:pt x="15" y="8"/>
                  </a:lnTo>
                  <a:lnTo>
                    <a:pt x="15" y="7"/>
                  </a:lnTo>
                  <a:lnTo>
                    <a:pt x="16" y="6"/>
                  </a:lnTo>
                  <a:lnTo>
                    <a:pt x="16" y="5"/>
                  </a:lnTo>
                  <a:lnTo>
                    <a:pt x="16" y="5"/>
                  </a:lnTo>
                  <a:lnTo>
                    <a:pt x="16" y="4"/>
                  </a:lnTo>
                  <a:lnTo>
                    <a:pt x="15" y="4"/>
                  </a:lnTo>
                  <a:lnTo>
                    <a:pt x="14" y="3"/>
                  </a:lnTo>
                  <a:lnTo>
                    <a:pt x="11" y="0"/>
                  </a:lnTo>
                  <a:lnTo>
                    <a:pt x="10" y="2"/>
                  </a:lnTo>
                  <a:lnTo>
                    <a:pt x="7" y="0"/>
                  </a:lnTo>
                  <a:lnTo>
                    <a:pt x="7" y="0"/>
                  </a:lnTo>
                  <a:lnTo>
                    <a:pt x="7" y="0"/>
                  </a:lnTo>
                  <a:lnTo>
                    <a:pt x="6" y="0"/>
                  </a:lnTo>
                  <a:lnTo>
                    <a:pt x="5" y="0"/>
                  </a:lnTo>
                  <a:lnTo>
                    <a:pt x="5" y="0"/>
                  </a:lnTo>
                  <a:lnTo>
                    <a:pt x="4" y="0"/>
                  </a:lnTo>
                  <a:lnTo>
                    <a:pt x="2"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6" name="Freeform 7538"/>
            <p:cNvSpPr>
              <a:spLocks/>
            </p:cNvSpPr>
            <p:nvPr/>
          </p:nvSpPr>
          <p:spPr bwMode="auto">
            <a:xfrm>
              <a:off x="2963864" y="4442871"/>
              <a:ext cx="14288" cy="55772"/>
            </a:xfrm>
            <a:custGeom>
              <a:avLst/>
              <a:gdLst/>
              <a:ahLst/>
              <a:cxnLst>
                <a:cxn ang="0">
                  <a:pos x="48" y="19"/>
                </a:cxn>
                <a:cxn ang="0">
                  <a:pos x="46" y="23"/>
                </a:cxn>
                <a:cxn ang="0">
                  <a:pos x="46" y="25"/>
                </a:cxn>
                <a:cxn ang="0">
                  <a:pos x="46" y="28"/>
                </a:cxn>
                <a:cxn ang="0">
                  <a:pos x="47" y="30"/>
                </a:cxn>
                <a:cxn ang="0">
                  <a:pos x="48" y="33"/>
                </a:cxn>
                <a:cxn ang="0">
                  <a:pos x="46" y="36"/>
                </a:cxn>
                <a:cxn ang="0">
                  <a:pos x="45" y="40"/>
                </a:cxn>
                <a:cxn ang="0">
                  <a:pos x="40" y="43"/>
                </a:cxn>
                <a:cxn ang="0">
                  <a:pos x="39" y="42"/>
                </a:cxn>
                <a:cxn ang="0">
                  <a:pos x="34" y="42"/>
                </a:cxn>
                <a:cxn ang="0">
                  <a:pos x="31" y="42"/>
                </a:cxn>
                <a:cxn ang="0">
                  <a:pos x="24" y="41"/>
                </a:cxn>
                <a:cxn ang="0">
                  <a:pos x="18" y="42"/>
                </a:cxn>
                <a:cxn ang="0">
                  <a:pos x="19" y="43"/>
                </a:cxn>
                <a:cxn ang="0">
                  <a:pos x="17" y="42"/>
                </a:cxn>
                <a:cxn ang="0">
                  <a:pos x="16" y="41"/>
                </a:cxn>
                <a:cxn ang="0">
                  <a:pos x="16" y="35"/>
                </a:cxn>
                <a:cxn ang="0">
                  <a:pos x="15" y="32"/>
                </a:cxn>
                <a:cxn ang="0">
                  <a:pos x="12" y="25"/>
                </a:cxn>
                <a:cxn ang="0">
                  <a:pos x="11" y="21"/>
                </a:cxn>
                <a:cxn ang="0">
                  <a:pos x="11" y="18"/>
                </a:cxn>
                <a:cxn ang="0">
                  <a:pos x="9" y="14"/>
                </a:cxn>
                <a:cxn ang="0">
                  <a:pos x="9" y="14"/>
                </a:cxn>
                <a:cxn ang="0">
                  <a:pos x="7" y="11"/>
                </a:cxn>
                <a:cxn ang="0">
                  <a:pos x="7" y="8"/>
                </a:cxn>
                <a:cxn ang="0">
                  <a:pos x="6" y="8"/>
                </a:cxn>
                <a:cxn ang="0">
                  <a:pos x="6" y="8"/>
                </a:cxn>
                <a:cxn ang="0">
                  <a:pos x="6" y="7"/>
                </a:cxn>
                <a:cxn ang="0">
                  <a:pos x="5" y="4"/>
                </a:cxn>
                <a:cxn ang="0">
                  <a:pos x="5" y="4"/>
                </a:cxn>
                <a:cxn ang="0">
                  <a:pos x="2" y="1"/>
                </a:cxn>
                <a:cxn ang="0">
                  <a:pos x="2" y="1"/>
                </a:cxn>
                <a:cxn ang="0">
                  <a:pos x="1" y="0"/>
                </a:cxn>
                <a:cxn ang="0">
                  <a:pos x="0" y="1"/>
                </a:cxn>
                <a:cxn ang="0">
                  <a:pos x="3" y="8"/>
                </a:cxn>
                <a:cxn ang="0">
                  <a:pos x="6" y="12"/>
                </a:cxn>
                <a:cxn ang="0">
                  <a:pos x="6" y="14"/>
                </a:cxn>
                <a:cxn ang="0">
                  <a:pos x="8" y="17"/>
                </a:cxn>
                <a:cxn ang="0">
                  <a:pos x="9" y="21"/>
                </a:cxn>
                <a:cxn ang="0">
                  <a:pos x="10" y="24"/>
                </a:cxn>
                <a:cxn ang="0">
                  <a:pos x="12" y="30"/>
                </a:cxn>
                <a:cxn ang="0">
                  <a:pos x="14" y="33"/>
                </a:cxn>
                <a:cxn ang="0">
                  <a:pos x="14" y="35"/>
                </a:cxn>
                <a:cxn ang="0">
                  <a:pos x="14" y="37"/>
                </a:cxn>
                <a:cxn ang="0">
                  <a:pos x="15" y="39"/>
                </a:cxn>
                <a:cxn ang="0">
                  <a:pos x="16" y="45"/>
                </a:cxn>
                <a:cxn ang="0">
                  <a:pos x="16" y="49"/>
                </a:cxn>
                <a:cxn ang="0">
                  <a:pos x="17" y="54"/>
                </a:cxn>
                <a:cxn ang="0">
                  <a:pos x="18" y="59"/>
                </a:cxn>
                <a:cxn ang="0">
                  <a:pos x="18" y="62"/>
                </a:cxn>
                <a:cxn ang="0">
                  <a:pos x="19" y="66"/>
                </a:cxn>
                <a:cxn ang="0">
                  <a:pos x="19" y="69"/>
                </a:cxn>
                <a:cxn ang="0">
                  <a:pos x="20" y="72"/>
                </a:cxn>
                <a:cxn ang="0">
                  <a:pos x="20" y="79"/>
                </a:cxn>
                <a:cxn ang="0">
                  <a:pos x="23" y="84"/>
                </a:cxn>
                <a:cxn ang="0">
                  <a:pos x="24" y="93"/>
                </a:cxn>
                <a:cxn ang="0">
                  <a:pos x="25" y="97"/>
                </a:cxn>
                <a:cxn ang="0">
                  <a:pos x="26" y="102"/>
                </a:cxn>
                <a:cxn ang="0">
                  <a:pos x="26" y="102"/>
                </a:cxn>
              </a:cxnLst>
              <a:rect l="0" t="0" r="r" b="b"/>
              <a:pathLst>
                <a:path w="52" h="102">
                  <a:moveTo>
                    <a:pt x="52" y="19"/>
                  </a:moveTo>
                  <a:lnTo>
                    <a:pt x="51" y="19"/>
                  </a:lnTo>
                  <a:lnTo>
                    <a:pt x="48" y="19"/>
                  </a:lnTo>
                  <a:lnTo>
                    <a:pt x="47" y="19"/>
                  </a:lnTo>
                  <a:lnTo>
                    <a:pt x="47" y="22"/>
                  </a:lnTo>
                  <a:lnTo>
                    <a:pt x="46" y="23"/>
                  </a:lnTo>
                  <a:lnTo>
                    <a:pt x="46" y="23"/>
                  </a:lnTo>
                  <a:lnTo>
                    <a:pt x="46" y="24"/>
                  </a:lnTo>
                  <a:lnTo>
                    <a:pt x="46" y="25"/>
                  </a:lnTo>
                  <a:lnTo>
                    <a:pt x="46" y="26"/>
                  </a:lnTo>
                  <a:lnTo>
                    <a:pt x="46" y="27"/>
                  </a:lnTo>
                  <a:lnTo>
                    <a:pt x="46" y="28"/>
                  </a:lnTo>
                  <a:lnTo>
                    <a:pt x="46" y="28"/>
                  </a:lnTo>
                  <a:lnTo>
                    <a:pt x="47" y="29"/>
                  </a:lnTo>
                  <a:lnTo>
                    <a:pt x="47" y="30"/>
                  </a:lnTo>
                  <a:lnTo>
                    <a:pt x="47" y="31"/>
                  </a:lnTo>
                  <a:lnTo>
                    <a:pt x="48" y="33"/>
                  </a:lnTo>
                  <a:lnTo>
                    <a:pt x="48" y="33"/>
                  </a:lnTo>
                  <a:lnTo>
                    <a:pt x="47" y="34"/>
                  </a:lnTo>
                  <a:lnTo>
                    <a:pt x="46" y="36"/>
                  </a:lnTo>
                  <a:lnTo>
                    <a:pt x="46" y="36"/>
                  </a:lnTo>
                  <a:lnTo>
                    <a:pt x="46" y="36"/>
                  </a:lnTo>
                  <a:lnTo>
                    <a:pt x="45" y="38"/>
                  </a:lnTo>
                  <a:lnTo>
                    <a:pt x="45" y="40"/>
                  </a:lnTo>
                  <a:lnTo>
                    <a:pt x="45" y="40"/>
                  </a:lnTo>
                  <a:lnTo>
                    <a:pt x="43" y="42"/>
                  </a:lnTo>
                  <a:lnTo>
                    <a:pt x="40" y="43"/>
                  </a:lnTo>
                  <a:lnTo>
                    <a:pt x="40" y="43"/>
                  </a:lnTo>
                  <a:lnTo>
                    <a:pt x="40" y="43"/>
                  </a:lnTo>
                  <a:lnTo>
                    <a:pt x="39" y="42"/>
                  </a:lnTo>
                  <a:lnTo>
                    <a:pt x="38" y="42"/>
                  </a:lnTo>
                  <a:lnTo>
                    <a:pt x="36" y="42"/>
                  </a:lnTo>
                  <a:lnTo>
                    <a:pt x="34" y="42"/>
                  </a:lnTo>
                  <a:lnTo>
                    <a:pt x="34" y="42"/>
                  </a:lnTo>
                  <a:lnTo>
                    <a:pt x="33" y="42"/>
                  </a:lnTo>
                  <a:lnTo>
                    <a:pt x="31" y="42"/>
                  </a:lnTo>
                  <a:lnTo>
                    <a:pt x="31" y="42"/>
                  </a:lnTo>
                  <a:lnTo>
                    <a:pt x="27" y="41"/>
                  </a:lnTo>
                  <a:lnTo>
                    <a:pt x="24" y="41"/>
                  </a:lnTo>
                  <a:lnTo>
                    <a:pt x="23" y="41"/>
                  </a:lnTo>
                  <a:lnTo>
                    <a:pt x="19" y="42"/>
                  </a:lnTo>
                  <a:lnTo>
                    <a:pt x="18" y="42"/>
                  </a:lnTo>
                  <a:lnTo>
                    <a:pt x="18" y="42"/>
                  </a:lnTo>
                  <a:lnTo>
                    <a:pt x="19" y="43"/>
                  </a:lnTo>
                  <a:lnTo>
                    <a:pt x="19" y="43"/>
                  </a:lnTo>
                  <a:lnTo>
                    <a:pt x="18" y="43"/>
                  </a:lnTo>
                  <a:lnTo>
                    <a:pt x="18" y="43"/>
                  </a:lnTo>
                  <a:lnTo>
                    <a:pt x="17" y="42"/>
                  </a:lnTo>
                  <a:lnTo>
                    <a:pt x="17" y="42"/>
                  </a:lnTo>
                  <a:lnTo>
                    <a:pt x="17" y="41"/>
                  </a:lnTo>
                  <a:lnTo>
                    <a:pt x="16" y="41"/>
                  </a:lnTo>
                  <a:lnTo>
                    <a:pt x="16" y="39"/>
                  </a:lnTo>
                  <a:lnTo>
                    <a:pt x="16" y="36"/>
                  </a:lnTo>
                  <a:lnTo>
                    <a:pt x="16" y="35"/>
                  </a:lnTo>
                  <a:lnTo>
                    <a:pt x="16" y="34"/>
                  </a:lnTo>
                  <a:lnTo>
                    <a:pt x="15" y="33"/>
                  </a:lnTo>
                  <a:lnTo>
                    <a:pt x="15" y="32"/>
                  </a:lnTo>
                  <a:lnTo>
                    <a:pt x="15" y="32"/>
                  </a:lnTo>
                  <a:lnTo>
                    <a:pt x="14" y="29"/>
                  </a:lnTo>
                  <a:lnTo>
                    <a:pt x="12" y="25"/>
                  </a:lnTo>
                  <a:lnTo>
                    <a:pt x="12" y="24"/>
                  </a:lnTo>
                  <a:lnTo>
                    <a:pt x="11" y="22"/>
                  </a:lnTo>
                  <a:lnTo>
                    <a:pt x="11" y="21"/>
                  </a:lnTo>
                  <a:lnTo>
                    <a:pt x="11" y="18"/>
                  </a:lnTo>
                  <a:lnTo>
                    <a:pt x="11" y="18"/>
                  </a:lnTo>
                  <a:lnTo>
                    <a:pt x="11" y="18"/>
                  </a:lnTo>
                  <a:lnTo>
                    <a:pt x="11" y="17"/>
                  </a:lnTo>
                  <a:lnTo>
                    <a:pt x="10" y="15"/>
                  </a:lnTo>
                  <a:lnTo>
                    <a:pt x="9" y="14"/>
                  </a:lnTo>
                  <a:lnTo>
                    <a:pt x="9" y="14"/>
                  </a:lnTo>
                  <a:lnTo>
                    <a:pt x="9" y="14"/>
                  </a:lnTo>
                  <a:lnTo>
                    <a:pt x="9" y="14"/>
                  </a:lnTo>
                  <a:lnTo>
                    <a:pt x="8" y="13"/>
                  </a:lnTo>
                  <a:lnTo>
                    <a:pt x="8" y="12"/>
                  </a:lnTo>
                  <a:lnTo>
                    <a:pt x="7" y="11"/>
                  </a:lnTo>
                  <a:lnTo>
                    <a:pt x="7" y="10"/>
                  </a:lnTo>
                  <a:lnTo>
                    <a:pt x="7" y="9"/>
                  </a:lnTo>
                  <a:lnTo>
                    <a:pt x="7" y="8"/>
                  </a:lnTo>
                  <a:lnTo>
                    <a:pt x="7" y="8"/>
                  </a:lnTo>
                  <a:lnTo>
                    <a:pt x="7" y="7"/>
                  </a:lnTo>
                  <a:lnTo>
                    <a:pt x="6" y="8"/>
                  </a:lnTo>
                  <a:lnTo>
                    <a:pt x="6" y="8"/>
                  </a:lnTo>
                  <a:lnTo>
                    <a:pt x="6" y="8"/>
                  </a:lnTo>
                  <a:lnTo>
                    <a:pt x="6" y="8"/>
                  </a:lnTo>
                  <a:lnTo>
                    <a:pt x="6" y="7"/>
                  </a:lnTo>
                  <a:lnTo>
                    <a:pt x="6" y="7"/>
                  </a:lnTo>
                  <a:lnTo>
                    <a:pt x="6" y="7"/>
                  </a:lnTo>
                  <a:lnTo>
                    <a:pt x="6" y="7"/>
                  </a:lnTo>
                  <a:lnTo>
                    <a:pt x="5" y="5"/>
                  </a:lnTo>
                  <a:lnTo>
                    <a:pt x="5" y="4"/>
                  </a:lnTo>
                  <a:lnTo>
                    <a:pt x="5" y="4"/>
                  </a:lnTo>
                  <a:lnTo>
                    <a:pt x="5" y="4"/>
                  </a:lnTo>
                  <a:lnTo>
                    <a:pt x="5" y="4"/>
                  </a:lnTo>
                  <a:lnTo>
                    <a:pt x="3" y="4"/>
                  </a:lnTo>
                  <a:lnTo>
                    <a:pt x="3" y="3"/>
                  </a:lnTo>
                  <a:lnTo>
                    <a:pt x="2" y="1"/>
                  </a:lnTo>
                  <a:lnTo>
                    <a:pt x="2" y="1"/>
                  </a:lnTo>
                  <a:lnTo>
                    <a:pt x="2" y="1"/>
                  </a:lnTo>
                  <a:lnTo>
                    <a:pt x="2" y="1"/>
                  </a:lnTo>
                  <a:lnTo>
                    <a:pt x="2" y="1"/>
                  </a:lnTo>
                  <a:lnTo>
                    <a:pt x="1" y="1"/>
                  </a:lnTo>
                  <a:lnTo>
                    <a:pt x="1" y="0"/>
                  </a:lnTo>
                  <a:lnTo>
                    <a:pt x="0" y="0"/>
                  </a:lnTo>
                  <a:lnTo>
                    <a:pt x="0" y="0"/>
                  </a:lnTo>
                  <a:lnTo>
                    <a:pt x="0" y="1"/>
                  </a:lnTo>
                  <a:lnTo>
                    <a:pt x="1" y="3"/>
                  </a:lnTo>
                  <a:lnTo>
                    <a:pt x="2" y="5"/>
                  </a:lnTo>
                  <a:lnTo>
                    <a:pt x="3" y="8"/>
                  </a:lnTo>
                  <a:lnTo>
                    <a:pt x="5" y="10"/>
                  </a:lnTo>
                  <a:lnTo>
                    <a:pt x="5" y="10"/>
                  </a:lnTo>
                  <a:lnTo>
                    <a:pt x="6" y="12"/>
                  </a:lnTo>
                  <a:lnTo>
                    <a:pt x="6" y="12"/>
                  </a:lnTo>
                  <a:lnTo>
                    <a:pt x="6" y="13"/>
                  </a:lnTo>
                  <a:lnTo>
                    <a:pt x="6" y="14"/>
                  </a:lnTo>
                  <a:lnTo>
                    <a:pt x="7" y="15"/>
                  </a:lnTo>
                  <a:lnTo>
                    <a:pt x="7" y="15"/>
                  </a:lnTo>
                  <a:lnTo>
                    <a:pt x="8" y="17"/>
                  </a:lnTo>
                  <a:lnTo>
                    <a:pt x="8" y="18"/>
                  </a:lnTo>
                  <a:lnTo>
                    <a:pt x="8" y="18"/>
                  </a:lnTo>
                  <a:lnTo>
                    <a:pt x="9" y="21"/>
                  </a:lnTo>
                  <a:lnTo>
                    <a:pt x="9" y="23"/>
                  </a:lnTo>
                  <a:lnTo>
                    <a:pt x="9" y="23"/>
                  </a:lnTo>
                  <a:lnTo>
                    <a:pt x="10" y="24"/>
                  </a:lnTo>
                  <a:lnTo>
                    <a:pt x="10" y="25"/>
                  </a:lnTo>
                  <a:lnTo>
                    <a:pt x="11" y="29"/>
                  </a:lnTo>
                  <a:lnTo>
                    <a:pt x="12" y="30"/>
                  </a:lnTo>
                  <a:lnTo>
                    <a:pt x="12" y="31"/>
                  </a:lnTo>
                  <a:lnTo>
                    <a:pt x="12" y="32"/>
                  </a:lnTo>
                  <a:lnTo>
                    <a:pt x="14" y="33"/>
                  </a:lnTo>
                  <a:lnTo>
                    <a:pt x="14" y="34"/>
                  </a:lnTo>
                  <a:lnTo>
                    <a:pt x="14" y="34"/>
                  </a:lnTo>
                  <a:lnTo>
                    <a:pt x="14" y="35"/>
                  </a:lnTo>
                  <a:lnTo>
                    <a:pt x="14" y="35"/>
                  </a:lnTo>
                  <a:lnTo>
                    <a:pt x="14" y="36"/>
                  </a:lnTo>
                  <a:lnTo>
                    <a:pt x="14" y="37"/>
                  </a:lnTo>
                  <a:lnTo>
                    <a:pt x="14" y="38"/>
                  </a:lnTo>
                  <a:lnTo>
                    <a:pt x="14" y="38"/>
                  </a:lnTo>
                  <a:lnTo>
                    <a:pt x="15" y="39"/>
                  </a:lnTo>
                  <a:lnTo>
                    <a:pt x="15" y="40"/>
                  </a:lnTo>
                  <a:lnTo>
                    <a:pt x="15" y="41"/>
                  </a:lnTo>
                  <a:lnTo>
                    <a:pt x="16" y="45"/>
                  </a:lnTo>
                  <a:lnTo>
                    <a:pt x="16" y="46"/>
                  </a:lnTo>
                  <a:lnTo>
                    <a:pt x="16" y="47"/>
                  </a:lnTo>
                  <a:lnTo>
                    <a:pt x="16" y="49"/>
                  </a:lnTo>
                  <a:lnTo>
                    <a:pt x="16" y="49"/>
                  </a:lnTo>
                  <a:lnTo>
                    <a:pt x="16" y="52"/>
                  </a:lnTo>
                  <a:lnTo>
                    <a:pt x="17" y="54"/>
                  </a:lnTo>
                  <a:lnTo>
                    <a:pt x="18" y="57"/>
                  </a:lnTo>
                  <a:lnTo>
                    <a:pt x="18" y="58"/>
                  </a:lnTo>
                  <a:lnTo>
                    <a:pt x="18" y="59"/>
                  </a:lnTo>
                  <a:lnTo>
                    <a:pt x="18" y="61"/>
                  </a:lnTo>
                  <a:lnTo>
                    <a:pt x="18" y="62"/>
                  </a:lnTo>
                  <a:lnTo>
                    <a:pt x="18" y="62"/>
                  </a:lnTo>
                  <a:lnTo>
                    <a:pt x="18" y="64"/>
                  </a:lnTo>
                  <a:lnTo>
                    <a:pt x="19" y="65"/>
                  </a:lnTo>
                  <a:lnTo>
                    <a:pt x="19" y="66"/>
                  </a:lnTo>
                  <a:lnTo>
                    <a:pt x="19" y="68"/>
                  </a:lnTo>
                  <a:lnTo>
                    <a:pt x="19" y="68"/>
                  </a:lnTo>
                  <a:lnTo>
                    <a:pt x="19" y="69"/>
                  </a:lnTo>
                  <a:lnTo>
                    <a:pt x="20" y="70"/>
                  </a:lnTo>
                  <a:lnTo>
                    <a:pt x="20" y="72"/>
                  </a:lnTo>
                  <a:lnTo>
                    <a:pt x="20" y="72"/>
                  </a:lnTo>
                  <a:lnTo>
                    <a:pt x="20" y="74"/>
                  </a:lnTo>
                  <a:lnTo>
                    <a:pt x="20" y="75"/>
                  </a:lnTo>
                  <a:lnTo>
                    <a:pt x="20" y="79"/>
                  </a:lnTo>
                  <a:lnTo>
                    <a:pt x="21" y="81"/>
                  </a:lnTo>
                  <a:lnTo>
                    <a:pt x="23" y="83"/>
                  </a:lnTo>
                  <a:lnTo>
                    <a:pt x="23" y="84"/>
                  </a:lnTo>
                  <a:lnTo>
                    <a:pt x="23" y="87"/>
                  </a:lnTo>
                  <a:lnTo>
                    <a:pt x="24" y="91"/>
                  </a:lnTo>
                  <a:lnTo>
                    <a:pt x="24" y="93"/>
                  </a:lnTo>
                  <a:lnTo>
                    <a:pt x="24" y="94"/>
                  </a:lnTo>
                  <a:lnTo>
                    <a:pt x="25" y="96"/>
                  </a:lnTo>
                  <a:lnTo>
                    <a:pt x="25" y="97"/>
                  </a:lnTo>
                  <a:lnTo>
                    <a:pt x="26" y="99"/>
                  </a:lnTo>
                  <a:lnTo>
                    <a:pt x="26" y="100"/>
                  </a:lnTo>
                  <a:lnTo>
                    <a:pt x="26" y="102"/>
                  </a:lnTo>
                  <a:lnTo>
                    <a:pt x="26" y="102"/>
                  </a:lnTo>
                  <a:lnTo>
                    <a:pt x="26" y="102"/>
                  </a:lnTo>
                  <a:lnTo>
                    <a:pt x="26" y="10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7" name="Line 7539"/>
            <p:cNvSpPr>
              <a:spLocks noChangeShapeType="1"/>
            </p:cNvSpPr>
            <p:nvPr/>
          </p:nvSpPr>
          <p:spPr bwMode="auto">
            <a:xfrm>
              <a:off x="2971801" y="4498643"/>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8" name="Freeform 7540"/>
            <p:cNvSpPr>
              <a:spLocks/>
            </p:cNvSpPr>
            <p:nvPr/>
          </p:nvSpPr>
          <p:spPr bwMode="auto">
            <a:xfrm>
              <a:off x="2971801" y="4500237"/>
              <a:ext cx="1588" cy="15935"/>
            </a:xfrm>
            <a:custGeom>
              <a:avLst/>
              <a:gdLst/>
              <a:ahLst/>
              <a:cxnLst>
                <a:cxn ang="0">
                  <a:pos x="0" y="0"/>
                </a:cxn>
                <a:cxn ang="0">
                  <a:pos x="1" y="1"/>
                </a:cxn>
                <a:cxn ang="0">
                  <a:pos x="1" y="1"/>
                </a:cxn>
                <a:cxn ang="0">
                  <a:pos x="1" y="3"/>
                </a:cxn>
                <a:cxn ang="0">
                  <a:pos x="2" y="4"/>
                </a:cxn>
                <a:cxn ang="0">
                  <a:pos x="2" y="7"/>
                </a:cxn>
                <a:cxn ang="0">
                  <a:pos x="3" y="10"/>
                </a:cxn>
                <a:cxn ang="0">
                  <a:pos x="3" y="12"/>
                </a:cxn>
                <a:cxn ang="0">
                  <a:pos x="3" y="12"/>
                </a:cxn>
                <a:cxn ang="0">
                  <a:pos x="4" y="15"/>
                </a:cxn>
                <a:cxn ang="0">
                  <a:pos x="4" y="16"/>
                </a:cxn>
                <a:cxn ang="0">
                  <a:pos x="5" y="17"/>
                </a:cxn>
                <a:cxn ang="0">
                  <a:pos x="5" y="18"/>
                </a:cxn>
                <a:cxn ang="0">
                  <a:pos x="5" y="20"/>
                </a:cxn>
                <a:cxn ang="0">
                  <a:pos x="5" y="21"/>
                </a:cxn>
                <a:cxn ang="0">
                  <a:pos x="5" y="22"/>
                </a:cxn>
                <a:cxn ang="0">
                  <a:pos x="7" y="23"/>
                </a:cxn>
                <a:cxn ang="0">
                  <a:pos x="7" y="27"/>
                </a:cxn>
                <a:cxn ang="0">
                  <a:pos x="7" y="28"/>
                </a:cxn>
                <a:cxn ang="0">
                  <a:pos x="5" y="29"/>
                </a:cxn>
                <a:cxn ang="0">
                  <a:pos x="5" y="29"/>
                </a:cxn>
                <a:cxn ang="0">
                  <a:pos x="5" y="29"/>
                </a:cxn>
                <a:cxn ang="0">
                  <a:pos x="5" y="29"/>
                </a:cxn>
                <a:cxn ang="0">
                  <a:pos x="4" y="29"/>
                </a:cxn>
                <a:cxn ang="0">
                  <a:pos x="4" y="30"/>
                </a:cxn>
                <a:cxn ang="0">
                  <a:pos x="4" y="30"/>
                </a:cxn>
                <a:cxn ang="0">
                  <a:pos x="5" y="31"/>
                </a:cxn>
              </a:cxnLst>
              <a:rect l="0" t="0" r="r" b="b"/>
              <a:pathLst>
                <a:path w="7" h="31">
                  <a:moveTo>
                    <a:pt x="0" y="0"/>
                  </a:moveTo>
                  <a:lnTo>
                    <a:pt x="1" y="1"/>
                  </a:lnTo>
                  <a:lnTo>
                    <a:pt x="1" y="1"/>
                  </a:lnTo>
                  <a:lnTo>
                    <a:pt x="1" y="3"/>
                  </a:lnTo>
                  <a:lnTo>
                    <a:pt x="2" y="4"/>
                  </a:lnTo>
                  <a:lnTo>
                    <a:pt x="2" y="7"/>
                  </a:lnTo>
                  <a:lnTo>
                    <a:pt x="3" y="10"/>
                  </a:lnTo>
                  <a:lnTo>
                    <a:pt x="3" y="12"/>
                  </a:lnTo>
                  <a:lnTo>
                    <a:pt x="3" y="12"/>
                  </a:lnTo>
                  <a:lnTo>
                    <a:pt x="4" y="15"/>
                  </a:lnTo>
                  <a:lnTo>
                    <a:pt x="4" y="16"/>
                  </a:lnTo>
                  <a:lnTo>
                    <a:pt x="5" y="17"/>
                  </a:lnTo>
                  <a:lnTo>
                    <a:pt x="5" y="18"/>
                  </a:lnTo>
                  <a:lnTo>
                    <a:pt x="5" y="20"/>
                  </a:lnTo>
                  <a:lnTo>
                    <a:pt x="5" y="21"/>
                  </a:lnTo>
                  <a:lnTo>
                    <a:pt x="5" y="22"/>
                  </a:lnTo>
                  <a:lnTo>
                    <a:pt x="7" y="23"/>
                  </a:lnTo>
                  <a:lnTo>
                    <a:pt x="7" y="27"/>
                  </a:lnTo>
                  <a:lnTo>
                    <a:pt x="7" y="28"/>
                  </a:lnTo>
                  <a:lnTo>
                    <a:pt x="5" y="29"/>
                  </a:lnTo>
                  <a:lnTo>
                    <a:pt x="5" y="29"/>
                  </a:lnTo>
                  <a:lnTo>
                    <a:pt x="5" y="29"/>
                  </a:lnTo>
                  <a:lnTo>
                    <a:pt x="5" y="29"/>
                  </a:lnTo>
                  <a:lnTo>
                    <a:pt x="4" y="29"/>
                  </a:lnTo>
                  <a:lnTo>
                    <a:pt x="4" y="30"/>
                  </a:lnTo>
                  <a:lnTo>
                    <a:pt x="4" y="30"/>
                  </a:lnTo>
                  <a:lnTo>
                    <a:pt x="5"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39" name="Line 7541"/>
            <p:cNvSpPr>
              <a:spLocks noChangeShapeType="1"/>
            </p:cNvSpPr>
            <p:nvPr/>
          </p:nvSpPr>
          <p:spPr bwMode="auto">
            <a:xfrm>
              <a:off x="2973389" y="451617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0" name="Line 7542"/>
            <p:cNvSpPr>
              <a:spLocks noChangeShapeType="1"/>
            </p:cNvSpPr>
            <p:nvPr/>
          </p:nvSpPr>
          <p:spPr bwMode="auto">
            <a:xfrm>
              <a:off x="2968626" y="4517765"/>
              <a:ext cx="0" cy="3187"/>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1" name="Freeform 7543"/>
            <p:cNvSpPr>
              <a:spLocks/>
            </p:cNvSpPr>
            <p:nvPr/>
          </p:nvSpPr>
          <p:spPr bwMode="auto">
            <a:xfrm>
              <a:off x="2967039" y="4517765"/>
              <a:ext cx="1588" cy="0"/>
            </a:xfrm>
            <a:custGeom>
              <a:avLst/>
              <a:gdLst/>
              <a:ahLst/>
              <a:cxnLst>
                <a:cxn ang="0">
                  <a:pos x="1" y="2"/>
                </a:cxn>
                <a:cxn ang="0">
                  <a:pos x="1" y="2"/>
                </a:cxn>
                <a:cxn ang="0">
                  <a:pos x="2" y="2"/>
                </a:cxn>
                <a:cxn ang="0">
                  <a:pos x="2" y="2"/>
                </a:cxn>
                <a:cxn ang="0">
                  <a:pos x="2" y="2"/>
                </a:cxn>
                <a:cxn ang="0">
                  <a:pos x="2" y="0"/>
                </a:cxn>
                <a:cxn ang="0">
                  <a:pos x="2" y="0"/>
                </a:cxn>
                <a:cxn ang="0">
                  <a:pos x="1" y="0"/>
                </a:cxn>
                <a:cxn ang="0">
                  <a:pos x="1" y="0"/>
                </a:cxn>
                <a:cxn ang="0">
                  <a:pos x="0" y="0"/>
                </a:cxn>
                <a:cxn ang="0">
                  <a:pos x="0" y="0"/>
                </a:cxn>
                <a:cxn ang="0">
                  <a:pos x="0" y="0"/>
                </a:cxn>
                <a:cxn ang="0">
                  <a:pos x="0" y="0"/>
                </a:cxn>
                <a:cxn ang="0">
                  <a:pos x="1" y="2"/>
                </a:cxn>
              </a:cxnLst>
              <a:rect l="0" t="0" r="r" b="b"/>
              <a:pathLst>
                <a:path w="2" h="2">
                  <a:moveTo>
                    <a:pt x="1" y="2"/>
                  </a:moveTo>
                  <a:lnTo>
                    <a:pt x="1" y="2"/>
                  </a:lnTo>
                  <a:lnTo>
                    <a:pt x="2" y="2"/>
                  </a:lnTo>
                  <a:lnTo>
                    <a:pt x="2" y="2"/>
                  </a:lnTo>
                  <a:lnTo>
                    <a:pt x="2" y="2"/>
                  </a:lnTo>
                  <a:lnTo>
                    <a:pt x="2" y="0"/>
                  </a:lnTo>
                  <a:lnTo>
                    <a:pt x="2" y="0"/>
                  </a:lnTo>
                  <a:lnTo>
                    <a:pt x="1" y="0"/>
                  </a:lnTo>
                  <a:lnTo>
                    <a:pt x="1" y="0"/>
                  </a:lnTo>
                  <a:lnTo>
                    <a:pt x="0" y="0"/>
                  </a:lnTo>
                  <a:lnTo>
                    <a:pt x="0" y="0"/>
                  </a:lnTo>
                  <a:lnTo>
                    <a:pt x="0" y="0"/>
                  </a:lnTo>
                  <a:lnTo>
                    <a:pt x="0" y="0"/>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2" name="Freeform 7544"/>
            <p:cNvSpPr>
              <a:spLocks/>
            </p:cNvSpPr>
            <p:nvPr/>
          </p:nvSpPr>
          <p:spPr bwMode="auto">
            <a:xfrm>
              <a:off x="2971801" y="4520952"/>
              <a:ext cx="0" cy="0"/>
            </a:xfrm>
            <a:custGeom>
              <a:avLst/>
              <a:gdLst/>
              <a:ahLst/>
              <a:cxnLst>
                <a:cxn ang="0">
                  <a:pos x="1" y="0"/>
                </a:cxn>
                <a:cxn ang="0">
                  <a:pos x="1" y="0"/>
                </a:cxn>
                <a:cxn ang="0">
                  <a:pos x="1" y="0"/>
                </a:cxn>
                <a:cxn ang="0">
                  <a:pos x="1" y="0"/>
                </a:cxn>
                <a:cxn ang="0">
                  <a:pos x="1" y="0"/>
                </a:cxn>
                <a:cxn ang="0">
                  <a:pos x="1" y="0"/>
                </a:cxn>
                <a:cxn ang="0">
                  <a:pos x="1" y="0"/>
                </a:cxn>
                <a:cxn ang="0">
                  <a:pos x="0"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3" name="Freeform 7545"/>
            <p:cNvSpPr>
              <a:spLocks/>
            </p:cNvSpPr>
            <p:nvPr/>
          </p:nvSpPr>
          <p:spPr bwMode="auto">
            <a:xfrm>
              <a:off x="2971801" y="4520952"/>
              <a:ext cx="1588" cy="1593"/>
            </a:xfrm>
            <a:custGeom>
              <a:avLst/>
              <a:gdLst/>
              <a:ahLst/>
              <a:cxnLst>
                <a:cxn ang="0">
                  <a:pos x="0" y="1"/>
                </a:cxn>
                <a:cxn ang="0">
                  <a:pos x="1" y="1"/>
                </a:cxn>
                <a:cxn ang="0">
                  <a:pos x="0" y="0"/>
                </a:cxn>
                <a:cxn ang="0">
                  <a:pos x="0" y="1"/>
                </a:cxn>
                <a:cxn ang="0">
                  <a:pos x="0" y="1"/>
                </a:cxn>
              </a:cxnLst>
              <a:rect l="0" t="0" r="r" b="b"/>
              <a:pathLst>
                <a:path w="1" h="1">
                  <a:moveTo>
                    <a:pt x="0" y="1"/>
                  </a:moveTo>
                  <a:lnTo>
                    <a:pt x="1"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4" name="Freeform 7546"/>
            <p:cNvSpPr>
              <a:spLocks/>
            </p:cNvSpPr>
            <p:nvPr/>
          </p:nvSpPr>
          <p:spPr bwMode="auto">
            <a:xfrm>
              <a:off x="2978151" y="4520952"/>
              <a:ext cx="1588" cy="1593"/>
            </a:xfrm>
            <a:custGeom>
              <a:avLst/>
              <a:gdLst/>
              <a:ahLst/>
              <a:cxnLst>
                <a:cxn ang="0">
                  <a:pos x="1"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5" name="Freeform 7547"/>
            <p:cNvSpPr>
              <a:spLocks/>
            </p:cNvSpPr>
            <p:nvPr/>
          </p:nvSpPr>
          <p:spPr bwMode="auto">
            <a:xfrm>
              <a:off x="2986089" y="4520952"/>
              <a:ext cx="0" cy="1593"/>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6" name="Freeform 7548"/>
            <p:cNvSpPr>
              <a:spLocks/>
            </p:cNvSpPr>
            <p:nvPr/>
          </p:nvSpPr>
          <p:spPr bwMode="auto">
            <a:xfrm>
              <a:off x="2976564" y="4524139"/>
              <a:ext cx="0" cy="1593"/>
            </a:xfrm>
            <a:custGeom>
              <a:avLst/>
              <a:gdLst/>
              <a:ahLst/>
              <a:cxnLst>
                <a:cxn ang="0">
                  <a:pos x="2" y="1"/>
                </a:cxn>
                <a:cxn ang="0">
                  <a:pos x="2" y="1"/>
                </a:cxn>
                <a:cxn ang="0">
                  <a:pos x="0" y="0"/>
                </a:cxn>
                <a:cxn ang="0">
                  <a:pos x="0" y="0"/>
                </a:cxn>
                <a:cxn ang="0">
                  <a:pos x="2" y="0"/>
                </a:cxn>
                <a:cxn ang="0">
                  <a:pos x="2" y="0"/>
                </a:cxn>
                <a:cxn ang="0">
                  <a:pos x="2" y="1"/>
                </a:cxn>
              </a:cxnLst>
              <a:rect l="0" t="0" r="r" b="b"/>
              <a:pathLst>
                <a:path w="2" h="1">
                  <a:moveTo>
                    <a:pt x="2" y="1"/>
                  </a:moveTo>
                  <a:lnTo>
                    <a:pt x="2" y="1"/>
                  </a:lnTo>
                  <a:lnTo>
                    <a:pt x="0" y="0"/>
                  </a:lnTo>
                  <a:lnTo>
                    <a:pt x="0"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7" name="Line 7549"/>
            <p:cNvSpPr>
              <a:spLocks noChangeShapeType="1"/>
            </p:cNvSpPr>
            <p:nvPr/>
          </p:nvSpPr>
          <p:spPr bwMode="auto">
            <a:xfrm>
              <a:off x="2986089" y="4524139"/>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8" name="Freeform 7550"/>
            <p:cNvSpPr>
              <a:spLocks/>
            </p:cNvSpPr>
            <p:nvPr/>
          </p:nvSpPr>
          <p:spPr bwMode="auto">
            <a:xfrm>
              <a:off x="2986089" y="4524139"/>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49" name="Freeform 7551"/>
            <p:cNvSpPr>
              <a:spLocks/>
            </p:cNvSpPr>
            <p:nvPr/>
          </p:nvSpPr>
          <p:spPr bwMode="auto">
            <a:xfrm>
              <a:off x="2987676" y="4524139"/>
              <a:ext cx="0" cy="1593"/>
            </a:xfrm>
            <a:custGeom>
              <a:avLst/>
              <a:gdLst/>
              <a:ahLst/>
              <a:cxnLst>
                <a:cxn ang="0">
                  <a:pos x="1" y="1"/>
                </a:cxn>
                <a:cxn ang="0">
                  <a:pos x="0"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0" name="Freeform 7552"/>
            <p:cNvSpPr>
              <a:spLocks/>
            </p:cNvSpPr>
            <p:nvPr/>
          </p:nvSpPr>
          <p:spPr bwMode="auto">
            <a:xfrm>
              <a:off x="2986089" y="4525733"/>
              <a:ext cx="1588"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1" name="Freeform 7553"/>
            <p:cNvSpPr>
              <a:spLocks/>
            </p:cNvSpPr>
            <p:nvPr/>
          </p:nvSpPr>
          <p:spPr bwMode="auto">
            <a:xfrm>
              <a:off x="2974976" y="4527326"/>
              <a:ext cx="0" cy="3187"/>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2" name="Rectangle 7554"/>
            <p:cNvSpPr>
              <a:spLocks noChangeArrowheads="1"/>
            </p:cNvSpPr>
            <p:nvPr/>
          </p:nvSpPr>
          <p:spPr bwMode="auto">
            <a:xfrm>
              <a:off x="2986089" y="4525733"/>
              <a:ext cx="1588" cy="1593"/>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3253" name="Freeform 7555"/>
            <p:cNvSpPr>
              <a:spLocks/>
            </p:cNvSpPr>
            <p:nvPr/>
          </p:nvSpPr>
          <p:spPr bwMode="auto">
            <a:xfrm>
              <a:off x="2987676" y="4525733"/>
              <a:ext cx="0" cy="1593"/>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4" name="Freeform 7556"/>
            <p:cNvSpPr>
              <a:spLocks/>
            </p:cNvSpPr>
            <p:nvPr/>
          </p:nvSpPr>
          <p:spPr bwMode="auto">
            <a:xfrm>
              <a:off x="2973389" y="4517765"/>
              <a:ext cx="15875" cy="9561"/>
            </a:xfrm>
            <a:custGeom>
              <a:avLst/>
              <a:gdLst/>
              <a:ahLst/>
              <a:cxnLst>
                <a:cxn ang="0">
                  <a:pos x="4" y="1"/>
                </a:cxn>
                <a:cxn ang="0">
                  <a:pos x="3" y="4"/>
                </a:cxn>
                <a:cxn ang="0">
                  <a:pos x="3" y="6"/>
                </a:cxn>
                <a:cxn ang="0">
                  <a:pos x="1" y="6"/>
                </a:cxn>
                <a:cxn ang="0">
                  <a:pos x="1" y="6"/>
                </a:cxn>
                <a:cxn ang="0">
                  <a:pos x="2" y="8"/>
                </a:cxn>
                <a:cxn ang="0">
                  <a:pos x="4" y="10"/>
                </a:cxn>
                <a:cxn ang="0">
                  <a:pos x="3" y="10"/>
                </a:cxn>
                <a:cxn ang="0">
                  <a:pos x="3" y="10"/>
                </a:cxn>
                <a:cxn ang="0">
                  <a:pos x="3" y="11"/>
                </a:cxn>
                <a:cxn ang="0">
                  <a:pos x="2" y="12"/>
                </a:cxn>
                <a:cxn ang="0">
                  <a:pos x="3" y="14"/>
                </a:cxn>
                <a:cxn ang="0">
                  <a:pos x="4" y="16"/>
                </a:cxn>
                <a:cxn ang="0">
                  <a:pos x="6" y="15"/>
                </a:cxn>
                <a:cxn ang="0">
                  <a:pos x="7" y="15"/>
                </a:cxn>
                <a:cxn ang="0">
                  <a:pos x="7" y="17"/>
                </a:cxn>
                <a:cxn ang="0">
                  <a:pos x="8" y="18"/>
                </a:cxn>
                <a:cxn ang="0">
                  <a:pos x="9" y="18"/>
                </a:cxn>
                <a:cxn ang="0">
                  <a:pos x="9" y="18"/>
                </a:cxn>
                <a:cxn ang="0">
                  <a:pos x="10" y="16"/>
                </a:cxn>
                <a:cxn ang="0">
                  <a:pos x="12" y="16"/>
                </a:cxn>
                <a:cxn ang="0">
                  <a:pos x="12" y="14"/>
                </a:cxn>
                <a:cxn ang="0">
                  <a:pos x="12" y="13"/>
                </a:cxn>
                <a:cxn ang="0">
                  <a:pos x="13" y="11"/>
                </a:cxn>
                <a:cxn ang="0">
                  <a:pos x="15" y="10"/>
                </a:cxn>
                <a:cxn ang="0">
                  <a:pos x="16" y="12"/>
                </a:cxn>
                <a:cxn ang="0">
                  <a:pos x="17" y="12"/>
                </a:cxn>
                <a:cxn ang="0">
                  <a:pos x="18" y="13"/>
                </a:cxn>
                <a:cxn ang="0">
                  <a:pos x="18" y="11"/>
                </a:cxn>
                <a:cxn ang="0">
                  <a:pos x="19" y="9"/>
                </a:cxn>
                <a:cxn ang="0">
                  <a:pos x="18" y="8"/>
                </a:cxn>
                <a:cxn ang="0">
                  <a:pos x="18" y="7"/>
                </a:cxn>
                <a:cxn ang="0">
                  <a:pos x="19" y="8"/>
                </a:cxn>
                <a:cxn ang="0">
                  <a:pos x="21" y="8"/>
                </a:cxn>
                <a:cxn ang="0">
                  <a:pos x="19" y="7"/>
                </a:cxn>
                <a:cxn ang="0">
                  <a:pos x="20" y="6"/>
                </a:cxn>
                <a:cxn ang="0">
                  <a:pos x="22" y="7"/>
                </a:cxn>
                <a:cxn ang="0">
                  <a:pos x="25" y="8"/>
                </a:cxn>
                <a:cxn ang="0">
                  <a:pos x="26" y="9"/>
                </a:cxn>
                <a:cxn ang="0">
                  <a:pos x="27" y="9"/>
                </a:cxn>
                <a:cxn ang="0">
                  <a:pos x="27" y="7"/>
                </a:cxn>
                <a:cxn ang="0">
                  <a:pos x="27" y="7"/>
                </a:cxn>
                <a:cxn ang="0">
                  <a:pos x="27" y="4"/>
                </a:cxn>
                <a:cxn ang="0">
                  <a:pos x="31" y="2"/>
                </a:cxn>
                <a:cxn ang="0">
                  <a:pos x="32" y="4"/>
                </a:cxn>
                <a:cxn ang="0">
                  <a:pos x="34" y="2"/>
                </a:cxn>
                <a:cxn ang="0">
                  <a:pos x="35" y="2"/>
                </a:cxn>
                <a:cxn ang="0">
                  <a:pos x="35" y="5"/>
                </a:cxn>
                <a:cxn ang="0">
                  <a:pos x="36" y="1"/>
                </a:cxn>
                <a:cxn ang="0">
                  <a:pos x="38" y="2"/>
                </a:cxn>
                <a:cxn ang="0">
                  <a:pos x="43" y="5"/>
                </a:cxn>
                <a:cxn ang="0">
                  <a:pos x="48" y="9"/>
                </a:cxn>
                <a:cxn ang="0">
                  <a:pos x="52" y="11"/>
                </a:cxn>
                <a:cxn ang="0">
                  <a:pos x="56" y="14"/>
                </a:cxn>
              </a:cxnLst>
              <a:rect l="0" t="0" r="r" b="b"/>
              <a:pathLst>
                <a:path w="58" h="18">
                  <a:moveTo>
                    <a:pt x="4" y="0"/>
                  </a:moveTo>
                  <a:lnTo>
                    <a:pt x="4" y="1"/>
                  </a:lnTo>
                  <a:lnTo>
                    <a:pt x="4" y="1"/>
                  </a:lnTo>
                  <a:lnTo>
                    <a:pt x="4" y="1"/>
                  </a:lnTo>
                  <a:lnTo>
                    <a:pt x="4" y="2"/>
                  </a:lnTo>
                  <a:lnTo>
                    <a:pt x="4" y="2"/>
                  </a:lnTo>
                  <a:lnTo>
                    <a:pt x="3" y="2"/>
                  </a:lnTo>
                  <a:lnTo>
                    <a:pt x="3" y="4"/>
                  </a:lnTo>
                  <a:lnTo>
                    <a:pt x="3" y="4"/>
                  </a:lnTo>
                  <a:lnTo>
                    <a:pt x="3" y="5"/>
                  </a:lnTo>
                  <a:lnTo>
                    <a:pt x="3" y="5"/>
                  </a:lnTo>
                  <a:lnTo>
                    <a:pt x="3" y="6"/>
                  </a:lnTo>
                  <a:lnTo>
                    <a:pt x="3" y="6"/>
                  </a:lnTo>
                  <a:lnTo>
                    <a:pt x="2" y="6"/>
                  </a:lnTo>
                  <a:lnTo>
                    <a:pt x="1" y="5"/>
                  </a:lnTo>
                  <a:lnTo>
                    <a:pt x="1" y="6"/>
                  </a:lnTo>
                  <a:lnTo>
                    <a:pt x="1" y="5"/>
                  </a:lnTo>
                  <a:lnTo>
                    <a:pt x="0" y="5"/>
                  </a:lnTo>
                  <a:lnTo>
                    <a:pt x="0" y="6"/>
                  </a:lnTo>
                  <a:lnTo>
                    <a:pt x="1" y="6"/>
                  </a:lnTo>
                  <a:lnTo>
                    <a:pt x="1" y="7"/>
                  </a:lnTo>
                  <a:lnTo>
                    <a:pt x="1" y="7"/>
                  </a:lnTo>
                  <a:lnTo>
                    <a:pt x="1" y="7"/>
                  </a:lnTo>
                  <a:lnTo>
                    <a:pt x="2" y="8"/>
                  </a:lnTo>
                  <a:lnTo>
                    <a:pt x="2" y="9"/>
                  </a:lnTo>
                  <a:lnTo>
                    <a:pt x="3" y="10"/>
                  </a:lnTo>
                  <a:lnTo>
                    <a:pt x="3" y="10"/>
                  </a:lnTo>
                  <a:lnTo>
                    <a:pt x="4" y="10"/>
                  </a:lnTo>
                  <a:lnTo>
                    <a:pt x="4" y="11"/>
                  </a:lnTo>
                  <a:lnTo>
                    <a:pt x="4" y="10"/>
                  </a:lnTo>
                  <a:lnTo>
                    <a:pt x="3" y="10"/>
                  </a:lnTo>
                  <a:lnTo>
                    <a:pt x="3" y="10"/>
                  </a:lnTo>
                  <a:lnTo>
                    <a:pt x="3" y="10"/>
                  </a:lnTo>
                  <a:lnTo>
                    <a:pt x="3" y="10"/>
                  </a:lnTo>
                  <a:lnTo>
                    <a:pt x="3" y="10"/>
                  </a:lnTo>
                  <a:lnTo>
                    <a:pt x="3" y="10"/>
                  </a:lnTo>
                  <a:lnTo>
                    <a:pt x="3" y="11"/>
                  </a:lnTo>
                  <a:lnTo>
                    <a:pt x="3" y="11"/>
                  </a:lnTo>
                  <a:lnTo>
                    <a:pt x="3" y="11"/>
                  </a:lnTo>
                  <a:lnTo>
                    <a:pt x="3" y="11"/>
                  </a:lnTo>
                  <a:lnTo>
                    <a:pt x="3" y="11"/>
                  </a:lnTo>
                  <a:lnTo>
                    <a:pt x="3" y="12"/>
                  </a:lnTo>
                  <a:lnTo>
                    <a:pt x="2" y="12"/>
                  </a:lnTo>
                  <a:lnTo>
                    <a:pt x="2" y="12"/>
                  </a:lnTo>
                  <a:lnTo>
                    <a:pt x="2" y="13"/>
                  </a:lnTo>
                  <a:lnTo>
                    <a:pt x="2" y="13"/>
                  </a:lnTo>
                  <a:lnTo>
                    <a:pt x="2" y="14"/>
                  </a:lnTo>
                  <a:lnTo>
                    <a:pt x="3" y="14"/>
                  </a:lnTo>
                  <a:lnTo>
                    <a:pt x="3" y="15"/>
                  </a:lnTo>
                  <a:lnTo>
                    <a:pt x="4" y="15"/>
                  </a:lnTo>
                  <a:lnTo>
                    <a:pt x="4" y="16"/>
                  </a:lnTo>
                  <a:lnTo>
                    <a:pt x="4" y="16"/>
                  </a:lnTo>
                  <a:lnTo>
                    <a:pt x="4" y="16"/>
                  </a:lnTo>
                  <a:lnTo>
                    <a:pt x="6" y="16"/>
                  </a:lnTo>
                  <a:lnTo>
                    <a:pt x="6" y="16"/>
                  </a:lnTo>
                  <a:lnTo>
                    <a:pt x="6" y="15"/>
                  </a:lnTo>
                  <a:lnTo>
                    <a:pt x="6" y="15"/>
                  </a:lnTo>
                  <a:lnTo>
                    <a:pt x="7" y="15"/>
                  </a:lnTo>
                  <a:lnTo>
                    <a:pt x="7" y="15"/>
                  </a:lnTo>
                  <a:lnTo>
                    <a:pt x="7" y="15"/>
                  </a:lnTo>
                  <a:lnTo>
                    <a:pt x="7" y="16"/>
                  </a:lnTo>
                  <a:lnTo>
                    <a:pt x="7" y="16"/>
                  </a:lnTo>
                  <a:lnTo>
                    <a:pt x="7" y="17"/>
                  </a:lnTo>
                  <a:lnTo>
                    <a:pt x="7" y="17"/>
                  </a:lnTo>
                  <a:lnTo>
                    <a:pt x="7" y="18"/>
                  </a:lnTo>
                  <a:lnTo>
                    <a:pt x="7" y="18"/>
                  </a:lnTo>
                  <a:lnTo>
                    <a:pt x="8" y="18"/>
                  </a:lnTo>
                  <a:lnTo>
                    <a:pt x="8" y="18"/>
                  </a:lnTo>
                  <a:lnTo>
                    <a:pt x="8" y="18"/>
                  </a:lnTo>
                  <a:lnTo>
                    <a:pt x="8" y="17"/>
                  </a:lnTo>
                  <a:lnTo>
                    <a:pt x="8" y="17"/>
                  </a:lnTo>
                  <a:lnTo>
                    <a:pt x="9" y="18"/>
                  </a:lnTo>
                  <a:lnTo>
                    <a:pt x="9" y="18"/>
                  </a:lnTo>
                  <a:lnTo>
                    <a:pt x="9" y="18"/>
                  </a:lnTo>
                  <a:lnTo>
                    <a:pt x="9" y="18"/>
                  </a:lnTo>
                  <a:lnTo>
                    <a:pt x="9" y="18"/>
                  </a:lnTo>
                  <a:lnTo>
                    <a:pt x="9" y="17"/>
                  </a:lnTo>
                  <a:lnTo>
                    <a:pt x="9" y="17"/>
                  </a:lnTo>
                  <a:lnTo>
                    <a:pt x="9" y="17"/>
                  </a:lnTo>
                  <a:lnTo>
                    <a:pt x="10" y="16"/>
                  </a:lnTo>
                  <a:lnTo>
                    <a:pt x="11" y="17"/>
                  </a:lnTo>
                  <a:lnTo>
                    <a:pt x="11" y="17"/>
                  </a:lnTo>
                  <a:lnTo>
                    <a:pt x="11" y="17"/>
                  </a:lnTo>
                  <a:lnTo>
                    <a:pt x="12" y="16"/>
                  </a:lnTo>
                  <a:lnTo>
                    <a:pt x="12" y="15"/>
                  </a:lnTo>
                  <a:lnTo>
                    <a:pt x="12" y="15"/>
                  </a:lnTo>
                  <a:lnTo>
                    <a:pt x="12" y="14"/>
                  </a:lnTo>
                  <a:lnTo>
                    <a:pt x="12" y="14"/>
                  </a:lnTo>
                  <a:lnTo>
                    <a:pt x="12" y="14"/>
                  </a:lnTo>
                  <a:lnTo>
                    <a:pt x="12" y="14"/>
                  </a:lnTo>
                  <a:lnTo>
                    <a:pt x="12" y="13"/>
                  </a:lnTo>
                  <a:lnTo>
                    <a:pt x="12" y="13"/>
                  </a:lnTo>
                  <a:lnTo>
                    <a:pt x="12" y="12"/>
                  </a:lnTo>
                  <a:lnTo>
                    <a:pt x="12" y="11"/>
                  </a:lnTo>
                  <a:lnTo>
                    <a:pt x="13" y="11"/>
                  </a:lnTo>
                  <a:lnTo>
                    <a:pt x="13" y="11"/>
                  </a:lnTo>
                  <a:lnTo>
                    <a:pt x="13" y="10"/>
                  </a:lnTo>
                  <a:lnTo>
                    <a:pt x="15" y="10"/>
                  </a:lnTo>
                  <a:lnTo>
                    <a:pt x="15" y="10"/>
                  </a:lnTo>
                  <a:lnTo>
                    <a:pt x="15" y="10"/>
                  </a:lnTo>
                  <a:lnTo>
                    <a:pt x="15" y="11"/>
                  </a:lnTo>
                  <a:lnTo>
                    <a:pt x="15" y="12"/>
                  </a:lnTo>
                  <a:lnTo>
                    <a:pt x="16" y="12"/>
                  </a:lnTo>
                  <a:lnTo>
                    <a:pt x="16" y="12"/>
                  </a:lnTo>
                  <a:lnTo>
                    <a:pt x="16" y="12"/>
                  </a:lnTo>
                  <a:lnTo>
                    <a:pt x="16" y="12"/>
                  </a:lnTo>
                  <a:lnTo>
                    <a:pt x="17" y="12"/>
                  </a:lnTo>
                  <a:lnTo>
                    <a:pt x="17" y="12"/>
                  </a:lnTo>
                  <a:lnTo>
                    <a:pt x="17" y="13"/>
                  </a:lnTo>
                  <a:lnTo>
                    <a:pt x="17" y="14"/>
                  </a:lnTo>
                  <a:lnTo>
                    <a:pt x="17" y="14"/>
                  </a:lnTo>
                  <a:lnTo>
                    <a:pt x="18" y="13"/>
                  </a:lnTo>
                  <a:lnTo>
                    <a:pt x="18" y="13"/>
                  </a:lnTo>
                  <a:lnTo>
                    <a:pt x="18" y="12"/>
                  </a:lnTo>
                  <a:lnTo>
                    <a:pt x="18" y="12"/>
                  </a:lnTo>
                  <a:lnTo>
                    <a:pt x="18" y="11"/>
                  </a:lnTo>
                  <a:lnTo>
                    <a:pt x="18" y="10"/>
                  </a:lnTo>
                  <a:lnTo>
                    <a:pt x="19" y="10"/>
                  </a:lnTo>
                  <a:lnTo>
                    <a:pt x="19" y="9"/>
                  </a:lnTo>
                  <a:lnTo>
                    <a:pt x="19" y="9"/>
                  </a:lnTo>
                  <a:lnTo>
                    <a:pt x="19" y="9"/>
                  </a:lnTo>
                  <a:lnTo>
                    <a:pt x="18" y="9"/>
                  </a:lnTo>
                  <a:lnTo>
                    <a:pt x="18" y="8"/>
                  </a:lnTo>
                  <a:lnTo>
                    <a:pt x="18" y="8"/>
                  </a:lnTo>
                  <a:lnTo>
                    <a:pt x="18" y="8"/>
                  </a:lnTo>
                  <a:lnTo>
                    <a:pt x="18" y="8"/>
                  </a:lnTo>
                  <a:lnTo>
                    <a:pt x="18" y="7"/>
                  </a:lnTo>
                  <a:lnTo>
                    <a:pt x="18" y="7"/>
                  </a:lnTo>
                  <a:lnTo>
                    <a:pt x="18" y="7"/>
                  </a:lnTo>
                  <a:lnTo>
                    <a:pt x="19" y="7"/>
                  </a:lnTo>
                  <a:lnTo>
                    <a:pt x="19" y="7"/>
                  </a:lnTo>
                  <a:lnTo>
                    <a:pt x="19" y="8"/>
                  </a:lnTo>
                  <a:lnTo>
                    <a:pt x="19" y="8"/>
                  </a:lnTo>
                  <a:lnTo>
                    <a:pt x="20" y="8"/>
                  </a:lnTo>
                  <a:lnTo>
                    <a:pt x="20" y="8"/>
                  </a:lnTo>
                  <a:lnTo>
                    <a:pt x="21" y="8"/>
                  </a:lnTo>
                  <a:lnTo>
                    <a:pt x="20" y="8"/>
                  </a:lnTo>
                  <a:lnTo>
                    <a:pt x="20" y="8"/>
                  </a:lnTo>
                  <a:lnTo>
                    <a:pt x="20" y="7"/>
                  </a:lnTo>
                  <a:lnTo>
                    <a:pt x="19" y="7"/>
                  </a:lnTo>
                  <a:lnTo>
                    <a:pt x="19" y="7"/>
                  </a:lnTo>
                  <a:lnTo>
                    <a:pt x="20" y="6"/>
                  </a:lnTo>
                  <a:lnTo>
                    <a:pt x="20" y="6"/>
                  </a:lnTo>
                  <a:lnTo>
                    <a:pt x="20" y="6"/>
                  </a:lnTo>
                  <a:lnTo>
                    <a:pt x="21" y="6"/>
                  </a:lnTo>
                  <a:lnTo>
                    <a:pt x="22" y="6"/>
                  </a:lnTo>
                  <a:lnTo>
                    <a:pt x="22" y="7"/>
                  </a:lnTo>
                  <a:lnTo>
                    <a:pt x="22" y="7"/>
                  </a:lnTo>
                  <a:lnTo>
                    <a:pt x="24" y="8"/>
                  </a:lnTo>
                  <a:lnTo>
                    <a:pt x="24" y="8"/>
                  </a:lnTo>
                  <a:lnTo>
                    <a:pt x="25" y="8"/>
                  </a:lnTo>
                  <a:lnTo>
                    <a:pt x="25" y="8"/>
                  </a:lnTo>
                  <a:lnTo>
                    <a:pt x="25" y="8"/>
                  </a:lnTo>
                  <a:lnTo>
                    <a:pt x="26" y="9"/>
                  </a:lnTo>
                  <a:lnTo>
                    <a:pt x="26" y="9"/>
                  </a:lnTo>
                  <a:lnTo>
                    <a:pt x="26" y="9"/>
                  </a:lnTo>
                  <a:lnTo>
                    <a:pt x="26" y="9"/>
                  </a:lnTo>
                  <a:lnTo>
                    <a:pt x="27" y="10"/>
                  </a:lnTo>
                  <a:lnTo>
                    <a:pt x="27" y="9"/>
                  </a:lnTo>
                  <a:lnTo>
                    <a:pt x="27" y="9"/>
                  </a:lnTo>
                  <a:lnTo>
                    <a:pt x="27" y="9"/>
                  </a:lnTo>
                  <a:lnTo>
                    <a:pt x="27" y="8"/>
                  </a:lnTo>
                  <a:lnTo>
                    <a:pt x="26" y="7"/>
                  </a:lnTo>
                  <a:lnTo>
                    <a:pt x="27" y="7"/>
                  </a:lnTo>
                  <a:lnTo>
                    <a:pt x="27" y="8"/>
                  </a:lnTo>
                  <a:lnTo>
                    <a:pt x="27" y="8"/>
                  </a:lnTo>
                  <a:lnTo>
                    <a:pt x="27" y="8"/>
                  </a:lnTo>
                  <a:lnTo>
                    <a:pt x="27" y="7"/>
                  </a:lnTo>
                  <a:lnTo>
                    <a:pt x="26" y="6"/>
                  </a:lnTo>
                  <a:lnTo>
                    <a:pt x="26" y="6"/>
                  </a:lnTo>
                  <a:lnTo>
                    <a:pt x="26" y="5"/>
                  </a:lnTo>
                  <a:lnTo>
                    <a:pt x="27" y="4"/>
                  </a:lnTo>
                  <a:lnTo>
                    <a:pt x="27" y="4"/>
                  </a:lnTo>
                  <a:lnTo>
                    <a:pt x="29" y="2"/>
                  </a:lnTo>
                  <a:lnTo>
                    <a:pt x="30" y="2"/>
                  </a:lnTo>
                  <a:lnTo>
                    <a:pt x="31" y="2"/>
                  </a:lnTo>
                  <a:lnTo>
                    <a:pt x="31" y="2"/>
                  </a:lnTo>
                  <a:lnTo>
                    <a:pt x="32" y="4"/>
                  </a:lnTo>
                  <a:lnTo>
                    <a:pt x="32" y="4"/>
                  </a:lnTo>
                  <a:lnTo>
                    <a:pt x="32" y="4"/>
                  </a:lnTo>
                  <a:lnTo>
                    <a:pt x="32" y="4"/>
                  </a:lnTo>
                  <a:lnTo>
                    <a:pt x="34" y="4"/>
                  </a:lnTo>
                  <a:lnTo>
                    <a:pt x="34" y="4"/>
                  </a:lnTo>
                  <a:lnTo>
                    <a:pt x="34" y="2"/>
                  </a:lnTo>
                  <a:lnTo>
                    <a:pt x="34" y="2"/>
                  </a:lnTo>
                  <a:lnTo>
                    <a:pt x="35" y="2"/>
                  </a:lnTo>
                  <a:lnTo>
                    <a:pt x="35" y="2"/>
                  </a:lnTo>
                  <a:lnTo>
                    <a:pt x="35" y="2"/>
                  </a:lnTo>
                  <a:lnTo>
                    <a:pt x="35" y="4"/>
                  </a:lnTo>
                  <a:lnTo>
                    <a:pt x="35" y="4"/>
                  </a:lnTo>
                  <a:lnTo>
                    <a:pt x="35" y="4"/>
                  </a:lnTo>
                  <a:lnTo>
                    <a:pt x="35" y="5"/>
                  </a:lnTo>
                  <a:lnTo>
                    <a:pt x="35" y="4"/>
                  </a:lnTo>
                  <a:lnTo>
                    <a:pt x="36" y="2"/>
                  </a:lnTo>
                  <a:lnTo>
                    <a:pt x="36" y="2"/>
                  </a:lnTo>
                  <a:lnTo>
                    <a:pt x="36" y="1"/>
                  </a:lnTo>
                  <a:lnTo>
                    <a:pt x="37" y="2"/>
                  </a:lnTo>
                  <a:lnTo>
                    <a:pt x="37" y="2"/>
                  </a:lnTo>
                  <a:lnTo>
                    <a:pt x="38" y="2"/>
                  </a:lnTo>
                  <a:lnTo>
                    <a:pt x="38" y="2"/>
                  </a:lnTo>
                  <a:lnTo>
                    <a:pt x="39" y="2"/>
                  </a:lnTo>
                  <a:lnTo>
                    <a:pt x="40" y="4"/>
                  </a:lnTo>
                  <a:lnTo>
                    <a:pt x="41" y="5"/>
                  </a:lnTo>
                  <a:lnTo>
                    <a:pt x="43" y="5"/>
                  </a:lnTo>
                  <a:lnTo>
                    <a:pt x="44" y="6"/>
                  </a:lnTo>
                  <a:lnTo>
                    <a:pt x="46" y="7"/>
                  </a:lnTo>
                  <a:lnTo>
                    <a:pt x="46" y="8"/>
                  </a:lnTo>
                  <a:lnTo>
                    <a:pt x="48" y="9"/>
                  </a:lnTo>
                  <a:lnTo>
                    <a:pt x="49" y="10"/>
                  </a:lnTo>
                  <a:lnTo>
                    <a:pt x="50" y="11"/>
                  </a:lnTo>
                  <a:lnTo>
                    <a:pt x="50" y="11"/>
                  </a:lnTo>
                  <a:lnTo>
                    <a:pt x="52" y="11"/>
                  </a:lnTo>
                  <a:lnTo>
                    <a:pt x="53" y="13"/>
                  </a:lnTo>
                  <a:lnTo>
                    <a:pt x="54" y="13"/>
                  </a:lnTo>
                  <a:lnTo>
                    <a:pt x="55" y="14"/>
                  </a:lnTo>
                  <a:lnTo>
                    <a:pt x="56" y="14"/>
                  </a:lnTo>
                  <a:lnTo>
                    <a:pt x="57" y="15"/>
                  </a:lnTo>
                  <a:lnTo>
                    <a:pt x="58" y="1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5" name="Freeform 7557"/>
            <p:cNvSpPr>
              <a:spLocks/>
            </p:cNvSpPr>
            <p:nvPr/>
          </p:nvSpPr>
          <p:spPr bwMode="auto">
            <a:xfrm>
              <a:off x="2974976" y="4530513"/>
              <a:ext cx="1588" cy="0"/>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6" name="Freeform 7558"/>
            <p:cNvSpPr>
              <a:spLocks/>
            </p:cNvSpPr>
            <p:nvPr/>
          </p:nvSpPr>
          <p:spPr bwMode="auto">
            <a:xfrm>
              <a:off x="2973389" y="4525733"/>
              <a:ext cx="1588" cy="4780"/>
            </a:xfrm>
            <a:custGeom>
              <a:avLst/>
              <a:gdLst/>
              <a:ahLst/>
              <a:cxnLst>
                <a:cxn ang="0">
                  <a:pos x="3" y="5"/>
                </a:cxn>
                <a:cxn ang="0">
                  <a:pos x="3" y="5"/>
                </a:cxn>
                <a:cxn ang="0">
                  <a:pos x="3" y="4"/>
                </a:cxn>
                <a:cxn ang="0">
                  <a:pos x="3" y="4"/>
                </a:cxn>
                <a:cxn ang="0">
                  <a:pos x="3" y="3"/>
                </a:cxn>
                <a:cxn ang="0">
                  <a:pos x="3" y="2"/>
                </a:cxn>
                <a:cxn ang="0">
                  <a:pos x="3" y="2"/>
                </a:cxn>
                <a:cxn ang="0">
                  <a:pos x="3" y="1"/>
                </a:cxn>
                <a:cxn ang="0">
                  <a:pos x="2" y="0"/>
                </a:cxn>
                <a:cxn ang="0">
                  <a:pos x="2" y="0"/>
                </a:cxn>
                <a:cxn ang="0">
                  <a:pos x="2" y="1"/>
                </a:cxn>
                <a:cxn ang="0">
                  <a:pos x="2" y="1"/>
                </a:cxn>
                <a:cxn ang="0">
                  <a:pos x="0" y="1"/>
                </a:cxn>
                <a:cxn ang="0">
                  <a:pos x="0" y="1"/>
                </a:cxn>
                <a:cxn ang="0">
                  <a:pos x="0" y="2"/>
                </a:cxn>
                <a:cxn ang="0">
                  <a:pos x="0" y="2"/>
                </a:cxn>
                <a:cxn ang="0">
                  <a:pos x="0" y="3"/>
                </a:cxn>
                <a:cxn ang="0">
                  <a:pos x="2" y="4"/>
                </a:cxn>
                <a:cxn ang="0">
                  <a:pos x="2" y="4"/>
                </a:cxn>
                <a:cxn ang="0">
                  <a:pos x="3" y="5"/>
                </a:cxn>
                <a:cxn ang="0">
                  <a:pos x="3" y="5"/>
                </a:cxn>
              </a:cxnLst>
              <a:rect l="0" t="0" r="r" b="b"/>
              <a:pathLst>
                <a:path w="3" h="5">
                  <a:moveTo>
                    <a:pt x="3" y="5"/>
                  </a:moveTo>
                  <a:lnTo>
                    <a:pt x="3" y="5"/>
                  </a:lnTo>
                  <a:lnTo>
                    <a:pt x="3" y="4"/>
                  </a:lnTo>
                  <a:lnTo>
                    <a:pt x="3" y="4"/>
                  </a:lnTo>
                  <a:lnTo>
                    <a:pt x="3" y="3"/>
                  </a:lnTo>
                  <a:lnTo>
                    <a:pt x="3" y="2"/>
                  </a:lnTo>
                  <a:lnTo>
                    <a:pt x="3" y="2"/>
                  </a:lnTo>
                  <a:lnTo>
                    <a:pt x="3" y="1"/>
                  </a:lnTo>
                  <a:lnTo>
                    <a:pt x="2" y="0"/>
                  </a:lnTo>
                  <a:lnTo>
                    <a:pt x="2" y="0"/>
                  </a:lnTo>
                  <a:lnTo>
                    <a:pt x="2" y="1"/>
                  </a:lnTo>
                  <a:lnTo>
                    <a:pt x="2" y="1"/>
                  </a:lnTo>
                  <a:lnTo>
                    <a:pt x="0" y="1"/>
                  </a:lnTo>
                  <a:lnTo>
                    <a:pt x="0" y="1"/>
                  </a:lnTo>
                  <a:lnTo>
                    <a:pt x="0" y="2"/>
                  </a:lnTo>
                  <a:lnTo>
                    <a:pt x="0" y="2"/>
                  </a:lnTo>
                  <a:lnTo>
                    <a:pt x="0" y="3"/>
                  </a:lnTo>
                  <a:lnTo>
                    <a:pt x="2" y="4"/>
                  </a:lnTo>
                  <a:lnTo>
                    <a:pt x="2" y="4"/>
                  </a:lnTo>
                  <a:lnTo>
                    <a:pt x="3"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7" name="Freeform 7559"/>
            <p:cNvSpPr>
              <a:spLocks/>
            </p:cNvSpPr>
            <p:nvPr/>
          </p:nvSpPr>
          <p:spPr bwMode="auto">
            <a:xfrm>
              <a:off x="2973389" y="4530513"/>
              <a:ext cx="1588" cy="0"/>
            </a:xfrm>
            <a:custGeom>
              <a:avLst/>
              <a:gdLst/>
              <a:ahLst/>
              <a:cxnLst>
                <a:cxn ang="0">
                  <a:pos x="2" y="2"/>
                </a:cxn>
                <a:cxn ang="0">
                  <a:pos x="0" y="2"/>
                </a:cxn>
                <a:cxn ang="0">
                  <a:pos x="0" y="2"/>
                </a:cxn>
                <a:cxn ang="0">
                  <a:pos x="0" y="2"/>
                </a:cxn>
                <a:cxn ang="0">
                  <a:pos x="0" y="1"/>
                </a:cxn>
                <a:cxn ang="0">
                  <a:pos x="0" y="1"/>
                </a:cxn>
                <a:cxn ang="0">
                  <a:pos x="0" y="1"/>
                </a:cxn>
                <a:cxn ang="0">
                  <a:pos x="0" y="1"/>
                </a:cxn>
                <a:cxn ang="0">
                  <a:pos x="0" y="1"/>
                </a:cxn>
                <a:cxn ang="0">
                  <a:pos x="0" y="0"/>
                </a:cxn>
                <a:cxn ang="0">
                  <a:pos x="0" y="0"/>
                </a:cxn>
                <a:cxn ang="0">
                  <a:pos x="0" y="1"/>
                </a:cxn>
                <a:cxn ang="0">
                  <a:pos x="0" y="1"/>
                </a:cxn>
                <a:cxn ang="0">
                  <a:pos x="0" y="2"/>
                </a:cxn>
                <a:cxn ang="0">
                  <a:pos x="2" y="2"/>
                </a:cxn>
                <a:cxn ang="0">
                  <a:pos x="2" y="2"/>
                </a:cxn>
              </a:cxnLst>
              <a:rect l="0" t="0" r="r" b="b"/>
              <a:pathLst>
                <a:path w="2" h="2">
                  <a:moveTo>
                    <a:pt x="2" y="2"/>
                  </a:moveTo>
                  <a:lnTo>
                    <a:pt x="0" y="2"/>
                  </a:lnTo>
                  <a:lnTo>
                    <a:pt x="0" y="2"/>
                  </a:lnTo>
                  <a:lnTo>
                    <a:pt x="0" y="2"/>
                  </a:lnTo>
                  <a:lnTo>
                    <a:pt x="0" y="1"/>
                  </a:lnTo>
                  <a:lnTo>
                    <a:pt x="0" y="1"/>
                  </a:lnTo>
                  <a:lnTo>
                    <a:pt x="0" y="1"/>
                  </a:lnTo>
                  <a:lnTo>
                    <a:pt x="0" y="1"/>
                  </a:lnTo>
                  <a:lnTo>
                    <a:pt x="0" y="1"/>
                  </a:lnTo>
                  <a:lnTo>
                    <a:pt x="0" y="0"/>
                  </a:lnTo>
                  <a:lnTo>
                    <a:pt x="0" y="0"/>
                  </a:lnTo>
                  <a:lnTo>
                    <a:pt x="0" y="1"/>
                  </a:lnTo>
                  <a:lnTo>
                    <a:pt x="0" y="1"/>
                  </a:lnTo>
                  <a:lnTo>
                    <a:pt x="0"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8" name="Line 7560"/>
            <p:cNvSpPr>
              <a:spLocks noChangeShapeType="1"/>
            </p:cNvSpPr>
            <p:nvPr/>
          </p:nvSpPr>
          <p:spPr bwMode="auto">
            <a:xfrm>
              <a:off x="2989264" y="452573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59" name="Freeform 7561"/>
            <p:cNvSpPr>
              <a:spLocks/>
            </p:cNvSpPr>
            <p:nvPr/>
          </p:nvSpPr>
          <p:spPr bwMode="auto">
            <a:xfrm>
              <a:off x="2974976" y="4530513"/>
              <a:ext cx="1588" cy="0"/>
            </a:xfrm>
            <a:custGeom>
              <a:avLst/>
              <a:gdLst/>
              <a:ahLst/>
              <a:cxnLst>
                <a:cxn ang="0">
                  <a:pos x="0" y="2"/>
                </a:cxn>
                <a:cxn ang="0">
                  <a:pos x="0" y="2"/>
                </a:cxn>
                <a:cxn ang="0">
                  <a:pos x="0" y="2"/>
                </a:cxn>
                <a:cxn ang="0">
                  <a:pos x="0" y="2"/>
                </a:cxn>
                <a:cxn ang="0">
                  <a:pos x="0" y="1"/>
                </a:cxn>
                <a:cxn ang="0">
                  <a:pos x="0" y="1"/>
                </a:cxn>
                <a:cxn ang="0">
                  <a:pos x="0" y="0"/>
                </a:cxn>
                <a:cxn ang="0">
                  <a:pos x="0" y="0"/>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2"/>
                  </a:lnTo>
                  <a:lnTo>
                    <a:pt x="0" y="2"/>
                  </a:lnTo>
                  <a:lnTo>
                    <a:pt x="0" y="1"/>
                  </a:lnTo>
                  <a:lnTo>
                    <a:pt x="0" y="1"/>
                  </a:lnTo>
                  <a:lnTo>
                    <a:pt x="0" y="0"/>
                  </a:lnTo>
                  <a:lnTo>
                    <a:pt x="0" y="0"/>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0" name="Freeform 7562"/>
            <p:cNvSpPr>
              <a:spLocks/>
            </p:cNvSpPr>
            <p:nvPr/>
          </p:nvSpPr>
          <p:spPr bwMode="auto">
            <a:xfrm>
              <a:off x="2987676" y="4527326"/>
              <a:ext cx="0" cy="3187"/>
            </a:xfrm>
            <a:custGeom>
              <a:avLst/>
              <a:gdLst/>
              <a:ahLst/>
              <a:cxnLst>
                <a:cxn ang="0">
                  <a:pos x="0" y="1"/>
                </a:cxn>
                <a:cxn ang="0">
                  <a:pos x="0" y="1"/>
                </a:cxn>
                <a:cxn ang="0">
                  <a:pos x="0" y="1"/>
                </a:cxn>
                <a:cxn ang="0">
                  <a:pos x="0" y="1"/>
                </a:cxn>
                <a:cxn ang="0">
                  <a:pos x="0" y="1"/>
                </a:cxn>
                <a:cxn ang="0">
                  <a:pos x="0" y="0"/>
                </a:cxn>
                <a:cxn ang="0">
                  <a:pos x="0" y="0"/>
                </a:cxn>
                <a:cxn ang="0">
                  <a:pos x="0" y="0"/>
                </a:cxn>
                <a:cxn ang="0">
                  <a:pos x="0" y="0"/>
                </a:cxn>
                <a:cxn ang="0">
                  <a:pos x="1" y="0"/>
                </a:cxn>
                <a:cxn ang="0">
                  <a:pos x="1" y="0"/>
                </a:cxn>
                <a:cxn ang="0">
                  <a:pos x="0" y="1"/>
                </a:cxn>
                <a:cxn ang="0">
                  <a:pos x="0"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0" y="0"/>
                  </a:lnTo>
                  <a:lnTo>
                    <a:pt x="1" y="0"/>
                  </a:lnTo>
                  <a:lnTo>
                    <a:pt x="1"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1" name="Freeform 7563"/>
            <p:cNvSpPr>
              <a:spLocks/>
            </p:cNvSpPr>
            <p:nvPr/>
          </p:nvSpPr>
          <p:spPr bwMode="auto">
            <a:xfrm>
              <a:off x="2987676" y="4530513"/>
              <a:ext cx="0" cy="0"/>
            </a:xfrm>
            <a:custGeom>
              <a:avLst/>
              <a:gdLst/>
              <a:ahLst/>
              <a:cxnLst>
                <a:cxn ang="0">
                  <a:pos x="1" y="2"/>
                </a:cxn>
                <a:cxn ang="0">
                  <a:pos x="1" y="2"/>
                </a:cxn>
                <a:cxn ang="0">
                  <a:pos x="1" y="1"/>
                </a:cxn>
                <a:cxn ang="0">
                  <a:pos x="1" y="1"/>
                </a:cxn>
                <a:cxn ang="0">
                  <a:pos x="1" y="1"/>
                </a:cxn>
                <a:cxn ang="0">
                  <a:pos x="0" y="1"/>
                </a:cxn>
                <a:cxn ang="0">
                  <a:pos x="0" y="1"/>
                </a:cxn>
                <a:cxn ang="0">
                  <a:pos x="1" y="1"/>
                </a:cxn>
                <a:cxn ang="0">
                  <a:pos x="1" y="1"/>
                </a:cxn>
                <a:cxn ang="0">
                  <a:pos x="1" y="0"/>
                </a:cxn>
                <a:cxn ang="0">
                  <a:pos x="1" y="0"/>
                </a:cxn>
                <a:cxn ang="0">
                  <a:pos x="1" y="1"/>
                </a:cxn>
                <a:cxn ang="0">
                  <a:pos x="1" y="1"/>
                </a:cxn>
                <a:cxn ang="0">
                  <a:pos x="1" y="1"/>
                </a:cxn>
                <a:cxn ang="0">
                  <a:pos x="1" y="2"/>
                </a:cxn>
                <a:cxn ang="0">
                  <a:pos x="1" y="2"/>
                </a:cxn>
              </a:cxnLst>
              <a:rect l="0" t="0" r="r" b="b"/>
              <a:pathLst>
                <a:path w="1" h="2">
                  <a:moveTo>
                    <a:pt x="1" y="2"/>
                  </a:moveTo>
                  <a:lnTo>
                    <a:pt x="1" y="2"/>
                  </a:lnTo>
                  <a:lnTo>
                    <a:pt x="1" y="1"/>
                  </a:lnTo>
                  <a:lnTo>
                    <a:pt x="1" y="1"/>
                  </a:lnTo>
                  <a:lnTo>
                    <a:pt x="1" y="1"/>
                  </a:lnTo>
                  <a:lnTo>
                    <a:pt x="0" y="1"/>
                  </a:lnTo>
                  <a:lnTo>
                    <a:pt x="0" y="1"/>
                  </a:lnTo>
                  <a:lnTo>
                    <a:pt x="1" y="1"/>
                  </a:lnTo>
                  <a:lnTo>
                    <a:pt x="1" y="1"/>
                  </a:lnTo>
                  <a:lnTo>
                    <a:pt x="1" y="0"/>
                  </a:lnTo>
                  <a:lnTo>
                    <a:pt x="1"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2" name="Freeform 7564"/>
            <p:cNvSpPr>
              <a:spLocks/>
            </p:cNvSpPr>
            <p:nvPr/>
          </p:nvSpPr>
          <p:spPr bwMode="auto">
            <a:xfrm>
              <a:off x="2974976" y="4532107"/>
              <a:ext cx="0" cy="1593"/>
            </a:xfrm>
            <a:custGeom>
              <a:avLst/>
              <a:gdLst/>
              <a:ahLst/>
              <a:cxnLst>
                <a:cxn ang="0">
                  <a:pos x="0" y="5"/>
                </a:cxn>
                <a:cxn ang="0">
                  <a:pos x="0" y="5"/>
                </a:cxn>
                <a:cxn ang="0">
                  <a:pos x="0" y="3"/>
                </a:cxn>
                <a:cxn ang="0">
                  <a:pos x="0" y="2"/>
                </a:cxn>
                <a:cxn ang="0">
                  <a:pos x="0" y="1"/>
                </a:cxn>
                <a:cxn ang="0">
                  <a:pos x="0" y="1"/>
                </a:cxn>
                <a:cxn ang="0">
                  <a:pos x="0" y="1"/>
                </a:cxn>
                <a:cxn ang="0">
                  <a:pos x="0" y="0"/>
                </a:cxn>
                <a:cxn ang="0">
                  <a:pos x="0" y="1"/>
                </a:cxn>
                <a:cxn ang="0">
                  <a:pos x="0" y="1"/>
                </a:cxn>
                <a:cxn ang="0">
                  <a:pos x="0" y="2"/>
                </a:cxn>
                <a:cxn ang="0">
                  <a:pos x="0" y="2"/>
                </a:cxn>
                <a:cxn ang="0">
                  <a:pos x="0" y="2"/>
                </a:cxn>
                <a:cxn ang="0">
                  <a:pos x="0" y="3"/>
                </a:cxn>
                <a:cxn ang="0">
                  <a:pos x="0" y="3"/>
                </a:cxn>
                <a:cxn ang="0">
                  <a:pos x="0" y="5"/>
                </a:cxn>
              </a:cxnLst>
              <a:rect l="0" t="0" r="r" b="b"/>
              <a:pathLst>
                <a:path h="5">
                  <a:moveTo>
                    <a:pt x="0" y="5"/>
                  </a:moveTo>
                  <a:lnTo>
                    <a:pt x="0" y="5"/>
                  </a:lnTo>
                  <a:lnTo>
                    <a:pt x="0" y="3"/>
                  </a:lnTo>
                  <a:lnTo>
                    <a:pt x="0" y="2"/>
                  </a:lnTo>
                  <a:lnTo>
                    <a:pt x="0" y="1"/>
                  </a:lnTo>
                  <a:lnTo>
                    <a:pt x="0" y="1"/>
                  </a:lnTo>
                  <a:lnTo>
                    <a:pt x="0" y="1"/>
                  </a:lnTo>
                  <a:lnTo>
                    <a:pt x="0" y="0"/>
                  </a:lnTo>
                  <a:lnTo>
                    <a:pt x="0" y="1"/>
                  </a:lnTo>
                  <a:lnTo>
                    <a:pt x="0" y="1"/>
                  </a:lnTo>
                  <a:lnTo>
                    <a:pt x="0" y="2"/>
                  </a:lnTo>
                  <a:lnTo>
                    <a:pt x="0" y="2"/>
                  </a:lnTo>
                  <a:lnTo>
                    <a:pt x="0" y="2"/>
                  </a:lnTo>
                  <a:lnTo>
                    <a:pt x="0" y="3"/>
                  </a:lnTo>
                  <a:lnTo>
                    <a:pt x="0" y="3"/>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3" name="Freeform 7565"/>
            <p:cNvSpPr>
              <a:spLocks/>
            </p:cNvSpPr>
            <p:nvPr/>
          </p:nvSpPr>
          <p:spPr bwMode="auto">
            <a:xfrm>
              <a:off x="2989264" y="4527326"/>
              <a:ext cx="7938" cy="20715"/>
            </a:xfrm>
            <a:custGeom>
              <a:avLst/>
              <a:gdLst/>
              <a:ahLst/>
              <a:cxnLst>
                <a:cxn ang="0">
                  <a:pos x="0" y="0"/>
                </a:cxn>
                <a:cxn ang="0">
                  <a:pos x="3" y="2"/>
                </a:cxn>
                <a:cxn ang="0">
                  <a:pos x="4" y="3"/>
                </a:cxn>
                <a:cxn ang="0">
                  <a:pos x="5" y="4"/>
                </a:cxn>
                <a:cxn ang="0">
                  <a:pos x="8" y="11"/>
                </a:cxn>
                <a:cxn ang="0">
                  <a:pos x="9" y="11"/>
                </a:cxn>
                <a:cxn ang="0">
                  <a:pos x="9" y="11"/>
                </a:cxn>
                <a:cxn ang="0">
                  <a:pos x="9" y="11"/>
                </a:cxn>
                <a:cxn ang="0">
                  <a:pos x="9" y="11"/>
                </a:cxn>
                <a:cxn ang="0">
                  <a:pos x="10" y="15"/>
                </a:cxn>
                <a:cxn ang="0">
                  <a:pos x="13" y="21"/>
                </a:cxn>
                <a:cxn ang="0">
                  <a:pos x="14" y="22"/>
                </a:cxn>
                <a:cxn ang="0">
                  <a:pos x="14" y="24"/>
                </a:cxn>
                <a:cxn ang="0">
                  <a:pos x="14" y="24"/>
                </a:cxn>
                <a:cxn ang="0">
                  <a:pos x="14" y="25"/>
                </a:cxn>
                <a:cxn ang="0">
                  <a:pos x="14" y="26"/>
                </a:cxn>
                <a:cxn ang="0">
                  <a:pos x="14" y="27"/>
                </a:cxn>
                <a:cxn ang="0">
                  <a:pos x="14" y="28"/>
                </a:cxn>
                <a:cxn ang="0">
                  <a:pos x="14" y="30"/>
                </a:cxn>
                <a:cxn ang="0">
                  <a:pos x="13" y="30"/>
                </a:cxn>
                <a:cxn ang="0">
                  <a:pos x="14" y="30"/>
                </a:cxn>
                <a:cxn ang="0">
                  <a:pos x="14" y="30"/>
                </a:cxn>
                <a:cxn ang="0">
                  <a:pos x="14" y="30"/>
                </a:cxn>
                <a:cxn ang="0">
                  <a:pos x="15" y="30"/>
                </a:cxn>
                <a:cxn ang="0">
                  <a:pos x="15" y="30"/>
                </a:cxn>
                <a:cxn ang="0">
                  <a:pos x="15" y="30"/>
                </a:cxn>
                <a:cxn ang="0">
                  <a:pos x="15" y="31"/>
                </a:cxn>
                <a:cxn ang="0">
                  <a:pos x="15" y="32"/>
                </a:cxn>
                <a:cxn ang="0">
                  <a:pos x="15" y="32"/>
                </a:cxn>
                <a:cxn ang="0">
                  <a:pos x="15" y="32"/>
                </a:cxn>
                <a:cxn ang="0">
                  <a:pos x="16" y="32"/>
                </a:cxn>
                <a:cxn ang="0">
                  <a:pos x="16" y="32"/>
                </a:cxn>
                <a:cxn ang="0">
                  <a:pos x="17" y="34"/>
                </a:cxn>
                <a:cxn ang="0">
                  <a:pos x="18" y="34"/>
                </a:cxn>
                <a:cxn ang="0">
                  <a:pos x="19" y="35"/>
                </a:cxn>
                <a:cxn ang="0">
                  <a:pos x="19" y="36"/>
                </a:cxn>
                <a:cxn ang="0">
                  <a:pos x="19" y="36"/>
                </a:cxn>
                <a:cxn ang="0">
                  <a:pos x="21" y="38"/>
                </a:cxn>
              </a:cxnLst>
              <a:rect l="0" t="0" r="r" b="b"/>
              <a:pathLst>
                <a:path w="21" h="38">
                  <a:moveTo>
                    <a:pt x="0" y="0"/>
                  </a:moveTo>
                  <a:lnTo>
                    <a:pt x="3" y="2"/>
                  </a:lnTo>
                  <a:lnTo>
                    <a:pt x="4" y="3"/>
                  </a:lnTo>
                  <a:lnTo>
                    <a:pt x="5" y="4"/>
                  </a:lnTo>
                  <a:lnTo>
                    <a:pt x="8" y="11"/>
                  </a:lnTo>
                  <a:lnTo>
                    <a:pt x="9" y="11"/>
                  </a:lnTo>
                  <a:lnTo>
                    <a:pt x="9" y="11"/>
                  </a:lnTo>
                  <a:lnTo>
                    <a:pt x="9" y="11"/>
                  </a:lnTo>
                  <a:lnTo>
                    <a:pt x="9" y="11"/>
                  </a:lnTo>
                  <a:lnTo>
                    <a:pt x="10" y="15"/>
                  </a:lnTo>
                  <a:lnTo>
                    <a:pt x="13" y="21"/>
                  </a:lnTo>
                  <a:lnTo>
                    <a:pt x="14" y="22"/>
                  </a:lnTo>
                  <a:lnTo>
                    <a:pt x="14" y="24"/>
                  </a:lnTo>
                  <a:lnTo>
                    <a:pt x="14" y="24"/>
                  </a:lnTo>
                  <a:lnTo>
                    <a:pt x="14" y="25"/>
                  </a:lnTo>
                  <a:lnTo>
                    <a:pt x="14" y="26"/>
                  </a:lnTo>
                  <a:lnTo>
                    <a:pt x="14" y="27"/>
                  </a:lnTo>
                  <a:lnTo>
                    <a:pt x="14" y="28"/>
                  </a:lnTo>
                  <a:lnTo>
                    <a:pt x="14" y="30"/>
                  </a:lnTo>
                  <a:lnTo>
                    <a:pt x="13" y="30"/>
                  </a:lnTo>
                  <a:lnTo>
                    <a:pt x="14" y="30"/>
                  </a:lnTo>
                  <a:lnTo>
                    <a:pt x="14" y="30"/>
                  </a:lnTo>
                  <a:lnTo>
                    <a:pt x="14" y="30"/>
                  </a:lnTo>
                  <a:lnTo>
                    <a:pt x="15" y="30"/>
                  </a:lnTo>
                  <a:lnTo>
                    <a:pt x="15" y="30"/>
                  </a:lnTo>
                  <a:lnTo>
                    <a:pt x="15" y="30"/>
                  </a:lnTo>
                  <a:lnTo>
                    <a:pt x="15" y="31"/>
                  </a:lnTo>
                  <a:lnTo>
                    <a:pt x="15" y="32"/>
                  </a:lnTo>
                  <a:lnTo>
                    <a:pt x="15" y="32"/>
                  </a:lnTo>
                  <a:lnTo>
                    <a:pt x="15" y="32"/>
                  </a:lnTo>
                  <a:lnTo>
                    <a:pt x="16" y="32"/>
                  </a:lnTo>
                  <a:lnTo>
                    <a:pt x="16" y="32"/>
                  </a:lnTo>
                  <a:lnTo>
                    <a:pt x="17" y="34"/>
                  </a:lnTo>
                  <a:lnTo>
                    <a:pt x="18" y="34"/>
                  </a:lnTo>
                  <a:lnTo>
                    <a:pt x="19" y="35"/>
                  </a:lnTo>
                  <a:lnTo>
                    <a:pt x="19" y="36"/>
                  </a:lnTo>
                  <a:lnTo>
                    <a:pt x="19" y="36"/>
                  </a:lnTo>
                  <a:lnTo>
                    <a:pt x="21" y="3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4" name="Line 7566"/>
            <p:cNvSpPr>
              <a:spLocks noChangeShapeType="1"/>
            </p:cNvSpPr>
            <p:nvPr/>
          </p:nvSpPr>
          <p:spPr bwMode="auto">
            <a:xfrm>
              <a:off x="2997201" y="454804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5" name="Freeform 7567"/>
            <p:cNvSpPr>
              <a:spLocks/>
            </p:cNvSpPr>
            <p:nvPr/>
          </p:nvSpPr>
          <p:spPr bwMode="auto">
            <a:xfrm>
              <a:off x="2990851" y="4560790"/>
              <a:ext cx="1588" cy="3187"/>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6" name="Freeform 7568"/>
            <p:cNvSpPr>
              <a:spLocks/>
            </p:cNvSpPr>
            <p:nvPr/>
          </p:nvSpPr>
          <p:spPr bwMode="auto">
            <a:xfrm>
              <a:off x="2989264" y="4563977"/>
              <a:ext cx="0" cy="1593"/>
            </a:xfrm>
            <a:custGeom>
              <a:avLst/>
              <a:gdLst/>
              <a:ahLst/>
              <a:cxnLst>
                <a:cxn ang="0">
                  <a:pos x="1" y="0"/>
                </a:cxn>
                <a:cxn ang="0">
                  <a:pos x="1" y="0"/>
                </a:cxn>
                <a:cxn ang="0">
                  <a:pos x="1" y="0"/>
                </a:cxn>
                <a:cxn ang="0">
                  <a:pos x="1" y="0"/>
                </a:cxn>
                <a:cxn ang="0">
                  <a:pos x="0" y="0"/>
                </a:cxn>
                <a:cxn ang="0">
                  <a:pos x="0" y="0"/>
                </a:cxn>
                <a:cxn ang="0">
                  <a:pos x="0" y="0"/>
                </a:cxn>
                <a:cxn ang="0">
                  <a:pos x="0" y="0"/>
                </a:cxn>
                <a:cxn ang="0">
                  <a:pos x="0" y="0"/>
                </a:cxn>
                <a:cxn ang="0">
                  <a:pos x="1" y="0"/>
                </a:cxn>
              </a:cxnLst>
              <a:rect l="0" t="0" r="r" b="b"/>
              <a:pathLst>
                <a:path w="1">
                  <a:moveTo>
                    <a:pt x="1" y="0"/>
                  </a:moveTo>
                  <a:lnTo>
                    <a:pt x="1" y="0"/>
                  </a:lnTo>
                  <a:lnTo>
                    <a:pt x="1" y="0"/>
                  </a:lnTo>
                  <a:lnTo>
                    <a:pt x="1" y="0"/>
                  </a:lnTo>
                  <a:lnTo>
                    <a:pt x="0" y="0"/>
                  </a:lnTo>
                  <a:lnTo>
                    <a:pt x="0" y="0"/>
                  </a:lnTo>
                  <a:lnTo>
                    <a:pt x="0"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7" name="Freeform 7569"/>
            <p:cNvSpPr>
              <a:spLocks/>
            </p:cNvSpPr>
            <p:nvPr/>
          </p:nvSpPr>
          <p:spPr bwMode="auto">
            <a:xfrm>
              <a:off x="2990851" y="4567164"/>
              <a:ext cx="1588" cy="0"/>
            </a:xfrm>
            <a:custGeom>
              <a:avLst/>
              <a:gdLst/>
              <a:ahLst/>
              <a:cxnLst>
                <a:cxn ang="0">
                  <a:pos x="0" y="2"/>
                </a:cxn>
                <a:cxn ang="0">
                  <a:pos x="0" y="2"/>
                </a:cxn>
                <a:cxn ang="0">
                  <a:pos x="0" y="1"/>
                </a:cxn>
                <a:cxn ang="0">
                  <a:pos x="0" y="1"/>
                </a:cxn>
                <a:cxn ang="0">
                  <a:pos x="0" y="0"/>
                </a:cxn>
                <a:cxn ang="0">
                  <a:pos x="1" y="0"/>
                </a:cxn>
                <a:cxn ang="0">
                  <a:pos x="1" y="0"/>
                </a:cxn>
                <a:cxn ang="0">
                  <a:pos x="1" y="1"/>
                </a:cxn>
                <a:cxn ang="0">
                  <a:pos x="1" y="1"/>
                </a:cxn>
                <a:cxn ang="0">
                  <a:pos x="1" y="2"/>
                </a:cxn>
                <a:cxn ang="0">
                  <a:pos x="0" y="2"/>
                </a:cxn>
              </a:cxnLst>
              <a:rect l="0" t="0" r="r" b="b"/>
              <a:pathLst>
                <a:path w="1" h="2">
                  <a:moveTo>
                    <a:pt x="0" y="2"/>
                  </a:moveTo>
                  <a:lnTo>
                    <a:pt x="0" y="2"/>
                  </a:lnTo>
                  <a:lnTo>
                    <a:pt x="0" y="1"/>
                  </a:lnTo>
                  <a:lnTo>
                    <a:pt x="0" y="1"/>
                  </a:lnTo>
                  <a:lnTo>
                    <a:pt x="0" y="0"/>
                  </a:lnTo>
                  <a:lnTo>
                    <a:pt x="1" y="0"/>
                  </a:lnTo>
                  <a:lnTo>
                    <a:pt x="1" y="0"/>
                  </a:lnTo>
                  <a:lnTo>
                    <a:pt x="1" y="1"/>
                  </a:lnTo>
                  <a:lnTo>
                    <a:pt x="1"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8" name="Freeform 7570"/>
            <p:cNvSpPr>
              <a:spLocks/>
            </p:cNvSpPr>
            <p:nvPr/>
          </p:nvSpPr>
          <p:spPr bwMode="auto">
            <a:xfrm>
              <a:off x="2992439" y="4567164"/>
              <a:ext cx="0" cy="1593"/>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69" name="Freeform 7571"/>
            <p:cNvSpPr>
              <a:spLocks/>
            </p:cNvSpPr>
            <p:nvPr/>
          </p:nvSpPr>
          <p:spPr bwMode="auto">
            <a:xfrm>
              <a:off x="2989264" y="4568757"/>
              <a:ext cx="1588" cy="0"/>
            </a:xfrm>
            <a:custGeom>
              <a:avLst/>
              <a:gdLst/>
              <a:ahLst/>
              <a:cxnLst>
                <a:cxn ang="0">
                  <a:pos x="1" y="1"/>
                </a:cxn>
                <a:cxn ang="0">
                  <a:pos x="0" y="1"/>
                </a:cxn>
                <a:cxn ang="0">
                  <a:pos x="0" y="0"/>
                </a:cxn>
                <a:cxn ang="0">
                  <a:pos x="1" y="0"/>
                </a:cxn>
                <a:cxn ang="0">
                  <a:pos x="1" y="0"/>
                </a:cxn>
                <a:cxn ang="0">
                  <a:pos x="1" y="1"/>
                </a:cxn>
                <a:cxn ang="0">
                  <a:pos x="1" y="1"/>
                </a:cxn>
                <a:cxn ang="0">
                  <a:pos x="1" y="1"/>
                </a:cxn>
                <a:cxn ang="0">
                  <a:pos x="1" y="1"/>
                </a:cxn>
              </a:cxnLst>
              <a:rect l="0" t="0" r="r" b="b"/>
              <a:pathLst>
                <a:path w="1" h="1">
                  <a:moveTo>
                    <a:pt x="1" y="1"/>
                  </a:moveTo>
                  <a:lnTo>
                    <a:pt x="0"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0" name="Freeform 7572"/>
            <p:cNvSpPr>
              <a:spLocks/>
            </p:cNvSpPr>
            <p:nvPr/>
          </p:nvSpPr>
          <p:spPr bwMode="auto">
            <a:xfrm>
              <a:off x="2990851" y="4571944"/>
              <a:ext cx="0" cy="0"/>
            </a:xfrm>
            <a:custGeom>
              <a:avLst/>
              <a:gdLst/>
              <a:ahLst/>
              <a:cxnLst>
                <a:cxn ang="0">
                  <a:pos x="1" y="3"/>
                </a:cxn>
                <a:cxn ang="0">
                  <a:pos x="1" y="3"/>
                </a:cxn>
                <a:cxn ang="0">
                  <a:pos x="1" y="1"/>
                </a:cxn>
                <a:cxn ang="0">
                  <a:pos x="1" y="1"/>
                </a:cxn>
                <a:cxn ang="0">
                  <a:pos x="1" y="1"/>
                </a:cxn>
                <a:cxn ang="0">
                  <a:pos x="2" y="0"/>
                </a:cxn>
                <a:cxn ang="0">
                  <a:pos x="2" y="0"/>
                </a:cxn>
                <a:cxn ang="0">
                  <a:pos x="1" y="0"/>
                </a:cxn>
                <a:cxn ang="0">
                  <a:pos x="1" y="0"/>
                </a:cxn>
                <a:cxn ang="0">
                  <a:pos x="0" y="0"/>
                </a:cxn>
                <a:cxn ang="0">
                  <a:pos x="0" y="1"/>
                </a:cxn>
                <a:cxn ang="0">
                  <a:pos x="0" y="1"/>
                </a:cxn>
                <a:cxn ang="0">
                  <a:pos x="0" y="3"/>
                </a:cxn>
                <a:cxn ang="0">
                  <a:pos x="1" y="3"/>
                </a:cxn>
              </a:cxnLst>
              <a:rect l="0" t="0" r="r" b="b"/>
              <a:pathLst>
                <a:path w="2" h="3">
                  <a:moveTo>
                    <a:pt x="1" y="3"/>
                  </a:moveTo>
                  <a:lnTo>
                    <a:pt x="1" y="3"/>
                  </a:lnTo>
                  <a:lnTo>
                    <a:pt x="1" y="1"/>
                  </a:lnTo>
                  <a:lnTo>
                    <a:pt x="1" y="1"/>
                  </a:lnTo>
                  <a:lnTo>
                    <a:pt x="1" y="1"/>
                  </a:lnTo>
                  <a:lnTo>
                    <a:pt x="2" y="0"/>
                  </a:lnTo>
                  <a:lnTo>
                    <a:pt x="2" y="0"/>
                  </a:lnTo>
                  <a:lnTo>
                    <a:pt x="1" y="0"/>
                  </a:lnTo>
                  <a:lnTo>
                    <a:pt x="1" y="0"/>
                  </a:lnTo>
                  <a:lnTo>
                    <a:pt x="0" y="0"/>
                  </a:lnTo>
                  <a:lnTo>
                    <a:pt x="0" y="1"/>
                  </a:lnTo>
                  <a:lnTo>
                    <a:pt x="0" y="1"/>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1" name="Freeform 7573"/>
            <p:cNvSpPr>
              <a:spLocks/>
            </p:cNvSpPr>
            <p:nvPr/>
          </p:nvSpPr>
          <p:spPr bwMode="auto">
            <a:xfrm>
              <a:off x="2997201" y="4548042"/>
              <a:ext cx="4763" cy="25496"/>
            </a:xfrm>
            <a:custGeom>
              <a:avLst/>
              <a:gdLst/>
              <a:ahLst/>
              <a:cxnLst>
                <a:cxn ang="0">
                  <a:pos x="0" y="0"/>
                </a:cxn>
                <a:cxn ang="0">
                  <a:pos x="0" y="3"/>
                </a:cxn>
                <a:cxn ang="0">
                  <a:pos x="0" y="4"/>
                </a:cxn>
                <a:cxn ang="0">
                  <a:pos x="1" y="6"/>
                </a:cxn>
                <a:cxn ang="0">
                  <a:pos x="1" y="7"/>
                </a:cxn>
                <a:cxn ang="0">
                  <a:pos x="2" y="9"/>
                </a:cxn>
                <a:cxn ang="0">
                  <a:pos x="2" y="9"/>
                </a:cxn>
                <a:cxn ang="0">
                  <a:pos x="3" y="11"/>
                </a:cxn>
                <a:cxn ang="0">
                  <a:pos x="3" y="13"/>
                </a:cxn>
                <a:cxn ang="0">
                  <a:pos x="4" y="16"/>
                </a:cxn>
                <a:cxn ang="0">
                  <a:pos x="4" y="20"/>
                </a:cxn>
                <a:cxn ang="0">
                  <a:pos x="4" y="24"/>
                </a:cxn>
                <a:cxn ang="0">
                  <a:pos x="4" y="26"/>
                </a:cxn>
                <a:cxn ang="0">
                  <a:pos x="6" y="29"/>
                </a:cxn>
                <a:cxn ang="0">
                  <a:pos x="8" y="30"/>
                </a:cxn>
                <a:cxn ang="0">
                  <a:pos x="8" y="32"/>
                </a:cxn>
                <a:cxn ang="0">
                  <a:pos x="9" y="32"/>
                </a:cxn>
                <a:cxn ang="0">
                  <a:pos x="9" y="33"/>
                </a:cxn>
                <a:cxn ang="0">
                  <a:pos x="9" y="33"/>
                </a:cxn>
                <a:cxn ang="0">
                  <a:pos x="10" y="36"/>
                </a:cxn>
                <a:cxn ang="0">
                  <a:pos x="10" y="37"/>
                </a:cxn>
                <a:cxn ang="0">
                  <a:pos x="10" y="38"/>
                </a:cxn>
                <a:cxn ang="0">
                  <a:pos x="10" y="39"/>
                </a:cxn>
                <a:cxn ang="0">
                  <a:pos x="10" y="40"/>
                </a:cxn>
                <a:cxn ang="0">
                  <a:pos x="10" y="41"/>
                </a:cxn>
                <a:cxn ang="0">
                  <a:pos x="10" y="43"/>
                </a:cxn>
                <a:cxn ang="0">
                  <a:pos x="11" y="43"/>
                </a:cxn>
                <a:cxn ang="0">
                  <a:pos x="11" y="44"/>
                </a:cxn>
                <a:cxn ang="0">
                  <a:pos x="12" y="45"/>
                </a:cxn>
                <a:cxn ang="0">
                  <a:pos x="14" y="47"/>
                </a:cxn>
                <a:cxn ang="0">
                  <a:pos x="15" y="47"/>
                </a:cxn>
                <a:cxn ang="0">
                  <a:pos x="16" y="48"/>
                </a:cxn>
                <a:cxn ang="0">
                  <a:pos x="18" y="48"/>
                </a:cxn>
                <a:cxn ang="0">
                  <a:pos x="18" y="48"/>
                </a:cxn>
              </a:cxnLst>
              <a:rect l="0" t="0" r="r" b="b"/>
              <a:pathLst>
                <a:path w="18" h="48">
                  <a:moveTo>
                    <a:pt x="0" y="0"/>
                  </a:moveTo>
                  <a:lnTo>
                    <a:pt x="0" y="3"/>
                  </a:lnTo>
                  <a:lnTo>
                    <a:pt x="0" y="4"/>
                  </a:lnTo>
                  <a:lnTo>
                    <a:pt x="1" y="6"/>
                  </a:lnTo>
                  <a:lnTo>
                    <a:pt x="1" y="7"/>
                  </a:lnTo>
                  <a:lnTo>
                    <a:pt x="2" y="9"/>
                  </a:lnTo>
                  <a:lnTo>
                    <a:pt x="2" y="9"/>
                  </a:lnTo>
                  <a:lnTo>
                    <a:pt x="3" y="11"/>
                  </a:lnTo>
                  <a:lnTo>
                    <a:pt x="3" y="13"/>
                  </a:lnTo>
                  <a:lnTo>
                    <a:pt x="4" y="16"/>
                  </a:lnTo>
                  <a:lnTo>
                    <a:pt x="4" y="20"/>
                  </a:lnTo>
                  <a:lnTo>
                    <a:pt x="4" y="24"/>
                  </a:lnTo>
                  <a:lnTo>
                    <a:pt x="4" y="26"/>
                  </a:lnTo>
                  <a:lnTo>
                    <a:pt x="6" y="29"/>
                  </a:lnTo>
                  <a:lnTo>
                    <a:pt x="8" y="30"/>
                  </a:lnTo>
                  <a:lnTo>
                    <a:pt x="8" y="32"/>
                  </a:lnTo>
                  <a:lnTo>
                    <a:pt x="9" y="32"/>
                  </a:lnTo>
                  <a:lnTo>
                    <a:pt x="9" y="33"/>
                  </a:lnTo>
                  <a:lnTo>
                    <a:pt x="9" y="33"/>
                  </a:lnTo>
                  <a:lnTo>
                    <a:pt x="10" y="36"/>
                  </a:lnTo>
                  <a:lnTo>
                    <a:pt x="10" y="37"/>
                  </a:lnTo>
                  <a:lnTo>
                    <a:pt x="10" y="38"/>
                  </a:lnTo>
                  <a:lnTo>
                    <a:pt x="10" y="39"/>
                  </a:lnTo>
                  <a:lnTo>
                    <a:pt x="10" y="40"/>
                  </a:lnTo>
                  <a:lnTo>
                    <a:pt x="10" y="41"/>
                  </a:lnTo>
                  <a:lnTo>
                    <a:pt x="10" y="43"/>
                  </a:lnTo>
                  <a:lnTo>
                    <a:pt x="11" y="43"/>
                  </a:lnTo>
                  <a:lnTo>
                    <a:pt x="11" y="44"/>
                  </a:lnTo>
                  <a:lnTo>
                    <a:pt x="12" y="45"/>
                  </a:lnTo>
                  <a:lnTo>
                    <a:pt x="14" y="47"/>
                  </a:lnTo>
                  <a:lnTo>
                    <a:pt x="15" y="47"/>
                  </a:lnTo>
                  <a:lnTo>
                    <a:pt x="16" y="48"/>
                  </a:lnTo>
                  <a:lnTo>
                    <a:pt x="18" y="48"/>
                  </a:lnTo>
                  <a:lnTo>
                    <a:pt x="18" y="4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2" name="Line 7574"/>
            <p:cNvSpPr>
              <a:spLocks noChangeShapeType="1"/>
            </p:cNvSpPr>
            <p:nvPr/>
          </p:nvSpPr>
          <p:spPr bwMode="auto">
            <a:xfrm>
              <a:off x="3001964" y="4573538"/>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3" name="Freeform 7575"/>
            <p:cNvSpPr>
              <a:spLocks/>
            </p:cNvSpPr>
            <p:nvPr/>
          </p:nvSpPr>
          <p:spPr bwMode="auto">
            <a:xfrm>
              <a:off x="3000376" y="4587879"/>
              <a:ext cx="1588" cy="0"/>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4" name="Line 7576"/>
            <p:cNvSpPr>
              <a:spLocks noChangeShapeType="1"/>
            </p:cNvSpPr>
            <p:nvPr/>
          </p:nvSpPr>
          <p:spPr bwMode="auto">
            <a:xfrm>
              <a:off x="3000376" y="458947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5" name="Freeform 7577"/>
            <p:cNvSpPr>
              <a:spLocks/>
            </p:cNvSpPr>
            <p:nvPr/>
          </p:nvSpPr>
          <p:spPr bwMode="auto">
            <a:xfrm>
              <a:off x="3000376" y="4589473"/>
              <a:ext cx="1588" cy="1593"/>
            </a:xfrm>
            <a:custGeom>
              <a:avLst/>
              <a:gdLst/>
              <a:ahLst/>
              <a:cxnLst>
                <a:cxn ang="0">
                  <a:pos x="0" y="0"/>
                </a:cxn>
                <a:cxn ang="0">
                  <a:pos x="0" y="0"/>
                </a:cxn>
                <a:cxn ang="0">
                  <a:pos x="0" y="0"/>
                </a:cxn>
                <a:cxn ang="0">
                  <a:pos x="0" y="1"/>
                </a:cxn>
                <a:cxn ang="0">
                  <a:pos x="0" y="1"/>
                </a:cxn>
                <a:cxn ang="0">
                  <a:pos x="0" y="1"/>
                </a:cxn>
                <a:cxn ang="0">
                  <a:pos x="0" y="0"/>
                </a:cxn>
                <a:cxn ang="0">
                  <a:pos x="0" y="0"/>
                </a:cxn>
                <a:cxn ang="0">
                  <a:pos x="0" y="0"/>
                </a:cxn>
              </a:cxnLst>
              <a:rect l="0" t="0" r="r" b="b"/>
              <a:pathLst>
                <a:path h="1">
                  <a:moveTo>
                    <a:pt x="0" y="0"/>
                  </a:moveTo>
                  <a:lnTo>
                    <a:pt x="0" y="0"/>
                  </a:lnTo>
                  <a:lnTo>
                    <a:pt x="0" y="0"/>
                  </a:lnTo>
                  <a:lnTo>
                    <a:pt x="0" y="1"/>
                  </a:lnTo>
                  <a:lnTo>
                    <a:pt x="0" y="1"/>
                  </a:lnTo>
                  <a:lnTo>
                    <a:pt x="0" y="1"/>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6" name="Freeform 7578"/>
            <p:cNvSpPr>
              <a:spLocks/>
            </p:cNvSpPr>
            <p:nvPr/>
          </p:nvSpPr>
          <p:spPr bwMode="auto">
            <a:xfrm>
              <a:off x="3001964" y="4573538"/>
              <a:ext cx="1588" cy="17528"/>
            </a:xfrm>
            <a:custGeom>
              <a:avLst/>
              <a:gdLst/>
              <a:ahLst/>
              <a:cxnLst>
                <a:cxn ang="0">
                  <a:pos x="3" y="0"/>
                </a:cxn>
                <a:cxn ang="0">
                  <a:pos x="4" y="1"/>
                </a:cxn>
                <a:cxn ang="0">
                  <a:pos x="4" y="2"/>
                </a:cxn>
                <a:cxn ang="0">
                  <a:pos x="5" y="3"/>
                </a:cxn>
                <a:cxn ang="0">
                  <a:pos x="5" y="5"/>
                </a:cxn>
                <a:cxn ang="0">
                  <a:pos x="6" y="6"/>
                </a:cxn>
                <a:cxn ang="0">
                  <a:pos x="6" y="6"/>
                </a:cxn>
                <a:cxn ang="0">
                  <a:pos x="6" y="7"/>
                </a:cxn>
                <a:cxn ang="0">
                  <a:pos x="6" y="10"/>
                </a:cxn>
                <a:cxn ang="0">
                  <a:pos x="6" y="12"/>
                </a:cxn>
                <a:cxn ang="0">
                  <a:pos x="6" y="14"/>
                </a:cxn>
                <a:cxn ang="0">
                  <a:pos x="6" y="15"/>
                </a:cxn>
                <a:cxn ang="0">
                  <a:pos x="5" y="15"/>
                </a:cxn>
                <a:cxn ang="0">
                  <a:pos x="5" y="16"/>
                </a:cxn>
                <a:cxn ang="0">
                  <a:pos x="5" y="16"/>
                </a:cxn>
                <a:cxn ang="0">
                  <a:pos x="4" y="18"/>
                </a:cxn>
                <a:cxn ang="0">
                  <a:pos x="4" y="18"/>
                </a:cxn>
                <a:cxn ang="0">
                  <a:pos x="4" y="18"/>
                </a:cxn>
                <a:cxn ang="0">
                  <a:pos x="4" y="18"/>
                </a:cxn>
                <a:cxn ang="0">
                  <a:pos x="4" y="19"/>
                </a:cxn>
                <a:cxn ang="0">
                  <a:pos x="3" y="19"/>
                </a:cxn>
                <a:cxn ang="0">
                  <a:pos x="3" y="19"/>
                </a:cxn>
                <a:cxn ang="0">
                  <a:pos x="3" y="19"/>
                </a:cxn>
                <a:cxn ang="0">
                  <a:pos x="4" y="19"/>
                </a:cxn>
                <a:cxn ang="0">
                  <a:pos x="4" y="19"/>
                </a:cxn>
                <a:cxn ang="0">
                  <a:pos x="4" y="20"/>
                </a:cxn>
                <a:cxn ang="0">
                  <a:pos x="4" y="20"/>
                </a:cxn>
                <a:cxn ang="0">
                  <a:pos x="4" y="21"/>
                </a:cxn>
                <a:cxn ang="0">
                  <a:pos x="4" y="21"/>
                </a:cxn>
                <a:cxn ang="0">
                  <a:pos x="3" y="22"/>
                </a:cxn>
                <a:cxn ang="0">
                  <a:pos x="3" y="23"/>
                </a:cxn>
                <a:cxn ang="0">
                  <a:pos x="3" y="23"/>
                </a:cxn>
                <a:cxn ang="0">
                  <a:pos x="1" y="24"/>
                </a:cxn>
                <a:cxn ang="0">
                  <a:pos x="1" y="25"/>
                </a:cxn>
                <a:cxn ang="0">
                  <a:pos x="1" y="25"/>
                </a:cxn>
                <a:cxn ang="0">
                  <a:pos x="0" y="26"/>
                </a:cxn>
                <a:cxn ang="0">
                  <a:pos x="0" y="26"/>
                </a:cxn>
                <a:cxn ang="0">
                  <a:pos x="0" y="26"/>
                </a:cxn>
                <a:cxn ang="0">
                  <a:pos x="0" y="27"/>
                </a:cxn>
                <a:cxn ang="0">
                  <a:pos x="0" y="28"/>
                </a:cxn>
                <a:cxn ang="0">
                  <a:pos x="0" y="29"/>
                </a:cxn>
                <a:cxn ang="0">
                  <a:pos x="0" y="29"/>
                </a:cxn>
                <a:cxn ang="0">
                  <a:pos x="0" y="30"/>
                </a:cxn>
                <a:cxn ang="0">
                  <a:pos x="1" y="31"/>
                </a:cxn>
                <a:cxn ang="0">
                  <a:pos x="3" y="31"/>
                </a:cxn>
              </a:cxnLst>
              <a:rect l="0" t="0" r="r" b="b"/>
              <a:pathLst>
                <a:path w="6" h="31">
                  <a:moveTo>
                    <a:pt x="3" y="0"/>
                  </a:moveTo>
                  <a:lnTo>
                    <a:pt x="4" y="1"/>
                  </a:lnTo>
                  <a:lnTo>
                    <a:pt x="4" y="2"/>
                  </a:lnTo>
                  <a:lnTo>
                    <a:pt x="5" y="3"/>
                  </a:lnTo>
                  <a:lnTo>
                    <a:pt x="5" y="5"/>
                  </a:lnTo>
                  <a:lnTo>
                    <a:pt x="6" y="6"/>
                  </a:lnTo>
                  <a:lnTo>
                    <a:pt x="6" y="6"/>
                  </a:lnTo>
                  <a:lnTo>
                    <a:pt x="6" y="7"/>
                  </a:lnTo>
                  <a:lnTo>
                    <a:pt x="6" y="10"/>
                  </a:lnTo>
                  <a:lnTo>
                    <a:pt x="6" y="12"/>
                  </a:lnTo>
                  <a:lnTo>
                    <a:pt x="6" y="14"/>
                  </a:lnTo>
                  <a:lnTo>
                    <a:pt x="6" y="15"/>
                  </a:lnTo>
                  <a:lnTo>
                    <a:pt x="5" y="15"/>
                  </a:lnTo>
                  <a:lnTo>
                    <a:pt x="5" y="16"/>
                  </a:lnTo>
                  <a:lnTo>
                    <a:pt x="5" y="16"/>
                  </a:lnTo>
                  <a:lnTo>
                    <a:pt x="4" y="18"/>
                  </a:lnTo>
                  <a:lnTo>
                    <a:pt x="4" y="18"/>
                  </a:lnTo>
                  <a:lnTo>
                    <a:pt x="4" y="18"/>
                  </a:lnTo>
                  <a:lnTo>
                    <a:pt x="4" y="18"/>
                  </a:lnTo>
                  <a:lnTo>
                    <a:pt x="4" y="19"/>
                  </a:lnTo>
                  <a:lnTo>
                    <a:pt x="3" y="19"/>
                  </a:lnTo>
                  <a:lnTo>
                    <a:pt x="3" y="19"/>
                  </a:lnTo>
                  <a:lnTo>
                    <a:pt x="3" y="19"/>
                  </a:lnTo>
                  <a:lnTo>
                    <a:pt x="4" y="19"/>
                  </a:lnTo>
                  <a:lnTo>
                    <a:pt x="4" y="19"/>
                  </a:lnTo>
                  <a:lnTo>
                    <a:pt x="4" y="20"/>
                  </a:lnTo>
                  <a:lnTo>
                    <a:pt x="4" y="20"/>
                  </a:lnTo>
                  <a:lnTo>
                    <a:pt x="4" y="21"/>
                  </a:lnTo>
                  <a:lnTo>
                    <a:pt x="4" y="21"/>
                  </a:lnTo>
                  <a:lnTo>
                    <a:pt x="3" y="22"/>
                  </a:lnTo>
                  <a:lnTo>
                    <a:pt x="3" y="23"/>
                  </a:lnTo>
                  <a:lnTo>
                    <a:pt x="3" y="23"/>
                  </a:lnTo>
                  <a:lnTo>
                    <a:pt x="1" y="24"/>
                  </a:lnTo>
                  <a:lnTo>
                    <a:pt x="1" y="25"/>
                  </a:lnTo>
                  <a:lnTo>
                    <a:pt x="1" y="25"/>
                  </a:lnTo>
                  <a:lnTo>
                    <a:pt x="0" y="26"/>
                  </a:lnTo>
                  <a:lnTo>
                    <a:pt x="0" y="26"/>
                  </a:lnTo>
                  <a:lnTo>
                    <a:pt x="0" y="26"/>
                  </a:lnTo>
                  <a:lnTo>
                    <a:pt x="0" y="27"/>
                  </a:lnTo>
                  <a:lnTo>
                    <a:pt x="0" y="28"/>
                  </a:lnTo>
                  <a:lnTo>
                    <a:pt x="0" y="29"/>
                  </a:lnTo>
                  <a:lnTo>
                    <a:pt x="0" y="29"/>
                  </a:lnTo>
                  <a:lnTo>
                    <a:pt x="0" y="30"/>
                  </a:lnTo>
                  <a:lnTo>
                    <a:pt x="1" y="31"/>
                  </a:lnTo>
                  <a:lnTo>
                    <a:pt x="3"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7" name="Line 7579"/>
            <p:cNvSpPr>
              <a:spLocks noChangeShapeType="1"/>
            </p:cNvSpPr>
            <p:nvPr/>
          </p:nvSpPr>
          <p:spPr bwMode="auto">
            <a:xfrm>
              <a:off x="3001964" y="459106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8" name="Freeform 7580"/>
            <p:cNvSpPr>
              <a:spLocks/>
            </p:cNvSpPr>
            <p:nvPr/>
          </p:nvSpPr>
          <p:spPr bwMode="auto">
            <a:xfrm>
              <a:off x="3001964" y="4592660"/>
              <a:ext cx="3175" cy="4780"/>
            </a:xfrm>
            <a:custGeom>
              <a:avLst/>
              <a:gdLst/>
              <a:ahLst/>
              <a:cxnLst>
                <a:cxn ang="0">
                  <a:pos x="0" y="0"/>
                </a:cxn>
                <a:cxn ang="0">
                  <a:pos x="0" y="0"/>
                </a:cxn>
                <a:cxn ang="0">
                  <a:pos x="1" y="0"/>
                </a:cxn>
                <a:cxn ang="0">
                  <a:pos x="3" y="1"/>
                </a:cxn>
                <a:cxn ang="0">
                  <a:pos x="4" y="1"/>
                </a:cxn>
                <a:cxn ang="0">
                  <a:pos x="4" y="1"/>
                </a:cxn>
                <a:cxn ang="0">
                  <a:pos x="4" y="2"/>
                </a:cxn>
                <a:cxn ang="0">
                  <a:pos x="5" y="2"/>
                </a:cxn>
                <a:cxn ang="0">
                  <a:pos x="5" y="2"/>
                </a:cxn>
                <a:cxn ang="0">
                  <a:pos x="5" y="2"/>
                </a:cxn>
                <a:cxn ang="0">
                  <a:pos x="6" y="2"/>
                </a:cxn>
                <a:cxn ang="0">
                  <a:pos x="7" y="3"/>
                </a:cxn>
                <a:cxn ang="0">
                  <a:pos x="7" y="4"/>
                </a:cxn>
                <a:cxn ang="0">
                  <a:pos x="7" y="4"/>
                </a:cxn>
                <a:cxn ang="0">
                  <a:pos x="9" y="4"/>
                </a:cxn>
                <a:cxn ang="0">
                  <a:pos x="9" y="4"/>
                </a:cxn>
                <a:cxn ang="0">
                  <a:pos x="10" y="5"/>
                </a:cxn>
                <a:cxn ang="0">
                  <a:pos x="10" y="5"/>
                </a:cxn>
                <a:cxn ang="0">
                  <a:pos x="10" y="5"/>
                </a:cxn>
                <a:cxn ang="0">
                  <a:pos x="10" y="5"/>
                </a:cxn>
                <a:cxn ang="0">
                  <a:pos x="10" y="5"/>
                </a:cxn>
                <a:cxn ang="0">
                  <a:pos x="11" y="5"/>
                </a:cxn>
                <a:cxn ang="0">
                  <a:pos x="11" y="5"/>
                </a:cxn>
                <a:cxn ang="0">
                  <a:pos x="12" y="6"/>
                </a:cxn>
                <a:cxn ang="0">
                  <a:pos x="12" y="6"/>
                </a:cxn>
                <a:cxn ang="0">
                  <a:pos x="13" y="6"/>
                </a:cxn>
                <a:cxn ang="0">
                  <a:pos x="13" y="6"/>
                </a:cxn>
                <a:cxn ang="0">
                  <a:pos x="13" y="6"/>
                </a:cxn>
                <a:cxn ang="0">
                  <a:pos x="13" y="6"/>
                </a:cxn>
                <a:cxn ang="0">
                  <a:pos x="13" y="6"/>
                </a:cxn>
              </a:cxnLst>
              <a:rect l="0" t="0" r="r" b="b"/>
              <a:pathLst>
                <a:path w="13" h="6">
                  <a:moveTo>
                    <a:pt x="0" y="0"/>
                  </a:moveTo>
                  <a:lnTo>
                    <a:pt x="0" y="0"/>
                  </a:lnTo>
                  <a:lnTo>
                    <a:pt x="1" y="0"/>
                  </a:lnTo>
                  <a:lnTo>
                    <a:pt x="3" y="1"/>
                  </a:lnTo>
                  <a:lnTo>
                    <a:pt x="4" y="1"/>
                  </a:lnTo>
                  <a:lnTo>
                    <a:pt x="4" y="1"/>
                  </a:lnTo>
                  <a:lnTo>
                    <a:pt x="4" y="2"/>
                  </a:lnTo>
                  <a:lnTo>
                    <a:pt x="5" y="2"/>
                  </a:lnTo>
                  <a:lnTo>
                    <a:pt x="5" y="2"/>
                  </a:lnTo>
                  <a:lnTo>
                    <a:pt x="5" y="2"/>
                  </a:lnTo>
                  <a:lnTo>
                    <a:pt x="6" y="2"/>
                  </a:lnTo>
                  <a:lnTo>
                    <a:pt x="7" y="3"/>
                  </a:lnTo>
                  <a:lnTo>
                    <a:pt x="7" y="4"/>
                  </a:lnTo>
                  <a:lnTo>
                    <a:pt x="7" y="4"/>
                  </a:lnTo>
                  <a:lnTo>
                    <a:pt x="9" y="4"/>
                  </a:lnTo>
                  <a:lnTo>
                    <a:pt x="9" y="4"/>
                  </a:lnTo>
                  <a:lnTo>
                    <a:pt x="10" y="5"/>
                  </a:lnTo>
                  <a:lnTo>
                    <a:pt x="10" y="5"/>
                  </a:lnTo>
                  <a:lnTo>
                    <a:pt x="10" y="5"/>
                  </a:lnTo>
                  <a:lnTo>
                    <a:pt x="10" y="5"/>
                  </a:lnTo>
                  <a:lnTo>
                    <a:pt x="10" y="5"/>
                  </a:lnTo>
                  <a:lnTo>
                    <a:pt x="11" y="5"/>
                  </a:lnTo>
                  <a:lnTo>
                    <a:pt x="11" y="5"/>
                  </a:lnTo>
                  <a:lnTo>
                    <a:pt x="12" y="6"/>
                  </a:lnTo>
                  <a:lnTo>
                    <a:pt x="12" y="6"/>
                  </a:lnTo>
                  <a:lnTo>
                    <a:pt x="13" y="6"/>
                  </a:lnTo>
                  <a:lnTo>
                    <a:pt x="13" y="6"/>
                  </a:lnTo>
                  <a:lnTo>
                    <a:pt x="13" y="6"/>
                  </a:lnTo>
                  <a:lnTo>
                    <a:pt x="13" y="6"/>
                  </a:lnTo>
                  <a:lnTo>
                    <a:pt x="13"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79" name="Freeform 7581"/>
            <p:cNvSpPr>
              <a:spLocks/>
            </p:cNvSpPr>
            <p:nvPr/>
          </p:nvSpPr>
          <p:spPr bwMode="auto">
            <a:xfrm>
              <a:off x="2989264" y="4599034"/>
              <a:ext cx="1588" cy="0"/>
            </a:xfrm>
            <a:custGeom>
              <a:avLst/>
              <a:gdLst/>
              <a:ahLst/>
              <a:cxnLst>
                <a:cxn ang="0">
                  <a:pos x="0" y="2"/>
                </a:cxn>
                <a:cxn ang="0">
                  <a:pos x="1" y="1"/>
                </a:cxn>
                <a:cxn ang="0">
                  <a:pos x="1" y="1"/>
                </a:cxn>
                <a:cxn ang="0">
                  <a:pos x="0" y="0"/>
                </a:cxn>
                <a:cxn ang="0">
                  <a:pos x="0" y="1"/>
                </a:cxn>
                <a:cxn ang="0">
                  <a:pos x="0" y="1"/>
                </a:cxn>
                <a:cxn ang="0">
                  <a:pos x="0" y="2"/>
                </a:cxn>
              </a:cxnLst>
              <a:rect l="0" t="0" r="r" b="b"/>
              <a:pathLst>
                <a:path w="1" h="2">
                  <a:moveTo>
                    <a:pt x="0" y="2"/>
                  </a:moveTo>
                  <a:lnTo>
                    <a:pt x="1" y="1"/>
                  </a:lnTo>
                  <a:lnTo>
                    <a:pt x="1"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0" name="Freeform 7582"/>
            <p:cNvSpPr>
              <a:spLocks/>
            </p:cNvSpPr>
            <p:nvPr/>
          </p:nvSpPr>
          <p:spPr bwMode="auto">
            <a:xfrm>
              <a:off x="2989264" y="4599034"/>
              <a:ext cx="1588" cy="3187"/>
            </a:xfrm>
            <a:custGeom>
              <a:avLst/>
              <a:gdLst/>
              <a:ahLst/>
              <a:cxnLst>
                <a:cxn ang="0">
                  <a:pos x="3" y="5"/>
                </a:cxn>
                <a:cxn ang="0">
                  <a:pos x="4" y="5"/>
                </a:cxn>
                <a:cxn ang="0">
                  <a:pos x="4" y="5"/>
                </a:cxn>
                <a:cxn ang="0">
                  <a:pos x="5" y="4"/>
                </a:cxn>
                <a:cxn ang="0">
                  <a:pos x="5" y="3"/>
                </a:cxn>
                <a:cxn ang="0">
                  <a:pos x="5" y="3"/>
                </a:cxn>
                <a:cxn ang="0">
                  <a:pos x="5" y="3"/>
                </a:cxn>
                <a:cxn ang="0">
                  <a:pos x="4" y="3"/>
                </a:cxn>
                <a:cxn ang="0">
                  <a:pos x="4" y="3"/>
                </a:cxn>
                <a:cxn ang="0">
                  <a:pos x="4" y="2"/>
                </a:cxn>
                <a:cxn ang="0">
                  <a:pos x="4" y="1"/>
                </a:cxn>
                <a:cxn ang="0">
                  <a:pos x="4" y="1"/>
                </a:cxn>
                <a:cxn ang="0">
                  <a:pos x="4" y="0"/>
                </a:cxn>
                <a:cxn ang="0">
                  <a:pos x="4" y="0"/>
                </a:cxn>
                <a:cxn ang="0">
                  <a:pos x="3" y="0"/>
                </a:cxn>
                <a:cxn ang="0">
                  <a:pos x="3" y="1"/>
                </a:cxn>
                <a:cxn ang="0">
                  <a:pos x="3" y="1"/>
                </a:cxn>
                <a:cxn ang="0">
                  <a:pos x="3" y="1"/>
                </a:cxn>
                <a:cxn ang="0">
                  <a:pos x="3" y="2"/>
                </a:cxn>
                <a:cxn ang="0">
                  <a:pos x="3" y="2"/>
                </a:cxn>
                <a:cxn ang="0">
                  <a:pos x="1" y="2"/>
                </a:cxn>
                <a:cxn ang="0">
                  <a:pos x="1" y="3"/>
                </a:cxn>
                <a:cxn ang="0">
                  <a:pos x="1" y="3"/>
                </a:cxn>
                <a:cxn ang="0">
                  <a:pos x="1" y="3"/>
                </a:cxn>
                <a:cxn ang="0">
                  <a:pos x="1" y="2"/>
                </a:cxn>
                <a:cxn ang="0">
                  <a:pos x="1" y="2"/>
                </a:cxn>
                <a:cxn ang="0">
                  <a:pos x="1" y="2"/>
                </a:cxn>
                <a:cxn ang="0">
                  <a:pos x="1" y="3"/>
                </a:cxn>
                <a:cxn ang="0">
                  <a:pos x="1" y="3"/>
                </a:cxn>
                <a:cxn ang="0">
                  <a:pos x="1" y="3"/>
                </a:cxn>
                <a:cxn ang="0">
                  <a:pos x="0" y="3"/>
                </a:cxn>
                <a:cxn ang="0">
                  <a:pos x="0" y="4"/>
                </a:cxn>
                <a:cxn ang="0">
                  <a:pos x="1" y="5"/>
                </a:cxn>
                <a:cxn ang="0">
                  <a:pos x="1" y="5"/>
                </a:cxn>
                <a:cxn ang="0">
                  <a:pos x="3" y="5"/>
                </a:cxn>
              </a:cxnLst>
              <a:rect l="0" t="0" r="r" b="b"/>
              <a:pathLst>
                <a:path w="5" h="5">
                  <a:moveTo>
                    <a:pt x="3" y="5"/>
                  </a:moveTo>
                  <a:lnTo>
                    <a:pt x="4" y="5"/>
                  </a:lnTo>
                  <a:lnTo>
                    <a:pt x="4" y="5"/>
                  </a:lnTo>
                  <a:lnTo>
                    <a:pt x="5" y="4"/>
                  </a:lnTo>
                  <a:lnTo>
                    <a:pt x="5" y="3"/>
                  </a:lnTo>
                  <a:lnTo>
                    <a:pt x="5" y="3"/>
                  </a:lnTo>
                  <a:lnTo>
                    <a:pt x="5" y="3"/>
                  </a:lnTo>
                  <a:lnTo>
                    <a:pt x="4" y="3"/>
                  </a:lnTo>
                  <a:lnTo>
                    <a:pt x="4" y="3"/>
                  </a:lnTo>
                  <a:lnTo>
                    <a:pt x="4" y="2"/>
                  </a:lnTo>
                  <a:lnTo>
                    <a:pt x="4" y="1"/>
                  </a:lnTo>
                  <a:lnTo>
                    <a:pt x="4" y="1"/>
                  </a:lnTo>
                  <a:lnTo>
                    <a:pt x="4" y="0"/>
                  </a:lnTo>
                  <a:lnTo>
                    <a:pt x="4" y="0"/>
                  </a:lnTo>
                  <a:lnTo>
                    <a:pt x="3" y="0"/>
                  </a:lnTo>
                  <a:lnTo>
                    <a:pt x="3" y="1"/>
                  </a:lnTo>
                  <a:lnTo>
                    <a:pt x="3" y="1"/>
                  </a:lnTo>
                  <a:lnTo>
                    <a:pt x="3" y="1"/>
                  </a:lnTo>
                  <a:lnTo>
                    <a:pt x="3" y="2"/>
                  </a:lnTo>
                  <a:lnTo>
                    <a:pt x="3" y="2"/>
                  </a:lnTo>
                  <a:lnTo>
                    <a:pt x="1" y="2"/>
                  </a:lnTo>
                  <a:lnTo>
                    <a:pt x="1" y="3"/>
                  </a:lnTo>
                  <a:lnTo>
                    <a:pt x="1" y="3"/>
                  </a:lnTo>
                  <a:lnTo>
                    <a:pt x="1" y="3"/>
                  </a:lnTo>
                  <a:lnTo>
                    <a:pt x="1" y="2"/>
                  </a:lnTo>
                  <a:lnTo>
                    <a:pt x="1" y="2"/>
                  </a:lnTo>
                  <a:lnTo>
                    <a:pt x="1" y="2"/>
                  </a:lnTo>
                  <a:lnTo>
                    <a:pt x="1" y="3"/>
                  </a:lnTo>
                  <a:lnTo>
                    <a:pt x="1" y="3"/>
                  </a:lnTo>
                  <a:lnTo>
                    <a:pt x="1" y="3"/>
                  </a:lnTo>
                  <a:lnTo>
                    <a:pt x="0" y="3"/>
                  </a:lnTo>
                  <a:lnTo>
                    <a:pt x="0" y="4"/>
                  </a:lnTo>
                  <a:lnTo>
                    <a:pt x="1" y="5"/>
                  </a:lnTo>
                  <a:lnTo>
                    <a:pt x="1"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1" name="Freeform 7583"/>
            <p:cNvSpPr>
              <a:spLocks/>
            </p:cNvSpPr>
            <p:nvPr/>
          </p:nvSpPr>
          <p:spPr bwMode="auto">
            <a:xfrm>
              <a:off x="3005139" y="4597440"/>
              <a:ext cx="11113" cy="9561"/>
            </a:xfrm>
            <a:custGeom>
              <a:avLst/>
              <a:gdLst/>
              <a:ahLst/>
              <a:cxnLst>
                <a:cxn ang="0">
                  <a:pos x="37" y="20"/>
                </a:cxn>
                <a:cxn ang="0">
                  <a:pos x="36" y="19"/>
                </a:cxn>
                <a:cxn ang="0">
                  <a:pos x="35" y="19"/>
                </a:cxn>
                <a:cxn ang="0">
                  <a:pos x="33" y="19"/>
                </a:cxn>
                <a:cxn ang="0">
                  <a:pos x="31" y="18"/>
                </a:cxn>
                <a:cxn ang="0">
                  <a:pos x="30" y="18"/>
                </a:cxn>
                <a:cxn ang="0">
                  <a:pos x="30" y="18"/>
                </a:cxn>
                <a:cxn ang="0">
                  <a:pos x="28" y="16"/>
                </a:cxn>
                <a:cxn ang="0">
                  <a:pos x="26" y="15"/>
                </a:cxn>
                <a:cxn ang="0">
                  <a:pos x="25" y="14"/>
                </a:cxn>
                <a:cxn ang="0">
                  <a:pos x="24" y="14"/>
                </a:cxn>
                <a:cxn ang="0">
                  <a:pos x="24" y="14"/>
                </a:cxn>
                <a:cxn ang="0">
                  <a:pos x="21" y="13"/>
                </a:cxn>
                <a:cxn ang="0">
                  <a:pos x="19" y="11"/>
                </a:cxn>
                <a:cxn ang="0">
                  <a:pos x="17" y="9"/>
                </a:cxn>
                <a:cxn ang="0">
                  <a:pos x="15" y="7"/>
                </a:cxn>
                <a:cxn ang="0">
                  <a:pos x="12" y="5"/>
                </a:cxn>
                <a:cxn ang="0">
                  <a:pos x="11" y="4"/>
                </a:cxn>
                <a:cxn ang="0">
                  <a:pos x="11" y="4"/>
                </a:cxn>
                <a:cxn ang="0">
                  <a:pos x="10" y="4"/>
                </a:cxn>
                <a:cxn ang="0">
                  <a:pos x="10" y="4"/>
                </a:cxn>
                <a:cxn ang="0">
                  <a:pos x="10" y="4"/>
                </a:cxn>
                <a:cxn ang="0">
                  <a:pos x="9" y="4"/>
                </a:cxn>
                <a:cxn ang="0">
                  <a:pos x="9" y="2"/>
                </a:cxn>
                <a:cxn ang="0">
                  <a:pos x="8" y="2"/>
                </a:cxn>
                <a:cxn ang="0">
                  <a:pos x="8" y="2"/>
                </a:cxn>
                <a:cxn ang="0">
                  <a:pos x="8" y="2"/>
                </a:cxn>
                <a:cxn ang="0">
                  <a:pos x="7" y="2"/>
                </a:cxn>
                <a:cxn ang="0">
                  <a:pos x="7" y="2"/>
                </a:cxn>
                <a:cxn ang="0">
                  <a:pos x="6" y="2"/>
                </a:cxn>
                <a:cxn ang="0">
                  <a:pos x="6" y="2"/>
                </a:cxn>
                <a:cxn ang="0">
                  <a:pos x="5" y="1"/>
                </a:cxn>
                <a:cxn ang="0">
                  <a:pos x="5" y="2"/>
                </a:cxn>
                <a:cxn ang="0">
                  <a:pos x="5" y="1"/>
                </a:cxn>
                <a:cxn ang="0">
                  <a:pos x="3" y="1"/>
                </a:cxn>
                <a:cxn ang="0">
                  <a:pos x="3" y="1"/>
                </a:cxn>
                <a:cxn ang="0">
                  <a:pos x="2" y="1"/>
                </a:cxn>
                <a:cxn ang="0">
                  <a:pos x="2" y="1"/>
                </a:cxn>
                <a:cxn ang="0">
                  <a:pos x="2" y="0"/>
                </a:cxn>
                <a:cxn ang="0">
                  <a:pos x="2" y="0"/>
                </a:cxn>
                <a:cxn ang="0">
                  <a:pos x="2" y="0"/>
                </a:cxn>
                <a:cxn ang="0">
                  <a:pos x="2" y="0"/>
                </a:cxn>
                <a:cxn ang="0">
                  <a:pos x="1" y="0"/>
                </a:cxn>
                <a:cxn ang="0">
                  <a:pos x="1" y="0"/>
                </a:cxn>
                <a:cxn ang="0">
                  <a:pos x="1" y="0"/>
                </a:cxn>
                <a:cxn ang="0">
                  <a:pos x="1" y="0"/>
                </a:cxn>
                <a:cxn ang="0">
                  <a:pos x="1" y="0"/>
                </a:cxn>
                <a:cxn ang="0">
                  <a:pos x="0" y="0"/>
                </a:cxn>
              </a:cxnLst>
              <a:rect l="0" t="0" r="r" b="b"/>
              <a:pathLst>
                <a:path w="37" h="20">
                  <a:moveTo>
                    <a:pt x="37" y="20"/>
                  </a:moveTo>
                  <a:lnTo>
                    <a:pt x="36" y="19"/>
                  </a:lnTo>
                  <a:lnTo>
                    <a:pt x="35" y="19"/>
                  </a:lnTo>
                  <a:lnTo>
                    <a:pt x="33" y="19"/>
                  </a:lnTo>
                  <a:lnTo>
                    <a:pt x="31" y="18"/>
                  </a:lnTo>
                  <a:lnTo>
                    <a:pt x="30" y="18"/>
                  </a:lnTo>
                  <a:lnTo>
                    <a:pt x="30" y="18"/>
                  </a:lnTo>
                  <a:lnTo>
                    <a:pt x="28" y="16"/>
                  </a:lnTo>
                  <a:lnTo>
                    <a:pt x="26" y="15"/>
                  </a:lnTo>
                  <a:lnTo>
                    <a:pt x="25" y="14"/>
                  </a:lnTo>
                  <a:lnTo>
                    <a:pt x="24" y="14"/>
                  </a:lnTo>
                  <a:lnTo>
                    <a:pt x="24" y="14"/>
                  </a:lnTo>
                  <a:lnTo>
                    <a:pt x="21" y="13"/>
                  </a:lnTo>
                  <a:lnTo>
                    <a:pt x="19" y="11"/>
                  </a:lnTo>
                  <a:lnTo>
                    <a:pt x="17" y="9"/>
                  </a:lnTo>
                  <a:lnTo>
                    <a:pt x="15" y="7"/>
                  </a:lnTo>
                  <a:lnTo>
                    <a:pt x="12" y="5"/>
                  </a:lnTo>
                  <a:lnTo>
                    <a:pt x="11" y="4"/>
                  </a:lnTo>
                  <a:lnTo>
                    <a:pt x="11" y="4"/>
                  </a:lnTo>
                  <a:lnTo>
                    <a:pt x="10" y="4"/>
                  </a:lnTo>
                  <a:lnTo>
                    <a:pt x="10" y="4"/>
                  </a:lnTo>
                  <a:lnTo>
                    <a:pt x="10" y="4"/>
                  </a:lnTo>
                  <a:lnTo>
                    <a:pt x="9" y="4"/>
                  </a:lnTo>
                  <a:lnTo>
                    <a:pt x="9" y="2"/>
                  </a:lnTo>
                  <a:lnTo>
                    <a:pt x="8" y="2"/>
                  </a:lnTo>
                  <a:lnTo>
                    <a:pt x="8" y="2"/>
                  </a:lnTo>
                  <a:lnTo>
                    <a:pt x="8" y="2"/>
                  </a:lnTo>
                  <a:lnTo>
                    <a:pt x="7" y="2"/>
                  </a:lnTo>
                  <a:lnTo>
                    <a:pt x="7" y="2"/>
                  </a:lnTo>
                  <a:lnTo>
                    <a:pt x="6" y="2"/>
                  </a:lnTo>
                  <a:lnTo>
                    <a:pt x="6" y="2"/>
                  </a:lnTo>
                  <a:lnTo>
                    <a:pt x="5" y="1"/>
                  </a:lnTo>
                  <a:lnTo>
                    <a:pt x="5" y="2"/>
                  </a:lnTo>
                  <a:lnTo>
                    <a:pt x="5" y="1"/>
                  </a:lnTo>
                  <a:lnTo>
                    <a:pt x="3" y="1"/>
                  </a:lnTo>
                  <a:lnTo>
                    <a:pt x="3" y="1"/>
                  </a:lnTo>
                  <a:lnTo>
                    <a:pt x="2" y="1"/>
                  </a:lnTo>
                  <a:lnTo>
                    <a:pt x="2" y="1"/>
                  </a:lnTo>
                  <a:lnTo>
                    <a:pt x="2" y="0"/>
                  </a:lnTo>
                  <a:lnTo>
                    <a:pt x="2" y="0"/>
                  </a:lnTo>
                  <a:lnTo>
                    <a:pt x="2" y="0"/>
                  </a:lnTo>
                  <a:lnTo>
                    <a:pt x="2"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2" name="Freeform 7584"/>
            <p:cNvSpPr>
              <a:spLocks/>
            </p:cNvSpPr>
            <p:nvPr/>
          </p:nvSpPr>
          <p:spPr bwMode="auto">
            <a:xfrm>
              <a:off x="3017839" y="4627717"/>
              <a:ext cx="0" cy="0"/>
            </a:xfrm>
            <a:custGeom>
              <a:avLst/>
              <a:gdLst/>
              <a:ahLst/>
              <a:cxnLst>
                <a:cxn ang="0">
                  <a:pos x="3" y="2"/>
                </a:cxn>
                <a:cxn ang="0">
                  <a:pos x="1" y="2"/>
                </a:cxn>
                <a:cxn ang="0">
                  <a:pos x="1" y="2"/>
                </a:cxn>
                <a:cxn ang="0">
                  <a:pos x="1" y="1"/>
                </a:cxn>
                <a:cxn ang="0">
                  <a:pos x="0" y="1"/>
                </a:cxn>
                <a:cxn ang="0">
                  <a:pos x="0" y="1"/>
                </a:cxn>
                <a:cxn ang="0">
                  <a:pos x="1" y="0"/>
                </a:cxn>
                <a:cxn ang="0">
                  <a:pos x="1" y="0"/>
                </a:cxn>
                <a:cxn ang="0">
                  <a:pos x="3" y="1"/>
                </a:cxn>
                <a:cxn ang="0">
                  <a:pos x="3" y="1"/>
                </a:cxn>
                <a:cxn ang="0">
                  <a:pos x="3" y="2"/>
                </a:cxn>
                <a:cxn ang="0">
                  <a:pos x="3" y="2"/>
                </a:cxn>
              </a:cxnLst>
              <a:rect l="0" t="0" r="r" b="b"/>
              <a:pathLst>
                <a:path w="3" h="2">
                  <a:moveTo>
                    <a:pt x="3" y="2"/>
                  </a:moveTo>
                  <a:lnTo>
                    <a:pt x="1" y="2"/>
                  </a:lnTo>
                  <a:lnTo>
                    <a:pt x="1" y="2"/>
                  </a:lnTo>
                  <a:lnTo>
                    <a:pt x="1" y="1"/>
                  </a:lnTo>
                  <a:lnTo>
                    <a:pt x="0" y="1"/>
                  </a:lnTo>
                  <a:lnTo>
                    <a:pt x="0" y="1"/>
                  </a:lnTo>
                  <a:lnTo>
                    <a:pt x="1" y="0"/>
                  </a:lnTo>
                  <a:lnTo>
                    <a:pt x="1" y="0"/>
                  </a:lnTo>
                  <a:lnTo>
                    <a:pt x="3" y="1"/>
                  </a:lnTo>
                  <a:lnTo>
                    <a:pt x="3" y="1"/>
                  </a:lnTo>
                  <a:lnTo>
                    <a:pt x="3" y="2"/>
                  </a:lnTo>
                  <a:lnTo>
                    <a:pt x="3"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3" name="Freeform 7585"/>
            <p:cNvSpPr>
              <a:spLocks/>
            </p:cNvSpPr>
            <p:nvPr/>
          </p:nvSpPr>
          <p:spPr bwMode="auto">
            <a:xfrm>
              <a:off x="3021014" y="4630904"/>
              <a:ext cx="0" cy="1593"/>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4" name="Freeform 7586"/>
            <p:cNvSpPr>
              <a:spLocks/>
            </p:cNvSpPr>
            <p:nvPr/>
          </p:nvSpPr>
          <p:spPr bwMode="auto">
            <a:xfrm>
              <a:off x="3021014" y="4632497"/>
              <a:ext cx="0" cy="1593"/>
            </a:xfrm>
            <a:custGeom>
              <a:avLst/>
              <a:gdLst/>
              <a:ahLst/>
              <a:cxnLst>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5" name="Freeform 7587"/>
            <p:cNvSpPr>
              <a:spLocks/>
            </p:cNvSpPr>
            <p:nvPr/>
          </p:nvSpPr>
          <p:spPr bwMode="auto">
            <a:xfrm>
              <a:off x="3021014" y="4632497"/>
              <a:ext cx="0" cy="1593"/>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6" name="Freeform 7588"/>
            <p:cNvSpPr>
              <a:spLocks/>
            </p:cNvSpPr>
            <p:nvPr/>
          </p:nvSpPr>
          <p:spPr bwMode="auto">
            <a:xfrm>
              <a:off x="3021014" y="4632497"/>
              <a:ext cx="0" cy="1593"/>
            </a:xfrm>
            <a:custGeom>
              <a:avLst/>
              <a:gdLst/>
              <a:ahLst/>
              <a:cxnLst>
                <a:cxn ang="0">
                  <a:pos x="1" y="0"/>
                </a:cxn>
                <a:cxn ang="0">
                  <a:pos x="0" y="0"/>
                </a:cxn>
                <a:cxn ang="0">
                  <a:pos x="0"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7" name="Freeform 7589"/>
            <p:cNvSpPr>
              <a:spLocks/>
            </p:cNvSpPr>
            <p:nvPr/>
          </p:nvSpPr>
          <p:spPr bwMode="auto">
            <a:xfrm>
              <a:off x="3025776" y="4656400"/>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8" name="Freeform 7590"/>
            <p:cNvSpPr>
              <a:spLocks/>
            </p:cNvSpPr>
            <p:nvPr/>
          </p:nvSpPr>
          <p:spPr bwMode="auto">
            <a:xfrm>
              <a:off x="3025776" y="4656400"/>
              <a:ext cx="0" cy="1593"/>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89" name="Freeform 7607"/>
            <p:cNvSpPr>
              <a:spLocks/>
            </p:cNvSpPr>
            <p:nvPr/>
          </p:nvSpPr>
          <p:spPr bwMode="auto">
            <a:xfrm>
              <a:off x="3014664" y="4607001"/>
              <a:ext cx="17463" cy="197594"/>
            </a:xfrm>
            <a:custGeom>
              <a:avLst/>
              <a:gdLst/>
              <a:ahLst/>
              <a:cxnLst>
                <a:cxn ang="0">
                  <a:pos x="19" y="26"/>
                </a:cxn>
                <a:cxn ang="0">
                  <a:pos x="16" y="29"/>
                </a:cxn>
                <a:cxn ang="0">
                  <a:pos x="16" y="35"/>
                </a:cxn>
                <a:cxn ang="0">
                  <a:pos x="19" y="38"/>
                </a:cxn>
                <a:cxn ang="0">
                  <a:pos x="17" y="40"/>
                </a:cxn>
                <a:cxn ang="0">
                  <a:pos x="21" y="45"/>
                </a:cxn>
                <a:cxn ang="0">
                  <a:pos x="23" y="47"/>
                </a:cxn>
                <a:cxn ang="0">
                  <a:pos x="27" y="52"/>
                </a:cxn>
                <a:cxn ang="0">
                  <a:pos x="26" y="57"/>
                </a:cxn>
                <a:cxn ang="0">
                  <a:pos x="28" y="59"/>
                </a:cxn>
                <a:cxn ang="0">
                  <a:pos x="27" y="65"/>
                </a:cxn>
                <a:cxn ang="0">
                  <a:pos x="30" y="66"/>
                </a:cxn>
                <a:cxn ang="0">
                  <a:pos x="32" y="69"/>
                </a:cxn>
                <a:cxn ang="0">
                  <a:pos x="32" y="81"/>
                </a:cxn>
                <a:cxn ang="0">
                  <a:pos x="34" y="84"/>
                </a:cxn>
                <a:cxn ang="0">
                  <a:pos x="36" y="97"/>
                </a:cxn>
                <a:cxn ang="0">
                  <a:pos x="38" y="94"/>
                </a:cxn>
                <a:cxn ang="0">
                  <a:pos x="37" y="94"/>
                </a:cxn>
                <a:cxn ang="0">
                  <a:pos x="35" y="101"/>
                </a:cxn>
                <a:cxn ang="0">
                  <a:pos x="34" y="106"/>
                </a:cxn>
                <a:cxn ang="0">
                  <a:pos x="34" y="116"/>
                </a:cxn>
                <a:cxn ang="0">
                  <a:pos x="32" y="124"/>
                </a:cxn>
                <a:cxn ang="0">
                  <a:pos x="32" y="132"/>
                </a:cxn>
                <a:cxn ang="0">
                  <a:pos x="27" y="133"/>
                </a:cxn>
                <a:cxn ang="0">
                  <a:pos x="25" y="136"/>
                </a:cxn>
                <a:cxn ang="0">
                  <a:pos x="28" y="136"/>
                </a:cxn>
                <a:cxn ang="0">
                  <a:pos x="29" y="140"/>
                </a:cxn>
                <a:cxn ang="0">
                  <a:pos x="30" y="137"/>
                </a:cxn>
                <a:cxn ang="0">
                  <a:pos x="36" y="140"/>
                </a:cxn>
                <a:cxn ang="0">
                  <a:pos x="37" y="143"/>
                </a:cxn>
                <a:cxn ang="0">
                  <a:pos x="39" y="145"/>
                </a:cxn>
                <a:cxn ang="0">
                  <a:pos x="40" y="149"/>
                </a:cxn>
                <a:cxn ang="0">
                  <a:pos x="43" y="153"/>
                </a:cxn>
                <a:cxn ang="0">
                  <a:pos x="45" y="163"/>
                </a:cxn>
                <a:cxn ang="0">
                  <a:pos x="43" y="168"/>
                </a:cxn>
                <a:cxn ang="0">
                  <a:pos x="49" y="172"/>
                </a:cxn>
                <a:cxn ang="0">
                  <a:pos x="50" y="180"/>
                </a:cxn>
                <a:cxn ang="0">
                  <a:pos x="49" y="192"/>
                </a:cxn>
                <a:cxn ang="0">
                  <a:pos x="53" y="201"/>
                </a:cxn>
                <a:cxn ang="0">
                  <a:pos x="50" y="203"/>
                </a:cxn>
                <a:cxn ang="0">
                  <a:pos x="49" y="200"/>
                </a:cxn>
                <a:cxn ang="0">
                  <a:pos x="48" y="193"/>
                </a:cxn>
                <a:cxn ang="0">
                  <a:pos x="46" y="202"/>
                </a:cxn>
                <a:cxn ang="0">
                  <a:pos x="45" y="210"/>
                </a:cxn>
                <a:cxn ang="0">
                  <a:pos x="41" y="220"/>
                </a:cxn>
                <a:cxn ang="0">
                  <a:pos x="39" y="229"/>
                </a:cxn>
                <a:cxn ang="0">
                  <a:pos x="37" y="237"/>
                </a:cxn>
                <a:cxn ang="0">
                  <a:pos x="34" y="248"/>
                </a:cxn>
                <a:cxn ang="0">
                  <a:pos x="30" y="258"/>
                </a:cxn>
                <a:cxn ang="0">
                  <a:pos x="27" y="269"/>
                </a:cxn>
                <a:cxn ang="0">
                  <a:pos x="23" y="278"/>
                </a:cxn>
                <a:cxn ang="0">
                  <a:pos x="19" y="291"/>
                </a:cxn>
                <a:cxn ang="0">
                  <a:pos x="17" y="297"/>
                </a:cxn>
                <a:cxn ang="0">
                  <a:pos x="11" y="309"/>
                </a:cxn>
                <a:cxn ang="0">
                  <a:pos x="9" y="316"/>
                </a:cxn>
                <a:cxn ang="0">
                  <a:pos x="3" y="325"/>
                </a:cxn>
                <a:cxn ang="0">
                  <a:pos x="3" y="329"/>
                </a:cxn>
                <a:cxn ang="0">
                  <a:pos x="3" y="335"/>
                </a:cxn>
                <a:cxn ang="0">
                  <a:pos x="6" y="340"/>
                </a:cxn>
                <a:cxn ang="0">
                  <a:pos x="4" y="347"/>
                </a:cxn>
                <a:cxn ang="0">
                  <a:pos x="1" y="355"/>
                </a:cxn>
                <a:cxn ang="0">
                  <a:pos x="1" y="362"/>
                </a:cxn>
              </a:cxnLst>
              <a:rect l="0" t="0" r="r" b="b"/>
              <a:pathLst>
                <a:path w="54" h="364">
                  <a:moveTo>
                    <a:pt x="10" y="0"/>
                  </a:moveTo>
                  <a:lnTo>
                    <a:pt x="13" y="3"/>
                  </a:lnTo>
                  <a:lnTo>
                    <a:pt x="16" y="9"/>
                  </a:lnTo>
                  <a:lnTo>
                    <a:pt x="18" y="15"/>
                  </a:lnTo>
                  <a:lnTo>
                    <a:pt x="20" y="24"/>
                  </a:lnTo>
                  <a:lnTo>
                    <a:pt x="20" y="25"/>
                  </a:lnTo>
                  <a:lnTo>
                    <a:pt x="20" y="26"/>
                  </a:lnTo>
                  <a:lnTo>
                    <a:pt x="19" y="26"/>
                  </a:lnTo>
                  <a:lnTo>
                    <a:pt x="19" y="26"/>
                  </a:lnTo>
                  <a:lnTo>
                    <a:pt x="19" y="27"/>
                  </a:lnTo>
                  <a:lnTo>
                    <a:pt x="18" y="27"/>
                  </a:lnTo>
                  <a:lnTo>
                    <a:pt x="18" y="28"/>
                  </a:lnTo>
                  <a:lnTo>
                    <a:pt x="18" y="28"/>
                  </a:lnTo>
                  <a:lnTo>
                    <a:pt x="18" y="29"/>
                  </a:lnTo>
                  <a:lnTo>
                    <a:pt x="17" y="29"/>
                  </a:lnTo>
                  <a:lnTo>
                    <a:pt x="16" y="29"/>
                  </a:lnTo>
                  <a:lnTo>
                    <a:pt x="16" y="31"/>
                  </a:lnTo>
                  <a:lnTo>
                    <a:pt x="16" y="31"/>
                  </a:lnTo>
                  <a:lnTo>
                    <a:pt x="15" y="32"/>
                  </a:lnTo>
                  <a:lnTo>
                    <a:pt x="15" y="33"/>
                  </a:lnTo>
                  <a:lnTo>
                    <a:pt x="16" y="34"/>
                  </a:lnTo>
                  <a:lnTo>
                    <a:pt x="16" y="34"/>
                  </a:lnTo>
                  <a:lnTo>
                    <a:pt x="16" y="35"/>
                  </a:lnTo>
                  <a:lnTo>
                    <a:pt x="16" y="35"/>
                  </a:lnTo>
                  <a:lnTo>
                    <a:pt x="16" y="35"/>
                  </a:lnTo>
                  <a:lnTo>
                    <a:pt x="17" y="35"/>
                  </a:lnTo>
                  <a:lnTo>
                    <a:pt x="17" y="35"/>
                  </a:lnTo>
                  <a:lnTo>
                    <a:pt x="18" y="36"/>
                  </a:lnTo>
                  <a:lnTo>
                    <a:pt x="18" y="36"/>
                  </a:lnTo>
                  <a:lnTo>
                    <a:pt x="18" y="37"/>
                  </a:lnTo>
                  <a:lnTo>
                    <a:pt x="19" y="37"/>
                  </a:lnTo>
                  <a:lnTo>
                    <a:pt x="19" y="38"/>
                  </a:lnTo>
                  <a:lnTo>
                    <a:pt x="19" y="38"/>
                  </a:lnTo>
                  <a:lnTo>
                    <a:pt x="19" y="38"/>
                  </a:lnTo>
                  <a:lnTo>
                    <a:pt x="18" y="38"/>
                  </a:lnTo>
                  <a:lnTo>
                    <a:pt x="18" y="39"/>
                  </a:lnTo>
                  <a:lnTo>
                    <a:pt x="18" y="39"/>
                  </a:lnTo>
                  <a:lnTo>
                    <a:pt x="18" y="40"/>
                  </a:lnTo>
                  <a:lnTo>
                    <a:pt x="17" y="40"/>
                  </a:lnTo>
                  <a:lnTo>
                    <a:pt x="17" y="40"/>
                  </a:lnTo>
                  <a:lnTo>
                    <a:pt x="17" y="40"/>
                  </a:lnTo>
                  <a:lnTo>
                    <a:pt x="17" y="41"/>
                  </a:lnTo>
                  <a:lnTo>
                    <a:pt x="18" y="42"/>
                  </a:lnTo>
                  <a:lnTo>
                    <a:pt x="19" y="43"/>
                  </a:lnTo>
                  <a:lnTo>
                    <a:pt x="20" y="44"/>
                  </a:lnTo>
                  <a:lnTo>
                    <a:pt x="20" y="44"/>
                  </a:lnTo>
                  <a:lnTo>
                    <a:pt x="21" y="45"/>
                  </a:lnTo>
                  <a:lnTo>
                    <a:pt x="21" y="45"/>
                  </a:lnTo>
                  <a:lnTo>
                    <a:pt x="21" y="46"/>
                  </a:lnTo>
                  <a:lnTo>
                    <a:pt x="21" y="47"/>
                  </a:lnTo>
                  <a:lnTo>
                    <a:pt x="22" y="47"/>
                  </a:lnTo>
                  <a:lnTo>
                    <a:pt x="22" y="47"/>
                  </a:lnTo>
                  <a:lnTo>
                    <a:pt x="22" y="47"/>
                  </a:lnTo>
                  <a:lnTo>
                    <a:pt x="23" y="47"/>
                  </a:lnTo>
                  <a:lnTo>
                    <a:pt x="23" y="47"/>
                  </a:lnTo>
                  <a:lnTo>
                    <a:pt x="23" y="47"/>
                  </a:lnTo>
                  <a:lnTo>
                    <a:pt x="25" y="48"/>
                  </a:lnTo>
                  <a:lnTo>
                    <a:pt x="25" y="48"/>
                  </a:lnTo>
                  <a:lnTo>
                    <a:pt x="26" y="49"/>
                  </a:lnTo>
                  <a:lnTo>
                    <a:pt x="26" y="50"/>
                  </a:lnTo>
                  <a:lnTo>
                    <a:pt x="26" y="51"/>
                  </a:lnTo>
                  <a:lnTo>
                    <a:pt x="26" y="51"/>
                  </a:lnTo>
                  <a:lnTo>
                    <a:pt x="26" y="51"/>
                  </a:lnTo>
                  <a:lnTo>
                    <a:pt x="27" y="52"/>
                  </a:lnTo>
                  <a:lnTo>
                    <a:pt x="27" y="52"/>
                  </a:lnTo>
                  <a:lnTo>
                    <a:pt x="26" y="54"/>
                  </a:lnTo>
                  <a:lnTo>
                    <a:pt x="26" y="54"/>
                  </a:lnTo>
                  <a:lnTo>
                    <a:pt x="27" y="55"/>
                  </a:lnTo>
                  <a:lnTo>
                    <a:pt x="27" y="55"/>
                  </a:lnTo>
                  <a:lnTo>
                    <a:pt x="27" y="56"/>
                  </a:lnTo>
                  <a:lnTo>
                    <a:pt x="26" y="56"/>
                  </a:lnTo>
                  <a:lnTo>
                    <a:pt x="26" y="57"/>
                  </a:lnTo>
                  <a:lnTo>
                    <a:pt x="27" y="57"/>
                  </a:lnTo>
                  <a:lnTo>
                    <a:pt x="27" y="57"/>
                  </a:lnTo>
                  <a:lnTo>
                    <a:pt x="27" y="57"/>
                  </a:lnTo>
                  <a:lnTo>
                    <a:pt x="27" y="58"/>
                  </a:lnTo>
                  <a:lnTo>
                    <a:pt x="27" y="58"/>
                  </a:lnTo>
                  <a:lnTo>
                    <a:pt x="27" y="58"/>
                  </a:lnTo>
                  <a:lnTo>
                    <a:pt x="28" y="58"/>
                  </a:lnTo>
                  <a:lnTo>
                    <a:pt x="28" y="59"/>
                  </a:lnTo>
                  <a:lnTo>
                    <a:pt x="28" y="59"/>
                  </a:lnTo>
                  <a:lnTo>
                    <a:pt x="28" y="60"/>
                  </a:lnTo>
                  <a:lnTo>
                    <a:pt x="28" y="60"/>
                  </a:lnTo>
                  <a:lnTo>
                    <a:pt x="28" y="62"/>
                  </a:lnTo>
                  <a:lnTo>
                    <a:pt x="27" y="62"/>
                  </a:lnTo>
                  <a:lnTo>
                    <a:pt x="27" y="63"/>
                  </a:lnTo>
                  <a:lnTo>
                    <a:pt x="26" y="64"/>
                  </a:lnTo>
                  <a:lnTo>
                    <a:pt x="27" y="65"/>
                  </a:lnTo>
                  <a:lnTo>
                    <a:pt x="27" y="65"/>
                  </a:lnTo>
                  <a:lnTo>
                    <a:pt x="27" y="66"/>
                  </a:lnTo>
                  <a:lnTo>
                    <a:pt x="28" y="65"/>
                  </a:lnTo>
                  <a:lnTo>
                    <a:pt x="28" y="65"/>
                  </a:lnTo>
                  <a:lnTo>
                    <a:pt x="28" y="65"/>
                  </a:lnTo>
                  <a:lnTo>
                    <a:pt x="29" y="66"/>
                  </a:lnTo>
                  <a:lnTo>
                    <a:pt x="29" y="66"/>
                  </a:lnTo>
                  <a:lnTo>
                    <a:pt x="30" y="66"/>
                  </a:lnTo>
                  <a:lnTo>
                    <a:pt x="30" y="66"/>
                  </a:lnTo>
                  <a:lnTo>
                    <a:pt x="30" y="66"/>
                  </a:lnTo>
                  <a:lnTo>
                    <a:pt x="31" y="66"/>
                  </a:lnTo>
                  <a:lnTo>
                    <a:pt x="31" y="67"/>
                  </a:lnTo>
                  <a:lnTo>
                    <a:pt x="32" y="67"/>
                  </a:lnTo>
                  <a:lnTo>
                    <a:pt x="32" y="67"/>
                  </a:lnTo>
                  <a:lnTo>
                    <a:pt x="32" y="68"/>
                  </a:lnTo>
                  <a:lnTo>
                    <a:pt x="32" y="69"/>
                  </a:lnTo>
                  <a:lnTo>
                    <a:pt x="32" y="70"/>
                  </a:lnTo>
                  <a:lnTo>
                    <a:pt x="34" y="71"/>
                  </a:lnTo>
                  <a:lnTo>
                    <a:pt x="34" y="72"/>
                  </a:lnTo>
                  <a:lnTo>
                    <a:pt x="34" y="75"/>
                  </a:lnTo>
                  <a:lnTo>
                    <a:pt x="34" y="78"/>
                  </a:lnTo>
                  <a:lnTo>
                    <a:pt x="34" y="79"/>
                  </a:lnTo>
                  <a:lnTo>
                    <a:pt x="34" y="80"/>
                  </a:lnTo>
                  <a:lnTo>
                    <a:pt x="32" y="81"/>
                  </a:lnTo>
                  <a:lnTo>
                    <a:pt x="32" y="82"/>
                  </a:lnTo>
                  <a:lnTo>
                    <a:pt x="32" y="82"/>
                  </a:lnTo>
                  <a:lnTo>
                    <a:pt x="32" y="82"/>
                  </a:lnTo>
                  <a:lnTo>
                    <a:pt x="32" y="83"/>
                  </a:lnTo>
                  <a:lnTo>
                    <a:pt x="32" y="83"/>
                  </a:lnTo>
                  <a:lnTo>
                    <a:pt x="32" y="83"/>
                  </a:lnTo>
                  <a:lnTo>
                    <a:pt x="32" y="83"/>
                  </a:lnTo>
                  <a:lnTo>
                    <a:pt x="34" y="84"/>
                  </a:lnTo>
                  <a:lnTo>
                    <a:pt x="35" y="84"/>
                  </a:lnTo>
                  <a:lnTo>
                    <a:pt x="36" y="85"/>
                  </a:lnTo>
                  <a:lnTo>
                    <a:pt x="36" y="87"/>
                  </a:lnTo>
                  <a:lnTo>
                    <a:pt x="36" y="95"/>
                  </a:lnTo>
                  <a:lnTo>
                    <a:pt x="35" y="96"/>
                  </a:lnTo>
                  <a:lnTo>
                    <a:pt x="36" y="97"/>
                  </a:lnTo>
                  <a:lnTo>
                    <a:pt x="36" y="97"/>
                  </a:lnTo>
                  <a:lnTo>
                    <a:pt x="36" y="97"/>
                  </a:lnTo>
                  <a:lnTo>
                    <a:pt x="36" y="95"/>
                  </a:lnTo>
                  <a:lnTo>
                    <a:pt x="36" y="94"/>
                  </a:lnTo>
                  <a:lnTo>
                    <a:pt x="36" y="94"/>
                  </a:lnTo>
                  <a:lnTo>
                    <a:pt x="37" y="93"/>
                  </a:lnTo>
                  <a:lnTo>
                    <a:pt x="37" y="93"/>
                  </a:lnTo>
                  <a:lnTo>
                    <a:pt x="37" y="93"/>
                  </a:lnTo>
                  <a:lnTo>
                    <a:pt x="38" y="93"/>
                  </a:lnTo>
                  <a:lnTo>
                    <a:pt x="38" y="94"/>
                  </a:lnTo>
                  <a:lnTo>
                    <a:pt x="38" y="95"/>
                  </a:lnTo>
                  <a:lnTo>
                    <a:pt x="38" y="95"/>
                  </a:lnTo>
                  <a:lnTo>
                    <a:pt x="38" y="95"/>
                  </a:lnTo>
                  <a:lnTo>
                    <a:pt x="37" y="94"/>
                  </a:lnTo>
                  <a:lnTo>
                    <a:pt x="37" y="93"/>
                  </a:lnTo>
                  <a:lnTo>
                    <a:pt x="37" y="94"/>
                  </a:lnTo>
                  <a:lnTo>
                    <a:pt x="37" y="94"/>
                  </a:lnTo>
                  <a:lnTo>
                    <a:pt x="37" y="94"/>
                  </a:lnTo>
                  <a:lnTo>
                    <a:pt x="37" y="94"/>
                  </a:lnTo>
                  <a:lnTo>
                    <a:pt x="37" y="95"/>
                  </a:lnTo>
                  <a:lnTo>
                    <a:pt x="37" y="96"/>
                  </a:lnTo>
                  <a:lnTo>
                    <a:pt x="36" y="96"/>
                  </a:lnTo>
                  <a:lnTo>
                    <a:pt x="36" y="97"/>
                  </a:lnTo>
                  <a:lnTo>
                    <a:pt x="35" y="98"/>
                  </a:lnTo>
                  <a:lnTo>
                    <a:pt x="35" y="99"/>
                  </a:lnTo>
                  <a:lnTo>
                    <a:pt x="35" y="101"/>
                  </a:lnTo>
                  <a:lnTo>
                    <a:pt x="35" y="101"/>
                  </a:lnTo>
                  <a:lnTo>
                    <a:pt x="34" y="103"/>
                  </a:lnTo>
                  <a:lnTo>
                    <a:pt x="34" y="104"/>
                  </a:lnTo>
                  <a:lnTo>
                    <a:pt x="34" y="104"/>
                  </a:lnTo>
                  <a:lnTo>
                    <a:pt x="34" y="104"/>
                  </a:lnTo>
                  <a:lnTo>
                    <a:pt x="34" y="105"/>
                  </a:lnTo>
                  <a:lnTo>
                    <a:pt x="34" y="105"/>
                  </a:lnTo>
                  <a:lnTo>
                    <a:pt x="34" y="106"/>
                  </a:lnTo>
                  <a:lnTo>
                    <a:pt x="35" y="107"/>
                  </a:lnTo>
                  <a:lnTo>
                    <a:pt x="35" y="108"/>
                  </a:lnTo>
                  <a:lnTo>
                    <a:pt x="35" y="109"/>
                  </a:lnTo>
                  <a:lnTo>
                    <a:pt x="35" y="112"/>
                  </a:lnTo>
                  <a:lnTo>
                    <a:pt x="35" y="113"/>
                  </a:lnTo>
                  <a:lnTo>
                    <a:pt x="34" y="114"/>
                  </a:lnTo>
                  <a:lnTo>
                    <a:pt x="34" y="115"/>
                  </a:lnTo>
                  <a:lnTo>
                    <a:pt x="34" y="116"/>
                  </a:lnTo>
                  <a:lnTo>
                    <a:pt x="34" y="117"/>
                  </a:lnTo>
                  <a:lnTo>
                    <a:pt x="34" y="118"/>
                  </a:lnTo>
                  <a:lnTo>
                    <a:pt x="34" y="119"/>
                  </a:lnTo>
                  <a:lnTo>
                    <a:pt x="32" y="120"/>
                  </a:lnTo>
                  <a:lnTo>
                    <a:pt x="32" y="120"/>
                  </a:lnTo>
                  <a:lnTo>
                    <a:pt x="32" y="121"/>
                  </a:lnTo>
                  <a:lnTo>
                    <a:pt x="32" y="122"/>
                  </a:lnTo>
                  <a:lnTo>
                    <a:pt x="32" y="124"/>
                  </a:lnTo>
                  <a:lnTo>
                    <a:pt x="32" y="124"/>
                  </a:lnTo>
                  <a:lnTo>
                    <a:pt x="34" y="125"/>
                  </a:lnTo>
                  <a:lnTo>
                    <a:pt x="34" y="126"/>
                  </a:lnTo>
                  <a:lnTo>
                    <a:pt x="34" y="127"/>
                  </a:lnTo>
                  <a:lnTo>
                    <a:pt x="34" y="128"/>
                  </a:lnTo>
                  <a:lnTo>
                    <a:pt x="34" y="129"/>
                  </a:lnTo>
                  <a:lnTo>
                    <a:pt x="34" y="130"/>
                  </a:lnTo>
                  <a:lnTo>
                    <a:pt x="32" y="132"/>
                  </a:lnTo>
                  <a:lnTo>
                    <a:pt x="31" y="133"/>
                  </a:lnTo>
                  <a:lnTo>
                    <a:pt x="31" y="134"/>
                  </a:lnTo>
                  <a:lnTo>
                    <a:pt x="29" y="135"/>
                  </a:lnTo>
                  <a:lnTo>
                    <a:pt x="28" y="135"/>
                  </a:lnTo>
                  <a:lnTo>
                    <a:pt x="28" y="134"/>
                  </a:lnTo>
                  <a:lnTo>
                    <a:pt x="27" y="134"/>
                  </a:lnTo>
                  <a:lnTo>
                    <a:pt x="27" y="133"/>
                  </a:lnTo>
                  <a:lnTo>
                    <a:pt x="27" y="133"/>
                  </a:lnTo>
                  <a:lnTo>
                    <a:pt x="26" y="132"/>
                  </a:lnTo>
                  <a:lnTo>
                    <a:pt x="25" y="132"/>
                  </a:lnTo>
                  <a:lnTo>
                    <a:pt x="23" y="132"/>
                  </a:lnTo>
                  <a:lnTo>
                    <a:pt x="23" y="133"/>
                  </a:lnTo>
                  <a:lnTo>
                    <a:pt x="23" y="134"/>
                  </a:lnTo>
                  <a:lnTo>
                    <a:pt x="23" y="135"/>
                  </a:lnTo>
                  <a:lnTo>
                    <a:pt x="23" y="136"/>
                  </a:lnTo>
                  <a:lnTo>
                    <a:pt x="25" y="136"/>
                  </a:lnTo>
                  <a:lnTo>
                    <a:pt x="26" y="136"/>
                  </a:lnTo>
                  <a:lnTo>
                    <a:pt x="26" y="137"/>
                  </a:lnTo>
                  <a:lnTo>
                    <a:pt x="27" y="137"/>
                  </a:lnTo>
                  <a:lnTo>
                    <a:pt x="27" y="136"/>
                  </a:lnTo>
                  <a:lnTo>
                    <a:pt x="28" y="135"/>
                  </a:lnTo>
                  <a:lnTo>
                    <a:pt x="28" y="135"/>
                  </a:lnTo>
                  <a:lnTo>
                    <a:pt x="28" y="136"/>
                  </a:lnTo>
                  <a:lnTo>
                    <a:pt x="28" y="136"/>
                  </a:lnTo>
                  <a:lnTo>
                    <a:pt x="28" y="136"/>
                  </a:lnTo>
                  <a:lnTo>
                    <a:pt x="28" y="137"/>
                  </a:lnTo>
                  <a:lnTo>
                    <a:pt x="27" y="138"/>
                  </a:lnTo>
                  <a:lnTo>
                    <a:pt x="27" y="139"/>
                  </a:lnTo>
                  <a:lnTo>
                    <a:pt x="28" y="139"/>
                  </a:lnTo>
                  <a:lnTo>
                    <a:pt x="28" y="139"/>
                  </a:lnTo>
                  <a:lnTo>
                    <a:pt x="29" y="140"/>
                  </a:lnTo>
                  <a:lnTo>
                    <a:pt x="29" y="140"/>
                  </a:lnTo>
                  <a:lnTo>
                    <a:pt x="29" y="139"/>
                  </a:lnTo>
                  <a:lnTo>
                    <a:pt x="30" y="140"/>
                  </a:lnTo>
                  <a:lnTo>
                    <a:pt x="30" y="139"/>
                  </a:lnTo>
                  <a:lnTo>
                    <a:pt x="30" y="138"/>
                  </a:lnTo>
                  <a:lnTo>
                    <a:pt x="30" y="138"/>
                  </a:lnTo>
                  <a:lnTo>
                    <a:pt x="30" y="138"/>
                  </a:lnTo>
                  <a:lnTo>
                    <a:pt x="30" y="138"/>
                  </a:lnTo>
                  <a:lnTo>
                    <a:pt x="30" y="137"/>
                  </a:lnTo>
                  <a:lnTo>
                    <a:pt x="30" y="137"/>
                  </a:lnTo>
                  <a:lnTo>
                    <a:pt x="30" y="137"/>
                  </a:lnTo>
                  <a:lnTo>
                    <a:pt x="32" y="137"/>
                  </a:lnTo>
                  <a:lnTo>
                    <a:pt x="34" y="138"/>
                  </a:lnTo>
                  <a:lnTo>
                    <a:pt x="35" y="138"/>
                  </a:lnTo>
                  <a:lnTo>
                    <a:pt x="36" y="139"/>
                  </a:lnTo>
                  <a:lnTo>
                    <a:pt x="36" y="139"/>
                  </a:lnTo>
                  <a:lnTo>
                    <a:pt x="36" y="140"/>
                  </a:lnTo>
                  <a:lnTo>
                    <a:pt x="37" y="141"/>
                  </a:lnTo>
                  <a:lnTo>
                    <a:pt x="37" y="141"/>
                  </a:lnTo>
                  <a:lnTo>
                    <a:pt x="37" y="142"/>
                  </a:lnTo>
                  <a:lnTo>
                    <a:pt x="37" y="142"/>
                  </a:lnTo>
                  <a:lnTo>
                    <a:pt x="38" y="142"/>
                  </a:lnTo>
                  <a:lnTo>
                    <a:pt x="38" y="143"/>
                  </a:lnTo>
                  <a:lnTo>
                    <a:pt x="38" y="143"/>
                  </a:lnTo>
                  <a:lnTo>
                    <a:pt x="37" y="143"/>
                  </a:lnTo>
                  <a:lnTo>
                    <a:pt x="37" y="143"/>
                  </a:lnTo>
                  <a:lnTo>
                    <a:pt x="37" y="144"/>
                  </a:lnTo>
                  <a:lnTo>
                    <a:pt x="38" y="144"/>
                  </a:lnTo>
                  <a:lnTo>
                    <a:pt x="38" y="145"/>
                  </a:lnTo>
                  <a:lnTo>
                    <a:pt x="38" y="145"/>
                  </a:lnTo>
                  <a:lnTo>
                    <a:pt x="38" y="145"/>
                  </a:lnTo>
                  <a:lnTo>
                    <a:pt x="39" y="145"/>
                  </a:lnTo>
                  <a:lnTo>
                    <a:pt x="39" y="145"/>
                  </a:lnTo>
                  <a:lnTo>
                    <a:pt x="39" y="145"/>
                  </a:lnTo>
                  <a:lnTo>
                    <a:pt x="39" y="145"/>
                  </a:lnTo>
                  <a:lnTo>
                    <a:pt x="40" y="146"/>
                  </a:lnTo>
                  <a:lnTo>
                    <a:pt x="40" y="146"/>
                  </a:lnTo>
                  <a:lnTo>
                    <a:pt x="40" y="148"/>
                  </a:lnTo>
                  <a:lnTo>
                    <a:pt x="40" y="148"/>
                  </a:lnTo>
                  <a:lnTo>
                    <a:pt x="40" y="148"/>
                  </a:lnTo>
                  <a:lnTo>
                    <a:pt x="40" y="149"/>
                  </a:lnTo>
                  <a:lnTo>
                    <a:pt x="40" y="149"/>
                  </a:lnTo>
                  <a:lnTo>
                    <a:pt x="40" y="149"/>
                  </a:lnTo>
                  <a:lnTo>
                    <a:pt x="40" y="150"/>
                  </a:lnTo>
                  <a:lnTo>
                    <a:pt x="40" y="150"/>
                  </a:lnTo>
                  <a:lnTo>
                    <a:pt x="40" y="151"/>
                  </a:lnTo>
                  <a:lnTo>
                    <a:pt x="41" y="152"/>
                  </a:lnTo>
                  <a:lnTo>
                    <a:pt x="43" y="152"/>
                  </a:lnTo>
                  <a:lnTo>
                    <a:pt x="43" y="153"/>
                  </a:lnTo>
                  <a:lnTo>
                    <a:pt x="44" y="154"/>
                  </a:lnTo>
                  <a:lnTo>
                    <a:pt x="44" y="156"/>
                  </a:lnTo>
                  <a:lnTo>
                    <a:pt x="45" y="157"/>
                  </a:lnTo>
                  <a:lnTo>
                    <a:pt x="45" y="158"/>
                  </a:lnTo>
                  <a:lnTo>
                    <a:pt x="45" y="159"/>
                  </a:lnTo>
                  <a:lnTo>
                    <a:pt x="45" y="161"/>
                  </a:lnTo>
                  <a:lnTo>
                    <a:pt x="45" y="162"/>
                  </a:lnTo>
                  <a:lnTo>
                    <a:pt x="45" y="163"/>
                  </a:lnTo>
                  <a:lnTo>
                    <a:pt x="44" y="164"/>
                  </a:lnTo>
                  <a:lnTo>
                    <a:pt x="44" y="164"/>
                  </a:lnTo>
                  <a:lnTo>
                    <a:pt x="44" y="165"/>
                  </a:lnTo>
                  <a:lnTo>
                    <a:pt x="44" y="165"/>
                  </a:lnTo>
                  <a:lnTo>
                    <a:pt x="43" y="166"/>
                  </a:lnTo>
                  <a:lnTo>
                    <a:pt x="43" y="166"/>
                  </a:lnTo>
                  <a:lnTo>
                    <a:pt x="43" y="167"/>
                  </a:lnTo>
                  <a:lnTo>
                    <a:pt x="43" y="168"/>
                  </a:lnTo>
                  <a:lnTo>
                    <a:pt x="44" y="167"/>
                  </a:lnTo>
                  <a:lnTo>
                    <a:pt x="45" y="167"/>
                  </a:lnTo>
                  <a:lnTo>
                    <a:pt x="46" y="167"/>
                  </a:lnTo>
                  <a:lnTo>
                    <a:pt x="46" y="167"/>
                  </a:lnTo>
                  <a:lnTo>
                    <a:pt x="47" y="168"/>
                  </a:lnTo>
                  <a:lnTo>
                    <a:pt x="48" y="169"/>
                  </a:lnTo>
                  <a:lnTo>
                    <a:pt x="49" y="172"/>
                  </a:lnTo>
                  <a:lnTo>
                    <a:pt x="49" y="172"/>
                  </a:lnTo>
                  <a:lnTo>
                    <a:pt x="49" y="172"/>
                  </a:lnTo>
                  <a:lnTo>
                    <a:pt x="49" y="173"/>
                  </a:lnTo>
                  <a:lnTo>
                    <a:pt x="49" y="173"/>
                  </a:lnTo>
                  <a:lnTo>
                    <a:pt x="49" y="173"/>
                  </a:lnTo>
                  <a:lnTo>
                    <a:pt x="50" y="175"/>
                  </a:lnTo>
                  <a:lnTo>
                    <a:pt x="49" y="176"/>
                  </a:lnTo>
                  <a:lnTo>
                    <a:pt x="49" y="176"/>
                  </a:lnTo>
                  <a:lnTo>
                    <a:pt x="50" y="180"/>
                  </a:lnTo>
                  <a:lnTo>
                    <a:pt x="49" y="182"/>
                  </a:lnTo>
                  <a:lnTo>
                    <a:pt x="49" y="186"/>
                  </a:lnTo>
                  <a:lnTo>
                    <a:pt x="49" y="186"/>
                  </a:lnTo>
                  <a:lnTo>
                    <a:pt x="49" y="187"/>
                  </a:lnTo>
                  <a:lnTo>
                    <a:pt x="48" y="189"/>
                  </a:lnTo>
                  <a:lnTo>
                    <a:pt x="48" y="191"/>
                  </a:lnTo>
                  <a:lnTo>
                    <a:pt x="48" y="191"/>
                  </a:lnTo>
                  <a:lnTo>
                    <a:pt x="49" y="192"/>
                  </a:lnTo>
                  <a:lnTo>
                    <a:pt x="49" y="193"/>
                  </a:lnTo>
                  <a:lnTo>
                    <a:pt x="49" y="197"/>
                  </a:lnTo>
                  <a:lnTo>
                    <a:pt x="49" y="198"/>
                  </a:lnTo>
                  <a:lnTo>
                    <a:pt x="50" y="199"/>
                  </a:lnTo>
                  <a:lnTo>
                    <a:pt x="50" y="201"/>
                  </a:lnTo>
                  <a:lnTo>
                    <a:pt x="50" y="201"/>
                  </a:lnTo>
                  <a:lnTo>
                    <a:pt x="51" y="201"/>
                  </a:lnTo>
                  <a:lnTo>
                    <a:pt x="53" y="201"/>
                  </a:lnTo>
                  <a:lnTo>
                    <a:pt x="53" y="201"/>
                  </a:lnTo>
                  <a:lnTo>
                    <a:pt x="54" y="201"/>
                  </a:lnTo>
                  <a:lnTo>
                    <a:pt x="53" y="201"/>
                  </a:lnTo>
                  <a:lnTo>
                    <a:pt x="53" y="202"/>
                  </a:lnTo>
                  <a:lnTo>
                    <a:pt x="51" y="202"/>
                  </a:lnTo>
                  <a:lnTo>
                    <a:pt x="51" y="202"/>
                  </a:lnTo>
                  <a:lnTo>
                    <a:pt x="50" y="202"/>
                  </a:lnTo>
                  <a:lnTo>
                    <a:pt x="50" y="203"/>
                  </a:lnTo>
                  <a:lnTo>
                    <a:pt x="49" y="203"/>
                  </a:lnTo>
                  <a:lnTo>
                    <a:pt x="49" y="202"/>
                  </a:lnTo>
                  <a:lnTo>
                    <a:pt x="49" y="202"/>
                  </a:lnTo>
                  <a:lnTo>
                    <a:pt x="49" y="202"/>
                  </a:lnTo>
                  <a:lnTo>
                    <a:pt x="48" y="202"/>
                  </a:lnTo>
                  <a:lnTo>
                    <a:pt x="48" y="202"/>
                  </a:lnTo>
                  <a:lnTo>
                    <a:pt x="48" y="201"/>
                  </a:lnTo>
                  <a:lnTo>
                    <a:pt x="49" y="200"/>
                  </a:lnTo>
                  <a:lnTo>
                    <a:pt x="49" y="199"/>
                  </a:lnTo>
                  <a:lnTo>
                    <a:pt x="49" y="198"/>
                  </a:lnTo>
                  <a:lnTo>
                    <a:pt x="49" y="198"/>
                  </a:lnTo>
                  <a:lnTo>
                    <a:pt x="49" y="197"/>
                  </a:lnTo>
                  <a:lnTo>
                    <a:pt x="48" y="196"/>
                  </a:lnTo>
                  <a:lnTo>
                    <a:pt x="48" y="195"/>
                  </a:lnTo>
                  <a:lnTo>
                    <a:pt x="48" y="195"/>
                  </a:lnTo>
                  <a:lnTo>
                    <a:pt x="48" y="193"/>
                  </a:lnTo>
                  <a:lnTo>
                    <a:pt x="48" y="193"/>
                  </a:lnTo>
                  <a:lnTo>
                    <a:pt x="48" y="193"/>
                  </a:lnTo>
                  <a:lnTo>
                    <a:pt x="48" y="196"/>
                  </a:lnTo>
                  <a:lnTo>
                    <a:pt x="48" y="198"/>
                  </a:lnTo>
                  <a:lnTo>
                    <a:pt x="47" y="199"/>
                  </a:lnTo>
                  <a:lnTo>
                    <a:pt x="47" y="199"/>
                  </a:lnTo>
                  <a:lnTo>
                    <a:pt x="47" y="200"/>
                  </a:lnTo>
                  <a:lnTo>
                    <a:pt x="46" y="202"/>
                  </a:lnTo>
                  <a:lnTo>
                    <a:pt x="46" y="204"/>
                  </a:lnTo>
                  <a:lnTo>
                    <a:pt x="46" y="205"/>
                  </a:lnTo>
                  <a:lnTo>
                    <a:pt x="46" y="206"/>
                  </a:lnTo>
                  <a:lnTo>
                    <a:pt x="46" y="206"/>
                  </a:lnTo>
                  <a:lnTo>
                    <a:pt x="46" y="207"/>
                  </a:lnTo>
                  <a:lnTo>
                    <a:pt x="45" y="207"/>
                  </a:lnTo>
                  <a:lnTo>
                    <a:pt x="45" y="209"/>
                  </a:lnTo>
                  <a:lnTo>
                    <a:pt x="45" y="210"/>
                  </a:lnTo>
                  <a:lnTo>
                    <a:pt x="45" y="210"/>
                  </a:lnTo>
                  <a:lnTo>
                    <a:pt x="44" y="211"/>
                  </a:lnTo>
                  <a:lnTo>
                    <a:pt x="44" y="212"/>
                  </a:lnTo>
                  <a:lnTo>
                    <a:pt x="44" y="213"/>
                  </a:lnTo>
                  <a:lnTo>
                    <a:pt x="43" y="216"/>
                  </a:lnTo>
                  <a:lnTo>
                    <a:pt x="43" y="216"/>
                  </a:lnTo>
                  <a:lnTo>
                    <a:pt x="41" y="220"/>
                  </a:lnTo>
                  <a:lnTo>
                    <a:pt x="41" y="220"/>
                  </a:lnTo>
                  <a:lnTo>
                    <a:pt x="41" y="222"/>
                  </a:lnTo>
                  <a:lnTo>
                    <a:pt x="41" y="223"/>
                  </a:lnTo>
                  <a:lnTo>
                    <a:pt x="40" y="223"/>
                  </a:lnTo>
                  <a:lnTo>
                    <a:pt x="40" y="224"/>
                  </a:lnTo>
                  <a:lnTo>
                    <a:pt x="40" y="225"/>
                  </a:lnTo>
                  <a:lnTo>
                    <a:pt x="40" y="226"/>
                  </a:lnTo>
                  <a:lnTo>
                    <a:pt x="39" y="227"/>
                  </a:lnTo>
                  <a:lnTo>
                    <a:pt x="39" y="229"/>
                  </a:lnTo>
                  <a:lnTo>
                    <a:pt x="39" y="229"/>
                  </a:lnTo>
                  <a:lnTo>
                    <a:pt x="38" y="230"/>
                  </a:lnTo>
                  <a:lnTo>
                    <a:pt x="38" y="233"/>
                  </a:lnTo>
                  <a:lnTo>
                    <a:pt x="38" y="234"/>
                  </a:lnTo>
                  <a:lnTo>
                    <a:pt x="38" y="234"/>
                  </a:lnTo>
                  <a:lnTo>
                    <a:pt x="37" y="236"/>
                  </a:lnTo>
                  <a:lnTo>
                    <a:pt x="37" y="237"/>
                  </a:lnTo>
                  <a:lnTo>
                    <a:pt x="37" y="237"/>
                  </a:lnTo>
                  <a:lnTo>
                    <a:pt x="37" y="238"/>
                  </a:lnTo>
                  <a:lnTo>
                    <a:pt x="36" y="242"/>
                  </a:lnTo>
                  <a:lnTo>
                    <a:pt x="36" y="242"/>
                  </a:lnTo>
                  <a:lnTo>
                    <a:pt x="35" y="244"/>
                  </a:lnTo>
                  <a:lnTo>
                    <a:pt x="35" y="246"/>
                  </a:lnTo>
                  <a:lnTo>
                    <a:pt x="34" y="247"/>
                  </a:lnTo>
                  <a:lnTo>
                    <a:pt x="34" y="248"/>
                  </a:lnTo>
                  <a:lnTo>
                    <a:pt x="34" y="248"/>
                  </a:lnTo>
                  <a:lnTo>
                    <a:pt x="32" y="252"/>
                  </a:lnTo>
                  <a:lnTo>
                    <a:pt x="32" y="253"/>
                  </a:lnTo>
                  <a:lnTo>
                    <a:pt x="31" y="255"/>
                  </a:lnTo>
                  <a:lnTo>
                    <a:pt x="31" y="255"/>
                  </a:lnTo>
                  <a:lnTo>
                    <a:pt x="31" y="256"/>
                  </a:lnTo>
                  <a:lnTo>
                    <a:pt x="31" y="256"/>
                  </a:lnTo>
                  <a:lnTo>
                    <a:pt x="31" y="257"/>
                  </a:lnTo>
                  <a:lnTo>
                    <a:pt x="30" y="258"/>
                  </a:lnTo>
                  <a:lnTo>
                    <a:pt x="30" y="258"/>
                  </a:lnTo>
                  <a:lnTo>
                    <a:pt x="30" y="259"/>
                  </a:lnTo>
                  <a:lnTo>
                    <a:pt x="30" y="260"/>
                  </a:lnTo>
                  <a:lnTo>
                    <a:pt x="30" y="261"/>
                  </a:lnTo>
                  <a:lnTo>
                    <a:pt x="29" y="262"/>
                  </a:lnTo>
                  <a:lnTo>
                    <a:pt x="28" y="268"/>
                  </a:lnTo>
                  <a:lnTo>
                    <a:pt x="28" y="268"/>
                  </a:lnTo>
                  <a:lnTo>
                    <a:pt x="27" y="269"/>
                  </a:lnTo>
                  <a:lnTo>
                    <a:pt x="27" y="270"/>
                  </a:lnTo>
                  <a:lnTo>
                    <a:pt x="27" y="270"/>
                  </a:lnTo>
                  <a:lnTo>
                    <a:pt x="27" y="271"/>
                  </a:lnTo>
                  <a:lnTo>
                    <a:pt x="26" y="272"/>
                  </a:lnTo>
                  <a:lnTo>
                    <a:pt x="25" y="276"/>
                  </a:lnTo>
                  <a:lnTo>
                    <a:pt x="25" y="277"/>
                  </a:lnTo>
                  <a:lnTo>
                    <a:pt x="25" y="278"/>
                  </a:lnTo>
                  <a:lnTo>
                    <a:pt x="23" y="278"/>
                  </a:lnTo>
                  <a:lnTo>
                    <a:pt x="23" y="279"/>
                  </a:lnTo>
                  <a:lnTo>
                    <a:pt x="23" y="281"/>
                  </a:lnTo>
                  <a:lnTo>
                    <a:pt x="22" y="282"/>
                  </a:lnTo>
                  <a:lnTo>
                    <a:pt x="22" y="282"/>
                  </a:lnTo>
                  <a:lnTo>
                    <a:pt x="21" y="285"/>
                  </a:lnTo>
                  <a:lnTo>
                    <a:pt x="21" y="286"/>
                  </a:lnTo>
                  <a:lnTo>
                    <a:pt x="20" y="290"/>
                  </a:lnTo>
                  <a:lnTo>
                    <a:pt x="19" y="291"/>
                  </a:lnTo>
                  <a:lnTo>
                    <a:pt x="19" y="291"/>
                  </a:lnTo>
                  <a:lnTo>
                    <a:pt x="19" y="291"/>
                  </a:lnTo>
                  <a:lnTo>
                    <a:pt x="18" y="293"/>
                  </a:lnTo>
                  <a:lnTo>
                    <a:pt x="18" y="293"/>
                  </a:lnTo>
                  <a:lnTo>
                    <a:pt x="18" y="294"/>
                  </a:lnTo>
                  <a:lnTo>
                    <a:pt x="18" y="295"/>
                  </a:lnTo>
                  <a:lnTo>
                    <a:pt x="17" y="296"/>
                  </a:lnTo>
                  <a:lnTo>
                    <a:pt x="17" y="297"/>
                  </a:lnTo>
                  <a:lnTo>
                    <a:pt x="17" y="297"/>
                  </a:lnTo>
                  <a:lnTo>
                    <a:pt x="16" y="298"/>
                  </a:lnTo>
                  <a:lnTo>
                    <a:pt x="15" y="300"/>
                  </a:lnTo>
                  <a:lnTo>
                    <a:pt x="13" y="304"/>
                  </a:lnTo>
                  <a:lnTo>
                    <a:pt x="12" y="305"/>
                  </a:lnTo>
                  <a:lnTo>
                    <a:pt x="12" y="307"/>
                  </a:lnTo>
                  <a:lnTo>
                    <a:pt x="11" y="308"/>
                  </a:lnTo>
                  <a:lnTo>
                    <a:pt x="11" y="309"/>
                  </a:lnTo>
                  <a:lnTo>
                    <a:pt x="11" y="310"/>
                  </a:lnTo>
                  <a:lnTo>
                    <a:pt x="10" y="310"/>
                  </a:lnTo>
                  <a:lnTo>
                    <a:pt x="10" y="310"/>
                  </a:lnTo>
                  <a:lnTo>
                    <a:pt x="10" y="312"/>
                  </a:lnTo>
                  <a:lnTo>
                    <a:pt x="10" y="312"/>
                  </a:lnTo>
                  <a:lnTo>
                    <a:pt x="10" y="314"/>
                  </a:lnTo>
                  <a:lnTo>
                    <a:pt x="9" y="315"/>
                  </a:lnTo>
                  <a:lnTo>
                    <a:pt x="9" y="316"/>
                  </a:lnTo>
                  <a:lnTo>
                    <a:pt x="7" y="320"/>
                  </a:lnTo>
                  <a:lnTo>
                    <a:pt x="6" y="321"/>
                  </a:lnTo>
                  <a:lnTo>
                    <a:pt x="6" y="321"/>
                  </a:lnTo>
                  <a:lnTo>
                    <a:pt x="6" y="322"/>
                  </a:lnTo>
                  <a:lnTo>
                    <a:pt x="4" y="323"/>
                  </a:lnTo>
                  <a:lnTo>
                    <a:pt x="4" y="324"/>
                  </a:lnTo>
                  <a:lnTo>
                    <a:pt x="3" y="324"/>
                  </a:lnTo>
                  <a:lnTo>
                    <a:pt x="3" y="325"/>
                  </a:lnTo>
                  <a:lnTo>
                    <a:pt x="1" y="327"/>
                  </a:lnTo>
                  <a:lnTo>
                    <a:pt x="1" y="328"/>
                  </a:lnTo>
                  <a:lnTo>
                    <a:pt x="1" y="329"/>
                  </a:lnTo>
                  <a:lnTo>
                    <a:pt x="2" y="329"/>
                  </a:lnTo>
                  <a:lnTo>
                    <a:pt x="2" y="329"/>
                  </a:lnTo>
                  <a:lnTo>
                    <a:pt x="2" y="329"/>
                  </a:lnTo>
                  <a:lnTo>
                    <a:pt x="2" y="329"/>
                  </a:lnTo>
                  <a:lnTo>
                    <a:pt x="3" y="329"/>
                  </a:lnTo>
                  <a:lnTo>
                    <a:pt x="3" y="329"/>
                  </a:lnTo>
                  <a:lnTo>
                    <a:pt x="3" y="329"/>
                  </a:lnTo>
                  <a:lnTo>
                    <a:pt x="3" y="331"/>
                  </a:lnTo>
                  <a:lnTo>
                    <a:pt x="3" y="332"/>
                  </a:lnTo>
                  <a:lnTo>
                    <a:pt x="3" y="333"/>
                  </a:lnTo>
                  <a:lnTo>
                    <a:pt x="3" y="333"/>
                  </a:lnTo>
                  <a:lnTo>
                    <a:pt x="3" y="335"/>
                  </a:lnTo>
                  <a:lnTo>
                    <a:pt x="3" y="335"/>
                  </a:lnTo>
                  <a:lnTo>
                    <a:pt x="3" y="336"/>
                  </a:lnTo>
                  <a:lnTo>
                    <a:pt x="2" y="337"/>
                  </a:lnTo>
                  <a:lnTo>
                    <a:pt x="2" y="337"/>
                  </a:lnTo>
                  <a:lnTo>
                    <a:pt x="3" y="338"/>
                  </a:lnTo>
                  <a:lnTo>
                    <a:pt x="3" y="338"/>
                  </a:lnTo>
                  <a:lnTo>
                    <a:pt x="4" y="339"/>
                  </a:lnTo>
                  <a:lnTo>
                    <a:pt x="4" y="339"/>
                  </a:lnTo>
                  <a:lnTo>
                    <a:pt x="6" y="340"/>
                  </a:lnTo>
                  <a:lnTo>
                    <a:pt x="6" y="340"/>
                  </a:lnTo>
                  <a:lnTo>
                    <a:pt x="6" y="341"/>
                  </a:lnTo>
                  <a:lnTo>
                    <a:pt x="4" y="345"/>
                  </a:lnTo>
                  <a:lnTo>
                    <a:pt x="4" y="346"/>
                  </a:lnTo>
                  <a:lnTo>
                    <a:pt x="4" y="346"/>
                  </a:lnTo>
                  <a:lnTo>
                    <a:pt x="4" y="346"/>
                  </a:lnTo>
                  <a:lnTo>
                    <a:pt x="4" y="346"/>
                  </a:lnTo>
                  <a:lnTo>
                    <a:pt x="4" y="347"/>
                  </a:lnTo>
                  <a:lnTo>
                    <a:pt x="4" y="347"/>
                  </a:lnTo>
                  <a:lnTo>
                    <a:pt x="3" y="348"/>
                  </a:lnTo>
                  <a:lnTo>
                    <a:pt x="3" y="349"/>
                  </a:lnTo>
                  <a:lnTo>
                    <a:pt x="3" y="350"/>
                  </a:lnTo>
                  <a:lnTo>
                    <a:pt x="3" y="351"/>
                  </a:lnTo>
                  <a:lnTo>
                    <a:pt x="3" y="351"/>
                  </a:lnTo>
                  <a:lnTo>
                    <a:pt x="2" y="352"/>
                  </a:lnTo>
                  <a:lnTo>
                    <a:pt x="1" y="355"/>
                  </a:lnTo>
                  <a:lnTo>
                    <a:pt x="1" y="356"/>
                  </a:lnTo>
                  <a:lnTo>
                    <a:pt x="1" y="360"/>
                  </a:lnTo>
                  <a:lnTo>
                    <a:pt x="1" y="360"/>
                  </a:lnTo>
                  <a:lnTo>
                    <a:pt x="1" y="361"/>
                  </a:lnTo>
                  <a:lnTo>
                    <a:pt x="1" y="361"/>
                  </a:lnTo>
                  <a:lnTo>
                    <a:pt x="0" y="361"/>
                  </a:lnTo>
                  <a:lnTo>
                    <a:pt x="1" y="362"/>
                  </a:lnTo>
                  <a:lnTo>
                    <a:pt x="1" y="362"/>
                  </a:lnTo>
                  <a:lnTo>
                    <a:pt x="1" y="363"/>
                  </a:lnTo>
                  <a:lnTo>
                    <a:pt x="1" y="363"/>
                  </a:lnTo>
                  <a:lnTo>
                    <a:pt x="0" y="36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3313" name="Group 3312"/>
          <p:cNvGrpSpPr/>
          <p:nvPr/>
        </p:nvGrpSpPr>
        <p:grpSpPr>
          <a:xfrm>
            <a:off x="788522" y="5448564"/>
            <a:ext cx="2498766" cy="337015"/>
            <a:chOff x="3636963" y="5627688"/>
            <a:chExt cx="1924050" cy="339725"/>
          </a:xfrm>
        </p:grpSpPr>
        <p:sp>
          <p:nvSpPr>
            <p:cNvPr id="3291" name="Text Box 4008"/>
            <p:cNvSpPr txBox="1">
              <a:spLocks noChangeArrowheads="1"/>
            </p:cNvSpPr>
            <p:nvPr/>
          </p:nvSpPr>
          <p:spPr bwMode="auto">
            <a:xfrm>
              <a:off x="4546600" y="5754688"/>
              <a:ext cx="758825" cy="212725"/>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dirty="0" smtClean="0">
                  <a:solidFill>
                    <a:srgbClr val="DDDDDD"/>
                  </a:solidFill>
                  <a:latin typeface="Tahoma" charset="0"/>
                </a:rPr>
                <a:t>125W</a:t>
              </a:r>
            </a:p>
          </p:txBody>
        </p:sp>
        <p:sp>
          <p:nvSpPr>
            <p:cNvPr id="3292" name="Rectangle 4009"/>
            <p:cNvSpPr>
              <a:spLocks noChangeArrowheads="1"/>
            </p:cNvSpPr>
            <p:nvPr/>
          </p:nvSpPr>
          <p:spPr bwMode="auto">
            <a:xfrm>
              <a:off x="3636963" y="5754688"/>
              <a:ext cx="577850" cy="212725"/>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smtClean="0">
                  <a:solidFill>
                    <a:srgbClr val="DDDDDD"/>
                  </a:solidFill>
                  <a:latin typeface="Tahoma" charset="0"/>
                </a:rPr>
                <a:t>127W</a:t>
              </a:r>
            </a:p>
          </p:txBody>
        </p:sp>
        <p:grpSp>
          <p:nvGrpSpPr>
            <p:cNvPr id="3293" name="Group 7834"/>
            <p:cNvGrpSpPr>
              <a:grpSpLocks/>
            </p:cNvGrpSpPr>
            <p:nvPr/>
          </p:nvGrpSpPr>
          <p:grpSpPr bwMode="auto">
            <a:xfrm>
              <a:off x="3875088" y="5627688"/>
              <a:ext cx="1685925" cy="82550"/>
              <a:chOff x="3546" y="3450"/>
              <a:chExt cx="1062" cy="52"/>
            </a:xfrm>
          </p:grpSpPr>
          <p:grpSp>
            <p:nvGrpSpPr>
              <p:cNvPr id="3294" name="Group 7835"/>
              <p:cNvGrpSpPr>
                <a:grpSpLocks/>
              </p:cNvGrpSpPr>
              <p:nvPr/>
            </p:nvGrpSpPr>
            <p:grpSpPr bwMode="auto">
              <a:xfrm>
                <a:off x="3594" y="3452"/>
                <a:ext cx="600" cy="48"/>
                <a:chOff x="3594" y="3452"/>
                <a:chExt cx="600" cy="48"/>
              </a:xfrm>
            </p:grpSpPr>
            <p:sp>
              <p:nvSpPr>
                <p:cNvPr id="3301" name="Line 7836"/>
                <p:cNvSpPr>
                  <a:spLocks noChangeShapeType="1"/>
                </p:cNvSpPr>
                <p:nvPr/>
              </p:nvSpPr>
              <p:spPr bwMode="auto">
                <a:xfrm flipV="1">
                  <a:off x="3956"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2" name="Line 7837"/>
                <p:cNvSpPr>
                  <a:spLocks noChangeShapeType="1"/>
                </p:cNvSpPr>
                <p:nvPr/>
              </p:nvSpPr>
              <p:spPr bwMode="auto">
                <a:xfrm flipV="1">
                  <a:off x="401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3" name="Line 7838"/>
                <p:cNvSpPr>
                  <a:spLocks noChangeShapeType="1"/>
                </p:cNvSpPr>
                <p:nvPr/>
              </p:nvSpPr>
              <p:spPr bwMode="auto">
                <a:xfrm flipV="1">
                  <a:off x="407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4" name="Line 7839"/>
                <p:cNvSpPr>
                  <a:spLocks noChangeShapeType="1"/>
                </p:cNvSpPr>
                <p:nvPr/>
              </p:nvSpPr>
              <p:spPr bwMode="auto">
                <a:xfrm flipV="1">
                  <a:off x="419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5" name="Line 7840"/>
                <p:cNvSpPr>
                  <a:spLocks noChangeShapeType="1"/>
                </p:cNvSpPr>
                <p:nvPr/>
              </p:nvSpPr>
              <p:spPr bwMode="auto">
                <a:xfrm flipV="1">
                  <a:off x="3836" y="3452"/>
                  <a:ext cx="0"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6" name="Line 7841"/>
                <p:cNvSpPr>
                  <a:spLocks noChangeShapeType="1"/>
                </p:cNvSpPr>
                <p:nvPr/>
              </p:nvSpPr>
              <p:spPr bwMode="auto">
                <a:xfrm flipV="1">
                  <a:off x="4134" y="3452"/>
                  <a:ext cx="1"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7" name="Line 7842"/>
                <p:cNvSpPr>
                  <a:spLocks noChangeShapeType="1"/>
                </p:cNvSpPr>
                <p:nvPr/>
              </p:nvSpPr>
              <p:spPr bwMode="auto">
                <a:xfrm flipV="1">
                  <a:off x="365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8" name="Line 7843"/>
                <p:cNvSpPr>
                  <a:spLocks noChangeShapeType="1"/>
                </p:cNvSpPr>
                <p:nvPr/>
              </p:nvSpPr>
              <p:spPr bwMode="auto">
                <a:xfrm flipV="1">
                  <a:off x="3710" y="3469"/>
                  <a:ext cx="2"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9" name="Line 7844"/>
                <p:cNvSpPr>
                  <a:spLocks noChangeShapeType="1"/>
                </p:cNvSpPr>
                <p:nvPr/>
              </p:nvSpPr>
              <p:spPr bwMode="auto">
                <a:xfrm flipV="1">
                  <a:off x="3771"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10" name="Line 7845"/>
                <p:cNvSpPr>
                  <a:spLocks noChangeShapeType="1"/>
                </p:cNvSpPr>
                <p:nvPr/>
              </p:nvSpPr>
              <p:spPr bwMode="auto">
                <a:xfrm flipV="1">
                  <a:off x="3890"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11" name="Line 7846"/>
                <p:cNvSpPr>
                  <a:spLocks noChangeShapeType="1"/>
                </p:cNvSpPr>
                <p:nvPr/>
              </p:nvSpPr>
              <p:spPr bwMode="auto">
                <a:xfrm flipV="1">
                  <a:off x="359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12" name="Line 7847"/>
                <p:cNvSpPr>
                  <a:spLocks noChangeShapeType="1"/>
                </p:cNvSpPr>
                <p:nvPr/>
              </p:nvSpPr>
              <p:spPr bwMode="auto">
                <a:xfrm flipV="1">
                  <a:off x="3652"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3295" name="Line 7848"/>
              <p:cNvSpPr>
                <a:spLocks noChangeShapeType="1"/>
              </p:cNvSpPr>
              <p:nvPr/>
            </p:nvSpPr>
            <p:spPr bwMode="auto">
              <a:xfrm>
                <a:off x="3546" y="3500"/>
                <a:ext cx="1062" cy="2"/>
              </a:xfrm>
              <a:prstGeom prst="line">
                <a:avLst/>
              </a:prstGeom>
              <a:noFill/>
              <a:ln w="9525">
                <a:solidFill>
                  <a:schemeClr val="tx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3296" name="Line 7849"/>
              <p:cNvSpPr>
                <a:spLocks noChangeShapeType="1"/>
              </p:cNvSpPr>
              <p:nvPr/>
            </p:nvSpPr>
            <p:spPr bwMode="auto">
              <a:xfrm flipV="1">
                <a:off x="425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97" name="Line 7850"/>
              <p:cNvSpPr>
                <a:spLocks noChangeShapeType="1"/>
              </p:cNvSpPr>
              <p:nvPr/>
            </p:nvSpPr>
            <p:spPr bwMode="auto">
              <a:xfrm flipV="1">
                <a:off x="4315"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98" name="Line 7851"/>
              <p:cNvSpPr>
                <a:spLocks noChangeShapeType="1"/>
              </p:cNvSpPr>
              <p:nvPr/>
            </p:nvSpPr>
            <p:spPr bwMode="auto">
              <a:xfrm flipV="1">
                <a:off x="4373"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299" name="Line 7852"/>
              <p:cNvSpPr>
                <a:spLocks noChangeShapeType="1"/>
              </p:cNvSpPr>
              <p:nvPr/>
            </p:nvSpPr>
            <p:spPr bwMode="auto">
              <a:xfrm flipV="1">
                <a:off x="449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3300" name="Line 7853"/>
              <p:cNvSpPr>
                <a:spLocks noChangeShapeType="1"/>
              </p:cNvSpPr>
              <p:nvPr/>
            </p:nvSpPr>
            <p:spPr bwMode="auto">
              <a:xfrm flipV="1">
                <a:off x="4433" y="3450"/>
                <a:ext cx="1" cy="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grpSp>
      <p:grpSp>
        <p:nvGrpSpPr>
          <p:cNvPr id="1698" name="Group 1697"/>
          <p:cNvGrpSpPr/>
          <p:nvPr/>
        </p:nvGrpSpPr>
        <p:grpSpPr>
          <a:xfrm>
            <a:off x="2514600" y="2209800"/>
            <a:ext cx="764177" cy="3330780"/>
            <a:chOff x="2944813" y="2185988"/>
            <a:chExt cx="560387" cy="3357563"/>
          </a:xfrm>
        </p:grpSpPr>
        <p:sp>
          <p:nvSpPr>
            <p:cNvPr id="1699" name="Line 3705"/>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0" name="Line 3706"/>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1" name="Line 3742"/>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2" name="Line 3743"/>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3" name="Line 3779"/>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4" name="Line 3780"/>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5" name="Line 3817"/>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6" name="Line 3818"/>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7" name="Freeform 3850"/>
            <p:cNvSpPr>
              <a:spLocks/>
            </p:cNvSpPr>
            <p:nvPr/>
          </p:nvSpPr>
          <p:spPr bwMode="auto">
            <a:xfrm>
              <a:off x="2952751" y="2206625"/>
              <a:ext cx="263525" cy="2657475"/>
            </a:xfrm>
            <a:custGeom>
              <a:avLst/>
              <a:gdLst/>
              <a:ahLst/>
              <a:cxnLst>
                <a:cxn ang="0">
                  <a:pos x="484" y="82"/>
                </a:cxn>
                <a:cxn ang="0">
                  <a:pos x="491" y="130"/>
                </a:cxn>
                <a:cxn ang="0">
                  <a:pos x="482" y="99"/>
                </a:cxn>
                <a:cxn ang="0">
                  <a:pos x="471" y="166"/>
                </a:cxn>
                <a:cxn ang="0">
                  <a:pos x="448" y="210"/>
                </a:cxn>
                <a:cxn ang="0">
                  <a:pos x="447" y="259"/>
                </a:cxn>
                <a:cxn ang="0">
                  <a:pos x="453" y="312"/>
                </a:cxn>
                <a:cxn ang="0">
                  <a:pos x="445" y="396"/>
                </a:cxn>
                <a:cxn ang="0">
                  <a:pos x="453" y="438"/>
                </a:cxn>
                <a:cxn ang="0">
                  <a:pos x="474" y="457"/>
                </a:cxn>
                <a:cxn ang="0">
                  <a:pos x="494" y="488"/>
                </a:cxn>
                <a:cxn ang="0">
                  <a:pos x="472" y="466"/>
                </a:cxn>
                <a:cxn ang="0">
                  <a:pos x="448" y="501"/>
                </a:cxn>
                <a:cxn ang="0">
                  <a:pos x="438" y="597"/>
                </a:cxn>
                <a:cxn ang="0">
                  <a:pos x="435" y="689"/>
                </a:cxn>
                <a:cxn ang="0">
                  <a:pos x="464" y="677"/>
                </a:cxn>
                <a:cxn ang="0">
                  <a:pos x="476" y="696"/>
                </a:cxn>
                <a:cxn ang="0">
                  <a:pos x="447" y="704"/>
                </a:cxn>
                <a:cxn ang="0">
                  <a:pos x="426" y="771"/>
                </a:cxn>
                <a:cxn ang="0">
                  <a:pos x="416" y="851"/>
                </a:cxn>
                <a:cxn ang="0">
                  <a:pos x="409" y="905"/>
                </a:cxn>
                <a:cxn ang="0">
                  <a:pos x="404" y="999"/>
                </a:cxn>
                <a:cxn ang="0">
                  <a:pos x="397" y="1072"/>
                </a:cxn>
                <a:cxn ang="0">
                  <a:pos x="392" y="1135"/>
                </a:cxn>
                <a:cxn ang="0">
                  <a:pos x="396" y="1214"/>
                </a:cxn>
                <a:cxn ang="0">
                  <a:pos x="382" y="1272"/>
                </a:cxn>
                <a:cxn ang="0">
                  <a:pos x="370" y="1374"/>
                </a:cxn>
                <a:cxn ang="0">
                  <a:pos x="356" y="1471"/>
                </a:cxn>
                <a:cxn ang="0">
                  <a:pos x="341" y="1556"/>
                </a:cxn>
                <a:cxn ang="0">
                  <a:pos x="326" y="1628"/>
                </a:cxn>
                <a:cxn ang="0">
                  <a:pos x="324" y="1638"/>
                </a:cxn>
                <a:cxn ang="0">
                  <a:pos x="310" y="1722"/>
                </a:cxn>
                <a:cxn ang="0">
                  <a:pos x="293" y="1793"/>
                </a:cxn>
                <a:cxn ang="0">
                  <a:pos x="266" y="1879"/>
                </a:cxn>
                <a:cxn ang="0">
                  <a:pos x="237" y="1955"/>
                </a:cxn>
                <a:cxn ang="0">
                  <a:pos x="216" y="2013"/>
                </a:cxn>
                <a:cxn ang="0">
                  <a:pos x="257" y="1959"/>
                </a:cxn>
                <a:cxn ang="0">
                  <a:pos x="290" y="1923"/>
                </a:cxn>
                <a:cxn ang="0">
                  <a:pos x="315" y="1901"/>
                </a:cxn>
                <a:cxn ang="0">
                  <a:pos x="326" y="1902"/>
                </a:cxn>
                <a:cxn ang="0">
                  <a:pos x="336" y="1942"/>
                </a:cxn>
                <a:cxn ang="0">
                  <a:pos x="353" y="1984"/>
                </a:cxn>
                <a:cxn ang="0">
                  <a:pos x="315" y="1962"/>
                </a:cxn>
                <a:cxn ang="0">
                  <a:pos x="264" y="1962"/>
                </a:cxn>
                <a:cxn ang="0">
                  <a:pos x="232" y="2012"/>
                </a:cxn>
                <a:cxn ang="0">
                  <a:pos x="216" y="2025"/>
                </a:cxn>
                <a:cxn ang="0">
                  <a:pos x="164" y="2047"/>
                </a:cxn>
                <a:cxn ang="0">
                  <a:pos x="162" y="2104"/>
                </a:cxn>
                <a:cxn ang="0">
                  <a:pos x="155" y="2194"/>
                </a:cxn>
                <a:cxn ang="0">
                  <a:pos x="130" y="2296"/>
                </a:cxn>
                <a:cxn ang="0">
                  <a:pos x="116" y="2385"/>
                </a:cxn>
                <a:cxn ang="0">
                  <a:pos x="101" y="2443"/>
                </a:cxn>
                <a:cxn ang="0">
                  <a:pos x="70" y="2531"/>
                </a:cxn>
                <a:cxn ang="0">
                  <a:pos x="31" y="2617"/>
                </a:cxn>
                <a:cxn ang="0">
                  <a:pos x="2" y="2658"/>
                </a:cxn>
                <a:cxn ang="0">
                  <a:pos x="43" y="2739"/>
                </a:cxn>
                <a:cxn ang="0">
                  <a:pos x="77" y="2779"/>
                </a:cxn>
                <a:cxn ang="0">
                  <a:pos x="104" y="2850"/>
                </a:cxn>
                <a:cxn ang="0">
                  <a:pos x="141" y="2898"/>
                </a:cxn>
                <a:cxn ang="0">
                  <a:pos x="148" y="2956"/>
                </a:cxn>
                <a:cxn ang="0">
                  <a:pos x="143" y="3039"/>
                </a:cxn>
                <a:cxn ang="0">
                  <a:pos x="126" y="3114"/>
                </a:cxn>
              </a:cxnLst>
              <a:rect l="0" t="0" r="r" b="b"/>
              <a:pathLst>
                <a:path w="505" h="3157">
                  <a:moveTo>
                    <a:pt x="498" y="0"/>
                  </a:moveTo>
                  <a:lnTo>
                    <a:pt x="496" y="7"/>
                  </a:lnTo>
                  <a:lnTo>
                    <a:pt x="494" y="16"/>
                  </a:lnTo>
                  <a:lnTo>
                    <a:pt x="494" y="19"/>
                  </a:lnTo>
                  <a:lnTo>
                    <a:pt x="493" y="27"/>
                  </a:lnTo>
                  <a:lnTo>
                    <a:pt x="491" y="36"/>
                  </a:lnTo>
                  <a:lnTo>
                    <a:pt x="491" y="41"/>
                  </a:lnTo>
                  <a:lnTo>
                    <a:pt x="489" y="46"/>
                  </a:lnTo>
                  <a:lnTo>
                    <a:pt x="488" y="51"/>
                  </a:lnTo>
                  <a:lnTo>
                    <a:pt x="488" y="60"/>
                  </a:lnTo>
                  <a:lnTo>
                    <a:pt x="486" y="73"/>
                  </a:lnTo>
                  <a:lnTo>
                    <a:pt x="484" y="82"/>
                  </a:lnTo>
                  <a:lnTo>
                    <a:pt x="486" y="87"/>
                  </a:lnTo>
                  <a:lnTo>
                    <a:pt x="489" y="91"/>
                  </a:lnTo>
                  <a:lnTo>
                    <a:pt x="493" y="89"/>
                  </a:lnTo>
                  <a:lnTo>
                    <a:pt x="494" y="94"/>
                  </a:lnTo>
                  <a:lnTo>
                    <a:pt x="493" y="97"/>
                  </a:lnTo>
                  <a:lnTo>
                    <a:pt x="493" y="104"/>
                  </a:lnTo>
                  <a:lnTo>
                    <a:pt x="493" y="106"/>
                  </a:lnTo>
                  <a:lnTo>
                    <a:pt x="496" y="111"/>
                  </a:lnTo>
                  <a:lnTo>
                    <a:pt x="496" y="114"/>
                  </a:lnTo>
                  <a:lnTo>
                    <a:pt x="494" y="120"/>
                  </a:lnTo>
                  <a:lnTo>
                    <a:pt x="494" y="125"/>
                  </a:lnTo>
                  <a:lnTo>
                    <a:pt x="491" y="130"/>
                  </a:lnTo>
                  <a:lnTo>
                    <a:pt x="489" y="131"/>
                  </a:lnTo>
                  <a:lnTo>
                    <a:pt x="482" y="133"/>
                  </a:lnTo>
                  <a:lnTo>
                    <a:pt x="484" y="128"/>
                  </a:lnTo>
                  <a:lnTo>
                    <a:pt x="484" y="125"/>
                  </a:lnTo>
                  <a:lnTo>
                    <a:pt x="484" y="123"/>
                  </a:lnTo>
                  <a:lnTo>
                    <a:pt x="484" y="116"/>
                  </a:lnTo>
                  <a:lnTo>
                    <a:pt x="484" y="102"/>
                  </a:lnTo>
                  <a:lnTo>
                    <a:pt x="486" y="97"/>
                  </a:lnTo>
                  <a:lnTo>
                    <a:pt x="488" y="96"/>
                  </a:lnTo>
                  <a:lnTo>
                    <a:pt x="486" y="91"/>
                  </a:lnTo>
                  <a:lnTo>
                    <a:pt x="484" y="92"/>
                  </a:lnTo>
                  <a:lnTo>
                    <a:pt x="482" y="99"/>
                  </a:lnTo>
                  <a:lnTo>
                    <a:pt x="482" y="102"/>
                  </a:lnTo>
                  <a:lnTo>
                    <a:pt x="481" y="113"/>
                  </a:lnTo>
                  <a:lnTo>
                    <a:pt x="479" y="120"/>
                  </a:lnTo>
                  <a:lnTo>
                    <a:pt x="479" y="125"/>
                  </a:lnTo>
                  <a:lnTo>
                    <a:pt x="477" y="130"/>
                  </a:lnTo>
                  <a:lnTo>
                    <a:pt x="476" y="135"/>
                  </a:lnTo>
                  <a:lnTo>
                    <a:pt x="476" y="140"/>
                  </a:lnTo>
                  <a:lnTo>
                    <a:pt x="474" y="145"/>
                  </a:lnTo>
                  <a:lnTo>
                    <a:pt x="472" y="148"/>
                  </a:lnTo>
                  <a:lnTo>
                    <a:pt x="472" y="154"/>
                  </a:lnTo>
                  <a:lnTo>
                    <a:pt x="471" y="159"/>
                  </a:lnTo>
                  <a:lnTo>
                    <a:pt x="471" y="166"/>
                  </a:lnTo>
                  <a:lnTo>
                    <a:pt x="469" y="169"/>
                  </a:lnTo>
                  <a:lnTo>
                    <a:pt x="467" y="172"/>
                  </a:lnTo>
                  <a:lnTo>
                    <a:pt x="465" y="176"/>
                  </a:lnTo>
                  <a:lnTo>
                    <a:pt x="465" y="181"/>
                  </a:lnTo>
                  <a:lnTo>
                    <a:pt x="464" y="186"/>
                  </a:lnTo>
                  <a:lnTo>
                    <a:pt x="462" y="188"/>
                  </a:lnTo>
                  <a:lnTo>
                    <a:pt x="460" y="191"/>
                  </a:lnTo>
                  <a:lnTo>
                    <a:pt x="460" y="196"/>
                  </a:lnTo>
                  <a:lnTo>
                    <a:pt x="455" y="200"/>
                  </a:lnTo>
                  <a:lnTo>
                    <a:pt x="455" y="206"/>
                  </a:lnTo>
                  <a:lnTo>
                    <a:pt x="450" y="206"/>
                  </a:lnTo>
                  <a:lnTo>
                    <a:pt x="448" y="210"/>
                  </a:lnTo>
                  <a:lnTo>
                    <a:pt x="447" y="213"/>
                  </a:lnTo>
                  <a:lnTo>
                    <a:pt x="447" y="217"/>
                  </a:lnTo>
                  <a:lnTo>
                    <a:pt x="448" y="220"/>
                  </a:lnTo>
                  <a:lnTo>
                    <a:pt x="450" y="222"/>
                  </a:lnTo>
                  <a:lnTo>
                    <a:pt x="447" y="225"/>
                  </a:lnTo>
                  <a:lnTo>
                    <a:pt x="448" y="229"/>
                  </a:lnTo>
                  <a:lnTo>
                    <a:pt x="452" y="230"/>
                  </a:lnTo>
                  <a:lnTo>
                    <a:pt x="452" y="241"/>
                  </a:lnTo>
                  <a:lnTo>
                    <a:pt x="443" y="251"/>
                  </a:lnTo>
                  <a:lnTo>
                    <a:pt x="445" y="252"/>
                  </a:lnTo>
                  <a:lnTo>
                    <a:pt x="443" y="258"/>
                  </a:lnTo>
                  <a:lnTo>
                    <a:pt x="447" y="259"/>
                  </a:lnTo>
                  <a:lnTo>
                    <a:pt x="445" y="261"/>
                  </a:lnTo>
                  <a:lnTo>
                    <a:pt x="443" y="266"/>
                  </a:lnTo>
                  <a:lnTo>
                    <a:pt x="443" y="271"/>
                  </a:lnTo>
                  <a:lnTo>
                    <a:pt x="442" y="276"/>
                  </a:lnTo>
                  <a:lnTo>
                    <a:pt x="442" y="281"/>
                  </a:lnTo>
                  <a:lnTo>
                    <a:pt x="448" y="287"/>
                  </a:lnTo>
                  <a:lnTo>
                    <a:pt x="448" y="290"/>
                  </a:lnTo>
                  <a:lnTo>
                    <a:pt x="448" y="295"/>
                  </a:lnTo>
                  <a:lnTo>
                    <a:pt x="450" y="297"/>
                  </a:lnTo>
                  <a:lnTo>
                    <a:pt x="450" y="305"/>
                  </a:lnTo>
                  <a:lnTo>
                    <a:pt x="450" y="309"/>
                  </a:lnTo>
                  <a:lnTo>
                    <a:pt x="453" y="312"/>
                  </a:lnTo>
                  <a:lnTo>
                    <a:pt x="457" y="317"/>
                  </a:lnTo>
                  <a:lnTo>
                    <a:pt x="457" y="329"/>
                  </a:lnTo>
                  <a:lnTo>
                    <a:pt x="455" y="338"/>
                  </a:lnTo>
                  <a:lnTo>
                    <a:pt x="455" y="348"/>
                  </a:lnTo>
                  <a:lnTo>
                    <a:pt x="453" y="360"/>
                  </a:lnTo>
                  <a:lnTo>
                    <a:pt x="453" y="367"/>
                  </a:lnTo>
                  <a:lnTo>
                    <a:pt x="452" y="370"/>
                  </a:lnTo>
                  <a:lnTo>
                    <a:pt x="450" y="375"/>
                  </a:lnTo>
                  <a:lnTo>
                    <a:pt x="450" y="380"/>
                  </a:lnTo>
                  <a:lnTo>
                    <a:pt x="448" y="385"/>
                  </a:lnTo>
                  <a:lnTo>
                    <a:pt x="447" y="391"/>
                  </a:lnTo>
                  <a:lnTo>
                    <a:pt x="445" y="396"/>
                  </a:lnTo>
                  <a:lnTo>
                    <a:pt x="440" y="394"/>
                  </a:lnTo>
                  <a:lnTo>
                    <a:pt x="436" y="396"/>
                  </a:lnTo>
                  <a:lnTo>
                    <a:pt x="438" y="399"/>
                  </a:lnTo>
                  <a:lnTo>
                    <a:pt x="442" y="401"/>
                  </a:lnTo>
                  <a:lnTo>
                    <a:pt x="450" y="402"/>
                  </a:lnTo>
                  <a:lnTo>
                    <a:pt x="453" y="402"/>
                  </a:lnTo>
                  <a:lnTo>
                    <a:pt x="455" y="404"/>
                  </a:lnTo>
                  <a:lnTo>
                    <a:pt x="457" y="406"/>
                  </a:lnTo>
                  <a:lnTo>
                    <a:pt x="457" y="426"/>
                  </a:lnTo>
                  <a:lnTo>
                    <a:pt x="455" y="430"/>
                  </a:lnTo>
                  <a:lnTo>
                    <a:pt x="455" y="433"/>
                  </a:lnTo>
                  <a:lnTo>
                    <a:pt x="453" y="438"/>
                  </a:lnTo>
                  <a:lnTo>
                    <a:pt x="453" y="445"/>
                  </a:lnTo>
                  <a:lnTo>
                    <a:pt x="452" y="448"/>
                  </a:lnTo>
                  <a:lnTo>
                    <a:pt x="450" y="459"/>
                  </a:lnTo>
                  <a:lnTo>
                    <a:pt x="450" y="462"/>
                  </a:lnTo>
                  <a:lnTo>
                    <a:pt x="452" y="466"/>
                  </a:lnTo>
                  <a:lnTo>
                    <a:pt x="455" y="462"/>
                  </a:lnTo>
                  <a:lnTo>
                    <a:pt x="460" y="459"/>
                  </a:lnTo>
                  <a:lnTo>
                    <a:pt x="462" y="454"/>
                  </a:lnTo>
                  <a:lnTo>
                    <a:pt x="465" y="454"/>
                  </a:lnTo>
                  <a:lnTo>
                    <a:pt x="467" y="454"/>
                  </a:lnTo>
                  <a:lnTo>
                    <a:pt x="471" y="454"/>
                  </a:lnTo>
                  <a:lnTo>
                    <a:pt x="474" y="457"/>
                  </a:lnTo>
                  <a:lnTo>
                    <a:pt x="477" y="460"/>
                  </a:lnTo>
                  <a:lnTo>
                    <a:pt x="481" y="460"/>
                  </a:lnTo>
                  <a:lnTo>
                    <a:pt x="482" y="462"/>
                  </a:lnTo>
                  <a:lnTo>
                    <a:pt x="488" y="464"/>
                  </a:lnTo>
                  <a:lnTo>
                    <a:pt x="488" y="455"/>
                  </a:lnTo>
                  <a:lnTo>
                    <a:pt x="498" y="459"/>
                  </a:lnTo>
                  <a:lnTo>
                    <a:pt x="501" y="460"/>
                  </a:lnTo>
                  <a:lnTo>
                    <a:pt x="505" y="466"/>
                  </a:lnTo>
                  <a:lnTo>
                    <a:pt x="503" y="474"/>
                  </a:lnTo>
                  <a:lnTo>
                    <a:pt x="500" y="481"/>
                  </a:lnTo>
                  <a:lnTo>
                    <a:pt x="498" y="486"/>
                  </a:lnTo>
                  <a:lnTo>
                    <a:pt x="494" y="488"/>
                  </a:lnTo>
                  <a:lnTo>
                    <a:pt x="493" y="486"/>
                  </a:lnTo>
                  <a:lnTo>
                    <a:pt x="491" y="481"/>
                  </a:lnTo>
                  <a:lnTo>
                    <a:pt x="489" y="477"/>
                  </a:lnTo>
                  <a:lnTo>
                    <a:pt x="488" y="474"/>
                  </a:lnTo>
                  <a:lnTo>
                    <a:pt x="486" y="472"/>
                  </a:lnTo>
                  <a:lnTo>
                    <a:pt x="479" y="474"/>
                  </a:lnTo>
                  <a:lnTo>
                    <a:pt x="477" y="477"/>
                  </a:lnTo>
                  <a:lnTo>
                    <a:pt x="472" y="476"/>
                  </a:lnTo>
                  <a:lnTo>
                    <a:pt x="471" y="471"/>
                  </a:lnTo>
                  <a:lnTo>
                    <a:pt x="469" y="471"/>
                  </a:lnTo>
                  <a:lnTo>
                    <a:pt x="469" y="469"/>
                  </a:lnTo>
                  <a:lnTo>
                    <a:pt x="472" y="466"/>
                  </a:lnTo>
                  <a:lnTo>
                    <a:pt x="471" y="462"/>
                  </a:lnTo>
                  <a:lnTo>
                    <a:pt x="467" y="460"/>
                  </a:lnTo>
                  <a:lnTo>
                    <a:pt x="465" y="459"/>
                  </a:lnTo>
                  <a:lnTo>
                    <a:pt x="464" y="464"/>
                  </a:lnTo>
                  <a:lnTo>
                    <a:pt x="462" y="466"/>
                  </a:lnTo>
                  <a:lnTo>
                    <a:pt x="460" y="469"/>
                  </a:lnTo>
                  <a:lnTo>
                    <a:pt x="455" y="469"/>
                  </a:lnTo>
                  <a:lnTo>
                    <a:pt x="453" y="471"/>
                  </a:lnTo>
                  <a:lnTo>
                    <a:pt x="450" y="472"/>
                  </a:lnTo>
                  <a:lnTo>
                    <a:pt x="447" y="474"/>
                  </a:lnTo>
                  <a:lnTo>
                    <a:pt x="448" y="489"/>
                  </a:lnTo>
                  <a:lnTo>
                    <a:pt x="448" y="501"/>
                  </a:lnTo>
                  <a:lnTo>
                    <a:pt x="447" y="508"/>
                  </a:lnTo>
                  <a:lnTo>
                    <a:pt x="448" y="515"/>
                  </a:lnTo>
                  <a:lnTo>
                    <a:pt x="447" y="518"/>
                  </a:lnTo>
                  <a:lnTo>
                    <a:pt x="447" y="532"/>
                  </a:lnTo>
                  <a:lnTo>
                    <a:pt x="445" y="539"/>
                  </a:lnTo>
                  <a:lnTo>
                    <a:pt x="443" y="549"/>
                  </a:lnTo>
                  <a:lnTo>
                    <a:pt x="442" y="558"/>
                  </a:lnTo>
                  <a:lnTo>
                    <a:pt x="442" y="566"/>
                  </a:lnTo>
                  <a:lnTo>
                    <a:pt x="442" y="573"/>
                  </a:lnTo>
                  <a:lnTo>
                    <a:pt x="440" y="588"/>
                  </a:lnTo>
                  <a:lnTo>
                    <a:pt x="438" y="593"/>
                  </a:lnTo>
                  <a:lnTo>
                    <a:pt x="438" y="597"/>
                  </a:lnTo>
                  <a:lnTo>
                    <a:pt x="436" y="602"/>
                  </a:lnTo>
                  <a:lnTo>
                    <a:pt x="435" y="609"/>
                  </a:lnTo>
                  <a:lnTo>
                    <a:pt x="435" y="614"/>
                  </a:lnTo>
                  <a:lnTo>
                    <a:pt x="433" y="619"/>
                  </a:lnTo>
                  <a:lnTo>
                    <a:pt x="435" y="621"/>
                  </a:lnTo>
                  <a:lnTo>
                    <a:pt x="435" y="631"/>
                  </a:lnTo>
                  <a:lnTo>
                    <a:pt x="435" y="636"/>
                  </a:lnTo>
                  <a:lnTo>
                    <a:pt x="435" y="646"/>
                  </a:lnTo>
                  <a:lnTo>
                    <a:pt x="436" y="651"/>
                  </a:lnTo>
                  <a:lnTo>
                    <a:pt x="436" y="675"/>
                  </a:lnTo>
                  <a:lnTo>
                    <a:pt x="435" y="682"/>
                  </a:lnTo>
                  <a:lnTo>
                    <a:pt x="435" y="689"/>
                  </a:lnTo>
                  <a:lnTo>
                    <a:pt x="435" y="694"/>
                  </a:lnTo>
                  <a:lnTo>
                    <a:pt x="435" y="706"/>
                  </a:lnTo>
                  <a:lnTo>
                    <a:pt x="438" y="708"/>
                  </a:lnTo>
                  <a:lnTo>
                    <a:pt x="442" y="704"/>
                  </a:lnTo>
                  <a:lnTo>
                    <a:pt x="442" y="697"/>
                  </a:lnTo>
                  <a:lnTo>
                    <a:pt x="443" y="694"/>
                  </a:lnTo>
                  <a:lnTo>
                    <a:pt x="450" y="691"/>
                  </a:lnTo>
                  <a:lnTo>
                    <a:pt x="452" y="689"/>
                  </a:lnTo>
                  <a:lnTo>
                    <a:pt x="453" y="687"/>
                  </a:lnTo>
                  <a:lnTo>
                    <a:pt x="457" y="680"/>
                  </a:lnTo>
                  <a:lnTo>
                    <a:pt x="462" y="679"/>
                  </a:lnTo>
                  <a:lnTo>
                    <a:pt x="464" y="677"/>
                  </a:lnTo>
                  <a:lnTo>
                    <a:pt x="465" y="675"/>
                  </a:lnTo>
                  <a:lnTo>
                    <a:pt x="469" y="677"/>
                  </a:lnTo>
                  <a:lnTo>
                    <a:pt x="471" y="679"/>
                  </a:lnTo>
                  <a:lnTo>
                    <a:pt x="474" y="679"/>
                  </a:lnTo>
                  <a:lnTo>
                    <a:pt x="477" y="685"/>
                  </a:lnTo>
                  <a:lnTo>
                    <a:pt x="479" y="684"/>
                  </a:lnTo>
                  <a:lnTo>
                    <a:pt x="484" y="684"/>
                  </a:lnTo>
                  <a:lnTo>
                    <a:pt x="484" y="692"/>
                  </a:lnTo>
                  <a:lnTo>
                    <a:pt x="484" y="696"/>
                  </a:lnTo>
                  <a:lnTo>
                    <a:pt x="482" y="697"/>
                  </a:lnTo>
                  <a:lnTo>
                    <a:pt x="479" y="699"/>
                  </a:lnTo>
                  <a:lnTo>
                    <a:pt x="476" y="696"/>
                  </a:lnTo>
                  <a:lnTo>
                    <a:pt x="472" y="697"/>
                  </a:lnTo>
                  <a:lnTo>
                    <a:pt x="471" y="701"/>
                  </a:lnTo>
                  <a:lnTo>
                    <a:pt x="467" y="701"/>
                  </a:lnTo>
                  <a:lnTo>
                    <a:pt x="465" y="697"/>
                  </a:lnTo>
                  <a:lnTo>
                    <a:pt x="462" y="696"/>
                  </a:lnTo>
                  <a:lnTo>
                    <a:pt x="460" y="696"/>
                  </a:lnTo>
                  <a:lnTo>
                    <a:pt x="459" y="697"/>
                  </a:lnTo>
                  <a:lnTo>
                    <a:pt x="457" y="697"/>
                  </a:lnTo>
                  <a:lnTo>
                    <a:pt x="459" y="696"/>
                  </a:lnTo>
                  <a:lnTo>
                    <a:pt x="455" y="694"/>
                  </a:lnTo>
                  <a:lnTo>
                    <a:pt x="448" y="702"/>
                  </a:lnTo>
                  <a:lnTo>
                    <a:pt x="447" y="704"/>
                  </a:lnTo>
                  <a:lnTo>
                    <a:pt x="442" y="709"/>
                  </a:lnTo>
                  <a:lnTo>
                    <a:pt x="438" y="709"/>
                  </a:lnTo>
                  <a:lnTo>
                    <a:pt x="436" y="711"/>
                  </a:lnTo>
                  <a:lnTo>
                    <a:pt x="433" y="713"/>
                  </a:lnTo>
                  <a:lnTo>
                    <a:pt x="431" y="716"/>
                  </a:lnTo>
                  <a:lnTo>
                    <a:pt x="431" y="731"/>
                  </a:lnTo>
                  <a:lnTo>
                    <a:pt x="430" y="742"/>
                  </a:lnTo>
                  <a:lnTo>
                    <a:pt x="430" y="748"/>
                  </a:lnTo>
                  <a:lnTo>
                    <a:pt x="428" y="754"/>
                  </a:lnTo>
                  <a:lnTo>
                    <a:pt x="426" y="764"/>
                  </a:lnTo>
                  <a:lnTo>
                    <a:pt x="426" y="767"/>
                  </a:lnTo>
                  <a:lnTo>
                    <a:pt x="426" y="771"/>
                  </a:lnTo>
                  <a:lnTo>
                    <a:pt x="425" y="781"/>
                  </a:lnTo>
                  <a:lnTo>
                    <a:pt x="423" y="789"/>
                  </a:lnTo>
                  <a:lnTo>
                    <a:pt x="423" y="796"/>
                  </a:lnTo>
                  <a:lnTo>
                    <a:pt x="421" y="800"/>
                  </a:lnTo>
                  <a:lnTo>
                    <a:pt x="421" y="810"/>
                  </a:lnTo>
                  <a:lnTo>
                    <a:pt x="419" y="813"/>
                  </a:lnTo>
                  <a:lnTo>
                    <a:pt x="418" y="818"/>
                  </a:lnTo>
                  <a:lnTo>
                    <a:pt x="416" y="825"/>
                  </a:lnTo>
                  <a:lnTo>
                    <a:pt x="416" y="829"/>
                  </a:lnTo>
                  <a:lnTo>
                    <a:pt x="413" y="834"/>
                  </a:lnTo>
                  <a:lnTo>
                    <a:pt x="411" y="846"/>
                  </a:lnTo>
                  <a:lnTo>
                    <a:pt x="416" y="851"/>
                  </a:lnTo>
                  <a:lnTo>
                    <a:pt x="413" y="852"/>
                  </a:lnTo>
                  <a:lnTo>
                    <a:pt x="411" y="858"/>
                  </a:lnTo>
                  <a:lnTo>
                    <a:pt x="411" y="863"/>
                  </a:lnTo>
                  <a:lnTo>
                    <a:pt x="409" y="876"/>
                  </a:lnTo>
                  <a:lnTo>
                    <a:pt x="411" y="881"/>
                  </a:lnTo>
                  <a:lnTo>
                    <a:pt x="407" y="885"/>
                  </a:lnTo>
                  <a:lnTo>
                    <a:pt x="406" y="887"/>
                  </a:lnTo>
                  <a:lnTo>
                    <a:pt x="407" y="893"/>
                  </a:lnTo>
                  <a:lnTo>
                    <a:pt x="409" y="897"/>
                  </a:lnTo>
                  <a:lnTo>
                    <a:pt x="411" y="902"/>
                  </a:lnTo>
                  <a:lnTo>
                    <a:pt x="411" y="904"/>
                  </a:lnTo>
                  <a:lnTo>
                    <a:pt x="409" y="905"/>
                  </a:lnTo>
                  <a:lnTo>
                    <a:pt x="407" y="917"/>
                  </a:lnTo>
                  <a:lnTo>
                    <a:pt x="406" y="926"/>
                  </a:lnTo>
                  <a:lnTo>
                    <a:pt x="407" y="929"/>
                  </a:lnTo>
                  <a:lnTo>
                    <a:pt x="409" y="933"/>
                  </a:lnTo>
                  <a:lnTo>
                    <a:pt x="409" y="948"/>
                  </a:lnTo>
                  <a:lnTo>
                    <a:pt x="407" y="953"/>
                  </a:lnTo>
                  <a:lnTo>
                    <a:pt x="406" y="960"/>
                  </a:lnTo>
                  <a:lnTo>
                    <a:pt x="406" y="972"/>
                  </a:lnTo>
                  <a:lnTo>
                    <a:pt x="406" y="977"/>
                  </a:lnTo>
                  <a:lnTo>
                    <a:pt x="406" y="982"/>
                  </a:lnTo>
                  <a:lnTo>
                    <a:pt x="406" y="994"/>
                  </a:lnTo>
                  <a:lnTo>
                    <a:pt x="404" y="999"/>
                  </a:lnTo>
                  <a:lnTo>
                    <a:pt x="406" y="1008"/>
                  </a:lnTo>
                  <a:lnTo>
                    <a:pt x="404" y="1030"/>
                  </a:lnTo>
                  <a:lnTo>
                    <a:pt x="402" y="1035"/>
                  </a:lnTo>
                  <a:lnTo>
                    <a:pt x="401" y="1040"/>
                  </a:lnTo>
                  <a:lnTo>
                    <a:pt x="401" y="1045"/>
                  </a:lnTo>
                  <a:lnTo>
                    <a:pt x="399" y="1052"/>
                  </a:lnTo>
                  <a:lnTo>
                    <a:pt x="396" y="1055"/>
                  </a:lnTo>
                  <a:lnTo>
                    <a:pt x="392" y="1059"/>
                  </a:lnTo>
                  <a:lnTo>
                    <a:pt x="396" y="1060"/>
                  </a:lnTo>
                  <a:lnTo>
                    <a:pt x="397" y="1066"/>
                  </a:lnTo>
                  <a:lnTo>
                    <a:pt x="397" y="1067"/>
                  </a:lnTo>
                  <a:lnTo>
                    <a:pt x="397" y="1072"/>
                  </a:lnTo>
                  <a:lnTo>
                    <a:pt x="394" y="1079"/>
                  </a:lnTo>
                  <a:lnTo>
                    <a:pt x="396" y="1083"/>
                  </a:lnTo>
                  <a:lnTo>
                    <a:pt x="397" y="1084"/>
                  </a:lnTo>
                  <a:lnTo>
                    <a:pt x="399" y="1086"/>
                  </a:lnTo>
                  <a:lnTo>
                    <a:pt x="397" y="1091"/>
                  </a:lnTo>
                  <a:lnTo>
                    <a:pt x="396" y="1091"/>
                  </a:lnTo>
                  <a:lnTo>
                    <a:pt x="397" y="1096"/>
                  </a:lnTo>
                  <a:lnTo>
                    <a:pt x="397" y="1103"/>
                  </a:lnTo>
                  <a:lnTo>
                    <a:pt x="397" y="1112"/>
                  </a:lnTo>
                  <a:lnTo>
                    <a:pt x="396" y="1117"/>
                  </a:lnTo>
                  <a:lnTo>
                    <a:pt x="394" y="1127"/>
                  </a:lnTo>
                  <a:lnTo>
                    <a:pt x="392" y="1135"/>
                  </a:lnTo>
                  <a:lnTo>
                    <a:pt x="392" y="1151"/>
                  </a:lnTo>
                  <a:lnTo>
                    <a:pt x="390" y="1163"/>
                  </a:lnTo>
                  <a:lnTo>
                    <a:pt x="390" y="1171"/>
                  </a:lnTo>
                  <a:lnTo>
                    <a:pt x="389" y="1181"/>
                  </a:lnTo>
                  <a:lnTo>
                    <a:pt x="389" y="1187"/>
                  </a:lnTo>
                  <a:lnTo>
                    <a:pt x="387" y="1192"/>
                  </a:lnTo>
                  <a:lnTo>
                    <a:pt x="387" y="1197"/>
                  </a:lnTo>
                  <a:lnTo>
                    <a:pt x="385" y="1202"/>
                  </a:lnTo>
                  <a:lnTo>
                    <a:pt x="387" y="1207"/>
                  </a:lnTo>
                  <a:lnTo>
                    <a:pt x="390" y="1209"/>
                  </a:lnTo>
                  <a:lnTo>
                    <a:pt x="394" y="1210"/>
                  </a:lnTo>
                  <a:lnTo>
                    <a:pt x="396" y="1214"/>
                  </a:lnTo>
                  <a:lnTo>
                    <a:pt x="396" y="1217"/>
                  </a:lnTo>
                  <a:lnTo>
                    <a:pt x="394" y="1221"/>
                  </a:lnTo>
                  <a:lnTo>
                    <a:pt x="392" y="1217"/>
                  </a:lnTo>
                  <a:lnTo>
                    <a:pt x="390" y="1214"/>
                  </a:lnTo>
                  <a:lnTo>
                    <a:pt x="389" y="1210"/>
                  </a:lnTo>
                  <a:lnTo>
                    <a:pt x="387" y="1217"/>
                  </a:lnTo>
                  <a:lnTo>
                    <a:pt x="385" y="1227"/>
                  </a:lnTo>
                  <a:lnTo>
                    <a:pt x="384" y="1239"/>
                  </a:lnTo>
                  <a:lnTo>
                    <a:pt x="384" y="1248"/>
                  </a:lnTo>
                  <a:lnTo>
                    <a:pt x="384" y="1260"/>
                  </a:lnTo>
                  <a:lnTo>
                    <a:pt x="384" y="1265"/>
                  </a:lnTo>
                  <a:lnTo>
                    <a:pt x="382" y="1272"/>
                  </a:lnTo>
                  <a:lnTo>
                    <a:pt x="382" y="1280"/>
                  </a:lnTo>
                  <a:lnTo>
                    <a:pt x="380" y="1289"/>
                  </a:lnTo>
                  <a:lnTo>
                    <a:pt x="378" y="1297"/>
                  </a:lnTo>
                  <a:lnTo>
                    <a:pt x="378" y="1304"/>
                  </a:lnTo>
                  <a:lnTo>
                    <a:pt x="377" y="1316"/>
                  </a:lnTo>
                  <a:lnTo>
                    <a:pt x="377" y="1326"/>
                  </a:lnTo>
                  <a:lnTo>
                    <a:pt x="375" y="1328"/>
                  </a:lnTo>
                  <a:lnTo>
                    <a:pt x="375" y="1331"/>
                  </a:lnTo>
                  <a:lnTo>
                    <a:pt x="373" y="1343"/>
                  </a:lnTo>
                  <a:lnTo>
                    <a:pt x="373" y="1348"/>
                  </a:lnTo>
                  <a:lnTo>
                    <a:pt x="372" y="1360"/>
                  </a:lnTo>
                  <a:lnTo>
                    <a:pt x="370" y="1374"/>
                  </a:lnTo>
                  <a:lnTo>
                    <a:pt x="368" y="1381"/>
                  </a:lnTo>
                  <a:lnTo>
                    <a:pt x="367" y="1389"/>
                  </a:lnTo>
                  <a:lnTo>
                    <a:pt x="367" y="1396"/>
                  </a:lnTo>
                  <a:lnTo>
                    <a:pt x="365" y="1405"/>
                  </a:lnTo>
                  <a:lnTo>
                    <a:pt x="365" y="1415"/>
                  </a:lnTo>
                  <a:lnTo>
                    <a:pt x="363" y="1429"/>
                  </a:lnTo>
                  <a:lnTo>
                    <a:pt x="361" y="1434"/>
                  </a:lnTo>
                  <a:lnTo>
                    <a:pt x="361" y="1441"/>
                  </a:lnTo>
                  <a:lnTo>
                    <a:pt x="360" y="1456"/>
                  </a:lnTo>
                  <a:lnTo>
                    <a:pt x="360" y="1459"/>
                  </a:lnTo>
                  <a:lnTo>
                    <a:pt x="358" y="1464"/>
                  </a:lnTo>
                  <a:lnTo>
                    <a:pt x="356" y="1471"/>
                  </a:lnTo>
                  <a:lnTo>
                    <a:pt x="356" y="1478"/>
                  </a:lnTo>
                  <a:lnTo>
                    <a:pt x="355" y="1487"/>
                  </a:lnTo>
                  <a:lnTo>
                    <a:pt x="353" y="1492"/>
                  </a:lnTo>
                  <a:lnTo>
                    <a:pt x="351" y="1504"/>
                  </a:lnTo>
                  <a:lnTo>
                    <a:pt x="349" y="1512"/>
                  </a:lnTo>
                  <a:lnTo>
                    <a:pt x="349" y="1519"/>
                  </a:lnTo>
                  <a:lnTo>
                    <a:pt x="348" y="1524"/>
                  </a:lnTo>
                  <a:lnTo>
                    <a:pt x="346" y="1531"/>
                  </a:lnTo>
                  <a:lnTo>
                    <a:pt x="346" y="1538"/>
                  </a:lnTo>
                  <a:lnTo>
                    <a:pt x="343" y="1544"/>
                  </a:lnTo>
                  <a:lnTo>
                    <a:pt x="343" y="1553"/>
                  </a:lnTo>
                  <a:lnTo>
                    <a:pt x="341" y="1556"/>
                  </a:lnTo>
                  <a:lnTo>
                    <a:pt x="341" y="1562"/>
                  </a:lnTo>
                  <a:lnTo>
                    <a:pt x="339" y="1567"/>
                  </a:lnTo>
                  <a:lnTo>
                    <a:pt x="338" y="1575"/>
                  </a:lnTo>
                  <a:lnTo>
                    <a:pt x="336" y="1582"/>
                  </a:lnTo>
                  <a:lnTo>
                    <a:pt x="336" y="1587"/>
                  </a:lnTo>
                  <a:lnTo>
                    <a:pt x="334" y="1591"/>
                  </a:lnTo>
                  <a:lnTo>
                    <a:pt x="332" y="1599"/>
                  </a:lnTo>
                  <a:lnTo>
                    <a:pt x="331" y="1606"/>
                  </a:lnTo>
                  <a:lnTo>
                    <a:pt x="329" y="1611"/>
                  </a:lnTo>
                  <a:lnTo>
                    <a:pt x="327" y="1616"/>
                  </a:lnTo>
                  <a:lnTo>
                    <a:pt x="326" y="1625"/>
                  </a:lnTo>
                  <a:lnTo>
                    <a:pt x="326" y="1628"/>
                  </a:lnTo>
                  <a:lnTo>
                    <a:pt x="327" y="1628"/>
                  </a:lnTo>
                  <a:lnTo>
                    <a:pt x="331" y="1626"/>
                  </a:lnTo>
                  <a:lnTo>
                    <a:pt x="336" y="1623"/>
                  </a:lnTo>
                  <a:lnTo>
                    <a:pt x="338" y="1621"/>
                  </a:lnTo>
                  <a:lnTo>
                    <a:pt x="339" y="1618"/>
                  </a:lnTo>
                  <a:lnTo>
                    <a:pt x="343" y="1619"/>
                  </a:lnTo>
                  <a:lnTo>
                    <a:pt x="341" y="1623"/>
                  </a:lnTo>
                  <a:lnTo>
                    <a:pt x="336" y="1625"/>
                  </a:lnTo>
                  <a:lnTo>
                    <a:pt x="334" y="1630"/>
                  </a:lnTo>
                  <a:lnTo>
                    <a:pt x="329" y="1631"/>
                  </a:lnTo>
                  <a:lnTo>
                    <a:pt x="326" y="1633"/>
                  </a:lnTo>
                  <a:lnTo>
                    <a:pt x="324" y="1638"/>
                  </a:lnTo>
                  <a:lnTo>
                    <a:pt x="322" y="1647"/>
                  </a:lnTo>
                  <a:lnTo>
                    <a:pt x="322" y="1650"/>
                  </a:lnTo>
                  <a:lnTo>
                    <a:pt x="320" y="1657"/>
                  </a:lnTo>
                  <a:lnTo>
                    <a:pt x="319" y="1671"/>
                  </a:lnTo>
                  <a:lnTo>
                    <a:pt x="319" y="1674"/>
                  </a:lnTo>
                  <a:lnTo>
                    <a:pt x="317" y="1681"/>
                  </a:lnTo>
                  <a:lnTo>
                    <a:pt x="315" y="1691"/>
                  </a:lnTo>
                  <a:lnTo>
                    <a:pt x="314" y="1696"/>
                  </a:lnTo>
                  <a:lnTo>
                    <a:pt x="314" y="1701"/>
                  </a:lnTo>
                  <a:lnTo>
                    <a:pt x="312" y="1710"/>
                  </a:lnTo>
                  <a:lnTo>
                    <a:pt x="312" y="1717"/>
                  </a:lnTo>
                  <a:lnTo>
                    <a:pt x="310" y="1722"/>
                  </a:lnTo>
                  <a:lnTo>
                    <a:pt x="309" y="1727"/>
                  </a:lnTo>
                  <a:lnTo>
                    <a:pt x="309" y="1732"/>
                  </a:lnTo>
                  <a:lnTo>
                    <a:pt x="307" y="1737"/>
                  </a:lnTo>
                  <a:lnTo>
                    <a:pt x="303" y="1747"/>
                  </a:lnTo>
                  <a:lnTo>
                    <a:pt x="303" y="1754"/>
                  </a:lnTo>
                  <a:lnTo>
                    <a:pt x="302" y="1763"/>
                  </a:lnTo>
                  <a:lnTo>
                    <a:pt x="300" y="1771"/>
                  </a:lnTo>
                  <a:lnTo>
                    <a:pt x="298" y="1775"/>
                  </a:lnTo>
                  <a:lnTo>
                    <a:pt x="297" y="1780"/>
                  </a:lnTo>
                  <a:lnTo>
                    <a:pt x="295" y="1783"/>
                  </a:lnTo>
                  <a:lnTo>
                    <a:pt x="295" y="1788"/>
                  </a:lnTo>
                  <a:lnTo>
                    <a:pt x="293" y="1793"/>
                  </a:lnTo>
                  <a:lnTo>
                    <a:pt x="292" y="1798"/>
                  </a:lnTo>
                  <a:lnTo>
                    <a:pt x="292" y="1802"/>
                  </a:lnTo>
                  <a:lnTo>
                    <a:pt x="288" y="1812"/>
                  </a:lnTo>
                  <a:lnTo>
                    <a:pt x="285" y="1822"/>
                  </a:lnTo>
                  <a:lnTo>
                    <a:pt x="281" y="1833"/>
                  </a:lnTo>
                  <a:lnTo>
                    <a:pt x="280" y="1839"/>
                  </a:lnTo>
                  <a:lnTo>
                    <a:pt x="278" y="1846"/>
                  </a:lnTo>
                  <a:lnTo>
                    <a:pt x="274" y="1851"/>
                  </a:lnTo>
                  <a:lnTo>
                    <a:pt x="273" y="1862"/>
                  </a:lnTo>
                  <a:lnTo>
                    <a:pt x="271" y="1865"/>
                  </a:lnTo>
                  <a:lnTo>
                    <a:pt x="269" y="1868"/>
                  </a:lnTo>
                  <a:lnTo>
                    <a:pt x="266" y="1879"/>
                  </a:lnTo>
                  <a:lnTo>
                    <a:pt x="264" y="1884"/>
                  </a:lnTo>
                  <a:lnTo>
                    <a:pt x="261" y="1892"/>
                  </a:lnTo>
                  <a:lnTo>
                    <a:pt x="257" y="1904"/>
                  </a:lnTo>
                  <a:lnTo>
                    <a:pt x="256" y="1909"/>
                  </a:lnTo>
                  <a:lnTo>
                    <a:pt x="254" y="1913"/>
                  </a:lnTo>
                  <a:lnTo>
                    <a:pt x="249" y="1921"/>
                  </a:lnTo>
                  <a:lnTo>
                    <a:pt x="247" y="1928"/>
                  </a:lnTo>
                  <a:lnTo>
                    <a:pt x="245" y="1933"/>
                  </a:lnTo>
                  <a:lnTo>
                    <a:pt x="242" y="1940"/>
                  </a:lnTo>
                  <a:lnTo>
                    <a:pt x="240" y="1945"/>
                  </a:lnTo>
                  <a:lnTo>
                    <a:pt x="239" y="1952"/>
                  </a:lnTo>
                  <a:lnTo>
                    <a:pt x="237" y="1955"/>
                  </a:lnTo>
                  <a:lnTo>
                    <a:pt x="232" y="1964"/>
                  </a:lnTo>
                  <a:lnTo>
                    <a:pt x="228" y="1972"/>
                  </a:lnTo>
                  <a:lnTo>
                    <a:pt x="225" y="1979"/>
                  </a:lnTo>
                  <a:lnTo>
                    <a:pt x="220" y="1991"/>
                  </a:lnTo>
                  <a:lnTo>
                    <a:pt x="216" y="1996"/>
                  </a:lnTo>
                  <a:lnTo>
                    <a:pt x="213" y="2001"/>
                  </a:lnTo>
                  <a:lnTo>
                    <a:pt x="211" y="2006"/>
                  </a:lnTo>
                  <a:lnTo>
                    <a:pt x="208" y="2012"/>
                  </a:lnTo>
                  <a:lnTo>
                    <a:pt x="206" y="2015"/>
                  </a:lnTo>
                  <a:lnTo>
                    <a:pt x="205" y="2017"/>
                  </a:lnTo>
                  <a:lnTo>
                    <a:pt x="210" y="2018"/>
                  </a:lnTo>
                  <a:lnTo>
                    <a:pt x="216" y="2013"/>
                  </a:lnTo>
                  <a:lnTo>
                    <a:pt x="222" y="2010"/>
                  </a:lnTo>
                  <a:lnTo>
                    <a:pt x="225" y="2000"/>
                  </a:lnTo>
                  <a:lnTo>
                    <a:pt x="228" y="1994"/>
                  </a:lnTo>
                  <a:lnTo>
                    <a:pt x="232" y="1988"/>
                  </a:lnTo>
                  <a:lnTo>
                    <a:pt x="235" y="1983"/>
                  </a:lnTo>
                  <a:lnTo>
                    <a:pt x="239" y="1979"/>
                  </a:lnTo>
                  <a:lnTo>
                    <a:pt x="244" y="1976"/>
                  </a:lnTo>
                  <a:lnTo>
                    <a:pt x="244" y="1972"/>
                  </a:lnTo>
                  <a:lnTo>
                    <a:pt x="249" y="1969"/>
                  </a:lnTo>
                  <a:lnTo>
                    <a:pt x="252" y="1967"/>
                  </a:lnTo>
                  <a:lnTo>
                    <a:pt x="256" y="1962"/>
                  </a:lnTo>
                  <a:lnTo>
                    <a:pt x="257" y="1959"/>
                  </a:lnTo>
                  <a:lnTo>
                    <a:pt x="256" y="1954"/>
                  </a:lnTo>
                  <a:lnTo>
                    <a:pt x="259" y="1947"/>
                  </a:lnTo>
                  <a:lnTo>
                    <a:pt x="261" y="1945"/>
                  </a:lnTo>
                  <a:lnTo>
                    <a:pt x="261" y="1942"/>
                  </a:lnTo>
                  <a:lnTo>
                    <a:pt x="266" y="1938"/>
                  </a:lnTo>
                  <a:lnTo>
                    <a:pt x="271" y="1933"/>
                  </a:lnTo>
                  <a:lnTo>
                    <a:pt x="273" y="1935"/>
                  </a:lnTo>
                  <a:lnTo>
                    <a:pt x="285" y="1933"/>
                  </a:lnTo>
                  <a:lnTo>
                    <a:pt x="286" y="1928"/>
                  </a:lnTo>
                  <a:lnTo>
                    <a:pt x="288" y="1925"/>
                  </a:lnTo>
                  <a:lnTo>
                    <a:pt x="288" y="1923"/>
                  </a:lnTo>
                  <a:lnTo>
                    <a:pt x="290" y="1923"/>
                  </a:lnTo>
                  <a:lnTo>
                    <a:pt x="293" y="1926"/>
                  </a:lnTo>
                  <a:lnTo>
                    <a:pt x="298" y="1925"/>
                  </a:lnTo>
                  <a:lnTo>
                    <a:pt x="300" y="1921"/>
                  </a:lnTo>
                  <a:lnTo>
                    <a:pt x="300" y="1916"/>
                  </a:lnTo>
                  <a:lnTo>
                    <a:pt x="302" y="1911"/>
                  </a:lnTo>
                  <a:lnTo>
                    <a:pt x="302" y="1906"/>
                  </a:lnTo>
                  <a:lnTo>
                    <a:pt x="303" y="1902"/>
                  </a:lnTo>
                  <a:lnTo>
                    <a:pt x="303" y="1897"/>
                  </a:lnTo>
                  <a:lnTo>
                    <a:pt x="305" y="1899"/>
                  </a:lnTo>
                  <a:lnTo>
                    <a:pt x="307" y="1901"/>
                  </a:lnTo>
                  <a:lnTo>
                    <a:pt x="312" y="1902"/>
                  </a:lnTo>
                  <a:lnTo>
                    <a:pt x="315" y="1901"/>
                  </a:lnTo>
                  <a:lnTo>
                    <a:pt x="319" y="1899"/>
                  </a:lnTo>
                  <a:lnTo>
                    <a:pt x="319" y="1896"/>
                  </a:lnTo>
                  <a:lnTo>
                    <a:pt x="326" y="1896"/>
                  </a:lnTo>
                  <a:lnTo>
                    <a:pt x="329" y="1887"/>
                  </a:lnTo>
                  <a:lnTo>
                    <a:pt x="331" y="1882"/>
                  </a:lnTo>
                  <a:lnTo>
                    <a:pt x="334" y="1880"/>
                  </a:lnTo>
                  <a:lnTo>
                    <a:pt x="338" y="1882"/>
                  </a:lnTo>
                  <a:lnTo>
                    <a:pt x="332" y="1885"/>
                  </a:lnTo>
                  <a:lnTo>
                    <a:pt x="331" y="1892"/>
                  </a:lnTo>
                  <a:lnTo>
                    <a:pt x="329" y="1897"/>
                  </a:lnTo>
                  <a:lnTo>
                    <a:pt x="329" y="1901"/>
                  </a:lnTo>
                  <a:lnTo>
                    <a:pt x="326" y="1902"/>
                  </a:lnTo>
                  <a:lnTo>
                    <a:pt x="319" y="1904"/>
                  </a:lnTo>
                  <a:lnTo>
                    <a:pt x="315" y="1908"/>
                  </a:lnTo>
                  <a:lnTo>
                    <a:pt x="312" y="1914"/>
                  </a:lnTo>
                  <a:lnTo>
                    <a:pt x="310" y="1918"/>
                  </a:lnTo>
                  <a:lnTo>
                    <a:pt x="314" y="1923"/>
                  </a:lnTo>
                  <a:lnTo>
                    <a:pt x="320" y="1925"/>
                  </a:lnTo>
                  <a:lnTo>
                    <a:pt x="324" y="1928"/>
                  </a:lnTo>
                  <a:lnTo>
                    <a:pt x="327" y="1933"/>
                  </a:lnTo>
                  <a:lnTo>
                    <a:pt x="329" y="1937"/>
                  </a:lnTo>
                  <a:lnTo>
                    <a:pt x="336" y="1938"/>
                  </a:lnTo>
                  <a:lnTo>
                    <a:pt x="339" y="1938"/>
                  </a:lnTo>
                  <a:lnTo>
                    <a:pt x="336" y="1942"/>
                  </a:lnTo>
                  <a:lnTo>
                    <a:pt x="332" y="1947"/>
                  </a:lnTo>
                  <a:lnTo>
                    <a:pt x="331" y="1955"/>
                  </a:lnTo>
                  <a:lnTo>
                    <a:pt x="332" y="1959"/>
                  </a:lnTo>
                  <a:lnTo>
                    <a:pt x="332" y="1960"/>
                  </a:lnTo>
                  <a:lnTo>
                    <a:pt x="332" y="1964"/>
                  </a:lnTo>
                  <a:lnTo>
                    <a:pt x="336" y="1966"/>
                  </a:lnTo>
                  <a:lnTo>
                    <a:pt x="339" y="1969"/>
                  </a:lnTo>
                  <a:lnTo>
                    <a:pt x="341" y="1971"/>
                  </a:lnTo>
                  <a:lnTo>
                    <a:pt x="341" y="1977"/>
                  </a:lnTo>
                  <a:lnTo>
                    <a:pt x="348" y="1979"/>
                  </a:lnTo>
                  <a:lnTo>
                    <a:pt x="351" y="1983"/>
                  </a:lnTo>
                  <a:lnTo>
                    <a:pt x="353" y="1984"/>
                  </a:lnTo>
                  <a:lnTo>
                    <a:pt x="351" y="1988"/>
                  </a:lnTo>
                  <a:lnTo>
                    <a:pt x="348" y="1991"/>
                  </a:lnTo>
                  <a:lnTo>
                    <a:pt x="343" y="1996"/>
                  </a:lnTo>
                  <a:lnTo>
                    <a:pt x="338" y="1998"/>
                  </a:lnTo>
                  <a:lnTo>
                    <a:pt x="326" y="1998"/>
                  </a:lnTo>
                  <a:lnTo>
                    <a:pt x="322" y="1991"/>
                  </a:lnTo>
                  <a:lnTo>
                    <a:pt x="320" y="1991"/>
                  </a:lnTo>
                  <a:lnTo>
                    <a:pt x="319" y="1989"/>
                  </a:lnTo>
                  <a:lnTo>
                    <a:pt x="315" y="1986"/>
                  </a:lnTo>
                  <a:lnTo>
                    <a:pt x="314" y="1979"/>
                  </a:lnTo>
                  <a:lnTo>
                    <a:pt x="315" y="1976"/>
                  </a:lnTo>
                  <a:lnTo>
                    <a:pt x="315" y="1962"/>
                  </a:lnTo>
                  <a:lnTo>
                    <a:pt x="314" y="1947"/>
                  </a:lnTo>
                  <a:lnTo>
                    <a:pt x="315" y="1938"/>
                  </a:lnTo>
                  <a:lnTo>
                    <a:pt x="310" y="1933"/>
                  </a:lnTo>
                  <a:lnTo>
                    <a:pt x="305" y="1933"/>
                  </a:lnTo>
                  <a:lnTo>
                    <a:pt x="300" y="1931"/>
                  </a:lnTo>
                  <a:lnTo>
                    <a:pt x="295" y="1933"/>
                  </a:lnTo>
                  <a:lnTo>
                    <a:pt x="285" y="1937"/>
                  </a:lnTo>
                  <a:lnTo>
                    <a:pt x="280" y="1938"/>
                  </a:lnTo>
                  <a:lnTo>
                    <a:pt x="278" y="1943"/>
                  </a:lnTo>
                  <a:lnTo>
                    <a:pt x="278" y="1945"/>
                  </a:lnTo>
                  <a:lnTo>
                    <a:pt x="271" y="1954"/>
                  </a:lnTo>
                  <a:lnTo>
                    <a:pt x="264" y="1962"/>
                  </a:lnTo>
                  <a:lnTo>
                    <a:pt x="259" y="1967"/>
                  </a:lnTo>
                  <a:lnTo>
                    <a:pt x="257" y="1972"/>
                  </a:lnTo>
                  <a:lnTo>
                    <a:pt x="257" y="1974"/>
                  </a:lnTo>
                  <a:lnTo>
                    <a:pt x="256" y="1981"/>
                  </a:lnTo>
                  <a:lnTo>
                    <a:pt x="254" y="1984"/>
                  </a:lnTo>
                  <a:lnTo>
                    <a:pt x="249" y="1991"/>
                  </a:lnTo>
                  <a:lnTo>
                    <a:pt x="244" y="1993"/>
                  </a:lnTo>
                  <a:lnTo>
                    <a:pt x="244" y="2000"/>
                  </a:lnTo>
                  <a:lnTo>
                    <a:pt x="240" y="2005"/>
                  </a:lnTo>
                  <a:lnTo>
                    <a:pt x="237" y="2008"/>
                  </a:lnTo>
                  <a:lnTo>
                    <a:pt x="234" y="2008"/>
                  </a:lnTo>
                  <a:lnTo>
                    <a:pt x="232" y="2012"/>
                  </a:lnTo>
                  <a:lnTo>
                    <a:pt x="228" y="2013"/>
                  </a:lnTo>
                  <a:lnTo>
                    <a:pt x="227" y="2020"/>
                  </a:lnTo>
                  <a:lnTo>
                    <a:pt x="225" y="2027"/>
                  </a:lnTo>
                  <a:lnTo>
                    <a:pt x="225" y="2029"/>
                  </a:lnTo>
                  <a:lnTo>
                    <a:pt x="222" y="2032"/>
                  </a:lnTo>
                  <a:lnTo>
                    <a:pt x="223" y="2034"/>
                  </a:lnTo>
                  <a:lnTo>
                    <a:pt x="222" y="2037"/>
                  </a:lnTo>
                  <a:lnTo>
                    <a:pt x="220" y="2037"/>
                  </a:lnTo>
                  <a:lnTo>
                    <a:pt x="220" y="2030"/>
                  </a:lnTo>
                  <a:lnTo>
                    <a:pt x="223" y="2023"/>
                  </a:lnTo>
                  <a:lnTo>
                    <a:pt x="218" y="2025"/>
                  </a:lnTo>
                  <a:lnTo>
                    <a:pt x="216" y="2025"/>
                  </a:lnTo>
                  <a:lnTo>
                    <a:pt x="206" y="2023"/>
                  </a:lnTo>
                  <a:lnTo>
                    <a:pt x="201" y="2022"/>
                  </a:lnTo>
                  <a:lnTo>
                    <a:pt x="196" y="2027"/>
                  </a:lnTo>
                  <a:lnTo>
                    <a:pt x="189" y="2032"/>
                  </a:lnTo>
                  <a:lnTo>
                    <a:pt x="179" y="2037"/>
                  </a:lnTo>
                  <a:lnTo>
                    <a:pt x="174" y="2035"/>
                  </a:lnTo>
                  <a:lnTo>
                    <a:pt x="172" y="2037"/>
                  </a:lnTo>
                  <a:lnTo>
                    <a:pt x="170" y="2042"/>
                  </a:lnTo>
                  <a:lnTo>
                    <a:pt x="172" y="2044"/>
                  </a:lnTo>
                  <a:lnTo>
                    <a:pt x="172" y="2044"/>
                  </a:lnTo>
                  <a:lnTo>
                    <a:pt x="170" y="2046"/>
                  </a:lnTo>
                  <a:lnTo>
                    <a:pt x="164" y="2047"/>
                  </a:lnTo>
                  <a:lnTo>
                    <a:pt x="162" y="2049"/>
                  </a:lnTo>
                  <a:lnTo>
                    <a:pt x="162" y="2056"/>
                  </a:lnTo>
                  <a:lnTo>
                    <a:pt x="159" y="2059"/>
                  </a:lnTo>
                  <a:lnTo>
                    <a:pt x="157" y="2064"/>
                  </a:lnTo>
                  <a:lnTo>
                    <a:pt x="155" y="2068"/>
                  </a:lnTo>
                  <a:lnTo>
                    <a:pt x="152" y="2075"/>
                  </a:lnTo>
                  <a:lnTo>
                    <a:pt x="150" y="2075"/>
                  </a:lnTo>
                  <a:lnTo>
                    <a:pt x="148" y="2080"/>
                  </a:lnTo>
                  <a:lnTo>
                    <a:pt x="152" y="2085"/>
                  </a:lnTo>
                  <a:lnTo>
                    <a:pt x="155" y="2085"/>
                  </a:lnTo>
                  <a:lnTo>
                    <a:pt x="159" y="2092"/>
                  </a:lnTo>
                  <a:lnTo>
                    <a:pt x="162" y="2104"/>
                  </a:lnTo>
                  <a:lnTo>
                    <a:pt x="162" y="2114"/>
                  </a:lnTo>
                  <a:lnTo>
                    <a:pt x="164" y="2119"/>
                  </a:lnTo>
                  <a:lnTo>
                    <a:pt x="167" y="2122"/>
                  </a:lnTo>
                  <a:lnTo>
                    <a:pt x="162" y="2134"/>
                  </a:lnTo>
                  <a:lnTo>
                    <a:pt x="162" y="2141"/>
                  </a:lnTo>
                  <a:lnTo>
                    <a:pt x="160" y="2148"/>
                  </a:lnTo>
                  <a:lnTo>
                    <a:pt x="159" y="2153"/>
                  </a:lnTo>
                  <a:lnTo>
                    <a:pt x="159" y="2160"/>
                  </a:lnTo>
                  <a:lnTo>
                    <a:pt x="157" y="2167"/>
                  </a:lnTo>
                  <a:lnTo>
                    <a:pt x="155" y="2175"/>
                  </a:lnTo>
                  <a:lnTo>
                    <a:pt x="153" y="2187"/>
                  </a:lnTo>
                  <a:lnTo>
                    <a:pt x="155" y="2194"/>
                  </a:lnTo>
                  <a:lnTo>
                    <a:pt x="153" y="2199"/>
                  </a:lnTo>
                  <a:lnTo>
                    <a:pt x="152" y="2208"/>
                  </a:lnTo>
                  <a:lnTo>
                    <a:pt x="150" y="2223"/>
                  </a:lnTo>
                  <a:lnTo>
                    <a:pt x="147" y="2231"/>
                  </a:lnTo>
                  <a:lnTo>
                    <a:pt x="145" y="2238"/>
                  </a:lnTo>
                  <a:lnTo>
                    <a:pt x="145" y="2243"/>
                  </a:lnTo>
                  <a:lnTo>
                    <a:pt x="141" y="2254"/>
                  </a:lnTo>
                  <a:lnTo>
                    <a:pt x="138" y="2266"/>
                  </a:lnTo>
                  <a:lnTo>
                    <a:pt x="136" y="2271"/>
                  </a:lnTo>
                  <a:lnTo>
                    <a:pt x="133" y="2281"/>
                  </a:lnTo>
                  <a:lnTo>
                    <a:pt x="131" y="2288"/>
                  </a:lnTo>
                  <a:lnTo>
                    <a:pt x="130" y="2296"/>
                  </a:lnTo>
                  <a:lnTo>
                    <a:pt x="126" y="2300"/>
                  </a:lnTo>
                  <a:lnTo>
                    <a:pt x="126" y="2303"/>
                  </a:lnTo>
                  <a:lnTo>
                    <a:pt x="121" y="2312"/>
                  </a:lnTo>
                  <a:lnTo>
                    <a:pt x="119" y="2317"/>
                  </a:lnTo>
                  <a:lnTo>
                    <a:pt x="121" y="2327"/>
                  </a:lnTo>
                  <a:lnTo>
                    <a:pt x="123" y="2332"/>
                  </a:lnTo>
                  <a:lnTo>
                    <a:pt x="121" y="2337"/>
                  </a:lnTo>
                  <a:lnTo>
                    <a:pt x="119" y="2347"/>
                  </a:lnTo>
                  <a:lnTo>
                    <a:pt x="119" y="2354"/>
                  </a:lnTo>
                  <a:lnTo>
                    <a:pt x="118" y="2363"/>
                  </a:lnTo>
                  <a:lnTo>
                    <a:pt x="118" y="2378"/>
                  </a:lnTo>
                  <a:lnTo>
                    <a:pt x="116" y="2385"/>
                  </a:lnTo>
                  <a:lnTo>
                    <a:pt x="114" y="2390"/>
                  </a:lnTo>
                  <a:lnTo>
                    <a:pt x="114" y="2395"/>
                  </a:lnTo>
                  <a:lnTo>
                    <a:pt x="112" y="2398"/>
                  </a:lnTo>
                  <a:lnTo>
                    <a:pt x="111" y="2404"/>
                  </a:lnTo>
                  <a:lnTo>
                    <a:pt x="109" y="2409"/>
                  </a:lnTo>
                  <a:lnTo>
                    <a:pt x="107" y="2416"/>
                  </a:lnTo>
                  <a:lnTo>
                    <a:pt x="107" y="2419"/>
                  </a:lnTo>
                  <a:lnTo>
                    <a:pt x="106" y="2422"/>
                  </a:lnTo>
                  <a:lnTo>
                    <a:pt x="106" y="2427"/>
                  </a:lnTo>
                  <a:lnTo>
                    <a:pt x="104" y="2433"/>
                  </a:lnTo>
                  <a:lnTo>
                    <a:pt x="102" y="2438"/>
                  </a:lnTo>
                  <a:lnTo>
                    <a:pt x="101" y="2443"/>
                  </a:lnTo>
                  <a:lnTo>
                    <a:pt x="101" y="2446"/>
                  </a:lnTo>
                  <a:lnTo>
                    <a:pt x="97" y="2451"/>
                  </a:lnTo>
                  <a:lnTo>
                    <a:pt x="97" y="2456"/>
                  </a:lnTo>
                  <a:lnTo>
                    <a:pt x="94" y="2462"/>
                  </a:lnTo>
                  <a:lnTo>
                    <a:pt x="92" y="2470"/>
                  </a:lnTo>
                  <a:lnTo>
                    <a:pt x="89" y="2479"/>
                  </a:lnTo>
                  <a:lnTo>
                    <a:pt x="87" y="2489"/>
                  </a:lnTo>
                  <a:lnTo>
                    <a:pt x="84" y="2499"/>
                  </a:lnTo>
                  <a:lnTo>
                    <a:pt x="82" y="2504"/>
                  </a:lnTo>
                  <a:lnTo>
                    <a:pt x="75" y="2519"/>
                  </a:lnTo>
                  <a:lnTo>
                    <a:pt x="73" y="2526"/>
                  </a:lnTo>
                  <a:lnTo>
                    <a:pt x="70" y="2531"/>
                  </a:lnTo>
                  <a:lnTo>
                    <a:pt x="68" y="2542"/>
                  </a:lnTo>
                  <a:lnTo>
                    <a:pt x="65" y="2548"/>
                  </a:lnTo>
                  <a:lnTo>
                    <a:pt x="63" y="2552"/>
                  </a:lnTo>
                  <a:lnTo>
                    <a:pt x="60" y="2555"/>
                  </a:lnTo>
                  <a:lnTo>
                    <a:pt x="56" y="2564"/>
                  </a:lnTo>
                  <a:lnTo>
                    <a:pt x="53" y="2572"/>
                  </a:lnTo>
                  <a:lnTo>
                    <a:pt x="49" y="2577"/>
                  </a:lnTo>
                  <a:lnTo>
                    <a:pt x="44" y="2588"/>
                  </a:lnTo>
                  <a:lnTo>
                    <a:pt x="39" y="2598"/>
                  </a:lnTo>
                  <a:lnTo>
                    <a:pt x="34" y="2605"/>
                  </a:lnTo>
                  <a:lnTo>
                    <a:pt x="29" y="2606"/>
                  </a:lnTo>
                  <a:lnTo>
                    <a:pt x="31" y="2617"/>
                  </a:lnTo>
                  <a:lnTo>
                    <a:pt x="27" y="2622"/>
                  </a:lnTo>
                  <a:lnTo>
                    <a:pt x="26" y="2629"/>
                  </a:lnTo>
                  <a:lnTo>
                    <a:pt x="22" y="2632"/>
                  </a:lnTo>
                  <a:lnTo>
                    <a:pt x="19" y="2637"/>
                  </a:lnTo>
                  <a:lnTo>
                    <a:pt x="19" y="2640"/>
                  </a:lnTo>
                  <a:lnTo>
                    <a:pt x="17" y="2644"/>
                  </a:lnTo>
                  <a:lnTo>
                    <a:pt x="12" y="2649"/>
                  </a:lnTo>
                  <a:lnTo>
                    <a:pt x="7" y="2651"/>
                  </a:lnTo>
                  <a:lnTo>
                    <a:pt x="5" y="2647"/>
                  </a:lnTo>
                  <a:lnTo>
                    <a:pt x="2" y="2647"/>
                  </a:lnTo>
                  <a:lnTo>
                    <a:pt x="0" y="2651"/>
                  </a:lnTo>
                  <a:lnTo>
                    <a:pt x="2" y="2658"/>
                  </a:lnTo>
                  <a:lnTo>
                    <a:pt x="8" y="2659"/>
                  </a:lnTo>
                  <a:lnTo>
                    <a:pt x="14" y="2663"/>
                  </a:lnTo>
                  <a:lnTo>
                    <a:pt x="19" y="2671"/>
                  </a:lnTo>
                  <a:lnTo>
                    <a:pt x="31" y="2685"/>
                  </a:lnTo>
                  <a:lnTo>
                    <a:pt x="32" y="2697"/>
                  </a:lnTo>
                  <a:lnTo>
                    <a:pt x="36" y="2700"/>
                  </a:lnTo>
                  <a:lnTo>
                    <a:pt x="37" y="2709"/>
                  </a:lnTo>
                  <a:lnTo>
                    <a:pt x="39" y="2710"/>
                  </a:lnTo>
                  <a:lnTo>
                    <a:pt x="39" y="2717"/>
                  </a:lnTo>
                  <a:lnTo>
                    <a:pt x="39" y="2724"/>
                  </a:lnTo>
                  <a:lnTo>
                    <a:pt x="41" y="2733"/>
                  </a:lnTo>
                  <a:lnTo>
                    <a:pt x="43" y="2739"/>
                  </a:lnTo>
                  <a:lnTo>
                    <a:pt x="43" y="2750"/>
                  </a:lnTo>
                  <a:lnTo>
                    <a:pt x="46" y="2756"/>
                  </a:lnTo>
                  <a:lnTo>
                    <a:pt x="46" y="2762"/>
                  </a:lnTo>
                  <a:lnTo>
                    <a:pt x="48" y="2767"/>
                  </a:lnTo>
                  <a:lnTo>
                    <a:pt x="46" y="2772"/>
                  </a:lnTo>
                  <a:lnTo>
                    <a:pt x="46" y="2777"/>
                  </a:lnTo>
                  <a:lnTo>
                    <a:pt x="53" y="2782"/>
                  </a:lnTo>
                  <a:lnTo>
                    <a:pt x="56" y="2779"/>
                  </a:lnTo>
                  <a:lnTo>
                    <a:pt x="58" y="2775"/>
                  </a:lnTo>
                  <a:lnTo>
                    <a:pt x="63" y="2772"/>
                  </a:lnTo>
                  <a:lnTo>
                    <a:pt x="72" y="2775"/>
                  </a:lnTo>
                  <a:lnTo>
                    <a:pt x="77" y="2779"/>
                  </a:lnTo>
                  <a:lnTo>
                    <a:pt x="82" y="2780"/>
                  </a:lnTo>
                  <a:lnTo>
                    <a:pt x="85" y="2785"/>
                  </a:lnTo>
                  <a:lnTo>
                    <a:pt x="87" y="2792"/>
                  </a:lnTo>
                  <a:lnTo>
                    <a:pt x="90" y="2801"/>
                  </a:lnTo>
                  <a:lnTo>
                    <a:pt x="92" y="2802"/>
                  </a:lnTo>
                  <a:lnTo>
                    <a:pt x="94" y="2813"/>
                  </a:lnTo>
                  <a:lnTo>
                    <a:pt x="95" y="2819"/>
                  </a:lnTo>
                  <a:lnTo>
                    <a:pt x="99" y="2828"/>
                  </a:lnTo>
                  <a:lnTo>
                    <a:pt x="101" y="2833"/>
                  </a:lnTo>
                  <a:lnTo>
                    <a:pt x="104" y="2835"/>
                  </a:lnTo>
                  <a:lnTo>
                    <a:pt x="106" y="2840"/>
                  </a:lnTo>
                  <a:lnTo>
                    <a:pt x="104" y="2850"/>
                  </a:lnTo>
                  <a:lnTo>
                    <a:pt x="104" y="2854"/>
                  </a:lnTo>
                  <a:lnTo>
                    <a:pt x="107" y="2855"/>
                  </a:lnTo>
                  <a:lnTo>
                    <a:pt x="112" y="2859"/>
                  </a:lnTo>
                  <a:lnTo>
                    <a:pt x="116" y="2860"/>
                  </a:lnTo>
                  <a:lnTo>
                    <a:pt x="121" y="2860"/>
                  </a:lnTo>
                  <a:lnTo>
                    <a:pt x="126" y="2865"/>
                  </a:lnTo>
                  <a:lnTo>
                    <a:pt x="135" y="2871"/>
                  </a:lnTo>
                  <a:lnTo>
                    <a:pt x="136" y="2876"/>
                  </a:lnTo>
                  <a:lnTo>
                    <a:pt x="138" y="2886"/>
                  </a:lnTo>
                  <a:lnTo>
                    <a:pt x="136" y="2889"/>
                  </a:lnTo>
                  <a:lnTo>
                    <a:pt x="136" y="2894"/>
                  </a:lnTo>
                  <a:lnTo>
                    <a:pt x="141" y="2898"/>
                  </a:lnTo>
                  <a:lnTo>
                    <a:pt x="145" y="2906"/>
                  </a:lnTo>
                  <a:lnTo>
                    <a:pt x="145" y="2912"/>
                  </a:lnTo>
                  <a:lnTo>
                    <a:pt x="147" y="2913"/>
                  </a:lnTo>
                  <a:lnTo>
                    <a:pt x="148" y="2922"/>
                  </a:lnTo>
                  <a:lnTo>
                    <a:pt x="148" y="2929"/>
                  </a:lnTo>
                  <a:lnTo>
                    <a:pt x="148" y="2944"/>
                  </a:lnTo>
                  <a:lnTo>
                    <a:pt x="147" y="2951"/>
                  </a:lnTo>
                  <a:lnTo>
                    <a:pt x="143" y="2949"/>
                  </a:lnTo>
                  <a:lnTo>
                    <a:pt x="141" y="2951"/>
                  </a:lnTo>
                  <a:lnTo>
                    <a:pt x="143" y="2954"/>
                  </a:lnTo>
                  <a:lnTo>
                    <a:pt x="147" y="2956"/>
                  </a:lnTo>
                  <a:lnTo>
                    <a:pt x="148" y="2956"/>
                  </a:lnTo>
                  <a:lnTo>
                    <a:pt x="152" y="2959"/>
                  </a:lnTo>
                  <a:lnTo>
                    <a:pt x="155" y="2966"/>
                  </a:lnTo>
                  <a:lnTo>
                    <a:pt x="153" y="2975"/>
                  </a:lnTo>
                  <a:lnTo>
                    <a:pt x="155" y="2975"/>
                  </a:lnTo>
                  <a:lnTo>
                    <a:pt x="159" y="2976"/>
                  </a:lnTo>
                  <a:lnTo>
                    <a:pt x="157" y="2987"/>
                  </a:lnTo>
                  <a:lnTo>
                    <a:pt x="153" y="3000"/>
                  </a:lnTo>
                  <a:lnTo>
                    <a:pt x="152" y="3009"/>
                  </a:lnTo>
                  <a:lnTo>
                    <a:pt x="150" y="3015"/>
                  </a:lnTo>
                  <a:lnTo>
                    <a:pt x="147" y="3027"/>
                  </a:lnTo>
                  <a:lnTo>
                    <a:pt x="145" y="3033"/>
                  </a:lnTo>
                  <a:lnTo>
                    <a:pt x="143" y="3039"/>
                  </a:lnTo>
                  <a:lnTo>
                    <a:pt x="141" y="3043"/>
                  </a:lnTo>
                  <a:lnTo>
                    <a:pt x="136" y="3056"/>
                  </a:lnTo>
                  <a:lnTo>
                    <a:pt x="133" y="3063"/>
                  </a:lnTo>
                  <a:lnTo>
                    <a:pt x="131" y="3068"/>
                  </a:lnTo>
                  <a:lnTo>
                    <a:pt x="131" y="3075"/>
                  </a:lnTo>
                  <a:lnTo>
                    <a:pt x="131" y="3084"/>
                  </a:lnTo>
                  <a:lnTo>
                    <a:pt x="130" y="3089"/>
                  </a:lnTo>
                  <a:lnTo>
                    <a:pt x="130" y="3094"/>
                  </a:lnTo>
                  <a:lnTo>
                    <a:pt x="128" y="3099"/>
                  </a:lnTo>
                  <a:lnTo>
                    <a:pt x="130" y="3106"/>
                  </a:lnTo>
                  <a:lnTo>
                    <a:pt x="130" y="3111"/>
                  </a:lnTo>
                  <a:lnTo>
                    <a:pt x="126" y="3114"/>
                  </a:lnTo>
                  <a:lnTo>
                    <a:pt x="130" y="3118"/>
                  </a:lnTo>
                  <a:lnTo>
                    <a:pt x="131" y="3119"/>
                  </a:lnTo>
                  <a:lnTo>
                    <a:pt x="128" y="3123"/>
                  </a:lnTo>
                  <a:lnTo>
                    <a:pt x="123" y="3131"/>
                  </a:lnTo>
                  <a:lnTo>
                    <a:pt x="119" y="3138"/>
                  </a:lnTo>
                  <a:lnTo>
                    <a:pt x="118" y="3145"/>
                  </a:lnTo>
                  <a:lnTo>
                    <a:pt x="119" y="3157"/>
                  </a:lnTo>
                </a:path>
              </a:pathLst>
            </a:custGeom>
            <a:noFill/>
            <a:ln w="3175">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8" name="Freeform 7366"/>
            <p:cNvSpPr>
              <a:spLocks/>
            </p:cNvSpPr>
            <p:nvPr/>
          </p:nvSpPr>
          <p:spPr bwMode="auto">
            <a:xfrm>
              <a:off x="2944813" y="2185988"/>
              <a:ext cx="560387" cy="3357563"/>
            </a:xfrm>
            <a:custGeom>
              <a:avLst/>
              <a:gdLst/>
              <a:ahLst/>
              <a:cxnLst>
                <a:cxn ang="0">
                  <a:pos x="169" y="1"/>
                </a:cxn>
                <a:cxn ang="0">
                  <a:pos x="168" y="54"/>
                </a:cxn>
                <a:cxn ang="0">
                  <a:pos x="160" y="99"/>
                </a:cxn>
                <a:cxn ang="0">
                  <a:pos x="160" y="175"/>
                </a:cxn>
                <a:cxn ang="0">
                  <a:pos x="159" y="270"/>
                </a:cxn>
                <a:cxn ang="0">
                  <a:pos x="164" y="273"/>
                </a:cxn>
                <a:cxn ang="0">
                  <a:pos x="151" y="364"/>
                </a:cxn>
                <a:cxn ang="0">
                  <a:pos x="168" y="414"/>
                </a:cxn>
                <a:cxn ang="0">
                  <a:pos x="148" y="464"/>
                </a:cxn>
                <a:cxn ang="0">
                  <a:pos x="142" y="554"/>
                </a:cxn>
                <a:cxn ang="0">
                  <a:pos x="138" y="676"/>
                </a:cxn>
                <a:cxn ang="0">
                  <a:pos x="133" y="783"/>
                </a:cxn>
                <a:cxn ang="0">
                  <a:pos x="121" y="940"/>
                </a:cxn>
                <a:cxn ang="0">
                  <a:pos x="114" y="1022"/>
                </a:cxn>
                <a:cxn ang="0">
                  <a:pos x="99" y="1138"/>
                </a:cxn>
                <a:cxn ang="0">
                  <a:pos x="69" y="1268"/>
                </a:cxn>
                <a:cxn ang="0">
                  <a:pos x="100" y="1213"/>
                </a:cxn>
                <a:cxn ang="0">
                  <a:pos x="110" y="1210"/>
                </a:cxn>
                <a:cxn ang="0">
                  <a:pos x="107" y="1236"/>
                </a:cxn>
                <a:cxn ang="0">
                  <a:pos x="74" y="1282"/>
                </a:cxn>
                <a:cxn ang="0">
                  <a:pos x="50" y="1318"/>
                </a:cxn>
                <a:cxn ang="0">
                  <a:pos x="36" y="1465"/>
                </a:cxn>
                <a:cxn ang="0">
                  <a:pos x="22" y="1587"/>
                </a:cxn>
                <a:cxn ang="0">
                  <a:pos x="0" y="1689"/>
                </a:cxn>
                <a:cxn ang="0">
                  <a:pos x="30" y="1791"/>
                </a:cxn>
                <a:cxn ang="0">
                  <a:pos x="48" y="1878"/>
                </a:cxn>
                <a:cxn ang="0">
                  <a:pos x="36" y="2005"/>
                </a:cxn>
                <a:cxn ang="0">
                  <a:pos x="45" y="2127"/>
                </a:cxn>
                <a:cxn ang="0">
                  <a:pos x="58" y="2222"/>
                </a:cxn>
                <a:cxn ang="0">
                  <a:pos x="85" y="2308"/>
                </a:cxn>
                <a:cxn ang="0">
                  <a:pos x="109" y="2377"/>
                </a:cxn>
                <a:cxn ang="0">
                  <a:pos x="369" y="2553"/>
                </a:cxn>
              </a:cxnLst>
              <a:rect l="0" t="0" r="r" b="b"/>
              <a:pathLst>
                <a:path w="369" h="2553">
                  <a:moveTo>
                    <a:pt x="369" y="0"/>
                  </a:moveTo>
                  <a:lnTo>
                    <a:pt x="169" y="1"/>
                  </a:lnTo>
                  <a:lnTo>
                    <a:pt x="170" y="29"/>
                  </a:lnTo>
                  <a:lnTo>
                    <a:pt x="168" y="54"/>
                  </a:lnTo>
                  <a:lnTo>
                    <a:pt x="166" y="59"/>
                  </a:lnTo>
                  <a:lnTo>
                    <a:pt x="160" y="99"/>
                  </a:lnTo>
                  <a:lnTo>
                    <a:pt x="155" y="138"/>
                  </a:lnTo>
                  <a:lnTo>
                    <a:pt x="160" y="175"/>
                  </a:lnTo>
                  <a:lnTo>
                    <a:pt x="151" y="230"/>
                  </a:lnTo>
                  <a:lnTo>
                    <a:pt x="159" y="270"/>
                  </a:lnTo>
                  <a:lnTo>
                    <a:pt x="176" y="273"/>
                  </a:lnTo>
                  <a:lnTo>
                    <a:pt x="164" y="273"/>
                  </a:lnTo>
                  <a:lnTo>
                    <a:pt x="157" y="295"/>
                  </a:lnTo>
                  <a:lnTo>
                    <a:pt x="151" y="364"/>
                  </a:lnTo>
                  <a:lnTo>
                    <a:pt x="151" y="424"/>
                  </a:lnTo>
                  <a:lnTo>
                    <a:pt x="168" y="414"/>
                  </a:lnTo>
                  <a:lnTo>
                    <a:pt x="160" y="418"/>
                  </a:lnTo>
                  <a:lnTo>
                    <a:pt x="148" y="464"/>
                  </a:lnTo>
                  <a:lnTo>
                    <a:pt x="143" y="516"/>
                  </a:lnTo>
                  <a:lnTo>
                    <a:pt x="142" y="554"/>
                  </a:lnTo>
                  <a:lnTo>
                    <a:pt x="139" y="638"/>
                  </a:lnTo>
                  <a:lnTo>
                    <a:pt x="138" y="676"/>
                  </a:lnTo>
                  <a:lnTo>
                    <a:pt x="133" y="746"/>
                  </a:lnTo>
                  <a:lnTo>
                    <a:pt x="133" y="783"/>
                  </a:lnTo>
                  <a:lnTo>
                    <a:pt x="127" y="864"/>
                  </a:lnTo>
                  <a:lnTo>
                    <a:pt x="121" y="940"/>
                  </a:lnTo>
                  <a:lnTo>
                    <a:pt x="116" y="1000"/>
                  </a:lnTo>
                  <a:lnTo>
                    <a:pt x="114" y="1022"/>
                  </a:lnTo>
                  <a:lnTo>
                    <a:pt x="106" y="1081"/>
                  </a:lnTo>
                  <a:lnTo>
                    <a:pt x="99" y="1138"/>
                  </a:lnTo>
                  <a:lnTo>
                    <a:pt x="85" y="1205"/>
                  </a:lnTo>
                  <a:lnTo>
                    <a:pt x="69" y="1268"/>
                  </a:lnTo>
                  <a:lnTo>
                    <a:pt x="85" y="1236"/>
                  </a:lnTo>
                  <a:lnTo>
                    <a:pt x="100" y="1213"/>
                  </a:lnTo>
                  <a:lnTo>
                    <a:pt x="112" y="1186"/>
                  </a:lnTo>
                  <a:lnTo>
                    <a:pt x="110" y="1210"/>
                  </a:lnTo>
                  <a:lnTo>
                    <a:pt x="117" y="1246"/>
                  </a:lnTo>
                  <a:lnTo>
                    <a:pt x="107" y="1236"/>
                  </a:lnTo>
                  <a:lnTo>
                    <a:pt x="87" y="1243"/>
                  </a:lnTo>
                  <a:lnTo>
                    <a:pt x="74" y="1282"/>
                  </a:lnTo>
                  <a:lnTo>
                    <a:pt x="56" y="1286"/>
                  </a:lnTo>
                  <a:lnTo>
                    <a:pt x="50" y="1318"/>
                  </a:lnTo>
                  <a:lnTo>
                    <a:pt x="50" y="1390"/>
                  </a:lnTo>
                  <a:lnTo>
                    <a:pt x="36" y="1465"/>
                  </a:lnTo>
                  <a:lnTo>
                    <a:pt x="31" y="1529"/>
                  </a:lnTo>
                  <a:lnTo>
                    <a:pt x="22" y="1587"/>
                  </a:lnTo>
                  <a:lnTo>
                    <a:pt x="5" y="1657"/>
                  </a:lnTo>
                  <a:lnTo>
                    <a:pt x="0" y="1689"/>
                  </a:lnTo>
                  <a:lnTo>
                    <a:pt x="11" y="1759"/>
                  </a:lnTo>
                  <a:lnTo>
                    <a:pt x="30" y="1791"/>
                  </a:lnTo>
                  <a:lnTo>
                    <a:pt x="43" y="1835"/>
                  </a:lnTo>
                  <a:lnTo>
                    <a:pt x="48" y="1878"/>
                  </a:lnTo>
                  <a:lnTo>
                    <a:pt x="42" y="1949"/>
                  </a:lnTo>
                  <a:lnTo>
                    <a:pt x="36" y="2005"/>
                  </a:lnTo>
                  <a:lnTo>
                    <a:pt x="39" y="2074"/>
                  </a:lnTo>
                  <a:lnTo>
                    <a:pt x="45" y="2127"/>
                  </a:lnTo>
                  <a:lnTo>
                    <a:pt x="56" y="2182"/>
                  </a:lnTo>
                  <a:lnTo>
                    <a:pt x="58" y="2222"/>
                  </a:lnTo>
                  <a:lnTo>
                    <a:pt x="67" y="2272"/>
                  </a:lnTo>
                  <a:lnTo>
                    <a:pt x="85" y="2308"/>
                  </a:lnTo>
                  <a:lnTo>
                    <a:pt x="115" y="2347"/>
                  </a:lnTo>
                  <a:lnTo>
                    <a:pt x="109" y="2377"/>
                  </a:lnTo>
                  <a:lnTo>
                    <a:pt x="109" y="2550"/>
                  </a:lnTo>
                  <a:lnTo>
                    <a:pt x="369" y="2553"/>
                  </a:lnTo>
                </a:path>
              </a:pathLst>
            </a:custGeom>
            <a:solidFill>
              <a:srgbClr val="808080"/>
            </a:solidFill>
            <a:ln w="635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09" name="Freeform 7398"/>
            <p:cNvSpPr>
              <a:spLocks/>
            </p:cNvSpPr>
            <p:nvPr/>
          </p:nvSpPr>
          <p:spPr bwMode="auto">
            <a:xfrm>
              <a:off x="3122614" y="3827780"/>
              <a:ext cx="1588" cy="0"/>
            </a:xfrm>
            <a:custGeom>
              <a:avLst/>
              <a:gdLst/>
              <a:ahLst/>
              <a:cxnLst>
                <a:cxn ang="0">
                  <a:pos x="1" y="2"/>
                </a:cxn>
                <a:cxn ang="0">
                  <a:pos x="1" y="2"/>
                </a:cxn>
                <a:cxn ang="0">
                  <a:pos x="1" y="1"/>
                </a:cxn>
                <a:cxn ang="0">
                  <a:pos x="0" y="1"/>
                </a:cxn>
                <a:cxn ang="0">
                  <a:pos x="0" y="0"/>
                </a:cxn>
                <a:cxn ang="0">
                  <a:pos x="0" y="0"/>
                </a:cxn>
                <a:cxn ang="0">
                  <a:pos x="0" y="1"/>
                </a:cxn>
                <a:cxn ang="0">
                  <a:pos x="0" y="1"/>
                </a:cxn>
                <a:cxn ang="0">
                  <a:pos x="0" y="1"/>
                </a:cxn>
                <a:cxn ang="0">
                  <a:pos x="0" y="1"/>
                </a:cxn>
                <a:cxn ang="0">
                  <a:pos x="1" y="2"/>
                </a:cxn>
                <a:cxn ang="0">
                  <a:pos x="1" y="2"/>
                </a:cxn>
              </a:cxnLst>
              <a:rect l="0" t="0" r="r" b="b"/>
              <a:pathLst>
                <a:path w="1" h="2">
                  <a:moveTo>
                    <a:pt x="1" y="2"/>
                  </a:moveTo>
                  <a:lnTo>
                    <a:pt x="1" y="2"/>
                  </a:lnTo>
                  <a:lnTo>
                    <a:pt x="1" y="1"/>
                  </a:lnTo>
                  <a:lnTo>
                    <a:pt x="0" y="1"/>
                  </a:lnTo>
                  <a:lnTo>
                    <a:pt x="0" y="0"/>
                  </a:lnTo>
                  <a:lnTo>
                    <a:pt x="0" y="0"/>
                  </a:lnTo>
                  <a:lnTo>
                    <a:pt x="0" y="1"/>
                  </a:lnTo>
                  <a:lnTo>
                    <a:pt x="0" y="1"/>
                  </a:lnTo>
                  <a:lnTo>
                    <a:pt x="0"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0" name="Freeform 7399"/>
            <p:cNvSpPr>
              <a:spLocks/>
            </p:cNvSpPr>
            <p:nvPr/>
          </p:nvSpPr>
          <p:spPr bwMode="auto">
            <a:xfrm>
              <a:off x="3122614" y="3821406"/>
              <a:ext cx="3175" cy="6374"/>
            </a:xfrm>
            <a:custGeom>
              <a:avLst/>
              <a:gdLst/>
              <a:ahLst/>
              <a:cxnLst>
                <a:cxn ang="0">
                  <a:pos x="0" y="6"/>
                </a:cxn>
                <a:cxn ang="0">
                  <a:pos x="1" y="6"/>
                </a:cxn>
                <a:cxn ang="0">
                  <a:pos x="1" y="6"/>
                </a:cxn>
                <a:cxn ang="0">
                  <a:pos x="2" y="6"/>
                </a:cxn>
                <a:cxn ang="0">
                  <a:pos x="2" y="6"/>
                </a:cxn>
                <a:cxn ang="0">
                  <a:pos x="3" y="7"/>
                </a:cxn>
                <a:cxn ang="0">
                  <a:pos x="3" y="8"/>
                </a:cxn>
                <a:cxn ang="0">
                  <a:pos x="4" y="8"/>
                </a:cxn>
                <a:cxn ang="0">
                  <a:pos x="5" y="8"/>
                </a:cxn>
                <a:cxn ang="0">
                  <a:pos x="6" y="8"/>
                </a:cxn>
                <a:cxn ang="0">
                  <a:pos x="6" y="8"/>
                </a:cxn>
                <a:cxn ang="0">
                  <a:pos x="8" y="8"/>
                </a:cxn>
                <a:cxn ang="0">
                  <a:pos x="9" y="8"/>
                </a:cxn>
                <a:cxn ang="0">
                  <a:pos x="10" y="7"/>
                </a:cxn>
                <a:cxn ang="0">
                  <a:pos x="10" y="7"/>
                </a:cxn>
                <a:cxn ang="0">
                  <a:pos x="10" y="6"/>
                </a:cxn>
                <a:cxn ang="0">
                  <a:pos x="9" y="5"/>
                </a:cxn>
                <a:cxn ang="0">
                  <a:pos x="9" y="5"/>
                </a:cxn>
                <a:cxn ang="0">
                  <a:pos x="8" y="4"/>
                </a:cxn>
                <a:cxn ang="0">
                  <a:pos x="8" y="4"/>
                </a:cxn>
                <a:cxn ang="0">
                  <a:pos x="8" y="4"/>
                </a:cxn>
                <a:cxn ang="0">
                  <a:pos x="8" y="3"/>
                </a:cxn>
                <a:cxn ang="0">
                  <a:pos x="6" y="2"/>
                </a:cxn>
                <a:cxn ang="0">
                  <a:pos x="6" y="2"/>
                </a:cxn>
                <a:cxn ang="0">
                  <a:pos x="6" y="2"/>
                </a:cxn>
                <a:cxn ang="0">
                  <a:pos x="6" y="1"/>
                </a:cxn>
                <a:cxn ang="0">
                  <a:pos x="5" y="1"/>
                </a:cxn>
                <a:cxn ang="0">
                  <a:pos x="6" y="2"/>
                </a:cxn>
                <a:cxn ang="0">
                  <a:pos x="6" y="2"/>
                </a:cxn>
                <a:cxn ang="0">
                  <a:pos x="6" y="2"/>
                </a:cxn>
                <a:cxn ang="0">
                  <a:pos x="5" y="2"/>
                </a:cxn>
                <a:cxn ang="0">
                  <a:pos x="5" y="1"/>
                </a:cxn>
                <a:cxn ang="0">
                  <a:pos x="4" y="1"/>
                </a:cxn>
                <a:cxn ang="0">
                  <a:pos x="4" y="1"/>
                </a:cxn>
                <a:cxn ang="0">
                  <a:pos x="4" y="0"/>
                </a:cxn>
              </a:cxnLst>
              <a:rect l="0" t="0" r="r" b="b"/>
              <a:pathLst>
                <a:path w="10" h="8">
                  <a:moveTo>
                    <a:pt x="0" y="6"/>
                  </a:moveTo>
                  <a:lnTo>
                    <a:pt x="0" y="6"/>
                  </a:lnTo>
                  <a:lnTo>
                    <a:pt x="0" y="6"/>
                  </a:lnTo>
                  <a:lnTo>
                    <a:pt x="1" y="6"/>
                  </a:lnTo>
                  <a:lnTo>
                    <a:pt x="1" y="6"/>
                  </a:lnTo>
                  <a:lnTo>
                    <a:pt x="1" y="6"/>
                  </a:lnTo>
                  <a:lnTo>
                    <a:pt x="1" y="6"/>
                  </a:lnTo>
                  <a:lnTo>
                    <a:pt x="2" y="6"/>
                  </a:lnTo>
                  <a:lnTo>
                    <a:pt x="2" y="6"/>
                  </a:lnTo>
                  <a:lnTo>
                    <a:pt x="2" y="6"/>
                  </a:lnTo>
                  <a:lnTo>
                    <a:pt x="3" y="7"/>
                  </a:lnTo>
                  <a:lnTo>
                    <a:pt x="3" y="7"/>
                  </a:lnTo>
                  <a:lnTo>
                    <a:pt x="3" y="7"/>
                  </a:lnTo>
                  <a:lnTo>
                    <a:pt x="3" y="8"/>
                  </a:lnTo>
                  <a:lnTo>
                    <a:pt x="4" y="8"/>
                  </a:lnTo>
                  <a:lnTo>
                    <a:pt x="4" y="8"/>
                  </a:lnTo>
                  <a:lnTo>
                    <a:pt x="5" y="8"/>
                  </a:lnTo>
                  <a:lnTo>
                    <a:pt x="5" y="8"/>
                  </a:lnTo>
                  <a:lnTo>
                    <a:pt x="5" y="8"/>
                  </a:lnTo>
                  <a:lnTo>
                    <a:pt x="6" y="8"/>
                  </a:lnTo>
                  <a:lnTo>
                    <a:pt x="6" y="8"/>
                  </a:lnTo>
                  <a:lnTo>
                    <a:pt x="6" y="8"/>
                  </a:lnTo>
                  <a:lnTo>
                    <a:pt x="8" y="8"/>
                  </a:lnTo>
                  <a:lnTo>
                    <a:pt x="8" y="8"/>
                  </a:lnTo>
                  <a:lnTo>
                    <a:pt x="8" y="8"/>
                  </a:lnTo>
                  <a:lnTo>
                    <a:pt x="9" y="8"/>
                  </a:lnTo>
                  <a:lnTo>
                    <a:pt x="9" y="7"/>
                  </a:lnTo>
                  <a:lnTo>
                    <a:pt x="10" y="7"/>
                  </a:lnTo>
                  <a:lnTo>
                    <a:pt x="10" y="7"/>
                  </a:lnTo>
                  <a:lnTo>
                    <a:pt x="10" y="7"/>
                  </a:lnTo>
                  <a:lnTo>
                    <a:pt x="10" y="7"/>
                  </a:lnTo>
                  <a:lnTo>
                    <a:pt x="10" y="6"/>
                  </a:lnTo>
                  <a:lnTo>
                    <a:pt x="9" y="6"/>
                  </a:lnTo>
                  <a:lnTo>
                    <a:pt x="9" y="5"/>
                  </a:lnTo>
                  <a:lnTo>
                    <a:pt x="9" y="5"/>
                  </a:lnTo>
                  <a:lnTo>
                    <a:pt x="9" y="5"/>
                  </a:lnTo>
                  <a:lnTo>
                    <a:pt x="9" y="5"/>
                  </a:lnTo>
                  <a:lnTo>
                    <a:pt x="8" y="4"/>
                  </a:lnTo>
                  <a:lnTo>
                    <a:pt x="8" y="4"/>
                  </a:lnTo>
                  <a:lnTo>
                    <a:pt x="8" y="4"/>
                  </a:lnTo>
                  <a:lnTo>
                    <a:pt x="8" y="4"/>
                  </a:lnTo>
                  <a:lnTo>
                    <a:pt x="8" y="4"/>
                  </a:lnTo>
                  <a:lnTo>
                    <a:pt x="8" y="4"/>
                  </a:lnTo>
                  <a:lnTo>
                    <a:pt x="8" y="3"/>
                  </a:lnTo>
                  <a:lnTo>
                    <a:pt x="8" y="3"/>
                  </a:lnTo>
                  <a:lnTo>
                    <a:pt x="6" y="2"/>
                  </a:lnTo>
                  <a:lnTo>
                    <a:pt x="6" y="2"/>
                  </a:lnTo>
                  <a:lnTo>
                    <a:pt x="6" y="2"/>
                  </a:lnTo>
                  <a:lnTo>
                    <a:pt x="6" y="2"/>
                  </a:lnTo>
                  <a:lnTo>
                    <a:pt x="6" y="2"/>
                  </a:lnTo>
                  <a:lnTo>
                    <a:pt x="6" y="2"/>
                  </a:lnTo>
                  <a:lnTo>
                    <a:pt x="6" y="1"/>
                  </a:lnTo>
                  <a:lnTo>
                    <a:pt x="5" y="1"/>
                  </a:lnTo>
                  <a:lnTo>
                    <a:pt x="5" y="1"/>
                  </a:lnTo>
                  <a:lnTo>
                    <a:pt x="5" y="2"/>
                  </a:lnTo>
                  <a:lnTo>
                    <a:pt x="6" y="2"/>
                  </a:lnTo>
                  <a:lnTo>
                    <a:pt x="6" y="2"/>
                  </a:lnTo>
                  <a:lnTo>
                    <a:pt x="6" y="2"/>
                  </a:lnTo>
                  <a:lnTo>
                    <a:pt x="6" y="2"/>
                  </a:lnTo>
                  <a:lnTo>
                    <a:pt x="6" y="2"/>
                  </a:lnTo>
                  <a:lnTo>
                    <a:pt x="6" y="2"/>
                  </a:lnTo>
                  <a:lnTo>
                    <a:pt x="5" y="2"/>
                  </a:lnTo>
                  <a:lnTo>
                    <a:pt x="5" y="2"/>
                  </a:lnTo>
                  <a:lnTo>
                    <a:pt x="5" y="1"/>
                  </a:lnTo>
                  <a:lnTo>
                    <a:pt x="5" y="1"/>
                  </a:lnTo>
                  <a:lnTo>
                    <a:pt x="4" y="1"/>
                  </a:lnTo>
                  <a:lnTo>
                    <a:pt x="4" y="1"/>
                  </a:lnTo>
                  <a:lnTo>
                    <a:pt x="4" y="1"/>
                  </a:lnTo>
                  <a:lnTo>
                    <a:pt x="4" y="0"/>
                  </a:lnTo>
                  <a:lnTo>
                    <a:pt x="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1" name="Freeform 7400"/>
            <p:cNvSpPr>
              <a:spLocks/>
            </p:cNvSpPr>
            <p:nvPr/>
          </p:nvSpPr>
          <p:spPr bwMode="auto">
            <a:xfrm>
              <a:off x="3122614" y="3826187"/>
              <a:ext cx="1588" cy="1593"/>
            </a:xfrm>
            <a:custGeom>
              <a:avLst/>
              <a:gdLst/>
              <a:ahLst/>
              <a:cxnLst>
                <a:cxn ang="0">
                  <a:pos x="4" y="3"/>
                </a:cxn>
                <a:cxn ang="0">
                  <a:pos x="3" y="3"/>
                </a:cxn>
                <a:cxn ang="0">
                  <a:pos x="3" y="3"/>
                </a:cxn>
                <a:cxn ang="0">
                  <a:pos x="3" y="3"/>
                </a:cxn>
                <a:cxn ang="0">
                  <a:pos x="2" y="3"/>
                </a:cxn>
                <a:cxn ang="0">
                  <a:pos x="2" y="3"/>
                </a:cxn>
                <a:cxn ang="0">
                  <a:pos x="2" y="2"/>
                </a:cxn>
                <a:cxn ang="0">
                  <a:pos x="2" y="2"/>
                </a:cxn>
                <a:cxn ang="0">
                  <a:pos x="1" y="2"/>
                </a:cxn>
                <a:cxn ang="0">
                  <a:pos x="1" y="2"/>
                </a:cxn>
                <a:cxn ang="0">
                  <a:pos x="0" y="1"/>
                </a:cxn>
                <a:cxn ang="0">
                  <a:pos x="0" y="0"/>
                </a:cxn>
                <a:cxn ang="0">
                  <a:pos x="0" y="0"/>
                </a:cxn>
                <a:cxn ang="0">
                  <a:pos x="1" y="0"/>
                </a:cxn>
                <a:cxn ang="0">
                  <a:pos x="1" y="0"/>
                </a:cxn>
                <a:cxn ang="0">
                  <a:pos x="2" y="0"/>
                </a:cxn>
                <a:cxn ang="0">
                  <a:pos x="2" y="0"/>
                </a:cxn>
                <a:cxn ang="0">
                  <a:pos x="3" y="1"/>
                </a:cxn>
                <a:cxn ang="0">
                  <a:pos x="3" y="1"/>
                </a:cxn>
                <a:cxn ang="0">
                  <a:pos x="4" y="2"/>
                </a:cxn>
                <a:cxn ang="0">
                  <a:pos x="5" y="2"/>
                </a:cxn>
                <a:cxn ang="0">
                  <a:pos x="5" y="2"/>
                </a:cxn>
                <a:cxn ang="0">
                  <a:pos x="5" y="2"/>
                </a:cxn>
                <a:cxn ang="0">
                  <a:pos x="5" y="2"/>
                </a:cxn>
                <a:cxn ang="0">
                  <a:pos x="5" y="2"/>
                </a:cxn>
                <a:cxn ang="0">
                  <a:pos x="5" y="3"/>
                </a:cxn>
                <a:cxn ang="0">
                  <a:pos x="5" y="3"/>
                </a:cxn>
                <a:cxn ang="0">
                  <a:pos x="5" y="3"/>
                </a:cxn>
                <a:cxn ang="0">
                  <a:pos x="5" y="3"/>
                </a:cxn>
                <a:cxn ang="0">
                  <a:pos x="4" y="3"/>
                </a:cxn>
                <a:cxn ang="0">
                  <a:pos x="4" y="3"/>
                </a:cxn>
              </a:cxnLst>
              <a:rect l="0" t="0" r="r" b="b"/>
              <a:pathLst>
                <a:path w="5" h="3">
                  <a:moveTo>
                    <a:pt x="4" y="3"/>
                  </a:moveTo>
                  <a:lnTo>
                    <a:pt x="3" y="3"/>
                  </a:lnTo>
                  <a:lnTo>
                    <a:pt x="3" y="3"/>
                  </a:lnTo>
                  <a:lnTo>
                    <a:pt x="3" y="3"/>
                  </a:lnTo>
                  <a:lnTo>
                    <a:pt x="2" y="3"/>
                  </a:lnTo>
                  <a:lnTo>
                    <a:pt x="2" y="3"/>
                  </a:lnTo>
                  <a:lnTo>
                    <a:pt x="2" y="2"/>
                  </a:lnTo>
                  <a:lnTo>
                    <a:pt x="2" y="2"/>
                  </a:lnTo>
                  <a:lnTo>
                    <a:pt x="1" y="2"/>
                  </a:lnTo>
                  <a:lnTo>
                    <a:pt x="1" y="2"/>
                  </a:lnTo>
                  <a:lnTo>
                    <a:pt x="0" y="1"/>
                  </a:lnTo>
                  <a:lnTo>
                    <a:pt x="0" y="0"/>
                  </a:lnTo>
                  <a:lnTo>
                    <a:pt x="0" y="0"/>
                  </a:lnTo>
                  <a:lnTo>
                    <a:pt x="1" y="0"/>
                  </a:lnTo>
                  <a:lnTo>
                    <a:pt x="1" y="0"/>
                  </a:lnTo>
                  <a:lnTo>
                    <a:pt x="2" y="0"/>
                  </a:lnTo>
                  <a:lnTo>
                    <a:pt x="2" y="0"/>
                  </a:lnTo>
                  <a:lnTo>
                    <a:pt x="3" y="1"/>
                  </a:lnTo>
                  <a:lnTo>
                    <a:pt x="3" y="1"/>
                  </a:lnTo>
                  <a:lnTo>
                    <a:pt x="4" y="2"/>
                  </a:lnTo>
                  <a:lnTo>
                    <a:pt x="5" y="2"/>
                  </a:lnTo>
                  <a:lnTo>
                    <a:pt x="5" y="2"/>
                  </a:lnTo>
                  <a:lnTo>
                    <a:pt x="5" y="2"/>
                  </a:lnTo>
                  <a:lnTo>
                    <a:pt x="5" y="2"/>
                  </a:lnTo>
                  <a:lnTo>
                    <a:pt x="5" y="2"/>
                  </a:lnTo>
                  <a:lnTo>
                    <a:pt x="5" y="3"/>
                  </a:lnTo>
                  <a:lnTo>
                    <a:pt x="5" y="3"/>
                  </a:lnTo>
                  <a:lnTo>
                    <a:pt x="5" y="3"/>
                  </a:lnTo>
                  <a:lnTo>
                    <a:pt x="5" y="3"/>
                  </a:lnTo>
                  <a:lnTo>
                    <a:pt x="4" y="3"/>
                  </a:lnTo>
                  <a:lnTo>
                    <a:pt x="4"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2" name="Freeform 7401"/>
            <p:cNvSpPr>
              <a:spLocks/>
            </p:cNvSpPr>
            <p:nvPr/>
          </p:nvSpPr>
          <p:spPr bwMode="auto">
            <a:xfrm>
              <a:off x="3109914" y="3824593"/>
              <a:ext cx="3175" cy="4780"/>
            </a:xfrm>
            <a:custGeom>
              <a:avLst/>
              <a:gdLst/>
              <a:ahLst/>
              <a:cxnLst>
                <a:cxn ang="0">
                  <a:pos x="8" y="12"/>
                </a:cxn>
                <a:cxn ang="0">
                  <a:pos x="7" y="12"/>
                </a:cxn>
                <a:cxn ang="0">
                  <a:pos x="7" y="12"/>
                </a:cxn>
                <a:cxn ang="0">
                  <a:pos x="6" y="12"/>
                </a:cxn>
                <a:cxn ang="0">
                  <a:pos x="4" y="12"/>
                </a:cxn>
                <a:cxn ang="0">
                  <a:pos x="3" y="9"/>
                </a:cxn>
                <a:cxn ang="0">
                  <a:pos x="2" y="9"/>
                </a:cxn>
                <a:cxn ang="0">
                  <a:pos x="3" y="8"/>
                </a:cxn>
                <a:cxn ang="0">
                  <a:pos x="3" y="7"/>
                </a:cxn>
                <a:cxn ang="0">
                  <a:pos x="2" y="6"/>
                </a:cxn>
                <a:cxn ang="0">
                  <a:pos x="1" y="6"/>
                </a:cxn>
                <a:cxn ang="0">
                  <a:pos x="1" y="6"/>
                </a:cxn>
                <a:cxn ang="0">
                  <a:pos x="2" y="5"/>
                </a:cxn>
                <a:cxn ang="0">
                  <a:pos x="1" y="5"/>
                </a:cxn>
                <a:cxn ang="0">
                  <a:pos x="0" y="4"/>
                </a:cxn>
                <a:cxn ang="0">
                  <a:pos x="0" y="4"/>
                </a:cxn>
                <a:cxn ang="0">
                  <a:pos x="0" y="4"/>
                </a:cxn>
                <a:cxn ang="0">
                  <a:pos x="0" y="3"/>
                </a:cxn>
                <a:cxn ang="0">
                  <a:pos x="0" y="2"/>
                </a:cxn>
                <a:cxn ang="0">
                  <a:pos x="0" y="2"/>
                </a:cxn>
                <a:cxn ang="0">
                  <a:pos x="0" y="1"/>
                </a:cxn>
                <a:cxn ang="0">
                  <a:pos x="0" y="1"/>
                </a:cxn>
                <a:cxn ang="0">
                  <a:pos x="1" y="0"/>
                </a:cxn>
                <a:cxn ang="0">
                  <a:pos x="2" y="1"/>
                </a:cxn>
                <a:cxn ang="0">
                  <a:pos x="2" y="0"/>
                </a:cxn>
                <a:cxn ang="0">
                  <a:pos x="3" y="0"/>
                </a:cxn>
                <a:cxn ang="0">
                  <a:pos x="4" y="0"/>
                </a:cxn>
                <a:cxn ang="0">
                  <a:pos x="6" y="0"/>
                </a:cxn>
                <a:cxn ang="0">
                  <a:pos x="7" y="0"/>
                </a:cxn>
                <a:cxn ang="0">
                  <a:pos x="8" y="0"/>
                </a:cxn>
                <a:cxn ang="0">
                  <a:pos x="9" y="1"/>
                </a:cxn>
                <a:cxn ang="0">
                  <a:pos x="8" y="1"/>
                </a:cxn>
                <a:cxn ang="0">
                  <a:pos x="7" y="1"/>
                </a:cxn>
                <a:cxn ang="0">
                  <a:pos x="6" y="0"/>
                </a:cxn>
                <a:cxn ang="0">
                  <a:pos x="7" y="1"/>
                </a:cxn>
                <a:cxn ang="0">
                  <a:pos x="8" y="2"/>
                </a:cxn>
                <a:cxn ang="0">
                  <a:pos x="9" y="2"/>
                </a:cxn>
                <a:cxn ang="0">
                  <a:pos x="9" y="2"/>
                </a:cxn>
                <a:cxn ang="0">
                  <a:pos x="10" y="2"/>
                </a:cxn>
                <a:cxn ang="0">
                  <a:pos x="11" y="2"/>
                </a:cxn>
                <a:cxn ang="0">
                  <a:pos x="11" y="3"/>
                </a:cxn>
                <a:cxn ang="0">
                  <a:pos x="12" y="5"/>
                </a:cxn>
                <a:cxn ang="0">
                  <a:pos x="12" y="6"/>
                </a:cxn>
                <a:cxn ang="0">
                  <a:pos x="12" y="8"/>
                </a:cxn>
                <a:cxn ang="0">
                  <a:pos x="12" y="8"/>
                </a:cxn>
                <a:cxn ang="0">
                  <a:pos x="12" y="9"/>
                </a:cxn>
                <a:cxn ang="0">
                  <a:pos x="12" y="9"/>
                </a:cxn>
                <a:cxn ang="0">
                  <a:pos x="11" y="9"/>
                </a:cxn>
                <a:cxn ang="0">
                  <a:pos x="10" y="12"/>
                </a:cxn>
                <a:cxn ang="0">
                  <a:pos x="9" y="12"/>
                </a:cxn>
              </a:cxnLst>
              <a:rect l="0" t="0" r="r" b="b"/>
              <a:pathLst>
                <a:path w="13" h="12">
                  <a:moveTo>
                    <a:pt x="9" y="12"/>
                  </a:moveTo>
                  <a:lnTo>
                    <a:pt x="9" y="12"/>
                  </a:lnTo>
                  <a:lnTo>
                    <a:pt x="8" y="12"/>
                  </a:lnTo>
                  <a:lnTo>
                    <a:pt x="8" y="12"/>
                  </a:lnTo>
                  <a:lnTo>
                    <a:pt x="8" y="12"/>
                  </a:lnTo>
                  <a:lnTo>
                    <a:pt x="7" y="12"/>
                  </a:lnTo>
                  <a:lnTo>
                    <a:pt x="7" y="12"/>
                  </a:lnTo>
                  <a:lnTo>
                    <a:pt x="7" y="12"/>
                  </a:lnTo>
                  <a:lnTo>
                    <a:pt x="7" y="12"/>
                  </a:lnTo>
                  <a:lnTo>
                    <a:pt x="6" y="12"/>
                  </a:lnTo>
                  <a:lnTo>
                    <a:pt x="6" y="12"/>
                  </a:lnTo>
                  <a:lnTo>
                    <a:pt x="6" y="12"/>
                  </a:lnTo>
                  <a:lnTo>
                    <a:pt x="6" y="12"/>
                  </a:lnTo>
                  <a:lnTo>
                    <a:pt x="6" y="12"/>
                  </a:lnTo>
                  <a:lnTo>
                    <a:pt x="4" y="12"/>
                  </a:lnTo>
                  <a:lnTo>
                    <a:pt x="4" y="12"/>
                  </a:lnTo>
                  <a:lnTo>
                    <a:pt x="3" y="11"/>
                  </a:lnTo>
                  <a:lnTo>
                    <a:pt x="3" y="9"/>
                  </a:lnTo>
                  <a:lnTo>
                    <a:pt x="2" y="9"/>
                  </a:lnTo>
                  <a:lnTo>
                    <a:pt x="2" y="9"/>
                  </a:lnTo>
                  <a:lnTo>
                    <a:pt x="2" y="9"/>
                  </a:lnTo>
                  <a:lnTo>
                    <a:pt x="2" y="9"/>
                  </a:lnTo>
                  <a:lnTo>
                    <a:pt x="3" y="8"/>
                  </a:lnTo>
                  <a:lnTo>
                    <a:pt x="3" y="8"/>
                  </a:lnTo>
                  <a:lnTo>
                    <a:pt x="3" y="8"/>
                  </a:lnTo>
                  <a:lnTo>
                    <a:pt x="3" y="7"/>
                  </a:lnTo>
                  <a:lnTo>
                    <a:pt x="3" y="7"/>
                  </a:lnTo>
                  <a:lnTo>
                    <a:pt x="3" y="6"/>
                  </a:lnTo>
                  <a:lnTo>
                    <a:pt x="3" y="6"/>
                  </a:lnTo>
                  <a:lnTo>
                    <a:pt x="2" y="6"/>
                  </a:lnTo>
                  <a:lnTo>
                    <a:pt x="2" y="6"/>
                  </a:lnTo>
                  <a:lnTo>
                    <a:pt x="2" y="6"/>
                  </a:lnTo>
                  <a:lnTo>
                    <a:pt x="1" y="6"/>
                  </a:lnTo>
                  <a:lnTo>
                    <a:pt x="1" y="6"/>
                  </a:lnTo>
                  <a:lnTo>
                    <a:pt x="1" y="6"/>
                  </a:lnTo>
                  <a:lnTo>
                    <a:pt x="1" y="6"/>
                  </a:lnTo>
                  <a:lnTo>
                    <a:pt x="1" y="6"/>
                  </a:lnTo>
                  <a:lnTo>
                    <a:pt x="1" y="6"/>
                  </a:lnTo>
                  <a:lnTo>
                    <a:pt x="2" y="5"/>
                  </a:lnTo>
                  <a:lnTo>
                    <a:pt x="2" y="5"/>
                  </a:lnTo>
                  <a:lnTo>
                    <a:pt x="2" y="5"/>
                  </a:lnTo>
                  <a:lnTo>
                    <a:pt x="1" y="5"/>
                  </a:lnTo>
                  <a:lnTo>
                    <a:pt x="1" y="5"/>
                  </a:lnTo>
                  <a:lnTo>
                    <a:pt x="1" y="5"/>
                  </a:lnTo>
                  <a:lnTo>
                    <a:pt x="0" y="4"/>
                  </a:lnTo>
                  <a:lnTo>
                    <a:pt x="0" y="4"/>
                  </a:lnTo>
                  <a:lnTo>
                    <a:pt x="0" y="4"/>
                  </a:lnTo>
                  <a:lnTo>
                    <a:pt x="0" y="4"/>
                  </a:lnTo>
                  <a:lnTo>
                    <a:pt x="0" y="4"/>
                  </a:lnTo>
                  <a:lnTo>
                    <a:pt x="0" y="4"/>
                  </a:lnTo>
                  <a:lnTo>
                    <a:pt x="0" y="4"/>
                  </a:lnTo>
                  <a:lnTo>
                    <a:pt x="0" y="3"/>
                  </a:lnTo>
                  <a:lnTo>
                    <a:pt x="0" y="3"/>
                  </a:lnTo>
                  <a:lnTo>
                    <a:pt x="0" y="3"/>
                  </a:lnTo>
                  <a:lnTo>
                    <a:pt x="0" y="3"/>
                  </a:lnTo>
                  <a:lnTo>
                    <a:pt x="0" y="2"/>
                  </a:lnTo>
                  <a:lnTo>
                    <a:pt x="0" y="2"/>
                  </a:lnTo>
                  <a:lnTo>
                    <a:pt x="0" y="2"/>
                  </a:lnTo>
                  <a:lnTo>
                    <a:pt x="0" y="2"/>
                  </a:lnTo>
                  <a:lnTo>
                    <a:pt x="0" y="2"/>
                  </a:lnTo>
                  <a:lnTo>
                    <a:pt x="0" y="2"/>
                  </a:lnTo>
                  <a:lnTo>
                    <a:pt x="0" y="2"/>
                  </a:lnTo>
                  <a:lnTo>
                    <a:pt x="0" y="1"/>
                  </a:lnTo>
                  <a:lnTo>
                    <a:pt x="0" y="1"/>
                  </a:lnTo>
                  <a:lnTo>
                    <a:pt x="0" y="1"/>
                  </a:lnTo>
                  <a:lnTo>
                    <a:pt x="0" y="1"/>
                  </a:lnTo>
                  <a:lnTo>
                    <a:pt x="1" y="1"/>
                  </a:lnTo>
                  <a:lnTo>
                    <a:pt x="1" y="1"/>
                  </a:lnTo>
                  <a:lnTo>
                    <a:pt x="1" y="0"/>
                  </a:lnTo>
                  <a:lnTo>
                    <a:pt x="2" y="0"/>
                  </a:lnTo>
                  <a:lnTo>
                    <a:pt x="2" y="1"/>
                  </a:lnTo>
                  <a:lnTo>
                    <a:pt x="2" y="1"/>
                  </a:lnTo>
                  <a:lnTo>
                    <a:pt x="2" y="0"/>
                  </a:lnTo>
                  <a:lnTo>
                    <a:pt x="2" y="0"/>
                  </a:lnTo>
                  <a:lnTo>
                    <a:pt x="2" y="0"/>
                  </a:lnTo>
                  <a:lnTo>
                    <a:pt x="3" y="0"/>
                  </a:lnTo>
                  <a:lnTo>
                    <a:pt x="3" y="0"/>
                  </a:lnTo>
                  <a:lnTo>
                    <a:pt x="3" y="0"/>
                  </a:lnTo>
                  <a:lnTo>
                    <a:pt x="4" y="0"/>
                  </a:lnTo>
                  <a:lnTo>
                    <a:pt x="4" y="0"/>
                  </a:lnTo>
                  <a:lnTo>
                    <a:pt x="4" y="0"/>
                  </a:lnTo>
                  <a:lnTo>
                    <a:pt x="4" y="0"/>
                  </a:lnTo>
                  <a:lnTo>
                    <a:pt x="6" y="0"/>
                  </a:lnTo>
                  <a:lnTo>
                    <a:pt x="6" y="0"/>
                  </a:lnTo>
                  <a:lnTo>
                    <a:pt x="6" y="0"/>
                  </a:lnTo>
                  <a:lnTo>
                    <a:pt x="6" y="0"/>
                  </a:lnTo>
                  <a:lnTo>
                    <a:pt x="7" y="0"/>
                  </a:lnTo>
                  <a:lnTo>
                    <a:pt x="8" y="0"/>
                  </a:lnTo>
                  <a:lnTo>
                    <a:pt x="8" y="0"/>
                  </a:lnTo>
                  <a:lnTo>
                    <a:pt x="8" y="0"/>
                  </a:lnTo>
                  <a:lnTo>
                    <a:pt x="8" y="1"/>
                  </a:lnTo>
                  <a:lnTo>
                    <a:pt x="8" y="1"/>
                  </a:lnTo>
                  <a:lnTo>
                    <a:pt x="9" y="1"/>
                  </a:lnTo>
                  <a:lnTo>
                    <a:pt x="9" y="1"/>
                  </a:lnTo>
                  <a:lnTo>
                    <a:pt x="8" y="1"/>
                  </a:lnTo>
                  <a:lnTo>
                    <a:pt x="8" y="1"/>
                  </a:lnTo>
                  <a:lnTo>
                    <a:pt x="8" y="1"/>
                  </a:lnTo>
                  <a:lnTo>
                    <a:pt x="7" y="1"/>
                  </a:lnTo>
                  <a:lnTo>
                    <a:pt x="7" y="1"/>
                  </a:lnTo>
                  <a:lnTo>
                    <a:pt x="7" y="0"/>
                  </a:lnTo>
                  <a:lnTo>
                    <a:pt x="6" y="0"/>
                  </a:lnTo>
                  <a:lnTo>
                    <a:pt x="6" y="0"/>
                  </a:lnTo>
                  <a:lnTo>
                    <a:pt x="6" y="1"/>
                  </a:lnTo>
                  <a:lnTo>
                    <a:pt x="7" y="1"/>
                  </a:lnTo>
                  <a:lnTo>
                    <a:pt x="7" y="1"/>
                  </a:lnTo>
                  <a:lnTo>
                    <a:pt x="7" y="1"/>
                  </a:lnTo>
                  <a:lnTo>
                    <a:pt x="8" y="2"/>
                  </a:lnTo>
                  <a:lnTo>
                    <a:pt x="8" y="2"/>
                  </a:lnTo>
                  <a:lnTo>
                    <a:pt x="9" y="2"/>
                  </a:lnTo>
                  <a:lnTo>
                    <a:pt x="9" y="2"/>
                  </a:lnTo>
                  <a:lnTo>
                    <a:pt x="9" y="2"/>
                  </a:lnTo>
                  <a:lnTo>
                    <a:pt x="9" y="2"/>
                  </a:lnTo>
                  <a:lnTo>
                    <a:pt x="9" y="2"/>
                  </a:lnTo>
                  <a:lnTo>
                    <a:pt x="9" y="2"/>
                  </a:lnTo>
                  <a:lnTo>
                    <a:pt x="10" y="2"/>
                  </a:lnTo>
                  <a:lnTo>
                    <a:pt x="10" y="2"/>
                  </a:lnTo>
                  <a:lnTo>
                    <a:pt x="10" y="2"/>
                  </a:lnTo>
                  <a:lnTo>
                    <a:pt x="10" y="2"/>
                  </a:lnTo>
                  <a:lnTo>
                    <a:pt x="10" y="2"/>
                  </a:lnTo>
                  <a:lnTo>
                    <a:pt x="11" y="2"/>
                  </a:lnTo>
                  <a:lnTo>
                    <a:pt x="11" y="2"/>
                  </a:lnTo>
                  <a:lnTo>
                    <a:pt x="11" y="2"/>
                  </a:lnTo>
                  <a:lnTo>
                    <a:pt x="11" y="3"/>
                  </a:lnTo>
                  <a:lnTo>
                    <a:pt x="11" y="3"/>
                  </a:lnTo>
                  <a:lnTo>
                    <a:pt x="11" y="4"/>
                  </a:lnTo>
                  <a:lnTo>
                    <a:pt x="12" y="5"/>
                  </a:lnTo>
                  <a:lnTo>
                    <a:pt x="12" y="5"/>
                  </a:lnTo>
                  <a:lnTo>
                    <a:pt x="12" y="5"/>
                  </a:lnTo>
                  <a:lnTo>
                    <a:pt x="12" y="6"/>
                  </a:lnTo>
                  <a:lnTo>
                    <a:pt x="12" y="7"/>
                  </a:lnTo>
                  <a:lnTo>
                    <a:pt x="12" y="8"/>
                  </a:lnTo>
                  <a:lnTo>
                    <a:pt x="12" y="8"/>
                  </a:lnTo>
                  <a:lnTo>
                    <a:pt x="13" y="8"/>
                  </a:lnTo>
                  <a:lnTo>
                    <a:pt x="12" y="8"/>
                  </a:lnTo>
                  <a:lnTo>
                    <a:pt x="12" y="8"/>
                  </a:lnTo>
                  <a:lnTo>
                    <a:pt x="12" y="9"/>
                  </a:lnTo>
                  <a:lnTo>
                    <a:pt x="12" y="9"/>
                  </a:lnTo>
                  <a:lnTo>
                    <a:pt x="12" y="9"/>
                  </a:lnTo>
                  <a:lnTo>
                    <a:pt x="12" y="9"/>
                  </a:lnTo>
                  <a:lnTo>
                    <a:pt x="12" y="9"/>
                  </a:lnTo>
                  <a:lnTo>
                    <a:pt x="12" y="9"/>
                  </a:lnTo>
                  <a:lnTo>
                    <a:pt x="12" y="9"/>
                  </a:lnTo>
                  <a:lnTo>
                    <a:pt x="12" y="9"/>
                  </a:lnTo>
                  <a:lnTo>
                    <a:pt x="11" y="9"/>
                  </a:lnTo>
                  <a:lnTo>
                    <a:pt x="11" y="12"/>
                  </a:lnTo>
                  <a:lnTo>
                    <a:pt x="11" y="12"/>
                  </a:lnTo>
                  <a:lnTo>
                    <a:pt x="10" y="12"/>
                  </a:lnTo>
                  <a:lnTo>
                    <a:pt x="10" y="12"/>
                  </a:lnTo>
                  <a:lnTo>
                    <a:pt x="9" y="12"/>
                  </a:lnTo>
                  <a:lnTo>
                    <a:pt x="9" y="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3" name="Freeform 7402"/>
            <p:cNvSpPr>
              <a:spLocks/>
            </p:cNvSpPr>
            <p:nvPr/>
          </p:nvSpPr>
          <p:spPr bwMode="auto">
            <a:xfrm>
              <a:off x="3106739" y="3810252"/>
              <a:ext cx="3175" cy="22309"/>
            </a:xfrm>
            <a:custGeom>
              <a:avLst/>
              <a:gdLst/>
              <a:ahLst/>
              <a:cxnLst>
                <a:cxn ang="0">
                  <a:pos x="5" y="0"/>
                </a:cxn>
                <a:cxn ang="0">
                  <a:pos x="5" y="1"/>
                </a:cxn>
                <a:cxn ang="0">
                  <a:pos x="5" y="3"/>
                </a:cxn>
                <a:cxn ang="0">
                  <a:pos x="4" y="6"/>
                </a:cxn>
                <a:cxn ang="0">
                  <a:pos x="4" y="7"/>
                </a:cxn>
                <a:cxn ang="0">
                  <a:pos x="3" y="7"/>
                </a:cxn>
                <a:cxn ang="0">
                  <a:pos x="3" y="8"/>
                </a:cxn>
                <a:cxn ang="0">
                  <a:pos x="4" y="8"/>
                </a:cxn>
                <a:cxn ang="0">
                  <a:pos x="4" y="9"/>
                </a:cxn>
                <a:cxn ang="0">
                  <a:pos x="3" y="9"/>
                </a:cxn>
                <a:cxn ang="0">
                  <a:pos x="3" y="11"/>
                </a:cxn>
                <a:cxn ang="0">
                  <a:pos x="3" y="12"/>
                </a:cxn>
                <a:cxn ang="0">
                  <a:pos x="3" y="14"/>
                </a:cxn>
                <a:cxn ang="0">
                  <a:pos x="2" y="16"/>
                </a:cxn>
                <a:cxn ang="0">
                  <a:pos x="2" y="16"/>
                </a:cxn>
                <a:cxn ang="0">
                  <a:pos x="2" y="19"/>
                </a:cxn>
                <a:cxn ang="0">
                  <a:pos x="0" y="19"/>
                </a:cxn>
                <a:cxn ang="0">
                  <a:pos x="2" y="19"/>
                </a:cxn>
                <a:cxn ang="0">
                  <a:pos x="2" y="20"/>
                </a:cxn>
                <a:cxn ang="0">
                  <a:pos x="0" y="20"/>
                </a:cxn>
                <a:cxn ang="0">
                  <a:pos x="0" y="20"/>
                </a:cxn>
                <a:cxn ang="0">
                  <a:pos x="0" y="21"/>
                </a:cxn>
                <a:cxn ang="0">
                  <a:pos x="2" y="21"/>
                </a:cxn>
                <a:cxn ang="0">
                  <a:pos x="2" y="22"/>
                </a:cxn>
                <a:cxn ang="0">
                  <a:pos x="0" y="21"/>
                </a:cxn>
                <a:cxn ang="0">
                  <a:pos x="0" y="22"/>
                </a:cxn>
                <a:cxn ang="0">
                  <a:pos x="0" y="22"/>
                </a:cxn>
                <a:cxn ang="0">
                  <a:pos x="0" y="23"/>
                </a:cxn>
                <a:cxn ang="0">
                  <a:pos x="2" y="23"/>
                </a:cxn>
                <a:cxn ang="0">
                  <a:pos x="2" y="24"/>
                </a:cxn>
                <a:cxn ang="0">
                  <a:pos x="2" y="24"/>
                </a:cxn>
                <a:cxn ang="0">
                  <a:pos x="2" y="24"/>
                </a:cxn>
                <a:cxn ang="0">
                  <a:pos x="2" y="25"/>
                </a:cxn>
                <a:cxn ang="0">
                  <a:pos x="3" y="26"/>
                </a:cxn>
                <a:cxn ang="0">
                  <a:pos x="3" y="26"/>
                </a:cxn>
                <a:cxn ang="0">
                  <a:pos x="3" y="26"/>
                </a:cxn>
                <a:cxn ang="0">
                  <a:pos x="3" y="27"/>
                </a:cxn>
                <a:cxn ang="0">
                  <a:pos x="3" y="27"/>
                </a:cxn>
                <a:cxn ang="0">
                  <a:pos x="4" y="29"/>
                </a:cxn>
                <a:cxn ang="0">
                  <a:pos x="5" y="30"/>
                </a:cxn>
                <a:cxn ang="0">
                  <a:pos x="5" y="31"/>
                </a:cxn>
                <a:cxn ang="0">
                  <a:pos x="6" y="32"/>
                </a:cxn>
                <a:cxn ang="0">
                  <a:pos x="6" y="32"/>
                </a:cxn>
                <a:cxn ang="0">
                  <a:pos x="6" y="33"/>
                </a:cxn>
                <a:cxn ang="0">
                  <a:pos x="7" y="33"/>
                </a:cxn>
                <a:cxn ang="0">
                  <a:pos x="8" y="35"/>
                </a:cxn>
                <a:cxn ang="0">
                  <a:pos x="9" y="35"/>
                </a:cxn>
                <a:cxn ang="0">
                  <a:pos x="14" y="40"/>
                </a:cxn>
                <a:cxn ang="0">
                  <a:pos x="14" y="40"/>
                </a:cxn>
                <a:cxn ang="0">
                  <a:pos x="15" y="42"/>
                </a:cxn>
                <a:cxn ang="0">
                  <a:pos x="15" y="42"/>
                </a:cxn>
              </a:cxnLst>
              <a:rect l="0" t="0" r="r" b="b"/>
              <a:pathLst>
                <a:path w="15" h="42">
                  <a:moveTo>
                    <a:pt x="4" y="0"/>
                  </a:moveTo>
                  <a:lnTo>
                    <a:pt x="4" y="1"/>
                  </a:lnTo>
                  <a:lnTo>
                    <a:pt x="5" y="0"/>
                  </a:lnTo>
                  <a:lnTo>
                    <a:pt x="5" y="0"/>
                  </a:lnTo>
                  <a:lnTo>
                    <a:pt x="5" y="0"/>
                  </a:lnTo>
                  <a:lnTo>
                    <a:pt x="5" y="1"/>
                  </a:lnTo>
                  <a:lnTo>
                    <a:pt x="5" y="1"/>
                  </a:lnTo>
                  <a:lnTo>
                    <a:pt x="5" y="1"/>
                  </a:lnTo>
                  <a:lnTo>
                    <a:pt x="5" y="3"/>
                  </a:lnTo>
                  <a:lnTo>
                    <a:pt x="4" y="6"/>
                  </a:lnTo>
                  <a:lnTo>
                    <a:pt x="4" y="6"/>
                  </a:lnTo>
                  <a:lnTo>
                    <a:pt x="4" y="6"/>
                  </a:lnTo>
                  <a:lnTo>
                    <a:pt x="4" y="6"/>
                  </a:lnTo>
                  <a:lnTo>
                    <a:pt x="4" y="7"/>
                  </a:lnTo>
                  <a:lnTo>
                    <a:pt x="4" y="7"/>
                  </a:lnTo>
                  <a:lnTo>
                    <a:pt x="4" y="7"/>
                  </a:lnTo>
                  <a:lnTo>
                    <a:pt x="4" y="7"/>
                  </a:lnTo>
                  <a:lnTo>
                    <a:pt x="3" y="7"/>
                  </a:lnTo>
                  <a:lnTo>
                    <a:pt x="3" y="8"/>
                  </a:lnTo>
                  <a:lnTo>
                    <a:pt x="3" y="8"/>
                  </a:lnTo>
                  <a:lnTo>
                    <a:pt x="3" y="8"/>
                  </a:lnTo>
                  <a:lnTo>
                    <a:pt x="3" y="8"/>
                  </a:lnTo>
                  <a:lnTo>
                    <a:pt x="3" y="8"/>
                  </a:lnTo>
                  <a:lnTo>
                    <a:pt x="4" y="8"/>
                  </a:lnTo>
                  <a:lnTo>
                    <a:pt x="4" y="8"/>
                  </a:lnTo>
                  <a:lnTo>
                    <a:pt x="4" y="8"/>
                  </a:lnTo>
                  <a:lnTo>
                    <a:pt x="4" y="9"/>
                  </a:lnTo>
                  <a:lnTo>
                    <a:pt x="4" y="9"/>
                  </a:lnTo>
                  <a:lnTo>
                    <a:pt x="3" y="9"/>
                  </a:lnTo>
                  <a:lnTo>
                    <a:pt x="3" y="9"/>
                  </a:lnTo>
                  <a:lnTo>
                    <a:pt x="3" y="9"/>
                  </a:lnTo>
                  <a:lnTo>
                    <a:pt x="3" y="9"/>
                  </a:lnTo>
                  <a:lnTo>
                    <a:pt x="3" y="11"/>
                  </a:lnTo>
                  <a:lnTo>
                    <a:pt x="3" y="11"/>
                  </a:lnTo>
                  <a:lnTo>
                    <a:pt x="3" y="11"/>
                  </a:lnTo>
                  <a:lnTo>
                    <a:pt x="3" y="12"/>
                  </a:lnTo>
                  <a:lnTo>
                    <a:pt x="3" y="12"/>
                  </a:lnTo>
                  <a:lnTo>
                    <a:pt x="3" y="14"/>
                  </a:lnTo>
                  <a:lnTo>
                    <a:pt x="3" y="14"/>
                  </a:lnTo>
                  <a:lnTo>
                    <a:pt x="3" y="14"/>
                  </a:lnTo>
                  <a:lnTo>
                    <a:pt x="2" y="16"/>
                  </a:lnTo>
                  <a:lnTo>
                    <a:pt x="2" y="16"/>
                  </a:lnTo>
                  <a:lnTo>
                    <a:pt x="2" y="16"/>
                  </a:lnTo>
                  <a:lnTo>
                    <a:pt x="2" y="16"/>
                  </a:lnTo>
                  <a:lnTo>
                    <a:pt x="2" y="16"/>
                  </a:lnTo>
                  <a:lnTo>
                    <a:pt x="2" y="16"/>
                  </a:lnTo>
                  <a:lnTo>
                    <a:pt x="2" y="17"/>
                  </a:lnTo>
                  <a:lnTo>
                    <a:pt x="2" y="19"/>
                  </a:lnTo>
                  <a:lnTo>
                    <a:pt x="2" y="19"/>
                  </a:lnTo>
                  <a:lnTo>
                    <a:pt x="0" y="19"/>
                  </a:lnTo>
                  <a:lnTo>
                    <a:pt x="0" y="19"/>
                  </a:lnTo>
                  <a:lnTo>
                    <a:pt x="0" y="19"/>
                  </a:lnTo>
                  <a:lnTo>
                    <a:pt x="0" y="19"/>
                  </a:lnTo>
                  <a:lnTo>
                    <a:pt x="2" y="19"/>
                  </a:lnTo>
                  <a:lnTo>
                    <a:pt x="2" y="19"/>
                  </a:lnTo>
                  <a:lnTo>
                    <a:pt x="2" y="19"/>
                  </a:lnTo>
                  <a:lnTo>
                    <a:pt x="2" y="20"/>
                  </a:lnTo>
                  <a:lnTo>
                    <a:pt x="0" y="20"/>
                  </a:lnTo>
                  <a:lnTo>
                    <a:pt x="0" y="20"/>
                  </a:lnTo>
                  <a:lnTo>
                    <a:pt x="0" y="20"/>
                  </a:lnTo>
                  <a:lnTo>
                    <a:pt x="0" y="20"/>
                  </a:lnTo>
                  <a:lnTo>
                    <a:pt x="0" y="20"/>
                  </a:lnTo>
                  <a:lnTo>
                    <a:pt x="0" y="20"/>
                  </a:lnTo>
                  <a:lnTo>
                    <a:pt x="0" y="20"/>
                  </a:lnTo>
                  <a:lnTo>
                    <a:pt x="0" y="20"/>
                  </a:lnTo>
                  <a:lnTo>
                    <a:pt x="0" y="21"/>
                  </a:lnTo>
                  <a:lnTo>
                    <a:pt x="0" y="21"/>
                  </a:lnTo>
                  <a:lnTo>
                    <a:pt x="0" y="21"/>
                  </a:lnTo>
                  <a:lnTo>
                    <a:pt x="2" y="21"/>
                  </a:lnTo>
                  <a:lnTo>
                    <a:pt x="2" y="21"/>
                  </a:lnTo>
                  <a:lnTo>
                    <a:pt x="2" y="22"/>
                  </a:lnTo>
                  <a:lnTo>
                    <a:pt x="2" y="22"/>
                  </a:lnTo>
                  <a:lnTo>
                    <a:pt x="2" y="21"/>
                  </a:lnTo>
                  <a:lnTo>
                    <a:pt x="2" y="21"/>
                  </a:lnTo>
                  <a:lnTo>
                    <a:pt x="0" y="21"/>
                  </a:lnTo>
                  <a:lnTo>
                    <a:pt x="0" y="21"/>
                  </a:lnTo>
                  <a:lnTo>
                    <a:pt x="0" y="21"/>
                  </a:lnTo>
                  <a:lnTo>
                    <a:pt x="0" y="22"/>
                  </a:lnTo>
                  <a:lnTo>
                    <a:pt x="0" y="22"/>
                  </a:lnTo>
                  <a:lnTo>
                    <a:pt x="0" y="22"/>
                  </a:lnTo>
                  <a:lnTo>
                    <a:pt x="0" y="22"/>
                  </a:lnTo>
                  <a:lnTo>
                    <a:pt x="0" y="22"/>
                  </a:lnTo>
                  <a:lnTo>
                    <a:pt x="0" y="23"/>
                  </a:lnTo>
                  <a:lnTo>
                    <a:pt x="0" y="23"/>
                  </a:lnTo>
                  <a:lnTo>
                    <a:pt x="0" y="23"/>
                  </a:lnTo>
                  <a:lnTo>
                    <a:pt x="0" y="23"/>
                  </a:lnTo>
                  <a:lnTo>
                    <a:pt x="2" y="23"/>
                  </a:lnTo>
                  <a:lnTo>
                    <a:pt x="2" y="23"/>
                  </a:lnTo>
                  <a:lnTo>
                    <a:pt x="2" y="24"/>
                  </a:lnTo>
                  <a:lnTo>
                    <a:pt x="2" y="24"/>
                  </a:lnTo>
                  <a:lnTo>
                    <a:pt x="2" y="24"/>
                  </a:lnTo>
                  <a:lnTo>
                    <a:pt x="2" y="24"/>
                  </a:lnTo>
                  <a:lnTo>
                    <a:pt x="2" y="24"/>
                  </a:lnTo>
                  <a:lnTo>
                    <a:pt x="2" y="24"/>
                  </a:lnTo>
                  <a:lnTo>
                    <a:pt x="2" y="24"/>
                  </a:lnTo>
                  <a:lnTo>
                    <a:pt x="2" y="24"/>
                  </a:lnTo>
                  <a:lnTo>
                    <a:pt x="2" y="24"/>
                  </a:lnTo>
                  <a:lnTo>
                    <a:pt x="2" y="24"/>
                  </a:lnTo>
                  <a:lnTo>
                    <a:pt x="2" y="25"/>
                  </a:lnTo>
                  <a:lnTo>
                    <a:pt x="2" y="25"/>
                  </a:lnTo>
                  <a:lnTo>
                    <a:pt x="2" y="26"/>
                  </a:lnTo>
                  <a:lnTo>
                    <a:pt x="3" y="26"/>
                  </a:lnTo>
                  <a:lnTo>
                    <a:pt x="3" y="26"/>
                  </a:lnTo>
                  <a:lnTo>
                    <a:pt x="3" y="26"/>
                  </a:lnTo>
                  <a:lnTo>
                    <a:pt x="3" y="26"/>
                  </a:lnTo>
                  <a:lnTo>
                    <a:pt x="3" y="27"/>
                  </a:lnTo>
                  <a:lnTo>
                    <a:pt x="3" y="26"/>
                  </a:lnTo>
                  <a:lnTo>
                    <a:pt x="3" y="26"/>
                  </a:lnTo>
                  <a:lnTo>
                    <a:pt x="3" y="27"/>
                  </a:lnTo>
                  <a:lnTo>
                    <a:pt x="3" y="27"/>
                  </a:lnTo>
                  <a:lnTo>
                    <a:pt x="3" y="27"/>
                  </a:lnTo>
                  <a:lnTo>
                    <a:pt x="3" y="27"/>
                  </a:lnTo>
                  <a:lnTo>
                    <a:pt x="3" y="27"/>
                  </a:lnTo>
                  <a:lnTo>
                    <a:pt x="3" y="27"/>
                  </a:lnTo>
                  <a:lnTo>
                    <a:pt x="4" y="29"/>
                  </a:lnTo>
                  <a:lnTo>
                    <a:pt x="4" y="29"/>
                  </a:lnTo>
                  <a:lnTo>
                    <a:pt x="4" y="29"/>
                  </a:lnTo>
                  <a:lnTo>
                    <a:pt x="4" y="30"/>
                  </a:lnTo>
                  <a:lnTo>
                    <a:pt x="5" y="30"/>
                  </a:lnTo>
                  <a:lnTo>
                    <a:pt x="5" y="30"/>
                  </a:lnTo>
                  <a:lnTo>
                    <a:pt x="5" y="31"/>
                  </a:lnTo>
                  <a:lnTo>
                    <a:pt x="5" y="31"/>
                  </a:lnTo>
                  <a:lnTo>
                    <a:pt x="5" y="31"/>
                  </a:lnTo>
                  <a:lnTo>
                    <a:pt x="5" y="31"/>
                  </a:lnTo>
                  <a:lnTo>
                    <a:pt x="6" y="32"/>
                  </a:lnTo>
                  <a:lnTo>
                    <a:pt x="6" y="32"/>
                  </a:lnTo>
                  <a:lnTo>
                    <a:pt x="6" y="32"/>
                  </a:lnTo>
                  <a:lnTo>
                    <a:pt x="6" y="32"/>
                  </a:lnTo>
                  <a:lnTo>
                    <a:pt x="6" y="32"/>
                  </a:lnTo>
                  <a:lnTo>
                    <a:pt x="6" y="33"/>
                  </a:lnTo>
                  <a:lnTo>
                    <a:pt x="6" y="33"/>
                  </a:lnTo>
                  <a:lnTo>
                    <a:pt x="6" y="33"/>
                  </a:lnTo>
                  <a:lnTo>
                    <a:pt x="7" y="33"/>
                  </a:lnTo>
                  <a:lnTo>
                    <a:pt x="7" y="33"/>
                  </a:lnTo>
                  <a:lnTo>
                    <a:pt x="7" y="33"/>
                  </a:lnTo>
                  <a:lnTo>
                    <a:pt x="8" y="33"/>
                  </a:lnTo>
                  <a:lnTo>
                    <a:pt x="8" y="35"/>
                  </a:lnTo>
                  <a:lnTo>
                    <a:pt x="8" y="35"/>
                  </a:lnTo>
                  <a:lnTo>
                    <a:pt x="8" y="35"/>
                  </a:lnTo>
                  <a:lnTo>
                    <a:pt x="8" y="35"/>
                  </a:lnTo>
                  <a:lnTo>
                    <a:pt x="9" y="35"/>
                  </a:lnTo>
                  <a:lnTo>
                    <a:pt x="12" y="37"/>
                  </a:lnTo>
                  <a:lnTo>
                    <a:pt x="14" y="40"/>
                  </a:lnTo>
                  <a:lnTo>
                    <a:pt x="14" y="40"/>
                  </a:lnTo>
                  <a:lnTo>
                    <a:pt x="14" y="40"/>
                  </a:lnTo>
                  <a:lnTo>
                    <a:pt x="14" y="40"/>
                  </a:lnTo>
                  <a:lnTo>
                    <a:pt x="14" y="40"/>
                  </a:lnTo>
                  <a:lnTo>
                    <a:pt x="15" y="41"/>
                  </a:lnTo>
                  <a:lnTo>
                    <a:pt x="15" y="42"/>
                  </a:lnTo>
                  <a:lnTo>
                    <a:pt x="15" y="42"/>
                  </a:lnTo>
                  <a:lnTo>
                    <a:pt x="15" y="42"/>
                  </a:lnTo>
                  <a:lnTo>
                    <a:pt x="15" y="42"/>
                  </a:lnTo>
                  <a:lnTo>
                    <a:pt x="15" y="42"/>
                  </a:lnTo>
                  <a:lnTo>
                    <a:pt x="15" y="4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4" name="Freeform 7403"/>
            <p:cNvSpPr>
              <a:spLocks/>
            </p:cNvSpPr>
            <p:nvPr/>
          </p:nvSpPr>
          <p:spPr bwMode="auto">
            <a:xfrm>
              <a:off x="3121026" y="3827780"/>
              <a:ext cx="3175" cy="4780"/>
            </a:xfrm>
            <a:custGeom>
              <a:avLst/>
              <a:gdLst/>
              <a:ahLst/>
              <a:cxnLst>
                <a:cxn ang="0">
                  <a:pos x="2" y="9"/>
                </a:cxn>
                <a:cxn ang="0">
                  <a:pos x="4" y="8"/>
                </a:cxn>
                <a:cxn ang="0">
                  <a:pos x="5" y="8"/>
                </a:cxn>
                <a:cxn ang="0">
                  <a:pos x="6" y="7"/>
                </a:cxn>
                <a:cxn ang="0">
                  <a:pos x="7" y="6"/>
                </a:cxn>
                <a:cxn ang="0">
                  <a:pos x="8" y="5"/>
                </a:cxn>
                <a:cxn ang="0">
                  <a:pos x="7" y="5"/>
                </a:cxn>
                <a:cxn ang="0">
                  <a:pos x="7" y="3"/>
                </a:cxn>
                <a:cxn ang="0">
                  <a:pos x="6" y="3"/>
                </a:cxn>
                <a:cxn ang="0">
                  <a:pos x="6" y="3"/>
                </a:cxn>
                <a:cxn ang="0">
                  <a:pos x="6" y="3"/>
                </a:cxn>
                <a:cxn ang="0">
                  <a:pos x="6" y="3"/>
                </a:cxn>
                <a:cxn ang="0">
                  <a:pos x="6" y="3"/>
                </a:cxn>
                <a:cxn ang="0">
                  <a:pos x="6" y="2"/>
                </a:cxn>
                <a:cxn ang="0">
                  <a:pos x="5" y="2"/>
                </a:cxn>
                <a:cxn ang="0">
                  <a:pos x="4" y="2"/>
                </a:cxn>
                <a:cxn ang="0">
                  <a:pos x="4" y="2"/>
                </a:cxn>
                <a:cxn ang="0">
                  <a:pos x="2" y="2"/>
                </a:cxn>
                <a:cxn ang="0">
                  <a:pos x="4" y="2"/>
                </a:cxn>
                <a:cxn ang="0">
                  <a:pos x="4" y="2"/>
                </a:cxn>
                <a:cxn ang="0">
                  <a:pos x="5" y="2"/>
                </a:cxn>
                <a:cxn ang="0">
                  <a:pos x="5" y="2"/>
                </a:cxn>
                <a:cxn ang="0">
                  <a:pos x="4" y="1"/>
                </a:cxn>
                <a:cxn ang="0">
                  <a:pos x="2" y="0"/>
                </a:cxn>
                <a:cxn ang="0">
                  <a:pos x="2" y="0"/>
                </a:cxn>
                <a:cxn ang="0">
                  <a:pos x="1" y="0"/>
                </a:cxn>
                <a:cxn ang="0">
                  <a:pos x="1" y="1"/>
                </a:cxn>
                <a:cxn ang="0">
                  <a:pos x="1" y="1"/>
                </a:cxn>
                <a:cxn ang="0">
                  <a:pos x="1" y="2"/>
                </a:cxn>
                <a:cxn ang="0">
                  <a:pos x="1" y="2"/>
                </a:cxn>
                <a:cxn ang="0">
                  <a:pos x="1" y="3"/>
                </a:cxn>
                <a:cxn ang="0">
                  <a:pos x="2" y="5"/>
                </a:cxn>
                <a:cxn ang="0">
                  <a:pos x="2" y="5"/>
                </a:cxn>
                <a:cxn ang="0">
                  <a:pos x="2" y="6"/>
                </a:cxn>
                <a:cxn ang="0">
                  <a:pos x="4" y="7"/>
                </a:cxn>
                <a:cxn ang="0">
                  <a:pos x="5" y="7"/>
                </a:cxn>
                <a:cxn ang="0">
                  <a:pos x="4" y="7"/>
                </a:cxn>
                <a:cxn ang="0">
                  <a:pos x="4" y="7"/>
                </a:cxn>
                <a:cxn ang="0">
                  <a:pos x="2" y="7"/>
                </a:cxn>
                <a:cxn ang="0">
                  <a:pos x="2" y="7"/>
                </a:cxn>
                <a:cxn ang="0">
                  <a:pos x="2" y="7"/>
                </a:cxn>
                <a:cxn ang="0">
                  <a:pos x="2" y="7"/>
                </a:cxn>
                <a:cxn ang="0">
                  <a:pos x="1" y="6"/>
                </a:cxn>
                <a:cxn ang="0">
                  <a:pos x="1" y="6"/>
                </a:cxn>
                <a:cxn ang="0">
                  <a:pos x="1" y="6"/>
                </a:cxn>
                <a:cxn ang="0">
                  <a:pos x="0" y="7"/>
                </a:cxn>
                <a:cxn ang="0">
                  <a:pos x="0" y="7"/>
                </a:cxn>
                <a:cxn ang="0">
                  <a:pos x="0" y="7"/>
                </a:cxn>
                <a:cxn ang="0">
                  <a:pos x="0" y="8"/>
                </a:cxn>
                <a:cxn ang="0">
                  <a:pos x="1" y="8"/>
                </a:cxn>
                <a:cxn ang="0">
                  <a:pos x="1" y="9"/>
                </a:cxn>
                <a:cxn ang="0">
                  <a:pos x="2" y="9"/>
                </a:cxn>
              </a:cxnLst>
              <a:rect l="0" t="0" r="r" b="b"/>
              <a:pathLst>
                <a:path w="8" h="9">
                  <a:moveTo>
                    <a:pt x="2" y="9"/>
                  </a:moveTo>
                  <a:lnTo>
                    <a:pt x="2" y="9"/>
                  </a:lnTo>
                  <a:lnTo>
                    <a:pt x="4" y="9"/>
                  </a:lnTo>
                  <a:lnTo>
                    <a:pt x="4" y="8"/>
                  </a:lnTo>
                  <a:lnTo>
                    <a:pt x="5" y="8"/>
                  </a:lnTo>
                  <a:lnTo>
                    <a:pt x="5" y="8"/>
                  </a:lnTo>
                  <a:lnTo>
                    <a:pt x="6" y="7"/>
                  </a:lnTo>
                  <a:lnTo>
                    <a:pt x="6" y="7"/>
                  </a:lnTo>
                  <a:lnTo>
                    <a:pt x="7" y="6"/>
                  </a:lnTo>
                  <a:lnTo>
                    <a:pt x="7" y="6"/>
                  </a:lnTo>
                  <a:lnTo>
                    <a:pt x="8" y="5"/>
                  </a:lnTo>
                  <a:lnTo>
                    <a:pt x="8" y="5"/>
                  </a:lnTo>
                  <a:lnTo>
                    <a:pt x="7" y="3"/>
                  </a:lnTo>
                  <a:lnTo>
                    <a:pt x="7" y="5"/>
                  </a:lnTo>
                  <a:lnTo>
                    <a:pt x="7" y="3"/>
                  </a:lnTo>
                  <a:lnTo>
                    <a:pt x="7" y="3"/>
                  </a:lnTo>
                  <a:lnTo>
                    <a:pt x="7" y="3"/>
                  </a:lnTo>
                  <a:lnTo>
                    <a:pt x="6" y="3"/>
                  </a:lnTo>
                  <a:lnTo>
                    <a:pt x="6" y="3"/>
                  </a:lnTo>
                  <a:lnTo>
                    <a:pt x="6" y="3"/>
                  </a:lnTo>
                  <a:lnTo>
                    <a:pt x="6" y="3"/>
                  </a:lnTo>
                  <a:lnTo>
                    <a:pt x="6" y="3"/>
                  </a:lnTo>
                  <a:lnTo>
                    <a:pt x="6" y="3"/>
                  </a:lnTo>
                  <a:lnTo>
                    <a:pt x="6" y="3"/>
                  </a:lnTo>
                  <a:lnTo>
                    <a:pt x="7" y="3"/>
                  </a:lnTo>
                  <a:lnTo>
                    <a:pt x="6" y="3"/>
                  </a:lnTo>
                  <a:lnTo>
                    <a:pt x="6" y="2"/>
                  </a:lnTo>
                  <a:lnTo>
                    <a:pt x="6" y="2"/>
                  </a:lnTo>
                  <a:lnTo>
                    <a:pt x="5" y="2"/>
                  </a:lnTo>
                  <a:lnTo>
                    <a:pt x="5" y="2"/>
                  </a:lnTo>
                  <a:lnTo>
                    <a:pt x="5" y="2"/>
                  </a:lnTo>
                  <a:lnTo>
                    <a:pt x="4" y="2"/>
                  </a:lnTo>
                  <a:lnTo>
                    <a:pt x="4" y="2"/>
                  </a:lnTo>
                  <a:lnTo>
                    <a:pt x="4" y="2"/>
                  </a:lnTo>
                  <a:lnTo>
                    <a:pt x="2" y="2"/>
                  </a:lnTo>
                  <a:lnTo>
                    <a:pt x="2" y="2"/>
                  </a:lnTo>
                  <a:lnTo>
                    <a:pt x="4" y="2"/>
                  </a:lnTo>
                  <a:lnTo>
                    <a:pt x="4" y="2"/>
                  </a:lnTo>
                  <a:lnTo>
                    <a:pt x="4" y="2"/>
                  </a:lnTo>
                  <a:lnTo>
                    <a:pt x="4" y="2"/>
                  </a:lnTo>
                  <a:lnTo>
                    <a:pt x="4" y="2"/>
                  </a:lnTo>
                  <a:lnTo>
                    <a:pt x="5" y="2"/>
                  </a:lnTo>
                  <a:lnTo>
                    <a:pt x="5" y="2"/>
                  </a:lnTo>
                  <a:lnTo>
                    <a:pt x="5" y="2"/>
                  </a:lnTo>
                  <a:lnTo>
                    <a:pt x="5" y="2"/>
                  </a:lnTo>
                  <a:lnTo>
                    <a:pt x="4" y="1"/>
                  </a:lnTo>
                  <a:lnTo>
                    <a:pt x="2" y="1"/>
                  </a:lnTo>
                  <a:lnTo>
                    <a:pt x="2" y="0"/>
                  </a:lnTo>
                  <a:lnTo>
                    <a:pt x="2" y="0"/>
                  </a:lnTo>
                  <a:lnTo>
                    <a:pt x="2" y="0"/>
                  </a:lnTo>
                  <a:lnTo>
                    <a:pt x="1" y="0"/>
                  </a:lnTo>
                  <a:lnTo>
                    <a:pt x="1" y="0"/>
                  </a:lnTo>
                  <a:lnTo>
                    <a:pt x="1" y="1"/>
                  </a:lnTo>
                  <a:lnTo>
                    <a:pt x="1" y="1"/>
                  </a:lnTo>
                  <a:lnTo>
                    <a:pt x="1" y="1"/>
                  </a:lnTo>
                  <a:lnTo>
                    <a:pt x="1" y="1"/>
                  </a:lnTo>
                  <a:lnTo>
                    <a:pt x="1" y="1"/>
                  </a:lnTo>
                  <a:lnTo>
                    <a:pt x="1" y="2"/>
                  </a:lnTo>
                  <a:lnTo>
                    <a:pt x="1" y="2"/>
                  </a:lnTo>
                  <a:lnTo>
                    <a:pt x="1" y="2"/>
                  </a:lnTo>
                  <a:lnTo>
                    <a:pt x="1" y="3"/>
                  </a:lnTo>
                  <a:lnTo>
                    <a:pt x="1" y="3"/>
                  </a:lnTo>
                  <a:lnTo>
                    <a:pt x="1" y="3"/>
                  </a:lnTo>
                  <a:lnTo>
                    <a:pt x="2" y="5"/>
                  </a:lnTo>
                  <a:lnTo>
                    <a:pt x="2" y="5"/>
                  </a:lnTo>
                  <a:lnTo>
                    <a:pt x="2" y="5"/>
                  </a:lnTo>
                  <a:lnTo>
                    <a:pt x="2" y="5"/>
                  </a:lnTo>
                  <a:lnTo>
                    <a:pt x="2" y="6"/>
                  </a:lnTo>
                  <a:lnTo>
                    <a:pt x="2" y="6"/>
                  </a:lnTo>
                  <a:lnTo>
                    <a:pt x="4" y="7"/>
                  </a:lnTo>
                  <a:lnTo>
                    <a:pt x="4" y="7"/>
                  </a:lnTo>
                  <a:lnTo>
                    <a:pt x="5" y="7"/>
                  </a:lnTo>
                  <a:lnTo>
                    <a:pt x="5" y="7"/>
                  </a:lnTo>
                  <a:lnTo>
                    <a:pt x="4" y="7"/>
                  </a:lnTo>
                  <a:lnTo>
                    <a:pt x="4" y="7"/>
                  </a:lnTo>
                  <a:lnTo>
                    <a:pt x="4" y="7"/>
                  </a:lnTo>
                  <a:lnTo>
                    <a:pt x="4" y="7"/>
                  </a:lnTo>
                  <a:lnTo>
                    <a:pt x="2" y="7"/>
                  </a:lnTo>
                  <a:lnTo>
                    <a:pt x="2" y="7"/>
                  </a:lnTo>
                  <a:lnTo>
                    <a:pt x="2" y="7"/>
                  </a:lnTo>
                  <a:lnTo>
                    <a:pt x="2" y="7"/>
                  </a:lnTo>
                  <a:lnTo>
                    <a:pt x="2" y="7"/>
                  </a:lnTo>
                  <a:lnTo>
                    <a:pt x="2" y="7"/>
                  </a:lnTo>
                  <a:lnTo>
                    <a:pt x="2" y="7"/>
                  </a:lnTo>
                  <a:lnTo>
                    <a:pt x="1" y="7"/>
                  </a:lnTo>
                  <a:lnTo>
                    <a:pt x="1" y="6"/>
                  </a:lnTo>
                  <a:lnTo>
                    <a:pt x="1" y="6"/>
                  </a:lnTo>
                  <a:lnTo>
                    <a:pt x="1" y="6"/>
                  </a:lnTo>
                  <a:lnTo>
                    <a:pt x="1" y="6"/>
                  </a:lnTo>
                  <a:lnTo>
                    <a:pt x="1" y="6"/>
                  </a:lnTo>
                  <a:lnTo>
                    <a:pt x="1" y="6"/>
                  </a:lnTo>
                  <a:lnTo>
                    <a:pt x="0" y="7"/>
                  </a:lnTo>
                  <a:lnTo>
                    <a:pt x="0" y="7"/>
                  </a:lnTo>
                  <a:lnTo>
                    <a:pt x="0" y="7"/>
                  </a:lnTo>
                  <a:lnTo>
                    <a:pt x="0" y="7"/>
                  </a:lnTo>
                  <a:lnTo>
                    <a:pt x="0" y="7"/>
                  </a:lnTo>
                  <a:lnTo>
                    <a:pt x="0" y="8"/>
                  </a:lnTo>
                  <a:lnTo>
                    <a:pt x="0" y="8"/>
                  </a:lnTo>
                  <a:lnTo>
                    <a:pt x="0" y="8"/>
                  </a:lnTo>
                  <a:lnTo>
                    <a:pt x="1" y="8"/>
                  </a:lnTo>
                  <a:lnTo>
                    <a:pt x="1" y="9"/>
                  </a:lnTo>
                  <a:lnTo>
                    <a:pt x="1" y="9"/>
                  </a:lnTo>
                  <a:lnTo>
                    <a:pt x="2" y="9"/>
                  </a:lnTo>
                  <a:lnTo>
                    <a:pt x="2"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5" name="Freeform 7404"/>
            <p:cNvSpPr>
              <a:spLocks/>
            </p:cNvSpPr>
            <p:nvPr/>
          </p:nvSpPr>
          <p:spPr bwMode="auto">
            <a:xfrm>
              <a:off x="3121026" y="3829374"/>
              <a:ext cx="1588" cy="3187"/>
            </a:xfrm>
            <a:custGeom>
              <a:avLst/>
              <a:gdLst/>
              <a:ahLst/>
              <a:cxnLst>
                <a:cxn ang="0">
                  <a:pos x="0" y="3"/>
                </a:cxn>
                <a:cxn ang="0">
                  <a:pos x="1" y="2"/>
                </a:cxn>
                <a:cxn ang="0">
                  <a:pos x="1" y="2"/>
                </a:cxn>
                <a:cxn ang="0">
                  <a:pos x="1" y="2"/>
                </a:cxn>
                <a:cxn ang="0">
                  <a:pos x="2" y="2"/>
                </a:cxn>
                <a:cxn ang="0">
                  <a:pos x="2" y="2"/>
                </a:cxn>
                <a:cxn ang="0">
                  <a:pos x="2" y="2"/>
                </a:cxn>
                <a:cxn ang="0">
                  <a:pos x="3" y="2"/>
                </a:cxn>
                <a:cxn ang="0">
                  <a:pos x="3" y="1"/>
                </a:cxn>
                <a:cxn ang="0">
                  <a:pos x="3" y="1"/>
                </a:cxn>
                <a:cxn ang="0">
                  <a:pos x="3" y="1"/>
                </a:cxn>
                <a:cxn ang="0">
                  <a:pos x="3" y="1"/>
                </a:cxn>
                <a:cxn ang="0">
                  <a:pos x="3" y="1"/>
                </a:cxn>
                <a:cxn ang="0">
                  <a:pos x="3" y="1"/>
                </a:cxn>
                <a:cxn ang="0">
                  <a:pos x="3" y="1"/>
                </a:cxn>
                <a:cxn ang="0">
                  <a:pos x="2" y="0"/>
                </a:cxn>
                <a:cxn ang="0">
                  <a:pos x="2" y="0"/>
                </a:cxn>
                <a:cxn ang="0">
                  <a:pos x="1" y="0"/>
                </a:cxn>
                <a:cxn ang="0">
                  <a:pos x="1" y="1"/>
                </a:cxn>
                <a:cxn ang="0">
                  <a:pos x="1" y="1"/>
                </a:cxn>
                <a:cxn ang="0">
                  <a:pos x="1" y="1"/>
                </a:cxn>
                <a:cxn ang="0">
                  <a:pos x="1" y="1"/>
                </a:cxn>
                <a:cxn ang="0">
                  <a:pos x="1" y="1"/>
                </a:cxn>
                <a:cxn ang="0">
                  <a:pos x="1" y="2"/>
                </a:cxn>
                <a:cxn ang="0">
                  <a:pos x="1" y="2"/>
                </a:cxn>
                <a:cxn ang="0">
                  <a:pos x="0" y="2"/>
                </a:cxn>
                <a:cxn ang="0">
                  <a:pos x="0" y="3"/>
                </a:cxn>
                <a:cxn ang="0">
                  <a:pos x="0" y="3"/>
                </a:cxn>
              </a:cxnLst>
              <a:rect l="0" t="0" r="r" b="b"/>
              <a:pathLst>
                <a:path w="3" h="3">
                  <a:moveTo>
                    <a:pt x="0" y="3"/>
                  </a:moveTo>
                  <a:lnTo>
                    <a:pt x="1" y="2"/>
                  </a:lnTo>
                  <a:lnTo>
                    <a:pt x="1" y="2"/>
                  </a:lnTo>
                  <a:lnTo>
                    <a:pt x="1" y="2"/>
                  </a:lnTo>
                  <a:lnTo>
                    <a:pt x="2" y="2"/>
                  </a:lnTo>
                  <a:lnTo>
                    <a:pt x="2" y="2"/>
                  </a:lnTo>
                  <a:lnTo>
                    <a:pt x="2" y="2"/>
                  </a:lnTo>
                  <a:lnTo>
                    <a:pt x="3" y="2"/>
                  </a:lnTo>
                  <a:lnTo>
                    <a:pt x="3" y="1"/>
                  </a:lnTo>
                  <a:lnTo>
                    <a:pt x="3" y="1"/>
                  </a:lnTo>
                  <a:lnTo>
                    <a:pt x="3" y="1"/>
                  </a:lnTo>
                  <a:lnTo>
                    <a:pt x="3" y="1"/>
                  </a:lnTo>
                  <a:lnTo>
                    <a:pt x="3" y="1"/>
                  </a:lnTo>
                  <a:lnTo>
                    <a:pt x="3" y="1"/>
                  </a:lnTo>
                  <a:lnTo>
                    <a:pt x="3" y="1"/>
                  </a:lnTo>
                  <a:lnTo>
                    <a:pt x="2" y="0"/>
                  </a:lnTo>
                  <a:lnTo>
                    <a:pt x="2" y="0"/>
                  </a:lnTo>
                  <a:lnTo>
                    <a:pt x="1" y="0"/>
                  </a:lnTo>
                  <a:lnTo>
                    <a:pt x="1" y="1"/>
                  </a:lnTo>
                  <a:lnTo>
                    <a:pt x="1" y="1"/>
                  </a:lnTo>
                  <a:lnTo>
                    <a:pt x="1" y="1"/>
                  </a:lnTo>
                  <a:lnTo>
                    <a:pt x="1" y="1"/>
                  </a:lnTo>
                  <a:lnTo>
                    <a:pt x="1" y="1"/>
                  </a:lnTo>
                  <a:lnTo>
                    <a:pt x="1" y="2"/>
                  </a:lnTo>
                  <a:lnTo>
                    <a:pt x="1" y="2"/>
                  </a:lnTo>
                  <a:lnTo>
                    <a:pt x="0" y="2"/>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6" name="Freeform 7405"/>
            <p:cNvSpPr>
              <a:spLocks/>
            </p:cNvSpPr>
            <p:nvPr/>
          </p:nvSpPr>
          <p:spPr bwMode="auto">
            <a:xfrm>
              <a:off x="3109914" y="3832561"/>
              <a:ext cx="1588" cy="3187"/>
            </a:xfrm>
            <a:custGeom>
              <a:avLst/>
              <a:gdLst/>
              <a:ahLst/>
              <a:cxnLst>
                <a:cxn ang="0">
                  <a:pos x="0" y="0"/>
                </a:cxn>
                <a:cxn ang="0">
                  <a:pos x="0" y="0"/>
                </a:cxn>
                <a:cxn ang="0">
                  <a:pos x="0" y="0"/>
                </a:cxn>
                <a:cxn ang="0">
                  <a:pos x="0" y="0"/>
                </a:cxn>
                <a:cxn ang="0">
                  <a:pos x="0" y="1"/>
                </a:cxn>
                <a:cxn ang="0">
                  <a:pos x="0" y="1"/>
                </a:cxn>
                <a:cxn ang="0">
                  <a:pos x="0" y="1"/>
                </a:cxn>
                <a:cxn ang="0">
                  <a:pos x="0" y="1"/>
                </a:cxn>
                <a:cxn ang="0">
                  <a:pos x="0" y="1"/>
                </a:cxn>
                <a:cxn ang="0">
                  <a:pos x="0" y="1"/>
                </a:cxn>
                <a:cxn ang="0">
                  <a:pos x="1" y="1"/>
                </a:cxn>
                <a:cxn ang="0">
                  <a:pos x="1" y="1"/>
                </a:cxn>
                <a:cxn ang="0">
                  <a:pos x="0" y="2"/>
                </a:cxn>
                <a:cxn ang="0">
                  <a:pos x="0" y="2"/>
                </a:cxn>
                <a:cxn ang="0">
                  <a:pos x="1" y="2"/>
                </a:cxn>
                <a:cxn ang="0">
                  <a:pos x="1" y="2"/>
                </a:cxn>
                <a:cxn ang="0">
                  <a:pos x="0" y="2"/>
                </a:cxn>
                <a:cxn ang="0">
                  <a:pos x="0" y="2"/>
                </a:cxn>
                <a:cxn ang="0">
                  <a:pos x="1" y="2"/>
                </a:cxn>
                <a:cxn ang="0">
                  <a:pos x="0" y="2"/>
                </a:cxn>
                <a:cxn ang="0">
                  <a:pos x="0" y="2"/>
                </a:cxn>
                <a:cxn ang="0">
                  <a:pos x="0" y="2"/>
                </a:cxn>
                <a:cxn ang="0">
                  <a:pos x="0" y="2"/>
                </a:cxn>
                <a:cxn ang="0">
                  <a:pos x="0" y="2"/>
                </a:cxn>
                <a:cxn ang="0">
                  <a:pos x="1" y="3"/>
                </a:cxn>
                <a:cxn ang="0">
                  <a:pos x="1" y="3"/>
                </a:cxn>
                <a:cxn ang="0">
                  <a:pos x="1" y="3"/>
                </a:cxn>
                <a:cxn ang="0">
                  <a:pos x="1" y="3"/>
                </a:cxn>
                <a:cxn ang="0">
                  <a:pos x="1" y="3"/>
                </a:cxn>
                <a:cxn ang="0">
                  <a:pos x="1" y="3"/>
                </a:cxn>
                <a:cxn ang="0">
                  <a:pos x="0" y="3"/>
                </a:cxn>
                <a:cxn ang="0">
                  <a:pos x="0" y="3"/>
                </a:cxn>
                <a:cxn ang="0">
                  <a:pos x="0" y="3"/>
                </a:cxn>
                <a:cxn ang="0">
                  <a:pos x="1" y="3"/>
                </a:cxn>
                <a:cxn ang="0">
                  <a:pos x="1" y="4"/>
                </a:cxn>
                <a:cxn ang="0">
                  <a:pos x="1" y="4"/>
                </a:cxn>
                <a:cxn ang="0">
                  <a:pos x="1" y="4"/>
                </a:cxn>
                <a:cxn ang="0">
                  <a:pos x="0" y="4"/>
                </a:cxn>
                <a:cxn ang="0">
                  <a:pos x="0" y="4"/>
                </a:cxn>
                <a:cxn ang="0">
                  <a:pos x="0" y="4"/>
                </a:cxn>
                <a:cxn ang="0">
                  <a:pos x="0" y="4"/>
                </a:cxn>
              </a:cxnLst>
              <a:rect l="0" t="0" r="r" b="b"/>
              <a:pathLst>
                <a:path w="1" h="4">
                  <a:moveTo>
                    <a:pt x="0" y="0"/>
                  </a:moveTo>
                  <a:lnTo>
                    <a:pt x="0" y="0"/>
                  </a:lnTo>
                  <a:lnTo>
                    <a:pt x="0" y="0"/>
                  </a:lnTo>
                  <a:lnTo>
                    <a:pt x="0" y="0"/>
                  </a:lnTo>
                  <a:lnTo>
                    <a:pt x="0" y="1"/>
                  </a:lnTo>
                  <a:lnTo>
                    <a:pt x="0" y="1"/>
                  </a:lnTo>
                  <a:lnTo>
                    <a:pt x="0" y="1"/>
                  </a:lnTo>
                  <a:lnTo>
                    <a:pt x="0" y="1"/>
                  </a:lnTo>
                  <a:lnTo>
                    <a:pt x="0" y="1"/>
                  </a:lnTo>
                  <a:lnTo>
                    <a:pt x="0" y="1"/>
                  </a:lnTo>
                  <a:lnTo>
                    <a:pt x="1" y="1"/>
                  </a:lnTo>
                  <a:lnTo>
                    <a:pt x="1" y="1"/>
                  </a:lnTo>
                  <a:lnTo>
                    <a:pt x="0" y="2"/>
                  </a:lnTo>
                  <a:lnTo>
                    <a:pt x="0" y="2"/>
                  </a:lnTo>
                  <a:lnTo>
                    <a:pt x="1" y="2"/>
                  </a:lnTo>
                  <a:lnTo>
                    <a:pt x="1" y="2"/>
                  </a:lnTo>
                  <a:lnTo>
                    <a:pt x="0" y="2"/>
                  </a:lnTo>
                  <a:lnTo>
                    <a:pt x="0" y="2"/>
                  </a:lnTo>
                  <a:lnTo>
                    <a:pt x="1" y="2"/>
                  </a:lnTo>
                  <a:lnTo>
                    <a:pt x="0" y="2"/>
                  </a:lnTo>
                  <a:lnTo>
                    <a:pt x="0" y="2"/>
                  </a:lnTo>
                  <a:lnTo>
                    <a:pt x="0" y="2"/>
                  </a:lnTo>
                  <a:lnTo>
                    <a:pt x="0" y="2"/>
                  </a:lnTo>
                  <a:lnTo>
                    <a:pt x="0" y="2"/>
                  </a:lnTo>
                  <a:lnTo>
                    <a:pt x="1" y="3"/>
                  </a:lnTo>
                  <a:lnTo>
                    <a:pt x="1" y="3"/>
                  </a:lnTo>
                  <a:lnTo>
                    <a:pt x="1" y="3"/>
                  </a:lnTo>
                  <a:lnTo>
                    <a:pt x="1" y="3"/>
                  </a:lnTo>
                  <a:lnTo>
                    <a:pt x="1" y="3"/>
                  </a:lnTo>
                  <a:lnTo>
                    <a:pt x="1" y="3"/>
                  </a:lnTo>
                  <a:lnTo>
                    <a:pt x="0" y="3"/>
                  </a:lnTo>
                  <a:lnTo>
                    <a:pt x="0" y="3"/>
                  </a:lnTo>
                  <a:lnTo>
                    <a:pt x="0" y="3"/>
                  </a:lnTo>
                  <a:lnTo>
                    <a:pt x="1" y="3"/>
                  </a:lnTo>
                  <a:lnTo>
                    <a:pt x="1" y="4"/>
                  </a:lnTo>
                  <a:lnTo>
                    <a:pt x="1" y="4"/>
                  </a:lnTo>
                  <a:lnTo>
                    <a:pt x="1" y="4"/>
                  </a:lnTo>
                  <a:lnTo>
                    <a:pt x="0" y="4"/>
                  </a:lnTo>
                  <a:lnTo>
                    <a:pt x="0" y="4"/>
                  </a:lnTo>
                  <a:lnTo>
                    <a:pt x="0" y="4"/>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7" name="Freeform 7406"/>
            <p:cNvSpPr>
              <a:spLocks/>
            </p:cNvSpPr>
            <p:nvPr/>
          </p:nvSpPr>
          <p:spPr bwMode="auto">
            <a:xfrm>
              <a:off x="3109914" y="3835748"/>
              <a:ext cx="1588" cy="1593"/>
            </a:xfrm>
            <a:custGeom>
              <a:avLst/>
              <a:gdLst/>
              <a:ahLst/>
              <a:cxnLst>
                <a:cxn ang="0">
                  <a:pos x="0" y="0"/>
                </a:cxn>
                <a:cxn ang="0">
                  <a:pos x="0" y="0"/>
                </a:cxn>
                <a:cxn ang="0">
                  <a:pos x="0" y="1"/>
                </a:cxn>
                <a:cxn ang="0">
                  <a:pos x="0" y="1"/>
                </a:cxn>
              </a:cxnLst>
              <a:rect l="0" t="0" r="r" b="b"/>
              <a:pathLst>
                <a:path h="1">
                  <a:moveTo>
                    <a:pt x="0" y="0"/>
                  </a:move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8" name="Freeform 7407"/>
            <p:cNvSpPr>
              <a:spLocks/>
            </p:cNvSpPr>
            <p:nvPr/>
          </p:nvSpPr>
          <p:spPr bwMode="auto">
            <a:xfrm>
              <a:off x="3128964" y="3834154"/>
              <a:ext cx="1588" cy="1593"/>
            </a:xfrm>
            <a:custGeom>
              <a:avLst/>
              <a:gdLst/>
              <a:ahLst/>
              <a:cxnLst>
                <a:cxn ang="0">
                  <a:pos x="0" y="0"/>
                </a:cxn>
                <a:cxn ang="0">
                  <a:pos x="1" y="0"/>
                </a:cxn>
                <a:cxn ang="0">
                  <a:pos x="1"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19" name="Freeform 7408"/>
            <p:cNvSpPr>
              <a:spLocks/>
            </p:cNvSpPr>
            <p:nvPr/>
          </p:nvSpPr>
          <p:spPr bwMode="auto">
            <a:xfrm>
              <a:off x="3121026" y="3835748"/>
              <a:ext cx="1588"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0" name="Freeform 7409"/>
            <p:cNvSpPr>
              <a:spLocks/>
            </p:cNvSpPr>
            <p:nvPr/>
          </p:nvSpPr>
          <p:spPr bwMode="auto">
            <a:xfrm>
              <a:off x="3122614" y="3835748"/>
              <a:ext cx="0" cy="0"/>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1" name="Freeform 7410"/>
            <p:cNvSpPr>
              <a:spLocks/>
            </p:cNvSpPr>
            <p:nvPr/>
          </p:nvSpPr>
          <p:spPr bwMode="auto">
            <a:xfrm>
              <a:off x="3122614" y="3835748"/>
              <a:ext cx="0" cy="0"/>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2" name="Freeform 7411"/>
            <p:cNvSpPr>
              <a:spLocks/>
            </p:cNvSpPr>
            <p:nvPr/>
          </p:nvSpPr>
          <p:spPr bwMode="auto">
            <a:xfrm>
              <a:off x="3121026" y="3835748"/>
              <a:ext cx="1588" cy="0"/>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3" name="Freeform 7412"/>
            <p:cNvSpPr>
              <a:spLocks/>
            </p:cNvSpPr>
            <p:nvPr/>
          </p:nvSpPr>
          <p:spPr bwMode="auto">
            <a:xfrm>
              <a:off x="3121026" y="3835748"/>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4" name="Freeform 7413"/>
            <p:cNvSpPr>
              <a:spLocks/>
            </p:cNvSpPr>
            <p:nvPr/>
          </p:nvSpPr>
          <p:spPr bwMode="auto">
            <a:xfrm>
              <a:off x="3122614" y="3835748"/>
              <a:ext cx="1588"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5" name="Freeform 7414"/>
            <p:cNvSpPr>
              <a:spLocks/>
            </p:cNvSpPr>
            <p:nvPr/>
          </p:nvSpPr>
          <p:spPr bwMode="auto">
            <a:xfrm>
              <a:off x="3124201" y="3827780"/>
              <a:ext cx="6350" cy="7967"/>
            </a:xfrm>
            <a:custGeom>
              <a:avLst/>
              <a:gdLst/>
              <a:ahLst/>
              <a:cxnLst>
                <a:cxn ang="0">
                  <a:pos x="12" y="9"/>
                </a:cxn>
                <a:cxn ang="0">
                  <a:pos x="10" y="9"/>
                </a:cxn>
                <a:cxn ang="0">
                  <a:pos x="10" y="9"/>
                </a:cxn>
                <a:cxn ang="0">
                  <a:pos x="8" y="8"/>
                </a:cxn>
                <a:cxn ang="0">
                  <a:pos x="7" y="7"/>
                </a:cxn>
                <a:cxn ang="0">
                  <a:pos x="7" y="7"/>
                </a:cxn>
                <a:cxn ang="0">
                  <a:pos x="7" y="7"/>
                </a:cxn>
                <a:cxn ang="0">
                  <a:pos x="7" y="6"/>
                </a:cxn>
                <a:cxn ang="0">
                  <a:pos x="6" y="6"/>
                </a:cxn>
                <a:cxn ang="0">
                  <a:pos x="6" y="6"/>
                </a:cxn>
                <a:cxn ang="0">
                  <a:pos x="5" y="5"/>
                </a:cxn>
                <a:cxn ang="0">
                  <a:pos x="5" y="5"/>
                </a:cxn>
                <a:cxn ang="0">
                  <a:pos x="4" y="5"/>
                </a:cxn>
                <a:cxn ang="0">
                  <a:pos x="4" y="5"/>
                </a:cxn>
                <a:cxn ang="0">
                  <a:pos x="4" y="5"/>
                </a:cxn>
                <a:cxn ang="0">
                  <a:pos x="3" y="5"/>
                </a:cxn>
                <a:cxn ang="0">
                  <a:pos x="1" y="4"/>
                </a:cxn>
                <a:cxn ang="0">
                  <a:pos x="1" y="4"/>
                </a:cxn>
                <a:cxn ang="0">
                  <a:pos x="1" y="3"/>
                </a:cxn>
                <a:cxn ang="0">
                  <a:pos x="1" y="3"/>
                </a:cxn>
                <a:cxn ang="0">
                  <a:pos x="3" y="3"/>
                </a:cxn>
                <a:cxn ang="0">
                  <a:pos x="3" y="3"/>
                </a:cxn>
                <a:cxn ang="0">
                  <a:pos x="4" y="2"/>
                </a:cxn>
                <a:cxn ang="0">
                  <a:pos x="4" y="2"/>
                </a:cxn>
                <a:cxn ang="0">
                  <a:pos x="5" y="2"/>
                </a:cxn>
                <a:cxn ang="0">
                  <a:pos x="5" y="2"/>
                </a:cxn>
                <a:cxn ang="0">
                  <a:pos x="6" y="0"/>
                </a:cxn>
                <a:cxn ang="0">
                  <a:pos x="5" y="2"/>
                </a:cxn>
                <a:cxn ang="0">
                  <a:pos x="4" y="2"/>
                </a:cxn>
                <a:cxn ang="0">
                  <a:pos x="3" y="2"/>
                </a:cxn>
                <a:cxn ang="0">
                  <a:pos x="3" y="3"/>
                </a:cxn>
                <a:cxn ang="0">
                  <a:pos x="1" y="3"/>
                </a:cxn>
                <a:cxn ang="0">
                  <a:pos x="0" y="3"/>
                </a:cxn>
                <a:cxn ang="0">
                  <a:pos x="1" y="3"/>
                </a:cxn>
                <a:cxn ang="0">
                  <a:pos x="1" y="2"/>
                </a:cxn>
                <a:cxn ang="0">
                  <a:pos x="1" y="2"/>
                </a:cxn>
                <a:cxn ang="0">
                  <a:pos x="0" y="2"/>
                </a:cxn>
                <a:cxn ang="0">
                  <a:pos x="1" y="2"/>
                </a:cxn>
                <a:cxn ang="0">
                  <a:pos x="3" y="0"/>
                </a:cxn>
                <a:cxn ang="0">
                  <a:pos x="4" y="0"/>
                </a:cxn>
                <a:cxn ang="0">
                  <a:pos x="5" y="0"/>
                </a:cxn>
                <a:cxn ang="0">
                  <a:pos x="5" y="0"/>
                </a:cxn>
                <a:cxn ang="0">
                  <a:pos x="6" y="0"/>
                </a:cxn>
                <a:cxn ang="0">
                  <a:pos x="7" y="2"/>
                </a:cxn>
                <a:cxn ang="0">
                  <a:pos x="8" y="3"/>
                </a:cxn>
                <a:cxn ang="0">
                  <a:pos x="8" y="3"/>
                </a:cxn>
                <a:cxn ang="0">
                  <a:pos x="9" y="4"/>
                </a:cxn>
                <a:cxn ang="0">
                  <a:pos x="10" y="5"/>
                </a:cxn>
                <a:cxn ang="0">
                  <a:pos x="10" y="5"/>
                </a:cxn>
                <a:cxn ang="0">
                  <a:pos x="12" y="6"/>
                </a:cxn>
                <a:cxn ang="0">
                  <a:pos x="13" y="7"/>
                </a:cxn>
                <a:cxn ang="0">
                  <a:pos x="13" y="9"/>
                </a:cxn>
                <a:cxn ang="0">
                  <a:pos x="14" y="10"/>
                </a:cxn>
                <a:cxn ang="0">
                  <a:pos x="14" y="11"/>
                </a:cxn>
                <a:cxn ang="0">
                  <a:pos x="15" y="11"/>
                </a:cxn>
                <a:cxn ang="0">
                  <a:pos x="14" y="12"/>
                </a:cxn>
                <a:cxn ang="0">
                  <a:pos x="15" y="12"/>
                </a:cxn>
                <a:cxn ang="0">
                  <a:pos x="14" y="12"/>
                </a:cxn>
                <a:cxn ang="0">
                  <a:pos x="14" y="12"/>
                </a:cxn>
                <a:cxn ang="0">
                  <a:pos x="14" y="11"/>
                </a:cxn>
                <a:cxn ang="0">
                  <a:pos x="13" y="11"/>
                </a:cxn>
                <a:cxn ang="0">
                  <a:pos x="12" y="10"/>
                </a:cxn>
                <a:cxn ang="0">
                  <a:pos x="12" y="10"/>
                </a:cxn>
              </a:cxnLst>
              <a:rect l="0" t="0" r="r" b="b"/>
              <a:pathLst>
                <a:path w="15" h="13">
                  <a:moveTo>
                    <a:pt x="12" y="10"/>
                  </a:moveTo>
                  <a:lnTo>
                    <a:pt x="12" y="9"/>
                  </a:lnTo>
                  <a:lnTo>
                    <a:pt x="12" y="9"/>
                  </a:lnTo>
                  <a:lnTo>
                    <a:pt x="10" y="9"/>
                  </a:lnTo>
                  <a:lnTo>
                    <a:pt x="10" y="9"/>
                  </a:lnTo>
                  <a:lnTo>
                    <a:pt x="10" y="9"/>
                  </a:lnTo>
                  <a:lnTo>
                    <a:pt x="9" y="9"/>
                  </a:lnTo>
                  <a:lnTo>
                    <a:pt x="8" y="8"/>
                  </a:lnTo>
                  <a:lnTo>
                    <a:pt x="8" y="8"/>
                  </a:lnTo>
                  <a:lnTo>
                    <a:pt x="7" y="7"/>
                  </a:lnTo>
                  <a:lnTo>
                    <a:pt x="7" y="7"/>
                  </a:lnTo>
                  <a:lnTo>
                    <a:pt x="7" y="7"/>
                  </a:lnTo>
                  <a:lnTo>
                    <a:pt x="7" y="7"/>
                  </a:lnTo>
                  <a:lnTo>
                    <a:pt x="7" y="7"/>
                  </a:lnTo>
                  <a:lnTo>
                    <a:pt x="7" y="6"/>
                  </a:lnTo>
                  <a:lnTo>
                    <a:pt x="7" y="6"/>
                  </a:lnTo>
                  <a:lnTo>
                    <a:pt x="7" y="6"/>
                  </a:lnTo>
                  <a:lnTo>
                    <a:pt x="6" y="6"/>
                  </a:lnTo>
                  <a:lnTo>
                    <a:pt x="6" y="6"/>
                  </a:lnTo>
                  <a:lnTo>
                    <a:pt x="6" y="6"/>
                  </a:lnTo>
                  <a:lnTo>
                    <a:pt x="6" y="6"/>
                  </a:lnTo>
                  <a:lnTo>
                    <a:pt x="5" y="5"/>
                  </a:lnTo>
                  <a:lnTo>
                    <a:pt x="5" y="5"/>
                  </a:lnTo>
                  <a:lnTo>
                    <a:pt x="5" y="5"/>
                  </a:lnTo>
                  <a:lnTo>
                    <a:pt x="5" y="5"/>
                  </a:lnTo>
                  <a:lnTo>
                    <a:pt x="4" y="5"/>
                  </a:lnTo>
                  <a:lnTo>
                    <a:pt x="4" y="5"/>
                  </a:lnTo>
                  <a:lnTo>
                    <a:pt x="4" y="5"/>
                  </a:lnTo>
                  <a:lnTo>
                    <a:pt x="4" y="5"/>
                  </a:lnTo>
                  <a:lnTo>
                    <a:pt x="4" y="5"/>
                  </a:lnTo>
                  <a:lnTo>
                    <a:pt x="4" y="4"/>
                  </a:lnTo>
                  <a:lnTo>
                    <a:pt x="3" y="5"/>
                  </a:lnTo>
                  <a:lnTo>
                    <a:pt x="3" y="4"/>
                  </a:lnTo>
                  <a:lnTo>
                    <a:pt x="1" y="4"/>
                  </a:lnTo>
                  <a:lnTo>
                    <a:pt x="1" y="4"/>
                  </a:lnTo>
                  <a:lnTo>
                    <a:pt x="1" y="4"/>
                  </a:lnTo>
                  <a:lnTo>
                    <a:pt x="1" y="3"/>
                  </a:lnTo>
                  <a:lnTo>
                    <a:pt x="1" y="3"/>
                  </a:lnTo>
                  <a:lnTo>
                    <a:pt x="1" y="3"/>
                  </a:lnTo>
                  <a:lnTo>
                    <a:pt x="1" y="3"/>
                  </a:lnTo>
                  <a:lnTo>
                    <a:pt x="3" y="3"/>
                  </a:lnTo>
                  <a:lnTo>
                    <a:pt x="3" y="3"/>
                  </a:lnTo>
                  <a:lnTo>
                    <a:pt x="3" y="3"/>
                  </a:lnTo>
                  <a:lnTo>
                    <a:pt x="3" y="3"/>
                  </a:lnTo>
                  <a:lnTo>
                    <a:pt x="4" y="2"/>
                  </a:lnTo>
                  <a:lnTo>
                    <a:pt x="4" y="2"/>
                  </a:lnTo>
                  <a:lnTo>
                    <a:pt x="4" y="2"/>
                  </a:lnTo>
                  <a:lnTo>
                    <a:pt x="4" y="2"/>
                  </a:lnTo>
                  <a:lnTo>
                    <a:pt x="5" y="2"/>
                  </a:lnTo>
                  <a:lnTo>
                    <a:pt x="5" y="2"/>
                  </a:lnTo>
                  <a:lnTo>
                    <a:pt x="5" y="2"/>
                  </a:lnTo>
                  <a:lnTo>
                    <a:pt x="5" y="2"/>
                  </a:lnTo>
                  <a:lnTo>
                    <a:pt x="6" y="0"/>
                  </a:lnTo>
                  <a:lnTo>
                    <a:pt x="6" y="0"/>
                  </a:lnTo>
                  <a:lnTo>
                    <a:pt x="5" y="0"/>
                  </a:lnTo>
                  <a:lnTo>
                    <a:pt x="5" y="2"/>
                  </a:lnTo>
                  <a:lnTo>
                    <a:pt x="5" y="2"/>
                  </a:lnTo>
                  <a:lnTo>
                    <a:pt x="4" y="2"/>
                  </a:lnTo>
                  <a:lnTo>
                    <a:pt x="4" y="2"/>
                  </a:lnTo>
                  <a:lnTo>
                    <a:pt x="3" y="2"/>
                  </a:lnTo>
                  <a:lnTo>
                    <a:pt x="3" y="3"/>
                  </a:lnTo>
                  <a:lnTo>
                    <a:pt x="3" y="3"/>
                  </a:lnTo>
                  <a:lnTo>
                    <a:pt x="1" y="3"/>
                  </a:lnTo>
                  <a:lnTo>
                    <a:pt x="1" y="3"/>
                  </a:lnTo>
                  <a:lnTo>
                    <a:pt x="1" y="3"/>
                  </a:lnTo>
                  <a:lnTo>
                    <a:pt x="0" y="3"/>
                  </a:lnTo>
                  <a:lnTo>
                    <a:pt x="0" y="3"/>
                  </a:lnTo>
                  <a:lnTo>
                    <a:pt x="1" y="3"/>
                  </a:lnTo>
                  <a:lnTo>
                    <a:pt x="1" y="2"/>
                  </a:lnTo>
                  <a:lnTo>
                    <a:pt x="1" y="2"/>
                  </a:lnTo>
                  <a:lnTo>
                    <a:pt x="1" y="2"/>
                  </a:lnTo>
                  <a:lnTo>
                    <a:pt x="1" y="2"/>
                  </a:lnTo>
                  <a:lnTo>
                    <a:pt x="1" y="2"/>
                  </a:lnTo>
                  <a:lnTo>
                    <a:pt x="0" y="2"/>
                  </a:lnTo>
                  <a:lnTo>
                    <a:pt x="1" y="2"/>
                  </a:lnTo>
                  <a:lnTo>
                    <a:pt x="1" y="2"/>
                  </a:lnTo>
                  <a:lnTo>
                    <a:pt x="1" y="0"/>
                  </a:lnTo>
                  <a:lnTo>
                    <a:pt x="3" y="0"/>
                  </a:lnTo>
                  <a:lnTo>
                    <a:pt x="3" y="0"/>
                  </a:lnTo>
                  <a:lnTo>
                    <a:pt x="4" y="0"/>
                  </a:lnTo>
                  <a:lnTo>
                    <a:pt x="4" y="0"/>
                  </a:lnTo>
                  <a:lnTo>
                    <a:pt x="5" y="0"/>
                  </a:lnTo>
                  <a:lnTo>
                    <a:pt x="5" y="0"/>
                  </a:lnTo>
                  <a:lnTo>
                    <a:pt x="5" y="0"/>
                  </a:lnTo>
                  <a:lnTo>
                    <a:pt x="6" y="0"/>
                  </a:lnTo>
                  <a:lnTo>
                    <a:pt x="6" y="0"/>
                  </a:lnTo>
                  <a:lnTo>
                    <a:pt x="7" y="2"/>
                  </a:lnTo>
                  <a:lnTo>
                    <a:pt x="7" y="2"/>
                  </a:lnTo>
                  <a:lnTo>
                    <a:pt x="8" y="2"/>
                  </a:lnTo>
                  <a:lnTo>
                    <a:pt x="8" y="3"/>
                  </a:lnTo>
                  <a:lnTo>
                    <a:pt x="8" y="3"/>
                  </a:lnTo>
                  <a:lnTo>
                    <a:pt x="8" y="3"/>
                  </a:lnTo>
                  <a:lnTo>
                    <a:pt x="9" y="3"/>
                  </a:lnTo>
                  <a:lnTo>
                    <a:pt x="9" y="4"/>
                  </a:lnTo>
                  <a:lnTo>
                    <a:pt x="9" y="4"/>
                  </a:lnTo>
                  <a:lnTo>
                    <a:pt x="10" y="5"/>
                  </a:lnTo>
                  <a:lnTo>
                    <a:pt x="10" y="5"/>
                  </a:lnTo>
                  <a:lnTo>
                    <a:pt x="10" y="5"/>
                  </a:lnTo>
                  <a:lnTo>
                    <a:pt x="12" y="6"/>
                  </a:lnTo>
                  <a:lnTo>
                    <a:pt x="12" y="6"/>
                  </a:lnTo>
                  <a:lnTo>
                    <a:pt x="12" y="7"/>
                  </a:lnTo>
                  <a:lnTo>
                    <a:pt x="13" y="7"/>
                  </a:lnTo>
                  <a:lnTo>
                    <a:pt x="13" y="8"/>
                  </a:lnTo>
                  <a:lnTo>
                    <a:pt x="13" y="9"/>
                  </a:lnTo>
                  <a:lnTo>
                    <a:pt x="14" y="9"/>
                  </a:lnTo>
                  <a:lnTo>
                    <a:pt x="14" y="10"/>
                  </a:lnTo>
                  <a:lnTo>
                    <a:pt x="14" y="11"/>
                  </a:lnTo>
                  <a:lnTo>
                    <a:pt x="14" y="11"/>
                  </a:lnTo>
                  <a:lnTo>
                    <a:pt x="14" y="11"/>
                  </a:lnTo>
                  <a:lnTo>
                    <a:pt x="15" y="11"/>
                  </a:lnTo>
                  <a:lnTo>
                    <a:pt x="15" y="11"/>
                  </a:lnTo>
                  <a:lnTo>
                    <a:pt x="14" y="12"/>
                  </a:lnTo>
                  <a:lnTo>
                    <a:pt x="15" y="12"/>
                  </a:lnTo>
                  <a:lnTo>
                    <a:pt x="15" y="12"/>
                  </a:lnTo>
                  <a:lnTo>
                    <a:pt x="15" y="13"/>
                  </a:lnTo>
                  <a:lnTo>
                    <a:pt x="14" y="12"/>
                  </a:lnTo>
                  <a:lnTo>
                    <a:pt x="14" y="12"/>
                  </a:lnTo>
                  <a:lnTo>
                    <a:pt x="14" y="12"/>
                  </a:lnTo>
                  <a:lnTo>
                    <a:pt x="14" y="12"/>
                  </a:lnTo>
                  <a:lnTo>
                    <a:pt x="14" y="11"/>
                  </a:lnTo>
                  <a:lnTo>
                    <a:pt x="14" y="11"/>
                  </a:lnTo>
                  <a:lnTo>
                    <a:pt x="13" y="11"/>
                  </a:lnTo>
                  <a:lnTo>
                    <a:pt x="13" y="11"/>
                  </a:lnTo>
                  <a:lnTo>
                    <a:pt x="12" y="10"/>
                  </a:lnTo>
                  <a:lnTo>
                    <a:pt x="12" y="10"/>
                  </a:lnTo>
                  <a:lnTo>
                    <a:pt x="12" y="10"/>
                  </a:lnTo>
                  <a:lnTo>
                    <a:pt x="12"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6" name="Freeform 7415"/>
            <p:cNvSpPr>
              <a:spLocks/>
            </p:cNvSpPr>
            <p:nvPr/>
          </p:nvSpPr>
          <p:spPr bwMode="auto">
            <a:xfrm>
              <a:off x="3125789" y="3835748"/>
              <a:ext cx="3175" cy="0"/>
            </a:xfrm>
            <a:custGeom>
              <a:avLst/>
              <a:gdLst/>
              <a:ahLst/>
              <a:cxnLst>
                <a:cxn ang="0">
                  <a:pos x="1" y="2"/>
                </a:cxn>
                <a:cxn ang="0">
                  <a:pos x="1" y="2"/>
                </a:cxn>
                <a:cxn ang="0">
                  <a:pos x="0" y="2"/>
                </a:cxn>
                <a:cxn ang="0">
                  <a:pos x="0" y="1"/>
                </a:cxn>
                <a:cxn ang="0">
                  <a:pos x="0" y="1"/>
                </a:cxn>
                <a:cxn ang="0">
                  <a:pos x="0" y="1"/>
                </a:cxn>
                <a:cxn ang="0">
                  <a:pos x="0" y="1"/>
                </a:cxn>
                <a:cxn ang="0">
                  <a:pos x="0" y="0"/>
                </a:cxn>
                <a:cxn ang="0">
                  <a:pos x="0" y="0"/>
                </a:cxn>
                <a:cxn ang="0">
                  <a:pos x="0" y="0"/>
                </a:cxn>
                <a:cxn ang="0">
                  <a:pos x="0" y="1"/>
                </a:cxn>
                <a:cxn ang="0">
                  <a:pos x="1" y="1"/>
                </a:cxn>
                <a:cxn ang="0">
                  <a:pos x="1" y="1"/>
                </a:cxn>
                <a:cxn ang="0">
                  <a:pos x="1" y="1"/>
                </a:cxn>
                <a:cxn ang="0">
                  <a:pos x="1" y="1"/>
                </a:cxn>
                <a:cxn ang="0">
                  <a:pos x="1" y="1"/>
                </a:cxn>
                <a:cxn ang="0">
                  <a:pos x="1" y="2"/>
                </a:cxn>
                <a:cxn ang="0">
                  <a:pos x="1" y="2"/>
                </a:cxn>
                <a:cxn ang="0">
                  <a:pos x="1" y="2"/>
                </a:cxn>
              </a:cxnLst>
              <a:rect l="0" t="0" r="r" b="b"/>
              <a:pathLst>
                <a:path w="1" h="2">
                  <a:moveTo>
                    <a:pt x="1" y="2"/>
                  </a:moveTo>
                  <a:lnTo>
                    <a:pt x="1" y="2"/>
                  </a:lnTo>
                  <a:lnTo>
                    <a:pt x="0" y="2"/>
                  </a:lnTo>
                  <a:lnTo>
                    <a:pt x="0" y="1"/>
                  </a:lnTo>
                  <a:lnTo>
                    <a:pt x="0" y="1"/>
                  </a:lnTo>
                  <a:lnTo>
                    <a:pt x="0" y="1"/>
                  </a:lnTo>
                  <a:lnTo>
                    <a:pt x="0" y="1"/>
                  </a:lnTo>
                  <a:lnTo>
                    <a:pt x="0" y="0"/>
                  </a:lnTo>
                  <a:lnTo>
                    <a:pt x="0" y="0"/>
                  </a:lnTo>
                  <a:lnTo>
                    <a:pt x="0" y="0"/>
                  </a:lnTo>
                  <a:lnTo>
                    <a:pt x="0" y="1"/>
                  </a:lnTo>
                  <a:lnTo>
                    <a:pt x="1" y="1"/>
                  </a:lnTo>
                  <a:lnTo>
                    <a:pt x="1" y="1"/>
                  </a:lnTo>
                  <a:lnTo>
                    <a:pt x="1" y="1"/>
                  </a:lnTo>
                  <a:lnTo>
                    <a:pt x="1" y="1"/>
                  </a:lnTo>
                  <a:lnTo>
                    <a:pt x="1"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7" name="Freeform 7416"/>
            <p:cNvSpPr>
              <a:spLocks/>
            </p:cNvSpPr>
            <p:nvPr/>
          </p:nvSpPr>
          <p:spPr bwMode="auto">
            <a:xfrm>
              <a:off x="3122614" y="3835748"/>
              <a:ext cx="1588" cy="1593"/>
            </a:xfrm>
            <a:custGeom>
              <a:avLst/>
              <a:gdLst/>
              <a:ahLst/>
              <a:cxnLst>
                <a:cxn ang="0">
                  <a:pos x="1" y="1"/>
                </a:cxn>
                <a:cxn ang="0">
                  <a:pos x="1" y="1"/>
                </a:cxn>
                <a:cxn ang="0">
                  <a:pos x="1" y="1"/>
                </a:cxn>
                <a:cxn ang="0">
                  <a:pos x="1" y="1"/>
                </a:cxn>
                <a:cxn ang="0">
                  <a:pos x="1" y="0"/>
                </a:cxn>
                <a:cxn ang="0">
                  <a:pos x="1" y="0"/>
                </a:cxn>
                <a:cxn ang="0">
                  <a:pos x="1" y="1"/>
                </a:cxn>
                <a:cxn ang="0">
                  <a:pos x="0" y="1"/>
                </a:cxn>
                <a:cxn ang="0">
                  <a:pos x="1" y="1"/>
                </a:cxn>
                <a:cxn ang="0">
                  <a:pos x="1" y="1"/>
                </a:cxn>
                <a:cxn ang="0">
                  <a:pos x="1" y="1"/>
                </a:cxn>
              </a:cxnLst>
              <a:rect l="0" t="0" r="r" b="b"/>
              <a:pathLst>
                <a:path w="1" h="1">
                  <a:moveTo>
                    <a:pt x="1" y="1"/>
                  </a:moveTo>
                  <a:lnTo>
                    <a:pt x="1" y="1"/>
                  </a:lnTo>
                  <a:lnTo>
                    <a:pt x="1" y="1"/>
                  </a:lnTo>
                  <a:lnTo>
                    <a:pt x="1" y="1"/>
                  </a:lnTo>
                  <a:lnTo>
                    <a:pt x="1" y="0"/>
                  </a:lnTo>
                  <a:lnTo>
                    <a:pt x="1" y="0"/>
                  </a:lnTo>
                  <a:lnTo>
                    <a:pt x="1"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8" name="Freeform 7417"/>
            <p:cNvSpPr>
              <a:spLocks/>
            </p:cNvSpPr>
            <p:nvPr/>
          </p:nvSpPr>
          <p:spPr bwMode="auto">
            <a:xfrm>
              <a:off x="3125789" y="3835748"/>
              <a:ext cx="3175" cy="1593"/>
            </a:xfrm>
            <a:custGeom>
              <a:avLst/>
              <a:gdLst/>
              <a:ahLst/>
              <a:cxnLst>
                <a:cxn ang="0">
                  <a:pos x="1" y="1"/>
                </a:cxn>
                <a:cxn ang="0">
                  <a:pos x="1" y="1"/>
                </a:cxn>
                <a:cxn ang="0">
                  <a:pos x="1" y="1"/>
                </a:cxn>
                <a:cxn ang="0">
                  <a:pos x="1" y="1"/>
                </a:cxn>
                <a:cxn ang="0">
                  <a:pos x="0" y="0"/>
                </a:cxn>
                <a:cxn ang="0">
                  <a:pos x="0" y="1"/>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0" y="1"/>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29" name="Freeform 7418"/>
            <p:cNvSpPr>
              <a:spLocks/>
            </p:cNvSpPr>
            <p:nvPr/>
          </p:nvSpPr>
          <p:spPr bwMode="auto">
            <a:xfrm>
              <a:off x="3130551" y="3835748"/>
              <a:ext cx="0"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0" name="Line 7419"/>
            <p:cNvSpPr>
              <a:spLocks noChangeShapeType="1"/>
            </p:cNvSpPr>
            <p:nvPr/>
          </p:nvSpPr>
          <p:spPr bwMode="auto">
            <a:xfrm>
              <a:off x="3125789" y="3837341"/>
              <a:ext cx="3175"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1" name="Freeform 7420"/>
            <p:cNvSpPr>
              <a:spLocks/>
            </p:cNvSpPr>
            <p:nvPr/>
          </p:nvSpPr>
          <p:spPr bwMode="auto">
            <a:xfrm>
              <a:off x="3111501" y="3837341"/>
              <a:ext cx="0" cy="3187"/>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2" name="Freeform 7421"/>
            <p:cNvSpPr>
              <a:spLocks/>
            </p:cNvSpPr>
            <p:nvPr/>
          </p:nvSpPr>
          <p:spPr bwMode="auto">
            <a:xfrm>
              <a:off x="3111501" y="3840528"/>
              <a:ext cx="0" cy="0"/>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3" name="Freeform 7422"/>
            <p:cNvSpPr>
              <a:spLocks/>
            </p:cNvSpPr>
            <p:nvPr/>
          </p:nvSpPr>
          <p:spPr bwMode="auto">
            <a:xfrm>
              <a:off x="3121026" y="3834154"/>
              <a:ext cx="3175" cy="3187"/>
            </a:xfrm>
            <a:custGeom>
              <a:avLst/>
              <a:gdLst/>
              <a:ahLst/>
              <a:cxnLst>
                <a:cxn ang="0">
                  <a:pos x="10" y="5"/>
                </a:cxn>
                <a:cxn ang="0">
                  <a:pos x="9" y="5"/>
                </a:cxn>
                <a:cxn ang="0">
                  <a:pos x="9" y="5"/>
                </a:cxn>
                <a:cxn ang="0">
                  <a:pos x="8" y="5"/>
                </a:cxn>
                <a:cxn ang="0">
                  <a:pos x="7" y="5"/>
                </a:cxn>
                <a:cxn ang="0">
                  <a:pos x="7" y="4"/>
                </a:cxn>
                <a:cxn ang="0">
                  <a:pos x="7" y="4"/>
                </a:cxn>
                <a:cxn ang="0">
                  <a:pos x="7" y="4"/>
                </a:cxn>
                <a:cxn ang="0">
                  <a:pos x="7" y="3"/>
                </a:cxn>
                <a:cxn ang="0">
                  <a:pos x="7" y="3"/>
                </a:cxn>
                <a:cxn ang="0">
                  <a:pos x="7" y="3"/>
                </a:cxn>
                <a:cxn ang="0">
                  <a:pos x="6" y="2"/>
                </a:cxn>
                <a:cxn ang="0">
                  <a:pos x="6" y="2"/>
                </a:cxn>
                <a:cxn ang="0">
                  <a:pos x="5" y="2"/>
                </a:cxn>
                <a:cxn ang="0">
                  <a:pos x="5" y="2"/>
                </a:cxn>
                <a:cxn ang="0">
                  <a:pos x="5" y="2"/>
                </a:cxn>
                <a:cxn ang="0">
                  <a:pos x="5" y="1"/>
                </a:cxn>
                <a:cxn ang="0">
                  <a:pos x="2" y="1"/>
                </a:cxn>
                <a:cxn ang="0">
                  <a:pos x="2" y="1"/>
                </a:cxn>
                <a:cxn ang="0">
                  <a:pos x="1" y="1"/>
                </a:cxn>
                <a:cxn ang="0">
                  <a:pos x="0" y="1"/>
                </a:cxn>
                <a:cxn ang="0">
                  <a:pos x="0" y="0"/>
                </a:cxn>
                <a:cxn ang="0">
                  <a:pos x="2" y="0"/>
                </a:cxn>
                <a:cxn ang="0">
                  <a:pos x="4" y="0"/>
                </a:cxn>
                <a:cxn ang="0">
                  <a:pos x="5" y="0"/>
                </a:cxn>
                <a:cxn ang="0">
                  <a:pos x="6" y="0"/>
                </a:cxn>
                <a:cxn ang="0">
                  <a:pos x="7" y="0"/>
                </a:cxn>
                <a:cxn ang="0">
                  <a:pos x="7" y="0"/>
                </a:cxn>
                <a:cxn ang="0">
                  <a:pos x="7" y="0"/>
                </a:cxn>
                <a:cxn ang="0">
                  <a:pos x="7" y="0"/>
                </a:cxn>
                <a:cxn ang="0">
                  <a:pos x="8" y="0"/>
                </a:cxn>
                <a:cxn ang="0">
                  <a:pos x="8" y="1"/>
                </a:cxn>
                <a:cxn ang="0">
                  <a:pos x="8" y="1"/>
                </a:cxn>
                <a:cxn ang="0">
                  <a:pos x="8" y="2"/>
                </a:cxn>
                <a:cxn ang="0">
                  <a:pos x="9" y="2"/>
                </a:cxn>
                <a:cxn ang="0">
                  <a:pos x="8" y="3"/>
                </a:cxn>
                <a:cxn ang="0">
                  <a:pos x="8" y="2"/>
                </a:cxn>
                <a:cxn ang="0">
                  <a:pos x="8" y="2"/>
                </a:cxn>
                <a:cxn ang="0">
                  <a:pos x="9" y="3"/>
                </a:cxn>
                <a:cxn ang="0">
                  <a:pos x="9" y="3"/>
                </a:cxn>
                <a:cxn ang="0">
                  <a:pos x="9" y="4"/>
                </a:cxn>
                <a:cxn ang="0">
                  <a:pos x="10" y="5"/>
                </a:cxn>
                <a:cxn ang="0">
                  <a:pos x="10" y="5"/>
                </a:cxn>
              </a:cxnLst>
              <a:rect l="0" t="0" r="r" b="b"/>
              <a:pathLst>
                <a:path w="10" h="5">
                  <a:moveTo>
                    <a:pt x="10" y="5"/>
                  </a:moveTo>
                  <a:lnTo>
                    <a:pt x="10" y="5"/>
                  </a:lnTo>
                  <a:lnTo>
                    <a:pt x="10" y="5"/>
                  </a:lnTo>
                  <a:lnTo>
                    <a:pt x="9" y="5"/>
                  </a:lnTo>
                  <a:lnTo>
                    <a:pt x="9" y="5"/>
                  </a:lnTo>
                  <a:lnTo>
                    <a:pt x="9" y="5"/>
                  </a:lnTo>
                  <a:lnTo>
                    <a:pt x="8" y="5"/>
                  </a:lnTo>
                  <a:lnTo>
                    <a:pt x="8" y="5"/>
                  </a:lnTo>
                  <a:lnTo>
                    <a:pt x="8" y="5"/>
                  </a:lnTo>
                  <a:lnTo>
                    <a:pt x="7" y="5"/>
                  </a:lnTo>
                  <a:lnTo>
                    <a:pt x="7" y="4"/>
                  </a:lnTo>
                  <a:lnTo>
                    <a:pt x="7" y="4"/>
                  </a:lnTo>
                  <a:lnTo>
                    <a:pt x="7" y="4"/>
                  </a:lnTo>
                  <a:lnTo>
                    <a:pt x="7" y="4"/>
                  </a:lnTo>
                  <a:lnTo>
                    <a:pt x="7" y="4"/>
                  </a:lnTo>
                  <a:lnTo>
                    <a:pt x="7" y="4"/>
                  </a:lnTo>
                  <a:lnTo>
                    <a:pt x="7" y="4"/>
                  </a:lnTo>
                  <a:lnTo>
                    <a:pt x="7" y="3"/>
                  </a:lnTo>
                  <a:lnTo>
                    <a:pt x="7" y="3"/>
                  </a:lnTo>
                  <a:lnTo>
                    <a:pt x="7" y="3"/>
                  </a:lnTo>
                  <a:lnTo>
                    <a:pt x="7" y="3"/>
                  </a:lnTo>
                  <a:lnTo>
                    <a:pt x="7" y="3"/>
                  </a:lnTo>
                  <a:lnTo>
                    <a:pt x="7" y="3"/>
                  </a:lnTo>
                  <a:lnTo>
                    <a:pt x="6" y="2"/>
                  </a:lnTo>
                  <a:lnTo>
                    <a:pt x="6" y="2"/>
                  </a:lnTo>
                  <a:lnTo>
                    <a:pt x="6" y="2"/>
                  </a:lnTo>
                  <a:lnTo>
                    <a:pt x="6" y="2"/>
                  </a:lnTo>
                  <a:lnTo>
                    <a:pt x="5" y="2"/>
                  </a:lnTo>
                  <a:lnTo>
                    <a:pt x="5" y="2"/>
                  </a:lnTo>
                  <a:lnTo>
                    <a:pt x="5" y="2"/>
                  </a:lnTo>
                  <a:lnTo>
                    <a:pt x="5" y="2"/>
                  </a:lnTo>
                  <a:lnTo>
                    <a:pt x="5" y="2"/>
                  </a:lnTo>
                  <a:lnTo>
                    <a:pt x="5" y="1"/>
                  </a:lnTo>
                  <a:lnTo>
                    <a:pt x="5" y="1"/>
                  </a:lnTo>
                  <a:lnTo>
                    <a:pt x="4" y="1"/>
                  </a:lnTo>
                  <a:lnTo>
                    <a:pt x="2" y="1"/>
                  </a:lnTo>
                  <a:lnTo>
                    <a:pt x="2" y="1"/>
                  </a:lnTo>
                  <a:lnTo>
                    <a:pt x="2" y="1"/>
                  </a:lnTo>
                  <a:lnTo>
                    <a:pt x="1" y="1"/>
                  </a:lnTo>
                  <a:lnTo>
                    <a:pt x="1" y="1"/>
                  </a:lnTo>
                  <a:lnTo>
                    <a:pt x="0" y="1"/>
                  </a:lnTo>
                  <a:lnTo>
                    <a:pt x="0" y="1"/>
                  </a:lnTo>
                  <a:lnTo>
                    <a:pt x="0" y="1"/>
                  </a:lnTo>
                  <a:lnTo>
                    <a:pt x="0" y="0"/>
                  </a:lnTo>
                  <a:lnTo>
                    <a:pt x="1" y="0"/>
                  </a:lnTo>
                  <a:lnTo>
                    <a:pt x="2" y="0"/>
                  </a:lnTo>
                  <a:lnTo>
                    <a:pt x="2" y="0"/>
                  </a:lnTo>
                  <a:lnTo>
                    <a:pt x="4" y="0"/>
                  </a:lnTo>
                  <a:lnTo>
                    <a:pt x="5" y="0"/>
                  </a:lnTo>
                  <a:lnTo>
                    <a:pt x="5" y="0"/>
                  </a:lnTo>
                  <a:lnTo>
                    <a:pt x="6" y="0"/>
                  </a:lnTo>
                  <a:lnTo>
                    <a:pt x="6" y="0"/>
                  </a:lnTo>
                  <a:lnTo>
                    <a:pt x="6" y="0"/>
                  </a:lnTo>
                  <a:lnTo>
                    <a:pt x="7" y="0"/>
                  </a:lnTo>
                  <a:lnTo>
                    <a:pt x="7" y="0"/>
                  </a:lnTo>
                  <a:lnTo>
                    <a:pt x="7" y="0"/>
                  </a:lnTo>
                  <a:lnTo>
                    <a:pt x="7" y="0"/>
                  </a:lnTo>
                  <a:lnTo>
                    <a:pt x="7" y="0"/>
                  </a:lnTo>
                  <a:lnTo>
                    <a:pt x="7" y="0"/>
                  </a:lnTo>
                  <a:lnTo>
                    <a:pt x="7" y="0"/>
                  </a:lnTo>
                  <a:lnTo>
                    <a:pt x="8" y="0"/>
                  </a:lnTo>
                  <a:lnTo>
                    <a:pt x="8" y="0"/>
                  </a:lnTo>
                  <a:lnTo>
                    <a:pt x="8" y="1"/>
                  </a:lnTo>
                  <a:lnTo>
                    <a:pt x="8" y="1"/>
                  </a:lnTo>
                  <a:lnTo>
                    <a:pt x="8" y="1"/>
                  </a:lnTo>
                  <a:lnTo>
                    <a:pt x="8" y="1"/>
                  </a:lnTo>
                  <a:lnTo>
                    <a:pt x="8" y="2"/>
                  </a:lnTo>
                  <a:lnTo>
                    <a:pt x="8" y="2"/>
                  </a:lnTo>
                  <a:lnTo>
                    <a:pt x="8" y="2"/>
                  </a:lnTo>
                  <a:lnTo>
                    <a:pt x="9" y="2"/>
                  </a:lnTo>
                  <a:lnTo>
                    <a:pt x="9" y="2"/>
                  </a:lnTo>
                  <a:lnTo>
                    <a:pt x="8" y="3"/>
                  </a:lnTo>
                  <a:lnTo>
                    <a:pt x="8" y="2"/>
                  </a:lnTo>
                  <a:lnTo>
                    <a:pt x="8" y="2"/>
                  </a:lnTo>
                  <a:lnTo>
                    <a:pt x="8" y="2"/>
                  </a:lnTo>
                  <a:lnTo>
                    <a:pt x="8" y="2"/>
                  </a:lnTo>
                  <a:lnTo>
                    <a:pt x="8" y="3"/>
                  </a:lnTo>
                  <a:lnTo>
                    <a:pt x="9" y="3"/>
                  </a:lnTo>
                  <a:lnTo>
                    <a:pt x="9" y="3"/>
                  </a:lnTo>
                  <a:lnTo>
                    <a:pt x="9" y="3"/>
                  </a:lnTo>
                  <a:lnTo>
                    <a:pt x="9" y="3"/>
                  </a:lnTo>
                  <a:lnTo>
                    <a:pt x="9" y="4"/>
                  </a:lnTo>
                  <a:lnTo>
                    <a:pt x="9" y="4"/>
                  </a:lnTo>
                  <a:lnTo>
                    <a:pt x="10" y="5"/>
                  </a:lnTo>
                  <a:lnTo>
                    <a:pt x="10" y="5"/>
                  </a:lnTo>
                  <a:lnTo>
                    <a:pt x="1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4" name="Freeform 7423"/>
            <p:cNvSpPr>
              <a:spLocks/>
            </p:cNvSpPr>
            <p:nvPr/>
          </p:nvSpPr>
          <p:spPr bwMode="auto">
            <a:xfrm>
              <a:off x="3121026" y="3837341"/>
              <a:ext cx="1588" cy="0"/>
            </a:xfrm>
            <a:custGeom>
              <a:avLst/>
              <a:gdLst/>
              <a:ahLst/>
              <a:cxnLst>
                <a:cxn ang="0">
                  <a:pos x="1" y="2"/>
                </a:cxn>
                <a:cxn ang="0">
                  <a:pos x="1" y="2"/>
                </a:cxn>
                <a:cxn ang="0">
                  <a:pos x="1" y="2"/>
                </a:cxn>
                <a:cxn ang="0">
                  <a:pos x="2" y="2"/>
                </a:cxn>
                <a:cxn ang="0">
                  <a:pos x="2" y="2"/>
                </a:cxn>
                <a:cxn ang="0">
                  <a:pos x="3" y="2"/>
                </a:cxn>
                <a:cxn ang="0">
                  <a:pos x="3" y="1"/>
                </a:cxn>
                <a:cxn ang="0">
                  <a:pos x="4" y="1"/>
                </a:cxn>
                <a:cxn ang="0">
                  <a:pos x="4" y="2"/>
                </a:cxn>
                <a:cxn ang="0">
                  <a:pos x="4" y="1"/>
                </a:cxn>
                <a:cxn ang="0">
                  <a:pos x="5" y="1"/>
                </a:cxn>
                <a:cxn ang="0">
                  <a:pos x="5" y="1"/>
                </a:cxn>
                <a:cxn ang="0">
                  <a:pos x="5" y="1"/>
                </a:cxn>
                <a:cxn ang="0">
                  <a:pos x="5" y="1"/>
                </a:cxn>
                <a:cxn ang="0">
                  <a:pos x="5" y="1"/>
                </a:cxn>
                <a:cxn ang="0">
                  <a:pos x="5" y="0"/>
                </a:cxn>
                <a:cxn ang="0">
                  <a:pos x="5" y="0"/>
                </a:cxn>
                <a:cxn ang="0">
                  <a:pos x="5" y="0"/>
                </a:cxn>
                <a:cxn ang="0">
                  <a:pos x="5" y="0"/>
                </a:cxn>
                <a:cxn ang="0">
                  <a:pos x="5" y="0"/>
                </a:cxn>
                <a:cxn ang="0">
                  <a:pos x="4" y="0"/>
                </a:cxn>
                <a:cxn ang="0">
                  <a:pos x="4" y="0"/>
                </a:cxn>
                <a:cxn ang="0">
                  <a:pos x="4" y="0"/>
                </a:cxn>
                <a:cxn ang="0">
                  <a:pos x="4" y="0"/>
                </a:cxn>
                <a:cxn ang="0">
                  <a:pos x="4" y="0"/>
                </a:cxn>
                <a:cxn ang="0">
                  <a:pos x="2" y="0"/>
                </a:cxn>
                <a:cxn ang="0">
                  <a:pos x="2" y="0"/>
                </a:cxn>
                <a:cxn ang="0">
                  <a:pos x="2" y="0"/>
                </a:cxn>
                <a:cxn ang="0">
                  <a:pos x="2" y="0"/>
                </a:cxn>
                <a:cxn ang="0">
                  <a:pos x="1" y="0"/>
                </a:cxn>
                <a:cxn ang="0">
                  <a:pos x="1" y="0"/>
                </a:cxn>
                <a:cxn ang="0">
                  <a:pos x="1" y="0"/>
                </a:cxn>
                <a:cxn ang="0">
                  <a:pos x="1" y="0"/>
                </a:cxn>
                <a:cxn ang="0">
                  <a:pos x="1" y="0"/>
                </a:cxn>
                <a:cxn ang="0">
                  <a:pos x="0" y="0"/>
                </a:cxn>
                <a:cxn ang="0">
                  <a:pos x="0" y="1"/>
                </a:cxn>
                <a:cxn ang="0">
                  <a:pos x="0" y="1"/>
                </a:cxn>
                <a:cxn ang="0">
                  <a:pos x="0" y="2"/>
                </a:cxn>
                <a:cxn ang="0">
                  <a:pos x="0" y="2"/>
                </a:cxn>
                <a:cxn ang="0">
                  <a:pos x="0" y="2"/>
                </a:cxn>
                <a:cxn ang="0">
                  <a:pos x="1" y="2"/>
                </a:cxn>
                <a:cxn ang="0">
                  <a:pos x="1" y="2"/>
                </a:cxn>
              </a:cxnLst>
              <a:rect l="0" t="0" r="r" b="b"/>
              <a:pathLst>
                <a:path w="5" h="2">
                  <a:moveTo>
                    <a:pt x="1" y="2"/>
                  </a:moveTo>
                  <a:lnTo>
                    <a:pt x="1" y="2"/>
                  </a:lnTo>
                  <a:lnTo>
                    <a:pt x="1" y="2"/>
                  </a:lnTo>
                  <a:lnTo>
                    <a:pt x="2" y="2"/>
                  </a:lnTo>
                  <a:lnTo>
                    <a:pt x="2" y="2"/>
                  </a:lnTo>
                  <a:lnTo>
                    <a:pt x="3" y="2"/>
                  </a:lnTo>
                  <a:lnTo>
                    <a:pt x="3" y="1"/>
                  </a:lnTo>
                  <a:lnTo>
                    <a:pt x="4" y="1"/>
                  </a:lnTo>
                  <a:lnTo>
                    <a:pt x="4" y="2"/>
                  </a:lnTo>
                  <a:lnTo>
                    <a:pt x="4" y="1"/>
                  </a:lnTo>
                  <a:lnTo>
                    <a:pt x="5" y="1"/>
                  </a:lnTo>
                  <a:lnTo>
                    <a:pt x="5" y="1"/>
                  </a:lnTo>
                  <a:lnTo>
                    <a:pt x="5" y="1"/>
                  </a:lnTo>
                  <a:lnTo>
                    <a:pt x="5" y="1"/>
                  </a:lnTo>
                  <a:lnTo>
                    <a:pt x="5" y="1"/>
                  </a:lnTo>
                  <a:lnTo>
                    <a:pt x="5" y="0"/>
                  </a:lnTo>
                  <a:lnTo>
                    <a:pt x="5" y="0"/>
                  </a:lnTo>
                  <a:lnTo>
                    <a:pt x="5" y="0"/>
                  </a:lnTo>
                  <a:lnTo>
                    <a:pt x="5" y="0"/>
                  </a:lnTo>
                  <a:lnTo>
                    <a:pt x="5" y="0"/>
                  </a:lnTo>
                  <a:lnTo>
                    <a:pt x="4" y="0"/>
                  </a:lnTo>
                  <a:lnTo>
                    <a:pt x="4" y="0"/>
                  </a:lnTo>
                  <a:lnTo>
                    <a:pt x="4" y="0"/>
                  </a:lnTo>
                  <a:lnTo>
                    <a:pt x="4" y="0"/>
                  </a:lnTo>
                  <a:lnTo>
                    <a:pt x="4" y="0"/>
                  </a:lnTo>
                  <a:lnTo>
                    <a:pt x="2" y="0"/>
                  </a:lnTo>
                  <a:lnTo>
                    <a:pt x="2" y="0"/>
                  </a:lnTo>
                  <a:lnTo>
                    <a:pt x="2" y="0"/>
                  </a:lnTo>
                  <a:lnTo>
                    <a:pt x="2" y="0"/>
                  </a:lnTo>
                  <a:lnTo>
                    <a:pt x="1" y="0"/>
                  </a:lnTo>
                  <a:lnTo>
                    <a:pt x="1" y="0"/>
                  </a:lnTo>
                  <a:lnTo>
                    <a:pt x="1" y="0"/>
                  </a:lnTo>
                  <a:lnTo>
                    <a:pt x="1" y="0"/>
                  </a:lnTo>
                  <a:lnTo>
                    <a:pt x="1" y="0"/>
                  </a:lnTo>
                  <a:lnTo>
                    <a:pt x="0" y="0"/>
                  </a:lnTo>
                  <a:lnTo>
                    <a:pt x="0" y="1"/>
                  </a:lnTo>
                  <a:lnTo>
                    <a:pt x="0" y="1"/>
                  </a:lnTo>
                  <a:lnTo>
                    <a:pt x="0" y="2"/>
                  </a:lnTo>
                  <a:lnTo>
                    <a:pt x="0" y="2"/>
                  </a:lnTo>
                  <a:lnTo>
                    <a:pt x="0"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5" name="Freeform 7424"/>
            <p:cNvSpPr>
              <a:spLocks/>
            </p:cNvSpPr>
            <p:nvPr/>
          </p:nvSpPr>
          <p:spPr bwMode="auto">
            <a:xfrm>
              <a:off x="3125789" y="3835748"/>
              <a:ext cx="3175" cy="1593"/>
            </a:xfrm>
            <a:custGeom>
              <a:avLst/>
              <a:gdLst/>
              <a:ahLst/>
              <a:cxnLst>
                <a:cxn ang="0">
                  <a:pos x="5" y="2"/>
                </a:cxn>
                <a:cxn ang="0">
                  <a:pos x="4" y="2"/>
                </a:cxn>
                <a:cxn ang="0">
                  <a:pos x="4" y="2"/>
                </a:cxn>
                <a:cxn ang="0">
                  <a:pos x="4" y="2"/>
                </a:cxn>
                <a:cxn ang="0">
                  <a:pos x="4" y="1"/>
                </a:cxn>
                <a:cxn ang="0">
                  <a:pos x="4" y="1"/>
                </a:cxn>
                <a:cxn ang="0">
                  <a:pos x="3" y="1"/>
                </a:cxn>
                <a:cxn ang="0">
                  <a:pos x="3" y="0"/>
                </a:cxn>
                <a:cxn ang="0">
                  <a:pos x="3" y="0"/>
                </a:cxn>
                <a:cxn ang="0">
                  <a:pos x="2" y="0"/>
                </a:cxn>
                <a:cxn ang="0">
                  <a:pos x="2" y="0"/>
                </a:cxn>
                <a:cxn ang="0">
                  <a:pos x="1" y="0"/>
                </a:cxn>
                <a:cxn ang="0">
                  <a:pos x="0" y="0"/>
                </a:cxn>
                <a:cxn ang="0">
                  <a:pos x="0" y="0"/>
                </a:cxn>
                <a:cxn ang="0">
                  <a:pos x="0" y="0"/>
                </a:cxn>
                <a:cxn ang="0">
                  <a:pos x="0" y="1"/>
                </a:cxn>
                <a:cxn ang="0">
                  <a:pos x="0" y="1"/>
                </a:cxn>
              </a:cxnLst>
              <a:rect l="0" t="0" r="r" b="b"/>
              <a:pathLst>
                <a:path w="5" h="2">
                  <a:moveTo>
                    <a:pt x="5" y="2"/>
                  </a:moveTo>
                  <a:lnTo>
                    <a:pt x="4" y="2"/>
                  </a:lnTo>
                  <a:lnTo>
                    <a:pt x="4" y="2"/>
                  </a:lnTo>
                  <a:lnTo>
                    <a:pt x="4" y="2"/>
                  </a:lnTo>
                  <a:lnTo>
                    <a:pt x="4" y="1"/>
                  </a:lnTo>
                  <a:lnTo>
                    <a:pt x="4" y="1"/>
                  </a:lnTo>
                  <a:lnTo>
                    <a:pt x="3" y="1"/>
                  </a:lnTo>
                  <a:lnTo>
                    <a:pt x="3" y="0"/>
                  </a:lnTo>
                  <a:lnTo>
                    <a:pt x="3" y="0"/>
                  </a:lnTo>
                  <a:lnTo>
                    <a:pt x="2" y="0"/>
                  </a:lnTo>
                  <a:lnTo>
                    <a:pt x="2" y="0"/>
                  </a:lnTo>
                  <a:lnTo>
                    <a:pt x="1"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6" name="Freeform 7425"/>
            <p:cNvSpPr>
              <a:spLocks/>
            </p:cNvSpPr>
            <p:nvPr/>
          </p:nvSpPr>
          <p:spPr bwMode="auto">
            <a:xfrm>
              <a:off x="3065464" y="3843715"/>
              <a:ext cx="3175" cy="1593"/>
            </a:xfrm>
            <a:custGeom>
              <a:avLst/>
              <a:gdLst/>
              <a:ahLst/>
              <a:cxnLst>
                <a:cxn ang="0">
                  <a:pos x="2" y="4"/>
                </a:cxn>
                <a:cxn ang="0">
                  <a:pos x="2" y="4"/>
                </a:cxn>
                <a:cxn ang="0">
                  <a:pos x="2" y="3"/>
                </a:cxn>
                <a:cxn ang="0">
                  <a:pos x="2" y="3"/>
                </a:cxn>
                <a:cxn ang="0">
                  <a:pos x="2" y="2"/>
                </a:cxn>
                <a:cxn ang="0">
                  <a:pos x="2" y="2"/>
                </a:cxn>
                <a:cxn ang="0">
                  <a:pos x="2" y="2"/>
                </a:cxn>
                <a:cxn ang="0">
                  <a:pos x="2" y="2"/>
                </a:cxn>
                <a:cxn ang="0">
                  <a:pos x="2" y="2"/>
                </a:cxn>
                <a:cxn ang="0">
                  <a:pos x="2" y="2"/>
                </a:cxn>
                <a:cxn ang="0">
                  <a:pos x="2" y="1"/>
                </a:cxn>
                <a:cxn ang="0">
                  <a:pos x="2" y="1"/>
                </a:cxn>
                <a:cxn ang="0">
                  <a:pos x="2" y="1"/>
                </a:cxn>
                <a:cxn ang="0">
                  <a:pos x="1" y="0"/>
                </a:cxn>
                <a:cxn ang="0">
                  <a:pos x="1" y="0"/>
                </a:cxn>
                <a:cxn ang="0">
                  <a:pos x="1" y="0"/>
                </a:cxn>
                <a:cxn ang="0">
                  <a:pos x="1" y="0"/>
                </a:cxn>
                <a:cxn ang="0">
                  <a:pos x="1" y="1"/>
                </a:cxn>
                <a:cxn ang="0">
                  <a:pos x="1" y="1"/>
                </a:cxn>
                <a:cxn ang="0">
                  <a:pos x="0" y="1"/>
                </a:cxn>
                <a:cxn ang="0">
                  <a:pos x="0" y="2"/>
                </a:cxn>
                <a:cxn ang="0">
                  <a:pos x="1" y="2"/>
                </a:cxn>
                <a:cxn ang="0">
                  <a:pos x="1" y="3"/>
                </a:cxn>
                <a:cxn ang="0">
                  <a:pos x="1" y="3"/>
                </a:cxn>
                <a:cxn ang="0">
                  <a:pos x="1" y="4"/>
                </a:cxn>
                <a:cxn ang="0">
                  <a:pos x="2" y="4"/>
                </a:cxn>
              </a:cxnLst>
              <a:rect l="0" t="0" r="r" b="b"/>
              <a:pathLst>
                <a:path w="2" h="4">
                  <a:moveTo>
                    <a:pt x="2" y="4"/>
                  </a:moveTo>
                  <a:lnTo>
                    <a:pt x="2" y="4"/>
                  </a:lnTo>
                  <a:lnTo>
                    <a:pt x="2" y="3"/>
                  </a:lnTo>
                  <a:lnTo>
                    <a:pt x="2" y="3"/>
                  </a:lnTo>
                  <a:lnTo>
                    <a:pt x="2" y="2"/>
                  </a:lnTo>
                  <a:lnTo>
                    <a:pt x="2" y="2"/>
                  </a:lnTo>
                  <a:lnTo>
                    <a:pt x="2" y="2"/>
                  </a:lnTo>
                  <a:lnTo>
                    <a:pt x="2" y="2"/>
                  </a:lnTo>
                  <a:lnTo>
                    <a:pt x="2" y="2"/>
                  </a:lnTo>
                  <a:lnTo>
                    <a:pt x="2" y="2"/>
                  </a:lnTo>
                  <a:lnTo>
                    <a:pt x="2" y="1"/>
                  </a:lnTo>
                  <a:lnTo>
                    <a:pt x="2" y="1"/>
                  </a:lnTo>
                  <a:lnTo>
                    <a:pt x="2" y="1"/>
                  </a:lnTo>
                  <a:lnTo>
                    <a:pt x="1" y="0"/>
                  </a:lnTo>
                  <a:lnTo>
                    <a:pt x="1" y="0"/>
                  </a:lnTo>
                  <a:lnTo>
                    <a:pt x="1" y="0"/>
                  </a:lnTo>
                  <a:lnTo>
                    <a:pt x="1" y="0"/>
                  </a:lnTo>
                  <a:lnTo>
                    <a:pt x="1" y="1"/>
                  </a:lnTo>
                  <a:lnTo>
                    <a:pt x="1" y="1"/>
                  </a:lnTo>
                  <a:lnTo>
                    <a:pt x="0" y="1"/>
                  </a:lnTo>
                  <a:lnTo>
                    <a:pt x="0" y="2"/>
                  </a:lnTo>
                  <a:lnTo>
                    <a:pt x="1" y="2"/>
                  </a:lnTo>
                  <a:lnTo>
                    <a:pt x="1" y="3"/>
                  </a:lnTo>
                  <a:lnTo>
                    <a:pt x="1" y="3"/>
                  </a:lnTo>
                  <a:lnTo>
                    <a:pt x="1" y="4"/>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7" name="Freeform 7426"/>
            <p:cNvSpPr>
              <a:spLocks/>
            </p:cNvSpPr>
            <p:nvPr/>
          </p:nvSpPr>
          <p:spPr bwMode="auto">
            <a:xfrm>
              <a:off x="3128964" y="3837341"/>
              <a:ext cx="0" cy="0"/>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 ang="0">
                  <a:pos x="2" y="0"/>
                </a:cxn>
                <a:cxn ang="0">
                  <a:pos x="2" y="0"/>
                </a:cxn>
                <a:cxn ang="0">
                  <a:pos x="2" y="0"/>
                </a:cxn>
              </a:cxnLst>
              <a:rect l="0" t="0" r="r" b="b"/>
              <a:pathLst>
                <a:path w="2" h="1">
                  <a:moveTo>
                    <a:pt x="0" y="1"/>
                  </a:moveTo>
                  <a:lnTo>
                    <a:pt x="0" y="1"/>
                  </a:lnTo>
                  <a:lnTo>
                    <a:pt x="0" y="0"/>
                  </a:lnTo>
                  <a:lnTo>
                    <a:pt x="0" y="0"/>
                  </a:lnTo>
                  <a:lnTo>
                    <a:pt x="0" y="0"/>
                  </a:lnTo>
                  <a:lnTo>
                    <a:pt x="0" y="0"/>
                  </a:lnTo>
                  <a:lnTo>
                    <a:pt x="0" y="0"/>
                  </a:lnTo>
                  <a:lnTo>
                    <a:pt x="0" y="0"/>
                  </a:lnTo>
                  <a:lnTo>
                    <a:pt x="0" y="0"/>
                  </a:lnTo>
                  <a:lnTo>
                    <a:pt x="1" y="0"/>
                  </a:lnTo>
                  <a:lnTo>
                    <a:pt x="1" y="0"/>
                  </a:lnTo>
                  <a:lnTo>
                    <a:pt x="1" y="1"/>
                  </a:lnTo>
                  <a:lnTo>
                    <a:pt x="1" y="1"/>
                  </a:lnTo>
                  <a:lnTo>
                    <a:pt x="1" y="1"/>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8" name="Freeform 7427"/>
            <p:cNvSpPr>
              <a:spLocks/>
            </p:cNvSpPr>
            <p:nvPr/>
          </p:nvSpPr>
          <p:spPr bwMode="auto">
            <a:xfrm>
              <a:off x="3111501" y="3840528"/>
              <a:ext cx="0" cy="0"/>
            </a:xfrm>
            <a:custGeom>
              <a:avLst/>
              <a:gdLst/>
              <a:ahLst/>
              <a:cxnLst>
                <a:cxn ang="0">
                  <a:pos x="2" y="1"/>
                </a:cxn>
                <a:cxn ang="0">
                  <a:pos x="0" y="1"/>
                </a:cxn>
                <a:cxn ang="0">
                  <a:pos x="0" y="1"/>
                </a:cxn>
                <a:cxn ang="0">
                  <a:pos x="0" y="1"/>
                </a:cxn>
                <a:cxn ang="0">
                  <a:pos x="0" y="1"/>
                </a:cxn>
                <a:cxn ang="0">
                  <a:pos x="0" y="0"/>
                </a:cxn>
                <a:cxn ang="0">
                  <a:pos x="0" y="0"/>
                </a:cxn>
                <a:cxn ang="0">
                  <a:pos x="2" y="0"/>
                </a:cxn>
                <a:cxn ang="0">
                  <a:pos x="2" y="0"/>
                </a:cxn>
                <a:cxn ang="0">
                  <a:pos x="2" y="0"/>
                </a:cxn>
                <a:cxn ang="0">
                  <a:pos x="2" y="1"/>
                </a:cxn>
                <a:cxn ang="0">
                  <a:pos x="2" y="1"/>
                </a:cxn>
              </a:cxnLst>
              <a:rect l="0" t="0" r="r" b="b"/>
              <a:pathLst>
                <a:path w="2" h="1">
                  <a:moveTo>
                    <a:pt x="2" y="1"/>
                  </a:moveTo>
                  <a:lnTo>
                    <a:pt x="0" y="1"/>
                  </a:lnTo>
                  <a:lnTo>
                    <a:pt x="0" y="1"/>
                  </a:lnTo>
                  <a:lnTo>
                    <a:pt x="0" y="1"/>
                  </a:lnTo>
                  <a:lnTo>
                    <a:pt x="0" y="1"/>
                  </a:lnTo>
                  <a:lnTo>
                    <a:pt x="0" y="0"/>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39" name="Freeform 7428"/>
            <p:cNvSpPr>
              <a:spLocks/>
            </p:cNvSpPr>
            <p:nvPr/>
          </p:nvSpPr>
          <p:spPr bwMode="auto">
            <a:xfrm>
              <a:off x="3125789" y="3837341"/>
              <a:ext cx="3175" cy="3187"/>
            </a:xfrm>
            <a:custGeom>
              <a:avLst/>
              <a:gdLst/>
              <a:ahLst/>
              <a:cxnLst>
                <a:cxn ang="0">
                  <a:pos x="0" y="0"/>
                </a:cxn>
                <a:cxn ang="0">
                  <a:pos x="0" y="0"/>
                </a:cxn>
                <a:cxn ang="0">
                  <a:pos x="0" y="0"/>
                </a:cxn>
                <a:cxn ang="0">
                  <a:pos x="0" y="0"/>
                </a:cxn>
                <a:cxn ang="0">
                  <a:pos x="1" y="0"/>
                </a:cxn>
                <a:cxn ang="0">
                  <a:pos x="1" y="0"/>
                </a:cxn>
                <a:cxn ang="0">
                  <a:pos x="1" y="0"/>
                </a:cxn>
                <a:cxn ang="0">
                  <a:pos x="1" y="0"/>
                </a:cxn>
                <a:cxn ang="0">
                  <a:pos x="1" y="0"/>
                </a:cxn>
              </a:cxnLst>
              <a:rect l="0" t="0" r="r" b="b"/>
              <a:pathLst>
                <a:path w="1">
                  <a:moveTo>
                    <a:pt x="0" y="0"/>
                  </a:moveTo>
                  <a:lnTo>
                    <a:pt x="0" y="0"/>
                  </a:ln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0" name="Freeform 7429"/>
            <p:cNvSpPr>
              <a:spLocks/>
            </p:cNvSpPr>
            <p:nvPr/>
          </p:nvSpPr>
          <p:spPr bwMode="auto">
            <a:xfrm>
              <a:off x="3111501" y="3840528"/>
              <a:ext cx="0" cy="1593"/>
            </a:xfrm>
            <a:custGeom>
              <a:avLst/>
              <a:gdLst/>
              <a:ahLst/>
              <a:cxnLst>
                <a:cxn ang="0">
                  <a:pos x="2" y="1"/>
                </a:cxn>
                <a:cxn ang="0">
                  <a:pos x="0" y="1"/>
                </a:cxn>
                <a:cxn ang="0">
                  <a:pos x="0" y="0"/>
                </a:cxn>
                <a:cxn ang="0">
                  <a:pos x="0" y="0"/>
                </a:cxn>
                <a:cxn ang="0">
                  <a:pos x="0" y="0"/>
                </a:cxn>
                <a:cxn ang="0">
                  <a:pos x="0" y="0"/>
                </a:cxn>
                <a:cxn ang="0">
                  <a:pos x="0" y="0"/>
                </a:cxn>
                <a:cxn ang="0">
                  <a:pos x="2" y="1"/>
                </a:cxn>
                <a:cxn ang="0">
                  <a:pos x="2" y="0"/>
                </a:cxn>
                <a:cxn ang="0">
                  <a:pos x="2" y="0"/>
                </a:cxn>
                <a:cxn ang="0">
                  <a:pos x="2" y="1"/>
                </a:cxn>
                <a:cxn ang="0">
                  <a:pos x="2" y="1"/>
                </a:cxn>
              </a:cxnLst>
              <a:rect l="0" t="0" r="r" b="b"/>
              <a:pathLst>
                <a:path w="2" h="1">
                  <a:moveTo>
                    <a:pt x="2" y="1"/>
                  </a:moveTo>
                  <a:lnTo>
                    <a:pt x="0" y="1"/>
                  </a:lnTo>
                  <a:lnTo>
                    <a:pt x="0" y="0"/>
                  </a:lnTo>
                  <a:lnTo>
                    <a:pt x="0" y="0"/>
                  </a:lnTo>
                  <a:lnTo>
                    <a:pt x="0" y="0"/>
                  </a:lnTo>
                  <a:lnTo>
                    <a:pt x="0" y="0"/>
                  </a:lnTo>
                  <a:lnTo>
                    <a:pt x="0" y="0"/>
                  </a:lnTo>
                  <a:lnTo>
                    <a:pt x="2"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1" name="Freeform 7430"/>
            <p:cNvSpPr>
              <a:spLocks/>
            </p:cNvSpPr>
            <p:nvPr/>
          </p:nvSpPr>
          <p:spPr bwMode="auto">
            <a:xfrm>
              <a:off x="3111501" y="3840528"/>
              <a:ext cx="0" cy="1593"/>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2" name="Freeform 7431"/>
            <p:cNvSpPr>
              <a:spLocks/>
            </p:cNvSpPr>
            <p:nvPr/>
          </p:nvSpPr>
          <p:spPr bwMode="auto">
            <a:xfrm>
              <a:off x="3125789" y="3832561"/>
              <a:ext cx="4763" cy="9561"/>
            </a:xfrm>
            <a:custGeom>
              <a:avLst/>
              <a:gdLst/>
              <a:ahLst/>
              <a:cxnLst>
                <a:cxn ang="0">
                  <a:pos x="10" y="16"/>
                </a:cxn>
                <a:cxn ang="0">
                  <a:pos x="11" y="15"/>
                </a:cxn>
                <a:cxn ang="0">
                  <a:pos x="11" y="14"/>
                </a:cxn>
                <a:cxn ang="0">
                  <a:pos x="11" y="11"/>
                </a:cxn>
                <a:cxn ang="0">
                  <a:pos x="11" y="9"/>
                </a:cxn>
                <a:cxn ang="0">
                  <a:pos x="11" y="7"/>
                </a:cxn>
                <a:cxn ang="0">
                  <a:pos x="11" y="6"/>
                </a:cxn>
                <a:cxn ang="0">
                  <a:pos x="9" y="5"/>
                </a:cxn>
                <a:cxn ang="0">
                  <a:pos x="6" y="3"/>
                </a:cxn>
                <a:cxn ang="0">
                  <a:pos x="6" y="3"/>
                </a:cxn>
                <a:cxn ang="0">
                  <a:pos x="5" y="3"/>
                </a:cxn>
                <a:cxn ang="0">
                  <a:pos x="5" y="4"/>
                </a:cxn>
                <a:cxn ang="0">
                  <a:pos x="6" y="5"/>
                </a:cxn>
                <a:cxn ang="0">
                  <a:pos x="6" y="6"/>
                </a:cxn>
                <a:cxn ang="0">
                  <a:pos x="7" y="8"/>
                </a:cxn>
                <a:cxn ang="0">
                  <a:pos x="6" y="8"/>
                </a:cxn>
                <a:cxn ang="0">
                  <a:pos x="6" y="7"/>
                </a:cxn>
                <a:cxn ang="0">
                  <a:pos x="5" y="5"/>
                </a:cxn>
                <a:cxn ang="0">
                  <a:pos x="5" y="4"/>
                </a:cxn>
                <a:cxn ang="0">
                  <a:pos x="5" y="3"/>
                </a:cxn>
                <a:cxn ang="0">
                  <a:pos x="4" y="3"/>
                </a:cxn>
                <a:cxn ang="0">
                  <a:pos x="3" y="2"/>
                </a:cxn>
                <a:cxn ang="0">
                  <a:pos x="3" y="1"/>
                </a:cxn>
                <a:cxn ang="0">
                  <a:pos x="2" y="0"/>
                </a:cxn>
                <a:cxn ang="0">
                  <a:pos x="1" y="0"/>
                </a:cxn>
                <a:cxn ang="0">
                  <a:pos x="0" y="0"/>
                </a:cxn>
                <a:cxn ang="0">
                  <a:pos x="1" y="0"/>
                </a:cxn>
                <a:cxn ang="0">
                  <a:pos x="1" y="0"/>
                </a:cxn>
                <a:cxn ang="0">
                  <a:pos x="0" y="1"/>
                </a:cxn>
                <a:cxn ang="0">
                  <a:pos x="1" y="3"/>
                </a:cxn>
                <a:cxn ang="0">
                  <a:pos x="1" y="4"/>
                </a:cxn>
                <a:cxn ang="0">
                  <a:pos x="1" y="5"/>
                </a:cxn>
                <a:cxn ang="0">
                  <a:pos x="1" y="6"/>
                </a:cxn>
                <a:cxn ang="0">
                  <a:pos x="3" y="7"/>
                </a:cxn>
                <a:cxn ang="0">
                  <a:pos x="5" y="8"/>
                </a:cxn>
                <a:cxn ang="0">
                  <a:pos x="6" y="8"/>
                </a:cxn>
                <a:cxn ang="0">
                  <a:pos x="6" y="10"/>
                </a:cxn>
                <a:cxn ang="0">
                  <a:pos x="7" y="10"/>
                </a:cxn>
                <a:cxn ang="0">
                  <a:pos x="7" y="11"/>
                </a:cxn>
                <a:cxn ang="0">
                  <a:pos x="7" y="11"/>
                </a:cxn>
                <a:cxn ang="0">
                  <a:pos x="7" y="12"/>
                </a:cxn>
                <a:cxn ang="0">
                  <a:pos x="7" y="11"/>
                </a:cxn>
                <a:cxn ang="0">
                  <a:pos x="7" y="12"/>
                </a:cxn>
                <a:cxn ang="0">
                  <a:pos x="6" y="12"/>
                </a:cxn>
                <a:cxn ang="0">
                  <a:pos x="5" y="12"/>
                </a:cxn>
                <a:cxn ang="0">
                  <a:pos x="6" y="13"/>
                </a:cxn>
                <a:cxn ang="0">
                  <a:pos x="5" y="12"/>
                </a:cxn>
                <a:cxn ang="0">
                  <a:pos x="4" y="12"/>
                </a:cxn>
                <a:cxn ang="0">
                  <a:pos x="4" y="11"/>
                </a:cxn>
              </a:cxnLst>
              <a:rect l="0" t="0" r="r" b="b"/>
              <a:pathLst>
                <a:path w="11" h="17">
                  <a:moveTo>
                    <a:pt x="10" y="17"/>
                  </a:moveTo>
                  <a:lnTo>
                    <a:pt x="10" y="17"/>
                  </a:lnTo>
                  <a:lnTo>
                    <a:pt x="10" y="16"/>
                  </a:lnTo>
                  <a:lnTo>
                    <a:pt x="10" y="16"/>
                  </a:lnTo>
                  <a:lnTo>
                    <a:pt x="10" y="15"/>
                  </a:lnTo>
                  <a:lnTo>
                    <a:pt x="11" y="15"/>
                  </a:lnTo>
                  <a:lnTo>
                    <a:pt x="11" y="15"/>
                  </a:lnTo>
                  <a:lnTo>
                    <a:pt x="11" y="15"/>
                  </a:lnTo>
                  <a:lnTo>
                    <a:pt x="11" y="14"/>
                  </a:lnTo>
                  <a:lnTo>
                    <a:pt x="11" y="12"/>
                  </a:lnTo>
                  <a:lnTo>
                    <a:pt x="11" y="11"/>
                  </a:lnTo>
                  <a:lnTo>
                    <a:pt x="11" y="11"/>
                  </a:lnTo>
                  <a:lnTo>
                    <a:pt x="11" y="11"/>
                  </a:lnTo>
                  <a:lnTo>
                    <a:pt x="11" y="11"/>
                  </a:lnTo>
                  <a:lnTo>
                    <a:pt x="11" y="9"/>
                  </a:lnTo>
                  <a:lnTo>
                    <a:pt x="11" y="9"/>
                  </a:lnTo>
                  <a:lnTo>
                    <a:pt x="11" y="8"/>
                  </a:lnTo>
                  <a:lnTo>
                    <a:pt x="11" y="7"/>
                  </a:lnTo>
                  <a:lnTo>
                    <a:pt x="11" y="7"/>
                  </a:lnTo>
                  <a:lnTo>
                    <a:pt x="11" y="7"/>
                  </a:lnTo>
                  <a:lnTo>
                    <a:pt x="11" y="6"/>
                  </a:lnTo>
                  <a:lnTo>
                    <a:pt x="10" y="6"/>
                  </a:lnTo>
                  <a:lnTo>
                    <a:pt x="9" y="5"/>
                  </a:lnTo>
                  <a:lnTo>
                    <a:pt x="9" y="5"/>
                  </a:lnTo>
                  <a:lnTo>
                    <a:pt x="9" y="4"/>
                  </a:lnTo>
                  <a:lnTo>
                    <a:pt x="7" y="4"/>
                  </a:lnTo>
                  <a:lnTo>
                    <a:pt x="6" y="3"/>
                  </a:lnTo>
                  <a:lnTo>
                    <a:pt x="6" y="3"/>
                  </a:lnTo>
                  <a:lnTo>
                    <a:pt x="6" y="3"/>
                  </a:lnTo>
                  <a:lnTo>
                    <a:pt x="6" y="3"/>
                  </a:lnTo>
                  <a:lnTo>
                    <a:pt x="5" y="3"/>
                  </a:lnTo>
                  <a:lnTo>
                    <a:pt x="5" y="3"/>
                  </a:lnTo>
                  <a:lnTo>
                    <a:pt x="5" y="3"/>
                  </a:lnTo>
                  <a:lnTo>
                    <a:pt x="5" y="4"/>
                  </a:lnTo>
                  <a:lnTo>
                    <a:pt x="5" y="4"/>
                  </a:lnTo>
                  <a:lnTo>
                    <a:pt x="5" y="4"/>
                  </a:lnTo>
                  <a:lnTo>
                    <a:pt x="5" y="5"/>
                  </a:lnTo>
                  <a:lnTo>
                    <a:pt x="5" y="5"/>
                  </a:lnTo>
                  <a:lnTo>
                    <a:pt x="6" y="5"/>
                  </a:lnTo>
                  <a:lnTo>
                    <a:pt x="6" y="5"/>
                  </a:lnTo>
                  <a:lnTo>
                    <a:pt x="6" y="6"/>
                  </a:lnTo>
                  <a:lnTo>
                    <a:pt x="6" y="6"/>
                  </a:lnTo>
                  <a:lnTo>
                    <a:pt x="7" y="8"/>
                  </a:lnTo>
                  <a:lnTo>
                    <a:pt x="7" y="8"/>
                  </a:lnTo>
                  <a:lnTo>
                    <a:pt x="7" y="8"/>
                  </a:lnTo>
                  <a:lnTo>
                    <a:pt x="6" y="8"/>
                  </a:lnTo>
                  <a:lnTo>
                    <a:pt x="6" y="8"/>
                  </a:lnTo>
                  <a:lnTo>
                    <a:pt x="6" y="8"/>
                  </a:lnTo>
                  <a:lnTo>
                    <a:pt x="6" y="8"/>
                  </a:lnTo>
                  <a:lnTo>
                    <a:pt x="6" y="7"/>
                  </a:lnTo>
                  <a:lnTo>
                    <a:pt x="6" y="7"/>
                  </a:lnTo>
                  <a:lnTo>
                    <a:pt x="6" y="6"/>
                  </a:lnTo>
                  <a:lnTo>
                    <a:pt x="6" y="6"/>
                  </a:lnTo>
                  <a:lnTo>
                    <a:pt x="5" y="5"/>
                  </a:lnTo>
                  <a:lnTo>
                    <a:pt x="5" y="5"/>
                  </a:lnTo>
                  <a:lnTo>
                    <a:pt x="5" y="5"/>
                  </a:lnTo>
                  <a:lnTo>
                    <a:pt x="5" y="4"/>
                  </a:lnTo>
                  <a:lnTo>
                    <a:pt x="5" y="4"/>
                  </a:lnTo>
                  <a:lnTo>
                    <a:pt x="5" y="3"/>
                  </a:lnTo>
                  <a:lnTo>
                    <a:pt x="5" y="3"/>
                  </a:lnTo>
                  <a:lnTo>
                    <a:pt x="4" y="3"/>
                  </a:lnTo>
                  <a:lnTo>
                    <a:pt x="4" y="3"/>
                  </a:lnTo>
                  <a:lnTo>
                    <a:pt x="4" y="3"/>
                  </a:lnTo>
                  <a:lnTo>
                    <a:pt x="4" y="3"/>
                  </a:lnTo>
                  <a:lnTo>
                    <a:pt x="4" y="3"/>
                  </a:lnTo>
                  <a:lnTo>
                    <a:pt x="3" y="2"/>
                  </a:lnTo>
                  <a:lnTo>
                    <a:pt x="3" y="1"/>
                  </a:lnTo>
                  <a:lnTo>
                    <a:pt x="3" y="1"/>
                  </a:lnTo>
                  <a:lnTo>
                    <a:pt x="3" y="1"/>
                  </a:lnTo>
                  <a:lnTo>
                    <a:pt x="2" y="0"/>
                  </a:lnTo>
                  <a:lnTo>
                    <a:pt x="2" y="0"/>
                  </a:lnTo>
                  <a:lnTo>
                    <a:pt x="2" y="0"/>
                  </a:lnTo>
                  <a:lnTo>
                    <a:pt x="1" y="0"/>
                  </a:lnTo>
                  <a:lnTo>
                    <a:pt x="1" y="0"/>
                  </a:lnTo>
                  <a:lnTo>
                    <a:pt x="1" y="0"/>
                  </a:lnTo>
                  <a:lnTo>
                    <a:pt x="1" y="0"/>
                  </a:lnTo>
                  <a:lnTo>
                    <a:pt x="0" y="0"/>
                  </a:lnTo>
                  <a:lnTo>
                    <a:pt x="0" y="0"/>
                  </a:lnTo>
                  <a:lnTo>
                    <a:pt x="1" y="0"/>
                  </a:lnTo>
                  <a:lnTo>
                    <a:pt x="1" y="0"/>
                  </a:lnTo>
                  <a:lnTo>
                    <a:pt x="1" y="0"/>
                  </a:lnTo>
                  <a:lnTo>
                    <a:pt x="1" y="0"/>
                  </a:lnTo>
                  <a:lnTo>
                    <a:pt x="1" y="0"/>
                  </a:lnTo>
                  <a:lnTo>
                    <a:pt x="1" y="0"/>
                  </a:lnTo>
                  <a:lnTo>
                    <a:pt x="0" y="1"/>
                  </a:lnTo>
                  <a:lnTo>
                    <a:pt x="0" y="1"/>
                  </a:lnTo>
                  <a:lnTo>
                    <a:pt x="0" y="1"/>
                  </a:lnTo>
                  <a:lnTo>
                    <a:pt x="0" y="2"/>
                  </a:lnTo>
                  <a:lnTo>
                    <a:pt x="1" y="3"/>
                  </a:lnTo>
                  <a:lnTo>
                    <a:pt x="1" y="3"/>
                  </a:lnTo>
                  <a:lnTo>
                    <a:pt x="1" y="4"/>
                  </a:lnTo>
                  <a:lnTo>
                    <a:pt x="1" y="4"/>
                  </a:lnTo>
                  <a:lnTo>
                    <a:pt x="1" y="4"/>
                  </a:lnTo>
                  <a:lnTo>
                    <a:pt x="1" y="5"/>
                  </a:lnTo>
                  <a:lnTo>
                    <a:pt x="1" y="5"/>
                  </a:lnTo>
                  <a:lnTo>
                    <a:pt x="1" y="5"/>
                  </a:lnTo>
                  <a:lnTo>
                    <a:pt x="1" y="6"/>
                  </a:lnTo>
                  <a:lnTo>
                    <a:pt x="1" y="6"/>
                  </a:lnTo>
                  <a:lnTo>
                    <a:pt x="1" y="6"/>
                  </a:lnTo>
                  <a:lnTo>
                    <a:pt x="2" y="6"/>
                  </a:lnTo>
                  <a:lnTo>
                    <a:pt x="2" y="6"/>
                  </a:lnTo>
                  <a:lnTo>
                    <a:pt x="3" y="7"/>
                  </a:lnTo>
                  <a:lnTo>
                    <a:pt x="4" y="7"/>
                  </a:lnTo>
                  <a:lnTo>
                    <a:pt x="5" y="8"/>
                  </a:lnTo>
                  <a:lnTo>
                    <a:pt x="5" y="8"/>
                  </a:lnTo>
                  <a:lnTo>
                    <a:pt x="5" y="8"/>
                  </a:lnTo>
                  <a:lnTo>
                    <a:pt x="5" y="8"/>
                  </a:lnTo>
                  <a:lnTo>
                    <a:pt x="6" y="8"/>
                  </a:lnTo>
                  <a:lnTo>
                    <a:pt x="6" y="9"/>
                  </a:lnTo>
                  <a:lnTo>
                    <a:pt x="6" y="9"/>
                  </a:lnTo>
                  <a:lnTo>
                    <a:pt x="6" y="10"/>
                  </a:lnTo>
                  <a:lnTo>
                    <a:pt x="6" y="10"/>
                  </a:lnTo>
                  <a:lnTo>
                    <a:pt x="6" y="10"/>
                  </a:lnTo>
                  <a:lnTo>
                    <a:pt x="7" y="10"/>
                  </a:lnTo>
                  <a:lnTo>
                    <a:pt x="7" y="10"/>
                  </a:lnTo>
                  <a:lnTo>
                    <a:pt x="7" y="10"/>
                  </a:lnTo>
                  <a:lnTo>
                    <a:pt x="7" y="11"/>
                  </a:lnTo>
                  <a:lnTo>
                    <a:pt x="7" y="11"/>
                  </a:lnTo>
                  <a:lnTo>
                    <a:pt x="7" y="11"/>
                  </a:lnTo>
                  <a:lnTo>
                    <a:pt x="7" y="11"/>
                  </a:lnTo>
                  <a:lnTo>
                    <a:pt x="7" y="11"/>
                  </a:lnTo>
                  <a:lnTo>
                    <a:pt x="7" y="12"/>
                  </a:lnTo>
                  <a:lnTo>
                    <a:pt x="7" y="12"/>
                  </a:lnTo>
                  <a:lnTo>
                    <a:pt x="7" y="12"/>
                  </a:lnTo>
                  <a:lnTo>
                    <a:pt x="7" y="11"/>
                  </a:lnTo>
                  <a:lnTo>
                    <a:pt x="7" y="11"/>
                  </a:lnTo>
                  <a:lnTo>
                    <a:pt x="7" y="11"/>
                  </a:lnTo>
                  <a:lnTo>
                    <a:pt x="7" y="12"/>
                  </a:lnTo>
                  <a:lnTo>
                    <a:pt x="7" y="12"/>
                  </a:lnTo>
                  <a:lnTo>
                    <a:pt x="7" y="12"/>
                  </a:lnTo>
                  <a:lnTo>
                    <a:pt x="6" y="12"/>
                  </a:lnTo>
                  <a:lnTo>
                    <a:pt x="6" y="12"/>
                  </a:lnTo>
                  <a:lnTo>
                    <a:pt x="6" y="12"/>
                  </a:lnTo>
                  <a:lnTo>
                    <a:pt x="6" y="12"/>
                  </a:lnTo>
                  <a:lnTo>
                    <a:pt x="5" y="12"/>
                  </a:lnTo>
                  <a:lnTo>
                    <a:pt x="5" y="12"/>
                  </a:lnTo>
                  <a:lnTo>
                    <a:pt x="6" y="13"/>
                  </a:lnTo>
                  <a:lnTo>
                    <a:pt x="6" y="13"/>
                  </a:lnTo>
                  <a:lnTo>
                    <a:pt x="5" y="13"/>
                  </a:lnTo>
                  <a:lnTo>
                    <a:pt x="5" y="12"/>
                  </a:lnTo>
                  <a:lnTo>
                    <a:pt x="5" y="12"/>
                  </a:lnTo>
                  <a:lnTo>
                    <a:pt x="4" y="12"/>
                  </a:lnTo>
                  <a:lnTo>
                    <a:pt x="4" y="12"/>
                  </a:lnTo>
                  <a:lnTo>
                    <a:pt x="4" y="12"/>
                  </a:lnTo>
                  <a:lnTo>
                    <a:pt x="4" y="12"/>
                  </a:lnTo>
                  <a:lnTo>
                    <a:pt x="4" y="11"/>
                  </a:lnTo>
                  <a:lnTo>
                    <a:pt x="4" y="11"/>
                  </a:lnTo>
                  <a:lnTo>
                    <a:pt x="4" y="11"/>
                  </a:lnTo>
                  <a:lnTo>
                    <a:pt x="4" y="1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3" name="Freeform 7432"/>
            <p:cNvSpPr>
              <a:spLocks/>
            </p:cNvSpPr>
            <p:nvPr/>
          </p:nvSpPr>
          <p:spPr bwMode="auto">
            <a:xfrm>
              <a:off x="3125789" y="3842122"/>
              <a:ext cx="0" cy="0"/>
            </a:xfrm>
            <a:custGeom>
              <a:avLst/>
              <a:gdLst/>
              <a:ahLst/>
              <a:cxnLst>
                <a:cxn ang="0">
                  <a:pos x="0" y="3"/>
                </a:cxn>
                <a:cxn ang="0">
                  <a:pos x="0" y="2"/>
                </a:cxn>
                <a:cxn ang="0">
                  <a:pos x="0" y="2"/>
                </a:cxn>
                <a:cxn ang="0">
                  <a:pos x="0" y="2"/>
                </a:cxn>
                <a:cxn ang="0">
                  <a:pos x="0" y="2"/>
                </a:cxn>
                <a:cxn ang="0">
                  <a:pos x="0" y="2"/>
                </a:cxn>
                <a:cxn ang="0">
                  <a:pos x="0" y="0"/>
                </a:cxn>
                <a:cxn ang="0">
                  <a:pos x="0" y="0"/>
                </a:cxn>
                <a:cxn ang="0">
                  <a:pos x="0" y="0"/>
                </a:cxn>
                <a:cxn ang="0">
                  <a:pos x="0" y="0"/>
                </a:cxn>
                <a:cxn ang="0">
                  <a:pos x="0" y="2"/>
                </a:cxn>
                <a:cxn ang="0">
                  <a:pos x="0" y="2"/>
                </a:cxn>
                <a:cxn ang="0">
                  <a:pos x="0" y="3"/>
                </a:cxn>
              </a:cxnLst>
              <a:rect l="0" t="0" r="r" b="b"/>
              <a:pathLst>
                <a:path h="3">
                  <a:moveTo>
                    <a:pt x="0" y="3"/>
                  </a:moveTo>
                  <a:lnTo>
                    <a:pt x="0" y="2"/>
                  </a:lnTo>
                  <a:lnTo>
                    <a:pt x="0" y="2"/>
                  </a:lnTo>
                  <a:lnTo>
                    <a:pt x="0" y="2"/>
                  </a:lnTo>
                  <a:lnTo>
                    <a:pt x="0" y="2"/>
                  </a:lnTo>
                  <a:lnTo>
                    <a:pt x="0" y="2"/>
                  </a:lnTo>
                  <a:lnTo>
                    <a:pt x="0" y="0"/>
                  </a:lnTo>
                  <a:lnTo>
                    <a:pt x="0" y="0"/>
                  </a:lnTo>
                  <a:lnTo>
                    <a:pt x="0" y="0"/>
                  </a:lnTo>
                  <a:lnTo>
                    <a:pt x="0" y="0"/>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4" name="Freeform 7433"/>
            <p:cNvSpPr>
              <a:spLocks/>
            </p:cNvSpPr>
            <p:nvPr/>
          </p:nvSpPr>
          <p:spPr bwMode="auto">
            <a:xfrm>
              <a:off x="3125789" y="3837341"/>
              <a:ext cx="3175" cy="4780"/>
            </a:xfrm>
            <a:custGeom>
              <a:avLst/>
              <a:gdLst/>
              <a:ahLst/>
              <a:cxnLst>
                <a:cxn ang="0">
                  <a:pos x="0" y="0"/>
                </a:cxn>
                <a:cxn ang="0">
                  <a:pos x="0" y="1"/>
                </a:cxn>
                <a:cxn ang="0">
                  <a:pos x="0" y="1"/>
                </a:cxn>
                <a:cxn ang="0">
                  <a:pos x="0" y="1"/>
                </a:cxn>
                <a:cxn ang="0">
                  <a:pos x="1" y="1"/>
                </a:cxn>
                <a:cxn ang="0">
                  <a:pos x="1" y="1"/>
                </a:cxn>
                <a:cxn ang="0">
                  <a:pos x="2" y="1"/>
                </a:cxn>
                <a:cxn ang="0">
                  <a:pos x="2" y="2"/>
                </a:cxn>
                <a:cxn ang="0">
                  <a:pos x="2" y="2"/>
                </a:cxn>
                <a:cxn ang="0">
                  <a:pos x="2" y="1"/>
                </a:cxn>
                <a:cxn ang="0">
                  <a:pos x="1" y="1"/>
                </a:cxn>
                <a:cxn ang="0">
                  <a:pos x="1" y="1"/>
                </a:cxn>
                <a:cxn ang="0">
                  <a:pos x="0" y="1"/>
                </a:cxn>
                <a:cxn ang="0">
                  <a:pos x="0" y="1"/>
                </a:cxn>
                <a:cxn ang="0">
                  <a:pos x="1" y="2"/>
                </a:cxn>
                <a:cxn ang="0">
                  <a:pos x="0" y="2"/>
                </a:cxn>
                <a:cxn ang="0">
                  <a:pos x="0" y="2"/>
                </a:cxn>
                <a:cxn ang="0">
                  <a:pos x="0" y="2"/>
                </a:cxn>
                <a:cxn ang="0">
                  <a:pos x="0" y="2"/>
                </a:cxn>
                <a:cxn ang="0">
                  <a:pos x="1" y="3"/>
                </a:cxn>
                <a:cxn ang="0">
                  <a:pos x="1" y="3"/>
                </a:cxn>
                <a:cxn ang="0">
                  <a:pos x="1" y="4"/>
                </a:cxn>
                <a:cxn ang="0">
                  <a:pos x="1" y="4"/>
                </a:cxn>
                <a:cxn ang="0">
                  <a:pos x="2" y="4"/>
                </a:cxn>
                <a:cxn ang="0">
                  <a:pos x="2" y="4"/>
                </a:cxn>
                <a:cxn ang="0">
                  <a:pos x="2" y="4"/>
                </a:cxn>
                <a:cxn ang="0">
                  <a:pos x="2" y="4"/>
                </a:cxn>
                <a:cxn ang="0">
                  <a:pos x="2" y="4"/>
                </a:cxn>
                <a:cxn ang="0">
                  <a:pos x="3" y="5"/>
                </a:cxn>
                <a:cxn ang="0">
                  <a:pos x="3" y="5"/>
                </a:cxn>
                <a:cxn ang="0">
                  <a:pos x="3" y="6"/>
                </a:cxn>
                <a:cxn ang="0">
                  <a:pos x="3" y="6"/>
                </a:cxn>
                <a:cxn ang="0">
                  <a:pos x="4" y="6"/>
                </a:cxn>
                <a:cxn ang="0">
                  <a:pos x="4" y="6"/>
                </a:cxn>
                <a:cxn ang="0">
                  <a:pos x="4" y="6"/>
                </a:cxn>
                <a:cxn ang="0">
                  <a:pos x="4" y="7"/>
                </a:cxn>
                <a:cxn ang="0">
                  <a:pos x="4" y="7"/>
                </a:cxn>
                <a:cxn ang="0">
                  <a:pos x="4" y="7"/>
                </a:cxn>
                <a:cxn ang="0">
                  <a:pos x="4" y="8"/>
                </a:cxn>
                <a:cxn ang="0">
                  <a:pos x="4" y="8"/>
                </a:cxn>
                <a:cxn ang="0">
                  <a:pos x="4" y="8"/>
                </a:cxn>
                <a:cxn ang="0">
                  <a:pos x="5" y="10"/>
                </a:cxn>
                <a:cxn ang="0">
                  <a:pos x="5" y="10"/>
                </a:cxn>
                <a:cxn ang="0">
                  <a:pos x="5" y="11"/>
                </a:cxn>
                <a:cxn ang="0">
                  <a:pos x="5" y="11"/>
                </a:cxn>
                <a:cxn ang="0">
                  <a:pos x="4" y="10"/>
                </a:cxn>
                <a:cxn ang="0">
                  <a:pos x="4" y="11"/>
                </a:cxn>
                <a:cxn ang="0">
                  <a:pos x="3" y="10"/>
                </a:cxn>
                <a:cxn ang="0">
                  <a:pos x="3" y="10"/>
                </a:cxn>
                <a:cxn ang="0">
                  <a:pos x="3" y="10"/>
                </a:cxn>
              </a:cxnLst>
              <a:rect l="0" t="0" r="r" b="b"/>
              <a:pathLst>
                <a:path w="5" h="11">
                  <a:moveTo>
                    <a:pt x="0" y="0"/>
                  </a:moveTo>
                  <a:lnTo>
                    <a:pt x="0" y="1"/>
                  </a:lnTo>
                  <a:lnTo>
                    <a:pt x="0" y="1"/>
                  </a:lnTo>
                  <a:lnTo>
                    <a:pt x="0" y="1"/>
                  </a:lnTo>
                  <a:lnTo>
                    <a:pt x="1" y="1"/>
                  </a:lnTo>
                  <a:lnTo>
                    <a:pt x="1" y="1"/>
                  </a:lnTo>
                  <a:lnTo>
                    <a:pt x="2" y="1"/>
                  </a:lnTo>
                  <a:lnTo>
                    <a:pt x="2" y="2"/>
                  </a:lnTo>
                  <a:lnTo>
                    <a:pt x="2" y="2"/>
                  </a:lnTo>
                  <a:lnTo>
                    <a:pt x="2" y="1"/>
                  </a:lnTo>
                  <a:lnTo>
                    <a:pt x="1" y="1"/>
                  </a:lnTo>
                  <a:lnTo>
                    <a:pt x="1" y="1"/>
                  </a:lnTo>
                  <a:lnTo>
                    <a:pt x="0" y="1"/>
                  </a:lnTo>
                  <a:lnTo>
                    <a:pt x="0" y="1"/>
                  </a:lnTo>
                  <a:lnTo>
                    <a:pt x="1" y="2"/>
                  </a:lnTo>
                  <a:lnTo>
                    <a:pt x="0" y="2"/>
                  </a:lnTo>
                  <a:lnTo>
                    <a:pt x="0" y="2"/>
                  </a:lnTo>
                  <a:lnTo>
                    <a:pt x="0" y="2"/>
                  </a:lnTo>
                  <a:lnTo>
                    <a:pt x="0" y="2"/>
                  </a:lnTo>
                  <a:lnTo>
                    <a:pt x="1" y="3"/>
                  </a:lnTo>
                  <a:lnTo>
                    <a:pt x="1" y="3"/>
                  </a:lnTo>
                  <a:lnTo>
                    <a:pt x="1" y="4"/>
                  </a:lnTo>
                  <a:lnTo>
                    <a:pt x="1" y="4"/>
                  </a:lnTo>
                  <a:lnTo>
                    <a:pt x="2" y="4"/>
                  </a:lnTo>
                  <a:lnTo>
                    <a:pt x="2" y="4"/>
                  </a:lnTo>
                  <a:lnTo>
                    <a:pt x="2" y="4"/>
                  </a:lnTo>
                  <a:lnTo>
                    <a:pt x="2" y="4"/>
                  </a:lnTo>
                  <a:lnTo>
                    <a:pt x="2" y="4"/>
                  </a:lnTo>
                  <a:lnTo>
                    <a:pt x="3" y="5"/>
                  </a:lnTo>
                  <a:lnTo>
                    <a:pt x="3" y="5"/>
                  </a:lnTo>
                  <a:lnTo>
                    <a:pt x="3" y="6"/>
                  </a:lnTo>
                  <a:lnTo>
                    <a:pt x="3" y="6"/>
                  </a:lnTo>
                  <a:lnTo>
                    <a:pt x="4" y="6"/>
                  </a:lnTo>
                  <a:lnTo>
                    <a:pt x="4" y="6"/>
                  </a:lnTo>
                  <a:lnTo>
                    <a:pt x="4" y="6"/>
                  </a:lnTo>
                  <a:lnTo>
                    <a:pt x="4" y="7"/>
                  </a:lnTo>
                  <a:lnTo>
                    <a:pt x="4" y="7"/>
                  </a:lnTo>
                  <a:lnTo>
                    <a:pt x="4" y="7"/>
                  </a:lnTo>
                  <a:lnTo>
                    <a:pt x="4" y="8"/>
                  </a:lnTo>
                  <a:lnTo>
                    <a:pt x="4" y="8"/>
                  </a:lnTo>
                  <a:lnTo>
                    <a:pt x="4" y="8"/>
                  </a:lnTo>
                  <a:lnTo>
                    <a:pt x="5" y="10"/>
                  </a:lnTo>
                  <a:lnTo>
                    <a:pt x="5" y="10"/>
                  </a:lnTo>
                  <a:lnTo>
                    <a:pt x="5" y="11"/>
                  </a:lnTo>
                  <a:lnTo>
                    <a:pt x="5" y="11"/>
                  </a:lnTo>
                  <a:lnTo>
                    <a:pt x="4" y="10"/>
                  </a:lnTo>
                  <a:lnTo>
                    <a:pt x="4" y="11"/>
                  </a:lnTo>
                  <a:lnTo>
                    <a:pt x="3" y="10"/>
                  </a:lnTo>
                  <a:lnTo>
                    <a:pt x="3" y="10"/>
                  </a:lnTo>
                  <a:lnTo>
                    <a:pt x="3"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5" name="Freeform 7434"/>
            <p:cNvSpPr>
              <a:spLocks/>
            </p:cNvSpPr>
            <p:nvPr/>
          </p:nvSpPr>
          <p:spPr bwMode="auto">
            <a:xfrm>
              <a:off x="3048001" y="3743325"/>
              <a:ext cx="33338" cy="109951"/>
            </a:xfrm>
            <a:custGeom>
              <a:avLst/>
              <a:gdLst/>
              <a:ahLst/>
              <a:cxnLst>
                <a:cxn ang="0">
                  <a:pos x="107" y="1"/>
                </a:cxn>
                <a:cxn ang="0">
                  <a:pos x="107" y="4"/>
                </a:cxn>
                <a:cxn ang="0">
                  <a:pos x="105" y="7"/>
                </a:cxn>
                <a:cxn ang="0">
                  <a:pos x="104" y="9"/>
                </a:cxn>
                <a:cxn ang="0">
                  <a:pos x="103" y="11"/>
                </a:cxn>
                <a:cxn ang="0">
                  <a:pos x="102" y="13"/>
                </a:cxn>
                <a:cxn ang="0">
                  <a:pos x="101" y="18"/>
                </a:cxn>
                <a:cxn ang="0">
                  <a:pos x="100" y="20"/>
                </a:cxn>
                <a:cxn ang="0">
                  <a:pos x="99" y="23"/>
                </a:cxn>
                <a:cxn ang="0">
                  <a:pos x="96" y="29"/>
                </a:cxn>
                <a:cxn ang="0">
                  <a:pos x="94" y="32"/>
                </a:cxn>
                <a:cxn ang="0">
                  <a:pos x="94" y="34"/>
                </a:cxn>
                <a:cxn ang="0">
                  <a:pos x="93" y="36"/>
                </a:cxn>
                <a:cxn ang="0">
                  <a:pos x="92" y="40"/>
                </a:cxn>
                <a:cxn ang="0">
                  <a:pos x="91" y="44"/>
                </a:cxn>
                <a:cxn ang="0">
                  <a:pos x="89" y="46"/>
                </a:cxn>
                <a:cxn ang="0">
                  <a:pos x="89" y="49"/>
                </a:cxn>
                <a:cxn ang="0">
                  <a:pos x="86" y="54"/>
                </a:cxn>
                <a:cxn ang="0">
                  <a:pos x="84" y="56"/>
                </a:cxn>
                <a:cxn ang="0">
                  <a:pos x="83" y="61"/>
                </a:cxn>
                <a:cxn ang="0">
                  <a:pos x="81" y="67"/>
                </a:cxn>
                <a:cxn ang="0">
                  <a:pos x="80" y="70"/>
                </a:cxn>
                <a:cxn ang="0">
                  <a:pos x="77" y="74"/>
                </a:cxn>
                <a:cxn ang="0">
                  <a:pos x="75" y="80"/>
                </a:cxn>
                <a:cxn ang="0">
                  <a:pos x="73" y="83"/>
                </a:cxn>
                <a:cxn ang="0">
                  <a:pos x="72" y="88"/>
                </a:cxn>
                <a:cxn ang="0">
                  <a:pos x="71" y="89"/>
                </a:cxn>
                <a:cxn ang="0">
                  <a:pos x="70" y="92"/>
                </a:cxn>
                <a:cxn ang="0">
                  <a:pos x="68" y="96"/>
                </a:cxn>
                <a:cxn ang="0">
                  <a:pos x="65" y="101"/>
                </a:cxn>
                <a:cxn ang="0">
                  <a:pos x="64" y="104"/>
                </a:cxn>
                <a:cxn ang="0">
                  <a:pos x="62" y="110"/>
                </a:cxn>
                <a:cxn ang="0">
                  <a:pos x="60" y="114"/>
                </a:cxn>
                <a:cxn ang="0">
                  <a:pos x="58" y="117"/>
                </a:cxn>
                <a:cxn ang="0">
                  <a:pos x="57" y="119"/>
                </a:cxn>
                <a:cxn ang="0">
                  <a:pos x="54" y="125"/>
                </a:cxn>
                <a:cxn ang="0">
                  <a:pos x="52" y="129"/>
                </a:cxn>
                <a:cxn ang="0">
                  <a:pos x="49" y="135"/>
                </a:cxn>
                <a:cxn ang="0">
                  <a:pos x="47" y="138"/>
                </a:cxn>
                <a:cxn ang="0">
                  <a:pos x="45" y="144"/>
                </a:cxn>
                <a:cxn ang="0">
                  <a:pos x="42" y="149"/>
                </a:cxn>
                <a:cxn ang="0">
                  <a:pos x="39" y="152"/>
                </a:cxn>
                <a:cxn ang="0">
                  <a:pos x="37" y="158"/>
                </a:cxn>
                <a:cxn ang="0">
                  <a:pos x="35" y="161"/>
                </a:cxn>
                <a:cxn ang="0">
                  <a:pos x="31" y="168"/>
                </a:cxn>
                <a:cxn ang="0">
                  <a:pos x="29" y="173"/>
                </a:cxn>
                <a:cxn ang="0">
                  <a:pos x="27" y="176"/>
                </a:cxn>
                <a:cxn ang="0">
                  <a:pos x="24" y="184"/>
                </a:cxn>
                <a:cxn ang="0">
                  <a:pos x="21" y="187"/>
                </a:cxn>
                <a:cxn ang="0">
                  <a:pos x="19" y="190"/>
                </a:cxn>
                <a:cxn ang="0">
                  <a:pos x="17" y="196"/>
                </a:cxn>
                <a:cxn ang="0">
                  <a:pos x="15" y="198"/>
                </a:cxn>
                <a:cxn ang="0">
                  <a:pos x="6" y="196"/>
                </a:cxn>
                <a:cxn ang="0">
                  <a:pos x="3" y="195"/>
                </a:cxn>
                <a:cxn ang="0">
                  <a:pos x="1" y="194"/>
                </a:cxn>
                <a:cxn ang="0">
                  <a:pos x="1" y="194"/>
                </a:cxn>
                <a:cxn ang="0">
                  <a:pos x="3" y="195"/>
                </a:cxn>
                <a:cxn ang="0">
                  <a:pos x="6" y="196"/>
                </a:cxn>
                <a:cxn ang="0">
                  <a:pos x="7" y="196"/>
                </a:cxn>
                <a:cxn ang="0">
                  <a:pos x="16" y="199"/>
                </a:cxn>
                <a:cxn ang="0">
                  <a:pos x="18" y="200"/>
                </a:cxn>
                <a:cxn ang="0">
                  <a:pos x="21" y="200"/>
                </a:cxn>
              </a:cxnLst>
              <a:rect l="0" t="0" r="r" b="b"/>
              <a:pathLst>
                <a:path w="108" h="200">
                  <a:moveTo>
                    <a:pt x="108" y="0"/>
                  </a:moveTo>
                  <a:lnTo>
                    <a:pt x="108" y="0"/>
                  </a:lnTo>
                  <a:lnTo>
                    <a:pt x="107" y="1"/>
                  </a:lnTo>
                  <a:lnTo>
                    <a:pt x="107" y="1"/>
                  </a:lnTo>
                  <a:lnTo>
                    <a:pt x="107" y="1"/>
                  </a:lnTo>
                  <a:lnTo>
                    <a:pt x="107" y="2"/>
                  </a:lnTo>
                  <a:lnTo>
                    <a:pt x="107" y="2"/>
                  </a:lnTo>
                  <a:lnTo>
                    <a:pt x="107" y="3"/>
                  </a:lnTo>
                  <a:lnTo>
                    <a:pt x="107" y="3"/>
                  </a:lnTo>
                  <a:lnTo>
                    <a:pt x="107" y="4"/>
                  </a:lnTo>
                  <a:lnTo>
                    <a:pt x="105" y="4"/>
                  </a:lnTo>
                  <a:lnTo>
                    <a:pt x="105" y="5"/>
                  </a:lnTo>
                  <a:lnTo>
                    <a:pt x="105" y="6"/>
                  </a:lnTo>
                  <a:lnTo>
                    <a:pt x="105" y="6"/>
                  </a:lnTo>
                  <a:lnTo>
                    <a:pt x="105" y="7"/>
                  </a:lnTo>
                  <a:lnTo>
                    <a:pt x="104" y="7"/>
                  </a:lnTo>
                  <a:lnTo>
                    <a:pt x="104" y="7"/>
                  </a:lnTo>
                  <a:lnTo>
                    <a:pt x="104" y="8"/>
                  </a:lnTo>
                  <a:lnTo>
                    <a:pt x="104" y="8"/>
                  </a:lnTo>
                  <a:lnTo>
                    <a:pt x="104" y="9"/>
                  </a:lnTo>
                  <a:lnTo>
                    <a:pt x="104" y="9"/>
                  </a:lnTo>
                  <a:lnTo>
                    <a:pt x="104" y="9"/>
                  </a:lnTo>
                  <a:lnTo>
                    <a:pt x="103" y="10"/>
                  </a:lnTo>
                  <a:lnTo>
                    <a:pt x="103" y="10"/>
                  </a:lnTo>
                  <a:lnTo>
                    <a:pt x="103" y="11"/>
                  </a:lnTo>
                  <a:lnTo>
                    <a:pt x="103" y="12"/>
                  </a:lnTo>
                  <a:lnTo>
                    <a:pt x="103" y="12"/>
                  </a:lnTo>
                  <a:lnTo>
                    <a:pt x="103" y="12"/>
                  </a:lnTo>
                  <a:lnTo>
                    <a:pt x="102" y="13"/>
                  </a:lnTo>
                  <a:lnTo>
                    <a:pt x="102" y="13"/>
                  </a:lnTo>
                  <a:lnTo>
                    <a:pt x="102" y="14"/>
                  </a:lnTo>
                  <a:lnTo>
                    <a:pt x="102" y="14"/>
                  </a:lnTo>
                  <a:lnTo>
                    <a:pt x="101" y="17"/>
                  </a:lnTo>
                  <a:lnTo>
                    <a:pt x="101" y="17"/>
                  </a:lnTo>
                  <a:lnTo>
                    <a:pt x="101" y="18"/>
                  </a:lnTo>
                  <a:lnTo>
                    <a:pt x="100" y="19"/>
                  </a:lnTo>
                  <a:lnTo>
                    <a:pt x="100" y="19"/>
                  </a:lnTo>
                  <a:lnTo>
                    <a:pt x="100" y="19"/>
                  </a:lnTo>
                  <a:lnTo>
                    <a:pt x="100" y="19"/>
                  </a:lnTo>
                  <a:lnTo>
                    <a:pt x="100" y="20"/>
                  </a:lnTo>
                  <a:lnTo>
                    <a:pt x="100" y="21"/>
                  </a:lnTo>
                  <a:lnTo>
                    <a:pt x="100" y="21"/>
                  </a:lnTo>
                  <a:lnTo>
                    <a:pt x="99" y="22"/>
                  </a:lnTo>
                  <a:lnTo>
                    <a:pt x="99" y="23"/>
                  </a:lnTo>
                  <a:lnTo>
                    <a:pt x="99" y="23"/>
                  </a:lnTo>
                  <a:lnTo>
                    <a:pt x="98" y="24"/>
                  </a:lnTo>
                  <a:lnTo>
                    <a:pt x="98" y="25"/>
                  </a:lnTo>
                  <a:lnTo>
                    <a:pt x="98" y="26"/>
                  </a:lnTo>
                  <a:lnTo>
                    <a:pt x="96" y="28"/>
                  </a:lnTo>
                  <a:lnTo>
                    <a:pt x="96" y="29"/>
                  </a:lnTo>
                  <a:lnTo>
                    <a:pt x="96" y="29"/>
                  </a:lnTo>
                  <a:lnTo>
                    <a:pt x="95" y="30"/>
                  </a:lnTo>
                  <a:lnTo>
                    <a:pt x="95" y="30"/>
                  </a:lnTo>
                  <a:lnTo>
                    <a:pt x="95" y="31"/>
                  </a:lnTo>
                  <a:lnTo>
                    <a:pt x="94" y="32"/>
                  </a:lnTo>
                  <a:lnTo>
                    <a:pt x="94" y="32"/>
                  </a:lnTo>
                  <a:lnTo>
                    <a:pt x="94" y="32"/>
                  </a:lnTo>
                  <a:lnTo>
                    <a:pt x="94" y="32"/>
                  </a:lnTo>
                  <a:lnTo>
                    <a:pt x="94" y="33"/>
                  </a:lnTo>
                  <a:lnTo>
                    <a:pt x="94" y="34"/>
                  </a:lnTo>
                  <a:lnTo>
                    <a:pt x="94" y="34"/>
                  </a:lnTo>
                  <a:lnTo>
                    <a:pt x="94" y="34"/>
                  </a:lnTo>
                  <a:lnTo>
                    <a:pt x="94" y="34"/>
                  </a:lnTo>
                  <a:lnTo>
                    <a:pt x="93" y="36"/>
                  </a:lnTo>
                  <a:lnTo>
                    <a:pt x="93" y="36"/>
                  </a:lnTo>
                  <a:lnTo>
                    <a:pt x="93" y="37"/>
                  </a:lnTo>
                  <a:lnTo>
                    <a:pt x="93" y="38"/>
                  </a:lnTo>
                  <a:lnTo>
                    <a:pt x="92" y="38"/>
                  </a:lnTo>
                  <a:lnTo>
                    <a:pt x="92" y="40"/>
                  </a:lnTo>
                  <a:lnTo>
                    <a:pt x="92" y="40"/>
                  </a:lnTo>
                  <a:lnTo>
                    <a:pt x="91" y="42"/>
                  </a:lnTo>
                  <a:lnTo>
                    <a:pt x="91" y="43"/>
                  </a:lnTo>
                  <a:lnTo>
                    <a:pt x="91" y="43"/>
                  </a:lnTo>
                  <a:lnTo>
                    <a:pt x="91" y="44"/>
                  </a:lnTo>
                  <a:lnTo>
                    <a:pt x="91" y="44"/>
                  </a:lnTo>
                  <a:lnTo>
                    <a:pt x="91" y="44"/>
                  </a:lnTo>
                  <a:lnTo>
                    <a:pt x="90" y="44"/>
                  </a:lnTo>
                  <a:lnTo>
                    <a:pt x="90" y="45"/>
                  </a:lnTo>
                  <a:lnTo>
                    <a:pt x="90" y="46"/>
                  </a:lnTo>
                  <a:lnTo>
                    <a:pt x="89" y="46"/>
                  </a:lnTo>
                  <a:lnTo>
                    <a:pt x="89" y="47"/>
                  </a:lnTo>
                  <a:lnTo>
                    <a:pt x="89" y="47"/>
                  </a:lnTo>
                  <a:lnTo>
                    <a:pt x="89" y="48"/>
                  </a:lnTo>
                  <a:lnTo>
                    <a:pt x="89" y="48"/>
                  </a:lnTo>
                  <a:lnTo>
                    <a:pt x="89" y="49"/>
                  </a:lnTo>
                  <a:lnTo>
                    <a:pt x="88" y="50"/>
                  </a:lnTo>
                  <a:lnTo>
                    <a:pt x="88" y="51"/>
                  </a:lnTo>
                  <a:lnTo>
                    <a:pt x="86" y="52"/>
                  </a:lnTo>
                  <a:lnTo>
                    <a:pt x="86" y="53"/>
                  </a:lnTo>
                  <a:lnTo>
                    <a:pt x="86" y="54"/>
                  </a:lnTo>
                  <a:lnTo>
                    <a:pt x="86" y="54"/>
                  </a:lnTo>
                  <a:lnTo>
                    <a:pt x="85" y="55"/>
                  </a:lnTo>
                  <a:lnTo>
                    <a:pt x="85" y="55"/>
                  </a:lnTo>
                  <a:lnTo>
                    <a:pt x="85" y="56"/>
                  </a:lnTo>
                  <a:lnTo>
                    <a:pt x="84" y="56"/>
                  </a:lnTo>
                  <a:lnTo>
                    <a:pt x="84" y="58"/>
                  </a:lnTo>
                  <a:lnTo>
                    <a:pt x="84" y="58"/>
                  </a:lnTo>
                  <a:lnTo>
                    <a:pt x="83" y="59"/>
                  </a:lnTo>
                  <a:lnTo>
                    <a:pt x="83" y="60"/>
                  </a:lnTo>
                  <a:lnTo>
                    <a:pt x="83" y="61"/>
                  </a:lnTo>
                  <a:lnTo>
                    <a:pt x="82" y="63"/>
                  </a:lnTo>
                  <a:lnTo>
                    <a:pt x="82" y="64"/>
                  </a:lnTo>
                  <a:lnTo>
                    <a:pt x="82" y="65"/>
                  </a:lnTo>
                  <a:lnTo>
                    <a:pt x="81" y="66"/>
                  </a:lnTo>
                  <a:lnTo>
                    <a:pt x="81" y="67"/>
                  </a:lnTo>
                  <a:lnTo>
                    <a:pt x="81" y="68"/>
                  </a:lnTo>
                  <a:lnTo>
                    <a:pt x="80" y="68"/>
                  </a:lnTo>
                  <a:lnTo>
                    <a:pt x="80" y="69"/>
                  </a:lnTo>
                  <a:lnTo>
                    <a:pt x="80" y="69"/>
                  </a:lnTo>
                  <a:lnTo>
                    <a:pt x="80" y="70"/>
                  </a:lnTo>
                  <a:lnTo>
                    <a:pt x="79" y="71"/>
                  </a:lnTo>
                  <a:lnTo>
                    <a:pt x="79" y="71"/>
                  </a:lnTo>
                  <a:lnTo>
                    <a:pt x="79" y="71"/>
                  </a:lnTo>
                  <a:lnTo>
                    <a:pt x="79" y="72"/>
                  </a:lnTo>
                  <a:lnTo>
                    <a:pt x="77" y="74"/>
                  </a:lnTo>
                  <a:lnTo>
                    <a:pt x="77" y="74"/>
                  </a:lnTo>
                  <a:lnTo>
                    <a:pt x="77" y="76"/>
                  </a:lnTo>
                  <a:lnTo>
                    <a:pt x="76" y="77"/>
                  </a:lnTo>
                  <a:lnTo>
                    <a:pt x="76" y="78"/>
                  </a:lnTo>
                  <a:lnTo>
                    <a:pt x="75" y="80"/>
                  </a:lnTo>
                  <a:lnTo>
                    <a:pt x="75" y="80"/>
                  </a:lnTo>
                  <a:lnTo>
                    <a:pt x="74" y="81"/>
                  </a:lnTo>
                  <a:lnTo>
                    <a:pt x="74" y="81"/>
                  </a:lnTo>
                  <a:lnTo>
                    <a:pt x="73" y="82"/>
                  </a:lnTo>
                  <a:lnTo>
                    <a:pt x="73" y="83"/>
                  </a:lnTo>
                  <a:lnTo>
                    <a:pt x="73" y="84"/>
                  </a:lnTo>
                  <a:lnTo>
                    <a:pt x="73" y="85"/>
                  </a:lnTo>
                  <a:lnTo>
                    <a:pt x="72" y="85"/>
                  </a:lnTo>
                  <a:lnTo>
                    <a:pt x="72" y="87"/>
                  </a:lnTo>
                  <a:lnTo>
                    <a:pt x="72" y="88"/>
                  </a:lnTo>
                  <a:lnTo>
                    <a:pt x="72" y="88"/>
                  </a:lnTo>
                  <a:lnTo>
                    <a:pt x="72" y="88"/>
                  </a:lnTo>
                  <a:lnTo>
                    <a:pt x="71" y="89"/>
                  </a:lnTo>
                  <a:lnTo>
                    <a:pt x="71" y="89"/>
                  </a:lnTo>
                  <a:lnTo>
                    <a:pt x="71" y="89"/>
                  </a:lnTo>
                  <a:lnTo>
                    <a:pt x="71" y="90"/>
                  </a:lnTo>
                  <a:lnTo>
                    <a:pt x="71" y="90"/>
                  </a:lnTo>
                  <a:lnTo>
                    <a:pt x="71" y="91"/>
                  </a:lnTo>
                  <a:lnTo>
                    <a:pt x="71" y="91"/>
                  </a:lnTo>
                  <a:lnTo>
                    <a:pt x="70" y="92"/>
                  </a:lnTo>
                  <a:lnTo>
                    <a:pt x="70" y="93"/>
                  </a:lnTo>
                  <a:lnTo>
                    <a:pt x="68" y="94"/>
                  </a:lnTo>
                  <a:lnTo>
                    <a:pt x="68" y="94"/>
                  </a:lnTo>
                  <a:lnTo>
                    <a:pt x="68" y="95"/>
                  </a:lnTo>
                  <a:lnTo>
                    <a:pt x="68" y="96"/>
                  </a:lnTo>
                  <a:lnTo>
                    <a:pt x="67" y="97"/>
                  </a:lnTo>
                  <a:lnTo>
                    <a:pt x="67" y="99"/>
                  </a:lnTo>
                  <a:lnTo>
                    <a:pt x="66" y="99"/>
                  </a:lnTo>
                  <a:lnTo>
                    <a:pt x="66" y="100"/>
                  </a:lnTo>
                  <a:lnTo>
                    <a:pt x="65" y="101"/>
                  </a:lnTo>
                  <a:lnTo>
                    <a:pt x="65" y="102"/>
                  </a:lnTo>
                  <a:lnTo>
                    <a:pt x="65" y="102"/>
                  </a:lnTo>
                  <a:lnTo>
                    <a:pt x="65" y="103"/>
                  </a:lnTo>
                  <a:lnTo>
                    <a:pt x="64" y="103"/>
                  </a:lnTo>
                  <a:lnTo>
                    <a:pt x="64" y="104"/>
                  </a:lnTo>
                  <a:lnTo>
                    <a:pt x="64" y="105"/>
                  </a:lnTo>
                  <a:lnTo>
                    <a:pt x="64" y="105"/>
                  </a:lnTo>
                  <a:lnTo>
                    <a:pt x="63" y="107"/>
                  </a:lnTo>
                  <a:lnTo>
                    <a:pt x="62" y="108"/>
                  </a:lnTo>
                  <a:lnTo>
                    <a:pt x="62" y="110"/>
                  </a:lnTo>
                  <a:lnTo>
                    <a:pt x="62" y="110"/>
                  </a:lnTo>
                  <a:lnTo>
                    <a:pt x="61" y="111"/>
                  </a:lnTo>
                  <a:lnTo>
                    <a:pt x="61" y="113"/>
                  </a:lnTo>
                  <a:lnTo>
                    <a:pt x="60" y="113"/>
                  </a:lnTo>
                  <a:lnTo>
                    <a:pt x="60" y="114"/>
                  </a:lnTo>
                  <a:lnTo>
                    <a:pt x="60" y="115"/>
                  </a:lnTo>
                  <a:lnTo>
                    <a:pt x="60" y="115"/>
                  </a:lnTo>
                  <a:lnTo>
                    <a:pt x="58" y="116"/>
                  </a:lnTo>
                  <a:lnTo>
                    <a:pt x="58" y="116"/>
                  </a:lnTo>
                  <a:lnTo>
                    <a:pt x="58" y="117"/>
                  </a:lnTo>
                  <a:lnTo>
                    <a:pt x="58" y="117"/>
                  </a:lnTo>
                  <a:lnTo>
                    <a:pt x="57" y="118"/>
                  </a:lnTo>
                  <a:lnTo>
                    <a:pt x="57" y="119"/>
                  </a:lnTo>
                  <a:lnTo>
                    <a:pt x="57" y="119"/>
                  </a:lnTo>
                  <a:lnTo>
                    <a:pt x="57" y="119"/>
                  </a:lnTo>
                  <a:lnTo>
                    <a:pt x="57" y="120"/>
                  </a:lnTo>
                  <a:lnTo>
                    <a:pt x="56" y="120"/>
                  </a:lnTo>
                  <a:lnTo>
                    <a:pt x="56" y="122"/>
                  </a:lnTo>
                  <a:lnTo>
                    <a:pt x="55" y="122"/>
                  </a:lnTo>
                  <a:lnTo>
                    <a:pt x="54" y="125"/>
                  </a:lnTo>
                  <a:lnTo>
                    <a:pt x="54" y="125"/>
                  </a:lnTo>
                  <a:lnTo>
                    <a:pt x="53" y="127"/>
                  </a:lnTo>
                  <a:lnTo>
                    <a:pt x="53" y="128"/>
                  </a:lnTo>
                  <a:lnTo>
                    <a:pt x="52" y="128"/>
                  </a:lnTo>
                  <a:lnTo>
                    <a:pt x="52" y="129"/>
                  </a:lnTo>
                  <a:lnTo>
                    <a:pt x="52" y="130"/>
                  </a:lnTo>
                  <a:lnTo>
                    <a:pt x="52" y="130"/>
                  </a:lnTo>
                  <a:lnTo>
                    <a:pt x="49" y="134"/>
                  </a:lnTo>
                  <a:lnTo>
                    <a:pt x="49" y="135"/>
                  </a:lnTo>
                  <a:lnTo>
                    <a:pt x="49" y="135"/>
                  </a:lnTo>
                  <a:lnTo>
                    <a:pt x="48" y="136"/>
                  </a:lnTo>
                  <a:lnTo>
                    <a:pt x="48" y="137"/>
                  </a:lnTo>
                  <a:lnTo>
                    <a:pt x="48" y="137"/>
                  </a:lnTo>
                  <a:lnTo>
                    <a:pt x="48" y="138"/>
                  </a:lnTo>
                  <a:lnTo>
                    <a:pt x="47" y="138"/>
                  </a:lnTo>
                  <a:lnTo>
                    <a:pt x="46" y="140"/>
                  </a:lnTo>
                  <a:lnTo>
                    <a:pt x="46" y="141"/>
                  </a:lnTo>
                  <a:lnTo>
                    <a:pt x="46" y="142"/>
                  </a:lnTo>
                  <a:lnTo>
                    <a:pt x="45" y="142"/>
                  </a:lnTo>
                  <a:lnTo>
                    <a:pt x="45" y="144"/>
                  </a:lnTo>
                  <a:lnTo>
                    <a:pt x="44" y="144"/>
                  </a:lnTo>
                  <a:lnTo>
                    <a:pt x="44" y="145"/>
                  </a:lnTo>
                  <a:lnTo>
                    <a:pt x="43" y="147"/>
                  </a:lnTo>
                  <a:lnTo>
                    <a:pt x="43" y="148"/>
                  </a:lnTo>
                  <a:lnTo>
                    <a:pt x="42" y="149"/>
                  </a:lnTo>
                  <a:lnTo>
                    <a:pt x="42" y="149"/>
                  </a:lnTo>
                  <a:lnTo>
                    <a:pt x="40" y="150"/>
                  </a:lnTo>
                  <a:lnTo>
                    <a:pt x="40" y="151"/>
                  </a:lnTo>
                  <a:lnTo>
                    <a:pt x="39" y="152"/>
                  </a:lnTo>
                  <a:lnTo>
                    <a:pt x="39" y="152"/>
                  </a:lnTo>
                  <a:lnTo>
                    <a:pt x="39" y="153"/>
                  </a:lnTo>
                  <a:lnTo>
                    <a:pt x="38" y="155"/>
                  </a:lnTo>
                  <a:lnTo>
                    <a:pt x="38" y="157"/>
                  </a:lnTo>
                  <a:lnTo>
                    <a:pt x="37" y="157"/>
                  </a:lnTo>
                  <a:lnTo>
                    <a:pt x="37" y="158"/>
                  </a:lnTo>
                  <a:lnTo>
                    <a:pt x="37" y="158"/>
                  </a:lnTo>
                  <a:lnTo>
                    <a:pt x="37" y="159"/>
                  </a:lnTo>
                  <a:lnTo>
                    <a:pt x="36" y="160"/>
                  </a:lnTo>
                  <a:lnTo>
                    <a:pt x="36" y="160"/>
                  </a:lnTo>
                  <a:lnTo>
                    <a:pt x="35" y="161"/>
                  </a:lnTo>
                  <a:lnTo>
                    <a:pt x="34" y="163"/>
                  </a:lnTo>
                  <a:lnTo>
                    <a:pt x="34" y="164"/>
                  </a:lnTo>
                  <a:lnTo>
                    <a:pt x="34" y="165"/>
                  </a:lnTo>
                  <a:lnTo>
                    <a:pt x="33" y="166"/>
                  </a:lnTo>
                  <a:lnTo>
                    <a:pt x="31" y="168"/>
                  </a:lnTo>
                  <a:lnTo>
                    <a:pt x="31" y="169"/>
                  </a:lnTo>
                  <a:lnTo>
                    <a:pt x="31" y="169"/>
                  </a:lnTo>
                  <a:lnTo>
                    <a:pt x="30" y="170"/>
                  </a:lnTo>
                  <a:lnTo>
                    <a:pt x="29" y="172"/>
                  </a:lnTo>
                  <a:lnTo>
                    <a:pt x="29" y="173"/>
                  </a:lnTo>
                  <a:lnTo>
                    <a:pt x="28" y="173"/>
                  </a:lnTo>
                  <a:lnTo>
                    <a:pt x="28" y="174"/>
                  </a:lnTo>
                  <a:lnTo>
                    <a:pt x="28" y="175"/>
                  </a:lnTo>
                  <a:lnTo>
                    <a:pt x="27" y="175"/>
                  </a:lnTo>
                  <a:lnTo>
                    <a:pt x="27" y="176"/>
                  </a:lnTo>
                  <a:lnTo>
                    <a:pt x="27" y="177"/>
                  </a:lnTo>
                  <a:lnTo>
                    <a:pt x="26" y="180"/>
                  </a:lnTo>
                  <a:lnTo>
                    <a:pt x="25" y="182"/>
                  </a:lnTo>
                  <a:lnTo>
                    <a:pt x="25" y="183"/>
                  </a:lnTo>
                  <a:lnTo>
                    <a:pt x="24" y="184"/>
                  </a:lnTo>
                  <a:lnTo>
                    <a:pt x="24" y="185"/>
                  </a:lnTo>
                  <a:lnTo>
                    <a:pt x="23" y="186"/>
                  </a:lnTo>
                  <a:lnTo>
                    <a:pt x="21" y="187"/>
                  </a:lnTo>
                  <a:lnTo>
                    <a:pt x="21" y="187"/>
                  </a:lnTo>
                  <a:lnTo>
                    <a:pt x="21" y="187"/>
                  </a:lnTo>
                  <a:lnTo>
                    <a:pt x="21" y="187"/>
                  </a:lnTo>
                  <a:lnTo>
                    <a:pt x="20" y="188"/>
                  </a:lnTo>
                  <a:lnTo>
                    <a:pt x="20" y="189"/>
                  </a:lnTo>
                  <a:lnTo>
                    <a:pt x="19" y="190"/>
                  </a:lnTo>
                  <a:lnTo>
                    <a:pt x="19" y="190"/>
                  </a:lnTo>
                  <a:lnTo>
                    <a:pt x="18" y="192"/>
                  </a:lnTo>
                  <a:lnTo>
                    <a:pt x="18" y="193"/>
                  </a:lnTo>
                  <a:lnTo>
                    <a:pt x="18" y="193"/>
                  </a:lnTo>
                  <a:lnTo>
                    <a:pt x="18" y="194"/>
                  </a:lnTo>
                  <a:lnTo>
                    <a:pt x="17" y="196"/>
                  </a:lnTo>
                  <a:lnTo>
                    <a:pt x="16" y="196"/>
                  </a:lnTo>
                  <a:lnTo>
                    <a:pt x="16" y="197"/>
                  </a:lnTo>
                  <a:lnTo>
                    <a:pt x="16" y="198"/>
                  </a:lnTo>
                  <a:lnTo>
                    <a:pt x="16" y="198"/>
                  </a:lnTo>
                  <a:lnTo>
                    <a:pt x="15" y="198"/>
                  </a:lnTo>
                  <a:lnTo>
                    <a:pt x="15" y="198"/>
                  </a:lnTo>
                  <a:lnTo>
                    <a:pt x="14" y="198"/>
                  </a:lnTo>
                  <a:lnTo>
                    <a:pt x="11" y="197"/>
                  </a:lnTo>
                  <a:lnTo>
                    <a:pt x="7" y="196"/>
                  </a:lnTo>
                  <a:lnTo>
                    <a:pt x="6" y="196"/>
                  </a:lnTo>
                  <a:lnTo>
                    <a:pt x="6" y="195"/>
                  </a:lnTo>
                  <a:lnTo>
                    <a:pt x="5" y="195"/>
                  </a:lnTo>
                  <a:lnTo>
                    <a:pt x="5" y="195"/>
                  </a:lnTo>
                  <a:lnTo>
                    <a:pt x="3" y="195"/>
                  </a:lnTo>
                  <a:lnTo>
                    <a:pt x="3" y="195"/>
                  </a:lnTo>
                  <a:lnTo>
                    <a:pt x="2" y="194"/>
                  </a:lnTo>
                  <a:lnTo>
                    <a:pt x="2" y="194"/>
                  </a:lnTo>
                  <a:lnTo>
                    <a:pt x="2" y="194"/>
                  </a:lnTo>
                  <a:lnTo>
                    <a:pt x="1" y="194"/>
                  </a:lnTo>
                  <a:lnTo>
                    <a:pt x="1" y="194"/>
                  </a:lnTo>
                  <a:lnTo>
                    <a:pt x="1" y="194"/>
                  </a:lnTo>
                  <a:lnTo>
                    <a:pt x="0" y="194"/>
                  </a:lnTo>
                  <a:lnTo>
                    <a:pt x="0" y="194"/>
                  </a:lnTo>
                  <a:lnTo>
                    <a:pt x="1" y="194"/>
                  </a:lnTo>
                  <a:lnTo>
                    <a:pt x="1" y="194"/>
                  </a:lnTo>
                  <a:lnTo>
                    <a:pt x="1" y="195"/>
                  </a:lnTo>
                  <a:lnTo>
                    <a:pt x="2" y="195"/>
                  </a:lnTo>
                  <a:lnTo>
                    <a:pt x="2" y="195"/>
                  </a:lnTo>
                  <a:lnTo>
                    <a:pt x="3" y="195"/>
                  </a:lnTo>
                  <a:lnTo>
                    <a:pt x="3" y="195"/>
                  </a:lnTo>
                  <a:lnTo>
                    <a:pt x="5" y="195"/>
                  </a:lnTo>
                  <a:lnTo>
                    <a:pt x="5" y="196"/>
                  </a:lnTo>
                  <a:lnTo>
                    <a:pt x="6" y="196"/>
                  </a:lnTo>
                  <a:lnTo>
                    <a:pt x="6" y="196"/>
                  </a:lnTo>
                  <a:lnTo>
                    <a:pt x="6" y="196"/>
                  </a:lnTo>
                  <a:lnTo>
                    <a:pt x="6" y="196"/>
                  </a:lnTo>
                  <a:lnTo>
                    <a:pt x="7" y="196"/>
                  </a:lnTo>
                  <a:lnTo>
                    <a:pt x="7" y="196"/>
                  </a:lnTo>
                  <a:lnTo>
                    <a:pt x="7" y="196"/>
                  </a:lnTo>
                  <a:lnTo>
                    <a:pt x="7" y="196"/>
                  </a:lnTo>
                  <a:lnTo>
                    <a:pt x="9" y="197"/>
                  </a:lnTo>
                  <a:lnTo>
                    <a:pt x="15" y="199"/>
                  </a:lnTo>
                  <a:lnTo>
                    <a:pt x="16" y="199"/>
                  </a:lnTo>
                  <a:lnTo>
                    <a:pt x="16" y="199"/>
                  </a:lnTo>
                  <a:lnTo>
                    <a:pt x="16" y="199"/>
                  </a:lnTo>
                  <a:lnTo>
                    <a:pt x="16" y="199"/>
                  </a:lnTo>
                  <a:lnTo>
                    <a:pt x="17" y="199"/>
                  </a:lnTo>
                  <a:lnTo>
                    <a:pt x="17" y="200"/>
                  </a:lnTo>
                  <a:lnTo>
                    <a:pt x="17" y="200"/>
                  </a:lnTo>
                  <a:lnTo>
                    <a:pt x="18" y="200"/>
                  </a:lnTo>
                  <a:lnTo>
                    <a:pt x="19" y="200"/>
                  </a:lnTo>
                  <a:lnTo>
                    <a:pt x="20" y="200"/>
                  </a:lnTo>
                  <a:lnTo>
                    <a:pt x="20" y="200"/>
                  </a:lnTo>
                  <a:lnTo>
                    <a:pt x="20" y="200"/>
                  </a:lnTo>
                  <a:lnTo>
                    <a:pt x="21" y="20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6" name="Freeform 7435"/>
            <p:cNvSpPr>
              <a:spLocks/>
            </p:cNvSpPr>
            <p:nvPr/>
          </p:nvSpPr>
          <p:spPr bwMode="auto">
            <a:xfrm>
              <a:off x="3054351" y="3816626"/>
              <a:ext cx="17463" cy="36650"/>
            </a:xfrm>
            <a:custGeom>
              <a:avLst/>
              <a:gdLst/>
              <a:ahLst/>
              <a:cxnLst>
                <a:cxn ang="0">
                  <a:pos x="3" y="70"/>
                </a:cxn>
                <a:cxn ang="0">
                  <a:pos x="5" y="70"/>
                </a:cxn>
                <a:cxn ang="0">
                  <a:pos x="9" y="68"/>
                </a:cxn>
                <a:cxn ang="0">
                  <a:pos x="13" y="66"/>
                </a:cxn>
                <a:cxn ang="0">
                  <a:pos x="12" y="66"/>
                </a:cxn>
                <a:cxn ang="0">
                  <a:pos x="8" y="69"/>
                </a:cxn>
                <a:cxn ang="0">
                  <a:pos x="5" y="70"/>
                </a:cxn>
                <a:cxn ang="0">
                  <a:pos x="0" y="70"/>
                </a:cxn>
                <a:cxn ang="0">
                  <a:pos x="0" y="70"/>
                </a:cxn>
                <a:cxn ang="0">
                  <a:pos x="0" y="68"/>
                </a:cxn>
                <a:cxn ang="0">
                  <a:pos x="0" y="65"/>
                </a:cxn>
                <a:cxn ang="0">
                  <a:pos x="2" y="64"/>
                </a:cxn>
                <a:cxn ang="0">
                  <a:pos x="3" y="63"/>
                </a:cxn>
                <a:cxn ang="0">
                  <a:pos x="5" y="62"/>
                </a:cxn>
                <a:cxn ang="0">
                  <a:pos x="6" y="61"/>
                </a:cxn>
                <a:cxn ang="0">
                  <a:pos x="9" y="61"/>
                </a:cxn>
                <a:cxn ang="0">
                  <a:pos x="9" y="61"/>
                </a:cxn>
                <a:cxn ang="0">
                  <a:pos x="12" y="60"/>
                </a:cxn>
                <a:cxn ang="0">
                  <a:pos x="14" y="60"/>
                </a:cxn>
                <a:cxn ang="0">
                  <a:pos x="15" y="59"/>
                </a:cxn>
                <a:cxn ang="0">
                  <a:pos x="17" y="59"/>
                </a:cxn>
                <a:cxn ang="0">
                  <a:pos x="18" y="59"/>
                </a:cxn>
                <a:cxn ang="0">
                  <a:pos x="19" y="58"/>
                </a:cxn>
                <a:cxn ang="0">
                  <a:pos x="19" y="56"/>
                </a:cxn>
                <a:cxn ang="0">
                  <a:pos x="19" y="54"/>
                </a:cxn>
                <a:cxn ang="0">
                  <a:pos x="19" y="53"/>
                </a:cxn>
                <a:cxn ang="0">
                  <a:pos x="22" y="51"/>
                </a:cxn>
                <a:cxn ang="0">
                  <a:pos x="22" y="50"/>
                </a:cxn>
                <a:cxn ang="0">
                  <a:pos x="22" y="48"/>
                </a:cxn>
                <a:cxn ang="0">
                  <a:pos x="21" y="46"/>
                </a:cxn>
                <a:cxn ang="0">
                  <a:pos x="22" y="45"/>
                </a:cxn>
                <a:cxn ang="0">
                  <a:pos x="22" y="43"/>
                </a:cxn>
                <a:cxn ang="0">
                  <a:pos x="22" y="41"/>
                </a:cxn>
                <a:cxn ang="0">
                  <a:pos x="22" y="39"/>
                </a:cxn>
                <a:cxn ang="0">
                  <a:pos x="22" y="37"/>
                </a:cxn>
                <a:cxn ang="0">
                  <a:pos x="23" y="35"/>
                </a:cxn>
                <a:cxn ang="0">
                  <a:pos x="25" y="34"/>
                </a:cxn>
                <a:cxn ang="0">
                  <a:pos x="28" y="31"/>
                </a:cxn>
                <a:cxn ang="0">
                  <a:pos x="31" y="29"/>
                </a:cxn>
                <a:cxn ang="0">
                  <a:pos x="32" y="27"/>
                </a:cxn>
                <a:cxn ang="0">
                  <a:pos x="33" y="24"/>
                </a:cxn>
                <a:cxn ang="0">
                  <a:pos x="34" y="23"/>
                </a:cxn>
                <a:cxn ang="0">
                  <a:pos x="35" y="22"/>
                </a:cxn>
                <a:cxn ang="0">
                  <a:pos x="36" y="22"/>
                </a:cxn>
                <a:cxn ang="0">
                  <a:pos x="37" y="21"/>
                </a:cxn>
                <a:cxn ang="0">
                  <a:pos x="37" y="20"/>
                </a:cxn>
                <a:cxn ang="0">
                  <a:pos x="39" y="18"/>
                </a:cxn>
                <a:cxn ang="0">
                  <a:pos x="41" y="15"/>
                </a:cxn>
                <a:cxn ang="0">
                  <a:pos x="42" y="14"/>
                </a:cxn>
                <a:cxn ang="0">
                  <a:pos x="43" y="14"/>
                </a:cxn>
                <a:cxn ang="0">
                  <a:pos x="43" y="13"/>
                </a:cxn>
                <a:cxn ang="0">
                  <a:pos x="45" y="12"/>
                </a:cxn>
                <a:cxn ang="0">
                  <a:pos x="47" y="9"/>
                </a:cxn>
                <a:cxn ang="0">
                  <a:pos x="49" y="7"/>
                </a:cxn>
                <a:cxn ang="0">
                  <a:pos x="50" y="6"/>
                </a:cxn>
                <a:cxn ang="0">
                  <a:pos x="52" y="3"/>
                </a:cxn>
                <a:cxn ang="0">
                  <a:pos x="53" y="0"/>
                </a:cxn>
                <a:cxn ang="0">
                  <a:pos x="54" y="1"/>
                </a:cxn>
                <a:cxn ang="0">
                  <a:pos x="54" y="3"/>
                </a:cxn>
                <a:cxn ang="0">
                  <a:pos x="54" y="3"/>
                </a:cxn>
              </a:cxnLst>
              <a:rect l="0" t="0" r="r" b="b"/>
              <a:pathLst>
                <a:path w="54" h="70">
                  <a:moveTo>
                    <a:pt x="0" y="70"/>
                  </a:moveTo>
                  <a:lnTo>
                    <a:pt x="0" y="70"/>
                  </a:lnTo>
                  <a:lnTo>
                    <a:pt x="3" y="70"/>
                  </a:lnTo>
                  <a:lnTo>
                    <a:pt x="4" y="70"/>
                  </a:lnTo>
                  <a:lnTo>
                    <a:pt x="5" y="70"/>
                  </a:lnTo>
                  <a:lnTo>
                    <a:pt x="5" y="70"/>
                  </a:lnTo>
                  <a:lnTo>
                    <a:pt x="7" y="69"/>
                  </a:lnTo>
                  <a:lnTo>
                    <a:pt x="8" y="69"/>
                  </a:lnTo>
                  <a:lnTo>
                    <a:pt x="9" y="68"/>
                  </a:lnTo>
                  <a:lnTo>
                    <a:pt x="10" y="68"/>
                  </a:lnTo>
                  <a:lnTo>
                    <a:pt x="12" y="67"/>
                  </a:lnTo>
                  <a:lnTo>
                    <a:pt x="13" y="66"/>
                  </a:lnTo>
                  <a:lnTo>
                    <a:pt x="14" y="65"/>
                  </a:lnTo>
                  <a:lnTo>
                    <a:pt x="14" y="65"/>
                  </a:lnTo>
                  <a:lnTo>
                    <a:pt x="12" y="66"/>
                  </a:lnTo>
                  <a:lnTo>
                    <a:pt x="10" y="67"/>
                  </a:lnTo>
                  <a:lnTo>
                    <a:pt x="9" y="68"/>
                  </a:lnTo>
                  <a:lnTo>
                    <a:pt x="8" y="69"/>
                  </a:lnTo>
                  <a:lnTo>
                    <a:pt x="7" y="69"/>
                  </a:lnTo>
                  <a:lnTo>
                    <a:pt x="6" y="69"/>
                  </a:lnTo>
                  <a:lnTo>
                    <a:pt x="5" y="70"/>
                  </a:lnTo>
                  <a:lnTo>
                    <a:pt x="4" y="70"/>
                  </a:lnTo>
                  <a:lnTo>
                    <a:pt x="2" y="70"/>
                  </a:lnTo>
                  <a:lnTo>
                    <a:pt x="0" y="70"/>
                  </a:lnTo>
                  <a:lnTo>
                    <a:pt x="0" y="70"/>
                  </a:lnTo>
                  <a:lnTo>
                    <a:pt x="0" y="69"/>
                  </a:lnTo>
                  <a:lnTo>
                    <a:pt x="0" y="70"/>
                  </a:lnTo>
                  <a:lnTo>
                    <a:pt x="0" y="69"/>
                  </a:lnTo>
                  <a:lnTo>
                    <a:pt x="0" y="69"/>
                  </a:lnTo>
                  <a:lnTo>
                    <a:pt x="0" y="68"/>
                  </a:lnTo>
                  <a:lnTo>
                    <a:pt x="0" y="66"/>
                  </a:lnTo>
                  <a:lnTo>
                    <a:pt x="0" y="66"/>
                  </a:lnTo>
                  <a:lnTo>
                    <a:pt x="0" y="65"/>
                  </a:lnTo>
                  <a:lnTo>
                    <a:pt x="0" y="65"/>
                  </a:lnTo>
                  <a:lnTo>
                    <a:pt x="2" y="65"/>
                  </a:lnTo>
                  <a:lnTo>
                    <a:pt x="2" y="64"/>
                  </a:lnTo>
                  <a:lnTo>
                    <a:pt x="2" y="64"/>
                  </a:lnTo>
                  <a:lnTo>
                    <a:pt x="2" y="64"/>
                  </a:lnTo>
                  <a:lnTo>
                    <a:pt x="3" y="63"/>
                  </a:lnTo>
                  <a:lnTo>
                    <a:pt x="4" y="62"/>
                  </a:lnTo>
                  <a:lnTo>
                    <a:pt x="5" y="62"/>
                  </a:lnTo>
                  <a:lnTo>
                    <a:pt x="5" y="62"/>
                  </a:lnTo>
                  <a:lnTo>
                    <a:pt x="5" y="61"/>
                  </a:lnTo>
                  <a:lnTo>
                    <a:pt x="6" y="61"/>
                  </a:lnTo>
                  <a:lnTo>
                    <a:pt x="6" y="61"/>
                  </a:lnTo>
                  <a:lnTo>
                    <a:pt x="7" y="61"/>
                  </a:lnTo>
                  <a:lnTo>
                    <a:pt x="8" y="61"/>
                  </a:lnTo>
                  <a:lnTo>
                    <a:pt x="9" y="61"/>
                  </a:lnTo>
                  <a:lnTo>
                    <a:pt x="9" y="61"/>
                  </a:lnTo>
                  <a:lnTo>
                    <a:pt x="9" y="61"/>
                  </a:lnTo>
                  <a:lnTo>
                    <a:pt x="9" y="61"/>
                  </a:lnTo>
                  <a:lnTo>
                    <a:pt x="10" y="60"/>
                  </a:lnTo>
                  <a:lnTo>
                    <a:pt x="10" y="60"/>
                  </a:lnTo>
                  <a:lnTo>
                    <a:pt x="12" y="60"/>
                  </a:lnTo>
                  <a:lnTo>
                    <a:pt x="14" y="60"/>
                  </a:lnTo>
                  <a:lnTo>
                    <a:pt x="14" y="60"/>
                  </a:lnTo>
                  <a:lnTo>
                    <a:pt x="14" y="60"/>
                  </a:lnTo>
                  <a:lnTo>
                    <a:pt x="14" y="60"/>
                  </a:lnTo>
                  <a:lnTo>
                    <a:pt x="15" y="59"/>
                  </a:lnTo>
                  <a:lnTo>
                    <a:pt x="15" y="59"/>
                  </a:lnTo>
                  <a:lnTo>
                    <a:pt x="15" y="59"/>
                  </a:lnTo>
                  <a:lnTo>
                    <a:pt x="16" y="59"/>
                  </a:lnTo>
                  <a:lnTo>
                    <a:pt x="17" y="59"/>
                  </a:lnTo>
                  <a:lnTo>
                    <a:pt x="17" y="59"/>
                  </a:lnTo>
                  <a:lnTo>
                    <a:pt x="18" y="59"/>
                  </a:lnTo>
                  <a:lnTo>
                    <a:pt x="18" y="59"/>
                  </a:lnTo>
                  <a:lnTo>
                    <a:pt x="18" y="59"/>
                  </a:lnTo>
                  <a:lnTo>
                    <a:pt x="18" y="58"/>
                  </a:lnTo>
                  <a:lnTo>
                    <a:pt x="19" y="58"/>
                  </a:lnTo>
                  <a:lnTo>
                    <a:pt x="19" y="57"/>
                  </a:lnTo>
                  <a:lnTo>
                    <a:pt x="19" y="56"/>
                  </a:lnTo>
                  <a:lnTo>
                    <a:pt x="19" y="56"/>
                  </a:lnTo>
                  <a:lnTo>
                    <a:pt x="19" y="55"/>
                  </a:lnTo>
                  <a:lnTo>
                    <a:pt x="19" y="54"/>
                  </a:lnTo>
                  <a:lnTo>
                    <a:pt x="19" y="54"/>
                  </a:lnTo>
                  <a:lnTo>
                    <a:pt x="19" y="53"/>
                  </a:lnTo>
                  <a:lnTo>
                    <a:pt x="19" y="53"/>
                  </a:lnTo>
                  <a:lnTo>
                    <a:pt x="19" y="53"/>
                  </a:lnTo>
                  <a:lnTo>
                    <a:pt x="19" y="53"/>
                  </a:lnTo>
                  <a:lnTo>
                    <a:pt x="22" y="51"/>
                  </a:lnTo>
                  <a:lnTo>
                    <a:pt x="22" y="51"/>
                  </a:lnTo>
                  <a:lnTo>
                    <a:pt x="22" y="50"/>
                  </a:lnTo>
                  <a:lnTo>
                    <a:pt x="22" y="50"/>
                  </a:lnTo>
                  <a:lnTo>
                    <a:pt x="22" y="50"/>
                  </a:lnTo>
                  <a:lnTo>
                    <a:pt x="22" y="50"/>
                  </a:lnTo>
                  <a:lnTo>
                    <a:pt x="22" y="50"/>
                  </a:lnTo>
                  <a:lnTo>
                    <a:pt x="22" y="48"/>
                  </a:lnTo>
                  <a:lnTo>
                    <a:pt x="22" y="47"/>
                  </a:lnTo>
                  <a:lnTo>
                    <a:pt x="21" y="47"/>
                  </a:lnTo>
                  <a:lnTo>
                    <a:pt x="21" y="46"/>
                  </a:lnTo>
                  <a:lnTo>
                    <a:pt x="21" y="46"/>
                  </a:lnTo>
                  <a:lnTo>
                    <a:pt x="22" y="45"/>
                  </a:lnTo>
                  <a:lnTo>
                    <a:pt x="22" y="45"/>
                  </a:lnTo>
                  <a:lnTo>
                    <a:pt x="21" y="44"/>
                  </a:lnTo>
                  <a:lnTo>
                    <a:pt x="21" y="44"/>
                  </a:lnTo>
                  <a:lnTo>
                    <a:pt x="22" y="43"/>
                  </a:lnTo>
                  <a:lnTo>
                    <a:pt x="21" y="42"/>
                  </a:lnTo>
                  <a:lnTo>
                    <a:pt x="22" y="41"/>
                  </a:lnTo>
                  <a:lnTo>
                    <a:pt x="22" y="41"/>
                  </a:lnTo>
                  <a:lnTo>
                    <a:pt x="22" y="40"/>
                  </a:lnTo>
                  <a:lnTo>
                    <a:pt x="22" y="40"/>
                  </a:lnTo>
                  <a:lnTo>
                    <a:pt x="22" y="39"/>
                  </a:lnTo>
                  <a:lnTo>
                    <a:pt x="22" y="39"/>
                  </a:lnTo>
                  <a:lnTo>
                    <a:pt x="22" y="38"/>
                  </a:lnTo>
                  <a:lnTo>
                    <a:pt x="22" y="37"/>
                  </a:lnTo>
                  <a:lnTo>
                    <a:pt x="23" y="36"/>
                  </a:lnTo>
                  <a:lnTo>
                    <a:pt x="23" y="35"/>
                  </a:lnTo>
                  <a:lnTo>
                    <a:pt x="23" y="35"/>
                  </a:lnTo>
                  <a:lnTo>
                    <a:pt x="24" y="35"/>
                  </a:lnTo>
                  <a:lnTo>
                    <a:pt x="24" y="34"/>
                  </a:lnTo>
                  <a:lnTo>
                    <a:pt x="25" y="34"/>
                  </a:lnTo>
                  <a:lnTo>
                    <a:pt x="26" y="33"/>
                  </a:lnTo>
                  <a:lnTo>
                    <a:pt x="26" y="33"/>
                  </a:lnTo>
                  <a:lnTo>
                    <a:pt x="28" y="31"/>
                  </a:lnTo>
                  <a:lnTo>
                    <a:pt x="30" y="30"/>
                  </a:lnTo>
                  <a:lnTo>
                    <a:pt x="30" y="29"/>
                  </a:lnTo>
                  <a:lnTo>
                    <a:pt x="31" y="29"/>
                  </a:lnTo>
                  <a:lnTo>
                    <a:pt x="31" y="28"/>
                  </a:lnTo>
                  <a:lnTo>
                    <a:pt x="32" y="27"/>
                  </a:lnTo>
                  <a:lnTo>
                    <a:pt x="32" y="27"/>
                  </a:lnTo>
                  <a:lnTo>
                    <a:pt x="33" y="25"/>
                  </a:lnTo>
                  <a:lnTo>
                    <a:pt x="33" y="25"/>
                  </a:lnTo>
                  <a:lnTo>
                    <a:pt x="33" y="24"/>
                  </a:lnTo>
                  <a:lnTo>
                    <a:pt x="33" y="24"/>
                  </a:lnTo>
                  <a:lnTo>
                    <a:pt x="34" y="23"/>
                  </a:lnTo>
                  <a:lnTo>
                    <a:pt x="34" y="23"/>
                  </a:lnTo>
                  <a:lnTo>
                    <a:pt x="34" y="23"/>
                  </a:lnTo>
                  <a:lnTo>
                    <a:pt x="35" y="22"/>
                  </a:lnTo>
                  <a:lnTo>
                    <a:pt x="35" y="22"/>
                  </a:lnTo>
                  <a:lnTo>
                    <a:pt x="35" y="22"/>
                  </a:lnTo>
                  <a:lnTo>
                    <a:pt x="35" y="22"/>
                  </a:lnTo>
                  <a:lnTo>
                    <a:pt x="36" y="22"/>
                  </a:lnTo>
                  <a:lnTo>
                    <a:pt x="36" y="22"/>
                  </a:lnTo>
                  <a:lnTo>
                    <a:pt x="37" y="21"/>
                  </a:lnTo>
                  <a:lnTo>
                    <a:pt x="37" y="21"/>
                  </a:lnTo>
                  <a:lnTo>
                    <a:pt x="37" y="21"/>
                  </a:lnTo>
                  <a:lnTo>
                    <a:pt x="37" y="21"/>
                  </a:lnTo>
                  <a:lnTo>
                    <a:pt x="37" y="20"/>
                  </a:lnTo>
                  <a:lnTo>
                    <a:pt x="39" y="20"/>
                  </a:lnTo>
                  <a:lnTo>
                    <a:pt x="39" y="19"/>
                  </a:lnTo>
                  <a:lnTo>
                    <a:pt x="39" y="18"/>
                  </a:lnTo>
                  <a:lnTo>
                    <a:pt x="40" y="16"/>
                  </a:lnTo>
                  <a:lnTo>
                    <a:pt x="40" y="16"/>
                  </a:lnTo>
                  <a:lnTo>
                    <a:pt x="41" y="15"/>
                  </a:lnTo>
                  <a:lnTo>
                    <a:pt x="42" y="15"/>
                  </a:lnTo>
                  <a:lnTo>
                    <a:pt x="42" y="14"/>
                  </a:lnTo>
                  <a:lnTo>
                    <a:pt x="42" y="14"/>
                  </a:lnTo>
                  <a:lnTo>
                    <a:pt x="42" y="14"/>
                  </a:lnTo>
                  <a:lnTo>
                    <a:pt x="43" y="14"/>
                  </a:lnTo>
                  <a:lnTo>
                    <a:pt x="43" y="14"/>
                  </a:lnTo>
                  <a:lnTo>
                    <a:pt x="43" y="14"/>
                  </a:lnTo>
                  <a:lnTo>
                    <a:pt x="43" y="14"/>
                  </a:lnTo>
                  <a:lnTo>
                    <a:pt x="43" y="13"/>
                  </a:lnTo>
                  <a:lnTo>
                    <a:pt x="45" y="12"/>
                  </a:lnTo>
                  <a:lnTo>
                    <a:pt x="45" y="12"/>
                  </a:lnTo>
                  <a:lnTo>
                    <a:pt x="45" y="12"/>
                  </a:lnTo>
                  <a:lnTo>
                    <a:pt x="46" y="11"/>
                  </a:lnTo>
                  <a:lnTo>
                    <a:pt x="47" y="9"/>
                  </a:lnTo>
                  <a:lnTo>
                    <a:pt x="47" y="9"/>
                  </a:lnTo>
                  <a:lnTo>
                    <a:pt x="49" y="8"/>
                  </a:lnTo>
                  <a:lnTo>
                    <a:pt x="49" y="8"/>
                  </a:lnTo>
                  <a:lnTo>
                    <a:pt x="49" y="7"/>
                  </a:lnTo>
                  <a:lnTo>
                    <a:pt x="50" y="7"/>
                  </a:lnTo>
                  <a:lnTo>
                    <a:pt x="50" y="6"/>
                  </a:lnTo>
                  <a:lnTo>
                    <a:pt x="50" y="6"/>
                  </a:lnTo>
                  <a:lnTo>
                    <a:pt x="50" y="5"/>
                  </a:lnTo>
                  <a:lnTo>
                    <a:pt x="52" y="4"/>
                  </a:lnTo>
                  <a:lnTo>
                    <a:pt x="52" y="3"/>
                  </a:lnTo>
                  <a:lnTo>
                    <a:pt x="52" y="3"/>
                  </a:lnTo>
                  <a:lnTo>
                    <a:pt x="53" y="0"/>
                  </a:lnTo>
                  <a:lnTo>
                    <a:pt x="53" y="0"/>
                  </a:lnTo>
                  <a:lnTo>
                    <a:pt x="53" y="0"/>
                  </a:lnTo>
                  <a:lnTo>
                    <a:pt x="54" y="1"/>
                  </a:lnTo>
                  <a:lnTo>
                    <a:pt x="54" y="1"/>
                  </a:lnTo>
                  <a:lnTo>
                    <a:pt x="54" y="1"/>
                  </a:lnTo>
                  <a:lnTo>
                    <a:pt x="54" y="3"/>
                  </a:lnTo>
                  <a:lnTo>
                    <a:pt x="54" y="3"/>
                  </a:lnTo>
                  <a:lnTo>
                    <a:pt x="54" y="3"/>
                  </a:lnTo>
                  <a:lnTo>
                    <a:pt x="54" y="3"/>
                  </a:lnTo>
                  <a:lnTo>
                    <a:pt x="54" y="3"/>
                  </a:lnTo>
                  <a:lnTo>
                    <a:pt x="5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7" name="Freeform 7436"/>
            <p:cNvSpPr>
              <a:spLocks/>
            </p:cNvSpPr>
            <p:nvPr/>
          </p:nvSpPr>
          <p:spPr bwMode="auto">
            <a:xfrm>
              <a:off x="3135314" y="3840528"/>
              <a:ext cx="1588" cy="1593"/>
            </a:xfrm>
            <a:custGeom>
              <a:avLst/>
              <a:gdLst/>
              <a:ahLst/>
              <a:cxnLst>
                <a:cxn ang="0">
                  <a:pos x="0" y="0"/>
                </a:cxn>
                <a:cxn ang="0">
                  <a:pos x="1" y="1"/>
                </a:cxn>
                <a:cxn ang="0">
                  <a:pos x="1" y="5"/>
                </a:cxn>
              </a:cxnLst>
              <a:rect l="0" t="0" r="r" b="b"/>
              <a:pathLst>
                <a:path w="1" h="5">
                  <a:moveTo>
                    <a:pt x="0" y="0"/>
                  </a:moveTo>
                  <a:lnTo>
                    <a:pt x="1" y="1"/>
                  </a:lnTo>
                  <a:lnTo>
                    <a:pt x="1"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8" name="Freeform 7437"/>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49" name="Freeform 7438"/>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1" y="0"/>
                </a:cxn>
                <a:cxn ang="0">
                  <a:pos x="1" y="0"/>
                </a:cxn>
                <a:cxn ang="0">
                  <a:pos x="1" y="0"/>
                </a:cxn>
                <a:cxn ang="0">
                  <a:pos x="1" y="0"/>
                </a:cxn>
                <a:cxn ang="0">
                  <a:pos x="1" y="0"/>
                </a:cxn>
                <a:cxn ang="0">
                  <a:pos x="1" y="1"/>
                </a:cxn>
                <a:cxn ang="0">
                  <a:pos x="1" y="1"/>
                </a:cxn>
                <a:cxn ang="0">
                  <a:pos x="1" y="1"/>
                </a:cxn>
                <a:cxn ang="0">
                  <a:pos x="1" y="1"/>
                </a:cxn>
                <a:cxn ang="0">
                  <a:pos x="1" y="1"/>
                </a:cxn>
                <a:cxn ang="0">
                  <a:pos x="0" y="1"/>
                </a:cxn>
              </a:cxnLst>
              <a:rect l="0" t="0" r="r" b="b"/>
              <a:pathLst>
                <a:path w="1" h="1">
                  <a:moveTo>
                    <a:pt x="0" y="1"/>
                  </a:moveTo>
                  <a:lnTo>
                    <a:pt x="0" y="1"/>
                  </a:lnTo>
                  <a:lnTo>
                    <a:pt x="0" y="1"/>
                  </a:lnTo>
                  <a:lnTo>
                    <a:pt x="0" y="0"/>
                  </a:lnTo>
                  <a:lnTo>
                    <a:pt x="0" y="0"/>
                  </a:lnTo>
                  <a:lnTo>
                    <a:pt x="1" y="0"/>
                  </a:lnTo>
                  <a:lnTo>
                    <a:pt x="1" y="0"/>
                  </a:lnTo>
                  <a:lnTo>
                    <a:pt x="1" y="0"/>
                  </a:lnTo>
                  <a:lnTo>
                    <a:pt x="1" y="0"/>
                  </a:lnTo>
                  <a:lnTo>
                    <a:pt x="1" y="0"/>
                  </a:lnTo>
                  <a:lnTo>
                    <a:pt x="1" y="1"/>
                  </a:lnTo>
                  <a:lnTo>
                    <a:pt x="1" y="1"/>
                  </a:lnTo>
                  <a:lnTo>
                    <a:pt x="1" y="1"/>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0" name="Freeform 7439"/>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1" name="Freeform 7440"/>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2" name="Freeform 7441"/>
            <p:cNvSpPr>
              <a:spLocks/>
            </p:cNvSpPr>
            <p:nvPr/>
          </p:nvSpPr>
          <p:spPr bwMode="auto">
            <a:xfrm>
              <a:off x="3114676" y="3845309"/>
              <a:ext cx="3175" cy="3187"/>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3" name="Freeform 7442"/>
            <p:cNvSpPr>
              <a:spLocks/>
            </p:cNvSpPr>
            <p:nvPr/>
          </p:nvSpPr>
          <p:spPr bwMode="auto">
            <a:xfrm>
              <a:off x="3111501" y="3845309"/>
              <a:ext cx="3175" cy="3187"/>
            </a:xfrm>
            <a:custGeom>
              <a:avLst/>
              <a:gdLst/>
              <a:ahLst/>
              <a:cxnLst>
                <a:cxn ang="0">
                  <a:pos x="11" y="0"/>
                </a:cxn>
                <a:cxn ang="0">
                  <a:pos x="11" y="0"/>
                </a:cxn>
                <a:cxn ang="0">
                  <a:pos x="10" y="0"/>
                </a:cxn>
                <a:cxn ang="0">
                  <a:pos x="10" y="0"/>
                </a:cxn>
                <a:cxn ang="0">
                  <a:pos x="10" y="0"/>
                </a:cxn>
                <a:cxn ang="0">
                  <a:pos x="10" y="0"/>
                </a:cxn>
                <a:cxn ang="0">
                  <a:pos x="9" y="0"/>
                </a:cxn>
                <a:cxn ang="0">
                  <a:pos x="6" y="1"/>
                </a:cxn>
                <a:cxn ang="0">
                  <a:pos x="6" y="1"/>
                </a:cxn>
                <a:cxn ang="0">
                  <a:pos x="5" y="2"/>
                </a:cxn>
                <a:cxn ang="0">
                  <a:pos x="5" y="2"/>
                </a:cxn>
                <a:cxn ang="0">
                  <a:pos x="3" y="2"/>
                </a:cxn>
                <a:cxn ang="0">
                  <a:pos x="0" y="3"/>
                </a:cxn>
                <a:cxn ang="0">
                  <a:pos x="0" y="3"/>
                </a:cxn>
                <a:cxn ang="0">
                  <a:pos x="0" y="3"/>
                </a:cxn>
                <a:cxn ang="0">
                  <a:pos x="1" y="3"/>
                </a:cxn>
              </a:cxnLst>
              <a:rect l="0" t="0" r="r" b="b"/>
              <a:pathLst>
                <a:path w="11" h="3">
                  <a:moveTo>
                    <a:pt x="11" y="0"/>
                  </a:moveTo>
                  <a:lnTo>
                    <a:pt x="11" y="0"/>
                  </a:lnTo>
                  <a:lnTo>
                    <a:pt x="10" y="0"/>
                  </a:lnTo>
                  <a:lnTo>
                    <a:pt x="10" y="0"/>
                  </a:lnTo>
                  <a:lnTo>
                    <a:pt x="10" y="0"/>
                  </a:lnTo>
                  <a:lnTo>
                    <a:pt x="10" y="0"/>
                  </a:lnTo>
                  <a:lnTo>
                    <a:pt x="9" y="0"/>
                  </a:lnTo>
                  <a:lnTo>
                    <a:pt x="6" y="1"/>
                  </a:lnTo>
                  <a:lnTo>
                    <a:pt x="6" y="1"/>
                  </a:lnTo>
                  <a:lnTo>
                    <a:pt x="5" y="2"/>
                  </a:lnTo>
                  <a:lnTo>
                    <a:pt x="5" y="2"/>
                  </a:lnTo>
                  <a:lnTo>
                    <a:pt x="3" y="2"/>
                  </a:lnTo>
                  <a:lnTo>
                    <a:pt x="0" y="3"/>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4" name="Freeform 7443"/>
            <p:cNvSpPr>
              <a:spLocks/>
            </p:cNvSpPr>
            <p:nvPr/>
          </p:nvSpPr>
          <p:spPr bwMode="auto">
            <a:xfrm>
              <a:off x="3125789" y="3840528"/>
              <a:ext cx="3175" cy="4780"/>
            </a:xfrm>
            <a:custGeom>
              <a:avLst/>
              <a:gdLst/>
              <a:ahLst/>
              <a:cxnLst>
                <a:cxn ang="0">
                  <a:pos x="3" y="1"/>
                </a:cxn>
                <a:cxn ang="0">
                  <a:pos x="2" y="1"/>
                </a:cxn>
                <a:cxn ang="0">
                  <a:pos x="1" y="1"/>
                </a:cxn>
                <a:cxn ang="0">
                  <a:pos x="1" y="1"/>
                </a:cxn>
                <a:cxn ang="0">
                  <a:pos x="2" y="1"/>
                </a:cxn>
                <a:cxn ang="0">
                  <a:pos x="2" y="1"/>
                </a:cxn>
                <a:cxn ang="0">
                  <a:pos x="2" y="1"/>
                </a:cxn>
                <a:cxn ang="0">
                  <a:pos x="2" y="3"/>
                </a:cxn>
                <a:cxn ang="0">
                  <a:pos x="3" y="3"/>
                </a:cxn>
                <a:cxn ang="0">
                  <a:pos x="3" y="4"/>
                </a:cxn>
                <a:cxn ang="0">
                  <a:pos x="2" y="3"/>
                </a:cxn>
                <a:cxn ang="0">
                  <a:pos x="2" y="3"/>
                </a:cxn>
                <a:cxn ang="0">
                  <a:pos x="2" y="3"/>
                </a:cxn>
                <a:cxn ang="0">
                  <a:pos x="1" y="3"/>
                </a:cxn>
                <a:cxn ang="0">
                  <a:pos x="1" y="1"/>
                </a:cxn>
                <a:cxn ang="0">
                  <a:pos x="1" y="1"/>
                </a:cxn>
                <a:cxn ang="0">
                  <a:pos x="1" y="1"/>
                </a:cxn>
                <a:cxn ang="0">
                  <a:pos x="0" y="1"/>
                </a:cxn>
                <a:cxn ang="0">
                  <a:pos x="0" y="0"/>
                </a:cxn>
                <a:cxn ang="0">
                  <a:pos x="1" y="0"/>
                </a:cxn>
                <a:cxn ang="0">
                  <a:pos x="0" y="0"/>
                </a:cxn>
                <a:cxn ang="0">
                  <a:pos x="0" y="0"/>
                </a:cxn>
                <a:cxn ang="0">
                  <a:pos x="0" y="0"/>
                </a:cxn>
                <a:cxn ang="0">
                  <a:pos x="0" y="1"/>
                </a:cxn>
                <a:cxn ang="0">
                  <a:pos x="0" y="4"/>
                </a:cxn>
                <a:cxn ang="0">
                  <a:pos x="0" y="4"/>
                </a:cxn>
                <a:cxn ang="0">
                  <a:pos x="0" y="6"/>
                </a:cxn>
                <a:cxn ang="0">
                  <a:pos x="0" y="7"/>
                </a:cxn>
                <a:cxn ang="0">
                  <a:pos x="1" y="7"/>
                </a:cxn>
                <a:cxn ang="0">
                  <a:pos x="2" y="7"/>
                </a:cxn>
                <a:cxn ang="0">
                  <a:pos x="3" y="6"/>
                </a:cxn>
                <a:cxn ang="0">
                  <a:pos x="4" y="6"/>
                </a:cxn>
                <a:cxn ang="0">
                  <a:pos x="4" y="5"/>
                </a:cxn>
                <a:cxn ang="0">
                  <a:pos x="4" y="5"/>
                </a:cxn>
                <a:cxn ang="0">
                  <a:pos x="4" y="5"/>
                </a:cxn>
                <a:cxn ang="0">
                  <a:pos x="4" y="6"/>
                </a:cxn>
                <a:cxn ang="0">
                  <a:pos x="4" y="6"/>
                </a:cxn>
                <a:cxn ang="0">
                  <a:pos x="4" y="6"/>
                </a:cxn>
                <a:cxn ang="0">
                  <a:pos x="4" y="7"/>
                </a:cxn>
                <a:cxn ang="0">
                  <a:pos x="3" y="7"/>
                </a:cxn>
                <a:cxn ang="0">
                  <a:pos x="3" y="7"/>
                </a:cxn>
                <a:cxn ang="0">
                  <a:pos x="3" y="7"/>
                </a:cxn>
                <a:cxn ang="0">
                  <a:pos x="3" y="8"/>
                </a:cxn>
                <a:cxn ang="0">
                  <a:pos x="3" y="8"/>
                </a:cxn>
                <a:cxn ang="0">
                  <a:pos x="2" y="9"/>
                </a:cxn>
                <a:cxn ang="0">
                  <a:pos x="2" y="10"/>
                </a:cxn>
                <a:cxn ang="0">
                  <a:pos x="3" y="10"/>
                </a:cxn>
                <a:cxn ang="0">
                  <a:pos x="4" y="10"/>
                </a:cxn>
                <a:cxn ang="0">
                  <a:pos x="4" y="11"/>
                </a:cxn>
                <a:cxn ang="0">
                  <a:pos x="5" y="11"/>
                </a:cxn>
                <a:cxn ang="0">
                  <a:pos x="5" y="11"/>
                </a:cxn>
                <a:cxn ang="0">
                  <a:pos x="7" y="11"/>
                </a:cxn>
                <a:cxn ang="0">
                  <a:pos x="7" y="11"/>
                </a:cxn>
                <a:cxn ang="0">
                  <a:pos x="7" y="11"/>
                </a:cxn>
                <a:cxn ang="0">
                  <a:pos x="7" y="9"/>
                </a:cxn>
                <a:cxn ang="0">
                  <a:pos x="7" y="8"/>
                </a:cxn>
                <a:cxn ang="0">
                  <a:pos x="7" y="6"/>
                </a:cxn>
                <a:cxn ang="0">
                  <a:pos x="7" y="6"/>
                </a:cxn>
                <a:cxn ang="0">
                  <a:pos x="8" y="5"/>
                </a:cxn>
                <a:cxn ang="0">
                  <a:pos x="8" y="3"/>
                </a:cxn>
                <a:cxn ang="0">
                  <a:pos x="8" y="1"/>
                </a:cxn>
              </a:cxnLst>
              <a:rect l="0" t="0" r="r" b="b"/>
              <a:pathLst>
                <a:path w="8" h="11">
                  <a:moveTo>
                    <a:pt x="3" y="3"/>
                  </a:moveTo>
                  <a:lnTo>
                    <a:pt x="3" y="1"/>
                  </a:lnTo>
                  <a:lnTo>
                    <a:pt x="2" y="1"/>
                  </a:lnTo>
                  <a:lnTo>
                    <a:pt x="2" y="1"/>
                  </a:lnTo>
                  <a:lnTo>
                    <a:pt x="2" y="1"/>
                  </a:lnTo>
                  <a:lnTo>
                    <a:pt x="1" y="1"/>
                  </a:lnTo>
                  <a:lnTo>
                    <a:pt x="1" y="1"/>
                  </a:lnTo>
                  <a:lnTo>
                    <a:pt x="1" y="1"/>
                  </a:lnTo>
                  <a:lnTo>
                    <a:pt x="2" y="1"/>
                  </a:lnTo>
                  <a:lnTo>
                    <a:pt x="2" y="1"/>
                  </a:lnTo>
                  <a:lnTo>
                    <a:pt x="2" y="1"/>
                  </a:lnTo>
                  <a:lnTo>
                    <a:pt x="2" y="1"/>
                  </a:lnTo>
                  <a:lnTo>
                    <a:pt x="2" y="1"/>
                  </a:lnTo>
                  <a:lnTo>
                    <a:pt x="2" y="1"/>
                  </a:lnTo>
                  <a:lnTo>
                    <a:pt x="2" y="3"/>
                  </a:lnTo>
                  <a:lnTo>
                    <a:pt x="2" y="3"/>
                  </a:lnTo>
                  <a:lnTo>
                    <a:pt x="3" y="3"/>
                  </a:lnTo>
                  <a:lnTo>
                    <a:pt x="3" y="3"/>
                  </a:lnTo>
                  <a:lnTo>
                    <a:pt x="3" y="3"/>
                  </a:lnTo>
                  <a:lnTo>
                    <a:pt x="3" y="4"/>
                  </a:lnTo>
                  <a:lnTo>
                    <a:pt x="3" y="4"/>
                  </a:lnTo>
                  <a:lnTo>
                    <a:pt x="2" y="3"/>
                  </a:lnTo>
                  <a:lnTo>
                    <a:pt x="2" y="3"/>
                  </a:lnTo>
                  <a:lnTo>
                    <a:pt x="2" y="3"/>
                  </a:lnTo>
                  <a:lnTo>
                    <a:pt x="2" y="3"/>
                  </a:lnTo>
                  <a:lnTo>
                    <a:pt x="2" y="3"/>
                  </a:lnTo>
                  <a:lnTo>
                    <a:pt x="2" y="3"/>
                  </a:lnTo>
                  <a:lnTo>
                    <a:pt x="1" y="3"/>
                  </a:lnTo>
                  <a:lnTo>
                    <a:pt x="1" y="1"/>
                  </a:lnTo>
                  <a:lnTo>
                    <a:pt x="1" y="1"/>
                  </a:lnTo>
                  <a:lnTo>
                    <a:pt x="1" y="1"/>
                  </a:lnTo>
                  <a:lnTo>
                    <a:pt x="1" y="1"/>
                  </a:lnTo>
                  <a:lnTo>
                    <a:pt x="1" y="1"/>
                  </a:lnTo>
                  <a:lnTo>
                    <a:pt x="1" y="1"/>
                  </a:lnTo>
                  <a:lnTo>
                    <a:pt x="0" y="1"/>
                  </a:lnTo>
                  <a:lnTo>
                    <a:pt x="0" y="1"/>
                  </a:lnTo>
                  <a:lnTo>
                    <a:pt x="0" y="1"/>
                  </a:lnTo>
                  <a:lnTo>
                    <a:pt x="0" y="0"/>
                  </a:lnTo>
                  <a:lnTo>
                    <a:pt x="1" y="0"/>
                  </a:lnTo>
                  <a:lnTo>
                    <a:pt x="1" y="0"/>
                  </a:lnTo>
                  <a:lnTo>
                    <a:pt x="1" y="0"/>
                  </a:lnTo>
                  <a:lnTo>
                    <a:pt x="0" y="0"/>
                  </a:lnTo>
                  <a:lnTo>
                    <a:pt x="0" y="0"/>
                  </a:lnTo>
                  <a:lnTo>
                    <a:pt x="0" y="0"/>
                  </a:lnTo>
                  <a:lnTo>
                    <a:pt x="0" y="0"/>
                  </a:lnTo>
                  <a:lnTo>
                    <a:pt x="0" y="0"/>
                  </a:lnTo>
                  <a:lnTo>
                    <a:pt x="0" y="1"/>
                  </a:lnTo>
                  <a:lnTo>
                    <a:pt x="0" y="1"/>
                  </a:lnTo>
                  <a:lnTo>
                    <a:pt x="0" y="3"/>
                  </a:lnTo>
                  <a:lnTo>
                    <a:pt x="0" y="4"/>
                  </a:lnTo>
                  <a:lnTo>
                    <a:pt x="0" y="4"/>
                  </a:lnTo>
                  <a:lnTo>
                    <a:pt x="0" y="4"/>
                  </a:lnTo>
                  <a:lnTo>
                    <a:pt x="0" y="5"/>
                  </a:lnTo>
                  <a:lnTo>
                    <a:pt x="0" y="6"/>
                  </a:lnTo>
                  <a:lnTo>
                    <a:pt x="0" y="6"/>
                  </a:lnTo>
                  <a:lnTo>
                    <a:pt x="0" y="7"/>
                  </a:lnTo>
                  <a:lnTo>
                    <a:pt x="0" y="7"/>
                  </a:lnTo>
                  <a:lnTo>
                    <a:pt x="1" y="7"/>
                  </a:lnTo>
                  <a:lnTo>
                    <a:pt x="1" y="7"/>
                  </a:lnTo>
                  <a:lnTo>
                    <a:pt x="2" y="7"/>
                  </a:lnTo>
                  <a:lnTo>
                    <a:pt x="3" y="6"/>
                  </a:lnTo>
                  <a:lnTo>
                    <a:pt x="3" y="6"/>
                  </a:lnTo>
                  <a:lnTo>
                    <a:pt x="4" y="6"/>
                  </a:lnTo>
                  <a:lnTo>
                    <a:pt x="4" y="6"/>
                  </a:lnTo>
                  <a:lnTo>
                    <a:pt x="4" y="5"/>
                  </a:lnTo>
                  <a:lnTo>
                    <a:pt x="4" y="5"/>
                  </a:lnTo>
                  <a:lnTo>
                    <a:pt x="4" y="5"/>
                  </a:lnTo>
                  <a:lnTo>
                    <a:pt x="4" y="5"/>
                  </a:lnTo>
                  <a:lnTo>
                    <a:pt x="4" y="5"/>
                  </a:lnTo>
                  <a:lnTo>
                    <a:pt x="4" y="5"/>
                  </a:lnTo>
                  <a:lnTo>
                    <a:pt x="4" y="6"/>
                  </a:lnTo>
                  <a:lnTo>
                    <a:pt x="4" y="6"/>
                  </a:lnTo>
                  <a:lnTo>
                    <a:pt x="4" y="6"/>
                  </a:lnTo>
                  <a:lnTo>
                    <a:pt x="4" y="6"/>
                  </a:lnTo>
                  <a:lnTo>
                    <a:pt x="4" y="6"/>
                  </a:lnTo>
                  <a:lnTo>
                    <a:pt x="4" y="6"/>
                  </a:lnTo>
                  <a:lnTo>
                    <a:pt x="4" y="7"/>
                  </a:lnTo>
                  <a:lnTo>
                    <a:pt x="4" y="7"/>
                  </a:lnTo>
                  <a:lnTo>
                    <a:pt x="4" y="7"/>
                  </a:lnTo>
                  <a:lnTo>
                    <a:pt x="3" y="7"/>
                  </a:lnTo>
                  <a:lnTo>
                    <a:pt x="3" y="7"/>
                  </a:lnTo>
                  <a:lnTo>
                    <a:pt x="3" y="7"/>
                  </a:lnTo>
                  <a:lnTo>
                    <a:pt x="3" y="7"/>
                  </a:lnTo>
                  <a:lnTo>
                    <a:pt x="3" y="7"/>
                  </a:lnTo>
                  <a:lnTo>
                    <a:pt x="3" y="8"/>
                  </a:lnTo>
                  <a:lnTo>
                    <a:pt x="3" y="8"/>
                  </a:lnTo>
                  <a:lnTo>
                    <a:pt x="3" y="8"/>
                  </a:lnTo>
                  <a:lnTo>
                    <a:pt x="3" y="8"/>
                  </a:lnTo>
                  <a:lnTo>
                    <a:pt x="3" y="8"/>
                  </a:lnTo>
                  <a:lnTo>
                    <a:pt x="2" y="9"/>
                  </a:lnTo>
                  <a:lnTo>
                    <a:pt x="2" y="9"/>
                  </a:lnTo>
                  <a:lnTo>
                    <a:pt x="2" y="10"/>
                  </a:lnTo>
                  <a:lnTo>
                    <a:pt x="2" y="10"/>
                  </a:lnTo>
                  <a:lnTo>
                    <a:pt x="3" y="10"/>
                  </a:lnTo>
                  <a:lnTo>
                    <a:pt x="3" y="10"/>
                  </a:lnTo>
                  <a:lnTo>
                    <a:pt x="4" y="10"/>
                  </a:lnTo>
                  <a:lnTo>
                    <a:pt x="4" y="10"/>
                  </a:lnTo>
                  <a:lnTo>
                    <a:pt x="4" y="11"/>
                  </a:lnTo>
                  <a:lnTo>
                    <a:pt x="5" y="11"/>
                  </a:lnTo>
                  <a:lnTo>
                    <a:pt x="5" y="11"/>
                  </a:lnTo>
                  <a:lnTo>
                    <a:pt x="5" y="11"/>
                  </a:lnTo>
                  <a:lnTo>
                    <a:pt x="5" y="11"/>
                  </a:lnTo>
                  <a:lnTo>
                    <a:pt x="5" y="11"/>
                  </a:lnTo>
                  <a:lnTo>
                    <a:pt x="7" y="11"/>
                  </a:lnTo>
                  <a:lnTo>
                    <a:pt x="7" y="11"/>
                  </a:lnTo>
                  <a:lnTo>
                    <a:pt x="7" y="11"/>
                  </a:lnTo>
                  <a:lnTo>
                    <a:pt x="7" y="11"/>
                  </a:lnTo>
                  <a:lnTo>
                    <a:pt x="7" y="11"/>
                  </a:lnTo>
                  <a:lnTo>
                    <a:pt x="7" y="9"/>
                  </a:lnTo>
                  <a:lnTo>
                    <a:pt x="7" y="9"/>
                  </a:lnTo>
                  <a:lnTo>
                    <a:pt x="7" y="8"/>
                  </a:lnTo>
                  <a:lnTo>
                    <a:pt x="7" y="8"/>
                  </a:lnTo>
                  <a:lnTo>
                    <a:pt x="7" y="7"/>
                  </a:lnTo>
                  <a:lnTo>
                    <a:pt x="7" y="6"/>
                  </a:lnTo>
                  <a:lnTo>
                    <a:pt x="7" y="6"/>
                  </a:lnTo>
                  <a:lnTo>
                    <a:pt x="7" y="6"/>
                  </a:lnTo>
                  <a:lnTo>
                    <a:pt x="8" y="6"/>
                  </a:lnTo>
                  <a:lnTo>
                    <a:pt x="8" y="5"/>
                  </a:lnTo>
                  <a:lnTo>
                    <a:pt x="8" y="4"/>
                  </a:lnTo>
                  <a:lnTo>
                    <a:pt x="8" y="3"/>
                  </a:lnTo>
                  <a:lnTo>
                    <a:pt x="8" y="3"/>
                  </a:lnTo>
                  <a:lnTo>
                    <a:pt x="8"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5" name="Freeform 7444"/>
            <p:cNvSpPr>
              <a:spLocks/>
            </p:cNvSpPr>
            <p:nvPr/>
          </p:nvSpPr>
          <p:spPr bwMode="auto">
            <a:xfrm>
              <a:off x="3125789" y="3826187"/>
              <a:ext cx="9525" cy="22309"/>
            </a:xfrm>
            <a:custGeom>
              <a:avLst/>
              <a:gdLst/>
              <a:ahLst/>
              <a:cxnLst>
                <a:cxn ang="0">
                  <a:pos x="30" y="30"/>
                </a:cxn>
                <a:cxn ang="0">
                  <a:pos x="29" y="32"/>
                </a:cxn>
                <a:cxn ang="0">
                  <a:pos x="28" y="33"/>
                </a:cxn>
                <a:cxn ang="0">
                  <a:pos x="26" y="36"/>
                </a:cxn>
                <a:cxn ang="0">
                  <a:pos x="24" y="38"/>
                </a:cxn>
                <a:cxn ang="0">
                  <a:pos x="22" y="39"/>
                </a:cxn>
                <a:cxn ang="0">
                  <a:pos x="19" y="41"/>
                </a:cxn>
                <a:cxn ang="0">
                  <a:pos x="17" y="42"/>
                </a:cxn>
                <a:cxn ang="0">
                  <a:pos x="15" y="43"/>
                </a:cxn>
                <a:cxn ang="0">
                  <a:pos x="11" y="43"/>
                </a:cxn>
                <a:cxn ang="0">
                  <a:pos x="9" y="41"/>
                </a:cxn>
                <a:cxn ang="0">
                  <a:pos x="8" y="40"/>
                </a:cxn>
                <a:cxn ang="0">
                  <a:pos x="7" y="38"/>
                </a:cxn>
                <a:cxn ang="0">
                  <a:pos x="7" y="37"/>
                </a:cxn>
                <a:cxn ang="0">
                  <a:pos x="8" y="35"/>
                </a:cxn>
                <a:cxn ang="0">
                  <a:pos x="8" y="34"/>
                </a:cxn>
                <a:cxn ang="0">
                  <a:pos x="8" y="32"/>
                </a:cxn>
                <a:cxn ang="0">
                  <a:pos x="9" y="30"/>
                </a:cxn>
                <a:cxn ang="0">
                  <a:pos x="9" y="29"/>
                </a:cxn>
                <a:cxn ang="0">
                  <a:pos x="9" y="26"/>
                </a:cxn>
                <a:cxn ang="0">
                  <a:pos x="9" y="25"/>
                </a:cxn>
                <a:cxn ang="0">
                  <a:pos x="10" y="25"/>
                </a:cxn>
                <a:cxn ang="0">
                  <a:pos x="9" y="24"/>
                </a:cxn>
                <a:cxn ang="0">
                  <a:pos x="10" y="24"/>
                </a:cxn>
                <a:cxn ang="0">
                  <a:pos x="10" y="24"/>
                </a:cxn>
                <a:cxn ang="0">
                  <a:pos x="10" y="24"/>
                </a:cxn>
                <a:cxn ang="0">
                  <a:pos x="10" y="23"/>
                </a:cxn>
                <a:cxn ang="0">
                  <a:pos x="10" y="23"/>
                </a:cxn>
                <a:cxn ang="0">
                  <a:pos x="10" y="22"/>
                </a:cxn>
                <a:cxn ang="0">
                  <a:pos x="10" y="20"/>
                </a:cxn>
                <a:cxn ang="0">
                  <a:pos x="9" y="18"/>
                </a:cxn>
                <a:cxn ang="0">
                  <a:pos x="8" y="16"/>
                </a:cxn>
                <a:cxn ang="0">
                  <a:pos x="6" y="12"/>
                </a:cxn>
                <a:cxn ang="0">
                  <a:pos x="3" y="7"/>
                </a:cxn>
                <a:cxn ang="0">
                  <a:pos x="1" y="4"/>
                </a:cxn>
                <a:cxn ang="0">
                  <a:pos x="0" y="4"/>
                </a:cxn>
                <a:cxn ang="0">
                  <a:pos x="1" y="3"/>
                </a:cxn>
                <a:cxn ang="0">
                  <a:pos x="1" y="2"/>
                </a:cxn>
                <a:cxn ang="0">
                  <a:pos x="1" y="3"/>
                </a:cxn>
                <a:cxn ang="0">
                  <a:pos x="1" y="2"/>
                </a:cxn>
                <a:cxn ang="0">
                  <a:pos x="0" y="1"/>
                </a:cxn>
                <a:cxn ang="0">
                  <a:pos x="0" y="1"/>
                </a:cxn>
                <a:cxn ang="0">
                  <a:pos x="1" y="1"/>
                </a:cxn>
                <a:cxn ang="0">
                  <a:pos x="1" y="2"/>
                </a:cxn>
                <a:cxn ang="0">
                  <a:pos x="1" y="2"/>
                </a:cxn>
                <a:cxn ang="0">
                  <a:pos x="1" y="1"/>
                </a:cxn>
                <a:cxn ang="0">
                  <a:pos x="1" y="1"/>
                </a:cxn>
                <a:cxn ang="0">
                  <a:pos x="0" y="1"/>
                </a:cxn>
                <a:cxn ang="0">
                  <a:pos x="0" y="1"/>
                </a:cxn>
                <a:cxn ang="0">
                  <a:pos x="0" y="1"/>
                </a:cxn>
                <a:cxn ang="0">
                  <a:pos x="0" y="1"/>
                </a:cxn>
                <a:cxn ang="0">
                  <a:pos x="0" y="0"/>
                </a:cxn>
                <a:cxn ang="0">
                  <a:pos x="0" y="0"/>
                </a:cxn>
              </a:cxnLst>
              <a:rect l="0" t="0" r="r" b="b"/>
              <a:pathLst>
                <a:path w="30" h="43">
                  <a:moveTo>
                    <a:pt x="30" y="29"/>
                  </a:moveTo>
                  <a:lnTo>
                    <a:pt x="30" y="30"/>
                  </a:lnTo>
                  <a:lnTo>
                    <a:pt x="30" y="30"/>
                  </a:lnTo>
                  <a:lnTo>
                    <a:pt x="29" y="32"/>
                  </a:lnTo>
                  <a:lnTo>
                    <a:pt x="28" y="33"/>
                  </a:lnTo>
                  <a:lnTo>
                    <a:pt x="28" y="33"/>
                  </a:lnTo>
                  <a:lnTo>
                    <a:pt x="26" y="35"/>
                  </a:lnTo>
                  <a:lnTo>
                    <a:pt x="26" y="36"/>
                  </a:lnTo>
                  <a:lnTo>
                    <a:pt x="24" y="37"/>
                  </a:lnTo>
                  <a:lnTo>
                    <a:pt x="24" y="38"/>
                  </a:lnTo>
                  <a:lnTo>
                    <a:pt x="22" y="39"/>
                  </a:lnTo>
                  <a:lnTo>
                    <a:pt x="22" y="39"/>
                  </a:lnTo>
                  <a:lnTo>
                    <a:pt x="21" y="40"/>
                  </a:lnTo>
                  <a:lnTo>
                    <a:pt x="19" y="41"/>
                  </a:lnTo>
                  <a:lnTo>
                    <a:pt x="18" y="42"/>
                  </a:lnTo>
                  <a:lnTo>
                    <a:pt x="17" y="42"/>
                  </a:lnTo>
                  <a:lnTo>
                    <a:pt x="16" y="43"/>
                  </a:lnTo>
                  <a:lnTo>
                    <a:pt x="15" y="43"/>
                  </a:lnTo>
                  <a:lnTo>
                    <a:pt x="14" y="43"/>
                  </a:lnTo>
                  <a:lnTo>
                    <a:pt x="11" y="43"/>
                  </a:lnTo>
                  <a:lnTo>
                    <a:pt x="10" y="42"/>
                  </a:lnTo>
                  <a:lnTo>
                    <a:pt x="9" y="41"/>
                  </a:lnTo>
                  <a:lnTo>
                    <a:pt x="8" y="40"/>
                  </a:lnTo>
                  <a:lnTo>
                    <a:pt x="8" y="40"/>
                  </a:lnTo>
                  <a:lnTo>
                    <a:pt x="7" y="39"/>
                  </a:lnTo>
                  <a:lnTo>
                    <a:pt x="7" y="38"/>
                  </a:lnTo>
                  <a:lnTo>
                    <a:pt x="7" y="37"/>
                  </a:lnTo>
                  <a:lnTo>
                    <a:pt x="7" y="37"/>
                  </a:lnTo>
                  <a:lnTo>
                    <a:pt x="7" y="36"/>
                  </a:lnTo>
                  <a:lnTo>
                    <a:pt x="8" y="35"/>
                  </a:lnTo>
                  <a:lnTo>
                    <a:pt x="8" y="35"/>
                  </a:lnTo>
                  <a:lnTo>
                    <a:pt x="8" y="34"/>
                  </a:lnTo>
                  <a:lnTo>
                    <a:pt x="8" y="33"/>
                  </a:lnTo>
                  <a:lnTo>
                    <a:pt x="8" y="32"/>
                  </a:lnTo>
                  <a:lnTo>
                    <a:pt x="8" y="30"/>
                  </a:lnTo>
                  <a:lnTo>
                    <a:pt x="9" y="30"/>
                  </a:lnTo>
                  <a:lnTo>
                    <a:pt x="9" y="29"/>
                  </a:lnTo>
                  <a:lnTo>
                    <a:pt x="9" y="29"/>
                  </a:lnTo>
                  <a:lnTo>
                    <a:pt x="9" y="27"/>
                  </a:lnTo>
                  <a:lnTo>
                    <a:pt x="9" y="26"/>
                  </a:lnTo>
                  <a:lnTo>
                    <a:pt x="9" y="25"/>
                  </a:lnTo>
                  <a:lnTo>
                    <a:pt x="9" y="25"/>
                  </a:lnTo>
                  <a:lnTo>
                    <a:pt x="9" y="25"/>
                  </a:lnTo>
                  <a:lnTo>
                    <a:pt x="10" y="25"/>
                  </a:lnTo>
                  <a:lnTo>
                    <a:pt x="10" y="25"/>
                  </a:lnTo>
                  <a:lnTo>
                    <a:pt x="9" y="24"/>
                  </a:lnTo>
                  <a:lnTo>
                    <a:pt x="10" y="24"/>
                  </a:lnTo>
                  <a:lnTo>
                    <a:pt x="10" y="24"/>
                  </a:lnTo>
                  <a:lnTo>
                    <a:pt x="10" y="24"/>
                  </a:lnTo>
                  <a:lnTo>
                    <a:pt x="10" y="24"/>
                  </a:lnTo>
                  <a:lnTo>
                    <a:pt x="10" y="24"/>
                  </a:lnTo>
                  <a:lnTo>
                    <a:pt x="10" y="24"/>
                  </a:lnTo>
                  <a:lnTo>
                    <a:pt x="10" y="23"/>
                  </a:lnTo>
                  <a:lnTo>
                    <a:pt x="10" y="23"/>
                  </a:lnTo>
                  <a:lnTo>
                    <a:pt x="10" y="23"/>
                  </a:lnTo>
                  <a:lnTo>
                    <a:pt x="10" y="23"/>
                  </a:lnTo>
                  <a:lnTo>
                    <a:pt x="10" y="23"/>
                  </a:lnTo>
                  <a:lnTo>
                    <a:pt x="10" y="22"/>
                  </a:lnTo>
                  <a:lnTo>
                    <a:pt x="10" y="21"/>
                  </a:lnTo>
                  <a:lnTo>
                    <a:pt x="10" y="20"/>
                  </a:lnTo>
                  <a:lnTo>
                    <a:pt x="10" y="20"/>
                  </a:lnTo>
                  <a:lnTo>
                    <a:pt x="9" y="18"/>
                  </a:lnTo>
                  <a:lnTo>
                    <a:pt x="9" y="17"/>
                  </a:lnTo>
                  <a:lnTo>
                    <a:pt x="8" y="16"/>
                  </a:lnTo>
                  <a:lnTo>
                    <a:pt x="7" y="13"/>
                  </a:lnTo>
                  <a:lnTo>
                    <a:pt x="6" y="12"/>
                  </a:lnTo>
                  <a:lnTo>
                    <a:pt x="5" y="9"/>
                  </a:lnTo>
                  <a:lnTo>
                    <a:pt x="3" y="7"/>
                  </a:lnTo>
                  <a:lnTo>
                    <a:pt x="2" y="5"/>
                  </a:lnTo>
                  <a:lnTo>
                    <a:pt x="1" y="4"/>
                  </a:lnTo>
                  <a:lnTo>
                    <a:pt x="0" y="4"/>
                  </a:lnTo>
                  <a:lnTo>
                    <a:pt x="0" y="4"/>
                  </a:lnTo>
                  <a:lnTo>
                    <a:pt x="0" y="4"/>
                  </a:lnTo>
                  <a:lnTo>
                    <a:pt x="1" y="3"/>
                  </a:lnTo>
                  <a:lnTo>
                    <a:pt x="2" y="3"/>
                  </a:lnTo>
                  <a:lnTo>
                    <a:pt x="1" y="2"/>
                  </a:lnTo>
                  <a:lnTo>
                    <a:pt x="1" y="2"/>
                  </a:lnTo>
                  <a:lnTo>
                    <a:pt x="1" y="3"/>
                  </a:lnTo>
                  <a:lnTo>
                    <a:pt x="1" y="2"/>
                  </a:lnTo>
                  <a:lnTo>
                    <a:pt x="1" y="2"/>
                  </a:lnTo>
                  <a:lnTo>
                    <a:pt x="1" y="2"/>
                  </a:lnTo>
                  <a:lnTo>
                    <a:pt x="0" y="1"/>
                  </a:lnTo>
                  <a:lnTo>
                    <a:pt x="0" y="1"/>
                  </a:lnTo>
                  <a:lnTo>
                    <a:pt x="0" y="1"/>
                  </a:lnTo>
                  <a:lnTo>
                    <a:pt x="1" y="1"/>
                  </a:lnTo>
                  <a:lnTo>
                    <a:pt x="1" y="1"/>
                  </a:lnTo>
                  <a:lnTo>
                    <a:pt x="1" y="1"/>
                  </a:lnTo>
                  <a:lnTo>
                    <a:pt x="1" y="2"/>
                  </a:lnTo>
                  <a:lnTo>
                    <a:pt x="1" y="2"/>
                  </a:lnTo>
                  <a:lnTo>
                    <a:pt x="1" y="2"/>
                  </a:lnTo>
                  <a:lnTo>
                    <a:pt x="1" y="2"/>
                  </a:lnTo>
                  <a:lnTo>
                    <a:pt x="1" y="1"/>
                  </a:lnTo>
                  <a:lnTo>
                    <a:pt x="1" y="1"/>
                  </a:lnTo>
                  <a:lnTo>
                    <a:pt x="1" y="1"/>
                  </a:lnTo>
                  <a:lnTo>
                    <a:pt x="0" y="1"/>
                  </a:lnTo>
                  <a:lnTo>
                    <a:pt x="0" y="1"/>
                  </a:lnTo>
                  <a:lnTo>
                    <a:pt x="0" y="1"/>
                  </a:lnTo>
                  <a:lnTo>
                    <a:pt x="0" y="1"/>
                  </a:lnTo>
                  <a:lnTo>
                    <a:pt x="0" y="1"/>
                  </a:lnTo>
                  <a:lnTo>
                    <a:pt x="0" y="1"/>
                  </a:lnTo>
                  <a:lnTo>
                    <a:pt x="0" y="1"/>
                  </a:lnTo>
                  <a:lnTo>
                    <a:pt x="0" y="1"/>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6" name="Freeform 7445"/>
            <p:cNvSpPr>
              <a:spLocks/>
            </p:cNvSpPr>
            <p:nvPr/>
          </p:nvSpPr>
          <p:spPr bwMode="auto">
            <a:xfrm>
              <a:off x="3054351" y="3859650"/>
              <a:ext cx="3175"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7" name="Line 7446"/>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8" name="Line 7447"/>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59" name="Freeform 7448"/>
            <p:cNvSpPr>
              <a:spLocks/>
            </p:cNvSpPr>
            <p:nvPr/>
          </p:nvSpPr>
          <p:spPr bwMode="auto">
            <a:xfrm>
              <a:off x="3033714" y="3862837"/>
              <a:ext cx="1588" cy="3187"/>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0" name="Freeform 7449"/>
            <p:cNvSpPr>
              <a:spLocks/>
            </p:cNvSpPr>
            <p:nvPr/>
          </p:nvSpPr>
          <p:spPr bwMode="auto">
            <a:xfrm>
              <a:off x="3062289" y="3808658"/>
              <a:ext cx="15875" cy="50992"/>
            </a:xfrm>
            <a:custGeom>
              <a:avLst/>
              <a:gdLst/>
              <a:ahLst/>
              <a:cxnLst>
                <a:cxn ang="0">
                  <a:pos x="0" y="90"/>
                </a:cxn>
                <a:cxn ang="0">
                  <a:pos x="0" y="87"/>
                </a:cxn>
                <a:cxn ang="0">
                  <a:pos x="0" y="87"/>
                </a:cxn>
                <a:cxn ang="0">
                  <a:pos x="2" y="86"/>
                </a:cxn>
                <a:cxn ang="0">
                  <a:pos x="2" y="85"/>
                </a:cxn>
                <a:cxn ang="0">
                  <a:pos x="3" y="81"/>
                </a:cxn>
                <a:cxn ang="0">
                  <a:pos x="5" y="77"/>
                </a:cxn>
                <a:cxn ang="0">
                  <a:pos x="5" y="76"/>
                </a:cxn>
                <a:cxn ang="0">
                  <a:pos x="7" y="77"/>
                </a:cxn>
                <a:cxn ang="0">
                  <a:pos x="11" y="74"/>
                </a:cxn>
                <a:cxn ang="0">
                  <a:pos x="12" y="73"/>
                </a:cxn>
                <a:cxn ang="0">
                  <a:pos x="12" y="70"/>
                </a:cxn>
                <a:cxn ang="0">
                  <a:pos x="14" y="70"/>
                </a:cxn>
                <a:cxn ang="0">
                  <a:pos x="17" y="71"/>
                </a:cxn>
                <a:cxn ang="0">
                  <a:pos x="17" y="70"/>
                </a:cxn>
                <a:cxn ang="0">
                  <a:pos x="19" y="68"/>
                </a:cxn>
                <a:cxn ang="0">
                  <a:pos x="22" y="66"/>
                </a:cxn>
                <a:cxn ang="0">
                  <a:pos x="25" y="60"/>
                </a:cxn>
                <a:cxn ang="0">
                  <a:pos x="28" y="57"/>
                </a:cxn>
                <a:cxn ang="0">
                  <a:pos x="30" y="53"/>
                </a:cxn>
                <a:cxn ang="0">
                  <a:pos x="30" y="51"/>
                </a:cxn>
                <a:cxn ang="0">
                  <a:pos x="30" y="48"/>
                </a:cxn>
                <a:cxn ang="0">
                  <a:pos x="30" y="46"/>
                </a:cxn>
                <a:cxn ang="0">
                  <a:pos x="30" y="44"/>
                </a:cxn>
                <a:cxn ang="0">
                  <a:pos x="31" y="42"/>
                </a:cxn>
                <a:cxn ang="0">
                  <a:pos x="33" y="41"/>
                </a:cxn>
                <a:cxn ang="0">
                  <a:pos x="35" y="40"/>
                </a:cxn>
                <a:cxn ang="0">
                  <a:pos x="35" y="42"/>
                </a:cxn>
                <a:cxn ang="0">
                  <a:pos x="36" y="41"/>
                </a:cxn>
                <a:cxn ang="0">
                  <a:pos x="40" y="35"/>
                </a:cxn>
                <a:cxn ang="0">
                  <a:pos x="42" y="34"/>
                </a:cxn>
                <a:cxn ang="0">
                  <a:pos x="43" y="32"/>
                </a:cxn>
                <a:cxn ang="0">
                  <a:pos x="44" y="29"/>
                </a:cxn>
                <a:cxn ang="0">
                  <a:pos x="46" y="26"/>
                </a:cxn>
                <a:cxn ang="0">
                  <a:pos x="47" y="22"/>
                </a:cxn>
                <a:cxn ang="0">
                  <a:pos x="46" y="21"/>
                </a:cxn>
                <a:cxn ang="0">
                  <a:pos x="49" y="20"/>
                </a:cxn>
                <a:cxn ang="0">
                  <a:pos x="49" y="21"/>
                </a:cxn>
                <a:cxn ang="0">
                  <a:pos x="50" y="21"/>
                </a:cxn>
                <a:cxn ang="0">
                  <a:pos x="50" y="19"/>
                </a:cxn>
                <a:cxn ang="0">
                  <a:pos x="51" y="16"/>
                </a:cxn>
                <a:cxn ang="0">
                  <a:pos x="52" y="14"/>
                </a:cxn>
                <a:cxn ang="0">
                  <a:pos x="52" y="13"/>
                </a:cxn>
                <a:cxn ang="0">
                  <a:pos x="52" y="10"/>
                </a:cxn>
                <a:cxn ang="0">
                  <a:pos x="52" y="6"/>
                </a:cxn>
                <a:cxn ang="0">
                  <a:pos x="52" y="5"/>
                </a:cxn>
                <a:cxn ang="0">
                  <a:pos x="51" y="6"/>
                </a:cxn>
                <a:cxn ang="0">
                  <a:pos x="52" y="5"/>
                </a:cxn>
                <a:cxn ang="0">
                  <a:pos x="52" y="5"/>
                </a:cxn>
                <a:cxn ang="0">
                  <a:pos x="52" y="3"/>
                </a:cxn>
                <a:cxn ang="0">
                  <a:pos x="53" y="5"/>
                </a:cxn>
                <a:cxn ang="0">
                  <a:pos x="53" y="4"/>
                </a:cxn>
                <a:cxn ang="0">
                  <a:pos x="53" y="2"/>
                </a:cxn>
                <a:cxn ang="0">
                  <a:pos x="54" y="0"/>
                </a:cxn>
              </a:cxnLst>
              <a:rect l="0" t="0" r="r" b="b"/>
              <a:pathLst>
                <a:path w="55" h="92">
                  <a:moveTo>
                    <a:pt x="0" y="92"/>
                  </a:moveTo>
                  <a:lnTo>
                    <a:pt x="0" y="92"/>
                  </a:lnTo>
                  <a:lnTo>
                    <a:pt x="0" y="91"/>
                  </a:lnTo>
                  <a:lnTo>
                    <a:pt x="0" y="91"/>
                  </a:lnTo>
                  <a:lnTo>
                    <a:pt x="0" y="90"/>
                  </a:lnTo>
                  <a:lnTo>
                    <a:pt x="0" y="89"/>
                  </a:lnTo>
                  <a:lnTo>
                    <a:pt x="0" y="88"/>
                  </a:lnTo>
                  <a:lnTo>
                    <a:pt x="0" y="88"/>
                  </a:lnTo>
                  <a:lnTo>
                    <a:pt x="0" y="88"/>
                  </a:lnTo>
                  <a:lnTo>
                    <a:pt x="0" y="87"/>
                  </a:lnTo>
                  <a:lnTo>
                    <a:pt x="0" y="87"/>
                  </a:lnTo>
                  <a:lnTo>
                    <a:pt x="0" y="87"/>
                  </a:lnTo>
                  <a:lnTo>
                    <a:pt x="0" y="87"/>
                  </a:lnTo>
                  <a:lnTo>
                    <a:pt x="0" y="87"/>
                  </a:lnTo>
                  <a:lnTo>
                    <a:pt x="0" y="87"/>
                  </a:lnTo>
                  <a:lnTo>
                    <a:pt x="0" y="87"/>
                  </a:lnTo>
                  <a:lnTo>
                    <a:pt x="2" y="87"/>
                  </a:lnTo>
                  <a:lnTo>
                    <a:pt x="2" y="87"/>
                  </a:lnTo>
                  <a:lnTo>
                    <a:pt x="2" y="86"/>
                  </a:lnTo>
                  <a:lnTo>
                    <a:pt x="2" y="86"/>
                  </a:lnTo>
                  <a:lnTo>
                    <a:pt x="2" y="86"/>
                  </a:lnTo>
                  <a:lnTo>
                    <a:pt x="2" y="85"/>
                  </a:lnTo>
                  <a:lnTo>
                    <a:pt x="2" y="85"/>
                  </a:lnTo>
                  <a:lnTo>
                    <a:pt x="2" y="85"/>
                  </a:lnTo>
                  <a:lnTo>
                    <a:pt x="2" y="85"/>
                  </a:lnTo>
                  <a:lnTo>
                    <a:pt x="2" y="84"/>
                  </a:lnTo>
                  <a:lnTo>
                    <a:pt x="3" y="84"/>
                  </a:lnTo>
                  <a:lnTo>
                    <a:pt x="3" y="84"/>
                  </a:lnTo>
                  <a:lnTo>
                    <a:pt x="3" y="82"/>
                  </a:lnTo>
                  <a:lnTo>
                    <a:pt x="3" y="81"/>
                  </a:lnTo>
                  <a:lnTo>
                    <a:pt x="4" y="80"/>
                  </a:lnTo>
                  <a:lnTo>
                    <a:pt x="4" y="79"/>
                  </a:lnTo>
                  <a:lnTo>
                    <a:pt x="5" y="78"/>
                  </a:lnTo>
                  <a:lnTo>
                    <a:pt x="5" y="78"/>
                  </a:lnTo>
                  <a:lnTo>
                    <a:pt x="5" y="77"/>
                  </a:lnTo>
                  <a:lnTo>
                    <a:pt x="5" y="77"/>
                  </a:lnTo>
                  <a:lnTo>
                    <a:pt x="5" y="76"/>
                  </a:lnTo>
                  <a:lnTo>
                    <a:pt x="5" y="76"/>
                  </a:lnTo>
                  <a:lnTo>
                    <a:pt x="5" y="76"/>
                  </a:lnTo>
                  <a:lnTo>
                    <a:pt x="5" y="76"/>
                  </a:lnTo>
                  <a:lnTo>
                    <a:pt x="6" y="77"/>
                  </a:lnTo>
                  <a:lnTo>
                    <a:pt x="6" y="77"/>
                  </a:lnTo>
                  <a:lnTo>
                    <a:pt x="6" y="77"/>
                  </a:lnTo>
                  <a:lnTo>
                    <a:pt x="7" y="77"/>
                  </a:lnTo>
                  <a:lnTo>
                    <a:pt x="7" y="77"/>
                  </a:lnTo>
                  <a:lnTo>
                    <a:pt x="8" y="77"/>
                  </a:lnTo>
                  <a:lnTo>
                    <a:pt x="8" y="76"/>
                  </a:lnTo>
                  <a:lnTo>
                    <a:pt x="9" y="76"/>
                  </a:lnTo>
                  <a:lnTo>
                    <a:pt x="9" y="76"/>
                  </a:lnTo>
                  <a:lnTo>
                    <a:pt x="11" y="74"/>
                  </a:lnTo>
                  <a:lnTo>
                    <a:pt x="11" y="74"/>
                  </a:lnTo>
                  <a:lnTo>
                    <a:pt x="11" y="73"/>
                  </a:lnTo>
                  <a:lnTo>
                    <a:pt x="11" y="73"/>
                  </a:lnTo>
                  <a:lnTo>
                    <a:pt x="12" y="73"/>
                  </a:lnTo>
                  <a:lnTo>
                    <a:pt x="12" y="73"/>
                  </a:lnTo>
                  <a:lnTo>
                    <a:pt x="12" y="72"/>
                  </a:lnTo>
                  <a:lnTo>
                    <a:pt x="12" y="72"/>
                  </a:lnTo>
                  <a:lnTo>
                    <a:pt x="12" y="71"/>
                  </a:lnTo>
                  <a:lnTo>
                    <a:pt x="12" y="70"/>
                  </a:lnTo>
                  <a:lnTo>
                    <a:pt x="12" y="70"/>
                  </a:lnTo>
                  <a:lnTo>
                    <a:pt x="13" y="70"/>
                  </a:lnTo>
                  <a:lnTo>
                    <a:pt x="13" y="70"/>
                  </a:lnTo>
                  <a:lnTo>
                    <a:pt x="13" y="70"/>
                  </a:lnTo>
                  <a:lnTo>
                    <a:pt x="13" y="70"/>
                  </a:lnTo>
                  <a:lnTo>
                    <a:pt x="14" y="70"/>
                  </a:lnTo>
                  <a:lnTo>
                    <a:pt x="14" y="70"/>
                  </a:lnTo>
                  <a:lnTo>
                    <a:pt x="15" y="70"/>
                  </a:lnTo>
                  <a:lnTo>
                    <a:pt x="16" y="71"/>
                  </a:lnTo>
                  <a:lnTo>
                    <a:pt x="16" y="71"/>
                  </a:lnTo>
                  <a:lnTo>
                    <a:pt x="17" y="71"/>
                  </a:lnTo>
                  <a:lnTo>
                    <a:pt x="17" y="71"/>
                  </a:lnTo>
                  <a:lnTo>
                    <a:pt x="17" y="72"/>
                  </a:lnTo>
                  <a:lnTo>
                    <a:pt x="17" y="72"/>
                  </a:lnTo>
                  <a:lnTo>
                    <a:pt x="17" y="71"/>
                  </a:lnTo>
                  <a:lnTo>
                    <a:pt x="17" y="70"/>
                  </a:lnTo>
                  <a:lnTo>
                    <a:pt x="17" y="70"/>
                  </a:lnTo>
                  <a:lnTo>
                    <a:pt x="18" y="70"/>
                  </a:lnTo>
                  <a:lnTo>
                    <a:pt x="18" y="69"/>
                  </a:lnTo>
                  <a:lnTo>
                    <a:pt x="19" y="69"/>
                  </a:lnTo>
                  <a:lnTo>
                    <a:pt x="19" y="68"/>
                  </a:lnTo>
                  <a:lnTo>
                    <a:pt x="21" y="67"/>
                  </a:lnTo>
                  <a:lnTo>
                    <a:pt x="22" y="67"/>
                  </a:lnTo>
                  <a:lnTo>
                    <a:pt x="22" y="66"/>
                  </a:lnTo>
                  <a:lnTo>
                    <a:pt x="22" y="66"/>
                  </a:lnTo>
                  <a:lnTo>
                    <a:pt x="22" y="66"/>
                  </a:lnTo>
                  <a:lnTo>
                    <a:pt x="23" y="65"/>
                  </a:lnTo>
                  <a:lnTo>
                    <a:pt x="23" y="64"/>
                  </a:lnTo>
                  <a:lnTo>
                    <a:pt x="24" y="63"/>
                  </a:lnTo>
                  <a:lnTo>
                    <a:pt x="25" y="62"/>
                  </a:lnTo>
                  <a:lnTo>
                    <a:pt x="25" y="60"/>
                  </a:lnTo>
                  <a:lnTo>
                    <a:pt x="26" y="58"/>
                  </a:lnTo>
                  <a:lnTo>
                    <a:pt x="27" y="58"/>
                  </a:lnTo>
                  <a:lnTo>
                    <a:pt x="27" y="58"/>
                  </a:lnTo>
                  <a:lnTo>
                    <a:pt x="27" y="57"/>
                  </a:lnTo>
                  <a:lnTo>
                    <a:pt x="28" y="57"/>
                  </a:lnTo>
                  <a:lnTo>
                    <a:pt x="28" y="56"/>
                  </a:lnTo>
                  <a:lnTo>
                    <a:pt x="28" y="55"/>
                  </a:lnTo>
                  <a:lnTo>
                    <a:pt x="30" y="54"/>
                  </a:lnTo>
                  <a:lnTo>
                    <a:pt x="30" y="53"/>
                  </a:lnTo>
                  <a:lnTo>
                    <a:pt x="30" y="53"/>
                  </a:lnTo>
                  <a:lnTo>
                    <a:pt x="30" y="53"/>
                  </a:lnTo>
                  <a:lnTo>
                    <a:pt x="30" y="53"/>
                  </a:lnTo>
                  <a:lnTo>
                    <a:pt x="30" y="52"/>
                  </a:lnTo>
                  <a:lnTo>
                    <a:pt x="30" y="51"/>
                  </a:lnTo>
                  <a:lnTo>
                    <a:pt x="30" y="51"/>
                  </a:lnTo>
                  <a:lnTo>
                    <a:pt x="30" y="50"/>
                  </a:lnTo>
                  <a:lnTo>
                    <a:pt x="30" y="50"/>
                  </a:lnTo>
                  <a:lnTo>
                    <a:pt x="30" y="49"/>
                  </a:lnTo>
                  <a:lnTo>
                    <a:pt x="30" y="48"/>
                  </a:lnTo>
                  <a:lnTo>
                    <a:pt x="30" y="48"/>
                  </a:lnTo>
                  <a:lnTo>
                    <a:pt x="30" y="47"/>
                  </a:lnTo>
                  <a:lnTo>
                    <a:pt x="30" y="47"/>
                  </a:lnTo>
                  <a:lnTo>
                    <a:pt x="30" y="47"/>
                  </a:lnTo>
                  <a:lnTo>
                    <a:pt x="30" y="46"/>
                  </a:lnTo>
                  <a:lnTo>
                    <a:pt x="30" y="46"/>
                  </a:lnTo>
                  <a:lnTo>
                    <a:pt x="30" y="45"/>
                  </a:lnTo>
                  <a:lnTo>
                    <a:pt x="30" y="45"/>
                  </a:lnTo>
                  <a:lnTo>
                    <a:pt x="30" y="45"/>
                  </a:lnTo>
                  <a:lnTo>
                    <a:pt x="30" y="44"/>
                  </a:lnTo>
                  <a:lnTo>
                    <a:pt x="30" y="44"/>
                  </a:lnTo>
                  <a:lnTo>
                    <a:pt x="30" y="43"/>
                  </a:lnTo>
                  <a:lnTo>
                    <a:pt x="30" y="43"/>
                  </a:lnTo>
                  <a:lnTo>
                    <a:pt x="31" y="43"/>
                  </a:lnTo>
                  <a:lnTo>
                    <a:pt x="31" y="42"/>
                  </a:lnTo>
                  <a:lnTo>
                    <a:pt x="31" y="42"/>
                  </a:lnTo>
                  <a:lnTo>
                    <a:pt x="31" y="42"/>
                  </a:lnTo>
                  <a:lnTo>
                    <a:pt x="32" y="42"/>
                  </a:lnTo>
                  <a:lnTo>
                    <a:pt x="32" y="42"/>
                  </a:lnTo>
                  <a:lnTo>
                    <a:pt x="33" y="41"/>
                  </a:lnTo>
                  <a:lnTo>
                    <a:pt x="33" y="41"/>
                  </a:lnTo>
                  <a:lnTo>
                    <a:pt x="33" y="41"/>
                  </a:lnTo>
                  <a:lnTo>
                    <a:pt x="33" y="40"/>
                  </a:lnTo>
                  <a:lnTo>
                    <a:pt x="34" y="40"/>
                  </a:lnTo>
                  <a:lnTo>
                    <a:pt x="35" y="40"/>
                  </a:lnTo>
                  <a:lnTo>
                    <a:pt x="35" y="40"/>
                  </a:lnTo>
                  <a:lnTo>
                    <a:pt x="35" y="40"/>
                  </a:lnTo>
                  <a:lnTo>
                    <a:pt x="35" y="40"/>
                  </a:lnTo>
                  <a:lnTo>
                    <a:pt x="35" y="40"/>
                  </a:lnTo>
                  <a:lnTo>
                    <a:pt x="35" y="41"/>
                  </a:lnTo>
                  <a:lnTo>
                    <a:pt x="35" y="42"/>
                  </a:lnTo>
                  <a:lnTo>
                    <a:pt x="35" y="43"/>
                  </a:lnTo>
                  <a:lnTo>
                    <a:pt x="36" y="43"/>
                  </a:lnTo>
                  <a:lnTo>
                    <a:pt x="36" y="42"/>
                  </a:lnTo>
                  <a:lnTo>
                    <a:pt x="36" y="42"/>
                  </a:lnTo>
                  <a:lnTo>
                    <a:pt x="36" y="41"/>
                  </a:lnTo>
                  <a:lnTo>
                    <a:pt x="37" y="39"/>
                  </a:lnTo>
                  <a:lnTo>
                    <a:pt x="39" y="38"/>
                  </a:lnTo>
                  <a:lnTo>
                    <a:pt x="39" y="37"/>
                  </a:lnTo>
                  <a:lnTo>
                    <a:pt x="40" y="35"/>
                  </a:lnTo>
                  <a:lnTo>
                    <a:pt x="40" y="35"/>
                  </a:lnTo>
                  <a:lnTo>
                    <a:pt x="40" y="34"/>
                  </a:lnTo>
                  <a:lnTo>
                    <a:pt x="41" y="34"/>
                  </a:lnTo>
                  <a:lnTo>
                    <a:pt x="41" y="34"/>
                  </a:lnTo>
                  <a:lnTo>
                    <a:pt x="41" y="34"/>
                  </a:lnTo>
                  <a:lnTo>
                    <a:pt x="42" y="34"/>
                  </a:lnTo>
                  <a:lnTo>
                    <a:pt x="42" y="33"/>
                  </a:lnTo>
                  <a:lnTo>
                    <a:pt x="42" y="33"/>
                  </a:lnTo>
                  <a:lnTo>
                    <a:pt x="43" y="33"/>
                  </a:lnTo>
                  <a:lnTo>
                    <a:pt x="43" y="32"/>
                  </a:lnTo>
                  <a:lnTo>
                    <a:pt x="43" y="32"/>
                  </a:lnTo>
                  <a:lnTo>
                    <a:pt x="43" y="32"/>
                  </a:lnTo>
                  <a:lnTo>
                    <a:pt x="44" y="29"/>
                  </a:lnTo>
                  <a:lnTo>
                    <a:pt x="44" y="29"/>
                  </a:lnTo>
                  <a:lnTo>
                    <a:pt x="44" y="29"/>
                  </a:lnTo>
                  <a:lnTo>
                    <a:pt x="44" y="29"/>
                  </a:lnTo>
                  <a:lnTo>
                    <a:pt x="44" y="29"/>
                  </a:lnTo>
                  <a:lnTo>
                    <a:pt x="45" y="29"/>
                  </a:lnTo>
                  <a:lnTo>
                    <a:pt x="45" y="27"/>
                  </a:lnTo>
                  <a:lnTo>
                    <a:pt x="45" y="26"/>
                  </a:lnTo>
                  <a:lnTo>
                    <a:pt x="46" y="26"/>
                  </a:lnTo>
                  <a:lnTo>
                    <a:pt x="46" y="25"/>
                  </a:lnTo>
                  <a:lnTo>
                    <a:pt x="46" y="25"/>
                  </a:lnTo>
                  <a:lnTo>
                    <a:pt x="47" y="23"/>
                  </a:lnTo>
                  <a:lnTo>
                    <a:pt x="47" y="22"/>
                  </a:lnTo>
                  <a:lnTo>
                    <a:pt x="47" y="22"/>
                  </a:lnTo>
                  <a:lnTo>
                    <a:pt x="47" y="22"/>
                  </a:lnTo>
                  <a:lnTo>
                    <a:pt x="47" y="22"/>
                  </a:lnTo>
                  <a:lnTo>
                    <a:pt x="46" y="21"/>
                  </a:lnTo>
                  <a:lnTo>
                    <a:pt x="46" y="21"/>
                  </a:lnTo>
                  <a:lnTo>
                    <a:pt x="46" y="21"/>
                  </a:lnTo>
                  <a:lnTo>
                    <a:pt x="46" y="21"/>
                  </a:lnTo>
                  <a:lnTo>
                    <a:pt x="47" y="20"/>
                  </a:lnTo>
                  <a:lnTo>
                    <a:pt x="47" y="20"/>
                  </a:lnTo>
                  <a:lnTo>
                    <a:pt x="47" y="20"/>
                  </a:lnTo>
                  <a:lnTo>
                    <a:pt x="49" y="20"/>
                  </a:lnTo>
                  <a:lnTo>
                    <a:pt x="49" y="21"/>
                  </a:lnTo>
                  <a:lnTo>
                    <a:pt x="49" y="21"/>
                  </a:lnTo>
                  <a:lnTo>
                    <a:pt x="49" y="21"/>
                  </a:lnTo>
                  <a:lnTo>
                    <a:pt x="49" y="21"/>
                  </a:lnTo>
                  <a:lnTo>
                    <a:pt x="49" y="21"/>
                  </a:lnTo>
                  <a:lnTo>
                    <a:pt x="49" y="21"/>
                  </a:lnTo>
                  <a:lnTo>
                    <a:pt x="49" y="21"/>
                  </a:lnTo>
                  <a:lnTo>
                    <a:pt x="50" y="21"/>
                  </a:lnTo>
                  <a:lnTo>
                    <a:pt x="50" y="21"/>
                  </a:lnTo>
                  <a:lnTo>
                    <a:pt x="50" y="21"/>
                  </a:lnTo>
                  <a:lnTo>
                    <a:pt x="50" y="20"/>
                  </a:lnTo>
                  <a:lnTo>
                    <a:pt x="50" y="20"/>
                  </a:lnTo>
                  <a:lnTo>
                    <a:pt x="50" y="20"/>
                  </a:lnTo>
                  <a:lnTo>
                    <a:pt x="50" y="19"/>
                  </a:lnTo>
                  <a:lnTo>
                    <a:pt x="50" y="19"/>
                  </a:lnTo>
                  <a:lnTo>
                    <a:pt x="50" y="18"/>
                  </a:lnTo>
                  <a:lnTo>
                    <a:pt x="50" y="18"/>
                  </a:lnTo>
                  <a:lnTo>
                    <a:pt x="50" y="18"/>
                  </a:lnTo>
                  <a:lnTo>
                    <a:pt x="51" y="17"/>
                  </a:lnTo>
                  <a:lnTo>
                    <a:pt x="51" y="16"/>
                  </a:lnTo>
                  <a:lnTo>
                    <a:pt x="51" y="16"/>
                  </a:lnTo>
                  <a:lnTo>
                    <a:pt x="51" y="15"/>
                  </a:lnTo>
                  <a:lnTo>
                    <a:pt x="51" y="15"/>
                  </a:lnTo>
                  <a:lnTo>
                    <a:pt x="52" y="14"/>
                  </a:lnTo>
                  <a:lnTo>
                    <a:pt x="52" y="14"/>
                  </a:lnTo>
                  <a:lnTo>
                    <a:pt x="52" y="14"/>
                  </a:lnTo>
                  <a:lnTo>
                    <a:pt x="52" y="14"/>
                  </a:lnTo>
                  <a:lnTo>
                    <a:pt x="52" y="13"/>
                  </a:lnTo>
                  <a:lnTo>
                    <a:pt x="52" y="13"/>
                  </a:lnTo>
                  <a:lnTo>
                    <a:pt x="52" y="13"/>
                  </a:lnTo>
                  <a:lnTo>
                    <a:pt x="52" y="13"/>
                  </a:lnTo>
                  <a:lnTo>
                    <a:pt x="52" y="13"/>
                  </a:lnTo>
                  <a:lnTo>
                    <a:pt x="52" y="13"/>
                  </a:lnTo>
                  <a:lnTo>
                    <a:pt x="52" y="10"/>
                  </a:lnTo>
                  <a:lnTo>
                    <a:pt x="52" y="10"/>
                  </a:lnTo>
                  <a:lnTo>
                    <a:pt x="52" y="9"/>
                  </a:lnTo>
                  <a:lnTo>
                    <a:pt x="52" y="8"/>
                  </a:lnTo>
                  <a:lnTo>
                    <a:pt x="52" y="8"/>
                  </a:lnTo>
                  <a:lnTo>
                    <a:pt x="52" y="7"/>
                  </a:lnTo>
                  <a:lnTo>
                    <a:pt x="52" y="6"/>
                  </a:lnTo>
                  <a:lnTo>
                    <a:pt x="52" y="6"/>
                  </a:lnTo>
                  <a:lnTo>
                    <a:pt x="52" y="6"/>
                  </a:lnTo>
                  <a:lnTo>
                    <a:pt x="52" y="6"/>
                  </a:lnTo>
                  <a:lnTo>
                    <a:pt x="52" y="6"/>
                  </a:lnTo>
                  <a:lnTo>
                    <a:pt x="52" y="5"/>
                  </a:lnTo>
                  <a:lnTo>
                    <a:pt x="51" y="5"/>
                  </a:lnTo>
                  <a:lnTo>
                    <a:pt x="51" y="6"/>
                  </a:lnTo>
                  <a:lnTo>
                    <a:pt x="51" y="6"/>
                  </a:lnTo>
                  <a:lnTo>
                    <a:pt x="51" y="6"/>
                  </a:lnTo>
                  <a:lnTo>
                    <a:pt x="51" y="6"/>
                  </a:lnTo>
                  <a:lnTo>
                    <a:pt x="51" y="6"/>
                  </a:lnTo>
                  <a:lnTo>
                    <a:pt x="51" y="5"/>
                  </a:lnTo>
                  <a:lnTo>
                    <a:pt x="52" y="5"/>
                  </a:lnTo>
                  <a:lnTo>
                    <a:pt x="52" y="5"/>
                  </a:lnTo>
                  <a:lnTo>
                    <a:pt x="52" y="5"/>
                  </a:lnTo>
                  <a:lnTo>
                    <a:pt x="52" y="5"/>
                  </a:lnTo>
                  <a:lnTo>
                    <a:pt x="52" y="5"/>
                  </a:lnTo>
                  <a:lnTo>
                    <a:pt x="52" y="5"/>
                  </a:lnTo>
                  <a:lnTo>
                    <a:pt x="53" y="5"/>
                  </a:lnTo>
                  <a:lnTo>
                    <a:pt x="52" y="5"/>
                  </a:lnTo>
                  <a:lnTo>
                    <a:pt x="52" y="5"/>
                  </a:lnTo>
                  <a:lnTo>
                    <a:pt x="52" y="5"/>
                  </a:lnTo>
                  <a:lnTo>
                    <a:pt x="52" y="5"/>
                  </a:lnTo>
                  <a:lnTo>
                    <a:pt x="52" y="5"/>
                  </a:lnTo>
                  <a:lnTo>
                    <a:pt x="52" y="3"/>
                  </a:lnTo>
                  <a:lnTo>
                    <a:pt x="52" y="3"/>
                  </a:lnTo>
                  <a:lnTo>
                    <a:pt x="53" y="3"/>
                  </a:lnTo>
                  <a:lnTo>
                    <a:pt x="52" y="4"/>
                  </a:lnTo>
                  <a:lnTo>
                    <a:pt x="52" y="4"/>
                  </a:lnTo>
                  <a:lnTo>
                    <a:pt x="53" y="5"/>
                  </a:lnTo>
                  <a:lnTo>
                    <a:pt x="53" y="5"/>
                  </a:lnTo>
                  <a:lnTo>
                    <a:pt x="53" y="5"/>
                  </a:lnTo>
                  <a:lnTo>
                    <a:pt x="53" y="5"/>
                  </a:lnTo>
                  <a:lnTo>
                    <a:pt x="53" y="5"/>
                  </a:lnTo>
                  <a:lnTo>
                    <a:pt x="53" y="4"/>
                  </a:lnTo>
                  <a:lnTo>
                    <a:pt x="54" y="4"/>
                  </a:lnTo>
                  <a:lnTo>
                    <a:pt x="54" y="4"/>
                  </a:lnTo>
                  <a:lnTo>
                    <a:pt x="54" y="3"/>
                  </a:lnTo>
                  <a:lnTo>
                    <a:pt x="53" y="2"/>
                  </a:lnTo>
                  <a:lnTo>
                    <a:pt x="53" y="2"/>
                  </a:lnTo>
                  <a:lnTo>
                    <a:pt x="53" y="2"/>
                  </a:lnTo>
                  <a:lnTo>
                    <a:pt x="53" y="0"/>
                  </a:lnTo>
                  <a:lnTo>
                    <a:pt x="53" y="0"/>
                  </a:lnTo>
                  <a:lnTo>
                    <a:pt x="54" y="0"/>
                  </a:lnTo>
                  <a:lnTo>
                    <a:pt x="54" y="0"/>
                  </a:lnTo>
                  <a:lnTo>
                    <a:pt x="55" y="0"/>
                  </a:lnTo>
                  <a:lnTo>
                    <a:pt x="55" y="0"/>
                  </a:lnTo>
                  <a:lnTo>
                    <a:pt x="55" y="0"/>
                  </a:lnTo>
                  <a:lnTo>
                    <a:pt x="5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1" name="Line 7450"/>
            <p:cNvSpPr>
              <a:spLocks noChangeShapeType="1"/>
            </p:cNvSpPr>
            <p:nvPr/>
          </p:nvSpPr>
          <p:spPr bwMode="auto">
            <a:xfrm>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2" name="Line 7451"/>
            <p:cNvSpPr>
              <a:spLocks noChangeShapeType="1"/>
            </p:cNvSpPr>
            <p:nvPr/>
          </p:nvSpPr>
          <p:spPr bwMode="auto">
            <a:xfrm flipV="1">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3" name="Freeform 7452"/>
            <p:cNvSpPr>
              <a:spLocks/>
            </p:cNvSpPr>
            <p:nvPr/>
          </p:nvSpPr>
          <p:spPr bwMode="auto">
            <a:xfrm>
              <a:off x="3062289" y="3859650"/>
              <a:ext cx="1588"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4" name="Freeform 7453"/>
            <p:cNvSpPr>
              <a:spLocks/>
            </p:cNvSpPr>
            <p:nvPr/>
          </p:nvSpPr>
          <p:spPr bwMode="auto">
            <a:xfrm>
              <a:off x="3109914" y="3835748"/>
              <a:ext cx="1588" cy="17528"/>
            </a:xfrm>
            <a:custGeom>
              <a:avLst/>
              <a:gdLst/>
              <a:ahLst/>
              <a:cxnLst>
                <a:cxn ang="0">
                  <a:pos x="2" y="0"/>
                </a:cxn>
                <a:cxn ang="0">
                  <a:pos x="2" y="0"/>
                </a:cxn>
                <a:cxn ang="0">
                  <a:pos x="2" y="0"/>
                </a:cxn>
                <a:cxn ang="0">
                  <a:pos x="2" y="1"/>
                </a:cxn>
                <a:cxn ang="0">
                  <a:pos x="2" y="1"/>
                </a:cxn>
                <a:cxn ang="0">
                  <a:pos x="2" y="1"/>
                </a:cxn>
                <a:cxn ang="0">
                  <a:pos x="2" y="2"/>
                </a:cxn>
                <a:cxn ang="0">
                  <a:pos x="2" y="2"/>
                </a:cxn>
                <a:cxn ang="0">
                  <a:pos x="2" y="2"/>
                </a:cxn>
                <a:cxn ang="0">
                  <a:pos x="1" y="3"/>
                </a:cxn>
                <a:cxn ang="0">
                  <a:pos x="1" y="4"/>
                </a:cxn>
                <a:cxn ang="0">
                  <a:pos x="1" y="4"/>
                </a:cxn>
                <a:cxn ang="0">
                  <a:pos x="1" y="5"/>
                </a:cxn>
                <a:cxn ang="0">
                  <a:pos x="1" y="5"/>
                </a:cxn>
                <a:cxn ang="0">
                  <a:pos x="1" y="6"/>
                </a:cxn>
                <a:cxn ang="0">
                  <a:pos x="0" y="8"/>
                </a:cxn>
                <a:cxn ang="0">
                  <a:pos x="0" y="11"/>
                </a:cxn>
                <a:cxn ang="0">
                  <a:pos x="0" y="13"/>
                </a:cxn>
                <a:cxn ang="0">
                  <a:pos x="0" y="14"/>
                </a:cxn>
                <a:cxn ang="0">
                  <a:pos x="0" y="15"/>
                </a:cxn>
                <a:cxn ang="0">
                  <a:pos x="1" y="16"/>
                </a:cxn>
                <a:cxn ang="0">
                  <a:pos x="1" y="17"/>
                </a:cxn>
                <a:cxn ang="0">
                  <a:pos x="1" y="17"/>
                </a:cxn>
                <a:cxn ang="0">
                  <a:pos x="2" y="18"/>
                </a:cxn>
                <a:cxn ang="0">
                  <a:pos x="2" y="18"/>
                </a:cxn>
                <a:cxn ang="0">
                  <a:pos x="3" y="20"/>
                </a:cxn>
                <a:cxn ang="0">
                  <a:pos x="4" y="20"/>
                </a:cxn>
                <a:cxn ang="0">
                  <a:pos x="4" y="20"/>
                </a:cxn>
                <a:cxn ang="0">
                  <a:pos x="4" y="20"/>
                </a:cxn>
                <a:cxn ang="0">
                  <a:pos x="4" y="21"/>
                </a:cxn>
                <a:cxn ang="0">
                  <a:pos x="4" y="21"/>
                </a:cxn>
                <a:cxn ang="0">
                  <a:pos x="5" y="21"/>
                </a:cxn>
                <a:cxn ang="0">
                  <a:pos x="5" y="21"/>
                </a:cxn>
                <a:cxn ang="0">
                  <a:pos x="5" y="22"/>
                </a:cxn>
                <a:cxn ang="0">
                  <a:pos x="5" y="22"/>
                </a:cxn>
                <a:cxn ang="0">
                  <a:pos x="7" y="22"/>
                </a:cxn>
                <a:cxn ang="0">
                  <a:pos x="8" y="23"/>
                </a:cxn>
                <a:cxn ang="0">
                  <a:pos x="8" y="24"/>
                </a:cxn>
                <a:cxn ang="0">
                  <a:pos x="8" y="24"/>
                </a:cxn>
                <a:cxn ang="0">
                  <a:pos x="5" y="25"/>
                </a:cxn>
                <a:cxn ang="0">
                  <a:pos x="5" y="26"/>
                </a:cxn>
                <a:cxn ang="0">
                  <a:pos x="5" y="27"/>
                </a:cxn>
                <a:cxn ang="0">
                  <a:pos x="4" y="28"/>
                </a:cxn>
                <a:cxn ang="0">
                  <a:pos x="4" y="28"/>
                </a:cxn>
                <a:cxn ang="0">
                  <a:pos x="4" y="29"/>
                </a:cxn>
                <a:cxn ang="0">
                  <a:pos x="4" y="29"/>
                </a:cxn>
                <a:cxn ang="0">
                  <a:pos x="4" y="29"/>
                </a:cxn>
                <a:cxn ang="0">
                  <a:pos x="4" y="31"/>
                </a:cxn>
              </a:cxnLst>
              <a:rect l="0" t="0" r="r" b="b"/>
              <a:pathLst>
                <a:path w="8" h="32">
                  <a:moveTo>
                    <a:pt x="2" y="0"/>
                  </a:moveTo>
                  <a:lnTo>
                    <a:pt x="2" y="0"/>
                  </a:lnTo>
                  <a:lnTo>
                    <a:pt x="2" y="0"/>
                  </a:lnTo>
                  <a:lnTo>
                    <a:pt x="2" y="0"/>
                  </a:lnTo>
                  <a:lnTo>
                    <a:pt x="2" y="0"/>
                  </a:lnTo>
                  <a:lnTo>
                    <a:pt x="2" y="0"/>
                  </a:lnTo>
                  <a:lnTo>
                    <a:pt x="2" y="0"/>
                  </a:lnTo>
                  <a:lnTo>
                    <a:pt x="2" y="1"/>
                  </a:lnTo>
                  <a:lnTo>
                    <a:pt x="2" y="1"/>
                  </a:lnTo>
                  <a:lnTo>
                    <a:pt x="2" y="1"/>
                  </a:lnTo>
                  <a:lnTo>
                    <a:pt x="2" y="1"/>
                  </a:lnTo>
                  <a:lnTo>
                    <a:pt x="2" y="1"/>
                  </a:lnTo>
                  <a:lnTo>
                    <a:pt x="2" y="1"/>
                  </a:lnTo>
                  <a:lnTo>
                    <a:pt x="2" y="2"/>
                  </a:lnTo>
                  <a:lnTo>
                    <a:pt x="2" y="2"/>
                  </a:lnTo>
                  <a:lnTo>
                    <a:pt x="2" y="2"/>
                  </a:lnTo>
                  <a:lnTo>
                    <a:pt x="2" y="2"/>
                  </a:lnTo>
                  <a:lnTo>
                    <a:pt x="2" y="2"/>
                  </a:lnTo>
                  <a:lnTo>
                    <a:pt x="2" y="3"/>
                  </a:lnTo>
                  <a:lnTo>
                    <a:pt x="1" y="3"/>
                  </a:lnTo>
                  <a:lnTo>
                    <a:pt x="1" y="3"/>
                  </a:lnTo>
                  <a:lnTo>
                    <a:pt x="1" y="4"/>
                  </a:lnTo>
                  <a:lnTo>
                    <a:pt x="1" y="4"/>
                  </a:lnTo>
                  <a:lnTo>
                    <a:pt x="1" y="4"/>
                  </a:lnTo>
                  <a:lnTo>
                    <a:pt x="1" y="4"/>
                  </a:lnTo>
                  <a:lnTo>
                    <a:pt x="1" y="5"/>
                  </a:lnTo>
                  <a:lnTo>
                    <a:pt x="1" y="5"/>
                  </a:lnTo>
                  <a:lnTo>
                    <a:pt x="1" y="5"/>
                  </a:lnTo>
                  <a:lnTo>
                    <a:pt x="1" y="5"/>
                  </a:lnTo>
                  <a:lnTo>
                    <a:pt x="1" y="6"/>
                  </a:lnTo>
                  <a:lnTo>
                    <a:pt x="1" y="6"/>
                  </a:lnTo>
                  <a:lnTo>
                    <a:pt x="0" y="8"/>
                  </a:lnTo>
                  <a:lnTo>
                    <a:pt x="0" y="8"/>
                  </a:lnTo>
                  <a:lnTo>
                    <a:pt x="0" y="11"/>
                  </a:lnTo>
                  <a:lnTo>
                    <a:pt x="0" y="12"/>
                  </a:lnTo>
                  <a:lnTo>
                    <a:pt x="0" y="13"/>
                  </a:lnTo>
                  <a:lnTo>
                    <a:pt x="0" y="13"/>
                  </a:lnTo>
                  <a:lnTo>
                    <a:pt x="0" y="14"/>
                  </a:lnTo>
                  <a:lnTo>
                    <a:pt x="0" y="15"/>
                  </a:lnTo>
                  <a:lnTo>
                    <a:pt x="0" y="15"/>
                  </a:lnTo>
                  <a:lnTo>
                    <a:pt x="0" y="16"/>
                  </a:lnTo>
                  <a:lnTo>
                    <a:pt x="1" y="16"/>
                  </a:lnTo>
                  <a:lnTo>
                    <a:pt x="1" y="17"/>
                  </a:lnTo>
                  <a:lnTo>
                    <a:pt x="1" y="17"/>
                  </a:lnTo>
                  <a:lnTo>
                    <a:pt x="1" y="17"/>
                  </a:lnTo>
                  <a:lnTo>
                    <a:pt x="1" y="17"/>
                  </a:lnTo>
                  <a:lnTo>
                    <a:pt x="2" y="18"/>
                  </a:lnTo>
                  <a:lnTo>
                    <a:pt x="2" y="18"/>
                  </a:lnTo>
                  <a:lnTo>
                    <a:pt x="2" y="18"/>
                  </a:lnTo>
                  <a:lnTo>
                    <a:pt x="2" y="18"/>
                  </a:lnTo>
                  <a:lnTo>
                    <a:pt x="3" y="19"/>
                  </a:lnTo>
                  <a:lnTo>
                    <a:pt x="3" y="20"/>
                  </a:lnTo>
                  <a:lnTo>
                    <a:pt x="3" y="20"/>
                  </a:lnTo>
                  <a:lnTo>
                    <a:pt x="4" y="20"/>
                  </a:lnTo>
                  <a:lnTo>
                    <a:pt x="4" y="20"/>
                  </a:lnTo>
                  <a:lnTo>
                    <a:pt x="4" y="20"/>
                  </a:lnTo>
                  <a:lnTo>
                    <a:pt x="4" y="20"/>
                  </a:lnTo>
                  <a:lnTo>
                    <a:pt x="4" y="20"/>
                  </a:lnTo>
                  <a:lnTo>
                    <a:pt x="4" y="20"/>
                  </a:lnTo>
                  <a:lnTo>
                    <a:pt x="4" y="21"/>
                  </a:lnTo>
                  <a:lnTo>
                    <a:pt x="4" y="21"/>
                  </a:lnTo>
                  <a:lnTo>
                    <a:pt x="4" y="21"/>
                  </a:lnTo>
                  <a:lnTo>
                    <a:pt x="5" y="21"/>
                  </a:lnTo>
                  <a:lnTo>
                    <a:pt x="5" y="21"/>
                  </a:lnTo>
                  <a:lnTo>
                    <a:pt x="5" y="21"/>
                  </a:lnTo>
                  <a:lnTo>
                    <a:pt x="5" y="21"/>
                  </a:lnTo>
                  <a:lnTo>
                    <a:pt x="5" y="21"/>
                  </a:lnTo>
                  <a:lnTo>
                    <a:pt x="5" y="22"/>
                  </a:lnTo>
                  <a:lnTo>
                    <a:pt x="5" y="22"/>
                  </a:lnTo>
                  <a:lnTo>
                    <a:pt x="5" y="22"/>
                  </a:lnTo>
                  <a:lnTo>
                    <a:pt x="7" y="22"/>
                  </a:lnTo>
                  <a:lnTo>
                    <a:pt x="7" y="22"/>
                  </a:lnTo>
                  <a:lnTo>
                    <a:pt x="8" y="23"/>
                  </a:lnTo>
                  <a:lnTo>
                    <a:pt x="8" y="23"/>
                  </a:lnTo>
                  <a:lnTo>
                    <a:pt x="8" y="24"/>
                  </a:lnTo>
                  <a:lnTo>
                    <a:pt x="8" y="24"/>
                  </a:lnTo>
                  <a:lnTo>
                    <a:pt x="8" y="24"/>
                  </a:lnTo>
                  <a:lnTo>
                    <a:pt x="8" y="24"/>
                  </a:lnTo>
                  <a:lnTo>
                    <a:pt x="7" y="25"/>
                  </a:lnTo>
                  <a:lnTo>
                    <a:pt x="5" y="25"/>
                  </a:lnTo>
                  <a:lnTo>
                    <a:pt x="5" y="26"/>
                  </a:lnTo>
                  <a:lnTo>
                    <a:pt x="5" y="26"/>
                  </a:lnTo>
                  <a:lnTo>
                    <a:pt x="5" y="27"/>
                  </a:lnTo>
                  <a:lnTo>
                    <a:pt x="5" y="27"/>
                  </a:lnTo>
                  <a:lnTo>
                    <a:pt x="4" y="27"/>
                  </a:lnTo>
                  <a:lnTo>
                    <a:pt x="4" y="28"/>
                  </a:lnTo>
                  <a:lnTo>
                    <a:pt x="4" y="28"/>
                  </a:lnTo>
                  <a:lnTo>
                    <a:pt x="4" y="28"/>
                  </a:lnTo>
                  <a:lnTo>
                    <a:pt x="4" y="28"/>
                  </a:lnTo>
                  <a:lnTo>
                    <a:pt x="4" y="29"/>
                  </a:lnTo>
                  <a:lnTo>
                    <a:pt x="4" y="29"/>
                  </a:lnTo>
                  <a:lnTo>
                    <a:pt x="4" y="29"/>
                  </a:lnTo>
                  <a:lnTo>
                    <a:pt x="4" y="29"/>
                  </a:lnTo>
                  <a:lnTo>
                    <a:pt x="4" y="29"/>
                  </a:lnTo>
                  <a:lnTo>
                    <a:pt x="4" y="30"/>
                  </a:lnTo>
                  <a:lnTo>
                    <a:pt x="4" y="31"/>
                  </a:lnTo>
                  <a:lnTo>
                    <a:pt x="3" y="3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5" name="Freeform 7454"/>
            <p:cNvSpPr>
              <a:spLocks/>
            </p:cNvSpPr>
            <p:nvPr/>
          </p:nvSpPr>
          <p:spPr bwMode="auto">
            <a:xfrm>
              <a:off x="3035301" y="3866024"/>
              <a:ext cx="0" cy="0"/>
            </a:xfrm>
            <a:custGeom>
              <a:avLst/>
              <a:gdLst/>
              <a:ahLst/>
              <a:cxnLst>
                <a:cxn ang="0">
                  <a:pos x="1" y="2"/>
                </a:cxn>
                <a:cxn ang="0">
                  <a:pos x="1" y="2"/>
                </a:cxn>
                <a:cxn ang="0">
                  <a:pos x="0" y="2"/>
                </a:cxn>
                <a:cxn ang="0">
                  <a:pos x="0" y="1"/>
                </a:cxn>
                <a:cxn ang="0">
                  <a:pos x="0" y="1"/>
                </a:cxn>
                <a:cxn ang="0">
                  <a:pos x="0" y="1"/>
                </a:cxn>
                <a:cxn ang="0">
                  <a:pos x="0" y="0"/>
                </a:cxn>
                <a:cxn ang="0">
                  <a:pos x="0" y="0"/>
                </a:cxn>
                <a:cxn ang="0">
                  <a:pos x="0" y="0"/>
                </a:cxn>
                <a:cxn ang="0">
                  <a:pos x="0" y="1"/>
                </a:cxn>
                <a:cxn ang="0">
                  <a:pos x="1" y="2"/>
                </a:cxn>
                <a:cxn ang="0">
                  <a:pos x="1" y="2"/>
                </a:cxn>
              </a:cxnLst>
              <a:rect l="0" t="0" r="r" b="b"/>
              <a:pathLst>
                <a:path w="1" h="2">
                  <a:moveTo>
                    <a:pt x="1" y="2"/>
                  </a:moveTo>
                  <a:lnTo>
                    <a:pt x="1" y="2"/>
                  </a:lnTo>
                  <a:lnTo>
                    <a:pt x="0" y="2"/>
                  </a:lnTo>
                  <a:lnTo>
                    <a:pt x="0" y="1"/>
                  </a:lnTo>
                  <a:lnTo>
                    <a:pt x="0" y="1"/>
                  </a:lnTo>
                  <a:lnTo>
                    <a:pt x="0" y="1"/>
                  </a:lnTo>
                  <a:lnTo>
                    <a:pt x="0" y="0"/>
                  </a:lnTo>
                  <a:lnTo>
                    <a:pt x="0" y="0"/>
                  </a:lnTo>
                  <a:lnTo>
                    <a:pt x="0" y="0"/>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6" name="Freeform 7455"/>
            <p:cNvSpPr>
              <a:spLocks/>
            </p:cNvSpPr>
            <p:nvPr/>
          </p:nvSpPr>
          <p:spPr bwMode="auto">
            <a:xfrm>
              <a:off x="3033714" y="3867618"/>
              <a:ext cx="1588" cy="0"/>
            </a:xfrm>
            <a:custGeom>
              <a:avLst/>
              <a:gdLst/>
              <a:ahLst/>
              <a:cxnLst>
                <a:cxn ang="0">
                  <a:pos x="1" y="2"/>
                </a:cxn>
                <a:cxn ang="0">
                  <a:pos x="1" y="2"/>
                </a:cxn>
                <a:cxn ang="0">
                  <a:pos x="1" y="0"/>
                </a:cxn>
                <a:cxn ang="0">
                  <a:pos x="1" y="0"/>
                </a:cxn>
                <a:cxn ang="0">
                  <a:pos x="1" y="0"/>
                </a:cxn>
                <a:cxn ang="0">
                  <a:pos x="1" y="0"/>
                </a:cxn>
                <a:cxn ang="0">
                  <a:pos x="1" y="0"/>
                </a:cxn>
                <a:cxn ang="0">
                  <a:pos x="0" y="0"/>
                </a:cxn>
                <a:cxn ang="0">
                  <a:pos x="0" y="0"/>
                </a:cxn>
                <a:cxn ang="0">
                  <a:pos x="1" y="2"/>
                </a:cxn>
                <a:cxn ang="0">
                  <a:pos x="1" y="2"/>
                </a:cxn>
              </a:cxnLst>
              <a:rect l="0" t="0" r="r" b="b"/>
              <a:pathLst>
                <a:path w="1" h="2">
                  <a:moveTo>
                    <a:pt x="1" y="2"/>
                  </a:moveTo>
                  <a:lnTo>
                    <a:pt x="1" y="2"/>
                  </a:lnTo>
                  <a:lnTo>
                    <a:pt x="1" y="0"/>
                  </a:lnTo>
                  <a:lnTo>
                    <a:pt x="1" y="0"/>
                  </a:lnTo>
                  <a:lnTo>
                    <a:pt x="1" y="0"/>
                  </a:lnTo>
                  <a:lnTo>
                    <a:pt x="1" y="0"/>
                  </a:lnTo>
                  <a:lnTo>
                    <a:pt x="1" y="0"/>
                  </a:lnTo>
                  <a:lnTo>
                    <a:pt x="0" y="0"/>
                  </a:lnTo>
                  <a:lnTo>
                    <a:pt x="0"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7" name="Freeform 7456"/>
            <p:cNvSpPr>
              <a:spLocks/>
            </p:cNvSpPr>
            <p:nvPr/>
          </p:nvSpPr>
          <p:spPr bwMode="auto">
            <a:xfrm>
              <a:off x="3041651" y="3867618"/>
              <a:ext cx="0" cy="0"/>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8" name="Freeform 7457"/>
            <p:cNvSpPr>
              <a:spLocks/>
            </p:cNvSpPr>
            <p:nvPr/>
          </p:nvSpPr>
          <p:spPr bwMode="auto">
            <a:xfrm>
              <a:off x="3033714" y="3867618"/>
              <a:ext cx="0" cy="1593"/>
            </a:xfrm>
            <a:custGeom>
              <a:avLst/>
              <a:gdLst/>
              <a:ahLst/>
              <a:cxnLst>
                <a:cxn ang="0">
                  <a:pos x="1" y="0"/>
                </a:cxn>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69" name="Freeform 7458"/>
            <p:cNvSpPr>
              <a:spLocks/>
            </p:cNvSpPr>
            <p:nvPr/>
          </p:nvSpPr>
          <p:spPr bwMode="auto">
            <a:xfrm>
              <a:off x="3033714" y="3867618"/>
              <a:ext cx="1588" cy="1593"/>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0" name="Freeform 7459"/>
            <p:cNvSpPr>
              <a:spLocks/>
            </p:cNvSpPr>
            <p:nvPr/>
          </p:nvSpPr>
          <p:spPr bwMode="auto">
            <a:xfrm>
              <a:off x="3041651" y="3867618"/>
              <a:ext cx="0" cy="0"/>
            </a:xfrm>
            <a:custGeom>
              <a:avLst/>
              <a:gdLst/>
              <a:ahLst/>
              <a:cxnLst>
                <a:cxn ang="0">
                  <a:pos x="1" y="3"/>
                </a:cxn>
                <a:cxn ang="0">
                  <a:pos x="0" y="3"/>
                </a:cxn>
                <a:cxn ang="0">
                  <a:pos x="0" y="1"/>
                </a:cxn>
                <a:cxn ang="0">
                  <a:pos x="0" y="0"/>
                </a:cxn>
                <a:cxn ang="0">
                  <a:pos x="0" y="0"/>
                </a:cxn>
                <a:cxn ang="0">
                  <a:pos x="0" y="0"/>
                </a:cxn>
                <a:cxn ang="0">
                  <a:pos x="1" y="0"/>
                </a:cxn>
                <a:cxn ang="0">
                  <a:pos x="1" y="1"/>
                </a:cxn>
                <a:cxn ang="0">
                  <a:pos x="1" y="1"/>
                </a:cxn>
                <a:cxn ang="0">
                  <a:pos x="1" y="3"/>
                </a:cxn>
                <a:cxn ang="0">
                  <a:pos x="1" y="3"/>
                </a:cxn>
                <a:cxn ang="0">
                  <a:pos x="1" y="3"/>
                </a:cxn>
              </a:cxnLst>
              <a:rect l="0" t="0" r="r" b="b"/>
              <a:pathLst>
                <a:path w="1" h="3">
                  <a:moveTo>
                    <a:pt x="1" y="3"/>
                  </a:moveTo>
                  <a:lnTo>
                    <a:pt x="0" y="3"/>
                  </a:lnTo>
                  <a:lnTo>
                    <a:pt x="0" y="1"/>
                  </a:lnTo>
                  <a:lnTo>
                    <a:pt x="0" y="0"/>
                  </a:lnTo>
                  <a:lnTo>
                    <a:pt x="0" y="0"/>
                  </a:lnTo>
                  <a:lnTo>
                    <a:pt x="0" y="0"/>
                  </a:lnTo>
                  <a:lnTo>
                    <a:pt x="1" y="0"/>
                  </a:lnTo>
                  <a:lnTo>
                    <a:pt x="1" y="1"/>
                  </a:lnTo>
                  <a:lnTo>
                    <a:pt x="1" y="1"/>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1" name="Freeform 7460"/>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2" name="Freeform 7461"/>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3" name="Freeform 7462"/>
            <p:cNvSpPr>
              <a:spLocks/>
            </p:cNvSpPr>
            <p:nvPr/>
          </p:nvSpPr>
          <p:spPr bwMode="auto">
            <a:xfrm>
              <a:off x="3060701" y="3866024"/>
              <a:ext cx="0" cy="1593"/>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4" name="Freeform 7463"/>
            <p:cNvSpPr>
              <a:spLocks/>
            </p:cNvSpPr>
            <p:nvPr/>
          </p:nvSpPr>
          <p:spPr bwMode="auto">
            <a:xfrm>
              <a:off x="3046414" y="3854870"/>
              <a:ext cx="7938" cy="14341"/>
            </a:xfrm>
            <a:custGeom>
              <a:avLst/>
              <a:gdLst/>
              <a:ahLst/>
              <a:cxnLst>
                <a:cxn ang="0">
                  <a:pos x="1" y="25"/>
                </a:cxn>
                <a:cxn ang="0">
                  <a:pos x="1" y="25"/>
                </a:cxn>
                <a:cxn ang="0">
                  <a:pos x="2" y="24"/>
                </a:cxn>
                <a:cxn ang="0">
                  <a:pos x="3" y="21"/>
                </a:cxn>
                <a:cxn ang="0">
                  <a:pos x="3" y="20"/>
                </a:cxn>
                <a:cxn ang="0">
                  <a:pos x="3" y="19"/>
                </a:cxn>
                <a:cxn ang="0">
                  <a:pos x="3" y="18"/>
                </a:cxn>
                <a:cxn ang="0">
                  <a:pos x="3" y="18"/>
                </a:cxn>
                <a:cxn ang="0">
                  <a:pos x="3" y="17"/>
                </a:cxn>
                <a:cxn ang="0">
                  <a:pos x="5" y="15"/>
                </a:cxn>
                <a:cxn ang="0">
                  <a:pos x="6" y="14"/>
                </a:cxn>
                <a:cxn ang="0">
                  <a:pos x="7" y="12"/>
                </a:cxn>
                <a:cxn ang="0">
                  <a:pos x="7" y="11"/>
                </a:cxn>
                <a:cxn ang="0">
                  <a:pos x="8" y="10"/>
                </a:cxn>
                <a:cxn ang="0">
                  <a:pos x="8" y="9"/>
                </a:cxn>
                <a:cxn ang="0">
                  <a:pos x="10" y="6"/>
                </a:cxn>
                <a:cxn ang="0">
                  <a:pos x="10" y="4"/>
                </a:cxn>
                <a:cxn ang="0">
                  <a:pos x="10" y="4"/>
                </a:cxn>
                <a:cxn ang="0">
                  <a:pos x="7" y="4"/>
                </a:cxn>
                <a:cxn ang="0">
                  <a:pos x="4" y="2"/>
                </a:cxn>
                <a:cxn ang="0">
                  <a:pos x="2" y="1"/>
                </a:cxn>
                <a:cxn ang="0">
                  <a:pos x="1" y="1"/>
                </a:cxn>
                <a:cxn ang="0">
                  <a:pos x="1" y="0"/>
                </a:cxn>
                <a:cxn ang="0">
                  <a:pos x="3" y="1"/>
                </a:cxn>
                <a:cxn ang="0">
                  <a:pos x="4" y="2"/>
                </a:cxn>
                <a:cxn ang="0">
                  <a:pos x="6" y="2"/>
                </a:cxn>
                <a:cxn ang="0">
                  <a:pos x="6" y="3"/>
                </a:cxn>
                <a:cxn ang="0">
                  <a:pos x="7" y="3"/>
                </a:cxn>
                <a:cxn ang="0">
                  <a:pos x="7" y="3"/>
                </a:cxn>
                <a:cxn ang="0">
                  <a:pos x="10" y="4"/>
                </a:cxn>
                <a:cxn ang="0">
                  <a:pos x="10" y="4"/>
                </a:cxn>
                <a:cxn ang="0">
                  <a:pos x="10" y="4"/>
                </a:cxn>
                <a:cxn ang="0">
                  <a:pos x="11" y="4"/>
                </a:cxn>
                <a:cxn ang="0">
                  <a:pos x="12" y="5"/>
                </a:cxn>
                <a:cxn ang="0">
                  <a:pos x="13" y="6"/>
                </a:cxn>
                <a:cxn ang="0">
                  <a:pos x="15" y="7"/>
                </a:cxn>
                <a:cxn ang="0">
                  <a:pos x="17" y="8"/>
                </a:cxn>
                <a:cxn ang="0">
                  <a:pos x="19" y="9"/>
                </a:cxn>
                <a:cxn ang="0">
                  <a:pos x="20" y="9"/>
                </a:cxn>
                <a:cxn ang="0">
                  <a:pos x="20" y="9"/>
                </a:cxn>
                <a:cxn ang="0">
                  <a:pos x="20" y="8"/>
                </a:cxn>
                <a:cxn ang="0">
                  <a:pos x="20" y="7"/>
                </a:cxn>
                <a:cxn ang="0">
                  <a:pos x="20" y="6"/>
                </a:cxn>
                <a:cxn ang="0">
                  <a:pos x="21" y="7"/>
                </a:cxn>
                <a:cxn ang="0">
                  <a:pos x="22" y="7"/>
                </a:cxn>
                <a:cxn ang="0">
                  <a:pos x="22" y="8"/>
                </a:cxn>
                <a:cxn ang="0">
                  <a:pos x="22" y="8"/>
                </a:cxn>
                <a:cxn ang="0">
                  <a:pos x="22" y="8"/>
                </a:cxn>
                <a:cxn ang="0">
                  <a:pos x="23" y="9"/>
                </a:cxn>
                <a:cxn ang="0">
                  <a:pos x="23" y="9"/>
                </a:cxn>
                <a:cxn ang="0">
                  <a:pos x="24" y="10"/>
                </a:cxn>
                <a:cxn ang="0">
                  <a:pos x="25" y="10"/>
                </a:cxn>
                <a:cxn ang="0">
                  <a:pos x="25" y="10"/>
                </a:cxn>
                <a:cxn ang="0">
                  <a:pos x="26" y="9"/>
                </a:cxn>
                <a:cxn ang="0">
                  <a:pos x="26" y="9"/>
                </a:cxn>
                <a:cxn ang="0">
                  <a:pos x="26" y="9"/>
                </a:cxn>
                <a:cxn ang="0">
                  <a:pos x="28" y="9"/>
                </a:cxn>
                <a:cxn ang="0">
                  <a:pos x="29" y="8"/>
                </a:cxn>
                <a:cxn ang="0">
                  <a:pos x="30" y="9"/>
                </a:cxn>
                <a:cxn ang="0">
                  <a:pos x="31" y="9"/>
                </a:cxn>
                <a:cxn ang="0">
                  <a:pos x="31" y="8"/>
                </a:cxn>
                <a:cxn ang="0">
                  <a:pos x="31" y="9"/>
                </a:cxn>
              </a:cxnLst>
              <a:rect l="0" t="0" r="r" b="b"/>
              <a:pathLst>
                <a:path w="31" h="25">
                  <a:moveTo>
                    <a:pt x="0" y="24"/>
                  </a:moveTo>
                  <a:lnTo>
                    <a:pt x="1" y="25"/>
                  </a:lnTo>
                  <a:lnTo>
                    <a:pt x="1" y="25"/>
                  </a:lnTo>
                  <a:lnTo>
                    <a:pt x="1" y="25"/>
                  </a:lnTo>
                  <a:lnTo>
                    <a:pt x="2" y="24"/>
                  </a:lnTo>
                  <a:lnTo>
                    <a:pt x="2" y="24"/>
                  </a:lnTo>
                  <a:lnTo>
                    <a:pt x="2" y="23"/>
                  </a:lnTo>
                  <a:lnTo>
                    <a:pt x="3" y="21"/>
                  </a:lnTo>
                  <a:lnTo>
                    <a:pt x="3" y="20"/>
                  </a:lnTo>
                  <a:lnTo>
                    <a:pt x="3" y="20"/>
                  </a:lnTo>
                  <a:lnTo>
                    <a:pt x="3" y="19"/>
                  </a:lnTo>
                  <a:lnTo>
                    <a:pt x="3" y="19"/>
                  </a:lnTo>
                  <a:lnTo>
                    <a:pt x="3" y="19"/>
                  </a:lnTo>
                  <a:lnTo>
                    <a:pt x="3" y="18"/>
                  </a:lnTo>
                  <a:lnTo>
                    <a:pt x="3" y="18"/>
                  </a:lnTo>
                  <a:lnTo>
                    <a:pt x="3" y="18"/>
                  </a:lnTo>
                  <a:lnTo>
                    <a:pt x="3" y="17"/>
                  </a:lnTo>
                  <a:lnTo>
                    <a:pt x="3" y="17"/>
                  </a:lnTo>
                  <a:lnTo>
                    <a:pt x="4" y="16"/>
                  </a:lnTo>
                  <a:lnTo>
                    <a:pt x="5" y="15"/>
                  </a:lnTo>
                  <a:lnTo>
                    <a:pt x="5" y="15"/>
                  </a:lnTo>
                  <a:lnTo>
                    <a:pt x="6" y="14"/>
                  </a:lnTo>
                  <a:lnTo>
                    <a:pt x="6" y="13"/>
                  </a:lnTo>
                  <a:lnTo>
                    <a:pt x="7" y="12"/>
                  </a:lnTo>
                  <a:lnTo>
                    <a:pt x="7" y="12"/>
                  </a:lnTo>
                  <a:lnTo>
                    <a:pt x="7" y="11"/>
                  </a:lnTo>
                  <a:lnTo>
                    <a:pt x="7" y="11"/>
                  </a:lnTo>
                  <a:lnTo>
                    <a:pt x="8" y="10"/>
                  </a:lnTo>
                  <a:lnTo>
                    <a:pt x="8" y="9"/>
                  </a:lnTo>
                  <a:lnTo>
                    <a:pt x="8" y="9"/>
                  </a:lnTo>
                  <a:lnTo>
                    <a:pt x="10" y="8"/>
                  </a:lnTo>
                  <a:lnTo>
                    <a:pt x="10" y="6"/>
                  </a:lnTo>
                  <a:lnTo>
                    <a:pt x="10" y="5"/>
                  </a:lnTo>
                  <a:lnTo>
                    <a:pt x="10" y="4"/>
                  </a:lnTo>
                  <a:lnTo>
                    <a:pt x="10" y="4"/>
                  </a:lnTo>
                  <a:lnTo>
                    <a:pt x="10" y="4"/>
                  </a:lnTo>
                  <a:lnTo>
                    <a:pt x="8" y="4"/>
                  </a:lnTo>
                  <a:lnTo>
                    <a:pt x="7" y="4"/>
                  </a:lnTo>
                  <a:lnTo>
                    <a:pt x="6" y="3"/>
                  </a:lnTo>
                  <a:lnTo>
                    <a:pt x="4" y="2"/>
                  </a:lnTo>
                  <a:lnTo>
                    <a:pt x="3" y="1"/>
                  </a:lnTo>
                  <a:lnTo>
                    <a:pt x="2" y="1"/>
                  </a:lnTo>
                  <a:lnTo>
                    <a:pt x="1" y="1"/>
                  </a:lnTo>
                  <a:lnTo>
                    <a:pt x="1" y="1"/>
                  </a:lnTo>
                  <a:lnTo>
                    <a:pt x="1" y="1"/>
                  </a:lnTo>
                  <a:lnTo>
                    <a:pt x="1" y="0"/>
                  </a:lnTo>
                  <a:lnTo>
                    <a:pt x="1" y="0"/>
                  </a:lnTo>
                  <a:lnTo>
                    <a:pt x="3" y="1"/>
                  </a:lnTo>
                  <a:lnTo>
                    <a:pt x="3" y="1"/>
                  </a:lnTo>
                  <a:lnTo>
                    <a:pt x="4" y="2"/>
                  </a:lnTo>
                  <a:lnTo>
                    <a:pt x="5" y="2"/>
                  </a:lnTo>
                  <a:lnTo>
                    <a:pt x="6" y="2"/>
                  </a:lnTo>
                  <a:lnTo>
                    <a:pt x="6" y="2"/>
                  </a:lnTo>
                  <a:lnTo>
                    <a:pt x="6" y="3"/>
                  </a:lnTo>
                  <a:lnTo>
                    <a:pt x="7" y="3"/>
                  </a:lnTo>
                  <a:lnTo>
                    <a:pt x="7" y="3"/>
                  </a:lnTo>
                  <a:lnTo>
                    <a:pt x="7" y="3"/>
                  </a:lnTo>
                  <a:lnTo>
                    <a:pt x="7" y="3"/>
                  </a:lnTo>
                  <a:lnTo>
                    <a:pt x="8" y="3"/>
                  </a:lnTo>
                  <a:lnTo>
                    <a:pt x="10" y="4"/>
                  </a:lnTo>
                  <a:lnTo>
                    <a:pt x="10" y="4"/>
                  </a:lnTo>
                  <a:lnTo>
                    <a:pt x="10" y="4"/>
                  </a:lnTo>
                  <a:lnTo>
                    <a:pt x="10" y="4"/>
                  </a:lnTo>
                  <a:lnTo>
                    <a:pt x="10" y="4"/>
                  </a:lnTo>
                  <a:lnTo>
                    <a:pt x="11" y="4"/>
                  </a:lnTo>
                  <a:lnTo>
                    <a:pt x="11" y="4"/>
                  </a:lnTo>
                  <a:lnTo>
                    <a:pt x="11" y="5"/>
                  </a:lnTo>
                  <a:lnTo>
                    <a:pt x="12" y="5"/>
                  </a:lnTo>
                  <a:lnTo>
                    <a:pt x="13" y="5"/>
                  </a:lnTo>
                  <a:lnTo>
                    <a:pt x="13" y="6"/>
                  </a:lnTo>
                  <a:lnTo>
                    <a:pt x="14" y="6"/>
                  </a:lnTo>
                  <a:lnTo>
                    <a:pt x="15" y="7"/>
                  </a:lnTo>
                  <a:lnTo>
                    <a:pt x="16" y="7"/>
                  </a:lnTo>
                  <a:lnTo>
                    <a:pt x="17" y="8"/>
                  </a:lnTo>
                  <a:lnTo>
                    <a:pt x="17" y="9"/>
                  </a:lnTo>
                  <a:lnTo>
                    <a:pt x="19" y="9"/>
                  </a:lnTo>
                  <a:lnTo>
                    <a:pt x="20" y="9"/>
                  </a:lnTo>
                  <a:lnTo>
                    <a:pt x="20" y="9"/>
                  </a:lnTo>
                  <a:lnTo>
                    <a:pt x="20" y="9"/>
                  </a:lnTo>
                  <a:lnTo>
                    <a:pt x="20" y="9"/>
                  </a:lnTo>
                  <a:lnTo>
                    <a:pt x="20" y="8"/>
                  </a:lnTo>
                  <a:lnTo>
                    <a:pt x="20" y="8"/>
                  </a:lnTo>
                  <a:lnTo>
                    <a:pt x="20" y="7"/>
                  </a:lnTo>
                  <a:lnTo>
                    <a:pt x="20" y="7"/>
                  </a:lnTo>
                  <a:lnTo>
                    <a:pt x="20" y="7"/>
                  </a:lnTo>
                  <a:lnTo>
                    <a:pt x="20" y="6"/>
                  </a:lnTo>
                  <a:lnTo>
                    <a:pt x="21" y="6"/>
                  </a:lnTo>
                  <a:lnTo>
                    <a:pt x="21" y="7"/>
                  </a:lnTo>
                  <a:lnTo>
                    <a:pt x="22" y="7"/>
                  </a:lnTo>
                  <a:lnTo>
                    <a:pt x="22" y="7"/>
                  </a:lnTo>
                  <a:lnTo>
                    <a:pt x="22" y="7"/>
                  </a:lnTo>
                  <a:lnTo>
                    <a:pt x="22" y="8"/>
                  </a:lnTo>
                  <a:lnTo>
                    <a:pt x="22" y="8"/>
                  </a:lnTo>
                  <a:lnTo>
                    <a:pt x="22" y="8"/>
                  </a:lnTo>
                  <a:lnTo>
                    <a:pt x="22" y="8"/>
                  </a:lnTo>
                  <a:lnTo>
                    <a:pt x="22" y="8"/>
                  </a:lnTo>
                  <a:lnTo>
                    <a:pt x="23" y="9"/>
                  </a:lnTo>
                  <a:lnTo>
                    <a:pt x="23" y="9"/>
                  </a:lnTo>
                  <a:lnTo>
                    <a:pt x="23" y="9"/>
                  </a:lnTo>
                  <a:lnTo>
                    <a:pt x="23" y="9"/>
                  </a:lnTo>
                  <a:lnTo>
                    <a:pt x="24" y="10"/>
                  </a:lnTo>
                  <a:lnTo>
                    <a:pt x="24" y="10"/>
                  </a:lnTo>
                  <a:lnTo>
                    <a:pt x="24" y="10"/>
                  </a:lnTo>
                  <a:lnTo>
                    <a:pt x="25" y="10"/>
                  </a:lnTo>
                  <a:lnTo>
                    <a:pt x="25" y="10"/>
                  </a:lnTo>
                  <a:lnTo>
                    <a:pt x="25" y="10"/>
                  </a:lnTo>
                  <a:lnTo>
                    <a:pt x="25" y="10"/>
                  </a:lnTo>
                  <a:lnTo>
                    <a:pt x="26" y="9"/>
                  </a:lnTo>
                  <a:lnTo>
                    <a:pt x="26" y="9"/>
                  </a:lnTo>
                  <a:lnTo>
                    <a:pt x="26" y="9"/>
                  </a:lnTo>
                  <a:lnTo>
                    <a:pt x="26" y="9"/>
                  </a:lnTo>
                  <a:lnTo>
                    <a:pt x="26" y="9"/>
                  </a:lnTo>
                  <a:lnTo>
                    <a:pt x="28" y="9"/>
                  </a:lnTo>
                  <a:lnTo>
                    <a:pt x="28" y="9"/>
                  </a:lnTo>
                  <a:lnTo>
                    <a:pt x="29" y="8"/>
                  </a:lnTo>
                  <a:lnTo>
                    <a:pt x="29" y="8"/>
                  </a:lnTo>
                  <a:lnTo>
                    <a:pt x="29" y="8"/>
                  </a:lnTo>
                  <a:lnTo>
                    <a:pt x="30" y="9"/>
                  </a:lnTo>
                  <a:lnTo>
                    <a:pt x="30" y="9"/>
                  </a:lnTo>
                  <a:lnTo>
                    <a:pt x="31" y="9"/>
                  </a:lnTo>
                  <a:lnTo>
                    <a:pt x="31" y="9"/>
                  </a:lnTo>
                  <a:lnTo>
                    <a:pt x="31" y="8"/>
                  </a:lnTo>
                  <a:lnTo>
                    <a:pt x="31" y="9"/>
                  </a:lnTo>
                  <a:lnTo>
                    <a:pt x="31" y="9"/>
                  </a:lnTo>
                  <a:lnTo>
                    <a:pt x="31"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5" name="Freeform 7464"/>
            <p:cNvSpPr>
              <a:spLocks/>
            </p:cNvSpPr>
            <p:nvPr/>
          </p:nvSpPr>
          <p:spPr bwMode="auto">
            <a:xfrm>
              <a:off x="3035301" y="3866024"/>
              <a:ext cx="1588" cy="3187"/>
            </a:xfrm>
            <a:custGeom>
              <a:avLst/>
              <a:gdLst/>
              <a:ahLst/>
              <a:cxnLst>
                <a:cxn ang="0">
                  <a:pos x="4" y="9"/>
                </a:cxn>
                <a:cxn ang="0">
                  <a:pos x="5" y="9"/>
                </a:cxn>
                <a:cxn ang="0">
                  <a:pos x="5" y="8"/>
                </a:cxn>
                <a:cxn ang="0">
                  <a:pos x="5" y="8"/>
                </a:cxn>
                <a:cxn ang="0">
                  <a:pos x="5" y="8"/>
                </a:cxn>
                <a:cxn ang="0">
                  <a:pos x="5" y="7"/>
                </a:cxn>
                <a:cxn ang="0">
                  <a:pos x="5" y="7"/>
                </a:cxn>
                <a:cxn ang="0">
                  <a:pos x="5" y="7"/>
                </a:cxn>
                <a:cxn ang="0">
                  <a:pos x="4" y="6"/>
                </a:cxn>
                <a:cxn ang="0">
                  <a:pos x="4" y="6"/>
                </a:cxn>
                <a:cxn ang="0">
                  <a:pos x="4" y="6"/>
                </a:cxn>
                <a:cxn ang="0">
                  <a:pos x="4" y="6"/>
                </a:cxn>
                <a:cxn ang="0">
                  <a:pos x="4" y="7"/>
                </a:cxn>
                <a:cxn ang="0">
                  <a:pos x="4" y="7"/>
                </a:cxn>
                <a:cxn ang="0">
                  <a:pos x="4" y="7"/>
                </a:cxn>
                <a:cxn ang="0">
                  <a:pos x="4" y="7"/>
                </a:cxn>
                <a:cxn ang="0">
                  <a:pos x="3" y="6"/>
                </a:cxn>
                <a:cxn ang="0">
                  <a:pos x="3" y="6"/>
                </a:cxn>
                <a:cxn ang="0">
                  <a:pos x="3" y="6"/>
                </a:cxn>
                <a:cxn ang="0">
                  <a:pos x="3" y="6"/>
                </a:cxn>
                <a:cxn ang="0">
                  <a:pos x="3" y="6"/>
                </a:cxn>
                <a:cxn ang="0">
                  <a:pos x="3" y="6"/>
                </a:cxn>
                <a:cxn ang="0">
                  <a:pos x="3" y="6"/>
                </a:cxn>
                <a:cxn ang="0">
                  <a:pos x="3" y="5"/>
                </a:cxn>
                <a:cxn ang="0">
                  <a:pos x="3" y="5"/>
                </a:cxn>
                <a:cxn ang="0">
                  <a:pos x="2" y="5"/>
                </a:cxn>
                <a:cxn ang="0">
                  <a:pos x="2" y="5"/>
                </a:cxn>
                <a:cxn ang="0">
                  <a:pos x="2" y="4"/>
                </a:cxn>
                <a:cxn ang="0">
                  <a:pos x="0" y="1"/>
                </a:cxn>
                <a:cxn ang="0">
                  <a:pos x="0" y="0"/>
                </a:cxn>
                <a:cxn ang="0">
                  <a:pos x="0" y="0"/>
                </a:cxn>
                <a:cxn ang="0">
                  <a:pos x="0" y="1"/>
                </a:cxn>
                <a:cxn ang="0">
                  <a:pos x="0" y="2"/>
                </a:cxn>
                <a:cxn ang="0">
                  <a:pos x="0" y="4"/>
                </a:cxn>
                <a:cxn ang="0">
                  <a:pos x="2" y="4"/>
                </a:cxn>
                <a:cxn ang="0">
                  <a:pos x="2" y="5"/>
                </a:cxn>
                <a:cxn ang="0">
                  <a:pos x="2" y="7"/>
                </a:cxn>
                <a:cxn ang="0">
                  <a:pos x="2" y="7"/>
                </a:cxn>
                <a:cxn ang="0">
                  <a:pos x="2" y="8"/>
                </a:cxn>
                <a:cxn ang="0">
                  <a:pos x="2" y="8"/>
                </a:cxn>
                <a:cxn ang="0">
                  <a:pos x="2" y="8"/>
                </a:cxn>
                <a:cxn ang="0">
                  <a:pos x="2" y="8"/>
                </a:cxn>
                <a:cxn ang="0">
                  <a:pos x="2" y="8"/>
                </a:cxn>
                <a:cxn ang="0">
                  <a:pos x="3" y="9"/>
                </a:cxn>
                <a:cxn ang="0">
                  <a:pos x="3" y="9"/>
                </a:cxn>
                <a:cxn ang="0">
                  <a:pos x="3" y="9"/>
                </a:cxn>
                <a:cxn ang="0">
                  <a:pos x="3" y="9"/>
                </a:cxn>
                <a:cxn ang="0">
                  <a:pos x="3" y="8"/>
                </a:cxn>
                <a:cxn ang="0">
                  <a:pos x="3" y="8"/>
                </a:cxn>
                <a:cxn ang="0">
                  <a:pos x="3" y="9"/>
                </a:cxn>
                <a:cxn ang="0">
                  <a:pos x="3" y="9"/>
                </a:cxn>
                <a:cxn ang="0">
                  <a:pos x="3" y="9"/>
                </a:cxn>
                <a:cxn ang="0">
                  <a:pos x="3" y="9"/>
                </a:cxn>
                <a:cxn ang="0">
                  <a:pos x="4" y="9"/>
                </a:cxn>
                <a:cxn ang="0">
                  <a:pos x="4" y="9"/>
                </a:cxn>
                <a:cxn ang="0">
                  <a:pos x="4" y="9"/>
                </a:cxn>
                <a:cxn ang="0">
                  <a:pos x="4" y="8"/>
                </a:cxn>
                <a:cxn ang="0">
                  <a:pos x="4" y="8"/>
                </a:cxn>
                <a:cxn ang="0">
                  <a:pos x="4" y="8"/>
                </a:cxn>
                <a:cxn ang="0">
                  <a:pos x="4" y="9"/>
                </a:cxn>
                <a:cxn ang="0">
                  <a:pos x="4" y="9"/>
                </a:cxn>
              </a:cxnLst>
              <a:rect l="0" t="0" r="r" b="b"/>
              <a:pathLst>
                <a:path w="5" h="9">
                  <a:moveTo>
                    <a:pt x="4" y="9"/>
                  </a:moveTo>
                  <a:lnTo>
                    <a:pt x="5" y="9"/>
                  </a:lnTo>
                  <a:lnTo>
                    <a:pt x="5" y="8"/>
                  </a:lnTo>
                  <a:lnTo>
                    <a:pt x="5" y="8"/>
                  </a:lnTo>
                  <a:lnTo>
                    <a:pt x="5" y="8"/>
                  </a:lnTo>
                  <a:lnTo>
                    <a:pt x="5" y="7"/>
                  </a:lnTo>
                  <a:lnTo>
                    <a:pt x="5" y="7"/>
                  </a:lnTo>
                  <a:lnTo>
                    <a:pt x="5" y="7"/>
                  </a:lnTo>
                  <a:lnTo>
                    <a:pt x="4" y="6"/>
                  </a:lnTo>
                  <a:lnTo>
                    <a:pt x="4" y="6"/>
                  </a:lnTo>
                  <a:lnTo>
                    <a:pt x="4" y="6"/>
                  </a:lnTo>
                  <a:lnTo>
                    <a:pt x="4" y="6"/>
                  </a:lnTo>
                  <a:lnTo>
                    <a:pt x="4" y="7"/>
                  </a:lnTo>
                  <a:lnTo>
                    <a:pt x="4" y="7"/>
                  </a:lnTo>
                  <a:lnTo>
                    <a:pt x="4" y="7"/>
                  </a:lnTo>
                  <a:lnTo>
                    <a:pt x="4" y="7"/>
                  </a:lnTo>
                  <a:lnTo>
                    <a:pt x="3" y="6"/>
                  </a:lnTo>
                  <a:lnTo>
                    <a:pt x="3" y="6"/>
                  </a:lnTo>
                  <a:lnTo>
                    <a:pt x="3" y="6"/>
                  </a:lnTo>
                  <a:lnTo>
                    <a:pt x="3" y="6"/>
                  </a:lnTo>
                  <a:lnTo>
                    <a:pt x="3" y="6"/>
                  </a:lnTo>
                  <a:lnTo>
                    <a:pt x="3" y="6"/>
                  </a:lnTo>
                  <a:lnTo>
                    <a:pt x="3" y="6"/>
                  </a:lnTo>
                  <a:lnTo>
                    <a:pt x="3" y="5"/>
                  </a:lnTo>
                  <a:lnTo>
                    <a:pt x="3" y="5"/>
                  </a:lnTo>
                  <a:lnTo>
                    <a:pt x="2" y="5"/>
                  </a:lnTo>
                  <a:lnTo>
                    <a:pt x="2" y="5"/>
                  </a:lnTo>
                  <a:lnTo>
                    <a:pt x="2" y="4"/>
                  </a:lnTo>
                  <a:lnTo>
                    <a:pt x="0" y="1"/>
                  </a:lnTo>
                  <a:lnTo>
                    <a:pt x="0" y="0"/>
                  </a:lnTo>
                  <a:lnTo>
                    <a:pt x="0" y="0"/>
                  </a:lnTo>
                  <a:lnTo>
                    <a:pt x="0" y="1"/>
                  </a:lnTo>
                  <a:lnTo>
                    <a:pt x="0" y="2"/>
                  </a:lnTo>
                  <a:lnTo>
                    <a:pt x="0" y="4"/>
                  </a:lnTo>
                  <a:lnTo>
                    <a:pt x="2" y="4"/>
                  </a:lnTo>
                  <a:lnTo>
                    <a:pt x="2" y="5"/>
                  </a:lnTo>
                  <a:lnTo>
                    <a:pt x="2" y="7"/>
                  </a:lnTo>
                  <a:lnTo>
                    <a:pt x="2" y="7"/>
                  </a:lnTo>
                  <a:lnTo>
                    <a:pt x="2" y="8"/>
                  </a:lnTo>
                  <a:lnTo>
                    <a:pt x="2" y="8"/>
                  </a:lnTo>
                  <a:lnTo>
                    <a:pt x="2" y="8"/>
                  </a:lnTo>
                  <a:lnTo>
                    <a:pt x="2" y="8"/>
                  </a:lnTo>
                  <a:lnTo>
                    <a:pt x="2" y="8"/>
                  </a:lnTo>
                  <a:lnTo>
                    <a:pt x="3" y="9"/>
                  </a:lnTo>
                  <a:lnTo>
                    <a:pt x="3" y="9"/>
                  </a:lnTo>
                  <a:lnTo>
                    <a:pt x="3" y="9"/>
                  </a:lnTo>
                  <a:lnTo>
                    <a:pt x="3" y="9"/>
                  </a:lnTo>
                  <a:lnTo>
                    <a:pt x="3" y="8"/>
                  </a:lnTo>
                  <a:lnTo>
                    <a:pt x="3" y="8"/>
                  </a:lnTo>
                  <a:lnTo>
                    <a:pt x="3" y="9"/>
                  </a:lnTo>
                  <a:lnTo>
                    <a:pt x="3" y="9"/>
                  </a:lnTo>
                  <a:lnTo>
                    <a:pt x="3" y="9"/>
                  </a:lnTo>
                  <a:lnTo>
                    <a:pt x="3" y="9"/>
                  </a:lnTo>
                  <a:lnTo>
                    <a:pt x="4" y="9"/>
                  </a:lnTo>
                  <a:lnTo>
                    <a:pt x="4" y="9"/>
                  </a:lnTo>
                  <a:lnTo>
                    <a:pt x="4" y="9"/>
                  </a:lnTo>
                  <a:lnTo>
                    <a:pt x="4" y="8"/>
                  </a:lnTo>
                  <a:lnTo>
                    <a:pt x="4" y="8"/>
                  </a:lnTo>
                  <a:lnTo>
                    <a:pt x="4" y="8"/>
                  </a:lnTo>
                  <a:lnTo>
                    <a:pt x="4" y="9"/>
                  </a:lnTo>
                  <a:lnTo>
                    <a:pt x="4"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6" name="Freeform 7465"/>
            <p:cNvSpPr>
              <a:spLocks/>
            </p:cNvSpPr>
            <p:nvPr/>
          </p:nvSpPr>
          <p:spPr bwMode="auto">
            <a:xfrm>
              <a:off x="3114676" y="3845309"/>
              <a:ext cx="3175" cy="14341"/>
            </a:xfrm>
            <a:custGeom>
              <a:avLst/>
              <a:gdLst/>
              <a:ahLst/>
              <a:cxnLst>
                <a:cxn ang="0">
                  <a:pos x="0" y="1"/>
                </a:cxn>
                <a:cxn ang="0">
                  <a:pos x="2" y="1"/>
                </a:cxn>
                <a:cxn ang="0">
                  <a:pos x="3" y="1"/>
                </a:cxn>
                <a:cxn ang="0">
                  <a:pos x="4" y="3"/>
                </a:cxn>
                <a:cxn ang="0">
                  <a:pos x="4" y="3"/>
                </a:cxn>
                <a:cxn ang="0">
                  <a:pos x="4" y="4"/>
                </a:cxn>
                <a:cxn ang="0">
                  <a:pos x="4" y="4"/>
                </a:cxn>
                <a:cxn ang="0">
                  <a:pos x="4" y="4"/>
                </a:cxn>
                <a:cxn ang="0">
                  <a:pos x="4" y="5"/>
                </a:cxn>
                <a:cxn ang="0">
                  <a:pos x="4" y="5"/>
                </a:cxn>
                <a:cxn ang="0">
                  <a:pos x="4" y="5"/>
                </a:cxn>
                <a:cxn ang="0">
                  <a:pos x="4" y="5"/>
                </a:cxn>
                <a:cxn ang="0">
                  <a:pos x="6" y="6"/>
                </a:cxn>
                <a:cxn ang="0">
                  <a:pos x="6" y="6"/>
                </a:cxn>
                <a:cxn ang="0">
                  <a:pos x="4" y="6"/>
                </a:cxn>
                <a:cxn ang="0">
                  <a:pos x="6" y="6"/>
                </a:cxn>
                <a:cxn ang="0">
                  <a:pos x="6" y="7"/>
                </a:cxn>
                <a:cxn ang="0">
                  <a:pos x="6" y="8"/>
                </a:cxn>
                <a:cxn ang="0">
                  <a:pos x="6" y="9"/>
                </a:cxn>
                <a:cxn ang="0">
                  <a:pos x="6" y="9"/>
                </a:cxn>
                <a:cxn ang="0">
                  <a:pos x="6" y="9"/>
                </a:cxn>
                <a:cxn ang="0">
                  <a:pos x="6" y="9"/>
                </a:cxn>
                <a:cxn ang="0">
                  <a:pos x="6" y="10"/>
                </a:cxn>
                <a:cxn ang="0">
                  <a:pos x="6" y="10"/>
                </a:cxn>
                <a:cxn ang="0">
                  <a:pos x="6" y="11"/>
                </a:cxn>
                <a:cxn ang="0">
                  <a:pos x="7" y="12"/>
                </a:cxn>
                <a:cxn ang="0">
                  <a:pos x="7" y="12"/>
                </a:cxn>
                <a:cxn ang="0">
                  <a:pos x="6" y="13"/>
                </a:cxn>
                <a:cxn ang="0">
                  <a:pos x="6" y="14"/>
                </a:cxn>
                <a:cxn ang="0">
                  <a:pos x="7" y="17"/>
                </a:cxn>
                <a:cxn ang="0">
                  <a:pos x="6" y="18"/>
                </a:cxn>
                <a:cxn ang="0">
                  <a:pos x="6" y="18"/>
                </a:cxn>
                <a:cxn ang="0">
                  <a:pos x="7" y="19"/>
                </a:cxn>
                <a:cxn ang="0">
                  <a:pos x="6" y="20"/>
                </a:cxn>
                <a:cxn ang="0">
                  <a:pos x="6" y="21"/>
                </a:cxn>
                <a:cxn ang="0">
                  <a:pos x="6" y="21"/>
                </a:cxn>
                <a:cxn ang="0">
                  <a:pos x="6" y="22"/>
                </a:cxn>
                <a:cxn ang="0">
                  <a:pos x="6" y="22"/>
                </a:cxn>
                <a:cxn ang="0">
                  <a:pos x="6" y="23"/>
                </a:cxn>
                <a:cxn ang="0">
                  <a:pos x="4" y="23"/>
                </a:cxn>
                <a:cxn ang="0">
                  <a:pos x="4" y="23"/>
                </a:cxn>
                <a:cxn ang="0">
                  <a:pos x="3" y="22"/>
                </a:cxn>
                <a:cxn ang="0">
                  <a:pos x="3" y="20"/>
                </a:cxn>
                <a:cxn ang="0">
                  <a:pos x="3" y="20"/>
                </a:cxn>
                <a:cxn ang="0">
                  <a:pos x="3" y="19"/>
                </a:cxn>
                <a:cxn ang="0">
                  <a:pos x="3" y="19"/>
                </a:cxn>
                <a:cxn ang="0">
                  <a:pos x="4" y="19"/>
                </a:cxn>
                <a:cxn ang="0">
                  <a:pos x="4" y="19"/>
                </a:cxn>
                <a:cxn ang="0">
                  <a:pos x="4" y="18"/>
                </a:cxn>
                <a:cxn ang="0">
                  <a:pos x="4" y="18"/>
                </a:cxn>
                <a:cxn ang="0">
                  <a:pos x="6" y="18"/>
                </a:cxn>
                <a:cxn ang="0">
                  <a:pos x="6" y="18"/>
                </a:cxn>
                <a:cxn ang="0">
                  <a:pos x="6" y="18"/>
                </a:cxn>
              </a:cxnLst>
              <a:rect l="0" t="0" r="r" b="b"/>
              <a:pathLst>
                <a:path w="7" h="23">
                  <a:moveTo>
                    <a:pt x="0" y="0"/>
                  </a:moveTo>
                  <a:lnTo>
                    <a:pt x="0" y="1"/>
                  </a:lnTo>
                  <a:lnTo>
                    <a:pt x="2" y="1"/>
                  </a:lnTo>
                  <a:lnTo>
                    <a:pt x="2" y="1"/>
                  </a:lnTo>
                  <a:lnTo>
                    <a:pt x="3" y="1"/>
                  </a:lnTo>
                  <a:lnTo>
                    <a:pt x="3" y="1"/>
                  </a:lnTo>
                  <a:lnTo>
                    <a:pt x="4" y="2"/>
                  </a:lnTo>
                  <a:lnTo>
                    <a:pt x="4" y="3"/>
                  </a:lnTo>
                  <a:lnTo>
                    <a:pt x="4" y="3"/>
                  </a:lnTo>
                  <a:lnTo>
                    <a:pt x="4" y="3"/>
                  </a:lnTo>
                  <a:lnTo>
                    <a:pt x="4" y="3"/>
                  </a:lnTo>
                  <a:lnTo>
                    <a:pt x="4" y="4"/>
                  </a:lnTo>
                  <a:lnTo>
                    <a:pt x="4" y="4"/>
                  </a:lnTo>
                  <a:lnTo>
                    <a:pt x="4" y="4"/>
                  </a:lnTo>
                  <a:lnTo>
                    <a:pt x="4" y="4"/>
                  </a:lnTo>
                  <a:lnTo>
                    <a:pt x="4" y="4"/>
                  </a:lnTo>
                  <a:lnTo>
                    <a:pt x="4" y="5"/>
                  </a:lnTo>
                  <a:lnTo>
                    <a:pt x="4" y="5"/>
                  </a:lnTo>
                  <a:lnTo>
                    <a:pt x="4" y="5"/>
                  </a:lnTo>
                  <a:lnTo>
                    <a:pt x="4" y="5"/>
                  </a:lnTo>
                  <a:lnTo>
                    <a:pt x="4" y="5"/>
                  </a:lnTo>
                  <a:lnTo>
                    <a:pt x="4" y="5"/>
                  </a:lnTo>
                  <a:lnTo>
                    <a:pt x="4" y="5"/>
                  </a:lnTo>
                  <a:lnTo>
                    <a:pt x="4" y="5"/>
                  </a:lnTo>
                  <a:lnTo>
                    <a:pt x="4" y="5"/>
                  </a:lnTo>
                  <a:lnTo>
                    <a:pt x="6" y="6"/>
                  </a:lnTo>
                  <a:lnTo>
                    <a:pt x="6" y="6"/>
                  </a:lnTo>
                  <a:lnTo>
                    <a:pt x="6" y="6"/>
                  </a:lnTo>
                  <a:lnTo>
                    <a:pt x="4" y="6"/>
                  </a:lnTo>
                  <a:lnTo>
                    <a:pt x="4" y="6"/>
                  </a:lnTo>
                  <a:lnTo>
                    <a:pt x="6" y="6"/>
                  </a:lnTo>
                  <a:lnTo>
                    <a:pt x="6" y="6"/>
                  </a:lnTo>
                  <a:lnTo>
                    <a:pt x="6" y="6"/>
                  </a:lnTo>
                  <a:lnTo>
                    <a:pt x="6" y="7"/>
                  </a:lnTo>
                  <a:lnTo>
                    <a:pt x="6" y="7"/>
                  </a:lnTo>
                  <a:lnTo>
                    <a:pt x="6" y="8"/>
                  </a:lnTo>
                  <a:lnTo>
                    <a:pt x="6" y="9"/>
                  </a:lnTo>
                  <a:lnTo>
                    <a:pt x="6" y="9"/>
                  </a:lnTo>
                  <a:lnTo>
                    <a:pt x="6" y="9"/>
                  </a:lnTo>
                  <a:lnTo>
                    <a:pt x="6" y="9"/>
                  </a:lnTo>
                  <a:lnTo>
                    <a:pt x="6" y="9"/>
                  </a:lnTo>
                  <a:lnTo>
                    <a:pt x="6" y="9"/>
                  </a:lnTo>
                  <a:lnTo>
                    <a:pt x="6" y="9"/>
                  </a:lnTo>
                  <a:lnTo>
                    <a:pt x="6" y="9"/>
                  </a:lnTo>
                  <a:lnTo>
                    <a:pt x="6" y="9"/>
                  </a:lnTo>
                  <a:lnTo>
                    <a:pt x="6" y="10"/>
                  </a:lnTo>
                  <a:lnTo>
                    <a:pt x="6" y="10"/>
                  </a:lnTo>
                  <a:lnTo>
                    <a:pt x="6" y="10"/>
                  </a:lnTo>
                  <a:lnTo>
                    <a:pt x="6" y="11"/>
                  </a:lnTo>
                  <a:lnTo>
                    <a:pt x="6" y="11"/>
                  </a:lnTo>
                  <a:lnTo>
                    <a:pt x="7" y="12"/>
                  </a:lnTo>
                  <a:lnTo>
                    <a:pt x="7" y="12"/>
                  </a:lnTo>
                  <a:lnTo>
                    <a:pt x="7" y="12"/>
                  </a:lnTo>
                  <a:lnTo>
                    <a:pt x="7" y="12"/>
                  </a:lnTo>
                  <a:lnTo>
                    <a:pt x="7" y="13"/>
                  </a:lnTo>
                  <a:lnTo>
                    <a:pt x="6" y="13"/>
                  </a:lnTo>
                  <a:lnTo>
                    <a:pt x="6" y="14"/>
                  </a:lnTo>
                  <a:lnTo>
                    <a:pt x="6" y="14"/>
                  </a:lnTo>
                  <a:lnTo>
                    <a:pt x="7" y="16"/>
                  </a:lnTo>
                  <a:lnTo>
                    <a:pt x="7" y="17"/>
                  </a:lnTo>
                  <a:lnTo>
                    <a:pt x="7" y="18"/>
                  </a:lnTo>
                  <a:lnTo>
                    <a:pt x="6" y="18"/>
                  </a:lnTo>
                  <a:lnTo>
                    <a:pt x="6" y="18"/>
                  </a:lnTo>
                  <a:lnTo>
                    <a:pt x="6" y="18"/>
                  </a:lnTo>
                  <a:lnTo>
                    <a:pt x="6" y="19"/>
                  </a:lnTo>
                  <a:lnTo>
                    <a:pt x="7" y="19"/>
                  </a:lnTo>
                  <a:lnTo>
                    <a:pt x="7" y="19"/>
                  </a:lnTo>
                  <a:lnTo>
                    <a:pt x="6" y="20"/>
                  </a:lnTo>
                  <a:lnTo>
                    <a:pt x="6" y="21"/>
                  </a:lnTo>
                  <a:lnTo>
                    <a:pt x="6" y="21"/>
                  </a:lnTo>
                  <a:lnTo>
                    <a:pt x="6" y="21"/>
                  </a:lnTo>
                  <a:lnTo>
                    <a:pt x="6" y="21"/>
                  </a:lnTo>
                  <a:lnTo>
                    <a:pt x="6" y="22"/>
                  </a:lnTo>
                  <a:lnTo>
                    <a:pt x="6" y="22"/>
                  </a:lnTo>
                  <a:lnTo>
                    <a:pt x="6" y="22"/>
                  </a:lnTo>
                  <a:lnTo>
                    <a:pt x="6" y="22"/>
                  </a:lnTo>
                  <a:lnTo>
                    <a:pt x="6" y="22"/>
                  </a:lnTo>
                  <a:lnTo>
                    <a:pt x="6" y="23"/>
                  </a:lnTo>
                  <a:lnTo>
                    <a:pt x="4" y="23"/>
                  </a:lnTo>
                  <a:lnTo>
                    <a:pt x="4" y="23"/>
                  </a:lnTo>
                  <a:lnTo>
                    <a:pt x="4" y="23"/>
                  </a:lnTo>
                  <a:lnTo>
                    <a:pt x="4" y="23"/>
                  </a:lnTo>
                  <a:lnTo>
                    <a:pt x="4" y="23"/>
                  </a:lnTo>
                  <a:lnTo>
                    <a:pt x="3" y="22"/>
                  </a:lnTo>
                  <a:lnTo>
                    <a:pt x="3" y="21"/>
                  </a:lnTo>
                  <a:lnTo>
                    <a:pt x="3" y="20"/>
                  </a:lnTo>
                  <a:lnTo>
                    <a:pt x="3" y="20"/>
                  </a:lnTo>
                  <a:lnTo>
                    <a:pt x="3" y="20"/>
                  </a:lnTo>
                  <a:lnTo>
                    <a:pt x="3" y="19"/>
                  </a:lnTo>
                  <a:lnTo>
                    <a:pt x="3" y="19"/>
                  </a:lnTo>
                  <a:lnTo>
                    <a:pt x="3" y="19"/>
                  </a:lnTo>
                  <a:lnTo>
                    <a:pt x="3" y="19"/>
                  </a:lnTo>
                  <a:lnTo>
                    <a:pt x="3" y="19"/>
                  </a:lnTo>
                  <a:lnTo>
                    <a:pt x="4" y="19"/>
                  </a:lnTo>
                  <a:lnTo>
                    <a:pt x="4" y="19"/>
                  </a:lnTo>
                  <a:lnTo>
                    <a:pt x="4" y="19"/>
                  </a:lnTo>
                  <a:lnTo>
                    <a:pt x="4" y="19"/>
                  </a:lnTo>
                  <a:lnTo>
                    <a:pt x="4" y="18"/>
                  </a:lnTo>
                  <a:lnTo>
                    <a:pt x="4" y="18"/>
                  </a:lnTo>
                  <a:lnTo>
                    <a:pt x="4" y="18"/>
                  </a:lnTo>
                  <a:lnTo>
                    <a:pt x="6" y="18"/>
                  </a:lnTo>
                  <a:lnTo>
                    <a:pt x="6" y="18"/>
                  </a:lnTo>
                  <a:lnTo>
                    <a:pt x="6" y="18"/>
                  </a:lnTo>
                  <a:lnTo>
                    <a:pt x="6" y="18"/>
                  </a:lnTo>
                  <a:lnTo>
                    <a:pt x="6" y="18"/>
                  </a:lnTo>
                  <a:lnTo>
                    <a:pt x="6" y="1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7" name="Freeform 7466"/>
            <p:cNvSpPr>
              <a:spLocks/>
            </p:cNvSpPr>
            <p:nvPr/>
          </p:nvSpPr>
          <p:spPr bwMode="auto">
            <a:xfrm>
              <a:off x="3114676" y="3854870"/>
              <a:ext cx="3175" cy="4780"/>
            </a:xfrm>
            <a:custGeom>
              <a:avLst/>
              <a:gdLst/>
              <a:ahLst/>
              <a:cxnLst>
                <a:cxn ang="0">
                  <a:pos x="6" y="1"/>
                </a:cxn>
                <a:cxn ang="0">
                  <a:pos x="6" y="0"/>
                </a:cxn>
                <a:cxn ang="0">
                  <a:pos x="6" y="0"/>
                </a:cxn>
                <a:cxn ang="0">
                  <a:pos x="4" y="0"/>
                </a:cxn>
                <a:cxn ang="0">
                  <a:pos x="4" y="0"/>
                </a:cxn>
                <a:cxn ang="0">
                  <a:pos x="4" y="0"/>
                </a:cxn>
                <a:cxn ang="0">
                  <a:pos x="3" y="1"/>
                </a:cxn>
                <a:cxn ang="0">
                  <a:pos x="3" y="1"/>
                </a:cxn>
                <a:cxn ang="0">
                  <a:pos x="3" y="1"/>
                </a:cxn>
                <a:cxn ang="0">
                  <a:pos x="3" y="1"/>
                </a:cxn>
                <a:cxn ang="0">
                  <a:pos x="3" y="1"/>
                </a:cxn>
                <a:cxn ang="0">
                  <a:pos x="3" y="1"/>
                </a:cxn>
                <a:cxn ang="0">
                  <a:pos x="2" y="1"/>
                </a:cxn>
                <a:cxn ang="0">
                  <a:pos x="2" y="1"/>
                </a:cxn>
                <a:cxn ang="0">
                  <a:pos x="2" y="1"/>
                </a:cxn>
                <a:cxn ang="0">
                  <a:pos x="2" y="1"/>
                </a:cxn>
                <a:cxn ang="0">
                  <a:pos x="2" y="1"/>
                </a:cxn>
                <a:cxn ang="0">
                  <a:pos x="2" y="1"/>
                </a:cxn>
                <a:cxn ang="0">
                  <a:pos x="2" y="1"/>
                </a:cxn>
                <a:cxn ang="0">
                  <a:pos x="1" y="1"/>
                </a:cxn>
                <a:cxn ang="0">
                  <a:pos x="1" y="1"/>
                </a:cxn>
                <a:cxn ang="0">
                  <a:pos x="1" y="2"/>
                </a:cxn>
                <a:cxn ang="0">
                  <a:pos x="1" y="2"/>
                </a:cxn>
                <a:cxn ang="0">
                  <a:pos x="1" y="2"/>
                </a:cxn>
                <a:cxn ang="0">
                  <a:pos x="1" y="2"/>
                </a:cxn>
                <a:cxn ang="0">
                  <a:pos x="1" y="2"/>
                </a:cxn>
                <a:cxn ang="0">
                  <a:pos x="1" y="3"/>
                </a:cxn>
                <a:cxn ang="0">
                  <a:pos x="0" y="4"/>
                </a:cxn>
                <a:cxn ang="0">
                  <a:pos x="0" y="4"/>
                </a:cxn>
                <a:cxn ang="0">
                  <a:pos x="0" y="4"/>
                </a:cxn>
                <a:cxn ang="0">
                  <a:pos x="0" y="4"/>
                </a:cxn>
                <a:cxn ang="0">
                  <a:pos x="1" y="4"/>
                </a:cxn>
                <a:cxn ang="0">
                  <a:pos x="1" y="4"/>
                </a:cxn>
                <a:cxn ang="0">
                  <a:pos x="1" y="3"/>
                </a:cxn>
                <a:cxn ang="0">
                  <a:pos x="1" y="3"/>
                </a:cxn>
                <a:cxn ang="0">
                  <a:pos x="1" y="3"/>
                </a:cxn>
                <a:cxn ang="0">
                  <a:pos x="1" y="3"/>
                </a:cxn>
                <a:cxn ang="0">
                  <a:pos x="1" y="3"/>
                </a:cxn>
                <a:cxn ang="0">
                  <a:pos x="2" y="2"/>
                </a:cxn>
                <a:cxn ang="0">
                  <a:pos x="2" y="2"/>
                </a:cxn>
                <a:cxn ang="0">
                  <a:pos x="2" y="2"/>
                </a:cxn>
                <a:cxn ang="0">
                  <a:pos x="2" y="3"/>
                </a:cxn>
                <a:cxn ang="0">
                  <a:pos x="2" y="3"/>
                </a:cxn>
                <a:cxn ang="0">
                  <a:pos x="2" y="3"/>
                </a:cxn>
                <a:cxn ang="0">
                  <a:pos x="2" y="3"/>
                </a:cxn>
                <a:cxn ang="0">
                  <a:pos x="2" y="4"/>
                </a:cxn>
                <a:cxn ang="0">
                  <a:pos x="2" y="4"/>
                </a:cxn>
                <a:cxn ang="0">
                  <a:pos x="2" y="5"/>
                </a:cxn>
                <a:cxn ang="0">
                  <a:pos x="3" y="6"/>
                </a:cxn>
                <a:cxn ang="0">
                  <a:pos x="3" y="6"/>
                </a:cxn>
                <a:cxn ang="0">
                  <a:pos x="3" y="6"/>
                </a:cxn>
                <a:cxn ang="0">
                  <a:pos x="3" y="6"/>
                </a:cxn>
                <a:cxn ang="0">
                  <a:pos x="3" y="6"/>
                </a:cxn>
                <a:cxn ang="0">
                  <a:pos x="3" y="6"/>
                </a:cxn>
                <a:cxn ang="0">
                  <a:pos x="3" y="6"/>
                </a:cxn>
                <a:cxn ang="0">
                  <a:pos x="3" y="7"/>
                </a:cxn>
                <a:cxn ang="0">
                  <a:pos x="4" y="7"/>
                </a:cxn>
                <a:cxn ang="0">
                  <a:pos x="4" y="7"/>
                </a:cxn>
                <a:cxn ang="0">
                  <a:pos x="4" y="7"/>
                </a:cxn>
              </a:cxnLst>
              <a:rect l="0" t="0" r="r" b="b"/>
              <a:pathLst>
                <a:path w="6" h="7">
                  <a:moveTo>
                    <a:pt x="6" y="1"/>
                  </a:moveTo>
                  <a:lnTo>
                    <a:pt x="6" y="0"/>
                  </a:lnTo>
                  <a:lnTo>
                    <a:pt x="6" y="0"/>
                  </a:lnTo>
                  <a:lnTo>
                    <a:pt x="4" y="0"/>
                  </a:lnTo>
                  <a:lnTo>
                    <a:pt x="4" y="0"/>
                  </a:lnTo>
                  <a:lnTo>
                    <a:pt x="4" y="0"/>
                  </a:lnTo>
                  <a:lnTo>
                    <a:pt x="3" y="1"/>
                  </a:lnTo>
                  <a:lnTo>
                    <a:pt x="3" y="1"/>
                  </a:lnTo>
                  <a:lnTo>
                    <a:pt x="3" y="1"/>
                  </a:lnTo>
                  <a:lnTo>
                    <a:pt x="3" y="1"/>
                  </a:lnTo>
                  <a:lnTo>
                    <a:pt x="3" y="1"/>
                  </a:lnTo>
                  <a:lnTo>
                    <a:pt x="3" y="1"/>
                  </a:lnTo>
                  <a:lnTo>
                    <a:pt x="2" y="1"/>
                  </a:lnTo>
                  <a:lnTo>
                    <a:pt x="2" y="1"/>
                  </a:lnTo>
                  <a:lnTo>
                    <a:pt x="2" y="1"/>
                  </a:lnTo>
                  <a:lnTo>
                    <a:pt x="2" y="1"/>
                  </a:lnTo>
                  <a:lnTo>
                    <a:pt x="2" y="1"/>
                  </a:lnTo>
                  <a:lnTo>
                    <a:pt x="2" y="1"/>
                  </a:lnTo>
                  <a:lnTo>
                    <a:pt x="2" y="1"/>
                  </a:lnTo>
                  <a:lnTo>
                    <a:pt x="1" y="1"/>
                  </a:lnTo>
                  <a:lnTo>
                    <a:pt x="1" y="1"/>
                  </a:lnTo>
                  <a:lnTo>
                    <a:pt x="1" y="2"/>
                  </a:lnTo>
                  <a:lnTo>
                    <a:pt x="1" y="2"/>
                  </a:lnTo>
                  <a:lnTo>
                    <a:pt x="1" y="2"/>
                  </a:lnTo>
                  <a:lnTo>
                    <a:pt x="1" y="2"/>
                  </a:lnTo>
                  <a:lnTo>
                    <a:pt x="1" y="2"/>
                  </a:lnTo>
                  <a:lnTo>
                    <a:pt x="1" y="3"/>
                  </a:lnTo>
                  <a:lnTo>
                    <a:pt x="0" y="4"/>
                  </a:lnTo>
                  <a:lnTo>
                    <a:pt x="0" y="4"/>
                  </a:lnTo>
                  <a:lnTo>
                    <a:pt x="0" y="4"/>
                  </a:lnTo>
                  <a:lnTo>
                    <a:pt x="0" y="4"/>
                  </a:lnTo>
                  <a:lnTo>
                    <a:pt x="1" y="4"/>
                  </a:lnTo>
                  <a:lnTo>
                    <a:pt x="1" y="4"/>
                  </a:lnTo>
                  <a:lnTo>
                    <a:pt x="1" y="3"/>
                  </a:lnTo>
                  <a:lnTo>
                    <a:pt x="1" y="3"/>
                  </a:lnTo>
                  <a:lnTo>
                    <a:pt x="1" y="3"/>
                  </a:lnTo>
                  <a:lnTo>
                    <a:pt x="1" y="3"/>
                  </a:lnTo>
                  <a:lnTo>
                    <a:pt x="1" y="3"/>
                  </a:lnTo>
                  <a:lnTo>
                    <a:pt x="2" y="2"/>
                  </a:lnTo>
                  <a:lnTo>
                    <a:pt x="2" y="2"/>
                  </a:lnTo>
                  <a:lnTo>
                    <a:pt x="2" y="2"/>
                  </a:lnTo>
                  <a:lnTo>
                    <a:pt x="2" y="3"/>
                  </a:lnTo>
                  <a:lnTo>
                    <a:pt x="2" y="3"/>
                  </a:lnTo>
                  <a:lnTo>
                    <a:pt x="2" y="3"/>
                  </a:lnTo>
                  <a:lnTo>
                    <a:pt x="2" y="3"/>
                  </a:lnTo>
                  <a:lnTo>
                    <a:pt x="2" y="4"/>
                  </a:lnTo>
                  <a:lnTo>
                    <a:pt x="2" y="4"/>
                  </a:lnTo>
                  <a:lnTo>
                    <a:pt x="2" y="5"/>
                  </a:lnTo>
                  <a:lnTo>
                    <a:pt x="3" y="6"/>
                  </a:lnTo>
                  <a:lnTo>
                    <a:pt x="3" y="6"/>
                  </a:lnTo>
                  <a:lnTo>
                    <a:pt x="3" y="6"/>
                  </a:lnTo>
                  <a:lnTo>
                    <a:pt x="3" y="6"/>
                  </a:lnTo>
                  <a:lnTo>
                    <a:pt x="3" y="6"/>
                  </a:lnTo>
                  <a:lnTo>
                    <a:pt x="3" y="6"/>
                  </a:lnTo>
                  <a:lnTo>
                    <a:pt x="3" y="6"/>
                  </a:lnTo>
                  <a:lnTo>
                    <a:pt x="3" y="7"/>
                  </a:lnTo>
                  <a:lnTo>
                    <a:pt x="4" y="7"/>
                  </a:lnTo>
                  <a:lnTo>
                    <a:pt x="4" y="7"/>
                  </a:lnTo>
                  <a:lnTo>
                    <a:pt x="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8" name="Freeform 7467"/>
            <p:cNvSpPr>
              <a:spLocks/>
            </p:cNvSpPr>
            <p:nvPr/>
          </p:nvSpPr>
          <p:spPr bwMode="auto">
            <a:xfrm>
              <a:off x="3035301"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79" name="Freeform 7468"/>
            <p:cNvSpPr>
              <a:spLocks/>
            </p:cNvSpPr>
            <p:nvPr/>
          </p:nvSpPr>
          <p:spPr bwMode="auto">
            <a:xfrm>
              <a:off x="3033714" y="3870805"/>
              <a:ext cx="1588" cy="3187"/>
            </a:xfrm>
            <a:custGeom>
              <a:avLst/>
              <a:gdLst/>
              <a:ahLst/>
              <a:cxnLst>
                <a:cxn ang="0">
                  <a:pos x="0" y="0"/>
                </a:cxn>
                <a:cxn ang="0">
                  <a:pos x="1" y="0"/>
                </a:cxn>
                <a:cxn ang="0">
                  <a:pos x="1" y="0"/>
                </a:cxn>
                <a:cxn ang="0">
                  <a:pos x="1"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0" name="Freeform 7469"/>
            <p:cNvSpPr>
              <a:spLocks/>
            </p:cNvSpPr>
            <p:nvPr/>
          </p:nvSpPr>
          <p:spPr bwMode="auto">
            <a:xfrm>
              <a:off x="3033714"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1" name="Freeform 7470"/>
            <p:cNvSpPr>
              <a:spLocks/>
            </p:cNvSpPr>
            <p:nvPr/>
          </p:nvSpPr>
          <p:spPr bwMode="auto">
            <a:xfrm>
              <a:off x="3033714" y="3870805"/>
              <a:ext cx="0" cy="3187"/>
            </a:xfrm>
            <a:custGeom>
              <a:avLst/>
              <a:gdLst/>
              <a:ahLst/>
              <a:cxnLst>
                <a:cxn ang="0">
                  <a:pos x="1" y="1"/>
                </a:cxn>
                <a:cxn ang="0">
                  <a:pos x="0" y="0"/>
                </a:cxn>
                <a:cxn ang="0">
                  <a:pos x="1" y="0"/>
                </a:cxn>
                <a:cxn ang="0">
                  <a:pos x="1" y="0"/>
                </a:cxn>
                <a:cxn ang="0">
                  <a:pos x="1" y="0"/>
                </a:cxn>
                <a:cxn ang="0">
                  <a:pos x="1" y="0"/>
                </a:cxn>
                <a:cxn ang="0">
                  <a:pos x="1" y="1"/>
                </a:cxn>
              </a:cxnLst>
              <a:rect l="0" t="0" r="r" b="b"/>
              <a:pathLst>
                <a:path w="1" h="1">
                  <a:moveTo>
                    <a:pt x="1" y="1"/>
                  </a:move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2" name="Freeform 7471"/>
            <p:cNvSpPr>
              <a:spLocks/>
            </p:cNvSpPr>
            <p:nvPr/>
          </p:nvSpPr>
          <p:spPr bwMode="auto">
            <a:xfrm>
              <a:off x="3033714" y="3873992"/>
              <a:ext cx="0" cy="1593"/>
            </a:xfrm>
            <a:custGeom>
              <a:avLst/>
              <a:gdLst/>
              <a:ahLst/>
              <a:cxnLst>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3" name="Freeform 7472"/>
            <p:cNvSpPr>
              <a:spLocks/>
            </p:cNvSpPr>
            <p:nvPr/>
          </p:nvSpPr>
          <p:spPr bwMode="auto">
            <a:xfrm>
              <a:off x="3033714" y="3873992"/>
              <a:ext cx="0" cy="1593"/>
            </a:xfrm>
            <a:custGeom>
              <a:avLst/>
              <a:gdLst/>
              <a:ahLst/>
              <a:cxnLst>
                <a:cxn ang="0">
                  <a:pos x="1" y="1"/>
                </a:cxn>
                <a:cxn ang="0">
                  <a:pos x="1" y="1"/>
                </a:cxn>
                <a:cxn ang="0">
                  <a:pos x="0" y="1"/>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0" y="1"/>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4" name="Freeform 7473"/>
            <p:cNvSpPr>
              <a:spLocks/>
            </p:cNvSpPr>
            <p:nvPr/>
          </p:nvSpPr>
          <p:spPr bwMode="auto">
            <a:xfrm>
              <a:off x="3105151" y="3853276"/>
              <a:ext cx="4763" cy="12748"/>
            </a:xfrm>
            <a:custGeom>
              <a:avLst/>
              <a:gdLst/>
              <a:ahLst/>
              <a:cxnLst>
                <a:cxn ang="0">
                  <a:pos x="1" y="21"/>
                </a:cxn>
                <a:cxn ang="0">
                  <a:pos x="2" y="21"/>
                </a:cxn>
                <a:cxn ang="0">
                  <a:pos x="3" y="19"/>
                </a:cxn>
                <a:cxn ang="0">
                  <a:pos x="4" y="17"/>
                </a:cxn>
                <a:cxn ang="0">
                  <a:pos x="6" y="15"/>
                </a:cxn>
                <a:cxn ang="0">
                  <a:pos x="6" y="15"/>
                </a:cxn>
                <a:cxn ang="0">
                  <a:pos x="6" y="14"/>
                </a:cxn>
                <a:cxn ang="0">
                  <a:pos x="4" y="13"/>
                </a:cxn>
                <a:cxn ang="0">
                  <a:pos x="4" y="13"/>
                </a:cxn>
                <a:cxn ang="0">
                  <a:pos x="3" y="12"/>
                </a:cxn>
                <a:cxn ang="0">
                  <a:pos x="2" y="12"/>
                </a:cxn>
                <a:cxn ang="0">
                  <a:pos x="2" y="11"/>
                </a:cxn>
                <a:cxn ang="0">
                  <a:pos x="1" y="11"/>
                </a:cxn>
                <a:cxn ang="0">
                  <a:pos x="1" y="11"/>
                </a:cxn>
                <a:cxn ang="0">
                  <a:pos x="0" y="10"/>
                </a:cxn>
                <a:cxn ang="0">
                  <a:pos x="0" y="9"/>
                </a:cxn>
                <a:cxn ang="0">
                  <a:pos x="0" y="7"/>
                </a:cxn>
                <a:cxn ang="0">
                  <a:pos x="0" y="7"/>
                </a:cxn>
                <a:cxn ang="0">
                  <a:pos x="1" y="6"/>
                </a:cxn>
                <a:cxn ang="0">
                  <a:pos x="2" y="5"/>
                </a:cxn>
                <a:cxn ang="0">
                  <a:pos x="3" y="5"/>
                </a:cxn>
                <a:cxn ang="0">
                  <a:pos x="3" y="5"/>
                </a:cxn>
                <a:cxn ang="0">
                  <a:pos x="6" y="4"/>
                </a:cxn>
                <a:cxn ang="0">
                  <a:pos x="7" y="4"/>
                </a:cxn>
                <a:cxn ang="0">
                  <a:pos x="7" y="3"/>
                </a:cxn>
                <a:cxn ang="0">
                  <a:pos x="8" y="3"/>
                </a:cxn>
                <a:cxn ang="0">
                  <a:pos x="9" y="3"/>
                </a:cxn>
                <a:cxn ang="0">
                  <a:pos x="10" y="3"/>
                </a:cxn>
                <a:cxn ang="0">
                  <a:pos x="11" y="4"/>
                </a:cxn>
                <a:cxn ang="0">
                  <a:pos x="12" y="5"/>
                </a:cxn>
                <a:cxn ang="0">
                  <a:pos x="13" y="5"/>
                </a:cxn>
                <a:cxn ang="0">
                  <a:pos x="13" y="5"/>
                </a:cxn>
                <a:cxn ang="0">
                  <a:pos x="15" y="6"/>
                </a:cxn>
                <a:cxn ang="0">
                  <a:pos x="15" y="6"/>
                </a:cxn>
                <a:cxn ang="0">
                  <a:pos x="16" y="6"/>
                </a:cxn>
                <a:cxn ang="0">
                  <a:pos x="17" y="5"/>
                </a:cxn>
                <a:cxn ang="0">
                  <a:pos x="17" y="5"/>
                </a:cxn>
                <a:cxn ang="0">
                  <a:pos x="19" y="3"/>
                </a:cxn>
                <a:cxn ang="0">
                  <a:pos x="20" y="3"/>
                </a:cxn>
                <a:cxn ang="0">
                  <a:pos x="20" y="1"/>
                </a:cxn>
                <a:cxn ang="0">
                  <a:pos x="20" y="0"/>
                </a:cxn>
              </a:cxnLst>
              <a:rect l="0" t="0" r="r" b="b"/>
              <a:pathLst>
                <a:path w="20" h="21">
                  <a:moveTo>
                    <a:pt x="0" y="21"/>
                  </a:moveTo>
                  <a:lnTo>
                    <a:pt x="1" y="21"/>
                  </a:lnTo>
                  <a:lnTo>
                    <a:pt x="1" y="21"/>
                  </a:lnTo>
                  <a:lnTo>
                    <a:pt x="2" y="21"/>
                  </a:lnTo>
                  <a:lnTo>
                    <a:pt x="3" y="19"/>
                  </a:lnTo>
                  <a:lnTo>
                    <a:pt x="3" y="19"/>
                  </a:lnTo>
                  <a:lnTo>
                    <a:pt x="4" y="18"/>
                  </a:lnTo>
                  <a:lnTo>
                    <a:pt x="4" y="17"/>
                  </a:lnTo>
                  <a:lnTo>
                    <a:pt x="6" y="16"/>
                  </a:lnTo>
                  <a:lnTo>
                    <a:pt x="6" y="15"/>
                  </a:lnTo>
                  <a:lnTo>
                    <a:pt x="6" y="15"/>
                  </a:lnTo>
                  <a:lnTo>
                    <a:pt x="6" y="15"/>
                  </a:lnTo>
                  <a:lnTo>
                    <a:pt x="6" y="15"/>
                  </a:lnTo>
                  <a:lnTo>
                    <a:pt x="6" y="14"/>
                  </a:lnTo>
                  <a:lnTo>
                    <a:pt x="6" y="14"/>
                  </a:lnTo>
                  <a:lnTo>
                    <a:pt x="4" y="13"/>
                  </a:lnTo>
                  <a:lnTo>
                    <a:pt x="4" y="13"/>
                  </a:lnTo>
                  <a:lnTo>
                    <a:pt x="4" y="13"/>
                  </a:lnTo>
                  <a:lnTo>
                    <a:pt x="4" y="13"/>
                  </a:lnTo>
                  <a:lnTo>
                    <a:pt x="3" y="12"/>
                  </a:lnTo>
                  <a:lnTo>
                    <a:pt x="2" y="12"/>
                  </a:lnTo>
                  <a:lnTo>
                    <a:pt x="2" y="12"/>
                  </a:lnTo>
                  <a:lnTo>
                    <a:pt x="2" y="12"/>
                  </a:lnTo>
                  <a:lnTo>
                    <a:pt x="2" y="11"/>
                  </a:lnTo>
                  <a:lnTo>
                    <a:pt x="1" y="11"/>
                  </a:lnTo>
                  <a:lnTo>
                    <a:pt x="1" y="11"/>
                  </a:lnTo>
                  <a:lnTo>
                    <a:pt x="1" y="11"/>
                  </a:lnTo>
                  <a:lnTo>
                    <a:pt x="1" y="11"/>
                  </a:lnTo>
                  <a:lnTo>
                    <a:pt x="0" y="11"/>
                  </a:lnTo>
                  <a:lnTo>
                    <a:pt x="0" y="10"/>
                  </a:lnTo>
                  <a:lnTo>
                    <a:pt x="0" y="10"/>
                  </a:lnTo>
                  <a:lnTo>
                    <a:pt x="0" y="9"/>
                  </a:lnTo>
                  <a:lnTo>
                    <a:pt x="0" y="8"/>
                  </a:lnTo>
                  <a:lnTo>
                    <a:pt x="0" y="7"/>
                  </a:lnTo>
                  <a:lnTo>
                    <a:pt x="0" y="7"/>
                  </a:lnTo>
                  <a:lnTo>
                    <a:pt x="0" y="7"/>
                  </a:lnTo>
                  <a:lnTo>
                    <a:pt x="0" y="6"/>
                  </a:lnTo>
                  <a:lnTo>
                    <a:pt x="1" y="6"/>
                  </a:lnTo>
                  <a:lnTo>
                    <a:pt x="2" y="5"/>
                  </a:lnTo>
                  <a:lnTo>
                    <a:pt x="2" y="5"/>
                  </a:lnTo>
                  <a:lnTo>
                    <a:pt x="2" y="5"/>
                  </a:lnTo>
                  <a:lnTo>
                    <a:pt x="3" y="5"/>
                  </a:lnTo>
                  <a:lnTo>
                    <a:pt x="3" y="5"/>
                  </a:lnTo>
                  <a:lnTo>
                    <a:pt x="3" y="5"/>
                  </a:lnTo>
                  <a:lnTo>
                    <a:pt x="4" y="5"/>
                  </a:lnTo>
                  <a:lnTo>
                    <a:pt x="6" y="4"/>
                  </a:lnTo>
                  <a:lnTo>
                    <a:pt x="7" y="4"/>
                  </a:lnTo>
                  <a:lnTo>
                    <a:pt x="7" y="4"/>
                  </a:lnTo>
                  <a:lnTo>
                    <a:pt x="7" y="4"/>
                  </a:lnTo>
                  <a:lnTo>
                    <a:pt x="7" y="3"/>
                  </a:lnTo>
                  <a:lnTo>
                    <a:pt x="7" y="3"/>
                  </a:lnTo>
                  <a:lnTo>
                    <a:pt x="8" y="3"/>
                  </a:lnTo>
                  <a:lnTo>
                    <a:pt x="9" y="3"/>
                  </a:lnTo>
                  <a:lnTo>
                    <a:pt x="9" y="3"/>
                  </a:lnTo>
                  <a:lnTo>
                    <a:pt x="10" y="3"/>
                  </a:lnTo>
                  <a:lnTo>
                    <a:pt x="10" y="3"/>
                  </a:lnTo>
                  <a:lnTo>
                    <a:pt x="10" y="3"/>
                  </a:lnTo>
                  <a:lnTo>
                    <a:pt x="11" y="4"/>
                  </a:lnTo>
                  <a:lnTo>
                    <a:pt x="12" y="5"/>
                  </a:lnTo>
                  <a:lnTo>
                    <a:pt x="12" y="5"/>
                  </a:lnTo>
                  <a:lnTo>
                    <a:pt x="12" y="5"/>
                  </a:lnTo>
                  <a:lnTo>
                    <a:pt x="13" y="5"/>
                  </a:lnTo>
                  <a:lnTo>
                    <a:pt x="13" y="5"/>
                  </a:lnTo>
                  <a:lnTo>
                    <a:pt x="13" y="5"/>
                  </a:lnTo>
                  <a:lnTo>
                    <a:pt x="13" y="6"/>
                  </a:lnTo>
                  <a:lnTo>
                    <a:pt x="15" y="6"/>
                  </a:lnTo>
                  <a:lnTo>
                    <a:pt x="15" y="6"/>
                  </a:lnTo>
                  <a:lnTo>
                    <a:pt x="15" y="6"/>
                  </a:lnTo>
                  <a:lnTo>
                    <a:pt x="16" y="6"/>
                  </a:lnTo>
                  <a:lnTo>
                    <a:pt x="16" y="6"/>
                  </a:lnTo>
                  <a:lnTo>
                    <a:pt x="16" y="5"/>
                  </a:lnTo>
                  <a:lnTo>
                    <a:pt x="17" y="5"/>
                  </a:lnTo>
                  <a:lnTo>
                    <a:pt x="17" y="5"/>
                  </a:lnTo>
                  <a:lnTo>
                    <a:pt x="17" y="5"/>
                  </a:lnTo>
                  <a:lnTo>
                    <a:pt x="18" y="4"/>
                  </a:lnTo>
                  <a:lnTo>
                    <a:pt x="19" y="3"/>
                  </a:lnTo>
                  <a:lnTo>
                    <a:pt x="20" y="3"/>
                  </a:lnTo>
                  <a:lnTo>
                    <a:pt x="20" y="3"/>
                  </a:lnTo>
                  <a:lnTo>
                    <a:pt x="20" y="3"/>
                  </a:lnTo>
                  <a:lnTo>
                    <a:pt x="20" y="1"/>
                  </a:lnTo>
                  <a:lnTo>
                    <a:pt x="20" y="1"/>
                  </a:lnTo>
                  <a:lnTo>
                    <a:pt x="20" y="0"/>
                  </a:lnTo>
                  <a:lnTo>
                    <a:pt x="2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5" name="Freeform 7474"/>
            <p:cNvSpPr>
              <a:spLocks/>
            </p:cNvSpPr>
            <p:nvPr/>
          </p:nvSpPr>
          <p:spPr bwMode="auto">
            <a:xfrm>
              <a:off x="3036889" y="3875585"/>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6" name="Line 7475"/>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7" name="Line 7476"/>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8" name="Freeform 7477"/>
            <p:cNvSpPr>
              <a:spLocks/>
            </p:cNvSpPr>
            <p:nvPr/>
          </p:nvSpPr>
          <p:spPr bwMode="auto">
            <a:xfrm>
              <a:off x="3035301" y="3877179"/>
              <a:ext cx="0" cy="0"/>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89" name="Freeform 7478"/>
            <p:cNvSpPr>
              <a:spLocks/>
            </p:cNvSpPr>
            <p:nvPr/>
          </p:nvSpPr>
          <p:spPr bwMode="auto">
            <a:xfrm>
              <a:off x="3033714" y="3877179"/>
              <a:ext cx="1588" cy="0"/>
            </a:xfrm>
            <a:custGeom>
              <a:avLst/>
              <a:gdLst/>
              <a:ahLst/>
              <a:cxnLst>
                <a:cxn ang="0">
                  <a:pos x="1" y="0"/>
                </a:cxn>
                <a:cxn ang="0">
                  <a:pos x="0" y="1"/>
                </a:cxn>
                <a:cxn ang="0">
                  <a:pos x="0" y="1"/>
                </a:cxn>
                <a:cxn ang="0">
                  <a:pos x="0" y="1"/>
                </a:cxn>
                <a:cxn ang="0">
                  <a:pos x="0" y="1"/>
                </a:cxn>
                <a:cxn ang="0">
                  <a:pos x="0" y="1"/>
                </a:cxn>
                <a:cxn ang="0">
                  <a:pos x="0" y="1"/>
                </a:cxn>
                <a:cxn ang="0">
                  <a:pos x="0" y="1"/>
                </a:cxn>
                <a:cxn ang="0">
                  <a:pos x="0" y="0"/>
                </a:cxn>
                <a:cxn ang="0">
                  <a:pos x="1" y="0"/>
                </a:cxn>
                <a:cxn ang="0">
                  <a:pos x="1" y="0"/>
                </a:cxn>
                <a:cxn ang="0">
                  <a:pos x="1" y="0"/>
                </a:cxn>
                <a:cxn ang="0">
                  <a:pos x="1" y="0"/>
                </a:cxn>
              </a:cxnLst>
              <a:rect l="0" t="0" r="r" b="b"/>
              <a:pathLst>
                <a:path w="1" h="1">
                  <a:moveTo>
                    <a:pt x="1" y="0"/>
                  </a:moveTo>
                  <a:lnTo>
                    <a:pt x="0" y="1"/>
                  </a:lnTo>
                  <a:lnTo>
                    <a:pt x="0" y="1"/>
                  </a:lnTo>
                  <a:lnTo>
                    <a:pt x="0" y="1"/>
                  </a:lnTo>
                  <a:lnTo>
                    <a:pt x="0" y="1"/>
                  </a:lnTo>
                  <a:lnTo>
                    <a:pt x="0" y="1"/>
                  </a:lnTo>
                  <a:lnTo>
                    <a:pt x="0" y="1"/>
                  </a:lnTo>
                  <a:lnTo>
                    <a:pt x="0" y="1"/>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0" name="Freeform 7479"/>
            <p:cNvSpPr>
              <a:spLocks/>
            </p:cNvSpPr>
            <p:nvPr/>
          </p:nvSpPr>
          <p:spPr bwMode="auto">
            <a:xfrm>
              <a:off x="3035301" y="3877179"/>
              <a:ext cx="0" cy="0"/>
            </a:xfrm>
            <a:custGeom>
              <a:avLst/>
              <a:gdLst/>
              <a:ahLst/>
              <a:cxnLst>
                <a:cxn ang="0">
                  <a:pos x="0" y="2"/>
                </a:cxn>
                <a:cxn ang="0">
                  <a:pos x="1" y="2"/>
                </a:cxn>
                <a:cxn ang="0">
                  <a:pos x="1" y="2"/>
                </a:cxn>
                <a:cxn ang="0">
                  <a:pos x="1" y="0"/>
                </a:cxn>
                <a:cxn ang="0">
                  <a:pos x="1" y="0"/>
                </a:cxn>
                <a:cxn ang="0">
                  <a:pos x="1" y="0"/>
                </a:cxn>
                <a:cxn ang="0">
                  <a:pos x="1" y="0"/>
                </a:cxn>
                <a:cxn ang="0">
                  <a:pos x="0" y="0"/>
                </a:cxn>
                <a:cxn ang="0">
                  <a:pos x="0" y="1"/>
                </a:cxn>
                <a:cxn ang="0">
                  <a:pos x="0" y="1"/>
                </a:cxn>
                <a:cxn ang="0">
                  <a:pos x="0" y="2"/>
                </a:cxn>
                <a:cxn ang="0">
                  <a:pos x="0" y="2"/>
                </a:cxn>
                <a:cxn ang="0">
                  <a:pos x="0" y="2"/>
                </a:cxn>
              </a:cxnLst>
              <a:rect l="0" t="0" r="r" b="b"/>
              <a:pathLst>
                <a:path w="1" h="2">
                  <a:moveTo>
                    <a:pt x="0" y="2"/>
                  </a:moveTo>
                  <a:lnTo>
                    <a:pt x="1" y="2"/>
                  </a:lnTo>
                  <a:lnTo>
                    <a:pt x="1" y="2"/>
                  </a:lnTo>
                  <a:lnTo>
                    <a:pt x="1" y="0"/>
                  </a:lnTo>
                  <a:lnTo>
                    <a:pt x="1" y="0"/>
                  </a:lnTo>
                  <a:lnTo>
                    <a:pt x="1" y="0"/>
                  </a:lnTo>
                  <a:lnTo>
                    <a:pt x="1"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1" name="Freeform 7480"/>
            <p:cNvSpPr>
              <a:spLocks/>
            </p:cNvSpPr>
            <p:nvPr/>
          </p:nvSpPr>
          <p:spPr bwMode="auto">
            <a:xfrm>
              <a:off x="3062289" y="3875585"/>
              <a:ext cx="1588" cy="1593"/>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2" name="Freeform 7481"/>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3" name="Freeform 7482"/>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4" name="Freeform 7483"/>
            <p:cNvSpPr>
              <a:spLocks/>
            </p:cNvSpPr>
            <p:nvPr/>
          </p:nvSpPr>
          <p:spPr bwMode="auto">
            <a:xfrm>
              <a:off x="3101976" y="3848496"/>
              <a:ext cx="9525" cy="20715"/>
            </a:xfrm>
            <a:custGeom>
              <a:avLst/>
              <a:gdLst/>
              <a:ahLst/>
              <a:cxnLst>
                <a:cxn ang="0">
                  <a:pos x="33" y="1"/>
                </a:cxn>
                <a:cxn ang="0">
                  <a:pos x="32" y="2"/>
                </a:cxn>
                <a:cxn ang="0">
                  <a:pos x="31" y="4"/>
                </a:cxn>
                <a:cxn ang="0">
                  <a:pos x="30" y="5"/>
                </a:cxn>
                <a:cxn ang="0">
                  <a:pos x="28" y="9"/>
                </a:cxn>
                <a:cxn ang="0">
                  <a:pos x="27" y="10"/>
                </a:cxn>
                <a:cxn ang="0">
                  <a:pos x="26" y="14"/>
                </a:cxn>
                <a:cxn ang="0">
                  <a:pos x="23" y="16"/>
                </a:cxn>
                <a:cxn ang="0">
                  <a:pos x="19" y="16"/>
                </a:cxn>
                <a:cxn ang="0">
                  <a:pos x="16" y="15"/>
                </a:cxn>
                <a:cxn ang="0">
                  <a:pos x="16" y="15"/>
                </a:cxn>
                <a:cxn ang="0">
                  <a:pos x="15" y="16"/>
                </a:cxn>
                <a:cxn ang="0">
                  <a:pos x="14" y="16"/>
                </a:cxn>
                <a:cxn ang="0">
                  <a:pos x="14" y="17"/>
                </a:cxn>
                <a:cxn ang="0">
                  <a:pos x="14" y="16"/>
                </a:cxn>
                <a:cxn ang="0">
                  <a:pos x="13" y="16"/>
                </a:cxn>
                <a:cxn ang="0">
                  <a:pos x="13" y="17"/>
                </a:cxn>
                <a:cxn ang="0">
                  <a:pos x="13" y="16"/>
                </a:cxn>
                <a:cxn ang="0">
                  <a:pos x="14" y="15"/>
                </a:cxn>
                <a:cxn ang="0">
                  <a:pos x="14" y="15"/>
                </a:cxn>
                <a:cxn ang="0">
                  <a:pos x="14" y="15"/>
                </a:cxn>
                <a:cxn ang="0">
                  <a:pos x="14" y="16"/>
                </a:cxn>
                <a:cxn ang="0">
                  <a:pos x="15" y="15"/>
                </a:cxn>
                <a:cxn ang="0">
                  <a:pos x="15" y="15"/>
                </a:cxn>
                <a:cxn ang="0">
                  <a:pos x="16" y="15"/>
                </a:cxn>
                <a:cxn ang="0">
                  <a:pos x="16" y="14"/>
                </a:cxn>
                <a:cxn ang="0">
                  <a:pos x="13" y="14"/>
                </a:cxn>
                <a:cxn ang="0">
                  <a:pos x="12" y="15"/>
                </a:cxn>
                <a:cxn ang="0">
                  <a:pos x="9" y="16"/>
                </a:cxn>
                <a:cxn ang="0">
                  <a:pos x="7" y="17"/>
                </a:cxn>
                <a:cxn ang="0">
                  <a:pos x="7" y="20"/>
                </a:cxn>
                <a:cxn ang="0">
                  <a:pos x="8" y="21"/>
                </a:cxn>
                <a:cxn ang="0">
                  <a:pos x="9" y="21"/>
                </a:cxn>
                <a:cxn ang="0">
                  <a:pos x="10" y="22"/>
                </a:cxn>
                <a:cxn ang="0">
                  <a:pos x="13" y="23"/>
                </a:cxn>
                <a:cxn ang="0">
                  <a:pos x="13" y="23"/>
                </a:cxn>
                <a:cxn ang="0">
                  <a:pos x="13" y="24"/>
                </a:cxn>
                <a:cxn ang="0">
                  <a:pos x="13" y="24"/>
                </a:cxn>
                <a:cxn ang="0">
                  <a:pos x="13" y="23"/>
                </a:cxn>
                <a:cxn ang="0">
                  <a:pos x="13" y="23"/>
                </a:cxn>
                <a:cxn ang="0">
                  <a:pos x="13" y="24"/>
                </a:cxn>
                <a:cxn ang="0">
                  <a:pos x="12" y="27"/>
                </a:cxn>
                <a:cxn ang="0">
                  <a:pos x="10" y="29"/>
                </a:cxn>
                <a:cxn ang="0">
                  <a:pos x="8" y="31"/>
                </a:cxn>
                <a:cxn ang="0">
                  <a:pos x="8" y="31"/>
                </a:cxn>
                <a:cxn ang="0">
                  <a:pos x="7" y="32"/>
                </a:cxn>
                <a:cxn ang="0">
                  <a:pos x="6" y="32"/>
                </a:cxn>
                <a:cxn ang="0">
                  <a:pos x="5" y="32"/>
                </a:cxn>
                <a:cxn ang="0">
                  <a:pos x="3" y="34"/>
                </a:cxn>
                <a:cxn ang="0">
                  <a:pos x="2" y="36"/>
                </a:cxn>
                <a:cxn ang="0">
                  <a:pos x="0" y="39"/>
                </a:cxn>
                <a:cxn ang="0">
                  <a:pos x="0" y="40"/>
                </a:cxn>
                <a:cxn ang="0">
                  <a:pos x="2" y="41"/>
                </a:cxn>
                <a:cxn ang="0">
                  <a:pos x="0" y="41"/>
                </a:cxn>
                <a:cxn ang="0">
                  <a:pos x="0" y="40"/>
                </a:cxn>
                <a:cxn ang="0">
                  <a:pos x="0" y="39"/>
                </a:cxn>
                <a:cxn ang="0">
                  <a:pos x="0" y="36"/>
                </a:cxn>
                <a:cxn ang="0">
                  <a:pos x="2" y="34"/>
                </a:cxn>
                <a:cxn ang="0">
                  <a:pos x="4" y="32"/>
                </a:cxn>
                <a:cxn ang="0">
                  <a:pos x="5" y="32"/>
                </a:cxn>
              </a:cxnLst>
              <a:rect l="0" t="0" r="r" b="b"/>
              <a:pathLst>
                <a:path w="33" h="41">
                  <a:moveTo>
                    <a:pt x="33" y="0"/>
                  </a:moveTo>
                  <a:lnTo>
                    <a:pt x="33" y="1"/>
                  </a:lnTo>
                  <a:lnTo>
                    <a:pt x="33" y="1"/>
                  </a:lnTo>
                  <a:lnTo>
                    <a:pt x="33" y="1"/>
                  </a:lnTo>
                  <a:lnTo>
                    <a:pt x="32" y="1"/>
                  </a:lnTo>
                  <a:lnTo>
                    <a:pt x="32" y="1"/>
                  </a:lnTo>
                  <a:lnTo>
                    <a:pt x="32" y="1"/>
                  </a:lnTo>
                  <a:lnTo>
                    <a:pt x="32" y="2"/>
                  </a:lnTo>
                  <a:lnTo>
                    <a:pt x="32" y="2"/>
                  </a:lnTo>
                  <a:lnTo>
                    <a:pt x="32" y="2"/>
                  </a:lnTo>
                  <a:lnTo>
                    <a:pt x="32" y="3"/>
                  </a:lnTo>
                  <a:lnTo>
                    <a:pt x="31" y="4"/>
                  </a:lnTo>
                  <a:lnTo>
                    <a:pt x="31" y="4"/>
                  </a:lnTo>
                  <a:lnTo>
                    <a:pt x="31" y="4"/>
                  </a:lnTo>
                  <a:lnTo>
                    <a:pt x="30" y="5"/>
                  </a:lnTo>
                  <a:lnTo>
                    <a:pt x="30" y="5"/>
                  </a:lnTo>
                  <a:lnTo>
                    <a:pt x="30" y="5"/>
                  </a:lnTo>
                  <a:lnTo>
                    <a:pt x="28" y="6"/>
                  </a:lnTo>
                  <a:lnTo>
                    <a:pt x="28" y="8"/>
                  </a:lnTo>
                  <a:lnTo>
                    <a:pt x="28" y="9"/>
                  </a:lnTo>
                  <a:lnTo>
                    <a:pt x="28" y="10"/>
                  </a:lnTo>
                  <a:lnTo>
                    <a:pt x="27" y="10"/>
                  </a:lnTo>
                  <a:lnTo>
                    <a:pt x="27" y="10"/>
                  </a:lnTo>
                  <a:lnTo>
                    <a:pt x="27" y="10"/>
                  </a:lnTo>
                  <a:lnTo>
                    <a:pt x="27" y="11"/>
                  </a:lnTo>
                  <a:lnTo>
                    <a:pt x="27" y="11"/>
                  </a:lnTo>
                  <a:lnTo>
                    <a:pt x="27" y="13"/>
                  </a:lnTo>
                  <a:lnTo>
                    <a:pt x="26" y="14"/>
                  </a:lnTo>
                  <a:lnTo>
                    <a:pt x="25" y="15"/>
                  </a:lnTo>
                  <a:lnTo>
                    <a:pt x="25" y="15"/>
                  </a:lnTo>
                  <a:lnTo>
                    <a:pt x="24" y="15"/>
                  </a:lnTo>
                  <a:lnTo>
                    <a:pt x="23" y="16"/>
                  </a:lnTo>
                  <a:lnTo>
                    <a:pt x="23" y="16"/>
                  </a:lnTo>
                  <a:lnTo>
                    <a:pt x="21" y="16"/>
                  </a:lnTo>
                  <a:lnTo>
                    <a:pt x="19" y="16"/>
                  </a:lnTo>
                  <a:lnTo>
                    <a:pt x="19" y="16"/>
                  </a:lnTo>
                  <a:lnTo>
                    <a:pt x="18" y="16"/>
                  </a:lnTo>
                  <a:lnTo>
                    <a:pt x="18" y="16"/>
                  </a:lnTo>
                  <a:lnTo>
                    <a:pt x="17" y="15"/>
                  </a:lnTo>
                  <a:lnTo>
                    <a:pt x="16" y="15"/>
                  </a:lnTo>
                  <a:lnTo>
                    <a:pt x="16" y="15"/>
                  </a:lnTo>
                  <a:lnTo>
                    <a:pt x="16" y="15"/>
                  </a:lnTo>
                  <a:lnTo>
                    <a:pt x="16" y="15"/>
                  </a:lnTo>
                  <a:lnTo>
                    <a:pt x="16" y="15"/>
                  </a:lnTo>
                  <a:lnTo>
                    <a:pt x="16" y="15"/>
                  </a:lnTo>
                  <a:lnTo>
                    <a:pt x="15" y="15"/>
                  </a:lnTo>
                  <a:lnTo>
                    <a:pt x="15" y="15"/>
                  </a:lnTo>
                  <a:lnTo>
                    <a:pt x="15" y="16"/>
                  </a:lnTo>
                  <a:lnTo>
                    <a:pt x="15" y="16"/>
                  </a:lnTo>
                  <a:lnTo>
                    <a:pt x="14" y="16"/>
                  </a:lnTo>
                  <a:lnTo>
                    <a:pt x="14" y="16"/>
                  </a:lnTo>
                  <a:lnTo>
                    <a:pt x="14" y="16"/>
                  </a:lnTo>
                  <a:lnTo>
                    <a:pt x="14" y="17"/>
                  </a:lnTo>
                  <a:lnTo>
                    <a:pt x="14" y="17"/>
                  </a:lnTo>
                  <a:lnTo>
                    <a:pt x="14" y="17"/>
                  </a:lnTo>
                  <a:lnTo>
                    <a:pt x="14" y="17"/>
                  </a:lnTo>
                  <a:lnTo>
                    <a:pt x="14" y="17"/>
                  </a:lnTo>
                  <a:lnTo>
                    <a:pt x="14" y="17"/>
                  </a:lnTo>
                  <a:lnTo>
                    <a:pt x="14" y="16"/>
                  </a:lnTo>
                  <a:lnTo>
                    <a:pt x="14" y="16"/>
                  </a:lnTo>
                  <a:lnTo>
                    <a:pt x="14" y="16"/>
                  </a:lnTo>
                  <a:lnTo>
                    <a:pt x="14" y="16"/>
                  </a:lnTo>
                  <a:lnTo>
                    <a:pt x="14" y="16"/>
                  </a:lnTo>
                  <a:lnTo>
                    <a:pt x="13" y="16"/>
                  </a:lnTo>
                  <a:lnTo>
                    <a:pt x="13" y="16"/>
                  </a:lnTo>
                  <a:lnTo>
                    <a:pt x="13" y="16"/>
                  </a:lnTo>
                  <a:lnTo>
                    <a:pt x="13" y="17"/>
                  </a:lnTo>
                  <a:lnTo>
                    <a:pt x="13" y="17"/>
                  </a:lnTo>
                  <a:lnTo>
                    <a:pt x="13" y="17"/>
                  </a:lnTo>
                  <a:lnTo>
                    <a:pt x="13" y="16"/>
                  </a:lnTo>
                  <a:lnTo>
                    <a:pt x="13" y="16"/>
                  </a:lnTo>
                  <a:lnTo>
                    <a:pt x="13" y="16"/>
                  </a:lnTo>
                  <a:lnTo>
                    <a:pt x="13" y="16"/>
                  </a:lnTo>
                  <a:lnTo>
                    <a:pt x="13" y="16"/>
                  </a:lnTo>
                  <a:lnTo>
                    <a:pt x="14" y="16"/>
                  </a:lnTo>
                  <a:lnTo>
                    <a:pt x="14" y="15"/>
                  </a:lnTo>
                  <a:lnTo>
                    <a:pt x="14" y="15"/>
                  </a:lnTo>
                  <a:lnTo>
                    <a:pt x="14" y="15"/>
                  </a:lnTo>
                  <a:lnTo>
                    <a:pt x="14" y="15"/>
                  </a:lnTo>
                  <a:lnTo>
                    <a:pt x="14" y="15"/>
                  </a:lnTo>
                  <a:lnTo>
                    <a:pt x="14" y="14"/>
                  </a:lnTo>
                  <a:lnTo>
                    <a:pt x="14" y="14"/>
                  </a:lnTo>
                  <a:lnTo>
                    <a:pt x="14" y="15"/>
                  </a:lnTo>
                  <a:lnTo>
                    <a:pt x="14" y="15"/>
                  </a:lnTo>
                  <a:lnTo>
                    <a:pt x="14" y="15"/>
                  </a:lnTo>
                  <a:lnTo>
                    <a:pt x="14" y="15"/>
                  </a:lnTo>
                  <a:lnTo>
                    <a:pt x="14" y="16"/>
                  </a:lnTo>
                  <a:lnTo>
                    <a:pt x="14" y="16"/>
                  </a:lnTo>
                  <a:lnTo>
                    <a:pt x="14" y="16"/>
                  </a:lnTo>
                  <a:lnTo>
                    <a:pt x="14" y="16"/>
                  </a:lnTo>
                  <a:lnTo>
                    <a:pt x="14" y="16"/>
                  </a:lnTo>
                  <a:lnTo>
                    <a:pt x="15" y="15"/>
                  </a:lnTo>
                  <a:lnTo>
                    <a:pt x="15" y="15"/>
                  </a:lnTo>
                  <a:lnTo>
                    <a:pt x="15" y="15"/>
                  </a:lnTo>
                  <a:lnTo>
                    <a:pt x="15" y="15"/>
                  </a:lnTo>
                  <a:lnTo>
                    <a:pt x="15" y="15"/>
                  </a:lnTo>
                  <a:lnTo>
                    <a:pt x="15" y="15"/>
                  </a:lnTo>
                  <a:lnTo>
                    <a:pt x="15" y="15"/>
                  </a:lnTo>
                  <a:lnTo>
                    <a:pt x="16" y="15"/>
                  </a:lnTo>
                  <a:lnTo>
                    <a:pt x="16" y="15"/>
                  </a:lnTo>
                  <a:lnTo>
                    <a:pt x="16" y="15"/>
                  </a:lnTo>
                  <a:lnTo>
                    <a:pt x="16" y="14"/>
                  </a:lnTo>
                  <a:lnTo>
                    <a:pt x="16" y="14"/>
                  </a:lnTo>
                  <a:lnTo>
                    <a:pt x="16" y="14"/>
                  </a:lnTo>
                  <a:lnTo>
                    <a:pt x="15" y="14"/>
                  </a:lnTo>
                  <a:lnTo>
                    <a:pt x="14" y="14"/>
                  </a:lnTo>
                  <a:lnTo>
                    <a:pt x="14" y="14"/>
                  </a:lnTo>
                  <a:lnTo>
                    <a:pt x="13" y="14"/>
                  </a:lnTo>
                  <a:lnTo>
                    <a:pt x="12" y="15"/>
                  </a:lnTo>
                  <a:lnTo>
                    <a:pt x="12" y="15"/>
                  </a:lnTo>
                  <a:lnTo>
                    <a:pt x="12" y="15"/>
                  </a:lnTo>
                  <a:lnTo>
                    <a:pt x="12" y="15"/>
                  </a:lnTo>
                  <a:lnTo>
                    <a:pt x="10" y="15"/>
                  </a:lnTo>
                  <a:lnTo>
                    <a:pt x="10" y="16"/>
                  </a:lnTo>
                  <a:lnTo>
                    <a:pt x="9" y="16"/>
                  </a:lnTo>
                  <a:lnTo>
                    <a:pt x="9" y="16"/>
                  </a:lnTo>
                  <a:lnTo>
                    <a:pt x="8" y="16"/>
                  </a:lnTo>
                  <a:lnTo>
                    <a:pt x="8" y="16"/>
                  </a:lnTo>
                  <a:lnTo>
                    <a:pt x="7" y="16"/>
                  </a:lnTo>
                  <a:lnTo>
                    <a:pt x="7" y="17"/>
                  </a:lnTo>
                  <a:lnTo>
                    <a:pt x="7" y="17"/>
                  </a:lnTo>
                  <a:lnTo>
                    <a:pt x="7" y="17"/>
                  </a:lnTo>
                  <a:lnTo>
                    <a:pt x="7" y="19"/>
                  </a:lnTo>
                  <a:lnTo>
                    <a:pt x="7" y="20"/>
                  </a:lnTo>
                  <a:lnTo>
                    <a:pt x="7" y="20"/>
                  </a:lnTo>
                  <a:lnTo>
                    <a:pt x="7" y="20"/>
                  </a:lnTo>
                  <a:lnTo>
                    <a:pt x="8" y="21"/>
                  </a:lnTo>
                  <a:lnTo>
                    <a:pt x="8" y="21"/>
                  </a:lnTo>
                  <a:lnTo>
                    <a:pt x="8" y="21"/>
                  </a:lnTo>
                  <a:lnTo>
                    <a:pt x="8" y="21"/>
                  </a:lnTo>
                  <a:lnTo>
                    <a:pt x="8" y="21"/>
                  </a:lnTo>
                  <a:lnTo>
                    <a:pt x="9" y="21"/>
                  </a:lnTo>
                  <a:lnTo>
                    <a:pt x="9" y="21"/>
                  </a:lnTo>
                  <a:lnTo>
                    <a:pt x="10" y="21"/>
                  </a:lnTo>
                  <a:lnTo>
                    <a:pt x="10" y="22"/>
                  </a:lnTo>
                  <a:lnTo>
                    <a:pt x="10" y="22"/>
                  </a:lnTo>
                  <a:lnTo>
                    <a:pt x="10" y="22"/>
                  </a:lnTo>
                  <a:lnTo>
                    <a:pt x="12" y="22"/>
                  </a:lnTo>
                  <a:lnTo>
                    <a:pt x="12" y="23"/>
                  </a:lnTo>
                  <a:lnTo>
                    <a:pt x="13" y="23"/>
                  </a:lnTo>
                  <a:lnTo>
                    <a:pt x="13" y="23"/>
                  </a:lnTo>
                  <a:lnTo>
                    <a:pt x="13" y="23"/>
                  </a:lnTo>
                  <a:lnTo>
                    <a:pt x="13" y="23"/>
                  </a:lnTo>
                  <a:lnTo>
                    <a:pt x="13" y="23"/>
                  </a:lnTo>
                  <a:lnTo>
                    <a:pt x="13" y="23"/>
                  </a:lnTo>
                  <a:lnTo>
                    <a:pt x="13" y="23"/>
                  </a:lnTo>
                  <a:lnTo>
                    <a:pt x="13" y="23"/>
                  </a:lnTo>
                  <a:lnTo>
                    <a:pt x="13" y="24"/>
                  </a:lnTo>
                  <a:lnTo>
                    <a:pt x="13" y="24"/>
                  </a:lnTo>
                  <a:lnTo>
                    <a:pt x="13" y="24"/>
                  </a:lnTo>
                  <a:lnTo>
                    <a:pt x="13" y="24"/>
                  </a:lnTo>
                  <a:lnTo>
                    <a:pt x="13" y="24"/>
                  </a:lnTo>
                  <a:lnTo>
                    <a:pt x="13" y="24"/>
                  </a:lnTo>
                  <a:lnTo>
                    <a:pt x="13" y="24"/>
                  </a:lnTo>
                  <a:lnTo>
                    <a:pt x="13" y="24"/>
                  </a:lnTo>
                  <a:lnTo>
                    <a:pt x="13" y="23"/>
                  </a:lnTo>
                  <a:lnTo>
                    <a:pt x="13" y="23"/>
                  </a:lnTo>
                  <a:lnTo>
                    <a:pt x="13" y="23"/>
                  </a:lnTo>
                  <a:lnTo>
                    <a:pt x="13" y="23"/>
                  </a:lnTo>
                  <a:lnTo>
                    <a:pt x="13" y="23"/>
                  </a:lnTo>
                  <a:lnTo>
                    <a:pt x="13" y="23"/>
                  </a:lnTo>
                  <a:lnTo>
                    <a:pt x="13" y="23"/>
                  </a:lnTo>
                  <a:lnTo>
                    <a:pt x="13" y="24"/>
                  </a:lnTo>
                  <a:lnTo>
                    <a:pt x="13" y="24"/>
                  </a:lnTo>
                  <a:lnTo>
                    <a:pt x="13" y="24"/>
                  </a:lnTo>
                  <a:lnTo>
                    <a:pt x="12" y="26"/>
                  </a:lnTo>
                  <a:lnTo>
                    <a:pt x="12" y="26"/>
                  </a:lnTo>
                  <a:lnTo>
                    <a:pt x="12" y="27"/>
                  </a:lnTo>
                  <a:lnTo>
                    <a:pt x="12" y="27"/>
                  </a:lnTo>
                  <a:lnTo>
                    <a:pt x="10" y="28"/>
                  </a:lnTo>
                  <a:lnTo>
                    <a:pt x="10" y="28"/>
                  </a:lnTo>
                  <a:lnTo>
                    <a:pt x="10" y="29"/>
                  </a:lnTo>
                  <a:lnTo>
                    <a:pt x="9" y="30"/>
                  </a:lnTo>
                  <a:lnTo>
                    <a:pt x="9" y="31"/>
                  </a:lnTo>
                  <a:lnTo>
                    <a:pt x="8" y="31"/>
                  </a:lnTo>
                  <a:lnTo>
                    <a:pt x="8" y="31"/>
                  </a:lnTo>
                  <a:lnTo>
                    <a:pt x="8" y="31"/>
                  </a:lnTo>
                  <a:lnTo>
                    <a:pt x="8" y="31"/>
                  </a:lnTo>
                  <a:lnTo>
                    <a:pt x="8" y="31"/>
                  </a:lnTo>
                  <a:lnTo>
                    <a:pt x="8" y="31"/>
                  </a:lnTo>
                  <a:lnTo>
                    <a:pt x="8" y="31"/>
                  </a:lnTo>
                  <a:lnTo>
                    <a:pt x="7" y="31"/>
                  </a:lnTo>
                  <a:lnTo>
                    <a:pt x="7" y="31"/>
                  </a:lnTo>
                  <a:lnTo>
                    <a:pt x="7" y="32"/>
                  </a:lnTo>
                  <a:lnTo>
                    <a:pt x="7" y="32"/>
                  </a:lnTo>
                  <a:lnTo>
                    <a:pt x="7" y="32"/>
                  </a:lnTo>
                  <a:lnTo>
                    <a:pt x="7" y="32"/>
                  </a:lnTo>
                  <a:lnTo>
                    <a:pt x="6" y="32"/>
                  </a:lnTo>
                  <a:lnTo>
                    <a:pt x="6" y="32"/>
                  </a:lnTo>
                  <a:lnTo>
                    <a:pt x="5" y="32"/>
                  </a:lnTo>
                  <a:lnTo>
                    <a:pt x="5" y="32"/>
                  </a:lnTo>
                  <a:lnTo>
                    <a:pt x="5" y="32"/>
                  </a:lnTo>
                  <a:lnTo>
                    <a:pt x="5" y="33"/>
                  </a:lnTo>
                  <a:lnTo>
                    <a:pt x="4" y="33"/>
                  </a:lnTo>
                  <a:lnTo>
                    <a:pt x="3" y="33"/>
                  </a:lnTo>
                  <a:lnTo>
                    <a:pt x="3" y="34"/>
                  </a:lnTo>
                  <a:lnTo>
                    <a:pt x="2" y="34"/>
                  </a:lnTo>
                  <a:lnTo>
                    <a:pt x="2" y="36"/>
                  </a:lnTo>
                  <a:lnTo>
                    <a:pt x="2" y="36"/>
                  </a:lnTo>
                  <a:lnTo>
                    <a:pt x="2" y="36"/>
                  </a:lnTo>
                  <a:lnTo>
                    <a:pt x="2" y="36"/>
                  </a:lnTo>
                  <a:lnTo>
                    <a:pt x="0" y="37"/>
                  </a:lnTo>
                  <a:lnTo>
                    <a:pt x="0" y="38"/>
                  </a:lnTo>
                  <a:lnTo>
                    <a:pt x="0" y="39"/>
                  </a:lnTo>
                  <a:lnTo>
                    <a:pt x="0" y="39"/>
                  </a:lnTo>
                  <a:lnTo>
                    <a:pt x="0" y="39"/>
                  </a:lnTo>
                  <a:lnTo>
                    <a:pt x="0" y="39"/>
                  </a:lnTo>
                  <a:lnTo>
                    <a:pt x="0" y="40"/>
                  </a:lnTo>
                  <a:lnTo>
                    <a:pt x="0" y="40"/>
                  </a:lnTo>
                  <a:lnTo>
                    <a:pt x="2" y="40"/>
                  </a:lnTo>
                  <a:lnTo>
                    <a:pt x="2" y="40"/>
                  </a:lnTo>
                  <a:lnTo>
                    <a:pt x="2" y="41"/>
                  </a:lnTo>
                  <a:lnTo>
                    <a:pt x="2" y="41"/>
                  </a:lnTo>
                  <a:lnTo>
                    <a:pt x="2" y="41"/>
                  </a:lnTo>
                  <a:lnTo>
                    <a:pt x="2" y="41"/>
                  </a:lnTo>
                  <a:lnTo>
                    <a:pt x="0" y="41"/>
                  </a:lnTo>
                  <a:lnTo>
                    <a:pt x="0" y="41"/>
                  </a:lnTo>
                  <a:lnTo>
                    <a:pt x="0" y="40"/>
                  </a:lnTo>
                  <a:lnTo>
                    <a:pt x="0" y="40"/>
                  </a:lnTo>
                  <a:lnTo>
                    <a:pt x="0" y="40"/>
                  </a:lnTo>
                  <a:lnTo>
                    <a:pt x="0" y="40"/>
                  </a:lnTo>
                  <a:lnTo>
                    <a:pt x="0" y="40"/>
                  </a:lnTo>
                  <a:lnTo>
                    <a:pt x="0" y="39"/>
                  </a:lnTo>
                  <a:lnTo>
                    <a:pt x="0" y="39"/>
                  </a:lnTo>
                  <a:lnTo>
                    <a:pt x="0" y="38"/>
                  </a:lnTo>
                  <a:lnTo>
                    <a:pt x="0" y="37"/>
                  </a:lnTo>
                  <a:lnTo>
                    <a:pt x="0" y="37"/>
                  </a:lnTo>
                  <a:lnTo>
                    <a:pt x="0" y="36"/>
                  </a:lnTo>
                  <a:lnTo>
                    <a:pt x="0" y="36"/>
                  </a:lnTo>
                  <a:lnTo>
                    <a:pt x="2" y="34"/>
                  </a:lnTo>
                  <a:lnTo>
                    <a:pt x="2" y="34"/>
                  </a:lnTo>
                  <a:lnTo>
                    <a:pt x="2" y="34"/>
                  </a:lnTo>
                  <a:lnTo>
                    <a:pt x="2" y="34"/>
                  </a:lnTo>
                  <a:lnTo>
                    <a:pt x="2" y="33"/>
                  </a:lnTo>
                  <a:lnTo>
                    <a:pt x="3" y="33"/>
                  </a:lnTo>
                  <a:lnTo>
                    <a:pt x="4" y="32"/>
                  </a:lnTo>
                  <a:lnTo>
                    <a:pt x="4" y="32"/>
                  </a:lnTo>
                  <a:lnTo>
                    <a:pt x="4" y="32"/>
                  </a:lnTo>
                  <a:lnTo>
                    <a:pt x="5" y="32"/>
                  </a:lnTo>
                  <a:lnTo>
                    <a:pt x="5" y="32"/>
                  </a:lnTo>
                  <a:lnTo>
                    <a:pt x="6" y="31"/>
                  </a:lnTo>
                  <a:lnTo>
                    <a:pt x="6"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5" name="Freeform 7484"/>
            <p:cNvSpPr>
              <a:spLocks/>
            </p:cNvSpPr>
            <p:nvPr/>
          </p:nvSpPr>
          <p:spPr bwMode="auto">
            <a:xfrm>
              <a:off x="3028951" y="3881959"/>
              <a:ext cx="3175" cy="0"/>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6" name="Freeform 7485"/>
            <p:cNvSpPr>
              <a:spLocks/>
            </p:cNvSpPr>
            <p:nvPr/>
          </p:nvSpPr>
          <p:spPr bwMode="auto">
            <a:xfrm>
              <a:off x="3060701" y="3859650"/>
              <a:ext cx="3175" cy="17528"/>
            </a:xfrm>
            <a:custGeom>
              <a:avLst/>
              <a:gdLst/>
              <a:ahLst/>
              <a:cxnLst>
                <a:cxn ang="0">
                  <a:pos x="13" y="21"/>
                </a:cxn>
                <a:cxn ang="0">
                  <a:pos x="13" y="22"/>
                </a:cxn>
                <a:cxn ang="0">
                  <a:pos x="12" y="22"/>
                </a:cxn>
                <a:cxn ang="0">
                  <a:pos x="11" y="24"/>
                </a:cxn>
                <a:cxn ang="0">
                  <a:pos x="9" y="25"/>
                </a:cxn>
                <a:cxn ang="0">
                  <a:pos x="9" y="25"/>
                </a:cxn>
                <a:cxn ang="0">
                  <a:pos x="8" y="24"/>
                </a:cxn>
                <a:cxn ang="0">
                  <a:pos x="7" y="24"/>
                </a:cxn>
                <a:cxn ang="0">
                  <a:pos x="6" y="25"/>
                </a:cxn>
                <a:cxn ang="0">
                  <a:pos x="6" y="25"/>
                </a:cxn>
                <a:cxn ang="0">
                  <a:pos x="6" y="26"/>
                </a:cxn>
                <a:cxn ang="0">
                  <a:pos x="7" y="27"/>
                </a:cxn>
                <a:cxn ang="0">
                  <a:pos x="7" y="28"/>
                </a:cxn>
                <a:cxn ang="0">
                  <a:pos x="8" y="28"/>
                </a:cxn>
                <a:cxn ang="0">
                  <a:pos x="6" y="30"/>
                </a:cxn>
                <a:cxn ang="0">
                  <a:pos x="5" y="30"/>
                </a:cxn>
                <a:cxn ang="0">
                  <a:pos x="5" y="30"/>
                </a:cxn>
                <a:cxn ang="0">
                  <a:pos x="5" y="30"/>
                </a:cxn>
                <a:cxn ang="0">
                  <a:pos x="4" y="31"/>
                </a:cxn>
                <a:cxn ang="0">
                  <a:pos x="4" y="30"/>
                </a:cxn>
                <a:cxn ang="0">
                  <a:pos x="5" y="29"/>
                </a:cxn>
                <a:cxn ang="0">
                  <a:pos x="5" y="28"/>
                </a:cxn>
                <a:cxn ang="0">
                  <a:pos x="3" y="27"/>
                </a:cxn>
                <a:cxn ang="0">
                  <a:pos x="3" y="25"/>
                </a:cxn>
                <a:cxn ang="0">
                  <a:pos x="2" y="24"/>
                </a:cxn>
                <a:cxn ang="0">
                  <a:pos x="3" y="23"/>
                </a:cxn>
                <a:cxn ang="0">
                  <a:pos x="0" y="21"/>
                </a:cxn>
                <a:cxn ang="0">
                  <a:pos x="2" y="19"/>
                </a:cxn>
                <a:cxn ang="0">
                  <a:pos x="2" y="20"/>
                </a:cxn>
                <a:cxn ang="0">
                  <a:pos x="4" y="20"/>
                </a:cxn>
                <a:cxn ang="0">
                  <a:pos x="4" y="20"/>
                </a:cxn>
                <a:cxn ang="0">
                  <a:pos x="5" y="19"/>
                </a:cxn>
                <a:cxn ang="0">
                  <a:pos x="5" y="17"/>
                </a:cxn>
                <a:cxn ang="0">
                  <a:pos x="5" y="17"/>
                </a:cxn>
                <a:cxn ang="0">
                  <a:pos x="6" y="16"/>
                </a:cxn>
                <a:cxn ang="0">
                  <a:pos x="6" y="15"/>
                </a:cxn>
                <a:cxn ang="0">
                  <a:pos x="5" y="12"/>
                </a:cxn>
                <a:cxn ang="0">
                  <a:pos x="5" y="11"/>
                </a:cxn>
                <a:cxn ang="0">
                  <a:pos x="4" y="11"/>
                </a:cxn>
                <a:cxn ang="0">
                  <a:pos x="3" y="11"/>
                </a:cxn>
                <a:cxn ang="0">
                  <a:pos x="5" y="9"/>
                </a:cxn>
                <a:cxn ang="0">
                  <a:pos x="6" y="8"/>
                </a:cxn>
                <a:cxn ang="0">
                  <a:pos x="7" y="7"/>
                </a:cxn>
                <a:cxn ang="0">
                  <a:pos x="6" y="6"/>
                </a:cxn>
                <a:cxn ang="0">
                  <a:pos x="7" y="4"/>
                </a:cxn>
                <a:cxn ang="0">
                  <a:pos x="7" y="3"/>
                </a:cxn>
                <a:cxn ang="0">
                  <a:pos x="8" y="1"/>
                </a:cxn>
                <a:cxn ang="0">
                  <a:pos x="8" y="1"/>
                </a:cxn>
                <a:cxn ang="0">
                  <a:pos x="9" y="0"/>
                </a:cxn>
              </a:cxnLst>
              <a:rect l="0" t="0" r="r" b="b"/>
              <a:pathLst>
                <a:path w="14" h="31">
                  <a:moveTo>
                    <a:pt x="14" y="21"/>
                  </a:moveTo>
                  <a:lnTo>
                    <a:pt x="14" y="21"/>
                  </a:lnTo>
                  <a:lnTo>
                    <a:pt x="13" y="21"/>
                  </a:lnTo>
                  <a:lnTo>
                    <a:pt x="13" y="21"/>
                  </a:lnTo>
                  <a:lnTo>
                    <a:pt x="13" y="22"/>
                  </a:lnTo>
                  <a:lnTo>
                    <a:pt x="13" y="22"/>
                  </a:lnTo>
                  <a:lnTo>
                    <a:pt x="12" y="22"/>
                  </a:lnTo>
                  <a:lnTo>
                    <a:pt x="12" y="22"/>
                  </a:lnTo>
                  <a:lnTo>
                    <a:pt x="12" y="22"/>
                  </a:lnTo>
                  <a:lnTo>
                    <a:pt x="12" y="22"/>
                  </a:lnTo>
                  <a:lnTo>
                    <a:pt x="11" y="23"/>
                  </a:lnTo>
                  <a:lnTo>
                    <a:pt x="11" y="24"/>
                  </a:lnTo>
                  <a:lnTo>
                    <a:pt x="11" y="25"/>
                  </a:lnTo>
                  <a:lnTo>
                    <a:pt x="11" y="25"/>
                  </a:lnTo>
                  <a:lnTo>
                    <a:pt x="9" y="25"/>
                  </a:lnTo>
                  <a:lnTo>
                    <a:pt x="9" y="25"/>
                  </a:lnTo>
                  <a:lnTo>
                    <a:pt x="9" y="25"/>
                  </a:lnTo>
                  <a:lnTo>
                    <a:pt x="9" y="25"/>
                  </a:lnTo>
                  <a:lnTo>
                    <a:pt x="9" y="24"/>
                  </a:lnTo>
                  <a:lnTo>
                    <a:pt x="8" y="24"/>
                  </a:lnTo>
                  <a:lnTo>
                    <a:pt x="8" y="24"/>
                  </a:lnTo>
                  <a:lnTo>
                    <a:pt x="8" y="24"/>
                  </a:lnTo>
                  <a:lnTo>
                    <a:pt x="8" y="24"/>
                  </a:lnTo>
                  <a:lnTo>
                    <a:pt x="7" y="24"/>
                  </a:lnTo>
                  <a:lnTo>
                    <a:pt x="6" y="25"/>
                  </a:lnTo>
                  <a:lnTo>
                    <a:pt x="6" y="25"/>
                  </a:lnTo>
                  <a:lnTo>
                    <a:pt x="6" y="25"/>
                  </a:lnTo>
                  <a:lnTo>
                    <a:pt x="6" y="25"/>
                  </a:lnTo>
                  <a:lnTo>
                    <a:pt x="6" y="25"/>
                  </a:lnTo>
                  <a:lnTo>
                    <a:pt x="6" y="25"/>
                  </a:lnTo>
                  <a:lnTo>
                    <a:pt x="6" y="25"/>
                  </a:lnTo>
                  <a:lnTo>
                    <a:pt x="6" y="26"/>
                  </a:lnTo>
                  <a:lnTo>
                    <a:pt x="6" y="26"/>
                  </a:lnTo>
                  <a:lnTo>
                    <a:pt x="6" y="26"/>
                  </a:lnTo>
                  <a:lnTo>
                    <a:pt x="6" y="27"/>
                  </a:lnTo>
                  <a:lnTo>
                    <a:pt x="7" y="27"/>
                  </a:lnTo>
                  <a:lnTo>
                    <a:pt x="7" y="27"/>
                  </a:lnTo>
                  <a:lnTo>
                    <a:pt x="7" y="27"/>
                  </a:lnTo>
                  <a:lnTo>
                    <a:pt x="7" y="28"/>
                  </a:lnTo>
                  <a:lnTo>
                    <a:pt x="7" y="28"/>
                  </a:lnTo>
                  <a:lnTo>
                    <a:pt x="8" y="28"/>
                  </a:lnTo>
                  <a:lnTo>
                    <a:pt x="8" y="28"/>
                  </a:lnTo>
                  <a:lnTo>
                    <a:pt x="8" y="28"/>
                  </a:lnTo>
                  <a:lnTo>
                    <a:pt x="6" y="29"/>
                  </a:lnTo>
                  <a:lnTo>
                    <a:pt x="6" y="30"/>
                  </a:lnTo>
                  <a:lnTo>
                    <a:pt x="6" y="30"/>
                  </a:lnTo>
                  <a:lnTo>
                    <a:pt x="5" y="30"/>
                  </a:lnTo>
                  <a:lnTo>
                    <a:pt x="5" y="30"/>
                  </a:lnTo>
                  <a:lnTo>
                    <a:pt x="5" y="30"/>
                  </a:lnTo>
                  <a:lnTo>
                    <a:pt x="5" y="30"/>
                  </a:lnTo>
                  <a:lnTo>
                    <a:pt x="5" y="30"/>
                  </a:lnTo>
                  <a:lnTo>
                    <a:pt x="5" y="30"/>
                  </a:lnTo>
                  <a:lnTo>
                    <a:pt x="5" y="31"/>
                  </a:lnTo>
                  <a:lnTo>
                    <a:pt x="5" y="30"/>
                  </a:lnTo>
                  <a:lnTo>
                    <a:pt x="5" y="30"/>
                  </a:lnTo>
                  <a:lnTo>
                    <a:pt x="4" y="31"/>
                  </a:lnTo>
                  <a:lnTo>
                    <a:pt x="4" y="31"/>
                  </a:lnTo>
                  <a:lnTo>
                    <a:pt x="4" y="31"/>
                  </a:lnTo>
                  <a:lnTo>
                    <a:pt x="4" y="30"/>
                  </a:lnTo>
                  <a:lnTo>
                    <a:pt x="4" y="30"/>
                  </a:lnTo>
                  <a:lnTo>
                    <a:pt x="4" y="30"/>
                  </a:lnTo>
                  <a:lnTo>
                    <a:pt x="4" y="29"/>
                  </a:lnTo>
                  <a:lnTo>
                    <a:pt x="5" y="29"/>
                  </a:lnTo>
                  <a:lnTo>
                    <a:pt x="5" y="29"/>
                  </a:lnTo>
                  <a:lnTo>
                    <a:pt x="5" y="28"/>
                  </a:lnTo>
                  <a:lnTo>
                    <a:pt x="5" y="28"/>
                  </a:lnTo>
                  <a:lnTo>
                    <a:pt x="4" y="27"/>
                  </a:lnTo>
                  <a:lnTo>
                    <a:pt x="3" y="27"/>
                  </a:lnTo>
                  <a:lnTo>
                    <a:pt x="3" y="27"/>
                  </a:lnTo>
                  <a:lnTo>
                    <a:pt x="3" y="26"/>
                  </a:lnTo>
                  <a:lnTo>
                    <a:pt x="3" y="26"/>
                  </a:lnTo>
                  <a:lnTo>
                    <a:pt x="3" y="25"/>
                  </a:lnTo>
                  <a:lnTo>
                    <a:pt x="2" y="25"/>
                  </a:lnTo>
                  <a:lnTo>
                    <a:pt x="2" y="24"/>
                  </a:lnTo>
                  <a:lnTo>
                    <a:pt x="2" y="24"/>
                  </a:lnTo>
                  <a:lnTo>
                    <a:pt x="2" y="23"/>
                  </a:lnTo>
                  <a:lnTo>
                    <a:pt x="2" y="23"/>
                  </a:lnTo>
                  <a:lnTo>
                    <a:pt x="3" y="23"/>
                  </a:lnTo>
                  <a:lnTo>
                    <a:pt x="3" y="22"/>
                  </a:lnTo>
                  <a:lnTo>
                    <a:pt x="3" y="22"/>
                  </a:lnTo>
                  <a:lnTo>
                    <a:pt x="0" y="21"/>
                  </a:lnTo>
                  <a:lnTo>
                    <a:pt x="0" y="21"/>
                  </a:lnTo>
                  <a:lnTo>
                    <a:pt x="0" y="21"/>
                  </a:lnTo>
                  <a:lnTo>
                    <a:pt x="2" y="19"/>
                  </a:lnTo>
                  <a:lnTo>
                    <a:pt x="2" y="19"/>
                  </a:lnTo>
                  <a:lnTo>
                    <a:pt x="2" y="20"/>
                  </a:lnTo>
                  <a:lnTo>
                    <a:pt x="2" y="20"/>
                  </a:lnTo>
                  <a:lnTo>
                    <a:pt x="3" y="20"/>
                  </a:lnTo>
                  <a:lnTo>
                    <a:pt x="4" y="21"/>
                  </a:lnTo>
                  <a:lnTo>
                    <a:pt x="4" y="20"/>
                  </a:lnTo>
                  <a:lnTo>
                    <a:pt x="4" y="20"/>
                  </a:lnTo>
                  <a:lnTo>
                    <a:pt x="4" y="20"/>
                  </a:lnTo>
                  <a:lnTo>
                    <a:pt x="4" y="20"/>
                  </a:lnTo>
                  <a:lnTo>
                    <a:pt x="4" y="19"/>
                  </a:lnTo>
                  <a:lnTo>
                    <a:pt x="5" y="19"/>
                  </a:lnTo>
                  <a:lnTo>
                    <a:pt x="5" y="19"/>
                  </a:lnTo>
                  <a:lnTo>
                    <a:pt x="5" y="18"/>
                  </a:lnTo>
                  <a:lnTo>
                    <a:pt x="5" y="18"/>
                  </a:lnTo>
                  <a:lnTo>
                    <a:pt x="5" y="17"/>
                  </a:lnTo>
                  <a:lnTo>
                    <a:pt x="5" y="17"/>
                  </a:lnTo>
                  <a:lnTo>
                    <a:pt x="5" y="17"/>
                  </a:lnTo>
                  <a:lnTo>
                    <a:pt x="5" y="17"/>
                  </a:lnTo>
                  <a:lnTo>
                    <a:pt x="5" y="17"/>
                  </a:lnTo>
                  <a:lnTo>
                    <a:pt x="6" y="16"/>
                  </a:lnTo>
                  <a:lnTo>
                    <a:pt x="6" y="16"/>
                  </a:lnTo>
                  <a:lnTo>
                    <a:pt x="6" y="15"/>
                  </a:lnTo>
                  <a:lnTo>
                    <a:pt x="6" y="15"/>
                  </a:lnTo>
                  <a:lnTo>
                    <a:pt x="6" y="15"/>
                  </a:lnTo>
                  <a:lnTo>
                    <a:pt x="6" y="14"/>
                  </a:lnTo>
                  <a:lnTo>
                    <a:pt x="5" y="14"/>
                  </a:lnTo>
                  <a:lnTo>
                    <a:pt x="5" y="12"/>
                  </a:lnTo>
                  <a:lnTo>
                    <a:pt x="5" y="11"/>
                  </a:lnTo>
                  <a:lnTo>
                    <a:pt x="5" y="11"/>
                  </a:lnTo>
                  <a:lnTo>
                    <a:pt x="5" y="11"/>
                  </a:lnTo>
                  <a:lnTo>
                    <a:pt x="5" y="11"/>
                  </a:lnTo>
                  <a:lnTo>
                    <a:pt x="4" y="11"/>
                  </a:lnTo>
                  <a:lnTo>
                    <a:pt x="4" y="11"/>
                  </a:lnTo>
                  <a:lnTo>
                    <a:pt x="4" y="11"/>
                  </a:lnTo>
                  <a:lnTo>
                    <a:pt x="4" y="11"/>
                  </a:lnTo>
                  <a:lnTo>
                    <a:pt x="3" y="11"/>
                  </a:lnTo>
                  <a:lnTo>
                    <a:pt x="3" y="10"/>
                  </a:lnTo>
                  <a:lnTo>
                    <a:pt x="4" y="10"/>
                  </a:lnTo>
                  <a:lnTo>
                    <a:pt x="5" y="9"/>
                  </a:lnTo>
                  <a:lnTo>
                    <a:pt x="6" y="8"/>
                  </a:lnTo>
                  <a:lnTo>
                    <a:pt x="6" y="8"/>
                  </a:lnTo>
                  <a:lnTo>
                    <a:pt x="6" y="8"/>
                  </a:lnTo>
                  <a:lnTo>
                    <a:pt x="7" y="7"/>
                  </a:lnTo>
                  <a:lnTo>
                    <a:pt x="7" y="7"/>
                  </a:lnTo>
                  <a:lnTo>
                    <a:pt x="7" y="7"/>
                  </a:lnTo>
                  <a:lnTo>
                    <a:pt x="7" y="7"/>
                  </a:lnTo>
                  <a:lnTo>
                    <a:pt x="6" y="6"/>
                  </a:lnTo>
                  <a:lnTo>
                    <a:pt x="6" y="6"/>
                  </a:lnTo>
                  <a:lnTo>
                    <a:pt x="6" y="6"/>
                  </a:lnTo>
                  <a:lnTo>
                    <a:pt x="6" y="5"/>
                  </a:lnTo>
                  <a:lnTo>
                    <a:pt x="7" y="4"/>
                  </a:lnTo>
                  <a:lnTo>
                    <a:pt x="7" y="4"/>
                  </a:lnTo>
                  <a:lnTo>
                    <a:pt x="7" y="4"/>
                  </a:lnTo>
                  <a:lnTo>
                    <a:pt x="7" y="3"/>
                  </a:lnTo>
                  <a:lnTo>
                    <a:pt x="7" y="3"/>
                  </a:lnTo>
                  <a:lnTo>
                    <a:pt x="8" y="2"/>
                  </a:lnTo>
                  <a:lnTo>
                    <a:pt x="8" y="1"/>
                  </a:lnTo>
                  <a:lnTo>
                    <a:pt x="8" y="1"/>
                  </a:lnTo>
                  <a:lnTo>
                    <a:pt x="8" y="1"/>
                  </a:lnTo>
                  <a:lnTo>
                    <a:pt x="8" y="1"/>
                  </a:lnTo>
                  <a:lnTo>
                    <a:pt x="9" y="1"/>
                  </a:lnTo>
                  <a:lnTo>
                    <a:pt x="9" y="0"/>
                  </a:lnTo>
                  <a:lnTo>
                    <a:pt x="9" y="0"/>
                  </a:lnTo>
                  <a:lnTo>
                    <a:pt x="9"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7" name="Freeform 7486"/>
            <p:cNvSpPr>
              <a:spLocks/>
            </p:cNvSpPr>
            <p:nvPr/>
          </p:nvSpPr>
          <p:spPr bwMode="auto">
            <a:xfrm>
              <a:off x="3028951" y="3881959"/>
              <a:ext cx="3175"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8" name="Freeform 7487"/>
            <p:cNvSpPr>
              <a:spLocks/>
            </p:cNvSpPr>
            <p:nvPr/>
          </p:nvSpPr>
          <p:spPr bwMode="auto">
            <a:xfrm>
              <a:off x="3028951" y="3881959"/>
              <a:ext cx="3175" cy="1593"/>
            </a:xfrm>
            <a:custGeom>
              <a:avLst/>
              <a:gdLst/>
              <a:ahLst/>
              <a:cxnLst>
                <a:cxn ang="0">
                  <a:pos x="0" y="2"/>
                </a:cxn>
                <a:cxn ang="0">
                  <a:pos x="0" y="2"/>
                </a:cxn>
                <a:cxn ang="0">
                  <a:pos x="0" y="1"/>
                </a:cxn>
                <a:cxn ang="0">
                  <a:pos x="0" y="1"/>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1"/>
                  </a:lnTo>
                  <a:lnTo>
                    <a:pt x="0" y="1"/>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799" name="Freeform 7488"/>
            <p:cNvSpPr>
              <a:spLocks/>
            </p:cNvSpPr>
            <p:nvPr/>
          </p:nvSpPr>
          <p:spPr bwMode="auto">
            <a:xfrm>
              <a:off x="3028951" y="3866024"/>
              <a:ext cx="19050" cy="19122"/>
            </a:xfrm>
            <a:custGeom>
              <a:avLst/>
              <a:gdLst/>
              <a:ahLst/>
              <a:cxnLst>
                <a:cxn ang="0">
                  <a:pos x="55" y="5"/>
                </a:cxn>
                <a:cxn ang="0">
                  <a:pos x="56" y="1"/>
                </a:cxn>
                <a:cxn ang="0">
                  <a:pos x="55" y="0"/>
                </a:cxn>
                <a:cxn ang="0">
                  <a:pos x="50" y="3"/>
                </a:cxn>
                <a:cxn ang="0">
                  <a:pos x="46" y="6"/>
                </a:cxn>
                <a:cxn ang="0">
                  <a:pos x="44" y="7"/>
                </a:cxn>
                <a:cxn ang="0">
                  <a:pos x="41" y="7"/>
                </a:cxn>
                <a:cxn ang="0">
                  <a:pos x="39" y="1"/>
                </a:cxn>
                <a:cxn ang="0">
                  <a:pos x="39" y="1"/>
                </a:cxn>
                <a:cxn ang="0">
                  <a:pos x="39" y="5"/>
                </a:cxn>
                <a:cxn ang="0">
                  <a:pos x="39" y="3"/>
                </a:cxn>
                <a:cxn ang="0">
                  <a:pos x="38" y="2"/>
                </a:cxn>
                <a:cxn ang="0">
                  <a:pos x="39" y="6"/>
                </a:cxn>
                <a:cxn ang="0">
                  <a:pos x="38" y="7"/>
                </a:cxn>
                <a:cxn ang="0">
                  <a:pos x="38" y="7"/>
                </a:cxn>
                <a:cxn ang="0">
                  <a:pos x="36" y="9"/>
                </a:cxn>
                <a:cxn ang="0">
                  <a:pos x="31" y="11"/>
                </a:cxn>
                <a:cxn ang="0">
                  <a:pos x="28" y="12"/>
                </a:cxn>
                <a:cxn ang="0">
                  <a:pos x="23" y="13"/>
                </a:cxn>
                <a:cxn ang="0">
                  <a:pos x="20" y="13"/>
                </a:cxn>
                <a:cxn ang="0">
                  <a:pos x="19" y="11"/>
                </a:cxn>
                <a:cxn ang="0">
                  <a:pos x="17" y="11"/>
                </a:cxn>
                <a:cxn ang="0">
                  <a:pos x="17" y="13"/>
                </a:cxn>
                <a:cxn ang="0">
                  <a:pos x="14" y="15"/>
                </a:cxn>
                <a:cxn ang="0">
                  <a:pos x="13" y="14"/>
                </a:cxn>
                <a:cxn ang="0">
                  <a:pos x="10" y="14"/>
                </a:cxn>
                <a:cxn ang="0">
                  <a:pos x="11" y="15"/>
                </a:cxn>
                <a:cxn ang="0">
                  <a:pos x="13" y="15"/>
                </a:cxn>
                <a:cxn ang="0">
                  <a:pos x="14" y="16"/>
                </a:cxn>
                <a:cxn ang="0">
                  <a:pos x="16" y="16"/>
                </a:cxn>
                <a:cxn ang="0">
                  <a:pos x="17" y="18"/>
                </a:cxn>
                <a:cxn ang="0">
                  <a:pos x="19" y="18"/>
                </a:cxn>
                <a:cxn ang="0">
                  <a:pos x="21" y="20"/>
                </a:cxn>
                <a:cxn ang="0">
                  <a:pos x="20" y="24"/>
                </a:cxn>
                <a:cxn ang="0">
                  <a:pos x="18" y="26"/>
                </a:cxn>
                <a:cxn ang="0">
                  <a:pos x="18" y="27"/>
                </a:cxn>
                <a:cxn ang="0">
                  <a:pos x="17" y="26"/>
                </a:cxn>
                <a:cxn ang="0">
                  <a:pos x="16" y="23"/>
                </a:cxn>
                <a:cxn ang="0">
                  <a:pos x="14" y="23"/>
                </a:cxn>
                <a:cxn ang="0">
                  <a:pos x="13" y="23"/>
                </a:cxn>
                <a:cxn ang="0">
                  <a:pos x="12" y="24"/>
                </a:cxn>
                <a:cxn ang="0">
                  <a:pos x="13" y="25"/>
                </a:cxn>
                <a:cxn ang="0">
                  <a:pos x="13" y="26"/>
                </a:cxn>
                <a:cxn ang="0">
                  <a:pos x="12" y="27"/>
                </a:cxn>
                <a:cxn ang="0">
                  <a:pos x="11" y="26"/>
                </a:cxn>
                <a:cxn ang="0">
                  <a:pos x="12" y="30"/>
                </a:cxn>
                <a:cxn ang="0">
                  <a:pos x="13" y="31"/>
                </a:cxn>
                <a:cxn ang="0">
                  <a:pos x="12" y="31"/>
                </a:cxn>
                <a:cxn ang="0">
                  <a:pos x="10" y="30"/>
                </a:cxn>
                <a:cxn ang="0">
                  <a:pos x="8" y="31"/>
                </a:cxn>
                <a:cxn ang="0">
                  <a:pos x="8" y="27"/>
                </a:cxn>
                <a:cxn ang="0">
                  <a:pos x="7" y="29"/>
                </a:cxn>
                <a:cxn ang="0">
                  <a:pos x="4" y="30"/>
                </a:cxn>
                <a:cxn ang="0">
                  <a:pos x="3" y="26"/>
                </a:cxn>
                <a:cxn ang="0">
                  <a:pos x="1" y="30"/>
                </a:cxn>
                <a:cxn ang="0">
                  <a:pos x="2" y="29"/>
                </a:cxn>
                <a:cxn ang="0">
                  <a:pos x="1" y="30"/>
                </a:cxn>
                <a:cxn ang="0">
                  <a:pos x="0" y="34"/>
                </a:cxn>
                <a:cxn ang="0">
                  <a:pos x="1" y="33"/>
                </a:cxn>
                <a:cxn ang="0">
                  <a:pos x="1" y="35"/>
                </a:cxn>
                <a:cxn ang="0">
                  <a:pos x="2" y="35"/>
                </a:cxn>
                <a:cxn ang="0">
                  <a:pos x="0" y="36"/>
                </a:cxn>
                <a:cxn ang="0">
                  <a:pos x="0" y="37"/>
                </a:cxn>
              </a:cxnLst>
              <a:rect l="0" t="0" r="r" b="b"/>
              <a:pathLst>
                <a:path w="56" h="37">
                  <a:moveTo>
                    <a:pt x="53" y="6"/>
                  </a:moveTo>
                  <a:lnTo>
                    <a:pt x="53" y="6"/>
                  </a:lnTo>
                  <a:lnTo>
                    <a:pt x="54" y="6"/>
                  </a:lnTo>
                  <a:lnTo>
                    <a:pt x="54" y="7"/>
                  </a:lnTo>
                  <a:lnTo>
                    <a:pt x="54" y="7"/>
                  </a:lnTo>
                  <a:lnTo>
                    <a:pt x="55" y="6"/>
                  </a:lnTo>
                  <a:lnTo>
                    <a:pt x="55" y="5"/>
                  </a:lnTo>
                  <a:lnTo>
                    <a:pt x="55" y="5"/>
                  </a:lnTo>
                  <a:lnTo>
                    <a:pt x="55" y="3"/>
                  </a:lnTo>
                  <a:lnTo>
                    <a:pt x="56" y="3"/>
                  </a:lnTo>
                  <a:lnTo>
                    <a:pt x="56" y="2"/>
                  </a:lnTo>
                  <a:lnTo>
                    <a:pt x="56" y="1"/>
                  </a:lnTo>
                  <a:lnTo>
                    <a:pt x="56" y="1"/>
                  </a:lnTo>
                  <a:lnTo>
                    <a:pt x="56" y="1"/>
                  </a:lnTo>
                  <a:lnTo>
                    <a:pt x="56" y="1"/>
                  </a:lnTo>
                  <a:lnTo>
                    <a:pt x="56" y="0"/>
                  </a:lnTo>
                  <a:lnTo>
                    <a:pt x="56" y="0"/>
                  </a:lnTo>
                  <a:lnTo>
                    <a:pt x="56" y="0"/>
                  </a:lnTo>
                  <a:lnTo>
                    <a:pt x="56" y="0"/>
                  </a:lnTo>
                  <a:lnTo>
                    <a:pt x="55" y="0"/>
                  </a:lnTo>
                  <a:lnTo>
                    <a:pt x="55" y="0"/>
                  </a:lnTo>
                  <a:lnTo>
                    <a:pt x="55" y="0"/>
                  </a:lnTo>
                  <a:lnTo>
                    <a:pt x="54" y="1"/>
                  </a:lnTo>
                  <a:lnTo>
                    <a:pt x="54" y="1"/>
                  </a:lnTo>
                  <a:lnTo>
                    <a:pt x="51" y="2"/>
                  </a:lnTo>
                  <a:lnTo>
                    <a:pt x="51" y="2"/>
                  </a:lnTo>
                  <a:lnTo>
                    <a:pt x="50" y="3"/>
                  </a:lnTo>
                  <a:lnTo>
                    <a:pt x="50" y="3"/>
                  </a:lnTo>
                  <a:lnTo>
                    <a:pt x="49" y="5"/>
                  </a:lnTo>
                  <a:lnTo>
                    <a:pt x="49" y="5"/>
                  </a:lnTo>
                  <a:lnTo>
                    <a:pt x="49" y="5"/>
                  </a:lnTo>
                  <a:lnTo>
                    <a:pt x="49" y="5"/>
                  </a:lnTo>
                  <a:lnTo>
                    <a:pt x="48" y="5"/>
                  </a:lnTo>
                  <a:lnTo>
                    <a:pt x="48" y="5"/>
                  </a:lnTo>
                  <a:lnTo>
                    <a:pt x="46" y="6"/>
                  </a:lnTo>
                  <a:lnTo>
                    <a:pt x="46" y="6"/>
                  </a:lnTo>
                  <a:lnTo>
                    <a:pt x="45" y="6"/>
                  </a:lnTo>
                  <a:lnTo>
                    <a:pt x="45" y="6"/>
                  </a:lnTo>
                  <a:lnTo>
                    <a:pt x="44" y="7"/>
                  </a:lnTo>
                  <a:lnTo>
                    <a:pt x="44" y="7"/>
                  </a:lnTo>
                  <a:lnTo>
                    <a:pt x="44" y="7"/>
                  </a:lnTo>
                  <a:lnTo>
                    <a:pt x="44" y="7"/>
                  </a:lnTo>
                  <a:lnTo>
                    <a:pt x="42" y="7"/>
                  </a:lnTo>
                  <a:lnTo>
                    <a:pt x="42" y="7"/>
                  </a:lnTo>
                  <a:lnTo>
                    <a:pt x="42" y="8"/>
                  </a:lnTo>
                  <a:lnTo>
                    <a:pt x="42" y="8"/>
                  </a:lnTo>
                  <a:lnTo>
                    <a:pt x="41" y="8"/>
                  </a:lnTo>
                  <a:lnTo>
                    <a:pt x="41" y="8"/>
                  </a:lnTo>
                  <a:lnTo>
                    <a:pt x="41" y="7"/>
                  </a:lnTo>
                  <a:lnTo>
                    <a:pt x="40" y="6"/>
                  </a:lnTo>
                  <a:lnTo>
                    <a:pt x="40" y="5"/>
                  </a:lnTo>
                  <a:lnTo>
                    <a:pt x="40" y="5"/>
                  </a:lnTo>
                  <a:lnTo>
                    <a:pt x="40" y="3"/>
                  </a:lnTo>
                  <a:lnTo>
                    <a:pt x="39" y="2"/>
                  </a:lnTo>
                  <a:lnTo>
                    <a:pt x="39" y="2"/>
                  </a:lnTo>
                  <a:lnTo>
                    <a:pt x="39" y="1"/>
                  </a:lnTo>
                  <a:lnTo>
                    <a:pt x="39" y="0"/>
                  </a:lnTo>
                  <a:lnTo>
                    <a:pt x="39" y="0"/>
                  </a:lnTo>
                  <a:lnTo>
                    <a:pt x="39" y="0"/>
                  </a:lnTo>
                  <a:lnTo>
                    <a:pt x="39" y="0"/>
                  </a:lnTo>
                  <a:lnTo>
                    <a:pt x="39" y="1"/>
                  </a:lnTo>
                  <a:lnTo>
                    <a:pt x="39" y="1"/>
                  </a:lnTo>
                  <a:lnTo>
                    <a:pt x="39" y="1"/>
                  </a:lnTo>
                  <a:lnTo>
                    <a:pt x="39" y="1"/>
                  </a:lnTo>
                  <a:lnTo>
                    <a:pt x="39" y="1"/>
                  </a:lnTo>
                  <a:lnTo>
                    <a:pt x="39" y="3"/>
                  </a:lnTo>
                  <a:lnTo>
                    <a:pt x="39" y="3"/>
                  </a:lnTo>
                  <a:lnTo>
                    <a:pt x="39" y="3"/>
                  </a:lnTo>
                  <a:lnTo>
                    <a:pt x="39" y="3"/>
                  </a:lnTo>
                  <a:lnTo>
                    <a:pt x="39" y="5"/>
                  </a:lnTo>
                  <a:lnTo>
                    <a:pt x="39" y="5"/>
                  </a:lnTo>
                  <a:lnTo>
                    <a:pt x="39" y="5"/>
                  </a:lnTo>
                  <a:lnTo>
                    <a:pt x="39" y="5"/>
                  </a:lnTo>
                  <a:lnTo>
                    <a:pt x="39" y="3"/>
                  </a:lnTo>
                  <a:lnTo>
                    <a:pt x="39" y="3"/>
                  </a:lnTo>
                  <a:lnTo>
                    <a:pt x="39" y="3"/>
                  </a:lnTo>
                  <a:lnTo>
                    <a:pt x="39" y="3"/>
                  </a:lnTo>
                  <a:lnTo>
                    <a:pt x="39" y="2"/>
                  </a:lnTo>
                  <a:lnTo>
                    <a:pt x="38" y="2"/>
                  </a:lnTo>
                  <a:lnTo>
                    <a:pt x="38" y="2"/>
                  </a:lnTo>
                  <a:lnTo>
                    <a:pt x="38" y="2"/>
                  </a:lnTo>
                  <a:lnTo>
                    <a:pt x="38" y="2"/>
                  </a:lnTo>
                  <a:lnTo>
                    <a:pt x="38" y="2"/>
                  </a:lnTo>
                  <a:lnTo>
                    <a:pt x="38" y="2"/>
                  </a:lnTo>
                  <a:lnTo>
                    <a:pt x="38" y="3"/>
                  </a:lnTo>
                  <a:lnTo>
                    <a:pt x="38" y="3"/>
                  </a:lnTo>
                  <a:lnTo>
                    <a:pt x="38" y="5"/>
                  </a:lnTo>
                  <a:lnTo>
                    <a:pt x="38" y="5"/>
                  </a:lnTo>
                  <a:lnTo>
                    <a:pt x="39" y="6"/>
                  </a:lnTo>
                  <a:lnTo>
                    <a:pt x="39" y="6"/>
                  </a:lnTo>
                  <a:lnTo>
                    <a:pt x="39" y="6"/>
                  </a:lnTo>
                  <a:lnTo>
                    <a:pt x="38" y="6"/>
                  </a:lnTo>
                  <a:lnTo>
                    <a:pt x="38" y="6"/>
                  </a:lnTo>
                  <a:lnTo>
                    <a:pt x="38" y="6"/>
                  </a:lnTo>
                  <a:lnTo>
                    <a:pt x="38" y="6"/>
                  </a:lnTo>
                  <a:lnTo>
                    <a:pt x="38" y="7"/>
                  </a:lnTo>
                  <a:lnTo>
                    <a:pt x="38" y="7"/>
                  </a:lnTo>
                  <a:lnTo>
                    <a:pt x="38" y="7"/>
                  </a:lnTo>
                  <a:lnTo>
                    <a:pt x="38" y="7"/>
                  </a:lnTo>
                  <a:lnTo>
                    <a:pt x="38" y="7"/>
                  </a:lnTo>
                  <a:lnTo>
                    <a:pt x="38" y="7"/>
                  </a:lnTo>
                  <a:lnTo>
                    <a:pt x="38" y="7"/>
                  </a:lnTo>
                  <a:lnTo>
                    <a:pt x="38" y="7"/>
                  </a:lnTo>
                  <a:lnTo>
                    <a:pt x="38" y="7"/>
                  </a:lnTo>
                  <a:lnTo>
                    <a:pt x="38" y="7"/>
                  </a:lnTo>
                  <a:lnTo>
                    <a:pt x="37" y="7"/>
                  </a:lnTo>
                  <a:lnTo>
                    <a:pt x="37" y="8"/>
                  </a:lnTo>
                  <a:lnTo>
                    <a:pt x="36" y="8"/>
                  </a:lnTo>
                  <a:lnTo>
                    <a:pt x="36" y="8"/>
                  </a:lnTo>
                  <a:lnTo>
                    <a:pt x="36" y="8"/>
                  </a:lnTo>
                  <a:lnTo>
                    <a:pt x="36" y="9"/>
                  </a:lnTo>
                  <a:lnTo>
                    <a:pt x="36" y="9"/>
                  </a:lnTo>
                  <a:lnTo>
                    <a:pt x="35" y="9"/>
                  </a:lnTo>
                  <a:lnTo>
                    <a:pt x="35" y="9"/>
                  </a:lnTo>
                  <a:lnTo>
                    <a:pt x="33" y="10"/>
                  </a:lnTo>
                  <a:lnTo>
                    <a:pt x="32" y="11"/>
                  </a:lnTo>
                  <a:lnTo>
                    <a:pt x="32" y="11"/>
                  </a:lnTo>
                  <a:lnTo>
                    <a:pt x="31" y="11"/>
                  </a:lnTo>
                  <a:lnTo>
                    <a:pt x="31" y="11"/>
                  </a:lnTo>
                  <a:lnTo>
                    <a:pt x="31" y="11"/>
                  </a:lnTo>
                  <a:lnTo>
                    <a:pt x="30" y="11"/>
                  </a:lnTo>
                  <a:lnTo>
                    <a:pt x="29" y="12"/>
                  </a:lnTo>
                  <a:lnTo>
                    <a:pt x="29" y="12"/>
                  </a:lnTo>
                  <a:lnTo>
                    <a:pt x="29" y="12"/>
                  </a:lnTo>
                  <a:lnTo>
                    <a:pt x="29" y="12"/>
                  </a:lnTo>
                  <a:lnTo>
                    <a:pt x="28" y="12"/>
                  </a:lnTo>
                  <a:lnTo>
                    <a:pt x="27" y="12"/>
                  </a:lnTo>
                  <a:lnTo>
                    <a:pt x="27" y="12"/>
                  </a:lnTo>
                  <a:lnTo>
                    <a:pt x="27" y="12"/>
                  </a:lnTo>
                  <a:lnTo>
                    <a:pt x="27" y="13"/>
                  </a:lnTo>
                  <a:lnTo>
                    <a:pt x="26" y="13"/>
                  </a:lnTo>
                  <a:lnTo>
                    <a:pt x="25" y="13"/>
                  </a:lnTo>
                  <a:lnTo>
                    <a:pt x="23" y="13"/>
                  </a:lnTo>
                  <a:lnTo>
                    <a:pt x="23" y="13"/>
                  </a:lnTo>
                  <a:lnTo>
                    <a:pt x="23" y="13"/>
                  </a:lnTo>
                  <a:lnTo>
                    <a:pt x="23" y="13"/>
                  </a:lnTo>
                  <a:lnTo>
                    <a:pt x="22" y="13"/>
                  </a:lnTo>
                  <a:lnTo>
                    <a:pt x="21" y="13"/>
                  </a:lnTo>
                  <a:lnTo>
                    <a:pt x="20" y="13"/>
                  </a:lnTo>
                  <a:lnTo>
                    <a:pt x="20" y="13"/>
                  </a:lnTo>
                  <a:lnTo>
                    <a:pt x="20" y="12"/>
                  </a:lnTo>
                  <a:lnTo>
                    <a:pt x="20" y="11"/>
                  </a:lnTo>
                  <a:lnTo>
                    <a:pt x="19" y="11"/>
                  </a:lnTo>
                  <a:lnTo>
                    <a:pt x="19" y="11"/>
                  </a:lnTo>
                  <a:lnTo>
                    <a:pt x="19" y="11"/>
                  </a:lnTo>
                  <a:lnTo>
                    <a:pt x="19" y="11"/>
                  </a:lnTo>
                  <a:lnTo>
                    <a:pt x="19" y="11"/>
                  </a:lnTo>
                  <a:lnTo>
                    <a:pt x="19" y="11"/>
                  </a:lnTo>
                  <a:lnTo>
                    <a:pt x="18" y="10"/>
                  </a:lnTo>
                  <a:lnTo>
                    <a:pt x="18" y="11"/>
                  </a:lnTo>
                  <a:lnTo>
                    <a:pt x="18" y="11"/>
                  </a:lnTo>
                  <a:lnTo>
                    <a:pt x="18" y="11"/>
                  </a:lnTo>
                  <a:lnTo>
                    <a:pt x="17" y="11"/>
                  </a:lnTo>
                  <a:lnTo>
                    <a:pt x="17" y="11"/>
                  </a:lnTo>
                  <a:lnTo>
                    <a:pt x="17" y="11"/>
                  </a:lnTo>
                  <a:lnTo>
                    <a:pt x="17" y="12"/>
                  </a:lnTo>
                  <a:lnTo>
                    <a:pt x="17" y="12"/>
                  </a:lnTo>
                  <a:lnTo>
                    <a:pt x="17" y="12"/>
                  </a:lnTo>
                  <a:lnTo>
                    <a:pt x="17" y="13"/>
                  </a:lnTo>
                  <a:lnTo>
                    <a:pt x="17" y="13"/>
                  </a:lnTo>
                  <a:lnTo>
                    <a:pt x="17" y="13"/>
                  </a:lnTo>
                  <a:lnTo>
                    <a:pt x="17" y="13"/>
                  </a:lnTo>
                  <a:lnTo>
                    <a:pt x="17" y="13"/>
                  </a:lnTo>
                  <a:lnTo>
                    <a:pt x="16" y="14"/>
                  </a:lnTo>
                  <a:lnTo>
                    <a:pt x="16" y="14"/>
                  </a:lnTo>
                  <a:lnTo>
                    <a:pt x="16" y="14"/>
                  </a:lnTo>
                  <a:lnTo>
                    <a:pt x="14" y="15"/>
                  </a:lnTo>
                  <a:lnTo>
                    <a:pt x="14" y="15"/>
                  </a:lnTo>
                  <a:lnTo>
                    <a:pt x="14" y="15"/>
                  </a:lnTo>
                  <a:lnTo>
                    <a:pt x="14" y="14"/>
                  </a:lnTo>
                  <a:lnTo>
                    <a:pt x="13" y="14"/>
                  </a:lnTo>
                  <a:lnTo>
                    <a:pt x="13" y="14"/>
                  </a:lnTo>
                  <a:lnTo>
                    <a:pt x="13" y="14"/>
                  </a:lnTo>
                  <a:lnTo>
                    <a:pt x="13" y="14"/>
                  </a:lnTo>
                  <a:lnTo>
                    <a:pt x="13" y="14"/>
                  </a:lnTo>
                  <a:lnTo>
                    <a:pt x="12" y="14"/>
                  </a:lnTo>
                  <a:lnTo>
                    <a:pt x="12" y="14"/>
                  </a:lnTo>
                  <a:lnTo>
                    <a:pt x="12" y="14"/>
                  </a:lnTo>
                  <a:lnTo>
                    <a:pt x="11" y="14"/>
                  </a:lnTo>
                  <a:lnTo>
                    <a:pt x="10" y="14"/>
                  </a:lnTo>
                  <a:lnTo>
                    <a:pt x="10" y="14"/>
                  </a:lnTo>
                  <a:lnTo>
                    <a:pt x="10" y="14"/>
                  </a:lnTo>
                  <a:lnTo>
                    <a:pt x="10" y="14"/>
                  </a:lnTo>
                  <a:lnTo>
                    <a:pt x="10" y="15"/>
                  </a:lnTo>
                  <a:lnTo>
                    <a:pt x="10" y="15"/>
                  </a:lnTo>
                  <a:lnTo>
                    <a:pt x="10" y="15"/>
                  </a:lnTo>
                  <a:lnTo>
                    <a:pt x="10" y="15"/>
                  </a:lnTo>
                  <a:lnTo>
                    <a:pt x="10" y="15"/>
                  </a:lnTo>
                  <a:lnTo>
                    <a:pt x="11" y="15"/>
                  </a:lnTo>
                  <a:lnTo>
                    <a:pt x="11" y="15"/>
                  </a:lnTo>
                  <a:lnTo>
                    <a:pt x="12" y="15"/>
                  </a:lnTo>
                  <a:lnTo>
                    <a:pt x="12" y="15"/>
                  </a:lnTo>
                  <a:lnTo>
                    <a:pt x="12" y="15"/>
                  </a:lnTo>
                  <a:lnTo>
                    <a:pt x="12" y="15"/>
                  </a:lnTo>
                  <a:lnTo>
                    <a:pt x="12" y="15"/>
                  </a:lnTo>
                  <a:lnTo>
                    <a:pt x="13" y="15"/>
                  </a:lnTo>
                  <a:lnTo>
                    <a:pt x="13" y="16"/>
                  </a:lnTo>
                  <a:lnTo>
                    <a:pt x="13" y="16"/>
                  </a:lnTo>
                  <a:lnTo>
                    <a:pt x="13" y="16"/>
                  </a:lnTo>
                  <a:lnTo>
                    <a:pt x="13" y="16"/>
                  </a:lnTo>
                  <a:lnTo>
                    <a:pt x="13" y="16"/>
                  </a:lnTo>
                  <a:lnTo>
                    <a:pt x="13" y="16"/>
                  </a:lnTo>
                  <a:lnTo>
                    <a:pt x="14" y="16"/>
                  </a:lnTo>
                  <a:lnTo>
                    <a:pt x="14" y="15"/>
                  </a:lnTo>
                  <a:lnTo>
                    <a:pt x="14" y="15"/>
                  </a:lnTo>
                  <a:lnTo>
                    <a:pt x="14" y="15"/>
                  </a:lnTo>
                  <a:lnTo>
                    <a:pt x="16" y="15"/>
                  </a:lnTo>
                  <a:lnTo>
                    <a:pt x="16" y="15"/>
                  </a:lnTo>
                  <a:lnTo>
                    <a:pt x="16" y="16"/>
                  </a:lnTo>
                  <a:lnTo>
                    <a:pt x="16" y="16"/>
                  </a:lnTo>
                  <a:lnTo>
                    <a:pt x="16" y="17"/>
                  </a:lnTo>
                  <a:lnTo>
                    <a:pt x="16" y="17"/>
                  </a:lnTo>
                  <a:lnTo>
                    <a:pt x="16" y="18"/>
                  </a:lnTo>
                  <a:lnTo>
                    <a:pt x="16" y="18"/>
                  </a:lnTo>
                  <a:lnTo>
                    <a:pt x="16" y="18"/>
                  </a:lnTo>
                  <a:lnTo>
                    <a:pt x="17" y="18"/>
                  </a:lnTo>
                  <a:lnTo>
                    <a:pt x="17" y="18"/>
                  </a:lnTo>
                  <a:lnTo>
                    <a:pt x="17" y="18"/>
                  </a:lnTo>
                  <a:lnTo>
                    <a:pt x="17" y="18"/>
                  </a:lnTo>
                  <a:lnTo>
                    <a:pt x="18" y="18"/>
                  </a:lnTo>
                  <a:lnTo>
                    <a:pt x="18" y="18"/>
                  </a:lnTo>
                  <a:lnTo>
                    <a:pt x="18" y="18"/>
                  </a:lnTo>
                  <a:lnTo>
                    <a:pt x="19" y="18"/>
                  </a:lnTo>
                  <a:lnTo>
                    <a:pt x="19" y="18"/>
                  </a:lnTo>
                  <a:lnTo>
                    <a:pt x="19" y="18"/>
                  </a:lnTo>
                  <a:lnTo>
                    <a:pt x="20" y="19"/>
                  </a:lnTo>
                  <a:lnTo>
                    <a:pt x="20" y="19"/>
                  </a:lnTo>
                  <a:lnTo>
                    <a:pt x="20" y="19"/>
                  </a:lnTo>
                  <a:lnTo>
                    <a:pt x="20" y="19"/>
                  </a:lnTo>
                  <a:lnTo>
                    <a:pt x="21" y="20"/>
                  </a:lnTo>
                  <a:lnTo>
                    <a:pt x="21" y="20"/>
                  </a:lnTo>
                  <a:lnTo>
                    <a:pt x="21" y="21"/>
                  </a:lnTo>
                  <a:lnTo>
                    <a:pt x="21" y="22"/>
                  </a:lnTo>
                  <a:lnTo>
                    <a:pt x="21" y="22"/>
                  </a:lnTo>
                  <a:lnTo>
                    <a:pt x="20" y="23"/>
                  </a:lnTo>
                  <a:lnTo>
                    <a:pt x="20" y="24"/>
                  </a:lnTo>
                  <a:lnTo>
                    <a:pt x="20" y="24"/>
                  </a:lnTo>
                  <a:lnTo>
                    <a:pt x="20" y="24"/>
                  </a:lnTo>
                  <a:lnTo>
                    <a:pt x="19" y="24"/>
                  </a:lnTo>
                  <a:lnTo>
                    <a:pt x="19" y="25"/>
                  </a:lnTo>
                  <a:lnTo>
                    <a:pt x="19" y="25"/>
                  </a:lnTo>
                  <a:lnTo>
                    <a:pt x="18" y="25"/>
                  </a:lnTo>
                  <a:lnTo>
                    <a:pt x="18" y="25"/>
                  </a:lnTo>
                  <a:lnTo>
                    <a:pt x="18" y="26"/>
                  </a:lnTo>
                  <a:lnTo>
                    <a:pt x="18" y="26"/>
                  </a:lnTo>
                  <a:lnTo>
                    <a:pt x="18" y="26"/>
                  </a:lnTo>
                  <a:lnTo>
                    <a:pt x="18" y="26"/>
                  </a:lnTo>
                  <a:lnTo>
                    <a:pt x="18" y="26"/>
                  </a:lnTo>
                  <a:lnTo>
                    <a:pt x="18" y="26"/>
                  </a:lnTo>
                  <a:lnTo>
                    <a:pt x="18" y="27"/>
                  </a:lnTo>
                  <a:lnTo>
                    <a:pt x="18" y="27"/>
                  </a:lnTo>
                  <a:lnTo>
                    <a:pt x="18" y="27"/>
                  </a:lnTo>
                  <a:lnTo>
                    <a:pt x="18" y="27"/>
                  </a:lnTo>
                  <a:lnTo>
                    <a:pt x="18" y="27"/>
                  </a:lnTo>
                  <a:lnTo>
                    <a:pt x="18" y="27"/>
                  </a:lnTo>
                  <a:lnTo>
                    <a:pt x="18" y="27"/>
                  </a:lnTo>
                  <a:lnTo>
                    <a:pt x="17" y="26"/>
                  </a:lnTo>
                  <a:lnTo>
                    <a:pt x="17" y="26"/>
                  </a:lnTo>
                  <a:lnTo>
                    <a:pt x="17" y="26"/>
                  </a:lnTo>
                  <a:lnTo>
                    <a:pt x="17" y="26"/>
                  </a:lnTo>
                  <a:lnTo>
                    <a:pt x="17" y="26"/>
                  </a:lnTo>
                  <a:lnTo>
                    <a:pt x="16" y="25"/>
                  </a:lnTo>
                  <a:lnTo>
                    <a:pt x="16" y="24"/>
                  </a:lnTo>
                  <a:lnTo>
                    <a:pt x="16" y="24"/>
                  </a:lnTo>
                  <a:lnTo>
                    <a:pt x="16" y="24"/>
                  </a:lnTo>
                  <a:lnTo>
                    <a:pt x="16" y="23"/>
                  </a:lnTo>
                  <a:lnTo>
                    <a:pt x="16" y="23"/>
                  </a:lnTo>
                  <a:lnTo>
                    <a:pt x="16" y="22"/>
                  </a:lnTo>
                  <a:lnTo>
                    <a:pt x="16" y="22"/>
                  </a:lnTo>
                  <a:lnTo>
                    <a:pt x="16" y="22"/>
                  </a:lnTo>
                  <a:lnTo>
                    <a:pt x="16" y="22"/>
                  </a:lnTo>
                  <a:lnTo>
                    <a:pt x="16" y="22"/>
                  </a:lnTo>
                  <a:lnTo>
                    <a:pt x="14" y="23"/>
                  </a:lnTo>
                  <a:lnTo>
                    <a:pt x="14" y="23"/>
                  </a:lnTo>
                  <a:lnTo>
                    <a:pt x="14" y="23"/>
                  </a:lnTo>
                  <a:lnTo>
                    <a:pt x="14" y="23"/>
                  </a:lnTo>
                  <a:lnTo>
                    <a:pt x="14" y="23"/>
                  </a:lnTo>
                  <a:lnTo>
                    <a:pt x="14" y="23"/>
                  </a:lnTo>
                  <a:lnTo>
                    <a:pt x="13" y="23"/>
                  </a:lnTo>
                  <a:lnTo>
                    <a:pt x="13" y="23"/>
                  </a:lnTo>
                  <a:lnTo>
                    <a:pt x="13" y="24"/>
                  </a:lnTo>
                  <a:lnTo>
                    <a:pt x="13" y="24"/>
                  </a:lnTo>
                  <a:lnTo>
                    <a:pt x="13" y="24"/>
                  </a:lnTo>
                  <a:lnTo>
                    <a:pt x="13" y="24"/>
                  </a:lnTo>
                  <a:lnTo>
                    <a:pt x="13" y="24"/>
                  </a:lnTo>
                  <a:lnTo>
                    <a:pt x="12" y="24"/>
                  </a:lnTo>
                  <a:lnTo>
                    <a:pt x="12" y="24"/>
                  </a:lnTo>
                  <a:lnTo>
                    <a:pt x="12" y="24"/>
                  </a:lnTo>
                  <a:lnTo>
                    <a:pt x="12" y="25"/>
                  </a:lnTo>
                  <a:lnTo>
                    <a:pt x="12" y="26"/>
                  </a:lnTo>
                  <a:lnTo>
                    <a:pt x="12" y="26"/>
                  </a:lnTo>
                  <a:lnTo>
                    <a:pt x="12" y="25"/>
                  </a:lnTo>
                  <a:lnTo>
                    <a:pt x="13" y="25"/>
                  </a:lnTo>
                  <a:lnTo>
                    <a:pt x="13" y="25"/>
                  </a:lnTo>
                  <a:lnTo>
                    <a:pt x="13" y="26"/>
                  </a:lnTo>
                  <a:lnTo>
                    <a:pt x="13" y="26"/>
                  </a:lnTo>
                  <a:lnTo>
                    <a:pt x="13" y="26"/>
                  </a:lnTo>
                  <a:lnTo>
                    <a:pt x="13" y="26"/>
                  </a:lnTo>
                  <a:lnTo>
                    <a:pt x="13" y="26"/>
                  </a:lnTo>
                  <a:lnTo>
                    <a:pt x="13" y="26"/>
                  </a:lnTo>
                  <a:lnTo>
                    <a:pt x="13" y="26"/>
                  </a:lnTo>
                  <a:lnTo>
                    <a:pt x="13" y="26"/>
                  </a:lnTo>
                  <a:lnTo>
                    <a:pt x="13" y="27"/>
                  </a:lnTo>
                  <a:lnTo>
                    <a:pt x="13" y="27"/>
                  </a:lnTo>
                  <a:lnTo>
                    <a:pt x="13" y="27"/>
                  </a:lnTo>
                  <a:lnTo>
                    <a:pt x="13" y="27"/>
                  </a:lnTo>
                  <a:lnTo>
                    <a:pt x="13" y="27"/>
                  </a:lnTo>
                  <a:lnTo>
                    <a:pt x="12" y="27"/>
                  </a:lnTo>
                  <a:lnTo>
                    <a:pt x="12" y="27"/>
                  </a:lnTo>
                  <a:lnTo>
                    <a:pt x="12" y="27"/>
                  </a:lnTo>
                  <a:lnTo>
                    <a:pt x="12" y="27"/>
                  </a:lnTo>
                  <a:lnTo>
                    <a:pt x="12" y="26"/>
                  </a:lnTo>
                  <a:lnTo>
                    <a:pt x="12" y="26"/>
                  </a:lnTo>
                  <a:lnTo>
                    <a:pt x="12" y="26"/>
                  </a:lnTo>
                  <a:lnTo>
                    <a:pt x="11" y="26"/>
                  </a:lnTo>
                  <a:lnTo>
                    <a:pt x="11" y="27"/>
                  </a:lnTo>
                  <a:lnTo>
                    <a:pt x="11" y="27"/>
                  </a:lnTo>
                  <a:lnTo>
                    <a:pt x="11" y="27"/>
                  </a:lnTo>
                  <a:lnTo>
                    <a:pt x="11" y="27"/>
                  </a:lnTo>
                  <a:lnTo>
                    <a:pt x="11" y="29"/>
                  </a:lnTo>
                  <a:lnTo>
                    <a:pt x="11" y="29"/>
                  </a:lnTo>
                  <a:lnTo>
                    <a:pt x="12" y="30"/>
                  </a:lnTo>
                  <a:lnTo>
                    <a:pt x="12" y="30"/>
                  </a:lnTo>
                  <a:lnTo>
                    <a:pt x="12" y="30"/>
                  </a:lnTo>
                  <a:lnTo>
                    <a:pt x="12" y="30"/>
                  </a:lnTo>
                  <a:lnTo>
                    <a:pt x="12" y="30"/>
                  </a:lnTo>
                  <a:lnTo>
                    <a:pt x="13" y="30"/>
                  </a:lnTo>
                  <a:lnTo>
                    <a:pt x="13" y="31"/>
                  </a:lnTo>
                  <a:lnTo>
                    <a:pt x="13" y="31"/>
                  </a:lnTo>
                  <a:lnTo>
                    <a:pt x="13" y="31"/>
                  </a:lnTo>
                  <a:lnTo>
                    <a:pt x="13" y="31"/>
                  </a:lnTo>
                  <a:lnTo>
                    <a:pt x="12" y="31"/>
                  </a:lnTo>
                  <a:lnTo>
                    <a:pt x="12" y="31"/>
                  </a:lnTo>
                  <a:lnTo>
                    <a:pt x="12" y="31"/>
                  </a:lnTo>
                  <a:lnTo>
                    <a:pt x="12" y="31"/>
                  </a:lnTo>
                  <a:lnTo>
                    <a:pt x="12" y="31"/>
                  </a:lnTo>
                  <a:lnTo>
                    <a:pt x="12" y="31"/>
                  </a:lnTo>
                  <a:lnTo>
                    <a:pt x="11" y="30"/>
                  </a:lnTo>
                  <a:lnTo>
                    <a:pt x="11" y="30"/>
                  </a:lnTo>
                  <a:lnTo>
                    <a:pt x="11" y="30"/>
                  </a:lnTo>
                  <a:lnTo>
                    <a:pt x="11" y="30"/>
                  </a:lnTo>
                  <a:lnTo>
                    <a:pt x="10" y="30"/>
                  </a:lnTo>
                  <a:lnTo>
                    <a:pt x="10" y="30"/>
                  </a:lnTo>
                  <a:lnTo>
                    <a:pt x="10" y="30"/>
                  </a:lnTo>
                  <a:lnTo>
                    <a:pt x="9" y="31"/>
                  </a:lnTo>
                  <a:lnTo>
                    <a:pt x="9" y="31"/>
                  </a:lnTo>
                  <a:lnTo>
                    <a:pt x="8" y="31"/>
                  </a:lnTo>
                  <a:lnTo>
                    <a:pt x="8" y="31"/>
                  </a:lnTo>
                  <a:lnTo>
                    <a:pt x="8" y="31"/>
                  </a:lnTo>
                  <a:lnTo>
                    <a:pt x="8" y="31"/>
                  </a:lnTo>
                  <a:lnTo>
                    <a:pt x="8" y="31"/>
                  </a:lnTo>
                  <a:lnTo>
                    <a:pt x="8" y="30"/>
                  </a:lnTo>
                  <a:lnTo>
                    <a:pt x="7" y="30"/>
                  </a:lnTo>
                  <a:lnTo>
                    <a:pt x="7" y="30"/>
                  </a:lnTo>
                  <a:lnTo>
                    <a:pt x="7" y="29"/>
                  </a:lnTo>
                  <a:lnTo>
                    <a:pt x="7" y="29"/>
                  </a:lnTo>
                  <a:lnTo>
                    <a:pt x="8" y="27"/>
                  </a:lnTo>
                  <a:lnTo>
                    <a:pt x="8" y="27"/>
                  </a:lnTo>
                  <a:lnTo>
                    <a:pt x="7" y="27"/>
                  </a:lnTo>
                  <a:lnTo>
                    <a:pt x="7" y="29"/>
                  </a:lnTo>
                  <a:lnTo>
                    <a:pt x="7" y="29"/>
                  </a:lnTo>
                  <a:lnTo>
                    <a:pt x="7" y="29"/>
                  </a:lnTo>
                  <a:lnTo>
                    <a:pt x="7" y="29"/>
                  </a:lnTo>
                  <a:lnTo>
                    <a:pt x="7" y="29"/>
                  </a:lnTo>
                  <a:lnTo>
                    <a:pt x="5" y="29"/>
                  </a:lnTo>
                  <a:lnTo>
                    <a:pt x="5" y="29"/>
                  </a:lnTo>
                  <a:lnTo>
                    <a:pt x="5" y="29"/>
                  </a:lnTo>
                  <a:lnTo>
                    <a:pt x="5" y="29"/>
                  </a:lnTo>
                  <a:lnTo>
                    <a:pt x="5" y="29"/>
                  </a:lnTo>
                  <a:lnTo>
                    <a:pt x="5" y="30"/>
                  </a:lnTo>
                  <a:lnTo>
                    <a:pt x="4" y="30"/>
                  </a:lnTo>
                  <a:lnTo>
                    <a:pt x="4" y="29"/>
                  </a:lnTo>
                  <a:lnTo>
                    <a:pt x="3" y="29"/>
                  </a:lnTo>
                  <a:lnTo>
                    <a:pt x="3" y="27"/>
                  </a:lnTo>
                  <a:lnTo>
                    <a:pt x="3" y="27"/>
                  </a:lnTo>
                  <a:lnTo>
                    <a:pt x="3" y="27"/>
                  </a:lnTo>
                  <a:lnTo>
                    <a:pt x="3" y="26"/>
                  </a:lnTo>
                  <a:lnTo>
                    <a:pt x="3" y="26"/>
                  </a:lnTo>
                  <a:lnTo>
                    <a:pt x="3" y="26"/>
                  </a:lnTo>
                  <a:lnTo>
                    <a:pt x="3" y="26"/>
                  </a:lnTo>
                  <a:lnTo>
                    <a:pt x="2" y="26"/>
                  </a:lnTo>
                  <a:lnTo>
                    <a:pt x="2" y="27"/>
                  </a:lnTo>
                  <a:lnTo>
                    <a:pt x="2" y="27"/>
                  </a:lnTo>
                  <a:lnTo>
                    <a:pt x="1" y="30"/>
                  </a:lnTo>
                  <a:lnTo>
                    <a:pt x="1" y="30"/>
                  </a:lnTo>
                  <a:lnTo>
                    <a:pt x="1" y="30"/>
                  </a:lnTo>
                  <a:lnTo>
                    <a:pt x="2" y="29"/>
                  </a:lnTo>
                  <a:lnTo>
                    <a:pt x="2" y="29"/>
                  </a:lnTo>
                  <a:lnTo>
                    <a:pt x="2" y="29"/>
                  </a:lnTo>
                  <a:lnTo>
                    <a:pt x="2" y="29"/>
                  </a:lnTo>
                  <a:lnTo>
                    <a:pt x="2" y="29"/>
                  </a:lnTo>
                  <a:lnTo>
                    <a:pt x="2" y="29"/>
                  </a:lnTo>
                  <a:lnTo>
                    <a:pt x="2" y="30"/>
                  </a:lnTo>
                  <a:lnTo>
                    <a:pt x="2" y="30"/>
                  </a:lnTo>
                  <a:lnTo>
                    <a:pt x="2" y="30"/>
                  </a:lnTo>
                  <a:lnTo>
                    <a:pt x="1" y="30"/>
                  </a:lnTo>
                  <a:lnTo>
                    <a:pt x="1" y="30"/>
                  </a:lnTo>
                  <a:lnTo>
                    <a:pt x="1" y="30"/>
                  </a:lnTo>
                  <a:lnTo>
                    <a:pt x="1" y="30"/>
                  </a:lnTo>
                  <a:lnTo>
                    <a:pt x="1" y="30"/>
                  </a:lnTo>
                  <a:lnTo>
                    <a:pt x="1" y="30"/>
                  </a:lnTo>
                  <a:lnTo>
                    <a:pt x="1" y="31"/>
                  </a:lnTo>
                  <a:lnTo>
                    <a:pt x="0" y="32"/>
                  </a:lnTo>
                  <a:lnTo>
                    <a:pt x="0" y="33"/>
                  </a:lnTo>
                  <a:lnTo>
                    <a:pt x="0" y="34"/>
                  </a:lnTo>
                  <a:lnTo>
                    <a:pt x="0" y="34"/>
                  </a:lnTo>
                  <a:lnTo>
                    <a:pt x="0" y="34"/>
                  </a:lnTo>
                  <a:lnTo>
                    <a:pt x="1" y="34"/>
                  </a:lnTo>
                  <a:lnTo>
                    <a:pt x="1" y="32"/>
                  </a:lnTo>
                  <a:lnTo>
                    <a:pt x="1" y="32"/>
                  </a:lnTo>
                  <a:lnTo>
                    <a:pt x="1" y="32"/>
                  </a:lnTo>
                  <a:lnTo>
                    <a:pt x="1" y="32"/>
                  </a:lnTo>
                  <a:lnTo>
                    <a:pt x="1" y="33"/>
                  </a:lnTo>
                  <a:lnTo>
                    <a:pt x="1" y="33"/>
                  </a:lnTo>
                  <a:lnTo>
                    <a:pt x="1" y="34"/>
                  </a:lnTo>
                  <a:lnTo>
                    <a:pt x="1" y="34"/>
                  </a:lnTo>
                  <a:lnTo>
                    <a:pt x="1" y="34"/>
                  </a:lnTo>
                  <a:lnTo>
                    <a:pt x="1" y="35"/>
                  </a:lnTo>
                  <a:lnTo>
                    <a:pt x="1" y="35"/>
                  </a:lnTo>
                  <a:lnTo>
                    <a:pt x="1" y="35"/>
                  </a:lnTo>
                  <a:lnTo>
                    <a:pt x="1" y="35"/>
                  </a:lnTo>
                  <a:lnTo>
                    <a:pt x="1" y="35"/>
                  </a:lnTo>
                  <a:lnTo>
                    <a:pt x="1" y="35"/>
                  </a:lnTo>
                  <a:lnTo>
                    <a:pt x="2" y="35"/>
                  </a:lnTo>
                  <a:lnTo>
                    <a:pt x="2" y="35"/>
                  </a:lnTo>
                  <a:lnTo>
                    <a:pt x="2" y="35"/>
                  </a:lnTo>
                  <a:lnTo>
                    <a:pt x="2" y="35"/>
                  </a:lnTo>
                  <a:lnTo>
                    <a:pt x="2" y="36"/>
                  </a:lnTo>
                  <a:lnTo>
                    <a:pt x="2" y="36"/>
                  </a:lnTo>
                  <a:lnTo>
                    <a:pt x="1" y="36"/>
                  </a:lnTo>
                  <a:lnTo>
                    <a:pt x="1" y="36"/>
                  </a:lnTo>
                  <a:lnTo>
                    <a:pt x="0" y="36"/>
                  </a:lnTo>
                  <a:lnTo>
                    <a:pt x="0" y="36"/>
                  </a:lnTo>
                  <a:lnTo>
                    <a:pt x="0" y="36"/>
                  </a:lnTo>
                  <a:lnTo>
                    <a:pt x="0" y="35"/>
                  </a:lnTo>
                  <a:lnTo>
                    <a:pt x="0" y="36"/>
                  </a:lnTo>
                  <a:lnTo>
                    <a:pt x="0" y="36"/>
                  </a:lnTo>
                  <a:lnTo>
                    <a:pt x="0" y="36"/>
                  </a:lnTo>
                  <a:lnTo>
                    <a:pt x="0" y="36"/>
                  </a:lnTo>
                  <a:lnTo>
                    <a:pt x="0" y="37"/>
                  </a:lnTo>
                  <a:lnTo>
                    <a:pt x="0" y="37"/>
                  </a:lnTo>
                  <a:lnTo>
                    <a:pt x="0" y="37"/>
                  </a:lnTo>
                  <a:lnTo>
                    <a:pt x="0" y="3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0" name="Freeform 7489"/>
            <p:cNvSpPr>
              <a:spLocks/>
            </p:cNvSpPr>
            <p:nvPr/>
          </p:nvSpPr>
          <p:spPr bwMode="auto">
            <a:xfrm>
              <a:off x="3060701" y="3867618"/>
              <a:ext cx="12700" cy="15935"/>
            </a:xfrm>
            <a:custGeom>
              <a:avLst/>
              <a:gdLst/>
              <a:ahLst/>
              <a:cxnLst>
                <a:cxn ang="0">
                  <a:pos x="2" y="28"/>
                </a:cxn>
                <a:cxn ang="0">
                  <a:pos x="2" y="22"/>
                </a:cxn>
                <a:cxn ang="0">
                  <a:pos x="6" y="18"/>
                </a:cxn>
                <a:cxn ang="0">
                  <a:pos x="8" y="19"/>
                </a:cxn>
                <a:cxn ang="0">
                  <a:pos x="11" y="21"/>
                </a:cxn>
                <a:cxn ang="0">
                  <a:pos x="11" y="19"/>
                </a:cxn>
                <a:cxn ang="0">
                  <a:pos x="12" y="17"/>
                </a:cxn>
                <a:cxn ang="0">
                  <a:pos x="14" y="17"/>
                </a:cxn>
                <a:cxn ang="0">
                  <a:pos x="13" y="15"/>
                </a:cxn>
                <a:cxn ang="0">
                  <a:pos x="15" y="11"/>
                </a:cxn>
                <a:cxn ang="0">
                  <a:pos x="16" y="9"/>
                </a:cxn>
                <a:cxn ang="0">
                  <a:pos x="17" y="7"/>
                </a:cxn>
                <a:cxn ang="0">
                  <a:pos x="20" y="7"/>
                </a:cxn>
                <a:cxn ang="0">
                  <a:pos x="22" y="7"/>
                </a:cxn>
                <a:cxn ang="0">
                  <a:pos x="23" y="9"/>
                </a:cxn>
                <a:cxn ang="0">
                  <a:pos x="24" y="11"/>
                </a:cxn>
                <a:cxn ang="0">
                  <a:pos x="25" y="13"/>
                </a:cxn>
                <a:cxn ang="0">
                  <a:pos x="25" y="14"/>
                </a:cxn>
                <a:cxn ang="0">
                  <a:pos x="25" y="11"/>
                </a:cxn>
                <a:cxn ang="0">
                  <a:pos x="24" y="8"/>
                </a:cxn>
                <a:cxn ang="0">
                  <a:pos x="23" y="6"/>
                </a:cxn>
                <a:cxn ang="0">
                  <a:pos x="23" y="4"/>
                </a:cxn>
                <a:cxn ang="0">
                  <a:pos x="27" y="4"/>
                </a:cxn>
                <a:cxn ang="0">
                  <a:pos x="28" y="5"/>
                </a:cxn>
                <a:cxn ang="0">
                  <a:pos x="28" y="8"/>
                </a:cxn>
                <a:cxn ang="0">
                  <a:pos x="28" y="9"/>
                </a:cxn>
                <a:cxn ang="0">
                  <a:pos x="31" y="10"/>
                </a:cxn>
                <a:cxn ang="0">
                  <a:pos x="31" y="12"/>
                </a:cxn>
                <a:cxn ang="0">
                  <a:pos x="32" y="15"/>
                </a:cxn>
                <a:cxn ang="0">
                  <a:pos x="33" y="16"/>
                </a:cxn>
                <a:cxn ang="0">
                  <a:pos x="34" y="18"/>
                </a:cxn>
                <a:cxn ang="0">
                  <a:pos x="33" y="14"/>
                </a:cxn>
                <a:cxn ang="0">
                  <a:pos x="34" y="10"/>
                </a:cxn>
                <a:cxn ang="0">
                  <a:pos x="37" y="12"/>
                </a:cxn>
                <a:cxn ang="0">
                  <a:pos x="39" y="13"/>
                </a:cxn>
                <a:cxn ang="0">
                  <a:pos x="41" y="12"/>
                </a:cxn>
                <a:cxn ang="0">
                  <a:pos x="42" y="14"/>
                </a:cxn>
                <a:cxn ang="0">
                  <a:pos x="44" y="17"/>
                </a:cxn>
                <a:cxn ang="0">
                  <a:pos x="42" y="14"/>
                </a:cxn>
                <a:cxn ang="0">
                  <a:pos x="41" y="11"/>
                </a:cxn>
                <a:cxn ang="0">
                  <a:pos x="36" y="9"/>
                </a:cxn>
                <a:cxn ang="0">
                  <a:pos x="36" y="7"/>
                </a:cxn>
                <a:cxn ang="0">
                  <a:pos x="34" y="8"/>
                </a:cxn>
                <a:cxn ang="0">
                  <a:pos x="33" y="8"/>
                </a:cxn>
                <a:cxn ang="0">
                  <a:pos x="32" y="9"/>
                </a:cxn>
                <a:cxn ang="0">
                  <a:pos x="31" y="6"/>
                </a:cxn>
                <a:cxn ang="0">
                  <a:pos x="31" y="1"/>
                </a:cxn>
                <a:cxn ang="0">
                  <a:pos x="28" y="1"/>
                </a:cxn>
                <a:cxn ang="0">
                  <a:pos x="25" y="1"/>
                </a:cxn>
                <a:cxn ang="0">
                  <a:pos x="24" y="0"/>
                </a:cxn>
                <a:cxn ang="0">
                  <a:pos x="22" y="1"/>
                </a:cxn>
                <a:cxn ang="0">
                  <a:pos x="20" y="2"/>
                </a:cxn>
                <a:cxn ang="0">
                  <a:pos x="18" y="4"/>
                </a:cxn>
                <a:cxn ang="0">
                  <a:pos x="16" y="5"/>
                </a:cxn>
                <a:cxn ang="0">
                  <a:pos x="14" y="7"/>
                </a:cxn>
              </a:cxnLst>
              <a:rect l="0" t="0" r="r" b="b"/>
              <a:pathLst>
                <a:path w="44" h="29">
                  <a:moveTo>
                    <a:pt x="3" y="29"/>
                  </a:moveTo>
                  <a:lnTo>
                    <a:pt x="3" y="28"/>
                  </a:lnTo>
                  <a:lnTo>
                    <a:pt x="3" y="28"/>
                  </a:lnTo>
                  <a:lnTo>
                    <a:pt x="3" y="28"/>
                  </a:lnTo>
                  <a:lnTo>
                    <a:pt x="2" y="28"/>
                  </a:lnTo>
                  <a:lnTo>
                    <a:pt x="2" y="28"/>
                  </a:lnTo>
                  <a:lnTo>
                    <a:pt x="2" y="28"/>
                  </a:lnTo>
                  <a:lnTo>
                    <a:pt x="2" y="28"/>
                  </a:lnTo>
                  <a:lnTo>
                    <a:pt x="0" y="27"/>
                  </a:lnTo>
                  <a:lnTo>
                    <a:pt x="0" y="27"/>
                  </a:lnTo>
                  <a:lnTo>
                    <a:pt x="0" y="26"/>
                  </a:lnTo>
                  <a:lnTo>
                    <a:pt x="0" y="26"/>
                  </a:lnTo>
                  <a:lnTo>
                    <a:pt x="2" y="24"/>
                  </a:lnTo>
                  <a:lnTo>
                    <a:pt x="2" y="22"/>
                  </a:lnTo>
                  <a:lnTo>
                    <a:pt x="3" y="22"/>
                  </a:lnTo>
                  <a:lnTo>
                    <a:pt x="3" y="21"/>
                  </a:lnTo>
                  <a:lnTo>
                    <a:pt x="3" y="20"/>
                  </a:lnTo>
                  <a:lnTo>
                    <a:pt x="4" y="20"/>
                  </a:lnTo>
                  <a:lnTo>
                    <a:pt x="5" y="19"/>
                  </a:lnTo>
                  <a:lnTo>
                    <a:pt x="5" y="19"/>
                  </a:lnTo>
                  <a:lnTo>
                    <a:pt x="6" y="18"/>
                  </a:lnTo>
                  <a:lnTo>
                    <a:pt x="7" y="18"/>
                  </a:lnTo>
                  <a:lnTo>
                    <a:pt x="7" y="18"/>
                  </a:lnTo>
                  <a:lnTo>
                    <a:pt x="8" y="18"/>
                  </a:lnTo>
                  <a:lnTo>
                    <a:pt x="8" y="18"/>
                  </a:lnTo>
                  <a:lnTo>
                    <a:pt x="8" y="19"/>
                  </a:lnTo>
                  <a:lnTo>
                    <a:pt x="9" y="19"/>
                  </a:lnTo>
                  <a:lnTo>
                    <a:pt x="8" y="19"/>
                  </a:lnTo>
                  <a:lnTo>
                    <a:pt x="8" y="20"/>
                  </a:lnTo>
                  <a:lnTo>
                    <a:pt x="9" y="20"/>
                  </a:lnTo>
                  <a:lnTo>
                    <a:pt x="9" y="21"/>
                  </a:lnTo>
                  <a:lnTo>
                    <a:pt x="11" y="21"/>
                  </a:lnTo>
                  <a:lnTo>
                    <a:pt x="11" y="21"/>
                  </a:lnTo>
                  <a:lnTo>
                    <a:pt x="11" y="21"/>
                  </a:lnTo>
                  <a:lnTo>
                    <a:pt x="11" y="21"/>
                  </a:lnTo>
                  <a:lnTo>
                    <a:pt x="11" y="21"/>
                  </a:lnTo>
                  <a:lnTo>
                    <a:pt x="11" y="21"/>
                  </a:lnTo>
                  <a:lnTo>
                    <a:pt x="11" y="19"/>
                  </a:lnTo>
                  <a:lnTo>
                    <a:pt x="11" y="19"/>
                  </a:lnTo>
                  <a:lnTo>
                    <a:pt x="11" y="19"/>
                  </a:lnTo>
                  <a:lnTo>
                    <a:pt x="11" y="19"/>
                  </a:lnTo>
                  <a:lnTo>
                    <a:pt x="11" y="19"/>
                  </a:lnTo>
                  <a:lnTo>
                    <a:pt x="11" y="18"/>
                  </a:lnTo>
                  <a:lnTo>
                    <a:pt x="11" y="18"/>
                  </a:lnTo>
                  <a:lnTo>
                    <a:pt x="11" y="18"/>
                  </a:lnTo>
                  <a:lnTo>
                    <a:pt x="11" y="18"/>
                  </a:lnTo>
                  <a:lnTo>
                    <a:pt x="11" y="17"/>
                  </a:lnTo>
                  <a:lnTo>
                    <a:pt x="11" y="17"/>
                  </a:lnTo>
                  <a:lnTo>
                    <a:pt x="12" y="17"/>
                  </a:lnTo>
                  <a:lnTo>
                    <a:pt x="12" y="17"/>
                  </a:lnTo>
                  <a:lnTo>
                    <a:pt x="12" y="17"/>
                  </a:lnTo>
                  <a:lnTo>
                    <a:pt x="13" y="16"/>
                  </a:lnTo>
                  <a:lnTo>
                    <a:pt x="13" y="16"/>
                  </a:lnTo>
                  <a:lnTo>
                    <a:pt x="14" y="16"/>
                  </a:lnTo>
                  <a:lnTo>
                    <a:pt x="14" y="17"/>
                  </a:lnTo>
                  <a:lnTo>
                    <a:pt x="14" y="17"/>
                  </a:lnTo>
                  <a:lnTo>
                    <a:pt x="14" y="16"/>
                  </a:lnTo>
                  <a:lnTo>
                    <a:pt x="14" y="16"/>
                  </a:lnTo>
                  <a:lnTo>
                    <a:pt x="14" y="16"/>
                  </a:lnTo>
                  <a:lnTo>
                    <a:pt x="13" y="15"/>
                  </a:lnTo>
                  <a:lnTo>
                    <a:pt x="13" y="15"/>
                  </a:lnTo>
                  <a:lnTo>
                    <a:pt x="13" y="15"/>
                  </a:lnTo>
                  <a:lnTo>
                    <a:pt x="13" y="15"/>
                  </a:lnTo>
                  <a:lnTo>
                    <a:pt x="13" y="14"/>
                  </a:lnTo>
                  <a:lnTo>
                    <a:pt x="13" y="13"/>
                  </a:lnTo>
                  <a:lnTo>
                    <a:pt x="13" y="13"/>
                  </a:lnTo>
                  <a:lnTo>
                    <a:pt x="13" y="13"/>
                  </a:lnTo>
                  <a:lnTo>
                    <a:pt x="13" y="12"/>
                  </a:lnTo>
                  <a:lnTo>
                    <a:pt x="15" y="12"/>
                  </a:lnTo>
                  <a:lnTo>
                    <a:pt x="15" y="11"/>
                  </a:lnTo>
                  <a:lnTo>
                    <a:pt x="15" y="11"/>
                  </a:lnTo>
                  <a:lnTo>
                    <a:pt x="15" y="11"/>
                  </a:lnTo>
                  <a:lnTo>
                    <a:pt x="15" y="11"/>
                  </a:lnTo>
                  <a:lnTo>
                    <a:pt x="15" y="10"/>
                  </a:lnTo>
                  <a:lnTo>
                    <a:pt x="16" y="10"/>
                  </a:lnTo>
                  <a:lnTo>
                    <a:pt x="16" y="9"/>
                  </a:lnTo>
                  <a:lnTo>
                    <a:pt x="16" y="9"/>
                  </a:lnTo>
                  <a:lnTo>
                    <a:pt x="16" y="8"/>
                  </a:lnTo>
                  <a:lnTo>
                    <a:pt x="16" y="8"/>
                  </a:lnTo>
                  <a:lnTo>
                    <a:pt x="16" y="7"/>
                  </a:lnTo>
                  <a:lnTo>
                    <a:pt x="16" y="7"/>
                  </a:lnTo>
                  <a:lnTo>
                    <a:pt x="16" y="8"/>
                  </a:lnTo>
                  <a:lnTo>
                    <a:pt x="17" y="7"/>
                  </a:lnTo>
                  <a:lnTo>
                    <a:pt x="17" y="7"/>
                  </a:lnTo>
                  <a:lnTo>
                    <a:pt x="17" y="7"/>
                  </a:lnTo>
                  <a:lnTo>
                    <a:pt x="17" y="7"/>
                  </a:lnTo>
                  <a:lnTo>
                    <a:pt x="18" y="7"/>
                  </a:lnTo>
                  <a:lnTo>
                    <a:pt x="18" y="7"/>
                  </a:lnTo>
                  <a:lnTo>
                    <a:pt x="18" y="7"/>
                  </a:lnTo>
                  <a:lnTo>
                    <a:pt x="20" y="7"/>
                  </a:lnTo>
                  <a:lnTo>
                    <a:pt x="20" y="7"/>
                  </a:lnTo>
                  <a:lnTo>
                    <a:pt x="20" y="7"/>
                  </a:lnTo>
                  <a:lnTo>
                    <a:pt x="20" y="7"/>
                  </a:lnTo>
                  <a:lnTo>
                    <a:pt x="21" y="7"/>
                  </a:lnTo>
                  <a:lnTo>
                    <a:pt x="21" y="7"/>
                  </a:lnTo>
                  <a:lnTo>
                    <a:pt x="21" y="7"/>
                  </a:lnTo>
                  <a:lnTo>
                    <a:pt x="21" y="7"/>
                  </a:lnTo>
                  <a:lnTo>
                    <a:pt x="22" y="7"/>
                  </a:lnTo>
                  <a:lnTo>
                    <a:pt x="22" y="8"/>
                  </a:lnTo>
                  <a:lnTo>
                    <a:pt x="22" y="8"/>
                  </a:lnTo>
                  <a:lnTo>
                    <a:pt x="22" y="8"/>
                  </a:lnTo>
                  <a:lnTo>
                    <a:pt x="22" y="8"/>
                  </a:lnTo>
                  <a:lnTo>
                    <a:pt x="22" y="8"/>
                  </a:lnTo>
                  <a:lnTo>
                    <a:pt x="23" y="8"/>
                  </a:lnTo>
                  <a:lnTo>
                    <a:pt x="23" y="9"/>
                  </a:lnTo>
                  <a:lnTo>
                    <a:pt x="23" y="10"/>
                  </a:lnTo>
                  <a:lnTo>
                    <a:pt x="23" y="10"/>
                  </a:lnTo>
                  <a:lnTo>
                    <a:pt x="24" y="10"/>
                  </a:lnTo>
                  <a:lnTo>
                    <a:pt x="24" y="10"/>
                  </a:lnTo>
                  <a:lnTo>
                    <a:pt x="24" y="11"/>
                  </a:lnTo>
                  <a:lnTo>
                    <a:pt x="24" y="11"/>
                  </a:lnTo>
                  <a:lnTo>
                    <a:pt x="24" y="11"/>
                  </a:lnTo>
                  <a:lnTo>
                    <a:pt x="24" y="12"/>
                  </a:lnTo>
                  <a:lnTo>
                    <a:pt x="24" y="12"/>
                  </a:lnTo>
                  <a:lnTo>
                    <a:pt x="24" y="12"/>
                  </a:lnTo>
                  <a:lnTo>
                    <a:pt x="24" y="12"/>
                  </a:lnTo>
                  <a:lnTo>
                    <a:pt x="24" y="13"/>
                  </a:lnTo>
                  <a:lnTo>
                    <a:pt x="25" y="13"/>
                  </a:lnTo>
                  <a:lnTo>
                    <a:pt x="25" y="13"/>
                  </a:lnTo>
                  <a:lnTo>
                    <a:pt x="25" y="14"/>
                  </a:lnTo>
                  <a:lnTo>
                    <a:pt x="25" y="14"/>
                  </a:lnTo>
                  <a:lnTo>
                    <a:pt x="25" y="15"/>
                  </a:lnTo>
                  <a:lnTo>
                    <a:pt x="25" y="15"/>
                  </a:lnTo>
                  <a:lnTo>
                    <a:pt x="25" y="15"/>
                  </a:lnTo>
                  <a:lnTo>
                    <a:pt x="25" y="14"/>
                  </a:lnTo>
                  <a:lnTo>
                    <a:pt x="25" y="14"/>
                  </a:lnTo>
                  <a:lnTo>
                    <a:pt x="25" y="14"/>
                  </a:lnTo>
                  <a:lnTo>
                    <a:pt x="25" y="13"/>
                  </a:lnTo>
                  <a:lnTo>
                    <a:pt x="25" y="13"/>
                  </a:lnTo>
                  <a:lnTo>
                    <a:pt x="25" y="12"/>
                  </a:lnTo>
                  <a:lnTo>
                    <a:pt x="25" y="12"/>
                  </a:lnTo>
                  <a:lnTo>
                    <a:pt x="25" y="11"/>
                  </a:lnTo>
                  <a:lnTo>
                    <a:pt x="25" y="11"/>
                  </a:lnTo>
                  <a:lnTo>
                    <a:pt x="25" y="11"/>
                  </a:lnTo>
                  <a:lnTo>
                    <a:pt x="25" y="10"/>
                  </a:lnTo>
                  <a:lnTo>
                    <a:pt x="25" y="10"/>
                  </a:lnTo>
                  <a:lnTo>
                    <a:pt x="25" y="10"/>
                  </a:lnTo>
                  <a:lnTo>
                    <a:pt x="25" y="9"/>
                  </a:lnTo>
                  <a:lnTo>
                    <a:pt x="24" y="9"/>
                  </a:lnTo>
                  <a:lnTo>
                    <a:pt x="24" y="8"/>
                  </a:lnTo>
                  <a:lnTo>
                    <a:pt x="24" y="8"/>
                  </a:lnTo>
                  <a:lnTo>
                    <a:pt x="24" y="8"/>
                  </a:lnTo>
                  <a:lnTo>
                    <a:pt x="24" y="7"/>
                  </a:lnTo>
                  <a:lnTo>
                    <a:pt x="24" y="7"/>
                  </a:lnTo>
                  <a:lnTo>
                    <a:pt x="24" y="7"/>
                  </a:lnTo>
                  <a:lnTo>
                    <a:pt x="23" y="6"/>
                  </a:lnTo>
                  <a:lnTo>
                    <a:pt x="23" y="6"/>
                  </a:lnTo>
                  <a:lnTo>
                    <a:pt x="23" y="6"/>
                  </a:lnTo>
                  <a:lnTo>
                    <a:pt x="23" y="5"/>
                  </a:lnTo>
                  <a:lnTo>
                    <a:pt x="22" y="5"/>
                  </a:lnTo>
                  <a:lnTo>
                    <a:pt x="22" y="5"/>
                  </a:lnTo>
                  <a:lnTo>
                    <a:pt x="23" y="4"/>
                  </a:lnTo>
                  <a:lnTo>
                    <a:pt x="23" y="4"/>
                  </a:lnTo>
                  <a:lnTo>
                    <a:pt x="23" y="4"/>
                  </a:lnTo>
                  <a:lnTo>
                    <a:pt x="24" y="4"/>
                  </a:lnTo>
                  <a:lnTo>
                    <a:pt x="24" y="4"/>
                  </a:lnTo>
                  <a:lnTo>
                    <a:pt x="24" y="4"/>
                  </a:lnTo>
                  <a:lnTo>
                    <a:pt x="24" y="4"/>
                  </a:lnTo>
                  <a:lnTo>
                    <a:pt x="26" y="4"/>
                  </a:lnTo>
                  <a:lnTo>
                    <a:pt x="26" y="4"/>
                  </a:lnTo>
                  <a:lnTo>
                    <a:pt x="27" y="4"/>
                  </a:lnTo>
                  <a:lnTo>
                    <a:pt x="28" y="4"/>
                  </a:lnTo>
                  <a:lnTo>
                    <a:pt x="28" y="4"/>
                  </a:lnTo>
                  <a:lnTo>
                    <a:pt x="28" y="4"/>
                  </a:lnTo>
                  <a:lnTo>
                    <a:pt x="28" y="5"/>
                  </a:lnTo>
                  <a:lnTo>
                    <a:pt x="28" y="5"/>
                  </a:lnTo>
                  <a:lnTo>
                    <a:pt x="28" y="5"/>
                  </a:lnTo>
                  <a:lnTo>
                    <a:pt x="28" y="5"/>
                  </a:lnTo>
                  <a:lnTo>
                    <a:pt x="28" y="6"/>
                  </a:lnTo>
                  <a:lnTo>
                    <a:pt x="27" y="6"/>
                  </a:lnTo>
                  <a:lnTo>
                    <a:pt x="27" y="7"/>
                  </a:lnTo>
                  <a:lnTo>
                    <a:pt x="27" y="7"/>
                  </a:lnTo>
                  <a:lnTo>
                    <a:pt x="27" y="8"/>
                  </a:lnTo>
                  <a:lnTo>
                    <a:pt x="28" y="8"/>
                  </a:lnTo>
                  <a:lnTo>
                    <a:pt x="28" y="8"/>
                  </a:lnTo>
                  <a:lnTo>
                    <a:pt x="28" y="8"/>
                  </a:lnTo>
                  <a:lnTo>
                    <a:pt x="28" y="9"/>
                  </a:lnTo>
                  <a:lnTo>
                    <a:pt x="28" y="9"/>
                  </a:lnTo>
                  <a:lnTo>
                    <a:pt x="28" y="9"/>
                  </a:lnTo>
                  <a:lnTo>
                    <a:pt x="28" y="9"/>
                  </a:lnTo>
                  <a:lnTo>
                    <a:pt x="28" y="9"/>
                  </a:lnTo>
                  <a:lnTo>
                    <a:pt x="28" y="9"/>
                  </a:lnTo>
                  <a:lnTo>
                    <a:pt x="28" y="9"/>
                  </a:lnTo>
                  <a:lnTo>
                    <a:pt x="28" y="10"/>
                  </a:lnTo>
                  <a:lnTo>
                    <a:pt x="28" y="10"/>
                  </a:lnTo>
                  <a:lnTo>
                    <a:pt x="30" y="10"/>
                  </a:lnTo>
                  <a:lnTo>
                    <a:pt x="30" y="10"/>
                  </a:lnTo>
                  <a:lnTo>
                    <a:pt x="30" y="10"/>
                  </a:lnTo>
                  <a:lnTo>
                    <a:pt x="31" y="10"/>
                  </a:lnTo>
                  <a:lnTo>
                    <a:pt x="31" y="11"/>
                  </a:lnTo>
                  <a:lnTo>
                    <a:pt x="31" y="11"/>
                  </a:lnTo>
                  <a:lnTo>
                    <a:pt x="31" y="11"/>
                  </a:lnTo>
                  <a:lnTo>
                    <a:pt x="31" y="11"/>
                  </a:lnTo>
                  <a:lnTo>
                    <a:pt x="31" y="12"/>
                  </a:lnTo>
                  <a:lnTo>
                    <a:pt x="31" y="12"/>
                  </a:lnTo>
                  <a:lnTo>
                    <a:pt x="31" y="12"/>
                  </a:lnTo>
                  <a:lnTo>
                    <a:pt x="32" y="12"/>
                  </a:lnTo>
                  <a:lnTo>
                    <a:pt x="32" y="12"/>
                  </a:lnTo>
                  <a:lnTo>
                    <a:pt x="32" y="13"/>
                  </a:lnTo>
                  <a:lnTo>
                    <a:pt x="32" y="13"/>
                  </a:lnTo>
                  <a:lnTo>
                    <a:pt x="32" y="14"/>
                  </a:lnTo>
                  <a:lnTo>
                    <a:pt x="32" y="14"/>
                  </a:lnTo>
                  <a:lnTo>
                    <a:pt x="32" y="15"/>
                  </a:lnTo>
                  <a:lnTo>
                    <a:pt x="32" y="15"/>
                  </a:lnTo>
                  <a:lnTo>
                    <a:pt x="32" y="15"/>
                  </a:lnTo>
                  <a:lnTo>
                    <a:pt x="32" y="15"/>
                  </a:lnTo>
                  <a:lnTo>
                    <a:pt x="32" y="15"/>
                  </a:lnTo>
                  <a:lnTo>
                    <a:pt x="32" y="16"/>
                  </a:lnTo>
                  <a:lnTo>
                    <a:pt x="32" y="16"/>
                  </a:lnTo>
                  <a:lnTo>
                    <a:pt x="33" y="16"/>
                  </a:lnTo>
                  <a:lnTo>
                    <a:pt x="33" y="16"/>
                  </a:lnTo>
                  <a:lnTo>
                    <a:pt x="33" y="16"/>
                  </a:lnTo>
                  <a:lnTo>
                    <a:pt x="34" y="17"/>
                  </a:lnTo>
                  <a:lnTo>
                    <a:pt x="34" y="17"/>
                  </a:lnTo>
                  <a:lnTo>
                    <a:pt x="34" y="18"/>
                  </a:lnTo>
                  <a:lnTo>
                    <a:pt x="34" y="18"/>
                  </a:lnTo>
                  <a:lnTo>
                    <a:pt x="34" y="18"/>
                  </a:lnTo>
                  <a:lnTo>
                    <a:pt x="34" y="17"/>
                  </a:lnTo>
                  <a:lnTo>
                    <a:pt x="34" y="16"/>
                  </a:lnTo>
                  <a:lnTo>
                    <a:pt x="34" y="16"/>
                  </a:lnTo>
                  <a:lnTo>
                    <a:pt x="34" y="15"/>
                  </a:lnTo>
                  <a:lnTo>
                    <a:pt x="33" y="15"/>
                  </a:lnTo>
                  <a:lnTo>
                    <a:pt x="33" y="14"/>
                  </a:lnTo>
                  <a:lnTo>
                    <a:pt x="33" y="14"/>
                  </a:lnTo>
                  <a:lnTo>
                    <a:pt x="33" y="14"/>
                  </a:lnTo>
                  <a:lnTo>
                    <a:pt x="33" y="13"/>
                  </a:lnTo>
                  <a:lnTo>
                    <a:pt x="33" y="13"/>
                  </a:lnTo>
                  <a:lnTo>
                    <a:pt x="33" y="12"/>
                  </a:lnTo>
                  <a:lnTo>
                    <a:pt x="33" y="11"/>
                  </a:lnTo>
                  <a:lnTo>
                    <a:pt x="34" y="11"/>
                  </a:lnTo>
                  <a:lnTo>
                    <a:pt x="34" y="10"/>
                  </a:lnTo>
                  <a:lnTo>
                    <a:pt x="34" y="10"/>
                  </a:lnTo>
                  <a:lnTo>
                    <a:pt x="35" y="10"/>
                  </a:lnTo>
                  <a:lnTo>
                    <a:pt x="35" y="10"/>
                  </a:lnTo>
                  <a:lnTo>
                    <a:pt x="36" y="11"/>
                  </a:lnTo>
                  <a:lnTo>
                    <a:pt x="37" y="11"/>
                  </a:lnTo>
                  <a:lnTo>
                    <a:pt x="37" y="12"/>
                  </a:lnTo>
                  <a:lnTo>
                    <a:pt x="37" y="12"/>
                  </a:lnTo>
                  <a:lnTo>
                    <a:pt x="37" y="12"/>
                  </a:lnTo>
                  <a:lnTo>
                    <a:pt x="37" y="13"/>
                  </a:lnTo>
                  <a:lnTo>
                    <a:pt x="37" y="13"/>
                  </a:lnTo>
                  <a:lnTo>
                    <a:pt x="37" y="13"/>
                  </a:lnTo>
                  <a:lnTo>
                    <a:pt x="37" y="13"/>
                  </a:lnTo>
                  <a:lnTo>
                    <a:pt x="39" y="13"/>
                  </a:lnTo>
                  <a:lnTo>
                    <a:pt x="39" y="13"/>
                  </a:lnTo>
                  <a:lnTo>
                    <a:pt x="40" y="13"/>
                  </a:lnTo>
                  <a:lnTo>
                    <a:pt x="40" y="13"/>
                  </a:lnTo>
                  <a:lnTo>
                    <a:pt x="40" y="13"/>
                  </a:lnTo>
                  <a:lnTo>
                    <a:pt x="41" y="13"/>
                  </a:lnTo>
                  <a:lnTo>
                    <a:pt x="41" y="12"/>
                  </a:lnTo>
                  <a:lnTo>
                    <a:pt x="41" y="12"/>
                  </a:lnTo>
                  <a:lnTo>
                    <a:pt x="41" y="12"/>
                  </a:lnTo>
                  <a:lnTo>
                    <a:pt x="41" y="12"/>
                  </a:lnTo>
                  <a:lnTo>
                    <a:pt x="41" y="12"/>
                  </a:lnTo>
                  <a:lnTo>
                    <a:pt x="41" y="12"/>
                  </a:lnTo>
                  <a:lnTo>
                    <a:pt x="42" y="12"/>
                  </a:lnTo>
                  <a:lnTo>
                    <a:pt x="42" y="12"/>
                  </a:lnTo>
                  <a:lnTo>
                    <a:pt x="42" y="13"/>
                  </a:lnTo>
                  <a:lnTo>
                    <a:pt x="42" y="14"/>
                  </a:lnTo>
                  <a:lnTo>
                    <a:pt x="42" y="14"/>
                  </a:lnTo>
                  <a:lnTo>
                    <a:pt x="42" y="14"/>
                  </a:lnTo>
                  <a:lnTo>
                    <a:pt x="42" y="15"/>
                  </a:lnTo>
                  <a:lnTo>
                    <a:pt x="43" y="16"/>
                  </a:lnTo>
                  <a:lnTo>
                    <a:pt x="43" y="16"/>
                  </a:lnTo>
                  <a:lnTo>
                    <a:pt x="44" y="17"/>
                  </a:lnTo>
                  <a:lnTo>
                    <a:pt x="44" y="17"/>
                  </a:lnTo>
                  <a:lnTo>
                    <a:pt x="44" y="16"/>
                  </a:lnTo>
                  <a:lnTo>
                    <a:pt x="44" y="16"/>
                  </a:lnTo>
                  <a:lnTo>
                    <a:pt x="43" y="15"/>
                  </a:lnTo>
                  <a:lnTo>
                    <a:pt x="43" y="15"/>
                  </a:lnTo>
                  <a:lnTo>
                    <a:pt x="42" y="15"/>
                  </a:lnTo>
                  <a:lnTo>
                    <a:pt x="42" y="14"/>
                  </a:lnTo>
                  <a:lnTo>
                    <a:pt x="42" y="14"/>
                  </a:lnTo>
                  <a:lnTo>
                    <a:pt x="42" y="13"/>
                  </a:lnTo>
                  <a:lnTo>
                    <a:pt x="42" y="13"/>
                  </a:lnTo>
                  <a:lnTo>
                    <a:pt x="42" y="13"/>
                  </a:lnTo>
                  <a:lnTo>
                    <a:pt x="42" y="12"/>
                  </a:lnTo>
                  <a:lnTo>
                    <a:pt x="41" y="12"/>
                  </a:lnTo>
                  <a:lnTo>
                    <a:pt x="41" y="11"/>
                  </a:lnTo>
                  <a:lnTo>
                    <a:pt x="41" y="11"/>
                  </a:lnTo>
                  <a:lnTo>
                    <a:pt x="41" y="11"/>
                  </a:lnTo>
                  <a:lnTo>
                    <a:pt x="39" y="11"/>
                  </a:lnTo>
                  <a:lnTo>
                    <a:pt x="39" y="10"/>
                  </a:lnTo>
                  <a:lnTo>
                    <a:pt x="39" y="10"/>
                  </a:lnTo>
                  <a:lnTo>
                    <a:pt x="37" y="9"/>
                  </a:lnTo>
                  <a:lnTo>
                    <a:pt x="37" y="9"/>
                  </a:lnTo>
                  <a:lnTo>
                    <a:pt x="36" y="9"/>
                  </a:lnTo>
                  <a:lnTo>
                    <a:pt x="36" y="9"/>
                  </a:lnTo>
                  <a:lnTo>
                    <a:pt x="36" y="9"/>
                  </a:lnTo>
                  <a:lnTo>
                    <a:pt x="36" y="8"/>
                  </a:lnTo>
                  <a:lnTo>
                    <a:pt x="37" y="8"/>
                  </a:lnTo>
                  <a:lnTo>
                    <a:pt x="37" y="7"/>
                  </a:lnTo>
                  <a:lnTo>
                    <a:pt x="37" y="7"/>
                  </a:lnTo>
                  <a:lnTo>
                    <a:pt x="36" y="7"/>
                  </a:lnTo>
                  <a:lnTo>
                    <a:pt x="36" y="7"/>
                  </a:lnTo>
                  <a:lnTo>
                    <a:pt x="36" y="7"/>
                  </a:lnTo>
                  <a:lnTo>
                    <a:pt x="35" y="8"/>
                  </a:lnTo>
                  <a:lnTo>
                    <a:pt x="35" y="8"/>
                  </a:lnTo>
                  <a:lnTo>
                    <a:pt x="35" y="8"/>
                  </a:lnTo>
                  <a:lnTo>
                    <a:pt x="35" y="8"/>
                  </a:lnTo>
                  <a:lnTo>
                    <a:pt x="34" y="8"/>
                  </a:lnTo>
                  <a:lnTo>
                    <a:pt x="34" y="8"/>
                  </a:lnTo>
                  <a:lnTo>
                    <a:pt x="34" y="8"/>
                  </a:lnTo>
                  <a:lnTo>
                    <a:pt x="34" y="8"/>
                  </a:lnTo>
                  <a:lnTo>
                    <a:pt x="34" y="7"/>
                  </a:lnTo>
                  <a:lnTo>
                    <a:pt x="34" y="7"/>
                  </a:lnTo>
                  <a:lnTo>
                    <a:pt x="34" y="7"/>
                  </a:lnTo>
                  <a:lnTo>
                    <a:pt x="33" y="8"/>
                  </a:lnTo>
                  <a:lnTo>
                    <a:pt x="33" y="9"/>
                  </a:lnTo>
                  <a:lnTo>
                    <a:pt x="33" y="9"/>
                  </a:lnTo>
                  <a:lnTo>
                    <a:pt x="33" y="9"/>
                  </a:lnTo>
                  <a:lnTo>
                    <a:pt x="33" y="9"/>
                  </a:lnTo>
                  <a:lnTo>
                    <a:pt x="32" y="9"/>
                  </a:lnTo>
                  <a:lnTo>
                    <a:pt x="32" y="9"/>
                  </a:lnTo>
                  <a:lnTo>
                    <a:pt x="32" y="9"/>
                  </a:lnTo>
                  <a:lnTo>
                    <a:pt x="32" y="9"/>
                  </a:lnTo>
                  <a:lnTo>
                    <a:pt x="31" y="8"/>
                  </a:lnTo>
                  <a:lnTo>
                    <a:pt x="31" y="8"/>
                  </a:lnTo>
                  <a:lnTo>
                    <a:pt x="31" y="7"/>
                  </a:lnTo>
                  <a:lnTo>
                    <a:pt x="30" y="7"/>
                  </a:lnTo>
                  <a:lnTo>
                    <a:pt x="30" y="7"/>
                  </a:lnTo>
                  <a:lnTo>
                    <a:pt x="31" y="6"/>
                  </a:lnTo>
                  <a:lnTo>
                    <a:pt x="31" y="5"/>
                  </a:lnTo>
                  <a:lnTo>
                    <a:pt x="31" y="4"/>
                  </a:lnTo>
                  <a:lnTo>
                    <a:pt x="31" y="4"/>
                  </a:lnTo>
                  <a:lnTo>
                    <a:pt x="31" y="3"/>
                  </a:lnTo>
                  <a:lnTo>
                    <a:pt x="31" y="3"/>
                  </a:lnTo>
                  <a:lnTo>
                    <a:pt x="31" y="2"/>
                  </a:lnTo>
                  <a:lnTo>
                    <a:pt x="31" y="1"/>
                  </a:lnTo>
                  <a:lnTo>
                    <a:pt x="31" y="1"/>
                  </a:lnTo>
                  <a:lnTo>
                    <a:pt x="31" y="2"/>
                  </a:lnTo>
                  <a:lnTo>
                    <a:pt x="30" y="2"/>
                  </a:lnTo>
                  <a:lnTo>
                    <a:pt x="30" y="2"/>
                  </a:lnTo>
                  <a:lnTo>
                    <a:pt x="30" y="1"/>
                  </a:lnTo>
                  <a:lnTo>
                    <a:pt x="28" y="1"/>
                  </a:lnTo>
                  <a:lnTo>
                    <a:pt x="28" y="1"/>
                  </a:lnTo>
                  <a:lnTo>
                    <a:pt x="27" y="1"/>
                  </a:lnTo>
                  <a:lnTo>
                    <a:pt x="27" y="1"/>
                  </a:lnTo>
                  <a:lnTo>
                    <a:pt x="26" y="2"/>
                  </a:lnTo>
                  <a:lnTo>
                    <a:pt x="26" y="2"/>
                  </a:lnTo>
                  <a:lnTo>
                    <a:pt x="26" y="2"/>
                  </a:lnTo>
                  <a:lnTo>
                    <a:pt x="26" y="2"/>
                  </a:lnTo>
                  <a:lnTo>
                    <a:pt x="25" y="1"/>
                  </a:lnTo>
                  <a:lnTo>
                    <a:pt x="25" y="1"/>
                  </a:lnTo>
                  <a:lnTo>
                    <a:pt x="25" y="1"/>
                  </a:lnTo>
                  <a:lnTo>
                    <a:pt x="25" y="0"/>
                  </a:lnTo>
                  <a:lnTo>
                    <a:pt x="25" y="0"/>
                  </a:lnTo>
                  <a:lnTo>
                    <a:pt x="25" y="0"/>
                  </a:lnTo>
                  <a:lnTo>
                    <a:pt x="25" y="0"/>
                  </a:lnTo>
                  <a:lnTo>
                    <a:pt x="24" y="0"/>
                  </a:lnTo>
                  <a:lnTo>
                    <a:pt x="24" y="0"/>
                  </a:lnTo>
                  <a:lnTo>
                    <a:pt x="24" y="0"/>
                  </a:lnTo>
                  <a:lnTo>
                    <a:pt x="24" y="1"/>
                  </a:lnTo>
                  <a:lnTo>
                    <a:pt x="23" y="1"/>
                  </a:lnTo>
                  <a:lnTo>
                    <a:pt x="23" y="1"/>
                  </a:lnTo>
                  <a:lnTo>
                    <a:pt x="23" y="1"/>
                  </a:lnTo>
                  <a:lnTo>
                    <a:pt x="22" y="1"/>
                  </a:lnTo>
                  <a:lnTo>
                    <a:pt x="22" y="1"/>
                  </a:lnTo>
                  <a:lnTo>
                    <a:pt x="21" y="1"/>
                  </a:lnTo>
                  <a:lnTo>
                    <a:pt x="21" y="1"/>
                  </a:lnTo>
                  <a:lnTo>
                    <a:pt x="21" y="2"/>
                  </a:lnTo>
                  <a:lnTo>
                    <a:pt x="21" y="2"/>
                  </a:lnTo>
                  <a:lnTo>
                    <a:pt x="20" y="2"/>
                  </a:lnTo>
                  <a:lnTo>
                    <a:pt x="20" y="2"/>
                  </a:lnTo>
                  <a:lnTo>
                    <a:pt x="20" y="2"/>
                  </a:lnTo>
                  <a:lnTo>
                    <a:pt x="20" y="3"/>
                  </a:lnTo>
                  <a:lnTo>
                    <a:pt x="20" y="3"/>
                  </a:lnTo>
                  <a:lnTo>
                    <a:pt x="20" y="3"/>
                  </a:lnTo>
                  <a:lnTo>
                    <a:pt x="20" y="4"/>
                  </a:lnTo>
                  <a:lnTo>
                    <a:pt x="20" y="4"/>
                  </a:lnTo>
                  <a:lnTo>
                    <a:pt x="18" y="4"/>
                  </a:lnTo>
                  <a:lnTo>
                    <a:pt x="18" y="5"/>
                  </a:lnTo>
                  <a:lnTo>
                    <a:pt x="17" y="5"/>
                  </a:lnTo>
                  <a:lnTo>
                    <a:pt x="17" y="5"/>
                  </a:lnTo>
                  <a:lnTo>
                    <a:pt x="17" y="5"/>
                  </a:lnTo>
                  <a:lnTo>
                    <a:pt x="17" y="5"/>
                  </a:lnTo>
                  <a:lnTo>
                    <a:pt x="17" y="5"/>
                  </a:lnTo>
                  <a:lnTo>
                    <a:pt x="16" y="5"/>
                  </a:lnTo>
                  <a:lnTo>
                    <a:pt x="16" y="5"/>
                  </a:lnTo>
                  <a:lnTo>
                    <a:pt x="16" y="5"/>
                  </a:lnTo>
                  <a:lnTo>
                    <a:pt x="15" y="5"/>
                  </a:lnTo>
                  <a:lnTo>
                    <a:pt x="15" y="5"/>
                  </a:lnTo>
                  <a:lnTo>
                    <a:pt x="14" y="6"/>
                  </a:lnTo>
                  <a:lnTo>
                    <a:pt x="14" y="6"/>
                  </a:lnTo>
                  <a:lnTo>
                    <a:pt x="1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1" name="Freeform 7490"/>
            <p:cNvSpPr>
              <a:spLocks/>
            </p:cNvSpPr>
            <p:nvPr/>
          </p:nvSpPr>
          <p:spPr bwMode="auto">
            <a:xfrm>
              <a:off x="3054351" y="3859650"/>
              <a:ext cx="6350" cy="25496"/>
            </a:xfrm>
            <a:custGeom>
              <a:avLst/>
              <a:gdLst/>
              <a:ahLst/>
              <a:cxnLst>
                <a:cxn ang="0">
                  <a:pos x="0" y="46"/>
                </a:cxn>
                <a:cxn ang="0">
                  <a:pos x="1" y="45"/>
                </a:cxn>
                <a:cxn ang="0">
                  <a:pos x="3" y="45"/>
                </a:cxn>
                <a:cxn ang="0">
                  <a:pos x="4" y="44"/>
                </a:cxn>
                <a:cxn ang="0">
                  <a:pos x="5" y="43"/>
                </a:cxn>
                <a:cxn ang="0">
                  <a:pos x="6" y="42"/>
                </a:cxn>
                <a:cxn ang="0">
                  <a:pos x="9" y="42"/>
                </a:cxn>
                <a:cxn ang="0">
                  <a:pos x="9" y="41"/>
                </a:cxn>
                <a:cxn ang="0">
                  <a:pos x="6" y="41"/>
                </a:cxn>
                <a:cxn ang="0">
                  <a:pos x="5" y="42"/>
                </a:cxn>
                <a:cxn ang="0">
                  <a:pos x="3" y="40"/>
                </a:cxn>
                <a:cxn ang="0">
                  <a:pos x="3" y="38"/>
                </a:cxn>
                <a:cxn ang="0">
                  <a:pos x="3" y="36"/>
                </a:cxn>
                <a:cxn ang="0">
                  <a:pos x="4" y="34"/>
                </a:cxn>
                <a:cxn ang="0">
                  <a:pos x="5" y="33"/>
                </a:cxn>
                <a:cxn ang="0">
                  <a:pos x="5" y="32"/>
                </a:cxn>
                <a:cxn ang="0">
                  <a:pos x="5" y="31"/>
                </a:cxn>
                <a:cxn ang="0">
                  <a:pos x="5" y="28"/>
                </a:cxn>
                <a:cxn ang="0">
                  <a:pos x="6" y="26"/>
                </a:cxn>
                <a:cxn ang="0">
                  <a:pos x="6" y="29"/>
                </a:cxn>
                <a:cxn ang="0">
                  <a:pos x="6" y="30"/>
                </a:cxn>
                <a:cxn ang="0">
                  <a:pos x="6" y="29"/>
                </a:cxn>
                <a:cxn ang="0">
                  <a:pos x="6" y="27"/>
                </a:cxn>
                <a:cxn ang="0">
                  <a:pos x="8" y="26"/>
                </a:cxn>
                <a:cxn ang="0">
                  <a:pos x="8" y="25"/>
                </a:cxn>
                <a:cxn ang="0">
                  <a:pos x="8" y="24"/>
                </a:cxn>
                <a:cxn ang="0">
                  <a:pos x="9" y="23"/>
                </a:cxn>
                <a:cxn ang="0">
                  <a:pos x="10" y="22"/>
                </a:cxn>
                <a:cxn ang="0">
                  <a:pos x="11" y="21"/>
                </a:cxn>
                <a:cxn ang="0">
                  <a:pos x="12" y="20"/>
                </a:cxn>
                <a:cxn ang="0">
                  <a:pos x="13" y="21"/>
                </a:cxn>
                <a:cxn ang="0">
                  <a:pos x="14" y="19"/>
                </a:cxn>
                <a:cxn ang="0">
                  <a:pos x="12" y="17"/>
                </a:cxn>
                <a:cxn ang="0">
                  <a:pos x="9" y="14"/>
                </a:cxn>
                <a:cxn ang="0">
                  <a:pos x="9" y="12"/>
                </a:cxn>
                <a:cxn ang="0">
                  <a:pos x="11" y="11"/>
                </a:cxn>
                <a:cxn ang="0">
                  <a:pos x="12" y="11"/>
                </a:cxn>
                <a:cxn ang="0">
                  <a:pos x="11" y="9"/>
                </a:cxn>
                <a:cxn ang="0">
                  <a:pos x="11" y="6"/>
                </a:cxn>
                <a:cxn ang="0">
                  <a:pos x="9" y="6"/>
                </a:cxn>
                <a:cxn ang="0">
                  <a:pos x="9" y="7"/>
                </a:cxn>
                <a:cxn ang="0">
                  <a:pos x="4" y="6"/>
                </a:cxn>
                <a:cxn ang="0">
                  <a:pos x="15" y="0"/>
                </a:cxn>
                <a:cxn ang="0">
                  <a:pos x="11" y="4"/>
                </a:cxn>
                <a:cxn ang="0">
                  <a:pos x="4" y="5"/>
                </a:cxn>
                <a:cxn ang="0">
                  <a:pos x="3" y="4"/>
                </a:cxn>
                <a:cxn ang="0">
                  <a:pos x="2" y="2"/>
                </a:cxn>
                <a:cxn ang="0">
                  <a:pos x="2" y="1"/>
                </a:cxn>
              </a:cxnLst>
              <a:rect l="0" t="0" r="r" b="b"/>
              <a:pathLst>
                <a:path w="15" h="47">
                  <a:moveTo>
                    <a:pt x="1" y="47"/>
                  </a:moveTo>
                  <a:lnTo>
                    <a:pt x="1" y="46"/>
                  </a:lnTo>
                  <a:lnTo>
                    <a:pt x="0" y="46"/>
                  </a:lnTo>
                  <a:lnTo>
                    <a:pt x="0" y="46"/>
                  </a:lnTo>
                  <a:lnTo>
                    <a:pt x="0" y="46"/>
                  </a:lnTo>
                  <a:lnTo>
                    <a:pt x="0" y="45"/>
                  </a:lnTo>
                  <a:lnTo>
                    <a:pt x="1" y="45"/>
                  </a:lnTo>
                  <a:lnTo>
                    <a:pt x="1" y="45"/>
                  </a:lnTo>
                  <a:lnTo>
                    <a:pt x="2" y="45"/>
                  </a:lnTo>
                  <a:lnTo>
                    <a:pt x="2" y="45"/>
                  </a:lnTo>
                  <a:lnTo>
                    <a:pt x="3" y="45"/>
                  </a:lnTo>
                  <a:lnTo>
                    <a:pt x="3" y="45"/>
                  </a:lnTo>
                  <a:lnTo>
                    <a:pt x="4" y="44"/>
                  </a:lnTo>
                  <a:lnTo>
                    <a:pt x="4" y="44"/>
                  </a:lnTo>
                  <a:lnTo>
                    <a:pt x="4" y="44"/>
                  </a:lnTo>
                  <a:lnTo>
                    <a:pt x="4" y="44"/>
                  </a:lnTo>
                  <a:lnTo>
                    <a:pt x="5" y="44"/>
                  </a:lnTo>
                  <a:lnTo>
                    <a:pt x="5" y="43"/>
                  </a:lnTo>
                  <a:lnTo>
                    <a:pt x="5" y="43"/>
                  </a:lnTo>
                  <a:lnTo>
                    <a:pt x="5" y="43"/>
                  </a:lnTo>
                  <a:lnTo>
                    <a:pt x="6" y="43"/>
                  </a:lnTo>
                  <a:lnTo>
                    <a:pt x="6" y="43"/>
                  </a:lnTo>
                  <a:lnTo>
                    <a:pt x="6" y="43"/>
                  </a:lnTo>
                  <a:lnTo>
                    <a:pt x="6" y="42"/>
                  </a:lnTo>
                  <a:lnTo>
                    <a:pt x="8" y="42"/>
                  </a:lnTo>
                  <a:lnTo>
                    <a:pt x="8" y="42"/>
                  </a:lnTo>
                  <a:lnTo>
                    <a:pt x="9" y="42"/>
                  </a:lnTo>
                  <a:lnTo>
                    <a:pt x="9" y="42"/>
                  </a:lnTo>
                  <a:lnTo>
                    <a:pt x="9" y="42"/>
                  </a:lnTo>
                  <a:lnTo>
                    <a:pt x="9" y="42"/>
                  </a:lnTo>
                  <a:lnTo>
                    <a:pt x="9" y="41"/>
                  </a:lnTo>
                  <a:lnTo>
                    <a:pt x="9" y="41"/>
                  </a:lnTo>
                  <a:lnTo>
                    <a:pt x="8" y="41"/>
                  </a:lnTo>
                  <a:lnTo>
                    <a:pt x="8" y="41"/>
                  </a:lnTo>
                  <a:lnTo>
                    <a:pt x="6" y="41"/>
                  </a:lnTo>
                  <a:lnTo>
                    <a:pt x="6" y="41"/>
                  </a:lnTo>
                  <a:lnTo>
                    <a:pt x="6" y="41"/>
                  </a:lnTo>
                  <a:lnTo>
                    <a:pt x="5" y="41"/>
                  </a:lnTo>
                  <a:lnTo>
                    <a:pt x="5" y="42"/>
                  </a:lnTo>
                  <a:lnTo>
                    <a:pt x="5" y="42"/>
                  </a:lnTo>
                  <a:lnTo>
                    <a:pt x="4" y="42"/>
                  </a:lnTo>
                  <a:lnTo>
                    <a:pt x="4" y="41"/>
                  </a:lnTo>
                  <a:lnTo>
                    <a:pt x="3" y="41"/>
                  </a:lnTo>
                  <a:lnTo>
                    <a:pt x="3" y="40"/>
                  </a:lnTo>
                  <a:lnTo>
                    <a:pt x="3" y="40"/>
                  </a:lnTo>
                  <a:lnTo>
                    <a:pt x="3" y="40"/>
                  </a:lnTo>
                  <a:lnTo>
                    <a:pt x="3" y="39"/>
                  </a:lnTo>
                  <a:lnTo>
                    <a:pt x="3" y="38"/>
                  </a:lnTo>
                  <a:lnTo>
                    <a:pt x="3" y="38"/>
                  </a:lnTo>
                  <a:lnTo>
                    <a:pt x="3" y="38"/>
                  </a:lnTo>
                  <a:lnTo>
                    <a:pt x="3" y="36"/>
                  </a:lnTo>
                  <a:lnTo>
                    <a:pt x="3" y="36"/>
                  </a:lnTo>
                  <a:lnTo>
                    <a:pt x="3" y="35"/>
                  </a:lnTo>
                  <a:lnTo>
                    <a:pt x="4" y="35"/>
                  </a:lnTo>
                  <a:lnTo>
                    <a:pt x="3" y="35"/>
                  </a:lnTo>
                  <a:lnTo>
                    <a:pt x="4" y="34"/>
                  </a:lnTo>
                  <a:lnTo>
                    <a:pt x="4" y="34"/>
                  </a:lnTo>
                  <a:lnTo>
                    <a:pt x="4" y="34"/>
                  </a:lnTo>
                  <a:lnTo>
                    <a:pt x="5" y="34"/>
                  </a:lnTo>
                  <a:lnTo>
                    <a:pt x="5" y="33"/>
                  </a:lnTo>
                  <a:lnTo>
                    <a:pt x="5" y="33"/>
                  </a:lnTo>
                  <a:lnTo>
                    <a:pt x="6" y="33"/>
                  </a:lnTo>
                  <a:lnTo>
                    <a:pt x="6" y="32"/>
                  </a:lnTo>
                  <a:lnTo>
                    <a:pt x="5" y="32"/>
                  </a:lnTo>
                  <a:lnTo>
                    <a:pt x="5" y="32"/>
                  </a:lnTo>
                  <a:lnTo>
                    <a:pt x="5" y="31"/>
                  </a:lnTo>
                  <a:lnTo>
                    <a:pt x="5" y="31"/>
                  </a:lnTo>
                  <a:lnTo>
                    <a:pt x="5" y="31"/>
                  </a:lnTo>
                  <a:lnTo>
                    <a:pt x="5" y="31"/>
                  </a:lnTo>
                  <a:lnTo>
                    <a:pt x="5" y="30"/>
                  </a:lnTo>
                  <a:lnTo>
                    <a:pt x="5" y="29"/>
                  </a:lnTo>
                  <a:lnTo>
                    <a:pt x="5" y="28"/>
                  </a:lnTo>
                  <a:lnTo>
                    <a:pt x="5" y="27"/>
                  </a:lnTo>
                  <a:lnTo>
                    <a:pt x="5" y="26"/>
                  </a:lnTo>
                  <a:lnTo>
                    <a:pt x="6" y="26"/>
                  </a:lnTo>
                  <a:lnTo>
                    <a:pt x="6" y="26"/>
                  </a:lnTo>
                  <a:lnTo>
                    <a:pt x="6" y="26"/>
                  </a:lnTo>
                  <a:lnTo>
                    <a:pt x="6" y="27"/>
                  </a:lnTo>
                  <a:lnTo>
                    <a:pt x="6" y="28"/>
                  </a:lnTo>
                  <a:lnTo>
                    <a:pt x="6" y="29"/>
                  </a:lnTo>
                  <a:lnTo>
                    <a:pt x="6" y="29"/>
                  </a:lnTo>
                  <a:lnTo>
                    <a:pt x="5" y="30"/>
                  </a:lnTo>
                  <a:lnTo>
                    <a:pt x="5" y="30"/>
                  </a:lnTo>
                  <a:lnTo>
                    <a:pt x="6" y="30"/>
                  </a:lnTo>
                  <a:lnTo>
                    <a:pt x="6" y="30"/>
                  </a:lnTo>
                  <a:lnTo>
                    <a:pt x="6" y="29"/>
                  </a:lnTo>
                  <a:lnTo>
                    <a:pt x="6" y="29"/>
                  </a:lnTo>
                  <a:lnTo>
                    <a:pt x="6" y="29"/>
                  </a:lnTo>
                  <a:lnTo>
                    <a:pt x="6" y="28"/>
                  </a:lnTo>
                  <a:lnTo>
                    <a:pt x="6" y="28"/>
                  </a:lnTo>
                  <a:lnTo>
                    <a:pt x="6" y="27"/>
                  </a:lnTo>
                  <a:lnTo>
                    <a:pt x="6" y="27"/>
                  </a:lnTo>
                  <a:lnTo>
                    <a:pt x="6" y="26"/>
                  </a:lnTo>
                  <a:lnTo>
                    <a:pt x="6" y="26"/>
                  </a:lnTo>
                  <a:lnTo>
                    <a:pt x="6" y="26"/>
                  </a:lnTo>
                  <a:lnTo>
                    <a:pt x="8" y="26"/>
                  </a:lnTo>
                  <a:lnTo>
                    <a:pt x="8" y="26"/>
                  </a:lnTo>
                  <a:lnTo>
                    <a:pt x="8" y="25"/>
                  </a:lnTo>
                  <a:lnTo>
                    <a:pt x="8" y="25"/>
                  </a:lnTo>
                  <a:lnTo>
                    <a:pt x="8" y="25"/>
                  </a:lnTo>
                  <a:lnTo>
                    <a:pt x="8" y="25"/>
                  </a:lnTo>
                  <a:lnTo>
                    <a:pt x="8" y="25"/>
                  </a:lnTo>
                  <a:lnTo>
                    <a:pt x="8" y="24"/>
                  </a:lnTo>
                  <a:lnTo>
                    <a:pt x="8" y="24"/>
                  </a:lnTo>
                  <a:lnTo>
                    <a:pt x="8" y="24"/>
                  </a:lnTo>
                  <a:lnTo>
                    <a:pt x="8" y="23"/>
                  </a:lnTo>
                  <a:lnTo>
                    <a:pt x="9" y="23"/>
                  </a:lnTo>
                  <a:lnTo>
                    <a:pt x="9" y="23"/>
                  </a:lnTo>
                  <a:lnTo>
                    <a:pt x="9" y="22"/>
                  </a:lnTo>
                  <a:lnTo>
                    <a:pt x="9" y="22"/>
                  </a:lnTo>
                  <a:lnTo>
                    <a:pt x="9" y="22"/>
                  </a:lnTo>
                  <a:lnTo>
                    <a:pt x="10" y="22"/>
                  </a:lnTo>
                  <a:lnTo>
                    <a:pt x="10" y="22"/>
                  </a:lnTo>
                  <a:lnTo>
                    <a:pt x="11" y="22"/>
                  </a:lnTo>
                  <a:lnTo>
                    <a:pt x="11" y="21"/>
                  </a:lnTo>
                  <a:lnTo>
                    <a:pt x="11" y="21"/>
                  </a:lnTo>
                  <a:lnTo>
                    <a:pt x="12" y="21"/>
                  </a:lnTo>
                  <a:lnTo>
                    <a:pt x="12" y="21"/>
                  </a:lnTo>
                  <a:lnTo>
                    <a:pt x="12" y="20"/>
                  </a:lnTo>
                  <a:lnTo>
                    <a:pt x="12" y="20"/>
                  </a:lnTo>
                  <a:lnTo>
                    <a:pt x="12" y="20"/>
                  </a:lnTo>
                  <a:lnTo>
                    <a:pt x="13" y="20"/>
                  </a:lnTo>
                  <a:lnTo>
                    <a:pt x="13" y="21"/>
                  </a:lnTo>
                  <a:lnTo>
                    <a:pt x="13" y="21"/>
                  </a:lnTo>
                  <a:lnTo>
                    <a:pt x="13" y="19"/>
                  </a:lnTo>
                  <a:lnTo>
                    <a:pt x="13" y="19"/>
                  </a:lnTo>
                  <a:lnTo>
                    <a:pt x="14" y="19"/>
                  </a:lnTo>
                  <a:lnTo>
                    <a:pt x="14" y="19"/>
                  </a:lnTo>
                  <a:lnTo>
                    <a:pt x="14" y="19"/>
                  </a:lnTo>
                  <a:lnTo>
                    <a:pt x="13" y="18"/>
                  </a:lnTo>
                  <a:lnTo>
                    <a:pt x="13" y="18"/>
                  </a:lnTo>
                  <a:lnTo>
                    <a:pt x="12" y="17"/>
                  </a:lnTo>
                  <a:lnTo>
                    <a:pt x="11" y="16"/>
                  </a:lnTo>
                  <a:lnTo>
                    <a:pt x="9" y="15"/>
                  </a:lnTo>
                  <a:lnTo>
                    <a:pt x="9" y="14"/>
                  </a:lnTo>
                  <a:lnTo>
                    <a:pt x="9" y="14"/>
                  </a:lnTo>
                  <a:lnTo>
                    <a:pt x="9" y="14"/>
                  </a:lnTo>
                  <a:lnTo>
                    <a:pt x="9" y="14"/>
                  </a:lnTo>
                  <a:lnTo>
                    <a:pt x="9" y="12"/>
                  </a:lnTo>
                  <a:lnTo>
                    <a:pt x="9" y="12"/>
                  </a:lnTo>
                  <a:lnTo>
                    <a:pt x="11" y="11"/>
                  </a:lnTo>
                  <a:lnTo>
                    <a:pt x="11" y="11"/>
                  </a:lnTo>
                  <a:lnTo>
                    <a:pt x="11" y="11"/>
                  </a:lnTo>
                  <a:lnTo>
                    <a:pt x="11" y="11"/>
                  </a:lnTo>
                  <a:lnTo>
                    <a:pt x="12" y="11"/>
                  </a:lnTo>
                  <a:lnTo>
                    <a:pt x="12" y="11"/>
                  </a:lnTo>
                  <a:lnTo>
                    <a:pt x="12" y="11"/>
                  </a:lnTo>
                  <a:lnTo>
                    <a:pt x="12" y="11"/>
                  </a:lnTo>
                  <a:lnTo>
                    <a:pt x="12" y="10"/>
                  </a:lnTo>
                  <a:lnTo>
                    <a:pt x="12" y="10"/>
                  </a:lnTo>
                  <a:lnTo>
                    <a:pt x="12" y="10"/>
                  </a:lnTo>
                  <a:lnTo>
                    <a:pt x="11" y="9"/>
                  </a:lnTo>
                  <a:lnTo>
                    <a:pt x="11" y="7"/>
                  </a:lnTo>
                  <a:lnTo>
                    <a:pt x="11" y="6"/>
                  </a:lnTo>
                  <a:lnTo>
                    <a:pt x="11" y="6"/>
                  </a:lnTo>
                  <a:lnTo>
                    <a:pt x="11" y="6"/>
                  </a:lnTo>
                  <a:lnTo>
                    <a:pt x="11" y="5"/>
                  </a:lnTo>
                  <a:lnTo>
                    <a:pt x="11" y="5"/>
                  </a:lnTo>
                  <a:lnTo>
                    <a:pt x="11" y="5"/>
                  </a:lnTo>
                  <a:lnTo>
                    <a:pt x="9" y="6"/>
                  </a:lnTo>
                  <a:lnTo>
                    <a:pt x="9" y="6"/>
                  </a:lnTo>
                  <a:lnTo>
                    <a:pt x="9" y="6"/>
                  </a:lnTo>
                  <a:lnTo>
                    <a:pt x="9" y="6"/>
                  </a:lnTo>
                  <a:lnTo>
                    <a:pt x="9" y="7"/>
                  </a:lnTo>
                  <a:lnTo>
                    <a:pt x="9" y="8"/>
                  </a:lnTo>
                  <a:lnTo>
                    <a:pt x="4" y="8"/>
                  </a:lnTo>
                  <a:lnTo>
                    <a:pt x="3" y="6"/>
                  </a:lnTo>
                  <a:lnTo>
                    <a:pt x="4" y="6"/>
                  </a:lnTo>
                  <a:lnTo>
                    <a:pt x="4" y="5"/>
                  </a:lnTo>
                  <a:lnTo>
                    <a:pt x="8" y="5"/>
                  </a:lnTo>
                  <a:lnTo>
                    <a:pt x="14" y="4"/>
                  </a:lnTo>
                  <a:lnTo>
                    <a:pt x="15" y="0"/>
                  </a:lnTo>
                  <a:lnTo>
                    <a:pt x="15" y="0"/>
                  </a:lnTo>
                  <a:lnTo>
                    <a:pt x="15" y="0"/>
                  </a:lnTo>
                  <a:lnTo>
                    <a:pt x="14" y="4"/>
                  </a:lnTo>
                  <a:lnTo>
                    <a:pt x="11" y="4"/>
                  </a:lnTo>
                  <a:lnTo>
                    <a:pt x="8" y="5"/>
                  </a:lnTo>
                  <a:lnTo>
                    <a:pt x="6" y="5"/>
                  </a:lnTo>
                  <a:lnTo>
                    <a:pt x="4" y="5"/>
                  </a:lnTo>
                  <a:lnTo>
                    <a:pt x="4" y="5"/>
                  </a:lnTo>
                  <a:lnTo>
                    <a:pt x="3" y="5"/>
                  </a:lnTo>
                  <a:lnTo>
                    <a:pt x="3" y="4"/>
                  </a:lnTo>
                  <a:lnTo>
                    <a:pt x="3" y="4"/>
                  </a:lnTo>
                  <a:lnTo>
                    <a:pt x="3" y="4"/>
                  </a:lnTo>
                  <a:lnTo>
                    <a:pt x="2" y="3"/>
                  </a:lnTo>
                  <a:lnTo>
                    <a:pt x="2" y="2"/>
                  </a:lnTo>
                  <a:lnTo>
                    <a:pt x="2" y="2"/>
                  </a:lnTo>
                  <a:lnTo>
                    <a:pt x="2" y="2"/>
                  </a:lnTo>
                  <a:lnTo>
                    <a:pt x="2" y="1"/>
                  </a:lnTo>
                  <a:lnTo>
                    <a:pt x="2" y="1"/>
                  </a:lnTo>
                  <a:lnTo>
                    <a:pt x="2" y="1"/>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2" name="Freeform 7491"/>
            <p:cNvSpPr>
              <a:spLocks/>
            </p:cNvSpPr>
            <p:nvPr/>
          </p:nvSpPr>
          <p:spPr bwMode="auto">
            <a:xfrm>
              <a:off x="3060701" y="3883553"/>
              <a:ext cx="1588" cy="1593"/>
            </a:xfrm>
            <a:custGeom>
              <a:avLst/>
              <a:gdLst/>
              <a:ahLst/>
              <a:cxnLst>
                <a:cxn ang="0">
                  <a:pos x="3" y="3"/>
                </a:cxn>
                <a:cxn ang="0">
                  <a:pos x="3" y="3"/>
                </a:cxn>
                <a:cxn ang="0">
                  <a:pos x="3" y="2"/>
                </a:cxn>
                <a:cxn ang="0">
                  <a:pos x="2" y="2"/>
                </a:cxn>
                <a:cxn ang="0">
                  <a:pos x="2" y="1"/>
                </a:cxn>
                <a:cxn ang="0">
                  <a:pos x="2" y="1"/>
                </a:cxn>
                <a:cxn ang="0">
                  <a:pos x="2" y="0"/>
                </a:cxn>
                <a:cxn ang="0">
                  <a:pos x="2" y="0"/>
                </a:cxn>
                <a:cxn ang="0">
                  <a:pos x="1" y="0"/>
                </a:cxn>
                <a:cxn ang="0">
                  <a:pos x="1" y="0"/>
                </a:cxn>
                <a:cxn ang="0">
                  <a:pos x="1" y="0"/>
                </a:cxn>
                <a:cxn ang="0">
                  <a:pos x="0" y="0"/>
                </a:cxn>
              </a:cxnLst>
              <a:rect l="0" t="0" r="r" b="b"/>
              <a:pathLst>
                <a:path w="3" h="3">
                  <a:moveTo>
                    <a:pt x="3" y="3"/>
                  </a:moveTo>
                  <a:lnTo>
                    <a:pt x="3" y="3"/>
                  </a:lnTo>
                  <a:lnTo>
                    <a:pt x="3" y="2"/>
                  </a:lnTo>
                  <a:lnTo>
                    <a:pt x="2" y="2"/>
                  </a:lnTo>
                  <a:lnTo>
                    <a:pt x="2" y="1"/>
                  </a:lnTo>
                  <a:lnTo>
                    <a:pt x="2" y="1"/>
                  </a:lnTo>
                  <a:lnTo>
                    <a:pt x="2" y="0"/>
                  </a:lnTo>
                  <a:lnTo>
                    <a:pt x="2"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3" name="Freeform 7492"/>
            <p:cNvSpPr>
              <a:spLocks/>
            </p:cNvSpPr>
            <p:nvPr/>
          </p:nvSpPr>
          <p:spPr bwMode="auto">
            <a:xfrm>
              <a:off x="3114676" y="3859650"/>
              <a:ext cx="4763" cy="19122"/>
            </a:xfrm>
            <a:custGeom>
              <a:avLst/>
              <a:gdLst/>
              <a:ahLst/>
              <a:cxnLst>
                <a:cxn ang="0">
                  <a:pos x="3" y="0"/>
                </a:cxn>
                <a:cxn ang="0">
                  <a:pos x="3" y="1"/>
                </a:cxn>
                <a:cxn ang="0">
                  <a:pos x="3" y="2"/>
                </a:cxn>
                <a:cxn ang="0">
                  <a:pos x="3" y="3"/>
                </a:cxn>
                <a:cxn ang="0">
                  <a:pos x="2" y="4"/>
                </a:cxn>
                <a:cxn ang="0">
                  <a:pos x="2" y="5"/>
                </a:cxn>
                <a:cxn ang="0">
                  <a:pos x="2" y="5"/>
                </a:cxn>
                <a:cxn ang="0">
                  <a:pos x="2" y="5"/>
                </a:cxn>
                <a:cxn ang="0">
                  <a:pos x="2" y="6"/>
                </a:cxn>
                <a:cxn ang="0">
                  <a:pos x="2" y="6"/>
                </a:cxn>
                <a:cxn ang="0">
                  <a:pos x="2" y="6"/>
                </a:cxn>
                <a:cxn ang="0">
                  <a:pos x="1" y="6"/>
                </a:cxn>
                <a:cxn ang="0">
                  <a:pos x="1" y="5"/>
                </a:cxn>
                <a:cxn ang="0">
                  <a:pos x="2" y="6"/>
                </a:cxn>
                <a:cxn ang="0">
                  <a:pos x="2" y="7"/>
                </a:cxn>
                <a:cxn ang="0">
                  <a:pos x="1" y="9"/>
                </a:cxn>
                <a:cxn ang="0">
                  <a:pos x="1" y="11"/>
                </a:cxn>
                <a:cxn ang="0">
                  <a:pos x="1" y="11"/>
                </a:cxn>
                <a:cxn ang="0">
                  <a:pos x="1" y="11"/>
                </a:cxn>
                <a:cxn ang="0">
                  <a:pos x="2" y="12"/>
                </a:cxn>
                <a:cxn ang="0">
                  <a:pos x="1" y="12"/>
                </a:cxn>
                <a:cxn ang="0">
                  <a:pos x="1" y="13"/>
                </a:cxn>
                <a:cxn ang="0">
                  <a:pos x="1" y="15"/>
                </a:cxn>
                <a:cxn ang="0">
                  <a:pos x="0" y="17"/>
                </a:cxn>
                <a:cxn ang="0">
                  <a:pos x="0" y="18"/>
                </a:cxn>
                <a:cxn ang="0">
                  <a:pos x="0" y="20"/>
                </a:cxn>
                <a:cxn ang="0">
                  <a:pos x="0" y="22"/>
                </a:cxn>
                <a:cxn ang="0">
                  <a:pos x="1" y="24"/>
                </a:cxn>
                <a:cxn ang="0">
                  <a:pos x="3" y="25"/>
                </a:cxn>
                <a:cxn ang="0">
                  <a:pos x="6" y="28"/>
                </a:cxn>
                <a:cxn ang="0">
                  <a:pos x="8" y="32"/>
                </a:cxn>
                <a:cxn ang="0">
                  <a:pos x="8" y="33"/>
                </a:cxn>
                <a:cxn ang="0">
                  <a:pos x="8" y="34"/>
                </a:cxn>
                <a:cxn ang="0">
                  <a:pos x="8" y="34"/>
                </a:cxn>
              </a:cxnLst>
              <a:rect l="0" t="0" r="r" b="b"/>
              <a:pathLst>
                <a:path w="8" h="34">
                  <a:moveTo>
                    <a:pt x="3" y="0"/>
                  </a:moveTo>
                  <a:lnTo>
                    <a:pt x="3" y="0"/>
                  </a:lnTo>
                  <a:lnTo>
                    <a:pt x="3" y="0"/>
                  </a:lnTo>
                  <a:lnTo>
                    <a:pt x="3" y="1"/>
                  </a:lnTo>
                  <a:lnTo>
                    <a:pt x="3" y="1"/>
                  </a:lnTo>
                  <a:lnTo>
                    <a:pt x="3" y="2"/>
                  </a:lnTo>
                  <a:lnTo>
                    <a:pt x="3" y="2"/>
                  </a:lnTo>
                  <a:lnTo>
                    <a:pt x="3" y="3"/>
                  </a:lnTo>
                  <a:lnTo>
                    <a:pt x="2" y="4"/>
                  </a:lnTo>
                  <a:lnTo>
                    <a:pt x="2" y="4"/>
                  </a:lnTo>
                  <a:lnTo>
                    <a:pt x="2" y="4"/>
                  </a:lnTo>
                  <a:lnTo>
                    <a:pt x="2" y="5"/>
                  </a:lnTo>
                  <a:lnTo>
                    <a:pt x="2" y="5"/>
                  </a:lnTo>
                  <a:lnTo>
                    <a:pt x="2" y="5"/>
                  </a:lnTo>
                  <a:lnTo>
                    <a:pt x="2" y="5"/>
                  </a:lnTo>
                  <a:lnTo>
                    <a:pt x="2" y="5"/>
                  </a:lnTo>
                  <a:lnTo>
                    <a:pt x="2" y="6"/>
                  </a:lnTo>
                  <a:lnTo>
                    <a:pt x="2" y="6"/>
                  </a:lnTo>
                  <a:lnTo>
                    <a:pt x="2" y="6"/>
                  </a:lnTo>
                  <a:lnTo>
                    <a:pt x="2" y="6"/>
                  </a:lnTo>
                  <a:lnTo>
                    <a:pt x="2" y="6"/>
                  </a:lnTo>
                  <a:lnTo>
                    <a:pt x="2" y="6"/>
                  </a:lnTo>
                  <a:lnTo>
                    <a:pt x="1" y="6"/>
                  </a:lnTo>
                  <a:lnTo>
                    <a:pt x="1" y="6"/>
                  </a:lnTo>
                  <a:lnTo>
                    <a:pt x="1" y="5"/>
                  </a:lnTo>
                  <a:lnTo>
                    <a:pt x="1" y="5"/>
                  </a:lnTo>
                  <a:lnTo>
                    <a:pt x="1" y="6"/>
                  </a:lnTo>
                  <a:lnTo>
                    <a:pt x="2" y="6"/>
                  </a:lnTo>
                  <a:lnTo>
                    <a:pt x="2" y="6"/>
                  </a:lnTo>
                  <a:lnTo>
                    <a:pt x="2" y="7"/>
                  </a:lnTo>
                  <a:lnTo>
                    <a:pt x="2" y="7"/>
                  </a:lnTo>
                  <a:lnTo>
                    <a:pt x="1" y="9"/>
                  </a:lnTo>
                  <a:lnTo>
                    <a:pt x="1" y="10"/>
                  </a:lnTo>
                  <a:lnTo>
                    <a:pt x="1" y="11"/>
                  </a:lnTo>
                  <a:lnTo>
                    <a:pt x="1" y="11"/>
                  </a:lnTo>
                  <a:lnTo>
                    <a:pt x="1" y="11"/>
                  </a:lnTo>
                  <a:lnTo>
                    <a:pt x="1" y="11"/>
                  </a:lnTo>
                  <a:lnTo>
                    <a:pt x="1" y="11"/>
                  </a:lnTo>
                  <a:lnTo>
                    <a:pt x="1" y="11"/>
                  </a:lnTo>
                  <a:lnTo>
                    <a:pt x="2" y="12"/>
                  </a:lnTo>
                  <a:lnTo>
                    <a:pt x="2" y="12"/>
                  </a:lnTo>
                  <a:lnTo>
                    <a:pt x="1" y="12"/>
                  </a:lnTo>
                  <a:lnTo>
                    <a:pt x="1" y="13"/>
                  </a:lnTo>
                  <a:lnTo>
                    <a:pt x="1" y="13"/>
                  </a:lnTo>
                  <a:lnTo>
                    <a:pt x="1" y="15"/>
                  </a:lnTo>
                  <a:lnTo>
                    <a:pt x="1" y="15"/>
                  </a:lnTo>
                  <a:lnTo>
                    <a:pt x="0" y="16"/>
                  </a:lnTo>
                  <a:lnTo>
                    <a:pt x="0" y="17"/>
                  </a:lnTo>
                  <a:lnTo>
                    <a:pt x="0" y="17"/>
                  </a:lnTo>
                  <a:lnTo>
                    <a:pt x="0" y="18"/>
                  </a:lnTo>
                  <a:lnTo>
                    <a:pt x="0" y="19"/>
                  </a:lnTo>
                  <a:lnTo>
                    <a:pt x="0" y="20"/>
                  </a:lnTo>
                  <a:lnTo>
                    <a:pt x="0" y="21"/>
                  </a:lnTo>
                  <a:lnTo>
                    <a:pt x="0" y="22"/>
                  </a:lnTo>
                  <a:lnTo>
                    <a:pt x="1" y="23"/>
                  </a:lnTo>
                  <a:lnTo>
                    <a:pt x="1" y="24"/>
                  </a:lnTo>
                  <a:lnTo>
                    <a:pt x="2" y="25"/>
                  </a:lnTo>
                  <a:lnTo>
                    <a:pt x="3" y="25"/>
                  </a:lnTo>
                  <a:lnTo>
                    <a:pt x="5" y="27"/>
                  </a:lnTo>
                  <a:lnTo>
                    <a:pt x="6" y="28"/>
                  </a:lnTo>
                  <a:lnTo>
                    <a:pt x="8" y="31"/>
                  </a:lnTo>
                  <a:lnTo>
                    <a:pt x="8" y="32"/>
                  </a:lnTo>
                  <a:lnTo>
                    <a:pt x="8" y="32"/>
                  </a:lnTo>
                  <a:lnTo>
                    <a:pt x="8" y="33"/>
                  </a:lnTo>
                  <a:lnTo>
                    <a:pt x="8" y="33"/>
                  </a:lnTo>
                  <a:lnTo>
                    <a:pt x="8" y="34"/>
                  </a:lnTo>
                  <a:lnTo>
                    <a:pt x="8" y="34"/>
                  </a:lnTo>
                  <a:lnTo>
                    <a:pt x="8" y="3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4" name="Freeform 7493"/>
            <p:cNvSpPr>
              <a:spLocks/>
            </p:cNvSpPr>
            <p:nvPr/>
          </p:nvSpPr>
          <p:spPr bwMode="auto">
            <a:xfrm>
              <a:off x="3119439" y="3878772"/>
              <a:ext cx="0" cy="0"/>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5" name="Line 7494"/>
            <p:cNvSpPr>
              <a:spLocks noChangeShapeType="1"/>
            </p:cNvSpPr>
            <p:nvPr/>
          </p:nvSpPr>
          <p:spPr bwMode="auto">
            <a:xfrm flipV="1">
              <a:off x="3119439" y="3878772"/>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6" name="Freeform 7495"/>
            <p:cNvSpPr>
              <a:spLocks/>
            </p:cNvSpPr>
            <p:nvPr/>
          </p:nvSpPr>
          <p:spPr bwMode="auto">
            <a:xfrm>
              <a:off x="3113089" y="3878772"/>
              <a:ext cx="6350" cy="6374"/>
            </a:xfrm>
            <a:custGeom>
              <a:avLst/>
              <a:gdLst/>
              <a:ahLst/>
              <a:cxnLst>
                <a:cxn ang="0">
                  <a:pos x="1" y="12"/>
                </a:cxn>
                <a:cxn ang="0">
                  <a:pos x="2" y="11"/>
                </a:cxn>
                <a:cxn ang="0">
                  <a:pos x="4" y="10"/>
                </a:cxn>
                <a:cxn ang="0">
                  <a:pos x="4" y="9"/>
                </a:cxn>
                <a:cxn ang="0">
                  <a:pos x="4" y="9"/>
                </a:cxn>
                <a:cxn ang="0">
                  <a:pos x="4" y="9"/>
                </a:cxn>
                <a:cxn ang="0">
                  <a:pos x="4" y="9"/>
                </a:cxn>
                <a:cxn ang="0">
                  <a:pos x="4" y="9"/>
                </a:cxn>
                <a:cxn ang="0">
                  <a:pos x="5" y="9"/>
                </a:cxn>
                <a:cxn ang="0">
                  <a:pos x="7" y="7"/>
                </a:cxn>
                <a:cxn ang="0">
                  <a:pos x="7" y="6"/>
                </a:cxn>
                <a:cxn ang="0">
                  <a:pos x="7" y="6"/>
                </a:cxn>
                <a:cxn ang="0">
                  <a:pos x="7" y="5"/>
                </a:cxn>
                <a:cxn ang="0">
                  <a:pos x="6" y="5"/>
                </a:cxn>
                <a:cxn ang="0">
                  <a:pos x="6" y="6"/>
                </a:cxn>
                <a:cxn ang="0">
                  <a:pos x="5" y="7"/>
                </a:cxn>
                <a:cxn ang="0">
                  <a:pos x="5" y="7"/>
                </a:cxn>
                <a:cxn ang="0">
                  <a:pos x="4" y="7"/>
                </a:cxn>
                <a:cxn ang="0">
                  <a:pos x="5" y="7"/>
                </a:cxn>
                <a:cxn ang="0">
                  <a:pos x="6" y="6"/>
                </a:cxn>
                <a:cxn ang="0">
                  <a:pos x="6" y="5"/>
                </a:cxn>
                <a:cxn ang="0">
                  <a:pos x="7" y="5"/>
                </a:cxn>
                <a:cxn ang="0">
                  <a:pos x="7" y="5"/>
                </a:cxn>
                <a:cxn ang="0">
                  <a:pos x="7" y="6"/>
                </a:cxn>
                <a:cxn ang="0">
                  <a:pos x="8" y="7"/>
                </a:cxn>
                <a:cxn ang="0">
                  <a:pos x="10" y="5"/>
                </a:cxn>
                <a:cxn ang="0">
                  <a:pos x="11" y="4"/>
                </a:cxn>
                <a:cxn ang="0">
                  <a:pos x="13" y="4"/>
                </a:cxn>
                <a:cxn ang="0">
                  <a:pos x="13" y="2"/>
                </a:cxn>
                <a:cxn ang="0">
                  <a:pos x="13" y="2"/>
                </a:cxn>
                <a:cxn ang="0">
                  <a:pos x="14" y="1"/>
                </a:cxn>
                <a:cxn ang="0">
                  <a:pos x="16" y="0"/>
                </a:cxn>
              </a:cxnLst>
              <a:rect l="0" t="0" r="r" b="b"/>
              <a:pathLst>
                <a:path w="16" h="12">
                  <a:moveTo>
                    <a:pt x="0" y="12"/>
                  </a:moveTo>
                  <a:lnTo>
                    <a:pt x="1" y="12"/>
                  </a:lnTo>
                  <a:lnTo>
                    <a:pt x="1" y="11"/>
                  </a:lnTo>
                  <a:lnTo>
                    <a:pt x="2" y="11"/>
                  </a:lnTo>
                  <a:lnTo>
                    <a:pt x="2" y="10"/>
                  </a:lnTo>
                  <a:lnTo>
                    <a:pt x="4" y="10"/>
                  </a:lnTo>
                  <a:lnTo>
                    <a:pt x="4" y="10"/>
                  </a:lnTo>
                  <a:lnTo>
                    <a:pt x="4" y="9"/>
                  </a:lnTo>
                  <a:lnTo>
                    <a:pt x="4" y="9"/>
                  </a:lnTo>
                  <a:lnTo>
                    <a:pt x="4" y="9"/>
                  </a:lnTo>
                  <a:lnTo>
                    <a:pt x="4" y="9"/>
                  </a:lnTo>
                  <a:lnTo>
                    <a:pt x="4" y="9"/>
                  </a:lnTo>
                  <a:lnTo>
                    <a:pt x="4" y="9"/>
                  </a:lnTo>
                  <a:lnTo>
                    <a:pt x="4" y="9"/>
                  </a:lnTo>
                  <a:lnTo>
                    <a:pt x="4" y="9"/>
                  </a:lnTo>
                  <a:lnTo>
                    <a:pt x="4" y="9"/>
                  </a:lnTo>
                  <a:lnTo>
                    <a:pt x="5" y="9"/>
                  </a:lnTo>
                  <a:lnTo>
                    <a:pt x="5" y="9"/>
                  </a:lnTo>
                  <a:lnTo>
                    <a:pt x="7" y="7"/>
                  </a:lnTo>
                  <a:lnTo>
                    <a:pt x="7" y="7"/>
                  </a:lnTo>
                  <a:lnTo>
                    <a:pt x="7" y="7"/>
                  </a:lnTo>
                  <a:lnTo>
                    <a:pt x="7" y="6"/>
                  </a:lnTo>
                  <a:lnTo>
                    <a:pt x="7" y="6"/>
                  </a:lnTo>
                  <a:lnTo>
                    <a:pt x="7" y="6"/>
                  </a:lnTo>
                  <a:lnTo>
                    <a:pt x="7" y="5"/>
                  </a:lnTo>
                  <a:lnTo>
                    <a:pt x="7" y="5"/>
                  </a:lnTo>
                  <a:lnTo>
                    <a:pt x="6" y="5"/>
                  </a:lnTo>
                  <a:lnTo>
                    <a:pt x="6" y="5"/>
                  </a:lnTo>
                  <a:lnTo>
                    <a:pt x="6" y="5"/>
                  </a:lnTo>
                  <a:lnTo>
                    <a:pt x="6" y="6"/>
                  </a:lnTo>
                  <a:lnTo>
                    <a:pt x="6" y="6"/>
                  </a:lnTo>
                  <a:lnTo>
                    <a:pt x="5" y="7"/>
                  </a:lnTo>
                  <a:lnTo>
                    <a:pt x="5" y="7"/>
                  </a:lnTo>
                  <a:lnTo>
                    <a:pt x="5" y="7"/>
                  </a:lnTo>
                  <a:lnTo>
                    <a:pt x="4" y="7"/>
                  </a:lnTo>
                  <a:lnTo>
                    <a:pt x="4" y="7"/>
                  </a:lnTo>
                  <a:lnTo>
                    <a:pt x="5" y="7"/>
                  </a:lnTo>
                  <a:lnTo>
                    <a:pt x="5" y="7"/>
                  </a:lnTo>
                  <a:lnTo>
                    <a:pt x="5" y="6"/>
                  </a:lnTo>
                  <a:lnTo>
                    <a:pt x="6" y="6"/>
                  </a:lnTo>
                  <a:lnTo>
                    <a:pt x="6" y="5"/>
                  </a:lnTo>
                  <a:lnTo>
                    <a:pt x="6" y="5"/>
                  </a:lnTo>
                  <a:lnTo>
                    <a:pt x="6" y="5"/>
                  </a:lnTo>
                  <a:lnTo>
                    <a:pt x="7" y="5"/>
                  </a:lnTo>
                  <a:lnTo>
                    <a:pt x="7" y="5"/>
                  </a:lnTo>
                  <a:lnTo>
                    <a:pt x="7" y="5"/>
                  </a:lnTo>
                  <a:lnTo>
                    <a:pt x="7" y="6"/>
                  </a:lnTo>
                  <a:lnTo>
                    <a:pt x="7" y="6"/>
                  </a:lnTo>
                  <a:lnTo>
                    <a:pt x="7" y="7"/>
                  </a:lnTo>
                  <a:lnTo>
                    <a:pt x="8" y="7"/>
                  </a:lnTo>
                  <a:lnTo>
                    <a:pt x="8" y="7"/>
                  </a:lnTo>
                  <a:lnTo>
                    <a:pt x="10" y="5"/>
                  </a:lnTo>
                  <a:lnTo>
                    <a:pt x="11" y="4"/>
                  </a:lnTo>
                  <a:lnTo>
                    <a:pt x="11" y="4"/>
                  </a:lnTo>
                  <a:lnTo>
                    <a:pt x="11" y="4"/>
                  </a:lnTo>
                  <a:lnTo>
                    <a:pt x="13" y="4"/>
                  </a:lnTo>
                  <a:lnTo>
                    <a:pt x="13" y="4"/>
                  </a:lnTo>
                  <a:lnTo>
                    <a:pt x="13" y="2"/>
                  </a:lnTo>
                  <a:lnTo>
                    <a:pt x="13" y="2"/>
                  </a:lnTo>
                  <a:lnTo>
                    <a:pt x="13" y="2"/>
                  </a:lnTo>
                  <a:lnTo>
                    <a:pt x="14" y="2"/>
                  </a:lnTo>
                  <a:lnTo>
                    <a:pt x="14" y="1"/>
                  </a:lnTo>
                  <a:lnTo>
                    <a:pt x="15" y="1"/>
                  </a:lnTo>
                  <a:lnTo>
                    <a:pt x="1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7" name="Line 7496"/>
            <p:cNvSpPr>
              <a:spLocks noChangeShapeType="1"/>
            </p:cNvSpPr>
            <p:nvPr/>
          </p:nvSpPr>
          <p:spPr bwMode="auto">
            <a:xfrm>
              <a:off x="3113089" y="388514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8" name="Freeform 7497"/>
            <p:cNvSpPr>
              <a:spLocks/>
            </p:cNvSpPr>
            <p:nvPr/>
          </p:nvSpPr>
          <p:spPr bwMode="auto">
            <a:xfrm>
              <a:off x="3114676" y="3870805"/>
              <a:ext cx="4763" cy="14341"/>
            </a:xfrm>
            <a:custGeom>
              <a:avLst/>
              <a:gdLst/>
              <a:ahLst/>
              <a:cxnLst>
                <a:cxn ang="0">
                  <a:pos x="6" y="0"/>
                </a:cxn>
                <a:cxn ang="0">
                  <a:pos x="7" y="0"/>
                </a:cxn>
                <a:cxn ang="0">
                  <a:pos x="7" y="0"/>
                </a:cxn>
                <a:cxn ang="0">
                  <a:pos x="6" y="1"/>
                </a:cxn>
                <a:cxn ang="0">
                  <a:pos x="6" y="1"/>
                </a:cxn>
                <a:cxn ang="0">
                  <a:pos x="7" y="2"/>
                </a:cxn>
                <a:cxn ang="0">
                  <a:pos x="7" y="2"/>
                </a:cxn>
                <a:cxn ang="0">
                  <a:pos x="8" y="2"/>
                </a:cxn>
                <a:cxn ang="0">
                  <a:pos x="8" y="1"/>
                </a:cxn>
                <a:cxn ang="0">
                  <a:pos x="8" y="2"/>
                </a:cxn>
                <a:cxn ang="0">
                  <a:pos x="8" y="2"/>
                </a:cxn>
                <a:cxn ang="0">
                  <a:pos x="8" y="2"/>
                </a:cxn>
                <a:cxn ang="0">
                  <a:pos x="8" y="2"/>
                </a:cxn>
                <a:cxn ang="0">
                  <a:pos x="8" y="2"/>
                </a:cxn>
                <a:cxn ang="0">
                  <a:pos x="8" y="2"/>
                </a:cxn>
                <a:cxn ang="0">
                  <a:pos x="8" y="3"/>
                </a:cxn>
                <a:cxn ang="0">
                  <a:pos x="8" y="2"/>
                </a:cxn>
                <a:cxn ang="0">
                  <a:pos x="9" y="2"/>
                </a:cxn>
                <a:cxn ang="0">
                  <a:pos x="8" y="3"/>
                </a:cxn>
                <a:cxn ang="0">
                  <a:pos x="8" y="3"/>
                </a:cxn>
                <a:cxn ang="0">
                  <a:pos x="8" y="2"/>
                </a:cxn>
                <a:cxn ang="0">
                  <a:pos x="7" y="2"/>
                </a:cxn>
                <a:cxn ang="0">
                  <a:pos x="7" y="2"/>
                </a:cxn>
                <a:cxn ang="0">
                  <a:pos x="8" y="3"/>
                </a:cxn>
                <a:cxn ang="0">
                  <a:pos x="9" y="5"/>
                </a:cxn>
                <a:cxn ang="0">
                  <a:pos x="9" y="5"/>
                </a:cxn>
                <a:cxn ang="0">
                  <a:pos x="10" y="6"/>
                </a:cxn>
                <a:cxn ang="0">
                  <a:pos x="10" y="8"/>
                </a:cxn>
                <a:cxn ang="0">
                  <a:pos x="10" y="9"/>
                </a:cxn>
                <a:cxn ang="0">
                  <a:pos x="10" y="10"/>
                </a:cxn>
                <a:cxn ang="0">
                  <a:pos x="9" y="11"/>
                </a:cxn>
                <a:cxn ang="0">
                  <a:pos x="9" y="13"/>
                </a:cxn>
                <a:cxn ang="0">
                  <a:pos x="9" y="14"/>
                </a:cxn>
                <a:cxn ang="0">
                  <a:pos x="8" y="16"/>
                </a:cxn>
                <a:cxn ang="0">
                  <a:pos x="7" y="17"/>
                </a:cxn>
                <a:cxn ang="0">
                  <a:pos x="5" y="18"/>
                </a:cxn>
                <a:cxn ang="0">
                  <a:pos x="3" y="19"/>
                </a:cxn>
                <a:cxn ang="0">
                  <a:pos x="2" y="19"/>
                </a:cxn>
                <a:cxn ang="0">
                  <a:pos x="1" y="20"/>
                </a:cxn>
                <a:cxn ang="0">
                  <a:pos x="1" y="21"/>
                </a:cxn>
                <a:cxn ang="0">
                  <a:pos x="0" y="22"/>
                </a:cxn>
                <a:cxn ang="0">
                  <a:pos x="1" y="22"/>
                </a:cxn>
                <a:cxn ang="0">
                  <a:pos x="1" y="23"/>
                </a:cxn>
                <a:cxn ang="0">
                  <a:pos x="1" y="23"/>
                </a:cxn>
                <a:cxn ang="0">
                  <a:pos x="1" y="24"/>
                </a:cxn>
                <a:cxn ang="0">
                  <a:pos x="1" y="24"/>
                </a:cxn>
                <a:cxn ang="0">
                  <a:pos x="1" y="24"/>
                </a:cxn>
                <a:cxn ang="0">
                  <a:pos x="0" y="24"/>
                </a:cxn>
              </a:cxnLst>
              <a:rect l="0" t="0" r="r" b="b"/>
              <a:pathLst>
                <a:path w="10" h="24">
                  <a:moveTo>
                    <a:pt x="6" y="0"/>
                  </a:moveTo>
                  <a:lnTo>
                    <a:pt x="6" y="0"/>
                  </a:lnTo>
                  <a:lnTo>
                    <a:pt x="6" y="0"/>
                  </a:lnTo>
                  <a:lnTo>
                    <a:pt x="7" y="0"/>
                  </a:lnTo>
                  <a:lnTo>
                    <a:pt x="7" y="0"/>
                  </a:lnTo>
                  <a:lnTo>
                    <a:pt x="7" y="0"/>
                  </a:lnTo>
                  <a:lnTo>
                    <a:pt x="7" y="0"/>
                  </a:lnTo>
                  <a:lnTo>
                    <a:pt x="6" y="1"/>
                  </a:lnTo>
                  <a:lnTo>
                    <a:pt x="6" y="1"/>
                  </a:lnTo>
                  <a:lnTo>
                    <a:pt x="6" y="1"/>
                  </a:lnTo>
                  <a:lnTo>
                    <a:pt x="6" y="1"/>
                  </a:lnTo>
                  <a:lnTo>
                    <a:pt x="7" y="2"/>
                  </a:lnTo>
                  <a:lnTo>
                    <a:pt x="7" y="2"/>
                  </a:lnTo>
                  <a:lnTo>
                    <a:pt x="7" y="2"/>
                  </a:lnTo>
                  <a:lnTo>
                    <a:pt x="7" y="2"/>
                  </a:lnTo>
                  <a:lnTo>
                    <a:pt x="8" y="2"/>
                  </a:lnTo>
                  <a:lnTo>
                    <a:pt x="8" y="1"/>
                  </a:lnTo>
                  <a:lnTo>
                    <a:pt x="8" y="1"/>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3"/>
                  </a:lnTo>
                  <a:lnTo>
                    <a:pt x="8" y="3"/>
                  </a:lnTo>
                  <a:lnTo>
                    <a:pt x="8" y="2"/>
                  </a:lnTo>
                  <a:lnTo>
                    <a:pt x="8" y="2"/>
                  </a:lnTo>
                  <a:lnTo>
                    <a:pt x="9" y="2"/>
                  </a:lnTo>
                  <a:lnTo>
                    <a:pt x="9" y="3"/>
                  </a:lnTo>
                  <a:lnTo>
                    <a:pt x="8" y="3"/>
                  </a:lnTo>
                  <a:lnTo>
                    <a:pt x="8" y="3"/>
                  </a:lnTo>
                  <a:lnTo>
                    <a:pt x="8" y="3"/>
                  </a:lnTo>
                  <a:lnTo>
                    <a:pt x="8" y="3"/>
                  </a:lnTo>
                  <a:lnTo>
                    <a:pt x="8" y="2"/>
                  </a:lnTo>
                  <a:lnTo>
                    <a:pt x="8" y="2"/>
                  </a:lnTo>
                  <a:lnTo>
                    <a:pt x="7" y="2"/>
                  </a:lnTo>
                  <a:lnTo>
                    <a:pt x="7" y="2"/>
                  </a:lnTo>
                  <a:lnTo>
                    <a:pt x="7" y="2"/>
                  </a:lnTo>
                  <a:lnTo>
                    <a:pt x="7" y="2"/>
                  </a:lnTo>
                  <a:lnTo>
                    <a:pt x="8" y="3"/>
                  </a:lnTo>
                  <a:lnTo>
                    <a:pt x="9" y="4"/>
                  </a:lnTo>
                  <a:lnTo>
                    <a:pt x="9" y="5"/>
                  </a:lnTo>
                  <a:lnTo>
                    <a:pt x="9" y="5"/>
                  </a:lnTo>
                  <a:lnTo>
                    <a:pt x="9" y="5"/>
                  </a:lnTo>
                  <a:lnTo>
                    <a:pt x="9" y="6"/>
                  </a:lnTo>
                  <a:lnTo>
                    <a:pt x="10" y="6"/>
                  </a:lnTo>
                  <a:lnTo>
                    <a:pt x="10" y="7"/>
                  </a:lnTo>
                  <a:lnTo>
                    <a:pt x="10" y="8"/>
                  </a:lnTo>
                  <a:lnTo>
                    <a:pt x="10" y="9"/>
                  </a:lnTo>
                  <a:lnTo>
                    <a:pt x="10" y="9"/>
                  </a:lnTo>
                  <a:lnTo>
                    <a:pt x="10" y="10"/>
                  </a:lnTo>
                  <a:lnTo>
                    <a:pt x="10" y="10"/>
                  </a:lnTo>
                  <a:lnTo>
                    <a:pt x="10" y="11"/>
                  </a:lnTo>
                  <a:lnTo>
                    <a:pt x="9" y="11"/>
                  </a:lnTo>
                  <a:lnTo>
                    <a:pt x="9" y="12"/>
                  </a:lnTo>
                  <a:lnTo>
                    <a:pt x="9" y="13"/>
                  </a:lnTo>
                  <a:lnTo>
                    <a:pt x="9" y="13"/>
                  </a:lnTo>
                  <a:lnTo>
                    <a:pt x="9" y="14"/>
                  </a:lnTo>
                  <a:lnTo>
                    <a:pt x="8" y="14"/>
                  </a:lnTo>
                  <a:lnTo>
                    <a:pt x="8" y="16"/>
                  </a:lnTo>
                  <a:lnTo>
                    <a:pt x="7" y="17"/>
                  </a:lnTo>
                  <a:lnTo>
                    <a:pt x="7" y="17"/>
                  </a:lnTo>
                  <a:lnTo>
                    <a:pt x="6" y="17"/>
                  </a:lnTo>
                  <a:lnTo>
                    <a:pt x="5" y="18"/>
                  </a:lnTo>
                  <a:lnTo>
                    <a:pt x="5" y="18"/>
                  </a:lnTo>
                  <a:lnTo>
                    <a:pt x="3" y="19"/>
                  </a:lnTo>
                  <a:lnTo>
                    <a:pt x="2" y="19"/>
                  </a:lnTo>
                  <a:lnTo>
                    <a:pt x="2" y="19"/>
                  </a:lnTo>
                  <a:lnTo>
                    <a:pt x="2" y="20"/>
                  </a:lnTo>
                  <a:lnTo>
                    <a:pt x="1" y="20"/>
                  </a:lnTo>
                  <a:lnTo>
                    <a:pt x="1" y="21"/>
                  </a:lnTo>
                  <a:lnTo>
                    <a:pt x="1" y="21"/>
                  </a:lnTo>
                  <a:lnTo>
                    <a:pt x="0" y="22"/>
                  </a:lnTo>
                  <a:lnTo>
                    <a:pt x="0" y="22"/>
                  </a:lnTo>
                  <a:lnTo>
                    <a:pt x="1" y="22"/>
                  </a:lnTo>
                  <a:lnTo>
                    <a:pt x="1" y="22"/>
                  </a:lnTo>
                  <a:lnTo>
                    <a:pt x="1" y="23"/>
                  </a:lnTo>
                  <a:lnTo>
                    <a:pt x="1" y="23"/>
                  </a:lnTo>
                  <a:lnTo>
                    <a:pt x="1" y="23"/>
                  </a:lnTo>
                  <a:lnTo>
                    <a:pt x="1" y="23"/>
                  </a:lnTo>
                  <a:lnTo>
                    <a:pt x="1" y="23"/>
                  </a:lnTo>
                  <a:lnTo>
                    <a:pt x="1" y="24"/>
                  </a:lnTo>
                  <a:lnTo>
                    <a:pt x="1" y="24"/>
                  </a:lnTo>
                  <a:lnTo>
                    <a:pt x="1" y="24"/>
                  </a:lnTo>
                  <a:lnTo>
                    <a:pt x="1" y="24"/>
                  </a:lnTo>
                  <a:lnTo>
                    <a:pt x="1" y="24"/>
                  </a:lnTo>
                  <a:lnTo>
                    <a:pt x="0" y="24"/>
                  </a:lnTo>
                  <a:lnTo>
                    <a:pt x="0" y="24"/>
                  </a:lnTo>
                  <a:lnTo>
                    <a:pt x="0" y="2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09" name="Freeform 7498"/>
            <p:cNvSpPr>
              <a:spLocks/>
            </p:cNvSpPr>
            <p:nvPr/>
          </p:nvSpPr>
          <p:spPr bwMode="auto">
            <a:xfrm>
              <a:off x="3114676" y="3885146"/>
              <a:ext cx="0" cy="0"/>
            </a:xfrm>
            <a:custGeom>
              <a:avLst/>
              <a:gdLst/>
              <a:ahLst/>
              <a:cxnLst>
                <a:cxn ang="0">
                  <a:pos x="3" y="2"/>
                </a:cxn>
                <a:cxn ang="0">
                  <a:pos x="3" y="2"/>
                </a:cxn>
                <a:cxn ang="0">
                  <a:pos x="3" y="2"/>
                </a:cxn>
                <a:cxn ang="0">
                  <a:pos x="3" y="2"/>
                </a:cxn>
                <a:cxn ang="0">
                  <a:pos x="4" y="2"/>
                </a:cxn>
                <a:cxn ang="0">
                  <a:pos x="4" y="2"/>
                </a:cxn>
                <a:cxn ang="0">
                  <a:pos x="4" y="2"/>
                </a:cxn>
                <a:cxn ang="0">
                  <a:pos x="4" y="1"/>
                </a:cxn>
                <a:cxn ang="0">
                  <a:pos x="4" y="1"/>
                </a:cxn>
                <a:cxn ang="0">
                  <a:pos x="4" y="1"/>
                </a:cxn>
                <a:cxn ang="0">
                  <a:pos x="4" y="1"/>
                </a:cxn>
                <a:cxn ang="0">
                  <a:pos x="4" y="1"/>
                </a:cxn>
                <a:cxn ang="0">
                  <a:pos x="3" y="0"/>
                </a:cxn>
                <a:cxn ang="0">
                  <a:pos x="3" y="0"/>
                </a:cxn>
                <a:cxn ang="0">
                  <a:pos x="3" y="0"/>
                </a:cxn>
                <a:cxn ang="0">
                  <a:pos x="3" y="0"/>
                </a:cxn>
                <a:cxn ang="0">
                  <a:pos x="3" y="0"/>
                </a:cxn>
                <a:cxn ang="0">
                  <a:pos x="2" y="1"/>
                </a:cxn>
                <a:cxn ang="0">
                  <a:pos x="2" y="1"/>
                </a:cxn>
                <a:cxn ang="0">
                  <a:pos x="1" y="2"/>
                </a:cxn>
                <a:cxn ang="0">
                  <a:pos x="0" y="2"/>
                </a:cxn>
              </a:cxnLst>
              <a:rect l="0" t="0" r="r" b="b"/>
              <a:pathLst>
                <a:path w="4" h="2">
                  <a:moveTo>
                    <a:pt x="3" y="2"/>
                  </a:moveTo>
                  <a:lnTo>
                    <a:pt x="3" y="2"/>
                  </a:lnTo>
                  <a:lnTo>
                    <a:pt x="3" y="2"/>
                  </a:lnTo>
                  <a:lnTo>
                    <a:pt x="3" y="2"/>
                  </a:lnTo>
                  <a:lnTo>
                    <a:pt x="4" y="2"/>
                  </a:lnTo>
                  <a:lnTo>
                    <a:pt x="4" y="2"/>
                  </a:lnTo>
                  <a:lnTo>
                    <a:pt x="4" y="2"/>
                  </a:lnTo>
                  <a:lnTo>
                    <a:pt x="4" y="1"/>
                  </a:lnTo>
                  <a:lnTo>
                    <a:pt x="4" y="1"/>
                  </a:lnTo>
                  <a:lnTo>
                    <a:pt x="4" y="1"/>
                  </a:lnTo>
                  <a:lnTo>
                    <a:pt x="4" y="1"/>
                  </a:lnTo>
                  <a:lnTo>
                    <a:pt x="4" y="1"/>
                  </a:lnTo>
                  <a:lnTo>
                    <a:pt x="3" y="0"/>
                  </a:lnTo>
                  <a:lnTo>
                    <a:pt x="3" y="0"/>
                  </a:lnTo>
                  <a:lnTo>
                    <a:pt x="3" y="0"/>
                  </a:lnTo>
                  <a:lnTo>
                    <a:pt x="3" y="0"/>
                  </a:lnTo>
                  <a:lnTo>
                    <a:pt x="3" y="0"/>
                  </a:lnTo>
                  <a:lnTo>
                    <a:pt x="2" y="1"/>
                  </a:lnTo>
                  <a:lnTo>
                    <a:pt x="2"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0" name="Freeform 7499"/>
            <p:cNvSpPr>
              <a:spLocks/>
            </p:cNvSpPr>
            <p:nvPr/>
          </p:nvSpPr>
          <p:spPr bwMode="auto">
            <a:xfrm>
              <a:off x="3111501" y="3835748"/>
              <a:ext cx="23813" cy="49398"/>
            </a:xfrm>
            <a:custGeom>
              <a:avLst/>
              <a:gdLst/>
              <a:ahLst/>
              <a:cxnLst>
                <a:cxn ang="0">
                  <a:pos x="72" y="90"/>
                </a:cxn>
                <a:cxn ang="0">
                  <a:pos x="68" y="86"/>
                </a:cxn>
                <a:cxn ang="0">
                  <a:pos x="70" y="78"/>
                </a:cxn>
                <a:cxn ang="0">
                  <a:pos x="76" y="73"/>
                </a:cxn>
                <a:cxn ang="0">
                  <a:pos x="68" y="68"/>
                </a:cxn>
                <a:cxn ang="0">
                  <a:pos x="71" y="61"/>
                </a:cxn>
                <a:cxn ang="0">
                  <a:pos x="70" y="56"/>
                </a:cxn>
                <a:cxn ang="0">
                  <a:pos x="65" y="52"/>
                </a:cxn>
                <a:cxn ang="0">
                  <a:pos x="59" y="46"/>
                </a:cxn>
                <a:cxn ang="0">
                  <a:pos x="56" y="42"/>
                </a:cxn>
                <a:cxn ang="0">
                  <a:pos x="47" y="37"/>
                </a:cxn>
                <a:cxn ang="0">
                  <a:pos x="45" y="29"/>
                </a:cxn>
                <a:cxn ang="0">
                  <a:pos x="45" y="24"/>
                </a:cxn>
                <a:cxn ang="0">
                  <a:pos x="45" y="19"/>
                </a:cxn>
                <a:cxn ang="0">
                  <a:pos x="44" y="16"/>
                </a:cxn>
                <a:cxn ang="0">
                  <a:pos x="44" y="13"/>
                </a:cxn>
                <a:cxn ang="0">
                  <a:pos x="44" y="11"/>
                </a:cxn>
                <a:cxn ang="0">
                  <a:pos x="44" y="8"/>
                </a:cxn>
                <a:cxn ang="0">
                  <a:pos x="44" y="7"/>
                </a:cxn>
                <a:cxn ang="0">
                  <a:pos x="42" y="5"/>
                </a:cxn>
                <a:cxn ang="0">
                  <a:pos x="40" y="4"/>
                </a:cxn>
                <a:cxn ang="0">
                  <a:pos x="40" y="4"/>
                </a:cxn>
                <a:cxn ang="0">
                  <a:pos x="38" y="4"/>
                </a:cxn>
                <a:cxn ang="0">
                  <a:pos x="35" y="4"/>
                </a:cxn>
                <a:cxn ang="0">
                  <a:pos x="33" y="5"/>
                </a:cxn>
                <a:cxn ang="0">
                  <a:pos x="32" y="5"/>
                </a:cxn>
                <a:cxn ang="0">
                  <a:pos x="31" y="7"/>
                </a:cxn>
                <a:cxn ang="0">
                  <a:pos x="33" y="9"/>
                </a:cxn>
                <a:cxn ang="0">
                  <a:pos x="32" y="8"/>
                </a:cxn>
                <a:cxn ang="0">
                  <a:pos x="31" y="7"/>
                </a:cxn>
                <a:cxn ang="0">
                  <a:pos x="31" y="6"/>
                </a:cxn>
                <a:cxn ang="0">
                  <a:pos x="29" y="4"/>
                </a:cxn>
                <a:cxn ang="0">
                  <a:pos x="29" y="5"/>
                </a:cxn>
                <a:cxn ang="0">
                  <a:pos x="26" y="7"/>
                </a:cxn>
                <a:cxn ang="0">
                  <a:pos x="28" y="5"/>
                </a:cxn>
                <a:cxn ang="0">
                  <a:pos x="28" y="3"/>
                </a:cxn>
                <a:cxn ang="0">
                  <a:pos x="31" y="2"/>
                </a:cxn>
                <a:cxn ang="0">
                  <a:pos x="31" y="1"/>
                </a:cxn>
                <a:cxn ang="0">
                  <a:pos x="25" y="3"/>
                </a:cxn>
                <a:cxn ang="0">
                  <a:pos x="15" y="3"/>
                </a:cxn>
                <a:cxn ang="0">
                  <a:pos x="10" y="2"/>
                </a:cxn>
                <a:cxn ang="0">
                  <a:pos x="5" y="1"/>
                </a:cxn>
                <a:cxn ang="0">
                  <a:pos x="1" y="1"/>
                </a:cxn>
                <a:cxn ang="0">
                  <a:pos x="2" y="4"/>
                </a:cxn>
                <a:cxn ang="0">
                  <a:pos x="0" y="9"/>
                </a:cxn>
                <a:cxn ang="0">
                  <a:pos x="2" y="18"/>
                </a:cxn>
                <a:cxn ang="0">
                  <a:pos x="6" y="19"/>
                </a:cxn>
                <a:cxn ang="0">
                  <a:pos x="11" y="19"/>
                </a:cxn>
                <a:cxn ang="0">
                  <a:pos x="15" y="20"/>
                </a:cxn>
                <a:cxn ang="0">
                  <a:pos x="20" y="22"/>
                </a:cxn>
                <a:cxn ang="0">
                  <a:pos x="23" y="23"/>
                </a:cxn>
                <a:cxn ang="0">
                  <a:pos x="20" y="23"/>
                </a:cxn>
                <a:cxn ang="0">
                  <a:pos x="21" y="28"/>
                </a:cxn>
                <a:cxn ang="0">
                  <a:pos x="22" y="31"/>
                </a:cxn>
                <a:cxn ang="0">
                  <a:pos x="22" y="33"/>
                </a:cxn>
                <a:cxn ang="0">
                  <a:pos x="22" y="37"/>
                </a:cxn>
                <a:cxn ang="0">
                  <a:pos x="22" y="38"/>
                </a:cxn>
                <a:cxn ang="0">
                  <a:pos x="22" y="42"/>
                </a:cxn>
                <a:cxn ang="0">
                  <a:pos x="21" y="49"/>
                </a:cxn>
                <a:cxn ang="0">
                  <a:pos x="19" y="55"/>
                </a:cxn>
                <a:cxn ang="0">
                  <a:pos x="16" y="63"/>
                </a:cxn>
                <a:cxn ang="0">
                  <a:pos x="20" y="68"/>
                </a:cxn>
              </a:cxnLst>
              <a:rect l="0" t="0" r="r" b="b"/>
              <a:pathLst>
                <a:path w="76" h="92">
                  <a:moveTo>
                    <a:pt x="76" y="92"/>
                  </a:moveTo>
                  <a:lnTo>
                    <a:pt x="76" y="92"/>
                  </a:lnTo>
                  <a:lnTo>
                    <a:pt x="76" y="91"/>
                  </a:lnTo>
                  <a:lnTo>
                    <a:pt x="76" y="91"/>
                  </a:lnTo>
                  <a:lnTo>
                    <a:pt x="75" y="90"/>
                  </a:lnTo>
                  <a:lnTo>
                    <a:pt x="75" y="90"/>
                  </a:lnTo>
                  <a:lnTo>
                    <a:pt x="73" y="90"/>
                  </a:lnTo>
                  <a:lnTo>
                    <a:pt x="72" y="90"/>
                  </a:lnTo>
                  <a:lnTo>
                    <a:pt x="71" y="90"/>
                  </a:lnTo>
                  <a:lnTo>
                    <a:pt x="70" y="89"/>
                  </a:lnTo>
                  <a:lnTo>
                    <a:pt x="69" y="89"/>
                  </a:lnTo>
                  <a:lnTo>
                    <a:pt x="69" y="88"/>
                  </a:lnTo>
                  <a:lnTo>
                    <a:pt x="69" y="88"/>
                  </a:lnTo>
                  <a:lnTo>
                    <a:pt x="68" y="87"/>
                  </a:lnTo>
                  <a:lnTo>
                    <a:pt x="68" y="87"/>
                  </a:lnTo>
                  <a:lnTo>
                    <a:pt x="68" y="86"/>
                  </a:lnTo>
                  <a:lnTo>
                    <a:pt x="68" y="85"/>
                  </a:lnTo>
                  <a:lnTo>
                    <a:pt x="68" y="85"/>
                  </a:lnTo>
                  <a:lnTo>
                    <a:pt x="68" y="84"/>
                  </a:lnTo>
                  <a:lnTo>
                    <a:pt x="68" y="81"/>
                  </a:lnTo>
                  <a:lnTo>
                    <a:pt x="69" y="80"/>
                  </a:lnTo>
                  <a:lnTo>
                    <a:pt x="69" y="80"/>
                  </a:lnTo>
                  <a:lnTo>
                    <a:pt x="69" y="79"/>
                  </a:lnTo>
                  <a:lnTo>
                    <a:pt x="70" y="78"/>
                  </a:lnTo>
                  <a:lnTo>
                    <a:pt x="71" y="77"/>
                  </a:lnTo>
                  <a:lnTo>
                    <a:pt x="73" y="77"/>
                  </a:lnTo>
                  <a:lnTo>
                    <a:pt x="75" y="76"/>
                  </a:lnTo>
                  <a:lnTo>
                    <a:pt x="75" y="76"/>
                  </a:lnTo>
                  <a:lnTo>
                    <a:pt x="76" y="75"/>
                  </a:lnTo>
                  <a:lnTo>
                    <a:pt x="76" y="74"/>
                  </a:lnTo>
                  <a:lnTo>
                    <a:pt x="76" y="74"/>
                  </a:lnTo>
                  <a:lnTo>
                    <a:pt x="76" y="73"/>
                  </a:lnTo>
                  <a:lnTo>
                    <a:pt x="75" y="73"/>
                  </a:lnTo>
                  <a:lnTo>
                    <a:pt x="73" y="72"/>
                  </a:lnTo>
                  <a:lnTo>
                    <a:pt x="72" y="72"/>
                  </a:lnTo>
                  <a:lnTo>
                    <a:pt x="71" y="71"/>
                  </a:lnTo>
                  <a:lnTo>
                    <a:pt x="70" y="71"/>
                  </a:lnTo>
                  <a:lnTo>
                    <a:pt x="68" y="70"/>
                  </a:lnTo>
                  <a:lnTo>
                    <a:pt x="68" y="69"/>
                  </a:lnTo>
                  <a:lnTo>
                    <a:pt x="68" y="68"/>
                  </a:lnTo>
                  <a:lnTo>
                    <a:pt x="68" y="68"/>
                  </a:lnTo>
                  <a:lnTo>
                    <a:pt x="68" y="67"/>
                  </a:lnTo>
                  <a:lnTo>
                    <a:pt x="69" y="66"/>
                  </a:lnTo>
                  <a:lnTo>
                    <a:pt x="69" y="66"/>
                  </a:lnTo>
                  <a:lnTo>
                    <a:pt x="69" y="65"/>
                  </a:lnTo>
                  <a:lnTo>
                    <a:pt x="69" y="65"/>
                  </a:lnTo>
                  <a:lnTo>
                    <a:pt x="71" y="62"/>
                  </a:lnTo>
                  <a:lnTo>
                    <a:pt x="71" y="61"/>
                  </a:lnTo>
                  <a:lnTo>
                    <a:pt x="71" y="61"/>
                  </a:lnTo>
                  <a:lnTo>
                    <a:pt x="71" y="60"/>
                  </a:lnTo>
                  <a:lnTo>
                    <a:pt x="71" y="60"/>
                  </a:lnTo>
                  <a:lnTo>
                    <a:pt x="71" y="60"/>
                  </a:lnTo>
                  <a:lnTo>
                    <a:pt x="71" y="58"/>
                  </a:lnTo>
                  <a:lnTo>
                    <a:pt x="71" y="57"/>
                  </a:lnTo>
                  <a:lnTo>
                    <a:pt x="70" y="57"/>
                  </a:lnTo>
                  <a:lnTo>
                    <a:pt x="70" y="56"/>
                  </a:lnTo>
                  <a:lnTo>
                    <a:pt x="70" y="56"/>
                  </a:lnTo>
                  <a:lnTo>
                    <a:pt x="69" y="55"/>
                  </a:lnTo>
                  <a:lnTo>
                    <a:pt x="69" y="54"/>
                  </a:lnTo>
                  <a:lnTo>
                    <a:pt x="68" y="54"/>
                  </a:lnTo>
                  <a:lnTo>
                    <a:pt x="68" y="54"/>
                  </a:lnTo>
                  <a:lnTo>
                    <a:pt x="67" y="53"/>
                  </a:lnTo>
                  <a:lnTo>
                    <a:pt x="66" y="53"/>
                  </a:lnTo>
                  <a:lnTo>
                    <a:pt x="65" y="52"/>
                  </a:lnTo>
                  <a:lnTo>
                    <a:pt x="62" y="51"/>
                  </a:lnTo>
                  <a:lnTo>
                    <a:pt x="62" y="51"/>
                  </a:lnTo>
                  <a:lnTo>
                    <a:pt x="61" y="50"/>
                  </a:lnTo>
                  <a:lnTo>
                    <a:pt x="60" y="49"/>
                  </a:lnTo>
                  <a:lnTo>
                    <a:pt x="60" y="49"/>
                  </a:lnTo>
                  <a:lnTo>
                    <a:pt x="59" y="48"/>
                  </a:lnTo>
                  <a:lnTo>
                    <a:pt x="59" y="47"/>
                  </a:lnTo>
                  <a:lnTo>
                    <a:pt x="59" y="46"/>
                  </a:lnTo>
                  <a:lnTo>
                    <a:pt x="58" y="45"/>
                  </a:lnTo>
                  <a:lnTo>
                    <a:pt x="58" y="45"/>
                  </a:lnTo>
                  <a:lnTo>
                    <a:pt x="58" y="44"/>
                  </a:lnTo>
                  <a:lnTo>
                    <a:pt x="58" y="43"/>
                  </a:lnTo>
                  <a:lnTo>
                    <a:pt x="57" y="42"/>
                  </a:lnTo>
                  <a:lnTo>
                    <a:pt x="57" y="42"/>
                  </a:lnTo>
                  <a:lnTo>
                    <a:pt x="56" y="42"/>
                  </a:lnTo>
                  <a:lnTo>
                    <a:pt x="56" y="42"/>
                  </a:lnTo>
                  <a:lnTo>
                    <a:pt x="54" y="41"/>
                  </a:lnTo>
                  <a:lnTo>
                    <a:pt x="52" y="41"/>
                  </a:lnTo>
                  <a:lnTo>
                    <a:pt x="51" y="40"/>
                  </a:lnTo>
                  <a:lnTo>
                    <a:pt x="50" y="40"/>
                  </a:lnTo>
                  <a:lnTo>
                    <a:pt x="49" y="39"/>
                  </a:lnTo>
                  <a:lnTo>
                    <a:pt x="48" y="38"/>
                  </a:lnTo>
                  <a:lnTo>
                    <a:pt x="48" y="38"/>
                  </a:lnTo>
                  <a:lnTo>
                    <a:pt x="47" y="37"/>
                  </a:lnTo>
                  <a:lnTo>
                    <a:pt x="47" y="34"/>
                  </a:lnTo>
                  <a:lnTo>
                    <a:pt x="47" y="33"/>
                  </a:lnTo>
                  <a:lnTo>
                    <a:pt x="47" y="32"/>
                  </a:lnTo>
                  <a:lnTo>
                    <a:pt x="47" y="30"/>
                  </a:lnTo>
                  <a:lnTo>
                    <a:pt x="45" y="29"/>
                  </a:lnTo>
                  <a:lnTo>
                    <a:pt x="45" y="29"/>
                  </a:lnTo>
                  <a:lnTo>
                    <a:pt x="45" y="29"/>
                  </a:lnTo>
                  <a:lnTo>
                    <a:pt x="45" y="29"/>
                  </a:lnTo>
                  <a:lnTo>
                    <a:pt x="45" y="28"/>
                  </a:lnTo>
                  <a:lnTo>
                    <a:pt x="45" y="28"/>
                  </a:lnTo>
                  <a:lnTo>
                    <a:pt x="45" y="27"/>
                  </a:lnTo>
                  <a:lnTo>
                    <a:pt x="45" y="27"/>
                  </a:lnTo>
                  <a:lnTo>
                    <a:pt x="45" y="27"/>
                  </a:lnTo>
                  <a:lnTo>
                    <a:pt x="45" y="26"/>
                  </a:lnTo>
                  <a:lnTo>
                    <a:pt x="45" y="25"/>
                  </a:lnTo>
                  <a:lnTo>
                    <a:pt x="45" y="24"/>
                  </a:lnTo>
                  <a:lnTo>
                    <a:pt x="45" y="23"/>
                  </a:lnTo>
                  <a:lnTo>
                    <a:pt x="45" y="22"/>
                  </a:lnTo>
                  <a:lnTo>
                    <a:pt x="45" y="21"/>
                  </a:lnTo>
                  <a:lnTo>
                    <a:pt x="45" y="21"/>
                  </a:lnTo>
                  <a:lnTo>
                    <a:pt x="45" y="20"/>
                  </a:lnTo>
                  <a:lnTo>
                    <a:pt x="45" y="20"/>
                  </a:lnTo>
                  <a:lnTo>
                    <a:pt x="45" y="19"/>
                  </a:lnTo>
                  <a:lnTo>
                    <a:pt x="45" y="19"/>
                  </a:lnTo>
                  <a:lnTo>
                    <a:pt x="45" y="18"/>
                  </a:lnTo>
                  <a:lnTo>
                    <a:pt x="45" y="18"/>
                  </a:lnTo>
                  <a:lnTo>
                    <a:pt x="45" y="17"/>
                  </a:lnTo>
                  <a:lnTo>
                    <a:pt x="45" y="17"/>
                  </a:lnTo>
                  <a:lnTo>
                    <a:pt x="45" y="17"/>
                  </a:lnTo>
                  <a:lnTo>
                    <a:pt x="44" y="16"/>
                  </a:lnTo>
                  <a:lnTo>
                    <a:pt x="44" y="16"/>
                  </a:lnTo>
                  <a:lnTo>
                    <a:pt x="44" y="16"/>
                  </a:lnTo>
                  <a:lnTo>
                    <a:pt x="44" y="15"/>
                  </a:lnTo>
                  <a:lnTo>
                    <a:pt x="45" y="15"/>
                  </a:lnTo>
                  <a:lnTo>
                    <a:pt x="45" y="14"/>
                  </a:lnTo>
                  <a:lnTo>
                    <a:pt x="45" y="14"/>
                  </a:lnTo>
                  <a:lnTo>
                    <a:pt x="45" y="14"/>
                  </a:lnTo>
                  <a:lnTo>
                    <a:pt x="44" y="14"/>
                  </a:lnTo>
                  <a:lnTo>
                    <a:pt x="44" y="13"/>
                  </a:lnTo>
                  <a:lnTo>
                    <a:pt x="44" y="13"/>
                  </a:lnTo>
                  <a:lnTo>
                    <a:pt x="44" y="13"/>
                  </a:lnTo>
                  <a:lnTo>
                    <a:pt x="44" y="13"/>
                  </a:lnTo>
                  <a:lnTo>
                    <a:pt x="44" y="14"/>
                  </a:lnTo>
                  <a:lnTo>
                    <a:pt x="44" y="14"/>
                  </a:lnTo>
                  <a:lnTo>
                    <a:pt x="44" y="13"/>
                  </a:lnTo>
                  <a:lnTo>
                    <a:pt x="44" y="11"/>
                  </a:lnTo>
                  <a:lnTo>
                    <a:pt x="44" y="11"/>
                  </a:lnTo>
                  <a:lnTo>
                    <a:pt x="44" y="11"/>
                  </a:lnTo>
                  <a:lnTo>
                    <a:pt x="44" y="10"/>
                  </a:lnTo>
                  <a:lnTo>
                    <a:pt x="44" y="10"/>
                  </a:lnTo>
                  <a:lnTo>
                    <a:pt x="44" y="9"/>
                  </a:lnTo>
                  <a:lnTo>
                    <a:pt x="44" y="9"/>
                  </a:lnTo>
                  <a:lnTo>
                    <a:pt x="44" y="9"/>
                  </a:lnTo>
                  <a:lnTo>
                    <a:pt x="44" y="9"/>
                  </a:lnTo>
                  <a:lnTo>
                    <a:pt x="44" y="8"/>
                  </a:lnTo>
                  <a:lnTo>
                    <a:pt x="44" y="8"/>
                  </a:lnTo>
                  <a:lnTo>
                    <a:pt x="44" y="8"/>
                  </a:lnTo>
                  <a:lnTo>
                    <a:pt x="44" y="8"/>
                  </a:lnTo>
                  <a:lnTo>
                    <a:pt x="44" y="8"/>
                  </a:lnTo>
                  <a:lnTo>
                    <a:pt x="44" y="8"/>
                  </a:lnTo>
                  <a:lnTo>
                    <a:pt x="44" y="8"/>
                  </a:lnTo>
                  <a:lnTo>
                    <a:pt x="43" y="7"/>
                  </a:lnTo>
                  <a:lnTo>
                    <a:pt x="43" y="7"/>
                  </a:lnTo>
                  <a:lnTo>
                    <a:pt x="44" y="7"/>
                  </a:lnTo>
                  <a:lnTo>
                    <a:pt x="44" y="7"/>
                  </a:lnTo>
                  <a:lnTo>
                    <a:pt x="43" y="6"/>
                  </a:lnTo>
                  <a:lnTo>
                    <a:pt x="43" y="5"/>
                  </a:lnTo>
                  <a:lnTo>
                    <a:pt x="42" y="5"/>
                  </a:lnTo>
                  <a:lnTo>
                    <a:pt x="42" y="5"/>
                  </a:lnTo>
                  <a:lnTo>
                    <a:pt x="42" y="5"/>
                  </a:lnTo>
                  <a:lnTo>
                    <a:pt x="42" y="5"/>
                  </a:lnTo>
                  <a:lnTo>
                    <a:pt x="42" y="5"/>
                  </a:lnTo>
                  <a:lnTo>
                    <a:pt x="41" y="5"/>
                  </a:lnTo>
                  <a:lnTo>
                    <a:pt x="41" y="4"/>
                  </a:lnTo>
                  <a:lnTo>
                    <a:pt x="41" y="4"/>
                  </a:lnTo>
                  <a:lnTo>
                    <a:pt x="41" y="4"/>
                  </a:lnTo>
                  <a:lnTo>
                    <a:pt x="40" y="4"/>
                  </a:lnTo>
                  <a:lnTo>
                    <a:pt x="40" y="4"/>
                  </a:lnTo>
                  <a:lnTo>
                    <a:pt x="40" y="4"/>
                  </a:lnTo>
                  <a:lnTo>
                    <a:pt x="40" y="4"/>
                  </a:lnTo>
                  <a:lnTo>
                    <a:pt x="41" y="4"/>
                  </a:lnTo>
                  <a:lnTo>
                    <a:pt x="41" y="5"/>
                  </a:lnTo>
                  <a:lnTo>
                    <a:pt x="41" y="5"/>
                  </a:lnTo>
                  <a:lnTo>
                    <a:pt x="41" y="5"/>
                  </a:lnTo>
                  <a:lnTo>
                    <a:pt x="41" y="5"/>
                  </a:lnTo>
                  <a:lnTo>
                    <a:pt x="41" y="5"/>
                  </a:lnTo>
                  <a:lnTo>
                    <a:pt x="40" y="5"/>
                  </a:lnTo>
                  <a:lnTo>
                    <a:pt x="40" y="4"/>
                  </a:lnTo>
                  <a:lnTo>
                    <a:pt x="40" y="4"/>
                  </a:lnTo>
                  <a:lnTo>
                    <a:pt x="40" y="4"/>
                  </a:lnTo>
                  <a:lnTo>
                    <a:pt x="40" y="4"/>
                  </a:lnTo>
                  <a:lnTo>
                    <a:pt x="40" y="4"/>
                  </a:lnTo>
                  <a:lnTo>
                    <a:pt x="40" y="4"/>
                  </a:lnTo>
                  <a:lnTo>
                    <a:pt x="39" y="4"/>
                  </a:lnTo>
                  <a:lnTo>
                    <a:pt x="39" y="4"/>
                  </a:lnTo>
                  <a:lnTo>
                    <a:pt x="38" y="4"/>
                  </a:lnTo>
                  <a:lnTo>
                    <a:pt x="38" y="4"/>
                  </a:lnTo>
                  <a:lnTo>
                    <a:pt x="38" y="4"/>
                  </a:lnTo>
                  <a:lnTo>
                    <a:pt x="37" y="3"/>
                  </a:lnTo>
                  <a:lnTo>
                    <a:pt x="37" y="3"/>
                  </a:lnTo>
                  <a:lnTo>
                    <a:pt x="35" y="4"/>
                  </a:lnTo>
                  <a:lnTo>
                    <a:pt x="35" y="4"/>
                  </a:lnTo>
                  <a:lnTo>
                    <a:pt x="35" y="4"/>
                  </a:lnTo>
                  <a:lnTo>
                    <a:pt x="35" y="4"/>
                  </a:lnTo>
                  <a:lnTo>
                    <a:pt x="35" y="4"/>
                  </a:lnTo>
                  <a:lnTo>
                    <a:pt x="35" y="5"/>
                  </a:lnTo>
                  <a:lnTo>
                    <a:pt x="34" y="5"/>
                  </a:lnTo>
                  <a:lnTo>
                    <a:pt x="34" y="5"/>
                  </a:lnTo>
                  <a:lnTo>
                    <a:pt x="34" y="5"/>
                  </a:lnTo>
                  <a:lnTo>
                    <a:pt x="34" y="5"/>
                  </a:lnTo>
                  <a:lnTo>
                    <a:pt x="34" y="5"/>
                  </a:lnTo>
                  <a:lnTo>
                    <a:pt x="33" y="5"/>
                  </a:lnTo>
                  <a:lnTo>
                    <a:pt x="33" y="5"/>
                  </a:lnTo>
                  <a:lnTo>
                    <a:pt x="33" y="5"/>
                  </a:lnTo>
                  <a:lnTo>
                    <a:pt x="33" y="5"/>
                  </a:lnTo>
                  <a:lnTo>
                    <a:pt x="33" y="5"/>
                  </a:lnTo>
                  <a:lnTo>
                    <a:pt x="33" y="5"/>
                  </a:lnTo>
                  <a:lnTo>
                    <a:pt x="33" y="5"/>
                  </a:lnTo>
                  <a:lnTo>
                    <a:pt x="33" y="5"/>
                  </a:lnTo>
                  <a:lnTo>
                    <a:pt x="32" y="5"/>
                  </a:lnTo>
                  <a:lnTo>
                    <a:pt x="32" y="5"/>
                  </a:lnTo>
                  <a:lnTo>
                    <a:pt x="31" y="5"/>
                  </a:lnTo>
                  <a:lnTo>
                    <a:pt x="31" y="6"/>
                  </a:lnTo>
                  <a:lnTo>
                    <a:pt x="31" y="6"/>
                  </a:lnTo>
                  <a:lnTo>
                    <a:pt x="31" y="6"/>
                  </a:lnTo>
                  <a:lnTo>
                    <a:pt x="31" y="6"/>
                  </a:lnTo>
                  <a:lnTo>
                    <a:pt x="31" y="6"/>
                  </a:lnTo>
                  <a:lnTo>
                    <a:pt x="31" y="7"/>
                  </a:lnTo>
                  <a:lnTo>
                    <a:pt x="31" y="7"/>
                  </a:lnTo>
                  <a:lnTo>
                    <a:pt x="32" y="7"/>
                  </a:lnTo>
                  <a:lnTo>
                    <a:pt x="32" y="8"/>
                  </a:lnTo>
                  <a:lnTo>
                    <a:pt x="32" y="9"/>
                  </a:lnTo>
                  <a:lnTo>
                    <a:pt x="33" y="9"/>
                  </a:lnTo>
                  <a:lnTo>
                    <a:pt x="33" y="9"/>
                  </a:lnTo>
                  <a:lnTo>
                    <a:pt x="33" y="9"/>
                  </a:lnTo>
                  <a:lnTo>
                    <a:pt x="33" y="9"/>
                  </a:lnTo>
                  <a:lnTo>
                    <a:pt x="34" y="9"/>
                  </a:lnTo>
                  <a:lnTo>
                    <a:pt x="34" y="10"/>
                  </a:lnTo>
                  <a:lnTo>
                    <a:pt x="34" y="10"/>
                  </a:lnTo>
                  <a:lnTo>
                    <a:pt x="33" y="10"/>
                  </a:lnTo>
                  <a:lnTo>
                    <a:pt x="33" y="9"/>
                  </a:lnTo>
                  <a:lnTo>
                    <a:pt x="32" y="9"/>
                  </a:lnTo>
                  <a:lnTo>
                    <a:pt x="32" y="9"/>
                  </a:lnTo>
                  <a:lnTo>
                    <a:pt x="32" y="8"/>
                  </a:lnTo>
                  <a:lnTo>
                    <a:pt x="32" y="8"/>
                  </a:lnTo>
                  <a:lnTo>
                    <a:pt x="32" y="8"/>
                  </a:lnTo>
                  <a:lnTo>
                    <a:pt x="32" y="7"/>
                  </a:lnTo>
                  <a:lnTo>
                    <a:pt x="32" y="7"/>
                  </a:lnTo>
                  <a:lnTo>
                    <a:pt x="32" y="7"/>
                  </a:lnTo>
                  <a:lnTo>
                    <a:pt x="31" y="7"/>
                  </a:lnTo>
                  <a:lnTo>
                    <a:pt x="31" y="7"/>
                  </a:lnTo>
                  <a:lnTo>
                    <a:pt x="31" y="7"/>
                  </a:lnTo>
                  <a:lnTo>
                    <a:pt x="31" y="7"/>
                  </a:lnTo>
                  <a:lnTo>
                    <a:pt x="31" y="7"/>
                  </a:lnTo>
                  <a:lnTo>
                    <a:pt x="31" y="6"/>
                  </a:lnTo>
                  <a:lnTo>
                    <a:pt x="31" y="6"/>
                  </a:lnTo>
                  <a:lnTo>
                    <a:pt x="30" y="6"/>
                  </a:lnTo>
                  <a:lnTo>
                    <a:pt x="30" y="6"/>
                  </a:lnTo>
                  <a:lnTo>
                    <a:pt x="31" y="6"/>
                  </a:lnTo>
                  <a:lnTo>
                    <a:pt x="31" y="6"/>
                  </a:lnTo>
                  <a:lnTo>
                    <a:pt x="31" y="5"/>
                  </a:lnTo>
                  <a:lnTo>
                    <a:pt x="30" y="5"/>
                  </a:lnTo>
                  <a:lnTo>
                    <a:pt x="30" y="5"/>
                  </a:lnTo>
                  <a:lnTo>
                    <a:pt x="30" y="5"/>
                  </a:lnTo>
                  <a:lnTo>
                    <a:pt x="30" y="5"/>
                  </a:lnTo>
                  <a:lnTo>
                    <a:pt x="30" y="4"/>
                  </a:lnTo>
                  <a:lnTo>
                    <a:pt x="30" y="4"/>
                  </a:lnTo>
                  <a:lnTo>
                    <a:pt x="29" y="4"/>
                  </a:lnTo>
                  <a:lnTo>
                    <a:pt x="29" y="4"/>
                  </a:lnTo>
                  <a:lnTo>
                    <a:pt x="29" y="3"/>
                  </a:lnTo>
                  <a:lnTo>
                    <a:pt x="29" y="3"/>
                  </a:lnTo>
                  <a:lnTo>
                    <a:pt x="28" y="4"/>
                  </a:lnTo>
                  <a:lnTo>
                    <a:pt x="28" y="4"/>
                  </a:lnTo>
                  <a:lnTo>
                    <a:pt x="28" y="5"/>
                  </a:lnTo>
                  <a:lnTo>
                    <a:pt x="28" y="5"/>
                  </a:lnTo>
                  <a:lnTo>
                    <a:pt x="29" y="5"/>
                  </a:lnTo>
                  <a:lnTo>
                    <a:pt x="29" y="5"/>
                  </a:lnTo>
                  <a:lnTo>
                    <a:pt x="28" y="5"/>
                  </a:lnTo>
                  <a:lnTo>
                    <a:pt x="28" y="5"/>
                  </a:lnTo>
                  <a:lnTo>
                    <a:pt x="28" y="6"/>
                  </a:lnTo>
                  <a:lnTo>
                    <a:pt x="28" y="6"/>
                  </a:lnTo>
                  <a:lnTo>
                    <a:pt x="26" y="7"/>
                  </a:lnTo>
                  <a:lnTo>
                    <a:pt x="26" y="7"/>
                  </a:lnTo>
                  <a:lnTo>
                    <a:pt x="26" y="7"/>
                  </a:lnTo>
                  <a:lnTo>
                    <a:pt x="26" y="8"/>
                  </a:lnTo>
                  <a:lnTo>
                    <a:pt x="26" y="8"/>
                  </a:lnTo>
                  <a:lnTo>
                    <a:pt x="26" y="7"/>
                  </a:lnTo>
                  <a:lnTo>
                    <a:pt x="26" y="7"/>
                  </a:lnTo>
                  <a:lnTo>
                    <a:pt x="26" y="7"/>
                  </a:lnTo>
                  <a:lnTo>
                    <a:pt x="26" y="6"/>
                  </a:lnTo>
                  <a:lnTo>
                    <a:pt x="28" y="6"/>
                  </a:lnTo>
                  <a:lnTo>
                    <a:pt x="28" y="5"/>
                  </a:lnTo>
                  <a:lnTo>
                    <a:pt x="28" y="4"/>
                  </a:lnTo>
                  <a:lnTo>
                    <a:pt x="28" y="4"/>
                  </a:lnTo>
                  <a:lnTo>
                    <a:pt x="28" y="4"/>
                  </a:lnTo>
                  <a:lnTo>
                    <a:pt x="26" y="4"/>
                  </a:lnTo>
                  <a:lnTo>
                    <a:pt x="26" y="4"/>
                  </a:lnTo>
                  <a:lnTo>
                    <a:pt x="26" y="4"/>
                  </a:lnTo>
                  <a:lnTo>
                    <a:pt x="26" y="4"/>
                  </a:lnTo>
                  <a:lnTo>
                    <a:pt x="28" y="3"/>
                  </a:lnTo>
                  <a:lnTo>
                    <a:pt x="28" y="3"/>
                  </a:lnTo>
                  <a:lnTo>
                    <a:pt x="29" y="3"/>
                  </a:lnTo>
                  <a:lnTo>
                    <a:pt x="30" y="3"/>
                  </a:lnTo>
                  <a:lnTo>
                    <a:pt x="30" y="3"/>
                  </a:lnTo>
                  <a:lnTo>
                    <a:pt x="31" y="3"/>
                  </a:lnTo>
                  <a:lnTo>
                    <a:pt x="31" y="3"/>
                  </a:lnTo>
                  <a:lnTo>
                    <a:pt x="31" y="2"/>
                  </a:lnTo>
                  <a:lnTo>
                    <a:pt x="31" y="2"/>
                  </a:lnTo>
                  <a:lnTo>
                    <a:pt x="31" y="1"/>
                  </a:lnTo>
                  <a:lnTo>
                    <a:pt x="31" y="1"/>
                  </a:lnTo>
                  <a:lnTo>
                    <a:pt x="31" y="0"/>
                  </a:lnTo>
                  <a:lnTo>
                    <a:pt x="31" y="0"/>
                  </a:lnTo>
                  <a:lnTo>
                    <a:pt x="31" y="0"/>
                  </a:lnTo>
                  <a:lnTo>
                    <a:pt x="31" y="0"/>
                  </a:lnTo>
                  <a:lnTo>
                    <a:pt x="31" y="0"/>
                  </a:lnTo>
                  <a:lnTo>
                    <a:pt x="31" y="1"/>
                  </a:lnTo>
                  <a:lnTo>
                    <a:pt x="31" y="1"/>
                  </a:lnTo>
                  <a:lnTo>
                    <a:pt x="31" y="3"/>
                  </a:lnTo>
                  <a:lnTo>
                    <a:pt x="30" y="3"/>
                  </a:lnTo>
                  <a:lnTo>
                    <a:pt x="30" y="3"/>
                  </a:lnTo>
                  <a:lnTo>
                    <a:pt x="29" y="3"/>
                  </a:lnTo>
                  <a:lnTo>
                    <a:pt x="28" y="3"/>
                  </a:lnTo>
                  <a:lnTo>
                    <a:pt x="26" y="3"/>
                  </a:lnTo>
                  <a:lnTo>
                    <a:pt x="25" y="3"/>
                  </a:lnTo>
                  <a:lnTo>
                    <a:pt x="24" y="3"/>
                  </a:lnTo>
                  <a:lnTo>
                    <a:pt x="22" y="3"/>
                  </a:lnTo>
                  <a:lnTo>
                    <a:pt x="20" y="3"/>
                  </a:lnTo>
                  <a:lnTo>
                    <a:pt x="17" y="3"/>
                  </a:lnTo>
                  <a:lnTo>
                    <a:pt x="17" y="3"/>
                  </a:lnTo>
                  <a:lnTo>
                    <a:pt x="16" y="3"/>
                  </a:lnTo>
                  <a:lnTo>
                    <a:pt x="16" y="3"/>
                  </a:lnTo>
                  <a:lnTo>
                    <a:pt x="15" y="3"/>
                  </a:lnTo>
                  <a:lnTo>
                    <a:pt x="15" y="3"/>
                  </a:lnTo>
                  <a:lnTo>
                    <a:pt x="15" y="3"/>
                  </a:lnTo>
                  <a:lnTo>
                    <a:pt x="14" y="3"/>
                  </a:lnTo>
                  <a:lnTo>
                    <a:pt x="13" y="2"/>
                  </a:lnTo>
                  <a:lnTo>
                    <a:pt x="11" y="2"/>
                  </a:lnTo>
                  <a:lnTo>
                    <a:pt x="11" y="2"/>
                  </a:lnTo>
                  <a:lnTo>
                    <a:pt x="11" y="2"/>
                  </a:lnTo>
                  <a:lnTo>
                    <a:pt x="10" y="2"/>
                  </a:lnTo>
                  <a:lnTo>
                    <a:pt x="10" y="2"/>
                  </a:lnTo>
                  <a:lnTo>
                    <a:pt x="8" y="2"/>
                  </a:lnTo>
                  <a:lnTo>
                    <a:pt x="8" y="2"/>
                  </a:lnTo>
                  <a:lnTo>
                    <a:pt x="7" y="1"/>
                  </a:lnTo>
                  <a:lnTo>
                    <a:pt x="7" y="1"/>
                  </a:lnTo>
                  <a:lnTo>
                    <a:pt x="6" y="1"/>
                  </a:lnTo>
                  <a:lnTo>
                    <a:pt x="6" y="1"/>
                  </a:lnTo>
                  <a:lnTo>
                    <a:pt x="5" y="1"/>
                  </a:lnTo>
                  <a:lnTo>
                    <a:pt x="4" y="1"/>
                  </a:lnTo>
                  <a:lnTo>
                    <a:pt x="4" y="1"/>
                  </a:lnTo>
                  <a:lnTo>
                    <a:pt x="3" y="1"/>
                  </a:lnTo>
                  <a:lnTo>
                    <a:pt x="2" y="1"/>
                  </a:lnTo>
                  <a:lnTo>
                    <a:pt x="2" y="1"/>
                  </a:lnTo>
                  <a:lnTo>
                    <a:pt x="1" y="1"/>
                  </a:lnTo>
                  <a:lnTo>
                    <a:pt x="1" y="1"/>
                  </a:lnTo>
                  <a:lnTo>
                    <a:pt x="1" y="1"/>
                  </a:lnTo>
                  <a:lnTo>
                    <a:pt x="1" y="1"/>
                  </a:lnTo>
                  <a:lnTo>
                    <a:pt x="2" y="1"/>
                  </a:lnTo>
                  <a:lnTo>
                    <a:pt x="2" y="2"/>
                  </a:lnTo>
                  <a:lnTo>
                    <a:pt x="2" y="2"/>
                  </a:lnTo>
                  <a:lnTo>
                    <a:pt x="2" y="3"/>
                  </a:lnTo>
                  <a:lnTo>
                    <a:pt x="2" y="3"/>
                  </a:lnTo>
                  <a:lnTo>
                    <a:pt x="2" y="3"/>
                  </a:lnTo>
                  <a:lnTo>
                    <a:pt x="2" y="4"/>
                  </a:lnTo>
                  <a:lnTo>
                    <a:pt x="1" y="4"/>
                  </a:lnTo>
                  <a:lnTo>
                    <a:pt x="1" y="4"/>
                  </a:lnTo>
                  <a:lnTo>
                    <a:pt x="1" y="5"/>
                  </a:lnTo>
                  <a:lnTo>
                    <a:pt x="1" y="6"/>
                  </a:lnTo>
                  <a:lnTo>
                    <a:pt x="1" y="6"/>
                  </a:lnTo>
                  <a:lnTo>
                    <a:pt x="0" y="7"/>
                  </a:lnTo>
                  <a:lnTo>
                    <a:pt x="0" y="8"/>
                  </a:lnTo>
                  <a:lnTo>
                    <a:pt x="0" y="9"/>
                  </a:lnTo>
                  <a:lnTo>
                    <a:pt x="0" y="10"/>
                  </a:lnTo>
                  <a:lnTo>
                    <a:pt x="0" y="11"/>
                  </a:lnTo>
                  <a:lnTo>
                    <a:pt x="0" y="14"/>
                  </a:lnTo>
                  <a:lnTo>
                    <a:pt x="0" y="15"/>
                  </a:lnTo>
                  <a:lnTo>
                    <a:pt x="0" y="16"/>
                  </a:lnTo>
                  <a:lnTo>
                    <a:pt x="0" y="16"/>
                  </a:lnTo>
                  <a:lnTo>
                    <a:pt x="1" y="17"/>
                  </a:lnTo>
                  <a:lnTo>
                    <a:pt x="2" y="18"/>
                  </a:lnTo>
                  <a:lnTo>
                    <a:pt x="2" y="19"/>
                  </a:lnTo>
                  <a:lnTo>
                    <a:pt x="3" y="19"/>
                  </a:lnTo>
                  <a:lnTo>
                    <a:pt x="4" y="19"/>
                  </a:lnTo>
                  <a:lnTo>
                    <a:pt x="4" y="19"/>
                  </a:lnTo>
                  <a:lnTo>
                    <a:pt x="5" y="19"/>
                  </a:lnTo>
                  <a:lnTo>
                    <a:pt x="6" y="19"/>
                  </a:lnTo>
                  <a:lnTo>
                    <a:pt x="6" y="19"/>
                  </a:lnTo>
                  <a:lnTo>
                    <a:pt x="6" y="19"/>
                  </a:lnTo>
                  <a:lnTo>
                    <a:pt x="8" y="19"/>
                  </a:lnTo>
                  <a:lnTo>
                    <a:pt x="10" y="19"/>
                  </a:lnTo>
                  <a:lnTo>
                    <a:pt x="10" y="19"/>
                  </a:lnTo>
                  <a:lnTo>
                    <a:pt x="10" y="19"/>
                  </a:lnTo>
                  <a:lnTo>
                    <a:pt x="10" y="19"/>
                  </a:lnTo>
                  <a:lnTo>
                    <a:pt x="10" y="19"/>
                  </a:lnTo>
                  <a:lnTo>
                    <a:pt x="10" y="19"/>
                  </a:lnTo>
                  <a:lnTo>
                    <a:pt x="11" y="19"/>
                  </a:lnTo>
                  <a:lnTo>
                    <a:pt x="11" y="19"/>
                  </a:lnTo>
                  <a:lnTo>
                    <a:pt x="12" y="19"/>
                  </a:lnTo>
                  <a:lnTo>
                    <a:pt x="13" y="19"/>
                  </a:lnTo>
                  <a:lnTo>
                    <a:pt x="13" y="19"/>
                  </a:lnTo>
                  <a:lnTo>
                    <a:pt x="14" y="19"/>
                  </a:lnTo>
                  <a:lnTo>
                    <a:pt x="14" y="19"/>
                  </a:lnTo>
                  <a:lnTo>
                    <a:pt x="14" y="19"/>
                  </a:lnTo>
                  <a:lnTo>
                    <a:pt x="15" y="20"/>
                  </a:lnTo>
                  <a:lnTo>
                    <a:pt x="16" y="20"/>
                  </a:lnTo>
                  <a:lnTo>
                    <a:pt x="17" y="20"/>
                  </a:lnTo>
                  <a:lnTo>
                    <a:pt x="17" y="20"/>
                  </a:lnTo>
                  <a:lnTo>
                    <a:pt x="17" y="21"/>
                  </a:lnTo>
                  <a:lnTo>
                    <a:pt x="19" y="21"/>
                  </a:lnTo>
                  <a:lnTo>
                    <a:pt x="19" y="21"/>
                  </a:lnTo>
                  <a:lnTo>
                    <a:pt x="19" y="22"/>
                  </a:lnTo>
                  <a:lnTo>
                    <a:pt x="20" y="22"/>
                  </a:lnTo>
                  <a:lnTo>
                    <a:pt x="20" y="23"/>
                  </a:lnTo>
                  <a:lnTo>
                    <a:pt x="21" y="23"/>
                  </a:lnTo>
                  <a:lnTo>
                    <a:pt x="22" y="23"/>
                  </a:lnTo>
                  <a:lnTo>
                    <a:pt x="22" y="23"/>
                  </a:lnTo>
                  <a:lnTo>
                    <a:pt x="22" y="23"/>
                  </a:lnTo>
                  <a:lnTo>
                    <a:pt x="22" y="23"/>
                  </a:lnTo>
                  <a:lnTo>
                    <a:pt x="23" y="23"/>
                  </a:lnTo>
                  <a:lnTo>
                    <a:pt x="23" y="23"/>
                  </a:lnTo>
                  <a:lnTo>
                    <a:pt x="23" y="23"/>
                  </a:lnTo>
                  <a:lnTo>
                    <a:pt x="22" y="23"/>
                  </a:lnTo>
                  <a:lnTo>
                    <a:pt x="22" y="23"/>
                  </a:lnTo>
                  <a:lnTo>
                    <a:pt x="22" y="23"/>
                  </a:lnTo>
                  <a:lnTo>
                    <a:pt x="22" y="23"/>
                  </a:lnTo>
                  <a:lnTo>
                    <a:pt x="21" y="23"/>
                  </a:lnTo>
                  <a:lnTo>
                    <a:pt x="20" y="23"/>
                  </a:lnTo>
                  <a:lnTo>
                    <a:pt x="20" y="23"/>
                  </a:lnTo>
                  <a:lnTo>
                    <a:pt x="21" y="24"/>
                  </a:lnTo>
                  <a:lnTo>
                    <a:pt x="21" y="25"/>
                  </a:lnTo>
                  <a:lnTo>
                    <a:pt x="21" y="26"/>
                  </a:lnTo>
                  <a:lnTo>
                    <a:pt x="21" y="26"/>
                  </a:lnTo>
                  <a:lnTo>
                    <a:pt x="21" y="27"/>
                  </a:lnTo>
                  <a:lnTo>
                    <a:pt x="21" y="27"/>
                  </a:lnTo>
                  <a:lnTo>
                    <a:pt x="21" y="28"/>
                  </a:lnTo>
                  <a:lnTo>
                    <a:pt x="21" y="28"/>
                  </a:lnTo>
                  <a:lnTo>
                    <a:pt x="21" y="28"/>
                  </a:lnTo>
                  <a:lnTo>
                    <a:pt x="21" y="29"/>
                  </a:lnTo>
                  <a:lnTo>
                    <a:pt x="21" y="29"/>
                  </a:lnTo>
                  <a:lnTo>
                    <a:pt x="21" y="29"/>
                  </a:lnTo>
                  <a:lnTo>
                    <a:pt x="21" y="30"/>
                  </a:lnTo>
                  <a:lnTo>
                    <a:pt x="21" y="31"/>
                  </a:lnTo>
                  <a:lnTo>
                    <a:pt x="22" y="31"/>
                  </a:lnTo>
                  <a:lnTo>
                    <a:pt x="22" y="31"/>
                  </a:lnTo>
                  <a:lnTo>
                    <a:pt x="22" y="32"/>
                  </a:lnTo>
                  <a:lnTo>
                    <a:pt x="22" y="33"/>
                  </a:lnTo>
                  <a:lnTo>
                    <a:pt x="22" y="33"/>
                  </a:lnTo>
                  <a:lnTo>
                    <a:pt x="22" y="33"/>
                  </a:lnTo>
                  <a:lnTo>
                    <a:pt x="22" y="33"/>
                  </a:lnTo>
                  <a:lnTo>
                    <a:pt x="22" y="33"/>
                  </a:lnTo>
                  <a:lnTo>
                    <a:pt x="22" y="33"/>
                  </a:lnTo>
                  <a:lnTo>
                    <a:pt x="22" y="33"/>
                  </a:lnTo>
                  <a:lnTo>
                    <a:pt x="22" y="34"/>
                  </a:lnTo>
                  <a:lnTo>
                    <a:pt x="22" y="34"/>
                  </a:lnTo>
                  <a:lnTo>
                    <a:pt x="22" y="34"/>
                  </a:lnTo>
                  <a:lnTo>
                    <a:pt x="22" y="34"/>
                  </a:lnTo>
                  <a:lnTo>
                    <a:pt x="22" y="34"/>
                  </a:lnTo>
                  <a:lnTo>
                    <a:pt x="22" y="35"/>
                  </a:lnTo>
                  <a:lnTo>
                    <a:pt x="22" y="37"/>
                  </a:lnTo>
                  <a:lnTo>
                    <a:pt x="22" y="37"/>
                  </a:lnTo>
                  <a:lnTo>
                    <a:pt x="22" y="37"/>
                  </a:lnTo>
                  <a:lnTo>
                    <a:pt x="22" y="37"/>
                  </a:lnTo>
                  <a:lnTo>
                    <a:pt x="22" y="37"/>
                  </a:lnTo>
                  <a:lnTo>
                    <a:pt x="22" y="37"/>
                  </a:lnTo>
                  <a:lnTo>
                    <a:pt x="22" y="37"/>
                  </a:lnTo>
                  <a:lnTo>
                    <a:pt x="22" y="37"/>
                  </a:lnTo>
                  <a:lnTo>
                    <a:pt x="22" y="37"/>
                  </a:lnTo>
                  <a:lnTo>
                    <a:pt x="22" y="38"/>
                  </a:lnTo>
                  <a:lnTo>
                    <a:pt x="22" y="39"/>
                  </a:lnTo>
                  <a:lnTo>
                    <a:pt x="22" y="40"/>
                  </a:lnTo>
                  <a:lnTo>
                    <a:pt x="22" y="41"/>
                  </a:lnTo>
                  <a:lnTo>
                    <a:pt x="22" y="41"/>
                  </a:lnTo>
                  <a:lnTo>
                    <a:pt x="22" y="42"/>
                  </a:lnTo>
                  <a:lnTo>
                    <a:pt x="22" y="42"/>
                  </a:lnTo>
                  <a:lnTo>
                    <a:pt x="22" y="42"/>
                  </a:lnTo>
                  <a:lnTo>
                    <a:pt x="22" y="42"/>
                  </a:lnTo>
                  <a:lnTo>
                    <a:pt x="22" y="43"/>
                  </a:lnTo>
                  <a:lnTo>
                    <a:pt x="22" y="43"/>
                  </a:lnTo>
                  <a:lnTo>
                    <a:pt x="21" y="44"/>
                  </a:lnTo>
                  <a:lnTo>
                    <a:pt x="21" y="45"/>
                  </a:lnTo>
                  <a:lnTo>
                    <a:pt x="21" y="45"/>
                  </a:lnTo>
                  <a:lnTo>
                    <a:pt x="21" y="47"/>
                  </a:lnTo>
                  <a:lnTo>
                    <a:pt x="21" y="48"/>
                  </a:lnTo>
                  <a:lnTo>
                    <a:pt x="21" y="49"/>
                  </a:lnTo>
                  <a:lnTo>
                    <a:pt x="20" y="50"/>
                  </a:lnTo>
                  <a:lnTo>
                    <a:pt x="20" y="50"/>
                  </a:lnTo>
                  <a:lnTo>
                    <a:pt x="20" y="51"/>
                  </a:lnTo>
                  <a:lnTo>
                    <a:pt x="20" y="52"/>
                  </a:lnTo>
                  <a:lnTo>
                    <a:pt x="20" y="52"/>
                  </a:lnTo>
                  <a:lnTo>
                    <a:pt x="19" y="53"/>
                  </a:lnTo>
                  <a:lnTo>
                    <a:pt x="19" y="54"/>
                  </a:lnTo>
                  <a:lnTo>
                    <a:pt x="19" y="55"/>
                  </a:lnTo>
                  <a:lnTo>
                    <a:pt x="19" y="56"/>
                  </a:lnTo>
                  <a:lnTo>
                    <a:pt x="19" y="57"/>
                  </a:lnTo>
                  <a:lnTo>
                    <a:pt x="19" y="57"/>
                  </a:lnTo>
                  <a:lnTo>
                    <a:pt x="17" y="58"/>
                  </a:lnTo>
                  <a:lnTo>
                    <a:pt x="17" y="60"/>
                  </a:lnTo>
                  <a:lnTo>
                    <a:pt x="17" y="61"/>
                  </a:lnTo>
                  <a:lnTo>
                    <a:pt x="16" y="62"/>
                  </a:lnTo>
                  <a:lnTo>
                    <a:pt x="16" y="63"/>
                  </a:lnTo>
                  <a:lnTo>
                    <a:pt x="16" y="64"/>
                  </a:lnTo>
                  <a:lnTo>
                    <a:pt x="16" y="65"/>
                  </a:lnTo>
                  <a:lnTo>
                    <a:pt x="16" y="65"/>
                  </a:lnTo>
                  <a:lnTo>
                    <a:pt x="16" y="66"/>
                  </a:lnTo>
                  <a:lnTo>
                    <a:pt x="17" y="67"/>
                  </a:lnTo>
                  <a:lnTo>
                    <a:pt x="17" y="67"/>
                  </a:lnTo>
                  <a:lnTo>
                    <a:pt x="20" y="68"/>
                  </a:lnTo>
                  <a:lnTo>
                    <a:pt x="20" y="6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1" name="Freeform 7500"/>
            <p:cNvSpPr>
              <a:spLocks/>
            </p:cNvSpPr>
            <p:nvPr/>
          </p:nvSpPr>
          <p:spPr bwMode="auto">
            <a:xfrm>
              <a:off x="3125789" y="3842122"/>
              <a:ext cx="11113" cy="43024"/>
            </a:xfrm>
            <a:custGeom>
              <a:avLst/>
              <a:gdLst/>
              <a:ahLst/>
              <a:cxnLst>
                <a:cxn ang="0">
                  <a:pos x="29" y="77"/>
                </a:cxn>
                <a:cxn ang="0">
                  <a:pos x="29" y="76"/>
                </a:cxn>
                <a:cxn ang="0">
                  <a:pos x="28" y="75"/>
                </a:cxn>
                <a:cxn ang="0">
                  <a:pos x="25" y="74"/>
                </a:cxn>
                <a:cxn ang="0">
                  <a:pos x="23" y="73"/>
                </a:cxn>
                <a:cxn ang="0">
                  <a:pos x="21" y="72"/>
                </a:cxn>
                <a:cxn ang="0">
                  <a:pos x="21" y="70"/>
                </a:cxn>
                <a:cxn ang="0">
                  <a:pos x="21" y="67"/>
                </a:cxn>
                <a:cxn ang="0">
                  <a:pos x="22" y="65"/>
                </a:cxn>
                <a:cxn ang="0">
                  <a:pos x="24" y="63"/>
                </a:cxn>
                <a:cxn ang="0">
                  <a:pos x="27" y="62"/>
                </a:cxn>
                <a:cxn ang="0">
                  <a:pos x="28" y="60"/>
                </a:cxn>
                <a:cxn ang="0">
                  <a:pos x="29" y="59"/>
                </a:cxn>
                <a:cxn ang="0">
                  <a:pos x="28" y="58"/>
                </a:cxn>
                <a:cxn ang="0">
                  <a:pos x="27" y="57"/>
                </a:cxn>
                <a:cxn ang="0">
                  <a:pos x="22" y="55"/>
                </a:cxn>
                <a:cxn ang="0">
                  <a:pos x="21" y="54"/>
                </a:cxn>
                <a:cxn ang="0">
                  <a:pos x="21" y="53"/>
                </a:cxn>
                <a:cxn ang="0">
                  <a:pos x="22" y="50"/>
                </a:cxn>
                <a:cxn ang="0">
                  <a:pos x="24" y="47"/>
                </a:cxn>
                <a:cxn ang="0">
                  <a:pos x="24" y="45"/>
                </a:cxn>
                <a:cxn ang="0">
                  <a:pos x="23" y="41"/>
                </a:cxn>
                <a:cxn ang="0">
                  <a:pos x="22" y="38"/>
                </a:cxn>
                <a:cxn ang="0">
                  <a:pos x="20" y="37"/>
                </a:cxn>
                <a:cxn ang="0">
                  <a:pos x="17" y="35"/>
                </a:cxn>
                <a:cxn ang="0">
                  <a:pos x="14" y="34"/>
                </a:cxn>
                <a:cxn ang="0">
                  <a:pos x="13" y="32"/>
                </a:cxn>
                <a:cxn ang="0">
                  <a:pos x="11" y="28"/>
                </a:cxn>
                <a:cxn ang="0">
                  <a:pos x="9" y="26"/>
                </a:cxn>
                <a:cxn ang="0">
                  <a:pos x="6" y="24"/>
                </a:cxn>
                <a:cxn ang="0">
                  <a:pos x="3" y="24"/>
                </a:cxn>
                <a:cxn ang="0">
                  <a:pos x="1" y="23"/>
                </a:cxn>
                <a:cxn ang="0">
                  <a:pos x="0" y="18"/>
                </a:cxn>
                <a:cxn ang="0">
                  <a:pos x="0" y="13"/>
                </a:cxn>
                <a:cxn ang="0">
                  <a:pos x="1" y="7"/>
                </a:cxn>
                <a:cxn ang="0">
                  <a:pos x="1" y="6"/>
                </a:cxn>
                <a:cxn ang="0">
                  <a:pos x="2" y="6"/>
                </a:cxn>
                <a:cxn ang="0">
                  <a:pos x="3" y="6"/>
                </a:cxn>
                <a:cxn ang="0">
                  <a:pos x="5" y="7"/>
                </a:cxn>
                <a:cxn ang="0">
                  <a:pos x="6" y="8"/>
                </a:cxn>
                <a:cxn ang="0">
                  <a:pos x="8" y="9"/>
                </a:cxn>
                <a:cxn ang="0">
                  <a:pos x="11" y="10"/>
                </a:cxn>
                <a:cxn ang="0">
                  <a:pos x="13" y="11"/>
                </a:cxn>
                <a:cxn ang="0">
                  <a:pos x="17" y="12"/>
                </a:cxn>
                <a:cxn ang="0">
                  <a:pos x="19" y="12"/>
                </a:cxn>
                <a:cxn ang="0">
                  <a:pos x="22" y="11"/>
                </a:cxn>
                <a:cxn ang="0">
                  <a:pos x="25" y="9"/>
                </a:cxn>
                <a:cxn ang="0">
                  <a:pos x="28" y="7"/>
                </a:cxn>
                <a:cxn ang="0">
                  <a:pos x="31" y="3"/>
                </a:cxn>
                <a:cxn ang="0">
                  <a:pos x="34" y="0"/>
                </a:cxn>
              </a:cxnLst>
              <a:rect l="0" t="0" r="r" b="b"/>
              <a:pathLst>
                <a:path w="34" h="78">
                  <a:moveTo>
                    <a:pt x="29" y="78"/>
                  </a:moveTo>
                  <a:lnTo>
                    <a:pt x="29" y="77"/>
                  </a:lnTo>
                  <a:lnTo>
                    <a:pt x="29" y="77"/>
                  </a:lnTo>
                  <a:lnTo>
                    <a:pt x="29" y="76"/>
                  </a:lnTo>
                  <a:lnTo>
                    <a:pt x="29" y="75"/>
                  </a:lnTo>
                  <a:lnTo>
                    <a:pt x="28" y="75"/>
                  </a:lnTo>
                  <a:lnTo>
                    <a:pt x="27" y="74"/>
                  </a:lnTo>
                  <a:lnTo>
                    <a:pt x="25" y="74"/>
                  </a:lnTo>
                  <a:lnTo>
                    <a:pt x="24" y="74"/>
                  </a:lnTo>
                  <a:lnTo>
                    <a:pt x="23" y="73"/>
                  </a:lnTo>
                  <a:lnTo>
                    <a:pt x="22" y="73"/>
                  </a:lnTo>
                  <a:lnTo>
                    <a:pt x="21" y="72"/>
                  </a:lnTo>
                  <a:lnTo>
                    <a:pt x="21" y="71"/>
                  </a:lnTo>
                  <a:lnTo>
                    <a:pt x="21" y="70"/>
                  </a:lnTo>
                  <a:lnTo>
                    <a:pt x="21" y="69"/>
                  </a:lnTo>
                  <a:lnTo>
                    <a:pt x="21" y="67"/>
                  </a:lnTo>
                  <a:lnTo>
                    <a:pt x="21" y="65"/>
                  </a:lnTo>
                  <a:lnTo>
                    <a:pt x="22" y="65"/>
                  </a:lnTo>
                  <a:lnTo>
                    <a:pt x="22" y="64"/>
                  </a:lnTo>
                  <a:lnTo>
                    <a:pt x="24" y="63"/>
                  </a:lnTo>
                  <a:lnTo>
                    <a:pt x="25" y="63"/>
                  </a:lnTo>
                  <a:lnTo>
                    <a:pt x="27" y="62"/>
                  </a:lnTo>
                  <a:lnTo>
                    <a:pt x="28" y="61"/>
                  </a:lnTo>
                  <a:lnTo>
                    <a:pt x="28" y="60"/>
                  </a:lnTo>
                  <a:lnTo>
                    <a:pt x="29" y="60"/>
                  </a:lnTo>
                  <a:lnTo>
                    <a:pt x="29" y="59"/>
                  </a:lnTo>
                  <a:lnTo>
                    <a:pt x="29" y="59"/>
                  </a:lnTo>
                  <a:lnTo>
                    <a:pt x="28" y="58"/>
                  </a:lnTo>
                  <a:lnTo>
                    <a:pt x="28" y="57"/>
                  </a:lnTo>
                  <a:lnTo>
                    <a:pt x="27" y="57"/>
                  </a:lnTo>
                  <a:lnTo>
                    <a:pt x="25" y="56"/>
                  </a:lnTo>
                  <a:lnTo>
                    <a:pt x="22" y="55"/>
                  </a:lnTo>
                  <a:lnTo>
                    <a:pt x="21" y="54"/>
                  </a:lnTo>
                  <a:lnTo>
                    <a:pt x="21" y="54"/>
                  </a:lnTo>
                  <a:lnTo>
                    <a:pt x="21" y="53"/>
                  </a:lnTo>
                  <a:lnTo>
                    <a:pt x="21" y="53"/>
                  </a:lnTo>
                  <a:lnTo>
                    <a:pt x="21" y="52"/>
                  </a:lnTo>
                  <a:lnTo>
                    <a:pt x="22" y="50"/>
                  </a:lnTo>
                  <a:lnTo>
                    <a:pt x="23" y="49"/>
                  </a:lnTo>
                  <a:lnTo>
                    <a:pt x="24" y="47"/>
                  </a:lnTo>
                  <a:lnTo>
                    <a:pt x="24" y="46"/>
                  </a:lnTo>
                  <a:lnTo>
                    <a:pt x="24" y="45"/>
                  </a:lnTo>
                  <a:lnTo>
                    <a:pt x="24" y="43"/>
                  </a:lnTo>
                  <a:lnTo>
                    <a:pt x="23" y="41"/>
                  </a:lnTo>
                  <a:lnTo>
                    <a:pt x="22" y="40"/>
                  </a:lnTo>
                  <a:lnTo>
                    <a:pt x="22" y="38"/>
                  </a:lnTo>
                  <a:lnTo>
                    <a:pt x="21" y="37"/>
                  </a:lnTo>
                  <a:lnTo>
                    <a:pt x="20" y="37"/>
                  </a:lnTo>
                  <a:lnTo>
                    <a:pt x="18" y="36"/>
                  </a:lnTo>
                  <a:lnTo>
                    <a:pt x="17" y="35"/>
                  </a:lnTo>
                  <a:lnTo>
                    <a:pt x="14" y="34"/>
                  </a:lnTo>
                  <a:lnTo>
                    <a:pt x="14" y="34"/>
                  </a:lnTo>
                  <a:lnTo>
                    <a:pt x="13" y="33"/>
                  </a:lnTo>
                  <a:lnTo>
                    <a:pt x="13" y="32"/>
                  </a:lnTo>
                  <a:lnTo>
                    <a:pt x="11" y="29"/>
                  </a:lnTo>
                  <a:lnTo>
                    <a:pt x="11" y="28"/>
                  </a:lnTo>
                  <a:lnTo>
                    <a:pt x="10" y="26"/>
                  </a:lnTo>
                  <a:lnTo>
                    <a:pt x="9" y="26"/>
                  </a:lnTo>
                  <a:lnTo>
                    <a:pt x="8" y="25"/>
                  </a:lnTo>
                  <a:lnTo>
                    <a:pt x="6" y="24"/>
                  </a:lnTo>
                  <a:lnTo>
                    <a:pt x="4" y="24"/>
                  </a:lnTo>
                  <a:lnTo>
                    <a:pt x="3" y="24"/>
                  </a:lnTo>
                  <a:lnTo>
                    <a:pt x="2" y="23"/>
                  </a:lnTo>
                  <a:lnTo>
                    <a:pt x="1" y="23"/>
                  </a:lnTo>
                  <a:lnTo>
                    <a:pt x="0" y="22"/>
                  </a:lnTo>
                  <a:lnTo>
                    <a:pt x="0" y="18"/>
                  </a:lnTo>
                  <a:lnTo>
                    <a:pt x="0" y="17"/>
                  </a:lnTo>
                  <a:lnTo>
                    <a:pt x="0" y="13"/>
                  </a:lnTo>
                  <a:lnTo>
                    <a:pt x="0" y="9"/>
                  </a:lnTo>
                  <a:lnTo>
                    <a:pt x="1" y="7"/>
                  </a:lnTo>
                  <a:lnTo>
                    <a:pt x="1" y="6"/>
                  </a:lnTo>
                  <a:lnTo>
                    <a:pt x="1" y="6"/>
                  </a:lnTo>
                  <a:lnTo>
                    <a:pt x="2" y="6"/>
                  </a:lnTo>
                  <a:lnTo>
                    <a:pt x="2" y="6"/>
                  </a:lnTo>
                  <a:lnTo>
                    <a:pt x="2" y="6"/>
                  </a:lnTo>
                  <a:lnTo>
                    <a:pt x="3" y="6"/>
                  </a:lnTo>
                  <a:lnTo>
                    <a:pt x="3" y="6"/>
                  </a:lnTo>
                  <a:lnTo>
                    <a:pt x="5" y="7"/>
                  </a:lnTo>
                  <a:lnTo>
                    <a:pt x="5" y="8"/>
                  </a:lnTo>
                  <a:lnTo>
                    <a:pt x="6" y="8"/>
                  </a:lnTo>
                  <a:lnTo>
                    <a:pt x="6" y="8"/>
                  </a:lnTo>
                  <a:lnTo>
                    <a:pt x="8" y="9"/>
                  </a:lnTo>
                  <a:lnTo>
                    <a:pt x="9" y="9"/>
                  </a:lnTo>
                  <a:lnTo>
                    <a:pt x="11" y="10"/>
                  </a:lnTo>
                  <a:lnTo>
                    <a:pt x="12" y="11"/>
                  </a:lnTo>
                  <a:lnTo>
                    <a:pt x="13" y="11"/>
                  </a:lnTo>
                  <a:lnTo>
                    <a:pt x="14" y="12"/>
                  </a:lnTo>
                  <a:lnTo>
                    <a:pt x="17" y="12"/>
                  </a:lnTo>
                  <a:lnTo>
                    <a:pt x="18" y="12"/>
                  </a:lnTo>
                  <a:lnTo>
                    <a:pt x="19" y="12"/>
                  </a:lnTo>
                  <a:lnTo>
                    <a:pt x="20" y="12"/>
                  </a:lnTo>
                  <a:lnTo>
                    <a:pt x="22" y="11"/>
                  </a:lnTo>
                  <a:lnTo>
                    <a:pt x="23" y="10"/>
                  </a:lnTo>
                  <a:lnTo>
                    <a:pt x="25" y="9"/>
                  </a:lnTo>
                  <a:lnTo>
                    <a:pt x="27" y="8"/>
                  </a:lnTo>
                  <a:lnTo>
                    <a:pt x="28" y="7"/>
                  </a:lnTo>
                  <a:lnTo>
                    <a:pt x="29" y="6"/>
                  </a:lnTo>
                  <a:lnTo>
                    <a:pt x="31" y="3"/>
                  </a:lnTo>
                  <a:lnTo>
                    <a:pt x="32" y="2"/>
                  </a:lnTo>
                  <a:lnTo>
                    <a:pt x="3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2" name="Line 7501"/>
            <p:cNvSpPr>
              <a:spLocks noChangeShapeType="1"/>
            </p:cNvSpPr>
            <p:nvPr/>
          </p:nvSpPr>
          <p:spPr bwMode="auto">
            <a:xfrm>
              <a:off x="3135314" y="3885146"/>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3" name="Freeform 7502"/>
            <p:cNvSpPr>
              <a:spLocks/>
            </p:cNvSpPr>
            <p:nvPr/>
          </p:nvSpPr>
          <p:spPr bwMode="auto">
            <a:xfrm>
              <a:off x="3060701" y="3885146"/>
              <a:ext cx="4763" cy="15935"/>
            </a:xfrm>
            <a:custGeom>
              <a:avLst/>
              <a:gdLst/>
              <a:ahLst/>
              <a:cxnLst>
                <a:cxn ang="0">
                  <a:pos x="17" y="28"/>
                </a:cxn>
                <a:cxn ang="0">
                  <a:pos x="17" y="28"/>
                </a:cxn>
                <a:cxn ang="0">
                  <a:pos x="15" y="29"/>
                </a:cxn>
                <a:cxn ang="0">
                  <a:pos x="13" y="29"/>
                </a:cxn>
                <a:cxn ang="0">
                  <a:pos x="11" y="29"/>
                </a:cxn>
                <a:cxn ang="0">
                  <a:pos x="9" y="29"/>
                </a:cxn>
                <a:cxn ang="0">
                  <a:pos x="6" y="30"/>
                </a:cxn>
                <a:cxn ang="0">
                  <a:pos x="4" y="30"/>
                </a:cxn>
                <a:cxn ang="0">
                  <a:pos x="4" y="30"/>
                </a:cxn>
                <a:cxn ang="0">
                  <a:pos x="3" y="29"/>
                </a:cxn>
                <a:cxn ang="0">
                  <a:pos x="2" y="28"/>
                </a:cxn>
                <a:cxn ang="0">
                  <a:pos x="0" y="26"/>
                </a:cxn>
                <a:cxn ang="0">
                  <a:pos x="0" y="24"/>
                </a:cxn>
                <a:cxn ang="0">
                  <a:pos x="0" y="23"/>
                </a:cxn>
                <a:cxn ang="0">
                  <a:pos x="2" y="22"/>
                </a:cxn>
                <a:cxn ang="0">
                  <a:pos x="4" y="20"/>
                </a:cxn>
                <a:cxn ang="0">
                  <a:pos x="4" y="18"/>
                </a:cxn>
                <a:cxn ang="0">
                  <a:pos x="6" y="18"/>
                </a:cxn>
                <a:cxn ang="0">
                  <a:pos x="7" y="19"/>
                </a:cxn>
                <a:cxn ang="0">
                  <a:pos x="8" y="18"/>
                </a:cxn>
                <a:cxn ang="0">
                  <a:pos x="11" y="20"/>
                </a:cxn>
                <a:cxn ang="0">
                  <a:pos x="12" y="20"/>
                </a:cxn>
                <a:cxn ang="0">
                  <a:pos x="14" y="20"/>
                </a:cxn>
                <a:cxn ang="0">
                  <a:pos x="15" y="19"/>
                </a:cxn>
                <a:cxn ang="0">
                  <a:pos x="15" y="17"/>
                </a:cxn>
                <a:cxn ang="0">
                  <a:pos x="15" y="15"/>
                </a:cxn>
                <a:cxn ang="0">
                  <a:pos x="15" y="13"/>
                </a:cxn>
                <a:cxn ang="0">
                  <a:pos x="15" y="11"/>
                </a:cxn>
                <a:cxn ang="0">
                  <a:pos x="15" y="11"/>
                </a:cxn>
                <a:cxn ang="0">
                  <a:pos x="14" y="10"/>
                </a:cxn>
                <a:cxn ang="0">
                  <a:pos x="13" y="10"/>
                </a:cxn>
                <a:cxn ang="0">
                  <a:pos x="13" y="8"/>
                </a:cxn>
                <a:cxn ang="0">
                  <a:pos x="13" y="7"/>
                </a:cxn>
                <a:cxn ang="0">
                  <a:pos x="11" y="7"/>
                </a:cxn>
                <a:cxn ang="0">
                  <a:pos x="9" y="7"/>
                </a:cxn>
                <a:cxn ang="0">
                  <a:pos x="8" y="6"/>
                </a:cxn>
                <a:cxn ang="0">
                  <a:pos x="8" y="5"/>
                </a:cxn>
                <a:cxn ang="0">
                  <a:pos x="8" y="4"/>
                </a:cxn>
                <a:cxn ang="0">
                  <a:pos x="8" y="3"/>
                </a:cxn>
                <a:cxn ang="0">
                  <a:pos x="7" y="2"/>
                </a:cxn>
                <a:cxn ang="0">
                  <a:pos x="7" y="1"/>
                </a:cxn>
                <a:cxn ang="0">
                  <a:pos x="7" y="1"/>
                </a:cxn>
                <a:cxn ang="0">
                  <a:pos x="6" y="0"/>
                </a:cxn>
              </a:cxnLst>
              <a:rect l="0" t="0" r="r" b="b"/>
              <a:pathLst>
                <a:path w="17" h="30">
                  <a:moveTo>
                    <a:pt x="17" y="28"/>
                  </a:moveTo>
                  <a:lnTo>
                    <a:pt x="17" y="28"/>
                  </a:lnTo>
                  <a:lnTo>
                    <a:pt x="15" y="29"/>
                  </a:lnTo>
                  <a:lnTo>
                    <a:pt x="13" y="29"/>
                  </a:lnTo>
                  <a:lnTo>
                    <a:pt x="11" y="29"/>
                  </a:lnTo>
                  <a:lnTo>
                    <a:pt x="9" y="29"/>
                  </a:lnTo>
                  <a:lnTo>
                    <a:pt x="6" y="30"/>
                  </a:lnTo>
                  <a:lnTo>
                    <a:pt x="4" y="30"/>
                  </a:lnTo>
                  <a:lnTo>
                    <a:pt x="4" y="30"/>
                  </a:lnTo>
                  <a:lnTo>
                    <a:pt x="3" y="29"/>
                  </a:lnTo>
                  <a:lnTo>
                    <a:pt x="2" y="28"/>
                  </a:lnTo>
                  <a:lnTo>
                    <a:pt x="0" y="26"/>
                  </a:lnTo>
                  <a:lnTo>
                    <a:pt x="0" y="24"/>
                  </a:lnTo>
                  <a:lnTo>
                    <a:pt x="0" y="23"/>
                  </a:lnTo>
                  <a:lnTo>
                    <a:pt x="2" y="22"/>
                  </a:lnTo>
                  <a:lnTo>
                    <a:pt x="4" y="20"/>
                  </a:lnTo>
                  <a:lnTo>
                    <a:pt x="4" y="18"/>
                  </a:lnTo>
                  <a:lnTo>
                    <a:pt x="6" y="18"/>
                  </a:lnTo>
                  <a:lnTo>
                    <a:pt x="7" y="19"/>
                  </a:lnTo>
                  <a:lnTo>
                    <a:pt x="8" y="18"/>
                  </a:lnTo>
                  <a:lnTo>
                    <a:pt x="11" y="20"/>
                  </a:lnTo>
                  <a:lnTo>
                    <a:pt x="12" y="20"/>
                  </a:lnTo>
                  <a:lnTo>
                    <a:pt x="14" y="20"/>
                  </a:lnTo>
                  <a:lnTo>
                    <a:pt x="15" y="19"/>
                  </a:lnTo>
                  <a:lnTo>
                    <a:pt x="15" y="17"/>
                  </a:lnTo>
                  <a:lnTo>
                    <a:pt x="15" y="15"/>
                  </a:lnTo>
                  <a:lnTo>
                    <a:pt x="15" y="13"/>
                  </a:lnTo>
                  <a:lnTo>
                    <a:pt x="15" y="11"/>
                  </a:lnTo>
                  <a:lnTo>
                    <a:pt x="15" y="11"/>
                  </a:lnTo>
                  <a:lnTo>
                    <a:pt x="14" y="10"/>
                  </a:lnTo>
                  <a:lnTo>
                    <a:pt x="13" y="10"/>
                  </a:lnTo>
                  <a:lnTo>
                    <a:pt x="13" y="8"/>
                  </a:lnTo>
                  <a:lnTo>
                    <a:pt x="13" y="7"/>
                  </a:lnTo>
                  <a:lnTo>
                    <a:pt x="11" y="7"/>
                  </a:lnTo>
                  <a:lnTo>
                    <a:pt x="9" y="7"/>
                  </a:lnTo>
                  <a:lnTo>
                    <a:pt x="8" y="6"/>
                  </a:lnTo>
                  <a:lnTo>
                    <a:pt x="8" y="5"/>
                  </a:lnTo>
                  <a:lnTo>
                    <a:pt x="8" y="4"/>
                  </a:lnTo>
                  <a:lnTo>
                    <a:pt x="8" y="3"/>
                  </a:lnTo>
                  <a:lnTo>
                    <a:pt x="7" y="2"/>
                  </a:lnTo>
                  <a:lnTo>
                    <a:pt x="7" y="1"/>
                  </a:lnTo>
                  <a:lnTo>
                    <a:pt x="7" y="1"/>
                  </a:lnTo>
                  <a:lnTo>
                    <a:pt x="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4" name="Freeform 7503"/>
            <p:cNvSpPr>
              <a:spLocks/>
            </p:cNvSpPr>
            <p:nvPr/>
          </p:nvSpPr>
          <p:spPr bwMode="auto">
            <a:xfrm>
              <a:off x="3060701" y="3904268"/>
              <a:ext cx="0" cy="3187"/>
            </a:xfrm>
            <a:custGeom>
              <a:avLst/>
              <a:gdLst/>
              <a:ahLst/>
              <a:cxnLst>
                <a:cxn ang="0">
                  <a:pos x="0" y="2"/>
                </a:cxn>
                <a:cxn ang="0">
                  <a:pos x="0" y="1"/>
                </a:cxn>
                <a:cxn ang="0">
                  <a:pos x="3" y="0"/>
                </a:cxn>
                <a:cxn ang="0">
                  <a:pos x="3" y="1"/>
                </a:cxn>
                <a:cxn ang="0">
                  <a:pos x="4" y="2"/>
                </a:cxn>
                <a:cxn ang="0">
                  <a:pos x="4" y="4"/>
                </a:cxn>
              </a:cxnLst>
              <a:rect l="0" t="0" r="r" b="b"/>
              <a:pathLst>
                <a:path w="4" h="4">
                  <a:moveTo>
                    <a:pt x="0" y="2"/>
                  </a:moveTo>
                  <a:lnTo>
                    <a:pt x="0" y="1"/>
                  </a:lnTo>
                  <a:lnTo>
                    <a:pt x="3" y="0"/>
                  </a:lnTo>
                  <a:lnTo>
                    <a:pt x="3" y="1"/>
                  </a:lnTo>
                  <a:lnTo>
                    <a:pt x="4" y="2"/>
                  </a:lnTo>
                  <a:lnTo>
                    <a:pt x="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5" name="Freeform 7504"/>
            <p:cNvSpPr>
              <a:spLocks/>
            </p:cNvSpPr>
            <p:nvPr/>
          </p:nvSpPr>
          <p:spPr bwMode="auto">
            <a:xfrm>
              <a:off x="3059114" y="3904268"/>
              <a:ext cx="1588" cy="3187"/>
            </a:xfrm>
            <a:custGeom>
              <a:avLst/>
              <a:gdLst/>
              <a:ahLst/>
              <a:cxnLst>
                <a:cxn ang="0">
                  <a:pos x="1" y="4"/>
                </a:cxn>
                <a:cxn ang="0">
                  <a:pos x="0" y="3"/>
                </a:cxn>
                <a:cxn ang="0">
                  <a:pos x="1" y="0"/>
                </a:cxn>
              </a:cxnLst>
              <a:rect l="0" t="0" r="r" b="b"/>
              <a:pathLst>
                <a:path w="1" h="4">
                  <a:moveTo>
                    <a:pt x="1" y="4"/>
                  </a:moveTo>
                  <a:lnTo>
                    <a:pt x="0" y="3"/>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6" name="Freeform 7505"/>
            <p:cNvSpPr>
              <a:spLocks/>
            </p:cNvSpPr>
            <p:nvPr/>
          </p:nvSpPr>
          <p:spPr bwMode="auto">
            <a:xfrm>
              <a:off x="3060701" y="3907455"/>
              <a:ext cx="0" cy="1593"/>
            </a:xfrm>
            <a:custGeom>
              <a:avLst/>
              <a:gdLst/>
              <a:ahLst/>
              <a:cxnLst>
                <a:cxn ang="0">
                  <a:pos x="4" y="0"/>
                </a:cxn>
                <a:cxn ang="0">
                  <a:pos x="3" y="2"/>
                </a:cxn>
                <a:cxn ang="0">
                  <a:pos x="3" y="3"/>
                </a:cxn>
                <a:cxn ang="0">
                  <a:pos x="1" y="4"/>
                </a:cxn>
                <a:cxn ang="0">
                  <a:pos x="1" y="4"/>
                </a:cxn>
                <a:cxn ang="0">
                  <a:pos x="0" y="2"/>
                </a:cxn>
                <a:cxn ang="0">
                  <a:pos x="0" y="2"/>
                </a:cxn>
              </a:cxnLst>
              <a:rect l="0" t="0" r="r" b="b"/>
              <a:pathLst>
                <a:path w="4" h="4">
                  <a:moveTo>
                    <a:pt x="4" y="0"/>
                  </a:moveTo>
                  <a:lnTo>
                    <a:pt x="3" y="2"/>
                  </a:lnTo>
                  <a:lnTo>
                    <a:pt x="3" y="3"/>
                  </a:lnTo>
                  <a:lnTo>
                    <a:pt x="1" y="4"/>
                  </a:lnTo>
                  <a:lnTo>
                    <a:pt x="1" y="4"/>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7" name="Freeform 7506"/>
            <p:cNvSpPr>
              <a:spLocks/>
            </p:cNvSpPr>
            <p:nvPr/>
          </p:nvSpPr>
          <p:spPr bwMode="auto">
            <a:xfrm>
              <a:off x="3054351" y="3885146"/>
              <a:ext cx="4763" cy="28683"/>
            </a:xfrm>
            <a:custGeom>
              <a:avLst/>
              <a:gdLst/>
              <a:ahLst/>
              <a:cxnLst>
                <a:cxn ang="0">
                  <a:pos x="1" y="0"/>
                </a:cxn>
                <a:cxn ang="0">
                  <a:pos x="1" y="1"/>
                </a:cxn>
                <a:cxn ang="0">
                  <a:pos x="0" y="2"/>
                </a:cxn>
                <a:cxn ang="0">
                  <a:pos x="0" y="3"/>
                </a:cxn>
                <a:cxn ang="0">
                  <a:pos x="1" y="5"/>
                </a:cxn>
                <a:cxn ang="0">
                  <a:pos x="1" y="6"/>
                </a:cxn>
                <a:cxn ang="0">
                  <a:pos x="2" y="6"/>
                </a:cxn>
                <a:cxn ang="0">
                  <a:pos x="3" y="7"/>
                </a:cxn>
                <a:cxn ang="0">
                  <a:pos x="3" y="8"/>
                </a:cxn>
                <a:cxn ang="0">
                  <a:pos x="2" y="9"/>
                </a:cxn>
                <a:cxn ang="0">
                  <a:pos x="1" y="10"/>
                </a:cxn>
                <a:cxn ang="0">
                  <a:pos x="1" y="11"/>
                </a:cxn>
                <a:cxn ang="0">
                  <a:pos x="0" y="14"/>
                </a:cxn>
                <a:cxn ang="0">
                  <a:pos x="1" y="14"/>
                </a:cxn>
                <a:cxn ang="0">
                  <a:pos x="3" y="14"/>
                </a:cxn>
                <a:cxn ang="0">
                  <a:pos x="3" y="11"/>
                </a:cxn>
                <a:cxn ang="0">
                  <a:pos x="4" y="11"/>
                </a:cxn>
                <a:cxn ang="0">
                  <a:pos x="4" y="10"/>
                </a:cxn>
                <a:cxn ang="0">
                  <a:pos x="5" y="9"/>
                </a:cxn>
                <a:cxn ang="0">
                  <a:pos x="5" y="9"/>
                </a:cxn>
                <a:cxn ang="0">
                  <a:pos x="6" y="9"/>
                </a:cxn>
                <a:cxn ang="0">
                  <a:pos x="8" y="9"/>
                </a:cxn>
                <a:cxn ang="0">
                  <a:pos x="9" y="9"/>
                </a:cxn>
                <a:cxn ang="0">
                  <a:pos x="9" y="10"/>
                </a:cxn>
                <a:cxn ang="0">
                  <a:pos x="10" y="11"/>
                </a:cxn>
                <a:cxn ang="0">
                  <a:pos x="10" y="12"/>
                </a:cxn>
                <a:cxn ang="0">
                  <a:pos x="10" y="14"/>
                </a:cxn>
                <a:cxn ang="0">
                  <a:pos x="9" y="15"/>
                </a:cxn>
                <a:cxn ang="0">
                  <a:pos x="9" y="15"/>
                </a:cxn>
                <a:cxn ang="0">
                  <a:pos x="8" y="16"/>
                </a:cxn>
                <a:cxn ang="0">
                  <a:pos x="8" y="17"/>
                </a:cxn>
                <a:cxn ang="0">
                  <a:pos x="6" y="18"/>
                </a:cxn>
                <a:cxn ang="0">
                  <a:pos x="6" y="19"/>
                </a:cxn>
                <a:cxn ang="0">
                  <a:pos x="6" y="20"/>
                </a:cxn>
                <a:cxn ang="0">
                  <a:pos x="6" y="21"/>
                </a:cxn>
                <a:cxn ang="0">
                  <a:pos x="6" y="22"/>
                </a:cxn>
                <a:cxn ang="0">
                  <a:pos x="6" y="23"/>
                </a:cxn>
                <a:cxn ang="0">
                  <a:pos x="6" y="24"/>
                </a:cxn>
                <a:cxn ang="0">
                  <a:pos x="6" y="25"/>
                </a:cxn>
                <a:cxn ang="0">
                  <a:pos x="6" y="26"/>
                </a:cxn>
                <a:cxn ang="0">
                  <a:pos x="8" y="27"/>
                </a:cxn>
                <a:cxn ang="0">
                  <a:pos x="8" y="28"/>
                </a:cxn>
                <a:cxn ang="0">
                  <a:pos x="6" y="29"/>
                </a:cxn>
                <a:cxn ang="0">
                  <a:pos x="8" y="31"/>
                </a:cxn>
                <a:cxn ang="0">
                  <a:pos x="6" y="33"/>
                </a:cxn>
                <a:cxn ang="0">
                  <a:pos x="6" y="34"/>
                </a:cxn>
                <a:cxn ang="0">
                  <a:pos x="6" y="35"/>
                </a:cxn>
                <a:cxn ang="0">
                  <a:pos x="5" y="38"/>
                </a:cxn>
                <a:cxn ang="0">
                  <a:pos x="4" y="39"/>
                </a:cxn>
                <a:cxn ang="0">
                  <a:pos x="4" y="41"/>
                </a:cxn>
                <a:cxn ang="0">
                  <a:pos x="4" y="42"/>
                </a:cxn>
                <a:cxn ang="0">
                  <a:pos x="5" y="44"/>
                </a:cxn>
                <a:cxn ang="0">
                  <a:pos x="5" y="45"/>
                </a:cxn>
                <a:cxn ang="0">
                  <a:pos x="5" y="46"/>
                </a:cxn>
                <a:cxn ang="0">
                  <a:pos x="5" y="47"/>
                </a:cxn>
                <a:cxn ang="0">
                  <a:pos x="5" y="48"/>
                </a:cxn>
                <a:cxn ang="0">
                  <a:pos x="5" y="49"/>
                </a:cxn>
                <a:cxn ang="0">
                  <a:pos x="5" y="50"/>
                </a:cxn>
                <a:cxn ang="0">
                  <a:pos x="5" y="51"/>
                </a:cxn>
                <a:cxn ang="0">
                  <a:pos x="5" y="52"/>
                </a:cxn>
                <a:cxn ang="0">
                  <a:pos x="6" y="53"/>
                </a:cxn>
                <a:cxn ang="0">
                  <a:pos x="6" y="53"/>
                </a:cxn>
                <a:cxn ang="0">
                  <a:pos x="6" y="53"/>
                </a:cxn>
              </a:cxnLst>
              <a:rect l="0" t="0" r="r" b="b"/>
              <a:pathLst>
                <a:path w="10" h="53">
                  <a:moveTo>
                    <a:pt x="1" y="0"/>
                  </a:moveTo>
                  <a:lnTo>
                    <a:pt x="1" y="1"/>
                  </a:lnTo>
                  <a:lnTo>
                    <a:pt x="0" y="2"/>
                  </a:lnTo>
                  <a:lnTo>
                    <a:pt x="0" y="3"/>
                  </a:lnTo>
                  <a:lnTo>
                    <a:pt x="1" y="5"/>
                  </a:lnTo>
                  <a:lnTo>
                    <a:pt x="1" y="6"/>
                  </a:lnTo>
                  <a:lnTo>
                    <a:pt x="2" y="6"/>
                  </a:lnTo>
                  <a:lnTo>
                    <a:pt x="3" y="7"/>
                  </a:lnTo>
                  <a:lnTo>
                    <a:pt x="3" y="8"/>
                  </a:lnTo>
                  <a:lnTo>
                    <a:pt x="2" y="9"/>
                  </a:lnTo>
                  <a:lnTo>
                    <a:pt x="1" y="10"/>
                  </a:lnTo>
                  <a:lnTo>
                    <a:pt x="1" y="11"/>
                  </a:lnTo>
                  <a:lnTo>
                    <a:pt x="0" y="14"/>
                  </a:lnTo>
                  <a:lnTo>
                    <a:pt x="1" y="14"/>
                  </a:lnTo>
                  <a:lnTo>
                    <a:pt x="3" y="14"/>
                  </a:lnTo>
                  <a:lnTo>
                    <a:pt x="3" y="11"/>
                  </a:lnTo>
                  <a:lnTo>
                    <a:pt x="4" y="11"/>
                  </a:lnTo>
                  <a:lnTo>
                    <a:pt x="4" y="10"/>
                  </a:lnTo>
                  <a:lnTo>
                    <a:pt x="5" y="9"/>
                  </a:lnTo>
                  <a:lnTo>
                    <a:pt x="5" y="9"/>
                  </a:lnTo>
                  <a:lnTo>
                    <a:pt x="6" y="9"/>
                  </a:lnTo>
                  <a:lnTo>
                    <a:pt x="8" y="9"/>
                  </a:lnTo>
                  <a:lnTo>
                    <a:pt x="9" y="9"/>
                  </a:lnTo>
                  <a:lnTo>
                    <a:pt x="9" y="10"/>
                  </a:lnTo>
                  <a:lnTo>
                    <a:pt x="10" y="11"/>
                  </a:lnTo>
                  <a:lnTo>
                    <a:pt x="10" y="12"/>
                  </a:lnTo>
                  <a:lnTo>
                    <a:pt x="10" y="14"/>
                  </a:lnTo>
                  <a:lnTo>
                    <a:pt x="9" y="15"/>
                  </a:lnTo>
                  <a:lnTo>
                    <a:pt x="9" y="15"/>
                  </a:lnTo>
                  <a:lnTo>
                    <a:pt x="8" y="16"/>
                  </a:lnTo>
                  <a:lnTo>
                    <a:pt x="8" y="17"/>
                  </a:lnTo>
                  <a:lnTo>
                    <a:pt x="6" y="18"/>
                  </a:lnTo>
                  <a:lnTo>
                    <a:pt x="6" y="19"/>
                  </a:lnTo>
                  <a:lnTo>
                    <a:pt x="6" y="20"/>
                  </a:lnTo>
                  <a:lnTo>
                    <a:pt x="6" y="21"/>
                  </a:lnTo>
                  <a:lnTo>
                    <a:pt x="6" y="22"/>
                  </a:lnTo>
                  <a:lnTo>
                    <a:pt x="6" y="23"/>
                  </a:lnTo>
                  <a:lnTo>
                    <a:pt x="6" y="24"/>
                  </a:lnTo>
                  <a:lnTo>
                    <a:pt x="6" y="25"/>
                  </a:lnTo>
                  <a:lnTo>
                    <a:pt x="6" y="26"/>
                  </a:lnTo>
                  <a:lnTo>
                    <a:pt x="8" y="27"/>
                  </a:lnTo>
                  <a:lnTo>
                    <a:pt x="8" y="28"/>
                  </a:lnTo>
                  <a:lnTo>
                    <a:pt x="6" y="29"/>
                  </a:lnTo>
                  <a:lnTo>
                    <a:pt x="8" y="31"/>
                  </a:lnTo>
                  <a:lnTo>
                    <a:pt x="6" y="33"/>
                  </a:lnTo>
                  <a:lnTo>
                    <a:pt x="6" y="34"/>
                  </a:lnTo>
                  <a:lnTo>
                    <a:pt x="6" y="35"/>
                  </a:lnTo>
                  <a:lnTo>
                    <a:pt x="5" y="38"/>
                  </a:lnTo>
                  <a:lnTo>
                    <a:pt x="4" y="39"/>
                  </a:lnTo>
                  <a:lnTo>
                    <a:pt x="4" y="41"/>
                  </a:lnTo>
                  <a:lnTo>
                    <a:pt x="4" y="42"/>
                  </a:lnTo>
                  <a:lnTo>
                    <a:pt x="5" y="44"/>
                  </a:lnTo>
                  <a:lnTo>
                    <a:pt x="5" y="45"/>
                  </a:lnTo>
                  <a:lnTo>
                    <a:pt x="5" y="46"/>
                  </a:lnTo>
                  <a:lnTo>
                    <a:pt x="5" y="47"/>
                  </a:lnTo>
                  <a:lnTo>
                    <a:pt x="5" y="48"/>
                  </a:lnTo>
                  <a:lnTo>
                    <a:pt x="5" y="49"/>
                  </a:lnTo>
                  <a:lnTo>
                    <a:pt x="5" y="50"/>
                  </a:lnTo>
                  <a:lnTo>
                    <a:pt x="5" y="51"/>
                  </a:lnTo>
                  <a:lnTo>
                    <a:pt x="5" y="52"/>
                  </a:lnTo>
                  <a:lnTo>
                    <a:pt x="6" y="53"/>
                  </a:lnTo>
                  <a:lnTo>
                    <a:pt x="6" y="53"/>
                  </a:lnTo>
                  <a:lnTo>
                    <a:pt x="6" y="5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8" name="Freeform 7507"/>
            <p:cNvSpPr>
              <a:spLocks/>
            </p:cNvSpPr>
            <p:nvPr/>
          </p:nvSpPr>
          <p:spPr bwMode="auto">
            <a:xfrm>
              <a:off x="3062289" y="3901081"/>
              <a:ext cx="3175" cy="12748"/>
            </a:xfrm>
            <a:custGeom>
              <a:avLst/>
              <a:gdLst/>
              <a:ahLst/>
              <a:cxnLst>
                <a:cxn ang="0">
                  <a:pos x="4" y="26"/>
                </a:cxn>
                <a:cxn ang="0">
                  <a:pos x="3" y="25"/>
                </a:cxn>
                <a:cxn ang="0">
                  <a:pos x="3" y="25"/>
                </a:cxn>
                <a:cxn ang="0">
                  <a:pos x="3" y="24"/>
                </a:cxn>
                <a:cxn ang="0">
                  <a:pos x="4" y="23"/>
                </a:cxn>
                <a:cxn ang="0">
                  <a:pos x="5" y="22"/>
                </a:cxn>
                <a:cxn ang="0">
                  <a:pos x="6" y="22"/>
                </a:cxn>
                <a:cxn ang="0">
                  <a:pos x="7" y="22"/>
                </a:cxn>
                <a:cxn ang="0">
                  <a:pos x="8" y="20"/>
                </a:cxn>
                <a:cxn ang="0">
                  <a:pos x="7" y="19"/>
                </a:cxn>
                <a:cxn ang="0">
                  <a:pos x="6" y="19"/>
                </a:cxn>
                <a:cxn ang="0">
                  <a:pos x="5" y="18"/>
                </a:cxn>
                <a:cxn ang="0">
                  <a:pos x="4" y="17"/>
                </a:cxn>
                <a:cxn ang="0">
                  <a:pos x="4" y="17"/>
                </a:cxn>
                <a:cxn ang="0">
                  <a:pos x="3" y="16"/>
                </a:cxn>
                <a:cxn ang="0">
                  <a:pos x="2" y="15"/>
                </a:cxn>
                <a:cxn ang="0">
                  <a:pos x="2" y="14"/>
                </a:cxn>
                <a:cxn ang="0">
                  <a:pos x="0" y="13"/>
                </a:cxn>
                <a:cxn ang="0">
                  <a:pos x="0" y="12"/>
                </a:cxn>
                <a:cxn ang="0">
                  <a:pos x="0" y="12"/>
                </a:cxn>
                <a:cxn ang="0">
                  <a:pos x="2" y="12"/>
                </a:cxn>
                <a:cxn ang="0">
                  <a:pos x="3" y="12"/>
                </a:cxn>
                <a:cxn ang="0">
                  <a:pos x="3" y="11"/>
                </a:cxn>
                <a:cxn ang="0">
                  <a:pos x="3" y="10"/>
                </a:cxn>
                <a:cxn ang="0">
                  <a:pos x="2" y="8"/>
                </a:cxn>
                <a:cxn ang="0">
                  <a:pos x="2" y="8"/>
                </a:cxn>
                <a:cxn ang="0">
                  <a:pos x="0" y="8"/>
                </a:cxn>
                <a:cxn ang="0">
                  <a:pos x="0" y="7"/>
                </a:cxn>
                <a:cxn ang="0">
                  <a:pos x="2" y="6"/>
                </a:cxn>
                <a:cxn ang="0">
                  <a:pos x="3" y="5"/>
                </a:cxn>
                <a:cxn ang="0">
                  <a:pos x="6" y="3"/>
                </a:cxn>
                <a:cxn ang="0">
                  <a:pos x="7" y="2"/>
                </a:cxn>
                <a:cxn ang="0">
                  <a:pos x="7" y="1"/>
                </a:cxn>
                <a:cxn ang="0">
                  <a:pos x="8" y="0"/>
                </a:cxn>
              </a:cxnLst>
              <a:rect l="0" t="0" r="r" b="b"/>
              <a:pathLst>
                <a:path w="8" h="26">
                  <a:moveTo>
                    <a:pt x="4" y="26"/>
                  </a:moveTo>
                  <a:lnTo>
                    <a:pt x="3" y="25"/>
                  </a:lnTo>
                  <a:lnTo>
                    <a:pt x="3" y="25"/>
                  </a:lnTo>
                  <a:lnTo>
                    <a:pt x="3" y="24"/>
                  </a:lnTo>
                  <a:lnTo>
                    <a:pt x="4" y="23"/>
                  </a:lnTo>
                  <a:lnTo>
                    <a:pt x="5" y="22"/>
                  </a:lnTo>
                  <a:lnTo>
                    <a:pt x="6" y="22"/>
                  </a:lnTo>
                  <a:lnTo>
                    <a:pt x="7" y="22"/>
                  </a:lnTo>
                  <a:lnTo>
                    <a:pt x="8" y="20"/>
                  </a:lnTo>
                  <a:lnTo>
                    <a:pt x="7" y="19"/>
                  </a:lnTo>
                  <a:lnTo>
                    <a:pt x="6" y="19"/>
                  </a:lnTo>
                  <a:lnTo>
                    <a:pt x="5" y="18"/>
                  </a:lnTo>
                  <a:lnTo>
                    <a:pt x="4" y="17"/>
                  </a:lnTo>
                  <a:lnTo>
                    <a:pt x="4" y="17"/>
                  </a:lnTo>
                  <a:lnTo>
                    <a:pt x="3" y="16"/>
                  </a:lnTo>
                  <a:lnTo>
                    <a:pt x="2" y="15"/>
                  </a:lnTo>
                  <a:lnTo>
                    <a:pt x="2" y="14"/>
                  </a:lnTo>
                  <a:lnTo>
                    <a:pt x="0" y="13"/>
                  </a:lnTo>
                  <a:lnTo>
                    <a:pt x="0" y="12"/>
                  </a:lnTo>
                  <a:lnTo>
                    <a:pt x="0" y="12"/>
                  </a:lnTo>
                  <a:lnTo>
                    <a:pt x="2" y="12"/>
                  </a:lnTo>
                  <a:lnTo>
                    <a:pt x="3" y="12"/>
                  </a:lnTo>
                  <a:lnTo>
                    <a:pt x="3" y="11"/>
                  </a:lnTo>
                  <a:lnTo>
                    <a:pt x="3" y="10"/>
                  </a:lnTo>
                  <a:lnTo>
                    <a:pt x="2" y="8"/>
                  </a:lnTo>
                  <a:lnTo>
                    <a:pt x="2" y="8"/>
                  </a:lnTo>
                  <a:lnTo>
                    <a:pt x="0" y="8"/>
                  </a:lnTo>
                  <a:lnTo>
                    <a:pt x="0" y="7"/>
                  </a:lnTo>
                  <a:lnTo>
                    <a:pt x="2" y="6"/>
                  </a:lnTo>
                  <a:lnTo>
                    <a:pt x="3" y="5"/>
                  </a:lnTo>
                  <a:lnTo>
                    <a:pt x="6" y="3"/>
                  </a:lnTo>
                  <a:lnTo>
                    <a:pt x="7" y="2"/>
                  </a:lnTo>
                  <a:lnTo>
                    <a:pt x="7" y="1"/>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19" name="Freeform 7508"/>
            <p:cNvSpPr>
              <a:spLocks/>
            </p:cNvSpPr>
            <p:nvPr/>
          </p:nvSpPr>
          <p:spPr bwMode="auto">
            <a:xfrm>
              <a:off x="3063876" y="3913829"/>
              <a:ext cx="6350" cy="11154"/>
            </a:xfrm>
            <a:custGeom>
              <a:avLst/>
              <a:gdLst/>
              <a:ahLst/>
              <a:cxnLst>
                <a:cxn ang="0">
                  <a:pos x="5" y="18"/>
                </a:cxn>
                <a:cxn ang="0">
                  <a:pos x="8" y="17"/>
                </a:cxn>
                <a:cxn ang="0">
                  <a:pos x="8" y="17"/>
                </a:cxn>
                <a:cxn ang="0">
                  <a:pos x="14" y="16"/>
                </a:cxn>
                <a:cxn ang="0">
                  <a:pos x="15" y="16"/>
                </a:cxn>
                <a:cxn ang="0">
                  <a:pos x="17" y="16"/>
                </a:cxn>
                <a:cxn ang="0">
                  <a:pos x="18" y="17"/>
                </a:cxn>
                <a:cxn ang="0">
                  <a:pos x="19" y="17"/>
                </a:cxn>
                <a:cxn ang="0">
                  <a:pos x="19" y="17"/>
                </a:cxn>
                <a:cxn ang="0">
                  <a:pos x="21" y="16"/>
                </a:cxn>
                <a:cxn ang="0">
                  <a:pos x="21" y="15"/>
                </a:cxn>
                <a:cxn ang="0">
                  <a:pos x="20" y="15"/>
                </a:cxn>
                <a:cxn ang="0">
                  <a:pos x="19" y="14"/>
                </a:cxn>
                <a:cxn ang="0">
                  <a:pos x="18" y="14"/>
                </a:cxn>
                <a:cxn ang="0">
                  <a:pos x="17" y="14"/>
                </a:cxn>
                <a:cxn ang="0">
                  <a:pos x="15" y="13"/>
                </a:cxn>
                <a:cxn ang="0">
                  <a:pos x="13" y="13"/>
                </a:cxn>
                <a:cxn ang="0">
                  <a:pos x="12" y="13"/>
                </a:cxn>
                <a:cxn ang="0">
                  <a:pos x="10" y="14"/>
                </a:cxn>
                <a:cxn ang="0">
                  <a:pos x="8" y="14"/>
                </a:cxn>
                <a:cxn ang="0">
                  <a:pos x="7" y="13"/>
                </a:cxn>
                <a:cxn ang="0">
                  <a:pos x="5" y="12"/>
                </a:cxn>
                <a:cxn ang="0">
                  <a:pos x="3" y="11"/>
                </a:cxn>
                <a:cxn ang="0">
                  <a:pos x="3" y="10"/>
                </a:cxn>
                <a:cxn ang="0">
                  <a:pos x="2" y="9"/>
                </a:cxn>
                <a:cxn ang="0">
                  <a:pos x="2" y="8"/>
                </a:cxn>
                <a:cxn ang="0">
                  <a:pos x="2" y="6"/>
                </a:cxn>
                <a:cxn ang="0">
                  <a:pos x="3" y="6"/>
                </a:cxn>
                <a:cxn ang="0">
                  <a:pos x="3" y="5"/>
                </a:cxn>
                <a:cxn ang="0">
                  <a:pos x="3" y="3"/>
                </a:cxn>
                <a:cxn ang="0">
                  <a:pos x="2" y="3"/>
                </a:cxn>
                <a:cxn ang="0">
                  <a:pos x="0" y="1"/>
                </a:cxn>
                <a:cxn ang="0">
                  <a:pos x="0" y="0"/>
                </a:cxn>
              </a:cxnLst>
              <a:rect l="0" t="0" r="r" b="b"/>
              <a:pathLst>
                <a:path w="21" h="18">
                  <a:moveTo>
                    <a:pt x="5" y="18"/>
                  </a:moveTo>
                  <a:lnTo>
                    <a:pt x="8" y="17"/>
                  </a:lnTo>
                  <a:lnTo>
                    <a:pt x="8" y="17"/>
                  </a:lnTo>
                  <a:lnTo>
                    <a:pt x="14" y="16"/>
                  </a:lnTo>
                  <a:lnTo>
                    <a:pt x="15" y="16"/>
                  </a:lnTo>
                  <a:lnTo>
                    <a:pt x="17" y="16"/>
                  </a:lnTo>
                  <a:lnTo>
                    <a:pt x="18" y="17"/>
                  </a:lnTo>
                  <a:lnTo>
                    <a:pt x="19" y="17"/>
                  </a:lnTo>
                  <a:lnTo>
                    <a:pt x="19" y="17"/>
                  </a:lnTo>
                  <a:lnTo>
                    <a:pt x="21" y="16"/>
                  </a:lnTo>
                  <a:lnTo>
                    <a:pt x="21" y="15"/>
                  </a:lnTo>
                  <a:lnTo>
                    <a:pt x="20" y="15"/>
                  </a:lnTo>
                  <a:lnTo>
                    <a:pt x="19" y="14"/>
                  </a:lnTo>
                  <a:lnTo>
                    <a:pt x="18" y="14"/>
                  </a:lnTo>
                  <a:lnTo>
                    <a:pt x="17" y="14"/>
                  </a:lnTo>
                  <a:lnTo>
                    <a:pt x="15" y="13"/>
                  </a:lnTo>
                  <a:lnTo>
                    <a:pt x="13" y="13"/>
                  </a:lnTo>
                  <a:lnTo>
                    <a:pt x="12" y="13"/>
                  </a:lnTo>
                  <a:lnTo>
                    <a:pt x="10" y="14"/>
                  </a:lnTo>
                  <a:lnTo>
                    <a:pt x="8" y="14"/>
                  </a:lnTo>
                  <a:lnTo>
                    <a:pt x="7" y="13"/>
                  </a:lnTo>
                  <a:lnTo>
                    <a:pt x="5" y="12"/>
                  </a:lnTo>
                  <a:lnTo>
                    <a:pt x="3" y="11"/>
                  </a:lnTo>
                  <a:lnTo>
                    <a:pt x="3" y="10"/>
                  </a:lnTo>
                  <a:lnTo>
                    <a:pt x="2" y="9"/>
                  </a:lnTo>
                  <a:lnTo>
                    <a:pt x="2" y="8"/>
                  </a:lnTo>
                  <a:lnTo>
                    <a:pt x="2" y="6"/>
                  </a:lnTo>
                  <a:lnTo>
                    <a:pt x="3" y="6"/>
                  </a:lnTo>
                  <a:lnTo>
                    <a:pt x="3" y="5"/>
                  </a:lnTo>
                  <a:lnTo>
                    <a:pt x="3" y="3"/>
                  </a:lnTo>
                  <a:lnTo>
                    <a:pt x="2" y="3"/>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0" name="Line 7509"/>
            <p:cNvSpPr>
              <a:spLocks noChangeShapeType="1"/>
            </p:cNvSpPr>
            <p:nvPr/>
          </p:nvSpPr>
          <p:spPr bwMode="auto">
            <a:xfrm flipV="1">
              <a:off x="3065464" y="3924984"/>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1" name="Line 7510"/>
            <p:cNvSpPr>
              <a:spLocks noChangeShapeType="1"/>
            </p:cNvSpPr>
            <p:nvPr/>
          </p:nvSpPr>
          <p:spPr bwMode="auto">
            <a:xfrm flipV="1">
              <a:off x="3065464" y="3926577"/>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2" name="Freeform 7511"/>
            <p:cNvSpPr>
              <a:spLocks/>
            </p:cNvSpPr>
            <p:nvPr/>
          </p:nvSpPr>
          <p:spPr bwMode="auto">
            <a:xfrm>
              <a:off x="3054351" y="3910642"/>
              <a:ext cx="15875" cy="39837"/>
            </a:xfrm>
            <a:custGeom>
              <a:avLst/>
              <a:gdLst/>
              <a:ahLst/>
              <a:cxnLst>
                <a:cxn ang="0">
                  <a:pos x="9" y="6"/>
                </a:cxn>
                <a:cxn ang="0">
                  <a:pos x="10" y="1"/>
                </a:cxn>
                <a:cxn ang="0">
                  <a:pos x="11" y="4"/>
                </a:cxn>
                <a:cxn ang="0">
                  <a:pos x="11" y="8"/>
                </a:cxn>
                <a:cxn ang="0">
                  <a:pos x="11" y="14"/>
                </a:cxn>
                <a:cxn ang="0">
                  <a:pos x="9" y="17"/>
                </a:cxn>
                <a:cxn ang="0">
                  <a:pos x="8" y="13"/>
                </a:cxn>
                <a:cxn ang="0">
                  <a:pos x="4" y="16"/>
                </a:cxn>
                <a:cxn ang="0">
                  <a:pos x="0" y="18"/>
                </a:cxn>
                <a:cxn ang="0">
                  <a:pos x="2" y="20"/>
                </a:cxn>
                <a:cxn ang="0">
                  <a:pos x="5" y="19"/>
                </a:cxn>
                <a:cxn ang="0">
                  <a:pos x="7" y="22"/>
                </a:cxn>
                <a:cxn ang="0">
                  <a:pos x="7" y="25"/>
                </a:cxn>
                <a:cxn ang="0">
                  <a:pos x="11" y="26"/>
                </a:cxn>
                <a:cxn ang="0">
                  <a:pos x="9" y="29"/>
                </a:cxn>
                <a:cxn ang="0">
                  <a:pos x="7" y="30"/>
                </a:cxn>
                <a:cxn ang="0">
                  <a:pos x="8" y="33"/>
                </a:cxn>
                <a:cxn ang="0">
                  <a:pos x="12" y="34"/>
                </a:cxn>
                <a:cxn ang="0">
                  <a:pos x="10" y="39"/>
                </a:cxn>
                <a:cxn ang="0">
                  <a:pos x="9" y="42"/>
                </a:cxn>
                <a:cxn ang="0">
                  <a:pos x="9" y="48"/>
                </a:cxn>
                <a:cxn ang="0">
                  <a:pos x="7" y="54"/>
                </a:cxn>
                <a:cxn ang="0">
                  <a:pos x="8" y="63"/>
                </a:cxn>
                <a:cxn ang="0">
                  <a:pos x="9" y="67"/>
                </a:cxn>
                <a:cxn ang="0">
                  <a:pos x="14" y="72"/>
                </a:cxn>
                <a:cxn ang="0">
                  <a:pos x="14" y="71"/>
                </a:cxn>
                <a:cxn ang="0">
                  <a:pos x="10" y="65"/>
                </a:cxn>
                <a:cxn ang="0">
                  <a:pos x="9" y="55"/>
                </a:cxn>
                <a:cxn ang="0">
                  <a:pos x="12" y="45"/>
                </a:cxn>
                <a:cxn ang="0">
                  <a:pos x="17" y="39"/>
                </a:cxn>
                <a:cxn ang="0">
                  <a:pos x="21" y="36"/>
                </a:cxn>
                <a:cxn ang="0">
                  <a:pos x="21" y="40"/>
                </a:cxn>
                <a:cxn ang="0">
                  <a:pos x="20" y="44"/>
                </a:cxn>
                <a:cxn ang="0">
                  <a:pos x="22" y="46"/>
                </a:cxn>
                <a:cxn ang="0">
                  <a:pos x="23" y="42"/>
                </a:cxn>
                <a:cxn ang="0">
                  <a:pos x="25" y="37"/>
                </a:cxn>
                <a:cxn ang="0">
                  <a:pos x="21" y="34"/>
                </a:cxn>
                <a:cxn ang="0">
                  <a:pos x="18" y="30"/>
                </a:cxn>
                <a:cxn ang="0">
                  <a:pos x="18" y="26"/>
                </a:cxn>
                <a:cxn ang="0">
                  <a:pos x="19" y="17"/>
                </a:cxn>
                <a:cxn ang="0">
                  <a:pos x="19" y="11"/>
                </a:cxn>
                <a:cxn ang="0">
                  <a:pos x="21" y="9"/>
                </a:cxn>
                <a:cxn ang="0">
                  <a:pos x="22" y="17"/>
                </a:cxn>
                <a:cxn ang="0">
                  <a:pos x="27" y="22"/>
                </a:cxn>
                <a:cxn ang="0">
                  <a:pos x="27" y="29"/>
                </a:cxn>
                <a:cxn ang="0">
                  <a:pos x="31" y="35"/>
                </a:cxn>
                <a:cxn ang="0">
                  <a:pos x="34" y="41"/>
                </a:cxn>
                <a:cxn ang="0">
                  <a:pos x="34" y="47"/>
                </a:cxn>
                <a:cxn ang="0">
                  <a:pos x="36" y="47"/>
                </a:cxn>
                <a:cxn ang="0">
                  <a:pos x="37" y="43"/>
                </a:cxn>
                <a:cxn ang="0">
                  <a:pos x="41" y="37"/>
                </a:cxn>
                <a:cxn ang="0">
                  <a:pos x="48" y="35"/>
                </a:cxn>
                <a:cxn ang="0">
                  <a:pos x="46" y="33"/>
                </a:cxn>
                <a:cxn ang="0">
                  <a:pos x="39" y="33"/>
                </a:cxn>
                <a:cxn ang="0">
                  <a:pos x="34" y="32"/>
                </a:cxn>
              </a:cxnLst>
              <a:rect l="0" t="0" r="r" b="b"/>
              <a:pathLst>
                <a:path w="48" h="73">
                  <a:moveTo>
                    <a:pt x="5" y="8"/>
                  </a:moveTo>
                  <a:lnTo>
                    <a:pt x="7" y="8"/>
                  </a:lnTo>
                  <a:lnTo>
                    <a:pt x="8" y="7"/>
                  </a:lnTo>
                  <a:lnTo>
                    <a:pt x="9" y="6"/>
                  </a:lnTo>
                  <a:lnTo>
                    <a:pt x="9" y="5"/>
                  </a:lnTo>
                  <a:lnTo>
                    <a:pt x="9" y="2"/>
                  </a:lnTo>
                  <a:lnTo>
                    <a:pt x="10" y="1"/>
                  </a:lnTo>
                  <a:lnTo>
                    <a:pt x="10" y="1"/>
                  </a:lnTo>
                  <a:lnTo>
                    <a:pt x="11" y="0"/>
                  </a:lnTo>
                  <a:lnTo>
                    <a:pt x="12" y="1"/>
                  </a:lnTo>
                  <a:lnTo>
                    <a:pt x="12" y="2"/>
                  </a:lnTo>
                  <a:lnTo>
                    <a:pt x="11" y="4"/>
                  </a:lnTo>
                  <a:lnTo>
                    <a:pt x="11" y="5"/>
                  </a:lnTo>
                  <a:lnTo>
                    <a:pt x="11" y="6"/>
                  </a:lnTo>
                  <a:lnTo>
                    <a:pt x="11" y="7"/>
                  </a:lnTo>
                  <a:lnTo>
                    <a:pt x="11" y="8"/>
                  </a:lnTo>
                  <a:lnTo>
                    <a:pt x="11" y="10"/>
                  </a:lnTo>
                  <a:lnTo>
                    <a:pt x="11" y="11"/>
                  </a:lnTo>
                  <a:lnTo>
                    <a:pt x="11" y="13"/>
                  </a:lnTo>
                  <a:lnTo>
                    <a:pt x="11" y="14"/>
                  </a:lnTo>
                  <a:lnTo>
                    <a:pt x="11" y="16"/>
                  </a:lnTo>
                  <a:lnTo>
                    <a:pt x="10" y="17"/>
                  </a:lnTo>
                  <a:lnTo>
                    <a:pt x="9" y="17"/>
                  </a:lnTo>
                  <a:lnTo>
                    <a:pt x="9" y="17"/>
                  </a:lnTo>
                  <a:lnTo>
                    <a:pt x="9" y="16"/>
                  </a:lnTo>
                  <a:lnTo>
                    <a:pt x="9" y="14"/>
                  </a:lnTo>
                  <a:lnTo>
                    <a:pt x="8" y="13"/>
                  </a:lnTo>
                  <a:lnTo>
                    <a:pt x="8" y="13"/>
                  </a:lnTo>
                  <a:lnTo>
                    <a:pt x="7" y="13"/>
                  </a:lnTo>
                  <a:lnTo>
                    <a:pt x="5" y="14"/>
                  </a:lnTo>
                  <a:lnTo>
                    <a:pt x="5" y="14"/>
                  </a:lnTo>
                  <a:lnTo>
                    <a:pt x="4" y="16"/>
                  </a:lnTo>
                  <a:lnTo>
                    <a:pt x="3" y="16"/>
                  </a:lnTo>
                  <a:lnTo>
                    <a:pt x="1" y="17"/>
                  </a:lnTo>
                  <a:lnTo>
                    <a:pt x="0" y="17"/>
                  </a:lnTo>
                  <a:lnTo>
                    <a:pt x="0" y="18"/>
                  </a:lnTo>
                  <a:lnTo>
                    <a:pt x="0" y="19"/>
                  </a:lnTo>
                  <a:lnTo>
                    <a:pt x="0" y="20"/>
                  </a:lnTo>
                  <a:lnTo>
                    <a:pt x="1" y="20"/>
                  </a:lnTo>
                  <a:lnTo>
                    <a:pt x="2" y="20"/>
                  </a:lnTo>
                  <a:lnTo>
                    <a:pt x="3" y="20"/>
                  </a:lnTo>
                  <a:lnTo>
                    <a:pt x="4" y="19"/>
                  </a:lnTo>
                  <a:lnTo>
                    <a:pt x="4" y="20"/>
                  </a:lnTo>
                  <a:lnTo>
                    <a:pt x="5" y="19"/>
                  </a:lnTo>
                  <a:lnTo>
                    <a:pt x="5" y="20"/>
                  </a:lnTo>
                  <a:lnTo>
                    <a:pt x="7" y="21"/>
                  </a:lnTo>
                  <a:lnTo>
                    <a:pt x="7" y="22"/>
                  </a:lnTo>
                  <a:lnTo>
                    <a:pt x="7" y="22"/>
                  </a:lnTo>
                  <a:lnTo>
                    <a:pt x="7" y="23"/>
                  </a:lnTo>
                  <a:lnTo>
                    <a:pt x="7" y="24"/>
                  </a:lnTo>
                  <a:lnTo>
                    <a:pt x="7" y="25"/>
                  </a:lnTo>
                  <a:lnTo>
                    <a:pt x="7" y="25"/>
                  </a:lnTo>
                  <a:lnTo>
                    <a:pt x="9" y="24"/>
                  </a:lnTo>
                  <a:lnTo>
                    <a:pt x="9" y="24"/>
                  </a:lnTo>
                  <a:lnTo>
                    <a:pt x="10" y="25"/>
                  </a:lnTo>
                  <a:lnTo>
                    <a:pt x="11" y="26"/>
                  </a:lnTo>
                  <a:lnTo>
                    <a:pt x="11" y="28"/>
                  </a:lnTo>
                  <a:lnTo>
                    <a:pt x="11" y="29"/>
                  </a:lnTo>
                  <a:lnTo>
                    <a:pt x="10" y="29"/>
                  </a:lnTo>
                  <a:lnTo>
                    <a:pt x="9" y="29"/>
                  </a:lnTo>
                  <a:lnTo>
                    <a:pt x="9" y="29"/>
                  </a:lnTo>
                  <a:lnTo>
                    <a:pt x="8" y="29"/>
                  </a:lnTo>
                  <a:lnTo>
                    <a:pt x="7" y="29"/>
                  </a:lnTo>
                  <a:lnTo>
                    <a:pt x="7" y="30"/>
                  </a:lnTo>
                  <a:lnTo>
                    <a:pt x="7" y="31"/>
                  </a:lnTo>
                  <a:lnTo>
                    <a:pt x="8" y="32"/>
                  </a:lnTo>
                  <a:lnTo>
                    <a:pt x="8" y="33"/>
                  </a:lnTo>
                  <a:lnTo>
                    <a:pt x="8" y="33"/>
                  </a:lnTo>
                  <a:lnTo>
                    <a:pt x="12" y="33"/>
                  </a:lnTo>
                  <a:lnTo>
                    <a:pt x="12" y="33"/>
                  </a:lnTo>
                  <a:lnTo>
                    <a:pt x="13" y="34"/>
                  </a:lnTo>
                  <a:lnTo>
                    <a:pt x="12" y="34"/>
                  </a:lnTo>
                  <a:lnTo>
                    <a:pt x="11" y="35"/>
                  </a:lnTo>
                  <a:lnTo>
                    <a:pt x="11" y="36"/>
                  </a:lnTo>
                  <a:lnTo>
                    <a:pt x="10" y="37"/>
                  </a:lnTo>
                  <a:lnTo>
                    <a:pt x="10" y="39"/>
                  </a:lnTo>
                  <a:lnTo>
                    <a:pt x="10" y="39"/>
                  </a:lnTo>
                  <a:lnTo>
                    <a:pt x="9" y="40"/>
                  </a:lnTo>
                  <a:lnTo>
                    <a:pt x="9" y="41"/>
                  </a:lnTo>
                  <a:lnTo>
                    <a:pt x="9" y="42"/>
                  </a:lnTo>
                  <a:lnTo>
                    <a:pt x="9" y="43"/>
                  </a:lnTo>
                  <a:lnTo>
                    <a:pt x="9" y="44"/>
                  </a:lnTo>
                  <a:lnTo>
                    <a:pt x="9" y="46"/>
                  </a:lnTo>
                  <a:lnTo>
                    <a:pt x="9" y="48"/>
                  </a:lnTo>
                  <a:lnTo>
                    <a:pt x="8" y="49"/>
                  </a:lnTo>
                  <a:lnTo>
                    <a:pt x="7" y="51"/>
                  </a:lnTo>
                  <a:lnTo>
                    <a:pt x="7" y="53"/>
                  </a:lnTo>
                  <a:lnTo>
                    <a:pt x="7" y="54"/>
                  </a:lnTo>
                  <a:lnTo>
                    <a:pt x="8" y="57"/>
                  </a:lnTo>
                  <a:lnTo>
                    <a:pt x="8" y="59"/>
                  </a:lnTo>
                  <a:lnTo>
                    <a:pt x="7" y="60"/>
                  </a:lnTo>
                  <a:lnTo>
                    <a:pt x="8" y="63"/>
                  </a:lnTo>
                  <a:lnTo>
                    <a:pt x="8" y="64"/>
                  </a:lnTo>
                  <a:lnTo>
                    <a:pt x="9" y="65"/>
                  </a:lnTo>
                  <a:lnTo>
                    <a:pt x="9" y="66"/>
                  </a:lnTo>
                  <a:lnTo>
                    <a:pt x="9" y="67"/>
                  </a:lnTo>
                  <a:lnTo>
                    <a:pt x="10" y="69"/>
                  </a:lnTo>
                  <a:lnTo>
                    <a:pt x="11" y="70"/>
                  </a:lnTo>
                  <a:lnTo>
                    <a:pt x="13" y="71"/>
                  </a:lnTo>
                  <a:lnTo>
                    <a:pt x="14" y="72"/>
                  </a:lnTo>
                  <a:lnTo>
                    <a:pt x="16" y="72"/>
                  </a:lnTo>
                  <a:lnTo>
                    <a:pt x="19" y="73"/>
                  </a:lnTo>
                  <a:lnTo>
                    <a:pt x="17" y="71"/>
                  </a:lnTo>
                  <a:lnTo>
                    <a:pt x="14" y="71"/>
                  </a:lnTo>
                  <a:lnTo>
                    <a:pt x="13" y="70"/>
                  </a:lnTo>
                  <a:lnTo>
                    <a:pt x="12" y="68"/>
                  </a:lnTo>
                  <a:lnTo>
                    <a:pt x="11" y="67"/>
                  </a:lnTo>
                  <a:lnTo>
                    <a:pt x="10" y="65"/>
                  </a:lnTo>
                  <a:lnTo>
                    <a:pt x="9" y="63"/>
                  </a:lnTo>
                  <a:lnTo>
                    <a:pt x="9" y="60"/>
                  </a:lnTo>
                  <a:lnTo>
                    <a:pt x="9" y="58"/>
                  </a:lnTo>
                  <a:lnTo>
                    <a:pt x="9" y="55"/>
                  </a:lnTo>
                  <a:lnTo>
                    <a:pt x="10" y="50"/>
                  </a:lnTo>
                  <a:lnTo>
                    <a:pt x="11" y="48"/>
                  </a:lnTo>
                  <a:lnTo>
                    <a:pt x="11" y="47"/>
                  </a:lnTo>
                  <a:lnTo>
                    <a:pt x="12" y="45"/>
                  </a:lnTo>
                  <a:lnTo>
                    <a:pt x="13" y="44"/>
                  </a:lnTo>
                  <a:lnTo>
                    <a:pt x="14" y="42"/>
                  </a:lnTo>
                  <a:lnTo>
                    <a:pt x="16" y="41"/>
                  </a:lnTo>
                  <a:lnTo>
                    <a:pt x="17" y="39"/>
                  </a:lnTo>
                  <a:lnTo>
                    <a:pt x="17" y="36"/>
                  </a:lnTo>
                  <a:lnTo>
                    <a:pt x="18" y="35"/>
                  </a:lnTo>
                  <a:lnTo>
                    <a:pt x="19" y="36"/>
                  </a:lnTo>
                  <a:lnTo>
                    <a:pt x="21" y="36"/>
                  </a:lnTo>
                  <a:lnTo>
                    <a:pt x="21" y="37"/>
                  </a:lnTo>
                  <a:lnTo>
                    <a:pt x="21" y="37"/>
                  </a:lnTo>
                  <a:lnTo>
                    <a:pt x="21" y="39"/>
                  </a:lnTo>
                  <a:lnTo>
                    <a:pt x="21" y="40"/>
                  </a:lnTo>
                  <a:lnTo>
                    <a:pt x="20" y="41"/>
                  </a:lnTo>
                  <a:lnTo>
                    <a:pt x="20" y="42"/>
                  </a:lnTo>
                  <a:lnTo>
                    <a:pt x="20" y="43"/>
                  </a:lnTo>
                  <a:lnTo>
                    <a:pt x="20" y="44"/>
                  </a:lnTo>
                  <a:lnTo>
                    <a:pt x="20" y="44"/>
                  </a:lnTo>
                  <a:lnTo>
                    <a:pt x="21" y="45"/>
                  </a:lnTo>
                  <a:lnTo>
                    <a:pt x="21" y="46"/>
                  </a:lnTo>
                  <a:lnTo>
                    <a:pt x="22" y="46"/>
                  </a:lnTo>
                  <a:lnTo>
                    <a:pt x="22" y="45"/>
                  </a:lnTo>
                  <a:lnTo>
                    <a:pt x="23" y="44"/>
                  </a:lnTo>
                  <a:lnTo>
                    <a:pt x="23" y="43"/>
                  </a:lnTo>
                  <a:lnTo>
                    <a:pt x="23" y="42"/>
                  </a:lnTo>
                  <a:lnTo>
                    <a:pt x="23" y="41"/>
                  </a:lnTo>
                  <a:lnTo>
                    <a:pt x="25" y="40"/>
                  </a:lnTo>
                  <a:lnTo>
                    <a:pt x="25" y="39"/>
                  </a:lnTo>
                  <a:lnTo>
                    <a:pt x="25" y="37"/>
                  </a:lnTo>
                  <a:lnTo>
                    <a:pt x="23" y="36"/>
                  </a:lnTo>
                  <a:lnTo>
                    <a:pt x="23" y="35"/>
                  </a:lnTo>
                  <a:lnTo>
                    <a:pt x="22" y="34"/>
                  </a:lnTo>
                  <a:lnTo>
                    <a:pt x="21" y="34"/>
                  </a:lnTo>
                  <a:lnTo>
                    <a:pt x="20" y="34"/>
                  </a:lnTo>
                  <a:lnTo>
                    <a:pt x="19" y="33"/>
                  </a:lnTo>
                  <a:lnTo>
                    <a:pt x="19" y="32"/>
                  </a:lnTo>
                  <a:lnTo>
                    <a:pt x="18" y="30"/>
                  </a:lnTo>
                  <a:lnTo>
                    <a:pt x="18" y="28"/>
                  </a:lnTo>
                  <a:lnTo>
                    <a:pt x="18" y="27"/>
                  </a:lnTo>
                  <a:lnTo>
                    <a:pt x="18" y="26"/>
                  </a:lnTo>
                  <a:lnTo>
                    <a:pt x="18" y="26"/>
                  </a:lnTo>
                  <a:lnTo>
                    <a:pt x="19" y="24"/>
                  </a:lnTo>
                  <a:lnTo>
                    <a:pt x="19" y="20"/>
                  </a:lnTo>
                  <a:lnTo>
                    <a:pt x="19" y="19"/>
                  </a:lnTo>
                  <a:lnTo>
                    <a:pt x="19" y="17"/>
                  </a:lnTo>
                  <a:lnTo>
                    <a:pt x="19" y="16"/>
                  </a:lnTo>
                  <a:lnTo>
                    <a:pt x="19" y="14"/>
                  </a:lnTo>
                  <a:lnTo>
                    <a:pt x="19" y="12"/>
                  </a:lnTo>
                  <a:lnTo>
                    <a:pt x="19" y="11"/>
                  </a:lnTo>
                  <a:lnTo>
                    <a:pt x="19" y="9"/>
                  </a:lnTo>
                  <a:lnTo>
                    <a:pt x="21" y="5"/>
                  </a:lnTo>
                  <a:lnTo>
                    <a:pt x="21" y="7"/>
                  </a:lnTo>
                  <a:lnTo>
                    <a:pt x="21" y="9"/>
                  </a:lnTo>
                  <a:lnTo>
                    <a:pt x="22" y="11"/>
                  </a:lnTo>
                  <a:lnTo>
                    <a:pt x="22" y="13"/>
                  </a:lnTo>
                  <a:lnTo>
                    <a:pt x="22" y="16"/>
                  </a:lnTo>
                  <a:lnTo>
                    <a:pt x="22" y="17"/>
                  </a:lnTo>
                  <a:lnTo>
                    <a:pt x="23" y="19"/>
                  </a:lnTo>
                  <a:lnTo>
                    <a:pt x="25" y="20"/>
                  </a:lnTo>
                  <a:lnTo>
                    <a:pt x="26" y="21"/>
                  </a:lnTo>
                  <a:lnTo>
                    <a:pt x="27" y="22"/>
                  </a:lnTo>
                  <a:lnTo>
                    <a:pt x="27" y="24"/>
                  </a:lnTo>
                  <a:lnTo>
                    <a:pt x="27" y="26"/>
                  </a:lnTo>
                  <a:lnTo>
                    <a:pt x="27" y="27"/>
                  </a:lnTo>
                  <a:lnTo>
                    <a:pt x="27" y="29"/>
                  </a:lnTo>
                  <a:lnTo>
                    <a:pt x="28" y="31"/>
                  </a:lnTo>
                  <a:lnTo>
                    <a:pt x="29" y="32"/>
                  </a:lnTo>
                  <a:lnTo>
                    <a:pt x="30" y="33"/>
                  </a:lnTo>
                  <a:lnTo>
                    <a:pt x="31" y="35"/>
                  </a:lnTo>
                  <a:lnTo>
                    <a:pt x="32" y="35"/>
                  </a:lnTo>
                  <a:lnTo>
                    <a:pt x="34" y="36"/>
                  </a:lnTo>
                  <a:lnTo>
                    <a:pt x="34" y="39"/>
                  </a:lnTo>
                  <a:lnTo>
                    <a:pt x="34" y="41"/>
                  </a:lnTo>
                  <a:lnTo>
                    <a:pt x="34" y="43"/>
                  </a:lnTo>
                  <a:lnTo>
                    <a:pt x="34" y="44"/>
                  </a:lnTo>
                  <a:lnTo>
                    <a:pt x="34" y="46"/>
                  </a:lnTo>
                  <a:lnTo>
                    <a:pt x="34" y="47"/>
                  </a:lnTo>
                  <a:lnTo>
                    <a:pt x="35" y="49"/>
                  </a:lnTo>
                  <a:lnTo>
                    <a:pt x="35" y="50"/>
                  </a:lnTo>
                  <a:lnTo>
                    <a:pt x="36" y="49"/>
                  </a:lnTo>
                  <a:lnTo>
                    <a:pt x="36" y="47"/>
                  </a:lnTo>
                  <a:lnTo>
                    <a:pt x="36" y="46"/>
                  </a:lnTo>
                  <a:lnTo>
                    <a:pt x="37" y="44"/>
                  </a:lnTo>
                  <a:lnTo>
                    <a:pt x="37" y="44"/>
                  </a:lnTo>
                  <a:lnTo>
                    <a:pt x="37" y="43"/>
                  </a:lnTo>
                  <a:lnTo>
                    <a:pt x="37" y="40"/>
                  </a:lnTo>
                  <a:lnTo>
                    <a:pt x="38" y="39"/>
                  </a:lnTo>
                  <a:lnTo>
                    <a:pt x="39" y="37"/>
                  </a:lnTo>
                  <a:lnTo>
                    <a:pt x="41" y="37"/>
                  </a:lnTo>
                  <a:lnTo>
                    <a:pt x="44" y="36"/>
                  </a:lnTo>
                  <a:lnTo>
                    <a:pt x="45" y="36"/>
                  </a:lnTo>
                  <a:lnTo>
                    <a:pt x="47" y="35"/>
                  </a:lnTo>
                  <a:lnTo>
                    <a:pt x="48" y="35"/>
                  </a:lnTo>
                  <a:lnTo>
                    <a:pt x="48" y="35"/>
                  </a:lnTo>
                  <a:lnTo>
                    <a:pt x="48" y="34"/>
                  </a:lnTo>
                  <a:lnTo>
                    <a:pt x="48" y="32"/>
                  </a:lnTo>
                  <a:lnTo>
                    <a:pt x="46" y="33"/>
                  </a:lnTo>
                  <a:lnTo>
                    <a:pt x="45" y="33"/>
                  </a:lnTo>
                  <a:lnTo>
                    <a:pt x="44" y="33"/>
                  </a:lnTo>
                  <a:lnTo>
                    <a:pt x="41" y="32"/>
                  </a:lnTo>
                  <a:lnTo>
                    <a:pt x="39" y="33"/>
                  </a:lnTo>
                  <a:lnTo>
                    <a:pt x="38" y="34"/>
                  </a:lnTo>
                  <a:lnTo>
                    <a:pt x="37" y="34"/>
                  </a:lnTo>
                  <a:lnTo>
                    <a:pt x="35" y="33"/>
                  </a:lnTo>
                  <a:lnTo>
                    <a:pt x="34" y="32"/>
                  </a:lnTo>
                  <a:lnTo>
                    <a:pt x="34" y="31"/>
                  </a:lnTo>
                  <a:lnTo>
                    <a:pt x="32" y="2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3" name="Freeform 7512"/>
            <p:cNvSpPr>
              <a:spLocks/>
            </p:cNvSpPr>
            <p:nvPr/>
          </p:nvSpPr>
          <p:spPr bwMode="auto">
            <a:xfrm>
              <a:off x="3024189" y="3885146"/>
              <a:ext cx="9525" cy="116325"/>
            </a:xfrm>
            <a:custGeom>
              <a:avLst/>
              <a:gdLst/>
              <a:ahLst/>
              <a:cxnLst>
                <a:cxn ang="0">
                  <a:pos x="23" y="1"/>
                </a:cxn>
                <a:cxn ang="0">
                  <a:pos x="23" y="2"/>
                </a:cxn>
                <a:cxn ang="0">
                  <a:pos x="23" y="6"/>
                </a:cxn>
                <a:cxn ang="0">
                  <a:pos x="23" y="8"/>
                </a:cxn>
                <a:cxn ang="0">
                  <a:pos x="18" y="10"/>
                </a:cxn>
                <a:cxn ang="0">
                  <a:pos x="15" y="16"/>
                </a:cxn>
                <a:cxn ang="0">
                  <a:pos x="12" y="23"/>
                </a:cxn>
                <a:cxn ang="0">
                  <a:pos x="9" y="29"/>
                </a:cxn>
                <a:cxn ang="0">
                  <a:pos x="7" y="36"/>
                </a:cxn>
                <a:cxn ang="0">
                  <a:pos x="3" y="35"/>
                </a:cxn>
                <a:cxn ang="0">
                  <a:pos x="3" y="43"/>
                </a:cxn>
                <a:cxn ang="0">
                  <a:pos x="4" y="48"/>
                </a:cxn>
                <a:cxn ang="0">
                  <a:pos x="6" y="48"/>
                </a:cxn>
                <a:cxn ang="0">
                  <a:pos x="7" y="45"/>
                </a:cxn>
                <a:cxn ang="0">
                  <a:pos x="11" y="47"/>
                </a:cxn>
                <a:cxn ang="0">
                  <a:pos x="13" y="52"/>
                </a:cxn>
                <a:cxn ang="0">
                  <a:pos x="15" y="57"/>
                </a:cxn>
                <a:cxn ang="0">
                  <a:pos x="18" y="67"/>
                </a:cxn>
                <a:cxn ang="0">
                  <a:pos x="21" y="74"/>
                </a:cxn>
                <a:cxn ang="0">
                  <a:pos x="24" y="80"/>
                </a:cxn>
                <a:cxn ang="0">
                  <a:pos x="24" y="86"/>
                </a:cxn>
                <a:cxn ang="0">
                  <a:pos x="25" y="92"/>
                </a:cxn>
                <a:cxn ang="0">
                  <a:pos x="24" y="99"/>
                </a:cxn>
                <a:cxn ang="0">
                  <a:pos x="27" y="106"/>
                </a:cxn>
                <a:cxn ang="0">
                  <a:pos x="31" y="110"/>
                </a:cxn>
                <a:cxn ang="0">
                  <a:pos x="33" y="113"/>
                </a:cxn>
                <a:cxn ang="0">
                  <a:pos x="32" y="116"/>
                </a:cxn>
                <a:cxn ang="0">
                  <a:pos x="30" y="119"/>
                </a:cxn>
                <a:cxn ang="0">
                  <a:pos x="28" y="121"/>
                </a:cxn>
                <a:cxn ang="0">
                  <a:pos x="23" y="134"/>
                </a:cxn>
                <a:cxn ang="0">
                  <a:pos x="23" y="138"/>
                </a:cxn>
                <a:cxn ang="0">
                  <a:pos x="24" y="140"/>
                </a:cxn>
                <a:cxn ang="0">
                  <a:pos x="24" y="144"/>
                </a:cxn>
                <a:cxn ang="0">
                  <a:pos x="23" y="149"/>
                </a:cxn>
                <a:cxn ang="0">
                  <a:pos x="19" y="153"/>
                </a:cxn>
                <a:cxn ang="0">
                  <a:pos x="21" y="162"/>
                </a:cxn>
                <a:cxn ang="0">
                  <a:pos x="19" y="169"/>
                </a:cxn>
                <a:cxn ang="0">
                  <a:pos x="18" y="173"/>
                </a:cxn>
                <a:cxn ang="0">
                  <a:pos x="16" y="181"/>
                </a:cxn>
                <a:cxn ang="0">
                  <a:pos x="16" y="183"/>
                </a:cxn>
                <a:cxn ang="0">
                  <a:pos x="15" y="186"/>
                </a:cxn>
                <a:cxn ang="0">
                  <a:pos x="13" y="193"/>
                </a:cxn>
                <a:cxn ang="0">
                  <a:pos x="14" y="194"/>
                </a:cxn>
                <a:cxn ang="0">
                  <a:pos x="9" y="212"/>
                </a:cxn>
              </a:cxnLst>
              <a:rect l="0" t="0" r="r" b="b"/>
              <a:pathLst>
                <a:path w="33" h="212">
                  <a:moveTo>
                    <a:pt x="23" y="0"/>
                  </a:moveTo>
                  <a:lnTo>
                    <a:pt x="23" y="1"/>
                  </a:lnTo>
                  <a:lnTo>
                    <a:pt x="23" y="1"/>
                  </a:lnTo>
                  <a:lnTo>
                    <a:pt x="23" y="2"/>
                  </a:lnTo>
                  <a:lnTo>
                    <a:pt x="23" y="3"/>
                  </a:lnTo>
                  <a:lnTo>
                    <a:pt x="23" y="6"/>
                  </a:lnTo>
                  <a:lnTo>
                    <a:pt x="23" y="7"/>
                  </a:lnTo>
                  <a:lnTo>
                    <a:pt x="23" y="8"/>
                  </a:lnTo>
                  <a:lnTo>
                    <a:pt x="21" y="8"/>
                  </a:lnTo>
                  <a:lnTo>
                    <a:pt x="18" y="10"/>
                  </a:lnTo>
                  <a:lnTo>
                    <a:pt x="18" y="11"/>
                  </a:lnTo>
                  <a:lnTo>
                    <a:pt x="15" y="16"/>
                  </a:lnTo>
                  <a:lnTo>
                    <a:pt x="14" y="20"/>
                  </a:lnTo>
                  <a:lnTo>
                    <a:pt x="12" y="23"/>
                  </a:lnTo>
                  <a:lnTo>
                    <a:pt x="12" y="27"/>
                  </a:lnTo>
                  <a:lnTo>
                    <a:pt x="9" y="29"/>
                  </a:lnTo>
                  <a:lnTo>
                    <a:pt x="8" y="35"/>
                  </a:lnTo>
                  <a:lnTo>
                    <a:pt x="7" y="36"/>
                  </a:lnTo>
                  <a:lnTo>
                    <a:pt x="5" y="38"/>
                  </a:lnTo>
                  <a:lnTo>
                    <a:pt x="3" y="35"/>
                  </a:lnTo>
                  <a:lnTo>
                    <a:pt x="0" y="38"/>
                  </a:lnTo>
                  <a:lnTo>
                    <a:pt x="3" y="43"/>
                  </a:lnTo>
                  <a:lnTo>
                    <a:pt x="5" y="45"/>
                  </a:lnTo>
                  <a:lnTo>
                    <a:pt x="4" y="48"/>
                  </a:lnTo>
                  <a:lnTo>
                    <a:pt x="5" y="49"/>
                  </a:lnTo>
                  <a:lnTo>
                    <a:pt x="6" y="48"/>
                  </a:lnTo>
                  <a:lnTo>
                    <a:pt x="6" y="47"/>
                  </a:lnTo>
                  <a:lnTo>
                    <a:pt x="7" y="45"/>
                  </a:lnTo>
                  <a:lnTo>
                    <a:pt x="9" y="46"/>
                  </a:lnTo>
                  <a:lnTo>
                    <a:pt x="11" y="47"/>
                  </a:lnTo>
                  <a:lnTo>
                    <a:pt x="12" y="49"/>
                  </a:lnTo>
                  <a:lnTo>
                    <a:pt x="13" y="52"/>
                  </a:lnTo>
                  <a:lnTo>
                    <a:pt x="14" y="55"/>
                  </a:lnTo>
                  <a:lnTo>
                    <a:pt x="15" y="57"/>
                  </a:lnTo>
                  <a:lnTo>
                    <a:pt x="17" y="63"/>
                  </a:lnTo>
                  <a:lnTo>
                    <a:pt x="18" y="67"/>
                  </a:lnTo>
                  <a:lnTo>
                    <a:pt x="18" y="70"/>
                  </a:lnTo>
                  <a:lnTo>
                    <a:pt x="21" y="74"/>
                  </a:lnTo>
                  <a:lnTo>
                    <a:pt x="23" y="77"/>
                  </a:lnTo>
                  <a:lnTo>
                    <a:pt x="24" y="80"/>
                  </a:lnTo>
                  <a:lnTo>
                    <a:pt x="24" y="83"/>
                  </a:lnTo>
                  <a:lnTo>
                    <a:pt x="24" y="86"/>
                  </a:lnTo>
                  <a:lnTo>
                    <a:pt x="24" y="88"/>
                  </a:lnTo>
                  <a:lnTo>
                    <a:pt x="25" y="92"/>
                  </a:lnTo>
                  <a:lnTo>
                    <a:pt x="24" y="95"/>
                  </a:lnTo>
                  <a:lnTo>
                    <a:pt x="24" y="99"/>
                  </a:lnTo>
                  <a:lnTo>
                    <a:pt x="25" y="100"/>
                  </a:lnTo>
                  <a:lnTo>
                    <a:pt x="27" y="106"/>
                  </a:lnTo>
                  <a:lnTo>
                    <a:pt x="30" y="109"/>
                  </a:lnTo>
                  <a:lnTo>
                    <a:pt x="31" y="110"/>
                  </a:lnTo>
                  <a:lnTo>
                    <a:pt x="32" y="111"/>
                  </a:lnTo>
                  <a:lnTo>
                    <a:pt x="33" y="113"/>
                  </a:lnTo>
                  <a:lnTo>
                    <a:pt x="33" y="114"/>
                  </a:lnTo>
                  <a:lnTo>
                    <a:pt x="32" y="116"/>
                  </a:lnTo>
                  <a:lnTo>
                    <a:pt x="31" y="119"/>
                  </a:lnTo>
                  <a:lnTo>
                    <a:pt x="30" y="119"/>
                  </a:lnTo>
                  <a:lnTo>
                    <a:pt x="30" y="122"/>
                  </a:lnTo>
                  <a:lnTo>
                    <a:pt x="28" y="121"/>
                  </a:lnTo>
                  <a:lnTo>
                    <a:pt x="24" y="134"/>
                  </a:lnTo>
                  <a:lnTo>
                    <a:pt x="23" y="134"/>
                  </a:lnTo>
                  <a:lnTo>
                    <a:pt x="23" y="137"/>
                  </a:lnTo>
                  <a:lnTo>
                    <a:pt x="23" y="138"/>
                  </a:lnTo>
                  <a:lnTo>
                    <a:pt x="25" y="139"/>
                  </a:lnTo>
                  <a:lnTo>
                    <a:pt x="24" y="140"/>
                  </a:lnTo>
                  <a:lnTo>
                    <a:pt x="25" y="144"/>
                  </a:lnTo>
                  <a:lnTo>
                    <a:pt x="24" y="144"/>
                  </a:lnTo>
                  <a:lnTo>
                    <a:pt x="24" y="147"/>
                  </a:lnTo>
                  <a:lnTo>
                    <a:pt x="23" y="149"/>
                  </a:lnTo>
                  <a:lnTo>
                    <a:pt x="22" y="151"/>
                  </a:lnTo>
                  <a:lnTo>
                    <a:pt x="19" y="153"/>
                  </a:lnTo>
                  <a:lnTo>
                    <a:pt x="19" y="156"/>
                  </a:lnTo>
                  <a:lnTo>
                    <a:pt x="21" y="162"/>
                  </a:lnTo>
                  <a:lnTo>
                    <a:pt x="19" y="167"/>
                  </a:lnTo>
                  <a:lnTo>
                    <a:pt x="19" y="169"/>
                  </a:lnTo>
                  <a:lnTo>
                    <a:pt x="17" y="171"/>
                  </a:lnTo>
                  <a:lnTo>
                    <a:pt x="18" y="173"/>
                  </a:lnTo>
                  <a:lnTo>
                    <a:pt x="17" y="175"/>
                  </a:lnTo>
                  <a:lnTo>
                    <a:pt x="16" y="181"/>
                  </a:lnTo>
                  <a:lnTo>
                    <a:pt x="16" y="182"/>
                  </a:lnTo>
                  <a:lnTo>
                    <a:pt x="16" y="183"/>
                  </a:lnTo>
                  <a:lnTo>
                    <a:pt x="16" y="184"/>
                  </a:lnTo>
                  <a:lnTo>
                    <a:pt x="15" y="186"/>
                  </a:lnTo>
                  <a:lnTo>
                    <a:pt x="15" y="190"/>
                  </a:lnTo>
                  <a:lnTo>
                    <a:pt x="13" y="193"/>
                  </a:lnTo>
                  <a:lnTo>
                    <a:pt x="14" y="193"/>
                  </a:lnTo>
                  <a:lnTo>
                    <a:pt x="14" y="194"/>
                  </a:lnTo>
                  <a:lnTo>
                    <a:pt x="12" y="205"/>
                  </a:lnTo>
                  <a:lnTo>
                    <a:pt x="9" y="2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4" name="Freeform 7513"/>
            <p:cNvSpPr>
              <a:spLocks/>
            </p:cNvSpPr>
            <p:nvPr/>
          </p:nvSpPr>
          <p:spPr bwMode="auto">
            <a:xfrm>
              <a:off x="3071814" y="4030155"/>
              <a:ext cx="11113" cy="57366"/>
            </a:xfrm>
            <a:custGeom>
              <a:avLst/>
              <a:gdLst/>
              <a:ahLst/>
              <a:cxnLst>
                <a:cxn ang="0">
                  <a:pos x="5" y="105"/>
                </a:cxn>
                <a:cxn ang="0">
                  <a:pos x="4" y="104"/>
                </a:cxn>
                <a:cxn ang="0">
                  <a:pos x="2" y="101"/>
                </a:cxn>
                <a:cxn ang="0">
                  <a:pos x="1" y="100"/>
                </a:cxn>
                <a:cxn ang="0">
                  <a:pos x="2" y="97"/>
                </a:cxn>
                <a:cxn ang="0">
                  <a:pos x="2" y="92"/>
                </a:cxn>
                <a:cxn ang="0">
                  <a:pos x="1" y="87"/>
                </a:cxn>
                <a:cxn ang="0">
                  <a:pos x="0" y="79"/>
                </a:cxn>
                <a:cxn ang="0">
                  <a:pos x="1" y="77"/>
                </a:cxn>
                <a:cxn ang="0">
                  <a:pos x="5" y="73"/>
                </a:cxn>
                <a:cxn ang="0">
                  <a:pos x="7" y="72"/>
                </a:cxn>
                <a:cxn ang="0">
                  <a:pos x="11" y="72"/>
                </a:cxn>
                <a:cxn ang="0">
                  <a:pos x="17" y="72"/>
                </a:cxn>
                <a:cxn ang="0">
                  <a:pos x="23" y="76"/>
                </a:cxn>
                <a:cxn ang="0">
                  <a:pos x="27" y="76"/>
                </a:cxn>
                <a:cxn ang="0">
                  <a:pos x="28" y="74"/>
                </a:cxn>
                <a:cxn ang="0">
                  <a:pos x="32" y="70"/>
                </a:cxn>
                <a:cxn ang="0">
                  <a:pos x="36" y="60"/>
                </a:cxn>
                <a:cxn ang="0">
                  <a:pos x="36" y="57"/>
                </a:cxn>
                <a:cxn ang="0">
                  <a:pos x="37" y="52"/>
                </a:cxn>
                <a:cxn ang="0">
                  <a:pos x="37" y="32"/>
                </a:cxn>
                <a:cxn ang="0">
                  <a:pos x="38" y="21"/>
                </a:cxn>
                <a:cxn ang="0">
                  <a:pos x="39" y="19"/>
                </a:cxn>
                <a:cxn ang="0">
                  <a:pos x="39" y="19"/>
                </a:cxn>
                <a:cxn ang="0">
                  <a:pos x="38" y="10"/>
                </a:cxn>
                <a:cxn ang="0">
                  <a:pos x="37" y="7"/>
                </a:cxn>
                <a:cxn ang="0">
                  <a:pos x="35" y="2"/>
                </a:cxn>
                <a:cxn ang="0">
                  <a:pos x="33" y="0"/>
                </a:cxn>
              </a:cxnLst>
              <a:rect l="0" t="0" r="r" b="b"/>
              <a:pathLst>
                <a:path w="39" h="105">
                  <a:moveTo>
                    <a:pt x="5" y="105"/>
                  </a:moveTo>
                  <a:lnTo>
                    <a:pt x="4" y="104"/>
                  </a:lnTo>
                  <a:lnTo>
                    <a:pt x="2" y="101"/>
                  </a:lnTo>
                  <a:lnTo>
                    <a:pt x="1" y="100"/>
                  </a:lnTo>
                  <a:lnTo>
                    <a:pt x="2" y="97"/>
                  </a:lnTo>
                  <a:lnTo>
                    <a:pt x="2" y="92"/>
                  </a:lnTo>
                  <a:lnTo>
                    <a:pt x="1" y="87"/>
                  </a:lnTo>
                  <a:lnTo>
                    <a:pt x="0" y="79"/>
                  </a:lnTo>
                  <a:lnTo>
                    <a:pt x="1" y="77"/>
                  </a:lnTo>
                  <a:lnTo>
                    <a:pt x="5" y="73"/>
                  </a:lnTo>
                  <a:lnTo>
                    <a:pt x="7" y="72"/>
                  </a:lnTo>
                  <a:lnTo>
                    <a:pt x="11" y="72"/>
                  </a:lnTo>
                  <a:lnTo>
                    <a:pt x="17" y="72"/>
                  </a:lnTo>
                  <a:lnTo>
                    <a:pt x="23" y="76"/>
                  </a:lnTo>
                  <a:lnTo>
                    <a:pt x="27" y="76"/>
                  </a:lnTo>
                  <a:lnTo>
                    <a:pt x="28" y="74"/>
                  </a:lnTo>
                  <a:lnTo>
                    <a:pt x="32" y="70"/>
                  </a:lnTo>
                  <a:lnTo>
                    <a:pt x="36" y="60"/>
                  </a:lnTo>
                  <a:lnTo>
                    <a:pt x="36" y="57"/>
                  </a:lnTo>
                  <a:lnTo>
                    <a:pt x="37" y="52"/>
                  </a:lnTo>
                  <a:lnTo>
                    <a:pt x="37" y="32"/>
                  </a:lnTo>
                  <a:lnTo>
                    <a:pt x="38" y="21"/>
                  </a:lnTo>
                  <a:lnTo>
                    <a:pt x="39" y="19"/>
                  </a:lnTo>
                  <a:lnTo>
                    <a:pt x="39" y="19"/>
                  </a:lnTo>
                  <a:lnTo>
                    <a:pt x="38" y="10"/>
                  </a:lnTo>
                  <a:lnTo>
                    <a:pt x="37" y="7"/>
                  </a:lnTo>
                  <a:lnTo>
                    <a:pt x="35" y="2"/>
                  </a:lnTo>
                  <a:lnTo>
                    <a:pt x="3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5" name="Freeform 7514"/>
            <p:cNvSpPr>
              <a:spLocks/>
            </p:cNvSpPr>
            <p:nvPr/>
          </p:nvSpPr>
          <p:spPr bwMode="auto">
            <a:xfrm>
              <a:off x="3013076" y="4001472"/>
              <a:ext cx="44450" cy="103577"/>
            </a:xfrm>
            <a:custGeom>
              <a:avLst/>
              <a:gdLst/>
              <a:ahLst/>
              <a:cxnLst>
                <a:cxn ang="0">
                  <a:pos x="42" y="1"/>
                </a:cxn>
                <a:cxn ang="0">
                  <a:pos x="47" y="10"/>
                </a:cxn>
                <a:cxn ang="0">
                  <a:pos x="43" y="33"/>
                </a:cxn>
                <a:cxn ang="0">
                  <a:pos x="42" y="39"/>
                </a:cxn>
                <a:cxn ang="0">
                  <a:pos x="40" y="56"/>
                </a:cxn>
                <a:cxn ang="0">
                  <a:pos x="38" y="64"/>
                </a:cxn>
                <a:cxn ang="0">
                  <a:pos x="34" y="70"/>
                </a:cxn>
                <a:cxn ang="0">
                  <a:pos x="31" y="81"/>
                </a:cxn>
                <a:cxn ang="0">
                  <a:pos x="28" y="96"/>
                </a:cxn>
                <a:cxn ang="0">
                  <a:pos x="25" y="103"/>
                </a:cxn>
                <a:cxn ang="0">
                  <a:pos x="19" y="131"/>
                </a:cxn>
                <a:cxn ang="0">
                  <a:pos x="8" y="165"/>
                </a:cxn>
                <a:cxn ang="0">
                  <a:pos x="4" y="180"/>
                </a:cxn>
                <a:cxn ang="0">
                  <a:pos x="1" y="191"/>
                </a:cxn>
                <a:cxn ang="0">
                  <a:pos x="5" y="192"/>
                </a:cxn>
                <a:cxn ang="0">
                  <a:pos x="14" y="191"/>
                </a:cxn>
                <a:cxn ang="0">
                  <a:pos x="21" y="192"/>
                </a:cxn>
                <a:cxn ang="0">
                  <a:pos x="19" y="183"/>
                </a:cxn>
                <a:cxn ang="0">
                  <a:pos x="14" y="171"/>
                </a:cxn>
                <a:cxn ang="0">
                  <a:pos x="19" y="157"/>
                </a:cxn>
                <a:cxn ang="0">
                  <a:pos x="27" y="149"/>
                </a:cxn>
                <a:cxn ang="0">
                  <a:pos x="40" y="143"/>
                </a:cxn>
                <a:cxn ang="0">
                  <a:pos x="47" y="143"/>
                </a:cxn>
                <a:cxn ang="0">
                  <a:pos x="58" y="145"/>
                </a:cxn>
                <a:cxn ang="0">
                  <a:pos x="67" y="145"/>
                </a:cxn>
                <a:cxn ang="0">
                  <a:pos x="77" y="134"/>
                </a:cxn>
                <a:cxn ang="0">
                  <a:pos x="98" y="103"/>
                </a:cxn>
                <a:cxn ang="0">
                  <a:pos x="110" y="97"/>
                </a:cxn>
                <a:cxn ang="0">
                  <a:pos x="121" y="99"/>
                </a:cxn>
                <a:cxn ang="0">
                  <a:pos x="123" y="101"/>
                </a:cxn>
                <a:cxn ang="0">
                  <a:pos x="130" y="107"/>
                </a:cxn>
                <a:cxn ang="0">
                  <a:pos x="131" y="117"/>
                </a:cxn>
                <a:cxn ang="0">
                  <a:pos x="130" y="113"/>
                </a:cxn>
                <a:cxn ang="0">
                  <a:pos x="125" y="105"/>
                </a:cxn>
                <a:cxn ang="0">
                  <a:pos x="117" y="100"/>
                </a:cxn>
                <a:cxn ang="0">
                  <a:pos x="108" y="99"/>
                </a:cxn>
                <a:cxn ang="0">
                  <a:pos x="101" y="104"/>
                </a:cxn>
                <a:cxn ang="0">
                  <a:pos x="107" y="108"/>
                </a:cxn>
                <a:cxn ang="0">
                  <a:pos x="116" y="121"/>
                </a:cxn>
                <a:cxn ang="0">
                  <a:pos x="127" y="132"/>
                </a:cxn>
                <a:cxn ang="0">
                  <a:pos x="127" y="152"/>
                </a:cxn>
                <a:cxn ang="0">
                  <a:pos x="130" y="161"/>
                </a:cxn>
                <a:cxn ang="0">
                  <a:pos x="139" y="165"/>
                </a:cxn>
              </a:cxnLst>
              <a:rect l="0" t="0" r="r" b="b"/>
              <a:pathLst>
                <a:path w="142" h="192">
                  <a:moveTo>
                    <a:pt x="43" y="0"/>
                  </a:moveTo>
                  <a:lnTo>
                    <a:pt x="42" y="1"/>
                  </a:lnTo>
                  <a:lnTo>
                    <a:pt x="42" y="1"/>
                  </a:lnTo>
                  <a:lnTo>
                    <a:pt x="43" y="2"/>
                  </a:lnTo>
                  <a:lnTo>
                    <a:pt x="43" y="6"/>
                  </a:lnTo>
                  <a:lnTo>
                    <a:pt x="47" y="10"/>
                  </a:lnTo>
                  <a:lnTo>
                    <a:pt x="47" y="11"/>
                  </a:lnTo>
                  <a:lnTo>
                    <a:pt x="47" y="19"/>
                  </a:lnTo>
                  <a:lnTo>
                    <a:pt x="43" y="33"/>
                  </a:lnTo>
                  <a:lnTo>
                    <a:pt x="42" y="34"/>
                  </a:lnTo>
                  <a:lnTo>
                    <a:pt x="43" y="37"/>
                  </a:lnTo>
                  <a:lnTo>
                    <a:pt x="42" y="39"/>
                  </a:lnTo>
                  <a:lnTo>
                    <a:pt x="41" y="46"/>
                  </a:lnTo>
                  <a:lnTo>
                    <a:pt x="39" y="54"/>
                  </a:lnTo>
                  <a:lnTo>
                    <a:pt x="40" y="56"/>
                  </a:lnTo>
                  <a:lnTo>
                    <a:pt x="39" y="57"/>
                  </a:lnTo>
                  <a:lnTo>
                    <a:pt x="38" y="63"/>
                  </a:lnTo>
                  <a:lnTo>
                    <a:pt x="38" y="64"/>
                  </a:lnTo>
                  <a:lnTo>
                    <a:pt x="37" y="66"/>
                  </a:lnTo>
                  <a:lnTo>
                    <a:pt x="37" y="67"/>
                  </a:lnTo>
                  <a:lnTo>
                    <a:pt x="34" y="70"/>
                  </a:lnTo>
                  <a:lnTo>
                    <a:pt x="34" y="72"/>
                  </a:lnTo>
                  <a:lnTo>
                    <a:pt x="34" y="75"/>
                  </a:lnTo>
                  <a:lnTo>
                    <a:pt x="31" y="81"/>
                  </a:lnTo>
                  <a:lnTo>
                    <a:pt x="31" y="86"/>
                  </a:lnTo>
                  <a:lnTo>
                    <a:pt x="29" y="93"/>
                  </a:lnTo>
                  <a:lnTo>
                    <a:pt x="28" y="96"/>
                  </a:lnTo>
                  <a:lnTo>
                    <a:pt x="27" y="99"/>
                  </a:lnTo>
                  <a:lnTo>
                    <a:pt x="25" y="101"/>
                  </a:lnTo>
                  <a:lnTo>
                    <a:pt x="25" y="103"/>
                  </a:lnTo>
                  <a:lnTo>
                    <a:pt x="25" y="107"/>
                  </a:lnTo>
                  <a:lnTo>
                    <a:pt x="22" y="114"/>
                  </a:lnTo>
                  <a:lnTo>
                    <a:pt x="19" y="131"/>
                  </a:lnTo>
                  <a:lnTo>
                    <a:pt x="12" y="147"/>
                  </a:lnTo>
                  <a:lnTo>
                    <a:pt x="12" y="150"/>
                  </a:lnTo>
                  <a:lnTo>
                    <a:pt x="8" y="165"/>
                  </a:lnTo>
                  <a:lnTo>
                    <a:pt x="8" y="167"/>
                  </a:lnTo>
                  <a:lnTo>
                    <a:pt x="6" y="174"/>
                  </a:lnTo>
                  <a:lnTo>
                    <a:pt x="4" y="180"/>
                  </a:lnTo>
                  <a:lnTo>
                    <a:pt x="2" y="187"/>
                  </a:lnTo>
                  <a:lnTo>
                    <a:pt x="0" y="190"/>
                  </a:lnTo>
                  <a:lnTo>
                    <a:pt x="1" y="191"/>
                  </a:lnTo>
                  <a:lnTo>
                    <a:pt x="1" y="192"/>
                  </a:lnTo>
                  <a:lnTo>
                    <a:pt x="3" y="192"/>
                  </a:lnTo>
                  <a:lnTo>
                    <a:pt x="5" y="192"/>
                  </a:lnTo>
                  <a:lnTo>
                    <a:pt x="11" y="192"/>
                  </a:lnTo>
                  <a:lnTo>
                    <a:pt x="13" y="191"/>
                  </a:lnTo>
                  <a:lnTo>
                    <a:pt x="14" y="191"/>
                  </a:lnTo>
                  <a:lnTo>
                    <a:pt x="17" y="190"/>
                  </a:lnTo>
                  <a:lnTo>
                    <a:pt x="21" y="192"/>
                  </a:lnTo>
                  <a:lnTo>
                    <a:pt x="21" y="192"/>
                  </a:lnTo>
                  <a:lnTo>
                    <a:pt x="22" y="190"/>
                  </a:lnTo>
                  <a:lnTo>
                    <a:pt x="22" y="188"/>
                  </a:lnTo>
                  <a:lnTo>
                    <a:pt x="19" y="183"/>
                  </a:lnTo>
                  <a:lnTo>
                    <a:pt x="17" y="174"/>
                  </a:lnTo>
                  <a:lnTo>
                    <a:pt x="14" y="173"/>
                  </a:lnTo>
                  <a:lnTo>
                    <a:pt x="14" y="171"/>
                  </a:lnTo>
                  <a:lnTo>
                    <a:pt x="15" y="170"/>
                  </a:lnTo>
                  <a:lnTo>
                    <a:pt x="18" y="164"/>
                  </a:lnTo>
                  <a:lnTo>
                    <a:pt x="19" y="157"/>
                  </a:lnTo>
                  <a:lnTo>
                    <a:pt x="21" y="155"/>
                  </a:lnTo>
                  <a:lnTo>
                    <a:pt x="21" y="154"/>
                  </a:lnTo>
                  <a:lnTo>
                    <a:pt x="27" y="149"/>
                  </a:lnTo>
                  <a:lnTo>
                    <a:pt x="30" y="147"/>
                  </a:lnTo>
                  <a:lnTo>
                    <a:pt x="32" y="145"/>
                  </a:lnTo>
                  <a:lnTo>
                    <a:pt x="40" y="143"/>
                  </a:lnTo>
                  <a:lnTo>
                    <a:pt x="43" y="143"/>
                  </a:lnTo>
                  <a:lnTo>
                    <a:pt x="46" y="142"/>
                  </a:lnTo>
                  <a:lnTo>
                    <a:pt x="47" y="143"/>
                  </a:lnTo>
                  <a:lnTo>
                    <a:pt x="50" y="144"/>
                  </a:lnTo>
                  <a:lnTo>
                    <a:pt x="57" y="145"/>
                  </a:lnTo>
                  <a:lnTo>
                    <a:pt x="58" y="145"/>
                  </a:lnTo>
                  <a:lnTo>
                    <a:pt x="58" y="145"/>
                  </a:lnTo>
                  <a:lnTo>
                    <a:pt x="62" y="145"/>
                  </a:lnTo>
                  <a:lnTo>
                    <a:pt x="67" y="145"/>
                  </a:lnTo>
                  <a:lnTo>
                    <a:pt x="69" y="143"/>
                  </a:lnTo>
                  <a:lnTo>
                    <a:pt x="75" y="138"/>
                  </a:lnTo>
                  <a:lnTo>
                    <a:pt x="77" y="134"/>
                  </a:lnTo>
                  <a:lnTo>
                    <a:pt x="84" y="119"/>
                  </a:lnTo>
                  <a:lnTo>
                    <a:pt x="92" y="112"/>
                  </a:lnTo>
                  <a:lnTo>
                    <a:pt x="98" y="103"/>
                  </a:lnTo>
                  <a:lnTo>
                    <a:pt x="102" y="99"/>
                  </a:lnTo>
                  <a:lnTo>
                    <a:pt x="105" y="98"/>
                  </a:lnTo>
                  <a:lnTo>
                    <a:pt x="110" y="97"/>
                  </a:lnTo>
                  <a:lnTo>
                    <a:pt x="115" y="97"/>
                  </a:lnTo>
                  <a:lnTo>
                    <a:pt x="118" y="98"/>
                  </a:lnTo>
                  <a:lnTo>
                    <a:pt x="121" y="99"/>
                  </a:lnTo>
                  <a:lnTo>
                    <a:pt x="123" y="100"/>
                  </a:lnTo>
                  <a:lnTo>
                    <a:pt x="124" y="99"/>
                  </a:lnTo>
                  <a:lnTo>
                    <a:pt x="123" y="101"/>
                  </a:lnTo>
                  <a:lnTo>
                    <a:pt x="121" y="100"/>
                  </a:lnTo>
                  <a:lnTo>
                    <a:pt x="123" y="102"/>
                  </a:lnTo>
                  <a:lnTo>
                    <a:pt x="130" y="107"/>
                  </a:lnTo>
                  <a:lnTo>
                    <a:pt x="132" y="111"/>
                  </a:lnTo>
                  <a:lnTo>
                    <a:pt x="132" y="114"/>
                  </a:lnTo>
                  <a:lnTo>
                    <a:pt x="131" y="117"/>
                  </a:lnTo>
                  <a:lnTo>
                    <a:pt x="129" y="119"/>
                  </a:lnTo>
                  <a:lnTo>
                    <a:pt x="130" y="116"/>
                  </a:lnTo>
                  <a:lnTo>
                    <a:pt x="130" y="113"/>
                  </a:lnTo>
                  <a:lnTo>
                    <a:pt x="130" y="110"/>
                  </a:lnTo>
                  <a:lnTo>
                    <a:pt x="127" y="108"/>
                  </a:lnTo>
                  <a:lnTo>
                    <a:pt x="125" y="105"/>
                  </a:lnTo>
                  <a:lnTo>
                    <a:pt x="122" y="104"/>
                  </a:lnTo>
                  <a:lnTo>
                    <a:pt x="120" y="102"/>
                  </a:lnTo>
                  <a:lnTo>
                    <a:pt x="117" y="100"/>
                  </a:lnTo>
                  <a:lnTo>
                    <a:pt x="114" y="100"/>
                  </a:lnTo>
                  <a:lnTo>
                    <a:pt x="111" y="99"/>
                  </a:lnTo>
                  <a:lnTo>
                    <a:pt x="108" y="99"/>
                  </a:lnTo>
                  <a:lnTo>
                    <a:pt x="105" y="100"/>
                  </a:lnTo>
                  <a:lnTo>
                    <a:pt x="102" y="102"/>
                  </a:lnTo>
                  <a:lnTo>
                    <a:pt x="101" y="104"/>
                  </a:lnTo>
                  <a:lnTo>
                    <a:pt x="104" y="104"/>
                  </a:lnTo>
                  <a:lnTo>
                    <a:pt x="106" y="105"/>
                  </a:lnTo>
                  <a:lnTo>
                    <a:pt x="107" y="108"/>
                  </a:lnTo>
                  <a:lnTo>
                    <a:pt x="112" y="113"/>
                  </a:lnTo>
                  <a:lnTo>
                    <a:pt x="113" y="117"/>
                  </a:lnTo>
                  <a:lnTo>
                    <a:pt x="116" y="121"/>
                  </a:lnTo>
                  <a:lnTo>
                    <a:pt x="122" y="123"/>
                  </a:lnTo>
                  <a:lnTo>
                    <a:pt x="127" y="127"/>
                  </a:lnTo>
                  <a:lnTo>
                    <a:pt x="127" y="132"/>
                  </a:lnTo>
                  <a:lnTo>
                    <a:pt x="127" y="150"/>
                  </a:lnTo>
                  <a:lnTo>
                    <a:pt x="127" y="151"/>
                  </a:lnTo>
                  <a:lnTo>
                    <a:pt x="127" y="152"/>
                  </a:lnTo>
                  <a:lnTo>
                    <a:pt x="127" y="156"/>
                  </a:lnTo>
                  <a:lnTo>
                    <a:pt x="129" y="160"/>
                  </a:lnTo>
                  <a:lnTo>
                    <a:pt x="130" y="161"/>
                  </a:lnTo>
                  <a:lnTo>
                    <a:pt x="132" y="163"/>
                  </a:lnTo>
                  <a:lnTo>
                    <a:pt x="136" y="165"/>
                  </a:lnTo>
                  <a:lnTo>
                    <a:pt x="139" y="165"/>
                  </a:lnTo>
                  <a:lnTo>
                    <a:pt x="140" y="165"/>
                  </a:lnTo>
                  <a:lnTo>
                    <a:pt x="142" y="16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6" name="Freeform 7515"/>
            <p:cNvSpPr>
              <a:spLocks/>
            </p:cNvSpPr>
            <p:nvPr/>
          </p:nvSpPr>
          <p:spPr bwMode="auto">
            <a:xfrm>
              <a:off x="3057526" y="4087521"/>
              <a:ext cx="19050" cy="30276"/>
            </a:xfrm>
            <a:custGeom>
              <a:avLst/>
              <a:gdLst/>
              <a:ahLst/>
              <a:cxnLst>
                <a:cxn ang="0">
                  <a:pos x="0" y="6"/>
                </a:cxn>
                <a:cxn ang="0">
                  <a:pos x="0" y="7"/>
                </a:cxn>
                <a:cxn ang="0">
                  <a:pos x="3" y="8"/>
                </a:cxn>
                <a:cxn ang="0">
                  <a:pos x="9" y="10"/>
                </a:cxn>
                <a:cxn ang="0">
                  <a:pos x="10" y="10"/>
                </a:cxn>
                <a:cxn ang="0">
                  <a:pos x="13" y="11"/>
                </a:cxn>
                <a:cxn ang="0">
                  <a:pos x="13" y="11"/>
                </a:cxn>
                <a:cxn ang="0">
                  <a:pos x="18" y="13"/>
                </a:cxn>
                <a:cxn ang="0">
                  <a:pos x="19" y="15"/>
                </a:cxn>
                <a:cxn ang="0">
                  <a:pos x="20" y="18"/>
                </a:cxn>
                <a:cxn ang="0">
                  <a:pos x="20" y="22"/>
                </a:cxn>
                <a:cxn ang="0">
                  <a:pos x="20" y="23"/>
                </a:cxn>
                <a:cxn ang="0">
                  <a:pos x="20" y="24"/>
                </a:cxn>
                <a:cxn ang="0">
                  <a:pos x="21" y="45"/>
                </a:cxn>
                <a:cxn ang="0">
                  <a:pos x="24" y="50"/>
                </a:cxn>
                <a:cxn ang="0">
                  <a:pos x="27" y="51"/>
                </a:cxn>
                <a:cxn ang="0">
                  <a:pos x="31" y="52"/>
                </a:cxn>
                <a:cxn ang="0">
                  <a:pos x="38" y="51"/>
                </a:cxn>
                <a:cxn ang="0">
                  <a:pos x="44" y="50"/>
                </a:cxn>
                <a:cxn ang="0">
                  <a:pos x="46" y="50"/>
                </a:cxn>
                <a:cxn ang="0">
                  <a:pos x="49" y="49"/>
                </a:cxn>
                <a:cxn ang="0">
                  <a:pos x="54" y="44"/>
                </a:cxn>
                <a:cxn ang="0">
                  <a:pos x="54" y="42"/>
                </a:cxn>
                <a:cxn ang="0">
                  <a:pos x="56" y="32"/>
                </a:cxn>
                <a:cxn ang="0">
                  <a:pos x="58" y="28"/>
                </a:cxn>
                <a:cxn ang="0">
                  <a:pos x="65" y="22"/>
                </a:cxn>
                <a:cxn ang="0">
                  <a:pos x="66" y="21"/>
                </a:cxn>
                <a:cxn ang="0">
                  <a:pos x="67" y="16"/>
                </a:cxn>
                <a:cxn ang="0">
                  <a:pos x="67" y="14"/>
                </a:cxn>
                <a:cxn ang="0">
                  <a:pos x="66" y="12"/>
                </a:cxn>
                <a:cxn ang="0">
                  <a:pos x="64" y="9"/>
                </a:cxn>
                <a:cxn ang="0">
                  <a:pos x="53" y="0"/>
                </a:cxn>
                <a:cxn ang="0">
                  <a:pos x="53" y="0"/>
                </a:cxn>
              </a:cxnLst>
              <a:rect l="0" t="0" r="r" b="b"/>
              <a:pathLst>
                <a:path w="67" h="52">
                  <a:moveTo>
                    <a:pt x="0" y="6"/>
                  </a:moveTo>
                  <a:lnTo>
                    <a:pt x="0" y="7"/>
                  </a:lnTo>
                  <a:lnTo>
                    <a:pt x="3" y="8"/>
                  </a:lnTo>
                  <a:lnTo>
                    <a:pt x="9" y="10"/>
                  </a:lnTo>
                  <a:lnTo>
                    <a:pt x="10" y="10"/>
                  </a:lnTo>
                  <a:lnTo>
                    <a:pt x="13" y="11"/>
                  </a:lnTo>
                  <a:lnTo>
                    <a:pt x="13" y="11"/>
                  </a:lnTo>
                  <a:lnTo>
                    <a:pt x="18" y="13"/>
                  </a:lnTo>
                  <a:lnTo>
                    <a:pt x="19" y="15"/>
                  </a:lnTo>
                  <a:lnTo>
                    <a:pt x="20" y="18"/>
                  </a:lnTo>
                  <a:lnTo>
                    <a:pt x="20" y="22"/>
                  </a:lnTo>
                  <a:lnTo>
                    <a:pt x="20" y="23"/>
                  </a:lnTo>
                  <a:lnTo>
                    <a:pt x="20" y="24"/>
                  </a:lnTo>
                  <a:lnTo>
                    <a:pt x="21" y="45"/>
                  </a:lnTo>
                  <a:lnTo>
                    <a:pt x="24" y="50"/>
                  </a:lnTo>
                  <a:lnTo>
                    <a:pt x="27" y="51"/>
                  </a:lnTo>
                  <a:lnTo>
                    <a:pt x="31" y="52"/>
                  </a:lnTo>
                  <a:lnTo>
                    <a:pt x="38" y="51"/>
                  </a:lnTo>
                  <a:lnTo>
                    <a:pt x="44" y="50"/>
                  </a:lnTo>
                  <a:lnTo>
                    <a:pt x="46" y="50"/>
                  </a:lnTo>
                  <a:lnTo>
                    <a:pt x="49" y="49"/>
                  </a:lnTo>
                  <a:lnTo>
                    <a:pt x="54" y="44"/>
                  </a:lnTo>
                  <a:lnTo>
                    <a:pt x="54" y="42"/>
                  </a:lnTo>
                  <a:lnTo>
                    <a:pt x="56" y="32"/>
                  </a:lnTo>
                  <a:lnTo>
                    <a:pt x="58" y="28"/>
                  </a:lnTo>
                  <a:lnTo>
                    <a:pt x="65" y="22"/>
                  </a:lnTo>
                  <a:lnTo>
                    <a:pt x="66" y="21"/>
                  </a:lnTo>
                  <a:lnTo>
                    <a:pt x="67" y="16"/>
                  </a:lnTo>
                  <a:lnTo>
                    <a:pt x="67" y="14"/>
                  </a:lnTo>
                  <a:lnTo>
                    <a:pt x="66" y="12"/>
                  </a:lnTo>
                  <a:lnTo>
                    <a:pt x="64" y="9"/>
                  </a:lnTo>
                  <a:lnTo>
                    <a:pt x="53" y="0"/>
                  </a:lnTo>
                  <a:lnTo>
                    <a:pt x="5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7" name="Freeform 7516"/>
            <p:cNvSpPr>
              <a:spLocks/>
            </p:cNvSpPr>
            <p:nvPr/>
          </p:nvSpPr>
          <p:spPr bwMode="auto">
            <a:xfrm>
              <a:off x="3081339" y="4020594"/>
              <a:ext cx="44450" cy="116325"/>
            </a:xfrm>
            <a:custGeom>
              <a:avLst/>
              <a:gdLst/>
              <a:ahLst/>
              <a:cxnLst>
                <a:cxn ang="0">
                  <a:pos x="3" y="20"/>
                </a:cxn>
                <a:cxn ang="0">
                  <a:pos x="0" y="13"/>
                </a:cxn>
                <a:cxn ang="0">
                  <a:pos x="3" y="10"/>
                </a:cxn>
                <a:cxn ang="0">
                  <a:pos x="7" y="5"/>
                </a:cxn>
                <a:cxn ang="0">
                  <a:pos x="16" y="0"/>
                </a:cxn>
                <a:cxn ang="0">
                  <a:pos x="26" y="10"/>
                </a:cxn>
                <a:cxn ang="0">
                  <a:pos x="33" y="18"/>
                </a:cxn>
                <a:cxn ang="0">
                  <a:pos x="56" y="34"/>
                </a:cxn>
                <a:cxn ang="0">
                  <a:pos x="67" y="40"/>
                </a:cxn>
                <a:cxn ang="0">
                  <a:pos x="76" y="46"/>
                </a:cxn>
                <a:cxn ang="0">
                  <a:pos x="88" y="50"/>
                </a:cxn>
                <a:cxn ang="0">
                  <a:pos x="97" y="46"/>
                </a:cxn>
                <a:cxn ang="0">
                  <a:pos x="112" y="46"/>
                </a:cxn>
                <a:cxn ang="0">
                  <a:pos x="119" y="49"/>
                </a:cxn>
                <a:cxn ang="0">
                  <a:pos x="123" y="56"/>
                </a:cxn>
                <a:cxn ang="0">
                  <a:pos x="128" y="58"/>
                </a:cxn>
                <a:cxn ang="0">
                  <a:pos x="136" y="58"/>
                </a:cxn>
                <a:cxn ang="0">
                  <a:pos x="137" y="62"/>
                </a:cxn>
                <a:cxn ang="0">
                  <a:pos x="139" y="67"/>
                </a:cxn>
                <a:cxn ang="0">
                  <a:pos x="143" y="69"/>
                </a:cxn>
                <a:cxn ang="0">
                  <a:pos x="144" y="73"/>
                </a:cxn>
                <a:cxn ang="0">
                  <a:pos x="143" y="78"/>
                </a:cxn>
                <a:cxn ang="0">
                  <a:pos x="146" y="84"/>
                </a:cxn>
                <a:cxn ang="0">
                  <a:pos x="149" y="90"/>
                </a:cxn>
                <a:cxn ang="0">
                  <a:pos x="152" y="116"/>
                </a:cxn>
                <a:cxn ang="0">
                  <a:pos x="148" y="122"/>
                </a:cxn>
                <a:cxn ang="0">
                  <a:pos x="144" y="130"/>
                </a:cxn>
                <a:cxn ang="0">
                  <a:pos x="137" y="135"/>
                </a:cxn>
                <a:cxn ang="0">
                  <a:pos x="134" y="137"/>
                </a:cxn>
                <a:cxn ang="0">
                  <a:pos x="126" y="146"/>
                </a:cxn>
                <a:cxn ang="0">
                  <a:pos x="121" y="157"/>
                </a:cxn>
                <a:cxn ang="0">
                  <a:pos x="124" y="163"/>
                </a:cxn>
                <a:cxn ang="0">
                  <a:pos x="126" y="162"/>
                </a:cxn>
                <a:cxn ang="0">
                  <a:pos x="135" y="154"/>
                </a:cxn>
                <a:cxn ang="0">
                  <a:pos x="141" y="155"/>
                </a:cxn>
                <a:cxn ang="0">
                  <a:pos x="146" y="160"/>
                </a:cxn>
                <a:cxn ang="0">
                  <a:pos x="149" y="164"/>
                </a:cxn>
                <a:cxn ang="0">
                  <a:pos x="146" y="172"/>
                </a:cxn>
                <a:cxn ang="0">
                  <a:pos x="144" y="182"/>
                </a:cxn>
                <a:cxn ang="0">
                  <a:pos x="146" y="189"/>
                </a:cxn>
                <a:cxn ang="0">
                  <a:pos x="148" y="190"/>
                </a:cxn>
                <a:cxn ang="0">
                  <a:pos x="149" y="195"/>
                </a:cxn>
                <a:cxn ang="0">
                  <a:pos x="141" y="202"/>
                </a:cxn>
                <a:cxn ang="0">
                  <a:pos x="138" y="208"/>
                </a:cxn>
                <a:cxn ang="0">
                  <a:pos x="143" y="211"/>
                </a:cxn>
                <a:cxn ang="0">
                  <a:pos x="147" y="211"/>
                </a:cxn>
              </a:cxnLst>
              <a:rect l="0" t="0" r="r" b="b"/>
              <a:pathLst>
                <a:path w="152" h="213">
                  <a:moveTo>
                    <a:pt x="3" y="20"/>
                  </a:moveTo>
                  <a:lnTo>
                    <a:pt x="3" y="20"/>
                  </a:lnTo>
                  <a:lnTo>
                    <a:pt x="0" y="16"/>
                  </a:lnTo>
                  <a:lnTo>
                    <a:pt x="0" y="13"/>
                  </a:lnTo>
                  <a:lnTo>
                    <a:pt x="0" y="12"/>
                  </a:lnTo>
                  <a:lnTo>
                    <a:pt x="3" y="10"/>
                  </a:lnTo>
                  <a:lnTo>
                    <a:pt x="4" y="8"/>
                  </a:lnTo>
                  <a:lnTo>
                    <a:pt x="7" y="5"/>
                  </a:lnTo>
                  <a:lnTo>
                    <a:pt x="9" y="4"/>
                  </a:lnTo>
                  <a:lnTo>
                    <a:pt x="16" y="0"/>
                  </a:lnTo>
                  <a:lnTo>
                    <a:pt x="23" y="8"/>
                  </a:lnTo>
                  <a:lnTo>
                    <a:pt x="26" y="10"/>
                  </a:lnTo>
                  <a:lnTo>
                    <a:pt x="28" y="13"/>
                  </a:lnTo>
                  <a:lnTo>
                    <a:pt x="33" y="18"/>
                  </a:lnTo>
                  <a:lnTo>
                    <a:pt x="50" y="26"/>
                  </a:lnTo>
                  <a:lnTo>
                    <a:pt x="56" y="34"/>
                  </a:lnTo>
                  <a:lnTo>
                    <a:pt x="61" y="38"/>
                  </a:lnTo>
                  <a:lnTo>
                    <a:pt x="67" y="40"/>
                  </a:lnTo>
                  <a:lnTo>
                    <a:pt x="71" y="41"/>
                  </a:lnTo>
                  <a:lnTo>
                    <a:pt x="76" y="46"/>
                  </a:lnTo>
                  <a:lnTo>
                    <a:pt x="82" y="50"/>
                  </a:lnTo>
                  <a:lnTo>
                    <a:pt x="88" y="50"/>
                  </a:lnTo>
                  <a:lnTo>
                    <a:pt x="92" y="47"/>
                  </a:lnTo>
                  <a:lnTo>
                    <a:pt x="97" y="46"/>
                  </a:lnTo>
                  <a:lnTo>
                    <a:pt x="101" y="46"/>
                  </a:lnTo>
                  <a:lnTo>
                    <a:pt x="112" y="46"/>
                  </a:lnTo>
                  <a:lnTo>
                    <a:pt x="118" y="47"/>
                  </a:lnTo>
                  <a:lnTo>
                    <a:pt x="119" y="49"/>
                  </a:lnTo>
                  <a:lnTo>
                    <a:pt x="120" y="53"/>
                  </a:lnTo>
                  <a:lnTo>
                    <a:pt x="123" y="56"/>
                  </a:lnTo>
                  <a:lnTo>
                    <a:pt x="125" y="58"/>
                  </a:lnTo>
                  <a:lnTo>
                    <a:pt x="128" y="58"/>
                  </a:lnTo>
                  <a:lnTo>
                    <a:pt x="133" y="58"/>
                  </a:lnTo>
                  <a:lnTo>
                    <a:pt x="136" y="58"/>
                  </a:lnTo>
                  <a:lnTo>
                    <a:pt x="137" y="60"/>
                  </a:lnTo>
                  <a:lnTo>
                    <a:pt x="137" y="62"/>
                  </a:lnTo>
                  <a:lnTo>
                    <a:pt x="138" y="65"/>
                  </a:lnTo>
                  <a:lnTo>
                    <a:pt x="139" y="67"/>
                  </a:lnTo>
                  <a:lnTo>
                    <a:pt x="141" y="68"/>
                  </a:lnTo>
                  <a:lnTo>
                    <a:pt x="143" y="69"/>
                  </a:lnTo>
                  <a:lnTo>
                    <a:pt x="143" y="70"/>
                  </a:lnTo>
                  <a:lnTo>
                    <a:pt x="144" y="73"/>
                  </a:lnTo>
                  <a:lnTo>
                    <a:pt x="143" y="75"/>
                  </a:lnTo>
                  <a:lnTo>
                    <a:pt x="143" y="78"/>
                  </a:lnTo>
                  <a:lnTo>
                    <a:pt x="145" y="80"/>
                  </a:lnTo>
                  <a:lnTo>
                    <a:pt x="146" y="84"/>
                  </a:lnTo>
                  <a:lnTo>
                    <a:pt x="146" y="86"/>
                  </a:lnTo>
                  <a:lnTo>
                    <a:pt x="149" y="90"/>
                  </a:lnTo>
                  <a:lnTo>
                    <a:pt x="152" y="107"/>
                  </a:lnTo>
                  <a:lnTo>
                    <a:pt x="152" y="116"/>
                  </a:lnTo>
                  <a:lnTo>
                    <a:pt x="151" y="120"/>
                  </a:lnTo>
                  <a:lnTo>
                    <a:pt x="148" y="122"/>
                  </a:lnTo>
                  <a:lnTo>
                    <a:pt x="145" y="127"/>
                  </a:lnTo>
                  <a:lnTo>
                    <a:pt x="144" y="130"/>
                  </a:lnTo>
                  <a:lnTo>
                    <a:pt x="139" y="134"/>
                  </a:lnTo>
                  <a:lnTo>
                    <a:pt x="137" y="135"/>
                  </a:lnTo>
                  <a:lnTo>
                    <a:pt x="136" y="136"/>
                  </a:lnTo>
                  <a:lnTo>
                    <a:pt x="134" y="137"/>
                  </a:lnTo>
                  <a:lnTo>
                    <a:pt x="132" y="138"/>
                  </a:lnTo>
                  <a:lnTo>
                    <a:pt x="126" y="146"/>
                  </a:lnTo>
                  <a:lnTo>
                    <a:pt x="124" y="150"/>
                  </a:lnTo>
                  <a:lnTo>
                    <a:pt x="121" y="157"/>
                  </a:lnTo>
                  <a:lnTo>
                    <a:pt x="121" y="161"/>
                  </a:lnTo>
                  <a:lnTo>
                    <a:pt x="124" y="163"/>
                  </a:lnTo>
                  <a:lnTo>
                    <a:pt x="125" y="163"/>
                  </a:lnTo>
                  <a:lnTo>
                    <a:pt x="126" y="162"/>
                  </a:lnTo>
                  <a:lnTo>
                    <a:pt x="134" y="155"/>
                  </a:lnTo>
                  <a:lnTo>
                    <a:pt x="135" y="154"/>
                  </a:lnTo>
                  <a:lnTo>
                    <a:pt x="137" y="154"/>
                  </a:lnTo>
                  <a:lnTo>
                    <a:pt x="141" y="155"/>
                  </a:lnTo>
                  <a:lnTo>
                    <a:pt x="145" y="159"/>
                  </a:lnTo>
                  <a:lnTo>
                    <a:pt x="146" y="160"/>
                  </a:lnTo>
                  <a:lnTo>
                    <a:pt x="148" y="161"/>
                  </a:lnTo>
                  <a:lnTo>
                    <a:pt x="149" y="164"/>
                  </a:lnTo>
                  <a:lnTo>
                    <a:pt x="148" y="167"/>
                  </a:lnTo>
                  <a:lnTo>
                    <a:pt x="146" y="172"/>
                  </a:lnTo>
                  <a:lnTo>
                    <a:pt x="146" y="174"/>
                  </a:lnTo>
                  <a:lnTo>
                    <a:pt x="144" y="182"/>
                  </a:lnTo>
                  <a:lnTo>
                    <a:pt x="144" y="184"/>
                  </a:lnTo>
                  <a:lnTo>
                    <a:pt x="146" y="189"/>
                  </a:lnTo>
                  <a:lnTo>
                    <a:pt x="148" y="189"/>
                  </a:lnTo>
                  <a:lnTo>
                    <a:pt x="148" y="190"/>
                  </a:lnTo>
                  <a:lnTo>
                    <a:pt x="149" y="193"/>
                  </a:lnTo>
                  <a:lnTo>
                    <a:pt x="149" y="195"/>
                  </a:lnTo>
                  <a:lnTo>
                    <a:pt x="144" y="199"/>
                  </a:lnTo>
                  <a:lnTo>
                    <a:pt x="141" y="202"/>
                  </a:lnTo>
                  <a:lnTo>
                    <a:pt x="138" y="204"/>
                  </a:lnTo>
                  <a:lnTo>
                    <a:pt x="138" y="208"/>
                  </a:lnTo>
                  <a:lnTo>
                    <a:pt x="139" y="210"/>
                  </a:lnTo>
                  <a:lnTo>
                    <a:pt x="143" y="211"/>
                  </a:lnTo>
                  <a:lnTo>
                    <a:pt x="145" y="213"/>
                  </a:lnTo>
                  <a:lnTo>
                    <a:pt x="147" y="211"/>
                  </a:lnTo>
                  <a:lnTo>
                    <a:pt x="149" y="2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8" name="Freeform 7517"/>
            <p:cNvSpPr>
              <a:spLocks/>
            </p:cNvSpPr>
            <p:nvPr/>
          </p:nvSpPr>
          <p:spPr bwMode="auto">
            <a:xfrm>
              <a:off x="3035301" y="4020594"/>
              <a:ext cx="107950" cy="152976"/>
            </a:xfrm>
            <a:custGeom>
              <a:avLst/>
              <a:gdLst/>
              <a:ahLst/>
              <a:cxnLst>
                <a:cxn ang="0">
                  <a:pos x="340" y="257"/>
                </a:cxn>
                <a:cxn ang="0">
                  <a:pos x="349" y="242"/>
                </a:cxn>
                <a:cxn ang="0">
                  <a:pos x="345" y="233"/>
                </a:cxn>
                <a:cxn ang="0">
                  <a:pos x="339" y="220"/>
                </a:cxn>
                <a:cxn ang="0">
                  <a:pos x="324" y="216"/>
                </a:cxn>
                <a:cxn ang="0">
                  <a:pos x="317" y="202"/>
                </a:cxn>
                <a:cxn ang="0">
                  <a:pos x="307" y="207"/>
                </a:cxn>
                <a:cxn ang="0">
                  <a:pos x="297" y="204"/>
                </a:cxn>
                <a:cxn ang="0">
                  <a:pos x="286" y="210"/>
                </a:cxn>
                <a:cxn ang="0">
                  <a:pos x="282" y="199"/>
                </a:cxn>
                <a:cxn ang="0">
                  <a:pos x="291" y="186"/>
                </a:cxn>
                <a:cxn ang="0">
                  <a:pos x="287" y="181"/>
                </a:cxn>
                <a:cxn ang="0">
                  <a:pos x="292" y="162"/>
                </a:cxn>
                <a:cxn ang="0">
                  <a:pos x="282" y="152"/>
                </a:cxn>
                <a:cxn ang="0">
                  <a:pos x="271" y="162"/>
                </a:cxn>
                <a:cxn ang="0">
                  <a:pos x="264" y="157"/>
                </a:cxn>
                <a:cxn ang="0">
                  <a:pos x="273" y="136"/>
                </a:cxn>
                <a:cxn ang="0">
                  <a:pos x="282" y="130"/>
                </a:cxn>
                <a:cxn ang="0">
                  <a:pos x="287" y="124"/>
                </a:cxn>
                <a:cxn ang="0">
                  <a:pos x="294" y="100"/>
                </a:cxn>
                <a:cxn ang="0">
                  <a:pos x="290" y="85"/>
                </a:cxn>
                <a:cxn ang="0">
                  <a:pos x="286" y="74"/>
                </a:cxn>
                <a:cxn ang="0">
                  <a:pos x="282" y="64"/>
                </a:cxn>
                <a:cxn ang="0">
                  <a:pos x="277" y="56"/>
                </a:cxn>
                <a:cxn ang="0">
                  <a:pos x="263" y="50"/>
                </a:cxn>
                <a:cxn ang="0">
                  <a:pos x="244" y="43"/>
                </a:cxn>
                <a:cxn ang="0">
                  <a:pos x="227" y="48"/>
                </a:cxn>
                <a:cxn ang="0">
                  <a:pos x="207" y="37"/>
                </a:cxn>
                <a:cxn ang="0">
                  <a:pos x="194" y="24"/>
                </a:cxn>
                <a:cxn ang="0">
                  <a:pos x="173" y="12"/>
                </a:cxn>
                <a:cxn ang="0">
                  <a:pos x="160" y="0"/>
                </a:cxn>
                <a:cxn ang="0">
                  <a:pos x="150" y="16"/>
                </a:cxn>
                <a:cxn ang="0">
                  <a:pos x="157" y="29"/>
                </a:cxn>
                <a:cxn ang="0">
                  <a:pos x="154" y="43"/>
                </a:cxn>
                <a:cxn ang="0">
                  <a:pos x="154" y="56"/>
                </a:cxn>
                <a:cxn ang="0">
                  <a:pos x="144" y="94"/>
                </a:cxn>
                <a:cxn ang="0">
                  <a:pos x="128" y="90"/>
                </a:cxn>
                <a:cxn ang="0">
                  <a:pos x="119" y="103"/>
                </a:cxn>
                <a:cxn ang="0">
                  <a:pos x="123" y="119"/>
                </a:cxn>
                <a:cxn ang="0">
                  <a:pos x="135" y="130"/>
                </a:cxn>
                <a:cxn ang="0">
                  <a:pos x="135" y="144"/>
                </a:cxn>
                <a:cxn ang="0">
                  <a:pos x="122" y="166"/>
                </a:cxn>
                <a:cxn ang="0">
                  <a:pos x="95" y="175"/>
                </a:cxn>
                <a:cxn ang="0">
                  <a:pos x="85" y="156"/>
                </a:cxn>
                <a:cxn ang="0">
                  <a:pos x="78" y="134"/>
                </a:cxn>
                <a:cxn ang="0">
                  <a:pos x="55" y="126"/>
                </a:cxn>
                <a:cxn ang="0">
                  <a:pos x="50" y="95"/>
                </a:cxn>
                <a:cxn ang="0">
                  <a:pos x="43" y="85"/>
                </a:cxn>
                <a:cxn ang="0">
                  <a:pos x="26" y="69"/>
                </a:cxn>
                <a:cxn ang="0">
                  <a:pos x="13" y="81"/>
                </a:cxn>
              </a:cxnLst>
              <a:rect l="0" t="0" r="r" b="b"/>
              <a:pathLst>
                <a:path w="349" h="276">
                  <a:moveTo>
                    <a:pt x="330" y="276"/>
                  </a:moveTo>
                  <a:lnTo>
                    <a:pt x="336" y="272"/>
                  </a:lnTo>
                  <a:lnTo>
                    <a:pt x="338" y="267"/>
                  </a:lnTo>
                  <a:lnTo>
                    <a:pt x="340" y="257"/>
                  </a:lnTo>
                  <a:lnTo>
                    <a:pt x="342" y="247"/>
                  </a:lnTo>
                  <a:lnTo>
                    <a:pt x="344" y="245"/>
                  </a:lnTo>
                  <a:lnTo>
                    <a:pt x="347" y="243"/>
                  </a:lnTo>
                  <a:lnTo>
                    <a:pt x="349" y="242"/>
                  </a:lnTo>
                  <a:lnTo>
                    <a:pt x="349" y="240"/>
                  </a:lnTo>
                  <a:lnTo>
                    <a:pt x="349" y="237"/>
                  </a:lnTo>
                  <a:lnTo>
                    <a:pt x="347" y="235"/>
                  </a:lnTo>
                  <a:lnTo>
                    <a:pt x="345" y="233"/>
                  </a:lnTo>
                  <a:lnTo>
                    <a:pt x="344" y="230"/>
                  </a:lnTo>
                  <a:lnTo>
                    <a:pt x="344" y="226"/>
                  </a:lnTo>
                  <a:lnTo>
                    <a:pt x="343" y="222"/>
                  </a:lnTo>
                  <a:lnTo>
                    <a:pt x="339" y="220"/>
                  </a:lnTo>
                  <a:lnTo>
                    <a:pt x="337" y="220"/>
                  </a:lnTo>
                  <a:lnTo>
                    <a:pt x="334" y="220"/>
                  </a:lnTo>
                  <a:lnTo>
                    <a:pt x="326" y="218"/>
                  </a:lnTo>
                  <a:lnTo>
                    <a:pt x="324" y="216"/>
                  </a:lnTo>
                  <a:lnTo>
                    <a:pt x="324" y="207"/>
                  </a:lnTo>
                  <a:lnTo>
                    <a:pt x="321" y="203"/>
                  </a:lnTo>
                  <a:lnTo>
                    <a:pt x="319" y="202"/>
                  </a:lnTo>
                  <a:lnTo>
                    <a:pt x="317" y="202"/>
                  </a:lnTo>
                  <a:lnTo>
                    <a:pt x="315" y="204"/>
                  </a:lnTo>
                  <a:lnTo>
                    <a:pt x="312" y="205"/>
                  </a:lnTo>
                  <a:lnTo>
                    <a:pt x="310" y="207"/>
                  </a:lnTo>
                  <a:lnTo>
                    <a:pt x="307" y="207"/>
                  </a:lnTo>
                  <a:lnTo>
                    <a:pt x="305" y="204"/>
                  </a:lnTo>
                  <a:lnTo>
                    <a:pt x="302" y="203"/>
                  </a:lnTo>
                  <a:lnTo>
                    <a:pt x="299" y="202"/>
                  </a:lnTo>
                  <a:lnTo>
                    <a:pt x="297" y="204"/>
                  </a:lnTo>
                  <a:lnTo>
                    <a:pt x="294" y="206"/>
                  </a:lnTo>
                  <a:lnTo>
                    <a:pt x="293" y="209"/>
                  </a:lnTo>
                  <a:lnTo>
                    <a:pt x="291" y="210"/>
                  </a:lnTo>
                  <a:lnTo>
                    <a:pt x="286" y="210"/>
                  </a:lnTo>
                  <a:lnTo>
                    <a:pt x="282" y="207"/>
                  </a:lnTo>
                  <a:lnTo>
                    <a:pt x="281" y="204"/>
                  </a:lnTo>
                  <a:lnTo>
                    <a:pt x="281" y="200"/>
                  </a:lnTo>
                  <a:lnTo>
                    <a:pt x="282" y="199"/>
                  </a:lnTo>
                  <a:lnTo>
                    <a:pt x="282" y="198"/>
                  </a:lnTo>
                  <a:lnTo>
                    <a:pt x="292" y="191"/>
                  </a:lnTo>
                  <a:lnTo>
                    <a:pt x="292" y="190"/>
                  </a:lnTo>
                  <a:lnTo>
                    <a:pt x="291" y="186"/>
                  </a:lnTo>
                  <a:lnTo>
                    <a:pt x="290" y="185"/>
                  </a:lnTo>
                  <a:lnTo>
                    <a:pt x="289" y="185"/>
                  </a:lnTo>
                  <a:lnTo>
                    <a:pt x="288" y="183"/>
                  </a:lnTo>
                  <a:lnTo>
                    <a:pt x="287" y="181"/>
                  </a:lnTo>
                  <a:lnTo>
                    <a:pt x="287" y="177"/>
                  </a:lnTo>
                  <a:lnTo>
                    <a:pt x="288" y="174"/>
                  </a:lnTo>
                  <a:lnTo>
                    <a:pt x="289" y="169"/>
                  </a:lnTo>
                  <a:lnTo>
                    <a:pt x="292" y="162"/>
                  </a:lnTo>
                  <a:lnTo>
                    <a:pt x="292" y="160"/>
                  </a:lnTo>
                  <a:lnTo>
                    <a:pt x="292" y="159"/>
                  </a:lnTo>
                  <a:lnTo>
                    <a:pt x="284" y="153"/>
                  </a:lnTo>
                  <a:lnTo>
                    <a:pt x="282" y="152"/>
                  </a:lnTo>
                  <a:lnTo>
                    <a:pt x="281" y="152"/>
                  </a:lnTo>
                  <a:lnTo>
                    <a:pt x="278" y="154"/>
                  </a:lnTo>
                  <a:lnTo>
                    <a:pt x="275" y="158"/>
                  </a:lnTo>
                  <a:lnTo>
                    <a:pt x="271" y="162"/>
                  </a:lnTo>
                  <a:lnTo>
                    <a:pt x="269" y="162"/>
                  </a:lnTo>
                  <a:lnTo>
                    <a:pt x="266" y="160"/>
                  </a:lnTo>
                  <a:lnTo>
                    <a:pt x="265" y="158"/>
                  </a:lnTo>
                  <a:lnTo>
                    <a:pt x="264" y="157"/>
                  </a:lnTo>
                  <a:lnTo>
                    <a:pt x="264" y="151"/>
                  </a:lnTo>
                  <a:lnTo>
                    <a:pt x="268" y="144"/>
                  </a:lnTo>
                  <a:lnTo>
                    <a:pt x="268" y="142"/>
                  </a:lnTo>
                  <a:lnTo>
                    <a:pt x="273" y="136"/>
                  </a:lnTo>
                  <a:lnTo>
                    <a:pt x="273" y="135"/>
                  </a:lnTo>
                  <a:lnTo>
                    <a:pt x="274" y="135"/>
                  </a:lnTo>
                  <a:lnTo>
                    <a:pt x="275" y="134"/>
                  </a:lnTo>
                  <a:lnTo>
                    <a:pt x="282" y="130"/>
                  </a:lnTo>
                  <a:lnTo>
                    <a:pt x="282" y="130"/>
                  </a:lnTo>
                  <a:lnTo>
                    <a:pt x="284" y="129"/>
                  </a:lnTo>
                  <a:lnTo>
                    <a:pt x="286" y="127"/>
                  </a:lnTo>
                  <a:lnTo>
                    <a:pt x="287" y="124"/>
                  </a:lnTo>
                  <a:lnTo>
                    <a:pt x="293" y="118"/>
                  </a:lnTo>
                  <a:lnTo>
                    <a:pt x="294" y="110"/>
                  </a:lnTo>
                  <a:lnTo>
                    <a:pt x="293" y="106"/>
                  </a:lnTo>
                  <a:lnTo>
                    <a:pt x="294" y="100"/>
                  </a:lnTo>
                  <a:lnTo>
                    <a:pt x="293" y="94"/>
                  </a:lnTo>
                  <a:lnTo>
                    <a:pt x="293" y="93"/>
                  </a:lnTo>
                  <a:lnTo>
                    <a:pt x="293" y="89"/>
                  </a:lnTo>
                  <a:lnTo>
                    <a:pt x="290" y="85"/>
                  </a:lnTo>
                  <a:lnTo>
                    <a:pt x="288" y="82"/>
                  </a:lnTo>
                  <a:lnTo>
                    <a:pt x="289" y="77"/>
                  </a:lnTo>
                  <a:lnTo>
                    <a:pt x="287" y="75"/>
                  </a:lnTo>
                  <a:lnTo>
                    <a:pt x="286" y="74"/>
                  </a:lnTo>
                  <a:lnTo>
                    <a:pt x="286" y="71"/>
                  </a:lnTo>
                  <a:lnTo>
                    <a:pt x="287" y="68"/>
                  </a:lnTo>
                  <a:lnTo>
                    <a:pt x="284" y="65"/>
                  </a:lnTo>
                  <a:lnTo>
                    <a:pt x="282" y="64"/>
                  </a:lnTo>
                  <a:lnTo>
                    <a:pt x="281" y="61"/>
                  </a:lnTo>
                  <a:lnTo>
                    <a:pt x="280" y="58"/>
                  </a:lnTo>
                  <a:lnTo>
                    <a:pt x="279" y="56"/>
                  </a:lnTo>
                  <a:lnTo>
                    <a:pt x="277" y="56"/>
                  </a:lnTo>
                  <a:lnTo>
                    <a:pt x="271" y="56"/>
                  </a:lnTo>
                  <a:lnTo>
                    <a:pt x="268" y="55"/>
                  </a:lnTo>
                  <a:lnTo>
                    <a:pt x="264" y="52"/>
                  </a:lnTo>
                  <a:lnTo>
                    <a:pt x="263" y="50"/>
                  </a:lnTo>
                  <a:lnTo>
                    <a:pt x="262" y="45"/>
                  </a:lnTo>
                  <a:lnTo>
                    <a:pt x="260" y="45"/>
                  </a:lnTo>
                  <a:lnTo>
                    <a:pt x="253" y="43"/>
                  </a:lnTo>
                  <a:lnTo>
                    <a:pt x="244" y="43"/>
                  </a:lnTo>
                  <a:lnTo>
                    <a:pt x="240" y="45"/>
                  </a:lnTo>
                  <a:lnTo>
                    <a:pt x="236" y="47"/>
                  </a:lnTo>
                  <a:lnTo>
                    <a:pt x="234" y="47"/>
                  </a:lnTo>
                  <a:lnTo>
                    <a:pt x="227" y="48"/>
                  </a:lnTo>
                  <a:lnTo>
                    <a:pt x="219" y="43"/>
                  </a:lnTo>
                  <a:lnTo>
                    <a:pt x="217" y="42"/>
                  </a:lnTo>
                  <a:lnTo>
                    <a:pt x="215" y="40"/>
                  </a:lnTo>
                  <a:lnTo>
                    <a:pt x="207" y="37"/>
                  </a:lnTo>
                  <a:lnTo>
                    <a:pt x="203" y="34"/>
                  </a:lnTo>
                  <a:lnTo>
                    <a:pt x="200" y="33"/>
                  </a:lnTo>
                  <a:lnTo>
                    <a:pt x="197" y="28"/>
                  </a:lnTo>
                  <a:lnTo>
                    <a:pt x="194" y="24"/>
                  </a:lnTo>
                  <a:lnTo>
                    <a:pt x="188" y="20"/>
                  </a:lnTo>
                  <a:lnTo>
                    <a:pt x="185" y="20"/>
                  </a:lnTo>
                  <a:lnTo>
                    <a:pt x="179" y="17"/>
                  </a:lnTo>
                  <a:lnTo>
                    <a:pt x="173" y="12"/>
                  </a:lnTo>
                  <a:lnTo>
                    <a:pt x="173" y="12"/>
                  </a:lnTo>
                  <a:lnTo>
                    <a:pt x="167" y="7"/>
                  </a:lnTo>
                  <a:lnTo>
                    <a:pt x="162" y="1"/>
                  </a:lnTo>
                  <a:lnTo>
                    <a:pt x="160" y="0"/>
                  </a:lnTo>
                  <a:lnTo>
                    <a:pt x="157" y="0"/>
                  </a:lnTo>
                  <a:lnTo>
                    <a:pt x="150" y="6"/>
                  </a:lnTo>
                  <a:lnTo>
                    <a:pt x="148" y="10"/>
                  </a:lnTo>
                  <a:lnTo>
                    <a:pt x="150" y="16"/>
                  </a:lnTo>
                  <a:lnTo>
                    <a:pt x="150" y="16"/>
                  </a:lnTo>
                  <a:lnTo>
                    <a:pt x="153" y="19"/>
                  </a:lnTo>
                  <a:lnTo>
                    <a:pt x="157" y="26"/>
                  </a:lnTo>
                  <a:lnTo>
                    <a:pt x="157" y="29"/>
                  </a:lnTo>
                  <a:lnTo>
                    <a:pt x="157" y="35"/>
                  </a:lnTo>
                  <a:lnTo>
                    <a:pt x="157" y="36"/>
                  </a:lnTo>
                  <a:lnTo>
                    <a:pt x="157" y="38"/>
                  </a:lnTo>
                  <a:lnTo>
                    <a:pt x="154" y="43"/>
                  </a:lnTo>
                  <a:lnTo>
                    <a:pt x="156" y="45"/>
                  </a:lnTo>
                  <a:lnTo>
                    <a:pt x="154" y="45"/>
                  </a:lnTo>
                  <a:lnTo>
                    <a:pt x="156" y="50"/>
                  </a:lnTo>
                  <a:lnTo>
                    <a:pt x="154" y="56"/>
                  </a:lnTo>
                  <a:lnTo>
                    <a:pt x="154" y="66"/>
                  </a:lnTo>
                  <a:lnTo>
                    <a:pt x="153" y="75"/>
                  </a:lnTo>
                  <a:lnTo>
                    <a:pt x="148" y="88"/>
                  </a:lnTo>
                  <a:lnTo>
                    <a:pt x="144" y="94"/>
                  </a:lnTo>
                  <a:lnTo>
                    <a:pt x="142" y="95"/>
                  </a:lnTo>
                  <a:lnTo>
                    <a:pt x="138" y="95"/>
                  </a:lnTo>
                  <a:lnTo>
                    <a:pt x="135" y="94"/>
                  </a:lnTo>
                  <a:lnTo>
                    <a:pt x="128" y="90"/>
                  </a:lnTo>
                  <a:lnTo>
                    <a:pt x="123" y="90"/>
                  </a:lnTo>
                  <a:lnTo>
                    <a:pt x="120" y="94"/>
                  </a:lnTo>
                  <a:lnTo>
                    <a:pt x="119" y="96"/>
                  </a:lnTo>
                  <a:lnTo>
                    <a:pt x="119" y="103"/>
                  </a:lnTo>
                  <a:lnTo>
                    <a:pt x="120" y="108"/>
                  </a:lnTo>
                  <a:lnTo>
                    <a:pt x="120" y="112"/>
                  </a:lnTo>
                  <a:lnTo>
                    <a:pt x="121" y="115"/>
                  </a:lnTo>
                  <a:lnTo>
                    <a:pt x="123" y="119"/>
                  </a:lnTo>
                  <a:lnTo>
                    <a:pt x="124" y="121"/>
                  </a:lnTo>
                  <a:lnTo>
                    <a:pt x="125" y="121"/>
                  </a:lnTo>
                  <a:lnTo>
                    <a:pt x="133" y="127"/>
                  </a:lnTo>
                  <a:lnTo>
                    <a:pt x="135" y="130"/>
                  </a:lnTo>
                  <a:lnTo>
                    <a:pt x="135" y="132"/>
                  </a:lnTo>
                  <a:lnTo>
                    <a:pt x="136" y="140"/>
                  </a:lnTo>
                  <a:lnTo>
                    <a:pt x="135" y="141"/>
                  </a:lnTo>
                  <a:lnTo>
                    <a:pt x="135" y="144"/>
                  </a:lnTo>
                  <a:lnTo>
                    <a:pt x="133" y="147"/>
                  </a:lnTo>
                  <a:lnTo>
                    <a:pt x="129" y="150"/>
                  </a:lnTo>
                  <a:lnTo>
                    <a:pt x="126" y="155"/>
                  </a:lnTo>
                  <a:lnTo>
                    <a:pt x="122" y="166"/>
                  </a:lnTo>
                  <a:lnTo>
                    <a:pt x="121" y="169"/>
                  </a:lnTo>
                  <a:lnTo>
                    <a:pt x="117" y="173"/>
                  </a:lnTo>
                  <a:lnTo>
                    <a:pt x="113" y="174"/>
                  </a:lnTo>
                  <a:lnTo>
                    <a:pt x="95" y="175"/>
                  </a:lnTo>
                  <a:lnTo>
                    <a:pt x="91" y="175"/>
                  </a:lnTo>
                  <a:lnTo>
                    <a:pt x="88" y="172"/>
                  </a:lnTo>
                  <a:lnTo>
                    <a:pt x="86" y="166"/>
                  </a:lnTo>
                  <a:lnTo>
                    <a:pt x="85" y="156"/>
                  </a:lnTo>
                  <a:lnTo>
                    <a:pt x="84" y="149"/>
                  </a:lnTo>
                  <a:lnTo>
                    <a:pt x="84" y="140"/>
                  </a:lnTo>
                  <a:lnTo>
                    <a:pt x="83" y="139"/>
                  </a:lnTo>
                  <a:lnTo>
                    <a:pt x="78" y="134"/>
                  </a:lnTo>
                  <a:lnTo>
                    <a:pt x="68" y="133"/>
                  </a:lnTo>
                  <a:lnTo>
                    <a:pt x="65" y="131"/>
                  </a:lnTo>
                  <a:lnTo>
                    <a:pt x="63" y="129"/>
                  </a:lnTo>
                  <a:lnTo>
                    <a:pt x="55" y="126"/>
                  </a:lnTo>
                  <a:lnTo>
                    <a:pt x="51" y="122"/>
                  </a:lnTo>
                  <a:lnTo>
                    <a:pt x="50" y="118"/>
                  </a:lnTo>
                  <a:lnTo>
                    <a:pt x="50" y="112"/>
                  </a:lnTo>
                  <a:lnTo>
                    <a:pt x="50" y="95"/>
                  </a:lnTo>
                  <a:lnTo>
                    <a:pt x="50" y="90"/>
                  </a:lnTo>
                  <a:lnTo>
                    <a:pt x="49" y="89"/>
                  </a:lnTo>
                  <a:lnTo>
                    <a:pt x="47" y="87"/>
                  </a:lnTo>
                  <a:lnTo>
                    <a:pt x="43" y="85"/>
                  </a:lnTo>
                  <a:lnTo>
                    <a:pt x="37" y="81"/>
                  </a:lnTo>
                  <a:lnTo>
                    <a:pt x="30" y="70"/>
                  </a:lnTo>
                  <a:lnTo>
                    <a:pt x="28" y="69"/>
                  </a:lnTo>
                  <a:lnTo>
                    <a:pt x="26" y="69"/>
                  </a:lnTo>
                  <a:lnTo>
                    <a:pt x="23" y="70"/>
                  </a:lnTo>
                  <a:lnTo>
                    <a:pt x="21" y="72"/>
                  </a:lnTo>
                  <a:lnTo>
                    <a:pt x="19" y="75"/>
                  </a:lnTo>
                  <a:lnTo>
                    <a:pt x="13" y="81"/>
                  </a:lnTo>
                  <a:lnTo>
                    <a:pt x="7" y="88"/>
                  </a:lnTo>
                  <a:lnTo>
                    <a:pt x="2" y="102"/>
                  </a:lnTo>
                  <a:lnTo>
                    <a:pt x="0" y="10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29" name="Freeform 7518"/>
            <p:cNvSpPr>
              <a:spLocks/>
            </p:cNvSpPr>
            <p:nvPr/>
          </p:nvSpPr>
          <p:spPr bwMode="auto">
            <a:xfrm>
              <a:off x="3124201" y="4130545"/>
              <a:ext cx="19050" cy="43024"/>
            </a:xfrm>
            <a:custGeom>
              <a:avLst/>
              <a:gdLst/>
              <a:ahLst/>
              <a:cxnLst>
                <a:cxn ang="0">
                  <a:pos x="36" y="76"/>
                </a:cxn>
                <a:cxn ang="0">
                  <a:pos x="43" y="72"/>
                </a:cxn>
                <a:cxn ang="0">
                  <a:pos x="44" y="70"/>
                </a:cxn>
                <a:cxn ang="0">
                  <a:pos x="45" y="66"/>
                </a:cxn>
                <a:cxn ang="0">
                  <a:pos x="46" y="61"/>
                </a:cxn>
                <a:cxn ang="0">
                  <a:pos x="48" y="54"/>
                </a:cxn>
                <a:cxn ang="0">
                  <a:pos x="48" y="49"/>
                </a:cxn>
                <a:cxn ang="0">
                  <a:pos x="51" y="46"/>
                </a:cxn>
                <a:cxn ang="0">
                  <a:pos x="54" y="44"/>
                </a:cxn>
                <a:cxn ang="0">
                  <a:pos x="58" y="41"/>
                </a:cxn>
                <a:cxn ang="0">
                  <a:pos x="58" y="38"/>
                </a:cxn>
                <a:cxn ang="0">
                  <a:pos x="55" y="35"/>
                </a:cxn>
                <a:cxn ang="0">
                  <a:pos x="53" y="33"/>
                </a:cxn>
                <a:cxn ang="0">
                  <a:pos x="52" y="28"/>
                </a:cxn>
                <a:cxn ang="0">
                  <a:pos x="52" y="23"/>
                </a:cxn>
                <a:cxn ang="0">
                  <a:pos x="51" y="21"/>
                </a:cxn>
                <a:cxn ang="0">
                  <a:pos x="49" y="20"/>
                </a:cxn>
                <a:cxn ang="0">
                  <a:pos x="46" y="18"/>
                </a:cxn>
                <a:cxn ang="0">
                  <a:pos x="43" y="18"/>
                </a:cxn>
                <a:cxn ang="0">
                  <a:pos x="39" y="18"/>
                </a:cxn>
                <a:cxn ang="0">
                  <a:pos x="34" y="17"/>
                </a:cxn>
                <a:cxn ang="0">
                  <a:pos x="32" y="16"/>
                </a:cxn>
                <a:cxn ang="0">
                  <a:pos x="31" y="15"/>
                </a:cxn>
                <a:cxn ang="0">
                  <a:pos x="32" y="10"/>
                </a:cxn>
                <a:cxn ang="0">
                  <a:pos x="31" y="5"/>
                </a:cxn>
                <a:cxn ang="0">
                  <a:pos x="30" y="2"/>
                </a:cxn>
                <a:cxn ang="0">
                  <a:pos x="26" y="0"/>
                </a:cxn>
                <a:cxn ang="0">
                  <a:pos x="22" y="0"/>
                </a:cxn>
                <a:cxn ang="0">
                  <a:pos x="18" y="2"/>
                </a:cxn>
                <a:cxn ang="0">
                  <a:pos x="16" y="5"/>
                </a:cxn>
                <a:cxn ang="0">
                  <a:pos x="15" y="6"/>
                </a:cxn>
                <a:cxn ang="0">
                  <a:pos x="13" y="5"/>
                </a:cxn>
                <a:cxn ang="0">
                  <a:pos x="11" y="3"/>
                </a:cxn>
                <a:cxn ang="0">
                  <a:pos x="8" y="1"/>
                </a:cxn>
                <a:cxn ang="0">
                  <a:pos x="6" y="0"/>
                </a:cxn>
                <a:cxn ang="0">
                  <a:pos x="4" y="1"/>
                </a:cxn>
                <a:cxn ang="0">
                  <a:pos x="0" y="4"/>
                </a:cxn>
                <a:cxn ang="0">
                  <a:pos x="0" y="4"/>
                </a:cxn>
                <a:cxn ang="0">
                  <a:pos x="0" y="5"/>
                </a:cxn>
              </a:cxnLst>
              <a:rect l="0" t="0" r="r" b="b"/>
              <a:pathLst>
                <a:path w="58" h="76">
                  <a:moveTo>
                    <a:pt x="36" y="76"/>
                  </a:moveTo>
                  <a:lnTo>
                    <a:pt x="43" y="72"/>
                  </a:lnTo>
                  <a:lnTo>
                    <a:pt x="44" y="70"/>
                  </a:lnTo>
                  <a:lnTo>
                    <a:pt x="45" y="66"/>
                  </a:lnTo>
                  <a:lnTo>
                    <a:pt x="46" y="61"/>
                  </a:lnTo>
                  <a:lnTo>
                    <a:pt x="48" y="54"/>
                  </a:lnTo>
                  <a:lnTo>
                    <a:pt x="48" y="49"/>
                  </a:lnTo>
                  <a:lnTo>
                    <a:pt x="51" y="46"/>
                  </a:lnTo>
                  <a:lnTo>
                    <a:pt x="54" y="44"/>
                  </a:lnTo>
                  <a:lnTo>
                    <a:pt x="58" y="41"/>
                  </a:lnTo>
                  <a:lnTo>
                    <a:pt x="58" y="38"/>
                  </a:lnTo>
                  <a:lnTo>
                    <a:pt x="55" y="35"/>
                  </a:lnTo>
                  <a:lnTo>
                    <a:pt x="53" y="33"/>
                  </a:lnTo>
                  <a:lnTo>
                    <a:pt x="52" y="28"/>
                  </a:lnTo>
                  <a:lnTo>
                    <a:pt x="52" y="23"/>
                  </a:lnTo>
                  <a:lnTo>
                    <a:pt x="51" y="21"/>
                  </a:lnTo>
                  <a:lnTo>
                    <a:pt x="49" y="20"/>
                  </a:lnTo>
                  <a:lnTo>
                    <a:pt x="46" y="18"/>
                  </a:lnTo>
                  <a:lnTo>
                    <a:pt x="43" y="18"/>
                  </a:lnTo>
                  <a:lnTo>
                    <a:pt x="39" y="18"/>
                  </a:lnTo>
                  <a:lnTo>
                    <a:pt x="34" y="17"/>
                  </a:lnTo>
                  <a:lnTo>
                    <a:pt x="32" y="16"/>
                  </a:lnTo>
                  <a:lnTo>
                    <a:pt x="31" y="15"/>
                  </a:lnTo>
                  <a:lnTo>
                    <a:pt x="32" y="10"/>
                  </a:lnTo>
                  <a:lnTo>
                    <a:pt x="31" y="5"/>
                  </a:lnTo>
                  <a:lnTo>
                    <a:pt x="30" y="2"/>
                  </a:lnTo>
                  <a:lnTo>
                    <a:pt x="26" y="0"/>
                  </a:lnTo>
                  <a:lnTo>
                    <a:pt x="22" y="0"/>
                  </a:lnTo>
                  <a:lnTo>
                    <a:pt x="18" y="2"/>
                  </a:lnTo>
                  <a:lnTo>
                    <a:pt x="16" y="5"/>
                  </a:lnTo>
                  <a:lnTo>
                    <a:pt x="15" y="6"/>
                  </a:lnTo>
                  <a:lnTo>
                    <a:pt x="13" y="5"/>
                  </a:lnTo>
                  <a:lnTo>
                    <a:pt x="11" y="3"/>
                  </a:lnTo>
                  <a:lnTo>
                    <a:pt x="8" y="1"/>
                  </a:lnTo>
                  <a:lnTo>
                    <a:pt x="6" y="0"/>
                  </a:lnTo>
                  <a:lnTo>
                    <a:pt x="4" y="1"/>
                  </a:lnTo>
                  <a:lnTo>
                    <a:pt x="0" y="4"/>
                  </a:lnTo>
                  <a:lnTo>
                    <a:pt x="0" y="4"/>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0" name="Line 7519"/>
            <p:cNvSpPr>
              <a:spLocks noChangeShapeType="1"/>
            </p:cNvSpPr>
            <p:nvPr/>
          </p:nvSpPr>
          <p:spPr bwMode="auto">
            <a:xfrm>
              <a:off x="3135314" y="417357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1" name="Freeform 7521"/>
            <p:cNvSpPr>
              <a:spLocks/>
            </p:cNvSpPr>
            <p:nvPr/>
          </p:nvSpPr>
          <p:spPr bwMode="auto">
            <a:xfrm>
              <a:off x="2962276" y="4347261"/>
              <a:ext cx="11113" cy="27089"/>
            </a:xfrm>
            <a:custGeom>
              <a:avLst/>
              <a:gdLst/>
              <a:ahLst/>
              <a:cxnLst>
                <a:cxn ang="0">
                  <a:pos x="36" y="2"/>
                </a:cxn>
                <a:cxn ang="0">
                  <a:pos x="34" y="4"/>
                </a:cxn>
                <a:cxn ang="0">
                  <a:pos x="33" y="5"/>
                </a:cxn>
                <a:cxn ang="0">
                  <a:pos x="32" y="10"/>
                </a:cxn>
                <a:cxn ang="0">
                  <a:pos x="31" y="13"/>
                </a:cxn>
                <a:cxn ang="0">
                  <a:pos x="28" y="16"/>
                </a:cxn>
                <a:cxn ang="0">
                  <a:pos x="28" y="19"/>
                </a:cxn>
                <a:cxn ang="0">
                  <a:pos x="26" y="21"/>
                </a:cxn>
                <a:cxn ang="0">
                  <a:pos x="23" y="26"/>
                </a:cxn>
                <a:cxn ang="0">
                  <a:pos x="22" y="28"/>
                </a:cxn>
                <a:cxn ang="0">
                  <a:pos x="21" y="30"/>
                </a:cxn>
                <a:cxn ang="0">
                  <a:pos x="20" y="31"/>
                </a:cxn>
                <a:cxn ang="0">
                  <a:pos x="19" y="33"/>
                </a:cxn>
                <a:cxn ang="0">
                  <a:pos x="18" y="35"/>
                </a:cxn>
                <a:cxn ang="0">
                  <a:pos x="17" y="37"/>
                </a:cxn>
                <a:cxn ang="0">
                  <a:pos x="14" y="39"/>
                </a:cxn>
                <a:cxn ang="0">
                  <a:pos x="13" y="39"/>
                </a:cxn>
                <a:cxn ang="0">
                  <a:pos x="12" y="40"/>
                </a:cxn>
                <a:cxn ang="0">
                  <a:pos x="12" y="41"/>
                </a:cxn>
                <a:cxn ang="0">
                  <a:pos x="11" y="41"/>
                </a:cxn>
                <a:cxn ang="0">
                  <a:pos x="11" y="42"/>
                </a:cxn>
                <a:cxn ang="0">
                  <a:pos x="11" y="43"/>
                </a:cxn>
                <a:cxn ang="0">
                  <a:pos x="10" y="45"/>
                </a:cxn>
                <a:cxn ang="0">
                  <a:pos x="9" y="46"/>
                </a:cxn>
                <a:cxn ang="0">
                  <a:pos x="9" y="47"/>
                </a:cxn>
                <a:cxn ang="0">
                  <a:pos x="8" y="47"/>
                </a:cxn>
                <a:cxn ang="0">
                  <a:pos x="5" y="48"/>
                </a:cxn>
                <a:cxn ang="0">
                  <a:pos x="4" y="49"/>
                </a:cxn>
                <a:cxn ang="0">
                  <a:pos x="3" y="48"/>
                </a:cxn>
                <a:cxn ang="0">
                  <a:pos x="3" y="47"/>
                </a:cxn>
                <a:cxn ang="0">
                  <a:pos x="2" y="46"/>
                </a:cxn>
                <a:cxn ang="0">
                  <a:pos x="1" y="46"/>
                </a:cxn>
                <a:cxn ang="0">
                  <a:pos x="1" y="46"/>
                </a:cxn>
                <a:cxn ang="0">
                  <a:pos x="0" y="46"/>
                </a:cxn>
                <a:cxn ang="0">
                  <a:pos x="1" y="47"/>
                </a:cxn>
                <a:cxn ang="0">
                  <a:pos x="2" y="49"/>
                </a:cxn>
                <a:cxn ang="0">
                  <a:pos x="2" y="50"/>
                </a:cxn>
                <a:cxn ang="0">
                  <a:pos x="3" y="50"/>
                </a:cxn>
              </a:cxnLst>
              <a:rect l="0" t="0" r="r" b="b"/>
              <a:pathLst>
                <a:path w="38" h="50">
                  <a:moveTo>
                    <a:pt x="38" y="0"/>
                  </a:moveTo>
                  <a:lnTo>
                    <a:pt x="36" y="2"/>
                  </a:lnTo>
                  <a:lnTo>
                    <a:pt x="34" y="4"/>
                  </a:lnTo>
                  <a:lnTo>
                    <a:pt x="34" y="4"/>
                  </a:lnTo>
                  <a:lnTo>
                    <a:pt x="34" y="5"/>
                  </a:lnTo>
                  <a:lnTo>
                    <a:pt x="33" y="5"/>
                  </a:lnTo>
                  <a:lnTo>
                    <a:pt x="33" y="6"/>
                  </a:lnTo>
                  <a:lnTo>
                    <a:pt x="32" y="10"/>
                  </a:lnTo>
                  <a:lnTo>
                    <a:pt x="31" y="11"/>
                  </a:lnTo>
                  <a:lnTo>
                    <a:pt x="31" y="13"/>
                  </a:lnTo>
                  <a:lnTo>
                    <a:pt x="29" y="15"/>
                  </a:lnTo>
                  <a:lnTo>
                    <a:pt x="28" y="16"/>
                  </a:lnTo>
                  <a:lnTo>
                    <a:pt x="28" y="18"/>
                  </a:lnTo>
                  <a:lnTo>
                    <a:pt x="28" y="19"/>
                  </a:lnTo>
                  <a:lnTo>
                    <a:pt x="27" y="20"/>
                  </a:lnTo>
                  <a:lnTo>
                    <a:pt x="26" y="21"/>
                  </a:lnTo>
                  <a:lnTo>
                    <a:pt x="24" y="24"/>
                  </a:lnTo>
                  <a:lnTo>
                    <a:pt x="23" y="26"/>
                  </a:lnTo>
                  <a:lnTo>
                    <a:pt x="22" y="27"/>
                  </a:lnTo>
                  <a:lnTo>
                    <a:pt x="22" y="28"/>
                  </a:lnTo>
                  <a:lnTo>
                    <a:pt x="21" y="28"/>
                  </a:lnTo>
                  <a:lnTo>
                    <a:pt x="21" y="30"/>
                  </a:lnTo>
                  <a:lnTo>
                    <a:pt x="21" y="30"/>
                  </a:lnTo>
                  <a:lnTo>
                    <a:pt x="20" y="31"/>
                  </a:lnTo>
                  <a:lnTo>
                    <a:pt x="20" y="31"/>
                  </a:lnTo>
                  <a:lnTo>
                    <a:pt x="19" y="33"/>
                  </a:lnTo>
                  <a:lnTo>
                    <a:pt x="19" y="35"/>
                  </a:lnTo>
                  <a:lnTo>
                    <a:pt x="18" y="35"/>
                  </a:lnTo>
                  <a:lnTo>
                    <a:pt x="18" y="36"/>
                  </a:lnTo>
                  <a:lnTo>
                    <a:pt x="17" y="37"/>
                  </a:lnTo>
                  <a:lnTo>
                    <a:pt x="15" y="39"/>
                  </a:lnTo>
                  <a:lnTo>
                    <a:pt x="14" y="39"/>
                  </a:lnTo>
                  <a:lnTo>
                    <a:pt x="13" y="39"/>
                  </a:lnTo>
                  <a:lnTo>
                    <a:pt x="13" y="39"/>
                  </a:lnTo>
                  <a:lnTo>
                    <a:pt x="13" y="39"/>
                  </a:lnTo>
                  <a:lnTo>
                    <a:pt x="12" y="40"/>
                  </a:lnTo>
                  <a:lnTo>
                    <a:pt x="12" y="40"/>
                  </a:lnTo>
                  <a:lnTo>
                    <a:pt x="12" y="41"/>
                  </a:lnTo>
                  <a:lnTo>
                    <a:pt x="11" y="41"/>
                  </a:lnTo>
                  <a:lnTo>
                    <a:pt x="11" y="41"/>
                  </a:lnTo>
                  <a:lnTo>
                    <a:pt x="11" y="42"/>
                  </a:lnTo>
                  <a:lnTo>
                    <a:pt x="11" y="42"/>
                  </a:lnTo>
                  <a:lnTo>
                    <a:pt x="11" y="42"/>
                  </a:lnTo>
                  <a:lnTo>
                    <a:pt x="11" y="43"/>
                  </a:lnTo>
                  <a:lnTo>
                    <a:pt x="10" y="44"/>
                  </a:lnTo>
                  <a:lnTo>
                    <a:pt x="10" y="45"/>
                  </a:lnTo>
                  <a:lnTo>
                    <a:pt x="10" y="45"/>
                  </a:lnTo>
                  <a:lnTo>
                    <a:pt x="9" y="46"/>
                  </a:lnTo>
                  <a:lnTo>
                    <a:pt x="9" y="46"/>
                  </a:lnTo>
                  <a:lnTo>
                    <a:pt x="9" y="47"/>
                  </a:lnTo>
                  <a:lnTo>
                    <a:pt x="8" y="47"/>
                  </a:lnTo>
                  <a:lnTo>
                    <a:pt x="8" y="47"/>
                  </a:lnTo>
                  <a:lnTo>
                    <a:pt x="5" y="48"/>
                  </a:lnTo>
                  <a:lnTo>
                    <a:pt x="5" y="48"/>
                  </a:lnTo>
                  <a:lnTo>
                    <a:pt x="5" y="49"/>
                  </a:lnTo>
                  <a:lnTo>
                    <a:pt x="4" y="49"/>
                  </a:lnTo>
                  <a:lnTo>
                    <a:pt x="4" y="48"/>
                  </a:lnTo>
                  <a:lnTo>
                    <a:pt x="3" y="48"/>
                  </a:lnTo>
                  <a:lnTo>
                    <a:pt x="3" y="48"/>
                  </a:lnTo>
                  <a:lnTo>
                    <a:pt x="3" y="47"/>
                  </a:lnTo>
                  <a:lnTo>
                    <a:pt x="2" y="47"/>
                  </a:lnTo>
                  <a:lnTo>
                    <a:pt x="2" y="46"/>
                  </a:lnTo>
                  <a:lnTo>
                    <a:pt x="1" y="47"/>
                  </a:lnTo>
                  <a:lnTo>
                    <a:pt x="1" y="46"/>
                  </a:lnTo>
                  <a:lnTo>
                    <a:pt x="1" y="46"/>
                  </a:lnTo>
                  <a:lnTo>
                    <a:pt x="1" y="46"/>
                  </a:lnTo>
                  <a:lnTo>
                    <a:pt x="1" y="46"/>
                  </a:lnTo>
                  <a:lnTo>
                    <a:pt x="0" y="46"/>
                  </a:lnTo>
                  <a:lnTo>
                    <a:pt x="1" y="47"/>
                  </a:lnTo>
                  <a:lnTo>
                    <a:pt x="1" y="47"/>
                  </a:lnTo>
                  <a:lnTo>
                    <a:pt x="2" y="48"/>
                  </a:lnTo>
                  <a:lnTo>
                    <a:pt x="2" y="49"/>
                  </a:lnTo>
                  <a:lnTo>
                    <a:pt x="2" y="49"/>
                  </a:lnTo>
                  <a:lnTo>
                    <a:pt x="2" y="50"/>
                  </a:lnTo>
                  <a:lnTo>
                    <a:pt x="2" y="50"/>
                  </a:lnTo>
                  <a:lnTo>
                    <a:pt x="3" y="50"/>
                  </a:lnTo>
                  <a:lnTo>
                    <a:pt x="3" y="5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2" name="Freeform 7522"/>
            <p:cNvSpPr>
              <a:spLocks/>
            </p:cNvSpPr>
            <p:nvPr/>
          </p:nvSpPr>
          <p:spPr bwMode="auto">
            <a:xfrm>
              <a:off x="2960689" y="4398253"/>
              <a:ext cx="7938" cy="17528"/>
            </a:xfrm>
            <a:custGeom>
              <a:avLst/>
              <a:gdLst/>
              <a:ahLst/>
              <a:cxnLst>
                <a:cxn ang="0">
                  <a:pos x="0" y="0"/>
                </a:cxn>
                <a:cxn ang="0">
                  <a:pos x="1" y="0"/>
                </a:cxn>
                <a:cxn ang="0">
                  <a:pos x="1" y="0"/>
                </a:cxn>
                <a:cxn ang="0">
                  <a:pos x="1" y="0"/>
                </a:cxn>
                <a:cxn ang="0">
                  <a:pos x="4" y="3"/>
                </a:cxn>
                <a:cxn ang="0">
                  <a:pos x="4" y="3"/>
                </a:cxn>
                <a:cxn ang="0">
                  <a:pos x="4" y="3"/>
                </a:cxn>
                <a:cxn ang="0">
                  <a:pos x="4" y="4"/>
                </a:cxn>
                <a:cxn ang="0">
                  <a:pos x="5" y="4"/>
                </a:cxn>
                <a:cxn ang="0">
                  <a:pos x="6" y="4"/>
                </a:cxn>
                <a:cxn ang="0">
                  <a:pos x="6" y="5"/>
                </a:cxn>
                <a:cxn ang="0">
                  <a:pos x="7" y="7"/>
                </a:cxn>
                <a:cxn ang="0">
                  <a:pos x="7" y="7"/>
                </a:cxn>
                <a:cxn ang="0">
                  <a:pos x="6" y="7"/>
                </a:cxn>
                <a:cxn ang="0">
                  <a:pos x="6" y="7"/>
                </a:cxn>
                <a:cxn ang="0">
                  <a:pos x="6" y="8"/>
                </a:cxn>
                <a:cxn ang="0">
                  <a:pos x="5" y="9"/>
                </a:cxn>
                <a:cxn ang="0">
                  <a:pos x="5" y="10"/>
                </a:cxn>
                <a:cxn ang="0">
                  <a:pos x="5" y="12"/>
                </a:cxn>
                <a:cxn ang="0">
                  <a:pos x="6" y="13"/>
                </a:cxn>
                <a:cxn ang="0">
                  <a:pos x="6" y="14"/>
                </a:cxn>
                <a:cxn ang="0">
                  <a:pos x="7" y="16"/>
                </a:cxn>
                <a:cxn ang="0">
                  <a:pos x="7" y="18"/>
                </a:cxn>
                <a:cxn ang="0">
                  <a:pos x="7" y="18"/>
                </a:cxn>
                <a:cxn ang="0">
                  <a:pos x="7" y="19"/>
                </a:cxn>
                <a:cxn ang="0">
                  <a:pos x="8" y="21"/>
                </a:cxn>
                <a:cxn ang="0">
                  <a:pos x="7" y="23"/>
                </a:cxn>
                <a:cxn ang="0">
                  <a:pos x="7" y="23"/>
                </a:cxn>
                <a:cxn ang="0">
                  <a:pos x="7" y="23"/>
                </a:cxn>
                <a:cxn ang="0">
                  <a:pos x="8" y="25"/>
                </a:cxn>
                <a:cxn ang="0">
                  <a:pos x="8" y="25"/>
                </a:cxn>
                <a:cxn ang="0">
                  <a:pos x="9" y="25"/>
                </a:cxn>
                <a:cxn ang="0">
                  <a:pos x="9" y="25"/>
                </a:cxn>
                <a:cxn ang="0">
                  <a:pos x="12" y="24"/>
                </a:cxn>
                <a:cxn ang="0">
                  <a:pos x="14" y="24"/>
                </a:cxn>
                <a:cxn ang="0">
                  <a:pos x="15" y="23"/>
                </a:cxn>
                <a:cxn ang="0">
                  <a:pos x="17" y="23"/>
                </a:cxn>
                <a:cxn ang="0">
                  <a:pos x="18" y="23"/>
                </a:cxn>
                <a:cxn ang="0">
                  <a:pos x="19" y="23"/>
                </a:cxn>
                <a:cxn ang="0">
                  <a:pos x="21" y="23"/>
                </a:cxn>
                <a:cxn ang="0">
                  <a:pos x="21" y="23"/>
                </a:cxn>
                <a:cxn ang="0">
                  <a:pos x="21" y="23"/>
                </a:cxn>
                <a:cxn ang="0">
                  <a:pos x="26" y="24"/>
                </a:cxn>
                <a:cxn ang="0">
                  <a:pos x="27" y="25"/>
                </a:cxn>
                <a:cxn ang="0">
                  <a:pos x="28" y="26"/>
                </a:cxn>
                <a:cxn ang="0">
                  <a:pos x="28" y="26"/>
                </a:cxn>
                <a:cxn ang="0">
                  <a:pos x="28" y="27"/>
                </a:cxn>
                <a:cxn ang="0">
                  <a:pos x="27" y="27"/>
                </a:cxn>
                <a:cxn ang="0">
                  <a:pos x="27" y="28"/>
                </a:cxn>
                <a:cxn ang="0">
                  <a:pos x="27" y="28"/>
                </a:cxn>
                <a:cxn ang="0">
                  <a:pos x="27" y="29"/>
                </a:cxn>
                <a:cxn ang="0">
                  <a:pos x="27" y="31"/>
                </a:cxn>
                <a:cxn ang="0">
                  <a:pos x="27" y="31"/>
                </a:cxn>
                <a:cxn ang="0">
                  <a:pos x="28" y="32"/>
                </a:cxn>
                <a:cxn ang="0">
                  <a:pos x="29" y="33"/>
                </a:cxn>
              </a:cxnLst>
              <a:rect l="0" t="0" r="r" b="b"/>
              <a:pathLst>
                <a:path w="29" h="33">
                  <a:moveTo>
                    <a:pt x="0" y="0"/>
                  </a:moveTo>
                  <a:lnTo>
                    <a:pt x="1" y="0"/>
                  </a:lnTo>
                  <a:lnTo>
                    <a:pt x="1" y="0"/>
                  </a:lnTo>
                  <a:lnTo>
                    <a:pt x="1" y="0"/>
                  </a:lnTo>
                  <a:lnTo>
                    <a:pt x="4" y="3"/>
                  </a:lnTo>
                  <a:lnTo>
                    <a:pt x="4" y="3"/>
                  </a:lnTo>
                  <a:lnTo>
                    <a:pt x="4" y="3"/>
                  </a:lnTo>
                  <a:lnTo>
                    <a:pt x="4" y="4"/>
                  </a:lnTo>
                  <a:lnTo>
                    <a:pt x="5" y="4"/>
                  </a:lnTo>
                  <a:lnTo>
                    <a:pt x="6" y="4"/>
                  </a:lnTo>
                  <a:lnTo>
                    <a:pt x="6" y="5"/>
                  </a:lnTo>
                  <a:lnTo>
                    <a:pt x="7" y="7"/>
                  </a:lnTo>
                  <a:lnTo>
                    <a:pt x="7" y="7"/>
                  </a:lnTo>
                  <a:lnTo>
                    <a:pt x="6" y="7"/>
                  </a:lnTo>
                  <a:lnTo>
                    <a:pt x="6" y="7"/>
                  </a:lnTo>
                  <a:lnTo>
                    <a:pt x="6" y="8"/>
                  </a:lnTo>
                  <a:lnTo>
                    <a:pt x="5" y="9"/>
                  </a:lnTo>
                  <a:lnTo>
                    <a:pt x="5" y="10"/>
                  </a:lnTo>
                  <a:lnTo>
                    <a:pt x="5" y="12"/>
                  </a:lnTo>
                  <a:lnTo>
                    <a:pt x="6" y="13"/>
                  </a:lnTo>
                  <a:lnTo>
                    <a:pt x="6" y="14"/>
                  </a:lnTo>
                  <a:lnTo>
                    <a:pt x="7" y="16"/>
                  </a:lnTo>
                  <a:lnTo>
                    <a:pt x="7" y="18"/>
                  </a:lnTo>
                  <a:lnTo>
                    <a:pt x="7" y="18"/>
                  </a:lnTo>
                  <a:lnTo>
                    <a:pt x="7" y="19"/>
                  </a:lnTo>
                  <a:lnTo>
                    <a:pt x="8" y="21"/>
                  </a:lnTo>
                  <a:lnTo>
                    <a:pt x="7" y="23"/>
                  </a:lnTo>
                  <a:lnTo>
                    <a:pt x="7" y="23"/>
                  </a:lnTo>
                  <a:lnTo>
                    <a:pt x="7" y="23"/>
                  </a:lnTo>
                  <a:lnTo>
                    <a:pt x="8" y="25"/>
                  </a:lnTo>
                  <a:lnTo>
                    <a:pt x="8" y="25"/>
                  </a:lnTo>
                  <a:lnTo>
                    <a:pt x="9" y="25"/>
                  </a:lnTo>
                  <a:lnTo>
                    <a:pt x="9" y="25"/>
                  </a:lnTo>
                  <a:lnTo>
                    <a:pt x="12" y="24"/>
                  </a:lnTo>
                  <a:lnTo>
                    <a:pt x="14" y="24"/>
                  </a:lnTo>
                  <a:lnTo>
                    <a:pt x="15" y="23"/>
                  </a:lnTo>
                  <a:lnTo>
                    <a:pt x="17" y="23"/>
                  </a:lnTo>
                  <a:lnTo>
                    <a:pt x="18" y="23"/>
                  </a:lnTo>
                  <a:lnTo>
                    <a:pt x="19" y="23"/>
                  </a:lnTo>
                  <a:lnTo>
                    <a:pt x="21" y="23"/>
                  </a:lnTo>
                  <a:lnTo>
                    <a:pt x="21" y="23"/>
                  </a:lnTo>
                  <a:lnTo>
                    <a:pt x="21" y="23"/>
                  </a:lnTo>
                  <a:lnTo>
                    <a:pt x="26" y="24"/>
                  </a:lnTo>
                  <a:lnTo>
                    <a:pt x="27" y="25"/>
                  </a:lnTo>
                  <a:lnTo>
                    <a:pt x="28" y="26"/>
                  </a:lnTo>
                  <a:lnTo>
                    <a:pt x="28" y="26"/>
                  </a:lnTo>
                  <a:lnTo>
                    <a:pt x="28" y="27"/>
                  </a:lnTo>
                  <a:lnTo>
                    <a:pt x="27" y="27"/>
                  </a:lnTo>
                  <a:lnTo>
                    <a:pt x="27" y="28"/>
                  </a:lnTo>
                  <a:lnTo>
                    <a:pt x="27" y="28"/>
                  </a:lnTo>
                  <a:lnTo>
                    <a:pt x="27" y="29"/>
                  </a:lnTo>
                  <a:lnTo>
                    <a:pt x="27" y="31"/>
                  </a:lnTo>
                  <a:lnTo>
                    <a:pt x="27" y="31"/>
                  </a:lnTo>
                  <a:lnTo>
                    <a:pt x="28" y="32"/>
                  </a:lnTo>
                  <a:lnTo>
                    <a:pt x="29" y="3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3" name="Line 7523"/>
            <p:cNvSpPr>
              <a:spLocks noChangeShapeType="1"/>
            </p:cNvSpPr>
            <p:nvPr/>
          </p:nvSpPr>
          <p:spPr bwMode="auto">
            <a:xfrm flipV="1">
              <a:off x="2968626" y="4415781"/>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4" name="Freeform 7524"/>
            <p:cNvSpPr>
              <a:spLocks/>
            </p:cNvSpPr>
            <p:nvPr/>
          </p:nvSpPr>
          <p:spPr bwMode="auto">
            <a:xfrm>
              <a:off x="2949576" y="4396659"/>
              <a:ext cx="19050" cy="20715"/>
            </a:xfrm>
            <a:custGeom>
              <a:avLst/>
              <a:gdLst/>
              <a:ahLst/>
              <a:cxnLst>
                <a:cxn ang="0">
                  <a:pos x="65" y="34"/>
                </a:cxn>
                <a:cxn ang="0">
                  <a:pos x="64" y="31"/>
                </a:cxn>
                <a:cxn ang="0">
                  <a:pos x="65" y="28"/>
                </a:cxn>
                <a:cxn ang="0">
                  <a:pos x="65" y="27"/>
                </a:cxn>
                <a:cxn ang="0">
                  <a:pos x="63" y="27"/>
                </a:cxn>
                <a:cxn ang="0">
                  <a:pos x="58" y="26"/>
                </a:cxn>
                <a:cxn ang="0">
                  <a:pos x="52" y="27"/>
                </a:cxn>
                <a:cxn ang="0">
                  <a:pos x="48" y="28"/>
                </a:cxn>
                <a:cxn ang="0">
                  <a:pos x="46" y="28"/>
                </a:cxn>
                <a:cxn ang="0">
                  <a:pos x="45" y="25"/>
                </a:cxn>
                <a:cxn ang="0">
                  <a:pos x="45" y="23"/>
                </a:cxn>
                <a:cxn ang="0">
                  <a:pos x="44" y="19"/>
                </a:cxn>
                <a:cxn ang="0">
                  <a:pos x="42" y="14"/>
                </a:cxn>
                <a:cxn ang="0">
                  <a:pos x="43" y="10"/>
                </a:cxn>
                <a:cxn ang="0">
                  <a:pos x="43" y="7"/>
                </a:cxn>
                <a:cxn ang="0">
                  <a:pos x="42" y="6"/>
                </a:cxn>
                <a:cxn ang="0">
                  <a:pos x="36" y="6"/>
                </a:cxn>
                <a:cxn ang="0">
                  <a:pos x="34" y="9"/>
                </a:cxn>
                <a:cxn ang="0">
                  <a:pos x="35" y="6"/>
                </a:cxn>
                <a:cxn ang="0">
                  <a:pos x="34" y="3"/>
                </a:cxn>
                <a:cxn ang="0">
                  <a:pos x="35" y="0"/>
                </a:cxn>
                <a:cxn ang="0">
                  <a:pos x="34" y="0"/>
                </a:cxn>
                <a:cxn ang="0">
                  <a:pos x="33" y="3"/>
                </a:cxn>
                <a:cxn ang="0">
                  <a:pos x="31" y="6"/>
                </a:cxn>
                <a:cxn ang="0">
                  <a:pos x="28" y="11"/>
                </a:cxn>
                <a:cxn ang="0">
                  <a:pos x="27" y="15"/>
                </a:cxn>
                <a:cxn ang="0">
                  <a:pos x="24" y="22"/>
                </a:cxn>
                <a:cxn ang="0">
                  <a:pos x="20" y="27"/>
                </a:cxn>
                <a:cxn ang="0">
                  <a:pos x="17" y="29"/>
                </a:cxn>
                <a:cxn ang="0">
                  <a:pos x="11" y="32"/>
                </a:cxn>
                <a:cxn ang="0">
                  <a:pos x="7" y="31"/>
                </a:cxn>
                <a:cxn ang="0">
                  <a:pos x="6" y="31"/>
                </a:cxn>
                <a:cxn ang="0">
                  <a:pos x="5" y="30"/>
                </a:cxn>
                <a:cxn ang="0">
                  <a:pos x="3" y="28"/>
                </a:cxn>
                <a:cxn ang="0">
                  <a:pos x="2" y="27"/>
                </a:cxn>
                <a:cxn ang="0">
                  <a:pos x="2" y="27"/>
                </a:cxn>
                <a:cxn ang="0">
                  <a:pos x="1" y="27"/>
                </a:cxn>
                <a:cxn ang="0">
                  <a:pos x="2" y="28"/>
                </a:cxn>
                <a:cxn ang="0">
                  <a:pos x="2" y="30"/>
                </a:cxn>
                <a:cxn ang="0">
                  <a:pos x="1" y="30"/>
                </a:cxn>
                <a:cxn ang="0">
                  <a:pos x="1" y="32"/>
                </a:cxn>
                <a:cxn ang="0">
                  <a:pos x="0" y="34"/>
                </a:cxn>
                <a:cxn ang="0">
                  <a:pos x="0" y="35"/>
                </a:cxn>
                <a:cxn ang="0">
                  <a:pos x="0" y="38"/>
                </a:cxn>
                <a:cxn ang="0">
                  <a:pos x="1" y="38"/>
                </a:cxn>
                <a:cxn ang="0">
                  <a:pos x="1" y="40"/>
                </a:cxn>
                <a:cxn ang="0">
                  <a:pos x="2" y="40"/>
                </a:cxn>
                <a:cxn ang="0">
                  <a:pos x="3" y="39"/>
                </a:cxn>
                <a:cxn ang="0">
                  <a:pos x="5" y="40"/>
                </a:cxn>
                <a:cxn ang="0">
                  <a:pos x="6" y="41"/>
                </a:cxn>
              </a:cxnLst>
              <a:rect l="0" t="0" r="r" b="b"/>
              <a:pathLst>
                <a:path w="67" h="41">
                  <a:moveTo>
                    <a:pt x="67" y="37"/>
                  </a:moveTo>
                  <a:lnTo>
                    <a:pt x="66" y="35"/>
                  </a:lnTo>
                  <a:lnTo>
                    <a:pt x="65" y="34"/>
                  </a:lnTo>
                  <a:lnTo>
                    <a:pt x="64" y="33"/>
                  </a:lnTo>
                  <a:lnTo>
                    <a:pt x="64" y="32"/>
                  </a:lnTo>
                  <a:lnTo>
                    <a:pt x="64" y="31"/>
                  </a:lnTo>
                  <a:lnTo>
                    <a:pt x="64" y="30"/>
                  </a:lnTo>
                  <a:lnTo>
                    <a:pt x="65" y="29"/>
                  </a:lnTo>
                  <a:lnTo>
                    <a:pt x="65" y="28"/>
                  </a:lnTo>
                  <a:lnTo>
                    <a:pt x="65" y="28"/>
                  </a:lnTo>
                  <a:lnTo>
                    <a:pt x="65" y="28"/>
                  </a:lnTo>
                  <a:lnTo>
                    <a:pt x="65" y="27"/>
                  </a:lnTo>
                  <a:lnTo>
                    <a:pt x="64" y="27"/>
                  </a:lnTo>
                  <a:lnTo>
                    <a:pt x="64" y="27"/>
                  </a:lnTo>
                  <a:lnTo>
                    <a:pt x="63" y="27"/>
                  </a:lnTo>
                  <a:lnTo>
                    <a:pt x="62" y="26"/>
                  </a:lnTo>
                  <a:lnTo>
                    <a:pt x="61" y="26"/>
                  </a:lnTo>
                  <a:lnTo>
                    <a:pt x="58" y="26"/>
                  </a:lnTo>
                  <a:lnTo>
                    <a:pt x="56" y="25"/>
                  </a:lnTo>
                  <a:lnTo>
                    <a:pt x="55" y="25"/>
                  </a:lnTo>
                  <a:lnTo>
                    <a:pt x="52" y="27"/>
                  </a:lnTo>
                  <a:lnTo>
                    <a:pt x="50" y="27"/>
                  </a:lnTo>
                  <a:lnTo>
                    <a:pt x="50" y="27"/>
                  </a:lnTo>
                  <a:lnTo>
                    <a:pt x="48" y="28"/>
                  </a:lnTo>
                  <a:lnTo>
                    <a:pt x="47" y="29"/>
                  </a:lnTo>
                  <a:lnTo>
                    <a:pt x="46" y="28"/>
                  </a:lnTo>
                  <a:lnTo>
                    <a:pt x="46" y="28"/>
                  </a:lnTo>
                  <a:lnTo>
                    <a:pt x="45" y="27"/>
                  </a:lnTo>
                  <a:lnTo>
                    <a:pt x="45" y="26"/>
                  </a:lnTo>
                  <a:lnTo>
                    <a:pt x="45" y="25"/>
                  </a:lnTo>
                  <a:lnTo>
                    <a:pt x="45" y="25"/>
                  </a:lnTo>
                  <a:lnTo>
                    <a:pt x="45" y="25"/>
                  </a:lnTo>
                  <a:lnTo>
                    <a:pt x="45" y="23"/>
                  </a:lnTo>
                  <a:lnTo>
                    <a:pt x="45" y="22"/>
                  </a:lnTo>
                  <a:lnTo>
                    <a:pt x="45" y="21"/>
                  </a:lnTo>
                  <a:lnTo>
                    <a:pt x="44" y="19"/>
                  </a:lnTo>
                  <a:lnTo>
                    <a:pt x="43" y="17"/>
                  </a:lnTo>
                  <a:lnTo>
                    <a:pt x="43" y="15"/>
                  </a:lnTo>
                  <a:lnTo>
                    <a:pt x="42" y="14"/>
                  </a:lnTo>
                  <a:lnTo>
                    <a:pt x="42" y="14"/>
                  </a:lnTo>
                  <a:lnTo>
                    <a:pt x="43" y="10"/>
                  </a:lnTo>
                  <a:lnTo>
                    <a:pt x="43" y="10"/>
                  </a:lnTo>
                  <a:lnTo>
                    <a:pt x="43" y="9"/>
                  </a:lnTo>
                  <a:lnTo>
                    <a:pt x="43" y="8"/>
                  </a:lnTo>
                  <a:lnTo>
                    <a:pt x="43" y="7"/>
                  </a:lnTo>
                  <a:lnTo>
                    <a:pt x="43" y="7"/>
                  </a:lnTo>
                  <a:lnTo>
                    <a:pt x="42" y="6"/>
                  </a:lnTo>
                  <a:lnTo>
                    <a:pt x="42" y="6"/>
                  </a:lnTo>
                  <a:lnTo>
                    <a:pt x="38" y="6"/>
                  </a:lnTo>
                  <a:lnTo>
                    <a:pt x="37" y="6"/>
                  </a:lnTo>
                  <a:lnTo>
                    <a:pt x="36" y="6"/>
                  </a:lnTo>
                  <a:lnTo>
                    <a:pt x="35" y="7"/>
                  </a:lnTo>
                  <a:lnTo>
                    <a:pt x="35" y="7"/>
                  </a:lnTo>
                  <a:lnTo>
                    <a:pt x="34" y="9"/>
                  </a:lnTo>
                  <a:lnTo>
                    <a:pt x="34" y="9"/>
                  </a:lnTo>
                  <a:lnTo>
                    <a:pt x="34" y="7"/>
                  </a:lnTo>
                  <a:lnTo>
                    <a:pt x="35" y="6"/>
                  </a:lnTo>
                  <a:lnTo>
                    <a:pt x="35" y="4"/>
                  </a:lnTo>
                  <a:lnTo>
                    <a:pt x="34" y="3"/>
                  </a:lnTo>
                  <a:lnTo>
                    <a:pt x="34" y="3"/>
                  </a:lnTo>
                  <a:lnTo>
                    <a:pt x="35" y="2"/>
                  </a:lnTo>
                  <a:lnTo>
                    <a:pt x="35" y="1"/>
                  </a:lnTo>
                  <a:lnTo>
                    <a:pt x="35" y="0"/>
                  </a:lnTo>
                  <a:lnTo>
                    <a:pt x="35" y="0"/>
                  </a:lnTo>
                  <a:lnTo>
                    <a:pt x="34" y="0"/>
                  </a:lnTo>
                  <a:lnTo>
                    <a:pt x="34" y="0"/>
                  </a:lnTo>
                  <a:lnTo>
                    <a:pt x="34" y="0"/>
                  </a:lnTo>
                  <a:lnTo>
                    <a:pt x="34" y="1"/>
                  </a:lnTo>
                  <a:lnTo>
                    <a:pt x="33" y="3"/>
                  </a:lnTo>
                  <a:lnTo>
                    <a:pt x="33" y="3"/>
                  </a:lnTo>
                  <a:lnTo>
                    <a:pt x="33" y="4"/>
                  </a:lnTo>
                  <a:lnTo>
                    <a:pt x="31" y="6"/>
                  </a:lnTo>
                  <a:lnTo>
                    <a:pt x="29" y="9"/>
                  </a:lnTo>
                  <a:lnTo>
                    <a:pt x="28" y="9"/>
                  </a:lnTo>
                  <a:lnTo>
                    <a:pt x="28" y="11"/>
                  </a:lnTo>
                  <a:lnTo>
                    <a:pt x="27" y="14"/>
                  </a:lnTo>
                  <a:lnTo>
                    <a:pt x="27" y="15"/>
                  </a:lnTo>
                  <a:lnTo>
                    <a:pt x="27" y="15"/>
                  </a:lnTo>
                  <a:lnTo>
                    <a:pt x="26" y="18"/>
                  </a:lnTo>
                  <a:lnTo>
                    <a:pt x="25" y="19"/>
                  </a:lnTo>
                  <a:lnTo>
                    <a:pt x="24" y="22"/>
                  </a:lnTo>
                  <a:lnTo>
                    <a:pt x="24" y="23"/>
                  </a:lnTo>
                  <a:lnTo>
                    <a:pt x="22" y="24"/>
                  </a:lnTo>
                  <a:lnTo>
                    <a:pt x="20" y="27"/>
                  </a:lnTo>
                  <a:lnTo>
                    <a:pt x="20" y="28"/>
                  </a:lnTo>
                  <a:lnTo>
                    <a:pt x="19" y="28"/>
                  </a:lnTo>
                  <a:lnTo>
                    <a:pt x="17" y="29"/>
                  </a:lnTo>
                  <a:lnTo>
                    <a:pt x="16" y="30"/>
                  </a:lnTo>
                  <a:lnTo>
                    <a:pt x="12" y="31"/>
                  </a:lnTo>
                  <a:lnTo>
                    <a:pt x="11" y="32"/>
                  </a:lnTo>
                  <a:lnTo>
                    <a:pt x="11" y="32"/>
                  </a:lnTo>
                  <a:lnTo>
                    <a:pt x="8" y="32"/>
                  </a:lnTo>
                  <a:lnTo>
                    <a:pt x="7" y="31"/>
                  </a:lnTo>
                  <a:lnTo>
                    <a:pt x="7" y="31"/>
                  </a:lnTo>
                  <a:lnTo>
                    <a:pt x="6" y="31"/>
                  </a:lnTo>
                  <a:lnTo>
                    <a:pt x="6" y="31"/>
                  </a:lnTo>
                  <a:lnTo>
                    <a:pt x="6" y="30"/>
                  </a:lnTo>
                  <a:lnTo>
                    <a:pt x="6" y="30"/>
                  </a:lnTo>
                  <a:lnTo>
                    <a:pt x="5" y="30"/>
                  </a:lnTo>
                  <a:lnTo>
                    <a:pt x="5" y="29"/>
                  </a:lnTo>
                  <a:lnTo>
                    <a:pt x="3" y="29"/>
                  </a:lnTo>
                  <a:lnTo>
                    <a:pt x="3" y="28"/>
                  </a:lnTo>
                  <a:lnTo>
                    <a:pt x="3" y="28"/>
                  </a:lnTo>
                  <a:lnTo>
                    <a:pt x="2" y="28"/>
                  </a:lnTo>
                  <a:lnTo>
                    <a:pt x="2" y="27"/>
                  </a:lnTo>
                  <a:lnTo>
                    <a:pt x="2" y="27"/>
                  </a:lnTo>
                  <a:lnTo>
                    <a:pt x="2" y="27"/>
                  </a:lnTo>
                  <a:lnTo>
                    <a:pt x="2" y="27"/>
                  </a:lnTo>
                  <a:lnTo>
                    <a:pt x="1" y="26"/>
                  </a:lnTo>
                  <a:lnTo>
                    <a:pt x="1" y="27"/>
                  </a:lnTo>
                  <a:lnTo>
                    <a:pt x="1" y="27"/>
                  </a:lnTo>
                  <a:lnTo>
                    <a:pt x="2" y="27"/>
                  </a:lnTo>
                  <a:lnTo>
                    <a:pt x="2" y="28"/>
                  </a:lnTo>
                  <a:lnTo>
                    <a:pt x="2" y="28"/>
                  </a:lnTo>
                  <a:lnTo>
                    <a:pt x="2" y="28"/>
                  </a:lnTo>
                  <a:lnTo>
                    <a:pt x="2" y="29"/>
                  </a:lnTo>
                  <a:lnTo>
                    <a:pt x="2" y="30"/>
                  </a:lnTo>
                  <a:lnTo>
                    <a:pt x="1" y="30"/>
                  </a:lnTo>
                  <a:lnTo>
                    <a:pt x="1" y="30"/>
                  </a:lnTo>
                  <a:lnTo>
                    <a:pt x="1" y="30"/>
                  </a:lnTo>
                  <a:lnTo>
                    <a:pt x="1" y="31"/>
                  </a:lnTo>
                  <a:lnTo>
                    <a:pt x="1" y="32"/>
                  </a:lnTo>
                  <a:lnTo>
                    <a:pt x="1" y="32"/>
                  </a:lnTo>
                  <a:lnTo>
                    <a:pt x="1" y="33"/>
                  </a:lnTo>
                  <a:lnTo>
                    <a:pt x="0" y="34"/>
                  </a:lnTo>
                  <a:lnTo>
                    <a:pt x="0" y="34"/>
                  </a:lnTo>
                  <a:lnTo>
                    <a:pt x="0" y="35"/>
                  </a:lnTo>
                  <a:lnTo>
                    <a:pt x="0" y="35"/>
                  </a:lnTo>
                  <a:lnTo>
                    <a:pt x="0" y="35"/>
                  </a:lnTo>
                  <a:lnTo>
                    <a:pt x="0" y="35"/>
                  </a:lnTo>
                  <a:lnTo>
                    <a:pt x="0" y="37"/>
                  </a:lnTo>
                  <a:lnTo>
                    <a:pt x="0" y="38"/>
                  </a:lnTo>
                  <a:lnTo>
                    <a:pt x="1" y="38"/>
                  </a:lnTo>
                  <a:lnTo>
                    <a:pt x="1" y="38"/>
                  </a:lnTo>
                  <a:lnTo>
                    <a:pt x="1" y="38"/>
                  </a:lnTo>
                  <a:lnTo>
                    <a:pt x="1" y="39"/>
                  </a:lnTo>
                  <a:lnTo>
                    <a:pt x="1" y="39"/>
                  </a:lnTo>
                  <a:lnTo>
                    <a:pt x="1" y="40"/>
                  </a:lnTo>
                  <a:lnTo>
                    <a:pt x="1" y="40"/>
                  </a:lnTo>
                  <a:lnTo>
                    <a:pt x="1" y="40"/>
                  </a:lnTo>
                  <a:lnTo>
                    <a:pt x="2" y="40"/>
                  </a:lnTo>
                  <a:lnTo>
                    <a:pt x="2" y="40"/>
                  </a:lnTo>
                  <a:lnTo>
                    <a:pt x="2" y="40"/>
                  </a:lnTo>
                  <a:lnTo>
                    <a:pt x="3" y="39"/>
                  </a:lnTo>
                  <a:lnTo>
                    <a:pt x="3" y="39"/>
                  </a:lnTo>
                  <a:lnTo>
                    <a:pt x="5" y="40"/>
                  </a:lnTo>
                  <a:lnTo>
                    <a:pt x="5" y="40"/>
                  </a:lnTo>
                  <a:lnTo>
                    <a:pt x="6" y="40"/>
                  </a:lnTo>
                  <a:lnTo>
                    <a:pt x="6" y="41"/>
                  </a:lnTo>
                  <a:lnTo>
                    <a:pt x="6" y="4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5" name="Freeform 7525"/>
            <p:cNvSpPr>
              <a:spLocks/>
            </p:cNvSpPr>
            <p:nvPr/>
          </p:nvSpPr>
          <p:spPr bwMode="auto">
            <a:xfrm>
              <a:off x="2963864" y="4446058"/>
              <a:ext cx="1588" cy="0"/>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6" name="Freeform 7526"/>
            <p:cNvSpPr>
              <a:spLocks/>
            </p:cNvSpPr>
            <p:nvPr/>
          </p:nvSpPr>
          <p:spPr bwMode="auto">
            <a:xfrm>
              <a:off x="2965451" y="4449245"/>
              <a:ext cx="0" cy="0"/>
            </a:xfrm>
            <a:custGeom>
              <a:avLst/>
              <a:gdLst/>
              <a:ahLst/>
              <a:cxnLst>
                <a:cxn ang="0">
                  <a:pos x="1" y="1"/>
                </a:cxn>
                <a:cxn ang="0">
                  <a:pos x="0" y="1"/>
                </a:cxn>
                <a:cxn ang="0">
                  <a:pos x="0" y="1"/>
                </a:cxn>
                <a:cxn ang="0">
                  <a:pos x="0" y="0"/>
                </a:cxn>
                <a:cxn ang="0">
                  <a:pos x="1" y="0"/>
                </a:cxn>
                <a:cxn ang="0">
                  <a:pos x="1" y="1"/>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7" name="Freeform 7527"/>
            <p:cNvSpPr>
              <a:spLocks/>
            </p:cNvSpPr>
            <p:nvPr/>
          </p:nvSpPr>
          <p:spPr bwMode="auto">
            <a:xfrm>
              <a:off x="2965451" y="4449245"/>
              <a:ext cx="0" cy="1593"/>
            </a:xfrm>
            <a:custGeom>
              <a:avLst/>
              <a:gdLst/>
              <a:ahLst/>
              <a:cxnLst>
                <a:cxn ang="0">
                  <a:pos x="1" y="1"/>
                </a:cxn>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8" name="Line 7528"/>
            <p:cNvSpPr>
              <a:spLocks noChangeShapeType="1"/>
            </p:cNvSpPr>
            <p:nvPr/>
          </p:nvSpPr>
          <p:spPr bwMode="auto">
            <a:xfrm>
              <a:off x="2967039" y="445561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39" name="Freeform 7529"/>
            <p:cNvSpPr>
              <a:spLocks/>
            </p:cNvSpPr>
            <p:nvPr/>
          </p:nvSpPr>
          <p:spPr bwMode="auto">
            <a:xfrm>
              <a:off x="2967039" y="4455619"/>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0" name="Line 7530"/>
            <p:cNvSpPr>
              <a:spLocks noChangeShapeType="1"/>
            </p:cNvSpPr>
            <p:nvPr/>
          </p:nvSpPr>
          <p:spPr bwMode="auto">
            <a:xfrm>
              <a:off x="2978151" y="4454025"/>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1" name="Line 7531"/>
            <p:cNvSpPr>
              <a:spLocks noChangeShapeType="1"/>
            </p:cNvSpPr>
            <p:nvPr/>
          </p:nvSpPr>
          <p:spPr bwMode="auto">
            <a:xfrm>
              <a:off x="2978151" y="4455619"/>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2" name="Freeform 7532"/>
            <p:cNvSpPr>
              <a:spLocks/>
            </p:cNvSpPr>
            <p:nvPr/>
          </p:nvSpPr>
          <p:spPr bwMode="auto">
            <a:xfrm>
              <a:off x="2976564" y="4457212"/>
              <a:ext cx="1588"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3" name="Freeform 7533"/>
            <p:cNvSpPr>
              <a:spLocks/>
            </p:cNvSpPr>
            <p:nvPr/>
          </p:nvSpPr>
          <p:spPr bwMode="auto">
            <a:xfrm>
              <a:off x="2976564" y="4461993"/>
              <a:ext cx="1588" cy="1593"/>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4" name="Freeform 7534"/>
            <p:cNvSpPr>
              <a:spLocks/>
            </p:cNvSpPr>
            <p:nvPr/>
          </p:nvSpPr>
          <p:spPr bwMode="auto">
            <a:xfrm>
              <a:off x="2978151" y="4454025"/>
              <a:ext cx="7938" cy="11154"/>
            </a:xfrm>
            <a:custGeom>
              <a:avLst/>
              <a:gdLst/>
              <a:ahLst/>
              <a:cxnLst>
                <a:cxn ang="0">
                  <a:pos x="0" y="0"/>
                </a:cxn>
                <a:cxn ang="0">
                  <a:pos x="0" y="0"/>
                </a:cxn>
                <a:cxn ang="0">
                  <a:pos x="1" y="0"/>
                </a:cxn>
                <a:cxn ang="0">
                  <a:pos x="4" y="1"/>
                </a:cxn>
                <a:cxn ang="0">
                  <a:pos x="5" y="0"/>
                </a:cxn>
                <a:cxn ang="0">
                  <a:pos x="6" y="0"/>
                </a:cxn>
                <a:cxn ang="0">
                  <a:pos x="9" y="1"/>
                </a:cxn>
                <a:cxn ang="0">
                  <a:pos x="11" y="1"/>
                </a:cxn>
                <a:cxn ang="0">
                  <a:pos x="11" y="1"/>
                </a:cxn>
                <a:cxn ang="0">
                  <a:pos x="14" y="3"/>
                </a:cxn>
                <a:cxn ang="0">
                  <a:pos x="15" y="4"/>
                </a:cxn>
                <a:cxn ang="0">
                  <a:pos x="15" y="4"/>
                </a:cxn>
                <a:cxn ang="0">
                  <a:pos x="16" y="5"/>
                </a:cxn>
                <a:cxn ang="0">
                  <a:pos x="18" y="5"/>
                </a:cxn>
                <a:cxn ang="0">
                  <a:pos x="18" y="6"/>
                </a:cxn>
                <a:cxn ang="0">
                  <a:pos x="16" y="6"/>
                </a:cxn>
                <a:cxn ang="0">
                  <a:pos x="16" y="8"/>
                </a:cxn>
                <a:cxn ang="0">
                  <a:pos x="16" y="9"/>
                </a:cxn>
                <a:cxn ang="0">
                  <a:pos x="15" y="10"/>
                </a:cxn>
                <a:cxn ang="0">
                  <a:pos x="15" y="11"/>
                </a:cxn>
                <a:cxn ang="0">
                  <a:pos x="15" y="11"/>
                </a:cxn>
                <a:cxn ang="0">
                  <a:pos x="15" y="12"/>
                </a:cxn>
                <a:cxn ang="0">
                  <a:pos x="15" y="13"/>
                </a:cxn>
                <a:cxn ang="0">
                  <a:pos x="16" y="14"/>
                </a:cxn>
                <a:cxn ang="0">
                  <a:pos x="16" y="16"/>
                </a:cxn>
                <a:cxn ang="0">
                  <a:pos x="18" y="16"/>
                </a:cxn>
                <a:cxn ang="0">
                  <a:pos x="19" y="17"/>
                </a:cxn>
                <a:cxn ang="0">
                  <a:pos x="21" y="20"/>
                </a:cxn>
                <a:cxn ang="0">
                  <a:pos x="21" y="20"/>
                </a:cxn>
              </a:cxnLst>
              <a:rect l="0" t="0" r="r" b="b"/>
              <a:pathLst>
                <a:path w="21" h="20">
                  <a:moveTo>
                    <a:pt x="0" y="0"/>
                  </a:moveTo>
                  <a:lnTo>
                    <a:pt x="0" y="0"/>
                  </a:lnTo>
                  <a:lnTo>
                    <a:pt x="1" y="0"/>
                  </a:lnTo>
                  <a:lnTo>
                    <a:pt x="4" y="1"/>
                  </a:lnTo>
                  <a:lnTo>
                    <a:pt x="5" y="0"/>
                  </a:lnTo>
                  <a:lnTo>
                    <a:pt x="6" y="0"/>
                  </a:lnTo>
                  <a:lnTo>
                    <a:pt x="9" y="1"/>
                  </a:lnTo>
                  <a:lnTo>
                    <a:pt x="11" y="1"/>
                  </a:lnTo>
                  <a:lnTo>
                    <a:pt x="11" y="1"/>
                  </a:lnTo>
                  <a:lnTo>
                    <a:pt x="14" y="3"/>
                  </a:lnTo>
                  <a:lnTo>
                    <a:pt x="15" y="4"/>
                  </a:lnTo>
                  <a:lnTo>
                    <a:pt x="15" y="4"/>
                  </a:lnTo>
                  <a:lnTo>
                    <a:pt x="16" y="5"/>
                  </a:lnTo>
                  <a:lnTo>
                    <a:pt x="18" y="5"/>
                  </a:lnTo>
                  <a:lnTo>
                    <a:pt x="18" y="6"/>
                  </a:lnTo>
                  <a:lnTo>
                    <a:pt x="16" y="6"/>
                  </a:lnTo>
                  <a:lnTo>
                    <a:pt x="16" y="8"/>
                  </a:lnTo>
                  <a:lnTo>
                    <a:pt x="16" y="9"/>
                  </a:lnTo>
                  <a:lnTo>
                    <a:pt x="15" y="10"/>
                  </a:lnTo>
                  <a:lnTo>
                    <a:pt x="15" y="11"/>
                  </a:lnTo>
                  <a:lnTo>
                    <a:pt x="15" y="11"/>
                  </a:lnTo>
                  <a:lnTo>
                    <a:pt x="15" y="12"/>
                  </a:lnTo>
                  <a:lnTo>
                    <a:pt x="15" y="13"/>
                  </a:lnTo>
                  <a:lnTo>
                    <a:pt x="16" y="14"/>
                  </a:lnTo>
                  <a:lnTo>
                    <a:pt x="16" y="16"/>
                  </a:lnTo>
                  <a:lnTo>
                    <a:pt x="18" y="16"/>
                  </a:lnTo>
                  <a:lnTo>
                    <a:pt x="19" y="17"/>
                  </a:lnTo>
                  <a:lnTo>
                    <a:pt x="21" y="20"/>
                  </a:lnTo>
                  <a:lnTo>
                    <a:pt x="21" y="2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5" name="Freeform 7535"/>
            <p:cNvSpPr>
              <a:spLocks/>
            </p:cNvSpPr>
            <p:nvPr/>
          </p:nvSpPr>
          <p:spPr bwMode="auto">
            <a:xfrm>
              <a:off x="2954339" y="4420562"/>
              <a:ext cx="23813" cy="46211"/>
            </a:xfrm>
            <a:custGeom>
              <a:avLst/>
              <a:gdLst/>
              <a:ahLst/>
              <a:cxnLst>
                <a:cxn ang="0">
                  <a:pos x="2" y="3"/>
                </a:cxn>
                <a:cxn ang="0">
                  <a:pos x="4" y="5"/>
                </a:cxn>
                <a:cxn ang="0">
                  <a:pos x="7" y="7"/>
                </a:cxn>
                <a:cxn ang="0">
                  <a:pos x="8" y="8"/>
                </a:cxn>
                <a:cxn ang="0">
                  <a:pos x="11" y="11"/>
                </a:cxn>
                <a:cxn ang="0">
                  <a:pos x="12" y="13"/>
                </a:cxn>
                <a:cxn ang="0">
                  <a:pos x="17" y="19"/>
                </a:cxn>
                <a:cxn ang="0">
                  <a:pos x="18" y="19"/>
                </a:cxn>
                <a:cxn ang="0">
                  <a:pos x="20" y="21"/>
                </a:cxn>
                <a:cxn ang="0">
                  <a:pos x="21" y="24"/>
                </a:cxn>
                <a:cxn ang="0">
                  <a:pos x="23" y="27"/>
                </a:cxn>
                <a:cxn ang="0">
                  <a:pos x="26" y="31"/>
                </a:cxn>
                <a:cxn ang="0">
                  <a:pos x="26" y="31"/>
                </a:cxn>
                <a:cxn ang="0">
                  <a:pos x="28" y="35"/>
                </a:cxn>
                <a:cxn ang="0">
                  <a:pos x="28" y="36"/>
                </a:cxn>
                <a:cxn ang="0">
                  <a:pos x="29" y="40"/>
                </a:cxn>
                <a:cxn ang="0">
                  <a:pos x="31" y="41"/>
                </a:cxn>
                <a:cxn ang="0">
                  <a:pos x="33" y="43"/>
                </a:cxn>
                <a:cxn ang="0">
                  <a:pos x="37" y="47"/>
                </a:cxn>
                <a:cxn ang="0">
                  <a:pos x="38" y="49"/>
                </a:cxn>
                <a:cxn ang="0">
                  <a:pos x="38" y="51"/>
                </a:cxn>
                <a:cxn ang="0">
                  <a:pos x="38" y="52"/>
                </a:cxn>
                <a:cxn ang="0">
                  <a:pos x="38" y="53"/>
                </a:cxn>
                <a:cxn ang="0">
                  <a:pos x="39" y="54"/>
                </a:cxn>
                <a:cxn ang="0">
                  <a:pos x="41" y="57"/>
                </a:cxn>
                <a:cxn ang="0">
                  <a:pos x="42" y="58"/>
                </a:cxn>
                <a:cxn ang="0">
                  <a:pos x="42" y="64"/>
                </a:cxn>
                <a:cxn ang="0">
                  <a:pos x="42" y="64"/>
                </a:cxn>
                <a:cxn ang="0">
                  <a:pos x="44" y="66"/>
                </a:cxn>
                <a:cxn ang="0">
                  <a:pos x="45" y="68"/>
                </a:cxn>
                <a:cxn ang="0">
                  <a:pos x="46" y="71"/>
                </a:cxn>
                <a:cxn ang="0">
                  <a:pos x="45" y="71"/>
                </a:cxn>
                <a:cxn ang="0">
                  <a:pos x="45" y="73"/>
                </a:cxn>
                <a:cxn ang="0">
                  <a:pos x="47" y="76"/>
                </a:cxn>
                <a:cxn ang="0">
                  <a:pos x="48" y="80"/>
                </a:cxn>
                <a:cxn ang="0">
                  <a:pos x="47" y="82"/>
                </a:cxn>
                <a:cxn ang="0">
                  <a:pos x="47" y="84"/>
                </a:cxn>
                <a:cxn ang="0">
                  <a:pos x="51" y="83"/>
                </a:cxn>
                <a:cxn ang="0">
                  <a:pos x="56" y="82"/>
                </a:cxn>
                <a:cxn ang="0">
                  <a:pos x="59" y="83"/>
                </a:cxn>
                <a:cxn ang="0">
                  <a:pos x="63" y="84"/>
                </a:cxn>
                <a:cxn ang="0">
                  <a:pos x="67" y="84"/>
                </a:cxn>
                <a:cxn ang="0">
                  <a:pos x="69" y="83"/>
                </a:cxn>
                <a:cxn ang="0">
                  <a:pos x="73" y="83"/>
                </a:cxn>
                <a:cxn ang="0">
                  <a:pos x="74" y="82"/>
                </a:cxn>
                <a:cxn ang="0">
                  <a:pos x="74" y="80"/>
                </a:cxn>
                <a:cxn ang="0">
                  <a:pos x="74" y="78"/>
                </a:cxn>
                <a:cxn ang="0">
                  <a:pos x="76" y="77"/>
                </a:cxn>
                <a:cxn ang="0">
                  <a:pos x="77" y="75"/>
                </a:cxn>
                <a:cxn ang="0">
                  <a:pos x="77" y="74"/>
                </a:cxn>
                <a:cxn ang="0">
                  <a:pos x="76" y="71"/>
                </a:cxn>
                <a:cxn ang="0">
                  <a:pos x="75" y="68"/>
                </a:cxn>
                <a:cxn ang="0">
                  <a:pos x="75" y="66"/>
                </a:cxn>
                <a:cxn ang="0">
                  <a:pos x="77" y="61"/>
                </a:cxn>
                <a:cxn ang="0">
                  <a:pos x="79" y="60"/>
                </a:cxn>
                <a:cxn ang="0">
                  <a:pos x="82" y="60"/>
                </a:cxn>
              </a:cxnLst>
              <a:rect l="0" t="0" r="r" b="b"/>
              <a:pathLst>
                <a:path w="82" h="84">
                  <a:moveTo>
                    <a:pt x="0" y="0"/>
                  </a:moveTo>
                  <a:lnTo>
                    <a:pt x="0" y="0"/>
                  </a:lnTo>
                  <a:lnTo>
                    <a:pt x="2" y="3"/>
                  </a:lnTo>
                  <a:lnTo>
                    <a:pt x="3" y="3"/>
                  </a:lnTo>
                  <a:lnTo>
                    <a:pt x="3" y="4"/>
                  </a:lnTo>
                  <a:lnTo>
                    <a:pt x="4" y="5"/>
                  </a:lnTo>
                  <a:lnTo>
                    <a:pt x="5" y="5"/>
                  </a:lnTo>
                  <a:lnTo>
                    <a:pt x="5" y="6"/>
                  </a:lnTo>
                  <a:lnTo>
                    <a:pt x="7" y="7"/>
                  </a:lnTo>
                  <a:lnTo>
                    <a:pt x="7" y="7"/>
                  </a:lnTo>
                  <a:lnTo>
                    <a:pt x="8" y="7"/>
                  </a:lnTo>
                  <a:lnTo>
                    <a:pt x="8" y="8"/>
                  </a:lnTo>
                  <a:lnTo>
                    <a:pt x="9" y="9"/>
                  </a:lnTo>
                  <a:lnTo>
                    <a:pt x="10" y="9"/>
                  </a:lnTo>
                  <a:lnTo>
                    <a:pt x="11" y="11"/>
                  </a:lnTo>
                  <a:lnTo>
                    <a:pt x="11" y="11"/>
                  </a:lnTo>
                  <a:lnTo>
                    <a:pt x="12" y="13"/>
                  </a:lnTo>
                  <a:lnTo>
                    <a:pt x="12" y="13"/>
                  </a:lnTo>
                  <a:lnTo>
                    <a:pt x="14" y="16"/>
                  </a:lnTo>
                  <a:lnTo>
                    <a:pt x="17" y="19"/>
                  </a:lnTo>
                  <a:lnTo>
                    <a:pt x="17" y="19"/>
                  </a:lnTo>
                  <a:lnTo>
                    <a:pt x="17" y="19"/>
                  </a:lnTo>
                  <a:lnTo>
                    <a:pt x="17" y="19"/>
                  </a:lnTo>
                  <a:lnTo>
                    <a:pt x="18" y="19"/>
                  </a:lnTo>
                  <a:lnTo>
                    <a:pt x="19" y="20"/>
                  </a:lnTo>
                  <a:lnTo>
                    <a:pt x="19" y="20"/>
                  </a:lnTo>
                  <a:lnTo>
                    <a:pt x="20" y="21"/>
                  </a:lnTo>
                  <a:lnTo>
                    <a:pt x="20" y="22"/>
                  </a:lnTo>
                  <a:lnTo>
                    <a:pt x="21" y="24"/>
                  </a:lnTo>
                  <a:lnTo>
                    <a:pt x="21" y="24"/>
                  </a:lnTo>
                  <a:lnTo>
                    <a:pt x="21" y="25"/>
                  </a:lnTo>
                  <a:lnTo>
                    <a:pt x="23" y="26"/>
                  </a:lnTo>
                  <a:lnTo>
                    <a:pt x="23" y="27"/>
                  </a:lnTo>
                  <a:lnTo>
                    <a:pt x="25" y="28"/>
                  </a:lnTo>
                  <a:lnTo>
                    <a:pt x="26" y="30"/>
                  </a:lnTo>
                  <a:lnTo>
                    <a:pt x="26" y="31"/>
                  </a:lnTo>
                  <a:lnTo>
                    <a:pt x="26" y="31"/>
                  </a:lnTo>
                  <a:lnTo>
                    <a:pt x="26" y="31"/>
                  </a:lnTo>
                  <a:lnTo>
                    <a:pt x="26" y="31"/>
                  </a:lnTo>
                  <a:lnTo>
                    <a:pt x="27" y="33"/>
                  </a:lnTo>
                  <a:lnTo>
                    <a:pt x="28" y="35"/>
                  </a:lnTo>
                  <a:lnTo>
                    <a:pt x="28" y="35"/>
                  </a:lnTo>
                  <a:lnTo>
                    <a:pt x="28" y="35"/>
                  </a:lnTo>
                  <a:lnTo>
                    <a:pt x="28" y="35"/>
                  </a:lnTo>
                  <a:lnTo>
                    <a:pt x="28" y="36"/>
                  </a:lnTo>
                  <a:lnTo>
                    <a:pt x="29" y="37"/>
                  </a:lnTo>
                  <a:lnTo>
                    <a:pt x="29" y="38"/>
                  </a:lnTo>
                  <a:lnTo>
                    <a:pt x="29" y="40"/>
                  </a:lnTo>
                  <a:lnTo>
                    <a:pt x="30" y="41"/>
                  </a:lnTo>
                  <a:lnTo>
                    <a:pt x="30" y="41"/>
                  </a:lnTo>
                  <a:lnTo>
                    <a:pt x="31" y="41"/>
                  </a:lnTo>
                  <a:lnTo>
                    <a:pt x="32" y="42"/>
                  </a:lnTo>
                  <a:lnTo>
                    <a:pt x="33" y="43"/>
                  </a:lnTo>
                  <a:lnTo>
                    <a:pt x="33" y="43"/>
                  </a:lnTo>
                  <a:lnTo>
                    <a:pt x="35" y="44"/>
                  </a:lnTo>
                  <a:lnTo>
                    <a:pt x="36" y="46"/>
                  </a:lnTo>
                  <a:lnTo>
                    <a:pt x="37" y="47"/>
                  </a:lnTo>
                  <a:lnTo>
                    <a:pt x="37" y="47"/>
                  </a:lnTo>
                  <a:lnTo>
                    <a:pt x="37" y="47"/>
                  </a:lnTo>
                  <a:lnTo>
                    <a:pt x="38" y="49"/>
                  </a:lnTo>
                  <a:lnTo>
                    <a:pt x="38" y="50"/>
                  </a:lnTo>
                  <a:lnTo>
                    <a:pt x="38" y="51"/>
                  </a:lnTo>
                  <a:lnTo>
                    <a:pt x="38" y="51"/>
                  </a:lnTo>
                  <a:lnTo>
                    <a:pt x="38" y="52"/>
                  </a:lnTo>
                  <a:lnTo>
                    <a:pt x="38" y="52"/>
                  </a:lnTo>
                  <a:lnTo>
                    <a:pt x="38" y="52"/>
                  </a:lnTo>
                  <a:lnTo>
                    <a:pt x="38" y="52"/>
                  </a:lnTo>
                  <a:lnTo>
                    <a:pt x="38" y="53"/>
                  </a:lnTo>
                  <a:lnTo>
                    <a:pt x="38" y="53"/>
                  </a:lnTo>
                  <a:lnTo>
                    <a:pt x="39" y="54"/>
                  </a:lnTo>
                  <a:lnTo>
                    <a:pt x="39" y="54"/>
                  </a:lnTo>
                  <a:lnTo>
                    <a:pt x="39" y="54"/>
                  </a:lnTo>
                  <a:lnTo>
                    <a:pt x="40" y="55"/>
                  </a:lnTo>
                  <a:lnTo>
                    <a:pt x="41" y="56"/>
                  </a:lnTo>
                  <a:lnTo>
                    <a:pt x="41" y="57"/>
                  </a:lnTo>
                  <a:lnTo>
                    <a:pt x="41" y="58"/>
                  </a:lnTo>
                  <a:lnTo>
                    <a:pt x="41" y="58"/>
                  </a:lnTo>
                  <a:lnTo>
                    <a:pt x="42" y="58"/>
                  </a:lnTo>
                  <a:lnTo>
                    <a:pt x="42" y="59"/>
                  </a:lnTo>
                  <a:lnTo>
                    <a:pt x="41" y="59"/>
                  </a:lnTo>
                  <a:lnTo>
                    <a:pt x="42" y="64"/>
                  </a:lnTo>
                  <a:lnTo>
                    <a:pt x="42" y="64"/>
                  </a:lnTo>
                  <a:lnTo>
                    <a:pt x="42" y="64"/>
                  </a:lnTo>
                  <a:lnTo>
                    <a:pt x="42" y="64"/>
                  </a:lnTo>
                  <a:lnTo>
                    <a:pt x="42" y="65"/>
                  </a:lnTo>
                  <a:lnTo>
                    <a:pt x="42" y="66"/>
                  </a:lnTo>
                  <a:lnTo>
                    <a:pt x="44" y="66"/>
                  </a:lnTo>
                  <a:lnTo>
                    <a:pt x="44" y="66"/>
                  </a:lnTo>
                  <a:lnTo>
                    <a:pt x="44" y="66"/>
                  </a:lnTo>
                  <a:lnTo>
                    <a:pt x="45" y="68"/>
                  </a:lnTo>
                  <a:lnTo>
                    <a:pt x="45" y="69"/>
                  </a:lnTo>
                  <a:lnTo>
                    <a:pt x="45" y="70"/>
                  </a:lnTo>
                  <a:lnTo>
                    <a:pt x="46" y="71"/>
                  </a:lnTo>
                  <a:lnTo>
                    <a:pt x="46" y="71"/>
                  </a:lnTo>
                  <a:lnTo>
                    <a:pt x="45" y="71"/>
                  </a:lnTo>
                  <a:lnTo>
                    <a:pt x="45" y="71"/>
                  </a:lnTo>
                  <a:lnTo>
                    <a:pt x="45" y="72"/>
                  </a:lnTo>
                  <a:lnTo>
                    <a:pt x="45" y="73"/>
                  </a:lnTo>
                  <a:lnTo>
                    <a:pt x="45" y="73"/>
                  </a:lnTo>
                  <a:lnTo>
                    <a:pt x="46" y="74"/>
                  </a:lnTo>
                  <a:lnTo>
                    <a:pt x="47" y="75"/>
                  </a:lnTo>
                  <a:lnTo>
                    <a:pt x="47" y="76"/>
                  </a:lnTo>
                  <a:lnTo>
                    <a:pt x="47" y="77"/>
                  </a:lnTo>
                  <a:lnTo>
                    <a:pt x="48" y="79"/>
                  </a:lnTo>
                  <a:lnTo>
                    <a:pt x="48" y="80"/>
                  </a:lnTo>
                  <a:lnTo>
                    <a:pt x="47" y="80"/>
                  </a:lnTo>
                  <a:lnTo>
                    <a:pt x="47" y="82"/>
                  </a:lnTo>
                  <a:lnTo>
                    <a:pt x="47" y="82"/>
                  </a:lnTo>
                  <a:lnTo>
                    <a:pt x="48" y="83"/>
                  </a:lnTo>
                  <a:lnTo>
                    <a:pt x="47" y="83"/>
                  </a:lnTo>
                  <a:lnTo>
                    <a:pt x="47" y="84"/>
                  </a:lnTo>
                  <a:lnTo>
                    <a:pt x="49" y="83"/>
                  </a:lnTo>
                  <a:lnTo>
                    <a:pt x="49" y="83"/>
                  </a:lnTo>
                  <a:lnTo>
                    <a:pt x="51" y="83"/>
                  </a:lnTo>
                  <a:lnTo>
                    <a:pt x="51" y="83"/>
                  </a:lnTo>
                  <a:lnTo>
                    <a:pt x="54" y="82"/>
                  </a:lnTo>
                  <a:lnTo>
                    <a:pt x="56" y="82"/>
                  </a:lnTo>
                  <a:lnTo>
                    <a:pt x="56" y="82"/>
                  </a:lnTo>
                  <a:lnTo>
                    <a:pt x="58" y="83"/>
                  </a:lnTo>
                  <a:lnTo>
                    <a:pt x="59" y="83"/>
                  </a:lnTo>
                  <a:lnTo>
                    <a:pt x="60" y="83"/>
                  </a:lnTo>
                  <a:lnTo>
                    <a:pt x="61" y="84"/>
                  </a:lnTo>
                  <a:lnTo>
                    <a:pt x="63" y="84"/>
                  </a:lnTo>
                  <a:lnTo>
                    <a:pt x="65" y="84"/>
                  </a:lnTo>
                  <a:lnTo>
                    <a:pt x="66" y="83"/>
                  </a:lnTo>
                  <a:lnTo>
                    <a:pt x="67" y="84"/>
                  </a:lnTo>
                  <a:lnTo>
                    <a:pt x="68" y="83"/>
                  </a:lnTo>
                  <a:lnTo>
                    <a:pt x="68" y="83"/>
                  </a:lnTo>
                  <a:lnTo>
                    <a:pt x="69" y="83"/>
                  </a:lnTo>
                  <a:lnTo>
                    <a:pt x="70" y="84"/>
                  </a:lnTo>
                  <a:lnTo>
                    <a:pt x="72" y="84"/>
                  </a:lnTo>
                  <a:lnTo>
                    <a:pt x="73" y="83"/>
                  </a:lnTo>
                  <a:lnTo>
                    <a:pt x="74" y="82"/>
                  </a:lnTo>
                  <a:lnTo>
                    <a:pt x="74" y="82"/>
                  </a:lnTo>
                  <a:lnTo>
                    <a:pt x="74" y="82"/>
                  </a:lnTo>
                  <a:lnTo>
                    <a:pt x="74" y="81"/>
                  </a:lnTo>
                  <a:lnTo>
                    <a:pt x="74" y="81"/>
                  </a:lnTo>
                  <a:lnTo>
                    <a:pt x="74" y="80"/>
                  </a:lnTo>
                  <a:lnTo>
                    <a:pt x="74" y="80"/>
                  </a:lnTo>
                  <a:lnTo>
                    <a:pt x="74" y="79"/>
                  </a:lnTo>
                  <a:lnTo>
                    <a:pt x="74" y="78"/>
                  </a:lnTo>
                  <a:lnTo>
                    <a:pt x="74" y="78"/>
                  </a:lnTo>
                  <a:lnTo>
                    <a:pt x="74" y="79"/>
                  </a:lnTo>
                  <a:lnTo>
                    <a:pt x="76" y="77"/>
                  </a:lnTo>
                  <a:lnTo>
                    <a:pt x="76" y="77"/>
                  </a:lnTo>
                  <a:lnTo>
                    <a:pt x="77" y="76"/>
                  </a:lnTo>
                  <a:lnTo>
                    <a:pt x="77" y="75"/>
                  </a:lnTo>
                  <a:lnTo>
                    <a:pt x="77" y="75"/>
                  </a:lnTo>
                  <a:lnTo>
                    <a:pt x="77" y="74"/>
                  </a:lnTo>
                  <a:lnTo>
                    <a:pt x="77" y="74"/>
                  </a:lnTo>
                  <a:lnTo>
                    <a:pt x="76" y="72"/>
                  </a:lnTo>
                  <a:lnTo>
                    <a:pt x="76" y="71"/>
                  </a:lnTo>
                  <a:lnTo>
                    <a:pt x="76" y="71"/>
                  </a:lnTo>
                  <a:lnTo>
                    <a:pt x="76" y="69"/>
                  </a:lnTo>
                  <a:lnTo>
                    <a:pt x="75" y="69"/>
                  </a:lnTo>
                  <a:lnTo>
                    <a:pt x="75" y="68"/>
                  </a:lnTo>
                  <a:lnTo>
                    <a:pt x="75" y="68"/>
                  </a:lnTo>
                  <a:lnTo>
                    <a:pt x="75" y="68"/>
                  </a:lnTo>
                  <a:lnTo>
                    <a:pt x="75" y="66"/>
                  </a:lnTo>
                  <a:lnTo>
                    <a:pt x="75" y="65"/>
                  </a:lnTo>
                  <a:lnTo>
                    <a:pt x="76" y="63"/>
                  </a:lnTo>
                  <a:lnTo>
                    <a:pt x="77" y="61"/>
                  </a:lnTo>
                  <a:lnTo>
                    <a:pt x="78" y="61"/>
                  </a:lnTo>
                  <a:lnTo>
                    <a:pt x="78" y="60"/>
                  </a:lnTo>
                  <a:lnTo>
                    <a:pt x="79" y="60"/>
                  </a:lnTo>
                  <a:lnTo>
                    <a:pt x="81" y="60"/>
                  </a:lnTo>
                  <a:lnTo>
                    <a:pt x="81" y="60"/>
                  </a:lnTo>
                  <a:lnTo>
                    <a:pt x="82" y="6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6" name="Line 7536"/>
            <p:cNvSpPr>
              <a:spLocks noChangeShapeType="1"/>
            </p:cNvSpPr>
            <p:nvPr/>
          </p:nvSpPr>
          <p:spPr bwMode="auto">
            <a:xfrm flipV="1">
              <a:off x="2986089" y="4465180"/>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7" name="Freeform 7537"/>
            <p:cNvSpPr>
              <a:spLocks/>
            </p:cNvSpPr>
            <p:nvPr/>
          </p:nvSpPr>
          <p:spPr bwMode="auto">
            <a:xfrm>
              <a:off x="2978151" y="4455619"/>
              <a:ext cx="7938" cy="9561"/>
            </a:xfrm>
            <a:custGeom>
              <a:avLst/>
              <a:gdLst/>
              <a:ahLst/>
              <a:cxnLst>
                <a:cxn ang="0">
                  <a:pos x="21" y="20"/>
                </a:cxn>
                <a:cxn ang="0">
                  <a:pos x="20" y="18"/>
                </a:cxn>
                <a:cxn ang="0">
                  <a:pos x="19" y="18"/>
                </a:cxn>
                <a:cxn ang="0">
                  <a:pos x="19" y="17"/>
                </a:cxn>
                <a:cxn ang="0">
                  <a:pos x="16" y="15"/>
                </a:cxn>
                <a:cxn ang="0">
                  <a:pos x="15" y="14"/>
                </a:cxn>
                <a:cxn ang="0">
                  <a:pos x="15" y="13"/>
                </a:cxn>
                <a:cxn ang="0">
                  <a:pos x="15" y="11"/>
                </a:cxn>
                <a:cxn ang="0">
                  <a:pos x="15" y="10"/>
                </a:cxn>
                <a:cxn ang="0">
                  <a:pos x="15" y="9"/>
                </a:cxn>
                <a:cxn ang="0">
                  <a:pos x="15" y="8"/>
                </a:cxn>
                <a:cxn ang="0">
                  <a:pos x="15" y="7"/>
                </a:cxn>
                <a:cxn ang="0">
                  <a:pos x="16" y="6"/>
                </a:cxn>
                <a:cxn ang="0">
                  <a:pos x="16" y="5"/>
                </a:cxn>
                <a:cxn ang="0">
                  <a:pos x="16" y="5"/>
                </a:cxn>
                <a:cxn ang="0">
                  <a:pos x="16" y="4"/>
                </a:cxn>
                <a:cxn ang="0">
                  <a:pos x="15" y="4"/>
                </a:cxn>
                <a:cxn ang="0">
                  <a:pos x="14" y="3"/>
                </a:cxn>
                <a:cxn ang="0">
                  <a:pos x="11" y="0"/>
                </a:cxn>
                <a:cxn ang="0">
                  <a:pos x="10" y="2"/>
                </a:cxn>
                <a:cxn ang="0">
                  <a:pos x="7" y="0"/>
                </a:cxn>
                <a:cxn ang="0">
                  <a:pos x="7" y="0"/>
                </a:cxn>
                <a:cxn ang="0">
                  <a:pos x="7" y="0"/>
                </a:cxn>
                <a:cxn ang="0">
                  <a:pos x="6" y="0"/>
                </a:cxn>
                <a:cxn ang="0">
                  <a:pos x="5" y="0"/>
                </a:cxn>
                <a:cxn ang="0">
                  <a:pos x="5" y="0"/>
                </a:cxn>
                <a:cxn ang="0">
                  <a:pos x="4" y="0"/>
                </a:cxn>
                <a:cxn ang="0">
                  <a:pos x="2" y="0"/>
                </a:cxn>
                <a:cxn ang="0">
                  <a:pos x="1" y="0"/>
                </a:cxn>
                <a:cxn ang="0">
                  <a:pos x="1" y="0"/>
                </a:cxn>
                <a:cxn ang="0">
                  <a:pos x="0" y="0"/>
                </a:cxn>
              </a:cxnLst>
              <a:rect l="0" t="0" r="r" b="b"/>
              <a:pathLst>
                <a:path w="21" h="20">
                  <a:moveTo>
                    <a:pt x="21" y="20"/>
                  </a:moveTo>
                  <a:lnTo>
                    <a:pt x="20" y="18"/>
                  </a:lnTo>
                  <a:lnTo>
                    <a:pt x="19" y="18"/>
                  </a:lnTo>
                  <a:lnTo>
                    <a:pt x="19" y="17"/>
                  </a:lnTo>
                  <a:lnTo>
                    <a:pt x="16" y="15"/>
                  </a:lnTo>
                  <a:lnTo>
                    <a:pt x="15" y="14"/>
                  </a:lnTo>
                  <a:lnTo>
                    <a:pt x="15" y="13"/>
                  </a:lnTo>
                  <a:lnTo>
                    <a:pt x="15" y="11"/>
                  </a:lnTo>
                  <a:lnTo>
                    <a:pt x="15" y="10"/>
                  </a:lnTo>
                  <a:lnTo>
                    <a:pt x="15" y="9"/>
                  </a:lnTo>
                  <a:lnTo>
                    <a:pt x="15" y="8"/>
                  </a:lnTo>
                  <a:lnTo>
                    <a:pt x="15" y="7"/>
                  </a:lnTo>
                  <a:lnTo>
                    <a:pt x="16" y="6"/>
                  </a:lnTo>
                  <a:lnTo>
                    <a:pt x="16" y="5"/>
                  </a:lnTo>
                  <a:lnTo>
                    <a:pt x="16" y="5"/>
                  </a:lnTo>
                  <a:lnTo>
                    <a:pt x="16" y="4"/>
                  </a:lnTo>
                  <a:lnTo>
                    <a:pt x="15" y="4"/>
                  </a:lnTo>
                  <a:lnTo>
                    <a:pt x="14" y="3"/>
                  </a:lnTo>
                  <a:lnTo>
                    <a:pt x="11" y="0"/>
                  </a:lnTo>
                  <a:lnTo>
                    <a:pt x="10" y="2"/>
                  </a:lnTo>
                  <a:lnTo>
                    <a:pt x="7" y="0"/>
                  </a:lnTo>
                  <a:lnTo>
                    <a:pt x="7" y="0"/>
                  </a:lnTo>
                  <a:lnTo>
                    <a:pt x="7" y="0"/>
                  </a:lnTo>
                  <a:lnTo>
                    <a:pt x="6" y="0"/>
                  </a:lnTo>
                  <a:lnTo>
                    <a:pt x="5" y="0"/>
                  </a:lnTo>
                  <a:lnTo>
                    <a:pt x="5" y="0"/>
                  </a:lnTo>
                  <a:lnTo>
                    <a:pt x="4" y="0"/>
                  </a:lnTo>
                  <a:lnTo>
                    <a:pt x="2"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8" name="Freeform 7538"/>
            <p:cNvSpPr>
              <a:spLocks/>
            </p:cNvSpPr>
            <p:nvPr/>
          </p:nvSpPr>
          <p:spPr bwMode="auto">
            <a:xfrm>
              <a:off x="2963864" y="4442871"/>
              <a:ext cx="14288" cy="55772"/>
            </a:xfrm>
            <a:custGeom>
              <a:avLst/>
              <a:gdLst/>
              <a:ahLst/>
              <a:cxnLst>
                <a:cxn ang="0">
                  <a:pos x="48" y="19"/>
                </a:cxn>
                <a:cxn ang="0">
                  <a:pos x="46" y="23"/>
                </a:cxn>
                <a:cxn ang="0">
                  <a:pos x="46" y="25"/>
                </a:cxn>
                <a:cxn ang="0">
                  <a:pos x="46" y="28"/>
                </a:cxn>
                <a:cxn ang="0">
                  <a:pos x="47" y="30"/>
                </a:cxn>
                <a:cxn ang="0">
                  <a:pos x="48" y="33"/>
                </a:cxn>
                <a:cxn ang="0">
                  <a:pos x="46" y="36"/>
                </a:cxn>
                <a:cxn ang="0">
                  <a:pos x="45" y="40"/>
                </a:cxn>
                <a:cxn ang="0">
                  <a:pos x="40" y="43"/>
                </a:cxn>
                <a:cxn ang="0">
                  <a:pos x="39" y="42"/>
                </a:cxn>
                <a:cxn ang="0">
                  <a:pos x="34" y="42"/>
                </a:cxn>
                <a:cxn ang="0">
                  <a:pos x="31" y="42"/>
                </a:cxn>
                <a:cxn ang="0">
                  <a:pos x="24" y="41"/>
                </a:cxn>
                <a:cxn ang="0">
                  <a:pos x="18" y="42"/>
                </a:cxn>
                <a:cxn ang="0">
                  <a:pos x="19" y="43"/>
                </a:cxn>
                <a:cxn ang="0">
                  <a:pos x="17" y="42"/>
                </a:cxn>
                <a:cxn ang="0">
                  <a:pos x="16" y="41"/>
                </a:cxn>
                <a:cxn ang="0">
                  <a:pos x="16" y="35"/>
                </a:cxn>
                <a:cxn ang="0">
                  <a:pos x="15" y="32"/>
                </a:cxn>
                <a:cxn ang="0">
                  <a:pos x="12" y="25"/>
                </a:cxn>
                <a:cxn ang="0">
                  <a:pos x="11" y="21"/>
                </a:cxn>
                <a:cxn ang="0">
                  <a:pos x="11" y="18"/>
                </a:cxn>
                <a:cxn ang="0">
                  <a:pos x="9" y="14"/>
                </a:cxn>
                <a:cxn ang="0">
                  <a:pos x="9" y="14"/>
                </a:cxn>
                <a:cxn ang="0">
                  <a:pos x="7" y="11"/>
                </a:cxn>
                <a:cxn ang="0">
                  <a:pos x="7" y="8"/>
                </a:cxn>
                <a:cxn ang="0">
                  <a:pos x="6" y="8"/>
                </a:cxn>
                <a:cxn ang="0">
                  <a:pos x="6" y="8"/>
                </a:cxn>
                <a:cxn ang="0">
                  <a:pos x="6" y="7"/>
                </a:cxn>
                <a:cxn ang="0">
                  <a:pos x="5" y="4"/>
                </a:cxn>
                <a:cxn ang="0">
                  <a:pos x="5" y="4"/>
                </a:cxn>
                <a:cxn ang="0">
                  <a:pos x="2" y="1"/>
                </a:cxn>
                <a:cxn ang="0">
                  <a:pos x="2" y="1"/>
                </a:cxn>
                <a:cxn ang="0">
                  <a:pos x="1" y="0"/>
                </a:cxn>
                <a:cxn ang="0">
                  <a:pos x="0" y="1"/>
                </a:cxn>
                <a:cxn ang="0">
                  <a:pos x="3" y="8"/>
                </a:cxn>
                <a:cxn ang="0">
                  <a:pos x="6" y="12"/>
                </a:cxn>
                <a:cxn ang="0">
                  <a:pos x="6" y="14"/>
                </a:cxn>
                <a:cxn ang="0">
                  <a:pos x="8" y="17"/>
                </a:cxn>
                <a:cxn ang="0">
                  <a:pos x="9" y="21"/>
                </a:cxn>
                <a:cxn ang="0">
                  <a:pos x="10" y="24"/>
                </a:cxn>
                <a:cxn ang="0">
                  <a:pos x="12" y="30"/>
                </a:cxn>
                <a:cxn ang="0">
                  <a:pos x="14" y="33"/>
                </a:cxn>
                <a:cxn ang="0">
                  <a:pos x="14" y="35"/>
                </a:cxn>
                <a:cxn ang="0">
                  <a:pos x="14" y="37"/>
                </a:cxn>
                <a:cxn ang="0">
                  <a:pos x="15" y="39"/>
                </a:cxn>
                <a:cxn ang="0">
                  <a:pos x="16" y="45"/>
                </a:cxn>
                <a:cxn ang="0">
                  <a:pos x="16" y="49"/>
                </a:cxn>
                <a:cxn ang="0">
                  <a:pos x="17" y="54"/>
                </a:cxn>
                <a:cxn ang="0">
                  <a:pos x="18" y="59"/>
                </a:cxn>
                <a:cxn ang="0">
                  <a:pos x="18" y="62"/>
                </a:cxn>
                <a:cxn ang="0">
                  <a:pos x="19" y="66"/>
                </a:cxn>
                <a:cxn ang="0">
                  <a:pos x="19" y="69"/>
                </a:cxn>
                <a:cxn ang="0">
                  <a:pos x="20" y="72"/>
                </a:cxn>
                <a:cxn ang="0">
                  <a:pos x="20" y="79"/>
                </a:cxn>
                <a:cxn ang="0">
                  <a:pos x="23" y="84"/>
                </a:cxn>
                <a:cxn ang="0">
                  <a:pos x="24" y="93"/>
                </a:cxn>
                <a:cxn ang="0">
                  <a:pos x="25" y="97"/>
                </a:cxn>
                <a:cxn ang="0">
                  <a:pos x="26" y="102"/>
                </a:cxn>
                <a:cxn ang="0">
                  <a:pos x="26" y="102"/>
                </a:cxn>
              </a:cxnLst>
              <a:rect l="0" t="0" r="r" b="b"/>
              <a:pathLst>
                <a:path w="52" h="102">
                  <a:moveTo>
                    <a:pt x="52" y="19"/>
                  </a:moveTo>
                  <a:lnTo>
                    <a:pt x="51" y="19"/>
                  </a:lnTo>
                  <a:lnTo>
                    <a:pt x="48" y="19"/>
                  </a:lnTo>
                  <a:lnTo>
                    <a:pt x="47" y="19"/>
                  </a:lnTo>
                  <a:lnTo>
                    <a:pt x="47" y="22"/>
                  </a:lnTo>
                  <a:lnTo>
                    <a:pt x="46" y="23"/>
                  </a:lnTo>
                  <a:lnTo>
                    <a:pt x="46" y="23"/>
                  </a:lnTo>
                  <a:lnTo>
                    <a:pt x="46" y="24"/>
                  </a:lnTo>
                  <a:lnTo>
                    <a:pt x="46" y="25"/>
                  </a:lnTo>
                  <a:lnTo>
                    <a:pt x="46" y="26"/>
                  </a:lnTo>
                  <a:lnTo>
                    <a:pt x="46" y="27"/>
                  </a:lnTo>
                  <a:lnTo>
                    <a:pt x="46" y="28"/>
                  </a:lnTo>
                  <a:lnTo>
                    <a:pt x="46" y="28"/>
                  </a:lnTo>
                  <a:lnTo>
                    <a:pt x="47" y="29"/>
                  </a:lnTo>
                  <a:lnTo>
                    <a:pt x="47" y="30"/>
                  </a:lnTo>
                  <a:lnTo>
                    <a:pt x="47" y="31"/>
                  </a:lnTo>
                  <a:lnTo>
                    <a:pt x="48" y="33"/>
                  </a:lnTo>
                  <a:lnTo>
                    <a:pt x="48" y="33"/>
                  </a:lnTo>
                  <a:lnTo>
                    <a:pt x="47" y="34"/>
                  </a:lnTo>
                  <a:lnTo>
                    <a:pt x="46" y="36"/>
                  </a:lnTo>
                  <a:lnTo>
                    <a:pt x="46" y="36"/>
                  </a:lnTo>
                  <a:lnTo>
                    <a:pt x="46" y="36"/>
                  </a:lnTo>
                  <a:lnTo>
                    <a:pt x="45" y="38"/>
                  </a:lnTo>
                  <a:lnTo>
                    <a:pt x="45" y="40"/>
                  </a:lnTo>
                  <a:lnTo>
                    <a:pt x="45" y="40"/>
                  </a:lnTo>
                  <a:lnTo>
                    <a:pt x="43" y="42"/>
                  </a:lnTo>
                  <a:lnTo>
                    <a:pt x="40" y="43"/>
                  </a:lnTo>
                  <a:lnTo>
                    <a:pt x="40" y="43"/>
                  </a:lnTo>
                  <a:lnTo>
                    <a:pt x="40" y="43"/>
                  </a:lnTo>
                  <a:lnTo>
                    <a:pt x="39" y="42"/>
                  </a:lnTo>
                  <a:lnTo>
                    <a:pt x="38" y="42"/>
                  </a:lnTo>
                  <a:lnTo>
                    <a:pt x="36" y="42"/>
                  </a:lnTo>
                  <a:lnTo>
                    <a:pt x="34" y="42"/>
                  </a:lnTo>
                  <a:lnTo>
                    <a:pt x="34" y="42"/>
                  </a:lnTo>
                  <a:lnTo>
                    <a:pt x="33" y="42"/>
                  </a:lnTo>
                  <a:lnTo>
                    <a:pt x="31" y="42"/>
                  </a:lnTo>
                  <a:lnTo>
                    <a:pt x="31" y="42"/>
                  </a:lnTo>
                  <a:lnTo>
                    <a:pt x="27" y="41"/>
                  </a:lnTo>
                  <a:lnTo>
                    <a:pt x="24" y="41"/>
                  </a:lnTo>
                  <a:lnTo>
                    <a:pt x="23" y="41"/>
                  </a:lnTo>
                  <a:lnTo>
                    <a:pt x="19" y="42"/>
                  </a:lnTo>
                  <a:lnTo>
                    <a:pt x="18" y="42"/>
                  </a:lnTo>
                  <a:lnTo>
                    <a:pt x="18" y="42"/>
                  </a:lnTo>
                  <a:lnTo>
                    <a:pt x="19" y="43"/>
                  </a:lnTo>
                  <a:lnTo>
                    <a:pt x="19" y="43"/>
                  </a:lnTo>
                  <a:lnTo>
                    <a:pt x="18" y="43"/>
                  </a:lnTo>
                  <a:lnTo>
                    <a:pt x="18" y="43"/>
                  </a:lnTo>
                  <a:lnTo>
                    <a:pt x="17" y="42"/>
                  </a:lnTo>
                  <a:lnTo>
                    <a:pt x="17" y="42"/>
                  </a:lnTo>
                  <a:lnTo>
                    <a:pt x="17" y="41"/>
                  </a:lnTo>
                  <a:lnTo>
                    <a:pt x="16" y="41"/>
                  </a:lnTo>
                  <a:lnTo>
                    <a:pt x="16" y="39"/>
                  </a:lnTo>
                  <a:lnTo>
                    <a:pt x="16" y="36"/>
                  </a:lnTo>
                  <a:lnTo>
                    <a:pt x="16" y="35"/>
                  </a:lnTo>
                  <a:lnTo>
                    <a:pt x="16" y="34"/>
                  </a:lnTo>
                  <a:lnTo>
                    <a:pt x="15" y="33"/>
                  </a:lnTo>
                  <a:lnTo>
                    <a:pt x="15" y="32"/>
                  </a:lnTo>
                  <a:lnTo>
                    <a:pt x="15" y="32"/>
                  </a:lnTo>
                  <a:lnTo>
                    <a:pt x="14" y="29"/>
                  </a:lnTo>
                  <a:lnTo>
                    <a:pt x="12" y="25"/>
                  </a:lnTo>
                  <a:lnTo>
                    <a:pt x="12" y="24"/>
                  </a:lnTo>
                  <a:lnTo>
                    <a:pt x="11" y="22"/>
                  </a:lnTo>
                  <a:lnTo>
                    <a:pt x="11" y="21"/>
                  </a:lnTo>
                  <a:lnTo>
                    <a:pt x="11" y="18"/>
                  </a:lnTo>
                  <a:lnTo>
                    <a:pt x="11" y="18"/>
                  </a:lnTo>
                  <a:lnTo>
                    <a:pt x="11" y="18"/>
                  </a:lnTo>
                  <a:lnTo>
                    <a:pt x="11" y="17"/>
                  </a:lnTo>
                  <a:lnTo>
                    <a:pt x="10" y="15"/>
                  </a:lnTo>
                  <a:lnTo>
                    <a:pt x="9" y="14"/>
                  </a:lnTo>
                  <a:lnTo>
                    <a:pt x="9" y="14"/>
                  </a:lnTo>
                  <a:lnTo>
                    <a:pt x="9" y="14"/>
                  </a:lnTo>
                  <a:lnTo>
                    <a:pt x="9" y="14"/>
                  </a:lnTo>
                  <a:lnTo>
                    <a:pt x="8" y="13"/>
                  </a:lnTo>
                  <a:lnTo>
                    <a:pt x="8" y="12"/>
                  </a:lnTo>
                  <a:lnTo>
                    <a:pt x="7" y="11"/>
                  </a:lnTo>
                  <a:lnTo>
                    <a:pt x="7" y="10"/>
                  </a:lnTo>
                  <a:lnTo>
                    <a:pt x="7" y="9"/>
                  </a:lnTo>
                  <a:lnTo>
                    <a:pt x="7" y="8"/>
                  </a:lnTo>
                  <a:lnTo>
                    <a:pt x="7" y="8"/>
                  </a:lnTo>
                  <a:lnTo>
                    <a:pt x="7" y="7"/>
                  </a:lnTo>
                  <a:lnTo>
                    <a:pt x="6" y="8"/>
                  </a:lnTo>
                  <a:lnTo>
                    <a:pt x="6" y="8"/>
                  </a:lnTo>
                  <a:lnTo>
                    <a:pt x="6" y="8"/>
                  </a:lnTo>
                  <a:lnTo>
                    <a:pt x="6" y="8"/>
                  </a:lnTo>
                  <a:lnTo>
                    <a:pt x="6" y="7"/>
                  </a:lnTo>
                  <a:lnTo>
                    <a:pt x="6" y="7"/>
                  </a:lnTo>
                  <a:lnTo>
                    <a:pt x="6" y="7"/>
                  </a:lnTo>
                  <a:lnTo>
                    <a:pt x="6" y="7"/>
                  </a:lnTo>
                  <a:lnTo>
                    <a:pt x="5" y="5"/>
                  </a:lnTo>
                  <a:lnTo>
                    <a:pt x="5" y="4"/>
                  </a:lnTo>
                  <a:lnTo>
                    <a:pt x="5" y="4"/>
                  </a:lnTo>
                  <a:lnTo>
                    <a:pt x="5" y="4"/>
                  </a:lnTo>
                  <a:lnTo>
                    <a:pt x="5" y="4"/>
                  </a:lnTo>
                  <a:lnTo>
                    <a:pt x="3" y="4"/>
                  </a:lnTo>
                  <a:lnTo>
                    <a:pt x="3" y="3"/>
                  </a:lnTo>
                  <a:lnTo>
                    <a:pt x="2" y="1"/>
                  </a:lnTo>
                  <a:lnTo>
                    <a:pt x="2" y="1"/>
                  </a:lnTo>
                  <a:lnTo>
                    <a:pt x="2" y="1"/>
                  </a:lnTo>
                  <a:lnTo>
                    <a:pt x="2" y="1"/>
                  </a:lnTo>
                  <a:lnTo>
                    <a:pt x="2" y="1"/>
                  </a:lnTo>
                  <a:lnTo>
                    <a:pt x="1" y="1"/>
                  </a:lnTo>
                  <a:lnTo>
                    <a:pt x="1" y="0"/>
                  </a:lnTo>
                  <a:lnTo>
                    <a:pt x="0" y="0"/>
                  </a:lnTo>
                  <a:lnTo>
                    <a:pt x="0" y="0"/>
                  </a:lnTo>
                  <a:lnTo>
                    <a:pt x="0" y="1"/>
                  </a:lnTo>
                  <a:lnTo>
                    <a:pt x="1" y="3"/>
                  </a:lnTo>
                  <a:lnTo>
                    <a:pt x="2" y="5"/>
                  </a:lnTo>
                  <a:lnTo>
                    <a:pt x="3" y="8"/>
                  </a:lnTo>
                  <a:lnTo>
                    <a:pt x="5" y="10"/>
                  </a:lnTo>
                  <a:lnTo>
                    <a:pt x="5" y="10"/>
                  </a:lnTo>
                  <a:lnTo>
                    <a:pt x="6" y="12"/>
                  </a:lnTo>
                  <a:lnTo>
                    <a:pt x="6" y="12"/>
                  </a:lnTo>
                  <a:lnTo>
                    <a:pt x="6" y="13"/>
                  </a:lnTo>
                  <a:lnTo>
                    <a:pt x="6" y="14"/>
                  </a:lnTo>
                  <a:lnTo>
                    <a:pt x="7" y="15"/>
                  </a:lnTo>
                  <a:lnTo>
                    <a:pt x="7" y="15"/>
                  </a:lnTo>
                  <a:lnTo>
                    <a:pt x="8" y="17"/>
                  </a:lnTo>
                  <a:lnTo>
                    <a:pt x="8" y="18"/>
                  </a:lnTo>
                  <a:lnTo>
                    <a:pt x="8" y="18"/>
                  </a:lnTo>
                  <a:lnTo>
                    <a:pt x="9" y="21"/>
                  </a:lnTo>
                  <a:lnTo>
                    <a:pt x="9" y="23"/>
                  </a:lnTo>
                  <a:lnTo>
                    <a:pt x="9" y="23"/>
                  </a:lnTo>
                  <a:lnTo>
                    <a:pt x="10" y="24"/>
                  </a:lnTo>
                  <a:lnTo>
                    <a:pt x="10" y="25"/>
                  </a:lnTo>
                  <a:lnTo>
                    <a:pt x="11" y="29"/>
                  </a:lnTo>
                  <a:lnTo>
                    <a:pt x="12" y="30"/>
                  </a:lnTo>
                  <a:lnTo>
                    <a:pt x="12" y="31"/>
                  </a:lnTo>
                  <a:lnTo>
                    <a:pt x="12" y="32"/>
                  </a:lnTo>
                  <a:lnTo>
                    <a:pt x="14" y="33"/>
                  </a:lnTo>
                  <a:lnTo>
                    <a:pt x="14" y="34"/>
                  </a:lnTo>
                  <a:lnTo>
                    <a:pt x="14" y="34"/>
                  </a:lnTo>
                  <a:lnTo>
                    <a:pt x="14" y="35"/>
                  </a:lnTo>
                  <a:lnTo>
                    <a:pt x="14" y="35"/>
                  </a:lnTo>
                  <a:lnTo>
                    <a:pt x="14" y="36"/>
                  </a:lnTo>
                  <a:lnTo>
                    <a:pt x="14" y="37"/>
                  </a:lnTo>
                  <a:lnTo>
                    <a:pt x="14" y="38"/>
                  </a:lnTo>
                  <a:lnTo>
                    <a:pt x="14" y="38"/>
                  </a:lnTo>
                  <a:lnTo>
                    <a:pt x="15" y="39"/>
                  </a:lnTo>
                  <a:lnTo>
                    <a:pt x="15" y="40"/>
                  </a:lnTo>
                  <a:lnTo>
                    <a:pt x="15" y="41"/>
                  </a:lnTo>
                  <a:lnTo>
                    <a:pt x="16" y="45"/>
                  </a:lnTo>
                  <a:lnTo>
                    <a:pt x="16" y="46"/>
                  </a:lnTo>
                  <a:lnTo>
                    <a:pt x="16" y="47"/>
                  </a:lnTo>
                  <a:lnTo>
                    <a:pt x="16" y="49"/>
                  </a:lnTo>
                  <a:lnTo>
                    <a:pt x="16" y="49"/>
                  </a:lnTo>
                  <a:lnTo>
                    <a:pt x="16" y="52"/>
                  </a:lnTo>
                  <a:lnTo>
                    <a:pt x="17" y="54"/>
                  </a:lnTo>
                  <a:lnTo>
                    <a:pt x="18" y="57"/>
                  </a:lnTo>
                  <a:lnTo>
                    <a:pt x="18" y="58"/>
                  </a:lnTo>
                  <a:lnTo>
                    <a:pt x="18" y="59"/>
                  </a:lnTo>
                  <a:lnTo>
                    <a:pt x="18" y="61"/>
                  </a:lnTo>
                  <a:lnTo>
                    <a:pt x="18" y="62"/>
                  </a:lnTo>
                  <a:lnTo>
                    <a:pt x="18" y="62"/>
                  </a:lnTo>
                  <a:lnTo>
                    <a:pt x="18" y="64"/>
                  </a:lnTo>
                  <a:lnTo>
                    <a:pt x="19" y="65"/>
                  </a:lnTo>
                  <a:lnTo>
                    <a:pt x="19" y="66"/>
                  </a:lnTo>
                  <a:lnTo>
                    <a:pt x="19" y="68"/>
                  </a:lnTo>
                  <a:lnTo>
                    <a:pt x="19" y="68"/>
                  </a:lnTo>
                  <a:lnTo>
                    <a:pt x="19" y="69"/>
                  </a:lnTo>
                  <a:lnTo>
                    <a:pt x="20" y="70"/>
                  </a:lnTo>
                  <a:lnTo>
                    <a:pt x="20" y="72"/>
                  </a:lnTo>
                  <a:lnTo>
                    <a:pt x="20" y="72"/>
                  </a:lnTo>
                  <a:lnTo>
                    <a:pt x="20" y="74"/>
                  </a:lnTo>
                  <a:lnTo>
                    <a:pt x="20" y="75"/>
                  </a:lnTo>
                  <a:lnTo>
                    <a:pt x="20" y="79"/>
                  </a:lnTo>
                  <a:lnTo>
                    <a:pt x="21" y="81"/>
                  </a:lnTo>
                  <a:lnTo>
                    <a:pt x="23" y="83"/>
                  </a:lnTo>
                  <a:lnTo>
                    <a:pt x="23" y="84"/>
                  </a:lnTo>
                  <a:lnTo>
                    <a:pt x="23" y="87"/>
                  </a:lnTo>
                  <a:lnTo>
                    <a:pt x="24" y="91"/>
                  </a:lnTo>
                  <a:lnTo>
                    <a:pt x="24" y="93"/>
                  </a:lnTo>
                  <a:lnTo>
                    <a:pt x="24" y="94"/>
                  </a:lnTo>
                  <a:lnTo>
                    <a:pt x="25" y="96"/>
                  </a:lnTo>
                  <a:lnTo>
                    <a:pt x="25" y="97"/>
                  </a:lnTo>
                  <a:lnTo>
                    <a:pt x="26" y="99"/>
                  </a:lnTo>
                  <a:lnTo>
                    <a:pt x="26" y="100"/>
                  </a:lnTo>
                  <a:lnTo>
                    <a:pt x="26" y="102"/>
                  </a:lnTo>
                  <a:lnTo>
                    <a:pt x="26" y="102"/>
                  </a:lnTo>
                  <a:lnTo>
                    <a:pt x="26" y="102"/>
                  </a:lnTo>
                  <a:lnTo>
                    <a:pt x="26" y="10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49" name="Line 7539"/>
            <p:cNvSpPr>
              <a:spLocks noChangeShapeType="1"/>
            </p:cNvSpPr>
            <p:nvPr/>
          </p:nvSpPr>
          <p:spPr bwMode="auto">
            <a:xfrm>
              <a:off x="2971801" y="4498643"/>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0" name="Freeform 7540"/>
            <p:cNvSpPr>
              <a:spLocks/>
            </p:cNvSpPr>
            <p:nvPr/>
          </p:nvSpPr>
          <p:spPr bwMode="auto">
            <a:xfrm>
              <a:off x="2971801" y="4500237"/>
              <a:ext cx="1588" cy="15935"/>
            </a:xfrm>
            <a:custGeom>
              <a:avLst/>
              <a:gdLst/>
              <a:ahLst/>
              <a:cxnLst>
                <a:cxn ang="0">
                  <a:pos x="0" y="0"/>
                </a:cxn>
                <a:cxn ang="0">
                  <a:pos x="1" y="1"/>
                </a:cxn>
                <a:cxn ang="0">
                  <a:pos x="1" y="1"/>
                </a:cxn>
                <a:cxn ang="0">
                  <a:pos x="1" y="3"/>
                </a:cxn>
                <a:cxn ang="0">
                  <a:pos x="2" y="4"/>
                </a:cxn>
                <a:cxn ang="0">
                  <a:pos x="2" y="7"/>
                </a:cxn>
                <a:cxn ang="0">
                  <a:pos x="3" y="10"/>
                </a:cxn>
                <a:cxn ang="0">
                  <a:pos x="3" y="12"/>
                </a:cxn>
                <a:cxn ang="0">
                  <a:pos x="3" y="12"/>
                </a:cxn>
                <a:cxn ang="0">
                  <a:pos x="4" y="15"/>
                </a:cxn>
                <a:cxn ang="0">
                  <a:pos x="4" y="16"/>
                </a:cxn>
                <a:cxn ang="0">
                  <a:pos x="5" y="17"/>
                </a:cxn>
                <a:cxn ang="0">
                  <a:pos x="5" y="18"/>
                </a:cxn>
                <a:cxn ang="0">
                  <a:pos x="5" y="20"/>
                </a:cxn>
                <a:cxn ang="0">
                  <a:pos x="5" y="21"/>
                </a:cxn>
                <a:cxn ang="0">
                  <a:pos x="5" y="22"/>
                </a:cxn>
                <a:cxn ang="0">
                  <a:pos x="7" y="23"/>
                </a:cxn>
                <a:cxn ang="0">
                  <a:pos x="7" y="27"/>
                </a:cxn>
                <a:cxn ang="0">
                  <a:pos x="7" y="28"/>
                </a:cxn>
                <a:cxn ang="0">
                  <a:pos x="5" y="29"/>
                </a:cxn>
                <a:cxn ang="0">
                  <a:pos x="5" y="29"/>
                </a:cxn>
                <a:cxn ang="0">
                  <a:pos x="5" y="29"/>
                </a:cxn>
                <a:cxn ang="0">
                  <a:pos x="5" y="29"/>
                </a:cxn>
                <a:cxn ang="0">
                  <a:pos x="4" y="29"/>
                </a:cxn>
                <a:cxn ang="0">
                  <a:pos x="4" y="30"/>
                </a:cxn>
                <a:cxn ang="0">
                  <a:pos x="4" y="30"/>
                </a:cxn>
                <a:cxn ang="0">
                  <a:pos x="5" y="31"/>
                </a:cxn>
              </a:cxnLst>
              <a:rect l="0" t="0" r="r" b="b"/>
              <a:pathLst>
                <a:path w="7" h="31">
                  <a:moveTo>
                    <a:pt x="0" y="0"/>
                  </a:moveTo>
                  <a:lnTo>
                    <a:pt x="1" y="1"/>
                  </a:lnTo>
                  <a:lnTo>
                    <a:pt x="1" y="1"/>
                  </a:lnTo>
                  <a:lnTo>
                    <a:pt x="1" y="3"/>
                  </a:lnTo>
                  <a:lnTo>
                    <a:pt x="2" y="4"/>
                  </a:lnTo>
                  <a:lnTo>
                    <a:pt x="2" y="7"/>
                  </a:lnTo>
                  <a:lnTo>
                    <a:pt x="3" y="10"/>
                  </a:lnTo>
                  <a:lnTo>
                    <a:pt x="3" y="12"/>
                  </a:lnTo>
                  <a:lnTo>
                    <a:pt x="3" y="12"/>
                  </a:lnTo>
                  <a:lnTo>
                    <a:pt x="4" y="15"/>
                  </a:lnTo>
                  <a:lnTo>
                    <a:pt x="4" y="16"/>
                  </a:lnTo>
                  <a:lnTo>
                    <a:pt x="5" y="17"/>
                  </a:lnTo>
                  <a:lnTo>
                    <a:pt x="5" y="18"/>
                  </a:lnTo>
                  <a:lnTo>
                    <a:pt x="5" y="20"/>
                  </a:lnTo>
                  <a:lnTo>
                    <a:pt x="5" y="21"/>
                  </a:lnTo>
                  <a:lnTo>
                    <a:pt x="5" y="22"/>
                  </a:lnTo>
                  <a:lnTo>
                    <a:pt x="7" y="23"/>
                  </a:lnTo>
                  <a:lnTo>
                    <a:pt x="7" y="27"/>
                  </a:lnTo>
                  <a:lnTo>
                    <a:pt x="7" y="28"/>
                  </a:lnTo>
                  <a:lnTo>
                    <a:pt x="5" y="29"/>
                  </a:lnTo>
                  <a:lnTo>
                    <a:pt x="5" y="29"/>
                  </a:lnTo>
                  <a:lnTo>
                    <a:pt x="5" y="29"/>
                  </a:lnTo>
                  <a:lnTo>
                    <a:pt x="5" y="29"/>
                  </a:lnTo>
                  <a:lnTo>
                    <a:pt x="4" y="29"/>
                  </a:lnTo>
                  <a:lnTo>
                    <a:pt x="4" y="30"/>
                  </a:lnTo>
                  <a:lnTo>
                    <a:pt x="4" y="30"/>
                  </a:lnTo>
                  <a:lnTo>
                    <a:pt x="5"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1" name="Line 7541"/>
            <p:cNvSpPr>
              <a:spLocks noChangeShapeType="1"/>
            </p:cNvSpPr>
            <p:nvPr/>
          </p:nvSpPr>
          <p:spPr bwMode="auto">
            <a:xfrm>
              <a:off x="2973389" y="451617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2" name="Line 7542"/>
            <p:cNvSpPr>
              <a:spLocks noChangeShapeType="1"/>
            </p:cNvSpPr>
            <p:nvPr/>
          </p:nvSpPr>
          <p:spPr bwMode="auto">
            <a:xfrm>
              <a:off x="2968626" y="4517765"/>
              <a:ext cx="0" cy="3187"/>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3" name="Freeform 7543"/>
            <p:cNvSpPr>
              <a:spLocks/>
            </p:cNvSpPr>
            <p:nvPr/>
          </p:nvSpPr>
          <p:spPr bwMode="auto">
            <a:xfrm>
              <a:off x="2967039" y="4517765"/>
              <a:ext cx="1588" cy="0"/>
            </a:xfrm>
            <a:custGeom>
              <a:avLst/>
              <a:gdLst/>
              <a:ahLst/>
              <a:cxnLst>
                <a:cxn ang="0">
                  <a:pos x="1" y="2"/>
                </a:cxn>
                <a:cxn ang="0">
                  <a:pos x="1" y="2"/>
                </a:cxn>
                <a:cxn ang="0">
                  <a:pos x="2" y="2"/>
                </a:cxn>
                <a:cxn ang="0">
                  <a:pos x="2" y="2"/>
                </a:cxn>
                <a:cxn ang="0">
                  <a:pos x="2" y="2"/>
                </a:cxn>
                <a:cxn ang="0">
                  <a:pos x="2" y="0"/>
                </a:cxn>
                <a:cxn ang="0">
                  <a:pos x="2" y="0"/>
                </a:cxn>
                <a:cxn ang="0">
                  <a:pos x="1" y="0"/>
                </a:cxn>
                <a:cxn ang="0">
                  <a:pos x="1" y="0"/>
                </a:cxn>
                <a:cxn ang="0">
                  <a:pos x="0" y="0"/>
                </a:cxn>
                <a:cxn ang="0">
                  <a:pos x="0" y="0"/>
                </a:cxn>
                <a:cxn ang="0">
                  <a:pos x="0" y="0"/>
                </a:cxn>
                <a:cxn ang="0">
                  <a:pos x="0" y="0"/>
                </a:cxn>
                <a:cxn ang="0">
                  <a:pos x="1" y="2"/>
                </a:cxn>
              </a:cxnLst>
              <a:rect l="0" t="0" r="r" b="b"/>
              <a:pathLst>
                <a:path w="2" h="2">
                  <a:moveTo>
                    <a:pt x="1" y="2"/>
                  </a:moveTo>
                  <a:lnTo>
                    <a:pt x="1" y="2"/>
                  </a:lnTo>
                  <a:lnTo>
                    <a:pt x="2" y="2"/>
                  </a:lnTo>
                  <a:lnTo>
                    <a:pt x="2" y="2"/>
                  </a:lnTo>
                  <a:lnTo>
                    <a:pt x="2" y="2"/>
                  </a:lnTo>
                  <a:lnTo>
                    <a:pt x="2" y="0"/>
                  </a:lnTo>
                  <a:lnTo>
                    <a:pt x="2" y="0"/>
                  </a:lnTo>
                  <a:lnTo>
                    <a:pt x="1" y="0"/>
                  </a:lnTo>
                  <a:lnTo>
                    <a:pt x="1" y="0"/>
                  </a:lnTo>
                  <a:lnTo>
                    <a:pt x="0" y="0"/>
                  </a:lnTo>
                  <a:lnTo>
                    <a:pt x="0" y="0"/>
                  </a:lnTo>
                  <a:lnTo>
                    <a:pt x="0" y="0"/>
                  </a:lnTo>
                  <a:lnTo>
                    <a:pt x="0" y="0"/>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4" name="Freeform 7544"/>
            <p:cNvSpPr>
              <a:spLocks/>
            </p:cNvSpPr>
            <p:nvPr/>
          </p:nvSpPr>
          <p:spPr bwMode="auto">
            <a:xfrm>
              <a:off x="2971801" y="4520952"/>
              <a:ext cx="0" cy="0"/>
            </a:xfrm>
            <a:custGeom>
              <a:avLst/>
              <a:gdLst/>
              <a:ahLst/>
              <a:cxnLst>
                <a:cxn ang="0">
                  <a:pos x="1" y="0"/>
                </a:cxn>
                <a:cxn ang="0">
                  <a:pos x="1" y="0"/>
                </a:cxn>
                <a:cxn ang="0">
                  <a:pos x="1" y="0"/>
                </a:cxn>
                <a:cxn ang="0">
                  <a:pos x="1" y="0"/>
                </a:cxn>
                <a:cxn ang="0">
                  <a:pos x="1" y="0"/>
                </a:cxn>
                <a:cxn ang="0">
                  <a:pos x="1" y="0"/>
                </a:cxn>
                <a:cxn ang="0">
                  <a:pos x="1" y="0"/>
                </a:cxn>
                <a:cxn ang="0">
                  <a:pos x="0"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5" name="Freeform 7545"/>
            <p:cNvSpPr>
              <a:spLocks/>
            </p:cNvSpPr>
            <p:nvPr/>
          </p:nvSpPr>
          <p:spPr bwMode="auto">
            <a:xfrm>
              <a:off x="2971801" y="4520952"/>
              <a:ext cx="1588" cy="1593"/>
            </a:xfrm>
            <a:custGeom>
              <a:avLst/>
              <a:gdLst/>
              <a:ahLst/>
              <a:cxnLst>
                <a:cxn ang="0">
                  <a:pos x="0" y="1"/>
                </a:cxn>
                <a:cxn ang="0">
                  <a:pos x="1" y="1"/>
                </a:cxn>
                <a:cxn ang="0">
                  <a:pos x="0" y="0"/>
                </a:cxn>
                <a:cxn ang="0">
                  <a:pos x="0" y="1"/>
                </a:cxn>
                <a:cxn ang="0">
                  <a:pos x="0" y="1"/>
                </a:cxn>
              </a:cxnLst>
              <a:rect l="0" t="0" r="r" b="b"/>
              <a:pathLst>
                <a:path w="1" h="1">
                  <a:moveTo>
                    <a:pt x="0" y="1"/>
                  </a:moveTo>
                  <a:lnTo>
                    <a:pt x="1"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6" name="Freeform 7546"/>
            <p:cNvSpPr>
              <a:spLocks/>
            </p:cNvSpPr>
            <p:nvPr/>
          </p:nvSpPr>
          <p:spPr bwMode="auto">
            <a:xfrm>
              <a:off x="2978151" y="4520952"/>
              <a:ext cx="1588" cy="1593"/>
            </a:xfrm>
            <a:custGeom>
              <a:avLst/>
              <a:gdLst/>
              <a:ahLst/>
              <a:cxnLst>
                <a:cxn ang="0">
                  <a:pos x="1"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7" name="Freeform 7547"/>
            <p:cNvSpPr>
              <a:spLocks/>
            </p:cNvSpPr>
            <p:nvPr/>
          </p:nvSpPr>
          <p:spPr bwMode="auto">
            <a:xfrm>
              <a:off x="2986089" y="4520952"/>
              <a:ext cx="0" cy="1593"/>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8" name="Freeform 7548"/>
            <p:cNvSpPr>
              <a:spLocks/>
            </p:cNvSpPr>
            <p:nvPr/>
          </p:nvSpPr>
          <p:spPr bwMode="auto">
            <a:xfrm>
              <a:off x="2976564" y="4524139"/>
              <a:ext cx="0" cy="1593"/>
            </a:xfrm>
            <a:custGeom>
              <a:avLst/>
              <a:gdLst/>
              <a:ahLst/>
              <a:cxnLst>
                <a:cxn ang="0">
                  <a:pos x="2" y="1"/>
                </a:cxn>
                <a:cxn ang="0">
                  <a:pos x="2" y="1"/>
                </a:cxn>
                <a:cxn ang="0">
                  <a:pos x="0" y="0"/>
                </a:cxn>
                <a:cxn ang="0">
                  <a:pos x="0" y="0"/>
                </a:cxn>
                <a:cxn ang="0">
                  <a:pos x="2" y="0"/>
                </a:cxn>
                <a:cxn ang="0">
                  <a:pos x="2" y="0"/>
                </a:cxn>
                <a:cxn ang="0">
                  <a:pos x="2" y="1"/>
                </a:cxn>
              </a:cxnLst>
              <a:rect l="0" t="0" r="r" b="b"/>
              <a:pathLst>
                <a:path w="2" h="1">
                  <a:moveTo>
                    <a:pt x="2" y="1"/>
                  </a:moveTo>
                  <a:lnTo>
                    <a:pt x="2" y="1"/>
                  </a:lnTo>
                  <a:lnTo>
                    <a:pt x="0" y="0"/>
                  </a:lnTo>
                  <a:lnTo>
                    <a:pt x="0"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59" name="Line 7549"/>
            <p:cNvSpPr>
              <a:spLocks noChangeShapeType="1"/>
            </p:cNvSpPr>
            <p:nvPr/>
          </p:nvSpPr>
          <p:spPr bwMode="auto">
            <a:xfrm>
              <a:off x="2986089" y="4524139"/>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0" name="Freeform 7550"/>
            <p:cNvSpPr>
              <a:spLocks/>
            </p:cNvSpPr>
            <p:nvPr/>
          </p:nvSpPr>
          <p:spPr bwMode="auto">
            <a:xfrm>
              <a:off x="2986089" y="4524139"/>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1" name="Freeform 7551"/>
            <p:cNvSpPr>
              <a:spLocks/>
            </p:cNvSpPr>
            <p:nvPr/>
          </p:nvSpPr>
          <p:spPr bwMode="auto">
            <a:xfrm>
              <a:off x="2987676" y="4524139"/>
              <a:ext cx="0" cy="1593"/>
            </a:xfrm>
            <a:custGeom>
              <a:avLst/>
              <a:gdLst/>
              <a:ahLst/>
              <a:cxnLst>
                <a:cxn ang="0">
                  <a:pos x="1" y="1"/>
                </a:cxn>
                <a:cxn ang="0">
                  <a:pos x="0"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2" name="Freeform 7552"/>
            <p:cNvSpPr>
              <a:spLocks/>
            </p:cNvSpPr>
            <p:nvPr/>
          </p:nvSpPr>
          <p:spPr bwMode="auto">
            <a:xfrm>
              <a:off x="2986089" y="4525733"/>
              <a:ext cx="1588"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3" name="Freeform 7553"/>
            <p:cNvSpPr>
              <a:spLocks/>
            </p:cNvSpPr>
            <p:nvPr/>
          </p:nvSpPr>
          <p:spPr bwMode="auto">
            <a:xfrm>
              <a:off x="2974976" y="4527326"/>
              <a:ext cx="0" cy="3187"/>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4" name="Rectangle 7554"/>
            <p:cNvSpPr>
              <a:spLocks noChangeArrowheads="1"/>
            </p:cNvSpPr>
            <p:nvPr/>
          </p:nvSpPr>
          <p:spPr bwMode="auto">
            <a:xfrm>
              <a:off x="2986089" y="4525733"/>
              <a:ext cx="1588" cy="1593"/>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1865" name="Freeform 7555"/>
            <p:cNvSpPr>
              <a:spLocks/>
            </p:cNvSpPr>
            <p:nvPr/>
          </p:nvSpPr>
          <p:spPr bwMode="auto">
            <a:xfrm>
              <a:off x="2987676" y="4525733"/>
              <a:ext cx="0" cy="1593"/>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6" name="Freeform 7556"/>
            <p:cNvSpPr>
              <a:spLocks/>
            </p:cNvSpPr>
            <p:nvPr/>
          </p:nvSpPr>
          <p:spPr bwMode="auto">
            <a:xfrm>
              <a:off x="2973389" y="4517765"/>
              <a:ext cx="15875" cy="9561"/>
            </a:xfrm>
            <a:custGeom>
              <a:avLst/>
              <a:gdLst/>
              <a:ahLst/>
              <a:cxnLst>
                <a:cxn ang="0">
                  <a:pos x="4" y="1"/>
                </a:cxn>
                <a:cxn ang="0">
                  <a:pos x="3" y="4"/>
                </a:cxn>
                <a:cxn ang="0">
                  <a:pos x="3" y="6"/>
                </a:cxn>
                <a:cxn ang="0">
                  <a:pos x="1" y="6"/>
                </a:cxn>
                <a:cxn ang="0">
                  <a:pos x="1" y="6"/>
                </a:cxn>
                <a:cxn ang="0">
                  <a:pos x="2" y="8"/>
                </a:cxn>
                <a:cxn ang="0">
                  <a:pos x="4" y="10"/>
                </a:cxn>
                <a:cxn ang="0">
                  <a:pos x="3" y="10"/>
                </a:cxn>
                <a:cxn ang="0">
                  <a:pos x="3" y="10"/>
                </a:cxn>
                <a:cxn ang="0">
                  <a:pos x="3" y="11"/>
                </a:cxn>
                <a:cxn ang="0">
                  <a:pos x="2" y="12"/>
                </a:cxn>
                <a:cxn ang="0">
                  <a:pos x="3" y="14"/>
                </a:cxn>
                <a:cxn ang="0">
                  <a:pos x="4" y="16"/>
                </a:cxn>
                <a:cxn ang="0">
                  <a:pos x="6" y="15"/>
                </a:cxn>
                <a:cxn ang="0">
                  <a:pos x="7" y="15"/>
                </a:cxn>
                <a:cxn ang="0">
                  <a:pos x="7" y="17"/>
                </a:cxn>
                <a:cxn ang="0">
                  <a:pos x="8" y="18"/>
                </a:cxn>
                <a:cxn ang="0">
                  <a:pos x="9" y="18"/>
                </a:cxn>
                <a:cxn ang="0">
                  <a:pos x="9" y="18"/>
                </a:cxn>
                <a:cxn ang="0">
                  <a:pos x="10" y="16"/>
                </a:cxn>
                <a:cxn ang="0">
                  <a:pos x="12" y="16"/>
                </a:cxn>
                <a:cxn ang="0">
                  <a:pos x="12" y="14"/>
                </a:cxn>
                <a:cxn ang="0">
                  <a:pos x="12" y="13"/>
                </a:cxn>
                <a:cxn ang="0">
                  <a:pos x="13" y="11"/>
                </a:cxn>
                <a:cxn ang="0">
                  <a:pos x="15" y="10"/>
                </a:cxn>
                <a:cxn ang="0">
                  <a:pos x="16" y="12"/>
                </a:cxn>
                <a:cxn ang="0">
                  <a:pos x="17" y="12"/>
                </a:cxn>
                <a:cxn ang="0">
                  <a:pos x="18" y="13"/>
                </a:cxn>
                <a:cxn ang="0">
                  <a:pos x="18" y="11"/>
                </a:cxn>
                <a:cxn ang="0">
                  <a:pos x="19" y="9"/>
                </a:cxn>
                <a:cxn ang="0">
                  <a:pos x="18" y="8"/>
                </a:cxn>
                <a:cxn ang="0">
                  <a:pos x="18" y="7"/>
                </a:cxn>
                <a:cxn ang="0">
                  <a:pos x="19" y="8"/>
                </a:cxn>
                <a:cxn ang="0">
                  <a:pos x="21" y="8"/>
                </a:cxn>
                <a:cxn ang="0">
                  <a:pos x="19" y="7"/>
                </a:cxn>
                <a:cxn ang="0">
                  <a:pos x="20" y="6"/>
                </a:cxn>
                <a:cxn ang="0">
                  <a:pos x="22" y="7"/>
                </a:cxn>
                <a:cxn ang="0">
                  <a:pos x="25" y="8"/>
                </a:cxn>
                <a:cxn ang="0">
                  <a:pos x="26" y="9"/>
                </a:cxn>
                <a:cxn ang="0">
                  <a:pos x="27" y="9"/>
                </a:cxn>
                <a:cxn ang="0">
                  <a:pos x="27" y="7"/>
                </a:cxn>
                <a:cxn ang="0">
                  <a:pos x="27" y="7"/>
                </a:cxn>
                <a:cxn ang="0">
                  <a:pos x="27" y="4"/>
                </a:cxn>
                <a:cxn ang="0">
                  <a:pos x="31" y="2"/>
                </a:cxn>
                <a:cxn ang="0">
                  <a:pos x="32" y="4"/>
                </a:cxn>
                <a:cxn ang="0">
                  <a:pos x="34" y="2"/>
                </a:cxn>
                <a:cxn ang="0">
                  <a:pos x="35" y="2"/>
                </a:cxn>
                <a:cxn ang="0">
                  <a:pos x="35" y="5"/>
                </a:cxn>
                <a:cxn ang="0">
                  <a:pos x="36" y="1"/>
                </a:cxn>
                <a:cxn ang="0">
                  <a:pos x="38" y="2"/>
                </a:cxn>
                <a:cxn ang="0">
                  <a:pos x="43" y="5"/>
                </a:cxn>
                <a:cxn ang="0">
                  <a:pos x="48" y="9"/>
                </a:cxn>
                <a:cxn ang="0">
                  <a:pos x="52" y="11"/>
                </a:cxn>
                <a:cxn ang="0">
                  <a:pos x="56" y="14"/>
                </a:cxn>
              </a:cxnLst>
              <a:rect l="0" t="0" r="r" b="b"/>
              <a:pathLst>
                <a:path w="58" h="18">
                  <a:moveTo>
                    <a:pt x="4" y="0"/>
                  </a:moveTo>
                  <a:lnTo>
                    <a:pt x="4" y="1"/>
                  </a:lnTo>
                  <a:lnTo>
                    <a:pt x="4" y="1"/>
                  </a:lnTo>
                  <a:lnTo>
                    <a:pt x="4" y="1"/>
                  </a:lnTo>
                  <a:lnTo>
                    <a:pt x="4" y="2"/>
                  </a:lnTo>
                  <a:lnTo>
                    <a:pt x="4" y="2"/>
                  </a:lnTo>
                  <a:lnTo>
                    <a:pt x="3" y="2"/>
                  </a:lnTo>
                  <a:lnTo>
                    <a:pt x="3" y="4"/>
                  </a:lnTo>
                  <a:lnTo>
                    <a:pt x="3" y="4"/>
                  </a:lnTo>
                  <a:lnTo>
                    <a:pt x="3" y="5"/>
                  </a:lnTo>
                  <a:lnTo>
                    <a:pt x="3" y="5"/>
                  </a:lnTo>
                  <a:lnTo>
                    <a:pt x="3" y="6"/>
                  </a:lnTo>
                  <a:lnTo>
                    <a:pt x="3" y="6"/>
                  </a:lnTo>
                  <a:lnTo>
                    <a:pt x="2" y="6"/>
                  </a:lnTo>
                  <a:lnTo>
                    <a:pt x="1" y="5"/>
                  </a:lnTo>
                  <a:lnTo>
                    <a:pt x="1" y="6"/>
                  </a:lnTo>
                  <a:lnTo>
                    <a:pt x="1" y="5"/>
                  </a:lnTo>
                  <a:lnTo>
                    <a:pt x="0" y="5"/>
                  </a:lnTo>
                  <a:lnTo>
                    <a:pt x="0" y="6"/>
                  </a:lnTo>
                  <a:lnTo>
                    <a:pt x="1" y="6"/>
                  </a:lnTo>
                  <a:lnTo>
                    <a:pt x="1" y="7"/>
                  </a:lnTo>
                  <a:lnTo>
                    <a:pt x="1" y="7"/>
                  </a:lnTo>
                  <a:lnTo>
                    <a:pt x="1" y="7"/>
                  </a:lnTo>
                  <a:lnTo>
                    <a:pt x="2" y="8"/>
                  </a:lnTo>
                  <a:lnTo>
                    <a:pt x="2" y="9"/>
                  </a:lnTo>
                  <a:lnTo>
                    <a:pt x="3" y="10"/>
                  </a:lnTo>
                  <a:lnTo>
                    <a:pt x="3" y="10"/>
                  </a:lnTo>
                  <a:lnTo>
                    <a:pt x="4" y="10"/>
                  </a:lnTo>
                  <a:lnTo>
                    <a:pt x="4" y="11"/>
                  </a:lnTo>
                  <a:lnTo>
                    <a:pt x="4" y="10"/>
                  </a:lnTo>
                  <a:lnTo>
                    <a:pt x="3" y="10"/>
                  </a:lnTo>
                  <a:lnTo>
                    <a:pt x="3" y="10"/>
                  </a:lnTo>
                  <a:lnTo>
                    <a:pt x="3" y="10"/>
                  </a:lnTo>
                  <a:lnTo>
                    <a:pt x="3" y="10"/>
                  </a:lnTo>
                  <a:lnTo>
                    <a:pt x="3" y="10"/>
                  </a:lnTo>
                  <a:lnTo>
                    <a:pt x="3" y="10"/>
                  </a:lnTo>
                  <a:lnTo>
                    <a:pt x="3" y="11"/>
                  </a:lnTo>
                  <a:lnTo>
                    <a:pt x="3" y="11"/>
                  </a:lnTo>
                  <a:lnTo>
                    <a:pt x="3" y="11"/>
                  </a:lnTo>
                  <a:lnTo>
                    <a:pt x="3" y="11"/>
                  </a:lnTo>
                  <a:lnTo>
                    <a:pt x="3" y="11"/>
                  </a:lnTo>
                  <a:lnTo>
                    <a:pt x="3" y="12"/>
                  </a:lnTo>
                  <a:lnTo>
                    <a:pt x="2" y="12"/>
                  </a:lnTo>
                  <a:lnTo>
                    <a:pt x="2" y="12"/>
                  </a:lnTo>
                  <a:lnTo>
                    <a:pt x="2" y="13"/>
                  </a:lnTo>
                  <a:lnTo>
                    <a:pt x="2" y="13"/>
                  </a:lnTo>
                  <a:lnTo>
                    <a:pt x="2" y="14"/>
                  </a:lnTo>
                  <a:lnTo>
                    <a:pt x="3" y="14"/>
                  </a:lnTo>
                  <a:lnTo>
                    <a:pt x="3" y="15"/>
                  </a:lnTo>
                  <a:lnTo>
                    <a:pt x="4" y="15"/>
                  </a:lnTo>
                  <a:lnTo>
                    <a:pt x="4" y="16"/>
                  </a:lnTo>
                  <a:lnTo>
                    <a:pt x="4" y="16"/>
                  </a:lnTo>
                  <a:lnTo>
                    <a:pt x="4" y="16"/>
                  </a:lnTo>
                  <a:lnTo>
                    <a:pt x="6" y="16"/>
                  </a:lnTo>
                  <a:lnTo>
                    <a:pt x="6" y="16"/>
                  </a:lnTo>
                  <a:lnTo>
                    <a:pt x="6" y="15"/>
                  </a:lnTo>
                  <a:lnTo>
                    <a:pt x="6" y="15"/>
                  </a:lnTo>
                  <a:lnTo>
                    <a:pt x="7" y="15"/>
                  </a:lnTo>
                  <a:lnTo>
                    <a:pt x="7" y="15"/>
                  </a:lnTo>
                  <a:lnTo>
                    <a:pt x="7" y="15"/>
                  </a:lnTo>
                  <a:lnTo>
                    <a:pt x="7" y="16"/>
                  </a:lnTo>
                  <a:lnTo>
                    <a:pt x="7" y="16"/>
                  </a:lnTo>
                  <a:lnTo>
                    <a:pt x="7" y="17"/>
                  </a:lnTo>
                  <a:lnTo>
                    <a:pt x="7" y="17"/>
                  </a:lnTo>
                  <a:lnTo>
                    <a:pt x="7" y="18"/>
                  </a:lnTo>
                  <a:lnTo>
                    <a:pt x="7" y="18"/>
                  </a:lnTo>
                  <a:lnTo>
                    <a:pt x="8" y="18"/>
                  </a:lnTo>
                  <a:lnTo>
                    <a:pt x="8" y="18"/>
                  </a:lnTo>
                  <a:lnTo>
                    <a:pt x="8" y="18"/>
                  </a:lnTo>
                  <a:lnTo>
                    <a:pt x="8" y="17"/>
                  </a:lnTo>
                  <a:lnTo>
                    <a:pt x="8" y="17"/>
                  </a:lnTo>
                  <a:lnTo>
                    <a:pt x="9" y="18"/>
                  </a:lnTo>
                  <a:lnTo>
                    <a:pt x="9" y="18"/>
                  </a:lnTo>
                  <a:lnTo>
                    <a:pt x="9" y="18"/>
                  </a:lnTo>
                  <a:lnTo>
                    <a:pt x="9" y="18"/>
                  </a:lnTo>
                  <a:lnTo>
                    <a:pt x="9" y="18"/>
                  </a:lnTo>
                  <a:lnTo>
                    <a:pt x="9" y="17"/>
                  </a:lnTo>
                  <a:lnTo>
                    <a:pt x="9" y="17"/>
                  </a:lnTo>
                  <a:lnTo>
                    <a:pt x="9" y="17"/>
                  </a:lnTo>
                  <a:lnTo>
                    <a:pt x="10" y="16"/>
                  </a:lnTo>
                  <a:lnTo>
                    <a:pt x="11" y="17"/>
                  </a:lnTo>
                  <a:lnTo>
                    <a:pt x="11" y="17"/>
                  </a:lnTo>
                  <a:lnTo>
                    <a:pt x="11" y="17"/>
                  </a:lnTo>
                  <a:lnTo>
                    <a:pt x="12" y="16"/>
                  </a:lnTo>
                  <a:lnTo>
                    <a:pt x="12" y="15"/>
                  </a:lnTo>
                  <a:lnTo>
                    <a:pt x="12" y="15"/>
                  </a:lnTo>
                  <a:lnTo>
                    <a:pt x="12" y="14"/>
                  </a:lnTo>
                  <a:lnTo>
                    <a:pt x="12" y="14"/>
                  </a:lnTo>
                  <a:lnTo>
                    <a:pt x="12" y="14"/>
                  </a:lnTo>
                  <a:lnTo>
                    <a:pt x="12" y="14"/>
                  </a:lnTo>
                  <a:lnTo>
                    <a:pt x="12" y="13"/>
                  </a:lnTo>
                  <a:lnTo>
                    <a:pt x="12" y="13"/>
                  </a:lnTo>
                  <a:lnTo>
                    <a:pt x="12" y="12"/>
                  </a:lnTo>
                  <a:lnTo>
                    <a:pt x="12" y="11"/>
                  </a:lnTo>
                  <a:lnTo>
                    <a:pt x="13" y="11"/>
                  </a:lnTo>
                  <a:lnTo>
                    <a:pt x="13" y="11"/>
                  </a:lnTo>
                  <a:lnTo>
                    <a:pt x="13" y="10"/>
                  </a:lnTo>
                  <a:lnTo>
                    <a:pt x="15" y="10"/>
                  </a:lnTo>
                  <a:lnTo>
                    <a:pt x="15" y="10"/>
                  </a:lnTo>
                  <a:lnTo>
                    <a:pt x="15" y="10"/>
                  </a:lnTo>
                  <a:lnTo>
                    <a:pt x="15" y="11"/>
                  </a:lnTo>
                  <a:lnTo>
                    <a:pt x="15" y="12"/>
                  </a:lnTo>
                  <a:lnTo>
                    <a:pt x="16" y="12"/>
                  </a:lnTo>
                  <a:lnTo>
                    <a:pt x="16" y="12"/>
                  </a:lnTo>
                  <a:lnTo>
                    <a:pt x="16" y="12"/>
                  </a:lnTo>
                  <a:lnTo>
                    <a:pt x="16" y="12"/>
                  </a:lnTo>
                  <a:lnTo>
                    <a:pt x="17" y="12"/>
                  </a:lnTo>
                  <a:lnTo>
                    <a:pt x="17" y="12"/>
                  </a:lnTo>
                  <a:lnTo>
                    <a:pt x="17" y="13"/>
                  </a:lnTo>
                  <a:lnTo>
                    <a:pt x="17" y="14"/>
                  </a:lnTo>
                  <a:lnTo>
                    <a:pt x="17" y="14"/>
                  </a:lnTo>
                  <a:lnTo>
                    <a:pt x="18" y="13"/>
                  </a:lnTo>
                  <a:lnTo>
                    <a:pt x="18" y="13"/>
                  </a:lnTo>
                  <a:lnTo>
                    <a:pt x="18" y="12"/>
                  </a:lnTo>
                  <a:lnTo>
                    <a:pt x="18" y="12"/>
                  </a:lnTo>
                  <a:lnTo>
                    <a:pt x="18" y="11"/>
                  </a:lnTo>
                  <a:lnTo>
                    <a:pt x="18" y="10"/>
                  </a:lnTo>
                  <a:lnTo>
                    <a:pt x="19" y="10"/>
                  </a:lnTo>
                  <a:lnTo>
                    <a:pt x="19" y="9"/>
                  </a:lnTo>
                  <a:lnTo>
                    <a:pt x="19" y="9"/>
                  </a:lnTo>
                  <a:lnTo>
                    <a:pt x="19" y="9"/>
                  </a:lnTo>
                  <a:lnTo>
                    <a:pt x="18" y="9"/>
                  </a:lnTo>
                  <a:lnTo>
                    <a:pt x="18" y="8"/>
                  </a:lnTo>
                  <a:lnTo>
                    <a:pt x="18" y="8"/>
                  </a:lnTo>
                  <a:lnTo>
                    <a:pt x="18" y="8"/>
                  </a:lnTo>
                  <a:lnTo>
                    <a:pt x="18" y="8"/>
                  </a:lnTo>
                  <a:lnTo>
                    <a:pt x="18" y="7"/>
                  </a:lnTo>
                  <a:lnTo>
                    <a:pt x="18" y="7"/>
                  </a:lnTo>
                  <a:lnTo>
                    <a:pt x="18" y="7"/>
                  </a:lnTo>
                  <a:lnTo>
                    <a:pt x="19" y="7"/>
                  </a:lnTo>
                  <a:lnTo>
                    <a:pt x="19" y="7"/>
                  </a:lnTo>
                  <a:lnTo>
                    <a:pt x="19" y="8"/>
                  </a:lnTo>
                  <a:lnTo>
                    <a:pt x="19" y="8"/>
                  </a:lnTo>
                  <a:lnTo>
                    <a:pt x="20" y="8"/>
                  </a:lnTo>
                  <a:lnTo>
                    <a:pt x="20" y="8"/>
                  </a:lnTo>
                  <a:lnTo>
                    <a:pt x="21" y="8"/>
                  </a:lnTo>
                  <a:lnTo>
                    <a:pt x="20" y="8"/>
                  </a:lnTo>
                  <a:lnTo>
                    <a:pt x="20" y="8"/>
                  </a:lnTo>
                  <a:lnTo>
                    <a:pt x="20" y="7"/>
                  </a:lnTo>
                  <a:lnTo>
                    <a:pt x="19" y="7"/>
                  </a:lnTo>
                  <a:lnTo>
                    <a:pt x="19" y="7"/>
                  </a:lnTo>
                  <a:lnTo>
                    <a:pt x="20" y="6"/>
                  </a:lnTo>
                  <a:lnTo>
                    <a:pt x="20" y="6"/>
                  </a:lnTo>
                  <a:lnTo>
                    <a:pt x="20" y="6"/>
                  </a:lnTo>
                  <a:lnTo>
                    <a:pt x="21" y="6"/>
                  </a:lnTo>
                  <a:lnTo>
                    <a:pt x="22" y="6"/>
                  </a:lnTo>
                  <a:lnTo>
                    <a:pt x="22" y="7"/>
                  </a:lnTo>
                  <a:lnTo>
                    <a:pt x="22" y="7"/>
                  </a:lnTo>
                  <a:lnTo>
                    <a:pt x="24" y="8"/>
                  </a:lnTo>
                  <a:lnTo>
                    <a:pt x="24" y="8"/>
                  </a:lnTo>
                  <a:lnTo>
                    <a:pt x="25" y="8"/>
                  </a:lnTo>
                  <a:lnTo>
                    <a:pt x="25" y="8"/>
                  </a:lnTo>
                  <a:lnTo>
                    <a:pt x="25" y="8"/>
                  </a:lnTo>
                  <a:lnTo>
                    <a:pt x="26" y="9"/>
                  </a:lnTo>
                  <a:lnTo>
                    <a:pt x="26" y="9"/>
                  </a:lnTo>
                  <a:lnTo>
                    <a:pt x="26" y="9"/>
                  </a:lnTo>
                  <a:lnTo>
                    <a:pt x="26" y="9"/>
                  </a:lnTo>
                  <a:lnTo>
                    <a:pt x="27" y="10"/>
                  </a:lnTo>
                  <a:lnTo>
                    <a:pt x="27" y="9"/>
                  </a:lnTo>
                  <a:lnTo>
                    <a:pt x="27" y="9"/>
                  </a:lnTo>
                  <a:lnTo>
                    <a:pt x="27" y="9"/>
                  </a:lnTo>
                  <a:lnTo>
                    <a:pt x="27" y="8"/>
                  </a:lnTo>
                  <a:lnTo>
                    <a:pt x="26" y="7"/>
                  </a:lnTo>
                  <a:lnTo>
                    <a:pt x="27" y="7"/>
                  </a:lnTo>
                  <a:lnTo>
                    <a:pt x="27" y="8"/>
                  </a:lnTo>
                  <a:lnTo>
                    <a:pt x="27" y="8"/>
                  </a:lnTo>
                  <a:lnTo>
                    <a:pt x="27" y="8"/>
                  </a:lnTo>
                  <a:lnTo>
                    <a:pt x="27" y="7"/>
                  </a:lnTo>
                  <a:lnTo>
                    <a:pt x="26" y="6"/>
                  </a:lnTo>
                  <a:lnTo>
                    <a:pt x="26" y="6"/>
                  </a:lnTo>
                  <a:lnTo>
                    <a:pt x="26" y="5"/>
                  </a:lnTo>
                  <a:lnTo>
                    <a:pt x="27" y="4"/>
                  </a:lnTo>
                  <a:lnTo>
                    <a:pt x="27" y="4"/>
                  </a:lnTo>
                  <a:lnTo>
                    <a:pt x="29" y="2"/>
                  </a:lnTo>
                  <a:lnTo>
                    <a:pt x="30" y="2"/>
                  </a:lnTo>
                  <a:lnTo>
                    <a:pt x="31" y="2"/>
                  </a:lnTo>
                  <a:lnTo>
                    <a:pt x="31" y="2"/>
                  </a:lnTo>
                  <a:lnTo>
                    <a:pt x="32" y="4"/>
                  </a:lnTo>
                  <a:lnTo>
                    <a:pt x="32" y="4"/>
                  </a:lnTo>
                  <a:lnTo>
                    <a:pt x="32" y="4"/>
                  </a:lnTo>
                  <a:lnTo>
                    <a:pt x="32" y="4"/>
                  </a:lnTo>
                  <a:lnTo>
                    <a:pt x="34" y="4"/>
                  </a:lnTo>
                  <a:lnTo>
                    <a:pt x="34" y="4"/>
                  </a:lnTo>
                  <a:lnTo>
                    <a:pt x="34" y="2"/>
                  </a:lnTo>
                  <a:lnTo>
                    <a:pt x="34" y="2"/>
                  </a:lnTo>
                  <a:lnTo>
                    <a:pt x="35" y="2"/>
                  </a:lnTo>
                  <a:lnTo>
                    <a:pt x="35" y="2"/>
                  </a:lnTo>
                  <a:lnTo>
                    <a:pt x="35" y="2"/>
                  </a:lnTo>
                  <a:lnTo>
                    <a:pt x="35" y="4"/>
                  </a:lnTo>
                  <a:lnTo>
                    <a:pt x="35" y="4"/>
                  </a:lnTo>
                  <a:lnTo>
                    <a:pt x="35" y="4"/>
                  </a:lnTo>
                  <a:lnTo>
                    <a:pt x="35" y="5"/>
                  </a:lnTo>
                  <a:lnTo>
                    <a:pt x="35" y="4"/>
                  </a:lnTo>
                  <a:lnTo>
                    <a:pt x="36" y="2"/>
                  </a:lnTo>
                  <a:lnTo>
                    <a:pt x="36" y="2"/>
                  </a:lnTo>
                  <a:lnTo>
                    <a:pt x="36" y="1"/>
                  </a:lnTo>
                  <a:lnTo>
                    <a:pt x="37" y="2"/>
                  </a:lnTo>
                  <a:lnTo>
                    <a:pt x="37" y="2"/>
                  </a:lnTo>
                  <a:lnTo>
                    <a:pt x="38" y="2"/>
                  </a:lnTo>
                  <a:lnTo>
                    <a:pt x="38" y="2"/>
                  </a:lnTo>
                  <a:lnTo>
                    <a:pt x="39" y="2"/>
                  </a:lnTo>
                  <a:lnTo>
                    <a:pt x="40" y="4"/>
                  </a:lnTo>
                  <a:lnTo>
                    <a:pt x="41" y="5"/>
                  </a:lnTo>
                  <a:lnTo>
                    <a:pt x="43" y="5"/>
                  </a:lnTo>
                  <a:lnTo>
                    <a:pt x="44" y="6"/>
                  </a:lnTo>
                  <a:lnTo>
                    <a:pt x="46" y="7"/>
                  </a:lnTo>
                  <a:lnTo>
                    <a:pt x="46" y="8"/>
                  </a:lnTo>
                  <a:lnTo>
                    <a:pt x="48" y="9"/>
                  </a:lnTo>
                  <a:lnTo>
                    <a:pt x="49" y="10"/>
                  </a:lnTo>
                  <a:lnTo>
                    <a:pt x="50" y="11"/>
                  </a:lnTo>
                  <a:lnTo>
                    <a:pt x="50" y="11"/>
                  </a:lnTo>
                  <a:lnTo>
                    <a:pt x="52" y="11"/>
                  </a:lnTo>
                  <a:lnTo>
                    <a:pt x="53" y="13"/>
                  </a:lnTo>
                  <a:lnTo>
                    <a:pt x="54" y="13"/>
                  </a:lnTo>
                  <a:lnTo>
                    <a:pt x="55" y="14"/>
                  </a:lnTo>
                  <a:lnTo>
                    <a:pt x="56" y="14"/>
                  </a:lnTo>
                  <a:lnTo>
                    <a:pt x="57" y="15"/>
                  </a:lnTo>
                  <a:lnTo>
                    <a:pt x="58" y="1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7" name="Freeform 7557"/>
            <p:cNvSpPr>
              <a:spLocks/>
            </p:cNvSpPr>
            <p:nvPr/>
          </p:nvSpPr>
          <p:spPr bwMode="auto">
            <a:xfrm>
              <a:off x="2974976" y="4530513"/>
              <a:ext cx="1588" cy="0"/>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8" name="Freeform 7558"/>
            <p:cNvSpPr>
              <a:spLocks/>
            </p:cNvSpPr>
            <p:nvPr/>
          </p:nvSpPr>
          <p:spPr bwMode="auto">
            <a:xfrm>
              <a:off x="2973389" y="4525733"/>
              <a:ext cx="1588" cy="4780"/>
            </a:xfrm>
            <a:custGeom>
              <a:avLst/>
              <a:gdLst/>
              <a:ahLst/>
              <a:cxnLst>
                <a:cxn ang="0">
                  <a:pos x="3" y="5"/>
                </a:cxn>
                <a:cxn ang="0">
                  <a:pos x="3" y="5"/>
                </a:cxn>
                <a:cxn ang="0">
                  <a:pos x="3" y="4"/>
                </a:cxn>
                <a:cxn ang="0">
                  <a:pos x="3" y="4"/>
                </a:cxn>
                <a:cxn ang="0">
                  <a:pos x="3" y="3"/>
                </a:cxn>
                <a:cxn ang="0">
                  <a:pos x="3" y="2"/>
                </a:cxn>
                <a:cxn ang="0">
                  <a:pos x="3" y="2"/>
                </a:cxn>
                <a:cxn ang="0">
                  <a:pos x="3" y="1"/>
                </a:cxn>
                <a:cxn ang="0">
                  <a:pos x="2" y="0"/>
                </a:cxn>
                <a:cxn ang="0">
                  <a:pos x="2" y="0"/>
                </a:cxn>
                <a:cxn ang="0">
                  <a:pos x="2" y="1"/>
                </a:cxn>
                <a:cxn ang="0">
                  <a:pos x="2" y="1"/>
                </a:cxn>
                <a:cxn ang="0">
                  <a:pos x="0" y="1"/>
                </a:cxn>
                <a:cxn ang="0">
                  <a:pos x="0" y="1"/>
                </a:cxn>
                <a:cxn ang="0">
                  <a:pos x="0" y="2"/>
                </a:cxn>
                <a:cxn ang="0">
                  <a:pos x="0" y="2"/>
                </a:cxn>
                <a:cxn ang="0">
                  <a:pos x="0" y="3"/>
                </a:cxn>
                <a:cxn ang="0">
                  <a:pos x="2" y="4"/>
                </a:cxn>
                <a:cxn ang="0">
                  <a:pos x="2" y="4"/>
                </a:cxn>
                <a:cxn ang="0">
                  <a:pos x="3" y="5"/>
                </a:cxn>
                <a:cxn ang="0">
                  <a:pos x="3" y="5"/>
                </a:cxn>
              </a:cxnLst>
              <a:rect l="0" t="0" r="r" b="b"/>
              <a:pathLst>
                <a:path w="3" h="5">
                  <a:moveTo>
                    <a:pt x="3" y="5"/>
                  </a:moveTo>
                  <a:lnTo>
                    <a:pt x="3" y="5"/>
                  </a:lnTo>
                  <a:lnTo>
                    <a:pt x="3" y="4"/>
                  </a:lnTo>
                  <a:lnTo>
                    <a:pt x="3" y="4"/>
                  </a:lnTo>
                  <a:lnTo>
                    <a:pt x="3" y="3"/>
                  </a:lnTo>
                  <a:lnTo>
                    <a:pt x="3" y="2"/>
                  </a:lnTo>
                  <a:lnTo>
                    <a:pt x="3" y="2"/>
                  </a:lnTo>
                  <a:lnTo>
                    <a:pt x="3" y="1"/>
                  </a:lnTo>
                  <a:lnTo>
                    <a:pt x="2" y="0"/>
                  </a:lnTo>
                  <a:lnTo>
                    <a:pt x="2" y="0"/>
                  </a:lnTo>
                  <a:lnTo>
                    <a:pt x="2" y="1"/>
                  </a:lnTo>
                  <a:lnTo>
                    <a:pt x="2" y="1"/>
                  </a:lnTo>
                  <a:lnTo>
                    <a:pt x="0" y="1"/>
                  </a:lnTo>
                  <a:lnTo>
                    <a:pt x="0" y="1"/>
                  </a:lnTo>
                  <a:lnTo>
                    <a:pt x="0" y="2"/>
                  </a:lnTo>
                  <a:lnTo>
                    <a:pt x="0" y="2"/>
                  </a:lnTo>
                  <a:lnTo>
                    <a:pt x="0" y="3"/>
                  </a:lnTo>
                  <a:lnTo>
                    <a:pt x="2" y="4"/>
                  </a:lnTo>
                  <a:lnTo>
                    <a:pt x="2" y="4"/>
                  </a:lnTo>
                  <a:lnTo>
                    <a:pt x="3"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69" name="Freeform 7559"/>
            <p:cNvSpPr>
              <a:spLocks/>
            </p:cNvSpPr>
            <p:nvPr/>
          </p:nvSpPr>
          <p:spPr bwMode="auto">
            <a:xfrm>
              <a:off x="2973389" y="4530513"/>
              <a:ext cx="1588" cy="0"/>
            </a:xfrm>
            <a:custGeom>
              <a:avLst/>
              <a:gdLst/>
              <a:ahLst/>
              <a:cxnLst>
                <a:cxn ang="0">
                  <a:pos x="2" y="2"/>
                </a:cxn>
                <a:cxn ang="0">
                  <a:pos x="0" y="2"/>
                </a:cxn>
                <a:cxn ang="0">
                  <a:pos x="0" y="2"/>
                </a:cxn>
                <a:cxn ang="0">
                  <a:pos x="0" y="2"/>
                </a:cxn>
                <a:cxn ang="0">
                  <a:pos x="0" y="1"/>
                </a:cxn>
                <a:cxn ang="0">
                  <a:pos x="0" y="1"/>
                </a:cxn>
                <a:cxn ang="0">
                  <a:pos x="0" y="1"/>
                </a:cxn>
                <a:cxn ang="0">
                  <a:pos x="0" y="1"/>
                </a:cxn>
                <a:cxn ang="0">
                  <a:pos x="0" y="1"/>
                </a:cxn>
                <a:cxn ang="0">
                  <a:pos x="0" y="0"/>
                </a:cxn>
                <a:cxn ang="0">
                  <a:pos x="0" y="0"/>
                </a:cxn>
                <a:cxn ang="0">
                  <a:pos x="0" y="1"/>
                </a:cxn>
                <a:cxn ang="0">
                  <a:pos x="0" y="1"/>
                </a:cxn>
                <a:cxn ang="0">
                  <a:pos x="0" y="2"/>
                </a:cxn>
                <a:cxn ang="0">
                  <a:pos x="2" y="2"/>
                </a:cxn>
                <a:cxn ang="0">
                  <a:pos x="2" y="2"/>
                </a:cxn>
              </a:cxnLst>
              <a:rect l="0" t="0" r="r" b="b"/>
              <a:pathLst>
                <a:path w="2" h="2">
                  <a:moveTo>
                    <a:pt x="2" y="2"/>
                  </a:moveTo>
                  <a:lnTo>
                    <a:pt x="0" y="2"/>
                  </a:lnTo>
                  <a:lnTo>
                    <a:pt x="0" y="2"/>
                  </a:lnTo>
                  <a:lnTo>
                    <a:pt x="0" y="2"/>
                  </a:lnTo>
                  <a:lnTo>
                    <a:pt x="0" y="1"/>
                  </a:lnTo>
                  <a:lnTo>
                    <a:pt x="0" y="1"/>
                  </a:lnTo>
                  <a:lnTo>
                    <a:pt x="0" y="1"/>
                  </a:lnTo>
                  <a:lnTo>
                    <a:pt x="0" y="1"/>
                  </a:lnTo>
                  <a:lnTo>
                    <a:pt x="0" y="1"/>
                  </a:lnTo>
                  <a:lnTo>
                    <a:pt x="0" y="0"/>
                  </a:lnTo>
                  <a:lnTo>
                    <a:pt x="0" y="0"/>
                  </a:lnTo>
                  <a:lnTo>
                    <a:pt x="0" y="1"/>
                  </a:lnTo>
                  <a:lnTo>
                    <a:pt x="0" y="1"/>
                  </a:lnTo>
                  <a:lnTo>
                    <a:pt x="0"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0" name="Line 7560"/>
            <p:cNvSpPr>
              <a:spLocks noChangeShapeType="1"/>
            </p:cNvSpPr>
            <p:nvPr/>
          </p:nvSpPr>
          <p:spPr bwMode="auto">
            <a:xfrm>
              <a:off x="2989264" y="452573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1" name="Freeform 7561"/>
            <p:cNvSpPr>
              <a:spLocks/>
            </p:cNvSpPr>
            <p:nvPr/>
          </p:nvSpPr>
          <p:spPr bwMode="auto">
            <a:xfrm>
              <a:off x="2974976" y="4530513"/>
              <a:ext cx="1588" cy="0"/>
            </a:xfrm>
            <a:custGeom>
              <a:avLst/>
              <a:gdLst/>
              <a:ahLst/>
              <a:cxnLst>
                <a:cxn ang="0">
                  <a:pos x="0" y="2"/>
                </a:cxn>
                <a:cxn ang="0">
                  <a:pos x="0" y="2"/>
                </a:cxn>
                <a:cxn ang="0">
                  <a:pos x="0" y="2"/>
                </a:cxn>
                <a:cxn ang="0">
                  <a:pos x="0" y="2"/>
                </a:cxn>
                <a:cxn ang="0">
                  <a:pos x="0" y="1"/>
                </a:cxn>
                <a:cxn ang="0">
                  <a:pos x="0" y="1"/>
                </a:cxn>
                <a:cxn ang="0">
                  <a:pos x="0" y="0"/>
                </a:cxn>
                <a:cxn ang="0">
                  <a:pos x="0" y="0"/>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2"/>
                  </a:lnTo>
                  <a:lnTo>
                    <a:pt x="0" y="2"/>
                  </a:lnTo>
                  <a:lnTo>
                    <a:pt x="0" y="1"/>
                  </a:lnTo>
                  <a:lnTo>
                    <a:pt x="0" y="1"/>
                  </a:lnTo>
                  <a:lnTo>
                    <a:pt x="0" y="0"/>
                  </a:lnTo>
                  <a:lnTo>
                    <a:pt x="0" y="0"/>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2" name="Freeform 7562"/>
            <p:cNvSpPr>
              <a:spLocks/>
            </p:cNvSpPr>
            <p:nvPr/>
          </p:nvSpPr>
          <p:spPr bwMode="auto">
            <a:xfrm>
              <a:off x="2987676" y="4527326"/>
              <a:ext cx="0" cy="3187"/>
            </a:xfrm>
            <a:custGeom>
              <a:avLst/>
              <a:gdLst/>
              <a:ahLst/>
              <a:cxnLst>
                <a:cxn ang="0">
                  <a:pos x="0" y="1"/>
                </a:cxn>
                <a:cxn ang="0">
                  <a:pos x="0" y="1"/>
                </a:cxn>
                <a:cxn ang="0">
                  <a:pos x="0" y="1"/>
                </a:cxn>
                <a:cxn ang="0">
                  <a:pos x="0" y="1"/>
                </a:cxn>
                <a:cxn ang="0">
                  <a:pos x="0" y="1"/>
                </a:cxn>
                <a:cxn ang="0">
                  <a:pos x="0" y="0"/>
                </a:cxn>
                <a:cxn ang="0">
                  <a:pos x="0" y="0"/>
                </a:cxn>
                <a:cxn ang="0">
                  <a:pos x="0" y="0"/>
                </a:cxn>
                <a:cxn ang="0">
                  <a:pos x="0" y="0"/>
                </a:cxn>
                <a:cxn ang="0">
                  <a:pos x="1" y="0"/>
                </a:cxn>
                <a:cxn ang="0">
                  <a:pos x="1" y="0"/>
                </a:cxn>
                <a:cxn ang="0">
                  <a:pos x="0" y="1"/>
                </a:cxn>
                <a:cxn ang="0">
                  <a:pos x="0"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0" y="0"/>
                  </a:lnTo>
                  <a:lnTo>
                    <a:pt x="1" y="0"/>
                  </a:lnTo>
                  <a:lnTo>
                    <a:pt x="1"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3" name="Freeform 7563"/>
            <p:cNvSpPr>
              <a:spLocks/>
            </p:cNvSpPr>
            <p:nvPr/>
          </p:nvSpPr>
          <p:spPr bwMode="auto">
            <a:xfrm>
              <a:off x="2987676" y="4530513"/>
              <a:ext cx="0" cy="0"/>
            </a:xfrm>
            <a:custGeom>
              <a:avLst/>
              <a:gdLst/>
              <a:ahLst/>
              <a:cxnLst>
                <a:cxn ang="0">
                  <a:pos x="1" y="2"/>
                </a:cxn>
                <a:cxn ang="0">
                  <a:pos x="1" y="2"/>
                </a:cxn>
                <a:cxn ang="0">
                  <a:pos x="1" y="1"/>
                </a:cxn>
                <a:cxn ang="0">
                  <a:pos x="1" y="1"/>
                </a:cxn>
                <a:cxn ang="0">
                  <a:pos x="1" y="1"/>
                </a:cxn>
                <a:cxn ang="0">
                  <a:pos x="0" y="1"/>
                </a:cxn>
                <a:cxn ang="0">
                  <a:pos x="0" y="1"/>
                </a:cxn>
                <a:cxn ang="0">
                  <a:pos x="1" y="1"/>
                </a:cxn>
                <a:cxn ang="0">
                  <a:pos x="1" y="1"/>
                </a:cxn>
                <a:cxn ang="0">
                  <a:pos x="1" y="0"/>
                </a:cxn>
                <a:cxn ang="0">
                  <a:pos x="1" y="0"/>
                </a:cxn>
                <a:cxn ang="0">
                  <a:pos x="1" y="1"/>
                </a:cxn>
                <a:cxn ang="0">
                  <a:pos x="1" y="1"/>
                </a:cxn>
                <a:cxn ang="0">
                  <a:pos x="1" y="1"/>
                </a:cxn>
                <a:cxn ang="0">
                  <a:pos x="1" y="2"/>
                </a:cxn>
                <a:cxn ang="0">
                  <a:pos x="1" y="2"/>
                </a:cxn>
              </a:cxnLst>
              <a:rect l="0" t="0" r="r" b="b"/>
              <a:pathLst>
                <a:path w="1" h="2">
                  <a:moveTo>
                    <a:pt x="1" y="2"/>
                  </a:moveTo>
                  <a:lnTo>
                    <a:pt x="1" y="2"/>
                  </a:lnTo>
                  <a:lnTo>
                    <a:pt x="1" y="1"/>
                  </a:lnTo>
                  <a:lnTo>
                    <a:pt x="1" y="1"/>
                  </a:lnTo>
                  <a:lnTo>
                    <a:pt x="1" y="1"/>
                  </a:lnTo>
                  <a:lnTo>
                    <a:pt x="0" y="1"/>
                  </a:lnTo>
                  <a:lnTo>
                    <a:pt x="0" y="1"/>
                  </a:lnTo>
                  <a:lnTo>
                    <a:pt x="1" y="1"/>
                  </a:lnTo>
                  <a:lnTo>
                    <a:pt x="1" y="1"/>
                  </a:lnTo>
                  <a:lnTo>
                    <a:pt x="1" y="0"/>
                  </a:lnTo>
                  <a:lnTo>
                    <a:pt x="1"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4" name="Freeform 7564"/>
            <p:cNvSpPr>
              <a:spLocks/>
            </p:cNvSpPr>
            <p:nvPr/>
          </p:nvSpPr>
          <p:spPr bwMode="auto">
            <a:xfrm>
              <a:off x="2974976" y="4532107"/>
              <a:ext cx="0" cy="1593"/>
            </a:xfrm>
            <a:custGeom>
              <a:avLst/>
              <a:gdLst/>
              <a:ahLst/>
              <a:cxnLst>
                <a:cxn ang="0">
                  <a:pos x="0" y="5"/>
                </a:cxn>
                <a:cxn ang="0">
                  <a:pos x="0" y="5"/>
                </a:cxn>
                <a:cxn ang="0">
                  <a:pos x="0" y="3"/>
                </a:cxn>
                <a:cxn ang="0">
                  <a:pos x="0" y="2"/>
                </a:cxn>
                <a:cxn ang="0">
                  <a:pos x="0" y="1"/>
                </a:cxn>
                <a:cxn ang="0">
                  <a:pos x="0" y="1"/>
                </a:cxn>
                <a:cxn ang="0">
                  <a:pos x="0" y="1"/>
                </a:cxn>
                <a:cxn ang="0">
                  <a:pos x="0" y="0"/>
                </a:cxn>
                <a:cxn ang="0">
                  <a:pos x="0" y="1"/>
                </a:cxn>
                <a:cxn ang="0">
                  <a:pos x="0" y="1"/>
                </a:cxn>
                <a:cxn ang="0">
                  <a:pos x="0" y="2"/>
                </a:cxn>
                <a:cxn ang="0">
                  <a:pos x="0" y="2"/>
                </a:cxn>
                <a:cxn ang="0">
                  <a:pos x="0" y="2"/>
                </a:cxn>
                <a:cxn ang="0">
                  <a:pos x="0" y="3"/>
                </a:cxn>
                <a:cxn ang="0">
                  <a:pos x="0" y="3"/>
                </a:cxn>
                <a:cxn ang="0">
                  <a:pos x="0" y="5"/>
                </a:cxn>
              </a:cxnLst>
              <a:rect l="0" t="0" r="r" b="b"/>
              <a:pathLst>
                <a:path h="5">
                  <a:moveTo>
                    <a:pt x="0" y="5"/>
                  </a:moveTo>
                  <a:lnTo>
                    <a:pt x="0" y="5"/>
                  </a:lnTo>
                  <a:lnTo>
                    <a:pt x="0" y="3"/>
                  </a:lnTo>
                  <a:lnTo>
                    <a:pt x="0" y="2"/>
                  </a:lnTo>
                  <a:lnTo>
                    <a:pt x="0" y="1"/>
                  </a:lnTo>
                  <a:lnTo>
                    <a:pt x="0" y="1"/>
                  </a:lnTo>
                  <a:lnTo>
                    <a:pt x="0" y="1"/>
                  </a:lnTo>
                  <a:lnTo>
                    <a:pt x="0" y="0"/>
                  </a:lnTo>
                  <a:lnTo>
                    <a:pt x="0" y="1"/>
                  </a:lnTo>
                  <a:lnTo>
                    <a:pt x="0" y="1"/>
                  </a:lnTo>
                  <a:lnTo>
                    <a:pt x="0" y="2"/>
                  </a:lnTo>
                  <a:lnTo>
                    <a:pt x="0" y="2"/>
                  </a:lnTo>
                  <a:lnTo>
                    <a:pt x="0" y="2"/>
                  </a:lnTo>
                  <a:lnTo>
                    <a:pt x="0" y="3"/>
                  </a:lnTo>
                  <a:lnTo>
                    <a:pt x="0" y="3"/>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5" name="Freeform 7565"/>
            <p:cNvSpPr>
              <a:spLocks/>
            </p:cNvSpPr>
            <p:nvPr/>
          </p:nvSpPr>
          <p:spPr bwMode="auto">
            <a:xfrm>
              <a:off x="2989264" y="4527326"/>
              <a:ext cx="7938" cy="20715"/>
            </a:xfrm>
            <a:custGeom>
              <a:avLst/>
              <a:gdLst/>
              <a:ahLst/>
              <a:cxnLst>
                <a:cxn ang="0">
                  <a:pos x="0" y="0"/>
                </a:cxn>
                <a:cxn ang="0">
                  <a:pos x="3" y="2"/>
                </a:cxn>
                <a:cxn ang="0">
                  <a:pos x="4" y="3"/>
                </a:cxn>
                <a:cxn ang="0">
                  <a:pos x="5" y="4"/>
                </a:cxn>
                <a:cxn ang="0">
                  <a:pos x="8" y="11"/>
                </a:cxn>
                <a:cxn ang="0">
                  <a:pos x="9" y="11"/>
                </a:cxn>
                <a:cxn ang="0">
                  <a:pos x="9" y="11"/>
                </a:cxn>
                <a:cxn ang="0">
                  <a:pos x="9" y="11"/>
                </a:cxn>
                <a:cxn ang="0">
                  <a:pos x="9" y="11"/>
                </a:cxn>
                <a:cxn ang="0">
                  <a:pos x="10" y="15"/>
                </a:cxn>
                <a:cxn ang="0">
                  <a:pos x="13" y="21"/>
                </a:cxn>
                <a:cxn ang="0">
                  <a:pos x="14" y="22"/>
                </a:cxn>
                <a:cxn ang="0">
                  <a:pos x="14" y="24"/>
                </a:cxn>
                <a:cxn ang="0">
                  <a:pos x="14" y="24"/>
                </a:cxn>
                <a:cxn ang="0">
                  <a:pos x="14" y="25"/>
                </a:cxn>
                <a:cxn ang="0">
                  <a:pos x="14" y="26"/>
                </a:cxn>
                <a:cxn ang="0">
                  <a:pos x="14" y="27"/>
                </a:cxn>
                <a:cxn ang="0">
                  <a:pos x="14" y="28"/>
                </a:cxn>
                <a:cxn ang="0">
                  <a:pos x="14" y="30"/>
                </a:cxn>
                <a:cxn ang="0">
                  <a:pos x="13" y="30"/>
                </a:cxn>
                <a:cxn ang="0">
                  <a:pos x="14" y="30"/>
                </a:cxn>
                <a:cxn ang="0">
                  <a:pos x="14" y="30"/>
                </a:cxn>
                <a:cxn ang="0">
                  <a:pos x="14" y="30"/>
                </a:cxn>
                <a:cxn ang="0">
                  <a:pos x="15" y="30"/>
                </a:cxn>
                <a:cxn ang="0">
                  <a:pos x="15" y="30"/>
                </a:cxn>
                <a:cxn ang="0">
                  <a:pos x="15" y="30"/>
                </a:cxn>
                <a:cxn ang="0">
                  <a:pos x="15" y="31"/>
                </a:cxn>
                <a:cxn ang="0">
                  <a:pos x="15" y="32"/>
                </a:cxn>
                <a:cxn ang="0">
                  <a:pos x="15" y="32"/>
                </a:cxn>
                <a:cxn ang="0">
                  <a:pos x="15" y="32"/>
                </a:cxn>
                <a:cxn ang="0">
                  <a:pos x="16" y="32"/>
                </a:cxn>
                <a:cxn ang="0">
                  <a:pos x="16" y="32"/>
                </a:cxn>
                <a:cxn ang="0">
                  <a:pos x="17" y="34"/>
                </a:cxn>
                <a:cxn ang="0">
                  <a:pos x="18" y="34"/>
                </a:cxn>
                <a:cxn ang="0">
                  <a:pos x="19" y="35"/>
                </a:cxn>
                <a:cxn ang="0">
                  <a:pos x="19" y="36"/>
                </a:cxn>
                <a:cxn ang="0">
                  <a:pos x="19" y="36"/>
                </a:cxn>
                <a:cxn ang="0">
                  <a:pos x="21" y="38"/>
                </a:cxn>
              </a:cxnLst>
              <a:rect l="0" t="0" r="r" b="b"/>
              <a:pathLst>
                <a:path w="21" h="38">
                  <a:moveTo>
                    <a:pt x="0" y="0"/>
                  </a:moveTo>
                  <a:lnTo>
                    <a:pt x="3" y="2"/>
                  </a:lnTo>
                  <a:lnTo>
                    <a:pt x="4" y="3"/>
                  </a:lnTo>
                  <a:lnTo>
                    <a:pt x="5" y="4"/>
                  </a:lnTo>
                  <a:lnTo>
                    <a:pt x="8" y="11"/>
                  </a:lnTo>
                  <a:lnTo>
                    <a:pt x="9" y="11"/>
                  </a:lnTo>
                  <a:lnTo>
                    <a:pt x="9" y="11"/>
                  </a:lnTo>
                  <a:lnTo>
                    <a:pt x="9" y="11"/>
                  </a:lnTo>
                  <a:lnTo>
                    <a:pt x="9" y="11"/>
                  </a:lnTo>
                  <a:lnTo>
                    <a:pt x="10" y="15"/>
                  </a:lnTo>
                  <a:lnTo>
                    <a:pt x="13" y="21"/>
                  </a:lnTo>
                  <a:lnTo>
                    <a:pt x="14" y="22"/>
                  </a:lnTo>
                  <a:lnTo>
                    <a:pt x="14" y="24"/>
                  </a:lnTo>
                  <a:lnTo>
                    <a:pt x="14" y="24"/>
                  </a:lnTo>
                  <a:lnTo>
                    <a:pt x="14" y="25"/>
                  </a:lnTo>
                  <a:lnTo>
                    <a:pt x="14" y="26"/>
                  </a:lnTo>
                  <a:lnTo>
                    <a:pt x="14" y="27"/>
                  </a:lnTo>
                  <a:lnTo>
                    <a:pt x="14" y="28"/>
                  </a:lnTo>
                  <a:lnTo>
                    <a:pt x="14" y="30"/>
                  </a:lnTo>
                  <a:lnTo>
                    <a:pt x="13" y="30"/>
                  </a:lnTo>
                  <a:lnTo>
                    <a:pt x="14" y="30"/>
                  </a:lnTo>
                  <a:lnTo>
                    <a:pt x="14" y="30"/>
                  </a:lnTo>
                  <a:lnTo>
                    <a:pt x="14" y="30"/>
                  </a:lnTo>
                  <a:lnTo>
                    <a:pt x="15" y="30"/>
                  </a:lnTo>
                  <a:lnTo>
                    <a:pt x="15" y="30"/>
                  </a:lnTo>
                  <a:lnTo>
                    <a:pt x="15" y="30"/>
                  </a:lnTo>
                  <a:lnTo>
                    <a:pt x="15" y="31"/>
                  </a:lnTo>
                  <a:lnTo>
                    <a:pt x="15" y="32"/>
                  </a:lnTo>
                  <a:lnTo>
                    <a:pt x="15" y="32"/>
                  </a:lnTo>
                  <a:lnTo>
                    <a:pt x="15" y="32"/>
                  </a:lnTo>
                  <a:lnTo>
                    <a:pt x="16" y="32"/>
                  </a:lnTo>
                  <a:lnTo>
                    <a:pt x="16" y="32"/>
                  </a:lnTo>
                  <a:lnTo>
                    <a:pt x="17" y="34"/>
                  </a:lnTo>
                  <a:lnTo>
                    <a:pt x="18" y="34"/>
                  </a:lnTo>
                  <a:lnTo>
                    <a:pt x="19" y="35"/>
                  </a:lnTo>
                  <a:lnTo>
                    <a:pt x="19" y="36"/>
                  </a:lnTo>
                  <a:lnTo>
                    <a:pt x="19" y="36"/>
                  </a:lnTo>
                  <a:lnTo>
                    <a:pt x="21" y="3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6" name="Line 7566"/>
            <p:cNvSpPr>
              <a:spLocks noChangeShapeType="1"/>
            </p:cNvSpPr>
            <p:nvPr/>
          </p:nvSpPr>
          <p:spPr bwMode="auto">
            <a:xfrm>
              <a:off x="2997201" y="454804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7" name="Freeform 7567"/>
            <p:cNvSpPr>
              <a:spLocks/>
            </p:cNvSpPr>
            <p:nvPr/>
          </p:nvSpPr>
          <p:spPr bwMode="auto">
            <a:xfrm>
              <a:off x="2990851" y="4560790"/>
              <a:ext cx="1588" cy="3187"/>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8" name="Freeform 7568"/>
            <p:cNvSpPr>
              <a:spLocks/>
            </p:cNvSpPr>
            <p:nvPr/>
          </p:nvSpPr>
          <p:spPr bwMode="auto">
            <a:xfrm>
              <a:off x="2989264" y="4563977"/>
              <a:ext cx="0" cy="1593"/>
            </a:xfrm>
            <a:custGeom>
              <a:avLst/>
              <a:gdLst/>
              <a:ahLst/>
              <a:cxnLst>
                <a:cxn ang="0">
                  <a:pos x="1" y="0"/>
                </a:cxn>
                <a:cxn ang="0">
                  <a:pos x="1" y="0"/>
                </a:cxn>
                <a:cxn ang="0">
                  <a:pos x="1" y="0"/>
                </a:cxn>
                <a:cxn ang="0">
                  <a:pos x="1" y="0"/>
                </a:cxn>
                <a:cxn ang="0">
                  <a:pos x="0" y="0"/>
                </a:cxn>
                <a:cxn ang="0">
                  <a:pos x="0" y="0"/>
                </a:cxn>
                <a:cxn ang="0">
                  <a:pos x="0" y="0"/>
                </a:cxn>
                <a:cxn ang="0">
                  <a:pos x="0" y="0"/>
                </a:cxn>
                <a:cxn ang="0">
                  <a:pos x="0" y="0"/>
                </a:cxn>
                <a:cxn ang="0">
                  <a:pos x="1" y="0"/>
                </a:cxn>
              </a:cxnLst>
              <a:rect l="0" t="0" r="r" b="b"/>
              <a:pathLst>
                <a:path w="1">
                  <a:moveTo>
                    <a:pt x="1" y="0"/>
                  </a:moveTo>
                  <a:lnTo>
                    <a:pt x="1" y="0"/>
                  </a:lnTo>
                  <a:lnTo>
                    <a:pt x="1" y="0"/>
                  </a:lnTo>
                  <a:lnTo>
                    <a:pt x="1" y="0"/>
                  </a:lnTo>
                  <a:lnTo>
                    <a:pt x="0" y="0"/>
                  </a:lnTo>
                  <a:lnTo>
                    <a:pt x="0" y="0"/>
                  </a:lnTo>
                  <a:lnTo>
                    <a:pt x="0"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79" name="Freeform 7569"/>
            <p:cNvSpPr>
              <a:spLocks/>
            </p:cNvSpPr>
            <p:nvPr/>
          </p:nvSpPr>
          <p:spPr bwMode="auto">
            <a:xfrm>
              <a:off x="2990851" y="4567164"/>
              <a:ext cx="1588" cy="0"/>
            </a:xfrm>
            <a:custGeom>
              <a:avLst/>
              <a:gdLst/>
              <a:ahLst/>
              <a:cxnLst>
                <a:cxn ang="0">
                  <a:pos x="0" y="2"/>
                </a:cxn>
                <a:cxn ang="0">
                  <a:pos x="0" y="2"/>
                </a:cxn>
                <a:cxn ang="0">
                  <a:pos x="0" y="1"/>
                </a:cxn>
                <a:cxn ang="0">
                  <a:pos x="0" y="1"/>
                </a:cxn>
                <a:cxn ang="0">
                  <a:pos x="0" y="0"/>
                </a:cxn>
                <a:cxn ang="0">
                  <a:pos x="1" y="0"/>
                </a:cxn>
                <a:cxn ang="0">
                  <a:pos x="1" y="0"/>
                </a:cxn>
                <a:cxn ang="0">
                  <a:pos x="1" y="1"/>
                </a:cxn>
                <a:cxn ang="0">
                  <a:pos x="1" y="1"/>
                </a:cxn>
                <a:cxn ang="0">
                  <a:pos x="1" y="2"/>
                </a:cxn>
                <a:cxn ang="0">
                  <a:pos x="0" y="2"/>
                </a:cxn>
              </a:cxnLst>
              <a:rect l="0" t="0" r="r" b="b"/>
              <a:pathLst>
                <a:path w="1" h="2">
                  <a:moveTo>
                    <a:pt x="0" y="2"/>
                  </a:moveTo>
                  <a:lnTo>
                    <a:pt x="0" y="2"/>
                  </a:lnTo>
                  <a:lnTo>
                    <a:pt x="0" y="1"/>
                  </a:lnTo>
                  <a:lnTo>
                    <a:pt x="0" y="1"/>
                  </a:lnTo>
                  <a:lnTo>
                    <a:pt x="0" y="0"/>
                  </a:lnTo>
                  <a:lnTo>
                    <a:pt x="1" y="0"/>
                  </a:lnTo>
                  <a:lnTo>
                    <a:pt x="1" y="0"/>
                  </a:lnTo>
                  <a:lnTo>
                    <a:pt x="1" y="1"/>
                  </a:lnTo>
                  <a:lnTo>
                    <a:pt x="1"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0" name="Freeform 7570"/>
            <p:cNvSpPr>
              <a:spLocks/>
            </p:cNvSpPr>
            <p:nvPr/>
          </p:nvSpPr>
          <p:spPr bwMode="auto">
            <a:xfrm>
              <a:off x="2992439" y="4567164"/>
              <a:ext cx="0" cy="1593"/>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1" name="Freeform 7571"/>
            <p:cNvSpPr>
              <a:spLocks/>
            </p:cNvSpPr>
            <p:nvPr/>
          </p:nvSpPr>
          <p:spPr bwMode="auto">
            <a:xfrm>
              <a:off x="2989264" y="4568757"/>
              <a:ext cx="1588" cy="0"/>
            </a:xfrm>
            <a:custGeom>
              <a:avLst/>
              <a:gdLst/>
              <a:ahLst/>
              <a:cxnLst>
                <a:cxn ang="0">
                  <a:pos x="1" y="1"/>
                </a:cxn>
                <a:cxn ang="0">
                  <a:pos x="0" y="1"/>
                </a:cxn>
                <a:cxn ang="0">
                  <a:pos x="0" y="0"/>
                </a:cxn>
                <a:cxn ang="0">
                  <a:pos x="1" y="0"/>
                </a:cxn>
                <a:cxn ang="0">
                  <a:pos x="1" y="0"/>
                </a:cxn>
                <a:cxn ang="0">
                  <a:pos x="1" y="1"/>
                </a:cxn>
                <a:cxn ang="0">
                  <a:pos x="1" y="1"/>
                </a:cxn>
                <a:cxn ang="0">
                  <a:pos x="1" y="1"/>
                </a:cxn>
                <a:cxn ang="0">
                  <a:pos x="1" y="1"/>
                </a:cxn>
              </a:cxnLst>
              <a:rect l="0" t="0" r="r" b="b"/>
              <a:pathLst>
                <a:path w="1" h="1">
                  <a:moveTo>
                    <a:pt x="1" y="1"/>
                  </a:moveTo>
                  <a:lnTo>
                    <a:pt x="0"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2" name="Freeform 7572"/>
            <p:cNvSpPr>
              <a:spLocks/>
            </p:cNvSpPr>
            <p:nvPr/>
          </p:nvSpPr>
          <p:spPr bwMode="auto">
            <a:xfrm>
              <a:off x="2990851" y="4571944"/>
              <a:ext cx="0" cy="0"/>
            </a:xfrm>
            <a:custGeom>
              <a:avLst/>
              <a:gdLst/>
              <a:ahLst/>
              <a:cxnLst>
                <a:cxn ang="0">
                  <a:pos x="1" y="3"/>
                </a:cxn>
                <a:cxn ang="0">
                  <a:pos x="1" y="3"/>
                </a:cxn>
                <a:cxn ang="0">
                  <a:pos x="1" y="1"/>
                </a:cxn>
                <a:cxn ang="0">
                  <a:pos x="1" y="1"/>
                </a:cxn>
                <a:cxn ang="0">
                  <a:pos x="1" y="1"/>
                </a:cxn>
                <a:cxn ang="0">
                  <a:pos x="2" y="0"/>
                </a:cxn>
                <a:cxn ang="0">
                  <a:pos x="2" y="0"/>
                </a:cxn>
                <a:cxn ang="0">
                  <a:pos x="1" y="0"/>
                </a:cxn>
                <a:cxn ang="0">
                  <a:pos x="1" y="0"/>
                </a:cxn>
                <a:cxn ang="0">
                  <a:pos x="0" y="0"/>
                </a:cxn>
                <a:cxn ang="0">
                  <a:pos x="0" y="1"/>
                </a:cxn>
                <a:cxn ang="0">
                  <a:pos x="0" y="1"/>
                </a:cxn>
                <a:cxn ang="0">
                  <a:pos x="0" y="3"/>
                </a:cxn>
                <a:cxn ang="0">
                  <a:pos x="1" y="3"/>
                </a:cxn>
              </a:cxnLst>
              <a:rect l="0" t="0" r="r" b="b"/>
              <a:pathLst>
                <a:path w="2" h="3">
                  <a:moveTo>
                    <a:pt x="1" y="3"/>
                  </a:moveTo>
                  <a:lnTo>
                    <a:pt x="1" y="3"/>
                  </a:lnTo>
                  <a:lnTo>
                    <a:pt x="1" y="1"/>
                  </a:lnTo>
                  <a:lnTo>
                    <a:pt x="1" y="1"/>
                  </a:lnTo>
                  <a:lnTo>
                    <a:pt x="1" y="1"/>
                  </a:lnTo>
                  <a:lnTo>
                    <a:pt x="2" y="0"/>
                  </a:lnTo>
                  <a:lnTo>
                    <a:pt x="2" y="0"/>
                  </a:lnTo>
                  <a:lnTo>
                    <a:pt x="1" y="0"/>
                  </a:lnTo>
                  <a:lnTo>
                    <a:pt x="1" y="0"/>
                  </a:lnTo>
                  <a:lnTo>
                    <a:pt x="0" y="0"/>
                  </a:lnTo>
                  <a:lnTo>
                    <a:pt x="0" y="1"/>
                  </a:lnTo>
                  <a:lnTo>
                    <a:pt x="0" y="1"/>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3" name="Freeform 7573"/>
            <p:cNvSpPr>
              <a:spLocks/>
            </p:cNvSpPr>
            <p:nvPr/>
          </p:nvSpPr>
          <p:spPr bwMode="auto">
            <a:xfrm>
              <a:off x="2997201" y="4548042"/>
              <a:ext cx="4763" cy="25496"/>
            </a:xfrm>
            <a:custGeom>
              <a:avLst/>
              <a:gdLst/>
              <a:ahLst/>
              <a:cxnLst>
                <a:cxn ang="0">
                  <a:pos x="0" y="0"/>
                </a:cxn>
                <a:cxn ang="0">
                  <a:pos x="0" y="3"/>
                </a:cxn>
                <a:cxn ang="0">
                  <a:pos x="0" y="4"/>
                </a:cxn>
                <a:cxn ang="0">
                  <a:pos x="1" y="6"/>
                </a:cxn>
                <a:cxn ang="0">
                  <a:pos x="1" y="7"/>
                </a:cxn>
                <a:cxn ang="0">
                  <a:pos x="2" y="9"/>
                </a:cxn>
                <a:cxn ang="0">
                  <a:pos x="2" y="9"/>
                </a:cxn>
                <a:cxn ang="0">
                  <a:pos x="3" y="11"/>
                </a:cxn>
                <a:cxn ang="0">
                  <a:pos x="3" y="13"/>
                </a:cxn>
                <a:cxn ang="0">
                  <a:pos x="4" y="16"/>
                </a:cxn>
                <a:cxn ang="0">
                  <a:pos x="4" y="20"/>
                </a:cxn>
                <a:cxn ang="0">
                  <a:pos x="4" y="24"/>
                </a:cxn>
                <a:cxn ang="0">
                  <a:pos x="4" y="26"/>
                </a:cxn>
                <a:cxn ang="0">
                  <a:pos x="6" y="29"/>
                </a:cxn>
                <a:cxn ang="0">
                  <a:pos x="8" y="30"/>
                </a:cxn>
                <a:cxn ang="0">
                  <a:pos x="8" y="32"/>
                </a:cxn>
                <a:cxn ang="0">
                  <a:pos x="9" y="32"/>
                </a:cxn>
                <a:cxn ang="0">
                  <a:pos x="9" y="33"/>
                </a:cxn>
                <a:cxn ang="0">
                  <a:pos x="9" y="33"/>
                </a:cxn>
                <a:cxn ang="0">
                  <a:pos x="10" y="36"/>
                </a:cxn>
                <a:cxn ang="0">
                  <a:pos x="10" y="37"/>
                </a:cxn>
                <a:cxn ang="0">
                  <a:pos x="10" y="38"/>
                </a:cxn>
                <a:cxn ang="0">
                  <a:pos x="10" y="39"/>
                </a:cxn>
                <a:cxn ang="0">
                  <a:pos x="10" y="40"/>
                </a:cxn>
                <a:cxn ang="0">
                  <a:pos x="10" y="41"/>
                </a:cxn>
                <a:cxn ang="0">
                  <a:pos x="10" y="43"/>
                </a:cxn>
                <a:cxn ang="0">
                  <a:pos x="11" y="43"/>
                </a:cxn>
                <a:cxn ang="0">
                  <a:pos x="11" y="44"/>
                </a:cxn>
                <a:cxn ang="0">
                  <a:pos x="12" y="45"/>
                </a:cxn>
                <a:cxn ang="0">
                  <a:pos x="14" y="47"/>
                </a:cxn>
                <a:cxn ang="0">
                  <a:pos x="15" y="47"/>
                </a:cxn>
                <a:cxn ang="0">
                  <a:pos x="16" y="48"/>
                </a:cxn>
                <a:cxn ang="0">
                  <a:pos x="18" y="48"/>
                </a:cxn>
                <a:cxn ang="0">
                  <a:pos x="18" y="48"/>
                </a:cxn>
              </a:cxnLst>
              <a:rect l="0" t="0" r="r" b="b"/>
              <a:pathLst>
                <a:path w="18" h="48">
                  <a:moveTo>
                    <a:pt x="0" y="0"/>
                  </a:moveTo>
                  <a:lnTo>
                    <a:pt x="0" y="3"/>
                  </a:lnTo>
                  <a:lnTo>
                    <a:pt x="0" y="4"/>
                  </a:lnTo>
                  <a:lnTo>
                    <a:pt x="1" y="6"/>
                  </a:lnTo>
                  <a:lnTo>
                    <a:pt x="1" y="7"/>
                  </a:lnTo>
                  <a:lnTo>
                    <a:pt x="2" y="9"/>
                  </a:lnTo>
                  <a:lnTo>
                    <a:pt x="2" y="9"/>
                  </a:lnTo>
                  <a:lnTo>
                    <a:pt x="3" y="11"/>
                  </a:lnTo>
                  <a:lnTo>
                    <a:pt x="3" y="13"/>
                  </a:lnTo>
                  <a:lnTo>
                    <a:pt x="4" y="16"/>
                  </a:lnTo>
                  <a:lnTo>
                    <a:pt x="4" y="20"/>
                  </a:lnTo>
                  <a:lnTo>
                    <a:pt x="4" y="24"/>
                  </a:lnTo>
                  <a:lnTo>
                    <a:pt x="4" y="26"/>
                  </a:lnTo>
                  <a:lnTo>
                    <a:pt x="6" y="29"/>
                  </a:lnTo>
                  <a:lnTo>
                    <a:pt x="8" y="30"/>
                  </a:lnTo>
                  <a:lnTo>
                    <a:pt x="8" y="32"/>
                  </a:lnTo>
                  <a:lnTo>
                    <a:pt x="9" y="32"/>
                  </a:lnTo>
                  <a:lnTo>
                    <a:pt x="9" y="33"/>
                  </a:lnTo>
                  <a:lnTo>
                    <a:pt x="9" y="33"/>
                  </a:lnTo>
                  <a:lnTo>
                    <a:pt x="10" y="36"/>
                  </a:lnTo>
                  <a:lnTo>
                    <a:pt x="10" y="37"/>
                  </a:lnTo>
                  <a:lnTo>
                    <a:pt x="10" y="38"/>
                  </a:lnTo>
                  <a:lnTo>
                    <a:pt x="10" y="39"/>
                  </a:lnTo>
                  <a:lnTo>
                    <a:pt x="10" y="40"/>
                  </a:lnTo>
                  <a:lnTo>
                    <a:pt x="10" y="41"/>
                  </a:lnTo>
                  <a:lnTo>
                    <a:pt x="10" y="43"/>
                  </a:lnTo>
                  <a:lnTo>
                    <a:pt x="11" y="43"/>
                  </a:lnTo>
                  <a:lnTo>
                    <a:pt x="11" y="44"/>
                  </a:lnTo>
                  <a:lnTo>
                    <a:pt x="12" y="45"/>
                  </a:lnTo>
                  <a:lnTo>
                    <a:pt x="14" y="47"/>
                  </a:lnTo>
                  <a:lnTo>
                    <a:pt x="15" y="47"/>
                  </a:lnTo>
                  <a:lnTo>
                    <a:pt x="16" y="48"/>
                  </a:lnTo>
                  <a:lnTo>
                    <a:pt x="18" y="48"/>
                  </a:lnTo>
                  <a:lnTo>
                    <a:pt x="18" y="4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4" name="Line 7574"/>
            <p:cNvSpPr>
              <a:spLocks noChangeShapeType="1"/>
            </p:cNvSpPr>
            <p:nvPr/>
          </p:nvSpPr>
          <p:spPr bwMode="auto">
            <a:xfrm>
              <a:off x="3001964" y="4573538"/>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5" name="Freeform 7575"/>
            <p:cNvSpPr>
              <a:spLocks/>
            </p:cNvSpPr>
            <p:nvPr/>
          </p:nvSpPr>
          <p:spPr bwMode="auto">
            <a:xfrm>
              <a:off x="3000376" y="4587879"/>
              <a:ext cx="1588" cy="0"/>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6" name="Line 7576"/>
            <p:cNvSpPr>
              <a:spLocks noChangeShapeType="1"/>
            </p:cNvSpPr>
            <p:nvPr/>
          </p:nvSpPr>
          <p:spPr bwMode="auto">
            <a:xfrm>
              <a:off x="3000376" y="458947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7" name="Freeform 7577"/>
            <p:cNvSpPr>
              <a:spLocks/>
            </p:cNvSpPr>
            <p:nvPr/>
          </p:nvSpPr>
          <p:spPr bwMode="auto">
            <a:xfrm>
              <a:off x="3000376" y="4589473"/>
              <a:ext cx="1588" cy="1593"/>
            </a:xfrm>
            <a:custGeom>
              <a:avLst/>
              <a:gdLst/>
              <a:ahLst/>
              <a:cxnLst>
                <a:cxn ang="0">
                  <a:pos x="0" y="0"/>
                </a:cxn>
                <a:cxn ang="0">
                  <a:pos x="0" y="0"/>
                </a:cxn>
                <a:cxn ang="0">
                  <a:pos x="0" y="0"/>
                </a:cxn>
                <a:cxn ang="0">
                  <a:pos x="0" y="1"/>
                </a:cxn>
                <a:cxn ang="0">
                  <a:pos x="0" y="1"/>
                </a:cxn>
                <a:cxn ang="0">
                  <a:pos x="0" y="1"/>
                </a:cxn>
                <a:cxn ang="0">
                  <a:pos x="0" y="0"/>
                </a:cxn>
                <a:cxn ang="0">
                  <a:pos x="0" y="0"/>
                </a:cxn>
                <a:cxn ang="0">
                  <a:pos x="0" y="0"/>
                </a:cxn>
              </a:cxnLst>
              <a:rect l="0" t="0" r="r" b="b"/>
              <a:pathLst>
                <a:path h="1">
                  <a:moveTo>
                    <a:pt x="0" y="0"/>
                  </a:moveTo>
                  <a:lnTo>
                    <a:pt x="0" y="0"/>
                  </a:lnTo>
                  <a:lnTo>
                    <a:pt x="0" y="0"/>
                  </a:lnTo>
                  <a:lnTo>
                    <a:pt x="0" y="1"/>
                  </a:lnTo>
                  <a:lnTo>
                    <a:pt x="0" y="1"/>
                  </a:lnTo>
                  <a:lnTo>
                    <a:pt x="0" y="1"/>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8" name="Freeform 7578"/>
            <p:cNvSpPr>
              <a:spLocks/>
            </p:cNvSpPr>
            <p:nvPr/>
          </p:nvSpPr>
          <p:spPr bwMode="auto">
            <a:xfrm>
              <a:off x="3001964" y="4573538"/>
              <a:ext cx="1588" cy="17528"/>
            </a:xfrm>
            <a:custGeom>
              <a:avLst/>
              <a:gdLst/>
              <a:ahLst/>
              <a:cxnLst>
                <a:cxn ang="0">
                  <a:pos x="3" y="0"/>
                </a:cxn>
                <a:cxn ang="0">
                  <a:pos x="4" y="1"/>
                </a:cxn>
                <a:cxn ang="0">
                  <a:pos x="4" y="2"/>
                </a:cxn>
                <a:cxn ang="0">
                  <a:pos x="5" y="3"/>
                </a:cxn>
                <a:cxn ang="0">
                  <a:pos x="5" y="5"/>
                </a:cxn>
                <a:cxn ang="0">
                  <a:pos x="6" y="6"/>
                </a:cxn>
                <a:cxn ang="0">
                  <a:pos x="6" y="6"/>
                </a:cxn>
                <a:cxn ang="0">
                  <a:pos x="6" y="7"/>
                </a:cxn>
                <a:cxn ang="0">
                  <a:pos x="6" y="10"/>
                </a:cxn>
                <a:cxn ang="0">
                  <a:pos x="6" y="12"/>
                </a:cxn>
                <a:cxn ang="0">
                  <a:pos x="6" y="14"/>
                </a:cxn>
                <a:cxn ang="0">
                  <a:pos x="6" y="15"/>
                </a:cxn>
                <a:cxn ang="0">
                  <a:pos x="5" y="15"/>
                </a:cxn>
                <a:cxn ang="0">
                  <a:pos x="5" y="16"/>
                </a:cxn>
                <a:cxn ang="0">
                  <a:pos x="5" y="16"/>
                </a:cxn>
                <a:cxn ang="0">
                  <a:pos x="4" y="18"/>
                </a:cxn>
                <a:cxn ang="0">
                  <a:pos x="4" y="18"/>
                </a:cxn>
                <a:cxn ang="0">
                  <a:pos x="4" y="18"/>
                </a:cxn>
                <a:cxn ang="0">
                  <a:pos x="4" y="18"/>
                </a:cxn>
                <a:cxn ang="0">
                  <a:pos x="4" y="19"/>
                </a:cxn>
                <a:cxn ang="0">
                  <a:pos x="3" y="19"/>
                </a:cxn>
                <a:cxn ang="0">
                  <a:pos x="3" y="19"/>
                </a:cxn>
                <a:cxn ang="0">
                  <a:pos x="3" y="19"/>
                </a:cxn>
                <a:cxn ang="0">
                  <a:pos x="4" y="19"/>
                </a:cxn>
                <a:cxn ang="0">
                  <a:pos x="4" y="19"/>
                </a:cxn>
                <a:cxn ang="0">
                  <a:pos x="4" y="20"/>
                </a:cxn>
                <a:cxn ang="0">
                  <a:pos x="4" y="20"/>
                </a:cxn>
                <a:cxn ang="0">
                  <a:pos x="4" y="21"/>
                </a:cxn>
                <a:cxn ang="0">
                  <a:pos x="4" y="21"/>
                </a:cxn>
                <a:cxn ang="0">
                  <a:pos x="3" y="22"/>
                </a:cxn>
                <a:cxn ang="0">
                  <a:pos x="3" y="23"/>
                </a:cxn>
                <a:cxn ang="0">
                  <a:pos x="3" y="23"/>
                </a:cxn>
                <a:cxn ang="0">
                  <a:pos x="1" y="24"/>
                </a:cxn>
                <a:cxn ang="0">
                  <a:pos x="1" y="25"/>
                </a:cxn>
                <a:cxn ang="0">
                  <a:pos x="1" y="25"/>
                </a:cxn>
                <a:cxn ang="0">
                  <a:pos x="0" y="26"/>
                </a:cxn>
                <a:cxn ang="0">
                  <a:pos x="0" y="26"/>
                </a:cxn>
                <a:cxn ang="0">
                  <a:pos x="0" y="26"/>
                </a:cxn>
                <a:cxn ang="0">
                  <a:pos x="0" y="27"/>
                </a:cxn>
                <a:cxn ang="0">
                  <a:pos x="0" y="28"/>
                </a:cxn>
                <a:cxn ang="0">
                  <a:pos x="0" y="29"/>
                </a:cxn>
                <a:cxn ang="0">
                  <a:pos x="0" y="29"/>
                </a:cxn>
                <a:cxn ang="0">
                  <a:pos x="0" y="30"/>
                </a:cxn>
                <a:cxn ang="0">
                  <a:pos x="1" y="31"/>
                </a:cxn>
                <a:cxn ang="0">
                  <a:pos x="3" y="31"/>
                </a:cxn>
              </a:cxnLst>
              <a:rect l="0" t="0" r="r" b="b"/>
              <a:pathLst>
                <a:path w="6" h="31">
                  <a:moveTo>
                    <a:pt x="3" y="0"/>
                  </a:moveTo>
                  <a:lnTo>
                    <a:pt x="4" y="1"/>
                  </a:lnTo>
                  <a:lnTo>
                    <a:pt x="4" y="2"/>
                  </a:lnTo>
                  <a:lnTo>
                    <a:pt x="5" y="3"/>
                  </a:lnTo>
                  <a:lnTo>
                    <a:pt x="5" y="5"/>
                  </a:lnTo>
                  <a:lnTo>
                    <a:pt x="6" y="6"/>
                  </a:lnTo>
                  <a:lnTo>
                    <a:pt x="6" y="6"/>
                  </a:lnTo>
                  <a:lnTo>
                    <a:pt x="6" y="7"/>
                  </a:lnTo>
                  <a:lnTo>
                    <a:pt x="6" y="10"/>
                  </a:lnTo>
                  <a:lnTo>
                    <a:pt x="6" y="12"/>
                  </a:lnTo>
                  <a:lnTo>
                    <a:pt x="6" y="14"/>
                  </a:lnTo>
                  <a:lnTo>
                    <a:pt x="6" y="15"/>
                  </a:lnTo>
                  <a:lnTo>
                    <a:pt x="5" y="15"/>
                  </a:lnTo>
                  <a:lnTo>
                    <a:pt x="5" y="16"/>
                  </a:lnTo>
                  <a:lnTo>
                    <a:pt x="5" y="16"/>
                  </a:lnTo>
                  <a:lnTo>
                    <a:pt x="4" y="18"/>
                  </a:lnTo>
                  <a:lnTo>
                    <a:pt x="4" y="18"/>
                  </a:lnTo>
                  <a:lnTo>
                    <a:pt x="4" y="18"/>
                  </a:lnTo>
                  <a:lnTo>
                    <a:pt x="4" y="18"/>
                  </a:lnTo>
                  <a:lnTo>
                    <a:pt x="4" y="19"/>
                  </a:lnTo>
                  <a:lnTo>
                    <a:pt x="3" y="19"/>
                  </a:lnTo>
                  <a:lnTo>
                    <a:pt x="3" y="19"/>
                  </a:lnTo>
                  <a:lnTo>
                    <a:pt x="3" y="19"/>
                  </a:lnTo>
                  <a:lnTo>
                    <a:pt x="4" y="19"/>
                  </a:lnTo>
                  <a:lnTo>
                    <a:pt x="4" y="19"/>
                  </a:lnTo>
                  <a:lnTo>
                    <a:pt x="4" y="20"/>
                  </a:lnTo>
                  <a:lnTo>
                    <a:pt x="4" y="20"/>
                  </a:lnTo>
                  <a:lnTo>
                    <a:pt x="4" y="21"/>
                  </a:lnTo>
                  <a:lnTo>
                    <a:pt x="4" y="21"/>
                  </a:lnTo>
                  <a:lnTo>
                    <a:pt x="3" y="22"/>
                  </a:lnTo>
                  <a:lnTo>
                    <a:pt x="3" y="23"/>
                  </a:lnTo>
                  <a:lnTo>
                    <a:pt x="3" y="23"/>
                  </a:lnTo>
                  <a:lnTo>
                    <a:pt x="1" y="24"/>
                  </a:lnTo>
                  <a:lnTo>
                    <a:pt x="1" y="25"/>
                  </a:lnTo>
                  <a:lnTo>
                    <a:pt x="1" y="25"/>
                  </a:lnTo>
                  <a:lnTo>
                    <a:pt x="0" y="26"/>
                  </a:lnTo>
                  <a:lnTo>
                    <a:pt x="0" y="26"/>
                  </a:lnTo>
                  <a:lnTo>
                    <a:pt x="0" y="26"/>
                  </a:lnTo>
                  <a:lnTo>
                    <a:pt x="0" y="27"/>
                  </a:lnTo>
                  <a:lnTo>
                    <a:pt x="0" y="28"/>
                  </a:lnTo>
                  <a:lnTo>
                    <a:pt x="0" y="29"/>
                  </a:lnTo>
                  <a:lnTo>
                    <a:pt x="0" y="29"/>
                  </a:lnTo>
                  <a:lnTo>
                    <a:pt x="0" y="30"/>
                  </a:lnTo>
                  <a:lnTo>
                    <a:pt x="1" y="31"/>
                  </a:lnTo>
                  <a:lnTo>
                    <a:pt x="3"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89" name="Line 7579"/>
            <p:cNvSpPr>
              <a:spLocks noChangeShapeType="1"/>
            </p:cNvSpPr>
            <p:nvPr/>
          </p:nvSpPr>
          <p:spPr bwMode="auto">
            <a:xfrm>
              <a:off x="3001964" y="459106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0" name="Freeform 7580"/>
            <p:cNvSpPr>
              <a:spLocks/>
            </p:cNvSpPr>
            <p:nvPr/>
          </p:nvSpPr>
          <p:spPr bwMode="auto">
            <a:xfrm>
              <a:off x="3001964" y="4592660"/>
              <a:ext cx="3175" cy="4780"/>
            </a:xfrm>
            <a:custGeom>
              <a:avLst/>
              <a:gdLst/>
              <a:ahLst/>
              <a:cxnLst>
                <a:cxn ang="0">
                  <a:pos x="0" y="0"/>
                </a:cxn>
                <a:cxn ang="0">
                  <a:pos x="0" y="0"/>
                </a:cxn>
                <a:cxn ang="0">
                  <a:pos x="1" y="0"/>
                </a:cxn>
                <a:cxn ang="0">
                  <a:pos x="3" y="1"/>
                </a:cxn>
                <a:cxn ang="0">
                  <a:pos x="4" y="1"/>
                </a:cxn>
                <a:cxn ang="0">
                  <a:pos x="4" y="1"/>
                </a:cxn>
                <a:cxn ang="0">
                  <a:pos x="4" y="2"/>
                </a:cxn>
                <a:cxn ang="0">
                  <a:pos x="5" y="2"/>
                </a:cxn>
                <a:cxn ang="0">
                  <a:pos x="5" y="2"/>
                </a:cxn>
                <a:cxn ang="0">
                  <a:pos x="5" y="2"/>
                </a:cxn>
                <a:cxn ang="0">
                  <a:pos x="6" y="2"/>
                </a:cxn>
                <a:cxn ang="0">
                  <a:pos x="7" y="3"/>
                </a:cxn>
                <a:cxn ang="0">
                  <a:pos x="7" y="4"/>
                </a:cxn>
                <a:cxn ang="0">
                  <a:pos x="7" y="4"/>
                </a:cxn>
                <a:cxn ang="0">
                  <a:pos x="9" y="4"/>
                </a:cxn>
                <a:cxn ang="0">
                  <a:pos x="9" y="4"/>
                </a:cxn>
                <a:cxn ang="0">
                  <a:pos x="10" y="5"/>
                </a:cxn>
                <a:cxn ang="0">
                  <a:pos x="10" y="5"/>
                </a:cxn>
                <a:cxn ang="0">
                  <a:pos x="10" y="5"/>
                </a:cxn>
                <a:cxn ang="0">
                  <a:pos x="10" y="5"/>
                </a:cxn>
                <a:cxn ang="0">
                  <a:pos x="10" y="5"/>
                </a:cxn>
                <a:cxn ang="0">
                  <a:pos x="11" y="5"/>
                </a:cxn>
                <a:cxn ang="0">
                  <a:pos x="11" y="5"/>
                </a:cxn>
                <a:cxn ang="0">
                  <a:pos x="12" y="6"/>
                </a:cxn>
                <a:cxn ang="0">
                  <a:pos x="12" y="6"/>
                </a:cxn>
                <a:cxn ang="0">
                  <a:pos x="13" y="6"/>
                </a:cxn>
                <a:cxn ang="0">
                  <a:pos x="13" y="6"/>
                </a:cxn>
                <a:cxn ang="0">
                  <a:pos x="13" y="6"/>
                </a:cxn>
                <a:cxn ang="0">
                  <a:pos x="13" y="6"/>
                </a:cxn>
                <a:cxn ang="0">
                  <a:pos x="13" y="6"/>
                </a:cxn>
              </a:cxnLst>
              <a:rect l="0" t="0" r="r" b="b"/>
              <a:pathLst>
                <a:path w="13" h="6">
                  <a:moveTo>
                    <a:pt x="0" y="0"/>
                  </a:moveTo>
                  <a:lnTo>
                    <a:pt x="0" y="0"/>
                  </a:lnTo>
                  <a:lnTo>
                    <a:pt x="1" y="0"/>
                  </a:lnTo>
                  <a:lnTo>
                    <a:pt x="3" y="1"/>
                  </a:lnTo>
                  <a:lnTo>
                    <a:pt x="4" y="1"/>
                  </a:lnTo>
                  <a:lnTo>
                    <a:pt x="4" y="1"/>
                  </a:lnTo>
                  <a:lnTo>
                    <a:pt x="4" y="2"/>
                  </a:lnTo>
                  <a:lnTo>
                    <a:pt x="5" y="2"/>
                  </a:lnTo>
                  <a:lnTo>
                    <a:pt x="5" y="2"/>
                  </a:lnTo>
                  <a:lnTo>
                    <a:pt x="5" y="2"/>
                  </a:lnTo>
                  <a:lnTo>
                    <a:pt x="6" y="2"/>
                  </a:lnTo>
                  <a:lnTo>
                    <a:pt x="7" y="3"/>
                  </a:lnTo>
                  <a:lnTo>
                    <a:pt x="7" y="4"/>
                  </a:lnTo>
                  <a:lnTo>
                    <a:pt x="7" y="4"/>
                  </a:lnTo>
                  <a:lnTo>
                    <a:pt x="9" y="4"/>
                  </a:lnTo>
                  <a:lnTo>
                    <a:pt x="9" y="4"/>
                  </a:lnTo>
                  <a:lnTo>
                    <a:pt x="10" y="5"/>
                  </a:lnTo>
                  <a:lnTo>
                    <a:pt x="10" y="5"/>
                  </a:lnTo>
                  <a:lnTo>
                    <a:pt x="10" y="5"/>
                  </a:lnTo>
                  <a:lnTo>
                    <a:pt x="10" y="5"/>
                  </a:lnTo>
                  <a:lnTo>
                    <a:pt x="10" y="5"/>
                  </a:lnTo>
                  <a:lnTo>
                    <a:pt x="11" y="5"/>
                  </a:lnTo>
                  <a:lnTo>
                    <a:pt x="11" y="5"/>
                  </a:lnTo>
                  <a:lnTo>
                    <a:pt x="12" y="6"/>
                  </a:lnTo>
                  <a:lnTo>
                    <a:pt x="12" y="6"/>
                  </a:lnTo>
                  <a:lnTo>
                    <a:pt x="13" y="6"/>
                  </a:lnTo>
                  <a:lnTo>
                    <a:pt x="13" y="6"/>
                  </a:lnTo>
                  <a:lnTo>
                    <a:pt x="13" y="6"/>
                  </a:lnTo>
                  <a:lnTo>
                    <a:pt x="13" y="6"/>
                  </a:lnTo>
                  <a:lnTo>
                    <a:pt x="13"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1" name="Freeform 7581"/>
            <p:cNvSpPr>
              <a:spLocks/>
            </p:cNvSpPr>
            <p:nvPr/>
          </p:nvSpPr>
          <p:spPr bwMode="auto">
            <a:xfrm>
              <a:off x="2989264" y="4599034"/>
              <a:ext cx="1588" cy="0"/>
            </a:xfrm>
            <a:custGeom>
              <a:avLst/>
              <a:gdLst/>
              <a:ahLst/>
              <a:cxnLst>
                <a:cxn ang="0">
                  <a:pos x="0" y="2"/>
                </a:cxn>
                <a:cxn ang="0">
                  <a:pos x="1" y="1"/>
                </a:cxn>
                <a:cxn ang="0">
                  <a:pos x="1" y="1"/>
                </a:cxn>
                <a:cxn ang="0">
                  <a:pos x="0" y="0"/>
                </a:cxn>
                <a:cxn ang="0">
                  <a:pos x="0" y="1"/>
                </a:cxn>
                <a:cxn ang="0">
                  <a:pos x="0" y="1"/>
                </a:cxn>
                <a:cxn ang="0">
                  <a:pos x="0" y="2"/>
                </a:cxn>
              </a:cxnLst>
              <a:rect l="0" t="0" r="r" b="b"/>
              <a:pathLst>
                <a:path w="1" h="2">
                  <a:moveTo>
                    <a:pt x="0" y="2"/>
                  </a:moveTo>
                  <a:lnTo>
                    <a:pt x="1" y="1"/>
                  </a:lnTo>
                  <a:lnTo>
                    <a:pt x="1"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2" name="Freeform 7582"/>
            <p:cNvSpPr>
              <a:spLocks/>
            </p:cNvSpPr>
            <p:nvPr/>
          </p:nvSpPr>
          <p:spPr bwMode="auto">
            <a:xfrm>
              <a:off x="2989264" y="4599034"/>
              <a:ext cx="1588" cy="3187"/>
            </a:xfrm>
            <a:custGeom>
              <a:avLst/>
              <a:gdLst/>
              <a:ahLst/>
              <a:cxnLst>
                <a:cxn ang="0">
                  <a:pos x="3" y="5"/>
                </a:cxn>
                <a:cxn ang="0">
                  <a:pos x="4" y="5"/>
                </a:cxn>
                <a:cxn ang="0">
                  <a:pos x="4" y="5"/>
                </a:cxn>
                <a:cxn ang="0">
                  <a:pos x="5" y="4"/>
                </a:cxn>
                <a:cxn ang="0">
                  <a:pos x="5" y="3"/>
                </a:cxn>
                <a:cxn ang="0">
                  <a:pos x="5" y="3"/>
                </a:cxn>
                <a:cxn ang="0">
                  <a:pos x="5" y="3"/>
                </a:cxn>
                <a:cxn ang="0">
                  <a:pos x="4" y="3"/>
                </a:cxn>
                <a:cxn ang="0">
                  <a:pos x="4" y="3"/>
                </a:cxn>
                <a:cxn ang="0">
                  <a:pos x="4" y="2"/>
                </a:cxn>
                <a:cxn ang="0">
                  <a:pos x="4" y="1"/>
                </a:cxn>
                <a:cxn ang="0">
                  <a:pos x="4" y="1"/>
                </a:cxn>
                <a:cxn ang="0">
                  <a:pos x="4" y="0"/>
                </a:cxn>
                <a:cxn ang="0">
                  <a:pos x="4" y="0"/>
                </a:cxn>
                <a:cxn ang="0">
                  <a:pos x="3" y="0"/>
                </a:cxn>
                <a:cxn ang="0">
                  <a:pos x="3" y="1"/>
                </a:cxn>
                <a:cxn ang="0">
                  <a:pos x="3" y="1"/>
                </a:cxn>
                <a:cxn ang="0">
                  <a:pos x="3" y="1"/>
                </a:cxn>
                <a:cxn ang="0">
                  <a:pos x="3" y="2"/>
                </a:cxn>
                <a:cxn ang="0">
                  <a:pos x="3" y="2"/>
                </a:cxn>
                <a:cxn ang="0">
                  <a:pos x="1" y="2"/>
                </a:cxn>
                <a:cxn ang="0">
                  <a:pos x="1" y="3"/>
                </a:cxn>
                <a:cxn ang="0">
                  <a:pos x="1" y="3"/>
                </a:cxn>
                <a:cxn ang="0">
                  <a:pos x="1" y="3"/>
                </a:cxn>
                <a:cxn ang="0">
                  <a:pos x="1" y="2"/>
                </a:cxn>
                <a:cxn ang="0">
                  <a:pos x="1" y="2"/>
                </a:cxn>
                <a:cxn ang="0">
                  <a:pos x="1" y="2"/>
                </a:cxn>
                <a:cxn ang="0">
                  <a:pos x="1" y="3"/>
                </a:cxn>
                <a:cxn ang="0">
                  <a:pos x="1" y="3"/>
                </a:cxn>
                <a:cxn ang="0">
                  <a:pos x="1" y="3"/>
                </a:cxn>
                <a:cxn ang="0">
                  <a:pos x="0" y="3"/>
                </a:cxn>
                <a:cxn ang="0">
                  <a:pos x="0" y="4"/>
                </a:cxn>
                <a:cxn ang="0">
                  <a:pos x="1" y="5"/>
                </a:cxn>
                <a:cxn ang="0">
                  <a:pos x="1" y="5"/>
                </a:cxn>
                <a:cxn ang="0">
                  <a:pos x="3" y="5"/>
                </a:cxn>
              </a:cxnLst>
              <a:rect l="0" t="0" r="r" b="b"/>
              <a:pathLst>
                <a:path w="5" h="5">
                  <a:moveTo>
                    <a:pt x="3" y="5"/>
                  </a:moveTo>
                  <a:lnTo>
                    <a:pt x="4" y="5"/>
                  </a:lnTo>
                  <a:lnTo>
                    <a:pt x="4" y="5"/>
                  </a:lnTo>
                  <a:lnTo>
                    <a:pt x="5" y="4"/>
                  </a:lnTo>
                  <a:lnTo>
                    <a:pt x="5" y="3"/>
                  </a:lnTo>
                  <a:lnTo>
                    <a:pt x="5" y="3"/>
                  </a:lnTo>
                  <a:lnTo>
                    <a:pt x="5" y="3"/>
                  </a:lnTo>
                  <a:lnTo>
                    <a:pt x="4" y="3"/>
                  </a:lnTo>
                  <a:lnTo>
                    <a:pt x="4" y="3"/>
                  </a:lnTo>
                  <a:lnTo>
                    <a:pt x="4" y="2"/>
                  </a:lnTo>
                  <a:lnTo>
                    <a:pt x="4" y="1"/>
                  </a:lnTo>
                  <a:lnTo>
                    <a:pt x="4" y="1"/>
                  </a:lnTo>
                  <a:lnTo>
                    <a:pt x="4" y="0"/>
                  </a:lnTo>
                  <a:lnTo>
                    <a:pt x="4" y="0"/>
                  </a:lnTo>
                  <a:lnTo>
                    <a:pt x="3" y="0"/>
                  </a:lnTo>
                  <a:lnTo>
                    <a:pt x="3" y="1"/>
                  </a:lnTo>
                  <a:lnTo>
                    <a:pt x="3" y="1"/>
                  </a:lnTo>
                  <a:lnTo>
                    <a:pt x="3" y="1"/>
                  </a:lnTo>
                  <a:lnTo>
                    <a:pt x="3" y="2"/>
                  </a:lnTo>
                  <a:lnTo>
                    <a:pt x="3" y="2"/>
                  </a:lnTo>
                  <a:lnTo>
                    <a:pt x="1" y="2"/>
                  </a:lnTo>
                  <a:lnTo>
                    <a:pt x="1" y="3"/>
                  </a:lnTo>
                  <a:lnTo>
                    <a:pt x="1" y="3"/>
                  </a:lnTo>
                  <a:lnTo>
                    <a:pt x="1" y="3"/>
                  </a:lnTo>
                  <a:lnTo>
                    <a:pt x="1" y="2"/>
                  </a:lnTo>
                  <a:lnTo>
                    <a:pt x="1" y="2"/>
                  </a:lnTo>
                  <a:lnTo>
                    <a:pt x="1" y="2"/>
                  </a:lnTo>
                  <a:lnTo>
                    <a:pt x="1" y="3"/>
                  </a:lnTo>
                  <a:lnTo>
                    <a:pt x="1" y="3"/>
                  </a:lnTo>
                  <a:lnTo>
                    <a:pt x="1" y="3"/>
                  </a:lnTo>
                  <a:lnTo>
                    <a:pt x="0" y="3"/>
                  </a:lnTo>
                  <a:lnTo>
                    <a:pt x="0" y="4"/>
                  </a:lnTo>
                  <a:lnTo>
                    <a:pt x="1" y="5"/>
                  </a:lnTo>
                  <a:lnTo>
                    <a:pt x="1"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3" name="Freeform 7583"/>
            <p:cNvSpPr>
              <a:spLocks/>
            </p:cNvSpPr>
            <p:nvPr/>
          </p:nvSpPr>
          <p:spPr bwMode="auto">
            <a:xfrm>
              <a:off x="3005139" y="4597440"/>
              <a:ext cx="11113" cy="9561"/>
            </a:xfrm>
            <a:custGeom>
              <a:avLst/>
              <a:gdLst/>
              <a:ahLst/>
              <a:cxnLst>
                <a:cxn ang="0">
                  <a:pos x="37" y="20"/>
                </a:cxn>
                <a:cxn ang="0">
                  <a:pos x="36" y="19"/>
                </a:cxn>
                <a:cxn ang="0">
                  <a:pos x="35" y="19"/>
                </a:cxn>
                <a:cxn ang="0">
                  <a:pos x="33" y="19"/>
                </a:cxn>
                <a:cxn ang="0">
                  <a:pos x="31" y="18"/>
                </a:cxn>
                <a:cxn ang="0">
                  <a:pos x="30" y="18"/>
                </a:cxn>
                <a:cxn ang="0">
                  <a:pos x="30" y="18"/>
                </a:cxn>
                <a:cxn ang="0">
                  <a:pos x="28" y="16"/>
                </a:cxn>
                <a:cxn ang="0">
                  <a:pos x="26" y="15"/>
                </a:cxn>
                <a:cxn ang="0">
                  <a:pos x="25" y="14"/>
                </a:cxn>
                <a:cxn ang="0">
                  <a:pos x="24" y="14"/>
                </a:cxn>
                <a:cxn ang="0">
                  <a:pos x="24" y="14"/>
                </a:cxn>
                <a:cxn ang="0">
                  <a:pos x="21" y="13"/>
                </a:cxn>
                <a:cxn ang="0">
                  <a:pos x="19" y="11"/>
                </a:cxn>
                <a:cxn ang="0">
                  <a:pos x="17" y="9"/>
                </a:cxn>
                <a:cxn ang="0">
                  <a:pos x="15" y="7"/>
                </a:cxn>
                <a:cxn ang="0">
                  <a:pos x="12" y="5"/>
                </a:cxn>
                <a:cxn ang="0">
                  <a:pos x="11" y="4"/>
                </a:cxn>
                <a:cxn ang="0">
                  <a:pos x="11" y="4"/>
                </a:cxn>
                <a:cxn ang="0">
                  <a:pos x="10" y="4"/>
                </a:cxn>
                <a:cxn ang="0">
                  <a:pos x="10" y="4"/>
                </a:cxn>
                <a:cxn ang="0">
                  <a:pos x="10" y="4"/>
                </a:cxn>
                <a:cxn ang="0">
                  <a:pos x="9" y="4"/>
                </a:cxn>
                <a:cxn ang="0">
                  <a:pos x="9" y="2"/>
                </a:cxn>
                <a:cxn ang="0">
                  <a:pos x="8" y="2"/>
                </a:cxn>
                <a:cxn ang="0">
                  <a:pos x="8" y="2"/>
                </a:cxn>
                <a:cxn ang="0">
                  <a:pos x="8" y="2"/>
                </a:cxn>
                <a:cxn ang="0">
                  <a:pos x="7" y="2"/>
                </a:cxn>
                <a:cxn ang="0">
                  <a:pos x="7" y="2"/>
                </a:cxn>
                <a:cxn ang="0">
                  <a:pos x="6" y="2"/>
                </a:cxn>
                <a:cxn ang="0">
                  <a:pos x="6" y="2"/>
                </a:cxn>
                <a:cxn ang="0">
                  <a:pos x="5" y="1"/>
                </a:cxn>
                <a:cxn ang="0">
                  <a:pos x="5" y="2"/>
                </a:cxn>
                <a:cxn ang="0">
                  <a:pos x="5" y="1"/>
                </a:cxn>
                <a:cxn ang="0">
                  <a:pos x="3" y="1"/>
                </a:cxn>
                <a:cxn ang="0">
                  <a:pos x="3" y="1"/>
                </a:cxn>
                <a:cxn ang="0">
                  <a:pos x="2" y="1"/>
                </a:cxn>
                <a:cxn ang="0">
                  <a:pos x="2" y="1"/>
                </a:cxn>
                <a:cxn ang="0">
                  <a:pos x="2" y="0"/>
                </a:cxn>
                <a:cxn ang="0">
                  <a:pos x="2" y="0"/>
                </a:cxn>
                <a:cxn ang="0">
                  <a:pos x="2" y="0"/>
                </a:cxn>
                <a:cxn ang="0">
                  <a:pos x="2" y="0"/>
                </a:cxn>
                <a:cxn ang="0">
                  <a:pos x="1" y="0"/>
                </a:cxn>
                <a:cxn ang="0">
                  <a:pos x="1" y="0"/>
                </a:cxn>
                <a:cxn ang="0">
                  <a:pos x="1" y="0"/>
                </a:cxn>
                <a:cxn ang="0">
                  <a:pos x="1" y="0"/>
                </a:cxn>
                <a:cxn ang="0">
                  <a:pos x="1" y="0"/>
                </a:cxn>
                <a:cxn ang="0">
                  <a:pos x="0" y="0"/>
                </a:cxn>
              </a:cxnLst>
              <a:rect l="0" t="0" r="r" b="b"/>
              <a:pathLst>
                <a:path w="37" h="20">
                  <a:moveTo>
                    <a:pt x="37" y="20"/>
                  </a:moveTo>
                  <a:lnTo>
                    <a:pt x="36" y="19"/>
                  </a:lnTo>
                  <a:lnTo>
                    <a:pt x="35" y="19"/>
                  </a:lnTo>
                  <a:lnTo>
                    <a:pt x="33" y="19"/>
                  </a:lnTo>
                  <a:lnTo>
                    <a:pt x="31" y="18"/>
                  </a:lnTo>
                  <a:lnTo>
                    <a:pt x="30" y="18"/>
                  </a:lnTo>
                  <a:lnTo>
                    <a:pt x="30" y="18"/>
                  </a:lnTo>
                  <a:lnTo>
                    <a:pt x="28" y="16"/>
                  </a:lnTo>
                  <a:lnTo>
                    <a:pt x="26" y="15"/>
                  </a:lnTo>
                  <a:lnTo>
                    <a:pt x="25" y="14"/>
                  </a:lnTo>
                  <a:lnTo>
                    <a:pt x="24" y="14"/>
                  </a:lnTo>
                  <a:lnTo>
                    <a:pt x="24" y="14"/>
                  </a:lnTo>
                  <a:lnTo>
                    <a:pt x="21" y="13"/>
                  </a:lnTo>
                  <a:lnTo>
                    <a:pt x="19" y="11"/>
                  </a:lnTo>
                  <a:lnTo>
                    <a:pt x="17" y="9"/>
                  </a:lnTo>
                  <a:lnTo>
                    <a:pt x="15" y="7"/>
                  </a:lnTo>
                  <a:lnTo>
                    <a:pt x="12" y="5"/>
                  </a:lnTo>
                  <a:lnTo>
                    <a:pt x="11" y="4"/>
                  </a:lnTo>
                  <a:lnTo>
                    <a:pt x="11" y="4"/>
                  </a:lnTo>
                  <a:lnTo>
                    <a:pt x="10" y="4"/>
                  </a:lnTo>
                  <a:lnTo>
                    <a:pt x="10" y="4"/>
                  </a:lnTo>
                  <a:lnTo>
                    <a:pt x="10" y="4"/>
                  </a:lnTo>
                  <a:lnTo>
                    <a:pt x="9" y="4"/>
                  </a:lnTo>
                  <a:lnTo>
                    <a:pt x="9" y="2"/>
                  </a:lnTo>
                  <a:lnTo>
                    <a:pt x="8" y="2"/>
                  </a:lnTo>
                  <a:lnTo>
                    <a:pt x="8" y="2"/>
                  </a:lnTo>
                  <a:lnTo>
                    <a:pt x="8" y="2"/>
                  </a:lnTo>
                  <a:lnTo>
                    <a:pt x="7" y="2"/>
                  </a:lnTo>
                  <a:lnTo>
                    <a:pt x="7" y="2"/>
                  </a:lnTo>
                  <a:lnTo>
                    <a:pt x="6" y="2"/>
                  </a:lnTo>
                  <a:lnTo>
                    <a:pt x="6" y="2"/>
                  </a:lnTo>
                  <a:lnTo>
                    <a:pt x="5" y="1"/>
                  </a:lnTo>
                  <a:lnTo>
                    <a:pt x="5" y="2"/>
                  </a:lnTo>
                  <a:lnTo>
                    <a:pt x="5" y="1"/>
                  </a:lnTo>
                  <a:lnTo>
                    <a:pt x="3" y="1"/>
                  </a:lnTo>
                  <a:lnTo>
                    <a:pt x="3" y="1"/>
                  </a:lnTo>
                  <a:lnTo>
                    <a:pt x="2" y="1"/>
                  </a:lnTo>
                  <a:lnTo>
                    <a:pt x="2" y="1"/>
                  </a:lnTo>
                  <a:lnTo>
                    <a:pt x="2" y="0"/>
                  </a:lnTo>
                  <a:lnTo>
                    <a:pt x="2" y="0"/>
                  </a:lnTo>
                  <a:lnTo>
                    <a:pt x="2" y="0"/>
                  </a:lnTo>
                  <a:lnTo>
                    <a:pt x="2"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4" name="Freeform 7584"/>
            <p:cNvSpPr>
              <a:spLocks/>
            </p:cNvSpPr>
            <p:nvPr/>
          </p:nvSpPr>
          <p:spPr bwMode="auto">
            <a:xfrm>
              <a:off x="3017839" y="4627717"/>
              <a:ext cx="0" cy="0"/>
            </a:xfrm>
            <a:custGeom>
              <a:avLst/>
              <a:gdLst/>
              <a:ahLst/>
              <a:cxnLst>
                <a:cxn ang="0">
                  <a:pos x="3" y="2"/>
                </a:cxn>
                <a:cxn ang="0">
                  <a:pos x="1" y="2"/>
                </a:cxn>
                <a:cxn ang="0">
                  <a:pos x="1" y="2"/>
                </a:cxn>
                <a:cxn ang="0">
                  <a:pos x="1" y="1"/>
                </a:cxn>
                <a:cxn ang="0">
                  <a:pos x="0" y="1"/>
                </a:cxn>
                <a:cxn ang="0">
                  <a:pos x="0" y="1"/>
                </a:cxn>
                <a:cxn ang="0">
                  <a:pos x="1" y="0"/>
                </a:cxn>
                <a:cxn ang="0">
                  <a:pos x="1" y="0"/>
                </a:cxn>
                <a:cxn ang="0">
                  <a:pos x="3" y="1"/>
                </a:cxn>
                <a:cxn ang="0">
                  <a:pos x="3" y="1"/>
                </a:cxn>
                <a:cxn ang="0">
                  <a:pos x="3" y="2"/>
                </a:cxn>
                <a:cxn ang="0">
                  <a:pos x="3" y="2"/>
                </a:cxn>
              </a:cxnLst>
              <a:rect l="0" t="0" r="r" b="b"/>
              <a:pathLst>
                <a:path w="3" h="2">
                  <a:moveTo>
                    <a:pt x="3" y="2"/>
                  </a:moveTo>
                  <a:lnTo>
                    <a:pt x="1" y="2"/>
                  </a:lnTo>
                  <a:lnTo>
                    <a:pt x="1" y="2"/>
                  </a:lnTo>
                  <a:lnTo>
                    <a:pt x="1" y="1"/>
                  </a:lnTo>
                  <a:lnTo>
                    <a:pt x="0" y="1"/>
                  </a:lnTo>
                  <a:lnTo>
                    <a:pt x="0" y="1"/>
                  </a:lnTo>
                  <a:lnTo>
                    <a:pt x="1" y="0"/>
                  </a:lnTo>
                  <a:lnTo>
                    <a:pt x="1" y="0"/>
                  </a:lnTo>
                  <a:lnTo>
                    <a:pt x="3" y="1"/>
                  </a:lnTo>
                  <a:lnTo>
                    <a:pt x="3" y="1"/>
                  </a:lnTo>
                  <a:lnTo>
                    <a:pt x="3" y="2"/>
                  </a:lnTo>
                  <a:lnTo>
                    <a:pt x="3"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5" name="Freeform 7585"/>
            <p:cNvSpPr>
              <a:spLocks/>
            </p:cNvSpPr>
            <p:nvPr/>
          </p:nvSpPr>
          <p:spPr bwMode="auto">
            <a:xfrm>
              <a:off x="3021014" y="4630904"/>
              <a:ext cx="0" cy="1593"/>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6" name="Freeform 7586"/>
            <p:cNvSpPr>
              <a:spLocks/>
            </p:cNvSpPr>
            <p:nvPr/>
          </p:nvSpPr>
          <p:spPr bwMode="auto">
            <a:xfrm>
              <a:off x="3021014" y="4632497"/>
              <a:ext cx="0" cy="1593"/>
            </a:xfrm>
            <a:custGeom>
              <a:avLst/>
              <a:gdLst/>
              <a:ahLst/>
              <a:cxnLst>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7" name="Freeform 7587"/>
            <p:cNvSpPr>
              <a:spLocks/>
            </p:cNvSpPr>
            <p:nvPr/>
          </p:nvSpPr>
          <p:spPr bwMode="auto">
            <a:xfrm>
              <a:off x="3021014" y="4632497"/>
              <a:ext cx="0" cy="1593"/>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8" name="Freeform 7588"/>
            <p:cNvSpPr>
              <a:spLocks/>
            </p:cNvSpPr>
            <p:nvPr/>
          </p:nvSpPr>
          <p:spPr bwMode="auto">
            <a:xfrm>
              <a:off x="3021014" y="4632497"/>
              <a:ext cx="0" cy="1593"/>
            </a:xfrm>
            <a:custGeom>
              <a:avLst/>
              <a:gdLst/>
              <a:ahLst/>
              <a:cxnLst>
                <a:cxn ang="0">
                  <a:pos x="1" y="0"/>
                </a:cxn>
                <a:cxn ang="0">
                  <a:pos x="0" y="0"/>
                </a:cxn>
                <a:cxn ang="0">
                  <a:pos x="0"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899" name="Freeform 7589"/>
            <p:cNvSpPr>
              <a:spLocks/>
            </p:cNvSpPr>
            <p:nvPr/>
          </p:nvSpPr>
          <p:spPr bwMode="auto">
            <a:xfrm>
              <a:off x="3025776" y="4656400"/>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900" name="Freeform 7590"/>
            <p:cNvSpPr>
              <a:spLocks/>
            </p:cNvSpPr>
            <p:nvPr/>
          </p:nvSpPr>
          <p:spPr bwMode="auto">
            <a:xfrm>
              <a:off x="3025776" y="4656400"/>
              <a:ext cx="0" cy="1593"/>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1901" name="Freeform 7607"/>
            <p:cNvSpPr>
              <a:spLocks/>
            </p:cNvSpPr>
            <p:nvPr/>
          </p:nvSpPr>
          <p:spPr bwMode="auto">
            <a:xfrm>
              <a:off x="3014664" y="4607001"/>
              <a:ext cx="17463" cy="197594"/>
            </a:xfrm>
            <a:custGeom>
              <a:avLst/>
              <a:gdLst/>
              <a:ahLst/>
              <a:cxnLst>
                <a:cxn ang="0">
                  <a:pos x="19" y="26"/>
                </a:cxn>
                <a:cxn ang="0">
                  <a:pos x="16" y="29"/>
                </a:cxn>
                <a:cxn ang="0">
                  <a:pos x="16" y="35"/>
                </a:cxn>
                <a:cxn ang="0">
                  <a:pos x="19" y="38"/>
                </a:cxn>
                <a:cxn ang="0">
                  <a:pos x="17" y="40"/>
                </a:cxn>
                <a:cxn ang="0">
                  <a:pos x="21" y="45"/>
                </a:cxn>
                <a:cxn ang="0">
                  <a:pos x="23" y="47"/>
                </a:cxn>
                <a:cxn ang="0">
                  <a:pos x="27" y="52"/>
                </a:cxn>
                <a:cxn ang="0">
                  <a:pos x="26" y="57"/>
                </a:cxn>
                <a:cxn ang="0">
                  <a:pos x="28" y="59"/>
                </a:cxn>
                <a:cxn ang="0">
                  <a:pos x="27" y="65"/>
                </a:cxn>
                <a:cxn ang="0">
                  <a:pos x="30" y="66"/>
                </a:cxn>
                <a:cxn ang="0">
                  <a:pos x="32" y="69"/>
                </a:cxn>
                <a:cxn ang="0">
                  <a:pos x="32" y="81"/>
                </a:cxn>
                <a:cxn ang="0">
                  <a:pos x="34" y="84"/>
                </a:cxn>
                <a:cxn ang="0">
                  <a:pos x="36" y="97"/>
                </a:cxn>
                <a:cxn ang="0">
                  <a:pos x="38" y="94"/>
                </a:cxn>
                <a:cxn ang="0">
                  <a:pos x="37" y="94"/>
                </a:cxn>
                <a:cxn ang="0">
                  <a:pos x="35" y="101"/>
                </a:cxn>
                <a:cxn ang="0">
                  <a:pos x="34" y="106"/>
                </a:cxn>
                <a:cxn ang="0">
                  <a:pos x="34" y="116"/>
                </a:cxn>
                <a:cxn ang="0">
                  <a:pos x="32" y="124"/>
                </a:cxn>
                <a:cxn ang="0">
                  <a:pos x="32" y="132"/>
                </a:cxn>
                <a:cxn ang="0">
                  <a:pos x="27" y="133"/>
                </a:cxn>
                <a:cxn ang="0">
                  <a:pos x="25" y="136"/>
                </a:cxn>
                <a:cxn ang="0">
                  <a:pos x="28" y="136"/>
                </a:cxn>
                <a:cxn ang="0">
                  <a:pos x="29" y="140"/>
                </a:cxn>
                <a:cxn ang="0">
                  <a:pos x="30" y="137"/>
                </a:cxn>
                <a:cxn ang="0">
                  <a:pos x="36" y="140"/>
                </a:cxn>
                <a:cxn ang="0">
                  <a:pos x="37" y="143"/>
                </a:cxn>
                <a:cxn ang="0">
                  <a:pos x="39" y="145"/>
                </a:cxn>
                <a:cxn ang="0">
                  <a:pos x="40" y="149"/>
                </a:cxn>
                <a:cxn ang="0">
                  <a:pos x="43" y="153"/>
                </a:cxn>
                <a:cxn ang="0">
                  <a:pos x="45" y="163"/>
                </a:cxn>
                <a:cxn ang="0">
                  <a:pos x="43" y="168"/>
                </a:cxn>
                <a:cxn ang="0">
                  <a:pos x="49" y="172"/>
                </a:cxn>
                <a:cxn ang="0">
                  <a:pos x="50" y="180"/>
                </a:cxn>
                <a:cxn ang="0">
                  <a:pos x="49" y="192"/>
                </a:cxn>
                <a:cxn ang="0">
                  <a:pos x="53" y="201"/>
                </a:cxn>
                <a:cxn ang="0">
                  <a:pos x="50" y="203"/>
                </a:cxn>
                <a:cxn ang="0">
                  <a:pos x="49" y="200"/>
                </a:cxn>
                <a:cxn ang="0">
                  <a:pos x="48" y="193"/>
                </a:cxn>
                <a:cxn ang="0">
                  <a:pos x="46" y="202"/>
                </a:cxn>
                <a:cxn ang="0">
                  <a:pos x="45" y="210"/>
                </a:cxn>
                <a:cxn ang="0">
                  <a:pos x="41" y="220"/>
                </a:cxn>
                <a:cxn ang="0">
                  <a:pos x="39" y="229"/>
                </a:cxn>
                <a:cxn ang="0">
                  <a:pos x="37" y="237"/>
                </a:cxn>
                <a:cxn ang="0">
                  <a:pos x="34" y="248"/>
                </a:cxn>
                <a:cxn ang="0">
                  <a:pos x="30" y="258"/>
                </a:cxn>
                <a:cxn ang="0">
                  <a:pos x="27" y="269"/>
                </a:cxn>
                <a:cxn ang="0">
                  <a:pos x="23" y="278"/>
                </a:cxn>
                <a:cxn ang="0">
                  <a:pos x="19" y="291"/>
                </a:cxn>
                <a:cxn ang="0">
                  <a:pos x="17" y="297"/>
                </a:cxn>
                <a:cxn ang="0">
                  <a:pos x="11" y="309"/>
                </a:cxn>
                <a:cxn ang="0">
                  <a:pos x="9" y="316"/>
                </a:cxn>
                <a:cxn ang="0">
                  <a:pos x="3" y="325"/>
                </a:cxn>
                <a:cxn ang="0">
                  <a:pos x="3" y="329"/>
                </a:cxn>
                <a:cxn ang="0">
                  <a:pos x="3" y="335"/>
                </a:cxn>
                <a:cxn ang="0">
                  <a:pos x="6" y="340"/>
                </a:cxn>
                <a:cxn ang="0">
                  <a:pos x="4" y="347"/>
                </a:cxn>
                <a:cxn ang="0">
                  <a:pos x="1" y="355"/>
                </a:cxn>
                <a:cxn ang="0">
                  <a:pos x="1" y="362"/>
                </a:cxn>
              </a:cxnLst>
              <a:rect l="0" t="0" r="r" b="b"/>
              <a:pathLst>
                <a:path w="54" h="364">
                  <a:moveTo>
                    <a:pt x="10" y="0"/>
                  </a:moveTo>
                  <a:lnTo>
                    <a:pt x="13" y="3"/>
                  </a:lnTo>
                  <a:lnTo>
                    <a:pt x="16" y="9"/>
                  </a:lnTo>
                  <a:lnTo>
                    <a:pt x="18" y="15"/>
                  </a:lnTo>
                  <a:lnTo>
                    <a:pt x="20" y="24"/>
                  </a:lnTo>
                  <a:lnTo>
                    <a:pt x="20" y="25"/>
                  </a:lnTo>
                  <a:lnTo>
                    <a:pt x="20" y="26"/>
                  </a:lnTo>
                  <a:lnTo>
                    <a:pt x="19" y="26"/>
                  </a:lnTo>
                  <a:lnTo>
                    <a:pt x="19" y="26"/>
                  </a:lnTo>
                  <a:lnTo>
                    <a:pt x="19" y="27"/>
                  </a:lnTo>
                  <a:lnTo>
                    <a:pt x="18" y="27"/>
                  </a:lnTo>
                  <a:lnTo>
                    <a:pt x="18" y="28"/>
                  </a:lnTo>
                  <a:lnTo>
                    <a:pt x="18" y="28"/>
                  </a:lnTo>
                  <a:lnTo>
                    <a:pt x="18" y="29"/>
                  </a:lnTo>
                  <a:lnTo>
                    <a:pt x="17" y="29"/>
                  </a:lnTo>
                  <a:lnTo>
                    <a:pt x="16" y="29"/>
                  </a:lnTo>
                  <a:lnTo>
                    <a:pt x="16" y="31"/>
                  </a:lnTo>
                  <a:lnTo>
                    <a:pt x="16" y="31"/>
                  </a:lnTo>
                  <a:lnTo>
                    <a:pt x="15" y="32"/>
                  </a:lnTo>
                  <a:lnTo>
                    <a:pt x="15" y="33"/>
                  </a:lnTo>
                  <a:lnTo>
                    <a:pt x="16" y="34"/>
                  </a:lnTo>
                  <a:lnTo>
                    <a:pt x="16" y="34"/>
                  </a:lnTo>
                  <a:lnTo>
                    <a:pt x="16" y="35"/>
                  </a:lnTo>
                  <a:lnTo>
                    <a:pt x="16" y="35"/>
                  </a:lnTo>
                  <a:lnTo>
                    <a:pt x="16" y="35"/>
                  </a:lnTo>
                  <a:lnTo>
                    <a:pt x="17" y="35"/>
                  </a:lnTo>
                  <a:lnTo>
                    <a:pt x="17" y="35"/>
                  </a:lnTo>
                  <a:lnTo>
                    <a:pt x="18" y="36"/>
                  </a:lnTo>
                  <a:lnTo>
                    <a:pt x="18" y="36"/>
                  </a:lnTo>
                  <a:lnTo>
                    <a:pt x="18" y="37"/>
                  </a:lnTo>
                  <a:lnTo>
                    <a:pt x="19" y="37"/>
                  </a:lnTo>
                  <a:lnTo>
                    <a:pt x="19" y="38"/>
                  </a:lnTo>
                  <a:lnTo>
                    <a:pt x="19" y="38"/>
                  </a:lnTo>
                  <a:lnTo>
                    <a:pt x="19" y="38"/>
                  </a:lnTo>
                  <a:lnTo>
                    <a:pt x="18" y="38"/>
                  </a:lnTo>
                  <a:lnTo>
                    <a:pt x="18" y="39"/>
                  </a:lnTo>
                  <a:lnTo>
                    <a:pt x="18" y="39"/>
                  </a:lnTo>
                  <a:lnTo>
                    <a:pt x="18" y="40"/>
                  </a:lnTo>
                  <a:lnTo>
                    <a:pt x="17" y="40"/>
                  </a:lnTo>
                  <a:lnTo>
                    <a:pt x="17" y="40"/>
                  </a:lnTo>
                  <a:lnTo>
                    <a:pt x="17" y="40"/>
                  </a:lnTo>
                  <a:lnTo>
                    <a:pt x="17" y="41"/>
                  </a:lnTo>
                  <a:lnTo>
                    <a:pt x="18" y="42"/>
                  </a:lnTo>
                  <a:lnTo>
                    <a:pt x="19" y="43"/>
                  </a:lnTo>
                  <a:lnTo>
                    <a:pt x="20" y="44"/>
                  </a:lnTo>
                  <a:lnTo>
                    <a:pt x="20" y="44"/>
                  </a:lnTo>
                  <a:lnTo>
                    <a:pt x="21" y="45"/>
                  </a:lnTo>
                  <a:lnTo>
                    <a:pt x="21" y="45"/>
                  </a:lnTo>
                  <a:lnTo>
                    <a:pt x="21" y="46"/>
                  </a:lnTo>
                  <a:lnTo>
                    <a:pt x="21" y="47"/>
                  </a:lnTo>
                  <a:lnTo>
                    <a:pt x="22" y="47"/>
                  </a:lnTo>
                  <a:lnTo>
                    <a:pt x="22" y="47"/>
                  </a:lnTo>
                  <a:lnTo>
                    <a:pt x="22" y="47"/>
                  </a:lnTo>
                  <a:lnTo>
                    <a:pt x="23" y="47"/>
                  </a:lnTo>
                  <a:lnTo>
                    <a:pt x="23" y="47"/>
                  </a:lnTo>
                  <a:lnTo>
                    <a:pt x="23" y="47"/>
                  </a:lnTo>
                  <a:lnTo>
                    <a:pt x="25" y="48"/>
                  </a:lnTo>
                  <a:lnTo>
                    <a:pt x="25" y="48"/>
                  </a:lnTo>
                  <a:lnTo>
                    <a:pt x="26" y="49"/>
                  </a:lnTo>
                  <a:lnTo>
                    <a:pt x="26" y="50"/>
                  </a:lnTo>
                  <a:lnTo>
                    <a:pt x="26" y="51"/>
                  </a:lnTo>
                  <a:lnTo>
                    <a:pt x="26" y="51"/>
                  </a:lnTo>
                  <a:lnTo>
                    <a:pt x="26" y="51"/>
                  </a:lnTo>
                  <a:lnTo>
                    <a:pt x="27" y="52"/>
                  </a:lnTo>
                  <a:lnTo>
                    <a:pt x="27" y="52"/>
                  </a:lnTo>
                  <a:lnTo>
                    <a:pt x="26" y="54"/>
                  </a:lnTo>
                  <a:lnTo>
                    <a:pt x="26" y="54"/>
                  </a:lnTo>
                  <a:lnTo>
                    <a:pt x="27" y="55"/>
                  </a:lnTo>
                  <a:lnTo>
                    <a:pt x="27" y="55"/>
                  </a:lnTo>
                  <a:lnTo>
                    <a:pt x="27" y="56"/>
                  </a:lnTo>
                  <a:lnTo>
                    <a:pt x="26" y="56"/>
                  </a:lnTo>
                  <a:lnTo>
                    <a:pt x="26" y="57"/>
                  </a:lnTo>
                  <a:lnTo>
                    <a:pt x="27" y="57"/>
                  </a:lnTo>
                  <a:lnTo>
                    <a:pt x="27" y="57"/>
                  </a:lnTo>
                  <a:lnTo>
                    <a:pt x="27" y="57"/>
                  </a:lnTo>
                  <a:lnTo>
                    <a:pt x="27" y="58"/>
                  </a:lnTo>
                  <a:lnTo>
                    <a:pt x="27" y="58"/>
                  </a:lnTo>
                  <a:lnTo>
                    <a:pt x="27" y="58"/>
                  </a:lnTo>
                  <a:lnTo>
                    <a:pt x="28" y="58"/>
                  </a:lnTo>
                  <a:lnTo>
                    <a:pt x="28" y="59"/>
                  </a:lnTo>
                  <a:lnTo>
                    <a:pt x="28" y="59"/>
                  </a:lnTo>
                  <a:lnTo>
                    <a:pt x="28" y="60"/>
                  </a:lnTo>
                  <a:lnTo>
                    <a:pt x="28" y="60"/>
                  </a:lnTo>
                  <a:lnTo>
                    <a:pt x="28" y="62"/>
                  </a:lnTo>
                  <a:lnTo>
                    <a:pt x="27" y="62"/>
                  </a:lnTo>
                  <a:lnTo>
                    <a:pt x="27" y="63"/>
                  </a:lnTo>
                  <a:lnTo>
                    <a:pt x="26" y="64"/>
                  </a:lnTo>
                  <a:lnTo>
                    <a:pt x="27" y="65"/>
                  </a:lnTo>
                  <a:lnTo>
                    <a:pt x="27" y="65"/>
                  </a:lnTo>
                  <a:lnTo>
                    <a:pt x="27" y="66"/>
                  </a:lnTo>
                  <a:lnTo>
                    <a:pt x="28" y="65"/>
                  </a:lnTo>
                  <a:lnTo>
                    <a:pt x="28" y="65"/>
                  </a:lnTo>
                  <a:lnTo>
                    <a:pt x="28" y="65"/>
                  </a:lnTo>
                  <a:lnTo>
                    <a:pt x="29" y="66"/>
                  </a:lnTo>
                  <a:lnTo>
                    <a:pt x="29" y="66"/>
                  </a:lnTo>
                  <a:lnTo>
                    <a:pt x="30" y="66"/>
                  </a:lnTo>
                  <a:lnTo>
                    <a:pt x="30" y="66"/>
                  </a:lnTo>
                  <a:lnTo>
                    <a:pt x="30" y="66"/>
                  </a:lnTo>
                  <a:lnTo>
                    <a:pt x="31" y="66"/>
                  </a:lnTo>
                  <a:lnTo>
                    <a:pt x="31" y="67"/>
                  </a:lnTo>
                  <a:lnTo>
                    <a:pt x="32" y="67"/>
                  </a:lnTo>
                  <a:lnTo>
                    <a:pt x="32" y="67"/>
                  </a:lnTo>
                  <a:lnTo>
                    <a:pt x="32" y="68"/>
                  </a:lnTo>
                  <a:lnTo>
                    <a:pt x="32" y="69"/>
                  </a:lnTo>
                  <a:lnTo>
                    <a:pt x="32" y="70"/>
                  </a:lnTo>
                  <a:lnTo>
                    <a:pt x="34" y="71"/>
                  </a:lnTo>
                  <a:lnTo>
                    <a:pt x="34" y="72"/>
                  </a:lnTo>
                  <a:lnTo>
                    <a:pt x="34" y="75"/>
                  </a:lnTo>
                  <a:lnTo>
                    <a:pt x="34" y="78"/>
                  </a:lnTo>
                  <a:lnTo>
                    <a:pt x="34" y="79"/>
                  </a:lnTo>
                  <a:lnTo>
                    <a:pt x="34" y="80"/>
                  </a:lnTo>
                  <a:lnTo>
                    <a:pt x="32" y="81"/>
                  </a:lnTo>
                  <a:lnTo>
                    <a:pt x="32" y="82"/>
                  </a:lnTo>
                  <a:lnTo>
                    <a:pt x="32" y="82"/>
                  </a:lnTo>
                  <a:lnTo>
                    <a:pt x="32" y="82"/>
                  </a:lnTo>
                  <a:lnTo>
                    <a:pt x="32" y="83"/>
                  </a:lnTo>
                  <a:lnTo>
                    <a:pt x="32" y="83"/>
                  </a:lnTo>
                  <a:lnTo>
                    <a:pt x="32" y="83"/>
                  </a:lnTo>
                  <a:lnTo>
                    <a:pt x="32" y="83"/>
                  </a:lnTo>
                  <a:lnTo>
                    <a:pt x="34" y="84"/>
                  </a:lnTo>
                  <a:lnTo>
                    <a:pt x="35" y="84"/>
                  </a:lnTo>
                  <a:lnTo>
                    <a:pt x="36" y="85"/>
                  </a:lnTo>
                  <a:lnTo>
                    <a:pt x="36" y="87"/>
                  </a:lnTo>
                  <a:lnTo>
                    <a:pt x="36" y="95"/>
                  </a:lnTo>
                  <a:lnTo>
                    <a:pt x="35" y="96"/>
                  </a:lnTo>
                  <a:lnTo>
                    <a:pt x="36" y="97"/>
                  </a:lnTo>
                  <a:lnTo>
                    <a:pt x="36" y="97"/>
                  </a:lnTo>
                  <a:lnTo>
                    <a:pt x="36" y="97"/>
                  </a:lnTo>
                  <a:lnTo>
                    <a:pt x="36" y="95"/>
                  </a:lnTo>
                  <a:lnTo>
                    <a:pt x="36" y="94"/>
                  </a:lnTo>
                  <a:lnTo>
                    <a:pt x="36" y="94"/>
                  </a:lnTo>
                  <a:lnTo>
                    <a:pt x="37" y="93"/>
                  </a:lnTo>
                  <a:lnTo>
                    <a:pt x="37" y="93"/>
                  </a:lnTo>
                  <a:lnTo>
                    <a:pt x="37" y="93"/>
                  </a:lnTo>
                  <a:lnTo>
                    <a:pt x="38" y="93"/>
                  </a:lnTo>
                  <a:lnTo>
                    <a:pt x="38" y="94"/>
                  </a:lnTo>
                  <a:lnTo>
                    <a:pt x="38" y="95"/>
                  </a:lnTo>
                  <a:lnTo>
                    <a:pt x="38" y="95"/>
                  </a:lnTo>
                  <a:lnTo>
                    <a:pt x="38" y="95"/>
                  </a:lnTo>
                  <a:lnTo>
                    <a:pt x="37" y="94"/>
                  </a:lnTo>
                  <a:lnTo>
                    <a:pt x="37" y="93"/>
                  </a:lnTo>
                  <a:lnTo>
                    <a:pt x="37" y="94"/>
                  </a:lnTo>
                  <a:lnTo>
                    <a:pt x="37" y="94"/>
                  </a:lnTo>
                  <a:lnTo>
                    <a:pt x="37" y="94"/>
                  </a:lnTo>
                  <a:lnTo>
                    <a:pt x="37" y="94"/>
                  </a:lnTo>
                  <a:lnTo>
                    <a:pt x="37" y="95"/>
                  </a:lnTo>
                  <a:lnTo>
                    <a:pt x="37" y="96"/>
                  </a:lnTo>
                  <a:lnTo>
                    <a:pt x="36" y="96"/>
                  </a:lnTo>
                  <a:lnTo>
                    <a:pt x="36" y="97"/>
                  </a:lnTo>
                  <a:lnTo>
                    <a:pt x="35" y="98"/>
                  </a:lnTo>
                  <a:lnTo>
                    <a:pt x="35" y="99"/>
                  </a:lnTo>
                  <a:lnTo>
                    <a:pt x="35" y="101"/>
                  </a:lnTo>
                  <a:lnTo>
                    <a:pt x="35" y="101"/>
                  </a:lnTo>
                  <a:lnTo>
                    <a:pt x="34" y="103"/>
                  </a:lnTo>
                  <a:lnTo>
                    <a:pt x="34" y="104"/>
                  </a:lnTo>
                  <a:lnTo>
                    <a:pt x="34" y="104"/>
                  </a:lnTo>
                  <a:lnTo>
                    <a:pt x="34" y="104"/>
                  </a:lnTo>
                  <a:lnTo>
                    <a:pt x="34" y="105"/>
                  </a:lnTo>
                  <a:lnTo>
                    <a:pt x="34" y="105"/>
                  </a:lnTo>
                  <a:lnTo>
                    <a:pt x="34" y="106"/>
                  </a:lnTo>
                  <a:lnTo>
                    <a:pt x="35" y="107"/>
                  </a:lnTo>
                  <a:lnTo>
                    <a:pt x="35" y="108"/>
                  </a:lnTo>
                  <a:lnTo>
                    <a:pt x="35" y="109"/>
                  </a:lnTo>
                  <a:lnTo>
                    <a:pt x="35" y="112"/>
                  </a:lnTo>
                  <a:lnTo>
                    <a:pt x="35" y="113"/>
                  </a:lnTo>
                  <a:lnTo>
                    <a:pt x="34" y="114"/>
                  </a:lnTo>
                  <a:lnTo>
                    <a:pt x="34" y="115"/>
                  </a:lnTo>
                  <a:lnTo>
                    <a:pt x="34" y="116"/>
                  </a:lnTo>
                  <a:lnTo>
                    <a:pt x="34" y="117"/>
                  </a:lnTo>
                  <a:lnTo>
                    <a:pt x="34" y="118"/>
                  </a:lnTo>
                  <a:lnTo>
                    <a:pt x="34" y="119"/>
                  </a:lnTo>
                  <a:lnTo>
                    <a:pt x="32" y="120"/>
                  </a:lnTo>
                  <a:lnTo>
                    <a:pt x="32" y="120"/>
                  </a:lnTo>
                  <a:lnTo>
                    <a:pt x="32" y="121"/>
                  </a:lnTo>
                  <a:lnTo>
                    <a:pt x="32" y="122"/>
                  </a:lnTo>
                  <a:lnTo>
                    <a:pt x="32" y="124"/>
                  </a:lnTo>
                  <a:lnTo>
                    <a:pt x="32" y="124"/>
                  </a:lnTo>
                  <a:lnTo>
                    <a:pt x="34" y="125"/>
                  </a:lnTo>
                  <a:lnTo>
                    <a:pt x="34" y="126"/>
                  </a:lnTo>
                  <a:lnTo>
                    <a:pt x="34" y="127"/>
                  </a:lnTo>
                  <a:lnTo>
                    <a:pt x="34" y="128"/>
                  </a:lnTo>
                  <a:lnTo>
                    <a:pt x="34" y="129"/>
                  </a:lnTo>
                  <a:lnTo>
                    <a:pt x="34" y="130"/>
                  </a:lnTo>
                  <a:lnTo>
                    <a:pt x="32" y="132"/>
                  </a:lnTo>
                  <a:lnTo>
                    <a:pt x="31" y="133"/>
                  </a:lnTo>
                  <a:lnTo>
                    <a:pt x="31" y="134"/>
                  </a:lnTo>
                  <a:lnTo>
                    <a:pt x="29" y="135"/>
                  </a:lnTo>
                  <a:lnTo>
                    <a:pt x="28" y="135"/>
                  </a:lnTo>
                  <a:lnTo>
                    <a:pt x="28" y="134"/>
                  </a:lnTo>
                  <a:lnTo>
                    <a:pt x="27" y="134"/>
                  </a:lnTo>
                  <a:lnTo>
                    <a:pt x="27" y="133"/>
                  </a:lnTo>
                  <a:lnTo>
                    <a:pt x="27" y="133"/>
                  </a:lnTo>
                  <a:lnTo>
                    <a:pt x="26" y="132"/>
                  </a:lnTo>
                  <a:lnTo>
                    <a:pt x="25" y="132"/>
                  </a:lnTo>
                  <a:lnTo>
                    <a:pt x="23" y="132"/>
                  </a:lnTo>
                  <a:lnTo>
                    <a:pt x="23" y="133"/>
                  </a:lnTo>
                  <a:lnTo>
                    <a:pt x="23" y="134"/>
                  </a:lnTo>
                  <a:lnTo>
                    <a:pt x="23" y="135"/>
                  </a:lnTo>
                  <a:lnTo>
                    <a:pt x="23" y="136"/>
                  </a:lnTo>
                  <a:lnTo>
                    <a:pt x="25" y="136"/>
                  </a:lnTo>
                  <a:lnTo>
                    <a:pt x="26" y="136"/>
                  </a:lnTo>
                  <a:lnTo>
                    <a:pt x="26" y="137"/>
                  </a:lnTo>
                  <a:lnTo>
                    <a:pt x="27" y="137"/>
                  </a:lnTo>
                  <a:lnTo>
                    <a:pt x="27" y="136"/>
                  </a:lnTo>
                  <a:lnTo>
                    <a:pt x="28" y="135"/>
                  </a:lnTo>
                  <a:lnTo>
                    <a:pt x="28" y="135"/>
                  </a:lnTo>
                  <a:lnTo>
                    <a:pt x="28" y="136"/>
                  </a:lnTo>
                  <a:lnTo>
                    <a:pt x="28" y="136"/>
                  </a:lnTo>
                  <a:lnTo>
                    <a:pt x="28" y="136"/>
                  </a:lnTo>
                  <a:lnTo>
                    <a:pt x="28" y="137"/>
                  </a:lnTo>
                  <a:lnTo>
                    <a:pt x="27" y="138"/>
                  </a:lnTo>
                  <a:lnTo>
                    <a:pt x="27" y="139"/>
                  </a:lnTo>
                  <a:lnTo>
                    <a:pt x="28" y="139"/>
                  </a:lnTo>
                  <a:lnTo>
                    <a:pt x="28" y="139"/>
                  </a:lnTo>
                  <a:lnTo>
                    <a:pt x="29" y="140"/>
                  </a:lnTo>
                  <a:lnTo>
                    <a:pt x="29" y="140"/>
                  </a:lnTo>
                  <a:lnTo>
                    <a:pt x="29" y="139"/>
                  </a:lnTo>
                  <a:lnTo>
                    <a:pt x="30" y="140"/>
                  </a:lnTo>
                  <a:lnTo>
                    <a:pt x="30" y="139"/>
                  </a:lnTo>
                  <a:lnTo>
                    <a:pt x="30" y="138"/>
                  </a:lnTo>
                  <a:lnTo>
                    <a:pt x="30" y="138"/>
                  </a:lnTo>
                  <a:lnTo>
                    <a:pt x="30" y="138"/>
                  </a:lnTo>
                  <a:lnTo>
                    <a:pt x="30" y="138"/>
                  </a:lnTo>
                  <a:lnTo>
                    <a:pt x="30" y="137"/>
                  </a:lnTo>
                  <a:lnTo>
                    <a:pt x="30" y="137"/>
                  </a:lnTo>
                  <a:lnTo>
                    <a:pt x="30" y="137"/>
                  </a:lnTo>
                  <a:lnTo>
                    <a:pt x="32" y="137"/>
                  </a:lnTo>
                  <a:lnTo>
                    <a:pt x="34" y="138"/>
                  </a:lnTo>
                  <a:lnTo>
                    <a:pt x="35" y="138"/>
                  </a:lnTo>
                  <a:lnTo>
                    <a:pt x="36" y="139"/>
                  </a:lnTo>
                  <a:lnTo>
                    <a:pt x="36" y="139"/>
                  </a:lnTo>
                  <a:lnTo>
                    <a:pt x="36" y="140"/>
                  </a:lnTo>
                  <a:lnTo>
                    <a:pt x="37" y="141"/>
                  </a:lnTo>
                  <a:lnTo>
                    <a:pt x="37" y="141"/>
                  </a:lnTo>
                  <a:lnTo>
                    <a:pt x="37" y="142"/>
                  </a:lnTo>
                  <a:lnTo>
                    <a:pt x="37" y="142"/>
                  </a:lnTo>
                  <a:lnTo>
                    <a:pt x="38" y="142"/>
                  </a:lnTo>
                  <a:lnTo>
                    <a:pt x="38" y="143"/>
                  </a:lnTo>
                  <a:lnTo>
                    <a:pt x="38" y="143"/>
                  </a:lnTo>
                  <a:lnTo>
                    <a:pt x="37" y="143"/>
                  </a:lnTo>
                  <a:lnTo>
                    <a:pt x="37" y="143"/>
                  </a:lnTo>
                  <a:lnTo>
                    <a:pt x="37" y="144"/>
                  </a:lnTo>
                  <a:lnTo>
                    <a:pt x="38" y="144"/>
                  </a:lnTo>
                  <a:lnTo>
                    <a:pt x="38" y="145"/>
                  </a:lnTo>
                  <a:lnTo>
                    <a:pt x="38" y="145"/>
                  </a:lnTo>
                  <a:lnTo>
                    <a:pt x="38" y="145"/>
                  </a:lnTo>
                  <a:lnTo>
                    <a:pt x="39" y="145"/>
                  </a:lnTo>
                  <a:lnTo>
                    <a:pt x="39" y="145"/>
                  </a:lnTo>
                  <a:lnTo>
                    <a:pt x="39" y="145"/>
                  </a:lnTo>
                  <a:lnTo>
                    <a:pt x="39" y="145"/>
                  </a:lnTo>
                  <a:lnTo>
                    <a:pt x="40" y="146"/>
                  </a:lnTo>
                  <a:lnTo>
                    <a:pt x="40" y="146"/>
                  </a:lnTo>
                  <a:lnTo>
                    <a:pt x="40" y="148"/>
                  </a:lnTo>
                  <a:lnTo>
                    <a:pt x="40" y="148"/>
                  </a:lnTo>
                  <a:lnTo>
                    <a:pt x="40" y="148"/>
                  </a:lnTo>
                  <a:lnTo>
                    <a:pt x="40" y="149"/>
                  </a:lnTo>
                  <a:lnTo>
                    <a:pt x="40" y="149"/>
                  </a:lnTo>
                  <a:lnTo>
                    <a:pt x="40" y="149"/>
                  </a:lnTo>
                  <a:lnTo>
                    <a:pt x="40" y="150"/>
                  </a:lnTo>
                  <a:lnTo>
                    <a:pt x="40" y="150"/>
                  </a:lnTo>
                  <a:lnTo>
                    <a:pt x="40" y="151"/>
                  </a:lnTo>
                  <a:lnTo>
                    <a:pt x="41" y="152"/>
                  </a:lnTo>
                  <a:lnTo>
                    <a:pt x="43" y="152"/>
                  </a:lnTo>
                  <a:lnTo>
                    <a:pt x="43" y="153"/>
                  </a:lnTo>
                  <a:lnTo>
                    <a:pt x="44" y="154"/>
                  </a:lnTo>
                  <a:lnTo>
                    <a:pt x="44" y="156"/>
                  </a:lnTo>
                  <a:lnTo>
                    <a:pt x="45" y="157"/>
                  </a:lnTo>
                  <a:lnTo>
                    <a:pt x="45" y="158"/>
                  </a:lnTo>
                  <a:lnTo>
                    <a:pt x="45" y="159"/>
                  </a:lnTo>
                  <a:lnTo>
                    <a:pt x="45" y="161"/>
                  </a:lnTo>
                  <a:lnTo>
                    <a:pt x="45" y="162"/>
                  </a:lnTo>
                  <a:lnTo>
                    <a:pt x="45" y="163"/>
                  </a:lnTo>
                  <a:lnTo>
                    <a:pt x="44" y="164"/>
                  </a:lnTo>
                  <a:lnTo>
                    <a:pt x="44" y="164"/>
                  </a:lnTo>
                  <a:lnTo>
                    <a:pt x="44" y="165"/>
                  </a:lnTo>
                  <a:lnTo>
                    <a:pt x="44" y="165"/>
                  </a:lnTo>
                  <a:lnTo>
                    <a:pt x="43" y="166"/>
                  </a:lnTo>
                  <a:lnTo>
                    <a:pt x="43" y="166"/>
                  </a:lnTo>
                  <a:lnTo>
                    <a:pt x="43" y="167"/>
                  </a:lnTo>
                  <a:lnTo>
                    <a:pt x="43" y="168"/>
                  </a:lnTo>
                  <a:lnTo>
                    <a:pt x="44" y="167"/>
                  </a:lnTo>
                  <a:lnTo>
                    <a:pt x="45" y="167"/>
                  </a:lnTo>
                  <a:lnTo>
                    <a:pt x="46" y="167"/>
                  </a:lnTo>
                  <a:lnTo>
                    <a:pt x="46" y="167"/>
                  </a:lnTo>
                  <a:lnTo>
                    <a:pt x="47" y="168"/>
                  </a:lnTo>
                  <a:lnTo>
                    <a:pt x="48" y="169"/>
                  </a:lnTo>
                  <a:lnTo>
                    <a:pt x="49" y="172"/>
                  </a:lnTo>
                  <a:lnTo>
                    <a:pt x="49" y="172"/>
                  </a:lnTo>
                  <a:lnTo>
                    <a:pt x="49" y="172"/>
                  </a:lnTo>
                  <a:lnTo>
                    <a:pt x="49" y="173"/>
                  </a:lnTo>
                  <a:lnTo>
                    <a:pt x="49" y="173"/>
                  </a:lnTo>
                  <a:lnTo>
                    <a:pt x="49" y="173"/>
                  </a:lnTo>
                  <a:lnTo>
                    <a:pt x="50" y="175"/>
                  </a:lnTo>
                  <a:lnTo>
                    <a:pt x="49" y="176"/>
                  </a:lnTo>
                  <a:lnTo>
                    <a:pt x="49" y="176"/>
                  </a:lnTo>
                  <a:lnTo>
                    <a:pt x="50" y="180"/>
                  </a:lnTo>
                  <a:lnTo>
                    <a:pt x="49" y="182"/>
                  </a:lnTo>
                  <a:lnTo>
                    <a:pt x="49" y="186"/>
                  </a:lnTo>
                  <a:lnTo>
                    <a:pt x="49" y="186"/>
                  </a:lnTo>
                  <a:lnTo>
                    <a:pt x="49" y="187"/>
                  </a:lnTo>
                  <a:lnTo>
                    <a:pt x="48" y="189"/>
                  </a:lnTo>
                  <a:lnTo>
                    <a:pt x="48" y="191"/>
                  </a:lnTo>
                  <a:lnTo>
                    <a:pt x="48" y="191"/>
                  </a:lnTo>
                  <a:lnTo>
                    <a:pt x="49" y="192"/>
                  </a:lnTo>
                  <a:lnTo>
                    <a:pt x="49" y="193"/>
                  </a:lnTo>
                  <a:lnTo>
                    <a:pt x="49" y="197"/>
                  </a:lnTo>
                  <a:lnTo>
                    <a:pt x="49" y="198"/>
                  </a:lnTo>
                  <a:lnTo>
                    <a:pt x="50" y="199"/>
                  </a:lnTo>
                  <a:lnTo>
                    <a:pt x="50" y="201"/>
                  </a:lnTo>
                  <a:lnTo>
                    <a:pt x="50" y="201"/>
                  </a:lnTo>
                  <a:lnTo>
                    <a:pt x="51" y="201"/>
                  </a:lnTo>
                  <a:lnTo>
                    <a:pt x="53" y="201"/>
                  </a:lnTo>
                  <a:lnTo>
                    <a:pt x="53" y="201"/>
                  </a:lnTo>
                  <a:lnTo>
                    <a:pt x="54" y="201"/>
                  </a:lnTo>
                  <a:lnTo>
                    <a:pt x="53" y="201"/>
                  </a:lnTo>
                  <a:lnTo>
                    <a:pt x="53" y="202"/>
                  </a:lnTo>
                  <a:lnTo>
                    <a:pt x="51" y="202"/>
                  </a:lnTo>
                  <a:lnTo>
                    <a:pt x="51" y="202"/>
                  </a:lnTo>
                  <a:lnTo>
                    <a:pt x="50" y="202"/>
                  </a:lnTo>
                  <a:lnTo>
                    <a:pt x="50" y="203"/>
                  </a:lnTo>
                  <a:lnTo>
                    <a:pt x="49" y="203"/>
                  </a:lnTo>
                  <a:lnTo>
                    <a:pt x="49" y="202"/>
                  </a:lnTo>
                  <a:lnTo>
                    <a:pt x="49" y="202"/>
                  </a:lnTo>
                  <a:lnTo>
                    <a:pt x="49" y="202"/>
                  </a:lnTo>
                  <a:lnTo>
                    <a:pt x="48" y="202"/>
                  </a:lnTo>
                  <a:lnTo>
                    <a:pt x="48" y="202"/>
                  </a:lnTo>
                  <a:lnTo>
                    <a:pt x="48" y="201"/>
                  </a:lnTo>
                  <a:lnTo>
                    <a:pt x="49" y="200"/>
                  </a:lnTo>
                  <a:lnTo>
                    <a:pt x="49" y="199"/>
                  </a:lnTo>
                  <a:lnTo>
                    <a:pt x="49" y="198"/>
                  </a:lnTo>
                  <a:lnTo>
                    <a:pt x="49" y="198"/>
                  </a:lnTo>
                  <a:lnTo>
                    <a:pt x="49" y="197"/>
                  </a:lnTo>
                  <a:lnTo>
                    <a:pt x="48" y="196"/>
                  </a:lnTo>
                  <a:lnTo>
                    <a:pt x="48" y="195"/>
                  </a:lnTo>
                  <a:lnTo>
                    <a:pt x="48" y="195"/>
                  </a:lnTo>
                  <a:lnTo>
                    <a:pt x="48" y="193"/>
                  </a:lnTo>
                  <a:lnTo>
                    <a:pt x="48" y="193"/>
                  </a:lnTo>
                  <a:lnTo>
                    <a:pt x="48" y="193"/>
                  </a:lnTo>
                  <a:lnTo>
                    <a:pt x="48" y="196"/>
                  </a:lnTo>
                  <a:lnTo>
                    <a:pt x="48" y="198"/>
                  </a:lnTo>
                  <a:lnTo>
                    <a:pt x="47" y="199"/>
                  </a:lnTo>
                  <a:lnTo>
                    <a:pt x="47" y="199"/>
                  </a:lnTo>
                  <a:lnTo>
                    <a:pt x="47" y="200"/>
                  </a:lnTo>
                  <a:lnTo>
                    <a:pt x="46" y="202"/>
                  </a:lnTo>
                  <a:lnTo>
                    <a:pt x="46" y="204"/>
                  </a:lnTo>
                  <a:lnTo>
                    <a:pt x="46" y="205"/>
                  </a:lnTo>
                  <a:lnTo>
                    <a:pt x="46" y="206"/>
                  </a:lnTo>
                  <a:lnTo>
                    <a:pt x="46" y="206"/>
                  </a:lnTo>
                  <a:lnTo>
                    <a:pt x="46" y="207"/>
                  </a:lnTo>
                  <a:lnTo>
                    <a:pt x="45" y="207"/>
                  </a:lnTo>
                  <a:lnTo>
                    <a:pt x="45" y="209"/>
                  </a:lnTo>
                  <a:lnTo>
                    <a:pt x="45" y="210"/>
                  </a:lnTo>
                  <a:lnTo>
                    <a:pt x="45" y="210"/>
                  </a:lnTo>
                  <a:lnTo>
                    <a:pt x="44" y="211"/>
                  </a:lnTo>
                  <a:lnTo>
                    <a:pt x="44" y="212"/>
                  </a:lnTo>
                  <a:lnTo>
                    <a:pt x="44" y="213"/>
                  </a:lnTo>
                  <a:lnTo>
                    <a:pt x="43" y="216"/>
                  </a:lnTo>
                  <a:lnTo>
                    <a:pt x="43" y="216"/>
                  </a:lnTo>
                  <a:lnTo>
                    <a:pt x="41" y="220"/>
                  </a:lnTo>
                  <a:lnTo>
                    <a:pt x="41" y="220"/>
                  </a:lnTo>
                  <a:lnTo>
                    <a:pt x="41" y="222"/>
                  </a:lnTo>
                  <a:lnTo>
                    <a:pt x="41" y="223"/>
                  </a:lnTo>
                  <a:lnTo>
                    <a:pt x="40" y="223"/>
                  </a:lnTo>
                  <a:lnTo>
                    <a:pt x="40" y="224"/>
                  </a:lnTo>
                  <a:lnTo>
                    <a:pt x="40" y="225"/>
                  </a:lnTo>
                  <a:lnTo>
                    <a:pt x="40" y="226"/>
                  </a:lnTo>
                  <a:lnTo>
                    <a:pt x="39" y="227"/>
                  </a:lnTo>
                  <a:lnTo>
                    <a:pt x="39" y="229"/>
                  </a:lnTo>
                  <a:lnTo>
                    <a:pt x="39" y="229"/>
                  </a:lnTo>
                  <a:lnTo>
                    <a:pt x="38" y="230"/>
                  </a:lnTo>
                  <a:lnTo>
                    <a:pt x="38" y="233"/>
                  </a:lnTo>
                  <a:lnTo>
                    <a:pt x="38" y="234"/>
                  </a:lnTo>
                  <a:lnTo>
                    <a:pt x="38" y="234"/>
                  </a:lnTo>
                  <a:lnTo>
                    <a:pt x="37" y="236"/>
                  </a:lnTo>
                  <a:lnTo>
                    <a:pt x="37" y="237"/>
                  </a:lnTo>
                  <a:lnTo>
                    <a:pt x="37" y="237"/>
                  </a:lnTo>
                  <a:lnTo>
                    <a:pt x="37" y="238"/>
                  </a:lnTo>
                  <a:lnTo>
                    <a:pt x="36" y="242"/>
                  </a:lnTo>
                  <a:lnTo>
                    <a:pt x="36" y="242"/>
                  </a:lnTo>
                  <a:lnTo>
                    <a:pt x="35" y="244"/>
                  </a:lnTo>
                  <a:lnTo>
                    <a:pt x="35" y="246"/>
                  </a:lnTo>
                  <a:lnTo>
                    <a:pt x="34" y="247"/>
                  </a:lnTo>
                  <a:lnTo>
                    <a:pt x="34" y="248"/>
                  </a:lnTo>
                  <a:lnTo>
                    <a:pt x="34" y="248"/>
                  </a:lnTo>
                  <a:lnTo>
                    <a:pt x="32" y="252"/>
                  </a:lnTo>
                  <a:lnTo>
                    <a:pt x="32" y="253"/>
                  </a:lnTo>
                  <a:lnTo>
                    <a:pt x="31" y="255"/>
                  </a:lnTo>
                  <a:lnTo>
                    <a:pt x="31" y="255"/>
                  </a:lnTo>
                  <a:lnTo>
                    <a:pt x="31" y="256"/>
                  </a:lnTo>
                  <a:lnTo>
                    <a:pt x="31" y="256"/>
                  </a:lnTo>
                  <a:lnTo>
                    <a:pt x="31" y="257"/>
                  </a:lnTo>
                  <a:lnTo>
                    <a:pt x="30" y="258"/>
                  </a:lnTo>
                  <a:lnTo>
                    <a:pt x="30" y="258"/>
                  </a:lnTo>
                  <a:lnTo>
                    <a:pt x="30" y="259"/>
                  </a:lnTo>
                  <a:lnTo>
                    <a:pt x="30" y="260"/>
                  </a:lnTo>
                  <a:lnTo>
                    <a:pt x="30" y="261"/>
                  </a:lnTo>
                  <a:lnTo>
                    <a:pt x="29" y="262"/>
                  </a:lnTo>
                  <a:lnTo>
                    <a:pt x="28" y="268"/>
                  </a:lnTo>
                  <a:lnTo>
                    <a:pt x="28" y="268"/>
                  </a:lnTo>
                  <a:lnTo>
                    <a:pt x="27" y="269"/>
                  </a:lnTo>
                  <a:lnTo>
                    <a:pt x="27" y="270"/>
                  </a:lnTo>
                  <a:lnTo>
                    <a:pt x="27" y="270"/>
                  </a:lnTo>
                  <a:lnTo>
                    <a:pt x="27" y="271"/>
                  </a:lnTo>
                  <a:lnTo>
                    <a:pt x="26" y="272"/>
                  </a:lnTo>
                  <a:lnTo>
                    <a:pt x="25" y="276"/>
                  </a:lnTo>
                  <a:lnTo>
                    <a:pt x="25" y="277"/>
                  </a:lnTo>
                  <a:lnTo>
                    <a:pt x="25" y="278"/>
                  </a:lnTo>
                  <a:lnTo>
                    <a:pt x="23" y="278"/>
                  </a:lnTo>
                  <a:lnTo>
                    <a:pt x="23" y="279"/>
                  </a:lnTo>
                  <a:lnTo>
                    <a:pt x="23" y="281"/>
                  </a:lnTo>
                  <a:lnTo>
                    <a:pt x="22" y="282"/>
                  </a:lnTo>
                  <a:lnTo>
                    <a:pt x="22" y="282"/>
                  </a:lnTo>
                  <a:lnTo>
                    <a:pt x="21" y="285"/>
                  </a:lnTo>
                  <a:lnTo>
                    <a:pt x="21" y="286"/>
                  </a:lnTo>
                  <a:lnTo>
                    <a:pt x="20" y="290"/>
                  </a:lnTo>
                  <a:lnTo>
                    <a:pt x="19" y="291"/>
                  </a:lnTo>
                  <a:lnTo>
                    <a:pt x="19" y="291"/>
                  </a:lnTo>
                  <a:lnTo>
                    <a:pt x="19" y="291"/>
                  </a:lnTo>
                  <a:lnTo>
                    <a:pt x="18" y="293"/>
                  </a:lnTo>
                  <a:lnTo>
                    <a:pt x="18" y="293"/>
                  </a:lnTo>
                  <a:lnTo>
                    <a:pt x="18" y="294"/>
                  </a:lnTo>
                  <a:lnTo>
                    <a:pt x="18" y="295"/>
                  </a:lnTo>
                  <a:lnTo>
                    <a:pt x="17" y="296"/>
                  </a:lnTo>
                  <a:lnTo>
                    <a:pt x="17" y="297"/>
                  </a:lnTo>
                  <a:lnTo>
                    <a:pt x="17" y="297"/>
                  </a:lnTo>
                  <a:lnTo>
                    <a:pt x="16" y="298"/>
                  </a:lnTo>
                  <a:lnTo>
                    <a:pt x="15" y="300"/>
                  </a:lnTo>
                  <a:lnTo>
                    <a:pt x="13" y="304"/>
                  </a:lnTo>
                  <a:lnTo>
                    <a:pt x="12" y="305"/>
                  </a:lnTo>
                  <a:lnTo>
                    <a:pt x="12" y="307"/>
                  </a:lnTo>
                  <a:lnTo>
                    <a:pt x="11" y="308"/>
                  </a:lnTo>
                  <a:lnTo>
                    <a:pt x="11" y="309"/>
                  </a:lnTo>
                  <a:lnTo>
                    <a:pt x="11" y="310"/>
                  </a:lnTo>
                  <a:lnTo>
                    <a:pt x="10" y="310"/>
                  </a:lnTo>
                  <a:lnTo>
                    <a:pt x="10" y="310"/>
                  </a:lnTo>
                  <a:lnTo>
                    <a:pt x="10" y="312"/>
                  </a:lnTo>
                  <a:lnTo>
                    <a:pt x="10" y="312"/>
                  </a:lnTo>
                  <a:lnTo>
                    <a:pt x="10" y="314"/>
                  </a:lnTo>
                  <a:lnTo>
                    <a:pt x="9" y="315"/>
                  </a:lnTo>
                  <a:lnTo>
                    <a:pt x="9" y="316"/>
                  </a:lnTo>
                  <a:lnTo>
                    <a:pt x="7" y="320"/>
                  </a:lnTo>
                  <a:lnTo>
                    <a:pt x="6" y="321"/>
                  </a:lnTo>
                  <a:lnTo>
                    <a:pt x="6" y="321"/>
                  </a:lnTo>
                  <a:lnTo>
                    <a:pt x="6" y="322"/>
                  </a:lnTo>
                  <a:lnTo>
                    <a:pt x="4" y="323"/>
                  </a:lnTo>
                  <a:lnTo>
                    <a:pt x="4" y="324"/>
                  </a:lnTo>
                  <a:lnTo>
                    <a:pt x="3" y="324"/>
                  </a:lnTo>
                  <a:lnTo>
                    <a:pt x="3" y="325"/>
                  </a:lnTo>
                  <a:lnTo>
                    <a:pt x="1" y="327"/>
                  </a:lnTo>
                  <a:lnTo>
                    <a:pt x="1" y="328"/>
                  </a:lnTo>
                  <a:lnTo>
                    <a:pt x="1" y="329"/>
                  </a:lnTo>
                  <a:lnTo>
                    <a:pt x="2" y="329"/>
                  </a:lnTo>
                  <a:lnTo>
                    <a:pt x="2" y="329"/>
                  </a:lnTo>
                  <a:lnTo>
                    <a:pt x="2" y="329"/>
                  </a:lnTo>
                  <a:lnTo>
                    <a:pt x="2" y="329"/>
                  </a:lnTo>
                  <a:lnTo>
                    <a:pt x="3" y="329"/>
                  </a:lnTo>
                  <a:lnTo>
                    <a:pt x="3" y="329"/>
                  </a:lnTo>
                  <a:lnTo>
                    <a:pt x="3" y="329"/>
                  </a:lnTo>
                  <a:lnTo>
                    <a:pt x="3" y="331"/>
                  </a:lnTo>
                  <a:lnTo>
                    <a:pt x="3" y="332"/>
                  </a:lnTo>
                  <a:lnTo>
                    <a:pt x="3" y="333"/>
                  </a:lnTo>
                  <a:lnTo>
                    <a:pt x="3" y="333"/>
                  </a:lnTo>
                  <a:lnTo>
                    <a:pt x="3" y="335"/>
                  </a:lnTo>
                  <a:lnTo>
                    <a:pt x="3" y="335"/>
                  </a:lnTo>
                  <a:lnTo>
                    <a:pt x="3" y="336"/>
                  </a:lnTo>
                  <a:lnTo>
                    <a:pt x="2" y="337"/>
                  </a:lnTo>
                  <a:lnTo>
                    <a:pt x="2" y="337"/>
                  </a:lnTo>
                  <a:lnTo>
                    <a:pt x="3" y="338"/>
                  </a:lnTo>
                  <a:lnTo>
                    <a:pt x="3" y="338"/>
                  </a:lnTo>
                  <a:lnTo>
                    <a:pt x="4" y="339"/>
                  </a:lnTo>
                  <a:lnTo>
                    <a:pt x="4" y="339"/>
                  </a:lnTo>
                  <a:lnTo>
                    <a:pt x="6" y="340"/>
                  </a:lnTo>
                  <a:lnTo>
                    <a:pt x="6" y="340"/>
                  </a:lnTo>
                  <a:lnTo>
                    <a:pt x="6" y="341"/>
                  </a:lnTo>
                  <a:lnTo>
                    <a:pt x="4" y="345"/>
                  </a:lnTo>
                  <a:lnTo>
                    <a:pt x="4" y="346"/>
                  </a:lnTo>
                  <a:lnTo>
                    <a:pt x="4" y="346"/>
                  </a:lnTo>
                  <a:lnTo>
                    <a:pt x="4" y="346"/>
                  </a:lnTo>
                  <a:lnTo>
                    <a:pt x="4" y="346"/>
                  </a:lnTo>
                  <a:lnTo>
                    <a:pt x="4" y="347"/>
                  </a:lnTo>
                  <a:lnTo>
                    <a:pt x="4" y="347"/>
                  </a:lnTo>
                  <a:lnTo>
                    <a:pt x="3" y="348"/>
                  </a:lnTo>
                  <a:lnTo>
                    <a:pt x="3" y="349"/>
                  </a:lnTo>
                  <a:lnTo>
                    <a:pt x="3" y="350"/>
                  </a:lnTo>
                  <a:lnTo>
                    <a:pt x="3" y="351"/>
                  </a:lnTo>
                  <a:lnTo>
                    <a:pt x="3" y="351"/>
                  </a:lnTo>
                  <a:lnTo>
                    <a:pt x="2" y="352"/>
                  </a:lnTo>
                  <a:lnTo>
                    <a:pt x="1" y="355"/>
                  </a:lnTo>
                  <a:lnTo>
                    <a:pt x="1" y="356"/>
                  </a:lnTo>
                  <a:lnTo>
                    <a:pt x="1" y="360"/>
                  </a:lnTo>
                  <a:lnTo>
                    <a:pt x="1" y="360"/>
                  </a:lnTo>
                  <a:lnTo>
                    <a:pt x="1" y="361"/>
                  </a:lnTo>
                  <a:lnTo>
                    <a:pt x="1" y="361"/>
                  </a:lnTo>
                  <a:lnTo>
                    <a:pt x="0" y="361"/>
                  </a:lnTo>
                  <a:lnTo>
                    <a:pt x="1" y="362"/>
                  </a:lnTo>
                  <a:lnTo>
                    <a:pt x="1" y="362"/>
                  </a:lnTo>
                  <a:lnTo>
                    <a:pt x="1" y="363"/>
                  </a:lnTo>
                  <a:lnTo>
                    <a:pt x="1" y="363"/>
                  </a:lnTo>
                  <a:lnTo>
                    <a:pt x="0" y="36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1409" name="Group 1408"/>
          <p:cNvGrpSpPr/>
          <p:nvPr/>
        </p:nvGrpSpPr>
        <p:grpSpPr>
          <a:xfrm>
            <a:off x="1447800" y="2351314"/>
            <a:ext cx="1387642" cy="3118261"/>
            <a:chOff x="2490795" y="2767015"/>
            <a:chExt cx="1527478" cy="2531732"/>
          </a:xfrm>
        </p:grpSpPr>
        <p:sp>
          <p:nvSpPr>
            <p:cNvPr id="1410" name="Freeform 24"/>
            <p:cNvSpPr>
              <a:spLocks noChangeAspect="1"/>
            </p:cNvSpPr>
            <p:nvPr/>
          </p:nvSpPr>
          <p:spPr bwMode="auto">
            <a:xfrm>
              <a:off x="3841928" y="5253944"/>
              <a:ext cx="32608" cy="40286"/>
            </a:xfrm>
            <a:custGeom>
              <a:avLst/>
              <a:gdLst/>
              <a:ahLst/>
              <a:cxnLst>
                <a:cxn ang="0">
                  <a:pos x="0" y="54"/>
                </a:cxn>
                <a:cxn ang="0">
                  <a:pos x="0" y="44"/>
                </a:cxn>
                <a:cxn ang="0">
                  <a:pos x="1"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0" y="25"/>
                </a:cxn>
                <a:cxn ang="0">
                  <a:pos x="74" y="35"/>
                </a:cxn>
                <a:cxn ang="0">
                  <a:pos x="76" y="44"/>
                </a:cxn>
                <a:cxn ang="0">
                  <a:pos x="76" y="54"/>
                </a:cxn>
                <a:cxn ang="0">
                  <a:pos x="76" y="65"/>
                </a:cxn>
                <a:cxn ang="0">
                  <a:pos x="74" y="75"/>
                </a:cxn>
                <a:cxn ang="0">
                  <a:pos x="70"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1" y="75"/>
                </a:cxn>
                <a:cxn ang="0">
                  <a:pos x="0" y="65"/>
                </a:cxn>
                <a:cxn ang="0">
                  <a:pos x="0" y="54"/>
                </a:cxn>
              </a:cxnLst>
              <a:rect l="0" t="0" r="r" b="b"/>
              <a:pathLst>
                <a:path w="76" h="108">
                  <a:moveTo>
                    <a:pt x="0" y="54"/>
                  </a:moveTo>
                  <a:lnTo>
                    <a:pt x="0" y="44"/>
                  </a:lnTo>
                  <a:lnTo>
                    <a:pt x="1" y="35"/>
                  </a:lnTo>
                  <a:lnTo>
                    <a:pt x="5" y="25"/>
                  </a:lnTo>
                  <a:lnTo>
                    <a:pt x="11" y="17"/>
                  </a:lnTo>
                  <a:lnTo>
                    <a:pt x="17" y="10"/>
                  </a:lnTo>
                  <a:lnTo>
                    <a:pt x="23" y="4"/>
                  </a:lnTo>
                  <a:lnTo>
                    <a:pt x="30" y="2"/>
                  </a:lnTo>
                  <a:lnTo>
                    <a:pt x="38" y="0"/>
                  </a:lnTo>
                  <a:lnTo>
                    <a:pt x="46" y="2"/>
                  </a:lnTo>
                  <a:lnTo>
                    <a:pt x="53" y="4"/>
                  </a:lnTo>
                  <a:lnTo>
                    <a:pt x="59" y="10"/>
                  </a:lnTo>
                  <a:lnTo>
                    <a:pt x="65" y="17"/>
                  </a:lnTo>
                  <a:lnTo>
                    <a:pt x="70" y="25"/>
                  </a:lnTo>
                  <a:lnTo>
                    <a:pt x="74" y="35"/>
                  </a:lnTo>
                  <a:lnTo>
                    <a:pt x="76" y="44"/>
                  </a:lnTo>
                  <a:lnTo>
                    <a:pt x="76" y="54"/>
                  </a:lnTo>
                  <a:lnTo>
                    <a:pt x="76" y="65"/>
                  </a:lnTo>
                  <a:lnTo>
                    <a:pt x="74" y="75"/>
                  </a:lnTo>
                  <a:lnTo>
                    <a:pt x="70" y="85"/>
                  </a:lnTo>
                  <a:lnTo>
                    <a:pt x="65" y="92"/>
                  </a:lnTo>
                  <a:lnTo>
                    <a:pt x="59" y="98"/>
                  </a:lnTo>
                  <a:lnTo>
                    <a:pt x="53" y="104"/>
                  </a:lnTo>
                  <a:lnTo>
                    <a:pt x="46" y="106"/>
                  </a:lnTo>
                  <a:lnTo>
                    <a:pt x="38" y="108"/>
                  </a:lnTo>
                  <a:lnTo>
                    <a:pt x="30" y="106"/>
                  </a:lnTo>
                  <a:lnTo>
                    <a:pt x="23" y="104"/>
                  </a:lnTo>
                  <a:lnTo>
                    <a:pt x="17" y="98"/>
                  </a:lnTo>
                  <a:lnTo>
                    <a:pt x="11" y="92"/>
                  </a:lnTo>
                  <a:lnTo>
                    <a:pt x="5" y="85"/>
                  </a:lnTo>
                  <a:lnTo>
                    <a:pt x="1"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1" name="Freeform 25"/>
            <p:cNvSpPr>
              <a:spLocks noChangeAspect="1"/>
            </p:cNvSpPr>
            <p:nvPr/>
          </p:nvSpPr>
          <p:spPr bwMode="auto">
            <a:xfrm>
              <a:off x="3771856" y="5253944"/>
              <a:ext cx="32608" cy="40286"/>
            </a:xfrm>
            <a:custGeom>
              <a:avLst/>
              <a:gdLst/>
              <a:ahLst/>
              <a:cxnLst>
                <a:cxn ang="0">
                  <a:pos x="0" y="54"/>
                </a:cxn>
                <a:cxn ang="0">
                  <a:pos x="2" y="44"/>
                </a:cxn>
                <a:cxn ang="0">
                  <a:pos x="4" y="35"/>
                </a:cxn>
                <a:cxn ang="0">
                  <a:pos x="8" y="25"/>
                </a:cxn>
                <a:cxn ang="0">
                  <a:pos x="11" y="17"/>
                </a:cxn>
                <a:cxn ang="0">
                  <a:pos x="17" y="10"/>
                </a:cxn>
                <a:cxn ang="0">
                  <a:pos x="25" y="4"/>
                </a:cxn>
                <a:cxn ang="0">
                  <a:pos x="33" y="2"/>
                </a:cxn>
                <a:cxn ang="0">
                  <a:pos x="40" y="0"/>
                </a:cxn>
                <a:cxn ang="0">
                  <a:pos x="48" y="2"/>
                </a:cxn>
                <a:cxn ang="0">
                  <a:pos x="54" y="4"/>
                </a:cxn>
                <a:cxn ang="0">
                  <a:pos x="61" y="10"/>
                </a:cxn>
                <a:cxn ang="0">
                  <a:pos x="67" y="17"/>
                </a:cxn>
                <a:cxn ang="0">
                  <a:pos x="73" y="25"/>
                </a:cxn>
                <a:cxn ang="0">
                  <a:pos x="75" y="35"/>
                </a:cxn>
                <a:cxn ang="0">
                  <a:pos x="79" y="44"/>
                </a:cxn>
                <a:cxn ang="0">
                  <a:pos x="79" y="54"/>
                </a:cxn>
                <a:cxn ang="0">
                  <a:pos x="79" y="65"/>
                </a:cxn>
                <a:cxn ang="0">
                  <a:pos x="75" y="75"/>
                </a:cxn>
                <a:cxn ang="0">
                  <a:pos x="73" y="85"/>
                </a:cxn>
                <a:cxn ang="0">
                  <a:pos x="67" y="92"/>
                </a:cxn>
                <a:cxn ang="0">
                  <a:pos x="61" y="98"/>
                </a:cxn>
                <a:cxn ang="0">
                  <a:pos x="54" y="104"/>
                </a:cxn>
                <a:cxn ang="0">
                  <a:pos x="48" y="106"/>
                </a:cxn>
                <a:cxn ang="0">
                  <a:pos x="40" y="108"/>
                </a:cxn>
                <a:cxn ang="0">
                  <a:pos x="33" y="106"/>
                </a:cxn>
                <a:cxn ang="0">
                  <a:pos x="25" y="104"/>
                </a:cxn>
                <a:cxn ang="0">
                  <a:pos x="17" y="98"/>
                </a:cxn>
                <a:cxn ang="0">
                  <a:pos x="11" y="92"/>
                </a:cxn>
                <a:cxn ang="0">
                  <a:pos x="8" y="85"/>
                </a:cxn>
                <a:cxn ang="0">
                  <a:pos x="4" y="75"/>
                </a:cxn>
                <a:cxn ang="0">
                  <a:pos x="2" y="65"/>
                </a:cxn>
                <a:cxn ang="0">
                  <a:pos x="0" y="54"/>
                </a:cxn>
              </a:cxnLst>
              <a:rect l="0" t="0" r="r" b="b"/>
              <a:pathLst>
                <a:path w="79" h="108">
                  <a:moveTo>
                    <a:pt x="0" y="54"/>
                  </a:moveTo>
                  <a:lnTo>
                    <a:pt x="2" y="44"/>
                  </a:lnTo>
                  <a:lnTo>
                    <a:pt x="4" y="35"/>
                  </a:lnTo>
                  <a:lnTo>
                    <a:pt x="8" y="25"/>
                  </a:lnTo>
                  <a:lnTo>
                    <a:pt x="11" y="17"/>
                  </a:lnTo>
                  <a:lnTo>
                    <a:pt x="17" y="10"/>
                  </a:lnTo>
                  <a:lnTo>
                    <a:pt x="25" y="4"/>
                  </a:lnTo>
                  <a:lnTo>
                    <a:pt x="33" y="2"/>
                  </a:lnTo>
                  <a:lnTo>
                    <a:pt x="40" y="0"/>
                  </a:lnTo>
                  <a:lnTo>
                    <a:pt x="48" y="2"/>
                  </a:lnTo>
                  <a:lnTo>
                    <a:pt x="54" y="4"/>
                  </a:lnTo>
                  <a:lnTo>
                    <a:pt x="61" y="10"/>
                  </a:lnTo>
                  <a:lnTo>
                    <a:pt x="67" y="17"/>
                  </a:lnTo>
                  <a:lnTo>
                    <a:pt x="73" y="25"/>
                  </a:lnTo>
                  <a:lnTo>
                    <a:pt x="75" y="35"/>
                  </a:lnTo>
                  <a:lnTo>
                    <a:pt x="79" y="44"/>
                  </a:lnTo>
                  <a:lnTo>
                    <a:pt x="79" y="54"/>
                  </a:lnTo>
                  <a:lnTo>
                    <a:pt x="79" y="65"/>
                  </a:lnTo>
                  <a:lnTo>
                    <a:pt x="75" y="75"/>
                  </a:lnTo>
                  <a:lnTo>
                    <a:pt x="73" y="85"/>
                  </a:lnTo>
                  <a:lnTo>
                    <a:pt x="67" y="92"/>
                  </a:lnTo>
                  <a:lnTo>
                    <a:pt x="61" y="98"/>
                  </a:lnTo>
                  <a:lnTo>
                    <a:pt x="54" y="104"/>
                  </a:lnTo>
                  <a:lnTo>
                    <a:pt x="48" y="106"/>
                  </a:lnTo>
                  <a:lnTo>
                    <a:pt x="40" y="108"/>
                  </a:lnTo>
                  <a:lnTo>
                    <a:pt x="33" y="106"/>
                  </a:lnTo>
                  <a:lnTo>
                    <a:pt x="25" y="104"/>
                  </a:lnTo>
                  <a:lnTo>
                    <a:pt x="17" y="98"/>
                  </a:lnTo>
                  <a:lnTo>
                    <a:pt x="11"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2" name="Freeform 26"/>
            <p:cNvSpPr>
              <a:spLocks noChangeAspect="1"/>
            </p:cNvSpPr>
            <p:nvPr/>
          </p:nvSpPr>
          <p:spPr bwMode="auto">
            <a:xfrm>
              <a:off x="3698190" y="5253944"/>
              <a:ext cx="32608" cy="40286"/>
            </a:xfrm>
            <a:custGeom>
              <a:avLst/>
              <a:gdLst/>
              <a:ahLst/>
              <a:cxnLst>
                <a:cxn ang="0">
                  <a:pos x="0" y="54"/>
                </a:cxn>
                <a:cxn ang="0">
                  <a:pos x="2" y="44"/>
                </a:cxn>
                <a:cxn ang="0">
                  <a:pos x="4" y="35"/>
                </a:cxn>
                <a:cxn ang="0">
                  <a:pos x="8" y="25"/>
                </a:cxn>
                <a:cxn ang="0">
                  <a:pos x="12" y="17"/>
                </a:cxn>
                <a:cxn ang="0">
                  <a:pos x="18" y="10"/>
                </a:cxn>
                <a:cxn ang="0">
                  <a:pos x="25" y="4"/>
                </a:cxn>
                <a:cxn ang="0">
                  <a:pos x="33" y="2"/>
                </a:cxn>
                <a:cxn ang="0">
                  <a:pos x="41" y="0"/>
                </a:cxn>
                <a:cxn ang="0">
                  <a:pos x="48" y="2"/>
                </a:cxn>
                <a:cxn ang="0">
                  <a:pos x="54" y="4"/>
                </a:cxn>
                <a:cxn ang="0">
                  <a:pos x="62" y="10"/>
                </a:cxn>
                <a:cxn ang="0">
                  <a:pos x="68" y="17"/>
                </a:cxn>
                <a:cxn ang="0">
                  <a:pos x="73" y="25"/>
                </a:cxn>
                <a:cxn ang="0">
                  <a:pos x="75" y="35"/>
                </a:cxn>
                <a:cxn ang="0">
                  <a:pos x="79" y="44"/>
                </a:cxn>
                <a:cxn ang="0">
                  <a:pos x="79" y="54"/>
                </a:cxn>
                <a:cxn ang="0">
                  <a:pos x="79" y="65"/>
                </a:cxn>
                <a:cxn ang="0">
                  <a:pos x="75" y="75"/>
                </a:cxn>
                <a:cxn ang="0">
                  <a:pos x="73" y="85"/>
                </a:cxn>
                <a:cxn ang="0">
                  <a:pos x="68" y="92"/>
                </a:cxn>
                <a:cxn ang="0">
                  <a:pos x="62" y="98"/>
                </a:cxn>
                <a:cxn ang="0">
                  <a:pos x="54" y="104"/>
                </a:cxn>
                <a:cxn ang="0">
                  <a:pos x="48" y="106"/>
                </a:cxn>
                <a:cxn ang="0">
                  <a:pos x="41" y="108"/>
                </a:cxn>
                <a:cxn ang="0">
                  <a:pos x="33" y="106"/>
                </a:cxn>
                <a:cxn ang="0">
                  <a:pos x="25" y="104"/>
                </a:cxn>
                <a:cxn ang="0">
                  <a:pos x="18" y="98"/>
                </a:cxn>
                <a:cxn ang="0">
                  <a:pos x="12" y="92"/>
                </a:cxn>
                <a:cxn ang="0">
                  <a:pos x="8" y="85"/>
                </a:cxn>
                <a:cxn ang="0">
                  <a:pos x="4" y="75"/>
                </a:cxn>
                <a:cxn ang="0">
                  <a:pos x="2" y="65"/>
                </a:cxn>
                <a:cxn ang="0">
                  <a:pos x="0" y="54"/>
                </a:cxn>
              </a:cxnLst>
              <a:rect l="0" t="0" r="r" b="b"/>
              <a:pathLst>
                <a:path w="79" h="108">
                  <a:moveTo>
                    <a:pt x="0" y="54"/>
                  </a:moveTo>
                  <a:lnTo>
                    <a:pt x="2" y="44"/>
                  </a:lnTo>
                  <a:lnTo>
                    <a:pt x="4" y="35"/>
                  </a:lnTo>
                  <a:lnTo>
                    <a:pt x="8" y="25"/>
                  </a:lnTo>
                  <a:lnTo>
                    <a:pt x="12" y="17"/>
                  </a:lnTo>
                  <a:lnTo>
                    <a:pt x="18" y="10"/>
                  </a:lnTo>
                  <a:lnTo>
                    <a:pt x="25" y="4"/>
                  </a:lnTo>
                  <a:lnTo>
                    <a:pt x="33" y="2"/>
                  </a:lnTo>
                  <a:lnTo>
                    <a:pt x="41" y="0"/>
                  </a:lnTo>
                  <a:lnTo>
                    <a:pt x="48" y="2"/>
                  </a:lnTo>
                  <a:lnTo>
                    <a:pt x="54" y="4"/>
                  </a:lnTo>
                  <a:lnTo>
                    <a:pt x="62" y="10"/>
                  </a:lnTo>
                  <a:lnTo>
                    <a:pt x="68" y="17"/>
                  </a:lnTo>
                  <a:lnTo>
                    <a:pt x="73" y="25"/>
                  </a:lnTo>
                  <a:lnTo>
                    <a:pt x="75" y="35"/>
                  </a:lnTo>
                  <a:lnTo>
                    <a:pt x="79" y="44"/>
                  </a:lnTo>
                  <a:lnTo>
                    <a:pt x="79" y="54"/>
                  </a:lnTo>
                  <a:lnTo>
                    <a:pt x="79" y="65"/>
                  </a:lnTo>
                  <a:lnTo>
                    <a:pt x="75" y="75"/>
                  </a:lnTo>
                  <a:lnTo>
                    <a:pt x="73" y="85"/>
                  </a:lnTo>
                  <a:lnTo>
                    <a:pt x="68" y="92"/>
                  </a:lnTo>
                  <a:lnTo>
                    <a:pt x="62" y="98"/>
                  </a:lnTo>
                  <a:lnTo>
                    <a:pt x="54" y="104"/>
                  </a:lnTo>
                  <a:lnTo>
                    <a:pt x="48" y="106"/>
                  </a:lnTo>
                  <a:lnTo>
                    <a:pt x="41" y="108"/>
                  </a:lnTo>
                  <a:lnTo>
                    <a:pt x="33" y="106"/>
                  </a:lnTo>
                  <a:lnTo>
                    <a:pt x="25" y="104"/>
                  </a:lnTo>
                  <a:lnTo>
                    <a:pt x="18" y="98"/>
                  </a:lnTo>
                  <a:lnTo>
                    <a:pt x="12"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3" name="Freeform 27"/>
            <p:cNvSpPr>
              <a:spLocks noChangeAspect="1"/>
            </p:cNvSpPr>
            <p:nvPr/>
          </p:nvSpPr>
          <p:spPr bwMode="auto">
            <a:xfrm>
              <a:off x="3626321" y="5253944"/>
              <a:ext cx="32608" cy="40286"/>
            </a:xfrm>
            <a:custGeom>
              <a:avLst/>
              <a:gdLst/>
              <a:ahLst/>
              <a:cxnLst>
                <a:cxn ang="0">
                  <a:pos x="0" y="54"/>
                </a:cxn>
                <a:cxn ang="0">
                  <a:pos x="0" y="44"/>
                </a:cxn>
                <a:cxn ang="0">
                  <a:pos x="2"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1" y="25"/>
                </a:cxn>
                <a:cxn ang="0">
                  <a:pos x="75" y="35"/>
                </a:cxn>
                <a:cxn ang="0">
                  <a:pos x="76" y="44"/>
                </a:cxn>
                <a:cxn ang="0">
                  <a:pos x="76" y="54"/>
                </a:cxn>
                <a:cxn ang="0">
                  <a:pos x="76" y="65"/>
                </a:cxn>
                <a:cxn ang="0">
                  <a:pos x="75" y="75"/>
                </a:cxn>
                <a:cxn ang="0">
                  <a:pos x="71"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2" y="75"/>
                </a:cxn>
                <a:cxn ang="0">
                  <a:pos x="0" y="65"/>
                </a:cxn>
                <a:cxn ang="0">
                  <a:pos x="0" y="54"/>
                </a:cxn>
              </a:cxnLst>
              <a:rect l="0" t="0" r="r" b="b"/>
              <a:pathLst>
                <a:path w="76" h="108">
                  <a:moveTo>
                    <a:pt x="0" y="54"/>
                  </a:moveTo>
                  <a:lnTo>
                    <a:pt x="0" y="44"/>
                  </a:lnTo>
                  <a:lnTo>
                    <a:pt x="2" y="35"/>
                  </a:lnTo>
                  <a:lnTo>
                    <a:pt x="5" y="25"/>
                  </a:lnTo>
                  <a:lnTo>
                    <a:pt x="11" y="17"/>
                  </a:lnTo>
                  <a:lnTo>
                    <a:pt x="17" y="10"/>
                  </a:lnTo>
                  <a:lnTo>
                    <a:pt x="23" y="4"/>
                  </a:lnTo>
                  <a:lnTo>
                    <a:pt x="30" y="2"/>
                  </a:lnTo>
                  <a:lnTo>
                    <a:pt x="38" y="0"/>
                  </a:lnTo>
                  <a:lnTo>
                    <a:pt x="46" y="2"/>
                  </a:lnTo>
                  <a:lnTo>
                    <a:pt x="53" y="4"/>
                  </a:lnTo>
                  <a:lnTo>
                    <a:pt x="59" y="10"/>
                  </a:lnTo>
                  <a:lnTo>
                    <a:pt x="65" y="17"/>
                  </a:lnTo>
                  <a:lnTo>
                    <a:pt x="71" y="25"/>
                  </a:lnTo>
                  <a:lnTo>
                    <a:pt x="75" y="35"/>
                  </a:lnTo>
                  <a:lnTo>
                    <a:pt x="76" y="44"/>
                  </a:lnTo>
                  <a:lnTo>
                    <a:pt x="76" y="54"/>
                  </a:lnTo>
                  <a:lnTo>
                    <a:pt x="76" y="65"/>
                  </a:lnTo>
                  <a:lnTo>
                    <a:pt x="75" y="75"/>
                  </a:lnTo>
                  <a:lnTo>
                    <a:pt x="71" y="85"/>
                  </a:lnTo>
                  <a:lnTo>
                    <a:pt x="65" y="92"/>
                  </a:lnTo>
                  <a:lnTo>
                    <a:pt x="59" y="98"/>
                  </a:lnTo>
                  <a:lnTo>
                    <a:pt x="53" y="104"/>
                  </a:lnTo>
                  <a:lnTo>
                    <a:pt x="46" y="106"/>
                  </a:lnTo>
                  <a:lnTo>
                    <a:pt x="38" y="108"/>
                  </a:lnTo>
                  <a:lnTo>
                    <a:pt x="30" y="106"/>
                  </a:lnTo>
                  <a:lnTo>
                    <a:pt x="23" y="104"/>
                  </a:lnTo>
                  <a:lnTo>
                    <a:pt x="17" y="98"/>
                  </a:lnTo>
                  <a:lnTo>
                    <a:pt x="11" y="92"/>
                  </a:lnTo>
                  <a:lnTo>
                    <a:pt x="5" y="85"/>
                  </a:lnTo>
                  <a:lnTo>
                    <a:pt x="2"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4" name="Freeform 28"/>
            <p:cNvSpPr>
              <a:spLocks noChangeAspect="1"/>
            </p:cNvSpPr>
            <p:nvPr/>
          </p:nvSpPr>
          <p:spPr bwMode="auto">
            <a:xfrm>
              <a:off x="3558046" y="5253944"/>
              <a:ext cx="32608" cy="40286"/>
            </a:xfrm>
            <a:custGeom>
              <a:avLst/>
              <a:gdLst/>
              <a:ahLst/>
              <a:cxnLst>
                <a:cxn ang="0">
                  <a:pos x="0" y="54"/>
                </a:cxn>
                <a:cxn ang="0">
                  <a:pos x="2" y="44"/>
                </a:cxn>
                <a:cxn ang="0">
                  <a:pos x="4" y="35"/>
                </a:cxn>
                <a:cxn ang="0">
                  <a:pos x="6" y="25"/>
                </a:cxn>
                <a:cxn ang="0">
                  <a:pos x="11" y="17"/>
                </a:cxn>
                <a:cxn ang="0">
                  <a:pos x="17" y="10"/>
                </a:cxn>
                <a:cxn ang="0">
                  <a:pos x="25" y="4"/>
                </a:cxn>
                <a:cxn ang="0">
                  <a:pos x="31" y="2"/>
                </a:cxn>
                <a:cxn ang="0">
                  <a:pos x="38" y="0"/>
                </a:cxn>
                <a:cxn ang="0">
                  <a:pos x="48" y="2"/>
                </a:cxn>
                <a:cxn ang="0">
                  <a:pos x="54" y="4"/>
                </a:cxn>
                <a:cxn ang="0">
                  <a:pos x="61" y="10"/>
                </a:cxn>
                <a:cxn ang="0">
                  <a:pos x="67" y="17"/>
                </a:cxn>
                <a:cxn ang="0">
                  <a:pos x="71" y="25"/>
                </a:cxn>
                <a:cxn ang="0">
                  <a:pos x="75" y="35"/>
                </a:cxn>
                <a:cxn ang="0">
                  <a:pos x="77" y="44"/>
                </a:cxn>
                <a:cxn ang="0">
                  <a:pos x="79" y="54"/>
                </a:cxn>
                <a:cxn ang="0">
                  <a:pos x="77" y="65"/>
                </a:cxn>
                <a:cxn ang="0">
                  <a:pos x="75" y="75"/>
                </a:cxn>
                <a:cxn ang="0">
                  <a:pos x="71" y="85"/>
                </a:cxn>
                <a:cxn ang="0">
                  <a:pos x="67" y="92"/>
                </a:cxn>
                <a:cxn ang="0">
                  <a:pos x="61" y="98"/>
                </a:cxn>
                <a:cxn ang="0">
                  <a:pos x="54" y="104"/>
                </a:cxn>
                <a:cxn ang="0">
                  <a:pos x="48" y="106"/>
                </a:cxn>
                <a:cxn ang="0">
                  <a:pos x="38" y="108"/>
                </a:cxn>
                <a:cxn ang="0">
                  <a:pos x="31" y="106"/>
                </a:cxn>
                <a:cxn ang="0">
                  <a:pos x="25" y="104"/>
                </a:cxn>
                <a:cxn ang="0">
                  <a:pos x="17" y="98"/>
                </a:cxn>
                <a:cxn ang="0">
                  <a:pos x="11" y="92"/>
                </a:cxn>
                <a:cxn ang="0">
                  <a:pos x="6" y="85"/>
                </a:cxn>
                <a:cxn ang="0">
                  <a:pos x="4" y="75"/>
                </a:cxn>
                <a:cxn ang="0">
                  <a:pos x="2" y="65"/>
                </a:cxn>
                <a:cxn ang="0">
                  <a:pos x="0" y="54"/>
                </a:cxn>
              </a:cxnLst>
              <a:rect l="0" t="0" r="r" b="b"/>
              <a:pathLst>
                <a:path w="79" h="108">
                  <a:moveTo>
                    <a:pt x="0" y="54"/>
                  </a:moveTo>
                  <a:lnTo>
                    <a:pt x="2" y="44"/>
                  </a:lnTo>
                  <a:lnTo>
                    <a:pt x="4" y="35"/>
                  </a:lnTo>
                  <a:lnTo>
                    <a:pt x="6" y="25"/>
                  </a:lnTo>
                  <a:lnTo>
                    <a:pt x="11" y="17"/>
                  </a:lnTo>
                  <a:lnTo>
                    <a:pt x="17" y="10"/>
                  </a:lnTo>
                  <a:lnTo>
                    <a:pt x="25" y="4"/>
                  </a:lnTo>
                  <a:lnTo>
                    <a:pt x="31" y="2"/>
                  </a:lnTo>
                  <a:lnTo>
                    <a:pt x="38" y="0"/>
                  </a:lnTo>
                  <a:lnTo>
                    <a:pt x="48" y="2"/>
                  </a:lnTo>
                  <a:lnTo>
                    <a:pt x="54" y="4"/>
                  </a:lnTo>
                  <a:lnTo>
                    <a:pt x="61" y="10"/>
                  </a:lnTo>
                  <a:lnTo>
                    <a:pt x="67" y="17"/>
                  </a:lnTo>
                  <a:lnTo>
                    <a:pt x="71" y="25"/>
                  </a:lnTo>
                  <a:lnTo>
                    <a:pt x="75" y="35"/>
                  </a:lnTo>
                  <a:lnTo>
                    <a:pt x="77" y="44"/>
                  </a:lnTo>
                  <a:lnTo>
                    <a:pt x="79" y="54"/>
                  </a:lnTo>
                  <a:lnTo>
                    <a:pt x="77" y="65"/>
                  </a:lnTo>
                  <a:lnTo>
                    <a:pt x="75" y="75"/>
                  </a:lnTo>
                  <a:lnTo>
                    <a:pt x="71" y="85"/>
                  </a:lnTo>
                  <a:lnTo>
                    <a:pt x="67" y="92"/>
                  </a:lnTo>
                  <a:lnTo>
                    <a:pt x="61" y="98"/>
                  </a:lnTo>
                  <a:lnTo>
                    <a:pt x="54" y="104"/>
                  </a:lnTo>
                  <a:lnTo>
                    <a:pt x="48" y="106"/>
                  </a:lnTo>
                  <a:lnTo>
                    <a:pt x="38" y="108"/>
                  </a:lnTo>
                  <a:lnTo>
                    <a:pt x="31" y="106"/>
                  </a:lnTo>
                  <a:lnTo>
                    <a:pt x="25" y="104"/>
                  </a:lnTo>
                  <a:lnTo>
                    <a:pt x="17" y="98"/>
                  </a:lnTo>
                  <a:lnTo>
                    <a:pt x="11" y="92"/>
                  </a:lnTo>
                  <a:lnTo>
                    <a:pt x="6"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5" name="Freeform 29"/>
            <p:cNvSpPr>
              <a:spLocks noChangeAspect="1" noEditPoints="1"/>
            </p:cNvSpPr>
            <p:nvPr/>
          </p:nvSpPr>
          <p:spPr bwMode="auto">
            <a:xfrm>
              <a:off x="3344236" y="5253944"/>
              <a:ext cx="32608" cy="40286"/>
            </a:xfrm>
            <a:custGeom>
              <a:avLst/>
              <a:gdLst/>
              <a:ahLst/>
              <a:cxnLst>
                <a:cxn ang="0">
                  <a:pos x="0" y="44"/>
                </a:cxn>
                <a:cxn ang="0">
                  <a:pos x="6" y="25"/>
                </a:cxn>
                <a:cxn ang="0">
                  <a:pos x="17" y="10"/>
                </a:cxn>
                <a:cxn ang="0">
                  <a:pos x="31" y="2"/>
                </a:cxn>
                <a:cxn ang="0">
                  <a:pos x="46" y="2"/>
                </a:cxn>
                <a:cxn ang="0">
                  <a:pos x="59" y="10"/>
                </a:cxn>
                <a:cxn ang="0">
                  <a:pos x="71" y="25"/>
                </a:cxn>
                <a:cxn ang="0">
                  <a:pos x="77" y="44"/>
                </a:cxn>
                <a:cxn ang="0">
                  <a:pos x="77" y="65"/>
                </a:cxn>
                <a:cxn ang="0">
                  <a:pos x="71" y="85"/>
                </a:cxn>
                <a:cxn ang="0">
                  <a:pos x="59" y="98"/>
                </a:cxn>
                <a:cxn ang="0">
                  <a:pos x="46" y="106"/>
                </a:cxn>
                <a:cxn ang="0">
                  <a:pos x="31" y="106"/>
                </a:cxn>
                <a:cxn ang="0">
                  <a:pos x="17" y="98"/>
                </a:cxn>
                <a:cxn ang="0">
                  <a:pos x="6" y="85"/>
                </a:cxn>
                <a:cxn ang="0">
                  <a:pos x="0" y="65"/>
                </a:cxn>
                <a:cxn ang="0">
                  <a:pos x="10" y="54"/>
                </a:cxn>
                <a:cxn ang="0">
                  <a:pos x="13" y="69"/>
                </a:cxn>
                <a:cxn ang="0">
                  <a:pos x="19" y="83"/>
                </a:cxn>
                <a:cxn ang="0">
                  <a:pos x="29" y="90"/>
                </a:cxn>
                <a:cxn ang="0">
                  <a:pos x="38" y="94"/>
                </a:cxn>
                <a:cxn ang="0">
                  <a:pos x="50" y="90"/>
                </a:cxn>
                <a:cxn ang="0">
                  <a:pos x="59" y="83"/>
                </a:cxn>
                <a:cxn ang="0">
                  <a:pos x="65" y="69"/>
                </a:cxn>
                <a:cxn ang="0">
                  <a:pos x="67" y="54"/>
                </a:cxn>
                <a:cxn ang="0">
                  <a:pos x="65" y="39"/>
                </a:cxn>
                <a:cxn ang="0">
                  <a:pos x="59" y="27"/>
                </a:cxn>
                <a:cxn ang="0">
                  <a:pos x="50" y="17"/>
                </a:cxn>
                <a:cxn ang="0">
                  <a:pos x="38" y="15"/>
                </a:cxn>
                <a:cxn ang="0">
                  <a:pos x="29" y="17"/>
                </a:cxn>
                <a:cxn ang="0">
                  <a:pos x="19" y="27"/>
                </a:cxn>
                <a:cxn ang="0">
                  <a:pos x="13" y="39"/>
                </a:cxn>
                <a:cxn ang="0">
                  <a:pos x="10" y="54"/>
                </a:cxn>
              </a:cxnLst>
              <a:rect l="0" t="0" r="r" b="b"/>
              <a:pathLst>
                <a:path w="79" h="108">
                  <a:moveTo>
                    <a:pt x="0" y="54"/>
                  </a:moveTo>
                  <a:lnTo>
                    <a:pt x="0" y="44"/>
                  </a:lnTo>
                  <a:lnTo>
                    <a:pt x="2" y="35"/>
                  </a:lnTo>
                  <a:lnTo>
                    <a:pt x="6" y="25"/>
                  </a:lnTo>
                  <a:lnTo>
                    <a:pt x="12" y="17"/>
                  </a:lnTo>
                  <a:lnTo>
                    <a:pt x="17" y="10"/>
                  </a:lnTo>
                  <a:lnTo>
                    <a:pt x="25" y="4"/>
                  </a:lnTo>
                  <a:lnTo>
                    <a:pt x="31" y="2"/>
                  </a:lnTo>
                  <a:lnTo>
                    <a:pt x="38" y="0"/>
                  </a:lnTo>
                  <a:lnTo>
                    <a:pt x="46" y="2"/>
                  </a:lnTo>
                  <a:lnTo>
                    <a:pt x="54" y="4"/>
                  </a:lnTo>
                  <a:lnTo>
                    <a:pt x="59" y="10"/>
                  </a:lnTo>
                  <a:lnTo>
                    <a:pt x="67" y="17"/>
                  </a:lnTo>
                  <a:lnTo>
                    <a:pt x="71" y="25"/>
                  </a:lnTo>
                  <a:lnTo>
                    <a:pt x="75" y="35"/>
                  </a:lnTo>
                  <a:lnTo>
                    <a:pt x="77" y="44"/>
                  </a:lnTo>
                  <a:lnTo>
                    <a:pt x="79" y="54"/>
                  </a:lnTo>
                  <a:lnTo>
                    <a:pt x="77" y="65"/>
                  </a:lnTo>
                  <a:lnTo>
                    <a:pt x="75" y="75"/>
                  </a:lnTo>
                  <a:lnTo>
                    <a:pt x="71" y="85"/>
                  </a:lnTo>
                  <a:lnTo>
                    <a:pt x="67" y="92"/>
                  </a:lnTo>
                  <a:lnTo>
                    <a:pt x="59" y="98"/>
                  </a:lnTo>
                  <a:lnTo>
                    <a:pt x="54" y="104"/>
                  </a:lnTo>
                  <a:lnTo>
                    <a:pt x="46" y="106"/>
                  </a:lnTo>
                  <a:lnTo>
                    <a:pt x="38" y="108"/>
                  </a:lnTo>
                  <a:lnTo>
                    <a:pt x="31" y="106"/>
                  </a:lnTo>
                  <a:lnTo>
                    <a:pt x="25" y="104"/>
                  </a:lnTo>
                  <a:lnTo>
                    <a:pt x="17" y="98"/>
                  </a:lnTo>
                  <a:lnTo>
                    <a:pt x="12" y="92"/>
                  </a:lnTo>
                  <a:lnTo>
                    <a:pt x="6" y="85"/>
                  </a:lnTo>
                  <a:lnTo>
                    <a:pt x="2" y="75"/>
                  </a:lnTo>
                  <a:lnTo>
                    <a:pt x="0" y="65"/>
                  </a:lnTo>
                  <a:lnTo>
                    <a:pt x="0" y="54"/>
                  </a:lnTo>
                  <a:close/>
                  <a:moveTo>
                    <a:pt x="10" y="54"/>
                  </a:moveTo>
                  <a:lnTo>
                    <a:pt x="12" y="62"/>
                  </a:lnTo>
                  <a:lnTo>
                    <a:pt x="13" y="69"/>
                  </a:lnTo>
                  <a:lnTo>
                    <a:pt x="15" y="75"/>
                  </a:lnTo>
                  <a:lnTo>
                    <a:pt x="19" y="83"/>
                  </a:lnTo>
                  <a:lnTo>
                    <a:pt x="23" y="87"/>
                  </a:lnTo>
                  <a:lnTo>
                    <a:pt x="29" y="90"/>
                  </a:lnTo>
                  <a:lnTo>
                    <a:pt x="33" y="92"/>
                  </a:lnTo>
                  <a:lnTo>
                    <a:pt x="38" y="94"/>
                  </a:lnTo>
                  <a:lnTo>
                    <a:pt x="44" y="92"/>
                  </a:lnTo>
                  <a:lnTo>
                    <a:pt x="50" y="90"/>
                  </a:lnTo>
                  <a:lnTo>
                    <a:pt x="56" y="87"/>
                  </a:lnTo>
                  <a:lnTo>
                    <a:pt x="59" y="83"/>
                  </a:lnTo>
                  <a:lnTo>
                    <a:pt x="63" y="75"/>
                  </a:lnTo>
                  <a:lnTo>
                    <a:pt x="65" y="69"/>
                  </a:lnTo>
                  <a:lnTo>
                    <a:pt x="67" y="62"/>
                  </a:lnTo>
                  <a:lnTo>
                    <a:pt x="67" y="54"/>
                  </a:lnTo>
                  <a:lnTo>
                    <a:pt x="67" y="46"/>
                  </a:lnTo>
                  <a:lnTo>
                    <a:pt x="65" y="39"/>
                  </a:lnTo>
                  <a:lnTo>
                    <a:pt x="63" y="33"/>
                  </a:lnTo>
                  <a:lnTo>
                    <a:pt x="59" y="27"/>
                  </a:lnTo>
                  <a:lnTo>
                    <a:pt x="56" y="21"/>
                  </a:lnTo>
                  <a:lnTo>
                    <a:pt x="50" y="17"/>
                  </a:lnTo>
                  <a:lnTo>
                    <a:pt x="44" y="15"/>
                  </a:lnTo>
                  <a:lnTo>
                    <a:pt x="38" y="15"/>
                  </a:lnTo>
                  <a:lnTo>
                    <a:pt x="33" y="15"/>
                  </a:lnTo>
                  <a:lnTo>
                    <a:pt x="29" y="17"/>
                  </a:lnTo>
                  <a:lnTo>
                    <a:pt x="23" y="21"/>
                  </a:lnTo>
                  <a:lnTo>
                    <a:pt x="19" y="27"/>
                  </a:lnTo>
                  <a:lnTo>
                    <a:pt x="15" y="33"/>
                  </a:lnTo>
                  <a:lnTo>
                    <a:pt x="13"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6" name="Freeform 30"/>
            <p:cNvSpPr>
              <a:spLocks noChangeAspect="1" noEditPoints="1"/>
            </p:cNvSpPr>
            <p:nvPr/>
          </p:nvSpPr>
          <p:spPr bwMode="auto">
            <a:xfrm>
              <a:off x="3105272" y="5253944"/>
              <a:ext cx="34588" cy="40286"/>
            </a:xfrm>
            <a:custGeom>
              <a:avLst/>
              <a:gdLst/>
              <a:ahLst/>
              <a:cxnLst>
                <a:cxn ang="0">
                  <a:pos x="0" y="44"/>
                </a:cxn>
                <a:cxn ang="0">
                  <a:pos x="5" y="25"/>
                </a:cxn>
                <a:cxn ang="0">
                  <a:pos x="17" y="10"/>
                </a:cxn>
                <a:cxn ang="0">
                  <a:pos x="30" y="2"/>
                </a:cxn>
                <a:cxn ang="0">
                  <a:pos x="46" y="2"/>
                </a:cxn>
                <a:cxn ang="0">
                  <a:pos x="59" y="10"/>
                </a:cxn>
                <a:cxn ang="0">
                  <a:pos x="70" y="25"/>
                </a:cxn>
                <a:cxn ang="0">
                  <a:pos x="76" y="44"/>
                </a:cxn>
                <a:cxn ang="0">
                  <a:pos x="76" y="65"/>
                </a:cxn>
                <a:cxn ang="0">
                  <a:pos x="70" y="85"/>
                </a:cxn>
                <a:cxn ang="0">
                  <a:pos x="59" y="98"/>
                </a:cxn>
                <a:cxn ang="0">
                  <a:pos x="46" y="106"/>
                </a:cxn>
                <a:cxn ang="0">
                  <a:pos x="30" y="106"/>
                </a:cxn>
                <a:cxn ang="0">
                  <a:pos x="17" y="98"/>
                </a:cxn>
                <a:cxn ang="0">
                  <a:pos x="5" y="85"/>
                </a:cxn>
                <a:cxn ang="0">
                  <a:pos x="0" y="65"/>
                </a:cxn>
                <a:cxn ang="0">
                  <a:pos x="9" y="54"/>
                </a:cxn>
                <a:cxn ang="0">
                  <a:pos x="13" y="69"/>
                </a:cxn>
                <a:cxn ang="0">
                  <a:pos x="19" y="83"/>
                </a:cxn>
                <a:cxn ang="0">
                  <a:pos x="28" y="90"/>
                </a:cxn>
                <a:cxn ang="0">
                  <a:pos x="38" y="94"/>
                </a:cxn>
                <a:cxn ang="0">
                  <a:pos x="49" y="90"/>
                </a:cxn>
                <a:cxn ang="0">
                  <a:pos x="59" y="83"/>
                </a:cxn>
                <a:cxn ang="0">
                  <a:pos x="65" y="69"/>
                </a:cxn>
                <a:cxn ang="0">
                  <a:pos x="67" y="54"/>
                </a:cxn>
                <a:cxn ang="0">
                  <a:pos x="65" y="39"/>
                </a:cxn>
                <a:cxn ang="0">
                  <a:pos x="59" y="27"/>
                </a:cxn>
                <a:cxn ang="0">
                  <a:pos x="49" y="17"/>
                </a:cxn>
                <a:cxn ang="0">
                  <a:pos x="38" y="15"/>
                </a:cxn>
                <a:cxn ang="0">
                  <a:pos x="28" y="17"/>
                </a:cxn>
                <a:cxn ang="0">
                  <a:pos x="19" y="27"/>
                </a:cxn>
                <a:cxn ang="0">
                  <a:pos x="13" y="39"/>
                </a:cxn>
                <a:cxn ang="0">
                  <a:pos x="9" y="54"/>
                </a:cxn>
              </a:cxnLst>
              <a:rect l="0" t="0" r="r" b="b"/>
              <a:pathLst>
                <a:path w="78" h="108">
                  <a:moveTo>
                    <a:pt x="0" y="54"/>
                  </a:moveTo>
                  <a:lnTo>
                    <a:pt x="0" y="44"/>
                  </a:lnTo>
                  <a:lnTo>
                    <a:pt x="1" y="35"/>
                  </a:lnTo>
                  <a:lnTo>
                    <a:pt x="5" y="25"/>
                  </a:lnTo>
                  <a:lnTo>
                    <a:pt x="11" y="17"/>
                  </a:lnTo>
                  <a:lnTo>
                    <a:pt x="17" y="10"/>
                  </a:lnTo>
                  <a:lnTo>
                    <a:pt x="24" y="4"/>
                  </a:lnTo>
                  <a:lnTo>
                    <a:pt x="30" y="2"/>
                  </a:lnTo>
                  <a:lnTo>
                    <a:pt x="38" y="0"/>
                  </a:lnTo>
                  <a:lnTo>
                    <a:pt x="46" y="2"/>
                  </a:lnTo>
                  <a:lnTo>
                    <a:pt x="53" y="4"/>
                  </a:lnTo>
                  <a:lnTo>
                    <a:pt x="59" y="10"/>
                  </a:lnTo>
                  <a:lnTo>
                    <a:pt x="67" y="17"/>
                  </a:lnTo>
                  <a:lnTo>
                    <a:pt x="70" y="25"/>
                  </a:lnTo>
                  <a:lnTo>
                    <a:pt x="74" y="35"/>
                  </a:lnTo>
                  <a:lnTo>
                    <a:pt x="76" y="44"/>
                  </a:lnTo>
                  <a:lnTo>
                    <a:pt x="78" y="54"/>
                  </a:lnTo>
                  <a:lnTo>
                    <a:pt x="76" y="65"/>
                  </a:lnTo>
                  <a:lnTo>
                    <a:pt x="74" y="75"/>
                  </a:lnTo>
                  <a:lnTo>
                    <a:pt x="70" y="85"/>
                  </a:lnTo>
                  <a:lnTo>
                    <a:pt x="67" y="92"/>
                  </a:lnTo>
                  <a:lnTo>
                    <a:pt x="59" y="98"/>
                  </a:lnTo>
                  <a:lnTo>
                    <a:pt x="53" y="104"/>
                  </a:lnTo>
                  <a:lnTo>
                    <a:pt x="46" y="106"/>
                  </a:lnTo>
                  <a:lnTo>
                    <a:pt x="38" y="108"/>
                  </a:lnTo>
                  <a:lnTo>
                    <a:pt x="30" y="106"/>
                  </a:lnTo>
                  <a:lnTo>
                    <a:pt x="24" y="104"/>
                  </a:lnTo>
                  <a:lnTo>
                    <a:pt x="17" y="98"/>
                  </a:lnTo>
                  <a:lnTo>
                    <a:pt x="11" y="92"/>
                  </a:lnTo>
                  <a:lnTo>
                    <a:pt x="5" y="85"/>
                  </a:lnTo>
                  <a:lnTo>
                    <a:pt x="1" y="75"/>
                  </a:lnTo>
                  <a:lnTo>
                    <a:pt x="0" y="65"/>
                  </a:lnTo>
                  <a:lnTo>
                    <a:pt x="0" y="54"/>
                  </a:lnTo>
                  <a:close/>
                  <a:moveTo>
                    <a:pt x="9" y="54"/>
                  </a:moveTo>
                  <a:lnTo>
                    <a:pt x="11" y="62"/>
                  </a:lnTo>
                  <a:lnTo>
                    <a:pt x="13" y="69"/>
                  </a:lnTo>
                  <a:lnTo>
                    <a:pt x="15" y="75"/>
                  </a:lnTo>
                  <a:lnTo>
                    <a:pt x="19" y="83"/>
                  </a:lnTo>
                  <a:lnTo>
                    <a:pt x="23" y="87"/>
                  </a:lnTo>
                  <a:lnTo>
                    <a:pt x="28" y="90"/>
                  </a:lnTo>
                  <a:lnTo>
                    <a:pt x="32" y="92"/>
                  </a:lnTo>
                  <a:lnTo>
                    <a:pt x="38" y="94"/>
                  </a:lnTo>
                  <a:lnTo>
                    <a:pt x="44" y="92"/>
                  </a:lnTo>
                  <a:lnTo>
                    <a:pt x="49" y="90"/>
                  </a:lnTo>
                  <a:lnTo>
                    <a:pt x="55" y="87"/>
                  </a:lnTo>
                  <a:lnTo>
                    <a:pt x="59" y="83"/>
                  </a:lnTo>
                  <a:lnTo>
                    <a:pt x="63" y="75"/>
                  </a:lnTo>
                  <a:lnTo>
                    <a:pt x="65" y="69"/>
                  </a:lnTo>
                  <a:lnTo>
                    <a:pt x="67" y="62"/>
                  </a:lnTo>
                  <a:lnTo>
                    <a:pt x="67" y="54"/>
                  </a:lnTo>
                  <a:lnTo>
                    <a:pt x="67" y="46"/>
                  </a:lnTo>
                  <a:lnTo>
                    <a:pt x="65" y="39"/>
                  </a:lnTo>
                  <a:lnTo>
                    <a:pt x="63" y="33"/>
                  </a:lnTo>
                  <a:lnTo>
                    <a:pt x="59" y="27"/>
                  </a:lnTo>
                  <a:lnTo>
                    <a:pt x="55" y="21"/>
                  </a:lnTo>
                  <a:lnTo>
                    <a:pt x="49" y="17"/>
                  </a:lnTo>
                  <a:lnTo>
                    <a:pt x="44" y="15"/>
                  </a:lnTo>
                  <a:lnTo>
                    <a:pt x="38" y="15"/>
                  </a:lnTo>
                  <a:lnTo>
                    <a:pt x="32" y="15"/>
                  </a:lnTo>
                  <a:lnTo>
                    <a:pt x="28" y="17"/>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7" name="Freeform 31"/>
            <p:cNvSpPr>
              <a:spLocks noChangeAspect="1" noEditPoints="1"/>
            </p:cNvSpPr>
            <p:nvPr/>
          </p:nvSpPr>
          <p:spPr bwMode="auto">
            <a:xfrm>
              <a:off x="2868106" y="5255652"/>
              <a:ext cx="29645" cy="43095"/>
            </a:xfrm>
            <a:custGeom>
              <a:avLst/>
              <a:gdLst/>
              <a:ahLst/>
              <a:cxnLst>
                <a:cxn ang="0">
                  <a:pos x="0" y="44"/>
                </a:cxn>
                <a:cxn ang="0">
                  <a:pos x="6" y="25"/>
                </a:cxn>
                <a:cxn ang="0">
                  <a:pos x="17" y="9"/>
                </a:cxn>
                <a:cxn ang="0">
                  <a:pos x="31" y="2"/>
                </a:cxn>
                <a:cxn ang="0">
                  <a:pos x="46" y="2"/>
                </a:cxn>
                <a:cxn ang="0">
                  <a:pos x="60" y="9"/>
                </a:cxn>
                <a:cxn ang="0">
                  <a:pos x="71" y="25"/>
                </a:cxn>
                <a:cxn ang="0">
                  <a:pos x="77" y="44"/>
                </a:cxn>
                <a:cxn ang="0">
                  <a:pos x="77" y="65"/>
                </a:cxn>
                <a:cxn ang="0">
                  <a:pos x="71" y="83"/>
                </a:cxn>
                <a:cxn ang="0">
                  <a:pos x="60" y="98"/>
                </a:cxn>
                <a:cxn ang="0">
                  <a:pos x="46" y="106"/>
                </a:cxn>
                <a:cxn ang="0">
                  <a:pos x="31" y="106"/>
                </a:cxn>
                <a:cxn ang="0">
                  <a:pos x="17" y="98"/>
                </a:cxn>
                <a:cxn ang="0">
                  <a:pos x="6" y="83"/>
                </a:cxn>
                <a:cxn ang="0">
                  <a:pos x="0" y="65"/>
                </a:cxn>
                <a:cxn ang="0">
                  <a:pos x="10" y="54"/>
                </a:cxn>
                <a:cxn ang="0">
                  <a:pos x="12" y="69"/>
                </a:cxn>
                <a:cxn ang="0">
                  <a:pos x="19" y="83"/>
                </a:cxn>
                <a:cxn ang="0">
                  <a:pos x="29" y="90"/>
                </a:cxn>
                <a:cxn ang="0">
                  <a:pos x="38" y="92"/>
                </a:cxn>
                <a:cxn ang="0">
                  <a:pos x="50" y="90"/>
                </a:cxn>
                <a:cxn ang="0">
                  <a:pos x="60" y="83"/>
                </a:cxn>
                <a:cxn ang="0">
                  <a:pos x="65" y="69"/>
                </a:cxn>
                <a:cxn ang="0">
                  <a:pos x="67" y="54"/>
                </a:cxn>
                <a:cxn ang="0">
                  <a:pos x="65" y="38"/>
                </a:cxn>
                <a:cxn ang="0">
                  <a:pos x="60" y="27"/>
                </a:cxn>
                <a:cxn ang="0">
                  <a:pos x="50" y="17"/>
                </a:cxn>
                <a:cxn ang="0">
                  <a:pos x="38" y="15"/>
                </a:cxn>
                <a:cxn ang="0">
                  <a:pos x="29" y="17"/>
                </a:cxn>
                <a:cxn ang="0">
                  <a:pos x="19" y="27"/>
                </a:cxn>
                <a:cxn ang="0">
                  <a:pos x="12" y="38"/>
                </a:cxn>
                <a:cxn ang="0">
                  <a:pos x="10" y="54"/>
                </a:cxn>
              </a:cxnLst>
              <a:rect l="0" t="0" r="r" b="b"/>
              <a:pathLst>
                <a:path w="77" h="108">
                  <a:moveTo>
                    <a:pt x="0" y="54"/>
                  </a:moveTo>
                  <a:lnTo>
                    <a:pt x="0" y="44"/>
                  </a:lnTo>
                  <a:lnTo>
                    <a:pt x="2" y="33"/>
                  </a:lnTo>
                  <a:lnTo>
                    <a:pt x="6" y="25"/>
                  </a:lnTo>
                  <a:lnTo>
                    <a:pt x="12" y="17"/>
                  </a:lnTo>
                  <a:lnTo>
                    <a:pt x="17" y="9"/>
                  </a:lnTo>
                  <a:lnTo>
                    <a:pt x="23" y="4"/>
                  </a:lnTo>
                  <a:lnTo>
                    <a:pt x="31" y="2"/>
                  </a:lnTo>
                  <a:lnTo>
                    <a:pt x="38" y="0"/>
                  </a:lnTo>
                  <a:lnTo>
                    <a:pt x="46" y="2"/>
                  </a:lnTo>
                  <a:lnTo>
                    <a:pt x="54" y="4"/>
                  </a:lnTo>
                  <a:lnTo>
                    <a:pt x="60" y="9"/>
                  </a:lnTo>
                  <a:lnTo>
                    <a:pt x="67" y="17"/>
                  </a:lnTo>
                  <a:lnTo>
                    <a:pt x="71" y="25"/>
                  </a:lnTo>
                  <a:lnTo>
                    <a:pt x="75" y="33"/>
                  </a:lnTo>
                  <a:lnTo>
                    <a:pt x="77" y="44"/>
                  </a:lnTo>
                  <a:lnTo>
                    <a:pt x="77" y="54"/>
                  </a:lnTo>
                  <a:lnTo>
                    <a:pt x="77" y="65"/>
                  </a:lnTo>
                  <a:lnTo>
                    <a:pt x="75" y="75"/>
                  </a:lnTo>
                  <a:lnTo>
                    <a:pt x="71" y="83"/>
                  </a:lnTo>
                  <a:lnTo>
                    <a:pt x="67" y="92"/>
                  </a:lnTo>
                  <a:lnTo>
                    <a:pt x="60" y="98"/>
                  </a:lnTo>
                  <a:lnTo>
                    <a:pt x="54" y="104"/>
                  </a:lnTo>
                  <a:lnTo>
                    <a:pt x="46" y="106"/>
                  </a:lnTo>
                  <a:lnTo>
                    <a:pt x="38" y="108"/>
                  </a:lnTo>
                  <a:lnTo>
                    <a:pt x="31" y="106"/>
                  </a:lnTo>
                  <a:lnTo>
                    <a:pt x="23" y="104"/>
                  </a:lnTo>
                  <a:lnTo>
                    <a:pt x="17" y="98"/>
                  </a:lnTo>
                  <a:lnTo>
                    <a:pt x="12" y="92"/>
                  </a:lnTo>
                  <a:lnTo>
                    <a:pt x="6" y="83"/>
                  </a:lnTo>
                  <a:lnTo>
                    <a:pt x="2" y="75"/>
                  </a:lnTo>
                  <a:lnTo>
                    <a:pt x="0" y="65"/>
                  </a:lnTo>
                  <a:lnTo>
                    <a:pt x="0" y="54"/>
                  </a:lnTo>
                  <a:close/>
                  <a:moveTo>
                    <a:pt x="10" y="54"/>
                  </a:moveTo>
                  <a:lnTo>
                    <a:pt x="12" y="61"/>
                  </a:lnTo>
                  <a:lnTo>
                    <a:pt x="12" y="69"/>
                  </a:lnTo>
                  <a:lnTo>
                    <a:pt x="15" y="75"/>
                  </a:lnTo>
                  <a:lnTo>
                    <a:pt x="19" y="83"/>
                  </a:lnTo>
                  <a:lnTo>
                    <a:pt x="23" y="86"/>
                  </a:lnTo>
                  <a:lnTo>
                    <a:pt x="29" y="90"/>
                  </a:lnTo>
                  <a:lnTo>
                    <a:pt x="33" y="92"/>
                  </a:lnTo>
                  <a:lnTo>
                    <a:pt x="38" y="92"/>
                  </a:lnTo>
                  <a:lnTo>
                    <a:pt x="44" y="92"/>
                  </a:lnTo>
                  <a:lnTo>
                    <a:pt x="50" y="90"/>
                  </a:lnTo>
                  <a:lnTo>
                    <a:pt x="54" y="86"/>
                  </a:lnTo>
                  <a:lnTo>
                    <a:pt x="60" y="83"/>
                  </a:lnTo>
                  <a:lnTo>
                    <a:pt x="63" y="75"/>
                  </a:lnTo>
                  <a:lnTo>
                    <a:pt x="65" y="69"/>
                  </a:lnTo>
                  <a:lnTo>
                    <a:pt x="67" y="61"/>
                  </a:lnTo>
                  <a:lnTo>
                    <a:pt x="67" y="54"/>
                  </a:lnTo>
                  <a:lnTo>
                    <a:pt x="67" y="46"/>
                  </a:lnTo>
                  <a:lnTo>
                    <a:pt x="65" y="38"/>
                  </a:lnTo>
                  <a:lnTo>
                    <a:pt x="63" y="33"/>
                  </a:lnTo>
                  <a:lnTo>
                    <a:pt x="60" y="27"/>
                  </a:lnTo>
                  <a:lnTo>
                    <a:pt x="54" y="21"/>
                  </a:lnTo>
                  <a:lnTo>
                    <a:pt x="50" y="17"/>
                  </a:lnTo>
                  <a:lnTo>
                    <a:pt x="44" y="15"/>
                  </a:lnTo>
                  <a:lnTo>
                    <a:pt x="38" y="15"/>
                  </a:lnTo>
                  <a:lnTo>
                    <a:pt x="33" y="15"/>
                  </a:lnTo>
                  <a:lnTo>
                    <a:pt x="29" y="17"/>
                  </a:lnTo>
                  <a:lnTo>
                    <a:pt x="23" y="21"/>
                  </a:lnTo>
                  <a:lnTo>
                    <a:pt x="19" y="27"/>
                  </a:lnTo>
                  <a:lnTo>
                    <a:pt x="15"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8" name="Freeform 32"/>
            <p:cNvSpPr>
              <a:spLocks noChangeAspect="1" noEditPoints="1"/>
            </p:cNvSpPr>
            <p:nvPr/>
          </p:nvSpPr>
          <p:spPr bwMode="auto">
            <a:xfrm>
              <a:off x="3699988" y="4712271"/>
              <a:ext cx="29645" cy="40286"/>
            </a:xfrm>
            <a:custGeom>
              <a:avLst/>
              <a:gdLst/>
              <a:ahLst/>
              <a:cxnLst>
                <a:cxn ang="0">
                  <a:pos x="0" y="43"/>
                </a:cxn>
                <a:cxn ang="0">
                  <a:pos x="6" y="25"/>
                </a:cxn>
                <a:cxn ang="0">
                  <a:pos x="18" y="10"/>
                </a:cxn>
                <a:cxn ang="0">
                  <a:pos x="31" y="2"/>
                </a:cxn>
                <a:cxn ang="0">
                  <a:pos x="46" y="2"/>
                </a:cxn>
                <a:cxn ang="0">
                  <a:pos x="60" y="10"/>
                </a:cxn>
                <a:cxn ang="0">
                  <a:pos x="71" y="25"/>
                </a:cxn>
                <a:cxn ang="0">
                  <a:pos x="77" y="43"/>
                </a:cxn>
                <a:cxn ang="0">
                  <a:pos x="77" y="64"/>
                </a:cxn>
                <a:cxn ang="0">
                  <a:pos x="71" y="83"/>
                </a:cxn>
                <a:cxn ang="0">
                  <a:pos x="60" y="98"/>
                </a:cxn>
                <a:cxn ang="0">
                  <a:pos x="46" y="106"/>
                </a:cxn>
                <a:cxn ang="0">
                  <a:pos x="31" y="106"/>
                </a:cxn>
                <a:cxn ang="0">
                  <a:pos x="18" y="98"/>
                </a:cxn>
                <a:cxn ang="0">
                  <a:pos x="6" y="83"/>
                </a:cxn>
                <a:cxn ang="0">
                  <a:pos x="0" y="64"/>
                </a:cxn>
                <a:cxn ang="0">
                  <a:pos x="10" y="54"/>
                </a:cxn>
                <a:cxn ang="0">
                  <a:pos x="12" y="70"/>
                </a:cxn>
                <a:cxn ang="0">
                  <a:pos x="18" y="81"/>
                </a:cxn>
                <a:cxn ang="0">
                  <a:pos x="27" y="91"/>
                </a:cxn>
                <a:cxn ang="0">
                  <a:pos x="39" y="93"/>
                </a:cxn>
                <a:cxn ang="0">
                  <a:pos x="50" y="91"/>
                </a:cxn>
                <a:cxn ang="0">
                  <a:pos x="60" y="81"/>
                </a:cxn>
                <a:cxn ang="0">
                  <a:pos x="66" y="70"/>
                </a:cxn>
                <a:cxn ang="0">
                  <a:pos x="67" y="54"/>
                </a:cxn>
                <a:cxn ang="0">
                  <a:pos x="66" y="39"/>
                </a:cxn>
                <a:cxn ang="0">
                  <a:pos x="60" y="25"/>
                </a:cxn>
                <a:cxn ang="0">
                  <a:pos x="50" y="18"/>
                </a:cxn>
                <a:cxn ang="0">
                  <a:pos x="39" y="16"/>
                </a:cxn>
                <a:cxn ang="0">
                  <a:pos x="27" y="18"/>
                </a:cxn>
                <a:cxn ang="0">
                  <a:pos x="18" y="25"/>
                </a:cxn>
                <a:cxn ang="0">
                  <a:pos x="12" y="39"/>
                </a:cxn>
                <a:cxn ang="0">
                  <a:pos x="10" y="54"/>
                </a:cxn>
              </a:cxnLst>
              <a:rect l="0" t="0" r="r" b="b"/>
              <a:pathLst>
                <a:path w="77"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6" y="16"/>
                  </a:lnTo>
                  <a:lnTo>
                    <a:pt x="71" y="25"/>
                  </a:lnTo>
                  <a:lnTo>
                    <a:pt x="75" y="33"/>
                  </a:lnTo>
                  <a:lnTo>
                    <a:pt x="77" y="43"/>
                  </a:lnTo>
                  <a:lnTo>
                    <a:pt x="77" y="54"/>
                  </a:lnTo>
                  <a:lnTo>
                    <a:pt x="77" y="64"/>
                  </a:lnTo>
                  <a:lnTo>
                    <a:pt x="75" y="75"/>
                  </a:lnTo>
                  <a:lnTo>
                    <a:pt x="71" y="83"/>
                  </a:lnTo>
                  <a:lnTo>
                    <a:pt x="66"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moveTo>
                    <a:pt x="10" y="54"/>
                  </a:moveTo>
                  <a:lnTo>
                    <a:pt x="10" y="62"/>
                  </a:lnTo>
                  <a:lnTo>
                    <a:pt x="12" y="70"/>
                  </a:lnTo>
                  <a:lnTo>
                    <a:pt x="16" y="75"/>
                  </a:lnTo>
                  <a:lnTo>
                    <a:pt x="18" y="81"/>
                  </a:lnTo>
                  <a:lnTo>
                    <a:pt x="23" y="87"/>
                  </a:lnTo>
                  <a:lnTo>
                    <a:pt x="27" y="91"/>
                  </a:lnTo>
                  <a:lnTo>
                    <a:pt x="33" y="93"/>
                  </a:lnTo>
                  <a:lnTo>
                    <a:pt x="39" y="93"/>
                  </a:lnTo>
                  <a:lnTo>
                    <a:pt x="44" y="93"/>
                  </a:lnTo>
                  <a:lnTo>
                    <a:pt x="50" y="91"/>
                  </a:lnTo>
                  <a:lnTo>
                    <a:pt x="54" y="87"/>
                  </a:lnTo>
                  <a:lnTo>
                    <a:pt x="60" y="81"/>
                  </a:lnTo>
                  <a:lnTo>
                    <a:pt x="62" y="75"/>
                  </a:lnTo>
                  <a:lnTo>
                    <a:pt x="66" y="70"/>
                  </a:lnTo>
                  <a:lnTo>
                    <a:pt x="67" y="62"/>
                  </a:lnTo>
                  <a:lnTo>
                    <a:pt x="67" y="54"/>
                  </a:lnTo>
                  <a:lnTo>
                    <a:pt x="67" y="47"/>
                  </a:lnTo>
                  <a:lnTo>
                    <a:pt x="66" y="39"/>
                  </a:lnTo>
                  <a:lnTo>
                    <a:pt x="62" y="33"/>
                  </a:lnTo>
                  <a:lnTo>
                    <a:pt x="60" y="25"/>
                  </a:lnTo>
                  <a:lnTo>
                    <a:pt x="54" y="22"/>
                  </a:lnTo>
                  <a:lnTo>
                    <a:pt x="50" y="18"/>
                  </a:lnTo>
                  <a:lnTo>
                    <a:pt x="44" y="16"/>
                  </a:lnTo>
                  <a:lnTo>
                    <a:pt x="39" y="16"/>
                  </a:lnTo>
                  <a:lnTo>
                    <a:pt x="33" y="16"/>
                  </a:lnTo>
                  <a:lnTo>
                    <a:pt x="27" y="18"/>
                  </a:lnTo>
                  <a:lnTo>
                    <a:pt x="23" y="22"/>
                  </a:lnTo>
                  <a:lnTo>
                    <a:pt x="18" y="25"/>
                  </a:lnTo>
                  <a:lnTo>
                    <a:pt x="16" y="33"/>
                  </a:lnTo>
                  <a:lnTo>
                    <a:pt x="12" y="39"/>
                  </a:lnTo>
                  <a:lnTo>
                    <a:pt x="10" y="47"/>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9" name="Freeform 33"/>
            <p:cNvSpPr>
              <a:spLocks noChangeAspect="1" noEditPoints="1"/>
            </p:cNvSpPr>
            <p:nvPr/>
          </p:nvSpPr>
          <p:spPr bwMode="auto">
            <a:xfrm>
              <a:off x="3629915" y="4712271"/>
              <a:ext cx="32608" cy="40286"/>
            </a:xfrm>
            <a:custGeom>
              <a:avLst/>
              <a:gdLst/>
              <a:ahLst/>
              <a:cxnLst>
                <a:cxn ang="0">
                  <a:pos x="0" y="43"/>
                </a:cxn>
                <a:cxn ang="0">
                  <a:pos x="6" y="25"/>
                </a:cxn>
                <a:cxn ang="0">
                  <a:pos x="18" y="10"/>
                </a:cxn>
                <a:cxn ang="0">
                  <a:pos x="31" y="2"/>
                </a:cxn>
                <a:cxn ang="0">
                  <a:pos x="47" y="2"/>
                </a:cxn>
                <a:cxn ang="0">
                  <a:pos x="62" y="10"/>
                </a:cxn>
                <a:cxn ang="0">
                  <a:pos x="71" y="25"/>
                </a:cxn>
                <a:cxn ang="0">
                  <a:pos x="77" y="43"/>
                </a:cxn>
                <a:cxn ang="0">
                  <a:pos x="77" y="64"/>
                </a:cxn>
                <a:cxn ang="0">
                  <a:pos x="71" y="83"/>
                </a:cxn>
                <a:cxn ang="0">
                  <a:pos x="62" y="98"/>
                </a:cxn>
                <a:cxn ang="0">
                  <a:pos x="47" y="106"/>
                </a:cxn>
                <a:cxn ang="0">
                  <a:pos x="31" y="106"/>
                </a:cxn>
                <a:cxn ang="0">
                  <a:pos x="18" y="98"/>
                </a:cxn>
                <a:cxn ang="0">
                  <a:pos x="6" y="83"/>
                </a:cxn>
                <a:cxn ang="0">
                  <a:pos x="0" y="64"/>
                </a:cxn>
                <a:cxn ang="0">
                  <a:pos x="12" y="54"/>
                </a:cxn>
                <a:cxn ang="0">
                  <a:pos x="14" y="70"/>
                </a:cxn>
                <a:cxn ang="0">
                  <a:pos x="20" y="81"/>
                </a:cxn>
                <a:cxn ang="0">
                  <a:pos x="29" y="91"/>
                </a:cxn>
                <a:cxn ang="0">
                  <a:pos x="39" y="93"/>
                </a:cxn>
                <a:cxn ang="0">
                  <a:pos x="50" y="91"/>
                </a:cxn>
                <a:cxn ang="0">
                  <a:pos x="60" y="81"/>
                </a:cxn>
                <a:cxn ang="0">
                  <a:pos x="66" y="70"/>
                </a:cxn>
                <a:cxn ang="0">
                  <a:pos x="68" y="54"/>
                </a:cxn>
                <a:cxn ang="0">
                  <a:pos x="66" y="39"/>
                </a:cxn>
                <a:cxn ang="0">
                  <a:pos x="60" y="25"/>
                </a:cxn>
                <a:cxn ang="0">
                  <a:pos x="50" y="18"/>
                </a:cxn>
                <a:cxn ang="0">
                  <a:pos x="39" y="16"/>
                </a:cxn>
                <a:cxn ang="0">
                  <a:pos x="29" y="18"/>
                </a:cxn>
                <a:cxn ang="0">
                  <a:pos x="20" y="25"/>
                </a:cxn>
                <a:cxn ang="0">
                  <a:pos x="14" y="39"/>
                </a:cxn>
                <a:cxn ang="0">
                  <a:pos x="12" y="54"/>
                </a:cxn>
              </a:cxnLst>
              <a:rect l="0" t="0" r="r" b="b"/>
              <a:pathLst>
                <a:path w="79" h="108">
                  <a:moveTo>
                    <a:pt x="0" y="54"/>
                  </a:moveTo>
                  <a:lnTo>
                    <a:pt x="0" y="43"/>
                  </a:lnTo>
                  <a:lnTo>
                    <a:pt x="4" y="33"/>
                  </a:lnTo>
                  <a:lnTo>
                    <a:pt x="6" y="25"/>
                  </a:lnTo>
                  <a:lnTo>
                    <a:pt x="12" y="16"/>
                  </a:lnTo>
                  <a:lnTo>
                    <a:pt x="18" y="10"/>
                  </a:lnTo>
                  <a:lnTo>
                    <a:pt x="25" y="4"/>
                  </a:lnTo>
                  <a:lnTo>
                    <a:pt x="31" y="2"/>
                  </a:lnTo>
                  <a:lnTo>
                    <a:pt x="39" y="0"/>
                  </a:lnTo>
                  <a:lnTo>
                    <a:pt x="47" y="2"/>
                  </a:lnTo>
                  <a:lnTo>
                    <a:pt x="54" y="4"/>
                  </a:lnTo>
                  <a:lnTo>
                    <a:pt x="62" y="10"/>
                  </a:lnTo>
                  <a:lnTo>
                    <a:pt x="68" y="16"/>
                  </a:lnTo>
                  <a:lnTo>
                    <a:pt x="71" y="25"/>
                  </a:lnTo>
                  <a:lnTo>
                    <a:pt x="75" y="33"/>
                  </a:lnTo>
                  <a:lnTo>
                    <a:pt x="77" y="43"/>
                  </a:lnTo>
                  <a:lnTo>
                    <a:pt x="79" y="54"/>
                  </a:lnTo>
                  <a:lnTo>
                    <a:pt x="77" y="64"/>
                  </a:lnTo>
                  <a:lnTo>
                    <a:pt x="75" y="75"/>
                  </a:lnTo>
                  <a:lnTo>
                    <a:pt x="71" y="83"/>
                  </a:lnTo>
                  <a:lnTo>
                    <a:pt x="68" y="93"/>
                  </a:lnTo>
                  <a:lnTo>
                    <a:pt x="62" y="98"/>
                  </a:lnTo>
                  <a:lnTo>
                    <a:pt x="54" y="104"/>
                  </a:lnTo>
                  <a:lnTo>
                    <a:pt x="47" y="106"/>
                  </a:lnTo>
                  <a:lnTo>
                    <a:pt x="39" y="108"/>
                  </a:lnTo>
                  <a:lnTo>
                    <a:pt x="31" y="106"/>
                  </a:lnTo>
                  <a:lnTo>
                    <a:pt x="25" y="104"/>
                  </a:lnTo>
                  <a:lnTo>
                    <a:pt x="18" y="98"/>
                  </a:lnTo>
                  <a:lnTo>
                    <a:pt x="12" y="93"/>
                  </a:lnTo>
                  <a:lnTo>
                    <a:pt x="6" y="83"/>
                  </a:lnTo>
                  <a:lnTo>
                    <a:pt x="4" y="75"/>
                  </a:lnTo>
                  <a:lnTo>
                    <a:pt x="0" y="64"/>
                  </a:lnTo>
                  <a:lnTo>
                    <a:pt x="0" y="54"/>
                  </a:lnTo>
                  <a:close/>
                  <a:moveTo>
                    <a:pt x="12" y="54"/>
                  </a:moveTo>
                  <a:lnTo>
                    <a:pt x="12" y="62"/>
                  </a:lnTo>
                  <a:lnTo>
                    <a:pt x="14" y="70"/>
                  </a:lnTo>
                  <a:lnTo>
                    <a:pt x="16" y="75"/>
                  </a:lnTo>
                  <a:lnTo>
                    <a:pt x="20" y="81"/>
                  </a:lnTo>
                  <a:lnTo>
                    <a:pt x="24" y="87"/>
                  </a:lnTo>
                  <a:lnTo>
                    <a:pt x="29" y="91"/>
                  </a:lnTo>
                  <a:lnTo>
                    <a:pt x="33" y="93"/>
                  </a:lnTo>
                  <a:lnTo>
                    <a:pt x="39" y="93"/>
                  </a:lnTo>
                  <a:lnTo>
                    <a:pt x="45" y="93"/>
                  </a:lnTo>
                  <a:lnTo>
                    <a:pt x="50" y="91"/>
                  </a:lnTo>
                  <a:lnTo>
                    <a:pt x="56" y="87"/>
                  </a:lnTo>
                  <a:lnTo>
                    <a:pt x="60" y="81"/>
                  </a:lnTo>
                  <a:lnTo>
                    <a:pt x="64" y="75"/>
                  </a:lnTo>
                  <a:lnTo>
                    <a:pt x="66" y="70"/>
                  </a:lnTo>
                  <a:lnTo>
                    <a:pt x="68" y="62"/>
                  </a:lnTo>
                  <a:lnTo>
                    <a:pt x="68" y="54"/>
                  </a:lnTo>
                  <a:lnTo>
                    <a:pt x="68" y="47"/>
                  </a:lnTo>
                  <a:lnTo>
                    <a:pt x="66" y="39"/>
                  </a:lnTo>
                  <a:lnTo>
                    <a:pt x="64" y="33"/>
                  </a:lnTo>
                  <a:lnTo>
                    <a:pt x="60" y="25"/>
                  </a:lnTo>
                  <a:lnTo>
                    <a:pt x="56" y="22"/>
                  </a:lnTo>
                  <a:lnTo>
                    <a:pt x="50" y="18"/>
                  </a:lnTo>
                  <a:lnTo>
                    <a:pt x="45" y="16"/>
                  </a:lnTo>
                  <a:lnTo>
                    <a:pt x="39" y="16"/>
                  </a:lnTo>
                  <a:lnTo>
                    <a:pt x="33" y="16"/>
                  </a:lnTo>
                  <a:lnTo>
                    <a:pt x="29" y="18"/>
                  </a:lnTo>
                  <a:lnTo>
                    <a:pt x="24" y="22"/>
                  </a:lnTo>
                  <a:lnTo>
                    <a:pt x="20" y="25"/>
                  </a:lnTo>
                  <a:lnTo>
                    <a:pt x="16" y="33"/>
                  </a:lnTo>
                  <a:lnTo>
                    <a:pt x="14" y="39"/>
                  </a:lnTo>
                  <a:lnTo>
                    <a:pt x="12" y="47"/>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0" name="Freeform 34"/>
            <p:cNvSpPr>
              <a:spLocks noChangeAspect="1"/>
            </p:cNvSpPr>
            <p:nvPr/>
          </p:nvSpPr>
          <p:spPr bwMode="auto">
            <a:xfrm>
              <a:off x="3552656" y="4712271"/>
              <a:ext cx="32608" cy="40286"/>
            </a:xfrm>
            <a:custGeom>
              <a:avLst/>
              <a:gdLst/>
              <a:ahLst/>
              <a:cxnLst>
                <a:cxn ang="0">
                  <a:pos x="0" y="54"/>
                </a:cxn>
                <a:cxn ang="0">
                  <a:pos x="0" y="43"/>
                </a:cxn>
                <a:cxn ang="0">
                  <a:pos x="2" y="33"/>
                </a:cxn>
                <a:cxn ang="0">
                  <a:pos x="6" y="25"/>
                </a:cxn>
                <a:cxn ang="0">
                  <a:pos x="12" y="16"/>
                </a:cxn>
                <a:cxn ang="0">
                  <a:pos x="18" y="10"/>
                </a:cxn>
                <a:cxn ang="0">
                  <a:pos x="23" y="4"/>
                </a:cxn>
                <a:cxn ang="0">
                  <a:pos x="31" y="2"/>
                </a:cxn>
                <a:cxn ang="0">
                  <a:pos x="39" y="0"/>
                </a:cxn>
                <a:cxn ang="0">
                  <a:pos x="46" y="2"/>
                </a:cxn>
                <a:cxn ang="0">
                  <a:pos x="54" y="4"/>
                </a:cxn>
                <a:cxn ang="0">
                  <a:pos x="60" y="10"/>
                </a:cxn>
                <a:cxn ang="0">
                  <a:pos x="67" y="16"/>
                </a:cxn>
                <a:cxn ang="0">
                  <a:pos x="71" y="25"/>
                </a:cxn>
                <a:cxn ang="0">
                  <a:pos x="75" y="33"/>
                </a:cxn>
                <a:cxn ang="0">
                  <a:pos x="77" y="43"/>
                </a:cxn>
                <a:cxn ang="0">
                  <a:pos x="79" y="54"/>
                </a:cxn>
                <a:cxn ang="0">
                  <a:pos x="77" y="64"/>
                </a:cxn>
                <a:cxn ang="0">
                  <a:pos x="75" y="75"/>
                </a:cxn>
                <a:cxn ang="0">
                  <a:pos x="71" y="83"/>
                </a:cxn>
                <a:cxn ang="0">
                  <a:pos x="67" y="93"/>
                </a:cxn>
                <a:cxn ang="0">
                  <a:pos x="60" y="98"/>
                </a:cxn>
                <a:cxn ang="0">
                  <a:pos x="54" y="104"/>
                </a:cxn>
                <a:cxn ang="0">
                  <a:pos x="46" y="106"/>
                </a:cxn>
                <a:cxn ang="0">
                  <a:pos x="39" y="108"/>
                </a:cxn>
                <a:cxn ang="0">
                  <a:pos x="31" y="106"/>
                </a:cxn>
                <a:cxn ang="0">
                  <a:pos x="23" y="104"/>
                </a:cxn>
                <a:cxn ang="0">
                  <a:pos x="18" y="98"/>
                </a:cxn>
                <a:cxn ang="0">
                  <a:pos x="12" y="93"/>
                </a:cxn>
                <a:cxn ang="0">
                  <a:pos x="6" y="83"/>
                </a:cxn>
                <a:cxn ang="0">
                  <a:pos x="2" y="75"/>
                </a:cxn>
                <a:cxn ang="0">
                  <a:pos x="0" y="64"/>
                </a:cxn>
                <a:cxn ang="0">
                  <a:pos x="0" y="54"/>
                </a:cxn>
              </a:cxnLst>
              <a:rect l="0" t="0" r="r" b="b"/>
              <a:pathLst>
                <a:path w="79"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7" y="16"/>
                  </a:lnTo>
                  <a:lnTo>
                    <a:pt x="71" y="25"/>
                  </a:lnTo>
                  <a:lnTo>
                    <a:pt x="75" y="33"/>
                  </a:lnTo>
                  <a:lnTo>
                    <a:pt x="77" y="43"/>
                  </a:lnTo>
                  <a:lnTo>
                    <a:pt x="79" y="54"/>
                  </a:lnTo>
                  <a:lnTo>
                    <a:pt x="77" y="64"/>
                  </a:lnTo>
                  <a:lnTo>
                    <a:pt x="75" y="75"/>
                  </a:lnTo>
                  <a:lnTo>
                    <a:pt x="71" y="83"/>
                  </a:lnTo>
                  <a:lnTo>
                    <a:pt x="67"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1" name="Freeform 35"/>
            <p:cNvSpPr>
              <a:spLocks noChangeAspect="1" noEditPoints="1"/>
            </p:cNvSpPr>
            <p:nvPr/>
          </p:nvSpPr>
          <p:spPr bwMode="auto">
            <a:xfrm>
              <a:off x="3335253" y="4712271"/>
              <a:ext cx="34588" cy="40286"/>
            </a:xfrm>
            <a:custGeom>
              <a:avLst/>
              <a:gdLst/>
              <a:ahLst/>
              <a:cxnLst>
                <a:cxn ang="0">
                  <a:pos x="0" y="43"/>
                </a:cxn>
                <a:cxn ang="0">
                  <a:pos x="6" y="25"/>
                </a:cxn>
                <a:cxn ang="0">
                  <a:pos x="17" y="10"/>
                </a:cxn>
                <a:cxn ang="0">
                  <a:pos x="31" y="2"/>
                </a:cxn>
                <a:cxn ang="0">
                  <a:pos x="46" y="2"/>
                </a:cxn>
                <a:cxn ang="0">
                  <a:pos x="59" y="10"/>
                </a:cxn>
                <a:cxn ang="0">
                  <a:pos x="71" y="25"/>
                </a:cxn>
                <a:cxn ang="0">
                  <a:pos x="77" y="43"/>
                </a:cxn>
                <a:cxn ang="0">
                  <a:pos x="77" y="64"/>
                </a:cxn>
                <a:cxn ang="0">
                  <a:pos x="71" y="83"/>
                </a:cxn>
                <a:cxn ang="0">
                  <a:pos x="59" y="98"/>
                </a:cxn>
                <a:cxn ang="0">
                  <a:pos x="46" y="106"/>
                </a:cxn>
                <a:cxn ang="0">
                  <a:pos x="31" y="106"/>
                </a:cxn>
                <a:cxn ang="0">
                  <a:pos x="17" y="98"/>
                </a:cxn>
                <a:cxn ang="0">
                  <a:pos x="6" y="83"/>
                </a:cxn>
                <a:cxn ang="0">
                  <a:pos x="0" y="64"/>
                </a:cxn>
                <a:cxn ang="0">
                  <a:pos x="9" y="54"/>
                </a:cxn>
                <a:cxn ang="0">
                  <a:pos x="11" y="70"/>
                </a:cxn>
                <a:cxn ang="0">
                  <a:pos x="19" y="81"/>
                </a:cxn>
                <a:cxn ang="0">
                  <a:pos x="27" y="91"/>
                </a:cxn>
                <a:cxn ang="0">
                  <a:pos x="38" y="93"/>
                </a:cxn>
                <a:cxn ang="0">
                  <a:pos x="50" y="91"/>
                </a:cxn>
                <a:cxn ang="0">
                  <a:pos x="59" y="81"/>
                </a:cxn>
                <a:cxn ang="0">
                  <a:pos x="65" y="70"/>
                </a:cxn>
                <a:cxn ang="0">
                  <a:pos x="67" y="54"/>
                </a:cxn>
                <a:cxn ang="0">
                  <a:pos x="65" y="39"/>
                </a:cxn>
                <a:cxn ang="0">
                  <a:pos x="59" y="25"/>
                </a:cxn>
                <a:cxn ang="0">
                  <a:pos x="50" y="18"/>
                </a:cxn>
                <a:cxn ang="0">
                  <a:pos x="38" y="16"/>
                </a:cxn>
                <a:cxn ang="0">
                  <a:pos x="27" y="18"/>
                </a:cxn>
                <a:cxn ang="0">
                  <a:pos x="19" y="25"/>
                </a:cxn>
                <a:cxn ang="0">
                  <a:pos x="11" y="39"/>
                </a:cxn>
                <a:cxn ang="0">
                  <a:pos x="9" y="54"/>
                </a:cxn>
              </a:cxnLst>
              <a:rect l="0" t="0" r="r" b="b"/>
              <a:pathLst>
                <a:path w="78" h="108">
                  <a:moveTo>
                    <a:pt x="0" y="54"/>
                  </a:moveTo>
                  <a:lnTo>
                    <a:pt x="0" y="43"/>
                  </a:lnTo>
                  <a:lnTo>
                    <a:pt x="2" y="33"/>
                  </a:lnTo>
                  <a:lnTo>
                    <a:pt x="6" y="25"/>
                  </a:lnTo>
                  <a:lnTo>
                    <a:pt x="11" y="16"/>
                  </a:lnTo>
                  <a:lnTo>
                    <a:pt x="17" y="10"/>
                  </a:lnTo>
                  <a:lnTo>
                    <a:pt x="23" y="4"/>
                  </a:lnTo>
                  <a:lnTo>
                    <a:pt x="31" y="2"/>
                  </a:lnTo>
                  <a:lnTo>
                    <a:pt x="38" y="0"/>
                  </a:lnTo>
                  <a:lnTo>
                    <a:pt x="46" y="2"/>
                  </a:lnTo>
                  <a:lnTo>
                    <a:pt x="54" y="4"/>
                  </a:lnTo>
                  <a:lnTo>
                    <a:pt x="59" y="10"/>
                  </a:lnTo>
                  <a:lnTo>
                    <a:pt x="65" y="16"/>
                  </a:lnTo>
                  <a:lnTo>
                    <a:pt x="71" y="25"/>
                  </a:lnTo>
                  <a:lnTo>
                    <a:pt x="75" y="33"/>
                  </a:lnTo>
                  <a:lnTo>
                    <a:pt x="77" y="43"/>
                  </a:lnTo>
                  <a:lnTo>
                    <a:pt x="78" y="54"/>
                  </a:lnTo>
                  <a:lnTo>
                    <a:pt x="77" y="64"/>
                  </a:lnTo>
                  <a:lnTo>
                    <a:pt x="75" y="75"/>
                  </a:lnTo>
                  <a:lnTo>
                    <a:pt x="71" y="83"/>
                  </a:lnTo>
                  <a:lnTo>
                    <a:pt x="65" y="93"/>
                  </a:lnTo>
                  <a:lnTo>
                    <a:pt x="59" y="98"/>
                  </a:lnTo>
                  <a:lnTo>
                    <a:pt x="54" y="104"/>
                  </a:lnTo>
                  <a:lnTo>
                    <a:pt x="46" y="106"/>
                  </a:lnTo>
                  <a:lnTo>
                    <a:pt x="38" y="108"/>
                  </a:lnTo>
                  <a:lnTo>
                    <a:pt x="31" y="106"/>
                  </a:lnTo>
                  <a:lnTo>
                    <a:pt x="23" y="104"/>
                  </a:lnTo>
                  <a:lnTo>
                    <a:pt x="17" y="98"/>
                  </a:lnTo>
                  <a:lnTo>
                    <a:pt x="11" y="93"/>
                  </a:lnTo>
                  <a:lnTo>
                    <a:pt x="6" y="83"/>
                  </a:lnTo>
                  <a:lnTo>
                    <a:pt x="2" y="75"/>
                  </a:lnTo>
                  <a:lnTo>
                    <a:pt x="0" y="64"/>
                  </a:lnTo>
                  <a:lnTo>
                    <a:pt x="0" y="54"/>
                  </a:lnTo>
                  <a:close/>
                  <a:moveTo>
                    <a:pt x="9" y="54"/>
                  </a:moveTo>
                  <a:lnTo>
                    <a:pt x="11" y="62"/>
                  </a:lnTo>
                  <a:lnTo>
                    <a:pt x="11" y="70"/>
                  </a:lnTo>
                  <a:lnTo>
                    <a:pt x="15" y="75"/>
                  </a:lnTo>
                  <a:lnTo>
                    <a:pt x="19" y="81"/>
                  </a:lnTo>
                  <a:lnTo>
                    <a:pt x="23" y="87"/>
                  </a:lnTo>
                  <a:lnTo>
                    <a:pt x="27" y="91"/>
                  </a:lnTo>
                  <a:lnTo>
                    <a:pt x="32" y="93"/>
                  </a:lnTo>
                  <a:lnTo>
                    <a:pt x="38" y="93"/>
                  </a:lnTo>
                  <a:lnTo>
                    <a:pt x="44" y="93"/>
                  </a:lnTo>
                  <a:lnTo>
                    <a:pt x="50" y="91"/>
                  </a:lnTo>
                  <a:lnTo>
                    <a:pt x="54" y="87"/>
                  </a:lnTo>
                  <a:lnTo>
                    <a:pt x="59" y="81"/>
                  </a:lnTo>
                  <a:lnTo>
                    <a:pt x="63" y="75"/>
                  </a:lnTo>
                  <a:lnTo>
                    <a:pt x="65" y="70"/>
                  </a:lnTo>
                  <a:lnTo>
                    <a:pt x="67" y="62"/>
                  </a:lnTo>
                  <a:lnTo>
                    <a:pt x="67" y="54"/>
                  </a:lnTo>
                  <a:lnTo>
                    <a:pt x="67" y="47"/>
                  </a:lnTo>
                  <a:lnTo>
                    <a:pt x="65" y="39"/>
                  </a:lnTo>
                  <a:lnTo>
                    <a:pt x="63" y="33"/>
                  </a:lnTo>
                  <a:lnTo>
                    <a:pt x="59" y="25"/>
                  </a:lnTo>
                  <a:lnTo>
                    <a:pt x="54" y="22"/>
                  </a:lnTo>
                  <a:lnTo>
                    <a:pt x="50" y="18"/>
                  </a:lnTo>
                  <a:lnTo>
                    <a:pt x="44" y="16"/>
                  </a:lnTo>
                  <a:lnTo>
                    <a:pt x="38" y="16"/>
                  </a:lnTo>
                  <a:lnTo>
                    <a:pt x="32" y="16"/>
                  </a:lnTo>
                  <a:lnTo>
                    <a:pt x="27" y="18"/>
                  </a:lnTo>
                  <a:lnTo>
                    <a:pt x="23" y="22"/>
                  </a:lnTo>
                  <a:lnTo>
                    <a:pt x="19" y="25"/>
                  </a:lnTo>
                  <a:lnTo>
                    <a:pt x="15" y="33"/>
                  </a:lnTo>
                  <a:lnTo>
                    <a:pt x="11"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2" name="Freeform 36"/>
            <p:cNvSpPr>
              <a:spLocks noChangeAspect="1" noEditPoints="1"/>
            </p:cNvSpPr>
            <p:nvPr/>
          </p:nvSpPr>
          <p:spPr bwMode="auto">
            <a:xfrm>
              <a:off x="3198702" y="4712271"/>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4"/>
                </a:cxn>
                <a:cxn ang="0">
                  <a:pos x="71" y="83"/>
                </a:cxn>
                <a:cxn ang="0">
                  <a:pos x="61" y="98"/>
                </a:cxn>
                <a:cxn ang="0">
                  <a:pos x="46" y="106"/>
                </a:cxn>
                <a:cxn ang="0">
                  <a:pos x="31" y="106"/>
                </a:cxn>
                <a:cxn ang="0">
                  <a:pos x="17" y="98"/>
                </a:cxn>
                <a:cxn ang="0">
                  <a:pos x="6" y="83"/>
                </a:cxn>
                <a:cxn ang="0">
                  <a:pos x="0" y="64"/>
                </a:cxn>
                <a:cxn ang="0">
                  <a:pos x="11"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5"/>
                </a:cxn>
                <a:cxn ang="0">
                  <a:pos x="50" y="18"/>
                </a:cxn>
                <a:cxn ang="0">
                  <a:pos x="38" y="16"/>
                </a:cxn>
                <a:cxn ang="0">
                  <a:pos x="29" y="18"/>
                </a:cxn>
                <a:cxn ang="0">
                  <a:pos x="19" y="25"/>
                </a:cxn>
                <a:cxn ang="0">
                  <a:pos x="13" y="39"/>
                </a:cxn>
                <a:cxn ang="0">
                  <a:pos x="11" y="54"/>
                </a:cxn>
              </a:cxnLst>
              <a:rect l="0" t="0" r="r" b="b"/>
              <a:pathLst>
                <a:path w="79"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9" y="54"/>
                  </a:lnTo>
                  <a:lnTo>
                    <a:pt x="77" y="64"/>
                  </a:lnTo>
                  <a:lnTo>
                    <a:pt x="75" y="75"/>
                  </a:lnTo>
                  <a:lnTo>
                    <a:pt x="71" y="83"/>
                  </a:lnTo>
                  <a:lnTo>
                    <a:pt x="67" y="93"/>
                  </a:lnTo>
                  <a:lnTo>
                    <a:pt x="61" y="98"/>
                  </a:lnTo>
                  <a:lnTo>
                    <a:pt x="54" y="104"/>
                  </a:lnTo>
                  <a:lnTo>
                    <a:pt x="46" y="106"/>
                  </a:lnTo>
                  <a:lnTo>
                    <a:pt x="38" y="108"/>
                  </a:lnTo>
                  <a:lnTo>
                    <a:pt x="31" y="106"/>
                  </a:lnTo>
                  <a:lnTo>
                    <a:pt x="25" y="104"/>
                  </a:lnTo>
                  <a:lnTo>
                    <a:pt x="17" y="98"/>
                  </a:lnTo>
                  <a:lnTo>
                    <a:pt x="11" y="93"/>
                  </a:lnTo>
                  <a:lnTo>
                    <a:pt x="6" y="83"/>
                  </a:lnTo>
                  <a:lnTo>
                    <a:pt x="4" y="75"/>
                  </a:lnTo>
                  <a:lnTo>
                    <a:pt x="0" y="64"/>
                  </a:lnTo>
                  <a:lnTo>
                    <a:pt x="0" y="54"/>
                  </a:lnTo>
                  <a:close/>
                  <a:moveTo>
                    <a:pt x="11" y="54"/>
                  </a:moveTo>
                  <a:lnTo>
                    <a:pt x="11" y="62"/>
                  </a:lnTo>
                  <a:lnTo>
                    <a:pt x="13" y="70"/>
                  </a:lnTo>
                  <a:lnTo>
                    <a:pt x="15" y="75"/>
                  </a:lnTo>
                  <a:lnTo>
                    <a:pt x="19" y="81"/>
                  </a:lnTo>
                  <a:lnTo>
                    <a:pt x="23" y="87"/>
                  </a:lnTo>
                  <a:lnTo>
                    <a:pt x="29" y="91"/>
                  </a:lnTo>
                  <a:lnTo>
                    <a:pt x="33" y="93"/>
                  </a:lnTo>
                  <a:lnTo>
                    <a:pt x="38" y="93"/>
                  </a:lnTo>
                  <a:lnTo>
                    <a:pt x="44" y="93"/>
                  </a:lnTo>
                  <a:lnTo>
                    <a:pt x="50" y="91"/>
                  </a:lnTo>
                  <a:lnTo>
                    <a:pt x="56" y="87"/>
                  </a:lnTo>
                  <a:lnTo>
                    <a:pt x="59" y="81"/>
                  </a:lnTo>
                  <a:lnTo>
                    <a:pt x="63" y="75"/>
                  </a:lnTo>
                  <a:lnTo>
                    <a:pt x="65" y="70"/>
                  </a:lnTo>
                  <a:lnTo>
                    <a:pt x="67" y="62"/>
                  </a:lnTo>
                  <a:lnTo>
                    <a:pt x="67" y="54"/>
                  </a:lnTo>
                  <a:lnTo>
                    <a:pt x="67" y="47"/>
                  </a:lnTo>
                  <a:lnTo>
                    <a:pt x="65" y="39"/>
                  </a:lnTo>
                  <a:lnTo>
                    <a:pt x="63" y="33"/>
                  </a:lnTo>
                  <a:lnTo>
                    <a:pt x="59" y="25"/>
                  </a:lnTo>
                  <a:lnTo>
                    <a:pt x="56" y="22"/>
                  </a:lnTo>
                  <a:lnTo>
                    <a:pt x="50" y="18"/>
                  </a:lnTo>
                  <a:lnTo>
                    <a:pt x="44" y="16"/>
                  </a:lnTo>
                  <a:lnTo>
                    <a:pt x="38" y="16"/>
                  </a:lnTo>
                  <a:lnTo>
                    <a:pt x="33" y="16"/>
                  </a:lnTo>
                  <a:lnTo>
                    <a:pt x="29" y="18"/>
                  </a:lnTo>
                  <a:lnTo>
                    <a:pt x="23" y="22"/>
                  </a:lnTo>
                  <a:lnTo>
                    <a:pt x="19" y="25"/>
                  </a:lnTo>
                  <a:lnTo>
                    <a:pt x="15" y="33"/>
                  </a:lnTo>
                  <a:lnTo>
                    <a:pt x="13" y="39"/>
                  </a:lnTo>
                  <a:lnTo>
                    <a:pt x="11" y="47"/>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3" name="Freeform 37"/>
            <p:cNvSpPr>
              <a:spLocks noChangeAspect="1" noEditPoints="1"/>
            </p:cNvSpPr>
            <p:nvPr/>
          </p:nvSpPr>
          <p:spPr bwMode="auto">
            <a:xfrm>
              <a:off x="3746701" y="4063284"/>
              <a:ext cx="32608" cy="40286"/>
            </a:xfrm>
            <a:custGeom>
              <a:avLst/>
              <a:gdLst/>
              <a:ahLst/>
              <a:cxnLst>
                <a:cxn ang="0">
                  <a:pos x="0" y="42"/>
                </a:cxn>
                <a:cxn ang="0">
                  <a:pos x="6" y="23"/>
                </a:cxn>
                <a:cxn ang="0">
                  <a:pos x="18"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7"/>
                </a:cxn>
                <a:cxn ang="0">
                  <a:pos x="20" y="81"/>
                </a:cxn>
                <a:cxn ang="0">
                  <a:pos x="27" y="88"/>
                </a:cxn>
                <a:cxn ang="0">
                  <a:pos x="39" y="92"/>
                </a:cxn>
                <a:cxn ang="0">
                  <a:pos x="50" y="88"/>
                </a:cxn>
                <a:cxn ang="0">
                  <a:pos x="60" y="81"/>
                </a:cxn>
                <a:cxn ang="0">
                  <a:pos x="66" y="67"/>
                </a:cxn>
                <a:cxn ang="0">
                  <a:pos x="67" y="54"/>
                </a:cxn>
                <a:cxn ang="0">
                  <a:pos x="66" y="38"/>
                </a:cxn>
                <a:cxn ang="0">
                  <a:pos x="60" y="25"/>
                </a:cxn>
                <a:cxn ang="0">
                  <a:pos x="50" y="17"/>
                </a:cxn>
                <a:cxn ang="0">
                  <a:pos x="39" y="13"/>
                </a:cxn>
                <a:cxn ang="0">
                  <a:pos x="27" y="17"/>
                </a:cxn>
                <a:cxn ang="0">
                  <a:pos x="20" y="25"/>
                </a:cxn>
                <a:cxn ang="0">
                  <a:pos x="12" y="38"/>
                </a:cxn>
                <a:cxn ang="0">
                  <a:pos x="10" y="54"/>
                </a:cxn>
              </a:cxnLst>
              <a:rect l="0" t="0" r="r" b="b"/>
              <a:pathLst>
                <a:path w="79" h="106">
                  <a:moveTo>
                    <a:pt x="0" y="54"/>
                  </a:moveTo>
                  <a:lnTo>
                    <a:pt x="0" y="42"/>
                  </a:lnTo>
                  <a:lnTo>
                    <a:pt x="2" y="33"/>
                  </a:lnTo>
                  <a:lnTo>
                    <a:pt x="6" y="23"/>
                  </a:lnTo>
                  <a:lnTo>
                    <a:pt x="12" y="15"/>
                  </a:lnTo>
                  <a:lnTo>
                    <a:pt x="18" y="8"/>
                  </a:lnTo>
                  <a:lnTo>
                    <a:pt x="25" y="4"/>
                  </a:lnTo>
                  <a:lnTo>
                    <a:pt x="31" y="0"/>
                  </a:lnTo>
                  <a:lnTo>
                    <a:pt x="39" y="0"/>
                  </a:lnTo>
                  <a:lnTo>
                    <a:pt x="46" y="0"/>
                  </a:lnTo>
                  <a:lnTo>
                    <a:pt x="54" y="4"/>
                  </a:lnTo>
                  <a:lnTo>
                    <a:pt x="60" y="8"/>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5" y="102"/>
                  </a:lnTo>
                  <a:lnTo>
                    <a:pt x="18" y="98"/>
                  </a:lnTo>
                  <a:lnTo>
                    <a:pt x="12" y="90"/>
                  </a:lnTo>
                  <a:lnTo>
                    <a:pt x="6" y="83"/>
                  </a:lnTo>
                  <a:lnTo>
                    <a:pt x="2" y="73"/>
                  </a:lnTo>
                  <a:lnTo>
                    <a:pt x="0" y="63"/>
                  </a:lnTo>
                  <a:lnTo>
                    <a:pt x="0" y="54"/>
                  </a:lnTo>
                  <a:close/>
                  <a:moveTo>
                    <a:pt x="10" y="54"/>
                  </a:moveTo>
                  <a:lnTo>
                    <a:pt x="12" y="61"/>
                  </a:lnTo>
                  <a:lnTo>
                    <a:pt x="12" y="67"/>
                  </a:lnTo>
                  <a:lnTo>
                    <a:pt x="16" y="75"/>
                  </a:lnTo>
                  <a:lnTo>
                    <a:pt x="20" y="81"/>
                  </a:lnTo>
                  <a:lnTo>
                    <a:pt x="23" y="86"/>
                  </a:lnTo>
                  <a:lnTo>
                    <a:pt x="27" y="88"/>
                  </a:lnTo>
                  <a:lnTo>
                    <a:pt x="33" y="92"/>
                  </a:lnTo>
                  <a:lnTo>
                    <a:pt x="39" y="92"/>
                  </a:lnTo>
                  <a:lnTo>
                    <a:pt x="44" y="92"/>
                  </a:lnTo>
                  <a:lnTo>
                    <a:pt x="50" y="88"/>
                  </a:lnTo>
                  <a:lnTo>
                    <a:pt x="54" y="86"/>
                  </a:lnTo>
                  <a:lnTo>
                    <a:pt x="60" y="81"/>
                  </a:lnTo>
                  <a:lnTo>
                    <a:pt x="64" y="75"/>
                  </a:lnTo>
                  <a:lnTo>
                    <a:pt x="66" y="67"/>
                  </a:lnTo>
                  <a:lnTo>
                    <a:pt x="67" y="61"/>
                  </a:lnTo>
                  <a:lnTo>
                    <a:pt x="67" y="54"/>
                  </a:lnTo>
                  <a:lnTo>
                    <a:pt x="67" y="44"/>
                  </a:lnTo>
                  <a:lnTo>
                    <a:pt x="66" y="38"/>
                  </a:lnTo>
                  <a:lnTo>
                    <a:pt x="64" y="31"/>
                  </a:lnTo>
                  <a:lnTo>
                    <a:pt x="60" y="25"/>
                  </a:lnTo>
                  <a:lnTo>
                    <a:pt x="54" y="21"/>
                  </a:lnTo>
                  <a:lnTo>
                    <a:pt x="50" y="17"/>
                  </a:lnTo>
                  <a:lnTo>
                    <a:pt x="44" y="15"/>
                  </a:lnTo>
                  <a:lnTo>
                    <a:pt x="39" y="13"/>
                  </a:lnTo>
                  <a:lnTo>
                    <a:pt x="33" y="15"/>
                  </a:lnTo>
                  <a:lnTo>
                    <a:pt x="27" y="17"/>
                  </a:lnTo>
                  <a:lnTo>
                    <a:pt x="23" y="21"/>
                  </a:lnTo>
                  <a:lnTo>
                    <a:pt x="20" y="25"/>
                  </a:lnTo>
                  <a:lnTo>
                    <a:pt x="16" y="31"/>
                  </a:lnTo>
                  <a:lnTo>
                    <a:pt x="12"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4" name="Freeform 38"/>
            <p:cNvSpPr>
              <a:spLocks noChangeAspect="1" noEditPoints="1"/>
            </p:cNvSpPr>
            <p:nvPr/>
          </p:nvSpPr>
          <p:spPr bwMode="auto">
            <a:xfrm>
              <a:off x="3701784" y="4063284"/>
              <a:ext cx="29645"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7"/>
                </a:cxn>
                <a:cxn ang="0">
                  <a:pos x="17" y="81"/>
                </a:cxn>
                <a:cxn ang="0">
                  <a:pos x="27" y="88"/>
                </a:cxn>
                <a:cxn ang="0">
                  <a:pos x="39" y="92"/>
                </a:cxn>
                <a:cxn ang="0">
                  <a:pos x="50" y="88"/>
                </a:cxn>
                <a:cxn ang="0">
                  <a:pos x="58" y="81"/>
                </a:cxn>
                <a:cxn ang="0">
                  <a:pos x="65" y="67"/>
                </a:cxn>
                <a:cxn ang="0">
                  <a:pos x="67" y="54"/>
                </a:cxn>
                <a:cxn ang="0">
                  <a:pos x="65" y="38"/>
                </a:cxn>
                <a:cxn ang="0">
                  <a:pos x="58" y="25"/>
                </a:cxn>
                <a:cxn ang="0">
                  <a:pos x="50" y="17"/>
                </a:cxn>
                <a:cxn ang="0">
                  <a:pos x="39"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8"/>
                  </a:lnTo>
                  <a:lnTo>
                    <a:pt x="23" y="4"/>
                  </a:lnTo>
                  <a:lnTo>
                    <a:pt x="31" y="0"/>
                  </a:lnTo>
                  <a:lnTo>
                    <a:pt x="39" y="0"/>
                  </a:lnTo>
                  <a:lnTo>
                    <a:pt x="46" y="0"/>
                  </a:lnTo>
                  <a:lnTo>
                    <a:pt x="54" y="4"/>
                  </a:lnTo>
                  <a:lnTo>
                    <a:pt x="60" y="8"/>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9" y="106"/>
                  </a:lnTo>
                  <a:lnTo>
                    <a:pt x="31" y="106"/>
                  </a:lnTo>
                  <a:lnTo>
                    <a:pt x="23" y="102"/>
                  </a:lnTo>
                  <a:lnTo>
                    <a:pt x="17" y="98"/>
                  </a:lnTo>
                  <a:lnTo>
                    <a:pt x="12" y="90"/>
                  </a:lnTo>
                  <a:lnTo>
                    <a:pt x="6" y="83"/>
                  </a:lnTo>
                  <a:lnTo>
                    <a:pt x="2" y="73"/>
                  </a:lnTo>
                  <a:lnTo>
                    <a:pt x="0" y="63"/>
                  </a:lnTo>
                  <a:lnTo>
                    <a:pt x="0" y="54"/>
                  </a:lnTo>
                  <a:close/>
                  <a:moveTo>
                    <a:pt x="10" y="54"/>
                  </a:moveTo>
                  <a:lnTo>
                    <a:pt x="10" y="61"/>
                  </a:lnTo>
                  <a:lnTo>
                    <a:pt x="12" y="67"/>
                  </a:lnTo>
                  <a:lnTo>
                    <a:pt x="14" y="75"/>
                  </a:lnTo>
                  <a:lnTo>
                    <a:pt x="17" y="81"/>
                  </a:lnTo>
                  <a:lnTo>
                    <a:pt x="23" y="86"/>
                  </a:lnTo>
                  <a:lnTo>
                    <a:pt x="27" y="88"/>
                  </a:lnTo>
                  <a:lnTo>
                    <a:pt x="33" y="92"/>
                  </a:lnTo>
                  <a:lnTo>
                    <a:pt x="39" y="92"/>
                  </a:lnTo>
                  <a:lnTo>
                    <a:pt x="44" y="92"/>
                  </a:lnTo>
                  <a:lnTo>
                    <a:pt x="50" y="88"/>
                  </a:lnTo>
                  <a:lnTo>
                    <a:pt x="54" y="86"/>
                  </a:lnTo>
                  <a:lnTo>
                    <a:pt x="58" y="81"/>
                  </a:lnTo>
                  <a:lnTo>
                    <a:pt x="62" y="75"/>
                  </a:lnTo>
                  <a:lnTo>
                    <a:pt x="65" y="67"/>
                  </a:lnTo>
                  <a:lnTo>
                    <a:pt x="67" y="61"/>
                  </a:lnTo>
                  <a:lnTo>
                    <a:pt x="67" y="54"/>
                  </a:lnTo>
                  <a:lnTo>
                    <a:pt x="67" y="44"/>
                  </a:lnTo>
                  <a:lnTo>
                    <a:pt x="65" y="38"/>
                  </a:lnTo>
                  <a:lnTo>
                    <a:pt x="62" y="31"/>
                  </a:lnTo>
                  <a:lnTo>
                    <a:pt x="58" y="25"/>
                  </a:lnTo>
                  <a:lnTo>
                    <a:pt x="54" y="21"/>
                  </a:lnTo>
                  <a:lnTo>
                    <a:pt x="50" y="17"/>
                  </a:lnTo>
                  <a:lnTo>
                    <a:pt x="44" y="15"/>
                  </a:lnTo>
                  <a:lnTo>
                    <a:pt x="39" y="13"/>
                  </a:lnTo>
                  <a:lnTo>
                    <a:pt x="33" y="15"/>
                  </a:lnTo>
                  <a:lnTo>
                    <a:pt x="27" y="17"/>
                  </a:lnTo>
                  <a:lnTo>
                    <a:pt x="23" y="21"/>
                  </a:lnTo>
                  <a:lnTo>
                    <a:pt x="17" y="25"/>
                  </a:lnTo>
                  <a:lnTo>
                    <a:pt x="14" y="31"/>
                  </a:lnTo>
                  <a:lnTo>
                    <a:pt x="12" y="38"/>
                  </a:lnTo>
                  <a:lnTo>
                    <a:pt x="10"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5" name="Freeform 39"/>
            <p:cNvSpPr>
              <a:spLocks noChangeAspect="1"/>
            </p:cNvSpPr>
            <p:nvPr/>
          </p:nvSpPr>
          <p:spPr bwMode="auto">
            <a:xfrm>
              <a:off x="3638898" y="4063284"/>
              <a:ext cx="32608" cy="40286"/>
            </a:xfrm>
            <a:custGeom>
              <a:avLst/>
              <a:gdLst/>
              <a:ahLst/>
              <a:cxnLst>
                <a:cxn ang="0">
                  <a:pos x="0" y="54"/>
                </a:cxn>
                <a:cxn ang="0">
                  <a:pos x="2" y="42"/>
                </a:cxn>
                <a:cxn ang="0">
                  <a:pos x="3" y="33"/>
                </a:cxn>
                <a:cxn ang="0">
                  <a:pos x="5" y="23"/>
                </a:cxn>
                <a:cxn ang="0">
                  <a:pos x="11" y="15"/>
                </a:cxn>
                <a:cxn ang="0">
                  <a:pos x="17" y="8"/>
                </a:cxn>
                <a:cxn ang="0">
                  <a:pos x="25" y="4"/>
                </a:cxn>
                <a:cxn ang="0">
                  <a:pos x="30" y="0"/>
                </a:cxn>
                <a:cxn ang="0">
                  <a:pos x="38" y="0"/>
                </a:cxn>
                <a:cxn ang="0">
                  <a:pos x="48" y="0"/>
                </a:cxn>
                <a:cxn ang="0">
                  <a:pos x="53" y="4"/>
                </a:cxn>
                <a:cxn ang="0">
                  <a:pos x="61" y="8"/>
                </a:cxn>
                <a:cxn ang="0">
                  <a:pos x="67" y="15"/>
                </a:cxn>
                <a:cxn ang="0">
                  <a:pos x="71" y="23"/>
                </a:cxn>
                <a:cxn ang="0">
                  <a:pos x="74" y="33"/>
                </a:cxn>
                <a:cxn ang="0">
                  <a:pos x="76" y="42"/>
                </a:cxn>
                <a:cxn ang="0">
                  <a:pos x="78" y="54"/>
                </a:cxn>
                <a:cxn ang="0">
                  <a:pos x="76" y="63"/>
                </a:cxn>
                <a:cxn ang="0">
                  <a:pos x="74" y="73"/>
                </a:cxn>
                <a:cxn ang="0">
                  <a:pos x="71" y="83"/>
                </a:cxn>
                <a:cxn ang="0">
                  <a:pos x="67" y="90"/>
                </a:cxn>
                <a:cxn ang="0">
                  <a:pos x="61" y="98"/>
                </a:cxn>
                <a:cxn ang="0">
                  <a:pos x="53" y="102"/>
                </a:cxn>
                <a:cxn ang="0">
                  <a:pos x="48" y="106"/>
                </a:cxn>
                <a:cxn ang="0">
                  <a:pos x="38" y="106"/>
                </a:cxn>
                <a:cxn ang="0">
                  <a:pos x="30" y="106"/>
                </a:cxn>
                <a:cxn ang="0">
                  <a:pos x="25" y="102"/>
                </a:cxn>
                <a:cxn ang="0">
                  <a:pos x="17" y="98"/>
                </a:cxn>
                <a:cxn ang="0">
                  <a:pos x="11" y="90"/>
                </a:cxn>
                <a:cxn ang="0">
                  <a:pos x="5" y="83"/>
                </a:cxn>
                <a:cxn ang="0">
                  <a:pos x="3" y="73"/>
                </a:cxn>
                <a:cxn ang="0">
                  <a:pos x="2" y="63"/>
                </a:cxn>
                <a:cxn ang="0">
                  <a:pos x="0" y="54"/>
                </a:cxn>
              </a:cxnLst>
              <a:rect l="0" t="0" r="r" b="b"/>
              <a:pathLst>
                <a:path w="78" h="106">
                  <a:moveTo>
                    <a:pt x="0" y="54"/>
                  </a:moveTo>
                  <a:lnTo>
                    <a:pt x="2" y="42"/>
                  </a:lnTo>
                  <a:lnTo>
                    <a:pt x="3" y="33"/>
                  </a:lnTo>
                  <a:lnTo>
                    <a:pt x="5" y="23"/>
                  </a:lnTo>
                  <a:lnTo>
                    <a:pt x="11" y="15"/>
                  </a:lnTo>
                  <a:lnTo>
                    <a:pt x="17" y="8"/>
                  </a:lnTo>
                  <a:lnTo>
                    <a:pt x="25" y="4"/>
                  </a:lnTo>
                  <a:lnTo>
                    <a:pt x="30" y="0"/>
                  </a:lnTo>
                  <a:lnTo>
                    <a:pt x="38" y="0"/>
                  </a:lnTo>
                  <a:lnTo>
                    <a:pt x="48" y="0"/>
                  </a:lnTo>
                  <a:lnTo>
                    <a:pt x="53" y="4"/>
                  </a:lnTo>
                  <a:lnTo>
                    <a:pt x="61" y="8"/>
                  </a:lnTo>
                  <a:lnTo>
                    <a:pt x="67" y="15"/>
                  </a:lnTo>
                  <a:lnTo>
                    <a:pt x="71" y="23"/>
                  </a:lnTo>
                  <a:lnTo>
                    <a:pt x="74" y="33"/>
                  </a:lnTo>
                  <a:lnTo>
                    <a:pt x="76" y="42"/>
                  </a:lnTo>
                  <a:lnTo>
                    <a:pt x="78" y="54"/>
                  </a:lnTo>
                  <a:lnTo>
                    <a:pt x="76" y="63"/>
                  </a:lnTo>
                  <a:lnTo>
                    <a:pt x="74" y="73"/>
                  </a:lnTo>
                  <a:lnTo>
                    <a:pt x="71" y="83"/>
                  </a:lnTo>
                  <a:lnTo>
                    <a:pt x="67" y="90"/>
                  </a:lnTo>
                  <a:lnTo>
                    <a:pt x="61" y="98"/>
                  </a:lnTo>
                  <a:lnTo>
                    <a:pt x="53" y="102"/>
                  </a:lnTo>
                  <a:lnTo>
                    <a:pt x="48" y="106"/>
                  </a:lnTo>
                  <a:lnTo>
                    <a:pt x="38" y="106"/>
                  </a:lnTo>
                  <a:lnTo>
                    <a:pt x="30" y="106"/>
                  </a:lnTo>
                  <a:lnTo>
                    <a:pt x="25" y="102"/>
                  </a:lnTo>
                  <a:lnTo>
                    <a:pt x="17" y="98"/>
                  </a:lnTo>
                  <a:lnTo>
                    <a:pt x="11" y="90"/>
                  </a:lnTo>
                  <a:lnTo>
                    <a:pt x="5"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6" name="Freeform 40"/>
            <p:cNvSpPr>
              <a:spLocks noChangeAspect="1"/>
            </p:cNvSpPr>
            <p:nvPr/>
          </p:nvSpPr>
          <p:spPr bwMode="auto">
            <a:xfrm>
              <a:off x="3597574" y="4063284"/>
              <a:ext cx="32608" cy="40286"/>
            </a:xfrm>
            <a:custGeom>
              <a:avLst/>
              <a:gdLst/>
              <a:ahLst/>
              <a:cxnLst>
                <a:cxn ang="0">
                  <a:pos x="0" y="54"/>
                </a:cxn>
                <a:cxn ang="0">
                  <a:pos x="0" y="42"/>
                </a:cxn>
                <a:cxn ang="0">
                  <a:pos x="4" y="33"/>
                </a:cxn>
                <a:cxn ang="0">
                  <a:pos x="6" y="23"/>
                </a:cxn>
                <a:cxn ang="0">
                  <a:pos x="11" y="15"/>
                </a:cxn>
                <a:cxn ang="0">
                  <a:pos x="17" y="8"/>
                </a:cxn>
                <a:cxn ang="0">
                  <a:pos x="25" y="4"/>
                </a:cxn>
                <a:cxn ang="0">
                  <a:pos x="31" y="0"/>
                </a:cxn>
                <a:cxn ang="0">
                  <a:pos x="38" y="0"/>
                </a:cxn>
                <a:cxn ang="0">
                  <a:pos x="46" y="0"/>
                </a:cxn>
                <a:cxn ang="0">
                  <a:pos x="54" y="4"/>
                </a:cxn>
                <a:cxn ang="0">
                  <a:pos x="61" y="8"/>
                </a:cxn>
                <a:cxn ang="0">
                  <a:pos x="67" y="15"/>
                </a:cxn>
                <a:cxn ang="0">
                  <a:pos x="71" y="23"/>
                </a:cxn>
                <a:cxn ang="0">
                  <a:pos x="75" y="33"/>
                </a:cxn>
                <a:cxn ang="0">
                  <a:pos x="77" y="42"/>
                </a:cxn>
                <a:cxn ang="0">
                  <a:pos x="78" y="54"/>
                </a:cxn>
                <a:cxn ang="0">
                  <a:pos x="77" y="63"/>
                </a:cxn>
                <a:cxn ang="0">
                  <a:pos x="75" y="73"/>
                </a:cxn>
                <a:cxn ang="0">
                  <a:pos x="71" y="83"/>
                </a:cxn>
                <a:cxn ang="0">
                  <a:pos x="67" y="90"/>
                </a:cxn>
                <a:cxn ang="0">
                  <a:pos x="61" y="98"/>
                </a:cxn>
                <a:cxn ang="0">
                  <a:pos x="54" y="102"/>
                </a:cxn>
                <a:cxn ang="0">
                  <a:pos x="46" y="106"/>
                </a:cxn>
                <a:cxn ang="0">
                  <a:pos x="38" y="106"/>
                </a:cxn>
                <a:cxn ang="0">
                  <a:pos x="31" y="106"/>
                </a:cxn>
                <a:cxn ang="0">
                  <a:pos x="25" y="102"/>
                </a:cxn>
                <a:cxn ang="0">
                  <a:pos x="17" y="98"/>
                </a:cxn>
                <a:cxn ang="0">
                  <a:pos x="11" y="90"/>
                </a:cxn>
                <a:cxn ang="0">
                  <a:pos x="6" y="83"/>
                </a:cxn>
                <a:cxn ang="0">
                  <a:pos x="4" y="73"/>
                </a:cxn>
                <a:cxn ang="0">
                  <a:pos x="0" y="63"/>
                </a:cxn>
                <a:cxn ang="0">
                  <a:pos x="0" y="54"/>
                </a:cxn>
              </a:cxnLst>
              <a:rect l="0" t="0" r="r" b="b"/>
              <a:pathLst>
                <a:path w="78" h="106">
                  <a:moveTo>
                    <a:pt x="0" y="54"/>
                  </a:moveTo>
                  <a:lnTo>
                    <a:pt x="0" y="42"/>
                  </a:lnTo>
                  <a:lnTo>
                    <a:pt x="4" y="33"/>
                  </a:lnTo>
                  <a:lnTo>
                    <a:pt x="6" y="23"/>
                  </a:lnTo>
                  <a:lnTo>
                    <a:pt x="11" y="15"/>
                  </a:lnTo>
                  <a:lnTo>
                    <a:pt x="17" y="8"/>
                  </a:lnTo>
                  <a:lnTo>
                    <a:pt x="25" y="4"/>
                  </a:lnTo>
                  <a:lnTo>
                    <a:pt x="31" y="0"/>
                  </a:lnTo>
                  <a:lnTo>
                    <a:pt x="38" y="0"/>
                  </a:lnTo>
                  <a:lnTo>
                    <a:pt x="46" y="0"/>
                  </a:lnTo>
                  <a:lnTo>
                    <a:pt x="54" y="4"/>
                  </a:lnTo>
                  <a:lnTo>
                    <a:pt x="61" y="8"/>
                  </a:lnTo>
                  <a:lnTo>
                    <a:pt x="67" y="15"/>
                  </a:lnTo>
                  <a:lnTo>
                    <a:pt x="71" y="23"/>
                  </a:lnTo>
                  <a:lnTo>
                    <a:pt x="75" y="33"/>
                  </a:lnTo>
                  <a:lnTo>
                    <a:pt x="77" y="42"/>
                  </a:lnTo>
                  <a:lnTo>
                    <a:pt x="78" y="54"/>
                  </a:lnTo>
                  <a:lnTo>
                    <a:pt x="77" y="63"/>
                  </a:lnTo>
                  <a:lnTo>
                    <a:pt x="75" y="73"/>
                  </a:lnTo>
                  <a:lnTo>
                    <a:pt x="71" y="83"/>
                  </a:lnTo>
                  <a:lnTo>
                    <a:pt x="67" y="90"/>
                  </a:lnTo>
                  <a:lnTo>
                    <a:pt x="61" y="98"/>
                  </a:lnTo>
                  <a:lnTo>
                    <a:pt x="54" y="102"/>
                  </a:lnTo>
                  <a:lnTo>
                    <a:pt x="46" y="106"/>
                  </a:lnTo>
                  <a:lnTo>
                    <a:pt x="38" y="106"/>
                  </a:lnTo>
                  <a:lnTo>
                    <a:pt x="31" y="106"/>
                  </a:lnTo>
                  <a:lnTo>
                    <a:pt x="25" y="102"/>
                  </a:lnTo>
                  <a:lnTo>
                    <a:pt x="17" y="98"/>
                  </a:lnTo>
                  <a:lnTo>
                    <a:pt x="11" y="90"/>
                  </a:lnTo>
                  <a:lnTo>
                    <a:pt x="6" y="83"/>
                  </a:lnTo>
                  <a:lnTo>
                    <a:pt x="4"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7" name="Freeform 41"/>
            <p:cNvSpPr>
              <a:spLocks noChangeAspect="1"/>
            </p:cNvSpPr>
            <p:nvPr/>
          </p:nvSpPr>
          <p:spPr bwMode="auto">
            <a:xfrm>
              <a:off x="3461023" y="4063284"/>
              <a:ext cx="32608" cy="40286"/>
            </a:xfrm>
            <a:custGeom>
              <a:avLst/>
              <a:gdLst/>
              <a:ahLst/>
              <a:cxnLst>
                <a:cxn ang="0">
                  <a:pos x="0" y="54"/>
                </a:cxn>
                <a:cxn ang="0">
                  <a:pos x="0" y="42"/>
                </a:cxn>
                <a:cxn ang="0">
                  <a:pos x="2" y="33"/>
                </a:cxn>
                <a:cxn ang="0">
                  <a:pos x="6" y="23"/>
                </a:cxn>
                <a:cxn ang="0">
                  <a:pos x="11" y="15"/>
                </a:cxn>
                <a:cxn ang="0">
                  <a:pos x="17" y="8"/>
                </a:cxn>
                <a:cxn ang="0">
                  <a:pos x="23" y="4"/>
                </a:cxn>
                <a:cxn ang="0">
                  <a:pos x="31" y="0"/>
                </a:cxn>
                <a:cxn ang="0">
                  <a:pos x="38" y="0"/>
                </a:cxn>
                <a:cxn ang="0">
                  <a:pos x="46" y="0"/>
                </a:cxn>
                <a:cxn ang="0">
                  <a:pos x="54" y="4"/>
                </a:cxn>
                <a:cxn ang="0">
                  <a:pos x="59" y="8"/>
                </a:cxn>
                <a:cxn ang="0">
                  <a:pos x="65" y="15"/>
                </a:cxn>
                <a:cxn ang="0">
                  <a:pos x="71" y="23"/>
                </a:cxn>
                <a:cxn ang="0">
                  <a:pos x="75" y="33"/>
                </a:cxn>
                <a:cxn ang="0">
                  <a:pos x="77" y="42"/>
                </a:cxn>
                <a:cxn ang="0">
                  <a:pos x="77" y="54"/>
                </a:cxn>
                <a:cxn ang="0">
                  <a:pos x="77" y="63"/>
                </a:cxn>
                <a:cxn ang="0">
                  <a:pos x="75" y="73"/>
                </a:cxn>
                <a:cxn ang="0">
                  <a:pos x="71" y="83"/>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3"/>
                </a:cxn>
                <a:cxn ang="0">
                  <a:pos x="2" y="73"/>
                </a:cxn>
                <a:cxn ang="0">
                  <a:pos x="0" y="63"/>
                </a:cxn>
                <a:cxn ang="0">
                  <a:pos x="0" y="54"/>
                </a:cxn>
              </a:cxnLst>
              <a:rect l="0" t="0" r="r" b="b"/>
              <a:pathLst>
                <a:path w="77" h="106">
                  <a:moveTo>
                    <a:pt x="0" y="54"/>
                  </a:moveTo>
                  <a:lnTo>
                    <a:pt x="0" y="42"/>
                  </a:lnTo>
                  <a:lnTo>
                    <a:pt x="2" y="33"/>
                  </a:lnTo>
                  <a:lnTo>
                    <a:pt x="6" y="23"/>
                  </a:lnTo>
                  <a:lnTo>
                    <a:pt x="11" y="15"/>
                  </a:lnTo>
                  <a:lnTo>
                    <a:pt x="17" y="8"/>
                  </a:lnTo>
                  <a:lnTo>
                    <a:pt x="23" y="4"/>
                  </a:lnTo>
                  <a:lnTo>
                    <a:pt x="31" y="0"/>
                  </a:lnTo>
                  <a:lnTo>
                    <a:pt x="38" y="0"/>
                  </a:lnTo>
                  <a:lnTo>
                    <a:pt x="46" y="0"/>
                  </a:lnTo>
                  <a:lnTo>
                    <a:pt x="54" y="4"/>
                  </a:lnTo>
                  <a:lnTo>
                    <a:pt x="59" y="8"/>
                  </a:lnTo>
                  <a:lnTo>
                    <a:pt x="65" y="15"/>
                  </a:lnTo>
                  <a:lnTo>
                    <a:pt x="71" y="23"/>
                  </a:lnTo>
                  <a:lnTo>
                    <a:pt x="75" y="33"/>
                  </a:lnTo>
                  <a:lnTo>
                    <a:pt x="77" y="42"/>
                  </a:lnTo>
                  <a:lnTo>
                    <a:pt x="77" y="54"/>
                  </a:lnTo>
                  <a:lnTo>
                    <a:pt x="77" y="63"/>
                  </a:lnTo>
                  <a:lnTo>
                    <a:pt x="75" y="73"/>
                  </a:lnTo>
                  <a:lnTo>
                    <a:pt x="71" y="83"/>
                  </a:lnTo>
                  <a:lnTo>
                    <a:pt x="65" y="90"/>
                  </a:lnTo>
                  <a:lnTo>
                    <a:pt x="59" y="98"/>
                  </a:lnTo>
                  <a:lnTo>
                    <a:pt x="54" y="102"/>
                  </a:lnTo>
                  <a:lnTo>
                    <a:pt x="46" y="106"/>
                  </a:lnTo>
                  <a:lnTo>
                    <a:pt x="38" y="106"/>
                  </a:lnTo>
                  <a:lnTo>
                    <a:pt x="31" y="106"/>
                  </a:lnTo>
                  <a:lnTo>
                    <a:pt x="23" y="102"/>
                  </a:lnTo>
                  <a:lnTo>
                    <a:pt x="17" y="98"/>
                  </a:lnTo>
                  <a:lnTo>
                    <a:pt x="11"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8" name="Freeform 42"/>
            <p:cNvSpPr>
              <a:spLocks noChangeAspect="1"/>
            </p:cNvSpPr>
            <p:nvPr/>
          </p:nvSpPr>
          <p:spPr bwMode="auto">
            <a:xfrm>
              <a:off x="3344236" y="4063284"/>
              <a:ext cx="32608" cy="40286"/>
            </a:xfrm>
            <a:custGeom>
              <a:avLst/>
              <a:gdLst/>
              <a:ahLst/>
              <a:cxnLst>
                <a:cxn ang="0">
                  <a:pos x="0" y="54"/>
                </a:cxn>
                <a:cxn ang="0">
                  <a:pos x="2" y="42"/>
                </a:cxn>
                <a:cxn ang="0">
                  <a:pos x="4" y="33"/>
                </a:cxn>
                <a:cxn ang="0">
                  <a:pos x="8" y="23"/>
                </a:cxn>
                <a:cxn ang="0">
                  <a:pos x="12" y="15"/>
                </a:cxn>
                <a:cxn ang="0">
                  <a:pos x="17" y="8"/>
                </a:cxn>
                <a:cxn ang="0">
                  <a:pos x="25" y="4"/>
                </a:cxn>
                <a:cxn ang="0">
                  <a:pos x="33" y="0"/>
                </a:cxn>
                <a:cxn ang="0">
                  <a:pos x="40" y="0"/>
                </a:cxn>
                <a:cxn ang="0">
                  <a:pos x="48" y="0"/>
                </a:cxn>
                <a:cxn ang="0">
                  <a:pos x="56" y="4"/>
                </a:cxn>
                <a:cxn ang="0">
                  <a:pos x="61" y="8"/>
                </a:cxn>
                <a:cxn ang="0">
                  <a:pos x="67" y="15"/>
                </a:cxn>
                <a:cxn ang="0">
                  <a:pos x="73" y="23"/>
                </a:cxn>
                <a:cxn ang="0">
                  <a:pos x="77" y="33"/>
                </a:cxn>
                <a:cxn ang="0">
                  <a:pos x="79" y="42"/>
                </a:cxn>
                <a:cxn ang="0">
                  <a:pos x="79" y="54"/>
                </a:cxn>
                <a:cxn ang="0">
                  <a:pos x="79" y="63"/>
                </a:cxn>
                <a:cxn ang="0">
                  <a:pos x="77" y="73"/>
                </a:cxn>
                <a:cxn ang="0">
                  <a:pos x="73" y="83"/>
                </a:cxn>
                <a:cxn ang="0">
                  <a:pos x="67" y="90"/>
                </a:cxn>
                <a:cxn ang="0">
                  <a:pos x="61" y="98"/>
                </a:cxn>
                <a:cxn ang="0">
                  <a:pos x="56" y="102"/>
                </a:cxn>
                <a:cxn ang="0">
                  <a:pos x="48" y="106"/>
                </a:cxn>
                <a:cxn ang="0">
                  <a:pos x="40" y="106"/>
                </a:cxn>
                <a:cxn ang="0">
                  <a:pos x="33" y="106"/>
                </a:cxn>
                <a:cxn ang="0">
                  <a:pos x="25" y="102"/>
                </a:cxn>
                <a:cxn ang="0">
                  <a:pos x="17" y="98"/>
                </a:cxn>
                <a:cxn ang="0">
                  <a:pos x="12" y="90"/>
                </a:cxn>
                <a:cxn ang="0">
                  <a:pos x="8" y="83"/>
                </a:cxn>
                <a:cxn ang="0">
                  <a:pos x="4" y="73"/>
                </a:cxn>
                <a:cxn ang="0">
                  <a:pos x="2" y="63"/>
                </a:cxn>
                <a:cxn ang="0">
                  <a:pos x="0" y="54"/>
                </a:cxn>
              </a:cxnLst>
              <a:rect l="0" t="0" r="r" b="b"/>
              <a:pathLst>
                <a:path w="79" h="106">
                  <a:moveTo>
                    <a:pt x="0" y="54"/>
                  </a:moveTo>
                  <a:lnTo>
                    <a:pt x="2" y="42"/>
                  </a:lnTo>
                  <a:lnTo>
                    <a:pt x="4" y="33"/>
                  </a:lnTo>
                  <a:lnTo>
                    <a:pt x="8" y="23"/>
                  </a:lnTo>
                  <a:lnTo>
                    <a:pt x="12" y="15"/>
                  </a:lnTo>
                  <a:lnTo>
                    <a:pt x="17" y="8"/>
                  </a:lnTo>
                  <a:lnTo>
                    <a:pt x="25" y="4"/>
                  </a:lnTo>
                  <a:lnTo>
                    <a:pt x="33" y="0"/>
                  </a:lnTo>
                  <a:lnTo>
                    <a:pt x="40" y="0"/>
                  </a:lnTo>
                  <a:lnTo>
                    <a:pt x="48" y="0"/>
                  </a:lnTo>
                  <a:lnTo>
                    <a:pt x="56" y="4"/>
                  </a:lnTo>
                  <a:lnTo>
                    <a:pt x="61" y="8"/>
                  </a:lnTo>
                  <a:lnTo>
                    <a:pt x="67" y="15"/>
                  </a:lnTo>
                  <a:lnTo>
                    <a:pt x="73" y="23"/>
                  </a:lnTo>
                  <a:lnTo>
                    <a:pt x="77" y="33"/>
                  </a:lnTo>
                  <a:lnTo>
                    <a:pt x="79" y="42"/>
                  </a:lnTo>
                  <a:lnTo>
                    <a:pt x="79" y="54"/>
                  </a:lnTo>
                  <a:lnTo>
                    <a:pt x="79" y="63"/>
                  </a:lnTo>
                  <a:lnTo>
                    <a:pt x="77" y="73"/>
                  </a:lnTo>
                  <a:lnTo>
                    <a:pt x="73" y="83"/>
                  </a:lnTo>
                  <a:lnTo>
                    <a:pt x="67" y="90"/>
                  </a:lnTo>
                  <a:lnTo>
                    <a:pt x="61" y="98"/>
                  </a:lnTo>
                  <a:lnTo>
                    <a:pt x="56" y="102"/>
                  </a:lnTo>
                  <a:lnTo>
                    <a:pt x="48" y="106"/>
                  </a:lnTo>
                  <a:lnTo>
                    <a:pt x="40" y="106"/>
                  </a:lnTo>
                  <a:lnTo>
                    <a:pt x="33" y="106"/>
                  </a:lnTo>
                  <a:lnTo>
                    <a:pt x="25" y="102"/>
                  </a:lnTo>
                  <a:lnTo>
                    <a:pt x="17" y="98"/>
                  </a:lnTo>
                  <a:lnTo>
                    <a:pt x="12" y="90"/>
                  </a:lnTo>
                  <a:lnTo>
                    <a:pt x="8" y="83"/>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9" name="Freeform 43"/>
            <p:cNvSpPr>
              <a:spLocks noChangeAspect="1" noEditPoints="1"/>
            </p:cNvSpPr>
            <p:nvPr/>
          </p:nvSpPr>
          <p:spPr bwMode="auto">
            <a:xfrm>
              <a:off x="3225653" y="4063284"/>
              <a:ext cx="32608" cy="40286"/>
            </a:xfrm>
            <a:custGeom>
              <a:avLst/>
              <a:gdLst/>
              <a:ahLst/>
              <a:cxnLst>
                <a:cxn ang="0">
                  <a:pos x="0" y="42"/>
                </a:cxn>
                <a:cxn ang="0">
                  <a:pos x="6" y="23"/>
                </a:cxn>
                <a:cxn ang="0">
                  <a:pos x="17" y="8"/>
                </a:cxn>
                <a:cxn ang="0">
                  <a:pos x="31" y="0"/>
                </a:cxn>
                <a:cxn ang="0">
                  <a:pos x="46" y="0"/>
                </a:cxn>
                <a:cxn ang="0">
                  <a:pos x="62" y="8"/>
                </a:cxn>
                <a:cxn ang="0">
                  <a:pos x="71" y="23"/>
                </a:cxn>
                <a:cxn ang="0">
                  <a:pos x="77" y="42"/>
                </a:cxn>
                <a:cxn ang="0">
                  <a:pos x="77" y="63"/>
                </a:cxn>
                <a:cxn ang="0">
                  <a:pos x="71" y="83"/>
                </a:cxn>
                <a:cxn ang="0">
                  <a:pos x="62" y="98"/>
                </a:cxn>
                <a:cxn ang="0">
                  <a:pos x="46" y="106"/>
                </a:cxn>
                <a:cxn ang="0">
                  <a:pos x="31" y="106"/>
                </a:cxn>
                <a:cxn ang="0">
                  <a:pos x="17" y="98"/>
                </a:cxn>
                <a:cxn ang="0">
                  <a:pos x="6" y="83"/>
                </a:cxn>
                <a:cxn ang="0">
                  <a:pos x="0" y="63"/>
                </a:cxn>
                <a:cxn ang="0">
                  <a:pos x="10" y="54"/>
                </a:cxn>
                <a:cxn ang="0">
                  <a:pos x="14" y="67"/>
                </a:cxn>
                <a:cxn ang="0">
                  <a:pos x="19" y="81"/>
                </a:cxn>
                <a:cxn ang="0">
                  <a:pos x="29" y="88"/>
                </a:cxn>
                <a:cxn ang="0">
                  <a:pos x="39" y="92"/>
                </a:cxn>
                <a:cxn ang="0">
                  <a:pos x="50" y="88"/>
                </a:cxn>
                <a:cxn ang="0">
                  <a:pos x="60" y="81"/>
                </a:cxn>
                <a:cxn ang="0">
                  <a:pos x="65" y="67"/>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7" y="8"/>
                  </a:lnTo>
                  <a:lnTo>
                    <a:pt x="25" y="4"/>
                  </a:lnTo>
                  <a:lnTo>
                    <a:pt x="31" y="0"/>
                  </a:lnTo>
                  <a:lnTo>
                    <a:pt x="39" y="0"/>
                  </a:lnTo>
                  <a:lnTo>
                    <a:pt x="46" y="0"/>
                  </a:lnTo>
                  <a:lnTo>
                    <a:pt x="54" y="4"/>
                  </a:lnTo>
                  <a:lnTo>
                    <a:pt x="62" y="8"/>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7" y="98"/>
                  </a:lnTo>
                  <a:lnTo>
                    <a:pt x="12" y="90"/>
                  </a:lnTo>
                  <a:lnTo>
                    <a:pt x="6" y="83"/>
                  </a:lnTo>
                  <a:lnTo>
                    <a:pt x="4" y="73"/>
                  </a:lnTo>
                  <a:lnTo>
                    <a:pt x="0" y="63"/>
                  </a:lnTo>
                  <a:lnTo>
                    <a:pt x="0" y="54"/>
                  </a:lnTo>
                  <a:close/>
                  <a:moveTo>
                    <a:pt x="10" y="54"/>
                  </a:moveTo>
                  <a:lnTo>
                    <a:pt x="12" y="61"/>
                  </a:lnTo>
                  <a:lnTo>
                    <a:pt x="14" y="67"/>
                  </a:lnTo>
                  <a:lnTo>
                    <a:pt x="16" y="75"/>
                  </a:lnTo>
                  <a:lnTo>
                    <a:pt x="19" y="81"/>
                  </a:lnTo>
                  <a:lnTo>
                    <a:pt x="23" y="86"/>
                  </a:lnTo>
                  <a:lnTo>
                    <a:pt x="29" y="88"/>
                  </a:lnTo>
                  <a:lnTo>
                    <a:pt x="33" y="92"/>
                  </a:lnTo>
                  <a:lnTo>
                    <a:pt x="39" y="92"/>
                  </a:lnTo>
                  <a:lnTo>
                    <a:pt x="44" y="92"/>
                  </a:lnTo>
                  <a:lnTo>
                    <a:pt x="50" y="88"/>
                  </a:lnTo>
                  <a:lnTo>
                    <a:pt x="56" y="86"/>
                  </a:lnTo>
                  <a:lnTo>
                    <a:pt x="60" y="81"/>
                  </a:lnTo>
                  <a:lnTo>
                    <a:pt x="64" y="75"/>
                  </a:lnTo>
                  <a:lnTo>
                    <a:pt x="65" y="67"/>
                  </a:lnTo>
                  <a:lnTo>
                    <a:pt x="67" y="61"/>
                  </a:lnTo>
                  <a:lnTo>
                    <a:pt x="67" y="54"/>
                  </a:lnTo>
                  <a:lnTo>
                    <a:pt x="67" y="44"/>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0" name="Freeform 44"/>
            <p:cNvSpPr>
              <a:spLocks noChangeAspect="1" noEditPoints="1"/>
            </p:cNvSpPr>
            <p:nvPr/>
          </p:nvSpPr>
          <p:spPr bwMode="auto">
            <a:xfrm>
              <a:off x="2866309" y="4063288"/>
              <a:ext cx="32608" cy="39348"/>
            </a:xfrm>
            <a:custGeom>
              <a:avLst/>
              <a:gdLst/>
              <a:ahLst/>
              <a:cxnLst>
                <a:cxn ang="0">
                  <a:pos x="0" y="42"/>
                </a:cxn>
                <a:cxn ang="0">
                  <a:pos x="6" y="25"/>
                </a:cxn>
                <a:cxn ang="0">
                  <a:pos x="17" y="10"/>
                </a:cxn>
                <a:cxn ang="0">
                  <a:pos x="31" y="2"/>
                </a:cxn>
                <a:cxn ang="0">
                  <a:pos x="46" y="2"/>
                </a:cxn>
                <a:cxn ang="0">
                  <a:pos x="60" y="10"/>
                </a:cxn>
                <a:cxn ang="0">
                  <a:pos x="71" y="25"/>
                </a:cxn>
                <a:cxn ang="0">
                  <a:pos x="77" y="42"/>
                </a:cxn>
                <a:cxn ang="0">
                  <a:pos x="77" y="64"/>
                </a:cxn>
                <a:cxn ang="0">
                  <a:pos x="71" y="83"/>
                </a:cxn>
                <a:cxn ang="0">
                  <a:pos x="60" y="98"/>
                </a:cxn>
                <a:cxn ang="0">
                  <a:pos x="46" y="106"/>
                </a:cxn>
                <a:cxn ang="0">
                  <a:pos x="31" y="106"/>
                </a:cxn>
                <a:cxn ang="0">
                  <a:pos x="17" y="98"/>
                </a:cxn>
                <a:cxn ang="0">
                  <a:pos x="6" y="83"/>
                </a:cxn>
                <a:cxn ang="0">
                  <a:pos x="0" y="64"/>
                </a:cxn>
                <a:cxn ang="0">
                  <a:pos x="10" y="54"/>
                </a:cxn>
                <a:cxn ang="0">
                  <a:pos x="14" y="69"/>
                </a:cxn>
                <a:cxn ang="0">
                  <a:pos x="19" y="81"/>
                </a:cxn>
                <a:cxn ang="0">
                  <a:pos x="29" y="90"/>
                </a:cxn>
                <a:cxn ang="0">
                  <a:pos x="39" y="92"/>
                </a:cxn>
                <a:cxn ang="0">
                  <a:pos x="50" y="90"/>
                </a:cxn>
                <a:cxn ang="0">
                  <a:pos x="60" y="81"/>
                </a:cxn>
                <a:cxn ang="0">
                  <a:pos x="65" y="69"/>
                </a:cxn>
                <a:cxn ang="0">
                  <a:pos x="67" y="54"/>
                </a:cxn>
                <a:cxn ang="0">
                  <a:pos x="65" y="39"/>
                </a:cxn>
                <a:cxn ang="0">
                  <a:pos x="60" y="25"/>
                </a:cxn>
                <a:cxn ang="0">
                  <a:pos x="50" y="17"/>
                </a:cxn>
                <a:cxn ang="0">
                  <a:pos x="39" y="15"/>
                </a:cxn>
                <a:cxn ang="0">
                  <a:pos x="29" y="17"/>
                </a:cxn>
                <a:cxn ang="0">
                  <a:pos x="19" y="25"/>
                </a:cxn>
                <a:cxn ang="0">
                  <a:pos x="14" y="39"/>
                </a:cxn>
                <a:cxn ang="0">
                  <a:pos x="10" y="54"/>
                </a:cxn>
              </a:cxnLst>
              <a:rect l="0" t="0" r="r" b="b"/>
              <a:pathLst>
                <a:path w="79" h="108">
                  <a:moveTo>
                    <a:pt x="0" y="54"/>
                  </a:moveTo>
                  <a:lnTo>
                    <a:pt x="0" y="42"/>
                  </a:lnTo>
                  <a:lnTo>
                    <a:pt x="4" y="33"/>
                  </a:lnTo>
                  <a:lnTo>
                    <a:pt x="6" y="25"/>
                  </a:lnTo>
                  <a:lnTo>
                    <a:pt x="12" y="15"/>
                  </a:lnTo>
                  <a:lnTo>
                    <a:pt x="17" y="10"/>
                  </a:lnTo>
                  <a:lnTo>
                    <a:pt x="25" y="4"/>
                  </a:lnTo>
                  <a:lnTo>
                    <a:pt x="31" y="2"/>
                  </a:lnTo>
                  <a:lnTo>
                    <a:pt x="39" y="0"/>
                  </a:lnTo>
                  <a:lnTo>
                    <a:pt x="46" y="2"/>
                  </a:lnTo>
                  <a:lnTo>
                    <a:pt x="54" y="4"/>
                  </a:lnTo>
                  <a:lnTo>
                    <a:pt x="60" y="10"/>
                  </a:lnTo>
                  <a:lnTo>
                    <a:pt x="67" y="15"/>
                  </a:lnTo>
                  <a:lnTo>
                    <a:pt x="71" y="25"/>
                  </a:lnTo>
                  <a:lnTo>
                    <a:pt x="75" y="33"/>
                  </a:lnTo>
                  <a:lnTo>
                    <a:pt x="77" y="42"/>
                  </a:lnTo>
                  <a:lnTo>
                    <a:pt x="79" y="54"/>
                  </a:lnTo>
                  <a:lnTo>
                    <a:pt x="77" y="64"/>
                  </a:lnTo>
                  <a:lnTo>
                    <a:pt x="75" y="75"/>
                  </a:lnTo>
                  <a:lnTo>
                    <a:pt x="71" y="83"/>
                  </a:lnTo>
                  <a:lnTo>
                    <a:pt x="67" y="90"/>
                  </a:lnTo>
                  <a:lnTo>
                    <a:pt x="60" y="98"/>
                  </a:lnTo>
                  <a:lnTo>
                    <a:pt x="54" y="104"/>
                  </a:lnTo>
                  <a:lnTo>
                    <a:pt x="46" y="106"/>
                  </a:lnTo>
                  <a:lnTo>
                    <a:pt x="39" y="108"/>
                  </a:lnTo>
                  <a:lnTo>
                    <a:pt x="31" y="106"/>
                  </a:lnTo>
                  <a:lnTo>
                    <a:pt x="25" y="104"/>
                  </a:lnTo>
                  <a:lnTo>
                    <a:pt x="17" y="98"/>
                  </a:lnTo>
                  <a:lnTo>
                    <a:pt x="12" y="90"/>
                  </a:lnTo>
                  <a:lnTo>
                    <a:pt x="6" y="83"/>
                  </a:lnTo>
                  <a:lnTo>
                    <a:pt x="4" y="75"/>
                  </a:lnTo>
                  <a:lnTo>
                    <a:pt x="0" y="64"/>
                  </a:lnTo>
                  <a:lnTo>
                    <a:pt x="0" y="54"/>
                  </a:lnTo>
                  <a:close/>
                  <a:moveTo>
                    <a:pt x="10" y="54"/>
                  </a:moveTo>
                  <a:lnTo>
                    <a:pt x="12" y="62"/>
                  </a:lnTo>
                  <a:lnTo>
                    <a:pt x="14" y="69"/>
                  </a:lnTo>
                  <a:lnTo>
                    <a:pt x="16" y="75"/>
                  </a:lnTo>
                  <a:lnTo>
                    <a:pt x="19" y="81"/>
                  </a:lnTo>
                  <a:lnTo>
                    <a:pt x="23" y="87"/>
                  </a:lnTo>
                  <a:lnTo>
                    <a:pt x="29" y="90"/>
                  </a:lnTo>
                  <a:lnTo>
                    <a:pt x="33" y="92"/>
                  </a:lnTo>
                  <a:lnTo>
                    <a:pt x="39" y="92"/>
                  </a:lnTo>
                  <a:lnTo>
                    <a:pt x="44" y="92"/>
                  </a:lnTo>
                  <a:lnTo>
                    <a:pt x="50" y="90"/>
                  </a:lnTo>
                  <a:lnTo>
                    <a:pt x="56" y="87"/>
                  </a:lnTo>
                  <a:lnTo>
                    <a:pt x="60" y="81"/>
                  </a:lnTo>
                  <a:lnTo>
                    <a:pt x="63" y="75"/>
                  </a:lnTo>
                  <a:lnTo>
                    <a:pt x="65" y="69"/>
                  </a:lnTo>
                  <a:lnTo>
                    <a:pt x="67" y="62"/>
                  </a:lnTo>
                  <a:lnTo>
                    <a:pt x="67" y="54"/>
                  </a:lnTo>
                  <a:lnTo>
                    <a:pt x="67" y="46"/>
                  </a:lnTo>
                  <a:lnTo>
                    <a:pt x="65" y="39"/>
                  </a:lnTo>
                  <a:lnTo>
                    <a:pt x="63" y="33"/>
                  </a:lnTo>
                  <a:lnTo>
                    <a:pt x="60" y="25"/>
                  </a:lnTo>
                  <a:lnTo>
                    <a:pt x="56" y="21"/>
                  </a:lnTo>
                  <a:lnTo>
                    <a:pt x="50" y="17"/>
                  </a:lnTo>
                  <a:lnTo>
                    <a:pt x="44" y="15"/>
                  </a:lnTo>
                  <a:lnTo>
                    <a:pt x="39" y="15"/>
                  </a:lnTo>
                  <a:lnTo>
                    <a:pt x="33" y="15"/>
                  </a:lnTo>
                  <a:lnTo>
                    <a:pt x="29" y="17"/>
                  </a:lnTo>
                  <a:lnTo>
                    <a:pt x="23" y="21"/>
                  </a:lnTo>
                  <a:lnTo>
                    <a:pt x="19" y="25"/>
                  </a:lnTo>
                  <a:lnTo>
                    <a:pt x="16"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1" name="Freeform 45"/>
            <p:cNvSpPr>
              <a:spLocks noChangeAspect="1" noEditPoints="1"/>
            </p:cNvSpPr>
            <p:nvPr/>
          </p:nvSpPr>
          <p:spPr bwMode="auto">
            <a:xfrm>
              <a:off x="2490795" y="4044547"/>
              <a:ext cx="29645" cy="40286"/>
            </a:xfrm>
            <a:custGeom>
              <a:avLst/>
              <a:gdLst/>
              <a:ahLst/>
              <a:cxnLst>
                <a:cxn ang="0">
                  <a:pos x="0" y="42"/>
                </a:cxn>
                <a:cxn ang="0">
                  <a:pos x="6" y="25"/>
                </a:cxn>
                <a:cxn ang="0">
                  <a:pos x="17" y="10"/>
                </a:cxn>
                <a:cxn ang="0">
                  <a:pos x="31" y="2"/>
                </a:cxn>
                <a:cxn ang="0">
                  <a:pos x="46" y="2"/>
                </a:cxn>
                <a:cxn ang="0">
                  <a:pos x="59" y="10"/>
                </a:cxn>
                <a:cxn ang="0">
                  <a:pos x="71" y="25"/>
                </a:cxn>
                <a:cxn ang="0">
                  <a:pos x="77" y="42"/>
                </a:cxn>
                <a:cxn ang="0">
                  <a:pos x="77" y="63"/>
                </a:cxn>
                <a:cxn ang="0">
                  <a:pos x="71" y="83"/>
                </a:cxn>
                <a:cxn ang="0">
                  <a:pos x="59" y="98"/>
                </a:cxn>
                <a:cxn ang="0">
                  <a:pos x="46" y="106"/>
                </a:cxn>
                <a:cxn ang="0">
                  <a:pos x="31" y="106"/>
                </a:cxn>
                <a:cxn ang="0">
                  <a:pos x="17" y="98"/>
                </a:cxn>
                <a:cxn ang="0">
                  <a:pos x="6" y="83"/>
                </a:cxn>
                <a:cxn ang="0">
                  <a:pos x="0" y="63"/>
                </a:cxn>
                <a:cxn ang="0">
                  <a:pos x="10"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7"/>
                </a:cxn>
                <a:cxn ang="0">
                  <a:pos x="50" y="17"/>
                </a:cxn>
                <a:cxn ang="0">
                  <a:pos x="38" y="15"/>
                </a:cxn>
                <a:cxn ang="0">
                  <a:pos x="27" y="17"/>
                </a:cxn>
                <a:cxn ang="0">
                  <a:pos x="19" y="27"/>
                </a:cxn>
                <a:cxn ang="0">
                  <a:pos x="11" y="38"/>
                </a:cxn>
                <a:cxn ang="0">
                  <a:pos x="10" y="54"/>
                </a:cxn>
              </a:cxnLst>
              <a:rect l="0" t="0" r="r" b="b"/>
              <a:pathLst>
                <a:path w="77" h="108">
                  <a:moveTo>
                    <a:pt x="0" y="54"/>
                  </a:moveTo>
                  <a:lnTo>
                    <a:pt x="0" y="42"/>
                  </a:lnTo>
                  <a:lnTo>
                    <a:pt x="2" y="33"/>
                  </a:lnTo>
                  <a:lnTo>
                    <a:pt x="6" y="25"/>
                  </a:lnTo>
                  <a:lnTo>
                    <a:pt x="11" y="15"/>
                  </a:lnTo>
                  <a:lnTo>
                    <a:pt x="17" y="10"/>
                  </a:lnTo>
                  <a:lnTo>
                    <a:pt x="23" y="4"/>
                  </a:lnTo>
                  <a:lnTo>
                    <a:pt x="31" y="2"/>
                  </a:lnTo>
                  <a:lnTo>
                    <a:pt x="38" y="0"/>
                  </a:lnTo>
                  <a:lnTo>
                    <a:pt x="46" y="2"/>
                  </a:lnTo>
                  <a:lnTo>
                    <a:pt x="54" y="4"/>
                  </a:lnTo>
                  <a:lnTo>
                    <a:pt x="59" y="10"/>
                  </a:lnTo>
                  <a:lnTo>
                    <a:pt x="67" y="15"/>
                  </a:lnTo>
                  <a:lnTo>
                    <a:pt x="71" y="25"/>
                  </a:lnTo>
                  <a:lnTo>
                    <a:pt x="75" y="33"/>
                  </a:lnTo>
                  <a:lnTo>
                    <a:pt x="77" y="42"/>
                  </a:lnTo>
                  <a:lnTo>
                    <a:pt x="77" y="54"/>
                  </a:lnTo>
                  <a:lnTo>
                    <a:pt x="77" y="63"/>
                  </a:lnTo>
                  <a:lnTo>
                    <a:pt x="75" y="75"/>
                  </a:lnTo>
                  <a:lnTo>
                    <a:pt x="71" y="83"/>
                  </a:lnTo>
                  <a:lnTo>
                    <a:pt x="67" y="92"/>
                  </a:lnTo>
                  <a:lnTo>
                    <a:pt x="59" y="98"/>
                  </a:lnTo>
                  <a:lnTo>
                    <a:pt x="54" y="104"/>
                  </a:lnTo>
                  <a:lnTo>
                    <a:pt x="46" y="106"/>
                  </a:lnTo>
                  <a:lnTo>
                    <a:pt x="38" y="108"/>
                  </a:lnTo>
                  <a:lnTo>
                    <a:pt x="31" y="106"/>
                  </a:lnTo>
                  <a:lnTo>
                    <a:pt x="23" y="104"/>
                  </a:lnTo>
                  <a:lnTo>
                    <a:pt x="17" y="98"/>
                  </a:lnTo>
                  <a:lnTo>
                    <a:pt x="11" y="92"/>
                  </a:lnTo>
                  <a:lnTo>
                    <a:pt x="6" y="83"/>
                  </a:lnTo>
                  <a:lnTo>
                    <a:pt x="2" y="75"/>
                  </a:lnTo>
                  <a:lnTo>
                    <a:pt x="0" y="63"/>
                  </a:lnTo>
                  <a:lnTo>
                    <a:pt x="0" y="54"/>
                  </a:lnTo>
                  <a:close/>
                  <a:moveTo>
                    <a:pt x="10" y="54"/>
                  </a:moveTo>
                  <a:lnTo>
                    <a:pt x="11" y="62"/>
                  </a:lnTo>
                  <a:lnTo>
                    <a:pt x="11" y="69"/>
                  </a:lnTo>
                  <a:lnTo>
                    <a:pt x="15" y="75"/>
                  </a:lnTo>
                  <a:lnTo>
                    <a:pt x="19" y="81"/>
                  </a:lnTo>
                  <a:lnTo>
                    <a:pt x="23" y="87"/>
                  </a:lnTo>
                  <a:lnTo>
                    <a:pt x="27" y="90"/>
                  </a:lnTo>
                  <a:lnTo>
                    <a:pt x="33" y="92"/>
                  </a:lnTo>
                  <a:lnTo>
                    <a:pt x="38" y="92"/>
                  </a:lnTo>
                  <a:lnTo>
                    <a:pt x="44" y="92"/>
                  </a:lnTo>
                  <a:lnTo>
                    <a:pt x="50" y="90"/>
                  </a:lnTo>
                  <a:lnTo>
                    <a:pt x="54" y="87"/>
                  </a:lnTo>
                  <a:lnTo>
                    <a:pt x="59" y="81"/>
                  </a:lnTo>
                  <a:lnTo>
                    <a:pt x="63" y="75"/>
                  </a:lnTo>
                  <a:lnTo>
                    <a:pt x="65" y="69"/>
                  </a:lnTo>
                  <a:lnTo>
                    <a:pt x="67" y="62"/>
                  </a:lnTo>
                  <a:lnTo>
                    <a:pt x="67" y="54"/>
                  </a:lnTo>
                  <a:lnTo>
                    <a:pt x="67" y="46"/>
                  </a:lnTo>
                  <a:lnTo>
                    <a:pt x="65" y="38"/>
                  </a:lnTo>
                  <a:lnTo>
                    <a:pt x="63" y="33"/>
                  </a:lnTo>
                  <a:lnTo>
                    <a:pt x="59" y="27"/>
                  </a:lnTo>
                  <a:lnTo>
                    <a:pt x="54" y="21"/>
                  </a:lnTo>
                  <a:lnTo>
                    <a:pt x="50" y="17"/>
                  </a:lnTo>
                  <a:lnTo>
                    <a:pt x="44" y="15"/>
                  </a:lnTo>
                  <a:lnTo>
                    <a:pt x="38" y="15"/>
                  </a:lnTo>
                  <a:lnTo>
                    <a:pt x="33" y="15"/>
                  </a:lnTo>
                  <a:lnTo>
                    <a:pt x="27" y="17"/>
                  </a:lnTo>
                  <a:lnTo>
                    <a:pt x="23" y="21"/>
                  </a:lnTo>
                  <a:lnTo>
                    <a:pt x="19" y="27"/>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2" name="Freeform 46"/>
            <p:cNvSpPr>
              <a:spLocks noChangeAspect="1" noEditPoints="1"/>
            </p:cNvSpPr>
            <p:nvPr/>
          </p:nvSpPr>
          <p:spPr bwMode="auto">
            <a:xfrm>
              <a:off x="3592184" y="3935531"/>
              <a:ext cx="32608" cy="40286"/>
            </a:xfrm>
            <a:custGeom>
              <a:avLst/>
              <a:gdLst/>
              <a:ahLst/>
              <a:cxnLst>
                <a:cxn ang="0">
                  <a:pos x="0" y="44"/>
                </a:cxn>
                <a:cxn ang="0">
                  <a:pos x="6" y="24"/>
                </a:cxn>
                <a:cxn ang="0">
                  <a:pos x="18" y="9"/>
                </a:cxn>
                <a:cxn ang="0">
                  <a:pos x="31" y="1"/>
                </a:cxn>
                <a:cxn ang="0">
                  <a:pos x="46" y="1"/>
                </a:cxn>
                <a:cxn ang="0">
                  <a:pos x="60" y="9"/>
                </a:cxn>
                <a:cxn ang="0">
                  <a:pos x="71" y="24"/>
                </a:cxn>
                <a:cxn ang="0">
                  <a:pos x="77" y="44"/>
                </a:cxn>
                <a:cxn ang="0">
                  <a:pos x="77" y="65"/>
                </a:cxn>
                <a:cxn ang="0">
                  <a:pos x="71" y="82"/>
                </a:cxn>
                <a:cxn ang="0">
                  <a:pos x="60" y="98"/>
                </a:cxn>
                <a:cxn ang="0">
                  <a:pos x="46" y="105"/>
                </a:cxn>
                <a:cxn ang="0">
                  <a:pos x="31" y="105"/>
                </a:cxn>
                <a:cxn ang="0">
                  <a:pos x="18" y="98"/>
                </a:cxn>
                <a:cxn ang="0">
                  <a:pos x="6" y="82"/>
                </a:cxn>
                <a:cxn ang="0">
                  <a:pos x="0" y="65"/>
                </a:cxn>
                <a:cxn ang="0">
                  <a:pos x="10" y="53"/>
                </a:cxn>
                <a:cxn ang="0">
                  <a:pos x="12" y="69"/>
                </a:cxn>
                <a:cxn ang="0">
                  <a:pos x="18" y="82"/>
                </a:cxn>
                <a:cxn ang="0">
                  <a:pos x="27" y="90"/>
                </a:cxn>
                <a:cxn ang="0">
                  <a:pos x="39" y="92"/>
                </a:cxn>
                <a:cxn ang="0">
                  <a:pos x="50" y="90"/>
                </a:cxn>
                <a:cxn ang="0">
                  <a:pos x="58" y="82"/>
                </a:cxn>
                <a:cxn ang="0">
                  <a:pos x="66" y="69"/>
                </a:cxn>
                <a:cxn ang="0">
                  <a:pos x="68" y="53"/>
                </a:cxn>
                <a:cxn ang="0">
                  <a:pos x="66" y="38"/>
                </a:cxn>
                <a:cxn ang="0">
                  <a:pos x="58" y="26"/>
                </a:cxn>
                <a:cxn ang="0">
                  <a:pos x="50" y="17"/>
                </a:cxn>
                <a:cxn ang="0">
                  <a:pos x="39" y="15"/>
                </a:cxn>
                <a:cxn ang="0">
                  <a:pos x="27" y="17"/>
                </a:cxn>
                <a:cxn ang="0">
                  <a:pos x="18" y="26"/>
                </a:cxn>
                <a:cxn ang="0">
                  <a:pos x="12" y="38"/>
                </a:cxn>
                <a:cxn ang="0">
                  <a:pos x="10" y="53"/>
                </a:cxn>
              </a:cxnLst>
              <a:rect l="0" t="0" r="r" b="b"/>
              <a:pathLst>
                <a:path w="77" h="107">
                  <a:moveTo>
                    <a:pt x="0" y="53"/>
                  </a:moveTo>
                  <a:lnTo>
                    <a:pt x="0" y="44"/>
                  </a:lnTo>
                  <a:lnTo>
                    <a:pt x="2" y="32"/>
                  </a:lnTo>
                  <a:lnTo>
                    <a:pt x="6" y="24"/>
                  </a:lnTo>
                  <a:lnTo>
                    <a:pt x="10" y="17"/>
                  </a:lnTo>
                  <a:lnTo>
                    <a:pt x="18" y="9"/>
                  </a:lnTo>
                  <a:lnTo>
                    <a:pt x="23" y="3"/>
                  </a:lnTo>
                  <a:lnTo>
                    <a:pt x="31" y="1"/>
                  </a:lnTo>
                  <a:lnTo>
                    <a:pt x="39" y="0"/>
                  </a:lnTo>
                  <a:lnTo>
                    <a:pt x="46" y="1"/>
                  </a:lnTo>
                  <a:lnTo>
                    <a:pt x="54" y="3"/>
                  </a:lnTo>
                  <a:lnTo>
                    <a:pt x="60" y="9"/>
                  </a:lnTo>
                  <a:lnTo>
                    <a:pt x="66" y="17"/>
                  </a:lnTo>
                  <a:lnTo>
                    <a:pt x="71" y="24"/>
                  </a:lnTo>
                  <a:lnTo>
                    <a:pt x="75" y="32"/>
                  </a:lnTo>
                  <a:lnTo>
                    <a:pt x="77" y="44"/>
                  </a:lnTo>
                  <a:lnTo>
                    <a:pt x="77" y="53"/>
                  </a:lnTo>
                  <a:lnTo>
                    <a:pt x="77" y="65"/>
                  </a:lnTo>
                  <a:lnTo>
                    <a:pt x="75" y="74"/>
                  </a:lnTo>
                  <a:lnTo>
                    <a:pt x="71" y="82"/>
                  </a:lnTo>
                  <a:lnTo>
                    <a:pt x="66" y="92"/>
                  </a:lnTo>
                  <a:lnTo>
                    <a:pt x="60" y="98"/>
                  </a:lnTo>
                  <a:lnTo>
                    <a:pt x="54" y="103"/>
                  </a:lnTo>
                  <a:lnTo>
                    <a:pt x="46" y="105"/>
                  </a:lnTo>
                  <a:lnTo>
                    <a:pt x="39" y="107"/>
                  </a:lnTo>
                  <a:lnTo>
                    <a:pt x="31" y="105"/>
                  </a:lnTo>
                  <a:lnTo>
                    <a:pt x="23" y="103"/>
                  </a:lnTo>
                  <a:lnTo>
                    <a:pt x="18" y="98"/>
                  </a:lnTo>
                  <a:lnTo>
                    <a:pt x="10" y="92"/>
                  </a:lnTo>
                  <a:lnTo>
                    <a:pt x="6" y="82"/>
                  </a:lnTo>
                  <a:lnTo>
                    <a:pt x="2" y="74"/>
                  </a:lnTo>
                  <a:lnTo>
                    <a:pt x="0" y="65"/>
                  </a:lnTo>
                  <a:lnTo>
                    <a:pt x="0" y="53"/>
                  </a:lnTo>
                  <a:close/>
                  <a:moveTo>
                    <a:pt x="10" y="53"/>
                  </a:moveTo>
                  <a:lnTo>
                    <a:pt x="10" y="61"/>
                  </a:lnTo>
                  <a:lnTo>
                    <a:pt x="12" y="69"/>
                  </a:lnTo>
                  <a:lnTo>
                    <a:pt x="14" y="74"/>
                  </a:lnTo>
                  <a:lnTo>
                    <a:pt x="18" y="82"/>
                  </a:lnTo>
                  <a:lnTo>
                    <a:pt x="23" y="86"/>
                  </a:lnTo>
                  <a:lnTo>
                    <a:pt x="27" y="90"/>
                  </a:lnTo>
                  <a:lnTo>
                    <a:pt x="33" y="92"/>
                  </a:lnTo>
                  <a:lnTo>
                    <a:pt x="39" y="92"/>
                  </a:lnTo>
                  <a:lnTo>
                    <a:pt x="45" y="92"/>
                  </a:lnTo>
                  <a:lnTo>
                    <a:pt x="50" y="90"/>
                  </a:lnTo>
                  <a:lnTo>
                    <a:pt x="54" y="86"/>
                  </a:lnTo>
                  <a:lnTo>
                    <a:pt x="58" y="82"/>
                  </a:lnTo>
                  <a:lnTo>
                    <a:pt x="62" y="74"/>
                  </a:lnTo>
                  <a:lnTo>
                    <a:pt x="66" y="69"/>
                  </a:lnTo>
                  <a:lnTo>
                    <a:pt x="66" y="61"/>
                  </a:lnTo>
                  <a:lnTo>
                    <a:pt x="68" y="53"/>
                  </a:lnTo>
                  <a:lnTo>
                    <a:pt x="66" y="46"/>
                  </a:lnTo>
                  <a:lnTo>
                    <a:pt x="66" y="38"/>
                  </a:lnTo>
                  <a:lnTo>
                    <a:pt x="62" y="32"/>
                  </a:lnTo>
                  <a:lnTo>
                    <a:pt x="58" y="26"/>
                  </a:lnTo>
                  <a:lnTo>
                    <a:pt x="54" y="21"/>
                  </a:lnTo>
                  <a:lnTo>
                    <a:pt x="50" y="17"/>
                  </a:lnTo>
                  <a:lnTo>
                    <a:pt x="45" y="15"/>
                  </a:lnTo>
                  <a:lnTo>
                    <a:pt x="39" y="15"/>
                  </a:lnTo>
                  <a:lnTo>
                    <a:pt x="33" y="15"/>
                  </a:lnTo>
                  <a:lnTo>
                    <a:pt x="27" y="17"/>
                  </a:lnTo>
                  <a:lnTo>
                    <a:pt x="23" y="21"/>
                  </a:lnTo>
                  <a:lnTo>
                    <a:pt x="18" y="26"/>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3" name="Freeform 47"/>
            <p:cNvSpPr>
              <a:spLocks noChangeAspect="1" noEditPoints="1"/>
            </p:cNvSpPr>
            <p:nvPr/>
          </p:nvSpPr>
          <p:spPr bwMode="auto">
            <a:xfrm>
              <a:off x="3455633" y="3829922"/>
              <a:ext cx="32608" cy="40286"/>
            </a:xfrm>
            <a:custGeom>
              <a:avLst/>
              <a:gdLst/>
              <a:ahLst/>
              <a:cxnLst>
                <a:cxn ang="0">
                  <a:pos x="2" y="42"/>
                </a:cxn>
                <a:cxn ang="0">
                  <a:pos x="8" y="23"/>
                </a:cxn>
                <a:cxn ang="0">
                  <a:pos x="18" y="7"/>
                </a:cxn>
                <a:cxn ang="0">
                  <a:pos x="33" y="0"/>
                </a:cxn>
                <a:cxn ang="0">
                  <a:pos x="48" y="0"/>
                </a:cxn>
                <a:cxn ang="0">
                  <a:pos x="62" y="7"/>
                </a:cxn>
                <a:cxn ang="0">
                  <a:pos x="73" y="23"/>
                </a:cxn>
                <a:cxn ang="0">
                  <a:pos x="79" y="42"/>
                </a:cxn>
                <a:cxn ang="0">
                  <a:pos x="79" y="63"/>
                </a:cxn>
                <a:cxn ang="0">
                  <a:pos x="73" y="82"/>
                </a:cxn>
                <a:cxn ang="0">
                  <a:pos x="62" y="96"/>
                </a:cxn>
                <a:cxn ang="0">
                  <a:pos x="48" y="103"/>
                </a:cxn>
                <a:cxn ang="0">
                  <a:pos x="33" y="103"/>
                </a:cxn>
                <a:cxn ang="0">
                  <a:pos x="18" y="96"/>
                </a:cxn>
                <a:cxn ang="0">
                  <a:pos x="8" y="82"/>
                </a:cxn>
                <a:cxn ang="0">
                  <a:pos x="2" y="63"/>
                </a:cxn>
                <a:cxn ang="0">
                  <a:pos x="12" y="51"/>
                </a:cxn>
                <a:cxn ang="0">
                  <a:pos x="14" y="67"/>
                </a:cxn>
                <a:cxn ang="0">
                  <a:pos x="20" y="80"/>
                </a:cxn>
                <a:cxn ang="0">
                  <a:pos x="29" y="88"/>
                </a:cxn>
                <a:cxn ang="0">
                  <a:pos x="41" y="92"/>
                </a:cxn>
                <a:cxn ang="0">
                  <a:pos x="50" y="88"/>
                </a:cxn>
                <a:cxn ang="0">
                  <a:pos x="60" y="80"/>
                </a:cxn>
                <a:cxn ang="0">
                  <a:pos x="67" y="67"/>
                </a:cxn>
                <a:cxn ang="0">
                  <a:pos x="69" y="51"/>
                </a:cxn>
                <a:cxn ang="0">
                  <a:pos x="67" y="38"/>
                </a:cxn>
                <a:cxn ang="0">
                  <a:pos x="60" y="25"/>
                </a:cxn>
                <a:cxn ang="0">
                  <a:pos x="50" y="15"/>
                </a:cxn>
                <a:cxn ang="0">
                  <a:pos x="41" y="13"/>
                </a:cxn>
                <a:cxn ang="0">
                  <a:pos x="29" y="15"/>
                </a:cxn>
                <a:cxn ang="0">
                  <a:pos x="20" y="25"/>
                </a:cxn>
                <a:cxn ang="0">
                  <a:pos x="14" y="38"/>
                </a:cxn>
                <a:cxn ang="0">
                  <a:pos x="12" y="51"/>
                </a:cxn>
              </a:cxnLst>
              <a:rect l="0" t="0" r="r" b="b"/>
              <a:pathLst>
                <a:path w="79" h="105">
                  <a:moveTo>
                    <a:pt x="0" y="51"/>
                  </a:moveTo>
                  <a:lnTo>
                    <a:pt x="2" y="42"/>
                  </a:lnTo>
                  <a:lnTo>
                    <a:pt x="4" y="32"/>
                  </a:lnTo>
                  <a:lnTo>
                    <a:pt x="8" y="23"/>
                  </a:lnTo>
                  <a:lnTo>
                    <a:pt x="12" y="15"/>
                  </a:lnTo>
                  <a:lnTo>
                    <a:pt x="18" y="7"/>
                  </a:lnTo>
                  <a:lnTo>
                    <a:pt x="25" y="3"/>
                  </a:lnTo>
                  <a:lnTo>
                    <a:pt x="33" y="0"/>
                  </a:lnTo>
                  <a:lnTo>
                    <a:pt x="41" y="0"/>
                  </a:lnTo>
                  <a:lnTo>
                    <a:pt x="48" y="0"/>
                  </a:lnTo>
                  <a:lnTo>
                    <a:pt x="54" y="3"/>
                  </a:lnTo>
                  <a:lnTo>
                    <a:pt x="62" y="7"/>
                  </a:lnTo>
                  <a:lnTo>
                    <a:pt x="67" y="15"/>
                  </a:lnTo>
                  <a:lnTo>
                    <a:pt x="73" y="23"/>
                  </a:lnTo>
                  <a:lnTo>
                    <a:pt x="75" y="32"/>
                  </a:lnTo>
                  <a:lnTo>
                    <a:pt x="79" y="42"/>
                  </a:lnTo>
                  <a:lnTo>
                    <a:pt x="79" y="51"/>
                  </a:lnTo>
                  <a:lnTo>
                    <a:pt x="79" y="63"/>
                  </a:lnTo>
                  <a:lnTo>
                    <a:pt x="75" y="73"/>
                  </a:lnTo>
                  <a:lnTo>
                    <a:pt x="73" y="82"/>
                  </a:lnTo>
                  <a:lnTo>
                    <a:pt x="67" y="90"/>
                  </a:lnTo>
                  <a:lnTo>
                    <a:pt x="62" y="96"/>
                  </a:lnTo>
                  <a:lnTo>
                    <a:pt x="54" y="101"/>
                  </a:lnTo>
                  <a:lnTo>
                    <a:pt x="48" y="103"/>
                  </a:lnTo>
                  <a:lnTo>
                    <a:pt x="41" y="105"/>
                  </a:lnTo>
                  <a:lnTo>
                    <a:pt x="33" y="103"/>
                  </a:lnTo>
                  <a:lnTo>
                    <a:pt x="25" y="101"/>
                  </a:lnTo>
                  <a:lnTo>
                    <a:pt x="18" y="96"/>
                  </a:lnTo>
                  <a:lnTo>
                    <a:pt x="12" y="90"/>
                  </a:lnTo>
                  <a:lnTo>
                    <a:pt x="8" y="82"/>
                  </a:lnTo>
                  <a:lnTo>
                    <a:pt x="4" y="73"/>
                  </a:lnTo>
                  <a:lnTo>
                    <a:pt x="2" y="63"/>
                  </a:lnTo>
                  <a:lnTo>
                    <a:pt x="0" y="51"/>
                  </a:lnTo>
                  <a:close/>
                  <a:moveTo>
                    <a:pt x="12" y="51"/>
                  </a:moveTo>
                  <a:lnTo>
                    <a:pt x="12" y="59"/>
                  </a:lnTo>
                  <a:lnTo>
                    <a:pt x="14" y="67"/>
                  </a:lnTo>
                  <a:lnTo>
                    <a:pt x="16" y="75"/>
                  </a:lnTo>
                  <a:lnTo>
                    <a:pt x="20" y="80"/>
                  </a:lnTo>
                  <a:lnTo>
                    <a:pt x="23" y="84"/>
                  </a:lnTo>
                  <a:lnTo>
                    <a:pt x="29" y="88"/>
                  </a:lnTo>
                  <a:lnTo>
                    <a:pt x="35" y="90"/>
                  </a:lnTo>
                  <a:lnTo>
                    <a:pt x="41" y="92"/>
                  </a:lnTo>
                  <a:lnTo>
                    <a:pt x="46" y="90"/>
                  </a:lnTo>
                  <a:lnTo>
                    <a:pt x="50" y="88"/>
                  </a:lnTo>
                  <a:lnTo>
                    <a:pt x="56" y="84"/>
                  </a:lnTo>
                  <a:lnTo>
                    <a:pt x="60" y="80"/>
                  </a:lnTo>
                  <a:lnTo>
                    <a:pt x="64" y="75"/>
                  </a:lnTo>
                  <a:lnTo>
                    <a:pt x="67" y="67"/>
                  </a:lnTo>
                  <a:lnTo>
                    <a:pt x="67" y="59"/>
                  </a:lnTo>
                  <a:lnTo>
                    <a:pt x="69" y="51"/>
                  </a:lnTo>
                  <a:lnTo>
                    <a:pt x="67" y="44"/>
                  </a:lnTo>
                  <a:lnTo>
                    <a:pt x="67" y="38"/>
                  </a:lnTo>
                  <a:lnTo>
                    <a:pt x="64" y="30"/>
                  </a:lnTo>
                  <a:lnTo>
                    <a:pt x="60" y="25"/>
                  </a:lnTo>
                  <a:lnTo>
                    <a:pt x="56" y="19"/>
                  </a:lnTo>
                  <a:lnTo>
                    <a:pt x="50" y="15"/>
                  </a:lnTo>
                  <a:lnTo>
                    <a:pt x="46" y="13"/>
                  </a:lnTo>
                  <a:lnTo>
                    <a:pt x="41" y="13"/>
                  </a:lnTo>
                  <a:lnTo>
                    <a:pt x="35" y="13"/>
                  </a:lnTo>
                  <a:lnTo>
                    <a:pt x="29" y="15"/>
                  </a:lnTo>
                  <a:lnTo>
                    <a:pt x="23" y="19"/>
                  </a:lnTo>
                  <a:lnTo>
                    <a:pt x="20" y="25"/>
                  </a:lnTo>
                  <a:lnTo>
                    <a:pt x="16" y="30"/>
                  </a:lnTo>
                  <a:lnTo>
                    <a:pt x="14" y="38"/>
                  </a:lnTo>
                  <a:lnTo>
                    <a:pt x="12" y="44"/>
                  </a:lnTo>
                  <a:lnTo>
                    <a:pt x="12"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4" name="Freeform 48"/>
            <p:cNvSpPr>
              <a:spLocks noChangeAspect="1" noEditPoints="1"/>
            </p:cNvSpPr>
            <p:nvPr/>
          </p:nvSpPr>
          <p:spPr bwMode="auto">
            <a:xfrm>
              <a:off x="3344237" y="3734533"/>
              <a:ext cx="29645"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6"/>
                </a:cxn>
                <a:cxn ang="0">
                  <a:pos x="46" y="105"/>
                </a:cxn>
                <a:cxn ang="0">
                  <a:pos x="31" y="105"/>
                </a:cxn>
                <a:cxn ang="0">
                  <a:pos x="17" y="96"/>
                </a:cxn>
                <a:cxn ang="0">
                  <a:pos x="6" y="82"/>
                </a:cxn>
                <a:cxn ang="0">
                  <a:pos x="0" y="63"/>
                </a:cxn>
                <a:cxn ang="0">
                  <a:pos x="10" y="52"/>
                </a:cxn>
                <a:cxn ang="0">
                  <a:pos x="12" y="67"/>
                </a:cxn>
                <a:cxn ang="0">
                  <a:pos x="19" y="81"/>
                </a:cxn>
                <a:cxn ang="0">
                  <a:pos x="27" y="88"/>
                </a:cxn>
                <a:cxn ang="0">
                  <a:pos x="38" y="92"/>
                </a:cxn>
                <a:cxn ang="0">
                  <a:pos x="50" y="88"/>
                </a:cxn>
                <a:cxn ang="0">
                  <a:pos x="59" y="81"/>
                </a:cxn>
                <a:cxn ang="0">
                  <a:pos x="65" y="67"/>
                </a:cxn>
                <a:cxn ang="0">
                  <a:pos x="67" y="52"/>
                </a:cxn>
                <a:cxn ang="0">
                  <a:pos x="65" y="38"/>
                </a:cxn>
                <a:cxn ang="0">
                  <a:pos x="59" y="25"/>
                </a:cxn>
                <a:cxn ang="0">
                  <a:pos x="50" y="15"/>
                </a:cxn>
                <a:cxn ang="0">
                  <a:pos x="38" y="13"/>
                </a:cxn>
                <a:cxn ang="0">
                  <a:pos x="27" y="15"/>
                </a:cxn>
                <a:cxn ang="0">
                  <a:pos x="19" y="25"/>
                </a:cxn>
                <a:cxn ang="0">
                  <a:pos x="12" y="38"/>
                </a:cxn>
                <a:cxn ang="0">
                  <a:pos x="10" y="52"/>
                </a:cxn>
              </a:cxnLst>
              <a:rect l="0" t="0" r="r" b="b"/>
              <a:pathLst>
                <a:path w="77" h="105">
                  <a:moveTo>
                    <a:pt x="0" y="52"/>
                  </a:moveTo>
                  <a:lnTo>
                    <a:pt x="0" y="42"/>
                  </a:lnTo>
                  <a:lnTo>
                    <a:pt x="2" y="32"/>
                  </a:lnTo>
                  <a:lnTo>
                    <a:pt x="6" y="23"/>
                  </a:lnTo>
                  <a:lnTo>
                    <a:pt x="12" y="15"/>
                  </a:lnTo>
                  <a:lnTo>
                    <a:pt x="17" y="7"/>
                  </a:lnTo>
                  <a:lnTo>
                    <a:pt x="23" y="4"/>
                  </a:lnTo>
                  <a:lnTo>
                    <a:pt x="31" y="0"/>
                  </a:lnTo>
                  <a:lnTo>
                    <a:pt x="38" y="0"/>
                  </a:lnTo>
                  <a:lnTo>
                    <a:pt x="46" y="0"/>
                  </a:lnTo>
                  <a:lnTo>
                    <a:pt x="54" y="4"/>
                  </a:lnTo>
                  <a:lnTo>
                    <a:pt x="59" y="7"/>
                  </a:lnTo>
                  <a:lnTo>
                    <a:pt x="65" y="15"/>
                  </a:lnTo>
                  <a:lnTo>
                    <a:pt x="71" y="23"/>
                  </a:lnTo>
                  <a:lnTo>
                    <a:pt x="75" y="32"/>
                  </a:lnTo>
                  <a:lnTo>
                    <a:pt x="77" y="42"/>
                  </a:lnTo>
                  <a:lnTo>
                    <a:pt x="77" y="52"/>
                  </a:lnTo>
                  <a:lnTo>
                    <a:pt x="77" y="63"/>
                  </a:lnTo>
                  <a:lnTo>
                    <a:pt x="75" y="73"/>
                  </a:lnTo>
                  <a:lnTo>
                    <a:pt x="71" y="82"/>
                  </a:lnTo>
                  <a:lnTo>
                    <a:pt x="65" y="90"/>
                  </a:lnTo>
                  <a:lnTo>
                    <a:pt x="59" y="96"/>
                  </a:lnTo>
                  <a:lnTo>
                    <a:pt x="54" y="102"/>
                  </a:lnTo>
                  <a:lnTo>
                    <a:pt x="46" y="105"/>
                  </a:lnTo>
                  <a:lnTo>
                    <a:pt x="38" y="105"/>
                  </a:lnTo>
                  <a:lnTo>
                    <a:pt x="31" y="105"/>
                  </a:lnTo>
                  <a:lnTo>
                    <a:pt x="23" y="102"/>
                  </a:lnTo>
                  <a:lnTo>
                    <a:pt x="17" y="96"/>
                  </a:lnTo>
                  <a:lnTo>
                    <a:pt x="12" y="90"/>
                  </a:lnTo>
                  <a:lnTo>
                    <a:pt x="6" y="82"/>
                  </a:lnTo>
                  <a:lnTo>
                    <a:pt x="2" y="73"/>
                  </a:lnTo>
                  <a:lnTo>
                    <a:pt x="0" y="63"/>
                  </a:lnTo>
                  <a:lnTo>
                    <a:pt x="0" y="52"/>
                  </a:lnTo>
                  <a:close/>
                  <a:moveTo>
                    <a:pt x="10" y="52"/>
                  </a:moveTo>
                  <a:lnTo>
                    <a:pt x="12" y="59"/>
                  </a:lnTo>
                  <a:lnTo>
                    <a:pt x="12" y="67"/>
                  </a:lnTo>
                  <a:lnTo>
                    <a:pt x="15" y="75"/>
                  </a:lnTo>
                  <a:lnTo>
                    <a:pt x="19" y="81"/>
                  </a:lnTo>
                  <a:lnTo>
                    <a:pt x="23" y="84"/>
                  </a:lnTo>
                  <a:lnTo>
                    <a:pt x="27" y="88"/>
                  </a:lnTo>
                  <a:lnTo>
                    <a:pt x="33" y="90"/>
                  </a:lnTo>
                  <a:lnTo>
                    <a:pt x="38" y="92"/>
                  </a:lnTo>
                  <a:lnTo>
                    <a:pt x="44" y="90"/>
                  </a:lnTo>
                  <a:lnTo>
                    <a:pt x="50" y="88"/>
                  </a:lnTo>
                  <a:lnTo>
                    <a:pt x="54" y="84"/>
                  </a:lnTo>
                  <a:lnTo>
                    <a:pt x="59" y="81"/>
                  </a:lnTo>
                  <a:lnTo>
                    <a:pt x="63" y="75"/>
                  </a:lnTo>
                  <a:lnTo>
                    <a:pt x="65" y="67"/>
                  </a:lnTo>
                  <a:lnTo>
                    <a:pt x="67" y="59"/>
                  </a:lnTo>
                  <a:lnTo>
                    <a:pt x="67" y="52"/>
                  </a:lnTo>
                  <a:lnTo>
                    <a:pt x="67" y="44"/>
                  </a:lnTo>
                  <a:lnTo>
                    <a:pt x="65" y="38"/>
                  </a:lnTo>
                  <a:lnTo>
                    <a:pt x="63" y="31"/>
                  </a:lnTo>
                  <a:lnTo>
                    <a:pt x="59"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5" name="Freeform 49"/>
            <p:cNvSpPr>
              <a:spLocks noChangeAspect="1" noEditPoints="1"/>
            </p:cNvSpPr>
            <p:nvPr/>
          </p:nvSpPr>
          <p:spPr bwMode="auto">
            <a:xfrm>
              <a:off x="3487974" y="3637440"/>
              <a:ext cx="32608" cy="40286"/>
            </a:xfrm>
            <a:custGeom>
              <a:avLst/>
              <a:gdLst/>
              <a:ahLst/>
              <a:cxnLst>
                <a:cxn ang="0">
                  <a:pos x="0" y="44"/>
                </a:cxn>
                <a:cxn ang="0">
                  <a:pos x="6" y="25"/>
                </a:cxn>
                <a:cxn ang="0">
                  <a:pos x="17" y="10"/>
                </a:cxn>
                <a:cxn ang="0">
                  <a:pos x="31" y="2"/>
                </a:cxn>
                <a:cxn ang="0">
                  <a:pos x="46" y="2"/>
                </a:cxn>
                <a:cxn ang="0">
                  <a:pos x="62" y="10"/>
                </a:cxn>
                <a:cxn ang="0">
                  <a:pos x="71" y="25"/>
                </a:cxn>
                <a:cxn ang="0">
                  <a:pos x="77" y="44"/>
                </a:cxn>
                <a:cxn ang="0">
                  <a:pos x="77" y="65"/>
                </a:cxn>
                <a:cxn ang="0">
                  <a:pos x="71" y="83"/>
                </a:cxn>
                <a:cxn ang="0">
                  <a:pos x="62" y="98"/>
                </a:cxn>
                <a:cxn ang="0">
                  <a:pos x="46" y="106"/>
                </a:cxn>
                <a:cxn ang="0">
                  <a:pos x="31" y="106"/>
                </a:cxn>
                <a:cxn ang="0">
                  <a:pos x="17" y="98"/>
                </a:cxn>
                <a:cxn ang="0">
                  <a:pos x="6" y="83"/>
                </a:cxn>
                <a:cxn ang="0">
                  <a:pos x="0" y="65"/>
                </a:cxn>
                <a:cxn ang="0">
                  <a:pos x="10" y="54"/>
                </a:cxn>
                <a:cxn ang="0">
                  <a:pos x="12" y="69"/>
                </a:cxn>
                <a:cxn ang="0">
                  <a:pos x="19" y="83"/>
                </a:cxn>
                <a:cxn ang="0">
                  <a:pos x="29" y="90"/>
                </a:cxn>
                <a:cxn ang="0">
                  <a:pos x="39" y="92"/>
                </a:cxn>
                <a:cxn ang="0">
                  <a:pos x="50" y="90"/>
                </a:cxn>
                <a:cxn ang="0">
                  <a:pos x="60" y="83"/>
                </a:cxn>
                <a:cxn ang="0">
                  <a:pos x="65" y="69"/>
                </a:cxn>
                <a:cxn ang="0">
                  <a:pos x="67" y="54"/>
                </a:cxn>
                <a:cxn ang="0">
                  <a:pos x="65" y="38"/>
                </a:cxn>
                <a:cxn ang="0">
                  <a:pos x="60" y="27"/>
                </a:cxn>
                <a:cxn ang="0">
                  <a:pos x="50" y="17"/>
                </a:cxn>
                <a:cxn ang="0">
                  <a:pos x="39" y="15"/>
                </a:cxn>
                <a:cxn ang="0">
                  <a:pos x="29" y="17"/>
                </a:cxn>
                <a:cxn ang="0">
                  <a:pos x="19" y="27"/>
                </a:cxn>
                <a:cxn ang="0">
                  <a:pos x="12" y="38"/>
                </a:cxn>
                <a:cxn ang="0">
                  <a:pos x="10" y="54"/>
                </a:cxn>
              </a:cxnLst>
              <a:rect l="0" t="0" r="r" b="b"/>
              <a:pathLst>
                <a:path w="77" h="108">
                  <a:moveTo>
                    <a:pt x="0" y="54"/>
                  </a:moveTo>
                  <a:lnTo>
                    <a:pt x="0" y="44"/>
                  </a:lnTo>
                  <a:lnTo>
                    <a:pt x="2" y="35"/>
                  </a:lnTo>
                  <a:lnTo>
                    <a:pt x="6" y="25"/>
                  </a:lnTo>
                  <a:lnTo>
                    <a:pt x="12" y="15"/>
                  </a:lnTo>
                  <a:lnTo>
                    <a:pt x="17" y="10"/>
                  </a:lnTo>
                  <a:lnTo>
                    <a:pt x="23" y="4"/>
                  </a:lnTo>
                  <a:lnTo>
                    <a:pt x="31" y="2"/>
                  </a:lnTo>
                  <a:lnTo>
                    <a:pt x="39" y="0"/>
                  </a:lnTo>
                  <a:lnTo>
                    <a:pt x="46" y="2"/>
                  </a:lnTo>
                  <a:lnTo>
                    <a:pt x="54" y="4"/>
                  </a:lnTo>
                  <a:lnTo>
                    <a:pt x="62" y="10"/>
                  </a:lnTo>
                  <a:lnTo>
                    <a:pt x="67" y="15"/>
                  </a:lnTo>
                  <a:lnTo>
                    <a:pt x="71" y="25"/>
                  </a:lnTo>
                  <a:lnTo>
                    <a:pt x="75" y="35"/>
                  </a:lnTo>
                  <a:lnTo>
                    <a:pt x="77" y="44"/>
                  </a:lnTo>
                  <a:lnTo>
                    <a:pt x="77" y="54"/>
                  </a:lnTo>
                  <a:lnTo>
                    <a:pt x="77" y="65"/>
                  </a:lnTo>
                  <a:lnTo>
                    <a:pt x="75" y="75"/>
                  </a:lnTo>
                  <a:lnTo>
                    <a:pt x="71" y="83"/>
                  </a:lnTo>
                  <a:lnTo>
                    <a:pt x="67" y="92"/>
                  </a:lnTo>
                  <a:lnTo>
                    <a:pt x="62" y="98"/>
                  </a:lnTo>
                  <a:lnTo>
                    <a:pt x="54" y="104"/>
                  </a:lnTo>
                  <a:lnTo>
                    <a:pt x="46" y="106"/>
                  </a:lnTo>
                  <a:lnTo>
                    <a:pt x="39" y="108"/>
                  </a:lnTo>
                  <a:lnTo>
                    <a:pt x="31" y="106"/>
                  </a:lnTo>
                  <a:lnTo>
                    <a:pt x="23" y="104"/>
                  </a:lnTo>
                  <a:lnTo>
                    <a:pt x="17" y="98"/>
                  </a:lnTo>
                  <a:lnTo>
                    <a:pt x="12" y="92"/>
                  </a:lnTo>
                  <a:lnTo>
                    <a:pt x="6" y="83"/>
                  </a:lnTo>
                  <a:lnTo>
                    <a:pt x="2" y="75"/>
                  </a:lnTo>
                  <a:lnTo>
                    <a:pt x="0" y="65"/>
                  </a:lnTo>
                  <a:lnTo>
                    <a:pt x="0" y="54"/>
                  </a:lnTo>
                  <a:close/>
                  <a:moveTo>
                    <a:pt x="10" y="54"/>
                  </a:moveTo>
                  <a:lnTo>
                    <a:pt x="12" y="62"/>
                  </a:lnTo>
                  <a:lnTo>
                    <a:pt x="12" y="69"/>
                  </a:lnTo>
                  <a:lnTo>
                    <a:pt x="16" y="75"/>
                  </a:lnTo>
                  <a:lnTo>
                    <a:pt x="19" y="83"/>
                  </a:lnTo>
                  <a:lnTo>
                    <a:pt x="23" y="86"/>
                  </a:lnTo>
                  <a:lnTo>
                    <a:pt x="29" y="90"/>
                  </a:lnTo>
                  <a:lnTo>
                    <a:pt x="33" y="92"/>
                  </a:lnTo>
                  <a:lnTo>
                    <a:pt x="39" y="92"/>
                  </a:lnTo>
                  <a:lnTo>
                    <a:pt x="44" y="92"/>
                  </a:lnTo>
                  <a:lnTo>
                    <a:pt x="50" y="90"/>
                  </a:lnTo>
                  <a:lnTo>
                    <a:pt x="54" y="86"/>
                  </a:lnTo>
                  <a:lnTo>
                    <a:pt x="60" y="83"/>
                  </a:lnTo>
                  <a:lnTo>
                    <a:pt x="63" y="75"/>
                  </a:lnTo>
                  <a:lnTo>
                    <a:pt x="65" y="69"/>
                  </a:lnTo>
                  <a:lnTo>
                    <a:pt x="67" y="62"/>
                  </a:lnTo>
                  <a:lnTo>
                    <a:pt x="67" y="54"/>
                  </a:lnTo>
                  <a:lnTo>
                    <a:pt x="67" y="46"/>
                  </a:lnTo>
                  <a:lnTo>
                    <a:pt x="65" y="38"/>
                  </a:lnTo>
                  <a:lnTo>
                    <a:pt x="63" y="33"/>
                  </a:lnTo>
                  <a:lnTo>
                    <a:pt x="60" y="27"/>
                  </a:lnTo>
                  <a:lnTo>
                    <a:pt x="54" y="21"/>
                  </a:lnTo>
                  <a:lnTo>
                    <a:pt x="50" y="17"/>
                  </a:lnTo>
                  <a:lnTo>
                    <a:pt x="44" y="15"/>
                  </a:lnTo>
                  <a:lnTo>
                    <a:pt x="39" y="15"/>
                  </a:lnTo>
                  <a:lnTo>
                    <a:pt x="33" y="15"/>
                  </a:lnTo>
                  <a:lnTo>
                    <a:pt x="29" y="17"/>
                  </a:lnTo>
                  <a:lnTo>
                    <a:pt x="23" y="21"/>
                  </a:lnTo>
                  <a:lnTo>
                    <a:pt x="19" y="27"/>
                  </a:lnTo>
                  <a:lnTo>
                    <a:pt x="16"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6" name="Freeform 50"/>
            <p:cNvSpPr>
              <a:spLocks noChangeAspect="1" noEditPoints="1"/>
            </p:cNvSpPr>
            <p:nvPr/>
          </p:nvSpPr>
          <p:spPr bwMode="auto">
            <a:xfrm>
              <a:off x="3615541" y="3552275"/>
              <a:ext cx="32608" cy="43095"/>
            </a:xfrm>
            <a:custGeom>
              <a:avLst/>
              <a:gdLst/>
              <a:ahLst/>
              <a:cxnLst>
                <a:cxn ang="0">
                  <a:pos x="0" y="42"/>
                </a:cxn>
                <a:cxn ang="0">
                  <a:pos x="6" y="23"/>
                </a:cxn>
                <a:cxn ang="0">
                  <a:pos x="17" y="9"/>
                </a:cxn>
                <a:cxn ang="0">
                  <a:pos x="31" y="2"/>
                </a:cxn>
                <a:cxn ang="0">
                  <a:pos x="46" y="2"/>
                </a:cxn>
                <a:cxn ang="0">
                  <a:pos x="61" y="9"/>
                </a:cxn>
                <a:cxn ang="0">
                  <a:pos x="71" y="23"/>
                </a:cxn>
                <a:cxn ang="0">
                  <a:pos x="77" y="42"/>
                </a:cxn>
                <a:cxn ang="0">
                  <a:pos x="77" y="63"/>
                </a:cxn>
                <a:cxn ang="0">
                  <a:pos x="71" y="83"/>
                </a:cxn>
                <a:cxn ang="0">
                  <a:pos x="61" y="98"/>
                </a:cxn>
                <a:cxn ang="0">
                  <a:pos x="46" y="106"/>
                </a:cxn>
                <a:cxn ang="0">
                  <a:pos x="31" y="106"/>
                </a:cxn>
                <a:cxn ang="0">
                  <a:pos x="17" y="98"/>
                </a:cxn>
                <a:cxn ang="0">
                  <a:pos x="6" y="83"/>
                </a:cxn>
                <a:cxn ang="0">
                  <a:pos x="0" y="63"/>
                </a:cxn>
                <a:cxn ang="0">
                  <a:pos x="10" y="54"/>
                </a:cxn>
                <a:cxn ang="0">
                  <a:pos x="11" y="69"/>
                </a:cxn>
                <a:cxn ang="0">
                  <a:pos x="19" y="81"/>
                </a:cxn>
                <a:cxn ang="0">
                  <a:pos x="29" y="90"/>
                </a:cxn>
                <a:cxn ang="0">
                  <a:pos x="38" y="92"/>
                </a:cxn>
                <a:cxn ang="0">
                  <a:pos x="50" y="90"/>
                </a:cxn>
                <a:cxn ang="0">
                  <a:pos x="59" y="81"/>
                </a:cxn>
                <a:cxn ang="0">
                  <a:pos x="65" y="69"/>
                </a:cxn>
                <a:cxn ang="0">
                  <a:pos x="67" y="54"/>
                </a:cxn>
                <a:cxn ang="0">
                  <a:pos x="65" y="38"/>
                </a:cxn>
                <a:cxn ang="0">
                  <a:pos x="59" y="25"/>
                </a:cxn>
                <a:cxn ang="0">
                  <a:pos x="50" y="17"/>
                </a:cxn>
                <a:cxn ang="0">
                  <a:pos x="38" y="15"/>
                </a:cxn>
                <a:cxn ang="0">
                  <a:pos x="29" y="17"/>
                </a:cxn>
                <a:cxn ang="0">
                  <a:pos x="19" y="25"/>
                </a:cxn>
                <a:cxn ang="0">
                  <a:pos x="11" y="38"/>
                </a:cxn>
                <a:cxn ang="0">
                  <a:pos x="10" y="54"/>
                </a:cxn>
              </a:cxnLst>
              <a:rect l="0" t="0" r="r" b="b"/>
              <a:pathLst>
                <a:path w="79" h="108">
                  <a:moveTo>
                    <a:pt x="0" y="54"/>
                  </a:moveTo>
                  <a:lnTo>
                    <a:pt x="0" y="42"/>
                  </a:lnTo>
                  <a:lnTo>
                    <a:pt x="4" y="33"/>
                  </a:lnTo>
                  <a:lnTo>
                    <a:pt x="6" y="23"/>
                  </a:lnTo>
                  <a:lnTo>
                    <a:pt x="11" y="15"/>
                  </a:lnTo>
                  <a:lnTo>
                    <a:pt x="17" y="9"/>
                  </a:lnTo>
                  <a:lnTo>
                    <a:pt x="23" y="4"/>
                  </a:lnTo>
                  <a:lnTo>
                    <a:pt x="31" y="2"/>
                  </a:lnTo>
                  <a:lnTo>
                    <a:pt x="38" y="0"/>
                  </a:lnTo>
                  <a:lnTo>
                    <a:pt x="46" y="2"/>
                  </a:lnTo>
                  <a:lnTo>
                    <a:pt x="54" y="4"/>
                  </a:lnTo>
                  <a:lnTo>
                    <a:pt x="61" y="9"/>
                  </a:lnTo>
                  <a:lnTo>
                    <a:pt x="67" y="15"/>
                  </a:lnTo>
                  <a:lnTo>
                    <a:pt x="71" y="23"/>
                  </a:lnTo>
                  <a:lnTo>
                    <a:pt x="75" y="33"/>
                  </a:lnTo>
                  <a:lnTo>
                    <a:pt x="77" y="42"/>
                  </a:lnTo>
                  <a:lnTo>
                    <a:pt x="79" y="54"/>
                  </a:lnTo>
                  <a:lnTo>
                    <a:pt x="77" y="63"/>
                  </a:lnTo>
                  <a:lnTo>
                    <a:pt x="75" y="73"/>
                  </a:lnTo>
                  <a:lnTo>
                    <a:pt x="71" y="83"/>
                  </a:lnTo>
                  <a:lnTo>
                    <a:pt x="67" y="90"/>
                  </a:lnTo>
                  <a:lnTo>
                    <a:pt x="61" y="98"/>
                  </a:lnTo>
                  <a:lnTo>
                    <a:pt x="54" y="104"/>
                  </a:lnTo>
                  <a:lnTo>
                    <a:pt x="46" y="106"/>
                  </a:lnTo>
                  <a:lnTo>
                    <a:pt x="38" y="108"/>
                  </a:lnTo>
                  <a:lnTo>
                    <a:pt x="31" y="106"/>
                  </a:lnTo>
                  <a:lnTo>
                    <a:pt x="23" y="104"/>
                  </a:lnTo>
                  <a:lnTo>
                    <a:pt x="17" y="98"/>
                  </a:lnTo>
                  <a:lnTo>
                    <a:pt x="11" y="90"/>
                  </a:lnTo>
                  <a:lnTo>
                    <a:pt x="6" y="83"/>
                  </a:lnTo>
                  <a:lnTo>
                    <a:pt x="4" y="73"/>
                  </a:lnTo>
                  <a:lnTo>
                    <a:pt x="0" y="63"/>
                  </a:lnTo>
                  <a:lnTo>
                    <a:pt x="0" y="54"/>
                  </a:lnTo>
                  <a:close/>
                  <a:moveTo>
                    <a:pt x="10" y="54"/>
                  </a:moveTo>
                  <a:lnTo>
                    <a:pt x="11" y="61"/>
                  </a:lnTo>
                  <a:lnTo>
                    <a:pt x="11" y="69"/>
                  </a:lnTo>
                  <a:lnTo>
                    <a:pt x="15" y="75"/>
                  </a:lnTo>
                  <a:lnTo>
                    <a:pt x="19" y="81"/>
                  </a:lnTo>
                  <a:lnTo>
                    <a:pt x="23" y="86"/>
                  </a:lnTo>
                  <a:lnTo>
                    <a:pt x="29" y="90"/>
                  </a:lnTo>
                  <a:lnTo>
                    <a:pt x="33" y="92"/>
                  </a:lnTo>
                  <a:lnTo>
                    <a:pt x="38" y="92"/>
                  </a:lnTo>
                  <a:lnTo>
                    <a:pt x="44" y="92"/>
                  </a:lnTo>
                  <a:lnTo>
                    <a:pt x="50" y="90"/>
                  </a:lnTo>
                  <a:lnTo>
                    <a:pt x="56" y="86"/>
                  </a:lnTo>
                  <a:lnTo>
                    <a:pt x="59" y="81"/>
                  </a:lnTo>
                  <a:lnTo>
                    <a:pt x="63" y="75"/>
                  </a:lnTo>
                  <a:lnTo>
                    <a:pt x="65" y="69"/>
                  </a:lnTo>
                  <a:lnTo>
                    <a:pt x="67" y="61"/>
                  </a:lnTo>
                  <a:lnTo>
                    <a:pt x="67" y="54"/>
                  </a:lnTo>
                  <a:lnTo>
                    <a:pt x="67" y="46"/>
                  </a:lnTo>
                  <a:lnTo>
                    <a:pt x="65" y="38"/>
                  </a:lnTo>
                  <a:lnTo>
                    <a:pt x="63" y="33"/>
                  </a:lnTo>
                  <a:lnTo>
                    <a:pt x="59" y="25"/>
                  </a:lnTo>
                  <a:lnTo>
                    <a:pt x="56" y="21"/>
                  </a:lnTo>
                  <a:lnTo>
                    <a:pt x="50" y="17"/>
                  </a:lnTo>
                  <a:lnTo>
                    <a:pt x="44" y="15"/>
                  </a:lnTo>
                  <a:lnTo>
                    <a:pt x="38" y="15"/>
                  </a:lnTo>
                  <a:lnTo>
                    <a:pt x="33" y="15"/>
                  </a:lnTo>
                  <a:lnTo>
                    <a:pt x="29" y="17"/>
                  </a:lnTo>
                  <a:lnTo>
                    <a:pt x="23" y="21"/>
                  </a:lnTo>
                  <a:lnTo>
                    <a:pt x="19" y="25"/>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7" name="Freeform 51"/>
            <p:cNvSpPr>
              <a:spLocks noChangeAspect="1" noEditPoints="1"/>
            </p:cNvSpPr>
            <p:nvPr/>
          </p:nvSpPr>
          <p:spPr bwMode="auto">
            <a:xfrm>
              <a:off x="3708970" y="3489251"/>
              <a:ext cx="32608" cy="43095"/>
            </a:xfrm>
            <a:custGeom>
              <a:avLst/>
              <a:gdLst/>
              <a:ahLst/>
              <a:cxnLst>
                <a:cxn ang="0">
                  <a:pos x="0" y="42"/>
                </a:cxn>
                <a:cxn ang="0">
                  <a:pos x="6" y="23"/>
                </a:cxn>
                <a:cxn ang="0">
                  <a:pos x="18" y="9"/>
                </a:cxn>
                <a:cxn ang="0">
                  <a:pos x="31" y="2"/>
                </a:cxn>
                <a:cxn ang="0">
                  <a:pos x="46" y="2"/>
                </a:cxn>
                <a:cxn ang="0">
                  <a:pos x="60" y="9"/>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3"/>
                </a:cxn>
                <a:cxn ang="0">
                  <a:pos x="12" y="69"/>
                </a:cxn>
                <a:cxn ang="0">
                  <a:pos x="18" y="80"/>
                </a:cxn>
                <a:cxn ang="0">
                  <a:pos x="27" y="90"/>
                </a:cxn>
                <a:cxn ang="0">
                  <a:pos x="39" y="92"/>
                </a:cxn>
                <a:cxn ang="0">
                  <a:pos x="50" y="90"/>
                </a:cxn>
                <a:cxn ang="0">
                  <a:pos x="58" y="80"/>
                </a:cxn>
                <a:cxn ang="0">
                  <a:pos x="66" y="69"/>
                </a:cxn>
                <a:cxn ang="0">
                  <a:pos x="67" y="53"/>
                </a:cxn>
                <a:cxn ang="0">
                  <a:pos x="66" y="38"/>
                </a:cxn>
                <a:cxn ang="0">
                  <a:pos x="58" y="25"/>
                </a:cxn>
                <a:cxn ang="0">
                  <a:pos x="50" y="17"/>
                </a:cxn>
                <a:cxn ang="0">
                  <a:pos x="39" y="13"/>
                </a:cxn>
                <a:cxn ang="0">
                  <a:pos x="27" y="17"/>
                </a:cxn>
                <a:cxn ang="0">
                  <a:pos x="18" y="25"/>
                </a:cxn>
                <a:cxn ang="0">
                  <a:pos x="12" y="38"/>
                </a:cxn>
                <a:cxn ang="0">
                  <a:pos x="10" y="53"/>
                </a:cxn>
              </a:cxnLst>
              <a:rect l="0" t="0" r="r" b="b"/>
              <a:pathLst>
                <a:path w="77" h="107">
                  <a:moveTo>
                    <a:pt x="0" y="53"/>
                  </a:moveTo>
                  <a:lnTo>
                    <a:pt x="0" y="42"/>
                  </a:lnTo>
                  <a:lnTo>
                    <a:pt x="2" y="32"/>
                  </a:lnTo>
                  <a:lnTo>
                    <a:pt x="6" y="23"/>
                  </a:lnTo>
                  <a:lnTo>
                    <a:pt x="12" y="15"/>
                  </a:lnTo>
                  <a:lnTo>
                    <a:pt x="18" y="9"/>
                  </a:lnTo>
                  <a:lnTo>
                    <a:pt x="23" y="3"/>
                  </a:lnTo>
                  <a:lnTo>
                    <a:pt x="31" y="2"/>
                  </a:lnTo>
                  <a:lnTo>
                    <a:pt x="39" y="0"/>
                  </a:lnTo>
                  <a:lnTo>
                    <a:pt x="46" y="2"/>
                  </a:lnTo>
                  <a:lnTo>
                    <a:pt x="54" y="3"/>
                  </a:lnTo>
                  <a:lnTo>
                    <a:pt x="60" y="9"/>
                  </a:lnTo>
                  <a:lnTo>
                    <a:pt x="66" y="15"/>
                  </a:lnTo>
                  <a:lnTo>
                    <a:pt x="71" y="23"/>
                  </a:lnTo>
                  <a:lnTo>
                    <a:pt x="75" y="32"/>
                  </a:lnTo>
                  <a:lnTo>
                    <a:pt x="77" y="42"/>
                  </a:lnTo>
                  <a:lnTo>
                    <a:pt x="77" y="53"/>
                  </a:lnTo>
                  <a:lnTo>
                    <a:pt x="77" y="63"/>
                  </a:lnTo>
                  <a:lnTo>
                    <a:pt x="75" y="73"/>
                  </a:lnTo>
                  <a:lnTo>
                    <a:pt x="71" y="82"/>
                  </a:lnTo>
                  <a:lnTo>
                    <a:pt x="66" y="90"/>
                  </a:lnTo>
                  <a:lnTo>
                    <a:pt x="60" y="98"/>
                  </a:lnTo>
                  <a:lnTo>
                    <a:pt x="54" y="103"/>
                  </a:lnTo>
                  <a:lnTo>
                    <a:pt x="46" y="105"/>
                  </a:lnTo>
                  <a:lnTo>
                    <a:pt x="39" y="107"/>
                  </a:lnTo>
                  <a:lnTo>
                    <a:pt x="31" y="105"/>
                  </a:lnTo>
                  <a:lnTo>
                    <a:pt x="23" y="103"/>
                  </a:lnTo>
                  <a:lnTo>
                    <a:pt x="18" y="98"/>
                  </a:lnTo>
                  <a:lnTo>
                    <a:pt x="12" y="90"/>
                  </a:lnTo>
                  <a:lnTo>
                    <a:pt x="6" y="82"/>
                  </a:lnTo>
                  <a:lnTo>
                    <a:pt x="2" y="73"/>
                  </a:lnTo>
                  <a:lnTo>
                    <a:pt x="0" y="63"/>
                  </a:lnTo>
                  <a:lnTo>
                    <a:pt x="0" y="53"/>
                  </a:lnTo>
                  <a:close/>
                  <a:moveTo>
                    <a:pt x="10" y="53"/>
                  </a:moveTo>
                  <a:lnTo>
                    <a:pt x="10" y="61"/>
                  </a:lnTo>
                  <a:lnTo>
                    <a:pt x="12" y="69"/>
                  </a:lnTo>
                  <a:lnTo>
                    <a:pt x="14" y="75"/>
                  </a:lnTo>
                  <a:lnTo>
                    <a:pt x="18" y="80"/>
                  </a:lnTo>
                  <a:lnTo>
                    <a:pt x="23" y="86"/>
                  </a:lnTo>
                  <a:lnTo>
                    <a:pt x="27" y="90"/>
                  </a:lnTo>
                  <a:lnTo>
                    <a:pt x="33" y="92"/>
                  </a:lnTo>
                  <a:lnTo>
                    <a:pt x="39" y="92"/>
                  </a:lnTo>
                  <a:lnTo>
                    <a:pt x="44" y="92"/>
                  </a:lnTo>
                  <a:lnTo>
                    <a:pt x="50" y="90"/>
                  </a:lnTo>
                  <a:lnTo>
                    <a:pt x="54" y="86"/>
                  </a:lnTo>
                  <a:lnTo>
                    <a:pt x="58" y="80"/>
                  </a:lnTo>
                  <a:lnTo>
                    <a:pt x="62" y="75"/>
                  </a:lnTo>
                  <a:lnTo>
                    <a:pt x="66" y="69"/>
                  </a:lnTo>
                  <a:lnTo>
                    <a:pt x="66" y="61"/>
                  </a:lnTo>
                  <a:lnTo>
                    <a:pt x="67" y="53"/>
                  </a:lnTo>
                  <a:lnTo>
                    <a:pt x="66" y="46"/>
                  </a:lnTo>
                  <a:lnTo>
                    <a:pt x="66" y="38"/>
                  </a:lnTo>
                  <a:lnTo>
                    <a:pt x="62" y="32"/>
                  </a:lnTo>
                  <a:lnTo>
                    <a:pt x="58" y="25"/>
                  </a:lnTo>
                  <a:lnTo>
                    <a:pt x="54" y="21"/>
                  </a:lnTo>
                  <a:lnTo>
                    <a:pt x="50" y="17"/>
                  </a:lnTo>
                  <a:lnTo>
                    <a:pt x="44" y="15"/>
                  </a:lnTo>
                  <a:lnTo>
                    <a:pt x="39" y="13"/>
                  </a:lnTo>
                  <a:lnTo>
                    <a:pt x="33" y="15"/>
                  </a:lnTo>
                  <a:lnTo>
                    <a:pt x="27" y="17"/>
                  </a:lnTo>
                  <a:lnTo>
                    <a:pt x="23" y="21"/>
                  </a:lnTo>
                  <a:lnTo>
                    <a:pt x="18" y="25"/>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8" name="Freeform 52"/>
            <p:cNvSpPr>
              <a:spLocks noChangeAspect="1"/>
            </p:cNvSpPr>
            <p:nvPr/>
          </p:nvSpPr>
          <p:spPr bwMode="auto">
            <a:xfrm>
              <a:off x="3915594" y="3356383"/>
              <a:ext cx="29645" cy="40286"/>
            </a:xfrm>
            <a:custGeom>
              <a:avLst/>
              <a:gdLst/>
              <a:ahLst/>
              <a:cxnLst>
                <a:cxn ang="0">
                  <a:pos x="0" y="54"/>
                </a:cxn>
                <a:cxn ang="0">
                  <a:pos x="0" y="42"/>
                </a:cxn>
                <a:cxn ang="0">
                  <a:pos x="2" y="32"/>
                </a:cxn>
                <a:cxn ang="0">
                  <a:pos x="6" y="23"/>
                </a:cxn>
                <a:cxn ang="0">
                  <a:pos x="12" y="15"/>
                </a:cxn>
                <a:cxn ang="0">
                  <a:pos x="17" y="7"/>
                </a:cxn>
                <a:cxn ang="0">
                  <a:pos x="23" y="4"/>
                </a:cxn>
                <a:cxn ang="0">
                  <a:pos x="31" y="0"/>
                </a:cxn>
                <a:cxn ang="0">
                  <a:pos x="38" y="0"/>
                </a:cxn>
                <a:cxn ang="0">
                  <a:pos x="46" y="0"/>
                </a:cxn>
                <a:cxn ang="0">
                  <a:pos x="54" y="4"/>
                </a:cxn>
                <a:cxn ang="0">
                  <a:pos x="60" y="7"/>
                </a:cxn>
                <a:cxn ang="0">
                  <a:pos x="65" y="15"/>
                </a:cxn>
                <a:cxn ang="0">
                  <a:pos x="71" y="23"/>
                </a:cxn>
                <a:cxn ang="0">
                  <a:pos x="75" y="32"/>
                </a:cxn>
                <a:cxn ang="0">
                  <a:pos x="77" y="42"/>
                </a:cxn>
                <a:cxn ang="0">
                  <a:pos x="77" y="54"/>
                </a:cxn>
                <a:cxn ang="0">
                  <a:pos x="77" y="63"/>
                </a:cxn>
                <a:cxn ang="0">
                  <a:pos x="75" y="73"/>
                </a:cxn>
                <a:cxn ang="0">
                  <a:pos x="71" y="82"/>
                </a:cxn>
                <a:cxn ang="0">
                  <a:pos x="65" y="90"/>
                </a:cxn>
                <a:cxn ang="0">
                  <a:pos x="60" y="98"/>
                </a:cxn>
                <a:cxn ang="0">
                  <a:pos x="54" y="102"/>
                </a:cxn>
                <a:cxn ang="0">
                  <a:pos x="46" y="105"/>
                </a:cxn>
                <a:cxn ang="0">
                  <a:pos x="38" y="105"/>
                </a:cxn>
                <a:cxn ang="0">
                  <a:pos x="31" y="105"/>
                </a:cxn>
                <a:cxn ang="0">
                  <a:pos x="23" y="102"/>
                </a:cxn>
                <a:cxn ang="0">
                  <a:pos x="17" y="98"/>
                </a:cxn>
                <a:cxn ang="0">
                  <a:pos x="12" y="90"/>
                </a:cxn>
                <a:cxn ang="0">
                  <a:pos x="6" y="82"/>
                </a:cxn>
                <a:cxn ang="0">
                  <a:pos x="2" y="73"/>
                </a:cxn>
                <a:cxn ang="0">
                  <a:pos x="0" y="63"/>
                </a:cxn>
                <a:cxn ang="0">
                  <a:pos x="0" y="54"/>
                </a:cxn>
              </a:cxnLst>
              <a:rect l="0" t="0" r="r" b="b"/>
              <a:pathLst>
                <a:path w="77" h="105">
                  <a:moveTo>
                    <a:pt x="0" y="54"/>
                  </a:moveTo>
                  <a:lnTo>
                    <a:pt x="0" y="42"/>
                  </a:lnTo>
                  <a:lnTo>
                    <a:pt x="2" y="32"/>
                  </a:lnTo>
                  <a:lnTo>
                    <a:pt x="6" y="23"/>
                  </a:lnTo>
                  <a:lnTo>
                    <a:pt x="12" y="15"/>
                  </a:lnTo>
                  <a:lnTo>
                    <a:pt x="17" y="7"/>
                  </a:lnTo>
                  <a:lnTo>
                    <a:pt x="23" y="4"/>
                  </a:lnTo>
                  <a:lnTo>
                    <a:pt x="31" y="0"/>
                  </a:lnTo>
                  <a:lnTo>
                    <a:pt x="38" y="0"/>
                  </a:lnTo>
                  <a:lnTo>
                    <a:pt x="46" y="0"/>
                  </a:lnTo>
                  <a:lnTo>
                    <a:pt x="54" y="4"/>
                  </a:lnTo>
                  <a:lnTo>
                    <a:pt x="60" y="7"/>
                  </a:lnTo>
                  <a:lnTo>
                    <a:pt x="65" y="15"/>
                  </a:lnTo>
                  <a:lnTo>
                    <a:pt x="71" y="23"/>
                  </a:lnTo>
                  <a:lnTo>
                    <a:pt x="75" y="32"/>
                  </a:lnTo>
                  <a:lnTo>
                    <a:pt x="77" y="42"/>
                  </a:lnTo>
                  <a:lnTo>
                    <a:pt x="77" y="54"/>
                  </a:lnTo>
                  <a:lnTo>
                    <a:pt x="77" y="63"/>
                  </a:lnTo>
                  <a:lnTo>
                    <a:pt x="75" y="73"/>
                  </a:lnTo>
                  <a:lnTo>
                    <a:pt x="71" y="82"/>
                  </a:lnTo>
                  <a:lnTo>
                    <a:pt x="65" y="90"/>
                  </a:lnTo>
                  <a:lnTo>
                    <a:pt x="60" y="98"/>
                  </a:lnTo>
                  <a:lnTo>
                    <a:pt x="54" y="102"/>
                  </a:lnTo>
                  <a:lnTo>
                    <a:pt x="46" y="105"/>
                  </a:lnTo>
                  <a:lnTo>
                    <a:pt x="38" y="105"/>
                  </a:lnTo>
                  <a:lnTo>
                    <a:pt x="31" y="105"/>
                  </a:lnTo>
                  <a:lnTo>
                    <a:pt x="23" y="102"/>
                  </a:lnTo>
                  <a:lnTo>
                    <a:pt x="17" y="98"/>
                  </a:lnTo>
                  <a:lnTo>
                    <a:pt x="12"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9" name="Freeform 53"/>
            <p:cNvSpPr>
              <a:spLocks noChangeAspect="1"/>
            </p:cNvSpPr>
            <p:nvPr/>
          </p:nvSpPr>
          <p:spPr bwMode="auto">
            <a:xfrm>
              <a:off x="3771856" y="3356383"/>
              <a:ext cx="32608" cy="40286"/>
            </a:xfrm>
            <a:custGeom>
              <a:avLst/>
              <a:gdLst/>
              <a:ahLst/>
              <a:cxnLst>
                <a:cxn ang="0">
                  <a:pos x="0" y="54"/>
                </a:cxn>
                <a:cxn ang="0">
                  <a:pos x="2" y="42"/>
                </a:cxn>
                <a:cxn ang="0">
                  <a:pos x="4" y="32"/>
                </a:cxn>
                <a:cxn ang="0">
                  <a:pos x="8" y="23"/>
                </a:cxn>
                <a:cxn ang="0">
                  <a:pos x="11" y="15"/>
                </a:cxn>
                <a:cxn ang="0">
                  <a:pos x="17" y="7"/>
                </a:cxn>
                <a:cxn ang="0">
                  <a:pos x="25" y="4"/>
                </a:cxn>
                <a:cxn ang="0">
                  <a:pos x="33" y="0"/>
                </a:cxn>
                <a:cxn ang="0">
                  <a:pos x="40" y="0"/>
                </a:cxn>
                <a:cxn ang="0">
                  <a:pos x="48" y="0"/>
                </a:cxn>
                <a:cxn ang="0">
                  <a:pos x="54" y="4"/>
                </a:cxn>
                <a:cxn ang="0">
                  <a:pos x="61" y="7"/>
                </a:cxn>
                <a:cxn ang="0">
                  <a:pos x="67" y="15"/>
                </a:cxn>
                <a:cxn ang="0">
                  <a:pos x="73" y="23"/>
                </a:cxn>
                <a:cxn ang="0">
                  <a:pos x="75" y="32"/>
                </a:cxn>
                <a:cxn ang="0">
                  <a:pos x="79" y="42"/>
                </a:cxn>
                <a:cxn ang="0">
                  <a:pos x="79" y="54"/>
                </a:cxn>
                <a:cxn ang="0">
                  <a:pos x="79" y="63"/>
                </a:cxn>
                <a:cxn ang="0">
                  <a:pos x="75" y="73"/>
                </a:cxn>
                <a:cxn ang="0">
                  <a:pos x="73" y="82"/>
                </a:cxn>
                <a:cxn ang="0">
                  <a:pos x="67" y="90"/>
                </a:cxn>
                <a:cxn ang="0">
                  <a:pos x="61" y="98"/>
                </a:cxn>
                <a:cxn ang="0">
                  <a:pos x="54" y="102"/>
                </a:cxn>
                <a:cxn ang="0">
                  <a:pos x="48" y="105"/>
                </a:cxn>
                <a:cxn ang="0">
                  <a:pos x="40" y="105"/>
                </a:cxn>
                <a:cxn ang="0">
                  <a:pos x="33" y="105"/>
                </a:cxn>
                <a:cxn ang="0">
                  <a:pos x="25" y="102"/>
                </a:cxn>
                <a:cxn ang="0">
                  <a:pos x="17" y="98"/>
                </a:cxn>
                <a:cxn ang="0">
                  <a:pos x="11" y="90"/>
                </a:cxn>
                <a:cxn ang="0">
                  <a:pos x="8" y="82"/>
                </a:cxn>
                <a:cxn ang="0">
                  <a:pos x="4" y="73"/>
                </a:cxn>
                <a:cxn ang="0">
                  <a:pos x="2" y="63"/>
                </a:cxn>
                <a:cxn ang="0">
                  <a:pos x="0" y="54"/>
                </a:cxn>
              </a:cxnLst>
              <a:rect l="0" t="0" r="r" b="b"/>
              <a:pathLst>
                <a:path w="79" h="105">
                  <a:moveTo>
                    <a:pt x="0" y="54"/>
                  </a:moveTo>
                  <a:lnTo>
                    <a:pt x="2" y="42"/>
                  </a:lnTo>
                  <a:lnTo>
                    <a:pt x="4" y="32"/>
                  </a:lnTo>
                  <a:lnTo>
                    <a:pt x="8" y="23"/>
                  </a:lnTo>
                  <a:lnTo>
                    <a:pt x="11" y="15"/>
                  </a:lnTo>
                  <a:lnTo>
                    <a:pt x="17" y="7"/>
                  </a:lnTo>
                  <a:lnTo>
                    <a:pt x="25" y="4"/>
                  </a:lnTo>
                  <a:lnTo>
                    <a:pt x="33" y="0"/>
                  </a:lnTo>
                  <a:lnTo>
                    <a:pt x="40" y="0"/>
                  </a:lnTo>
                  <a:lnTo>
                    <a:pt x="48" y="0"/>
                  </a:lnTo>
                  <a:lnTo>
                    <a:pt x="54" y="4"/>
                  </a:lnTo>
                  <a:lnTo>
                    <a:pt x="61" y="7"/>
                  </a:lnTo>
                  <a:lnTo>
                    <a:pt x="67" y="15"/>
                  </a:lnTo>
                  <a:lnTo>
                    <a:pt x="73" y="23"/>
                  </a:lnTo>
                  <a:lnTo>
                    <a:pt x="75" y="32"/>
                  </a:lnTo>
                  <a:lnTo>
                    <a:pt x="79" y="42"/>
                  </a:lnTo>
                  <a:lnTo>
                    <a:pt x="79" y="54"/>
                  </a:lnTo>
                  <a:lnTo>
                    <a:pt x="79" y="63"/>
                  </a:lnTo>
                  <a:lnTo>
                    <a:pt x="75" y="73"/>
                  </a:lnTo>
                  <a:lnTo>
                    <a:pt x="73" y="82"/>
                  </a:lnTo>
                  <a:lnTo>
                    <a:pt x="67" y="90"/>
                  </a:lnTo>
                  <a:lnTo>
                    <a:pt x="61" y="98"/>
                  </a:lnTo>
                  <a:lnTo>
                    <a:pt x="54" y="102"/>
                  </a:lnTo>
                  <a:lnTo>
                    <a:pt x="48" y="105"/>
                  </a:lnTo>
                  <a:lnTo>
                    <a:pt x="40" y="105"/>
                  </a:lnTo>
                  <a:lnTo>
                    <a:pt x="33" y="105"/>
                  </a:lnTo>
                  <a:lnTo>
                    <a:pt x="25" y="102"/>
                  </a:lnTo>
                  <a:lnTo>
                    <a:pt x="17" y="98"/>
                  </a:lnTo>
                  <a:lnTo>
                    <a:pt x="11"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0" name="Freeform 54"/>
            <p:cNvSpPr>
              <a:spLocks noChangeAspect="1" noEditPoints="1"/>
            </p:cNvSpPr>
            <p:nvPr/>
          </p:nvSpPr>
          <p:spPr bwMode="auto">
            <a:xfrm>
              <a:off x="362811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9" y="80"/>
                </a:cxn>
                <a:cxn ang="0">
                  <a:pos x="26" y="88"/>
                </a:cxn>
                <a:cxn ang="0">
                  <a:pos x="38" y="92"/>
                </a:cxn>
                <a:cxn ang="0">
                  <a:pos x="49" y="88"/>
                </a:cxn>
                <a:cxn ang="0">
                  <a:pos x="59" y="80"/>
                </a:cxn>
                <a:cxn ang="0">
                  <a:pos x="65" y="67"/>
                </a:cxn>
                <a:cxn ang="0">
                  <a:pos x="67" y="54"/>
                </a:cxn>
                <a:cxn ang="0">
                  <a:pos x="65" y="38"/>
                </a:cxn>
                <a:cxn ang="0">
                  <a:pos x="59" y="25"/>
                </a:cxn>
                <a:cxn ang="0">
                  <a:pos x="49" y="17"/>
                </a:cxn>
                <a:cxn ang="0">
                  <a:pos x="38" y="13"/>
                </a:cxn>
                <a:cxn ang="0">
                  <a:pos x="26" y="17"/>
                </a:cxn>
                <a:cxn ang="0">
                  <a:pos x="19" y="25"/>
                </a:cxn>
                <a:cxn ang="0">
                  <a:pos x="11" y="38"/>
                </a:cxn>
                <a:cxn ang="0">
                  <a:pos x="9" y="54"/>
                </a:cxn>
              </a:cxnLst>
              <a:rect l="0" t="0" r="r" b="b"/>
              <a:pathLst>
                <a:path w="76" h="105">
                  <a:moveTo>
                    <a:pt x="0" y="54"/>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4"/>
                  </a:lnTo>
                  <a:lnTo>
                    <a:pt x="76" y="63"/>
                  </a:lnTo>
                  <a:lnTo>
                    <a:pt x="74" y="73"/>
                  </a:lnTo>
                  <a:lnTo>
                    <a:pt x="71" y="82"/>
                  </a:lnTo>
                  <a:lnTo>
                    <a:pt x="67" y="90"/>
                  </a:lnTo>
                  <a:lnTo>
                    <a:pt x="59" y="98"/>
                  </a:lnTo>
                  <a:lnTo>
                    <a:pt x="53" y="102"/>
                  </a:lnTo>
                  <a:lnTo>
                    <a:pt x="46" y="105"/>
                  </a:lnTo>
                  <a:lnTo>
                    <a:pt x="38" y="105"/>
                  </a:lnTo>
                  <a:lnTo>
                    <a:pt x="30" y="105"/>
                  </a:lnTo>
                  <a:lnTo>
                    <a:pt x="23" y="102"/>
                  </a:lnTo>
                  <a:lnTo>
                    <a:pt x="17" y="98"/>
                  </a:lnTo>
                  <a:lnTo>
                    <a:pt x="11" y="90"/>
                  </a:lnTo>
                  <a:lnTo>
                    <a:pt x="5" y="82"/>
                  </a:lnTo>
                  <a:lnTo>
                    <a:pt x="1" y="73"/>
                  </a:lnTo>
                  <a:lnTo>
                    <a:pt x="0" y="63"/>
                  </a:lnTo>
                  <a:lnTo>
                    <a:pt x="0" y="54"/>
                  </a:lnTo>
                  <a:close/>
                  <a:moveTo>
                    <a:pt x="9" y="54"/>
                  </a:moveTo>
                  <a:lnTo>
                    <a:pt x="11" y="61"/>
                  </a:lnTo>
                  <a:lnTo>
                    <a:pt x="11" y="67"/>
                  </a:lnTo>
                  <a:lnTo>
                    <a:pt x="15" y="75"/>
                  </a:lnTo>
                  <a:lnTo>
                    <a:pt x="19" y="80"/>
                  </a:lnTo>
                  <a:lnTo>
                    <a:pt x="23" y="84"/>
                  </a:lnTo>
                  <a:lnTo>
                    <a:pt x="26" y="88"/>
                  </a:lnTo>
                  <a:lnTo>
                    <a:pt x="32" y="90"/>
                  </a:lnTo>
                  <a:lnTo>
                    <a:pt x="38" y="92"/>
                  </a:lnTo>
                  <a:lnTo>
                    <a:pt x="44" y="90"/>
                  </a:lnTo>
                  <a:lnTo>
                    <a:pt x="49" y="88"/>
                  </a:lnTo>
                  <a:lnTo>
                    <a:pt x="53" y="84"/>
                  </a:lnTo>
                  <a:lnTo>
                    <a:pt x="59" y="80"/>
                  </a:lnTo>
                  <a:lnTo>
                    <a:pt x="63" y="75"/>
                  </a:lnTo>
                  <a:lnTo>
                    <a:pt x="65" y="67"/>
                  </a:lnTo>
                  <a:lnTo>
                    <a:pt x="67" y="61"/>
                  </a:lnTo>
                  <a:lnTo>
                    <a:pt x="67" y="54"/>
                  </a:lnTo>
                  <a:lnTo>
                    <a:pt x="67" y="44"/>
                  </a:lnTo>
                  <a:lnTo>
                    <a:pt x="65" y="38"/>
                  </a:lnTo>
                  <a:lnTo>
                    <a:pt x="63" y="30"/>
                  </a:lnTo>
                  <a:lnTo>
                    <a:pt x="59" y="25"/>
                  </a:lnTo>
                  <a:lnTo>
                    <a:pt x="53" y="19"/>
                  </a:lnTo>
                  <a:lnTo>
                    <a:pt x="49" y="17"/>
                  </a:lnTo>
                  <a:lnTo>
                    <a:pt x="44" y="15"/>
                  </a:lnTo>
                  <a:lnTo>
                    <a:pt x="38" y="13"/>
                  </a:lnTo>
                  <a:lnTo>
                    <a:pt x="32" y="15"/>
                  </a:lnTo>
                  <a:lnTo>
                    <a:pt x="26" y="17"/>
                  </a:lnTo>
                  <a:lnTo>
                    <a:pt x="23" y="19"/>
                  </a:lnTo>
                  <a:lnTo>
                    <a:pt x="19" y="25"/>
                  </a:lnTo>
                  <a:lnTo>
                    <a:pt x="15" y="30"/>
                  </a:lnTo>
                  <a:lnTo>
                    <a:pt x="11" y="38"/>
                  </a:lnTo>
                  <a:lnTo>
                    <a:pt x="11"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1" name="Freeform 55"/>
            <p:cNvSpPr>
              <a:spLocks noChangeAspect="1"/>
            </p:cNvSpPr>
            <p:nvPr/>
          </p:nvSpPr>
          <p:spPr bwMode="auto">
            <a:xfrm>
              <a:off x="3486177" y="3356383"/>
              <a:ext cx="32608" cy="40286"/>
            </a:xfrm>
            <a:custGeom>
              <a:avLst/>
              <a:gdLst/>
              <a:ahLst/>
              <a:cxnLst>
                <a:cxn ang="0">
                  <a:pos x="0" y="54"/>
                </a:cxn>
                <a:cxn ang="0">
                  <a:pos x="2" y="42"/>
                </a:cxn>
                <a:cxn ang="0">
                  <a:pos x="4" y="32"/>
                </a:cxn>
                <a:cxn ang="0">
                  <a:pos x="8" y="23"/>
                </a:cxn>
                <a:cxn ang="0">
                  <a:pos x="12" y="15"/>
                </a:cxn>
                <a:cxn ang="0">
                  <a:pos x="18" y="7"/>
                </a:cxn>
                <a:cxn ang="0">
                  <a:pos x="25" y="4"/>
                </a:cxn>
                <a:cxn ang="0">
                  <a:pos x="33" y="0"/>
                </a:cxn>
                <a:cxn ang="0">
                  <a:pos x="41" y="0"/>
                </a:cxn>
                <a:cxn ang="0">
                  <a:pos x="48" y="0"/>
                </a:cxn>
                <a:cxn ang="0">
                  <a:pos x="54" y="4"/>
                </a:cxn>
                <a:cxn ang="0">
                  <a:pos x="62" y="7"/>
                </a:cxn>
                <a:cxn ang="0">
                  <a:pos x="67" y="15"/>
                </a:cxn>
                <a:cxn ang="0">
                  <a:pos x="73" y="23"/>
                </a:cxn>
                <a:cxn ang="0">
                  <a:pos x="77" y="32"/>
                </a:cxn>
                <a:cxn ang="0">
                  <a:pos x="79" y="42"/>
                </a:cxn>
                <a:cxn ang="0">
                  <a:pos x="79" y="54"/>
                </a:cxn>
                <a:cxn ang="0">
                  <a:pos x="79" y="63"/>
                </a:cxn>
                <a:cxn ang="0">
                  <a:pos x="77" y="73"/>
                </a:cxn>
                <a:cxn ang="0">
                  <a:pos x="73" y="82"/>
                </a:cxn>
                <a:cxn ang="0">
                  <a:pos x="67" y="90"/>
                </a:cxn>
                <a:cxn ang="0">
                  <a:pos x="62" y="98"/>
                </a:cxn>
                <a:cxn ang="0">
                  <a:pos x="54" y="102"/>
                </a:cxn>
                <a:cxn ang="0">
                  <a:pos x="48" y="105"/>
                </a:cxn>
                <a:cxn ang="0">
                  <a:pos x="41" y="105"/>
                </a:cxn>
                <a:cxn ang="0">
                  <a:pos x="33" y="105"/>
                </a:cxn>
                <a:cxn ang="0">
                  <a:pos x="25" y="102"/>
                </a:cxn>
                <a:cxn ang="0">
                  <a:pos x="18" y="98"/>
                </a:cxn>
                <a:cxn ang="0">
                  <a:pos x="12" y="90"/>
                </a:cxn>
                <a:cxn ang="0">
                  <a:pos x="8" y="82"/>
                </a:cxn>
                <a:cxn ang="0">
                  <a:pos x="4" y="73"/>
                </a:cxn>
                <a:cxn ang="0">
                  <a:pos x="2" y="63"/>
                </a:cxn>
                <a:cxn ang="0">
                  <a:pos x="0" y="54"/>
                </a:cxn>
              </a:cxnLst>
              <a:rect l="0" t="0" r="r" b="b"/>
              <a:pathLst>
                <a:path w="79" h="105">
                  <a:moveTo>
                    <a:pt x="0" y="54"/>
                  </a:moveTo>
                  <a:lnTo>
                    <a:pt x="2" y="42"/>
                  </a:lnTo>
                  <a:lnTo>
                    <a:pt x="4" y="32"/>
                  </a:lnTo>
                  <a:lnTo>
                    <a:pt x="8" y="23"/>
                  </a:lnTo>
                  <a:lnTo>
                    <a:pt x="12" y="15"/>
                  </a:lnTo>
                  <a:lnTo>
                    <a:pt x="18" y="7"/>
                  </a:lnTo>
                  <a:lnTo>
                    <a:pt x="25" y="4"/>
                  </a:lnTo>
                  <a:lnTo>
                    <a:pt x="33" y="0"/>
                  </a:lnTo>
                  <a:lnTo>
                    <a:pt x="41" y="0"/>
                  </a:lnTo>
                  <a:lnTo>
                    <a:pt x="48" y="0"/>
                  </a:lnTo>
                  <a:lnTo>
                    <a:pt x="54" y="4"/>
                  </a:lnTo>
                  <a:lnTo>
                    <a:pt x="62" y="7"/>
                  </a:lnTo>
                  <a:lnTo>
                    <a:pt x="67" y="15"/>
                  </a:lnTo>
                  <a:lnTo>
                    <a:pt x="73" y="23"/>
                  </a:lnTo>
                  <a:lnTo>
                    <a:pt x="77" y="32"/>
                  </a:lnTo>
                  <a:lnTo>
                    <a:pt x="79" y="42"/>
                  </a:lnTo>
                  <a:lnTo>
                    <a:pt x="79" y="54"/>
                  </a:lnTo>
                  <a:lnTo>
                    <a:pt x="79" y="63"/>
                  </a:lnTo>
                  <a:lnTo>
                    <a:pt x="77" y="73"/>
                  </a:lnTo>
                  <a:lnTo>
                    <a:pt x="73" y="82"/>
                  </a:lnTo>
                  <a:lnTo>
                    <a:pt x="67" y="90"/>
                  </a:lnTo>
                  <a:lnTo>
                    <a:pt x="62" y="98"/>
                  </a:lnTo>
                  <a:lnTo>
                    <a:pt x="54" y="102"/>
                  </a:lnTo>
                  <a:lnTo>
                    <a:pt x="48" y="105"/>
                  </a:lnTo>
                  <a:lnTo>
                    <a:pt x="41" y="105"/>
                  </a:lnTo>
                  <a:lnTo>
                    <a:pt x="33" y="105"/>
                  </a:lnTo>
                  <a:lnTo>
                    <a:pt x="25" y="102"/>
                  </a:lnTo>
                  <a:lnTo>
                    <a:pt x="18" y="98"/>
                  </a:lnTo>
                  <a:lnTo>
                    <a:pt x="12"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2" name="Freeform 56"/>
            <p:cNvSpPr>
              <a:spLocks noChangeAspect="1" noEditPoints="1"/>
            </p:cNvSpPr>
            <p:nvPr/>
          </p:nvSpPr>
          <p:spPr bwMode="auto">
            <a:xfrm>
              <a:off x="3344236" y="3356383"/>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0" y="54"/>
                </a:cxn>
              </a:cxnLst>
              <a:rect l="0" t="0" r="r" b="b"/>
              <a:pathLst>
                <a:path w="79" h="105">
                  <a:moveTo>
                    <a:pt x="0" y="54"/>
                  </a:moveTo>
                  <a:lnTo>
                    <a:pt x="0" y="42"/>
                  </a:lnTo>
                  <a:lnTo>
                    <a:pt x="2" y="32"/>
                  </a:lnTo>
                  <a:lnTo>
                    <a:pt x="6" y="23"/>
                  </a:lnTo>
                  <a:lnTo>
                    <a:pt x="12" y="15"/>
                  </a:lnTo>
                  <a:lnTo>
                    <a:pt x="17" y="7"/>
                  </a:lnTo>
                  <a:lnTo>
                    <a:pt x="25" y="4"/>
                  </a:lnTo>
                  <a:lnTo>
                    <a:pt x="31" y="0"/>
                  </a:lnTo>
                  <a:lnTo>
                    <a:pt x="38" y="0"/>
                  </a:lnTo>
                  <a:lnTo>
                    <a:pt x="46" y="0"/>
                  </a:lnTo>
                  <a:lnTo>
                    <a:pt x="54" y="4"/>
                  </a:lnTo>
                  <a:lnTo>
                    <a:pt x="59" y="7"/>
                  </a:lnTo>
                  <a:lnTo>
                    <a:pt x="67" y="15"/>
                  </a:lnTo>
                  <a:lnTo>
                    <a:pt x="71" y="23"/>
                  </a:lnTo>
                  <a:lnTo>
                    <a:pt x="75" y="32"/>
                  </a:lnTo>
                  <a:lnTo>
                    <a:pt x="77" y="42"/>
                  </a:lnTo>
                  <a:lnTo>
                    <a:pt x="79" y="54"/>
                  </a:lnTo>
                  <a:lnTo>
                    <a:pt x="77" y="63"/>
                  </a:lnTo>
                  <a:lnTo>
                    <a:pt x="75" y="73"/>
                  </a:lnTo>
                  <a:lnTo>
                    <a:pt x="71" y="82"/>
                  </a:lnTo>
                  <a:lnTo>
                    <a:pt x="67" y="90"/>
                  </a:lnTo>
                  <a:lnTo>
                    <a:pt x="59" y="98"/>
                  </a:lnTo>
                  <a:lnTo>
                    <a:pt x="54" y="102"/>
                  </a:lnTo>
                  <a:lnTo>
                    <a:pt x="46" y="105"/>
                  </a:lnTo>
                  <a:lnTo>
                    <a:pt x="38" y="105"/>
                  </a:lnTo>
                  <a:lnTo>
                    <a:pt x="31" y="105"/>
                  </a:lnTo>
                  <a:lnTo>
                    <a:pt x="25" y="102"/>
                  </a:lnTo>
                  <a:lnTo>
                    <a:pt x="17" y="98"/>
                  </a:lnTo>
                  <a:lnTo>
                    <a:pt x="12" y="90"/>
                  </a:lnTo>
                  <a:lnTo>
                    <a:pt x="6" y="82"/>
                  </a:lnTo>
                  <a:lnTo>
                    <a:pt x="2" y="73"/>
                  </a:lnTo>
                  <a:lnTo>
                    <a:pt x="0" y="63"/>
                  </a:lnTo>
                  <a:lnTo>
                    <a:pt x="0" y="54"/>
                  </a:lnTo>
                  <a:close/>
                  <a:moveTo>
                    <a:pt x="10" y="54"/>
                  </a:moveTo>
                  <a:lnTo>
                    <a:pt x="12" y="61"/>
                  </a:lnTo>
                  <a:lnTo>
                    <a:pt x="13" y="67"/>
                  </a:lnTo>
                  <a:lnTo>
                    <a:pt x="15" y="75"/>
                  </a:lnTo>
                  <a:lnTo>
                    <a:pt x="19" y="80"/>
                  </a:lnTo>
                  <a:lnTo>
                    <a:pt x="23" y="84"/>
                  </a:lnTo>
                  <a:lnTo>
                    <a:pt x="29" y="88"/>
                  </a:lnTo>
                  <a:lnTo>
                    <a:pt x="33" y="90"/>
                  </a:lnTo>
                  <a:lnTo>
                    <a:pt x="38" y="92"/>
                  </a:lnTo>
                  <a:lnTo>
                    <a:pt x="44" y="90"/>
                  </a:lnTo>
                  <a:lnTo>
                    <a:pt x="50" y="88"/>
                  </a:lnTo>
                  <a:lnTo>
                    <a:pt x="56" y="84"/>
                  </a:lnTo>
                  <a:lnTo>
                    <a:pt x="59" y="80"/>
                  </a:lnTo>
                  <a:lnTo>
                    <a:pt x="63" y="75"/>
                  </a:lnTo>
                  <a:lnTo>
                    <a:pt x="65" y="67"/>
                  </a:lnTo>
                  <a:lnTo>
                    <a:pt x="67" y="61"/>
                  </a:lnTo>
                  <a:lnTo>
                    <a:pt x="67" y="54"/>
                  </a:lnTo>
                  <a:lnTo>
                    <a:pt x="67" y="44"/>
                  </a:lnTo>
                  <a:lnTo>
                    <a:pt x="65" y="38"/>
                  </a:lnTo>
                  <a:lnTo>
                    <a:pt x="63" y="30"/>
                  </a:lnTo>
                  <a:lnTo>
                    <a:pt x="59" y="25"/>
                  </a:lnTo>
                  <a:lnTo>
                    <a:pt x="56" y="19"/>
                  </a:lnTo>
                  <a:lnTo>
                    <a:pt x="50" y="17"/>
                  </a:lnTo>
                  <a:lnTo>
                    <a:pt x="44" y="15"/>
                  </a:lnTo>
                  <a:lnTo>
                    <a:pt x="38" y="13"/>
                  </a:lnTo>
                  <a:lnTo>
                    <a:pt x="33" y="15"/>
                  </a:lnTo>
                  <a:lnTo>
                    <a:pt x="29" y="17"/>
                  </a:lnTo>
                  <a:lnTo>
                    <a:pt x="23" y="19"/>
                  </a:lnTo>
                  <a:lnTo>
                    <a:pt x="19" y="25"/>
                  </a:lnTo>
                  <a:lnTo>
                    <a:pt x="15" y="30"/>
                  </a:lnTo>
                  <a:lnTo>
                    <a:pt x="13"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3" name="Freeform 57"/>
            <p:cNvSpPr>
              <a:spLocks noChangeAspect="1" noEditPoints="1"/>
            </p:cNvSpPr>
            <p:nvPr/>
          </p:nvSpPr>
          <p:spPr bwMode="auto">
            <a:xfrm>
              <a:off x="320049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7" y="80"/>
                </a:cxn>
                <a:cxn ang="0">
                  <a:pos x="27" y="88"/>
                </a:cxn>
                <a:cxn ang="0">
                  <a:pos x="38" y="92"/>
                </a:cxn>
                <a:cxn ang="0">
                  <a:pos x="50" y="88"/>
                </a:cxn>
                <a:cxn ang="0">
                  <a:pos x="57" y="80"/>
                </a:cxn>
                <a:cxn ang="0">
                  <a:pos x="65" y="67"/>
                </a:cxn>
                <a:cxn ang="0">
                  <a:pos x="67" y="54"/>
                </a:cxn>
                <a:cxn ang="0">
                  <a:pos x="65" y="38"/>
                </a:cxn>
                <a:cxn ang="0">
                  <a:pos x="57" y="25"/>
                </a:cxn>
                <a:cxn ang="0">
                  <a:pos x="50" y="17"/>
                </a:cxn>
                <a:cxn ang="0">
                  <a:pos x="38" y="13"/>
                </a:cxn>
                <a:cxn ang="0">
                  <a:pos x="27" y="17"/>
                </a:cxn>
                <a:cxn ang="0">
                  <a:pos x="17" y="25"/>
                </a:cxn>
                <a:cxn ang="0">
                  <a:pos x="11" y="38"/>
                </a:cxn>
                <a:cxn ang="0">
                  <a:pos x="9" y="54"/>
                </a:cxn>
              </a:cxnLst>
              <a:rect l="0" t="0" r="r" b="b"/>
              <a:pathLst>
                <a:path w="76" h="105">
                  <a:moveTo>
                    <a:pt x="0" y="54"/>
                  </a:moveTo>
                  <a:lnTo>
                    <a:pt x="0" y="42"/>
                  </a:lnTo>
                  <a:lnTo>
                    <a:pt x="2" y="32"/>
                  </a:lnTo>
                  <a:lnTo>
                    <a:pt x="5" y="23"/>
                  </a:lnTo>
                  <a:lnTo>
                    <a:pt x="9" y="15"/>
                  </a:lnTo>
                  <a:lnTo>
                    <a:pt x="17" y="7"/>
                  </a:lnTo>
                  <a:lnTo>
                    <a:pt x="23" y="4"/>
                  </a:lnTo>
                  <a:lnTo>
                    <a:pt x="30" y="0"/>
                  </a:lnTo>
                  <a:lnTo>
                    <a:pt x="38" y="0"/>
                  </a:lnTo>
                  <a:lnTo>
                    <a:pt x="46" y="0"/>
                  </a:lnTo>
                  <a:lnTo>
                    <a:pt x="53" y="4"/>
                  </a:lnTo>
                  <a:lnTo>
                    <a:pt x="59" y="7"/>
                  </a:lnTo>
                  <a:lnTo>
                    <a:pt x="65" y="15"/>
                  </a:lnTo>
                  <a:lnTo>
                    <a:pt x="71" y="23"/>
                  </a:lnTo>
                  <a:lnTo>
                    <a:pt x="74" y="32"/>
                  </a:lnTo>
                  <a:lnTo>
                    <a:pt x="76" y="42"/>
                  </a:lnTo>
                  <a:lnTo>
                    <a:pt x="76" y="54"/>
                  </a:lnTo>
                  <a:lnTo>
                    <a:pt x="76" y="63"/>
                  </a:lnTo>
                  <a:lnTo>
                    <a:pt x="74" y="73"/>
                  </a:lnTo>
                  <a:lnTo>
                    <a:pt x="71" y="82"/>
                  </a:lnTo>
                  <a:lnTo>
                    <a:pt x="65" y="90"/>
                  </a:lnTo>
                  <a:lnTo>
                    <a:pt x="59" y="98"/>
                  </a:lnTo>
                  <a:lnTo>
                    <a:pt x="53" y="102"/>
                  </a:lnTo>
                  <a:lnTo>
                    <a:pt x="46" y="105"/>
                  </a:lnTo>
                  <a:lnTo>
                    <a:pt x="38" y="105"/>
                  </a:lnTo>
                  <a:lnTo>
                    <a:pt x="30" y="105"/>
                  </a:lnTo>
                  <a:lnTo>
                    <a:pt x="23" y="102"/>
                  </a:lnTo>
                  <a:lnTo>
                    <a:pt x="17" y="98"/>
                  </a:lnTo>
                  <a:lnTo>
                    <a:pt x="9" y="90"/>
                  </a:lnTo>
                  <a:lnTo>
                    <a:pt x="5" y="82"/>
                  </a:lnTo>
                  <a:lnTo>
                    <a:pt x="2" y="73"/>
                  </a:lnTo>
                  <a:lnTo>
                    <a:pt x="0" y="63"/>
                  </a:lnTo>
                  <a:lnTo>
                    <a:pt x="0" y="54"/>
                  </a:lnTo>
                  <a:close/>
                  <a:moveTo>
                    <a:pt x="9" y="54"/>
                  </a:moveTo>
                  <a:lnTo>
                    <a:pt x="9" y="61"/>
                  </a:lnTo>
                  <a:lnTo>
                    <a:pt x="11" y="67"/>
                  </a:lnTo>
                  <a:lnTo>
                    <a:pt x="13" y="75"/>
                  </a:lnTo>
                  <a:lnTo>
                    <a:pt x="17" y="80"/>
                  </a:lnTo>
                  <a:lnTo>
                    <a:pt x="23" y="84"/>
                  </a:lnTo>
                  <a:lnTo>
                    <a:pt x="27" y="88"/>
                  </a:lnTo>
                  <a:lnTo>
                    <a:pt x="32" y="90"/>
                  </a:lnTo>
                  <a:lnTo>
                    <a:pt x="38" y="92"/>
                  </a:lnTo>
                  <a:lnTo>
                    <a:pt x="44" y="90"/>
                  </a:lnTo>
                  <a:lnTo>
                    <a:pt x="50" y="88"/>
                  </a:lnTo>
                  <a:lnTo>
                    <a:pt x="53" y="84"/>
                  </a:lnTo>
                  <a:lnTo>
                    <a:pt x="57" y="80"/>
                  </a:lnTo>
                  <a:lnTo>
                    <a:pt x="61" y="75"/>
                  </a:lnTo>
                  <a:lnTo>
                    <a:pt x="65" y="67"/>
                  </a:lnTo>
                  <a:lnTo>
                    <a:pt x="65" y="61"/>
                  </a:lnTo>
                  <a:lnTo>
                    <a:pt x="67" y="54"/>
                  </a:lnTo>
                  <a:lnTo>
                    <a:pt x="65" y="44"/>
                  </a:lnTo>
                  <a:lnTo>
                    <a:pt x="65" y="38"/>
                  </a:lnTo>
                  <a:lnTo>
                    <a:pt x="61" y="30"/>
                  </a:lnTo>
                  <a:lnTo>
                    <a:pt x="57" y="25"/>
                  </a:lnTo>
                  <a:lnTo>
                    <a:pt x="53" y="19"/>
                  </a:lnTo>
                  <a:lnTo>
                    <a:pt x="50" y="17"/>
                  </a:lnTo>
                  <a:lnTo>
                    <a:pt x="44" y="15"/>
                  </a:lnTo>
                  <a:lnTo>
                    <a:pt x="38" y="13"/>
                  </a:lnTo>
                  <a:lnTo>
                    <a:pt x="32" y="15"/>
                  </a:lnTo>
                  <a:lnTo>
                    <a:pt x="27" y="17"/>
                  </a:lnTo>
                  <a:lnTo>
                    <a:pt x="23" y="19"/>
                  </a:lnTo>
                  <a:lnTo>
                    <a:pt x="17" y="25"/>
                  </a:lnTo>
                  <a:lnTo>
                    <a:pt x="13" y="30"/>
                  </a:lnTo>
                  <a:lnTo>
                    <a:pt x="11" y="38"/>
                  </a:lnTo>
                  <a:lnTo>
                    <a:pt x="9"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4" name="Freeform 58"/>
            <p:cNvSpPr>
              <a:spLocks noChangeAspect="1"/>
            </p:cNvSpPr>
            <p:nvPr/>
          </p:nvSpPr>
          <p:spPr bwMode="auto">
            <a:xfrm>
              <a:off x="3259790" y="2767015"/>
              <a:ext cx="34588" cy="40286"/>
            </a:xfrm>
            <a:custGeom>
              <a:avLst/>
              <a:gdLst/>
              <a:ahLst/>
              <a:cxnLst>
                <a:cxn ang="0">
                  <a:pos x="0" y="54"/>
                </a:cxn>
                <a:cxn ang="0">
                  <a:pos x="2" y="42"/>
                </a:cxn>
                <a:cxn ang="0">
                  <a:pos x="3" y="33"/>
                </a:cxn>
                <a:cxn ang="0">
                  <a:pos x="7" y="23"/>
                </a:cxn>
                <a:cxn ang="0">
                  <a:pos x="11" y="15"/>
                </a:cxn>
                <a:cxn ang="0">
                  <a:pos x="17" y="10"/>
                </a:cxn>
                <a:cxn ang="0">
                  <a:pos x="25" y="4"/>
                </a:cxn>
                <a:cxn ang="0">
                  <a:pos x="32" y="2"/>
                </a:cxn>
                <a:cxn ang="0">
                  <a:pos x="40" y="0"/>
                </a:cxn>
                <a:cxn ang="0">
                  <a:pos x="48" y="2"/>
                </a:cxn>
                <a:cxn ang="0">
                  <a:pos x="53" y="4"/>
                </a:cxn>
                <a:cxn ang="0">
                  <a:pos x="61" y="10"/>
                </a:cxn>
                <a:cxn ang="0">
                  <a:pos x="67" y="15"/>
                </a:cxn>
                <a:cxn ang="0">
                  <a:pos x="72" y="23"/>
                </a:cxn>
                <a:cxn ang="0">
                  <a:pos x="74" y="33"/>
                </a:cxn>
                <a:cxn ang="0">
                  <a:pos x="78" y="42"/>
                </a:cxn>
                <a:cxn ang="0">
                  <a:pos x="78" y="54"/>
                </a:cxn>
                <a:cxn ang="0">
                  <a:pos x="78" y="63"/>
                </a:cxn>
                <a:cxn ang="0">
                  <a:pos x="74" y="73"/>
                </a:cxn>
                <a:cxn ang="0">
                  <a:pos x="72" y="83"/>
                </a:cxn>
                <a:cxn ang="0">
                  <a:pos x="67" y="90"/>
                </a:cxn>
                <a:cxn ang="0">
                  <a:pos x="61" y="98"/>
                </a:cxn>
                <a:cxn ang="0">
                  <a:pos x="53" y="102"/>
                </a:cxn>
                <a:cxn ang="0">
                  <a:pos x="48" y="106"/>
                </a:cxn>
                <a:cxn ang="0">
                  <a:pos x="40" y="106"/>
                </a:cxn>
                <a:cxn ang="0">
                  <a:pos x="32" y="106"/>
                </a:cxn>
                <a:cxn ang="0">
                  <a:pos x="25" y="102"/>
                </a:cxn>
                <a:cxn ang="0">
                  <a:pos x="17" y="98"/>
                </a:cxn>
                <a:cxn ang="0">
                  <a:pos x="11" y="90"/>
                </a:cxn>
                <a:cxn ang="0">
                  <a:pos x="7" y="83"/>
                </a:cxn>
                <a:cxn ang="0">
                  <a:pos x="3" y="73"/>
                </a:cxn>
                <a:cxn ang="0">
                  <a:pos x="2" y="63"/>
                </a:cxn>
                <a:cxn ang="0">
                  <a:pos x="0" y="54"/>
                </a:cxn>
              </a:cxnLst>
              <a:rect l="0" t="0" r="r" b="b"/>
              <a:pathLst>
                <a:path w="78" h="106">
                  <a:moveTo>
                    <a:pt x="0" y="54"/>
                  </a:moveTo>
                  <a:lnTo>
                    <a:pt x="2" y="42"/>
                  </a:lnTo>
                  <a:lnTo>
                    <a:pt x="3" y="33"/>
                  </a:lnTo>
                  <a:lnTo>
                    <a:pt x="7" y="23"/>
                  </a:lnTo>
                  <a:lnTo>
                    <a:pt x="11" y="15"/>
                  </a:lnTo>
                  <a:lnTo>
                    <a:pt x="17" y="10"/>
                  </a:lnTo>
                  <a:lnTo>
                    <a:pt x="25" y="4"/>
                  </a:lnTo>
                  <a:lnTo>
                    <a:pt x="32" y="2"/>
                  </a:lnTo>
                  <a:lnTo>
                    <a:pt x="40" y="0"/>
                  </a:lnTo>
                  <a:lnTo>
                    <a:pt x="48" y="2"/>
                  </a:lnTo>
                  <a:lnTo>
                    <a:pt x="53" y="4"/>
                  </a:lnTo>
                  <a:lnTo>
                    <a:pt x="61" y="10"/>
                  </a:lnTo>
                  <a:lnTo>
                    <a:pt x="67" y="15"/>
                  </a:lnTo>
                  <a:lnTo>
                    <a:pt x="72" y="23"/>
                  </a:lnTo>
                  <a:lnTo>
                    <a:pt x="74" y="33"/>
                  </a:lnTo>
                  <a:lnTo>
                    <a:pt x="78" y="42"/>
                  </a:lnTo>
                  <a:lnTo>
                    <a:pt x="78" y="54"/>
                  </a:lnTo>
                  <a:lnTo>
                    <a:pt x="78" y="63"/>
                  </a:lnTo>
                  <a:lnTo>
                    <a:pt x="74" y="73"/>
                  </a:lnTo>
                  <a:lnTo>
                    <a:pt x="72" y="83"/>
                  </a:lnTo>
                  <a:lnTo>
                    <a:pt x="67" y="90"/>
                  </a:lnTo>
                  <a:lnTo>
                    <a:pt x="61" y="98"/>
                  </a:lnTo>
                  <a:lnTo>
                    <a:pt x="53" y="102"/>
                  </a:lnTo>
                  <a:lnTo>
                    <a:pt x="48" y="106"/>
                  </a:lnTo>
                  <a:lnTo>
                    <a:pt x="40" y="106"/>
                  </a:lnTo>
                  <a:lnTo>
                    <a:pt x="32" y="106"/>
                  </a:lnTo>
                  <a:lnTo>
                    <a:pt x="25" y="102"/>
                  </a:lnTo>
                  <a:lnTo>
                    <a:pt x="17" y="98"/>
                  </a:lnTo>
                  <a:lnTo>
                    <a:pt x="11" y="90"/>
                  </a:lnTo>
                  <a:lnTo>
                    <a:pt x="7"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5" name="Freeform 59"/>
            <p:cNvSpPr>
              <a:spLocks noChangeAspect="1" noEditPoints="1"/>
            </p:cNvSpPr>
            <p:nvPr/>
          </p:nvSpPr>
          <p:spPr bwMode="auto">
            <a:xfrm>
              <a:off x="3919187" y="3129834"/>
              <a:ext cx="34588" cy="40286"/>
            </a:xfrm>
            <a:custGeom>
              <a:avLst/>
              <a:gdLst/>
              <a:ahLst/>
              <a:cxnLst>
                <a:cxn ang="0">
                  <a:pos x="1" y="42"/>
                </a:cxn>
                <a:cxn ang="0">
                  <a:pos x="7" y="25"/>
                </a:cxn>
                <a:cxn ang="0">
                  <a:pos x="19" y="9"/>
                </a:cxn>
                <a:cxn ang="0">
                  <a:pos x="32" y="2"/>
                </a:cxn>
                <a:cxn ang="0">
                  <a:pos x="48" y="2"/>
                </a:cxn>
                <a:cxn ang="0">
                  <a:pos x="61" y="9"/>
                </a:cxn>
                <a:cxn ang="0">
                  <a:pos x="72" y="25"/>
                </a:cxn>
                <a:cxn ang="0">
                  <a:pos x="78" y="42"/>
                </a:cxn>
                <a:cxn ang="0">
                  <a:pos x="78" y="65"/>
                </a:cxn>
                <a:cxn ang="0">
                  <a:pos x="72" y="82"/>
                </a:cxn>
                <a:cxn ang="0">
                  <a:pos x="61" y="98"/>
                </a:cxn>
                <a:cxn ang="0">
                  <a:pos x="48" y="105"/>
                </a:cxn>
                <a:cxn ang="0">
                  <a:pos x="32" y="105"/>
                </a:cxn>
                <a:cxn ang="0">
                  <a:pos x="19" y="98"/>
                </a:cxn>
                <a:cxn ang="0">
                  <a:pos x="7" y="82"/>
                </a:cxn>
                <a:cxn ang="0">
                  <a:pos x="1" y="65"/>
                </a:cxn>
                <a:cxn ang="0">
                  <a:pos x="11" y="53"/>
                </a:cxn>
                <a:cxn ang="0">
                  <a:pos x="13" y="69"/>
                </a:cxn>
                <a:cxn ang="0">
                  <a:pos x="19" y="80"/>
                </a:cxn>
                <a:cxn ang="0">
                  <a:pos x="28" y="90"/>
                </a:cxn>
                <a:cxn ang="0">
                  <a:pos x="40" y="92"/>
                </a:cxn>
                <a:cxn ang="0">
                  <a:pos x="51" y="90"/>
                </a:cxn>
                <a:cxn ang="0">
                  <a:pos x="59" y="80"/>
                </a:cxn>
                <a:cxn ang="0">
                  <a:pos x="67" y="69"/>
                </a:cxn>
                <a:cxn ang="0">
                  <a:pos x="69" y="53"/>
                </a:cxn>
                <a:cxn ang="0">
                  <a:pos x="67" y="38"/>
                </a:cxn>
                <a:cxn ang="0">
                  <a:pos x="59" y="27"/>
                </a:cxn>
                <a:cxn ang="0">
                  <a:pos x="51" y="17"/>
                </a:cxn>
                <a:cxn ang="0">
                  <a:pos x="40" y="15"/>
                </a:cxn>
                <a:cxn ang="0">
                  <a:pos x="28" y="17"/>
                </a:cxn>
                <a:cxn ang="0">
                  <a:pos x="19" y="27"/>
                </a:cxn>
                <a:cxn ang="0">
                  <a:pos x="13" y="38"/>
                </a:cxn>
                <a:cxn ang="0">
                  <a:pos x="11" y="53"/>
                </a:cxn>
              </a:cxnLst>
              <a:rect l="0" t="0" r="r" b="b"/>
              <a:pathLst>
                <a:path w="78" h="107">
                  <a:moveTo>
                    <a:pt x="0" y="53"/>
                  </a:moveTo>
                  <a:lnTo>
                    <a:pt x="1" y="42"/>
                  </a:lnTo>
                  <a:lnTo>
                    <a:pt x="3" y="32"/>
                  </a:lnTo>
                  <a:lnTo>
                    <a:pt x="7" y="25"/>
                  </a:lnTo>
                  <a:lnTo>
                    <a:pt x="11" y="15"/>
                  </a:lnTo>
                  <a:lnTo>
                    <a:pt x="19" y="9"/>
                  </a:lnTo>
                  <a:lnTo>
                    <a:pt x="24" y="3"/>
                  </a:lnTo>
                  <a:lnTo>
                    <a:pt x="32" y="2"/>
                  </a:lnTo>
                  <a:lnTo>
                    <a:pt x="40" y="0"/>
                  </a:lnTo>
                  <a:lnTo>
                    <a:pt x="48" y="2"/>
                  </a:lnTo>
                  <a:lnTo>
                    <a:pt x="55" y="3"/>
                  </a:lnTo>
                  <a:lnTo>
                    <a:pt x="61" y="9"/>
                  </a:lnTo>
                  <a:lnTo>
                    <a:pt x="67" y="15"/>
                  </a:lnTo>
                  <a:lnTo>
                    <a:pt x="72" y="25"/>
                  </a:lnTo>
                  <a:lnTo>
                    <a:pt x="76" y="32"/>
                  </a:lnTo>
                  <a:lnTo>
                    <a:pt x="78" y="42"/>
                  </a:lnTo>
                  <a:lnTo>
                    <a:pt x="78" y="53"/>
                  </a:lnTo>
                  <a:lnTo>
                    <a:pt x="78" y="65"/>
                  </a:lnTo>
                  <a:lnTo>
                    <a:pt x="76" y="75"/>
                  </a:lnTo>
                  <a:lnTo>
                    <a:pt x="72" y="82"/>
                  </a:lnTo>
                  <a:lnTo>
                    <a:pt x="67" y="92"/>
                  </a:lnTo>
                  <a:lnTo>
                    <a:pt x="61" y="98"/>
                  </a:lnTo>
                  <a:lnTo>
                    <a:pt x="55" y="103"/>
                  </a:lnTo>
                  <a:lnTo>
                    <a:pt x="48" y="105"/>
                  </a:lnTo>
                  <a:lnTo>
                    <a:pt x="40" y="107"/>
                  </a:lnTo>
                  <a:lnTo>
                    <a:pt x="32" y="105"/>
                  </a:lnTo>
                  <a:lnTo>
                    <a:pt x="24" y="103"/>
                  </a:lnTo>
                  <a:lnTo>
                    <a:pt x="19" y="98"/>
                  </a:lnTo>
                  <a:lnTo>
                    <a:pt x="11" y="92"/>
                  </a:lnTo>
                  <a:lnTo>
                    <a:pt x="7" y="82"/>
                  </a:lnTo>
                  <a:lnTo>
                    <a:pt x="3" y="75"/>
                  </a:lnTo>
                  <a:lnTo>
                    <a:pt x="1" y="65"/>
                  </a:lnTo>
                  <a:lnTo>
                    <a:pt x="0" y="53"/>
                  </a:lnTo>
                  <a:close/>
                  <a:moveTo>
                    <a:pt x="11" y="53"/>
                  </a:moveTo>
                  <a:lnTo>
                    <a:pt x="11" y="61"/>
                  </a:lnTo>
                  <a:lnTo>
                    <a:pt x="13" y="69"/>
                  </a:lnTo>
                  <a:lnTo>
                    <a:pt x="15" y="75"/>
                  </a:lnTo>
                  <a:lnTo>
                    <a:pt x="19" y="80"/>
                  </a:lnTo>
                  <a:lnTo>
                    <a:pt x="24" y="86"/>
                  </a:lnTo>
                  <a:lnTo>
                    <a:pt x="28" y="90"/>
                  </a:lnTo>
                  <a:lnTo>
                    <a:pt x="34" y="92"/>
                  </a:lnTo>
                  <a:lnTo>
                    <a:pt x="40" y="92"/>
                  </a:lnTo>
                  <a:lnTo>
                    <a:pt x="46" y="92"/>
                  </a:lnTo>
                  <a:lnTo>
                    <a:pt x="51" y="90"/>
                  </a:lnTo>
                  <a:lnTo>
                    <a:pt x="55" y="86"/>
                  </a:lnTo>
                  <a:lnTo>
                    <a:pt x="59" y="80"/>
                  </a:lnTo>
                  <a:lnTo>
                    <a:pt x="63" y="75"/>
                  </a:lnTo>
                  <a:lnTo>
                    <a:pt x="67" y="69"/>
                  </a:lnTo>
                  <a:lnTo>
                    <a:pt x="67" y="61"/>
                  </a:lnTo>
                  <a:lnTo>
                    <a:pt x="69" y="53"/>
                  </a:lnTo>
                  <a:lnTo>
                    <a:pt x="67" y="46"/>
                  </a:lnTo>
                  <a:lnTo>
                    <a:pt x="67" y="38"/>
                  </a:lnTo>
                  <a:lnTo>
                    <a:pt x="63" y="32"/>
                  </a:lnTo>
                  <a:lnTo>
                    <a:pt x="59" y="27"/>
                  </a:lnTo>
                  <a:lnTo>
                    <a:pt x="55" y="21"/>
                  </a:lnTo>
                  <a:lnTo>
                    <a:pt x="51" y="17"/>
                  </a:lnTo>
                  <a:lnTo>
                    <a:pt x="46" y="15"/>
                  </a:lnTo>
                  <a:lnTo>
                    <a:pt x="40" y="15"/>
                  </a:lnTo>
                  <a:lnTo>
                    <a:pt x="34" y="15"/>
                  </a:lnTo>
                  <a:lnTo>
                    <a:pt x="28" y="17"/>
                  </a:lnTo>
                  <a:lnTo>
                    <a:pt x="24" y="21"/>
                  </a:lnTo>
                  <a:lnTo>
                    <a:pt x="19" y="27"/>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6" name="Freeform 60"/>
            <p:cNvSpPr>
              <a:spLocks noChangeAspect="1"/>
            </p:cNvSpPr>
            <p:nvPr/>
          </p:nvSpPr>
          <p:spPr bwMode="auto">
            <a:xfrm>
              <a:off x="3786229" y="3129834"/>
              <a:ext cx="32608" cy="40286"/>
            </a:xfrm>
            <a:custGeom>
              <a:avLst/>
              <a:gdLst/>
              <a:ahLst/>
              <a:cxnLst>
                <a:cxn ang="0">
                  <a:pos x="0" y="53"/>
                </a:cxn>
                <a:cxn ang="0">
                  <a:pos x="0" y="42"/>
                </a:cxn>
                <a:cxn ang="0">
                  <a:pos x="2" y="32"/>
                </a:cxn>
                <a:cxn ang="0">
                  <a:pos x="6" y="25"/>
                </a:cxn>
                <a:cxn ang="0">
                  <a:pos x="12" y="15"/>
                </a:cxn>
                <a:cxn ang="0">
                  <a:pos x="18" y="9"/>
                </a:cxn>
                <a:cxn ang="0">
                  <a:pos x="23" y="3"/>
                </a:cxn>
                <a:cxn ang="0">
                  <a:pos x="31" y="2"/>
                </a:cxn>
                <a:cxn ang="0">
                  <a:pos x="39" y="0"/>
                </a:cxn>
                <a:cxn ang="0">
                  <a:pos x="46" y="2"/>
                </a:cxn>
                <a:cxn ang="0">
                  <a:pos x="54" y="3"/>
                </a:cxn>
                <a:cxn ang="0">
                  <a:pos x="60" y="9"/>
                </a:cxn>
                <a:cxn ang="0">
                  <a:pos x="66" y="15"/>
                </a:cxn>
                <a:cxn ang="0">
                  <a:pos x="71" y="25"/>
                </a:cxn>
                <a:cxn ang="0">
                  <a:pos x="75" y="32"/>
                </a:cxn>
                <a:cxn ang="0">
                  <a:pos x="77" y="42"/>
                </a:cxn>
                <a:cxn ang="0">
                  <a:pos x="77" y="53"/>
                </a:cxn>
                <a:cxn ang="0">
                  <a:pos x="77" y="65"/>
                </a:cxn>
                <a:cxn ang="0">
                  <a:pos x="75" y="75"/>
                </a:cxn>
                <a:cxn ang="0">
                  <a:pos x="71" y="82"/>
                </a:cxn>
                <a:cxn ang="0">
                  <a:pos x="66" y="92"/>
                </a:cxn>
                <a:cxn ang="0">
                  <a:pos x="60" y="98"/>
                </a:cxn>
                <a:cxn ang="0">
                  <a:pos x="54" y="103"/>
                </a:cxn>
                <a:cxn ang="0">
                  <a:pos x="46" y="105"/>
                </a:cxn>
                <a:cxn ang="0">
                  <a:pos x="39" y="107"/>
                </a:cxn>
                <a:cxn ang="0">
                  <a:pos x="31" y="105"/>
                </a:cxn>
                <a:cxn ang="0">
                  <a:pos x="23" y="103"/>
                </a:cxn>
                <a:cxn ang="0">
                  <a:pos x="18"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8" y="9"/>
                  </a:lnTo>
                  <a:lnTo>
                    <a:pt x="23" y="3"/>
                  </a:lnTo>
                  <a:lnTo>
                    <a:pt x="31" y="2"/>
                  </a:lnTo>
                  <a:lnTo>
                    <a:pt x="39" y="0"/>
                  </a:lnTo>
                  <a:lnTo>
                    <a:pt x="46" y="2"/>
                  </a:lnTo>
                  <a:lnTo>
                    <a:pt x="54" y="3"/>
                  </a:lnTo>
                  <a:lnTo>
                    <a:pt x="60" y="9"/>
                  </a:lnTo>
                  <a:lnTo>
                    <a:pt x="66" y="15"/>
                  </a:lnTo>
                  <a:lnTo>
                    <a:pt x="71" y="25"/>
                  </a:lnTo>
                  <a:lnTo>
                    <a:pt x="75" y="32"/>
                  </a:lnTo>
                  <a:lnTo>
                    <a:pt x="77" y="42"/>
                  </a:lnTo>
                  <a:lnTo>
                    <a:pt x="77" y="53"/>
                  </a:lnTo>
                  <a:lnTo>
                    <a:pt x="77" y="65"/>
                  </a:lnTo>
                  <a:lnTo>
                    <a:pt x="75" y="75"/>
                  </a:lnTo>
                  <a:lnTo>
                    <a:pt x="71" y="82"/>
                  </a:lnTo>
                  <a:lnTo>
                    <a:pt x="66" y="92"/>
                  </a:lnTo>
                  <a:lnTo>
                    <a:pt x="60" y="98"/>
                  </a:lnTo>
                  <a:lnTo>
                    <a:pt x="54" y="103"/>
                  </a:lnTo>
                  <a:lnTo>
                    <a:pt x="46" y="105"/>
                  </a:lnTo>
                  <a:lnTo>
                    <a:pt x="39" y="107"/>
                  </a:lnTo>
                  <a:lnTo>
                    <a:pt x="31" y="105"/>
                  </a:lnTo>
                  <a:lnTo>
                    <a:pt x="23" y="103"/>
                  </a:lnTo>
                  <a:lnTo>
                    <a:pt x="18"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7" name="Freeform 61"/>
            <p:cNvSpPr>
              <a:spLocks noChangeAspect="1"/>
            </p:cNvSpPr>
            <p:nvPr/>
          </p:nvSpPr>
          <p:spPr bwMode="auto">
            <a:xfrm>
              <a:off x="3691003"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9" y="0"/>
                </a:cxn>
                <a:cxn ang="0">
                  <a:pos x="46" y="2"/>
                </a:cxn>
                <a:cxn ang="0">
                  <a:pos x="54" y="3"/>
                </a:cxn>
                <a:cxn ang="0">
                  <a:pos x="60" y="9"/>
                </a:cxn>
                <a:cxn ang="0">
                  <a:pos x="65" y="15"/>
                </a:cxn>
                <a:cxn ang="0">
                  <a:pos x="71" y="25"/>
                </a:cxn>
                <a:cxn ang="0">
                  <a:pos x="75" y="32"/>
                </a:cxn>
                <a:cxn ang="0">
                  <a:pos x="77" y="42"/>
                </a:cxn>
                <a:cxn ang="0">
                  <a:pos x="77" y="53"/>
                </a:cxn>
                <a:cxn ang="0">
                  <a:pos x="77" y="65"/>
                </a:cxn>
                <a:cxn ang="0">
                  <a:pos x="75" y="75"/>
                </a:cxn>
                <a:cxn ang="0">
                  <a:pos x="71" y="82"/>
                </a:cxn>
                <a:cxn ang="0">
                  <a:pos x="65" y="92"/>
                </a:cxn>
                <a:cxn ang="0">
                  <a:pos x="60" y="98"/>
                </a:cxn>
                <a:cxn ang="0">
                  <a:pos x="54" y="103"/>
                </a:cxn>
                <a:cxn ang="0">
                  <a:pos x="46" y="105"/>
                </a:cxn>
                <a:cxn ang="0">
                  <a:pos x="39"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9" y="0"/>
                  </a:lnTo>
                  <a:lnTo>
                    <a:pt x="46" y="2"/>
                  </a:lnTo>
                  <a:lnTo>
                    <a:pt x="54" y="3"/>
                  </a:lnTo>
                  <a:lnTo>
                    <a:pt x="60" y="9"/>
                  </a:lnTo>
                  <a:lnTo>
                    <a:pt x="65" y="15"/>
                  </a:lnTo>
                  <a:lnTo>
                    <a:pt x="71" y="25"/>
                  </a:lnTo>
                  <a:lnTo>
                    <a:pt x="75" y="32"/>
                  </a:lnTo>
                  <a:lnTo>
                    <a:pt x="77" y="42"/>
                  </a:lnTo>
                  <a:lnTo>
                    <a:pt x="77" y="53"/>
                  </a:lnTo>
                  <a:lnTo>
                    <a:pt x="77" y="65"/>
                  </a:lnTo>
                  <a:lnTo>
                    <a:pt x="75" y="75"/>
                  </a:lnTo>
                  <a:lnTo>
                    <a:pt x="71" y="82"/>
                  </a:lnTo>
                  <a:lnTo>
                    <a:pt x="65" y="92"/>
                  </a:lnTo>
                  <a:lnTo>
                    <a:pt x="60" y="98"/>
                  </a:lnTo>
                  <a:lnTo>
                    <a:pt x="54" y="103"/>
                  </a:lnTo>
                  <a:lnTo>
                    <a:pt x="46" y="105"/>
                  </a:lnTo>
                  <a:lnTo>
                    <a:pt x="39"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8" name="Freeform 62"/>
            <p:cNvSpPr>
              <a:spLocks noChangeAspect="1" noEditPoints="1"/>
            </p:cNvSpPr>
            <p:nvPr/>
          </p:nvSpPr>
          <p:spPr bwMode="auto">
            <a:xfrm>
              <a:off x="3985665" y="2767015"/>
              <a:ext cx="32608" cy="40286"/>
            </a:xfrm>
            <a:custGeom>
              <a:avLst/>
              <a:gdLst/>
              <a:ahLst/>
              <a:cxnLst>
                <a:cxn ang="0">
                  <a:pos x="2" y="42"/>
                </a:cxn>
                <a:cxn ang="0">
                  <a:pos x="8" y="23"/>
                </a:cxn>
                <a:cxn ang="0">
                  <a:pos x="17" y="10"/>
                </a:cxn>
                <a:cxn ang="0">
                  <a:pos x="32" y="2"/>
                </a:cxn>
                <a:cxn ang="0">
                  <a:pos x="48" y="2"/>
                </a:cxn>
                <a:cxn ang="0">
                  <a:pos x="61" y="10"/>
                </a:cxn>
                <a:cxn ang="0">
                  <a:pos x="73" y="23"/>
                </a:cxn>
                <a:cxn ang="0">
                  <a:pos x="78" y="42"/>
                </a:cxn>
                <a:cxn ang="0">
                  <a:pos x="78" y="63"/>
                </a:cxn>
                <a:cxn ang="0">
                  <a:pos x="73" y="83"/>
                </a:cxn>
                <a:cxn ang="0">
                  <a:pos x="61" y="98"/>
                </a:cxn>
                <a:cxn ang="0">
                  <a:pos x="48" y="106"/>
                </a:cxn>
                <a:cxn ang="0">
                  <a:pos x="32" y="106"/>
                </a:cxn>
                <a:cxn ang="0">
                  <a:pos x="17" y="98"/>
                </a:cxn>
                <a:cxn ang="0">
                  <a:pos x="8" y="83"/>
                </a:cxn>
                <a:cxn ang="0">
                  <a:pos x="2" y="63"/>
                </a:cxn>
                <a:cxn ang="0">
                  <a:pos x="11" y="54"/>
                </a:cxn>
                <a:cxn ang="0">
                  <a:pos x="13" y="69"/>
                </a:cxn>
                <a:cxn ang="0">
                  <a:pos x="19" y="81"/>
                </a:cxn>
                <a:cxn ang="0">
                  <a:pos x="29" y="90"/>
                </a:cxn>
                <a:cxn ang="0">
                  <a:pos x="40" y="92"/>
                </a:cxn>
                <a:cxn ang="0">
                  <a:pos x="50" y="90"/>
                </a:cxn>
                <a:cxn ang="0">
                  <a:pos x="59" y="81"/>
                </a:cxn>
                <a:cxn ang="0">
                  <a:pos x="67" y="69"/>
                </a:cxn>
                <a:cxn ang="0">
                  <a:pos x="69" y="54"/>
                </a:cxn>
                <a:cxn ang="0">
                  <a:pos x="67" y="38"/>
                </a:cxn>
                <a:cxn ang="0">
                  <a:pos x="59" y="25"/>
                </a:cxn>
                <a:cxn ang="0">
                  <a:pos x="50" y="17"/>
                </a:cxn>
                <a:cxn ang="0">
                  <a:pos x="40" y="13"/>
                </a:cxn>
                <a:cxn ang="0">
                  <a:pos x="29" y="17"/>
                </a:cxn>
                <a:cxn ang="0">
                  <a:pos x="19" y="25"/>
                </a:cxn>
                <a:cxn ang="0">
                  <a:pos x="13" y="38"/>
                </a:cxn>
                <a:cxn ang="0">
                  <a:pos x="11" y="54"/>
                </a:cxn>
              </a:cxnLst>
              <a:rect l="0" t="0" r="r" b="b"/>
              <a:pathLst>
                <a:path w="78" h="106">
                  <a:moveTo>
                    <a:pt x="0" y="54"/>
                  </a:moveTo>
                  <a:lnTo>
                    <a:pt x="2" y="42"/>
                  </a:lnTo>
                  <a:lnTo>
                    <a:pt x="4" y="33"/>
                  </a:lnTo>
                  <a:lnTo>
                    <a:pt x="8" y="23"/>
                  </a:lnTo>
                  <a:lnTo>
                    <a:pt x="11" y="15"/>
                  </a:lnTo>
                  <a:lnTo>
                    <a:pt x="17" y="10"/>
                  </a:lnTo>
                  <a:lnTo>
                    <a:pt x="25" y="4"/>
                  </a:lnTo>
                  <a:lnTo>
                    <a:pt x="32" y="2"/>
                  </a:lnTo>
                  <a:lnTo>
                    <a:pt x="40" y="0"/>
                  </a:lnTo>
                  <a:lnTo>
                    <a:pt x="48" y="2"/>
                  </a:lnTo>
                  <a:lnTo>
                    <a:pt x="54" y="4"/>
                  </a:lnTo>
                  <a:lnTo>
                    <a:pt x="61" y="10"/>
                  </a:lnTo>
                  <a:lnTo>
                    <a:pt x="67" y="15"/>
                  </a:lnTo>
                  <a:lnTo>
                    <a:pt x="73" y="23"/>
                  </a:lnTo>
                  <a:lnTo>
                    <a:pt x="77" y="33"/>
                  </a:lnTo>
                  <a:lnTo>
                    <a:pt x="78" y="42"/>
                  </a:lnTo>
                  <a:lnTo>
                    <a:pt x="78" y="54"/>
                  </a:lnTo>
                  <a:lnTo>
                    <a:pt x="78" y="63"/>
                  </a:lnTo>
                  <a:lnTo>
                    <a:pt x="77" y="73"/>
                  </a:lnTo>
                  <a:lnTo>
                    <a:pt x="73" y="83"/>
                  </a:lnTo>
                  <a:lnTo>
                    <a:pt x="67" y="90"/>
                  </a:lnTo>
                  <a:lnTo>
                    <a:pt x="61" y="98"/>
                  </a:lnTo>
                  <a:lnTo>
                    <a:pt x="54" y="102"/>
                  </a:lnTo>
                  <a:lnTo>
                    <a:pt x="48" y="106"/>
                  </a:lnTo>
                  <a:lnTo>
                    <a:pt x="40" y="106"/>
                  </a:lnTo>
                  <a:lnTo>
                    <a:pt x="32" y="106"/>
                  </a:lnTo>
                  <a:lnTo>
                    <a:pt x="25" y="102"/>
                  </a:lnTo>
                  <a:lnTo>
                    <a:pt x="17" y="98"/>
                  </a:lnTo>
                  <a:lnTo>
                    <a:pt x="11" y="90"/>
                  </a:lnTo>
                  <a:lnTo>
                    <a:pt x="8" y="83"/>
                  </a:lnTo>
                  <a:lnTo>
                    <a:pt x="4" y="73"/>
                  </a:lnTo>
                  <a:lnTo>
                    <a:pt x="2" y="63"/>
                  </a:lnTo>
                  <a:lnTo>
                    <a:pt x="0" y="54"/>
                  </a:lnTo>
                  <a:close/>
                  <a:moveTo>
                    <a:pt x="11" y="54"/>
                  </a:moveTo>
                  <a:lnTo>
                    <a:pt x="11" y="61"/>
                  </a:lnTo>
                  <a:lnTo>
                    <a:pt x="13" y="69"/>
                  </a:lnTo>
                  <a:lnTo>
                    <a:pt x="15" y="75"/>
                  </a:lnTo>
                  <a:lnTo>
                    <a:pt x="19" y="81"/>
                  </a:lnTo>
                  <a:lnTo>
                    <a:pt x="25" y="86"/>
                  </a:lnTo>
                  <a:lnTo>
                    <a:pt x="29" y="90"/>
                  </a:lnTo>
                  <a:lnTo>
                    <a:pt x="34" y="92"/>
                  </a:lnTo>
                  <a:lnTo>
                    <a:pt x="40" y="92"/>
                  </a:lnTo>
                  <a:lnTo>
                    <a:pt x="46" y="92"/>
                  </a:lnTo>
                  <a:lnTo>
                    <a:pt x="50" y="90"/>
                  </a:lnTo>
                  <a:lnTo>
                    <a:pt x="55" y="86"/>
                  </a:lnTo>
                  <a:lnTo>
                    <a:pt x="59" y="81"/>
                  </a:lnTo>
                  <a:lnTo>
                    <a:pt x="63" y="75"/>
                  </a:lnTo>
                  <a:lnTo>
                    <a:pt x="67" y="69"/>
                  </a:lnTo>
                  <a:lnTo>
                    <a:pt x="67" y="61"/>
                  </a:lnTo>
                  <a:lnTo>
                    <a:pt x="69" y="54"/>
                  </a:lnTo>
                  <a:lnTo>
                    <a:pt x="67" y="46"/>
                  </a:lnTo>
                  <a:lnTo>
                    <a:pt x="67" y="38"/>
                  </a:lnTo>
                  <a:lnTo>
                    <a:pt x="63" y="31"/>
                  </a:lnTo>
                  <a:lnTo>
                    <a:pt x="59" y="25"/>
                  </a:lnTo>
                  <a:lnTo>
                    <a:pt x="55" y="21"/>
                  </a:lnTo>
                  <a:lnTo>
                    <a:pt x="50" y="17"/>
                  </a:lnTo>
                  <a:lnTo>
                    <a:pt x="46" y="15"/>
                  </a:lnTo>
                  <a:lnTo>
                    <a:pt x="40" y="13"/>
                  </a:lnTo>
                  <a:lnTo>
                    <a:pt x="34" y="15"/>
                  </a:lnTo>
                  <a:lnTo>
                    <a:pt x="29" y="17"/>
                  </a:lnTo>
                  <a:lnTo>
                    <a:pt x="25" y="21"/>
                  </a:lnTo>
                  <a:lnTo>
                    <a:pt x="19" y="25"/>
                  </a:lnTo>
                  <a:lnTo>
                    <a:pt x="15" y="31"/>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9" name="Freeform 63"/>
            <p:cNvSpPr>
              <a:spLocks noChangeAspect="1" noEditPoints="1"/>
            </p:cNvSpPr>
            <p:nvPr/>
          </p:nvSpPr>
          <p:spPr bwMode="auto">
            <a:xfrm>
              <a:off x="3931764" y="2767015"/>
              <a:ext cx="32608" cy="40286"/>
            </a:xfrm>
            <a:custGeom>
              <a:avLst/>
              <a:gdLst/>
              <a:ahLst/>
              <a:cxnLst>
                <a:cxn ang="0">
                  <a:pos x="0"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0"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0"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0"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0" name="Freeform 64"/>
            <p:cNvSpPr>
              <a:spLocks noChangeAspect="1" noEditPoints="1"/>
            </p:cNvSpPr>
            <p:nvPr/>
          </p:nvSpPr>
          <p:spPr bwMode="auto">
            <a:xfrm>
              <a:off x="3847319" y="2767015"/>
              <a:ext cx="29645" cy="40286"/>
            </a:xfrm>
            <a:custGeom>
              <a:avLst/>
              <a:gdLst/>
              <a:ahLst/>
              <a:cxnLst>
                <a:cxn ang="0">
                  <a:pos x="0" y="42"/>
                </a:cxn>
                <a:cxn ang="0">
                  <a:pos x="6" y="23"/>
                </a:cxn>
                <a:cxn ang="0">
                  <a:pos x="17"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9"/>
                </a:cxn>
                <a:cxn ang="0">
                  <a:pos x="17" y="81"/>
                </a:cxn>
                <a:cxn ang="0">
                  <a:pos x="27" y="90"/>
                </a:cxn>
                <a:cxn ang="0">
                  <a:pos x="38" y="92"/>
                </a:cxn>
                <a:cxn ang="0">
                  <a:pos x="50" y="90"/>
                </a:cxn>
                <a:cxn ang="0">
                  <a:pos x="58" y="81"/>
                </a:cxn>
                <a:cxn ang="0">
                  <a:pos x="65" y="69"/>
                </a:cxn>
                <a:cxn ang="0">
                  <a:pos x="67" y="54"/>
                </a:cxn>
                <a:cxn ang="0">
                  <a:pos x="65" y="38"/>
                </a:cxn>
                <a:cxn ang="0">
                  <a:pos x="58" y="25"/>
                </a:cxn>
                <a:cxn ang="0">
                  <a:pos x="50" y="17"/>
                </a:cxn>
                <a:cxn ang="0">
                  <a:pos x="38"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10"/>
                  </a:lnTo>
                  <a:lnTo>
                    <a:pt x="23" y="4"/>
                  </a:lnTo>
                  <a:lnTo>
                    <a:pt x="31" y="2"/>
                  </a:lnTo>
                  <a:lnTo>
                    <a:pt x="38" y="0"/>
                  </a:lnTo>
                  <a:lnTo>
                    <a:pt x="46" y="2"/>
                  </a:lnTo>
                  <a:lnTo>
                    <a:pt x="54" y="4"/>
                  </a:lnTo>
                  <a:lnTo>
                    <a:pt x="60" y="10"/>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4"/>
                  </a:lnTo>
                  <a:close/>
                  <a:moveTo>
                    <a:pt x="10" y="54"/>
                  </a:moveTo>
                  <a:lnTo>
                    <a:pt x="10" y="61"/>
                  </a:lnTo>
                  <a:lnTo>
                    <a:pt x="12" y="69"/>
                  </a:lnTo>
                  <a:lnTo>
                    <a:pt x="14" y="75"/>
                  </a:lnTo>
                  <a:lnTo>
                    <a:pt x="17" y="81"/>
                  </a:lnTo>
                  <a:lnTo>
                    <a:pt x="23" y="86"/>
                  </a:lnTo>
                  <a:lnTo>
                    <a:pt x="27" y="90"/>
                  </a:lnTo>
                  <a:lnTo>
                    <a:pt x="33" y="92"/>
                  </a:lnTo>
                  <a:lnTo>
                    <a:pt x="38" y="92"/>
                  </a:lnTo>
                  <a:lnTo>
                    <a:pt x="44" y="92"/>
                  </a:lnTo>
                  <a:lnTo>
                    <a:pt x="50" y="90"/>
                  </a:lnTo>
                  <a:lnTo>
                    <a:pt x="54" y="86"/>
                  </a:lnTo>
                  <a:lnTo>
                    <a:pt x="58" y="81"/>
                  </a:lnTo>
                  <a:lnTo>
                    <a:pt x="61" y="75"/>
                  </a:lnTo>
                  <a:lnTo>
                    <a:pt x="65" y="69"/>
                  </a:lnTo>
                  <a:lnTo>
                    <a:pt x="67" y="61"/>
                  </a:lnTo>
                  <a:lnTo>
                    <a:pt x="67" y="54"/>
                  </a:lnTo>
                  <a:lnTo>
                    <a:pt x="67" y="46"/>
                  </a:lnTo>
                  <a:lnTo>
                    <a:pt x="65" y="38"/>
                  </a:lnTo>
                  <a:lnTo>
                    <a:pt x="61" y="31"/>
                  </a:lnTo>
                  <a:lnTo>
                    <a:pt x="58" y="25"/>
                  </a:lnTo>
                  <a:lnTo>
                    <a:pt x="54" y="21"/>
                  </a:lnTo>
                  <a:lnTo>
                    <a:pt x="50" y="17"/>
                  </a:lnTo>
                  <a:lnTo>
                    <a:pt x="44" y="15"/>
                  </a:lnTo>
                  <a:lnTo>
                    <a:pt x="38" y="13"/>
                  </a:lnTo>
                  <a:lnTo>
                    <a:pt x="33" y="15"/>
                  </a:lnTo>
                  <a:lnTo>
                    <a:pt x="27" y="17"/>
                  </a:lnTo>
                  <a:lnTo>
                    <a:pt x="23" y="21"/>
                  </a:lnTo>
                  <a:lnTo>
                    <a:pt x="17" y="25"/>
                  </a:lnTo>
                  <a:lnTo>
                    <a:pt x="14" y="31"/>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1" name="Freeform 65"/>
            <p:cNvSpPr>
              <a:spLocks noChangeAspect="1" noEditPoints="1"/>
            </p:cNvSpPr>
            <p:nvPr/>
          </p:nvSpPr>
          <p:spPr bwMode="auto">
            <a:xfrm>
              <a:off x="3762872" y="2767015"/>
              <a:ext cx="32608" cy="40286"/>
            </a:xfrm>
            <a:custGeom>
              <a:avLst/>
              <a:gdLst/>
              <a:ahLst/>
              <a:cxnLst>
                <a:cxn ang="0">
                  <a:pos x="0" y="42"/>
                </a:cxn>
                <a:cxn ang="0">
                  <a:pos x="5" y="23"/>
                </a:cxn>
                <a:cxn ang="0">
                  <a:pos x="17" y="10"/>
                </a:cxn>
                <a:cxn ang="0">
                  <a:pos x="30" y="2"/>
                </a:cxn>
                <a:cxn ang="0">
                  <a:pos x="46" y="2"/>
                </a:cxn>
                <a:cxn ang="0">
                  <a:pos x="59" y="10"/>
                </a:cxn>
                <a:cxn ang="0">
                  <a:pos x="71" y="23"/>
                </a:cxn>
                <a:cxn ang="0">
                  <a:pos x="76" y="42"/>
                </a:cxn>
                <a:cxn ang="0">
                  <a:pos x="76" y="63"/>
                </a:cxn>
                <a:cxn ang="0">
                  <a:pos x="71" y="83"/>
                </a:cxn>
                <a:cxn ang="0">
                  <a:pos x="59" y="98"/>
                </a:cxn>
                <a:cxn ang="0">
                  <a:pos x="46" y="106"/>
                </a:cxn>
                <a:cxn ang="0">
                  <a:pos x="30" y="106"/>
                </a:cxn>
                <a:cxn ang="0">
                  <a:pos x="17" y="98"/>
                </a:cxn>
                <a:cxn ang="0">
                  <a:pos x="5" y="83"/>
                </a:cxn>
                <a:cxn ang="0">
                  <a:pos x="0" y="63"/>
                </a:cxn>
                <a:cxn ang="0">
                  <a:pos x="9"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5"/>
                </a:cxn>
                <a:cxn ang="0">
                  <a:pos x="50" y="17"/>
                </a:cxn>
                <a:cxn ang="0">
                  <a:pos x="38" y="13"/>
                </a:cxn>
                <a:cxn ang="0">
                  <a:pos x="27" y="17"/>
                </a:cxn>
                <a:cxn ang="0">
                  <a:pos x="19" y="25"/>
                </a:cxn>
                <a:cxn ang="0">
                  <a:pos x="11" y="38"/>
                </a:cxn>
                <a:cxn ang="0">
                  <a:pos x="9" y="54"/>
                </a:cxn>
              </a:cxnLst>
              <a:rect l="0" t="0" r="r" b="b"/>
              <a:pathLst>
                <a:path w="76" h="106">
                  <a:moveTo>
                    <a:pt x="0" y="54"/>
                  </a:moveTo>
                  <a:lnTo>
                    <a:pt x="0" y="42"/>
                  </a:lnTo>
                  <a:lnTo>
                    <a:pt x="2" y="33"/>
                  </a:lnTo>
                  <a:lnTo>
                    <a:pt x="5" y="23"/>
                  </a:lnTo>
                  <a:lnTo>
                    <a:pt x="11" y="15"/>
                  </a:lnTo>
                  <a:lnTo>
                    <a:pt x="17" y="10"/>
                  </a:lnTo>
                  <a:lnTo>
                    <a:pt x="23" y="4"/>
                  </a:lnTo>
                  <a:lnTo>
                    <a:pt x="30" y="2"/>
                  </a:lnTo>
                  <a:lnTo>
                    <a:pt x="38" y="0"/>
                  </a:lnTo>
                  <a:lnTo>
                    <a:pt x="46" y="2"/>
                  </a:lnTo>
                  <a:lnTo>
                    <a:pt x="53" y="4"/>
                  </a:lnTo>
                  <a:lnTo>
                    <a:pt x="59" y="10"/>
                  </a:lnTo>
                  <a:lnTo>
                    <a:pt x="65" y="15"/>
                  </a:lnTo>
                  <a:lnTo>
                    <a:pt x="71" y="23"/>
                  </a:lnTo>
                  <a:lnTo>
                    <a:pt x="75" y="33"/>
                  </a:lnTo>
                  <a:lnTo>
                    <a:pt x="76" y="42"/>
                  </a:lnTo>
                  <a:lnTo>
                    <a:pt x="76" y="54"/>
                  </a:lnTo>
                  <a:lnTo>
                    <a:pt x="76" y="63"/>
                  </a:lnTo>
                  <a:lnTo>
                    <a:pt x="75" y="73"/>
                  </a:lnTo>
                  <a:lnTo>
                    <a:pt x="71" y="83"/>
                  </a:lnTo>
                  <a:lnTo>
                    <a:pt x="65" y="90"/>
                  </a:lnTo>
                  <a:lnTo>
                    <a:pt x="59" y="98"/>
                  </a:lnTo>
                  <a:lnTo>
                    <a:pt x="53" y="102"/>
                  </a:lnTo>
                  <a:lnTo>
                    <a:pt x="46" y="106"/>
                  </a:lnTo>
                  <a:lnTo>
                    <a:pt x="38" y="106"/>
                  </a:lnTo>
                  <a:lnTo>
                    <a:pt x="30" y="106"/>
                  </a:lnTo>
                  <a:lnTo>
                    <a:pt x="23" y="102"/>
                  </a:lnTo>
                  <a:lnTo>
                    <a:pt x="17" y="98"/>
                  </a:lnTo>
                  <a:lnTo>
                    <a:pt x="11" y="90"/>
                  </a:lnTo>
                  <a:lnTo>
                    <a:pt x="5" y="83"/>
                  </a:lnTo>
                  <a:lnTo>
                    <a:pt x="2" y="73"/>
                  </a:lnTo>
                  <a:lnTo>
                    <a:pt x="0" y="63"/>
                  </a:lnTo>
                  <a:lnTo>
                    <a:pt x="0" y="54"/>
                  </a:lnTo>
                  <a:close/>
                  <a:moveTo>
                    <a:pt x="9" y="54"/>
                  </a:moveTo>
                  <a:lnTo>
                    <a:pt x="9" y="61"/>
                  </a:lnTo>
                  <a:lnTo>
                    <a:pt x="11" y="69"/>
                  </a:lnTo>
                  <a:lnTo>
                    <a:pt x="15" y="75"/>
                  </a:lnTo>
                  <a:lnTo>
                    <a:pt x="19" y="81"/>
                  </a:lnTo>
                  <a:lnTo>
                    <a:pt x="23" y="86"/>
                  </a:lnTo>
                  <a:lnTo>
                    <a:pt x="27" y="90"/>
                  </a:lnTo>
                  <a:lnTo>
                    <a:pt x="32" y="92"/>
                  </a:lnTo>
                  <a:lnTo>
                    <a:pt x="38" y="92"/>
                  </a:lnTo>
                  <a:lnTo>
                    <a:pt x="44" y="92"/>
                  </a:lnTo>
                  <a:lnTo>
                    <a:pt x="50" y="90"/>
                  </a:lnTo>
                  <a:lnTo>
                    <a:pt x="53" y="86"/>
                  </a:lnTo>
                  <a:lnTo>
                    <a:pt x="59" y="81"/>
                  </a:lnTo>
                  <a:lnTo>
                    <a:pt x="63" y="75"/>
                  </a:lnTo>
                  <a:lnTo>
                    <a:pt x="65" y="69"/>
                  </a:lnTo>
                  <a:lnTo>
                    <a:pt x="67" y="61"/>
                  </a:lnTo>
                  <a:lnTo>
                    <a:pt x="67" y="54"/>
                  </a:lnTo>
                  <a:lnTo>
                    <a:pt x="67" y="46"/>
                  </a:lnTo>
                  <a:lnTo>
                    <a:pt x="65" y="38"/>
                  </a:lnTo>
                  <a:lnTo>
                    <a:pt x="63" y="31"/>
                  </a:lnTo>
                  <a:lnTo>
                    <a:pt x="59" y="25"/>
                  </a:lnTo>
                  <a:lnTo>
                    <a:pt x="53" y="21"/>
                  </a:lnTo>
                  <a:lnTo>
                    <a:pt x="50" y="17"/>
                  </a:lnTo>
                  <a:lnTo>
                    <a:pt x="44" y="15"/>
                  </a:lnTo>
                  <a:lnTo>
                    <a:pt x="38" y="13"/>
                  </a:lnTo>
                  <a:lnTo>
                    <a:pt x="32" y="15"/>
                  </a:lnTo>
                  <a:lnTo>
                    <a:pt x="27" y="17"/>
                  </a:lnTo>
                  <a:lnTo>
                    <a:pt x="23" y="21"/>
                  </a:lnTo>
                  <a:lnTo>
                    <a:pt x="19" y="25"/>
                  </a:lnTo>
                  <a:lnTo>
                    <a:pt x="15" y="31"/>
                  </a:lnTo>
                  <a:lnTo>
                    <a:pt x="11" y="38"/>
                  </a:lnTo>
                  <a:lnTo>
                    <a:pt x="9"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2" name="Freeform 66"/>
            <p:cNvSpPr>
              <a:spLocks noChangeAspect="1" noEditPoints="1"/>
            </p:cNvSpPr>
            <p:nvPr/>
          </p:nvSpPr>
          <p:spPr bwMode="auto">
            <a:xfrm>
              <a:off x="3680223" y="2767015"/>
              <a:ext cx="32608" cy="40286"/>
            </a:xfrm>
            <a:custGeom>
              <a:avLst/>
              <a:gdLst/>
              <a:ahLst/>
              <a:cxnLst>
                <a:cxn ang="0">
                  <a:pos x="2"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2"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2"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2"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3" name="Freeform 67"/>
            <p:cNvSpPr>
              <a:spLocks noChangeAspect="1" noEditPoints="1"/>
            </p:cNvSpPr>
            <p:nvPr/>
          </p:nvSpPr>
          <p:spPr bwMode="auto">
            <a:xfrm>
              <a:off x="3593980" y="2767015"/>
              <a:ext cx="32608" cy="40286"/>
            </a:xfrm>
            <a:custGeom>
              <a:avLst/>
              <a:gdLst/>
              <a:ahLst/>
              <a:cxnLst>
                <a:cxn ang="0">
                  <a:pos x="0" y="42"/>
                </a:cxn>
                <a:cxn ang="0">
                  <a:pos x="6" y="23"/>
                </a:cxn>
                <a:cxn ang="0">
                  <a:pos x="18"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4" y="69"/>
                </a:cxn>
                <a:cxn ang="0">
                  <a:pos x="19" y="81"/>
                </a:cxn>
                <a:cxn ang="0">
                  <a:pos x="29" y="90"/>
                </a:cxn>
                <a:cxn ang="0">
                  <a:pos x="39" y="92"/>
                </a:cxn>
                <a:cxn ang="0">
                  <a:pos x="50" y="90"/>
                </a:cxn>
                <a:cxn ang="0">
                  <a:pos x="60" y="81"/>
                </a:cxn>
                <a:cxn ang="0">
                  <a:pos x="65" y="69"/>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8" y="10"/>
                  </a:lnTo>
                  <a:lnTo>
                    <a:pt x="23" y="4"/>
                  </a:lnTo>
                  <a:lnTo>
                    <a:pt x="31" y="2"/>
                  </a:lnTo>
                  <a:lnTo>
                    <a:pt x="39" y="0"/>
                  </a:lnTo>
                  <a:lnTo>
                    <a:pt x="46" y="2"/>
                  </a:lnTo>
                  <a:lnTo>
                    <a:pt x="54" y="4"/>
                  </a:lnTo>
                  <a:lnTo>
                    <a:pt x="60" y="10"/>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3" y="102"/>
                  </a:lnTo>
                  <a:lnTo>
                    <a:pt x="18" y="98"/>
                  </a:lnTo>
                  <a:lnTo>
                    <a:pt x="12" y="90"/>
                  </a:lnTo>
                  <a:lnTo>
                    <a:pt x="6" y="83"/>
                  </a:lnTo>
                  <a:lnTo>
                    <a:pt x="4" y="73"/>
                  </a:lnTo>
                  <a:lnTo>
                    <a:pt x="0" y="63"/>
                  </a:lnTo>
                  <a:lnTo>
                    <a:pt x="0" y="54"/>
                  </a:lnTo>
                  <a:close/>
                  <a:moveTo>
                    <a:pt x="10" y="54"/>
                  </a:moveTo>
                  <a:lnTo>
                    <a:pt x="12" y="61"/>
                  </a:lnTo>
                  <a:lnTo>
                    <a:pt x="14" y="69"/>
                  </a:lnTo>
                  <a:lnTo>
                    <a:pt x="16" y="75"/>
                  </a:lnTo>
                  <a:lnTo>
                    <a:pt x="19" y="81"/>
                  </a:lnTo>
                  <a:lnTo>
                    <a:pt x="23" y="86"/>
                  </a:lnTo>
                  <a:lnTo>
                    <a:pt x="29" y="90"/>
                  </a:lnTo>
                  <a:lnTo>
                    <a:pt x="33" y="92"/>
                  </a:lnTo>
                  <a:lnTo>
                    <a:pt x="39" y="92"/>
                  </a:lnTo>
                  <a:lnTo>
                    <a:pt x="44" y="92"/>
                  </a:lnTo>
                  <a:lnTo>
                    <a:pt x="50" y="90"/>
                  </a:lnTo>
                  <a:lnTo>
                    <a:pt x="56" y="86"/>
                  </a:lnTo>
                  <a:lnTo>
                    <a:pt x="60" y="81"/>
                  </a:lnTo>
                  <a:lnTo>
                    <a:pt x="64" y="75"/>
                  </a:lnTo>
                  <a:lnTo>
                    <a:pt x="65" y="69"/>
                  </a:lnTo>
                  <a:lnTo>
                    <a:pt x="67" y="61"/>
                  </a:lnTo>
                  <a:lnTo>
                    <a:pt x="67" y="54"/>
                  </a:lnTo>
                  <a:lnTo>
                    <a:pt x="67" y="46"/>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4" name="Freeform 68"/>
            <p:cNvSpPr>
              <a:spLocks noChangeAspect="1"/>
            </p:cNvSpPr>
            <p:nvPr/>
          </p:nvSpPr>
          <p:spPr bwMode="auto">
            <a:xfrm>
              <a:off x="3426885" y="2767015"/>
              <a:ext cx="32608" cy="40286"/>
            </a:xfrm>
            <a:custGeom>
              <a:avLst/>
              <a:gdLst/>
              <a:ahLst/>
              <a:cxnLst>
                <a:cxn ang="0">
                  <a:pos x="0" y="54"/>
                </a:cxn>
                <a:cxn ang="0">
                  <a:pos x="0" y="42"/>
                </a:cxn>
                <a:cxn ang="0">
                  <a:pos x="2" y="33"/>
                </a:cxn>
                <a:cxn ang="0">
                  <a:pos x="6" y="23"/>
                </a:cxn>
                <a:cxn ang="0">
                  <a:pos x="12" y="15"/>
                </a:cxn>
                <a:cxn ang="0">
                  <a:pos x="18" y="10"/>
                </a:cxn>
                <a:cxn ang="0">
                  <a:pos x="23" y="4"/>
                </a:cxn>
                <a:cxn ang="0">
                  <a:pos x="31" y="2"/>
                </a:cxn>
                <a:cxn ang="0">
                  <a:pos x="39" y="0"/>
                </a:cxn>
                <a:cxn ang="0">
                  <a:pos x="46" y="2"/>
                </a:cxn>
                <a:cxn ang="0">
                  <a:pos x="54" y="4"/>
                </a:cxn>
                <a:cxn ang="0">
                  <a:pos x="60" y="10"/>
                </a:cxn>
                <a:cxn ang="0">
                  <a:pos x="66" y="15"/>
                </a:cxn>
                <a:cxn ang="0">
                  <a:pos x="71" y="23"/>
                </a:cxn>
                <a:cxn ang="0">
                  <a:pos x="75" y="33"/>
                </a:cxn>
                <a:cxn ang="0">
                  <a:pos x="77" y="42"/>
                </a:cxn>
                <a:cxn ang="0">
                  <a:pos x="77" y="54"/>
                </a:cxn>
                <a:cxn ang="0">
                  <a:pos x="77" y="63"/>
                </a:cxn>
                <a:cxn ang="0">
                  <a:pos x="75" y="73"/>
                </a:cxn>
                <a:cxn ang="0">
                  <a:pos x="71" y="83"/>
                </a:cxn>
                <a:cxn ang="0">
                  <a:pos x="66" y="90"/>
                </a:cxn>
                <a:cxn ang="0">
                  <a:pos x="60" y="98"/>
                </a:cxn>
                <a:cxn ang="0">
                  <a:pos x="54" y="102"/>
                </a:cxn>
                <a:cxn ang="0">
                  <a:pos x="46" y="106"/>
                </a:cxn>
                <a:cxn ang="0">
                  <a:pos x="39" y="106"/>
                </a:cxn>
                <a:cxn ang="0">
                  <a:pos x="31" y="106"/>
                </a:cxn>
                <a:cxn ang="0">
                  <a:pos x="23" y="102"/>
                </a:cxn>
                <a:cxn ang="0">
                  <a:pos x="18" y="98"/>
                </a:cxn>
                <a:cxn ang="0">
                  <a:pos x="12" y="90"/>
                </a:cxn>
                <a:cxn ang="0">
                  <a:pos x="6" y="83"/>
                </a:cxn>
                <a:cxn ang="0">
                  <a:pos x="2" y="73"/>
                </a:cxn>
                <a:cxn ang="0">
                  <a:pos x="0" y="63"/>
                </a:cxn>
                <a:cxn ang="0">
                  <a:pos x="0" y="54"/>
                </a:cxn>
              </a:cxnLst>
              <a:rect l="0" t="0" r="r" b="b"/>
              <a:pathLst>
                <a:path w="77" h="106">
                  <a:moveTo>
                    <a:pt x="0" y="54"/>
                  </a:moveTo>
                  <a:lnTo>
                    <a:pt x="0" y="42"/>
                  </a:lnTo>
                  <a:lnTo>
                    <a:pt x="2" y="33"/>
                  </a:lnTo>
                  <a:lnTo>
                    <a:pt x="6" y="23"/>
                  </a:lnTo>
                  <a:lnTo>
                    <a:pt x="12" y="15"/>
                  </a:lnTo>
                  <a:lnTo>
                    <a:pt x="18" y="10"/>
                  </a:lnTo>
                  <a:lnTo>
                    <a:pt x="23" y="4"/>
                  </a:lnTo>
                  <a:lnTo>
                    <a:pt x="31" y="2"/>
                  </a:lnTo>
                  <a:lnTo>
                    <a:pt x="39" y="0"/>
                  </a:lnTo>
                  <a:lnTo>
                    <a:pt x="46" y="2"/>
                  </a:lnTo>
                  <a:lnTo>
                    <a:pt x="54" y="4"/>
                  </a:lnTo>
                  <a:lnTo>
                    <a:pt x="60" y="10"/>
                  </a:lnTo>
                  <a:lnTo>
                    <a:pt x="66" y="15"/>
                  </a:lnTo>
                  <a:lnTo>
                    <a:pt x="71" y="23"/>
                  </a:lnTo>
                  <a:lnTo>
                    <a:pt x="75" y="33"/>
                  </a:lnTo>
                  <a:lnTo>
                    <a:pt x="77" y="42"/>
                  </a:lnTo>
                  <a:lnTo>
                    <a:pt x="77" y="54"/>
                  </a:lnTo>
                  <a:lnTo>
                    <a:pt x="77" y="63"/>
                  </a:lnTo>
                  <a:lnTo>
                    <a:pt x="75" y="73"/>
                  </a:lnTo>
                  <a:lnTo>
                    <a:pt x="71" y="83"/>
                  </a:lnTo>
                  <a:lnTo>
                    <a:pt x="66" y="90"/>
                  </a:lnTo>
                  <a:lnTo>
                    <a:pt x="60" y="98"/>
                  </a:lnTo>
                  <a:lnTo>
                    <a:pt x="54" y="102"/>
                  </a:lnTo>
                  <a:lnTo>
                    <a:pt x="46" y="106"/>
                  </a:lnTo>
                  <a:lnTo>
                    <a:pt x="39" y="106"/>
                  </a:lnTo>
                  <a:lnTo>
                    <a:pt x="31" y="106"/>
                  </a:lnTo>
                  <a:lnTo>
                    <a:pt x="23" y="102"/>
                  </a:lnTo>
                  <a:lnTo>
                    <a:pt x="18" y="98"/>
                  </a:lnTo>
                  <a:lnTo>
                    <a:pt x="12"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5" name="Freeform 69"/>
            <p:cNvSpPr>
              <a:spLocks noChangeAspect="1"/>
            </p:cNvSpPr>
            <p:nvPr/>
          </p:nvSpPr>
          <p:spPr bwMode="auto">
            <a:xfrm>
              <a:off x="3556249"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8" y="0"/>
                </a:cxn>
                <a:cxn ang="0">
                  <a:pos x="46" y="2"/>
                </a:cxn>
                <a:cxn ang="0">
                  <a:pos x="54" y="3"/>
                </a:cxn>
                <a:cxn ang="0">
                  <a:pos x="59" y="9"/>
                </a:cxn>
                <a:cxn ang="0">
                  <a:pos x="65" y="15"/>
                </a:cxn>
                <a:cxn ang="0">
                  <a:pos x="71" y="25"/>
                </a:cxn>
                <a:cxn ang="0">
                  <a:pos x="75" y="32"/>
                </a:cxn>
                <a:cxn ang="0">
                  <a:pos x="77" y="42"/>
                </a:cxn>
                <a:cxn ang="0">
                  <a:pos x="77" y="53"/>
                </a:cxn>
                <a:cxn ang="0">
                  <a:pos x="77" y="65"/>
                </a:cxn>
                <a:cxn ang="0">
                  <a:pos x="75" y="75"/>
                </a:cxn>
                <a:cxn ang="0">
                  <a:pos x="71" y="82"/>
                </a:cxn>
                <a:cxn ang="0">
                  <a:pos x="65" y="92"/>
                </a:cxn>
                <a:cxn ang="0">
                  <a:pos x="59" y="98"/>
                </a:cxn>
                <a:cxn ang="0">
                  <a:pos x="54" y="103"/>
                </a:cxn>
                <a:cxn ang="0">
                  <a:pos x="46" y="105"/>
                </a:cxn>
                <a:cxn ang="0">
                  <a:pos x="38"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6" name="Freeform 70"/>
            <p:cNvSpPr>
              <a:spLocks noChangeAspect="1"/>
            </p:cNvSpPr>
            <p:nvPr/>
          </p:nvSpPr>
          <p:spPr bwMode="auto">
            <a:xfrm>
              <a:off x="3412511" y="3129834"/>
              <a:ext cx="34588" cy="40286"/>
            </a:xfrm>
            <a:custGeom>
              <a:avLst/>
              <a:gdLst/>
              <a:ahLst/>
              <a:cxnLst>
                <a:cxn ang="0">
                  <a:pos x="0" y="53"/>
                </a:cxn>
                <a:cxn ang="0">
                  <a:pos x="2" y="42"/>
                </a:cxn>
                <a:cxn ang="0">
                  <a:pos x="4" y="32"/>
                </a:cxn>
                <a:cxn ang="0">
                  <a:pos x="7" y="25"/>
                </a:cxn>
                <a:cxn ang="0">
                  <a:pos x="11" y="15"/>
                </a:cxn>
                <a:cxn ang="0">
                  <a:pos x="17" y="9"/>
                </a:cxn>
                <a:cxn ang="0">
                  <a:pos x="25" y="3"/>
                </a:cxn>
                <a:cxn ang="0">
                  <a:pos x="32" y="2"/>
                </a:cxn>
                <a:cxn ang="0">
                  <a:pos x="40" y="0"/>
                </a:cxn>
                <a:cxn ang="0">
                  <a:pos x="48" y="2"/>
                </a:cxn>
                <a:cxn ang="0">
                  <a:pos x="53" y="3"/>
                </a:cxn>
                <a:cxn ang="0">
                  <a:pos x="61" y="9"/>
                </a:cxn>
                <a:cxn ang="0">
                  <a:pos x="67" y="15"/>
                </a:cxn>
                <a:cxn ang="0">
                  <a:pos x="73" y="25"/>
                </a:cxn>
                <a:cxn ang="0">
                  <a:pos x="75" y="32"/>
                </a:cxn>
                <a:cxn ang="0">
                  <a:pos x="78" y="42"/>
                </a:cxn>
                <a:cxn ang="0">
                  <a:pos x="78" y="53"/>
                </a:cxn>
                <a:cxn ang="0">
                  <a:pos x="78" y="65"/>
                </a:cxn>
                <a:cxn ang="0">
                  <a:pos x="75" y="75"/>
                </a:cxn>
                <a:cxn ang="0">
                  <a:pos x="73" y="82"/>
                </a:cxn>
                <a:cxn ang="0">
                  <a:pos x="67" y="92"/>
                </a:cxn>
                <a:cxn ang="0">
                  <a:pos x="61" y="98"/>
                </a:cxn>
                <a:cxn ang="0">
                  <a:pos x="53" y="103"/>
                </a:cxn>
                <a:cxn ang="0">
                  <a:pos x="48" y="105"/>
                </a:cxn>
                <a:cxn ang="0">
                  <a:pos x="40" y="107"/>
                </a:cxn>
                <a:cxn ang="0">
                  <a:pos x="32" y="105"/>
                </a:cxn>
                <a:cxn ang="0">
                  <a:pos x="25" y="103"/>
                </a:cxn>
                <a:cxn ang="0">
                  <a:pos x="17" y="98"/>
                </a:cxn>
                <a:cxn ang="0">
                  <a:pos x="11" y="92"/>
                </a:cxn>
                <a:cxn ang="0">
                  <a:pos x="7" y="82"/>
                </a:cxn>
                <a:cxn ang="0">
                  <a:pos x="4" y="75"/>
                </a:cxn>
                <a:cxn ang="0">
                  <a:pos x="2" y="65"/>
                </a:cxn>
                <a:cxn ang="0">
                  <a:pos x="0" y="53"/>
                </a:cxn>
              </a:cxnLst>
              <a:rect l="0" t="0" r="r" b="b"/>
              <a:pathLst>
                <a:path w="78" h="107">
                  <a:moveTo>
                    <a:pt x="0" y="53"/>
                  </a:moveTo>
                  <a:lnTo>
                    <a:pt x="2" y="42"/>
                  </a:lnTo>
                  <a:lnTo>
                    <a:pt x="4" y="32"/>
                  </a:lnTo>
                  <a:lnTo>
                    <a:pt x="7" y="25"/>
                  </a:lnTo>
                  <a:lnTo>
                    <a:pt x="11" y="15"/>
                  </a:lnTo>
                  <a:lnTo>
                    <a:pt x="17" y="9"/>
                  </a:lnTo>
                  <a:lnTo>
                    <a:pt x="25" y="3"/>
                  </a:lnTo>
                  <a:lnTo>
                    <a:pt x="32" y="2"/>
                  </a:lnTo>
                  <a:lnTo>
                    <a:pt x="40" y="0"/>
                  </a:lnTo>
                  <a:lnTo>
                    <a:pt x="48" y="2"/>
                  </a:lnTo>
                  <a:lnTo>
                    <a:pt x="53" y="3"/>
                  </a:lnTo>
                  <a:lnTo>
                    <a:pt x="61" y="9"/>
                  </a:lnTo>
                  <a:lnTo>
                    <a:pt x="67" y="15"/>
                  </a:lnTo>
                  <a:lnTo>
                    <a:pt x="73" y="25"/>
                  </a:lnTo>
                  <a:lnTo>
                    <a:pt x="75" y="32"/>
                  </a:lnTo>
                  <a:lnTo>
                    <a:pt x="78" y="42"/>
                  </a:lnTo>
                  <a:lnTo>
                    <a:pt x="78" y="53"/>
                  </a:lnTo>
                  <a:lnTo>
                    <a:pt x="78" y="65"/>
                  </a:lnTo>
                  <a:lnTo>
                    <a:pt x="75" y="75"/>
                  </a:lnTo>
                  <a:lnTo>
                    <a:pt x="73" y="82"/>
                  </a:lnTo>
                  <a:lnTo>
                    <a:pt x="67" y="92"/>
                  </a:lnTo>
                  <a:lnTo>
                    <a:pt x="61" y="98"/>
                  </a:lnTo>
                  <a:lnTo>
                    <a:pt x="53" y="103"/>
                  </a:lnTo>
                  <a:lnTo>
                    <a:pt x="48" y="105"/>
                  </a:lnTo>
                  <a:lnTo>
                    <a:pt x="40" y="107"/>
                  </a:lnTo>
                  <a:lnTo>
                    <a:pt x="32" y="105"/>
                  </a:lnTo>
                  <a:lnTo>
                    <a:pt x="25" y="103"/>
                  </a:lnTo>
                  <a:lnTo>
                    <a:pt x="17" y="98"/>
                  </a:lnTo>
                  <a:lnTo>
                    <a:pt x="11" y="92"/>
                  </a:lnTo>
                  <a:lnTo>
                    <a:pt x="7"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7" name="Freeform 71"/>
            <p:cNvSpPr>
              <a:spLocks noChangeAspect="1" noEditPoints="1"/>
            </p:cNvSpPr>
            <p:nvPr/>
          </p:nvSpPr>
          <p:spPr bwMode="auto">
            <a:xfrm>
              <a:off x="3266977" y="3129834"/>
              <a:ext cx="32608" cy="40286"/>
            </a:xfrm>
            <a:custGeom>
              <a:avLst/>
              <a:gdLst/>
              <a:ahLst/>
              <a:cxnLst>
                <a:cxn ang="0">
                  <a:pos x="0" y="42"/>
                </a:cxn>
                <a:cxn ang="0">
                  <a:pos x="6" y="25"/>
                </a:cxn>
                <a:cxn ang="0">
                  <a:pos x="17" y="9"/>
                </a:cxn>
                <a:cxn ang="0">
                  <a:pos x="31" y="2"/>
                </a:cxn>
                <a:cxn ang="0">
                  <a:pos x="46" y="2"/>
                </a:cxn>
                <a:cxn ang="0">
                  <a:pos x="59" y="9"/>
                </a:cxn>
                <a:cxn ang="0">
                  <a:pos x="71" y="25"/>
                </a:cxn>
                <a:cxn ang="0">
                  <a:pos x="77" y="42"/>
                </a:cxn>
                <a:cxn ang="0">
                  <a:pos x="77" y="65"/>
                </a:cxn>
                <a:cxn ang="0">
                  <a:pos x="71" y="82"/>
                </a:cxn>
                <a:cxn ang="0">
                  <a:pos x="59" y="98"/>
                </a:cxn>
                <a:cxn ang="0">
                  <a:pos x="46" y="105"/>
                </a:cxn>
                <a:cxn ang="0">
                  <a:pos x="31" y="105"/>
                </a:cxn>
                <a:cxn ang="0">
                  <a:pos x="17" y="98"/>
                </a:cxn>
                <a:cxn ang="0">
                  <a:pos x="6" y="82"/>
                </a:cxn>
                <a:cxn ang="0">
                  <a:pos x="0" y="65"/>
                </a:cxn>
                <a:cxn ang="0">
                  <a:pos x="9" y="53"/>
                </a:cxn>
                <a:cxn ang="0">
                  <a:pos x="11" y="69"/>
                </a:cxn>
                <a:cxn ang="0">
                  <a:pos x="17" y="80"/>
                </a:cxn>
                <a:cxn ang="0">
                  <a:pos x="27" y="90"/>
                </a:cxn>
                <a:cxn ang="0">
                  <a:pos x="38" y="92"/>
                </a:cxn>
                <a:cxn ang="0">
                  <a:pos x="50" y="90"/>
                </a:cxn>
                <a:cxn ang="0">
                  <a:pos x="57" y="80"/>
                </a:cxn>
                <a:cxn ang="0">
                  <a:pos x="65" y="69"/>
                </a:cxn>
                <a:cxn ang="0">
                  <a:pos x="67" y="53"/>
                </a:cxn>
                <a:cxn ang="0">
                  <a:pos x="65" y="38"/>
                </a:cxn>
                <a:cxn ang="0">
                  <a:pos x="57" y="27"/>
                </a:cxn>
                <a:cxn ang="0">
                  <a:pos x="50" y="17"/>
                </a:cxn>
                <a:cxn ang="0">
                  <a:pos x="38" y="15"/>
                </a:cxn>
                <a:cxn ang="0">
                  <a:pos x="27" y="17"/>
                </a:cxn>
                <a:cxn ang="0">
                  <a:pos x="17" y="27"/>
                </a:cxn>
                <a:cxn ang="0">
                  <a:pos x="11" y="38"/>
                </a:cxn>
                <a:cxn ang="0">
                  <a:pos x="9" y="53"/>
                </a:cxn>
              </a:cxnLst>
              <a:rect l="0" t="0" r="r" b="b"/>
              <a:pathLst>
                <a:path w="77" h="107">
                  <a:moveTo>
                    <a:pt x="0" y="53"/>
                  </a:moveTo>
                  <a:lnTo>
                    <a:pt x="0" y="42"/>
                  </a:lnTo>
                  <a:lnTo>
                    <a:pt x="2" y="32"/>
                  </a:lnTo>
                  <a:lnTo>
                    <a:pt x="6" y="25"/>
                  </a:lnTo>
                  <a:lnTo>
                    <a:pt x="9"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9" y="92"/>
                  </a:lnTo>
                  <a:lnTo>
                    <a:pt x="6" y="82"/>
                  </a:lnTo>
                  <a:lnTo>
                    <a:pt x="2" y="75"/>
                  </a:lnTo>
                  <a:lnTo>
                    <a:pt x="0" y="65"/>
                  </a:lnTo>
                  <a:lnTo>
                    <a:pt x="0" y="53"/>
                  </a:lnTo>
                  <a:close/>
                  <a:moveTo>
                    <a:pt x="9" y="53"/>
                  </a:moveTo>
                  <a:lnTo>
                    <a:pt x="9" y="61"/>
                  </a:lnTo>
                  <a:lnTo>
                    <a:pt x="11" y="69"/>
                  </a:lnTo>
                  <a:lnTo>
                    <a:pt x="13" y="75"/>
                  </a:lnTo>
                  <a:lnTo>
                    <a:pt x="17" y="80"/>
                  </a:lnTo>
                  <a:lnTo>
                    <a:pt x="23" y="86"/>
                  </a:lnTo>
                  <a:lnTo>
                    <a:pt x="27" y="90"/>
                  </a:lnTo>
                  <a:lnTo>
                    <a:pt x="32" y="92"/>
                  </a:lnTo>
                  <a:lnTo>
                    <a:pt x="38" y="92"/>
                  </a:lnTo>
                  <a:lnTo>
                    <a:pt x="44" y="92"/>
                  </a:lnTo>
                  <a:lnTo>
                    <a:pt x="50" y="90"/>
                  </a:lnTo>
                  <a:lnTo>
                    <a:pt x="54" y="86"/>
                  </a:lnTo>
                  <a:lnTo>
                    <a:pt x="57" y="80"/>
                  </a:lnTo>
                  <a:lnTo>
                    <a:pt x="61" y="75"/>
                  </a:lnTo>
                  <a:lnTo>
                    <a:pt x="65" y="69"/>
                  </a:lnTo>
                  <a:lnTo>
                    <a:pt x="65" y="61"/>
                  </a:lnTo>
                  <a:lnTo>
                    <a:pt x="67" y="53"/>
                  </a:lnTo>
                  <a:lnTo>
                    <a:pt x="65" y="46"/>
                  </a:lnTo>
                  <a:lnTo>
                    <a:pt x="65" y="38"/>
                  </a:lnTo>
                  <a:lnTo>
                    <a:pt x="61" y="32"/>
                  </a:lnTo>
                  <a:lnTo>
                    <a:pt x="57" y="27"/>
                  </a:lnTo>
                  <a:lnTo>
                    <a:pt x="54" y="21"/>
                  </a:lnTo>
                  <a:lnTo>
                    <a:pt x="50" y="17"/>
                  </a:lnTo>
                  <a:lnTo>
                    <a:pt x="44" y="15"/>
                  </a:lnTo>
                  <a:lnTo>
                    <a:pt x="38" y="15"/>
                  </a:lnTo>
                  <a:lnTo>
                    <a:pt x="32" y="15"/>
                  </a:lnTo>
                  <a:lnTo>
                    <a:pt x="27" y="17"/>
                  </a:lnTo>
                  <a:lnTo>
                    <a:pt x="23" y="21"/>
                  </a:lnTo>
                  <a:lnTo>
                    <a:pt x="17" y="27"/>
                  </a:lnTo>
                  <a:lnTo>
                    <a:pt x="13" y="32"/>
                  </a:lnTo>
                  <a:lnTo>
                    <a:pt x="11" y="38"/>
                  </a:lnTo>
                  <a:lnTo>
                    <a:pt x="9" y="46"/>
                  </a:lnTo>
                  <a:lnTo>
                    <a:pt x="9"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8" name="Freeform 72"/>
            <p:cNvSpPr>
              <a:spLocks noChangeAspect="1" noEditPoints="1"/>
            </p:cNvSpPr>
            <p:nvPr/>
          </p:nvSpPr>
          <p:spPr bwMode="auto">
            <a:xfrm>
              <a:off x="3249010" y="3216706"/>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6"/>
                </a:cxn>
                <a:cxn ang="0">
                  <a:pos x="71" y="83"/>
                </a:cxn>
                <a:cxn ang="0">
                  <a:pos x="61" y="98"/>
                </a:cxn>
                <a:cxn ang="0">
                  <a:pos x="46" y="106"/>
                </a:cxn>
                <a:cxn ang="0">
                  <a:pos x="31" y="106"/>
                </a:cxn>
                <a:cxn ang="0">
                  <a:pos x="17" y="98"/>
                </a:cxn>
                <a:cxn ang="0">
                  <a:pos x="6" y="83"/>
                </a:cxn>
                <a:cxn ang="0">
                  <a:pos x="0" y="66"/>
                </a:cxn>
                <a:cxn ang="0">
                  <a:pos x="9"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1"/>
                  </a:lnTo>
                  <a:lnTo>
                    <a:pt x="61" y="98"/>
                  </a:lnTo>
                  <a:lnTo>
                    <a:pt x="54" y="104"/>
                  </a:lnTo>
                  <a:lnTo>
                    <a:pt x="46" y="106"/>
                  </a:lnTo>
                  <a:lnTo>
                    <a:pt x="38" y="108"/>
                  </a:lnTo>
                  <a:lnTo>
                    <a:pt x="31" y="106"/>
                  </a:lnTo>
                  <a:lnTo>
                    <a:pt x="25" y="104"/>
                  </a:lnTo>
                  <a:lnTo>
                    <a:pt x="17" y="98"/>
                  </a:lnTo>
                  <a:lnTo>
                    <a:pt x="11" y="91"/>
                  </a:lnTo>
                  <a:lnTo>
                    <a:pt x="6" y="83"/>
                  </a:lnTo>
                  <a:lnTo>
                    <a:pt x="4" y="75"/>
                  </a:lnTo>
                  <a:lnTo>
                    <a:pt x="0" y="66"/>
                  </a:lnTo>
                  <a:lnTo>
                    <a:pt x="0" y="54"/>
                  </a:lnTo>
                  <a:close/>
                  <a:moveTo>
                    <a:pt x="9" y="54"/>
                  </a:moveTo>
                  <a:lnTo>
                    <a:pt x="11" y="62"/>
                  </a:lnTo>
                  <a:lnTo>
                    <a:pt x="13" y="70"/>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70"/>
                  </a:lnTo>
                  <a:lnTo>
                    <a:pt x="67" y="62"/>
                  </a:lnTo>
                  <a:lnTo>
                    <a:pt x="67" y="54"/>
                  </a:lnTo>
                  <a:lnTo>
                    <a:pt x="67" y="47"/>
                  </a:lnTo>
                  <a:lnTo>
                    <a:pt x="65" y="39"/>
                  </a:lnTo>
                  <a:lnTo>
                    <a:pt x="63" y="33"/>
                  </a:lnTo>
                  <a:lnTo>
                    <a:pt x="59" y="27"/>
                  </a:lnTo>
                  <a:lnTo>
                    <a:pt x="55" y="22"/>
                  </a:lnTo>
                  <a:lnTo>
                    <a:pt x="50" y="18"/>
                  </a:lnTo>
                  <a:lnTo>
                    <a:pt x="44" y="16"/>
                  </a:lnTo>
                  <a:lnTo>
                    <a:pt x="38" y="16"/>
                  </a:lnTo>
                  <a:lnTo>
                    <a:pt x="32" y="16"/>
                  </a:lnTo>
                  <a:lnTo>
                    <a:pt x="29" y="18"/>
                  </a:lnTo>
                  <a:lnTo>
                    <a:pt x="23" y="22"/>
                  </a:lnTo>
                  <a:lnTo>
                    <a:pt x="19" y="27"/>
                  </a:lnTo>
                  <a:lnTo>
                    <a:pt x="15" y="33"/>
                  </a:lnTo>
                  <a:lnTo>
                    <a:pt x="13"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9" name="Freeform 73"/>
            <p:cNvSpPr>
              <a:spLocks noChangeAspect="1" noEditPoints="1"/>
            </p:cNvSpPr>
            <p:nvPr/>
          </p:nvSpPr>
          <p:spPr bwMode="auto">
            <a:xfrm>
              <a:off x="2672263" y="365958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6"/>
                </a:cxn>
                <a:cxn ang="0">
                  <a:pos x="46" y="105"/>
                </a:cxn>
                <a:cxn ang="0">
                  <a:pos x="31" y="105"/>
                </a:cxn>
                <a:cxn ang="0">
                  <a:pos x="18" y="96"/>
                </a:cxn>
                <a:cxn ang="0">
                  <a:pos x="6" y="82"/>
                </a:cxn>
                <a:cxn ang="0">
                  <a:pos x="0" y="63"/>
                </a:cxn>
                <a:cxn ang="0">
                  <a:pos x="10" y="51"/>
                </a:cxn>
                <a:cxn ang="0">
                  <a:pos x="12" y="67"/>
                </a:cxn>
                <a:cxn ang="0">
                  <a:pos x="18" y="80"/>
                </a:cxn>
                <a:cxn ang="0">
                  <a:pos x="27" y="88"/>
                </a:cxn>
                <a:cxn ang="0">
                  <a:pos x="39" y="92"/>
                </a:cxn>
                <a:cxn ang="0">
                  <a:pos x="50" y="88"/>
                </a:cxn>
                <a:cxn ang="0">
                  <a:pos x="58" y="80"/>
                </a:cxn>
                <a:cxn ang="0">
                  <a:pos x="65" y="67"/>
                </a:cxn>
                <a:cxn ang="0">
                  <a:pos x="67" y="51"/>
                </a:cxn>
                <a:cxn ang="0">
                  <a:pos x="65" y="36"/>
                </a:cxn>
                <a:cxn ang="0">
                  <a:pos x="58" y="25"/>
                </a:cxn>
                <a:cxn ang="0">
                  <a:pos x="50" y="15"/>
                </a:cxn>
                <a:cxn ang="0">
                  <a:pos x="39" y="13"/>
                </a:cxn>
                <a:cxn ang="0">
                  <a:pos x="27" y="15"/>
                </a:cxn>
                <a:cxn ang="0">
                  <a:pos x="18" y="25"/>
                </a:cxn>
                <a:cxn ang="0">
                  <a:pos x="12" y="36"/>
                </a:cxn>
                <a:cxn ang="0">
                  <a:pos x="10" y="51"/>
                </a:cxn>
              </a:cxnLst>
              <a:rect l="0" t="0" r="r" b="b"/>
              <a:pathLst>
                <a:path w="77" h="105">
                  <a:moveTo>
                    <a:pt x="0" y="51"/>
                  </a:moveTo>
                  <a:lnTo>
                    <a:pt x="0" y="42"/>
                  </a:lnTo>
                  <a:lnTo>
                    <a:pt x="2" y="32"/>
                  </a:lnTo>
                  <a:lnTo>
                    <a:pt x="6" y="23"/>
                  </a:lnTo>
                  <a:lnTo>
                    <a:pt x="12" y="15"/>
                  </a:lnTo>
                  <a:lnTo>
                    <a:pt x="18" y="7"/>
                  </a:lnTo>
                  <a:lnTo>
                    <a:pt x="23" y="3"/>
                  </a:lnTo>
                  <a:lnTo>
                    <a:pt x="31" y="0"/>
                  </a:lnTo>
                  <a:lnTo>
                    <a:pt x="39" y="0"/>
                  </a:lnTo>
                  <a:lnTo>
                    <a:pt x="46" y="0"/>
                  </a:lnTo>
                  <a:lnTo>
                    <a:pt x="54" y="3"/>
                  </a:lnTo>
                  <a:lnTo>
                    <a:pt x="60" y="7"/>
                  </a:lnTo>
                  <a:lnTo>
                    <a:pt x="65" y="15"/>
                  </a:lnTo>
                  <a:lnTo>
                    <a:pt x="71" y="23"/>
                  </a:lnTo>
                  <a:lnTo>
                    <a:pt x="75" y="32"/>
                  </a:lnTo>
                  <a:lnTo>
                    <a:pt x="77" y="42"/>
                  </a:lnTo>
                  <a:lnTo>
                    <a:pt x="77" y="51"/>
                  </a:lnTo>
                  <a:lnTo>
                    <a:pt x="77" y="63"/>
                  </a:lnTo>
                  <a:lnTo>
                    <a:pt x="75" y="73"/>
                  </a:lnTo>
                  <a:lnTo>
                    <a:pt x="71" y="82"/>
                  </a:lnTo>
                  <a:lnTo>
                    <a:pt x="65" y="90"/>
                  </a:lnTo>
                  <a:lnTo>
                    <a:pt x="60" y="96"/>
                  </a:lnTo>
                  <a:lnTo>
                    <a:pt x="54" y="101"/>
                  </a:lnTo>
                  <a:lnTo>
                    <a:pt x="46" y="105"/>
                  </a:lnTo>
                  <a:lnTo>
                    <a:pt x="39" y="105"/>
                  </a:lnTo>
                  <a:lnTo>
                    <a:pt x="31" y="105"/>
                  </a:lnTo>
                  <a:lnTo>
                    <a:pt x="23" y="101"/>
                  </a:lnTo>
                  <a:lnTo>
                    <a:pt x="18" y="96"/>
                  </a:lnTo>
                  <a:lnTo>
                    <a:pt x="12" y="90"/>
                  </a:lnTo>
                  <a:lnTo>
                    <a:pt x="6" y="82"/>
                  </a:lnTo>
                  <a:lnTo>
                    <a:pt x="2" y="73"/>
                  </a:lnTo>
                  <a:lnTo>
                    <a:pt x="0" y="63"/>
                  </a:lnTo>
                  <a:lnTo>
                    <a:pt x="0" y="51"/>
                  </a:lnTo>
                  <a:close/>
                  <a:moveTo>
                    <a:pt x="10" y="51"/>
                  </a:moveTo>
                  <a:lnTo>
                    <a:pt x="10" y="59"/>
                  </a:lnTo>
                  <a:lnTo>
                    <a:pt x="12" y="67"/>
                  </a:lnTo>
                  <a:lnTo>
                    <a:pt x="14" y="75"/>
                  </a:lnTo>
                  <a:lnTo>
                    <a:pt x="18" y="80"/>
                  </a:lnTo>
                  <a:lnTo>
                    <a:pt x="23" y="84"/>
                  </a:lnTo>
                  <a:lnTo>
                    <a:pt x="27" y="88"/>
                  </a:lnTo>
                  <a:lnTo>
                    <a:pt x="33" y="90"/>
                  </a:lnTo>
                  <a:lnTo>
                    <a:pt x="39" y="92"/>
                  </a:lnTo>
                  <a:lnTo>
                    <a:pt x="44" y="90"/>
                  </a:lnTo>
                  <a:lnTo>
                    <a:pt x="50" y="88"/>
                  </a:lnTo>
                  <a:lnTo>
                    <a:pt x="54" y="84"/>
                  </a:lnTo>
                  <a:lnTo>
                    <a:pt x="58" y="80"/>
                  </a:lnTo>
                  <a:lnTo>
                    <a:pt x="62" y="75"/>
                  </a:lnTo>
                  <a:lnTo>
                    <a:pt x="65" y="67"/>
                  </a:lnTo>
                  <a:lnTo>
                    <a:pt x="67" y="59"/>
                  </a:lnTo>
                  <a:lnTo>
                    <a:pt x="67" y="51"/>
                  </a:lnTo>
                  <a:lnTo>
                    <a:pt x="67" y="44"/>
                  </a:lnTo>
                  <a:lnTo>
                    <a:pt x="65" y="36"/>
                  </a:lnTo>
                  <a:lnTo>
                    <a:pt x="62" y="30"/>
                  </a:lnTo>
                  <a:lnTo>
                    <a:pt x="58" y="25"/>
                  </a:lnTo>
                  <a:lnTo>
                    <a:pt x="54" y="19"/>
                  </a:lnTo>
                  <a:lnTo>
                    <a:pt x="50" y="15"/>
                  </a:lnTo>
                  <a:lnTo>
                    <a:pt x="44" y="13"/>
                  </a:lnTo>
                  <a:lnTo>
                    <a:pt x="39" y="13"/>
                  </a:lnTo>
                  <a:lnTo>
                    <a:pt x="33" y="13"/>
                  </a:lnTo>
                  <a:lnTo>
                    <a:pt x="27" y="15"/>
                  </a:lnTo>
                  <a:lnTo>
                    <a:pt x="23" y="19"/>
                  </a:lnTo>
                  <a:lnTo>
                    <a:pt x="18" y="25"/>
                  </a:lnTo>
                  <a:lnTo>
                    <a:pt x="14" y="30"/>
                  </a:lnTo>
                  <a:lnTo>
                    <a:pt x="12" y="36"/>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0" name="Freeform 74"/>
            <p:cNvSpPr>
              <a:spLocks noChangeAspect="1" noEditPoints="1"/>
            </p:cNvSpPr>
            <p:nvPr/>
          </p:nvSpPr>
          <p:spPr bwMode="auto">
            <a:xfrm>
              <a:off x="2629141" y="3581229"/>
              <a:ext cx="32608" cy="40286"/>
            </a:xfrm>
            <a:custGeom>
              <a:avLst/>
              <a:gdLst/>
              <a:ahLst/>
              <a:cxnLst>
                <a:cxn ang="0">
                  <a:pos x="0" y="42"/>
                </a:cxn>
                <a:cxn ang="0">
                  <a:pos x="7" y="23"/>
                </a:cxn>
                <a:cxn ang="0">
                  <a:pos x="17" y="10"/>
                </a:cxn>
                <a:cxn ang="0">
                  <a:pos x="30" y="2"/>
                </a:cxn>
                <a:cxn ang="0">
                  <a:pos x="48" y="2"/>
                </a:cxn>
                <a:cxn ang="0">
                  <a:pos x="61" y="10"/>
                </a:cxn>
                <a:cxn ang="0">
                  <a:pos x="71" y="23"/>
                </a:cxn>
                <a:cxn ang="0">
                  <a:pos x="76" y="42"/>
                </a:cxn>
                <a:cxn ang="0">
                  <a:pos x="76" y="63"/>
                </a:cxn>
                <a:cxn ang="0">
                  <a:pos x="71" y="83"/>
                </a:cxn>
                <a:cxn ang="0">
                  <a:pos x="61" y="98"/>
                </a:cxn>
                <a:cxn ang="0">
                  <a:pos x="48" y="106"/>
                </a:cxn>
                <a:cxn ang="0">
                  <a:pos x="30" y="106"/>
                </a:cxn>
                <a:cxn ang="0">
                  <a:pos x="17" y="98"/>
                </a:cxn>
                <a:cxn ang="0">
                  <a:pos x="7" y="83"/>
                </a:cxn>
                <a:cxn ang="0">
                  <a:pos x="0" y="63"/>
                </a:cxn>
                <a:cxn ang="0">
                  <a:pos x="11" y="54"/>
                </a:cxn>
                <a:cxn ang="0">
                  <a:pos x="13" y="69"/>
                </a:cxn>
                <a:cxn ang="0">
                  <a:pos x="19" y="81"/>
                </a:cxn>
                <a:cxn ang="0">
                  <a:pos x="28" y="90"/>
                </a:cxn>
                <a:cxn ang="0">
                  <a:pos x="40" y="92"/>
                </a:cxn>
                <a:cxn ang="0">
                  <a:pos x="49" y="90"/>
                </a:cxn>
                <a:cxn ang="0">
                  <a:pos x="59" y="81"/>
                </a:cxn>
                <a:cxn ang="0">
                  <a:pos x="65" y="69"/>
                </a:cxn>
                <a:cxn ang="0">
                  <a:pos x="67" y="54"/>
                </a:cxn>
                <a:cxn ang="0">
                  <a:pos x="65" y="38"/>
                </a:cxn>
                <a:cxn ang="0">
                  <a:pos x="59" y="25"/>
                </a:cxn>
                <a:cxn ang="0">
                  <a:pos x="49" y="17"/>
                </a:cxn>
                <a:cxn ang="0">
                  <a:pos x="40" y="13"/>
                </a:cxn>
                <a:cxn ang="0">
                  <a:pos x="28" y="17"/>
                </a:cxn>
                <a:cxn ang="0">
                  <a:pos x="19" y="25"/>
                </a:cxn>
                <a:cxn ang="0">
                  <a:pos x="13" y="38"/>
                </a:cxn>
                <a:cxn ang="0">
                  <a:pos x="11" y="54"/>
                </a:cxn>
              </a:cxnLst>
              <a:rect l="0" t="0" r="r" b="b"/>
              <a:pathLst>
                <a:path w="78" h="108">
                  <a:moveTo>
                    <a:pt x="0" y="54"/>
                  </a:moveTo>
                  <a:lnTo>
                    <a:pt x="0" y="42"/>
                  </a:lnTo>
                  <a:lnTo>
                    <a:pt x="3" y="33"/>
                  </a:lnTo>
                  <a:lnTo>
                    <a:pt x="7" y="23"/>
                  </a:lnTo>
                  <a:lnTo>
                    <a:pt x="11" y="15"/>
                  </a:lnTo>
                  <a:lnTo>
                    <a:pt x="17" y="10"/>
                  </a:lnTo>
                  <a:lnTo>
                    <a:pt x="25" y="4"/>
                  </a:lnTo>
                  <a:lnTo>
                    <a:pt x="30" y="2"/>
                  </a:lnTo>
                  <a:lnTo>
                    <a:pt x="40" y="0"/>
                  </a:lnTo>
                  <a:lnTo>
                    <a:pt x="48" y="2"/>
                  </a:lnTo>
                  <a:lnTo>
                    <a:pt x="53" y="4"/>
                  </a:lnTo>
                  <a:lnTo>
                    <a:pt x="61" y="10"/>
                  </a:lnTo>
                  <a:lnTo>
                    <a:pt x="67" y="15"/>
                  </a:lnTo>
                  <a:lnTo>
                    <a:pt x="71" y="23"/>
                  </a:lnTo>
                  <a:lnTo>
                    <a:pt x="74" y="33"/>
                  </a:lnTo>
                  <a:lnTo>
                    <a:pt x="76" y="42"/>
                  </a:lnTo>
                  <a:lnTo>
                    <a:pt x="78" y="54"/>
                  </a:lnTo>
                  <a:lnTo>
                    <a:pt x="76" y="63"/>
                  </a:lnTo>
                  <a:lnTo>
                    <a:pt x="74" y="73"/>
                  </a:lnTo>
                  <a:lnTo>
                    <a:pt x="71" y="83"/>
                  </a:lnTo>
                  <a:lnTo>
                    <a:pt x="67" y="90"/>
                  </a:lnTo>
                  <a:lnTo>
                    <a:pt x="61" y="98"/>
                  </a:lnTo>
                  <a:lnTo>
                    <a:pt x="53" y="104"/>
                  </a:lnTo>
                  <a:lnTo>
                    <a:pt x="48" y="106"/>
                  </a:lnTo>
                  <a:lnTo>
                    <a:pt x="40" y="108"/>
                  </a:lnTo>
                  <a:lnTo>
                    <a:pt x="30" y="106"/>
                  </a:lnTo>
                  <a:lnTo>
                    <a:pt x="25" y="104"/>
                  </a:lnTo>
                  <a:lnTo>
                    <a:pt x="17" y="98"/>
                  </a:lnTo>
                  <a:lnTo>
                    <a:pt x="11" y="90"/>
                  </a:lnTo>
                  <a:lnTo>
                    <a:pt x="7" y="83"/>
                  </a:lnTo>
                  <a:lnTo>
                    <a:pt x="3" y="73"/>
                  </a:lnTo>
                  <a:lnTo>
                    <a:pt x="0" y="63"/>
                  </a:lnTo>
                  <a:lnTo>
                    <a:pt x="0" y="54"/>
                  </a:lnTo>
                  <a:close/>
                  <a:moveTo>
                    <a:pt x="11" y="54"/>
                  </a:moveTo>
                  <a:lnTo>
                    <a:pt x="11" y="61"/>
                  </a:lnTo>
                  <a:lnTo>
                    <a:pt x="13" y="69"/>
                  </a:lnTo>
                  <a:lnTo>
                    <a:pt x="15" y="75"/>
                  </a:lnTo>
                  <a:lnTo>
                    <a:pt x="19" y="81"/>
                  </a:lnTo>
                  <a:lnTo>
                    <a:pt x="23" y="86"/>
                  </a:lnTo>
                  <a:lnTo>
                    <a:pt x="28" y="90"/>
                  </a:lnTo>
                  <a:lnTo>
                    <a:pt x="32" y="92"/>
                  </a:lnTo>
                  <a:lnTo>
                    <a:pt x="40" y="92"/>
                  </a:lnTo>
                  <a:lnTo>
                    <a:pt x="44" y="92"/>
                  </a:lnTo>
                  <a:lnTo>
                    <a:pt x="49" y="90"/>
                  </a:lnTo>
                  <a:lnTo>
                    <a:pt x="55" y="86"/>
                  </a:lnTo>
                  <a:lnTo>
                    <a:pt x="59" y="81"/>
                  </a:lnTo>
                  <a:lnTo>
                    <a:pt x="63" y="75"/>
                  </a:lnTo>
                  <a:lnTo>
                    <a:pt x="65" y="69"/>
                  </a:lnTo>
                  <a:lnTo>
                    <a:pt x="67" y="61"/>
                  </a:lnTo>
                  <a:lnTo>
                    <a:pt x="67" y="54"/>
                  </a:lnTo>
                  <a:lnTo>
                    <a:pt x="67" y="46"/>
                  </a:lnTo>
                  <a:lnTo>
                    <a:pt x="65" y="38"/>
                  </a:lnTo>
                  <a:lnTo>
                    <a:pt x="63" y="33"/>
                  </a:lnTo>
                  <a:lnTo>
                    <a:pt x="59" y="25"/>
                  </a:lnTo>
                  <a:lnTo>
                    <a:pt x="55" y="21"/>
                  </a:lnTo>
                  <a:lnTo>
                    <a:pt x="49" y="17"/>
                  </a:lnTo>
                  <a:lnTo>
                    <a:pt x="44" y="15"/>
                  </a:lnTo>
                  <a:lnTo>
                    <a:pt x="40" y="13"/>
                  </a:lnTo>
                  <a:lnTo>
                    <a:pt x="32" y="15"/>
                  </a:lnTo>
                  <a:lnTo>
                    <a:pt x="28" y="17"/>
                  </a:lnTo>
                  <a:lnTo>
                    <a:pt x="23" y="21"/>
                  </a:lnTo>
                  <a:lnTo>
                    <a:pt x="19" y="25"/>
                  </a:lnTo>
                  <a:lnTo>
                    <a:pt x="15" y="33"/>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1" name="Freeform 75"/>
            <p:cNvSpPr>
              <a:spLocks noChangeAspect="1"/>
            </p:cNvSpPr>
            <p:nvPr/>
          </p:nvSpPr>
          <p:spPr bwMode="auto">
            <a:xfrm>
              <a:off x="2769287" y="3804371"/>
              <a:ext cx="29645" cy="40286"/>
            </a:xfrm>
            <a:custGeom>
              <a:avLst/>
              <a:gdLst/>
              <a:ahLst/>
              <a:cxnLst>
                <a:cxn ang="0">
                  <a:pos x="0" y="52"/>
                </a:cxn>
                <a:cxn ang="0">
                  <a:pos x="2" y="43"/>
                </a:cxn>
                <a:cxn ang="0">
                  <a:pos x="4" y="33"/>
                </a:cxn>
                <a:cxn ang="0">
                  <a:pos x="6" y="23"/>
                </a:cxn>
                <a:cxn ang="0">
                  <a:pos x="12" y="16"/>
                </a:cxn>
                <a:cxn ang="0">
                  <a:pos x="18" y="8"/>
                </a:cxn>
                <a:cxn ang="0">
                  <a:pos x="25" y="4"/>
                </a:cxn>
                <a:cxn ang="0">
                  <a:pos x="31" y="0"/>
                </a:cxn>
                <a:cxn ang="0">
                  <a:pos x="39" y="0"/>
                </a:cxn>
                <a:cxn ang="0">
                  <a:pos x="46" y="0"/>
                </a:cxn>
                <a:cxn ang="0">
                  <a:pos x="54" y="4"/>
                </a:cxn>
                <a:cxn ang="0">
                  <a:pos x="62" y="8"/>
                </a:cxn>
                <a:cxn ang="0">
                  <a:pos x="67" y="16"/>
                </a:cxn>
                <a:cxn ang="0">
                  <a:pos x="71" y="23"/>
                </a:cxn>
                <a:cxn ang="0">
                  <a:pos x="75" y="33"/>
                </a:cxn>
                <a:cxn ang="0">
                  <a:pos x="77" y="43"/>
                </a:cxn>
                <a:cxn ang="0">
                  <a:pos x="79" y="52"/>
                </a:cxn>
                <a:cxn ang="0">
                  <a:pos x="77" y="64"/>
                </a:cxn>
                <a:cxn ang="0">
                  <a:pos x="75" y="73"/>
                </a:cxn>
                <a:cxn ang="0">
                  <a:pos x="71" y="83"/>
                </a:cxn>
                <a:cxn ang="0">
                  <a:pos x="67" y="91"/>
                </a:cxn>
                <a:cxn ang="0">
                  <a:pos x="62" y="98"/>
                </a:cxn>
                <a:cxn ang="0">
                  <a:pos x="54" y="102"/>
                </a:cxn>
                <a:cxn ang="0">
                  <a:pos x="46" y="106"/>
                </a:cxn>
                <a:cxn ang="0">
                  <a:pos x="39" y="106"/>
                </a:cxn>
                <a:cxn ang="0">
                  <a:pos x="31" y="106"/>
                </a:cxn>
                <a:cxn ang="0">
                  <a:pos x="25" y="102"/>
                </a:cxn>
                <a:cxn ang="0">
                  <a:pos x="18" y="98"/>
                </a:cxn>
                <a:cxn ang="0">
                  <a:pos x="12" y="91"/>
                </a:cxn>
                <a:cxn ang="0">
                  <a:pos x="6" y="83"/>
                </a:cxn>
                <a:cxn ang="0">
                  <a:pos x="4" y="73"/>
                </a:cxn>
                <a:cxn ang="0">
                  <a:pos x="2" y="64"/>
                </a:cxn>
                <a:cxn ang="0">
                  <a:pos x="0" y="52"/>
                </a:cxn>
              </a:cxnLst>
              <a:rect l="0" t="0" r="r" b="b"/>
              <a:pathLst>
                <a:path w="79" h="106">
                  <a:moveTo>
                    <a:pt x="0" y="52"/>
                  </a:moveTo>
                  <a:lnTo>
                    <a:pt x="2" y="43"/>
                  </a:lnTo>
                  <a:lnTo>
                    <a:pt x="4" y="33"/>
                  </a:lnTo>
                  <a:lnTo>
                    <a:pt x="6" y="23"/>
                  </a:lnTo>
                  <a:lnTo>
                    <a:pt x="12" y="16"/>
                  </a:lnTo>
                  <a:lnTo>
                    <a:pt x="18" y="8"/>
                  </a:lnTo>
                  <a:lnTo>
                    <a:pt x="25" y="4"/>
                  </a:lnTo>
                  <a:lnTo>
                    <a:pt x="31" y="0"/>
                  </a:lnTo>
                  <a:lnTo>
                    <a:pt x="39" y="0"/>
                  </a:lnTo>
                  <a:lnTo>
                    <a:pt x="46" y="0"/>
                  </a:lnTo>
                  <a:lnTo>
                    <a:pt x="54" y="4"/>
                  </a:lnTo>
                  <a:lnTo>
                    <a:pt x="62" y="8"/>
                  </a:lnTo>
                  <a:lnTo>
                    <a:pt x="67" y="16"/>
                  </a:lnTo>
                  <a:lnTo>
                    <a:pt x="71" y="23"/>
                  </a:lnTo>
                  <a:lnTo>
                    <a:pt x="75" y="33"/>
                  </a:lnTo>
                  <a:lnTo>
                    <a:pt x="77" y="43"/>
                  </a:lnTo>
                  <a:lnTo>
                    <a:pt x="79" y="52"/>
                  </a:lnTo>
                  <a:lnTo>
                    <a:pt x="77" y="64"/>
                  </a:lnTo>
                  <a:lnTo>
                    <a:pt x="75" y="73"/>
                  </a:lnTo>
                  <a:lnTo>
                    <a:pt x="71" y="83"/>
                  </a:lnTo>
                  <a:lnTo>
                    <a:pt x="67" y="91"/>
                  </a:lnTo>
                  <a:lnTo>
                    <a:pt x="62" y="98"/>
                  </a:lnTo>
                  <a:lnTo>
                    <a:pt x="54" y="102"/>
                  </a:lnTo>
                  <a:lnTo>
                    <a:pt x="46" y="106"/>
                  </a:lnTo>
                  <a:lnTo>
                    <a:pt x="39" y="106"/>
                  </a:lnTo>
                  <a:lnTo>
                    <a:pt x="31" y="106"/>
                  </a:lnTo>
                  <a:lnTo>
                    <a:pt x="25" y="102"/>
                  </a:lnTo>
                  <a:lnTo>
                    <a:pt x="18" y="98"/>
                  </a:lnTo>
                  <a:lnTo>
                    <a:pt x="12" y="91"/>
                  </a:lnTo>
                  <a:lnTo>
                    <a:pt x="6" y="83"/>
                  </a:lnTo>
                  <a:lnTo>
                    <a:pt x="4"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2" name="Freeform 76"/>
            <p:cNvSpPr>
              <a:spLocks noChangeAspect="1"/>
            </p:cNvSpPr>
            <p:nvPr/>
          </p:nvSpPr>
          <p:spPr bwMode="auto">
            <a:xfrm>
              <a:off x="2988486" y="3945751"/>
              <a:ext cx="32608" cy="40286"/>
            </a:xfrm>
            <a:custGeom>
              <a:avLst/>
              <a:gdLst/>
              <a:ahLst/>
              <a:cxnLst>
                <a:cxn ang="0">
                  <a:pos x="0" y="54"/>
                </a:cxn>
                <a:cxn ang="0">
                  <a:pos x="0" y="43"/>
                </a:cxn>
                <a:cxn ang="0">
                  <a:pos x="1" y="33"/>
                </a:cxn>
                <a:cxn ang="0">
                  <a:pos x="5" y="23"/>
                </a:cxn>
                <a:cxn ang="0">
                  <a:pos x="9" y="16"/>
                </a:cxn>
                <a:cxn ang="0">
                  <a:pos x="17" y="8"/>
                </a:cxn>
                <a:cxn ang="0">
                  <a:pos x="23" y="4"/>
                </a:cxn>
                <a:cxn ang="0">
                  <a:pos x="30" y="0"/>
                </a:cxn>
                <a:cxn ang="0">
                  <a:pos x="38" y="0"/>
                </a:cxn>
                <a:cxn ang="0">
                  <a:pos x="46" y="0"/>
                </a:cxn>
                <a:cxn ang="0">
                  <a:pos x="53" y="4"/>
                </a:cxn>
                <a:cxn ang="0">
                  <a:pos x="59" y="8"/>
                </a:cxn>
                <a:cxn ang="0">
                  <a:pos x="65" y="16"/>
                </a:cxn>
                <a:cxn ang="0">
                  <a:pos x="71" y="23"/>
                </a:cxn>
                <a:cxn ang="0">
                  <a:pos x="74" y="33"/>
                </a:cxn>
                <a:cxn ang="0">
                  <a:pos x="76" y="43"/>
                </a:cxn>
                <a:cxn ang="0">
                  <a:pos x="76" y="54"/>
                </a:cxn>
                <a:cxn ang="0">
                  <a:pos x="76" y="64"/>
                </a:cxn>
                <a:cxn ang="0">
                  <a:pos x="74" y="73"/>
                </a:cxn>
                <a:cxn ang="0">
                  <a:pos x="71" y="83"/>
                </a:cxn>
                <a:cxn ang="0">
                  <a:pos x="65" y="91"/>
                </a:cxn>
                <a:cxn ang="0">
                  <a:pos x="59" y="98"/>
                </a:cxn>
                <a:cxn ang="0">
                  <a:pos x="53" y="102"/>
                </a:cxn>
                <a:cxn ang="0">
                  <a:pos x="46" y="106"/>
                </a:cxn>
                <a:cxn ang="0">
                  <a:pos x="38" y="106"/>
                </a:cxn>
                <a:cxn ang="0">
                  <a:pos x="30" y="106"/>
                </a:cxn>
                <a:cxn ang="0">
                  <a:pos x="23" y="102"/>
                </a:cxn>
                <a:cxn ang="0">
                  <a:pos x="17" y="98"/>
                </a:cxn>
                <a:cxn ang="0">
                  <a:pos x="9" y="91"/>
                </a:cxn>
                <a:cxn ang="0">
                  <a:pos x="5" y="83"/>
                </a:cxn>
                <a:cxn ang="0">
                  <a:pos x="1" y="73"/>
                </a:cxn>
                <a:cxn ang="0">
                  <a:pos x="0" y="64"/>
                </a:cxn>
                <a:cxn ang="0">
                  <a:pos x="0" y="54"/>
                </a:cxn>
              </a:cxnLst>
              <a:rect l="0" t="0" r="r" b="b"/>
              <a:pathLst>
                <a:path w="76" h="106">
                  <a:moveTo>
                    <a:pt x="0" y="54"/>
                  </a:moveTo>
                  <a:lnTo>
                    <a:pt x="0" y="43"/>
                  </a:lnTo>
                  <a:lnTo>
                    <a:pt x="1" y="33"/>
                  </a:lnTo>
                  <a:lnTo>
                    <a:pt x="5" y="23"/>
                  </a:lnTo>
                  <a:lnTo>
                    <a:pt x="9" y="16"/>
                  </a:lnTo>
                  <a:lnTo>
                    <a:pt x="17" y="8"/>
                  </a:lnTo>
                  <a:lnTo>
                    <a:pt x="23" y="4"/>
                  </a:lnTo>
                  <a:lnTo>
                    <a:pt x="30" y="0"/>
                  </a:lnTo>
                  <a:lnTo>
                    <a:pt x="38" y="0"/>
                  </a:lnTo>
                  <a:lnTo>
                    <a:pt x="46" y="0"/>
                  </a:lnTo>
                  <a:lnTo>
                    <a:pt x="53" y="4"/>
                  </a:lnTo>
                  <a:lnTo>
                    <a:pt x="59" y="8"/>
                  </a:lnTo>
                  <a:lnTo>
                    <a:pt x="65" y="16"/>
                  </a:lnTo>
                  <a:lnTo>
                    <a:pt x="71" y="23"/>
                  </a:lnTo>
                  <a:lnTo>
                    <a:pt x="74" y="33"/>
                  </a:lnTo>
                  <a:lnTo>
                    <a:pt x="76" y="43"/>
                  </a:lnTo>
                  <a:lnTo>
                    <a:pt x="76" y="54"/>
                  </a:lnTo>
                  <a:lnTo>
                    <a:pt x="76" y="64"/>
                  </a:lnTo>
                  <a:lnTo>
                    <a:pt x="74" y="73"/>
                  </a:lnTo>
                  <a:lnTo>
                    <a:pt x="71" y="83"/>
                  </a:lnTo>
                  <a:lnTo>
                    <a:pt x="65" y="91"/>
                  </a:lnTo>
                  <a:lnTo>
                    <a:pt x="59" y="98"/>
                  </a:lnTo>
                  <a:lnTo>
                    <a:pt x="53" y="102"/>
                  </a:lnTo>
                  <a:lnTo>
                    <a:pt x="46" y="106"/>
                  </a:lnTo>
                  <a:lnTo>
                    <a:pt x="38" y="106"/>
                  </a:lnTo>
                  <a:lnTo>
                    <a:pt x="30" y="106"/>
                  </a:lnTo>
                  <a:lnTo>
                    <a:pt x="23" y="102"/>
                  </a:lnTo>
                  <a:lnTo>
                    <a:pt x="17" y="98"/>
                  </a:lnTo>
                  <a:lnTo>
                    <a:pt x="9" y="91"/>
                  </a:lnTo>
                  <a:lnTo>
                    <a:pt x="5" y="83"/>
                  </a:lnTo>
                  <a:lnTo>
                    <a:pt x="1" y="73"/>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3" name="Freeform 77"/>
            <p:cNvSpPr>
              <a:spLocks noChangeAspect="1" noEditPoints="1"/>
            </p:cNvSpPr>
            <p:nvPr/>
          </p:nvSpPr>
          <p:spPr bwMode="auto">
            <a:xfrm>
              <a:off x="2769286" y="4056471"/>
              <a:ext cx="32608" cy="40286"/>
            </a:xfrm>
            <a:custGeom>
              <a:avLst/>
              <a:gdLst/>
              <a:ahLst/>
              <a:cxnLst>
                <a:cxn ang="0">
                  <a:pos x="2" y="42"/>
                </a:cxn>
                <a:cxn ang="0">
                  <a:pos x="8" y="23"/>
                </a:cxn>
                <a:cxn ang="0">
                  <a:pos x="17" y="9"/>
                </a:cxn>
                <a:cxn ang="0">
                  <a:pos x="31" y="2"/>
                </a:cxn>
                <a:cxn ang="0">
                  <a:pos x="48" y="2"/>
                </a:cxn>
                <a:cxn ang="0">
                  <a:pos x="62" y="9"/>
                </a:cxn>
                <a:cxn ang="0">
                  <a:pos x="71" y="23"/>
                </a:cxn>
                <a:cxn ang="0">
                  <a:pos x="79" y="42"/>
                </a:cxn>
                <a:cxn ang="0">
                  <a:pos x="79" y="63"/>
                </a:cxn>
                <a:cxn ang="0">
                  <a:pos x="71" y="82"/>
                </a:cxn>
                <a:cxn ang="0">
                  <a:pos x="62" y="98"/>
                </a:cxn>
                <a:cxn ang="0">
                  <a:pos x="48" y="105"/>
                </a:cxn>
                <a:cxn ang="0">
                  <a:pos x="31" y="105"/>
                </a:cxn>
                <a:cxn ang="0">
                  <a:pos x="17" y="98"/>
                </a:cxn>
                <a:cxn ang="0">
                  <a:pos x="8" y="82"/>
                </a:cxn>
                <a:cxn ang="0">
                  <a:pos x="2" y="63"/>
                </a:cxn>
                <a:cxn ang="0">
                  <a:pos x="12" y="53"/>
                </a:cxn>
                <a:cxn ang="0">
                  <a:pos x="14" y="67"/>
                </a:cxn>
                <a:cxn ang="0">
                  <a:pos x="19" y="80"/>
                </a:cxn>
                <a:cxn ang="0">
                  <a:pos x="29" y="88"/>
                </a:cxn>
                <a:cxn ang="0">
                  <a:pos x="40" y="92"/>
                </a:cxn>
                <a:cxn ang="0">
                  <a:pos x="50" y="88"/>
                </a:cxn>
                <a:cxn ang="0">
                  <a:pos x="60" y="80"/>
                </a:cxn>
                <a:cxn ang="0">
                  <a:pos x="65" y="67"/>
                </a:cxn>
                <a:cxn ang="0">
                  <a:pos x="69" y="53"/>
                </a:cxn>
                <a:cxn ang="0">
                  <a:pos x="65" y="38"/>
                </a:cxn>
                <a:cxn ang="0">
                  <a:pos x="60" y="25"/>
                </a:cxn>
                <a:cxn ang="0">
                  <a:pos x="50" y="17"/>
                </a:cxn>
                <a:cxn ang="0">
                  <a:pos x="40" y="13"/>
                </a:cxn>
                <a:cxn ang="0">
                  <a:pos x="29" y="17"/>
                </a:cxn>
                <a:cxn ang="0">
                  <a:pos x="19" y="25"/>
                </a:cxn>
                <a:cxn ang="0">
                  <a:pos x="14" y="38"/>
                </a:cxn>
                <a:cxn ang="0">
                  <a:pos x="12" y="53"/>
                </a:cxn>
              </a:cxnLst>
              <a:rect l="0" t="0" r="r" b="b"/>
              <a:pathLst>
                <a:path w="79" h="105">
                  <a:moveTo>
                    <a:pt x="0" y="53"/>
                  </a:moveTo>
                  <a:lnTo>
                    <a:pt x="2" y="42"/>
                  </a:lnTo>
                  <a:lnTo>
                    <a:pt x="4" y="32"/>
                  </a:lnTo>
                  <a:lnTo>
                    <a:pt x="8" y="23"/>
                  </a:lnTo>
                  <a:lnTo>
                    <a:pt x="12" y="15"/>
                  </a:lnTo>
                  <a:lnTo>
                    <a:pt x="17" y="9"/>
                  </a:lnTo>
                  <a:lnTo>
                    <a:pt x="25" y="3"/>
                  </a:lnTo>
                  <a:lnTo>
                    <a:pt x="31" y="2"/>
                  </a:lnTo>
                  <a:lnTo>
                    <a:pt x="40" y="0"/>
                  </a:lnTo>
                  <a:lnTo>
                    <a:pt x="48" y="2"/>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2"/>
                  </a:lnTo>
                  <a:lnTo>
                    <a:pt x="48" y="105"/>
                  </a:lnTo>
                  <a:lnTo>
                    <a:pt x="40" y="105"/>
                  </a:lnTo>
                  <a:lnTo>
                    <a:pt x="31" y="105"/>
                  </a:lnTo>
                  <a:lnTo>
                    <a:pt x="25" y="102"/>
                  </a:lnTo>
                  <a:lnTo>
                    <a:pt x="17" y="98"/>
                  </a:lnTo>
                  <a:lnTo>
                    <a:pt x="12" y="90"/>
                  </a:lnTo>
                  <a:lnTo>
                    <a:pt x="8" y="82"/>
                  </a:lnTo>
                  <a:lnTo>
                    <a:pt x="4" y="73"/>
                  </a:lnTo>
                  <a:lnTo>
                    <a:pt x="2" y="63"/>
                  </a:lnTo>
                  <a:lnTo>
                    <a:pt x="0" y="53"/>
                  </a:lnTo>
                  <a:close/>
                  <a:moveTo>
                    <a:pt x="12" y="53"/>
                  </a:moveTo>
                  <a:lnTo>
                    <a:pt x="12" y="61"/>
                  </a:lnTo>
                  <a:lnTo>
                    <a:pt x="14" y="67"/>
                  </a:lnTo>
                  <a:lnTo>
                    <a:pt x="16" y="75"/>
                  </a:lnTo>
                  <a:lnTo>
                    <a:pt x="19" y="80"/>
                  </a:lnTo>
                  <a:lnTo>
                    <a:pt x="23" y="86"/>
                  </a:lnTo>
                  <a:lnTo>
                    <a:pt x="29" y="88"/>
                  </a:lnTo>
                  <a:lnTo>
                    <a:pt x="35" y="92"/>
                  </a:lnTo>
                  <a:lnTo>
                    <a:pt x="40" y="92"/>
                  </a:lnTo>
                  <a:lnTo>
                    <a:pt x="46" y="92"/>
                  </a:lnTo>
                  <a:lnTo>
                    <a:pt x="50" y="88"/>
                  </a:lnTo>
                  <a:lnTo>
                    <a:pt x="56" y="86"/>
                  </a:lnTo>
                  <a:lnTo>
                    <a:pt x="60" y="80"/>
                  </a:lnTo>
                  <a:lnTo>
                    <a:pt x="63" y="75"/>
                  </a:lnTo>
                  <a:lnTo>
                    <a:pt x="65" y="67"/>
                  </a:lnTo>
                  <a:lnTo>
                    <a:pt x="67" y="61"/>
                  </a:lnTo>
                  <a:lnTo>
                    <a:pt x="69" y="53"/>
                  </a:lnTo>
                  <a:lnTo>
                    <a:pt x="67" y="46"/>
                  </a:lnTo>
                  <a:lnTo>
                    <a:pt x="65" y="38"/>
                  </a:lnTo>
                  <a:lnTo>
                    <a:pt x="63" y="30"/>
                  </a:lnTo>
                  <a:lnTo>
                    <a:pt x="60" y="25"/>
                  </a:lnTo>
                  <a:lnTo>
                    <a:pt x="56" y="21"/>
                  </a:lnTo>
                  <a:lnTo>
                    <a:pt x="50" y="17"/>
                  </a:lnTo>
                  <a:lnTo>
                    <a:pt x="46" y="15"/>
                  </a:lnTo>
                  <a:lnTo>
                    <a:pt x="40" y="13"/>
                  </a:lnTo>
                  <a:lnTo>
                    <a:pt x="35" y="15"/>
                  </a:lnTo>
                  <a:lnTo>
                    <a:pt x="29" y="17"/>
                  </a:lnTo>
                  <a:lnTo>
                    <a:pt x="23" y="21"/>
                  </a:lnTo>
                  <a:lnTo>
                    <a:pt x="19" y="25"/>
                  </a:lnTo>
                  <a:lnTo>
                    <a:pt x="16" y="30"/>
                  </a:lnTo>
                  <a:lnTo>
                    <a:pt x="14" y="38"/>
                  </a:lnTo>
                  <a:lnTo>
                    <a:pt x="12" y="46"/>
                  </a:lnTo>
                  <a:lnTo>
                    <a:pt x="12"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4" name="Freeform 78"/>
            <p:cNvSpPr>
              <a:spLocks noChangeAspect="1" noEditPoints="1"/>
            </p:cNvSpPr>
            <p:nvPr/>
          </p:nvSpPr>
          <p:spPr bwMode="auto">
            <a:xfrm>
              <a:off x="2623751" y="4182521"/>
              <a:ext cx="32608" cy="40286"/>
            </a:xfrm>
            <a:custGeom>
              <a:avLst/>
              <a:gdLst/>
              <a:ahLst/>
              <a:cxnLst>
                <a:cxn ang="0">
                  <a:pos x="0" y="43"/>
                </a:cxn>
                <a:cxn ang="0">
                  <a:pos x="6" y="23"/>
                </a:cxn>
                <a:cxn ang="0">
                  <a:pos x="17" y="8"/>
                </a:cxn>
                <a:cxn ang="0">
                  <a:pos x="31" y="0"/>
                </a:cxn>
                <a:cxn ang="0">
                  <a:pos x="46" y="0"/>
                </a:cxn>
                <a:cxn ang="0">
                  <a:pos x="60" y="8"/>
                </a:cxn>
                <a:cxn ang="0">
                  <a:pos x="71" y="23"/>
                </a:cxn>
                <a:cxn ang="0">
                  <a:pos x="77" y="43"/>
                </a:cxn>
                <a:cxn ang="0">
                  <a:pos x="77" y="64"/>
                </a:cxn>
                <a:cxn ang="0">
                  <a:pos x="71" y="83"/>
                </a:cxn>
                <a:cxn ang="0">
                  <a:pos x="60" y="98"/>
                </a:cxn>
                <a:cxn ang="0">
                  <a:pos x="46" y="106"/>
                </a:cxn>
                <a:cxn ang="0">
                  <a:pos x="31" y="106"/>
                </a:cxn>
                <a:cxn ang="0">
                  <a:pos x="17" y="98"/>
                </a:cxn>
                <a:cxn ang="0">
                  <a:pos x="6" y="83"/>
                </a:cxn>
                <a:cxn ang="0">
                  <a:pos x="0" y="64"/>
                </a:cxn>
                <a:cxn ang="0">
                  <a:pos x="10" y="54"/>
                </a:cxn>
                <a:cxn ang="0">
                  <a:pos x="12" y="68"/>
                </a:cxn>
                <a:cxn ang="0">
                  <a:pos x="17" y="81"/>
                </a:cxn>
                <a:cxn ang="0">
                  <a:pos x="27" y="89"/>
                </a:cxn>
                <a:cxn ang="0">
                  <a:pos x="39" y="93"/>
                </a:cxn>
                <a:cxn ang="0">
                  <a:pos x="50" y="89"/>
                </a:cxn>
                <a:cxn ang="0">
                  <a:pos x="58" y="81"/>
                </a:cxn>
                <a:cxn ang="0">
                  <a:pos x="65" y="68"/>
                </a:cxn>
                <a:cxn ang="0">
                  <a:pos x="67" y="54"/>
                </a:cxn>
                <a:cxn ang="0">
                  <a:pos x="65" y="39"/>
                </a:cxn>
                <a:cxn ang="0">
                  <a:pos x="58" y="25"/>
                </a:cxn>
                <a:cxn ang="0">
                  <a:pos x="50" y="18"/>
                </a:cxn>
                <a:cxn ang="0">
                  <a:pos x="39" y="14"/>
                </a:cxn>
                <a:cxn ang="0">
                  <a:pos x="27" y="18"/>
                </a:cxn>
                <a:cxn ang="0">
                  <a:pos x="17" y="25"/>
                </a:cxn>
                <a:cxn ang="0">
                  <a:pos x="12" y="39"/>
                </a:cxn>
                <a:cxn ang="0">
                  <a:pos x="10" y="54"/>
                </a:cxn>
              </a:cxnLst>
              <a:rect l="0" t="0" r="r" b="b"/>
              <a:pathLst>
                <a:path w="77" h="106">
                  <a:moveTo>
                    <a:pt x="0" y="54"/>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4"/>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4"/>
                  </a:lnTo>
                  <a:close/>
                  <a:moveTo>
                    <a:pt x="10" y="54"/>
                  </a:moveTo>
                  <a:lnTo>
                    <a:pt x="10" y="62"/>
                  </a:lnTo>
                  <a:lnTo>
                    <a:pt x="12" y="68"/>
                  </a:lnTo>
                  <a:lnTo>
                    <a:pt x="14" y="75"/>
                  </a:lnTo>
                  <a:lnTo>
                    <a:pt x="17" y="81"/>
                  </a:lnTo>
                  <a:lnTo>
                    <a:pt x="23" y="87"/>
                  </a:lnTo>
                  <a:lnTo>
                    <a:pt x="27" y="89"/>
                  </a:lnTo>
                  <a:lnTo>
                    <a:pt x="33" y="91"/>
                  </a:lnTo>
                  <a:lnTo>
                    <a:pt x="39" y="93"/>
                  </a:lnTo>
                  <a:lnTo>
                    <a:pt x="44" y="91"/>
                  </a:lnTo>
                  <a:lnTo>
                    <a:pt x="50" y="89"/>
                  </a:lnTo>
                  <a:lnTo>
                    <a:pt x="54" y="87"/>
                  </a:lnTo>
                  <a:lnTo>
                    <a:pt x="58" y="81"/>
                  </a:lnTo>
                  <a:lnTo>
                    <a:pt x="62" y="75"/>
                  </a:lnTo>
                  <a:lnTo>
                    <a:pt x="65" y="68"/>
                  </a:lnTo>
                  <a:lnTo>
                    <a:pt x="67" y="62"/>
                  </a:lnTo>
                  <a:lnTo>
                    <a:pt x="67" y="54"/>
                  </a:lnTo>
                  <a:lnTo>
                    <a:pt x="67" y="45"/>
                  </a:lnTo>
                  <a:lnTo>
                    <a:pt x="65" y="39"/>
                  </a:lnTo>
                  <a:lnTo>
                    <a:pt x="62" y="31"/>
                  </a:lnTo>
                  <a:lnTo>
                    <a:pt x="58" y="25"/>
                  </a:lnTo>
                  <a:lnTo>
                    <a:pt x="54" y="22"/>
                  </a:lnTo>
                  <a:lnTo>
                    <a:pt x="50" y="18"/>
                  </a:lnTo>
                  <a:lnTo>
                    <a:pt x="44" y="16"/>
                  </a:lnTo>
                  <a:lnTo>
                    <a:pt x="39" y="14"/>
                  </a:lnTo>
                  <a:lnTo>
                    <a:pt x="33" y="16"/>
                  </a:lnTo>
                  <a:lnTo>
                    <a:pt x="27" y="18"/>
                  </a:lnTo>
                  <a:lnTo>
                    <a:pt x="23" y="22"/>
                  </a:lnTo>
                  <a:lnTo>
                    <a:pt x="17" y="25"/>
                  </a:lnTo>
                  <a:lnTo>
                    <a:pt x="14" y="31"/>
                  </a:lnTo>
                  <a:lnTo>
                    <a:pt x="12" y="39"/>
                  </a:lnTo>
                  <a:lnTo>
                    <a:pt x="10" y="45"/>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5" name="Freeform 79"/>
            <p:cNvSpPr>
              <a:spLocks noChangeAspect="1" noEditPoints="1"/>
            </p:cNvSpPr>
            <p:nvPr/>
          </p:nvSpPr>
          <p:spPr bwMode="auto">
            <a:xfrm>
              <a:off x="2871699" y="4294943"/>
              <a:ext cx="32608" cy="40286"/>
            </a:xfrm>
            <a:custGeom>
              <a:avLst/>
              <a:gdLst/>
              <a:ahLst/>
              <a:cxnLst>
                <a:cxn ang="0">
                  <a:pos x="2" y="42"/>
                </a:cxn>
                <a:cxn ang="0">
                  <a:pos x="7" y="23"/>
                </a:cxn>
                <a:cxn ang="0">
                  <a:pos x="17" y="9"/>
                </a:cxn>
                <a:cxn ang="0">
                  <a:pos x="32" y="1"/>
                </a:cxn>
                <a:cxn ang="0">
                  <a:pos x="48" y="1"/>
                </a:cxn>
                <a:cxn ang="0">
                  <a:pos x="61" y="9"/>
                </a:cxn>
                <a:cxn ang="0">
                  <a:pos x="73" y="23"/>
                </a:cxn>
                <a:cxn ang="0">
                  <a:pos x="76" y="42"/>
                </a:cxn>
                <a:cxn ang="0">
                  <a:pos x="76" y="63"/>
                </a:cxn>
                <a:cxn ang="0">
                  <a:pos x="73" y="82"/>
                </a:cxn>
                <a:cxn ang="0">
                  <a:pos x="61" y="98"/>
                </a:cxn>
                <a:cxn ang="0">
                  <a:pos x="48" y="105"/>
                </a:cxn>
                <a:cxn ang="0">
                  <a:pos x="32" y="105"/>
                </a:cxn>
                <a:cxn ang="0">
                  <a:pos x="17" y="98"/>
                </a:cxn>
                <a:cxn ang="0">
                  <a:pos x="7" y="82"/>
                </a:cxn>
                <a:cxn ang="0">
                  <a:pos x="2" y="63"/>
                </a:cxn>
                <a:cxn ang="0">
                  <a:pos x="11" y="53"/>
                </a:cxn>
                <a:cxn ang="0">
                  <a:pos x="13" y="69"/>
                </a:cxn>
                <a:cxn ang="0">
                  <a:pos x="19" y="80"/>
                </a:cxn>
                <a:cxn ang="0">
                  <a:pos x="28" y="90"/>
                </a:cxn>
                <a:cxn ang="0">
                  <a:pos x="40" y="92"/>
                </a:cxn>
                <a:cxn ang="0">
                  <a:pos x="50" y="90"/>
                </a:cxn>
                <a:cxn ang="0">
                  <a:pos x="59" y="80"/>
                </a:cxn>
                <a:cxn ang="0">
                  <a:pos x="65" y="69"/>
                </a:cxn>
                <a:cxn ang="0">
                  <a:pos x="67" y="53"/>
                </a:cxn>
                <a:cxn ang="0">
                  <a:pos x="65" y="38"/>
                </a:cxn>
                <a:cxn ang="0">
                  <a:pos x="59" y="25"/>
                </a:cxn>
                <a:cxn ang="0">
                  <a:pos x="50" y="17"/>
                </a:cxn>
                <a:cxn ang="0">
                  <a:pos x="40" y="13"/>
                </a:cxn>
                <a:cxn ang="0">
                  <a:pos x="28" y="17"/>
                </a:cxn>
                <a:cxn ang="0">
                  <a:pos x="19" y="25"/>
                </a:cxn>
                <a:cxn ang="0">
                  <a:pos x="13" y="38"/>
                </a:cxn>
                <a:cxn ang="0">
                  <a:pos x="11" y="53"/>
                </a:cxn>
              </a:cxnLst>
              <a:rect l="0" t="0" r="r" b="b"/>
              <a:pathLst>
                <a:path w="78" h="107">
                  <a:moveTo>
                    <a:pt x="0" y="53"/>
                  </a:moveTo>
                  <a:lnTo>
                    <a:pt x="2" y="42"/>
                  </a:lnTo>
                  <a:lnTo>
                    <a:pt x="4" y="32"/>
                  </a:lnTo>
                  <a:lnTo>
                    <a:pt x="7" y="23"/>
                  </a:lnTo>
                  <a:lnTo>
                    <a:pt x="11" y="15"/>
                  </a:lnTo>
                  <a:lnTo>
                    <a:pt x="17" y="9"/>
                  </a:lnTo>
                  <a:lnTo>
                    <a:pt x="25" y="3"/>
                  </a:lnTo>
                  <a:lnTo>
                    <a:pt x="32" y="1"/>
                  </a:lnTo>
                  <a:lnTo>
                    <a:pt x="40" y="0"/>
                  </a:lnTo>
                  <a:lnTo>
                    <a:pt x="48" y="1"/>
                  </a:lnTo>
                  <a:lnTo>
                    <a:pt x="53" y="3"/>
                  </a:lnTo>
                  <a:lnTo>
                    <a:pt x="61" y="9"/>
                  </a:lnTo>
                  <a:lnTo>
                    <a:pt x="67" y="15"/>
                  </a:lnTo>
                  <a:lnTo>
                    <a:pt x="73" y="23"/>
                  </a:lnTo>
                  <a:lnTo>
                    <a:pt x="75" y="32"/>
                  </a:lnTo>
                  <a:lnTo>
                    <a:pt x="76" y="42"/>
                  </a:lnTo>
                  <a:lnTo>
                    <a:pt x="78" y="53"/>
                  </a:lnTo>
                  <a:lnTo>
                    <a:pt x="76" y="63"/>
                  </a:lnTo>
                  <a:lnTo>
                    <a:pt x="75" y="73"/>
                  </a:lnTo>
                  <a:lnTo>
                    <a:pt x="73" y="82"/>
                  </a:lnTo>
                  <a:lnTo>
                    <a:pt x="67" y="90"/>
                  </a:lnTo>
                  <a:lnTo>
                    <a:pt x="61" y="98"/>
                  </a:lnTo>
                  <a:lnTo>
                    <a:pt x="53" y="103"/>
                  </a:lnTo>
                  <a:lnTo>
                    <a:pt x="48" y="105"/>
                  </a:lnTo>
                  <a:lnTo>
                    <a:pt x="40" y="107"/>
                  </a:lnTo>
                  <a:lnTo>
                    <a:pt x="32" y="105"/>
                  </a:lnTo>
                  <a:lnTo>
                    <a:pt x="25" y="103"/>
                  </a:lnTo>
                  <a:lnTo>
                    <a:pt x="17" y="98"/>
                  </a:lnTo>
                  <a:lnTo>
                    <a:pt x="11" y="90"/>
                  </a:lnTo>
                  <a:lnTo>
                    <a:pt x="7" y="82"/>
                  </a:lnTo>
                  <a:lnTo>
                    <a:pt x="4" y="73"/>
                  </a:lnTo>
                  <a:lnTo>
                    <a:pt x="2" y="63"/>
                  </a:lnTo>
                  <a:lnTo>
                    <a:pt x="0" y="53"/>
                  </a:lnTo>
                  <a:close/>
                  <a:moveTo>
                    <a:pt x="11" y="53"/>
                  </a:moveTo>
                  <a:lnTo>
                    <a:pt x="11" y="61"/>
                  </a:lnTo>
                  <a:lnTo>
                    <a:pt x="13" y="69"/>
                  </a:lnTo>
                  <a:lnTo>
                    <a:pt x="15" y="74"/>
                  </a:lnTo>
                  <a:lnTo>
                    <a:pt x="19" y="80"/>
                  </a:lnTo>
                  <a:lnTo>
                    <a:pt x="23" y="86"/>
                  </a:lnTo>
                  <a:lnTo>
                    <a:pt x="28" y="90"/>
                  </a:lnTo>
                  <a:lnTo>
                    <a:pt x="34" y="92"/>
                  </a:lnTo>
                  <a:lnTo>
                    <a:pt x="40" y="92"/>
                  </a:lnTo>
                  <a:lnTo>
                    <a:pt x="46" y="92"/>
                  </a:lnTo>
                  <a:lnTo>
                    <a:pt x="50" y="90"/>
                  </a:lnTo>
                  <a:lnTo>
                    <a:pt x="55" y="86"/>
                  </a:lnTo>
                  <a:lnTo>
                    <a:pt x="59" y="80"/>
                  </a:lnTo>
                  <a:lnTo>
                    <a:pt x="63" y="74"/>
                  </a:lnTo>
                  <a:lnTo>
                    <a:pt x="65" y="69"/>
                  </a:lnTo>
                  <a:lnTo>
                    <a:pt x="67" y="61"/>
                  </a:lnTo>
                  <a:lnTo>
                    <a:pt x="67" y="53"/>
                  </a:lnTo>
                  <a:lnTo>
                    <a:pt x="67" y="46"/>
                  </a:lnTo>
                  <a:lnTo>
                    <a:pt x="65" y="38"/>
                  </a:lnTo>
                  <a:lnTo>
                    <a:pt x="63" y="32"/>
                  </a:lnTo>
                  <a:lnTo>
                    <a:pt x="59" y="25"/>
                  </a:lnTo>
                  <a:lnTo>
                    <a:pt x="55" y="21"/>
                  </a:lnTo>
                  <a:lnTo>
                    <a:pt x="50" y="17"/>
                  </a:lnTo>
                  <a:lnTo>
                    <a:pt x="46" y="15"/>
                  </a:lnTo>
                  <a:lnTo>
                    <a:pt x="40" y="13"/>
                  </a:lnTo>
                  <a:lnTo>
                    <a:pt x="34" y="15"/>
                  </a:lnTo>
                  <a:lnTo>
                    <a:pt x="28" y="17"/>
                  </a:lnTo>
                  <a:lnTo>
                    <a:pt x="23" y="21"/>
                  </a:lnTo>
                  <a:lnTo>
                    <a:pt x="19" y="25"/>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6" name="Freeform 80"/>
            <p:cNvSpPr>
              <a:spLocks noChangeAspect="1" noEditPoints="1"/>
            </p:cNvSpPr>
            <p:nvPr/>
          </p:nvSpPr>
          <p:spPr bwMode="auto">
            <a:xfrm>
              <a:off x="3232839" y="4424400"/>
              <a:ext cx="32608" cy="40286"/>
            </a:xfrm>
            <a:custGeom>
              <a:avLst/>
              <a:gdLst/>
              <a:ahLst/>
              <a:cxnLst>
                <a:cxn ang="0">
                  <a:pos x="2" y="42"/>
                </a:cxn>
                <a:cxn ang="0">
                  <a:pos x="8" y="23"/>
                </a:cxn>
                <a:cxn ang="0">
                  <a:pos x="18" y="8"/>
                </a:cxn>
                <a:cxn ang="0">
                  <a:pos x="33" y="0"/>
                </a:cxn>
                <a:cxn ang="0">
                  <a:pos x="48" y="0"/>
                </a:cxn>
                <a:cxn ang="0">
                  <a:pos x="62" y="8"/>
                </a:cxn>
                <a:cxn ang="0">
                  <a:pos x="73" y="23"/>
                </a:cxn>
                <a:cxn ang="0">
                  <a:pos x="79" y="42"/>
                </a:cxn>
                <a:cxn ang="0">
                  <a:pos x="79" y="63"/>
                </a:cxn>
                <a:cxn ang="0">
                  <a:pos x="73" y="82"/>
                </a:cxn>
                <a:cxn ang="0">
                  <a:pos x="62" y="98"/>
                </a:cxn>
                <a:cxn ang="0">
                  <a:pos x="48" y="106"/>
                </a:cxn>
                <a:cxn ang="0">
                  <a:pos x="33" y="106"/>
                </a:cxn>
                <a:cxn ang="0">
                  <a:pos x="18" y="98"/>
                </a:cxn>
                <a:cxn ang="0">
                  <a:pos x="8" y="82"/>
                </a:cxn>
                <a:cxn ang="0">
                  <a:pos x="2" y="63"/>
                </a:cxn>
                <a:cxn ang="0">
                  <a:pos x="12" y="54"/>
                </a:cxn>
                <a:cxn ang="0">
                  <a:pos x="14" y="67"/>
                </a:cxn>
                <a:cxn ang="0">
                  <a:pos x="20" y="81"/>
                </a:cxn>
                <a:cxn ang="0">
                  <a:pos x="29" y="88"/>
                </a:cxn>
                <a:cxn ang="0">
                  <a:pos x="41" y="92"/>
                </a:cxn>
                <a:cxn ang="0">
                  <a:pos x="50" y="88"/>
                </a:cxn>
                <a:cxn ang="0">
                  <a:pos x="60" y="81"/>
                </a:cxn>
                <a:cxn ang="0">
                  <a:pos x="66" y="67"/>
                </a:cxn>
                <a:cxn ang="0">
                  <a:pos x="69" y="54"/>
                </a:cxn>
                <a:cxn ang="0">
                  <a:pos x="66" y="38"/>
                </a:cxn>
                <a:cxn ang="0">
                  <a:pos x="60" y="25"/>
                </a:cxn>
                <a:cxn ang="0">
                  <a:pos x="50" y="17"/>
                </a:cxn>
                <a:cxn ang="0">
                  <a:pos x="41" y="13"/>
                </a:cxn>
                <a:cxn ang="0">
                  <a:pos x="29" y="17"/>
                </a:cxn>
                <a:cxn ang="0">
                  <a:pos x="20" y="25"/>
                </a:cxn>
                <a:cxn ang="0">
                  <a:pos x="14" y="38"/>
                </a:cxn>
                <a:cxn ang="0">
                  <a:pos x="12" y="54"/>
                </a:cxn>
              </a:cxnLst>
              <a:rect l="0" t="0" r="r" b="b"/>
              <a:pathLst>
                <a:path w="79" h="106">
                  <a:moveTo>
                    <a:pt x="0" y="54"/>
                  </a:moveTo>
                  <a:lnTo>
                    <a:pt x="2" y="42"/>
                  </a:lnTo>
                  <a:lnTo>
                    <a:pt x="4" y="32"/>
                  </a:lnTo>
                  <a:lnTo>
                    <a:pt x="8" y="23"/>
                  </a:lnTo>
                  <a:lnTo>
                    <a:pt x="12" y="15"/>
                  </a:lnTo>
                  <a:lnTo>
                    <a:pt x="18" y="8"/>
                  </a:lnTo>
                  <a:lnTo>
                    <a:pt x="25" y="4"/>
                  </a:lnTo>
                  <a:lnTo>
                    <a:pt x="33" y="0"/>
                  </a:lnTo>
                  <a:lnTo>
                    <a:pt x="41" y="0"/>
                  </a:lnTo>
                  <a:lnTo>
                    <a:pt x="48" y="0"/>
                  </a:lnTo>
                  <a:lnTo>
                    <a:pt x="56" y="4"/>
                  </a:lnTo>
                  <a:lnTo>
                    <a:pt x="62" y="8"/>
                  </a:lnTo>
                  <a:lnTo>
                    <a:pt x="68" y="15"/>
                  </a:lnTo>
                  <a:lnTo>
                    <a:pt x="73" y="23"/>
                  </a:lnTo>
                  <a:lnTo>
                    <a:pt x="75" y="32"/>
                  </a:lnTo>
                  <a:lnTo>
                    <a:pt x="79" y="42"/>
                  </a:lnTo>
                  <a:lnTo>
                    <a:pt x="79" y="54"/>
                  </a:lnTo>
                  <a:lnTo>
                    <a:pt x="79" y="63"/>
                  </a:lnTo>
                  <a:lnTo>
                    <a:pt x="75" y="73"/>
                  </a:lnTo>
                  <a:lnTo>
                    <a:pt x="73" y="82"/>
                  </a:lnTo>
                  <a:lnTo>
                    <a:pt x="68" y="90"/>
                  </a:lnTo>
                  <a:lnTo>
                    <a:pt x="62" y="98"/>
                  </a:lnTo>
                  <a:lnTo>
                    <a:pt x="56" y="102"/>
                  </a:lnTo>
                  <a:lnTo>
                    <a:pt x="48" y="106"/>
                  </a:lnTo>
                  <a:lnTo>
                    <a:pt x="41" y="106"/>
                  </a:lnTo>
                  <a:lnTo>
                    <a:pt x="33" y="106"/>
                  </a:lnTo>
                  <a:lnTo>
                    <a:pt x="25" y="102"/>
                  </a:lnTo>
                  <a:lnTo>
                    <a:pt x="18" y="98"/>
                  </a:lnTo>
                  <a:lnTo>
                    <a:pt x="12" y="90"/>
                  </a:lnTo>
                  <a:lnTo>
                    <a:pt x="8" y="82"/>
                  </a:lnTo>
                  <a:lnTo>
                    <a:pt x="4" y="73"/>
                  </a:lnTo>
                  <a:lnTo>
                    <a:pt x="2" y="63"/>
                  </a:lnTo>
                  <a:lnTo>
                    <a:pt x="0" y="54"/>
                  </a:lnTo>
                  <a:close/>
                  <a:moveTo>
                    <a:pt x="12" y="54"/>
                  </a:moveTo>
                  <a:lnTo>
                    <a:pt x="12" y="61"/>
                  </a:lnTo>
                  <a:lnTo>
                    <a:pt x="14" y="67"/>
                  </a:lnTo>
                  <a:lnTo>
                    <a:pt x="16" y="75"/>
                  </a:lnTo>
                  <a:lnTo>
                    <a:pt x="20" y="81"/>
                  </a:lnTo>
                  <a:lnTo>
                    <a:pt x="23" y="86"/>
                  </a:lnTo>
                  <a:lnTo>
                    <a:pt x="29" y="88"/>
                  </a:lnTo>
                  <a:lnTo>
                    <a:pt x="35" y="92"/>
                  </a:lnTo>
                  <a:lnTo>
                    <a:pt x="41" y="92"/>
                  </a:lnTo>
                  <a:lnTo>
                    <a:pt x="46" y="92"/>
                  </a:lnTo>
                  <a:lnTo>
                    <a:pt x="50" y="88"/>
                  </a:lnTo>
                  <a:lnTo>
                    <a:pt x="56" y="86"/>
                  </a:lnTo>
                  <a:lnTo>
                    <a:pt x="60" y="81"/>
                  </a:lnTo>
                  <a:lnTo>
                    <a:pt x="64" y="75"/>
                  </a:lnTo>
                  <a:lnTo>
                    <a:pt x="66" y="67"/>
                  </a:lnTo>
                  <a:lnTo>
                    <a:pt x="68" y="61"/>
                  </a:lnTo>
                  <a:lnTo>
                    <a:pt x="69" y="54"/>
                  </a:lnTo>
                  <a:lnTo>
                    <a:pt x="68" y="46"/>
                  </a:lnTo>
                  <a:lnTo>
                    <a:pt x="66" y="38"/>
                  </a:lnTo>
                  <a:lnTo>
                    <a:pt x="64" y="31"/>
                  </a:lnTo>
                  <a:lnTo>
                    <a:pt x="60" y="25"/>
                  </a:lnTo>
                  <a:lnTo>
                    <a:pt x="56" y="21"/>
                  </a:lnTo>
                  <a:lnTo>
                    <a:pt x="50" y="17"/>
                  </a:lnTo>
                  <a:lnTo>
                    <a:pt x="46" y="15"/>
                  </a:lnTo>
                  <a:lnTo>
                    <a:pt x="41" y="13"/>
                  </a:lnTo>
                  <a:lnTo>
                    <a:pt x="35"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7" name="Freeform 81"/>
            <p:cNvSpPr>
              <a:spLocks noChangeAspect="1"/>
            </p:cNvSpPr>
            <p:nvPr/>
          </p:nvSpPr>
          <p:spPr bwMode="auto">
            <a:xfrm>
              <a:off x="3473600" y="4305164"/>
              <a:ext cx="34588" cy="40286"/>
            </a:xfrm>
            <a:custGeom>
              <a:avLst/>
              <a:gdLst/>
              <a:ahLst/>
              <a:cxnLst>
                <a:cxn ang="0">
                  <a:pos x="0" y="52"/>
                </a:cxn>
                <a:cxn ang="0">
                  <a:pos x="0" y="43"/>
                </a:cxn>
                <a:cxn ang="0">
                  <a:pos x="1" y="33"/>
                </a:cxn>
                <a:cxn ang="0">
                  <a:pos x="5" y="23"/>
                </a:cxn>
                <a:cxn ang="0">
                  <a:pos x="11" y="16"/>
                </a:cxn>
                <a:cxn ang="0">
                  <a:pos x="17" y="8"/>
                </a:cxn>
                <a:cxn ang="0">
                  <a:pos x="24" y="4"/>
                </a:cxn>
                <a:cxn ang="0">
                  <a:pos x="30" y="0"/>
                </a:cxn>
                <a:cxn ang="0">
                  <a:pos x="38" y="0"/>
                </a:cxn>
                <a:cxn ang="0">
                  <a:pos x="46" y="0"/>
                </a:cxn>
                <a:cxn ang="0">
                  <a:pos x="53" y="4"/>
                </a:cxn>
                <a:cxn ang="0">
                  <a:pos x="61" y="8"/>
                </a:cxn>
                <a:cxn ang="0">
                  <a:pos x="67" y="16"/>
                </a:cxn>
                <a:cxn ang="0">
                  <a:pos x="71" y="23"/>
                </a:cxn>
                <a:cxn ang="0">
                  <a:pos x="74" y="33"/>
                </a:cxn>
                <a:cxn ang="0">
                  <a:pos x="76" y="43"/>
                </a:cxn>
                <a:cxn ang="0">
                  <a:pos x="78" y="52"/>
                </a:cxn>
                <a:cxn ang="0">
                  <a:pos x="76" y="64"/>
                </a:cxn>
                <a:cxn ang="0">
                  <a:pos x="74" y="73"/>
                </a:cxn>
                <a:cxn ang="0">
                  <a:pos x="71" y="83"/>
                </a:cxn>
                <a:cxn ang="0">
                  <a:pos x="67" y="91"/>
                </a:cxn>
                <a:cxn ang="0">
                  <a:pos x="61" y="98"/>
                </a:cxn>
                <a:cxn ang="0">
                  <a:pos x="53" y="102"/>
                </a:cxn>
                <a:cxn ang="0">
                  <a:pos x="46" y="106"/>
                </a:cxn>
                <a:cxn ang="0">
                  <a:pos x="38" y="106"/>
                </a:cxn>
                <a:cxn ang="0">
                  <a:pos x="30" y="106"/>
                </a:cxn>
                <a:cxn ang="0">
                  <a:pos x="24" y="102"/>
                </a:cxn>
                <a:cxn ang="0">
                  <a:pos x="17" y="98"/>
                </a:cxn>
                <a:cxn ang="0">
                  <a:pos x="11" y="91"/>
                </a:cxn>
                <a:cxn ang="0">
                  <a:pos x="5" y="83"/>
                </a:cxn>
                <a:cxn ang="0">
                  <a:pos x="1" y="73"/>
                </a:cxn>
                <a:cxn ang="0">
                  <a:pos x="0" y="64"/>
                </a:cxn>
                <a:cxn ang="0">
                  <a:pos x="0" y="52"/>
                </a:cxn>
              </a:cxnLst>
              <a:rect l="0" t="0" r="r" b="b"/>
              <a:pathLst>
                <a:path w="78" h="106">
                  <a:moveTo>
                    <a:pt x="0" y="52"/>
                  </a:moveTo>
                  <a:lnTo>
                    <a:pt x="0" y="43"/>
                  </a:lnTo>
                  <a:lnTo>
                    <a:pt x="1" y="33"/>
                  </a:lnTo>
                  <a:lnTo>
                    <a:pt x="5" y="23"/>
                  </a:lnTo>
                  <a:lnTo>
                    <a:pt x="11" y="16"/>
                  </a:lnTo>
                  <a:lnTo>
                    <a:pt x="17" y="8"/>
                  </a:lnTo>
                  <a:lnTo>
                    <a:pt x="24" y="4"/>
                  </a:lnTo>
                  <a:lnTo>
                    <a:pt x="30" y="0"/>
                  </a:lnTo>
                  <a:lnTo>
                    <a:pt x="38" y="0"/>
                  </a:lnTo>
                  <a:lnTo>
                    <a:pt x="46" y="0"/>
                  </a:lnTo>
                  <a:lnTo>
                    <a:pt x="53" y="4"/>
                  </a:lnTo>
                  <a:lnTo>
                    <a:pt x="61" y="8"/>
                  </a:lnTo>
                  <a:lnTo>
                    <a:pt x="67" y="16"/>
                  </a:lnTo>
                  <a:lnTo>
                    <a:pt x="71" y="23"/>
                  </a:lnTo>
                  <a:lnTo>
                    <a:pt x="74" y="33"/>
                  </a:lnTo>
                  <a:lnTo>
                    <a:pt x="76" y="43"/>
                  </a:lnTo>
                  <a:lnTo>
                    <a:pt x="78" y="52"/>
                  </a:lnTo>
                  <a:lnTo>
                    <a:pt x="76" y="64"/>
                  </a:lnTo>
                  <a:lnTo>
                    <a:pt x="74" y="73"/>
                  </a:lnTo>
                  <a:lnTo>
                    <a:pt x="71" y="83"/>
                  </a:lnTo>
                  <a:lnTo>
                    <a:pt x="67" y="91"/>
                  </a:lnTo>
                  <a:lnTo>
                    <a:pt x="61" y="98"/>
                  </a:lnTo>
                  <a:lnTo>
                    <a:pt x="53" y="102"/>
                  </a:lnTo>
                  <a:lnTo>
                    <a:pt x="46" y="106"/>
                  </a:lnTo>
                  <a:lnTo>
                    <a:pt x="38" y="106"/>
                  </a:lnTo>
                  <a:lnTo>
                    <a:pt x="30" y="106"/>
                  </a:lnTo>
                  <a:lnTo>
                    <a:pt x="24" y="102"/>
                  </a:lnTo>
                  <a:lnTo>
                    <a:pt x="17" y="98"/>
                  </a:lnTo>
                  <a:lnTo>
                    <a:pt x="11" y="91"/>
                  </a:lnTo>
                  <a:lnTo>
                    <a:pt x="5" y="83"/>
                  </a:lnTo>
                  <a:lnTo>
                    <a:pt x="1"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8" name="Freeform 82"/>
            <p:cNvSpPr>
              <a:spLocks noChangeAspect="1" noEditPoints="1"/>
            </p:cNvSpPr>
            <p:nvPr/>
          </p:nvSpPr>
          <p:spPr bwMode="auto">
            <a:xfrm>
              <a:off x="3691003" y="4184228"/>
              <a:ext cx="32608" cy="43095"/>
            </a:xfrm>
            <a:custGeom>
              <a:avLst/>
              <a:gdLst/>
              <a:ahLst/>
              <a:cxnLst>
                <a:cxn ang="0">
                  <a:pos x="2" y="42"/>
                </a:cxn>
                <a:cxn ang="0">
                  <a:pos x="8" y="23"/>
                </a:cxn>
                <a:cxn ang="0">
                  <a:pos x="17" y="10"/>
                </a:cxn>
                <a:cxn ang="0">
                  <a:pos x="33" y="2"/>
                </a:cxn>
                <a:cxn ang="0">
                  <a:pos x="48" y="2"/>
                </a:cxn>
                <a:cxn ang="0">
                  <a:pos x="61" y="10"/>
                </a:cxn>
                <a:cxn ang="0">
                  <a:pos x="73" y="23"/>
                </a:cxn>
                <a:cxn ang="0">
                  <a:pos x="79" y="42"/>
                </a:cxn>
                <a:cxn ang="0">
                  <a:pos x="79" y="64"/>
                </a:cxn>
                <a:cxn ang="0">
                  <a:pos x="73" y="83"/>
                </a:cxn>
                <a:cxn ang="0">
                  <a:pos x="61" y="98"/>
                </a:cxn>
                <a:cxn ang="0">
                  <a:pos x="48" y="106"/>
                </a:cxn>
                <a:cxn ang="0">
                  <a:pos x="33" y="106"/>
                </a:cxn>
                <a:cxn ang="0">
                  <a:pos x="17" y="98"/>
                </a:cxn>
                <a:cxn ang="0">
                  <a:pos x="8" y="83"/>
                </a:cxn>
                <a:cxn ang="0">
                  <a:pos x="2" y="64"/>
                </a:cxn>
                <a:cxn ang="0">
                  <a:pos x="12" y="54"/>
                </a:cxn>
                <a:cxn ang="0">
                  <a:pos x="14" y="69"/>
                </a:cxn>
                <a:cxn ang="0">
                  <a:pos x="19" y="81"/>
                </a:cxn>
                <a:cxn ang="0">
                  <a:pos x="29" y="90"/>
                </a:cxn>
                <a:cxn ang="0">
                  <a:pos x="40" y="92"/>
                </a:cxn>
                <a:cxn ang="0">
                  <a:pos x="50" y="90"/>
                </a:cxn>
                <a:cxn ang="0">
                  <a:pos x="60" y="81"/>
                </a:cxn>
                <a:cxn ang="0">
                  <a:pos x="67" y="69"/>
                </a:cxn>
                <a:cxn ang="0">
                  <a:pos x="69" y="54"/>
                </a:cxn>
                <a:cxn ang="0">
                  <a:pos x="67" y="39"/>
                </a:cxn>
                <a:cxn ang="0">
                  <a:pos x="60" y="25"/>
                </a:cxn>
                <a:cxn ang="0">
                  <a:pos x="50" y="17"/>
                </a:cxn>
                <a:cxn ang="0">
                  <a:pos x="40" y="14"/>
                </a:cxn>
                <a:cxn ang="0">
                  <a:pos x="29" y="17"/>
                </a:cxn>
                <a:cxn ang="0">
                  <a:pos x="19" y="25"/>
                </a:cxn>
                <a:cxn ang="0">
                  <a:pos x="14" y="39"/>
                </a:cxn>
                <a:cxn ang="0">
                  <a:pos x="12" y="54"/>
                </a:cxn>
              </a:cxnLst>
              <a:rect l="0" t="0" r="r" b="b"/>
              <a:pathLst>
                <a:path w="79" h="108">
                  <a:moveTo>
                    <a:pt x="0" y="54"/>
                  </a:moveTo>
                  <a:lnTo>
                    <a:pt x="2" y="42"/>
                  </a:lnTo>
                  <a:lnTo>
                    <a:pt x="4" y="33"/>
                  </a:lnTo>
                  <a:lnTo>
                    <a:pt x="8" y="23"/>
                  </a:lnTo>
                  <a:lnTo>
                    <a:pt x="12" y="16"/>
                  </a:lnTo>
                  <a:lnTo>
                    <a:pt x="17" y="10"/>
                  </a:lnTo>
                  <a:lnTo>
                    <a:pt x="25" y="4"/>
                  </a:lnTo>
                  <a:lnTo>
                    <a:pt x="33" y="2"/>
                  </a:lnTo>
                  <a:lnTo>
                    <a:pt x="40" y="0"/>
                  </a:lnTo>
                  <a:lnTo>
                    <a:pt x="48" y="2"/>
                  </a:lnTo>
                  <a:lnTo>
                    <a:pt x="56" y="4"/>
                  </a:lnTo>
                  <a:lnTo>
                    <a:pt x="61" y="10"/>
                  </a:lnTo>
                  <a:lnTo>
                    <a:pt x="67" y="16"/>
                  </a:lnTo>
                  <a:lnTo>
                    <a:pt x="73" y="23"/>
                  </a:lnTo>
                  <a:lnTo>
                    <a:pt x="75" y="33"/>
                  </a:lnTo>
                  <a:lnTo>
                    <a:pt x="79" y="42"/>
                  </a:lnTo>
                  <a:lnTo>
                    <a:pt x="79" y="54"/>
                  </a:lnTo>
                  <a:lnTo>
                    <a:pt x="79" y="64"/>
                  </a:lnTo>
                  <a:lnTo>
                    <a:pt x="75" y="73"/>
                  </a:lnTo>
                  <a:lnTo>
                    <a:pt x="73" y="83"/>
                  </a:lnTo>
                  <a:lnTo>
                    <a:pt x="67" y="90"/>
                  </a:lnTo>
                  <a:lnTo>
                    <a:pt x="61" y="98"/>
                  </a:lnTo>
                  <a:lnTo>
                    <a:pt x="56" y="102"/>
                  </a:lnTo>
                  <a:lnTo>
                    <a:pt x="48" y="106"/>
                  </a:lnTo>
                  <a:lnTo>
                    <a:pt x="40" y="108"/>
                  </a:lnTo>
                  <a:lnTo>
                    <a:pt x="33" y="106"/>
                  </a:lnTo>
                  <a:lnTo>
                    <a:pt x="25" y="102"/>
                  </a:lnTo>
                  <a:lnTo>
                    <a:pt x="17" y="98"/>
                  </a:lnTo>
                  <a:lnTo>
                    <a:pt x="12" y="90"/>
                  </a:lnTo>
                  <a:lnTo>
                    <a:pt x="8" y="83"/>
                  </a:lnTo>
                  <a:lnTo>
                    <a:pt x="4" y="73"/>
                  </a:lnTo>
                  <a:lnTo>
                    <a:pt x="2" y="64"/>
                  </a:lnTo>
                  <a:lnTo>
                    <a:pt x="0" y="54"/>
                  </a:lnTo>
                  <a:close/>
                  <a:moveTo>
                    <a:pt x="12" y="54"/>
                  </a:moveTo>
                  <a:lnTo>
                    <a:pt x="12" y="62"/>
                  </a:lnTo>
                  <a:lnTo>
                    <a:pt x="14" y="69"/>
                  </a:lnTo>
                  <a:lnTo>
                    <a:pt x="15" y="75"/>
                  </a:lnTo>
                  <a:lnTo>
                    <a:pt x="19" y="81"/>
                  </a:lnTo>
                  <a:lnTo>
                    <a:pt x="23" y="87"/>
                  </a:lnTo>
                  <a:lnTo>
                    <a:pt x="29" y="90"/>
                  </a:lnTo>
                  <a:lnTo>
                    <a:pt x="35" y="92"/>
                  </a:lnTo>
                  <a:lnTo>
                    <a:pt x="40" y="92"/>
                  </a:lnTo>
                  <a:lnTo>
                    <a:pt x="46" y="92"/>
                  </a:lnTo>
                  <a:lnTo>
                    <a:pt x="50" y="90"/>
                  </a:lnTo>
                  <a:lnTo>
                    <a:pt x="56" y="87"/>
                  </a:lnTo>
                  <a:lnTo>
                    <a:pt x="60" y="81"/>
                  </a:lnTo>
                  <a:lnTo>
                    <a:pt x="63" y="75"/>
                  </a:lnTo>
                  <a:lnTo>
                    <a:pt x="67" y="69"/>
                  </a:lnTo>
                  <a:lnTo>
                    <a:pt x="67" y="62"/>
                  </a:lnTo>
                  <a:lnTo>
                    <a:pt x="69" y="54"/>
                  </a:lnTo>
                  <a:lnTo>
                    <a:pt x="67" y="46"/>
                  </a:lnTo>
                  <a:lnTo>
                    <a:pt x="67" y="39"/>
                  </a:lnTo>
                  <a:lnTo>
                    <a:pt x="63" y="33"/>
                  </a:lnTo>
                  <a:lnTo>
                    <a:pt x="60" y="25"/>
                  </a:lnTo>
                  <a:lnTo>
                    <a:pt x="56" y="21"/>
                  </a:lnTo>
                  <a:lnTo>
                    <a:pt x="50" y="17"/>
                  </a:lnTo>
                  <a:lnTo>
                    <a:pt x="46" y="16"/>
                  </a:lnTo>
                  <a:lnTo>
                    <a:pt x="40" y="14"/>
                  </a:lnTo>
                  <a:lnTo>
                    <a:pt x="35" y="16"/>
                  </a:lnTo>
                  <a:lnTo>
                    <a:pt x="29" y="17"/>
                  </a:lnTo>
                  <a:lnTo>
                    <a:pt x="23" y="21"/>
                  </a:lnTo>
                  <a:lnTo>
                    <a:pt x="19" y="25"/>
                  </a:lnTo>
                  <a:lnTo>
                    <a:pt x="15" y="33"/>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9" name="Freeform 83"/>
            <p:cNvSpPr>
              <a:spLocks noChangeAspect="1"/>
            </p:cNvSpPr>
            <p:nvPr/>
          </p:nvSpPr>
          <p:spPr bwMode="auto">
            <a:xfrm>
              <a:off x="3576013" y="4179118"/>
              <a:ext cx="32608" cy="39348"/>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5"/>
                </a:cxn>
                <a:cxn ang="0">
                  <a:pos x="38" y="105"/>
                </a:cxn>
                <a:cxn ang="0">
                  <a:pos x="31" y="105"/>
                </a:cxn>
                <a:cxn ang="0">
                  <a:pos x="23" y="102"/>
                </a:cxn>
                <a:cxn ang="0">
                  <a:pos x="17" y="98"/>
                </a:cxn>
                <a:cxn ang="0">
                  <a:pos x="11" y="90"/>
                </a:cxn>
                <a:cxn ang="0">
                  <a:pos x="6" y="82"/>
                </a:cxn>
                <a:cxn ang="0">
                  <a:pos x="2" y="73"/>
                </a:cxn>
                <a:cxn ang="0">
                  <a:pos x="0" y="63"/>
                </a:cxn>
                <a:cxn ang="0">
                  <a:pos x="0" y="54"/>
                </a:cxn>
              </a:cxnLst>
              <a:rect l="0" t="0" r="r" b="b"/>
              <a:pathLst>
                <a:path w="77" h="105">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5"/>
                  </a:lnTo>
                  <a:lnTo>
                    <a:pt x="38" y="105"/>
                  </a:lnTo>
                  <a:lnTo>
                    <a:pt x="31" y="105"/>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0" name="Freeform 84"/>
            <p:cNvSpPr>
              <a:spLocks noChangeAspect="1"/>
            </p:cNvSpPr>
            <p:nvPr/>
          </p:nvSpPr>
          <p:spPr bwMode="auto">
            <a:xfrm>
              <a:off x="3502347" y="4184224"/>
              <a:ext cx="32608" cy="40286"/>
            </a:xfrm>
            <a:custGeom>
              <a:avLst/>
              <a:gdLst/>
              <a:ahLst/>
              <a:cxnLst>
                <a:cxn ang="0">
                  <a:pos x="0" y="52"/>
                </a:cxn>
                <a:cxn ang="0">
                  <a:pos x="2" y="43"/>
                </a:cxn>
                <a:cxn ang="0">
                  <a:pos x="3" y="33"/>
                </a:cxn>
                <a:cxn ang="0">
                  <a:pos x="7" y="23"/>
                </a:cxn>
                <a:cxn ang="0">
                  <a:pos x="11" y="16"/>
                </a:cxn>
                <a:cxn ang="0">
                  <a:pos x="17" y="8"/>
                </a:cxn>
                <a:cxn ang="0">
                  <a:pos x="25" y="4"/>
                </a:cxn>
                <a:cxn ang="0">
                  <a:pos x="32" y="0"/>
                </a:cxn>
                <a:cxn ang="0">
                  <a:pos x="40" y="0"/>
                </a:cxn>
                <a:cxn ang="0">
                  <a:pos x="48" y="0"/>
                </a:cxn>
                <a:cxn ang="0">
                  <a:pos x="53" y="4"/>
                </a:cxn>
                <a:cxn ang="0">
                  <a:pos x="61" y="8"/>
                </a:cxn>
                <a:cxn ang="0">
                  <a:pos x="67" y="16"/>
                </a:cxn>
                <a:cxn ang="0">
                  <a:pos x="72" y="23"/>
                </a:cxn>
                <a:cxn ang="0">
                  <a:pos x="74" y="33"/>
                </a:cxn>
                <a:cxn ang="0">
                  <a:pos x="78" y="43"/>
                </a:cxn>
                <a:cxn ang="0">
                  <a:pos x="78" y="52"/>
                </a:cxn>
                <a:cxn ang="0">
                  <a:pos x="78" y="64"/>
                </a:cxn>
                <a:cxn ang="0">
                  <a:pos x="74" y="73"/>
                </a:cxn>
                <a:cxn ang="0">
                  <a:pos x="72" y="83"/>
                </a:cxn>
                <a:cxn ang="0">
                  <a:pos x="67" y="91"/>
                </a:cxn>
                <a:cxn ang="0">
                  <a:pos x="61" y="98"/>
                </a:cxn>
                <a:cxn ang="0">
                  <a:pos x="53" y="102"/>
                </a:cxn>
                <a:cxn ang="0">
                  <a:pos x="48" y="106"/>
                </a:cxn>
                <a:cxn ang="0">
                  <a:pos x="40" y="106"/>
                </a:cxn>
                <a:cxn ang="0">
                  <a:pos x="32" y="106"/>
                </a:cxn>
                <a:cxn ang="0">
                  <a:pos x="25" y="102"/>
                </a:cxn>
                <a:cxn ang="0">
                  <a:pos x="17" y="98"/>
                </a:cxn>
                <a:cxn ang="0">
                  <a:pos x="11" y="91"/>
                </a:cxn>
                <a:cxn ang="0">
                  <a:pos x="7" y="83"/>
                </a:cxn>
                <a:cxn ang="0">
                  <a:pos x="3" y="73"/>
                </a:cxn>
                <a:cxn ang="0">
                  <a:pos x="2" y="64"/>
                </a:cxn>
                <a:cxn ang="0">
                  <a:pos x="0" y="52"/>
                </a:cxn>
              </a:cxnLst>
              <a:rect l="0" t="0" r="r" b="b"/>
              <a:pathLst>
                <a:path w="78" h="106">
                  <a:moveTo>
                    <a:pt x="0" y="52"/>
                  </a:moveTo>
                  <a:lnTo>
                    <a:pt x="2" y="43"/>
                  </a:lnTo>
                  <a:lnTo>
                    <a:pt x="3" y="33"/>
                  </a:lnTo>
                  <a:lnTo>
                    <a:pt x="7" y="23"/>
                  </a:lnTo>
                  <a:lnTo>
                    <a:pt x="11" y="16"/>
                  </a:lnTo>
                  <a:lnTo>
                    <a:pt x="17" y="8"/>
                  </a:lnTo>
                  <a:lnTo>
                    <a:pt x="25" y="4"/>
                  </a:lnTo>
                  <a:lnTo>
                    <a:pt x="32" y="0"/>
                  </a:lnTo>
                  <a:lnTo>
                    <a:pt x="40" y="0"/>
                  </a:lnTo>
                  <a:lnTo>
                    <a:pt x="48" y="0"/>
                  </a:lnTo>
                  <a:lnTo>
                    <a:pt x="53" y="4"/>
                  </a:lnTo>
                  <a:lnTo>
                    <a:pt x="61" y="8"/>
                  </a:lnTo>
                  <a:lnTo>
                    <a:pt x="67" y="16"/>
                  </a:lnTo>
                  <a:lnTo>
                    <a:pt x="72" y="23"/>
                  </a:lnTo>
                  <a:lnTo>
                    <a:pt x="74" y="33"/>
                  </a:lnTo>
                  <a:lnTo>
                    <a:pt x="78" y="43"/>
                  </a:lnTo>
                  <a:lnTo>
                    <a:pt x="78" y="52"/>
                  </a:lnTo>
                  <a:lnTo>
                    <a:pt x="78" y="64"/>
                  </a:lnTo>
                  <a:lnTo>
                    <a:pt x="74" y="73"/>
                  </a:lnTo>
                  <a:lnTo>
                    <a:pt x="72" y="83"/>
                  </a:lnTo>
                  <a:lnTo>
                    <a:pt x="67" y="91"/>
                  </a:lnTo>
                  <a:lnTo>
                    <a:pt x="61" y="98"/>
                  </a:lnTo>
                  <a:lnTo>
                    <a:pt x="53" y="102"/>
                  </a:lnTo>
                  <a:lnTo>
                    <a:pt x="48" y="106"/>
                  </a:lnTo>
                  <a:lnTo>
                    <a:pt x="40" y="106"/>
                  </a:lnTo>
                  <a:lnTo>
                    <a:pt x="32" y="106"/>
                  </a:lnTo>
                  <a:lnTo>
                    <a:pt x="25" y="102"/>
                  </a:lnTo>
                  <a:lnTo>
                    <a:pt x="17" y="98"/>
                  </a:lnTo>
                  <a:lnTo>
                    <a:pt x="11" y="91"/>
                  </a:lnTo>
                  <a:lnTo>
                    <a:pt x="7" y="83"/>
                  </a:lnTo>
                  <a:lnTo>
                    <a:pt x="3"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1" name="Freeform 85"/>
            <p:cNvSpPr>
              <a:spLocks noChangeAspect="1"/>
            </p:cNvSpPr>
            <p:nvPr/>
          </p:nvSpPr>
          <p:spPr bwMode="auto">
            <a:xfrm>
              <a:off x="3423292" y="4184224"/>
              <a:ext cx="32608" cy="40286"/>
            </a:xfrm>
            <a:custGeom>
              <a:avLst/>
              <a:gdLst/>
              <a:ahLst/>
              <a:cxnLst>
                <a:cxn ang="0">
                  <a:pos x="0" y="52"/>
                </a:cxn>
                <a:cxn ang="0">
                  <a:pos x="0" y="43"/>
                </a:cxn>
                <a:cxn ang="0">
                  <a:pos x="2" y="33"/>
                </a:cxn>
                <a:cxn ang="0">
                  <a:pos x="6" y="23"/>
                </a:cxn>
                <a:cxn ang="0">
                  <a:pos x="11" y="16"/>
                </a:cxn>
                <a:cxn ang="0">
                  <a:pos x="17" y="8"/>
                </a:cxn>
                <a:cxn ang="0">
                  <a:pos x="23" y="4"/>
                </a:cxn>
                <a:cxn ang="0">
                  <a:pos x="30" y="0"/>
                </a:cxn>
                <a:cxn ang="0">
                  <a:pos x="38" y="0"/>
                </a:cxn>
                <a:cxn ang="0">
                  <a:pos x="46" y="0"/>
                </a:cxn>
                <a:cxn ang="0">
                  <a:pos x="54" y="4"/>
                </a:cxn>
                <a:cxn ang="0">
                  <a:pos x="61" y="8"/>
                </a:cxn>
                <a:cxn ang="0">
                  <a:pos x="67" y="16"/>
                </a:cxn>
                <a:cxn ang="0">
                  <a:pos x="71" y="23"/>
                </a:cxn>
                <a:cxn ang="0">
                  <a:pos x="75" y="33"/>
                </a:cxn>
                <a:cxn ang="0">
                  <a:pos x="77" y="43"/>
                </a:cxn>
                <a:cxn ang="0">
                  <a:pos x="77" y="52"/>
                </a:cxn>
                <a:cxn ang="0">
                  <a:pos x="77" y="64"/>
                </a:cxn>
                <a:cxn ang="0">
                  <a:pos x="75" y="73"/>
                </a:cxn>
                <a:cxn ang="0">
                  <a:pos x="71" y="83"/>
                </a:cxn>
                <a:cxn ang="0">
                  <a:pos x="67" y="91"/>
                </a:cxn>
                <a:cxn ang="0">
                  <a:pos x="61" y="98"/>
                </a:cxn>
                <a:cxn ang="0">
                  <a:pos x="54" y="102"/>
                </a:cxn>
                <a:cxn ang="0">
                  <a:pos x="46" y="106"/>
                </a:cxn>
                <a:cxn ang="0">
                  <a:pos x="38" y="106"/>
                </a:cxn>
                <a:cxn ang="0">
                  <a:pos x="30" y="106"/>
                </a:cxn>
                <a:cxn ang="0">
                  <a:pos x="23" y="102"/>
                </a:cxn>
                <a:cxn ang="0">
                  <a:pos x="17" y="98"/>
                </a:cxn>
                <a:cxn ang="0">
                  <a:pos x="11" y="91"/>
                </a:cxn>
                <a:cxn ang="0">
                  <a:pos x="6" y="83"/>
                </a:cxn>
                <a:cxn ang="0">
                  <a:pos x="2" y="73"/>
                </a:cxn>
                <a:cxn ang="0">
                  <a:pos x="0" y="64"/>
                </a:cxn>
                <a:cxn ang="0">
                  <a:pos x="0" y="52"/>
                </a:cxn>
              </a:cxnLst>
              <a:rect l="0" t="0" r="r" b="b"/>
              <a:pathLst>
                <a:path w="77" h="106">
                  <a:moveTo>
                    <a:pt x="0" y="52"/>
                  </a:moveTo>
                  <a:lnTo>
                    <a:pt x="0" y="43"/>
                  </a:lnTo>
                  <a:lnTo>
                    <a:pt x="2" y="33"/>
                  </a:lnTo>
                  <a:lnTo>
                    <a:pt x="6" y="23"/>
                  </a:lnTo>
                  <a:lnTo>
                    <a:pt x="11" y="16"/>
                  </a:lnTo>
                  <a:lnTo>
                    <a:pt x="17" y="8"/>
                  </a:lnTo>
                  <a:lnTo>
                    <a:pt x="23" y="4"/>
                  </a:lnTo>
                  <a:lnTo>
                    <a:pt x="30" y="0"/>
                  </a:lnTo>
                  <a:lnTo>
                    <a:pt x="38" y="0"/>
                  </a:lnTo>
                  <a:lnTo>
                    <a:pt x="46" y="0"/>
                  </a:lnTo>
                  <a:lnTo>
                    <a:pt x="54" y="4"/>
                  </a:lnTo>
                  <a:lnTo>
                    <a:pt x="61" y="8"/>
                  </a:lnTo>
                  <a:lnTo>
                    <a:pt x="67" y="16"/>
                  </a:lnTo>
                  <a:lnTo>
                    <a:pt x="71" y="23"/>
                  </a:lnTo>
                  <a:lnTo>
                    <a:pt x="75" y="33"/>
                  </a:lnTo>
                  <a:lnTo>
                    <a:pt x="77" y="43"/>
                  </a:lnTo>
                  <a:lnTo>
                    <a:pt x="77" y="52"/>
                  </a:lnTo>
                  <a:lnTo>
                    <a:pt x="77" y="64"/>
                  </a:lnTo>
                  <a:lnTo>
                    <a:pt x="75" y="73"/>
                  </a:lnTo>
                  <a:lnTo>
                    <a:pt x="71" y="83"/>
                  </a:lnTo>
                  <a:lnTo>
                    <a:pt x="67" y="91"/>
                  </a:lnTo>
                  <a:lnTo>
                    <a:pt x="61" y="98"/>
                  </a:lnTo>
                  <a:lnTo>
                    <a:pt x="54" y="102"/>
                  </a:lnTo>
                  <a:lnTo>
                    <a:pt x="46" y="106"/>
                  </a:lnTo>
                  <a:lnTo>
                    <a:pt x="38" y="106"/>
                  </a:lnTo>
                  <a:lnTo>
                    <a:pt x="30" y="106"/>
                  </a:lnTo>
                  <a:lnTo>
                    <a:pt x="23" y="102"/>
                  </a:lnTo>
                  <a:lnTo>
                    <a:pt x="17" y="98"/>
                  </a:lnTo>
                  <a:lnTo>
                    <a:pt x="11"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2" name="Freeform 86"/>
            <p:cNvSpPr>
              <a:spLocks noChangeAspect="1"/>
            </p:cNvSpPr>
            <p:nvPr/>
          </p:nvSpPr>
          <p:spPr bwMode="auto">
            <a:xfrm>
              <a:off x="3342439" y="4180817"/>
              <a:ext cx="32608" cy="40286"/>
            </a:xfrm>
            <a:custGeom>
              <a:avLst/>
              <a:gdLst/>
              <a:ahLst/>
              <a:cxnLst>
                <a:cxn ang="0">
                  <a:pos x="0" y="53"/>
                </a:cxn>
                <a:cxn ang="0">
                  <a:pos x="2" y="42"/>
                </a:cxn>
                <a:cxn ang="0">
                  <a:pos x="4" y="32"/>
                </a:cxn>
                <a:cxn ang="0">
                  <a:pos x="6" y="25"/>
                </a:cxn>
                <a:cxn ang="0">
                  <a:pos x="12" y="15"/>
                </a:cxn>
                <a:cxn ang="0">
                  <a:pos x="17" y="9"/>
                </a:cxn>
                <a:cxn ang="0">
                  <a:pos x="25" y="3"/>
                </a:cxn>
                <a:cxn ang="0">
                  <a:pos x="31" y="1"/>
                </a:cxn>
                <a:cxn ang="0">
                  <a:pos x="38" y="0"/>
                </a:cxn>
                <a:cxn ang="0">
                  <a:pos x="46" y="1"/>
                </a:cxn>
                <a:cxn ang="0">
                  <a:pos x="54" y="3"/>
                </a:cxn>
                <a:cxn ang="0">
                  <a:pos x="61" y="9"/>
                </a:cxn>
                <a:cxn ang="0">
                  <a:pos x="67" y="15"/>
                </a:cxn>
                <a:cxn ang="0">
                  <a:pos x="71" y="25"/>
                </a:cxn>
                <a:cxn ang="0">
                  <a:pos x="75" y="32"/>
                </a:cxn>
                <a:cxn ang="0">
                  <a:pos x="77" y="42"/>
                </a:cxn>
                <a:cxn ang="0">
                  <a:pos x="79" y="53"/>
                </a:cxn>
                <a:cxn ang="0">
                  <a:pos x="77" y="65"/>
                </a:cxn>
                <a:cxn ang="0">
                  <a:pos x="75" y="75"/>
                </a:cxn>
                <a:cxn ang="0">
                  <a:pos x="71" y="82"/>
                </a:cxn>
                <a:cxn ang="0">
                  <a:pos x="67" y="92"/>
                </a:cxn>
                <a:cxn ang="0">
                  <a:pos x="61" y="98"/>
                </a:cxn>
                <a:cxn ang="0">
                  <a:pos x="54" y="103"/>
                </a:cxn>
                <a:cxn ang="0">
                  <a:pos x="46" y="105"/>
                </a:cxn>
                <a:cxn ang="0">
                  <a:pos x="38" y="107"/>
                </a:cxn>
                <a:cxn ang="0">
                  <a:pos x="31" y="105"/>
                </a:cxn>
                <a:cxn ang="0">
                  <a:pos x="25" y="103"/>
                </a:cxn>
                <a:cxn ang="0">
                  <a:pos x="17" y="98"/>
                </a:cxn>
                <a:cxn ang="0">
                  <a:pos x="12" y="92"/>
                </a:cxn>
                <a:cxn ang="0">
                  <a:pos x="6" y="82"/>
                </a:cxn>
                <a:cxn ang="0">
                  <a:pos x="4" y="75"/>
                </a:cxn>
                <a:cxn ang="0">
                  <a:pos x="2" y="65"/>
                </a:cxn>
                <a:cxn ang="0">
                  <a:pos x="0" y="53"/>
                </a:cxn>
              </a:cxnLst>
              <a:rect l="0" t="0" r="r" b="b"/>
              <a:pathLst>
                <a:path w="79" h="107">
                  <a:moveTo>
                    <a:pt x="0" y="53"/>
                  </a:moveTo>
                  <a:lnTo>
                    <a:pt x="2" y="42"/>
                  </a:lnTo>
                  <a:lnTo>
                    <a:pt x="4" y="32"/>
                  </a:lnTo>
                  <a:lnTo>
                    <a:pt x="6" y="25"/>
                  </a:lnTo>
                  <a:lnTo>
                    <a:pt x="12" y="15"/>
                  </a:lnTo>
                  <a:lnTo>
                    <a:pt x="17" y="9"/>
                  </a:lnTo>
                  <a:lnTo>
                    <a:pt x="25" y="3"/>
                  </a:lnTo>
                  <a:lnTo>
                    <a:pt x="31" y="1"/>
                  </a:lnTo>
                  <a:lnTo>
                    <a:pt x="38" y="0"/>
                  </a:lnTo>
                  <a:lnTo>
                    <a:pt x="46" y="1"/>
                  </a:lnTo>
                  <a:lnTo>
                    <a:pt x="54" y="3"/>
                  </a:lnTo>
                  <a:lnTo>
                    <a:pt x="61" y="9"/>
                  </a:lnTo>
                  <a:lnTo>
                    <a:pt x="67" y="15"/>
                  </a:lnTo>
                  <a:lnTo>
                    <a:pt x="71" y="25"/>
                  </a:lnTo>
                  <a:lnTo>
                    <a:pt x="75" y="32"/>
                  </a:lnTo>
                  <a:lnTo>
                    <a:pt x="77" y="42"/>
                  </a:lnTo>
                  <a:lnTo>
                    <a:pt x="79" y="53"/>
                  </a:lnTo>
                  <a:lnTo>
                    <a:pt x="77" y="65"/>
                  </a:lnTo>
                  <a:lnTo>
                    <a:pt x="75" y="75"/>
                  </a:lnTo>
                  <a:lnTo>
                    <a:pt x="71" y="82"/>
                  </a:lnTo>
                  <a:lnTo>
                    <a:pt x="67" y="92"/>
                  </a:lnTo>
                  <a:lnTo>
                    <a:pt x="61" y="98"/>
                  </a:lnTo>
                  <a:lnTo>
                    <a:pt x="54" y="103"/>
                  </a:lnTo>
                  <a:lnTo>
                    <a:pt x="46" y="105"/>
                  </a:lnTo>
                  <a:lnTo>
                    <a:pt x="38" y="107"/>
                  </a:lnTo>
                  <a:lnTo>
                    <a:pt x="31" y="105"/>
                  </a:lnTo>
                  <a:lnTo>
                    <a:pt x="25" y="103"/>
                  </a:lnTo>
                  <a:lnTo>
                    <a:pt x="17" y="98"/>
                  </a:lnTo>
                  <a:lnTo>
                    <a:pt x="12" y="92"/>
                  </a:lnTo>
                  <a:lnTo>
                    <a:pt x="6"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3" name="Freeform 87"/>
            <p:cNvSpPr>
              <a:spLocks noChangeAspect="1" noEditPoints="1"/>
            </p:cNvSpPr>
            <p:nvPr/>
          </p:nvSpPr>
          <p:spPr bwMode="auto">
            <a:xfrm>
              <a:off x="3204092" y="418933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2"/>
                </a:cxn>
                <a:cxn ang="0">
                  <a:pos x="12" y="67"/>
                </a:cxn>
                <a:cxn ang="0">
                  <a:pos x="18" y="80"/>
                </a:cxn>
                <a:cxn ang="0">
                  <a:pos x="27" y="88"/>
                </a:cxn>
                <a:cxn ang="0">
                  <a:pos x="39" y="92"/>
                </a:cxn>
                <a:cxn ang="0">
                  <a:pos x="50" y="88"/>
                </a:cxn>
                <a:cxn ang="0">
                  <a:pos x="60" y="80"/>
                </a:cxn>
                <a:cxn ang="0">
                  <a:pos x="66" y="67"/>
                </a:cxn>
                <a:cxn ang="0">
                  <a:pos x="68" y="52"/>
                </a:cxn>
                <a:cxn ang="0">
                  <a:pos x="66" y="38"/>
                </a:cxn>
                <a:cxn ang="0">
                  <a:pos x="60" y="25"/>
                </a:cxn>
                <a:cxn ang="0">
                  <a:pos x="50" y="17"/>
                </a:cxn>
                <a:cxn ang="0">
                  <a:pos x="39" y="13"/>
                </a:cxn>
                <a:cxn ang="0">
                  <a:pos x="27" y="17"/>
                </a:cxn>
                <a:cxn ang="0">
                  <a:pos x="18" y="25"/>
                </a:cxn>
                <a:cxn ang="0">
                  <a:pos x="12" y="38"/>
                </a:cxn>
                <a:cxn ang="0">
                  <a:pos x="10" y="52"/>
                </a:cxn>
              </a:cxnLst>
              <a:rect l="0" t="0" r="r" b="b"/>
              <a:pathLst>
                <a:path w="77" h="105">
                  <a:moveTo>
                    <a:pt x="0" y="52"/>
                  </a:moveTo>
                  <a:lnTo>
                    <a:pt x="0" y="42"/>
                  </a:lnTo>
                  <a:lnTo>
                    <a:pt x="2" y="32"/>
                  </a:lnTo>
                  <a:lnTo>
                    <a:pt x="6" y="23"/>
                  </a:lnTo>
                  <a:lnTo>
                    <a:pt x="12" y="15"/>
                  </a:lnTo>
                  <a:lnTo>
                    <a:pt x="18" y="7"/>
                  </a:lnTo>
                  <a:lnTo>
                    <a:pt x="23" y="3"/>
                  </a:lnTo>
                  <a:lnTo>
                    <a:pt x="31" y="0"/>
                  </a:lnTo>
                  <a:lnTo>
                    <a:pt x="39" y="0"/>
                  </a:lnTo>
                  <a:lnTo>
                    <a:pt x="46" y="0"/>
                  </a:lnTo>
                  <a:lnTo>
                    <a:pt x="54" y="3"/>
                  </a:lnTo>
                  <a:lnTo>
                    <a:pt x="60" y="7"/>
                  </a:lnTo>
                  <a:lnTo>
                    <a:pt x="66" y="15"/>
                  </a:lnTo>
                  <a:lnTo>
                    <a:pt x="71" y="23"/>
                  </a:lnTo>
                  <a:lnTo>
                    <a:pt x="75" y="32"/>
                  </a:lnTo>
                  <a:lnTo>
                    <a:pt x="77" y="42"/>
                  </a:lnTo>
                  <a:lnTo>
                    <a:pt x="77" y="52"/>
                  </a:lnTo>
                  <a:lnTo>
                    <a:pt x="77" y="63"/>
                  </a:lnTo>
                  <a:lnTo>
                    <a:pt x="75" y="73"/>
                  </a:lnTo>
                  <a:lnTo>
                    <a:pt x="71" y="82"/>
                  </a:lnTo>
                  <a:lnTo>
                    <a:pt x="66" y="90"/>
                  </a:lnTo>
                  <a:lnTo>
                    <a:pt x="60" y="98"/>
                  </a:lnTo>
                  <a:lnTo>
                    <a:pt x="54" y="101"/>
                  </a:lnTo>
                  <a:lnTo>
                    <a:pt x="46" y="105"/>
                  </a:lnTo>
                  <a:lnTo>
                    <a:pt x="39" y="105"/>
                  </a:lnTo>
                  <a:lnTo>
                    <a:pt x="31" y="105"/>
                  </a:lnTo>
                  <a:lnTo>
                    <a:pt x="23" y="101"/>
                  </a:lnTo>
                  <a:lnTo>
                    <a:pt x="18" y="98"/>
                  </a:lnTo>
                  <a:lnTo>
                    <a:pt x="12" y="90"/>
                  </a:lnTo>
                  <a:lnTo>
                    <a:pt x="6" y="82"/>
                  </a:lnTo>
                  <a:lnTo>
                    <a:pt x="2" y="73"/>
                  </a:lnTo>
                  <a:lnTo>
                    <a:pt x="0" y="63"/>
                  </a:lnTo>
                  <a:lnTo>
                    <a:pt x="0" y="52"/>
                  </a:lnTo>
                  <a:close/>
                  <a:moveTo>
                    <a:pt x="10" y="52"/>
                  </a:moveTo>
                  <a:lnTo>
                    <a:pt x="10" y="59"/>
                  </a:lnTo>
                  <a:lnTo>
                    <a:pt x="12" y="67"/>
                  </a:lnTo>
                  <a:lnTo>
                    <a:pt x="16" y="75"/>
                  </a:lnTo>
                  <a:lnTo>
                    <a:pt x="18" y="80"/>
                  </a:lnTo>
                  <a:lnTo>
                    <a:pt x="23" y="84"/>
                  </a:lnTo>
                  <a:lnTo>
                    <a:pt x="27" y="88"/>
                  </a:lnTo>
                  <a:lnTo>
                    <a:pt x="33" y="90"/>
                  </a:lnTo>
                  <a:lnTo>
                    <a:pt x="39" y="92"/>
                  </a:lnTo>
                  <a:lnTo>
                    <a:pt x="45" y="90"/>
                  </a:lnTo>
                  <a:lnTo>
                    <a:pt x="50" y="88"/>
                  </a:lnTo>
                  <a:lnTo>
                    <a:pt x="54" y="84"/>
                  </a:lnTo>
                  <a:lnTo>
                    <a:pt x="60" y="80"/>
                  </a:lnTo>
                  <a:lnTo>
                    <a:pt x="62" y="75"/>
                  </a:lnTo>
                  <a:lnTo>
                    <a:pt x="66" y="67"/>
                  </a:lnTo>
                  <a:lnTo>
                    <a:pt x="68" y="59"/>
                  </a:lnTo>
                  <a:lnTo>
                    <a:pt x="68" y="52"/>
                  </a:lnTo>
                  <a:lnTo>
                    <a:pt x="68" y="44"/>
                  </a:lnTo>
                  <a:lnTo>
                    <a:pt x="66" y="38"/>
                  </a:lnTo>
                  <a:lnTo>
                    <a:pt x="62" y="30"/>
                  </a:lnTo>
                  <a:lnTo>
                    <a:pt x="60" y="25"/>
                  </a:lnTo>
                  <a:lnTo>
                    <a:pt x="54" y="19"/>
                  </a:lnTo>
                  <a:lnTo>
                    <a:pt x="50" y="17"/>
                  </a:lnTo>
                  <a:lnTo>
                    <a:pt x="45" y="13"/>
                  </a:lnTo>
                  <a:lnTo>
                    <a:pt x="39" y="13"/>
                  </a:lnTo>
                  <a:lnTo>
                    <a:pt x="33" y="13"/>
                  </a:lnTo>
                  <a:lnTo>
                    <a:pt x="27" y="17"/>
                  </a:lnTo>
                  <a:lnTo>
                    <a:pt x="23" y="19"/>
                  </a:lnTo>
                  <a:lnTo>
                    <a:pt x="18" y="25"/>
                  </a:lnTo>
                  <a:lnTo>
                    <a:pt x="16" y="30"/>
                  </a:lnTo>
                  <a:lnTo>
                    <a:pt x="12" y="38"/>
                  </a:lnTo>
                  <a:lnTo>
                    <a:pt x="10"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4" name="Freeform 88"/>
            <p:cNvSpPr>
              <a:spLocks noChangeAspect="1"/>
            </p:cNvSpPr>
            <p:nvPr/>
          </p:nvSpPr>
          <p:spPr bwMode="auto">
            <a:xfrm>
              <a:off x="3509534" y="4424400"/>
              <a:ext cx="32608" cy="40286"/>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2"/>
                </a:cxn>
                <a:cxn ang="0">
                  <a:pos x="2" y="73"/>
                </a:cxn>
                <a:cxn ang="0">
                  <a:pos x="0" y="63"/>
                </a:cxn>
                <a:cxn ang="0">
                  <a:pos x="0" y="54"/>
                </a:cxn>
              </a:cxnLst>
              <a:rect l="0" t="0" r="r" b="b"/>
              <a:pathLst>
                <a:path w="77" h="106">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6"/>
                  </a:lnTo>
                  <a:lnTo>
                    <a:pt x="38" y="106"/>
                  </a:lnTo>
                  <a:lnTo>
                    <a:pt x="31" y="106"/>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5" name="Freeform 89"/>
            <p:cNvSpPr>
              <a:spLocks noChangeAspect="1"/>
            </p:cNvSpPr>
            <p:nvPr/>
          </p:nvSpPr>
          <p:spPr bwMode="auto">
            <a:xfrm>
              <a:off x="3428682" y="4429510"/>
              <a:ext cx="32608" cy="40286"/>
            </a:xfrm>
            <a:custGeom>
              <a:avLst/>
              <a:gdLst/>
              <a:ahLst/>
              <a:cxnLst>
                <a:cxn ang="0">
                  <a:pos x="0" y="52"/>
                </a:cxn>
                <a:cxn ang="0">
                  <a:pos x="0" y="43"/>
                </a:cxn>
                <a:cxn ang="0">
                  <a:pos x="2" y="33"/>
                </a:cxn>
                <a:cxn ang="0">
                  <a:pos x="6" y="23"/>
                </a:cxn>
                <a:cxn ang="0">
                  <a:pos x="12" y="16"/>
                </a:cxn>
                <a:cxn ang="0">
                  <a:pos x="17" y="8"/>
                </a:cxn>
                <a:cxn ang="0">
                  <a:pos x="23" y="4"/>
                </a:cxn>
                <a:cxn ang="0">
                  <a:pos x="31" y="0"/>
                </a:cxn>
                <a:cxn ang="0">
                  <a:pos x="39" y="0"/>
                </a:cxn>
                <a:cxn ang="0">
                  <a:pos x="46" y="0"/>
                </a:cxn>
                <a:cxn ang="0">
                  <a:pos x="54" y="4"/>
                </a:cxn>
                <a:cxn ang="0">
                  <a:pos x="60" y="8"/>
                </a:cxn>
                <a:cxn ang="0">
                  <a:pos x="65" y="16"/>
                </a:cxn>
                <a:cxn ang="0">
                  <a:pos x="71" y="23"/>
                </a:cxn>
                <a:cxn ang="0">
                  <a:pos x="75" y="33"/>
                </a:cxn>
                <a:cxn ang="0">
                  <a:pos x="77" y="43"/>
                </a:cxn>
                <a:cxn ang="0">
                  <a:pos x="77" y="52"/>
                </a:cxn>
                <a:cxn ang="0">
                  <a:pos x="77" y="64"/>
                </a:cxn>
                <a:cxn ang="0">
                  <a:pos x="75" y="73"/>
                </a:cxn>
                <a:cxn ang="0">
                  <a:pos x="71" y="83"/>
                </a:cxn>
                <a:cxn ang="0">
                  <a:pos x="65" y="91"/>
                </a:cxn>
                <a:cxn ang="0">
                  <a:pos x="60" y="98"/>
                </a:cxn>
                <a:cxn ang="0">
                  <a:pos x="54" y="102"/>
                </a:cxn>
                <a:cxn ang="0">
                  <a:pos x="46" y="106"/>
                </a:cxn>
                <a:cxn ang="0">
                  <a:pos x="39" y="106"/>
                </a:cxn>
                <a:cxn ang="0">
                  <a:pos x="31" y="106"/>
                </a:cxn>
                <a:cxn ang="0">
                  <a:pos x="23" y="102"/>
                </a:cxn>
                <a:cxn ang="0">
                  <a:pos x="17" y="98"/>
                </a:cxn>
                <a:cxn ang="0">
                  <a:pos x="12" y="91"/>
                </a:cxn>
                <a:cxn ang="0">
                  <a:pos x="6" y="83"/>
                </a:cxn>
                <a:cxn ang="0">
                  <a:pos x="2" y="73"/>
                </a:cxn>
                <a:cxn ang="0">
                  <a:pos x="0" y="64"/>
                </a:cxn>
                <a:cxn ang="0">
                  <a:pos x="0" y="52"/>
                </a:cxn>
              </a:cxnLst>
              <a:rect l="0" t="0" r="r" b="b"/>
              <a:pathLst>
                <a:path w="77" h="106">
                  <a:moveTo>
                    <a:pt x="0" y="52"/>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2"/>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6" name="Freeform 90"/>
            <p:cNvSpPr>
              <a:spLocks noChangeAspect="1" noEditPoints="1"/>
            </p:cNvSpPr>
            <p:nvPr/>
          </p:nvSpPr>
          <p:spPr bwMode="auto">
            <a:xfrm>
              <a:off x="3714360" y="4543636"/>
              <a:ext cx="32608" cy="40286"/>
            </a:xfrm>
            <a:custGeom>
              <a:avLst/>
              <a:gdLst/>
              <a:ahLst/>
              <a:cxnLst>
                <a:cxn ang="0">
                  <a:pos x="0" y="43"/>
                </a:cxn>
                <a:cxn ang="0">
                  <a:pos x="6" y="25"/>
                </a:cxn>
                <a:cxn ang="0">
                  <a:pos x="17" y="10"/>
                </a:cxn>
                <a:cxn ang="0">
                  <a:pos x="30" y="2"/>
                </a:cxn>
                <a:cxn ang="0">
                  <a:pos x="46" y="2"/>
                </a:cxn>
                <a:cxn ang="0">
                  <a:pos x="61" y="10"/>
                </a:cxn>
                <a:cxn ang="0">
                  <a:pos x="71" y="25"/>
                </a:cxn>
                <a:cxn ang="0">
                  <a:pos x="77" y="43"/>
                </a:cxn>
                <a:cxn ang="0">
                  <a:pos x="77" y="66"/>
                </a:cxn>
                <a:cxn ang="0">
                  <a:pos x="71" y="83"/>
                </a:cxn>
                <a:cxn ang="0">
                  <a:pos x="61" y="98"/>
                </a:cxn>
                <a:cxn ang="0">
                  <a:pos x="46" y="106"/>
                </a:cxn>
                <a:cxn ang="0">
                  <a:pos x="30" y="106"/>
                </a:cxn>
                <a:cxn ang="0">
                  <a:pos x="17" y="98"/>
                </a:cxn>
                <a:cxn ang="0">
                  <a:pos x="6" y="83"/>
                </a:cxn>
                <a:cxn ang="0">
                  <a:pos x="0" y="66"/>
                </a:cxn>
                <a:cxn ang="0">
                  <a:pos x="9" y="54"/>
                </a:cxn>
                <a:cxn ang="0">
                  <a:pos x="13" y="69"/>
                </a:cxn>
                <a:cxn ang="0">
                  <a:pos x="19" y="81"/>
                </a:cxn>
                <a:cxn ang="0">
                  <a:pos x="29" y="91"/>
                </a:cxn>
                <a:cxn ang="0">
                  <a:pos x="38" y="93"/>
                </a:cxn>
                <a:cxn ang="0">
                  <a:pos x="50" y="91"/>
                </a:cxn>
                <a:cxn ang="0">
                  <a:pos x="59" y="81"/>
                </a:cxn>
                <a:cxn ang="0">
                  <a:pos x="65" y="69"/>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0"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3"/>
                  </a:lnTo>
                  <a:lnTo>
                    <a:pt x="61" y="98"/>
                  </a:lnTo>
                  <a:lnTo>
                    <a:pt x="54" y="104"/>
                  </a:lnTo>
                  <a:lnTo>
                    <a:pt x="46" y="106"/>
                  </a:lnTo>
                  <a:lnTo>
                    <a:pt x="38" y="108"/>
                  </a:lnTo>
                  <a:lnTo>
                    <a:pt x="30" y="106"/>
                  </a:lnTo>
                  <a:lnTo>
                    <a:pt x="25" y="104"/>
                  </a:lnTo>
                  <a:lnTo>
                    <a:pt x="17" y="98"/>
                  </a:lnTo>
                  <a:lnTo>
                    <a:pt x="11" y="93"/>
                  </a:lnTo>
                  <a:lnTo>
                    <a:pt x="6" y="83"/>
                  </a:lnTo>
                  <a:lnTo>
                    <a:pt x="4" y="75"/>
                  </a:lnTo>
                  <a:lnTo>
                    <a:pt x="0" y="66"/>
                  </a:lnTo>
                  <a:lnTo>
                    <a:pt x="0" y="54"/>
                  </a:lnTo>
                  <a:close/>
                  <a:moveTo>
                    <a:pt x="9" y="54"/>
                  </a:moveTo>
                  <a:lnTo>
                    <a:pt x="11" y="62"/>
                  </a:lnTo>
                  <a:lnTo>
                    <a:pt x="13" y="69"/>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69"/>
                  </a:lnTo>
                  <a:lnTo>
                    <a:pt x="67" y="62"/>
                  </a:lnTo>
                  <a:lnTo>
                    <a:pt x="67" y="54"/>
                  </a:lnTo>
                  <a:lnTo>
                    <a:pt x="67" y="46"/>
                  </a:lnTo>
                  <a:lnTo>
                    <a:pt x="65" y="39"/>
                  </a:lnTo>
                  <a:lnTo>
                    <a:pt x="63" y="33"/>
                  </a:lnTo>
                  <a:lnTo>
                    <a:pt x="59" y="27"/>
                  </a:lnTo>
                  <a:lnTo>
                    <a:pt x="55" y="21"/>
                  </a:lnTo>
                  <a:lnTo>
                    <a:pt x="50" y="18"/>
                  </a:lnTo>
                  <a:lnTo>
                    <a:pt x="44" y="16"/>
                  </a:lnTo>
                  <a:lnTo>
                    <a:pt x="38" y="16"/>
                  </a:lnTo>
                  <a:lnTo>
                    <a:pt x="32" y="16"/>
                  </a:lnTo>
                  <a:lnTo>
                    <a:pt x="29" y="18"/>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7" name="Freeform 91"/>
            <p:cNvSpPr>
              <a:spLocks noChangeAspect="1" noEditPoints="1"/>
            </p:cNvSpPr>
            <p:nvPr/>
          </p:nvSpPr>
          <p:spPr bwMode="auto">
            <a:xfrm>
              <a:off x="3682020" y="4541937"/>
              <a:ext cx="32608" cy="43095"/>
            </a:xfrm>
            <a:custGeom>
              <a:avLst/>
              <a:gdLst/>
              <a:ahLst/>
              <a:cxnLst>
                <a:cxn ang="0">
                  <a:pos x="0" y="45"/>
                </a:cxn>
                <a:cxn ang="0">
                  <a:pos x="6" y="25"/>
                </a:cxn>
                <a:cxn ang="0">
                  <a:pos x="17" y="10"/>
                </a:cxn>
                <a:cxn ang="0">
                  <a:pos x="31" y="2"/>
                </a:cxn>
                <a:cxn ang="0">
                  <a:pos x="46" y="2"/>
                </a:cxn>
                <a:cxn ang="0">
                  <a:pos x="60" y="10"/>
                </a:cxn>
                <a:cxn ang="0">
                  <a:pos x="71" y="25"/>
                </a:cxn>
                <a:cxn ang="0">
                  <a:pos x="77" y="45"/>
                </a:cxn>
                <a:cxn ang="0">
                  <a:pos x="77" y="66"/>
                </a:cxn>
                <a:cxn ang="0">
                  <a:pos x="71" y="85"/>
                </a:cxn>
                <a:cxn ang="0">
                  <a:pos x="60" y="98"/>
                </a:cxn>
                <a:cxn ang="0">
                  <a:pos x="46" y="106"/>
                </a:cxn>
                <a:cxn ang="0">
                  <a:pos x="31" y="106"/>
                </a:cxn>
                <a:cxn ang="0">
                  <a:pos x="17" y="98"/>
                </a:cxn>
                <a:cxn ang="0">
                  <a:pos x="6" y="85"/>
                </a:cxn>
                <a:cxn ang="0">
                  <a:pos x="0" y="66"/>
                </a:cxn>
                <a:cxn ang="0">
                  <a:pos x="10" y="54"/>
                </a:cxn>
                <a:cxn ang="0">
                  <a:pos x="14" y="70"/>
                </a:cxn>
                <a:cxn ang="0">
                  <a:pos x="19" y="83"/>
                </a:cxn>
                <a:cxn ang="0">
                  <a:pos x="27" y="91"/>
                </a:cxn>
                <a:cxn ang="0">
                  <a:pos x="38" y="95"/>
                </a:cxn>
                <a:cxn ang="0">
                  <a:pos x="50" y="91"/>
                </a:cxn>
                <a:cxn ang="0">
                  <a:pos x="60" y="83"/>
                </a:cxn>
                <a:cxn ang="0">
                  <a:pos x="65" y="70"/>
                </a:cxn>
                <a:cxn ang="0">
                  <a:pos x="67" y="54"/>
                </a:cxn>
                <a:cxn ang="0">
                  <a:pos x="65" y="39"/>
                </a:cxn>
                <a:cxn ang="0">
                  <a:pos x="60" y="27"/>
                </a:cxn>
                <a:cxn ang="0">
                  <a:pos x="50" y="18"/>
                </a:cxn>
                <a:cxn ang="0">
                  <a:pos x="38" y="16"/>
                </a:cxn>
                <a:cxn ang="0">
                  <a:pos x="27" y="18"/>
                </a:cxn>
                <a:cxn ang="0">
                  <a:pos x="19" y="27"/>
                </a:cxn>
                <a:cxn ang="0">
                  <a:pos x="14" y="39"/>
                </a:cxn>
                <a:cxn ang="0">
                  <a:pos x="10" y="54"/>
                </a:cxn>
              </a:cxnLst>
              <a:rect l="0" t="0" r="r" b="b"/>
              <a:pathLst>
                <a:path w="79" h="108">
                  <a:moveTo>
                    <a:pt x="0" y="54"/>
                  </a:moveTo>
                  <a:lnTo>
                    <a:pt x="0" y="45"/>
                  </a:lnTo>
                  <a:lnTo>
                    <a:pt x="2" y="35"/>
                  </a:lnTo>
                  <a:lnTo>
                    <a:pt x="6" y="25"/>
                  </a:lnTo>
                  <a:lnTo>
                    <a:pt x="12" y="18"/>
                  </a:lnTo>
                  <a:lnTo>
                    <a:pt x="17" y="10"/>
                  </a:lnTo>
                  <a:lnTo>
                    <a:pt x="23" y="6"/>
                  </a:lnTo>
                  <a:lnTo>
                    <a:pt x="31" y="2"/>
                  </a:lnTo>
                  <a:lnTo>
                    <a:pt x="38" y="0"/>
                  </a:lnTo>
                  <a:lnTo>
                    <a:pt x="46" y="2"/>
                  </a:lnTo>
                  <a:lnTo>
                    <a:pt x="54" y="6"/>
                  </a:lnTo>
                  <a:lnTo>
                    <a:pt x="60" y="10"/>
                  </a:lnTo>
                  <a:lnTo>
                    <a:pt x="67" y="18"/>
                  </a:lnTo>
                  <a:lnTo>
                    <a:pt x="71" y="25"/>
                  </a:lnTo>
                  <a:lnTo>
                    <a:pt x="75" y="35"/>
                  </a:lnTo>
                  <a:lnTo>
                    <a:pt x="77" y="45"/>
                  </a:lnTo>
                  <a:lnTo>
                    <a:pt x="79" y="54"/>
                  </a:lnTo>
                  <a:lnTo>
                    <a:pt x="77" y="66"/>
                  </a:lnTo>
                  <a:lnTo>
                    <a:pt x="75" y="75"/>
                  </a:lnTo>
                  <a:lnTo>
                    <a:pt x="71" y="85"/>
                  </a:lnTo>
                  <a:lnTo>
                    <a:pt x="67" y="93"/>
                  </a:lnTo>
                  <a:lnTo>
                    <a:pt x="60" y="98"/>
                  </a:lnTo>
                  <a:lnTo>
                    <a:pt x="54" y="104"/>
                  </a:lnTo>
                  <a:lnTo>
                    <a:pt x="46" y="106"/>
                  </a:lnTo>
                  <a:lnTo>
                    <a:pt x="38" y="108"/>
                  </a:lnTo>
                  <a:lnTo>
                    <a:pt x="31" y="106"/>
                  </a:lnTo>
                  <a:lnTo>
                    <a:pt x="23" y="104"/>
                  </a:lnTo>
                  <a:lnTo>
                    <a:pt x="17" y="98"/>
                  </a:lnTo>
                  <a:lnTo>
                    <a:pt x="12" y="93"/>
                  </a:lnTo>
                  <a:lnTo>
                    <a:pt x="6" y="85"/>
                  </a:lnTo>
                  <a:lnTo>
                    <a:pt x="2" y="75"/>
                  </a:lnTo>
                  <a:lnTo>
                    <a:pt x="0" y="66"/>
                  </a:lnTo>
                  <a:lnTo>
                    <a:pt x="0" y="54"/>
                  </a:lnTo>
                  <a:close/>
                  <a:moveTo>
                    <a:pt x="10" y="54"/>
                  </a:moveTo>
                  <a:lnTo>
                    <a:pt x="12" y="62"/>
                  </a:lnTo>
                  <a:lnTo>
                    <a:pt x="14" y="70"/>
                  </a:lnTo>
                  <a:lnTo>
                    <a:pt x="15" y="75"/>
                  </a:lnTo>
                  <a:lnTo>
                    <a:pt x="19" y="83"/>
                  </a:lnTo>
                  <a:lnTo>
                    <a:pt x="23" y="87"/>
                  </a:lnTo>
                  <a:lnTo>
                    <a:pt x="27" y="91"/>
                  </a:lnTo>
                  <a:lnTo>
                    <a:pt x="33" y="93"/>
                  </a:lnTo>
                  <a:lnTo>
                    <a:pt x="38" y="95"/>
                  </a:lnTo>
                  <a:lnTo>
                    <a:pt x="44" y="93"/>
                  </a:lnTo>
                  <a:lnTo>
                    <a:pt x="50" y="91"/>
                  </a:lnTo>
                  <a:lnTo>
                    <a:pt x="56" y="87"/>
                  </a:lnTo>
                  <a:lnTo>
                    <a:pt x="60" y="83"/>
                  </a:lnTo>
                  <a:lnTo>
                    <a:pt x="63" y="75"/>
                  </a:lnTo>
                  <a:lnTo>
                    <a:pt x="65" y="70"/>
                  </a:lnTo>
                  <a:lnTo>
                    <a:pt x="67" y="62"/>
                  </a:lnTo>
                  <a:lnTo>
                    <a:pt x="67" y="54"/>
                  </a:lnTo>
                  <a:lnTo>
                    <a:pt x="67" y="46"/>
                  </a:lnTo>
                  <a:lnTo>
                    <a:pt x="65" y="39"/>
                  </a:lnTo>
                  <a:lnTo>
                    <a:pt x="63" y="33"/>
                  </a:lnTo>
                  <a:lnTo>
                    <a:pt x="60" y="27"/>
                  </a:lnTo>
                  <a:lnTo>
                    <a:pt x="56" y="21"/>
                  </a:lnTo>
                  <a:lnTo>
                    <a:pt x="50" y="18"/>
                  </a:lnTo>
                  <a:lnTo>
                    <a:pt x="44" y="16"/>
                  </a:lnTo>
                  <a:lnTo>
                    <a:pt x="38" y="16"/>
                  </a:lnTo>
                  <a:lnTo>
                    <a:pt x="33" y="16"/>
                  </a:lnTo>
                  <a:lnTo>
                    <a:pt x="27" y="18"/>
                  </a:lnTo>
                  <a:lnTo>
                    <a:pt x="23" y="21"/>
                  </a:lnTo>
                  <a:lnTo>
                    <a:pt x="19" y="27"/>
                  </a:lnTo>
                  <a:lnTo>
                    <a:pt x="15"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8" name="Freeform 92"/>
            <p:cNvSpPr>
              <a:spLocks noChangeAspect="1" noEditPoints="1"/>
            </p:cNvSpPr>
            <p:nvPr/>
          </p:nvSpPr>
          <p:spPr bwMode="auto">
            <a:xfrm>
              <a:off x="3649679" y="4545340"/>
              <a:ext cx="32608" cy="40286"/>
            </a:xfrm>
            <a:custGeom>
              <a:avLst/>
              <a:gdLst/>
              <a:ahLst/>
              <a:cxnLst>
                <a:cxn ang="0">
                  <a:pos x="0" y="42"/>
                </a:cxn>
                <a:cxn ang="0">
                  <a:pos x="6" y="25"/>
                </a:cxn>
                <a:cxn ang="0">
                  <a:pos x="18" y="10"/>
                </a:cxn>
                <a:cxn ang="0">
                  <a:pos x="31" y="2"/>
                </a:cxn>
                <a:cxn ang="0">
                  <a:pos x="46" y="2"/>
                </a:cxn>
                <a:cxn ang="0">
                  <a:pos x="60" y="10"/>
                </a:cxn>
                <a:cxn ang="0">
                  <a:pos x="71" y="25"/>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9"/>
                </a:cxn>
                <a:cxn ang="0">
                  <a:pos x="18" y="81"/>
                </a:cxn>
                <a:cxn ang="0">
                  <a:pos x="27" y="90"/>
                </a:cxn>
                <a:cxn ang="0">
                  <a:pos x="39" y="92"/>
                </a:cxn>
                <a:cxn ang="0">
                  <a:pos x="50" y="90"/>
                </a:cxn>
                <a:cxn ang="0">
                  <a:pos x="60" y="81"/>
                </a:cxn>
                <a:cxn ang="0">
                  <a:pos x="66" y="69"/>
                </a:cxn>
                <a:cxn ang="0">
                  <a:pos x="68" y="54"/>
                </a:cxn>
                <a:cxn ang="0">
                  <a:pos x="66" y="38"/>
                </a:cxn>
                <a:cxn ang="0">
                  <a:pos x="60" y="27"/>
                </a:cxn>
                <a:cxn ang="0">
                  <a:pos x="50" y="17"/>
                </a:cxn>
                <a:cxn ang="0">
                  <a:pos x="39" y="15"/>
                </a:cxn>
                <a:cxn ang="0">
                  <a:pos x="27" y="17"/>
                </a:cxn>
                <a:cxn ang="0">
                  <a:pos x="18" y="27"/>
                </a:cxn>
                <a:cxn ang="0">
                  <a:pos x="12" y="38"/>
                </a:cxn>
                <a:cxn ang="0">
                  <a:pos x="10" y="54"/>
                </a:cxn>
              </a:cxnLst>
              <a:rect l="0" t="0" r="r" b="b"/>
              <a:pathLst>
                <a:path w="77" h="108">
                  <a:moveTo>
                    <a:pt x="0" y="54"/>
                  </a:moveTo>
                  <a:lnTo>
                    <a:pt x="0" y="42"/>
                  </a:lnTo>
                  <a:lnTo>
                    <a:pt x="2" y="33"/>
                  </a:lnTo>
                  <a:lnTo>
                    <a:pt x="6" y="25"/>
                  </a:lnTo>
                  <a:lnTo>
                    <a:pt x="12" y="15"/>
                  </a:lnTo>
                  <a:lnTo>
                    <a:pt x="18" y="10"/>
                  </a:lnTo>
                  <a:lnTo>
                    <a:pt x="23" y="4"/>
                  </a:lnTo>
                  <a:lnTo>
                    <a:pt x="31" y="2"/>
                  </a:lnTo>
                  <a:lnTo>
                    <a:pt x="39" y="0"/>
                  </a:lnTo>
                  <a:lnTo>
                    <a:pt x="46" y="2"/>
                  </a:lnTo>
                  <a:lnTo>
                    <a:pt x="54" y="4"/>
                  </a:lnTo>
                  <a:lnTo>
                    <a:pt x="60" y="10"/>
                  </a:lnTo>
                  <a:lnTo>
                    <a:pt x="66" y="15"/>
                  </a:lnTo>
                  <a:lnTo>
                    <a:pt x="71" y="25"/>
                  </a:lnTo>
                  <a:lnTo>
                    <a:pt x="75" y="33"/>
                  </a:lnTo>
                  <a:lnTo>
                    <a:pt x="77" y="42"/>
                  </a:lnTo>
                  <a:lnTo>
                    <a:pt x="77" y="54"/>
                  </a:lnTo>
                  <a:lnTo>
                    <a:pt x="77" y="63"/>
                  </a:lnTo>
                  <a:lnTo>
                    <a:pt x="75" y="75"/>
                  </a:lnTo>
                  <a:lnTo>
                    <a:pt x="71" y="83"/>
                  </a:lnTo>
                  <a:lnTo>
                    <a:pt x="66" y="92"/>
                  </a:lnTo>
                  <a:lnTo>
                    <a:pt x="60" y="98"/>
                  </a:lnTo>
                  <a:lnTo>
                    <a:pt x="54" y="104"/>
                  </a:lnTo>
                  <a:lnTo>
                    <a:pt x="46" y="106"/>
                  </a:lnTo>
                  <a:lnTo>
                    <a:pt x="39" y="108"/>
                  </a:lnTo>
                  <a:lnTo>
                    <a:pt x="31" y="106"/>
                  </a:lnTo>
                  <a:lnTo>
                    <a:pt x="23" y="104"/>
                  </a:lnTo>
                  <a:lnTo>
                    <a:pt x="18" y="98"/>
                  </a:lnTo>
                  <a:lnTo>
                    <a:pt x="12" y="92"/>
                  </a:lnTo>
                  <a:lnTo>
                    <a:pt x="6" y="83"/>
                  </a:lnTo>
                  <a:lnTo>
                    <a:pt x="2" y="75"/>
                  </a:lnTo>
                  <a:lnTo>
                    <a:pt x="0" y="63"/>
                  </a:lnTo>
                  <a:lnTo>
                    <a:pt x="0" y="54"/>
                  </a:lnTo>
                  <a:close/>
                  <a:moveTo>
                    <a:pt x="10" y="54"/>
                  </a:moveTo>
                  <a:lnTo>
                    <a:pt x="10" y="62"/>
                  </a:lnTo>
                  <a:lnTo>
                    <a:pt x="12" y="69"/>
                  </a:lnTo>
                  <a:lnTo>
                    <a:pt x="16" y="75"/>
                  </a:lnTo>
                  <a:lnTo>
                    <a:pt x="18" y="81"/>
                  </a:lnTo>
                  <a:lnTo>
                    <a:pt x="23" y="87"/>
                  </a:lnTo>
                  <a:lnTo>
                    <a:pt x="27" y="90"/>
                  </a:lnTo>
                  <a:lnTo>
                    <a:pt x="33" y="92"/>
                  </a:lnTo>
                  <a:lnTo>
                    <a:pt x="39" y="92"/>
                  </a:lnTo>
                  <a:lnTo>
                    <a:pt x="45" y="92"/>
                  </a:lnTo>
                  <a:lnTo>
                    <a:pt x="50" y="90"/>
                  </a:lnTo>
                  <a:lnTo>
                    <a:pt x="54" y="87"/>
                  </a:lnTo>
                  <a:lnTo>
                    <a:pt x="60" y="81"/>
                  </a:lnTo>
                  <a:lnTo>
                    <a:pt x="62" y="75"/>
                  </a:lnTo>
                  <a:lnTo>
                    <a:pt x="66" y="69"/>
                  </a:lnTo>
                  <a:lnTo>
                    <a:pt x="68" y="62"/>
                  </a:lnTo>
                  <a:lnTo>
                    <a:pt x="68" y="54"/>
                  </a:lnTo>
                  <a:lnTo>
                    <a:pt x="68" y="46"/>
                  </a:lnTo>
                  <a:lnTo>
                    <a:pt x="66" y="38"/>
                  </a:lnTo>
                  <a:lnTo>
                    <a:pt x="62" y="33"/>
                  </a:lnTo>
                  <a:lnTo>
                    <a:pt x="60" y="27"/>
                  </a:lnTo>
                  <a:lnTo>
                    <a:pt x="54" y="21"/>
                  </a:lnTo>
                  <a:lnTo>
                    <a:pt x="50" y="17"/>
                  </a:lnTo>
                  <a:lnTo>
                    <a:pt x="45" y="15"/>
                  </a:lnTo>
                  <a:lnTo>
                    <a:pt x="39" y="15"/>
                  </a:lnTo>
                  <a:lnTo>
                    <a:pt x="33" y="15"/>
                  </a:lnTo>
                  <a:lnTo>
                    <a:pt x="27" y="17"/>
                  </a:lnTo>
                  <a:lnTo>
                    <a:pt x="23" y="21"/>
                  </a:lnTo>
                  <a:lnTo>
                    <a:pt x="18" y="27"/>
                  </a:lnTo>
                  <a:lnTo>
                    <a:pt x="16" y="33"/>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9" name="Freeform 93"/>
            <p:cNvSpPr>
              <a:spLocks noChangeAspect="1" noEditPoints="1"/>
            </p:cNvSpPr>
            <p:nvPr/>
          </p:nvSpPr>
          <p:spPr bwMode="auto">
            <a:xfrm>
              <a:off x="3576013" y="4540230"/>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1"/>
                </a:cxn>
                <a:cxn ang="0">
                  <a:pos x="11" y="67"/>
                </a:cxn>
                <a:cxn ang="0">
                  <a:pos x="17" y="80"/>
                </a:cxn>
                <a:cxn ang="0">
                  <a:pos x="27" y="88"/>
                </a:cxn>
                <a:cxn ang="0">
                  <a:pos x="38" y="92"/>
                </a:cxn>
                <a:cxn ang="0">
                  <a:pos x="50" y="88"/>
                </a:cxn>
                <a:cxn ang="0">
                  <a:pos x="59" y="80"/>
                </a:cxn>
                <a:cxn ang="0">
                  <a:pos x="65" y="67"/>
                </a:cxn>
                <a:cxn ang="0">
                  <a:pos x="67" y="51"/>
                </a:cxn>
                <a:cxn ang="0">
                  <a:pos x="65" y="38"/>
                </a:cxn>
                <a:cxn ang="0">
                  <a:pos x="59" y="25"/>
                </a:cxn>
                <a:cxn ang="0">
                  <a:pos x="50" y="17"/>
                </a:cxn>
                <a:cxn ang="0">
                  <a:pos x="38" y="13"/>
                </a:cxn>
                <a:cxn ang="0">
                  <a:pos x="27" y="17"/>
                </a:cxn>
                <a:cxn ang="0">
                  <a:pos x="17" y="25"/>
                </a:cxn>
                <a:cxn ang="0">
                  <a:pos x="11" y="38"/>
                </a:cxn>
                <a:cxn ang="0">
                  <a:pos x="10" y="51"/>
                </a:cxn>
              </a:cxnLst>
              <a:rect l="0" t="0" r="r" b="b"/>
              <a:pathLst>
                <a:path w="77" h="105">
                  <a:moveTo>
                    <a:pt x="0" y="51"/>
                  </a:moveTo>
                  <a:lnTo>
                    <a:pt x="0" y="42"/>
                  </a:lnTo>
                  <a:lnTo>
                    <a:pt x="2" y="32"/>
                  </a:lnTo>
                  <a:lnTo>
                    <a:pt x="6" y="23"/>
                  </a:lnTo>
                  <a:lnTo>
                    <a:pt x="11" y="15"/>
                  </a:lnTo>
                  <a:lnTo>
                    <a:pt x="17" y="7"/>
                  </a:lnTo>
                  <a:lnTo>
                    <a:pt x="23" y="3"/>
                  </a:lnTo>
                  <a:lnTo>
                    <a:pt x="31" y="0"/>
                  </a:lnTo>
                  <a:lnTo>
                    <a:pt x="38" y="0"/>
                  </a:lnTo>
                  <a:lnTo>
                    <a:pt x="46" y="0"/>
                  </a:lnTo>
                  <a:lnTo>
                    <a:pt x="54" y="3"/>
                  </a:lnTo>
                  <a:lnTo>
                    <a:pt x="59" y="7"/>
                  </a:lnTo>
                  <a:lnTo>
                    <a:pt x="65" y="15"/>
                  </a:lnTo>
                  <a:lnTo>
                    <a:pt x="71" y="23"/>
                  </a:lnTo>
                  <a:lnTo>
                    <a:pt x="75" y="32"/>
                  </a:lnTo>
                  <a:lnTo>
                    <a:pt x="77" y="42"/>
                  </a:lnTo>
                  <a:lnTo>
                    <a:pt x="77" y="51"/>
                  </a:lnTo>
                  <a:lnTo>
                    <a:pt x="77" y="63"/>
                  </a:lnTo>
                  <a:lnTo>
                    <a:pt x="75" y="73"/>
                  </a:lnTo>
                  <a:lnTo>
                    <a:pt x="71" y="82"/>
                  </a:lnTo>
                  <a:lnTo>
                    <a:pt x="65" y="90"/>
                  </a:lnTo>
                  <a:lnTo>
                    <a:pt x="59" y="98"/>
                  </a:lnTo>
                  <a:lnTo>
                    <a:pt x="54" y="101"/>
                  </a:lnTo>
                  <a:lnTo>
                    <a:pt x="46" y="105"/>
                  </a:lnTo>
                  <a:lnTo>
                    <a:pt x="38" y="105"/>
                  </a:lnTo>
                  <a:lnTo>
                    <a:pt x="31" y="105"/>
                  </a:lnTo>
                  <a:lnTo>
                    <a:pt x="23" y="101"/>
                  </a:lnTo>
                  <a:lnTo>
                    <a:pt x="17" y="98"/>
                  </a:lnTo>
                  <a:lnTo>
                    <a:pt x="11" y="90"/>
                  </a:lnTo>
                  <a:lnTo>
                    <a:pt x="6" y="82"/>
                  </a:lnTo>
                  <a:lnTo>
                    <a:pt x="2" y="73"/>
                  </a:lnTo>
                  <a:lnTo>
                    <a:pt x="0" y="63"/>
                  </a:lnTo>
                  <a:lnTo>
                    <a:pt x="0" y="51"/>
                  </a:lnTo>
                  <a:close/>
                  <a:moveTo>
                    <a:pt x="10" y="51"/>
                  </a:moveTo>
                  <a:lnTo>
                    <a:pt x="10" y="61"/>
                  </a:lnTo>
                  <a:lnTo>
                    <a:pt x="11" y="67"/>
                  </a:lnTo>
                  <a:lnTo>
                    <a:pt x="15" y="75"/>
                  </a:lnTo>
                  <a:lnTo>
                    <a:pt x="17" y="80"/>
                  </a:lnTo>
                  <a:lnTo>
                    <a:pt x="23" y="84"/>
                  </a:lnTo>
                  <a:lnTo>
                    <a:pt x="27" y="88"/>
                  </a:lnTo>
                  <a:lnTo>
                    <a:pt x="33" y="90"/>
                  </a:lnTo>
                  <a:lnTo>
                    <a:pt x="38" y="92"/>
                  </a:lnTo>
                  <a:lnTo>
                    <a:pt x="44" y="90"/>
                  </a:lnTo>
                  <a:lnTo>
                    <a:pt x="50" y="88"/>
                  </a:lnTo>
                  <a:lnTo>
                    <a:pt x="54" y="84"/>
                  </a:lnTo>
                  <a:lnTo>
                    <a:pt x="59" y="80"/>
                  </a:lnTo>
                  <a:lnTo>
                    <a:pt x="61" y="75"/>
                  </a:lnTo>
                  <a:lnTo>
                    <a:pt x="65" y="67"/>
                  </a:lnTo>
                  <a:lnTo>
                    <a:pt x="67" y="61"/>
                  </a:lnTo>
                  <a:lnTo>
                    <a:pt x="67" y="51"/>
                  </a:lnTo>
                  <a:lnTo>
                    <a:pt x="67" y="44"/>
                  </a:lnTo>
                  <a:lnTo>
                    <a:pt x="65" y="38"/>
                  </a:lnTo>
                  <a:lnTo>
                    <a:pt x="61" y="30"/>
                  </a:lnTo>
                  <a:lnTo>
                    <a:pt x="59" y="25"/>
                  </a:lnTo>
                  <a:lnTo>
                    <a:pt x="54" y="19"/>
                  </a:lnTo>
                  <a:lnTo>
                    <a:pt x="50" y="17"/>
                  </a:lnTo>
                  <a:lnTo>
                    <a:pt x="44" y="13"/>
                  </a:lnTo>
                  <a:lnTo>
                    <a:pt x="38" y="13"/>
                  </a:lnTo>
                  <a:lnTo>
                    <a:pt x="33" y="13"/>
                  </a:lnTo>
                  <a:lnTo>
                    <a:pt x="27" y="17"/>
                  </a:lnTo>
                  <a:lnTo>
                    <a:pt x="23" y="19"/>
                  </a:lnTo>
                  <a:lnTo>
                    <a:pt x="17" y="25"/>
                  </a:lnTo>
                  <a:lnTo>
                    <a:pt x="15" y="30"/>
                  </a:lnTo>
                  <a:lnTo>
                    <a:pt x="11" y="38"/>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0" name="Freeform 94"/>
            <p:cNvSpPr>
              <a:spLocks noChangeAspect="1"/>
            </p:cNvSpPr>
            <p:nvPr/>
          </p:nvSpPr>
          <p:spPr bwMode="auto">
            <a:xfrm>
              <a:off x="3487974" y="4540230"/>
              <a:ext cx="32608" cy="40286"/>
            </a:xfrm>
            <a:custGeom>
              <a:avLst/>
              <a:gdLst/>
              <a:ahLst/>
              <a:cxnLst>
                <a:cxn ang="0">
                  <a:pos x="0" y="53"/>
                </a:cxn>
                <a:cxn ang="0">
                  <a:pos x="2" y="42"/>
                </a:cxn>
                <a:cxn ang="0">
                  <a:pos x="4" y="32"/>
                </a:cxn>
                <a:cxn ang="0">
                  <a:pos x="8" y="23"/>
                </a:cxn>
                <a:cxn ang="0">
                  <a:pos x="12" y="15"/>
                </a:cxn>
                <a:cxn ang="0">
                  <a:pos x="18" y="9"/>
                </a:cxn>
                <a:cxn ang="0">
                  <a:pos x="25" y="3"/>
                </a:cxn>
                <a:cxn ang="0">
                  <a:pos x="31" y="0"/>
                </a:cxn>
                <a:cxn ang="0">
                  <a:pos x="39" y="0"/>
                </a:cxn>
                <a:cxn ang="0">
                  <a:pos x="48" y="0"/>
                </a:cxn>
                <a:cxn ang="0">
                  <a:pos x="54" y="3"/>
                </a:cxn>
                <a:cxn ang="0">
                  <a:pos x="62" y="9"/>
                </a:cxn>
                <a:cxn ang="0">
                  <a:pos x="67" y="15"/>
                </a:cxn>
                <a:cxn ang="0">
                  <a:pos x="71" y="23"/>
                </a:cxn>
                <a:cxn ang="0">
                  <a:pos x="75" y="32"/>
                </a:cxn>
                <a:cxn ang="0">
                  <a:pos x="79" y="42"/>
                </a:cxn>
                <a:cxn ang="0">
                  <a:pos x="79" y="53"/>
                </a:cxn>
                <a:cxn ang="0">
                  <a:pos x="79" y="63"/>
                </a:cxn>
                <a:cxn ang="0">
                  <a:pos x="75" y="73"/>
                </a:cxn>
                <a:cxn ang="0">
                  <a:pos x="71" y="82"/>
                </a:cxn>
                <a:cxn ang="0">
                  <a:pos x="67" y="90"/>
                </a:cxn>
                <a:cxn ang="0">
                  <a:pos x="62" y="98"/>
                </a:cxn>
                <a:cxn ang="0">
                  <a:pos x="54" y="101"/>
                </a:cxn>
                <a:cxn ang="0">
                  <a:pos x="48" y="105"/>
                </a:cxn>
                <a:cxn ang="0">
                  <a:pos x="39" y="105"/>
                </a:cxn>
                <a:cxn ang="0">
                  <a:pos x="31" y="105"/>
                </a:cxn>
                <a:cxn ang="0">
                  <a:pos x="25" y="101"/>
                </a:cxn>
                <a:cxn ang="0">
                  <a:pos x="18" y="98"/>
                </a:cxn>
                <a:cxn ang="0">
                  <a:pos x="12" y="90"/>
                </a:cxn>
                <a:cxn ang="0">
                  <a:pos x="8" y="82"/>
                </a:cxn>
                <a:cxn ang="0">
                  <a:pos x="4" y="73"/>
                </a:cxn>
                <a:cxn ang="0">
                  <a:pos x="2" y="63"/>
                </a:cxn>
                <a:cxn ang="0">
                  <a:pos x="0" y="53"/>
                </a:cxn>
              </a:cxnLst>
              <a:rect l="0" t="0" r="r" b="b"/>
              <a:pathLst>
                <a:path w="79" h="105">
                  <a:moveTo>
                    <a:pt x="0" y="53"/>
                  </a:moveTo>
                  <a:lnTo>
                    <a:pt x="2" y="42"/>
                  </a:lnTo>
                  <a:lnTo>
                    <a:pt x="4" y="32"/>
                  </a:lnTo>
                  <a:lnTo>
                    <a:pt x="8" y="23"/>
                  </a:lnTo>
                  <a:lnTo>
                    <a:pt x="12" y="15"/>
                  </a:lnTo>
                  <a:lnTo>
                    <a:pt x="18" y="9"/>
                  </a:lnTo>
                  <a:lnTo>
                    <a:pt x="25" y="3"/>
                  </a:lnTo>
                  <a:lnTo>
                    <a:pt x="31" y="0"/>
                  </a:lnTo>
                  <a:lnTo>
                    <a:pt x="39" y="0"/>
                  </a:lnTo>
                  <a:lnTo>
                    <a:pt x="48" y="0"/>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1"/>
                  </a:lnTo>
                  <a:lnTo>
                    <a:pt x="48" y="105"/>
                  </a:lnTo>
                  <a:lnTo>
                    <a:pt x="39" y="105"/>
                  </a:lnTo>
                  <a:lnTo>
                    <a:pt x="31" y="105"/>
                  </a:lnTo>
                  <a:lnTo>
                    <a:pt x="25" y="101"/>
                  </a:lnTo>
                  <a:lnTo>
                    <a:pt x="18" y="98"/>
                  </a:lnTo>
                  <a:lnTo>
                    <a:pt x="12"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1" name="Freeform 95"/>
            <p:cNvSpPr>
              <a:spLocks noChangeAspect="1"/>
            </p:cNvSpPr>
            <p:nvPr/>
          </p:nvSpPr>
          <p:spPr bwMode="auto">
            <a:xfrm>
              <a:off x="2701010" y="4547043"/>
              <a:ext cx="32608" cy="40286"/>
            </a:xfrm>
            <a:custGeom>
              <a:avLst/>
              <a:gdLst/>
              <a:ahLst/>
              <a:cxnLst>
                <a:cxn ang="0">
                  <a:pos x="0" y="52"/>
                </a:cxn>
                <a:cxn ang="0">
                  <a:pos x="2" y="42"/>
                </a:cxn>
                <a:cxn ang="0">
                  <a:pos x="4" y="33"/>
                </a:cxn>
                <a:cxn ang="0">
                  <a:pos x="8" y="23"/>
                </a:cxn>
                <a:cxn ang="0">
                  <a:pos x="12" y="15"/>
                </a:cxn>
                <a:cxn ang="0">
                  <a:pos x="20" y="8"/>
                </a:cxn>
                <a:cxn ang="0">
                  <a:pos x="25" y="4"/>
                </a:cxn>
                <a:cxn ang="0">
                  <a:pos x="33" y="0"/>
                </a:cxn>
                <a:cxn ang="0">
                  <a:pos x="41" y="0"/>
                </a:cxn>
                <a:cxn ang="0">
                  <a:pos x="48" y="0"/>
                </a:cxn>
                <a:cxn ang="0">
                  <a:pos x="56" y="4"/>
                </a:cxn>
                <a:cxn ang="0">
                  <a:pos x="62" y="8"/>
                </a:cxn>
                <a:cxn ang="0">
                  <a:pos x="67" y="15"/>
                </a:cxn>
                <a:cxn ang="0">
                  <a:pos x="73" y="23"/>
                </a:cxn>
                <a:cxn ang="0">
                  <a:pos x="77" y="33"/>
                </a:cxn>
                <a:cxn ang="0">
                  <a:pos x="79" y="42"/>
                </a:cxn>
                <a:cxn ang="0">
                  <a:pos x="79" y="52"/>
                </a:cxn>
                <a:cxn ang="0">
                  <a:pos x="79" y="63"/>
                </a:cxn>
                <a:cxn ang="0">
                  <a:pos x="77" y="73"/>
                </a:cxn>
                <a:cxn ang="0">
                  <a:pos x="73" y="83"/>
                </a:cxn>
                <a:cxn ang="0">
                  <a:pos x="67" y="90"/>
                </a:cxn>
                <a:cxn ang="0">
                  <a:pos x="62" y="98"/>
                </a:cxn>
                <a:cxn ang="0">
                  <a:pos x="56" y="102"/>
                </a:cxn>
                <a:cxn ang="0">
                  <a:pos x="48" y="106"/>
                </a:cxn>
                <a:cxn ang="0">
                  <a:pos x="41" y="106"/>
                </a:cxn>
                <a:cxn ang="0">
                  <a:pos x="33" y="106"/>
                </a:cxn>
                <a:cxn ang="0">
                  <a:pos x="25" y="102"/>
                </a:cxn>
                <a:cxn ang="0">
                  <a:pos x="20" y="98"/>
                </a:cxn>
                <a:cxn ang="0">
                  <a:pos x="12" y="90"/>
                </a:cxn>
                <a:cxn ang="0">
                  <a:pos x="8" y="83"/>
                </a:cxn>
                <a:cxn ang="0">
                  <a:pos x="4" y="73"/>
                </a:cxn>
                <a:cxn ang="0">
                  <a:pos x="2" y="63"/>
                </a:cxn>
                <a:cxn ang="0">
                  <a:pos x="0" y="52"/>
                </a:cxn>
              </a:cxnLst>
              <a:rect l="0" t="0" r="r" b="b"/>
              <a:pathLst>
                <a:path w="79" h="106">
                  <a:moveTo>
                    <a:pt x="0" y="52"/>
                  </a:moveTo>
                  <a:lnTo>
                    <a:pt x="2" y="42"/>
                  </a:lnTo>
                  <a:lnTo>
                    <a:pt x="4" y="33"/>
                  </a:lnTo>
                  <a:lnTo>
                    <a:pt x="8" y="23"/>
                  </a:lnTo>
                  <a:lnTo>
                    <a:pt x="12" y="15"/>
                  </a:lnTo>
                  <a:lnTo>
                    <a:pt x="20" y="8"/>
                  </a:lnTo>
                  <a:lnTo>
                    <a:pt x="25" y="4"/>
                  </a:lnTo>
                  <a:lnTo>
                    <a:pt x="33" y="0"/>
                  </a:lnTo>
                  <a:lnTo>
                    <a:pt x="41" y="0"/>
                  </a:lnTo>
                  <a:lnTo>
                    <a:pt x="48" y="0"/>
                  </a:lnTo>
                  <a:lnTo>
                    <a:pt x="56" y="4"/>
                  </a:lnTo>
                  <a:lnTo>
                    <a:pt x="62" y="8"/>
                  </a:lnTo>
                  <a:lnTo>
                    <a:pt x="67" y="15"/>
                  </a:lnTo>
                  <a:lnTo>
                    <a:pt x="73" y="23"/>
                  </a:lnTo>
                  <a:lnTo>
                    <a:pt x="77" y="33"/>
                  </a:lnTo>
                  <a:lnTo>
                    <a:pt x="79" y="42"/>
                  </a:lnTo>
                  <a:lnTo>
                    <a:pt x="79" y="52"/>
                  </a:lnTo>
                  <a:lnTo>
                    <a:pt x="79" y="63"/>
                  </a:lnTo>
                  <a:lnTo>
                    <a:pt x="77" y="73"/>
                  </a:lnTo>
                  <a:lnTo>
                    <a:pt x="73" y="83"/>
                  </a:lnTo>
                  <a:lnTo>
                    <a:pt x="67" y="90"/>
                  </a:lnTo>
                  <a:lnTo>
                    <a:pt x="62" y="98"/>
                  </a:lnTo>
                  <a:lnTo>
                    <a:pt x="56" y="102"/>
                  </a:lnTo>
                  <a:lnTo>
                    <a:pt x="48" y="106"/>
                  </a:lnTo>
                  <a:lnTo>
                    <a:pt x="41" y="106"/>
                  </a:lnTo>
                  <a:lnTo>
                    <a:pt x="33" y="106"/>
                  </a:lnTo>
                  <a:lnTo>
                    <a:pt x="25" y="102"/>
                  </a:lnTo>
                  <a:lnTo>
                    <a:pt x="20" y="98"/>
                  </a:lnTo>
                  <a:lnTo>
                    <a:pt x="12" y="90"/>
                  </a:lnTo>
                  <a:lnTo>
                    <a:pt x="8" y="83"/>
                  </a:lnTo>
                  <a:lnTo>
                    <a:pt x="4" y="73"/>
                  </a:lnTo>
                  <a:lnTo>
                    <a:pt x="2"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2" name="Freeform 96"/>
            <p:cNvSpPr>
              <a:spLocks noChangeAspect="1"/>
            </p:cNvSpPr>
            <p:nvPr/>
          </p:nvSpPr>
          <p:spPr bwMode="auto">
            <a:xfrm>
              <a:off x="3342439" y="4426103"/>
              <a:ext cx="32608" cy="40286"/>
            </a:xfrm>
            <a:custGeom>
              <a:avLst/>
              <a:gdLst/>
              <a:ahLst/>
              <a:cxnLst>
                <a:cxn ang="0">
                  <a:pos x="0" y="52"/>
                </a:cxn>
                <a:cxn ang="0">
                  <a:pos x="0" y="42"/>
                </a:cxn>
                <a:cxn ang="0">
                  <a:pos x="4" y="32"/>
                </a:cxn>
                <a:cxn ang="0">
                  <a:pos x="6" y="23"/>
                </a:cxn>
                <a:cxn ang="0">
                  <a:pos x="12" y="15"/>
                </a:cxn>
                <a:cxn ang="0">
                  <a:pos x="17" y="7"/>
                </a:cxn>
                <a:cxn ang="0">
                  <a:pos x="23" y="4"/>
                </a:cxn>
                <a:cxn ang="0">
                  <a:pos x="31" y="0"/>
                </a:cxn>
                <a:cxn ang="0">
                  <a:pos x="38" y="0"/>
                </a:cxn>
                <a:cxn ang="0">
                  <a:pos x="46" y="0"/>
                </a:cxn>
                <a:cxn ang="0">
                  <a:pos x="54" y="4"/>
                </a:cxn>
                <a:cxn ang="0">
                  <a:pos x="61" y="7"/>
                </a:cxn>
                <a:cxn ang="0">
                  <a:pos x="67" y="15"/>
                </a:cxn>
                <a:cxn ang="0">
                  <a:pos x="71" y="23"/>
                </a:cxn>
                <a:cxn ang="0">
                  <a:pos x="75" y="32"/>
                </a:cxn>
                <a:cxn ang="0">
                  <a:pos x="77" y="42"/>
                </a:cxn>
                <a:cxn ang="0">
                  <a:pos x="79" y="52"/>
                </a:cxn>
                <a:cxn ang="0">
                  <a:pos x="77" y="63"/>
                </a:cxn>
                <a:cxn ang="0">
                  <a:pos x="75" y="73"/>
                </a:cxn>
                <a:cxn ang="0">
                  <a:pos x="71" y="82"/>
                </a:cxn>
                <a:cxn ang="0">
                  <a:pos x="67" y="90"/>
                </a:cxn>
                <a:cxn ang="0">
                  <a:pos x="61" y="96"/>
                </a:cxn>
                <a:cxn ang="0">
                  <a:pos x="54" y="102"/>
                </a:cxn>
                <a:cxn ang="0">
                  <a:pos x="46" y="103"/>
                </a:cxn>
                <a:cxn ang="0">
                  <a:pos x="38" y="105"/>
                </a:cxn>
                <a:cxn ang="0">
                  <a:pos x="31" y="103"/>
                </a:cxn>
                <a:cxn ang="0">
                  <a:pos x="23" y="102"/>
                </a:cxn>
                <a:cxn ang="0">
                  <a:pos x="17" y="96"/>
                </a:cxn>
                <a:cxn ang="0">
                  <a:pos x="12" y="90"/>
                </a:cxn>
                <a:cxn ang="0">
                  <a:pos x="6" y="82"/>
                </a:cxn>
                <a:cxn ang="0">
                  <a:pos x="4" y="73"/>
                </a:cxn>
                <a:cxn ang="0">
                  <a:pos x="0" y="63"/>
                </a:cxn>
                <a:cxn ang="0">
                  <a:pos x="0" y="52"/>
                </a:cxn>
              </a:cxnLst>
              <a:rect l="0" t="0" r="r" b="b"/>
              <a:pathLst>
                <a:path w="79" h="105">
                  <a:moveTo>
                    <a:pt x="0" y="52"/>
                  </a:moveTo>
                  <a:lnTo>
                    <a:pt x="0" y="42"/>
                  </a:lnTo>
                  <a:lnTo>
                    <a:pt x="4" y="32"/>
                  </a:lnTo>
                  <a:lnTo>
                    <a:pt x="6" y="23"/>
                  </a:lnTo>
                  <a:lnTo>
                    <a:pt x="12" y="15"/>
                  </a:lnTo>
                  <a:lnTo>
                    <a:pt x="17" y="7"/>
                  </a:lnTo>
                  <a:lnTo>
                    <a:pt x="23" y="4"/>
                  </a:lnTo>
                  <a:lnTo>
                    <a:pt x="31" y="0"/>
                  </a:lnTo>
                  <a:lnTo>
                    <a:pt x="38" y="0"/>
                  </a:lnTo>
                  <a:lnTo>
                    <a:pt x="46" y="0"/>
                  </a:lnTo>
                  <a:lnTo>
                    <a:pt x="54" y="4"/>
                  </a:lnTo>
                  <a:lnTo>
                    <a:pt x="61" y="7"/>
                  </a:lnTo>
                  <a:lnTo>
                    <a:pt x="67" y="15"/>
                  </a:lnTo>
                  <a:lnTo>
                    <a:pt x="71" y="23"/>
                  </a:lnTo>
                  <a:lnTo>
                    <a:pt x="75" y="32"/>
                  </a:lnTo>
                  <a:lnTo>
                    <a:pt x="77" y="42"/>
                  </a:lnTo>
                  <a:lnTo>
                    <a:pt x="79" y="52"/>
                  </a:lnTo>
                  <a:lnTo>
                    <a:pt x="77" y="63"/>
                  </a:lnTo>
                  <a:lnTo>
                    <a:pt x="75" y="73"/>
                  </a:lnTo>
                  <a:lnTo>
                    <a:pt x="71" y="82"/>
                  </a:lnTo>
                  <a:lnTo>
                    <a:pt x="67" y="90"/>
                  </a:lnTo>
                  <a:lnTo>
                    <a:pt x="61" y="96"/>
                  </a:lnTo>
                  <a:lnTo>
                    <a:pt x="54" y="102"/>
                  </a:lnTo>
                  <a:lnTo>
                    <a:pt x="46" y="103"/>
                  </a:lnTo>
                  <a:lnTo>
                    <a:pt x="38" y="105"/>
                  </a:lnTo>
                  <a:lnTo>
                    <a:pt x="31" y="103"/>
                  </a:lnTo>
                  <a:lnTo>
                    <a:pt x="23" y="102"/>
                  </a:lnTo>
                  <a:lnTo>
                    <a:pt x="17" y="96"/>
                  </a:lnTo>
                  <a:lnTo>
                    <a:pt x="12" y="90"/>
                  </a:lnTo>
                  <a:lnTo>
                    <a:pt x="6" y="82"/>
                  </a:lnTo>
                  <a:lnTo>
                    <a:pt x="4"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3" name="Freeform 97"/>
            <p:cNvSpPr>
              <a:spLocks noChangeAspect="1" noEditPoints="1"/>
            </p:cNvSpPr>
            <p:nvPr/>
          </p:nvSpPr>
          <p:spPr bwMode="auto">
            <a:xfrm>
              <a:off x="3611947" y="4354562"/>
              <a:ext cx="32608" cy="40286"/>
            </a:xfrm>
            <a:custGeom>
              <a:avLst/>
              <a:gdLst/>
              <a:ahLst/>
              <a:cxnLst>
                <a:cxn ang="0">
                  <a:pos x="2" y="43"/>
                </a:cxn>
                <a:cxn ang="0">
                  <a:pos x="8" y="23"/>
                </a:cxn>
                <a:cxn ang="0">
                  <a:pos x="18" y="10"/>
                </a:cxn>
                <a:cxn ang="0">
                  <a:pos x="33" y="2"/>
                </a:cxn>
                <a:cxn ang="0">
                  <a:pos x="48" y="2"/>
                </a:cxn>
                <a:cxn ang="0">
                  <a:pos x="62" y="10"/>
                </a:cxn>
                <a:cxn ang="0">
                  <a:pos x="73" y="23"/>
                </a:cxn>
                <a:cxn ang="0">
                  <a:pos x="79" y="43"/>
                </a:cxn>
                <a:cxn ang="0">
                  <a:pos x="79" y="64"/>
                </a:cxn>
                <a:cxn ang="0">
                  <a:pos x="73" y="83"/>
                </a:cxn>
                <a:cxn ang="0">
                  <a:pos x="62" y="98"/>
                </a:cxn>
                <a:cxn ang="0">
                  <a:pos x="48" y="106"/>
                </a:cxn>
                <a:cxn ang="0">
                  <a:pos x="33" y="106"/>
                </a:cxn>
                <a:cxn ang="0">
                  <a:pos x="18" y="98"/>
                </a:cxn>
                <a:cxn ang="0">
                  <a:pos x="8" y="83"/>
                </a:cxn>
                <a:cxn ang="0">
                  <a:pos x="2" y="64"/>
                </a:cxn>
                <a:cxn ang="0">
                  <a:pos x="12" y="54"/>
                </a:cxn>
                <a:cxn ang="0">
                  <a:pos x="14" y="69"/>
                </a:cxn>
                <a:cxn ang="0">
                  <a:pos x="20" y="81"/>
                </a:cxn>
                <a:cxn ang="0">
                  <a:pos x="29" y="91"/>
                </a:cxn>
                <a:cxn ang="0">
                  <a:pos x="41" y="92"/>
                </a:cxn>
                <a:cxn ang="0">
                  <a:pos x="50" y="91"/>
                </a:cxn>
                <a:cxn ang="0">
                  <a:pos x="60" y="81"/>
                </a:cxn>
                <a:cxn ang="0">
                  <a:pos x="66" y="69"/>
                </a:cxn>
                <a:cxn ang="0">
                  <a:pos x="69" y="54"/>
                </a:cxn>
                <a:cxn ang="0">
                  <a:pos x="66" y="39"/>
                </a:cxn>
                <a:cxn ang="0">
                  <a:pos x="60" y="25"/>
                </a:cxn>
                <a:cxn ang="0">
                  <a:pos x="50" y="18"/>
                </a:cxn>
                <a:cxn ang="0">
                  <a:pos x="41" y="14"/>
                </a:cxn>
                <a:cxn ang="0">
                  <a:pos x="29" y="18"/>
                </a:cxn>
                <a:cxn ang="0">
                  <a:pos x="20" y="25"/>
                </a:cxn>
                <a:cxn ang="0">
                  <a:pos x="14" y="39"/>
                </a:cxn>
                <a:cxn ang="0">
                  <a:pos x="12" y="54"/>
                </a:cxn>
              </a:cxnLst>
              <a:rect l="0" t="0" r="r" b="b"/>
              <a:pathLst>
                <a:path w="79" h="108">
                  <a:moveTo>
                    <a:pt x="0" y="54"/>
                  </a:moveTo>
                  <a:lnTo>
                    <a:pt x="2" y="43"/>
                  </a:lnTo>
                  <a:lnTo>
                    <a:pt x="4" y="33"/>
                  </a:lnTo>
                  <a:lnTo>
                    <a:pt x="8" y="23"/>
                  </a:lnTo>
                  <a:lnTo>
                    <a:pt x="12" y="16"/>
                  </a:lnTo>
                  <a:lnTo>
                    <a:pt x="18" y="10"/>
                  </a:lnTo>
                  <a:lnTo>
                    <a:pt x="25" y="4"/>
                  </a:lnTo>
                  <a:lnTo>
                    <a:pt x="33" y="2"/>
                  </a:lnTo>
                  <a:lnTo>
                    <a:pt x="41" y="0"/>
                  </a:lnTo>
                  <a:lnTo>
                    <a:pt x="48" y="2"/>
                  </a:lnTo>
                  <a:lnTo>
                    <a:pt x="54" y="4"/>
                  </a:lnTo>
                  <a:lnTo>
                    <a:pt x="62" y="10"/>
                  </a:lnTo>
                  <a:lnTo>
                    <a:pt x="68" y="16"/>
                  </a:lnTo>
                  <a:lnTo>
                    <a:pt x="73" y="23"/>
                  </a:lnTo>
                  <a:lnTo>
                    <a:pt x="75" y="33"/>
                  </a:lnTo>
                  <a:lnTo>
                    <a:pt x="79" y="43"/>
                  </a:lnTo>
                  <a:lnTo>
                    <a:pt x="79" y="54"/>
                  </a:lnTo>
                  <a:lnTo>
                    <a:pt x="79" y="64"/>
                  </a:lnTo>
                  <a:lnTo>
                    <a:pt x="75" y="73"/>
                  </a:lnTo>
                  <a:lnTo>
                    <a:pt x="73" y="83"/>
                  </a:lnTo>
                  <a:lnTo>
                    <a:pt x="68" y="91"/>
                  </a:lnTo>
                  <a:lnTo>
                    <a:pt x="62" y="98"/>
                  </a:lnTo>
                  <a:lnTo>
                    <a:pt x="54" y="102"/>
                  </a:lnTo>
                  <a:lnTo>
                    <a:pt x="48" y="106"/>
                  </a:lnTo>
                  <a:lnTo>
                    <a:pt x="41" y="108"/>
                  </a:lnTo>
                  <a:lnTo>
                    <a:pt x="33" y="106"/>
                  </a:lnTo>
                  <a:lnTo>
                    <a:pt x="25" y="102"/>
                  </a:lnTo>
                  <a:lnTo>
                    <a:pt x="18" y="98"/>
                  </a:lnTo>
                  <a:lnTo>
                    <a:pt x="12" y="91"/>
                  </a:lnTo>
                  <a:lnTo>
                    <a:pt x="8" y="83"/>
                  </a:lnTo>
                  <a:lnTo>
                    <a:pt x="4" y="73"/>
                  </a:lnTo>
                  <a:lnTo>
                    <a:pt x="2" y="64"/>
                  </a:lnTo>
                  <a:lnTo>
                    <a:pt x="0" y="54"/>
                  </a:lnTo>
                  <a:close/>
                  <a:moveTo>
                    <a:pt x="12" y="54"/>
                  </a:moveTo>
                  <a:lnTo>
                    <a:pt x="12" y="62"/>
                  </a:lnTo>
                  <a:lnTo>
                    <a:pt x="14" y="69"/>
                  </a:lnTo>
                  <a:lnTo>
                    <a:pt x="16" y="75"/>
                  </a:lnTo>
                  <a:lnTo>
                    <a:pt x="20" y="81"/>
                  </a:lnTo>
                  <a:lnTo>
                    <a:pt x="23" y="87"/>
                  </a:lnTo>
                  <a:lnTo>
                    <a:pt x="29" y="91"/>
                  </a:lnTo>
                  <a:lnTo>
                    <a:pt x="35" y="92"/>
                  </a:lnTo>
                  <a:lnTo>
                    <a:pt x="41" y="92"/>
                  </a:lnTo>
                  <a:lnTo>
                    <a:pt x="46" y="92"/>
                  </a:lnTo>
                  <a:lnTo>
                    <a:pt x="50" y="91"/>
                  </a:lnTo>
                  <a:lnTo>
                    <a:pt x="56" y="87"/>
                  </a:lnTo>
                  <a:lnTo>
                    <a:pt x="60" y="81"/>
                  </a:lnTo>
                  <a:lnTo>
                    <a:pt x="64" y="75"/>
                  </a:lnTo>
                  <a:lnTo>
                    <a:pt x="66" y="69"/>
                  </a:lnTo>
                  <a:lnTo>
                    <a:pt x="68" y="62"/>
                  </a:lnTo>
                  <a:lnTo>
                    <a:pt x="69" y="54"/>
                  </a:lnTo>
                  <a:lnTo>
                    <a:pt x="68" y="46"/>
                  </a:lnTo>
                  <a:lnTo>
                    <a:pt x="66" y="39"/>
                  </a:lnTo>
                  <a:lnTo>
                    <a:pt x="64" y="31"/>
                  </a:lnTo>
                  <a:lnTo>
                    <a:pt x="60" y="25"/>
                  </a:lnTo>
                  <a:lnTo>
                    <a:pt x="56" y="21"/>
                  </a:lnTo>
                  <a:lnTo>
                    <a:pt x="50" y="18"/>
                  </a:lnTo>
                  <a:lnTo>
                    <a:pt x="46" y="16"/>
                  </a:lnTo>
                  <a:lnTo>
                    <a:pt x="41" y="14"/>
                  </a:lnTo>
                  <a:lnTo>
                    <a:pt x="35" y="16"/>
                  </a:lnTo>
                  <a:lnTo>
                    <a:pt x="29" y="18"/>
                  </a:lnTo>
                  <a:lnTo>
                    <a:pt x="23" y="21"/>
                  </a:lnTo>
                  <a:lnTo>
                    <a:pt x="20" y="25"/>
                  </a:lnTo>
                  <a:lnTo>
                    <a:pt x="16" y="31"/>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4" name="Freeform 98"/>
            <p:cNvSpPr>
              <a:spLocks noChangeAspect="1" noEditPoints="1"/>
            </p:cNvSpPr>
            <p:nvPr/>
          </p:nvSpPr>
          <p:spPr bwMode="auto">
            <a:xfrm>
              <a:off x="3619134" y="4363079"/>
              <a:ext cx="32608" cy="40286"/>
            </a:xfrm>
            <a:custGeom>
              <a:avLst/>
              <a:gdLst/>
              <a:ahLst/>
              <a:cxnLst>
                <a:cxn ang="0">
                  <a:pos x="1" y="43"/>
                </a:cxn>
                <a:cxn ang="0">
                  <a:pos x="7" y="25"/>
                </a:cxn>
                <a:cxn ang="0">
                  <a:pos x="17" y="10"/>
                </a:cxn>
                <a:cxn ang="0">
                  <a:pos x="30" y="2"/>
                </a:cxn>
                <a:cxn ang="0">
                  <a:pos x="48" y="2"/>
                </a:cxn>
                <a:cxn ang="0">
                  <a:pos x="61" y="10"/>
                </a:cxn>
                <a:cxn ang="0">
                  <a:pos x="71" y="25"/>
                </a:cxn>
                <a:cxn ang="0">
                  <a:pos x="76" y="43"/>
                </a:cxn>
                <a:cxn ang="0">
                  <a:pos x="76" y="66"/>
                </a:cxn>
                <a:cxn ang="0">
                  <a:pos x="71" y="83"/>
                </a:cxn>
                <a:cxn ang="0">
                  <a:pos x="61" y="98"/>
                </a:cxn>
                <a:cxn ang="0">
                  <a:pos x="48" y="106"/>
                </a:cxn>
                <a:cxn ang="0">
                  <a:pos x="30" y="106"/>
                </a:cxn>
                <a:cxn ang="0">
                  <a:pos x="17" y="98"/>
                </a:cxn>
                <a:cxn ang="0">
                  <a:pos x="7" y="83"/>
                </a:cxn>
                <a:cxn ang="0">
                  <a:pos x="1" y="66"/>
                </a:cxn>
                <a:cxn ang="0">
                  <a:pos x="11" y="54"/>
                </a:cxn>
                <a:cxn ang="0">
                  <a:pos x="13" y="70"/>
                </a:cxn>
                <a:cxn ang="0">
                  <a:pos x="19" y="81"/>
                </a:cxn>
                <a:cxn ang="0">
                  <a:pos x="28" y="91"/>
                </a:cxn>
                <a:cxn ang="0">
                  <a:pos x="38" y="93"/>
                </a:cxn>
                <a:cxn ang="0">
                  <a:pos x="49" y="91"/>
                </a:cxn>
                <a:cxn ang="0">
                  <a:pos x="59" y="81"/>
                </a:cxn>
                <a:cxn ang="0">
                  <a:pos x="65" y="70"/>
                </a:cxn>
                <a:cxn ang="0">
                  <a:pos x="67" y="54"/>
                </a:cxn>
                <a:cxn ang="0">
                  <a:pos x="65" y="39"/>
                </a:cxn>
                <a:cxn ang="0">
                  <a:pos x="59" y="27"/>
                </a:cxn>
                <a:cxn ang="0">
                  <a:pos x="49" y="18"/>
                </a:cxn>
                <a:cxn ang="0">
                  <a:pos x="38" y="16"/>
                </a:cxn>
                <a:cxn ang="0">
                  <a:pos x="28" y="18"/>
                </a:cxn>
                <a:cxn ang="0">
                  <a:pos x="19" y="27"/>
                </a:cxn>
                <a:cxn ang="0">
                  <a:pos x="13" y="39"/>
                </a:cxn>
                <a:cxn ang="0">
                  <a:pos x="11" y="54"/>
                </a:cxn>
              </a:cxnLst>
              <a:rect l="0" t="0" r="r" b="b"/>
              <a:pathLst>
                <a:path w="78" h="108">
                  <a:moveTo>
                    <a:pt x="0" y="54"/>
                  </a:moveTo>
                  <a:lnTo>
                    <a:pt x="1" y="43"/>
                  </a:lnTo>
                  <a:lnTo>
                    <a:pt x="3" y="33"/>
                  </a:lnTo>
                  <a:lnTo>
                    <a:pt x="7" y="25"/>
                  </a:lnTo>
                  <a:lnTo>
                    <a:pt x="11" y="16"/>
                  </a:lnTo>
                  <a:lnTo>
                    <a:pt x="17" y="10"/>
                  </a:lnTo>
                  <a:lnTo>
                    <a:pt x="24" y="4"/>
                  </a:lnTo>
                  <a:lnTo>
                    <a:pt x="30" y="2"/>
                  </a:lnTo>
                  <a:lnTo>
                    <a:pt x="38" y="0"/>
                  </a:lnTo>
                  <a:lnTo>
                    <a:pt x="48" y="2"/>
                  </a:lnTo>
                  <a:lnTo>
                    <a:pt x="53" y="4"/>
                  </a:lnTo>
                  <a:lnTo>
                    <a:pt x="61" y="10"/>
                  </a:lnTo>
                  <a:lnTo>
                    <a:pt x="67" y="16"/>
                  </a:lnTo>
                  <a:lnTo>
                    <a:pt x="71" y="25"/>
                  </a:lnTo>
                  <a:lnTo>
                    <a:pt x="74" y="33"/>
                  </a:lnTo>
                  <a:lnTo>
                    <a:pt x="76" y="43"/>
                  </a:lnTo>
                  <a:lnTo>
                    <a:pt x="78" y="54"/>
                  </a:lnTo>
                  <a:lnTo>
                    <a:pt x="76" y="66"/>
                  </a:lnTo>
                  <a:lnTo>
                    <a:pt x="74" y="75"/>
                  </a:lnTo>
                  <a:lnTo>
                    <a:pt x="71" y="83"/>
                  </a:lnTo>
                  <a:lnTo>
                    <a:pt x="67" y="93"/>
                  </a:lnTo>
                  <a:lnTo>
                    <a:pt x="61" y="98"/>
                  </a:lnTo>
                  <a:lnTo>
                    <a:pt x="53" y="104"/>
                  </a:lnTo>
                  <a:lnTo>
                    <a:pt x="48" y="106"/>
                  </a:lnTo>
                  <a:lnTo>
                    <a:pt x="38" y="108"/>
                  </a:lnTo>
                  <a:lnTo>
                    <a:pt x="30" y="106"/>
                  </a:lnTo>
                  <a:lnTo>
                    <a:pt x="24" y="104"/>
                  </a:lnTo>
                  <a:lnTo>
                    <a:pt x="17" y="98"/>
                  </a:lnTo>
                  <a:lnTo>
                    <a:pt x="11" y="93"/>
                  </a:lnTo>
                  <a:lnTo>
                    <a:pt x="7" y="83"/>
                  </a:lnTo>
                  <a:lnTo>
                    <a:pt x="3" y="75"/>
                  </a:lnTo>
                  <a:lnTo>
                    <a:pt x="1" y="66"/>
                  </a:lnTo>
                  <a:lnTo>
                    <a:pt x="0" y="54"/>
                  </a:lnTo>
                  <a:close/>
                  <a:moveTo>
                    <a:pt x="11" y="54"/>
                  </a:moveTo>
                  <a:lnTo>
                    <a:pt x="11" y="62"/>
                  </a:lnTo>
                  <a:lnTo>
                    <a:pt x="13" y="70"/>
                  </a:lnTo>
                  <a:lnTo>
                    <a:pt x="15" y="75"/>
                  </a:lnTo>
                  <a:lnTo>
                    <a:pt x="19" y="81"/>
                  </a:lnTo>
                  <a:lnTo>
                    <a:pt x="23" y="87"/>
                  </a:lnTo>
                  <a:lnTo>
                    <a:pt x="28" y="91"/>
                  </a:lnTo>
                  <a:lnTo>
                    <a:pt x="34" y="93"/>
                  </a:lnTo>
                  <a:lnTo>
                    <a:pt x="38" y="93"/>
                  </a:lnTo>
                  <a:lnTo>
                    <a:pt x="44" y="93"/>
                  </a:lnTo>
                  <a:lnTo>
                    <a:pt x="49" y="91"/>
                  </a:lnTo>
                  <a:lnTo>
                    <a:pt x="55" y="87"/>
                  </a:lnTo>
                  <a:lnTo>
                    <a:pt x="59" y="81"/>
                  </a:lnTo>
                  <a:lnTo>
                    <a:pt x="63" y="75"/>
                  </a:lnTo>
                  <a:lnTo>
                    <a:pt x="65" y="70"/>
                  </a:lnTo>
                  <a:lnTo>
                    <a:pt x="67" y="62"/>
                  </a:lnTo>
                  <a:lnTo>
                    <a:pt x="67" y="54"/>
                  </a:lnTo>
                  <a:lnTo>
                    <a:pt x="67" y="46"/>
                  </a:lnTo>
                  <a:lnTo>
                    <a:pt x="65" y="39"/>
                  </a:lnTo>
                  <a:lnTo>
                    <a:pt x="63" y="33"/>
                  </a:lnTo>
                  <a:lnTo>
                    <a:pt x="59" y="27"/>
                  </a:lnTo>
                  <a:lnTo>
                    <a:pt x="55" y="22"/>
                  </a:lnTo>
                  <a:lnTo>
                    <a:pt x="49" y="18"/>
                  </a:lnTo>
                  <a:lnTo>
                    <a:pt x="44" y="16"/>
                  </a:lnTo>
                  <a:lnTo>
                    <a:pt x="38" y="16"/>
                  </a:lnTo>
                  <a:lnTo>
                    <a:pt x="34" y="16"/>
                  </a:lnTo>
                  <a:lnTo>
                    <a:pt x="28" y="18"/>
                  </a:lnTo>
                  <a:lnTo>
                    <a:pt x="23" y="22"/>
                  </a:lnTo>
                  <a:lnTo>
                    <a:pt x="19" y="27"/>
                  </a:lnTo>
                  <a:lnTo>
                    <a:pt x="15" y="33"/>
                  </a:lnTo>
                  <a:lnTo>
                    <a:pt x="13" y="39"/>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5" name="Freeform 99"/>
            <p:cNvSpPr>
              <a:spLocks noChangeAspect="1" noEditPoints="1"/>
            </p:cNvSpPr>
            <p:nvPr/>
          </p:nvSpPr>
          <p:spPr bwMode="auto">
            <a:xfrm>
              <a:off x="3604761" y="4356265"/>
              <a:ext cx="32608"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2"/>
                </a:cxn>
                <a:cxn ang="0">
                  <a:pos x="12" y="67"/>
                </a:cxn>
                <a:cxn ang="0">
                  <a:pos x="19" y="81"/>
                </a:cxn>
                <a:cxn ang="0">
                  <a:pos x="27" y="88"/>
                </a:cxn>
                <a:cxn ang="0">
                  <a:pos x="38" y="92"/>
                </a:cxn>
                <a:cxn ang="0">
                  <a:pos x="50" y="88"/>
                </a:cxn>
                <a:cxn ang="0">
                  <a:pos x="60" y="81"/>
                </a:cxn>
                <a:cxn ang="0">
                  <a:pos x="65" y="67"/>
                </a:cxn>
                <a:cxn ang="0">
                  <a:pos x="67" y="52"/>
                </a:cxn>
                <a:cxn ang="0">
                  <a:pos x="65" y="38"/>
                </a:cxn>
                <a:cxn ang="0">
                  <a:pos x="60" y="25"/>
                </a:cxn>
                <a:cxn ang="0">
                  <a:pos x="50" y="15"/>
                </a:cxn>
                <a:cxn ang="0">
                  <a:pos x="38" y="13"/>
                </a:cxn>
                <a:cxn ang="0">
                  <a:pos x="27" y="15"/>
                </a:cxn>
                <a:cxn ang="0">
                  <a:pos x="19" y="25"/>
                </a:cxn>
                <a:cxn ang="0">
                  <a:pos x="12" y="38"/>
                </a:cxn>
                <a:cxn ang="0">
                  <a:pos x="10" y="52"/>
                </a:cxn>
              </a:cxnLst>
              <a:rect l="0" t="0" r="r" b="b"/>
              <a:pathLst>
                <a:path w="77" h="106">
                  <a:moveTo>
                    <a:pt x="0" y="52"/>
                  </a:moveTo>
                  <a:lnTo>
                    <a:pt x="0" y="42"/>
                  </a:lnTo>
                  <a:lnTo>
                    <a:pt x="2" y="33"/>
                  </a:lnTo>
                  <a:lnTo>
                    <a:pt x="6" y="23"/>
                  </a:lnTo>
                  <a:lnTo>
                    <a:pt x="12" y="15"/>
                  </a:lnTo>
                  <a:lnTo>
                    <a:pt x="17" y="8"/>
                  </a:lnTo>
                  <a:lnTo>
                    <a:pt x="23" y="4"/>
                  </a:lnTo>
                  <a:lnTo>
                    <a:pt x="31" y="0"/>
                  </a:lnTo>
                  <a:lnTo>
                    <a:pt x="38" y="0"/>
                  </a:lnTo>
                  <a:lnTo>
                    <a:pt x="46" y="0"/>
                  </a:lnTo>
                  <a:lnTo>
                    <a:pt x="54" y="4"/>
                  </a:lnTo>
                  <a:lnTo>
                    <a:pt x="60" y="8"/>
                  </a:lnTo>
                  <a:lnTo>
                    <a:pt x="67" y="15"/>
                  </a:lnTo>
                  <a:lnTo>
                    <a:pt x="71" y="23"/>
                  </a:lnTo>
                  <a:lnTo>
                    <a:pt x="75" y="33"/>
                  </a:lnTo>
                  <a:lnTo>
                    <a:pt x="77" y="42"/>
                  </a:lnTo>
                  <a:lnTo>
                    <a:pt x="77" y="52"/>
                  </a:lnTo>
                  <a:lnTo>
                    <a:pt x="77" y="63"/>
                  </a:lnTo>
                  <a:lnTo>
                    <a:pt x="75" y="73"/>
                  </a:lnTo>
                  <a:lnTo>
                    <a:pt x="71" y="83"/>
                  </a:lnTo>
                  <a:lnTo>
                    <a:pt x="67"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2"/>
                  </a:lnTo>
                  <a:close/>
                  <a:moveTo>
                    <a:pt x="10" y="52"/>
                  </a:moveTo>
                  <a:lnTo>
                    <a:pt x="12" y="60"/>
                  </a:lnTo>
                  <a:lnTo>
                    <a:pt x="12" y="67"/>
                  </a:lnTo>
                  <a:lnTo>
                    <a:pt x="15" y="75"/>
                  </a:lnTo>
                  <a:lnTo>
                    <a:pt x="19" y="81"/>
                  </a:lnTo>
                  <a:lnTo>
                    <a:pt x="23" y="85"/>
                  </a:lnTo>
                  <a:lnTo>
                    <a:pt x="27" y="88"/>
                  </a:lnTo>
                  <a:lnTo>
                    <a:pt x="33" y="90"/>
                  </a:lnTo>
                  <a:lnTo>
                    <a:pt x="38" y="92"/>
                  </a:lnTo>
                  <a:lnTo>
                    <a:pt x="44" y="90"/>
                  </a:lnTo>
                  <a:lnTo>
                    <a:pt x="50" y="88"/>
                  </a:lnTo>
                  <a:lnTo>
                    <a:pt x="54" y="85"/>
                  </a:lnTo>
                  <a:lnTo>
                    <a:pt x="60" y="81"/>
                  </a:lnTo>
                  <a:lnTo>
                    <a:pt x="63" y="75"/>
                  </a:lnTo>
                  <a:lnTo>
                    <a:pt x="65" y="67"/>
                  </a:lnTo>
                  <a:lnTo>
                    <a:pt x="67" y="60"/>
                  </a:lnTo>
                  <a:lnTo>
                    <a:pt x="67" y="52"/>
                  </a:lnTo>
                  <a:lnTo>
                    <a:pt x="67" y="44"/>
                  </a:lnTo>
                  <a:lnTo>
                    <a:pt x="65" y="38"/>
                  </a:lnTo>
                  <a:lnTo>
                    <a:pt x="63" y="31"/>
                  </a:lnTo>
                  <a:lnTo>
                    <a:pt x="60"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6" name="Freeform 100"/>
            <p:cNvSpPr>
              <a:spLocks noChangeAspect="1" noEditPoints="1"/>
            </p:cNvSpPr>
            <p:nvPr/>
          </p:nvSpPr>
          <p:spPr bwMode="auto">
            <a:xfrm>
              <a:off x="3955121" y="2949280"/>
              <a:ext cx="32608" cy="39348"/>
            </a:xfrm>
            <a:custGeom>
              <a:avLst/>
              <a:gdLst/>
              <a:ahLst/>
              <a:cxnLst>
                <a:cxn ang="0">
                  <a:pos x="2" y="42"/>
                </a:cxn>
                <a:cxn ang="0">
                  <a:pos x="6" y="23"/>
                </a:cxn>
                <a:cxn ang="0">
                  <a:pos x="17" y="7"/>
                </a:cxn>
                <a:cxn ang="0">
                  <a:pos x="31" y="0"/>
                </a:cxn>
                <a:cxn ang="0">
                  <a:pos x="46" y="0"/>
                </a:cxn>
                <a:cxn ang="0">
                  <a:pos x="61" y="7"/>
                </a:cxn>
                <a:cxn ang="0">
                  <a:pos x="71" y="23"/>
                </a:cxn>
                <a:cxn ang="0">
                  <a:pos x="77" y="42"/>
                </a:cxn>
                <a:cxn ang="0">
                  <a:pos x="77" y="63"/>
                </a:cxn>
                <a:cxn ang="0">
                  <a:pos x="71" y="82"/>
                </a:cxn>
                <a:cxn ang="0">
                  <a:pos x="61" y="98"/>
                </a:cxn>
                <a:cxn ang="0">
                  <a:pos x="46" y="105"/>
                </a:cxn>
                <a:cxn ang="0">
                  <a:pos x="31" y="105"/>
                </a:cxn>
                <a:cxn ang="0">
                  <a:pos x="17" y="98"/>
                </a:cxn>
                <a:cxn ang="0">
                  <a:pos x="6" y="82"/>
                </a:cxn>
                <a:cxn ang="0">
                  <a:pos x="2" y="63"/>
                </a:cxn>
                <a:cxn ang="0">
                  <a:pos x="12"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2" y="54"/>
                </a:cxn>
              </a:cxnLst>
              <a:rect l="0" t="0" r="r" b="b"/>
              <a:pathLst>
                <a:path w="79" h="105">
                  <a:moveTo>
                    <a:pt x="0" y="54"/>
                  </a:moveTo>
                  <a:lnTo>
                    <a:pt x="2" y="42"/>
                  </a:lnTo>
                  <a:lnTo>
                    <a:pt x="4" y="32"/>
                  </a:lnTo>
                  <a:lnTo>
                    <a:pt x="6" y="23"/>
                  </a:lnTo>
                  <a:lnTo>
                    <a:pt x="12" y="15"/>
                  </a:lnTo>
                  <a:lnTo>
                    <a:pt x="17" y="7"/>
                  </a:lnTo>
                  <a:lnTo>
                    <a:pt x="25" y="4"/>
                  </a:lnTo>
                  <a:lnTo>
                    <a:pt x="31" y="0"/>
                  </a:lnTo>
                  <a:lnTo>
                    <a:pt x="38" y="0"/>
                  </a:lnTo>
                  <a:lnTo>
                    <a:pt x="46" y="0"/>
                  </a:lnTo>
                  <a:lnTo>
                    <a:pt x="54" y="4"/>
                  </a:lnTo>
                  <a:lnTo>
                    <a:pt x="61" y="7"/>
                  </a:lnTo>
                  <a:lnTo>
                    <a:pt x="67" y="15"/>
                  </a:lnTo>
                  <a:lnTo>
                    <a:pt x="71" y="23"/>
                  </a:lnTo>
                  <a:lnTo>
                    <a:pt x="75" y="32"/>
                  </a:lnTo>
                  <a:lnTo>
                    <a:pt x="77" y="42"/>
                  </a:lnTo>
                  <a:lnTo>
                    <a:pt x="79" y="54"/>
                  </a:lnTo>
                  <a:lnTo>
                    <a:pt x="77" y="63"/>
                  </a:lnTo>
                  <a:lnTo>
                    <a:pt x="75" y="73"/>
                  </a:lnTo>
                  <a:lnTo>
                    <a:pt x="71" y="82"/>
                  </a:lnTo>
                  <a:lnTo>
                    <a:pt x="67" y="90"/>
                  </a:lnTo>
                  <a:lnTo>
                    <a:pt x="61" y="98"/>
                  </a:lnTo>
                  <a:lnTo>
                    <a:pt x="54" y="102"/>
                  </a:lnTo>
                  <a:lnTo>
                    <a:pt x="46" y="105"/>
                  </a:lnTo>
                  <a:lnTo>
                    <a:pt x="38" y="105"/>
                  </a:lnTo>
                  <a:lnTo>
                    <a:pt x="31" y="105"/>
                  </a:lnTo>
                  <a:lnTo>
                    <a:pt x="25" y="102"/>
                  </a:lnTo>
                  <a:lnTo>
                    <a:pt x="17" y="98"/>
                  </a:lnTo>
                  <a:lnTo>
                    <a:pt x="12" y="90"/>
                  </a:lnTo>
                  <a:lnTo>
                    <a:pt x="6" y="82"/>
                  </a:lnTo>
                  <a:lnTo>
                    <a:pt x="4" y="73"/>
                  </a:lnTo>
                  <a:lnTo>
                    <a:pt x="2" y="63"/>
                  </a:lnTo>
                  <a:lnTo>
                    <a:pt x="0" y="54"/>
                  </a:lnTo>
                  <a:close/>
                  <a:moveTo>
                    <a:pt x="12" y="54"/>
                  </a:moveTo>
                  <a:lnTo>
                    <a:pt x="12" y="61"/>
                  </a:lnTo>
                  <a:lnTo>
                    <a:pt x="13" y="67"/>
                  </a:lnTo>
                  <a:lnTo>
                    <a:pt x="15" y="75"/>
                  </a:lnTo>
                  <a:lnTo>
                    <a:pt x="19" y="80"/>
                  </a:lnTo>
                  <a:lnTo>
                    <a:pt x="23" y="84"/>
                  </a:lnTo>
                  <a:lnTo>
                    <a:pt x="29" y="88"/>
                  </a:lnTo>
                  <a:lnTo>
                    <a:pt x="33" y="92"/>
                  </a:lnTo>
                  <a:lnTo>
                    <a:pt x="38" y="92"/>
                  </a:lnTo>
                  <a:lnTo>
                    <a:pt x="44" y="92"/>
                  </a:lnTo>
                  <a:lnTo>
                    <a:pt x="50" y="88"/>
                  </a:lnTo>
                  <a:lnTo>
                    <a:pt x="56" y="84"/>
                  </a:lnTo>
                  <a:lnTo>
                    <a:pt x="59" y="80"/>
                  </a:lnTo>
                  <a:lnTo>
                    <a:pt x="63" y="75"/>
                  </a:lnTo>
                  <a:lnTo>
                    <a:pt x="65" y="67"/>
                  </a:lnTo>
                  <a:lnTo>
                    <a:pt x="67" y="61"/>
                  </a:lnTo>
                  <a:lnTo>
                    <a:pt x="67" y="54"/>
                  </a:lnTo>
                  <a:lnTo>
                    <a:pt x="67" y="46"/>
                  </a:lnTo>
                  <a:lnTo>
                    <a:pt x="65" y="38"/>
                  </a:lnTo>
                  <a:lnTo>
                    <a:pt x="63" y="30"/>
                  </a:lnTo>
                  <a:lnTo>
                    <a:pt x="59" y="25"/>
                  </a:lnTo>
                  <a:lnTo>
                    <a:pt x="56" y="21"/>
                  </a:lnTo>
                  <a:lnTo>
                    <a:pt x="50" y="17"/>
                  </a:lnTo>
                  <a:lnTo>
                    <a:pt x="44" y="15"/>
                  </a:lnTo>
                  <a:lnTo>
                    <a:pt x="38" y="13"/>
                  </a:lnTo>
                  <a:lnTo>
                    <a:pt x="33" y="15"/>
                  </a:lnTo>
                  <a:lnTo>
                    <a:pt x="29" y="17"/>
                  </a:lnTo>
                  <a:lnTo>
                    <a:pt x="23" y="21"/>
                  </a:lnTo>
                  <a:lnTo>
                    <a:pt x="19" y="25"/>
                  </a:lnTo>
                  <a:lnTo>
                    <a:pt x="15" y="30"/>
                  </a:lnTo>
                  <a:lnTo>
                    <a:pt x="13"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7" name="Freeform 101"/>
            <p:cNvSpPr>
              <a:spLocks noChangeAspect="1"/>
            </p:cNvSpPr>
            <p:nvPr/>
          </p:nvSpPr>
          <p:spPr bwMode="auto">
            <a:xfrm>
              <a:off x="3881455" y="2949276"/>
              <a:ext cx="32608" cy="40286"/>
            </a:xfrm>
            <a:custGeom>
              <a:avLst/>
              <a:gdLst/>
              <a:ahLst/>
              <a:cxnLst>
                <a:cxn ang="0">
                  <a:pos x="0" y="52"/>
                </a:cxn>
                <a:cxn ang="0">
                  <a:pos x="0" y="42"/>
                </a:cxn>
                <a:cxn ang="0">
                  <a:pos x="1" y="32"/>
                </a:cxn>
                <a:cxn ang="0">
                  <a:pos x="5" y="23"/>
                </a:cxn>
                <a:cxn ang="0">
                  <a:pos x="11" y="15"/>
                </a:cxn>
                <a:cxn ang="0">
                  <a:pos x="17" y="7"/>
                </a:cxn>
                <a:cxn ang="0">
                  <a:pos x="23" y="4"/>
                </a:cxn>
                <a:cxn ang="0">
                  <a:pos x="30" y="0"/>
                </a:cxn>
                <a:cxn ang="0">
                  <a:pos x="38" y="0"/>
                </a:cxn>
                <a:cxn ang="0">
                  <a:pos x="46" y="0"/>
                </a:cxn>
                <a:cxn ang="0">
                  <a:pos x="53" y="4"/>
                </a:cxn>
                <a:cxn ang="0">
                  <a:pos x="59" y="7"/>
                </a:cxn>
                <a:cxn ang="0">
                  <a:pos x="67" y="15"/>
                </a:cxn>
                <a:cxn ang="0">
                  <a:pos x="71" y="23"/>
                </a:cxn>
                <a:cxn ang="0">
                  <a:pos x="74" y="32"/>
                </a:cxn>
                <a:cxn ang="0">
                  <a:pos x="76" y="42"/>
                </a:cxn>
                <a:cxn ang="0">
                  <a:pos x="76" y="52"/>
                </a:cxn>
                <a:cxn ang="0">
                  <a:pos x="76" y="63"/>
                </a:cxn>
                <a:cxn ang="0">
                  <a:pos x="74" y="73"/>
                </a:cxn>
                <a:cxn ang="0">
                  <a:pos x="71" y="82"/>
                </a:cxn>
                <a:cxn ang="0">
                  <a:pos x="67" y="90"/>
                </a:cxn>
                <a:cxn ang="0">
                  <a:pos x="59" y="96"/>
                </a:cxn>
                <a:cxn ang="0">
                  <a:pos x="53" y="102"/>
                </a:cxn>
                <a:cxn ang="0">
                  <a:pos x="46" y="105"/>
                </a:cxn>
                <a:cxn ang="0">
                  <a:pos x="38" y="105"/>
                </a:cxn>
                <a:cxn ang="0">
                  <a:pos x="30" y="105"/>
                </a:cxn>
                <a:cxn ang="0">
                  <a:pos x="23" y="102"/>
                </a:cxn>
                <a:cxn ang="0">
                  <a:pos x="17" y="96"/>
                </a:cxn>
                <a:cxn ang="0">
                  <a:pos x="11" y="90"/>
                </a:cxn>
                <a:cxn ang="0">
                  <a:pos x="5" y="82"/>
                </a:cxn>
                <a:cxn ang="0">
                  <a:pos x="1" y="73"/>
                </a:cxn>
                <a:cxn ang="0">
                  <a:pos x="0" y="63"/>
                </a:cxn>
                <a:cxn ang="0">
                  <a:pos x="0" y="52"/>
                </a:cxn>
              </a:cxnLst>
              <a:rect l="0" t="0" r="r" b="b"/>
              <a:pathLst>
                <a:path w="76" h="105">
                  <a:moveTo>
                    <a:pt x="0" y="52"/>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2"/>
                  </a:lnTo>
                  <a:lnTo>
                    <a:pt x="76" y="63"/>
                  </a:lnTo>
                  <a:lnTo>
                    <a:pt x="74" y="73"/>
                  </a:lnTo>
                  <a:lnTo>
                    <a:pt x="71" y="82"/>
                  </a:lnTo>
                  <a:lnTo>
                    <a:pt x="67" y="90"/>
                  </a:lnTo>
                  <a:lnTo>
                    <a:pt x="59" y="96"/>
                  </a:lnTo>
                  <a:lnTo>
                    <a:pt x="53" y="102"/>
                  </a:lnTo>
                  <a:lnTo>
                    <a:pt x="46" y="105"/>
                  </a:lnTo>
                  <a:lnTo>
                    <a:pt x="38" y="105"/>
                  </a:lnTo>
                  <a:lnTo>
                    <a:pt x="30" y="105"/>
                  </a:lnTo>
                  <a:lnTo>
                    <a:pt x="23" y="102"/>
                  </a:lnTo>
                  <a:lnTo>
                    <a:pt x="17" y="96"/>
                  </a:lnTo>
                  <a:lnTo>
                    <a:pt x="11" y="90"/>
                  </a:lnTo>
                  <a:lnTo>
                    <a:pt x="5" y="82"/>
                  </a:lnTo>
                  <a:lnTo>
                    <a:pt x="1"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8" name="Freeform 102"/>
            <p:cNvSpPr>
              <a:spLocks noChangeAspect="1"/>
            </p:cNvSpPr>
            <p:nvPr/>
          </p:nvSpPr>
          <p:spPr bwMode="auto">
            <a:xfrm>
              <a:off x="3843724" y="2947573"/>
              <a:ext cx="32608" cy="40286"/>
            </a:xfrm>
            <a:custGeom>
              <a:avLst/>
              <a:gdLst/>
              <a:ahLst/>
              <a:cxnLst>
                <a:cxn ang="0">
                  <a:pos x="0" y="54"/>
                </a:cxn>
                <a:cxn ang="0">
                  <a:pos x="0" y="42"/>
                </a:cxn>
                <a:cxn ang="0">
                  <a:pos x="2" y="32"/>
                </a:cxn>
                <a:cxn ang="0">
                  <a:pos x="6" y="25"/>
                </a:cxn>
                <a:cxn ang="0">
                  <a:pos x="10" y="15"/>
                </a:cxn>
                <a:cxn ang="0">
                  <a:pos x="18" y="9"/>
                </a:cxn>
                <a:cxn ang="0">
                  <a:pos x="23" y="4"/>
                </a:cxn>
                <a:cxn ang="0">
                  <a:pos x="31" y="2"/>
                </a:cxn>
                <a:cxn ang="0">
                  <a:pos x="39" y="0"/>
                </a:cxn>
                <a:cxn ang="0">
                  <a:pos x="46" y="2"/>
                </a:cxn>
                <a:cxn ang="0">
                  <a:pos x="54" y="4"/>
                </a:cxn>
                <a:cxn ang="0">
                  <a:pos x="60" y="9"/>
                </a:cxn>
                <a:cxn ang="0">
                  <a:pos x="66" y="15"/>
                </a:cxn>
                <a:cxn ang="0">
                  <a:pos x="71" y="25"/>
                </a:cxn>
                <a:cxn ang="0">
                  <a:pos x="75" y="32"/>
                </a:cxn>
                <a:cxn ang="0">
                  <a:pos x="77" y="42"/>
                </a:cxn>
                <a:cxn ang="0">
                  <a:pos x="77" y="54"/>
                </a:cxn>
                <a:cxn ang="0">
                  <a:pos x="77" y="63"/>
                </a:cxn>
                <a:cxn ang="0">
                  <a:pos x="75" y="75"/>
                </a:cxn>
                <a:cxn ang="0">
                  <a:pos x="71" y="82"/>
                </a:cxn>
                <a:cxn ang="0">
                  <a:pos x="66" y="92"/>
                </a:cxn>
                <a:cxn ang="0">
                  <a:pos x="60" y="98"/>
                </a:cxn>
                <a:cxn ang="0">
                  <a:pos x="54" y="104"/>
                </a:cxn>
                <a:cxn ang="0">
                  <a:pos x="46" y="106"/>
                </a:cxn>
                <a:cxn ang="0">
                  <a:pos x="39" y="107"/>
                </a:cxn>
                <a:cxn ang="0">
                  <a:pos x="31" y="106"/>
                </a:cxn>
                <a:cxn ang="0">
                  <a:pos x="23" y="104"/>
                </a:cxn>
                <a:cxn ang="0">
                  <a:pos x="18" y="98"/>
                </a:cxn>
                <a:cxn ang="0">
                  <a:pos x="10" y="92"/>
                </a:cxn>
                <a:cxn ang="0">
                  <a:pos x="6" y="82"/>
                </a:cxn>
                <a:cxn ang="0">
                  <a:pos x="2" y="75"/>
                </a:cxn>
                <a:cxn ang="0">
                  <a:pos x="0" y="63"/>
                </a:cxn>
                <a:cxn ang="0">
                  <a:pos x="0" y="54"/>
                </a:cxn>
              </a:cxnLst>
              <a:rect l="0" t="0" r="r" b="b"/>
              <a:pathLst>
                <a:path w="77" h="107">
                  <a:moveTo>
                    <a:pt x="0" y="54"/>
                  </a:moveTo>
                  <a:lnTo>
                    <a:pt x="0" y="42"/>
                  </a:lnTo>
                  <a:lnTo>
                    <a:pt x="2" y="32"/>
                  </a:lnTo>
                  <a:lnTo>
                    <a:pt x="6" y="25"/>
                  </a:lnTo>
                  <a:lnTo>
                    <a:pt x="10" y="15"/>
                  </a:lnTo>
                  <a:lnTo>
                    <a:pt x="18" y="9"/>
                  </a:lnTo>
                  <a:lnTo>
                    <a:pt x="23" y="4"/>
                  </a:lnTo>
                  <a:lnTo>
                    <a:pt x="31" y="2"/>
                  </a:lnTo>
                  <a:lnTo>
                    <a:pt x="39" y="0"/>
                  </a:lnTo>
                  <a:lnTo>
                    <a:pt x="46" y="2"/>
                  </a:lnTo>
                  <a:lnTo>
                    <a:pt x="54" y="4"/>
                  </a:lnTo>
                  <a:lnTo>
                    <a:pt x="60" y="9"/>
                  </a:lnTo>
                  <a:lnTo>
                    <a:pt x="66" y="15"/>
                  </a:lnTo>
                  <a:lnTo>
                    <a:pt x="71" y="25"/>
                  </a:lnTo>
                  <a:lnTo>
                    <a:pt x="75" y="32"/>
                  </a:lnTo>
                  <a:lnTo>
                    <a:pt x="77" y="42"/>
                  </a:lnTo>
                  <a:lnTo>
                    <a:pt x="77" y="54"/>
                  </a:lnTo>
                  <a:lnTo>
                    <a:pt x="77" y="63"/>
                  </a:lnTo>
                  <a:lnTo>
                    <a:pt x="75" y="75"/>
                  </a:lnTo>
                  <a:lnTo>
                    <a:pt x="71" y="82"/>
                  </a:lnTo>
                  <a:lnTo>
                    <a:pt x="66" y="92"/>
                  </a:lnTo>
                  <a:lnTo>
                    <a:pt x="60" y="98"/>
                  </a:lnTo>
                  <a:lnTo>
                    <a:pt x="54" y="104"/>
                  </a:lnTo>
                  <a:lnTo>
                    <a:pt x="46" y="106"/>
                  </a:lnTo>
                  <a:lnTo>
                    <a:pt x="39" y="107"/>
                  </a:lnTo>
                  <a:lnTo>
                    <a:pt x="31" y="106"/>
                  </a:lnTo>
                  <a:lnTo>
                    <a:pt x="23" y="104"/>
                  </a:lnTo>
                  <a:lnTo>
                    <a:pt x="18" y="98"/>
                  </a:lnTo>
                  <a:lnTo>
                    <a:pt x="10" y="92"/>
                  </a:lnTo>
                  <a:lnTo>
                    <a:pt x="6" y="82"/>
                  </a:lnTo>
                  <a:lnTo>
                    <a:pt x="2" y="75"/>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9" name="Freeform 103"/>
            <p:cNvSpPr>
              <a:spLocks noChangeAspect="1"/>
            </p:cNvSpPr>
            <p:nvPr/>
          </p:nvSpPr>
          <p:spPr bwMode="auto">
            <a:xfrm>
              <a:off x="3809587" y="2949276"/>
              <a:ext cx="32608" cy="40286"/>
            </a:xfrm>
            <a:custGeom>
              <a:avLst/>
              <a:gdLst/>
              <a:ahLst/>
              <a:cxnLst>
                <a:cxn ang="0">
                  <a:pos x="0" y="53"/>
                </a:cxn>
                <a:cxn ang="0">
                  <a:pos x="2" y="44"/>
                </a:cxn>
                <a:cxn ang="0">
                  <a:pos x="4" y="32"/>
                </a:cxn>
                <a:cxn ang="0">
                  <a:pos x="8" y="25"/>
                </a:cxn>
                <a:cxn ang="0">
                  <a:pos x="11" y="17"/>
                </a:cxn>
                <a:cxn ang="0">
                  <a:pos x="17" y="9"/>
                </a:cxn>
                <a:cxn ang="0">
                  <a:pos x="25" y="5"/>
                </a:cxn>
                <a:cxn ang="0">
                  <a:pos x="32" y="2"/>
                </a:cxn>
                <a:cxn ang="0">
                  <a:pos x="40" y="0"/>
                </a:cxn>
                <a:cxn ang="0">
                  <a:pos x="48" y="2"/>
                </a:cxn>
                <a:cxn ang="0">
                  <a:pos x="55" y="5"/>
                </a:cxn>
                <a:cxn ang="0">
                  <a:pos x="61" y="9"/>
                </a:cxn>
                <a:cxn ang="0">
                  <a:pos x="67" y="17"/>
                </a:cxn>
                <a:cxn ang="0">
                  <a:pos x="73" y="25"/>
                </a:cxn>
                <a:cxn ang="0">
                  <a:pos x="77" y="32"/>
                </a:cxn>
                <a:cxn ang="0">
                  <a:pos x="79" y="44"/>
                </a:cxn>
                <a:cxn ang="0">
                  <a:pos x="79" y="53"/>
                </a:cxn>
                <a:cxn ang="0">
                  <a:pos x="79" y="65"/>
                </a:cxn>
                <a:cxn ang="0">
                  <a:pos x="77" y="75"/>
                </a:cxn>
                <a:cxn ang="0">
                  <a:pos x="73" y="82"/>
                </a:cxn>
                <a:cxn ang="0">
                  <a:pos x="67" y="92"/>
                </a:cxn>
                <a:cxn ang="0">
                  <a:pos x="61" y="98"/>
                </a:cxn>
                <a:cxn ang="0">
                  <a:pos x="55" y="103"/>
                </a:cxn>
                <a:cxn ang="0">
                  <a:pos x="48" y="105"/>
                </a:cxn>
                <a:cxn ang="0">
                  <a:pos x="40" y="107"/>
                </a:cxn>
                <a:cxn ang="0">
                  <a:pos x="32" y="105"/>
                </a:cxn>
                <a:cxn ang="0">
                  <a:pos x="25" y="103"/>
                </a:cxn>
                <a:cxn ang="0">
                  <a:pos x="17" y="98"/>
                </a:cxn>
                <a:cxn ang="0">
                  <a:pos x="11" y="92"/>
                </a:cxn>
                <a:cxn ang="0">
                  <a:pos x="8" y="82"/>
                </a:cxn>
                <a:cxn ang="0">
                  <a:pos x="4" y="75"/>
                </a:cxn>
                <a:cxn ang="0">
                  <a:pos x="2" y="65"/>
                </a:cxn>
                <a:cxn ang="0">
                  <a:pos x="0" y="53"/>
                </a:cxn>
              </a:cxnLst>
              <a:rect l="0" t="0" r="r" b="b"/>
              <a:pathLst>
                <a:path w="79" h="107">
                  <a:moveTo>
                    <a:pt x="0" y="53"/>
                  </a:moveTo>
                  <a:lnTo>
                    <a:pt x="2" y="44"/>
                  </a:lnTo>
                  <a:lnTo>
                    <a:pt x="4" y="32"/>
                  </a:lnTo>
                  <a:lnTo>
                    <a:pt x="8" y="25"/>
                  </a:lnTo>
                  <a:lnTo>
                    <a:pt x="11" y="17"/>
                  </a:lnTo>
                  <a:lnTo>
                    <a:pt x="17" y="9"/>
                  </a:lnTo>
                  <a:lnTo>
                    <a:pt x="25" y="5"/>
                  </a:lnTo>
                  <a:lnTo>
                    <a:pt x="32" y="2"/>
                  </a:lnTo>
                  <a:lnTo>
                    <a:pt x="40" y="0"/>
                  </a:lnTo>
                  <a:lnTo>
                    <a:pt x="48" y="2"/>
                  </a:lnTo>
                  <a:lnTo>
                    <a:pt x="55" y="5"/>
                  </a:lnTo>
                  <a:lnTo>
                    <a:pt x="61" y="9"/>
                  </a:lnTo>
                  <a:lnTo>
                    <a:pt x="67" y="17"/>
                  </a:lnTo>
                  <a:lnTo>
                    <a:pt x="73" y="25"/>
                  </a:lnTo>
                  <a:lnTo>
                    <a:pt x="77" y="32"/>
                  </a:lnTo>
                  <a:lnTo>
                    <a:pt x="79" y="44"/>
                  </a:lnTo>
                  <a:lnTo>
                    <a:pt x="79" y="53"/>
                  </a:lnTo>
                  <a:lnTo>
                    <a:pt x="79" y="65"/>
                  </a:lnTo>
                  <a:lnTo>
                    <a:pt x="77" y="75"/>
                  </a:lnTo>
                  <a:lnTo>
                    <a:pt x="73" y="82"/>
                  </a:lnTo>
                  <a:lnTo>
                    <a:pt x="67" y="92"/>
                  </a:lnTo>
                  <a:lnTo>
                    <a:pt x="61" y="98"/>
                  </a:lnTo>
                  <a:lnTo>
                    <a:pt x="55" y="103"/>
                  </a:lnTo>
                  <a:lnTo>
                    <a:pt x="48" y="105"/>
                  </a:lnTo>
                  <a:lnTo>
                    <a:pt x="40" y="107"/>
                  </a:lnTo>
                  <a:lnTo>
                    <a:pt x="32" y="105"/>
                  </a:lnTo>
                  <a:lnTo>
                    <a:pt x="25" y="103"/>
                  </a:lnTo>
                  <a:lnTo>
                    <a:pt x="17" y="98"/>
                  </a:lnTo>
                  <a:lnTo>
                    <a:pt x="11" y="92"/>
                  </a:lnTo>
                  <a:lnTo>
                    <a:pt x="8"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90" name="Freeform 104"/>
            <p:cNvSpPr>
              <a:spLocks noChangeAspect="1"/>
            </p:cNvSpPr>
            <p:nvPr/>
          </p:nvSpPr>
          <p:spPr bwMode="auto">
            <a:xfrm>
              <a:off x="3771856" y="2949276"/>
              <a:ext cx="32608" cy="40286"/>
            </a:xfrm>
            <a:custGeom>
              <a:avLst/>
              <a:gdLst/>
              <a:ahLst/>
              <a:cxnLst>
                <a:cxn ang="0">
                  <a:pos x="0" y="53"/>
                </a:cxn>
                <a:cxn ang="0">
                  <a:pos x="2" y="42"/>
                </a:cxn>
                <a:cxn ang="0">
                  <a:pos x="4" y="32"/>
                </a:cxn>
                <a:cxn ang="0">
                  <a:pos x="8" y="23"/>
                </a:cxn>
                <a:cxn ang="0">
                  <a:pos x="11" y="15"/>
                </a:cxn>
                <a:cxn ang="0">
                  <a:pos x="17" y="9"/>
                </a:cxn>
                <a:cxn ang="0">
                  <a:pos x="25" y="4"/>
                </a:cxn>
                <a:cxn ang="0">
                  <a:pos x="33" y="2"/>
                </a:cxn>
                <a:cxn ang="0">
                  <a:pos x="40" y="0"/>
                </a:cxn>
                <a:cxn ang="0">
                  <a:pos x="48" y="2"/>
                </a:cxn>
                <a:cxn ang="0">
                  <a:pos x="54" y="4"/>
                </a:cxn>
                <a:cxn ang="0">
                  <a:pos x="61" y="9"/>
                </a:cxn>
                <a:cxn ang="0">
                  <a:pos x="67" y="15"/>
                </a:cxn>
                <a:cxn ang="0">
                  <a:pos x="73" y="23"/>
                </a:cxn>
                <a:cxn ang="0">
                  <a:pos x="75" y="32"/>
                </a:cxn>
                <a:cxn ang="0">
                  <a:pos x="79" y="42"/>
                </a:cxn>
                <a:cxn ang="0">
                  <a:pos x="79" y="53"/>
                </a:cxn>
                <a:cxn ang="0">
                  <a:pos x="79" y="63"/>
                </a:cxn>
                <a:cxn ang="0">
                  <a:pos x="75" y="73"/>
                </a:cxn>
                <a:cxn ang="0">
                  <a:pos x="73" y="82"/>
                </a:cxn>
                <a:cxn ang="0">
                  <a:pos x="67" y="90"/>
                </a:cxn>
                <a:cxn ang="0">
                  <a:pos x="61" y="98"/>
                </a:cxn>
                <a:cxn ang="0">
                  <a:pos x="54" y="102"/>
                </a:cxn>
                <a:cxn ang="0">
                  <a:pos x="48" y="105"/>
                </a:cxn>
                <a:cxn ang="0">
                  <a:pos x="40" y="107"/>
                </a:cxn>
                <a:cxn ang="0">
                  <a:pos x="33" y="105"/>
                </a:cxn>
                <a:cxn ang="0">
                  <a:pos x="25" y="102"/>
                </a:cxn>
                <a:cxn ang="0">
                  <a:pos x="17" y="98"/>
                </a:cxn>
                <a:cxn ang="0">
                  <a:pos x="11" y="90"/>
                </a:cxn>
                <a:cxn ang="0">
                  <a:pos x="8" y="82"/>
                </a:cxn>
                <a:cxn ang="0">
                  <a:pos x="4" y="73"/>
                </a:cxn>
                <a:cxn ang="0">
                  <a:pos x="2" y="63"/>
                </a:cxn>
                <a:cxn ang="0">
                  <a:pos x="0" y="53"/>
                </a:cxn>
              </a:cxnLst>
              <a:rect l="0" t="0" r="r" b="b"/>
              <a:pathLst>
                <a:path w="79" h="107">
                  <a:moveTo>
                    <a:pt x="0" y="53"/>
                  </a:moveTo>
                  <a:lnTo>
                    <a:pt x="2" y="42"/>
                  </a:lnTo>
                  <a:lnTo>
                    <a:pt x="4" y="32"/>
                  </a:lnTo>
                  <a:lnTo>
                    <a:pt x="8" y="23"/>
                  </a:lnTo>
                  <a:lnTo>
                    <a:pt x="11" y="15"/>
                  </a:lnTo>
                  <a:lnTo>
                    <a:pt x="17" y="9"/>
                  </a:lnTo>
                  <a:lnTo>
                    <a:pt x="25" y="4"/>
                  </a:lnTo>
                  <a:lnTo>
                    <a:pt x="33" y="2"/>
                  </a:lnTo>
                  <a:lnTo>
                    <a:pt x="40" y="0"/>
                  </a:lnTo>
                  <a:lnTo>
                    <a:pt x="48" y="2"/>
                  </a:lnTo>
                  <a:lnTo>
                    <a:pt x="54" y="4"/>
                  </a:lnTo>
                  <a:lnTo>
                    <a:pt x="61" y="9"/>
                  </a:lnTo>
                  <a:lnTo>
                    <a:pt x="67" y="15"/>
                  </a:lnTo>
                  <a:lnTo>
                    <a:pt x="73" y="23"/>
                  </a:lnTo>
                  <a:lnTo>
                    <a:pt x="75" y="32"/>
                  </a:lnTo>
                  <a:lnTo>
                    <a:pt x="79" y="42"/>
                  </a:lnTo>
                  <a:lnTo>
                    <a:pt x="79" y="53"/>
                  </a:lnTo>
                  <a:lnTo>
                    <a:pt x="79" y="63"/>
                  </a:lnTo>
                  <a:lnTo>
                    <a:pt x="75" y="73"/>
                  </a:lnTo>
                  <a:lnTo>
                    <a:pt x="73" y="82"/>
                  </a:lnTo>
                  <a:lnTo>
                    <a:pt x="67" y="90"/>
                  </a:lnTo>
                  <a:lnTo>
                    <a:pt x="61" y="98"/>
                  </a:lnTo>
                  <a:lnTo>
                    <a:pt x="54" y="102"/>
                  </a:lnTo>
                  <a:lnTo>
                    <a:pt x="48" y="105"/>
                  </a:lnTo>
                  <a:lnTo>
                    <a:pt x="40" y="107"/>
                  </a:lnTo>
                  <a:lnTo>
                    <a:pt x="33" y="105"/>
                  </a:lnTo>
                  <a:lnTo>
                    <a:pt x="25" y="102"/>
                  </a:lnTo>
                  <a:lnTo>
                    <a:pt x="17" y="98"/>
                  </a:lnTo>
                  <a:lnTo>
                    <a:pt x="11"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91" name="Freeform 105"/>
            <p:cNvSpPr>
              <a:spLocks noChangeAspect="1"/>
            </p:cNvSpPr>
            <p:nvPr/>
          </p:nvSpPr>
          <p:spPr bwMode="auto">
            <a:xfrm>
              <a:off x="3698190" y="2949276"/>
              <a:ext cx="32608" cy="40286"/>
            </a:xfrm>
            <a:custGeom>
              <a:avLst/>
              <a:gdLst/>
              <a:ahLst/>
              <a:cxnLst>
                <a:cxn ang="0">
                  <a:pos x="0" y="53"/>
                </a:cxn>
                <a:cxn ang="0">
                  <a:pos x="2" y="44"/>
                </a:cxn>
                <a:cxn ang="0">
                  <a:pos x="4" y="34"/>
                </a:cxn>
                <a:cxn ang="0">
                  <a:pos x="8" y="25"/>
                </a:cxn>
                <a:cxn ang="0">
                  <a:pos x="12" y="17"/>
                </a:cxn>
                <a:cxn ang="0">
                  <a:pos x="18" y="9"/>
                </a:cxn>
                <a:cxn ang="0">
                  <a:pos x="25" y="5"/>
                </a:cxn>
                <a:cxn ang="0">
                  <a:pos x="31" y="2"/>
                </a:cxn>
                <a:cxn ang="0">
                  <a:pos x="41" y="0"/>
                </a:cxn>
                <a:cxn ang="0">
                  <a:pos x="48" y="2"/>
                </a:cxn>
                <a:cxn ang="0">
                  <a:pos x="54" y="5"/>
                </a:cxn>
                <a:cxn ang="0">
                  <a:pos x="62" y="9"/>
                </a:cxn>
                <a:cxn ang="0">
                  <a:pos x="68" y="17"/>
                </a:cxn>
                <a:cxn ang="0">
                  <a:pos x="73" y="25"/>
                </a:cxn>
                <a:cxn ang="0">
                  <a:pos x="75" y="34"/>
                </a:cxn>
                <a:cxn ang="0">
                  <a:pos x="77" y="44"/>
                </a:cxn>
                <a:cxn ang="0">
                  <a:pos x="79" y="53"/>
                </a:cxn>
                <a:cxn ang="0">
                  <a:pos x="77" y="65"/>
                </a:cxn>
                <a:cxn ang="0">
                  <a:pos x="75" y="75"/>
                </a:cxn>
                <a:cxn ang="0">
                  <a:pos x="73" y="84"/>
                </a:cxn>
                <a:cxn ang="0">
                  <a:pos x="68" y="92"/>
                </a:cxn>
                <a:cxn ang="0">
                  <a:pos x="62" y="98"/>
                </a:cxn>
                <a:cxn ang="0">
                  <a:pos x="54" y="103"/>
                </a:cxn>
                <a:cxn ang="0">
                  <a:pos x="48" y="105"/>
                </a:cxn>
                <a:cxn ang="0">
                  <a:pos x="41" y="107"/>
                </a:cxn>
                <a:cxn ang="0">
                  <a:pos x="31" y="105"/>
                </a:cxn>
                <a:cxn ang="0">
                  <a:pos x="25" y="103"/>
                </a:cxn>
                <a:cxn ang="0">
                  <a:pos x="18" y="98"/>
                </a:cxn>
                <a:cxn ang="0">
                  <a:pos x="12" y="92"/>
                </a:cxn>
                <a:cxn ang="0">
                  <a:pos x="8" y="84"/>
                </a:cxn>
                <a:cxn ang="0">
                  <a:pos x="4" y="75"/>
                </a:cxn>
                <a:cxn ang="0">
                  <a:pos x="2" y="65"/>
                </a:cxn>
                <a:cxn ang="0">
                  <a:pos x="0" y="53"/>
                </a:cxn>
              </a:cxnLst>
              <a:rect l="0" t="0" r="r" b="b"/>
              <a:pathLst>
                <a:path w="79" h="107">
                  <a:moveTo>
                    <a:pt x="0" y="53"/>
                  </a:moveTo>
                  <a:lnTo>
                    <a:pt x="2" y="44"/>
                  </a:lnTo>
                  <a:lnTo>
                    <a:pt x="4" y="34"/>
                  </a:lnTo>
                  <a:lnTo>
                    <a:pt x="8" y="25"/>
                  </a:lnTo>
                  <a:lnTo>
                    <a:pt x="12" y="17"/>
                  </a:lnTo>
                  <a:lnTo>
                    <a:pt x="18" y="9"/>
                  </a:lnTo>
                  <a:lnTo>
                    <a:pt x="25" y="5"/>
                  </a:lnTo>
                  <a:lnTo>
                    <a:pt x="31" y="2"/>
                  </a:lnTo>
                  <a:lnTo>
                    <a:pt x="41" y="0"/>
                  </a:lnTo>
                  <a:lnTo>
                    <a:pt x="48" y="2"/>
                  </a:lnTo>
                  <a:lnTo>
                    <a:pt x="54" y="5"/>
                  </a:lnTo>
                  <a:lnTo>
                    <a:pt x="62" y="9"/>
                  </a:lnTo>
                  <a:lnTo>
                    <a:pt x="68" y="17"/>
                  </a:lnTo>
                  <a:lnTo>
                    <a:pt x="73" y="25"/>
                  </a:lnTo>
                  <a:lnTo>
                    <a:pt x="75" y="34"/>
                  </a:lnTo>
                  <a:lnTo>
                    <a:pt x="77" y="44"/>
                  </a:lnTo>
                  <a:lnTo>
                    <a:pt x="79" y="53"/>
                  </a:lnTo>
                  <a:lnTo>
                    <a:pt x="77" y="65"/>
                  </a:lnTo>
                  <a:lnTo>
                    <a:pt x="75" y="75"/>
                  </a:lnTo>
                  <a:lnTo>
                    <a:pt x="73" y="84"/>
                  </a:lnTo>
                  <a:lnTo>
                    <a:pt x="68" y="92"/>
                  </a:lnTo>
                  <a:lnTo>
                    <a:pt x="62" y="98"/>
                  </a:lnTo>
                  <a:lnTo>
                    <a:pt x="54" y="103"/>
                  </a:lnTo>
                  <a:lnTo>
                    <a:pt x="48" y="105"/>
                  </a:lnTo>
                  <a:lnTo>
                    <a:pt x="41" y="107"/>
                  </a:lnTo>
                  <a:lnTo>
                    <a:pt x="31" y="105"/>
                  </a:lnTo>
                  <a:lnTo>
                    <a:pt x="25" y="103"/>
                  </a:lnTo>
                  <a:lnTo>
                    <a:pt x="18" y="98"/>
                  </a:lnTo>
                  <a:lnTo>
                    <a:pt x="12" y="92"/>
                  </a:lnTo>
                  <a:lnTo>
                    <a:pt x="8" y="84"/>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9" name="Rectangle 3018"/>
          <p:cNvSpPr/>
          <p:nvPr/>
        </p:nvSpPr>
        <p:spPr bwMode="auto">
          <a:xfrm>
            <a:off x="3517686" y="2209800"/>
            <a:ext cx="2177143" cy="3326055"/>
          </a:xfrm>
          <a:prstGeom prst="rect">
            <a:avLst/>
          </a:prstGeom>
          <a:solidFill>
            <a:schemeClr val="bg1">
              <a:lumMod val="95000"/>
            </a:schemeClr>
          </a:solidFill>
          <a:ln w="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 name="Rectangle 2435"/>
          <p:cNvSpPr>
            <a:spLocks noChangeArrowheads="1"/>
          </p:cNvSpPr>
          <p:nvPr/>
        </p:nvSpPr>
        <p:spPr bwMode="auto">
          <a:xfrm>
            <a:off x="3581400" y="1447800"/>
            <a:ext cx="2064528" cy="738664"/>
          </a:xfrm>
          <a:prstGeom prst="rect">
            <a:avLst/>
          </a:prstGeom>
          <a:noFill/>
          <a:ln w="9525">
            <a:noFill/>
            <a:miter lim="800000"/>
            <a:headEnd/>
            <a:tailEnd/>
          </a:ln>
        </p:spPr>
        <p:txBody>
          <a:bodyPr wrap="square" lIns="0" tIns="0" rIns="0" bIns="0">
            <a:spAutoFit/>
          </a:bodyPr>
          <a:lstStyle/>
          <a:p>
            <a:pPr algn="ctr"/>
            <a:r>
              <a:rPr lang="en-US" sz="1600" b="1" i="1" dirty="0">
                <a:solidFill>
                  <a:srgbClr val="FFFF00"/>
                </a:solidFill>
              </a:rPr>
              <a:t>Calanus marshallae</a:t>
            </a:r>
          </a:p>
          <a:p>
            <a:pPr algn="ctr"/>
            <a:r>
              <a:rPr lang="en-US" sz="1600" b="1" dirty="0">
                <a:solidFill>
                  <a:schemeClr val="bg1">
                    <a:lumMod val="95000"/>
                  </a:schemeClr>
                </a:solidFill>
              </a:rPr>
              <a:t>(cold-water, boreal species)</a:t>
            </a:r>
          </a:p>
        </p:txBody>
      </p:sp>
      <p:grpSp>
        <p:nvGrpSpPr>
          <p:cNvPr id="3021" name="Group 3020"/>
          <p:cNvGrpSpPr/>
          <p:nvPr/>
        </p:nvGrpSpPr>
        <p:grpSpPr>
          <a:xfrm>
            <a:off x="3863397" y="2223448"/>
            <a:ext cx="1851603" cy="3386702"/>
            <a:chOff x="3698511" y="2286000"/>
            <a:chExt cx="1851603" cy="3386702"/>
          </a:xfrm>
        </p:grpSpPr>
        <p:pic>
          <p:nvPicPr>
            <p:cNvPr id="4" name="Picture 2436"/>
            <p:cNvPicPr>
              <a:picLocks noChangeAspect="1" noChangeArrowheads="1"/>
            </p:cNvPicPr>
            <p:nvPr/>
          </p:nvPicPr>
          <p:blipFill>
            <a:blip r:embed="rId3" cstate="print"/>
            <a:srcRect/>
            <a:stretch>
              <a:fillRect/>
            </a:stretch>
          </p:blipFill>
          <p:spPr bwMode="auto">
            <a:xfrm>
              <a:off x="3725797" y="2457814"/>
              <a:ext cx="1194773" cy="3033100"/>
            </a:xfrm>
            <a:prstGeom prst="rect">
              <a:avLst/>
            </a:prstGeom>
            <a:noFill/>
            <a:ln w="9525">
              <a:noFill/>
              <a:miter lim="800000"/>
              <a:headEnd/>
              <a:tailEnd/>
            </a:ln>
          </p:spPr>
        </p:pic>
        <p:sp>
          <p:nvSpPr>
            <p:cNvPr id="5" name="Line 2437"/>
            <p:cNvSpPr>
              <a:spLocks noChangeShapeType="1"/>
            </p:cNvSpPr>
            <p:nvPr/>
          </p:nvSpPr>
          <p:spPr bwMode="auto">
            <a:xfrm>
              <a:off x="3721899" y="5595504"/>
              <a:ext cx="1828215"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 name="Line 2439"/>
            <p:cNvSpPr>
              <a:spLocks noChangeShapeType="1"/>
            </p:cNvSpPr>
            <p:nvPr/>
          </p:nvSpPr>
          <p:spPr bwMode="auto">
            <a:xfrm flipV="1">
              <a:off x="3951888"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 name="Line 2440"/>
            <p:cNvSpPr>
              <a:spLocks noChangeShapeType="1"/>
            </p:cNvSpPr>
            <p:nvPr/>
          </p:nvSpPr>
          <p:spPr bwMode="auto">
            <a:xfrm flipV="1">
              <a:off x="4064933"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9" name="Line 2441"/>
            <p:cNvSpPr>
              <a:spLocks noChangeShapeType="1"/>
            </p:cNvSpPr>
            <p:nvPr/>
          </p:nvSpPr>
          <p:spPr bwMode="auto">
            <a:xfrm flipV="1">
              <a:off x="4177979"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0" name="Line 2442"/>
            <p:cNvSpPr>
              <a:spLocks noChangeShapeType="1"/>
            </p:cNvSpPr>
            <p:nvPr/>
          </p:nvSpPr>
          <p:spPr bwMode="auto">
            <a:xfrm flipV="1">
              <a:off x="4292972"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1" name="Line 2443"/>
            <p:cNvSpPr>
              <a:spLocks noChangeShapeType="1"/>
            </p:cNvSpPr>
            <p:nvPr/>
          </p:nvSpPr>
          <p:spPr bwMode="auto">
            <a:xfrm flipV="1">
              <a:off x="4521013"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2" name="Line 2444"/>
            <p:cNvSpPr>
              <a:spLocks noChangeShapeType="1"/>
            </p:cNvSpPr>
            <p:nvPr/>
          </p:nvSpPr>
          <p:spPr bwMode="auto">
            <a:xfrm flipV="1">
              <a:off x="4636006"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3" name="Line 2445"/>
            <p:cNvSpPr>
              <a:spLocks noChangeShapeType="1"/>
            </p:cNvSpPr>
            <p:nvPr/>
          </p:nvSpPr>
          <p:spPr bwMode="auto">
            <a:xfrm flipV="1">
              <a:off x="4749052"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4" name="Line 2446"/>
            <p:cNvSpPr>
              <a:spLocks noChangeShapeType="1"/>
            </p:cNvSpPr>
            <p:nvPr/>
          </p:nvSpPr>
          <p:spPr bwMode="auto">
            <a:xfrm flipV="1">
              <a:off x="4862097" y="5595504"/>
              <a:ext cx="195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5" name="Line 2447"/>
            <p:cNvSpPr>
              <a:spLocks noChangeShapeType="1"/>
            </p:cNvSpPr>
            <p:nvPr/>
          </p:nvSpPr>
          <p:spPr bwMode="auto">
            <a:xfrm flipV="1">
              <a:off x="5092086" y="5595504"/>
              <a:ext cx="0" cy="49805"/>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9" name="Line 2451"/>
            <p:cNvSpPr>
              <a:spLocks noChangeShapeType="1"/>
            </p:cNvSpPr>
            <p:nvPr/>
          </p:nvSpPr>
          <p:spPr bwMode="auto">
            <a:xfrm flipV="1">
              <a:off x="3838843" y="5595504"/>
              <a:ext cx="1950" cy="77198"/>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0" name="Line 2452"/>
            <p:cNvSpPr>
              <a:spLocks noChangeShapeType="1"/>
            </p:cNvSpPr>
            <p:nvPr/>
          </p:nvSpPr>
          <p:spPr bwMode="auto">
            <a:xfrm flipV="1">
              <a:off x="4409916" y="5595504"/>
              <a:ext cx="1950" cy="77198"/>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1" name="Line 2453"/>
            <p:cNvSpPr>
              <a:spLocks noChangeShapeType="1"/>
            </p:cNvSpPr>
            <p:nvPr/>
          </p:nvSpPr>
          <p:spPr bwMode="auto">
            <a:xfrm flipV="1">
              <a:off x="4977092" y="5595504"/>
              <a:ext cx="1950" cy="77198"/>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38" name="Line 2470"/>
            <p:cNvSpPr>
              <a:spLocks noChangeShapeType="1"/>
            </p:cNvSpPr>
            <p:nvPr/>
          </p:nvSpPr>
          <p:spPr bwMode="auto">
            <a:xfrm flipH="1">
              <a:off x="3698511" y="4056542"/>
              <a:ext cx="23389"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9" name="Freeform 2491"/>
            <p:cNvSpPr>
              <a:spLocks/>
            </p:cNvSpPr>
            <p:nvPr/>
          </p:nvSpPr>
          <p:spPr bwMode="auto">
            <a:xfrm>
              <a:off x="4760746" y="2457814"/>
              <a:ext cx="114995" cy="1349705"/>
            </a:xfrm>
            <a:custGeom>
              <a:avLst/>
              <a:gdLst/>
              <a:ahLst/>
              <a:cxnLst>
                <a:cxn ang="0">
                  <a:pos x="0" y="0"/>
                </a:cxn>
                <a:cxn ang="0">
                  <a:pos x="2" y="2"/>
                </a:cxn>
                <a:cxn ang="0">
                  <a:pos x="10" y="25"/>
                </a:cxn>
                <a:cxn ang="0">
                  <a:pos x="19" y="42"/>
                </a:cxn>
                <a:cxn ang="0">
                  <a:pos x="23" y="50"/>
                </a:cxn>
                <a:cxn ang="0">
                  <a:pos x="39" y="69"/>
                </a:cxn>
                <a:cxn ang="0">
                  <a:pos x="42" y="73"/>
                </a:cxn>
                <a:cxn ang="0">
                  <a:pos x="56" y="90"/>
                </a:cxn>
                <a:cxn ang="0">
                  <a:pos x="64" y="98"/>
                </a:cxn>
                <a:cxn ang="0">
                  <a:pos x="75" y="111"/>
                </a:cxn>
                <a:cxn ang="0">
                  <a:pos x="85" y="123"/>
                </a:cxn>
                <a:cxn ang="0">
                  <a:pos x="92" y="134"/>
                </a:cxn>
                <a:cxn ang="0">
                  <a:pos x="102" y="148"/>
                </a:cxn>
                <a:cxn ang="0">
                  <a:pos x="111" y="165"/>
                </a:cxn>
                <a:cxn ang="0">
                  <a:pos x="115" y="172"/>
                </a:cxn>
                <a:cxn ang="0">
                  <a:pos x="123" y="196"/>
                </a:cxn>
                <a:cxn ang="0">
                  <a:pos x="129" y="220"/>
                </a:cxn>
                <a:cxn ang="0">
                  <a:pos x="131" y="228"/>
                </a:cxn>
                <a:cxn ang="0">
                  <a:pos x="133" y="245"/>
                </a:cxn>
                <a:cxn ang="0">
                  <a:pos x="133" y="270"/>
                </a:cxn>
                <a:cxn ang="0">
                  <a:pos x="131" y="291"/>
                </a:cxn>
                <a:cxn ang="0">
                  <a:pos x="129" y="295"/>
                </a:cxn>
                <a:cxn ang="0">
                  <a:pos x="125" y="320"/>
                </a:cxn>
                <a:cxn ang="0">
                  <a:pos x="119" y="343"/>
                </a:cxn>
                <a:cxn ang="0">
                  <a:pos x="119" y="368"/>
                </a:cxn>
                <a:cxn ang="0">
                  <a:pos x="119" y="393"/>
                </a:cxn>
                <a:cxn ang="0">
                  <a:pos x="119" y="418"/>
                </a:cxn>
                <a:cxn ang="0">
                  <a:pos x="115" y="443"/>
                </a:cxn>
                <a:cxn ang="0">
                  <a:pos x="111" y="456"/>
                </a:cxn>
                <a:cxn ang="0">
                  <a:pos x="108" y="468"/>
                </a:cxn>
                <a:cxn ang="0">
                  <a:pos x="100" y="491"/>
                </a:cxn>
                <a:cxn ang="0">
                  <a:pos x="92" y="508"/>
                </a:cxn>
                <a:cxn ang="0">
                  <a:pos x="90" y="516"/>
                </a:cxn>
                <a:cxn ang="0">
                  <a:pos x="81" y="541"/>
                </a:cxn>
                <a:cxn ang="0">
                  <a:pos x="75" y="564"/>
                </a:cxn>
                <a:cxn ang="0">
                  <a:pos x="75" y="566"/>
                </a:cxn>
                <a:cxn ang="0">
                  <a:pos x="69" y="591"/>
                </a:cxn>
                <a:cxn ang="0">
                  <a:pos x="67" y="616"/>
                </a:cxn>
                <a:cxn ang="0">
                  <a:pos x="65" y="639"/>
                </a:cxn>
                <a:cxn ang="0">
                  <a:pos x="65" y="664"/>
                </a:cxn>
                <a:cxn ang="0">
                  <a:pos x="65" y="689"/>
                </a:cxn>
                <a:cxn ang="0">
                  <a:pos x="65" y="714"/>
                </a:cxn>
                <a:cxn ang="0">
                  <a:pos x="64" y="738"/>
                </a:cxn>
                <a:cxn ang="0">
                  <a:pos x="64" y="762"/>
                </a:cxn>
                <a:cxn ang="0">
                  <a:pos x="64" y="786"/>
                </a:cxn>
                <a:cxn ang="0">
                  <a:pos x="64" y="811"/>
                </a:cxn>
                <a:cxn ang="0">
                  <a:pos x="62" y="836"/>
                </a:cxn>
                <a:cxn ang="0">
                  <a:pos x="62" y="861"/>
                </a:cxn>
                <a:cxn ang="0">
                  <a:pos x="62" y="884"/>
                </a:cxn>
                <a:cxn ang="0">
                  <a:pos x="60" y="909"/>
                </a:cxn>
                <a:cxn ang="0">
                  <a:pos x="60" y="934"/>
                </a:cxn>
                <a:cxn ang="0">
                  <a:pos x="58" y="959"/>
                </a:cxn>
                <a:cxn ang="0">
                  <a:pos x="58" y="984"/>
                </a:cxn>
                <a:cxn ang="0">
                  <a:pos x="56" y="1009"/>
                </a:cxn>
                <a:cxn ang="0">
                  <a:pos x="56" y="1013"/>
                </a:cxn>
                <a:cxn ang="0">
                  <a:pos x="56" y="1032"/>
                </a:cxn>
                <a:cxn ang="0">
                  <a:pos x="56" y="1057"/>
                </a:cxn>
                <a:cxn ang="0">
                  <a:pos x="56" y="1082"/>
                </a:cxn>
                <a:cxn ang="0">
                  <a:pos x="56" y="1084"/>
                </a:cxn>
              </a:cxnLst>
              <a:rect l="0" t="0" r="r" b="b"/>
              <a:pathLst>
                <a:path w="133" h="1084">
                  <a:moveTo>
                    <a:pt x="0" y="0"/>
                  </a:moveTo>
                  <a:lnTo>
                    <a:pt x="2" y="2"/>
                  </a:lnTo>
                  <a:lnTo>
                    <a:pt x="10" y="25"/>
                  </a:lnTo>
                  <a:lnTo>
                    <a:pt x="19" y="42"/>
                  </a:lnTo>
                  <a:lnTo>
                    <a:pt x="23" y="50"/>
                  </a:lnTo>
                  <a:lnTo>
                    <a:pt x="39" y="69"/>
                  </a:lnTo>
                  <a:lnTo>
                    <a:pt x="42" y="73"/>
                  </a:lnTo>
                  <a:lnTo>
                    <a:pt x="56" y="90"/>
                  </a:lnTo>
                  <a:lnTo>
                    <a:pt x="64" y="98"/>
                  </a:lnTo>
                  <a:lnTo>
                    <a:pt x="75" y="111"/>
                  </a:lnTo>
                  <a:lnTo>
                    <a:pt x="85" y="123"/>
                  </a:lnTo>
                  <a:lnTo>
                    <a:pt x="92" y="134"/>
                  </a:lnTo>
                  <a:lnTo>
                    <a:pt x="102" y="148"/>
                  </a:lnTo>
                  <a:lnTo>
                    <a:pt x="111" y="165"/>
                  </a:lnTo>
                  <a:lnTo>
                    <a:pt x="115" y="172"/>
                  </a:lnTo>
                  <a:lnTo>
                    <a:pt x="123" y="196"/>
                  </a:lnTo>
                  <a:lnTo>
                    <a:pt x="129" y="220"/>
                  </a:lnTo>
                  <a:lnTo>
                    <a:pt x="131" y="228"/>
                  </a:lnTo>
                  <a:lnTo>
                    <a:pt x="133" y="245"/>
                  </a:lnTo>
                  <a:lnTo>
                    <a:pt x="133" y="270"/>
                  </a:lnTo>
                  <a:lnTo>
                    <a:pt x="131" y="291"/>
                  </a:lnTo>
                  <a:lnTo>
                    <a:pt x="129" y="295"/>
                  </a:lnTo>
                  <a:lnTo>
                    <a:pt x="125" y="320"/>
                  </a:lnTo>
                  <a:lnTo>
                    <a:pt x="119" y="343"/>
                  </a:lnTo>
                  <a:lnTo>
                    <a:pt x="119" y="368"/>
                  </a:lnTo>
                  <a:lnTo>
                    <a:pt x="119" y="393"/>
                  </a:lnTo>
                  <a:lnTo>
                    <a:pt x="119" y="418"/>
                  </a:lnTo>
                  <a:lnTo>
                    <a:pt x="115" y="443"/>
                  </a:lnTo>
                  <a:lnTo>
                    <a:pt x="111" y="456"/>
                  </a:lnTo>
                  <a:lnTo>
                    <a:pt x="108" y="468"/>
                  </a:lnTo>
                  <a:lnTo>
                    <a:pt x="100" y="491"/>
                  </a:lnTo>
                  <a:lnTo>
                    <a:pt x="92" y="508"/>
                  </a:lnTo>
                  <a:lnTo>
                    <a:pt x="90" y="516"/>
                  </a:lnTo>
                  <a:lnTo>
                    <a:pt x="81" y="541"/>
                  </a:lnTo>
                  <a:lnTo>
                    <a:pt x="75" y="564"/>
                  </a:lnTo>
                  <a:lnTo>
                    <a:pt x="75" y="566"/>
                  </a:lnTo>
                  <a:lnTo>
                    <a:pt x="69" y="591"/>
                  </a:lnTo>
                  <a:lnTo>
                    <a:pt x="67" y="616"/>
                  </a:lnTo>
                  <a:lnTo>
                    <a:pt x="65" y="639"/>
                  </a:lnTo>
                  <a:lnTo>
                    <a:pt x="65" y="664"/>
                  </a:lnTo>
                  <a:lnTo>
                    <a:pt x="65" y="689"/>
                  </a:lnTo>
                  <a:lnTo>
                    <a:pt x="65" y="714"/>
                  </a:lnTo>
                  <a:lnTo>
                    <a:pt x="64" y="738"/>
                  </a:lnTo>
                  <a:lnTo>
                    <a:pt x="64" y="762"/>
                  </a:lnTo>
                  <a:lnTo>
                    <a:pt x="64" y="786"/>
                  </a:lnTo>
                  <a:lnTo>
                    <a:pt x="64" y="811"/>
                  </a:lnTo>
                  <a:lnTo>
                    <a:pt x="62" y="836"/>
                  </a:lnTo>
                  <a:lnTo>
                    <a:pt x="62" y="861"/>
                  </a:lnTo>
                  <a:lnTo>
                    <a:pt x="62" y="884"/>
                  </a:lnTo>
                  <a:lnTo>
                    <a:pt x="60" y="909"/>
                  </a:lnTo>
                  <a:lnTo>
                    <a:pt x="60" y="934"/>
                  </a:lnTo>
                  <a:lnTo>
                    <a:pt x="58" y="959"/>
                  </a:lnTo>
                  <a:lnTo>
                    <a:pt x="58" y="984"/>
                  </a:lnTo>
                  <a:lnTo>
                    <a:pt x="56" y="1009"/>
                  </a:lnTo>
                  <a:lnTo>
                    <a:pt x="56" y="1013"/>
                  </a:lnTo>
                  <a:lnTo>
                    <a:pt x="56" y="1032"/>
                  </a:lnTo>
                  <a:lnTo>
                    <a:pt x="56" y="1057"/>
                  </a:lnTo>
                  <a:lnTo>
                    <a:pt x="56" y="1082"/>
                  </a:lnTo>
                  <a:lnTo>
                    <a:pt x="56" y="108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 name="Freeform 2492"/>
            <p:cNvSpPr>
              <a:spLocks/>
            </p:cNvSpPr>
            <p:nvPr/>
          </p:nvSpPr>
          <p:spPr bwMode="auto">
            <a:xfrm>
              <a:off x="4620414" y="4743845"/>
              <a:ext cx="40931" cy="32374"/>
            </a:xfrm>
            <a:custGeom>
              <a:avLst/>
              <a:gdLst/>
              <a:ahLst/>
              <a:cxnLst>
                <a:cxn ang="0">
                  <a:pos x="0" y="25"/>
                </a:cxn>
                <a:cxn ang="0">
                  <a:pos x="0" y="17"/>
                </a:cxn>
                <a:cxn ang="0">
                  <a:pos x="34" y="13"/>
                </a:cxn>
                <a:cxn ang="0">
                  <a:pos x="34" y="13"/>
                </a:cxn>
                <a:cxn ang="0">
                  <a:pos x="32" y="11"/>
                </a:cxn>
                <a:cxn ang="0">
                  <a:pos x="32" y="10"/>
                </a:cxn>
                <a:cxn ang="0">
                  <a:pos x="31" y="8"/>
                </a:cxn>
                <a:cxn ang="0">
                  <a:pos x="29" y="6"/>
                </a:cxn>
                <a:cxn ang="0">
                  <a:pos x="29" y="4"/>
                </a:cxn>
                <a:cxn ang="0">
                  <a:pos x="29" y="2"/>
                </a:cxn>
                <a:cxn ang="0">
                  <a:pos x="27" y="0"/>
                </a:cxn>
                <a:cxn ang="0">
                  <a:pos x="32" y="0"/>
                </a:cxn>
                <a:cxn ang="0">
                  <a:pos x="34" y="2"/>
                </a:cxn>
                <a:cxn ang="0">
                  <a:pos x="34" y="6"/>
                </a:cxn>
                <a:cxn ang="0">
                  <a:pos x="36" y="8"/>
                </a:cxn>
                <a:cxn ang="0">
                  <a:pos x="38" y="10"/>
                </a:cxn>
                <a:cxn ang="0">
                  <a:pos x="40" y="11"/>
                </a:cxn>
                <a:cxn ang="0">
                  <a:pos x="42" y="13"/>
                </a:cxn>
                <a:cxn ang="0">
                  <a:pos x="44" y="15"/>
                </a:cxn>
                <a:cxn ang="0">
                  <a:pos x="46" y="15"/>
                </a:cxn>
                <a:cxn ang="0">
                  <a:pos x="46" y="21"/>
                </a:cxn>
                <a:cxn ang="0">
                  <a:pos x="0" y="25"/>
                </a:cxn>
              </a:cxnLst>
              <a:rect l="0" t="0" r="r" b="b"/>
              <a:pathLst>
                <a:path w="46" h="25">
                  <a:moveTo>
                    <a:pt x="0" y="25"/>
                  </a:moveTo>
                  <a:lnTo>
                    <a:pt x="0" y="17"/>
                  </a:lnTo>
                  <a:lnTo>
                    <a:pt x="34" y="13"/>
                  </a:lnTo>
                  <a:lnTo>
                    <a:pt x="34" y="13"/>
                  </a:lnTo>
                  <a:lnTo>
                    <a:pt x="32" y="11"/>
                  </a:lnTo>
                  <a:lnTo>
                    <a:pt x="32" y="10"/>
                  </a:lnTo>
                  <a:lnTo>
                    <a:pt x="31" y="8"/>
                  </a:lnTo>
                  <a:lnTo>
                    <a:pt x="29" y="6"/>
                  </a:lnTo>
                  <a:lnTo>
                    <a:pt x="29" y="4"/>
                  </a:lnTo>
                  <a:lnTo>
                    <a:pt x="29" y="2"/>
                  </a:lnTo>
                  <a:lnTo>
                    <a:pt x="27" y="0"/>
                  </a:lnTo>
                  <a:lnTo>
                    <a:pt x="32" y="0"/>
                  </a:lnTo>
                  <a:lnTo>
                    <a:pt x="34" y="2"/>
                  </a:lnTo>
                  <a:lnTo>
                    <a:pt x="34" y="6"/>
                  </a:lnTo>
                  <a:lnTo>
                    <a:pt x="36" y="8"/>
                  </a:lnTo>
                  <a:lnTo>
                    <a:pt x="38" y="10"/>
                  </a:lnTo>
                  <a:lnTo>
                    <a:pt x="40" y="11"/>
                  </a:lnTo>
                  <a:lnTo>
                    <a:pt x="42" y="13"/>
                  </a:lnTo>
                  <a:lnTo>
                    <a:pt x="44" y="15"/>
                  </a:lnTo>
                  <a:lnTo>
                    <a:pt x="46" y="15"/>
                  </a:lnTo>
                  <a:lnTo>
                    <a:pt x="46" y="21"/>
                  </a:lnTo>
                  <a:lnTo>
                    <a:pt x="0"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1" name="Freeform 2493"/>
            <p:cNvSpPr>
              <a:spLocks/>
            </p:cNvSpPr>
            <p:nvPr/>
          </p:nvSpPr>
          <p:spPr bwMode="auto">
            <a:xfrm>
              <a:off x="4620414" y="4743845"/>
              <a:ext cx="40931" cy="32374"/>
            </a:xfrm>
            <a:custGeom>
              <a:avLst/>
              <a:gdLst/>
              <a:ahLst/>
              <a:cxnLst>
                <a:cxn ang="0">
                  <a:pos x="0" y="25"/>
                </a:cxn>
                <a:cxn ang="0">
                  <a:pos x="0" y="17"/>
                </a:cxn>
                <a:cxn ang="0">
                  <a:pos x="34" y="13"/>
                </a:cxn>
                <a:cxn ang="0">
                  <a:pos x="34" y="13"/>
                </a:cxn>
                <a:cxn ang="0">
                  <a:pos x="32" y="11"/>
                </a:cxn>
                <a:cxn ang="0">
                  <a:pos x="32" y="10"/>
                </a:cxn>
                <a:cxn ang="0">
                  <a:pos x="31" y="8"/>
                </a:cxn>
                <a:cxn ang="0">
                  <a:pos x="29" y="6"/>
                </a:cxn>
                <a:cxn ang="0">
                  <a:pos x="29" y="4"/>
                </a:cxn>
                <a:cxn ang="0">
                  <a:pos x="29" y="2"/>
                </a:cxn>
                <a:cxn ang="0">
                  <a:pos x="27" y="0"/>
                </a:cxn>
                <a:cxn ang="0">
                  <a:pos x="32" y="0"/>
                </a:cxn>
                <a:cxn ang="0">
                  <a:pos x="34" y="2"/>
                </a:cxn>
                <a:cxn ang="0">
                  <a:pos x="34" y="6"/>
                </a:cxn>
                <a:cxn ang="0">
                  <a:pos x="36" y="8"/>
                </a:cxn>
                <a:cxn ang="0">
                  <a:pos x="38" y="10"/>
                </a:cxn>
                <a:cxn ang="0">
                  <a:pos x="40" y="11"/>
                </a:cxn>
                <a:cxn ang="0">
                  <a:pos x="42" y="13"/>
                </a:cxn>
                <a:cxn ang="0">
                  <a:pos x="44" y="15"/>
                </a:cxn>
                <a:cxn ang="0">
                  <a:pos x="46" y="15"/>
                </a:cxn>
                <a:cxn ang="0">
                  <a:pos x="46" y="21"/>
                </a:cxn>
                <a:cxn ang="0">
                  <a:pos x="0" y="25"/>
                </a:cxn>
              </a:cxnLst>
              <a:rect l="0" t="0" r="r" b="b"/>
              <a:pathLst>
                <a:path w="46" h="25">
                  <a:moveTo>
                    <a:pt x="0" y="25"/>
                  </a:moveTo>
                  <a:lnTo>
                    <a:pt x="0" y="17"/>
                  </a:lnTo>
                  <a:lnTo>
                    <a:pt x="34" y="13"/>
                  </a:lnTo>
                  <a:lnTo>
                    <a:pt x="34" y="13"/>
                  </a:lnTo>
                  <a:lnTo>
                    <a:pt x="32" y="11"/>
                  </a:lnTo>
                  <a:lnTo>
                    <a:pt x="32" y="10"/>
                  </a:lnTo>
                  <a:lnTo>
                    <a:pt x="31" y="8"/>
                  </a:lnTo>
                  <a:lnTo>
                    <a:pt x="29" y="6"/>
                  </a:lnTo>
                  <a:lnTo>
                    <a:pt x="29" y="4"/>
                  </a:lnTo>
                  <a:lnTo>
                    <a:pt x="29" y="2"/>
                  </a:lnTo>
                  <a:lnTo>
                    <a:pt x="27" y="0"/>
                  </a:lnTo>
                  <a:lnTo>
                    <a:pt x="32" y="0"/>
                  </a:lnTo>
                  <a:lnTo>
                    <a:pt x="34" y="2"/>
                  </a:lnTo>
                  <a:lnTo>
                    <a:pt x="34" y="6"/>
                  </a:lnTo>
                  <a:lnTo>
                    <a:pt x="36" y="8"/>
                  </a:lnTo>
                  <a:lnTo>
                    <a:pt x="38" y="10"/>
                  </a:lnTo>
                  <a:lnTo>
                    <a:pt x="40" y="11"/>
                  </a:lnTo>
                  <a:lnTo>
                    <a:pt x="42" y="13"/>
                  </a:lnTo>
                  <a:lnTo>
                    <a:pt x="44" y="15"/>
                  </a:lnTo>
                  <a:lnTo>
                    <a:pt x="46" y="15"/>
                  </a:lnTo>
                  <a:lnTo>
                    <a:pt x="46" y="21"/>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 name="Freeform 2494"/>
            <p:cNvSpPr>
              <a:spLocks noEditPoints="1"/>
            </p:cNvSpPr>
            <p:nvPr/>
          </p:nvSpPr>
          <p:spPr bwMode="auto">
            <a:xfrm>
              <a:off x="4622364" y="4798631"/>
              <a:ext cx="40931" cy="49805"/>
            </a:xfrm>
            <a:custGeom>
              <a:avLst/>
              <a:gdLst/>
              <a:ahLst/>
              <a:cxnLst>
                <a:cxn ang="0">
                  <a:pos x="25" y="0"/>
                </a:cxn>
                <a:cxn ang="0">
                  <a:pos x="32" y="0"/>
                </a:cxn>
                <a:cxn ang="0">
                  <a:pos x="36" y="2"/>
                </a:cxn>
                <a:cxn ang="0">
                  <a:pos x="40" y="6"/>
                </a:cxn>
                <a:cxn ang="0">
                  <a:pos x="44" y="10"/>
                </a:cxn>
                <a:cxn ang="0">
                  <a:pos x="44" y="16"/>
                </a:cxn>
                <a:cxn ang="0">
                  <a:pos x="46" y="21"/>
                </a:cxn>
                <a:cxn ang="0">
                  <a:pos x="44" y="25"/>
                </a:cxn>
                <a:cxn ang="0">
                  <a:pos x="44" y="29"/>
                </a:cxn>
                <a:cxn ang="0">
                  <a:pos x="42" y="33"/>
                </a:cxn>
                <a:cxn ang="0">
                  <a:pos x="38" y="35"/>
                </a:cxn>
                <a:cxn ang="0">
                  <a:pos x="36" y="37"/>
                </a:cxn>
                <a:cxn ang="0">
                  <a:pos x="32" y="39"/>
                </a:cxn>
                <a:cxn ang="0">
                  <a:pos x="27" y="40"/>
                </a:cxn>
                <a:cxn ang="0">
                  <a:pos x="19" y="40"/>
                </a:cxn>
                <a:cxn ang="0">
                  <a:pos x="13" y="40"/>
                </a:cxn>
                <a:cxn ang="0">
                  <a:pos x="7" y="39"/>
                </a:cxn>
                <a:cxn ang="0">
                  <a:pos x="4" y="35"/>
                </a:cxn>
                <a:cxn ang="0">
                  <a:pos x="2" y="31"/>
                </a:cxn>
                <a:cxn ang="0">
                  <a:pos x="0" y="25"/>
                </a:cxn>
                <a:cxn ang="0">
                  <a:pos x="0" y="17"/>
                </a:cxn>
                <a:cxn ang="0">
                  <a:pos x="2" y="10"/>
                </a:cxn>
                <a:cxn ang="0">
                  <a:pos x="6" y="4"/>
                </a:cxn>
                <a:cxn ang="0">
                  <a:pos x="15" y="2"/>
                </a:cxn>
                <a:cxn ang="0">
                  <a:pos x="21" y="8"/>
                </a:cxn>
                <a:cxn ang="0">
                  <a:pos x="11" y="10"/>
                </a:cxn>
                <a:cxn ang="0">
                  <a:pos x="7" y="14"/>
                </a:cxn>
                <a:cxn ang="0">
                  <a:pos x="4" y="17"/>
                </a:cxn>
                <a:cxn ang="0">
                  <a:pos x="4" y="21"/>
                </a:cxn>
                <a:cxn ang="0">
                  <a:pos x="6" y="27"/>
                </a:cxn>
                <a:cxn ang="0">
                  <a:pos x="7" y="31"/>
                </a:cxn>
                <a:cxn ang="0">
                  <a:pos x="13" y="33"/>
                </a:cxn>
                <a:cxn ang="0">
                  <a:pos x="23" y="33"/>
                </a:cxn>
                <a:cxn ang="0">
                  <a:pos x="32" y="31"/>
                </a:cxn>
                <a:cxn ang="0">
                  <a:pos x="38" y="27"/>
                </a:cxn>
                <a:cxn ang="0">
                  <a:pos x="40" y="23"/>
                </a:cxn>
                <a:cxn ang="0">
                  <a:pos x="40" y="19"/>
                </a:cxn>
                <a:cxn ang="0">
                  <a:pos x="40" y="14"/>
                </a:cxn>
                <a:cxn ang="0">
                  <a:pos x="36" y="10"/>
                </a:cxn>
                <a:cxn ang="0">
                  <a:pos x="30" y="8"/>
                </a:cxn>
                <a:cxn ang="0">
                  <a:pos x="21" y="8"/>
                </a:cxn>
              </a:cxnLst>
              <a:rect l="0" t="0" r="r" b="b"/>
              <a:pathLst>
                <a:path w="46" h="40">
                  <a:moveTo>
                    <a:pt x="21" y="0"/>
                  </a:moveTo>
                  <a:lnTo>
                    <a:pt x="25" y="0"/>
                  </a:lnTo>
                  <a:lnTo>
                    <a:pt x="29" y="0"/>
                  </a:lnTo>
                  <a:lnTo>
                    <a:pt x="32" y="0"/>
                  </a:lnTo>
                  <a:lnTo>
                    <a:pt x="34" y="2"/>
                  </a:lnTo>
                  <a:lnTo>
                    <a:pt x="36" y="2"/>
                  </a:lnTo>
                  <a:lnTo>
                    <a:pt x="38" y="4"/>
                  </a:lnTo>
                  <a:lnTo>
                    <a:pt x="40" y="6"/>
                  </a:lnTo>
                  <a:lnTo>
                    <a:pt x="42" y="8"/>
                  </a:lnTo>
                  <a:lnTo>
                    <a:pt x="44" y="10"/>
                  </a:lnTo>
                  <a:lnTo>
                    <a:pt x="44" y="12"/>
                  </a:lnTo>
                  <a:lnTo>
                    <a:pt x="44" y="16"/>
                  </a:lnTo>
                  <a:lnTo>
                    <a:pt x="46" y="17"/>
                  </a:lnTo>
                  <a:lnTo>
                    <a:pt x="46" y="21"/>
                  </a:lnTo>
                  <a:lnTo>
                    <a:pt x="46" y="23"/>
                  </a:lnTo>
                  <a:lnTo>
                    <a:pt x="44" y="25"/>
                  </a:lnTo>
                  <a:lnTo>
                    <a:pt x="44" y="27"/>
                  </a:lnTo>
                  <a:lnTo>
                    <a:pt x="44" y="29"/>
                  </a:lnTo>
                  <a:lnTo>
                    <a:pt x="42" y="31"/>
                  </a:lnTo>
                  <a:lnTo>
                    <a:pt x="42" y="33"/>
                  </a:lnTo>
                  <a:lnTo>
                    <a:pt x="40" y="33"/>
                  </a:lnTo>
                  <a:lnTo>
                    <a:pt x="38" y="35"/>
                  </a:lnTo>
                  <a:lnTo>
                    <a:pt x="38" y="37"/>
                  </a:lnTo>
                  <a:lnTo>
                    <a:pt x="36" y="37"/>
                  </a:lnTo>
                  <a:lnTo>
                    <a:pt x="34" y="39"/>
                  </a:lnTo>
                  <a:lnTo>
                    <a:pt x="32" y="39"/>
                  </a:lnTo>
                  <a:lnTo>
                    <a:pt x="29" y="39"/>
                  </a:lnTo>
                  <a:lnTo>
                    <a:pt x="27" y="40"/>
                  </a:lnTo>
                  <a:lnTo>
                    <a:pt x="23" y="40"/>
                  </a:lnTo>
                  <a:lnTo>
                    <a:pt x="19" y="40"/>
                  </a:lnTo>
                  <a:lnTo>
                    <a:pt x="15" y="40"/>
                  </a:lnTo>
                  <a:lnTo>
                    <a:pt x="13" y="40"/>
                  </a:lnTo>
                  <a:lnTo>
                    <a:pt x="9" y="39"/>
                  </a:lnTo>
                  <a:lnTo>
                    <a:pt x="7" y="39"/>
                  </a:lnTo>
                  <a:lnTo>
                    <a:pt x="6" y="37"/>
                  </a:lnTo>
                  <a:lnTo>
                    <a:pt x="4" y="35"/>
                  </a:lnTo>
                  <a:lnTo>
                    <a:pt x="2" y="33"/>
                  </a:lnTo>
                  <a:lnTo>
                    <a:pt x="2" y="31"/>
                  </a:lnTo>
                  <a:lnTo>
                    <a:pt x="0" y="29"/>
                  </a:lnTo>
                  <a:lnTo>
                    <a:pt x="0" y="25"/>
                  </a:lnTo>
                  <a:lnTo>
                    <a:pt x="0" y="23"/>
                  </a:lnTo>
                  <a:lnTo>
                    <a:pt x="0" y="17"/>
                  </a:lnTo>
                  <a:lnTo>
                    <a:pt x="0" y="14"/>
                  </a:lnTo>
                  <a:lnTo>
                    <a:pt x="2" y="10"/>
                  </a:lnTo>
                  <a:lnTo>
                    <a:pt x="4" y="8"/>
                  </a:lnTo>
                  <a:lnTo>
                    <a:pt x="6" y="4"/>
                  </a:lnTo>
                  <a:lnTo>
                    <a:pt x="11" y="2"/>
                  </a:lnTo>
                  <a:lnTo>
                    <a:pt x="15" y="2"/>
                  </a:lnTo>
                  <a:lnTo>
                    <a:pt x="21" y="0"/>
                  </a:lnTo>
                  <a:close/>
                  <a:moveTo>
                    <a:pt x="21" y="8"/>
                  </a:moveTo>
                  <a:lnTo>
                    <a:pt x="17" y="8"/>
                  </a:lnTo>
                  <a:lnTo>
                    <a:pt x="11" y="10"/>
                  </a:lnTo>
                  <a:lnTo>
                    <a:pt x="9" y="12"/>
                  </a:lnTo>
                  <a:lnTo>
                    <a:pt x="7" y="14"/>
                  </a:lnTo>
                  <a:lnTo>
                    <a:pt x="6" y="16"/>
                  </a:lnTo>
                  <a:lnTo>
                    <a:pt x="4" y="17"/>
                  </a:lnTo>
                  <a:lnTo>
                    <a:pt x="4" y="19"/>
                  </a:lnTo>
                  <a:lnTo>
                    <a:pt x="4" y="21"/>
                  </a:lnTo>
                  <a:lnTo>
                    <a:pt x="4" y="25"/>
                  </a:lnTo>
                  <a:lnTo>
                    <a:pt x="6" y="27"/>
                  </a:lnTo>
                  <a:lnTo>
                    <a:pt x="6" y="29"/>
                  </a:lnTo>
                  <a:lnTo>
                    <a:pt x="7" y="31"/>
                  </a:lnTo>
                  <a:lnTo>
                    <a:pt x="9" y="33"/>
                  </a:lnTo>
                  <a:lnTo>
                    <a:pt x="13" y="33"/>
                  </a:lnTo>
                  <a:lnTo>
                    <a:pt x="17" y="33"/>
                  </a:lnTo>
                  <a:lnTo>
                    <a:pt x="23" y="33"/>
                  </a:lnTo>
                  <a:lnTo>
                    <a:pt x="29" y="33"/>
                  </a:lnTo>
                  <a:lnTo>
                    <a:pt x="32" y="31"/>
                  </a:lnTo>
                  <a:lnTo>
                    <a:pt x="34" y="29"/>
                  </a:lnTo>
                  <a:lnTo>
                    <a:pt x="38" y="27"/>
                  </a:lnTo>
                  <a:lnTo>
                    <a:pt x="38" y="25"/>
                  </a:lnTo>
                  <a:lnTo>
                    <a:pt x="40" y="23"/>
                  </a:lnTo>
                  <a:lnTo>
                    <a:pt x="40" y="21"/>
                  </a:lnTo>
                  <a:lnTo>
                    <a:pt x="40" y="19"/>
                  </a:lnTo>
                  <a:lnTo>
                    <a:pt x="40" y="16"/>
                  </a:lnTo>
                  <a:lnTo>
                    <a:pt x="40" y="14"/>
                  </a:lnTo>
                  <a:lnTo>
                    <a:pt x="38" y="12"/>
                  </a:lnTo>
                  <a:lnTo>
                    <a:pt x="36" y="10"/>
                  </a:lnTo>
                  <a:lnTo>
                    <a:pt x="34" y="10"/>
                  </a:lnTo>
                  <a:lnTo>
                    <a:pt x="30" y="8"/>
                  </a:lnTo>
                  <a:lnTo>
                    <a:pt x="27" y="8"/>
                  </a:lnTo>
                  <a:lnTo>
                    <a:pt x="21" y="8"/>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3" name="Freeform 2495"/>
            <p:cNvSpPr>
              <a:spLocks/>
            </p:cNvSpPr>
            <p:nvPr/>
          </p:nvSpPr>
          <p:spPr bwMode="auto">
            <a:xfrm>
              <a:off x="4622364" y="4798631"/>
              <a:ext cx="40931" cy="49805"/>
            </a:xfrm>
            <a:custGeom>
              <a:avLst/>
              <a:gdLst/>
              <a:ahLst/>
              <a:cxnLst>
                <a:cxn ang="0">
                  <a:pos x="21" y="0"/>
                </a:cxn>
                <a:cxn ang="0">
                  <a:pos x="25" y="0"/>
                </a:cxn>
                <a:cxn ang="0">
                  <a:pos x="29" y="0"/>
                </a:cxn>
                <a:cxn ang="0">
                  <a:pos x="32" y="0"/>
                </a:cxn>
                <a:cxn ang="0">
                  <a:pos x="34" y="2"/>
                </a:cxn>
                <a:cxn ang="0">
                  <a:pos x="36" y="2"/>
                </a:cxn>
                <a:cxn ang="0">
                  <a:pos x="38" y="4"/>
                </a:cxn>
                <a:cxn ang="0">
                  <a:pos x="40" y="6"/>
                </a:cxn>
                <a:cxn ang="0">
                  <a:pos x="42" y="8"/>
                </a:cxn>
                <a:cxn ang="0">
                  <a:pos x="44" y="10"/>
                </a:cxn>
                <a:cxn ang="0">
                  <a:pos x="44" y="12"/>
                </a:cxn>
                <a:cxn ang="0">
                  <a:pos x="44" y="16"/>
                </a:cxn>
                <a:cxn ang="0">
                  <a:pos x="46" y="17"/>
                </a:cxn>
                <a:cxn ang="0">
                  <a:pos x="46" y="21"/>
                </a:cxn>
                <a:cxn ang="0">
                  <a:pos x="46" y="23"/>
                </a:cxn>
                <a:cxn ang="0">
                  <a:pos x="44" y="25"/>
                </a:cxn>
                <a:cxn ang="0">
                  <a:pos x="44" y="27"/>
                </a:cxn>
                <a:cxn ang="0">
                  <a:pos x="44" y="29"/>
                </a:cxn>
                <a:cxn ang="0">
                  <a:pos x="42" y="31"/>
                </a:cxn>
                <a:cxn ang="0">
                  <a:pos x="42" y="33"/>
                </a:cxn>
                <a:cxn ang="0">
                  <a:pos x="40" y="33"/>
                </a:cxn>
                <a:cxn ang="0">
                  <a:pos x="38" y="35"/>
                </a:cxn>
                <a:cxn ang="0">
                  <a:pos x="38" y="37"/>
                </a:cxn>
                <a:cxn ang="0">
                  <a:pos x="36" y="37"/>
                </a:cxn>
                <a:cxn ang="0">
                  <a:pos x="34" y="39"/>
                </a:cxn>
                <a:cxn ang="0">
                  <a:pos x="32" y="39"/>
                </a:cxn>
                <a:cxn ang="0">
                  <a:pos x="29" y="39"/>
                </a:cxn>
                <a:cxn ang="0">
                  <a:pos x="27" y="40"/>
                </a:cxn>
                <a:cxn ang="0">
                  <a:pos x="23" y="40"/>
                </a:cxn>
                <a:cxn ang="0">
                  <a:pos x="19" y="40"/>
                </a:cxn>
                <a:cxn ang="0">
                  <a:pos x="15" y="40"/>
                </a:cxn>
                <a:cxn ang="0">
                  <a:pos x="13" y="40"/>
                </a:cxn>
                <a:cxn ang="0">
                  <a:pos x="9" y="39"/>
                </a:cxn>
                <a:cxn ang="0">
                  <a:pos x="7" y="39"/>
                </a:cxn>
                <a:cxn ang="0">
                  <a:pos x="6" y="37"/>
                </a:cxn>
                <a:cxn ang="0">
                  <a:pos x="4" y="35"/>
                </a:cxn>
                <a:cxn ang="0">
                  <a:pos x="2" y="33"/>
                </a:cxn>
                <a:cxn ang="0">
                  <a:pos x="2" y="31"/>
                </a:cxn>
                <a:cxn ang="0">
                  <a:pos x="0" y="29"/>
                </a:cxn>
                <a:cxn ang="0">
                  <a:pos x="0" y="25"/>
                </a:cxn>
                <a:cxn ang="0">
                  <a:pos x="0" y="23"/>
                </a:cxn>
                <a:cxn ang="0">
                  <a:pos x="0" y="17"/>
                </a:cxn>
                <a:cxn ang="0">
                  <a:pos x="0" y="14"/>
                </a:cxn>
                <a:cxn ang="0">
                  <a:pos x="2" y="10"/>
                </a:cxn>
                <a:cxn ang="0">
                  <a:pos x="4" y="8"/>
                </a:cxn>
                <a:cxn ang="0">
                  <a:pos x="6" y="4"/>
                </a:cxn>
                <a:cxn ang="0">
                  <a:pos x="11" y="2"/>
                </a:cxn>
                <a:cxn ang="0">
                  <a:pos x="15" y="2"/>
                </a:cxn>
                <a:cxn ang="0">
                  <a:pos x="21" y="0"/>
                </a:cxn>
              </a:cxnLst>
              <a:rect l="0" t="0" r="r" b="b"/>
              <a:pathLst>
                <a:path w="46" h="40">
                  <a:moveTo>
                    <a:pt x="21" y="0"/>
                  </a:moveTo>
                  <a:lnTo>
                    <a:pt x="25" y="0"/>
                  </a:lnTo>
                  <a:lnTo>
                    <a:pt x="29" y="0"/>
                  </a:lnTo>
                  <a:lnTo>
                    <a:pt x="32" y="0"/>
                  </a:lnTo>
                  <a:lnTo>
                    <a:pt x="34" y="2"/>
                  </a:lnTo>
                  <a:lnTo>
                    <a:pt x="36" y="2"/>
                  </a:lnTo>
                  <a:lnTo>
                    <a:pt x="38" y="4"/>
                  </a:lnTo>
                  <a:lnTo>
                    <a:pt x="40" y="6"/>
                  </a:lnTo>
                  <a:lnTo>
                    <a:pt x="42" y="8"/>
                  </a:lnTo>
                  <a:lnTo>
                    <a:pt x="44" y="10"/>
                  </a:lnTo>
                  <a:lnTo>
                    <a:pt x="44" y="12"/>
                  </a:lnTo>
                  <a:lnTo>
                    <a:pt x="44" y="16"/>
                  </a:lnTo>
                  <a:lnTo>
                    <a:pt x="46" y="17"/>
                  </a:lnTo>
                  <a:lnTo>
                    <a:pt x="46" y="21"/>
                  </a:lnTo>
                  <a:lnTo>
                    <a:pt x="46" y="23"/>
                  </a:lnTo>
                  <a:lnTo>
                    <a:pt x="44" y="25"/>
                  </a:lnTo>
                  <a:lnTo>
                    <a:pt x="44" y="27"/>
                  </a:lnTo>
                  <a:lnTo>
                    <a:pt x="44" y="29"/>
                  </a:lnTo>
                  <a:lnTo>
                    <a:pt x="42" y="31"/>
                  </a:lnTo>
                  <a:lnTo>
                    <a:pt x="42" y="33"/>
                  </a:lnTo>
                  <a:lnTo>
                    <a:pt x="40" y="33"/>
                  </a:lnTo>
                  <a:lnTo>
                    <a:pt x="38" y="35"/>
                  </a:lnTo>
                  <a:lnTo>
                    <a:pt x="38" y="37"/>
                  </a:lnTo>
                  <a:lnTo>
                    <a:pt x="36" y="37"/>
                  </a:lnTo>
                  <a:lnTo>
                    <a:pt x="34" y="39"/>
                  </a:lnTo>
                  <a:lnTo>
                    <a:pt x="32" y="39"/>
                  </a:lnTo>
                  <a:lnTo>
                    <a:pt x="29" y="39"/>
                  </a:lnTo>
                  <a:lnTo>
                    <a:pt x="27" y="40"/>
                  </a:lnTo>
                  <a:lnTo>
                    <a:pt x="23" y="40"/>
                  </a:lnTo>
                  <a:lnTo>
                    <a:pt x="19" y="40"/>
                  </a:lnTo>
                  <a:lnTo>
                    <a:pt x="15" y="40"/>
                  </a:lnTo>
                  <a:lnTo>
                    <a:pt x="13" y="40"/>
                  </a:lnTo>
                  <a:lnTo>
                    <a:pt x="9" y="39"/>
                  </a:lnTo>
                  <a:lnTo>
                    <a:pt x="7" y="39"/>
                  </a:lnTo>
                  <a:lnTo>
                    <a:pt x="6" y="37"/>
                  </a:lnTo>
                  <a:lnTo>
                    <a:pt x="4" y="35"/>
                  </a:lnTo>
                  <a:lnTo>
                    <a:pt x="2" y="33"/>
                  </a:lnTo>
                  <a:lnTo>
                    <a:pt x="2" y="31"/>
                  </a:lnTo>
                  <a:lnTo>
                    <a:pt x="0" y="29"/>
                  </a:lnTo>
                  <a:lnTo>
                    <a:pt x="0" y="25"/>
                  </a:lnTo>
                  <a:lnTo>
                    <a:pt x="0" y="23"/>
                  </a:lnTo>
                  <a:lnTo>
                    <a:pt x="0" y="17"/>
                  </a:lnTo>
                  <a:lnTo>
                    <a:pt x="0" y="14"/>
                  </a:lnTo>
                  <a:lnTo>
                    <a:pt x="2" y="10"/>
                  </a:lnTo>
                  <a:lnTo>
                    <a:pt x="4" y="8"/>
                  </a:lnTo>
                  <a:lnTo>
                    <a:pt x="6" y="4"/>
                  </a:lnTo>
                  <a:lnTo>
                    <a:pt x="11" y="2"/>
                  </a:lnTo>
                  <a:lnTo>
                    <a:pt x="15" y="2"/>
                  </a:lnTo>
                  <a:lnTo>
                    <a:pt x="21" y="0"/>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 name="Freeform 2496"/>
            <p:cNvSpPr>
              <a:spLocks/>
            </p:cNvSpPr>
            <p:nvPr/>
          </p:nvSpPr>
          <p:spPr bwMode="auto">
            <a:xfrm>
              <a:off x="4626262" y="4806102"/>
              <a:ext cx="31185" cy="32374"/>
            </a:xfrm>
            <a:custGeom>
              <a:avLst/>
              <a:gdLst/>
              <a:ahLst/>
              <a:cxnLst>
                <a:cxn ang="0">
                  <a:pos x="17" y="0"/>
                </a:cxn>
                <a:cxn ang="0">
                  <a:pos x="13" y="0"/>
                </a:cxn>
                <a:cxn ang="0">
                  <a:pos x="7" y="2"/>
                </a:cxn>
                <a:cxn ang="0">
                  <a:pos x="5" y="4"/>
                </a:cxn>
                <a:cxn ang="0">
                  <a:pos x="3" y="6"/>
                </a:cxn>
                <a:cxn ang="0">
                  <a:pos x="2" y="8"/>
                </a:cxn>
                <a:cxn ang="0">
                  <a:pos x="0" y="9"/>
                </a:cxn>
                <a:cxn ang="0">
                  <a:pos x="0" y="11"/>
                </a:cxn>
                <a:cxn ang="0">
                  <a:pos x="0" y="13"/>
                </a:cxn>
                <a:cxn ang="0">
                  <a:pos x="0" y="17"/>
                </a:cxn>
                <a:cxn ang="0">
                  <a:pos x="2" y="19"/>
                </a:cxn>
                <a:cxn ang="0">
                  <a:pos x="2" y="21"/>
                </a:cxn>
                <a:cxn ang="0">
                  <a:pos x="3" y="23"/>
                </a:cxn>
                <a:cxn ang="0">
                  <a:pos x="5" y="25"/>
                </a:cxn>
                <a:cxn ang="0">
                  <a:pos x="9" y="25"/>
                </a:cxn>
                <a:cxn ang="0">
                  <a:pos x="13" y="25"/>
                </a:cxn>
                <a:cxn ang="0">
                  <a:pos x="19" y="25"/>
                </a:cxn>
                <a:cxn ang="0">
                  <a:pos x="25" y="25"/>
                </a:cxn>
                <a:cxn ang="0">
                  <a:pos x="28" y="23"/>
                </a:cxn>
                <a:cxn ang="0">
                  <a:pos x="30" y="21"/>
                </a:cxn>
                <a:cxn ang="0">
                  <a:pos x="34" y="19"/>
                </a:cxn>
                <a:cxn ang="0">
                  <a:pos x="34" y="17"/>
                </a:cxn>
                <a:cxn ang="0">
                  <a:pos x="36" y="15"/>
                </a:cxn>
                <a:cxn ang="0">
                  <a:pos x="36" y="13"/>
                </a:cxn>
                <a:cxn ang="0">
                  <a:pos x="36" y="11"/>
                </a:cxn>
                <a:cxn ang="0">
                  <a:pos x="36" y="8"/>
                </a:cxn>
                <a:cxn ang="0">
                  <a:pos x="36" y="6"/>
                </a:cxn>
                <a:cxn ang="0">
                  <a:pos x="34" y="4"/>
                </a:cxn>
                <a:cxn ang="0">
                  <a:pos x="32" y="2"/>
                </a:cxn>
                <a:cxn ang="0">
                  <a:pos x="30" y="2"/>
                </a:cxn>
                <a:cxn ang="0">
                  <a:pos x="26" y="0"/>
                </a:cxn>
                <a:cxn ang="0">
                  <a:pos x="23" y="0"/>
                </a:cxn>
                <a:cxn ang="0">
                  <a:pos x="17" y="0"/>
                </a:cxn>
              </a:cxnLst>
              <a:rect l="0" t="0" r="r" b="b"/>
              <a:pathLst>
                <a:path w="36" h="25">
                  <a:moveTo>
                    <a:pt x="17" y="0"/>
                  </a:moveTo>
                  <a:lnTo>
                    <a:pt x="13" y="0"/>
                  </a:lnTo>
                  <a:lnTo>
                    <a:pt x="7" y="2"/>
                  </a:lnTo>
                  <a:lnTo>
                    <a:pt x="5" y="4"/>
                  </a:lnTo>
                  <a:lnTo>
                    <a:pt x="3" y="6"/>
                  </a:lnTo>
                  <a:lnTo>
                    <a:pt x="2" y="8"/>
                  </a:lnTo>
                  <a:lnTo>
                    <a:pt x="0" y="9"/>
                  </a:lnTo>
                  <a:lnTo>
                    <a:pt x="0" y="11"/>
                  </a:lnTo>
                  <a:lnTo>
                    <a:pt x="0" y="13"/>
                  </a:lnTo>
                  <a:lnTo>
                    <a:pt x="0" y="17"/>
                  </a:lnTo>
                  <a:lnTo>
                    <a:pt x="2" y="19"/>
                  </a:lnTo>
                  <a:lnTo>
                    <a:pt x="2" y="21"/>
                  </a:lnTo>
                  <a:lnTo>
                    <a:pt x="3" y="23"/>
                  </a:lnTo>
                  <a:lnTo>
                    <a:pt x="5" y="25"/>
                  </a:lnTo>
                  <a:lnTo>
                    <a:pt x="9" y="25"/>
                  </a:lnTo>
                  <a:lnTo>
                    <a:pt x="13" y="25"/>
                  </a:lnTo>
                  <a:lnTo>
                    <a:pt x="19" y="25"/>
                  </a:lnTo>
                  <a:lnTo>
                    <a:pt x="25" y="25"/>
                  </a:lnTo>
                  <a:lnTo>
                    <a:pt x="28" y="23"/>
                  </a:lnTo>
                  <a:lnTo>
                    <a:pt x="30" y="21"/>
                  </a:lnTo>
                  <a:lnTo>
                    <a:pt x="34" y="19"/>
                  </a:lnTo>
                  <a:lnTo>
                    <a:pt x="34" y="17"/>
                  </a:lnTo>
                  <a:lnTo>
                    <a:pt x="36" y="15"/>
                  </a:lnTo>
                  <a:lnTo>
                    <a:pt x="36" y="13"/>
                  </a:lnTo>
                  <a:lnTo>
                    <a:pt x="36" y="11"/>
                  </a:lnTo>
                  <a:lnTo>
                    <a:pt x="36" y="8"/>
                  </a:lnTo>
                  <a:lnTo>
                    <a:pt x="36" y="6"/>
                  </a:lnTo>
                  <a:lnTo>
                    <a:pt x="34" y="4"/>
                  </a:lnTo>
                  <a:lnTo>
                    <a:pt x="32" y="2"/>
                  </a:lnTo>
                  <a:lnTo>
                    <a:pt x="30" y="2"/>
                  </a:lnTo>
                  <a:lnTo>
                    <a:pt x="26" y="0"/>
                  </a:lnTo>
                  <a:lnTo>
                    <a:pt x="23" y="0"/>
                  </a:lnTo>
                  <a:lnTo>
                    <a:pt x="17"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 name="Line 2497"/>
            <p:cNvSpPr>
              <a:spLocks noChangeShapeType="1"/>
            </p:cNvSpPr>
            <p:nvPr/>
          </p:nvSpPr>
          <p:spPr bwMode="auto">
            <a:xfrm flipH="1" flipV="1">
              <a:off x="4636006" y="4699021"/>
              <a:ext cx="1950" cy="12452"/>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6" name="Freeform 2498"/>
            <p:cNvSpPr>
              <a:spLocks/>
            </p:cNvSpPr>
            <p:nvPr/>
          </p:nvSpPr>
          <p:spPr bwMode="auto">
            <a:xfrm>
              <a:off x="4561942" y="4686571"/>
              <a:ext cx="81860" cy="191749"/>
            </a:xfrm>
            <a:custGeom>
              <a:avLst/>
              <a:gdLst/>
              <a:ahLst/>
              <a:cxnLst>
                <a:cxn ang="0">
                  <a:pos x="82" y="13"/>
                </a:cxn>
                <a:cxn ang="0">
                  <a:pos x="73" y="6"/>
                </a:cxn>
                <a:cxn ang="0">
                  <a:pos x="63" y="2"/>
                </a:cxn>
                <a:cxn ang="0">
                  <a:pos x="44" y="0"/>
                </a:cxn>
                <a:cxn ang="0">
                  <a:pos x="27" y="6"/>
                </a:cxn>
                <a:cxn ang="0">
                  <a:pos x="27" y="6"/>
                </a:cxn>
                <a:cxn ang="0">
                  <a:pos x="7" y="29"/>
                </a:cxn>
                <a:cxn ang="0">
                  <a:pos x="7" y="31"/>
                </a:cxn>
                <a:cxn ang="0">
                  <a:pos x="2" y="56"/>
                </a:cxn>
                <a:cxn ang="0">
                  <a:pos x="0" y="79"/>
                </a:cxn>
                <a:cxn ang="0">
                  <a:pos x="0" y="104"/>
                </a:cxn>
                <a:cxn ang="0">
                  <a:pos x="7" y="123"/>
                </a:cxn>
                <a:cxn ang="0">
                  <a:pos x="11" y="129"/>
                </a:cxn>
                <a:cxn ang="0">
                  <a:pos x="27" y="140"/>
                </a:cxn>
                <a:cxn ang="0">
                  <a:pos x="44" y="150"/>
                </a:cxn>
                <a:cxn ang="0">
                  <a:pos x="51" y="152"/>
                </a:cxn>
                <a:cxn ang="0">
                  <a:pos x="63" y="155"/>
                </a:cxn>
                <a:cxn ang="0">
                  <a:pos x="82" y="155"/>
                </a:cxn>
                <a:cxn ang="0">
                  <a:pos x="94" y="152"/>
                </a:cxn>
              </a:cxnLst>
              <a:rect l="0" t="0" r="r" b="b"/>
              <a:pathLst>
                <a:path w="94" h="155">
                  <a:moveTo>
                    <a:pt x="82" y="13"/>
                  </a:moveTo>
                  <a:lnTo>
                    <a:pt x="73" y="6"/>
                  </a:lnTo>
                  <a:lnTo>
                    <a:pt x="63" y="2"/>
                  </a:lnTo>
                  <a:lnTo>
                    <a:pt x="44" y="0"/>
                  </a:lnTo>
                  <a:lnTo>
                    <a:pt x="27" y="6"/>
                  </a:lnTo>
                  <a:lnTo>
                    <a:pt x="27" y="6"/>
                  </a:lnTo>
                  <a:lnTo>
                    <a:pt x="7" y="29"/>
                  </a:lnTo>
                  <a:lnTo>
                    <a:pt x="7" y="31"/>
                  </a:lnTo>
                  <a:lnTo>
                    <a:pt x="2" y="56"/>
                  </a:lnTo>
                  <a:lnTo>
                    <a:pt x="0" y="79"/>
                  </a:lnTo>
                  <a:lnTo>
                    <a:pt x="0" y="104"/>
                  </a:lnTo>
                  <a:lnTo>
                    <a:pt x="7" y="123"/>
                  </a:lnTo>
                  <a:lnTo>
                    <a:pt x="11" y="129"/>
                  </a:lnTo>
                  <a:lnTo>
                    <a:pt x="27" y="140"/>
                  </a:lnTo>
                  <a:lnTo>
                    <a:pt x="44" y="150"/>
                  </a:lnTo>
                  <a:lnTo>
                    <a:pt x="51" y="152"/>
                  </a:lnTo>
                  <a:lnTo>
                    <a:pt x="63" y="155"/>
                  </a:lnTo>
                  <a:lnTo>
                    <a:pt x="82" y="155"/>
                  </a:lnTo>
                  <a:lnTo>
                    <a:pt x="94" y="15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 name="Line 2499"/>
            <p:cNvSpPr>
              <a:spLocks noChangeShapeType="1"/>
            </p:cNvSpPr>
            <p:nvPr/>
          </p:nvSpPr>
          <p:spPr bwMode="auto">
            <a:xfrm flipH="1">
              <a:off x="4690580" y="2457814"/>
              <a:ext cx="1950" cy="27393"/>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8" name="Freeform 2500"/>
            <p:cNvSpPr>
              <a:spLocks/>
            </p:cNvSpPr>
            <p:nvPr/>
          </p:nvSpPr>
          <p:spPr bwMode="auto">
            <a:xfrm>
              <a:off x="4450847" y="2485207"/>
              <a:ext cx="239735" cy="495557"/>
            </a:xfrm>
            <a:custGeom>
              <a:avLst/>
              <a:gdLst/>
              <a:ahLst/>
              <a:cxnLst>
                <a:cxn ang="0">
                  <a:pos x="273" y="0"/>
                </a:cxn>
                <a:cxn ang="0">
                  <a:pos x="267" y="25"/>
                </a:cxn>
                <a:cxn ang="0">
                  <a:pos x="263" y="40"/>
                </a:cxn>
                <a:cxn ang="0">
                  <a:pos x="257" y="50"/>
                </a:cxn>
                <a:cxn ang="0">
                  <a:pos x="248" y="75"/>
                </a:cxn>
                <a:cxn ang="0">
                  <a:pos x="244" y="84"/>
                </a:cxn>
                <a:cxn ang="0">
                  <a:pos x="236" y="100"/>
                </a:cxn>
                <a:cxn ang="0">
                  <a:pos x="226" y="113"/>
                </a:cxn>
                <a:cxn ang="0">
                  <a:pos x="217" y="125"/>
                </a:cxn>
                <a:cxn ang="0">
                  <a:pos x="207" y="132"/>
                </a:cxn>
                <a:cxn ang="0">
                  <a:pos x="190" y="148"/>
                </a:cxn>
                <a:cxn ang="0">
                  <a:pos x="188" y="150"/>
                </a:cxn>
                <a:cxn ang="0">
                  <a:pos x="173" y="161"/>
                </a:cxn>
                <a:cxn ang="0">
                  <a:pos x="154" y="175"/>
                </a:cxn>
                <a:cxn ang="0">
                  <a:pos x="136" y="186"/>
                </a:cxn>
                <a:cxn ang="0">
                  <a:pos x="121" y="199"/>
                </a:cxn>
                <a:cxn ang="0">
                  <a:pos x="119" y="201"/>
                </a:cxn>
                <a:cxn ang="0">
                  <a:pos x="100" y="215"/>
                </a:cxn>
                <a:cxn ang="0">
                  <a:pos x="92" y="222"/>
                </a:cxn>
                <a:cxn ang="0">
                  <a:pos x="83" y="230"/>
                </a:cxn>
                <a:cxn ang="0">
                  <a:pos x="63" y="247"/>
                </a:cxn>
                <a:cxn ang="0">
                  <a:pos x="63" y="247"/>
                </a:cxn>
                <a:cxn ang="0">
                  <a:pos x="46" y="265"/>
                </a:cxn>
                <a:cxn ang="0">
                  <a:pos x="38" y="272"/>
                </a:cxn>
                <a:cxn ang="0">
                  <a:pos x="27" y="284"/>
                </a:cxn>
                <a:cxn ang="0">
                  <a:pos x="17" y="297"/>
                </a:cxn>
                <a:cxn ang="0">
                  <a:pos x="10" y="307"/>
                </a:cxn>
                <a:cxn ang="0">
                  <a:pos x="2" y="322"/>
                </a:cxn>
                <a:cxn ang="0">
                  <a:pos x="0" y="347"/>
                </a:cxn>
                <a:cxn ang="0">
                  <a:pos x="2" y="372"/>
                </a:cxn>
                <a:cxn ang="0">
                  <a:pos x="8" y="397"/>
                </a:cxn>
              </a:cxnLst>
              <a:rect l="0" t="0" r="r" b="b"/>
              <a:pathLst>
                <a:path w="273" h="397">
                  <a:moveTo>
                    <a:pt x="273" y="0"/>
                  </a:moveTo>
                  <a:lnTo>
                    <a:pt x="267" y="25"/>
                  </a:lnTo>
                  <a:lnTo>
                    <a:pt x="263" y="40"/>
                  </a:lnTo>
                  <a:lnTo>
                    <a:pt x="257" y="50"/>
                  </a:lnTo>
                  <a:lnTo>
                    <a:pt x="248" y="75"/>
                  </a:lnTo>
                  <a:lnTo>
                    <a:pt x="244" y="84"/>
                  </a:lnTo>
                  <a:lnTo>
                    <a:pt x="236" y="100"/>
                  </a:lnTo>
                  <a:lnTo>
                    <a:pt x="226" y="113"/>
                  </a:lnTo>
                  <a:lnTo>
                    <a:pt x="217" y="125"/>
                  </a:lnTo>
                  <a:lnTo>
                    <a:pt x="207" y="132"/>
                  </a:lnTo>
                  <a:lnTo>
                    <a:pt x="190" y="148"/>
                  </a:lnTo>
                  <a:lnTo>
                    <a:pt x="188" y="150"/>
                  </a:lnTo>
                  <a:lnTo>
                    <a:pt x="173" y="161"/>
                  </a:lnTo>
                  <a:lnTo>
                    <a:pt x="154" y="175"/>
                  </a:lnTo>
                  <a:lnTo>
                    <a:pt x="136" y="186"/>
                  </a:lnTo>
                  <a:lnTo>
                    <a:pt x="121" y="199"/>
                  </a:lnTo>
                  <a:lnTo>
                    <a:pt x="119" y="201"/>
                  </a:lnTo>
                  <a:lnTo>
                    <a:pt x="100" y="215"/>
                  </a:lnTo>
                  <a:lnTo>
                    <a:pt x="92" y="222"/>
                  </a:lnTo>
                  <a:lnTo>
                    <a:pt x="83" y="230"/>
                  </a:lnTo>
                  <a:lnTo>
                    <a:pt x="63" y="247"/>
                  </a:lnTo>
                  <a:lnTo>
                    <a:pt x="63" y="247"/>
                  </a:lnTo>
                  <a:lnTo>
                    <a:pt x="46" y="265"/>
                  </a:lnTo>
                  <a:lnTo>
                    <a:pt x="38" y="272"/>
                  </a:lnTo>
                  <a:lnTo>
                    <a:pt x="27" y="284"/>
                  </a:lnTo>
                  <a:lnTo>
                    <a:pt x="17" y="297"/>
                  </a:lnTo>
                  <a:lnTo>
                    <a:pt x="10" y="307"/>
                  </a:lnTo>
                  <a:lnTo>
                    <a:pt x="2" y="322"/>
                  </a:lnTo>
                  <a:lnTo>
                    <a:pt x="0" y="347"/>
                  </a:lnTo>
                  <a:lnTo>
                    <a:pt x="2" y="372"/>
                  </a:lnTo>
                  <a:lnTo>
                    <a:pt x="8" y="39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 name="Line 2501"/>
            <p:cNvSpPr>
              <a:spLocks noChangeShapeType="1"/>
            </p:cNvSpPr>
            <p:nvPr/>
          </p:nvSpPr>
          <p:spPr bwMode="auto">
            <a:xfrm>
              <a:off x="4458643" y="2980762"/>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0" name="Freeform 2502"/>
            <p:cNvSpPr>
              <a:spLocks/>
            </p:cNvSpPr>
            <p:nvPr/>
          </p:nvSpPr>
          <p:spPr bwMode="auto">
            <a:xfrm>
              <a:off x="4454745" y="2998195"/>
              <a:ext cx="37033" cy="52296"/>
            </a:xfrm>
            <a:custGeom>
              <a:avLst/>
              <a:gdLst/>
              <a:ahLst/>
              <a:cxnLst>
                <a:cxn ang="0">
                  <a:pos x="2" y="43"/>
                </a:cxn>
                <a:cxn ang="0">
                  <a:pos x="0" y="37"/>
                </a:cxn>
                <a:cxn ang="0">
                  <a:pos x="30" y="12"/>
                </a:cxn>
                <a:cxn ang="0">
                  <a:pos x="29" y="12"/>
                </a:cxn>
                <a:cxn ang="0">
                  <a:pos x="27" y="10"/>
                </a:cxn>
                <a:cxn ang="0">
                  <a:pos x="25" y="10"/>
                </a:cxn>
                <a:cxn ang="0">
                  <a:pos x="23" y="8"/>
                </a:cxn>
                <a:cxn ang="0">
                  <a:pos x="23" y="8"/>
                </a:cxn>
                <a:cxn ang="0">
                  <a:pos x="21" y="6"/>
                </a:cxn>
                <a:cxn ang="0">
                  <a:pos x="19" y="6"/>
                </a:cxn>
                <a:cxn ang="0">
                  <a:pos x="17" y="4"/>
                </a:cxn>
                <a:cxn ang="0">
                  <a:pos x="23" y="0"/>
                </a:cxn>
                <a:cxn ang="0">
                  <a:pos x="25" y="2"/>
                </a:cxn>
                <a:cxn ang="0">
                  <a:pos x="27" y="4"/>
                </a:cxn>
                <a:cxn ang="0">
                  <a:pos x="29" y="6"/>
                </a:cxn>
                <a:cxn ang="0">
                  <a:pos x="30" y="6"/>
                </a:cxn>
                <a:cxn ang="0">
                  <a:pos x="34" y="8"/>
                </a:cxn>
                <a:cxn ang="0">
                  <a:pos x="36" y="8"/>
                </a:cxn>
                <a:cxn ang="0">
                  <a:pos x="38" y="8"/>
                </a:cxn>
                <a:cxn ang="0">
                  <a:pos x="40" y="8"/>
                </a:cxn>
                <a:cxn ang="0">
                  <a:pos x="42" y="12"/>
                </a:cxn>
                <a:cxn ang="0">
                  <a:pos x="2" y="43"/>
                </a:cxn>
              </a:cxnLst>
              <a:rect l="0" t="0" r="r" b="b"/>
              <a:pathLst>
                <a:path w="42" h="43">
                  <a:moveTo>
                    <a:pt x="2" y="43"/>
                  </a:moveTo>
                  <a:lnTo>
                    <a:pt x="0" y="37"/>
                  </a:lnTo>
                  <a:lnTo>
                    <a:pt x="30" y="12"/>
                  </a:lnTo>
                  <a:lnTo>
                    <a:pt x="29" y="12"/>
                  </a:lnTo>
                  <a:lnTo>
                    <a:pt x="27" y="10"/>
                  </a:lnTo>
                  <a:lnTo>
                    <a:pt x="25" y="10"/>
                  </a:lnTo>
                  <a:lnTo>
                    <a:pt x="23" y="8"/>
                  </a:lnTo>
                  <a:lnTo>
                    <a:pt x="23" y="8"/>
                  </a:lnTo>
                  <a:lnTo>
                    <a:pt x="21" y="6"/>
                  </a:lnTo>
                  <a:lnTo>
                    <a:pt x="19" y="6"/>
                  </a:lnTo>
                  <a:lnTo>
                    <a:pt x="17" y="4"/>
                  </a:lnTo>
                  <a:lnTo>
                    <a:pt x="23" y="0"/>
                  </a:lnTo>
                  <a:lnTo>
                    <a:pt x="25" y="2"/>
                  </a:lnTo>
                  <a:lnTo>
                    <a:pt x="27" y="4"/>
                  </a:lnTo>
                  <a:lnTo>
                    <a:pt x="29" y="6"/>
                  </a:lnTo>
                  <a:lnTo>
                    <a:pt x="30" y="6"/>
                  </a:lnTo>
                  <a:lnTo>
                    <a:pt x="34" y="8"/>
                  </a:lnTo>
                  <a:lnTo>
                    <a:pt x="36" y="8"/>
                  </a:lnTo>
                  <a:lnTo>
                    <a:pt x="38" y="8"/>
                  </a:lnTo>
                  <a:lnTo>
                    <a:pt x="40" y="8"/>
                  </a:lnTo>
                  <a:lnTo>
                    <a:pt x="42" y="12"/>
                  </a:lnTo>
                  <a:lnTo>
                    <a:pt x="2" y="4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71" name="Freeform 2503"/>
            <p:cNvSpPr>
              <a:spLocks/>
            </p:cNvSpPr>
            <p:nvPr/>
          </p:nvSpPr>
          <p:spPr bwMode="auto">
            <a:xfrm>
              <a:off x="4454745" y="2998195"/>
              <a:ext cx="37033" cy="52296"/>
            </a:xfrm>
            <a:custGeom>
              <a:avLst/>
              <a:gdLst/>
              <a:ahLst/>
              <a:cxnLst>
                <a:cxn ang="0">
                  <a:pos x="2" y="43"/>
                </a:cxn>
                <a:cxn ang="0">
                  <a:pos x="0" y="37"/>
                </a:cxn>
                <a:cxn ang="0">
                  <a:pos x="30" y="12"/>
                </a:cxn>
                <a:cxn ang="0">
                  <a:pos x="29" y="12"/>
                </a:cxn>
                <a:cxn ang="0">
                  <a:pos x="27" y="10"/>
                </a:cxn>
                <a:cxn ang="0">
                  <a:pos x="25" y="10"/>
                </a:cxn>
                <a:cxn ang="0">
                  <a:pos x="23" y="8"/>
                </a:cxn>
                <a:cxn ang="0">
                  <a:pos x="23" y="8"/>
                </a:cxn>
                <a:cxn ang="0">
                  <a:pos x="21" y="6"/>
                </a:cxn>
                <a:cxn ang="0">
                  <a:pos x="19" y="6"/>
                </a:cxn>
                <a:cxn ang="0">
                  <a:pos x="17" y="4"/>
                </a:cxn>
                <a:cxn ang="0">
                  <a:pos x="23" y="0"/>
                </a:cxn>
                <a:cxn ang="0">
                  <a:pos x="25" y="2"/>
                </a:cxn>
                <a:cxn ang="0">
                  <a:pos x="27" y="4"/>
                </a:cxn>
                <a:cxn ang="0">
                  <a:pos x="29" y="6"/>
                </a:cxn>
                <a:cxn ang="0">
                  <a:pos x="30" y="6"/>
                </a:cxn>
                <a:cxn ang="0">
                  <a:pos x="34" y="8"/>
                </a:cxn>
                <a:cxn ang="0">
                  <a:pos x="36" y="8"/>
                </a:cxn>
                <a:cxn ang="0">
                  <a:pos x="38" y="8"/>
                </a:cxn>
                <a:cxn ang="0">
                  <a:pos x="40" y="8"/>
                </a:cxn>
                <a:cxn ang="0">
                  <a:pos x="42" y="12"/>
                </a:cxn>
                <a:cxn ang="0">
                  <a:pos x="2" y="43"/>
                </a:cxn>
              </a:cxnLst>
              <a:rect l="0" t="0" r="r" b="b"/>
              <a:pathLst>
                <a:path w="42" h="43">
                  <a:moveTo>
                    <a:pt x="2" y="43"/>
                  </a:moveTo>
                  <a:lnTo>
                    <a:pt x="0" y="37"/>
                  </a:lnTo>
                  <a:lnTo>
                    <a:pt x="30" y="12"/>
                  </a:lnTo>
                  <a:lnTo>
                    <a:pt x="29" y="12"/>
                  </a:lnTo>
                  <a:lnTo>
                    <a:pt x="27" y="10"/>
                  </a:lnTo>
                  <a:lnTo>
                    <a:pt x="25" y="10"/>
                  </a:lnTo>
                  <a:lnTo>
                    <a:pt x="23" y="8"/>
                  </a:lnTo>
                  <a:lnTo>
                    <a:pt x="23" y="8"/>
                  </a:lnTo>
                  <a:lnTo>
                    <a:pt x="21" y="6"/>
                  </a:lnTo>
                  <a:lnTo>
                    <a:pt x="19" y="6"/>
                  </a:lnTo>
                  <a:lnTo>
                    <a:pt x="17" y="4"/>
                  </a:lnTo>
                  <a:lnTo>
                    <a:pt x="23" y="0"/>
                  </a:lnTo>
                  <a:lnTo>
                    <a:pt x="25" y="2"/>
                  </a:lnTo>
                  <a:lnTo>
                    <a:pt x="27" y="4"/>
                  </a:lnTo>
                  <a:lnTo>
                    <a:pt x="29" y="6"/>
                  </a:lnTo>
                  <a:lnTo>
                    <a:pt x="30" y="6"/>
                  </a:lnTo>
                  <a:lnTo>
                    <a:pt x="34" y="8"/>
                  </a:lnTo>
                  <a:lnTo>
                    <a:pt x="36" y="8"/>
                  </a:lnTo>
                  <a:lnTo>
                    <a:pt x="38" y="8"/>
                  </a:lnTo>
                  <a:lnTo>
                    <a:pt x="40" y="8"/>
                  </a:lnTo>
                  <a:lnTo>
                    <a:pt x="42" y="12"/>
                  </a:lnTo>
                  <a:lnTo>
                    <a:pt x="2" y="4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 name="Freeform 2504"/>
            <p:cNvSpPr>
              <a:spLocks/>
            </p:cNvSpPr>
            <p:nvPr/>
          </p:nvSpPr>
          <p:spPr bwMode="auto">
            <a:xfrm>
              <a:off x="4464489" y="3043019"/>
              <a:ext cx="42879" cy="72217"/>
            </a:xfrm>
            <a:custGeom>
              <a:avLst/>
              <a:gdLst/>
              <a:ahLst/>
              <a:cxnLst>
                <a:cxn ang="0">
                  <a:pos x="16" y="57"/>
                </a:cxn>
                <a:cxn ang="0">
                  <a:pos x="0" y="23"/>
                </a:cxn>
                <a:cxn ang="0">
                  <a:pos x="2" y="21"/>
                </a:cxn>
                <a:cxn ang="0">
                  <a:pos x="4" y="21"/>
                </a:cxn>
                <a:cxn ang="0">
                  <a:pos x="8" y="21"/>
                </a:cxn>
                <a:cxn ang="0">
                  <a:pos x="12" y="21"/>
                </a:cxn>
                <a:cxn ang="0">
                  <a:pos x="18" y="23"/>
                </a:cxn>
                <a:cxn ang="0">
                  <a:pos x="25" y="27"/>
                </a:cxn>
                <a:cxn ang="0">
                  <a:pos x="31" y="29"/>
                </a:cxn>
                <a:cxn ang="0">
                  <a:pos x="35" y="31"/>
                </a:cxn>
                <a:cxn ang="0">
                  <a:pos x="39" y="29"/>
                </a:cxn>
                <a:cxn ang="0">
                  <a:pos x="43" y="27"/>
                </a:cxn>
                <a:cxn ang="0">
                  <a:pos x="45" y="23"/>
                </a:cxn>
                <a:cxn ang="0">
                  <a:pos x="45" y="19"/>
                </a:cxn>
                <a:cxn ang="0">
                  <a:pos x="45" y="15"/>
                </a:cxn>
                <a:cxn ang="0">
                  <a:pos x="43" y="11"/>
                </a:cxn>
                <a:cxn ang="0">
                  <a:pos x="39" y="8"/>
                </a:cxn>
                <a:cxn ang="0">
                  <a:pos x="35" y="8"/>
                </a:cxn>
                <a:cxn ang="0">
                  <a:pos x="33" y="8"/>
                </a:cxn>
                <a:cxn ang="0">
                  <a:pos x="29" y="2"/>
                </a:cxn>
                <a:cxn ang="0">
                  <a:pos x="33" y="0"/>
                </a:cxn>
                <a:cxn ang="0">
                  <a:pos x="39" y="0"/>
                </a:cxn>
                <a:cxn ang="0">
                  <a:pos x="43" y="4"/>
                </a:cxn>
                <a:cxn ang="0">
                  <a:pos x="46" y="9"/>
                </a:cxn>
                <a:cxn ang="0">
                  <a:pos x="48" y="17"/>
                </a:cxn>
                <a:cxn ang="0">
                  <a:pos x="48" y="25"/>
                </a:cxn>
                <a:cxn ang="0">
                  <a:pos x="46" y="31"/>
                </a:cxn>
                <a:cxn ang="0">
                  <a:pos x="43" y="34"/>
                </a:cxn>
                <a:cxn ang="0">
                  <a:pos x="41" y="36"/>
                </a:cxn>
                <a:cxn ang="0">
                  <a:pos x="39" y="36"/>
                </a:cxn>
                <a:cxn ang="0">
                  <a:pos x="35" y="36"/>
                </a:cxn>
                <a:cxn ang="0">
                  <a:pos x="31" y="36"/>
                </a:cxn>
                <a:cxn ang="0">
                  <a:pos x="27" y="34"/>
                </a:cxn>
                <a:cxn ang="0">
                  <a:pos x="20" y="32"/>
                </a:cxn>
                <a:cxn ang="0">
                  <a:pos x="16" y="31"/>
                </a:cxn>
                <a:cxn ang="0">
                  <a:pos x="12" y="29"/>
                </a:cxn>
                <a:cxn ang="0">
                  <a:pos x="10" y="29"/>
                </a:cxn>
                <a:cxn ang="0">
                  <a:pos x="8" y="29"/>
                </a:cxn>
              </a:cxnLst>
              <a:rect l="0" t="0" r="r" b="b"/>
              <a:pathLst>
                <a:path w="50" h="57">
                  <a:moveTo>
                    <a:pt x="20" y="54"/>
                  </a:moveTo>
                  <a:lnTo>
                    <a:pt x="16" y="57"/>
                  </a:lnTo>
                  <a:lnTo>
                    <a:pt x="0" y="23"/>
                  </a:lnTo>
                  <a:lnTo>
                    <a:pt x="0" y="23"/>
                  </a:lnTo>
                  <a:lnTo>
                    <a:pt x="2" y="21"/>
                  </a:lnTo>
                  <a:lnTo>
                    <a:pt x="2" y="21"/>
                  </a:lnTo>
                  <a:lnTo>
                    <a:pt x="4" y="21"/>
                  </a:lnTo>
                  <a:lnTo>
                    <a:pt x="4" y="21"/>
                  </a:lnTo>
                  <a:lnTo>
                    <a:pt x="6" y="21"/>
                  </a:lnTo>
                  <a:lnTo>
                    <a:pt x="8" y="21"/>
                  </a:lnTo>
                  <a:lnTo>
                    <a:pt x="10" y="21"/>
                  </a:lnTo>
                  <a:lnTo>
                    <a:pt x="12" y="21"/>
                  </a:lnTo>
                  <a:lnTo>
                    <a:pt x="16" y="23"/>
                  </a:lnTo>
                  <a:lnTo>
                    <a:pt x="18" y="23"/>
                  </a:lnTo>
                  <a:lnTo>
                    <a:pt x="20" y="25"/>
                  </a:lnTo>
                  <a:lnTo>
                    <a:pt x="25" y="27"/>
                  </a:lnTo>
                  <a:lnTo>
                    <a:pt x="27" y="29"/>
                  </a:lnTo>
                  <a:lnTo>
                    <a:pt x="31" y="29"/>
                  </a:lnTo>
                  <a:lnTo>
                    <a:pt x="33" y="29"/>
                  </a:lnTo>
                  <a:lnTo>
                    <a:pt x="35" y="31"/>
                  </a:lnTo>
                  <a:lnTo>
                    <a:pt x="37" y="29"/>
                  </a:lnTo>
                  <a:lnTo>
                    <a:pt x="39" y="29"/>
                  </a:lnTo>
                  <a:lnTo>
                    <a:pt x="41" y="29"/>
                  </a:lnTo>
                  <a:lnTo>
                    <a:pt x="43" y="27"/>
                  </a:lnTo>
                  <a:lnTo>
                    <a:pt x="43" y="25"/>
                  </a:lnTo>
                  <a:lnTo>
                    <a:pt x="45" y="23"/>
                  </a:lnTo>
                  <a:lnTo>
                    <a:pt x="45" y="21"/>
                  </a:lnTo>
                  <a:lnTo>
                    <a:pt x="45" y="19"/>
                  </a:lnTo>
                  <a:lnTo>
                    <a:pt x="45" y="17"/>
                  </a:lnTo>
                  <a:lnTo>
                    <a:pt x="45" y="15"/>
                  </a:lnTo>
                  <a:lnTo>
                    <a:pt x="43" y="13"/>
                  </a:lnTo>
                  <a:lnTo>
                    <a:pt x="43" y="11"/>
                  </a:lnTo>
                  <a:lnTo>
                    <a:pt x="41" y="9"/>
                  </a:lnTo>
                  <a:lnTo>
                    <a:pt x="39" y="8"/>
                  </a:lnTo>
                  <a:lnTo>
                    <a:pt x="39" y="8"/>
                  </a:lnTo>
                  <a:lnTo>
                    <a:pt x="35" y="8"/>
                  </a:lnTo>
                  <a:lnTo>
                    <a:pt x="35" y="8"/>
                  </a:lnTo>
                  <a:lnTo>
                    <a:pt x="33" y="8"/>
                  </a:lnTo>
                  <a:lnTo>
                    <a:pt x="31" y="9"/>
                  </a:lnTo>
                  <a:lnTo>
                    <a:pt x="29" y="2"/>
                  </a:lnTo>
                  <a:lnTo>
                    <a:pt x="31" y="0"/>
                  </a:lnTo>
                  <a:lnTo>
                    <a:pt x="33" y="0"/>
                  </a:lnTo>
                  <a:lnTo>
                    <a:pt x="37" y="0"/>
                  </a:lnTo>
                  <a:lnTo>
                    <a:pt x="39" y="0"/>
                  </a:lnTo>
                  <a:lnTo>
                    <a:pt x="41" y="2"/>
                  </a:lnTo>
                  <a:lnTo>
                    <a:pt x="43" y="4"/>
                  </a:lnTo>
                  <a:lnTo>
                    <a:pt x="46" y="6"/>
                  </a:lnTo>
                  <a:lnTo>
                    <a:pt x="46" y="9"/>
                  </a:lnTo>
                  <a:lnTo>
                    <a:pt x="48" y="13"/>
                  </a:lnTo>
                  <a:lnTo>
                    <a:pt x="48" y="17"/>
                  </a:lnTo>
                  <a:lnTo>
                    <a:pt x="50" y="21"/>
                  </a:lnTo>
                  <a:lnTo>
                    <a:pt x="48" y="25"/>
                  </a:lnTo>
                  <a:lnTo>
                    <a:pt x="48" y="27"/>
                  </a:lnTo>
                  <a:lnTo>
                    <a:pt x="46" y="31"/>
                  </a:lnTo>
                  <a:lnTo>
                    <a:pt x="46" y="32"/>
                  </a:lnTo>
                  <a:lnTo>
                    <a:pt x="43" y="34"/>
                  </a:lnTo>
                  <a:lnTo>
                    <a:pt x="43" y="36"/>
                  </a:lnTo>
                  <a:lnTo>
                    <a:pt x="41" y="36"/>
                  </a:lnTo>
                  <a:lnTo>
                    <a:pt x="39" y="36"/>
                  </a:lnTo>
                  <a:lnTo>
                    <a:pt x="39" y="36"/>
                  </a:lnTo>
                  <a:lnTo>
                    <a:pt x="37" y="36"/>
                  </a:lnTo>
                  <a:lnTo>
                    <a:pt x="35" y="36"/>
                  </a:lnTo>
                  <a:lnTo>
                    <a:pt x="33" y="36"/>
                  </a:lnTo>
                  <a:lnTo>
                    <a:pt x="31" y="36"/>
                  </a:lnTo>
                  <a:lnTo>
                    <a:pt x="29" y="36"/>
                  </a:lnTo>
                  <a:lnTo>
                    <a:pt x="27" y="34"/>
                  </a:lnTo>
                  <a:lnTo>
                    <a:pt x="23" y="34"/>
                  </a:lnTo>
                  <a:lnTo>
                    <a:pt x="20" y="32"/>
                  </a:lnTo>
                  <a:lnTo>
                    <a:pt x="18" y="31"/>
                  </a:lnTo>
                  <a:lnTo>
                    <a:pt x="16" y="31"/>
                  </a:lnTo>
                  <a:lnTo>
                    <a:pt x="14" y="29"/>
                  </a:lnTo>
                  <a:lnTo>
                    <a:pt x="12" y="29"/>
                  </a:lnTo>
                  <a:lnTo>
                    <a:pt x="12" y="29"/>
                  </a:lnTo>
                  <a:lnTo>
                    <a:pt x="10" y="29"/>
                  </a:lnTo>
                  <a:lnTo>
                    <a:pt x="8" y="29"/>
                  </a:lnTo>
                  <a:lnTo>
                    <a:pt x="8" y="29"/>
                  </a:lnTo>
                  <a:lnTo>
                    <a:pt x="20" y="54"/>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73" name="Freeform 2505"/>
            <p:cNvSpPr>
              <a:spLocks/>
            </p:cNvSpPr>
            <p:nvPr/>
          </p:nvSpPr>
          <p:spPr bwMode="auto">
            <a:xfrm>
              <a:off x="4464489" y="3043019"/>
              <a:ext cx="42879" cy="72217"/>
            </a:xfrm>
            <a:custGeom>
              <a:avLst/>
              <a:gdLst/>
              <a:ahLst/>
              <a:cxnLst>
                <a:cxn ang="0">
                  <a:pos x="16" y="57"/>
                </a:cxn>
                <a:cxn ang="0">
                  <a:pos x="0" y="23"/>
                </a:cxn>
                <a:cxn ang="0">
                  <a:pos x="2" y="21"/>
                </a:cxn>
                <a:cxn ang="0">
                  <a:pos x="4" y="21"/>
                </a:cxn>
                <a:cxn ang="0">
                  <a:pos x="8" y="21"/>
                </a:cxn>
                <a:cxn ang="0">
                  <a:pos x="12" y="21"/>
                </a:cxn>
                <a:cxn ang="0">
                  <a:pos x="18" y="23"/>
                </a:cxn>
                <a:cxn ang="0">
                  <a:pos x="25" y="27"/>
                </a:cxn>
                <a:cxn ang="0">
                  <a:pos x="31" y="29"/>
                </a:cxn>
                <a:cxn ang="0">
                  <a:pos x="35" y="31"/>
                </a:cxn>
                <a:cxn ang="0">
                  <a:pos x="39" y="29"/>
                </a:cxn>
                <a:cxn ang="0">
                  <a:pos x="43" y="27"/>
                </a:cxn>
                <a:cxn ang="0">
                  <a:pos x="45" y="23"/>
                </a:cxn>
                <a:cxn ang="0">
                  <a:pos x="45" y="19"/>
                </a:cxn>
                <a:cxn ang="0">
                  <a:pos x="45" y="15"/>
                </a:cxn>
                <a:cxn ang="0">
                  <a:pos x="43" y="11"/>
                </a:cxn>
                <a:cxn ang="0">
                  <a:pos x="39" y="8"/>
                </a:cxn>
                <a:cxn ang="0">
                  <a:pos x="35" y="8"/>
                </a:cxn>
                <a:cxn ang="0">
                  <a:pos x="33" y="8"/>
                </a:cxn>
                <a:cxn ang="0">
                  <a:pos x="29" y="2"/>
                </a:cxn>
                <a:cxn ang="0">
                  <a:pos x="33" y="0"/>
                </a:cxn>
                <a:cxn ang="0">
                  <a:pos x="39" y="0"/>
                </a:cxn>
                <a:cxn ang="0">
                  <a:pos x="43" y="4"/>
                </a:cxn>
                <a:cxn ang="0">
                  <a:pos x="46" y="9"/>
                </a:cxn>
                <a:cxn ang="0">
                  <a:pos x="48" y="17"/>
                </a:cxn>
                <a:cxn ang="0">
                  <a:pos x="48" y="25"/>
                </a:cxn>
                <a:cxn ang="0">
                  <a:pos x="46" y="31"/>
                </a:cxn>
                <a:cxn ang="0">
                  <a:pos x="43" y="34"/>
                </a:cxn>
                <a:cxn ang="0">
                  <a:pos x="41" y="36"/>
                </a:cxn>
                <a:cxn ang="0">
                  <a:pos x="39" y="36"/>
                </a:cxn>
                <a:cxn ang="0">
                  <a:pos x="35" y="36"/>
                </a:cxn>
                <a:cxn ang="0">
                  <a:pos x="31" y="36"/>
                </a:cxn>
                <a:cxn ang="0">
                  <a:pos x="27" y="34"/>
                </a:cxn>
                <a:cxn ang="0">
                  <a:pos x="20" y="32"/>
                </a:cxn>
                <a:cxn ang="0">
                  <a:pos x="16" y="31"/>
                </a:cxn>
                <a:cxn ang="0">
                  <a:pos x="12" y="29"/>
                </a:cxn>
                <a:cxn ang="0">
                  <a:pos x="10" y="29"/>
                </a:cxn>
                <a:cxn ang="0">
                  <a:pos x="8" y="29"/>
                </a:cxn>
              </a:cxnLst>
              <a:rect l="0" t="0" r="r" b="b"/>
              <a:pathLst>
                <a:path w="50" h="57">
                  <a:moveTo>
                    <a:pt x="20" y="54"/>
                  </a:moveTo>
                  <a:lnTo>
                    <a:pt x="16" y="57"/>
                  </a:lnTo>
                  <a:lnTo>
                    <a:pt x="0" y="23"/>
                  </a:lnTo>
                  <a:lnTo>
                    <a:pt x="0" y="23"/>
                  </a:lnTo>
                  <a:lnTo>
                    <a:pt x="2" y="21"/>
                  </a:lnTo>
                  <a:lnTo>
                    <a:pt x="2" y="21"/>
                  </a:lnTo>
                  <a:lnTo>
                    <a:pt x="4" y="21"/>
                  </a:lnTo>
                  <a:lnTo>
                    <a:pt x="4" y="21"/>
                  </a:lnTo>
                  <a:lnTo>
                    <a:pt x="6" y="21"/>
                  </a:lnTo>
                  <a:lnTo>
                    <a:pt x="8" y="21"/>
                  </a:lnTo>
                  <a:lnTo>
                    <a:pt x="10" y="21"/>
                  </a:lnTo>
                  <a:lnTo>
                    <a:pt x="12" y="21"/>
                  </a:lnTo>
                  <a:lnTo>
                    <a:pt x="16" y="23"/>
                  </a:lnTo>
                  <a:lnTo>
                    <a:pt x="18" y="23"/>
                  </a:lnTo>
                  <a:lnTo>
                    <a:pt x="20" y="25"/>
                  </a:lnTo>
                  <a:lnTo>
                    <a:pt x="25" y="27"/>
                  </a:lnTo>
                  <a:lnTo>
                    <a:pt x="27" y="29"/>
                  </a:lnTo>
                  <a:lnTo>
                    <a:pt x="31" y="29"/>
                  </a:lnTo>
                  <a:lnTo>
                    <a:pt x="33" y="29"/>
                  </a:lnTo>
                  <a:lnTo>
                    <a:pt x="35" y="31"/>
                  </a:lnTo>
                  <a:lnTo>
                    <a:pt x="37" y="29"/>
                  </a:lnTo>
                  <a:lnTo>
                    <a:pt x="39" y="29"/>
                  </a:lnTo>
                  <a:lnTo>
                    <a:pt x="41" y="29"/>
                  </a:lnTo>
                  <a:lnTo>
                    <a:pt x="43" y="27"/>
                  </a:lnTo>
                  <a:lnTo>
                    <a:pt x="43" y="25"/>
                  </a:lnTo>
                  <a:lnTo>
                    <a:pt x="45" y="23"/>
                  </a:lnTo>
                  <a:lnTo>
                    <a:pt x="45" y="21"/>
                  </a:lnTo>
                  <a:lnTo>
                    <a:pt x="45" y="19"/>
                  </a:lnTo>
                  <a:lnTo>
                    <a:pt x="45" y="17"/>
                  </a:lnTo>
                  <a:lnTo>
                    <a:pt x="45" y="15"/>
                  </a:lnTo>
                  <a:lnTo>
                    <a:pt x="43" y="13"/>
                  </a:lnTo>
                  <a:lnTo>
                    <a:pt x="43" y="11"/>
                  </a:lnTo>
                  <a:lnTo>
                    <a:pt x="41" y="9"/>
                  </a:lnTo>
                  <a:lnTo>
                    <a:pt x="39" y="8"/>
                  </a:lnTo>
                  <a:lnTo>
                    <a:pt x="39" y="8"/>
                  </a:lnTo>
                  <a:lnTo>
                    <a:pt x="35" y="8"/>
                  </a:lnTo>
                  <a:lnTo>
                    <a:pt x="35" y="8"/>
                  </a:lnTo>
                  <a:lnTo>
                    <a:pt x="33" y="8"/>
                  </a:lnTo>
                  <a:lnTo>
                    <a:pt x="31" y="9"/>
                  </a:lnTo>
                  <a:lnTo>
                    <a:pt x="29" y="2"/>
                  </a:lnTo>
                  <a:lnTo>
                    <a:pt x="31" y="0"/>
                  </a:lnTo>
                  <a:lnTo>
                    <a:pt x="33" y="0"/>
                  </a:lnTo>
                  <a:lnTo>
                    <a:pt x="37" y="0"/>
                  </a:lnTo>
                  <a:lnTo>
                    <a:pt x="39" y="0"/>
                  </a:lnTo>
                  <a:lnTo>
                    <a:pt x="41" y="2"/>
                  </a:lnTo>
                  <a:lnTo>
                    <a:pt x="43" y="4"/>
                  </a:lnTo>
                  <a:lnTo>
                    <a:pt x="46" y="6"/>
                  </a:lnTo>
                  <a:lnTo>
                    <a:pt x="46" y="9"/>
                  </a:lnTo>
                  <a:lnTo>
                    <a:pt x="48" y="13"/>
                  </a:lnTo>
                  <a:lnTo>
                    <a:pt x="48" y="17"/>
                  </a:lnTo>
                  <a:lnTo>
                    <a:pt x="50" y="21"/>
                  </a:lnTo>
                  <a:lnTo>
                    <a:pt x="48" y="25"/>
                  </a:lnTo>
                  <a:lnTo>
                    <a:pt x="48" y="27"/>
                  </a:lnTo>
                  <a:lnTo>
                    <a:pt x="46" y="31"/>
                  </a:lnTo>
                  <a:lnTo>
                    <a:pt x="46" y="32"/>
                  </a:lnTo>
                  <a:lnTo>
                    <a:pt x="43" y="34"/>
                  </a:lnTo>
                  <a:lnTo>
                    <a:pt x="43" y="36"/>
                  </a:lnTo>
                  <a:lnTo>
                    <a:pt x="41" y="36"/>
                  </a:lnTo>
                  <a:lnTo>
                    <a:pt x="39" y="36"/>
                  </a:lnTo>
                  <a:lnTo>
                    <a:pt x="39" y="36"/>
                  </a:lnTo>
                  <a:lnTo>
                    <a:pt x="37" y="36"/>
                  </a:lnTo>
                  <a:lnTo>
                    <a:pt x="35" y="36"/>
                  </a:lnTo>
                  <a:lnTo>
                    <a:pt x="33" y="36"/>
                  </a:lnTo>
                  <a:lnTo>
                    <a:pt x="31" y="36"/>
                  </a:lnTo>
                  <a:lnTo>
                    <a:pt x="29" y="36"/>
                  </a:lnTo>
                  <a:lnTo>
                    <a:pt x="27" y="34"/>
                  </a:lnTo>
                  <a:lnTo>
                    <a:pt x="23" y="34"/>
                  </a:lnTo>
                  <a:lnTo>
                    <a:pt x="20" y="32"/>
                  </a:lnTo>
                  <a:lnTo>
                    <a:pt x="18" y="31"/>
                  </a:lnTo>
                  <a:lnTo>
                    <a:pt x="16" y="31"/>
                  </a:lnTo>
                  <a:lnTo>
                    <a:pt x="14" y="29"/>
                  </a:lnTo>
                  <a:lnTo>
                    <a:pt x="12" y="29"/>
                  </a:lnTo>
                  <a:lnTo>
                    <a:pt x="12" y="29"/>
                  </a:lnTo>
                  <a:lnTo>
                    <a:pt x="10" y="29"/>
                  </a:lnTo>
                  <a:lnTo>
                    <a:pt x="8" y="29"/>
                  </a:lnTo>
                  <a:lnTo>
                    <a:pt x="8" y="29"/>
                  </a:lnTo>
                  <a:lnTo>
                    <a:pt x="20" y="54"/>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 name="Line 2506"/>
            <p:cNvSpPr>
              <a:spLocks noChangeShapeType="1"/>
            </p:cNvSpPr>
            <p:nvPr/>
          </p:nvSpPr>
          <p:spPr bwMode="auto">
            <a:xfrm>
              <a:off x="4501522" y="3120215"/>
              <a:ext cx="3898" cy="996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5" name="Freeform 2507"/>
            <p:cNvSpPr>
              <a:spLocks/>
            </p:cNvSpPr>
            <p:nvPr/>
          </p:nvSpPr>
          <p:spPr bwMode="auto">
            <a:xfrm>
              <a:off x="4505420" y="2746681"/>
              <a:ext cx="309901" cy="1424412"/>
            </a:xfrm>
            <a:custGeom>
              <a:avLst/>
              <a:gdLst/>
              <a:ahLst/>
              <a:cxnLst>
                <a:cxn ang="0">
                  <a:pos x="2" y="315"/>
                </a:cxn>
                <a:cxn ang="0">
                  <a:pos x="22" y="343"/>
                </a:cxn>
                <a:cxn ang="0">
                  <a:pos x="54" y="359"/>
                </a:cxn>
                <a:cxn ang="0">
                  <a:pos x="75" y="363"/>
                </a:cxn>
                <a:cxn ang="0">
                  <a:pos x="110" y="367"/>
                </a:cxn>
                <a:cxn ang="0">
                  <a:pos x="146" y="359"/>
                </a:cxn>
                <a:cxn ang="0">
                  <a:pos x="165" y="357"/>
                </a:cxn>
                <a:cxn ang="0">
                  <a:pos x="202" y="334"/>
                </a:cxn>
                <a:cxn ang="0">
                  <a:pos x="210" y="309"/>
                </a:cxn>
                <a:cxn ang="0">
                  <a:pos x="219" y="261"/>
                </a:cxn>
                <a:cxn ang="0">
                  <a:pos x="223" y="236"/>
                </a:cxn>
                <a:cxn ang="0">
                  <a:pos x="227" y="186"/>
                </a:cxn>
                <a:cxn ang="0">
                  <a:pos x="233" y="138"/>
                </a:cxn>
                <a:cxn ang="0">
                  <a:pos x="233" y="88"/>
                </a:cxn>
                <a:cxn ang="0">
                  <a:pos x="235" y="38"/>
                </a:cxn>
                <a:cxn ang="0">
                  <a:pos x="246" y="13"/>
                </a:cxn>
                <a:cxn ang="0">
                  <a:pos x="275" y="0"/>
                </a:cxn>
                <a:cxn ang="0">
                  <a:pos x="309" y="13"/>
                </a:cxn>
                <a:cxn ang="0">
                  <a:pos x="329" y="31"/>
                </a:cxn>
                <a:cxn ang="0">
                  <a:pos x="346" y="63"/>
                </a:cxn>
                <a:cxn ang="0">
                  <a:pos x="352" y="88"/>
                </a:cxn>
                <a:cxn ang="0">
                  <a:pos x="354" y="138"/>
                </a:cxn>
                <a:cxn ang="0">
                  <a:pos x="346" y="175"/>
                </a:cxn>
                <a:cxn ang="0">
                  <a:pos x="330" y="211"/>
                </a:cxn>
                <a:cxn ang="0">
                  <a:pos x="315" y="236"/>
                </a:cxn>
                <a:cxn ang="0">
                  <a:pos x="298" y="261"/>
                </a:cxn>
                <a:cxn ang="0">
                  <a:pos x="283" y="286"/>
                </a:cxn>
                <a:cxn ang="0">
                  <a:pos x="275" y="334"/>
                </a:cxn>
                <a:cxn ang="0">
                  <a:pos x="256" y="349"/>
                </a:cxn>
                <a:cxn ang="0">
                  <a:pos x="236" y="359"/>
                </a:cxn>
                <a:cxn ang="0">
                  <a:pos x="202" y="384"/>
                </a:cxn>
                <a:cxn ang="0">
                  <a:pos x="194" y="409"/>
                </a:cxn>
                <a:cxn ang="0">
                  <a:pos x="187" y="457"/>
                </a:cxn>
                <a:cxn ang="0">
                  <a:pos x="183" y="482"/>
                </a:cxn>
                <a:cxn ang="0">
                  <a:pos x="177" y="530"/>
                </a:cxn>
                <a:cxn ang="0">
                  <a:pos x="175" y="579"/>
                </a:cxn>
                <a:cxn ang="0">
                  <a:pos x="173" y="629"/>
                </a:cxn>
                <a:cxn ang="0">
                  <a:pos x="169" y="677"/>
                </a:cxn>
                <a:cxn ang="0">
                  <a:pos x="165" y="702"/>
                </a:cxn>
                <a:cxn ang="0">
                  <a:pos x="154" y="752"/>
                </a:cxn>
                <a:cxn ang="0">
                  <a:pos x="146" y="777"/>
                </a:cxn>
                <a:cxn ang="0">
                  <a:pos x="129" y="825"/>
                </a:cxn>
                <a:cxn ang="0">
                  <a:pos x="119" y="850"/>
                </a:cxn>
                <a:cxn ang="0">
                  <a:pos x="110" y="875"/>
                </a:cxn>
                <a:cxn ang="0">
                  <a:pos x="108" y="925"/>
                </a:cxn>
                <a:cxn ang="0">
                  <a:pos x="127" y="948"/>
                </a:cxn>
                <a:cxn ang="0">
                  <a:pos x="146" y="967"/>
                </a:cxn>
                <a:cxn ang="0">
                  <a:pos x="165" y="992"/>
                </a:cxn>
                <a:cxn ang="0">
                  <a:pos x="177" y="1023"/>
                </a:cxn>
                <a:cxn ang="0">
                  <a:pos x="181" y="1071"/>
                </a:cxn>
                <a:cxn ang="0">
                  <a:pos x="175" y="1121"/>
                </a:cxn>
              </a:cxnLst>
              <a:rect l="0" t="0" r="r" b="b"/>
              <a:pathLst>
                <a:path w="354" h="1145">
                  <a:moveTo>
                    <a:pt x="0" y="309"/>
                  </a:moveTo>
                  <a:lnTo>
                    <a:pt x="2" y="315"/>
                  </a:lnTo>
                  <a:lnTo>
                    <a:pt x="14" y="334"/>
                  </a:lnTo>
                  <a:lnTo>
                    <a:pt x="22" y="343"/>
                  </a:lnTo>
                  <a:lnTo>
                    <a:pt x="39" y="353"/>
                  </a:lnTo>
                  <a:lnTo>
                    <a:pt x="54" y="359"/>
                  </a:lnTo>
                  <a:lnTo>
                    <a:pt x="56" y="359"/>
                  </a:lnTo>
                  <a:lnTo>
                    <a:pt x="75" y="363"/>
                  </a:lnTo>
                  <a:lnTo>
                    <a:pt x="93" y="367"/>
                  </a:lnTo>
                  <a:lnTo>
                    <a:pt x="110" y="367"/>
                  </a:lnTo>
                  <a:lnTo>
                    <a:pt x="129" y="365"/>
                  </a:lnTo>
                  <a:lnTo>
                    <a:pt x="146" y="359"/>
                  </a:lnTo>
                  <a:lnTo>
                    <a:pt x="150" y="359"/>
                  </a:lnTo>
                  <a:lnTo>
                    <a:pt x="165" y="357"/>
                  </a:lnTo>
                  <a:lnTo>
                    <a:pt x="183" y="355"/>
                  </a:lnTo>
                  <a:lnTo>
                    <a:pt x="202" y="334"/>
                  </a:lnTo>
                  <a:lnTo>
                    <a:pt x="202" y="334"/>
                  </a:lnTo>
                  <a:lnTo>
                    <a:pt x="210" y="309"/>
                  </a:lnTo>
                  <a:lnTo>
                    <a:pt x="215" y="286"/>
                  </a:lnTo>
                  <a:lnTo>
                    <a:pt x="219" y="261"/>
                  </a:lnTo>
                  <a:lnTo>
                    <a:pt x="219" y="261"/>
                  </a:lnTo>
                  <a:lnTo>
                    <a:pt x="223" y="236"/>
                  </a:lnTo>
                  <a:lnTo>
                    <a:pt x="225" y="211"/>
                  </a:lnTo>
                  <a:lnTo>
                    <a:pt x="227" y="186"/>
                  </a:lnTo>
                  <a:lnTo>
                    <a:pt x="229" y="161"/>
                  </a:lnTo>
                  <a:lnTo>
                    <a:pt x="233" y="138"/>
                  </a:lnTo>
                  <a:lnTo>
                    <a:pt x="233" y="113"/>
                  </a:lnTo>
                  <a:lnTo>
                    <a:pt x="233" y="88"/>
                  </a:lnTo>
                  <a:lnTo>
                    <a:pt x="233" y="63"/>
                  </a:lnTo>
                  <a:lnTo>
                    <a:pt x="235" y="38"/>
                  </a:lnTo>
                  <a:lnTo>
                    <a:pt x="238" y="29"/>
                  </a:lnTo>
                  <a:lnTo>
                    <a:pt x="246" y="13"/>
                  </a:lnTo>
                  <a:lnTo>
                    <a:pt x="256" y="4"/>
                  </a:lnTo>
                  <a:lnTo>
                    <a:pt x="275" y="0"/>
                  </a:lnTo>
                  <a:lnTo>
                    <a:pt x="292" y="2"/>
                  </a:lnTo>
                  <a:lnTo>
                    <a:pt x="309" y="13"/>
                  </a:lnTo>
                  <a:lnTo>
                    <a:pt x="311" y="13"/>
                  </a:lnTo>
                  <a:lnTo>
                    <a:pt x="329" y="31"/>
                  </a:lnTo>
                  <a:lnTo>
                    <a:pt x="332" y="38"/>
                  </a:lnTo>
                  <a:lnTo>
                    <a:pt x="346" y="63"/>
                  </a:lnTo>
                  <a:lnTo>
                    <a:pt x="346" y="67"/>
                  </a:lnTo>
                  <a:lnTo>
                    <a:pt x="352" y="88"/>
                  </a:lnTo>
                  <a:lnTo>
                    <a:pt x="354" y="113"/>
                  </a:lnTo>
                  <a:lnTo>
                    <a:pt x="354" y="138"/>
                  </a:lnTo>
                  <a:lnTo>
                    <a:pt x="350" y="161"/>
                  </a:lnTo>
                  <a:lnTo>
                    <a:pt x="346" y="175"/>
                  </a:lnTo>
                  <a:lnTo>
                    <a:pt x="342" y="186"/>
                  </a:lnTo>
                  <a:lnTo>
                    <a:pt x="330" y="211"/>
                  </a:lnTo>
                  <a:lnTo>
                    <a:pt x="329" y="217"/>
                  </a:lnTo>
                  <a:lnTo>
                    <a:pt x="315" y="236"/>
                  </a:lnTo>
                  <a:lnTo>
                    <a:pt x="309" y="246"/>
                  </a:lnTo>
                  <a:lnTo>
                    <a:pt x="298" y="261"/>
                  </a:lnTo>
                  <a:lnTo>
                    <a:pt x="292" y="274"/>
                  </a:lnTo>
                  <a:lnTo>
                    <a:pt x="283" y="286"/>
                  </a:lnTo>
                  <a:lnTo>
                    <a:pt x="275" y="309"/>
                  </a:lnTo>
                  <a:lnTo>
                    <a:pt x="275" y="334"/>
                  </a:lnTo>
                  <a:lnTo>
                    <a:pt x="275" y="334"/>
                  </a:lnTo>
                  <a:lnTo>
                    <a:pt x="256" y="349"/>
                  </a:lnTo>
                  <a:lnTo>
                    <a:pt x="238" y="359"/>
                  </a:lnTo>
                  <a:lnTo>
                    <a:pt x="236" y="359"/>
                  </a:lnTo>
                  <a:lnTo>
                    <a:pt x="219" y="365"/>
                  </a:lnTo>
                  <a:lnTo>
                    <a:pt x="202" y="384"/>
                  </a:lnTo>
                  <a:lnTo>
                    <a:pt x="202" y="384"/>
                  </a:lnTo>
                  <a:lnTo>
                    <a:pt x="194" y="409"/>
                  </a:lnTo>
                  <a:lnTo>
                    <a:pt x="190" y="432"/>
                  </a:lnTo>
                  <a:lnTo>
                    <a:pt x="187" y="457"/>
                  </a:lnTo>
                  <a:lnTo>
                    <a:pt x="183" y="478"/>
                  </a:lnTo>
                  <a:lnTo>
                    <a:pt x="183" y="482"/>
                  </a:lnTo>
                  <a:lnTo>
                    <a:pt x="179" y="507"/>
                  </a:lnTo>
                  <a:lnTo>
                    <a:pt x="177" y="530"/>
                  </a:lnTo>
                  <a:lnTo>
                    <a:pt x="177" y="555"/>
                  </a:lnTo>
                  <a:lnTo>
                    <a:pt x="175" y="579"/>
                  </a:lnTo>
                  <a:lnTo>
                    <a:pt x="175" y="604"/>
                  </a:lnTo>
                  <a:lnTo>
                    <a:pt x="173" y="629"/>
                  </a:lnTo>
                  <a:lnTo>
                    <a:pt x="171" y="654"/>
                  </a:lnTo>
                  <a:lnTo>
                    <a:pt x="169" y="677"/>
                  </a:lnTo>
                  <a:lnTo>
                    <a:pt x="165" y="698"/>
                  </a:lnTo>
                  <a:lnTo>
                    <a:pt x="165" y="702"/>
                  </a:lnTo>
                  <a:lnTo>
                    <a:pt x="160" y="727"/>
                  </a:lnTo>
                  <a:lnTo>
                    <a:pt x="154" y="752"/>
                  </a:lnTo>
                  <a:lnTo>
                    <a:pt x="146" y="775"/>
                  </a:lnTo>
                  <a:lnTo>
                    <a:pt x="146" y="777"/>
                  </a:lnTo>
                  <a:lnTo>
                    <a:pt x="139" y="800"/>
                  </a:lnTo>
                  <a:lnTo>
                    <a:pt x="129" y="825"/>
                  </a:lnTo>
                  <a:lnTo>
                    <a:pt x="129" y="827"/>
                  </a:lnTo>
                  <a:lnTo>
                    <a:pt x="119" y="850"/>
                  </a:lnTo>
                  <a:lnTo>
                    <a:pt x="110" y="869"/>
                  </a:lnTo>
                  <a:lnTo>
                    <a:pt x="110" y="875"/>
                  </a:lnTo>
                  <a:lnTo>
                    <a:pt x="104" y="900"/>
                  </a:lnTo>
                  <a:lnTo>
                    <a:pt x="108" y="925"/>
                  </a:lnTo>
                  <a:lnTo>
                    <a:pt x="110" y="933"/>
                  </a:lnTo>
                  <a:lnTo>
                    <a:pt x="127" y="948"/>
                  </a:lnTo>
                  <a:lnTo>
                    <a:pt x="129" y="950"/>
                  </a:lnTo>
                  <a:lnTo>
                    <a:pt x="146" y="967"/>
                  </a:lnTo>
                  <a:lnTo>
                    <a:pt x="152" y="973"/>
                  </a:lnTo>
                  <a:lnTo>
                    <a:pt x="165" y="992"/>
                  </a:lnTo>
                  <a:lnTo>
                    <a:pt x="167" y="998"/>
                  </a:lnTo>
                  <a:lnTo>
                    <a:pt x="177" y="1023"/>
                  </a:lnTo>
                  <a:lnTo>
                    <a:pt x="179" y="1046"/>
                  </a:lnTo>
                  <a:lnTo>
                    <a:pt x="181" y="1071"/>
                  </a:lnTo>
                  <a:lnTo>
                    <a:pt x="179" y="1096"/>
                  </a:lnTo>
                  <a:lnTo>
                    <a:pt x="175" y="1121"/>
                  </a:lnTo>
                  <a:lnTo>
                    <a:pt x="167" y="114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 name="Line 2508"/>
            <p:cNvSpPr>
              <a:spLocks noChangeShapeType="1"/>
            </p:cNvSpPr>
            <p:nvPr/>
          </p:nvSpPr>
          <p:spPr bwMode="auto">
            <a:xfrm>
              <a:off x="4651599" y="4171093"/>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7" name="Freeform 2509"/>
            <p:cNvSpPr>
              <a:spLocks/>
            </p:cNvSpPr>
            <p:nvPr/>
          </p:nvSpPr>
          <p:spPr bwMode="auto">
            <a:xfrm>
              <a:off x="4595077" y="4208447"/>
              <a:ext cx="29236" cy="64746"/>
            </a:xfrm>
            <a:custGeom>
              <a:avLst/>
              <a:gdLst/>
              <a:ahLst/>
              <a:cxnLst>
                <a:cxn ang="0">
                  <a:pos x="35" y="48"/>
                </a:cxn>
                <a:cxn ang="0">
                  <a:pos x="29" y="52"/>
                </a:cxn>
                <a:cxn ang="0">
                  <a:pos x="8" y="16"/>
                </a:cxn>
                <a:cxn ang="0">
                  <a:pos x="8" y="18"/>
                </a:cxn>
                <a:cxn ang="0">
                  <a:pos x="8" y="21"/>
                </a:cxn>
                <a:cxn ang="0">
                  <a:pos x="6" y="23"/>
                </a:cxn>
                <a:cxn ang="0">
                  <a:pos x="6" y="25"/>
                </a:cxn>
                <a:cxn ang="0">
                  <a:pos x="6" y="27"/>
                </a:cxn>
                <a:cxn ang="0">
                  <a:pos x="4" y="29"/>
                </a:cxn>
                <a:cxn ang="0">
                  <a:pos x="4" y="31"/>
                </a:cxn>
                <a:cxn ang="0">
                  <a:pos x="4" y="33"/>
                </a:cxn>
                <a:cxn ang="0">
                  <a:pos x="0" y="27"/>
                </a:cxn>
                <a:cxn ang="0">
                  <a:pos x="2" y="23"/>
                </a:cxn>
                <a:cxn ang="0">
                  <a:pos x="2" y="21"/>
                </a:cxn>
                <a:cxn ang="0">
                  <a:pos x="2" y="18"/>
                </a:cxn>
                <a:cxn ang="0">
                  <a:pos x="2" y="14"/>
                </a:cxn>
                <a:cxn ang="0">
                  <a:pos x="2" y="12"/>
                </a:cxn>
                <a:cxn ang="0">
                  <a:pos x="2" y="8"/>
                </a:cxn>
                <a:cxn ang="0">
                  <a:pos x="2" y="6"/>
                </a:cxn>
                <a:cxn ang="0">
                  <a:pos x="2" y="4"/>
                </a:cxn>
                <a:cxn ang="0">
                  <a:pos x="4" y="0"/>
                </a:cxn>
                <a:cxn ang="0">
                  <a:pos x="35" y="48"/>
                </a:cxn>
              </a:cxnLst>
              <a:rect l="0" t="0" r="r" b="b"/>
              <a:pathLst>
                <a:path w="35" h="52">
                  <a:moveTo>
                    <a:pt x="35" y="48"/>
                  </a:moveTo>
                  <a:lnTo>
                    <a:pt x="29" y="52"/>
                  </a:lnTo>
                  <a:lnTo>
                    <a:pt x="8" y="16"/>
                  </a:lnTo>
                  <a:lnTo>
                    <a:pt x="8" y="18"/>
                  </a:lnTo>
                  <a:lnTo>
                    <a:pt x="8" y="21"/>
                  </a:lnTo>
                  <a:lnTo>
                    <a:pt x="6" y="23"/>
                  </a:lnTo>
                  <a:lnTo>
                    <a:pt x="6" y="25"/>
                  </a:lnTo>
                  <a:lnTo>
                    <a:pt x="6" y="27"/>
                  </a:lnTo>
                  <a:lnTo>
                    <a:pt x="4" y="29"/>
                  </a:lnTo>
                  <a:lnTo>
                    <a:pt x="4" y="31"/>
                  </a:lnTo>
                  <a:lnTo>
                    <a:pt x="4" y="33"/>
                  </a:lnTo>
                  <a:lnTo>
                    <a:pt x="0" y="27"/>
                  </a:lnTo>
                  <a:lnTo>
                    <a:pt x="2" y="23"/>
                  </a:lnTo>
                  <a:lnTo>
                    <a:pt x="2" y="21"/>
                  </a:lnTo>
                  <a:lnTo>
                    <a:pt x="2" y="18"/>
                  </a:lnTo>
                  <a:lnTo>
                    <a:pt x="2" y="14"/>
                  </a:lnTo>
                  <a:lnTo>
                    <a:pt x="2" y="12"/>
                  </a:lnTo>
                  <a:lnTo>
                    <a:pt x="2" y="8"/>
                  </a:lnTo>
                  <a:lnTo>
                    <a:pt x="2" y="6"/>
                  </a:lnTo>
                  <a:lnTo>
                    <a:pt x="2" y="4"/>
                  </a:lnTo>
                  <a:lnTo>
                    <a:pt x="4" y="0"/>
                  </a:lnTo>
                  <a:lnTo>
                    <a:pt x="35" y="48"/>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78" name="Freeform 2510"/>
            <p:cNvSpPr>
              <a:spLocks/>
            </p:cNvSpPr>
            <p:nvPr/>
          </p:nvSpPr>
          <p:spPr bwMode="auto">
            <a:xfrm>
              <a:off x="4595077" y="4208447"/>
              <a:ext cx="29236" cy="64746"/>
            </a:xfrm>
            <a:custGeom>
              <a:avLst/>
              <a:gdLst/>
              <a:ahLst/>
              <a:cxnLst>
                <a:cxn ang="0">
                  <a:pos x="35" y="48"/>
                </a:cxn>
                <a:cxn ang="0">
                  <a:pos x="29" y="52"/>
                </a:cxn>
                <a:cxn ang="0">
                  <a:pos x="8" y="16"/>
                </a:cxn>
                <a:cxn ang="0">
                  <a:pos x="8" y="18"/>
                </a:cxn>
                <a:cxn ang="0">
                  <a:pos x="8" y="21"/>
                </a:cxn>
                <a:cxn ang="0">
                  <a:pos x="6" y="23"/>
                </a:cxn>
                <a:cxn ang="0">
                  <a:pos x="6" y="25"/>
                </a:cxn>
                <a:cxn ang="0">
                  <a:pos x="6" y="27"/>
                </a:cxn>
                <a:cxn ang="0">
                  <a:pos x="4" y="29"/>
                </a:cxn>
                <a:cxn ang="0">
                  <a:pos x="4" y="31"/>
                </a:cxn>
                <a:cxn ang="0">
                  <a:pos x="4" y="33"/>
                </a:cxn>
                <a:cxn ang="0">
                  <a:pos x="0" y="27"/>
                </a:cxn>
                <a:cxn ang="0">
                  <a:pos x="2" y="23"/>
                </a:cxn>
                <a:cxn ang="0">
                  <a:pos x="2" y="21"/>
                </a:cxn>
                <a:cxn ang="0">
                  <a:pos x="2" y="18"/>
                </a:cxn>
                <a:cxn ang="0">
                  <a:pos x="2" y="14"/>
                </a:cxn>
                <a:cxn ang="0">
                  <a:pos x="2" y="12"/>
                </a:cxn>
                <a:cxn ang="0">
                  <a:pos x="2" y="8"/>
                </a:cxn>
                <a:cxn ang="0">
                  <a:pos x="2" y="6"/>
                </a:cxn>
                <a:cxn ang="0">
                  <a:pos x="2" y="4"/>
                </a:cxn>
                <a:cxn ang="0">
                  <a:pos x="4" y="0"/>
                </a:cxn>
                <a:cxn ang="0">
                  <a:pos x="35" y="48"/>
                </a:cxn>
              </a:cxnLst>
              <a:rect l="0" t="0" r="r" b="b"/>
              <a:pathLst>
                <a:path w="35" h="52">
                  <a:moveTo>
                    <a:pt x="35" y="48"/>
                  </a:moveTo>
                  <a:lnTo>
                    <a:pt x="29" y="52"/>
                  </a:lnTo>
                  <a:lnTo>
                    <a:pt x="8" y="16"/>
                  </a:lnTo>
                  <a:lnTo>
                    <a:pt x="8" y="18"/>
                  </a:lnTo>
                  <a:lnTo>
                    <a:pt x="8" y="21"/>
                  </a:lnTo>
                  <a:lnTo>
                    <a:pt x="6" y="23"/>
                  </a:lnTo>
                  <a:lnTo>
                    <a:pt x="6" y="25"/>
                  </a:lnTo>
                  <a:lnTo>
                    <a:pt x="6" y="27"/>
                  </a:lnTo>
                  <a:lnTo>
                    <a:pt x="4" y="29"/>
                  </a:lnTo>
                  <a:lnTo>
                    <a:pt x="4" y="31"/>
                  </a:lnTo>
                  <a:lnTo>
                    <a:pt x="4" y="33"/>
                  </a:lnTo>
                  <a:lnTo>
                    <a:pt x="0" y="27"/>
                  </a:lnTo>
                  <a:lnTo>
                    <a:pt x="2" y="23"/>
                  </a:lnTo>
                  <a:lnTo>
                    <a:pt x="2" y="21"/>
                  </a:lnTo>
                  <a:lnTo>
                    <a:pt x="2" y="18"/>
                  </a:lnTo>
                  <a:lnTo>
                    <a:pt x="2" y="14"/>
                  </a:lnTo>
                  <a:lnTo>
                    <a:pt x="2" y="12"/>
                  </a:lnTo>
                  <a:lnTo>
                    <a:pt x="2" y="8"/>
                  </a:lnTo>
                  <a:lnTo>
                    <a:pt x="2" y="6"/>
                  </a:lnTo>
                  <a:lnTo>
                    <a:pt x="2" y="4"/>
                  </a:lnTo>
                  <a:lnTo>
                    <a:pt x="4" y="0"/>
                  </a:lnTo>
                  <a:lnTo>
                    <a:pt x="35" y="48"/>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 name="Freeform 2511"/>
            <p:cNvSpPr>
              <a:spLocks/>
            </p:cNvSpPr>
            <p:nvPr/>
          </p:nvSpPr>
          <p:spPr bwMode="auto">
            <a:xfrm>
              <a:off x="4612618" y="4171093"/>
              <a:ext cx="38981" cy="79687"/>
            </a:xfrm>
            <a:custGeom>
              <a:avLst/>
              <a:gdLst/>
              <a:ahLst/>
              <a:cxnLst>
                <a:cxn ang="0">
                  <a:pos x="44" y="37"/>
                </a:cxn>
                <a:cxn ang="0">
                  <a:pos x="23" y="64"/>
                </a:cxn>
                <a:cxn ang="0">
                  <a:pos x="21" y="60"/>
                </a:cxn>
                <a:cxn ang="0">
                  <a:pos x="21" y="58"/>
                </a:cxn>
                <a:cxn ang="0">
                  <a:pos x="19" y="52"/>
                </a:cxn>
                <a:cxn ang="0">
                  <a:pos x="19" y="48"/>
                </a:cxn>
                <a:cxn ang="0">
                  <a:pos x="21" y="41"/>
                </a:cxn>
                <a:cxn ang="0">
                  <a:pos x="21" y="31"/>
                </a:cxn>
                <a:cxn ang="0">
                  <a:pos x="21" y="22"/>
                </a:cxn>
                <a:cxn ang="0">
                  <a:pos x="21" y="16"/>
                </a:cxn>
                <a:cxn ang="0">
                  <a:pos x="21" y="12"/>
                </a:cxn>
                <a:cxn ang="0">
                  <a:pos x="19" y="8"/>
                </a:cxn>
                <a:cxn ang="0">
                  <a:pos x="16" y="6"/>
                </a:cxn>
                <a:cxn ang="0">
                  <a:pos x="14" y="6"/>
                </a:cxn>
                <a:cxn ang="0">
                  <a:pos x="10" y="8"/>
                </a:cxn>
                <a:cxn ang="0">
                  <a:pos x="8" y="12"/>
                </a:cxn>
                <a:cxn ang="0">
                  <a:pos x="6" y="16"/>
                </a:cxn>
                <a:cxn ang="0">
                  <a:pos x="6" y="20"/>
                </a:cxn>
                <a:cxn ang="0">
                  <a:pos x="8" y="24"/>
                </a:cxn>
                <a:cxn ang="0">
                  <a:pos x="4" y="31"/>
                </a:cxn>
                <a:cxn ang="0">
                  <a:pos x="2" y="24"/>
                </a:cxn>
                <a:cxn ang="0">
                  <a:pos x="0" y="18"/>
                </a:cxn>
                <a:cxn ang="0">
                  <a:pos x="2" y="10"/>
                </a:cxn>
                <a:cxn ang="0">
                  <a:pos x="6" y="4"/>
                </a:cxn>
                <a:cxn ang="0">
                  <a:pos x="12" y="0"/>
                </a:cxn>
                <a:cxn ang="0">
                  <a:pos x="16" y="0"/>
                </a:cxn>
                <a:cxn ang="0">
                  <a:pos x="19" y="0"/>
                </a:cxn>
                <a:cxn ang="0">
                  <a:pos x="23" y="4"/>
                </a:cxn>
                <a:cxn ang="0">
                  <a:pos x="25" y="8"/>
                </a:cxn>
                <a:cxn ang="0">
                  <a:pos x="27" y="12"/>
                </a:cxn>
                <a:cxn ang="0">
                  <a:pos x="27" y="16"/>
                </a:cxn>
                <a:cxn ang="0">
                  <a:pos x="27" y="20"/>
                </a:cxn>
                <a:cxn ang="0">
                  <a:pos x="27" y="27"/>
                </a:cxn>
                <a:cxn ang="0">
                  <a:pos x="27" y="35"/>
                </a:cxn>
                <a:cxn ang="0">
                  <a:pos x="25" y="43"/>
                </a:cxn>
                <a:cxn ang="0">
                  <a:pos x="25" y="47"/>
                </a:cxn>
                <a:cxn ang="0">
                  <a:pos x="25" y="48"/>
                </a:cxn>
                <a:cxn ang="0">
                  <a:pos x="25" y="52"/>
                </a:cxn>
              </a:cxnLst>
              <a:rect l="0" t="0" r="r" b="b"/>
              <a:pathLst>
                <a:path w="44" h="64">
                  <a:moveTo>
                    <a:pt x="42" y="31"/>
                  </a:moveTo>
                  <a:lnTo>
                    <a:pt x="44" y="37"/>
                  </a:lnTo>
                  <a:lnTo>
                    <a:pt x="23" y="64"/>
                  </a:lnTo>
                  <a:lnTo>
                    <a:pt x="23" y="64"/>
                  </a:lnTo>
                  <a:lnTo>
                    <a:pt x="21" y="62"/>
                  </a:lnTo>
                  <a:lnTo>
                    <a:pt x="21" y="60"/>
                  </a:lnTo>
                  <a:lnTo>
                    <a:pt x="21" y="60"/>
                  </a:lnTo>
                  <a:lnTo>
                    <a:pt x="21" y="58"/>
                  </a:lnTo>
                  <a:lnTo>
                    <a:pt x="21" y="54"/>
                  </a:lnTo>
                  <a:lnTo>
                    <a:pt x="19" y="52"/>
                  </a:lnTo>
                  <a:lnTo>
                    <a:pt x="19" y="50"/>
                  </a:lnTo>
                  <a:lnTo>
                    <a:pt x="19" y="48"/>
                  </a:lnTo>
                  <a:lnTo>
                    <a:pt x="21" y="45"/>
                  </a:lnTo>
                  <a:lnTo>
                    <a:pt x="21" y="41"/>
                  </a:lnTo>
                  <a:lnTo>
                    <a:pt x="21" y="37"/>
                  </a:lnTo>
                  <a:lnTo>
                    <a:pt x="21" y="31"/>
                  </a:lnTo>
                  <a:lnTo>
                    <a:pt x="21" y="25"/>
                  </a:lnTo>
                  <a:lnTo>
                    <a:pt x="21" y="22"/>
                  </a:lnTo>
                  <a:lnTo>
                    <a:pt x="21" y="20"/>
                  </a:lnTo>
                  <a:lnTo>
                    <a:pt x="21" y="16"/>
                  </a:lnTo>
                  <a:lnTo>
                    <a:pt x="21" y="14"/>
                  </a:lnTo>
                  <a:lnTo>
                    <a:pt x="21" y="12"/>
                  </a:lnTo>
                  <a:lnTo>
                    <a:pt x="19" y="10"/>
                  </a:lnTo>
                  <a:lnTo>
                    <a:pt x="19" y="8"/>
                  </a:lnTo>
                  <a:lnTo>
                    <a:pt x="18" y="8"/>
                  </a:lnTo>
                  <a:lnTo>
                    <a:pt x="16" y="6"/>
                  </a:lnTo>
                  <a:lnTo>
                    <a:pt x="14" y="6"/>
                  </a:lnTo>
                  <a:lnTo>
                    <a:pt x="14" y="6"/>
                  </a:lnTo>
                  <a:lnTo>
                    <a:pt x="12" y="6"/>
                  </a:lnTo>
                  <a:lnTo>
                    <a:pt x="10" y="8"/>
                  </a:lnTo>
                  <a:lnTo>
                    <a:pt x="10" y="10"/>
                  </a:lnTo>
                  <a:lnTo>
                    <a:pt x="8" y="12"/>
                  </a:lnTo>
                  <a:lnTo>
                    <a:pt x="8" y="14"/>
                  </a:lnTo>
                  <a:lnTo>
                    <a:pt x="6" y="16"/>
                  </a:lnTo>
                  <a:lnTo>
                    <a:pt x="6" y="18"/>
                  </a:lnTo>
                  <a:lnTo>
                    <a:pt x="6" y="20"/>
                  </a:lnTo>
                  <a:lnTo>
                    <a:pt x="6" y="22"/>
                  </a:lnTo>
                  <a:lnTo>
                    <a:pt x="8" y="24"/>
                  </a:lnTo>
                  <a:lnTo>
                    <a:pt x="8" y="25"/>
                  </a:lnTo>
                  <a:lnTo>
                    <a:pt x="4" y="31"/>
                  </a:lnTo>
                  <a:lnTo>
                    <a:pt x="2" y="27"/>
                  </a:lnTo>
                  <a:lnTo>
                    <a:pt x="2" y="24"/>
                  </a:lnTo>
                  <a:lnTo>
                    <a:pt x="0" y="20"/>
                  </a:lnTo>
                  <a:lnTo>
                    <a:pt x="0" y="18"/>
                  </a:lnTo>
                  <a:lnTo>
                    <a:pt x="2" y="14"/>
                  </a:lnTo>
                  <a:lnTo>
                    <a:pt x="2" y="10"/>
                  </a:lnTo>
                  <a:lnTo>
                    <a:pt x="4" y="8"/>
                  </a:lnTo>
                  <a:lnTo>
                    <a:pt x="6" y="4"/>
                  </a:lnTo>
                  <a:lnTo>
                    <a:pt x="8" y="2"/>
                  </a:lnTo>
                  <a:lnTo>
                    <a:pt x="12" y="0"/>
                  </a:lnTo>
                  <a:lnTo>
                    <a:pt x="14" y="0"/>
                  </a:lnTo>
                  <a:lnTo>
                    <a:pt x="16" y="0"/>
                  </a:lnTo>
                  <a:lnTo>
                    <a:pt x="18" y="0"/>
                  </a:lnTo>
                  <a:lnTo>
                    <a:pt x="19" y="0"/>
                  </a:lnTo>
                  <a:lnTo>
                    <a:pt x="21" y="2"/>
                  </a:lnTo>
                  <a:lnTo>
                    <a:pt x="23" y="4"/>
                  </a:lnTo>
                  <a:lnTo>
                    <a:pt x="25" y="6"/>
                  </a:lnTo>
                  <a:lnTo>
                    <a:pt x="25" y="8"/>
                  </a:lnTo>
                  <a:lnTo>
                    <a:pt x="27" y="10"/>
                  </a:lnTo>
                  <a:lnTo>
                    <a:pt x="27" y="12"/>
                  </a:lnTo>
                  <a:lnTo>
                    <a:pt x="27" y="14"/>
                  </a:lnTo>
                  <a:lnTo>
                    <a:pt x="27" y="16"/>
                  </a:lnTo>
                  <a:lnTo>
                    <a:pt x="27" y="18"/>
                  </a:lnTo>
                  <a:lnTo>
                    <a:pt x="27" y="20"/>
                  </a:lnTo>
                  <a:lnTo>
                    <a:pt x="27" y="24"/>
                  </a:lnTo>
                  <a:lnTo>
                    <a:pt x="27" y="27"/>
                  </a:lnTo>
                  <a:lnTo>
                    <a:pt x="27" y="31"/>
                  </a:lnTo>
                  <a:lnTo>
                    <a:pt x="27" y="35"/>
                  </a:lnTo>
                  <a:lnTo>
                    <a:pt x="25" y="39"/>
                  </a:lnTo>
                  <a:lnTo>
                    <a:pt x="25" y="43"/>
                  </a:lnTo>
                  <a:lnTo>
                    <a:pt x="25" y="45"/>
                  </a:lnTo>
                  <a:lnTo>
                    <a:pt x="25" y="47"/>
                  </a:lnTo>
                  <a:lnTo>
                    <a:pt x="25" y="48"/>
                  </a:lnTo>
                  <a:lnTo>
                    <a:pt x="25" y="48"/>
                  </a:lnTo>
                  <a:lnTo>
                    <a:pt x="25" y="50"/>
                  </a:lnTo>
                  <a:lnTo>
                    <a:pt x="25" y="52"/>
                  </a:lnTo>
                  <a:lnTo>
                    <a:pt x="42" y="31"/>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0" name="Freeform 2512"/>
            <p:cNvSpPr>
              <a:spLocks/>
            </p:cNvSpPr>
            <p:nvPr/>
          </p:nvSpPr>
          <p:spPr bwMode="auto">
            <a:xfrm>
              <a:off x="4612618" y="4171093"/>
              <a:ext cx="38981" cy="79687"/>
            </a:xfrm>
            <a:custGeom>
              <a:avLst/>
              <a:gdLst/>
              <a:ahLst/>
              <a:cxnLst>
                <a:cxn ang="0">
                  <a:pos x="44" y="37"/>
                </a:cxn>
                <a:cxn ang="0">
                  <a:pos x="23" y="64"/>
                </a:cxn>
                <a:cxn ang="0">
                  <a:pos x="21" y="60"/>
                </a:cxn>
                <a:cxn ang="0">
                  <a:pos x="21" y="58"/>
                </a:cxn>
                <a:cxn ang="0">
                  <a:pos x="19" y="52"/>
                </a:cxn>
                <a:cxn ang="0">
                  <a:pos x="19" y="48"/>
                </a:cxn>
                <a:cxn ang="0">
                  <a:pos x="21" y="41"/>
                </a:cxn>
                <a:cxn ang="0">
                  <a:pos x="21" y="31"/>
                </a:cxn>
                <a:cxn ang="0">
                  <a:pos x="21" y="22"/>
                </a:cxn>
                <a:cxn ang="0">
                  <a:pos x="21" y="16"/>
                </a:cxn>
                <a:cxn ang="0">
                  <a:pos x="21" y="12"/>
                </a:cxn>
                <a:cxn ang="0">
                  <a:pos x="19" y="8"/>
                </a:cxn>
                <a:cxn ang="0">
                  <a:pos x="16" y="6"/>
                </a:cxn>
                <a:cxn ang="0">
                  <a:pos x="14" y="6"/>
                </a:cxn>
                <a:cxn ang="0">
                  <a:pos x="10" y="8"/>
                </a:cxn>
                <a:cxn ang="0">
                  <a:pos x="8" y="12"/>
                </a:cxn>
                <a:cxn ang="0">
                  <a:pos x="6" y="16"/>
                </a:cxn>
                <a:cxn ang="0">
                  <a:pos x="6" y="20"/>
                </a:cxn>
                <a:cxn ang="0">
                  <a:pos x="8" y="24"/>
                </a:cxn>
                <a:cxn ang="0">
                  <a:pos x="4" y="31"/>
                </a:cxn>
                <a:cxn ang="0">
                  <a:pos x="2" y="24"/>
                </a:cxn>
                <a:cxn ang="0">
                  <a:pos x="0" y="18"/>
                </a:cxn>
                <a:cxn ang="0">
                  <a:pos x="2" y="10"/>
                </a:cxn>
                <a:cxn ang="0">
                  <a:pos x="6" y="4"/>
                </a:cxn>
                <a:cxn ang="0">
                  <a:pos x="12" y="0"/>
                </a:cxn>
                <a:cxn ang="0">
                  <a:pos x="16" y="0"/>
                </a:cxn>
                <a:cxn ang="0">
                  <a:pos x="19" y="0"/>
                </a:cxn>
                <a:cxn ang="0">
                  <a:pos x="23" y="4"/>
                </a:cxn>
                <a:cxn ang="0">
                  <a:pos x="25" y="8"/>
                </a:cxn>
                <a:cxn ang="0">
                  <a:pos x="27" y="12"/>
                </a:cxn>
                <a:cxn ang="0">
                  <a:pos x="27" y="16"/>
                </a:cxn>
                <a:cxn ang="0">
                  <a:pos x="27" y="20"/>
                </a:cxn>
                <a:cxn ang="0">
                  <a:pos x="27" y="27"/>
                </a:cxn>
                <a:cxn ang="0">
                  <a:pos x="27" y="35"/>
                </a:cxn>
                <a:cxn ang="0">
                  <a:pos x="25" y="43"/>
                </a:cxn>
                <a:cxn ang="0">
                  <a:pos x="25" y="47"/>
                </a:cxn>
                <a:cxn ang="0">
                  <a:pos x="25" y="48"/>
                </a:cxn>
                <a:cxn ang="0">
                  <a:pos x="25" y="52"/>
                </a:cxn>
              </a:cxnLst>
              <a:rect l="0" t="0" r="r" b="b"/>
              <a:pathLst>
                <a:path w="44" h="64">
                  <a:moveTo>
                    <a:pt x="42" y="31"/>
                  </a:moveTo>
                  <a:lnTo>
                    <a:pt x="44" y="37"/>
                  </a:lnTo>
                  <a:lnTo>
                    <a:pt x="23" y="64"/>
                  </a:lnTo>
                  <a:lnTo>
                    <a:pt x="23" y="64"/>
                  </a:lnTo>
                  <a:lnTo>
                    <a:pt x="21" y="62"/>
                  </a:lnTo>
                  <a:lnTo>
                    <a:pt x="21" y="60"/>
                  </a:lnTo>
                  <a:lnTo>
                    <a:pt x="21" y="60"/>
                  </a:lnTo>
                  <a:lnTo>
                    <a:pt x="21" y="58"/>
                  </a:lnTo>
                  <a:lnTo>
                    <a:pt x="21" y="54"/>
                  </a:lnTo>
                  <a:lnTo>
                    <a:pt x="19" y="52"/>
                  </a:lnTo>
                  <a:lnTo>
                    <a:pt x="19" y="50"/>
                  </a:lnTo>
                  <a:lnTo>
                    <a:pt x="19" y="48"/>
                  </a:lnTo>
                  <a:lnTo>
                    <a:pt x="21" y="45"/>
                  </a:lnTo>
                  <a:lnTo>
                    <a:pt x="21" y="41"/>
                  </a:lnTo>
                  <a:lnTo>
                    <a:pt x="21" y="37"/>
                  </a:lnTo>
                  <a:lnTo>
                    <a:pt x="21" y="31"/>
                  </a:lnTo>
                  <a:lnTo>
                    <a:pt x="21" y="25"/>
                  </a:lnTo>
                  <a:lnTo>
                    <a:pt x="21" y="22"/>
                  </a:lnTo>
                  <a:lnTo>
                    <a:pt x="21" y="20"/>
                  </a:lnTo>
                  <a:lnTo>
                    <a:pt x="21" y="16"/>
                  </a:lnTo>
                  <a:lnTo>
                    <a:pt x="21" y="14"/>
                  </a:lnTo>
                  <a:lnTo>
                    <a:pt x="21" y="12"/>
                  </a:lnTo>
                  <a:lnTo>
                    <a:pt x="19" y="10"/>
                  </a:lnTo>
                  <a:lnTo>
                    <a:pt x="19" y="8"/>
                  </a:lnTo>
                  <a:lnTo>
                    <a:pt x="18" y="8"/>
                  </a:lnTo>
                  <a:lnTo>
                    <a:pt x="16" y="6"/>
                  </a:lnTo>
                  <a:lnTo>
                    <a:pt x="14" y="6"/>
                  </a:lnTo>
                  <a:lnTo>
                    <a:pt x="14" y="6"/>
                  </a:lnTo>
                  <a:lnTo>
                    <a:pt x="12" y="6"/>
                  </a:lnTo>
                  <a:lnTo>
                    <a:pt x="10" y="8"/>
                  </a:lnTo>
                  <a:lnTo>
                    <a:pt x="10" y="10"/>
                  </a:lnTo>
                  <a:lnTo>
                    <a:pt x="8" y="12"/>
                  </a:lnTo>
                  <a:lnTo>
                    <a:pt x="8" y="14"/>
                  </a:lnTo>
                  <a:lnTo>
                    <a:pt x="6" y="16"/>
                  </a:lnTo>
                  <a:lnTo>
                    <a:pt x="6" y="18"/>
                  </a:lnTo>
                  <a:lnTo>
                    <a:pt x="6" y="20"/>
                  </a:lnTo>
                  <a:lnTo>
                    <a:pt x="6" y="22"/>
                  </a:lnTo>
                  <a:lnTo>
                    <a:pt x="8" y="24"/>
                  </a:lnTo>
                  <a:lnTo>
                    <a:pt x="8" y="25"/>
                  </a:lnTo>
                  <a:lnTo>
                    <a:pt x="4" y="31"/>
                  </a:lnTo>
                  <a:lnTo>
                    <a:pt x="2" y="27"/>
                  </a:lnTo>
                  <a:lnTo>
                    <a:pt x="2" y="24"/>
                  </a:lnTo>
                  <a:lnTo>
                    <a:pt x="0" y="20"/>
                  </a:lnTo>
                  <a:lnTo>
                    <a:pt x="0" y="18"/>
                  </a:lnTo>
                  <a:lnTo>
                    <a:pt x="2" y="14"/>
                  </a:lnTo>
                  <a:lnTo>
                    <a:pt x="2" y="10"/>
                  </a:lnTo>
                  <a:lnTo>
                    <a:pt x="4" y="8"/>
                  </a:lnTo>
                  <a:lnTo>
                    <a:pt x="6" y="4"/>
                  </a:lnTo>
                  <a:lnTo>
                    <a:pt x="8" y="2"/>
                  </a:lnTo>
                  <a:lnTo>
                    <a:pt x="12" y="0"/>
                  </a:lnTo>
                  <a:lnTo>
                    <a:pt x="14" y="0"/>
                  </a:lnTo>
                  <a:lnTo>
                    <a:pt x="16" y="0"/>
                  </a:lnTo>
                  <a:lnTo>
                    <a:pt x="18" y="0"/>
                  </a:lnTo>
                  <a:lnTo>
                    <a:pt x="19" y="0"/>
                  </a:lnTo>
                  <a:lnTo>
                    <a:pt x="21" y="2"/>
                  </a:lnTo>
                  <a:lnTo>
                    <a:pt x="23" y="4"/>
                  </a:lnTo>
                  <a:lnTo>
                    <a:pt x="25" y="6"/>
                  </a:lnTo>
                  <a:lnTo>
                    <a:pt x="25" y="8"/>
                  </a:lnTo>
                  <a:lnTo>
                    <a:pt x="27" y="10"/>
                  </a:lnTo>
                  <a:lnTo>
                    <a:pt x="27" y="12"/>
                  </a:lnTo>
                  <a:lnTo>
                    <a:pt x="27" y="14"/>
                  </a:lnTo>
                  <a:lnTo>
                    <a:pt x="27" y="16"/>
                  </a:lnTo>
                  <a:lnTo>
                    <a:pt x="27" y="18"/>
                  </a:lnTo>
                  <a:lnTo>
                    <a:pt x="27" y="20"/>
                  </a:lnTo>
                  <a:lnTo>
                    <a:pt x="27" y="24"/>
                  </a:lnTo>
                  <a:lnTo>
                    <a:pt x="27" y="27"/>
                  </a:lnTo>
                  <a:lnTo>
                    <a:pt x="27" y="31"/>
                  </a:lnTo>
                  <a:lnTo>
                    <a:pt x="27" y="35"/>
                  </a:lnTo>
                  <a:lnTo>
                    <a:pt x="25" y="39"/>
                  </a:lnTo>
                  <a:lnTo>
                    <a:pt x="25" y="43"/>
                  </a:lnTo>
                  <a:lnTo>
                    <a:pt x="25" y="45"/>
                  </a:lnTo>
                  <a:lnTo>
                    <a:pt x="25" y="47"/>
                  </a:lnTo>
                  <a:lnTo>
                    <a:pt x="25" y="48"/>
                  </a:lnTo>
                  <a:lnTo>
                    <a:pt x="25" y="48"/>
                  </a:lnTo>
                  <a:lnTo>
                    <a:pt x="25" y="50"/>
                  </a:lnTo>
                  <a:lnTo>
                    <a:pt x="25" y="52"/>
                  </a:lnTo>
                  <a:lnTo>
                    <a:pt x="42" y="3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 name="Line 2513"/>
            <p:cNvSpPr>
              <a:spLocks noChangeShapeType="1"/>
            </p:cNvSpPr>
            <p:nvPr/>
          </p:nvSpPr>
          <p:spPr bwMode="auto">
            <a:xfrm>
              <a:off x="4587281" y="4278173"/>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2" name="Freeform 2514"/>
            <p:cNvSpPr>
              <a:spLocks/>
            </p:cNvSpPr>
            <p:nvPr/>
          </p:nvSpPr>
          <p:spPr bwMode="auto">
            <a:xfrm>
              <a:off x="4409916" y="4280663"/>
              <a:ext cx="298206" cy="1210252"/>
            </a:xfrm>
            <a:custGeom>
              <a:avLst/>
              <a:gdLst/>
              <a:ahLst/>
              <a:cxnLst>
                <a:cxn ang="0">
                  <a:pos x="182" y="9"/>
                </a:cxn>
                <a:cxn ang="0">
                  <a:pos x="163" y="15"/>
                </a:cxn>
                <a:cxn ang="0">
                  <a:pos x="129" y="23"/>
                </a:cxn>
                <a:cxn ang="0">
                  <a:pos x="104" y="36"/>
                </a:cxn>
                <a:cxn ang="0">
                  <a:pos x="86" y="59"/>
                </a:cxn>
                <a:cxn ang="0">
                  <a:pos x="69" y="84"/>
                </a:cxn>
                <a:cxn ang="0">
                  <a:pos x="54" y="109"/>
                </a:cxn>
                <a:cxn ang="0">
                  <a:pos x="36" y="136"/>
                </a:cxn>
                <a:cxn ang="0">
                  <a:pos x="19" y="169"/>
                </a:cxn>
                <a:cxn ang="0">
                  <a:pos x="4" y="207"/>
                </a:cxn>
                <a:cxn ang="0">
                  <a:pos x="0" y="232"/>
                </a:cxn>
                <a:cxn ang="0">
                  <a:pos x="0" y="268"/>
                </a:cxn>
                <a:cxn ang="0">
                  <a:pos x="8" y="307"/>
                </a:cxn>
                <a:cxn ang="0">
                  <a:pos x="19" y="336"/>
                </a:cxn>
                <a:cxn ang="0">
                  <a:pos x="35" y="380"/>
                </a:cxn>
                <a:cxn ang="0">
                  <a:pos x="44" y="405"/>
                </a:cxn>
                <a:cxn ang="0">
                  <a:pos x="56" y="441"/>
                </a:cxn>
                <a:cxn ang="0">
                  <a:pos x="65" y="478"/>
                </a:cxn>
                <a:cxn ang="0">
                  <a:pos x="73" y="502"/>
                </a:cxn>
                <a:cxn ang="0">
                  <a:pos x="92" y="547"/>
                </a:cxn>
                <a:cxn ang="0">
                  <a:pos x="109" y="577"/>
                </a:cxn>
                <a:cxn ang="0">
                  <a:pos x="127" y="600"/>
                </a:cxn>
                <a:cxn ang="0">
                  <a:pos x="146" y="621"/>
                </a:cxn>
                <a:cxn ang="0">
                  <a:pos x="163" y="639"/>
                </a:cxn>
                <a:cxn ang="0">
                  <a:pos x="182" y="654"/>
                </a:cxn>
                <a:cxn ang="0">
                  <a:pos x="207" y="675"/>
                </a:cxn>
                <a:cxn ang="0">
                  <a:pos x="236" y="698"/>
                </a:cxn>
                <a:cxn ang="0">
                  <a:pos x="253" y="714"/>
                </a:cxn>
                <a:cxn ang="0">
                  <a:pos x="272" y="729"/>
                </a:cxn>
                <a:cxn ang="0">
                  <a:pos x="292" y="748"/>
                </a:cxn>
                <a:cxn ang="0">
                  <a:pos x="311" y="773"/>
                </a:cxn>
                <a:cxn ang="0">
                  <a:pos x="326" y="806"/>
                </a:cxn>
                <a:cxn ang="0">
                  <a:pos x="336" y="846"/>
                </a:cxn>
                <a:cxn ang="0">
                  <a:pos x="336" y="896"/>
                </a:cxn>
                <a:cxn ang="0">
                  <a:pos x="336" y="946"/>
                </a:cxn>
              </a:cxnLst>
              <a:rect l="0" t="0" r="r" b="b"/>
              <a:pathLst>
                <a:path w="340" h="971">
                  <a:moveTo>
                    <a:pt x="200" y="0"/>
                  </a:moveTo>
                  <a:lnTo>
                    <a:pt x="182" y="9"/>
                  </a:lnTo>
                  <a:lnTo>
                    <a:pt x="175" y="11"/>
                  </a:lnTo>
                  <a:lnTo>
                    <a:pt x="163" y="15"/>
                  </a:lnTo>
                  <a:lnTo>
                    <a:pt x="146" y="19"/>
                  </a:lnTo>
                  <a:lnTo>
                    <a:pt x="129" y="23"/>
                  </a:lnTo>
                  <a:lnTo>
                    <a:pt x="109" y="30"/>
                  </a:lnTo>
                  <a:lnTo>
                    <a:pt x="104" y="36"/>
                  </a:lnTo>
                  <a:lnTo>
                    <a:pt x="92" y="53"/>
                  </a:lnTo>
                  <a:lnTo>
                    <a:pt x="86" y="59"/>
                  </a:lnTo>
                  <a:lnTo>
                    <a:pt x="73" y="80"/>
                  </a:lnTo>
                  <a:lnTo>
                    <a:pt x="69" y="84"/>
                  </a:lnTo>
                  <a:lnTo>
                    <a:pt x="56" y="107"/>
                  </a:lnTo>
                  <a:lnTo>
                    <a:pt x="54" y="109"/>
                  </a:lnTo>
                  <a:lnTo>
                    <a:pt x="38" y="134"/>
                  </a:lnTo>
                  <a:lnTo>
                    <a:pt x="36" y="136"/>
                  </a:lnTo>
                  <a:lnTo>
                    <a:pt x="23" y="159"/>
                  </a:lnTo>
                  <a:lnTo>
                    <a:pt x="19" y="169"/>
                  </a:lnTo>
                  <a:lnTo>
                    <a:pt x="11" y="184"/>
                  </a:lnTo>
                  <a:lnTo>
                    <a:pt x="4" y="207"/>
                  </a:lnTo>
                  <a:lnTo>
                    <a:pt x="0" y="226"/>
                  </a:lnTo>
                  <a:lnTo>
                    <a:pt x="0" y="232"/>
                  </a:lnTo>
                  <a:lnTo>
                    <a:pt x="0" y="257"/>
                  </a:lnTo>
                  <a:lnTo>
                    <a:pt x="0" y="268"/>
                  </a:lnTo>
                  <a:lnTo>
                    <a:pt x="2" y="282"/>
                  </a:lnTo>
                  <a:lnTo>
                    <a:pt x="8" y="307"/>
                  </a:lnTo>
                  <a:lnTo>
                    <a:pt x="15" y="330"/>
                  </a:lnTo>
                  <a:lnTo>
                    <a:pt x="19" y="336"/>
                  </a:lnTo>
                  <a:lnTo>
                    <a:pt x="25" y="355"/>
                  </a:lnTo>
                  <a:lnTo>
                    <a:pt x="35" y="380"/>
                  </a:lnTo>
                  <a:lnTo>
                    <a:pt x="36" y="383"/>
                  </a:lnTo>
                  <a:lnTo>
                    <a:pt x="44" y="405"/>
                  </a:lnTo>
                  <a:lnTo>
                    <a:pt x="52" y="430"/>
                  </a:lnTo>
                  <a:lnTo>
                    <a:pt x="56" y="441"/>
                  </a:lnTo>
                  <a:lnTo>
                    <a:pt x="58" y="454"/>
                  </a:lnTo>
                  <a:lnTo>
                    <a:pt x="65" y="478"/>
                  </a:lnTo>
                  <a:lnTo>
                    <a:pt x="73" y="502"/>
                  </a:lnTo>
                  <a:lnTo>
                    <a:pt x="73" y="502"/>
                  </a:lnTo>
                  <a:lnTo>
                    <a:pt x="82" y="527"/>
                  </a:lnTo>
                  <a:lnTo>
                    <a:pt x="92" y="547"/>
                  </a:lnTo>
                  <a:lnTo>
                    <a:pt x="94" y="552"/>
                  </a:lnTo>
                  <a:lnTo>
                    <a:pt x="109" y="577"/>
                  </a:lnTo>
                  <a:lnTo>
                    <a:pt x="109" y="577"/>
                  </a:lnTo>
                  <a:lnTo>
                    <a:pt x="127" y="600"/>
                  </a:lnTo>
                  <a:lnTo>
                    <a:pt x="129" y="600"/>
                  </a:lnTo>
                  <a:lnTo>
                    <a:pt x="146" y="621"/>
                  </a:lnTo>
                  <a:lnTo>
                    <a:pt x="150" y="625"/>
                  </a:lnTo>
                  <a:lnTo>
                    <a:pt x="163" y="639"/>
                  </a:lnTo>
                  <a:lnTo>
                    <a:pt x="177" y="650"/>
                  </a:lnTo>
                  <a:lnTo>
                    <a:pt x="182" y="654"/>
                  </a:lnTo>
                  <a:lnTo>
                    <a:pt x="200" y="669"/>
                  </a:lnTo>
                  <a:lnTo>
                    <a:pt x="207" y="675"/>
                  </a:lnTo>
                  <a:lnTo>
                    <a:pt x="217" y="683"/>
                  </a:lnTo>
                  <a:lnTo>
                    <a:pt x="236" y="698"/>
                  </a:lnTo>
                  <a:lnTo>
                    <a:pt x="238" y="700"/>
                  </a:lnTo>
                  <a:lnTo>
                    <a:pt x="253" y="714"/>
                  </a:lnTo>
                  <a:lnTo>
                    <a:pt x="267" y="725"/>
                  </a:lnTo>
                  <a:lnTo>
                    <a:pt x="272" y="729"/>
                  </a:lnTo>
                  <a:lnTo>
                    <a:pt x="290" y="748"/>
                  </a:lnTo>
                  <a:lnTo>
                    <a:pt x="292" y="748"/>
                  </a:lnTo>
                  <a:lnTo>
                    <a:pt x="309" y="771"/>
                  </a:lnTo>
                  <a:lnTo>
                    <a:pt x="311" y="773"/>
                  </a:lnTo>
                  <a:lnTo>
                    <a:pt x="324" y="798"/>
                  </a:lnTo>
                  <a:lnTo>
                    <a:pt x="326" y="806"/>
                  </a:lnTo>
                  <a:lnTo>
                    <a:pt x="332" y="823"/>
                  </a:lnTo>
                  <a:lnTo>
                    <a:pt x="336" y="846"/>
                  </a:lnTo>
                  <a:lnTo>
                    <a:pt x="336" y="871"/>
                  </a:lnTo>
                  <a:lnTo>
                    <a:pt x="336" y="896"/>
                  </a:lnTo>
                  <a:lnTo>
                    <a:pt x="334" y="921"/>
                  </a:lnTo>
                  <a:lnTo>
                    <a:pt x="336" y="946"/>
                  </a:lnTo>
                  <a:lnTo>
                    <a:pt x="340" y="97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 name="Freeform 2515"/>
            <p:cNvSpPr>
              <a:spLocks/>
            </p:cNvSpPr>
            <p:nvPr/>
          </p:nvSpPr>
          <p:spPr bwMode="auto">
            <a:xfrm>
              <a:off x="4770492" y="5274265"/>
              <a:ext cx="25338" cy="216651"/>
            </a:xfrm>
            <a:custGeom>
              <a:avLst/>
              <a:gdLst/>
              <a:ahLst/>
              <a:cxnLst>
                <a:cxn ang="0">
                  <a:pos x="2" y="173"/>
                </a:cxn>
                <a:cxn ang="0">
                  <a:pos x="2" y="148"/>
                </a:cxn>
                <a:cxn ang="0">
                  <a:pos x="2" y="123"/>
                </a:cxn>
                <a:cxn ang="0">
                  <a:pos x="0" y="98"/>
                </a:cxn>
                <a:cxn ang="0">
                  <a:pos x="0" y="73"/>
                </a:cxn>
                <a:cxn ang="0">
                  <a:pos x="3" y="48"/>
                </a:cxn>
                <a:cxn ang="0">
                  <a:pos x="5" y="38"/>
                </a:cxn>
                <a:cxn ang="0">
                  <a:pos x="11" y="23"/>
                </a:cxn>
                <a:cxn ang="0">
                  <a:pos x="25" y="4"/>
                </a:cxn>
                <a:cxn ang="0">
                  <a:pos x="26" y="0"/>
                </a:cxn>
              </a:cxnLst>
              <a:rect l="0" t="0" r="r" b="b"/>
              <a:pathLst>
                <a:path w="26" h="173">
                  <a:moveTo>
                    <a:pt x="2" y="173"/>
                  </a:moveTo>
                  <a:lnTo>
                    <a:pt x="2" y="148"/>
                  </a:lnTo>
                  <a:lnTo>
                    <a:pt x="2" y="123"/>
                  </a:lnTo>
                  <a:lnTo>
                    <a:pt x="0" y="98"/>
                  </a:lnTo>
                  <a:lnTo>
                    <a:pt x="0" y="73"/>
                  </a:lnTo>
                  <a:lnTo>
                    <a:pt x="3" y="48"/>
                  </a:lnTo>
                  <a:lnTo>
                    <a:pt x="5" y="38"/>
                  </a:lnTo>
                  <a:lnTo>
                    <a:pt x="11" y="23"/>
                  </a:lnTo>
                  <a:lnTo>
                    <a:pt x="25" y="4"/>
                  </a:lnTo>
                  <a:lnTo>
                    <a:pt x="2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 name="Line 2516"/>
            <p:cNvSpPr>
              <a:spLocks noChangeShapeType="1"/>
            </p:cNvSpPr>
            <p:nvPr/>
          </p:nvSpPr>
          <p:spPr bwMode="auto">
            <a:xfrm flipH="1">
              <a:off x="4538554" y="2457814"/>
              <a:ext cx="5848" cy="27393"/>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5" name="Freeform 2517"/>
            <p:cNvSpPr>
              <a:spLocks/>
            </p:cNvSpPr>
            <p:nvPr/>
          </p:nvSpPr>
          <p:spPr bwMode="auto">
            <a:xfrm>
              <a:off x="4343648" y="2485207"/>
              <a:ext cx="194906" cy="495557"/>
            </a:xfrm>
            <a:custGeom>
              <a:avLst/>
              <a:gdLst/>
              <a:ahLst/>
              <a:cxnLst>
                <a:cxn ang="0">
                  <a:pos x="221" y="0"/>
                </a:cxn>
                <a:cxn ang="0">
                  <a:pos x="221" y="2"/>
                </a:cxn>
                <a:cxn ang="0">
                  <a:pos x="211" y="25"/>
                </a:cxn>
                <a:cxn ang="0">
                  <a:pos x="202" y="44"/>
                </a:cxn>
                <a:cxn ang="0">
                  <a:pos x="198" y="50"/>
                </a:cxn>
                <a:cxn ang="0">
                  <a:pos x="184" y="71"/>
                </a:cxn>
                <a:cxn ang="0">
                  <a:pos x="181" y="75"/>
                </a:cxn>
                <a:cxn ang="0">
                  <a:pos x="165" y="92"/>
                </a:cxn>
                <a:cxn ang="0">
                  <a:pos x="159" y="100"/>
                </a:cxn>
                <a:cxn ang="0">
                  <a:pos x="148" y="111"/>
                </a:cxn>
                <a:cxn ang="0">
                  <a:pos x="134" y="125"/>
                </a:cxn>
                <a:cxn ang="0">
                  <a:pos x="131" y="128"/>
                </a:cxn>
                <a:cxn ang="0">
                  <a:pos x="111" y="146"/>
                </a:cxn>
                <a:cxn ang="0">
                  <a:pos x="108" y="150"/>
                </a:cxn>
                <a:cxn ang="0">
                  <a:pos x="94" y="163"/>
                </a:cxn>
                <a:cxn ang="0">
                  <a:pos x="85" y="175"/>
                </a:cxn>
                <a:cxn ang="0">
                  <a:pos x="77" y="182"/>
                </a:cxn>
                <a:cxn ang="0">
                  <a:pos x="62" y="199"/>
                </a:cxn>
                <a:cxn ang="0">
                  <a:pos x="58" y="205"/>
                </a:cxn>
                <a:cxn ang="0">
                  <a:pos x="44" y="222"/>
                </a:cxn>
                <a:cxn ang="0">
                  <a:pos x="40" y="230"/>
                </a:cxn>
                <a:cxn ang="0">
                  <a:pos x="31" y="247"/>
                </a:cxn>
                <a:cxn ang="0">
                  <a:pos x="21" y="263"/>
                </a:cxn>
                <a:cxn ang="0">
                  <a:pos x="17" y="272"/>
                </a:cxn>
                <a:cxn ang="0">
                  <a:pos x="8" y="297"/>
                </a:cxn>
                <a:cxn ang="0">
                  <a:pos x="4" y="311"/>
                </a:cxn>
                <a:cxn ang="0">
                  <a:pos x="0" y="322"/>
                </a:cxn>
                <a:cxn ang="0">
                  <a:pos x="0" y="347"/>
                </a:cxn>
                <a:cxn ang="0">
                  <a:pos x="4" y="372"/>
                </a:cxn>
                <a:cxn ang="0">
                  <a:pos x="4" y="376"/>
                </a:cxn>
                <a:cxn ang="0">
                  <a:pos x="8" y="397"/>
                </a:cxn>
              </a:cxnLst>
              <a:rect l="0" t="0" r="r" b="b"/>
              <a:pathLst>
                <a:path w="221" h="397">
                  <a:moveTo>
                    <a:pt x="221" y="0"/>
                  </a:moveTo>
                  <a:lnTo>
                    <a:pt x="221" y="2"/>
                  </a:lnTo>
                  <a:lnTo>
                    <a:pt x="211" y="25"/>
                  </a:lnTo>
                  <a:lnTo>
                    <a:pt x="202" y="44"/>
                  </a:lnTo>
                  <a:lnTo>
                    <a:pt x="198" y="50"/>
                  </a:lnTo>
                  <a:lnTo>
                    <a:pt x="184" y="71"/>
                  </a:lnTo>
                  <a:lnTo>
                    <a:pt x="181" y="75"/>
                  </a:lnTo>
                  <a:lnTo>
                    <a:pt x="165" y="92"/>
                  </a:lnTo>
                  <a:lnTo>
                    <a:pt x="159" y="100"/>
                  </a:lnTo>
                  <a:lnTo>
                    <a:pt x="148" y="111"/>
                  </a:lnTo>
                  <a:lnTo>
                    <a:pt x="134" y="125"/>
                  </a:lnTo>
                  <a:lnTo>
                    <a:pt x="131" y="128"/>
                  </a:lnTo>
                  <a:lnTo>
                    <a:pt x="111" y="146"/>
                  </a:lnTo>
                  <a:lnTo>
                    <a:pt x="108" y="150"/>
                  </a:lnTo>
                  <a:lnTo>
                    <a:pt x="94" y="163"/>
                  </a:lnTo>
                  <a:lnTo>
                    <a:pt x="85" y="175"/>
                  </a:lnTo>
                  <a:lnTo>
                    <a:pt x="77" y="182"/>
                  </a:lnTo>
                  <a:lnTo>
                    <a:pt x="62" y="199"/>
                  </a:lnTo>
                  <a:lnTo>
                    <a:pt x="58" y="205"/>
                  </a:lnTo>
                  <a:lnTo>
                    <a:pt x="44" y="222"/>
                  </a:lnTo>
                  <a:lnTo>
                    <a:pt x="40" y="230"/>
                  </a:lnTo>
                  <a:lnTo>
                    <a:pt x="31" y="247"/>
                  </a:lnTo>
                  <a:lnTo>
                    <a:pt x="21" y="263"/>
                  </a:lnTo>
                  <a:lnTo>
                    <a:pt x="17" y="272"/>
                  </a:lnTo>
                  <a:lnTo>
                    <a:pt x="8" y="297"/>
                  </a:lnTo>
                  <a:lnTo>
                    <a:pt x="4" y="311"/>
                  </a:lnTo>
                  <a:lnTo>
                    <a:pt x="0" y="322"/>
                  </a:lnTo>
                  <a:lnTo>
                    <a:pt x="0" y="347"/>
                  </a:lnTo>
                  <a:lnTo>
                    <a:pt x="4" y="372"/>
                  </a:lnTo>
                  <a:lnTo>
                    <a:pt x="4" y="376"/>
                  </a:lnTo>
                  <a:lnTo>
                    <a:pt x="8" y="39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 name="Line 2518"/>
            <p:cNvSpPr>
              <a:spLocks noChangeShapeType="1"/>
            </p:cNvSpPr>
            <p:nvPr/>
          </p:nvSpPr>
          <p:spPr bwMode="auto">
            <a:xfrm>
              <a:off x="4349496" y="2980762"/>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7" name="Freeform 2519"/>
            <p:cNvSpPr>
              <a:spLocks/>
            </p:cNvSpPr>
            <p:nvPr/>
          </p:nvSpPr>
          <p:spPr bwMode="auto">
            <a:xfrm>
              <a:off x="4345598" y="2998195"/>
              <a:ext cx="38981" cy="52296"/>
            </a:xfrm>
            <a:custGeom>
              <a:avLst/>
              <a:gdLst/>
              <a:ahLst/>
              <a:cxnLst>
                <a:cxn ang="0">
                  <a:pos x="2" y="43"/>
                </a:cxn>
                <a:cxn ang="0">
                  <a:pos x="0" y="35"/>
                </a:cxn>
                <a:cxn ang="0">
                  <a:pos x="31" y="14"/>
                </a:cxn>
                <a:cxn ang="0">
                  <a:pos x="31" y="12"/>
                </a:cxn>
                <a:cxn ang="0">
                  <a:pos x="29" y="12"/>
                </a:cxn>
                <a:cxn ang="0">
                  <a:pos x="27" y="10"/>
                </a:cxn>
                <a:cxn ang="0">
                  <a:pos x="25" y="10"/>
                </a:cxn>
                <a:cxn ang="0">
                  <a:pos x="23" y="8"/>
                </a:cxn>
                <a:cxn ang="0">
                  <a:pos x="23" y="6"/>
                </a:cxn>
                <a:cxn ang="0">
                  <a:pos x="21" y="4"/>
                </a:cxn>
                <a:cxn ang="0">
                  <a:pos x="19" y="4"/>
                </a:cxn>
                <a:cxn ang="0">
                  <a:pos x="25" y="0"/>
                </a:cxn>
                <a:cxn ang="0">
                  <a:pos x="27" y="2"/>
                </a:cxn>
                <a:cxn ang="0">
                  <a:pos x="29" y="4"/>
                </a:cxn>
                <a:cxn ang="0">
                  <a:pos x="31" y="6"/>
                </a:cxn>
                <a:cxn ang="0">
                  <a:pos x="33" y="6"/>
                </a:cxn>
                <a:cxn ang="0">
                  <a:pos x="34" y="8"/>
                </a:cxn>
                <a:cxn ang="0">
                  <a:pos x="36" y="8"/>
                </a:cxn>
                <a:cxn ang="0">
                  <a:pos x="38" y="8"/>
                </a:cxn>
                <a:cxn ang="0">
                  <a:pos x="40" y="8"/>
                </a:cxn>
                <a:cxn ang="0">
                  <a:pos x="42" y="14"/>
                </a:cxn>
                <a:cxn ang="0">
                  <a:pos x="2" y="43"/>
                </a:cxn>
              </a:cxnLst>
              <a:rect l="0" t="0" r="r" b="b"/>
              <a:pathLst>
                <a:path w="42" h="43">
                  <a:moveTo>
                    <a:pt x="2" y="43"/>
                  </a:moveTo>
                  <a:lnTo>
                    <a:pt x="0" y="35"/>
                  </a:lnTo>
                  <a:lnTo>
                    <a:pt x="31" y="14"/>
                  </a:lnTo>
                  <a:lnTo>
                    <a:pt x="31" y="12"/>
                  </a:lnTo>
                  <a:lnTo>
                    <a:pt x="29" y="12"/>
                  </a:lnTo>
                  <a:lnTo>
                    <a:pt x="27" y="10"/>
                  </a:lnTo>
                  <a:lnTo>
                    <a:pt x="25" y="10"/>
                  </a:lnTo>
                  <a:lnTo>
                    <a:pt x="23" y="8"/>
                  </a:lnTo>
                  <a:lnTo>
                    <a:pt x="23" y="6"/>
                  </a:lnTo>
                  <a:lnTo>
                    <a:pt x="21" y="4"/>
                  </a:lnTo>
                  <a:lnTo>
                    <a:pt x="19" y="4"/>
                  </a:lnTo>
                  <a:lnTo>
                    <a:pt x="25" y="0"/>
                  </a:lnTo>
                  <a:lnTo>
                    <a:pt x="27" y="2"/>
                  </a:lnTo>
                  <a:lnTo>
                    <a:pt x="29" y="4"/>
                  </a:lnTo>
                  <a:lnTo>
                    <a:pt x="31" y="6"/>
                  </a:lnTo>
                  <a:lnTo>
                    <a:pt x="33" y="6"/>
                  </a:lnTo>
                  <a:lnTo>
                    <a:pt x="34" y="8"/>
                  </a:lnTo>
                  <a:lnTo>
                    <a:pt x="36" y="8"/>
                  </a:lnTo>
                  <a:lnTo>
                    <a:pt x="38" y="8"/>
                  </a:lnTo>
                  <a:lnTo>
                    <a:pt x="40" y="8"/>
                  </a:lnTo>
                  <a:lnTo>
                    <a:pt x="42" y="14"/>
                  </a:lnTo>
                  <a:lnTo>
                    <a:pt x="2" y="4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8" name="Freeform 2520"/>
            <p:cNvSpPr>
              <a:spLocks/>
            </p:cNvSpPr>
            <p:nvPr/>
          </p:nvSpPr>
          <p:spPr bwMode="auto">
            <a:xfrm>
              <a:off x="4345598" y="2998195"/>
              <a:ext cx="38981" cy="52296"/>
            </a:xfrm>
            <a:custGeom>
              <a:avLst/>
              <a:gdLst/>
              <a:ahLst/>
              <a:cxnLst>
                <a:cxn ang="0">
                  <a:pos x="2" y="43"/>
                </a:cxn>
                <a:cxn ang="0">
                  <a:pos x="0" y="35"/>
                </a:cxn>
                <a:cxn ang="0">
                  <a:pos x="31" y="14"/>
                </a:cxn>
                <a:cxn ang="0">
                  <a:pos x="31" y="12"/>
                </a:cxn>
                <a:cxn ang="0">
                  <a:pos x="29" y="12"/>
                </a:cxn>
                <a:cxn ang="0">
                  <a:pos x="27" y="10"/>
                </a:cxn>
                <a:cxn ang="0">
                  <a:pos x="25" y="10"/>
                </a:cxn>
                <a:cxn ang="0">
                  <a:pos x="23" y="8"/>
                </a:cxn>
                <a:cxn ang="0">
                  <a:pos x="23" y="6"/>
                </a:cxn>
                <a:cxn ang="0">
                  <a:pos x="21" y="4"/>
                </a:cxn>
                <a:cxn ang="0">
                  <a:pos x="19" y="4"/>
                </a:cxn>
                <a:cxn ang="0">
                  <a:pos x="25" y="0"/>
                </a:cxn>
                <a:cxn ang="0">
                  <a:pos x="27" y="2"/>
                </a:cxn>
                <a:cxn ang="0">
                  <a:pos x="29" y="4"/>
                </a:cxn>
                <a:cxn ang="0">
                  <a:pos x="31" y="6"/>
                </a:cxn>
                <a:cxn ang="0">
                  <a:pos x="33" y="6"/>
                </a:cxn>
                <a:cxn ang="0">
                  <a:pos x="34" y="8"/>
                </a:cxn>
                <a:cxn ang="0">
                  <a:pos x="36" y="8"/>
                </a:cxn>
                <a:cxn ang="0">
                  <a:pos x="38" y="8"/>
                </a:cxn>
                <a:cxn ang="0">
                  <a:pos x="40" y="8"/>
                </a:cxn>
                <a:cxn ang="0">
                  <a:pos x="42" y="14"/>
                </a:cxn>
                <a:cxn ang="0">
                  <a:pos x="2" y="43"/>
                </a:cxn>
              </a:cxnLst>
              <a:rect l="0" t="0" r="r" b="b"/>
              <a:pathLst>
                <a:path w="42" h="43">
                  <a:moveTo>
                    <a:pt x="2" y="43"/>
                  </a:moveTo>
                  <a:lnTo>
                    <a:pt x="0" y="35"/>
                  </a:lnTo>
                  <a:lnTo>
                    <a:pt x="31" y="14"/>
                  </a:lnTo>
                  <a:lnTo>
                    <a:pt x="31" y="12"/>
                  </a:lnTo>
                  <a:lnTo>
                    <a:pt x="29" y="12"/>
                  </a:lnTo>
                  <a:lnTo>
                    <a:pt x="27" y="10"/>
                  </a:lnTo>
                  <a:lnTo>
                    <a:pt x="25" y="10"/>
                  </a:lnTo>
                  <a:lnTo>
                    <a:pt x="23" y="8"/>
                  </a:lnTo>
                  <a:lnTo>
                    <a:pt x="23" y="6"/>
                  </a:lnTo>
                  <a:lnTo>
                    <a:pt x="21" y="4"/>
                  </a:lnTo>
                  <a:lnTo>
                    <a:pt x="19" y="4"/>
                  </a:lnTo>
                  <a:lnTo>
                    <a:pt x="25" y="0"/>
                  </a:lnTo>
                  <a:lnTo>
                    <a:pt x="27" y="2"/>
                  </a:lnTo>
                  <a:lnTo>
                    <a:pt x="29" y="4"/>
                  </a:lnTo>
                  <a:lnTo>
                    <a:pt x="31" y="6"/>
                  </a:lnTo>
                  <a:lnTo>
                    <a:pt x="33" y="6"/>
                  </a:lnTo>
                  <a:lnTo>
                    <a:pt x="34" y="8"/>
                  </a:lnTo>
                  <a:lnTo>
                    <a:pt x="36" y="8"/>
                  </a:lnTo>
                  <a:lnTo>
                    <a:pt x="38" y="8"/>
                  </a:lnTo>
                  <a:lnTo>
                    <a:pt x="40" y="8"/>
                  </a:lnTo>
                  <a:lnTo>
                    <a:pt x="42" y="14"/>
                  </a:lnTo>
                  <a:lnTo>
                    <a:pt x="2" y="4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9" name="Freeform 2521"/>
            <p:cNvSpPr>
              <a:spLocks noEditPoints="1"/>
            </p:cNvSpPr>
            <p:nvPr/>
          </p:nvSpPr>
          <p:spPr bwMode="auto">
            <a:xfrm>
              <a:off x="4361190" y="3057960"/>
              <a:ext cx="37033" cy="47315"/>
            </a:xfrm>
            <a:custGeom>
              <a:avLst/>
              <a:gdLst/>
              <a:ahLst/>
              <a:cxnLst>
                <a:cxn ang="0">
                  <a:pos x="0" y="31"/>
                </a:cxn>
                <a:cxn ang="0">
                  <a:pos x="10" y="25"/>
                </a:cxn>
                <a:cxn ang="0">
                  <a:pos x="0" y="4"/>
                </a:cxn>
                <a:cxn ang="0">
                  <a:pos x="6" y="0"/>
                </a:cxn>
                <a:cxn ang="0">
                  <a:pos x="41" y="6"/>
                </a:cxn>
                <a:cxn ang="0">
                  <a:pos x="42" y="12"/>
                </a:cxn>
                <a:cxn ang="0">
                  <a:pos x="17" y="29"/>
                </a:cxn>
                <a:cxn ang="0">
                  <a:pos x="19" y="35"/>
                </a:cxn>
                <a:cxn ang="0">
                  <a:pos x="16" y="39"/>
                </a:cxn>
                <a:cxn ang="0">
                  <a:pos x="14" y="31"/>
                </a:cxn>
                <a:cxn ang="0">
                  <a:pos x="4" y="39"/>
                </a:cxn>
                <a:cxn ang="0">
                  <a:pos x="0" y="31"/>
                </a:cxn>
                <a:cxn ang="0">
                  <a:pos x="16" y="21"/>
                </a:cxn>
                <a:cxn ang="0">
                  <a:pos x="33" y="10"/>
                </a:cxn>
                <a:cxn ang="0">
                  <a:pos x="8" y="6"/>
                </a:cxn>
                <a:cxn ang="0">
                  <a:pos x="16" y="21"/>
                </a:cxn>
              </a:cxnLst>
              <a:rect l="0" t="0" r="r" b="b"/>
              <a:pathLst>
                <a:path w="42" h="39">
                  <a:moveTo>
                    <a:pt x="0" y="31"/>
                  </a:moveTo>
                  <a:lnTo>
                    <a:pt x="10" y="25"/>
                  </a:lnTo>
                  <a:lnTo>
                    <a:pt x="0" y="4"/>
                  </a:lnTo>
                  <a:lnTo>
                    <a:pt x="6" y="0"/>
                  </a:lnTo>
                  <a:lnTo>
                    <a:pt x="41" y="6"/>
                  </a:lnTo>
                  <a:lnTo>
                    <a:pt x="42" y="12"/>
                  </a:lnTo>
                  <a:lnTo>
                    <a:pt x="17" y="29"/>
                  </a:lnTo>
                  <a:lnTo>
                    <a:pt x="19" y="35"/>
                  </a:lnTo>
                  <a:lnTo>
                    <a:pt x="16" y="39"/>
                  </a:lnTo>
                  <a:lnTo>
                    <a:pt x="14" y="31"/>
                  </a:lnTo>
                  <a:lnTo>
                    <a:pt x="4" y="39"/>
                  </a:lnTo>
                  <a:lnTo>
                    <a:pt x="0" y="31"/>
                  </a:lnTo>
                  <a:close/>
                  <a:moveTo>
                    <a:pt x="16" y="21"/>
                  </a:moveTo>
                  <a:lnTo>
                    <a:pt x="33" y="10"/>
                  </a:lnTo>
                  <a:lnTo>
                    <a:pt x="8" y="6"/>
                  </a:lnTo>
                  <a:lnTo>
                    <a:pt x="16" y="21"/>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0" name="Freeform 2522"/>
            <p:cNvSpPr>
              <a:spLocks/>
            </p:cNvSpPr>
            <p:nvPr/>
          </p:nvSpPr>
          <p:spPr bwMode="auto">
            <a:xfrm>
              <a:off x="4361190" y="3057960"/>
              <a:ext cx="37033" cy="47315"/>
            </a:xfrm>
            <a:custGeom>
              <a:avLst/>
              <a:gdLst/>
              <a:ahLst/>
              <a:cxnLst>
                <a:cxn ang="0">
                  <a:pos x="0" y="31"/>
                </a:cxn>
                <a:cxn ang="0">
                  <a:pos x="10" y="25"/>
                </a:cxn>
                <a:cxn ang="0">
                  <a:pos x="0" y="4"/>
                </a:cxn>
                <a:cxn ang="0">
                  <a:pos x="6" y="0"/>
                </a:cxn>
                <a:cxn ang="0">
                  <a:pos x="41" y="6"/>
                </a:cxn>
                <a:cxn ang="0">
                  <a:pos x="42" y="12"/>
                </a:cxn>
                <a:cxn ang="0">
                  <a:pos x="17" y="29"/>
                </a:cxn>
                <a:cxn ang="0">
                  <a:pos x="19" y="35"/>
                </a:cxn>
                <a:cxn ang="0">
                  <a:pos x="16" y="39"/>
                </a:cxn>
                <a:cxn ang="0">
                  <a:pos x="14" y="31"/>
                </a:cxn>
                <a:cxn ang="0">
                  <a:pos x="4" y="39"/>
                </a:cxn>
                <a:cxn ang="0">
                  <a:pos x="0" y="31"/>
                </a:cxn>
              </a:cxnLst>
              <a:rect l="0" t="0" r="r" b="b"/>
              <a:pathLst>
                <a:path w="42" h="39">
                  <a:moveTo>
                    <a:pt x="0" y="31"/>
                  </a:moveTo>
                  <a:lnTo>
                    <a:pt x="10" y="25"/>
                  </a:lnTo>
                  <a:lnTo>
                    <a:pt x="0" y="4"/>
                  </a:lnTo>
                  <a:lnTo>
                    <a:pt x="6" y="0"/>
                  </a:lnTo>
                  <a:lnTo>
                    <a:pt x="41" y="6"/>
                  </a:lnTo>
                  <a:lnTo>
                    <a:pt x="42" y="12"/>
                  </a:lnTo>
                  <a:lnTo>
                    <a:pt x="17" y="29"/>
                  </a:lnTo>
                  <a:lnTo>
                    <a:pt x="19" y="35"/>
                  </a:lnTo>
                  <a:lnTo>
                    <a:pt x="16" y="39"/>
                  </a:lnTo>
                  <a:lnTo>
                    <a:pt x="14" y="31"/>
                  </a:lnTo>
                  <a:lnTo>
                    <a:pt x="4" y="39"/>
                  </a:lnTo>
                  <a:lnTo>
                    <a:pt x="0" y="3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 name="Freeform 2523"/>
            <p:cNvSpPr>
              <a:spLocks/>
            </p:cNvSpPr>
            <p:nvPr/>
          </p:nvSpPr>
          <p:spPr bwMode="auto">
            <a:xfrm>
              <a:off x="4368986" y="3065430"/>
              <a:ext cx="21440" cy="19922"/>
            </a:xfrm>
            <a:custGeom>
              <a:avLst/>
              <a:gdLst/>
              <a:ahLst/>
              <a:cxnLst>
                <a:cxn ang="0">
                  <a:pos x="8" y="15"/>
                </a:cxn>
                <a:cxn ang="0">
                  <a:pos x="25" y="4"/>
                </a:cxn>
                <a:cxn ang="0">
                  <a:pos x="0" y="0"/>
                </a:cxn>
                <a:cxn ang="0">
                  <a:pos x="8" y="15"/>
                </a:cxn>
              </a:cxnLst>
              <a:rect l="0" t="0" r="r" b="b"/>
              <a:pathLst>
                <a:path w="25" h="15">
                  <a:moveTo>
                    <a:pt x="8" y="15"/>
                  </a:moveTo>
                  <a:lnTo>
                    <a:pt x="25" y="4"/>
                  </a:lnTo>
                  <a:lnTo>
                    <a:pt x="0" y="0"/>
                  </a:lnTo>
                  <a:lnTo>
                    <a:pt x="8" y="1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 name="Line 2524"/>
            <p:cNvSpPr>
              <a:spLocks noChangeShapeType="1"/>
            </p:cNvSpPr>
            <p:nvPr/>
          </p:nvSpPr>
          <p:spPr bwMode="auto">
            <a:xfrm>
              <a:off x="4390425" y="3122706"/>
              <a:ext cx="1950" cy="7471"/>
            </a:xfrm>
            <a:prstGeom prst="line">
              <a:avLst/>
            </a:prstGeom>
            <a:noFill/>
            <a:ln w="1588">
              <a:solidFill>
                <a:srgbClr val="000000"/>
              </a:solidFill>
              <a:round/>
              <a:headEnd/>
              <a:tailEnd/>
            </a:ln>
          </p:spPr>
          <p:txBody>
            <a:bodyPr/>
            <a:lstStyle/>
            <a:p>
              <a:endParaRPr lang="en-US" sz="2400" b="1">
                <a:solidFill>
                  <a:srgbClr val="FFFF00"/>
                </a:solidFill>
              </a:endParaRPr>
            </a:p>
          </p:txBody>
        </p:sp>
        <p:grpSp>
          <p:nvGrpSpPr>
            <p:cNvPr id="93" name="Group 2525"/>
            <p:cNvGrpSpPr>
              <a:grpSpLocks/>
            </p:cNvGrpSpPr>
            <p:nvPr/>
          </p:nvGrpSpPr>
          <p:grpSpPr bwMode="auto">
            <a:xfrm>
              <a:off x="3710205" y="2293471"/>
              <a:ext cx="1224008" cy="3302052"/>
              <a:chOff x="3847" y="1977"/>
              <a:chExt cx="695" cy="1326"/>
            </a:xfrm>
          </p:grpSpPr>
          <p:sp>
            <p:nvSpPr>
              <p:cNvPr id="854" name="Freeform 2526"/>
              <p:cNvSpPr>
                <a:spLocks/>
              </p:cNvSpPr>
              <p:nvPr/>
            </p:nvSpPr>
            <p:spPr bwMode="auto">
              <a:xfrm>
                <a:off x="3945" y="2313"/>
                <a:ext cx="389" cy="579"/>
              </a:xfrm>
              <a:custGeom>
                <a:avLst/>
                <a:gdLst/>
                <a:ahLst/>
                <a:cxnLst>
                  <a:cxn ang="0">
                    <a:pos x="587" y="25"/>
                  </a:cxn>
                  <a:cxn ang="0">
                    <a:pos x="612" y="75"/>
                  </a:cxn>
                  <a:cxn ang="0">
                    <a:pos x="635" y="113"/>
                  </a:cxn>
                  <a:cxn ang="0">
                    <a:pos x="658" y="148"/>
                  </a:cxn>
                  <a:cxn ang="0">
                    <a:pos x="689" y="186"/>
                  </a:cxn>
                  <a:cxn ang="0">
                    <a:pos x="716" y="223"/>
                  </a:cxn>
                  <a:cxn ang="0">
                    <a:pos x="743" y="265"/>
                  </a:cxn>
                  <a:cxn ang="0">
                    <a:pos x="760" y="320"/>
                  </a:cxn>
                  <a:cxn ang="0">
                    <a:pos x="762" y="368"/>
                  </a:cxn>
                  <a:cxn ang="0">
                    <a:pos x="760" y="418"/>
                  </a:cxn>
                  <a:cxn ang="0">
                    <a:pos x="754" y="493"/>
                  </a:cxn>
                  <a:cxn ang="0">
                    <a:pos x="751" y="566"/>
                  </a:cxn>
                  <a:cxn ang="0">
                    <a:pos x="758" y="641"/>
                  </a:cxn>
                  <a:cxn ang="0">
                    <a:pos x="772" y="689"/>
                  </a:cxn>
                  <a:cxn ang="0">
                    <a:pos x="779" y="739"/>
                  </a:cxn>
                  <a:cxn ang="0">
                    <a:pos x="764" y="787"/>
                  </a:cxn>
                  <a:cxn ang="0">
                    <a:pos x="743" y="815"/>
                  </a:cxn>
                  <a:cxn ang="0">
                    <a:pos x="706" y="846"/>
                  </a:cxn>
                  <a:cxn ang="0">
                    <a:pos x="670" y="869"/>
                  </a:cxn>
                  <a:cxn ang="0">
                    <a:pos x="635" y="894"/>
                  </a:cxn>
                  <a:cxn ang="0">
                    <a:pos x="599" y="917"/>
                  </a:cxn>
                  <a:cxn ang="0">
                    <a:pos x="562" y="936"/>
                  </a:cxn>
                  <a:cxn ang="0">
                    <a:pos x="509" y="957"/>
                  </a:cxn>
                  <a:cxn ang="0">
                    <a:pos x="472" y="965"/>
                  </a:cxn>
                  <a:cxn ang="0">
                    <a:pos x="419" y="969"/>
                  </a:cxn>
                  <a:cxn ang="0">
                    <a:pos x="373" y="959"/>
                  </a:cxn>
                  <a:cxn ang="0">
                    <a:pos x="328" y="936"/>
                  </a:cxn>
                  <a:cxn ang="0">
                    <a:pos x="294" y="911"/>
                  </a:cxn>
                  <a:cxn ang="0">
                    <a:pos x="263" y="886"/>
                  </a:cxn>
                  <a:cxn ang="0">
                    <a:pos x="227" y="861"/>
                  </a:cxn>
                  <a:cxn ang="0">
                    <a:pos x="183" y="838"/>
                  </a:cxn>
                  <a:cxn ang="0">
                    <a:pos x="148" y="817"/>
                  </a:cxn>
                  <a:cxn ang="0">
                    <a:pos x="125" y="787"/>
                  </a:cxn>
                  <a:cxn ang="0">
                    <a:pos x="112" y="716"/>
                  </a:cxn>
                  <a:cxn ang="0">
                    <a:pos x="98" y="666"/>
                  </a:cxn>
                  <a:cxn ang="0">
                    <a:pos x="75" y="633"/>
                  </a:cxn>
                  <a:cxn ang="0">
                    <a:pos x="39" y="643"/>
                  </a:cxn>
                  <a:cxn ang="0">
                    <a:pos x="16" y="689"/>
                  </a:cxn>
                  <a:cxn ang="0">
                    <a:pos x="2" y="762"/>
                  </a:cxn>
                  <a:cxn ang="0">
                    <a:pos x="0" y="812"/>
                  </a:cxn>
                  <a:cxn ang="0">
                    <a:pos x="2" y="886"/>
                  </a:cxn>
                  <a:cxn ang="0">
                    <a:pos x="4" y="934"/>
                  </a:cxn>
                  <a:cxn ang="0">
                    <a:pos x="12" y="1009"/>
                  </a:cxn>
                  <a:cxn ang="0">
                    <a:pos x="21" y="1059"/>
                  </a:cxn>
                  <a:cxn ang="0">
                    <a:pos x="39" y="1115"/>
                  </a:cxn>
                  <a:cxn ang="0">
                    <a:pos x="58" y="1157"/>
                  </a:cxn>
                </a:cxnLst>
                <a:rect l="0" t="0" r="r" b="b"/>
                <a:pathLst>
                  <a:path w="779" h="1159">
                    <a:moveTo>
                      <a:pt x="578" y="0"/>
                    </a:moveTo>
                    <a:lnTo>
                      <a:pt x="580" y="6"/>
                    </a:lnTo>
                    <a:lnTo>
                      <a:pt x="587" y="25"/>
                    </a:lnTo>
                    <a:lnTo>
                      <a:pt x="599" y="50"/>
                    </a:lnTo>
                    <a:lnTo>
                      <a:pt x="599" y="50"/>
                    </a:lnTo>
                    <a:lnTo>
                      <a:pt x="612" y="75"/>
                    </a:lnTo>
                    <a:lnTo>
                      <a:pt x="616" y="82"/>
                    </a:lnTo>
                    <a:lnTo>
                      <a:pt x="626" y="100"/>
                    </a:lnTo>
                    <a:lnTo>
                      <a:pt x="635" y="113"/>
                    </a:lnTo>
                    <a:lnTo>
                      <a:pt x="641" y="123"/>
                    </a:lnTo>
                    <a:lnTo>
                      <a:pt x="653" y="140"/>
                    </a:lnTo>
                    <a:lnTo>
                      <a:pt x="658" y="148"/>
                    </a:lnTo>
                    <a:lnTo>
                      <a:pt x="670" y="163"/>
                    </a:lnTo>
                    <a:lnTo>
                      <a:pt x="678" y="173"/>
                    </a:lnTo>
                    <a:lnTo>
                      <a:pt x="689" y="186"/>
                    </a:lnTo>
                    <a:lnTo>
                      <a:pt x="697" y="198"/>
                    </a:lnTo>
                    <a:lnTo>
                      <a:pt x="706" y="209"/>
                    </a:lnTo>
                    <a:lnTo>
                      <a:pt x="716" y="223"/>
                    </a:lnTo>
                    <a:lnTo>
                      <a:pt x="726" y="234"/>
                    </a:lnTo>
                    <a:lnTo>
                      <a:pt x="733" y="246"/>
                    </a:lnTo>
                    <a:lnTo>
                      <a:pt x="743" y="265"/>
                    </a:lnTo>
                    <a:lnTo>
                      <a:pt x="747" y="270"/>
                    </a:lnTo>
                    <a:lnTo>
                      <a:pt x="754" y="295"/>
                    </a:lnTo>
                    <a:lnTo>
                      <a:pt x="760" y="320"/>
                    </a:lnTo>
                    <a:lnTo>
                      <a:pt x="762" y="340"/>
                    </a:lnTo>
                    <a:lnTo>
                      <a:pt x="762" y="345"/>
                    </a:lnTo>
                    <a:lnTo>
                      <a:pt x="762" y="368"/>
                    </a:lnTo>
                    <a:lnTo>
                      <a:pt x="762" y="393"/>
                    </a:lnTo>
                    <a:lnTo>
                      <a:pt x="762" y="399"/>
                    </a:lnTo>
                    <a:lnTo>
                      <a:pt x="760" y="418"/>
                    </a:lnTo>
                    <a:lnTo>
                      <a:pt x="758" y="443"/>
                    </a:lnTo>
                    <a:lnTo>
                      <a:pt x="756" y="468"/>
                    </a:lnTo>
                    <a:lnTo>
                      <a:pt x="754" y="493"/>
                    </a:lnTo>
                    <a:lnTo>
                      <a:pt x="752" y="516"/>
                    </a:lnTo>
                    <a:lnTo>
                      <a:pt x="751" y="541"/>
                    </a:lnTo>
                    <a:lnTo>
                      <a:pt x="751" y="566"/>
                    </a:lnTo>
                    <a:lnTo>
                      <a:pt x="751" y="591"/>
                    </a:lnTo>
                    <a:lnTo>
                      <a:pt x="754" y="616"/>
                    </a:lnTo>
                    <a:lnTo>
                      <a:pt x="758" y="641"/>
                    </a:lnTo>
                    <a:lnTo>
                      <a:pt x="762" y="652"/>
                    </a:lnTo>
                    <a:lnTo>
                      <a:pt x="766" y="666"/>
                    </a:lnTo>
                    <a:lnTo>
                      <a:pt x="772" y="689"/>
                    </a:lnTo>
                    <a:lnTo>
                      <a:pt x="777" y="714"/>
                    </a:lnTo>
                    <a:lnTo>
                      <a:pt x="779" y="733"/>
                    </a:lnTo>
                    <a:lnTo>
                      <a:pt x="779" y="739"/>
                    </a:lnTo>
                    <a:lnTo>
                      <a:pt x="779" y="741"/>
                    </a:lnTo>
                    <a:lnTo>
                      <a:pt x="776" y="764"/>
                    </a:lnTo>
                    <a:lnTo>
                      <a:pt x="764" y="787"/>
                    </a:lnTo>
                    <a:lnTo>
                      <a:pt x="762" y="792"/>
                    </a:lnTo>
                    <a:lnTo>
                      <a:pt x="747" y="812"/>
                    </a:lnTo>
                    <a:lnTo>
                      <a:pt x="743" y="815"/>
                    </a:lnTo>
                    <a:lnTo>
                      <a:pt x="726" y="833"/>
                    </a:lnTo>
                    <a:lnTo>
                      <a:pt x="718" y="836"/>
                    </a:lnTo>
                    <a:lnTo>
                      <a:pt x="706" y="846"/>
                    </a:lnTo>
                    <a:lnTo>
                      <a:pt x="689" y="858"/>
                    </a:lnTo>
                    <a:lnTo>
                      <a:pt x="683" y="861"/>
                    </a:lnTo>
                    <a:lnTo>
                      <a:pt x="670" y="869"/>
                    </a:lnTo>
                    <a:lnTo>
                      <a:pt x="653" y="883"/>
                    </a:lnTo>
                    <a:lnTo>
                      <a:pt x="647" y="886"/>
                    </a:lnTo>
                    <a:lnTo>
                      <a:pt x="635" y="894"/>
                    </a:lnTo>
                    <a:lnTo>
                      <a:pt x="616" y="906"/>
                    </a:lnTo>
                    <a:lnTo>
                      <a:pt x="609" y="911"/>
                    </a:lnTo>
                    <a:lnTo>
                      <a:pt x="599" y="917"/>
                    </a:lnTo>
                    <a:lnTo>
                      <a:pt x="580" y="927"/>
                    </a:lnTo>
                    <a:lnTo>
                      <a:pt x="564" y="934"/>
                    </a:lnTo>
                    <a:lnTo>
                      <a:pt x="562" y="936"/>
                    </a:lnTo>
                    <a:lnTo>
                      <a:pt x="545" y="946"/>
                    </a:lnTo>
                    <a:lnTo>
                      <a:pt x="526" y="952"/>
                    </a:lnTo>
                    <a:lnTo>
                      <a:pt x="509" y="957"/>
                    </a:lnTo>
                    <a:lnTo>
                      <a:pt x="497" y="959"/>
                    </a:lnTo>
                    <a:lnTo>
                      <a:pt x="491" y="961"/>
                    </a:lnTo>
                    <a:lnTo>
                      <a:pt x="472" y="965"/>
                    </a:lnTo>
                    <a:lnTo>
                      <a:pt x="455" y="967"/>
                    </a:lnTo>
                    <a:lnTo>
                      <a:pt x="436" y="969"/>
                    </a:lnTo>
                    <a:lnTo>
                      <a:pt x="419" y="969"/>
                    </a:lnTo>
                    <a:lnTo>
                      <a:pt x="399" y="967"/>
                    </a:lnTo>
                    <a:lnTo>
                      <a:pt x="382" y="963"/>
                    </a:lnTo>
                    <a:lnTo>
                      <a:pt x="373" y="959"/>
                    </a:lnTo>
                    <a:lnTo>
                      <a:pt x="365" y="957"/>
                    </a:lnTo>
                    <a:lnTo>
                      <a:pt x="346" y="948"/>
                    </a:lnTo>
                    <a:lnTo>
                      <a:pt x="328" y="936"/>
                    </a:lnTo>
                    <a:lnTo>
                      <a:pt x="326" y="934"/>
                    </a:lnTo>
                    <a:lnTo>
                      <a:pt x="309" y="925"/>
                    </a:lnTo>
                    <a:lnTo>
                      <a:pt x="294" y="911"/>
                    </a:lnTo>
                    <a:lnTo>
                      <a:pt x="292" y="909"/>
                    </a:lnTo>
                    <a:lnTo>
                      <a:pt x="273" y="894"/>
                    </a:lnTo>
                    <a:lnTo>
                      <a:pt x="263" y="886"/>
                    </a:lnTo>
                    <a:lnTo>
                      <a:pt x="255" y="881"/>
                    </a:lnTo>
                    <a:lnTo>
                      <a:pt x="238" y="867"/>
                    </a:lnTo>
                    <a:lnTo>
                      <a:pt x="227" y="861"/>
                    </a:lnTo>
                    <a:lnTo>
                      <a:pt x="219" y="858"/>
                    </a:lnTo>
                    <a:lnTo>
                      <a:pt x="202" y="848"/>
                    </a:lnTo>
                    <a:lnTo>
                      <a:pt x="183" y="838"/>
                    </a:lnTo>
                    <a:lnTo>
                      <a:pt x="179" y="836"/>
                    </a:lnTo>
                    <a:lnTo>
                      <a:pt x="165" y="831"/>
                    </a:lnTo>
                    <a:lnTo>
                      <a:pt x="148" y="817"/>
                    </a:lnTo>
                    <a:lnTo>
                      <a:pt x="142" y="812"/>
                    </a:lnTo>
                    <a:lnTo>
                      <a:pt x="129" y="796"/>
                    </a:lnTo>
                    <a:lnTo>
                      <a:pt x="125" y="787"/>
                    </a:lnTo>
                    <a:lnTo>
                      <a:pt x="117" y="764"/>
                    </a:lnTo>
                    <a:lnTo>
                      <a:pt x="113" y="739"/>
                    </a:lnTo>
                    <a:lnTo>
                      <a:pt x="112" y="716"/>
                    </a:lnTo>
                    <a:lnTo>
                      <a:pt x="110" y="714"/>
                    </a:lnTo>
                    <a:lnTo>
                      <a:pt x="106" y="689"/>
                    </a:lnTo>
                    <a:lnTo>
                      <a:pt x="98" y="666"/>
                    </a:lnTo>
                    <a:lnTo>
                      <a:pt x="92" y="652"/>
                    </a:lnTo>
                    <a:lnTo>
                      <a:pt x="81" y="641"/>
                    </a:lnTo>
                    <a:lnTo>
                      <a:pt x="75" y="633"/>
                    </a:lnTo>
                    <a:lnTo>
                      <a:pt x="56" y="631"/>
                    </a:lnTo>
                    <a:lnTo>
                      <a:pt x="44" y="641"/>
                    </a:lnTo>
                    <a:lnTo>
                      <a:pt x="39" y="643"/>
                    </a:lnTo>
                    <a:lnTo>
                      <a:pt x="25" y="666"/>
                    </a:lnTo>
                    <a:lnTo>
                      <a:pt x="21" y="673"/>
                    </a:lnTo>
                    <a:lnTo>
                      <a:pt x="16" y="689"/>
                    </a:lnTo>
                    <a:lnTo>
                      <a:pt x="8" y="714"/>
                    </a:lnTo>
                    <a:lnTo>
                      <a:pt x="4" y="739"/>
                    </a:lnTo>
                    <a:lnTo>
                      <a:pt x="2" y="762"/>
                    </a:lnTo>
                    <a:lnTo>
                      <a:pt x="2" y="764"/>
                    </a:lnTo>
                    <a:lnTo>
                      <a:pt x="2" y="787"/>
                    </a:lnTo>
                    <a:lnTo>
                      <a:pt x="0" y="812"/>
                    </a:lnTo>
                    <a:lnTo>
                      <a:pt x="0" y="836"/>
                    </a:lnTo>
                    <a:lnTo>
                      <a:pt x="0" y="861"/>
                    </a:lnTo>
                    <a:lnTo>
                      <a:pt x="2" y="886"/>
                    </a:lnTo>
                    <a:lnTo>
                      <a:pt x="2" y="911"/>
                    </a:lnTo>
                    <a:lnTo>
                      <a:pt x="2" y="921"/>
                    </a:lnTo>
                    <a:lnTo>
                      <a:pt x="4" y="934"/>
                    </a:lnTo>
                    <a:lnTo>
                      <a:pt x="6" y="959"/>
                    </a:lnTo>
                    <a:lnTo>
                      <a:pt x="8" y="984"/>
                    </a:lnTo>
                    <a:lnTo>
                      <a:pt x="12" y="1009"/>
                    </a:lnTo>
                    <a:lnTo>
                      <a:pt x="16" y="1034"/>
                    </a:lnTo>
                    <a:lnTo>
                      <a:pt x="21" y="1057"/>
                    </a:lnTo>
                    <a:lnTo>
                      <a:pt x="21" y="1059"/>
                    </a:lnTo>
                    <a:lnTo>
                      <a:pt x="27" y="1082"/>
                    </a:lnTo>
                    <a:lnTo>
                      <a:pt x="37" y="1107"/>
                    </a:lnTo>
                    <a:lnTo>
                      <a:pt x="39" y="1115"/>
                    </a:lnTo>
                    <a:lnTo>
                      <a:pt x="46" y="1132"/>
                    </a:lnTo>
                    <a:lnTo>
                      <a:pt x="56" y="1155"/>
                    </a:lnTo>
                    <a:lnTo>
                      <a:pt x="58" y="1157"/>
                    </a:lnTo>
                    <a:lnTo>
                      <a:pt x="60" y="115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5" name="Freeform 2527"/>
              <p:cNvSpPr>
                <a:spLocks/>
              </p:cNvSpPr>
              <p:nvPr/>
            </p:nvSpPr>
            <p:spPr bwMode="auto">
              <a:xfrm>
                <a:off x="4054" y="2973"/>
                <a:ext cx="13" cy="28"/>
              </a:xfrm>
              <a:custGeom>
                <a:avLst/>
                <a:gdLst/>
                <a:ahLst/>
                <a:cxnLst>
                  <a:cxn ang="0">
                    <a:pos x="4" y="56"/>
                  </a:cxn>
                  <a:cxn ang="0">
                    <a:pos x="0" y="52"/>
                  </a:cxn>
                  <a:cxn ang="0">
                    <a:pos x="17" y="10"/>
                  </a:cxn>
                  <a:cxn ang="0">
                    <a:pos x="15" y="10"/>
                  </a:cxn>
                  <a:cxn ang="0">
                    <a:pos x="15" y="10"/>
                  </a:cxn>
                  <a:cxn ang="0">
                    <a:pos x="13" y="10"/>
                  </a:cxn>
                  <a:cxn ang="0">
                    <a:pos x="12" y="10"/>
                  </a:cxn>
                  <a:cxn ang="0">
                    <a:pos x="10" y="10"/>
                  </a:cxn>
                  <a:cxn ang="0">
                    <a:pos x="8" y="10"/>
                  </a:cxn>
                  <a:cxn ang="0">
                    <a:pos x="6" y="10"/>
                  </a:cxn>
                  <a:cxn ang="0">
                    <a:pos x="4" y="10"/>
                  </a:cxn>
                  <a:cxn ang="0">
                    <a:pos x="8" y="4"/>
                  </a:cxn>
                  <a:cxn ang="0">
                    <a:pos x="10" y="4"/>
                  </a:cxn>
                  <a:cxn ang="0">
                    <a:pos x="13" y="4"/>
                  </a:cxn>
                  <a:cxn ang="0">
                    <a:pos x="15" y="4"/>
                  </a:cxn>
                  <a:cxn ang="0">
                    <a:pos x="17" y="2"/>
                  </a:cxn>
                  <a:cxn ang="0">
                    <a:pos x="19" y="2"/>
                  </a:cxn>
                  <a:cxn ang="0">
                    <a:pos x="21" y="2"/>
                  </a:cxn>
                  <a:cxn ang="0">
                    <a:pos x="23" y="0"/>
                  </a:cxn>
                  <a:cxn ang="0">
                    <a:pos x="25" y="0"/>
                  </a:cxn>
                  <a:cxn ang="0">
                    <a:pos x="27" y="2"/>
                  </a:cxn>
                  <a:cxn ang="0">
                    <a:pos x="4" y="56"/>
                  </a:cxn>
                </a:cxnLst>
                <a:rect l="0" t="0" r="r" b="b"/>
                <a:pathLst>
                  <a:path w="27" h="56">
                    <a:moveTo>
                      <a:pt x="4" y="56"/>
                    </a:moveTo>
                    <a:lnTo>
                      <a:pt x="0" y="52"/>
                    </a:lnTo>
                    <a:lnTo>
                      <a:pt x="17" y="10"/>
                    </a:lnTo>
                    <a:lnTo>
                      <a:pt x="15" y="10"/>
                    </a:lnTo>
                    <a:lnTo>
                      <a:pt x="15" y="10"/>
                    </a:lnTo>
                    <a:lnTo>
                      <a:pt x="13" y="10"/>
                    </a:lnTo>
                    <a:lnTo>
                      <a:pt x="12" y="10"/>
                    </a:lnTo>
                    <a:lnTo>
                      <a:pt x="10" y="10"/>
                    </a:lnTo>
                    <a:lnTo>
                      <a:pt x="8" y="10"/>
                    </a:lnTo>
                    <a:lnTo>
                      <a:pt x="6" y="10"/>
                    </a:lnTo>
                    <a:lnTo>
                      <a:pt x="4" y="10"/>
                    </a:lnTo>
                    <a:lnTo>
                      <a:pt x="8" y="4"/>
                    </a:lnTo>
                    <a:lnTo>
                      <a:pt x="10" y="4"/>
                    </a:lnTo>
                    <a:lnTo>
                      <a:pt x="13" y="4"/>
                    </a:lnTo>
                    <a:lnTo>
                      <a:pt x="15" y="4"/>
                    </a:lnTo>
                    <a:lnTo>
                      <a:pt x="17" y="2"/>
                    </a:lnTo>
                    <a:lnTo>
                      <a:pt x="19" y="2"/>
                    </a:lnTo>
                    <a:lnTo>
                      <a:pt x="21" y="2"/>
                    </a:lnTo>
                    <a:lnTo>
                      <a:pt x="23" y="0"/>
                    </a:lnTo>
                    <a:lnTo>
                      <a:pt x="25" y="0"/>
                    </a:lnTo>
                    <a:lnTo>
                      <a:pt x="27" y="2"/>
                    </a:lnTo>
                    <a:lnTo>
                      <a:pt x="4" y="5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56" name="Freeform 2528"/>
              <p:cNvSpPr>
                <a:spLocks/>
              </p:cNvSpPr>
              <p:nvPr/>
            </p:nvSpPr>
            <p:spPr bwMode="auto">
              <a:xfrm>
                <a:off x="4054" y="2973"/>
                <a:ext cx="13" cy="28"/>
              </a:xfrm>
              <a:custGeom>
                <a:avLst/>
                <a:gdLst/>
                <a:ahLst/>
                <a:cxnLst>
                  <a:cxn ang="0">
                    <a:pos x="4" y="56"/>
                  </a:cxn>
                  <a:cxn ang="0">
                    <a:pos x="0" y="52"/>
                  </a:cxn>
                  <a:cxn ang="0">
                    <a:pos x="17" y="10"/>
                  </a:cxn>
                  <a:cxn ang="0">
                    <a:pos x="15" y="10"/>
                  </a:cxn>
                  <a:cxn ang="0">
                    <a:pos x="15" y="10"/>
                  </a:cxn>
                  <a:cxn ang="0">
                    <a:pos x="13" y="10"/>
                  </a:cxn>
                  <a:cxn ang="0">
                    <a:pos x="12" y="10"/>
                  </a:cxn>
                  <a:cxn ang="0">
                    <a:pos x="10" y="10"/>
                  </a:cxn>
                  <a:cxn ang="0">
                    <a:pos x="8" y="10"/>
                  </a:cxn>
                  <a:cxn ang="0">
                    <a:pos x="6" y="10"/>
                  </a:cxn>
                  <a:cxn ang="0">
                    <a:pos x="4" y="10"/>
                  </a:cxn>
                  <a:cxn ang="0">
                    <a:pos x="8" y="4"/>
                  </a:cxn>
                  <a:cxn ang="0">
                    <a:pos x="10" y="4"/>
                  </a:cxn>
                  <a:cxn ang="0">
                    <a:pos x="13" y="4"/>
                  </a:cxn>
                  <a:cxn ang="0">
                    <a:pos x="15" y="4"/>
                  </a:cxn>
                  <a:cxn ang="0">
                    <a:pos x="17" y="2"/>
                  </a:cxn>
                  <a:cxn ang="0">
                    <a:pos x="19" y="2"/>
                  </a:cxn>
                  <a:cxn ang="0">
                    <a:pos x="21" y="2"/>
                  </a:cxn>
                  <a:cxn ang="0">
                    <a:pos x="23" y="0"/>
                  </a:cxn>
                  <a:cxn ang="0">
                    <a:pos x="25" y="0"/>
                  </a:cxn>
                  <a:cxn ang="0">
                    <a:pos x="27" y="2"/>
                  </a:cxn>
                  <a:cxn ang="0">
                    <a:pos x="4" y="56"/>
                  </a:cxn>
                </a:cxnLst>
                <a:rect l="0" t="0" r="r" b="b"/>
                <a:pathLst>
                  <a:path w="27" h="56">
                    <a:moveTo>
                      <a:pt x="4" y="56"/>
                    </a:moveTo>
                    <a:lnTo>
                      <a:pt x="0" y="52"/>
                    </a:lnTo>
                    <a:lnTo>
                      <a:pt x="17" y="10"/>
                    </a:lnTo>
                    <a:lnTo>
                      <a:pt x="15" y="10"/>
                    </a:lnTo>
                    <a:lnTo>
                      <a:pt x="15" y="10"/>
                    </a:lnTo>
                    <a:lnTo>
                      <a:pt x="13" y="10"/>
                    </a:lnTo>
                    <a:lnTo>
                      <a:pt x="12" y="10"/>
                    </a:lnTo>
                    <a:lnTo>
                      <a:pt x="10" y="10"/>
                    </a:lnTo>
                    <a:lnTo>
                      <a:pt x="8" y="10"/>
                    </a:lnTo>
                    <a:lnTo>
                      <a:pt x="6" y="10"/>
                    </a:lnTo>
                    <a:lnTo>
                      <a:pt x="4" y="10"/>
                    </a:lnTo>
                    <a:lnTo>
                      <a:pt x="8" y="4"/>
                    </a:lnTo>
                    <a:lnTo>
                      <a:pt x="10" y="4"/>
                    </a:lnTo>
                    <a:lnTo>
                      <a:pt x="13" y="4"/>
                    </a:lnTo>
                    <a:lnTo>
                      <a:pt x="15" y="4"/>
                    </a:lnTo>
                    <a:lnTo>
                      <a:pt x="17" y="2"/>
                    </a:lnTo>
                    <a:lnTo>
                      <a:pt x="19" y="2"/>
                    </a:lnTo>
                    <a:lnTo>
                      <a:pt x="21" y="2"/>
                    </a:lnTo>
                    <a:lnTo>
                      <a:pt x="23" y="0"/>
                    </a:lnTo>
                    <a:lnTo>
                      <a:pt x="25" y="0"/>
                    </a:lnTo>
                    <a:lnTo>
                      <a:pt x="27" y="2"/>
                    </a:lnTo>
                    <a:lnTo>
                      <a:pt x="4" y="5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7" name="Freeform 2529"/>
              <p:cNvSpPr>
                <a:spLocks noEditPoints="1"/>
              </p:cNvSpPr>
              <p:nvPr/>
            </p:nvSpPr>
            <p:spPr bwMode="auto">
              <a:xfrm>
                <a:off x="4065" y="2985"/>
                <a:ext cx="19" cy="28"/>
              </a:xfrm>
              <a:custGeom>
                <a:avLst/>
                <a:gdLst/>
                <a:ahLst/>
                <a:cxnLst>
                  <a:cxn ang="0">
                    <a:pos x="12" y="52"/>
                  </a:cxn>
                  <a:cxn ang="0">
                    <a:pos x="15" y="40"/>
                  </a:cxn>
                  <a:cxn ang="0">
                    <a:pos x="0" y="27"/>
                  </a:cxn>
                  <a:cxn ang="0">
                    <a:pos x="2" y="19"/>
                  </a:cxn>
                  <a:cxn ang="0">
                    <a:pos x="35" y="0"/>
                  </a:cxn>
                  <a:cxn ang="0">
                    <a:pos x="38" y="4"/>
                  </a:cxn>
                  <a:cxn ang="0">
                    <a:pos x="23" y="38"/>
                  </a:cxn>
                  <a:cxn ang="0">
                    <a:pos x="29" y="42"/>
                  </a:cxn>
                  <a:cxn ang="0">
                    <a:pos x="27" y="48"/>
                  </a:cxn>
                  <a:cxn ang="0">
                    <a:pos x="21" y="44"/>
                  </a:cxn>
                  <a:cxn ang="0">
                    <a:pos x="15" y="56"/>
                  </a:cxn>
                  <a:cxn ang="0">
                    <a:pos x="12" y="52"/>
                  </a:cxn>
                  <a:cxn ang="0">
                    <a:pos x="19" y="34"/>
                  </a:cxn>
                  <a:cxn ang="0">
                    <a:pos x="29" y="10"/>
                  </a:cxn>
                  <a:cxn ang="0">
                    <a:pos x="8" y="25"/>
                  </a:cxn>
                  <a:cxn ang="0">
                    <a:pos x="19" y="34"/>
                  </a:cxn>
                </a:cxnLst>
                <a:rect l="0" t="0" r="r" b="b"/>
                <a:pathLst>
                  <a:path w="38" h="56">
                    <a:moveTo>
                      <a:pt x="12" y="52"/>
                    </a:moveTo>
                    <a:lnTo>
                      <a:pt x="15" y="40"/>
                    </a:lnTo>
                    <a:lnTo>
                      <a:pt x="0" y="27"/>
                    </a:lnTo>
                    <a:lnTo>
                      <a:pt x="2" y="19"/>
                    </a:lnTo>
                    <a:lnTo>
                      <a:pt x="35" y="0"/>
                    </a:lnTo>
                    <a:lnTo>
                      <a:pt x="38" y="4"/>
                    </a:lnTo>
                    <a:lnTo>
                      <a:pt x="23" y="38"/>
                    </a:lnTo>
                    <a:lnTo>
                      <a:pt x="29" y="42"/>
                    </a:lnTo>
                    <a:lnTo>
                      <a:pt x="27" y="48"/>
                    </a:lnTo>
                    <a:lnTo>
                      <a:pt x="21" y="44"/>
                    </a:lnTo>
                    <a:lnTo>
                      <a:pt x="15" y="56"/>
                    </a:lnTo>
                    <a:lnTo>
                      <a:pt x="12" y="52"/>
                    </a:lnTo>
                    <a:close/>
                    <a:moveTo>
                      <a:pt x="19" y="34"/>
                    </a:moveTo>
                    <a:lnTo>
                      <a:pt x="29" y="10"/>
                    </a:lnTo>
                    <a:lnTo>
                      <a:pt x="8" y="25"/>
                    </a:lnTo>
                    <a:lnTo>
                      <a:pt x="19" y="34"/>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58" name="Freeform 2530"/>
              <p:cNvSpPr>
                <a:spLocks/>
              </p:cNvSpPr>
              <p:nvPr/>
            </p:nvSpPr>
            <p:spPr bwMode="auto">
              <a:xfrm>
                <a:off x="4065" y="2985"/>
                <a:ext cx="19" cy="28"/>
              </a:xfrm>
              <a:custGeom>
                <a:avLst/>
                <a:gdLst/>
                <a:ahLst/>
                <a:cxnLst>
                  <a:cxn ang="0">
                    <a:pos x="12" y="52"/>
                  </a:cxn>
                  <a:cxn ang="0">
                    <a:pos x="15" y="40"/>
                  </a:cxn>
                  <a:cxn ang="0">
                    <a:pos x="0" y="27"/>
                  </a:cxn>
                  <a:cxn ang="0">
                    <a:pos x="2" y="19"/>
                  </a:cxn>
                  <a:cxn ang="0">
                    <a:pos x="35" y="0"/>
                  </a:cxn>
                  <a:cxn ang="0">
                    <a:pos x="38" y="4"/>
                  </a:cxn>
                  <a:cxn ang="0">
                    <a:pos x="23" y="38"/>
                  </a:cxn>
                  <a:cxn ang="0">
                    <a:pos x="29" y="42"/>
                  </a:cxn>
                  <a:cxn ang="0">
                    <a:pos x="27" y="48"/>
                  </a:cxn>
                  <a:cxn ang="0">
                    <a:pos x="21" y="44"/>
                  </a:cxn>
                  <a:cxn ang="0">
                    <a:pos x="15" y="56"/>
                  </a:cxn>
                  <a:cxn ang="0">
                    <a:pos x="12" y="52"/>
                  </a:cxn>
                </a:cxnLst>
                <a:rect l="0" t="0" r="r" b="b"/>
                <a:pathLst>
                  <a:path w="38" h="56">
                    <a:moveTo>
                      <a:pt x="12" y="52"/>
                    </a:moveTo>
                    <a:lnTo>
                      <a:pt x="15" y="40"/>
                    </a:lnTo>
                    <a:lnTo>
                      <a:pt x="0" y="27"/>
                    </a:lnTo>
                    <a:lnTo>
                      <a:pt x="2" y="19"/>
                    </a:lnTo>
                    <a:lnTo>
                      <a:pt x="35" y="0"/>
                    </a:lnTo>
                    <a:lnTo>
                      <a:pt x="38" y="4"/>
                    </a:lnTo>
                    <a:lnTo>
                      <a:pt x="23" y="38"/>
                    </a:lnTo>
                    <a:lnTo>
                      <a:pt x="29" y="42"/>
                    </a:lnTo>
                    <a:lnTo>
                      <a:pt x="27" y="48"/>
                    </a:lnTo>
                    <a:lnTo>
                      <a:pt x="21" y="44"/>
                    </a:lnTo>
                    <a:lnTo>
                      <a:pt x="15" y="56"/>
                    </a:lnTo>
                    <a:lnTo>
                      <a:pt x="12" y="52"/>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9" name="Freeform 2531"/>
              <p:cNvSpPr>
                <a:spLocks/>
              </p:cNvSpPr>
              <p:nvPr/>
            </p:nvSpPr>
            <p:spPr bwMode="auto">
              <a:xfrm>
                <a:off x="4068" y="2990"/>
                <a:ext cx="11" cy="13"/>
              </a:xfrm>
              <a:custGeom>
                <a:avLst/>
                <a:gdLst/>
                <a:ahLst/>
                <a:cxnLst>
                  <a:cxn ang="0">
                    <a:pos x="11" y="24"/>
                  </a:cxn>
                  <a:cxn ang="0">
                    <a:pos x="21" y="0"/>
                  </a:cxn>
                  <a:cxn ang="0">
                    <a:pos x="0" y="15"/>
                  </a:cxn>
                  <a:cxn ang="0">
                    <a:pos x="11" y="24"/>
                  </a:cxn>
                </a:cxnLst>
                <a:rect l="0" t="0" r="r" b="b"/>
                <a:pathLst>
                  <a:path w="21" h="24">
                    <a:moveTo>
                      <a:pt x="11" y="24"/>
                    </a:moveTo>
                    <a:lnTo>
                      <a:pt x="21" y="0"/>
                    </a:lnTo>
                    <a:lnTo>
                      <a:pt x="0" y="15"/>
                    </a:lnTo>
                    <a:lnTo>
                      <a:pt x="11" y="2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0" name="Line 2532"/>
              <p:cNvSpPr>
                <a:spLocks noChangeShapeType="1"/>
              </p:cNvSpPr>
              <p:nvPr/>
            </p:nvSpPr>
            <p:spPr bwMode="auto">
              <a:xfrm>
                <a:off x="4088" y="3008"/>
                <a:ext cx="2" cy="3"/>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61" name="Freeform 2533"/>
              <p:cNvSpPr>
                <a:spLocks/>
              </p:cNvSpPr>
              <p:nvPr/>
            </p:nvSpPr>
            <p:spPr bwMode="auto">
              <a:xfrm>
                <a:off x="4090" y="3011"/>
                <a:ext cx="279" cy="250"/>
              </a:xfrm>
              <a:custGeom>
                <a:avLst/>
                <a:gdLst/>
                <a:ahLst/>
                <a:cxnLst>
                  <a:cxn ang="0">
                    <a:pos x="0" y="0"/>
                  </a:cxn>
                  <a:cxn ang="0">
                    <a:pos x="6" y="6"/>
                  </a:cxn>
                  <a:cxn ang="0">
                    <a:pos x="17" y="15"/>
                  </a:cxn>
                  <a:cxn ang="0">
                    <a:pos x="34" y="30"/>
                  </a:cxn>
                  <a:cxn ang="0">
                    <a:pos x="36" y="30"/>
                  </a:cxn>
                  <a:cxn ang="0">
                    <a:pos x="56" y="46"/>
                  </a:cxn>
                  <a:cxn ang="0">
                    <a:pos x="65" y="53"/>
                  </a:cxn>
                  <a:cxn ang="0">
                    <a:pos x="73" y="61"/>
                  </a:cxn>
                  <a:cxn ang="0">
                    <a:pos x="90" y="76"/>
                  </a:cxn>
                  <a:cxn ang="0">
                    <a:pos x="94" y="78"/>
                  </a:cxn>
                  <a:cxn ang="0">
                    <a:pos x="109" y="90"/>
                  </a:cxn>
                  <a:cxn ang="0">
                    <a:pos x="127" y="103"/>
                  </a:cxn>
                  <a:cxn ang="0">
                    <a:pos x="127" y="105"/>
                  </a:cxn>
                  <a:cxn ang="0">
                    <a:pos x="144" y="117"/>
                  </a:cxn>
                  <a:cxn ang="0">
                    <a:pos x="159" y="128"/>
                  </a:cxn>
                  <a:cxn ang="0">
                    <a:pos x="163" y="132"/>
                  </a:cxn>
                  <a:cxn ang="0">
                    <a:pos x="180" y="146"/>
                  </a:cxn>
                  <a:cxn ang="0">
                    <a:pos x="190" y="153"/>
                  </a:cxn>
                  <a:cxn ang="0">
                    <a:pos x="199" y="161"/>
                  </a:cxn>
                  <a:cxn ang="0">
                    <a:pos x="217" y="178"/>
                  </a:cxn>
                  <a:cxn ang="0">
                    <a:pos x="217" y="178"/>
                  </a:cxn>
                  <a:cxn ang="0">
                    <a:pos x="236" y="195"/>
                  </a:cxn>
                  <a:cxn ang="0">
                    <a:pos x="242" y="203"/>
                  </a:cxn>
                  <a:cxn ang="0">
                    <a:pos x="253" y="215"/>
                  </a:cxn>
                  <a:cxn ang="0">
                    <a:pos x="267" y="226"/>
                  </a:cxn>
                  <a:cxn ang="0">
                    <a:pos x="270" y="232"/>
                  </a:cxn>
                  <a:cxn ang="0">
                    <a:pos x="290" y="249"/>
                  </a:cxn>
                  <a:cxn ang="0">
                    <a:pos x="292" y="251"/>
                  </a:cxn>
                  <a:cxn ang="0">
                    <a:pos x="307" y="265"/>
                  </a:cxn>
                  <a:cxn ang="0">
                    <a:pos x="322" y="276"/>
                  </a:cxn>
                  <a:cxn ang="0">
                    <a:pos x="326" y="278"/>
                  </a:cxn>
                  <a:cxn ang="0">
                    <a:pos x="343" y="291"/>
                  </a:cxn>
                  <a:cxn ang="0">
                    <a:pos x="359" y="301"/>
                  </a:cxn>
                  <a:cxn ang="0">
                    <a:pos x="363" y="303"/>
                  </a:cxn>
                  <a:cxn ang="0">
                    <a:pos x="380" y="314"/>
                  </a:cxn>
                  <a:cxn ang="0">
                    <a:pos x="397" y="324"/>
                  </a:cxn>
                  <a:cxn ang="0">
                    <a:pos x="403" y="326"/>
                  </a:cxn>
                  <a:cxn ang="0">
                    <a:pos x="416" y="334"/>
                  </a:cxn>
                  <a:cxn ang="0">
                    <a:pos x="434" y="341"/>
                  </a:cxn>
                  <a:cxn ang="0">
                    <a:pos x="449" y="351"/>
                  </a:cxn>
                  <a:cxn ang="0">
                    <a:pos x="453" y="351"/>
                  </a:cxn>
                  <a:cxn ang="0">
                    <a:pos x="470" y="362"/>
                  </a:cxn>
                  <a:cxn ang="0">
                    <a:pos x="487" y="374"/>
                  </a:cxn>
                  <a:cxn ang="0">
                    <a:pos x="487" y="376"/>
                  </a:cxn>
                  <a:cxn ang="0">
                    <a:pos x="507" y="391"/>
                  </a:cxn>
                  <a:cxn ang="0">
                    <a:pos x="514" y="399"/>
                  </a:cxn>
                  <a:cxn ang="0">
                    <a:pos x="524" y="412"/>
                  </a:cxn>
                  <a:cxn ang="0">
                    <a:pos x="531" y="424"/>
                  </a:cxn>
                  <a:cxn ang="0">
                    <a:pos x="543" y="447"/>
                  </a:cxn>
                  <a:cxn ang="0">
                    <a:pos x="545" y="449"/>
                  </a:cxn>
                  <a:cxn ang="0">
                    <a:pos x="551" y="474"/>
                  </a:cxn>
                  <a:cxn ang="0">
                    <a:pos x="556" y="499"/>
                  </a:cxn>
                </a:cxnLst>
                <a:rect l="0" t="0" r="r" b="b"/>
                <a:pathLst>
                  <a:path w="556" h="499">
                    <a:moveTo>
                      <a:pt x="0" y="0"/>
                    </a:moveTo>
                    <a:lnTo>
                      <a:pt x="6" y="6"/>
                    </a:lnTo>
                    <a:lnTo>
                      <a:pt x="17" y="15"/>
                    </a:lnTo>
                    <a:lnTo>
                      <a:pt x="34" y="30"/>
                    </a:lnTo>
                    <a:lnTo>
                      <a:pt x="36" y="30"/>
                    </a:lnTo>
                    <a:lnTo>
                      <a:pt x="56" y="46"/>
                    </a:lnTo>
                    <a:lnTo>
                      <a:pt x="65" y="53"/>
                    </a:lnTo>
                    <a:lnTo>
                      <a:pt x="73" y="61"/>
                    </a:lnTo>
                    <a:lnTo>
                      <a:pt x="90" y="76"/>
                    </a:lnTo>
                    <a:lnTo>
                      <a:pt x="94" y="78"/>
                    </a:lnTo>
                    <a:lnTo>
                      <a:pt x="109" y="90"/>
                    </a:lnTo>
                    <a:lnTo>
                      <a:pt x="127" y="103"/>
                    </a:lnTo>
                    <a:lnTo>
                      <a:pt x="127" y="105"/>
                    </a:lnTo>
                    <a:lnTo>
                      <a:pt x="144" y="117"/>
                    </a:lnTo>
                    <a:lnTo>
                      <a:pt x="159" y="128"/>
                    </a:lnTo>
                    <a:lnTo>
                      <a:pt x="163" y="132"/>
                    </a:lnTo>
                    <a:lnTo>
                      <a:pt x="180" y="146"/>
                    </a:lnTo>
                    <a:lnTo>
                      <a:pt x="190" y="153"/>
                    </a:lnTo>
                    <a:lnTo>
                      <a:pt x="199" y="161"/>
                    </a:lnTo>
                    <a:lnTo>
                      <a:pt x="217" y="178"/>
                    </a:lnTo>
                    <a:lnTo>
                      <a:pt x="217" y="178"/>
                    </a:lnTo>
                    <a:lnTo>
                      <a:pt x="236" y="195"/>
                    </a:lnTo>
                    <a:lnTo>
                      <a:pt x="242" y="203"/>
                    </a:lnTo>
                    <a:lnTo>
                      <a:pt x="253" y="215"/>
                    </a:lnTo>
                    <a:lnTo>
                      <a:pt x="267" y="226"/>
                    </a:lnTo>
                    <a:lnTo>
                      <a:pt x="270" y="232"/>
                    </a:lnTo>
                    <a:lnTo>
                      <a:pt x="290" y="249"/>
                    </a:lnTo>
                    <a:lnTo>
                      <a:pt x="292" y="251"/>
                    </a:lnTo>
                    <a:lnTo>
                      <a:pt x="307" y="265"/>
                    </a:lnTo>
                    <a:lnTo>
                      <a:pt x="322" y="276"/>
                    </a:lnTo>
                    <a:lnTo>
                      <a:pt x="326" y="278"/>
                    </a:lnTo>
                    <a:lnTo>
                      <a:pt x="343" y="291"/>
                    </a:lnTo>
                    <a:lnTo>
                      <a:pt x="359" y="301"/>
                    </a:lnTo>
                    <a:lnTo>
                      <a:pt x="363" y="303"/>
                    </a:lnTo>
                    <a:lnTo>
                      <a:pt x="380" y="314"/>
                    </a:lnTo>
                    <a:lnTo>
                      <a:pt x="397" y="324"/>
                    </a:lnTo>
                    <a:lnTo>
                      <a:pt x="403" y="326"/>
                    </a:lnTo>
                    <a:lnTo>
                      <a:pt x="416" y="334"/>
                    </a:lnTo>
                    <a:lnTo>
                      <a:pt x="434" y="341"/>
                    </a:lnTo>
                    <a:lnTo>
                      <a:pt x="449" y="351"/>
                    </a:lnTo>
                    <a:lnTo>
                      <a:pt x="453" y="351"/>
                    </a:lnTo>
                    <a:lnTo>
                      <a:pt x="470" y="362"/>
                    </a:lnTo>
                    <a:lnTo>
                      <a:pt x="487" y="374"/>
                    </a:lnTo>
                    <a:lnTo>
                      <a:pt x="487" y="376"/>
                    </a:lnTo>
                    <a:lnTo>
                      <a:pt x="507" y="391"/>
                    </a:lnTo>
                    <a:lnTo>
                      <a:pt x="514" y="399"/>
                    </a:lnTo>
                    <a:lnTo>
                      <a:pt x="524" y="412"/>
                    </a:lnTo>
                    <a:lnTo>
                      <a:pt x="531" y="424"/>
                    </a:lnTo>
                    <a:lnTo>
                      <a:pt x="543" y="447"/>
                    </a:lnTo>
                    <a:lnTo>
                      <a:pt x="545" y="449"/>
                    </a:lnTo>
                    <a:lnTo>
                      <a:pt x="551" y="474"/>
                    </a:lnTo>
                    <a:lnTo>
                      <a:pt x="556" y="49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2" name="Freeform 2534"/>
              <p:cNvSpPr>
                <a:spLocks/>
              </p:cNvSpPr>
              <p:nvPr/>
            </p:nvSpPr>
            <p:spPr bwMode="auto">
              <a:xfrm>
                <a:off x="4441" y="2212"/>
                <a:ext cx="5" cy="17"/>
              </a:xfrm>
              <a:custGeom>
                <a:avLst/>
                <a:gdLst/>
                <a:ahLst/>
                <a:cxnLst>
                  <a:cxn ang="0">
                    <a:pos x="2" y="29"/>
                  </a:cxn>
                  <a:cxn ang="0">
                    <a:pos x="0" y="6"/>
                  </a:cxn>
                  <a:cxn ang="0">
                    <a:pos x="6" y="0"/>
                  </a:cxn>
                  <a:cxn ang="0">
                    <a:pos x="12" y="6"/>
                  </a:cxn>
                  <a:cxn ang="0">
                    <a:pos x="8" y="29"/>
                  </a:cxn>
                  <a:cxn ang="0">
                    <a:pos x="6" y="33"/>
                  </a:cxn>
                  <a:cxn ang="0">
                    <a:pos x="2" y="29"/>
                  </a:cxn>
                </a:cxnLst>
                <a:rect l="0" t="0" r="r" b="b"/>
                <a:pathLst>
                  <a:path w="12" h="33">
                    <a:moveTo>
                      <a:pt x="2" y="29"/>
                    </a:moveTo>
                    <a:lnTo>
                      <a:pt x="0" y="6"/>
                    </a:lnTo>
                    <a:lnTo>
                      <a:pt x="6" y="0"/>
                    </a:lnTo>
                    <a:lnTo>
                      <a:pt x="12" y="6"/>
                    </a:lnTo>
                    <a:lnTo>
                      <a:pt x="8" y="29"/>
                    </a:lnTo>
                    <a:lnTo>
                      <a:pt x="6" y="33"/>
                    </a:lnTo>
                    <a:lnTo>
                      <a:pt x="2" y="2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3" name="Line 2535"/>
              <p:cNvSpPr>
                <a:spLocks noChangeShapeType="1"/>
              </p:cNvSpPr>
              <p:nvPr/>
            </p:nvSpPr>
            <p:spPr bwMode="auto">
              <a:xfrm flipH="1">
                <a:off x="4245" y="2043"/>
                <a:ext cx="4" cy="3"/>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64" name="Freeform 2536"/>
              <p:cNvSpPr>
                <a:spLocks/>
              </p:cNvSpPr>
              <p:nvPr/>
            </p:nvSpPr>
            <p:spPr bwMode="auto">
              <a:xfrm>
                <a:off x="4139" y="2046"/>
                <a:ext cx="106" cy="207"/>
              </a:xfrm>
              <a:custGeom>
                <a:avLst/>
                <a:gdLst/>
                <a:ahLst/>
                <a:cxnLst>
                  <a:cxn ang="0">
                    <a:pos x="211" y="0"/>
                  </a:cxn>
                  <a:cxn ang="0">
                    <a:pos x="196" y="17"/>
                  </a:cxn>
                  <a:cxn ang="0">
                    <a:pos x="192" y="21"/>
                  </a:cxn>
                  <a:cxn ang="0">
                    <a:pos x="174" y="40"/>
                  </a:cxn>
                  <a:cxn ang="0">
                    <a:pos x="171" y="42"/>
                  </a:cxn>
                  <a:cxn ang="0">
                    <a:pos x="155" y="55"/>
                  </a:cxn>
                  <a:cxn ang="0">
                    <a:pos x="144" y="67"/>
                  </a:cxn>
                  <a:cxn ang="0">
                    <a:pos x="138" y="71"/>
                  </a:cxn>
                  <a:cxn ang="0">
                    <a:pos x="119" y="86"/>
                  </a:cxn>
                  <a:cxn ang="0">
                    <a:pos x="111" y="92"/>
                  </a:cxn>
                  <a:cxn ang="0">
                    <a:pos x="101" y="99"/>
                  </a:cxn>
                  <a:cxn ang="0">
                    <a:pos x="84" y="117"/>
                  </a:cxn>
                  <a:cxn ang="0">
                    <a:pos x="82" y="117"/>
                  </a:cxn>
                  <a:cxn ang="0">
                    <a:pos x="65" y="138"/>
                  </a:cxn>
                  <a:cxn ang="0">
                    <a:pos x="61" y="140"/>
                  </a:cxn>
                  <a:cxn ang="0">
                    <a:pos x="46" y="163"/>
                  </a:cxn>
                  <a:cxn ang="0">
                    <a:pos x="44" y="166"/>
                  </a:cxn>
                  <a:cxn ang="0">
                    <a:pos x="30" y="190"/>
                  </a:cxn>
                  <a:cxn ang="0">
                    <a:pos x="29" y="193"/>
                  </a:cxn>
                  <a:cxn ang="0">
                    <a:pos x="19" y="214"/>
                  </a:cxn>
                  <a:cxn ang="0">
                    <a:pos x="11" y="239"/>
                  </a:cxn>
                  <a:cxn ang="0">
                    <a:pos x="9" y="243"/>
                  </a:cxn>
                  <a:cxn ang="0">
                    <a:pos x="6" y="264"/>
                  </a:cxn>
                  <a:cxn ang="0">
                    <a:pos x="2" y="287"/>
                  </a:cxn>
                  <a:cxn ang="0">
                    <a:pos x="0" y="312"/>
                  </a:cxn>
                  <a:cxn ang="0">
                    <a:pos x="0" y="337"/>
                  </a:cxn>
                  <a:cxn ang="0">
                    <a:pos x="4" y="362"/>
                  </a:cxn>
                  <a:cxn ang="0">
                    <a:pos x="9" y="387"/>
                  </a:cxn>
                  <a:cxn ang="0">
                    <a:pos x="9" y="391"/>
                  </a:cxn>
                  <a:cxn ang="0">
                    <a:pos x="17" y="412"/>
                  </a:cxn>
                </a:cxnLst>
                <a:rect l="0" t="0" r="r" b="b"/>
                <a:pathLst>
                  <a:path w="211" h="412">
                    <a:moveTo>
                      <a:pt x="211" y="0"/>
                    </a:moveTo>
                    <a:lnTo>
                      <a:pt x="196" y="17"/>
                    </a:lnTo>
                    <a:lnTo>
                      <a:pt x="192" y="21"/>
                    </a:lnTo>
                    <a:lnTo>
                      <a:pt x="174" y="40"/>
                    </a:lnTo>
                    <a:lnTo>
                      <a:pt x="171" y="42"/>
                    </a:lnTo>
                    <a:lnTo>
                      <a:pt x="155" y="55"/>
                    </a:lnTo>
                    <a:lnTo>
                      <a:pt x="144" y="67"/>
                    </a:lnTo>
                    <a:lnTo>
                      <a:pt x="138" y="71"/>
                    </a:lnTo>
                    <a:lnTo>
                      <a:pt x="119" y="86"/>
                    </a:lnTo>
                    <a:lnTo>
                      <a:pt x="111" y="92"/>
                    </a:lnTo>
                    <a:lnTo>
                      <a:pt x="101" y="99"/>
                    </a:lnTo>
                    <a:lnTo>
                      <a:pt x="84" y="117"/>
                    </a:lnTo>
                    <a:lnTo>
                      <a:pt x="82" y="117"/>
                    </a:lnTo>
                    <a:lnTo>
                      <a:pt x="65" y="138"/>
                    </a:lnTo>
                    <a:lnTo>
                      <a:pt x="61" y="140"/>
                    </a:lnTo>
                    <a:lnTo>
                      <a:pt x="46" y="163"/>
                    </a:lnTo>
                    <a:lnTo>
                      <a:pt x="44" y="166"/>
                    </a:lnTo>
                    <a:lnTo>
                      <a:pt x="30" y="190"/>
                    </a:lnTo>
                    <a:lnTo>
                      <a:pt x="29" y="193"/>
                    </a:lnTo>
                    <a:lnTo>
                      <a:pt x="19" y="214"/>
                    </a:lnTo>
                    <a:lnTo>
                      <a:pt x="11" y="239"/>
                    </a:lnTo>
                    <a:lnTo>
                      <a:pt x="9" y="243"/>
                    </a:lnTo>
                    <a:lnTo>
                      <a:pt x="6" y="264"/>
                    </a:lnTo>
                    <a:lnTo>
                      <a:pt x="2" y="287"/>
                    </a:lnTo>
                    <a:lnTo>
                      <a:pt x="0" y="312"/>
                    </a:lnTo>
                    <a:lnTo>
                      <a:pt x="0" y="337"/>
                    </a:lnTo>
                    <a:lnTo>
                      <a:pt x="4" y="362"/>
                    </a:lnTo>
                    <a:lnTo>
                      <a:pt x="9" y="387"/>
                    </a:lnTo>
                    <a:lnTo>
                      <a:pt x="9" y="391"/>
                    </a:lnTo>
                    <a:lnTo>
                      <a:pt x="17" y="41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5" name="Line 2537"/>
              <p:cNvSpPr>
                <a:spLocks noChangeShapeType="1"/>
              </p:cNvSpPr>
              <p:nvPr/>
            </p:nvSpPr>
            <p:spPr bwMode="auto">
              <a:xfrm>
                <a:off x="4148" y="2253"/>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66" name="Freeform 2538"/>
              <p:cNvSpPr>
                <a:spLocks/>
              </p:cNvSpPr>
              <p:nvPr/>
            </p:nvSpPr>
            <p:spPr bwMode="auto">
              <a:xfrm>
                <a:off x="4151" y="2257"/>
                <a:ext cx="18" cy="23"/>
              </a:xfrm>
              <a:custGeom>
                <a:avLst/>
                <a:gdLst/>
                <a:ahLst/>
                <a:cxnLst>
                  <a:cxn ang="0">
                    <a:pos x="4" y="46"/>
                  </a:cxn>
                  <a:cxn ang="0">
                    <a:pos x="0" y="40"/>
                  </a:cxn>
                  <a:cxn ang="0">
                    <a:pos x="27" y="9"/>
                  </a:cxn>
                  <a:cxn ang="0">
                    <a:pos x="25" y="9"/>
                  </a:cxn>
                  <a:cxn ang="0">
                    <a:pos x="23" y="9"/>
                  </a:cxn>
                  <a:cxn ang="0">
                    <a:pos x="21" y="7"/>
                  </a:cxn>
                  <a:cxn ang="0">
                    <a:pos x="19" y="7"/>
                  </a:cxn>
                  <a:cxn ang="0">
                    <a:pos x="17" y="7"/>
                  </a:cxn>
                  <a:cxn ang="0">
                    <a:pos x="17" y="5"/>
                  </a:cxn>
                  <a:cxn ang="0">
                    <a:pos x="15" y="5"/>
                  </a:cxn>
                  <a:cxn ang="0">
                    <a:pos x="13" y="4"/>
                  </a:cxn>
                  <a:cxn ang="0">
                    <a:pos x="17" y="0"/>
                  </a:cxn>
                  <a:cxn ang="0">
                    <a:pos x="19" y="0"/>
                  </a:cxn>
                  <a:cxn ang="0">
                    <a:pos x="23" y="2"/>
                  </a:cxn>
                  <a:cxn ang="0">
                    <a:pos x="25" y="2"/>
                  </a:cxn>
                  <a:cxn ang="0">
                    <a:pos x="27" y="4"/>
                  </a:cxn>
                  <a:cxn ang="0">
                    <a:pos x="29" y="4"/>
                  </a:cxn>
                  <a:cxn ang="0">
                    <a:pos x="31" y="4"/>
                  </a:cxn>
                  <a:cxn ang="0">
                    <a:pos x="32" y="4"/>
                  </a:cxn>
                  <a:cxn ang="0">
                    <a:pos x="34" y="2"/>
                  </a:cxn>
                  <a:cxn ang="0">
                    <a:pos x="36" y="5"/>
                  </a:cxn>
                  <a:cxn ang="0">
                    <a:pos x="4" y="46"/>
                  </a:cxn>
                </a:cxnLst>
                <a:rect l="0" t="0" r="r" b="b"/>
                <a:pathLst>
                  <a:path w="36" h="46">
                    <a:moveTo>
                      <a:pt x="4" y="46"/>
                    </a:moveTo>
                    <a:lnTo>
                      <a:pt x="0" y="40"/>
                    </a:lnTo>
                    <a:lnTo>
                      <a:pt x="27" y="9"/>
                    </a:lnTo>
                    <a:lnTo>
                      <a:pt x="25" y="9"/>
                    </a:lnTo>
                    <a:lnTo>
                      <a:pt x="23" y="9"/>
                    </a:lnTo>
                    <a:lnTo>
                      <a:pt x="21" y="7"/>
                    </a:lnTo>
                    <a:lnTo>
                      <a:pt x="19" y="7"/>
                    </a:lnTo>
                    <a:lnTo>
                      <a:pt x="17" y="7"/>
                    </a:lnTo>
                    <a:lnTo>
                      <a:pt x="17" y="5"/>
                    </a:lnTo>
                    <a:lnTo>
                      <a:pt x="15" y="5"/>
                    </a:lnTo>
                    <a:lnTo>
                      <a:pt x="13" y="4"/>
                    </a:lnTo>
                    <a:lnTo>
                      <a:pt x="17" y="0"/>
                    </a:lnTo>
                    <a:lnTo>
                      <a:pt x="19" y="0"/>
                    </a:lnTo>
                    <a:lnTo>
                      <a:pt x="23" y="2"/>
                    </a:lnTo>
                    <a:lnTo>
                      <a:pt x="25" y="2"/>
                    </a:lnTo>
                    <a:lnTo>
                      <a:pt x="27" y="4"/>
                    </a:lnTo>
                    <a:lnTo>
                      <a:pt x="29" y="4"/>
                    </a:lnTo>
                    <a:lnTo>
                      <a:pt x="31" y="4"/>
                    </a:lnTo>
                    <a:lnTo>
                      <a:pt x="32" y="4"/>
                    </a:lnTo>
                    <a:lnTo>
                      <a:pt x="34" y="2"/>
                    </a:lnTo>
                    <a:lnTo>
                      <a:pt x="36" y="5"/>
                    </a:lnTo>
                    <a:lnTo>
                      <a:pt x="4" y="4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67" name="Freeform 2539"/>
              <p:cNvSpPr>
                <a:spLocks/>
              </p:cNvSpPr>
              <p:nvPr/>
            </p:nvSpPr>
            <p:spPr bwMode="auto">
              <a:xfrm>
                <a:off x="4151" y="2257"/>
                <a:ext cx="18" cy="23"/>
              </a:xfrm>
              <a:custGeom>
                <a:avLst/>
                <a:gdLst/>
                <a:ahLst/>
                <a:cxnLst>
                  <a:cxn ang="0">
                    <a:pos x="4" y="46"/>
                  </a:cxn>
                  <a:cxn ang="0">
                    <a:pos x="0" y="40"/>
                  </a:cxn>
                  <a:cxn ang="0">
                    <a:pos x="27" y="9"/>
                  </a:cxn>
                  <a:cxn ang="0">
                    <a:pos x="25" y="9"/>
                  </a:cxn>
                  <a:cxn ang="0">
                    <a:pos x="23" y="9"/>
                  </a:cxn>
                  <a:cxn ang="0">
                    <a:pos x="21" y="7"/>
                  </a:cxn>
                  <a:cxn ang="0">
                    <a:pos x="19" y="7"/>
                  </a:cxn>
                  <a:cxn ang="0">
                    <a:pos x="17" y="7"/>
                  </a:cxn>
                  <a:cxn ang="0">
                    <a:pos x="17" y="5"/>
                  </a:cxn>
                  <a:cxn ang="0">
                    <a:pos x="15" y="5"/>
                  </a:cxn>
                  <a:cxn ang="0">
                    <a:pos x="13" y="4"/>
                  </a:cxn>
                  <a:cxn ang="0">
                    <a:pos x="17" y="0"/>
                  </a:cxn>
                  <a:cxn ang="0">
                    <a:pos x="19" y="0"/>
                  </a:cxn>
                  <a:cxn ang="0">
                    <a:pos x="23" y="2"/>
                  </a:cxn>
                  <a:cxn ang="0">
                    <a:pos x="25" y="2"/>
                  </a:cxn>
                  <a:cxn ang="0">
                    <a:pos x="27" y="4"/>
                  </a:cxn>
                  <a:cxn ang="0">
                    <a:pos x="29" y="4"/>
                  </a:cxn>
                  <a:cxn ang="0">
                    <a:pos x="31" y="4"/>
                  </a:cxn>
                  <a:cxn ang="0">
                    <a:pos x="32" y="4"/>
                  </a:cxn>
                  <a:cxn ang="0">
                    <a:pos x="34" y="2"/>
                  </a:cxn>
                  <a:cxn ang="0">
                    <a:pos x="36" y="5"/>
                  </a:cxn>
                  <a:cxn ang="0">
                    <a:pos x="4" y="46"/>
                  </a:cxn>
                </a:cxnLst>
                <a:rect l="0" t="0" r="r" b="b"/>
                <a:pathLst>
                  <a:path w="36" h="46">
                    <a:moveTo>
                      <a:pt x="4" y="46"/>
                    </a:moveTo>
                    <a:lnTo>
                      <a:pt x="0" y="40"/>
                    </a:lnTo>
                    <a:lnTo>
                      <a:pt x="27" y="9"/>
                    </a:lnTo>
                    <a:lnTo>
                      <a:pt x="25" y="9"/>
                    </a:lnTo>
                    <a:lnTo>
                      <a:pt x="23" y="9"/>
                    </a:lnTo>
                    <a:lnTo>
                      <a:pt x="21" y="7"/>
                    </a:lnTo>
                    <a:lnTo>
                      <a:pt x="19" y="7"/>
                    </a:lnTo>
                    <a:lnTo>
                      <a:pt x="17" y="7"/>
                    </a:lnTo>
                    <a:lnTo>
                      <a:pt x="17" y="5"/>
                    </a:lnTo>
                    <a:lnTo>
                      <a:pt x="15" y="5"/>
                    </a:lnTo>
                    <a:lnTo>
                      <a:pt x="13" y="4"/>
                    </a:lnTo>
                    <a:lnTo>
                      <a:pt x="17" y="0"/>
                    </a:lnTo>
                    <a:lnTo>
                      <a:pt x="19" y="0"/>
                    </a:lnTo>
                    <a:lnTo>
                      <a:pt x="23" y="2"/>
                    </a:lnTo>
                    <a:lnTo>
                      <a:pt x="25" y="2"/>
                    </a:lnTo>
                    <a:lnTo>
                      <a:pt x="27" y="4"/>
                    </a:lnTo>
                    <a:lnTo>
                      <a:pt x="29" y="4"/>
                    </a:lnTo>
                    <a:lnTo>
                      <a:pt x="31" y="4"/>
                    </a:lnTo>
                    <a:lnTo>
                      <a:pt x="32" y="4"/>
                    </a:lnTo>
                    <a:lnTo>
                      <a:pt x="34" y="2"/>
                    </a:lnTo>
                    <a:lnTo>
                      <a:pt x="36" y="5"/>
                    </a:lnTo>
                    <a:lnTo>
                      <a:pt x="4" y="4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68" name="Freeform 2540"/>
              <p:cNvSpPr>
                <a:spLocks noEditPoints="1"/>
              </p:cNvSpPr>
              <p:nvPr/>
            </p:nvSpPr>
            <p:spPr bwMode="auto">
              <a:xfrm>
                <a:off x="4161" y="2272"/>
                <a:ext cx="20" cy="28"/>
              </a:xfrm>
              <a:custGeom>
                <a:avLst/>
                <a:gdLst/>
                <a:ahLst/>
                <a:cxnLst>
                  <a:cxn ang="0">
                    <a:pos x="33" y="25"/>
                  </a:cxn>
                  <a:cxn ang="0">
                    <a:pos x="35" y="22"/>
                  </a:cxn>
                  <a:cxn ang="0">
                    <a:pos x="35" y="20"/>
                  </a:cxn>
                  <a:cxn ang="0">
                    <a:pos x="35" y="16"/>
                  </a:cxn>
                  <a:cxn ang="0">
                    <a:pos x="33" y="12"/>
                  </a:cxn>
                  <a:cxn ang="0">
                    <a:pos x="31" y="10"/>
                  </a:cxn>
                  <a:cxn ang="0">
                    <a:pos x="29" y="8"/>
                  </a:cxn>
                  <a:cxn ang="0">
                    <a:pos x="27" y="8"/>
                  </a:cxn>
                  <a:cxn ang="0">
                    <a:pos x="23" y="10"/>
                  </a:cxn>
                  <a:cxn ang="0">
                    <a:pos x="19" y="12"/>
                  </a:cxn>
                  <a:cxn ang="0">
                    <a:pos x="15" y="18"/>
                  </a:cxn>
                  <a:cxn ang="0">
                    <a:pos x="17" y="18"/>
                  </a:cxn>
                  <a:cxn ang="0">
                    <a:pos x="21" y="18"/>
                  </a:cxn>
                  <a:cxn ang="0">
                    <a:pos x="23" y="20"/>
                  </a:cxn>
                  <a:cxn ang="0">
                    <a:pos x="25" y="23"/>
                  </a:cxn>
                  <a:cxn ang="0">
                    <a:pos x="29" y="29"/>
                  </a:cxn>
                  <a:cxn ang="0">
                    <a:pos x="29" y="37"/>
                  </a:cxn>
                  <a:cxn ang="0">
                    <a:pos x="27" y="43"/>
                  </a:cxn>
                  <a:cxn ang="0">
                    <a:pos x="23" y="48"/>
                  </a:cxn>
                  <a:cxn ang="0">
                    <a:pos x="21" y="52"/>
                  </a:cxn>
                  <a:cxn ang="0">
                    <a:pos x="17" y="54"/>
                  </a:cxn>
                  <a:cxn ang="0">
                    <a:pos x="13" y="56"/>
                  </a:cxn>
                  <a:cxn ang="0">
                    <a:pos x="10" y="54"/>
                  </a:cxn>
                  <a:cxn ang="0">
                    <a:pos x="8" y="52"/>
                  </a:cxn>
                  <a:cxn ang="0">
                    <a:pos x="4" y="48"/>
                  </a:cxn>
                  <a:cxn ang="0">
                    <a:pos x="0" y="43"/>
                  </a:cxn>
                  <a:cxn ang="0">
                    <a:pos x="0" y="33"/>
                  </a:cxn>
                  <a:cxn ang="0">
                    <a:pos x="4" y="23"/>
                  </a:cxn>
                  <a:cxn ang="0">
                    <a:pos x="10" y="14"/>
                  </a:cxn>
                  <a:cxn ang="0">
                    <a:pos x="19" y="4"/>
                  </a:cxn>
                  <a:cxn ang="0">
                    <a:pos x="27" y="0"/>
                  </a:cxn>
                  <a:cxn ang="0">
                    <a:pos x="31" y="2"/>
                  </a:cxn>
                  <a:cxn ang="0">
                    <a:pos x="36" y="8"/>
                  </a:cxn>
                  <a:cxn ang="0">
                    <a:pos x="40" y="14"/>
                  </a:cxn>
                  <a:cxn ang="0">
                    <a:pos x="40" y="20"/>
                  </a:cxn>
                  <a:cxn ang="0">
                    <a:pos x="40" y="25"/>
                  </a:cxn>
                  <a:cxn ang="0">
                    <a:pos x="36" y="31"/>
                  </a:cxn>
                  <a:cxn ang="0">
                    <a:pos x="8" y="27"/>
                  </a:cxn>
                  <a:cxn ang="0">
                    <a:pos x="6" y="31"/>
                  </a:cxn>
                  <a:cxn ang="0">
                    <a:pos x="6" y="33"/>
                  </a:cxn>
                  <a:cxn ang="0">
                    <a:pos x="6" y="37"/>
                  </a:cxn>
                  <a:cxn ang="0">
                    <a:pos x="6" y="41"/>
                  </a:cxn>
                  <a:cxn ang="0">
                    <a:pos x="6" y="43"/>
                  </a:cxn>
                  <a:cxn ang="0">
                    <a:pos x="8" y="46"/>
                  </a:cxn>
                  <a:cxn ang="0">
                    <a:pos x="12" y="48"/>
                  </a:cxn>
                  <a:cxn ang="0">
                    <a:pos x="15" y="48"/>
                  </a:cxn>
                  <a:cxn ang="0">
                    <a:pos x="19" y="46"/>
                  </a:cxn>
                  <a:cxn ang="0">
                    <a:pos x="21" y="43"/>
                  </a:cxn>
                  <a:cxn ang="0">
                    <a:pos x="23" y="37"/>
                  </a:cxn>
                  <a:cxn ang="0">
                    <a:pos x="23" y="33"/>
                  </a:cxn>
                  <a:cxn ang="0">
                    <a:pos x="23" y="27"/>
                  </a:cxn>
                  <a:cxn ang="0">
                    <a:pos x="21" y="23"/>
                  </a:cxn>
                  <a:cxn ang="0">
                    <a:pos x="17" y="22"/>
                  </a:cxn>
                  <a:cxn ang="0">
                    <a:pos x="13" y="22"/>
                  </a:cxn>
                  <a:cxn ang="0">
                    <a:pos x="10" y="23"/>
                  </a:cxn>
                </a:cxnLst>
                <a:rect l="0" t="0" r="r" b="b"/>
                <a:pathLst>
                  <a:path w="40" h="56">
                    <a:moveTo>
                      <a:pt x="36" y="31"/>
                    </a:moveTo>
                    <a:lnTo>
                      <a:pt x="33" y="25"/>
                    </a:lnTo>
                    <a:lnTo>
                      <a:pt x="35" y="23"/>
                    </a:lnTo>
                    <a:lnTo>
                      <a:pt x="35" y="22"/>
                    </a:lnTo>
                    <a:lnTo>
                      <a:pt x="35" y="22"/>
                    </a:lnTo>
                    <a:lnTo>
                      <a:pt x="35" y="20"/>
                    </a:lnTo>
                    <a:lnTo>
                      <a:pt x="35" y="18"/>
                    </a:lnTo>
                    <a:lnTo>
                      <a:pt x="35" y="16"/>
                    </a:lnTo>
                    <a:lnTo>
                      <a:pt x="35" y="14"/>
                    </a:lnTo>
                    <a:lnTo>
                      <a:pt x="33" y="12"/>
                    </a:lnTo>
                    <a:lnTo>
                      <a:pt x="33" y="10"/>
                    </a:lnTo>
                    <a:lnTo>
                      <a:pt x="31" y="10"/>
                    </a:lnTo>
                    <a:lnTo>
                      <a:pt x="31" y="10"/>
                    </a:lnTo>
                    <a:lnTo>
                      <a:pt x="29" y="8"/>
                    </a:lnTo>
                    <a:lnTo>
                      <a:pt x="29" y="8"/>
                    </a:lnTo>
                    <a:lnTo>
                      <a:pt x="27" y="8"/>
                    </a:lnTo>
                    <a:lnTo>
                      <a:pt x="25" y="8"/>
                    </a:lnTo>
                    <a:lnTo>
                      <a:pt x="23" y="10"/>
                    </a:lnTo>
                    <a:lnTo>
                      <a:pt x="21" y="10"/>
                    </a:lnTo>
                    <a:lnTo>
                      <a:pt x="19" y="12"/>
                    </a:lnTo>
                    <a:lnTo>
                      <a:pt x="17" y="14"/>
                    </a:lnTo>
                    <a:lnTo>
                      <a:pt x="15" y="18"/>
                    </a:lnTo>
                    <a:lnTo>
                      <a:pt x="15" y="18"/>
                    </a:lnTo>
                    <a:lnTo>
                      <a:pt x="17" y="18"/>
                    </a:lnTo>
                    <a:lnTo>
                      <a:pt x="19" y="18"/>
                    </a:lnTo>
                    <a:lnTo>
                      <a:pt x="21" y="18"/>
                    </a:lnTo>
                    <a:lnTo>
                      <a:pt x="21" y="20"/>
                    </a:lnTo>
                    <a:lnTo>
                      <a:pt x="23" y="20"/>
                    </a:lnTo>
                    <a:lnTo>
                      <a:pt x="25" y="22"/>
                    </a:lnTo>
                    <a:lnTo>
                      <a:pt x="25" y="23"/>
                    </a:lnTo>
                    <a:lnTo>
                      <a:pt x="27" y="25"/>
                    </a:lnTo>
                    <a:lnTo>
                      <a:pt x="29" y="29"/>
                    </a:lnTo>
                    <a:lnTo>
                      <a:pt x="29" y="33"/>
                    </a:lnTo>
                    <a:lnTo>
                      <a:pt x="29" y="37"/>
                    </a:lnTo>
                    <a:lnTo>
                      <a:pt x="29" y="41"/>
                    </a:lnTo>
                    <a:lnTo>
                      <a:pt x="27" y="43"/>
                    </a:lnTo>
                    <a:lnTo>
                      <a:pt x="25" y="46"/>
                    </a:lnTo>
                    <a:lnTo>
                      <a:pt x="23" y="48"/>
                    </a:lnTo>
                    <a:lnTo>
                      <a:pt x="21" y="50"/>
                    </a:lnTo>
                    <a:lnTo>
                      <a:pt x="21" y="52"/>
                    </a:lnTo>
                    <a:lnTo>
                      <a:pt x="19" y="54"/>
                    </a:lnTo>
                    <a:lnTo>
                      <a:pt x="17" y="54"/>
                    </a:lnTo>
                    <a:lnTo>
                      <a:pt x="15" y="56"/>
                    </a:lnTo>
                    <a:lnTo>
                      <a:pt x="13" y="56"/>
                    </a:lnTo>
                    <a:lnTo>
                      <a:pt x="12" y="54"/>
                    </a:lnTo>
                    <a:lnTo>
                      <a:pt x="10" y="54"/>
                    </a:lnTo>
                    <a:lnTo>
                      <a:pt x="8" y="54"/>
                    </a:lnTo>
                    <a:lnTo>
                      <a:pt x="8" y="52"/>
                    </a:lnTo>
                    <a:lnTo>
                      <a:pt x="6" y="50"/>
                    </a:lnTo>
                    <a:lnTo>
                      <a:pt x="4" y="48"/>
                    </a:lnTo>
                    <a:lnTo>
                      <a:pt x="2" y="46"/>
                    </a:lnTo>
                    <a:lnTo>
                      <a:pt x="0" y="43"/>
                    </a:lnTo>
                    <a:lnTo>
                      <a:pt x="0" y="37"/>
                    </a:lnTo>
                    <a:lnTo>
                      <a:pt x="0" y="33"/>
                    </a:lnTo>
                    <a:lnTo>
                      <a:pt x="2" y="29"/>
                    </a:lnTo>
                    <a:lnTo>
                      <a:pt x="4" y="23"/>
                    </a:lnTo>
                    <a:lnTo>
                      <a:pt x="6" y="18"/>
                    </a:lnTo>
                    <a:lnTo>
                      <a:pt x="10" y="14"/>
                    </a:lnTo>
                    <a:lnTo>
                      <a:pt x="13" y="8"/>
                    </a:lnTo>
                    <a:lnTo>
                      <a:pt x="19" y="4"/>
                    </a:lnTo>
                    <a:lnTo>
                      <a:pt x="21" y="2"/>
                    </a:lnTo>
                    <a:lnTo>
                      <a:pt x="27" y="0"/>
                    </a:lnTo>
                    <a:lnTo>
                      <a:pt x="29" y="2"/>
                    </a:lnTo>
                    <a:lnTo>
                      <a:pt x="31" y="2"/>
                    </a:lnTo>
                    <a:lnTo>
                      <a:pt x="35" y="4"/>
                    </a:lnTo>
                    <a:lnTo>
                      <a:pt x="36" y="8"/>
                    </a:lnTo>
                    <a:lnTo>
                      <a:pt x="38" y="10"/>
                    </a:lnTo>
                    <a:lnTo>
                      <a:pt x="40" y="14"/>
                    </a:lnTo>
                    <a:lnTo>
                      <a:pt x="40" y="16"/>
                    </a:lnTo>
                    <a:lnTo>
                      <a:pt x="40" y="20"/>
                    </a:lnTo>
                    <a:lnTo>
                      <a:pt x="40" y="22"/>
                    </a:lnTo>
                    <a:lnTo>
                      <a:pt x="40" y="25"/>
                    </a:lnTo>
                    <a:lnTo>
                      <a:pt x="38" y="27"/>
                    </a:lnTo>
                    <a:lnTo>
                      <a:pt x="36" y="31"/>
                    </a:lnTo>
                    <a:close/>
                    <a:moveTo>
                      <a:pt x="10" y="25"/>
                    </a:moveTo>
                    <a:lnTo>
                      <a:pt x="8" y="27"/>
                    </a:lnTo>
                    <a:lnTo>
                      <a:pt x="8" y="29"/>
                    </a:lnTo>
                    <a:lnTo>
                      <a:pt x="6" y="31"/>
                    </a:lnTo>
                    <a:lnTo>
                      <a:pt x="6" y="31"/>
                    </a:lnTo>
                    <a:lnTo>
                      <a:pt x="6" y="33"/>
                    </a:lnTo>
                    <a:lnTo>
                      <a:pt x="6" y="35"/>
                    </a:lnTo>
                    <a:lnTo>
                      <a:pt x="6" y="37"/>
                    </a:lnTo>
                    <a:lnTo>
                      <a:pt x="6" y="39"/>
                    </a:lnTo>
                    <a:lnTo>
                      <a:pt x="6" y="41"/>
                    </a:lnTo>
                    <a:lnTo>
                      <a:pt x="6" y="43"/>
                    </a:lnTo>
                    <a:lnTo>
                      <a:pt x="6" y="43"/>
                    </a:lnTo>
                    <a:lnTo>
                      <a:pt x="8" y="45"/>
                    </a:lnTo>
                    <a:lnTo>
                      <a:pt x="8" y="46"/>
                    </a:lnTo>
                    <a:lnTo>
                      <a:pt x="10" y="48"/>
                    </a:lnTo>
                    <a:lnTo>
                      <a:pt x="12" y="48"/>
                    </a:lnTo>
                    <a:lnTo>
                      <a:pt x="13" y="48"/>
                    </a:lnTo>
                    <a:lnTo>
                      <a:pt x="15" y="48"/>
                    </a:lnTo>
                    <a:lnTo>
                      <a:pt x="17" y="46"/>
                    </a:lnTo>
                    <a:lnTo>
                      <a:pt x="19" y="46"/>
                    </a:lnTo>
                    <a:lnTo>
                      <a:pt x="19" y="45"/>
                    </a:lnTo>
                    <a:lnTo>
                      <a:pt x="21" y="43"/>
                    </a:lnTo>
                    <a:lnTo>
                      <a:pt x="23" y="41"/>
                    </a:lnTo>
                    <a:lnTo>
                      <a:pt x="23" y="37"/>
                    </a:lnTo>
                    <a:lnTo>
                      <a:pt x="23" y="35"/>
                    </a:lnTo>
                    <a:lnTo>
                      <a:pt x="23" y="33"/>
                    </a:lnTo>
                    <a:lnTo>
                      <a:pt x="23" y="31"/>
                    </a:lnTo>
                    <a:lnTo>
                      <a:pt x="23" y="27"/>
                    </a:lnTo>
                    <a:lnTo>
                      <a:pt x="21" y="25"/>
                    </a:lnTo>
                    <a:lnTo>
                      <a:pt x="21" y="23"/>
                    </a:lnTo>
                    <a:lnTo>
                      <a:pt x="19" y="23"/>
                    </a:lnTo>
                    <a:lnTo>
                      <a:pt x="17" y="22"/>
                    </a:lnTo>
                    <a:lnTo>
                      <a:pt x="15" y="22"/>
                    </a:lnTo>
                    <a:lnTo>
                      <a:pt x="13" y="22"/>
                    </a:lnTo>
                    <a:lnTo>
                      <a:pt x="12" y="23"/>
                    </a:lnTo>
                    <a:lnTo>
                      <a:pt x="10" y="23"/>
                    </a:lnTo>
                    <a:lnTo>
                      <a:pt x="10"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869" name="Freeform 2541"/>
              <p:cNvSpPr>
                <a:spLocks/>
              </p:cNvSpPr>
              <p:nvPr/>
            </p:nvSpPr>
            <p:spPr bwMode="auto">
              <a:xfrm>
                <a:off x="4161" y="2272"/>
                <a:ext cx="20" cy="28"/>
              </a:xfrm>
              <a:custGeom>
                <a:avLst/>
                <a:gdLst/>
                <a:ahLst/>
                <a:cxnLst>
                  <a:cxn ang="0">
                    <a:pos x="33" y="25"/>
                  </a:cxn>
                  <a:cxn ang="0">
                    <a:pos x="35" y="22"/>
                  </a:cxn>
                  <a:cxn ang="0">
                    <a:pos x="35" y="20"/>
                  </a:cxn>
                  <a:cxn ang="0">
                    <a:pos x="35" y="16"/>
                  </a:cxn>
                  <a:cxn ang="0">
                    <a:pos x="33" y="12"/>
                  </a:cxn>
                  <a:cxn ang="0">
                    <a:pos x="31" y="10"/>
                  </a:cxn>
                  <a:cxn ang="0">
                    <a:pos x="29" y="8"/>
                  </a:cxn>
                  <a:cxn ang="0">
                    <a:pos x="27" y="8"/>
                  </a:cxn>
                  <a:cxn ang="0">
                    <a:pos x="23" y="10"/>
                  </a:cxn>
                  <a:cxn ang="0">
                    <a:pos x="19" y="12"/>
                  </a:cxn>
                  <a:cxn ang="0">
                    <a:pos x="15" y="18"/>
                  </a:cxn>
                  <a:cxn ang="0">
                    <a:pos x="17" y="18"/>
                  </a:cxn>
                  <a:cxn ang="0">
                    <a:pos x="21" y="18"/>
                  </a:cxn>
                  <a:cxn ang="0">
                    <a:pos x="23" y="20"/>
                  </a:cxn>
                  <a:cxn ang="0">
                    <a:pos x="25" y="23"/>
                  </a:cxn>
                  <a:cxn ang="0">
                    <a:pos x="29" y="29"/>
                  </a:cxn>
                  <a:cxn ang="0">
                    <a:pos x="29" y="37"/>
                  </a:cxn>
                  <a:cxn ang="0">
                    <a:pos x="27" y="43"/>
                  </a:cxn>
                  <a:cxn ang="0">
                    <a:pos x="23" y="48"/>
                  </a:cxn>
                  <a:cxn ang="0">
                    <a:pos x="21" y="52"/>
                  </a:cxn>
                  <a:cxn ang="0">
                    <a:pos x="17" y="54"/>
                  </a:cxn>
                  <a:cxn ang="0">
                    <a:pos x="13" y="56"/>
                  </a:cxn>
                  <a:cxn ang="0">
                    <a:pos x="10" y="54"/>
                  </a:cxn>
                  <a:cxn ang="0">
                    <a:pos x="8" y="52"/>
                  </a:cxn>
                  <a:cxn ang="0">
                    <a:pos x="4" y="48"/>
                  </a:cxn>
                  <a:cxn ang="0">
                    <a:pos x="0" y="43"/>
                  </a:cxn>
                  <a:cxn ang="0">
                    <a:pos x="0" y="33"/>
                  </a:cxn>
                  <a:cxn ang="0">
                    <a:pos x="4" y="23"/>
                  </a:cxn>
                  <a:cxn ang="0">
                    <a:pos x="10" y="14"/>
                  </a:cxn>
                  <a:cxn ang="0">
                    <a:pos x="19" y="4"/>
                  </a:cxn>
                  <a:cxn ang="0">
                    <a:pos x="27" y="0"/>
                  </a:cxn>
                  <a:cxn ang="0">
                    <a:pos x="31" y="2"/>
                  </a:cxn>
                  <a:cxn ang="0">
                    <a:pos x="36" y="8"/>
                  </a:cxn>
                  <a:cxn ang="0">
                    <a:pos x="40" y="14"/>
                  </a:cxn>
                  <a:cxn ang="0">
                    <a:pos x="40" y="20"/>
                  </a:cxn>
                  <a:cxn ang="0">
                    <a:pos x="40" y="25"/>
                  </a:cxn>
                  <a:cxn ang="0">
                    <a:pos x="36" y="31"/>
                  </a:cxn>
                </a:cxnLst>
                <a:rect l="0" t="0" r="r" b="b"/>
                <a:pathLst>
                  <a:path w="40" h="56">
                    <a:moveTo>
                      <a:pt x="36" y="31"/>
                    </a:moveTo>
                    <a:lnTo>
                      <a:pt x="33" y="25"/>
                    </a:lnTo>
                    <a:lnTo>
                      <a:pt x="35" y="23"/>
                    </a:lnTo>
                    <a:lnTo>
                      <a:pt x="35" y="22"/>
                    </a:lnTo>
                    <a:lnTo>
                      <a:pt x="35" y="22"/>
                    </a:lnTo>
                    <a:lnTo>
                      <a:pt x="35" y="20"/>
                    </a:lnTo>
                    <a:lnTo>
                      <a:pt x="35" y="18"/>
                    </a:lnTo>
                    <a:lnTo>
                      <a:pt x="35" y="16"/>
                    </a:lnTo>
                    <a:lnTo>
                      <a:pt x="35" y="14"/>
                    </a:lnTo>
                    <a:lnTo>
                      <a:pt x="33" y="12"/>
                    </a:lnTo>
                    <a:lnTo>
                      <a:pt x="33" y="10"/>
                    </a:lnTo>
                    <a:lnTo>
                      <a:pt x="31" y="10"/>
                    </a:lnTo>
                    <a:lnTo>
                      <a:pt x="31" y="10"/>
                    </a:lnTo>
                    <a:lnTo>
                      <a:pt x="29" y="8"/>
                    </a:lnTo>
                    <a:lnTo>
                      <a:pt x="29" y="8"/>
                    </a:lnTo>
                    <a:lnTo>
                      <a:pt x="27" y="8"/>
                    </a:lnTo>
                    <a:lnTo>
                      <a:pt x="25" y="8"/>
                    </a:lnTo>
                    <a:lnTo>
                      <a:pt x="23" y="10"/>
                    </a:lnTo>
                    <a:lnTo>
                      <a:pt x="21" y="10"/>
                    </a:lnTo>
                    <a:lnTo>
                      <a:pt x="19" y="12"/>
                    </a:lnTo>
                    <a:lnTo>
                      <a:pt x="17" y="14"/>
                    </a:lnTo>
                    <a:lnTo>
                      <a:pt x="15" y="18"/>
                    </a:lnTo>
                    <a:lnTo>
                      <a:pt x="15" y="18"/>
                    </a:lnTo>
                    <a:lnTo>
                      <a:pt x="17" y="18"/>
                    </a:lnTo>
                    <a:lnTo>
                      <a:pt x="19" y="18"/>
                    </a:lnTo>
                    <a:lnTo>
                      <a:pt x="21" y="18"/>
                    </a:lnTo>
                    <a:lnTo>
                      <a:pt x="21" y="20"/>
                    </a:lnTo>
                    <a:lnTo>
                      <a:pt x="23" y="20"/>
                    </a:lnTo>
                    <a:lnTo>
                      <a:pt x="25" y="22"/>
                    </a:lnTo>
                    <a:lnTo>
                      <a:pt x="25" y="23"/>
                    </a:lnTo>
                    <a:lnTo>
                      <a:pt x="27" y="25"/>
                    </a:lnTo>
                    <a:lnTo>
                      <a:pt x="29" y="29"/>
                    </a:lnTo>
                    <a:lnTo>
                      <a:pt x="29" y="33"/>
                    </a:lnTo>
                    <a:lnTo>
                      <a:pt x="29" y="37"/>
                    </a:lnTo>
                    <a:lnTo>
                      <a:pt x="29" y="41"/>
                    </a:lnTo>
                    <a:lnTo>
                      <a:pt x="27" y="43"/>
                    </a:lnTo>
                    <a:lnTo>
                      <a:pt x="25" y="46"/>
                    </a:lnTo>
                    <a:lnTo>
                      <a:pt x="23" y="48"/>
                    </a:lnTo>
                    <a:lnTo>
                      <a:pt x="21" y="50"/>
                    </a:lnTo>
                    <a:lnTo>
                      <a:pt x="21" y="52"/>
                    </a:lnTo>
                    <a:lnTo>
                      <a:pt x="19" y="54"/>
                    </a:lnTo>
                    <a:lnTo>
                      <a:pt x="17" y="54"/>
                    </a:lnTo>
                    <a:lnTo>
                      <a:pt x="15" y="56"/>
                    </a:lnTo>
                    <a:lnTo>
                      <a:pt x="13" y="56"/>
                    </a:lnTo>
                    <a:lnTo>
                      <a:pt x="12" y="54"/>
                    </a:lnTo>
                    <a:lnTo>
                      <a:pt x="10" y="54"/>
                    </a:lnTo>
                    <a:lnTo>
                      <a:pt x="8" y="54"/>
                    </a:lnTo>
                    <a:lnTo>
                      <a:pt x="8" y="52"/>
                    </a:lnTo>
                    <a:lnTo>
                      <a:pt x="6" y="50"/>
                    </a:lnTo>
                    <a:lnTo>
                      <a:pt x="4" y="48"/>
                    </a:lnTo>
                    <a:lnTo>
                      <a:pt x="2" y="46"/>
                    </a:lnTo>
                    <a:lnTo>
                      <a:pt x="0" y="43"/>
                    </a:lnTo>
                    <a:lnTo>
                      <a:pt x="0" y="37"/>
                    </a:lnTo>
                    <a:lnTo>
                      <a:pt x="0" y="33"/>
                    </a:lnTo>
                    <a:lnTo>
                      <a:pt x="2" y="29"/>
                    </a:lnTo>
                    <a:lnTo>
                      <a:pt x="4" y="23"/>
                    </a:lnTo>
                    <a:lnTo>
                      <a:pt x="6" y="18"/>
                    </a:lnTo>
                    <a:lnTo>
                      <a:pt x="10" y="14"/>
                    </a:lnTo>
                    <a:lnTo>
                      <a:pt x="13" y="8"/>
                    </a:lnTo>
                    <a:lnTo>
                      <a:pt x="19" y="4"/>
                    </a:lnTo>
                    <a:lnTo>
                      <a:pt x="21" y="2"/>
                    </a:lnTo>
                    <a:lnTo>
                      <a:pt x="27" y="0"/>
                    </a:lnTo>
                    <a:lnTo>
                      <a:pt x="29" y="2"/>
                    </a:lnTo>
                    <a:lnTo>
                      <a:pt x="31" y="2"/>
                    </a:lnTo>
                    <a:lnTo>
                      <a:pt x="35" y="4"/>
                    </a:lnTo>
                    <a:lnTo>
                      <a:pt x="36" y="8"/>
                    </a:lnTo>
                    <a:lnTo>
                      <a:pt x="38" y="10"/>
                    </a:lnTo>
                    <a:lnTo>
                      <a:pt x="40" y="14"/>
                    </a:lnTo>
                    <a:lnTo>
                      <a:pt x="40" y="16"/>
                    </a:lnTo>
                    <a:lnTo>
                      <a:pt x="40" y="20"/>
                    </a:lnTo>
                    <a:lnTo>
                      <a:pt x="40" y="22"/>
                    </a:lnTo>
                    <a:lnTo>
                      <a:pt x="40" y="25"/>
                    </a:lnTo>
                    <a:lnTo>
                      <a:pt x="38" y="27"/>
                    </a:lnTo>
                    <a:lnTo>
                      <a:pt x="36" y="3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70" name="Freeform 2542"/>
              <p:cNvSpPr>
                <a:spLocks/>
              </p:cNvSpPr>
              <p:nvPr/>
            </p:nvSpPr>
            <p:spPr bwMode="auto">
              <a:xfrm>
                <a:off x="4163" y="2282"/>
                <a:ext cx="9" cy="14"/>
              </a:xfrm>
              <a:custGeom>
                <a:avLst/>
                <a:gdLst/>
                <a:ahLst/>
                <a:cxnLst>
                  <a:cxn ang="0">
                    <a:pos x="4" y="3"/>
                  </a:cxn>
                  <a:cxn ang="0">
                    <a:pos x="2" y="5"/>
                  </a:cxn>
                  <a:cxn ang="0">
                    <a:pos x="2" y="7"/>
                  </a:cxn>
                  <a:cxn ang="0">
                    <a:pos x="0" y="9"/>
                  </a:cxn>
                  <a:cxn ang="0">
                    <a:pos x="0" y="9"/>
                  </a:cxn>
                  <a:cxn ang="0">
                    <a:pos x="0" y="11"/>
                  </a:cxn>
                  <a:cxn ang="0">
                    <a:pos x="0" y="13"/>
                  </a:cxn>
                  <a:cxn ang="0">
                    <a:pos x="0" y="15"/>
                  </a:cxn>
                  <a:cxn ang="0">
                    <a:pos x="0" y="17"/>
                  </a:cxn>
                  <a:cxn ang="0">
                    <a:pos x="0" y="19"/>
                  </a:cxn>
                  <a:cxn ang="0">
                    <a:pos x="0" y="21"/>
                  </a:cxn>
                  <a:cxn ang="0">
                    <a:pos x="0" y="21"/>
                  </a:cxn>
                  <a:cxn ang="0">
                    <a:pos x="2" y="23"/>
                  </a:cxn>
                  <a:cxn ang="0">
                    <a:pos x="2" y="24"/>
                  </a:cxn>
                  <a:cxn ang="0">
                    <a:pos x="4" y="26"/>
                  </a:cxn>
                  <a:cxn ang="0">
                    <a:pos x="6" y="26"/>
                  </a:cxn>
                  <a:cxn ang="0">
                    <a:pos x="7" y="26"/>
                  </a:cxn>
                  <a:cxn ang="0">
                    <a:pos x="9" y="26"/>
                  </a:cxn>
                  <a:cxn ang="0">
                    <a:pos x="11" y="24"/>
                  </a:cxn>
                  <a:cxn ang="0">
                    <a:pos x="13" y="24"/>
                  </a:cxn>
                  <a:cxn ang="0">
                    <a:pos x="13" y="23"/>
                  </a:cxn>
                  <a:cxn ang="0">
                    <a:pos x="15" y="21"/>
                  </a:cxn>
                  <a:cxn ang="0">
                    <a:pos x="17" y="19"/>
                  </a:cxn>
                  <a:cxn ang="0">
                    <a:pos x="17" y="15"/>
                  </a:cxn>
                  <a:cxn ang="0">
                    <a:pos x="17" y="13"/>
                  </a:cxn>
                  <a:cxn ang="0">
                    <a:pos x="17" y="11"/>
                  </a:cxn>
                  <a:cxn ang="0">
                    <a:pos x="17" y="9"/>
                  </a:cxn>
                  <a:cxn ang="0">
                    <a:pos x="17" y="5"/>
                  </a:cxn>
                  <a:cxn ang="0">
                    <a:pos x="15" y="3"/>
                  </a:cxn>
                  <a:cxn ang="0">
                    <a:pos x="15" y="1"/>
                  </a:cxn>
                  <a:cxn ang="0">
                    <a:pos x="13" y="1"/>
                  </a:cxn>
                  <a:cxn ang="0">
                    <a:pos x="11" y="0"/>
                  </a:cxn>
                  <a:cxn ang="0">
                    <a:pos x="9" y="0"/>
                  </a:cxn>
                  <a:cxn ang="0">
                    <a:pos x="7" y="0"/>
                  </a:cxn>
                  <a:cxn ang="0">
                    <a:pos x="6" y="1"/>
                  </a:cxn>
                  <a:cxn ang="0">
                    <a:pos x="4" y="1"/>
                  </a:cxn>
                  <a:cxn ang="0">
                    <a:pos x="4" y="3"/>
                  </a:cxn>
                </a:cxnLst>
                <a:rect l="0" t="0" r="r" b="b"/>
                <a:pathLst>
                  <a:path w="17" h="26">
                    <a:moveTo>
                      <a:pt x="4" y="3"/>
                    </a:moveTo>
                    <a:lnTo>
                      <a:pt x="2" y="5"/>
                    </a:lnTo>
                    <a:lnTo>
                      <a:pt x="2" y="7"/>
                    </a:lnTo>
                    <a:lnTo>
                      <a:pt x="0" y="9"/>
                    </a:lnTo>
                    <a:lnTo>
                      <a:pt x="0" y="9"/>
                    </a:lnTo>
                    <a:lnTo>
                      <a:pt x="0" y="11"/>
                    </a:lnTo>
                    <a:lnTo>
                      <a:pt x="0" y="13"/>
                    </a:lnTo>
                    <a:lnTo>
                      <a:pt x="0" y="15"/>
                    </a:lnTo>
                    <a:lnTo>
                      <a:pt x="0" y="17"/>
                    </a:lnTo>
                    <a:lnTo>
                      <a:pt x="0" y="19"/>
                    </a:lnTo>
                    <a:lnTo>
                      <a:pt x="0" y="21"/>
                    </a:lnTo>
                    <a:lnTo>
                      <a:pt x="0" y="21"/>
                    </a:lnTo>
                    <a:lnTo>
                      <a:pt x="2" y="23"/>
                    </a:lnTo>
                    <a:lnTo>
                      <a:pt x="2" y="24"/>
                    </a:lnTo>
                    <a:lnTo>
                      <a:pt x="4" y="26"/>
                    </a:lnTo>
                    <a:lnTo>
                      <a:pt x="6" y="26"/>
                    </a:lnTo>
                    <a:lnTo>
                      <a:pt x="7" y="26"/>
                    </a:lnTo>
                    <a:lnTo>
                      <a:pt x="9" y="26"/>
                    </a:lnTo>
                    <a:lnTo>
                      <a:pt x="11" y="24"/>
                    </a:lnTo>
                    <a:lnTo>
                      <a:pt x="13" y="24"/>
                    </a:lnTo>
                    <a:lnTo>
                      <a:pt x="13" y="23"/>
                    </a:lnTo>
                    <a:lnTo>
                      <a:pt x="15" y="21"/>
                    </a:lnTo>
                    <a:lnTo>
                      <a:pt x="17" y="19"/>
                    </a:lnTo>
                    <a:lnTo>
                      <a:pt x="17" y="15"/>
                    </a:lnTo>
                    <a:lnTo>
                      <a:pt x="17" y="13"/>
                    </a:lnTo>
                    <a:lnTo>
                      <a:pt x="17" y="11"/>
                    </a:lnTo>
                    <a:lnTo>
                      <a:pt x="17" y="9"/>
                    </a:lnTo>
                    <a:lnTo>
                      <a:pt x="17" y="5"/>
                    </a:lnTo>
                    <a:lnTo>
                      <a:pt x="15" y="3"/>
                    </a:lnTo>
                    <a:lnTo>
                      <a:pt x="15" y="1"/>
                    </a:lnTo>
                    <a:lnTo>
                      <a:pt x="13" y="1"/>
                    </a:lnTo>
                    <a:lnTo>
                      <a:pt x="11" y="0"/>
                    </a:lnTo>
                    <a:lnTo>
                      <a:pt x="9" y="0"/>
                    </a:lnTo>
                    <a:lnTo>
                      <a:pt x="7" y="0"/>
                    </a:lnTo>
                    <a:lnTo>
                      <a:pt x="6" y="1"/>
                    </a:lnTo>
                    <a:lnTo>
                      <a:pt x="4" y="1"/>
                    </a:lnTo>
                    <a:lnTo>
                      <a:pt x="4"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71" name="Line 2543"/>
              <p:cNvSpPr>
                <a:spLocks noChangeShapeType="1"/>
              </p:cNvSpPr>
              <p:nvPr/>
            </p:nvSpPr>
            <p:spPr bwMode="auto">
              <a:xfrm>
                <a:off x="4181" y="230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72" name="Freeform 2544"/>
              <p:cNvSpPr>
                <a:spLocks/>
              </p:cNvSpPr>
              <p:nvPr/>
            </p:nvSpPr>
            <p:spPr bwMode="auto">
              <a:xfrm>
                <a:off x="3876" y="2302"/>
                <a:ext cx="416" cy="494"/>
              </a:xfrm>
              <a:custGeom>
                <a:avLst/>
                <a:gdLst/>
                <a:ahLst/>
                <a:cxnLst>
                  <a:cxn ang="0">
                    <a:pos x="629" y="29"/>
                  </a:cxn>
                  <a:cxn ang="0">
                    <a:pos x="649" y="88"/>
                  </a:cxn>
                  <a:cxn ang="0">
                    <a:pos x="658" y="146"/>
                  </a:cxn>
                  <a:cxn ang="0">
                    <a:pos x="670" y="194"/>
                  </a:cxn>
                  <a:cxn ang="0">
                    <a:pos x="689" y="244"/>
                  </a:cxn>
                  <a:cxn ang="0">
                    <a:pos x="716" y="293"/>
                  </a:cxn>
                  <a:cxn ang="0">
                    <a:pos x="739" y="328"/>
                  </a:cxn>
                  <a:cxn ang="0">
                    <a:pos x="762" y="366"/>
                  </a:cxn>
                  <a:cxn ang="0">
                    <a:pos x="783" y="416"/>
                  </a:cxn>
                  <a:cxn ang="0">
                    <a:pos x="795" y="464"/>
                  </a:cxn>
                  <a:cxn ang="0">
                    <a:pos x="804" y="539"/>
                  </a:cxn>
                  <a:cxn ang="0">
                    <a:pos x="810" y="612"/>
                  </a:cxn>
                  <a:cxn ang="0">
                    <a:pos x="818" y="662"/>
                  </a:cxn>
                  <a:cxn ang="0">
                    <a:pos x="829" y="714"/>
                  </a:cxn>
                  <a:cxn ang="0">
                    <a:pos x="819" y="760"/>
                  </a:cxn>
                  <a:cxn ang="0">
                    <a:pos x="785" y="785"/>
                  </a:cxn>
                  <a:cxn ang="0">
                    <a:pos x="743" y="810"/>
                  </a:cxn>
                  <a:cxn ang="0">
                    <a:pos x="702" y="823"/>
                  </a:cxn>
                  <a:cxn ang="0">
                    <a:pos x="649" y="834"/>
                  </a:cxn>
                  <a:cxn ang="0">
                    <a:pos x="629" y="833"/>
                  </a:cxn>
                  <a:cxn ang="0">
                    <a:pos x="576" y="813"/>
                  </a:cxn>
                  <a:cxn ang="0">
                    <a:pos x="539" y="785"/>
                  </a:cxn>
                  <a:cxn ang="0">
                    <a:pos x="503" y="742"/>
                  </a:cxn>
                  <a:cxn ang="0">
                    <a:pos x="482" y="710"/>
                  </a:cxn>
                  <a:cxn ang="0">
                    <a:pos x="461" y="662"/>
                  </a:cxn>
                  <a:cxn ang="0">
                    <a:pos x="447" y="612"/>
                  </a:cxn>
                  <a:cxn ang="0">
                    <a:pos x="430" y="556"/>
                  </a:cxn>
                  <a:cxn ang="0">
                    <a:pos x="413" y="491"/>
                  </a:cxn>
                  <a:cxn ang="0">
                    <a:pos x="397" y="439"/>
                  </a:cxn>
                  <a:cxn ang="0">
                    <a:pos x="376" y="397"/>
                  </a:cxn>
                  <a:cxn ang="0">
                    <a:pos x="359" y="364"/>
                  </a:cxn>
                  <a:cxn ang="0">
                    <a:pos x="322" y="322"/>
                  </a:cxn>
                  <a:cxn ang="0">
                    <a:pos x="286" y="299"/>
                  </a:cxn>
                  <a:cxn ang="0">
                    <a:pos x="250" y="288"/>
                  </a:cxn>
                  <a:cxn ang="0">
                    <a:pos x="200" y="293"/>
                  </a:cxn>
                  <a:cxn ang="0">
                    <a:pos x="159" y="311"/>
                  </a:cxn>
                  <a:cxn ang="0">
                    <a:pos x="123" y="339"/>
                  </a:cxn>
                  <a:cxn ang="0">
                    <a:pos x="106" y="370"/>
                  </a:cxn>
                  <a:cxn ang="0">
                    <a:pos x="86" y="418"/>
                  </a:cxn>
                  <a:cxn ang="0">
                    <a:pos x="71" y="489"/>
                  </a:cxn>
                  <a:cxn ang="0">
                    <a:pos x="65" y="539"/>
                  </a:cxn>
                  <a:cxn ang="0">
                    <a:pos x="61" y="612"/>
                  </a:cxn>
                  <a:cxn ang="0">
                    <a:pos x="58" y="687"/>
                  </a:cxn>
                  <a:cxn ang="0">
                    <a:pos x="52" y="739"/>
                  </a:cxn>
                  <a:cxn ang="0">
                    <a:pos x="38" y="810"/>
                  </a:cxn>
                  <a:cxn ang="0">
                    <a:pos x="27" y="857"/>
                  </a:cxn>
                  <a:cxn ang="0">
                    <a:pos x="15" y="911"/>
                  </a:cxn>
                  <a:cxn ang="0">
                    <a:pos x="2" y="982"/>
                  </a:cxn>
                </a:cxnLst>
                <a:rect l="0" t="0" r="r" b="b"/>
                <a:pathLst>
                  <a:path w="833" h="986">
                    <a:moveTo>
                      <a:pt x="612" y="0"/>
                    </a:moveTo>
                    <a:lnTo>
                      <a:pt x="628" y="23"/>
                    </a:lnTo>
                    <a:lnTo>
                      <a:pt x="629" y="29"/>
                    </a:lnTo>
                    <a:lnTo>
                      <a:pt x="639" y="48"/>
                    </a:lnTo>
                    <a:lnTo>
                      <a:pt x="645" y="71"/>
                    </a:lnTo>
                    <a:lnTo>
                      <a:pt x="649" y="88"/>
                    </a:lnTo>
                    <a:lnTo>
                      <a:pt x="649" y="96"/>
                    </a:lnTo>
                    <a:lnTo>
                      <a:pt x="654" y="121"/>
                    </a:lnTo>
                    <a:lnTo>
                      <a:pt x="658" y="146"/>
                    </a:lnTo>
                    <a:lnTo>
                      <a:pt x="664" y="171"/>
                    </a:lnTo>
                    <a:lnTo>
                      <a:pt x="666" y="180"/>
                    </a:lnTo>
                    <a:lnTo>
                      <a:pt x="670" y="194"/>
                    </a:lnTo>
                    <a:lnTo>
                      <a:pt x="677" y="219"/>
                    </a:lnTo>
                    <a:lnTo>
                      <a:pt x="683" y="234"/>
                    </a:lnTo>
                    <a:lnTo>
                      <a:pt x="689" y="244"/>
                    </a:lnTo>
                    <a:lnTo>
                      <a:pt x="700" y="268"/>
                    </a:lnTo>
                    <a:lnTo>
                      <a:pt x="702" y="270"/>
                    </a:lnTo>
                    <a:lnTo>
                      <a:pt x="716" y="293"/>
                    </a:lnTo>
                    <a:lnTo>
                      <a:pt x="720" y="301"/>
                    </a:lnTo>
                    <a:lnTo>
                      <a:pt x="731" y="316"/>
                    </a:lnTo>
                    <a:lnTo>
                      <a:pt x="739" y="328"/>
                    </a:lnTo>
                    <a:lnTo>
                      <a:pt x="747" y="341"/>
                    </a:lnTo>
                    <a:lnTo>
                      <a:pt x="756" y="357"/>
                    </a:lnTo>
                    <a:lnTo>
                      <a:pt x="762" y="366"/>
                    </a:lnTo>
                    <a:lnTo>
                      <a:pt x="773" y="391"/>
                    </a:lnTo>
                    <a:lnTo>
                      <a:pt x="775" y="393"/>
                    </a:lnTo>
                    <a:lnTo>
                      <a:pt x="783" y="416"/>
                    </a:lnTo>
                    <a:lnTo>
                      <a:pt x="789" y="439"/>
                    </a:lnTo>
                    <a:lnTo>
                      <a:pt x="793" y="455"/>
                    </a:lnTo>
                    <a:lnTo>
                      <a:pt x="795" y="464"/>
                    </a:lnTo>
                    <a:lnTo>
                      <a:pt x="798" y="489"/>
                    </a:lnTo>
                    <a:lnTo>
                      <a:pt x="802" y="514"/>
                    </a:lnTo>
                    <a:lnTo>
                      <a:pt x="804" y="539"/>
                    </a:lnTo>
                    <a:lnTo>
                      <a:pt x="806" y="564"/>
                    </a:lnTo>
                    <a:lnTo>
                      <a:pt x="808" y="589"/>
                    </a:lnTo>
                    <a:lnTo>
                      <a:pt x="810" y="612"/>
                    </a:lnTo>
                    <a:lnTo>
                      <a:pt x="810" y="616"/>
                    </a:lnTo>
                    <a:lnTo>
                      <a:pt x="814" y="637"/>
                    </a:lnTo>
                    <a:lnTo>
                      <a:pt x="818" y="662"/>
                    </a:lnTo>
                    <a:lnTo>
                      <a:pt x="821" y="687"/>
                    </a:lnTo>
                    <a:lnTo>
                      <a:pt x="827" y="710"/>
                    </a:lnTo>
                    <a:lnTo>
                      <a:pt x="829" y="714"/>
                    </a:lnTo>
                    <a:lnTo>
                      <a:pt x="833" y="737"/>
                    </a:lnTo>
                    <a:lnTo>
                      <a:pt x="829" y="748"/>
                    </a:lnTo>
                    <a:lnTo>
                      <a:pt x="819" y="760"/>
                    </a:lnTo>
                    <a:lnTo>
                      <a:pt x="810" y="765"/>
                    </a:lnTo>
                    <a:lnTo>
                      <a:pt x="793" y="779"/>
                    </a:lnTo>
                    <a:lnTo>
                      <a:pt x="785" y="785"/>
                    </a:lnTo>
                    <a:lnTo>
                      <a:pt x="775" y="790"/>
                    </a:lnTo>
                    <a:lnTo>
                      <a:pt x="756" y="802"/>
                    </a:lnTo>
                    <a:lnTo>
                      <a:pt x="743" y="810"/>
                    </a:lnTo>
                    <a:lnTo>
                      <a:pt x="739" y="811"/>
                    </a:lnTo>
                    <a:lnTo>
                      <a:pt x="720" y="817"/>
                    </a:lnTo>
                    <a:lnTo>
                      <a:pt x="702" y="823"/>
                    </a:lnTo>
                    <a:lnTo>
                      <a:pt x="683" y="829"/>
                    </a:lnTo>
                    <a:lnTo>
                      <a:pt x="666" y="833"/>
                    </a:lnTo>
                    <a:lnTo>
                      <a:pt x="649" y="834"/>
                    </a:lnTo>
                    <a:lnTo>
                      <a:pt x="649" y="834"/>
                    </a:lnTo>
                    <a:lnTo>
                      <a:pt x="647" y="834"/>
                    </a:lnTo>
                    <a:lnTo>
                      <a:pt x="629" y="833"/>
                    </a:lnTo>
                    <a:lnTo>
                      <a:pt x="612" y="829"/>
                    </a:lnTo>
                    <a:lnTo>
                      <a:pt x="593" y="823"/>
                    </a:lnTo>
                    <a:lnTo>
                      <a:pt x="576" y="813"/>
                    </a:lnTo>
                    <a:lnTo>
                      <a:pt x="568" y="810"/>
                    </a:lnTo>
                    <a:lnTo>
                      <a:pt x="557" y="800"/>
                    </a:lnTo>
                    <a:lnTo>
                      <a:pt x="539" y="785"/>
                    </a:lnTo>
                    <a:lnTo>
                      <a:pt x="522" y="765"/>
                    </a:lnTo>
                    <a:lnTo>
                      <a:pt x="516" y="760"/>
                    </a:lnTo>
                    <a:lnTo>
                      <a:pt x="503" y="742"/>
                    </a:lnTo>
                    <a:lnTo>
                      <a:pt x="497" y="737"/>
                    </a:lnTo>
                    <a:lnTo>
                      <a:pt x="486" y="716"/>
                    </a:lnTo>
                    <a:lnTo>
                      <a:pt x="482" y="710"/>
                    </a:lnTo>
                    <a:lnTo>
                      <a:pt x="470" y="687"/>
                    </a:lnTo>
                    <a:lnTo>
                      <a:pt x="466" y="679"/>
                    </a:lnTo>
                    <a:lnTo>
                      <a:pt x="461" y="662"/>
                    </a:lnTo>
                    <a:lnTo>
                      <a:pt x="453" y="637"/>
                    </a:lnTo>
                    <a:lnTo>
                      <a:pt x="449" y="621"/>
                    </a:lnTo>
                    <a:lnTo>
                      <a:pt x="447" y="612"/>
                    </a:lnTo>
                    <a:lnTo>
                      <a:pt x="440" y="589"/>
                    </a:lnTo>
                    <a:lnTo>
                      <a:pt x="434" y="564"/>
                    </a:lnTo>
                    <a:lnTo>
                      <a:pt x="430" y="556"/>
                    </a:lnTo>
                    <a:lnTo>
                      <a:pt x="426" y="539"/>
                    </a:lnTo>
                    <a:lnTo>
                      <a:pt x="420" y="514"/>
                    </a:lnTo>
                    <a:lnTo>
                      <a:pt x="413" y="491"/>
                    </a:lnTo>
                    <a:lnTo>
                      <a:pt x="413" y="489"/>
                    </a:lnTo>
                    <a:lnTo>
                      <a:pt x="405" y="464"/>
                    </a:lnTo>
                    <a:lnTo>
                      <a:pt x="397" y="439"/>
                    </a:lnTo>
                    <a:lnTo>
                      <a:pt x="395" y="437"/>
                    </a:lnTo>
                    <a:lnTo>
                      <a:pt x="386" y="416"/>
                    </a:lnTo>
                    <a:lnTo>
                      <a:pt x="376" y="397"/>
                    </a:lnTo>
                    <a:lnTo>
                      <a:pt x="374" y="391"/>
                    </a:lnTo>
                    <a:lnTo>
                      <a:pt x="359" y="366"/>
                    </a:lnTo>
                    <a:lnTo>
                      <a:pt x="359" y="364"/>
                    </a:lnTo>
                    <a:lnTo>
                      <a:pt x="340" y="341"/>
                    </a:lnTo>
                    <a:lnTo>
                      <a:pt x="340" y="341"/>
                    </a:lnTo>
                    <a:lnTo>
                      <a:pt x="322" y="322"/>
                    </a:lnTo>
                    <a:lnTo>
                      <a:pt x="315" y="316"/>
                    </a:lnTo>
                    <a:lnTo>
                      <a:pt x="303" y="309"/>
                    </a:lnTo>
                    <a:lnTo>
                      <a:pt x="286" y="299"/>
                    </a:lnTo>
                    <a:lnTo>
                      <a:pt x="273" y="293"/>
                    </a:lnTo>
                    <a:lnTo>
                      <a:pt x="269" y="291"/>
                    </a:lnTo>
                    <a:lnTo>
                      <a:pt x="250" y="288"/>
                    </a:lnTo>
                    <a:lnTo>
                      <a:pt x="232" y="288"/>
                    </a:lnTo>
                    <a:lnTo>
                      <a:pt x="213" y="290"/>
                    </a:lnTo>
                    <a:lnTo>
                      <a:pt x="200" y="293"/>
                    </a:lnTo>
                    <a:lnTo>
                      <a:pt x="196" y="293"/>
                    </a:lnTo>
                    <a:lnTo>
                      <a:pt x="179" y="301"/>
                    </a:lnTo>
                    <a:lnTo>
                      <a:pt x="159" y="311"/>
                    </a:lnTo>
                    <a:lnTo>
                      <a:pt x="152" y="316"/>
                    </a:lnTo>
                    <a:lnTo>
                      <a:pt x="142" y="324"/>
                    </a:lnTo>
                    <a:lnTo>
                      <a:pt x="123" y="339"/>
                    </a:lnTo>
                    <a:lnTo>
                      <a:pt x="121" y="341"/>
                    </a:lnTo>
                    <a:lnTo>
                      <a:pt x="106" y="366"/>
                    </a:lnTo>
                    <a:lnTo>
                      <a:pt x="106" y="370"/>
                    </a:lnTo>
                    <a:lnTo>
                      <a:pt x="96" y="391"/>
                    </a:lnTo>
                    <a:lnTo>
                      <a:pt x="88" y="416"/>
                    </a:lnTo>
                    <a:lnTo>
                      <a:pt x="86" y="418"/>
                    </a:lnTo>
                    <a:lnTo>
                      <a:pt x="81" y="439"/>
                    </a:lnTo>
                    <a:lnTo>
                      <a:pt x="75" y="464"/>
                    </a:lnTo>
                    <a:lnTo>
                      <a:pt x="71" y="489"/>
                    </a:lnTo>
                    <a:lnTo>
                      <a:pt x="69" y="501"/>
                    </a:lnTo>
                    <a:lnTo>
                      <a:pt x="67" y="514"/>
                    </a:lnTo>
                    <a:lnTo>
                      <a:pt x="65" y="539"/>
                    </a:lnTo>
                    <a:lnTo>
                      <a:pt x="63" y="564"/>
                    </a:lnTo>
                    <a:lnTo>
                      <a:pt x="61" y="589"/>
                    </a:lnTo>
                    <a:lnTo>
                      <a:pt x="61" y="612"/>
                    </a:lnTo>
                    <a:lnTo>
                      <a:pt x="60" y="637"/>
                    </a:lnTo>
                    <a:lnTo>
                      <a:pt x="58" y="662"/>
                    </a:lnTo>
                    <a:lnTo>
                      <a:pt x="58" y="687"/>
                    </a:lnTo>
                    <a:lnTo>
                      <a:pt x="56" y="710"/>
                    </a:lnTo>
                    <a:lnTo>
                      <a:pt x="52" y="737"/>
                    </a:lnTo>
                    <a:lnTo>
                      <a:pt x="52" y="739"/>
                    </a:lnTo>
                    <a:lnTo>
                      <a:pt x="48" y="760"/>
                    </a:lnTo>
                    <a:lnTo>
                      <a:pt x="44" y="785"/>
                    </a:lnTo>
                    <a:lnTo>
                      <a:pt x="38" y="810"/>
                    </a:lnTo>
                    <a:lnTo>
                      <a:pt x="33" y="833"/>
                    </a:lnTo>
                    <a:lnTo>
                      <a:pt x="33" y="834"/>
                    </a:lnTo>
                    <a:lnTo>
                      <a:pt x="27" y="857"/>
                    </a:lnTo>
                    <a:lnTo>
                      <a:pt x="21" y="882"/>
                    </a:lnTo>
                    <a:lnTo>
                      <a:pt x="15" y="907"/>
                    </a:lnTo>
                    <a:lnTo>
                      <a:pt x="15" y="911"/>
                    </a:lnTo>
                    <a:lnTo>
                      <a:pt x="10" y="932"/>
                    </a:lnTo>
                    <a:lnTo>
                      <a:pt x="6" y="957"/>
                    </a:lnTo>
                    <a:lnTo>
                      <a:pt x="2" y="982"/>
                    </a:lnTo>
                    <a:lnTo>
                      <a:pt x="0" y="98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73" name="Freeform 2545"/>
              <p:cNvSpPr>
                <a:spLocks/>
              </p:cNvSpPr>
              <p:nvPr/>
            </p:nvSpPr>
            <p:spPr bwMode="auto">
              <a:xfrm>
                <a:off x="3996" y="3128"/>
                <a:ext cx="123" cy="133"/>
              </a:xfrm>
              <a:custGeom>
                <a:avLst/>
                <a:gdLst/>
                <a:ahLst/>
                <a:cxnLst>
                  <a:cxn ang="0">
                    <a:pos x="0" y="0"/>
                  </a:cxn>
                  <a:cxn ang="0">
                    <a:pos x="8" y="6"/>
                  </a:cxn>
                  <a:cxn ang="0">
                    <a:pos x="23" y="17"/>
                  </a:cxn>
                  <a:cxn ang="0">
                    <a:pos x="25" y="19"/>
                  </a:cxn>
                  <a:cxn ang="0">
                    <a:pos x="44" y="32"/>
                  </a:cxn>
                  <a:cxn ang="0">
                    <a:pos x="56" y="42"/>
                  </a:cxn>
                  <a:cxn ang="0">
                    <a:pos x="61" y="46"/>
                  </a:cxn>
                  <a:cxn ang="0">
                    <a:pos x="79" y="61"/>
                  </a:cxn>
                  <a:cxn ang="0">
                    <a:pos x="86" y="67"/>
                  </a:cxn>
                  <a:cxn ang="0">
                    <a:pos x="98" y="77"/>
                  </a:cxn>
                  <a:cxn ang="0">
                    <a:pos x="113" y="90"/>
                  </a:cxn>
                  <a:cxn ang="0">
                    <a:pos x="115" y="92"/>
                  </a:cxn>
                  <a:cxn ang="0">
                    <a:pos x="134" y="109"/>
                  </a:cxn>
                  <a:cxn ang="0">
                    <a:pos x="140" y="115"/>
                  </a:cxn>
                  <a:cxn ang="0">
                    <a:pos x="151" y="128"/>
                  </a:cxn>
                  <a:cxn ang="0">
                    <a:pos x="161" y="140"/>
                  </a:cxn>
                  <a:cxn ang="0">
                    <a:pos x="169" y="149"/>
                  </a:cxn>
                  <a:cxn ang="0">
                    <a:pos x="182" y="165"/>
                  </a:cxn>
                  <a:cxn ang="0">
                    <a:pos x="188" y="174"/>
                  </a:cxn>
                  <a:cxn ang="0">
                    <a:pos x="199" y="190"/>
                  </a:cxn>
                  <a:cxn ang="0">
                    <a:pos x="205" y="199"/>
                  </a:cxn>
                  <a:cxn ang="0">
                    <a:pos x="217" y="215"/>
                  </a:cxn>
                  <a:cxn ang="0">
                    <a:pos x="224" y="228"/>
                  </a:cxn>
                  <a:cxn ang="0">
                    <a:pos x="232" y="240"/>
                  </a:cxn>
                  <a:cxn ang="0">
                    <a:pos x="242" y="257"/>
                  </a:cxn>
                  <a:cxn ang="0">
                    <a:pos x="245" y="265"/>
                  </a:cxn>
                </a:cxnLst>
                <a:rect l="0" t="0" r="r" b="b"/>
                <a:pathLst>
                  <a:path w="245" h="265">
                    <a:moveTo>
                      <a:pt x="0" y="0"/>
                    </a:moveTo>
                    <a:lnTo>
                      <a:pt x="8" y="6"/>
                    </a:lnTo>
                    <a:lnTo>
                      <a:pt x="23" y="17"/>
                    </a:lnTo>
                    <a:lnTo>
                      <a:pt x="25" y="19"/>
                    </a:lnTo>
                    <a:lnTo>
                      <a:pt x="44" y="32"/>
                    </a:lnTo>
                    <a:lnTo>
                      <a:pt x="56" y="42"/>
                    </a:lnTo>
                    <a:lnTo>
                      <a:pt x="61" y="46"/>
                    </a:lnTo>
                    <a:lnTo>
                      <a:pt x="79" y="61"/>
                    </a:lnTo>
                    <a:lnTo>
                      <a:pt x="86" y="67"/>
                    </a:lnTo>
                    <a:lnTo>
                      <a:pt x="98" y="77"/>
                    </a:lnTo>
                    <a:lnTo>
                      <a:pt x="113" y="90"/>
                    </a:lnTo>
                    <a:lnTo>
                      <a:pt x="115" y="92"/>
                    </a:lnTo>
                    <a:lnTo>
                      <a:pt x="134" y="109"/>
                    </a:lnTo>
                    <a:lnTo>
                      <a:pt x="140" y="115"/>
                    </a:lnTo>
                    <a:lnTo>
                      <a:pt x="151" y="128"/>
                    </a:lnTo>
                    <a:lnTo>
                      <a:pt x="161" y="140"/>
                    </a:lnTo>
                    <a:lnTo>
                      <a:pt x="169" y="149"/>
                    </a:lnTo>
                    <a:lnTo>
                      <a:pt x="182" y="165"/>
                    </a:lnTo>
                    <a:lnTo>
                      <a:pt x="188" y="174"/>
                    </a:lnTo>
                    <a:lnTo>
                      <a:pt x="199" y="190"/>
                    </a:lnTo>
                    <a:lnTo>
                      <a:pt x="205" y="199"/>
                    </a:lnTo>
                    <a:lnTo>
                      <a:pt x="217" y="215"/>
                    </a:lnTo>
                    <a:lnTo>
                      <a:pt x="224" y="228"/>
                    </a:lnTo>
                    <a:lnTo>
                      <a:pt x="232" y="240"/>
                    </a:lnTo>
                    <a:lnTo>
                      <a:pt x="242" y="257"/>
                    </a:lnTo>
                    <a:lnTo>
                      <a:pt x="245" y="26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74" name="Freeform 2546"/>
              <p:cNvSpPr>
                <a:spLocks/>
              </p:cNvSpPr>
              <p:nvPr/>
            </p:nvSpPr>
            <p:spPr bwMode="auto">
              <a:xfrm>
                <a:off x="3855" y="2644"/>
                <a:ext cx="5" cy="36"/>
              </a:xfrm>
              <a:custGeom>
                <a:avLst/>
                <a:gdLst/>
                <a:ahLst/>
                <a:cxnLst>
                  <a:cxn ang="0">
                    <a:pos x="0" y="0"/>
                  </a:cxn>
                  <a:cxn ang="0">
                    <a:pos x="2" y="2"/>
                  </a:cxn>
                  <a:cxn ang="0">
                    <a:pos x="9" y="27"/>
                  </a:cxn>
                  <a:cxn ang="0">
                    <a:pos x="9" y="52"/>
                  </a:cxn>
                  <a:cxn ang="0">
                    <a:pos x="0" y="73"/>
                  </a:cxn>
                </a:cxnLst>
                <a:rect l="0" t="0" r="r" b="b"/>
                <a:pathLst>
                  <a:path w="9" h="73">
                    <a:moveTo>
                      <a:pt x="0" y="0"/>
                    </a:moveTo>
                    <a:lnTo>
                      <a:pt x="2" y="2"/>
                    </a:lnTo>
                    <a:lnTo>
                      <a:pt x="9" y="27"/>
                    </a:lnTo>
                    <a:lnTo>
                      <a:pt x="9" y="52"/>
                    </a:lnTo>
                    <a:lnTo>
                      <a:pt x="0" y="7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75" name="Freeform 2547"/>
              <p:cNvSpPr>
                <a:spLocks/>
              </p:cNvSpPr>
              <p:nvPr/>
            </p:nvSpPr>
            <p:spPr bwMode="auto">
              <a:xfrm>
                <a:off x="4402" y="3279"/>
                <a:ext cx="11" cy="24"/>
              </a:xfrm>
              <a:custGeom>
                <a:avLst/>
                <a:gdLst/>
                <a:ahLst/>
                <a:cxnLst>
                  <a:cxn ang="0">
                    <a:pos x="21" y="48"/>
                  </a:cxn>
                  <a:cxn ang="0">
                    <a:pos x="21" y="48"/>
                  </a:cxn>
                  <a:cxn ang="0">
                    <a:pos x="19" y="46"/>
                  </a:cxn>
                  <a:cxn ang="0">
                    <a:pos x="17" y="44"/>
                  </a:cxn>
                  <a:cxn ang="0">
                    <a:pos x="15" y="42"/>
                  </a:cxn>
                  <a:cxn ang="0">
                    <a:pos x="15" y="38"/>
                  </a:cxn>
                  <a:cxn ang="0">
                    <a:pos x="13" y="35"/>
                  </a:cxn>
                  <a:cxn ang="0">
                    <a:pos x="13" y="33"/>
                  </a:cxn>
                  <a:cxn ang="0">
                    <a:pos x="11" y="27"/>
                  </a:cxn>
                  <a:cxn ang="0">
                    <a:pos x="9" y="21"/>
                  </a:cxn>
                  <a:cxn ang="0">
                    <a:pos x="7" y="15"/>
                  </a:cxn>
                  <a:cxn ang="0">
                    <a:pos x="5" y="12"/>
                  </a:cxn>
                  <a:cxn ang="0">
                    <a:pos x="3" y="8"/>
                  </a:cxn>
                  <a:cxn ang="0">
                    <a:pos x="3" y="6"/>
                  </a:cxn>
                  <a:cxn ang="0">
                    <a:pos x="2" y="2"/>
                  </a:cxn>
                  <a:cxn ang="0">
                    <a:pos x="0" y="0"/>
                  </a:cxn>
                </a:cxnLst>
                <a:rect l="0" t="0" r="r" b="b"/>
                <a:pathLst>
                  <a:path w="21" h="48">
                    <a:moveTo>
                      <a:pt x="21" y="48"/>
                    </a:moveTo>
                    <a:lnTo>
                      <a:pt x="21" y="48"/>
                    </a:lnTo>
                    <a:lnTo>
                      <a:pt x="19" y="46"/>
                    </a:lnTo>
                    <a:lnTo>
                      <a:pt x="17" y="44"/>
                    </a:lnTo>
                    <a:lnTo>
                      <a:pt x="15" y="42"/>
                    </a:lnTo>
                    <a:lnTo>
                      <a:pt x="15" y="38"/>
                    </a:lnTo>
                    <a:lnTo>
                      <a:pt x="13" y="35"/>
                    </a:lnTo>
                    <a:lnTo>
                      <a:pt x="13" y="33"/>
                    </a:lnTo>
                    <a:lnTo>
                      <a:pt x="11" y="27"/>
                    </a:lnTo>
                    <a:lnTo>
                      <a:pt x="9" y="21"/>
                    </a:lnTo>
                    <a:lnTo>
                      <a:pt x="7" y="15"/>
                    </a:lnTo>
                    <a:lnTo>
                      <a:pt x="5" y="12"/>
                    </a:lnTo>
                    <a:lnTo>
                      <a:pt x="3" y="8"/>
                    </a:lnTo>
                    <a:lnTo>
                      <a:pt x="3" y="6"/>
                    </a:lnTo>
                    <a:lnTo>
                      <a:pt x="2"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76" name="Freeform 2548"/>
              <p:cNvSpPr>
                <a:spLocks/>
              </p:cNvSpPr>
              <p:nvPr/>
            </p:nvSpPr>
            <p:spPr bwMode="auto">
              <a:xfrm>
                <a:off x="4382" y="3233"/>
                <a:ext cx="11" cy="22"/>
              </a:xfrm>
              <a:custGeom>
                <a:avLst/>
                <a:gdLst/>
                <a:ahLst/>
                <a:cxnLst>
                  <a:cxn ang="0">
                    <a:pos x="21" y="44"/>
                  </a:cxn>
                  <a:cxn ang="0">
                    <a:pos x="19" y="44"/>
                  </a:cxn>
                  <a:cxn ang="0">
                    <a:pos x="19" y="40"/>
                  </a:cxn>
                  <a:cxn ang="0">
                    <a:pos x="19" y="40"/>
                  </a:cxn>
                  <a:cxn ang="0">
                    <a:pos x="19" y="36"/>
                  </a:cxn>
                  <a:cxn ang="0">
                    <a:pos x="18" y="33"/>
                  </a:cxn>
                  <a:cxn ang="0">
                    <a:pos x="16" y="29"/>
                  </a:cxn>
                  <a:cxn ang="0">
                    <a:pos x="14" y="25"/>
                  </a:cxn>
                  <a:cxn ang="0">
                    <a:pos x="14" y="23"/>
                  </a:cxn>
                  <a:cxn ang="0">
                    <a:pos x="12" y="21"/>
                  </a:cxn>
                  <a:cxn ang="0">
                    <a:pos x="8" y="15"/>
                  </a:cxn>
                  <a:cxn ang="0">
                    <a:pos x="4" y="11"/>
                  </a:cxn>
                  <a:cxn ang="0">
                    <a:pos x="4" y="8"/>
                  </a:cxn>
                  <a:cxn ang="0">
                    <a:pos x="2" y="6"/>
                  </a:cxn>
                  <a:cxn ang="0">
                    <a:pos x="2" y="2"/>
                  </a:cxn>
                  <a:cxn ang="0">
                    <a:pos x="0" y="0"/>
                  </a:cxn>
                  <a:cxn ang="0">
                    <a:pos x="0" y="0"/>
                  </a:cxn>
                </a:cxnLst>
                <a:rect l="0" t="0" r="r" b="b"/>
                <a:pathLst>
                  <a:path w="21" h="44">
                    <a:moveTo>
                      <a:pt x="21" y="44"/>
                    </a:moveTo>
                    <a:lnTo>
                      <a:pt x="19" y="44"/>
                    </a:lnTo>
                    <a:lnTo>
                      <a:pt x="19" y="40"/>
                    </a:lnTo>
                    <a:lnTo>
                      <a:pt x="19" y="40"/>
                    </a:lnTo>
                    <a:lnTo>
                      <a:pt x="19" y="36"/>
                    </a:lnTo>
                    <a:lnTo>
                      <a:pt x="18" y="33"/>
                    </a:lnTo>
                    <a:lnTo>
                      <a:pt x="16" y="29"/>
                    </a:lnTo>
                    <a:lnTo>
                      <a:pt x="14" y="25"/>
                    </a:lnTo>
                    <a:lnTo>
                      <a:pt x="14" y="23"/>
                    </a:lnTo>
                    <a:lnTo>
                      <a:pt x="12" y="21"/>
                    </a:lnTo>
                    <a:lnTo>
                      <a:pt x="8" y="15"/>
                    </a:lnTo>
                    <a:lnTo>
                      <a:pt x="4" y="11"/>
                    </a:lnTo>
                    <a:lnTo>
                      <a:pt x="4" y="8"/>
                    </a:lnTo>
                    <a:lnTo>
                      <a:pt x="2" y="6"/>
                    </a:lnTo>
                    <a:lnTo>
                      <a:pt x="2" y="2"/>
                    </a:lnTo>
                    <a:lnTo>
                      <a:pt x="0" y="0"/>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77" name="Freeform 2549"/>
              <p:cNvSpPr>
                <a:spLocks/>
              </p:cNvSpPr>
              <p:nvPr/>
            </p:nvSpPr>
            <p:spPr bwMode="auto">
              <a:xfrm>
                <a:off x="4374" y="3182"/>
                <a:ext cx="3" cy="25"/>
              </a:xfrm>
              <a:custGeom>
                <a:avLst/>
                <a:gdLst/>
                <a:ahLst/>
                <a:cxnLst>
                  <a:cxn ang="0">
                    <a:pos x="4" y="50"/>
                  </a:cxn>
                  <a:cxn ang="0">
                    <a:pos x="4" y="50"/>
                  </a:cxn>
                  <a:cxn ang="0">
                    <a:pos x="2" y="46"/>
                  </a:cxn>
                  <a:cxn ang="0">
                    <a:pos x="4" y="44"/>
                  </a:cxn>
                  <a:cxn ang="0">
                    <a:pos x="4" y="41"/>
                  </a:cxn>
                  <a:cxn ang="0">
                    <a:pos x="4" y="39"/>
                  </a:cxn>
                  <a:cxn ang="0">
                    <a:pos x="6" y="33"/>
                  </a:cxn>
                  <a:cxn ang="0">
                    <a:pos x="8" y="29"/>
                  </a:cxn>
                  <a:cxn ang="0">
                    <a:pos x="8" y="25"/>
                  </a:cxn>
                  <a:cxn ang="0">
                    <a:pos x="8" y="19"/>
                  </a:cxn>
                  <a:cxn ang="0">
                    <a:pos x="6" y="16"/>
                  </a:cxn>
                  <a:cxn ang="0">
                    <a:pos x="4" y="12"/>
                  </a:cxn>
                  <a:cxn ang="0">
                    <a:pos x="2" y="8"/>
                  </a:cxn>
                  <a:cxn ang="0">
                    <a:pos x="0" y="4"/>
                  </a:cxn>
                  <a:cxn ang="0">
                    <a:pos x="0" y="0"/>
                  </a:cxn>
                </a:cxnLst>
                <a:rect l="0" t="0" r="r" b="b"/>
                <a:pathLst>
                  <a:path w="8" h="50">
                    <a:moveTo>
                      <a:pt x="4" y="50"/>
                    </a:moveTo>
                    <a:lnTo>
                      <a:pt x="4" y="50"/>
                    </a:lnTo>
                    <a:lnTo>
                      <a:pt x="2" y="46"/>
                    </a:lnTo>
                    <a:lnTo>
                      <a:pt x="4" y="44"/>
                    </a:lnTo>
                    <a:lnTo>
                      <a:pt x="4" y="41"/>
                    </a:lnTo>
                    <a:lnTo>
                      <a:pt x="4" y="39"/>
                    </a:lnTo>
                    <a:lnTo>
                      <a:pt x="6" y="33"/>
                    </a:lnTo>
                    <a:lnTo>
                      <a:pt x="8" y="29"/>
                    </a:lnTo>
                    <a:lnTo>
                      <a:pt x="8" y="25"/>
                    </a:lnTo>
                    <a:lnTo>
                      <a:pt x="8" y="19"/>
                    </a:lnTo>
                    <a:lnTo>
                      <a:pt x="6" y="16"/>
                    </a:lnTo>
                    <a:lnTo>
                      <a:pt x="4" y="12"/>
                    </a:lnTo>
                    <a:lnTo>
                      <a:pt x="2" y="8"/>
                    </a:lnTo>
                    <a:lnTo>
                      <a:pt x="0" y="4"/>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78" name="Freeform 2550"/>
              <p:cNvSpPr>
                <a:spLocks/>
              </p:cNvSpPr>
              <p:nvPr/>
            </p:nvSpPr>
            <p:spPr bwMode="auto">
              <a:xfrm>
                <a:off x="4374" y="3130"/>
                <a:ext cx="2" cy="27"/>
              </a:xfrm>
              <a:custGeom>
                <a:avLst/>
                <a:gdLst/>
                <a:ahLst/>
                <a:cxnLst>
                  <a:cxn ang="0">
                    <a:pos x="4" y="53"/>
                  </a:cxn>
                  <a:cxn ang="0">
                    <a:pos x="4" y="53"/>
                  </a:cxn>
                  <a:cxn ang="0">
                    <a:pos x="4" y="50"/>
                  </a:cxn>
                  <a:cxn ang="0">
                    <a:pos x="4" y="42"/>
                  </a:cxn>
                  <a:cxn ang="0">
                    <a:pos x="4" y="34"/>
                  </a:cxn>
                  <a:cxn ang="0">
                    <a:pos x="2" y="28"/>
                  </a:cxn>
                  <a:cxn ang="0">
                    <a:pos x="2" y="23"/>
                  </a:cxn>
                  <a:cxn ang="0">
                    <a:pos x="2" y="15"/>
                  </a:cxn>
                  <a:cxn ang="0">
                    <a:pos x="0" y="7"/>
                  </a:cxn>
                  <a:cxn ang="0">
                    <a:pos x="0" y="0"/>
                  </a:cxn>
                </a:cxnLst>
                <a:rect l="0" t="0" r="r" b="b"/>
                <a:pathLst>
                  <a:path w="4" h="53">
                    <a:moveTo>
                      <a:pt x="4" y="53"/>
                    </a:moveTo>
                    <a:lnTo>
                      <a:pt x="4" y="53"/>
                    </a:lnTo>
                    <a:lnTo>
                      <a:pt x="4" y="50"/>
                    </a:lnTo>
                    <a:lnTo>
                      <a:pt x="4" y="42"/>
                    </a:lnTo>
                    <a:lnTo>
                      <a:pt x="4" y="34"/>
                    </a:lnTo>
                    <a:lnTo>
                      <a:pt x="2" y="28"/>
                    </a:lnTo>
                    <a:lnTo>
                      <a:pt x="2" y="23"/>
                    </a:lnTo>
                    <a:lnTo>
                      <a:pt x="2" y="15"/>
                    </a:lnTo>
                    <a:lnTo>
                      <a:pt x="0" y="7"/>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79" name="Freeform 2551"/>
              <p:cNvSpPr>
                <a:spLocks/>
              </p:cNvSpPr>
              <p:nvPr/>
            </p:nvSpPr>
            <p:spPr bwMode="auto">
              <a:xfrm>
                <a:off x="4368" y="3083"/>
                <a:ext cx="7" cy="22"/>
              </a:xfrm>
              <a:custGeom>
                <a:avLst/>
                <a:gdLst/>
                <a:ahLst/>
                <a:cxnLst>
                  <a:cxn ang="0">
                    <a:pos x="15" y="44"/>
                  </a:cxn>
                  <a:cxn ang="0">
                    <a:pos x="15" y="42"/>
                  </a:cxn>
                  <a:cxn ang="0">
                    <a:pos x="13" y="36"/>
                  </a:cxn>
                  <a:cxn ang="0">
                    <a:pos x="13" y="32"/>
                  </a:cxn>
                  <a:cxn ang="0">
                    <a:pos x="11" y="30"/>
                  </a:cxn>
                  <a:cxn ang="0">
                    <a:pos x="9" y="27"/>
                  </a:cxn>
                  <a:cxn ang="0">
                    <a:pos x="9" y="25"/>
                  </a:cxn>
                  <a:cxn ang="0">
                    <a:pos x="9" y="23"/>
                  </a:cxn>
                  <a:cxn ang="0">
                    <a:pos x="9" y="23"/>
                  </a:cxn>
                  <a:cxn ang="0">
                    <a:pos x="9" y="23"/>
                  </a:cxn>
                  <a:cxn ang="0">
                    <a:pos x="5" y="21"/>
                  </a:cxn>
                  <a:cxn ang="0">
                    <a:pos x="5" y="19"/>
                  </a:cxn>
                  <a:cxn ang="0">
                    <a:pos x="1" y="15"/>
                  </a:cxn>
                  <a:cxn ang="0">
                    <a:pos x="1" y="13"/>
                  </a:cxn>
                  <a:cxn ang="0">
                    <a:pos x="1" y="9"/>
                  </a:cxn>
                  <a:cxn ang="0">
                    <a:pos x="0" y="7"/>
                  </a:cxn>
                  <a:cxn ang="0">
                    <a:pos x="0" y="5"/>
                  </a:cxn>
                  <a:cxn ang="0">
                    <a:pos x="0" y="3"/>
                  </a:cxn>
                  <a:cxn ang="0">
                    <a:pos x="0" y="2"/>
                  </a:cxn>
                  <a:cxn ang="0">
                    <a:pos x="0" y="2"/>
                  </a:cxn>
                  <a:cxn ang="0">
                    <a:pos x="1" y="0"/>
                  </a:cxn>
                  <a:cxn ang="0">
                    <a:pos x="1" y="2"/>
                  </a:cxn>
                  <a:cxn ang="0">
                    <a:pos x="5" y="2"/>
                  </a:cxn>
                </a:cxnLst>
                <a:rect l="0" t="0" r="r" b="b"/>
                <a:pathLst>
                  <a:path w="15" h="44">
                    <a:moveTo>
                      <a:pt x="15" y="44"/>
                    </a:moveTo>
                    <a:lnTo>
                      <a:pt x="15" y="42"/>
                    </a:lnTo>
                    <a:lnTo>
                      <a:pt x="13" y="36"/>
                    </a:lnTo>
                    <a:lnTo>
                      <a:pt x="13" y="32"/>
                    </a:lnTo>
                    <a:lnTo>
                      <a:pt x="11" y="30"/>
                    </a:lnTo>
                    <a:lnTo>
                      <a:pt x="9" y="27"/>
                    </a:lnTo>
                    <a:lnTo>
                      <a:pt x="9" y="25"/>
                    </a:lnTo>
                    <a:lnTo>
                      <a:pt x="9" y="23"/>
                    </a:lnTo>
                    <a:lnTo>
                      <a:pt x="9" y="23"/>
                    </a:lnTo>
                    <a:lnTo>
                      <a:pt x="9" y="23"/>
                    </a:lnTo>
                    <a:lnTo>
                      <a:pt x="5" y="21"/>
                    </a:lnTo>
                    <a:lnTo>
                      <a:pt x="5" y="19"/>
                    </a:lnTo>
                    <a:lnTo>
                      <a:pt x="1" y="15"/>
                    </a:lnTo>
                    <a:lnTo>
                      <a:pt x="1" y="13"/>
                    </a:lnTo>
                    <a:lnTo>
                      <a:pt x="1" y="9"/>
                    </a:lnTo>
                    <a:lnTo>
                      <a:pt x="0" y="7"/>
                    </a:lnTo>
                    <a:lnTo>
                      <a:pt x="0" y="5"/>
                    </a:lnTo>
                    <a:lnTo>
                      <a:pt x="0" y="3"/>
                    </a:lnTo>
                    <a:lnTo>
                      <a:pt x="0" y="2"/>
                    </a:lnTo>
                    <a:lnTo>
                      <a:pt x="0" y="2"/>
                    </a:lnTo>
                    <a:lnTo>
                      <a:pt x="1" y="0"/>
                    </a:lnTo>
                    <a:lnTo>
                      <a:pt x="1" y="2"/>
                    </a:lnTo>
                    <a:lnTo>
                      <a:pt x="5" y="2"/>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0" name="Freeform 2552"/>
              <p:cNvSpPr>
                <a:spLocks/>
              </p:cNvSpPr>
              <p:nvPr/>
            </p:nvSpPr>
            <p:spPr bwMode="auto">
              <a:xfrm>
                <a:off x="4354" y="3060"/>
                <a:ext cx="15" cy="19"/>
              </a:xfrm>
              <a:custGeom>
                <a:avLst/>
                <a:gdLst/>
                <a:ahLst/>
                <a:cxnLst>
                  <a:cxn ang="0">
                    <a:pos x="28" y="38"/>
                  </a:cxn>
                  <a:cxn ang="0">
                    <a:pos x="27" y="38"/>
                  </a:cxn>
                  <a:cxn ang="0">
                    <a:pos x="25" y="36"/>
                  </a:cxn>
                  <a:cxn ang="0">
                    <a:pos x="25" y="32"/>
                  </a:cxn>
                  <a:cxn ang="0">
                    <a:pos x="25" y="32"/>
                  </a:cxn>
                  <a:cxn ang="0">
                    <a:pos x="25" y="28"/>
                  </a:cxn>
                  <a:cxn ang="0">
                    <a:pos x="23" y="26"/>
                  </a:cxn>
                  <a:cxn ang="0">
                    <a:pos x="21" y="25"/>
                  </a:cxn>
                  <a:cxn ang="0">
                    <a:pos x="17" y="25"/>
                  </a:cxn>
                  <a:cxn ang="0">
                    <a:pos x="15" y="25"/>
                  </a:cxn>
                  <a:cxn ang="0">
                    <a:pos x="13" y="25"/>
                  </a:cxn>
                  <a:cxn ang="0">
                    <a:pos x="11" y="23"/>
                  </a:cxn>
                  <a:cxn ang="0">
                    <a:pos x="9" y="21"/>
                  </a:cxn>
                  <a:cxn ang="0">
                    <a:pos x="7" y="19"/>
                  </a:cxn>
                  <a:cxn ang="0">
                    <a:pos x="3" y="17"/>
                  </a:cxn>
                  <a:cxn ang="0">
                    <a:pos x="3" y="13"/>
                  </a:cxn>
                  <a:cxn ang="0">
                    <a:pos x="0" y="11"/>
                  </a:cxn>
                  <a:cxn ang="0">
                    <a:pos x="0" y="9"/>
                  </a:cxn>
                  <a:cxn ang="0">
                    <a:pos x="2" y="5"/>
                  </a:cxn>
                  <a:cxn ang="0">
                    <a:pos x="3" y="3"/>
                  </a:cxn>
                  <a:cxn ang="0">
                    <a:pos x="3" y="2"/>
                  </a:cxn>
                  <a:cxn ang="0">
                    <a:pos x="0" y="0"/>
                  </a:cxn>
                  <a:cxn ang="0">
                    <a:pos x="0" y="0"/>
                  </a:cxn>
                </a:cxnLst>
                <a:rect l="0" t="0" r="r" b="b"/>
                <a:pathLst>
                  <a:path w="28" h="38">
                    <a:moveTo>
                      <a:pt x="28" y="38"/>
                    </a:moveTo>
                    <a:lnTo>
                      <a:pt x="27" y="38"/>
                    </a:lnTo>
                    <a:lnTo>
                      <a:pt x="25" y="36"/>
                    </a:lnTo>
                    <a:lnTo>
                      <a:pt x="25" y="32"/>
                    </a:lnTo>
                    <a:lnTo>
                      <a:pt x="25" y="32"/>
                    </a:lnTo>
                    <a:lnTo>
                      <a:pt x="25" y="28"/>
                    </a:lnTo>
                    <a:lnTo>
                      <a:pt x="23" y="26"/>
                    </a:lnTo>
                    <a:lnTo>
                      <a:pt x="21" y="25"/>
                    </a:lnTo>
                    <a:lnTo>
                      <a:pt x="17" y="25"/>
                    </a:lnTo>
                    <a:lnTo>
                      <a:pt x="15" y="25"/>
                    </a:lnTo>
                    <a:lnTo>
                      <a:pt x="13" y="25"/>
                    </a:lnTo>
                    <a:lnTo>
                      <a:pt x="11" y="23"/>
                    </a:lnTo>
                    <a:lnTo>
                      <a:pt x="9" y="21"/>
                    </a:lnTo>
                    <a:lnTo>
                      <a:pt x="7" y="19"/>
                    </a:lnTo>
                    <a:lnTo>
                      <a:pt x="3" y="17"/>
                    </a:lnTo>
                    <a:lnTo>
                      <a:pt x="3" y="13"/>
                    </a:lnTo>
                    <a:lnTo>
                      <a:pt x="0" y="11"/>
                    </a:lnTo>
                    <a:lnTo>
                      <a:pt x="0" y="9"/>
                    </a:lnTo>
                    <a:lnTo>
                      <a:pt x="2" y="5"/>
                    </a:lnTo>
                    <a:lnTo>
                      <a:pt x="3" y="3"/>
                    </a:lnTo>
                    <a:lnTo>
                      <a:pt x="3" y="2"/>
                    </a:lnTo>
                    <a:lnTo>
                      <a:pt x="0" y="0"/>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1" name="Freeform 2553"/>
              <p:cNvSpPr>
                <a:spLocks/>
              </p:cNvSpPr>
              <p:nvPr/>
            </p:nvSpPr>
            <p:spPr bwMode="auto">
              <a:xfrm>
                <a:off x="4330" y="3028"/>
                <a:ext cx="6" cy="25"/>
              </a:xfrm>
              <a:custGeom>
                <a:avLst/>
                <a:gdLst/>
                <a:ahLst/>
                <a:cxnLst>
                  <a:cxn ang="0">
                    <a:pos x="11" y="50"/>
                  </a:cxn>
                  <a:cxn ang="0">
                    <a:pos x="11" y="50"/>
                  </a:cxn>
                  <a:cxn ang="0">
                    <a:pos x="11" y="48"/>
                  </a:cxn>
                  <a:cxn ang="0">
                    <a:pos x="11" y="46"/>
                  </a:cxn>
                  <a:cxn ang="0">
                    <a:pos x="11" y="43"/>
                  </a:cxn>
                  <a:cxn ang="0">
                    <a:pos x="11" y="39"/>
                  </a:cxn>
                  <a:cxn ang="0">
                    <a:pos x="11" y="37"/>
                  </a:cxn>
                  <a:cxn ang="0">
                    <a:pos x="11" y="33"/>
                  </a:cxn>
                  <a:cxn ang="0">
                    <a:pos x="9" y="27"/>
                  </a:cxn>
                  <a:cxn ang="0">
                    <a:pos x="7" y="21"/>
                  </a:cxn>
                  <a:cxn ang="0">
                    <a:pos x="7" y="18"/>
                  </a:cxn>
                  <a:cxn ang="0">
                    <a:pos x="5" y="12"/>
                  </a:cxn>
                  <a:cxn ang="0">
                    <a:pos x="4" y="6"/>
                  </a:cxn>
                  <a:cxn ang="0">
                    <a:pos x="2" y="2"/>
                  </a:cxn>
                  <a:cxn ang="0">
                    <a:pos x="0" y="0"/>
                  </a:cxn>
                </a:cxnLst>
                <a:rect l="0" t="0" r="r" b="b"/>
                <a:pathLst>
                  <a:path w="11" h="50">
                    <a:moveTo>
                      <a:pt x="11" y="50"/>
                    </a:moveTo>
                    <a:lnTo>
                      <a:pt x="11" y="50"/>
                    </a:lnTo>
                    <a:lnTo>
                      <a:pt x="11" y="48"/>
                    </a:lnTo>
                    <a:lnTo>
                      <a:pt x="11" y="46"/>
                    </a:lnTo>
                    <a:lnTo>
                      <a:pt x="11" y="43"/>
                    </a:lnTo>
                    <a:lnTo>
                      <a:pt x="11" y="39"/>
                    </a:lnTo>
                    <a:lnTo>
                      <a:pt x="11" y="37"/>
                    </a:lnTo>
                    <a:lnTo>
                      <a:pt x="11" y="33"/>
                    </a:lnTo>
                    <a:lnTo>
                      <a:pt x="9" y="27"/>
                    </a:lnTo>
                    <a:lnTo>
                      <a:pt x="7" y="21"/>
                    </a:lnTo>
                    <a:lnTo>
                      <a:pt x="7" y="18"/>
                    </a:lnTo>
                    <a:lnTo>
                      <a:pt x="5" y="12"/>
                    </a:lnTo>
                    <a:lnTo>
                      <a:pt x="4" y="6"/>
                    </a:lnTo>
                    <a:lnTo>
                      <a:pt x="2"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2" name="Freeform 2554"/>
              <p:cNvSpPr>
                <a:spLocks/>
              </p:cNvSpPr>
              <p:nvPr/>
            </p:nvSpPr>
            <p:spPr bwMode="auto">
              <a:xfrm>
                <a:off x="4312" y="2997"/>
                <a:ext cx="19" cy="11"/>
              </a:xfrm>
              <a:custGeom>
                <a:avLst/>
                <a:gdLst/>
                <a:ahLst/>
                <a:cxnLst>
                  <a:cxn ang="0">
                    <a:pos x="4" y="21"/>
                  </a:cxn>
                  <a:cxn ang="0">
                    <a:pos x="4" y="21"/>
                  </a:cxn>
                  <a:cxn ang="0">
                    <a:pos x="2" y="19"/>
                  </a:cxn>
                  <a:cxn ang="0">
                    <a:pos x="0" y="17"/>
                  </a:cxn>
                  <a:cxn ang="0">
                    <a:pos x="0" y="15"/>
                  </a:cxn>
                  <a:cxn ang="0">
                    <a:pos x="0" y="15"/>
                  </a:cxn>
                  <a:cxn ang="0">
                    <a:pos x="0" y="13"/>
                  </a:cxn>
                  <a:cxn ang="0">
                    <a:pos x="2" y="13"/>
                  </a:cxn>
                  <a:cxn ang="0">
                    <a:pos x="2" y="11"/>
                  </a:cxn>
                  <a:cxn ang="0">
                    <a:pos x="2" y="11"/>
                  </a:cxn>
                  <a:cxn ang="0">
                    <a:pos x="4" y="10"/>
                  </a:cxn>
                  <a:cxn ang="0">
                    <a:pos x="4" y="8"/>
                  </a:cxn>
                  <a:cxn ang="0">
                    <a:pos x="6" y="8"/>
                  </a:cxn>
                  <a:cxn ang="0">
                    <a:pos x="8" y="6"/>
                  </a:cxn>
                  <a:cxn ang="0">
                    <a:pos x="10" y="6"/>
                  </a:cxn>
                  <a:cxn ang="0">
                    <a:pos x="12" y="4"/>
                  </a:cxn>
                  <a:cxn ang="0">
                    <a:pos x="14" y="4"/>
                  </a:cxn>
                  <a:cxn ang="0">
                    <a:pos x="17" y="2"/>
                  </a:cxn>
                  <a:cxn ang="0">
                    <a:pos x="19" y="2"/>
                  </a:cxn>
                  <a:cxn ang="0">
                    <a:pos x="21" y="2"/>
                  </a:cxn>
                  <a:cxn ang="0">
                    <a:pos x="27" y="0"/>
                  </a:cxn>
                  <a:cxn ang="0">
                    <a:pos x="29" y="0"/>
                  </a:cxn>
                  <a:cxn ang="0">
                    <a:pos x="33" y="0"/>
                  </a:cxn>
                  <a:cxn ang="0">
                    <a:pos x="37" y="0"/>
                  </a:cxn>
                  <a:cxn ang="0">
                    <a:pos x="39" y="0"/>
                  </a:cxn>
                  <a:cxn ang="0">
                    <a:pos x="39" y="0"/>
                  </a:cxn>
                </a:cxnLst>
                <a:rect l="0" t="0" r="r" b="b"/>
                <a:pathLst>
                  <a:path w="39" h="21">
                    <a:moveTo>
                      <a:pt x="4" y="21"/>
                    </a:moveTo>
                    <a:lnTo>
                      <a:pt x="4" y="21"/>
                    </a:lnTo>
                    <a:lnTo>
                      <a:pt x="2" y="19"/>
                    </a:lnTo>
                    <a:lnTo>
                      <a:pt x="0" y="17"/>
                    </a:lnTo>
                    <a:lnTo>
                      <a:pt x="0" y="15"/>
                    </a:lnTo>
                    <a:lnTo>
                      <a:pt x="0" y="15"/>
                    </a:lnTo>
                    <a:lnTo>
                      <a:pt x="0" y="13"/>
                    </a:lnTo>
                    <a:lnTo>
                      <a:pt x="2" y="13"/>
                    </a:lnTo>
                    <a:lnTo>
                      <a:pt x="2" y="11"/>
                    </a:lnTo>
                    <a:lnTo>
                      <a:pt x="2" y="11"/>
                    </a:lnTo>
                    <a:lnTo>
                      <a:pt x="4" y="10"/>
                    </a:lnTo>
                    <a:lnTo>
                      <a:pt x="4" y="8"/>
                    </a:lnTo>
                    <a:lnTo>
                      <a:pt x="6" y="8"/>
                    </a:lnTo>
                    <a:lnTo>
                      <a:pt x="8" y="6"/>
                    </a:lnTo>
                    <a:lnTo>
                      <a:pt x="10" y="6"/>
                    </a:lnTo>
                    <a:lnTo>
                      <a:pt x="12" y="4"/>
                    </a:lnTo>
                    <a:lnTo>
                      <a:pt x="14" y="4"/>
                    </a:lnTo>
                    <a:lnTo>
                      <a:pt x="17" y="2"/>
                    </a:lnTo>
                    <a:lnTo>
                      <a:pt x="19" y="2"/>
                    </a:lnTo>
                    <a:lnTo>
                      <a:pt x="21" y="2"/>
                    </a:lnTo>
                    <a:lnTo>
                      <a:pt x="27" y="0"/>
                    </a:lnTo>
                    <a:lnTo>
                      <a:pt x="29" y="0"/>
                    </a:lnTo>
                    <a:lnTo>
                      <a:pt x="33" y="0"/>
                    </a:lnTo>
                    <a:lnTo>
                      <a:pt x="37" y="0"/>
                    </a:lnTo>
                    <a:lnTo>
                      <a:pt x="39" y="0"/>
                    </a:lnTo>
                    <a:lnTo>
                      <a:pt x="39"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3" name="Freeform 2555"/>
              <p:cNvSpPr>
                <a:spLocks/>
              </p:cNvSpPr>
              <p:nvPr/>
            </p:nvSpPr>
            <p:spPr bwMode="auto">
              <a:xfrm>
                <a:off x="4339" y="2971"/>
                <a:ext cx="14" cy="9"/>
              </a:xfrm>
              <a:custGeom>
                <a:avLst/>
                <a:gdLst/>
                <a:ahLst/>
                <a:cxnLst>
                  <a:cxn ang="0">
                    <a:pos x="13" y="16"/>
                  </a:cxn>
                  <a:cxn ang="0">
                    <a:pos x="13" y="17"/>
                  </a:cxn>
                  <a:cxn ang="0">
                    <a:pos x="15" y="17"/>
                  </a:cxn>
                  <a:cxn ang="0">
                    <a:pos x="19" y="17"/>
                  </a:cxn>
                  <a:cxn ang="0">
                    <a:pos x="19" y="16"/>
                  </a:cxn>
                  <a:cxn ang="0">
                    <a:pos x="21" y="16"/>
                  </a:cxn>
                  <a:cxn ang="0">
                    <a:pos x="23" y="14"/>
                  </a:cxn>
                  <a:cxn ang="0">
                    <a:pos x="25" y="14"/>
                  </a:cxn>
                  <a:cxn ang="0">
                    <a:pos x="27" y="14"/>
                  </a:cxn>
                  <a:cxn ang="0">
                    <a:pos x="29" y="14"/>
                  </a:cxn>
                  <a:cxn ang="0">
                    <a:pos x="29" y="12"/>
                  </a:cxn>
                  <a:cxn ang="0">
                    <a:pos x="29" y="12"/>
                  </a:cxn>
                  <a:cxn ang="0">
                    <a:pos x="27" y="12"/>
                  </a:cxn>
                  <a:cxn ang="0">
                    <a:pos x="27" y="12"/>
                  </a:cxn>
                  <a:cxn ang="0">
                    <a:pos x="25" y="12"/>
                  </a:cxn>
                  <a:cxn ang="0">
                    <a:pos x="23" y="12"/>
                  </a:cxn>
                  <a:cxn ang="0">
                    <a:pos x="21" y="12"/>
                  </a:cxn>
                  <a:cxn ang="0">
                    <a:pos x="19" y="12"/>
                  </a:cxn>
                  <a:cxn ang="0">
                    <a:pos x="19" y="12"/>
                  </a:cxn>
                  <a:cxn ang="0">
                    <a:pos x="17" y="14"/>
                  </a:cxn>
                  <a:cxn ang="0">
                    <a:pos x="15" y="12"/>
                  </a:cxn>
                  <a:cxn ang="0">
                    <a:pos x="13" y="12"/>
                  </a:cxn>
                  <a:cxn ang="0">
                    <a:pos x="11" y="12"/>
                  </a:cxn>
                  <a:cxn ang="0">
                    <a:pos x="10" y="12"/>
                  </a:cxn>
                  <a:cxn ang="0">
                    <a:pos x="8" y="10"/>
                  </a:cxn>
                  <a:cxn ang="0">
                    <a:pos x="6" y="8"/>
                  </a:cxn>
                  <a:cxn ang="0">
                    <a:pos x="6" y="8"/>
                  </a:cxn>
                  <a:cxn ang="0">
                    <a:pos x="6" y="6"/>
                  </a:cxn>
                  <a:cxn ang="0">
                    <a:pos x="4" y="4"/>
                  </a:cxn>
                  <a:cxn ang="0">
                    <a:pos x="4" y="4"/>
                  </a:cxn>
                  <a:cxn ang="0">
                    <a:pos x="2" y="2"/>
                  </a:cxn>
                  <a:cxn ang="0">
                    <a:pos x="0" y="2"/>
                  </a:cxn>
                  <a:cxn ang="0">
                    <a:pos x="0" y="0"/>
                  </a:cxn>
                  <a:cxn ang="0">
                    <a:pos x="0" y="0"/>
                  </a:cxn>
                </a:cxnLst>
                <a:rect l="0" t="0" r="r" b="b"/>
                <a:pathLst>
                  <a:path w="29" h="17">
                    <a:moveTo>
                      <a:pt x="13" y="16"/>
                    </a:moveTo>
                    <a:lnTo>
                      <a:pt x="13" y="17"/>
                    </a:lnTo>
                    <a:lnTo>
                      <a:pt x="15" y="17"/>
                    </a:lnTo>
                    <a:lnTo>
                      <a:pt x="19" y="17"/>
                    </a:lnTo>
                    <a:lnTo>
                      <a:pt x="19" y="16"/>
                    </a:lnTo>
                    <a:lnTo>
                      <a:pt x="21" y="16"/>
                    </a:lnTo>
                    <a:lnTo>
                      <a:pt x="23" y="14"/>
                    </a:lnTo>
                    <a:lnTo>
                      <a:pt x="25" y="14"/>
                    </a:lnTo>
                    <a:lnTo>
                      <a:pt x="27" y="14"/>
                    </a:lnTo>
                    <a:lnTo>
                      <a:pt x="29" y="14"/>
                    </a:lnTo>
                    <a:lnTo>
                      <a:pt x="29" y="12"/>
                    </a:lnTo>
                    <a:lnTo>
                      <a:pt x="29" y="12"/>
                    </a:lnTo>
                    <a:lnTo>
                      <a:pt x="27" y="12"/>
                    </a:lnTo>
                    <a:lnTo>
                      <a:pt x="27" y="12"/>
                    </a:lnTo>
                    <a:lnTo>
                      <a:pt x="25" y="12"/>
                    </a:lnTo>
                    <a:lnTo>
                      <a:pt x="23" y="12"/>
                    </a:lnTo>
                    <a:lnTo>
                      <a:pt x="21" y="12"/>
                    </a:lnTo>
                    <a:lnTo>
                      <a:pt x="19" y="12"/>
                    </a:lnTo>
                    <a:lnTo>
                      <a:pt x="19" y="12"/>
                    </a:lnTo>
                    <a:lnTo>
                      <a:pt x="17" y="14"/>
                    </a:lnTo>
                    <a:lnTo>
                      <a:pt x="15" y="12"/>
                    </a:lnTo>
                    <a:lnTo>
                      <a:pt x="13" y="12"/>
                    </a:lnTo>
                    <a:lnTo>
                      <a:pt x="11" y="12"/>
                    </a:lnTo>
                    <a:lnTo>
                      <a:pt x="10" y="12"/>
                    </a:lnTo>
                    <a:lnTo>
                      <a:pt x="8" y="10"/>
                    </a:lnTo>
                    <a:lnTo>
                      <a:pt x="6" y="8"/>
                    </a:lnTo>
                    <a:lnTo>
                      <a:pt x="6" y="8"/>
                    </a:lnTo>
                    <a:lnTo>
                      <a:pt x="6" y="6"/>
                    </a:lnTo>
                    <a:lnTo>
                      <a:pt x="4" y="4"/>
                    </a:lnTo>
                    <a:lnTo>
                      <a:pt x="4" y="4"/>
                    </a:lnTo>
                    <a:lnTo>
                      <a:pt x="2" y="2"/>
                    </a:lnTo>
                    <a:lnTo>
                      <a:pt x="0" y="2"/>
                    </a:lnTo>
                    <a:lnTo>
                      <a:pt x="0" y="0"/>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4" name="Freeform 2556"/>
              <p:cNvSpPr>
                <a:spLocks/>
              </p:cNvSpPr>
              <p:nvPr/>
            </p:nvSpPr>
            <p:spPr bwMode="auto">
              <a:xfrm>
                <a:off x="4340" y="2921"/>
                <a:ext cx="5" cy="24"/>
              </a:xfrm>
              <a:custGeom>
                <a:avLst/>
                <a:gdLst/>
                <a:ahLst/>
                <a:cxnLst>
                  <a:cxn ang="0">
                    <a:pos x="8" y="48"/>
                  </a:cxn>
                  <a:cxn ang="0">
                    <a:pos x="9" y="41"/>
                  </a:cxn>
                  <a:cxn ang="0">
                    <a:pos x="9" y="35"/>
                  </a:cxn>
                  <a:cxn ang="0">
                    <a:pos x="9" y="29"/>
                  </a:cxn>
                  <a:cxn ang="0">
                    <a:pos x="9" y="23"/>
                  </a:cxn>
                  <a:cxn ang="0">
                    <a:pos x="8" y="18"/>
                  </a:cxn>
                  <a:cxn ang="0">
                    <a:pos x="6" y="14"/>
                  </a:cxn>
                  <a:cxn ang="0">
                    <a:pos x="2" y="8"/>
                  </a:cxn>
                  <a:cxn ang="0">
                    <a:pos x="0" y="2"/>
                  </a:cxn>
                  <a:cxn ang="0">
                    <a:pos x="0" y="0"/>
                  </a:cxn>
                </a:cxnLst>
                <a:rect l="0" t="0" r="r" b="b"/>
                <a:pathLst>
                  <a:path w="9" h="48">
                    <a:moveTo>
                      <a:pt x="8" y="48"/>
                    </a:moveTo>
                    <a:lnTo>
                      <a:pt x="9" y="41"/>
                    </a:lnTo>
                    <a:lnTo>
                      <a:pt x="9" y="35"/>
                    </a:lnTo>
                    <a:lnTo>
                      <a:pt x="9" y="29"/>
                    </a:lnTo>
                    <a:lnTo>
                      <a:pt x="9" y="23"/>
                    </a:lnTo>
                    <a:lnTo>
                      <a:pt x="8" y="18"/>
                    </a:lnTo>
                    <a:lnTo>
                      <a:pt x="6" y="14"/>
                    </a:lnTo>
                    <a:lnTo>
                      <a:pt x="2" y="8"/>
                    </a:lnTo>
                    <a:lnTo>
                      <a:pt x="0"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5" name="Freeform 2557"/>
              <p:cNvSpPr>
                <a:spLocks/>
              </p:cNvSpPr>
              <p:nvPr/>
            </p:nvSpPr>
            <p:spPr bwMode="auto">
              <a:xfrm>
                <a:off x="4332" y="2869"/>
                <a:ext cx="9" cy="24"/>
              </a:xfrm>
              <a:custGeom>
                <a:avLst/>
                <a:gdLst/>
                <a:ahLst/>
                <a:cxnLst>
                  <a:cxn ang="0">
                    <a:pos x="17" y="48"/>
                  </a:cxn>
                  <a:cxn ang="0">
                    <a:pos x="15" y="44"/>
                  </a:cxn>
                  <a:cxn ang="0">
                    <a:pos x="15" y="38"/>
                  </a:cxn>
                  <a:cxn ang="0">
                    <a:pos x="15" y="32"/>
                  </a:cxn>
                  <a:cxn ang="0">
                    <a:pos x="15" y="29"/>
                  </a:cxn>
                  <a:cxn ang="0">
                    <a:pos x="15" y="27"/>
                  </a:cxn>
                  <a:cxn ang="0">
                    <a:pos x="13" y="23"/>
                  </a:cxn>
                  <a:cxn ang="0">
                    <a:pos x="13" y="19"/>
                  </a:cxn>
                  <a:cxn ang="0">
                    <a:pos x="11" y="19"/>
                  </a:cxn>
                  <a:cxn ang="0">
                    <a:pos x="11" y="17"/>
                  </a:cxn>
                  <a:cxn ang="0">
                    <a:pos x="9" y="15"/>
                  </a:cxn>
                  <a:cxn ang="0">
                    <a:pos x="7" y="15"/>
                  </a:cxn>
                  <a:cxn ang="0">
                    <a:pos x="5" y="11"/>
                  </a:cxn>
                  <a:cxn ang="0">
                    <a:pos x="3" y="11"/>
                  </a:cxn>
                  <a:cxn ang="0">
                    <a:pos x="3" y="7"/>
                  </a:cxn>
                  <a:cxn ang="0">
                    <a:pos x="1" y="6"/>
                  </a:cxn>
                  <a:cxn ang="0">
                    <a:pos x="0" y="0"/>
                  </a:cxn>
                </a:cxnLst>
                <a:rect l="0" t="0" r="r" b="b"/>
                <a:pathLst>
                  <a:path w="17" h="48">
                    <a:moveTo>
                      <a:pt x="17" y="48"/>
                    </a:moveTo>
                    <a:lnTo>
                      <a:pt x="15" y="44"/>
                    </a:lnTo>
                    <a:lnTo>
                      <a:pt x="15" y="38"/>
                    </a:lnTo>
                    <a:lnTo>
                      <a:pt x="15" y="32"/>
                    </a:lnTo>
                    <a:lnTo>
                      <a:pt x="15" y="29"/>
                    </a:lnTo>
                    <a:lnTo>
                      <a:pt x="15" y="27"/>
                    </a:lnTo>
                    <a:lnTo>
                      <a:pt x="13" y="23"/>
                    </a:lnTo>
                    <a:lnTo>
                      <a:pt x="13" y="19"/>
                    </a:lnTo>
                    <a:lnTo>
                      <a:pt x="11" y="19"/>
                    </a:lnTo>
                    <a:lnTo>
                      <a:pt x="11" y="17"/>
                    </a:lnTo>
                    <a:lnTo>
                      <a:pt x="9" y="15"/>
                    </a:lnTo>
                    <a:lnTo>
                      <a:pt x="7" y="15"/>
                    </a:lnTo>
                    <a:lnTo>
                      <a:pt x="5" y="11"/>
                    </a:lnTo>
                    <a:lnTo>
                      <a:pt x="3" y="11"/>
                    </a:lnTo>
                    <a:lnTo>
                      <a:pt x="3" y="7"/>
                    </a:lnTo>
                    <a:lnTo>
                      <a:pt x="1" y="6"/>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6" name="Freeform 2558"/>
              <p:cNvSpPr>
                <a:spLocks/>
              </p:cNvSpPr>
              <p:nvPr/>
            </p:nvSpPr>
            <p:spPr bwMode="auto">
              <a:xfrm>
                <a:off x="4316" y="2823"/>
                <a:ext cx="5" cy="24"/>
              </a:xfrm>
              <a:custGeom>
                <a:avLst/>
                <a:gdLst/>
                <a:ahLst/>
                <a:cxnLst>
                  <a:cxn ang="0">
                    <a:pos x="8" y="48"/>
                  </a:cxn>
                  <a:cxn ang="0">
                    <a:pos x="8" y="48"/>
                  </a:cxn>
                  <a:cxn ang="0">
                    <a:pos x="6" y="46"/>
                  </a:cxn>
                  <a:cxn ang="0">
                    <a:pos x="6" y="42"/>
                  </a:cxn>
                  <a:cxn ang="0">
                    <a:pos x="4" y="40"/>
                  </a:cxn>
                  <a:cxn ang="0">
                    <a:pos x="6" y="36"/>
                  </a:cxn>
                  <a:cxn ang="0">
                    <a:pos x="6" y="36"/>
                  </a:cxn>
                  <a:cxn ang="0">
                    <a:pos x="6" y="34"/>
                  </a:cxn>
                  <a:cxn ang="0">
                    <a:pos x="6" y="32"/>
                  </a:cxn>
                  <a:cxn ang="0">
                    <a:pos x="6" y="32"/>
                  </a:cxn>
                  <a:cxn ang="0">
                    <a:pos x="9" y="28"/>
                  </a:cxn>
                  <a:cxn ang="0">
                    <a:pos x="9" y="28"/>
                  </a:cxn>
                  <a:cxn ang="0">
                    <a:pos x="9" y="28"/>
                  </a:cxn>
                  <a:cxn ang="0">
                    <a:pos x="9" y="27"/>
                  </a:cxn>
                  <a:cxn ang="0">
                    <a:pos x="9" y="27"/>
                  </a:cxn>
                  <a:cxn ang="0">
                    <a:pos x="9" y="25"/>
                  </a:cxn>
                  <a:cxn ang="0">
                    <a:pos x="8" y="25"/>
                  </a:cxn>
                  <a:cxn ang="0">
                    <a:pos x="8" y="23"/>
                  </a:cxn>
                  <a:cxn ang="0">
                    <a:pos x="8" y="21"/>
                  </a:cxn>
                  <a:cxn ang="0">
                    <a:pos x="8" y="21"/>
                  </a:cxn>
                  <a:cxn ang="0">
                    <a:pos x="8" y="21"/>
                  </a:cxn>
                  <a:cxn ang="0">
                    <a:pos x="6" y="19"/>
                  </a:cxn>
                  <a:cxn ang="0">
                    <a:pos x="6" y="19"/>
                  </a:cxn>
                  <a:cxn ang="0">
                    <a:pos x="6" y="19"/>
                  </a:cxn>
                  <a:cxn ang="0">
                    <a:pos x="6" y="17"/>
                  </a:cxn>
                  <a:cxn ang="0">
                    <a:pos x="4" y="15"/>
                  </a:cxn>
                  <a:cxn ang="0">
                    <a:pos x="4" y="13"/>
                  </a:cxn>
                  <a:cxn ang="0">
                    <a:pos x="4" y="13"/>
                  </a:cxn>
                  <a:cxn ang="0">
                    <a:pos x="4" y="11"/>
                  </a:cxn>
                  <a:cxn ang="0">
                    <a:pos x="4" y="9"/>
                  </a:cxn>
                  <a:cxn ang="0">
                    <a:pos x="2" y="7"/>
                  </a:cxn>
                  <a:cxn ang="0">
                    <a:pos x="2" y="5"/>
                  </a:cxn>
                  <a:cxn ang="0">
                    <a:pos x="2" y="5"/>
                  </a:cxn>
                  <a:cxn ang="0">
                    <a:pos x="2" y="4"/>
                  </a:cxn>
                  <a:cxn ang="0">
                    <a:pos x="0" y="2"/>
                  </a:cxn>
                  <a:cxn ang="0">
                    <a:pos x="0" y="0"/>
                  </a:cxn>
                </a:cxnLst>
                <a:rect l="0" t="0" r="r" b="b"/>
                <a:pathLst>
                  <a:path w="9" h="48">
                    <a:moveTo>
                      <a:pt x="8" y="48"/>
                    </a:moveTo>
                    <a:lnTo>
                      <a:pt x="8" y="48"/>
                    </a:lnTo>
                    <a:lnTo>
                      <a:pt x="6" y="46"/>
                    </a:lnTo>
                    <a:lnTo>
                      <a:pt x="6" y="42"/>
                    </a:lnTo>
                    <a:lnTo>
                      <a:pt x="4" y="40"/>
                    </a:lnTo>
                    <a:lnTo>
                      <a:pt x="6" y="36"/>
                    </a:lnTo>
                    <a:lnTo>
                      <a:pt x="6" y="36"/>
                    </a:lnTo>
                    <a:lnTo>
                      <a:pt x="6" y="34"/>
                    </a:lnTo>
                    <a:lnTo>
                      <a:pt x="6" y="32"/>
                    </a:lnTo>
                    <a:lnTo>
                      <a:pt x="6" y="32"/>
                    </a:lnTo>
                    <a:lnTo>
                      <a:pt x="9" y="28"/>
                    </a:lnTo>
                    <a:lnTo>
                      <a:pt x="9" y="28"/>
                    </a:lnTo>
                    <a:lnTo>
                      <a:pt x="9" y="28"/>
                    </a:lnTo>
                    <a:lnTo>
                      <a:pt x="9" y="27"/>
                    </a:lnTo>
                    <a:lnTo>
                      <a:pt x="9" y="27"/>
                    </a:lnTo>
                    <a:lnTo>
                      <a:pt x="9" y="25"/>
                    </a:lnTo>
                    <a:lnTo>
                      <a:pt x="8" y="25"/>
                    </a:lnTo>
                    <a:lnTo>
                      <a:pt x="8" y="23"/>
                    </a:lnTo>
                    <a:lnTo>
                      <a:pt x="8" y="21"/>
                    </a:lnTo>
                    <a:lnTo>
                      <a:pt x="8" y="21"/>
                    </a:lnTo>
                    <a:lnTo>
                      <a:pt x="8" y="21"/>
                    </a:lnTo>
                    <a:lnTo>
                      <a:pt x="6" y="19"/>
                    </a:lnTo>
                    <a:lnTo>
                      <a:pt x="6" y="19"/>
                    </a:lnTo>
                    <a:lnTo>
                      <a:pt x="6" y="19"/>
                    </a:lnTo>
                    <a:lnTo>
                      <a:pt x="6" y="17"/>
                    </a:lnTo>
                    <a:lnTo>
                      <a:pt x="4" y="15"/>
                    </a:lnTo>
                    <a:lnTo>
                      <a:pt x="4" y="13"/>
                    </a:lnTo>
                    <a:lnTo>
                      <a:pt x="4" y="13"/>
                    </a:lnTo>
                    <a:lnTo>
                      <a:pt x="4" y="11"/>
                    </a:lnTo>
                    <a:lnTo>
                      <a:pt x="4" y="9"/>
                    </a:lnTo>
                    <a:lnTo>
                      <a:pt x="2" y="7"/>
                    </a:lnTo>
                    <a:lnTo>
                      <a:pt x="2" y="5"/>
                    </a:lnTo>
                    <a:lnTo>
                      <a:pt x="2" y="5"/>
                    </a:lnTo>
                    <a:lnTo>
                      <a:pt x="2" y="4"/>
                    </a:lnTo>
                    <a:lnTo>
                      <a:pt x="0"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7" name="Freeform 2559"/>
              <p:cNvSpPr>
                <a:spLocks/>
              </p:cNvSpPr>
              <p:nvPr/>
            </p:nvSpPr>
            <p:spPr bwMode="auto">
              <a:xfrm>
                <a:off x="4291" y="2806"/>
                <a:ext cx="25" cy="5"/>
              </a:xfrm>
              <a:custGeom>
                <a:avLst/>
                <a:gdLst/>
                <a:ahLst/>
                <a:cxnLst>
                  <a:cxn ang="0">
                    <a:pos x="50" y="10"/>
                  </a:cxn>
                  <a:cxn ang="0">
                    <a:pos x="48" y="10"/>
                  </a:cxn>
                  <a:cxn ang="0">
                    <a:pos x="46" y="10"/>
                  </a:cxn>
                  <a:cxn ang="0">
                    <a:pos x="44" y="10"/>
                  </a:cxn>
                  <a:cxn ang="0">
                    <a:pos x="42" y="10"/>
                  </a:cxn>
                  <a:cxn ang="0">
                    <a:pos x="40" y="8"/>
                  </a:cxn>
                  <a:cxn ang="0">
                    <a:pos x="38" y="8"/>
                  </a:cxn>
                  <a:cxn ang="0">
                    <a:pos x="36" y="8"/>
                  </a:cxn>
                  <a:cxn ang="0">
                    <a:pos x="35" y="8"/>
                  </a:cxn>
                  <a:cxn ang="0">
                    <a:pos x="33" y="8"/>
                  </a:cxn>
                  <a:cxn ang="0">
                    <a:pos x="29" y="8"/>
                  </a:cxn>
                  <a:cxn ang="0">
                    <a:pos x="29" y="8"/>
                  </a:cxn>
                  <a:cxn ang="0">
                    <a:pos x="27" y="8"/>
                  </a:cxn>
                  <a:cxn ang="0">
                    <a:pos x="25" y="6"/>
                  </a:cxn>
                  <a:cxn ang="0">
                    <a:pos x="23" y="6"/>
                  </a:cxn>
                  <a:cxn ang="0">
                    <a:pos x="23" y="8"/>
                  </a:cxn>
                  <a:cxn ang="0">
                    <a:pos x="21" y="6"/>
                  </a:cxn>
                  <a:cxn ang="0">
                    <a:pos x="19" y="6"/>
                  </a:cxn>
                  <a:cxn ang="0">
                    <a:pos x="17" y="6"/>
                  </a:cxn>
                  <a:cxn ang="0">
                    <a:pos x="15" y="6"/>
                  </a:cxn>
                  <a:cxn ang="0">
                    <a:pos x="13" y="6"/>
                  </a:cxn>
                  <a:cxn ang="0">
                    <a:pos x="12" y="6"/>
                  </a:cxn>
                  <a:cxn ang="0">
                    <a:pos x="12" y="4"/>
                  </a:cxn>
                  <a:cxn ang="0">
                    <a:pos x="10" y="4"/>
                  </a:cxn>
                  <a:cxn ang="0">
                    <a:pos x="8" y="4"/>
                  </a:cxn>
                  <a:cxn ang="0">
                    <a:pos x="6" y="2"/>
                  </a:cxn>
                  <a:cxn ang="0">
                    <a:pos x="4" y="2"/>
                  </a:cxn>
                  <a:cxn ang="0">
                    <a:pos x="2" y="0"/>
                  </a:cxn>
                  <a:cxn ang="0">
                    <a:pos x="2" y="0"/>
                  </a:cxn>
                  <a:cxn ang="0">
                    <a:pos x="2" y="0"/>
                  </a:cxn>
                  <a:cxn ang="0">
                    <a:pos x="0" y="0"/>
                  </a:cxn>
                  <a:cxn ang="0">
                    <a:pos x="0" y="0"/>
                  </a:cxn>
                  <a:cxn ang="0">
                    <a:pos x="0" y="0"/>
                  </a:cxn>
                </a:cxnLst>
                <a:rect l="0" t="0" r="r" b="b"/>
                <a:pathLst>
                  <a:path w="50" h="10">
                    <a:moveTo>
                      <a:pt x="50" y="10"/>
                    </a:moveTo>
                    <a:lnTo>
                      <a:pt x="48" y="10"/>
                    </a:lnTo>
                    <a:lnTo>
                      <a:pt x="46" y="10"/>
                    </a:lnTo>
                    <a:lnTo>
                      <a:pt x="44" y="10"/>
                    </a:lnTo>
                    <a:lnTo>
                      <a:pt x="42" y="10"/>
                    </a:lnTo>
                    <a:lnTo>
                      <a:pt x="40" y="8"/>
                    </a:lnTo>
                    <a:lnTo>
                      <a:pt x="38" y="8"/>
                    </a:lnTo>
                    <a:lnTo>
                      <a:pt x="36" y="8"/>
                    </a:lnTo>
                    <a:lnTo>
                      <a:pt x="35" y="8"/>
                    </a:lnTo>
                    <a:lnTo>
                      <a:pt x="33" y="8"/>
                    </a:lnTo>
                    <a:lnTo>
                      <a:pt x="29" y="8"/>
                    </a:lnTo>
                    <a:lnTo>
                      <a:pt x="29" y="8"/>
                    </a:lnTo>
                    <a:lnTo>
                      <a:pt x="27" y="8"/>
                    </a:lnTo>
                    <a:lnTo>
                      <a:pt x="25" y="6"/>
                    </a:lnTo>
                    <a:lnTo>
                      <a:pt x="23" y="6"/>
                    </a:lnTo>
                    <a:lnTo>
                      <a:pt x="23" y="8"/>
                    </a:lnTo>
                    <a:lnTo>
                      <a:pt x="21" y="6"/>
                    </a:lnTo>
                    <a:lnTo>
                      <a:pt x="19" y="6"/>
                    </a:lnTo>
                    <a:lnTo>
                      <a:pt x="17" y="6"/>
                    </a:lnTo>
                    <a:lnTo>
                      <a:pt x="15" y="6"/>
                    </a:lnTo>
                    <a:lnTo>
                      <a:pt x="13" y="6"/>
                    </a:lnTo>
                    <a:lnTo>
                      <a:pt x="12" y="6"/>
                    </a:lnTo>
                    <a:lnTo>
                      <a:pt x="12" y="4"/>
                    </a:lnTo>
                    <a:lnTo>
                      <a:pt x="10" y="4"/>
                    </a:lnTo>
                    <a:lnTo>
                      <a:pt x="8" y="4"/>
                    </a:lnTo>
                    <a:lnTo>
                      <a:pt x="6" y="2"/>
                    </a:lnTo>
                    <a:lnTo>
                      <a:pt x="4" y="2"/>
                    </a:lnTo>
                    <a:lnTo>
                      <a:pt x="2" y="0"/>
                    </a:lnTo>
                    <a:lnTo>
                      <a:pt x="2" y="0"/>
                    </a:lnTo>
                    <a:lnTo>
                      <a:pt x="2" y="0"/>
                    </a:lnTo>
                    <a:lnTo>
                      <a:pt x="0" y="0"/>
                    </a:lnTo>
                    <a:lnTo>
                      <a:pt x="0" y="0"/>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8" name="Freeform 2560"/>
              <p:cNvSpPr>
                <a:spLocks/>
              </p:cNvSpPr>
              <p:nvPr/>
            </p:nvSpPr>
            <p:spPr bwMode="auto">
              <a:xfrm>
                <a:off x="4285" y="2765"/>
                <a:ext cx="9" cy="25"/>
              </a:xfrm>
              <a:custGeom>
                <a:avLst/>
                <a:gdLst/>
                <a:ahLst/>
                <a:cxnLst>
                  <a:cxn ang="0">
                    <a:pos x="0" y="50"/>
                  </a:cxn>
                  <a:cxn ang="0">
                    <a:pos x="0" y="48"/>
                  </a:cxn>
                  <a:cxn ang="0">
                    <a:pos x="2" y="44"/>
                  </a:cxn>
                  <a:cxn ang="0">
                    <a:pos x="2" y="42"/>
                  </a:cxn>
                  <a:cxn ang="0">
                    <a:pos x="2" y="40"/>
                  </a:cxn>
                  <a:cxn ang="0">
                    <a:pos x="2" y="38"/>
                  </a:cxn>
                  <a:cxn ang="0">
                    <a:pos x="4" y="36"/>
                  </a:cxn>
                  <a:cxn ang="0">
                    <a:pos x="4" y="34"/>
                  </a:cxn>
                  <a:cxn ang="0">
                    <a:pos x="4" y="32"/>
                  </a:cxn>
                  <a:cxn ang="0">
                    <a:pos x="6" y="30"/>
                  </a:cxn>
                  <a:cxn ang="0">
                    <a:pos x="8" y="28"/>
                  </a:cxn>
                  <a:cxn ang="0">
                    <a:pos x="8" y="27"/>
                  </a:cxn>
                  <a:cxn ang="0">
                    <a:pos x="8" y="27"/>
                  </a:cxn>
                  <a:cxn ang="0">
                    <a:pos x="8" y="25"/>
                  </a:cxn>
                  <a:cxn ang="0">
                    <a:pos x="10" y="25"/>
                  </a:cxn>
                  <a:cxn ang="0">
                    <a:pos x="10" y="25"/>
                  </a:cxn>
                  <a:cxn ang="0">
                    <a:pos x="10" y="23"/>
                  </a:cxn>
                  <a:cxn ang="0">
                    <a:pos x="10" y="21"/>
                  </a:cxn>
                  <a:cxn ang="0">
                    <a:pos x="10" y="19"/>
                  </a:cxn>
                  <a:cxn ang="0">
                    <a:pos x="10" y="19"/>
                  </a:cxn>
                  <a:cxn ang="0">
                    <a:pos x="10" y="17"/>
                  </a:cxn>
                  <a:cxn ang="0">
                    <a:pos x="10" y="17"/>
                  </a:cxn>
                  <a:cxn ang="0">
                    <a:pos x="10" y="15"/>
                  </a:cxn>
                  <a:cxn ang="0">
                    <a:pos x="12" y="13"/>
                  </a:cxn>
                  <a:cxn ang="0">
                    <a:pos x="12" y="13"/>
                  </a:cxn>
                  <a:cxn ang="0">
                    <a:pos x="12" y="11"/>
                  </a:cxn>
                  <a:cxn ang="0">
                    <a:pos x="12" y="11"/>
                  </a:cxn>
                  <a:cxn ang="0">
                    <a:pos x="14" y="9"/>
                  </a:cxn>
                  <a:cxn ang="0">
                    <a:pos x="14" y="9"/>
                  </a:cxn>
                  <a:cxn ang="0">
                    <a:pos x="14" y="7"/>
                  </a:cxn>
                  <a:cxn ang="0">
                    <a:pos x="16" y="5"/>
                  </a:cxn>
                  <a:cxn ang="0">
                    <a:pos x="16" y="3"/>
                  </a:cxn>
                  <a:cxn ang="0">
                    <a:pos x="16" y="3"/>
                  </a:cxn>
                  <a:cxn ang="0">
                    <a:pos x="16" y="2"/>
                  </a:cxn>
                  <a:cxn ang="0">
                    <a:pos x="18" y="0"/>
                  </a:cxn>
                  <a:cxn ang="0">
                    <a:pos x="18" y="0"/>
                  </a:cxn>
                </a:cxnLst>
                <a:rect l="0" t="0" r="r" b="b"/>
                <a:pathLst>
                  <a:path w="18" h="50">
                    <a:moveTo>
                      <a:pt x="0" y="50"/>
                    </a:moveTo>
                    <a:lnTo>
                      <a:pt x="0" y="48"/>
                    </a:lnTo>
                    <a:lnTo>
                      <a:pt x="2" y="44"/>
                    </a:lnTo>
                    <a:lnTo>
                      <a:pt x="2" y="42"/>
                    </a:lnTo>
                    <a:lnTo>
                      <a:pt x="2" y="40"/>
                    </a:lnTo>
                    <a:lnTo>
                      <a:pt x="2" y="38"/>
                    </a:lnTo>
                    <a:lnTo>
                      <a:pt x="4" y="36"/>
                    </a:lnTo>
                    <a:lnTo>
                      <a:pt x="4" y="34"/>
                    </a:lnTo>
                    <a:lnTo>
                      <a:pt x="4" y="32"/>
                    </a:lnTo>
                    <a:lnTo>
                      <a:pt x="6" y="30"/>
                    </a:lnTo>
                    <a:lnTo>
                      <a:pt x="8" y="28"/>
                    </a:lnTo>
                    <a:lnTo>
                      <a:pt x="8" y="27"/>
                    </a:lnTo>
                    <a:lnTo>
                      <a:pt x="8" y="27"/>
                    </a:lnTo>
                    <a:lnTo>
                      <a:pt x="8" y="25"/>
                    </a:lnTo>
                    <a:lnTo>
                      <a:pt x="10" y="25"/>
                    </a:lnTo>
                    <a:lnTo>
                      <a:pt x="10" y="25"/>
                    </a:lnTo>
                    <a:lnTo>
                      <a:pt x="10" y="23"/>
                    </a:lnTo>
                    <a:lnTo>
                      <a:pt x="10" y="21"/>
                    </a:lnTo>
                    <a:lnTo>
                      <a:pt x="10" y="19"/>
                    </a:lnTo>
                    <a:lnTo>
                      <a:pt x="10" y="19"/>
                    </a:lnTo>
                    <a:lnTo>
                      <a:pt x="10" y="17"/>
                    </a:lnTo>
                    <a:lnTo>
                      <a:pt x="10" y="17"/>
                    </a:lnTo>
                    <a:lnTo>
                      <a:pt x="10" y="15"/>
                    </a:lnTo>
                    <a:lnTo>
                      <a:pt x="12" y="13"/>
                    </a:lnTo>
                    <a:lnTo>
                      <a:pt x="12" y="13"/>
                    </a:lnTo>
                    <a:lnTo>
                      <a:pt x="12" y="11"/>
                    </a:lnTo>
                    <a:lnTo>
                      <a:pt x="12" y="11"/>
                    </a:lnTo>
                    <a:lnTo>
                      <a:pt x="14" y="9"/>
                    </a:lnTo>
                    <a:lnTo>
                      <a:pt x="14" y="9"/>
                    </a:lnTo>
                    <a:lnTo>
                      <a:pt x="14" y="7"/>
                    </a:lnTo>
                    <a:lnTo>
                      <a:pt x="16" y="5"/>
                    </a:lnTo>
                    <a:lnTo>
                      <a:pt x="16" y="3"/>
                    </a:lnTo>
                    <a:lnTo>
                      <a:pt x="16" y="3"/>
                    </a:lnTo>
                    <a:lnTo>
                      <a:pt x="16" y="2"/>
                    </a:lnTo>
                    <a:lnTo>
                      <a:pt x="18" y="0"/>
                    </a:lnTo>
                    <a:lnTo>
                      <a:pt x="18"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89" name="Freeform 2561"/>
              <p:cNvSpPr>
                <a:spLocks/>
              </p:cNvSpPr>
              <p:nvPr/>
            </p:nvSpPr>
            <p:spPr bwMode="auto">
              <a:xfrm>
                <a:off x="4294" y="2741"/>
                <a:ext cx="21" cy="8"/>
              </a:xfrm>
              <a:custGeom>
                <a:avLst/>
                <a:gdLst/>
                <a:ahLst/>
                <a:cxnLst>
                  <a:cxn ang="0">
                    <a:pos x="0" y="7"/>
                  </a:cxn>
                  <a:cxn ang="0">
                    <a:pos x="0" y="7"/>
                  </a:cxn>
                  <a:cxn ang="0">
                    <a:pos x="2" y="4"/>
                  </a:cxn>
                  <a:cxn ang="0">
                    <a:pos x="4" y="2"/>
                  </a:cxn>
                  <a:cxn ang="0">
                    <a:pos x="6" y="2"/>
                  </a:cxn>
                  <a:cxn ang="0">
                    <a:pos x="6" y="2"/>
                  </a:cxn>
                  <a:cxn ang="0">
                    <a:pos x="7" y="0"/>
                  </a:cxn>
                  <a:cxn ang="0">
                    <a:pos x="7" y="0"/>
                  </a:cxn>
                  <a:cxn ang="0">
                    <a:pos x="9" y="0"/>
                  </a:cxn>
                  <a:cxn ang="0">
                    <a:pos x="11" y="0"/>
                  </a:cxn>
                  <a:cxn ang="0">
                    <a:pos x="13" y="0"/>
                  </a:cxn>
                  <a:cxn ang="0">
                    <a:pos x="15" y="0"/>
                  </a:cxn>
                  <a:cxn ang="0">
                    <a:pos x="15" y="2"/>
                  </a:cxn>
                  <a:cxn ang="0">
                    <a:pos x="19" y="2"/>
                  </a:cxn>
                  <a:cxn ang="0">
                    <a:pos x="21" y="2"/>
                  </a:cxn>
                  <a:cxn ang="0">
                    <a:pos x="23" y="4"/>
                  </a:cxn>
                  <a:cxn ang="0">
                    <a:pos x="25" y="4"/>
                  </a:cxn>
                  <a:cxn ang="0">
                    <a:pos x="27" y="4"/>
                  </a:cxn>
                  <a:cxn ang="0">
                    <a:pos x="29" y="4"/>
                  </a:cxn>
                  <a:cxn ang="0">
                    <a:pos x="29" y="4"/>
                  </a:cxn>
                  <a:cxn ang="0">
                    <a:pos x="29" y="5"/>
                  </a:cxn>
                  <a:cxn ang="0">
                    <a:pos x="30" y="4"/>
                  </a:cxn>
                  <a:cxn ang="0">
                    <a:pos x="32" y="5"/>
                  </a:cxn>
                  <a:cxn ang="0">
                    <a:pos x="34" y="7"/>
                  </a:cxn>
                  <a:cxn ang="0">
                    <a:pos x="34" y="7"/>
                  </a:cxn>
                  <a:cxn ang="0">
                    <a:pos x="36" y="9"/>
                  </a:cxn>
                  <a:cxn ang="0">
                    <a:pos x="38" y="9"/>
                  </a:cxn>
                  <a:cxn ang="0">
                    <a:pos x="38" y="13"/>
                  </a:cxn>
                  <a:cxn ang="0">
                    <a:pos x="38" y="15"/>
                  </a:cxn>
                  <a:cxn ang="0">
                    <a:pos x="40" y="17"/>
                  </a:cxn>
                  <a:cxn ang="0">
                    <a:pos x="40" y="17"/>
                  </a:cxn>
                  <a:cxn ang="0">
                    <a:pos x="42" y="17"/>
                  </a:cxn>
                </a:cxnLst>
                <a:rect l="0" t="0" r="r" b="b"/>
                <a:pathLst>
                  <a:path w="42" h="17">
                    <a:moveTo>
                      <a:pt x="0" y="7"/>
                    </a:moveTo>
                    <a:lnTo>
                      <a:pt x="0" y="7"/>
                    </a:lnTo>
                    <a:lnTo>
                      <a:pt x="2" y="4"/>
                    </a:lnTo>
                    <a:lnTo>
                      <a:pt x="4" y="2"/>
                    </a:lnTo>
                    <a:lnTo>
                      <a:pt x="6" y="2"/>
                    </a:lnTo>
                    <a:lnTo>
                      <a:pt x="6" y="2"/>
                    </a:lnTo>
                    <a:lnTo>
                      <a:pt x="7" y="0"/>
                    </a:lnTo>
                    <a:lnTo>
                      <a:pt x="7" y="0"/>
                    </a:lnTo>
                    <a:lnTo>
                      <a:pt x="9" y="0"/>
                    </a:lnTo>
                    <a:lnTo>
                      <a:pt x="11" y="0"/>
                    </a:lnTo>
                    <a:lnTo>
                      <a:pt x="13" y="0"/>
                    </a:lnTo>
                    <a:lnTo>
                      <a:pt x="15" y="0"/>
                    </a:lnTo>
                    <a:lnTo>
                      <a:pt x="15" y="2"/>
                    </a:lnTo>
                    <a:lnTo>
                      <a:pt x="19" y="2"/>
                    </a:lnTo>
                    <a:lnTo>
                      <a:pt x="21" y="2"/>
                    </a:lnTo>
                    <a:lnTo>
                      <a:pt x="23" y="4"/>
                    </a:lnTo>
                    <a:lnTo>
                      <a:pt x="25" y="4"/>
                    </a:lnTo>
                    <a:lnTo>
                      <a:pt x="27" y="4"/>
                    </a:lnTo>
                    <a:lnTo>
                      <a:pt x="29" y="4"/>
                    </a:lnTo>
                    <a:lnTo>
                      <a:pt x="29" y="4"/>
                    </a:lnTo>
                    <a:lnTo>
                      <a:pt x="29" y="5"/>
                    </a:lnTo>
                    <a:lnTo>
                      <a:pt x="30" y="4"/>
                    </a:lnTo>
                    <a:lnTo>
                      <a:pt x="32" y="5"/>
                    </a:lnTo>
                    <a:lnTo>
                      <a:pt x="34" y="7"/>
                    </a:lnTo>
                    <a:lnTo>
                      <a:pt x="34" y="7"/>
                    </a:lnTo>
                    <a:lnTo>
                      <a:pt x="36" y="9"/>
                    </a:lnTo>
                    <a:lnTo>
                      <a:pt x="38" y="9"/>
                    </a:lnTo>
                    <a:lnTo>
                      <a:pt x="38" y="13"/>
                    </a:lnTo>
                    <a:lnTo>
                      <a:pt x="38" y="15"/>
                    </a:lnTo>
                    <a:lnTo>
                      <a:pt x="40" y="17"/>
                    </a:lnTo>
                    <a:lnTo>
                      <a:pt x="40" y="17"/>
                    </a:lnTo>
                    <a:lnTo>
                      <a:pt x="42" y="17"/>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0" name="Freeform 2562"/>
              <p:cNvSpPr>
                <a:spLocks/>
              </p:cNvSpPr>
              <p:nvPr/>
            </p:nvSpPr>
            <p:spPr bwMode="auto">
              <a:xfrm>
                <a:off x="4329" y="2723"/>
                <a:ext cx="15" cy="20"/>
              </a:xfrm>
              <a:custGeom>
                <a:avLst/>
                <a:gdLst/>
                <a:ahLst/>
                <a:cxnLst>
                  <a:cxn ang="0">
                    <a:pos x="0" y="41"/>
                  </a:cxn>
                  <a:cxn ang="0">
                    <a:pos x="0" y="39"/>
                  </a:cxn>
                  <a:cxn ang="0">
                    <a:pos x="2" y="39"/>
                  </a:cxn>
                  <a:cxn ang="0">
                    <a:pos x="2" y="37"/>
                  </a:cxn>
                  <a:cxn ang="0">
                    <a:pos x="6" y="37"/>
                  </a:cxn>
                  <a:cxn ang="0">
                    <a:pos x="7" y="35"/>
                  </a:cxn>
                  <a:cxn ang="0">
                    <a:pos x="9" y="33"/>
                  </a:cxn>
                  <a:cxn ang="0">
                    <a:pos x="11" y="33"/>
                  </a:cxn>
                  <a:cxn ang="0">
                    <a:pos x="11" y="33"/>
                  </a:cxn>
                  <a:cxn ang="0">
                    <a:pos x="13" y="31"/>
                  </a:cxn>
                  <a:cxn ang="0">
                    <a:pos x="13" y="31"/>
                  </a:cxn>
                  <a:cxn ang="0">
                    <a:pos x="15" y="29"/>
                  </a:cxn>
                  <a:cxn ang="0">
                    <a:pos x="15" y="27"/>
                  </a:cxn>
                  <a:cxn ang="0">
                    <a:pos x="15" y="27"/>
                  </a:cxn>
                  <a:cxn ang="0">
                    <a:pos x="15" y="25"/>
                  </a:cxn>
                  <a:cxn ang="0">
                    <a:pos x="15" y="23"/>
                  </a:cxn>
                  <a:cxn ang="0">
                    <a:pos x="15" y="23"/>
                  </a:cxn>
                  <a:cxn ang="0">
                    <a:pos x="15" y="23"/>
                  </a:cxn>
                  <a:cxn ang="0">
                    <a:pos x="15" y="21"/>
                  </a:cxn>
                  <a:cxn ang="0">
                    <a:pos x="17" y="19"/>
                  </a:cxn>
                  <a:cxn ang="0">
                    <a:pos x="17" y="19"/>
                  </a:cxn>
                  <a:cxn ang="0">
                    <a:pos x="19" y="19"/>
                  </a:cxn>
                  <a:cxn ang="0">
                    <a:pos x="21" y="17"/>
                  </a:cxn>
                  <a:cxn ang="0">
                    <a:pos x="21" y="16"/>
                  </a:cxn>
                  <a:cxn ang="0">
                    <a:pos x="23" y="14"/>
                  </a:cxn>
                  <a:cxn ang="0">
                    <a:pos x="25" y="14"/>
                  </a:cxn>
                  <a:cxn ang="0">
                    <a:pos x="25" y="12"/>
                  </a:cxn>
                  <a:cxn ang="0">
                    <a:pos x="27" y="10"/>
                  </a:cxn>
                  <a:cxn ang="0">
                    <a:pos x="27" y="8"/>
                  </a:cxn>
                  <a:cxn ang="0">
                    <a:pos x="27" y="6"/>
                  </a:cxn>
                  <a:cxn ang="0">
                    <a:pos x="29" y="2"/>
                  </a:cxn>
                  <a:cxn ang="0">
                    <a:pos x="29" y="0"/>
                  </a:cxn>
                </a:cxnLst>
                <a:rect l="0" t="0" r="r" b="b"/>
                <a:pathLst>
                  <a:path w="29" h="41">
                    <a:moveTo>
                      <a:pt x="0" y="41"/>
                    </a:moveTo>
                    <a:lnTo>
                      <a:pt x="0" y="39"/>
                    </a:lnTo>
                    <a:lnTo>
                      <a:pt x="2" y="39"/>
                    </a:lnTo>
                    <a:lnTo>
                      <a:pt x="2" y="37"/>
                    </a:lnTo>
                    <a:lnTo>
                      <a:pt x="6" y="37"/>
                    </a:lnTo>
                    <a:lnTo>
                      <a:pt x="7" y="35"/>
                    </a:lnTo>
                    <a:lnTo>
                      <a:pt x="9" y="33"/>
                    </a:lnTo>
                    <a:lnTo>
                      <a:pt x="11" y="33"/>
                    </a:lnTo>
                    <a:lnTo>
                      <a:pt x="11" y="33"/>
                    </a:lnTo>
                    <a:lnTo>
                      <a:pt x="13" y="31"/>
                    </a:lnTo>
                    <a:lnTo>
                      <a:pt x="13" y="31"/>
                    </a:lnTo>
                    <a:lnTo>
                      <a:pt x="15" y="29"/>
                    </a:lnTo>
                    <a:lnTo>
                      <a:pt x="15" y="27"/>
                    </a:lnTo>
                    <a:lnTo>
                      <a:pt x="15" y="27"/>
                    </a:lnTo>
                    <a:lnTo>
                      <a:pt x="15" y="25"/>
                    </a:lnTo>
                    <a:lnTo>
                      <a:pt x="15" y="23"/>
                    </a:lnTo>
                    <a:lnTo>
                      <a:pt x="15" y="23"/>
                    </a:lnTo>
                    <a:lnTo>
                      <a:pt x="15" y="23"/>
                    </a:lnTo>
                    <a:lnTo>
                      <a:pt x="15" y="21"/>
                    </a:lnTo>
                    <a:lnTo>
                      <a:pt x="17" y="19"/>
                    </a:lnTo>
                    <a:lnTo>
                      <a:pt x="17" y="19"/>
                    </a:lnTo>
                    <a:lnTo>
                      <a:pt x="19" y="19"/>
                    </a:lnTo>
                    <a:lnTo>
                      <a:pt x="21" y="17"/>
                    </a:lnTo>
                    <a:lnTo>
                      <a:pt x="21" y="16"/>
                    </a:lnTo>
                    <a:lnTo>
                      <a:pt x="23" y="14"/>
                    </a:lnTo>
                    <a:lnTo>
                      <a:pt x="25" y="14"/>
                    </a:lnTo>
                    <a:lnTo>
                      <a:pt x="25" y="12"/>
                    </a:lnTo>
                    <a:lnTo>
                      <a:pt x="27" y="10"/>
                    </a:lnTo>
                    <a:lnTo>
                      <a:pt x="27" y="8"/>
                    </a:lnTo>
                    <a:lnTo>
                      <a:pt x="27" y="6"/>
                    </a:lnTo>
                    <a:lnTo>
                      <a:pt x="29" y="2"/>
                    </a:lnTo>
                    <a:lnTo>
                      <a:pt x="29"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1" name="Freeform 2563"/>
              <p:cNvSpPr>
                <a:spLocks/>
              </p:cNvSpPr>
              <p:nvPr/>
            </p:nvSpPr>
            <p:spPr bwMode="auto">
              <a:xfrm>
                <a:off x="4340" y="2670"/>
                <a:ext cx="2" cy="26"/>
              </a:xfrm>
              <a:custGeom>
                <a:avLst/>
                <a:gdLst/>
                <a:ahLst/>
                <a:cxnLst>
                  <a:cxn ang="0">
                    <a:pos x="0" y="52"/>
                  </a:cxn>
                  <a:cxn ang="0">
                    <a:pos x="0" y="52"/>
                  </a:cxn>
                  <a:cxn ang="0">
                    <a:pos x="0" y="48"/>
                  </a:cxn>
                  <a:cxn ang="0">
                    <a:pos x="0" y="44"/>
                  </a:cxn>
                  <a:cxn ang="0">
                    <a:pos x="0" y="42"/>
                  </a:cxn>
                  <a:cxn ang="0">
                    <a:pos x="0" y="36"/>
                  </a:cxn>
                  <a:cxn ang="0">
                    <a:pos x="0" y="34"/>
                  </a:cxn>
                  <a:cxn ang="0">
                    <a:pos x="0" y="30"/>
                  </a:cxn>
                  <a:cxn ang="0">
                    <a:pos x="0" y="27"/>
                  </a:cxn>
                  <a:cxn ang="0">
                    <a:pos x="0" y="23"/>
                  </a:cxn>
                  <a:cxn ang="0">
                    <a:pos x="2" y="21"/>
                  </a:cxn>
                  <a:cxn ang="0">
                    <a:pos x="2" y="19"/>
                  </a:cxn>
                  <a:cxn ang="0">
                    <a:pos x="2" y="15"/>
                  </a:cxn>
                  <a:cxn ang="0">
                    <a:pos x="2" y="13"/>
                  </a:cxn>
                  <a:cxn ang="0">
                    <a:pos x="4" y="9"/>
                  </a:cxn>
                  <a:cxn ang="0">
                    <a:pos x="2" y="7"/>
                  </a:cxn>
                  <a:cxn ang="0">
                    <a:pos x="2" y="4"/>
                  </a:cxn>
                  <a:cxn ang="0">
                    <a:pos x="2" y="2"/>
                  </a:cxn>
                  <a:cxn ang="0">
                    <a:pos x="2" y="0"/>
                  </a:cxn>
                </a:cxnLst>
                <a:rect l="0" t="0" r="r" b="b"/>
                <a:pathLst>
                  <a:path w="4" h="52">
                    <a:moveTo>
                      <a:pt x="0" y="52"/>
                    </a:moveTo>
                    <a:lnTo>
                      <a:pt x="0" y="52"/>
                    </a:lnTo>
                    <a:lnTo>
                      <a:pt x="0" y="48"/>
                    </a:lnTo>
                    <a:lnTo>
                      <a:pt x="0" y="44"/>
                    </a:lnTo>
                    <a:lnTo>
                      <a:pt x="0" y="42"/>
                    </a:lnTo>
                    <a:lnTo>
                      <a:pt x="0" y="36"/>
                    </a:lnTo>
                    <a:lnTo>
                      <a:pt x="0" y="34"/>
                    </a:lnTo>
                    <a:lnTo>
                      <a:pt x="0" y="30"/>
                    </a:lnTo>
                    <a:lnTo>
                      <a:pt x="0" y="27"/>
                    </a:lnTo>
                    <a:lnTo>
                      <a:pt x="0" y="23"/>
                    </a:lnTo>
                    <a:lnTo>
                      <a:pt x="2" y="21"/>
                    </a:lnTo>
                    <a:lnTo>
                      <a:pt x="2" y="19"/>
                    </a:lnTo>
                    <a:lnTo>
                      <a:pt x="2" y="15"/>
                    </a:lnTo>
                    <a:lnTo>
                      <a:pt x="2" y="13"/>
                    </a:lnTo>
                    <a:lnTo>
                      <a:pt x="4" y="9"/>
                    </a:lnTo>
                    <a:lnTo>
                      <a:pt x="2" y="7"/>
                    </a:lnTo>
                    <a:lnTo>
                      <a:pt x="2" y="4"/>
                    </a:lnTo>
                    <a:lnTo>
                      <a:pt x="2" y="2"/>
                    </a:lnTo>
                    <a:lnTo>
                      <a:pt x="2"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2" name="Freeform 2564"/>
              <p:cNvSpPr>
                <a:spLocks/>
              </p:cNvSpPr>
              <p:nvPr/>
            </p:nvSpPr>
            <p:spPr bwMode="auto">
              <a:xfrm>
                <a:off x="4345" y="2619"/>
                <a:ext cx="6" cy="25"/>
              </a:xfrm>
              <a:custGeom>
                <a:avLst/>
                <a:gdLst/>
                <a:ahLst/>
                <a:cxnLst>
                  <a:cxn ang="0">
                    <a:pos x="0" y="50"/>
                  </a:cxn>
                  <a:cxn ang="0">
                    <a:pos x="0" y="50"/>
                  </a:cxn>
                  <a:cxn ang="0">
                    <a:pos x="0" y="50"/>
                  </a:cxn>
                  <a:cxn ang="0">
                    <a:pos x="0" y="50"/>
                  </a:cxn>
                  <a:cxn ang="0">
                    <a:pos x="0" y="48"/>
                  </a:cxn>
                  <a:cxn ang="0">
                    <a:pos x="0" y="46"/>
                  </a:cxn>
                  <a:cxn ang="0">
                    <a:pos x="0" y="44"/>
                  </a:cxn>
                  <a:cxn ang="0">
                    <a:pos x="2" y="42"/>
                  </a:cxn>
                  <a:cxn ang="0">
                    <a:pos x="2" y="40"/>
                  </a:cxn>
                  <a:cxn ang="0">
                    <a:pos x="2" y="38"/>
                  </a:cxn>
                  <a:cxn ang="0">
                    <a:pos x="4" y="36"/>
                  </a:cxn>
                  <a:cxn ang="0">
                    <a:pos x="4" y="35"/>
                  </a:cxn>
                  <a:cxn ang="0">
                    <a:pos x="6" y="33"/>
                  </a:cxn>
                  <a:cxn ang="0">
                    <a:pos x="6" y="31"/>
                  </a:cxn>
                  <a:cxn ang="0">
                    <a:pos x="6" y="27"/>
                  </a:cxn>
                  <a:cxn ang="0">
                    <a:pos x="8" y="25"/>
                  </a:cxn>
                  <a:cxn ang="0">
                    <a:pos x="8" y="21"/>
                  </a:cxn>
                  <a:cxn ang="0">
                    <a:pos x="8" y="21"/>
                  </a:cxn>
                  <a:cxn ang="0">
                    <a:pos x="8" y="19"/>
                  </a:cxn>
                  <a:cxn ang="0">
                    <a:pos x="10" y="17"/>
                  </a:cxn>
                  <a:cxn ang="0">
                    <a:pos x="10" y="13"/>
                  </a:cxn>
                  <a:cxn ang="0">
                    <a:pos x="10" y="12"/>
                  </a:cxn>
                  <a:cxn ang="0">
                    <a:pos x="10" y="10"/>
                  </a:cxn>
                  <a:cxn ang="0">
                    <a:pos x="10" y="10"/>
                  </a:cxn>
                  <a:cxn ang="0">
                    <a:pos x="12" y="8"/>
                  </a:cxn>
                  <a:cxn ang="0">
                    <a:pos x="12" y="6"/>
                  </a:cxn>
                  <a:cxn ang="0">
                    <a:pos x="14" y="2"/>
                  </a:cxn>
                  <a:cxn ang="0">
                    <a:pos x="14" y="0"/>
                  </a:cxn>
                  <a:cxn ang="0">
                    <a:pos x="14" y="0"/>
                  </a:cxn>
                </a:cxnLst>
                <a:rect l="0" t="0" r="r" b="b"/>
                <a:pathLst>
                  <a:path w="14" h="50">
                    <a:moveTo>
                      <a:pt x="0" y="50"/>
                    </a:moveTo>
                    <a:lnTo>
                      <a:pt x="0" y="50"/>
                    </a:lnTo>
                    <a:lnTo>
                      <a:pt x="0" y="50"/>
                    </a:lnTo>
                    <a:lnTo>
                      <a:pt x="0" y="50"/>
                    </a:lnTo>
                    <a:lnTo>
                      <a:pt x="0" y="48"/>
                    </a:lnTo>
                    <a:lnTo>
                      <a:pt x="0" y="46"/>
                    </a:lnTo>
                    <a:lnTo>
                      <a:pt x="0" y="44"/>
                    </a:lnTo>
                    <a:lnTo>
                      <a:pt x="2" y="42"/>
                    </a:lnTo>
                    <a:lnTo>
                      <a:pt x="2" y="40"/>
                    </a:lnTo>
                    <a:lnTo>
                      <a:pt x="2" y="38"/>
                    </a:lnTo>
                    <a:lnTo>
                      <a:pt x="4" y="36"/>
                    </a:lnTo>
                    <a:lnTo>
                      <a:pt x="4" y="35"/>
                    </a:lnTo>
                    <a:lnTo>
                      <a:pt x="6" y="33"/>
                    </a:lnTo>
                    <a:lnTo>
                      <a:pt x="6" y="31"/>
                    </a:lnTo>
                    <a:lnTo>
                      <a:pt x="6" y="27"/>
                    </a:lnTo>
                    <a:lnTo>
                      <a:pt x="8" y="25"/>
                    </a:lnTo>
                    <a:lnTo>
                      <a:pt x="8" y="21"/>
                    </a:lnTo>
                    <a:lnTo>
                      <a:pt x="8" y="21"/>
                    </a:lnTo>
                    <a:lnTo>
                      <a:pt x="8" y="19"/>
                    </a:lnTo>
                    <a:lnTo>
                      <a:pt x="10" y="17"/>
                    </a:lnTo>
                    <a:lnTo>
                      <a:pt x="10" y="13"/>
                    </a:lnTo>
                    <a:lnTo>
                      <a:pt x="10" y="12"/>
                    </a:lnTo>
                    <a:lnTo>
                      <a:pt x="10" y="10"/>
                    </a:lnTo>
                    <a:lnTo>
                      <a:pt x="10" y="10"/>
                    </a:lnTo>
                    <a:lnTo>
                      <a:pt x="12" y="8"/>
                    </a:lnTo>
                    <a:lnTo>
                      <a:pt x="12" y="6"/>
                    </a:lnTo>
                    <a:lnTo>
                      <a:pt x="14" y="2"/>
                    </a:lnTo>
                    <a:lnTo>
                      <a:pt x="14" y="0"/>
                    </a:lnTo>
                    <a:lnTo>
                      <a:pt x="14"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3" name="Freeform 2565"/>
              <p:cNvSpPr>
                <a:spLocks/>
              </p:cNvSpPr>
              <p:nvPr/>
            </p:nvSpPr>
            <p:spPr bwMode="auto">
              <a:xfrm>
                <a:off x="4363" y="2575"/>
                <a:ext cx="6" cy="20"/>
              </a:xfrm>
              <a:custGeom>
                <a:avLst/>
                <a:gdLst/>
                <a:ahLst/>
                <a:cxnLst>
                  <a:cxn ang="0">
                    <a:pos x="0" y="40"/>
                  </a:cxn>
                  <a:cxn ang="0">
                    <a:pos x="0" y="40"/>
                  </a:cxn>
                  <a:cxn ang="0">
                    <a:pos x="0" y="38"/>
                  </a:cxn>
                  <a:cxn ang="0">
                    <a:pos x="0" y="36"/>
                  </a:cxn>
                  <a:cxn ang="0">
                    <a:pos x="2" y="36"/>
                  </a:cxn>
                  <a:cxn ang="0">
                    <a:pos x="2" y="34"/>
                  </a:cxn>
                  <a:cxn ang="0">
                    <a:pos x="2" y="32"/>
                  </a:cxn>
                  <a:cxn ang="0">
                    <a:pos x="2" y="30"/>
                  </a:cxn>
                  <a:cxn ang="0">
                    <a:pos x="4" y="29"/>
                  </a:cxn>
                  <a:cxn ang="0">
                    <a:pos x="4" y="27"/>
                  </a:cxn>
                  <a:cxn ang="0">
                    <a:pos x="4" y="25"/>
                  </a:cxn>
                  <a:cxn ang="0">
                    <a:pos x="4" y="23"/>
                  </a:cxn>
                  <a:cxn ang="0">
                    <a:pos x="4" y="23"/>
                  </a:cxn>
                  <a:cxn ang="0">
                    <a:pos x="4" y="21"/>
                  </a:cxn>
                  <a:cxn ang="0">
                    <a:pos x="4" y="19"/>
                  </a:cxn>
                  <a:cxn ang="0">
                    <a:pos x="4" y="17"/>
                  </a:cxn>
                  <a:cxn ang="0">
                    <a:pos x="4" y="15"/>
                  </a:cxn>
                  <a:cxn ang="0">
                    <a:pos x="4" y="15"/>
                  </a:cxn>
                  <a:cxn ang="0">
                    <a:pos x="4" y="13"/>
                  </a:cxn>
                  <a:cxn ang="0">
                    <a:pos x="4" y="11"/>
                  </a:cxn>
                  <a:cxn ang="0">
                    <a:pos x="4" y="11"/>
                  </a:cxn>
                  <a:cxn ang="0">
                    <a:pos x="6" y="9"/>
                  </a:cxn>
                  <a:cxn ang="0">
                    <a:pos x="6" y="9"/>
                  </a:cxn>
                  <a:cxn ang="0">
                    <a:pos x="6" y="7"/>
                  </a:cxn>
                  <a:cxn ang="0">
                    <a:pos x="6" y="6"/>
                  </a:cxn>
                  <a:cxn ang="0">
                    <a:pos x="8" y="6"/>
                  </a:cxn>
                  <a:cxn ang="0">
                    <a:pos x="8" y="4"/>
                  </a:cxn>
                  <a:cxn ang="0">
                    <a:pos x="8" y="4"/>
                  </a:cxn>
                  <a:cxn ang="0">
                    <a:pos x="10" y="2"/>
                  </a:cxn>
                  <a:cxn ang="0">
                    <a:pos x="10" y="2"/>
                  </a:cxn>
                  <a:cxn ang="0">
                    <a:pos x="10" y="2"/>
                  </a:cxn>
                  <a:cxn ang="0">
                    <a:pos x="11" y="0"/>
                  </a:cxn>
                </a:cxnLst>
                <a:rect l="0" t="0" r="r" b="b"/>
                <a:pathLst>
                  <a:path w="11" h="40">
                    <a:moveTo>
                      <a:pt x="0" y="40"/>
                    </a:moveTo>
                    <a:lnTo>
                      <a:pt x="0" y="40"/>
                    </a:lnTo>
                    <a:lnTo>
                      <a:pt x="0" y="38"/>
                    </a:lnTo>
                    <a:lnTo>
                      <a:pt x="0" y="36"/>
                    </a:lnTo>
                    <a:lnTo>
                      <a:pt x="2" y="36"/>
                    </a:lnTo>
                    <a:lnTo>
                      <a:pt x="2" y="34"/>
                    </a:lnTo>
                    <a:lnTo>
                      <a:pt x="2" y="32"/>
                    </a:lnTo>
                    <a:lnTo>
                      <a:pt x="2" y="30"/>
                    </a:lnTo>
                    <a:lnTo>
                      <a:pt x="4" y="29"/>
                    </a:lnTo>
                    <a:lnTo>
                      <a:pt x="4" y="27"/>
                    </a:lnTo>
                    <a:lnTo>
                      <a:pt x="4" y="25"/>
                    </a:lnTo>
                    <a:lnTo>
                      <a:pt x="4" y="23"/>
                    </a:lnTo>
                    <a:lnTo>
                      <a:pt x="4" y="23"/>
                    </a:lnTo>
                    <a:lnTo>
                      <a:pt x="4" y="21"/>
                    </a:lnTo>
                    <a:lnTo>
                      <a:pt x="4" y="19"/>
                    </a:lnTo>
                    <a:lnTo>
                      <a:pt x="4" y="17"/>
                    </a:lnTo>
                    <a:lnTo>
                      <a:pt x="4" y="15"/>
                    </a:lnTo>
                    <a:lnTo>
                      <a:pt x="4" y="15"/>
                    </a:lnTo>
                    <a:lnTo>
                      <a:pt x="4" y="13"/>
                    </a:lnTo>
                    <a:lnTo>
                      <a:pt x="4" y="11"/>
                    </a:lnTo>
                    <a:lnTo>
                      <a:pt x="4" y="11"/>
                    </a:lnTo>
                    <a:lnTo>
                      <a:pt x="6" y="9"/>
                    </a:lnTo>
                    <a:lnTo>
                      <a:pt x="6" y="9"/>
                    </a:lnTo>
                    <a:lnTo>
                      <a:pt x="6" y="7"/>
                    </a:lnTo>
                    <a:lnTo>
                      <a:pt x="6" y="6"/>
                    </a:lnTo>
                    <a:lnTo>
                      <a:pt x="8" y="6"/>
                    </a:lnTo>
                    <a:lnTo>
                      <a:pt x="8" y="4"/>
                    </a:lnTo>
                    <a:lnTo>
                      <a:pt x="8" y="4"/>
                    </a:lnTo>
                    <a:lnTo>
                      <a:pt x="10" y="2"/>
                    </a:lnTo>
                    <a:lnTo>
                      <a:pt x="10" y="2"/>
                    </a:lnTo>
                    <a:lnTo>
                      <a:pt x="10" y="2"/>
                    </a:lnTo>
                    <a:lnTo>
                      <a:pt x="11"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4" name="Freeform 2566"/>
              <p:cNvSpPr>
                <a:spLocks/>
              </p:cNvSpPr>
              <p:nvPr/>
            </p:nvSpPr>
            <p:spPr bwMode="auto">
              <a:xfrm>
                <a:off x="4369" y="2572"/>
                <a:ext cx="3" cy="3"/>
              </a:xfrm>
              <a:custGeom>
                <a:avLst/>
                <a:gdLst/>
                <a:ahLst/>
                <a:cxnLst>
                  <a:cxn ang="0">
                    <a:pos x="0" y="6"/>
                  </a:cxn>
                  <a:cxn ang="0">
                    <a:pos x="0" y="6"/>
                  </a:cxn>
                  <a:cxn ang="0">
                    <a:pos x="2" y="6"/>
                  </a:cxn>
                  <a:cxn ang="0">
                    <a:pos x="2" y="4"/>
                  </a:cxn>
                  <a:cxn ang="0">
                    <a:pos x="2" y="4"/>
                  </a:cxn>
                  <a:cxn ang="0">
                    <a:pos x="4" y="4"/>
                  </a:cxn>
                  <a:cxn ang="0">
                    <a:pos x="4" y="2"/>
                  </a:cxn>
                  <a:cxn ang="0">
                    <a:pos x="6" y="0"/>
                  </a:cxn>
                  <a:cxn ang="0">
                    <a:pos x="6" y="0"/>
                  </a:cxn>
                  <a:cxn ang="0">
                    <a:pos x="6" y="0"/>
                  </a:cxn>
                </a:cxnLst>
                <a:rect l="0" t="0" r="r" b="b"/>
                <a:pathLst>
                  <a:path w="6" h="6">
                    <a:moveTo>
                      <a:pt x="0" y="6"/>
                    </a:moveTo>
                    <a:lnTo>
                      <a:pt x="0" y="6"/>
                    </a:lnTo>
                    <a:lnTo>
                      <a:pt x="2" y="6"/>
                    </a:lnTo>
                    <a:lnTo>
                      <a:pt x="2" y="4"/>
                    </a:lnTo>
                    <a:lnTo>
                      <a:pt x="2" y="4"/>
                    </a:lnTo>
                    <a:lnTo>
                      <a:pt x="4" y="4"/>
                    </a:lnTo>
                    <a:lnTo>
                      <a:pt x="4" y="2"/>
                    </a:lnTo>
                    <a:lnTo>
                      <a:pt x="6" y="0"/>
                    </a:lnTo>
                    <a:lnTo>
                      <a:pt x="6" y="0"/>
                    </a:lnTo>
                    <a:lnTo>
                      <a:pt x="6"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5" name="Freeform 2567"/>
              <p:cNvSpPr>
                <a:spLocks/>
              </p:cNvSpPr>
              <p:nvPr/>
            </p:nvSpPr>
            <p:spPr bwMode="auto">
              <a:xfrm>
                <a:off x="4381" y="2527"/>
                <a:ext cx="8" cy="25"/>
              </a:xfrm>
              <a:custGeom>
                <a:avLst/>
                <a:gdLst/>
                <a:ahLst/>
                <a:cxnLst>
                  <a:cxn ang="0">
                    <a:pos x="2" y="50"/>
                  </a:cxn>
                  <a:cxn ang="0">
                    <a:pos x="2" y="50"/>
                  </a:cxn>
                  <a:cxn ang="0">
                    <a:pos x="2" y="50"/>
                  </a:cxn>
                  <a:cxn ang="0">
                    <a:pos x="2" y="50"/>
                  </a:cxn>
                  <a:cxn ang="0">
                    <a:pos x="2" y="48"/>
                  </a:cxn>
                  <a:cxn ang="0">
                    <a:pos x="2" y="48"/>
                  </a:cxn>
                  <a:cxn ang="0">
                    <a:pos x="2" y="46"/>
                  </a:cxn>
                  <a:cxn ang="0">
                    <a:pos x="2" y="44"/>
                  </a:cxn>
                  <a:cxn ang="0">
                    <a:pos x="2" y="42"/>
                  </a:cxn>
                  <a:cxn ang="0">
                    <a:pos x="0" y="42"/>
                  </a:cxn>
                  <a:cxn ang="0">
                    <a:pos x="2" y="38"/>
                  </a:cxn>
                  <a:cxn ang="0">
                    <a:pos x="2" y="36"/>
                  </a:cxn>
                  <a:cxn ang="0">
                    <a:pos x="2" y="34"/>
                  </a:cxn>
                  <a:cxn ang="0">
                    <a:pos x="2" y="31"/>
                  </a:cxn>
                  <a:cxn ang="0">
                    <a:pos x="4" y="31"/>
                  </a:cxn>
                  <a:cxn ang="0">
                    <a:pos x="4" y="27"/>
                  </a:cxn>
                  <a:cxn ang="0">
                    <a:pos x="6" y="25"/>
                  </a:cxn>
                  <a:cxn ang="0">
                    <a:pos x="8" y="23"/>
                  </a:cxn>
                  <a:cxn ang="0">
                    <a:pos x="10" y="19"/>
                  </a:cxn>
                  <a:cxn ang="0">
                    <a:pos x="10" y="15"/>
                  </a:cxn>
                  <a:cxn ang="0">
                    <a:pos x="12" y="11"/>
                  </a:cxn>
                  <a:cxn ang="0">
                    <a:pos x="12" y="9"/>
                  </a:cxn>
                  <a:cxn ang="0">
                    <a:pos x="14" y="7"/>
                  </a:cxn>
                  <a:cxn ang="0">
                    <a:pos x="14" y="4"/>
                  </a:cxn>
                  <a:cxn ang="0">
                    <a:pos x="16" y="0"/>
                  </a:cxn>
                </a:cxnLst>
                <a:rect l="0" t="0" r="r" b="b"/>
                <a:pathLst>
                  <a:path w="16" h="50">
                    <a:moveTo>
                      <a:pt x="2" y="50"/>
                    </a:moveTo>
                    <a:lnTo>
                      <a:pt x="2" y="50"/>
                    </a:lnTo>
                    <a:lnTo>
                      <a:pt x="2" y="50"/>
                    </a:lnTo>
                    <a:lnTo>
                      <a:pt x="2" y="50"/>
                    </a:lnTo>
                    <a:lnTo>
                      <a:pt x="2" y="48"/>
                    </a:lnTo>
                    <a:lnTo>
                      <a:pt x="2" y="48"/>
                    </a:lnTo>
                    <a:lnTo>
                      <a:pt x="2" y="46"/>
                    </a:lnTo>
                    <a:lnTo>
                      <a:pt x="2" y="44"/>
                    </a:lnTo>
                    <a:lnTo>
                      <a:pt x="2" y="42"/>
                    </a:lnTo>
                    <a:lnTo>
                      <a:pt x="0" y="42"/>
                    </a:lnTo>
                    <a:lnTo>
                      <a:pt x="2" y="38"/>
                    </a:lnTo>
                    <a:lnTo>
                      <a:pt x="2" y="36"/>
                    </a:lnTo>
                    <a:lnTo>
                      <a:pt x="2" y="34"/>
                    </a:lnTo>
                    <a:lnTo>
                      <a:pt x="2" y="31"/>
                    </a:lnTo>
                    <a:lnTo>
                      <a:pt x="4" y="31"/>
                    </a:lnTo>
                    <a:lnTo>
                      <a:pt x="4" y="27"/>
                    </a:lnTo>
                    <a:lnTo>
                      <a:pt x="6" y="25"/>
                    </a:lnTo>
                    <a:lnTo>
                      <a:pt x="8" y="23"/>
                    </a:lnTo>
                    <a:lnTo>
                      <a:pt x="10" y="19"/>
                    </a:lnTo>
                    <a:lnTo>
                      <a:pt x="10" y="15"/>
                    </a:lnTo>
                    <a:lnTo>
                      <a:pt x="12" y="11"/>
                    </a:lnTo>
                    <a:lnTo>
                      <a:pt x="12" y="9"/>
                    </a:lnTo>
                    <a:lnTo>
                      <a:pt x="14" y="7"/>
                    </a:lnTo>
                    <a:lnTo>
                      <a:pt x="14" y="4"/>
                    </a:lnTo>
                    <a:lnTo>
                      <a:pt x="16"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6" name="Freeform 2568"/>
              <p:cNvSpPr>
                <a:spLocks/>
              </p:cNvSpPr>
              <p:nvPr/>
            </p:nvSpPr>
            <p:spPr bwMode="auto">
              <a:xfrm>
                <a:off x="4390" y="2475"/>
                <a:ext cx="3" cy="25"/>
              </a:xfrm>
              <a:custGeom>
                <a:avLst/>
                <a:gdLst/>
                <a:ahLst/>
                <a:cxnLst>
                  <a:cxn ang="0">
                    <a:pos x="0" y="50"/>
                  </a:cxn>
                  <a:cxn ang="0">
                    <a:pos x="0" y="46"/>
                  </a:cxn>
                  <a:cxn ang="0">
                    <a:pos x="0" y="44"/>
                  </a:cxn>
                  <a:cxn ang="0">
                    <a:pos x="0" y="40"/>
                  </a:cxn>
                  <a:cxn ang="0">
                    <a:pos x="2" y="37"/>
                  </a:cxn>
                  <a:cxn ang="0">
                    <a:pos x="2" y="35"/>
                  </a:cxn>
                  <a:cxn ang="0">
                    <a:pos x="3" y="31"/>
                  </a:cxn>
                  <a:cxn ang="0">
                    <a:pos x="3" y="29"/>
                  </a:cxn>
                  <a:cxn ang="0">
                    <a:pos x="3" y="27"/>
                  </a:cxn>
                  <a:cxn ang="0">
                    <a:pos x="3" y="23"/>
                  </a:cxn>
                  <a:cxn ang="0">
                    <a:pos x="3" y="21"/>
                  </a:cxn>
                  <a:cxn ang="0">
                    <a:pos x="5" y="17"/>
                  </a:cxn>
                  <a:cxn ang="0">
                    <a:pos x="3" y="16"/>
                  </a:cxn>
                  <a:cxn ang="0">
                    <a:pos x="2" y="14"/>
                  </a:cxn>
                  <a:cxn ang="0">
                    <a:pos x="2" y="12"/>
                  </a:cxn>
                  <a:cxn ang="0">
                    <a:pos x="0" y="10"/>
                  </a:cxn>
                  <a:cxn ang="0">
                    <a:pos x="0" y="6"/>
                  </a:cxn>
                  <a:cxn ang="0">
                    <a:pos x="0" y="4"/>
                  </a:cxn>
                  <a:cxn ang="0">
                    <a:pos x="0" y="2"/>
                  </a:cxn>
                  <a:cxn ang="0">
                    <a:pos x="0" y="0"/>
                  </a:cxn>
                </a:cxnLst>
                <a:rect l="0" t="0" r="r" b="b"/>
                <a:pathLst>
                  <a:path w="5" h="50">
                    <a:moveTo>
                      <a:pt x="0" y="50"/>
                    </a:moveTo>
                    <a:lnTo>
                      <a:pt x="0" y="46"/>
                    </a:lnTo>
                    <a:lnTo>
                      <a:pt x="0" y="44"/>
                    </a:lnTo>
                    <a:lnTo>
                      <a:pt x="0" y="40"/>
                    </a:lnTo>
                    <a:lnTo>
                      <a:pt x="2" y="37"/>
                    </a:lnTo>
                    <a:lnTo>
                      <a:pt x="2" y="35"/>
                    </a:lnTo>
                    <a:lnTo>
                      <a:pt x="3" y="31"/>
                    </a:lnTo>
                    <a:lnTo>
                      <a:pt x="3" y="29"/>
                    </a:lnTo>
                    <a:lnTo>
                      <a:pt x="3" y="27"/>
                    </a:lnTo>
                    <a:lnTo>
                      <a:pt x="3" y="23"/>
                    </a:lnTo>
                    <a:lnTo>
                      <a:pt x="3" y="21"/>
                    </a:lnTo>
                    <a:lnTo>
                      <a:pt x="5" y="17"/>
                    </a:lnTo>
                    <a:lnTo>
                      <a:pt x="3" y="16"/>
                    </a:lnTo>
                    <a:lnTo>
                      <a:pt x="2" y="14"/>
                    </a:lnTo>
                    <a:lnTo>
                      <a:pt x="2" y="12"/>
                    </a:lnTo>
                    <a:lnTo>
                      <a:pt x="0" y="10"/>
                    </a:lnTo>
                    <a:lnTo>
                      <a:pt x="0" y="6"/>
                    </a:lnTo>
                    <a:lnTo>
                      <a:pt x="0" y="4"/>
                    </a:lnTo>
                    <a:lnTo>
                      <a:pt x="0"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7" name="Freeform 2569"/>
              <p:cNvSpPr>
                <a:spLocks/>
              </p:cNvSpPr>
              <p:nvPr/>
            </p:nvSpPr>
            <p:spPr bwMode="auto">
              <a:xfrm>
                <a:off x="4389" y="2432"/>
                <a:ext cx="4" cy="20"/>
              </a:xfrm>
              <a:custGeom>
                <a:avLst/>
                <a:gdLst/>
                <a:ahLst/>
                <a:cxnLst>
                  <a:cxn ang="0">
                    <a:pos x="4" y="40"/>
                  </a:cxn>
                  <a:cxn ang="0">
                    <a:pos x="2" y="38"/>
                  </a:cxn>
                  <a:cxn ang="0">
                    <a:pos x="2" y="36"/>
                  </a:cxn>
                  <a:cxn ang="0">
                    <a:pos x="2" y="32"/>
                  </a:cxn>
                  <a:cxn ang="0">
                    <a:pos x="2" y="32"/>
                  </a:cxn>
                  <a:cxn ang="0">
                    <a:pos x="2" y="29"/>
                  </a:cxn>
                  <a:cxn ang="0">
                    <a:pos x="0" y="25"/>
                  </a:cxn>
                  <a:cxn ang="0">
                    <a:pos x="0" y="19"/>
                  </a:cxn>
                  <a:cxn ang="0">
                    <a:pos x="0" y="17"/>
                  </a:cxn>
                  <a:cxn ang="0">
                    <a:pos x="0" y="15"/>
                  </a:cxn>
                  <a:cxn ang="0">
                    <a:pos x="0" y="13"/>
                  </a:cxn>
                  <a:cxn ang="0">
                    <a:pos x="0" y="13"/>
                  </a:cxn>
                  <a:cxn ang="0">
                    <a:pos x="2" y="11"/>
                  </a:cxn>
                  <a:cxn ang="0">
                    <a:pos x="2" y="11"/>
                  </a:cxn>
                  <a:cxn ang="0">
                    <a:pos x="2" y="11"/>
                  </a:cxn>
                  <a:cxn ang="0">
                    <a:pos x="4" y="13"/>
                  </a:cxn>
                  <a:cxn ang="0">
                    <a:pos x="5" y="13"/>
                  </a:cxn>
                  <a:cxn ang="0">
                    <a:pos x="5" y="13"/>
                  </a:cxn>
                  <a:cxn ang="0">
                    <a:pos x="7" y="13"/>
                  </a:cxn>
                  <a:cxn ang="0">
                    <a:pos x="7" y="13"/>
                  </a:cxn>
                  <a:cxn ang="0">
                    <a:pos x="7" y="11"/>
                  </a:cxn>
                  <a:cxn ang="0">
                    <a:pos x="5" y="9"/>
                  </a:cxn>
                  <a:cxn ang="0">
                    <a:pos x="2" y="8"/>
                  </a:cxn>
                  <a:cxn ang="0">
                    <a:pos x="2" y="4"/>
                  </a:cxn>
                  <a:cxn ang="0">
                    <a:pos x="0" y="0"/>
                  </a:cxn>
                  <a:cxn ang="0">
                    <a:pos x="0" y="0"/>
                  </a:cxn>
                </a:cxnLst>
                <a:rect l="0" t="0" r="r" b="b"/>
                <a:pathLst>
                  <a:path w="7" h="40">
                    <a:moveTo>
                      <a:pt x="4" y="40"/>
                    </a:moveTo>
                    <a:lnTo>
                      <a:pt x="2" y="38"/>
                    </a:lnTo>
                    <a:lnTo>
                      <a:pt x="2" y="36"/>
                    </a:lnTo>
                    <a:lnTo>
                      <a:pt x="2" y="32"/>
                    </a:lnTo>
                    <a:lnTo>
                      <a:pt x="2" y="32"/>
                    </a:lnTo>
                    <a:lnTo>
                      <a:pt x="2" y="29"/>
                    </a:lnTo>
                    <a:lnTo>
                      <a:pt x="0" y="25"/>
                    </a:lnTo>
                    <a:lnTo>
                      <a:pt x="0" y="19"/>
                    </a:lnTo>
                    <a:lnTo>
                      <a:pt x="0" y="17"/>
                    </a:lnTo>
                    <a:lnTo>
                      <a:pt x="0" y="15"/>
                    </a:lnTo>
                    <a:lnTo>
                      <a:pt x="0" y="13"/>
                    </a:lnTo>
                    <a:lnTo>
                      <a:pt x="0" y="13"/>
                    </a:lnTo>
                    <a:lnTo>
                      <a:pt x="2" y="11"/>
                    </a:lnTo>
                    <a:lnTo>
                      <a:pt x="2" y="11"/>
                    </a:lnTo>
                    <a:lnTo>
                      <a:pt x="2" y="11"/>
                    </a:lnTo>
                    <a:lnTo>
                      <a:pt x="4" y="13"/>
                    </a:lnTo>
                    <a:lnTo>
                      <a:pt x="5" y="13"/>
                    </a:lnTo>
                    <a:lnTo>
                      <a:pt x="5" y="13"/>
                    </a:lnTo>
                    <a:lnTo>
                      <a:pt x="7" y="13"/>
                    </a:lnTo>
                    <a:lnTo>
                      <a:pt x="7" y="13"/>
                    </a:lnTo>
                    <a:lnTo>
                      <a:pt x="7" y="11"/>
                    </a:lnTo>
                    <a:lnTo>
                      <a:pt x="5" y="9"/>
                    </a:lnTo>
                    <a:lnTo>
                      <a:pt x="2" y="8"/>
                    </a:lnTo>
                    <a:lnTo>
                      <a:pt x="2" y="4"/>
                    </a:lnTo>
                    <a:lnTo>
                      <a:pt x="0" y="0"/>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8" name="Freeform 2570"/>
              <p:cNvSpPr>
                <a:spLocks/>
              </p:cNvSpPr>
              <p:nvPr/>
            </p:nvSpPr>
            <p:spPr bwMode="auto">
              <a:xfrm>
                <a:off x="4382" y="2380"/>
                <a:ext cx="5" cy="27"/>
              </a:xfrm>
              <a:custGeom>
                <a:avLst/>
                <a:gdLst/>
                <a:ahLst/>
                <a:cxnLst>
                  <a:cxn ang="0">
                    <a:pos x="10" y="54"/>
                  </a:cxn>
                  <a:cxn ang="0">
                    <a:pos x="10" y="54"/>
                  </a:cxn>
                  <a:cxn ang="0">
                    <a:pos x="8" y="50"/>
                  </a:cxn>
                  <a:cxn ang="0">
                    <a:pos x="8" y="48"/>
                  </a:cxn>
                  <a:cxn ang="0">
                    <a:pos x="8" y="42"/>
                  </a:cxn>
                  <a:cxn ang="0">
                    <a:pos x="8" y="39"/>
                  </a:cxn>
                  <a:cxn ang="0">
                    <a:pos x="8" y="35"/>
                  </a:cxn>
                  <a:cxn ang="0">
                    <a:pos x="8" y="31"/>
                  </a:cxn>
                  <a:cxn ang="0">
                    <a:pos x="8" y="27"/>
                  </a:cxn>
                  <a:cxn ang="0">
                    <a:pos x="6" y="25"/>
                  </a:cxn>
                  <a:cxn ang="0">
                    <a:pos x="4" y="21"/>
                  </a:cxn>
                  <a:cxn ang="0">
                    <a:pos x="4" y="19"/>
                  </a:cxn>
                  <a:cxn ang="0">
                    <a:pos x="4" y="16"/>
                  </a:cxn>
                  <a:cxn ang="0">
                    <a:pos x="2" y="14"/>
                  </a:cxn>
                  <a:cxn ang="0">
                    <a:pos x="2" y="10"/>
                  </a:cxn>
                  <a:cxn ang="0">
                    <a:pos x="2" y="8"/>
                  </a:cxn>
                  <a:cxn ang="0">
                    <a:pos x="0" y="6"/>
                  </a:cxn>
                  <a:cxn ang="0">
                    <a:pos x="0" y="2"/>
                  </a:cxn>
                  <a:cxn ang="0">
                    <a:pos x="0" y="0"/>
                  </a:cxn>
                </a:cxnLst>
                <a:rect l="0" t="0" r="r" b="b"/>
                <a:pathLst>
                  <a:path w="10" h="54">
                    <a:moveTo>
                      <a:pt x="10" y="54"/>
                    </a:moveTo>
                    <a:lnTo>
                      <a:pt x="10" y="54"/>
                    </a:lnTo>
                    <a:lnTo>
                      <a:pt x="8" y="50"/>
                    </a:lnTo>
                    <a:lnTo>
                      <a:pt x="8" y="48"/>
                    </a:lnTo>
                    <a:lnTo>
                      <a:pt x="8" y="42"/>
                    </a:lnTo>
                    <a:lnTo>
                      <a:pt x="8" y="39"/>
                    </a:lnTo>
                    <a:lnTo>
                      <a:pt x="8" y="35"/>
                    </a:lnTo>
                    <a:lnTo>
                      <a:pt x="8" y="31"/>
                    </a:lnTo>
                    <a:lnTo>
                      <a:pt x="8" y="27"/>
                    </a:lnTo>
                    <a:lnTo>
                      <a:pt x="6" y="25"/>
                    </a:lnTo>
                    <a:lnTo>
                      <a:pt x="4" y="21"/>
                    </a:lnTo>
                    <a:lnTo>
                      <a:pt x="4" y="19"/>
                    </a:lnTo>
                    <a:lnTo>
                      <a:pt x="4" y="16"/>
                    </a:lnTo>
                    <a:lnTo>
                      <a:pt x="2" y="14"/>
                    </a:lnTo>
                    <a:lnTo>
                      <a:pt x="2" y="10"/>
                    </a:lnTo>
                    <a:lnTo>
                      <a:pt x="2" y="8"/>
                    </a:lnTo>
                    <a:lnTo>
                      <a:pt x="0" y="6"/>
                    </a:lnTo>
                    <a:lnTo>
                      <a:pt x="0"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899" name="Freeform 2571"/>
              <p:cNvSpPr>
                <a:spLocks/>
              </p:cNvSpPr>
              <p:nvPr/>
            </p:nvSpPr>
            <p:spPr bwMode="auto">
              <a:xfrm>
                <a:off x="4353" y="2350"/>
                <a:ext cx="21" cy="7"/>
              </a:xfrm>
              <a:custGeom>
                <a:avLst/>
                <a:gdLst/>
                <a:ahLst/>
                <a:cxnLst>
                  <a:cxn ang="0">
                    <a:pos x="40" y="13"/>
                  </a:cxn>
                  <a:cxn ang="0">
                    <a:pos x="40" y="13"/>
                  </a:cxn>
                  <a:cxn ang="0">
                    <a:pos x="38" y="11"/>
                  </a:cxn>
                  <a:cxn ang="0">
                    <a:pos x="38" y="9"/>
                  </a:cxn>
                  <a:cxn ang="0">
                    <a:pos x="36" y="7"/>
                  </a:cxn>
                  <a:cxn ang="0">
                    <a:pos x="34" y="6"/>
                  </a:cxn>
                  <a:cxn ang="0">
                    <a:pos x="34" y="4"/>
                  </a:cxn>
                  <a:cxn ang="0">
                    <a:pos x="32" y="4"/>
                  </a:cxn>
                  <a:cxn ang="0">
                    <a:pos x="32" y="2"/>
                  </a:cxn>
                  <a:cxn ang="0">
                    <a:pos x="30" y="2"/>
                  </a:cxn>
                  <a:cxn ang="0">
                    <a:pos x="29" y="2"/>
                  </a:cxn>
                  <a:cxn ang="0">
                    <a:pos x="29" y="2"/>
                  </a:cxn>
                  <a:cxn ang="0">
                    <a:pos x="27" y="2"/>
                  </a:cxn>
                  <a:cxn ang="0">
                    <a:pos x="25" y="0"/>
                  </a:cxn>
                  <a:cxn ang="0">
                    <a:pos x="23" y="0"/>
                  </a:cxn>
                  <a:cxn ang="0">
                    <a:pos x="19" y="0"/>
                  </a:cxn>
                  <a:cxn ang="0">
                    <a:pos x="17" y="0"/>
                  </a:cxn>
                  <a:cxn ang="0">
                    <a:pos x="15" y="0"/>
                  </a:cxn>
                  <a:cxn ang="0">
                    <a:pos x="13" y="0"/>
                  </a:cxn>
                  <a:cxn ang="0">
                    <a:pos x="11" y="0"/>
                  </a:cxn>
                  <a:cxn ang="0">
                    <a:pos x="7" y="0"/>
                  </a:cxn>
                  <a:cxn ang="0">
                    <a:pos x="5" y="0"/>
                  </a:cxn>
                  <a:cxn ang="0">
                    <a:pos x="4" y="0"/>
                  </a:cxn>
                  <a:cxn ang="0">
                    <a:pos x="2" y="2"/>
                  </a:cxn>
                  <a:cxn ang="0">
                    <a:pos x="2" y="2"/>
                  </a:cxn>
                  <a:cxn ang="0">
                    <a:pos x="0" y="2"/>
                  </a:cxn>
                  <a:cxn ang="0">
                    <a:pos x="0" y="4"/>
                  </a:cxn>
                  <a:cxn ang="0">
                    <a:pos x="0" y="6"/>
                  </a:cxn>
                  <a:cxn ang="0">
                    <a:pos x="0" y="6"/>
                  </a:cxn>
                </a:cxnLst>
                <a:rect l="0" t="0" r="r" b="b"/>
                <a:pathLst>
                  <a:path w="40" h="13">
                    <a:moveTo>
                      <a:pt x="40" y="13"/>
                    </a:moveTo>
                    <a:lnTo>
                      <a:pt x="40" y="13"/>
                    </a:lnTo>
                    <a:lnTo>
                      <a:pt x="38" y="11"/>
                    </a:lnTo>
                    <a:lnTo>
                      <a:pt x="38" y="9"/>
                    </a:lnTo>
                    <a:lnTo>
                      <a:pt x="36" y="7"/>
                    </a:lnTo>
                    <a:lnTo>
                      <a:pt x="34" y="6"/>
                    </a:lnTo>
                    <a:lnTo>
                      <a:pt x="34" y="4"/>
                    </a:lnTo>
                    <a:lnTo>
                      <a:pt x="32" y="4"/>
                    </a:lnTo>
                    <a:lnTo>
                      <a:pt x="32" y="2"/>
                    </a:lnTo>
                    <a:lnTo>
                      <a:pt x="30" y="2"/>
                    </a:lnTo>
                    <a:lnTo>
                      <a:pt x="29" y="2"/>
                    </a:lnTo>
                    <a:lnTo>
                      <a:pt x="29" y="2"/>
                    </a:lnTo>
                    <a:lnTo>
                      <a:pt x="27" y="2"/>
                    </a:lnTo>
                    <a:lnTo>
                      <a:pt x="25" y="0"/>
                    </a:lnTo>
                    <a:lnTo>
                      <a:pt x="23" y="0"/>
                    </a:lnTo>
                    <a:lnTo>
                      <a:pt x="19" y="0"/>
                    </a:lnTo>
                    <a:lnTo>
                      <a:pt x="17" y="0"/>
                    </a:lnTo>
                    <a:lnTo>
                      <a:pt x="15" y="0"/>
                    </a:lnTo>
                    <a:lnTo>
                      <a:pt x="13" y="0"/>
                    </a:lnTo>
                    <a:lnTo>
                      <a:pt x="11" y="0"/>
                    </a:lnTo>
                    <a:lnTo>
                      <a:pt x="7" y="0"/>
                    </a:lnTo>
                    <a:lnTo>
                      <a:pt x="5" y="0"/>
                    </a:lnTo>
                    <a:lnTo>
                      <a:pt x="4" y="0"/>
                    </a:lnTo>
                    <a:lnTo>
                      <a:pt x="2" y="2"/>
                    </a:lnTo>
                    <a:lnTo>
                      <a:pt x="2" y="2"/>
                    </a:lnTo>
                    <a:lnTo>
                      <a:pt x="0" y="2"/>
                    </a:lnTo>
                    <a:lnTo>
                      <a:pt x="0" y="4"/>
                    </a:lnTo>
                    <a:lnTo>
                      <a:pt x="0" y="6"/>
                    </a:lnTo>
                    <a:lnTo>
                      <a:pt x="0" y="6"/>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0" name="Freeform 2572"/>
              <p:cNvSpPr>
                <a:spLocks/>
              </p:cNvSpPr>
              <p:nvPr/>
            </p:nvSpPr>
            <p:spPr bwMode="auto">
              <a:xfrm>
                <a:off x="4305" y="2363"/>
                <a:ext cx="25" cy="8"/>
              </a:xfrm>
              <a:custGeom>
                <a:avLst/>
                <a:gdLst/>
                <a:ahLst/>
                <a:cxnLst>
                  <a:cxn ang="0">
                    <a:pos x="50" y="0"/>
                  </a:cxn>
                  <a:cxn ang="0">
                    <a:pos x="48" y="2"/>
                  </a:cxn>
                  <a:cxn ang="0">
                    <a:pos x="46" y="4"/>
                  </a:cxn>
                  <a:cxn ang="0">
                    <a:pos x="44" y="4"/>
                  </a:cxn>
                  <a:cxn ang="0">
                    <a:pos x="42" y="5"/>
                  </a:cxn>
                  <a:cxn ang="0">
                    <a:pos x="40" y="5"/>
                  </a:cxn>
                  <a:cxn ang="0">
                    <a:pos x="36" y="7"/>
                  </a:cxn>
                  <a:cxn ang="0">
                    <a:pos x="32" y="7"/>
                  </a:cxn>
                  <a:cxn ang="0">
                    <a:pos x="29" y="7"/>
                  </a:cxn>
                  <a:cxn ang="0">
                    <a:pos x="23" y="7"/>
                  </a:cxn>
                  <a:cxn ang="0">
                    <a:pos x="19" y="7"/>
                  </a:cxn>
                  <a:cxn ang="0">
                    <a:pos x="13" y="7"/>
                  </a:cxn>
                  <a:cxn ang="0">
                    <a:pos x="11" y="7"/>
                  </a:cxn>
                  <a:cxn ang="0">
                    <a:pos x="9" y="9"/>
                  </a:cxn>
                  <a:cxn ang="0">
                    <a:pos x="7" y="9"/>
                  </a:cxn>
                  <a:cxn ang="0">
                    <a:pos x="6" y="11"/>
                  </a:cxn>
                  <a:cxn ang="0">
                    <a:pos x="4" y="13"/>
                  </a:cxn>
                  <a:cxn ang="0">
                    <a:pos x="0" y="15"/>
                  </a:cxn>
                </a:cxnLst>
                <a:rect l="0" t="0" r="r" b="b"/>
                <a:pathLst>
                  <a:path w="50" h="15">
                    <a:moveTo>
                      <a:pt x="50" y="0"/>
                    </a:moveTo>
                    <a:lnTo>
                      <a:pt x="48" y="2"/>
                    </a:lnTo>
                    <a:lnTo>
                      <a:pt x="46" y="4"/>
                    </a:lnTo>
                    <a:lnTo>
                      <a:pt x="44" y="4"/>
                    </a:lnTo>
                    <a:lnTo>
                      <a:pt x="42" y="5"/>
                    </a:lnTo>
                    <a:lnTo>
                      <a:pt x="40" y="5"/>
                    </a:lnTo>
                    <a:lnTo>
                      <a:pt x="36" y="7"/>
                    </a:lnTo>
                    <a:lnTo>
                      <a:pt x="32" y="7"/>
                    </a:lnTo>
                    <a:lnTo>
                      <a:pt x="29" y="7"/>
                    </a:lnTo>
                    <a:lnTo>
                      <a:pt x="23" y="7"/>
                    </a:lnTo>
                    <a:lnTo>
                      <a:pt x="19" y="7"/>
                    </a:lnTo>
                    <a:lnTo>
                      <a:pt x="13" y="7"/>
                    </a:lnTo>
                    <a:lnTo>
                      <a:pt x="11" y="7"/>
                    </a:lnTo>
                    <a:lnTo>
                      <a:pt x="9" y="9"/>
                    </a:lnTo>
                    <a:lnTo>
                      <a:pt x="7" y="9"/>
                    </a:lnTo>
                    <a:lnTo>
                      <a:pt x="6" y="11"/>
                    </a:lnTo>
                    <a:lnTo>
                      <a:pt x="4" y="13"/>
                    </a:lnTo>
                    <a:lnTo>
                      <a:pt x="0" y="15"/>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1" name="Freeform 2573"/>
              <p:cNvSpPr>
                <a:spLocks/>
              </p:cNvSpPr>
              <p:nvPr/>
            </p:nvSpPr>
            <p:spPr bwMode="auto">
              <a:xfrm>
                <a:off x="4261" y="2354"/>
                <a:ext cx="20" cy="12"/>
              </a:xfrm>
              <a:custGeom>
                <a:avLst/>
                <a:gdLst/>
                <a:ahLst/>
                <a:cxnLst>
                  <a:cxn ang="0">
                    <a:pos x="40" y="23"/>
                  </a:cxn>
                  <a:cxn ang="0">
                    <a:pos x="40" y="23"/>
                  </a:cxn>
                  <a:cxn ang="0">
                    <a:pos x="38" y="23"/>
                  </a:cxn>
                  <a:cxn ang="0">
                    <a:pos x="36" y="23"/>
                  </a:cxn>
                  <a:cxn ang="0">
                    <a:pos x="34" y="23"/>
                  </a:cxn>
                  <a:cxn ang="0">
                    <a:pos x="32" y="23"/>
                  </a:cxn>
                  <a:cxn ang="0">
                    <a:pos x="30" y="23"/>
                  </a:cxn>
                  <a:cxn ang="0">
                    <a:pos x="28" y="23"/>
                  </a:cxn>
                  <a:cxn ang="0">
                    <a:pos x="28" y="23"/>
                  </a:cxn>
                  <a:cxn ang="0">
                    <a:pos x="26" y="23"/>
                  </a:cxn>
                  <a:cxn ang="0">
                    <a:pos x="26" y="22"/>
                  </a:cxn>
                  <a:cxn ang="0">
                    <a:pos x="24" y="22"/>
                  </a:cxn>
                  <a:cxn ang="0">
                    <a:pos x="23" y="20"/>
                  </a:cxn>
                  <a:cxn ang="0">
                    <a:pos x="23" y="20"/>
                  </a:cxn>
                  <a:cxn ang="0">
                    <a:pos x="23" y="20"/>
                  </a:cxn>
                  <a:cxn ang="0">
                    <a:pos x="21" y="20"/>
                  </a:cxn>
                  <a:cxn ang="0">
                    <a:pos x="19" y="20"/>
                  </a:cxn>
                  <a:cxn ang="0">
                    <a:pos x="17" y="18"/>
                  </a:cxn>
                  <a:cxn ang="0">
                    <a:pos x="15" y="18"/>
                  </a:cxn>
                  <a:cxn ang="0">
                    <a:pos x="13" y="18"/>
                  </a:cxn>
                  <a:cxn ang="0">
                    <a:pos x="13" y="16"/>
                  </a:cxn>
                  <a:cxn ang="0">
                    <a:pos x="13" y="16"/>
                  </a:cxn>
                  <a:cxn ang="0">
                    <a:pos x="11" y="14"/>
                  </a:cxn>
                  <a:cxn ang="0">
                    <a:pos x="11" y="14"/>
                  </a:cxn>
                  <a:cxn ang="0">
                    <a:pos x="11" y="12"/>
                  </a:cxn>
                  <a:cxn ang="0">
                    <a:pos x="11" y="12"/>
                  </a:cxn>
                  <a:cxn ang="0">
                    <a:pos x="9" y="10"/>
                  </a:cxn>
                  <a:cxn ang="0">
                    <a:pos x="9" y="10"/>
                  </a:cxn>
                  <a:cxn ang="0">
                    <a:pos x="9" y="10"/>
                  </a:cxn>
                  <a:cxn ang="0">
                    <a:pos x="7" y="8"/>
                  </a:cxn>
                  <a:cxn ang="0">
                    <a:pos x="7" y="8"/>
                  </a:cxn>
                  <a:cxn ang="0">
                    <a:pos x="5" y="6"/>
                  </a:cxn>
                  <a:cxn ang="0">
                    <a:pos x="3" y="4"/>
                  </a:cxn>
                  <a:cxn ang="0">
                    <a:pos x="3" y="4"/>
                  </a:cxn>
                  <a:cxn ang="0">
                    <a:pos x="1" y="4"/>
                  </a:cxn>
                  <a:cxn ang="0">
                    <a:pos x="1" y="2"/>
                  </a:cxn>
                  <a:cxn ang="0">
                    <a:pos x="0" y="0"/>
                  </a:cxn>
                </a:cxnLst>
                <a:rect l="0" t="0" r="r" b="b"/>
                <a:pathLst>
                  <a:path w="40" h="23">
                    <a:moveTo>
                      <a:pt x="40" y="23"/>
                    </a:moveTo>
                    <a:lnTo>
                      <a:pt x="40" y="23"/>
                    </a:lnTo>
                    <a:lnTo>
                      <a:pt x="38" y="23"/>
                    </a:lnTo>
                    <a:lnTo>
                      <a:pt x="36" y="23"/>
                    </a:lnTo>
                    <a:lnTo>
                      <a:pt x="34" y="23"/>
                    </a:lnTo>
                    <a:lnTo>
                      <a:pt x="32" y="23"/>
                    </a:lnTo>
                    <a:lnTo>
                      <a:pt x="30" y="23"/>
                    </a:lnTo>
                    <a:lnTo>
                      <a:pt x="28" y="23"/>
                    </a:lnTo>
                    <a:lnTo>
                      <a:pt x="28" y="23"/>
                    </a:lnTo>
                    <a:lnTo>
                      <a:pt x="26" y="23"/>
                    </a:lnTo>
                    <a:lnTo>
                      <a:pt x="26" y="22"/>
                    </a:lnTo>
                    <a:lnTo>
                      <a:pt x="24" y="22"/>
                    </a:lnTo>
                    <a:lnTo>
                      <a:pt x="23" y="20"/>
                    </a:lnTo>
                    <a:lnTo>
                      <a:pt x="23" y="20"/>
                    </a:lnTo>
                    <a:lnTo>
                      <a:pt x="23" y="20"/>
                    </a:lnTo>
                    <a:lnTo>
                      <a:pt x="21" y="20"/>
                    </a:lnTo>
                    <a:lnTo>
                      <a:pt x="19" y="20"/>
                    </a:lnTo>
                    <a:lnTo>
                      <a:pt x="17" y="18"/>
                    </a:lnTo>
                    <a:lnTo>
                      <a:pt x="15" y="18"/>
                    </a:lnTo>
                    <a:lnTo>
                      <a:pt x="13" y="18"/>
                    </a:lnTo>
                    <a:lnTo>
                      <a:pt x="13" y="16"/>
                    </a:lnTo>
                    <a:lnTo>
                      <a:pt x="13" y="16"/>
                    </a:lnTo>
                    <a:lnTo>
                      <a:pt x="11" y="14"/>
                    </a:lnTo>
                    <a:lnTo>
                      <a:pt x="11" y="14"/>
                    </a:lnTo>
                    <a:lnTo>
                      <a:pt x="11" y="12"/>
                    </a:lnTo>
                    <a:lnTo>
                      <a:pt x="11" y="12"/>
                    </a:lnTo>
                    <a:lnTo>
                      <a:pt x="9" y="10"/>
                    </a:lnTo>
                    <a:lnTo>
                      <a:pt x="9" y="10"/>
                    </a:lnTo>
                    <a:lnTo>
                      <a:pt x="9" y="10"/>
                    </a:lnTo>
                    <a:lnTo>
                      <a:pt x="7" y="8"/>
                    </a:lnTo>
                    <a:lnTo>
                      <a:pt x="7" y="8"/>
                    </a:lnTo>
                    <a:lnTo>
                      <a:pt x="5" y="6"/>
                    </a:lnTo>
                    <a:lnTo>
                      <a:pt x="3" y="4"/>
                    </a:lnTo>
                    <a:lnTo>
                      <a:pt x="3" y="4"/>
                    </a:lnTo>
                    <a:lnTo>
                      <a:pt x="1" y="4"/>
                    </a:lnTo>
                    <a:lnTo>
                      <a:pt x="1" y="2"/>
                    </a:lnTo>
                    <a:lnTo>
                      <a:pt x="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2" name="Freeform 2574"/>
              <p:cNvSpPr>
                <a:spLocks/>
              </p:cNvSpPr>
              <p:nvPr/>
            </p:nvSpPr>
            <p:spPr bwMode="auto">
              <a:xfrm>
                <a:off x="4262" y="2305"/>
                <a:ext cx="6" cy="24"/>
              </a:xfrm>
              <a:custGeom>
                <a:avLst/>
                <a:gdLst/>
                <a:ahLst/>
                <a:cxnLst>
                  <a:cxn ang="0">
                    <a:pos x="4" y="48"/>
                  </a:cxn>
                  <a:cxn ang="0">
                    <a:pos x="4" y="46"/>
                  </a:cxn>
                  <a:cxn ang="0">
                    <a:pos x="2" y="46"/>
                  </a:cxn>
                  <a:cxn ang="0">
                    <a:pos x="2" y="44"/>
                  </a:cxn>
                  <a:cxn ang="0">
                    <a:pos x="0" y="44"/>
                  </a:cxn>
                  <a:cxn ang="0">
                    <a:pos x="2" y="42"/>
                  </a:cxn>
                  <a:cxn ang="0">
                    <a:pos x="2" y="38"/>
                  </a:cxn>
                  <a:cxn ang="0">
                    <a:pos x="4" y="36"/>
                  </a:cxn>
                  <a:cxn ang="0">
                    <a:pos x="4" y="36"/>
                  </a:cxn>
                  <a:cxn ang="0">
                    <a:pos x="4" y="34"/>
                  </a:cxn>
                  <a:cxn ang="0">
                    <a:pos x="4" y="32"/>
                  </a:cxn>
                  <a:cxn ang="0">
                    <a:pos x="6" y="30"/>
                  </a:cxn>
                  <a:cxn ang="0">
                    <a:pos x="6" y="28"/>
                  </a:cxn>
                  <a:cxn ang="0">
                    <a:pos x="8" y="26"/>
                  </a:cxn>
                  <a:cxn ang="0">
                    <a:pos x="8" y="23"/>
                  </a:cxn>
                  <a:cxn ang="0">
                    <a:pos x="10" y="21"/>
                  </a:cxn>
                  <a:cxn ang="0">
                    <a:pos x="10" y="19"/>
                  </a:cxn>
                  <a:cxn ang="0">
                    <a:pos x="10" y="17"/>
                  </a:cxn>
                  <a:cxn ang="0">
                    <a:pos x="12" y="15"/>
                  </a:cxn>
                  <a:cxn ang="0">
                    <a:pos x="12" y="13"/>
                  </a:cxn>
                  <a:cxn ang="0">
                    <a:pos x="12" y="13"/>
                  </a:cxn>
                  <a:cxn ang="0">
                    <a:pos x="10" y="13"/>
                  </a:cxn>
                  <a:cxn ang="0">
                    <a:pos x="10" y="11"/>
                  </a:cxn>
                  <a:cxn ang="0">
                    <a:pos x="10" y="11"/>
                  </a:cxn>
                  <a:cxn ang="0">
                    <a:pos x="10" y="9"/>
                  </a:cxn>
                  <a:cxn ang="0">
                    <a:pos x="10" y="7"/>
                  </a:cxn>
                  <a:cxn ang="0">
                    <a:pos x="8" y="7"/>
                  </a:cxn>
                  <a:cxn ang="0">
                    <a:pos x="8" y="5"/>
                  </a:cxn>
                  <a:cxn ang="0">
                    <a:pos x="8" y="3"/>
                  </a:cxn>
                  <a:cxn ang="0">
                    <a:pos x="8" y="2"/>
                  </a:cxn>
                  <a:cxn ang="0">
                    <a:pos x="8" y="2"/>
                  </a:cxn>
                  <a:cxn ang="0">
                    <a:pos x="8" y="0"/>
                  </a:cxn>
                </a:cxnLst>
                <a:rect l="0" t="0" r="r" b="b"/>
                <a:pathLst>
                  <a:path w="12" h="48">
                    <a:moveTo>
                      <a:pt x="4" y="48"/>
                    </a:moveTo>
                    <a:lnTo>
                      <a:pt x="4" y="46"/>
                    </a:lnTo>
                    <a:lnTo>
                      <a:pt x="2" y="46"/>
                    </a:lnTo>
                    <a:lnTo>
                      <a:pt x="2" y="44"/>
                    </a:lnTo>
                    <a:lnTo>
                      <a:pt x="0" y="44"/>
                    </a:lnTo>
                    <a:lnTo>
                      <a:pt x="2" y="42"/>
                    </a:lnTo>
                    <a:lnTo>
                      <a:pt x="2" y="38"/>
                    </a:lnTo>
                    <a:lnTo>
                      <a:pt x="4" y="36"/>
                    </a:lnTo>
                    <a:lnTo>
                      <a:pt x="4" y="36"/>
                    </a:lnTo>
                    <a:lnTo>
                      <a:pt x="4" y="34"/>
                    </a:lnTo>
                    <a:lnTo>
                      <a:pt x="4" y="32"/>
                    </a:lnTo>
                    <a:lnTo>
                      <a:pt x="6" y="30"/>
                    </a:lnTo>
                    <a:lnTo>
                      <a:pt x="6" y="28"/>
                    </a:lnTo>
                    <a:lnTo>
                      <a:pt x="8" y="26"/>
                    </a:lnTo>
                    <a:lnTo>
                      <a:pt x="8" y="23"/>
                    </a:lnTo>
                    <a:lnTo>
                      <a:pt x="10" y="21"/>
                    </a:lnTo>
                    <a:lnTo>
                      <a:pt x="10" y="19"/>
                    </a:lnTo>
                    <a:lnTo>
                      <a:pt x="10" y="17"/>
                    </a:lnTo>
                    <a:lnTo>
                      <a:pt x="12" y="15"/>
                    </a:lnTo>
                    <a:lnTo>
                      <a:pt x="12" y="13"/>
                    </a:lnTo>
                    <a:lnTo>
                      <a:pt x="12" y="13"/>
                    </a:lnTo>
                    <a:lnTo>
                      <a:pt x="10" y="13"/>
                    </a:lnTo>
                    <a:lnTo>
                      <a:pt x="10" y="11"/>
                    </a:lnTo>
                    <a:lnTo>
                      <a:pt x="10" y="11"/>
                    </a:lnTo>
                    <a:lnTo>
                      <a:pt x="10" y="9"/>
                    </a:lnTo>
                    <a:lnTo>
                      <a:pt x="10" y="7"/>
                    </a:lnTo>
                    <a:lnTo>
                      <a:pt x="8" y="7"/>
                    </a:lnTo>
                    <a:lnTo>
                      <a:pt x="8" y="5"/>
                    </a:lnTo>
                    <a:lnTo>
                      <a:pt x="8" y="3"/>
                    </a:lnTo>
                    <a:lnTo>
                      <a:pt x="8" y="2"/>
                    </a:lnTo>
                    <a:lnTo>
                      <a:pt x="8" y="2"/>
                    </a:lnTo>
                    <a:lnTo>
                      <a:pt x="8"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3" name="Freeform 2575"/>
              <p:cNvSpPr>
                <a:spLocks/>
              </p:cNvSpPr>
              <p:nvPr/>
            </p:nvSpPr>
            <p:spPr bwMode="auto">
              <a:xfrm>
                <a:off x="4259" y="2255"/>
                <a:ext cx="6" cy="24"/>
              </a:xfrm>
              <a:custGeom>
                <a:avLst/>
                <a:gdLst/>
                <a:ahLst/>
                <a:cxnLst>
                  <a:cxn ang="0">
                    <a:pos x="11" y="48"/>
                  </a:cxn>
                  <a:cxn ang="0">
                    <a:pos x="11" y="46"/>
                  </a:cxn>
                  <a:cxn ang="0">
                    <a:pos x="11" y="44"/>
                  </a:cxn>
                  <a:cxn ang="0">
                    <a:pos x="11" y="40"/>
                  </a:cxn>
                  <a:cxn ang="0">
                    <a:pos x="11" y="38"/>
                  </a:cxn>
                  <a:cxn ang="0">
                    <a:pos x="11" y="36"/>
                  </a:cxn>
                  <a:cxn ang="0">
                    <a:pos x="9" y="32"/>
                  </a:cxn>
                  <a:cxn ang="0">
                    <a:pos x="7" y="29"/>
                  </a:cxn>
                  <a:cxn ang="0">
                    <a:pos x="5" y="25"/>
                  </a:cxn>
                  <a:cxn ang="0">
                    <a:pos x="4" y="23"/>
                  </a:cxn>
                  <a:cxn ang="0">
                    <a:pos x="2" y="19"/>
                  </a:cxn>
                  <a:cxn ang="0">
                    <a:pos x="2" y="17"/>
                  </a:cxn>
                  <a:cxn ang="0">
                    <a:pos x="0" y="15"/>
                  </a:cxn>
                  <a:cxn ang="0">
                    <a:pos x="0" y="13"/>
                  </a:cxn>
                  <a:cxn ang="0">
                    <a:pos x="0" y="9"/>
                  </a:cxn>
                  <a:cxn ang="0">
                    <a:pos x="0" y="9"/>
                  </a:cxn>
                  <a:cxn ang="0">
                    <a:pos x="0" y="8"/>
                  </a:cxn>
                  <a:cxn ang="0">
                    <a:pos x="0" y="6"/>
                  </a:cxn>
                  <a:cxn ang="0">
                    <a:pos x="2" y="6"/>
                  </a:cxn>
                  <a:cxn ang="0">
                    <a:pos x="2" y="2"/>
                  </a:cxn>
                  <a:cxn ang="0">
                    <a:pos x="2" y="2"/>
                  </a:cxn>
                  <a:cxn ang="0">
                    <a:pos x="2" y="2"/>
                  </a:cxn>
                  <a:cxn ang="0">
                    <a:pos x="2" y="0"/>
                  </a:cxn>
                  <a:cxn ang="0">
                    <a:pos x="2" y="0"/>
                  </a:cxn>
                  <a:cxn ang="0">
                    <a:pos x="2" y="0"/>
                  </a:cxn>
                </a:cxnLst>
                <a:rect l="0" t="0" r="r" b="b"/>
                <a:pathLst>
                  <a:path w="11" h="48">
                    <a:moveTo>
                      <a:pt x="11" y="48"/>
                    </a:moveTo>
                    <a:lnTo>
                      <a:pt x="11" y="46"/>
                    </a:lnTo>
                    <a:lnTo>
                      <a:pt x="11" y="44"/>
                    </a:lnTo>
                    <a:lnTo>
                      <a:pt x="11" y="40"/>
                    </a:lnTo>
                    <a:lnTo>
                      <a:pt x="11" y="38"/>
                    </a:lnTo>
                    <a:lnTo>
                      <a:pt x="11" y="36"/>
                    </a:lnTo>
                    <a:lnTo>
                      <a:pt x="9" y="32"/>
                    </a:lnTo>
                    <a:lnTo>
                      <a:pt x="7" y="29"/>
                    </a:lnTo>
                    <a:lnTo>
                      <a:pt x="5" y="25"/>
                    </a:lnTo>
                    <a:lnTo>
                      <a:pt x="4" y="23"/>
                    </a:lnTo>
                    <a:lnTo>
                      <a:pt x="2" y="19"/>
                    </a:lnTo>
                    <a:lnTo>
                      <a:pt x="2" y="17"/>
                    </a:lnTo>
                    <a:lnTo>
                      <a:pt x="0" y="15"/>
                    </a:lnTo>
                    <a:lnTo>
                      <a:pt x="0" y="13"/>
                    </a:lnTo>
                    <a:lnTo>
                      <a:pt x="0" y="9"/>
                    </a:lnTo>
                    <a:lnTo>
                      <a:pt x="0" y="9"/>
                    </a:lnTo>
                    <a:lnTo>
                      <a:pt x="0" y="8"/>
                    </a:lnTo>
                    <a:lnTo>
                      <a:pt x="0" y="6"/>
                    </a:lnTo>
                    <a:lnTo>
                      <a:pt x="2" y="6"/>
                    </a:lnTo>
                    <a:lnTo>
                      <a:pt x="2" y="2"/>
                    </a:lnTo>
                    <a:lnTo>
                      <a:pt x="2" y="2"/>
                    </a:lnTo>
                    <a:lnTo>
                      <a:pt x="2" y="2"/>
                    </a:lnTo>
                    <a:lnTo>
                      <a:pt x="2" y="0"/>
                    </a:lnTo>
                    <a:lnTo>
                      <a:pt x="2" y="0"/>
                    </a:lnTo>
                    <a:lnTo>
                      <a:pt x="2"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4" name="Freeform 2576"/>
              <p:cNvSpPr>
                <a:spLocks/>
              </p:cNvSpPr>
              <p:nvPr/>
            </p:nvSpPr>
            <p:spPr bwMode="auto">
              <a:xfrm>
                <a:off x="4262" y="2208"/>
                <a:ext cx="17" cy="21"/>
              </a:xfrm>
              <a:custGeom>
                <a:avLst/>
                <a:gdLst/>
                <a:ahLst/>
                <a:cxnLst>
                  <a:cxn ang="0">
                    <a:pos x="0" y="40"/>
                  </a:cxn>
                  <a:cxn ang="0">
                    <a:pos x="2" y="38"/>
                  </a:cxn>
                  <a:cxn ang="0">
                    <a:pos x="4" y="36"/>
                  </a:cxn>
                  <a:cxn ang="0">
                    <a:pos x="6" y="34"/>
                  </a:cxn>
                  <a:cxn ang="0">
                    <a:pos x="10" y="31"/>
                  </a:cxn>
                  <a:cxn ang="0">
                    <a:pos x="12" y="27"/>
                  </a:cxn>
                  <a:cxn ang="0">
                    <a:pos x="16" y="23"/>
                  </a:cxn>
                  <a:cxn ang="0">
                    <a:pos x="18" y="19"/>
                  </a:cxn>
                  <a:cxn ang="0">
                    <a:pos x="20" y="15"/>
                  </a:cxn>
                  <a:cxn ang="0">
                    <a:pos x="22" y="15"/>
                  </a:cxn>
                  <a:cxn ang="0">
                    <a:pos x="22" y="15"/>
                  </a:cxn>
                  <a:cxn ang="0">
                    <a:pos x="22" y="11"/>
                  </a:cxn>
                  <a:cxn ang="0">
                    <a:pos x="23" y="9"/>
                  </a:cxn>
                  <a:cxn ang="0">
                    <a:pos x="27" y="6"/>
                  </a:cxn>
                  <a:cxn ang="0">
                    <a:pos x="31" y="2"/>
                  </a:cxn>
                  <a:cxn ang="0">
                    <a:pos x="33" y="0"/>
                  </a:cxn>
                </a:cxnLst>
                <a:rect l="0" t="0" r="r" b="b"/>
                <a:pathLst>
                  <a:path w="33" h="40">
                    <a:moveTo>
                      <a:pt x="0" y="40"/>
                    </a:moveTo>
                    <a:lnTo>
                      <a:pt x="2" y="38"/>
                    </a:lnTo>
                    <a:lnTo>
                      <a:pt x="4" y="36"/>
                    </a:lnTo>
                    <a:lnTo>
                      <a:pt x="6" y="34"/>
                    </a:lnTo>
                    <a:lnTo>
                      <a:pt x="10" y="31"/>
                    </a:lnTo>
                    <a:lnTo>
                      <a:pt x="12" y="27"/>
                    </a:lnTo>
                    <a:lnTo>
                      <a:pt x="16" y="23"/>
                    </a:lnTo>
                    <a:lnTo>
                      <a:pt x="18" y="19"/>
                    </a:lnTo>
                    <a:lnTo>
                      <a:pt x="20" y="15"/>
                    </a:lnTo>
                    <a:lnTo>
                      <a:pt x="22" y="15"/>
                    </a:lnTo>
                    <a:lnTo>
                      <a:pt x="22" y="15"/>
                    </a:lnTo>
                    <a:lnTo>
                      <a:pt x="22" y="11"/>
                    </a:lnTo>
                    <a:lnTo>
                      <a:pt x="23" y="9"/>
                    </a:lnTo>
                    <a:lnTo>
                      <a:pt x="27" y="6"/>
                    </a:lnTo>
                    <a:lnTo>
                      <a:pt x="31" y="2"/>
                    </a:lnTo>
                    <a:lnTo>
                      <a:pt x="33"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5" name="Freeform 2577"/>
              <p:cNvSpPr>
                <a:spLocks/>
              </p:cNvSpPr>
              <p:nvPr/>
            </p:nvSpPr>
            <p:spPr bwMode="auto">
              <a:xfrm>
                <a:off x="4297" y="2166"/>
                <a:ext cx="12" cy="23"/>
              </a:xfrm>
              <a:custGeom>
                <a:avLst/>
                <a:gdLst/>
                <a:ahLst/>
                <a:cxnLst>
                  <a:cxn ang="0">
                    <a:pos x="0" y="46"/>
                  </a:cxn>
                  <a:cxn ang="0">
                    <a:pos x="0" y="45"/>
                  </a:cxn>
                  <a:cxn ang="0">
                    <a:pos x="1" y="43"/>
                  </a:cxn>
                  <a:cxn ang="0">
                    <a:pos x="5" y="39"/>
                  </a:cxn>
                  <a:cxn ang="0">
                    <a:pos x="5" y="37"/>
                  </a:cxn>
                  <a:cxn ang="0">
                    <a:pos x="7" y="33"/>
                  </a:cxn>
                  <a:cxn ang="0">
                    <a:pos x="9" y="29"/>
                  </a:cxn>
                  <a:cxn ang="0">
                    <a:pos x="13" y="23"/>
                  </a:cxn>
                  <a:cxn ang="0">
                    <a:pos x="15" y="20"/>
                  </a:cxn>
                  <a:cxn ang="0">
                    <a:pos x="17" y="18"/>
                  </a:cxn>
                  <a:cxn ang="0">
                    <a:pos x="19" y="14"/>
                  </a:cxn>
                  <a:cxn ang="0">
                    <a:pos x="21" y="10"/>
                  </a:cxn>
                  <a:cxn ang="0">
                    <a:pos x="23" y="6"/>
                  </a:cxn>
                  <a:cxn ang="0">
                    <a:pos x="23" y="4"/>
                  </a:cxn>
                  <a:cxn ang="0">
                    <a:pos x="24" y="2"/>
                  </a:cxn>
                  <a:cxn ang="0">
                    <a:pos x="24" y="0"/>
                  </a:cxn>
                </a:cxnLst>
                <a:rect l="0" t="0" r="r" b="b"/>
                <a:pathLst>
                  <a:path w="24" h="46">
                    <a:moveTo>
                      <a:pt x="0" y="46"/>
                    </a:moveTo>
                    <a:lnTo>
                      <a:pt x="0" y="45"/>
                    </a:lnTo>
                    <a:lnTo>
                      <a:pt x="1" y="43"/>
                    </a:lnTo>
                    <a:lnTo>
                      <a:pt x="5" y="39"/>
                    </a:lnTo>
                    <a:lnTo>
                      <a:pt x="5" y="37"/>
                    </a:lnTo>
                    <a:lnTo>
                      <a:pt x="7" y="33"/>
                    </a:lnTo>
                    <a:lnTo>
                      <a:pt x="9" y="29"/>
                    </a:lnTo>
                    <a:lnTo>
                      <a:pt x="13" y="23"/>
                    </a:lnTo>
                    <a:lnTo>
                      <a:pt x="15" y="20"/>
                    </a:lnTo>
                    <a:lnTo>
                      <a:pt x="17" y="18"/>
                    </a:lnTo>
                    <a:lnTo>
                      <a:pt x="19" y="14"/>
                    </a:lnTo>
                    <a:lnTo>
                      <a:pt x="21" y="10"/>
                    </a:lnTo>
                    <a:lnTo>
                      <a:pt x="23" y="6"/>
                    </a:lnTo>
                    <a:lnTo>
                      <a:pt x="23" y="4"/>
                    </a:lnTo>
                    <a:lnTo>
                      <a:pt x="24" y="2"/>
                    </a:lnTo>
                    <a:lnTo>
                      <a:pt x="24"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6" name="Freeform 2578"/>
              <p:cNvSpPr>
                <a:spLocks/>
              </p:cNvSpPr>
              <p:nvPr/>
            </p:nvSpPr>
            <p:spPr bwMode="auto">
              <a:xfrm>
                <a:off x="4320" y="2118"/>
                <a:ext cx="6" cy="25"/>
              </a:xfrm>
              <a:custGeom>
                <a:avLst/>
                <a:gdLst/>
                <a:ahLst/>
                <a:cxnLst>
                  <a:cxn ang="0">
                    <a:pos x="0" y="50"/>
                  </a:cxn>
                  <a:cxn ang="0">
                    <a:pos x="0" y="48"/>
                  </a:cxn>
                  <a:cxn ang="0">
                    <a:pos x="1" y="47"/>
                  </a:cxn>
                  <a:cxn ang="0">
                    <a:pos x="1" y="45"/>
                  </a:cxn>
                  <a:cxn ang="0">
                    <a:pos x="5" y="43"/>
                  </a:cxn>
                  <a:cxn ang="0">
                    <a:pos x="5" y="39"/>
                  </a:cxn>
                  <a:cxn ang="0">
                    <a:pos x="7" y="35"/>
                  </a:cxn>
                  <a:cxn ang="0">
                    <a:pos x="7" y="29"/>
                  </a:cxn>
                  <a:cxn ang="0">
                    <a:pos x="9" y="25"/>
                  </a:cxn>
                  <a:cxn ang="0">
                    <a:pos x="9" y="22"/>
                  </a:cxn>
                  <a:cxn ang="0">
                    <a:pos x="9" y="14"/>
                  </a:cxn>
                  <a:cxn ang="0">
                    <a:pos x="9" y="10"/>
                  </a:cxn>
                  <a:cxn ang="0">
                    <a:pos x="11" y="6"/>
                  </a:cxn>
                  <a:cxn ang="0">
                    <a:pos x="11" y="2"/>
                  </a:cxn>
                  <a:cxn ang="0">
                    <a:pos x="13" y="0"/>
                  </a:cxn>
                </a:cxnLst>
                <a:rect l="0" t="0" r="r" b="b"/>
                <a:pathLst>
                  <a:path w="13" h="50">
                    <a:moveTo>
                      <a:pt x="0" y="50"/>
                    </a:moveTo>
                    <a:lnTo>
                      <a:pt x="0" y="48"/>
                    </a:lnTo>
                    <a:lnTo>
                      <a:pt x="1" y="47"/>
                    </a:lnTo>
                    <a:lnTo>
                      <a:pt x="1" y="45"/>
                    </a:lnTo>
                    <a:lnTo>
                      <a:pt x="5" y="43"/>
                    </a:lnTo>
                    <a:lnTo>
                      <a:pt x="5" y="39"/>
                    </a:lnTo>
                    <a:lnTo>
                      <a:pt x="7" y="35"/>
                    </a:lnTo>
                    <a:lnTo>
                      <a:pt x="7" y="29"/>
                    </a:lnTo>
                    <a:lnTo>
                      <a:pt x="9" y="25"/>
                    </a:lnTo>
                    <a:lnTo>
                      <a:pt x="9" y="22"/>
                    </a:lnTo>
                    <a:lnTo>
                      <a:pt x="9" y="14"/>
                    </a:lnTo>
                    <a:lnTo>
                      <a:pt x="9" y="10"/>
                    </a:lnTo>
                    <a:lnTo>
                      <a:pt x="11" y="6"/>
                    </a:lnTo>
                    <a:lnTo>
                      <a:pt x="11" y="2"/>
                    </a:lnTo>
                    <a:lnTo>
                      <a:pt x="13"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7" name="Freeform 2579"/>
              <p:cNvSpPr>
                <a:spLocks/>
              </p:cNvSpPr>
              <p:nvPr/>
            </p:nvSpPr>
            <p:spPr bwMode="auto">
              <a:xfrm>
                <a:off x="4350" y="2097"/>
                <a:ext cx="19" cy="15"/>
              </a:xfrm>
              <a:custGeom>
                <a:avLst/>
                <a:gdLst/>
                <a:ahLst/>
                <a:cxnLst>
                  <a:cxn ang="0">
                    <a:pos x="0" y="31"/>
                  </a:cxn>
                  <a:cxn ang="0">
                    <a:pos x="4" y="29"/>
                  </a:cxn>
                  <a:cxn ang="0">
                    <a:pos x="8" y="29"/>
                  </a:cxn>
                  <a:cxn ang="0">
                    <a:pos x="15" y="27"/>
                  </a:cxn>
                  <a:cxn ang="0">
                    <a:pos x="21" y="25"/>
                  </a:cxn>
                  <a:cxn ang="0">
                    <a:pos x="25" y="21"/>
                  </a:cxn>
                  <a:cxn ang="0">
                    <a:pos x="25" y="19"/>
                  </a:cxn>
                  <a:cxn ang="0">
                    <a:pos x="25" y="18"/>
                  </a:cxn>
                  <a:cxn ang="0">
                    <a:pos x="27" y="14"/>
                  </a:cxn>
                  <a:cxn ang="0">
                    <a:pos x="29" y="12"/>
                  </a:cxn>
                  <a:cxn ang="0">
                    <a:pos x="29" y="10"/>
                  </a:cxn>
                  <a:cxn ang="0">
                    <a:pos x="31" y="8"/>
                  </a:cxn>
                  <a:cxn ang="0">
                    <a:pos x="35" y="6"/>
                  </a:cxn>
                  <a:cxn ang="0">
                    <a:pos x="36" y="6"/>
                  </a:cxn>
                  <a:cxn ang="0">
                    <a:pos x="36" y="4"/>
                  </a:cxn>
                  <a:cxn ang="0">
                    <a:pos x="35" y="2"/>
                  </a:cxn>
                  <a:cxn ang="0">
                    <a:pos x="35" y="2"/>
                  </a:cxn>
                  <a:cxn ang="0">
                    <a:pos x="35" y="0"/>
                  </a:cxn>
                </a:cxnLst>
                <a:rect l="0" t="0" r="r" b="b"/>
                <a:pathLst>
                  <a:path w="36" h="31">
                    <a:moveTo>
                      <a:pt x="0" y="31"/>
                    </a:moveTo>
                    <a:lnTo>
                      <a:pt x="4" y="29"/>
                    </a:lnTo>
                    <a:lnTo>
                      <a:pt x="8" y="29"/>
                    </a:lnTo>
                    <a:lnTo>
                      <a:pt x="15" y="27"/>
                    </a:lnTo>
                    <a:lnTo>
                      <a:pt x="21" y="25"/>
                    </a:lnTo>
                    <a:lnTo>
                      <a:pt x="25" y="21"/>
                    </a:lnTo>
                    <a:lnTo>
                      <a:pt x="25" y="19"/>
                    </a:lnTo>
                    <a:lnTo>
                      <a:pt x="25" y="18"/>
                    </a:lnTo>
                    <a:lnTo>
                      <a:pt x="27" y="14"/>
                    </a:lnTo>
                    <a:lnTo>
                      <a:pt x="29" y="12"/>
                    </a:lnTo>
                    <a:lnTo>
                      <a:pt x="29" y="10"/>
                    </a:lnTo>
                    <a:lnTo>
                      <a:pt x="31" y="8"/>
                    </a:lnTo>
                    <a:lnTo>
                      <a:pt x="35" y="6"/>
                    </a:lnTo>
                    <a:lnTo>
                      <a:pt x="36" y="6"/>
                    </a:lnTo>
                    <a:lnTo>
                      <a:pt x="36" y="4"/>
                    </a:lnTo>
                    <a:lnTo>
                      <a:pt x="35" y="2"/>
                    </a:lnTo>
                    <a:lnTo>
                      <a:pt x="35" y="2"/>
                    </a:lnTo>
                    <a:lnTo>
                      <a:pt x="35"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8" name="Freeform 2580"/>
              <p:cNvSpPr>
                <a:spLocks/>
              </p:cNvSpPr>
              <p:nvPr/>
            </p:nvSpPr>
            <p:spPr bwMode="auto">
              <a:xfrm>
                <a:off x="4368" y="2048"/>
                <a:ext cx="8" cy="23"/>
              </a:xfrm>
              <a:custGeom>
                <a:avLst/>
                <a:gdLst/>
                <a:ahLst/>
                <a:cxnLst>
                  <a:cxn ang="0">
                    <a:pos x="5" y="46"/>
                  </a:cxn>
                  <a:cxn ang="0">
                    <a:pos x="3" y="43"/>
                  </a:cxn>
                  <a:cxn ang="0">
                    <a:pos x="0" y="37"/>
                  </a:cxn>
                  <a:cxn ang="0">
                    <a:pos x="0" y="33"/>
                  </a:cxn>
                  <a:cxn ang="0">
                    <a:pos x="1" y="31"/>
                  </a:cxn>
                  <a:cxn ang="0">
                    <a:pos x="3" y="25"/>
                  </a:cxn>
                  <a:cxn ang="0">
                    <a:pos x="7" y="20"/>
                  </a:cxn>
                  <a:cxn ang="0">
                    <a:pos x="11" y="16"/>
                  </a:cxn>
                  <a:cxn ang="0">
                    <a:pos x="13" y="12"/>
                  </a:cxn>
                  <a:cxn ang="0">
                    <a:pos x="15" y="4"/>
                  </a:cxn>
                  <a:cxn ang="0">
                    <a:pos x="17" y="0"/>
                  </a:cxn>
                </a:cxnLst>
                <a:rect l="0" t="0" r="r" b="b"/>
                <a:pathLst>
                  <a:path w="17" h="46">
                    <a:moveTo>
                      <a:pt x="5" y="46"/>
                    </a:moveTo>
                    <a:lnTo>
                      <a:pt x="3" y="43"/>
                    </a:lnTo>
                    <a:lnTo>
                      <a:pt x="0" y="37"/>
                    </a:lnTo>
                    <a:lnTo>
                      <a:pt x="0" y="33"/>
                    </a:lnTo>
                    <a:lnTo>
                      <a:pt x="1" y="31"/>
                    </a:lnTo>
                    <a:lnTo>
                      <a:pt x="3" y="25"/>
                    </a:lnTo>
                    <a:lnTo>
                      <a:pt x="7" y="20"/>
                    </a:lnTo>
                    <a:lnTo>
                      <a:pt x="11" y="16"/>
                    </a:lnTo>
                    <a:lnTo>
                      <a:pt x="13" y="12"/>
                    </a:lnTo>
                    <a:lnTo>
                      <a:pt x="15" y="4"/>
                    </a:lnTo>
                    <a:lnTo>
                      <a:pt x="17"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09" name="Freeform 2581"/>
              <p:cNvSpPr>
                <a:spLocks/>
              </p:cNvSpPr>
              <p:nvPr/>
            </p:nvSpPr>
            <p:spPr bwMode="auto">
              <a:xfrm>
                <a:off x="4379" y="2002"/>
                <a:ext cx="5" cy="21"/>
              </a:xfrm>
              <a:custGeom>
                <a:avLst/>
                <a:gdLst/>
                <a:ahLst/>
                <a:cxnLst>
                  <a:cxn ang="0">
                    <a:pos x="7" y="43"/>
                  </a:cxn>
                  <a:cxn ang="0">
                    <a:pos x="7" y="43"/>
                  </a:cxn>
                  <a:cxn ang="0">
                    <a:pos x="9" y="41"/>
                  </a:cxn>
                  <a:cxn ang="0">
                    <a:pos x="9" y="37"/>
                  </a:cxn>
                  <a:cxn ang="0">
                    <a:pos x="9" y="35"/>
                  </a:cxn>
                  <a:cxn ang="0">
                    <a:pos x="9" y="33"/>
                  </a:cxn>
                  <a:cxn ang="0">
                    <a:pos x="9" y="31"/>
                  </a:cxn>
                  <a:cxn ang="0">
                    <a:pos x="9" y="29"/>
                  </a:cxn>
                  <a:cxn ang="0">
                    <a:pos x="9" y="29"/>
                  </a:cxn>
                  <a:cxn ang="0">
                    <a:pos x="9" y="25"/>
                  </a:cxn>
                  <a:cxn ang="0">
                    <a:pos x="9" y="23"/>
                  </a:cxn>
                  <a:cxn ang="0">
                    <a:pos x="9" y="23"/>
                  </a:cxn>
                  <a:cxn ang="0">
                    <a:pos x="9" y="21"/>
                  </a:cxn>
                  <a:cxn ang="0">
                    <a:pos x="9" y="19"/>
                  </a:cxn>
                  <a:cxn ang="0">
                    <a:pos x="9" y="19"/>
                  </a:cxn>
                  <a:cxn ang="0">
                    <a:pos x="9" y="19"/>
                  </a:cxn>
                  <a:cxn ang="0">
                    <a:pos x="9" y="18"/>
                  </a:cxn>
                  <a:cxn ang="0">
                    <a:pos x="7" y="18"/>
                  </a:cxn>
                  <a:cxn ang="0">
                    <a:pos x="7" y="18"/>
                  </a:cxn>
                  <a:cxn ang="0">
                    <a:pos x="5" y="18"/>
                  </a:cxn>
                  <a:cxn ang="0">
                    <a:pos x="5" y="18"/>
                  </a:cxn>
                  <a:cxn ang="0">
                    <a:pos x="3" y="16"/>
                  </a:cxn>
                  <a:cxn ang="0">
                    <a:pos x="3" y="16"/>
                  </a:cxn>
                  <a:cxn ang="0">
                    <a:pos x="1" y="16"/>
                  </a:cxn>
                  <a:cxn ang="0">
                    <a:pos x="1" y="16"/>
                  </a:cxn>
                  <a:cxn ang="0">
                    <a:pos x="0" y="16"/>
                  </a:cxn>
                  <a:cxn ang="0">
                    <a:pos x="0" y="14"/>
                  </a:cxn>
                  <a:cxn ang="0">
                    <a:pos x="0" y="12"/>
                  </a:cxn>
                  <a:cxn ang="0">
                    <a:pos x="1" y="12"/>
                  </a:cxn>
                  <a:cxn ang="0">
                    <a:pos x="1" y="12"/>
                  </a:cxn>
                  <a:cxn ang="0">
                    <a:pos x="1" y="12"/>
                  </a:cxn>
                  <a:cxn ang="0">
                    <a:pos x="3" y="8"/>
                  </a:cxn>
                  <a:cxn ang="0">
                    <a:pos x="5" y="8"/>
                  </a:cxn>
                  <a:cxn ang="0">
                    <a:pos x="5" y="8"/>
                  </a:cxn>
                  <a:cxn ang="0">
                    <a:pos x="5" y="6"/>
                  </a:cxn>
                  <a:cxn ang="0">
                    <a:pos x="7" y="4"/>
                  </a:cxn>
                  <a:cxn ang="0">
                    <a:pos x="7" y="4"/>
                  </a:cxn>
                  <a:cxn ang="0">
                    <a:pos x="7" y="4"/>
                  </a:cxn>
                  <a:cxn ang="0">
                    <a:pos x="7" y="2"/>
                  </a:cxn>
                  <a:cxn ang="0">
                    <a:pos x="7" y="2"/>
                  </a:cxn>
                  <a:cxn ang="0">
                    <a:pos x="7" y="0"/>
                  </a:cxn>
                  <a:cxn ang="0">
                    <a:pos x="5" y="0"/>
                  </a:cxn>
                  <a:cxn ang="0">
                    <a:pos x="5" y="0"/>
                  </a:cxn>
                  <a:cxn ang="0">
                    <a:pos x="5" y="0"/>
                  </a:cxn>
                </a:cxnLst>
                <a:rect l="0" t="0" r="r" b="b"/>
                <a:pathLst>
                  <a:path w="9" h="43">
                    <a:moveTo>
                      <a:pt x="7" y="43"/>
                    </a:moveTo>
                    <a:lnTo>
                      <a:pt x="7" y="43"/>
                    </a:lnTo>
                    <a:lnTo>
                      <a:pt x="9" y="41"/>
                    </a:lnTo>
                    <a:lnTo>
                      <a:pt x="9" y="37"/>
                    </a:lnTo>
                    <a:lnTo>
                      <a:pt x="9" y="35"/>
                    </a:lnTo>
                    <a:lnTo>
                      <a:pt x="9" y="33"/>
                    </a:lnTo>
                    <a:lnTo>
                      <a:pt x="9" y="31"/>
                    </a:lnTo>
                    <a:lnTo>
                      <a:pt x="9" y="29"/>
                    </a:lnTo>
                    <a:lnTo>
                      <a:pt x="9" y="29"/>
                    </a:lnTo>
                    <a:lnTo>
                      <a:pt x="9" y="25"/>
                    </a:lnTo>
                    <a:lnTo>
                      <a:pt x="9" y="23"/>
                    </a:lnTo>
                    <a:lnTo>
                      <a:pt x="9" y="23"/>
                    </a:lnTo>
                    <a:lnTo>
                      <a:pt x="9" y="21"/>
                    </a:lnTo>
                    <a:lnTo>
                      <a:pt x="9" y="19"/>
                    </a:lnTo>
                    <a:lnTo>
                      <a:pt x="9" y="19"/>
                    </a:lnTo>
                    <a:lnTo>
                      <a:pt x="9" y="19"/>
                    </a:lnTo>
                    <a:lnTo>
                      <a:pt x="9" y="18"/>
                    </a:lnTo>
                    <a:lnTo>
                      <a:pt x="7" y="18"/>
                    </a:lnTo>
                    <a:lnTo>
                      <a:pt x="7" y="18"/>
                    </a:lnTo>
                    <a:lnTo>
                      <a:pt x="5" y="18"/>
                    </a:lnTo>
                    <a:lnTo>
                      <a:pt x="5" y="18"/>
                    </a:lnTo>
                    <a:lnTo>
                      <a:pt x="3" y="16"/>
                    </a:lnTo>
                    <a:lnTo>
                      <a:pt x="3" y="16"/>
                    </a:lnTo>
                    <a:lnTo>
                      <a:pt x="1" y="16"/>
                    </a:lnTo>
                    <a:lnTo>
                      <a:pt x="1" y="16"/>
                    </a:lnTo>
                    <a:lnTo>
                      <a:pt x="0" y="16"/>
                    </a:lnTo>
                    <a:lnTo>
                      <a:pt x="0" y="14"/>
                    </a:lnTo>
                    <a:lnTo>
                      <a:pt x="0" y="12"/>
                    </a:lnTo>
                    <a:lnTo>
                      <a:pt x="1" y="12"/>
                    </a:lnTo>
                    <a:lnTo>
                      <a:pt x="1" y="12"/>
                    </a:lnTo>
                    <a:lnTo>
                      <a:pt x="1" y="12"/>
                    </a:lnTo>
                    <a:lnTo>
                      <a:pt x="3" y="8"/>
                    </a:lnTo>
                    <a:lnTo>
                      <a:pt x="5" y="8"/>
                    </a:lnTo>
                    <a:lnTo>
                      <a:pt x="5" y="8"/>
                    </a:lnTo>
                    <a:lnTo>
                      <a:pt x="5" y="6"/>
                    </a:lnTo>
                    <a:lnTo>
                      <a:pt x="7" y="4"/>
                    </a:lnTo>
                    <a:lnTo>
                      <a:pt x="7" y="4"/>
                    </a:lnTo>
                    <a:lnTo>
                      <a:pt x="7" y="4"/>
                    </a:lnTo>
                    <a:lnTo>
                      <a:pt x="7" y="2"/>
                    </a:lnTo>
                    <a:lnTo>
                      <a:pt x="7" y="2"/>
                    </a:lnTo>
                    <a:lnTo>
                      <a:pt x="7" y="0"/>
                    </a:lnTo>
                    <a:lnTo>
                      <a:pt x="5" y="0"/>
                    </a:lnTo>
                    <a:lnTo>
                      <a:pt x="5" y="0"/>
                    </a:lnTo>
                    <a:lnTo>
                      <a:pt x="5"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10" name="Freeform 2582"/>
              <p:cNvSpPr>
                <a:spLocks/>
              </p:cNvSpPr>
              <p:nvPr/>
            </p:nvSpPr>
            <p:spPr bwMode="auto">
              <a:xfrm>
                <a:off x="4395" y="1977"/>
                <a:ext cx="4" cy="14"/>
              </a:xfrm>
              <a:custGeom>
                <a:avLst/>
                <a:gdLst/>
                <a:ahLst/>
                <a:cxnLst>
                  <a:cxn ang="0">
                    <a:pos x="2" y="27"/>
                  </a:cxn>
                  <a:cxn ang="0">
                    <a:pos x="2" y="25"/>
                  </a:cxn>
                  <a:cxn ang="0">
                    <a:pos x="2" y="23"/>
                  </a:cxn>
                  <a:cxn ang="0">
                    <a:pos x="0" y="22"/>
                  </a:cxn>
                  <a:cxn ang="0">
                    <a:pos x="0" y="20"/>
                  </a:cxn>
                  <a:cxn ang="0">
                    <a:pos x="0" y="16"/>
                  </a:cxn>
                  <a:cxn ang="0">
                    <a:pos x="0" y="14"/>
                  </a:cxn>
                  <a:cxn ang="0">
                    <a:pos x="0" y="12"/>
                  </a:cxn>
                  <a:cxn ang="0">
                    <a:pos x="0" y="8"/>
                  </a:cxn>
                  <a:cxn ang="0">
                    <a:pos x="2" y="8"/>
                  </a:cxn>
                  <a:cxn ang="0">
                    <a:pos x="4" y="6"/>
                  </a:cxn>
                  <a:cxn ang="0">
                    <a:pos x="6" y="4"/>
                  </a:cxn>
                  <a:cxn ang="0">
                    <a:pos x="10" y="0"/>
                  </a:cxn>
                  <a:cxn ang="0">
                    <a:pos x="10" y="0"/>
                  </a:cxn>
                </a:cxnLst>
                <a:rect l="0" t="0" r="r" b="b"/>
                <a:pathLst>
                  <a:path w="10" h="27">
                    <a:moveTo>
                      <a:pt x="2" y="27"/>
                    </a:moveTo>
                    <a:lnTo>
                      <a:pt x="2" y="25"/>
                    </a:lnTo>
                    <a:lnTo>
                      <a:pt x="2" y="23"/>
                    </a:lnTo>
                    <a:lnTo>
                      <a:pt x="0" y="22"/>
                    </a:lnTo>
                    <a:lnTo>
                      <a:pt x="0" y="20"/>
                    </a:lnTo>
                    <a:lnTo>
                      <a:pt x="0" y="16"/>
                    </a:lnTo>
                    <a:lnTo>
                      <a:pt x="0" y="14"/>
                    </a:lnTo>
                    <a:lnTo>
                      <a:pt x="0" y="12"/>
                    </a:lnTo>
                    <a:lnTo>
                      <a:pt x="0" y="8"/>
                    </a:lnTo>
                    <a:lnTo>
                      <a:pt x="2" y="8"/>
                    </a:lnTo>
                    <a:lnTo>
                      <a:pt x="4" y="6"/>
                    </a:lnTo>
                    <a:lnTo>
                      <a:pt x="6" y="4"/>
                    </a:lnTo>
                    <a:lnTo>
                      <a:pt x="10" y="0"/>
                    </a:lnTo>
                    <a:lnTo>
                      <a:pt x="10" y="0"/>
                    </a:lnTo>
                  </a:path>
                </a:pathLst>
              </a:custGeom>
              <a:noFill/>
              <a:ln w="9525">
                <a:solidFill>
                  <a:srgbClr val="666666"/>
                </a:solidFill>
                <a:prstDash val="solid"/>
                <a:round/>
                <a:headEnd/>
                <a:tailEnd/>
              </a:ln>
            </p:spPr>
            <p:txBody>
              <a:bodyPr/>
              <a:lstStyle/>
              <a:p>
                <a:endParaRPr lang="en-US" sz="2400" b="1">
                  <a:solidFill>
                    <a:srgbClr val="FFFF00"/>
                  </a:solidFill>
                </a:endParaRPr>
              </a:p>
            </p:txBody>
          </p:sp>
          <p:sp>
            <p:nvSpPr>
              <p:cNvPr id="911" name="Freeform 2583"/>
              <p:cNvSpPr>
                <a:spLocks noEditPoints="1"/>
              </p:cNvSpPr>
              <p:nvPr/>
            </p:nvSpPr>
            <p:spPr bwMode="auto">
              <a:xfrm>
                <a:off x="4388" y="2899"/>
                <a:ext cx="17" cy="24"/>
              </a:xfrm>
              <a:custGeom>
                <a:avLst/>
                <a:gdLst/>
                <a:ahLst/>
                <a:cxnLst>
                  <a:cxn ang="0">
                    <a:pos x="0" y="23"/>
                  </a:cxn>
                  <a:cxn ang="0">
                    <a:pos x="17" y="0"/>
                  </a:cxn>
                  <a:cxn ang="0">
                    <a:pos x="34" y="23"/>
                  </a:cxn>
                  <a:cxn ang="0">
                    <a:pos x="17" y="48"/>
                  </a:cxn>
                  <a:cxn ang="0">
                    <a:pos x="0" y="23"/>
                  </a:cxn>
                  <a:cxn ang="0">
                    <a:pos x="2" y="23"/>
                  </a:cxn>
                  <a:cxn ang="0">
                    <a:pos x="17" y="44"/>
                  </a:cxn>
                  <a:cxn ang="0">
                    <a:pos x="32" y="23"/>
                  </a:cxn>
                  <a:cxn ang="0">
                    <a:pos x="17" y="4"/>
                  </a:cxn>
                  <a:cxn ang="0">
                    <a:pos x="2" y="23"/>
                  </a:cxn>
                </a:cxnLst>
                <a:rect l="0" t="0" r="r" b="b"/>
                <a:pathLst>
                  <a:path w="34" h="48">
                    <a:moveTo>
                      <a:pt x="0" y="23"/>
                    </a:moveTo>
                    <a:lnTo>
                      <a:pt x="17" y="0"/>
                    </a:lnTo>
                    <a:lnTo>
                      <a:pt x="34" y="23"/>
                    </a:lnTo>
                    <a:lnTo>
                      <a:pt x="17" y="48"/>
                    </a:lnTo>
                    <a:lnTo>
                      <a:pt x="0" y="23"/>
                    </a:lnTo>
                    <a:close/>
                    <a:moveTo>
                      <a:pt x="2" y="23"/>
                    </a:moveTo>
                    <a:lnTo>
                      <a:pt x="17" y="44"/>
                    </a:lnTo>
                    <a:lnTo>
                      <a:pt x="32" y="23"/>
                    </a:lnTo>
                    <a:lnTo>
                      <a:pt x="17"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12" name="Freeform 2584"/>
              <p:cNvSpPr>
                <a:spLocks/>
              </p:cNvSpPr>
              <p:nvPr/>
            </p:nvSpPr>
            <p:spPr bwMode="auto">
              <a:xfrm>
                <a:off x="4388" y="2899"/>
                <a:ext cx="17" cy="24"/>
              </a:xfrm>
              <a:custGeom>
                <a:avLst/>
                <a:gdLst/>
                <a:ahLst/>
                <a:cxnLst>
                  <a:cxn ang="0">
                    <a:pos x="0" y="23"/>
                  </a:cxn>
                  <a:cxn ang="0">
                    <a:pos x="17" y="0"/>
                  </a:cxn>
                  <a:cxn ang="0">
                    <a:pos x="34" y="23"/>
                  </a:cxn>
                  <a:cxn ang="0">
                    <a:pos x="17" y="48"/>
                  </a:cxn>
                  <a:cxn ang="0">
                    <a:pos x="0" y="23"/>
                  </a:cxn>
                </a:cxnLst>
                <a:rect l="0" t="0" r="r" b="b"/>
                <a:pathLst>
                  <a:path w="34" h="48">
                    <a:moveTo>
                      <a:pt x="0" y="23"/>
                    </a:moveTo>
                    <a:lnTo>
                      <a:pt x="17" y="0"/>
                    </a:lnTo>
                    <a:lnTo>
                      <a:pt x="34" y="23"/>
                    </a:lnTo>
                    <a:lnTo>
                      <a:pt x="17"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3" name="Freeform 2585"/>
              <p:cNvSpPr>
                <a:spLocks/>
              </p:cNvSpPr>
              <p:nvPr/>
            </p:nvSpPr>
            <p:spPr bwMode="auto">
              <a:xfrm>
                <a:off x="4389" y="2901"/>
                <a:ext cx="15" cy="20"/>
              </a:xfrm>
              <a:custGeom>
                <a:avLst/>
                <a:gdLst/>
                <a:ahLst/>
                <a:cxnLst>
                  <a:cxn ang="0">
                    <a:pos x="0" y="19"/>
                  </a:cxn>
                  <a:cxn ang="0">
                    <a:pos x="15" y="40"/>
                  </a:cxn>
                  <a:cxn ang="0">
                    <a:pos x="30" y="19"/>
                  </a:cxn>
                  <a:cxn ang="0">
                    <a:pos x="15" y="0"/>
                  </a:cxn>
                  <a:cxn ang="0">
                    <a:pos x="0" y="19"/>
                  </a:cxn>
                </a:cxnLst>
                <a:rect l="0" t="0" r="r" b="b"/>
                <a:pathLst>
                  <a:path w="30" h="40">
                    <a:moveTo>
                      <a:pt x="0" y="19"/>
                    </a:moveTo>
                    <a:lnTo>
                      <a:pt x="15" y="40"/>
                    </a:lnTo>
                    <a:lnTo>
                      <a:pt x="30" y="19"/>
                    </a:lnTo>
                    <a:lnTo>
                      <a:pt x="15"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4" name="Freeform 2586"/>
              <p:cNvSpPr>
                <a:spLocks noEditPoints="1"/>
              </p:cNvSpPr>
              <p:nvPr/>
            </p:nvSpPr>
            <p:spPr bwMode="auto">
              <a:xfrm>
                <a:off x="4374" y="2901"/>
                <a:ext cx="17" cy="24"/>
              </a:xfrm>
              <a:custGeom>
                <a:avLst/>
                <a:gdLst/>
                <a:ahLst/>
                <a:cxnLst>
                  <a:cxn ang="0">
                    <a:pos x="0" y="23"/>
                  </a:cxn>
                  <a:cxn ang="0">
                    <a:pos x="17" y="0"/>
                  </a:cxn>
                  <a:cxn ang="0">
                    <a:pos x="35" y="23"/>
                  </a:cxn>
                  <a:cxn ang="0">
                    <a:pos x="17" y="48"/>
                  </a:cxn>
                  <a:cxn ang="0">
                    <a:pos x="0" y="23"/>
                  </a:cxn>
                  <a:cxn ang="0">
                    <a:pos x="2" y="23"/>
                  </a:cxn>
                  <a:cxn ang="0">
                    <a:pos x="17" y="44"/>
                  </a:cxn>
                  <a:cxn ang="0">
                    <a:pos x="31" y="23"/>
                  </a:cxn>
                  <a:cxn ang="0">
                    <a:pos x="17" y="4"/>
                  </a:cxn>
                  <a:cxn ang="0">
                    <a:pos x="2" y="23"/>
                  </a:cxn>
                </a:cxnLst>
                <a:rect l="0" t="0" r="r" b="b"/>
                <a:pathLst>
                  <a:path w="35" h="48">
                    <a:moveTo>
                      <a:pt x="0" y="23"/>
                    </a:moveTo>
                    <a:lnTo>
                      <a:pt x="17" y="0"/>
                    </a:lnTo>
                    <a:lnTo>
                      <a:pt x="35" y="23"/>
                    </a:lnTo>
                    <a:lnTo>
                      <a:pt x="17" y="48"/>
                    </a:lnTo>
                    <a:lnTo>
                      <a:pt x="0" y="23"/>
                    </a:lnTo>
                    <a:close/>
                    <a:moveTo>
                      <a:pt x="2" y="23"/>
                    </a:moveTo>
                    <a:lnTo>
                      <a:pt x="17" y="44"/>
                    </a:lnTo>
                    <a:lnTo>
                      <a:pt x="31" y="23"/>
                    </a:lnTo>
                    <a:lnTo>
                      <a:pt x="17"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15" name="Freeform 2587"/>
              <p:cNvSpPr>
                <a:spLocks/>
              </p:cNvSpPr>
              <p:nvPr/>
            </p:nvSpPr>
            <p:spPr bwMode="auto">
              <a:xfrm>
                <a:off x="4374" y="2901"/>
                <a:ext cx="17" cy="24"/>
              </a:xfrm>
              <a:custGeom>
                <a:avLst/>
                <a:gdLst/>
                <a:ahLst/>
                <a:cxnLst>
                  <a:cxn ang="0">
                    <a:pos x="0" y="23"/>
                  </a:cxn>
                  <a:cxn ang="0">
                    <a:pos x="17" y="0"/>
                  </a:cxn>
                  <a:cxn ang="0">
                    <a:pos x="35" y="23"/>
                  </a:cxn>
                  <a:cxn ang="0">
                    <a:pos x="17" y="48"/>
                  </a:cxn>
                  <a:cxn ang="0">
                    <a:pos x="0" y="23"/>
                  </a:cxn>
                </a:cxnLst>
                <a:rect l="0" t="0" r="r" b="b"/>
                <a:pathLst>
                  <a:path w="35" h="48">
                    <a:moveTo>
                      <a:pt x="0" y="23"/>
                    </a:moveTo>
                    <a:lnTo>
                      <a:pt x="17" y="0"/>
                    </a:lnTo>
                    <a:lnTo>
                      <a:pt x="35" y="23"/>
                    </a:lnTo>
                    <a:lnTo>
                      <a:pt x="17"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6" name="Freeform 2588"/>
              <p:cNvSpPr>
                <a:spLocks/>
              </p:cNvSpPr>
              <p:nvPr/>
            </p:nvSpPr>
            <p:spPr bwMode="auto">
              <a:xfrm>
                <a:off x="4374" y="2903"/>
                <a:ext cx="15" cy="20"/>
              </a:xfrm>
              <a:custGeom>
                <a:avLst/>
                <a:gdLst/>
                <a:ahLst/>
                <a:cxnLst>
                  <a:cxn ang="0">
                    <a:pos x="0" y="19"/>
                  </a:cxn>
                  <a:cxn ang="0">
                    <a:pos x="15" y="40"/>
                  </a:cxn>
                  <a:cxn ang="0">
                    <a:pos x="29" y="19"/>
                  </a:cxn>
                  <a:cxn ang="0">
                    <a:pos x="15" y="0"/>
                  </a:cxn>
                  <a:cxn ang="0">
                    <a:pos x="0" y="19"/>
                  </a:cxn>
                </a:cxnLst>
                <a:rect l="0" t="0" r="r" b="b"/>
                <a:pathLst>
                  <a:path w="29" h="40">
                    <a:moveTo>
                      <a:pt x="0" y="19"/>
                    </a:moveTo>
                    <a:lnTo>
                      <a:pt x="15" y="40"/>
                    </a:lnTo>
                    <a:lnTo>
                      <a:pt x="29" y="19"/>
                    </a:lnTo>
                    <a:lnTo>
                      <a:pt x="15"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7" name="Freeform 2589"/>
              <p:cNvSpPr>
                <a:spLocks/>
              </p:cNvSpPr>
              <p:nvPr/>
            </p:nvSpPr>
            <p:spPr bwMode="auto">
              <a:xfrm>
                <a:off x="4343" y="2902"/>
                <a:ext cx="11" cy="15"/>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18" name="Freeform 2590"/>
              <p:cNvSpPr>
                <a:spLocks/>
              </p:cNvSpPr>
              <p:nvPr/>
            </p:nvSpPr>
            <p:spPr bwMode="auto">
              <a:xfrm>
                <a:off x="4343" y="2902"/>
                <a:ext cx="11" cy="15"/>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19" name="Freeform 2591"/>
              <p:cNvSpPr>
                <a:spLocks/>
              </p:cNvSpPr>
              <p:nvPr/>
            </p:nvSpPr>
            <p:spPr bwMode="auto">
              <a:xfrm>
                <a:off x="4302" y="2902"/>
                <a:ext cx="11" cy="15"/>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20" name="Freeform 2592"/>
              <p:cNvSpPr>
                <a:spLocks/>
              </p:cNvSpPr>
              <p:nvPr/>
            </p:nvSpPr>
            <p:spPr bwMode="auto">
              <a:xfrm>
                <a:off x="4302" y="2902"/>
                <a:ext cx="11" cy="15"/>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1" name="Freeform 2593"/>
              <p:cNvSpPr>
                <a:spLocks/>
              </p:cNvSpPr>
              <p:nvPr/>
            </p:nvSpPr>
            <p:spPr bwMode="auto">
              <a:xfrm>
                <a:off x="4311" y="2844"/>
                <a:ext cx="13" cy="17"/>
              </a:xfrm>
              <a:custGeom>
                <a:avLst/>
                <a:gdLst/>
                <a:ahLst/>
                <a:cxnLst>
                  <a:cxn ang="0">
                    <a:pos x="0" y="17"/>
                  </a:cxn>
                  <a:cxn ang="0">
                    <a:pos x="14" y="0"/>
                  </a:cxn>
                  <a:cxn ang="0">
                    <a:pos x="25" y="17"/>
                  </a:cxn>
                  <a:cxn ang="0">
                    <a:pos x="14" y="33"/>
                  </a:cxn>
                  <a:cxn ang="0">
                    <a:pos x="0" y="17"/>
                  </a:cxn>
                </a:cxnLst>
                <a:rect l="0" t="0" r="r" b="b"/>
                <a:pathLst>
                  <a:path w="25" h="33">
                    <a:moveTo>
                      <a:pt x="0" y="17"/>
                    </a:moveTo>
                    <a:lnTo>
                      <a:pt x="14" y="0"/>
                    </a:lnTo>
                    <a:lnTo>
                      <a:pt x="25" y="17"/>
                    </a:lnTo>
                    <a:lnTo>
                      <a:pt x="14" y="33"/>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22" name="Freeform 2594"/>
              <p:cNvSpPr>
                <a:spLocks/>
              </p:cNvSpPr>
              <p:nvPr/>
            </p:nvSpPr>
            <p:spPr bwMode="auto">
              <a:xfrm>
                <a:off x="4311" y="2844"/>
                <a:ext cx="13" cy="17"/>
              </a:xfrm>
              <a:custGeom>
                <a:avLst/>
                <a:gdLst/>
                <a:ahLst/>
                <a:cxnLst>
                  <a:cxn ang="0">
                    <a:pos x="0" y="17"/>
                  </a:cxn>
                  <a:cxn ang="0">
                    <a:pos x="14" y="0"/>
                  </a:cxn>
                  <a:cxn ang="0">
                    <a:pos x="25" y="17"/>
                  </a:cxn>
                  <a:cxn ang="0">
                    <a:pos x="14" y="33"/>
                  </a:cxn>
                  <a:cxn ang="0">
                    <a:pos x="0" y="17"/>
                  </a:cxn>
                </a:cxnLst>
                <a:rect l="0" t="0" r="r" b="b"/>
                <a:pathLst>
                  <a:path w="25" h="33">
                    <a:moveTo>
                      <a:pt x="0" y="17"/>
                    </a:moveTo>
                    <a:lnTo>
                      <a:pt x="14" y="0"/>
                    </a:lnTo>
                    <a:lnTo>
                      <a:pt x="25" y="17"/>
                    </a:lnTo>
                    <a:lnTo>
                      <a:pt x="14" y="33"/>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3" name="Freeform 2595"/>
              <p:cNvSpPr>
                <a:spLocks noEditPoints="1"/>
              </p:cNvSpPr>
              <p:nvPr/>
            </p:nvSpPr>
            <p:spPr bwMode="auto">
              <a:xfrm>
                <a:off x="4190" y="2252"/>
                <a:ext cx="18" cy="24"/>
              </a:xfrm>
              <a:custGeom>
                <a:avLst/>
                <a:gdLst/>
                <a:ahLst/>
                <a:cxnLst>
                  <a:cxn ang="0">
                    <a:pos x="0" y="23"/>
                  </a:cxn>
                  <a:cxn ang="0">
                    <a:pos x="20" y="0"/>
                  </a:cxn>
                  <a:cxn ang="0">
                    <a:pos x="37" y="23"/>
                  </a:cxn>
                  <a:cxn ang="0">
                    <a:pos x="20" y="48"/>
                  </a:cxn>
                  <a:cxn ang="0">
                    <a:pos x="0" y="23"/>
                  </a:cxn>
                  <a:cxn ang="0">
                    <a:pos x="4" y="23"/>
                  </a:cxn>
                  <a:cxn ang="0">
                    <a:pos x="20" y="42"/>
                  </a:cxn>
                  <a:cxn ang="0">
                    <a:pos x="35" y="23"/>
                  </a:cxn>
                  <a:cxn ang="0">
                    <a:pos x="20" y="4"/>
                  </a:cxn>
                  <a:cxn ang="0">
                    <a:pos x="4" y="23"/>
                  </a:cxn>
                </a:cxnLst>
                <a:rect l="0" t="0" r="r" b="b"/>
                <a:pathLst>
                  <a:path w="37" h="48">
                    <a:moveTo>
                      <a:pt x="0" y="23"/>
                    </a:moveTo>
                    <a:lnTo>
                      <a:pt x="20" y="0"/>
                    </a:lnTo>
                    <a:lnTo>
                      <a:pt x="37" y="23"/>
                    </a:lnTo>
                    <a:lnTo>
                      <a:pt x="20" y="48"/>
                    </a:lnTo>
                    <a:lnTo>
                      <a:pt x="0" y="23"/>
                    </a:lnTo>
                    <a:close/>
                    <a:moveTo>
                      <a:pt x="4" y="23"/>
                    </a:moveTo>
                    <a:lnTo>
                      <a:pt x="20" y="42"/>
                    </a:lnTo>
                    <a:lnTo>
                      <a:pt x="35" y="23"/>
                    </a:lnTo>
                    <a:lnTo>
                      <a:pt x="20" y="4"/>
                    </a:lnTo>
                    <a:lnTo>
                      <a:pt x="4"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24" name="Freeform 2596"/>
              <p:cNvSpPr>
                <a:spLocks/>
              </p:cNvSpPr>
              <p:nvPr/>
            </p:nvSpPr>
            <p:spPr bwMode="auto">
              <a:xfrm>
                <a:off x="4190" y="2252"/>
                <a:ext cx="18" cy="24"/>
              </a:xfrm>
              <a:custGeom>
                <a:avLst/>
                <a:gdLst/>
                <a:ahLst/>
                <a:cxnLst>
                  <a:cxn ang="0">
                    <a:pos x="0" y="23"/>
                  </a:cxn>
                  <a:cxn ang="0">
                    <a:pos x="20" y="0"/>
                  </a:cxn>
                  <a:cxn ang="0">
                    <a:pos x="37" y="23"/>
                  </a:cxn>
                  <a:cxn ang="0">
                    <a:pos x="20" y="48"/>
                  </a:cxn>
                  <a:cxn ang="0">
                    <a:pos x="0" y="23"/>
                  </a:cxn>
                </a:cxnLst>
                <a:rect l="0" t="0" r="r" b="b"/>
                <a:pathLst>
                  <a:path w="37" h="48">
                    <a:moveTo>
                      <a:pt x="0" y="23"/>
                    </a:moveTo>
                    <a:lnTo>
                      <a:pt x="20" y="0"/>
                    </a:lnTo>
                    <a:lnTo>
                      <a:pt x="37" y="23"/>
                    </a:lnTo>
                    <a:lnTo>
                      <a:pt x="20"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5" name="Freeform 2597"/>
              <p:cNvSpPr>
                <a:spLocks/>
              </p:cNvSpPr>
              <p:nvPr/>
            </p:nvSpPr>
            <p:spPr bwMode="auto">
              <a:xfrm>
                <a:off x="4192" y="2253"/>
                <a:ext cx="16" cy="20"/>
              </a:xfrm>
              <a:custGeom>
                <a:avLst/>
                <a:gdLst/>
                <a:ahLst/>
                <a:cxnLst>
                  <a:cxn ang="0">
                    <a:pos x="0" y="19"/>
                  </a:cxn>
                  <a:cxn ang="0">
                    <a:pos x="16" y="38"/>
                  </a:cxn>
                  <a:cxn ang="0">
                    <a:pos x="31" y="19"/>
                  </a:cxn>
                  <a:cxn ang="0">
                    <a:pos x="16" y="0"/>
                  </a:cxn>
                  <a:cxn ang="0">
                    <a:pos x="0" y="19"/>
                  </a:cxn>
                </a:cxnLst>
                <a:rect l="0" t="0" r="r" b="b"/>
                <a:pathLst>
                  <a:path w="31" h="38">
                    <a:moveTo>
                      <a:pt x="0" y="19"/>
                    </a:moveTo>
                    <a:lnTo>
                      <a:pt x="16" y="38"/>
                    </a:lnTo>
                    <a:lnTo>
                      <a:pt x="31" y="19"/>
                    </a:lnTo>
                    <a:lnTo>
                      <a:pt x="16"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6" name="Freeform 2598"/>
              <p:cNvSpPr>
                <a:spLocks/>
              </p:cNvSpPr>
              <p:nvPr/>
            </p:nvSpPr>
            <p:spPr bwMode="auto">
              <a:xfrm>
                <a:off x="4499" y="2212"/>
                <a:ext cx="12" cy="16"/>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27" name="Freeform 2599"/>
              <p:cNvSpPr>
                <a:spLocks/>
              </p:cNvSpPr>
              <p:nvPr/>
            </p:nvSpPr>
            <p:spPr bwMode="auto">
              <a:xfrm>
                <a:off x="4499" y="2212"/>
                <a:ext cx="12" cy="16"/>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28" name="Freeform 2600"/>
              <p:cNvSpPr>
                <a:spLocks/>
              </p:cNvSpPr>
              <p:nvPr/>
            </p:nvSpPr>
            <p:spPr bwMode="auto">
              <a:xfrm>
                <a:off x="4439" y="2212"/>
                <a:ext cx="11" cy="16"/>
              </a:xfrm>
              <a:custGeom>
                <a:avLst/>
                <a:gdLst/>
                <a:ahLst/>
                <a:cxnLst>
                  <a:cxn ang="0">
                    <a:pos x="0" y="16"/>
                  </a:cxn>
                  <a:cxn ang="0">
                    <a:pos x="11" y="0"/>
                  </a:cxn>
                  <a:cxn ang="0">
                    <a:pos x="23" y="16"/>
                  </a:cxn>
                  <a:cxn ang="0">
                    <a:pos x="11" y="31"/>
                  </a:cxn>
                  <a:cxn ang="0">
                    <a:pos x="0" y="16"/>
                  </a:cxn>
                </a:cxnLst>
                <a:rect l="0" t="0" r="r" b="b"/>
                <a:pathLst>
                  <a:path w="23" h="31">
                    <a:moveTo>
                      <a:pt x="0" y="16"/>
                    </a:moveTo>
                    <a:lnTo>
                      <a:pt x="11" y="0"/>
                    </a:lnTo>
                    <a:lnTo>
                      <a:pt x="23" y="16"/>
                    </a:lnTo>
                    <a:lnTo>
                      <a:pt x="11" y="31"/>
                    </a:lnTo>
                    <a:lnTo>
                      <a:pt x="0" y="1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29" name="Freeform 2601"/>
              <p:cNvSpPr>
                <a:spLocks/>
              </p:cNvSpPr>
              <p:nvPr/>
            </p:nvSpPr>
            <p:spPr bwMode="auto">
              <a:xfrm>
                <a:off x="4439" y="2212"/>
                <a:ext cx="11" cy="16"/>
              </a:xfrm>
              <a:custGeom>
                <a:avLst/>
                <a:gdLst/>
                <a:ahLst/>
                <a:cxnLst>
                  <a:cxn ang="0">
                    <a:pos x="0" y="16"/>
                  </a:cxn>
                  <a:cxn ang="0">
                    <a:pos x="11" y="0"/>
                  </a:cxn>
                  <a:cxn ang="0">
                    <a:pos x="23" y="16"/>
                  </a:cxn>
                  <a:cxn ang="0">
                    <a:pos x="11" y="31"/>
                  </a:cxn>
                  <a:cxn ang="0">
                    <a:pos x="0" y="16"/>
                  </a:cxn>
                </a:cxnLst>
                <a:rect l="0" t="0" r="r" b="b"/>
                <a:pathLst>
                  <a:path w="23" h="31">
                    <a:moveTo>
                      <a:pt x="0" y="16"/>
                    </a:moveTo>
                    <a:lnTo>
                      <a:pt x="11" y="0"/>
                    </a:lnTo>
                    <a:lnTo>
                      <a:pt x="23" y="16"/>
                    </a:lnTo>
                    <a:lnTo>
                      <a:pt x="11" y="31"/>
                    </a:lnTo>
                    <a:lnTo>
                      <a:pt x="0" y="1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0" name="Freeform 2602"/>
              <p:cNvSpPr>
                <a:spLocks/>
              </p:cNvSpPr>
              <p:nvPr/>
            </p:nvSpPr>
            <p:spPr bwMode="auto">
              <a:xfrm>
                <a:off x="4397" y="2212"/>
                <a:ext cx="10" cy="17"/>
              </a:xfrm>
              <a:custGeom>
                <a:avLst/>
                <a:gdLst/>
                <a:ahLst/>
                <a:cxnLst>
                  <a:cxn ang="0">
                    <a:pos x="0" y="18"/>
                  </a:cxn>
                  <a:cxn ang="0">
                    <a:pos x="12" y="0"/>
                  </a:cxn>
                  <a:cxn ang="0">
                    <a:pos x="21" y="18"/>
                  </a:cxn>
                  <a:cxn ang="0">
                    <a:pos x="12" y="33"/>
                  </a:cxn>
                  <a:cxn ang="0">
                    <a:pos x="0" y="18"/>
                  </a:cxn>
                </a:cxnLst>
                <a:rect l="0" t="0" r="r" b="b"/>
                <a:pathLst>
                  <a:path w="21" h="33">
                    <a:moveTo>
                      <a:pt x="0" y="18"/>
                    </a:moveTo>
                    <a:lnTo>
                      <a:pt x="12" y="0"/>
                    </a:lnTo>
                    <a:lnTo>
                      <a:pt x="21" y="18"/>
                    </a:lnTo>
                    <a:lnTo>
                      <a:pt x="12" y="33"/>
                    </a:lnTo>
                    <a:lnTo>
                      <a:pt x="0" y="18"/>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31" name="Freeform 2603"/>
              <p:cNvSpPr>
                <a:spLocks/>
              </p:cNvSpPr>
              <p:nvPr/>
            </p:nvSpPr>
            <p:spPr bwMode="auto">
              <a:xfrm>
                <a:off x="4397" y="2212"/>
                <a:ext cx="10" cy="17"/>
              </a:xfrm>
              <a:custGeom>
                <a:avLst/>
                <a:gdLst/>
                <a:ahLst/>
                <a:cxnLst>
                  <a:cxn ang="0">
                    <a:pos x="0" y="18"/>
                  </a:cxn>
                  <a:cxn ang="0">
                    <a:pos x="12" y="0"/>
                  </a:cxn>
                  <a:cxn ang="0">
                    <a:pos x="21" y="18"/>
                  </a:cxn>
                  <a:cxn ang="0">
                    <a:pos x="12" y="33"/>
                  </a:cxn>
                  <a:cxn ang="0">
                    <a:pos x="0" y="18"/>
                  </a:cxn>
                </a:cxnLst>
                <a:rect l="0" t="0" r="r" b="b"/>
                <a:pathLst>
                  <a:path w="21" h="33">
                    <a:moveTo>
                      <a:pt x="0" y="18"/>
                    </a:moveTo>
                    <a:lnTo>
                      <a:pt x="12" y="0"/>
                    </a:lnTo>
                    <a:lnTo>
                      <a:pt x="21" y="18"/>
                    </a:lnTo>
                    <a:lnTo>
                      <a:pt x="12" y="33"/>
                    </a:lnTo>
                    <a:lnTo>
                      <a:pt x="0" y="18"/>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2" name="Freeform 2604"/>
              <p:cNvSpPr>
                <a:spLocks/>
              </p:cNvSpPr>
              <p:nvPr/>
            </p:nvSpPr>
            <p:spPr bwMode="auto">
              <a:xfrm>
                <a:off x="4334" y="2212"/>
                <a:ext cx="12" cy="17"/>
              </a:xfrm>
              <a:custGeom>
                <a:avLst/>
                <a:gdLst/>
                <a:ahLst/>
                <a:cxnLst>
                  <a:cxn ang="0">
                    <a:pos x="0" y="18"/>
                  </a:cxn>
                  <a:cxn ang="0">
                    <a:pos x="12" y="0"/>
                  </a:cxn>
                  <a:cxn ang="0">
                    <a:pos x="23" y="18"/>
                  </a:cxn>
                  <a:cxn ang="0">
                    <a:pos x="12" y="33"/>
                  </a:cxn>
                  <a:cxn ang="0">
                    <a:pos x="0" y="18"/>
                  </a:cxn>
                </a:cxnLst>
                <a:rect l="0" t="0" r="r" b="b"/>
                <a:pathLst>
                  <a:path w="23" h="33">
                    <a:moveTo>
                      <a:pt x="0" y="18"/>
                    </a:moveTo>
                    <a:lnTo>
                      <a:pt x="12" y="0"/>
                    </a:lnTo>
                    <a:lnTo>
                      <a:pt x="23" y="18"/>
                    </a:lnTo>
                    <a:lnTo>
                      <a:pt x="12" y="33"/>
                    </a:lnTo>
                    <a:lnTo>
                      <a:pt x="0" y="18"/>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33" name="Freeform 2605"/>
              <p:cNvSpPr>
                <a:spLocks/>
              </p:cNvSpPr>
              <p:nvPr/>
            </p:nvSpPr>
            <p:spPr bwMode="auto">
              <a:xfrm>
                <a:off x="4334" y="2212"/>
                <a:ext cx="12" cy="17"/>
              </a:xfrm>
              <a:custGeom>
                <a:avLst/>
                <a:gdLst/>
                <a:ahLst/>
                <a:cxnLst>
                  <a:cxn ang="0">
                    <a:pos x="0" y="18"/>
                  </a:cxn>
                  <a:cxn ang="0">
                    <a:pos x="12" y="0"/>
                  </a:cxn>
                  <a:cxn ang="0">
                    <a:pos x="23" y="18"/>
                  </a:cxn>
                  <a:cxn ang="0">
                    <a:pos x="12" y="33"/>
                  </a:cxn>
                  <a:cxn ang="0">
                    <a:pos x="0" y="18"/>
                  </a:cxn>
                </a:cxnLst>
                <a:rect l="0" t="0" r="r" b="b"/>
                <a:pathLst>
                  <a:path w="23" h="33">
                    <a:moveTo>
                      <a:pt x="0" y="18"/>
                    </a:moveTo>
                    <a:lnTo>
                      <a:pt x="12" y="0"/>
                    </a:lnTo>
                    <a:lnTo>
                      <a:pt x="23" y="18"/>
                    </a:lnTo>
                    <a:lnTo>
                      <a:pt x="12" y="33"/>
                    </a:lnTo>
                    <a:lnTo>
                      <a:pt x="0" y="18"/>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4" name="Freeform 2606"/>
              <p:cNvSpPr>
                <a:spLocks/>
              </p:cNvSpPr>
              <p:nvPr/>
            </p:nvSpPr>
            <p:spPr bwMode="auto">
              <a:xfrm>
                <a:off x="4270" y="2212"/>
                <a:ext cx="11" cy="18"/>
              </a:xfrm>
              <a:custGeom>
                <a:avLst/>
                <a:gdLst/>
                <a:ahLst/>
                <a:cxnLst>
                  <a:cxn ang="0">
                    <a:pos x="0" y="18"/>
                  </a:cxn>
                  <a:cxn ang="0">
                    <a:pos x="11" y="0"/>
                  </a:cxn>
                  <a:cxn ang="0">
                    <a:pos x="23" y="18"/>
                  </a:cxn>
                  <a:cxn ang="0">
                    <a:pos x="11" y="35"/>
                  </a:cxn>
                  <a:cxn ang="0">
                    <a:pos x="0" y="18"/>
                  </a:cxn>
                </a:cxnLst>
                <a:rect l="0" t="0" r="r" b="b"/>
                <a:pathLst>
                  <a:path w="23" h="35">
                    <a:moveTo>
                      <a:pt x="0" y="18"/>
                    </a:moveTo>
                    <a:lnTo>
                      <a:pt x="11" y="0"/>
                    </a:lnTo>
                    <a:lnTo>
                      <a:pt x="23" y="18"/>
                    </a:lnTo>
                    <a:lnTo>
                      <a:pt x="11" y="35"/>
                    </a:lnTo>
                    <a:lnTo>
                      <a:pt x="0" y="18"/>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35" name="Freeform 2607"/>
              <p:cNvSpPr>
                <a:spLocks/>
              </p:cNvSpPr>
              <p:nvPr/>
            </p:nvSpPr>
            <p:spPr bwMode="auto">
              <a:xfrm>
                <a:off x="4270" y="2212"/>
                <a:ext cx="11" cy="18"/>
              </a:xfrm>
              <a:custGeom>
                <a:avLst/>
                <a:gdLst/>
                <a:ahLst/>
                <a:cxnLst>
                  <a:cxn ang="0">
                    <a:pos x="0" y="18"/>
                  </a:cxn>
                  <a:cxn ang="0">
                    <a:pos x="11" y="0"/>
                  </a:cxn>
                  <a:cxn ang="0">
                    <a:pos x="23" y="18"/>
                  </a:cxn>
                  <a:cxn ang="0">
                    <a:pos x="11" y="35"/>
                  </a:cxn>
                  <a:cxn ang="0">
                    <a:pos x="0" y="18"/>
                  </a:cxn>
                </a:cxnLst>
                <a:rect l="0" t="0" r="r" b="b"/>
                <a:pathLst>
                  <a:path w="23" h="35">
                    <a:moveTo>
                      <a:pt x="0" y="18"/>
                    </a:moveTo>
                    <a:lnTo>
                      <a:pt x="11" y="0"/>
                    </a:lnTo>
                    <a:lnTo>
                      <a:pt x="23" y="18"/>
                    </a:lnTo>
                    <a:lnTo>
                      <a:pt x="11" y="35"/>
                    </a:lnTo>
                    <a:lnTo>
                      <a:pt x="0" y="18"/>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6" name="Freeform 2608"/>
              <p:cNvSpPr>
                <a:spLocks noEditPoints="1"/>
              </p:cNvSpPr>
              <p:nvPr/>
            </p:nvSpPr>
            <p:spPr bwMode="auto">
              <a:xfrm>
                <a:off x="4199" y="2207"/>
                <a:ext cx="16" cy="24"/>
              </a:xfrm>
              <a:custGeom>
                <a:avLst/>
                <a:gdLst/>
                <a:ahLst/>
                <a:cxnLst>
                  <a:cxn ang="0">
                    <a:pos x="0" y="23"/>
                  </a:cxn>
                  <a:cxn ang="0">
                    <a:pos x="15" y="0"/>
                  </a:cxn>
                  <a:cxn ang="0">
                    <a:pos x="32" y="23"/>
                  </a:cxn>
                  <a:cxn ang="0">
                    <a:pos x="15" y="48"/>
                  </a:cxn>
                  <a:cxn ang="0">
                    <a:pos x="0" y="23"/>
                  </a:cxn>
                  <a:cxn ang="0">
                    <a:pos x="2" y="23"/>
                  </a:cxn>
                  <a:cxn ang="0">
                    <a:pos x="15" y="44"/>
                  </a:cxn>
                  <a:cxn ang="0">
                    <a:pos x="30" y="23"/>
                  </a:cxn>
                  <a:cxn ang="0">
                    <a:pos x="15" y="4"/>
                  </a:cxn>
                  <a:cxn ang="0">
                    <a:pos x="2" y="23"/>
                  </a:cxn>
                </a:cxnLst>
                <a:rect l="0" t="0" r="r" b="b"/>
                <a:pathLst>
                  <a:path w="32" h="48">
                    <a:moveTo>
                      <a:pt x="0" y="23"/>
                    </a:moveTo>
                    <a:lnTo>
                      <a:pt x="15" y="0"/>
                    </a:lnTo>
                    <a:lnTo>
                      <a:pt x="32" y="23"/>
                    </a:lnTo>
                    <a:lnTo>
                      <a:pt x="15" y="48"/>
                    </a:lnTo>
                    <a:lnTo>
                      <a:pt x="0" y="23"/>
                    </a:lnTo>
                    <a:close/>
                    <a:moveTo>
                      <a:pt x="2" y="23"/>
                    </a:moveTo>
                    <a:lnTo>
                      <a:pt x="15" y="44"/>
                    </a:lnTo>
                    <a:lnTo>
                      <a:pt x="30" y="23"/>
                    </a:lnTo>
                    <a:lnTo>
                      <a:pt x="15"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37" name="Freeform 2609"/>
              <p:cNvSpPr>
                <a:spLocks/>
              </p:cNvSpPr>
              <p:nvPr/>
            </p:nvSpPr>
            <p:spPr bwMode="auto">
              <a:xfrm>
                <a:off x="4199" y="2207"/>
                <a:ext cx="16" cy="24"/>
              </a:xfrm>
              <a:custGeom>
                <a:avLst/>
                <a:gdLst/>
                <a:ahLst/>
                <a:cxnLst>
                  <a:cxn ang="0">
                    <a:pos x="0" y="23"/>
                  </a:cxn>
                  <a:cxn ang="0">
                    <a:pos x="15" y="0"/>
                  </a:cxn>
                  <a:cxn ang="0">
                    <a:pos x="32" y="23"/>
                  </a:cxn>
                  <a:cxn ang="0">
                    <a:pos x="15" y="48"/>
                  </a:cxn>
                  <a:cxn ang="0">
                    <a:pos x="0" y="23"/>
                  </a:cxn>
                </a:cxnLst>
                <a:rect l="0" t="0" r="r" b="b"/>
                <a:pathLst>
                  <a:path w="32" h="48">
                    <a:moveTo>
                      <a:pt x="0" y="23"/>
                    </a:moveTo>
                    <a:lnTo>
                      <a:pt x="15" y="0"/>
                    </a:lnTo>
                    <a:lnTo>
                      <a:pt x="32" y="23"/>
                    </a:lnTo>
                    <a:lnTo>
                      <a:pt x="15"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8" name="Freeform 2610"/>
              <p:cNvSpPr>
                <a:spLocks/>
              </p:cNvSpPr>
              <p:nvPr/>
            </p:nvSpPr>
            <p:spPr bwMode="auto">
              <a:xfrm>
                <a:off x="4200" y="2209"/>
                <a:ext cx="14" cy="21"/>
              </a:xfrm>
              <a:custGeom>
                <a:avLst/>
                <a:gdLst/>
                <a:ahLst/>
                <a:cxnLst>
                  <a:cxn ang="0">
                    <a:pos x="0" y="19"/>
                  </a:cxn>
                  <a:cxn ang="0">
                    <a:pos x="13" y="40"/>
                  </a:cxn>
                  <a:cxn ang="0">
                    <a:pos x="28" y="19"/>
                  </a:cxn>
                  <a:cxn ang="0">
                    <a:pos x="13" y="0"/>
                  </a:cxn>
                  <a:cxn ang="0">
                    <a:pos x="0" y="19"/>
                  </a:cxn>
                </a:cxnLst>
                <a:rect l="0" t="0" r="r" b="b"/>
                <a:pathLst>
                  <a:path w="28" h="40">
                    <a:moveTo>
                      <a:pt x="0" y="19"/>
                    </a:moveTo>
                    <a:lnTo>
                      <a:pt x="13" y="40"/>
                    </a:lnTo>
                    <a:lnTo>
                      <a:pt x="28" y="19"/>
                    </a:lnTo>
                    <a:lnTo>
                      <a:pt x="13"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39" name="Freeform 2611"/>
              <p:cNvSpPr>
                <a:spLocks/>
              </p:cNvSpPr>
              <p:nvPr/>
            </p:nvSpPr>
            <p:spPr bwMode="auto">
              <a:xfrm>
                <a:off x="4464" y="3250"/>
                <a:ext cx="10" cy="17"/>
              </a:xfrm>
              <a:custGeom>
                <a:avLst/>
                <a:gdLst/>
                <a:ahLst/>
                <a:cxnLst>
                  <a:cxn ang="0">
                    <a:pos x="0" y="17"/>
                  </a:cxn>
                  <a:cxn ang="0">
                    <a:pos x="10" y="0"/>
                  </a:cxn>
                  <a:cxn ang="0">
                    <a:pos x="22" y="17"/>
                  </a:cxn>
                  <a:cxn ang="0">
                    <a:pos x="10" y="32"/>
                  </a:cxn>
                  <a:cxn ang="0">
                    <a:pos x="0" y="17"/>
                  </a:cxn>
                </a:cxnLst>
                <a:rect l="0" t="0" r="r" b="b"/>
                <a:pathLst>
                  <a:path w="22" h="32">
                    <a:moveTo>
                      <a:pt x="0" y="17"/>
                    </a:moveTo>
                    <a:lnTo>
                      <a:pt x="10" y="0"/>
                    </a:lnTo>
                    <a:lnTo>
                      <a:pt x="22" y="17"/>
                    </a:lnTo>
                    <a:lnTo>
                      <a:pt x="10" y="32"/>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40" name="Freeform 2612"/>
              <p:cNvSpPr>
                <a:spLocks/>
              </p:cNvSpPr>
              <p:nvPr/>
            </p:nvSpPr>
            <p:spPr bwMode="auto">
              <a:xfrm>
                <a:off x="4464" y="3250"/>
                <a:ext cx="10" cy="17"/>
              </a:xfrm>
              <a:custGeom>
                <a:avLst/>
                <a:gdLst/>
                <a:ahLst/>
                <a:cxnLst>
                  <a:cxn ang="0">
                    <a:pos x="0" y="17"/>
                  </a:cxn>
                  <a:cxn ang="0">
                    <a:pos x="10" y="0"/>
                  </a:cxn>
                  <a:cxn ang="0">
                    <a:pos x="22" y="17"/>
                  </a:cxn>
                  <a:cxn ang="0">
                    <a:pos x="10" y="32"/>
                  </a:cxn>
                  <a:cxn ang="0">
                    <a:pos x="0" y="17"/>
                  </a:cxn>
                </a:cxnLst>
                <a:rect l="0" t="0" r="r" b="b"/>
                <a:pathLst>
                  <a:path w="22" h="32">
                    <a:moveTo>
                      <a:pt x="0" y="17"/>
                    </a:moveTo>
                    <a:lnTo>
                      <a:pt x="10" y="0"/>
                    </a:lnTo>
                    <a:lnTo>
                      <a:pt x="22" y="17"/>
                    </a:lnTo>
                    <a:lnTo>
                      <a:pt x="10" y="32"/>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41" name="Freeform 2613"/>
              <p:cNvSpPr>
                <a:spLocks/>
              </p:cNvSpPr>
              <p:nvPr/>
            </p:nvSpPr>
            <p:spPr bwMode="auto">
              <a:xfrm>
                <a:off x="4431" y="3250"/>
                <a:ext cx="12"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42" name="Freeform 2614"/>
              <p:cNvSpPr>
                <a:spLocks/>
              </p:cNvSpPr>
              <p:nvPr/>
            </p:nvSpPr>
            <p:spPr bwMode="auto">
              <a:xfrm>
                <a:off x="4431" y="3250"/>
                <a:ext cx="12"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43" name="Freeform 2615"/>
              <p:cNvSpPr>
                <a:spLocks/>
              </p:cNvSpPr>
              <p:nvPr/>
            </p:nvSpPr>
            <p:spPr bwMode="auto">
              <a:xfrm>
                <a:off x="4398" y="3250"/>
                <a:ext cx="11"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44" name="Freeform 2616"/>
              <p:cNvSpPr>
                <a:spLocks/>
              </p:cNvSpPr>
              <p:nvPr/>
            </p:nvSpPr>
            <p:spPr bwMode="auto">
              <a:xfrm>
                <a:off x="4398" y="3250"/>
                <a:ext cx="11"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45" name="Freeform 2617"/>
              <p:cNvSpPr>
                <a:spLocks/>
              </p:cNvSpPr>
              <p:nvPr/>
            </p:nvSpPr>
            <p:spPr bwMode="auto">
              <a:xfrm>
                <a:off x="4366" y="3250"/>
                <a:ext cx="11" cy="17"/>
              </a:xfrm>
              <a:custGeom>
                <a:avLst/>
                <a:gdLst/>
                <a:ahLst/>
                <a:cxnLst>
                  <a:cxn ang="0">
                    <a:pos x="0" y="17"/>
                  </a:cxn>
                  <a:cxn ang="0">
                    <a:pos x="11" y="0"/>
                  </a:cxn>
                  <a:cxn ang="0">
                    <a:pos x="23" y="17"/>
                  </a:cxn>
                  <a:cxn ang="0">
                    <a:pos x="11" y="32"/>
                  </a:cxn>
                  <a:cxn ang="0">
                    <a:pos x="0" y="17"/>
                  </a:cxn>
                </a:cxnLst>
                <a:rect l="0" t="0" r="r" b="b"/>
                <a:pathLst>
                  <a:path w="23" h="32">
                    <a:moveTo>
                      <a:pt x="0" y="17"/>
                    </a:moveTo>
                    <a:lnTo>
                      <a:pt x="11" y="0"/>
                    </a:lnTo>
                    <a:lnTo>
                      <a:pt x="23" y="17"/>
                    </a:lnTo>
                    <a:lnTo>
                      <a:pt x="11" y="32"/>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46" name="Freeform 2618"/>
              <p:cNvSpPr>
                <a:spLocks/>
              </p:cNvSpPr>
              <p:nvPr/>
            </p:nvSpPr>
            <p:spPr bwMode="auto">
              <a:xfrm>
                <a:off x="4366" y="3250"/>
                <a:ext cx="11" cy="17"/>
              </a:xfrm>
              <a:custGeom>
                <a:avLst/>
                <a:gdLst/>
                <a:ahLst/>
                <a:cxnLst>
                  <a:cxn ang="0">
                    <a:pos x="0" y="17"/>
                  </a:cxn>
                  <a:cxn ang="0">
                    <a:pos x="11" y="0"/>
                  </a:cxn>
                  <a:cxn ang="0">
                    <a:pos x="23" y="17"/>
                  </a:cxn>
                  <a:cxn ang="0">
                    <a:pos x="11" y="32"/>
                  </a:cxn>
                  <a:cxn ang="0">
                    <a:pos x="0" y="17"/>
                  </a:cxn>
                </a:cxnLst>
                <a:rect l="0" t="0" r="r" b="b"/>
                <a:pathLst>
                  <a:path w="23" h="32">
                    <a:moveTo>
                      <a:pt x="0" y="17"/>
                    </a:moveTo>
                    <a:lnTo>
                      <a:pt x="11" y="0"/>
                    </a:lnTo>
                    <a:lnTo>
                      <a:pt x="23" y="17"/>
                    </a:lnTo>
                    <a:lnTo>
                      <a:pt x="11" y="32"/>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47" name="Freeform 2619"/>
              <p:cNvSpPr>
                <a:spLocks/>
              </p:cNvSpPr>
              <p:nvPr/>
            </p:nvSpPr>
            <p:spPr bwMode="auto">
              <a:xfrm>
                <a:off x="4334" y="3250"/>
                <a:ext cx="12"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48" name="Freeform 2620"/>
              <p:cNvSpPr>
                <a:spLocks/>
              </p:cNvSpPr>
              <p:nvPr/>
            </p:nvSpPr>
            <p:spPr bwMode="auto">
              <a:xfrm>
                <a:off x="4334" y="3250"/>
                <a:ext cx="12" cy="17"/>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49" name="Freeform 2621"/>
              <p:cNvSpPr>
                <a:spLocks noEditPoints="1"/>
              </p:cNvSpPr>
              <p:nvPr/>
            </p:nvSpPr>
            <p:spPr bwMode="auto">
              <a:xfrm>
                <a:off x="4233" y="3246"/>
                <a:ext cx="19" cy="24"/>
              </a:xfrm>
              <a:custGeom>
                <a:avLst/>
                <a:gdLst/>
                <a:ahLst/>
                <a:cxnLst>
                  <a:cxn ang="0">
                    <a:pos x="0" y="25"/>
                  </a:cxn>
                  <a:cxn ang="0">
                    <a:pos x="19" y="0"/>
                  </a:cxn>
                  <a:cxn ang="0">
                    <a:pos x="36" y="25"/>
                  </a:cxn>
                  <a:cxn ang="0">
                    <a:pos x="19" y="48"/>
                  </a:cxn>
                  <a:cxn ang="0">
                    <a:pos x="0" y="25"/>
                  </a:cxn>
                  <a:cxn ang="0">
                    <a:pos x="2" y="25"/>
                  </a:cxn>
                  <a:cxn ang="0">
                    <a:pos x="19" y="44"/>
                  </a:cxn>
                  <a:cxn ang="0">
                    <a:pos x="32" y="25"/>
                  </a:cxn>
                  <a:cxn ang="0">
                    <a:pos x="19" y="4"/>
                  </a:cxn>
                  <a:cxn ang="0">
                    <a:pos x="2" y="25"/>
                  </a:cxn>
                </a:cxnLst>
                <a:rect l="0" t="0" r="r" b="b"/>
                <a:pathLst>
                  <a:path w="36" h="48">
                    <a:moveTo>
                      <a:pt x="0" y="25"/>
                    </a:moveTo>
                    <a:lnTo>
                      <a:pt x="19" y="0"/>
                    </a:lnTo>
                    <a:lnTo>
                      <a:pt x="36" y="25"/>
                    </a:lnTo>
                    <a:lnTo>
                      <a:pt x="19" y="48"/>
                    </a:lnTo>
                    <a:lnTo>
                      <a:pt x="0" y="25"/>
                    </a:lnTo>
                    <a:close/>
                    <a:moveTo>
                      <a:pt x="2" y="25"/>
                    </a:moveTo>
                    <a:lnTo>
                      <a:pt x="19" y="44"/>
                    </a:lnTo>
                    <a:lnTo>
                      <a:pt x="32" y="25"/>
                    </a:lnTo>
                    <a:lnTo>
                      <a:pt x="19"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50" name="Freeform 2622"/>
              <p:cNvSpPr>
                <a:spLocks/>
              </p:cNvSpPr>
              <p:nvPr/>
            </p:nvSpPr>
            <p:spPr bwMode="auto">
              <a:xfrm>
                <a:off x="4233" y="3246"/>
                <a:ext cx="19" cy="24"/>
              </a:xfrm>
              <a:custGeom>
                <a:avLst/>
                <a:gdLst/>
                <a:ahLst/>
                <a:cxnLst>
                  <a:cxn ang="0">
                    <a:pos x="0" y="25"/>
                  </a:cxn>
                  <a:cxn ang="0">
                    <a:pos x="19" y="0"/>
                  </a:cxn>
                  <a:cxn ang="0">
                    <a:pos x="36" y="25"/>
                  </a:cxn>
                  <a:cxn ang="0">
                    <a:pos x="19" y="48"/>
                  </a:cxn>
                  <a:cxn ang="0">
                    <a:pos x="0" y="25"/>
                  </a:cxn>
                </a:cxnLst>
                <a:rect l="0" t="0" r="r" b="b"/>
                <a:pathLst>
                  <a:path w="36" h="48">
                    <a:moveTo>
                      <a:pt x="0" y="25"/>
                    </a:moveTo>
                    <a:lnTo>
                      <a:pt x="19" y="0"/>
                    </a:lnTo>
                    <a:lnTo>
                      <a:pt x="36" y="25"/>
                    </a:lnTo>
                    <a:lnTo>
                      <a:pt x="19"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1" name="Freeform 2623"/>
              <p:cNvSpPr>
                <a:spLocks/>
              </p:cNvSpPr>
              <p:nvPr/>
            </p:nvSpPr>
            <p:spPr bwMode="auto">
              <a:xfrm>
                <a:off x="4234" y="3248"/>
                <a:ext cx="16" cy="20"/>
              </a:xfrm>
              <a:custGeom>
                <a:avLst/>
                <a:gdLst/>
                <a:ahLst/>
                <a:cxnLst>
                  <a:cxn ang="0">
                    <a:pos x="0" y="21"/>
                  </a:cxn>
                  <a:cxn ang="0">
                    <a:pos x="17" y="40"/>
                  </a:cxn>
                  <a:cxn ang="0">
                    <a:pos x="30" y="21"/>
                  </a:cxn>
                  <a:cxn ang="0">
                    <a:pos x="17" y="0"/>
                  </a:cxn>
                  <a:cxn ang="0">
                    <a:pos x="0" y="21"/>
                  </a:cxn>
                </a:cxnLst>
                <a:rect l="0" t="0" r="r" b="b"/>
                <a:pathLst>
                  <a:path w="30" h="40">
                    <a:moveTo>
                      <a:pt x="0" y="21"/>
                    </a:moveTo>
                    <a:lnTo>
                      <a:pt x="17" y="40"/>
                    </a:lnTo>
                    <a:lnTo>
                      <a:pt x="30" y="21"/>
                    </a:lnTo>
                    <a:lnTo>
                      <a:pt x="17"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2" name="Freeform 2624"/>
              <p:cNvSpPr>
                <a:spLocks noEditPoints="1"/>
              </p:cNvSpPr>
              <p:nvPr/>
            </p:nvSpPr>
            <p:spPr bwMode="auto">
              <a:xfrm>
                <a:off x="4127" y="3246"/>
                <a:ext cx="16" cy="24"/>
              </a:xfrm>
              <a:custGeom>
                <a:avLst/>
                <a:gdLst/>
                <a:ahLst/>
                <a:cxnLst>
                  <a:cxn ang="0">
                    <a:pos x="0" y="25"/>
                  </a:cxn>
                  <a:cxn ang="0">
                    <a:pos x="17" y="0"/>
                  </a:cxn>
                  <a:cxn ang="0">
                    <a:pos x="32" y="25"/>
                  </a:cxn>
                  <a:cxn ang="0">
                    <a:pos x="17" y="48"/>
                  </a:cxn>
                  <a:cxn ang="0">
                    <a:pos x="0" y="25"/>
                  </a:cxn>
                  <a:cxn ang="0">
                    <a:pos x="2" y="25"/>
                  </a:cxn>
                  <a:cxn ang="0">
                    <a:pos x="17" y="44"/>
                  </a:cxn>
                  <a:cxn ang="0">
                    <a:pos x="31" y="25"/>
                  </a:cxn>
                  <a:cxn ang="0">
                    <a:pos x="17" y="4"/>
                  </a:cxn>
                  <a:cxn ang="0">
                    <a:pos x="2" y="25"/>
                  </a:cxn>
                </a:cxnLst>
                <a:rect l="0" t="0" r="r" b="b"/>
                <a:pathLst>
                  <a:path w="32" h="48">
                    <a:moveTo>
                      <a:pt x="0" y="25"/>
                    </a:moveTo>
                    <a:lnTo>
                      <a:pt x="17" y="0"/>
                    </a:lnTo>
                    <a:lnTo>
                      <a:pt x="32" y="25"/>
                    </a:lnTo>
                    <a:lnTo>
                      <a:pt x="17" y="48"/>
                    </a:lnTo>
                    <a:lnTo>
                      <a:pt x="0" y="25"/>
                    </a:lnTo>
                    <a:close/>
                    <a:moveTo>
                      <a:pt x="2" y="25"/>
                    </a:moveTo>
                    <a:lnTo>
                      <a:pt x="17" y="44"/>
                    </a:lnTo>
                    <a:lnTo>
                      <a:pt x="31" y="25"/>
                    </a:lnTo>
                    <a:lnTo>
                      <a:pt x="17"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53" name="Freeform 2625"/>
              <p:cNvSpPr>
                <a:spLocks/>
              </p:cNvSpPr>
              <p:nvPr/>
            </p:nvSpPr>
            <p:spPr bwMode="auto">
              <a:xfrm>
                <a:off x="4127" y="3246"/>
                <a:ext cx="16" cy="24"/>
              </a:xfrm>
              <a:custGeom>
                <a:avLst/>
                <a:gdLst/>
                <a:ahLst/>
                <a:cxnLst>
                  <a:cxn ang="0">
                    <a:pos x="0" y="25"/>
                  </a:cxn>
                  <a:cxn ang="0">
                    <a:pos x="17" y="0"/>
                  </a:cxn>
                  <a:cxn ang="0">
                    <a:pos x="32" y="25"/>
                  </a:cxn>
                  <a:cxn ang="0">
                    <a:pos x="17" y="48"/>
                  </a:cxn>
                  <a:cxn ang="0">
                    <a:pos x="0" y="25"/>
                  </a:cxn>
                </a:cxnLst>
                <a:rect l="0" t="0" r="r" b="b"/>
                <a:pathLst>
                  <a:path w="32" h="48">
                    <a:moveTo>
                      <a:pt x="0" y="25"/>
                    </a:moveTo>
                    <a:lnTo>
                      <a:pt x="17" y="0"/>
                    </a:lnTo>
                    <a:lnTo>
                      <a:pt x="32"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4" name="Freeform 2626"/>
              <p:cNvSpPr>
                <a:spLocks/>
              </p:cNvSpPr>
              <p:nvPr/>
            </p:nvSpPr>
            <p:spPr bwMode="auto">
              <a:xfrm>
                <a:off x="4128" y="3248"/>
                <a:ext cx="14" cy="20"/>
              </a:xfrm>
              <a:custGeom>
                <a:avLst/>
                <a:gdLst/>
                <a:ahLst/>
                <a:cxnLst>
                  <a:cxn ang="0">
                    <a:pos x="0" y="21"/>
                  </a:cxn>
                  <a:cxn ang="0">
                    <a:pos x="15" y="40"/>
                  </a:cxn>
                  <a:cxn ang="0">
                    <a:pos x="29" y="21"/>
                  </a:cxn>
                  <a:cxn ang="0">
                    <a:pos x="15" y="0"/>
                  </a:cxn>
                  <a:cxn ang="0">
                    <a:pos x="0" y="21"/>
                  </a:cxn>
                </a:cxnLst>
                <a:rect l="0" t="0" r="r" b="b"/>
                <a:pathLst>
                  <a:path w="29" h="40">
                    <a:moveTo>
                      <a:pt x="0" y="21"/>
                    </a:moveTo>
                    <a:lnTo>
                      <a:pt x="15" y="40"/>
                    </a:lnTo>
                    <a:lnTo>
                      <a:pt x="29" y="21"/>
                    </a:lnTo>
                    <a:lnTo>
                      <a:pt x="15"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5" name="Freeform 2627"/>
              <p:cNvSpPr>
                <a:spLocks noEditPoints="1"/>
              </p:cNvSpPr>
              <p:nvPr/>
            </p:nvSpPr>
            <p:spPr bwMode="auto">
              <a:xfrm>
                <a:off x="4018" y="3247"/>
                <a:ext cx="18" cy="24"/>
              </a:xfrm>
              <a:custGeom>
                <a:avLst/>
                <a:gdLst/>
                <a:ahLst/>
                <a:cxnLst>
                  <a:cxn ang="0">
                    <a:pos x="0" y="25"/>
                  </a:cxn>
                  <a:cxn ang="0">
                    <a:pos x="17" y="0"/>
                  </a:cxn>
                  <a:cxn ang="0">
                    <a:pos x="37" y="25"/>
                  </a:cxn>
                  <a:cxn ang="0">
                    <a:pos x="17" y="48"/>
                  </a:cxn>
                  <a:cxn ang="0">
                    <a:pos x="0" y="25"/>
                  </a:cxn>
                  <a:cxn ang="0">
                    <a:pos x="4" y="25"/>
                  </a:cxn>
                  <a:cxn ang="0">
                    <a:pos x="17" y="44"/>
                  </a:cxn>
                  <a:cxn ang="0">
                    <a:pos x="33" y="25"/>
                  </a:cxn>
                  <a:cxn ang="0">
                    <a:pos x="17" y="4"/>
                  </a:cxn>
                  <a:cxn ang="0">
                    <a:pos x="4" y="25"/>
                  </a:cxn>
                </a:cxnLst>
                <a:rect l="0" t="0" r="r" b="b"/>
                <a:pathLst>
                  <a:path w="37" h="48">
                    <a:moveTo>
                      <a:pt x="0" y="25"/>
                    </a:moveTo>
                    <a:lnTo>
                      <a:pt x="17" y="0"/>
                    </a:lnTo>
                    <a:lnTo>
                      <a:pt x="37" y="25"/>
                    </a:lnTo>
                    <a:lnTo>
                      <a:pt x="17" y="48"/>
                    </a:lnTo>
                    <a:lnTo>
                      <a:pt x="0" y="25"/>
                    </a:lnTo>
                    <a:close/>
                    <a:moveTo>
                      <a:pt x="4" y="25"/>
                    </a:moveTo>
                    <a:lnTo>
                      <a:pt x="17" y="44"/>
                    </a:lnTo>
                    <a:lnTo>
                      <a:pt x="33" y="25"/>
                    </a:lnTo>
                    <a:lnTo>
                      <a:pt x="17"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56" name="Freeform 2628"/>
              <p:cNvSpPr>
                <a:spLocks/>
              </p:cNvSpPr>
              <p:nvPr/>
            </p:nvSpPr>
            <p:spPr bwMode="auto">
              <a:xfrm>
                <a:off x="4018" y="3247"/>
                <a:ext cx="18" cy="24"/>
              </a:xfrm>
              <a:custGeom>
                <a:avLst/>
                <a:gdLst/>
                <a:ahLst/>
                <a:cxnLst>
                  <a:cxn ang="0">
                    <a:pos x="0" y="25"/>
                  </a:cxn>
                  <a:cxn ang="0">
                    <a:pos x="17" y="0"/>
                  </a:cxn>
                  <a:cxn ang="0">
                    <a:pos x="37" y="25"/>
                  </a:cxn>
                  <a:cxn ang="0">
                    <a:pos x="17" y="48"/>
                  </a:cxn>
                  <a:cxn ang="0">
                    <a:pos x="0" y="25"/>
                  </a:cxn>
                </a:cxnLst>
                <a:rect l="0" t="0" r="r" b="b"/>
                <a:pathLst>
                  <a:path w="37" h="48">
                    <a:moveTo>
                      <a:pt x="0" y="25"/>
                    </a:moveTo>
                    <a:lnTo>
                      <a:pt x="17" y="0"/>
                    </a:lnTo>
                    <a:lnTo>
                      <a:pt x="37"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7" name="Freeform 2629"/>
              <p:cNvSpPr>
                <a:spLocks/>
              </p:cNvSpPr>
              <p:nvPr/>
            </p:nvSpPr>
            <p:spPr bwMode="auto">
              <a:xfrm>
                <a:off x="4019" y="3249"/>
                <a:ext cx="15" cy="20"/>
              </a:xfrm>
              <a:custGeom>
                <a:avLst/>
                <a:gdLst/>
                <a:ahLst/>
                <a:cxnLst>
                  <a:cxn ang="0">
                    <a:pos x="0" y="21"/>
                  </a:cxn>
                  <a:cxn ang="0">
                    <a:pos x="13" y="40"/>
                  </a:cxn>
                  <a:cxn ang="0">
                    <a:pos x="29" y="21"/>
                  </a:cxn>
                  <a:cxn ang="0">
                    <a:pos x="13" y="0"/>
                  </a:cxn>
                  <a:cxn ang="0">
                    <a:pos x="0" y="21"/>
                  </a:cxn>
                </a:cxnLst>
                <a:rect l="0" t="0" r="r" b="b"/>
                <a:pathLst>
                  <a:path w="29" h="40">
                    <a:moveTo>
                      <a:pt x="0" y="21"/>
                    </a:moveTo>
                    <a:lnTo>
                      <a:pt x="13" y="40"/>
                    </a:lnTo>
                    <a:lnTo>
                      <a:pt x="29"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58" name="Freeform 2630"/>
              <p:cNvSpPr>
                <a:spLocks noEditPoints="1"/>
              </p:cNvSpPr>
              <p:nvPr/>
            </p:nvSpPr>
            <p:spPr bwMode="auto">
              <a:xfrm>
                <a:off x="4347" y="2602"/>
                <a:ext cx="17" cy="24"/>
              </a:xfrm>
              <a:custGeom>
                <a:avLst/>
                <a:gdLst/>
                <a:ahLst/>
                <a:cxnLst>
                  <a:cxn ang="0">
                    <a:pos x="0" y="25"/>
                  </a:cxn>
                  <a:cxn ang="0">
                    <a:pos x="18" y="0"/>
                  </a:cxn>
                  <a:cxn ang="0">
                    <a:pos x="35" y="25"/>
                  </a:cxn>
                  <a:cxn ang="0">
                    <a:pos x="18" y="48"/>
                  </a:cxn>
                  <a:cxn ang="0">
                    <a:pos x="0" y="25"/>
                  </a:cxn>
                  <a:cxn ang="0">
                    <a:pos x="2" y="25"/>
                  </a:cxn>
                  <a:cxn ang="0">
                    <a:pos x="18" y="45"/>
                  </a:cxn>
                  <a:cxn ang="0">
                    <a:pos x="31" y="25"/>
                  </a:cxn>
                  <a:cxn ang="0">
                    <a:pos x="18" y="4"/>
                  </a:cxn>
                  <a:cxn ang="0">
                    <a:pos x="2" y="25"/>
                  </a:cxn>
                </a:cxnLst>
                <a:rect l="0" t="0" r="r" b="b"/>
                <a:pathLst>
                  <a:path w="35" h="48">
                    <a:moveTo>
                      <a:pt x="0" y="25"/>
                    </a:moveTo>
                    <a:lnTo>
                      <a:pt x="18" y="0"/>
                    </a:lnTo>
                    <a:lnTo>
                      <a:pt x="35" y="25"/>
                    </a:lnTo>
                    <a:lnTo>
                      <a:pt x="18" y="48"/>
                    </a:lnTo>
                    <a:lnTo>
                      <a:pt x="0" y="25"/>
                    </a:lnTo>
                    <a:close/>
                    <a:moveTo>
                      <a:pt x="2" y="25"/>
                    </a:moveTo>
                    <a:lnTo>
                      <a:pt x="18" y="45"/>
                    </a:lnTo>
                    <a:lnTo>
                      <a:pt x="31" y="25"/>
                    </a:lnTo>
                    <a:lnTo>
                      <a:pt x="18"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59" name="Freeform 2631"/>
              <p:cNvSpPr>
                <a:spLocks/>
              </p:cNvSpPr>
              <p:nvPr/>
            </p:nvSpPr>
            <p:spPr bwMode="auto">
              <a:xfrm>
                <a:off x="4347" y="2602"/>
                <a:ext cx="17"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0" name="Freeform 2632"/>
              <p:cNvSpPr>
                <a:spLocks/>
              </p:cNvSpPr>
              <p:nvPr/>
            </p:nvSpPr>
            <p:spPr bwMode="auto">
              <a:xfrm>
                <a:off x="4348" y="2604"/>
                <a:ext cx="14" cy="20"/>
              </a:xfrm>
              <a:custGeom>
                <a:avLst/>
                <a:gdLst/>
                <a:ahLst/>
                <a:cxnLst>
                  <a:cxn ang="0">
                    <a:pos x="0" y="21"/>
                  </a:cxn>
                  <a:cxn ang="0">
                    <a:pos x="16" y="41"/>
                  </a:cxn>
                  <a:cxn ang="0">
                    <a:pos x="29" y="21"/>
                  </a:cxn>
                  <a:cxn ang="0">
                    <a:pos x="16" y="0"/>
                  </a:cxn>
                  <a:cxn ang="0">
                    <a:pos x="0" y="21"/>
                  </a:cxn>
                </a:cxnLst>
                <a:rect l="0" t="0" r="r" b="b"/>
                <a:pathLst>
                  <a:path w="29" h="41">
                    <a:moveTo>
                      <a:pt x="0" y="21"/>
                    </a:moveTo>
                    <a:lnTo>
                      <a:pt x="16" y="41"/>
                    </a:lnTo>
                    <a:lnTo>
                      <a:pt x="29"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1" name="Freeform 2633"/>
              <p:cNvSpPr>
                <a:spLocks noEditPoints="1"/>
              </p:cNvSpPr>
              <p:nvPr/>
            </p:nvSpPr>
            <p:spPr bwMode="auto">
              <a:xfrm>
                <a:off x="4285" y="2551"/>
                <a:ext cx="18" cy="24"/>
              </a:xfrm>
              <a:custGeom>
                <a:avLst/>
                <a:gdLst/>
                <a:ahLst/>
                <a:cxnLst>
                  <a:cxn ang="0">
                    <a:pos x="0" y="25"/>
                  </a:cxn>
                  <a:cxn ang="0">
                    <a:pos x="18" y="0"/>
                  </a:cxn>
                  <a:cxn ang="0">
                    <a:pos x="35" y="25"/>
                  </a:cxn>
                  <a:cxn ang="0">
                    <a:pos x="18" y="48"/>
                  </a:cxn>
                  <a:cxn ang="0">
                    <a:pos x="0" y="25"/>
                  </a:cxn>
                  <a:cxn ang="0">
                    <a:pos x="4" y="25"/>
                  </a:cxn>
                  <a:cxn ang="0">
                    <a:pos x="18" y="44"/>
                  </a:cxn>
                  <a:cxn ang="0">
                    <a:pos x="33" y="25"/>
                  </a:cxn>
                  <a:cxn ang="0">
                    <a:pos x="18" y="4"/>
                  </a:cxn>
                  <a:cxn ang="0">
                    <a:pos x="4" y="25"/>
                  </a:cxn>
                </a:cxnLst>
                <a:rect l="0" t="0" r="r" b="b"/>
                <a:pathLst>
                  <a:path w="35" h="48">
                    <a:moveTo>
                      <a:pt x="0" y="25"/>
                    </a:moveTo>
                    <a:lnTo>
                      <a:pt x="18" y="0"/>
                    </a:lnTo>
                    <a:lnTo>
                      <a:pt x="35" y="25"/>
                    </a:lnTo>
                    <a:lnTo>
                      <a:pt x="18" y="48"/>
                    </a:lnTo>
                    <a:lnTo>
                      <a:pt x="0" y="25"/>
                    </a:lnTo>
                    <a:close/>
                    <a:moveTo>
                      <a:pt x="4" y="25"/>
                    </a:moveTo>
                    <a:lnTo>
                      <a:pt x="18" y="44"/>
                    </a:lnTo>
                    <a:lnTo>
                      <a:pt x="33" y="25"/>
                    </a:lnTo>
                    <a:lnTo>
                      <a:pt x="18"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62" name="Freeform 2634"/>
              <p:cNvSpPr>
                <a:spLocks/>
              </p:cNvSpPr>
              <p:nvPr/>
            </p:nvSpPr>
            <p:spPr bwMode="auto">
              <a:xfrm>
                <a:off x="4285" y="2551"/>
                <a:ext cx="18"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3" name="Freeform 2635"/>
              <p:cNvSpPr>
                <a:spLocks/>
              </p:cNvSpPr>
              <p:nvPr/>
            </p:nvSpPr>
            <p:spPr bwMode="auto">
              <a:xfrm>
                <a:off x="4287" y="2553"/>
                <a:ext cx="15" cy="20"/>
              </a:xfrm>
              <a:custGeom>
                <a:avLst/>
                <a:gdLst/>
                <a:ahLst/>
                <a:cxnLst>
                  <a:cxn ang="0">
                    <a:pos x="0" y="21"/>
                  </a:cxn>
                  <a:cxn ang="0">
                    <a:pos x="14" y="40"/>
                  </a:cxn>
                  <a:cxn ang="0">
                    <a:pos x="29" y="21"/>
                  </a:cxn>
                  <a:cxn ang="0">
                    <a:pos x="14" y="0"/>
                  </a:cxn>
                  <a:cxn ang="0">
                    <a:pos x="0" y="21"/>
                  </a:cxn>
                </a:cxnLst>
                <a:rect l="0" t="0" r="r" b="b"/>
                <a:pathLst>
                  <a:path w="29" h="40">
                    <a:moveTo>
                      <a:pt x="0" y="21"/>
                    </a:moveTo>
                    <a:lnTo>
                      <a:pt x="14" y="40"/>
                    </a:lnTo>
                    <a:lnTo>
                      <a:pt x="29" y="21"/>
                    </a:lnTo>
                    <a:lnTo>
                      <a:pt x="14"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4" name="Freeform 2636"/>
              <p:cNvSpPr>
                <a:spLocks noEditPoints="1"/>
              </p:cNvSpPr>
              <p:nvPr/>
            </p:nvSpPr>
            <p:spPr bwMode="auto">
              <a:xfrm>
                <a:off x="4233" y="2504"/>
                <a:ext cx="19" cy="24"/>
              </a:xfrm>
              <a:custGeom>
                <a:avLst/>
                <a:gdLst/>
                <a:ahLst/>
                <a:cxnLst>
                  <a:cxn ang="0">
                    <a:pos x="0" y="25"/>
                  </a:cxn>
                  <a:cxn ang="0">
                    <a:pos x="17" y="0"/>
                  </a:cxn>
                  <a:cxn ang="0">
                    <a:pos x="36" y="25"/>
                  </a:cxn>
                  <a:cxn ang="0">
                    <a:pos x="17" y="48"/>
                  </a:cxn>
                  <a:cxn ang="0">
                    <a:pos x="0" y="25"/>
                  </a:cxn>
                  <a:cxn ang="0">
                    <a:pos x="4" y="25"/>
                  </a:cxn>
                  <a:cxn ang="0">
                    <a:pos x="17" y="44"/>
                  </a:cxn>
                  <a:cxn ang="0">
                    <a:pos x="32" y="25"/>
                  </a:cxn>
                  <a:cxn ang="0">
                    <a:pos x="17" y="4"/>
                  </a:cxn>
                  <a:cxn ang="0">
                    <a:pos x="4" y="25"/>
                  </a:cxn>
                </a:cxnLst>
                <a:rect l="0" t="0" r="r" b="b"/>
                <a:pathLst>
                  <a:path w="36" h="48">
                    <a:moveTo>
                      <a:pt x="0" y="25"/>
                    </a:moveTo>
                    <a:lnTo>
                      <a:pt x="17" y="0"/>
                    </a:lnTo>
                    <a:lnTo>
                      <a:pt x="36" y="25"/>
                    </a:lnTo>
                    <a:lnTo>
                      <a:pt x="17" y="48"/>
                    </a:lnTo>
                    <a:lnTo>
                      <a:pt x="0" y="25"/>
                    </a:lnTo>
                    <a:close/>
                    <a:moveTo>
                      <a:pt x="4" y="25"/>
                    </a:moveTo>
                    <a:lnTo>
                      <a:pt x="17" y="44"/>
                    </a:lnTo>
                    <a:lnTo>
                      <a:pt x="32" y="25"/>
                    </a:lnTo>
                    <a:lnTo>
                      <a:pt x="17"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65" name="Freeform 2637"/>
              <p:cNvSpPr>
                <a:spLocks/>
              </p:cNvSpPr>
              <p:nvPr/>
            </p:nvSpPr>
            <p:spPr bwMode="auto">
              <a:xfrm>
                <a:off x="4233" y="2504"/>
                <a:ext cx="19" cy="24"/>
              </a:xfrm>
              <a:custGeom>
                <a:avLst/>
                <a:gdLst/>
                <a:ahLst/>
                <a:cxnLst>
                  <a:cxn ang="0">
                    <a:pos x="0" y="25"/>
                  </a:cxn>
                  <a:cxn ang="0">
                    <a:pos x="17" y="0"/>
                  </a:cxn>
                  <a:cxn ang="0">
                    <a:pos x="36" y="25"/>
                  </a:cxn>
                  <a:cxn ang="0">
                    <a:pos x="17" y="48"/>
                  </a:cxn>
                  <a:cxn ang="0">
                    <a:pos x="0" y="25"/>
                  </a:cxn>
                </a:cxnLst>
                <a:rect l="0" t="0" r="r" b="b"/>
                <a:pathLst>
                  <a:path w="36" h="48">
                    <a:moveTo>
                      <a:pt x="0" y="25"/>
                    </a:moveTo>
                    <a:lnTo>
                      <a:pt x="17" y="0"/>
                    </a:lnTo>
                    <a:lnTo>
                      <a:pt x="36"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6" name="Freeform 2638"/>
              <p:cNvSpPr>
                <a:spLocks/>
              </p:cNvSpPr>
              <p:nvPr/>
            </p:nvSpPr>
            <p:spPr bwMode="auto">
              <a:xfrm>
                <a:off x="4235" y="2506"/>
                <a:ext cx="15" cy="20"/>
              </a:xfrm>
              <a:custGeom>
                <a:avLst/>
                <a:gdLst/>
                <a:ahLst/>
                <a:cxnLst>
                  <a:cxn ang="0">
                    <a:pos x="0" y="21"/>
                  </a:cxn>
                  <a:cxn ang="0">
                    <a:pos x="13" y="40"/>
                  </a:cxn>
                  <a:cxn ang="0">
                    <a:pos x="28" y="21"/>
                  </a:cxn>
                  <a:cxn ang="0">
                    <a:pos x="13" y="0"/>
                  </a:cxn>
                  <a:cxn ang="0">
                    <a:pos x="0" y="21"/>
                  </a:cxn>
                </a:cxnLst>
                <a:rect l="0" t="0" r="r" b="b"/>
                <a:pathLst>
                  <a:path w="28" h="40">
                    <a:moveTo>
                      <a:pt x="0" y="21"/>
                    </a:moveTo>
                    <a:lnTo>
                      <a:pt x="13" y="40"/>
                    </a:lnTo>
                    <a:lnTo>
                      <a:pt x="28"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7" name="Freeform 2639"/>
              <p:cNvSpPr>
                <a:spLocks noEditPoints="1"/>
              </p:cNvSpPr>
              <p:nvPr/>
            </p:nvSpPr>
            <p:spPr bwMode="auto">
              <a:xfrm>
                <a:off x="4300" y="2456"/>
                <a:ext cx="17" cy="24"/>
              </a:xfrm>
              <a:custGeom>
                <a:avLst/>
                <a:gdLst/>
                <a:ahLst/>
                <a:cxnLst>
                  <a:cxn ang="0">
                    <a:pos x="0" y="25"/>
                  </a:cxn>
                  <a:cxn ang="0">
                    <a:pos x="18" y="0"/>
                  </a:cxn>
                  <a:cxn ang="0">
                    <a:pos x="35" y="25"/>
                  </a:cxn>
                  <a:cxn ang="0">
                    <a:pos x="18" y="48"/>
                  </a:cxn>
                  <a:cxn ang="0">
                    <a:pos x="0" y="25"/>
                  </a:cxn>
                  <a:cxn ang="0">
                    <a:pos x="2" y="25"/>
                  </a:cxn>
                  <a:cxn ang="0">
                    <a:pos x="18" y="44"/>
                  </a:cxn>
                  <a:cxn ang="0">
                    <a:pos x="31" y="25"/>
                  </a:cxn>
                  <a:cxn ang="0">
                    <a:pos x="18" y="4"/>
                  </a:cxn>
                  <a:cxn ang="0">
                    <a:pos x="2" y="25"/>
                  </a:cxn>
                </a:cxnLst>
                <a:rect l="0" t="0" r="r" b="b"/>
                <a:pathLst>
                  <a:path w="35" h="48">
                    <a:moveTo>
                      <a:pt x="0" y="25"/>
                    </a:moveTo>
                    <a:lnTo>
                      <a:pt x="18" y="0"/>
                    </a:lnTo>
                    <a:lnTo>
                      <a:pt x="35" y="25"/>
                    </a:lnTo>
                    <a:lnTo>
                      <a:pt x="18" y="48"/>
                    </a:lnTo>
                    <a:lnTo>
                      <a:pt x="0" y="25"/>
                    </a:lnTo>
                    <a:close/>
                    <a:moveTo>
                      <a:pt x="2" y="25"/>
                    </a:moveTo>
                    <a:lnTo>
                      <a:pt x="18" y="44"/>
                    </a:lnTo>
                    <a:lnTo>
                      <a:pt x="31" y="25"/>
                    </a:lnTo>
                    <a:lnTo>
                      <a:pt x="18"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68" name="Freeform 2640"/>
              <p:cNvSpPr>
                <a:spLocks/>
              </p:cNvSpPr>
              <p:nvPr/>
            </p:nvSpPr>
            <p:spPr bwMode="auto">
              <a:xfrm>
                <a:off x="4300" y="2456"/>
                <a:ext cx="17"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69" name="Freeform 2641"/>
              <p:cNvSpPr>
                <a:spLocks/>
              </p:cNvSpPr>
              <p:nvPr/>
            </p:nvSpPr>
            <p:spPr bwMode="auto">
              <a:xfrm>
                <a:off x="4301" y="2458"/>
                <a:ext cx="14" cy="20"/>
              </a:xfrm>
              <a:custGeom>
                <a:avLst/>
                <a:gdLst/>
                <a:ahLst/>
                <a:cxnLst>
                  <a:cxn ang="0">
                    <a:pos x="0" y="21"/>
                  </a:cxn>
                  <a:cxn ang="0">
                    <a:pos x="16" y="40"/>
                  </a:cxn>
                  <a:cxn ang="0">
                    <a:pos x="29" y="21"/>
                  </a:cxn>
                  <a:cxn ang="0">
                    <a:pos x="16" y="0"/>
                  </a:cxn>
                  <a:cxn ang="0">
                    <a:pos x="0" y="21"/>
                  </a:cxn>
                </a:cxnLst>
                <a:rect l="0" t="0" r="r" b="b"/>
                <a:pathLst>
                  <a:path w="29" h="40">
                    <a:moveTo>
                      <a:pt x="0" y="21"/>
                    </a:moveTo>
                    <a:lnTo>
                      <a:pt x="16" y="40"/>
                    </a:lnTo>
                    <a:lnTo>
                      <a:pt x="29"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0" name="Freeform 2642"/>
              <p:cNvSpPr>
                <a:spLocks noEditPoints="1"/>
              </p:cNvSpPr>
              <p:nvPr/>
            </p:nvSpPr>
            <p:spPr bwMode="auto">
              <a:xfrm>
                <a:off x="4357" y="2415"/>
                <a:ext cx="17" cy="24"/>
              </a:xfrm>
              <a:custGeom>
                <a:avLst/>
                <a:gdLst/>
                <a:ahLst/>
                <a:cxnLst>
                  <a:cxn ang="0">
                    <a:pos x="0" y="25"/>
                  </a:cxn>
                  <a:cxn ang="0">
                    <a:pos x="18" y="0"/>
                  </a:cxn>
                  <a:cxn ang="0">
                    <a:pos x="35" y="25"/>
                  </a:cxn>
                  <a:cxn ang="0">
                    <a:pos x="18" y="48"/>
                  </a:cxn>
                  <a:cxn ang="0">
                    <a:pos x="0" y="25"/>
                  </a:cxn>
                  <a:cxn ang="0">
                    <a:pos x="4" y="25"/>
                  </a:cxn>
                  <a:cxn ang="0">
                    <a:pos x="18" y="44"/>
                  </a:cxn>
                  <a:cxn ang="0">
                    <a:pos x="33" y="25"/>
                  </a:cxn>
                  <a:cxn ang="0">
                    <a:pos x="18" y="6"/>
                  </a:cxn>
                  <a:cxn ang="0">
                    <a:pos x="4" y="25"/>
                  </a:cxn>
                </a:cxnLst>
                <a:rect l="0" t="0" r="r" b="b"/>
                <a:pathLst>
                  <a:path w="35" h="48">
                    <a:moveTo>
                      <a:pt x="0" y="25"/>
                    </a:moveTo>
                    <a:lnTo>
                      <a:pt x="18" y="0"/>
                    </a:lnTo>
                    <a:lnTo>
                      <a:pt x="35" y="25"/>
                    </a:lnTo>
                    <a:lnTo>
                      <a:pt x="18" y="48"/>
                    </a:lnTo>
                    <a:lnTo>
                      <a:pt x="0" y="25"/>
                    </a:lnTo>
                    <a:close/>
                    <a:moveTo>
                      <a:pt x="4" y="25"/>
                    </a:moveTo>
                    <a:lnTo>
                      <a:pt x="18" y="44"/>
                    </a:lnTo>
                    <a:lnTo>
                      <a:pt x="33" y="25"/>
                    </a:lnTo>
                    <a:lnTo>
                      <a:pt x="18" y="6"/>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71" name="Freeform 2643"/>
              <p:cNvSpPr>
                <a:spLocks/>
              </p:cNvSpPr>
              <p:nvPr/>
            </p:nvSpPr>
            <p:spPr bwMode="auto">
              <a:xfrm>
                <a:off x="4357" y="2415"/>
                <a:ext cx="17"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2" name="Freeform 2644"/>
              <p:cNvSpPr>
                <a:spLocks/>
              </p:cNvSpPr>
              <p:nvPr/>
            </p:nvSpPr>
            <p:spPr bwMode="auto">
              <a:xfrm>
                <a:off x="4359" y="2418"/>
                <a:ext cx="15" cy="19"/>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3" name="Freeform 2645"/>
              <p:cNvSpPr>
                <a:spLocks noEditPoints="1"/>
              </p:cNvSpPr>
              <p:nvPr/>
            </p:nvSpPr>
            <p:spPr bwMode="auto">
              <a:xfrm>
                <a:off x="4399" y="2385"/>
                <a:ext cx="19" cy="24"/>
              </a:xfrm>
              <a:custGeom>
                <a:avLst/>
                <a:gdLst/>
                <a:ahLst/>
                <a:cxnLst>
                  <a:cxn ang="0">
                    <a:pos x="0" y="23"/>
                  </a:cxn>
                  <a:cxn ang="0">
                    <a:pos x="17" y="0"/>
                  </a:cxn>
                  <a:cxn ang="0">
                    <a:pos x="36" y="23"/>
                  </a:cxn>
                  <a:cxn ang="0">
                    <a:pos x="17" y="48"/>
                  </a:cxn>
                  <a:cxn ang="0">
                    <a:pos x="0" y="23"/>
                  </a:cxn>
                  <a:cxn ang="0">
                    <a:pos x="2" y="23"/>
                  </a:cxn>
                  <a:cxn ang="0">
                    <a:pos x="17" y="44"/>
                  </a:cxn>
                  <a:cxn ang="0">
                    <a:pos x="32" y="23"/>
                  </a:cxn>
                  <a:cxn ang="0">
                    <a:pos x="17" y="4"/>
                  </a:cxn>
                  <a:cxn ang="0">
                    <a:pos x="2" y="23"/>
                  </a:cxn>
                </a:cxnLst>
                <a:rect l="0" t="0" r="r" b="b"/>
                <a:pathLst>
                  <a:path w="36" h="48">
                    <a:moveTo>
                      <a:pt x="0" y="23"/>
                    </a:moveTo>
                    <a:lnTo>
                      <a:pt x="17" y="0"/>
                    </a:lnTo>
                    <a:lnTo>
                      <a:pt x="36" y="23"/>
                    </a:lnTo>
                    <a:lnTo>
                      <a:pt x="17" y="48"/>
                    </a:lnTo>
                    <a:lnTo>
                      <a:pt x="0" y="23"/>
                    </a:lnTo>
                    <a:close/>
                    <a:moveTo>
                      <a:pt x="2" y="23"/>
                    </a:moveTo>
                    <a:lnTo>
                      <a:pt x="17" y="44"/>
                    </a:lnTo>
                    <a:lnTo>
                      <a:pt x="32" y="23"/>
                    </a:lnTo>
                    <a:lnTo>
                      <a:pt x="17"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74" name="Freeform 2646"/>
              <p:cNvSpPr>
                <a:spLocks/>
              </p:cNvSpPr>
              <p:nvPr/>
            </p:nvSpPr>
            <p:spPr bwMode="auto">
              <a:xfrm>
                <a:off x="4399" y="2385"/>
                <a:ext cx="19" cy="24"/>
              </a:xfrm>
              <a:custGeom>
                <a:avLst/>
                <a:gdLst/>
                <a:ahLst/>
                <a:cxnLst>
                  <a:cxn ang="0">
                    <a:pos x="0" y="23"/>
                  </a:cxn>
                  <a:cxn ang="0">
                    <a:pos x="17" y="0"/>
                  </a:cxn>
                  <a:cxn ang="0">
                    <a:pos x="36" y="23"/>
                  </a:cxn>
                  <a:cxn ang="0">
                    <a:pos x="17" y="48"/>
                  </a:cxn>
                  <a:cxn ang="0">
                    <a:pos x="0" y="23"/>
                  </a:cxn>
                </a:cxnLst>
                <a:rect l="0" t="0" r="r" b="b"/>
                <a:pathLst>
                  <a:path w="36" h="48">
                    <a:moveTo>
                      <a:pt x="0" y="23"/>
                    </a:moveTo>
                    <a:lnTo>
                      <a:pt x="17" y="0"/>
                    </a:lnTo>
                    <a:lnTo>
                      <a:pt x="36" y="23"/>
                    </a:lnTo>
                    <a:lnTo>
                      <a:pt x="17"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5" name="Freeform 2647"/>
              <p:cNvSpPr>
                <a:spLocks/>
              </p:cNvSpPr>
              <p:nvPr/>
            </p:nvSpPr>
            <p:spPr bwMode="auto">
              <a:xfrm>
                <a:off x="4400" y="2387"/>
                <a:ext cx="16" cy="20"/>
              </a:xfrm>
              <a:custGeom>
                <a:avLst/>
                <a:gdLst/>
                <a:ahLst/>
                <a:cxnLst>
                  <a:cxn ang="0">
                    <a:pos x="0" y="19"/>
                  </a:cxn>
                  <a:cxn ang="0">
                    <a:pos x="15" y="40"/>
                  </a:cxn>
                  <a:cxn ang="0">
                    <a:pos x="30" y="19"/>
                  </a:cxn>
                  <a:cxn ang="0">
                    <a:pos x="15" y="0"/>
                  </a:cxn>
                  <a:cxn ang="0">
                    <a:pos x="0" y="19"/>
                  </a:cxn>
                </a:cxnLst>
                <a:rect l="0" t="0" r="r" b="b"/>
                <a:pathLst>
                  <a:path w="30" h="40">
                    <a:moveTo>
                      <a:pt x="0" y="19"/>
                    </a:moveTo>
                    <a:lnTo>
                      <a:pt x="15" y="40"/>
                    </a:lnTo>
                    <a:lnTo>
                      <a:pt x="30" y="19"/>
                    </a:lnTo>
                    <a:lnTo>
                      <a:pt x="15"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6" name="Freeform 2648"/>
              <p:cNvSpPr>
                <a:spLocks noEditPoints="1"/>
              </p:cNvSpPr>
              <p:nvPr/>
            </p:nvSpPr>
            <p:spPr bwMode="auto">
              <a:xfrm>
                <a:off x="4418" y="2665"/>
                <a:ext cx="17" cy="24"/>
              </a:xfrm>
              <a:custGeom>
                <a:avLst/>
                <a:gdLst/>
                <a:ahLst/>
                <a:cxnLst>
                  <a:cxn ang="0">
                    <a:pos x="0" y="23"/>
                  </a:cxn>
                  <a:cxn ang="0">
                    <a:pos x="18" y="0"/>
                  </a:cxn>
                  <a:cxn ang="0">
                    <a:pos x="35" y="23"/>
                  </a:cxn>
                  <a:cxn ang="0">
                    <a:pos x="18" y="48"/>
                  </a:cxn>
                  <a:cxn ang="0">
                    <a:pos x="0" y="23"/>
                  </a:cxn>
                  <a:cxn ang="0">
                    <a:pos x="2" y="23"/>
                  </a:cxn>
                  <a:cxn ang="0">
                    <a:pos x="18" y="44"/>
                  </a:cxn>
                  <a:cxn ang="0">
                    <a:pos x="31" y="23"/>
                  </a:cxn>
                  <a:cxn ang="0">
                    <a:pos x="18" y="4"/>
                  </a:cxn>
                  <a:cxn ang="0">
                    <a:pos x="2" y="23"/>
                  </a:cxn>
                </a:cxnLst>
                <a:rect l="0" t="0" r="r" b="b"/>
                <a:pathLst>
                  <a:path w="35" h="48">
                    <a:moveTo>
                      <a:pt x="0" y="23"/>
                    </a:moveTo>
                    <a:lnTo>
                      <a:pt x="18" y="0"/>
                    </a:lnTo>
                    <a:lnTo>
                      <a:pt x="35" y="23"/>
                    </a:lnTo>
                    <a:lnTo>
                      <a:pt x="18" y="48"/>
                    </a:lnTo>
                    <a:lnTo>
                      <a:pt x="0" y="23"/>
                    </a:lnTo>
                    <a:close/>
                    <a:moveTo>
                      <a:pt x="2" y="23"/>
                    </a:moveTo>
                    <a:lnTo>
                      <a:pt x="18" y="44"/>
                    </a:lnTo>
                    <a:lnTo>
                      <a:pt x="31" y="23"/>
                    </a:lnTo>
                    <a:lnTo>
                      <a:pt x="18"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77" name="Freeform 2649"/>
              <p:cNvSpPr>
                <a:spLocks/>
              </p:cNvSpPr>
              <p:nvPr/>
            </p:nvSpPr>
            <p:spPr bwMode="auto">
              <a:xfrm>
                <a:off x="4418" y="2665"/>
                <a:ext cx="17" cy="24"/>
              </a:xfrm>
              <a:custGeom>
                <a:avLst/>
                <a:gdLst/>
                <a:ahLst/>
                <a:cxnLst>
                  <a:cxn ang="0">
                    <a:pos x="0" y="23"/>
                  </a:cxn>
                  <a:cxn ang="0">
                    <a:pos x="18" y="0"/>
                  </a:cxn>
                  <a:cxn ang="0">
                    <a:pos x="35" y="23"/>
                  </a:cxn>
                  <a:cxn ang="0">
                    <a:pos x="18" y="48"/>
                  </a:cxn>
                  <a:cxn ang="0">
                    <a:pos x="0" y="23"/>
                  </a:cxn>
                </a:cxnLst>
                <a:rect l="0" t="0" r="r" b="b"/>
                <a:pathLst>
                  <a:path w="35" h="48">
                    <a:moveTo>
                      <a:pt x="0" y="23"/>
                    </a:moveTo>
                    <a:lnTo>
                      <a:pt x="18" y="0"/>
                    </a:lnTo>
                    <a:lnTo>
                      <a:pt x="35" y="23"/>
                    </a:lnTo>
                    <a:lnTo>
                      <a:pt x="18"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8" name="Freeform 2650"/>
              <p:cNvSpPr>
                <a:spLocks/>
              </p:cNvSpPr>
              <p:nvPr/>
            </p:nvSpPr>
            <p:spPr bwMode="auto">
              <a:xfrm>
                <a:off x="4419" y="2667"/>
                <a:ext cx="14" cy="20"/>
              </a:xfrm>
              <a:custGeom>
                <a:avLst/>
                <a:gdLst/>
                <a:ahLst/>
                <a:cxnLst>
                  <a:cxn ang="0">
                    <a:pos x="0" y="19"/>
                  </a:cxn>
                  <a:cxn ang="0">
                    <a:pos x="16" y="40"/>
                  </a:cxn>
                  <a:cxn ang="0">
                    <a:pos x="29" y="19"/>
                  </a:cxn>
                  <a:cxn ang="0">
                    <a:pos x="16" y="0"/>
                  </a:cxn>
                  <a:cxn ang="0">
                    <a:pos x="0" y="19"/>
                  </a:cxn>
                </a:cxnLst>
                <a:rect l="0" t="0" r="r" b="b"/>
                <a:pathLst>
                  <a:path w="29" h="40">
                    <a:moveTo>
                      <a:pt x="0" y="19"/>
                    </a:moveTo>
                    <a:lnTo>
                      <a:pt x="16" y="40"/>
                    </a:lnTo>
                    <a:lnTo>
                      <a:pt x="29" y="19"/>
                    </a:lnTo>
                    <a:lnTo>
                      <a:pt x="16"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79" name="Freeform 2651"/>
              <p:cNvSpPr>
                <a:spLocks/>
              </p:cNvSpPr>
              <p:nvPr/>
            </p:nvSpPr>
            <p:spPr bwMode="auto">
              <a:xfrm>
                <a:off x="4398" y="2669"/>
                <a:ext cx="13" cy="16"/>
              </a:xfrm>
              <a:custGeom>
                <a:avLst/>
                <a:gdLst/>
                <a:ahLst/>
                <a:cxnLst>
                  <a:cxn ang="0">
                    <a:pos x="0" y="15"/>
                  </a:cxn>
                  <a:cxn ang="0">
                    <a:pos x="11" y="0"/>
                  </a:cxn>
                  <a:cxn ang="0">
                    <a:pos x="25" y="15"/>
                  </a:cxn>
                  <a:cxn ang="0">
                    <a:pos x="11" y="32"/>
                  </a:cxn>
                  <a:cxn ang="0">
                    <a:pos x="0" y="15"/>
                  </a:cxn>
                </a:cxnLst>
                <a:rect l="0" t="0" r="r" b="b"/>
                <a:pathLst>
                  <a:path w="25" h="32">
                    <a:moveTo>
                      <a:pt x="0" y="15"/>
                    </a:moveTo>
                    <a:lnTo>
                      <a:pt x="11" y="0"/>
                    </a:lnTo>
                    <a:lnTo>
                      <a:pt x="25" y="15"/>
                    </a:lnTo>
                    <a:lnTo>
                      <a:pt x="11"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80" name="Freeform 2652"/>
              <p:cNvSpPr>
                <a:spLocks/>
              </p:cNvSpPr>
              <p:nvPr/>
            </p:nvSpPr>
            <p:spPr bwMode="auto">
              <a:xfrm>
                <a:off x="4398" y="2669"/>
                <a:ext cx="13" cy="16"/>
              </a:xfrm>
              <a:custGeom>
                <a:avLst/>
                <a:gdLst/>
                <a:ahLst/>
                <a:cxnLst>
                  <a:cxn ang="0">
                    <a:pos x="0" y="15"/>
                  </a:cxn>
                  <a:cxn ang="0">
                    <a:pos x="11" y="0"/>
                  </a:cxn>
                  <a:cxn ang="0">
                    <a:pos x="25" y="15"/>
                  </a:cxn>
                  <a:cxn ang="0">
                    <a:pos x="11" y="32"/>
                  </a:cxn>
                  <a:cxn ang="0">
                    <a:pos x="0" y="15"/>
                  </a:cxn>
                </a:cxnLst>
                <a:rect l="0" t="0" r="r" b="b"/>
                <a:pathLst>
                  <a:path w="25" h="32">
                    <a:moveTo>
                      <a:pt x="0" y="15"/>
                    </a:moveTo>
                    <a:lnTo>
                      <a:pt x="11" y="0"/>
                    </a:lnTo>
                    <a:lnTo>
                      <a:pt x="25" y="15"/>
                    </a:lnTo>
                    <a:lnTo>
                      <a:pt x="11"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1" name="Freeform 2653"/>
              <p:cNvSpPr>
                <a:spLocks/>
              </p:cNvSpPr>
              <p:nvPr/>
            </p:nvSpPr>
            <p:spPr bwMode="auto">
              <a:xfrm>
                <a:off x="4371" y="2669"/>
                <a:ext cx="11" cy="16"/>
              </a:xfrm>
              <a:custGeom>
                <a:avLst/>
                <a:gdLst/>
                <a:ahLst/>
                <a:cxnLst>
                  <a:cxn ang="0">
                    <a:pos x="0" y="15"/>
                  </a:cxn>
                  <a:cxn ang="0">
                    <a:pos x="12" y="0"/>
                  </a:cxn>
                  <a:cxn ang="0">
                    <a:pos x="23" y="15"/>
                  </a:cxn>
                  <a:cxn ang="0">
                    <a:pos x="12" y="32"/>
                  </a:cxn>
                  <a:cxn ang="0">
                    <a:pos x="0" y="15"/>
                  </a:cxn>
                </a:cxnLst>
                <a:rect l="0" t="0" r="r" b="b"/>
                <a:pathLst>
                  <a:path w="23" h="32">
                    <a:moveTo>
                      <a:pt x="0" y="15"/>
                    </a:moveTo>
                    <a:lnTo>
                      <a:pt x="12" y="0"/>
                    </a:lnTo>
                    <a:lnTo>
                      <a:pt x="23" y="15"/>
                    </a:lnTo>
                    <a:lnTo>
                      <a:pt x="12"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82" name="Freeform 2654"/>
              <p:cNvSpPr>
                <a:spLocks/>
              </p:cNvSpPr>
              <p:nvPr/>
            </p:nvSpPr>
            <p:spPr bwMode="auto">
              <a:xfrm>
                <a:off x="4371" y="2669"/>
                <a:ext cx="11" cy="16"/>
              </a:xfrm>
              <a:custGeom>
                <a:avLst/>
                <a:gdLst/>
                <a:ahLst/>
                <a:cxnLst>
                  <a:cxn ang="0">
                    <a:pos x="0" y="15"/>
                  </a:cxn>
                  <a:cxn ang="0">
                    <a:pos x="12" y="0"/>
                  </a:cxn>
                  <a:cxn ang="0">
                    <a:pos x="23" y="15"/>
                  </a:cxn>
                  <a:cxn ang="0">
                    <a:pos x="12" y="32"/>
                  </a:cxn>
                  <a:cxn ang="0">
                    <a:pos x="0" y="15"/>
                  </a:cxn>
                </a:cxnLst>
                <a:rect l="0" t="0" r="r" b="b"/>
                <a:pathLst>
                  <a:path w="23" h="32">
                    <a:moveTo>
                      <a:pt x="0" y="15"/>
                    </a:moveTo>
                    <a:lnTo>
                      <a:pt x="12" y="0"/>
                    </a:lnTo>
                    <a:lnTo>
                      <a:pt x="23" y="15"/>
                    </a:lnTo>
                    <a:lnTo>
                      <a:pt x="12"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3" name="Freeform 2655"/>
              <p:cNvSpPr>
                <a:spLocks/>
              </p:cNvSpPr>
              <p:nvPr/>
            </p:nvSpPr>
            <p:spPr bwMode="auto">
              <a:xfrm>
                <a:off x="4351" y="2669"/>
                <a:ext cx="13" cy="16"/>
              </a:xfrm>
              <a:custGeom>
                <a:avLst/>
                <a:gdLst/>
                <a:ahLst/>
                <a:cxnLst>
                  <a:cxn ang="0">
                    <a:pos x="0" y="15"/>
                  </a:cxn>
                  <a:cxn ang="0">
                    <a:pos x="11" y="0"/>
                  </a:cxn>
                  <a:cxn ang="0">
                    <a:pos x="25" y="15"/>
                  </a:cxn>
                  <a:cxn ang="0">
                    <a:pos x="11" y="32"/>
                  </a:cxn>
                  <a:cxn ang="0">
                    <a:pos x="0" y="15"/>
                  </a:cxn>
                </a:cxnLst>
                <a:rect l="0" t="0" r="r" b="b"/>
                <a:pathLst>
                  <a:path w="25" h="32">
                    <a:moveTo>
                      <a:pt x="0" y="15"/>
                    </a:moveTo>
                    <a:lnTo>
                      <a:pt x="11" y="0"/>
                    </a:lnTo>
                    <a:lnTo>
                      <a:pt x="25" y="15"/>
                    </a:lnTo>
                    <a:lnTo>
                      <a:pt x="11"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84" name="Freeform 2656"/>
              <p:cNvSpPr>
                <a:spLocks/>
              </p:cNvSpPr>
              <p:nvPr/>
            </p:nvSpPr>
            <p:spPr bwMode="auto">
              <a:xfrm>
                <a:off x="4351" y="2669"/>
                <a:ext cx="13" cy="16"/>
              </a:xfrm>
              <a:custGeom>
                <a:avLst/>
                <a:gdLst/>
                <a:ahLst/>
                <a:cxnLst>
                  <a:cxn ang="0">
                    <a:pos x="0" y="15"/>
                  </a:cxn>
                  <a:cxn ang="0">
                    <a:pos x="11" y="0"/>
                  </a:cxn>
                  <a:cxn ang="0">
                    <a:pos x="25" y="15"/>
                  </a:cxn>
                  <a:cxn ang="0">
                    <a:pos x="11" y="32"/>
                  </a:cxn>
                  <a:cxn ang="0">
                    <a:pos x="0" y="15"/>
                  </a:cxn>
                </a:cxnLst>
                <a:rect l="0" t="0" r="r" b="b"/>
                <a:pathLst>
                  <a:path w="25" h="32">
                    <a:moveTo>
                      <a:pt x="0" y="15"/>
                    </a:moveTo>
                    <a:lnTo>
                      <a:pt x="11" y="0"/>
                    </a:lnTo>
                    <a:lnTo>
                      <a:pt x="25" y="15"/>
                    </a:lnTo>
                    <a:lnTo>
                      <a:pt x="11"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5" name="Freeform 2657"/>
              <p:cNvSpPr>
                <a:spLocks/>
              </p:cNvSpPr>
              <p:nvPr/>
            </p:nvSpPr>
            <p:spPr bwMode="auto">
              <a:xfrm>
                <a:off x="4291" y="2669"/>
                <a:ext cx="11" cy="16"/>
              </a:xfrm>
              <a:custGeom>
                <a:avLst/>
                <a:gdLst/>
                <a:ahLst/>
                <a:cxnLst>
                  <a:cxn ang="0">
                    <a:pos x="0" y="15"/>
                  </a:cxn>
                  <a:cxn ang="0">
                    <a:pos x="10" y="0"/>
                  </a:cxn>
                  <a:cxn ang="0">
                    <a:pos x="21" y="15"/>
                  </a:cxn>
                  <a:cxn ang="0">
                    <a:pos x="10" y="32"/>
                  </a:cxn>
                  <a:cxn ang="0">
                    <a:pos x="0" y="15"/>
                  </a:cxn>
                </a:cxnLst>
                <a:rect l="0" t="0" r="r" b="b"/>
                <a:pathLst>
                  <a:path w="21" h="32">
                    <a:moveTo>
                      <a:pt x="0" y="15"/>
                    </a:moveTo>
                    <a:lnTo>
                      <a:pt x="10" y="0"/>
                    </a:lnTo>
                    <a:lnTo>
                      <a:pt x="21" y="15"/>
                    </a:lnTo>
                    <a:lnTo>
                      <a:pt x="10"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86" name="Freeform 2658"/>
              <p:cNvSpPr>
                <a:spLocks/>
              </p:cNvSpPr>
              <p:nvPr/>
            </p:nvSpPr>
            <p:spPr bwMode="auto">
              <a:xfrm>
                <a:off x="4291" y="2669"/>
                <a:ext cx="11" cy="16"/>
              </a:xfrm>
              <a:custGeom>
                <a:avLst/>
                <a:gdLst/>
                <a:ahLst/>
                <a:cxnLst>
                  <a:cxn ang="0">
                    <a:pos x="0" y="15"/>
                  </a:cxn>
                  <a:cxn ang="0">
                    <a:pos x="10" y="0"/>
                  </a:cxn>
                  <a:cxn ang="0">
                    <a:pos x="21" y="15"/>
                  </a:cxn>
                  <a:cxn ang="0">
                    <a:pos x="10" y="32"/>
                  </a:cxn>
                  <a:cxn ang="0">
                    <a:pos x="0" y="15"/>
                  </a:cxn>
                </a:cxnLst>
                <a:rect l="0" t="0" r="r" b="b"/>
                <a:pathLst>
                  <a:path w="21" h="32">
                    <a:moveTo>
                      <a:pt x="0" y="15"/>
                    </a:moveTo>
                    <a:lnTo>
                      <a:pt x="10" y="0"/>
                    </a:lnTo>
                    <a:lnTo>
                      <a:pt x="21" y="15"/>
                    </a:lnTo>
                    <a:lnTo>
                      <a:pt x="10"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7" name="Freeform 2659"/>
              <p:cNvSpPr>
                <a:spLocks/>
              </p:cNvSpPr>
              <p:nvPr/>
            </p:nvSpPr>
            <p:spPr bwMode="auto">
              <a:xfrm>
                <a:off x="4236" y="2669"/>
                <a:ext cx="13" cy="16"/>
              </a:xfrm>
              <a:custGeom>
                <a:avLst/>
                <a:gdLst/>
                <a:ahLst/>
                <a:cxnLst>
                  <a:cxn ang="0">
                    <a:pos x="0" y="15"/>
                  </a:cxn>
                  <a:cxn ang="0">
                    <a:pos x="13" y="0"/>
                  </a:cxn>
                  <a:cxn ang="0">
                    <a:pos x="25" y="15"/>
                  </a:cxn>
                  <a:cxn ang="0">
                    <a:pos x="13" y="32"/>
                  </a:cxn>
                  <a:cxn ang="0">
                    <a:pos x="0" y="15"/>
                  </a:cxn>
                </a:cxnLst>
                <a:rect l="0" t="0" r="r" b="b"/>
                <a:pathLst>
                  <a:path w="25" h="32">
                    <a:moveTo>
                      <a:pt x="0" y="15"/>
                    </a:moveTo>
                    <a:lnTo>
                      <a:pt x="13" y="0"/>
                    </a:lnTo>
                    <a:lnTo>
                      <a:pt x="25" y="15"/>
                    </a:lnTo>
                    <a:lnTo>
                      <a:pt x="13"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88" name="Freeform 2660"/>
              <p:cNvSpPr>
                <a:spLocks/>
              </p:cNvSpPr>
              <p:nvPr/>
            </p:nvSpPr>
            <p:spPr bwMode="auto">
              <a:xfrm>
                <a:off x="4236" y="2669"/>
                <a:ext cx="13" cy="16"/>
              </a:xfrm>
              <a:custGeom>
                <a:avLst/>
                <a:gdLst/>
                <a:ahLst/>
                <a:cxnLst>
                  <a:cxn ang="0">
                    <a:pos x="0" y="15"/>
                  </a:cxn>
                  <a:cxn ang="0">
                    <a:pos x="13" y="0"/>
                  </a:cxn>
                  <a:cxn ang="0">
                    <a:pos x="25" y="15"/>
                  </a:cxn>
                  <a:cxn ang="0">
                    <a:pos x="13" y="32"/>
                  </a:cxn>
                  <a:cxn ang="0">
                    <a:pos x="0" y="15"/>
                  </a:cxn>
                </a:cxnLst>
                <a:rect l="0" t="0" r="r" b="b"/>
                <a:pathLst>
                  <a:path w="25" h="32">
                    <a:moveTo>
                      <a:pt x="0" y="15"/>
                    </a:moveTo>
                    <a:lnTo>
                      <a:pt x="13" y="0"/>
                    </a:lnTo>
                    <a:lnTo>
                      <a:pt x="25" y="15"/>
                    </a:lnTo>
                    <a:lnTo>
                      <a:pt x="13"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9" name="Freeform 2661"/>
              <p:cNvSpPr>
                <a:spLocks noEditPoints="1"/>
              </p:cNvSpPr>
              <p:nvPr/>
            </p:nvSpPr>
            <p:spPr bwMode="auto">
              <a:xfrm>
                <a:off x="4181" y="2665"/>
                <a:ext cx="17" cy="24"/>
              </a:xfrm>
              <a:custGeom>
                <a:avLst/>
                <a:gdLst/>
                <a:ahLst/>
                <a:cxnLst>
                  <a:cxn ang="0">
                    <a:pos x="0" y="23"/>
                  </a:cxn>
                  <a:cxn ang="0">
                    <a:pos x="18" y="0"/>
                  </a:cxn>
                  <a:cxn ang="0">
                    <a:pos x="35" y="23"/>
                  </a:cxn>
                  <a:cxn ang="0">
                    <a:pos x="18" y="48"/>
                  </a:cxn>
                  <a:cxn ang="0">
                    <a:pos x="0" y="23"/>
                  </a:cxn>
                  <a:cxn ang="0">
                    <a:pos x="2" y="23"/>
                  </a:cxn>
                  <a:cxn ang="0">
                    <a:pos x="18" y="44"/>
                  </a:cxn>
                  <a:cxn ang="0">
                    <a:pos x="31" y="23"/>
                  </a:cxn>
                  <a:cxn ang="0">
                    <a:pos x="18" y="4"/>
                  </a:cxn>
                  <a:cxn ang="0">
                    <a:pos x="2" y="23"/>
                  </a:cxn>
                </a:cxnLst>
                <a:rect l="0" t="0" r="r" b="b"/>
                <a:pathLst>
                  <a:path w="35" h="48">
                    <a:moveTo>
                      <a:pt x="0" y="23"/>
                    </a:moveTo>
                    <a:lnTo>
                      <a:pt x="18" y="0"/>
                    </a:lnTo>
                    <a:lnTo>
                      <a:pt x="35" y="23"/>
                    </a:lnTo>
                    <a:lnTo>
                      <a:pt x="18" y="48"/>
                    </a:lnTo>
                    <a:lnTo>
                      <a:pt x="0" y="23"/>
                    </a:lnTo>
                    <a:close/>
                    <a:moveTo>
                      <a:pt x="2" y="23"/>
                    </a:moveTo>
                    <a:lnTo>
                      <a:pt x="18" y="44"/>
                    </a:lnTo>
                    <a:lnTo>
                      <a:pt x="31" y="23"/>
                    </a:lnTo>
                    <a:lnTo>
                      <a:pt x="18"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90" name="Freeform 2662"/>
              <p:cNvSpPr>
                <a:spLocks/>
              </p:cNvSpPr>
              <p:nvPr/>
            </p:nvSpPr>
            <p:spPr bwMode="auto">
              <a:xfrm>
                <a:off x="4181" y="2665"/>
                <a:ext cx="17" cy="24"/>
              </a:xfrm>
              <a:custGeom>
                <a:avLst/>
                <a:gdLst/>
                <a:ahLst/>
                <a:cxnLst>
                  <a:cxn ang="0">
                    <a:pos x="0" y="23"/>
                  </a:cxn>
                  <a:cxn ang="0">
                    <a:pos x="18" y="0"/>
                  </a:cxn>
                  <a:cxn ang="0">
                    <a:pos x="35" y="23"/>
                  </a:cxn>
                  <a:cxn ang="0">
                    <a:pos x="18" y="48"/>
                  </a:cxn>
                  <a:cxn ang="0">
                    <a:pos x="0" y="23"/>
                  </a:cxn>
                </a:cxnLst>
                <a:rect l="0" t="0" r="r" b="b"/>
                <a:pathLst>
                  <a:path w="35" h="48">
                    <a:moveTo>
                      <a:pt x="0" y="23"/>
                    </a:moveTo>
                    <a:lnTo>
                      <a:pt x="18" y="0"/>
                    </a:lnTo>
                    <a:lnTo>
                      <a:pt x="35" y="23"/>
                    </a:lnTo>
                    <a:lnTo>
                      <a:pt x="18"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1" name="Freeform 2663"/>
              <p:cNvSpPr>
                <a:spLocks/>
              </p:cNvSpPr>
              <p:nvPr/>
            </p:nvSpPr>
            <p:spPr bwMode="auto">
              <a:xfrm>
                <a:off x="4182" y="2667"/>
                <a:ext cx="14" cy="20"/>
              </a:xfrm>
              <a:custGeom>
                <a:avLst/>
                <a:gdLst/>
                <a:ahLst/>
                <a:cxnLst>
                  <a:cxn ang="0">
                    <a:pos x="0" y="19"/>
                  </a:cxn>
                  <a:cxn ang="0">
                    <a:pos x="16" y="40"/>
                  </a:cxn>
                  <a:cxn ang="0">
                    <a:pos x="29" y="19"/>
                  </a:cxn>
                  <a:cxn ang="0">
                    <a:pos x="16" y="0"/>
                  </a:cxn>
                  <a:cxn ang="0">
                    <a:pos x="0" y="19"/>
                  </a:cxn>
                </a:cxnLst>
                <a:rect l="0" t="0" r="r" b="b"/>
                <a:pathLst>
                  <a:path w="29" h="40">
                    <a:moveTo>
                      <a:pt x="0" y="19"/>
                    </a:moveTo>
                    <a:lnTo>
                      <a:pt x="16" y="40"/>
                    </a:lnTo>
                    <a:lnTo>
                      <a:pt x="29" y="19"/>
                    </a:lnTo>
                    <a:lnTo>
                      <a:pt x="16"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2" name="Freeform 2664"/>
              <p:cNvSpPr>
                <a:spLocks noEditPoints="1"/>
              </p:cNvSpPr>
              <p:nvPr/>
            </p:nvSpPr>
            <p:spPr bwMode="auto">
              <a:xfrm>
                <a:off x="4018" y="2664"/>
                <a:ext cx="18" cy="24"/>
              </a:xfrm>
              <a:custGeom>
                <a:avLst/>
                <a:gdLst/>
                <a:ahLst/>
                <a:cxnLst>
                  <a:cxn ang="0">
                    <a:pos x="0" y="23"/>
                  </a:cxn>
                  <a:cxn ang="0">
                    <a:pos x="19" y="0"/>
                  </a:cxn>
                  <a:cxn ang="0">
                    <a:pos x="37" y="23"/>
                  </a:cxn>
                  <a:cxn ang="0">
                    <a:pos x="19" y="48"/>
                  </a:cxn>
                  <a:cxn ang="0">
                    <a:pos x="0" y="23"/>
                  </a:cxn>
                  <a:cxn ang="0">
                    <a:pos x="2" y="23"/>
                  </a:cxn>
                  <a:cxn ang="0">
                    <a:pos x="19" y="42"/>
                  </a:cxn>
                  <a:cxn ang="0">
                    <a:pos x="33" y="23"/>
                  </a:cxn>
                  <a:cxn ang="0">
                    <a:pos x="19" y="4"/>
                  </a:cxn>
                  <a:cxn ang="0">
                    <a:pos x="2" y="23"/>
                  </a:cxn>
                </a:cxnLst>
                <a:rect l="0" t="0" r="r" b="b"/>
                <a:pathLst>
                  <a:path w="37" h="48">
                    <a:moveTo>
                      <a:pt x="0" y="23"/>
                    </a:moveTo>
                    <a:lnTo>
                      <a:pt x="19" y="0"/>
                    </a:lnTo>
                    <a:lnTo>
                      <a:pt x="37" y="23"/>
                    </a:lnTo>
                    <a:lnTo>
                      <a:pt x="19" y="48"/>
                    </a:lnTo>
                    <a:lnTo>
                      <a:pt x="0" y="23"/>
                    </a:lnTo>
                    <a:close/>
                    <a:moveTo>
                      <a:pt x="2" y="23"/>
                    </a:moveTo>
                    <a:lnTo>
                      <a:pt x="19" y="42"/>
                    </a:lnTo>
                    <a:lnTo>
                      <a:pt x="33" y="23"/>
                    </a:lnTo>
                    <a:lnTo>
                      <a:pt x="19"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93" name="Freeform 2665"/>
              <p:cNvSpPr>
                <a:spLocks/>
              </p:cNvSpPr>
              <p:nvPr/>
            </p:nvSpPr>
            <p:spPr bwMode="auto">
              <a:xfrm>
                <a:off x="4018" y="2664"/>
                <a:ext cx="18" cy="24"/>
              </a:xfrm>
              <a:custGeom>
                <a:avLst/>
                <a:gdLst/>
                <a:ahLst/>
                <a:cxnLst>
                  <a:cxn ang="0">
                    <a:pos x="0" y="23"/>
                  </a:cxn>
                  <a:cxn ang="0">
                    <a:pos x="19" y="0"/>
                  </a:cxn>
                  <a:cxn ang="0">
                    <a:pos x="37" y="23"/>
                  </a:cxn>
                  <a:cxn ang="0">
                    <a:pos x="19" y="48"/>
                  </a:cxn>
                  <a:cxn ang="0">
                    <a:pos x="0" y="23"/>
                  </a:cxn>
                </a:cxnLst>
                <a:rect l="0" t="0" r="r" b="b"/>
                <a:pathLst>
                  <a:path w="37" h="48">
                    <a:moveTo>
                      <a:pt x="0" y="23"/>
                    </a:moveTo>
                    <a:lnTo>
                      <a:pt x="19" y="0"/>
                    </a:lnTo>
                    <a:lnTo>
                      <a:pt x="37" y="23"/>
                    </a:lnTo>
                    <a:lnTo>
                      <a:pt x="19"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4" name="Freeform 2666"/>
              <p:cNvSpPr>
                <a:spLocks/>
              </p:cNvSpPr>
              <p:nvPr/>
            </p:nvSpPr>
            <p:spPr bwMode="auto">
              <a:xfrm>
                <a:off x="4018" y="2666"/>
                <a:ext cx="16" cy="19"/>
              </a:xfrm>
              <a:custGeom>
                <a:avLst/>
                <a:gdLst/>
                <a:ahLst/>
                <a:cxnLst>
                  <a:cxn ang="0">
                    <a:pos x="0" y="19"/>
                  </a:cxn>
                  <a:cxn ang="0">
                    <a:pos x="17" y="38"/>
                  </a:cxn>
                  <a:cxn ang="0">
                    <a:pos x="31" y="19"/>
                  </a:cxn>
                  <a:cxn ang="0">
                    <a:pos x="17" y="0"/>
                  </a:cxn>
                  <a:cxn ang="0">
                    <a:pos x="0" y="19"/>
                  </a:cxn>
                </a:cxnLst>
                <a:rect l="0" t="0" r="r" b="b"/>
                <a:pathLst>
                  <a:path w="31" h="38">
                    <a:moveTo>
                      <a:pt x="0" y="19"/>
                    </a:moveTo>
                    <a:lnTo>
                      <a:pt x="17" y="38"/>
                    </a:lnTo>
                    <a:lnTo>
                      <a:pt x="31" y="19"/>
                    </a:lnTo>
                    <a:lnTo>
                      <a:pt x="17"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5" name="Freeform 2667"/>
              <p:cNvSpPr>
                <a:spLocks noEditPoints="1"/>
              </p:cNvSpPr>
              <p:nvPr/>
            </p:nvSpPr>
            <p:spPr bwMode="auto">
              <a:xfrm>
                <a:off x="3847" y="2655"/>
                <a:ext cx="18" cy="23"/>
              </a:xfrm>
              <a:custGeom>
                <a:avLst/>
                <a:gdLst/>
                <a:ahLst/>
                <a:cxnLst>
                  <a:cxn ang="0">
                    <a:pos x="0" y="25"/>
                  </a:cxn>
                  <a:cxn ang="0">
                    <a:pos x="18" y="0"/>
                  </a:cxn>
                  <a:cxn ang="0">
                    <a:pos x="37" y="25"/>
                  </a:cxn>
                  <a:cxn ang="0">
                    <a:pos x="18" y="48"/>
                  </a:cxn>
                  <a:cxn ang="0">
                    <a:pos x="0" y="25"/>
                  </a:cxn>
                  <a:cxn ang="0">
                    <a:pos x="4" y="25"/>
                  </a:cxn>
                  <a:cxn ang="0">
                    <a:pos x="18" y="44"/>
                  </a:cxn>
                  <a:cxn ang="0">
                    <a:pos x="33" y="25"/>
                  </a:cxn>
                  <a:cxn ang="0">
                    <a:pos x="18" y="4"/>
                  </a:cxn>
                  <a:cxn ang="0">
                    <a:pos x="4" y="25"/>
                  </a:cxn>
                </a:cxnLst>
                <a:rect l="0" t="0" r="r" b="b"/>
                <a:pathLst>
                  <a:path w="37" h="48">
                    <a:moveTo>
                      <a:pt x="0" y="25"/>
                    </a:moveTo>
                    <a:lnTo>
                      <a:pt x="18" y="0"/>
                    </a:lnTo>
                    <a:lnTo>
                      <a:pt x="37" y="25"/>
                    </a:lnTo>
                    <a:lnTo>
                      <a:pt x="18" y="48"/>
                    </a:lnTo>
                    <a:lnTo>
                      <a:pt x="0" y="25"/>
                    </a:lnTo>
                    <a:close/>
                    <a:moveTo>
                      <a:pt x="4" y="25"/>
                    </a:moveTo>
                    <a:lnTo>
                      <a:pt x="18" y="44"/>
                    </a:lnTo>
                    <a:lnTo>
                      <a:pt x="33" y="25"/>
                    </a:lnTo>
                    <a:lnTo>
                      <a:pt x="18"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96" name="Freeform 2668"/>
              <p:cNvSpPr>
                <a:spLocks/>
              </p:cNvSpPr>
              <p:nvPr/>
            </p:nvSpPr>
            <p:spPr bwMode="auto">
              <a:xfrm>
                <a:off x="3847" y="2655"/>
                <a:ext cx="18" cy="23"/>
              </a:xfrm>
              <a:custGeom>
                <a:avLst/>
                <a:gdLst/>
                <a:ahLst/>
                <a:cxnLst>
                  <a:cxn ang="0">
                    <a:pos x="0" y="25"/>
                  </a:cxn>
                  <a:cxn ang="0">
                    <a:pos x="18" y="0"/>
                  </a:cxn>
                  <a:cxn ang="0">
                    <a:pos x="37" y="25"/>
                  </a:cxn>
                  <a:cxn ang="0">
                    <a:pos x="18" y="48"/>
                  </a:cxn>
                  <a:cxn ang="0">
                    <a:pos x="0" y="25"/>
                  </a:cxn>
                </a:cxnLst>
                <a:rect l="0" t="0" r="r" b="b"/>
                <a:pathLst>
                  <a:path w="37" h="48">
                    <a:moveTo>
                      <a:pt x="0" y="25"/>
                    </a:moveTo>
                    <a:lnTo>
                      <a:pt x="18" y="0"/>
                    </a:lnTo>
                    <a:lnTo>
                      <a:pt x="37"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7" name="Freeform 2669"/>
              <p:cNvSpPr>
                <a:spLocks/>
              </p:cNvSpPr>
              <p:nvPr/>
            </p:nvSpPr>
            <p:spPr bwMode="auto">
              <a:xfrm>
                <a:off x="3849" y="2656"/>
                <a:ext cx="14" cy="21"/>
              </a:xfrm>
              <a:custGeom>
                <a:avLst/>
                <a:gdLst/>
                <a:ahLst/>
                <a:cxnLst>
                  <a:cxn ang="0">
                    <a:pos x="0" y="21"/>
                  </a:cxn>
                  <a:cxn ang="0">
                    <a:pos x="14" y="40"/>
                  </a:cxn>
                  <a:cxn ang="0">
                    <a:pos x="29" y="21"/>
                  </a:cxn>
                  <a:cxn ang="0">
                    <a:pos x="14" y="0"/>
                  </a:cxn>
                  <a:cxn ang="0">
                    <a:pos x="0" y="21"/>
                  </a:cxn>
                </a:cxnLst>
                <a:rect l="0" t="0" r="r" b="b"/>
                <a:pathLst>
                  <a:path w="29" h="40">
                    <a:moveTo>
                      <a:pt x="0" y="21"/>
                    </a:moveTo>
                    <a:lnTo>
                      <a:pt x="14" y="40"/>
                    </a:lnTo>
                    <a:lnTo>
                      <a:pt x="29" y="21"/>
                    </a:lnTo>
                    <a:lnTo>
                      <a:pt x="14"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8" name="Freeform 2670"/>
              <p:cNvSpPr>
                <a:spLocks/>
              </p:cNvSpPr>
              <p:nvPr/>
            </p:nvSpPr>
            <p:spPr bwMode="auto">
              <a:xfrm>
                <a:off x="4495" y="2323"/>
                <a:ext cx="13" cy="16"/>
              </a:xfrm>
              <a:custGeom>
                <a:avLst/>
                <a:gdLst/>
                <a:ahLst/>
                <a:cxnLst>
                  <a:cxn ang="0">
                    <a:pos x="0" y="15"/>
                  </a:cxn>
                  <a:cxn ang="0">
                    <a:pos x="11" y="0"/>
                  </a:cxn>
                  <a:cxn ang="0">
                    <a:pos x="25" y="15"/>
                  </a:cxn>
                  <a:cxn ang="0">
                    <a:pos x="11" y="33"/>
                  </a:cxn>
                  <a:cxn ang="0">
                    <a:pos x="0" y="15"/>
                  </a:cxn>
                </a:cxnLst>
                <a:rect l="0" t="0" r="r" b="b"/>
                <a:pathLst>
                  <a:path w="25" h="33">
                    <a:moveTo>
                      <a:pt x="0" y="15"/>
                    </a:moveTo>
                    <a:lnTo>
                      <a:pt x="11" y="0"/>
                    </a:lnTo>
                    <a:lnTo>
                      <a:pt x="25" y="15"/>
                    </a:lnTo>
                    <a:lnTo>
                      <a:pt x="11" y="33"/>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999" name="Freeform 2671"/>
              <p:cNvSpPr>
                <a:spLocks/>
              </p:cNvSpPr>
              <p:nvPr/>
            </p:nvSpPr>
            <p:spPr bwMode="auto">
              <a:xfrm>
                <a:off x="4495" y="2323"/>
                <a:ext cx="13" cy="16"/>
              </a:xfrm>
              <a:custGeom>
                <a:avLst/>
                <a:gdLst/>
                <a:ahLst/>
                <a:cxnLst>
                  <a:cxn ang="0">
                    <a:pos x="0" y="15"/>
                  </a:cxn>
                  <a:cxn ang="0">
                    <a:pos x="11" y="0"/>
                  </a:cxn>
                  <a:cxn ang="0">
                    <a:pos x="25" y="15"/>
                  </a:cxn>
                  <a:cxn ang="0">
                    <a:pos x="11" y="33"/>
                  </a:cxn>
                  <a:cxn ang="0">
                    <a:pos x="0" y="15"/>
                  </a:cxn>
                </a:cxnLst>
                <a:rect l="0" t="0" r="r" b="b"/>
                <a:pathLst>
                  <a:path w="25" h="33">
                    <a:moveTo>
                      <a:pt x="0" y="15"/>
                    </a:moveTo>
                    <a:lnTo>
                      <a:pt x="11" y="0"/>
                    </a:lnTo>
                    <a:lnTo>
                      <a:pt x="25" y="15"/>
                    </a:lnTo>
                    <a:lnTo>
                      <a:pt x="11" y="33"/>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0" name="Freeform 2672"/>
              <p:cNvSpPr>
                <a:spLocks/>
              </p:cNvSpPr>
              <p:nvPr/>
            </p:nvSpPr>
            <p:spPr bwMode="auto">
              <a:xfrm>
                <a:off x="4431" y="2323"/>
                <a:ext cx="12" cy="16"/>
              </a:xfrm>
              <a:custGeom>
                <a:avLst/>
                <a:gdLst/>
                <a:ahLst/>
                <a:cxnLst>
                  <a:cxn ang="0">
                    <a:pos x="0" y="15"/>
                  </a:cxn>
                  <a:cxn ang="0">
                    <a:pos x="12" y="0"/>
                  </a:cxn>
                  <a:cxn ang="0">
                    <a:pos x="23" y="15"/>
                  </a:cxn>
                  <a:cxn ang="0">
                    <a:pos x="12" y="33"/>
                  </a:cxn>
                  <a:cxn ang="0">
                    <a:pos x="0" y="15"/>
                  </a:cxn>
                </a:cxnLst>
                <a:rect l="0" t="0" r="r" b="b"/>
                <a:pathLst>
                  <a:path w="23" h="33">
                    <a:moveTo>
                      <a:pt x="0" y="15"/>
                    </a:moveTo>
                    <a:lnTo>
                      <a:pt x="12" y="0"/>
                    </a:lnTo>
                    <a:lnTo>
                      <a:pt x="23" y="15"/>
                    </a:lnTo>
                    <a:lnTo>
                      <a:pt x="12" y="33"/>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01" name="Freeform 2673"/>
              <p:cNvSpPr>
                <a:spLocks/>
              </p:cNvSpPr>
              <p:nvPr/>
            </p:nvSpPr>
            <p:spPr bwMode="auto">
              <a:xfrm>
                <a:off x="4431" y="2323"/>
                <a:ext cx="12" cy="16"/>
              </a:xfrm>
              <a:custGeom>
                <a:avLst/>
                <a:gdLst/>
                <a:ahLst/>
                <a:cxnLst>
                  <a:cxn ang="0">
                    <a:pos x="0" y="15"/>
                  </a:cxn>
                  <a:cxn ang="0">
                    <a:pos x="12" y="0"/>
                  </a:cxn>
                  <a:cxn ang="0">
                    <a:pos x="23" y="15"/>
                  </a:cxn>
                  <a:cxn ang="0">
                    <a:pos x="12" y="33"/>
                  </a:cxn>
                  <a:cxn ang="0">
                    <a:pos x="0" y="15"/>
                  </a:cxn>
                </a:cxnLst>
                <a:rect l="0" t="0" r="r" b="b"/>
                <a:pathLst>
                  <a:path w="23" h="33">
                    <a:moveTo>
                      <a:pt x="0" y="15"/>
                    </a:moveTo>
                    <a:lnTo>
                      <a:pt x="12" y="0"/>
                    </a:lnTo>
                    <a:lnTo>
                      <a:pt x="23" y="15"/>
                    </a:lnTo>
                    <a:lnTo>
                      <a:pt x="12" y="33"/>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2" name="Freeform 2674"/>
              <p:cNvSpPr>
                <a:spLocks/>
              </p:cNvSpPr>
              <p:nvPr/>
            </p:nvSpPr>
            <p:spPr bwMode="auto">
              <a:xfrm>
                <a:off x="4367" y="2323"/>
                <a:ext cx="11" cy="16"/>
              </a:xfrm>
              <a:custGeom>
                <a:avLst/>
                <a:gdLst/>
                <a:ahLst/>
                <a:cxnLst>
                  <a:cxn ang="0">
                    <a:pos x="0" y="15"/>
                  </a:cxn>
                  <a:cxn ang="0">
                    <a:pos x="11" y="0"/>
                  </a:cxn>
                  <a:cxn ang="0">
                    <a:pos x="23" y="15"/>
                  </a:cxn>
                  <a:cxn ang="0">
                    <a:pos x="11" y="33"/>
                  </a:cxn>
                  <a:cxn ang="0">
                    <a:pos x="0" y="15"/>
                  </a:cxn>
                </a:cxnLst>
                <a:rect l="0" t="0" r="r" b="b"/>
                <a:pathLst>
                  <a:path w="23" h="33">
                    <a:moveTo>
                      <a:pt x="0" y="15"/>
                    </a:moveTo>
                    <a:lnTo>
                      <a:pt x="11" y="0"/>
                    </a:lnTo>
                    <a:lnTo>
                      <a:pt x="23" y="15"/>
                    </a:lnTo>
                    <a:lnTo>
                      <a:pt x="11" y="33"/>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03" name="Freeform 2675"/>
              <p:cNvSpPr>
                <a:spLocks/>
              </p:cNvSpPr>
              <p:nvPr/>
            </p:nvSpPr>
            <p:spPr bwMode="auto">
              <a:xfrm>
                <a:off x="4367" y="2323"/>
                <a:ext cx="11" cy="16"/>
              </a:xfrm>
              <a:custGeom>
                <a:avLst/>
                <a:gdLst/>
                <a:ahLst/>
                <a:cxnLst>
                  <a:cxn ang="0">
                    <a:pos x="0" y="15"/>
                  </a:cxn>
                  <a:cxn ang="0">
                    <a:pos x="11" y="0"/>
                  </a:cxn>
                  <a:cxn ang="0">
                    <a:pos x="23" y="15"/>
                  </a:cxn>
                  <a:cxn ang="0">
                    <a:pos x="11" y="33"/>
                  </a:cxn>
                  <a:cxn ang="0">
                    <a:pos x="0" y="15"/>
                  </a:cxn>
                </a:cxnLst>
                <a:rect l="0" t="0" r="r" b="b"/>
                <a:pathLst>
                  <a:path w="23" h="33">
                    <a:moveTo>
                      <a:pt x="0" y="15"/>
                    </a:moveTo>
                    <a:lnTo>
                      <a:pt x="11" y="0"/>
                    </a:lnTo>
                    <a:lnTo>
                      <a:pt x="23" y="15"/>
                    </a:lnTo>
                    <a:lnTo>
                      <a:pt x="11" y="33"/>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4" name="Freeform 2676"/>
              <p:cNvSpPr>
                <a:spLocks/>
              </p:cNvSpPr>
              <p:nvPr/>
            </p:nvSpPr>
            <p:spPr bwMode="auto">
              <a:xfrm>
                <a:off x="4302" y="2323"/>
                <a:ext cx="11" cy="16"/>
              </a:xfrm>
              <a:custGeom>
                <a:avLst/>
                <a:gdLst/>
                <a:ahLst/>
                <a:cxnLst>
                  <a:cxn ang="0">
                    <a:pos x="0" y="15"/>
                  </a:cxn>
                  <a:cxn ang="0">
                    <a:pos x="12" y="0"/>
                  </a:cxn>
                  <a:cxn ang="0">
                    <a:pos x="23" y="15"/>
                  </a:cxn>
                  <a:cxn ang="0">
                    <a:pos x="12" y="33"/>
                  </a:cxn>
                  <a:cxn ang="0">
                    <a:pos x="0" y="15"/>
                  </a:cxn>
                </a:cxnLst>
                <a:rect l="0" t="0" r="r" b="b"/>
                <a:pathLst>
                  <a:path w="23" h="33">
                    <a:moveTo>
                      <a:pt x="0" y="15"/>
                    </a:moveTo>
                    <a:lnTo>
                      <a:pt x="12" y="0"/>
                    </a:lnTo>
                    <a:lnTo>
                      <a:pt x="23" y="15"/>
                    </a:lnTo>
                    <a:lnTo>
                      <a:pt x="12" y="33"/>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05" name="Freeform 2677"/>
              <p:cNvSpPr>
                <a:spLocks/>
              </p:cNvSpPr>
              <p:nvPr/>
            </p:nvSpPr>
            <p:spPr bwMode="auto">
              <a:xfrm>
                <a:off x="4302" y="2323"/>
                <a:ext cx="11" cy="16"/>
              </a:xfrm>
              <a:custGeom>
                <a:avLst/>
                <a:gdLst/>
                <a:ahLst/>
                <a:cxnLst>
                  <a:cxn ang="0">
                    <a:pos x="0" y="15"/>
                  </a:cxn>
                  <a:cxn ang="0">
                    <a:pos x="12" y="0"/>
                  </a:cxn>
                  <a:cxn ang="0">
                    <a:pos x="23" y="15"/>
                  </a:cxn>
                  <a:cxn ang="0">
                    <a:pos x="12" y="33"/>
                  </a:cxn>
                  <a:cxn ang="0">
                    <a:pos x="0" y="15"/>
                  </a:cxn>
                </a:cxnLst>
                <a:rect l="0" t="0" r="r" b="b"/>
                <a:pathLst>
                  <a:path w="23" h="33">
                    <a:moveTo>
                      <a:pt x="0" y="15"/>
                    </a:moveTo>
                    <a:lnTo>
                      <a:pt x="12" y="0"/>
                    </a:lnTo>
                    <a:lnTo>
                      <a:pt x="23" y="15"/>
                    </a:lnTo>
                    <a:lnTo>
                      <a:pt x="12" y="33"/>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6" name="Freeform 2678"/>
              <p:cNvSpPr>
                <a:spLocks noEditPoints="1"/>
              </p:cNvSpPr>
              <p:nvPr/>
            </p:nvSpPr>
            <p:spPr bwMode="auto">
              <a:xfrm>
                <a:off x="4233" y="2319"/>
                <a:ext cx="19" cy="23"/>
              </a:xfrm>
              <a:custGeom>
                <a:avLst/>
                <a:gdLst/>
                <a:ahLst/>
                <a:cxnLst>
                  <a:cxn ang="0">
                    <a:pos x="0" y="23"/>
                  </a:cxn>
                  <a:cxn ang="0">
                    <a:pos x="19" y="0"/>
                  </a:cxn>
                  <a:cxn ang="0">
                    <a:pos x="36" y="23"/>
                  </a:cxn>
                  <a:cxn ang="0">
                    <a:pos x="19" y="47"/>
                  </a:cxn>
                  <a:cxn ang="0">
                    <a:pos x="0" y="23"/>
                  </a:cxn>
                  <a:cxn ang="0">
                    <a:pos x="2" y="23"/>
                  </a:cxn>
                  <a:cxn ang="0">
                    <a:pos x="19" y="45"/>
                  </a:cxn>
                  <a:cxn ang="0">
                    <a:pos x="32" y="23"/>
                  </a:cxn>
                  <a:cxn ang="0">
                    <a:pos x="19" y="4"/>
                  </a:cxn>
                  <a:cxn ang="0">
                    <a:pos x="2" y="23"/>
                  </a:cxn>
                </a:cxnLst>
                <a:rect l="0" t="0" r="r" b="b"/>
                <a:pathLst>
                  <a:path w="36" h="47">
                    <a:moveTo>
                      <a:pt x="0" y="23"/>
                    </a:moveTo>
                    <a:lnTo>
                      <a:pt x="19" y="0"/>
                    </a:lnTo>
                    <a:lnTo>
                      <a:pt x="36" y="23"/>
                    </a:lnTo>
                    <a:lnTo>
                      <a:pt x="19" y="47"/>
                    </a:lnTo>
                    <a:lnTo>
                      <a:pt x="0" y="23"/>
                    </a:lnTo>
                    <a:close/>
                    <a:moveTo>
                      <a:pt x="2" y="23"/>
                    </a:moveTo>
                    <a:lnTo>
                      <a:pt x="19" y="45"/>
                    </a:lnTo>
                    <a:lnTo>
                      <a:pt x="32" y="23"/>
                    </a:lnTo>
                    <a:lnTo>
                      <a:pt x="19"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07" name="Freeform 2679"/>
              <p:cNvSpPr>
                <a:spLocks/>
              </p:cNvSpPr>
              <p:nvPr/>
            </p:nvSpPr>
            <p:spPr bwMode="auto">
              <a:xfrm>
                <a:off x="4233" y="2319"/>
                <a:ext cx="19" cy="23"/>
              </a:xfrm>
              <a:custGeom>
                <a:avLst/>
                <a:gdLst/>
                <a:ahLst/>
                <a:cxnLst>
                  <a:cxn ang="0">
                    <a:pos x="0" y="23"/>
                  </a:cxn>
                  <a:cxn ang="0">
                    <a:pos x="19" y="0"/>
                  </a:cxn>
                  <a:cxn ang="0">
                    <a:pos x="36" y="23"/>
                  </a:cxn>
                  <a:cxn ang="0">
                    <a:pos x="19" y="47"/>
                  </a:cxn>
                  <a:cxn ang="0">
                    <a:pos x="0" y="23"/>
                  </a:cxn>
                </a:cxnLst>
                <a:rect l="0" t="0" r="r" b="b"/>
                <a:pathLst>
                  <a:path w="36" h="47">
                    <a:moveTo>
                      <a:pt x="0" y="23"/>
                    </a:moveTo>
                    <a:lnTo>
                      <a:pt x="19" y="0"/>
                    </a:lnTo>
                    <a:lnTo>
                      <a:pt x="36" y="23"/>
                    </a:lnTo>
                    <a:lnTo>
                      <a:pt x="19" y="47"/>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8" name="Freeform 2680"/>
              <p:cNvSpPr>
                <a:spLocks/>
              </p:cNvSpPr>
              <p:nvPr/>
            </p:nvSpPr>
            <p:spPr bwMode="auto">
              <a:xfrm>
                <a:off x="4234" y="2321"/>
                <a:ext cx="16" cy="20"/>
              </a:xfrm>
              <a:custGeom>
                <a:avLst/>
                <a:gdLst/>
                <a:ahLst/>
                <a:cxnLst>
                  <a:cxn ang="0">
                    <a:pos x="0" y="19"/>
                  </a:cxn>
                  <a:cxn ang="0">
                    <a:pos x="17" y="41"/>
                  </a:cxn>
                  <a:cxn ang="0">
                    <a:pos x="30" y="19"/>
                  </a:cxn>
                  <a:cxn ang="0">
                    <a:pos x="17" y="0"/>
                  </a:cxn>
                  <a:cxn ang="0">
                    <a:pos x="0" y="19"/>
                  </a:cxn>
                </a:cxnLst>
                <a:rect l="0" t="0" r="r" b="b"/>
                <a:pathLst>
                  <a:path w="30" h="41">
                    <a:moveTo>
                      <a:pt x="0" y="19"/>
                    </a:moveTo>
                    <a:lnTo>
                      <a:pt x="17" y="41"/>
                    </a:lnTo>
                    <a:lnTo>
                      <a:pt x="30" y="19"/>
                    </a:lnTo>
                    <a:lnTo>
                      <a:pt x="17"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9" name="Freeform 2681"/>
              <p:cNvSpPr>
                <a:spLocks noEditPoints="1"/>
              </p:cNvSpPr>
              <p:nvPr/>
            </p:nvSpPr>
            <p:spPr bwMode="auto">
              <a:xfrm>
                <a:off x="4169" y="2319"/>
                <a:ext cx="17" cy="23"/>
              </a:xfrm>
              <a:custGeom>
                <a:avLst/>
                <a:gdLst/>
                <a:ahLst/>
                <a:cxnLst>
                  <a:cxn ang="0">
                    <a:pos x="0" y="23"/>
                  </a:cxn>
                  <a:cxn ang="0">
                    <a:pos x="18" y="0"/>
                  </a:cxn>
                  <a:cxn ang="0">
                    <a:pos x="35" y="23"/>
                  </a:cxn>
                  <a:cxn ang="0">
                    <a:pos x="18" y="47"/>
                  </a:cxn>
                  <a:cxn ang="0">
                    <a:pos x="0" y="23"/>
                  </a:cxn>
                  <a:cxn ang="0">
                    <a:pos x="4" y="23"/>
                  </a:cxn>
                  <a:cxn ang="0">
                    <a:pos x="18" y="45"/>
                  </a:cxn>
                  <a:cxn ang="0">
                    <a:pos x="33" y="23"/>
                  </a:cxn>
                  <a:cxn ang="0">
                    <a:pos x="18" y="4"/>
                  </a:cxn>
                  <a:cxn ang="0">
                    <a:pos x="4" y="23"/>
                  </a:cxn>
                </a:cxnLst>
                <a:rect l="0" t="0" r="r" b="b"/>
                <a:pathLst>
                  <a:path w="35" h="47">
                    <a:moveTo>
                      <a:pt x="0" y="23"/>
                    </a:moveTo>
                    <a:lnTo>
                      <a:pt x="18" y="0"/>
                    </a:lnTo>
                    <a:lnTo>
                      <a:pt x="35" y="23"/>
                    </a:lnTo>
                    <a:lnTo>
                      <a:pt x="18" y="47"/>
                    </a:lnTo>
                    <a:lnTo>
                      <a:pt x="0" y="23"/>
                    </a:lnTo>
                    <a:close/>
                    <a:moveTo>
                      <a:pt x="4" y="23"/>
                    </a:moveTo>
                    <a:lnTo>
                      <a:pt x="18" y="45"/>
                    </a:lnTo>
                    <a:lnTo>
                      <a:pt x="33" y="23"/>
                    </a:lnTo>
                    <a:lnTo>
                      <a:pt x="18" y="4"/>
                    </a:lnTo>
                    <a:lnTo>
                      <a:pt x="4"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10" name="Freeform 2682"/>
              <p:cNvSpPr>
                <a:spLocks/>
              </p:cNvSpPr>
              <p:nvPr/>
            </p:nvSpPr>
            <p:spPr bwMode="auto">
              <a:xfrm>
                <a:off x="4169" y="2319"/>
                <a:ext cx="17" cy="23"/>
              </a:xfrm>
              <a:custGeom>
                <a:avLst/>
                <a:gdLst/>
                <a:ahLst/>
                <a:cxnLst>
                  <a:cxn ang="0">
                    <a:pos x="0" y="23"/>
                  </a:cxn>
                  <a:cxn ang="0">
                    <a:pos x="18" y="0"/>
                  </a:cxn>
                  <a:cxn ang="0">
                    <a:pos x="35" y="23"/>
                  </a:cxn>
                  <a:cxn ang="0">
                    <a:pos x="18" y="47"/>
                  </a:cxn>
                  <a:cxn ang="0">
                    <a:pos x="0" y="23"/>
                  </a:cxn>
                </a:cxnLst>
                <a:rect l="0" t="0" r="r" b="b"/>
                <a:pathLst>
                  <a:path w="35" h="47">
                    <a:moveTo>
                      <a:pt x="0" y="23"/>
                    </a:moveTo>
                    <a:lnTo>
                      <a:pt x="18" y="0"/>
                    </a:lnTo>
                    <a:lnTo>
                      <a:pt x="35" y="23"/>
                    </a:lnTo>
                    <a:lnTo>
                      <a:pt x="18" y="47"/>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1" name="Freeform 2683"/>
              <p:cNvSpPr>
                <a:spLocks/>
              </p:cNvSpPr>
              <p:nvPr/>
            </p:nvSpPr>
            <p:spPr bwMode="auto">
              <a:xfrm>
                <a:off x="4171" y="2321"/>
                <a:ext cx="14" cy="20"/>
              </a:xfrm>
              <a:custGeom>
                <a:avLst/>
                <a:gdLst/>
                <a:ahLst/>
                <a:cxnLst>
                  <a:cxn ang="0">
                    <a:pos x="0" y="19"/>
                  </a:cxn>
                  <a:cxn ang="0">
                    <a:pos x="14" y="41"/>
                  </a:cxn>
                  <a:cxn ang="0">
                    <a:pos x="29" y="19"/>
                  </a:cxn>
                  <a:cxn ang="0">
                    <a:pos x="14" y="0"/>
                  </a:cxn>
                  <a:cxn ang="0">
                    <a:pos x="0" y="19"/>
                  </a:cxn>
                </a:cxnLst>
                <a:rect l="0" t="0" r="r" b="b"/>
                <a:pathLst>
                  <a:path w="29" h="41">
                    <a:moveTo>
                      <a:pt x="0" y="19"/>
                    </a:moveTo>
                    <a:lnTo>
                      <a:pt x="14" y="41"/>
                    </a:lnTo>
                    <a:lnTo>
                      <a:pt x="29" y="19"/>
                    </a:lnTo>
                    <a:lnTo>
                      <a:pt x="14"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2" name="Freeform 2684"/>
              <p:cNvSpPr>
                <a:spLocks noEditPoints="1"/>
              </p:cNvSpPr>
              <p:nvPr/>
            </p:nvSpPr>
            <p:spPr bwMode="auto">
              <a:xfrm>
                <a:off x="4524" y="2030"/>
                <a:ext cx="18" cy="24"/>
              </a:xfrm>
              <a:custGeom>
                <a:avLst/>
                <a:gdLst/>
                <a:ahLst/>
                <a:cxnLst>
                  <a:cxn ang="0">
                    <a:pos x="0" y="25"/>
                  </a:cxn>
                  <a:cxn ang="0">
                    <a:pos x="20" y="0"/>
                  </a:cxn>
                  <a:cxn ang="0">
                    <a:pos x="37" y="25"/>
                  </a:cxn>
                  <a:cxn ang="0">
                    <a:pos x="20" y="48"/>
                  </a:cxn>
                  <a:cxn ang="0">
                    <a:pos x="0" y="25"/>
                  </a:cxn>
                  <a:cxn ang="0">
                    <a:pos x="4" y="25"/>
                  </a:cxn>
                  <a:cxn ang="0">
                    <a:pos x="20" y="44"/>
                  </a:cxn>
                  <a:cxn ang="0">
                    <a:pos x="35" y="25"/>
                  </a:cxn>
                  <a:cxn ang="0">
                    <a:pos x="20" y="4"/>
                  </a:cxn>
                  <a:cxn ang="0">
                    <a:pos x="4" y="25"/>
                  </a:cxn>
                </a:cxnLst>
                <a:rect l="0" t="0" r="r" b="b"/>
                <a:pathLst>
                  <a:path w="37" h="48">
                    <a:moveTo>
                      <a:pt x="0" y="25"/>
                    </a:moveTo>
                    <a:lnTo>
                      <a:pt x="20" y="0"/>
                    </a:lnTo>
                    <a:lnTo>
                      <a:pt x="37" y="25"/>
                    </a:lnTo>
                    <a:lnTo>
                      <a:pt x="20" y="48"/>
                    </a:lnTo>
                    <a:lnTo>
                      <a:pt x="0" y="25"/>
                    </a:lnTo>
                    <a:close/>
                    <a:moveTo>
                      <a:pt x="4" y="25"/>
                    </a:moveTo>
                    <a:lnTo>
                      <a:pt x="20" y="44"/>
                    </a:lnTo>
                    <a:lnTo>
                      <a:pt x="35" y="25"/>
                    </a:lnTo>
                    <a:lnTo>
                      <a:pt x="20"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13" name="Freeform 2685"/>
              <p:cNvSpPr>
                <a:spLocks/>
              </p:cNvSpPr>
              <p:nvPr/>
            </p:nvSpPr>
            <p:spPr bwMode="auto">
              <a:xfrm>
                <a:off x="4524" y="2030"/>
                <a:ext cx="18" cy="24"/>
              </a:xfrm>
              <a:custGeom>
                <a:avLst/>
                <a:gdLst/>
                <a:ahLst/>
                <a:cxnLst>
                  <a:cxn ang="0">
                    <a:pos x="0" y="25"/>
                  </a:cxn>
                  <a:cxn ang="0">
                    <a:pos x="20" y="0"/>
                  </a:cxn>
                  <a:cxn ang="0">
                    <a:pos x="37" y="25"/>
                  </a:cxn>
                  <a:cxn ang="0">
                    <a:pos x="20" y="48"/>
                  </a:cxn>
                  <a:cxn ang="0">
                    <a:pos x="0" y="25"/>
                  </a:cxn>
                </a:cxnLst>
                <a:rect l="0" t="0" r="r" b="b"/>
                <a:pathLst>
                  <a:path w="37" h="48">
                    <a:moveTo>
                      <a:pt x="0" y="25"/>
                    </a:moveTo>
                    <a:lnTo>
                      <a:pt x="20" y="0"/>
                    </a:lnTo>
                    <a:lnTo>
                      <a:pt x="37" y="25"/>
                    </a:lnTo>
                    <a:lnTo>
                      <a:pt x="20"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4" name="Freeform 2686"/>
              <p:cNvSpPr>
                <a:spLocks/>
              </p:cNvSpPr>
              <p:nvPr/>
            </p:nvSpPr>
            <p:spPr bwMode="auto">
              <a:xfrm>
                <a:off x="4526" y="2032"/>
                <a:ext cx="15" cy="20"/>
              </a:xfrm>
              <a:custGeom>
                <a:avLst/>
                <a:gdLst/>
                <a:ahLst/>
                <a:cxnLst>
                  <a:cxn ang="0">
                    <a:pos x="0" y="21"/>
                  </a:cxn>
                  <a:cxn ang="0">
                    <a:pos x="16" y="40"/>
                  </a:cxn>
                  <a:cxn ang="0">
                    <a:pos x="31" y="21"/>
                  </a:cxn>
                  <a:cxn ang="0">
                    <a:pos x="16" y="0"/>
                  </a:cxn>
                  <a:cxn ang="0">
                    <a:pos x="0" y="21"/>
                  </a:cxn>
                </a:cxnLst>
                <a:rect l="0" t="0" r="r" b="b"/>
                <a:pathLst>
                  <a:path w="31" h="40">
                    <a:moveTo>
                      <a:pt x="0" y="21"/>
                    </a:moveTo>
                    <a:lnTo>
                      <a:pt x="16" y="40"/>
                    </a:lnTo>
                    <a:lnTo>
                      <a:pt x="31"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5" name="Freeform 2687"/>
              <p:cNvSpPr>
                <a:spLocks noEditPoints="1"/>
              </p:cNvSpPr>
              <p:nvPr/>
            </p:nvSpPr>
            <p:spPr bwMode="auto">
              <a:xfrm>
                <a:off x="4500" y="2030"/>
                <a:ext cx="18" cy="24"/>
              </a:xfrm>
              <a:custGeom>
                <a:avLst/>
                <a:gdLst/>
                <a:ahLst/>
                <a:cxnLst>
                  <a:cxn ang="0">
                    <a:pos x="0" y="25"/>
                  </a:cxn>
                  <a:cxn ang="0">
                    <a:pos x="20" y="0"/>
                  </a:cxn>
                  <a:cxn ang="0">
                    <a:pos x="37" y="25"/>
                  </a:cxn>
                  <a:cxn ang="0">
                    <a:pos x="20" y="48"/>
                  </a:cxn>
                  <a:cxn ang="0">
                    <a:pos x="0" y="25"/>
                  </a:cxn>
                  <a:cxn ang="0">
                    <a:pos x="4" y="25"/>
                  </a:cxn>
                  <a:cxn ang="0">
                    <a:pos x="20" y="44"/>
                  </a:cxn>
                  <a:cxn ang="0">
                    <a:pos x="33" y="25"/>
                  </a:cxn>
                  <a:cxn ang="0">
                    <a:pos x="20" y="4"/>
                  </a:cxn>
                  <a:cxn ang="0">
                    <a:pos x="4" y="25"/>
                  </a:cxn>
                </a:cxnLst>
                <a:rect l="0" t="0" r="r" b="b"/>
                <a:pathLst>
                  <a:path w="37" h="48">
                    <a:moveTo>
                      <a:pt x="0" y="25"/>
                    </a:moveTo>
                    <a:lnTo>
                      <a:pt x="20" y="0"/>
                    </a:lnTo>
                    <a:lnTo>
                      <a:pt x="37" y="25"/>
                    </a:lnTo>
                    <a:lnTo>
                      <a:pt x="20" y="48"/>
                    </a:lnTo>
                    <a:lnTo>
                      <a:pt x="0" y="25"/>
                    </a:lnTo>
                    <a:close/>
                    <a:moveTo>
                      <a:pt x="4" y="25"/>
                    </a:moveTo>
                    <a:lnTo>
                      <a:pt x="20" y="44"/>
                    </a:lnTo>
                    <a:lnTo>
                      <a:pt x="33" y="25"/>
                    </a:lnTo>
                    <a:lnTo>
                      <a:pt x="20"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16" name="Freeform 2688"/>
              <p:cNvSpPr>
                <a:spLocks/>
              </p:cNvSpPr>
              <p:nvPr/>
            </p:nvSpPr>
            <p:spPr bwMode="auto">
              <a:xfrm>
                <a:off x="4500" y="2030"/>
                <a:ext cx="18" cy="24"/>
              </a:xfrm>
              <a:custGeom>
                <a:avLst/>
                <a:gdLst/>
                <a:ahLst/>
                <a:cxnLst>
                  <a:cxn ang="0">
                    <a:pos x="0" y="25"/>
                  </a:cxn>
                  <a:cxn ang="0">
                    <a:pos x="20" y="0"/>
                  </a:cxn>
                  <a:cxn ang="0">
                    <a:pos x="37" y="25"/>
                  </a:cxn>
                  <a:cxn ang="0">
                    <a:pos x="20" y="48"/>
                  </a:cxn>
                  <a:cxn ang="0">
                    <a:pos x="0" y="25"/>
                  </a:cxn>
                </a:cxnLst>
                <a:rect l="0" t="0" r="r" b="b"/>
                <a:pathLst>
                  <a:path w="37" h="48">
                    <a:moveTo>
                      <a:pt x="0" y="25"/>
                    </a:moveTo>
                    <a:lnTo>
                      <a:pt x="20" y="0"/>
                    </a:lnTo>
                    <a:lnTo>
                      <a:pt x="37" y="25"/>
                    </a:lnTo>
                    <a:lnTo>
                      <a:pt x="20"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7" name="Freeform 2689"/>
              <p:cNvSpPr>
                <a:spLocks/>
              </p:cNvSpPr>
              <p:nvPr/>
            </p:nvSpPr>
            <p:spPr bwMode="auto">
              <a:xfrm>
                <a:off x="4502" y="2032"/>
                <a:ext cx="14" cy="20"/>
              </a:xfrm>
              <a:custGeom>
                <a:avLst/>
                <a:gdLst/>
                <a:ahLst/>
                <a:cxnLst>
                  <a:cxn ang="0">
                    <a:pos x="0" y="21"/>
                  </a:cxn>
                  <a:cxn ang="0">
                    <a:pos x="16" y="40"/>
                  </a:cxn>
                  <a:cxn ang="0">
                    <a:pos x="29" y="21"/>
                  </a:cxn>
                  <a:cxn ang="0">
                    <a:pos x="16" y="0"/>
                  </a:cxn>
                  <a:cxn ang="0">
                    <a:pos x="0" y="21"/>
                  </a:cxn>
                </a:cxnLst>
                <a:rect l="0" t="0" r="r" b="b"/>
                <a:pathLst>
                  <a:path w="29" h="40">
                    <a:moveTo>
                      <a:pt x="0" y="21"/>
                    </a:moveTo>
                    <a:lnTo>
                      <a:pt x="16" y="40"/>
                    </a:lnTo>
                    <a:lnTo>
                      <a:pt x="29"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8" name="Freeform 2690"/>
              <p:cNvSpPr>
                <a:spLocks noEditPoints="1"/>
              </p:cNvSpPr>
              <p:nvPr/>
            </p:nvSpPr>
            <p:spPr bwMode="auto">
              <a:xfrm>
                <a:off x="4462" y="2030"/>
                <a:ext cx="17" cy="24"/>
              </a:xfrm>
              <a:custGeom>
                <a:avLst/>
                <a:gdLst/>
                <a:ahLst/>
                <a:cxnLst>
                  <a:cxn ang="0">
                    <a:pos x="0" y="25"/>
                  </a:cxn>
                  <a:cxn ang="0">
                    <a:pos x="17" y="0"/>
                  </a:cxn>
                  <a:cxn ang="0">
                    <a:pos x="34" y="25"/>
                  </a:cxn>
                  <a:cxn ang="0">
                    <a:pos x="17" y="48"/>
                  </a:cxn>
                  <a:cxn ang="0">
                    <a:pos x="0" y="25"/>
                  </a:cxn>
                  <a:cxn ang="0">
                    <a:pos x="1" y="25"/>
                  </a:cxn>
                  <a:cxn ang="0">
                    <a:pos x="17" y="44"/>
                  </a:cxn>
                  <a:cxn ang="0">
                    <a:pos x="32" y="25"/>
                  </a:cxn>
                  <a:cxn ang="0">
                    <a:pos x="17" y="4"/>
                  </a:cxn>
                  <a:cxn ang="0">
                    <a:pos x="1" y="25"/>
                  </a:cxn>
                </a:cxnLst>
                <a:rect l="0" t="0" r="r" b="b"/>
                <a:pathLst>
                  <a:path w="34" h="48">
                    <a:moveTo>
                      <a:pt x="0" y="25"/>
                    </a:moveTo>
                    <a:lnTo>
                      <a:pt x="17" y="0"/>
                    </a:lnTo>
                    <a:lnTo>
                      <a:pt x="34" y="25"/>
                    </a:lnTo>
                    <a:lnTo>
                      <a:pt x="17" y="48"/>
                    </a:lnTo>
                    <a:lnTo>
                      <a:pt x="0" y="25"/>
                    </a:lnTo>
                    <a:close/>
                    <a:moveTo>
                      <a:pt x="1" y="25"/>
                    </a:moveTo>
                    <a:lnTo>
                      <a:pt x="17" y="44"/>
                    </a:lnTo>
                    <a:lnTo>
                      <a:pt x="32" y="25"/>
                    </a:lnTo>
                    <a:lnTo>
                      <a:pt x="17" y="4"/>
                    </a:lnTo>
                    <a:lnTo>
                      <a:pt x="1"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19" name="Freeform 2691"/>
              <p:cNvSpPr>
                <a:spLocks/>
              </p:cNvSpPr>
              <p:nvPr/>
            </p:nvSpPr>
            <p:spPr bwMode="auto">
              <a:xfrm>
                <a:off x="4462" y="2030"/>
                <a:ext cx="17" cy="24"/>
              </a:xfrm>
              <a:custGeom>
                <a:avLst/>
                <a:gdLst/>
                <a:ahLst/>
                <a:cxnLst>
                  <a:cxn ang="0">
                    <a:pos x="0" y="25"/>
                  </a:cxn>
                  <a:cxn ang="0">
                    <a:pos x="17" y="0"/>
                  </a:cxn>
                  <a:cxn ang="0">
                    <a:pos x="34" y="25"/>
                  </a:cxn>
                  <a:cxn ang="0">
                    <a:pos x="17" y="48"/>
                  </a:cxn>
                  <a:cxn ang="0">
                    <a:pos x="0" y="25"/>
                  </a:cxn>
                </a:cxnLst>
                <a:rect l="0" t="0" r="r" b="b"/>
                <a:pathLst>
                  <a:path w="34" h="48">
                    <a:moveTo>
                      <a:pt x="0" y="25"/>
                    </a:moveTo>
                    <a:lnTo>
                      <a:pt x="17" y="0"/>
                    </a:lnTo>
                    <a:lnTo>
                      <a:pt x="34"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0" name="Freeform 2692"/>
              <p:cNvSpPr>
                <a:spLocks/>
              </p:cNvSpPr>
              <p:nvPr/>
            </p:nvSpPr>
            <p:spPr bwMode="auto">
              <a:xfrm>
                <a:off x="4463" y="2032"/>
                <a:ext cx="15" cy="20"/>
              </a:xfrm>
              <a:custGeom>
                <a:avLst/>
                <a:gdLst/>
                <a:ahLst/>
                <a:cxnLst>
                  <a:cxn ang="0">
                    <a:pos x="0" y="21"/>
                  </a:cxn>
                  <a:cxn ang="0">
                    <a:pos x="16" y="40"/>
                  </a:cxn>
                  <a:cxn ang="0">
                    <a:pos x="31" y="21"/>
                  </a:cxn>
                  <a:cxn ang="0">
                    <a:pos x="16" y="0"/>
                  </a:cxn>
                  <a:cxn ang="0">
                    <a:pos x="0" y="21"/>
                  </a:cxn>
                </a:cxnLst>
                <a:rect l="0" t="0" r="r" b="b"/>
                <a:pathLst>
                  <a:path w="31" h="40">
                    <a:moveTo>
                      <a:pt x="0" y="21"/>
                    </a:moveTo>
                    <a:lnTo>
                      <a:pt x="16" y="40"/>
                    </a:lnTo>
                    <a:lnTo>
                      <a:pt x="31"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1" name="Freeform 2693"/>
              <p:cNvSpPr>
                <a:spLocks noEditPoints="1"/>
              </p:cNvSpPr>
              <p:nvPr/>
            </p:nvSpPr>
            <p:spPr bwMode="auto">
              <a:xfrm>
                <a:off x="4424" y="2030"/>
                <a:ext cx="18" cy="24"/>
              </a:xfrm>
              <a:custGeom>
                <a:avLst/>
                <a:gdLst/>
                <a:ahLst/>
                <a:cxnLst>
                  <a:cxn ang="0">
                    <a:pos x="0" y="25"/>
                  </a:cxn>
                  <a:cxn ang="0">
                    <a:pos x="17" y="0"/>
                  </a:cxn>
                  <a:cxn ang="0">
                    <a:pos x="34" y="25"/>
                  </a:cxn>
                  <a:cxn ang="0">
                    <a:pos x="17" y="48"/>
                  </a:cxn>
                  <a:cxn ang="0">
                    <a:pos x="0" y="25"/>
                  </a:cxn>
                  <a:cxn ang="0">
                    <a:pos x="4" y="25"/>
                  </a:cxn>
                  <a:cxn ang="0">
                    <a:pos x="17" y="44"/>
                  </a:cxn>
                  <a:cxn ang="0">
                    <a:pos x="30" y="25"/>
                  </a:cxn>
                  <a:cxn ang="0">
                    <a:pos x="17" y="4"/>
                  </a:cxn>
                  <a:cxn ang="0">
                    <a:pos x="4" y="25"/>
                  </a:cxn>
                </a:cxnLst>
                <a:rect l="0" t="0" r="r" b="b"/>
                <a:pathLst>
                  <a:path w="34" h="48">
                    <a:moveTo>
                      <a:pt x="0" y="25"/>
                    </a:moveTo>
                    <a:lnTo>
                      <a:pt x="17" y="0"/>
                    </a:lnTo>
                    <a:lnTo>
                      <a:pt x="34" y="25"/>
                    </a:lnTo>
                    <a:lnTo>
                      <a:pt x="17" y="48"/>
                    </a:lnTo>
                    <a:lnTo>
                      <a:pt x="0" y="25"/>
                    </a:lnTo>
                    <a:close/>
                    <a:moveTo>
                      <a:pt x="4" y="25"/>
                    </a:moveTo>
                    <a:lnTo>
                      <a:pt x="17" y="44"/>
                    </a:lnTo>
                    <a:lnTo>
                      <a:pt x="30" y="25"/>
                    </a:lnTo>
                    <a:lnTo>
                      <a:pt x="17"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22" name="Freeform 2694"/>
              <p:cNvSpPr>
                <a:spLocks/>
              </p:cNvSpPr>
              <p:nvPr/>
            </p:nvSpPr>
            <p:spPr bwMode="auto">
              <a:xfrm>
                <a:off x="4424" y="2030"/>
                <a:ext cx="18" cy="24"/>
              </a:xfrm>
              <a:custGeom>
                <a:avLst/>
                <a:gdLst/>
                <a:ahLst/>
                <a:cxnLst>
                  <a:cxn ang="0">
                    <a:pos x="0" y="25"/>
                  </a:cxn>
                  <a:cxn ang="0">
                    <a:pos x="17" y="0"/>
                  </a:cxn>
                  <a:cxn ang="0">
                    <a:pos x="34" y="25"/>
                  </a:cxn>
                  <a:cxn ang="0">
                    <a:pos x="17" y="48"/>
                  </a:cxn>
                  <a:cxn ang="0">
                    <a:pos x="0" y="25"/>
                  </a:cxn>
                </a:cxnLst>
                <a:rect l="0" t="0" r="r" b="b"/>
                <a:pathLst>
                  <a:path w="34" h="48">
                    <a:moveTo>
                      <a:pt x="0" y="25"/>
                    </a:moveTo>
                    <a:lnTo>
                      <a:pt x="17" y="0"/>
                    </a:lnTo>
                    <a:lnTo>
                      <a:pt x="34"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3" name="Freeform 2695"/>
              <p:cNvSpPr>
                <a:spLocks/>
              </p:cNvSpPr>
              <p:nvPr/>
            </p:nvSpPr>
            <p:spPr bwMode="auto">
              <a:xfrm>
                <a:off x="4426" y="2032"/>
                <a:ext cx="14" cy="20"/>
              </a:xfrm>
              <a:custGeom>
                <a:avLst/>
                <a:gdLst/>
                <a:ahLst/>
                <a:cxnLst>
                  <a:cxn ang="0">
                    <a:pos x="0" y="21"/>
                  </a:cxn>
                  <a:cxn ang="0">
                    <a:pos x="13" y="40"/>
                  </a:cxn>
                  <a:cxn ang="0">
                    <a:pos x="26" y="21"/>
                  </a:cxn>
                  <a:cxn ang="0">
                    <a:pos x="13" y="0"/>
                  </a:cxn>
                  <a:cxn ang="0">
                    <a:pos x="0" y="21"/>
                  </a:cxn>
                </a:cxnLst>
                <a:rect l="0" t="0" r="r" b="b"/>
                <a:pathLst>
                  <a:path w="26" h="40">
                    <a:moveTo>
                      <a:pt x="0" y="21"/>
                    </a:moveTo>
                    <a:lnTo>
                      <a:pt x="13" y="40"/>
                    </a:lnTo>
                    <a:lnTo>
                      <a:pt x="26"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4" name="Freeform 2696"/>
              <p:cNvSpPr>
                <a:spLocks noEditPoints="1"/>
              </p:cNvSpPr>
              <p:nvPr/>
            </p:nvSpPr>
            <p:spPr bwMode="auto">
              <a:xfrm>
                <a:off x="4387" y="2030"/>
                <a:ext cx="16" cy="24"/>
              </a:xfrm>
              <a:custGeom>
                <a:avLst/>
                <a:gdLst/>
                <a:ahLst/>
                <a:cxnLst>
                  <a:cxn ang="0">
                    <a:pos x="0" y="25"/>
                  </a:cxn>
                  <a:cxn ang="0">
                    <a:pos x="15" y="0"/>
                  </a:cxn>
                  <a:cxn ang="0">
                    <a:pos x="33" y="25"/>
                  </a:cxn>
                  <a:cxn ang="0">
                    <a:pos x="15" y="48"/>
                  </a:cxn>
                  <a:cxn ang="0">
                    <a:pos x="0" y="25"/>
                  </a:cxn>
                  <a:cxn ang="0">
                    <a:pos x="2" y="25"/>
                  </a:cxn>
                  <a:cxn ang="0">
                    <a:pos x="15" y="44"/>
                  </a:cxn>
                  <a:cxn ang="0">
                    <a:pos x="31" y="25"/>
                  </a:cxn>
                  <a:cxn ang="0">
                    <a:pos x="15" y="4"/>
                  </a:cxn>
                  <a:cxn ang="0">
                    <a:pos x="2" y="25"/>
                  </a:cxn>
                </a:cxnLst>
                <a:rect l="0" t="0" r="r" b="b"/>
                <a:pathLst>
                  <a:path w="33" h="48">
                    <a:moveTo>
                      <a:pt x="0" y="25"/>
                    </a:moveTo>
                    <a:lnTo>
                      <a:pt x="15" y="0"/>
                    </a:lnTo>
                    <a:lnTo>
                      <a:pt x="33" y="25"/>
                    </a:lnTo>
                    <a:lnTo>
                      <a:pt x="15" y="48"/>
                    </a:lnTo>
                    <a:lnTo>
                      <a:pt x="0" y="25"/>
                    </a:lnTo>
                    <a:close/>
                    <a:moveTo>
                      <a:pt x="2" y="25"/>
                    </a:moveTo>
                    <a:lnTo>
                      <a:pt x="15" y="44"/>
                    </a:lnTo>
                    <a:lnTo>
                      <a:pt x="31" y="25"/>
                    </a:lnTo>
                    <a:lnTo>
                      <a:pt x="15"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25" name="Freeform 2697"/>
              <p:cNvSpPr>
                <a:spLocks/>
              </p:cNvSpPr>
              <p:nvPr/>
            </p:nvSpPr>
            <p:spPr bwMode="auto">
              <a:xfrm>
                <a:off x="4387" y="2030"/>
                <a:ext cx="16" cy="24"/>
              </a:xfrm>
              <a:custGeom>
                <a:avLst/>
                <a:gdLst/>
                <a:ahLst/>
                <a:cxnLst>
                  <a:cxn ang="0">
                    <a:pos x="0" y="25"/>
                  </a:cxn>
                  <a:cxn ang="0">
                    <a:pos x="15" y="0"/>
                  </a:cxn>
                  <a:cxn ang="0">
                    <a:pos x="33" y="25"/>
                  </a:cxn>
                  <a:cxn ang="0">
                    <a:pos x="15" y="48"/>
                  </a:cxn>
                  <a:cxn ang="0">
                    <a:pos x="0" y="25"/>
                  </a:cxn>
                </a:cxnLst>
                <a:rect l="0" t="0" r="r" b="b"/>
                <a:pathLst>
                  <a:path w="33" h="48">
                    <a:moveTo>
                      <a:pt x="0" y="25"/>
                    </a:moveTo>
                    <a:lnTo>
                      <a:pt x="15" y="0"/>
                    </a:lnTo>
                    <a:lnTo>
                      <a:pt x="33" y="25"/>
                    </a:lnTo>
                    <a:lnTo>
                      <a:pt x="15"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6" name="Freeform 2698"/>
              <p:cNvSpPr>
                <a:spLocks/>
              </p:cNvSpPr>
              <p:nvPr/>
            </p:nvSpPr>
            <p:spPr bwMode="auto">
              <a:xfrm>
                <a:off x="4388" y="2032"/>
                <a:ext cx="14" cy="20"/>
              </a:xfrm>
              <a:custGeom>
                <a:avLst/>
                <a:gdLst/>
                <a:ahLst/>
                <a:cxnLst>
                  <a:cxn ang="0">
                    <a:pos x="0" y="21"/>
                  </a:cxn>
                  <a:cxn ang="0">
                    <a:pos x="13" y="40"/>
                  </a:cxn>
                  <a:cxn ang="0">
                    <a:pos x="29" y="21"/>
                  </a:cxn>
                  <a:cxn ang="0">
                    <a:pos x="13" y="0"/>
                  </a:cxn>
                  <a:cxn ang="0">
                    <a:pos x="0" y="21"/>
                  </a:cxn>
                </a:cxnLst>
                <a:rect l="0" t="0" r="r" b="b"/>
                <a:pathLst>
                  <a:path w="29" h="40">
                    <a:moveTo>
                      <a:pt x="0" y="21"/>
                    </a:moveTo>
                    <a:lnTo>
                      <a:pt x="13" y="40"/>
                    </a:lnTo>
                    <a:lnTo>
                      <a:pt x="29"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7" name="Freeform 2699"/>
              <p:cNvSpPr>
                <a:spLocks noEditPoints="1"/>
              </p:cNvSpPr>
              <p:nvPr/>
            </p:nvSpPr>
            <p:spPr bwMode="auto">
              <a:xfrm>
                <a:off x="4348" y="2030"/>
                <a:ext cx="17" cy="24"/>
              </a:xfrm>
              <a:custGeom>
                <a:avLst/>
                <a:gdLst/>
                <a:ahLst/>
                <a:cxnLst>
                  <a:cxn ang="0">
                    <a:pos x="0" y="25"/>
                  </a:cxn>
                  <a:cxn ang="0">
                    <a:pos x="17" y="0"/>
                  </a:cxn>
                  <a:cxn ang="0">
                    <a:pos x="35" y="25"/>
                  </a:cxn>
                  <a:cxn ang="0">
                    <a:pos x="17" y="48"/>
                  </a:cxn>
                  <a:cxn ang="0">
                    <a:pos x="0" y="25"/>
                  </a:cxn>
                  <a:cxn ang="0">
                    <a:pos x="4" y="25"/>
                  </a:cxn>
                  <a:cxn ang="0">
                    <a:pos x="17" y="44"/>
                  </a:cxn>
                  <a:cxn ang="0">
                    <a:pos x="31" y="25"/>
                  </a:cxn>
                  <a:cxn ang="0">
                    <a:pos x="17" y="4"/>
                  </a:cxn>
                  <a:cxn ang="0">
                    <a:pos x="4" y="25"/>
                  </a:cxn>
                </a:cxnLst>
                <a:rect l="0" t="0" r="r" b="b"/>
                <a:pathLst>
                  <a:path w="35" h="48">
                    <a:moveTo>
                      <a:pt x="0" y="25"/>
                    </a:moveTo>
                    <a:lnTo>
                      <a:pt x="17" y="0"/>
                    </a:lnTo>
                    <a:lnTo>
                      <a:pt x="35" y="25"/>
                    </a:lnTo>
                    <a:lnTo>
                      <a:pt x="17" y="48"/>
                    </a:lnTo>
                    <a:lnTo>
                      <a:pt x="0" y="25"/>
                    </a:lnTo>
                    <a:close/>
                    <a:moveTo>
                      <a:pt x="4" y="25"/>
                    </a:moveTo>
                    <a:lnTo>
                      <a:pt x="17" y="44"/>
                    </a:lnTo>
                    <a:lnTo>
                      <a:pt x="31" y="25"/>
                    </a:lnTo>
                    <a:lnTo>
                      <a:pt x="17"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28" name="Freeform 2700"/>
              <p:cNvSpPr>
                <a:spLocks/>
              </p:cNvSpPr>
              <p:nvPr/>
            </p:nvSpPr>
            <p:spPr bwMode="auto">
              <a:xfrm>
                <a:off x="4348" y="2030"/>
                <a:ext cx="17" cy="24"/>
              </a:xfrm>
              <a:custGeom>
                <a:avLst/>
                <a:gdLst/>
                <a:ahLst/>
                <a:cxnLst>
                  <a:cxn ang="0">
                    <a:pos x="0" y="25"/>
                  </a:cxn>
                  <a:cxn ang="0">
                    <a:pos x="17" y="0"/>
                  </a:cxn>
                  <a:cxn ang="0">
                    <a:pos x="35" y="25"/>
                  </a:cxn>
                  <a:cxn ang="0">
                    <a:pos x="17" y="48"/>
                  </a:cxn>
                  <a:cxn ang="0">
                    <a:pos x="0" y="25"/>
                  </a:cxn>
                </a:cxnLst>
                <a:rect l="0" t="0" r="r" b="b"/>
                <a:pathLst>
                  <a:path w="35" h="48">
                    <a:moveTo>
                      <a:pt x="0" y="25"/>
                    </a:moveTo>
                    <a:lnTo>
                      <a:pt x="17" y="0"/>
                    </a:lnTo>
                    <a:lnTo>
                      <a:pt x="35"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9" name="Freeform 2701"/>
              <p:cNvSpPr>
                <a:spLocks/>
              </p:cNvSpPr>
              <p:nvPr/>
            </p:nvSpPr>
            <p:spPr bwMode="auto">
              <a:xfrm>
                <a:off x="4350" y="2032"/>
                <a:ext cx="13" cy="20"/>
              </a:xfrm>
              <a:custGeom>
                <a:avLst/>
                <a:gdLst/>
                <a:ahLst/>
                <a:cxnLst>
                  <a:cxn ang="0">
                    <a:pos x="0" y="21"/>
                  </a:cxn>
                  <a:cxn ang="0">
                    <a:pos x="13" y="40"/>
                  </a:cxn>
                  <a:cxn ang="0">
                    <a:pos x="27" y="21"/>
                  </a:cxn>
                  <a:cxn ang="0">
                    <a:pos x="13" y="0"/>
                  </a:cxn>
                  <a:cxn ang="0">
                    <a:pos x="0" y="21"/>
                  </a:cxn>
                </a:cxnLst>
                <a:rect l="0" t="0" r="r" b="b"/>
                <a:pathLst>
                  <a:path w="27" h="40">
                    <a:moveTo>
                      <a:pt x="0" y="21"/>
                    </a:moveTo>
                    <a:lnTo>
                      <a:pt x="13" y="40"/>
                    </a:lnTo>
                    <a:lnTo>
                      <a:pt x="27"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0" name="Freeform 2702"/>
              <p:cNvSpPr>
                <a:spLocks/>
              </p:cNvSpPr>
              <p:nvPr/>
            </p:nvSpPr>
            <p:spPr bwMode="auto">
              <a:xfrm>
                <a:off x="4275" y="2036"/>
                <a:ext cx="11" cy="14"/>
              </a:xfrm>
              <a:custGeom>
                <a:avLst/>
                <a:gdLst/>
                <a:ahLst/>
                <a:cxnLst>
                  <a:cxn ang="0">
                    <a:pos x="0" y="16"/>
                  </a:cxn>
                  <a:cxn ang="0">
                    <a:pos x="12" y="0"/>
                  </a:cxn>
                  <a:cxn ang="0">
                    <a:pos x="23" y="16"/>
                  </a:cxn>
                  <a:cxn ang="0">
                    <a:pos x="12" y="29"/>
                  </a:cxn>
                  <a:cxn ang="0">
                    <a:pos x="0" y="16"/>
                  </a:cxn>
                </a:cxnLst>
                <a:rect l="0" t="0" r="r" b="b"/>
                <a:pathLst>
                  <a:path w="23" h="29">
                    <a:moveTo>
                      <a:pt x="0" y="16"/>
                    </a:moveTo>
                    <a:lnTo>
                      <a:pt x="12" y="0"/>
                    </a:lnTo>
                    <a:lnTo>
                      <a:pt x="23" y="16"/>
                    </a:lnTo>
                    <a:lnTo>
                      <a:pt x="12" y="29"/>
                    </a:lnTo>
                    <a:lnTo>
                      <a:pt x="0" y="1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31" name="Freeform 2703"/>
              <p:cNvSpPr>
                <a:spLocks/>
              </p:cNvSpPr>
              <p:nvPr/>
            </p:nvSpPr>
            <p:spPr bwMode="auto">
              <a:xfrm>
                <a:off x="4275" y="2036"/>
                <a:ext cx="11" cy="14"/>
              </a:xfrm>
              <a:custGeom>
                <a:avLst/>
                <a:gdLst/>
                <a:ahLst/>
                <a:cxnLst>
                  <a:cxn ang="0">
                    <a:pos x="0" y="16"/>
                  </a:cxn>
                  <a:cxn ang="0">
                    <a:pos x="12" y="0"/>
                  </a:cxn>
                  <a:cxn ang="0">
                    <a:pos x="23" y="16"/>
                  </a:cxn>
                  <a:cxn ang="0">
                    <a:pos x="12" y="29"/>
                  </a:cxn>
                  <a:cxn ang="0">
                    <a:pos x="0" y="16"/>
                  </a:cxn>
                </a:cxnLst>
                <a:rect l="0" t="0" r="r" b="b"/>
                <a:pathLst>
                  <a:path w="23" h="29">
                    <a:moveTo>
                      <a:pt x="0" y="16"/>
                    </a:moveTo>
                    <a:lnTo>
                      <a:pt x="12" y="0"/>
                    </a:lnTo>
                    <a:lnTo>
                      <a:pt x="23" y="16"/>
                    </a:lnTo>
                    <a:lnTo>
                      <a:pt x="12" y="29"/>
                    </a:lnTo>
                    <a:lnTo>
                      <a:pt x="0" y="1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2" name="Freeform 2704"/>
              <p:cNvSpPr>
                <a:spLocks/>
              </p:cNvSpPr>
              <p:nvPr/>
            </p:nvSpPr>
            <p:spPr bwMode="auto">
              <a:xfrm>
                <a:off x="4200" y="2036"/>
                <a:ext cx="10" cy="14"/>
              </a:xfrm>
              <a:custGeom>
                <a:avLst/>
                <a:gdLst/>
                <a:ahLst/>
                <a:cxnLst>
                  <a:cxn ang="0">
                    <a:pos x="0" y="16"/>
                  </a:cxn>
                  <a:cxn ang="0">
                    <a:pos x="9" y="0"/>
                  </a:cxn>
                  <a:cxn ang="0">
                    <a:pos x="21" y="16"/>
                  </a:cxn>
                  <a:cxn ang="0">
                    <a:pos x="9" y="29"/>
                  </a:cxn>
                  <a:cxn ang="0">
                    <a:pos x="0" y="16"/>
                  </a:cxn>
                </a:cxnLst>
                <a:rect l="0" t="0" r="r" b="b"/>
                <a:pathLst>
                  <a:path w="21" h="29">
                    <a:moveTo>
                      <a:pt x="0" y="16"/>
                    </a:moveTo>
                    <a:lnTo>
                      <a:pt x="9" y="0"/>
                    </a:lnTo>
                    <a:lnTo>
                      <a:pt x="21" y="16"/>
                    </a:lnTo>
                    <a:lnTo>
                      <a:pt x="9" y="29"/>
                    </a:lnTo>
                    <a:lnTo>
                      <a:pt x="0" y="16"/>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33" name="Freeform 2705"/>
              <p:cNvSpPr>
                <a:spLocks/>
              </p:cNvSpPr>
              <p:nvPr/>
            </p:nvSpPr>
            <p:spPr bwMode="auto">
              <a:xfrm>
                <a:off x="4200" y="2036"/>
                <a:ext cx="10" cy="14"/>
              </a:xfrm>
              <a:custGeom>
                <a:avLst/>
                <a:gdLst/>
                <a:ahLst/>
                <a:cxnLst>
                  <a:cxn ang="0">
                    <a:pos x="0" y="16"/>
                  </a:cxn>
                  <a:cxn ang="0">
                    <a:pos x="9" y="0"/>
                  </a:cxn>
                  <a:cxn ang="0">
                    <a:pos x="21" y="16"/>
                  </a:cxn>
                  <a:cxn ang="0">
                    <a:pos x="9" y="29"/>
                  </a:cxn>
                  <a:cxn ang="0">
                    <a:pos x="0" y="16"/>
                  </a:cxn>
                </a:cxnLst>
                <a:rect l="0" t="0" r="r" b="b"/>
                <a:pathLst>
                  <a:path w="21" h="29">
                    <a:moveTo>
                      <a:pt x="0" y="16"/>
                    </a:moveTo>
                    <a:lnTo>
                      <a:pt x="9" y="0"/>
                    </a:lnTo>
                    <a:lnTo>
                      <a:pt x="21" y="16"/>
                    </a:lnTo>
                    <a:lnTo>
                      <a:pt x="9" y="29"/>
                    </a:lnTo>
                    <a:lnTo>
                      <a:pt x="0" y="16"/>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4" name="Freeform 2706"/>
              <p:cNvSpPr>
                <a:spLocks noEditPoints="1"/>
              </p:cNvSpPr>
              <p:nvPr/>
            </p:nvSpPr>
            <p:spPr bwMode="auto">
              <a:xfrm>
                <a:off x="4395" y="2982"/>
                <a:ext cx="18" cy="24"/>
              </a:xfrm>
              <a:custGeom>
                <a:avLst/>
                <a:gdLst/>
                <a:ahLst/>
                <a:cxnLst>
                  <a:cxn ang="0">
                    <a:pos x="0" y="25"/>
                  </a:cxn>
                  <a:cxn ang="0">
                    <a:pos x="18" y="0"/>
                  </a:cxn>
                  <a:cxn ang="0">
                    <a:pos x="37" y="25"/>
                  </a:cxn>
                  <a:cxn ang="0">
                    <a:pos x="18" y="48"/>
                  </a:cxn>
                  <a:cxn ang="0">
                    <a:pos x="0" y="25"/>
                  </a:cxn>
                  <a:cxn ang="0">
                    <a:pos x="2" y="25"/>
                  </a:cxn>
                  <a:cxn ang="0">
                    <a:pos x="18" y="44"/>
                  </a:cxn>
                  <a:cxn ang="0">
                    <a:pos x="33" y="25"/>
                  </a:cxn>
                  <a:cxn ang="0">
                    <a:pos x="18" y="4"/>
                  </a:cxn>
                  <a:cxn ang="0">
                    <a:pos x="2" y="25"/>
                  </a:cxn>
                </a:cxnLst>
                <a:rect l="0" t="0" r="r" b="b"/>
                <a:pathLst>
                  <a:path w="37" h="48">
                    <a:moveTo>
                      <a:pt x="0" y="25"/>
                    </a:moveTo>
                    <a:lnTo>
                      <a:pt x="18" y="0"/>
                    </a:lnTo>
                    <a:lnTo>
                      <a:pt x="37" y="25"/>
                    </a:lnTo>
                    <a:lnTo>
                      <a:pt x="18" y="48"/>
                    </a:lnTo>
                    <a:lnTo>
                      <a:pt x="0" y="25"/>
                    </a:lnTo>
                    <a:close/>
                    <a:moveTo>
                      <a:pt x="2" y="25"/>
                    </a:moveTo>
                    <a:lnTo>
                      <a:pt x="18" y="44"/>
                    </a:lnTo>
                    <a:lnTo>
                      <a:pt x="33" y="25"/>
                    </a:lnTo>
                    <a:lnTo>
                      <a:pt x="18"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35" name="Freeform 2707"/>
              <p:cNvSpPr>
                <a:spLocks/>
              </p:cNvSpPr>
              <p:nvPr/>
            </p:nvSpPr>
            <p:spPr bwMode="auto">
              <a:xfrm>
                <a:off x="4395" y="2982"/>
                <a:ext cx="18" cy="24"/>
              </a:xfrm>
              <a:custGeom>
                <a:avLst/>
                <a:gdLst/>
                <a:ahLst/>
                <a:cxnLst>
                  <a:cxn ang="0">
                    <a:pos x="0" y="25"/>
                  </a:cxn>
                  <a:cxn ang="0">
                    <a:pos x="18" y="0"/>
                  </a:cxn>
                  <a:cxn ang="0">
                    <a:pos x="37" y="25"/>
                  </a:cxn>
                  <a:cxn ang="0">
                    <a:pos x="18" y="48"/>
                  </a:cxn>
                  <a:cxn ang="0">
                    <a:pos x="0" y="25"/>
                  </a:cxn>
                </a:cxnLst>
                <a:rect l="0" t="0" r="r" b="b"/>
                <a:pathLst>
                  <a:path w="37" h="48">
                    <a:moveTo>
                      <a:pt x="0" y="25"/>
                    </a:moveTo>
                    <a:lnTo>
                      <a:pt x="18" y="0"/>
                    </a:lnTo>
                    <a:lnTo>
                      <a:pt x="37"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6" name="Freeform 2708"/>
              <p:cNvSpPr>
                <a:spLocks/>
              </p:cNvSpPr>
              <p:nvPr/>
            </p:nvSpPr>
            <p:spPr bwMode="auto">
              <a:xfrm>
                <a:off x="4396" y="2984"/>
                <a:ext cx="15" cy="20"/>
              </a:xfrm>
              <a:custGeom>
                <a:avLst/>
                <a:gdLst/>
                <a:ahLst/>
                <a:cxnLst>
                  <a:cxn ang="0">
                    <a:pos x="0" y="21"/>
                  </a:cxn>
                  <a:cxn ang="0">
                    <a:pos x="16" y="40"/>
                  </a:cxn>
                  <a:cxn ang="0">
                    <a:pos x="31" y="21"/>
                  </a:cxn>
                  <a:cxn ang="0">
                    <a:pos x="16" y="0"/>
                  </a:cxn>
                  <a:cxn ang="0">
                    <a:pos x="0" y="21"/>
                  </a:cxn>
                </a:cxnLst>
                <a:rect l="0" t="0" r="r" b="b"/>
                <a:pathLst>
                  <a:path w="31" h="40">
                    <a:moveTo>
                      <a:pt x="0" y="21"/>
                    </a:moveTo>
                    <a:lnTo>
                      <a:pt x="16" y="40"/>
                    </a:lnTo>
                    <a:lnTo>
                      <a:pt x="31" y="21"/>
                    </a:lnTo>
                    <a:lnTo>
                      <a:pt x="16"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7" name="Freeform 2709"/>
              <p:cNvSpPr>
                <a:spLocks/>
              </p:cNvSpPr>
              <p:nvPr/>
            </p:nvSpPr>
            <p:spPr bwMode="auto">
              <a:xfrm>
                <a:off x="4367" y="2985"/>
                <a:ext cx="11" cy="17"/>
              </a:xfrm>
              <a:custGeom>
                <a:avLst/>
                <a:gdLst/>
                <a:ahLst/>
                <a:cxnLst>
                  <a:cxn ang="0">
                    <a:pos x="0" y="17"/>
                  </a:cxn>
                  <a:cxn ang="0">
                    <a:pos x="11" y="0"/>
                  </a:cxn>
                  <a:cxn ang="0">
                    <a:pos x="23" y="17"/>
                  </a:cxn>
                  <a:cxn ang="0">
                    <a:pos x="11" y="33"/>
                  </a:cxn>
                  <a:cxn ang="0">
                    <a:pos x="0" y="17"/>
                  </a:cxn>
                </a:cxnLst>
                <a:rect l="0" t="0" r="r" b="b"/>
                <a:pathLst>
                  <a:path w="23" h="33">
                    <a:moveTo>
                      <a:pt x="0" y="17"/>
                    </a:moveTo>
                    <a:lnTo>
                      <a:pt x="11" y="0"/>
                    </a:lnTo>
                    <a:lnTo>
                      <a:pt x="23" y="17"/>
                    </a:lnTo>
                    <a:lnTo>
                      <a:pt x="11" y="33"/>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38" name="Freeform 2710"/>
              <p:cNvSpPr>
                <a:spLocks/>
              </p:cNvSpPr>
              <p:nvPr/>
            </p:nvSpPr>
            <p:spPr bwMode="auto">
              <a:xfrm>
                <a:off x="4367" y="2985"/>
                <a:ext cx="11" cy="17"/>
              </a:xfrm>
              <a:custGeom>
                <a:avLst/>
                <a:gdLst/>
                <a:ahLst/>
                <a:cxnLst>
                  <a:cxn ang="0">
                    <a:pos x="0" y="17"/>
                  </a:cxn>
                  <a:cxn ang="0">
                    <a:pos x="11" y="0"/>
                  </a:cxn>
                  <a:cxn ang="0">
                    <a:pos x="23" y="17"/>
                  </a:cxn>
                  <a:cxn ang="0">
                    <a:pos x="11" y="33"/>
                  </a:cxn>
                  <a:cxn ang="0">
                    <a:pos x="0" y="17"/>
                  </a:cxn>
                </a:cxnLst>
                <a:rect l="0" t="0" r="r" b="b"/>
                <a:pathLst>
                  <a:path w="23" h="33">
                    <a:moveTo>
                      <a:pt x="0" y="17"/>
                    </a:moveTo>
                    <a:lnTo>
                      <a:pt x="11" y="0"/>
                    </a:lnTo>
                    <a:lnTo>
                      <a:pt x="23" y="17"/>
                    </a:lnTo>
                    <a:lnTo>
                      <a:pt x="11" y="33"/>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39" name="Freeform 2711"/>
              <p:cNvSpPr>
                <a:spLocks/>
              </p:cNvSpPr>
              <p:nvPr/>
            </p:nvSpPr>
            <p:spPr bwMode="auto">
              <a:xfrm>
                <a:off x="4331" y="2985"/>
                <a:ext cx="13" cy="17"/>
              </a:xfrm>
              <a:custGeom>
                <a:avLst/>
                <a:gdLst/>
                <a:ahLst/>
                <a:cxnLst>
                  <a:cxn ang="0">
                    <a:pos x="0" y="17"/>
                  </a:cxn>
                  <a:cxn ang="0">
                    <a:pos x="11" y="0"/>
                  </a:cxn>
                  <a:cxn ang="0">
                    <a:pos x="25" y="17"/>
                  </a:cxn>
                  <a:cxn ang="0">
                    <a:pos x="11" y="33"/>
                  </a:cxn>
                  <a:cxn ang="0">
                    <a:pos x="0" y="17"/>
                  </a:cxn>
                </a:cxnLst>
                <a:rect l="0" t="0" r="r" b="b"/>
                <a:pathLst>
                  <a:path w="25" h="33">
                    <a:moveTo>
                      <a:pt x="0" y="17"/>
                    </a:moveTo>
                    <a:lnTo>
                      <a:pt x="11" y="0"/>
                    </a:lnTo>
                    <a:lnTo>
                      <a:pt x="25" y="17"/>
                    </a:lnTo>
                    <a:lnTo>
                      <a:pt x="11" y="33"/>
                    </a:lnTo>
                    <a:lnTo>
                      <a:pt x="0" y="17"/>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40" name="Freeform 2712"/>
              <p:cNvSpPr>
                <a:spLocks/>
              </p:cNvSpPr>
              <p:nvPr/>
            </p:nvSpPr>
            <p:spPr bwMode="auto">
              <a:xfrm>
                <a:off x="4331" y="2985"/>
                <a:ext cx="13" cy="17"/>
              </a:xfrm>
              <a:custGeom>
                <a:avLst/>
                <a:gdLst/>
                <a:ahLst/>
                <a:cxnLst>
                  <a:cxn ang="0">
                    <a:pos x="0" y="17"/>
                  </a:cxn>
                  <a:cxn ang="0">
                    <a:pos x="11" y="0"/>
                  </a:cxn>
                  <a:cxn ang="0">
                    <a:pos x="25" y="17"/>
                  </a:cxn>
                  <a:cxn ang="0">
                    <a:pos x="11" y="33"/>
                  </a:cxn>
                  <a:cxn ang="0">
                    <a:pos x="0" y="17"/>
                  </a:cxn>
                </a:cxnLst>
                <a:rect l="0" t="0" r="r" b="b"/>
                <a:pathLst>
                  <a:path w="25" h="33">
                    <a:moveTo>
                      <a:pt x="0" y="17"/>
                    </a:moveTo>
                    <a:lnTo>
                      <a:pt x="11" y="0"/>
                    </a:lnTo>
                    <a:lnTo>
                      <a:pt x="25" y="17"/>
                    </a:lnTo>
                    <a:lnTo>
                      <a:pt x="11" y="33"/>
                    </a:lnTo>
                    <a:lnTo>
                      <a:pt x="0" y="17"/>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1" name="Freeform 2713"/>
              <p:cNvSpPr>
                <a:spLocks noEditPoints="1"/>
              </p:cNvSpPr>
              <p:nvPr/>
            </p:nvSpPr>
            <p:spPr bwMode="auto">
              <a:xfrm>
                <a:off x="4230" y="2982"/>
                <a:ext cx="19" cy="24"/>
              </a:xfrm>
              <a:custGeom>
                <a:avLst/>
                <a:gdLst/>
                <a:ahLst/>
                <a:cxnLst>
                  <a:cxn ang="0">
                    <a:pos x="0" y="25"/>
                  </a:cxn>
                  <a:cxn ang="0">
                    <a:pos x="19" y="0"/>
                  </a:cxn>
                  <a:cxn ang="0">
                    <a:pos x="39" y="25"/>
                  </a:cxn>
                  <a:cxn ang="0">
                    <a:pos x="19" y="48"/>
                  </a:cxn>
                  <a:cxn ang="0">
                    <a:pos x="0" y="25"/>
                  </a:cxn>
                  <a:cxn ang="0">
                    <a:pos x="2" y="25"/>
                  </a:cxn>
                  <a:cxn ang="0">
                    <a:pos x="19" y="44"/>
                  </a:cxn>
                  <a:cxn ang="0">
                    <a:pos x="35" y="25"/>
                  </a:cxn>
                  <a:cxn ang="0">
                    <a:pos x="19" y="4"/>
                  </a:cxn>
                  <a:cxn ang="0">
                    <a:pos x="2" y="25"/>
                  </a:cxn>
                </a:cxnLst>
                <a:rect l="0" t="0" r="r" b="b"/>
                <a:pathLst>
                  <a:path w="39" h="48">
                    <a:moveTo>
                      <a:pt x="0" y="25"/>
                    </a:moveTo>
                    <a:lnTo>
                      <a:pt x="19" y="0"/>
                    </a:lnTo>
                    <a:lnTo>
                      <a:pt x="39" y="25"/>
                    </a:lnTo>
                    <a:lnTo>
                      <a:pt x="19" y="48"/>
                    </a:lnTo>
                    <a:lnTo>
                      <a:pt x="0" y="25"/>
                    </a:lnTo>
                    <a:close/>
                    <a:moveTo>
                      <a:pt x="2" y="25"/>
                    </a:moveTo>
                    <a:lnTo>
                      <a:pt x="19" y="44"/>
                    </a:lnTo>
                    <a:lnTo>
                      <a:pt x="35" y="25"/>
                    </a:lnTo>
                    <a:lnTo>
                      <a:pt x="19" y="4"/>
                    </a:lnTo>
                    <a:lnTo>
                      <a:pt x="2"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42" name="Freeform 2714"/>
              <p:cNvSpPr>
                <a:spLocks/>
              </p:cNvSpPr>
              <p:nvPr/>
            </p:nvSpPr>
            <p:spPr bwMode="auto">
              <a:xfrm>
                <a:off x="4230" y="2982"/>
                <a:ext cx="19" cy="24"/>
              </a:xfrm>
              <a:custGeom>
                <a:avLst/>
                <a:gdLst/>
                <a:ahLst/>
                <a:cxnLst>
                  <a:cxn ang="0">
                    <a:pos x="0" y="25"/>
                  </a:cxn>
                  <a:cxn ang="0">
                    <a:pos x="19" y="0"/>
                  </a:cxn>
                  <a:cxn ang="0">
                    <a:pos x="39" y="25"/>
                  </a:cxn>
                  <a:cxn ang="0">
                    <a:pos x="19" y="48"/>
                  </a:cxn>
                  <a:cxn ang="0">
                    <a:pos x="0" y="25"/>
                  </a:cxn>
                </a:cxnLst>
                <a:rect l="0" t="0" r="r" b="b"/>
                <a:pathLst>
                  <a:path w="39" h="48">
                    <a:moveTo>
                      <a:pt x="0" y="25"/>
                    </a:moveTo>
                    <a:lnTo>
                      <a:pt x="19" y="0"/>
                    </a:lnTo>
                    <a:lnTo>
                      <a:pt x="39" y="25"/>
                    </a:lnTo>
                    <a:lnTo>
                      <a:pt x="19"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3" name="Freeform 2715"/>
              <p:cNvSpPr>
                <a:spLocks/>
              </p:cNvSpPr>
              <p:nvPr/>
            </p:nvSpPr>
            <p:spPr bwMode="auto">
              <a:xfrm>
                <a:off x="4231" y="2984"/>
                <a:ext cx="16" cy="20"/>
              </a:xfrm>
              <a:custGeom>
                <a:avLst/>
                <a:gdLst/>
                <a:ahLst/>
                <a:cxnLst>
                  <a:cxn ang="0">
                    <a:pos x="0" y="21"/>
                  </a:cxn>
                  <a:cxn ang="0">
                    <a:pos x="17" y="40"/>
                  </a:cxn>
                  <a:cxn ang="0">
                    <a:pos x="33" y="21"/>
                  </a:cxn>
                  <a:cxn ang="0">
                    <a:pos x="17" y="0"/>
                  </a:cxn>
                  <a:cxn ang="0">
                    <a:pos x="0" y="21"/>
                  </a:cxn>
                </a:cxnLst>
                <a:rect l="0" t="0" r="r" b="b"/>
                <a:pathLst>
                  <a:path w="33" h="40">
                    <a:moveTo>
                      <a:pt x="0" y="21"/>
                    </a:moveTo>
                    <a:lnTo>
                      <a:pt x="17" y="40"/>
                    </a:lnTo>
                    <a:lnTo>
                      <a:pt x="33" y="21"/>
                    </a:lnTo>
                    <a:lnTo>
                      <a:pt x="17"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4" name="Freeform 2716"/>
              <p:cNvSpPr>
                <a:spLocks noEditPoints="1"/>
              </p:cNvSpPr>
              <p:nvPr/>
            </p:nvSpPr>
            <p:spPr bwMode="auto">
              <a:xfrm>
                <a:off x="4168" y="2982"/>
                <a:ext cx="17" cy="24"/>
              </a:xfrm>
              <a:custGeom>
                <a:avLst/>
                <a:gdLst/>
                <a:ahLst/>
                <a:cxnLst>
                  <a:cxn ang="0">
                    <a:pos x="0" y="25"/>
                  </a:cxn>
                  <a:cxn ang="0">
                    <a:pos x="18" y="0"/>
                  </a:cxn>
                  <a:cxn ang="0">
                    <a:pos x="35" y="25"/>
                  </a:cxn>
                  <a:cxn ang="0">
                    <a:pos x="18" y="48"/>
                  </a:cxn>
                  <a:cxn ang="0">
                    <a:pos x="0" y="25"/>
                  </a:cxn>
                  <a:cxn ang="0">
                    <a:pos x="4" y="25"/>
                  </a:cxn>
                  <a:cxn ang="0">
                    <a:pos x="18" y="44"/>
                  </a:cxn>
                  <a:cxn ang="0">
                    <a:pos x="33" y="25"/>
                  </a:cxn>
                  <a:cxn ang="0">
                    <a:pos x="18" y="4"/>
                  </a:cxn>
                  <a:cxn ang="0">
                    <a:pos x="4" y="25"/>
                  </a:cxn>
                </a:cxnLst>
                <a:rect l="0" t="0" r="r" b="b"/>
                <a:pathLst>
                  <a:path w="35" h="48">
                    <a:moveTo>
                      <a:pt x="0" y="25"/>
                    </a:moveTo>
                    <a:lnTo>
                      <a:pt x="18" y="0"/>
                    </a:lnTo>
                    <a:lnTo>
                      <a:pt x="35" y="25"/>
                    </a:lnTo>
                    <a:lnTo>
                      <a:pt x="18" y="48"/>
                    </a:lnTo>
                    <a:lnTo>
                      <a:pt x="0" y="25"/>
                    </a:lnTo>
                    <a:close/>
                    <a:moveTo>
                      <a:pt x="4" y="25"/>
                    </a:moveTo>
                    <a:lnTo>
                      <a:pt x="18" y="44"/>
                    </a:lnTo>
                    <a:lnTo>
                      <a:pt x="33" y="25"/>
                    </a:lnTo>
                    <a:lnTo>
                      <a:pt x="18"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45" name="Freeform 2717"/>
              <p:cNvSpPr>
                <a:spLocks/>
              </p:cNvSpPr>
              <p:nvPr/>
            </p:nvSpPr>
            <p:spPr bwMode="auto">
              <a:xfrm>
                <a:off x="4168" y="2982"/>
                <a:ext cx="17"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6" name="Freeform 2718"/>
              <p:cNvSpPr>
                <a:spLocks/>
              </p:cNvSpPr>
              <p:nvPr/>
            </p:nvSpPr>
            <p:spPr bwMode="auto">
              <a:xfrm>
                <a:off x="4170" y="2984"/>
                <a:ext cx="14" cy="20"/>
              </a:xfrm>
              <a:custGeom>
                <a:avLst/>
                <a:gdLst/>
                <a:ahLst/>
                <a:cxnLst>
                  <a:cxn ang="0">
                    <a:pos x="0" y="21"/>
                  </a:cxn>
                  <a:cxn ang="0">
                    <a:pos x="14" y="40"/>
                  </a:cxn>
                  <a:cxn ang="0">
                    <a:pos x="29" y="21"/>
                  </a:cxn>
                  <a:cxn ang="0">
                    <a:pos x="14" y="0"/>
                  </a:cxn>
                  <a:cxn ang="0">
                    <a:pos x="0" y="21"/>
                  </a:cxn>
                </a:cxnLst>
                <a:rect l="0" t="0" r="r" b="b"/>
                <a:pathLst>
                  <a:path w="29" h="40">
                    <a:moveTo>
                      <a:pt x="0" y="21"/>
                    </a:moveTo>
                    <a:lnTo>
                      <a:pt x="14" y="40"/>
                    </a:lnTo>
                    <a:lnTo>
                      <a:pt x="29" y="21"/>
                    </a:lnTo>
                    <a:lnTo>
                      <a:pt x="14"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7" name="Freeform 2719"/>
              <p:cNvSpPr>
                <a:spLocks noEditPoints="1"/>
              </p:cNvSpPr>
              <p:nvPr/>
            </p:nvSpPr>
            <p:spPr bwMode="auto">
              <a:xfrm>
                <a:off x="3929" y="2467"/>
                <a:ext cx="18" cy="24"/>
              </a:xfrm>
              <a:custGeom>
                <a:avLst/>
                <a:gdLst/>
                <a:ahLst/>
                <a:cxnLst>
                  <a:cxn ang="0">
                    <a:pos x="0" y="23"/>
                  </a:cxn>
                  <a:cxn ang="0">
                    <a:pos x="17" y="0"/>
                  </a:cxn>
                  <a:cxn ang="0">
                    <a:pos x="34" y="23"/>
                  </a:cxn>
                  <a:cxn ang="0">
                    <a:pos x="17" y="48"/>
                  </a:cxn>
                  <a:cxn ang="0">
                    <a:pos x="0" y="23"/>
                  </a:cxn>
                  <a:cxn ang="0">
                    <a:pos x="3" y="23"/>
                  </a:cxn>
                  <a:cxn ang="0">
                    <a:pos x="17" y="42"/>
                  </a:cxn>
                  <a:cxn ang="0">
                    <a:pos x="32" y="23"/>
                  </a:cxn>
                  <a:cxn ang="0">
                    <a:pos x="17" y="4"/>
                  </a:cxn>
                  <a:cxn ang="0">
                    <a:pos x="3" y="23"/>
                  </a:cxn>
                </a:cxnLst>
                <a:rect l="0" t="0" r="r" b="b"/>
                <a:pathLst>
                  <a:path w="34" h="48">
                    <a:moveTo>
                      <a:pt x="0" y="23"/>
                    </a:moveTo>
                    <a:lnTo>
                      <a:pt x="17" y="0"/>
                    </a:lnTo>
                    <a:lnTo>
                      <a:pt x="34" y="23"/>
                    </a:lnTo>
                    <a:lnTo>
                      <a:pt x="17" y="48"/>
                    </a:lnTo>
                    <a:lnTo>
                      <a:pt x="0" y="23"/>
                    </a:lnTo>
                    <a:close/>
                    <a:moveTo>
                      <a:pt x="3" y="23"/>
                    </a:moveTo>
                    <a:lnTo>
                      <a:pt x="17" y="42"/>
                    </a:lnTo>
                    <a:lnTo>
                      <a:pt x="32" y="23"/>
                    </a:lnTo>
                    <a:lnTo>
                      <a:pt x="17" y="4"/>
                    </a:lnTo>
                    <a:lnTo>
                      <a:pt x="3"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48" name="Freeform 2720"/>
              <p:cNvSpPr>
                <a:spLocks/>
              </p:cNvSpPr>
              <p:nvPr/>
            </p:nvSpPr>
            <p:spPr bwMode="auto">
              <a:xfrm>
                <a:off x="3929" y="2467"/>
                <a:ext cx="18" cy="24"/>
              </a:xfrm>
              <a:custGeom>
                <a:avLst/>
                <a:gdLst/>
                <a:ahLst/>
                <a:cxnLst>
                  <a:cxn ang="0">
                    <a:pos x="0" y="23"/>
                  </a:cxn>
                  <a:cxn ang="0">
                    <a:pos x="17" y="0"/>
                  </a:cxn>
                  <a:cxn ang="0">
                    <a:pos x="34" y="23"/>
                  </a:cxn>
                  <a:cxn ang="0">
                    <a:pos x="17" y="48"/>
                  </a:cxn>
                  <a:cxn ang="0">
                    <a:pos x="0" y="23"/>
                  </a:cxn>
                </a:cxnLst>
                <a:rect l="0" t="0" r="r" b="b"/>
                <a:pathLst>
                  <a:path w="34" h="48">
                    <a:moveTo>
                      <a:pt x="0" y="23"/>
                    </a:moveTo>
                    <a:lnTo>
                      <a:pt x="17" y="0"/>
                    </a:lnTo>
                    <a:lnTo>
                      <a:pt x="34" y="23"/>
                    </a:lnTo>
                    <a:lnTo>
                      <a:pt x="17"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9" name="Freeform 2721"/>
              <p:cNvSpPr>
                <a:spLocks/>
              </p:cNvSpPr>
              <p:nvPr/>
            </p:nvSpPr>
            <p:spPr bwMode="auto">
              <a:xfrm>
                <a:off x="3931" y="2469"/>
                <a:ext cx="15" cy="20"/>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50" name="Freeform 2722"/>
              <p:cNvSpPr>
                <a:spLocks noEditPoints="1"/>
              </p:cNvSpPr>
              <p:nvPr/>
            </p:nvSpPr>
            <p:spPr bwMode="auto">
              <a:xfrm>
                <a:off x="3911" y="2429"/>
                <a:ext cx="16" cy="24"/>
              </a:xfrm>
              <a:custGeom>
                <a:avLst/>
                <a:gdLst/>
                <a:ahLst/>
                <a:cxnLst>
                  <a:cxn ang="0">
                    <a:pos x="0" y="23"/>
                  </a:cxn>
                  <a:cxn ang="0">
                    <a:pos x="15" y="0"/>
                  </a:cxn>
                  <a:cxn ang="0">
                    <a:pos x="33" y="23"/>
                  </a:cxn>
                  <a:cxn ang="0">
                    <a:pos x="15" y="48"/>
                  </a:cxn>
                  <a:cxn ang="0">
                    <a:pos x="0" y="23"/>
                  </a:cxn>
                  <a:cxn ang="0">
                    <a:pos x="2" y="23"/>
                  </a:cxn>
                  <a:cxn ang="0">
                    <a:pos x="15" y="44"/>
                  </a:cxn>
                  <a:cxn ang="0">
                    <a:pos x="31" y="23"/>
                  </a:cxn>
                  <a:cxn ang="0">
                    <a:pos x="15" y="4"/>
                  </a:cxn>
                  <a:cxn ang="0">
                    <a:pos x="2" y="23"/>
                  </a:cxn>
                </a:cxnLst>
                <a:rect l="0" t="0" r="r" b="b"/>
                <a:pathLst>
                  <a:path w="33" h="48">
                    <a:moveTo>
                      <a:pt x="0" y="23"/>
                    </a:moveTo>
                    <a:lnTo>
                      <a:pt x="15" y="0"/>
                    </a:lnTo>
                    <a:lnTo>
                      <a:pt x="33" y="23"/>
                    </a:lnTo>
                    <a:lnTo>
                      <a:pt x="15" y="48"/>
                    </a:lnTo>
                    <a:lnTo>
                      <a:pt x="0" y="23"/>
                    </a:lnTo>
                    <a:close/>
                    <a:moveTo>
                      <a:pt x="2" y="23"/>
                    </a:moveTo>
                    <a:lnTo>
                      <a:pt x="15" y="44"/>
                    </a:lnTo>
                    <a:lnTo>
                      <a:pt x="31" y="23"/>
                    </a:lnTo>
                    <a:lnTo>
                      <a:pt x="15" y="4"/>
                    </a:lnTo>
                    <a:lnTo>
                      <a:pt x="2"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1051" name="Freeform 2723"/>
              <p:cNvSpPr>
                <a:spLocks/>
              </p:cNvSpPr>
              <p:nvPr/>
            </p:nvSpPr>
            <p:spPr bwMode="auto">
              <a:xfrm>
                <a:off x="3911" y="2429"/>
                <a:ext cx="16" cy="24"/>
              </a:xfrm>
              <a:custGeom>
                <a:avLst/>
                <a:gdLst/>
                <a:ahLst/>
                <a:cxnLst>
                  <a:cxn ang="0">
                    <a:pos x="0" y="23"/>
                  </a:cxn>
                  <a:cxn ang="0">
                    <a:pos x="15" y="0"/>
                  </a:cxn>
                  <a:cxn ang="0">
                    <a:pos x="33" y="23"/>
                  </a:cxn>
                  <a:cxn ang="0">
                    <a:pos x="15" y="48"/>
                  </a:cxn>
                  <a:cxn ang="0">
                    <a:pos x="0" y="23"/>
                  </a:cxn>
                </a:cxnLst>
                <a:rect l="0" t="0" r="r" b="b"/>
                <a:pathLst>
                  <a:path w="33" h="48">
                    <a:moveTo>
                      <a:pt x="0" y="23"/>
                    </a:moveTo>
                    <a:lnTo>
                      <a:pt x="15" y="0"/>
                    </a:lnTo>
                    <a:lnTo>
                      <a:pt x="33" y="23"/>
                    </a:lnTo>
                    <a:lnTo>
                      <a:pt x="15"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52" name="Freeform 2724"/>
              <p:cNvSpPr>
                <a:spLocks/>
              </p:cNvSpPr>
              <p:nvPr/>
            </p:nvSpPr>
            <p:spPr bwMode="auto">
              <a:xfrm>
                <a:off x="3912" y="2431"/>
                <a:ext cx="14" cy="20"/>
              </a:xfrm>
              <a:custGeom>
                <a:avLst/>
                <a:gdLst/>
                <a:ahLst/>
                <a:cxnLst>
                  <a:cxn ang="0">
                    <a:pos x="0" y="19"/>
                  </a:cxn>
                  <a:cxn ang="0">
                    <a:pos x="13" y="40"/>
                  </a:cxn>
                  <a:cxn ang="0">
                    <a:pos x="29" y="19"/>
                  </a:cxn>
                  <a:cxn ang="0">
                    <a:pos x="13" y="0"/>
                  </a:cxn>
                  <a:cxn ang="0">
                    <a:pos x="0" y="19"/>
                  </a:cxn>
                </a:cxnLst>
                <a:rect l="0" t="0" r="r" b="b"/>
                <a:pathLst>
                  <a:path w="29" h="40">
                    <a:moveTo>
                      <a:pt x="0" y="19"/>
                    </a:moveTo>
                    <a:lnTo>
                      <a:pt x="13" y="40"/>
                    </a:lnTo>
                    <a:lnTo>
                      <a:pt x="29" y="19"/>
                    </a:lnTo>
                    <a:lnTo>
                      <a:pt x="13"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53" name="Freeform 2725"/>
              <p:cNvSpPr>
                <a:spLocks/>
              </p:cNvSpPr>
              <p:nvPr/>
            </p:nvSpPr>
            <p:spPr bwMode="auto">
              <a:xfrm>
                <a:off x="3975" y="2542"/>
                <a:ext cx="13" cy="16"/>
              </a:xfrm>
              <a:custGeom>
                <a:avLst/>
                <a:gdLst/>
                <a:ahLst/>
                <a:cxnLst>
                  <a:cxn ang="0">
                    <a:pos x="0" y="15"/>
                  </a:cxn>
                  <a:cxn ang="0">
                    <a:pos x="13" y="0"/>
                  </a:cxn>
                  <a:cxn ang="0">
                    <a:pos x="25" y="15"/>
                  </a:cxn>
                  <a:cxn ang="0">
                    <a:pos x="13" y="30"/>
                  </a:cxn>
                  <a:cxn ang="0">
                    <a:pos x="0" y="15"/>
                  </a:cxn>
                </a:cxnLst>
                <a:rect l="0" t="0" r="r" b="b"/>
                <a:pathLst>
                  <a:path w="25" h="30">
                    <a:moveTo>
                      <a:pt x="0" y="15"/>
                    </a:moveTo>
                    <a:lnTo>
                      <a:pt x="13" y="0"/>
                    </a:lnTo>
                    <a:lnTo>
                      <a:pt x="25" y="15"/>
                    </a:lnTo>
                    <a:lnTo>
                      <a:pt x="13" y="30"/>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grpSp>
        <p:grpSp>
          <p:nvGrpSpPr>
            <p:cNvPr id="94" name="Group 2726"/>
            <p:cNvGrpSpPr>
              <a:grpSpLocks/>
            </p:cNvGrpSpPr>
            <p:nvPr/>
          </p:nvGrpSpPr>
          <p:grpSpPr bwMode="auto">
            <a:xfrm>
              <a:off x="3815454" y="2286000"/>
              <a:ext cx="1724916" cy="3299561"/>
              <a:chOff x="3907" y="1974"/>
              <a:chExt cx="979" cy="1325"/>
            </a:xfrm>
          </p:grpSpPr>
          <p:sp>
            <p:nvSpPr>
              <p:cNvPr id="654" name="Freeform 2727"/>
              <p:cNvSpPr>
                <a:spLocks/>
              </p:cNvSpPr>
              <p:nvPr/>
            </p:nvSpPr>
            <p:spPr bwMode="auto">
              <a:xfrm>
                <a:off x="3975" y="2542"/>
                <a:ext cx="13" cy="16"/>
              </a:xfrm>
              <a:custGeom>
                <a:avLst/>
                <a:gdLst/>
                <a:ahLst/>
                <a:cxnLst>
                  <a:cxn ang="0">
                    <a:pos x="0" y="15"/>
                  </a:cxn>
                  <a:cxn ang="0">
                    <a:pos x="13" y="0"/>
                  </a:cxn>
                  <a:cxn ang="0">
                    <a:pos x="25" y="15"/>
                  </a:cxn>
                  <a:cxn ang="0">
                    <a:pos x="13" y="30"/>
                  </a:cxn>
                  <a:cxn ang="0">
                    <a:pos x="0" y="15"/>
                  </a:cxn>
                </a:cxnLst>
                <a:rect l="0" t="0" r="r" b="b"/>
                <a:pathLst>
                  <a:path w="25" h="30">
                    <a:moveTo>
                      <a:pt x="0" y="15"/>
                    </a:moveTo>
                    <a:lnTo>
                      <a:pt x="13" y="0"/>
                    </a:lnTo>
                    <a:lnTo>
                      <a:pt x="25" y="15"/>
                    </a:lnTo>
                    <a:lnTo>
                      <a:pt x="13" y="30"/>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5" name="Freeform 2728"/>
              <p:cNvSpPr>
                <a:spLocks/>
              </p:cNvSpPr>
              <p:nvPr/>
            </p:nvSpPr>
            <p:spPr bwMode="auto">
              <a:xfrm>
                <a:off x="4076" y="2611"/>
                <a:ext cx="12" cy="16"/>
              </a:xfrm>
              <a:custGeom>
                <a:avLst/>
                <a:gdLst/>
                <a:ahLst/>
                <a:cxnLst>
                  <a:cxn ang="0">
                    <a:pos x="0" y="15"/>
                  </a:cxn>
                  <a:cxn ang="0">
                    <a:pos x="12" y="0"/>
                  </a:cxn>
                  <a:cxn ang="0">
                    <a:pos x="23" y="15"/>
                  </a:cxn>
                  <a:cxn ang="0">
                    <a:pos x="12" y="30"/>
                  </a:cxn>
                  <a:cxn ang="0">
                    <a:pos x="0" y="15"/>
                  </a:cxn>
                </a:cxnLst>
                <a:rect l="0" t="0" r="r" b="b"/>
                <a:pathLst>
                  <a:path w="23" h="30">
                    <a:moveTo>
                      <a:pt x="0" y="15"/>
                    </a:moveTo>
                    <a:lnTo>
                      <a:pt x="12" y="0"/>
                    </a:lnTo>
                    <a:lnTo>
                      <a:pt x="23" y="15"/>
                    </a:lnTo>
                    <a:lnTo>
                      <a:pt x="12" y="30"/>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56" name="Freeform 2729"/>
              <p:cNvSpPr>
                <a:spLocks/>
              </p:cNvSpPr>
              <p:nvPr/>
            </p:nvSpPr>
            <p:spPr bwMode="auto">
              <a:xfrm>
                <a:off x="4076" y="2611"/>
                <a:ext cx="12" cy="16"/>
              </a:xfrm>
              <a:custGeom>
                <a:avLst/>
                <a:gdLst/>
                <a:ahLst/>
                <a:cxnLst>
                  <a:cxn ang="0">
                    <a:pos x="0" y="15"/>
                  </a:cxn>
                  <a:cxn ang="0">
                    <a:pos x="12" y="0"/>
                  </a:cxn>
                  <a:cxn ang="0">
                    <a:pos x="23" y="15"/>
                  </a:cxn>
                  <a:cxn ang="0">
                    <a:pos x="12" y="30"/>
                  </a:cxn>
                  <a:cxn ang="0">
                    <a:pos x="0" y="15"/>
                  </a:cxn>
                </a:cxnLst>
                <a:rect l="0" t="0" r="r" b="b"/>
                <a:pathLst>
                  <a:path w="23" h="30">
                    <a:moveTo>
                      <a:pt x="0" y="15"/>
                    </a:moveTo>
                    <a:lnTo>
                      <a:pt x="12" y="0"/>
                    </a:lnTo>
                    <a:lnTo>
                      <a:pt x="23" y="15"/>
                    </a:lnTo>
                    <a:lnTo>
                      <a:pt x="12" y="30"/>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7" name="Freeform 2730"/>
              <p:cNvSpPr>
                <a:spLocks noEditPoints="1"/>
              </p:cNvSpPr>
              <p:nvPr/>
            </p:nvSpPr>
            <p:spPr bwMode="auto">
              <a:xfrm>
                <a:off x="3973" y="2662"/>
                <a:ext cx="19" cy="24"/>
              </a:xfrm>
              <a:custGeom>
                <a:avLst/>
                <a:gdLst/>
                <a:ahLst/>
                <a:cxnLst>
                  <a:cxn ang="0">
                    <a:pos x="0" y="23"/>
                  </a:cxn>
                  <a:cxn ang="0">
                    <a:pos x="19" y="0"/>
                  </a:cxn>
                  <a:cxn ang="0">
                    <a:pos x="36" y="23"/>
                  </a:cxn>
                  <a:cxn ang="0">
                    <a:pos x="19" y="48"/>
                  </a:cxn>
                  <a:cxn ang="0">
                    <a:pos x="0" y="23"/>
                  </a:cxn>
                  <a:cxn ang="0">
                    <a:pos x="4" y="23"/>
                  </a:cxn>
                  <a:cxn ang="0">
                    <a:pos x="19" y="44"/>
                  </a:cxn>
                  <a:cxn ang="0">
                    <a:pos x="32" y="23"/>
                  </a:cxn>
                  <a:cxn ang="0">
                    <a:pos x="19" y="4"/>
                  </a:cxn>
                  <a:cxn ang="0">
                    <a:pos x="4" y="23"/>
                  </a:cxn>
                </a:cxnLst>
                <a:rect l="0" t="0" r="r" b="b"/>
                <a:pathLst>
                  <a:path w="36" h="48">
                    <a:moveTo>
                      <a:pt x="0" y="23"/>
                    </a:moveTo>
                    <a:lnTo>
                      <a:pt x="19" y="0"/>
                    </a:lnTo>
                    <a:lnTo>
                      <a:pt x="36" y="23"/>
                    </a:lnTo>
                    <a:lnTo>
                      <a:pt x="19" y="48"/>
                    </a:lnTo>
                    <a:lnTo>
                      <a:pt x="0" y="23"/>
                    </a:lnTo>
                    <a:close/>
                    <a:moveTo>
                      <a:pt x="4" y="23"/>
                    </a:moveTo>
                    <a:lnTo>
                      <a:pt x="19" y="44"/>
                    </a:lnTo>
                    <a:lnTo>
                      <a:pt x="32" y="23"/>
                    </a:lnTo>
                    <a:lnTo>
                      <a:pt x="19" y="4"/>
                    </a:lnTo>
                    <a:lnTo>
                      <a:pt x="4"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58" name="Freeform 2731"/>
              <p:cNvSpPr>
                <a:spLocks/>
              </p:cNvSpPr>
              <p:nvPr/>
            </p:nvSpPr>
            <p:spPr bwMode="auto">
              <a:xfrm>
                <a:off x="3973" y="2662"/>
                <a:ext cx="19" cy="24"/>
              </a:xfrm>
              <a:custGeom>
                <a:avLst/>
                <a:gdLst/>
                <a:ahLst/>
                <a:cxnLst>
                  <a:cxn ang="0">
                    <a:pos x="0" y="23"/>
                  </a:cxn>
                  <a:cxn ang="0">
                    <a:pos x="19" y="0"/>
                  </a:cxn>
                  <a:cxn ang="0">
                    <a:pos x="36" y="23"/>
                  </a:cxn>
                  <a:cxn ang="0">
                    <a:pos x="19" y="48"/>
                  </a:cxn>
                  <a:cxn ang="0">
                    <a:pos x="0" y="23"/>
                  </a:cxn>
                </a:cxnLst>
                <a:rect l="0" t="0" r="r" b="b"/>
                <a:pathLst>
                  <a:path w="36" h="48">
                    <a:moveTo>
                      <a:pt x="0" y="23"/>
                    </a:moveTo>
                    <a:lnTo>
                      <a:pt x="19" y="0"/>
                    </a:lnTo>
                    <a:lnTo>
                      <a:pt x="36" y="23"/>
                    </a:lnTo>
                    <a:lnTo>
                      <a:pt x="19" y="48"/>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9" name="Freeform 2732"/>
              <p:cNvSpPr>
                <a:spLocks/>
              </p:cNvSpPr>
              <p:nvPr/>
            </p:nvSpPr>
            <p:spPr bwMode="auto">
              <a:xfrm>
                <a:off x="3975" y="2664"/>
                <a:ext cx="15" cy="20"/>
              </a:xfrm>
              <a:custGeom>
                <a:avLst/>
                <a:gdLst/>
                <a:ahLst/>
                <a:cxnLst>
                  <a:cxn ang="0">
                    <a:pos x="0" y="19"/>
                  </a:cxn>
                  <a:cxn ang="0">
                    <a:pos x="15" y="40"/>
                  </a:cxn>
                  <a:cxn ang="0">
                    <a:pos x="28" y="19"/>
                  </a:cxn>
                  <a:cxn ang="0">
                    <a:pos x="15" y="0"/>
                  </a:cxn>
                  <a:cxn ang="0">
                    <a:pos x="0" y="19"/>
                  </a:cxn>
                </a:cxnLst>
                <a:rect l="0" t="0" r="r" b="b"/>
                <a:pathLst>
                  <a:path w="28" h="40">
                    <a:moveTo>
                      <a:pt x="0" y="19"/>
                    </a:moveTo>
                    <a:lnTo>
                      <a:pt x="15" y="40"/>
                    </a:lnTo>
                    <a:lnTo>
                      <a:pt x="28" y="19"/>
                    </a:lnTo>
                    <a:lnTo>
                      <a:pt x="15" y="0"/>
                    </a:lnTo>
                    <a:lnTo>
                      <a:pt x="0" y="19"/>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0" name="Freeform 2733"/>
              <p:cNvSpPr>
                <a:spLocks noEditPoints="1"/>
              </p:cNvSpPr>
              <p:nvPr/>
            </p:nvSpPr>
            <p:spPr bwMode="auto">
              <a:xfrm>
                <a:off x="3907" y="2723"/>
                <a:ext cx="17" cy="24"/>
              </a:xfrm>
              <a:custGeom>
                <a:avLst/>
                <a:gdLst/>
                <a:ahLst/>
                <a:cxnLst>
                  <a:cxn ang="0">
                    <a:pos x="0" y="25"/>
                  </a:cxn>
                  <a:cxn ang="0">
                    <a:pos x="18" y="0"/>
                  </a:cxn>
                  <a:cxn ang="0">
                    <a:pos x="35" y="25"/>
                  </a:cxn>
                  <a:cxn ang="0">
                    <a:pos x="18" y="48"/>
                  </a:cxn>
                  <a:cxn ang="0">
                    <a:pos x="0" y="25"/>
                  </a:cxn>
                  <a:cxn ang="0">
                    <a:pos x="4" y="25"/>
                  </a:cxn>
                  <a:cxn ang="0">
                    <a:pos x="18" y="44"/>
                  </a:cxn>
                  <a:cxn ang="0">
                    <a:pos x="33" y="25"/>
                  </a:cxn>
                  <a:cxn ang="0">
                    <a:pos x="18" y="4"/>
                  </a:cxn>
                  <a:cxn ang="0">
                    <a:pos x="4" y="25"/>
                  </a:cxn>
                </a:cxnLst>
                <a:rect l="0" t="0" r="r" b="b"/>
                <a:pathLst>
                  <a:path w="35" h="48">
                    <a:moveTo>
                      <a:pt x="0" y="25"/>
                    </a:moveTo>
                    <a:lnTo>
                      <a:pt x="18" y="0"/>
                    </a:lnTo>
                    <a:lnTo>
                      <a:pt x="35" y="25"/>
                    </a:lnTo>
                    <a:lnTo>
                      <a:pt x="18" y="48"/>
                    </a:lnTo>
                    <a:lnTo>
                      <a:pt x="0" y="25"/>
                    </a:lnTo>
                    <a:close/>
                    <a:moveTo>
                      <a:pt x="4" y="25"/>
                    </a:moveTo>
                    <a:lnTo>
                      <a:pt x="18" y="44"/>
                    </a:lnTo>
                    <a:lnTo>
                      <a:pt x="33" y="25"/>
                    </a:lnTo>
                    <a:lnTo>
                      <a:pt x="18"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61" name="Freeform 2734"/>
              <p:cNvSpPr>
                <a:spLocks/>
              </p:cNvSpPr>
              <p:nvPr/>
            </p:nvSpPr>
            <p:spPr bwMode="auto">
              <a:xfrm>
                <a:off x="3907" y="2723"/>
                <a:ext cx="17" cy="24"/>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2" name="Freeform 2735"/>
              <p:cNvSpPr>
                <a:spLocks/>
              </p:cNvSpPr>
              <p:nvPr/>
            </p:nvSpPr>
            <p:spPr bwMode="auto">
              <a:xfrm>
                <a:off x="3909" y="2725"/>
                <a:ext cx="15" cy="20"/>
              </a:xfrm>
              <a:custGeom>
                <a:avLst/>
                <a:gdLst/>
                <a:ahLst/>
                <a:cxnLst>
                  <a:cxn ang="0">
                    <a:pos x="0" y="21"/>
                  </a:cxn>
                  <a:cxn ang="0">
                    <a:pos x="14" y="40"/>
                  </a:cxn>
                  <a:cxn ang="0">
                    <a:pos x="29" y="21"/>
                  </a:cxn>
                  <a:cxn ang="0">
                    <a:pos x="14" y="0"/>
                  </a:cxn>
                  <a:cxn ang="0">
                    <a:pos x="0" y="21"/>
                  </a:cxn>
                </a:cxnLst>
                <a:rect l="0" t="0" r="r" b="b"/>
                <a:pathLst>
                  <a:path w="29" h="40">
                    <a:moveTo>
                      <a:pt x="0" y="21"/>
                    </a:moveTo>
                    <a:lnTo>
                      <a:pt x="14" y="40"/>
                    </a:lnTo>
                    <a:lnTo>
                      <a:pt x="29" y="21"/>
                    </a:lnTo>
                    <a:lnTo>
                      <a:pt x="14"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3" name="Freeform 2736"/>
              <p:cNvSpPr>
                <a:spLocks noEditPoints="1"/>
              </p:cNvSpPr>
              <p:nvPr/>
            </p:nvSpPr>
            <p:spPr bwMode="auto">
              <a:xfrm>
                <a:off x="4019" y="2778"/>
                <a:ext cx="18" cy="23"/>
              </a:xfrm>
              <a:custGeom>
                <a:avLst/>
                <a:gdLst/>
                <a:ahLst/>
                <a:cxnLst>
                  <a:cxn ang="0">
                    <a:pos x="0" y="23"/>
                  </a:cxn>
                  <a:cxn ang="0">
                    <a:pos x="17" y="0"/>
                  </a:cxn>
                  <a:cxn ang="0">
                    <a:pos x="34" y="23"/>
                  </a:cxn>
                  <a:cxn ang="0">
                    <a:pos x="17" y="46"/>
                  </a:cxn>
                  <a:cxn ang="0">
                    <a:pos x="0" y="23"/>
                  </a:cxn>
                  <a:cxn ang="0">
                    <a:pos x="4" y="23"/>
                  </a:cxn>
                  <a:cxn ang="0">
                    <a:pos x="17" y="42"/>
                  </a:cxn>
                  <a:cxn ang="0">
                    <a:pos x="31" y="23"/>
                  </a:cxn>
                  <a:cxn ang="0">
                    <a:pos x="17" y="1"/>
                  </a:cxn>
                  <a:cxn ang="0">
                    <a:pos x="4" y="23"/>
                  </a:cxn>
                </a:cxnLst>
                <a:rect l="0" t="0" r="r" b="b"/>
                <a:pathLst>
                  <a:path w="34" h="46">
                    <a:moveTo>
                      <a:pt x="0" y="23"/>
                    </a:moveTo>
                    <a:lnTo>
                      <a:pt x="17" y="0"/>
                    </a:lnTo>
                    <a:lnTo>
                      <a:pt x="34" y="23"/>
                    </a:lnTo>
                    <a:lnTo>
                      <a:pt x="17" y="46"/>
                    </a:lnTo>
                    <a:lnTo>
                      <a:pt x="0" y="23"/>
                    </a:lnTo>
                    <a:close/>
                    <a:moveTo>
                      <a:pt x="4" y="23"/>
                    </a:moveTo>
                    <a:lnTo>
                      <a:pt x="17" y="42"/>
                    </a:lnTo>
                    <a:lnTo>
                      <a:pt x="31" y="23"/>
                    </a:lnTo>
                    <a:lnTo>
                      <a:pt x="17" y="1"/>
                    </a:lnTo>
                    <a:lnTo>
                      <a:pt x="4" y="23"/>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64" name="Freeform 2737"/>
              <p:cNvSpPr>
                <a:spLocks/>
              </p:cNvSpPr>
              <p:nvPr/>
            </p:nvSpPr>
            <p:spPr bwMode="auto">
              <a:xfrm>
                <a:off x="4019" y="2778"/>
                <a:ext cx="18" cy="23"/>
              </a:xfrm>
              <a:custGeom>
                <a:avLst/>
                <a:gdLst/>
                <a:ahLst/>
                <a:cxnLst>
                  <a:cxn ang="0">
                    <a:pos x="0" y="23"/>
                  </a:cxn>
                  <a:cxn ang="0">
                    <a:pos x="17" y="0"/>
                  </a:cxn>
                  <a:cxn ang="0">
                    <a:pos x="34" y="23"/>
                  </a:cxn>
                  <a:cxn ang="0">
                    <a:pos x="17" y="46"/>
                  </a:cxn>
                  <a:cxn ang="0">
                    <a:pos x="0" y="23"/>
                  </a:cxn>
                </a:cxnLst>
                <a:rect l="0" t="0" r="r" b="b"/>
                <a:pathLst>
                  <a:path w="34" h="46">
                    <a:moveTo>
                      <a:pt x="0" y="23"/>
                    </a:moveTo>
                    <a:lnTo>
                      <a:pt x="17" y="0"/>
                    </a:lnTo>
                    <a:lnTo>
                      <a:pt x="34" y="23"/>
                    </a:lnTo>
                    <a:lnTo>
                      <a:pt x="17" y="46"/>
                    </a:lnTo>
                    <a:lnTo>
                      <a:pt x="0" y="23"/>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5" name="Freeform 2738"/>
              <p:cNvSpPr>
                <a:spLocks/>
              </p:cNvSpPr>
              <p:nvPr/>
            </p:nvSpPr>
            <p:spPr bwMode="auto">
              <a:xfrm>
                <a:off x="4021" y="2779"/>
                <a:ext cx="14" cy="20"/>
              </a:xfrm>
              <a:custGeom>
                <a:avLst/>
                <a:gdLst/>
                <a:ahLst/>
                <a:cxnLst>
                  <a:cxn ang="0">
                    <a:pos x="0" y="22"/>
                  </a:cxn>
                  <a:cxn ang="0">
                    <a:pos x="13" y="41"/>
                  </a:cxn>
                  <a:cxn ang="0">
                    <a:pos x="27" y="22"/>
                  </a:cxn>
                  <a:cxn ang="0">
                    <a:pos x="13" y="0"/>
                  </a:cxn>
                  <a:cxn ang="0">
                    <a:pos x="0" y="22"/>
                  </a:cxn>
                </a:cxnLst>
                <a:rect l="0" t="0" r="r" b="b"/>
                <a:pathLst>
                  <a:path w="27" h="41">
                    <a:moveTo>
                      <a:pt x="0" y="22"/>
                    </a:moveTo>
                    <a:lnTo>
                      <a:pt x="13" y="41"/>
                    </a:lnTo>
                    <a:lnTo>
                      <a:pt x="27" y="22"/>
                    </a:lnTo>
                    <a:lnTo>
                      <a:pt x="13" y="0"/>
                    </a:lnTo>
                    <a:lnTo>
                      <a:pt x="0" y="22"/>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6" name="Freeform 2739"/>
              <p:cNvSpPr>
                <a:spLocks noEditPoints="1"/>
              </p:cNvSpPr>
              <p:nvPr/>
            </p:nvSpPr>
            <p:spPr bwMode="auto">
              <a:xfrm>
                <a:off x="4184" y="2841"/>
                <a:ext cx="18" cy="24"/>
              </a:xfrm>
              <a:custGeom>
                <a:avLst/>
                <a:gdLst/>
                <a:ahLst/>
                <a:cxnLst>
                  <a:cxn ang="0">
                    <a:pos x="0" y="25"/>
                  </a:cxn>
                  <a:cxn ang="0">
                    <a:pos x="17" y="0"/>
                  </a:cxn>
                  <a:cxn ang="0">
                    <a:pos x="35" y="25"/>
                  </a:cxn>
                  <a:cxn ang="0">
                    <a:pos x="17" y="48"/>
                  </a:cxn>
                  <a:cxn ang="0">
                    <a:pos x="0" y="25"/>
                  </a:cxn>
                  <a:cxn ang="0">
                    <a:pos x="4" y="25"/>
                  </a:cxn>
                  <a:cxn ang="0">
                    <a:pos x="17" y="44"/>
                  </a:cxn>
                  <a:cxn ang="0">
                    <a:pos x="31" y="25"/>
                  </a:cxn>
                  <a:cxn ang="0">
                    <a:pos x="17" y="4"/>
                  </a:cxn>
                  <a:cxn ang="0">
                    <a:pos x="4" y="25"/>
                  </a:cxn>
                </a:cxnLst>
                <a:rect l="0" t="0" r="r" b="b"/>
                <a:pathLst>
                  <a:path w="35" h="48">
                    <a:moveTo>
                      <a:pt x="0" y="25"/>
                    </a:moveTo>
                    <a:lnTo>
                      <a:pt x="17" y="0"/>
                    </a:lnTo>
                    <a:lnTo>
                      <a:pt x="35" y="25"/>
                    </a:lnTo>
                    <a:lnTo>
                      <a:pt x="17" y="48"/>
                    </a:lnTo>
                    <a:lnTo>
                      <a:pt x="0" y="25"/>
                    </a:lnTo>
                    <a:close/>
                    <a:moveTo>
                      <a:pt x="4" y="25"/>
                    </a:moveTo>
                    <a:lnTo>
                      <a:pt x="17" y="44"/>
                    </a:lnTo>
                    <a:lnTo>
                      <a:pt x="31" y="25"/>
                    </a:lnTo>
                    <a:lnTo>
                      <a:pt x="17" y="4"/>
                    </a:lnTo>
                    <a:lnTo>
                      <a:pt x="4" y="2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67" name="Freeform 2740"/>
              <p:cNvSpPr>
                <a:spLocks/>
              </p:cNvSpPr>
              <p:nvPr/>
            </p:nvSpPr>
            <p:spPr bwMode="auto">
              <a:xfrm>
                <a:off x="4184" y="2841"/>
                <a:ext cx="18" cy="24"/>
              </a:xfrm>
              <a:custGeom>
                <a:avLst/>
                <a:gdLst/>
                <a:ahLst/>
                <a:cxnLst>
                  <a:cxn ang="0">
                    <a:pos x="0" y="25"/>
                  </a:cxn>
                  <a:cxn ang="0">
                    <a:pos x="17" y="0"/>
                  </a:cxn>
                  <a:cxn ang="0">
                    <a:pos x="35" y="25"/>
                  </a:cxn>
                  <a:cxn ang="0">
                    <a:pos x="17" y="48"/>
                  </a:cxn>
                  <a:cxn ang="0">
                    <a:pos x="0" y="25"/>
                  </a:cxn>
                </a:cxnLst>
                <a:rect l="0" t="0" r="r" b="b"/>
                <a:pathLst>
                  <a:path w="35" h="48">
                    <a:moveTo>
                      <a:pt x="0" y="25"/>
                    </a:moveTo>
                    <a:lnTo>
                      <a:pt x="17" y="0"/>
                    </a:lnTo>
                    <a:lnTo>
                      <a:pt x="35" y="25"/>
                    </a:lnTo>
                    <a:lnTo>
                      <a:pt x="17" y="48"/>
                    </a:lnTo>
                    <a:lnTo>
                      <a:pt x="0" y="2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8" name="Freeform 2741"/>
              <p:cNvSpPr>
                <a:spLocks/>
              </p:cNvSpPr>
              <p:nvPr/>
            </p:nvSpPr>
            <p:spPr bwMode="auto">
              <a:xfrm>
                <a:off x="4186" y="2843"/>
                <a:ext cx="14" cy="20"/>
              </a:xfrm>
              <a:custGeom>
                <a:avLst/>
                <a:gdLst/>
                <a:ahLst/>
                <a:cxnLst>
                  <a:cxn ang="0">
                    <a:pos x="0" y="21"/>
                  </a:cxn>
                  <a:cxn ang="0">
                    <a:pos x="13" y="40"/>
                  </a:cxn>
                  <a:cxn ang="0">
                    <a:pos x="27" y="21"/>
                  </a:cxn>
                  <a:cxn ang="0">
                    <a:pos x="13" y="0"/>
                  </a:cxn>
                  <a:cxn ang="0">
                    <a:pos x="0" y="21"/>
                  </a:cxn>
                </a:cxnLst>
                <a:rect l="0" t="0" r="r" b="b"/>
                <a:pathLst>
                  <a:path w="27" h="40">
                    <a:moveTo>
                      <a:pt x="0" y="21"/>
                    </a:moveTo>
                    <a:lnTo>
                      <a:pt x="13" y="40"/>
                    </a:lnTo>
                    <a:lnTo>
                      <a:pt x="27" y="21"/>
                    </a:lnTo>
                    <a:lnTo>
                      <a:pt x="13" y="0"/>
                    </a:lnTo>
                    <a:lnTo>
                      <a:pt x="0" y="21"/>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69" name="Freeform 2742"/>
              <p:cNvSpPr>
                <a:spLocks/>
              </p:cNvSpPr>
              <p:nvPr/>
            </p:nvSpPr>
            <p:spPr bwMode="auto">
              <a:xfrm>
                <a:off x="4297" y="2787"/>
                <a:ext cx="11" cy="16"/>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solidFill>
                <a:srgbClr val="000000"/>
              </a:solidFill>
              <a:ln w="9525">
                <a:noFill/>
                <a:round/>
                <a:headEnd/>
                <a:tailEnd/>
              </a:ln>
            </p:spPr>
            <p:txBody>
              <a:bodyPr/>
              <a:lstStyle/>
              <a:p>
                <a:endParaRPr lang="en-US" sz="2400" b="1">
                  <a:solidFill>
                    <a:srgbClr val="FFFF00"/>
                  </a:solidFill>
                </a:endParaRPr>
              </a:p>
            </p:txBody>
          </p:sp>
          <p:sp>
            <p:nvSpPr>
              <p:cNvPr id="670" name="Freeform 2743"/>
              <p:cNvSpPr>
                <a:spLocks/>
              </p:cNvSpPr>
              <p:nvPr/>
            </p:nvSpPr>
            <p:spPr bwMode="auto">
              <a:xfrm>
                <a:off x="4297" y="2787"/>
                <a:ext cx="11" cy="16"/>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1" name="Freeform 2744"/>
              <p:cNvSpPr>
                <a:spLocks/>
              </p:cNvSpPr>
              <p:nvPr/>
            </p:nvSpPr>
            <p:spPr bwMode="auto">
              <a:xfrm>
                <a:off x="4385" y="1974"/>
                <a:ext cx="500" cy="1236"/>
              </a:xfrm>
              <a:custGeom>
                <a:avLst/>
                <a:gdLst/>
                <a:ahLst/>
                <a:cxnLst>
                  <a:cxn ang="0">
                    <a:pos x="858" y="2463"/>
                  </a:cxn>
                  <a:cxn ang="0">
                    <a:pos x="674" y="2465"/>
                  </a:cxn>
                  <a:cxn ang="0">
                    <a:pos x="591" y="2467"/>
                  </a:cxn>
                  <a:cxn ang="0">
                    <a:pos x="411" y="2469"/>
                  </a:cxn>
                  <a:cxn ang="0">
                    <a:pos x="221" y="2469"/>
                  </a:cxn>
                  <a:cxn ang="0">
                    <a:pos x="177" y="2434"/>
                  </a:cxn>
                  <a:cxn ang="0">
                    <a:pos x="157" y="2413"/>
                  </a:cxn>
                  <a:cxn ang="0">
                    <a:pos x="132" y="2381"/>
                  </a:cxn>
                  <a:cxn ang="0">
                    <a:pos x="127" y="2339"/>
                  </a:cxn>
                  <a:cxn ang="0">
                    <a:pos x="127" y="2314"/>
                  </a:cxn>
                  <a:cxn ang="0">
                    <a:pos x="100" y="2256"/>
                  </a:cxn>
                  <a:cxn ang="0">
                    <a:pos x="96" y="2204"/>
                  </a:cxn>
                  <a:cxn ang="0">
                    <a:pos x="84" y="2189"/>
                  </a:cxn>
                  <a:cxn ang="0">
                    <a:pos x="88" y="2129"/>
                  </a:cxn>
                  <a:cxn ang="0">
                    <a:pos x="86" y="2104"/>
                  </a:cxn>
                  <a:cxn ang="0">
                    <a:pos x="84" y="2085"/>
                  </a:cxn>
                  <a:cxn ang="0">
                    <a:pos x="90" y="2043"/>
                  </a:cxn>
                  <a:cxn ang="0">
                    <a:pos x="109" y="1970"/>
                  </a:cxn>
                  <a:cxn ang="0">
                    <a:pos x="100" y="1953"/>
                  </a:cxn>
                  <a:cxn ang="0">
                    <a:pos x="100" y="1924"/>
                  </a:cxn>
                  <a:cxn ang="0">
                    <a:pos x="96" y="1897"/>
                  </a:cxn>
                  <a:cxn ang="0">
                    <a:pos x="71" y="1882"/>
                  </a:cxn>
                  <a:cxn ang="0">
                    <a:pos x="61" y="1842"/>
                  </a:cxn>
                  <a:cxn ang="0">
                    <a:pos x="25" y="1824"/>
                  </a:cxn>
                  <a:cxn ang="0">
                    <a:pos x="21" y="1771"/>
                  </a:cxn>
                  <a:cxn ang="0">
                    <a:pos x="0" y="1738"/>
                  </a:cxn>
                  <a:cxn ang="0">
                    <a:pos x="19" y="1705"/>
                  </a:cxn>
                  <a:cxn ang="0">
                    <a:pos x="50" y="1648"/>
                  </a:cxn>
                  <a:cxn ang="0">
                    <a:pos x="77" y="1552"/>
                  </a:cxn>
                  <a:cxn ang="0">
                    <a:pos x="90" y="1487"/>
                  </a:cxn>
                  <a:cxn ang="0">
                    <a:pos x="108" y="1396"/>
                  </a:cxn>
                  <a:cxn ang="0">
                    <a:pos x="109" y="1333"/>
                  </a:cxn>
                  <a:cxn ang="0">
                    <a:pos x="113" y="1304"/>
                  </a:cxn>
                  <a:cxn ang="0">
                    <a:pos x="129" y="1291"/>
                  </a:cxn>
                  <a:cxn ang="0">
                    <a:pos x="144" y="1285"/>
                  </a:cxn>
                  <a:cxn ang="0">
                    <a:pos x="179" y="1197"/>
                  </a:cxn>
                  <a:cxn ang="0">
                    <a:pos x="211" y="1107"/>
                  </a:cxn>
                  <a:cxn ang="0">
                    <a:pos x="211" y="1101"/>
                  </a:cxn>
                  <a:cxn ang="0">
                    <a:pos x="230" y="1007"/>
                  </a:cxn>
                  <a:cxn ang="0">
                    <a:pos x="230" y="982"/>
                  </a:cxn>
                  <a:cxn ang="0">
                    <a:pos x="253" y="880"/>
                  </a:cxn>
                  <a:cxn ang="0">
                    <a:pos x="265" y="792"/>
                  </a:cxn>
                  <a:cxn ang="0">
                    <a:pos x="271" y="704"/>
                  </a:cxn>
                  <a:cxn ang="0">
                    <a:pos x="278" y="619"/>
                  </a:cxn>
                  <a:cxn ang="0">
                    <a:pos x="280" y="589"/>
                  </a:cxn>
                  <a:cxn ang="0">
                    <a:pos x="284" y="495"/>
                  </a:cxn>
                  <a:cxn ang="0">
                    <a:pos x="286" y="460"/>
                  </a:cxn>
                  <a:cxn ang="0">
                    <a:pos x="303" y="355"/>
                  </a:cxn>
                  <a:cxn ang="0">
                    <a:pos x="303" y="345"/>
                  </a:cxn>
                  <a:cxn ang="0">
                    <a:pos x="303" y="264"/>
                  </a:cxn>
                  <a:cxn ang="0">
                    <a:pos x="317" y="172"/>
                  </a:cxn>
                  <a:cxn ang="0">
                    <a:pos x="313" y="99"/>
                  </a:cxn>
                  <a:cxn ang="0">
                    <a:pos x="315" y="40"/>
                  </a:cxn>
                  <a:cxn ang="0">
                    <a:pos x="1000" y="2457"/>
                  </a:cxn>
                </a:cxnLst>
                <a:rect l="0" t="0" r="r" b="b"/>
                <a:pathLst>
                  <a:path w="1000" h="2471">
                    <a:moveTo>
                      <a:pt x="1000" y="2457"/>
                    </a:moveTo>
                    <a:lnTo>
                      <a:pt x="967" y="2461"/>
                    </a:lnTo>
                    <a:lnTo>
                      <a:pt x="965" y="2461"/>
                    </a:lnTo>
                    <a:lnTo>
                      <a:pt x="915" y="2457"/>
                    </a:lnTo>
                    <a:lnTo>
                      <a:pt x="858" y="2463"/>
                    </a:lnTo>
                    <a:lnTo>
                      <a:pt x="821" y="2465"/>
                    </a:lnTo>
                    <a:lnTo>
                      <a:pt x="787" y="2465"/>
                    </a:lnTo>
                    <a:lnTo>
                      <a:pt x="750" y="2465"/>
                    </a:lnTo>
                    <a:lnTo>
                      <a:pt x="720" y="2465"/>
                    </a:lnTo>
                    <a:lnTo>
                      <a:pt x="674" y="2465"/>
                    </a:lnTo>
                    <a:lnTo>
                      <a:pt x="662" y="2463"/>
                    </a:lnTo>
                    <a:lnTo>
                      <a:pt x="643" y="2465"/>
                    </a:lnTo>
                    <a:lnTo>
                      <a:pt x="612" y="2465"/>
                    </a:lnTo>
                    <a:lnTo>
                      <a:pt x="595" y="2465"/>
                    </a:lnTo>
                    <a:lnTo>
                      <a:pt x="591" y="2467"/>
                    </a:lnTo>
                    <a:lnTo>
                      <a:pt x="583" y="2469"/>
                    </a:lnTo>
                    <a:lnTo>
                      <a:pt x="537" y="2471"/>
                    </a:lnTo>
                    <a:lnTo>
                      <a:pt x="505" y="2469"/>
                    </a:lnTo>
                    <a:lnTo>
                      <a:pt x="432" y="2469"/>
                    </a:lnTo>
                    <a:lnTo>
                      <a:pt x="411" y="2469"/>
                    </a:lnTo>
                    <a:lnTo>
                      <a:pt x="407" y="2465"/>
                    </a:lnTo>
                    <a:lnTo>
                      <a:pt x="393" y="2469"/>
                    </a:lnTo>
                    <a:lnTo>
                      <a:pt x="326" y="2469"/>
                    </a:lnTo>
                    <a:lnTo>
                      <a:pt x="324" y="2469"/>
                    </a:lnTo>
                    <a:lnTo>
                      <a:pt x="221" y="2469"/>
                    </a:lnTo>
                    <a:lnTo>
                      <a:pt x="207" y="2457"/>
                    </a:lnTo>
                    <a:lnTo>
                      <a:pt x="205" y="2452"/>
                    </a:lnTo>
                    <a:lnTo>
                      <a:pt x="198" y="2448"/>
                    </a:lnTo>
                    <a:lnTo>
                      <a:pt x="184" y="2433"/>
                    </a:lnTo>
                    <a:lnTo>
                      <a:pt x="177" y="2434"/>
                    </a:lnTo>
                    <a:lnTo>
                      <a:pt x="167" y="2427"/>
                    </a:lnTo>
                    <a:lnTo>
                      <a:pt x="167" y="2421"/>
                    </a:lnTo>
                    <a:lnTo>
                      <a:pt x="167" y="2419"/>
                    </a:lnTo>
                    <a:lnTo>
                      <a:pt x="163" y="2415"/>
                    </a:lnTo>
                    <a:lnTo>
                      <a:pt x="157" y="2413"/>
                    </a:lnTo>
                    <a:lnTo>
                      <a:pt x="150" y="2400"/>
                    </a:lnTo>
                    <a:lnTo>
                      <a:pt x="142" y="2392"/>
                    </a:lnTo>
                    <a:lnTo>
                      <a:pt x="138" y="2385"/>
                    </a:lnTo>
                    <a:lnTo>
                      <a:pt x="134" y="2385"/>
                    </a:lnTo>
                    <a:lnTo>
                      <a:pt x="132" y="2381"/>
                    </a:lnTo>
                    <a:lnTo>
                      <a:pt x="134" y="2375"/>
                    </a:lnTo>
                    <a:lnTo>
                      <a:pt x="131" y="2367"/>
                    </a:lnTo>
                    <a:lnTo>
                      <a:pt x="134" y="2358"/>
                    </a:lnTo>
                    <a:lnTo>
                      <a:pt x="131" y="2346"/>
                    </a:lnTo>
                    <a:lnTo>
                      <a:pt x="127" y="2339"/>
                    </a:lnTo>
                    <a:lnTo>
                      <a:pt x="125" y="2333"/>
                    </a:lnTo>
                    <a:lnTo>
                      <a:pt x="127" y="2329"/>
                    </a:lnTo>
                    <a:lnTo>
                      <a:pt x="127" y="2327"/>
                    </a:lnTo>
                    <a:lnTo>
                      <a:pt x="125" y="2321"/>
                    </a:lnTo>
                    <a:lnTo>
                      <a:pt x="127" y="2314"/>
                    </a:lnTo>
                    <a:lnTo>
                      <a:pt x="121" y="2296"/>
                    </a:lnTo>
                    <a:lnTo>
                      <a:pt x="117" y="2279"/>
                    </a:lnTo>
                    <a:lnTo>
                      <a:pt x="115" y="2275"/>
                    </a:lnTo>
                    <a:lnTo>
                      <a:pt x="104" y="2260"/>
                    </a:lnTo>
                    <a:lnTo>
                      <a:pt x="100" y="2256"/>
                    </a:lnTo>
                    <a:lnTo>
                      <a:pt x="96" y="2250"/>
                    </a:lnTo>
                    <a:lnTo>
                      <a:pt x="98" y="2243"/>
                    </a:lnTo>
                    <a:lnTo>
                      <a:pt x="98" y="2229"/>
                    </a:lnTo>
                    <a:lnTo>
                      <a:pt x="98" y="2216"/>
                    </a:lnTo>
                    <a:lnTo>
                      <a:pt x="96" y="2204"/>
                    </a:lnTo>
                    <a:lnTo>
                      <a:pt x="94" y="2198"/>
                    </a:lnTo>
                    <a:lnTo>
                      <a:pt x="94" y="2193"/>
                    </a:lnTo>
                    <a:lnTo>
                      <a:pt x="90" y="2191"/>
                    </a:lnTo>
                    <a:lnTo>
                      <a:pt x="86" y="2193"/>
                    </a:lnTo>
                    <a:lnTo>
                      <a:pt x="84" y="2189"/>
                    </a:lnTo>
                    <a:lnTo>
                      <a:pt x="84" y="2183"/>
                    </a:lnTo>
                    <a:lnTo>
                      <a:pt x="86" y="2177"/>
                    </a:lnTo>
                    <a:lnTo>
                      <a:pt x="86" y="2174"/>
                    </a:lnTo>
                    <a:lnTo>
                      <a:pt x="86" y="2168"/>
                    </a:lnTo>
                    <a:lnTo>
                      <a:pt x="88" y="2129"/>
                    </a:lnTo>
                    <a:lnTo>
                      <a:pt x="88" y="2127"/>
                    </a:lnTo>
                    <a:lnTo>
                      <a:pt x="86" y="2124"/>
                    </a:lnTo>
                    <a:lnTo>
                      <a:pt x="88" y="2116"/>
                    </a:lnTo>
                    <a:lnTo>
                      <a:pt x="86" y="2110"/>
                    </a:lnTo>
                    <a:lnTo>
                      <a:pt x="86" y="2104"/>
                    </a:lnTo>
                    <a:lnTo>
                      <a:pt x="90" y="2103"/>
                    </a:lnTo>
                    <a:lnTo>
                      <a:pt x="88" y="2099"/>
                    </a:lnTo>
                    <a:lnTo>
                      <a:pt x="86" y="2099"/>
                    </a:lnTo>
                    <a:lnTo>
                      <a:pt x="86" y="2099"/>
                    </a:lnTo>
                    <a:lnTo>
                      <a:pt x="84" y="2085"/>
                    </a:lnTo>
                    <a:lnTo>
                      <a:pt x="90" y="2070"/>
                    </a:lnTo>
                    <a:lnTo>
                      <a:pt x="88" y="2066"/>
                    </a:lnTo>
                    <a:lnTo>
                      <a:pt x="90" y="2062"/>
                    </a:lnTo>
                    <a:lnTo>
                      <a:pt x="88" y="2053"/>
                    </a:lnTo>
                    <a:lnTo>
                      <a:pt x="90" y="2043"/>
                    </a:lnTo>
                    <a:lnTo>
                      <a:pt x="90" y="2037"/>
                    </a:lnTo>
                    <a:lnTo>
                      <a:pt x="94" y="2030"/>
                    </a:lnTo>
                    <a:lnTo>
                      <a:pt x="104" y="2001"/>
                    </a:lnTo>
                    <a:lnTo>
                      <a:pt x="109" y="1976"/>
                    </a:lnTo>
                    <a:lnTo>
                      <a:pt x="109" y="1970"/>
                    </a:lnTo>
                    <a:lnTo>
                      <a:pt x="108" y="1968"/>
                    </a:lnTo>
                    <a:lnTo>
                      <a:pt x="108" y="1961"/>
                    </a:lnTo>
                    <a:lnTo>
                      <a:pt x="104" y="1953"/>
                    </a:lnTo>
                    <a:lnTo>
                      <a:pt x="104" y="1953"/>
                    </a:lnTo>
                    <a:lnTo>
                      <a:pt x="100" y="1953"/>
                    </a:lnTo>
                    <a:lnTo>
                      <a:pt x="100" y="1951"/>
                    </a:lnTo>
                    <a:lnTo>
                      <a:pt x="104" y="1951"/>
                    </a:lnTo>
                    <a:lnTo>
                      <a:pt x="104" y="1930"/>
                    </a:lnTo>
                    <a:lnTo>
                      <a:pt x="104" y="1926"/>
                    </a:lnTo>
                    <a:lnTo>
                      <a:pt x="100" y="1924"/>
                    </a:lnTo>
                    <a:lnTo>
                      <a:pt x="100" y="1916"/>
                    </a:lnTo>
                    <a:lnTo>
                      <a:pt x="96" y="1907"/>
                    </a:lnTo>
                    <a:lnTo>
                      <a:pt x="96" y="1905"/>
                    </a:lnTo>
                    <a:lnTo>
                      <a:pt x="96" y="1901"/>
                    </a:lnTo>
                    <a:lnTo>
                      <a:pt x="96" y="1897"/>
                    </a:lnTo>
                    <a:lnTo>
                      <a:pt x="94" y="1893"/>
                    </a:lnTo>
                    <a:lnTo>
                      <a:pt x="88" y="1893"/>
                    </a:lnTo>
                    <a:lnTo>
                      <a:pt x="84" y="1890"/>
                    </a:lnTo>
                    <a:lnTo>
                      <a:pt x="73" y="1884"/>
                    </a:lnTo>
                    <a:lnTo>
                      <a:pt x="71" y="1882"/>
                    </a:lnTo>
                    <a:lnTo>
                      <a:pt x="71" y="1878"/>
                    </a:lnTo>
                    <a:lnTo>
                      <a:pt x="75" y="1872"/>
                    </a:lnTo>
                    <a:lnTo>
                      <a:pt x="75" y="1870"/>
                    </a:lnTo>
                    <a:lnTo>
                      <a:pt x="71" y="1867"/>
                    </a:lnTo>
                    <a:lnTo>
                      <a:pt x="61" y="1842"/>
                    </a:lnTo>
                    <a:lnTo>
                      <a:pt x="58" y="1832"/>
                    </a:lnTo>
                    <a:lnTo>
                      <a:pt x="54" y="1826"/>
                    </a:lnTo>
                    <a:lnTo>
                      <a:pt x="46" y="1822"/>
                    </a:lnTo>
                    <a:lnTo>
                      <a:pt x="38" y="1819"/>
                    </a:lnTo>
                    <a:lnTo>
                      <a:pt x="25" y="1824"/>
                    </a:lnTo>
                    <a:lnTo>
                      <a:pt x="31" y="1822"/>
                    </a:lnTo>
                    <a:lnTo>
                      <a:pt x="29" y="1807"/>
                    </a:lnTo>
                    <a:lnTo>
                      <a:pt x="29" y="1799"/>
                    </a:lnTo>
                    <a:lnTo>
                      <a:pt x="25" y="1780"/>
                    </a:lnTo>
                    <a:lnTo>
                      <a:pt x="21" y="1771"/>
                    </a:lnTo>
                    <a:lnTo>
                      <a:pt x="19" y="1763"/>
                    </a:lnTo>
                    <a:lnTo>
                      <a:pt x="15" y="1753"/>
                    </a:lnTo>
                    <a:lnTo>
                      <a:pt x="6" y="1744"/>
                    </a:lnTo>
                    <a:lnTo>
                      <a:pt x="2" y="1742"/>
                    </a:lnTo>
                    <a:lnTo>
                      <a:pt x="0" y="1738"/>
                    </a:lnTo>
                    <a:lnTo>
                      <a:pt x="6" y="1738"/>
                    </a:lnTo>
                    <a:lnTo>
                      <a:pt x="8" y="1736"/>
                    </a:lnTo>
                    <a:lnTo>
                      <a:pt x="13" y="1725"/>
                    </a:lnTo>
                    <a:lnTo>
                      <a:pt x="19" y="1711"/>
                    </a:lnTo>
                    <a:lnTo>
                      <a:pt x="19" y="1705"/>
                    </a:lnTo>
                    <a:lnTo>
                      <a:pt x="23" y="1702"/>
                    </a:lnTo>
                    <a:lnTo>
                      <a:pt x="35" y="1679"/>
                    </a:lnTo>
                    <a:lnTo>
                      <a:pt x="38" y="1675"/>
                    </a:lnTo>
                    <a:lnTo>
                      <a:pt x="37" y="1673"/>
                    </a:lnTo>
                    <a:lnTo>
                      <a:pt x="50" y="1648"/>
                    </a:lnTo>
                    <a:lnTo>
                      <a:pt x="52" y="1634"/>
                    </a:lnTo>
                    <a:lnTo>
                      <a:pt x="63" y="1600"/>
                    </a:lnTo>
                    <a:lnTo>
                      <a:pt x="67" y="1592"/>
                    </a:lnTo>
                    <a:lnTo>
                      <a:pt x="71" y="1569"/>
                    </a:lnTo>
                    <a:lnTo>
                      <a:pt x="77" y="1552"/>
                    </a:lnTo>
                    <a:lnTo>
                      <a:pt x="81" y="1540"/>
                    </a:lnTo>
                    <a:lnTo>
                      <a:pt x="81" y="1521"/>
                    </a:lnTo>
                    <a:lnTo>
                      <a:pt x="83" y="1512"/>
                    </a:lnTo>
                    <a:lnTo>
                      <a:pt x="81" y="1494"/>
                    </a:lnTo>
                    <a:lnTo>
                      <a:pt x="90" y="1487"/>
                    </a:lnTo>
                    <a:lnTo>
                      <a:pt x="86" y="1485"/>
                    </a:lnTo>
                    <a:lnTo>
                      <a:pt x="90" y="1471"/>
                    </a:lnTo>
                    <a:lnTo>
                      <a:pt x="96" y="1456"/>
                    </a:lnTo>
                    <a:lnTo>
                      <a:pt x="104" y="1429"/>
                    </a:lnTo>
                    <a:lnTo>
                      <a:pt x="108" y="1396"/>
                    </a:lnTo>
                    <a:lnTo>
                      <a:pt x="109" y="1381"/>
                    </a:lnTo>
                    <a:lnTo>
                      <a:pt x="115" y="1358"/>
                    </a:lnTo>
                    <a:lnTo>
                      <a:pt x="111" y="1348"/>
                    </a:lnTo>
                    <a:lnTo>
                      <a:pt x="111" y="1345"/>
                    </a:lnTo>
                    <a:lnTo>
                      <a:pt x="109" y="1333"/>
                    </a:lnTo>
                    <a:lnTo>
                      <a:pt x="108" y="1329"/>
                    </a:lnTo>
                    <a:lnTo>
                      <a:pt x="104" y="1329"/>
                    </a:lnTo>
                    <a:lnTo>
                      <a:pt x="104" y="1325"/>
                    </a:lnTo>
                    <a:lnTo>
                      <a:pt x="111" y="1312"/>
                    </a:lnTo>
                    <a:lnTo>
                      <a:pt x="113" y="1304"/>
                    </a:lnTo>
                    <a:lnTo>
                      <a:pt x="121" y="1301"/>
                    </a:lnTo>
                    <a:lnTo>
                      <a:pt x="119" y="1299"/>
                    </a:lnTo>
                    <a:lnTo>
                      <a:pt x="121" y="1297"/>
                    </a:lnTo>
                    <a:lnTo>
                      <a:pt x="125" y="1297"/>
                    </a:lnTo>
                    <a:lnTo>
                      <a:pt x="129" y="1291"/>
                    </a:lnTo>
                    <a:lnTo>
                      <a:pt x="131" y="1291"/>
                    </a:lnTo>
                    <a:lnTo>
                      <a:pt x="136" y="1289"/>
                    </a:lnTo>
                    <a:lnTo>
                      <a:pt x="138" y="1287"/>
                    </a:lnTo>
                    <a:lnTo>
                      <a:pt x="144" y="1285"/>
                    </a:lnTo>
                    <a:lnTo>
                      <a:pt x="144" y="1285"/>
                    </a:lnTo>
                    <a:lnTo>
                      <a:pt x="148" y="1277"/>
                    </a:lnTo>
                    <a:lnTo>
                      <a:pt x="144" y="1277"/>
                    </a:lnTo>
                    <a:lnTo>
                      <a:pt x="159" y="1245"/>
                    </a:lnTo>
                    <a:lnTo>
                      <a:pt x="179" y="1199"/>
                    </a:lnTo>
                    <a:lnTo>
                      <a:pt x="179" y="1197"/>
                    </a:lnTo>
                    <a:lnTo>
                      <a:pt x="188" y="1178"/>
                    </a:lnTo>
                    <a:lnTo>
                      <a:pt x="192" y="1162"/>
                    </a:lnTo>
                    <a:lnTo>
                      <a:pt x="194" y="1153"/>
                    </a:lnTo>
                    <a:lnTo>
                      <a:pt x="200" y="1137"/>
                    </a:lnTo>
                    <a:lnTo>
                      <a:pt x="211" y="1107"/>
                    </a:lnTo>
                    <a:lnTo>
                      <a:pt x="213" y="1103"/>
                    </a:lnTo>
                    <a:lnTo>
                      <a:pt x="215" y="1099"/>
                    </a:lnTo>
                    <a:lnTo>
                      <a:pt x="213" y="1097"/>
                    </a:lnTo>
                    <a:lnTo>
                      <a:pt x="213" y="1097"/>
                    </a:lnTo>
                    <a:lnTo>
                      <a:pt x="211" y="1101"/>
                    </a:lnTo>
                    <a:lnTo>
                      <a:pt x="211" y="1099"/>
                    </a:lnTo>
                    <a:lnTo>
                      <a:pt x="221" y="1051"/>
                    </a:lnTo>
                    <a:lnTo>
                      <a:pt x="225" y="1018"/>
                    </a:lnTo>
                    <a:lnTo>
                      <a:pt x="230" y="1013"/>
                    </a:lnTo>
                    <a:lnTo>
                      <a:pt x="230" y="1007"/>
                    </a:lnTo>
                    <a:lnTo>
                      <a:pt x="230" y="1003"/>
                    </a:lnTo>
                    <a:lnTo>
                      <a:pt x="228" y="1005"/>
                    </a:lnTo>
                    <a:lnTo>
                      <a:pt x="225" y="1003"/>
                    </a:lnTo>
                    <a:lnTo>
                      <a:pt x="232" y="988"/>
                    </a:lnTo>
                    <a:lnTo>
                      <a:pt x="230" y="982"/>
                    </a:lnTo>
                    <a:lnTo>
                      <a:pt x="234" y="972"/>
                    </a:lnTo>
                    <a:lnTo>
                      <a:pt x="242" y="946"/>
                    </a:lnTo>
                    <a:lnTo>
                      <a:pt x="248" y="913"/>
                    </a:lnTo>
                    <a:lnTo>
                      <a:pt x="251" y="884"/>
                    </a:lnTo>
                    <a:lnTo>
                      <a:pt x="253" y="880"/>
                    </a:lnTo>
                    <a:lnTo>
                      <a:pt x="253" y="875"/>
                    </a:lnTo>
                    <a:lnTo>
                      <a:pt x="255" y="863"/>
                    </a:lnTo>
                    <a:lnTo>
                      <a:pt x="255" y="840"/>
                    </a:lnTo>
                    <a:lnTo>
                      <a:pt x="261" y="806"/>
                    </a:lnTo>
                    <a:lnTo>
                      <a:pt x="265" y="792"/>
                    </a:lnTo>
                    <a:lnTo>
                      <a:pt x="271" y="713"/>
                    </a:lnTo>
                    <a:lnTo>
                      <a:pt x="273" y="708"/>
                    </a:lnTo>
                    <a:lnTo>
                      <a:pt x="274" y="708"/>
                    </a:lnTo>
                    <a:lnTo>
                      <a:pt x="274" y="706"/>
                    </a:lnTo>
                    <a:lnTo>
                      <a:pt x="271" y="704"/>
                    </a:lnTo>
                    <a:lnTo>
                      <a:pt x="271" y="700"/>
                    </a:lnTo>
                    <a:lnTo>
                      <a:pt x="276" y="665"/>
                    </a:lnTo>
                    <a:lnTo>
                      <a:pt x="278" y="640"/>
                    </a:lnTo>
                    <a:lnTo>
                      <a:pt x="278" y="623"/>
                    </a:lnTo>
                    <a:lnTo>
                      <a:pt x="278" y="619"/>
                    </a:lnTo>
                    <a:lnTo>
                      <a:pt x="276" y="614"/>
                    </a:lnTo>
                    <a:lnTo>
                      <a:pt x="278" y="606"/>
                    </a:lnTo>
                    <a:lnTo>
                      <a:pt x="276" y="600"/>
                    </a:lnTo>
                    <a:lnTo>
                      <a:pt x="274" y="598"/>
                    </a:lnTo>
                    <a:lnTo>
                      <a:pt x="280" y="589"/>
                    </a:lnTo>
                    <a:lnTo>
                      <a:pt x="282" y="577"/>
                    </a:lnTo>
                    <a:lnTo>
                      <a:pt x="282" y="562"/>
                    </a:lnTo>
                    <a:lnTo>
                      <a:pt x="284" y="543"/>
                    </a:lnTo>
                    <a:lnTo>
                      <a:pt x="284" y="518"/>
                    </a:lnTo>
                    <a:lnTo>
                      <a:pt x="284" y="495"/>
                    </a:lnTo>
                    <a:lnTo>
                      <a:pt x="284" y="491"/>
                    </a:lnTo>
                    <a:lnTo>
                      <a:pt x="286" y="483"/>
                    </a:lnTo>
                    <a:lnTo>
                      <a:pt x="284" y="475"/>
                    </a:lnTo>
                    <a:lnTo>
                      <a:pt x="286" y="468"/>
                    </a:lnTo>
                    <a:lnTo>
                      <a:pt x="286" y="460"/>
                    </a:lnTo>
                    <a:lnTo>
                      <a:pt x="288" y="452"/>
                    </a:lnTo>
                    <a:lnTo>
                      <a:pt x="288" y="441"/>
                    </a:lnTo>
                    <a:lnTo>
                      <a:pt x="296" y="403"/>
                    </a:lnTo>
                    <a:lnTo>
                      <a:pt x="299" y="383"/>
                    </a:lnTo>
                    <a:lnTo>
                      <a:pt x="303" y="355"/>
                    </a:lnTo>
                    <a:lnTo>
                      <a:pt x="305" y="351"/>
                    </a:lnTo>
                    <a:lnTo>
                      <a:pt x="309" y="351"/>
                    </a:lnTo>
                    <a:lnTo>
                      <a:pt x="309" y="343"/>
                    </a:lnTo>
                    <a:lnTo>
                      <a:pt x="305" y="347"/>
                    </a:lnTo>
                    <a:lnTo>
                      <a:pt x="303" y="345"/>
                    </a:lnTo>
                    <a:lnTo>
                      <a:pt x="303" y="341"/>
                    </a:lnTo>
                    <a:lnTo>
                      <a:pt x="305" y="320"/>
                    </a:lnTo>
                    <a:lnTo>
                      <a:pt x="305" y="316"/>
                    </a:lnTo>
                    <a:lnTo>
                      <a:pt x="305" y="284"/>
                    </a:lnTo>
                    <a:lnTo>
                      <a:pt x="303" y="264"/>
                    </a:lnTo>
                    <a:lnTo>
                      <a:pt x="307" y="245"/>
                    </a:lnTo>
                    <a:lnTo>
                      <a:pt x="311" y="213"/>
                    </a:lnTo>
                    <a:lnTo>
                      <a:pt x="315" y="184"/>
                    </a:lnTo>
                    <a:lnTo>
                      <a:pt x="317" y="180"/>
                    </a:lnTo>
                    <a:lnTo>
                      <a:pt x="317" y="172"/>
                    </a:lnTo>
                    <a:lnTo>
                      <a:pt x="315" y="170"/>
                    </a:lnTo>
                    <a:lnTo>
                      <a:pt x="321" y="144"/>
                    </a:lnTo>
                    <a:lnTo>
                      <a:pt x="319" y="134"/>
                    </a:lnTo>
                    <a:lnTo>
                      <a:pt x="319" y="119"/>
                    </a:lnTo>
                    <a:lnTo>
                      <a:pt x="313" y="99"/>
                    </a:lnTo>
                    <a:lnTo>
                      <a:pt x="319" y="84"/>
                    </a:lnTo>
                    <a:lnTo>
                      <a:pt x="319" y="78"/>
                    </a:lnTo>
                    <a:lnTo>
                      <a:pt x="317" y="67"/>
                    </a:lnTo>
                    <a:lnTo>
                      <a:pt x="319" y="48"/>
                    </a:lnTo>
                    <a:lnTo>
                      <a:pt x="315" y="40"/>
                    </a:lnTo>
                    <a:lnTo>
                      <a:pt x="311" y="25"/>
                    </a:lnTo>
                    <a:lnTo>
                      <a:pt x="309" y="23"/>
                    </a:lnTo>
                    <a:lnTo>
                      <a:pt x="309" y="0"/>
                    </a:lnTo>
                    <a:lnTo>
                      <a:pt x="1000" y="0"/>
                    </a:lnTo>
                    <a:lnTo>
                      <a:pt x="1000" y="2457"/>
                    </a:lnTo>
                    <a:close/>
                  </a:path>
                </a:pathLst>
              </a:custGeom>
              <a:solidFill>
                <a:schemeClr val="bg1">
                  <a:lumMod val="50000"/>
                </a:schemeClr>
              </a:solidFill>
              <a:ln w="9525">
                <a:solidFill>
                  <a:schemeClr val="bg1">
                    <a:lumMod val="50000"/>
                  </a:schemeClr>
                </a:solidFill>
                <a:round/>
                <a:headEnd/>
                <a:tailEnd/>
              </a:ln>
            </p:spPr>
            <p:txBody>
              <a:bodyPr/>
              <a:lstStyle/>
              <a:p>
                <a:endParaRPr lang="en-US" sz="2400" b="1">
                  <a:solidFill>
                    <a:srgbClr val="FFFF00"/>
                  </a:solidFill>
                </a:endParaRPr>
              </a:p>
            </p:txBody>
          </p:sp>
          <p:sp>
            <p:nvSpPr>
              <p:cNvPr id="672" name="Freeform 2745"/>
              <p:cNvSpPr>
                <a:spLocks/>
              </p:cNvSpPr>
              <p:nvPr/>
            </p:nvSpPr>
            <p:spPr bwMode="auto">
              <a:xfrm>
                <a:off x="4385" y="1974"/>
                <a:ext cx="500" cy="1236"/>
              </a:xfrm>
              <a:custGeom>
                <a:avLst/>
                <a:gdLst/>
                <a:ahLst/>
                <a:cxnLst>
                  <a:cxn ang="0">
                    <a:pos x="858" y="2463"/>
                  </a:cxn>
                  <a:cxn ang="0">
                    <a:pos x="674" y="2465"/>
                  </a:cxn>
                  <a:cxn ang="0">
                    <a:pos x="591" y="2467"/>
                  </a:cxn>
                  <a:cxn ang="0">
                    <a:pos x="411" y="2469"/>
                  </a:cxn>
                  <a:cxn ang="0">
                    <a:pos x="221" y="2469"/>
                  </a:cxn>
                  <a:cxn ang="0">
                    <a:pos x="177" y="2434"/>
                  </a:cxn>
                  <a:cxn ang="0">
                    <a:pos x="157" y="2413"/>
                  </a:cxn>
                  <a:cxn ang="0">
                    <a:pos x="132" y="2381"/>
                  </a:cxn>
                  <a:cxn ang="0">
                    <a:pos x="127" y="2339"/>
                  </a:cxn>
                  <a:cxn ang="0">
                    <a:pos x="127" y="2314"/>
                  </a:cxn>
                  <a:cxn ang="0">
                    <a:pos x="100" y="2256"/>
                  </a:cxn>
                  <a:cxn ang="0">
                    <a:pos x="96" y="2204"/>
                  </a:cxn>
                  <a:cxn ang="0">
                    <a:pos x="84" y="2189"/>
                  </a:cxn>
                  <a:cxn ang="0">
                    <a:pos x="88" y="2129"/>
                  </a:cxn>
                  <a:cxn ang="0">
                    <a:pos x="86" y="2104"/>
                  </a:cxn>
                  <a:cxn ang="0">
                    <a:pos x="84" y="2085"/>
                  </a:cxn>
                  <a:cxn ang="0">
                    <a:pos x="90" y="2043"/>
                  </a:cxn>
                  <a:cxn ang="0">
                    <a:pos x="109" y="1970"/>
                  </a:cxn>
                  <a:cxn ang="0">
                    <a:pos x="100" y="1953"/>
                  </a:cxn>
                  <a:cxn ang="0">
                    <a:pos x="100" y="1924"/>
                  </a:cxn>
                  <a:cxn ang="0">
                    <a:pos x="96" y="1897"/>
                  </a:cxn>
                  <a:cxn ang="0">
                    <a:pos x="71" y="1882"/>
                  </a:cxn>
                  <a:cxn ang="0">
                    <a:pos x="61" y="1842"/>
                  </a:cxn>
                  <a:cxn ang="0">
                    <a:pos x="25" y="1824"/>
                  </a:cxn>
                  <a:cxn ang="0">
                    <a:pos x="21" y="1771"/>
                  </a:cxn>
                  <a:cxn ang="0">
                    <a:pos x="0" y="1738"/>
                  </a:cxn>
                  <a:cxn ang="0">
                    <a:pos x="19" y="1705"/>
                  </a:cxn>
                  <a:cxn ang="0">
                    <a:pos x="50" y="1648"/>
                  </a:cxn>
                  <a:cxn ang="0">
                    <a:pos x="77" y="1552"/>
                  </a:cxn>
                  <a:cxn ang="0">
                    <a:pos x="90" y="1487"/>
                  </a:cxn>
                  <a:cxn ang="0">
                    <a:pos x="108" y="1396"/>
                  </a:cxn>
                  <a:cxn ang="0">
                    <a:pos x="109" y="1333"/>
                  </a:cxn>
                  <a:cxn ang="0">
                    <a:pos x="113" y="1304"/>
                  </a:cxn>
                  <a:cxn ang="0">
                    <a:pos x="129" y="1291"/>
                  </a:cxn>
                  <a:cxn ang="0">
                    <a:pos x="144" y="1285"/>
                  </a:cxn>
                  <a:cxn ang="0">
                    <a:pos x="179" y="1197"/>
                  </a:cxn>
                  <a:cxn ang="0">
                    <a:pos x="211" y="1107"/>
                  </a:cxn>
                  <a:cxn ang="0">
                    <a:pos x="211" y="1101"/>
                  </a:cxn>
                  <a:cxn ang="0">
                    <a:pos x="230" y="1007"/>
                  </a:cxn>
                  <a:cxn ang="0">
                    <a:pos x="230" y="982"/>
                  </a:cxn>
                  <a:cxn ang="0">
                    <a:pos x="253" y="880"/>
                  </a:cxn>
                  <a:cxn ang="0">
                    <a:pos x="265" y="792"/>
                  </a:cxn>
                  <a:cxn ang="0">
                    <a:pos x="271" y="704"/>
                  </a:cxn>
                  <a:cxn ang="0">
                    <a:pos x="278" y="619"/>
                  </a:cxn>
                  <a:cxn ang="0">
                    <a:pos x="280" y="589"/>
                  </a:cxn>
                  <a:cxn ang="0">
                    <a:pos x="284" y="495"/>
                  </a:cxn>
                  <a:cxn ang="0">
                    <a:pos x="286" y="460"/>
                  </a:cxn>
                  <a:cxn ang="0">
                    <a:pos x="303" y="355"/>
                  </a:cxn>
                  <a:cxn ang="0">
                    <a:pos x="303" y="345"/>
                  </a:cxn>
                  <a:cxn ang="0">
                    <a:pos x="303" y="264"/>
                  </a:cxn>
                  <a:cxn ang="0">
                    <a:pos x="317" y="172"/>
                  </a:cxn>
                  <a:cxn ang="0">
                    <a:pos x="313" y="99"/>
                  </a:cxn>
                  <a:cxn ang="0">
                    <a:pos x="315" y="40"/>
                  </a:cxn>
                  <a:cxn ang="0">
                    <a:pos x="1000" y="2457"/>
                  </a:cxn>
                </a:cxnLst>
                <a:rect l="0" t="0" r="r" b="b"/>
                <a:pathLst>
                  <a:path w="1000" h="2471">
                    <a:moveTo>
                      <a:pt x="1000" y="2457"/>
                    </a:moveTo>
                    <a:lnTo>
                      <a:pt x="967" y="2461"/>
                    </a:lnTo>
                    <a:lnTo>
                      <a:pt x="965" y="2461"/>
                    </a:lnTo>
                    <a:lnTo>
                      <a:pt x="915" y="2457"/>
                    </a:lnTo>
                    <a:lnTo>
                      <a:pt x="858" y="2463"/>
                    </a:lnTo>
                    <a:lnTo>
                      <a:pt x="821" y="2465"/>
                    </a:lnTo>
                    <a:lnTo>
                      <a:pt x="787" y="2465"/>
                    </a:lnTo>
                    <a:lnTo>
                      <a:pt x="750" y="2465"/>
                    </a:lnTo>
                    <a:lnTo>
                      <a:pt x="720" y="2465"/>
                    </a:lnTo>
                    <a:lnTo>
                      <a:pt x="674" y="2465"/>
                    </a:lnTo>
                    <a:lnTo>
                      <a:pt x="662" y="2463"/>
                    </a:lnTo>
                    <a:lnTo>
                      <a:pt x="643" y="2465"/>
                    </a:lnTo>
                    <a:lnTo>
                      <a:pt x="612" y="2465"/>
                    </a:lnTo>
                    <a:lnTo>
                      <a:pt x="595" y="2465"/>
                    </a:lnTo>
                    <a:lnTo>
                      <a:pt x="591" y="2467"/>
                    </a:lnTo>
                    <a:lnTo>
                      <a:pt x="583" y="2469"/>
                    </a:lnTo>
                    <a:lnTo>
                      <a:pt x="537" y="2471"/>
                    </a:lnTo>
                    <a:lnTo>
                      <a:pt x="505" y="2469"/>
                    </a:lnTo>
                    <a:lnTo>
                      <a:pt x="432" y="2469"/>
                    </a:lnTo>
                    <a:lnTo>
                      <a:pt x="411" y="2469"/>
                    </a:lnTo>
                    <a:lnTo>
                      <a:pt x="407" y="2465"/>
                    </a:lnTo>
                    <a:lnTo>
                      <a:pt x="393" y="2469"/>
                    </a:lnTo>
                    <a:lnTo>
                      <a:pt x="326" y="2469"/>
                    </a:lnTo>
                    <a:lnTo>
                      <a:pt x="324" y="2469"/>
                    </a:lnTo>
                    <a:lnTo>
                      <a:pt x="221" y="2469"/>
                    </a:lnTo>
                    <a:lnTo>
                      <a:pt x="207" y="2457"/>
                    </a:lnTo>
                    <a:lnTo>
                      <a:pt x="205" y="2452"/>
                    </a:lnTo>
                    <a:lnTo>
                      <a:pt x="198" y="2448"/>
                    </a:lnTo>
                    <a:lnTo>
                      <a:pt x="184" y="2433"/>
                    </a:lnTo>
                    <a:lnTo>
                      <a:pt x="177" y="2434"/>
                    </a:lnTo>
                    <a:lnTo>
                      <a:pt x="167" y="2427"/>
                    </a:lnTo>
                    <a:lnTo>
                      <a:pt x="167" y="2421"/>
                    </a:lnTo>
                    <a:lnTo>
                      <a:pt x="167" y="2419"/>
                    </a:lnTo>
                    <a:lnTo>
                      <a:pt x="163" y="2415"/>
                    </a:lnTo>
                    <a:lnTo>
                      <a:pt x="157" y="2413"/>
                    </a:lnTo>
                    <a:lnTo>
                      <a:pt x="150" y="2400"/>
                    </a:lnTo>
                    <a:lnTo>
                      <a:pt x="142" y="2392"/>
                    </a:lnTo>
                    <a:lnTo>
                      <a:pt x="138" y="2385"/>
                    </a:lnTo>
                    <a:lnTo>
                      <a:pt x="134" y="2385"/>
                    </a:lnTo>
                    <a:lnTo>
                      <a:pt x="132" y="2381"/>
                    </a:lnTo>
                    <a:lnTo>
                      <a:pt x="134" y="2375"/>
                    </a:lnTo>
                    <a:lnTo>
                      <a:pt x="131" y="2367"/>
                    </a:lnTo>
                    <a:lnTo>
                      <a:pt x="134" y="2358"/>
                    </a:lnTo>
                    <a:lnTo>
                      <a:pt x="131" y="2346"/>
                    </a:lnTo>
                    <a:lnTo>
                      <a:pt x="127" y="2339"/>
                    </a:lnTo>
                    <a:lnTo>
                      <a:pt x="125" y="2333"/>
                    </a:lnTo>
                    <a:lnTo>
                      <a:pt x="127" y="2329"/>
                    </a:lnTo>
                    <a:lnTo>
                      <a:pt x="127" y="2327"/>
                    </a:lnTo>
                    <a:lnTo>
                      <a:pt x="125" y="2321"/>
                    </a:lnTo>
                    <a:lnTo>
                      <a:pt x="127" y="2314"/>
                    </a:lnTo>
                    <a:lnTo>
                      <a:pt x="121" y="2296"/>
                    </a:lnTo>
                    <a:lnTo>
                      <a:pt x="117" y="2279"/>
                    </a:lnTo>
                    <a:lnTo>
                      <a:pt x="115" y="2275"/>
                    </a:lnTo>
                    <a:lnTo>
                      <a:pt x="104" y="2260"/>
                    </a:lnTo>
                    <a:lnTo>
                      <a:pt x="100" y="2256"/>
                    </a:lnTo>
                    <a:lnTo>
                      <a:pt x="96" y="2250"/>
                    </a:lnTo>
                    <a:lnTo>
                      <a:pt x="98" y="2243"/>
                    </a:lnTo>
                    <a:lnTo>
                      <a:pt x="98" y="2229"/>
                    </a:lnTo>
                    <a:lnTo>
                      <a:pt x="98" y="2216"/>
                    </a:lnTo>
                    <a:lnTo>
                      <a:pt x="96" y="2204"/>
                    </a:lnTo>
                    <a:lnTo>
                      <a:pt x="94" y="2198"/>
                    </a:lnTo>
                    <a:lnTo>
                      <a:pt x="94" y="2193"/>
                    </a:lnTo>
                    <a:lnTo>
                      <a:pt x="90" y="2191"/>
                    </a:lnTo>
                    <a:lnTo>
                      <a:pt x="86" y="2193"/>
                    </a:lnTo>
                    <a:lnTo>
                      <a:pt x="84" y="2189"/>
                    </a:lnTo>
                    <a:lnTo>
                      <a:pt x="84" y="2183"/>
                    </a:lnTo>
                    <a:lnTo>
                      <a:pt x="86" y="2177"/>
                    </a:lnTo>
                    <a:lnTo>
                      <a:pt x="86" y="2174"/>
                    </a:lnTo>
                    <a:lnTo>
                      <a:pt x="86" y="2168"/>
                    </a:lnTo>
                    <a:lnTo>
                      <a:pt x="88" y="2129"/>
                    </a:lnTo>
                    <a:lnTo>
                      <a:pt x="88" y="2127"/>
                    </a:lnTo>
                    <a:lnTo>
                      <a:pt x="86" y="2124"/>
                    </a:lnTo>
                    <a:lnTo>
                      <a:pt x="88" y="2116"/>
                    </a:lnTo>
                    <a:lnTo>
                      <a:pt x="86" y="2110"/>
                    </a:lnTo>
                    <a:lnTo>
                      <a:pt x="86" y="2104"/>
                    </a:lnTo>
                    <a:lnTo>
                      <a:pt x="90" y="2103"/>
                    </a:lnTo>
                    <a:lnTo>
                      <a:pt x="88" y="2099"/>
                    </a:lnTo>
                    <a:lnTo>
                      <a:pt x="86" y="2099"/>
                    </a:lnTo>
                    <a:lnTo>
                      <a:pt x="86" y="2099"/>
                    </a:lnTo>
                    <a:lnTo>
                      <a:pt x="84" y="2085"/>
                    </a:lnTo>
                    <a:lnTo>
                      <a:pt x="90" y="2070"/>
                    </a:lnTo>
                    <a:lnTo>
                      <a:pt x="88" y="2066"/>
                    </a:lnTo>
                    <a:lnTo>
                      <a:pt x="90" y="2062"/>
                    </a:lnTo>
                    <a:lnTo>
                      <a:pt x="88" y="2053"/>
                    </a:lnTo>
                    <a:lnTo>
                      <a:pt x="90" y="2043"/>
                    </a:lnTo>
                    <a:lnTo>
                      <a:pt x="90" y="2037"/>
                    </a:lnTo>
                    <a:lnTo>
                      <a:pt x="94" y="2030"/>
                    </a:lnTo>
                    <a:lnTo>
                      <a:pt x="104" y="2001"/>
                    </a:lnTo>
                    <a:lnTo>
                      <a:pt x="109" y="1976"/>
                    </a:lnTo>
                    <a:lnTo>
                      <a:pt x="109" y="1970"/>
                    </a:lnTo>
                    <a:lnTo>
                      <a:pt x="108" y="1968"/>
                    </a:lnTo>
                    <a:lnTo>
                      <a:pt x="108" y="1961"/>
                    </a:lnTo>
                    <a:lnTo>
                      <a:pt x="104" y="1953"/>
                    </a:lnTo>
                    <a:lnTo>
                      <a:pt x="104" y="1953"/>
                    </a:lnTo>
                    <a:lnTo>
                      <a:pt x="100" y="1953"/>
                    </a:lnTo>
                    <a:lnTo>
                      <a:pt x="100" y="1951"/>
                    </a:lnTo>
                    <a:lnTo>
                      <a:pt x="104" y="1951"/>
                    </a:lnTo>
                    <a:lnTo>
                      <a:pt x="104" y="1930"/>
                    </a:lnTo>
                    <a:lnTo>
                      <a:pt x="104" y="1926"/>
                    </a:lnTo>
                    <a:lnTo>
                      <a:pt x="100" y="1924"/>
                    </a:lnTo>
                    <a:lnTo>
                      <a:pt x="100" y="1916"/>
                    </a:lnTo>
                    <a:lnTo>
                      <a:pt x="96" y="1907"/>
                    </a:lnTo>
                    <a:lnTo>
                      <a:pt x="96" y="1905"/>
                    </a:lnTo>
                    <a:lnTo>
                      <a:pt x="96" y="1901"/>
                    </a:lnTo>
                    <a:lnTo>
                      <a:pt x="96" y="1897"/>
                    </a:lnTo>
                    <a:lnTo>
                      <a:pt x="94" y="1893"/>
                    </a:lnTo>
                    <a:lnTo>
                      <a:pt x="88" y="1893"/>
                    </a:lnTo>
                    <a:lnTo>
                      <a:pt x="84" y="1890"/>
                    </a:lnTo>
                    <a:lnTo>
                      <a:pt x="73" y="1884"/>
                    </a:lnTo>
                    <a:lnTo>
                      <a:pt x="71" y="1882"/>
                    </a:lnTo>
                    <a:lnTo>
                      <a:pt x="71" y="1878"/>
                    </a:lnTo>
                    <a:lnTo>
                      <a:pt x="75" y="1872"/>
                    </a:lnTo>
                    <a:lnTo>
                      <a:pt x="75" y="1870"/>
                    </a:lnTo>
                    <a:lnTo>
                      <a:pt x="71" y="1867"/>
                    </a:lnTo>
                    <a:lnTo>
                      <a:pt x="61" y="1842"/>
                    </a:lnTo>
                    <a:lnTo>
                      <a:pt x="58" y="1832"/>
                    </a:lnTo>
                    <a:lnTo>
                      <a:pt x="54" y="1826"/>
                    </a:lnTo>
                    <a:lnTo>
                      <a:pt x="46" y="1822"/>
                    </a:lnTo>
                    <a:lnTo>
                      <a:pt x="38" y="1819"/>
                    </a:lnTo>
                    <a:lnTo>
                      <a:pt x="25" y="1824"/>
                    </a:lnTo>
                    <a:lnTo>
                      <a:pt x="31" y="1822"/>
                    </a:lnTo>
                    <a:lnTo>
                      <a:pt x="29" y="1807"/>
                    </a:lnTo>
                    <a:lnTo>
                      <a:pt x="29" y="1799"/>
                    </a:lnTo>
                    <a:lnTo>
                      <a:pt x="25" y="1780"/>
                    </a:lnTo>
                    <a:lnTo>
                      <a:pt x="21" y="1771"/>
                    </a:lnTo>
                    <a:lnTo>
                      <a:pt x="19" y="1763"/>
                    </a:lnTo>
                    <a:lnTo>
                      <a:pt x="15" y="1753"/>
                    </a:lnTo>
                    <a:lnTo>
                      <a:pt x="6" y="1744"/>
                    </a:lnTo>
                    <a:lnTo>
                      <a:pt x="2" y="1742"/>
                    </a:lnTo>
                    <a:lnTo>
                      <a:pt x="0" y="1738"/>
                    </a:lnTo>
                    <a:lnTo>
                      <a:pt x="6" y="1738"/>
                    </a:lnTo>
                    <a:lnTo>
                      <a:pt x="8" y="1736"/>
                    </a:lnTo>
                    <a:lnTo>
                      <a:pt x="13" y="1725"/>
                    </a:lnTo>
                    <a:lnTo>
                      <a:pt x="19" y="1711"/>
                    </a:lnTo>
                    <a:lnTo>
                      <a:pt x="19" y="1705"/>
                    </a:lnTo>
                    <a:lnTo>
                      <a:pt x="23" y="1702"/>
                    </a:lnTo>
                    <a:lnTo>
                      <a:pt x="35" y="1679"/>
                    </a:lnTo>
                    <a:lnTo>
                      <a:pt x="38" y="1675"/>
                    </a:lnTo>
                    <a:lnTo>
                      <a:pt x="37" y="1673"/>
                    </a:lnTo>
                    <a:lnTo>
                      <a:pt x="50" y="1648"/>
                    </a:lnTo>
                    <a:lnTo>
                      <a:pt x="52" y="1634"/>
                    </a:lnTo>
                    <a:lnTo>
                      <a:pt x="63" y="1600"/>
                    </a:lnTo>
                    <a:lnTo>
                      <a:pt x="67" y="1592"/>
                    </a:lnTo>
                    <a:lnTo>
                      <a:pt x="71" y="1569"/>
                    </a:lnTo>
                    <a:lnTo>
                      <a:pt x="77" y="1552"/>
                    </a:lnTo>
                    <a:lnTo>
                      <a:pt x="81" y="1540"/>
                    </a:lnTo>
                    <a:lnTo>
                      <a:pt x="81" y="1521"/>
                    </a:lnTo>
                    <a:lnTo>
                      <a:pt x="83" y="1512"/>
                    </a:lnTo>
                    <a:lnTo>
                      <a:pt x="81" y="1494"/>
                    </a:lnTo>
                    <a:lnTo>
                      <a:pt x="90" y="1487"/>
                    </a:lnTo>
                    <a:lnTo>
                      <a:pt x="86" y="1485"/>
                    </a:lnTo>
                    <a:lnTo>
                      <a:pt x="90" y="1471"/>
                    </a:lnTo>
                    <a:lnTo>
                      <a:pt x="96" y="1456"/>
                    </a:lnTo>
                    <a:lnTo>
                      <a:pt x="104" y="1429"/>
                    </a:lnTo>
                    <a:lnTo>
                      <a:pt x="108" y="1396"/>
                    </a:lnTo>
                    <a:lnTo>
                      <a:pt x="109" y="1381"/>
                    </a:lnTo>
                    <a:lnTo>
                      <a:pt x="115" y="1358"/>
                    </a:lnTo>
                    <a:lnTo>
                      <a:pt x="111" y="1348"/>
                    </a:lnTo>
                    <a:lnTo>
                      <a:pt x="111" y="1345"/>
                    </a:lnTo>
                    <a:lnTo>
                      <a:pt x="109" y="1333"/>
                    </a:lnTo>
                    <a:lnTo>
                      <a:pt x="108" y="1329"/>
                    </a:lnTo>
                    <a:lnTo>
                      <a:pt x="104" y="1329"/>
                    </a:lnTo>
                    <a:lnTo>
                      <a:pt x="104" y="1325"/>
                    </a:lnTo>
                    <a:lnTo>
                      <a:pt x="111" y="1312"/>
                    </a:lnTo>
                    <a:lnTo>
                      <a:pt x="113" y="1304"/>
                    </a:lnTo>
                    <a:lnTo>
                      <a:pt x="121" y="1301"/>
                    </a:lnTo>
                    <a:lnTo>
                      <a:pt x="119" y="1299"/>
                    </a:lnTo>
                    <a:lnTo>
                      <a:pt x="121" y="1297"/>
                    </a:lnTo>
                    <a:lnTo>
                      <a:pt x="125" y="1297"/>
                    </a:lnTo>
                    <a:lnTo>
                      <a:pt x="129" y="1291"/>
                    </a:lnTo>
                    <a:lnTo>
                      <a:pt x="131" y="1291"/>
                    </a:lnTo>
                    <a:lnTo>
                      <a:pt x="136" y="1289"/>
                    </a:lnTo>
                    <a:lnTo>
                      <a:pt x="138" y="1287"/>
                    </a:lnTo>
                    <a:lnTo>
                      <a:pt x="144" y="1285"/>
                    </a:lnTo>
                    <a:lnTo>
                      <a:pt x="144" y="1285"/>
                    </a:lnTo>
                    <a:lnTo>
                      <a:pt x="148" y="1277"/>
                    </a:lnTo>
                    <a:lnTo>
                      <a:pt x="144" y="1277"/>
                    </a:lnTo>
                    <a:lnTo>
                      <a:pt x="159" y="1245"/>
                    </a:lnTo>
                    <a:lnTo>
                      <a:pt x="179" y="1199"/>
                    </a:lnTo>
                    <a:lnTo>
                      <a:pt x="179" y="1197"/>
                    </a:lnTo>
                    <a:lnTo>
                      <a:pt x="188" y="1178"/>
                    </a:lnTo>
                    <a:lnTo>
                      <a:pt x="192" y="1162"/>
                    </a:lnTo>
                    <a:lnTo>
                      <a:pt x="194" y="1153"/>
                    </a:lnTo>
                    <a:lnTo>
                      <a:pt x="200" y="1137"/>
                    </a:lnTo>
                    <a:lnTo>
                      <a:pt x="211" y="1107"/>
                    </a:lnTo>
                    <a:lnTo>
                      <a:pt x="213" y="1103"/>
                    </a:lnTo>
                    <a:lnTo>
                      <a:pt x="215" y="1099"/>
                    </a:lnTo>
                    <a:lnTo>
                      <a:pt x="213" y="1097"/>
                    </a:lnTo>
                    <a:lnTo>
                      <a:pt x="213" y="1097"/>
                    </a:lnTo>
                    <a:lnTo>
                      <a:pt x="211" y="1101"/>
                    </a:lnTo>
                    <a:lnTo>
                      <a:pt x="211" y="1099"/>
                    </a:lnTo>
                    <a:lnTo>
                      <a:pt x="221" y="1051"/>
                    </a:lnTo>
                    <a:lnTo>
                      <a:pt x="225" y="1018"/>
                    </a:lnTo>
                    <a:lnTo>
                      <a:pt x="230" y="1013"/>
                    </a:lnTo>
                    <a:lnTo>
                      <a:pt x="230" y="1007"/>
                    </a:lnTo>
                    <a:lnTo>
                      <a:pt x="230" y="1003"/>
                    </a:lnTo>
                    <a:lnTo>
                      <a:pt x="228" y="1005"/>
                    </a:lnTo>
                    <a:lnTo>
                      <a:pt x="225" y="1003"/>
                    </a:lnTo>
                    <a:lnTo>
                      <a:pt x="232" y="988"/>
                    </a:lnTo>
                    <a:lnTo>
                      <a:pt x="230" y="982"/>
                    </a:lnTo>
                    <a:lnTo>
                      <a:pt x="234" y="972"/>
                    </a:lnTo>
                    <a:lnTo>
                      <a:pt x="242" y="946"/>
                    </a:lnTo>
                    <a:lnTo>
                      <a:pt x="248" y="913"/>
                    </a:lnTo>
                    <a:lnTo>
                      <a:pt x="251" y="884"/>
                    </a:lnTo>
                    <a:lnTo>
                      <a:pt x="253" y="880"/>
                    </a:lnTo>
                    <a:lnTo>
                      <a:pt x="253" y="875"/>
                    </a:lnTo>
                    <a:lnTo>
                      <a:pt x="255" y="863"/>
                    </a:lnTo>
                    <a:lnTo>
                      <a:pt x="255" y="840"/>
                    </a:lnTo>
                    <a:lnTo>
                      <a:pt x="261" y="806"/>
                    </a:lnTo>
                    <a:lnTo>
                      <a:pt x="265" y="792"/>
                    </a:lnTo>
                    <a:lnTo>
                      <a:pt x="271" y="713"/>
                    </a:lnTo>
                    <a:lnTo>
                      <a:pt x="273" y="708"/>
                    </a:lnTo>
                    <a:lnTo>
                      <a:pt x="274" y="708"/>
                    </a:lnTo>
                    <a:lnTo>
                      <a:pt x="274" y="706"/>
                    </a:lnTo>
                    <a:lnTo>
                      <a:pt x="271" y="704"/>
                    </a:lnTo>
                    <a:lnTo>
                      <a:pt x="271" y="700"/>
                    </a:lnTo>
                    <a:lnTo>
                      <a:pt x="276" y="665"/>
                    </a:lnTo>
                    <a:lnTo>
                      <a:pt x="278" y="640"/>
                    </a:lnTo>
                    <a:lnTo>
                      <a:pt x="278" y="623"/>
                    </a:lnTo>
                    <a:lnTo>
                      <a:pt x="278" y="619"/>
                    </a:lnTo>
                    <a:lnTo>
                      <a:pt x="276" y="614"/>
                    </a:lnTo>
                    <a:lnTo>
                      <a:pt x="278" y="606"/>
                    </a:lnTo>
                    <a:lnTo>
                      <a:pt x="276" y="600"/>
                    </a:lnTo>
                    <a:lnTo>
                      <a:pt x="274" y="598"/>
                    </a:lnTo>
                    <a:lnTo>
                      <a:pt x="280" y="589"/>
                    </a:lnTo>
                    <a:lnTo>
                      <a:pt x="282" y="577"/>
                    </a:lnTo>
                    <a:lnTo>
                      <a:pt x="282" y="562"/>
                    </a:lnTo>
                    <a:lnTo>
                      <a:pt x="284" y="543"/>
                    </a:lnTo>
                    <a:lnTo>
                      <a:pt x="284" y="518"/>
                    </a:lnTo>
                    <a:lnTo>
                      <a:pt x="284" y="495"/>
                    </a:lnTo>
                    <a:lnTo>
                      <a:pt x="284" y="491"/>
                    </a:lnTo>
                    <a:lnTo>
                      <a:pt x="286" y="483"/>
                    </a:lnTo>
                    <a:lnTo>
                      <a:pt x="284" y="475"/>
                    </a:lnTo>
                    <a:lnTo>
                      <a:pt x="286" y="468"/>
                    </a:lnTo>
                    <a:lnTo>
                      <a:pt x="286" y="460"/>
                    </a:lnTo>
                    <a:lnTo>
                      <a:pt x="288" y="452"/>
                    </a:lnTo>
                    <a:lnTo>
                      <a:pt x="288" y="441"/>
                    </a:lnTo>
                    <a:lnTo>
                      <a:pt x="296" y="403"/>
                    </a:lnTo>
                    <a:lnTo>
                      <a:pt x="299" y="383"/>
                    </a:lnTo>
                    <a:lnTo>
                      <a:pt x="303" y="355"/>
                    </a:lnTo>
                    <a:lnTo>
                      <a:pt x="305" y="351"/>
                    </a:lnTo>
                    <a:lnTo>
                      <a:pt x="309" y="351"/>
                    </a:lnTo>
                    <a:lnTo>
                      <a:pt x="309" y="343"/>
                    </a:lnTo>
                    <a:lnTo>
                      <a:pt x="305" y="347"/>
                    </a:lnTo>
                    <a:lnTo>
                      <a:pt x="303" y="345"/>
                    </a:lnTo>
                    <a:lnTo>
                      <a:pt x="303" y="341"/>
                    </a:lnTo>
                    <a:lnTo>
                      <a:pt x="305" y="320"/>
                    </a:lnTo>
                    <a:lnTo>
                      <a:pt x="305" y="316"/>
                    </a:lnTo>
                    <a:lnTo>
                      <a:pt x="305" y="284"/>
                    </a:lnTo>
                    <a:lnTo>
                      <a:pt x="303" y="264"/>
                    </a:lnTo>
                    <a:lnTo>
                      <a:pt x="307" y="245"/>
                    </a:lnTo>
                    <a:lnTo>
                      <a:pt x="311" y="213"/>
                    </a:lnTo>
                    <a:lnTo>
                      <a:pt x="315" y="184"/>
                    </a:lnTo>
                    <a:lnTo>
                      <a:pt x="317" y="180"/>
                    </a:lnTo>
                    <a:lnTo>
                      <a:pt x="317" y="172"/>
                    </a:lnTo>
                    <a:lnTo>
                      <a:pt x="315" y="170"/>
                    </a:lnTo>
                    <a:lnTo>
                      <a:pt x="321" y="144"/>
                    </a:lnTo>
                    <a:lnTo>
                      <a:pt x="319" y="134"/>
                    </a:lnTo>
                    <a:lnTo>
                      <a:pt x="319" y="119"/>
                    </a:lnTo>
                    <a:lnTo>
                      <a:pt x="313" y="99"/>
                    </a:lnTo>
                    <a:lnTo>
                      <a:pt x="319" y="84"/>
                    </a:lnTo>
                    <a:lnTo>
                      <a:pt x="319" y="78"/>
                    </a:lnTo>
                    <a:lnTo>
                      <a:pt x="317" y="67"/>
                    </a:lnTo>
                    <a:lnTo>
                      <a:pt x="319" y="48"/>
                    </a:lnTo>
                    <a:lnTo>
                      <a:pt x="315" y="40"/>
                    </a:lnTo>
                    <a:lnTo>
                      <a:pt x="311" y="25"/>
                    </a:lnTo>
                    <a:lnTo>
                      <a:pt x="309" y="23"/>
                    </a:lnTo>
                    <a:lnTo>
                      <a:pt x="309" y="0"/>
                    </a:lnTo>
                    <a:lnTo>
                      <a:pt x="1000" y="0"/>
                    </a:lnTo>
                    <a:lnTo>
                      <a:pt x="1000" y="2457"/>
                    </a:lnTo>
                    <a:close/>
                  </a:path>
                </a:pathLst>
              </a:custGeom>
              <a:noFill/>
              <a:ln w="1588">
                <a:solidFill>
                  <a:srgbClr val="CCCCCC"/>
                </a:solidFill>
                <a:prstDash val="solid"/>
                <a:round/>
                <a:headEnd/>
                <a:tailEnd/>
              </a:ln>
            </p:spPr>
            <p:txBody>
              <a:bodyPr/>
              <a:lstStyle/>
              <a:p>
                <a:endParaRPr lang="en-US" sz="2400" b="1">
                  <a:solidFill>
                    <a:srgbClr val="FFFF00"/>
                  </a:solidFill>
                </a:endParaRPr>
              </a:p>
            </p:txBody>
          </p:sp>
          <p:sp>
            <p:nvSpPr>
              <p:cNvPr id="673" name="Freeform 2746"/>
              <p:cNvSpPr>
                <a:spLocks/>
              </p:cNvSpPr>
              <p:nvPr/>
            </p:nvSpPr>
            <p:spPr bwMode="auto">
              <a:xfrm>
                <a:off x="4486" y="3193"/>
                <a:ext cx="400" cy="106"/>
              </a:xfrm>
              <a:custGeom>
                <a:avLst/>
                <a:gdLst/>
                <a:ahLst/>
                <a:cxnLst>
                  <a:cxn ang="0">
                    <a:pos x="800" y="0"/>
                  </a:cxn>
                  <a:cxn ang="0">
                    <a:pos x="800" y="213"/>
                  </a:cxn>
                  <a:cxn ang="0">
                    <a:pos x="0" y="213"/>
                  </a:cxn>
                  <a:cxn ang="0">
                    <a:pos x="5" y="198"/>
                  </a:cxn>
                  <a:cxn ang="0">
                    <a:pos x="9" y="175"/>
                  </a:cxn>
                  <a:cxn ang="0">
                    <a:pos x="15" y="154"/>
                  </a:cxn>
                  <a:cxn ang="0">
                    <a:pos x="21" y="125"/>
                  </a:cxn>
                  <a:cxn ang="0">
                    <a:pos x="21" y="81"/>
                  </a:cxn>
                  <a:cxn ang="0">
                    <a:pos x="21" y="89"/>
                  </a:cxn>
                  <a:cxn ang="0">
                    <a:pos x="21" y="94"/>
                  </a:cxn>
                  <a:cxn ang="0">
                    <a:pos x="26" y="102"/>
                  </a:cxn>
                  <a:cxn ang="0">
                    <a:pos x="26" y="94"/>
                  </a:cxn>
                  <a:cxn ang="0">
                    <a:pos x="26" y="89"/>
                  </a:cxn>
                  <a:cxn ang="0">
                    <a:pos x="32" y="89"/>
                  </a:cxn>
                  <a:cxn ang="0">
                    <a:pos x="26" y="81"/>
                  </a:cxn>
                  <a:cxn ang="0">
                    <a:pos x="26" y="73"/>
                  </a:cxn>
                  <a:cxn ang="0">
                    <a:pos x="21" y="73"/>
                  </a:cxn>
                  <a:cxn ang="0">
                    <a:pos x="21" y="66"/>
                  </a:cxn>
                  <a:cxn ang="0">
                    <a:pos x="21" y="58"/>
                  </a:cxn>
                  <a:cxn ang="0">
                    <a:pos x="24" y="0"/>
                  </a:cxn>
                  <a:cxn ang="0">
                    <a:pos x="800" y="0"/>
                  </a:cxn>
                </a:cxnLst>
                <a:rect l="0" t="0" r="r" b="b"/>
                <a:pathLst>
                  <a:path w="800" h="213">
                    <a:moveTo>
                      <a:pt x="800" y="0"/>
                    </a:moveTo>
                    <a:lnTo>
                      <a:pt x="800" y="213"/>
                    </a:lnTo>
                    <a:lnTo>
                      <a:pt x="0" y="213"/>
                    </a:lnTo>
                    <a:lnTo>
                      <a:pt x="5" y="198"/>
                    </a:lnTo>
                    <a:lnTo>
                      <a:pt x="9" y="175"/>
                    </a:lnTo>
                    <a:lnTo>
                      <a:pt x="15" y="154"/>
                    </a:lnTo>
                    <a:lnTo>
                      <a:pt x="21" y="125"/>
                    </a:lnTo>
                    <a:lnTo>
                      <a:pt x="21" y="81"/>
                    </a:lnTo>
                    <a:lnTo>
                      <a:pt x="21" y="89"/>
                    </a:lnTo>
                    <a:lnTo>
                      <a:pt x="21" y="94"/>
                    </a:lnTo>
                    <a:lnTo>
                      <a:pt x="26" y="102"/>
                    </a:lnTo>
                    <a:lnTo>
                      <a:pt x="26" y="94"/>
                    </a:lnTo>
                    <a:lnTo>
                      <a:pt x="26" y="89"/>
                    </a:lnTo>
                    <a:lnTo>
                      <a:pt x="32" y="89"/>
                    </a:lnTo>
                    <a:lnTo>
                      <a:pt x="26" y="81"/>
                    </a:lnTo>
                    <a:lnTo>
                      <a:pt x="26" y="73"/>
                    </a:lnTo>
                    <a:lnTo>
                      <a:pt x="21" y="73"/>
                    </a:lnTo>
                    <a:lnTo>
                      <a:pt x="21" y="66"/>
                    </a:lnTo>
                    <a:lnTo>
                      <a:pt x="21" y="58"/>
                    </a:lnTo>
                    <a:lnTo>
                      <a:pt x="24" y="0"/>
                    </a:lnTo>
                    <a:lnTo>
                      <a:pt x="800" y="0"/>
                    </a:lnTo>
                    <a:close/>
                  </a:path>
                </a:pathLst>
              </a:custGeom>
              <a:solidFill>
                <a:schemeClr val="bg1">
                  <a:lumMod val="50000"/>
                </a:schemeClr>
              </a:solidFill>
              <a:ln w="9525">
                <a:solidFill>
                  <a:schemeClr val="bg1">
                    <a:lumMod val="50000"/>
                  </a:schemeClr>
                </a:solidFill>
                <a:round/>
                <a:headEnd/>
                <a:tailEnd/>
              </a:ln>
            </p:spPr>
            <p:txBody>
              <a:bodyPr/>
              <a:lstStyle/>
              <a:p>
                <a:endParaRPr lang="en-US" sz="2400" b="1">
                  <a:solidFill>
                    <a:srgbClr val="FFFF00"/>
                  </a:solidFill>
                </a:endParaRPr>
              </a:p>
            </p:txBody>
          </p:sp>
          <p:sp>
            <p:nvSpPr>
              <p:cNvPr id="674" name="Freeform 2747"/>
              <p:cNvSpPr>
                <a:spLocks/>
              </p:cNvSpPr>
              <p:nvPr/>
            </p:nvSpPr>
            <p:spPr bwMode="auto">
              <a:xfrm>
                <a:off x="4486" y="3193"/>
                <a:ext cx="400" cy="106"/>
              </a:xfrm>
              <a:custGeom>
                <a:avLst/>
                <a:gdLst/>
                <a:ahLst/>
                <a:cxnLst>
                  <a:cxn ang="0">
                    <a:pos x="800" y="0"/>
                  </a:cxn>
                  <a:cxn ang="0">
                    <a:pos x="800" y="213"/>
                  </a:cxn>
                  <a:cxn ang="0">
                    <a:pos x="0" y="213"/>
                  </a:cxn>
                  <a:cxn ang="0">
                    <a:pos x="5" y="198"/>
                  </a:cxn>
                  <a:cxn ang="0">
                    <a:pos x="9" y="175"/>
                  </a:cxn>
                  <a:cxn ang="0">
                    <a:pos x="15" y="154"/>
                  </a:cxn>
                  <a:cxn ang="0">
                    <a:pos x="21" y="125"/>
                  </a:cxn>
                  <a:cxn ang="0">
                    <a:pos x="21" y="81"/>
                  </a:cxn>
                  <a:cxn ang="0">
                    <a:pos x="21" y="89"/>
                  </a:cxn>
                  <a:cxn ang="0">
                    <a:pos x="21" y="94"/>
                  </a:cxn>
                  <a:cxn ang="0">
                    <a:pos x="26" y="102"/>
                  </a:cxn>
                  <a:cxn ang="0">
                    <a:pos x="26" y="94"/>
                  </a:cxn>
                  <a:cxn ang="0">
                    <a:pos x="26" y="89"/>
                  </a:cxn>
                  <a:cxn ang="0">
                    <a:pos x="32" y="89"/>
                  </a:cxn>
                  <a:cxn ang="0">
                    <a:pos x="26" y="81"/>
                  </a:cxn>
                  <a:cxn ang="0">
                    <a:pos x="26" y="73"/>
                  </a:cxn>
                  <a:cxn ang="0">
                    <a:pos x="21" y="73"/>
                  </a:cxn>
                  <a:cxn ang="0">
                    <a:pos x="21" y="66"/>
                  </a:cxn>
                  <a:cxn ang="0">
                    <a:pos x="21" y="58"/>
                  </a:cxn>
                  <a:cxn ang="0">
                    <a:pos x="24" y="0"/>
                  </a:cxn>
                  <a:cxn ang="0">
                    <a:pos x="800" y="0"/>
                  </a:cxn>
                </a:cxnLst>
                <a:rect l="0" t="0" r="r" b="b"/>
                <a:pathLst>
                  <a:path w="800" h="213">
                    <a:moveTo>
                      <a:pt x="800" y="0"/>
                    </a:moveTo>
                    <a:lnTo>
                      <a:pt x="800" y="213"/>
                    </a:lnTo>
                    <a:lnTo>
                      <a:pt x="0" y="213"/>
                    </a:lnTo>
                    <a:lnTo>
                      <a:pt x="5" y="198"/>
                    </a:lnTo>
                    <a:lnTo>
                      <a:pt x="9" y="175"/>
                    </a:lnTo>
                    <a:lnTo>
                      <a:pt x="15" y="154"/>
                    </a:lnTo>
                    <a:lnTo>
                      <a:pt x="21" y="125"/>
                    </a:lnTo>
                    <a:lnTo>
                      <a:pt x="21" y="81"/>
                    </a:lnTo>
                    <a:lnTo>
                      <a:pt x="21" y="89"/>
                    </a:lnTo>
                    <a:lnTo>
                      <a:pt x="21" y="94"/>
                    </a:lnTo>
                    <a:lnTo>
                      <a:pt x="26" y="102"/>
                    </a:lnTo>
                    <a:lnTo>
                      <a:pt x="26" y="94"/>
                    </a:lnTo>
                    <a:lnTo>
                      <a:pt x="26" y="89"/>
                    </a:lnTo>
                    <a:lnTo>
                      <a:pt x="32" y="89"/>
                    </a:lnTo>
                    <a:lnTo>
                      <a:pt x="26" y="81"/>
                    </a:lnTo>
                    <a:lnTo>
                      <a:pt x="26" y="73"/>
                    </a:lnTo>
                    <a:lnTo>
                      <a:pt x="21" y="73"/>
                    </a:lnTo>
                    <a:lnTo>
                      <a:pt x="21" y="66"/>
                    </a:lnTo>
                    <a:lnTo>
                      <a:pt x="21" y="58"/>
                    </a:lnTo>
                    <a:lnTo>
                      <a:pt x="24" y="0"/>
                    </a:lnTo>
                    <a:lnTo>
                      <a:pt x="800" y="0"/>
                    </a:lnTo>
                    <a:close/>
                  </a:path>
                </a:pathLst>
              </a:custGeom>
              <a:noFill/>
              <a:ln w="1588">
                <a:solidFill>
                  <a:schemeClr val="bg1">
                    <a:lumMod val="50000"/>
                  </a:schemeClr>
                </a:solidFill>
                <a:prstDash val="solid"/>
                <a:round/>
                <a:headEnd/>
                <a:tailEnd/>
              </a:ln>
            </p:spPr>
            <p:txBody>
              <a:bodyPr/>
              <a:lstStyle/>
              <a:p>
                <a:endParaRPr lang="en-US" sz="2400" b="1">
                  <a:solidFill>
                    <a:srgbClr val="FFFF00"/>
                  </a:solidFill>
                </a:endParaRPr>
              </a:p>
            </p:txBody>
          </p:sp>
          <p:sp>
            <p:nvSpPr>
              <p:cNvPr id="675" name="Freeform 2748"/>
              <p:cNvSpPr>
                <a:spLocks/>
              </p:cNvSpPr>
              <p:nvPr/>
            </p:nvSpPr>
            <p:spPr bwMode="auto">
              <a:xfrm>
                <a:off x="4536" y="2022"/>
                <a:ext cx="1" cy="1"/>
              </a:xfrm>
              <a:custGeom>
                <a:avLst/>
                <a:gdLst/>
                <a:ahLst/>
                <a:cxnLst>
                  <a:cxn ang="0">
                    <a:pos x="0" y="0"/>
                  </a:cxn>
                  <a:cxn ang="0">
                    <a:pos x="0" y="0"/>
                  </a:cxn>
                  <a:cxn ang="0">
                    <a:pos x="0" y="2"/>
                  </a:cxn>
                  <a:cxn ang="0">
                    <a:pos x="0" y="2"/>
                  </a:cxn>
                  <a:cxn ang="0">
                    <a:pos x="0" y="2"/>
                  </a:cxn>
                  <a:cxn ang="0">
                    <a:pos x="2" y="2"/>
                  </a:cxn>
                  <a:cxn ang="0">
                    <a:pos x="2" y="2"/>
                  </a:cxn>
                  <a:cxn ang="0">
                    <a:pos x="2" y="0"/>
                  </a:cxn>
                  <a:cxn ang="0">
                    <a:pos x="0" y="0"/>
                  </a:cxn>
                </a:cxnLst>
                <a:rect l="0" t="0" r="r" b="b"/>
                <a:pathLst>
                  <a:path w="2" h="2">
                    <a:moveTo>
                      <a:pt x="0" y="0"/>
                    </a:moveTo>
                    <a:lnTo>
                      <a:pt x="0" y="0"/>
                    </a:lnTo>
                    <a:lnTo>
                      <a:pt x="0" y="2"/>
                    </a:lnTo>
                    <a:lnTo>
                      <a:pt x="0" y="2"/>
                    </a:lnTo>
                    <a:lnTo>
                      <a:pt x="0" y="2"/>
                    </a:lnTo>
                    <a:lnTo>
                      <a:pt x="2" y="2"/>
                    </a:lnTo>
                    <a:lnTo>
                      <a:pt x="2" y="2"/>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6" name="Freeform 2749"/>
              <p:cNvSpPr>
                <a:spLocks/>
              </p:cNvSpPr>
              <p:nvPr/>
            </p:nvSpPr>
            <p:spPr bwMode="auto">
              <a:xfrm>
                <a:off x="4535" y="2024"/>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7" name="Freeform 2750"/>
              <p:cNvSpPr>
                <a:spLocks/>
              </p:cNvSpPr>
              <p:nvPr/>
            </p:nvSpPr>
            <p:spPr bwMode="auto">
              <a:xfrm>
                <a:off x="4535" y="2001"/>
                <a:ext cx="4" cy="24"/>
              </a:xfrm>
              <a:custGeom>
                <a:avLst/>
                <a:gdLst/>
                <a:ahLst/>
                <a:cxnLst>
                  <a:cxn ang="0">
                    <a:pos x="2" y="0"/>
                  </a:cxn>
                  <a:cxn ang="0">
                    <a:pos x="2" y="2"/>
                  </a:cxn>
                  <a:cxn ang="0">
                    <a:pos x="2" y="4"/>
                  </a:cxn>
                  <a:cxn ang="0">
                    <a:pos x="2" y="4"/>
                  </a:cxn>
                  <a:cxn ang="0">
                    <a:pos x="2" y="6"/>
                  </a:cxn>
                  <a:cxn ang="0">
                    <a:pos x="2" y="6"/>
                  </a:cxn>
                  <a:cxn ang="0">
                    <a:pos x="2" y="8"/>
                  </a:cxn>
                  <a:cxn ang="0">
                    <a:pos x="2" y="10"/>
                  </a:cxn>
                  <a:cxn ang="0">
                    <a:pos x="2" y="10"/>
                  </a:cxn>
                  <a:cxn ang="0">
                    <a:pos x="2" y="10"/>
                  </a:cxn>
                  <a:cxn ang="0">
                    <a:pos x="4" y="10"/>
                  </a:cxn>
                  <a:cxn ang="0">
                    <a:pos x="4" y="10"/>
                  </a:cxn>
                  <a:cxn ang="0">
                    <a:pos x="6" y="12"/>
                  </a:cxn>
                  <a:cxn ang="0">
                    <a:pos x="4" y="12"/>
                  </a:cxn>
                  <a:cxn ang="0">
                    <a:pos x="2" y="12"/>
                  </a:cxn>
                  <a:cxn ang="0">
                    <a:pos x="0" y="14"/>
                  </a:cxn>
                  <a:cxn ang="0">
                    <a:pos x="0" y="14"/>
                  </a:cxn>
                  <a:cxn ang="0">
                    <a:pos x="2" y="14"/>
                  </a:cxn>
                  <a:cxn ang="0">
                    <a:pos x="0" y="18"/>
                  </a:cxn>
                  <a:cxn ang="0">
                    <a:pos x="2" y="18"/>
                  </a:cxn>
                  <a:cxn ang="0">
                    <a:pos x="2" y="20"/>
                  </a:cxn>
                  <a:cxn ang="0">
                    <a:pos x="2" y="21"/>
                  </a:cxn>
                  <a:cxn ang="0">
                    <a:pos x="0" y="21"/>
                  </a:cxn>
                  <a:cxn ang="0">
                    <a:pos x="0" y="23"/>
                  </a:cxn>
                  <a:cxn ang="0">
                    <a:pos x="0" y="25"/>
                  </a:cxn>
                  <a:cxn ang="0">
                    <a:pos x="0" y="25"/>
                  </a:cxn>
                  <a:cxn ang="0">
                    <a:pos x="0" y="27"/>
                  </a:cxn>
                  <a:cxn ang="0">
                    <a:pos x="2" y="27"/>
                  </a:cxn>
                  <a:cxn ang="0">
                    <a:pos x="4" y="27"/>
                  </a:cxn>
                  <a:cxn ang="0">
                    <a:pos x="4" y="29"/>
                  </a:cxn>
                  <a:cxn ang="0">
                    <a:pos x="4" y="29"/>
                  </a:cxn>
                  <a:cxn ang="0">
                    <a:pos x="6" y="31"/>
                  </a:cxn>
                  <a:cxn ang="0">
                    <a:pos x="6" y="33"/>
                  </a:cxn>
                  <a:cxn ang="0">
                    <a:pos x="6" y="33"/>
                  </a:cxn>
                  <a:cxn ang="0">
                    <a:pos x="4" y="35"/>
                  </a:cxn>
                  <a:cxn ang="0">
                    <a:pos x="6" y="37"/>
                  </a:cxn>
                  <a:cxn ang="0">
                    <a:pos x="6" y="37"/>
                  </a:cxn>
                  <a:cxn ang="0">
                    <a:pos x="8" y="39"/>
                  </a:cxn>
                  <a:cxn ang="0">
                    <a:pos x="8" y="41"/>
                  </a:cxn>
                  <a:cxn ang="0">
                    <a:pos x="8" y="43"/>
                  </a:cxn>
                  <a:cxn ang="0">
                    <a:pos x="8" y="43"/>
                  </a:cxn>
                  <a:cxn ang="0">
                    <a:pos x="8" y="45"/>
                  </a:cxn>
                  <a:cxn ang="0">
                    <a:pos x="8" y="46"/>
                  </a:cxn>
                  <a:cxn ang="0">
                    <a:pos x="6" y="48"/>
                  </a:cxn>
                </a:cxnLst>
                <a:rect l="0" t="0" r="r" b="b"/>
                <a:pathLst>
                  <a:path w="8" h="48">
                    <a:moveTo>
                      <a:pt x="2" y="0"/>
                    </a:moveTo>
                    <a:lnTo>
                      <a:pt x="2" y="0"/>
                    </a:lnTo>
                    <a:lnTo>
                      <a:pt x="2" y="0"/>
                    </a:lnTo>
                    <a:lnTo>
                      <a:pt x="2" y="2"/>
                    </a:lnTo>
                    <a:lnTo>
                      <a:pt x="2" y="2"/>
                    </a:lnTo>
                    <a:lnTo>
                      <a:pt x="2" y="2"/>
                    </a:lnTo>
                    <a:lnTo>
                      <a:pt x="0" y="2"/>
                    </a:lnTo>
                    <a:lnTo>
                      <a:pt x="0" y="4"/>
                    </a:lnTo>
                    <a:lnTo>
                      <a:pt x="2" y="4"/>
                    </a:lnTo>
                    <a:lnTo>
                      <a:pt x="2" y="4"/>
                    </a:lnTo>
                    <a:lnTo>
                      <a:pt x="2" y="4"/>
                    </a:lnTo>
                    <a:lnTo>
                      <a:pt x="2" y="4"/>
                    </a:lnTo>
                    <a:lnTo>
                      <a:pt x="2" y="4"/>
                    </a:lnTo>
                    <a:lnTo>
                      <a:pt x="2" y="6"/>
                    </a:lnTo>
                    <a:lnTo>
                      <a:pt x="2" y="6"/>
                    </a:lnTo>
                    <a:lnTo>
                      <a:pt x="2" y="6"/>
                    </a:lnTo>
                    <a:lnTo>
                      <a:pt x="2" y="6"/>
                    </a:lnTo>
                    <a:lnTo>
                      <a:pt x="2" y="6"/>
                    </a:lnTo>
                    <a:lnTo>
                      <a:pt x="2" y="8"/>
                    </a:lnTo>
                    <a:lnTo>
                      <a:pt x="2" y="8"/>
                    </a:lnTo>
                    <a:lnTo>
                      <a:pt x="2" y="8"/>
                    </a:lnTo>
                    <a:lnTo>
                      <a:pt x="2" y="8"/>
                    </a:lnTo>
                    <a:lnTo>
                      <a:pt x="2" y="8"/>
                    </a:lnTo>
                    <a:lnTo>
                      <a:pt x="2" y="10"/>
                    </a:lnTo>
                    <a:lnTo>
                      <a:pt x="2" y="10"/>
                    </a:lnTo>
                    <a:lnTo>
                      <a:pt x="2" y="10"/>
                    </a:lnTo>
                    <a:lnTo>
                      <a:pt x="2" y="10"/>
                    </a:lnTo>
                    <a:lnTo>
                      <a:pt x="2" y="10"/>
                    </a:lnTo>
                    <a:lnTo>
                      <a:pt x="2" y="10"/>
                    </a:lnTo>
                    <a:lnTo>
                      <a:pt x="2" y="10"/>
                    </a:lnTo>
                    <a:lnTo>
                      <a:pt x="2" y="8"/>
                    </a:lnTo>
                    <a:lnTo>
                      <a:pt x="4" y="8"/>
                    </a:lnTo>
                    <a:lnTo>
                      <a:pt x="4" y="10"/>
                    </a:lnTo>
                    <a:lnTo>
                      <a:pt x="4" y="10"/>
                    </a:lnTo>
                    <a:lnTo>
                      <a:pt x="4" y="10"/>
                    </a:lnTo>
                    <a:lnTo>
                      <a:pt x="4" y="10"/>
                    </a:lnTo>
                    <a:lnTo>
                      <a:pt x="4" y="10"/>
                    </a:lnTo>
                    <a:lnTo>
                      <a:pt x="4" y="10"/>
                    </a:lnTo>
                    <a:lnTo>
                      <a:pt x="6" y="12"/>
                    </a:lnTo>
                    <a:lnTo>
                      <a:pt x="4" y="12"/>
                    </a:lnTo>
                    <a:lnTo>
                      <a:pt x="4" y="12"/>
                    </a:lnTo>
                    <a:lnTo>
                      <a:pt x="4" y="12"/>
                    </a:lnTo>
                    <a:lnTo>
                      <a:pt x="2" y="12"/>
                    </a:lnTo>
                    <a:lnTo>
                      <a:pt x="2" y="12"/>
                    </a:lnTo>
                    <a:lnTo>
                      <a:pt x="2" y="12"/>
                    </a:lnTo>
                    <a:lnTo>
                      <a:pt x="2" y="14"/>
                    </a:lnTo>
                    <a:lnTo>
                      <a:pt x="0" y="14"/>
                    </a:lnTo>
                    <a:lnTo>
                      <a:pt x="0" y="14"/>
                    </a:lnTo>
                    <a:lnTo>
                      <a:pt x="0" y="14"/>
                    </a:lnTo>
                    <a:lnTo>
                      <a:pt x="0" y="14"/>
                    </a:lnTo>
                    <a:lnTo>
                      <a:pt x="0" y="14"/>
                    </a:lnTo>
                    <a:lnTo>
                      <a:pt x="0" y="14"/>
                    </a:lnTo>
                    <a:lnTo>
                      <a:pt x="2" y="14"/>
                    </a:lnTo>
                    <a:lnTo>
                      <a:pt x="2" y="14"/>
                    </a:lnTo>
                    <a:lnTo>
                      <a:pt x="2" y="16"/>
                    </a:lnTo>
                    <a:lnTo>
                      <a:pt x="0" y="16"/>
                    </a:lnTo>
                    <a:lnTo>
                      <a:pt x="0" y="18"/>
                    </a:lnTo>
                    <a:lnTo>
                      <a:pt x="0" y="18"/>
                    </a:lnTo>
                    <a:lnTo>
                      <a:pt x="0" y="18"/>
                    </a:lnTo>
                    <a:lnTo>
                      <a:pt x="2" y="18"/>
                    </a:lnTo>
                    <a:lnTo>
                      <a:pt x="2" y="20"/>
                    </a:lnTo>
                    <a:lnTo>
                      <a:pt x="2" y="20"/>
                    </a:lnTo>
                    <a:lnTo>
                      <a:pt x="2" y="20"/>
                    </a:lnTo>
                    <a:lnTo>
                      <a:pt x="2" y="20"/>
                    </a:lnTo>
                    <a:lnTo>
                      <a:pt x="2" y="20"/>
                    </a:lnTo>
                    <a:lnTo>
                      <a:pt x="2" y="21"/>
                    </a:lnTo>
                    <a:lnTo>
                      <a:pt x="2" y="21"/>
                    </a:lnTo>
                    <a:lnTo>
                      <a:pt x="0" y="21"/>
                    </a:lnTo>
                    <a:lnTo>
                      <a:pt x="0" y="21"/>
                    </a:lnTo>
                    <a:lnTo>
                      <a:pt x="0" y="23"/>
                    </a:lnTo>
                    <a:lnTo>
                      <a:pt x="0" y="23"/>
                    </a:lnTo>
                    <a:lnTo>
                      <a:pt x="0" y="23"/>
                    </a:lnTo>
                    <a:lnTo>
                      <a:pt x="0" y="23"/>
                    </a:lnTo>
                    <a:lnTo>
                      <a:pt x="0" y="23"/>
                    </a:lnTo>
                    <a:lnTo>
                      <a:pt x="0" y="25"/>
                    </a:lnTo>
                    <a:lnTo>
                      <a:pt x="0" y="25"/>
                    </a:lnTo>
                    <a:lnTo>
                      <a:pt x="0" y="25"/>
                    </a:lnTo>
                    <a:lnTo>
                      <a:pt x="0" y="25"/>
                    </a:lnTo>
                    <a:lnTo>
                      <a:pt x="0" y="27"/>
                    </a:lnTo>
                    <a:lnTo>
                      <a:pt x="0" y="27"/>
                    </a:lnTo>
                    <a:lnTo>
                      <a:pt x="0" y="27"/>
                    </a:lnTo>
                    <a:lnTo>
                      <a:pt x="2" y="27"/>
                    </a:lnTo>
                    <a:lnTo>
                      <a:pt x="2" y="27"/>
                    </a:lnTo>
                    <a:lnTo>
                      <a:pt x="2" y="27"/>
                    </a:lnTo>
                    <a:lnTo>
                      <a:pt x="2" y="27"/>
                    </a:lnTo>
                    <a:lnTo>
                      <a:pt x="2" y="29"/>
                    </a:lnTo>
                    <a:lnTo>
                      <a:pt x="4" y="27"/>
                    </a:lnTo>
                    <a:lnTo>
                      <a:pt x="4" y="29"/>
                    </a:lnTo>
                    <a:lnTo>
                      <a:pt x="4" y="29"/>
                    </a:lnTo>
                    <a:lnTo>
                      <a:pt x="4" y="29"/>
                    </a:lnTo>
                    <a:lnTo>
                      <a:pt x="4" y="29"/>
                    </a:lnTo>
                    <a:lnTo>
                      <a:pt x="4" y="29"/>
                    </a:lnTo>
                    <a:lnTo>
                      <a:pt x="4" y="29"/>
                    </a:lnTo>
                    <a:lnTo>
                      <a:pt x="4" y="31"/>
                    </a:lnTo>
                    <a:lnTo>
                      <a:pt x="4" y="31"/>
                    </a:lnTo>
                    <a:lnTo>
                      <a:pt x="6" y="31"/>
                    </a:lnTo>
                    <a:lnTo>
                      <a:pt x="4" y="31"/>
                    </a:lnTo>
                    <a:lnTo>
                      <a:pt x="6" y="33"/>
                    </a:lnTo>
                    <a:lnTo>
                      <a:pt x="6" y="33"/>
                    </a:lnTo>
                    <a:lnTo>
                      <a:pt x="6" y="33"/>
                    </a:lnTo>
                    <a:lnTo>
                      <a:pt x="6" y="33"/>
                    </a:lnTo>
                    <a:lnTo>
                      <a:pt x="6" y="33"/>
                    </a:lnTo>
                    <a:lnTo>
                      <a:pt x="6" y="35"/>
                    </a:lnTo>
                    <a:lnTo>
                      <a:pt x="6" y="35"/>
                    </a:lnTo>
                    <a:lnTo>
                      <a:pt x="4" y="35"/>
                    </a:lnTo>
                    <a:lnTo>
                      <a:pt x="4" y="35"/>
                    </a:lnTo>
                    <a:lnTo>
                      <a:pt x="6" y="35"/>
                    </a:lnTo>
                    <a:lnTo>
                      <a:pt x="6" y="37"/>
                    </a:lnTo>
                    <a:lnTo>
                      <a:pt x="6" y="37"/>
                    </a:lnTo>
                    <a:lnTo>
                      <a:pt x="6" y="37"/>
                    </a:lnTo>
                    <a:lnTo>
                      <a:pt x="6" y="37"/>
                    </a:lnTo>
                    <a:lnTo>
                      <a:pt x="6" y="37"/>
                    </a:lnTo>
                    <a:lnTo>
                      <a:pt x="8" y="37"/>
                    </a:lnTo>
                    <a:lnTo>
                      <a:pt x="8" y="39"/>
                    </a:lnTo>
                    <a:lnTo>
                      <a:pt x="8" y="39"/>
                    </a:lnTo>
                    <a:lnTo>
                      <a:pt x="8" y="39"/>
                    </a:lnTo>
                    <a:lnTo>
                      <a:pt x="8" y="41"/>
                    </a:lnTo>
                    <a:lnTo>
                      <a:pt x="8" y="41"/>
                    </a:lnTo>
                    <a:lnTo>
                      <a:pt x="8" y="41"/>
                    </a:lnTo>
                    <a:lnTo>
                      <a:pt x="8" y="43"/>
                    </a:lnTo>
                    <a:lnTo>
                      <a:pt x="8" y="43"/>
                    </a:lnTo>
                    <a:lnTo>
                      <a:pt x="6" y="43"/>
                    </a:lnTo>
                    <a:lnTo>
                      <a:pt x="8" y="43"/>
                    </a:lnTo>
                    <a:lnTo>
                      <a:pt x="6" y="43"/>
                    </a:lnTo>
                    <a:lnTo>
                      <a:pt x="8" y="43"/>
                    </a:lnTo>
                    <a:lnTo>
                      <a:pt x="8" y="45"/>
                    </a:lnTo>
                    <a:lnTo>
                      <a:pt x="8" y="45"/>
                    </a:lnTo>
                    <a:lnTo>
                      <a:pt x="8" y="46"/>
                    </a:lnTo>
                    <a:lnTo>
                      <a:pt x="8" y="46"/>
                    </a:lnTo>
                    <a:lnTo>
                      <a:pt x="8" y="46"/>
                    </a:lnTo>
                    <a:lnTo>
                      <a:pt x="6" y="46"/>
                    </a:lnTo>
                    <a:lnTo>
                      <a:pt x="6" y="48"/>
                    </a:lnTo>
                    <a:lnTo>
                      <a:pt x="8" y="48"/>
                    </a:lnTo>
                    <a:lnTo>
                      <a:pt x="8" y="4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8" name="Freeform 2751"/>
              <p:cNvSpPr>
                <a:spLocks/>
              </p:cNvSpPr>
              <p:nvPr/>
            </p:nvSpPr>
            <p:spPr bwMode="auto">
              <a:xfrm>
                <a:off x="4537" y="2031"/>
                <a:ext cx="1" cy="1"/>
              </a:xfrm>
              <a:custGeom>
                <a:avLst/>
                <a:gdLst/>
                <a:ahLst/>
                <a:cxnLst>
                  <a:cxn ang="0">
                    <a:pos x="2" y="2"/>
                  </a:cxn>
                  <a:cxn ang="0">
                    <a:pos x="2" y="2"/>
                  </a:cxn>
                  <a:cxn ang="0">
                    <a:pos x="2" y="0"/>
                  </a:cxn>
                  <a:cxn ang="0">
                    <a:pos x="0" y="0"/>
                  </a:cxn>
                  <a:cxn ang="0">
                    <a:pos x="2" y="0"/>
                  </a:cxn>
                  <a:cxn ang="0">
                    <a:pos x="2" y="2"/>
                  </a:cxn>
                  <a:cxn ang="0">
                    <a:pos x="2" y="2"/>
                  </a:cxn>
                </a:cxnLst>
                <a:rect l="0" t="0" r="r" b="b"/>
                <a:pathLst>
                  <a:path w="2" h="2">
                    <a:moveTo>
                      <a:pt x="2" y="2"/>
                    </a:moveTo>
                    <a:lnTo>
                      <a:pt x="2" y="2"/>
                    </a:lnTo>
                    <a:lnTo>
                      <a:pt x="2"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79" name="Rectangle 2752"/>
              <p:cNvSpPr>
                <a:spLocks noChangeArrowheads="1"/>
              </p:cNvSpPr>
              <p:nvPr/>
            </p:nvSpPr>
            <p:spPr bwMode="auto">
              <a:xfrm>
                <a:off x="4534" y="205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80" name="Freeform 2753"/>
              <p:cNvSpPr>
                <a:spLocks/>
              </p:cNvSpPr>
              <p:nvPr/>
            </p:nvSpPr>
            <p:spPr bwMode="auto">
              <a:xfrm>
                <a:off x="4534" y="2055"/>
                <a:ext cx="1" cy="1"/>
              </a:xfrm>
              <a:custGeom>
                <a:avLst/>
                <a:gdLst/>
                <a:ahLst/>
                <a:cxnLst>
                  <a:cxn ang="0">
                    <a:pos x="0" y="2"/>
                  </a:cxn>
                  <a:cxn ang="0">
                    <a:pos x="0" y="0"/>
                  </a:cxn>
                  <a:cxn ang="0">
                    <a:pos x="0" y="2"/>
                  </a:cxn>
                  <a:cxn ang="0">
                    <a:pos x="0" y="2"/>
                  </a:cxn>
                </a:cxnLst>
                <a:rect l="0" t="0" r="r" b="b"/>
                <a:pathLst>
                  <a:path h="2">
                    <a:moveTo>
                      <a:pt x="0" y="2"/>
                    </a:move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1" name="Freeform 2754"/>
              <p:cNvSpPr>
                <a:spLocks/>
              </p:cNvSpPr>
              <p:nvPr/>
            </p:nvSpPr>
            <p:spPr bwMode="auto">
              <a:xfrm>
                <a:off x="4534" y="2055"/>
                <a:ext cx="1" cy="1"/>
              </a:xfrm>
              <a:custGeom>
                <a:avLst/>
                <a:gdLst/>
                <a:ahLst/>
                <a:cxnLst>
                  <a:cxn ang="0">
                    <a:pos x="0" y="2"/>
                  </a:cxn>
                  <a:cxn ang="0">
                    <a:pos x="0" y="2"/>
                  </a:cxn>
                  <a:cxn ang="0">
                    <a:pos x="0" y="0"/>
                  </a:cxn>
                  <a:cxn ang="0">
                    <a:pos x="1" y="2"/>
                  </a:cxn>
                  <a:cxn ang="0">
                    <a:pos x="0" y="2"/>
                  </a:cxn>
                </a:cxnLst>
                <a:rect l="0" t="0" r="r" b="b"/>
                <a:pathLst>
                  <a:path w="1" h="2">
                    <a:moveTo>
                      <a:pt x="0" y="2"/>
                    </a:moveTo>
                    <a:lnTo>
                      <a:pt x="0" y="2"/>
                    </a:lnTo>
                    <a:lnTo>
                      <a:pt x="0" y="0"/>
                    </a:lnTo>
                    <a:lnTo>
                      <a:pt x="1"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2" name="Freeform 2755"/>
              <p:cNvSpPr>
                <a:spLocks/>
              </p:cNvSpPr>
              <p:nvPr/>
            </p:nvSpPr>
            <p:spPr bwMode="auto">
              <a:xfrm>
                <a:off x="4534" y="2056"/>
                <a:ext cx="1" cy="2"/>
              </a:xfrm>
              <a:custGeom>
                <a:avLst/>
                <a:gdLst/>
                <a:ahLst/>
                <a:cxnLst>
                  <a:cxn ang="0">
                    <a:pos x="0" y="4"/>
                  </a:cxn>
                  <a:cxn ang="0">
                    <a:pos x="0" y="4"/>
                  </a:cxn>
                  <a:cxn ang="0">
                    <a:pos x="0" y="0"/>
                  </a:cxn>
                  <a:cxn ang="0">
                    <a:pos x="1" y="4"/>
                  </a:cxn>
                  <a:cxn ang="0">
                    <a:pos x="0" y="4"/>
                  </a:cxn>
                </a:cxnLst>
                <a:rect l="0" t="0" r="r" b="b"/>
                <a:pathLst>
                  <a:path w="1" h="4">
                    <a:moveTo>
                      <a:pt x="0" y="4"/>
                    </a:moveTo>
                    <a:lnTo>
                      <a:pt x="0" y="4"/>
                    </a:lnTo>
                    <a:lnTo>
                      <a:pt x="0" y="0"/>
                    </a:lnTo>
                    <a:lnTo>
                      <a:pt x="1"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3" name="Rectangle 2756"/>
              <p:cNvSpPr>
                <a:spLocks noChangeArrowheads="1"/>
              </p:cNvSpPr>
              <p:nvPr/>
            </p:nvSpPr>
            <p:spPr bwMode="auto">
              <a:xfrm>
                <a:off x="4534" y="205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84" name="Freeform 2757"/>
              <p:cNvSpPr>
                <a:spLocks/>
              </p:cNvSpPr>
              <p:nvPr/>
            </p:nvSpPr>
            <p:spPr bwMode="auto">
              <a:xfrm>
                <a:off x="4535" y="2058"/>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5" name="Freeform 2758"/>
              <p:cNvSpPr>
                <a:spLocks/>
              </p:cNvSpPr>
              <p:nvPr/>
            </p:nvSpPr>
            <p:spPr bwMode="auto">
              <a:xfrm>
                <a:off x="4534" y="2024"/>
                <a:ext cx="6" cy="34"/>
              </a:xfrm>
              <a:custGeom>
                <a:avLst/>
                <a:gdLst/>
                <a:ahLst/>
                <a:cxnLst>
                  <a:cxn ang="0">
                    <a:pos x="9" y="2"/>
                  </a:cxn>
                  <a:cxn ang="0">
                    <a:pos x="9" y="0"/>
                  </a:cxn>
                  <a:cxn ang="0">
                    <a:pos x="9" y="0"/>
                  </a:cxn>
                  <a:cxn ang="0">
                    <a:pos x="11" y="2"/>
                  </a:cxn>
                  <a:cxn ang="0">
                    <a:pos x="13" y="4"/>
                  </a:cxn>
                  <a:cxn ang="0">
                    <a:pos x="13" y="6"/>
                  </a:cxn>
                  <a:cxn ang="0">
                    <a:pos x="13" y="8"/>
                  </a:cxn>
                  <a:cxn ang="0">
                    <a:pos x="13" y="10"/>
                  </a:cxn>
                  <a:cxn ang="0">
                    <a:pos x="13" y="12"/>
                  </a:cxn>
                  <a:cxn ang="0">
                    <a:pos x="11" y="14"/>
                  </a:cxn>
                  <a:cxn ang="0">
                    <a:pos x="13" y="18"/>
                  </a:cxn>
                  <a:cxn ang="0">
                    <a:pos x="13" y="18"/>
                  </a:cxn>
                  <a:cxn ang="0">
                    <a:pos x="11" y="22"/>
                  </a:cxn>
                  <a:cxn ang="0">
                    <a:pos x="11" y="25"/>
                  </a:cxn>
                  <a:cxn ang="0">
                    <a:pos x="11" y="29"/>
                  </a:cxn>
                  <a:cxn ang="0">
                    <a:pos x="11" y="31"/>
                  </a:cxn>
                  <a:cxn ang="0">
                    <a:pos x="11" y="31"/>
                  </a:cxn>
                  <a:cxn ang="0">
                    <a:pos x="11" y="33"/>
                  </a:cxn>
                  <a:cxn ang="0">
                    <a:pos x="11" y="37"/>
                  </a:cxn>
                  <a:cxn ang="0">
                    <a:pos x="9" y="37"/>
                  </a:cxn>
                  <a:cxn ang="0">
                    <a:pos x="9" y="41"/>
                  </a:cxn>
                  <a:cxn ang="0">
                    <a:pos x="9" y="41"/>
                  </a:cxn>
                  <a:cxn ang="0">
                    <a:pos x="9" y="45"/>
                  </a:cxn>
                  <a:cxn ang="0">
                    <a:pos x="9" y="45"/>
                  </a:cxn>
                  <a:cxn ang="0">
                    <a:pos x="9" y="46"/>
                  </a:cxn>
                  <a:cxn ang="0">
                    <a:pos x="9" y="48"/>
                  </a:cxn>
                  <a:cxn ang="0">
                    <a:pos x="7" y="50"/>
                  </a:cxn>
                  <a:cxn ang="0">
                    <a:pos x="7" y="52"/>
                  </a:cxn>
                  <a:cxn ang="0">
                    <a:pos x="7" y="54"/>
                  </a:cxn>
                  <a:cxn ang="0">
                    <a:pos x="7" y="54"/>
                  </a:cxn>
                  <a:cxn ang="0">
                    <a:pos x="5" y="56"/>
                  </a:cxn>
                  <a:cxn ang="0">
                    <a:pos x="5" y="58"/>
                  </a:cxn>
                  <a:cxn ang="0">
                    <a:pos x="5" y="60"/>
                  </a:cxn>
                  <a:cxn ang="0">
                    <a:pos x="3" y="62"/>
                  </a:cxn>
                  <a:cxn ang="0">
                    <a:pos x="3" y="64"/>
                  </a:cxn>
                  <a:cxn ang="0">
                    <a:pos x="1" y="64"/>
                  </a:cxn>
                  <a:cxn ang="0">
                    <a:pos x="1" y="64"/>
                  </a:cxn>
                  <a:cxn ang="0">
                    <a:pos x="1" y="64"/>
                  </a:cxn>
                  <a:cxn ang="0">
                    <a:pos x="0" y="64"/>
                  </a:cxn>
                  <a:cxn ang="0">
                    <a:pos x="0" y="62"/>
                  </a:cxn>
                  <a:cxn ang="0">
                    <a:pos x="0" y="64"/>
                  </a:cxn>
                  <a:cxn ang="0">
                    <a:pos x="0" y="64"/>
                  </a:cxn>
                  <a:cxn ang="0">
                    <a:pos x="0" y="64"/>
                  </a:cxn>
                  <a:cxn ang="0">
                    <a:pos x="0" y="64"/>
                  </a:cxn>
                  <a:cxn ang="0">
                    <a:pos x="0" y="64"/>
                  </a:cxn>
                  <a:cxn ang="0">
                    <a:pos x="1" y="66"/>
                  </a:cxn>
                  <a:cxn ang="0">
                    <a:pos x="1" y="66"/>
                  </a:cxn>
                  <a:cxn ang="0">
                    <a:pos x="1" y="68"/>
                  </a:cxn>
                  <a:cxn ang="0">
                    <a:pos x="1" y="66"/>
                  </a:cxn>
                  <a:cxn ang="0">
                    <a:pos x="3" y="66"/>
                  </a:cxn>
                  <a:cxn ang="0">
                    <a:pos x="3" y="68"/>
                  </a:cxn>
                  <a:cxn ang="0">
                    <a:pos x="3" y="68"/>
                  </a:cxn>
                  <a:cxn ang="0">
                    <a:pos x="3" y="66"/>
                  </a:cxn>
                </a:cxnLst>
                <a:rect l="0" t="0" r="r" b="b"/>
                <a:pathLst>
                  <a:path w="13" h="68">
                    <a:moveTo>
                      <a:pt x="9" y="2"/>
                    </a:moveTo>
                    <a:lnTo>
                      <a:pt x="9" y="2"/>
                    </a:lnTo>
                    <a:lnTo>
                      <a:pt x="9" y="2"/>
                    </a:lnTo>
                    <a:lnTo>
                      <a:pt x="9" y="0"/>
                    </a:lnTo>
                    <a:lnTo>
                      <a:pt x="9" y="0"/>
                    </a:lnTo>
                    <a:lnTo>
                      <a:pt x="9" y="0"/>
                    </a:lnTo>
                    <a:lnTo>
                      <a:pt x="11" y="0"/>
                    </a:lnTo>
                    <a:lnTo>
                      <a:pt x="11" y="2"/>
                    </a:lnTo>
                    <a:lnTo>
                      <a:pt x="11" y="4"/>
                    </a:lnTo>
                    <a:lnTo>
                      <a:pt x="13" y="4"/>
                    </a:lnTo>
                    <a:lnTo>
                      <a:pt x="13" y="6"/>
                    </a:lnTo>
                    <a:lnTo>
                      <a:pt x="13" y="6"/>
                    </a:lnTo>
                    <a:lnTo>
                      <a:pt x="13" y="8"/>
                    </a:lnTo>
                    <a:lnTo>
                      <a:pt x="13" y="8"/>
                    </a:lnTo>
                    <a:lnTo>
                      <a:pt x="13" y="10"/>
                    </a:lnTo>
                    <a:lnTo>
                      <a:pt x="13" y="10"/>
                    </a:lnTo>
                    <a:lnTo>
                      <a:pt x="13" y="10"/>
                    </a:lnTo>
                    <a:lnTo>
                      <a:pt x="13" y="12"/>
                    </a:lnTo>
                    <a:lnTo>
                      <a:pt x="13" y="14"/>
                    </a:lnTo>
                    <a:lnTo>
                      <a:pt x="11" y="14"/>
                    </a:lnTo>
                    <a:lnTo>
                      <a:pt x="11" y="16"/>
                    </a:lnTo>
                    <a:lnTo>
                      <a:pt x="13" y="18"/>
                    </a:lnTo>
                    <a:lnTo>
                      <a:pt x="13" y="18"/>
                    </a:lnTo>
                    <a:lnTo>
                      <a:pt x="13" y="18"/>
                    </a:lnTo>
                    <a:lnTo>
                      <a:pt x="11" y="20"/>
                    </a:lnTo>
                    <a:lnTo>
                      <a:pt x="11" y="22"/>
                    </a:lnTo>
                    <a:lnTo>
                      <a:pt x="11" y="22"/>
                    </a:lnTo>
                    <a:lnTo>
                      <a:pt x="11" y="25"/>
                    </a:lnTo>
                    <a:lnTo>
                      <a:pt x="11" y="29"/>
                    </a:lnTo>
                    <a:lnTo>
                      <a:pt x="11" y="29"/>
                    </a:lnTo>
                    <a:lnTo>
                      <a:pt x="11" y="31"/>
                    </a:lnTo>
                    <a:lnTo>
                      <a:pt x="11" y="31"/>
                    </a:lnTo>
                    <a:lnTo>
                      <a:pt x="11" y="31"/>
                    </a:lnTo>
                    <a:lnTo>
                      <a:pt x="11" y="31"/>
                    </a:lnTo>
                    <a:lnTo>
                      <a:pt x="11" y="33"/>
                    </a:lnTo>
                    <a:lnTo>
                      <a:pt x="11" y="33"/>
                    </a:lnTo>
                    <a:lnTo>
                      <a:pt x="11" y="35"/>
                    </a:lnTo>
                    <a:lnTo>
                      <a:pt x="11" y="37"/>
                    </a:lnTo>
                    <a:lnTo>
                      <a:pt x="11" y="37"/>
                    </a:lnTo>
                    <a:lnTo>
                      <a:pt x="9" y="37"/>
                    </a:lnTo>
                    <a:lnTo>
                      <a:pt x="9" y="39"/>
                    </a:lnTo>
                    <a:lnTo>
                      <a:pt x="9" y="41"/>
                    </a:lnTo>
                    <a:lnTo>
                      <a:pt x="9" y="41"/>
                    </a:lnTo>
                    <a:lnTo>
                      <a:pt x="9" y="41"/>
                    </a:lnTo>
                    <a:lnTo>
                      <a:pt x="9" y="43"/>
                    </a:lnTo>
                    <a:lnTo>
                      <a:pt x="9" y="45"/>
                    </a:lnTo>
                    <a:lnTo>
                      <a:pt x="9" y="45"/>
                    </a:lnTo>
                    <a:lnTo>
                      <a:pt x="9" y="45"/>
                    </a:lnTo>
                    <a:lnTo>
                      <a:pt x="9" y="46"/>
                    </a:lnTo>
                    <a:lnTo>
                      <a:pt x="9" y="46"/>
                    </a:lnTo>
                    <a:lnTo>
                      <a:pt x="9" y="46"/>
                    </a:lnTo>
                    <a:lnTo>
                      <a:pt x="9" y="48"/>
                    </a:lnTo>
                    <a:lnTo>
                      <a:pt x="9" y="48"/>
                    </a:lnTo>
                    <a:lnTo>
                      <a:pt x="7" y="50"/>
                    </a:lnTo>
                    <a:lnTo>
                      <a:pt x="7" y="52"/>
                    </a:lnTo>
                    <a:lnTo>
                      <a:pt x="7" y="52"/>
                    </a:lnTo>
                    <a:lnTo>
                      <a:pt x="7" y="52"/>
                    </a:lnTo>
                    <a:lnTo>
                      <a:pt x="7" y="54"/>
                    </a:lnTo>
                    <a:lnTo>
                      <a:pt x="7" y="54"/>
                    </a:lnTo>
                    <a:lnTo>
                      <a:pt x="7" y="54"/>
                    </a:lnTo>
                    <a:lnTo>
                      <a:pt x="5" y="56"/>
                    </a:lnTo>
                    <a:lnTo>
                      <a:pt x="5" y="56"/>
                    </a:lnTo>
                    <a:lnTo>
                      <a:pt x="5" y="58"/>
                    </a:lnTo>
                    <a:lnTo>
                      <a:pt x="5" y="58"/>
                    </a:lnTo>
                    <a:lnTo>
                      <a:pt x="5" y="60"/>
                    </a:lnTo>
                    <a:lnTo>
                      <a:pt x="5" y="60"/>
                    </a:lnTo>
                    <a:lnTo>
                      <a:pt x="5" y="60"/>
                    </a:lnTo>
                    <a:lnTo>
                      <a:pt x="3" y="62"/>
                    </a:lnTo>
                    <a:lnTo>
                      <a:pt x="3" y="62"/>
                    </a:lnTo>
                    <a:lnTo>
                      <a:pt x="3" y="64"/>
                    </a:lnTo>
                    <a:lnTo>
                      <a:pt x="1" y="64"/>
                    </a:lnTo>
                    <a:lnTo>
                      <a:pt x="1" y="64"/>
                    </a:lnTo>
                    <a:lnTo>
                      <a:pt x="1" y="64"/>
                    </a:lnTo>
                    <a:lnTo>
                      <a:pt x="1" y="64"/>
                    </a:lnTo>
                    <a:lnTo>
                      <a:pt x="1" y="64"/>
                    </a:lnTo>
                    <a:lnTo>
                      <a:pt x="1" y="64"/>
                    </a:lnTo>
                    <a:lnTo>
                      <a:pt x="0" y="64"/>
                    </a:lnTo>
                    <a:lnTo>
                      <a:pt x="0" y="64"/>
                    </a:lnTo>
                    <a:lnTo>
                      <a:pt x="0" y="64"/>
                    </a:lnTo>
                    <a:lnTo>
                      <a:pt x="0" y="62"/>
                    </a:lnTo>
                    <a:lnTo>
                      <a:pt x="0" y="64"/>
                    </a:lnTo>
                    <a:lnTo>
                      <a:pt x="0" y="64"/>
                    </a:lnTo>
                    <a:lnTo>
                      <a:pt x="0" y="64"/>
                    </a:lnTo>
                    <a:lnTo>
                      <a:pt x="0" y="64"/>
                    </a:lnTo>
                    <a:lnTo>
                      <a:pt x="0" y="64"/>
                    </a:lnTo>
                    <a:lnTo>
                      <a:pt x="0" y="64"/>
                    </a:lnTo>
                    <a:lnTo>
                      <a:pt x="0" y="64"/>
                    </a:lnTo>
                    <a:lnTo>
                      <a:pt x="0" y="64"/>
                    </a:lnTo>
                    <a:lnTo>
                      <a:pt x="0" y="64"/>
                    </a:lnTo>
                    <a:lnTo>
                      <a:pt x="0" y="64"/>
                    </a:lnTo>
                    <a:lnTo>
                      <a:pt x="0" y="66"/>
                    </a:lnTo>
                    <a:lnTo>
                      <a:pt x="1" y="66"/>
                    </a:lnTo>
                    <a:lnTo>
                      <a:pt x="1" y="66"/>
                    </a:lnTo>
                    <a:lnTo>
                      <a:pt x="1" y="66"/>
                    </a:lnTo>
                    <a:lnTo>
                      <a:pt x="1" y="66"/>
                    </a:lnTo>
                    <a:lnTo>
                      <a:pt x="1" y="68"/>
                    </a:lnTo>
                    <a:lnTo>
                      <a:pt x="1" y="68"/>
                    </a:lnTo>
                    <a:lnTo>
                      <a:pt x="1" y="66"/>
                    </a:lnTo>
                    <a:lnTo>
                      <a:pt x="1" y="66"/>
                    </a:lnTo>
                    <a:lnTo>
                      <a:pt x="3" y="66"/>
                    </a:lnTo>
                    <a:lnTo>
                      <a:pt x="1" y="66"/>
                    </a:lnTo>
                    <a:lnTo>
                      <a:pt x="3" y="68"/>
                    </a:lnTo>
                    <a:lnTo>
                      <a:pt x="3" y="66"/>
                    </a:lnTo>
                    <a:lnTo>
                      <a:pt x="3" y="68"/>
                    </a:lnTo>
                    <a:lnTo>
                      <a:pt x="3" y="68"/>
                    </a:lnTo>
                    <a:lnTo>
                      <a:pt x="3" y="6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6" name="Freeform 2759"/>
              <p:cNvSpPr>
                <a:spLocks/>
              </p:cNvSpPr>
              <p:nvPr/>
            </p:nvSpPr>
            <p:spPr bwMode="auto">
              <a:xfrm>
                <a:off x="4537" y="2056"/>
                <a:ext cx="3" cy="13"/>
              </a:xfrm>
              <a:custGeom>
                <a:avLst/>
                <a:gdLst/>
                <a:ahLst/>
                <a:cxnLst>
                  <a:cxn ang="0">
                    <a:pos x="0" y="2"/>
                  </a:cxn>
                  <a:cxn ang="0">
                    <a:pos x="0" y="2"/>
                  </a:cxn>
                  <a:cxn ang="0">
                    <a:pos x="0" y="2"/>
                  </a:cxn>
                  <a:cxn ang="0">
                    <a:pos x="0" y="2"/>
                  </a:cxn>
                  <a:cxn ang="0">
                    <a:pos x="0" y="2"/>
                  </a:cxn>
                  <a:cxn ang="0">
                    <a:pos x="2" y="2"/>
                  </a:cxn>
                  <a:cxn ang="0">
                    <a:pos x="2" y="2"/>
                  </a:cxn>
                  <a:cxn ang="0">
                    <a:pos x="2" y="2"/>
                  </a:cxn>
                  <a:cxn ang="0">
                    <a:pos x="2" y="2"/>
                  </a:cxn>
                  <a:cxn ang="0">
                    <a:pos x="2" y="2"/>
                  </a:cxn>
                  <a:cxn ang="0">
                    <a:pos x="2" y="2"/>
                  </a:cxn>
                  <a:cxn ang="0">
                    <a:pos x="2" y="2"/>
                  </a:cxn>
                  <a:cxn ang="0">
                    <a:pos x="2" y="2"/>
                  </a:cxn>
                  <a:cxn ang="0">
                    <a:pos x="4" y="2"/>
                  </a:cxn>
                  <a:cxn ang="0">
                    <a:pos x="4" y="2"/>
                  </a:cxn>
                  <a:cxn ang="0">
                    <a:pos x="4" y="2"/>
                  </a:cxn>
                  <a:cxn ang="0">
                    <a:pos x="4" y="2"/>
                  </a:cxn>
                  <a:cxn ang="0">
                    <a:pos x="4" y="0"/>
                  </a:cxn>
                  <a:cxn ang="0">
                    <a:pos x="4" y="0"/>
                  </a:cxn>
                  <a:cxn ang="0">
                    <a:pos x="4" y="0"/>
                  </a:cxn>
                  <a:cxn ang="0">
                    <a:pos x="4" y="2"/>
                  </a:cxn>
                  <a:cxn ang="0">
                    <a:pos x="6" y="2"/>
                  </a:cxn>
                  <a:cxn ang="0">
                    <a:pos x="6" y="2"/>
                  </a:cxn>
                  <a:cxn ang="0">
                    <a:pos x="6" y="4"/>
                  </a:cxn>
                  <a:cxn ang="0">
                    <a:pos x="6" y="4"/>
                  </a:cxn>
                  <a:cxn ang="0">
                    <a:pos x="6" y="5"/>
                  </a:cxn>
                  <a:cxn ang="0">
                    <a:pos x="6" y="5"/>
                  </a:cxn>
                  <a:cxn ang="0">
                    <a:pos x="6" y="5"/>
                  </a:cxn>
                  <a:cxn ang="0">
                    <a:pos x="6" y="7"/>
                  </a:cxn>
                  <a:cxn ang="0">
                    <a:pos x="6" y="7"/>
                  </a:cxn>
                  <a:cxn ang="0">
                    <a:pos x="8" y="7"/>
                  </a:cxn>
                  <a:cxn ang="0">
                    <a:pos x="8" y="7"/>
                  </a:cxn>
                  <a:cxn ang="0">
                    <a:pos x="8" y="9"/>
                  </a:cxn>
                  <a:cxn ang="0">
                    <a:pos x="8" y="9"/>
                  </a:cxn>
                  <a:cxn ang="0">
                    <a:pos x="8" y="9"/>
                  </a:cxn>
                  <a:cxn ang="0">
                    <a:pos x="8" y="11"/>
                  </a:cxn>
                  <a:cxn ang="0">
                    <a:pos x="8" y="11"/>
                  </a:cxn>
                  <a:cxn ang="0">
                    <a:pos x="8" y="13"/>
                  </a:cxn>
                  <a:cxn ang="0">
                    <a:pos x="8" y="13"/>
                  </a:cxn>
                  <a:cxn ang="0">
                    <a:pos x="8" y="13"/>
                  </a:cxn>
                  <a:cxn ang="0">
                    <a:pos x="8" y="13"/>
                  </a:cxn>
                  <a:cxn ang="0">
                    <a:pos x="8" y="15"/>
                  </a:cxn>
                  <a:cxn ang="0">
                    <a:pos x="8" y="15"/>
                  </a:cxn>
                  <a:cxn ang="0">
                    <a:pos x="8" y="15"/>
                  </a:cxn>
                  <a:cxn ang="0">
                    <a:pos x="8" y="17"/>
                  </a:cxn>
                  <a:cxn ang="0">
                    <a:pos x="6" y="17"/>
                  </a:cxn>
                  <a:cxn ang="0">
                    <a:pos x="6" y="19"/>
                  </a:cxn>
                  <a:cxn ang="0">
                    <a:pos x="6" y="21"/>
                  </a:cxn>
                  <a:cxn ang="0">
                    <a:pos x="6" y="21"/>
                  </a:cxn>
                  <a:cxn ang="0">
                    <a:pos x="6" y="21"/>
                  </a:cxn>
                  <a:cxn ang="0">
                    <a:pos x="6" y="23"/>
                  </a:cxn>
                  <a:cxn ang="0">
                    <a:pos x="6" y="25"/>
                  </a:cxn>
                  <a:cxn ang="0">
                    <a:pos x="6" y="25"/>
                  </a:cxn>
                  <a:cxn ang="0">
                    <a:pos x="6" y="25"/>
                  </a:cxn>
                  <a:cxn ang="0">
                    <a:pos x="6" y="27"/>
                  </a:cxn>
                  <a:cxn ang="0">
                    <a:pos x="6" y="27"/>
                  </a:cxn>
                  <a:cxn ang="0">
                    <a:pos x="6" y="27"/>
                  </a:cxn>
                </a:cxnLst>
                <a:rect l="0" t="0" r="r" b="b"/>
                <a:pathLst>
                  <a:path w="8" h="27">
                    <a:moveTo>
                      <a:pt x="0" y="2"/>
                    </a:moveTo>
                    <a:lnTo>
                      <a:pt x="0" y="2"/>
                    </a:lnTo>
                    <a:lnTo>
                      <a:pt x="0" y="2"/>
                    </a:lnTo>
                    <a:lnTo>
                      <a:pt x="0" y="2"/>
                    </a:lnTo>
                    <a:lnTo>
                      <a:pt x="0" y="2"/>
                    </a:lnTo>
                    <a:lnTo>
                      <a:pt x="2" y="2"/>
                    </a:lnTo>
                    <a:lnTo>
                      <a:pt x="2" y="2"/>
                    </a:lnTo>
                    <a:lnTo>
                      <a:pt x="2" y="2"/>
                    </a:lnTo>
                    <a:lnTo>
                      <a:pt x="2" y="2"/>
                    </a:lnTo>
                    <a:lnTo>
                      <a:pt x="2" y="2"/>
                    </a:lnTo>
                    <a:lnTo>
                      <a:pt x="2" y="2"/>
                    </a:lnTo>
                    <a:lnTo>
                      <a:pt x="2" y="2"/>
                    </a:lnTo>
                    <a:lnTo>
                      <a:pt x="2" y="2"/>
                    </a:lnTo>
                    <a:lnTo>
                      <a:pt x="4" y="2"/>
                    </a:lnTo>
                    <a:lnTo>
                      <a:pt x="4" y="2"/>
                    </a:lnTo>
                    <a:lnTo>
                      <a:pt x="4" y="2"/>
                    </a:lnTo>
                    <a:lnTo>
                      <a:pt x="4" y="2"/>
                    </a:lnTo>
                    <a:lnTo>
                      <a:pt x="4" y="0"/>
                    </a:lnTo>
                    <a:lnTo>
                      <a:pt x="4" y="0"/>
                    </a:lnTo>
                    <a:lnTo>
                      <a:pt x="4" y="0"/>
                    </a:lnTo>
                    <a:lnTo>
                      <a:pt x="4" y="2"/>
                    </a:lnTo>
                    <a:lnTo>
                      <a:pt x="6" y="2"/>
                    </a:lnTo>
                    <a:lnTo>
                      <a:pt x="6" y="2"/>
                    </a:lnTo>
                    <a:lnTo>
                      <a:pt x="6" y="4"/>
                    </a:lnTo>
                    <a:lnTo>
                      <a:pt x="6" y="4"/>
                    </a:lnTo>
                    <a:lnTo>
                      <a:pt x="6" y="5"/>
                    </a:lnTo>
                    <a:lnTo>
                      <a:pt x="6" y="5"/>
                    </a:lnTo>
                    <a:lnTo>
                      <a:pt x="6" y="5"/>
                    </a:lnTo>
                    <a:lnTo>
                      <a:pt x="6" y="7"/>
                    </a:lnTo>
                    <a:lnTo>
                      <a:pt x="6" y="7"/>
                    </a:lnTo>
                    <a:lnTo>
                      <a:pt x="8" y="7"/>
                    </a:lnTo>
                    <a:lnTo>
                      <a:pt x="8" y="7"/>
                    </a:lnTo>
                    <a:lnTo>
                      <a:pt x="8" y="9"/>
                    </a:lnTo>
                    <a:lnTo>
                      <a:pt x="8" y="9"/>
                    </a:lnTo>
                    <a:lnTo>
                      <a:pt x="8" y="9"/>
                    </a:lnTo>
                    <a:lnTo>
                      <a:pt x="8" y="11"/>
                    </a:lnTo>
                    <a:lnTo>
                      <a:pt x="8" y="11"/>
                    </a:lnTo>
                    <a:lnTo>
                      <a:pt x="8" y="13"/>
                    </a:lnTo>
                    <a:lnTo>
                      <a:pt x="8" y="13"/>
                    </a:lnTo>
                    <a:lnTo>
                      <a:pt x="8" y="13"/>
                    </a:lnTo>
                    <a:lnTo>
                      <a:pt x="8" y="13"/>
                    </a:lnTo>
                    <a:lnTo>
                      <a:pt x="8" y="15"/>
                    </a:lnTo>
                    <a:lnTo>
                      <a:pt x="8" y="15"/>
                    </a:lnTo>
                    <a:lnTo>
                      <a:pt x="8" y="15"/>
                    </a:lnTo>
                    <a:lnTo>
                      <a:pt x="8" y="17"/>
                    </a:lnTo>
                    <a:lnTo>
                      <a:pt x="6" y="17"/>
                    </a:lnTo>
                    <a:lnTo>
                      <a:pt x="6" y="19"/>
                    </a:lnTo>
                    <a:lnTo>
                      <a:pt x="6" y="21"/>
                    </a:lnTo>
                    <a:lnTo>
                      <a:pt x="6" y="21"/>
                    </a:lnTo>
                    <a:lnTo>
                      <a:pt x="6" y="21"/>
                    </a:lnTo>
                    <a:lnTo>
                      <a:pt x="6" y="23"/>
                    </a:lnTo>
                    <a:lnTo>
                      <a:pt x="6" y="25"/>
                    </a:lnTo>
                    <a:lnTo>
                      <a:pt x="6" y="25"/>
                    </a:lnTo>
                    <a:lnTo>
                      <a:pt x="6" y="25"/>
                    </a:lnTo>
                    <a:lnTo>
                      <a:pt x="6" y="27"/>
                    </a:lnTo>
                    <a:lnTo>
                      <a:pt x="6" y="27"/>
                    </a:lnTo>
                    <a:lnTo>
                      <a:pt x="6" y="2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7" name="Freeform 2760"/>
              <p:cNvSpPr>
                <a:spLocks/>
              </p:cNvSpPr>
              <p:nvPr/>
            </p:nvSpPr>
            <p:spPr bwMode="auto">
              <a:xfrm>
                <a:off x="4534" y="2069"/>
                <a:ext cx="25" cy="27"/>
              </a:xfrm>
              <a:custGeom>
                <a:avLst/>
                <a:gdLst/>
                <a:ahLst/>
                <a:cxnLst>
                  <a:cxn ang="0">
                    <a:pos x="11" y="2"/>
                  </a:cxn>
                  <a:cxn ang="0">
                    <a:pos x="11" y="7"/>
                  </a:cxn>
                  <a:cxn ang="0">
                    <a:pos x="9" y="7"/>
                  </a:cxn>
                  <a:cxn ang="0">
                    <a:pos x="9" y="9"/>
                  </a:cxn>
                  <a:cxn ang="0">
                    <a:pos x="9" y="13"/>
                  </a:cxn>
                  <a:cxn ang="0">
                    <a:pos x="9" y="17"/>
                  </a:cxn>
                  <a:cxn ang="0">
                    <a:pos x="9" y="19"/>
                  </a:cxn>
                  <a:cxn ang="0">
                    <a:pos x="9" y="21"/>
                  </a:cxn>
                  <a:cxn ang="0">
                    <a:pos x="1" y="26"/>
                  </a:cxn>
                  <a:cxn ang="0">
                    <a:pos x="1" y="26"/>
                  </a:cxn>
                  <a:cxn ang="0">
                    <a:pos x="7" y="23"/>
                  </a:cxn>
                  <a:cxn ang="0">
                    <a:pos x="11" y="19"/>
                  </a:cxn>
                  <a:cxn ang="0">
                    <a:pos x="13" y="17"/>
                  </a:cxn>
                  <a:cxn ang="0">
                    <a:pos x="15" y="15"/>
                  </a:cxn>
                  <a:cxn ang="0">
                    <a:pos x="15" y="13"/>
                  </a:cxn>
                  <a:cxn ang="0">
                    <a:pos x="17" y="13"/>
                  </a:cxn>
                  <a:cxn ang="0">
                    <a:pos x="17" y="13"/>
                  </a:cxn>
                  <a:cxn ang="0">
                    <a:pos x="17" y="11"/>
                  </a:cxn>
                  <a:cxn ang="0">
                    <a:pos x="19" y="11"/>
                  </a:cxn>
                  <a:cxn ang="0">
                    <a:pos x="23" y="13"/>
                  </a:cxn>
                  <a:cxn ang="0">
                    <a:pos x="24" y="13"/>
                  </a:cxn>
                  <a:cxn ang="0">
                    <a:pos x="26" y="15"/>
                  </a:cxn>
                  <a:cxn ang="0">
                    <a:pos x="26" y="17"/>
                  </a:cxn>
                  <a:cxn ang="0">
                    <a:pos x="30" y="17"/>
                  </a:cxn>
                  <a:cxn ang="0">
                    <a:pos x="30" y="17"/>
                  </a:cxn>
                  <a:cxn ang="0">
                    <a:pos x="32" y="19"/>
                  </a:cxn>
                  <a:cxn ang="0">
                    <a:pos x="34" y="17"/>
                  </a:cxn>
                  <a:cxn ang="0">
                    <a:pos x="34" y="13"/>
                  </a:cxn>
                  <a:cxn ang="0">
                    <a:pos x="36" y="13"/>
                  </a:cxn>
                  <a:cxn ang="0">
                    <a:pos x="38" y="15"/>
                  </a:cxn>
                  <a:cxn ang="0">
                    <a:pos x="42" y="15"/>
                  </a:cxn>
                  <a:cxn ang="0">
                    <a:pos x="44" y="15"/>
                  </a:cxn>
                  <a:cxn ang="0">
                    <a:pos x="46" y="17"/>
                  </a:cxn>
                  <a:cxn ang="0">
                    <a:pos x="46" y="19"/>
                  </a:cxn>
                  <a:cxn ang="0">
                    <a:pos x="47" y="21"/>
                  </a:cxn>
                  <a:cxn ang="0">
                    <a:pos x="47" y="25"/>
                  </a:cxn>
                  <a:cxn ang="0">
                    <a:pos x="46" y="26"/>
                  </a:cxn>
                  <a:cxn ang="0">
                    <a:pos x="44" y="28"/>
                  </a:cxn>
                  <a:cxn ang="0">
                    <a:pos x="42" y="28"/>
                  </a:cxn>
                  <a:cxn ang="0">
                    <a:pos x="42" y="32"/>
                  </a:cxn>
                  <a:cxn ang="0">
                    <a:pos x="44" y="34"/>
                  </a:cxn>
                  <a:cxn ang="0">
                    <a:pos x="42" y="36"/>
                  </a:cxn>
                  <a:cxn ang="0">
                    <a:pos x="44" y="38"/>
                  </a:cxn>
                  <a:cxn ang="0">
                    <a:pos x="44" y="40"/>
                  </a:cxn>
                  <a:cxn ang="0">
                    <a:pos x="42" y="40"/>
                  </a:cxn>
                  <a:cxn ang="0">
                    <a:pos x="42" y="42"/>
                  </a:cxn>
                  <a:cxn ang="0">
                    <a:pos x="42" y="44"/>
                  </a:cxn>
                  <a:cxn ang="0">
                    <a:pos x="42" y="46"/>
                  </a:cxn>
                  <a:cxn ang="0">
                    <a:pos x="40" y="46"/>
                  </a:cxn>
                  <a:cxn ang="0">
                    <a:pos x="38" y="48"/>
                  </a:cxn>
                  <a:cxn ang="0">
                    <a:pos x="38" y="48"/>
                  </a:cxn>
                  <a:cxn ang="0">
                    <a:pos x="38" y="49"/>
                  </a:cxn>
                  <a:cxn ang="0">
                    <a:pos x="38" y="51"/>
                  </a:cxn>
                  <a:cxn ang="0">
                    <a:pos x="42" y="53"/>
                  </a:cxn>
                  <a:cxn ang="0">
                    <a:pos x="42" y="53"/>
                  </a:cxn>
                  <a:cxn ang="0">
                    <a:pos x="46" y="53"/>
                  </a:cxn>
                  <a:cxn ang="0">
                    <a:pos x="47" y="53"/>
                  </a:cxn>
                </a:cxnLst>
                <a:rect l="0" t="0" r="r" b="b"/>
                <a:pathLst>
                  <a:path w="49" h="53">
                    <a:moveTo>
                      <a:pt x="11" y="0"/>
                    </a:moveTo>
                    <a:lnTo>
                      <a:pt x="11" y="0"/>
                    </a:lnTo>
                    <a:lnTo>
                      <a:pt x="11" y="0"/>
                    </a:lnTo>
                    <a:lnTo>
                      <a:pt x="11" y="2"/>
                    </a:lnTo>
                    <a:lnTo>
                      <a:pt x="11" y="3"/>
                    </a:lnTo>
                    <a:lnTo>
                      <a:pt x="11" y="3"/>
                    </a:lnTo>
                    <a:lnTo>
                      <a:pt x="11" y="5"/>
                    </a:lnTo>
                    <a:lnTo>
                      <a:pt x="11" y="7"/>
                    </a:lnTo>
                    <a:lnTo>
                      <a:pt x="9" y="7"/>
                    </a:lnTo>
                    <a:lnTo>
                      <a:pt x="9" y="7"/>
                    </a:lnTo>
                    <a:lnTo>
                      <a:pt x="9" y="7"/>
                    </a:lnTo>
                    <a:lnTo>
                      <a:pt x="9" y="7"/>
                    </a:lnTo>
                    <a:lnTo>
                      <a:pt x="9" y="9"/>
                    </a:lnTo>
                    <a:lnTo>
                      <a:pt x="9" y="9"/>
                    </a:lnTo>
                    <a:lnTo>
                      <a:pt x="9" y="9"/>
                    </a:lnTo>
                    <a:lnTo>
                      <a:pt x="9" y="9"/>
                    </a:lnTo>
                    <a:lnTo>
                      <a:pt x="9" y="11"/>
                    </a:lnTo>
                    <a:lnTo>
                      <a:pt x="9" y="11"/>
                    </a:lnTo>
                    <a:lnTo>
                      <a:pt x="9" y="11"/>
                    </a:lnTo>
                    <a:lnTo>
                      <a:pt x="9" y="13"/>
                    </a:lnTo>
                    <a:lnTo>
                      <a:pt x="9" y="13"/>
                    </a:lnTo>
                    <a:lnTo>
                      <a:pt x="9" y="15"/>
                    </a:lnTo>
                    <a:lnTo>
                      <a:pt x="9" y="17"/>
                    </a:lnTo>
                    <a:lnTo>
                      <a:pt x="9" y="17"/>
                    </a:lnTo>
                    <a:lnTo>
                      <a:pt x="9" y="19"/>
                    </a:lnTo>
                    <a:lnTo>
                      <a:pt x="9" y="19"/>
                    </a:lnTo>
                    <a:lnTo>
                      <a:pt x="9" y="19"/>
                    </a:lnTo>
                    <a:lnTo>
                      <a:pt x="9" y="19"/>
                    </a:lnTo>
                    <a:lnTo>
                      <a:pt x="9" y="21"/>
                    </a:lnTo>
                    <a:lnTo>
                      <a:pt x="9" y="21"/>
                    </a:lnTo>
                    <a:lnTo>
                      <a:pt x="9" y="21"/>
                    </a:lnTo>
                    <a:lnTo>
                      <a:pt x="9" y="21"/>
                    </a:lnTo>
                    <a:lnTo>
                      <a:pt x="9" y="23"/>
                    </a:lnTo>
                    <a:lnTo>
                      <a:pt x="7" y="23"/>
                    </a:lnTo>
                    <a:lnTo>
                      <a:pt x="5" y="25"/>
                    </a:lnTo>
                    <a:lnTo>
                      <a:pt x="1" y="26"/>
                    </a:lnTo>
                    <a:lnTo>
                      <a:pt x="1" y="26"/>
                    </a:lnTo>
                    <a:lnTo>
                      <a:pt x="0" y="28"/>
                    </a:lnTo>
                    <a:lnTo>
                      <a:pt x="1" y="26"/>
                    </a:lnTo>
                    <a:lnTo>
                      <a:pt x="1" y="26"/>
                    </a:lnTo>
                    <a:lnTo>
                      <a:pt x="1" y="26"/>
                    </a:lnTo>
                    <a:lnTo>
                      <a:pt x="3" y="26"/>
                    </a:lnTo>
                    <a:lnTo>
                      <a:pt x="3" y="26"/>
                    </a:lnTo>
                    <a:lnTo>
                      <a:pt x="7" y="23"/>
                    </a:lnTo>
                    <a:lnTo>
                      <a:pt x="11" y="19"/>
                    </a:lnTo>
                    <a:lnTo>
                      <a:pt x="11" y="19"/>
                    </a:lnTo>
                    <a:lnTo>
                      <a:pt x="11" y="19"/>
                    </a:lnTo>
                    <a:lnTo>
                      <a:pt x="11" y="19"/>
                    </a:lnTo>
                    <a:lnTo>
                      <a:pt x="13" y="17"/>
                    </a:lnTo>
                    <a:lnTo>
                      <a:pt x="13" y="17"/>
                    </a:lnTo>
                    <a:lnTo>
                      <a:pt x="13" y="17"/>
                    </a:lnTo>
                    <a:lnTo>
                      <a:pt x="13" y="17"/>
                    </a:lnTo>
                    <a:lnTo>
                      <a:pt x="15" y="17"/>
                    </a:lnTo>
                    <a:lnTo>
                      <a:pt x="15" y="15"/>
                    </a:lnTo>
                    <a:lnTo>
                      <a:pt x="15" y="15"/>
                    </a:lnTo>
                    <a:lnTo>
                      <a:pt x="15" y="15"/>
                    </a:lnTo>
                    <a:lnTo>
                      <a:pt x="15" y="15"/>
                    </a:lnTo>
                    <a:lnTo>
                      <a:pt x="15" y="15"/>
                    </a:lnTo>
                    <a:lnTo>
                      <a:pt x="15" y="15"/>
                    </a:lnTo>
                    <a:lnTo>
                      <a:pt x="15" y="13"/>
                    </a:lnTo>
                    <a:lnTo>
                      <a:pt x="15" y="13"/>
                    </a:lnTo>
                    <a:lnTo>
                      <a:pt x="15" y="13"/>
                    </a:lnTo>
                    <a:lnTo>
                      <a:pt x="15" y="13"/>
                    </a:lnTo>
                    <a:lnTo>
                      <a:pt x="17" y="13"/>
                    </a:lnTo>
                    <a:lnTo>
                      <a:pt x="17" y="13"/>
                    </a:lnTo>
                    <a:lnTo>
                      <a:pt x="17" y="13"/>
                    </a:lnTo>
                    <a:lnTo>
                      <a:pt x="17" y="13"/>
                    </a:lnTo>
                    <a:lnTo>
                      <a:pt x="17" y="13"/>
                    </a:lnTo>
                    <a:lnTo>
                      <a:pt x="17" y="13"/>
                    </a:lnTo>
                    <a:lnTo>
                      <a:pt x="17" y="13"/>
                    </a:lnTo>
                    <a:lnTo>
                      <a:pt x="17" y="11"/>
                    </a:lnTo>
                    <a:lnTo>
                      <a:pt x="17" y="11"/>
                    </a:lnTo>
                    <a:lnTo>
                      <a:pt x="19" y="11"/>
                    </a:lnTo>
                    <a:lnTo>
                      <a:pt x="17" y="11"/>
                    </a:lnTo>
                    <a:lnTo>
                      <a:pt x="17" y="11"/>
                    </a:lnTo>
                    <a:lnTo>
                      <a:pt x="19" y="11"/>
                    </a:lnTo>
                    <a:lnTo>
                      <a:pt x="19" y="11"/>
                    </a:lnTo>
                    <a:lnTo>
                      <a:pt x="21" y="11"/>
                    </a:lnTo>
                    <a:lnTo>
                      <a:pt x="23" y="11"/>
                    </a:lnTo>
                    <a:lnTo>
                      <a:pt x="23" y="13"/>
                    </a:lnTo>
                    <a:lnTo>
                      <a:pt x="24" y="13"/>
                    </a:lnTo>
                    <a:lnTo>
                      <a:pt x="24" y="13"/>
                    </a:lnTo>
                    <a:lnTo>
                      <a:pt x="24" y="13"/>
                    </a:lnTo>
                    <a:lnTo>
                      <a:pt x="24" y="13"/>
                    </a:lnTo>
                    <a:lnTo>
                      <a:pt x="24" y="13"/>
                    </a:lnTo>
                    <a:lnTo>
                      <a:pt x="24" y="13"/>
                    </a:lnTo>
                    <a:lnTo>
                      <a:pt x="26" y="13"/>
                    </a:lnTo>
                    <a:lnTo>
                      <a:pt x="26" y="15"/>
                    </a:lnTo>
                    <a:lnTo>
                      <a:pt x="26" y="15"/>
                    </a:lnTo>
                    <a:lnTo>
                      <a:pt x="26" y="15"/>
                    </a:lnTo>
                    <a:lnTo>
                      <a:pt x="26" y="15"/>
                    </a:lnTo>
                    <a:lnTo>
                      <a:pt x="26" y="17"/>
                    </a:lnTo>
                    <a:lnTo>
                      <a:pt x="28" y="17"/>
                    </a:lnTo>
                    <a:lnTo>
                      <a:pt x="28" y="17"/>
                    </a:lnTo>
                    <a:lnTo>
                      <a:pt x="30" y="17"/>
                    </a:lnTo>
                    <a:lnTo>
                      <a:pt x="30" y="17"/>
                    </a:lnTo>
                    <a:lnTo>
                      <a:pt x="30" y="15"/>
                    </a:lnTo>
                    <a:lnTo>
                      <a:pt x="30" y="17"/>
                    </a:lnTo>
                    <a:lnTo>
                      <a:pt x="30" y="17"/>
                    </a:lnTo>
                    <a:lnTo>
                      <a:pt x="30" y="17"/>
                    </a:lnTo>
                    <a:lnTo>
                      <a:pt x="30" y="17"/>
                    </a:lnTo>
                    <a:lnTo>
                      <a:pt x="32" y="19"/>
                    </a:lnTo>
                    <a:lnTo>
                      <a:pt x="32" y="19"/>
                    </a:lnTo>
                    <a:lnTo>
                      <a:pt x="32" y="19"/>
                    </a:lnTo>
                    <a:lnTo>
                      <a:pt x="34" y="19"/>
                    </a:lnTo>
                    <a:lnTo>
                      <a:pt x="34" y="19"/>
                    </a:lnTo>
                    <a:lnTo>
                      <a:pt x="34" y="19"/>
                    </a:lnTo>
                    <a:lnTo>
                      <a:pt x="34" y="17"/>
                    </a:lnTo>
                    <a:lnTo>
                      <a:pt x="34" y="15"/>
                    </a:lnTo>
                    <a:lnTo>
                      <a:pt x="34" y="13"/>
                    </a:lnTo>
                    <a:lnTo>
                      <a:pt x="34" y="13"/>
                    </a:lnTo>
                    <a:lnTo>
                      <a:pt x="34" y="13"/>
                    </a:lnTo>
                    <a:lnTo>
                      <a:pt x="36" y="13"/>
                    </a:lnTo>
                    <a:lnTo>
                      <a:pt x="36" y="13"/>
                    </a:lnTo>
                    <a:lnTo>
                      <a:pt x="36" y="13"/>
                    </a:lnTo>
                    <a:lnTo>
                      <a:pt x="36" y="13"/>
                    </a:lnTo>
                    <a:lnTo>
                      <a:pt x="36" y="13"/>
                    </a:lnTo>
                    <a:lnTo>
                      <a:pt x="38" y="13"/>
                    </a:lnTo>
                    <a:lnTo>
                      <a:pt x="38" y="13"/>
                    </a:lnTo>
                    <a:lnTo>
                      <a:pt x="38" y="15"/>
                    </a:lnTo>
                    <a:lnTo>
                      <a:pt x="38" y="15"/>
                    </a:lnTo>
                    <a:lnTo>
                      <a:pt x="40" y="15"/>
                    </a:lnTo>
                    <a:lnTo>
                      <a:pt x="40" y="15"/>
                    </a:lnTo>
                    <a:lnTo>
                      <a:pt x="42" y="15"/>
                    </a:lnTo>
                    <a:lnTo>
                      <a:pt x="42" y="15"/>
                    </a:lnTo>
                    <a:lnTo>
                      <a:pt x="42" y="15"/>
                    </a:lnTo>
                    <a:lnTo>
                      <a:pt x="42" y="15"/>
                    </a:lnTo>
                    <a:lnTo>
                      <a:pt x="44" y="15"/>
                    </a:lnTo>
                    <a:lnTo>
                      <a:pt x="44" y="17"/>
                    </a:lnTo>
                    <a:lnTo>
                      <a:pt x="44" y="17"/>
                    </a:lnTo>
                    <a:lnTo>
                      <a:pt x="46" y="17"/>
                    </a:lnTo>
                    <a:lnTo>
                      <a:pt x="46" y="17"/>
                    </a:lnTo>
                    <a:lnTo>
                      <a:pt x="46" y="17"/>
                    </a:lnTo>
                    <a:lnTo>
                      <a:pt x="46" y="19"/>
                    </a:lnTo>
                    <a:lnTo>
                      <a:pt x="46" y="19"/>
                    </a:lnTo>
                    <a:lnTo>
                      <a:pt x="46" y="19"/>
                    </a:lnTo>
                    <a:lnTo>
                      <a:pt x="47" y="19"/>
                    </a:lnTo>
                    <a:lnTo>
                      <a:pt x="47" y="21"/>
                    </a:lnTo>
                    <a:lnTo>
                      <a:pt x="47" y="21"/>
                    </a:lnTo>
                    <a:lnTo>
                      <a:pt x="47" y="21"/>
                    </a:lnTo>
                    <a:lnTo>
                      <a:pt x="47" y="23"/>
                    </a:lnTo>
                    <a:lnTo>
                      <a:pt x="47" y="23"/>
                    </a:lnTo>
                    <a:lnTo>
                      <a:pt x="47" y="23"/>
                    </a:lnTo>
                    <a:lnTo>
                      <a:pt x="47" y="25"/>
                    </a:lnTo>
                    <a:lnTo>
                      <a:pt x="47" y="25"/>
                    </a:lnTo>
                    <a:lnTo>
                      <a:pt x="47" y="25"/>
                    </a:lnTo>
                    <a:lnTo>
                      <a:pt x="46" y="25"/>
                    </a:lnTo>
                    <a:lnTo>
                      <a:pt x="46" y="26"/>
                    </a:lnTo>
                    <a:lnTo>
                      <a:pt x="46" y="26"/>
                    </a:lnTo>
                    <a:lnTo>
                      <a:pt x="46" y="26"/>
                    </a:lnTo>
                    <a:lnTo>
                      <a:pt x="44" y="26"/>
                    </a:lnTo>
                    <a:lnTo>
                      <a:pt x="44" y="28"/>
                    </a:lnTo>
                    <a:lnTo>
                      <a:pt x="44" y="28"/>
                    </a:lnTo>
                    <a:lnTo>
                      <a:pt x="44" y="28"/>
                    </a:lnTo>
                    <a:lnTo>
                      <a:pt x="42" y="28"/>
                    </a:lnTo>
                    <a:lnTo>
                      <a:pt x="42" y="28"/>
                    </a:lnTo>
                    <a:lnTo>
                      <a:pt x="42" y="30"/>
                    </a:lnTo>
                    <a:lnTo>
                      <a:pt x="42" y="30"/>
                    </a:lnTo>
                    <a:lnTo>
                      <a:pt x="42" y="30"/>
                    </a:lnTo>
                    <a:lnTo>
                      <a:pt x="42" y="32"/>
                    </a:lnTo>
                    <a:lnTo>
                      <a:pt x="42" y="32"/>
                    </a:lnTo>
                    <a:lnTo>
                      <a:pt x="44" y="32"/>
                    </a:lnTo>
                    <a:lnTo>
                      <a:pt x="44" y="34"/>
                    </a:lnTo>
                    <a:lnTo>
                      <a:pt x="44" y="34"/>
                    </a:lnTo>
                    <a:lnTo>
                      <a:pt x="44" y="34"/>
                    </a:lnTo>
                    <a:lnTo>
                      <a:pt x="44" y="36"/>
                    </a:lnTo>
                    <a:lnTo>
                      <a:pt x="44" y="36"/>
                    </a:lnTo>
                    <a:lnTo>
                      <a:pt x="42" y="36"/>
                    </a:lnTo>
                    <a:lnTo>
                      <a:pt x="44" y="36"/>
                    </a:lnTo>
                    <a:lnTo>
                      <a:pt x="44" y="36"/>
                    </a:lnTo>
                    <a:lnTo>
                      <a:pt x="44" y="38"/>
                    </a:lnTo>
                    <a:lnTo>
                      <a:pt x="44" y="38"/>
                    </a:lnTo>
                    <a:lnTo>
                      <a:pt x="44" y="38"/>
                    </a:lnTo>
                    <a:lnTo>
                      <a:pt x="44" y="40"/>
                    </a:lnTo>
                    <a:lnTo>
                      <a:pt x="44" y="40"/>
                    </a:lnTo>
                    <a:lnTo>
                      <a:pt x="44" y="40"/>
                    </a:lnTo>
                    <a:lnTo>
                      <a:pt x="44" y="40"/>
                    </a:lnTo>
                    <a:lnTo>
                      <a:pt x="42" y="40"/>
                    </a:lnTo>
                    <a:lnTo>
                      <a:pt x="42" y="42"/>
                    </a:lnTo>
                    <a:lnTo>
                      <a:pt x="42" y="40"/>
                    </a:lnTo>
                    <a:lnTo>
                      <a:pt x="42" y="40"/>
                    </a:lnTo>
                    <a:lnTo>
                      <a:pt x="42" y="42"/>
                    </a:lnTo>
                    <a:lnTo>
                      <a:pt x="42" y="42"/>
                    </a:lnTo>
                    <a:lnTo>
                      <a:pt x="42" y="42"/>
                    </a:lnTo>
                    <a:lnTo>
                      <a:pt x="42" y="42"/>
                    </a:lnTo>
                    <a:lnTo>
                      <a:pt x="42" y="44"/>
                    </a:lnTo>
                    <a:lnTo>
                      <a:pt x="42" y="44"/>
                    </a:lnTo>
                    <a:lnTo>
                      <a:pt x="42" y="44"/>
                    </a:lnTo>
                    <a:lnTo>
                      <a:pt x="42" y="44"/>
                    </a:lnTo>
                    <a:lnTo>
                      <a:pt x="42" y="44"/>
                    </a:lnTo>
                    <a:lnTo>
                      <a:pt x="42" y="46"/>
                    </a:lnTo>
                    <a:lnTo>
                      <a:pt x="42" y="46"/>
                    </a:lnTo>
                    <a:lnTo>
                      <a:pt x="40" y="46"/>
                    </a:lnTo>
                    <a:lnTo>
                      <a:pt x="40" y="46"/>
                    </a:lnTo>
                    <a:lnTo>
                      <a:pt x="40" y="46"/>
                    </a:lnTo>
                    <a:lnTo>
                      <a:pt x="40" y="46"/>
                    </a:lnTo>
                    <a:lnTo>
                      <a:pt x="40" y="46"/>
                    </a:lnTo>
                    <a:lnTo>
                      <a:pt x="40" y="48"/>
                    </a:lnTo>
                    <a:lnTo>
                      <a:pt x="40" y="48"/>
                    </a:lnTo>
                    <a:lnTo>
                      <a:pt x="38" y="48"/>
                    </a:lnTo>
                    <a:lnTo>
                      <a:pt x="38" y="48"/>
                    </a:lnTo>
                    <a:lnTo>
                      <a:pt x="38" y="48"/>
                    </a:lnTo>
                    <a:lnTo>
                      <a:pt x="38" y="49"/>
                    </a:lnTo>
                    <a:lnTo>
                      <a:pt x="38" y="48"/>
                    </a:lnTo>
                    <a:lnTo>
                      <a:pt x="38" y="48"/>
                    </a:lnTo>
                    <a:lnTo>
                      <a:pt x="38" y="49"/>
                    </a:lnTo>
                    <a:lnTo>
                      <a:pt x="38" y="49"/>
                    </a:lnTo>
                    <a:lnTo>
                      <a:pt x="38" y="49"/>
                    </a:lnTo>
                    <a:lnTo>
                      <a:pt x="36" y="49"/>
                    </a:lnTo>
                    <a:lnTo>
                      <a:pt x="38" y="49"/>
                    </a:lnTo>
                    <a:lnTo>
                      <a:pt x="38" y="51"/>
                    </a:lnTo>
                    <a:lnTo>
                      <a:pt x="38" y="51"/>
                    </a:lnTo>
                    <a:lnTo>
                      <a:pt x="38" y="53"/>
                    </a:lnTo>
                    <a:lnTo>
                      <a:pt x="40" y="53"/>
                    </a:lnTo>
                    <a:lnTo>
                      <a:pt x="40" y="53"/>
                    </a:lnTo>
                    <a:lnTo>
                      <a:pt x="42" y="53"/>
                    </a:lnTo>
                    <a:lnTo>
                      <a:pt x="42" y="53"/>
                    </a:lnTo>
                    <a:lnTo>
                      <a:pt x="42" y="53"/>
                    </a:lnTo>
                    <a:lnTo>
                      <a:pt x="42" y="53"/>
                    </a:lnTo>
                    <a:lnTo>
                      <a:pt x="42" y="53"/>
                    </a:lnTo>
                    <a:lnTo>
                      <a:pt x="44" y="53"/>
                    </a:lnTo>
                    <a:lnTo>
                      <a:pt x="44" y="53"/>
                    </a:lnTo>
                    <a:lnTo>
                      <a:pt x="46" y="53"/>
                    </a:lnTo>
                    <a:lnTo>
                      <a:pt x="46" y="53"/>
                    </a:lnTo>
                    <a:lnTo>
                      <a:pt x="46" y="53"/>
                    </a:lnTo>
                    <a:lnTo>
                      <a:pt x="46" y="53"/>
                    </a:lnTo>
                    <a:lnTo>
                      <a:pt x="46" y="53"/>
                    </a:lnTo>
                    <a:lnTo>
                      <a:pt x="47" y="53"/>
                    </a:lnTo>
                    <a:lnTo>
                      <a:pt x="47" y="53"/>
                    </a:lnTo>
                    <a:lnTo>
                      <a:pt x="47" y="53"/>
                    </a:lnTo>
                    <a:lnTo>
                      <a:pt x="49" y="5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8" name="Freeform 2761"/>
              <p:cNvSpPr>
                <a:spLocks/>
              </p:cNvSpPr>
              <p:nvPr/>
            </p:nvSpPr>
            <p:spPr bwMode="auto">
              <a:xfrm>
                <a:off x="4551" y="2096"/>
                <a:ext cx="2" cy="3"/>
              </a:xfrm>
              <a:custGeom>
                <a:avLst/>
                <a:gdLst/>
                <a:ahLst/>
                <a:cxnLst>
                  <a:cxn ang="0">
                    <a:pos x="4" y="6"/>
                  </a:cxn>
                  <a:cxn ang="0">
                    <a:pos x="4" y="6"/>
                  </a:cxn>
                  <a:cxn ang="0">
                    <a:pos x="4" y="6"/>
                  </a:cxn>
                  <a:cxn ang="0">
                    <a:pos x="4" y="6"/>
                  </a:cxn>
                  <a:cxn ang="0">
                    <a:pos x="4" y="4"/>
                  </a:cxn>
                  <a:cxn ang="0">
                    <a:pos x="4" y="2"/>
                  </a:cxn>
                  <a:cxn ang="0">
                    <a:pos x="4" y="2"/>
                  </a:cxn>
                  <a:cxn ang="0">
                    <a:pos x="4" y="2"/>
                  </a:cxn>
                  <a:cxn ang="0">
                    <a:pos x="2" y="2"/>
                  </a:cxn>
                  <a:cxn ang="0">
                    <a:pos x="2" y="0"/>
                  </a:cxn>
                  <a:cxn ang="0">
                    <a:pos x="2" y="0"/>
                  </a:cxn>
                  <a:cxn ang="0">
                    <a:pos x="2" y="0"/>
                  </a:cxn>
                  <a:cxn ang="0">
                    <a:pos x="0" y="0"/>
                  </a:cxn>
                  <a:cxn ang="0">
                    <a:pos x="0" y="0"/>
                  </a:cxn>
                  <a:cxn ang="0">
                    <a:pos x="0" y="2"/>
                  </a:cxn>
                  <a:cxn ang="0">
                    <a:pos x="2" y="2"/>
                  </a:cxn>
                  <a:cxn ang="0">
                    <a:pos x="2" y="2"/>
                  </a:cxn>
                  <a:cxn ang="0">
                    <a:pos x="2" y="2"/>
                  </a:cxn>
                  <a:cxn ang="0">
                    <a:pos x="4" y="2"/>
                  </a:cxn>
                  <a:cxn ang="0">
                    <a:pos x="4" y="4"/>
                  </a:cxn>
                  <a:cxn ang="0">
                    <a:pos x="4" y="4"/>
                  </a:cxn>
                  <a:cxn ang="0">
                    <a:pos x="4" y="6"/>
                  </a:cxn>
                  <a:cxn ang="0">
                    <a:pos x="4" y="6"/>
                  </a:cxn>
                  <a:cxn ang="0">
                    <a:pos x="4" y="6"/>
                  </a:cxn>
                  <a:cxn ang="0">
                    <a:pos x="4" y="6"/>
                  </a:cxn>
                  <a:cxn ang="0">
                    <a:pos x="4" y="6"/>
                  </a:cxn>
                </a:cxnLst>
                <a:rect l="0" t="0" r="r" b="b"/>
                <a:pathLst>
                  <a:path w="4" h="6">
                    <a:moveTo>
                      <a:pt x="4" y="6"/>
                    </a:moveTo>
                    <a:lnTo>
                      <a:pt x="4" y="6"/>
                    </a:lnTo>
                    <a:lnTo>
                      <a:pt x="4" y="6"/>
                    </a:lnTo>
                    <a:lnTo>
                      <a:pt x="4" y="6"/>
                    </a:lnTo>
                    <a:lnTo>
                      <a:pt x="4" y="4"/>
                    </a:lnTo>
                    <a:lnTo>
                      <a:pt x="4" y="2"/>
                    </a:lnTo>
                    <a:lnTo>
                      <a:pt x="4" y="2"/>
                    </a:lnTo>
                    <a:lnTo>
                      <a:pt x="4" y="2"/>
                    </a:lnTo>
                    <a:lnTo>
                      <a:pt x="2" y="2"/>
                    </a:lnTo>
                    <a:lnTo>
                      <a:pt x="2" y="0"/>
                    </a:lnTo>
                    <a:lnTo>
                      <a:pt x="2" y="0"/>
                    </a:lnTo>
                    <a:lnTo>
                      <a:pt x="2" y="0"/>
                    </a:lnTo>
                    <a:lnTo>
                      <a:pt x="0" y="0"/>
                    </a:lnTo>
                    <a:lnTo>
                      <a:pt x="0" y="0"/>
                    </a:lnTo>
                    <a:lnTo>
                      <a:pt x="0" y="2"/>
                    </a:lnTo>
                    <a:lnTo>
                      <a:pt x="2" y="2"/>
                    </a:lnTo>
                    <a:lnTo>
                      <a:pt x="2" y="2"/>
                    </a:lnTo>
                    <a:lnTo>
                      <a:pt x="2" y="2"/>
                    </a:lnTo>
                    <a:lnTo>
                      <a:pt x="4" y="2"/>
                    </a:lnTo>
                    <a:lnTo>
                      <a:pt x="4" y="4"/>
                    </a:lnTo>
                    <a:lnTo>
                      <a:pt x="4" y="4"/>
                    </a:lnTo>
                    <a:lnTo>
                      <a:pt x="4" y="6"/>
                    </a:lnTo>
                    <a:lnTo>
                      <a:pt x="4" y="6"/>
                    </a:lnTo>
                    <a:lnTo>
                      <a:pt x="4" y="6"/>
                    </a:lnTo>
                    <a:lnTo>
                      <a:pt x="4" y="6"/>
                    </a:lnTo>
                    <a:lnTo>
                      <a:pt x="4" y="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89" name="Freeform 2762"/>
              <p:cNvSpPr>
                <a:spLocks/>
              </p:cNvSpPr>
              <p:nvPr/>
            </p:nvSpPr>
            <p:spPr bwMode="auto">
              <a:xfrm>
                <a:off x="4553" y="209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0" name="Freeform 2763"/>
              <p:cNvSpPr>
                <a:spLocks/>
              </p:cNvSpPr>
              <p:nvPr/>
            </p:nvSpPr>
            <p:spPr bwMode="auto">
              <a:xfrm>
                <a:off x="4556" y="2098"/>
                <a:ext cx="1" cy="1"/>
              </a:xfrm>
              <a:custGeom>
                <a:avLst/>
                <a:gdLst/>
                <a:ahLst/>
                <a:cxnLst>
                  <a:cxn ang="0">
                    <a:pos x="0" y="2"/>
                  </a:cxn>
                  <a:cxn ang="0">
                    <a:pos x="2" y="2"/>
                  </a:cxn>
                  <a:cxn ang="0">
                    <a:pos x="2" y="2"/>
                  </a:cxn>
                  <a:cxn ang="0">
                    <a:pos x="2" y="2"/>
                  </a:cxn>
                  <a:cxn ang="0">
                    <a:pos x="2" y="0"/>
                  </a:cxn>
                  <a:cxn ang="0">
                    <a:pos x="0" y="0"/>
                  </a:cxn>
                  <a:cxn ang="0">
                    <a:pos x="0" y="0"/>
                  </a:cxn>
                  <a:cxn ang="0">
                    <a:pos x="0" y="0"/>
                  </a:cxn>
                  <a:cxn ang="0">
                    <a:pos x="0" y="0"/>
                  </a:cxn>
                  <a:cxn ang="0">
                    <a:pos x="0" y="2"/>
                  </a:cxn>
                  <a:cxn ang="0">
                    <a:pos x="0" y="2"/>
                  </a:cxn>
                  <a:cxn ang="0">
                    <a:pos x="0" y="2"/>
                  </a:cxn>
                  <a:cxn ang="0">
                    <a:pos x="0" y="2"/>
                  </a:cxn>
                  <a:cxn ang="0">
                    <a:pos x="0" y="2"/>
                  </a:cxn>
                  <a:cxn ang="0">
                    <a:pos x="0" y="2"/>
                  </a:cxn>
                  <a:cxn ang="0">
                    <a:pos x="0" y="2"/>
                  </a:cxn>
                </a:cxnLst>
                <a:rect l="0" t="0" r="r" b="b"/>
                <a:pathLst>
                  <a:path w="2" h="2">
                    <a:moveTo>
                      <a:pt x="0" y="2"/>
                    </a:moveTo>
                    <a:lnTo>
                      <a:pt x="2" y="2"/>
                    </a:lnTo>
                    <a:lnTo>
                      <a:pt x="2" y="2"/>
                    </a:lnTo>
                    <a:lnTo>
                      <a:pt x="2" y="2"/>
                    </a:lnTo>
                    <a:lnTo>
                      <a:pt x="2" y="0"/>
                    </a:lnTo>
                    <a:lnTo>
                      <a:pt x="0" y="0"/>
                    </a:lnTo>
                    <a:lnTo>
                      <a:pt x="0" y="0"/>
                    </a:lnTo>
                    <a:lnTo>
                      <a:pt x="0" y="0"/>
                    </a:lnTo>
                    <a:lnTo>
                      <a:pt x="0" y="0"/>
                    </a:lnTo>
                    <a:lnTo>
                      <a:pt x="0" y="2"/>
                    </a:lnTo>
                    <a:lnTo>
                      <a:pt x="0" y="2"/>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1" name="Freeform 2764"/>
              <p:cNvSpPr>
                <a:spLocks/>
              </p:cNvSpPr>
              <p:nvPr/>
            </p:nvSpPr>
            <p:spPr bwMode="auto">
              <a:xfrm>
                <a:off x="4553" y="2099"/>
                <a:ext cx="1" cy="1"/>
              </a:xfrm>
              <a:custGeom>
                <a:avLst/>
                <a:gdLst/>
                <a:ahLst/>
                <a:cxnLst>
                  <a:cxn ang="0">
                    <a:pos x="0" y="2"/>
                  </a:cxn>
                  <a:cxn ang="0">
                    <a:pos x="0" y="2"/>
                  </a:cxn>
                  <a:cxn ang="0">
                    <a:pos x="0" y="2"/>
                  </a:cxn>
                  <a:cxn ang="0">
                    <a:pos x="0" y="2"/>
                  </a:cxn>
                  <a:cxn ang="0">
                    <a:pos x="0" y="2"/>
                  </a:cxn>
                  <a:cxn ang="0">
                    <a:pos x="0" y="2"/>
                  </a:cxn>
                  <a:cxn ang="0">
                    <a:pos x="0" y="0"/>
                  </a:cxn>
                  <a:cxn ang="0">
                    <a:pos x="0" y="0"/>
                  </a:cxn>
                  <a:cxn ang="0">
                    <a:pos x="0" y="2"/>
                  </a:cxn>
                  <a:cxn ang="0">
                    <a:pos x="0" y="2"/>
                  </a:cxn>
                  <a:cxn ang="0">
                    <a:pos x="0" y="2"/>
                  </a:cxn>
                  <a:cxn ang="0">
                    <a:pos x="0" y="2"/>
                  </a:cxn>
                  <a:cxn ang="0">
                    <a:pos x="0" y="2"/>
                  </a:cxn>
                </a:cxnLst>
                <a:rect l="0" t="0" r="r" b="b"/>
                <a:pathLst>
                  <a:path h="2">
                    <a:moveTo>
                      <a:pt x="0" y="2"/>
                    </a:moveTo>
                    <a:lnTo>
                      <a:pt x="0" y="2"/>
                    </a:lnTo>
                    <a:lnTo>
                      <a:pt x="0" y="2"/>
                    </a:lnTo>
                    <a:lnTo>
                      <a:pt x="0" y="2"/>
                    </a:lnTo>
                    <a:lnTo>
                      <a:pt x="0" y="2"/>
                    </a:lnTo>
                    <a:lnTo>
                      <a:pt x="0" y="2"/>
                    </a:lnTo>
                    <a:lnTo>
                      <a:pt x="0" y="0"/>
                    </a:lnTo>
                    <a:lnTo>
                      <a:pt x="0" y="0"/>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2" name="Freeform 2765"/>
              <p:cNvSpPr>
                <a:spLocks/>
              </p:cNvSpPr>
              <p:nvPr/>
            </p:nvSpPr>
            <p:spPr bwMode="auto">
              <a:xfrm>
                <a:off x="4558" y="210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3" name="Freeform 2766"/>
              <p:cNvSpPr>
                <a:spLocks/>
              </p:cNvSpPr>
              <p:nvPr/>
            </p:nvSpPr>
            <p:spPr bwMode="auto">
              <a:xfrm>
                <a:off x="4553" y="2102"/>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4" name="Freeform 2767"/>
              <p:cNvSpPr>
                <a:spLocks/>
              </p:cNvSpPr>
              <p:nvPr/>
            </p:nvSpPr>
            <p:spPr bwMode="auto">
              <a:xfrm>
                <a:off x="4553" y="210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5" name="Freeform 2768"/>
              <p:cNvSpPr>
                <a:spLocks/>
              </p:cNvSpPr>
              <p:nvPr/>
            </p:nvSpPr>
            <p:spPr bwMode="auto">
              <a:xfrm>
                <a:off x="4557" y="2098"/>
                <a:ext cx="2" cy="2"/>
              </a:xfrm>
              <a:custGeom>
                <a:avLst/>
                <a:gdLst/>
                <a:ahLst/>
                <a:cxnLst>
                  <a:cxn ang="0">
                    <a:pos x="3" y="0"/>
                  </a:cxn>
                  <a:cxn ang="0">
                    <a:pos x="1" y="0"/>
                  </a:cxn>
                  <a:cxn ang="0">
                    <a:pos x="1" y="0"/>
                  </a:cxn>
                  <a:cxn ang="0">
                    <a:pos x="1" y="0"/>
                  </a:cxn>
                  <a:cxn ang="0">
                    <a:pos x="0" y="0"/>
                  </a:cxn>
                  <a:cxn ang="0">
                    <a:pos x="0" y="0"/>
                  </a:cxn>
                  <a:cxn ang="0">
                    <a:pos x="0" y="0"/>
                  </a:cxn>
                  <a:cxn ang="0">
                    <a:pos x="0" y="0"/>
                  </a:cxn>
                  <a:cxn ang="0">
                    <a:pos x="0" y="2"/>
                  </a:cxn>
                  <a:cxn ang="0">
                    <a:pos x="0" y="2"/>
                  </a:cxn>
                  <a:cxn ang="0">
                    <a:pos x="0" y="2"/>
                  </a:cxn>
                  <a:cxn ang="0">
                    <a:pos x="0" y="4"/>
                  </a:cxn>
                  <a:cxn ang="0">
                    <a:pos x="0" y="4"/>
                  </a:cxn>
                  <a:cxn ang="0">
                    <a:pos x="0" y="4"/>
                  </a:cxn>
                  <a:cxn ang="0">
                    <a:pos x="0" y="4"/>
                  </a:cxn>
                </a:cxnLst>
                <a:rect l="0" t="0" r="r" b="b"/>
                <a:pathLst>
                  <a:path w="3" h="4">
                    <a:moveTo>
                      <a:pt x="3" y="0"/>
                    </a:moveTo>
                    <a:lnTo>
                      <a:pt x="1" y="0"/>
                    </a:lnTo>
                    <a:lnTo>
                      <a:pt x="1" y="0"/>
                    </a:lnTo>
                    <a:lnTo>
                      <a:pt x="1" y="0"/>
                    </a:lnTo>
                    <a:lnTo>
                      <a:pt x="0" y="0"/>
                    </a:lnTo>
                    <a:lnTo>
                      <a:pt x="0" y="0"/>
                    </a:lnTo>
                    <a:lnTo>
                      <a:pt x="0" y="0"/>
                    </a:lnTo>
                    <a:lnTo>
                      <a:pt x="0" y="0"/>
                    </a:lnTo>
                    <a:lnTo>
                      <a:pt x="0" y="2"/>
                    </a:lnTo>
                    <a:lnTo>
                      <a:pt x="0" y="2"/>
                    </a:lnTo>
                    <a:lnTo>
                      <a:pt x="0" y="2"/>
                    </a:lnTo>
                    <a:lnTo>
                      <a:pt x="0" y="4"/>
                    </a:lnTo>
                    <a:lnTo>
                      <a:pt x="0" y="4"/>
                    </a:lnTo>
                    <a:lnTo>
                      <a:pt x="0"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6" name="Freeform 2769"/>
              <p:cNvSpPr>
                <a:spLocks/>
              </p:cNvSpPr>
              <p:nvPr/>
            </p:nvSpPr>
            <p:spPr bwMode="auto">
              <a:xfrm>
                <a:off x="4550" y="2089"/>
                <a:ext cx="3" cy="15"/>
              </a:xfrm>
              <a:custGeom>
                <a:avLst/>
                <a:gdLst/>
                <a:ahLst/>
                <a:cxnLst>
                  <a:cxn ang="0">
                    <a:pos x="6" y="29"/>
                  </a:cxn>
                  <a:cxn ang="0">
                    <a:pos x="6" y="29"/>
                  </a:cxn>
                  <a:cxn ang="0">
                    <a:pos x="6" y="29"/>
                  </a:cxn>
                  <a:cxn ang="0">
                    <a:pos x="6" y="29"/>
                  </a:cxn>
                  <a:cxn ang="0">
                    <a:pos x="6" y="29"/>
                  </a:cxn>
                  <a:cxn ang="0">
                    <a:pos x="4" y="29"/>
                  </a:cxn>
                  <a:cxn ang="0">
                    <a:pos x="4" y="29"/>
                  </a:cxn>
                  <a:cxn ang="0">
                    <a:pos x="6" y="29"/>
                  </a:cxn>
                  <a:cxn ang="0">
                    <a:pos x="6" y="27"/>
                  </a:cxn>
                  <a:cxn ang="0">
                    <a:pos x="4" y="27"/>
                  </a:cxn>
                  <a:cxn ang="0">
                    <a:pos x="4" y="27"/>
                  </a:cxn>
                  <a:cxn ang="0">
                    <a:pos x="4" y="27"/>
                  </a:cxn>
                  <a:cxn ang="0">
                    <a:pos x="4" y="27"/>
                  </a:cxn>
                  <a:cxn ang="0">
                    <a:pos x="4" y="27"/>
                  </a:cxn>
                  <a:cxn ang="0">
                    <a:pos x="4" y="27"/>
                  </a:cxn>
                  <a:cxn ang="0">
                    <a:pos x="4" y="25"/>
                  </a:cxn>
                  <a:cxn ang="0">
                    <a:pos x="4" y="25"/>
                  </a:cxn>
                  <a:cxn ang="0">
                    <a:pos x="4" y="25"/>
                  </a:cxn>
                  <a:cxn ang="0">
                    <a:pos x="4" y="23"/>
                  </a:cxn>
                  <a:cxn ang="0">
                    <a:pos x="4" y="23"/>
                  </a:cxn>
                  <a:cxn ang="0">
                    <a:pos x="4" y="23"/>
                  </a:cxn>
                  <a:cxn ang="0">
                    <a:pos x="6" y="23"/>
                  </a:cxn>
                  <a:cxn ang="0">
                    <a:pos x="6" y="21"/>
                  </a:cxn>
                  <a:cxn ang="0">
                    <a:pos x="4" y="23"/>
                  </a:cxn>
                  <a:cxn ang="0">
                    <a:pos x="4" y="21"/>
                  </a:cxn>
                  <a:cxn ang="0">
                    <a:pos x="6" y="21"/>
                  </a:cxn>
                  <a:cxn ang="0">
                    <a:pos x="6" y="21"/>
                  </a:cxn>
                  <a:cxn ang="0">
                    <a:pos x="6" y="19"/>
                  </a:cxn>
                  <a:cxn ang="0">
                    <a:pos x="4" y="19"/>
                  </a:cxn>
                  <a:cxn ang="0">
                    <a:pos x="4" y="17"/>
                  </a:cxn>
                  <a:cxn ang="0">
                    <a:pos x="2" y="17"/>
                  </a:cxn>
                  <a:cxn ang="0">
                    <a:pos x="2" y="15"/>
                  </a:cxn>
                  <a:cxn ang="0">
                    <a:pos x="2" y="13"/>
                  </a:cxn>
                  <a:cxn ang="0">
                    <a:pos x="2" y="13"/>
                  </a:cxn>
                  <a:cxn ang="0">
                    <a:pos x="0" y="11"/>
                  </a:cxn>
                  <a:cxn ang="0">
                    <a:pos x="2" y="9"/>
                  </a:cxn>
                  <a:cxn ang="0">
                    <a:pos x="2" y="9"/>
                  </a:cxn>
                  <a:cxn ang="0">
                    <a:pos x="2" y="8"/>
                  </a:cxn>
                  <a:cxn ang="0">
                    <a:pos x="2" y="8"/>
                  </a:cxn>
                  <a:cxn ang="0">
                    <a:pos x="4" y="4"/>
                  </a:cxn>
                  <a:cxn ang="0">
                    <a:pos x="6" y="4"/>
                  </a:cxn>
                  <a:cxn ang="0">
                    <a:pos x="6" y="2"/>
                  </a:cxn>
                  <a:cxn ang="0">
                    <a:pos x="6" y="2"/>
                  </a:cxn>
                  <a:cxn ang="0">
                    <a:pos x="6" y="0"/>
                  </a:cxn>
                  <a:cxn ang="0">
                    <a:pos x="6" y="0"/>
                  </a:cxn>
                </a:cxnLst>
                <a:rect l="0" t="0" r="r" b="b"/>
                <a:pathLst>
                  <a:path w="6" h="29">
                    <a:moveTo>
                      <a:pt x="6" y="29"/>
                    </a:moveTo>
                    <a:lnTo>
                      <a:pt x="6" y="29"/>
                    </a:lnTo>
                    <a:lnTo>
                      <a:pt x="6" y="29"/>
                    </a:lnTo>
                    <a:lnTo>
                      <a:pt x="6" y="29"/>
                    </a:lnTo>
                    <a:lnTo>
                      <a:pt x="6" y="29"/>
                    </a:lnTo>
                    <a:lnTo>
                      <a:pt x="6" y="29"/>
                    </a:lnTo>
                    <a:lnTo>
                      <a:pt x="6" y="29"/>
                    </a:lnTo>
                    <a:lnTo>
                      <a:pt x="6" y="29"/>
                    </a:lnTo>
                    <a:lnTo>
                      <a:pt x="6" y="29"/>
                    </a:lnTo>
                    <a:lnTo>
                      <a:pt x="6" y="29"/>
                    </a:lnTo>
                    <a:lnTo>
                      <a:pt x="4" y="29"/>
                    </a:lnTo>
                    <a:lnTo>
                      <a:pt x="4" y="29"/>
                    </a:lnTo>
                    <a:lnTo>
                      <a:pt x="4" y="29"/>
                    </a:lnTo>
                    <a:lnTo>
                      <a:pt x="4" y="29"/>
                    </a:lnTo>
                    <a:lnTo>
                      <a:pt x="4" y="29"/>
                    </a:lnTo>
                    <a:lnTo>
                      <a:pt x="6" y="29"/>
                    </a:lnTo>
                    <a:lnTo>
                      <a:pt x="6" y="27"/>
                    </a:lnTo>
                    <a:lnTo>
                      <a:pt x="6" y="27"/>
                    </a:lnTo>
                    <a:lnTo>
                      <a:pt x="4" y="27"/>
                    </a:lnTo>
                    <a:lnTo>
                      <a:pt x="4" y="27"/>
                    </a:lnTo>
                    <a:lnTo>
                      <a:pt x="4" y="27"/>
                    </a:lnTo>
                    <a:lnTo>
                      <a:pt x="4" y="27"/>
                    </a:lnTo>
                    <a:lnTo>
                      <a:pt x="4" y="27"/>
                    </a:lnTo>
                    <a:lnTo>
                      <a:pt x="4" y="27"/>
                    </a:lnTo>
                    <a:lnTo>
                      <a:pt x="4" y="27"/>
                    </a:lnTo>
                    <a:lnTo>
                      <a:pt x="4" y="27"/>
                    </a:lnTo>
                    <a:lnTo>
                      <a:pt x="4" y="27"/>
                    </a:lnTo>
                    <a:lnTo>
                      <a:pt x="4" y="27"/>
                    </a:lnTo>
                    <a:lnTo>
                      <a:pt x="6" y="27"/>
                    </a:lnTo>
                    <a:lnTo>
                      <a:pt x="4" y="27"/>
                    </a:lnTo>
                    <a:lnTo>
                      <a:pt x="4" y="25"/>
                    </a:lnTo>
                    <a:lnTo>
                      <a:pt x="4" y="25"/>
                    </a:lnTo>
                    <a:lnTo>
                      <a:pt x="4" y="25"/>
                    </a:lnTo>
                    <a:lnTo>
                      <a:pt x="4" y="25"/>
                    </a:lnTo>
                    <a:lnTo>
                      <a:pt x="4" y="25"/>
                    </a:lnTo>
                    <a:lnTo>
                      <a:pt x="4" y="25"/>
                    </a:lnTo>
                    <a:lnTo>
                      <a:pt x="4" y="23"/>
                    </a:lnTo>
                    <a:lnTo>
                      <a:pt x="4" y="23"/>
                    </a:lnTo>
                    <a:lnTo>
                      <a:pt x="4" y="23"/>
                    </a:lnTo>
                    <a:lnTo>
                      <a:pt x="4" y="23"/>
                    </a:lnTo>
                    <a:lnTo>
                      <a:pt x="4" y="23"/>
                    </a:lnTo>
                    <a:lnTo>
                      <a:pt x="4" y="23"/>
                    </a:lnTo>
                    <a:lnTo>
                      <a:pt x="6" y="23"/>
                    </a:lnTo>
                    <a:lnTo>
                      <a:pt x="6" y="23"/>
                    </a:lnTo>
                    <a:lnTo>
                      <a:pt x="6" y="21"/>
                    </a:lnTo>
                    <a:lnTo>
                      <a:pt x="6" y="21"/>
                    </a:lnTo>
                    <a:lnTo>
                      <a:pt x="4" y="21"/>
                    </a:lnTo>
                    <a:lnTo>
                      <a:pt x="4" y="23"/>
                    </a:lnTo>
                    <a:lnTo>
                      <a:pt x="4" y="21"/>
                    </a:lnTo>
                    <a:lnTo>
                      <a:pt x="4" y="21"/>
                    </a:lnTo>
                    <a:lnTo>
                      <a:pt x="4" y="21"/>
                    </a:lnTo>
                    <a:lnTo>
                      <a:pt x="6" y="21"/>
                    </a:lnTo>
                    <a:lnTo>
                      <a:pt x="6" y="21"/>
                    </a:lnTo>
                    <a:lnTo>
                      <a:pt x="6" y="21"/>
                    </a:lnTo>
                    <a:lnTo>
                      <a:pt x="6" y="19"/>
                    </a:lnTo>
                    <a:lnTo>
                      <a:pt x="6" y="19"/>
                    </a:lnTo>
                    <a:lnTo>
                      <a:pt x="6" y="19"/>
                    </a:lnTo>
                    <a:lnTo>
                      <a:pt x="4" y="19"/>
                    </a:lnTo>
                    <a:lnTo>
                      <a:pt x="4" y="19"/>
                    </a:lnTo>
                    <a:lnTo>
                      <a:pt x="4" y="17"/>
                    </a:lnTo>
                    <a:lnTo>
                      <a:pt x="2" y="17"/>
                    </a:lnTo>
                    <a:lnTo>
                      <a:pt x="2" y="17"/>
                    </a:lnTo>
                    <a:lnTo>
                      <a:pt x="2" y="17"/>
                    </a:lnTo>
                    <a:lnTo>
                      <a:pt x="2" y="15"/>
                    </a:lnTo>
                    <a:lnTo>
                      <a:pt x="2" y="15"/>
                    </a:lnTo>
                    <a:lnTo>
                      <a:pt x="2" y="13"/>
                    </a:lnTo>
                    <a:lnTo>
                      <a:pt x="2" y="13"/>
                    </a:lnTo>
                    <a:lnTo>
                      <a:pt x="2" y="13"/>
                    </a:lnTo>
                    <a:lnTo>
                      <a:pt x="2" y="13"/>
                    </a:lnTo>
                    <a:lnTo>
                      <a:pt x="0" y="11"/>
                    </a:lnTo>
                    <a:lnTo>
                      <a:pt x="2" y="11"/>
                    </a:lnTo>
                    <a:lnTo>
                      <a:pt x="2" y="9"/>
                    </a:lnTo>
                    <a:lnTo>
                      <a:pt x="0" y="9"/>
                    </a:lnTo>
                    <a:lnTo>
                      <a:pt x="2" y="9"/>
                    </a:lnTo>
                    <a:lnTo>
                      <a:pt x="2" y="8"/>
                    </a:lnTo>
                    <a:lnTo>
                      <a:pt x="2" y="8"/>
                    </a:lnTo>
                    <a:lnTo>
                      <a:pt x="2" y="8"/>
                    </a:lnTo>
                    <a:lnTo>
                      <a:pt x="2" y="8"/>
                    </a:lnTo>
                    <a:lnTo>
                      <a:pt x="4" y="4"/>
                    </a:lnTo>
                    <a:lnTo>
                      <a:pt x="4" y="4"/>
                    </a:lnTo>
                    <a:lnTo>
                      <a:pt x="6" y="4"/>
                    </a:lnTo>
                    <a:lnTo>
                      <a:pt x="6" y="4"/>
                    </a:lnTo>
                    <a:lnTo>
                      <a:pt x="6" y="2"/>
                    </a:lnTo>
                    <a:lnTo>
                      <a:pt x="6" y="2"/>
                    </a:lnTo>
                    <a:lnTo>
                      <a:pt x="6" y="2"/>
                    </a:lnTo>
                    <a:lnTo>
                      <a:pt x="6" y="2"/>
                    </a:lnTo>
                    <a:lnTo>
                      <a:pt x="6" y="0"/>
                    </a:lnTo>
                    <a:lnTo>
                      <a:pt x="6" y="0"/>
                    </a:lnTo>
                    <a:lnTo>
                      <a:pt x="6" y="0"/>
                    </a:lnTo>
                    <a:lnTo>
                      <a:pt x="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7" name="Freeform 2770"/>
              <p:cNvSpPr>
                <a:spLocks/>
              </p:cNvSpPr>
              <p:nvPr/>
            </p:nvSpPr>
            <p:spPr bwMode="auto">
              <a:xfrm>
                <a:off x="4556" y="2099"/>
                <a:ext cx="3" cy="5"/>
              </a:xfrm>
              <a:custGeom>
                <a:avLst/>
                <a:gdLst/>
                <a:ahLst/>
                <a:cxnLst>
                  <a:cxn ang="0">
                    <a:pos x="2" y="2"/>
                  </a:cxn>
                  <a:cxn ang="0">
                    <a:pos x="2" y="2"/>
                  </a:cxn>
                  <a:cxn ang="0">
                    <a:pos x="0" y="2"/>
                  </a:cxn>
                  <a:cxn ang="0">
                    <a:pos x="0" y="2"/>
                  </a:cxn>
                  <a:cxn ang="0">
                    <a:pos x="0" y="2"/>
                  </a:cxn>
                  <a:cxn ang="0">
                    <a:pos x="0" y="2"/>
                  </a:cxn>
                  <a:cxn ang="0">
                    <a:pos x="0" y="2"/>
                  </a:cxn>
                  <a:cxn ang="0">
                    <a:pos x="0" y="2"/>
                  </a:cxn>
                  <a:cxn ang="0">
                    <a:pos x="0" y="2"/>
                  </a:cxn>
                  <a:cxn ang="0">
                    <a:pos x="0" y="0"/>
                  </a:cxn>
                  <a:cxn ang="0">
                    <a:pos x="0" y="0"/>
                  </a:cxn>
                  <a:cxn ang="0">
                    <a:pos x="0" y="2"/>
                  </a:cxn>
                  <a:cxn ang="0">
                    <a:pos x="0" y="2"/>
                  </a:cxn>
                  <a:cxn ang="0">
                    <a:pos x="0" y="2"/>
                  </a:cxn>
                  <a:cxn ang="0">
                    <a:pos x="0" y="4"/>
                  </a:cxn>
                  <a:cxn ang="0">
                    <a:pos x="0" y="4"/>
                  </a:cxn>
                  <a:cxn ang="0">
                    <a:pos x="0" y="6"/>
                  </a:cxn>
                  <a:cxn ang="0">
                    <a:pos x="0" y="6"/>
                  </a:cxn>
                  <a:cxn ang="0">
                    <a:pos x="2" y="6"/>
                  </a:cxn>
                  <a:cxn ang="0">
                    <a:pos x="2" y="6"/>
                  </a:cxn>
                  <a:cxn ang="0">
                    <a:pos x="2" y="6"/>
                  </a:cxn>
                  <a:cxn ang="0">
                    <a:pos x="2" y="6"/>
                  </a:cxn>
                  <a:cxn ang="0">
                    <a:pos x="2" y="6"/>
                  </a:cxn>
                  <a:cxn ang="0">
                    <a:pos x="2" y="6"/>
                  </a:cxn>
                  <a:cxn ang="0">
                    <a:pos x="2" y="8"/>
                  </a:cxn>
                  <a:cxn ang="0">
                    <a:pos x="2" y="8"/>
                  </a:cxn>
                  <a:cxn ang="0">
                    <a:pos x="2" y="10"/>
                  </a:cxn>
                  <a:cxn ang="0">
                    <a:pos x="2" y="10"/>
                  </a:cxn>
                  <a:cxn ang="0">
                    <a:pos x="2" y="10"/>
                  </a:cxn>
                  <a:cxn ang="0">
                    <a:pos x="3" y="10"/>
                  </a:cxn>
                  <a:cxn ang="0">
                    <a:pos x="3" y="10"/>
                  </a:cxn>
                  <a:cxn ang="0">
                    <a:pos x="3" y="10"/>
                  </a:cxn>
                  <a:cxn ang="0">
                    <a:pos x="3" y="10"/>
                  </a:cxn>
                  <a:cxn ang="0">
                    <a:pos x="5" y="10"/>
                  </a:cxn>
                </a:cxnLst>
                <a:rect l="0" t="0" r="r" b="b"/>
                <a:pathLst>
                  <a:path w="5" h="10">
                    <a:moveTo>
                      <a:pt x="2" y="2"/>
                    </a:moveTo>
                    <a:lnTo>
                      <a:pt x="2" y="2"/>
                    </a:lnTo>
                    <a:lnTo>
                      <a:pt x="0" y="2"/>
                    </a:lnTo>
                    <a:lnTo>
                      <a:pt x="0" y="2"/>
                    </a:lnTo>
                    <a:lnTo>
                      <a:pt x="0" y="2"/>
                    </a:lnTo>
                    <a:lnTo>
                      <a:pt x="0" y="2"/>
                    </a:lnTo>
                    <a:lnTo>
                      <a:pt x="0" y="2"/>
                    </a:lnTo>
                    <a:lnTo>
                      <a:pt x="0" y="2"/>
                    </a:lnTo>
                    <a:lnTo>
                      <a:pt x="0" y="2"/>
                    </a:lnTo>
                    <a:lnTo>
                      <a:pt x="0" y="0"/>
                    </a:lnTo>
                    <a:lnTo>
                      <a:pt x="0" y="0"/>
                    </a:lnTo>
                    <a:lnTo>
                      <a:pt x="0" y="2"/>
                    </a:lnTo>
                    <a:lnTo>
                      <a:pt x="0" y="2"/>
                    </a:lnTo>
                    <a:lnTo>
                      <a:pt x="0" y="2"/>
                    </a:lnTo>
                    <a:lnTo>
                      <a:pt x="0" y="4"/>
                    </a:lnTo>
                    <a:lnTo>
                      <a:pt x="0" y="4"/>
                    </a:lnTo>
                    <a:lnTo>
                      <a:pt x="0" y="6"/>
                    </a:lnTo>
                    <a:lnTo>
                      <a:pt x="0" y="6"/>
                    </a:lnTo>
                    <a:lnTo>
                      <a:pt x="2" y="6"/>
                    </a:lnTo>
                    <a:lnTo>
                      <a:pt x="2" y="6"/>
                    </a:lnTo>
                    <a:lnTo>
                      <a:pt x="2" y="6"/>
                    </a:lnTo>
                    <a:lnTo>
                      <a:pt x="2" y="6"/>
                    </a:lnTo>
                    <a:lnTo>
                      <a:pt x="2" y="6"/>
                    </a:lnTo>
                    <a:lnTo>
                      <a:pt x="2" y="6"/>
                    </a:lnTo>
                    <a:lnTo>
                      <a:pt x="2" y="8"/>
                    </a:lnTo>
                    <a:lnTo>
                      <a:pt x="2" y="8"/>
                    </a:lnTo>
                    <a:lnTo>
                      <a:pt x="2" y="10"/>
                    </a:lnTo>
                    <a:lnTo>
                      <a:pt x="2" y="10"/>
                    </a:lnTo>
                    <a:lnTo>
                      <a:pt x="2" y="10"/>
                    </a:lnTo>
                    <a:lnTo>
                      <a:pt x="3" y="10"/>
                    </a:lnTo>
                    <a:lnTo>
                      <a:pt x="3" y="10"/>
                    </a:lnTo>
                    <a:lnTo>
                      <a:pt x="3" y="10"/>
                    </a:lnTo>
                    <a:lnTo>
                      <a:pt x="3" y="10"/>
                    </a:lnTo>
                    <a:lnTo>
                      <a:pt x="5" y="1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8" name="Freeform 2771"/>
              <p:cNvSpPr>
                <a:spLocks/>
              </p:cNvSpPr>
              <p:nvPr/>
            </p:nvSpPr>
            <p:spPr bwMode="auto">
              <a:xfrm>
                <a:off x="4557" y="2106"/>
                <a:ext cx="2" cy="2"/>
              </a:xfrm>
              <a:custGeom>
                <a:avLst/>
                <a:gdLst/>
                <a:ahLst/>
                <a:cxnLst>
                  <a:cxn ang="0">
                    <a:pos x="3" y="0"/>
                  </a:cxn>
                  <a:cxn ang="0">
                    <a:pos x="3" y="0"/>
                  </a:cxn>
                  <a:cxn ang="0">
                    <a:pos x="1" y="0"/>
                  </a:cxn>
                  <a:cxn ang="0">
                    <a:pos x="1" y="0"/>
                  </a:cxn>
                  <a:cxn ang="0">
                    <a:pos x="0" y="0"/>
                  </a:cxn>
                  <a:cxn ang="0">
                    <a:pos x="0" y="0"/>
                  </a:cxn>
                  <a:cxn ang="0">
                    <a:pos x="0" y="1"/>
                  </a:cxn>
                  <a:cxn ang="0">
                    <a:pos x="0" y="1"/>
                  </a:cxn>
                  <a:cxn ang="0">
                    <a:pos x="0" y="1"/>
                  </a:cxn>
                  <a:cxn ang="0">
                    <a:pos x="0" y="1"/>
                  </a:cxn>
                  <a:cxn ang="0">
                    <a:pos x="0" y="1"/>
                  </a:cxn>
                  <a:cxn ang="0">
                    <a:pos x="1" y="3"/>
                  </a:cxn>
                  <a:cxn ang="0">
                    <a:pos x="1" y="3"/>
                  </a:cxn>
                  <a:cxn ang="0">
                    <a:pos x="1" y="3"/>
                  </a:cxn>
                  <a:cxn ang="0">
                    <a:pos x="3" y="3"/>
                  </a:cxn>
                </a:cxnLst>
                <a:rect l="0" t="0" r="r" b="b"/>
                <a:pathLst>
                  <a:path w="3" h="3">
                    <a:moveTo>
                      <a:pt x="3" y="0"/>
                    </a:moveTo>
                    <a:lnTo>
                      <a:pt x="3" y="0"/>
                    </a:lnTo>
                    <a:lnTo>
                      <a:pt x="1" y="0"/>
                    </a:lnTo>
                    <a:lnTo>
                      <a:pt x="1" y="0"/>
                    </a:lnTo>
                    <a:lnTo>
                      <a:pt x="0" y="0"/>
                    </a:lnTo>
                    <a:lnTo>
                      <a:pt x="0" y="0"/>
                    </a:lnTo>
                    <a:lnTo>
                      <a:pt x="0" y="1"/>
                    </a:lnTo>
                    <a:lnTo>
                      <a:pt x="0" y="1"/>
                    </a:lnTo>
                    <a:lnTo>
                      <a:pt x="0" y="1"/>
                    </a:lnTo>
                    <a:lnTo>
                      <a:pt x="0" y="1"/>
                    </a:lnTo>
                    <a:lnTo>
                      <a:pt x="0" y="1"/>
                    </a:lnTo>
                    <a:lnTo>
                      <a:pt x="1" y="3"/>
                    </a:lnTo>
                    <a:lnTo>
                      <a:pt x="1" y="3"/>
                    </a:lnTo>
                    <a:lnTo>
                      <a:pt x="1" y="3"/>
                    </a:lnTo>
                    <a:lnTo>
                      <a:pt x="3"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99" name="Freeform 2772"/>
              <p:cNvSpPr>
                <a:spLocks/>
              </p:cNvSpPr>
              <p:nvPr/>
            </p:nvSpPr>
            <p:spPr bwMode="auto">
              <a:xfrm>
                <a:off x="4553" y="2097"/>
                <a:ext cx="6" cy="12"/>
              </a:xfrm>
              <a:custGeom>
                <a:avLst/>
                <a:gdLst/>
                <a:ahLst/>
                <a:cxnLst>
                  <a:cxn ang="0">
                    <a:pos x="11" y="21"/>
                  </a:cxn>
                  <a:cxn ang="0">
                    <a:pos x="9" y="21"/>
                  </a:cxn>
                  <a:cxn ang="0">
                    <a:pos x="8" y="21"/>
                  </a:cxn>
                  <a:cxn ang="0">
                    <a:pos x="8" y="21"/>
                  </a:cxn>
                  <a:cxn ang="0">
                    <a:pos x="8" y="23"/>
                  </a:cxn>
                  <a:cxn ang="0">
                    <a:pos x="8" y="21"/>
                  </a:cxn>
                  <a:cxn ang="0">
                    <a:pos x="8" y="21"/>
                  </a:cxn>
                  <a:cxn ang="0">
                    <a:pos x="8" y="19"/>
                  </a:cxn>
                  <a:cxn ang="0">
                    <a:pos x="8" y="19"/>
                  </a:cxn>
                  <a:cxn ang="0">
                    <a:pos x="8" y="18"/>
                  </a:cxn>
                  <a:cxn ang="0">
                    <a:pos x="8" y="18"/>
                  </a:cxn>
                  <a:cxn ang="0">
                    <a:pos x="9" y="16"/>
                  </a:cxn>
                  <a:cxn ang="0">
                    <a:pos x="11" y="16"/>
                  </a:cxn>
                  <a:cxn ang="0">
                    <a:pos x="9" y="14"/>
                  </a:cxn>
                  <a:cxn ang="0">
                    <a:pos x="9" y="14"/>
                  </a:cxn>
                  <a:cxn ang="0">
                    <a:pos x="8" y="14"/>
                  </a:cxn>
                  <a:cxn ang="0">
                    <a:pos x="8" y="14"/>
                  </a:cxn>
                  <a:cxn ang="0">
                    <a:pos x="8" y="12"/>
                  </a:cxn>
                  <a:cxn ang="0">
                    <a:pos x="8" y="12"/>
                  </a:cxn>
                  <a:cxn ang="0">
                    <a:pos x="8" y="10"/>
                  </a:cxn>
                  <a:cxn ang="0">
                    <a:pos x="8" y="10"/>
                  </a:cxn>
                  <a:cxn ang="0">
                    <a:pos x="6" y="8"/>
                  </a:cxn>
                  <a:cxn ang="0">
                    <a:pos x="6" y="8"/>
                  </a:cxn>
                  <a:cxn ang="0">
                    <a:pos x="6" y="8"/>
                  </a:cxn>
                  <a:cxn ang="0">
                    <a:pos x="6" y="6"/>
                  </a:cxn>
                  <a:cxn ang="0">
                    <a:pos x="6" y="4"/>
                  </a:cxn>
                  <a:cxn ang="0">
                    <a:pos x="6" y="2"/>
                  </a:cxn>
                  <a:cxn ang="0">
                    <a:pos x="6" y="2"/>
                  </a:cxn>
                  <a:cxn ang="0">
                    <a:pos x="4" y="2"/>
                  </a:cxn>
                  <a:cxn ang="0">
                    <a:pos x="2" y="0"/>
                  </a:cxn>
                  <a:cxn ang="0">
                    <a:pos x="2" y="0"/>
                  </a:cxn>
                  <a:cxn ang="0">
                    <a:pos x="2" y="2"/>
                  </a:cxn>
                  <a:cxn ang="0">
                    <a:pos x="2" y="2"/>
                  </a:cxn>
                  <a:cxn ang="0">
                    <a:pos x="2" y="4"/>
                  </a:cxn>
                  <a:cxn ang="0">
                    <a:pos x="2" y="4"/>
                  </a:cxn>
                  <a:cxn ang="0">
                    <a:pos x="2" y="6"/>
                  </a:cxn>
                  <a:cxn ang="0">
                    <a:pos x="2" y="6"/>
                  </a:cxn>
                  <a:cxn ang="0">
                    <a:pos x="2" y="6"/>
                  </a:cxn>
                  <a:cxn ang="0">
                    <a:pos x="2" y="8"/>
                  </a:cxn>
                  <a:cxn ang="0">
                    <a:pos x="2" y="8"/>
                  </a:cxn>
                  <a:cxn ang="0">
                    <a:pos x="2" y="8"/>
                  </a:cxn>
                  <a:cxn ang="0">
                    <a:pos x="0" y="8"/>
                  </a:cxn>
                  <a:cxn ang="0">
                    <a:pos x="0" y="10"/>
                  </a:cxn>
                  <a:cxn ang="0">
                    <a:pos x="2" y="10"/>
                  </a:cxn>
                  <a:cxn ang="0">
                    <a:pos x="2" y="12"/>
                  </a:cxn>
                  <a:cxn ang="0">
                    <a:pos x="2" y="12"/>
                  </a:cxn>
                  <a:cxn ang="0">
                    <a:pos x="2" y="12"/>
                  </a:cxn>
                </a:cxnLst>
                <a:rect l="0" t="0" r="r" b="b"/>
                <a:pathLst>
                  <a:path w="11" h="23">
                    <a:moveTo>
                      <a:pt x="11" y="21"/>
                    </a:moveTo>
                    <a:lnTo>
                      <a:pt x="11" y="21"/>
                    </a:lnTo>
                    <a:lnTo>
                      <a:pt x="9" y="21"/>
                    </a:lnTo>
                    <a:lnTo>
                      <a:pt x="9" y="21"/>
                    </a:lnTo>
                    <a:lnTo>
                      <a:pt x="9" y="21"/>
                    </a:lnTo>
                    <a:lnTo>
                      <a:pt x="8" y="21"/>
                    </a:lnTo>
                    <a:lnTo>
                      <a:pt x="8" y="21"/>
                    </a:lnTo>
                    <a:lnTo>
                      <a:pt x="8" y="21"/>
                    </a:lnTo>
                    <a:lnTo>
                      <a:pt x="8" y="21"/>
                    </a:lnTo>
                    <a:lnTo>
                      <a:pt x="8" y="23"/>
                    </a:lnTo>
                    <a:lnTo>
                      <a:pt x="8" y="23"/>
                    </a:lnTo>
                    <a:lnTo>
                      <a:pt x="8" y="21"/>
                    </a:lnTo>
                    <a:lnTo>
                      <a:pt x="8" y="21"/>
                    </a:lnTo>
                    <a:lnTo>
                      <a:pt x="8" y="21"/>
                    </a:lnTo>
                    <a:lnTo>
                      <a:pt x="8" y="19"/>
                    </a:lnTo>
                    <a:lnTo>
                      <a:pt x="8" y="19"/>
                    </a:lnTo>
                    <a:lnTo>
                      <a:pt x="8" y="19"/>
                    </a:lnTo>
                    <a:lnTo>
                      <a:pt x="8" y="19"/>
                    </a:lnTo>
                    <a:lnTo>
                      <a:pt x="8" y="18"/>
                    </a:lnTo>
                    <a:lnTo>
                      <a:pt x="8" y="18"/>
                    </a:lnTo>
                    <a:lnTo>
                      <a:pt x="8" y="18"/>
                    </a:lnTo>
                    <a:lnTo>
                      <a:pt x="8" y="18"/>
                    </a:lnTo>
                    <a:lnTo>
                      <a:pt x="9" y="18"/>
                    </a:lnTo>
                    <a:lnTo>
                      <a:pt x="9" y="16"/>
                    </a:lnTo>
                    <a:lnTo>
                      <a:pt x="11" y="16"/>
                    </a:lnTo>
                    <a:lnTo>
                      <a:pt x="11" y="16"/>
                    </a:lnTo>
                    <a:lnTo>
                      <a:pt x="9" y="14"/>
                    </a:lnTo>
                    <a:lnTo>
                      <a:pt x="9" y="14"/>
                    </a:lnTo>
                    <a:lnTo>
                      <a:pt x="9" y="14"/>
                    </a:lnTo>
                    <a:lnTo>
                      <a:pt x="9" y="14"/>
                    </a:lnTo>
                    <a:lnTo>
                      <a:pt x="9" y="14"/>
                    </a:lnTo>
                    <a:lnTo>
                      <a:pt x="8" y="14"/>
                    </a:lnTo>
                    <a:lnTo>
                      <a:pt x="8" y="14"/>
                    </a:lnTo>
                    <a:lnTo>
                      <a:pt x="8" y="14"/>
                    </a:lnTo>
                    <a:lnTo>
                      <a:pt x="8" y="14"/>
                    </a:lnTo>
                    <a:lnTo>
                      <a:pt x="8" y="12"/>
                    </a:lnTo>
                    <a:lnTo>
                      <a:pt x="8" y="12"/>
                    </a:lnTo>
                    <a:lnTo>
                      <a:pt x="8" y="12"/>
                    </a:lnTo>
                    <a:lnTo>
                      <a:pt x="8" y="12"/>
                    </a:lnTo>
                    <a:lnTo>
                      <a:pt x="8" y="10"/>
                    </a:lnTo>
                    <a:lnTo>
                      <a:pt x="8" y="10"/>
                    </a:lnTo>
                    <a:lnTo>
                      <a:pt x="8" y="10"/>
                    </a:lnTo>
                    <a:lnTo>
                      <a:pt x="6" y="10"/>
                    </a:lnTo>
                    <a:lnTo>
                      <a:pt x="6" y="8"/>
                    </a:lnTo>
                    <a:lnTo>
                      <a:pt x="6" y="8"/>
                    </a:lnTo>
                    <a:lnTo>
                      <a:pt x="6" y="8"/>
                    </a:lnTo>
                    <a:lnTo>
                      <a:pt x="6" y="8"/>
                    </a:lnTo>
                    <a:lnTo>
                      <a:pt x="6" y="8"/>
                    </a:lnTo>
                    <a:lnTo>
                      <a:pt x="6" y="6"/>
                    </a:lnTo>
                    <a:lnTo>
                      <a:pt x="6" y="6"/>
                    </a:lnTo>
                    <a:lnTo>
                      <a:pt x="6" y="6"/>
                    </a:lnTo>
                    <a:lnTo>
                      <a:pt x="6" y="4"/>
                    </a:lnTo>
                    <a:lnTo>
                      <a:pt x="6" y="4"/>
                    </a:lnTo>
                    <a:lnTo>
                      <a:pt x="6" y="2"/>
                    </a:lnTo>
                    <a:lnTo>
                      <a:pt x="6" y="2"/>
                    </a:lnTo>
                    <a:lnTo>
                      <a:pt x="6" y="2"/>
                    </a:lnTo>
                    <a:lnTo>
                      <a:pt x="4" y="2"/>
                    </a:lnTo>
                    <a:lnTo>
                      <a:pt x="4" y="2"/>
                    </a:lnTo>
                    <a:lnTo>
                      <a:pt x="4" y="2"/>
                    </a:lnTo>
                    <a:lnTo>
                      <a:pt x="2" y="0"/>
                    </a:lnTo>
                    <a:lnTo>
                      <a:pt x="2" y="0"/>
                    </a:lnTo>
                    <a:lnTo>
                      <a:pt x="2" y="0"/>
                    </a:lnTo>
                    <a:lnTo>
                      <a:pt x="2" y="2"/>
                    </a:lnTo>
                    <a:lnTo>
                      <a:pt x="2" y="2"/>
                    </a:lnTo>
                    <a:lnTo>
                      <a:pt x="2" y="2"/>
                    </a:lnTo>
                    <a:lnTo>
                      <a:pt x="2" y="2"/>
                    </a:lnTo>
                    <a:lnTo>
                      <a:pt x="2" y="4"/>
                    </a:lnTo>
                    <a:lnTo>
                      <a:pt x="2" y="4"/>
                    </a:lnTo>
                    <a:lnTo>
                      <a:pt x="2" y="4"/>
                    </a:lnTo>
                    <a:lnTo>
                      <a:pt x="2" y="4"/>
                    </a:lnTo>
                    <a:lnTo>
                      <a:pt x="2" y="6"/>
                    </a:lnTo>
                    <a:lnTo>
                      <a:pt x="2" y="6"/>
                    </a:lnTo>
                    <a:lnTo>
                      <a:pt x="2" y="6"/>
                    </a:lnTo>
                    <a:lnTo>
                      <a:pt x="2" y="6"/>
                    </a:lnTo>
                    <a:lnTo>
                      <a:pt x="2" y="6"/>
                    </a:lnTo>
                    <a:lnTo>
                      <a:pt x="2" y="6"/>
                    </a:lnTo>
                    <a:lnTo>
                      <a:pt x="2" y="8"/>
                    </a:lnTo>
                    <a:lnTo>
                      <a:pt x="2" y="8"/>
                    </a:lnTo>
                    <a:lnTo>
                      <a:pt x="2" y="8"/>
                    </a:lnTo>
                    <a:lnTo>
                      <a:pt x="2" y="8"/>
                    </a:lnTo>
                    <a:lnTo>
                      <a:pt x="2" y="8"/>
                    </a:lnTo>
                    <a:lnTo>
                      <a:pt x="2" y="8"/>
                    </a:lnTo>
                    <a:lnTo>
                      <a:pt x="0" y="8"/>
                    </a:lnTo>
                    <a:lnTo>
                      <a:pt x="0" y="8"/>
                    </a:lnTo>
                    <a:lnTo>
                      <a:pt x="0" y="10"/>
                    </a:lnTo>
                    <a:lnTo>
                      <a:pt x="0" y="10"/>
                    </a:lnTo>
                    <a:lnTo>
                      <a:pt x="2" y="10"/>
                    </a:lnTo>
                    <a:lnTo>
                      <a:pt x="2" y="10"/>
                    </a:lnTo>
                    <a:lnTo>
                      <a:pt x="2" y="12"/>
                    </a:lnTo>
                    <a:lnTo>
                      <a:pt x="2" y="12"/>
                    </a:lnTo>
                    <a:lnTo>
                      <a:pt x="0" y="12"/>
                    </a:lnTo>
                    <a:lnTo>
                      <a:pt x="2" y="12"/>
                    </a:lnTo>
                    <a:lnTo>
                      <a:pt x="0" y="12"/>
                    </a:lnTo>
                    <a:lnTo>
                      <a:pt x="2" y="12"/>
                    </a:lnTo>
                    <a:lnTo>
                      <a:pt x="2" y="1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0" name="Freeform 2773"/>
              <p:cNvSpPr>
                <a:spLocks/>
              </p:cNvSpPr>
              <p:nvPr/>
            </p:nvSpPr>
            <p:spPr bwMode="auto">
              <a:xfrm>
                <a:off x="4534" y="2077"/>
                <a:ext cx="19" cy="49"/>
              </a:xfrm>
              <a:custGeom>
                <a:avLst/>
                <a:gdLst/>
                <a:ahLst/>
                <a:cxnLst>
                  <a:cxn ang="0">
                    <a:pos x="38" y="23"/>
                  </a:cxn>
                  <a:cxn ang="0">
                    <a:pos x="38" y="21"/>
                  </a:cxn>
                  <a:cxn ang="0">
                    <a:pos x="38" y="17"/>
                  </a:cxn>
                  <a:cxn ang="0">
                    <a:pos x="36" y="15"/>
                  </a:cxn>
                  <a:cxn ang="0">
                    <a:pos x="34" y="15"/>
                  </a:cxn>
                  <a:cxn ang="0">
                    <a:pos x="32" y="17"/>
                  </a:cxn>
                  <a:cxn ang="0">
                    <a:pos x="30" y="21"/>
                  </a:cxn>
                  <a:cxn ang="0">
                    <a:pos x="30" y="23"/>
                  </a:cxn>
                  <a:cxn ang="0">
                    <a:pos x="26" y="23"/>
                  </a:cxn>
                  <a:cxn ang="0">
                    <a:pos x="26" y="27"/>
                  </a:cxn>
                  <a:cxn ang="0">
                    <a:pos x="28" y="27"/>
                  </a:cxn>
                  <a:cxn ang="0">
                    <a:pos x="28" y="27"/>
                  </a:cxn>
                  <a:cxn ang="0">
                    <a:pos x="26" y="27"/>
                  </a:cxn>
                  <a:cxn ang="0">
                    <a:pos x="26" y="23"/>
                  </a:cxn>
                  <a:cxn ang="0">
                    <a:pos x="26" y="21"/>
                  </a:cxn>
                  <a:cxn ang="0">
                    <a:pos x="26" y="19"/>
                  </a:cxn>
                  <a:cxn ang="0">
                    <a:pos x="30" y="15"/>
                  </a:cxn>
                  <a:cxn ang="0">
                    <a:pos x="30" y="13"/>
                  </a:cxn>
                  <a:cxn ang="0">
                    <a:pos x="32" y="11"/>
                  </a:cxn>
                  <a:cxn ang="0">
                    <a:pos x="32" y="10"/>
                  </a:cxn>
                  <a:cxn ang="0">
                    <a:pos x="28" y="13"/>
                  </a:cxn>
                  <a:cxn ang="0">
                    <a:pos x="26" y="13"/>
                  </a:cxn>
                  <a:cxn ang="0">
                    <a:pos x="24" y="13"/>
                  </a:cxn>
                  <a:cxn ang="0">
                    <a:pos x="23" y="11"/>
                  </a:cxn>
                  <a:cxn ang="0">
                    <a:pos x="21" y="8"/>
                  </a:cxn>
                  <a:cxn ang="0">
                    <a:pos x="21" y="6"/>
                  </a:cxn>
                  <a:cxn ang="0">
                    <a:pos x="23" y="6"/>
                  </a:cxn>
                  <a:cxn ang="0">
                    <a:pos x="23" y="2"/>
                  </a:cxn>
                  <a:cxn ang="0">
                    <a:pos x="21" y="2"/>
                  </a:cxn>
                  <a:cxn ang="0">
                    <a:pos x="21" y="0"/>
                  </a:cxn>
                  <a:cxn ang="0">
                    <a:pos x="17" y="2"/>
                  </a:cxn>
                  <a:cxn ang="0">
                    <a:pos x="17" y="2"/>
                  </a:cxn>
                  <a:cxn ang="0">
                    <a:pos x="19" y="6"/>
                  </a:cxn>
                  <a:cxn ang="0">
                    <a:pos x="15" y="4"/>
                  </a:cxn>
                  <a:cxn ang="0">
                    <a:pos x="15" y="8"/>
                  </a:cxn>
                  <a:cxn ang="0">
                    <a:pos x="9" y="10"/>
                  </a:cxn>
                  <a:cxn ang="0">
                    <a:pos x="0" y="15"/>
                  </a:cxn>
                  <a:cxn ang="0">
                    <a:pos x="3" y="13"/>
                  </a:cxn>
                  <a:cxn ang="0">
                    <a:pos x="7" y="13"/>
                  </a:cxn>
                  <a:cxn ang="0">
                    <a:pos x="7" y="19"/>
                  </a:cxn>
                  <a:cxn ang="0">
                    <a:pos x="7" y="25"/>
                  </a:cxn>
                  <a:cxn ang="0">
                    <a:pos x="7" y="29"/>
                  </a:cxn>
                  <a:cxn ang="0">
                    <a:pos x="7" y="33"/>
                  </a:cxn>
                  <a:cxn ang="0">
                    <a:pos x="7" y="38"/>
                  </a:cxn>
                  <a:cxn ang="0">
                    <a:pos x="5" y="42"/>
                  </a:cxn>
                  <a:cxn ang="0">
                    <a:pos x="5" y="46"/>
                  </a:cxn>
                  <a:cxn ang="0">
                    <a:pos x="5" y="48"/>
                  </a:cxn>
                  <a:cxn ang="0">
                    <a:pos x="5" y="54"/>
                  </a:cxn>
                  <a:cxn ang="0">
                    <a:pos x="5" y="56"/>
                  </a:cxn>
                  <a:cxn ang="0">
                    <a:pos x="3" y="59"/>
                  </a:cxn>
                  <a:cxn ang="0">
                    <a:pos x="3" y="63"/>
                  </a:cxn>
                  <a:cxn ang="0">
                    <a:pos x="3" y="69"/>
                  </a:cxn>
                  <a:cxn ang="0">
                    <a:pos x="1" y="77"/>
                  </a:cxn>
                  <a:cxn ang="0">
                    <a:pos x="1" y="82"/>
                  </a:cxn>
                  <a:cxn ang="0">
                    <a:pos x="1" y="88"/>
                  </a:cxn>
                  <a:cxn ang="0">
                    <a:pos x="1" y="90"/>
                  </a:cxn>
                  <a:cxn ang="0">
                    <a:pos x="3" y="92"/>
                  </a:cxn>
                  <a:cxn ang="0">
                    <a:pos x="7" y="92"/>
                  </a:cxn>
                  <a:cxn ang="0">
                    <a:pos x="7" y="92"/>
                  </a:cxn>
                  <a:cxn ang="0">
                    <a:pos x="7" y="98"/>
                  </a:cxn>
                </a:cxnLst>
                <a:rect l="0" t="0" r="r" b="b"/>
                <a:pathLst>
                  <a:path w="38" h="98">
                    <a:moveTo>
                      <a:pt x="38" y="25"/>
                    </a:moveTo>
                    <a:lnTo>
                      <a:pt x="38" y="25"/>
                    </a:lnTo>
                    <a:lnTo>
                      <a:pt x="38" y="23"/>
                    </a:lnTo>
                    <a:lnTo>
                      <a:pt x="38" y="23"/>
                    </a:lnTo>
                    <a:lnTo>
                      <a:pt x="38" y="23"/>
                    </a:lnTo>
                    <a:lnTo>
                      <a:pt x="38" y="23"/>
                    </a:lnTo>
                    <a:lnTo>
                      <a:pt x="38" y="21"/>
                    </a:lnTo>
                    <a:lnTo>
                      <a:pt x="38" y="21"/>
                    </a:lnTo>
                    <a:lnTo>
                      <a:pt x="38" y="21"/>
                    </a:lnTo>
                    <a:lnTo>
                      <a:pt x="38" y="21"/>
                    </a:lnTo>
                    <a:lnTo>
                      <a:pt x="38" y="19"/>
                    </a:lnTo>
                    <a:lnTo>
                      <a:pt x="38" y="19"/>
                    </a:lnTo>
                    <a:lnTo>
                      <a:pt x="38" y="19"/>
                    </a:lnTo>
                    <a:lnTo>
                      <a:pt x="38" y="17"/>
                    </a:lnTo>
                    <a:lnTo>
                      <a:pt x="38" y="17"/>
                    </a:lnTo>
                    <a:lnTo>
                      <a:pt x="36" y="17"/>
                    </a:lnTo>
                    <a:lnTo>
                      <a:pt x="36" y="17"/>
                    </a:lnTo>
                    <a:lnTo>
                      <a:pt x="36" y="17"/>
                    </a:lnTo>
                    <a:lnTo>
                      <a:pt x="36" y="15"/>
                    </a:lnTo>
                    <a:lnTo>
                      <a:pt x="36" y="15"/>
                    </a:lnTo>
                    <a:lnTo>
                      <a:pt x="36" y="15"/>
                    </a:lnTo>
                    <a:lnTo>
                      <a:pt x="34" y="15"/>
                    </a:lnTo>
                    <a:lnTo>
                      <a:pt x="34" y="15"/>
                    </a:lnTo>
                    <a:lnTo>
                      <a:pt x="34" y="15"/>
                    </a:lnTo>
                    <a:lnTo>
                      <a:pt x="34" y="15"/>
                    </a:lnTo>
                    <a:lnTo>
                      <a:pt x="32" y="17"/>
                    </a:lnTo>
                    <a:lnTo>
                      <a:pt x="32" y="17"/>
                    </a:lnTo>
                    <a:lnTo>
                      <a:pt x="32" y="17"/>
                    </a:lnTo>
                    <a:lnTo>
                      <a:pt x="32" y="17"/>
                    </a:lnTo>
                    <a:lnTo>
                      <a:pt x="32" y="17"/>
                    </a:lnTo>
                    <a:lnTo>
                      <a:pt x="32" y="19"/>
                    </a:lnTo>
                    <a:lnTo>
                      <a:pt x="32" y="19"/>
                    </a:lnTo>
                    <a:lnTo>
                      <a:pt x="32" y="19"/>
                    </a:lnTo>
                    <a:lnTo>
                      <a:pt x="30" y="21"/>
                    </a:lnTo>
                    <a:lnTo>
                      <a:pt x="30" y="21"/>
                    </a:lnTo>
                    <a:lnTo>
                      <a:pt x="30" y="21"/>
                    </a:lnTo>
                    <a:lnTo>
                      <a:pt x="30" y="21"/>
                    </a:lnTo>
                    <a:lnTo>
                      <a:pt x="30" y="21"/>
                    </a:lnTo>
                    <a:lnTo>
                      <a:pt x="30" y="23"/>
                    </a:lnTo>
                    <a:lnTo>
                      <a:pt x="30" y="23"/>
                    </a:lnTo>
                    <a:lnTo>
                      <a:pt x="28" y="23"/>
                    </a:lnTo>
                    <a:lnTo>
                      <a:pt x="28" y="23"/>
                    </a:lnTo>
                    <a:lnTo>
                      <a:pt x="28" y="23"/>
                    </a:lnTo>
                    <a:lnTo>
                      <a:pt x="28" y="23"/>
                    </a:lnTo>
                    <a:lnTo>
                      <a:pt x="26" y="23"/>
                    </a:lnTo>
                    <a:lnTo>
                      <a:pt x="26" y="25"/>
                    </a:lnTo>
                    <a:lnTo>
                      <a:pt x="26" y="25"/>
                    </a:lnTo>
                    <a:lnTo>
                      <a:pt x="26" y="25"/>
                    </a:lnTo>
                    <a:lnTo>
                      <a:pt x="26" y="25"/>
                    </a:lnTo>
                    <a:lnTo>
                      <a:pt x="26" y="27"/>
                    </a:lnTo>
                    <a:lnTo>
                      <a:pt x="28" y="27"/>
                    </a:lnTo>
                    <a:lnTo>
                      <a:pt x="28" y="27"/>
                    </a:lnTo>
                    <a:lnTo>
                      <a:pt x="28" y="27"/>
                    </a:lnTo>
                    <a:lnTo>
                      <a:pt x="28" y="27"/>
                    </a:lnTo>
                    <a:lnTo>
                      <a:pt x="28" y="27"/>
                    </a:lnTo>
                    <a:lnTo>
                      <a:pt x="28" y="29"/>
                    </a:lnTo>
                    <a:lnTo>
                      <a:pt x="28" y="29"/>
                    </a:lnTo>
                    <a:lnTo>
                      <a:pt x="28" y="27"/>
                    </a:lnTo>
                    <a:lnTo>
                      <a:pt x="28" y="29"/>
                    </a:lnTo>
                    <a:lnTo>
                      <a:pt x="28" y="27"/>
                    </a:lnTo>
                    <a:lnTo>
                      <a:pt x="26" y="27"/>
                    </a:lnTo>
                    <a:lnTo>
                      <a:pt x="26" y="27"/>
                    </a:lnTo>
                    <a:lnTo>
                      <a:pt x="26" y="27"/>
                    </a:lnTo>
                    <a:lnTo>
                      <a:pt x="26" y="27"/>
                    </a:lnTo>
                    <a:lnTo>
                      <a:pt x="26" y="27"/>
                    </a:lnTo>
                    <a:lnTo>
                      <a:pt x="26" y="25"/>
                    </a:lnTo>
                    <a:lnTo>
                      <a:pt x="26" y="25"/>
                    </a:lnTo>
                    <a:lnTo>
                      <a:pt x="24" y="25"/>
                    </a:lnTo>
                    <a:lnTo>
                      <a:pt x="26" y="25"/>
                    </a:lnTo>
                    <a:lnTo>
                      <a:pt x="26" y="23"/>
                    </a:lnTo>
                    <a:lnTo>
                      <a:pt x="26" y="23"/>
                    </a:lnTo>
                    <a:lnTo>
                      <a:pt x="26" y="23"/>
                    </a:lnTo>
                    <a:lnTo>
                      <a:pt x="26" y="23"/>
                    </a:lnTo>
                    <a:lnTo>
                      <a:pt x="26" y="21"/>
                    </a:lnTo>
                    <a:lnTo>
                      <a:pt x="26" y="21"/>
                    </a:lnTo>
                    <a:lnTo>
                      <a:pt x="26" y="21"/>
                    </a:lnTo>
                    <a:lnTo>
                      <a:pt x="26" y="21"/>
                    </a:lnTo>
                    <a:lnTo>
                      <a:pt x="26" y="19"/>
                    </a:lnTo>
                    <a:lnTo>
                      <a:pt x="26" y="19"/>
                    </a:lnTo>
                    <a:lnTo>
                      <a:pt x="26" y="19"/>
                    </a:lnTo>
                    <a:lnTo>
                      <a:pt x="26" y="17"/>
                    </a:lnTo>
                    <a:lnTo>
                      <a:pt x="28" y="17"/>
                    </a:lnTo>
                    <a:lnTo>
                      <a:pt x="28" y="15"/>
                    </a:lnTo>
                    <a:lnTo>
                      <a:pt x="30" y="15"/>
                    </a:lnTo>
                    <a:lnTo>
                      <a:pt x="30" y="15"/>
                    </a:lnTo>
                    <a:lnTo>
                      <a:pt x="30" y="15"/>
                    </a:lnTo>
                    <a:lnTo>
                      <a:pt x="30" y="13"/>
                    </a:lnTo>
                    <a:lnTo>
                      <a:pt x="30" y="13"/>
                    </a:lnTo>
                    <a:lnTo>
                      <a:pt x="30" y="13"/>
                    </a:lnTo>
                    <a:lnTo>
                      <a:pt x="30" y="13"/>
                    </a:lnTo>
                    <a:lnTo>
                      <a:pt x="30" y="13"/>
                    </a:lnTo>
                    <a:lnTo>
                      <a:pt x="32" y="13"/>
                    </a:lnTo>
                    <a:lnTo>
                      <a:pt x="32" y="11"/>
                    </a:lnTo>
                    <a:lnTo>
                      <a:pt x="32" y="11"/>
                    </a:lnTo>
                    <a:lnTo>
                      <a:pt x="32" y="11"/>
                    </a:lnTo>
                    <a:lnTo>
                      <a:pt x="32" y="11"/>
                    </a:lnTo>
                    <a:lnTo>
                      <a:pt x="32" y="11"/>
                    </a:lnTo>
                    <a:lnTo>
                      <a:pt x="32" y="11"/>
                    </a:lnTo>
                    <a:lnTo>
                      <a:pt x="32" y="10"/>
                    </a:lnTo>
                    <a:lnTo>
                      <a:pt x="32" y="10"/>
                    </a:lnTo>
                    <a:lnTo>
                      <a:pt x="32" y="11"/>
                    </a:lnTo>
                    <a:lnTo>
                      <a:pt x="30" y="11"/>
                    </a:lnTo>
                    <a:lnTo>
                      <a:pt x="30" y="11"/>
                    </a:lnTo>
                    <a:lnTo>
                      <a:pt x="28" y="11"/>
                    </a:lnTo>
                    <a:lnTo>
                      <a:pt x="28" y="13"/>
                    </a:lnTo>
                    <a:lnTo>
                      <a:pt x="28" y="11"/>
                    </a:lnTo>
                    <a:lnTo>
                      <a:pt x="26" y="11"/>
                    </a:lnTo>
                    <a:lnTo>
                      <a:pt x="26" y="13"/>
                    </a:lnTo>
                    <a:lnTo>
                      <a:pt x="26" y="13"/>
                    </a:lnTo>
                    <a:lnTo>
                      <a:pt x="26" y="13"/>
                    </a:lnTo>
                    <a:lnTo>
                      <a:pt x="26" y="13"/>
                    </a:lnTo>
                    <a:lnTo>
                      <a:pt x="24" y="13"/>
                    </a:lnTo>
                    <a:lnTo>
                      <a:pt x="24" y="11"/>
                    </a:lnTo>
                    <a:lnTo>
                      <a:pt x="24" y="13"/>
                    </a:lnTo>
                    <a:lnTo>
                      <a:pt x="24" y="13"/>
                    </a:lnTo>
                    <a:lnTo>
                      <a:pt x="23" y="11"/>
                    </a:lnTo>
                    <a:lnTo>
                      <a:pt x="23" y="11"/>
                    </a:lnTo>
                    <a:lnTo>
                      <a:pt x="23" y="11"/>
                    </a:lnTo>
                    <a:lnTo>
                      <a:pt x="23" y="11"/>
                    </a:lnTo>
                    <a:lnTo>
                      <a:pt x="23" y="11"/>
                    </a:lnTo>
                    <a:lnTo>
                      <a:pt x="23" y="10"/>
                    </a:lnTo>
                    <a:lnTo>
                      <a:pt x="23" y="10"/>
                    </a:lnTo>
                    <a:lnTo>
                      <a:pt x="21" y="10"/>
                    </a:lnTo>
                    <a:lnTo>
                      <a:pt x="23" y="10"/>
                    </a:lnTo>
                    <a:lnTo>
                      <a:pt x="21" y="8"/>
                    </a:lnTo>
                    <a:lnTo>
                      <a:pt x="21" y="8"/>
                    </a:lnTo>
                    <a:lnTo>
                      <a:pt x="21" y="8"/>
                    </a:lnTo>
                    <a:lnTo>
                      <a:pt x="21" y="8"/>
                    </a:lnTo>
                    <a:lnTo>
                      <a:pt x="21" y="8"/>
                    </a:lnTo>
                    <a:lnTo>
                      <a:pt x="21" y="6"/>
                    </a:lnTo>
                    <a:lnTo>
                      <a:pt x="21" y="6"/>
                    </a:lnTo>
                    <a:lnTo>
                      <a:pt x="21" y="6"/>
                    </a:lnTo>
                    <a:lnTo>
                      <a:pt x="23" y="6"/>
                    </a:lnTo>
                    <a:lnTo>
                      <a:pt x="23" y="6"/>
                    </a:lnTo>
                    <a:lnTo>
                      <a:pt x="23" y="6"/>
                    </a:lnTo>
                    <a:lnTo>
                      <a:pt x="23" y="6"/>
                    </a:lnTo>
                    <a:lnTo>
                      <a:pt x="23" y="4"/>
                    </a:lnTo>
                    <a:lnTo>
                      <a:pt x="23" y="4"/>
                    </a:lnTo>
                    <a:lnTo>
                      <a:pt x="23" y="4"/>
                    </a:lnTo>
                    <a:lnTo>
                      <a:pt x="23" y="2"/>
                    </a:lnTo>
                    <a:lnTo>
                      <a:pt x="23" y="2"/>
                    </a:lnTo>
                    <a:lnTo>
                      <a:pt x="23" y="2"/>
                    </a:lnTo>
                    <a:lnTo>
                      <a:pt x="21" y="2"/>
                    </a:lnTo>
                    <a:lnTo>
                      <a:pt x="21" y="2"/>
                    </a:lnTo>
                    <a:lnTo>
                      <a:pt x="21" y="2"/>
                    </a:lnTo>
                    <a:lnTo>
                      <a:pt x="21" y="2"/>
                    </a:lnTo>
                    <a:lnTo>
                      <a:pt x="21" y="2"/>
                    </a:lnTo>
                    <a:lnTo>
                      <a:pt x="21" y="2"/>
                    </a:lnTo>
                    <a:lnTo>
                      <a:pt x="21" y="2"/>
                    </a:lnTo>
                    <a:lnTo>
                      <a:pt x="21" y="0"/>
                    </a:lnTo>
                    <a:lnTo>
                      <a:pt x="19" y="0"/>
                    </a:lnTo>
                    <a:lnTo>
                      <a:pt x="19" y="2"/>
                    </a:lnTo>
                    <a:lnTo>
                      <a:pt x="19" y="0"/>
                    </a:lnTo>
                    <a:lnTo>
                      <a:pt x="19" y="2"/>
                    </a:lnTo>
                    <a:lnTo>
                      <a:pt x="17" y="2"/>
                    </a:lnTo>
                    <a:lnTo>
                      <a:pt x="17" y="2"/>
                    </a:lnTo>
                    <a:lnTo>
                      <a:pt x="17" y="2"/>
                    </a:lnTo>
                    <a:lnTo>
                      <a:pt x="17" y="2"/>
                    </a:lnTo>
                    <a:lnTo>
                      <a:pt x="17" y="2"/>
                    </a:lnTo>
                    <a:lnTo>
                      <a:pt x="17" y="2"/>
                    </a:lnTo>
                    <a:lnTo>
                      <a:pt x="19" y="4"/>
                    </a:lnTo>
                    <a:lnTo>
                      <a:pt x="19" y="4"/>
                    </a:lnTo>
                    <a:lnTo>
                      <a:pt x="19" y="4"/>
                    </a:lnTo>
                    <a:lnTo>
                      <a:pt x="19" y="6"/>
                    </a:lnTo>
                    <a:lnTo>
                      <a:pt x="19" y="6"/>
                    </a:lnTo>
                    <a:lnTo>
                      <a:pt x="17" y="6"/>
                    </a:lnTo>
                    <a:lnTo>
                      <a:pt x="17" y="6"/>
                    </a:lnTo>
                    <a:lnTo>
                      <a:pt x="17" y="6"/>
                    </a:lnTo>
                    <a:lnTo>
                      <a:pt x="15" y="6"/>
                    </a:lnTo>
                    <a:lnTo>
                      <a:pt x="15" y="4"/>
                    </a:lnTo>
                    <a:lnTo>
                      <a:pt x="15" y="6"/>
                    </a:lnTo>
                    <a:lnTo>
                      <a:pt x="17" y="6"/>
                    </a:lnTo>
                    <a:lnTo>
                      <a:pt x="15" y="6"/>
                    </a:lnTo>
                    <a:lnTo>
                      <a:pt x="15" y="8"/>
                    </a:lnTo>
                    <a:lnTo>
                      <a:pt x="15" y="8"/>
                    </a:lnTo>
                    <a:lnTo>
                      <a:pt x="15" y="8"/>
                    </a:lnTo>
                    <a:lnTo>
                      <a:pt x="13" y="8"/>
                    </a:lnTo>
                    <a:lnTo>
                      <a:pt x="11" y="10"/>
                    </a:lnTo>
                    <a:lnTo>
                      <a:pt x="9" y="10"/>
                    </a:lnTo>
                    <a:lnTo>
                      <a:pt x="9" y="10"/>
                    </a:lnTo>
                    <a:lnTo>
                      <a:pt x="7" y="11"/>
                    </a:lnTo>
                    <a:lnTo>
                      <a:pt x="7" y="11"/>
                    </a:lnTo>
                    <a:lnTo>
                      <a:pt x="3" y="13"/>
                    </a:lnTo>
                    <a:lnTo>
                      <a:pt x="0" y="15"/>
                    </a:lnTo>
                    <a:lnTo>
                      <a:pt x="0" y="15"/>
                    </a:lnTo>
                    <a:lnTo>
                      <a:pt x="0" y="15"/>
                    </a:lnTo>
                    <a:lnTo>
                      <a:pt x="0" y="15"/>
                    </a:lnTo>
                    <a:lnTo>
                      <a:pt x="0" y="15"/>
                    </a:lnTo>
                    <a:lnTo>
                      <a:pt x="1" y="15"/>
                    </a:lnTo>
                    <a:lnTo>
                      <a:pt x="3" y="13"/>
                    </a:lnTo>
                    <a:lnTo>
                      <a:pt x="5" y="11"/>
                    </a:lnTo>
                    <a:lnTo>
                      <a:pt x="7" y="11"/>
                    </a:lnTo>
                    <a:lnTo>
                      <a:pt x="7" y="11"/>
                    </a:lnTo>
                    <a:lnTo>
                      <a:pt x="7" y="13"/>
                    </a:lnTo>
                    <a:lnTo>
                      <a:pt x="7" y="13"/>
                    </a:lnTo>
                    <a:lnTo>
                      <a:pt x="7" y="13"/>
                    </a:lnTo>
                    <a:lnTo>
                      <a:pt x="7" y="15"/>
                    </a:lnTo>
                    <a:lnTo>
                      <a:pt x="7" y="15"/>
                    </a:lnTo>
                    <a:lnTo>
                      <a:pt x="7" y="17"/>
                    </a:lnTo>
                    <a:lnTo>
                      <a:pt x="7" y="19"/>
                    </a:lnTo>
                    <a:lnTo>
                      <a:pt x="7" y="21"/>
                    </a:lnTo>
                    <a:lnTo>
                      <a:pt x="7" y="21"/>
                    </a:lnTo>
                    <a:lnTo>
                      <a:pt x="7" y="21"/>
                    </a:lnTo>
                    <a:lnTo>
                      <a:pt x="7" y="25"/>
                    </a:lnTo>
                    <a:lnTo>
                      <a:pt x="7" y="25"/>
                    </a:lnTo>
                    <a:lnTo>
                      <a:pt x="7" y="27"/>
                    </a:lnTo>
                    <a:lnTo>
                      <a:pt x="7" y="27"/>
                    </a:lnTo>
                    <a:lnTo>
                      <a:pt x="7" y="27"/>
                    </a:lnTo>
                    <a:lnTo>
                      <a:pt x="7" y="29"/>
                    </a:lnTo>
                    <a:lnTo>
                      <a:pt x="7" y="29"/>
                    </a:lnTo>
                    <a:lnTo>
                      <a:pt x="7" y="31"/>
                    </a:lnTo>
                    <a:lnTo>
                      <a:pt x="7" y="31"/>
                    </a:lnTo>
                    <a:lnTo>
                      <a:pt x="7" y="31"/>
                    </a:lnTo>
                    <a:lnTo>
                      <a:pt x="7" y="31"/>
                    </a:lnTo>
                    <a:lnTo>
                      <a:pt x="7" y="33"/>
                    </a:lnTo>
                    <a:lnTo>
                      <a:pt x="7" y="33"/>
                    </a:lnTo>
                    <a:lnTo>
                      <a:pt x="7" y="34"/>
                    </a:lnTo>
                    <a:lnTo>
                      <a:pt x="7" y="34"/>
                    </a:lnTo>
                    <a:lnTo>
                      <a:pt x="7" y="36"/>
                    </a:lnTo>
                    <a:lnTo>
                      <a:pt x="7" y="38"/>
                    </a:lnTo>
                    <a:lnTo>
                      <a:pt x="7" y="38"/>
                    </a:lnTo>
                    <a:lnTo>
                      <a:pt x="7" y="38"/>
                    </a:lnTo>
                    <a:lnTo>
                      <a:pt x="7" y="40"/>
                    </a:lnTo>
                    <a:lnTo>
                      <a:pt x="5" y="42"/>
                    </a:lnTo>
                    <a:lnTo>
                      <a:pt x="5" y="42"/>
                    </a:lnTo>
                    <a:lnTo>
                      <a:pt x="5" y="42"/>
                    </a:lnTo>
                    <a:lnTo>
                      <a:pt x="5" y="44"/>
                    </a:lnTo>
                    <a:lnTo>
                      <a:pt x="5" y="44"/>
                    </a:lnTo>
                    <a:lnTo>
                      <a:pt x="5" y="44"/>
                    </a:lnTo>
                    <a:lnTo>
                      <a:pt x="5" y="46"/>
                    </a:lnTo>
                    <a:lnTo>
                      <a:pt x="5" y="46"/>
                    </a:lnTo>
                    <a:lnTo>
                      <a:pt x="5" y="46"/>
                    </a:lnTo>
                    <a:lnTo>
                      <a:pt x="5" y="48"/>
                    </a:lnTo>
                    <a:lnTo>
                      <a:pt x="5" y="48"/>
                    </a:lnTo>
                    <a:lnTo>
                      <a:pt x="5" y="48"/>
                    </a:lnTo>
                    <a:lnTo>
                      <a:pt x="5" y="50"/>
                    </a:lnTo>
                    <a:lnTo>
                      <a:pt x="5" y="50"/>
                    </a:lnTo>
                    <a:lnTo>
                      <a:pt x="5" y="52"/>
                    </a:lnTo>
                    <a:lnTo>
                      <a:pt x="5" y="52"/>
                    </a:lnTo>
                    <a:lnTo>
                      <a:pt x="5" y="54"/>
                    </a:lnTo>
                    <a:lnTo>
                      <a:pt x="5" y="54"/>
                    </a:lnTo>
                    <a:lnTo>
                      <a:pt x="5" y="54"/>
                    </a:lnTo>
                    <a:lnTo>
                      <a:pt x="5" y="54"/>
                    </a:lnTo>
                    <a:lnTo>
                      <a:pt x="5" y="54"/>
                    </a:lnTo>
                    <a:lnTo>
                      <a:pt x="5" y="56"/>
                    </a:lnTo>
                    <a:lnTo>
                      <a:pt x="5" y="56"/>
                    </a:lnTo>
                    <a:lnTo>
                      <a:pt x="5" y="56"/>
                    </a:lnTo>
                    <a:lnTo>
                      <a:pt x="3" y="58"/>
                    </a:lnTo>
                    <a:lnTo>
                      <a:pt x="3" y="59"/>
                    </a:lnTo>
                    <a:lnTo>
                      <a:pt x="3" y="59"/>
                    </a:lnTo>
                    <a:lnTo>
                      <a:pt x="3" y="59"/>
                    </a:lnTo>
                    <a:lnTo>
                      <a:pt x="3" y="61"/>
                    </a:lnTo>
                    <a:lnTo>
                      <a:pt x="3" y="61"/>
                    </a:lnTo>
                    <a:lnTo>
                      <a:pt x="3" y="61"/>
                    </a:lnTo>
                    <a:lnTo>
                      <a:pt x="3" y="63"/>
                    </a:lnTo>
                    <a:lnTo>
                      <a:pt x="3" y="63"/>
                    </a:lnTo>
                    <a:lnTo>
                      <a:pt x="3" y="63"/>
                    </a:lnTo>
                    <a:lnTo>
                      <a:pt x="3" y="67"/>
                    </a:lnTo>
                    <a:lnTo>
                      <a:pt x="3" y="67"/>
                    </a:lnTo>
                    <a:lnTo>
                      <a:pt x="3" y="69"/>
                    </a:lnTo>
                    <a:lnTo>
                      <a:pt x="3" y="71"/>
                    </a:lnTo>
                    <a:lnTo>
                      <a:pt x="3" y="71"/>
                    </a:lnTo>
                    <a:lnTo>
                      <a:pt x="3" y="73"/>
                    </a:lnTo>
                    <a:lnTo>
                      <a:pt x="3" y="75"/>
                    </a:lnTo>
                    <a:lnTo>
                      <a:pt x="1" y="77"/>
                    </a:lnTo>
                    <a:lnTo>
                      <a:pt x="1" y="79"/>
                    </a:lnTo>
                    <a:lnTo>
                      <a:pt x="1" y="81"/>
                    </a:lnTo>
                    <a:lnTo>
                      <a:pt x="1" y="81"/>
                    </a:lnTo>
                    <a:lnTo>
                      <a:pt x="1" y="82"/>
                    </a:lnTo>
                    <a:lnTo>
                      <a:pt x="1" y="82"/>
                    </a:lnTo>
                    <a:lnTo>
                      <a:pt x="1" y="84"/>
                    </a:lnTo>
                    <a:lnTo>
                      <a:pt x="1" y="84"/>
                    </a:lnTo>
                    <a:lnTo>
                      <a:pt x="1" y="86"/>
                    </a:lnTo>
                    <a:lnTo>
                      <a:pt x="1" y="86"/>
                    </a:lnTo>
                    <a:lnTo>
                      <a:pt x="1" y="88"/>
                    </a:lnTo>
                    <a:lnTo>
                      <a:pt x="1" y="88"/>
                    </a:lnTo>
                    <a:lnTo>
                      <a:pt x="1" y="88"/>
                    </a:lnTo>
                    <a:lnTo>
                      <a:pt x="1" y="88"/>
                    </a:lnTo>
                    <a:lnTo>
                      <a:pt x="1" y="88"/>
                    </a:lnTo>
                    <a:lnTo>
                      <a:pt x="1" y="90"/>
                    </a:lnTo>
                    <a:lnTo>
                      <a:pt x="1" y="90"/>
                    </a:lnTo>
                    <a:lnTo>
                      <a:pt x="3" y="90"/>
                    </a:lnTo>
                    <a:lnTo>
                      <a:pt x="3" y="90"/>
                    </a:lnTo>
                    <a:lnTo>
                      <a:pt x="3" y="92"/>
                    </a:lnTo>
                    <a:lnTo>
                      <a:pt x="3" y="92"/>
                    </a:lnTo>
                    <a:lnTo>
                      <a:pt x="5" y="90"/>
                    </a:lnTo>
                    <a:lnTo>
                      <a:pt x="5" y="90"/>
                    </a:lnTo>
                    <a:lnTo>
                      <a:pt x="5" y="90"/>
                    </a:lnTo>
                    <a:lnTo>
                      <a:pt x="7" y="92"/>
                    </a:lnTo>
                    <a:lnTo>
                      <a:pt x="7" y="92"/>
                    </a:lnTo>
                    <a:lnTo>
                      <a:pt x="7" y="92"/>
                    </a:lnTo>
                    <a:lnTo>
                      <a:pt x="7" y="92"/>
                    </a:lnTo>
                    <a:lnTo>
                      <a:pt x="7" y="92"/>
                    </a:lnTo>
                    <a:lnTo>
                      <a:pt x="7" y="92"/>
                    </a:lnTo>
                    <a:lnTo>
                      <a:pt x="7" y="92"/>
                    </a:lnTo>
                    <a:lnTo>
                      <a:pt x="7" y="94"/>
                    </a:lnTo>
                    <a:lnTo>
                      <a:pt x="9" y="94"/>
                    </a:lnTo>
                    <a:lnTo>
                      <a:pt x="9" y="94"/>
                    </a:lnTo>
                    <a:lnTo>
                      <a:pt x="7" y="96"/>
                    </a:lnTo>
                    <a:lnTo>
                      <a:pt x="7" y="98"/>
                    </a:lnTo>
                    <a:lnTo>
                      <a:pt x="7" y="98"/>
                    </a:lnTo>
                    <a:lnTo>
                      <a:pt x="9" y="9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1" name="Line 2774"/>
              <p:cNvSpPr>
                <a:spLocks noChangeShapeType="1"/>
              </p:cNvSpPr>
              <p:nvPr/>
            </p:nvSpPr>
            <p:spPr bwMode="auto">
              <a:xfrm>
                <a:off x="4539" y="212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02" name="Freeform 2775"/>
              <p:cNvSpPr>
                <a:spLocks/>
              </p:cNvSpPr>
              <p:nvPr/>
            </p:nvSpPr>
            <p:spPr bwMode="auto">
              <a:xfrm>
                <a:off x="4529" y="2128"/>
                <a:ext cx="2" cy="2"/>
              </a:xfrm>
              <a:custGeom>
                <a:avLst/>
                <a:gdLst/>
                <a:ahLst/>
                <a:cxnLst>
                  <a:cxn ang="0">
                    <a:pos x="0" y="3"/>
                  </a:cxn>
                  <a:cxn ang="0">
                    <a:pos x="0" y="3"/>
                  </a:cxn>
                  <a:cxn ang="0">
                    <a:pos x="0" y="0"/>
                  </a:cxn>
                  <a:cxn ang="0">
                    <a:pos x="4" y="0"/>
                  </a:cxn>
                  <a:cxn ang="0">
                    <a:pos x="0" y="3"/>
                  </a:cxn>
                </a:cxnLst>
                <a:rect l="0" t="0" r="r" b="b"/>
                <a:pathLst>
                  <a:path w="4" h="3">
                    <a:moveTo>
                      <a:pt x="0" y="3"/>
                    </a:moveTo>
                    <a:lnTo>
                      <a:pt x="0" y="3"/>
                    </a:lnTo>
                    <a:lnTo>
                      <a:pt x="0" y="0"/>
                    </a:lnTo>
                    <a:lnTo>
                      <a:pt x="4" y="0"/>
                    </a:lnTo>
                    <a:lnTo>
                      <a:pt x="0"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3" name="Freeform 2776"/>
              <p:cNvSpPr>
                <a:spLocks/>
              </p:cNvSpPr>
              <p:nvPr/>
            </p:nvSpPr>
            <p:spPr bwMode="auto">
              <a:xfrm>
                <a:off x="4529" y="2130"/>
                <a:ext cx="2" cy="1"/>
              </a:xfrm>
              <a:custGeom>
                <a:avLst/>
                <a:gdLst/>
                <a:ahLst/>
                <a:cxnLst>
                  <a:cxn ang="0">
                    <a:pos x="0" y="2"/>
                  </a:cxn>
                  <a:cxn ang="0">
                    <a:pos x="0" y="2"/>
                  </a:cxn>
                  <a:cxn ang="0">
                    <a:pos x="0" y="0"/>
                  </a:cxn>
                  <a:cxn ang="0">
                    <a:pos x="4" y="0"/>
                  </a:cxn>
                  <a:cxn ang="0">
                    <a:pos x="4" y="2"/>
                  </a:cxn>
                  <a:cxn ang="0">
                    <a:pos x="0" y="2"/>
                  </a:cxn>
                </a:cxnLst>
                <a:rect l="0" t="0" r="r" b="b"/>
                <a:pathLst>
                  <a:path w="4" h="2">
                    <a:moveTo>
                      <a:pt x="0" y="2"/>
                    </a:moveTo>
                    <a:lnTo>
                      <a:pt x="0" y="2"/>
                    </a:lnTo>
                    <a:lnTo>
                      <a:pt x="0" y="0"/>
                    </a:lnTo>
                    <a:lnTo>
                      <a:pt x="4" y="0"/>
                    </a:lnTo>
                    <a:lnTo>
                      <a:pt x="4"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4" name="Freeform 2777"/>
              <p:cNvSpPr>
                <a:spLocks/>
              </p:cNvSpPr>
              <p:nvPr/>
            </p:nvSpPr>
            <p:spPr bwMode="auto">
              <a:xfrm>
                <a:off x="4533" y="213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5" name="Freeform 2778"/>
              <p:cNvSpPr>
                <a:spLocks/>
              </p:cNvSpPr>
              <p:nvPr/>
            </p:nvSpPr>
            <p:spPr bwMode="auto">
              <a:xfrm>
                <a:off x="4533" y="2130"/>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6" name="Freeform 2779"/>
              <p:cNvSpPr>
                <a:spLocks/>
              </p:cNvSpPr>
              <p:nvPr/>
            </p:nvSpPr>
            <p:spPr bwMode="auto">
              <a:xfrm>
                <a:off x="4529" y="2131"/>
                <a:ext cx="1" cy="1"/>
              </a:xfrm>
              <a:custGeom>
                <a:avLst/>
                <a:gdLst/>
                <a:ahLst/>
                <a:cxnLst>
                  <a:cxn ang="0">
                    <a:pos x="0" y="2"/>
                  </a:cxn>
                  <a:cxn ang="0">
                    <a:pos x="0" y="0"/>
                  </a:cxn>
                  <a:cxn ang="0">
                    <a:pos x="0" y="0"/>
                  </a:cxn>
                  <a:cxn ang="0">
                    <a:pos x="0" y="2"/>
                  </a:cxn>
                </a:cxnLst>
                <a:rect l="0" t="0" r="r" b="b"/>
                <a:pathLst>
                  <a:path h="2">
                    <a:moveTo>
                      <a:pt x="0" y="2"/>
                    </a:move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7" name="Freeform 2780"/>
              <p:cNvSpPr>
                <a:spLocks/>
              </p:cNvSpPr>
              <p:nvPr/>
            </p:nvSpPr>
            <p:spPr bwMode="auto">
              <a:xfrm>
                <a:off x="4533" y="2131"/>
                <a:ext cx="1" cy="1"/>
              </a:xfrm>
              <a:custGeom>
                <a:avLst/>
                <a:gdLst/>
                <a:ahLst/>
                <a:cxnLst>
                  <a:cxn ang="0">
                    <a:pos x="2" y="2"/>
                  </a:cxn>
                  <a:cxn ang="0">
                    <a:pos x="2" y="0"/>
                  </a:cxn>
                  <a:cxn ang="0">
                    <a:pos x="0" y="0"/>
                  </a:cxn>
                  <a:cxn ang="0">
                    <a:pos x="0" y="0"/>
                  </a:cxn>
                  <a:cxn ang="0">
                    <a:pos x="0" y="2"/>
                  </a:cxn>
                  <a:cxn ang="0">
                    <a:pos x="2" y="2"/>
                  </a:cxn>
                </a:cxnLst>
                <a:rect l="0" t="0" r="r" b="b"/>
                <a:pathLst>
                  <a:path w="2" h="2">
                    <a:moveTo>
                      <a:pt x="2" y="2"/>
                    </a:moveTo>
                    <a:lnTo>
                      <a:pt x="2" y="0"/>
                    </a:lnTo>
                    <a:lnTo>
                      <a:pt x="0" y="0"/>
                    </a:lnTo>
                    <a:lnTo>
                      <a:pt x="0"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8" name="Freeform 2781"/>
              <p:cNvSpPr>
                <a:spLocks/>
              </p:cNvSpPr>
              <p:nvPr/>
            </p:nvSpPr>
            <p:spPr bwMode="auto">
              <a:xfrm>
                <a:off x="4533" y="2131"/>
                <a:ext cx="1" cy="1"/>
              </a:xfrm>
              <a:custGeom>
                <a:avLst/>
                <a:gdLst/>
                <a:ahLst/>
                <a:cxnLst>
                  <a:cxn ang="0">
                    <a:pos x="2" y="2"/>
                  </a:cxn>
                  <a:cxn ang="0">
                    <a:pos x="2" y="2"/>
                  </a:cxn>
                  <a:cxn ang="0">
                    <a:pos x="2" y="0"/>
                  </a:cxn>
                  <a:cxn ang="0">
                    <a:pos x="0" y="0"/>
                  </a:cxn>
                  <a:cxn ang="0">
                    <a:pos x="2" y="2"/>
                  </a:cxn>
                </a:cxnLst>
                <a:rect l="0" t="0" r="r" b="b"/>
                <a:pathLst>
                  <a:path w="2" h="2">
                    <a:moveTo>
                      <a:pt x="2" y="2"/>
                    </a:moveTo>
                    <a:lnTo>
                      <a:pt x="2" y="2"/>
                    </a:lnTo>
                    <a:lnTo>
                      <a:pt x="2" y="0"/>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09" name="Freeform 2782"/>
              <p:cNvSpPr>
                <a:spLocks/>
              </p:cNvSpPr>
              <p:nvPr/>
            </p:nvSpPr>
            <p:spPr bwMode="auto">
              <a:xfrm>
                <a:off x="4533" y="2132"/>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0" name="Freeform 2783"/>
              <p:cNvSpPr>
                <a:spLocks/>
              </p:cNvSpPr>
              <p:nvPr/>
            </p:nvSpPr>
            <p:spPr bwMode="auto">
              <a:xfrm>
                <a:off x="4529" y="213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1" name="Freeform 2784"/>
              <p:cNvSpPr>
                <a:spLocks/>
              </p:cNvSpPr>
              <p:nvPr/>
            </p:nvSpPr>
            <p:spPr bwMode="auto">
              <a:xfrm>
                <a:off x="4532" y="2135"/>
                <a:ext cx="1" cy="1"/>
              </a:xfrm>
              <a:custGeom>
                <a:avLst/>
                <a:gdLst/>
                <a:ahLst/>
                <a:cxnLst>
                  <a:cxn ang="0">
                    <a:pos x="0" y="2"/>
                  </a:cxn>
                  <a:cxn ang="0">
                    <a:pos x="0" y="2"/>
                  </a:cxn>
                  <a:cxn ang="0">
                    <a:pos x="2" y="0"/>
                  </a:cxn>
                  <a:cxn ang="0">
                    <a:pos x="2" y="2"/>
                  </a:cxn>
                  <a:cxn ang="0">
                    <a:pos x="0" y="2"/>
                  </a:cxn>
                </a:cxnLst>
                <a:rect l="0" t="0" r="r" b="b"/>
                <a:pathLst>
                  <a:path w="2" h="2">
                    <a:moveTo>
                      <a:pt x="0" y="2"/>
                    </a:moveTo>
                    <a:lnTo>
                      <a:pt x="0" y="2"/>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2" name="Freeform 2785"/>
              <p:cNvSpPr>
                <a:spLocks/>
              </p:cNvSpPr>
              <p:nvPr/>
            </p:nvSpPr>
            <p:spPr bwMode="auto">
              <a:xfrm>
                <a:off x="4533" y="2121"/>
                <a:ext cx="6" cy="23"/>
              </a:xfrm>
              <a:custGeom>
                <a:avLst/>
                <a:gdLst/>
                <a:ahLst/>
                <a:cxnLst>
                  <a:cxn ang="0">
                    <a:pos x="11" y="10"/>
                  </a:cxn>
                  <a:cxn ang="0">
                    <a:pos x="11" y="10"/>
                  </a:cxn>
                  <a:cxn ang="0">
                    <a:pos x="9" y="8"/>
                  </a:cxn>
                  <a:cxn ang="0">
                    <a:pos x="11" y="6"/>
                  </a:cxn>
                  <a:cxn ang="0">
                    <a:pos x="11" y="6"/>
                  </a:cxn>
                  <a:cxn ang="0">
                    <a:pos x="9" y="4"/>
                  </a:cxn>
                  <a:cxn ang="0">
                    <a:pos x="9" y="2"/>
                  </a:cxn>
                  <a:cxn ang="0">
                    <a:pos x="9" y="2"/>
                  </a:cxn>
                  <a:cxn ang="0">
                    <a:pos x="9" y="2"/>
                  </a:cxn>
                  <a:cxn ang="0">
                    <a:pos x="9" y="2"/>
                  </a:cxn>
                  <a:cxn ang="0">
                    <a:pos x="7" y="2"/>
                  </a:cxn>
                  <a:cxn ang="0">
                    <a:pos x="5" y="2"/>
                  </a:cxn>
                  <a:cxn ang="0">
                    <a:pos x="5" y="2"/>
                  </a:cxn>
                  <a:cxn ang="0">
                    <a:pos x="5" y="2"/>
                  </a:cxn>
                  <a:cxn ang="0">
                    <a:pos x="5" y="0"/>
                  </a:cxn>
                  <a:cxn ang="0">
                    <a:pos x="3" y="0"/>
                  </a:cxn>
                  <a:cxn ang="0">
                    <a:pos x="3" y="2"/>
                  </a:cxn>
                  <a:cxn ang="0">
                    <a:pos x="3" y="4"/>
                  </a:cxn>
                  <a:cxn ang="0">
                    <a:pos x="3" y="4"/>
                  </a:cxn>
                  <a:cxn ang="0">
                    <a:pos x="3" y="6"/>
                  </a:cxn>
                  <a:cxn ang="0">
                    <a:pos x="2" y="8"/>
                  </a:cxn>
                  <a:cxn ang="0">
                    <a:pos x="2" y="10"/>
                  </a:cxn>
                  <a:cxn ang="0">
                    <a:pos x="2" y="12"/>
                  </a:cxn>
                  <a:cxn ang="0">
                    <a:pos x="2" y="12"/>
                  </a:cxn>
                  <a:cxn ang="0">
                    <a:pos x="0" y="16"/>
                  </a:cxn>
                  <a:cxn ang="0">
                    <a:pos x="0" y="16"/>
                  </a:cxn>
                  <a:cxn ang="0">
                    <a:pos x="0" y="17"/>
                  </a:cxn>
                  <a:cxn ang="0">
                    <a:pos x="0" y="19"/>
                  </a:cxn>
                  <a:cxn ang="0">
                    <a:pos x="0" y="19"/>
                  </a:cxn>
                  <a:cxn ang="0">
                    <a:pos x="0" y="21"/>
                  </a:cxn>
                  <a:cxn ang="0">
                    <a:pos x="0" y="21"/>
                  </a:cxn>
                  <a:cxn ang="0">
                    <a:pos x="0" y="21"/>
                  </a:cxn>
                  <a:cxn ang="0">
                    <a:pos x="0" y="23"/>
                  </a:cxn>
                  <a:cxn ang="0">
                    <a:pos x="0" y="25"/>
                  </a:cxn>
                  <a:cxn ang="0">
                    <a:pos x="0" y="25"/>
                  </a:cxn>
                  <a:cxn ang="0">
                    <a:pos x="0" y="27"/>
                  </a:cxn>
                  <a:cxn ang="0">
                    <a:pos x="0" y="29"/>
                  </a:cxn>
                  <a:cxn ang="0">
                    <a:pos x="0" y="29"/>
                  </a:cxn>
                  <a:cxn ang="0">
                    <a:pos x="0" y="33"/>
                  </a:cxn>
                  <a:cxn ang="0">
                    <a:pos x="0" y="35"/>
                  </a:cxn>
                  <a:cxn ang="0">
                    <a:pos x="0" y="37"/>
                  </a:cxn>
                  <a:cxn ang="0">
                    <a:pos x="0" y="39"/>
                  </a:cxn>
                  <a:cxn ang="0">
                    <a:pos x="0" y="39"/>
                  </a:cxn>
                  <a:cxn ang="0">
                    <a:pos x="0" y="41"/>
                  </a:cxn>
                  <a:cxn ang="0">
                    <a:pos x="0" y="42"/>
                  </a:cxn>
                  <a:cxn ang="0">
                    <a:pos x="0" y="44"/>
                  </a:cxn>
                  <a:cxn ang="0">
                    <a:pos x="2" y="46"/>
                  </a:cxn>
                </a:cxnLst>
                <a:rect l="0" t="0" r="r" b="b"/>
                <a:pathLst>
                  <a:path w="11" h="46">
                    <a:moveTo>
                      <a:pt x="11" y="10"/>
                    </a:moveTo>
                    <a:lnTo>
                      <a:pt x="11" y="10"/>
                    </a:lnTo>
                    <a:lnTo>
                      <a:pt x="11" y="10"/>
                    </a:lnTo>
                    <a:lnTo>
                      <a:pt x="11" y="10"/>
                    </a:lnTo>
                    <a:lnTo>
                      <a:pt x="9" y="8"/>
                    </a:lnTo>
                    <a:lnTo>
                      <a:pt x="9" y="8"/>
                    </a:lnTo>
                    <a:lnTo>
                      <a:pt x="9" y="6"/>
                    </a:lnTo>
                    <a:lnTo>
                      <a:pt x="11" y="6"/>
                    </a:lnTo>
                    <a:lnTo>
                      <a:pt x="11" y="6"/>
                    </a:lnTo>
                    <a:lnTo>
                      <a:pt x="11" y="6"/>
                    </a:lnTo>
                    <a:lnTo>
                      <a:pt x="11" y="6"/>
                    </a:lnTo>
                    <a:lnTo>
                      <a:pt x="9" y="4"/>
                    </a:lnTo>
                    <a:lnTo>
                      <a:pt x="9" y="4"/>
                    </a:lnTo>
                    <a:lnTo>
                      <a:pt x="9" y="2"/>
                    </a:lnTo>
                    <a:lnTo>
                      <a:pt x="9" y="2"/>
                    </a:lnTo>
                    <a:lnTo>
                      <a:pt x="9" y="2"/>
                    </a:lnTo>
                    <a:lnTo>
                      <a:pt x="9" y="2"/>
                    </a:lnTo>
                    <a:lnTo>
                      <a:pt x="9" y="2"/>
                    </a:lnTo>
                    <a:lnTo>
                      <a:pt x="9" y="2"/>
                    </a:lnTo>
                    <a:lnTo>
                      <a:pt x="9" y="2"/>
                    </a:lnTo>
                    <a:lnTo>
                      <a:pt x="7" y="2"/>
                    </a:lnTo>
                    <a:lnTo>
                      <a:pt x="7" y="2"/>
                    </a:lnTo>
                    <a:lnTo>
                      <a:pt x="7" y="2"/>
                    </a:lnTo>
                    <a:lnTo>
                      <a:pt x="5" y="2"/>
                    </a:lnTo>
                    <a:lnTo>
                      <a:pt x="5" y="2"/>
                    </a:lnTo>
                    <a:lnTo>
                      <a:pt x="5" y="2"/>
                    </a:lnTo>
                    <a:lnTo>
                      <a:pt x="5" y="2"/>
                    </a:lnTo>
                    <a:lnTo>
                      <a:pt x="5" y="2"/>
                    </a:lnTo>
                    <a:lnTo>
                      <a:pt x="5" y="0"/>
                    </a:lnTo>
                    <a:lnTo>
                      <a:pt x="5" y="0"/>
                    </a:lnTo>
                    <a:lnTo>
                      <a:pt x="3" y="0"/>
                    </a:lnTo>
                    <a:lnTo>
                      <a:pt x="3" y="0"/>
                    </a:lnTo>
                    <a:lnTo>
                      <a:pt x="3" y="2"/>
                    </a:lnTo>
                    <a:lnTo>
                      <a:pt x="3" y="2"/>
                    </a:lnTo>
                    <a:lnTo>
                      <a:pt x="3" y="4"/>
                    </a:lnTo>
                    <a:lnTo>
                      <a:pt x="3" y="4"/>
                    </a:lnTo>
                    <a:lnTo>
                      <a:pt x="3" y="4"/>
                    </a:lnTo>
                    <a:lnTo>
                      <a:pt x="3" y="4"/>
                    </a:lnTo>
                    <a:lnTo>
                      <a:pt x="3" y="6"/>
                    </a:lnTo>
                    <a:lnTo>
                      <a:pt x="3" y="6"/>
                    </a:lnTo>
                    <a:lnTo>
                      <a:pt x="2" y="6"/>
                    </a:lnTo>
                    <a:lnTo>
                      <a:pt x="2" y="8"/>
                    </a:lnTo>
                    <a:lnTo>
                      <a:pt x="2" y="8"/>
                    </a:lnTo>
                    <a:lnTo>
                      <a:pt x="2" y="10"/>
                    </a:lnTo>
                    <a:lnTo>
                      <a:pt x="2" y="10"/>
                    </a:lnTo>
                    <a:lnTo>
                      <a:pt x="2" y="12"/>
                    </a:lnTo>
                    <a:lnTo>
                      <a:pt x="2" y="12"/>
                    </a:lnTo>
                    <a:lnTo>
                      <a:pt x="2" y="12"/>
                    </a:lnTo>
                    <a:lnTo>
                      <a:pt x="2" y="14"/>
                    </a:lnTo>
                    <a:lnTo>
                      <a:pt x="0" y="16"/>
                    </a:lnTo>
                    <a:lnTo>
                      <a:pt x="0" y="16"/>
                    </a:lnTo>
                    <a:lnTo>
                      <a:pt x="0" y="16"/>
                    </a:lnTo>
                    <a:lnTo>
                      <a:pt x="0" y="16"/>
                    </a:lnTo>
                    <a:lnTo>
                      <a:pt x="0" y="17"/>
                    </a:lnTo>
                    <a:lnTo>
                      <a:pt x="0" y="17"/>
                    </a:lnTo>
                    <a:lnTo>
                      <a:pt x="0" y="19"/>
                    </a:lnTo>
                    <a:lnTo>
                      <a:pt x="0" y="19"/>
                    </a:lnTo>
                    <a:lnTo>
                      <a:pt x="0" y="19"/>
                    </a:lnTo>
                    <a:lnTo>
                      <a:pt x="0" y="21"/>
                    </a:lnTo>
                    <a:lnTo>
                      <a:pt x="0" y="21"/>
                    </a:lnTo>
                    <a:lnTo>
                      <a:pt x="0" y="21"/>
                    </a:lnTo>
                    <a:lnTo>
                      <a:pt x="0" y="21"/>
                    </a:lnTo>
                    <a:lnTo>
                      <a:pt x="0" y="21"/>
                    </a:lnTo>
                    <a:lnTo>
                      <a:pt x="0" y="21"/>
                    </a:lnTo>
                    <a:lnTo>
                      <a:pt x="0" y="21"/>
                    </a:lnTo>
                    <a:lnTo>
                      <a:pt x="0" y="23"/>
                    </a:lnTo>
                    <a:lnTo>
                      <a:pt x="0" y="23"/>
                    </a:lnTo>
                    <a:lnTo>
                      <a:pt x="0" y="25"/>
                    </a:lnTo>
                    <a:lnTo>
                      <a:pt x="0" y="25"/>
                    </a:lnTo>
                    <a:lnTo>
                      <a:pt x="0" y="25"/>
                    </a:lnTo>
                    <a:lnTo>
                      <a:pt x="0" y="25"/>
                    </a:lnTo>
                    <a:lnTo>
                      <a:pt x="0" y="27"/>
                    </a:lnTo>
                    <a:lnTo>
                      <a:pt x="0" y="29"/>
                    </a:lnTo>
                    <a:lnTo>
                      <a:pt x="0" y="29"/>
                    </a:lnTo>
                    <a:lnTo>
                      <a:pt x="0" y="29"/>
                    </a:lnTo>
                    <a:lnTo>
                      <a:pt x="0" y="29"/>
                    </a:lnTo>
                    <a:lnTo>
                      <a:pt x="0" y="31"/>
                    </a:lnTo>
                    <a:lnTo>
                      <a:pt x="0" y="33"/>
                    </a:lnTo>
                    <a:lnTo>
                      <a:pt x="0" y="35"/>
                    </a:lnTo>
                    <a:lnTo>
                      <a:pt x="0" y="35"/>
                    </a:lnTo>
                    <a:lnTo>
                      <a:pt x="0" y="37"/>
                    </a:lnTo>
                    <a:lnTo>
                      <a:pt x="0" y="37"/>
                    </a:lnTo>
                    <a:lnTo>
                      <a:pt x="0" y="37"/>
                    </a:lnTo>
                    <a:lnTo>
                      <a:pt x="0" y="39"/>
                    </a:lnTo>
                    <a:lnTo>
                      <a:pt x="2" y="39"/>
                    </a:lnTo>
                    <a:lnTo>
                      <a:pt x="0" y="39"/>
                    </a:lnTo>
                    <a:lnTo>
                      <a:pt x="0" y="39"/>
                    </a:lnTo>
                    <a:lnTo>
                      <a:pt x="0" y="41"/>
                    </a:lnTo>
                    <a:lnTo>
                      <a:pt x="0" y="41"/>
                    </a:lnTo>
                    <a:lnTo>
                      <a:pt x="0" y="42"/>
                    </a:lnTo>
                    <a:lnTo>
                      <a:pt x="0" y="44"/>
                    </a:lnTo>
                    <a:lnTo>
                      <a:pt x="0" y="44"/>
                    </a:lnTo>
                    <a:lnTo>
                      <a:pt x="0" y="46"/>
                    </a:lnTo>
                    <a:lnTo>
                      <a:pt x="2" y="4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3" name="Freeform 2786"/>
              <p:cNvSpPr>
                <a:spLocks/>
              </p:cNvSpPr>
              <p:nvPr/>
            </p:nvSpPr>
            <p:spPr bwMode="auto">
              <a:xfrm>
                <a:off x="4541" y="2160"/>
                <a:ext cx="2" cy="1"/>
              </a:xfrm>
              <a:custGeom>
                <a:avLst/>
                <a:gdLst/>
                <a:ahLst/>
                <a:cxnLst>
                  <a:cxn ang="0">
                    <a:pos x="4" y="2"/>
                  </a:cxn>
                  <a:cxn ang="0">
                    <a:pos x="4" y="2"/>
                  </a:cxn>
                  <a:cxn ang="0">
                    <a:pos x="4" y="2"/>
                  </a:cxn>
                  <a:cxn ang="0">
                    <a:pos x="2" y="0"/>
                  </a:cxn>
                  <a:cxn ang="0">
                    <a:pos x="0" y="0"/>
                  </a:cxn>
                  <a:cxn ang="0">
                    <a:pos x="0" y="0"/>
                  </a:cxn>
                  <a:cxn ang="0">
                    <a:pos x="0" y="0"/>
                  </a:cxn>
                  <a:cxn ang="0">
                    <a:pos x="0" y="2"/>
                  </a:cxn>
                  <a:cxn ang="0">
                    <a:pos x="0" y="2"/>
                  </a:cxn>
                  <a:cxn ang="0">
                    <a:pos x="2" y="2"/>
                  </a:cxn>
                  <a:cxn ang="0">
                    <a:pos x="4" y="2"/>
                  </a:cxn>
                </a:cxnLst>
                <a:rect l="0" t="0" r="r" b="b"/>
                <a:pathLst>
                  <a:path w="4" h="2">
                    <a:moveTo>
                      <a:pt x="4" y="2"/>
                    </a:moveTo>
                    <a:lnTo>
                      <a:pt x="4" y="2"/>
                    </a:lnTo>
                    <a:lnTo>
                      <a:pt x="4" y="2"/>
                    </a:lnTo>
                    <a:lnTo>
                      <a:pt x="2" y="0"/>
                    </a:lnTo>
                    <a:lnTo>
                      <a:pt x="0" y="0"/>
                    </a:lnTo>
                    <a:lnTo>
                      <a:pt x="0" y="0"/>
                    </a:lnTo>
                    <a:lnTo>
                      <a:pt x="0" y="0"/>
                    </a:lnTo>
                    <a:lnTo>
                      <a:pt x="0" y="2"/>
                    </a:lnTo>
                    <a:lnTo>
                      <a:pt x="0" y="2"/>
                    </a:lnTo>
                    <a:lnTo>
                      <a:pt x="2" y="2"/>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4" name="Rectangle 2787"/>
              <p:cNvSpPr>
                <a:spLocks noChangeArrowheads="1"/>
              </p:cNvSpPr>
              <p:nvPr/>
            </p:nvSpPr>
            <p:spPr bwMode="auto">
              <a:xfrm>
                <a:off x="4548" y="2161"/>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715" name="Freeform 2788"/>
              <p:cNvSpPr>
                <a:spLocks/>
              </p:cNvSpPr>
              <p:nvPr/>
            </p:nvSpPr>
            <p:spPr bwMode="auto">
              <a:xfrm>
                <a:off x="4548" y="2161"/>
                <a:ext cx="1" cy="1"/>
              </a:xfrm>
              <a:custGeom>
                <a:avLst/>
                <a:gdLst/>
                <a:ahLst/>
                <a:cxnLst>
                  <a:cxn ang="0">
                    <a:pos x="0" y="2"/>
                  </a:cxn>
                  <a:cxn ang="0">
                    <a:pos x="2" y="2"/>
                  </a:cxn>
                  <a:cxn ang="0">
                    <a:pos x="2" y="2"/>
                  </a:cxn>
                  <a:cxn ang="0">
                    <a:pos x="2" y="0"/>
                  </a:cxn>
                  <a:cxn ang="0">
                    <a:pos x="2" y="0"/>
                  </a:cxn>
                  <a:cxn ang="0">
                    <a:pos x="2" y="0"/>
                  </a:cxn>
                  <a:cxn ang="0">
                    <a:pos x="2" y="0"/>
                  </a:cxn>
                  <a:cxn ang="0">
                    <a:pos x="0" y="0"/>
                  </a:cxn>
                  <a:cxn ang="0">
                    <a:pos x="0" y="2"/>
                  </a:cxn>
                  <a:cxn ang="0">
                    <a:pos x="0" y="2"/>
                  </a:cxn>
                </a:cxnLst>
                <a:rect l="0" t="0" r="r" b="b"/>
                <a:pathLst>
                  <a:path w="2" h="2">
                    <a:moveTo>
                      <a:pt x="0" y="2"/>
                    </a:moveTo>
                    <a:lnTo>
                      <a:pt x="2" y="2"/>
                    </a:lnTo>
                    <a:lnTo>
                      <a:pt x="2" y="2"/>
                    </a:lnTo>
                    <a:lnTo>
                      <a:pt x="2" y="0"/>
                    </a:lnTo>
                    <a:lnTo>
                      <a:pt x="2" y="0"/>
                    </a:lnTo>
                    <a:lnTo>
                      <a:pt x="2" y="0"/>
                    </a:lnTo>
                    <a:lnTo>
                      <a:pt x="2"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6" name="Freeform 2789"/>
              <p:cNvSpPr>
                <a:spLocks/>
              </p:cNvSpPr>
              <p:nvPr/>
            </p:nvSpPr>
            <p:spPr bwMode="auto">
              <a:xfrm>
                <a:off x="4545" y="2162"/>
                <a:ext cx="1" cy="1"/>
              </a:xfrm>
              <a:custGeom>
                <a:avLst/>
                <a:gdLst/>
                <a:ahLst/>
                <a:cxnLst>
                  <a:cxn ang="0">
                    <a:pos x="1" y="2"/>
                  </a:cxn>
                  <a:cxn ang="0">
                    <a:pos x="1" y="2"/>
                  </a:cxn>
                  <a:cxn ang="0">
                    <a:pos x="1" y="2"/>
                  </a:cxn>
                  <a:cxn ang="0">
                    <a:pos x="1" y="0"/>
                  </a:cxn>
                  <a:cxn ang="0">
                    <a:pos x="0" y="0"/>
                  </a:cxn>
                  <a:cxn ang="0">
                    <a:pos x="0" y="0"/>
                  </a:cxn>
                  <a:cxn ang="0">
                    <a:pos x="0" y="0"/>
                  </a:cxn>
                  <a:cxn ang="0">
                    <a:pos x="0" y="0"/>
                  </a:cxn>
                  <a:cxn ang="0">
                    <a:pos x="1" y="2"/>
                  </a:cxn>
                  <a:cxn ang="0">
                    <a:pos x="1" y="2"/>
                  </a:cxn>
                  <a:cxn ang="0">
                    <a:pos x="1" y="2"/>
                  </a:cxn>
                </a:cxnLst>
                <a:rect l="0" t="0" r="r" b="b"/>
                <a:pathLst>
                  <a:path w="1" h="2">
                    <a:moveTo>
                      <a:pt x="1" y="2"/>
                    </a:moveTo>
                    <a:lnTo>
                      <a:pt x="1" y="2"/>
                    </a:lnTo>
                    <a:lnTo>
                      <a:pt x="1" y="2"/>
                    </a:lnTo>
                    <a:lnTo>
                      <a:pt x="1" y="0"/>
                    </a:lnTo>
                    <a:lnTo>
                      <a:pt x="0" y="0"/>
                    </a:lnTo>
                    <a:lnTo>
                      <a:pt x="0" y="0"/>
                    </a:lnTo>
                    <a:lnTo>
                      <a:pt x="0" y="0"/>
                    </a:lnTo>
                    <a:lnTo>
                      <a:pt x="0" y="0"/>
                    </a:lnTo>
                    <a:lnTo>
                      <a:pt x="1" y="2"/>
                    </a:lnTo>
                    <a:lnTo>
                      <a:pt x="1" y="2"/>
                    </a:lnTo>
                    <a:lnTo>
                      <a:pt x="1"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7" name="Freeform 2790"/>
              <p:cNvSpPr>
                <a:spLocks/>
              </p:cNvSpPr>
              <p:nvPr/>
            </p:nvSpPr>
            <p:spPr bwMode="auto">
              <a:xfrm>
                <a:off x="4548" y="2162"/>
                <a:ext cx="1" cy="2"/>
              </a:xfrm>
              <a:custGeom>
                <a:avLst/>
                <a:gdLst/>
                <a:ahLst/>
                <a:cxnLst>
                  <a:cxn ang="0">
                    <a:pos x="0" y="4"/>
                  </a:cxn>
                  <a:cxn ang="0">
                    <a:pos x="0" y="4"/>
                  </a:cxn>
                  <a:cxn ang="0">
                    <a:pos x="2" y="4"/>
                  </a:cxn>
                  <a:cxn ang="0">
                    <a:pos x="0" y="4"/>
                  </a:cxn>
                  <a:cxn ang="0">
                    <a:pos x="2" y="2"/>
                  </a:cxn>
                  <a:cxn ang="0">
                    <a:pos x="2" y="2"/>
                  </a:cxn>
                  <a:cxn ang="0">
                    <a:pos x="2" y="2"/>
                  </a:cxn>
                  <a:cxn ang="0">
                    <a:pos x="2" y="0"/>
                  </a:cxn>
                  <a:cxn ang="0">
                    <a:pos x="2" y="0"/>
                  </a:cxn>
                  <a:cxn ang="0">
                    <a:pos x="2" y="0"/>
                  </a:cxn>
                  <a:cxn ang="0">
                    <a:pos x="0" y="0"/>
                  </a:cxn>
                  <a:cxn ang="0">
                    <a:pos x="0" y="0"/>
                  </a:cxn>
                  <a:cxn ang="0">
                    <a:pos x="0" y="2"/>
                  </a:cxn>
                  <a:cxn ang="0">
                    <a:pos x="0" y="2"/>
                  </a:cxn>
                  <a:cxn ang="0">
                    <a:pos x="0" y="4"/>
                  </a:cxn>
                </a:cxnLst>
                <a:rect l="0" t="0" r="r" b="b"/>
                <a:pathLst>
                  <a:path w="2" h="4">
                    <a:moveTo>
                      <a:pt x="0" y="4"/>
                    </a:moveTo>
                    <a:lnTo>
                      <a:pt x="0" y="4"/>
                    </a:lnTo>
                    <a:lnTo>
                      <a:pt x="2" y="4"/>
                    </a:lnTo>
                    <a:lnTo>
                      <a:pt x="0" y="4"/>
                    </a:lnTo>
                    <a:lnTo>
                      <a:pt x="2" y="2"/>
                    </a:lnTo>
                    <a:lnTo>
                      <a:pt x="2" y="2"/>
                    </a:lnTo>
                    <a:lnTo>
                      <a:pt x="2" y="2"/>
                    </a:lnTo>
                    <a:lnTo>
                      <a:pt x="2" y="0"/>
                    </a:lnTo>
                    <a:lnTo>
                      <a:pt x="2" y="0"/>
                    </a:lnTo>
                    <a:lnTo>
                      <a:pt x="2" y="0"/>
                    </a:lnTo>
                    <a:lnTo>
                      <a:pt x="0" y="0"/>
                    </a:lnTo>
                    <a:lnTo>
                      <a:pt x="0" y="0"/>
                    </a:lnTo>
                    <a:lnTo>
                      <a:pt x="0" y="2"/>
                    </a:lnTo>
                    <a:lnTo>
                      <a:pt x="0" y="2"/>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8" name="Freeform 2791"/>
              <p:cNvSpPr>
                <a:spLocks/>
              </p:cNvSpPr>
              <p:nvPr/>
            </p:nvSpPr>
            <p:spPr bwMode="auto">
              <a:xfrm>
                <a:off x="4548" y="2163"/>
                <a:ext cx="1" cy="1"/>
              </a:xfrm>
              <a:custGeom>
                <a:avLst/>
                <a:gdLst/>
                <a:ahLst/>
                <a:cxnLst>
                  <a:cxn ang="0">
                    <a:pos x="2" y="2"/>
                  </a:cxn>
                  <a:cxn ang="0">
                    <a:pos x="2" y="2"/>
                  </a:cxn>
                  <a:cxn ang="0">
                    <a:pos x="2" y="2"/>
                  </a:cxn>
                  <a:cxn ang="0">
                    <a:pos x="2" y="0"/>
                  </a:cxn>
                  <a:cxn ang="0">
                    <a:pos x="2" y="0"/>
                  </a:cxn>
                  <a:cxn ang="0">
                    <a:pos x="0" y="0"/>
                  </a:cxn>
                  <a:cxn ang="0">
                    <a:pos x="0" y="2"/>
                  </a:cxn>
                  <a:cxn ang="0">
                    <a:pos x="0" y="2"/>
                  </a:cxn>
                  <a:cxn ang="0">
                    <a:pos x="2" y="2"/>
                  </a:cxn>
                </a:cxnLst>
                <a:rect l="0" t="0" r="r" b="b"/>
                <a:pathLst>
                  <a:path w="2" h="2">
                    <a:moveTo>
                      <a:pt x="2" y="2"/>
                    </a:moveTo>
                    <a:lnTo>
                      <a:pt x="2" y="2"/>
                    </a:lnTo>
                    <a:lnTo>
                      <a:pt x="2" y="2"/>
                    </a:lnTo>
                    <a:lnTo>
                      <a:pt x="2" y="0"/>
                    </a:lnTo>
                    <a:lnTo>
                      <a:pt x="2"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19" name="Freeform 2792"/>
              <p:cNvSpPr>
                <a:spLocks/>
              </p:cNvSpPr>
              <p:nvPr/>
            </p:nvSpPr>
            <p:spPr bwMode="auto">
              <a:xfrm>
                <a:off x="4546" y="2160"/>
                <a:ext cx="2" cy="5"/>
              </a:xfrm>
              <a:custGeom>
                <a:avLst/>
                <a:gdLst/>
                <a:ahLst/>
                <a:cxnLst>
                  <a:cxn ang="0">
                    <a:pos x="4" y="9"/>
                  </a:cxn>
                  <a:cxn ang="0">
                    <a:pos x="4" y="9"/>
                  </a:cxn>
                  <a:cxn ang="0">
                    <a:pos x="4" y="9"/>
                  </a:cxn>
                  <a:cxn ang="0">
                    <a:pos x="2" y="9"/>
                  </a:cxn>
                  <a:cxn ang="0">
                    <a:pos x="2" y="8"/>
                  </a:cxn>
                  <a:cxn ang="0">
                    <a:pos x="0" y="8"/>
                  </a:cxn>
                  <a:cxn ang="0">
                    <a:pos x="0" y="6"/>
                  </a:cxn>
                  <a:cxn ang="0">
                    <a:pos x="2" y="6"/>
                  </a:cxn>
                  <a:cxn ang="0">
                    <a:pos x="2" y="8"/>
                  </a:cxn>
                  <a:cxn ang="0">
                    <a:pos x="2" y="8"/>
                  </a:cxn>
                  <a:cxn ang="0">
                    <a:pos x="2" y="8"/>
                  </a:cxn>
                  <a:cxn ang="0">
                    <a:pos x="2" y="8"/>
                  </a:cxn>
                  <a:cxn ang="0">
                    <a:pos x="2" y="8"/>
                  </a:cxn>
                  <a:cxn ang="0">
                    <a:pos x="2" y="6"/>
                  </a:cxn>
                  <a:cxn ang="0">
                    <a:pos x="2" y="6"/>
                  </a:cxn>
                  <a:cxn ang="0">
                    <a:pos x="2" y="4"/>
                  </a:cxn>
                  <a:cxn ang="0">
                    <a:pos x="0" y="4"/>
                  </a:cxn>
                  <a:cxn ang="0">
                    <a:pos x="0" y="4"/>
                  </a:cxn>
                  <a:cxn ang="0">
                    <a:pos x="2" y="4"/>
                  </a:cxn>
                  <a:cxn ang="0">
                    <a:pos x="2" y="4"/>
                  </a:cxn>
                  <a:cxn ang="0">
                    <a:pos x="2" y="4"/>
                  </a:cxn>
                  <a:cxn ang="0">
                    <a:pos x="2" y="4"/>
                  </a:cxn>
                  <a:cxn ang="0">
                    <a:pos x="0" y="4"/>
                  </a:cxn>
                  <a:cxn ang="0">
                    <a:pos x="0" y="4"/>
                  </a:cxn>
                  <a:cxn ang="0">
                    <a:pos x="0" y="4"/>
                  </a:cxn>
                  <a:cxn ang="0">
                    <a:pos x="0" y="2"/>
                  </a:cxn>
                  <a:cxn ang="0">
                    <a:pos x="0" y="2"/>
                  </a:cxn>
                  <a:cxn ang="0">
                    <a:pos x="0" y="0"/>
                  </a:cxn>
                  <a:cxn ang="0">
                    <a:pos x="0" y="0"/>
                  </a:cxn>
                  <a:cxn ang="0">
                    <a:pos x="0" y="0"/>
                  </a:cxn>
                  <a:cxn ang="0">
                    <a:pos x="0" y="0"/>
                  </a:cxn>
                  <a:cxn ang="0">
                    <a:pos x="2" y="0"/>
                  </a:cxn>
                  <a:cxn ang="0">
                    <a:pos x="2" y="0"/>
                  </a:cxn>
                  <a:cxn ang="0">
                    <a:pos x="2" y="2"/>
                  </a:cxn>
                  <a:cxn ang="0">
                    <a:pos x="2" y="2"/>
                  </a:cxn>
                  <a:cxn ang="0">
                    <a:pos x="4" y="2"/>
                  </a:cxn>
                  <a:cxn ang="0">
                    <a:pos x="4" y="4"/>
                  </a:cxn>
                  <a:cxn ang="0">
                    <a:pos x="4" y="4"/>
                  </a:cxn>
                  <a:cxn ang="0">
                    <a:pos x="4" y="6"/>
                  </a:cxn>
                  <a:cxn ang="0">
                    <a:pos x="4" y="6"/>
                  </a:cxn>
                  <a:cxn ang="0">
                    <a:pos x="4" y="8"/>
                  </a:cxn>
                  <a:cxn ang="0">
                    <a:pos x="4" y="8"/>
                  </a:cxn>
                  <a:cxn ang="0">
                    <a:pos x="4" y="8"/>
                  </a:cxn>
                  <a:cxn ang="0">
                    <a:pos x="4" y="8"/>
                  </a:cxn>
                  <a:cxn ang="0">
                    <a:pos x="4" y="8"/>
                  </a:cxn>
                  <a:cxn ang="0">
                    <a:pos x="4" y="8"/>
                  </a:cxn>
                  <a:cxn ang="0">
                    <a:pos x="4" y="8"/>
                  </a:cxn>
                  <a:cxn ang="0">
                    <a:pos x="4" y="8"/>
                  </a:cxn>
                  <a:cxn ang="0">
                    <a:pos x="4" y="9"/>
                  </a:cxn>
                  <a:cxn ang="0">
                    <a:pos x="4" y="9"/>
                  </a:cxn>
                  <a:cxn ang="0">
                    <a:pos x="4" y="9"/>
                  </a:cxn>
                </a:cxnLst>
                <a:rect l="0" t="0" r="r" b="b"/>
                <a:pathLst>
                  <a:path w="4" h="9">
                    <a:moveTo>
                      <a:pt x="4" y="9"/>
                    </a:moveTo>
                    <a:lnTo>
                      <a:pt x="4" y="9"/>
                    </a:lnTo>
                    <a:lnTo>
                      <a:pt x="4" y="9"/>
                    </a:lnTo>
                    <a:lnTo>
                      <a:pt x="2" y="9"/>
                    </a:lnTo>
                    <a:lnTo>
                      <a:pt x="2" y="8"/>
                    </a:lnTo>
                    <a:lnTo>
                      <a:pt x="0" y="8"/>
                    </a:lnTo>
                    <a:lnTo>
                      <a:pt x="0" y="6"/>
                    </a:lnTo>
                    <a:lnTo>
                      <a:pt x="2" y="6"/>
                    </a:lnTo>
                    <a:lnTo>
                      <a:pt x="2" y="8"/>
                    </a:lnTo>
                    <a:lnTo>
                      <a:pt x="2" y="8"/>
                    </a:lnTo>
                    <a:lnTo>
                      <a:pt x="2" y="8"/>
                    </a:lnTo>
                    <a:lnTo>
                      <a:pt x="2" y="8"/>
                    </a:lnTo>
                    <a:lnTo>
                      <a:pt x="2" y="8"/>
                    </a:lnTo>
                    <a:lnTo>
                      <a:pt x="2" y="6"/>
                    </a:lnTo>
                    <a:lnTo>
                      <a:pt x="2" y="6"/>
                    </a:lnTo>
                    <a:lnTo>
                      <a:pt x="2" y="4"/>
                    </a:lnTo>
                    <a:lnTo>
                      <a:pt x="0" y="4"/>
                    </a:lnTo>
                    <a:lnTo>
                      <a:pt x="0" y="4"/>
                    </a:lnTo>
                    <a:lnTo>
                      <a:pt x="2" y="4"/>
                    </a:lnTo>
                    <a:lnTo>
                      <a:pt x="2" y="4"/>
                    </a:lnTo>
                    <a:lnTo>
                      <a:pt x="2" y="4"/>
                    </a:lnTo>
                    <a:lnTo>
                      <a:pt x="2" y="4"/>
                    </a:lnTo>
                    <a:lnTo>
                      <a:pt x="0" y="4"/>
                    </a:lnTo>
                    <a:lnTo>
                      <a:pt x="0" y="4"/>
                    </a:lnTo>
                    <a:lnTo>
                      <a:pt x="0" y="4"/>
                    </a:lnTo>
                    <a:lnTo>
                      <a:pt x="0" y="2"/>
                    </a:lnTo>
                    <a:lnTo>
                      <a:pt x="0" y="2"/>
                    </a:lnTo>
                    <a:lnTo>
                      <a:pt x="0" y="0"/>
                    </a:lnTo>
                    <a:lnTo>
                      <a:pt x="0" y="0"/>
                    </a:lnTo>
                    <a:lnTo>
                      <a:pt x="0" y="0"/>
                    </a:lnTo>
                    <a:lnTo>
                      <a:pt x="0" y="0"/>
                    </a:lnTo>
                    <a:lnTo>
                      <a:pt x="2" y="0"/>
                    </a:lnTo>
                    <a:lnTo>
                      <a:pt x="2" y="0"/>
                    </a:lnTo>
                    <a:lnTo>
                      <a:pt x="2" y="2"/>
                    </a:lnTo>
                    <a:lnTo>
                      <a:pt x="2" y="2"/>
                    </a:lnTo>
                    <a:lnTo>
                      <a:pt x="4" y="2"/>
                    </a:lnTo>
                    <a:lnTo>
                      <a:pt x="4" y="4"/>
                    </a:lnTo>
                    <a:lnTo>
                      <a:pt x="4" y="4"/>
                    </a:lnTo>
                    <a:lnTo>
                      <a:pt x="4" y="6"/>
                    </a:lnTo>
                    <a:lnTo>
                      <a:pt x="4" y="6"/>
                    </a:lnTo>
                    <a:lnTo>
                      <a:pt x="4" y="8"/>
                    </a:lnTo>
                    <a:lnTo>
                      <a:pt x="4" y="8"/>
                    </a:lnTo>
                    <a:lnTo>
                      <a:pt x="4" y="8"/>
                    </a:lnTo>
                    <a:lnTo>
                      <a:pt x="4" y="8"/>
                    </a:lnTo>
                    <a:lnTo>
                      <a:pt x="4" y="8"/>
                    </a:lnTo>
                    <a:lnTo>
                      <a:pt x="4" y="8"/>
                    </a:lnTo>
                    <a:lnTo>
                      <a:pt x="4" y="8"/>
                    </a:lnTo>
                    <a:lnTo>
                      <a:pt x="4" y="8"/>
                    </a:lnTo>
                    <a:lnTo>
                      <a:pt x="4" y="9"/>
                    </a:lnTo>
                    <a:lnTo>
                      <a:pt x="4" y="9"/>
                    </a:lnTo>
                    <a:lnTo>
                      <a:pt x="4" y="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0" name="Freeform 2793"/>
              <p:cNvSpPr>
                <a:spLocks/>
              </p:cNvSpPr>
              <p:nvPr/>
            </p:nvSpPr>
            <p:spPr bwMode="auto">
              <a:xfrm>
                <a:off x="4548" y="2165"/>
                <a:ext cx="2" cy="2"/>
              </a:xfrm>
              <a:custGeom>
                <a:avLst/>
                <a:gdLst/>
                <a:ahLst/>
                <a:cxnLst>
                  <a:cxn ang="0">
                    <a:pos x="4" y="4"/>
                  </a:cxn>
                  <a:cxn ang="0">
                    <a:pos x="4" y="4"/>
                  </a:cxn>
                  <a:cxn ang="0">
                    <a:pos x="4" y="2"/>
                  </a:cxn>
                  <a:cxn ang="0">
                    <a:pos x="4" y="2"/>
                  </a:cxn>
                  <a:cxn ang="0">
                    <a:pos x="4" y="2"/>
                  </a:cxn>
                  <a:cxn ang="0">
                    <a:pos x="2" y="0"/>
                  </a:cxn>
                  <a:cxn ang="0">
                    <a:pos x="2" y="0"/>
                  </a:cxn>
                  <a:cxn ang="0">
                    <a:pos x="0" y="0"/>
                  </a:cxn>
                  <a:cxn ang="0">
                    <a:pos x="2" y="2"/>
                  </a:cxn>
                  <a:cxn ang="0">
                    <a:pos x="2" y="2"/>
                  </a:cxn>
                  <a:cxn ang="0">
                    <a:pos x="4" y="4"/>
                  </a:cxn>
                  <a:cxn ang="0">
                    <a:pos x="4" y="4"/>
                  </a:cxn>
                </a:cxnLst>
                <a:rect l="0" t="0" r="r" b="b"/>
                <a:pathLst>
                  <a:path w="4" h="4">
                    <a:moveTo>
                      <a:pt x="4" y="4"/>
                    </a:moveTo>
                    <a:lnTo>
                      <a:pt x="4" y="4"/>
                    </a:lnTo>
                    <a:lnTo>
                      <a:pt x="4" y="2"/>
                    </a:lnTo>
                    <a:lnTo>
                      <a:pt x="4" y="2"/>
                    </a:lnTo>
                    <a:lnTo>
                      <a:pt x="4" y="2"/>
                    </a:lnTo>
                    <a:lnTo>
                      <a:pt x="2" y="0"/>
                    </a:lnTo>
                    <a:lnTo>
                      <a:pt x="2" y="0"/>
                    </a:lnTo>
                    <a:lnTo>
                      <a:pt x="0" y="0"/>
                    </a:lnTo>
                    <a:lnTo>
                      <a:pt x="2" y="2"/>
                    </a:lnTo>
                    <a:lnTo>
                      <a:pt x="2" y="2"/>
                    </a:lnTo>
                    <a:lnTo>
                      <a:pt x="4" y="4"/>
                    </a:lnTo>
                    <a:lnTo>
                      <a:pt x="4"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1" name="Freeform 2794"/>
              <p:cNvSpPr>
                <a:spLocks/>
              </p:cNvSpPr>
              <p:nvPr/>
            </p:nvSpPr>
            <p:spPr bwMode="auto">
              <a:xfrm>
                <a:off x="4550" y="2165"/>
                <a:ext cx="3" cy="2"/>
              </a:xfrm>
              <a:custGeom>
                <a:avLst/>
                <a:gdLst/>
                <a:ahLst/>
                <a:cxnLst>
                  <a:cxn ang="0">
                    <a:pos x="4" y="4"/>
                  </a:cxn>
                  <a:cxn ang="0">
                    <a:pos x="4" y="4"/>
                  </a:cxn>
                  <a:cxn ang="0">
                    <a:pos x="4" y="4"/>
                  </a:cxn>
                  <a:cxn ang="0">
                    <a:pos x="2" y="4"/>
                  </a:cxn>
                  <a:cxn ang="0">
                    <a:pos x="0" y="2"/>
                  </a:cxn>
                  <a:cxn ang="0">
                    <a:pos x="0" y="2"/>
                  </a:cxn>
                  <a:cxn ang="0">
                    <a:pos x="2" y="2"/>
                  </a:cxn>
                  <a:cxn ang="0">
                    <a:pos x="2" y="2"/>
                  </a:cxn>
                  <a:cxn ang="0">
                    <a:pos x="2" y="2"/>
                  </a:cxn>
                  <a:cxn ang="0">
                    <a:pos x="2" y="2"/>
                  </a:cxn>
                  <a:cxn ang="0">
                    <a:pos x="4" y="2"/>
                  </a:cxn>
                  <a:cxn ang="0">
                    <a:pos x="4" y="0"/>
                  </a:cxn>
                  <a:cxn ang="0">
                    <a:pos x="6" y="0"/>
                  </a:cxn>
                  <a:cxn ang="0">
                    <a:pos x="6" y="0"/>
                  </a:cxn>
                  <a:cxn ang="0">
                    <a:pos x="6" y="0"/>
                  </a:cxn>
                  <a:cxn ang="0">
                    <a:pos x="6" y="2"/>
                  </a:cxn>
                  <a:cxn ang="0">
                    <a:pos x="6" y="2"/>
                  </a:cxn>
                  <a:cxn ang="0">
                    <a:pos x="6" y="2"/>
                  </a:cxn>
                  <a:cxn ang="0">
                    <a:pos x="6" y="2"/>
                  </a:cxn>
                  <a:cxn ang="0">
                    <a:pos x="6" y="4"/>
                  </a:cxn>
                  <a:cxn ang="0">
                    <a:pos x="6" y="4"/>
                  </a:cxn>
                  <a:cxn ang="0">
                    <a:pos x="4" y="4"/>
                  </a:cxn>
                </a:cxnLst>
                <a:rect l="0" t="0" r="r" b="b"/>
                <a:pathLst>
                  <a:path w="6" h="4">
                    <a:moveTo>
                      <a:pt x="4" y="4"/>
                    </a:moveTo>
                    <a:lnTo>
                      <a:pt x="4" y="4"/>
                    </a:lnTo>
                    <a:lnTo>
                      <a:pt x="4" y="4"/>
                    </a:lnTo>
                    <a:lnTo>
                      <a:pt x="2" y="4"/>
                    </a:lnTo>
                    <a:lnTo>
                      <a:pt x="0" y="2"/>
                    </a:lnTo>
                    <a:lnTo>
                      <a:pt x="0" y="2"/>
                    </a:lnTo>
                    <a:lnTo>
                      <a:pt x="2" y="2"/>
                    </a:lnTo>
                    <a:lnTo>
                      <a:pt x="2" y="2"/>
                    </a:lnTo>
                    <a:lnTo>
                      <a:pt x="2" y="2"/>
                    </a:lnTo>
                    <a:lnTo>
                      <a:pt x="2" y="2"/>
                    </a:lnTo>
                    <a:lnTo>
                      <a:pt x="4" y="2"/>
                    </a:lnTo>
                    <a:lnTo>
                      <a:pt x="4" y="0"/>
                    </a:lnTo>
                    <a:lnTo>
                      <a:pt x="6" y="0"/>
                    </a:lnTo>
                    <a:lnTo>
                      <a:pt x="6" y="0"/>
                    </a:lnTo>
                    <a:lnTo>
                      <a:pt x="6" y="0"/>
                    </a:lnTo>
                    <a:lnTo>
                      <a:pt x="6" y="2"/>
                    </a:lnTo>
                    <a:lnTo>
                      <a:pt x="6" y="2"/>
                    </a:lnTo>
                    <a:lnTo>
                      <a:pt x="6" y="2"/>
                    </a:lnTo>
                    <a:lnTo>
                      <a:pt x="6" y="2"/>
                    </a:lnTo>
                    <a:lnTo>
                      <a:pt x="6" y="4"/>
                    </a:lnTo>
                    <a:lnTo>
                      <a:pt x="6" y="4"/>
                    </a:lnTo>
                    <a:lnTo>
                      <a:pt x="4"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2" name="Freeform 2795"/>
              <p:cNvSpPr>
                <a:spLocks/>
              </p:cNvSpPr>
              <p:nvPr/>
            </p:nvSpPr>
            <p:spPr bwMode="auto">
              <a:xfrm>
                <a:off x="4548" y="216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3" name="Line 2796"/>
              <p:cNvSpPr>
                <a:spLocks noChangeShapeType="1"/>
              </p:cNvSpPr>
              <p:nvPr/>
            </p:nvSpPr>
            <p:spPr bwMode="auto">
              <a:xfrm flipV="1">
                <a:off x="4532" y="2168"/>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24" name="Freeform 2797"/>
              <p:cNvSpPr>
                <a:spLocks/>
              </p:cNvSpPr>
              <p:nvPr/>
            </p:nvSpPr>
            <p:spPr bwMode="auto">
              <a:xfrm>
                <a:off x="4548" y="2168"/>
                <a:ext cx="2" cy="1"/>
              </a:xfrm>
              <a:custGeom>
                <a:avLst/>
                <a:gdLst/>
                <a:ahLst/>
                <a:cxnLst>
                  <a:cxn ang="0">
                    <a:pos x="4" y="0"/>
                  </a:cxn>
                  <a:cxn ang="0">
                    <a:pos x="4" y="0"/>
                  </a:cxn>
                  <a:cxn ang="0">
                    <a:pos x="4" y="0"/>
                  </a:cxn>
                  <a:cxn ang="0">
                    <a:pos x="4" y="0"/>
                  </a:cxn>
                  <a:cxn ang="0">
                    <a:pos x="4" y="0"/>
                  </a:cxn>
                  <a:cxn ang="0">
                    <a:pos x="4" y="0"/>
                  </a:cxn>
                  <a:cxn ang="0">
                    <a:pos x="2" y="0"/>
                  </a:cxn>
                  <a:cxn ang="0">
                    <a:pos x="2" y="0"/>
                  </a:cxn>
                  <a:cxn ang="0">
                    <a:pos x="0" y="0"/>
                  </a:cxn>
                  <a:cxn ang="0">
                    <a:pos x="2" y="0"/>
                  </a:cxn>
                  <a:cxn ang="0">
                    <a:pos x="2" y="0"/>
                  </a:cxn>
                  <a:cxn ang="0">
                    <a:pos x="4" y="0"/>
                  </a:cxn>
                  <a:cxn ang="0">
                    <a:pos x="4" y="0"/>
                  </a:cxn>
                </a:cxnLst>
                <a:rect l="0" t="0" r="r" b="b"/>
                <a:pathLst>
                  <a:path w="4">
                    <a:moveTo>
                      <a:pt x="4" y="0"/>
                    </a:moveTo>
                    <a:lnTo>
                      <a:pt x="4" y="0"/>
                    </a:lnTo>
                    <a:lnTo>
                      <a:pt x="4" y="0"/>
                    </a:lnTo>
                    <a:lnTo>
                      <a:pt x="4" y="0"/>
                    </a:lnTo>
                    <a:lnTo>
                      <a:pt x="4" y="0"/>
                    </a:lnTo>
                    <a:lnTo>
                      <a:pt x="4" y="0"/>
                    </a:lnTo>
                    <a:lnTo>
                      <a:pt x="2" y="0"/>
                    </a:lnTo>
                    <a:lnTo>
                      <a:pt x="2" y="0"/>
                    </a:lnTo>
                    <a:lnTo>
                      <a:pt x="0" y="0"/>
                    </a:lnTo>
                    <a:lnTo>
                      <a:pt x="2" y="0"/>
                    </a:lnTo>
                    <a:lnTo>
                      <a:pt x="2" y="0"/>
                    </a:lnTo>
                    <a:lnTo>
                      <a:pt x="4"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5" name="Freeform 2798"/>
              <p:cNvSpPr>
                <a:spLocks/>
              </p:cNvSpPr>
              <p:nvPr/>
            </p:nvSpPr>
            <p:spPr bwMode="auto">
              <a:xfrm>
                <a:off x="4533" y="2144"/>
                <a:ext cx="26" cy="24"/>
              </a:xfrm>
              <a:custGeom>
                <a:avLst/>
                <a:gdLst/>
                <a:ahLst/>
                <a:cxnLst>
                  <a:cxn ang="0">
                    <a:pos x="0" y="4"/>
                  </a:cxn>
                  <a:cxn ang="0">
                    <a:pos x="2" y="8"/>
                  </a:cxn>
                  <a:cxn ang="0">
                    <a:pos x="0" y="10"/>
                  </a:cxn>
                  <a:cxn ang="0">
                    <a:pos x="0" y="16"/>
                  </a:cxn>
                  <a:cxn ang="0">
                    <a:pos x="0" y="18"/>
                  </a:cxn>
                  <a:cxn ang="0">
                    <a:pos x="0" y="19"/>
                  </a:cxn>
                  <a:cxn ang="0">
                    <a:pos x="0" y="23"/>
                  </a:cxn>
                  <a:cxn ang="0">
                    <a:pos x="0" y="27"/>
                  </a:cxn>
                  <a:cxn ang="0">
                    <a:pos x="0" y="29"/>
                  </a:cxn>
                  <a:cxn ang="0">
                    <a:pos x="0" y="33"/>
                  </a:cxn>
                  <a:cxn ang="0">
                    <a:pos x="0" y="35"/>
                  </a:cxn>
                  <a:cxn ang="0">
                    <a:pos x="0" y="37"/>
                  </a:cxn>
                  <a:cxn ang="0">
                    <a:pos x="0" y="39"/>
                  </a:cxn>
                  <a:cxn ang="0">
                    <a:pos x="0" y="41"/>
                  </a:cxn>
                  <a:cxn ang="0">
                    <a:pos x="2" y="42"/>
                  </a:cxn>
                  <a:cxn ang="0">
                    <a:pos x="3" y="42"/>
                  </a:cxn>
                  <a:cxn ang="0">
                    <a:pos x="3" y="41"/>
                  </a:cxn>
                  <a:cxn ang="0">
                    <a:pos x="2" y="37"/>
                  </a:cxn>
                  <a:cxn ang="0">
                    <a:pos x="3" y="35"/>
                  </a:cxn>
                  <a:cxn ang="0">
                    <a:pos x="3" y="33"/>
                  </a:cxn>
                  <a:cxn ang="0">
                    <a:pos x="7" y="31"/>
                  </a:cxn>
                  <a:cxn ang="0">
                    <a:pos x="9" y="29"/>
                  </a:cxn>
                  <a:cxn ang="0">
                    <a:pos x="11" y="27"/>
                  </a:cxn>
                  <a:cxn ang="0">
                    <a:pos x="13" y="25"/>
                  </a:cxn>
                  <a:cxn ang="0">
                    <a:pos x="13" y="23"/>
                  </a:cxn>
                  <a:cxn ang="0">
                    <a:pos x="15" y="23"/>
                  </a:cxn>
                  <a:cxn ang="0">
                    <a:pos x="15" y="21"/>
                  </a:cxn>
                  <a:cxn ang="0">
                    <a:pos x="17" y="21"/>
                  </a:cxn>
                  <a:cxn ang="0">
                    <a:pos x="19" y="19"/>
                  </a:cxn>
                  <a:cxn ang="0">
                    <a:pos x="23" y="19"/>
                  </a:cxn>
                  <a:cxn ang="0">
                    <a:pos x="25" y="21"/>
                  </a:cxn>
                  <a:cxn ang="0">
                    <a:pos x="26" y="23"/>
                  </a:cxn>
                  <a:cxn ang="0">
                    <a:pos x="28" y="25"/>
                  </a:cxn>
                  <a:cxn ang="0">
                    <a:pos x="28" y="25"/>
                  </a:cxn>
                  <a:cxn ang="0">
                    <a:pos x="30" y="25"/>
                  </a:cxn>
                  <a:cxn ang="0">
                    <a:pos x="30" y="23"/>
                  </a:cxn>
                  <a:cxn ang="0">
                    <a:pos x="32" y="23"/>
                  </a:cxn>
                  <a:cxn ang="0">
                    <a:pos x="34" y="25"/>
                  </a:cxn>
                  <a:cxn ang="0">
                    <a:pos x="34" y="25"/>
                  </a:cxn>
                  <a:cxn ang="0">
                    <a:pos x="34" y="27"/>
                  </a:cxn>
                  <a:cxn ang="0">
                    <a:pos x="36" y="29"/>
                  </a:cxn>
                  <a:cxn ang="0">
                    <a:pos x="32" y="33"/>
                  </a:cxn>
                  <a:cxn ang="0">
                    <a:pos x="32" y="39"/>
                  </a:cxn>
                  <a:cxn ang="0">
                    <a:pos x="32" y="41"/>
                  </a:cxn>
                  <a:cxn ang="0">
                    <a:pos x="32" y="42"/>
                  </a:cxn>
                  <a:cxn ang="0">
                    <a:pos x="30" y="42"/>
                  </a:cxn>
                  <a:cxn ang="0">
                    <a:pos x="32" y="42"/>
                  </a:cxn>
                  <a:cxn ang="0">
                    <a:pos x="34" y="44"/>
                  </a:cxn>
                  <a:cxn ang="0">
                    <a:pos x="36" y="44"/>
                  </a:cxn>
                  <a:cxn ang="0">
                    <a:pos x="42" y="42"/>
                  </a:cxn>
                  <a:cxn ang="0">
                    <a:pos x="44" y="44"/>
                  </a:cxn>
                  <a:cxn ang="0">
                    <a:pos x="44" y="44"/>
                  </a:cxn>
                  <a:cxn ang="0">
                    <a:pos x="46" y="44"/>
                  </a:cxn>
                  <a:cxn ang="0">
                    <a:pos x="46" y="44"/>
                  </a:cxn>
                  <a:cxn ang="0">
                    <a:pos x="44" y="44"/>
                  </a:cxn>
                  <a:cxn ang="0">
                    <a:pos x="44" y="44"/>
                  </a:cxn>
                  <a:cxn ang="0">
                    <a:pos x="44" y="46"/>
                  </a:cxn>
                  <a:cxn ang="0">
                    <a:pos x="42" y="46"/>
                  </a:cxn>
                  <a:cxn ang="0">
                    <a:pos x="42" y="46"/>
                  </a:cxn>
                  <a:cxn ang="0">
                    <a:pos x="44" y="46"/>
                  </a:cxn>
                  <a:cxn ang="0">
                    <a:pos x="46" y="48"/>
                  </a:cxn>
                  <a:cxn ang="0">
                    <a:pos x="46" y="48"/>
                  </a:cxn>
                  <a:cxn ang="0">
                    <a:pos x="49" y="48"/>
                  </a:cxn>
                </a:cxnLst>
                <a:rect l="0" t="0" r="r" b="b"/>
                <a:pathLst>
                  <a:path w="51" h="48">
                    <a:moveTo>
                      <a:pt x="0" y="0"/>
                    </a:moveTo>
                    <a:lnTo>
                      <a:pt x="0" y="2"/>
                    </a:lnTo>
                    <a:lnTo>
                      <a:pt x="0" y="4"/>
                    </a:lnTo>
                    <a:lnTo>
                      <a:pt x="0" y="6"/>
                    </a:lnTo>
                    <a:lnTo>
                      <a:pt x="0" y="6"/>
                    </a:lnTo>
                    <a:lnTo>
                      <a:pt x="2" y="8"/>
                    </a:lnTo>
                    <a:lnTo>
                      <a:pt x="0" y="8"/>
                    </a:lnTo>
                    <a:lnTo>
                      <a:pt x="0" y="10"/>
                    </a:lnTo>
                    <a:lnTo>
                      <a:pt x="0" y="10"/>
                    </a:lnTo>
                    <a:lnTo>
                      <a:pt x="0" y="12"/>
                    </a:lnTo>
                    <a:lnTo>
                      <a:pt x="0" y="14"/>
                    </a:lnTo>
                    <a:lnTo>
                      <a:pt x="0" y="16"/>
                    </a:lnTo>
                    <a:lnTo>
                      <a:pt x="0" y="16"/>
                    </a:lnTo>
                    <a:lnTo>
                      <a:pt x="0" y="16"/>
                    </a:lnTo>
                    <a:lnTo>
                      <a:pt x="0" y="18"/>
                    </a:lnTo>
                    <a:lnTo>
                      <a:pt x="0" y="18"/>
                    </a:lnTo>
                    <a:lnTo>
                      <a:pt x="0" y="19"/>
                    </a:lnTo>
                    <a:lnTo>
                      <a:pt x="0" y="19"/>
                    </a:lnTo>
                    <a:lnTo>
                      <a:pt x="0" y="19"/>
                    </a:lnTo>
                    <a:lnTo>
                      <a:pt x="0" y="21"/>
                    </a:lnTo>
                    <a:lnTo>
                      <a:pt x="0" y="23"/>
                    </a:lnTo>
                    <a:lnTo>
                      <a:pt x="0" y="25"/>
                    </a:lnTo>
                    <a:lnTo>
                      <a:pt x="0" y="25"/>
                    </a:lnTo>
                    <a:lnTo>
                      <a:pt x="0" y="27"/>
                    </a:lnTo>
                    <a:lnTo>
                      <a:pt x="0" y="27"/>
                    </a:lnTo>
                    <a:lnTo>
                      <a:pt x="0" y="29"/>
                    </a:lnTo>
                    <a:lnTo>
                      <a:pt x="0" y="29"/>
                    </a:lnTo>
                    <a:lnTo>
                      <a:pt x="0" y="29"/>
                    </a:lnTo>
                    <a:lnTo>
                      <a:pt x="0" y="31"/>
                    </a:lnTo>
                    <a:lnTo>
                      <a:pt x="0" y="33"/>
                    </a:lnTo>
                    <a:lnTo>
                      <a:pt x="0" y="33"/>
                    </a:lnTo>
                    <a:lnTo>
                      <a:pt x="0" y="33"/>
                    </a:lnTo>
                    <a:lnTo>
                      <a:pt x="0" y="35"/>
                    </a:lnTo>
                    <a:lnTo>
                      <a:pt x="0" y="35"/>
                    </a:lnTo>
                    <a:lnTo>
                      <a:pt x="0" y="35"/>
                    </a:lnTo>
                    <a:lnTo>
                      <a:pt x="0" y="37"/>
                    </a:lnTo>
                    <a:lnTo>
                      <a:pt x="0" y="39"/>
                    </a:lnTo>
                    <a:lnTo>
                      <a:pt x="0" y="39"/>
                    </a:lnTo>
                    <a:lnTo>
                      <a:pt x="0" y="39"/>
                    </a:lnTo>
                    <a:lnTo>
                      <a:pt x="0" y="41"/>
                    </a:lnTo>
                    <a:lnTo>
                      <a:pt x="0" y="41"/>
                    </a:lnTo>
                    <a:lnTo>
                      <a:pt x="0" y="41"/>
                    </a:lnTo>
                    <a:lnTo>
                      <a:pt x="2" y="42"/>
                    </a:lnTo>
                    <a:lnTo>
                      <a:pt x="2" y="42"/>
                    </a:lnTo>
                    <a:lnTo>
                      <a:pt x="2" y="42"/>
                    </a:lnTo>
                    <a:lnTo>
                      <a:pt x="2" y="42"/>
                    </a:lnTo>
                    <a:lnTo>
                      <a:pt x="2" y="42"/>
                    </a:lnTo>
                    <a:lnTo>
                      <a:pt x="3" y="42"/>
                    </a:lnTo>
                    <a:lnTo>
                      <a:pt x="3" y="42"/>
                    </a:lnTo>
                    <a:lnTo>
                      <a:pt x="3" y="41"/>
                    </a:lnTo>
                    <a:lnTo>
                      <a:pt x="3" y="41"/>
                    </a:lnTo>
                    <a:lnTo>
                      <a:pt x="3" y="39"/>
                    </a:lnTo>
                    <a:lnTo>
                      <a:pt x="2" y="39"/>
                    </a:lnTo>
                    <a:lnTo>
                      <a:pt x="2" y="37"/>
                    </a:lnTo>
                    <a:lnTo>
                      <a:pt x="2" y="37"/>
                    </a:lnTo>
                    <a:lnTo>
                      <a:pt x="2" y="37"/>
                    </a:lnTo>
                    <a:lnTo>
                      <a:pt x="3" y="35"/>
                    </a:lnTo>
                    <a:lnTo>
                      <a:pt x="3" y="35"/>
                    </a:lnTo>
                    <a:lnTo>
                      <a:pt x="3" y="33"/>
                    </a:lnTo>
                    <a:lnTo>
                      <a:pt x="3" y="33"/>
                    </a:lnTo>
                    <a:lnTo>
                      <a:pt x="5" y="33"/>
                    </a:lnTo>
                    <a:lnTo>
                      <a:pt x="5" y="31"/>
                    </a:lnTo>
                    <a:lnTo>
                      <a:pt x="7" y="31"/>
                    </a:lnTo>
                    <a:lnTo>
                      <a:pt x="9" y="31"/>
                    </a:lnTo>
                    <a:lnTo>
                      <a:pt x="9" y="29"/>
                    </a:lnTo>
                    <a:lnTo>
                      <a:pt x="9" y="29"/>
                    </a:lnTo>
                    <a:lnTo>
                      <a:pt x="11" y="29"/>
                    </a:lnTo>
                    <a:lnTo>
                      <a:pt x="11" y="27"/>
                    </a:lnTo>
                    <a:lnTo>
                      <a:pt x="11" y="27"/>
                    </a:lnTo>
                    <a:lnTo>
                      <a:pt x="13" y="27"/>
                    </a:lnTo>
                    <a:lnTo>
                      <a:pt x="13" y="27"/>
                    </a:lnTo>
                    <a:lnTo>
                      <a:pt x="13" y="25"/>
                    </a:lnTo>
                    <a:lnTo>
                      <a:pt x="13" y="25"/>
                    </a:lnTo>
                    <a:lnTo>
                      <a:pt x="13" y="23"/>
                    </a:lnTo>
                    <a:lnTo>
                      <a:pt x="13" y="23"/>
                    </a:lnTo>
                    <a:lnTo>
                      <a:pt x="13" y="23"/>
                    </a:lnTo>
                    <a:lnTo>
                      <a:pt x="15" y="23"/>
                    </a:lnTo>
                    <a:lnTo>
                      <a:pt x="15" y="23"/>
                    </a:lnTo>
                    <a:lnTo>
                      <a:pt x="15" y="21"/>
                    </a:lnTo>
                    <a:lnTo>
                      <a:pt x="15" y="21"/>
                    </a:lnTo>
                    <a:lnTo>
                      <a:pt x="15" y="21"/>
                    </a:lnTo>
                    <a:lnTo>
                      <a:pt x="15" y="21"/>
                    </a:lnTo>
                    <a:lnTo>
                      <a:pt x="15" y="21"/>
                    </a:lnTo>
                    <a:lnTo>
                      <a:pt x="17" y="21"/>
                    </a:lnTo>
                    <a:lnTo>
                      <a:pt x="17" y="21"/>
                    </a:lnTo>
                    <a:lnTo>
                      <a:pt x="19" y="19"/>
                    </a:lnTo>
                    <a:lnTo>
                      <a:pt x="19" y="19"/>
                    </a:lnTo>
                    <a:lnTo>
                      <a:pt x="21" y="19"/>
                    </a:lnTo>
                    <a:lnTo>
                      <a:pt x="21" y="19"/>
                    </a:lnTo>
                    <a:lnTo>
                      <a:pt x="23" y="19"/>
                    </a:lnTo>
                    <a:lnTo>
                      <a:pt x="23" y="19"/>
                    </a:lnTo>
                    <a:lnTo>
                      <a:pt x="25" y="19"/>
                    </a:lnTo>
                    <a:lnTo>
                      <a:pt x="25" y="21"/>
                    </a:lnTo>
                    <a:lnTo>
                      <a:pt x="25" y="21"/>
                    </a:lnTo>
                    <a:lnTo>
                      <a:pt x="26" y="21"/>
                    </a:lnTo>
                    <a:lnTo>
                      <a:pt x="26" y="23"/>
                    </a:lnTo>
                    <a:lnTo>
                      <a:pt x="26" y="23"/>
                    </a:lnTo>
                    <a:lnTo>
                      <a:pt x="28" y="23"/>
                    </a:lnTo>
                    <a:lnTo>
                      <a:pt x="28" y="25"/>
                    </a:lnTo>
                    <a:lnTo>
                      <a:pt x="28" y="25"/>
                    </a:lnTo>
                    <a:lnTo>
                      <a:pt x="28" y="25"/>
                    </a:lnTo>
                    <a:lnTo>
                      <a:pt x="28" y="25"/>
                    </a:lnTo>
                    <a:lnTo>
                      <a:pt x="30" y="25"/>
                    </a:lnTo>
                    <a:lnTo>
                      <a:pt x="30" y="25"/>
                    </a:lnTo>
                    <a:lnTo>
                      <a:pt x="30" y="25"/>
                    </a:lnTo>
                    <a:lnTo>
                      <a:pt x="30" y="23"/>
                    </a:lnTo>
                    <a:lnTo>
                      <a:pt x="30" y="23"/>
                    </a:lnTo>
                    <a:lnTo>
                      <a:pt x="30" y="23"/>
                    </a:lnTo>
                    <a:lnTo>
                      <a:pt x="30" y="23"/>
                    </a:lnTo>
                    <a:lnTo>
                      <a:pt x="32" y="23"/>
                    </a:lnTo>
                    <a:lnTo>
                      <a:pt x="32" y="23"/>
                    </a:lnTo>
                    <a:lnTo>
                      <a:pt x="32" y="23"/>
                    </a:lnTo>
                    <a:lnTo>
                      <a:pt x="34" y="23"/>
                    </a:lnTo>
                    <a:lnTo>
                      <a:pt x="34" y="25"/>
                    </a:lnTo>
                    <a:lnTo>
                      <a:pt x="34" y="25"/>
                    </a:lnTo>
                    <a:lnTo>
                      <a:pt x="34" y="25"/>
                    </a:lnTo>
                    <a:lnTo>
                      <a:pt x="34" y="25"/>
                    </a:lnTo>
                    <a:lnTo>
                      <a:pt x="34" y="27"/>
                    </a:lnTo>
                    <a:lnTo>
                      <a:pt x="34" y="27"/>
                    </a:lnTo>
                    <a:lnTo>
                      <a:pt x="34" y="27"/>
                    </a:lnTo>
                    <a:lnTo>
                      <a:pt x="36" y="27"/>
                    </a:lnTo>
                    <a:lnTo>
                      <a:pt x="36" y="29"/>
                    </a:lnTo>
                    <a:lnTo>
                      <a:pt x="36" y="29"/>
                    </a:lnTo>
                    <a:lnTo>
                      <a:pt x="34" y="31"/>
                    </a:lnTo>
                    <a:lnTo>
                      <a:pt x="34" y="31"/>
                    </a:lnTo>
                    <a:lnTo>
                      <a:pt x="32" y="33"/>
                    </a:lnTo>
                    <a:lnTo>
                      <a:pt x="32" y="37"/>
                    </a:lnTo>
                    <a:lnTo>
                      <a:pt x="32" y="39"/>
                    </a:lnTo>
                    <a:lnTo>
                      <a:pt x="32" y="39"/>
                    </a:lnTo>
                    <a:lnTo>
                      <a:pt x="32" y="39"/>
                    </a:lnTo>
                    <a:lnTo>
                      <a:pt x="32" y="39"/>
                    </a:lnTo>
                    <a:lnTo>
                      <a:pt x="32" y="41"/>
                    </a:lnTo>
                    <a:lnTo>
                      <a:pt x="32" y="41"/>
                    </a:lnTo>
                    <a:lnTo>
                      <a:pt x="32" y="41"/>
                    </a:lnTo>
                    <a:lnTo>
                      <a:pt x="32" y="42"/>
                    </a:lnTo>
                    <a:lnTo>
                      <a:pt x="32" y="42"/>
                    </a:lnTo>
                    <a:lnTo>
                      <a:pt x="30" y="41"/>
                    </a:lnTo>
                    <a:lnTo>
                      <a:pt x="30" y="42"/>
                    </a:lnTo>
                    <a:lnTo>
                      <a:pt x="32" y="42"/>
                    </a:lnTo>
                    <a:lnTo>
                      <a:pt x="32" y="42"/>
                    </a:lnTo>
                    <a:lnTo>
                      <a:pt x="32" y="42"/>
                    </a:lnTo>
                    <a:lnTo>
                      <a:pt x="34" y="44"/>
                    </a:lnTo>
                    <a:lnTo>
                      <a:pt x="34" y="44"/>
                    </a:lnTo>
                    <a:lnTo>
                      <a:pt x="34" y="44"/>
                    </a:lnTo>
                    <a:lnTo>
                      <a:pt x="36" y="44"/>
                    </a:lnTo>
                    <a:lnTo>
                      <a:pt x="36" y="44"/>
                    </a:lnTo>
                    <a:lnTo>
                      <a:pt x="36" y="44"/>
                    </a:lnTo>
                    <a:lnTo>
                      <a:pt x="38" y="44"/>
                    </a:lnTo>
                    <a:lnTo>
                      <a:pt x="40" y="44"/>
                    </a:lnTo>
                    <a:lnTo>
                      <a:pt x="42" y="42"/>
                    </a:lnTo>
                    <a:lnTo>
                      <a:pt x="42" y="42"/>
                    </a:lnTo>
                    <a:lnTo>
                      <a:pt x="42" y="44"/>
                    </a:lnTo>
                    <a:lnTo>
                      <a:pt x="44" y="44"/>
                    </a:lnTo>
                    <a:lnTo>
                      <a:pt x="44" y="44"/>
                    </a:lnTo>
                    <a:lnTo>
                      <a:pt x="44" y="44"/>
                    </a:lnTo>
                    <a:lnTo>
                      <a:pt x="44" y="44"/>
                    </a:lnTo>
                    <a:lnTo>
                      <a:pt x="44" y="44"/>
                    </a:lnTo>
                    <a:lnTo>
                      <a:pt x="46" y="44"/>
                    </a:lnTo>
                    <a:lnTo>
                      <a:pt x="46" y="44"/>
                    </a:lnTo>
                    <a:lnTo>
                      <a:pt x="46" y="44"/>
                    </a:lnTo>
                    <a:lnTo>
                      <a:pt x="46" y="46"/>
                    </a:lnTo>
                    <a:lnTo>
                      <a:pt x="46" y="44"/>
                    </a:lnTo>
                    <a:lnTo>
                      <a:pt x="44" y="44"/>
                    </a:lnTo>
                    <a:lnTo>
                      <a:pt x="44" y="44"/>
                    </a:lnTo>
                    <a:lnTo>
                      <a:pt x="44" y="44"/>
                    </a:lnTo>
                    <a:lnTo>
                      <a:pt x="44" y="44"/>
                    </a:lnTo>
                    <a:lnTo>
                      <a:pt x="44" y="44"/>
                    </a:lnTo>
                    <a:lnTo>
                      <a:pt x="44" y="44"/>
                    </a:lnTo>
                    <a:lnTo>
                      <a:pt x="44" y="46"/>
                    </a:lnTo>
                    <a:lnTo>
                      <a:pt x="44" y="46"/>
                    </a:lnTo>
                    <a:lnTo>
                      <a:pt x="44" y="46"/>
                    </a:lnTo>
                    <a:lnTo>
                      <a:pt x="44" y="46"/>
                    </a:lnTo>
                    <a:lnTo>
                      <a:pt x="44" y="46"/>
                    </a:lnTo>
                    <a:lnTo>
                      <a:pt x="42" y="46"/>
                    </a:lnTo>
                    <a:lnTo>
                      <a:pt x="42" y="46"/>
                    </a:lnTo>
                    <a:lnTo>
                      <a:pt x="42" y="46"/>
                    </a:lnTo>
                    <a:lnTo>
                      <a:pt x="42" y="46"/>
                    </a:lnTo>
                    <a:lnTo>
                      <a:pt x="42" y="46"/>
                    </a:lnTo>
                    <a:lnTo>
                      <a:pt x="44" y="46"/>
                    </a:lnTo>
                    <a:lnTo>
                      <a:pt x="44" y="46"/>
                    </a:lnTo>
                    <a:lnTo>
                      <a:pt x="46" y="46"/>
                    </a:lnTo>
                    <a:lnTo>
                      <a:pt x="44" y="48"/>
                    </a:lnTo>
                    <a:lnTo>
                      <a:pt x="46" y="48"/>
                    </a:lnTo>
                    <a:lnTo>
                      <a:pt x="46" y="48"/>
                    </a:lnTo>
                    <a:lnTo>
                      <a:pt x="46" y="48"/>
                    </a:lnTo>
                    <a:lnTo>
                      <a:pt x="46" y="48"/>
                    </a:lnTo>
                    <a:lnTo>
                      <a:pt x="48" y="48"/>
                    </a:lnTo>
                    <a:lnTo>
                      <a:pt x="48" y="48"/>
                    </a:lnTo>
                    <a:lnTo>
                      <a:pt x="49" y="48"/>
                    </a:lnTo>
                    <a:lnTo>
                      <a:pt x="49" y="46"/>
                    </a:lnTo>
                    <a:lnTo>
                      <a:pt x="51" y="4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6" name="Freeform 2799"/>
              <p:cNvSpPr>
                <a:spLocks/>
              </p:cNvSpPr>
              <p:nvPr/>
            </p:nvSpPr>
            <p:spPr bwMode="auto">
              <a:xfrm>
                <a:off x="4553" y="2163"/>
                <a:ext cx="6" cy="3"/>
              </a:xfrm>
              <a:custGeom>
                <a:avLst/>
                <a:gdLst/>
                <a:ahLst/>
                <a:cxnLst>
                  <a:cxn ang="0">
                    <a:pos x="11" y="5"/>
                  </a:cxn>
                  <a:cxn ang="0">
                    <a:pos x="11" y="5"/>
                  </a:cxn>
                  <a:cxn ang="0">
                    <a:pos x="9" y="5"/>
                  </a:cxn>
                  <a:cxn ang="0">
                    <a:pos x="8" y="5"/>
                  </a:cxn>
                  <a:cxn ang="0">
                    <a:pos x="8" y="5"/>
                  </a:cxn>
                  <a:cxn ang="0">
                    <a:pos x="8" y="3"/>
                  </a:cxn>
                  <a:cxn ang="0">
                    <a:pos x="8" y="3"/>
                  </a:cxn>
                  <a:cxn ang="0">
                    <a:pos x="8" y="3"/>
                  </a:cxn>
                  <a:cxn ang="0">
                    <a:pos x="6" y="3"/>
                  </a:cxn>
                  <a:cxn ang="0">
                    <a:pos x="4" y="3"/>
                  </a:cxn>
                  <a:cxn ang="0">
                    <a:pos x="4" y="3"/>
                  </a:cxn>
                  <a:cxn ang="0">
                    <a:pos x="2" y="3"/>
                  </a:cxn>
                  <a:cxn ang="0">
                    <a:pos x="2" y="2"/>
                  </a:cxn>
                  <a:cxn ang="0">
                    <a:pos x="2" y="2"/>
                  </a:cxn>
                  <a:cxn ang="0">
                    <a:pos x="2" y="2"/>
                  </a:cxn>
                  <a:cxn ang="0">
                    <a:pos x="0" y="2"/>
                  </a:cxn>
                  <a:cxn ang="0">
                    <a:pos x="0" y="2"/>
                  </a:cxn>
                  <a:cxn ang="0">
                    <a:pos x="2" y="0"/>
                  </a:cxn>
                  <a:cxn ang="0">
                    <a:pos x="2" y="0"/>
                  </a:cxn>
                  <a:cxn ang="0">
                    <a:pos x="2" y="0"/>
                  </a:cxn>
                  <a:cxn ang="0">
                    <a:pos x="2" y="0"/>
                  </a:cxn>
                  <a:cxn ang="0">
                    <a:pos x="4" y="0"/>
                  </a:cxn>
                </a:cxnLst>
                <a:rect l="0" t="0" r="r" b="b"/>
                <a:pathLst>
                  <a:path w="11" h="5">
                    <a:moveTo>
                      <a:pt x="11" y="5"/>
                    </a:moveTo>
                    <a:lnTo>
                      <a:pt x="11" y="5"/>
                    </a:lnTo>
                    <a:lnTo>
                      <a:pt x="9" y="5"/>
                    </a:lnTo>
                    <a:lnTo>
                      <a:pt x="8" y="5"/>
                    </a:lnTo>
                    <a:lnTo>
                      <a:pt x="8" y="5"/>
                    </a:lnTo>
                    <a:lnTo>
                      <a:pt x="8" y="3"/>
                    </a:lnTo>
                    <a:lnTo>
                      <a:pt x="8" y="3"/>
                    </a:lnTo>
                    <a:lnTo>
                      <a:pt x="8" y="3"/>
                    </a:lnTo>
                    <a:lnTo>
                      <a:pt x="6" y="3"/>
                    </a:lnTo>
                    <a:lnTo>
                      <a:pt x="4" y="3"/>
                    </a:lnTo>
                    <a:lnTo>
                      <a:pt x="4" y="3"/>
                    </a:lnTo>
                    <a:lnTo>
                      <a:pt x="2" y="3"/>
                    </a:lnTo>
                    <a:lnTo>
                      <a:pt x="2" y="2"/>
                    </a:lnTo>
                    <a:lnTo>
                      <a:pt x="2" y="2"/>
                    </a:lnTo>
                    <a:lnTo>
                      <a:pt x="2" y="2"/>
                    </a:lnTo>
                    <a:lnTo>
                      <a:pt x="0" y="2"/>
                    </a:lnTo>
                    <a:lnTo>
                      <a:pt x="0" y="2"/>
                    </a:lnTo>
                    <a:lnTo>
                      <a:pt x="2" y="0"/>
                    </a:lnTo>
                    <a:lnTo>
                      <a:pt x="2" y="0"/>
                    </a:lnTo>
                    <a:lnTo>
                      <a:pt x="2" y="0"/>
                    </a:lnTo>
                    <a:lnTo>
                      <a:pt x="2"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7" name="Freeform 2800"/>
              <p:cNvSpPr>
                <a:spLocks/>
              </p:cNvSpPr>
              <p:nvPr/>
            </p:nvSpPr>
            <p:spPr bwMode="auto">
              <a:xfrm>
                <a:off x="4552" y="2168"/>
                <a:ext cx="1" cy="1"/>
              </a:xfrm>
              <a:custGeom>
                <a:avLst/>
                <a:gdLst/>
                <a:ahLst/>
                <a:cxnLst>
                  <a:cxn ang="0">
                    <a:pos x="2" y="0"/>
                  </a:cxn>
                  <a:cxn ang="0">
                    <a:pos x="2" y="0"/>
                  </a:cxn>
                  <a:cxn ang="0">
                    <a:pos x="0" y="0"/>
                  </a:cxn>
                  <a:cxn ang="0">
                    <a:pos x="0" y="0"/>
                  </a:cxn>
                  <a:cxn ang="0">
                    <a:pos x="2" y="0"/>
                  </a:cxn>
                  <a:cxn ang="0">
                    <a:pos x="2" y="0"/>
                  </a:cxn>
                  <a:cxn ang="0">
                    <a:pos x="2" y="0"/>
                  </a:cxn>
                  <a:cxn ang="0">
                    <a:pos x="2" y="0"/>
                  </a:cxn>
                </a:cxnLst>
                <a:rect l="0" t="0" r="r" b="b"/>
                <a:pathLst>
                  <a:path w="2">
                    <a:moveTo>
                      <a:pt x="2" y="0"/>
                    </a:moveTo>
                    <a:lnTo>
                      <a:pt x="2" y="0"/>
                    </a:lnTo>
                    <a:lnTo>
                      <a:pt x="0" y="0"/>
                    </a:lnTo>
                    <a:lnTo>
                      <a:pt x="0" y="0"/>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8" name="Freeform 2801"/>
              <p:cNvSpPr>
                <a:spLocks/>
              </p:cNvSpPr>
              <p:nvPr/>
            </p:nvSpPr>
            <p:spPr bwMode="auto">
              <a:xfrm>
                <a:off x="4555" y="2163"/>
                <a:ext cx="4" cy="1"/>
              </a:xfrm>
              <a:custGeom>
                <a:avLst/>
                <a:gdLst/>
                <a:ahLst/>
                <a:cxnLst>
                  <a:cxn ang="0">
                    <a:pos x="0" y="0"/>
                  </a:cxn>
                  <a:cxn ang="0">
                    <a:pos x="0" y="0"/>
                  </a:cxn>
                  <a:cxn ang="0">
                    <a:pos x="0" y="0"/>
                  </a:cxn>
                  <a:cxn ang="0">
                    <a:pos x="0" y="0"/>
                  </a:cxn>
                  <a:cxn ang="0">
                    <a:pos x="2" y="0"/>
                  </a:cxn>
                  <a:cxn ang="0">
                    <a:pos x="2" y="0"/>
                  </a:cxn>
                  <a:cxn ang="0">
                    <a:pos x="2" y="0"/>
                  </a:cxn>
                  <a:cxn ang="0">
                    <a:pos x="4" y="0"/>
                  </a:cxn>
                  <a:cxn ang="0">
                    <a:pos x="4" y="0"/>
                  </a:cxn>
                  <a:cxn ang="0">
                    <a:pos x="5" y="0"/>
                  </a:cxn>
                  <a:cxn ang="0">
                    <a:pos x="5" y="0"/>
                  </a:cxn>
                  <a:cxn ang="0">
                    <a:pos x="5" y="0"/>
                  </a:cxn>
                  <a:cxn ang="0">
                    <a:pos x="5" y="0"/>
                  </a:cxn>
                  <a:cxn ang="0">
                    <a:pos x="7" y="0"/>
                  </a:cxn>
                  <a:cxn ang="0">
                    <a:pos x="7" y="0"/>
                  </a:cxn>
                </a:cxnLst>
                <a:rect l="0" t="0" r="r" b="b"/>
                <a:pathLst>
                  <a:path w="7">
                    <a:moveTo>
                      <a:pt x="0" y="0"/>
                    </a:moveTo>
                    <a:lnTo>
                      <a:pt x="0" y="0"/>
                    </a:lnTo>
                    <a:lnTo>
                      <a:pt x="0" y="0"/>
                    </a:lnTo>
                    <a:lnTo>
                      <a:pt x="0" y="0"/>
                    </a:lnTo>
                    <a:lnTo>
                      <a:pt x="2" y="0"/>
                    </a:lnTo>
                    <a:lnTo>
                      <a:pt x="2" y="0"/>
                    </a:lnTo>
                    <a:lnTo>
                      <a:pt x="2" y="0"/>
                    </a:lnTo>
                    <a:lnTo>
                      <a:pt x="4" y="0"/>
                    </a:lnTo>
                    <a:lnTo>
                      <a:pt x="4" y="0"/>
                    </a:lnTo>
                    <a:lnTo>
                      <a:pt x="5" y="0"/>
                    </a:lnTo>
                    <a:lnTo>
                      <a:pt x="5" y="0"/>
                    </a:lnTo>
                    <a:lnTo>
                      <a:pt x="5" y="0"/>
                    </a:lnTo>
                    <a:lnTo>
                      <a:pt x="5" y="0"/>
                    </a:lnTo>
                    <a:lnTo>
                      <a:pt x="7" y="0"/>
                    </a:lnTo>
                    <a:lnTo>
                      <a:pt x="7"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29" name="Freeform 2802"/>
              <p:cNvSpPr>
                <a:spLocks/>
              </p:cNvSpPr>
              <p:nvPr/>
            </p:nvSpPr>
            <p:spPr bwMode="auto">
              <a:xfrm>
                <a:off x="4553" y="2163"/>
                <a:ext cx="6" cy="2"/>
              </a:xfrm>
              <a:custGeom>
                <a:avLst/>
                <a:gdLst/>
                <a:ahLst/>
                <a:cxnLst>
                  <a:cxn ang="0">
                    <a:pos x="11" y="2"/>
                  </a:cxn>
                  <a:cxn ang="0">
                    <a:pos x="11" y="2"/>
                  </a:cxn>
                  <a:cxn ang="0">
                    <a:pos x="9" y="2"/>
                  </a:cxn>
                  <a:cxn ang="0">
                    <a:pos x="9" y="0"/>
                  </a:cxn>
                  <a:cxn ang="0">
                    <a:pos x="8" y="0"/>
                  </a:cxn>
                  <a:cxn ang="0">
                    <a:pos x="8" y="0"/>
                  </a:cxn>
                  <a:cxn ang="0">
                    <a:pos x="6" y="0"/>
                  </a:cxn>
                  <a:cxn ang="0">
                    <a:pos x="6" y="0"/>
                  </a:cxn>
                  <a:cxn ang="0">
                    <a:pos x="4" y="0"/>
                  </a:cxn>
                  <a:cxn ang="0">
                    <a:pos x="2" y="0"/>
                  </a:cxn>
                  <a:cxn ang="0">
                    <a:pos x="2" y="0"/>
                  </a:cxn>
                  <a:cxn ang="0">
                    <a:pos x="0" y="0"/>
                  </a:cxn>
                  <a:cxn ang="0">
                    <a:pos x="0" y="0"/>
                  </a:cxn>
                  <a:cxn ang="0">
                    <a:pos x="2" y="2"/>
                  </a:cxn>
                  <a:cxn ang="0">
                    <a:pos x="2" y="2"/>
                  </a:cxn>
                  <a:cxn ang="0">
                    <a:pos x="2" y="2"/>
                  </a:cxn>
                  <a:cxn ang="0">
                    <a:pos x="4" y="2"/>
                  </a:cxn>
                  <a:cxn ang="0">
                    <a:pos x="6" y="2"/>
                  </a:cxn>
                  <a:cxn ang="0">
                    <a:pos x="6" y="2"/>
                  </a:cxn>
                  <a:cxn ang="0">
                    <a:pos x="8" y="2"/>
                  </a:cxn>
                  <a:cxn ang="0">
                    <a:pos x="8" y="2"/>
                  </a:cxn>
                  <a:cxn ang="0">
                    <a:pos x="8" y="3"/>
                  </a:cxn>
                  <a:cxn ang="0">
                    <a:pos x="8" y="3"/>
                  </a:cxn>
                  <a:cxn ang="0">
                    <a:pos x="9" y="3"/>
                  </a:cxn>
                  <a:cxn ang="0">
                    <a:pos x="9" y="3"/>
                  </a:cxn>
                  <a:cxn ang="0">
                    <a:pos x="11" y="3"/>
                  </a:cxn>
                </a:cxnLst>
                <a:rect l="0" t="0" r="r" b="b"/>
                <a:pathLst>
                  <a:path w="11" h="3">
                    <a:moveTo>
                      <a:pt x="11" y="2"/>
                    </a:moveTo>
                    <a:lnTo>
                      <a:pt x="11" y="2"/>
                    </a:lnTo>
                    <a:lnTo>
                      <a:pt x="9" y="2"/>
                    </a:lnTo>
                    <a:lnTo>
                      <a:pt x="9" y="0"/>
                    </a:lnTo>
                    <a:lnTo>
                      <a:pt x="8" y="0"/>
                    </a:lnTo>
                    <a:lnTo>
                      <a:pt x="8" y="0"/>
                    </a:lnTo>
                    <a:lnTo>
                      <a:pt x="6" y="0"/>
                    </a:lnTo>
                    <a:lnTo>
                      <a:pt x="6" y="0"/>
                    </a:lnTo>
                    <a:lnTo>
                      <a:pt x="4" y="0"/>
                    </a:lnTo>
                    <a:lnTo>
                      <a:pt x="2" y="0"/>
                    </a:lnTo>
                    <a:lnTo>
                      <a:pt x="2" y="0"/>
                    </a:lnTo>
                    <a:lnTo>
                      <a:pt x="0" y="0"/>
                    </a:lnTo>
                    <a:lnTo>
                      <a:pt x="0" y="0"/>
                    </a:lnTo>
                    <a:lnTo>
                      <a:pt x="2" y="2"/>
                    </a:lnTo>
                    <a:lnTo>
                      <a:pt x="2" y="2"/>
                    </a:lnTo>
                    <a:lnTo>
                      <a:pt x="2" y="2"/>
                    </a:lnTo>
                    <a:lnTo>
                      <a:pt x="4" y="2"/>
                    </a:lnTo>
                    <a:lnTo>
                      <a:pt x="6" y="2"/>
                    </a:lnTo>
                    <a:lnTo>
                      <a:pt x="6" y="2"/>
                    </a:lnTo>
                    <a:lnTo>
                      <a:pt x="8" y="2"/>
                    </a:lnTo>
                    <a:lnTo>
                      <a:pt x="8" y="2"/>
                    </a:lnTo>
                    <a:lnTo>
                      <a:pt x="8" y="3"/>
                    </a:lnTo>
                    <a:lnTo>
                      <a:pt x="8" y="3"/>
                    </a:lnTo>
                    <a:lnTo>
                      <a:pt x="9" y="3"/>
                    </a:lnTo>
                    <a:lnTo>
                      <a:pt x="9" y="3"/>
                    </a:lnTo>
                    <a:lnTo>
                      <a:pt x="11"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0" name="Freeform 2803"/>
              <p:cNvSpPr>
                <a:spLocks/>
              </p:cNvSpPr>
              <p:nvPr/>
            </p:nvSpPr>
            <p:spPr bwMode="auto">
              <a:xfrm>
                <a:off x="4558" y="2167"/>
                <a:ext cx="1" cy="1"/>
              </a:xfrm>
              <a:custGeom>
                <a:avLst/>
                <a:gdLst/>
                <a:ahLst/>
                <a:cxnLst>
                  <a:cxn ang="0">
                    <a:pos x="2" y="0"/>
                  </a:cxn>
                  <a:cxn ang="0">
                    <a:pos x="2" y="0"/>
                  </a:cxn>
                  <a:cxn ang="0">
                    <a:pos x="0" y="0"/>
                  </a:cxn>
                  <a:cxn ang="0">
                    <a:pos x="0" y="2"/>
                  </a:cxn>
                  <a:cxn ang="0">
                    <a:pos x="0" y="2"/>
                  </a:cxn>
                  <a:cxn ang="0">
                    <a:pos x="0" y="2"/>
                  </a:cxn>
                  <a:cxn ang="0">
                    <a:pos x="2" y="2"/>
                  </a:cxn>
                </a:cxnLst>
                <a:rect l="0" t="0" r="r" b="b"/>
                <a:pathLst>
                  <a:path w="2" h="2">
                    <a:moveTo>
                      <a:pt x="2" y="0"/>
                    </a:moveTo>
                    <a:lnTo>
                      <a:pt x="2" y="0"/>
                    </a:lnTo>
                    <a:lnTo>
                      <a:pt x="0" y="0"/>
                    </a:lnTo>
                    <a:lnTo>
                      <a:pt x="0" y="2"/>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1" name="Freeform 2804"/>
              <p:cNvSpPr>
                <a:spLocks/>
              </p:cNvSpPr>
              <p:nvPr/>
            </p:nvSpPr>
            <p:spPr bwMode="auto">
              <a:xfrm>
                <a:off x="4548" y="2168"/>
                <a:ext cx="11" cy="1"/>
              </a:xfrm>
              <a:custGeom>
                <a:avLst/>
                <a:gdLst/>
                <a:ahLst/>
                <a:cxnLst>
                  <a:cxn ang="0">
                    <a:pos x="21" y="2"/>
                  </a:cxn>
                  <a:cxn ang="0">
                    <a:pos x="19" y="2"/>
                  </a:cxn>
                  <a:cxn ang="0">
                    <a:pos x="19" y="2"/>
                  </a:cxn>
                  <a:cxn ang="0">
                    <a:pos x="19" y="2"/>
                  </a:cxn>
                  <a:cxn ang="0">
                    <a:pos x="18" y="2"/>
                  </a:cxn>
                  <a:cxn ang="0">
                    <a:pos x="18" y="2"/>
                  </a:cxn>
                  <a:cxn ang="0">
                    <a:pos x="14" y="0"/>
                  </a:cxn>
                  <a:cxn ang="0">
                    <a:pos x="14" y="0"/>
                  </a:cxn>
                  <a:cxn ang="0">
                    <a:pos x="12" y="0"/>
                  </a:cxn>
                  <a:cxn ang="0">
                    <a:pos x="12" y="2"/>
                  </a:cxn>
                  <a:cxn ang="0">
                    <a:pos x="14" y="2"/>
                  </a:cxn>
                  <a:cxn ang="0">
                    <a:pos x="12" y="2"/>
                  </a:cxn>
                  <a:cxn ang="0">
                    <a:pos x="12" y="2"/>
                  </a:cxn>
                  <a:cxn ang="0">
                    <a:pos x="12" y="0"/>
                  </a:cxn>
                  <a:cxn ang="0">
                    <a:pos x="12" y="0"/>
                  </a:cxn>
                  <a:cxn ang="0">
                    <a:pos x="12" y="0"/>
                  </a:cxn>
                  <a:cxn ang="0">
                    <a:pos x="10" y="0"/>
                  </a:cxn>
                  <a:cxn ang="0">
                    <a:pos x="10" y="0"/>
                  </a:cxn>
                  <a:cxn ang="0">
                    <a:pos x="6" y="0"/>
                  </a:cxn>
                  <a:cxn ang="0">
                    <a:pos x="6" y="0"/>
                  </a:cxn>
                  <a:cxn ang="0">
                    <a:pos x="6" y="2"/>
                  </a:cxn>
                  <a:cxn ang="0">
                    <a:pos x="4" y="2"/>
                  </a:cxn>
                  <a:cxn ang="0">
                    <a:pos x="4" y="2"/>
                  </a:cxn>
                  <a:cxn ang="0">
                    <a:pos x="6" y="2"/>
                  </a:cxn>
                  <a:cxn ang="0">
                    <a:pos x="6" y="0"/>
                  </a:cxn>
                  <a:cxn ang="0">
                    <a:pos x="4" y="0"/>
                  </a:cxn>
                  <a:cxn ang="0">
                    <a:pos x="4" y="0"/>
                  </a:cxn>
                  <a:cxn ang="0">
                    <a:pos x="4" y="0"/>
                  </a:cxn>
                  <a:cxn ang="0">
                    <a:pos x="2" y="0"/>
                  </a:cxn>
                  <a:cxn ang="0">
                    <a:pos x="2" y="0"/>
                  </a:cxn>
                  <a:cxn ang="0">
                    <a:pos x="2" y="0"/>
                  </a:cxn>
                  <a:cxn ang="0">
                    <a:pos x="2" y="0"/>
                  </a:cxn>
                  <a:cxn ang="0">
                    <a:pos x="2" y="2"/>
                  </a:cxn>
                  <a:cxn ang="0">
                    <a:pos x="2" y="2"/>
                  </a:cxn>
                  <a:cxn ang="0">
                    <a:pos x="2" y="2"/>
                  </a:cxn>
                  <a:cxn ang="0">
                    <a:pos x="2" y="2"/>
                  </a:cxn>
                  <a:cxn ang="0">
                    <a:pos x="0" y="2"/>
                  </a:cxn>
                </a:cxnLst>
                <a:rect l="0" t="0" r="r" b="b"/>
                <a:pathLst>
                  <a:path w="21" h="2">
                    <a:moveTo>
                      <a:pt x="21" y="2"/>
                    </a:moveTo>
                    <a:lnTo>
                      <a:pt x="19" y="2"/>
                    </a:lnTo>
                    <a:lnTo>
                      <a:pt x="19" y="2"/>
                    </a:lnTo>
                    <a:lnTo>
                      <a:pt x="19" y="2"/>
                    </a:lnTo>
                    <a:lnTo>
                      <a:pt x="18" y="2"/>
                    </a:lnTo>
                    <a:lnTo>
                      <a:pt x="18" y="2"/>
                    </a:lnTo>
                    <a:lnTo>
                      <a:pt x="14" y="0"/>
                    </a:lnTo>
                    <a:lnTo>
                      <a:pt x="14" y="0"/>
                    </a:lnTo>
                    <a:lnTo>
                      <a:pt x="12" y="0"/>
                    </a:lnTo>
                    <a:lnTo>
                      <a:pt x="12" y="2"/>
                    </a:lnTo>
                    <a:lnTo>
                      <a:pt x="14" y="2"/>
                    </a:lnTo>
                    <a:lnTo>
                      <a:pt x="12" y="2"/>
                    </a:lnTo>
                    <a:lnTo>
                      <a:pt x="12" y="2"/>
                    </a:lnTo>
                    <a:lnTo>
                      <a:pt x="12" y="0"/>
                    </a:lnTo>
                    <a:lnTo>
                      <a:pt x="12" y="0"/>
                    </a:lnTo>
                    <a:lnTo>
                      <a:pt x="12" y="0"/>
                    </a:lnTo>
                    <a:lnTo>
                      <a:pt x="10" y="0"/>
                    </a:lnTo>
                    <a:lnTo>
                      <a:pt x="10" y="0"/>
                    </a:lnTo>
                    <a:lnTo>
                      <a:pt x="6" y="0"/>
                    </a:lnTo>
                    <a:lnTo>
                      <a:pt x="6" y="0"/>
                    </a:lnTo>
                    <a:lnTo>
                      <a:pt x="6" y="2"/>
                    </a:lnTo>
                    <a:lnTo>
                      <a:pt x="4" y="2"/>
                    </a:lnTo>
                    <a:lnTo>
                      <a:pt x="4" y="2"/>
                    </a:lnTo>
                    <a:lnTo>
                      <a:pt x="6" y="2"/>
                    </a:lnTo>
                    <a:lnTo>
                      <a:pt x="6" y="0"/>
                    </a:lnTo>
                    <a:lnTo>
                      <a:pt x="4" y="0"/>
                    </a:lnTo>
                    <a:lnTo>
                      <a:pt x="4" y="0"/>
                    </a:lnTo>
                    <a:lnTo>
                      <a:pt x="4" y="0"/>
                    </a:lnTo>
                    <a:lnTo>
                      <a:pt x="2" y="0"/>
                    </a:lnTo>
                    <a:lnTo>
                      <a:pt x="2" y="0"/>
                    </a:lnTo>
                    <a:lnTo>
                      <a:pt x="2" y="0"/>
                    </a:lnTo>
                    <a:lnTo>
                      <a:pt x="2" y="0"/>
                    </a:lnTo>
                    <a:lnTo>
                      <a:pt x="2" y="2"/>
                    </a:lnTo>
                    <a:lnTo>
                      <a:pt x="2" y="2"/>
                    </a:lnTo>
                    <a:lnTo>
                      <a:pt x="2" y="2"/>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2" name="Freeform 2805"/>
              <p:cNvSpPr>
                <a:spLocks/>
              </p:cNvSpPr>
              <p:nvPr/>
            </p:nvSpPr>
            <p:spPr bwMode="auto">
              <a:xfrm>
                <a:off x="4532" y="2160"/>
                <a:ext cx="16" cy="12"/>
              </a:xfrm>
              <a:custGeom>
                <a:avLst/>
                <a:gdLst/>
                <a:ahLst/>
                <a:cxnLst>
                  <a:cxn ang="0">
                    <a:pos x="32" y="19"/>
                  </a:cxn>
                  <a:cxn ang="0">
                    <a:pos x="32" y="19"/>
                  </a:cxn>
                  <a:cxn ang="0">
                    <a:pos x="32" y="21"/>
                  </a:cxn>
                  <a:cxn ang="0">
                    <a:pos x="32" y="21"/>
                  </a:cxn>
                  <a:cxn ang="0">
                    <a:pos x="32" y="21"/>
                  </a:cxn>
                  <a:cxn ang="0">
                    <a:pos x="32" y="23"/>
                  </a:cxn>
                  <a:cxn ang="0">
                    <a:pos x="32" y="21"/>
                  </a:cxn>
                  <a:cxn ang="0">
                    <a:pos x="30" y="21"/>
                  </a:cxn>
                  <a:cxn ang="0">
                    <a:pos x="30" y="19"/>
                  </a:cxn>
                  <a:cxn ang="0">
                    <a:pos x="30" y="19"/>
                  </a:cxn>
                  <a:cxn ang="0">
                    <a:pos x="30" y="17"/>
                  </a:cxn>
                  <a:cxn ang="0">
                    <a:pos x="30" y="15"/>
                  </a:cxn>
                  <a:cxn ang="0">
                    <a:pos x="30" y="13"/>
                  </a:cxn>
                  <a:cxn ang="0">
                    <a:pos x="28" y="11"/>
                  </a:cxn>
                  <a:cxn ang="0">
                    <a:pos x="28" y="9"/>
                  </a:cxn>
                  <a:cxn ang="0">
                    <a:pos x="25" y="9"/>
                  </a:cxn>
                  <a:cxn ang="0">
                    <a:pos x="25" y="9"/>
                  </a:cxn>
                  <a:cxn ang="0">
                    <a:pos x="25" y="11"/>
                  </a:cxn>
                  <a:cxn ang="0">
                    <a:pos x="25" y="9"/>
                  </a:cxn>
                  <a:cxn ang="0">
                    <a:pos x="25" y="8"/>
                  </a:cxn>
                  <a:cxn ang="0">
                    <a:pos x="25" y="8"/>
                  </a:cxn>
                  <a:cxn ang="0">
                    <a:pos x="23" y="6"/>
                  </a:cxn>
                  <a:cxn ang="0">
                    <a:pos x="23" y="4"/>
                  </a:cxn>
                  <a:cxn ang="0">
                    <a:pos x="19" y="2"/>
                  </a:cxn>
                  <a:cxn ang="0">
                    <a:pos x="19" y="2"/>
                  </a:cxn>
                  <a:cxn ang="0">
                    <a:pos x="17" y="2"/>
                  </a:cxn>
                  <a:cxn ang="0">
                    <a:pos x="15" y="4"/>
                  </a:cxn>
                  <a:cxn ang="0">
                    <a:pos x="15" y="2"/>
                  </a:cxn>
                  <a:cxn ang="0">
                    <a:pos x="17" y="2"/>
                  </a:cxn>
                  <a:cxn ang="0">
                    <a:pos x="17" y="0"/>
                  </a:cxn>
                  <a:cxn ang="0">
                    <a:pos x="13" y="0"/>
                  </a:cxn>
                  <a:cxn ang="0">
                    <a:pos x="13" y="2"/>
                  </a:cxn>
                  <a:cxn ang="0">
                    <a:pos x="13" y="4"/>
                  </a:cxn>
                  <a:cxn ang="0">
                    <a:pos x="11" y="6"/>
                  </a:cxn>
                  <a:cxn ang="0">
                    <a:pos x="9" y="6"/>
                  </a:cxn>
                  <a:cxn ang="0">
                    <a:pos x="9" y="6"/>
                  </a:cxn>
                  <a:cxn ang="0">
                    <a:pos x="7" y="8"/>
                  </a:cxn>
                  <a:cxn ang="0">
                    <a:pos x="7" y="9"/>
                  </a:cxn>
                  <a:cxn ang="0">
                    <a:pos x="4" y="11"/>
                  </a:cxn>
                  <a:cxn ang="0">
                    <a:pos x="0" y="13"/>
                  </a:cxn>
                  <a:cxn ang="0">
                    <a:pos x="0" y="15"/>
                  </a:cxn>
                  <a:cxn ang="0">
                    <a:pos x="0" y="15"/>
                  </a:cxn>
                </a:cxnLst>
                <a:rect l="0" t="0" r="r" b="b"/>
                <a:pathLst>
                  <a:path w="32" h="23">
                    <a:moveTo>
                      <a:pt x="32" y="17"/>
                    </a:moveTo>
                    <a:lnTo>
                      <a:pt x="32" y="19"/>
                    </a:lnTo>
                    <a:lnTo>
                      <a:pt x="32" y="19"/>
                    </a:lnTo>
                    <a:lnTo>
                      <a:pt x="32" y="19"/>
                    </a:lnTo>
                    <a:lnTo>
                      <a:pt x="32" y="19"/>
                    </a:lnTo>
                    <a:lnTo>
                      <a:pt x="32" y="19"/>
                    </a:lnTo>
                    <a:lnTo>
                      <a:pt x="32" y="21"/>
                    </a:lnTo>
                    <a:lnTo>
                      <a:pt x="32" y="21"/>
                    </a:lnTo>
                    <a:lnTo>
                      <a:pt x="32" y="21"/>
                    </a:lnTo>
                    <a:lnTo>
                      <a:pt x="32" y="21"/>
                    </a:lnTo>
                    <a:lnTo>
                      <a:pt x="32" y="21"/>
                    </a:lnTo>
                    <a:lnTo>
                      <a:pt x="32" y="21"/>
                    </a:lnTo>
                    <a:lnTo>
                      <a:pt x="32" y="21"/>
                    </a:lnTo>
                    <a:lnTo>
                      <a:pt x="32" y="21"/>
                    </a:lnTo>
                    <a:lnTo>
                      <a:pt x="32" y="21"/>
                    </a:lnTo>
                    <a:lnTo>
                      <a:pt x="32" y="23"/>
                    </a:lnTo>
                    <a:lnTo>
                      <a:pt x="32" y="23"/>
                    </a:lnTo>
                    <a:lnTo>
                      <a:pt x="32" y="23"/>
                    </a:lnTo>
                    <a:lnTo>
                      <a:pt x="32" y="23"/>
                    </a:lnTo>
                    <a:lnTo>
                      <a:pt x="32" y="21"/>
                    </a:lnTo>
                    <a:lnTo>
                      <a:pt x="32" y="21"/>
                    </a:lnTo>
                    <a:lnTo>
                      <a:pt x="30" y="21"/>
                    </a:lnTo>
                    <a:lnTo>
                      <a:pt x="30" y="21"/>
                    </a:lnTo>
                    <a:lnTo>
                      <a:pt x="30" y="21"/>
                    </a:lnTo>
                    <a:lnTo>
                      <a:pt x="30" y="21"/>
                    </a:lnTo>
                    <a:lnTo>
                      <a:pt x="30" y="21"/>
                    </a:lnTo>
                    <a:lnTo>
                      <a:pt x="30" y="19"/>
                    </a:lnTo>
                    <a:lnTo>
                      <a:pt x="30" y="19"/>
                    </a:lnTo>
                    <a:lnTo>
                      <a:pt x="30" y="19"/>
                    </a:lnTo>
                    <a:lnTo>
                      <a:pt x="30" y="19"/>
                    </a:lnTo>
                    <a:lnTo>
                      <a:pt x="30" y="19"/>
                    </a:lnTo>
                    <a:lnTo>
                      <a:pt x="30" y="17"/>
                    </a:lnTo>
                    <a:lnTo>
                      <a:pt x="30" y="17"/>
                    </a:lnTo>
                    <a:lnTo>
                      <a:pt x="30" y="17"/>
                    </a:lnTo>
                    <a:lnTo>
                      <a:pt x="30" y="15"/>
                    </a:lnTo>
                    <a:lnTo>
                      <a:pt x="30" y="15"/>
                    </a:lnTo>
                    <a:lnTo>
                      <a:pt x="30" y="15"/>
                    </a:lnTo>
                    <a:lnTo>
                      <a:pt x="30" y="15"/>
                    </a:lnTo>
                    <a:lnTo>
                      <a:pt x="30" y="13"/>
                    </a:lnTo>
                    <a:lnTo>
                      <a:pt x="28" y="13"/>
                    </a:lnTo>
                    <a:lnTo>
                      <a:pt x="28" y="13"/>
                    </a:lnTo>
                    <a:lnTo>
                      <a:pt x="28" y="11"/>
                    </a:lnTo>
                    <a:lnTo>
                      <a:pt x="28" y="11"/>
                    </a:lnTo>
                    <a:lnTo>
                      <a:pt x="28" y="11"/>
                    </a:lnTo>
                    <a:lnTo>
                      <a:pt x="28" y="9"/>
                    </a:lnTo>
                    <a:lnTo>
                      <a:pt x="27" y="9"/>
                    </a:lnTo>
                    <a:lnTo>
                      <a:pt x="27" y="9"/>
                    </a:lnTo>
                    <a:lnTo>
                      <a:pt x="25" y="9"/>
                    </a:lnTo>
                    <a:lnTo>
                      <a:pt x="25" y="9"/>
                    </a:lnTo>
                    <a:lnTo>
                      <a:pt x="25" y="9"/>
                    </a:lnTo>
                    <a:lnTo>
                      <a:pt x="25" y="9"/>
                    </a:lnTo>
                    <a:lnTo>
                      <a:pt x="25" y="9"/>
                    </a:lnTo>
                    <a:lnTo>
                      <a:pt x="25" y="11"/>
                    </a:lnTo>
                    <a:lnTo>
                      <a:pt x="25" y="11"/>
                    </a:lnTo>
                    <a:lnTo>
                      <a:pt x="25" y="11"/>
                    </a:lnTo>
                    <a:lnTo>
                      <a:pt x="25" y="9"/>
                    </a:lnTo>
                    <a:lnTo>
                      <a:pt x="25" y="9"/>
                    </a:lnTo>
                    <a:lnTo>
                      <a:pt x="25" y="9"/>
                    </a:lnTo>
                    <a:lnTo>
                      <a:pt x="25" y="9"/>
                    </a:lnTo>
                    <a:lnTo>
                      <a:pt x="25" y="8"/>
                    </a:lnTo>
                    <a:lnTo>
                      <a:pt x="25" y="8"/>
                    </a:lnTo>
                    <a:lnTo>
                      <a:pt x="25" y="8"/>
                    </a:lnTo>
                    <a:lnTo>
                      <a:pt x="25" y="8"/>
                    </a:lnTo>
                    <a:lnTo>
                      <a:pt x="25" y="6"/>
                    </a:lnTo>
                    <a:lnTo>
                      <a:pt x="23" y="6"/>
                    </a:lnTo>
                    <a:lnTo>
                      <a:pt x="23" y="6"/>
                    </a:lnTo>
                    <a:lnTo>
                      <a:pt x="23" y="4"/>
                    </a:lnTo>
                    <a:lnTo>
                      <a:pt x="23" y="4"/>
                    </a:lnTo>
                    <a:lnTo>
                      <a:pt x="23" y="4"/>
                    </a:lnTo>
                    <a:lnTo>
                      <a:pt x="23" y="4"/>
                    </a:lnTo>
                    <a:lnTo>
                      <a:pt x="21" y="4"/>
                    </a:lnTo>
                    <a:lnTo>
                      <a:pt x="19" y="2"/>
                    </a:lnTo>
                    <a:lnTo>
                      <a:pt x="19" y="2"/>
                    </a:lnTo>
                    <a:lnTo>
                      <a:pt x="19" y="2"/>
                    </a:lnTo>
                    <a:lnTo>
                      <a:pt x="19" y="2"/>
                    </a:lnTo>
                    <a:lnTo>
                      <a:pt x="17" y="2"/>
                    </a:lnTo>
                    <a:lnTo>
                      <a:pt x="17" y="2"/>
                    </a:lnTo>
                    <a:lnTo>
                      <a:pt x="17" y="2"/>
                    </a:lnTo>
                    <a:lnTo>
                      <a:pt x="17" y="2"/>
                    </a:lnTo>
                    <a:lnTo>
                      <a:pt x="17" y="4"/>
                    </a:lnTo>
                    <a:lnTo>
                      <a:pt x="15" y="4"/>
                    </a:lnTo>
                    <a:lnTo>
                      <a:pt x="15" y="4"/>
                    </a:lnTo>
                    <a:lnTo>
                      <a:pt x="15" y="2"/>
                    </a:lnTo>
                    <a:lnTo>
                      <a:pt x="15" y="2"/>
                    </a:lnTo>
                    <a:lnTo>
                      <a:pt x="15" y="2"/>
                    </a:lnTo>
                    <a:lnTo>
                      <a:pt x="17" y="2"/>
                    </a:lnTo>
                    <a:lnTo>
                      <a:pt x="17" y="2"/>
                    </a:lnTo>
                    <a:lnTo>
                      <a:pt x="17" y="0"/>
                    </a:lnTo>
                    <a:lnTo>
                      <a:pt x="17" y="0"/>
                    </a:lnTo>
                    <a:lnTo>
                      <a:pt x="17" y="0"/>
                    </a:lnTo>
                    <a:lnTo>
                      <a:pt x="15" y="0"/>
                    </a:lnTo>
                    <a:lnTo>
                      <a:pt x="15" y="0"/>
                    </a:lnTo>
                    <a:lnTo>
                      <a:pt x="13" y="0"/>
                    </a:lnTo>
                    <a:lnTo>
                      <a:pt x="13" y="0"/>
                    </a:lnTo>
                    <a:lnTo>
                      <a:pt x="13" y="0"/>
                    </a:lnTo>
                    <a:lnTo>
                      <a:pt x="13" y="2"/>
                    </a:lnTo>
                    <a:lnTo>
                      <a:pt x="13" y="2"/>
                    </a:lnTo>
                    <a:lnTo>
                      <a:pt x="13" y="4"/>
                    </a:lnTo>
                    <a:lnTo>
                      <a:pt x="13" y="4"/>
                    </a:lnTo>
                    <a:lnTo>
                      <a:pt x="11" y="4"/>
                    </a:lnTo>
                    <a:lnTo>
                      <a:pt x="11" y="4"/>
                    </a:lnTo>
                    <a:lnTo>
                      <a:pt x="11" y="6"/>
                    </a:lnTo>
                    <a:lnTo>
                      <a:pt x="11" y="6"/>
                    </a:lnTo>
                    <a:lnTo>
                      <a:pt x="9" y="6"/>
                    </a:lnTo>
                    <a:lnTo>
                      <a:pt x="9" y="6"/>
                    </a:lnTo>
                    <a:lnTo>
                      <a:pt x="9" y="6"/>
                    </a:lnTo>
                    <a:lnTo>
                      <a:pt x="9" y="6"/>
                    </a:lnTo>
                    <a:lnTo>
                      <a:pt x="9" y="6"/>
                    </a:lnTo>
                    <a:lnTo>
                      <a:pt x="9" y="8"/>
                    </a:lnTo>
                    <a:lnTo>
                      <a:pt x="9" y="8"/>
                    </a:lnTo>
                    <a:lnTo>
                      <a:pt x="7" y="8"/>
                    </a:lnTo>
                    <a:lnTo>
                      <a:pt x="7" y="9"/>
                    </a:lnTo>
                    <a:lnTo>
                      <a:pt x="7" y="9"/>
                    </a:lnTo>
                    <a:lnTo>
                      <a:pt x="7" y="9"/>
                    </a:lnTo>
                    <a:lnTo>
                      <a:pt x="5" y="9"/>
                    </a:lnTo>
                    <a:lnTo>
                      <a:pt x="5" y="11"/>
                    </a:lnTo>
                    <a:lnTo>
                      <a:pt x="4" y="11"/>
                    </a:lnTo>
                    <a:lnTo>
                      <a:pt x="2" y="11"/>
                    </a:lnTo>
                    <a:lnTo>
                      <a:pt x="2" y="11"/>
                    </a:lnTo>
                    <a:lnTo>
                      <a:pt x="0" y="13"/>
                    </a:lnTo>
                    <a:lnTo>
                      <a:pt x="0" y="13"/>
                    </a:lnTo>
                    <a:lnTo>
                      <a:pt x="0" y="13"/>
                    </a:lnTo>
                    <a:lnTo>
                      <a:pt x="0" y="15"/>
                    </a:lnTo>
                    <a:lnTo>
                      <a:pt x="0" y="15"/>
                    </a:lnTo>
                    <a:lnTo>
                      <a:pt x="0" y="15"/>
                    </a:lnTo>
                    <a:lnTo>
                      <a:pt x="0" y="15"/>
                    </a:lnTo>
                    <a:lnTo>
                      <a:pt x="0" y="17"/>
                    </a:lnTo>
                    <a:lnTo>
                      <a:pt x="0" y="1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3" name="Freeform 2806"/>
              <p:cNvSpPr>
                <a:spLocks/>
              </p:cNvSpPr>
              <p:nvPr/>
            </p:nvSpPr>
            <p:spPr bwMode="auto">
              <a:xfrm>
                <a:off x="4529" y="2169"/>
                <a:ext cx="3" cy="13"/>
              </a:xfrm>
              <a:custGeom>
                <a:avLst/>
                <a:gdLst/>
                <a:ahLst/>
                <a:cxnLst>
                  <a:cxn ang="0">
                    <a:pos x="6" y="0"/>
                  </a:cxn>
                  <a:cxn ang="0">
                    <a:pos x="4" y="0"/>
                  </a:cxn>
                  <a:cxn ang="0">
                    <a:pos x="4" y="2"/>
                  </a:cxn>
                  <a:cxn ang="0">
                    <a:pos x="4" y="4"/>
                  </a:cxn>
                  <a:cxn ang="0">
                    <a:pos x="4" y="4"/>
                  </a:cxn>
                  <a:cxn ang="0">
                    <a:pos x="4" y="6"/>
                  </a:cxn>
                  <a:cxn ang="0">
                    <a:pos x="4" y="6"/>
                  </a:cxn>
                  <a:cxn ang="0">
                    <a:pos x="4" y="8"/>
                  </a:cxn>
                  <a:cxn ang="0">
                    <a:pos x="4" y="8"/>
                  </a:cxn>
                  <a:cxn ang="0">
                    <a:pos x="4" y="10"/>
                  </a:cxn>
                  <a:cxn ang="0">
                    <a:pos x="4" y="10"/>
                  </a:cxn>
                  <a:cxn ang="0">
                    <a:pos x="4" y="10"/>
                  </a:cxn>
                  <a:cxn ang="0">
                    <a:pos x="4" y="12"/>
                  </a:cxn>
                  <a:cxn ang="0">
                    <a:pos x="4" y="12"/>
                  </a:cxn>
                  <a:cxn ang="0">
                    <a:pos x="4" y="14"/>
                  </a:cxn>
                  <a:cxn ang="0">
                    <a:pos x="4" y="14"/>
                  </a:cxn>
                  <a:cxn ang="0">
                    <a:pos x="2" y="15"/>
                  </a:cxn>
                  <a:cxn ang="0">
                    <a:pos x="2" y="17"/>
                  </a:cxn>
                  <a:cxn ang="0">
                    <a:pos x="2" y="17"/>
                  </a:cxn>
                  <a:cxn ang="0">
                    <a:pos x="2" y="19"/>
                  </a:cxn>
                  <a:cxn ang="0">
                    <a:pos x="2" y="19"/>
                  </a:cxn>
                  <a:cxn ang="0">
                    <a:pos x="2" y="19"/>
                  </a:cxn>
                  <a:cxn ang="0">
                    <a:pos x="2" y="21"/>
                  </a:cxn>
                  <a:cxn ang="0">
                    <a:pos x="2" y="21"/>
                  </a:cxn>
                  <a:cxn ang="0">
                    <a:pos x="2" y="21"/>
                  </a:cxn>
                  <a:cxn ang="0">
                    <a:pos x="0" y="23"/>
                  </a:cxn>
                  <a:cxn ang="0">
                    <a:pos x="0" y="23"/>
                  </a:cxn>
                  <a:cxn ang="0">
                    <a:pos x="0" y="25"/>
                  </a:cxn>
                </a:cxnLst>
                <a:rect l="0" t="0" r="r" b="b"/>
                <a:pathLst>
                  <a:path w="6" h="25">
                    <a:moveTo>
                      <a:pt x="6" y="0"/>
                    </a:moveTo>
                    <a:lnTo>
                      <a:pt x="4" y="0"/>
                    </a:lnTo>
                    <a:lnTo>
                      <a:pt x="4" y="2"/>
                    </a:lnTo>
                    <a:lnTo>
                      <a:pt x="4" y="4"/>
                    </a:lnTo>
                    <a:lnTo>
                      <a:pt x="4" y="4"/>
                    </a:lnTo>
                    <a:lnTo>
                      <a:pt x="4" y="6"/>
                    </a:lnTo>
                    <a:lnTo>
                      <a:pt x="4" y="6"/>
                    </a:lnTo>
                    <a:lnTo>
                      <a:pt x="4" y="8"/>
                    </a:lnTo>
                    <a:lnTo>
                      <a:pt x="4" y="8"/>
                    </a:lnTo>
                    <a:lnTo>
                      <a:pt x="4" y="10"/>
                    </a:lnTo>
                    <a:lnTo>
                      <a:pt x="4" y="10"/>
                    </a:lnTo>
                    <a:lnTo>
                      <a:pt x="4" y="10"/>
                    </a:lnTo>
                    <a:lnTo>
                      <a:pt x="4" y="12"/>
                    </a:lnTo>
                    <a:lnTo>
                      <a:pt x="4" y="12"/>
                    </a:lnTo>
                    <a:lnTo>
                      <a:pt x="4" y="14"/>
                    </a:lnTo>
                    <a:lnTo>
                      <a:pt x="4" y="14"/>
                    </a:lnTo>
                    <a:lnTo>
                      <a:pt x="2" y="15"/>
                    </a:lnTo>
                    <a:lnTo>
                      <a:pt x="2" y="17"/>
                    </a:lnTo>
                    <a:lnTo>
                      <a:pt x="2" y="17"/>
                    </a:lnTo>
                    <a:lnTo>
                      <a:pt x="2" y="19"/>
                    </a:lnTo>
                    <a:lnTo>
                      <a:pt x="2" y="19"/>
                    </a:lnTo>
                    <a:lnTo>
                      <a:pt x="2" y="19"/>
                    </a:lnTo>
                    <a:lnTo>
                      <a:pt x="2" y="21"/>
                    </a:lnTo>
                    <a:lnTo>
                      <a:pt x="2" y="21"/>
                    </a:lnTo>
                    <a:lnTo>
                      <a:pt x="2" y="21"/>
                    </a:lnTo>
                    <a:lnTo>
                      <a:pt x="0" y="23"/>
                    </a:lnTo>
                    <a:lnTo>
                      <a:pt x="0" y="23"/>
                    </a:lnTo>
                    <a:lnTo>
                      <a:pt x="0"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4" name="Freeform 2807"/>
              <p:cNvSpPr>
                <a:spLocks/>
              </p:cNvSpPr>
              <p:nvPr/>
            </p:nvSpPr>
            <p:spPr bwMode="auto">
              <a:xfrm>
                <a:off x="4529" y="2182"/>
                <a:ext cx="2" cy="1"/>
              </a:xfrm>
              <a:custGeom>
                <a:avLst/>
                <a:gdLst/>
                <a:ahLst/>
                <a:cxnLst>
                  <a:cxn ang="0">
                    <a:pos x="4" y="0"/>
                  </a:cxn>
                  <a:cxn ang="0">
                    <a:pos x="2" y="2"/>
                  </a:cxn>
                  <a:cxn ang="0">
                    <a:pos x="0" y="4"/>
                  </a:cxn>
                </a:cxnLst>
                <a:rect l="0" t="0" r="r" b="b"/>
                <a:pathLst>
                  <a:path w="4" h="4">
                    <a:moveTo>
                      <a:pt x="4" y="0"/>
                    </a:moveTo>
                    <a:lnTo>
                      <a:pt x="2" y="2"/>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5" name="Freeform 2808"/>
              <p:cNvSpPr>
                <a:spLocks/>
              </p:cNvSpPr>
              <p:nvPr/>
            </p:nvSpPr>
            <p:spPr bwMode="auto">
              <a:xfrm>
                <a:off x="4518" y="2183"/>
                <a:ext cx="11" cy="113"/>
              </a:xfrm>
              <a:custGeom>
                <a:avLst/>
                <a:gdLst/>
                <a:ahLst/>
                <a:cxnLst>
                  <a:cxn ang="0">
                    <a:pos x="21" y="2"/>
                  </a:cxn>
                  <a:cxn ang="0">
                    <a:pos x="21" y="13"/>
                  </a:cxn>
                  <a:cxn ang="0">
                    <a:pos x="19" y="29"/>
                  </a:cxn>
                  <a:cxn ang="0">
                    <a:pos x="17" y="36"/>
                  </a:cxn>
                  <a:cxn ang="0">
                    <a:pos x="15" y="46"/>
                  </a:cxn>
                  <a:cxn ang="0">
                    <a:pos x="13" y="50"/>
                  </a:cxn>
                  <a:cxn ang="0">
                    <a:pos x="11" y="57"/>
                  </a:cxn>
                  <a:cxn ang="0">
                    <a:pos x="15" y="61"/>
                  </a:cxn>
                  <a:cxn ang="0">
                    <a:pos x="15" y="61"/>
                  </a:cxn>
                  <a:cxn ang="0">
                    <a:pos x="13" y="65"/>
                  </a:cxn>
                  <a:cxn ang="0">
                    <a:pos x="13" y="67"/>
                  </a:cxn>
                  <a:cxn ang="0">
                    <a:pos x="11" y="69"/>
                  </a:cxn>
                  <a:cxn ang="0">
                    <a:pos x="11" y="73"/>
                  </a:cxn>
                  <a:cxn ang="0">
                    <a:pos x="11" y="77"/>
                  </a:cxn>
                  <a:cxn ang="0">
                    <a:pos x="9" y="81"/>
                  </a:cxn>
                  <a:cxn ang="0">
                    <a:pos x="11" y="82"/>
                  </a:cxn>
                  <a:cxn ang="0">
                    <a:pos x="11" y="84"/>
                  </a:cxn>
                  <a:cxn ang="0">
                    <a:pos x="9" y="88"/>
                  </a:cxn>
                  <a:cxn ang="0">
                    <a:pos x="9" y="92"/>
                  </a:cxn>
                  <a:cxn ang="0">
                    <a:pos x="11" y="98"/>
                  </a:cxn>
                  <a:cxn ang="0">
                    <a:pos x="13" y="100"/>
                  </a:cxn>
                  <a:cxn ang="0">
                    <a:pos x="11" y="102"/>
                  </a:cxn>
                  <a:cxn ang="0">
                    <a:pos x="11" y="104"/>
                  </a:cxn>
                  <a:cxn ang="0">
                    <a:pos x="11" y="109"/>
                  </a:cxn>
                  <a:cxn ang="0">
                    <a:pos x="9" y="113"/>
                  </a:cxn>
                  <a:cxn ang="0">
                    <a:pos x="9" y="117"/>
                  </a:cxn>
                  <a:cxn ang="0">
                    <a:pos x="11" y="121"/>
                  </a:cxn>
                  <a:cxn ang="0">
                    <a:pos x="11" y="125"/>
                  </a:cxn>
                  <a:cxn ang="0">
                    <a:pos x="9" y="134"/>
                  </a:cxn>
                  <a:cxn ang="0">
                    <a:pos x="9" y="140"/>
                  </a:cxn>
                  <a:cxn ang="0">
                    <a:pos x="9" y="144"/>
                  </a:cxn>
                  <a:cxn ang="0">
                    <a:pos x="7" y="152"/>
                  </a:cxn>
                  <a:cxn ang="0">
                    <a:pos x="9" y="157"/>
                  </a:cxn>
                  <a:cxn ang="0">
                    <a:pos x="7" y="163"/>
                  </a:cxn>
                  <a:cxn ang="0">
                    <a:pos x="7" y="167"/>
                  </a:cxn>
                  <a:cxn ang="0">
                    <a:pos x="7" y="169"/>
                  </a:cxn>
                  <a:cxn ang="0">
                    <a:pos x="7" y="175"/>
                  </a:cxn>
                  <a:cxn ang="0">
                    <a:pos x="7" y="194"/>
                  </a:cxn>
                  <a:cxn ang="0">
                    <a:pos x="4" y="201"/>
                  </a:cxn>
                  <a:cxn ang="0">
                    <a:pos x="4" y="205"/>
                  </a:cxn>
                  <a:cxn ang="0">
                    <a:pos x="2" y="205"/>
                  </a:cxn>
                  <a:cxn ang="0">
                    <a:pos x="2" y="209"/>
                  </a:cxn>
                  <a:cxn ang="0">
                    <a:pos x="0" y="211"/>
                  </a:cxn>
                  <a:cxn ang="0">
                    <a:pos x="4" y="211"/>
                  </a:cxn>
                  <a:cxn ang="0">
                    <a:pos x="4" y="213"/>
                  </a:cxn>
                  <a:cxn ang="0">
                    <a:pos x="4" y="215"/>
                  </a:cxn>
                  <a:cxn ang="0">
                    <a:pos x="4" y="219"/>
                  </a:cxn>
                  <a:cxn ang="0">
                    <a:pos x="2" y="222"/>
                  </a:cxn>
                </a:cxnLst>
                <a:rect l="0" t="0" r="r" b="b"/>
                <a:pathLst>
                  <a:path w="21" h="224">
                    <a:moveTo>
                      <a:pt x="21" y="0"/>
                    </a:moveTo>
                    <a:lnTo>
                      <a:pt x="21" y="0"/>
                    </a:lnTo>
                    <a:lnTo>
                      <a:pt x="21" y="2"/>
                    </a:lnTo>
                    <a:lnTo>
                      <a:pt x="21" y="2"/>
                    </a:lnTo>
                    <a:lnTo>
                      <a:pt x="21" y="4"/>
                    </a:lnTo>
                    <a:lnTo>
                      <a:pt x="21" y="11"/>
                    </a:lnTo>
                    <a:lnTo>
                      <a:pt x="21" y="13"/>
                    </a:lnTo>
                    <a:lnTo>
                      <a:pt x="21" y="13"/>
                    </a:lnTo>
                    <a:lnTo>
                      <a:pt x="21" y="15"/>
                    </a:lnTo>
                    <a:lnTo>
                      <a:pt x="19" y="19"/>
                    </a:lnTo>
                    <a:lnTo>
                      <a:pt x="19" y="23"/>
                    </a:lnTo>
                    <a:lnTo>
                      <a:pt x="19" y="29"/>
                    </a:lnTo>
                    <a:lnTo>
                      <a:pt x="19" y="31"/>
                    </a:lnTo>
                    <a:lnTo>
                      <a:pt x="17" y="31"/>
                    </a:lnTo>
                    <a:lnTo>
                      <a:pt x="17" y="33"/>
                    </a:lnTo>
                    <a:lnTo>
                      <a:pt x="17" y="36"/>
                    </a:lnTo>
                    <a:lnTo>
                      <a:pt x="17" y="36"/>
                    </a:lnTo>
                    <a:lnTo>
                      <a:pt x="17" y="38"/>
                    </a:lnTo>
                    <a:lnTo>
                      <a:pt x="17" y="40"/>
                    </a:lnTo>
                    <a:lnTo>
                      <a:pt x="15" y="46"/>
                    </a:lnTo>
                    <a:lnTo>
                      <a:pt x="15" y="46"/>
                    </a:lnTo>
                    <a:lnTo>
                      <a:pt x="15" y="48"/>
                    </a:lnTo>
                    <a:lnTo>
                      <a:pt x="13" y="50"/>
                    </a:lnTo>
                    <a:lnTo>
                      <a:pt x="13" y="50"/>
                    </a:lnTo>
                    <a:lnTo>
                      <a:pt x="13" y="52"/>
                    </a:lnTo>
                    <a:lnTo>
                      <a:pt x="13" y="54"/>
                    </a:lnTo>
                    <a:lnTo>
                      <a:pt x="11" y="56"/>
                    </a:lnTo>
                    <a:lnTo>
                      <a:pt x="11" y="57"/>
                    </a:lnTo>
                    <a:lnTo>
                      <a:pt x="13" y="59"/>
                    </a:lnTo>
                    <a:lnTo>
                      <a:pt x="13" y="61"/>
                    </a:lnTo>
                    <a:lnTo>
                      <a:pt x="15" y="61"/>
                    </a:lnTo>
                    <a:lnTo>
                      <a:pt x="15" y="61"/>
                    </a:lnTo>
                    <a:lnTo>
                      <a:pt x="15" y="61"/>
                    </a:lnTo>
                    <a:lnTo>
                      <a:pt x="17" y="61"/>
                    </a:lnTo>
                    <a:lnTo>
                      <a:pt x="17" y="61"/>
                    </a:lnTo>
                    <a:lnTo>
                      <a:pt x="15" y="61"/>
                    </a:lnTo>
                    <a:lnTo>
                      <a:pt x="15" y="61"/>
                    </a:lnTo>
                    <a:lnTo>
                      <a:pt x="15" y="63"/>
                    </a:lnTo>
                    <a:lnTo>
                      <a:pt x="13" y="63"/>
                    </a:lnTo>
                    <a:lnTo>
                      <a:pt x="13" y="65"/>
                    </a:lnTo>
                    <a:lnTo>
                      <a:pt x="13" y="65"/>
                    </a:lnTo>
                    <a:lnTo>
                      <a:pt x="11" y="65"/>
                    </a:lnTo>
                    <a:lnTo>
                      <a:pt x="13" y="65"/>
                    </a:lnTo>
                    <a:lnTo>
                      <a:pt x="13" y="67"/>
                    </a:lnTo>
                    <a:lnTo>
                      <a:pt x="11" y="67"/>
                    </a:lnTo>
                    <a:lnTo>
                      <a:pt x="11" y="67"/>
                    </a:lnTo>
                    <a:lnTo>
                      <a:pt x="11" y="67"/>
                    </a:lnTo>
                    <a:lnTo>
                      <a:pt x="11" y="69"/>
                    </a:lnTo>
                    <a:lnTo>
                      <a:pt x="11" y="69"/>
                    </a:lnTo>
                    <a:lnTo>
                      <a:pt x="11" y="71"/>
                    </a:lnTo>
                    <a:lnTo>
                      <a:pt x="11" y="71"/>
                    </a:lnTo>
                    <a:lnTo>
                      <a:pt x="11" y="73"/>
                    </a:lnTo>
                    <a:lnTo>
                      <a:pt x="9" y="73"/>
                    </a:lnTo>
                    <a:lnTo>
                      <a:pt x="9" y="75"/>
                    </a:lnTo>
                    <a:lnTo>
                      <a:pt x="9" y="77"/>
                    </a:lnTo>
                    <a:lnTo>
                      <a:pt x="11" y="77"/>
                    </a:lnTo>
                    <a:lnTo>
                      <a:pt x="11" y="77"/>
                    </a:lnTo>
                    <a:lnTo>
                      <a:pt x="9" y="79"/>
                    </a:lnTo>
                    <a:lnTo>
                      <a:pt x="9" y="79"/>
                    </a:lnTo>
                    <a:lnTo>
                      <a:pt x="9" y="81"/>
                    </a:lnTo>
                    <a:lnTo>
                      <a:pt x="9" y="81"/>
                    </a:lnTo>
                    <a:lnTo>
                      <a:pt x="11" y="82"/>
                    </a:lnTo>
                    <a:lnTo>
                      <a:pt x="11" y="82"/>
                    </a:lnTo>
                    <a:lnTo>
                      <a:pt x="11" y="82"/>
                    </a:lnTo>
                    <a:lnTo>
                      <a:pt x="11" y="84"/>
                    </a:lnTo>
                    <a:lnTo>
                      <a:pt x="11" y="84"/>
                    </a:lnTo>
                    <a:lnTo>
                      <a:pt x="11" y="84"/>
                    </a:lnTo>
                    <a:lnTo>
                      <a:pt x="11" y="84"/>
                    </a:lnTo>
                    <a:lnTo>
                      <a:pt x="11" y="84"/>
                    </a:lnTo>
                    <a:lnTo>
                      <a:pt x="9" y="86"/>
                    </a:lnTo>
                    <a:lnTo>
                      <a:pt x="9" y="86"/>
                    </a:lnTo>
                    <a:lnTo>
                      <a:pt x="9" y="88"/>
                    </a:lnTo>
                    <a:lnTo>
                      <a:pt x="9" y="88"/>
                    </a:lnTo>
                    <a:lnTo>
                      <a:pt x="7" y="88"/>
                    </a:lnTo>
                    <a:lnTo>
                      <a:pt x="7" y="92"/>
                    </a:lnTo>
                    <a:lnTo>
                      <a:pt x="9" y="92"/>
                    </a:lnTo>
                    <a:lnTo>
                      <a:pt x="11" y="94"/>
                    </a:lnTo>
                    <a:lnTo>
                      <a:pt x="11" y="96"/>
                    </a:lnTo>
                    <a:lnTo>
                      <a:pt x="11" y="98"/>
                    </a:lnTo>
                    <a:lnTo>
                      <a:pt x="11" y="98"/>
                    </a:lnTo>
                    <a:lnTo>
                      <a:pt x="13" y="98"/>
                    </a:lnTo>
                    <a:lnTo>
                      <a:pt x="13" y="98"/>
                    </a:lnTo>
                    <a:lnTo>
                      <a:pt x="13" y="100"/>
                    </a:lnTo>
                    <a:lnTo>
                      <a:pt x="13" y="100"/>
                    </a:lnTo>
                    <a:lnTo>
                      <a:pt x="13" y="100"/>
                    </a:lnTo>
                    <a:lnTo>
                      <a:pt x="11" y="100"/>
                    </a:lnTo>
                    <a:lnTo>
                      <a:pt x="11" y="100"/>
                    </a:lnTo>
                    <a:lnTo>
                      <a:pt x="11" y="102"/>
                    </a:lnTo>
                    <a:lnTo>
                      <a:pt x="11" y="104"/>
                    </a:lnTo>
                    <a:lnTo>
                      <a:pt x="11" y="104"/>
                    </a:lnTo>
                    <a:lnTo>
                      <a:pt x="11" y="104"/>
                    </a:lnTo>
                    <a:lnTo>
                      <a:pt x="11" y="104"/>
                    </a:lnTo>
                    <a:lnTo>
                      <a:pt x="11" y="105"/>
                    </a:lnTo>
                    <a:lnTo>
                      <a:pt x="11" y="105"/>
                    </a:lnTo>
                    <a:lnTo>
                      <a:pt x="11" y="107"/>
                    </a:lnTo>
                    <a:lnTo>
                      <a:pt x="11" y="109"/>
                    </a:lnTo>
                    <a:lnTo>
                      <a:pt x="9" y="109"/>
                    </a:lnTo>
                    <a:lnTo>
                      <a:pt x="9" y="111"/>
                    </a:lnTo>
                    <a:lnTo>
                      <a:pt x="9" y="113"/>
                    </a:lnTo>
                    <a:lnTo>
                      <a:pt x="9" y="113"/>
                    </a:lnTo>
                    <a:lnTo>
                      <a:pt x="9" y="115"/>
                    </a:lnTo>
                    <a:lnTo>
                      <a:pt x="9" y="115"/>
                    </a:lnTo>
                    <a:lnTo>
                      <a:pt x="9" y="117"/>
                    </a:lnTo>
                    <a:lnTo>
                      <a:pt x="9" y="117"/>
                    </a:lnTo>
                    <a:lnTo>
                      <a:pt x="9" y="119"/>
                    </a:lnTo>
                    <a:lnTo>
                      <a:pt x="9" y="119"/>
                    </a:lnTo>
                    <a:lnTo>
                      <a:pt x="11" y="119"/>
                    </a:lnTo>
                    <a:lnTo>
                      <a:pt x="11" y="121"/>
                    </a:lnTo>
                    <a:lnTo>
                      <a:pt x="9" y="121"/>
                    </a:lnTo>
                    <a:lnTo>
                      <a:pt x="11" y="123"/>
                    </a:lnTo>
                    <a:lnTo>
                      <a:pt x="11" y="123"/>
                    </a:lnTo>
                    <a:lnTo>
                      <a:pt x="11" y="125"/>
                    </a:lnTo>
                    <a:lnTo>
                      <a:pt x="11" y="128"/>
                    </a:lnTo>
                    <a:lnTo>
                      <a:pt x="9" y="130"/>
                    </a:lnTo>
                    <a:lnTo>
                      <a:pt x="9" y="132"/>
                    </a:lnTo>
                    <a:lnTo>
                      <a:pt x="9" y="134"/>
                    </a:lnTo>
                    <a:lnTo>
                      <a:pt x="9" y="134"/>
                    </a:lnTo>
                    <a:lnTo>
                      <a:pt x="9" y="136"/>
                    </a:lnTo>
                    <a:lnTo>
                      <a:pt x="9" y="138"/>
                    </a:lnTo>
                    <a:lnTo>
                      <a:pt x="9" y="140"/>
                    </a:lnTo>
                    <a:lnTo>
                      <a:pt x="9" y="140"/>
                    </a:lnTo>
                    <a:lnTo>
                      <a:pt x="9" y="142"/>
                    </a:lnTo>
                    <a:lnTo>
                      <a:pt x="9" y="144"/>
                    </a:lnTo>
                    <a:lnTo>
                      <a:pt x="9" y="144"/>
                    </a:lnTo>
                    <a:lnTo>
                      <a:pt x="9" y="146"/>
                    </a:lnTo>
                    <a:lnTo>
                      <a:pt x="9" y="148"/>
                    </a:lnTo>
                    <a:lnTo>
                      <a:pt x="7" y="150"/>
                    </a:lnTo>
                    <a:lnTo>
                      <a:pt x="7" y="152"/>
                    </a:lnTo>
                    <a:lnTo>
                      <a:pt x="7" y="153"/>
                    </a:lnTo>
                    <a:lnTo>
                      <a:pt x="7" y="155"/>
                    </a:lnTo>
                    <a:lnTo>
                      <a:pt x="7" y="155"/>
                    </a:lnTo>
                    <a:lnTo>
                      <a:pt x="9" y="157"/>
                    </a:lnTo>
                    <a:lnTo>
                      <a:pt x="7" y="159"/>
                    </a:lnTo>
                    <a:lnTo>
                      <a:pt x="9" y="161"/>
                    </a:lnTo>
                    <a:lnTo>
                      <a:pt x="7" y="163"/>
                    </a:lnTo>
                    <a:lnTo>
                      <a:pt x="7" y="163"/>
                    </a:lnTo>
                    <a:lnTo>
                      <a:pt x="7" y="165"/>
                    </a:lnTo>
                    <a:lnTo>
                      <a:pt x="7" y="165"/>
                    </a:lnTo>
                    <a:lnTo>
                      <a:pt x="7" y="165"/>
                    </a:lnTo>
                    <a:lnTo>
                      <a:pt x="7" y="167"/>
                    </a:lnTo>
                    <a:lnTo>
                      <a:pt x="7" y="167"/>
                    </a:lnTo>
                    <a:lnTo>
                      <a:pt x="7" y="167"/>
                    </a:lnTo>
                    <a:lnTo>
                      <a:pt x="7" y="167"/>
                    </a:lnTo>
                    <a:lnTo>
                      <a:pt x="7" y="169"/>
                    </a:lnTo>
                    <a:lnTo>
                      <a:pt x="7" y="169"/>
                    </a:lnTo>
                    <a:lnTo>
                      <a:pt x="7" y="169"/>
                    </a:lnTo>
                    <a:lnTo>
                      <a:pt x="7" y="169"/>
                    </a:lnTo>
                    <a:lnTo>
                      <a:pt x="7" y="175"/>
                    </a:lnTo>
                    <a:lnTo>
                      <a:pt x="7" y="186"/>
                    </a:lnTo>
                    <a:lnTo>
                      <a:pt x="7" y="190"/>
                    </a:lnTo>
                    <a:lnTo>
                      <a:pt x="7" y="190"/>
                    </a:lnTo>
                    <a:lnTo>
                      <a:pt x="7" y="194"/>
                    </a:lnTo>
                    <a:lnTo>
                      <a:pt x="6" y="196"/>
                    </a:lnTo>
                    <a:lnTo>
                      <a:pt x="6" y="199"/>
                    </a:lnTo>
                    <a:lnTo>
                      <a:pt x="6" y="199"/>
                    </a:lnTo>
                    <a:lnTo>
                      <a:pt x="4" y="201"/>
                    </a:lnTo>
                    <a:lnTo>
                      <a:pt x="6" y="201"/>
                    </a:lnTo>
                    <a:lnTo>
                      <a:pt x="4" y="203"/>
                    </a:lnTo>
                    <a:lnTo>
                      <a:pt x="6" y="203"/>
                    </a:lnTo>
                    <a:lnTo>
                      <a:pt x="4" y="205"/>
                    </a:lnTo>
                    <a:lnTo>
                      <a:pt x="4" y="205"/>
                    </a:lnTo>
                    <a:lnTo>
                      <a:pt x="4" y="205"/>
                    </a:lnTo>
                    <a:lnTo>
                      <a:pt x="2" y="205"/>
                    </a:lnTo>
                    <a:lnTo>
                      <a:pt x="2" y="205"/>
                    </a:lnTo>
                    <a:lnTo>
                      <a:pt x="2" y="207"/>
                    </a:lnTo>
                    <a:lnTo>
                      <a:pt x="2" y="207"/>
                    </a:lnTo>
                    <a:lnTo>
                      <a:pt x="2" y="209"/>
                    </a:lnTo>
                    <a:lnTo>
                      <a:pt x="2" y="209"/>
                    </a:lnTo>
                    <a:lnTo>
                      <a:pt x="0" y="209"/>
                    </a:lnTo>
                    <a:lnTo>
                      <a:pt x="0" y="209"/>
                    </a:lnTo>
                    <a:lnTo>
                      <a:pt x="0" y="209"/>
                    </a:lnTo>
                    <a:lnTo>
                      <a:pt x="0" y="211"/>
                    </a:lnTo>
                    <a:lnTo>
                      <a:pt x="2" y="211"/>
                    </a:lnTo>
                    <a:lnTo>
                      <a:pt x="2" y="211"/>
                    </a:lnTo>
                    <a:lnTo>
                      <a:pt x="2" y="211"/>
                    </a:lnTo>
                    <a:lnTo>
                      <a:pt x="4" y="211"/>
                    </a:lnTo>
                    <a:lnTo>
                      <a:pt x="4" y="213"/>
                    </a:lnTo>
                    <a:lnTo>
                      <a:pt x="4" y="213"/>
                    </a:lnTo>
                    <a:lnTo>
                      <a:pt x="4" y="213"/>
                    </a:lnTo>
                    <a:lnTo>
                      <a:pt x="4" y="213"/>
                    </a:lnTo>
                    <a:lnTo>
                      <a:pt x="4" y="213"/>
                    </a:lnTo>
                    <a:lnTo>
                      <a:pt x="4" y="215"/>
                    </a:lnTo>
                    <a:lnTo>
                      <a:pt x="2" y="215"/>
                    </a:lnTo>
                    <a:lnTo>
                      <a:pt x="4" y="215"/>
                    </a:lnTo>
                    <a:lnTo>
                      <a:pt x="4" y="217"/>
                    </a:lnTo>
                    <a:lnTo>
                      <a:pt x="4" y="217"/>
                    </a:lnTo>
                    <a:lnTo>
                      <a:pt x="4" y="217"/>
                    </a:lnTo>
                    <a:lnTo>
                      <a:pt x="4" y="219"/>
                    </a:lnTo>
                    <a:lnTo>
                      <a:pt x="2" y="221"/>
                    </a:lnTo>
                    <a:lnTo>
                      <a:pt x="2" y="222"/>
                    </a:lnTo>
                    <a:lnTo>
                      <a:pt x="2" y="222"/>
                    </a:lnTo>
                    <a:lnTo>
                      <a:pt x="2" y="222"/>
                    </a:lnTo>
                    <a:lnTo>
                      <a:pt x="2" y="222"/>
                    </a:lnTo>
                    <a:lnTo>
                      <a:pt x="0" y="224"/>
                    </a:lnTo>
                    <a:lnTo>
                      <a:pt x="2" y="22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6" name="Freeform 2809"/>
              <p:cNvSpPr>
                <a:spLocks/>
              </p:cNvSpPr>
              <p:nvPr/>
            </p:nvSpPr>
            <p:spPr bwMode="auto">
              <a:xfrm>
                <a:off x="4516" y="2296"/>
                <a:ext cx="3" cy="36"/>
              </a:xfrm>
              <a:custGeom>
                <a:avLst/>
                <a:gdLst/>
                <a:ahLst/>
                <a:cxnLst>
                  <a:cxn ang="0">
                    <a:pos x="4" y="0"/>
                  </a:cxn>
                  <a:cxn ang="0">
                    <a:pos x="6" y="4"/>
                  </a:cxn>
                  <a:cxn ang="0">
                    <a:pos x="6" y="4"/>
                  </a:cxn>
                  <a:cxn ang="0">
                    <a:pos x="6" y="6"/>
                  </a:cxn>
                  <a:cxn ang="0">
                    <a:pos x="6" y="6"/>
                  </a:cxn>
                  <a:cxn ang="0">
                    <a:pos x="4" y="6"/>
                  </a:cxn>
                  <a:cxn ang="0">
                    <a:pos x="4" y="8"/>
                  </a:cxn>
                  <a:cxn ang="0">
                    <a:pos x="6" y="10"/>
                  </a:cxn>
                  <a:cxn ang="0">
                    <a:pos x="6" y="10"/>
                  </a:cxn>
                  <a:cxn ang="0">
                    <a:pos x="4" y="10"/>
                  </a:cxn>
                  <a:cxn ang="0">
                    <a:pos x="4" y="10"/>
                  </a:cxn>
                  <a:cxn ang="0">
                    <a:pos x="4" y="10"/>
                  </a:cxn>
                  <a:cxn ang="0">
                    <a:pos x="6" y="14"/>
                  </a:cxn>
                  <a:cxn ang="0">
                    <a:pos x="6" y="16"/>
                  </a:cxn>
                  <a:cxn ang="0">
                    <a:pos x="6" y="18"/>
                  </a:cxn>
                  <a:cxn ang="0">
                    <a:pos x="6" y="22"/>
                  </a:cxn>
                  <a:cxn ang="0">
                    <a:pos x="4" y="27"/>
                  </a:cxn>
                  <a:cxn ang="0">
                    <a:pos x="4" y="29"/>
                  </a:cxn>
                  <a:cxn ang="0">
                    <a:pos x="4" y="33"/>
                  </a:cxn>
                  <a:cxn ang="0">
                    <a:pos x="4" y="35"/>
                  </a:cxn>
                  <a:cxn ang="0">
                    <a:pos x="2" y="37"/>
                  </a:cxn>
                  <a:cxn ang="0">
                    <a:pos x="2" y="37"/>
                  </a:cxn>
                  <a:cxn ang="0">
                    <a:pos x="2" y="46"/>
                  </a:cxn>
                  <a:cxn ang="0">
                    <a:pos x="2" y="48"/>
                  </a:cxn>
                  <a:cxn ang="0">
                    <a:pos x="2" y="48"/>
                  </a:cxn>
                  <a:cxn ang="0">
                    <a:pos x="2" y="50"/>
                  </a:cxn>
                  <a:cxn ang="0">
                    <a:pos x="0" y="60"/>
                  </a:cxn>
                  <a:cxn ang="0">
                    <a:pos x="0" y="64"/>
                  </a:cxn>
                  <a:cxn ang="0">
                    <a:pos x="0" y="68"/>
                  </a:cxn>
                  <a:cxn ang="0">
                    <a:pos x="0" y="73"/>
                  </a:cxn>
                </a:cxnLst>
                <a:rect l="0" t="0" r="r" b="b"/>
                <a:pathLst>
                  <a:path w="6" h="73">
                    <a:moveTo>
                      <a:pt x="4" y="0"/>
                    </a:moveTo>
                    <a:lnTo>
                      <a:pt x="6" y="4"/>
                    </a:lnTo>
                    <a:lnTo>
                      <a:pt x="6" y="4"/>
                    </a:lnTo>
                    <a:lnTo>
                      <a:pt x="6" y="6"/>
                    </a:lnTo>
                    <a:lnTo>
                      <a:pt x="6" y="6"/>
                    </a:lnTo>
                    <a:lnTo>
                      <a:pt x="4" y="6"/>
                    </a:lnTo>
                    <a:lnTo>
                      <a:pt x="4" y="8"/>
                    </a:lnTo>
                    <a:lnTo>
                      <a:pt x="6" y="10"/>
                    </a:lnTo>
                    <a:lnTo>
                      <a:pt x="6" y="10"/>
                    </a:lnTo>
                    <a:lnTo>
                      <a:pt x="4" y="10"/>
                    </a:lnTo>
                    <a:lnTo>
                      <a:pt x="4" y="10"/>
                    </a:lnTo>
                    <a:lnTo>
                      <a:pt x="4" y="10"/>
                    </a:lnTo>
                    <a:lnTo>
                      <a:pt x="6" y="14"/>
                    </a:lnTo>
                    <a:lnTo>
                      <a:pt x="6" y="16"/>
                    </a:lnTo>
                    <a:lnTo>
                      <a:pt x="6" y="18"/>
                    </a:lnTo>
                    <a:lnTo>
                      <a:pt x="6" y="22"/>
                    </a:lnTo>
                    <a:lnTo>
                      <a:pt x="4" y="27"/>
                    </a:lnTo>
                    <a:lnTo>
                      <a:pt x="4" y="29"/>
                    </a:lnTo>
                    <a:lnTo>
                      <a:pt x="4" y="33"/>
                    </a:lnTo>
                    <a:lnTo>
                      <a:pt x="4" y="35"/>
                    </a:lnTo>
                    <a:lnTo>
                      <a:pt x="2" y="37"/>
                    </a:lnTo>
                    <a:lnTo>
                      <a:pt x="2" y="37"/>
                    </a:lnTo>
                    <a:lnTo>
                      <a:pt x="2" y="46"/>
                    </a:lnTo>
                    <a:lnTo>
                      <a:pt x="2" y="48"/>
                    </a:lnTo>
                    <a:lnTo>
                      <a:pt x="2" y="48"/>
                    </a:lnTo>
                    <a:lnTo>
                      <a:pt x="2" y="50"/>
                    </a:lnTo>
                    <a:lnTo>
                      <a:pt x="0" y="60"/>
                    </a:lnTo>
                    <a:lnTo>
                      <a:pt x="0" y="64"/>
                    </a:lnTo>
                    <a:lnTo>
                      <a:pt x="0" y="68"/>
                    </a:lnTo>
                    <a:lnTo>
                      <a:pt x="0" y="7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7" name="Freeform 2810"/>
              <p:cNvSpPr>
                <a:spLocks/>
              </p:cNvSpPr>
              <p:nvPr/>
            </p:nvSpPr>
            <p:spPr bwMode="auto">
              <a:xfrm>
                <a:off x="4513" y="2340"/>
                <a:ext cx="3" cy="1"/>
              </a:xfrm>
              <a:custGeom>
                <a:avLst/>
                <a:gdLst/>
                <a:ahLst/>
                <a:cxnLst>
                  <a:cxn ang="0">
                    <a:pos x="8" y="2"/>
                  </a:cxn>
                  <a:cxn ang="0">
                    <a:pos x="8" y="2"/>
                  </a:cxn>
                  <a:cxn ang="0">
                    <a:pos x="8" y="2"/>
                  </a:cxn>
                  <a:cxn ang="0">
                    <a:pos x="6" y="2"/>
                  </a:cxn>
                  <a:cxn ang="0">
                    <a:pos x="6" y="2"/>
                  </a:cxn>
                  <a:cxn ang="0">
                    <a:pos x="6" y="2"/>
                  </a:cxn>
                  <a:cxn ang="0">
                    <a:pos x="4" y="0"/>
                  </a:cxn>
                  <a:cxn ang="0">
                    <a:pos x="4" y="0"/>
                  </a:cxn>
                  <a:cxn ang="0">
                    <a:pos x="4" y="0"/>
                  </a:cxn>
                  <a:cxn ang="0">
                    <a:pos x="2" y="0"/>
                  </a:cxn>
                  <a:cxn ang="0">
                    <a:pos x="2" y="0"/>
                  </a:cxn>
                  <a:cxn ang="0">
                    <a:pos x="2" y="0"/>
                  </a:cxn>
                  <a:cxn ang="0">
                    <a:pos x="0" y="0"/>
                  </a:cxn>
                  <a:cxn ang="0">
                    <a:pos x="0" y="0"/>
                  </a:cxn>
                  <a:cxn ang="0">
                    <a:pos x="0" y="0"/>
                  </a:cxn>
                  <a:cxn ang="0">
                    <a:pos x="0" y="0"/>
                  </a:cxn>
                  <a:cxn ang="0">
                    <a:pos x="2" y="0"/>
                  </a:cxn>
                  <a:cxn ang="0">
                    <a:pos x="2" y="0"/>
                  </a:cxn>
                  <a:cxn ang="0">
                    <a:pos x="2" y="2"/>
                  </a:cxn>
                  <a:cxn ang="0">
                    <a:pos x="2" y="2"/>
                  </a:cxn>
                  <a:cxn ang="0">
                    <a:pos x="2" y="2"/>
                  </a:cxn>
                  <a:cxn ang="0">
                    <a:pos x="4" y="2"/>
                  </a:cxn>
                  <a:cxn ang="0">
                    <a:pos x="4" y="2"/>
                  </a:cxn>
                  <a:cxn ang="0">
                    <a:pos x="4" y="2"/>
                  </a:cxn>
                  <a:cxn ang="0">
                    <a:pos x="4" y="2"/>
                  </a:cxn>
                  <a:cxn ang="0">
                    <a:pos x="6" y="2"/>
                  </a:cxn>
                  <a:cxn ang="0">
                    <a:pos x="6" y="2"/>
                  </a:cxn>
                  <a:cxn ang="0">
                    <a:pos x="8" y="2"/>
                  </a:cxn>
                  <a:cxn ang="0">
                    <a:pos x="8" y="2"/>
                  </a:cxn>
                  <a:cxn ang="0">
                    <a:pos x="8" y="2"/>
                  </a:cxn>
                </a:cxnLst>
                <a:rect l="0" t="0" r="r" b="b"/>
                <a:pathLst>
                  <a:path w="8" h="2">
                    <a:moveTo>
                      <a:pt x="8" y="2"/>
                    </a:moveTo>
                    <a:lnTo>
                      <a:pt x="8" y="2"/>
                    </a:lnTo>
                    <a:lnTo>
                      <a:pt x="8" y="2"/>
                    </a:lnTo>
                    <a:lnTo>
                      <a:pt x="6" y="2"/>
                    </a:lnTo>
                    <a:lnTo>
                      <a:pt x="6" y="2"/>
                    </a:lnTo>
                    <a:lnTo>
                      <a:pt x="6" y="2"/>
                    </a:lnTo>
                    <a:lnTo>
                      <a:pt x="4" y="0"/>
                    </a:lnTo>
                    <a:lnTo>
                      <a:pt x="4" y="0"/>
                    </a:lnTo>
                    <a:lnTo>
                      <a:pt x="4" y="0"/>
                    </a:lnTo>
                    <a:lnTo>
                      <a:pt x="2" y="0"/>
                    </a:lnTo>
                    <a:lnTo>
                      <a:pt x="2" y="0"/>
                    </a:lnTo>
                    <a:lnTo>
                      <a:pt x="2" y="0"/>
                    </a:lnTo>
                    <a:lnTo>
                      <a:pt x="0" y="0"/>
                    </a:lnTo>
                    <a:lnTo>
                      <a:pt x="0" y="0"/>
                    </a:lnTo>
                    <a:lnTo>
                      <a:pt x="0" y="0"/>
                    </a:lnTo>
                    <a:lnTo>
                      <a:pt x="0" y="0"/>
                    </a:lnTo>
                    <a:lnTo>
                      <a:pt x="2" y="0"/>
                    </a:lnTo>
                    <a:lnTo>
                      <a:pt x="2" y="0"/>
                    </a:lnTo>
                    <a:lnTo>
                      <a:pt x="2" y="2"/>
                    </a:lnTo>
                    <a:lnTo>
                      <a:pt x="2" y="2"/>
                    </a:lnTo>
                    <a:lnTo>
                      <a:pt x="2" y="2"/>
                    </a:lnTo>
                    <a:lnTo>
                      <a:pt x="4" y="2"/>
                    </a:lnTo>
                    <a:lnTo>
                      <a:pt x="4" y="2"/>
                    </a:lnTo>
                    <a:lnTo>
                      <a:pt x="4" y="2"/>
                    </a:lnTo>
                    <a:lnTo>
                      <a:pt x="4" y="2"/>
                    </a:lnTo>
                    <a:lnTo>
                      <a:pt x="6" y="2"/>
                    </a:lnTo>
                    <a:lnTo>
                      <a:pt x="6" y="2"/>
                    </a:lnTo>
                    <a:lnTo>
                      <a:pt x="8" y="2"/>
                    </a:lnTo>
                    <a:lnTo>
                      <a:pt x="8" y="2"/>
                    </a:lnTo>
                    <a:lnTo>
                      <a:pt x="8"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8" name="Freeform 2811"/>
              <p:cNvSpPr>
                <a:spLocks/>
              </p:cNvSpPr>
              <p:nvPr/>
            </p:nvSpPr>
            <p:spPr bwMode="auto">
              <a:xfrm>
                <a:off x="4513" y="2332"/>
                <a:ext cx="6" cy="9"/>
              </a:xfrm>
              <a:custGeom>
                <a:avLst/>
                <a:gdLst/>
                <a:ahLst/>
                <a:cxnLst>
                  <a:cxn ang="0">
                    <a:pos x="10" y="0"/>
                  </a:cxn>
                  <a:cxn ang="0">
                    <a:pos x="10" y="2"/>
                  </a:cxn>
                  <a:cxn ang="0">
                    <a:pos x="10" y="2"/>
                  </a:cxn>
                  <a:cxn ang="0">
                    <a:pos x="10" y="2"/>
                  </a:cxn>
                  <a:cxn ang="0">
                    <a:pos x="10" y="2"/>
                  </a:cxn>
                  <a:cxn ang="0">
                    <a:pos x="8" y="4"/>
                  </a:cxn>
                  <a:cxn ang="0">
                    <a:pos x="8" y="6"/>
                  </a:cxn>
                  <a:cxn ang="0">
                    <a:pos x="8" y="6"/>
                  </a:cxn>
                  <a:cxn ang="0">
                    <a:pos x="8" y="6"/>
                  </a:cxn>
                  <a:cxn ang="0">
                    <a:pos x="8" y="8"/>
                  </a:cxn>
                  <a:cxn ang="0">
                    <a:pos x="8" y="10"/>
                  </a:cxn>
                  <a:cxn ang="0">
                    <a:pos x="8" y="10"/>
                  </a:cxn>
                  <a:cxn ang="0">
                    <a:pos x="8" y="10"/>
                  </a:cxn>
                  <a:cxn ang="0">
                    <a:pos x="8" y="12"/>
                  </a:cxn>
                  <a:cxn ang="0">
                    <a:pos x="8" y="12"/>
                  </a:cxn>
                  <a:cxn ang="0">
                    <a:pos x="8" y="14"/>
                  </a:cxn>
                  <a:cxn ang="0">
                    <a:pos x="8" y="14"/>
                  </a:cxn>
                  <a:cxn ang="0">
                    <a:pos x="6" y="14"/>
                  </a:cxn>
                  <a:cxn ang="0">
                    <a:pos x="6" y="14"/>
                  </a:cxn>
                  <a:cxn ang="0">
                    <a:pos x="4" y="14"/>
                  </a:cxn>
                  <a:cxn ang="0">
                    <a:pos x="4" y="14"/>
                  </a:cxn>
                  <a:cxn ang="0">
                    <a:pos x="4" y="14"/>
                  </a:cxn>
                  <a:cxn ang="0">
                    <a:pos x="2" y="14"/>
                  </a:cxn>
                  <a:cxn ang="0">
                    <a:pos x="2" y="14"/>
                  </a:cxn>
                  <a:cxn ang="0">
                    <a:pos x="2" y="14"/>
                  </a:cxn>
                  <a:cxn ang="0">
                    <a:pos x="0" y="14"/>
                  </a:cxn>
                  <a:cxn ang="0">
                    <a:pos x="0" y="14"/>
                  </a:cxn>
                  <a:cxn ang="0">
                    <a:pos x="2" y="14"/>
                  </a:cxn>
                  <a:cxn ang="0">
                    <a:pos x="2" y="14"/>
                  </a:cxn>
                  <a:cxn ang="0">
                    <a:pos x="0" y="14"/>
                  </a:cxn>
                  <a:cxn ang="0">
                    <a:pos x="0" y="14"/>
                  </a:cxn>
                  <a:cxn ang="0">
                    <a:pos x="0" y="14"/>
                  </a:cxn>
                  <a:cxn ang="0">
                    <a:pos x="0" y="14"/>
                  </a:cxn>
                  <a:cxn ang="0">
                    <a:pos x="2" y="14"/>
                  </a:cxn>
                  <a:cxn ang="0">
                    <a:pos x="4" y="14"/>
                  </a:cxn>
                  <a:cxn ang="0">
                    <a:pos x="4" y="14"/>
                  </a:cxn>
                  <a:cxn ang="0">
                    <a:pos x="6" y="14"/>
                  </a:cxn>
                  <a:cxn ang="0">
                    <a:pos x="6" y="14"/>
                  </a:cxn>
                  <a:cxn ang="0">
                    <a:pos x="8" y="14"/>
                  </a:cxn>
                  <a:cxn ang="0">
                    <a:pos x="8" y="16"/>
                  </a:cxn>
                  <a:cxn ang="0">
                    <a:pos x="8" y="16"/>
                  </a:cxn>
                  <a:cxn ang="0">
                    <a:pos x="10" y="16"/>
                  </a:cxn>
                  <a:cxn ang="0">
                    <a:pos x="10" y="16"/>
                  </a:cxn>
                  <a:cxn ang="0">
                    <a:pos x="10" y="16"/>
                  </a:cxn>
                  <a:cxn ang="0">
                    <a:pos x="10" y="16"/>
                  </a:cxn>
                  <a:cxn ang="0">
                    <a:pos x="12" y="16"/>
                  </a:cxn>
                  <a:cxn ang="0">
                    <a:pos x="12" y="18"/>
                  </a:cxn>
                  <a:cxn ang="0">
                    <a:pos x="12" y="18"/>
                  </a:cxn>
                  <a:cxn ang="0">
                    <a:pos x="12" y="18"/>
                  </a:cxn>
                  <a:cxn ang="0">
                    <a:pos x="12" y="18"/>
                  </a:cxn>
                  <a:cxn ang="0">
                    <a:pos x="12" y="18"/>
                  </a:cxn>
                  <a:cxn ang="0">
                    <a:pos x="12" y="18"/>
                  </a:cxn>
                  <a:cxn ang="0">
                    <a:pos x="12" y="18"/>
                  </a:cxn>
                  <a:cxn ang="0">
                    <a:pos x="12" y="18"/>
                  </a:cxn>
                  <a:cxn ang="0">
                    <a:pos x="14" y="18"/>
                  </a:cxn>
                  <a:cxn ang="0">
                    <a:pos x="14" y="18"/>
                  </a:cxn>
                  <a:cxn ang="0">
                    <a:pos x="14" y="18"/>
                  </a:cxn>
                </a:cxnLst>
                <a:rect l="0" t="0" r="r" b="b"/>
                <a:pathLst>
                  <a:path w="14" h="18">
                    <a:moveTo>
                      <a:pt x="10" y="0"/>
                    </a:moveTo>
                    <a:lnTo>
                      <a:pt x="10" y="2"/>
                    </a:lnTo>
                    <a:lnTo>
                      <a:pt x="10" y="2"/>
                    </a:lnTo>
                    <a:lnTo>
                      <a:pt x="10" y="2"/>
                    </a:lnTo>
                    <a:lnTo>
                      <a:pt x="10" y="2"/>
                    </a:lnTo>
                    <a:lnTo>
                      <a:pt x="8" y="4"/>
                    </a:lnTo>
                    <a:lnTo>
                      <a:pt x="8" y="6"/>
                    </a:lnTo>
                    <a:lnTo>
                      <a:pt x="8" y="6"/>
                    </a:lnTo>
                    <a:lnTo>
                      <a:pt x="8" y="6"/>
                    </a:lnTo>
                    <a:lnTo>
                      <a:pt x="8" y="8"/>
                    </a:lnTo>
                    <a:lnTo>
                      <a:pt x="8" y="10"/>
                    </a:lnTo>
                    <a:lnTo>
                      <a:pt x="8" y="10"/>
                    </a:lnTo>
                    <a:lnTo>
                      <a:pt x="8" y="10"/>
                    </a:lnTo>
                    <a:lnTo>
                      <a:pt x="8" y="12"/>
                    </a:lnTo>
                    <a:lnTo>
                      <a:pt x="8" y="12"/>
                    </a:lnTo>
                    <a:lnTo>
                      <a:pt x="8" y="14"/>
                    </a:lnTo>
                    <a:lnTo>
                      <a:pt x="8" y="14"/>
                    </a:lnTo>
                    <a:lnTo>
                      <a:pt x="6" y="14"/>
                    </a:lnTo>
                    <a:lnTo>
                      <a:pt x="6" y="14"/>
                    </a:lnTo>
                    <a:lnTo>
                      <a:pt x="4" y="14"/>
                    </a:lnTo>
                    <a:lnTo>
                      <a:pt x="4" y="14"/>
                    </a:lnTo>
                    <a:lnTo>
                      <a:pt x="4" y="14"/>
                    </a:lnTo>
                    <a:lnTo>
                      <a:pt x="2" y="14"/>
                    </a:lnTo>
                    <a:lnTo>
                      <a:pt x="2" y="14"/>
                    </a:lnTo>
                    <a:lnTo>
                      <a:pt x="2" y="14"/>
                    </a:lnTo>
                    <a:lnTo>
                      <a:pt x="0" y="14"/>
                    </a:lnTo>
                    <a:lnTo>
                      <a:pt x="0" y="14"/>
                    </a:lnTo>
                    <a:lnTo>
                      <a:pt x="2" y="14"/>
                    </a:lnTo>
                    <a:lnTo>
                      <a:pt x="2" y="14"/>
                    </a:lnTo>
                    <a:lnTo>
                      <a:pt x="0" y="14"/>
                    </a:lnTo>
                    <a:lnTo>
                      <a:pt x="0" y="14"/>
                    </a:lnTo>
                    <a:lnTo>
                      <a:pt x="0" y="14"/>
                    </a:lnTo>
                    <a:lnTo>
                      <a:pt x="0" y="14"/>
                    </a:lnTo>
                    <a:lnTo>
                      <a:pt x="2" y="14"/>
                    </a:lnTo>
                    <a:lnTo>
                      <a:pt x="4" y="14"/>
                    </a:lnTo>
                    <a:lnTo>
                      <a:pt x="4" y="14"/>
                    </a:lnTo>
                    <a:lnTo>
                      <a:pt x="6" y="14"/>
                    </a:lnTo>
                    <a:lnTo>
                      <a:pt x="6" y="14"/>
                    </a:lnTo>
                    <a:lnTo>
                      <a:pt x="8" y="14"/>
                    </a:lnTo>
                    <a:lnTo>
                      <a:pt x="8" y="16"/>
                    </a:lnTo>
                    <a:lnTo>
                      <a:pt x="8" y="16"/>
                    </a:lnTo>
                    <a:lnTo>
                      <a:pt x="10" y="16"/>
                    </a:lnTo>
                    <a:lnTo>
                      <a:pt x="10" y="16"/>
                    </a:lnTo>
                    <a:lnTo>
                      <a:pt x="10" y="16"/>
                    </a:lnTo>
                    <a:lnTo>
                      <a:pt x="10" y="16"/>
                    </a:lnTo>
                    <a:lnTo>
                      <a:pt x="12" y="16"/>
                    </a:lnTo>
                    <a:lnTo>
                      <a:pt x="12" y="18"/>
                    </a:lnTo>
                    <a:lnTo>
                      <a:pt x="12" y="18"/>
                    </a:lnTo>
                    <a:lnTo>
                      <a:pt x="12" y="18"/>
                    </a:lnTo>
                    <a:lnTo>
                      <a:pt x="12" y="18"/>
                    </a:lnTo>
                    <a:lnTo>
                      <a:pt x="12" y="18"/>
                    </a:lnTo>
                    <a:lnTo>
                      <a:pt x="12" y="18"/>
                    </a:lnTo>
                    <a:lnTo>
                      <a:pt x="12" y="18"/>
                    </a:lnTo>
                    <a:lnTo>
                      <a:pt x="12" y="18"/>
                    </a:lnTo>
                    <a:lnTo>
                      <a:pt x="14" y="18"/>
                    </a:lnTo>
                    <a:lnTo>
                      <a:pt x="14" y="18"/>
                    </a:lnTo>
                    <a:lnTo>
                      <a:pt x="14" y="1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39" name="Freeform 2812"/>
              <p:cNvSpPr>
                <a:spLocks/>
              </p:cNvSpPr>
              <p:nvPr/>
            </p:nvSpPr>
            <p:spPr bwMode="auto">
              <a:xfrm>
                <a:off x="4516" y="2341"/>
                <a:ext cx="1" cy="9"/>
              </a:xfrm>
              <a:custGeom>
                <a:avLst/>
                <a:gdLst/>
                <a:ahLst/>
                <a:cxnLst>
                  <a:cxn ang="0">
                    <a:pos x="2" y="0"/>
                  </a:cxn>
                  <a:cxn ang="0">
                    <a:pos x="2" y="0"/>
                  </a:cxn>
                  <a:cxn ang="0">
                    <a:pos x="2" y="2"/>
                  </a:cxn>
                  <a:cxn ang="0">
                    <a:pos x="2" y="2"/>
                  </a:cxn>
                  <a:cxn ang="0">
                    <a:pos x="2" y="2"/>
                  </a:cxn>
                  <a:cxn ang="0">
                    <a:pos x="2" y="2"/>
                  </a:cxn>
                  <a:cxn ang="0">
                    <a:pos x="2" y="3"/>
                  </a:cxn>
                  <a:cxn ang="0">
                    <a:pos x="2" y="3"/>
                  </a:cxn>
                  <a:cxn ang="0">
                    <a:pos x="2" y="3"/>
                  </a:cxn>
                  <a:cxn ang="0">
                    <a:pos x="2" y="5"/>
                  </a:cxn>
                  <a:cxn ang="0">
                    <a:pos x="2" y="5"/>
                  </a:cxn>
                  <a:cxn ang="0">
                    <a:pos x="2" y="5"/>
                  </a:cxn>
                  <a:cxn ang="0">
                    <a:pos x="2" y="7"/>
                  </a:cxn>
                  <a:cxn ang="0">
                    <a:pos x="2" y="7"/>
                  </a:cxn>
                  <a:cxn ang="0">
                    <a:pos x="2" y="7"/>
                  </a:cxn>
                  <a:cxn ang="0">
                    <a:pos x="2" y="9"/>
                  </a:cxn>
                  <a:cxn ang="0">
                    <a:pos x="2" y="9"/>
                  </a:cxn>
                  <a:cxn ang="0">
                    <a:pos x="2" y="9"/>
                  </a:cxn>
                  <a:cxn ang="0">
                    <a:pos x="2" y="11"/>
                  </a:cxn>
                  <a:cxn ang="0">
                    <a:pos x="2" y="11"/>
                  </a:cxn>
                  <a:cxn ang="0">
                    <a:pos x="2" y="11"/>
                  </a:cxn>
                  <a:cxn ang="0">
                    <a:pos x="0" y="13"/>
                  </a:cxn>
                  <a:cxn ang="0">
                    <a:pos x="0" y="15"/>
                  </a:cxn>
                  <a:cxn ang="0">
                    <a:pos x="0" y="15"/>
                  </a:cxn>
                  <a:cxn ang="0">
                    <a:pos x="0" y="17"/>
                  </a:cxn>
                  <a:cxn ang="0">
                    <a:pos x="0" y="17"/>
                  </a:cxn>
                  <a:cxn ang="0">
                    <a:pos x="0" y="19"/>
                  </a:cxn>
                  <a:cxn ang="0">
                    <a:pos x="0" y="19"/>
                  </a:cxn>
                </a:cxnLst>
                <a:rect l="0" t="0" r="r" b="b"/>
                <a:pathLst>
                  <a:path w="2" h="19">
                    <a:moveTo>
                      <a:pt x="2" y="0"/>
                    </a:moveTo>
                    <a:lnTo>
                      <a:pt x="2" y="0"/>
                    </a:lnTo>
                    <a:lnTo>
                      <a:pt x="2" y="2"/>
                    </a:lnTo>
                    <a:lnTo>
                      <a:pt x="2" y="2"/>
                    </a:lnTo>
                    <a:lnTo>
                      <a:pt x="2" y="2"/>
                    </a:lnTo>
                    <a:lnTo>
                      <a:pt x="2" y="2"/>
                    </a:lnTo>
                    <a:lnTo>
                      <a:pt x="2" y="3"/>
                    </a:lnTo>
                    <a:lnTo>
                      <a:pt x="2" y="3"/>
                    </a:lnTo>
                    <a:lnTo>
                      <a:pt x="2" y="3"/>
                    </a:lnTo>
                    <a:lnTo>
                      <a:pt x="2" y="5"/>
                    </a:lnTo>
                    <a:lnTo>
                      <a:pt x="2" y="5"/>
                    </a:lnTo>
                    <a:lnTo>
                      <a:pt x="2" y="5"/>
                    </a:lnTo>
                    <a:lnTo>
                      <a:pt x="2" y="7"/>
                    </a:lnTo>
                    <a:lnTo>
                      <a:pt x="2" y="7"/>
                    </a:lnTo>
                    <a:lnTo>
                      <a:pt x="2" y="7"/>
                    </a:lnTo>
                    <a:lnTo>
                      <a:pt x="2" y="9"/>
                    </a:lnTo>
                    <a:lnTo>
                      <a:pt x="2" y="9"/>
                    </a:lnTo>
                    <a:lnTo>
                      <a:pt x="2" y="9"/>
                    </a:lnTo>
                    <a:lnTo>
                      <a:pt x="2" y="11"/>
                    </a:lnTo>
                    <a:lnTo>
                      <a:pt x="2" y="11"/>
                    </a:lnTo>
                    <a:lnTo>
                      <a:pt x="2" y="11"/>
                    </a:lnTo>
                    <a:lnTo>
                      <a:pt x="0" y="13"/>
                    </a:lnTo>
                    <a:lnTo>
                      <a:pt x="0" y="15"/>
                    </a:lnTo>
                    <a:lnTo>
                      <a:pt x="0" y="15"/>
                    </a:lnTo>
                    <a:lnTo>
                      <a:pt x="0" y="17"/>
                    </a:lnTo>
                    <a:lnTo>
                      <a:pt x="0" y="17"/>
                    </a:lnTo>
                    <a:lnTo>
                      <a:pt x="0" y="19"/>
                    </a:lnTo>
                    <a:lnTo>
                      <a:pt x="0" y="1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0" name="Freeform 2813"/>
              <p:cNvSpPr>
                <a:spLocks/>
              </p:cNvSpPr>
              <p:nvPr/>
            </p:nvSpPr>
            <p:spPr bwMode="auto">
              <a:xfrm>
                <a:off x="4519" y="2341"/>
                <a:ext cx="2" cy="12"/>
              </a:xfrm>
              <a:custGeom>
                <a:avLst/>
                <a:gdLst/>
                <a:ahLst/>
                <a:cxnLst>
                  <a:cxn ang="0">
                    <a:pos x="0" y="0"/>
                  </a:cxn>
                  <a:cxn ang="0">
                    <a:pos x="0" y="2"/>
                  </a:cxn>
                  <a:cxn ang="0">
                    <a:pos x="0" y="2"/>
                  </a:cxn>
                  <a:cxn ang="0">
                    <a:pos x="0" y="2"/>
                  </a:cxn>
                  <a:cxn ang="0">
                    <a:pos x="0" y="2"/>
                  </a:cxn>
                  <a:cxn ang="0">
                    <a:pos x="0" y="2"/>
                  </a:cxn>
                  <a:cxn ang="0">
                    <a:pos x="0" y="3"/>
                  </a:cxn>
                  <a:cxn ang="0">
                    <a:pos x="0" y="3"/>
                  </a:cxn>
                  <a:cxn ang="0">
                    <a:pos x="0" y="3"/>
                  </a:cxn>
                  <a:cxn ang="0">
                    <a:pos x="0" y="5"/>
                  </a:cxn>
                  <a:cxn ang="0">
                    <a:pos x="0" y="5"/>
                  </a:cxn>
                  <a:cxn ang="0">
                    <a:pos x="0" y="5"/>
                  </a:cxn>
                  <a:cxn ang="0">
                    <a:pos x="0" y="7"/>
                  </a:cxn>
                  <a:cxn ang="0">
                    <a:pos x="0" y="5"/>
                  </a:cxn>
                  <a:cxn ang="0">
                    <a:pos x="0" y="7"/>
                  </a:cxn>
                  <a:cxn ang="0">
                    <a:pos x="0" y="7"/>
                  </a:cxn>
                  <a:cxn ang="0">
                    <a:pos x="0" y="7"/>
                  </a:cxn>
                  <a:cxn ang="0">
                    <a:pos x="0" y="9"/>
                  </a:cxn>
                  <a:cxn ang="0">
                    <a:pos x="0" y="9"/>
                  </a:cxn>
                  <a:cxn ang="0">
                    <a:pos x="0" y="9"/>
                  </a:cxn>
                  <a:cxn ang="0">
                    <a:pos x="2" y="9"/>
                  </a:cxn>
                  <a:cxn ang="0">
                    <a:pos x="2" y="9"/>
                  </a:cxn>
                  <a:cxn ang="0">
                    <a:pos x="2" y="9"/>
                  </a:cxn>
                  <a:cxn ang="0">
                    <a:pos x="2" y="11"/>
                  </a:cxn>
                  <a:cxn ang="0">
                    <a:pos x="2" y="11"/>
                  </a:cxn>
                  <a:cxn ang="0">
                    <a:pos x="2" y="11"/>
                  </a:cxn>
                  <a:cxn ang="0">
                    <a:pos x="4" y="11"/>
                  </a:cxn>
                  <a:cxn ang="0">
                    <a:pos x="4" y="13"/>
                  </a:cxn>
                  <a:cxn ang="0">
                    <a:pos x="4" y="13"/>
                  </a:cxn>
                  <a:cxn ang="0">
                    <a:pos x="4" y="13"/>
                  </a:cxn>
                  <a:cxn ang="0">
                    <a:pos x="4" y="15"/>
                  </a:cxn>
                  <a:cxn ang="0">
                    <a:pos x="4" y="15"/>
                  </a:cxn>
                  <a:cxn ang="0">
                    <a:pos x="4" y="15"/>
                  </a:cxn>
                  <a:cxn ang="0">
                    <a:pos x="4" y="15"/>
                  </a:cxn>
                  <a:cxn ang="0">
                    <a:pos x="4" y="15"/>
                  </a:cxn>
                  <a:cxn ang="0">
                    <a:pos x="4" y="17"/>
                  </a:cxn>
                  <a:cxn ang="0">
                    <a:pos x="4" y="17"/>
                  </a:cxn>
                  <a:cxn ang="0">
                    <a:pos x="4" y="17"/>
                  </a:cxn>
                  <a:cxn ang="0">
                    <a:pos x="4" y="19"/>
                  </a:cxn>
                  <a:cxn ang="0">
                    <a:pos x="4" y="19"/>
                  </a:cxn>
                  <a:cxn ang="0">
                    <a:pos x="4" y="19"/>
                  </a:cxn>
                  <a:cxn ang="0">
                    <a:pos x="4" y="19"/>
                  </a:cxn>
                  <a:cxn ang="0">
                    <a:pos x="4" y="21"/>
                  </a:cxn>
                  <a:cxn ang="0">
                    <a:pos x="4" y="21"/>
                  </a:cxn>
                  <a:cxn ang="0">
                    <a:pos x="4" y="23"/>
                  </a:cxn>
                  <a:cxn ang="0">
                    <a:pos x="4" y="23"/>
                  </a:cxn>
                  <a:cxn ang="0">
                    <a:pos x="4" y="23"/>
                  </a:cxn>
                  <a:cxn ang="0">
                    <a:pos x="4" y="23"/>
                  </a:cxn>
                  <a:cxn ang="0">
                    <a:pos x="4" y="25"/>
                  </a:cxn>
                  <a:cxn ang="0">
                    <a:pos x="4" y="25"/>
                  </a:cxn>
                  <a:cxn ang="0">
                    <a:pos x="4" y="25"/>
                  </a:cxn>
                </a:cxnLst>
                <a:rect l="0" t="0" r="r" b="b"/>
                <a:pathLst>
                  <a:path w="4" h="25">
                    <a:moveTo>
                      <a:pt x="0" y="0"/>
                    </a:moveTo>
                    <a:lnTo>
                      <a:pt x="0" y="2"/>
                    </a:lnTo>
                    <a:lnTo>
                      <a:pt x="0" y="2"/>
                    </a:lnTo>
                    <a:lnTo>
                      <a:pt x="0" y="2"/>
                    </a:lnTo>
                    <a:lnTo>
                      <a:pt x="0" y="2"/>
                    </a:lnTo>
                    <a:lnTo>
                      <a:pt x="0" y="2"/>
                    </a:lnTo>
                    <a:lnTo>
                      <a:pt x="0" y="3"/>
                    </a:lnTo>
                    <a:lnTo>
                      <a:pt x="0" y="3"/>
                    </a:lnTo>
                    <a:lnTo>
                      <a:pt x="0" y="3"/>
                    </a:lnTo>
                    <a:lnTo>
                      <a:pt x="0" y="5"/>
                    </a:lnTo>
                    <a:lnTo>
                      <a:pt x="0" y="5"/>
                    </a:lnTo>
                    <a:lnTo>
                      <a:pt x="0" y="5"/>
                    </a:lnTo>
                    <a:lnTo>
                      <a:pt x="0" y="7"/>
                    </a:lnTo>
                    <a:lnTo>
                      <a:pt x="0" y="5"/>
                    </a:lnTo>
                    <a:lnTo>
                      <a:pt x="0" y="7"/>
                    </a:lnTo>
                    <a:lnTo>
                      <a:pt x="0" y="7"/>
                    </a:lnTo>
                    <a:lnTo>
                      <a:pt x="0" y="7"/>
                    </a:lnTo>
                    <a:lnTo>
                      <a:pt x="0" y="9"/>
                    </a:lnTo>
                    <a:lnTo>
                      <a:pt x="0" y="9"/>
                    </a:lnTo>
                    <a:lnTo>
                      <a:pt x="0" y="9"/>
                    </a:lnTo>
                    <a:lnTo>
                      <a:pt x="2" y="9"/>
                    </a:lnTo>
                    <a:lnTo>
                      <a:pt x="2" y="9"/>
                    </a:lnTo>
                    <a:lnTo>
                      <a:pt x="2" y="9"/>
                    </a:lnTo>
                    <a:lnTo>
                      <a:pt x="2" y="11"/>
                    </a:lnTo>
                    <a:lnTo>
                      <a:pt x="2" y="11"/>
                    </a:lnTo>
                    <a:lnTo>
                      <a:pt x="2" y="11"/>
                    </a:lnTo>
                    <a:lnTo>
                      <a:pt x="4" y="11"/>
                    </a:lnTo>
                    <a:lnTo>
                      <a:pt x="4" y="13"/>
                    </a:lnTo>
                    <a:lnTo>
                      <a:pt x="4" y="13"/>
                    </a:lnTo>
                    <a:lnTo>
                      <a:pt x="4" y="13"/>
                    </a:lnTo>
                    <a:lnTo>
                      <a:pt x="4" y="15"/>
                    </a:lnTo>
                    <a:lnTo>
                      <a:pt x="4" y="15"/>
                    </a:lnTo>
                    <a:lnTo>
                      <a:pt x="4" y="15"/>
                    </a:lnTo>
                    <a:lnTo>
                      <a:pt x="4" y="15"/>
                    </a:lnTo>
                    <a:lnTo>
                      <a:pt x="4" y="15"/>
                    </a:lnTo>
                    <a:lnTo>
                      <a:pt x="4" y="17"/>
                    </a:lnTo>
                    <a:lnTo>
                      <a:pt x="4" y="17"/>
                    </a:lnTo>
                    <a:lnTo>
                      <a:pt x="4" y="17"/>
                    </a:lnTo>
                    <a:lnTo>
                      <a:pt x="4" y="19"/>
                    </a:lnTo>
                    <a:lnTo>
                      <a:pt x="4" y="19"/>
                    </a:lnTo>
                    <a:lnTo>
                      <a:pt x="4" y="19"/>
                    </a:lnTo>
                    <a:lnTo>
                      <a:pt x="4" y="19"/>
                    </a:lnTo>
                    <a:lnTo>
                      <a:pt x="4" y="21"/>
                    </a:lnTo>
                    <a:lnTo>
                      <a:pt x="4" y="21"/>
                    </a:lnTo>
                    <a:lnTo>
                      <a:pt x="4" y="23"/>
                    </a:lnTo>
                    <a:lnTo>
                      <a:pt x="4" y="23"/>
                    </a:lnTo>
                    <a:lnTo>
                      <a:pt x="4" y="23"/>
                    </a:lnTo>
                    <a:lnTo>
                      <a:pt x="4" y="23"/>
                    </a:lnTo>
                    <a:lnTo>
                      <a:pt x="4" y="25"/>
                    </a:lnTo>
                    <a:lnTo>
                      <a:pt x="4" y="25"/>
                    </a:lnTo>
                    <a:lnTo>
                      <a:pt x="4"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1" name="Line 2814"/>
              <p:cNvSpPr>
                <a:spLocks noChangeShapeType="1"/>
              </p:cNvSpPr>
              <p:nvPr/>
            </p:nvSpPr>
            <p:spPr bwMode="auto">
              <a:xfrm flipV="1">
                <a:off x="4534" y="235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42" name="Freeform 2815"/>
              <p:cNvSpPr>
                <a:spLocks/>
              </p:cNvSpPr>
              <p:nvPr/>
            </p:nvSpPr>
            <p:spPr bwMode="auto">
              <a:xfrm>
                <a:off x="4540" y="2356"/>
                <a:ext cx="1" cy="1"/>
              </a:xfrm>
              <a:custGeom>
                <a:avLst/>
                <a:gdLst/>
                <a:ahLst/>
                <a:cxnLst>
                  <a:cxn ang="0">
                    <a:pos x="0" y="2"/>
                  </a:cxn>
                  <a:cxn ang="0">
                    <a:pos x="0" y="2"/>
                  </a:cxn>
                  <a:cxn ang="0">
                    <a:pos x="0" y="2"/>
                  </a:cxn>
                  <a:cxn ang="0">
                    <a:pos x="2" y="0"/>
                  </a:cxn>
                </a:cxnLst>
                <a:rect l="0" t="0" r="r" b="b"/>
                <a:pathLst>
                  <a:path w="2" h="2">
                    <a:moveTo>
                      <a:pt x="0" y="2"/>
                    </a:moveTo>
                    <a:lnTo>
                      <a:pt x="0" y="2"/>
                    </a:lnTo>
                    <a:lnTo>
                      <a:pt x="0" y="2"/>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3" name="Line 2816"/>
              <p:cNvSpPr>
                <a:spLocks noChangeShapeType="1"/>
              </p:cNvSpPr>
              <p:nvPr/>
            </p:nvSpPr>
            <p:spPr bwMode="auto">
              <a:xfrm flipV="1">
                <a:off x="4541" y="235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44" name="Line 2817"/>
              <p:cNvSpPr>
                <a:spLocks noChangeShapeType="1"/>
              </p:cNvSpPr>
              <p:nvPr/>
            </p:nvSpPr>
            <p:spPr bwMode="auto">
              <a:xfrm>
                <a:off x="4541" y="2357"/>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45" name="Freeform 2818"/>
              <p:cNvSpPr>
                <a:spLocks/>
              </p:cNvSpPr>
              <p:nvPr/>
            </p:nvSpPr>
            <p:spPr bwMode="auto">
              <a:xfrm>
                <a:off x="4533" y="2359"/>
                <a:ext cx="1" cy="1"/>
              </a:xfrm>
              <a:custGeom>
                <a:avLst/>
                <a:gdLst/>
                <a:ahLst/>
                <a:cxnLst>
                  <a:cxn ang="0">
                    <a:pos x="0" y="0"/>
                  </a:cxn>
                  <a:cxn ang="0">
                    <a:pos x="0" y="0"/>
                  </a:cxn>
                  <a:cxn ang="0">
                    <a:pos x="0" y="0"/>
                  </a:cxn>
                  <a:cxn ang="0">
                    <a:pos x="0" y="0"/>
                  </a:cxn>
                  <a:cxn ang="0">
                    <a:pos x="2" y="0"/>
                  </a:cxn>
                  <a:cxn ang="0">
                    <a:pos x="2" y="0"/>
                  </a:cxn>
                  <a:cxn ang="0">
                    <a:pos x="0" y="0"/>
                  </a:cxn>
                  <a:cxn ang="0">
                    <a:pos x="0" y="0"/>
                  </a:cxn>
                </a:cxnLst>
                <a:rect l="0" t="0" r="r" b="b"/>
                <a:pathLst>
                  <a:path w="2">
                    <a:moveTo>
                      <a:pt x="0" y="0"/>
                    </a:moveTo>
                    <a:lnTo>
                      <a:pt x="0" y="0"/>
                    </a:lnTo>
                    <a:lnTo>
                      <a:pt x="0" y="0"/>
                    </a:lnTo>
                    <a:lnTo>
                      <a:pt x="0" y="0"/>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6" name="Freeform 2819"/>
              <p:cNvSpPr>
                <a:spLocks/>
              </p:cNvSpPr>
              <p:nvPr/>
            </p:nvSpPr>
            <p:spPr bwMode="auto">
              <a:xfrm>
                <a:off x="4534" y="2356"/>
                <a:ext cx="6" cy="3"/>
              </a:xfrm>
              <a:custGeom>
                <a:avLst/>
                <a:gdLst/>
                <a:ahLst/>
                <a:cxnLst>
                  <a:cxn ang="0">
                    <a:pos x="0" y="0"/>
                  </a:cxn>
                  <a:cxn ang="0">
                    <a:pos x="0" y="0"/>
                  </a:cxn>
                  <a:cxn ang="0">
                    <a:pos x="0" y="0"/>
                  </a:cxn>
                  <a:cxn ang="0">
                    <a:pos x="0" y="0"/>
                  </a:cxn>
                  <a:cxn ang="0">
                    <a:pos x="0" y="2"/>
                  </a:cxn>
                  <a:cxn ang="0">
                    <a:pos x="0" y="2"/>
                  </a:cxn>
                  <a:cxn ang="0">
                    <a:pos x="0" y="2"/>
                  </a:cxn>
                  <a:cxn ang="0">
                    <a:pos x="0" y="2"/>
                  </a:cxn>
                  <a:cxn ang="0">
                    <a:pos x="0" y="2"/>
                  </a:cxn>
                  <a:cxn ang="0">
                    <a:pos x="0" y="2"/>
                  </a:cxn>
                  <a:cxn ang="0">
                    <a:pos x="1" y="4"/>
                  </a:cxn>
                  <a:cxn ang="0">
                    <a:pos x="1" y="4"/>
                  </a:cxn>
                  <a:cxn ang="0">
                    <a:pos x="1" y="6"/>
                  </a:cxn>
                  <a:cxn ang="0">
                    <a:pos x="1" y="6"/>
                  </a:cxn>
                  <a:cxn ang="0">
                    <a:pos x="1" y="6"/>
                  </a:cxn>
                  <a:cxn ang="0">
                    <a:pos x="1" y="6"/>
                  </a:cxn>
                  <a:cxn ang="0">
                    <a:pos x="1" y="6"/>
                  </a:cxn>
                  <a:cxn ang="0">
                    <a:pos x="1" y="6"/>
                  </a:cxn>
                  <a:cxn ang="0">
                    <a:pos x="1" y="6"/>
                  </a:cxn>
                  <a:cxn ang="0">
                    <a:pos x="3" y="6"/>
                  </a:cxn>
                  <a:cxn ang="0">
                    <a:pos x="3" y="6"/>
                  </a:cxn>
                  <a:cxn ang="0">
                    <a:pos x="3" y="4"/>
                  </a:cxn>
                  <a:cxn ang="0">
                    <a:pos x="3" y="4"/>
                  </a:cxn>
                  <a:cxn ang="0">
                    <a:pos x="5" y="4"/>
                  </a:cxn>
                  <a:cxn ang="0">
                    <a:pos x="5" y="4"/>
                  </a:cxn>
                  <a:cxn ang="0">
                    <a:pos x="5" y="4"/>
                  </a:cxn>
                  <a:cxn ang="0">
                    <a:pos x="5" y="4"/>
                  </a:cxn>
                  <a:cxn ang="0">
                    <a:pos x="5" y="2"/>
                  </a:cxn>
                  <a:cxn ang="0">
                    <a:pos x="7" y="2"/>
                  </a:cxn>
                  <a:cxn ang="0">
                    <a:pos x="7" y="2"/>
                  </a:cxn>
                  <a:cxn ang="0">
                    <a:pos x="7" y="2"/>
                  </a:cxn>
                  <a:cxn ang="0">
                    <a:pos x="9" y="2"/>
                  </a:cxn>
                  <a:cxn ang="0">
                    <a:pos x="9" y="2"/>
                  </a:cxn>
                  <a:cxn ang="0">
                    <a:pos x="9" y="2"/>
                  </a:cxn>
                  <a:cxn ang="0">
                    <a:pos x="9" y="2"/>
                  </a:cxn>
                  <a:cxn ang="0">
                    <a:pos x="11" y="2"/>
                  </a:cxn>
                  <a:cxn ang="0">
                    <a:pos x="11" y="2"/>
                  </a:cxn>
                  <a:cxn ang="0">
                    <a:pos x="11" y="2"/>
                  </a:cxn>
                  <a:cxn ang="0">
                    <a:pos x="11" y="2"/>
                  </a:cxn>
                  <a:cxn ang="0">
                    <a:pos x="11" y="2"/>
                  </a:cxn>
                  <a:cxn ang="0">
                    <a:pos x="13" y="2"/>
                  </a:cxn>
                  <a:cxn ang="0">
                    <a:pos x="13" y="0"/>
                  </a:cxn>
                  <a:cxn ang="0">
                    <a:pos x="13" y="2"/>
                  </a:cxn>
                  <a:cxn ang="0">
                    <a:pos x="13" y="2"/>
                  </a:cxn>
                  <a:cxn ang="0">
                    <a:pos x="13" y="0"/>
                  </a:cxn>
                  <a:cxn ang="0">
                    <a:pos x="13" y="0"/>
                  </a:cxn>
                </a:cxnLst>
                <a:rect l="0" t="0" r="r" b="b"/>
                <a:pathLst>
                  <a:path w="13" h="6">
                    <a:moveTo>
                      <a:pt x="0" y="0"/>
                    </a:moveTo>
                    <a:lnTo>
                      <a:pt x="0" y="0"/>
                    </a:lnTo>
                    <a:lnTo>
                      <a:pt x="0" y="0"/>
                    </a:lnTo>
                    <a:lnTo>
                      <a:pt x="0" y="0"/>
                    </a:lnTo>
                    <a:lnTo>
                      <a:pt x="0" y="2"/>
                    </a:lnTo>
                    <a:lnTo>
                      <a:pt x="0" y="2"/>
                    </a:lnTo>
                    <a:lnTo>
                      <a:pt x="0" y="2"/>
                    </a:lnTo>
                    <a:lnTo>
                      <a:pt x="0" y="2"/>
                    </a:lnTo>
                    <a:lnTo>
                      <a:pt x="0" y="2"/>
                    </a:lnTo>
                    <a:lnTo>
                      <a:pt x="0" y="2"/>
                    </a:lnTo>
                    <a:lnTo>
                      <a:pt x="1" y="4"/>
                    </a:lnTo>
                    <a:lnTo>
                      <a:pt x="1" y="4"/>
                    </a:lnTo>
                    <a:lnTo>
                      <a:pt x="1" y="6"/>
                    </a:lnTo>
                    <a:lnTo>
                      <a:pt x="1" y="6"/>
                    </a:lnTo>
                    <a:lnTo>
                      <a:pt x="1" y="6"/>
                    </a:lnTo>
                    <a:lnTo>
                      <a:pt x="1" y="6"/>
                    </a:lnTo>
                    <a:lnTo>
                      <a:pt x="1" y="6"/>
                    </a:lnTo>
                    <a:lnTo>
                      <a:pt x="1" y="6"/>
                    </a:lnTo>
                    <a:lnTo>
                      <a:pt x="1" y="6"/>
                    </a:lnTo>
                    <a:lnTo>
                      <a:pt x="3" y="6"/>
                    </a:lnTo>
                    <a:lnTo>
                      <a:pt x="3" y="6"/>
                    </a:lnTo>
                    <a:lnTo>
                      <a:pt x="3" y="4"/>
                    </a:lnTo>
                    <a:lnTo>
                      <a:pt x="3" y="4"/>
                    </a:lnTo>
                    <a:lnTo>
                      <a:pt x="5" y="4"/>
                    </a:lnTo>
                    <a:lnTo>
                      <a:pt x="5" y="4"/>
                    </a:lnTo>
                    <a:lnTo>
                      <a:pt x="5" y="4"/>
                    </a:lnTo>
                    <a:lnTo>
                      <a:pt x="5" y="4"/>
                    </a:lnTo>
                    <a:lnTo>
                      <a:pt x="5" y="2"/>
                    </a:lnTo>
                    <a:lnTo>
                      <a:pt x="7" y="2"/>
                    </a:lnTo>
                    <a:lnTo>
                      <a:pt x="7" y="2"/>
                    </a:lnTo>
                    <a:lnTo>
                      <a:pt x="7" y="2"/>
                    </a:lnTo>
                    <a:lnTo>
                      <a:pt x="9" y="2"/>
                    </a:lnTo>
                    <a:lnTo>
                      <a:pt x="9" y="2"/>
                    </a:lnTo>
                    <a:lnTo>
                      <a:pt x="9" y="2"/>
                    </a:lnTo>
                    <a:lnTo>
                      <a:pt x="9" y="2"/>
                    </a:lnTo>
                    <a:lnTo>
                      <a:pt x="11" y="2"/>
                    </a:lnTo>
                    <a:lnTo>
                      <a:pt x="11" y="2"/>
                    </a:lnTo>
                    <a:lnTo>
                      <a:pt x="11" y="2"/>
                    </a:lnTo>
                    <a:lnTo>
                      <a:pt x="11" y="2"/>
                    </a:lnTo>
                    <a:lnTo>
                      <a:pt x="11" y="2"/>
                    </a:lnTo>
                    <a:lnTo>
                      <a:pt x="13" y="2"/>
                    </a:lnTo>
                    <a:lnTo>
                      <a:pt x="13" y="0"/>
                    </a:lnTo>
                    <a:lnTo>
                      <a:pt x="13" y="2"/>
                    </a:lnTo>
                    <a:lnTo>
                      <a:pt x="13" y="2"/>
                    </a:lnTo>
                    <a:lnTo>
                      <a:pt x="13" y="0"/>
                    </a:lnTo>
                    <a:lnTo>
                      <a:pt x="13"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7" name="Line 2820"/>
              <p:cNvSpPr>
                <a:spLocks noChangeShapeType="1"/>
              </p:cNvSpPr>
              <p:nvPr/>
            </p:nvSpPr>
            <p:spPr bwMode="auto">
              <a:xfrm>
                <a:off x="4541" y="235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48" name="Freeform 2821"/>
              <p:cNvSpPr>
                <a:spLocks/>
              </p:cNvSpPr>
              <p:nvPr/>
            </p:nvSpPr>
            <p:spPr bwMode="auto">
              <a:xfrm>
                <a:off x="4533" y="235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49" name="Freeform 2822"/>
              <p:cNvSpPr>
                <a:spLocks/>
              </p:cNvSpPr>
              <p:nvPr/>
            </p:nvSpPr>
            <p:spPr bwMode="auto">
              <a:xfrm>
                <a:off x="4540" y="2357"/>
                <a:ext cx="1" cy="2"/>
              </a:xfrm>
              <a:custGeom>
                <a:avLst/>
                <a:gdLst/>
                <a:ahLst/>
                <a:cxnLst>
                  <a:cxn ang="0">
                    <a:pos x="4" y="0"/>
                  </a:cxn>
                  <a:cxn ang="0">
                    <a:pos x="4" y="2"/>
                  </a:cxn>
                  <a:cxn ang="0">
                    <a:pos x="2" y="2"/>
                  </a:cxn>
                  <a:cxn ang="0">
                    <a:pos x="2" y="2"/>
                  </a:cxn>
                  <a:cxn ang="0">
                    <a:pos x="0" y="2"/>
                  </a:cxn>
                  <a:cxn ang="0">
                    <a:pos x="0" y="2"/>
                  </a:cxn>
                  <a:cxn ang="0">
                    <a:pos x="0" y="4"/>
                  </a:cxn>
                  <a:cxn ang="0">
                    <a:pos x="2" y="4"/>
                  </a:cxn>
                  <a:cxn ang="0">
                    <a:pos x="2" y="4"/>
                  </a:cxn>
                  <a:cxn ang="0">
                    <a:pos x="2" y="4"/>
                  </a:cxn>
                  <a:cxn ang="0">
                    <a:pos x="4" y="4"/>
                  </a:cxn>
                  <a:cxn ang="0">
                    <a:pos x="4" y="4"/>
                  </a:cxn>
                  <a:cxn ang="0">
                    <a:pos x="4" y="4"/>
                  </a:cxn>
                </a:cxnLst>
                <a:rect l="0" t="0" r="r" b="b"/>
                <a:pathLst>
                  <a:path w="4" h="4">
                    <a:moveTo>
                      <a:pt x="4" y="0"/>
                    </a:moveTo>
                    <a:lnTo>
                      <a:pt x="4" y="2"/>
                    </a:lnTo>
                    <a:lnTo>
                      <a:pt x="2" y="2"/>
                    </a:lnTo>
                    <a:lnTo>
                      <a:pt x="2" y="2"/>
                    </a:lnTo>
                    <a:lnTo>
                      <a:pt x="0" y="2"/>
                    </a:lnTo>
                    <a:lnTo>
                      <a:pt x="0" y="2"/>
                    </a:lnTo>
                    <a:lnTo>
                      <a:pt x="0" y="4"/>
                    </a:lnTo>
                    <a:lnTo>
                      <a:pt x="2" y="4"/>
                    </a:lnTo>
                    <a:lnTo>
                      <a:pt x="2" y="4"/>
                    </a:lnTo>
                    <a:lnTo>
                      <a:pt x="2" y="4"/>
                    </a:lnTo>
                    <a:lnTo>
                      <a:pt x="4" y="4"/>
                    </a:lnTo>
                    <a:lnTo>
                      <a:pt x="4" y="4"/>
                    </a:lnTo>
                    <a:lnTo>
                      <a:pt x="4"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0" name="Freeform 2823"/>
              <p:cNvSpPr>
                <a:spLocks/>
              </p:cNvSpPr>
              <p:nvPr/>
            </p:nvSpPr>
            <p:spPr bwMode="auto">
              <a:xfrm>
                <a:off x="4533" y="2359"/>
                <a:ext cx="1" cy="1"/>
              </a:xfrm>
              <a:custGeom>
                <a:avLst/>
                <a:gdLst/>
                <a:ahLst/>
                <a:cxnLst>
                  <a:cxn ang="0">
                    <a:pos x="0" y="2"/>
                  </a:cxn>
                  <a:cxn ang="0">
                    <a:pos x="0" y="2"/>
                  </a:cxn>
                  <a:cxn ang="0">
                    <a:pos x="0" y="2"/>
                  </a:cxn>
                  <a:cxn ang="0">
                    <a:pos x="0" y="2"/>
                  </a:cxn>
                  <a:cxn ang="0">
                    <a:pos x="0" y="2"/>
                  </a:cxn>
                  <a:cxn ang="0">
                    <a:pos x="2" y="2"/>
                  </a:cxn>
                  <a:cxn ang="0">
                    <a:pos x="2" y="2"/>
                  </a:cxn>
                  <a:cxn ang="0">
                    <a:pos x="2" y="0"/>
                  </a:cxn>
                  <a:cxn ang="0">
                    <a:pos x="0" y="0"/>
                  </a:cxn>
                  <a:cxn ang="0">
                    <a:pos x="0" y="0"/>
                  </a:cxn>
                  <a:cxn ang="0">
                    <a:pos x="0" y="0"/>
                  </a:cxn>
                  <a:cxn ang="0">
                    <a:pos x="0" y="2"/>
                  </a:cxn>
                  <a:cxn ang="0">
                    <a:pos x="0" y="2"/>
                  </a:cxn>
                  <a:cxn ang="0">
                    <a:pos x="0" y="0"/>
                  </a:cxn>
                  <a:cxn ang="0">
                    <a:pos x="0" y="0"/>
                  </a:cxn>
                  <a:cxn ang="0">
                    <a:pos x="0" y="2"/>
                  </a:cxn>
                  <a:cxn ang="0">
                    <a:pos x="0" y="2"/>
                  </a:cxn>
                  <a:cxn ang="0">
                    <a:pos x="0" y="2"/>
                  </a:cxn>
                  <a:cxn ang="0">
                    <a:pos x="0" y="2"/>
                  </a:cxn>
                </a:cxnLst>
                <a:rect l="0" t="0" r="r" b="b"/>
                <a:pathLst>
                  <a:path w="2" h="2">
                    <a:moveTo>
                      <a:pt x="0" y="2"/>
                    </a:moveTo>
                    <a:lnTo>
                      <a:pt x="0" y="2"/>
                    </a:lnTo>
                    <a:lnTo>
                      <a:pt x="0" y="2"/>
                    </a:lnTo>
                    <a:lnTo>
                      <a:pt x="0" y="2"/>
                    </a:lnTo>
                    <a:lnTo>
                      <a:pt x="0" y="2"/>
                    </a:lnTo>
                    <a:lnTo>
                      <a:pt x="2" y="2"/>
                    </a:lnTo>
                    <a:lnTo>
                      <a:pt x="2" y="2"/>
                    </a:lnTo>
                    <a:lnTo>
                      <a:pt x="2" y="0"/>
                    </a:lnTo>
                    <a:lnTo>
                      <a:pt x="0" y="0"/>
                    </a:lnTo>
                    <a:lnTo>
                      <a:pt x="0" y="0"/>
                    </a:lnTo>
                    <a:lnTo>
                      <a:pt x="0" y="0"/>
                    </a:lnTo>
                    <a:lnTo>
                      <a:pt x="0" y="2"/>
                    </a:lnTo>
                    <a:lnTo>
                      <a:pt x="0" y="2"/>
                    </a:lnTo>
                    <a:lnTo>
                      <a:pt x="0"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1" name="Freeform 2824"/>
              <p:cNvSpPr>
                <a:spLocks/>
              </p:cNvSpPr>
              <p:nvPr/>
            </p:nvSpPr>
            <p:spPr bwMode="auto">
              <a:xfrm>
                <a:off x="4532" y="2360"/>
                <a:ext cx="1" cy="1"/>
              </a:xfrm>
              <a:custGeom>
                <a:avLst/>
                <a:gdLst/>
                <a:ahLst/>
                <a:cxnLst>
                  <a:cxn ang="0">
                    <a:pos x="0" y="2"/>
                  </a:cxn>
                  <a:cxn ang="0">
                    <a:pos x="0" y="2"/>
                  </a:cxn>
                  <a:cxn ang="0">
                    <a:pos x="0" y="0"/>
                  </a:cxn>
                  <a:cxn ang="0">
                    <a:pos x="0" y="0"/>
                  </a:cxn>
                  <a:cxn ang="0">
                    <a:pos x="2" y="0"/>
                  </a:cxn>
                  <a:cxn ang="0">
                    <a:pos x="0" y="2"/>
                  </a:cxn>
                  <a:cxn ang="0">
                    <a:pos x="0" y="2"/>
                  </a:cxn>
                </a:cxnLst>
                <a:rect l="0" t="0" r="r" b="b"/>
                <a:pathLst>
                  <a:path w="2" h="2">
                    <a:moveTo>
                      <a:pt x="0" y="2"/>
                    </a:moveTo>
                    <a:lnTo>
                      <a:pt x="0" y="2"/>
                    </a:lnTo>
                    <a:lnTo>
                      <a:pt x="0" y="0"/>
                    </a:lnTo>
                    <a:lnTo>
                      <a:pt x="0" y="0"/>
                    </a:lnTo>
                    <a:lnTo>
                      <a:pt x="2"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2" name="Freeform 2825"/>
              <p:cNvSpPr>
                <a:spLocks/>
              </p:cNvSpPr>
              <p:nvPr/>
            </p:nvSpPr>
            <p:spPr bwMode="auto">
              <a:xfrm>
                <a:off x="4532" y="2360"/>
                <a:ext cx="1" cy="1"/>
              </a:xfrm>
              <a:custGeom>
                <a:avLst/>
                <a:gdLst/>
                <a:ahLst/>
                <a:cxnLst>
                  <a:cxn ang="0">
                    <a:pos x="0" y="0"/>
                  </a:cxn>
                  <a:cxn ang="0">
                    <a:pos x="0" y="0"/>
                  </a:cxn>
                  <a:cxn ang="0">
                    <a:pos x="0" y="0"/>
                  </a:cxn>
                  <a:cxn ang="0">
                    <a:pos x="2" y="0"/>
                  </a:cxn>
                  <a:cxn ang="0">
                    <a:pos x="0" y="0"/>
                  </a:cxn>
                  <a:cxn ang="0">
                    <a:pos x="0" y="0"/>
                  </a:cxn>
                </a:cxnLst>
                <a:rect l="0" t="0" r="r" b="b"/>
                <a:pathLst>
                  <a:path w="2">
                    <a:moveTo>
                      <a:pt x="0" y="0"/>
                    </a:moveTo>
                    <a:lnTo>
                      <a:pt x="0" y="0"/>
                    </a:lnTo>
                    <a:lnTo>
                      <a:pt x="0"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3" name="Freeform 2826"/>
              <p:cNvSpPr>
                <a:spLocks/>
              </p:cNvSpPr>
              <p:nvPr/>
            </p:nvSpPr>
            <p:spPr bwMode="auto">
              <a:xfrm>
                <a:off x="4529" y="2360"/>
                <a:ext cx="2" cy="1"/>
              </a:xfrm>
              <a:custGeom>
                <a:avLst/>
                <a:gdLst/>
                <a:ahLst/>
                <a:cxnLst>
                  <a:cxn ang="0">
                    <a:pos x="2" y="2"/>
                  </a:cxn>
                  <a:cxn ang="0">
                    <a:pos x="4" y="2"/>
                  </a:cxn>
                  <a:cxn ang="0">
                    <a:pos x="4" y="0"/>
                  </a:cxn>
                  <a:cxn ang="0">
                    <a:pos x="2" y="0"/>
                  </a:cxn>
                  <a:cxn ang="0">
                    <a:pos x="0" y="0"/>
                  </a:cxn>
                  <a:cxn ang="0">
                    <a:pos x="2" y="2"/>
                  </a:cxn>
                </a:cxnLst>
                <a:rect l="0" t="0" r="r" b="b"/>
                <a:pathLst>
                  <a:path w="4" h="2">
                    <a:moveTo>
                      <a:pt x="2" y="2"/>
                    </a:moveTo>
                    <a:lnTo>
                      <a:pt x="4" y="2"/>
                    </a:lnTo>
                    <a:lnTo>
                      <a:pt x="4" y="0"/>
                    </a:lnTo>
                    <a:lnTo>
                      <a:pt x="2" y="0"/>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4" name="Freeform 2827"/>
              <p:cNvSpPr>
                <a:spLocks/>
              </p:cNvSpPr>
              <p:nvPr/>
            </p:nvSpPr>
            <p:spPr bwMode="auto">
              <a:xfrm>
                <a:off x="4529" y="2359"/>
                <a:ext cx="4" cy="2"/>
              </a:xfrm>
              <a:custGeom>
                <a:avLst/>
                <a:gdLst/>
                <a:ahLst/>
                <a:cxnLst>
                  <a:cxn ang="0">
                    <a:pos x="2" y="4"/>
                  </a:cxn>
                  <a:cxn ang="0">
                    <a:pos x="2" y="4"/>
                  </a:cxn>
                  <a:cxn ang="0">
                    <a:pos x="2" y="4"/>
                  </a:cxn>
                  <a:cxn ang="0">
                    <a:pos x="2" y="4"/>
                  </a:cxn>
                  <a:cxn ang="0">
                    <a:pos x="2" y="2"/>
                  </a:cxn>
                  <a:cxn ang="0">
                    <a:pos x="2" y="2"/>
                  </a:cxn>
                  <a:cxn ang="0">
                    <a:pos x="4" y="2"/>
                  </a:cxn>
                  <a:cxn ang="0">
                    <a:pos x="4" y="2"/>
                  </a:cxn>
                  <a:cxn ang="0">
                    <a:pos x="4" y="2"/>
                  </a:cxn>
                  <a:cxn ang="0">
                    <a:pos x="4" y="2"/>
                  </a:cxn>
                  <a:cxn ang="0">
                    <a:pos x="6" y="2"/>
                  </a:cxn>
                  <a:cxn ang="0">
                    <a:pos x="6" y="0"/>
                  </a:cxn>
                  <a:cxn ang="0">
                    <a:pos x="6" y="0"/>
                  </a:cxn>
                  <a:cxn ang="0">
                    <a:pos x="8" y="0"/>
                  </a:cxn>
                  <a:cxn ang="0">
                    <a:pos x="6" y="0"/>
                  </a:cxn>
                  <a:cxn ang="0">
                    <a:pos x="6" y="0"/>
                  </a:cxn>
                  <a:cxn ang="0">
                    <a:pos x="6" y="0"/>
                  </a:cxn>
                  <a:cxn ang="0">
                    <a:pos x="6" y="0"/>
                  </a:cxn>
                  <a:cxn ang="0">
                    <a:pos x="4" y="0"/>
                  </a:cxn>
                  <a:cxn ang="0">
                    <a:pos x="2" y="2"/>
                  </a:cxn>
                  <a:cxn ang="0">
                    <a:pos x="2" y="2"/>
                  </a:cxn>
                  <a:cxn ang="0">
                    <a:pos x="2" y="2"/>
                  </a:cxn>
                  <a:cxn ang="0">
                    <a:pos x="2" y="2"/>
                  </a:cxn>
                  <a:cxn ang="0">
                    <a:pos x="0" y="4"/>
                  </a:cxn>
                  <a:cxn ang="0">
                    <a:pos x="2" y="4"/>
                  </a:cxn>
                  <a:cxn ang="0">
                    <a:pos x="2" y="4"/>
                  </a:cxn>
                </a:cxnLst>
                <a:rect l="0" t="0" r="r" b="b"/>
                <a:pathLst>
                  <a:path w="8" h="4">
                    <a:moveTo>
                      <a:pt x="2" y="4"/>
                    </a:moveTo>
                    <a:lnTo>
                      <a:pt x="2" y="4"/>
                    </a:lnTo>
                    <a:lnTo>
                      <a:pt x="2" y="4"/>
                    </a:lnTo>
                    <a:lnTo>
                      <a:pt x="2" y="4"/>
                    </a:lnTo>
                    <a:lnTo>
                      <a:pt x="2" y="2"/>
                    </a:lnTo>
                    <a:lnTo>
                      <a:pt x="2" y="2"/>
                    </a:lnTo>
                    <a:lnTo>
                      <a:pt x="4" y="2"/>
                    </a:lnTo>
                    <a:lnTo>
                      <a:pt x="4" y="2"/>
                    </a:lnTo>
                    <a:lnTo>
                      <a:pt x="4" y="2"/>
                    </a:lnTo>
                    <a:lnTo>
                      <a:pt x="4" y="2"/>
                    </a:lnTo>
                    <a:lnTo>
                      <a:pt x="6" y="2"/>
                    </a:lnTo>
                    <a:lnTo>
                      <a:pt x="6" y="0"/>
                    </a:lnTo>
                    <a:lnTo>
                      <a:pt x="6" y="0"/>
                    </a:lnTo>
                    <a:lnTo>
                      <a:pt x="8" y="0"/>
                    </a:lnTo>
                    <a:lnTo>
                      <a:pt x="6" y="0"/>
                    </a:lnTo>
                    <a:lnTo>
                      <a:pt x="6" y="0"/>
                    </a:lnTo>
                    <a:lnTo>
                      <a:pt x="6" y="0"/>
                    </a:lnTo>
                    <a:lnTo>
                      <a:pt x="6" y="0"/>
                    </a:lnTo>
                    <a:lnTo>
                      <a:pt x="4" y="0"/>
                    </a:lnTo>
                    <a:lnTo>
                      <a:pt x="2" y="2"/>
                    </a:lnTo>
                    <a:lnTo>
                      <a:pt x="2" y="2"/>
                    </a:lnTo>
                    <a:lnTo>
                      <a:pt x="2" y="2"/>
                    </a:lnTo>
                    <a:lnTo>
                      <a:pt x="2" y="2"/>
                    </a:lnTo>
                    <a:lnTo>
                      <a:pt x="0"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5" name="Freeform 2828"/>
              <p:cNvSpPr>
                <a:spLocks/>
              </p:cNvSpPr>
              <p:nvPr/>
            </p:nvSpPr>
            <p:spPr bwMode="auto">
              <a:xfrm>
                <a:off x="4537" y="2359"/>
                <a:ext cx="1" cy="1"/>
              </a:xfrm>
              <a:custGeom>
                <a:avLst/>
                <a:gdLst/>
                <a:ahLst/>
                <a:cxnLst>
                  <a:cxn ang="0">
                    <a:pos x="0" y="2"/>
                  </a:cxn>
                  <a:cxn ang="0">
                    <a:pos x="0" y="2"/>
                  </a:cxn>
                  <a:cxn ang="0">
                    <a:pos x="0" y="2"/>
                  </a:cxn>
                  <a:cxn ang="0">
                    <a:pos x="0" y="2"/>
                  </a:cxn>
                  <a:cxn ang="0">
                    <a:pos x="2" y="0"/>
                  </a:cxn>
                  <a:cxn ang="0">
                    <a:pos x="2" y="2"/>
                  </a:cxn>
                  <a:cxn ang="0">
                    <a:pos x="2" y="2"/>
                  </a:cxn>
                  <a:cxn ang="0">
                    <a:pos x="2" y="2"/>
                  </a:cxn>
                  <a:cxn ang="0">
                    <a:pos x="0" y="2"/>
                  </a:cxn>
                  <a:cxn ang="0">
                    <a:pos x="0" y="2"/>
                  </a:cxn>
                </a:cxnLst>
                <a:rect l="0" t="0" r="r" b="b"/>
                <a:pathLst>
                  <a:path w="2" h="2">
                    <a:moveTo>
                      <a:pt x="0" y="2"/>
                    </a:moveTo>
                    <a:lnTo>
                      <a:pt x="0" y="2"/>
                    </a:lnTo>
                    <a:lnTo>
                      <a:pt x="0" y="2"/>
                    </a:lnTo>
                    <a:lnTo>
                      <a:pt x="0" y="2"/>
                    </a:lnTo>
                    <a:lnTo>
                      <a:pt x="2" y="0"/>
                    </a:lnTo>
                    <a:lnTo>
                      <a:pt x="2" y="2"/>
                    </a:lnTo>
                    <a:lnTo>
                      <a:pt x="2" y="2"/>
                    </a:lnTo>
                    <a:lnTo>
                      <a:pt x="2"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6" name="Freeform 2829"/>
              <p:cNvSpPr>
                <a:spLocks/>
              </p:cNvSpPr>
              <p:nvPr/>
            </p:nvSpPr>
            <p:spPr bwMode="auto">
              <a:xfrm>
                <a:off x="4536" y="2358"/>
                <a:ext cx="3" cy="2"/>
              </a:xfrm>
              <a:custGeom>
                <a:avLst/>
                <a:gdLst/>
                <a:ahLst/>
                <a:cxnLst>
                  <a:cxn ang="0">
                    <a:pos x="4" y="4"/>
                  </a:cxn>
                  <a:cxn ang="0">
                    <a:pos x="4" y="4"/>
                  </a:cxn>
                  <a:cxn ang="0">
                    <a:pos x="4" y="4"/>
                  </a:cxn>
                  <a:cxn ang="0">
                    <a:pos x="4" y="4"/>
                  </a:cxn>
                  <a:cxn ang="0">
                    <a:pos x="6" y="4"/>
                  </a:cxn>
                  <a:cxn ang="0">
                    <a:pos x="6" y="4"/>
                  </a:cxn>
                  <a:cxn ang="0">
                    <a:pos x="6" y="4"/>
                  </a:cxn>
                  <a:cxn ang="0">
                    <a:pos x="6" y="2"/>
                  </a:cxn>
                  <a:cxn ang="0">
                    <a:pos x="6" y="4"/>
                  </a:cxn>
                  <a:cxn ang="0">
                    <a:pos x="6" y="4"/>
                  </a:cxn>
                  <a:cxn ang="0">
                    <a:pos x="6" y="4"/>
                  </a:cxn>
                  <a:cxn ang="0">
                    <a:pos x="4" y="4"/>
                  </a:cxn>
                  <a:cxn ang="0">
                    <a:pos x="4" y="4"/>
                  </a:cxn>
                  <a:cxn ang="0">
                    <a:pos x="4" y="4"/>
                  </a:cxn>
                  <a:cxn ang="0">
                    <a:pos x="4" y="4"/>
                  </a:cxn>
                  <a:cxn ang="0">
                    <a:pos x="4" y="4"/>
                  </a:cxn>
                  <a:cxn ang="0">
                    <a:pos x="4" y="2"/>
                  </a:cxn>
                  <a:cxn ang="0">
                    <a:pos x="4" y="2"/>
                  </a:cxn>
                  <a:cxn ang="0">
                    <a:pos x="4" y="2"/>
                  </a:cxn>
                  <a:cxn ang="0">
                    <a:pos x="4" y="2"/>
                  </a:cxn>
                  <a:cxn ang="0">
                    <a:pos x="4" y="2"/>
                  </a:cxn>
                  <a:cxn ang="0">
                    <a:pos x="4" y="2"/>
                  </a:cxn>
                  <a:cxn ang="0">
                    <a:pos x="4" y="2"/>
                  </a:cxn>
                  <a:cxn ang="0">
                    <a:pos x="4" y="4"/>
                  </a:cxn>
                  <a:cxn ang="0">
                    <a:pos x="4" y="4"/>
                  </a:cxn>
                  <a:cxn ang="0">
                    <a:pos x="4" y="4"/>
                  </a:cxn>
                  <a:cxn ang="0">
                    <a:pos x="2" y="4"/>
                  </a:cxn>
                  <a:cxn ang="0">
                    <a:pos x="2" y="4"/>
                  </a:cxn>
                  <a:cxn ang="0">
                    <a:pos x="2" y="4"/>
                  </a:cxn>
                  <a:cxn ang="0">
                    <a:pos x="2" y="4"/>
                  </a:cxn>
                  <a:cxn ang="0">
                    <a:pos x="0" y="4"/>
                  </a:cxn>
                  <a:cxn ang="0">
                    <a:pos x="0" y="4"/>
                  </a:cxn>
                  <a:cxn ang="0">
                    <a:pos x="0" y="4"/>
                  </a:cxn>
                  <a:cxn ang="0">
                    <a:pos x="0" y="4"/>
                  </a:cxn>
                  <a:cxn ang="0">
                    <a:pos x="0" y="4"/>
                  </a:cxn>
                  <a:cxn ang="0">
                    <a:pos x="0" y="4"/>
                  </a:cxn>
                  <a:cxn ang="0">
                    <a:pos x="0" y="4"/>
                  </a:cxn>
                  <a:cxn ang="0">
                    <a:pos x="0" y="4"/>
                  </a:cxn>
                  <a:cxn ang="0">
                    <a:pos x="0" y="4"/>
                  </a:cxn>
                  <a:cxn ang="0">
                    <a:pos x="2" y="4"/>
                  </a:cxn>
                  <a:cxn ang="0">
                    <a:pos x="2" y="2"/>
                  </a:cxn>
                  <a:cxn ang="0">
                    <a:pos x="2" y="2"/>
                  </a:cxn>
                  <a:cxn ang="0">
                    <a:pos x="2" y="2"/>
                  </a:cxn>
                  <a:cxn ang="0">
                    <a:pos x="2" y="2"/>
                  </a:cxn>
                  <a:cxn ang="0">
                    <a:pos x="2" y="2"/>
                  </a:cxn>
                  <a:cxn ang="0">
                    <a:pos x="2" y="2"/>
                  </a:cxn>
                  <a:cxn ang="0">
                    <a:pos x="2" y="0"/>
                  </a:cxn>
                  <a:cxn ang="0">
                    <a:pos x="4" y="0"/>
                  </a:cxn>
                  <a:cxn ang="0">
                    <a:pos x="4" y="0"/>
                  </a:cxn>
                </a:cxnLst>
                <a:rect l="0" t="0" r="r" b="b"/>
                <a:pathLst>
                  <a:path w="6" h="4">
                    <a:moveTo>
                      <a:pt x="4" y="4"/>
                    </a:moveTo>
                    <a:lnTo>
                      <a:pt x="4" y="4"/>
                    </a:lnTo>
                    <a:lnTo>
                      <a:pt x="4" y="4"/>
                    </a:lnTo>
                    <a:lnTo>
                      <a:pt x="4" y="4"/>
                    </a:lnTo>
                    <a:lnTo>
                      <a:pt x="6" y="4"/>
                    </a:lnTo>
                    <a:lnTo>
                      <a:pt x="6" y="4"/>
                    </a:lnTo>
                    <a:lnTo>
                      <a:pt x="6" y="4"/>
                    </a:lnTo>
                    <a:lnTo>
                      <a:pt x="6" y="2"/>
                    </a:lnTo>
                    <a:lnTo>
                      <a:pt x="6" y="4"/>
                    </a:lnTo>
                    <a:lnTo>
                      <a:pt x="6" y="4"/>
                    </a:lnTo>
                    <a:lnTo>
                      <a:pt x="6" y="4"/>
                    </a:lnTo>
                    <a:lnTo>
                      <a:pt x="4" y="4"/>
                    </a:lnTo>
                    <a:lnTo>
                      <a:pt x="4" y="4"/>
                    </a:lnTo>
                    <a:lnTo>
                      <a:pt x="4" y="4"/>
                    </a:lnTo>
                    <a:lnTo>
                      <a:pt x="4" y="4"/>
                    </a:lnTo>
                    <a:lnTo>
                      <a:pt x="4" y="4"/>
                    </a:lnTo>
                    <a:lnTo>
                      <a:pt x="4" y="2"/>
                    </a:lnTo>
                    <a:lnTo>
                      <a:pt x="4" y="2"/>
                    </a:lnTo>
                    <a:lnTo>
                      <a:pt x="4" y="2"/>
                    </a:lnTo>
                    <a:lnTo>
                      <a:pt x="4" y="2"/>
                    </a:lnTo>
                    <a:lnTo>
                      <a:pt x="4" y="2"/>
                    </a:lnTo>
                    <a:lnTo>
                      <a:pt x="4" y="2"/>
                    </a:lnTo>
                    <a:lnTo>
                      <a:pt x="4" y="2"/>
                    </a:lnTo>
                    <a:lnTo>
                      <a:pt x="4" y="4"/>
                    </a:lnTo>
                    <a:lnTo>
                      <a:pt x="4" y="4"/>
                    </a:lnTo>
                    <a:lnTo>
                      <a:pt x="4" y="4"/>
                    </a:lnTo>
                    <a:lnTo>
                      <a:pt x="2" y="4"/>
                    </a:lnTo>
                    <a:lnTo>
                      <a:pt x="2" y="4"/>
                    </a:lnTo>
                    <a:lnTo>
                      <a:pt x="2" y="4"/>
                    </a:lnTo>
                    <a:lnTo>
                      <a:pt x="2" y="4"/>
                    </a:lnTo>
                    <a:lnTo>
                      <a:pt x="0" y="4"/>
                    </a:lnTo>
                    <a:lnTo>
                      <a:pt x="0" y="4"/>
                    </a:lnTo>
                    <a:lnTo>
                      <a:pt x="0" y="4"/>
                    </a:lnTo>
                    <a:lnTo>
                      <a:pt x="0" y="4"/>
                    </a:lnTo>
                    <a:lnTo>
                      <a:pt x="0" y="4"/>
                    </a:lnTo>
                    <a:lnTo>
                      <a:pt x="0" y="4"/>
                    </a:lnTo>
                    <a:lnTo>
                      <a:pt x="0" y="4"/>
                    </a:lnTo>
                    <a:lnTo>
                      <a:pt x="0" y="4"/>
                    </a:lnTo>
                    <a:lnTo>
                      <a:pt x="0" y="4"/>
                    </a:lnTo>
                    <a:lnTo>
                      <a:pt x="2" y="4"/>
                    </a:lnTo>
                    <a:lnTo>
                      <a:pt x="2" y="2"/>
                    </a:lnTo>
                    <a:lnTo>
                      <a:pt x="2" y="2"/>
                    </a:lnTo>
                    <a:lnTo>
                      <a:pt x="2" y="2"/>
                    </a:lnTo>
                    <a:lnTo>
                      <a:pt x="2" y="2"/>
                    </a:lnTo>
                    <a:lnTo>
                      <a:pt x="2" y="2"/>
                    </a:lnTo>
                    <a:lnTo>
                      <a:pt x="2" y="2"/>
                    </a:lnTo>
                    <a:lnTo>
                      <a:pt x="2" y="0"/>
                    </a:lnTo>
                    <a:lnTo>
                      <a:pt x="4"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7" name="Freeform 2830"/>
              <p:cNvSpPr>
                <a:spLocks/>
              </p:cNvSpPr>
              <p:nvPr/>
            </p:nvSpPr>
            <p:spPr bwMode="auto">
              <a:xfrm>
                <a:off x="4529" y="2360"/>
                <a:ext cx="1" cy="1"/>
              </a:xfrm>
              <a:custGeom>
                <a:avLst/>
                <a:gdLst/>
                <a:ahLst/>
                <a:cxnLst>
                  <a:cxn ang="0">
                    <a:pos x="0" y="2"/>
                  </a:cxn>
                  <a:cxn ang="0">
                    <a:pos x="0" y="2"/>
                  </a:cxn>
                  <a:cxn ang="0">
                    <a:pos x="0" y="0"/>
                  </a:cxn>
                  <a:cxn ang="0">
                    <a:pos x="0" y="0"/>
                  </a:cxn>
                  <a:cxn ang="0">
                    <a:pos x="0" y="2"/>
                  </a:cxn>
                  <a:cxn ang="0">
                    <a:pos x="0" y="2"/>
                  </a:cxn>
                  <a:cxn ang="0">
                    <a:pos x="0" y="2"/>
                  </a:cxn>
                </a:cxnLst>
                <a:rect l="0" t="0" r="r" b="b"/>
                <a:pathLst>
                  <a:path h="2">
                    <a:moveTo>
                      <a:pt x="0" y="2"/>
                    </a:moveTo>
                    <a:lnTo>
                      <a:pt x="0" y="2"/>
                    </a:lnTo>
                    <a:lnTo>
                      <a:pt x="0"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8" name="Freeform 2831"/>
              <p:cNvSpPr>
                <a:spLocks/>
              </p:cNvSpPr>
              <p:nvPr/>
            </p:nvSpPr>
            <p:spPr bwMode="auto">
              <a:xfrm>
                <a:off x="4540" y="2359"/>
                <a:ext cx="1" cy="1"/>
              </a:xfrm>
              <a:custGeom>
                <a:avLst/>
                <a:gdLst/>
                <a:ahLst/>
                <a:cxnLst>
                  <a:cxn ang="0">
                    <a:pos x="2" y="0"/>
                  </a:cxn>
                  <a:cxn ang="0">
                    <a:pos x="2" y="0"/>
                  </a:cxn>
                  <a:cxn ang="0">
                    <a:pos x="2" y="0"/>
                  </a:cxn>
                  <a:cxn ang="0">
                    <a:pos x="0" y="0"/>
                  </a:cxn>
                  <a:cxn ang="0">
                    <a:pos x="0" y="2"/>
                  </a:cxn>
                  <a:cxn ang="0">
                    <a:pos x="0" y="2"/>
                  </a:cxn>
                  <a:cxn ang="0">
                    <a:pos x="0" y="2"/>
                  </a:cxn>
                  <a:cxn ang="0">
                    <a:pos x="0" y="2"/>
                  </a:cxn>
                  <a:cxn ang="0">
                    <a:pos x="0" y="2"/>
                  </a:cxn>
                  <a:cxn ang="0">
                    <a:pos x="0" y="2"/>
                  </a:cxn>
                  <a:cxn ang="0">
                    <a:pos x="2" y="2"/>
                  </a:cxn>
                  <a:cxn ang="0">
                    <a:pos x="2" y="2"/>
                  </a:cxn>
                  <a:cxn ang="0">
                    <a:pos x="2" y="2"/>
                  </a:cxn>
                </a:cxnLst>
                <a:rect l="0" t="0" r="r" b="b"/>
                <a:pathLst>
                  <a:path w="2" h="2">
                    <a:moveTo>
                      <a:pt x="2" y="0"/>
                    </a:moveTo>
                    <a:lnTo>
                      <a:pt x="2" y="0"/>
                    </a:lnTo>
                    <a:lnTo>
                      <a:pt x="2" y="0"/>
                    </a:lnTo>
                    <a:lnTo>
                      <a:pt x="0" y="0"/>
                    </a:lnTo>
                    <a:lnTo>
                      <a:pt x="0" y="2"/>
                    </a:lnTo>
                    <a:lnTo>
                      <a:pt x="0" y="2"/>
                    </a:lnTo>
                    <a:lnTo>
                      <a:pt x="0" y="2"/>
                    </a:lnTo>
                    <a:lnTo>
                      <a:pt x="0" y="2"/>
                    </a:lnTo>
                    <a:lnTo>
                      <a:pt x="0" y="2"/>
                    </a:lnTo>
                    <a:lnTo>
                      <a:pt x="0"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59" name="Freeform 2832"/>
              <p:cNvSpPr>
                <a:spLocks/>
              </p:cNvSpPr>
              <p:nvPr/>
            </p:nvSpPr>
            <p:spPr bwMode="auto">
              <a:xfrm>
                <a:off x="4537" y="2360"/>
                <a:ext cx="1" cy="1"/>
              </a:xfrm>
              <a:custGeom>
                <a:avLst/>
                <a:gdLst/>
                <a:ahLst/>
                <a:cxnLst>
                  <a:cxn ang="0">
                    <a:pos x="0" y="2"/>
                  </a:cxn>
                  <a:cxn ang="0">
                    <a:pos x="2" y="2"/>
                  </a:cxn>
                  <a:cxn ang="0">
                    <a:pos x="0" y="0"/>
                  </a:cxn>
                  <a:cxn ang="0">
                    <a:pos x="0" y="2"/>
                  </a:cxn>
                </a:cxnLst>
                <a:rect l="0" t="0" r="r" b="b"/>
                <a:pathLst>
                  <a:path w="2" h="2">
                    <a:moveTo>
                      <a:pt x="0" y="2"/>
                    </a:moveTo>
                    <a:lnTo>
                      <a:pt x="2"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0" name="Freeform 2833"/>
              <p:cNvSpPr>
                <a:spLocks/>
              </p:cNvSpPr>
              <p:nvPr/>
            </p:nvSpPr>
            <p:spPr bwMode="auto">
              <a:xfrm>
                <a:off x="4535" y="2360"/>
                <a:ext cx="1" cy="1"/>
              </a:xfrm>
              <a:custGeom>
                <a:avLst/>
                <a:gdLst/>
                <a:ahLst/>
                <a:cxnLst>
                  <a:cxn ang="0">
                    <a:pos x="0" y="2"/>
                  </a:cxn>
                  <a:cxn ang="0">
                    <a:pos x="0" y="2"/>
                  </a:cxn>
                  <a:cxn ang="0">
                    <a:pos x="0" y="2"/>
                  </a:cxn>
                  <a:cxn ang="0">
                    <a:pos x="0" y="0"/>
                  </a:cxn>
                  <a:cxn ang="0">
                    <a:pos x="0" y="0"/>
                  </a:cxn>
                  <a:cxn ang="0">
                    <a:pos x="2" y="0"/>
                  </a:cxn>
                  <a:cxn ang="0">
                    <a:pos x="2" y="0"/>
                  </a:cxn>
                  <a:cxn ang="0">
                    <a:pos x="2" y="2"/>
                  </a:cxn>
                  <a:cxn ang="0">
                    <a:pos x="0" y="2"/>
                  </a:cxn>
                </a:cxnLst>
                <a:rect l="0" t="0" r="r" b="b"/>
                <a:pathLst>
                  <a:path w="2" h="2">
                    <a:moveTo>
                      <a:pt x="0" y="2"/>
                    </a:moveTo>
                    <a:lnTo>
                      <a:pt x="0" y="2"/>
                    </a:lnTo>
                    <a:lnTo>
                      <a:pt x="0" y="2"/>
                    </a:lnTo>
                    <a:lnTo>
                      <a:pt x="0" y="0"/>
                    </a:lnTo>
                    <a:lnTo>
                      <a:pt x="0" y="0"/>
                    </a:lnTo>
                    <a:lnTo>
                      <a:pt x="2"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1" name="Freeform 2834"/>
              <p:cNvSpPr>
                <a:spLocks/>
              </p:cNvSpPr>
              <p:nvPr/>
            </p:nvSpPr>
            <p:spPr bwMode="auto">
              <a:xfrm>
                <a:off x="4540" y="2360"/>
                <a:ext cx="1" cy="1"/>
              </a:xfrm>
              <a:custGeom>
                <a:avLst/>
                <a:gdLst/>
                <a:ahLst/>
                <a:cxnLst>
                  <a:cxn ang="0">
                    <a:pos x="0" y="2"/>
                  </a:cxn>
                  <a:cxn ang="0">
                    <a:pos x="0" y="2"/>
                  </a:cxn>
                  <a:cxn ang="0">
                    <a:pos x="2" y="0"/>
                  </a:cxn>
                  <a:cxn ang="0">
                    <a:pos x="0" y="0"/>
                  </a:cxn>
                  <a:cxn ang="0">
                    <a:pos x="0" y="2"/>
                  </a:cxn>
                </a:cxnLst>
                <a:rect l="0" t="0" r="r" b="b"/>
                <a:pathLst>
                  <a:path w="2" h="2">
                    <a:moveTo>
                      <a:pt x="0" y="2"/>
                    </a:moveTo>
                    <a:lnTo>
                      <a:pt x="0" y="2"/>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2" name="Line 2835"/>
              <p:cNvSpPr>
                <a:spLocks noChangeShapeType="1"/>
              </p:cNvSpPr>
              <p:nvPr/>
            </p:nvSpPr>
            <p:spPr bwMode="auto">
              <a:xfrm flipV="1">
                <a:off x="4541" y="235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63" name="Freeform 2836"/>
              <p:cNvSpPr>
                <a:spLocks/>
              </p:cNvSpPr>
              <p:nvPr/>
            </p:nvSpPr>
            <p:spPr bwMode="auto">
              <a:xfrm>
                <a:off x="4534" y="2361"/>
                <a:ext cx="2" cy="1"/>
              </a:xfrm>
              <a:custGeom>
                <a:avLst/>
                <a:gdLst/>
                <a:ahLst/>
                <a:cxnLst>
                  <a:cxn ang="0">
                    <a:pos x="0" y="2"/>
                  </a:cxn>
                  <a:cxn ang="0">
                    <a:pos x="1" y="2"/>
                  </a:cxn>
                  <a:cxn ang="0">
                    <a:pos x="1" y="2"/>
                  </a:cxn>
                  <a:cxn ang="0">
                    <a:pos x="1" y="0"/>
                  </a:cxn>
                  <a:cxn ang="0">
                    <a:pos x="1" y="2"/>
                  </a:cxn>
                  <a:cxn ang="0">
                    <a:pos x="3" y="2"/>
                  </a:cxn>
                  <a:cxn ang="0">
                    <a:pos x="3" y="0"/>
                  </a:cxn>
                  <a:cxn ang="0">
                    <a:pos x="1" y="0"/>
                  </a:cxn>
                  <a:cxn ang="0">
                    <a:pos x="1" y="0"/>
                  </a:cxn>
                  <a:cxn ang="0">
                    <a:pos x="1" y="0"/>
                  </a:cxn>
                  <a:cxn ang="0">
                    <a:pos x="0" y="0"/>
                  </a:cxn>
                  <a:cxn ang="0">
                    <a:pos x="0" y="0"/>
                  </a:cxn>
                  <a:cxn ang="0">
                    <a:pos x="0" y="0"/>
                  </a:cxn>
                  <a:cxn ang="0">
                    <a:pos x="0" y="2"/>
                  </a:cxn>
                  <a:cxn ang="0">
                    <a:pos x="0" y="2"/>
                  </a:cxn>
                </a:cxnLst>
                <a:rect l="0" t="0" r="r" b="b"/>
                <a:pathLst>
                  <a:path w="3" h="2">
                    <a:moveTo>
                      <a:pt x="0" y="2"/>
                    </a:moveTo>
                    <a:lnTo>
                      <a:pt x="1" y="2"/>
                    </a:lnTo>
                    <a:lnTo>
                      <a:pt x="1" y="2"/>
                    </a:lnTo>
                    <a:lnTo>
                      <a:pt x="1" y="0"/>
                    </a:lnTo>
                    <a:lnTo>
                      <a:pt x="1" y="2"/>
                    </a:lnTo>
                    <a:lnTo>
                      <a:pt x="3" y="2"/>
                    </a:lnTo>
                    <a:lnTo>
                      <a:pt x="3" y="0"/>
                    </a:lnTo>
                    <a:lnTo>
                      <a:pt x="1" y="0"/>
                    </a:lnTo>
                    <a:lnTo>
                      <a:pt x="1" y="0"/>
                    </a:lnTo>
                    <a:lnTo>
                      <a:pt x="1" y="0"/>
                    </a:lnTo>
                    <a:lnTo>
                      <a:pt x="0"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4" name="Freeform 2837"/>
              <p:cNvSpPr>
                <a:spLocks/>
              </p:cNvSpPr>
              <p:nvPr/>
            </p:nvSpPr>
            <p:spPr bwMode="auto">
              <a:xfrm>
                <a:off x="4540" y="2360"/>
                <a:ext cx="1" cy="1"/>
              </a:xfrm>
              <a:custGeom>
                <a:avLst/>
                <a:gdLst/>
                <a:ahLst/>
                <a:cxnLst>
                  <a:cxn ang="0">
                    <a:pos x="0" y="2"/>
                  </a:cxn>
                  <a:cxn ang="0">
                    <a:pos x="0" y="2"/>
                  </a:cxn>
                  <a:cxn ang="0">
                    <a:pos x="0" y="2"/>
                  </a:cxn>
                  <a:cxn ang="0">
                    <a:pos x="0" y="0"/>
                  </a:cxn>
                  <a:cxn ang="0">
                    <a:pos x="0" y="0"/>
                  </a:cxn>
                  <a:cxn ang="0">
                    <a:pos x="0" y="0"/>
                  </a:cxn>
                  <a:cxn ang="0">
                    <a:pos x="2" y="0"/>
                  </a:cxn>
                  <a:cxn ang="0">
                    <a:pos x="0" y="0"/>
                  </a:cxn>
                  <a:cxn ang="0">
                    <a:pos x="0" y="2"/>
                  </a:cxn>
                  <a:cxn ang="0">
                    <a:pos x="0" y="2"/>
                  </a:cxn>
                  <a:cxn ang="0">
                    <a:pos x="0" y="2"/>
                  </a:cxn>
                </a:cxnLst>
                <a:rect l="0" t="0" r="r" b="b"/>
                <a:pathLst>
                  <a:path w="2" h="2">
                    <a:moveTo>
                      <a:pt x="0" y="2"/>
                    </a:moveTo>
                    <a:lnTo>
                      <a:pt x="0" y="2"/>
                    </a:lnTo>
                    <a:lnTo>
                      <a:pt x="0" y="2"/>
                    </a:lnTo>
                    <a:lnTo>
                      <a:pt x="0" y="0"/>
                    </a:lnTo>
                    <a:lnTo>
                      <a:pt x="0" y="0"/>
                    </a:lnTo>
                    <a:lnTo>
                      <a:pt x="0" y="0"/>
                    </a:lnTo>
                    <a:lnTo>
                      <a:pt x="2"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5" name="Freeform 2838"/>
              <p:cNvSpPr>
                <a:spLocks/>
              </p:cNvSpPr>
              <p:nvPr/>
            </p:nvSpPr>
            <p:spPr bwMode="auto">
              <a:xfrm>
                <a:off x="4536" y="2360"/>
                <a:ext cx="2" cy="2"/>
              </a:xfrm>
              <a:custGeom>
                <a:avLst/>
                <a:gdLst/>
                <a:ahLst/>
                <a:cxnLst>
                  <a:cxn ang="0">
                    <a:pos x="2" y="4"/>
                  </a:cxn>
                  <a:cxn ang="0">
                    <a:pos x="2" y="4"/>
                  </a:cxn>
                  <a:cxn ang="0">
                    <a:pos x="4" y="4"/>
                  </a:cxn>
                  <a:cxn ang="0">
                    <a:pos x="4" y="4"/>
                  </a:cxn>
                  <a:cxn ang="0">
                    <a:pos x="4" y="4"/>
                  </a:cxn>
                  <a:cxn ang="0">
                    <a:pos x="4" y="4"/>
                  </a:cxn>
                  <a:cxn ang="0">
                    <a:pos x="4" y="4"/>
                  </a:cxn>
                  <a:cxn ang="0">
                    <a:pos x="4" y="2"/>
                  </a:cxn>
                  <a:cxn ang="0">
                    <a:pos x="4" y="2"/>
                  </a:cxn>
                  <a:cxn ang="0">
                    <a:pos x="4" y="2"/>
                  </a:cxn>
                  <a:cxn ang="0">
                    <a:pos x="4" y="2"/>
                  </a:cxn>
                  <a:cxn ang="0">
                    <a:pos x="2" y="2"/>
                  </a:cxn>
                  <a:cxn ang="0">
                    <a:pos x="2" y="0"/>
                  </a:cxn>
                  <a:cxn ang="0">
                    <a:pos x="2" y="0"/>
                  </a:cxn>
                  <a:cxn ang="0">
                    <a:pos x="2" y="0"/>
                  </a:cxn>
                  <a:cxn ang="0">
                    <a:pos x="2" y="2"/>
                  </a:cxn>
                  <a:cxn ang="0">
                    <a:pos x="0" y="2"/>
                  </a:cxn>
                  <a:cxn ang="0">
                    <a:pos x="2" y="2"/>
                  </a:cxn>
                  <a:cxn ang="0">
                    <a:pos x="2" y="2"/>
                  </a:cxn>
                  <a:cxn ang="0">
                    <a:pos x="0" y="2"/>
                  </a:cxn>
                  <a:cxn ang="0">
                    <a:pos x="0" y="4"/>
                  </a:cxn>
                  <a:cxn ang="0">
                    <a:pos x="0" y="4"/>
                  </a:cxn>
                  <a:cxn ang="0">
                    <a:pos x="0" y="4"/>
                  </a:cxn>
                  <a:cxn ang="0">
                    <a:pos x="0" y="4"/>
                  </a:cxn>
                  <a:cxn ang="0">
                    <a:pos x="0" y="4"/>
                  </a:cxn>
                  <a:cxn ang="0">
                    <a:pos x="0" y="4"/>
                  </a:cxn>
                  <a:cxn ang="0">
                    <a:pos x="2" y="4"/>
                  </a:cxn>
                  <a:cxn ang="0">
                    <a:pos x="2" y="4"/>
                  </a:cxn>
                  <a:cxn ang="0">
                    <a:pos x="2" y="4"/>
                  </a:cxn>
                </a:cxnLst>
                <a:rect l="0" t="0" r="r" b="b"/>
                <a:pathLst>
                  <a:path w="4" h="4">
                    <a:moveTo>
                      <a:pt x="2" y="4"/>
                    </a:moveTo>
                    <a:lnTo>
                      <a:pt x="2" y="4"/>
                    </a:lnTo>
                    <a:lnTo>
                      <a:pt x="4" y="4"/>
                    </a:lnTo>
                    <a:lnTo>
                      <a:pt x="4" y="4"/>
                    </a:lnTo>
                    <a:lnTo>
                      <a:pt x="4" y="4"/>
                    </a:lnTo>
                    <a:lnTo>
                      <a:pt x="4" y="4"/>
                    </a:lnTo>
                    <a:lnTo>
                      <a:pt x="4" y="4"/>
                    </a:lnTo>
                    <a:lnTo>
                      <a:pt x="4" y="2"/>
                    </a:lnTo>
                    <a:lnTo>
                      <a:pt x="4" y="2"/>
                    </a:lnTo>
                    <a:lnTo>
                      <a:pt x="4" y="2"/>
                    </a:lnTo>
                    <a:lnTo>
                      <a:pt x="4" y="2"/>
                    </a:lnTo>
                    <a:lnTo>
                      <a:pt x="2" y="2"/>
                    </a:lnTo>
                    <a:lnTo>
                      <a:pt x="2" y="0"/>
                    </a:lnTo>
                    <a:lnTo>
                      <a:pt x="2" y="0"/>
                    </a:lnTo>
                    <a:lnTo>
                      <a:pt x="2" y="0"/>
                    </a:lnTo>
                    <a:lnTo>
                      <a:pt x="2" y="2"/>
                    </a:lnTo>
                    <a:lnTo>
                      <a:pt x="0" y="2"/>
                    </a:lnTo>
                    <a:lnTo>
                      <a:pt x="2" y="2"/>
                    </a:lnTo>
                    <a:lnTo>
                      <a:pt x="2" y="2"/>
                    </a:lnTo>
                    <a:lnTo>
                      <a:pt x="0" y="2"/>
                    </a:lnTo>
                    <a:lnTo>
                      <a:pt x="0" y="4"/>
                    </a:lnTo>
                    <a:lnTo>
                      <a:pt x="0" y="4"/>
                    </a:lnTo>
                    <a:lnTo>
                      <a:pt x="0" y="4"/>
                    </a:lnTo>
                    <a:lnTo>
                      <a:pt x="0" y="4"/>
                    </a:lnTo>
                    <a:lnTo>
                      <a:pt x="0" y="4"/>
                    </a:lnTo>
                    <a:lnTo>
                      <a:pt x="0" y="4"/>
                    </a:lnTo>
                    <a:lnTo>
                      <a:pt x="2"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6" name="Freeform 2839"/>
              <p:cNvSpPr>
                <a:spLocks/>
              </p:cNvSpPr>
              <p:nvPr/>
            </p:nvSpPr>
            <p:spPr bwMode="auto">
              <a:xfrm>
                <a:off x="4519" y="2353"/>
                <a:ext cx="15" cy="10"/>
              </a:xfrm>
              <a:custGeom>
                <a:avLst/>
                <a:gdLst/>
                <a:ahLst/>
                <a:cxnLst>
                  <a:cxn ang="0">
                    <a:pos x="2" y="0"/>
                  </a:cxn>
                  <a:cxn ang="0">
                    <a:pos x="2" y="1"/>
                  </a:cxn>
                  <a:cxn ang="0">
                    <a:pos x="2" y="3"/>
                  </a:cxn>
                  <a:cxn ang="0">
                    <a:pos x="2" y="3"/>
                  </a:cxn>
                  <a:cxn ang="0">
                    <a:pos x="2" y="5"/>
                  </a:cxn>
                  <a:cxn ang="0">
                    <a:pos x="0" y="5"/>
                  </a:cxn>
                  <a:cxn ang="0">
                    <a:pos x="0" y="7"/>
                  </a:cxn>
                  <a:cxn ang="0">
                    <a:pos x="2" y="7"/>
                  </a:cxn>
                  <a:cxn ang="0">
                    <a:pos x="2" y="9"/>
                  </a:cxn>
                  <a:cxn ang="0">
                    <a:pos x="2" y="11"/>
                  </a:cxn>
                  <a:cxn ang="0">
                    <a:pos x="2" y="11"/>
                  </a:cxn>
                  <a:cxn ang="0">
                    <a:pos x="2" y="13"/>
                  </a:cxn>
                  <a:cxn ang="0">
                    <a:pos x="4" y="13"/>
                  </a:cxn>
                  <a:cxn ang="0">
                    <a:pos x="4" y="13"/>
                  </a:cxn>
                  <a:cxn ang="0">
                    <a:pos x="4" y="15"/>
                  </a:cxn>
                  <a:cxn ang="0">
                    <a:pos x="5" y="15"/>
                  </a:cxn>
                  <a:cxn ang="0">
                    <a:pos x="5" y="15"/>
                  </a:cxn>
                  <a:cxn ang="0">
                    <a:pos x="5" y="15"/>
                  </a:cxn>
                  <a:cxn ang="0">
                    <a:pos x="7" y="17"/>
                  </a:cxn>
                  <a:cxn ang="0">
                    <a:pos x="7" y="17"/>
                  </a:cxn>
                  <a:cxn ang="0">
                    <a:pos x="7" y="17"/>
                  </a:cxn>
                  <a:cxn ang="0">
                    <a:pos x="9" y="19"/>
                  </a:cxn>
                  <a:cxn ang="0">
                    <a:pos x="9" y="19"/>
                  </a:cxn>
                  <a:cxn ang="0">
                    <a:pos x="9" y="19"/>
                  </a:cxn>
                  <a:cxn ang="0">
                    <a:pos x="11" y="19"/>
                  </a:cxn>
                  <a:cxn ang="0">
                    <a:pos x="11" y="19"/>
                  </a:cxn>
                  <a:cxn ang="0">
                    <a:pos x="13" y="17"/>
                  </a:cxn>
                  <a:cxn ang="0">
                    <a:pos x="13" y="17"/>
                  </a:cxn>
                  <a:cxn ang="0">
                    <a:pos x="13" y="17"/>
                  </a:cxn>
                  <a:cxn ang="0">
                    <a:pos x="15" y="17"/>
                  </a:cxn>
                  <a:cxn ang="0">
                    <a:pos x="17" y="17"/>
                  </a:cxn>
                  <a:cxn ang="0">
                    <a:pos x="17" y="15"/>
                  </a:cxn>
                  <a:cxn ang="0">
                    <a:pos x="19" y="15"/>
                  </a:cxn>
                  <a:cxn ang="0">
                    <a:pos x="17" y="15"/>
                  </a:cxn>
                  <a:cxn ang="0">
                    <a:pos x="17" y="13"/>
                  </a:cxn>
                  <a:cxn ang="0">
                    <a:pos x="17" y="13"/>
                  </a:cxn>
                  <a:cxn ang="0">
                    <a:pos x="17" y="13"/>
                  </a:cxn>
                  <a:cxn ang="0">
                    <a:pos x="17" y="13"/>
                  </a:cxn>
                  <a:cxn ang="0">
                    <a:pos x="17" y="13"/>
                  </a:cxn>
                  <a:cxn ang="0">
                    <a:pos x="19" y="13"/>
                  </a:cxn>
                  <a:cxn ang="0">
                    <a:pos x="19" y="13"/>
                  </a:cxn>
                  <a:cxn ang="0">
                    <a:pos x="19" y="11"/>
                  </a:cxn>
                  <a:cxn ang="0">
                    <a:pos x="19" y="11"/>
                  </a:cxn>
                  <a:cxn ang="0">
                    <a:pos x="19" y="11"/>
                  </a:cxn>
                  <a:cxn ang="0">
                    <a:pos x="19" y="11"/>
                  </a:cxn>
                  <a:cxn ang="0">
                    <a:pos x="21" y="11"/>
                  </a:cxn>
                  <a:cxn ang="0">
                    <a:pos x="21" y="9"/>
                  </a:cxn>
                  <a:cxn ang="0">
                    <a:pos x="21" y="9"/>
                  </a:cxn>
                  <a:cxn ang="0">
                    <a:pos x="23" y="9"/>
                  </a:cxn>
                  <a:cxn ang="0">
                    <a:pos x="23" y="9"/>
                  </a:cxn>
                  <a:cxn ang="0">
                    <a:pos x="25" y="9"/>
                  </a:cxn>
                  <a:cxn ang="0">
                    <a:pos x="27" y="9"/>
                  </a:cxn>
                  <a:cxn ang="0">
                    <a:pos x="25" y="11"/>
                  </a:cxn>
                  <a:cxn ang="0">
                    <a:pos x="27" y="11"/>
                  </a:cxn>
                  <a:cxn ang="0">
                    <a:pos x="27" y="11"/>
                  </a:cxn>
                  <a:cxn ang="0">
                    <a:pos x="27" y="11"/>
                  </a:cxn>
                  <a:cxn ang="0">
                    <a:pos x="27" y="9"/>
                  </a:cxn>
                  <a:cxn ang="0">
                    <a:pos x="29" y="9"/>
                  </a:cxn>
                  <a:cxn ang="0">
                    <a:pos x="29" y="7"/>
                  </a:cxn>
                  <a:cxn ang="0">
                    <a:pos x="29" y="7"/>
                  </a:cxn>
                </a:cxnLst>
                <a:rect l="0" t="0" r="r" b="b"/>
                <a:pathLst>
                  <a:path w="29" h="19">
                    <a:moveTo>
                      <a:pt x="2" y="0"/>
                    </a:moveTo>
                    <a:lnTo>
                      <a:pt x="2" y="0"/>
                    </a:lnTo>
                    <a:lnTo>
                      <a:pt x="2" y="1"/>
                    </a:lnTo>
                    <a:lnTo>
                      <a:pt x="2" y="1"/>
                    </a:lnTo>
                    <a:lnTo>
                      <a:pt x="2" y="1"/>
                    </a:lnTo>
                    <a:lnTo>
                      <a:pt x="2" y="3"/>
                    </a:lnTo>
                    <a:lnTo>
                      <a:pt x="2" y="3"/>
                    </a:lnTo>
                    <a:lnTo>
                      <a:pt x="2" y="3"/>
                    </a:lnTo>
                    <a:lnTo>
                      <a:pt x="2" y="3"/>
                    </a:lnTo>
                    <a:lnTo>
                      <a:pt x="2" y="5"/>
                    </a:lnTo>
                    <a:lnTo>
                      <a:pt x="2" y="5"/>
                    </a:lnTo>
                    <a:lnTo>
                      <a:pt x="0" y="5"/>
                    </a:lnTo>
                    <a:lnTo>
                      <a:pt x="0" y="7"/>
                    </a:lnTo>
                    <a:lnTo>
                      <a:pt x="0" y="7"/>
                    </a:lnTo>
                    <a:lnTo>
                      <a:pt x="0" y="7"/>
                    </a:lnTo>
                    <a:lnTo>
                      <a:pt x="2" y="7"/>
                    </a:lnTo>
                    <a:lnTo>
                      <a:pt x="2" y="9"/>
                    </a:lnTo>
                    <a:lnTo>
                      <a:pt x="2" y="9"/>
                    </a:lnTo>
                    <a:lnTo>
                      <a:pt x="2" y="9"/>
                    </a:lnTo>
                    <a:lnTo>
                      <a:pt x="2" y="11"/>
                    </a:lnTo>
                    <a:lnTo>
                      <a:pt x="2" y="11"/>
                    </a:lnTo>
                    <a:lnTo>
                      <a:pt x="2" y="11"/>
                    </a:lnTo>
                    <a:lnTo>
                      <a:pt x="2" y="11"/>
                    </a:lnTo>
                    <a:lnTo>
                      <a:pt x="2" y="13"/>
                    </a:lnTo>
                    <a:lnTo>
                      <a:pt x="2" y="13"/>
                    </a:lnTo>
                    <a:lnTo>
                      <a:pt x="4" y="13"/>
                    </a:lnTo>
                    <a:lnTo>
                      <a:pt x="4" y="13"/>
                    </a:lnTo>
                    <a:lnTo>
                      <a:pt x="4" y="13"/>
                    </a:lnTo>
                    <a:lnTo>
                      <a:pt x="4" y="15"/>
                    </a:lnTo>
                    <a:lnTo>
                      <a:pt x="4" y="15"/>
                    </a:lnTo>
                    <a:lnTo>
                      <a:pt x="4" y="15"/>
                    </a:lnTo>
                    <a:lnTo>
                      <a:pt x="5" y="15"/>
                    </a:lnTo>
                    <a:lnTo>
                      <a:pt x="5" y="15"/>
                    </a:lnTo>
                    <a:lnTo>
                      <a:pt x="5" y="15"/>
                    </a:lnTo>
                    <a:lnTo>
                      <a:pt x="5" y="15"/>
                    </a:lnTo>
                    <a:lnTo>
                      <a:pt x="5" y="15"/>
                    </a:lnTo>
                    <a:lnTo>
                      <a:pt x="5" y="17"/>
                    </a:lnTo>
                    <a:lnTo>
                      <a:pt x="7" y="17"/>
                    </a:lnTo>
                    <a:lnTo>
                      <a:pt x="7" y="17"/>
                    </a:lnTo>
                    <a:lnTo>
                      <a:pt x="7" y="17"/>
                    </a:lnTo>
                    <a:lnTo>
                      <a:pt x="7" y="17"/>
                    </a:lnTo>
                    <a:lnTo>
                      <a:pt x="7" y="17"/>
                    </a:lnTo>
                    <a:lnTo>
                      <a:pt x="7" y="19"/>
                    </a:lnTo>
                    <a:lnTo>
                      <a:pt x="9" y="19"/>
                    </a:lnTo>
                    <a:lnTo>
                      <a:pt x="9" y="19"/>
                    </a:lnTo>
                    <a:lnTo>
                      <a:pt x="9" y="19"/>
                    </a:lnTo>
                    <a:lnTo>
                      <a:pt x="9" y="19"/>
                    </a:lnTo>
                    <a:lnTo>
                      <a:pt x="9" y="19"/>
                    </a:lnTo>
                    <a:lnTo>
                      <a:pt x="11" y="19"/>
                    </a:lnTo>
                    <a:lnTo>
                      <a:pt x="11" y="19"/>
                    </a:lnTo>
                    <a:lnTo>
                      <a:pt x="11" y="19"/>
                    </a:lnTo>
                    <a:lnTo>
                      <a:pt x="11" y="19"/>
                    </a:lnTo>
                    <a:lnTo>
                      <a:pt x="13" y="19"/>
                    </a:lnTo>
                    <a:lnTo>
                      <a:pt x="13" y="17"/>
                    </a:lnTo>
                    <a:lnTo>
                      <a:pt x="13" y="17"/>
                    </a:lnTo>
                    <a:lnTo>
                      <a:pt x="13" y="17"/>
                    </a:lnTo>
                    <a:lnTo>
                      <a:pt x="13" y="17"/>
                    </a:lnTo>
                    <a:lnTo>
                      <a:pt x="13" y="17"/>
                    </a:lnTo>
                    <a:lnTo>
                      <a:pt x="15" y="17"/>
                    </a:lnTo>
                    <a:lnTo>
                      <a:pt x="15" y="17"/>
                    </a:lnTo>
                    <a:lnTo>
                      <a:pt x="15" y="17"/>
                    </a:lnTo>
                    <a:lnTo>
                      <a:pt x="17" y="17"/>
                    </a:lnTo>
                    <a:lnTo>
                      <a:pt x="17" y="15"/>
                    </a:lnTo>
                    <a:lnTo>
                      <a:pt x="17" y="15"/>
                    </a:lnTo>
                    <a:lnTo>
                      <a:pt x="17" y="15"/>
                    </a:lnTo>
                    <a:lnTo>
                      <a:pt x="19" y="15"/>
                    </a:lnTo>
                    <a:lnTo>
                      <a:pt x="17" y="15"/>
                    </a:lnTo>
                    <a:lnTo>
                      <a:pt x="17" y="15"/>
                    </a:lnTo>
                    <a:lnTo>
                      <a:pt x="17" y="15"/>
                    </a:lnTo>
                    <a:lnTo>
                      <a:pt x="17" y="13"/>
                    </a:lnTo>
                    <a:lnTo>
                      <a:pt x="17" y="13"/>
                    </a:lnTo>
                    <a:lnTo>
                      <a:pt x="17" y="13"/>
                    </a:lnTo>
                    <a:lnTo>
                      <a:pt x="17" y="13"/>
                    </a:lnTo>
                    <a:lnTo>
                      <a:pt x="17" y="13"/>
                    </a:lnTo>
                    <a:lnTo>
                      <a:pt x="17" y="13"/>
                    </a:lnTo>
                    <a:lnTo>
                      <a:pt x="17" y="13"/>
                    </a:lnTo>
                    <a:lnTo>
                      <a:pt x="17" y="13"/>
                    </a:lnTo>
                    <a:lnTo>
                      <a:pt x="17" y="13"/>
                    </a:lnTo>
                    <a:lnTo>
                      <a:pt x="17" y="13"/>
                    </a:lnTo>
                    <a:lnTo>
                      <a:pt x="19" y="13"/>
                    </a:lnTo>
                    <a:lnTo>
                      <a:pt x="19" y="13"/>
                    </a:lnTo>
                    <a:lnTo>
                      <a:pt x="19" y="13"/>
                    </a:lnTo>
                    <a:lnTo>
                      <a:pt x="19" y="13"/>
                    </a:lnTo>
                    <a:lnTo>
                      <a:pt x="19" y="11"/>
                    </a:lnTo>
                    <a:lnTo>
                      <a:pt x="19" y="11"/>
                    </a:lnTo>
                    <a:lnTo>
                      <a:pt x="19" y="11"/>
                    </a:lnTo>
                    <a:lnTo>
                      <a:pt x="19" y="11"/>
                    </a:lnTo>
                    <a:lnTo>
                      <a:pt x="19" y="11"/>
                    </a:lnTo>
                    <a:lnTo>
                      <a:pt x="19" y="11"/>
                    </a:lnTo>
                    <a:lnTo>
                      <a:pt x="19" y="11"/>
                    </a:lnTo>
                    <a:lnTo>
                      <a:pt x="19" y="11"/>
                    </a:lnTo>
                    <a:lnTo>
                      <a:pt x="21" y="11"/>
                    </a:lnTo>
                    <a:lnTo>
                      <a:pt x="21" y="9"/>
                    </a:lnTo>
                    <a:lnTo>
                      <a:pt x="21" y="9"/>
                    </a:lnTo>
                    <a:lnTo>
                      <a:pt x="21" y="9"/>
                    </a:lnTo>
                    <a:lnTo>
                      <a:pt x="21" y="9"/>
                    </a:lnTo>
                    <a:lnTo>
                      <a:pt x="23" y="9"/>
                    </a:lnTo>
                    <a:lnTo>
                      <a:pt x="23" y="9"/>
                    </a:lnTo>
                    <a:lnTo>
                      <a:pt x="23" y="9"/>
                    </a:lnTo>
                    <a:lnTo>
                      <a:pt x="23" y="9"/>
                    </a:lnTo>
                    <a:lnTo>
                      <a:pt x="25" y="9"/>
                    </a:lnTo>
                    <a:lnTo>
                      <a:pt x="25" y="9"/>
                    </a:lnTo>
                    <a:lnTo>
                      <a:pt x="25" y="9"/>
                    </a:lnTo>
                    <a:lnTo>
                      <a:pt x="27" y="9"/>
                    </a:lnTo>
                    <a:lnTo>
                      <a:pt x="27" y="11"/>
                    </a:lnTo>
                    <a:lnTo>
                      <a:pt x="25" y="11"/>
                    </a:lnTo>
                    <a:lnTo>
                      <a:pt x="25" y="11"/>
                    </a:lnTo>
                    <a:lnTo>
                      <a:pt x="27" y="11"/>
                    </a:lnTo>
                    <a:lnTo>
                      <a:pt x="27" y="11"/>
                    </a:lnTo>
                    <a:lnTo>
                      <a:pt x="27" y="11"/>
                    </a:lnTo>
                    <a:lnTo>
                      <a:pt x="27" y="11"/>
                    </a:lnTo>
                    <a:lnTo>
                      <a:pt x="27" y="11"/>
                    </a:lnTo>
                    <a:lnTo>
                      <a:pt x="27" y="11"/>
                    </a:lnTo>
                    <a:lnTo>
                      <a:pt x="27" y="9"/>
                    </a:lnTo>
                    <a:lnTo>
                      <a:pt x="29" y="9"/>
                    </a:lnTo>
                    <a:lnTo>
                      <a:pt x="29" y="9"/>
                    </a:lnTo>
                    <a:lnTo>
                      <a:pt x="29" y="7"/>
                    </a:lnTo>
                    <a:lnTo>
                      <a:pt x="29" y="7"/>
                    </a:lnTo>
                    <a:lnTo>
                      <a:pt x="29" y="7"/>
                    </a:lnTo>
                    <a:lnTo>
                      <a:pt x="29" y="7"/>
                    </a:lnTo>
                    <a:lnTo>
                      <a:pt x="29" y="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7" name="Freeform 2840"/>
              <p:cNvSpPr>
                <a:spLocks/>
              </p:cNvSpPr>
              <p:nvPr/>
            </p:nvSpPr>
            <p:spPr bwMode="auto">
              <a:xfrm>
                <a:off x="4537" y="2358"/>
                <a:ext cx="3" cy="3"/>
              </a:xfrm>
              <a:custGeom>
                <a:avLst/>
                <a:gdLst/>
                <a:ahLst/>
                <a:cxnLst>
                  <a:cxn ang="0">
                    <a:pos x="2" y="0"/>
                  </a:cxn>
                  <a:cxn ang="0">
                    <a:pos x="2" y="0"/>
                  </a:cxn>
                  <a:cxn ang="0">
                    <a:pos x="2" y="0"/>
                  </a:cxn>
                  <a:cxn ang="0">
                    <a:pos x="2" y="0"/>
                  </a:cxn>
                  <a:cxn ang="0">
                    <a:pos x="4" y="0"/>
                  </a:cxn>
                  <a:cxn ang="0">
                    <a:pos x="4" y="0"/>
                  </a:cxn>
                  <a:cxn ang="0">
                    <a:pos x="6" y="0"/>
                  </a:cxn>
                  <a:cxn ang="0">
                    <a:pos x="8" y="2"/>
                  </a:cxn>
                  <a:cxn ang="0">
                    <a:pos x="8" y="2"/>
                  </a:cxn>
                  <a:cxn ang="0">
                    <a:pos x="8" y="2"/>
                  </a:cxn>
                  <a:cxn ang="0">
                    <a:pos x="8" y="2"/>
                  </a:cxn>
                  <a:cxn ang="0">
                    <a:pos x="8" y="4"/>
                  </a:cxn>
                  <a:cxn ang="0">
                    <a:pos x="8" y="4"/>
                  </a:cxn>
                  <a:cxn ang="0">
                    <a:pos x="8" y="4"/>
                  </a:cxn>
                  <a:cxn ang="0">
                    <a:pos x="8" y="4"/>
                  </a:cxn>
                  <a:cxn ang="0">
                    <a:pos x="6" y="4"/>
                  </a:cxn>
                  <a:cxn ang="0">
                    <a:pos x="6" y="6"/>
                  </a:cxn>
                  <a:cxn ang="0">
                    <a:pos x="6" y="6"/>
                  </a:cxn>
                  <a:cxn ang="0">
                    <a:pos x="6" y="6"/>
                  </a:cxn>
                  <a:cxn ang="0">
                    <a:pos x="6" y="6"/>
                  </a:cxn>
                  <a:cxn ang="0">
                    <a:pos x="4" y="6"/>
                  </a:cxn>
                  <a:cxn ang="0">
                    <a:pos x="4" y="6"/>
                  </a:cxn>
                  <a:cxn ang="0">
                    <a:pos x="4" y="6"/>
                  </a:cxn>
                  <a:cxn ang="0">
                    <a:pos x="2" y="6"/>
                  </a:cxn>
                  <a:cxn ang="0">
                    <a:pos x="2" y="6"/>
                  </a:cxn>
                  <a:cxn ang="0">
                    <a:pos x="2" y="6"/>
                  </a:cxn>
                  <a:cxn ang="0">
                    <a:pos x="2" y="6"/>
                  </a:cxn>
                  <a:cxn ang="0">
                    <a:pos x="2" y="6"/>
                  </a:cxn>
                  <a:cxn ang="0">
                    <a:pos x="0" y="6"/>
                  </a:cxn>
                  <a:cxn ang="0">
                    <a:pos x="0" y="4"/>
                  </a:cxn>
                  <a:cxn ang="0">
                    <a:pos x="0" y="4"/>
                  </a:cxn>
                  <a:cxn ang="0">
                    <a:pos x="0" y="4"/>
                  </a:cxn>
                  <a:cxn ang="0">
                    <a:pos x="0" y="4"/>
                  </a:cxn>
                  <a:cxn ang="0">
                    <a:pos x="0" y="4"/>
                  </a:cxn>
                  <a:cxn ang="0">
                    <a:pos x="0" y="4"/>
                  </a:cxn>
                  <a:cxn ang="0">
                    <a:pos x="0" y="4"/>
                  </a:cxn>
                  <a:cxn ang="0">
                    <a:pos x="2" y="4"/>
                  </a:cxn>
                  <a:cxn ang="0">
                    <a:pos x="2" y="4"/>
                  </a:cxn>
                  <a:cxn ang="0">
                    <a:pos x="2" y="4"/>
                  </a:cxn>
                  <a:cxn ang="0">
                    <a:pos x="2" y="4"/>
                  </a:cxn>
                </a:cxnLst>
                <a:rect l="0" t="0" r="r" b="b"/>
                <a:pathLst>
                  <a:path w="8" h="6">
                    <a:moveTo>
                      <a:pt x="2" y="0"/>
                    </a:moveTo>
                    <a:lnTo>
                      <a:pt x="2" y="0"/>
                    </a:lnTo>
                    <a:lnTo>
                      <a:pt x="2" y="0"/>
                    </a:lnTo>
                    <a:lnTo>
                      <a:pt x="2" y="0"/>
                    </a:lnTo>
                    <a:lnTo>
                      <a:pt x="4" y="0"/>
                    </a:lnTo>
                    <a:lnTo>
                      <a:pt x="4" y="0"/>
                    </a:lnTo>
                    <a:lnTo>
                      <a:pt x="6" y="0"/>
                    </a:lnTo>
                    <a:lnTo>
                      <a:pt x="8" y="2"/>
                    </a:lnTo>
                    <a:lnTo>
                      <a:pt x="8" y="2"/>
                    </a:lnTo>
                    <a:lnTo>
                      <a:pt x="8" y="2"/>
                    </a:lnTo>
                    <a:lnTo>
                      <a:pt x="8" y="2"/>
                    </a:lnTo>
                    <a:lnTo>
                      <a:pt x="8" y="4"/>
                    </a:lnTo>
                    <a:lnTo>
                      <a:pt x="8" y="4"/>
                    </a:lnTo>
                    <a:lnTo>
                      <a:pt x="8" y="4"/>
                    </a:lnTo>
                    <a:lnTo>
                      <a:pt x="8" y="4"/>
                    </a:lnTo>
                    <a:lnTo>
                      <a:pt x="6" y="4"/>
                    </a:lnTo>
                    <a:lnTo>
                      <a:pt x="6" y="6"/>
                    </a:lnTo>
                    <a:lnTo>
                      <a:pt x="6" y="6"/>
                    </a:lnTo>
                    <a:lnTo>
                      <a:pt x="6" y="6"/>
                    </a:lnTo>
                    <a:lnTo>
                      <a:pt x="6" y="6"/>
                    </a:lnTo>
                    <a:lnTo>
                      <a:pt x="4" y="6"/>
                    </a:lnTo>
                    <a:lnTo>
                      <a:pt x="4" y="6"/>
                    </a:lnTo>
                    <a:lnTo>
                      <a:pt x="4" y="6"/>
                    </a:lnTo>
                    <a:lnTo>
                      <a:pt x="2" y="6"/>
                    </a:lnTo>
                    <a:lnTo>
                      <a:pt x="2" y="6"/>
                    </a:lnTo>
                    <a:lnTo>
                      <a:pt x="2" y="6"/>
                    </a:lnTo>
                    <a:lnTo>
                      <a:pt x="2" y="6"/>
                    </a:lnTo>
                    <a:lnTo>
                      <a:pt x="2" y="6"/>
                    </a:lnTo>
                    <a:lnTo>
                      <a:pt x="0" y="6"/>
                    </a:lnTo>
                    <a:lnTo>
                      <a:pt x="0" y="4"/>
                    </a:lnTo>
                    <a:lnTo>
                      <a:pt x="0" y="4"/>
                    </a:lnTo>
                    <a:lnTo>
                      <a:pt x="0" y="4"/>
                    </a:lnTo>
                    <a:lnTo>
                      <a:pt x="0" y="4"/>
                    </a:lnTo>
                    <a:lnTo>
                      <a:pt x="0" y="4"/>
                    </a:lnTo>
                    <a:lnTo>
                      <a:pt x="0" y="4"/>
                    </a:lnTo>
                    <a:lnTo>
                      <a:pt x="0" y="4"/>
                    </a:lnTo>
                    <a:lnTo>
                      <a:pt x="2" y="4"/>
                    </a:lnTo>
                    <a:lnTo>
                      <a:pt x="2"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8" name="Freeform 2841"/>
              <p:cNvSpPr>
                <a:spLocks/>
              </p:cNvSpPr>
              <p:nvPr/>
            </p:nvSpPr>
            <p:spPr bwMode="auto">
              <a:xfrm>
                <a:off x="4540" y="2360"/>
                <a:ext cx="1" cy="2"/>
              </a:xfrm>
              <a:custGeom>
                <a:avLst/>
                <a:gdLst/>
                <a:ahLst/>
                <a:cxnLst>
                  <a:cxn ang="0">
                    <a:pos x="0" y="4"/>
                  </a:cxn>
                  <a:cxn ang="0">
                    <a:pos x="0" y="4"/>
                  </a:cxn>
                  <a:cxn ang="0">
                    <a:pos x="0" y="4"/>
                  </a:cxn>
                  <a:cxn ang="0">
                    <a:pos x="0" y="4"/>
                  </a:cxn>
                  <a:cxn ang="0">
                    <a:pos x="0" y="2"/>
                  </a:cxn>
                  <a:cxn ang="0">
                    <a:pos x="0" y="2"/>
                  </a:cxn>
                  <a:cxn ang="0">
                    <a:pos x="0" y="0"/>
                  </a:cxn>
                  <a:cxn ang="0">
                    <a:pos x="2" y="0"/>
                  </a:cxn>
                  <a:cxn ang="0">
                    <a:pos x="2" y="0"/>
                  </a:cxn>
                </a:cxnLst>
                <a:rect l="0" t="0" r="r" b="b"/>
                <a:pathLst>
                  <a:path w="2" h="4">
                    <a:moveTo>
                      <a:pt x="0" y="4"/>
                    </a:moveTo>
                    <a:lnTo>
                      <a:pt x="0" y="4"/>
                    </a:lnTo>
                    <a:lnTo>
                      <a:pt x="0" y="4"/>
                    </a:lnTo>
                    <a:lnTo>
                      <a:pt x="0" y="4"/>
                    </a:lnTo>
                    <a:lnTo>
                      <a:pt x="0" y="2"/>
                    </a:lnTo>
                    <a:lnTo>
                      <a:pt x="0" y="2"/>
                    </a:lnTo>
                    <a:lnTo>
                      <a:pt x="0"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69" name="Line 2842"/>
              <p:cNvSpPr>
                <a:spLocks noChangeShapeType="1"/>
              </p:cNvSpPr>
              <p:nvPr/>
            </p:nvSpPr>
            <p:spPr bwMode="auto">
              <a:xfrm flipV="1">
                <a:off x="4540" y="2362"/>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70" name="Freeform 2843"/>
              <p:cNvSpPr>
                <a:spLocks/>
              </p:cNvSpPr>
              <p:nvPr/>
            </p:nvSpPr>
            <p:spPr bwMode="auto">
              <a:xfrm>
                <a:off x="4531" y="2361"/>
                <a:ext cx="9" cy="1"/>
              </a:xfrm>
              <a:custGeom>
                <a:avLst/>
                <a:gdLst/>
                <a:ahLst/>
                <a:cxnLst>
                  <a:cxn ang="0">
                    <a:pos x="17" y="2"/>
                  </a:cxn>
                  <a:cxn ang="0">
                    <a:pos x="17" y="2"/>
                  </a:cxn>
                  <a:cxn ang="0">
                    <a:pos x="17" y="0"/>
                  </a:cxn>
                  <a:cxn ang="0">
                    <a:pos x="15" y="0"/>
                  </a:cxn>
                  <a:cxn ang="0">
                    <a:pos x="15" y="0"/>
                  </a:cxn>
                  <a:cxn ang="0">
                    <a:pos x="15" y="0"/>
                  </a:cxn>
                  <a:cxn ang="0">
                    <a:pos x="15" y="2"/>
                  </a:cxn>
                  <a:cxn ang="0">
                    <a:pos x="15" y="2"/>
                  </a:cxn>
                  <a:cxn ang="0">
                    <a:pos x="13" y="2"/>
                  </a:cxn>
                  <a:cxn ang="0">
                    <a:pos x="13" y="2"/>
                  </a:cxn>
                  <a:cxn ang="0">
                    <a:pos x="11" y="2"/>
                  </a:cxn>
                  <a:cxn ang="0">
                    <a:pos x="11" y="2"/>
                  </a:cxn>
                  <a:cxn ang="0">
                    <a:pos x="11" y="2"/>
                  </a:cxn>
                  <a:cxn ang="0">
                    <a:pos x="9" y="2"/>
                  </a:cxn>
                  <a:cxn ang="0">
                    <a:pos x="9" y="2"/>
                  </a:cxn>
                  <a:cxn ang="0">
                    <a:pos x="9" y="2"/>
                  </a:cxn>
                  <a:cxn ang="0">
                    <a:pos x="9" y="2"/>
                  </a:cxn>
                  <a:cxn ang="0">
                    <a:pos x="7" y="2"/>
                  </a:cxn>
                  <a:cxn ang="0">
                    <a:pos x="7" y="2"/>
                  </a:cxn>
                  <a:cxn ang="0">
                    <a:pos x="7" y="2"/>
                  </a:cxn>
                  <a:cxn ang="0">
                    <a:pos x="7" y="2"/>
                  </a:cxn>
                  <a:cxn ang="0">
                    <a:pos x="6" y="2"/>
                  </a:cxn>
                  <a:cxn ang="0">
                    <a:pos x="6" y="0"/>
                  </a:cxn>
                  <a:cxn ang="0">
                    <a:pos x="6" y="0"/>
                  </a:cxn>
                  <a:cxn ang="0">
                    <a:pos x="6" y="2"/>
                  </a:cxn>
                  <a:cxn ang="0">
                    <a:pos x="6" y="2"/>
                  </a:cxn>
                  <a:cxn ang="0">
                    <a:pos x="6" y="0"/>
                  </a:cxn>
                  <a:cxn ang="0">
                    <a:pos x="4" y="0"/>
                  </a:cxn>
                  <a:cxn ang="0">
                    <a:pos x="4" y="0"/>
                  </a:cxn>
                  <a:cxn ang="0">
                    <a:pos x="4" y="0"/>
                  </a:cxn>
                  <a:cxn ang="0">
                    <a:pos x="2" y="0"/>
                  </a:cxn>
                  <a:cxn ang="0">
                    <a:pos x="2" y="0"/>
                  </a:cxn>
                  <a:cxn ang="0">
                    <a:pos x="2" y="0"/>
                  </a:cxn>
                  <a:cxn ang="0">
                    <a:pos x="0" y="0"/>
                  </a:cxn>
                  <a:cxn ang="0">
                    <a:pos x="0" y="0"/>
                  </a:cxn>
                  <a:cxn ang="0">
                    <a:pos x="0" y="0"/>
                  </a:cxn>
                  <a:cxn ang="0">
                    <a:pos x="0" y="2"/>
                  </a:cxn>
                </a:cxnLst>
                <a:rect l="0" t="0" r="r" b="b"/>
                <a:pathLst>
                  <a:path w="17" h="2">
                    <a:moveTo>
                      <a:pt x="17" y="2"/>
                    </a:moveTo>
                    <a:lnTo>
                      <a:pt x="17" y="2"/>
                    </a:lnTo>
                    <a:lnTo>
                      <a:pt x="17" y="0"/>
                    </a:lnTo>
                    <a:lnTo>
                      <a:pt x="15" y="0"/>
                    </a:lnTo>
                    <a:lnTo>
                      <a:pt x="15" y="0"/>
                    </a:lnTo>
                    <a:lnTo>
                      <a:pt x="15" y="0"/>
                    </a:lnTo>
                    <a:lnTo>
                      <a:pt x="15" y="2"/>
                    </a:lnTo>
                    <a:lnTo>
                      <a:pt x="15" y="2"/>
                    </a:lnTo>
                    <a:lnTo>
                      <a:pt x="13" y="2"/>
                    </a:lnTo>
                    <a:lnTo>
                      <a:pt x="13" y="2"/>
                    </a:lnTo>
                    <a:lnTo>
                      <a:pt x="11" y="2"/>
                    </a:lnTo>
                    <a:lnTo>
                      <a:pt x="11" y="2"/>
                    </a:lnTo>
                    <a:lnTo>
                      <a:pt x="11" y="2"/>
                    </a:lnTo>
                    <a:lnTo>
                      <a:pt x="9" y="2"/>
                    </a:lnTo>
                    <a:lnTo>
                      <a:pt x="9" y="2"/>
                    </a:lnTo>
                    <a:lnTo>
                      <a:pt x="9" y="2"/>
                    </a:lnTo>
                    <a:lnTo>
                      <a:pt x="9" y="2"/>
                    </a:lnTo>
                    <a:lnTo>
                      <a:pt x="7" y="2"/>
                    </a:lnTo>
                    <a:lnTo>
                      <a:pt x="7" y="2"/>
                    </a:lnTo>
                    <a:lnTo>
                      <a:pt x="7" y="2"/>
                    </a:lnTo>
                    <a:lnTo>
                      <a:pt x="7" y="2"/>
                    </a:lnTo>
                    <a:lnTo>
                      <a:pt x="6" y="2"/>
                    </a:lnTo>
                    <a:lnTo>
                      <a:pt x="6" y="0"/>
                    </a:lnTo>
                    <a:lnTo>
                      <a:pt x="6" y="0"/>
                    </a:lnTo>
                    <a:lnTo>
                      <a:pt x="6" y="2"/>
                    </a:lnTo>
                    <a:lnTo>
                      <a:pt x="6" y="2"/>
                    </a:lnTo>
                    <a:lnTo>
                      <a:pt x="6" y="0"/>
                    </a:lnTo>
                    <a:lnTo>
                      <a:pt x="4" y="0"/>
                    </a:lnTo>
                    <a:lnTo>
                      <a:pt x="4" y="0"/>
                    </a:lnTo>
                    <a:lnTo>
                      <a:pt x="4" y="0"/>
                    </a:lnTo>
                    <a:lnTo>
                      <a:pt x="2" y="0"/>
                    </a:lnTo>
                    <a:lnTo>
                      <a:pt x="2" y="0"/>
                    </a:lnTo>
                    <a:lnTo>
                      <a:pt x="2" y="0"/>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1" name="Freeform 2844"/>
              <p:cNvSpPr>
                <a:spLocks/>
              </p:cNvSpPr>
              <p:nvPr/>
            </p:nvSpPr>
            <p:spPr bwMode="auto">
              <a:xfrm>
                <a:off x="4515" y="2350"/>
                <a:ext cx="1" cy="15"/>
              </a:xfrm>
              <a:custGeom>
                <a:avLst/>
                <a:gdLst/>
                <a:ahLst/>
                <a:cxnLst>
                  <a:cxn ang="0">
                    <a:pos x="2" y="0"/>
                  </a:cxn>
                  <a:cxn ang="0">
                    <a:pos x="2" y="0"/>
                  </a:cxn>
                  <a:cxn ang="0">
                    <a:pos x="2" y="0"/>
                  </a:cxn>
                  <a:cxn ang="0">
                    <a:pos x="2" y="0"/>
                  </a:cxn>
                  <a:cxn ang="0">
                    <a:pos x="2" y="2"/>
                  </a:cxn>
                  <a:cxn ang="0">
                    <a:pos x="2" y="2"/>
                  </a:cxn>
                  <a:cxn ang="0">
                    <a:pos x="2" y="2"/>
                  </a:cxn>
                  <a:cxn ang="0">
                    <a:pos x="2" y="2"/>
                  </a:cxn>
                  <a:cxn ang="0">
                    <a:pos x="2" y="4"/>
                  </a:cxn>
                  <a:cxn ang="0">
                    <a:pos x="2" y="6"/>
                  </a:cxn>
                  <a:cxn ang="0">
                    <a:pos x="2" y="6"/>
                  </a:cxn>
                  <a:cxn ang="0">
                    <a:pos x="2" y="6"/>
                  </a:cxn>
                  <a:cxn ang="0">
                    <a:pos x="2" y="7"/>
                  </a:cxn>
                  <a:cxn ang="0">
                    <a:pos x="2" y="7"/>
                  </a:cxn>
                  <a:cxn ang="0">
                    <a:pos x="2" y="9"/>
                  </a:cxn>
                  <a:cxn ang="0">
                    <a:pos x="2" y="9"/>
                  </a:cxn>
                  <a:cxn ang="0">
                    <a:pos x="2" y="9"/>
                  </a:cxn>
                  <a:cxn ang="0">
                    <a:pos x="2" y="11"/>
                  </a:cxn>
                  <a:cxn ang="0">
                    <a:pos x="2" y="11"/>
                  </a:cxn>
                  <a:cxn ang="0">
                    <a:pos x="2" y="11"/>
                  </a:cxn>
                  <a:cxn ang="0">
                    <a:pos x="2" y="11"/>
                  </a:cxn>
                  <a:cxn ang="0">
                    <a:pos x="2" y="13"/>
                  </a:cxn>
                  <a:cxn ang="0">
                    <a:pos x="0" y="13"/>
                  </a:cxn>
                  <a:cxn ang="0">
                    <a:pos x="0" y="15"/>
                  </a:cxn>
                  <a:cxn ang="0">
                    <a:pos x="0" y="15"/>
                  </a:cxn>
                  <a:cxn ang="0">
                    <a:pos x="0" y="17"/>
                  </a:cxn>
                  <a:cxn ang="0">
                    <a:pos x="0" y="19"/>
                  </a:cxn>
                  <a:cxn ang="0">
                    <a:pos x="0" y="21"/>
                  </a:cxn>
                  <a:cxn ang="0">
                    <a:pos x="0" y="23"/>
                  </a:cxn>
                  <a:cxn ang="0">
                    <a:pos x="0" y="25"/>
                  </a:cxn>
                  <a:cxn ang="0">
                    <a:pos x="0" y="25"/>
                  </a:cxn>
                  <a:cxn ang="0">
                    <a:pos x="0" y="25"/>
                  </a:cxn>
                  <a:cxn ang="0">
                    <a:pos x="0" y="27"/>
                  </a:cxn>
                  <a:cxn ang="0">
                    <a:pos x="0" y="27"/>
                  </a:cxn>
                  <a:cxn ang="0">
                    <a:pos x="0" y="27"/>
                  </a:cxn>
                  <a:cxn ang="0">
                    <a:pos x="0" y="29"/>
                  </a:cxn>
                </a:cxnLst>
                <a:rect l="0" t="0" r="r" b="b"/>
                <a:pathLst>
                  <a:path w="2" h="29">
                    <a:moveTo>
                      <a:pt x="2" y="0"/>
                    </a:moveTo>
                    <a:lnTo>
                      <a:pt x="2" y="0"/>
                    </a:lnTo>
                    <a:lnTo>
                      <a:pt x="2" y="0"/>
                    </a:lnTo>
                    <a:lnTo>
                      <a:pt x="2" y="0"/>
                    </a:lnTo>
                    <a:lnTo>
                      <a:pt x="2" y="2"/>
                    </a:lnTo>
                    <a:lnTo>
                      <a:pt x="2" y="2"/>
                    </a:lnTo>
                    <a:lnTo>
                      <a:pt x="2" y="2"/>
                    </a:lnTo>
                    <a:lnTo>
                      <a:pt x="2" y="2"/>
                    </a:lnTo>
                    <a:lnTo>
                      <a:pt x="2" y="4"/>
                    </a:lnTo>
                    <a:lnTo>
                      <a:pt x="2" y="6"/>
                    </a:lnTo>
                    <a:lnTo>
                      <a:pt x="2" y="6"/>
                    </a:lnTo>
                    <a:lnTo>
                      <a:pt x="2" y="6"/>
                    </a:lnTo>
                    <a:lnTo>
                      <a:pt x="2" y="7"/>
                    </a:lnTo>
                    <a:lnTo>
                      <a:pt x="2" y="7"/>
                    </a:lnTo>
                    <a:lnTo>
                      <a:pt x="2" y="9"/>
                    </a:lnTo>
                    <a:lnTo>
                      <a:pt x="2" y="9"/>
                    </a:lnTo>
                    <a:lnTo>
                      <a:pt x="2" y="9"/>
                    </a:lnTo>
                    <a:lnTo>
                      <a:pt x="2" y="11"/>
                    </a:lnTo>
                    <a:lnTo>
                      <a:pt x="2" y="11"/>
                    </a:lnTo>
                    <a:lnTo>
                      <a:pt x="2" y="11"/>
                    </a:lnTo>
                    <a:lnTo>
                      <a:pt x="2" y="11"/>
                    </a:lnTo>
                    <a:lnTo>
                      <a:pt x="2" y="13"/>
                    </a:lnTo>
                    <a:lnTo>
                      <a:pt x="0" y="13"/>
                    </a:lnTo>
                    <a:lnTo>
                      <a:pt x="0" y="15"/>
                    </a:lnTo>
                    <a:lnTo>
                      <a:pt x="0" y="15"/>
                    </a:lnTo>
                    <a:lnTo>
                      <a:pt x="0" y="17"/>
                    </a:lnTo>
                    <a:lnTo>
                      <a:pt x="0" y="19"/>
                    </a:lnTo>
                    <a:lnTo>
                      <a:pt x="0" y="21"/>
                    </a:lnTo>
                    <a:lnTo>
                      <a:pt x="0" y="23"/>
                    </a:lnTo>
                    <a:lnTo>
                      <a:pt x="0" y="25"/>
                    </a:lnTo>
                    <a:lnTo>
                      <a:pt x="0" y="25"/>
                    </a:lnTo>
                    <a:lnTo>
                      <a:pt x="0" y="25"/>
                    </a:lnTo>
                    <a:lnTo>
                      <a:pt x="0" y="27"/>
                    </a:lnTo>
                    <a:lnTo>
                      <a:pt x="0" y="27"/>
                    </a:lnTo>
                    <a:lnTo>
                      <a:pt x="0" y="27"/>
                    </a:lnTo>
                    <a:lnTo>
                      <a:pt x="0" y="2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2" name="Freeform 2845"/>
              <p:cNvSpPr>
                <a:spLocks/>
              </p:cNvSpPr>
              <p:nvPr/>
            </p:nvSpPr>
            <p:spPr bwMode="auto">
              <a:xfrm>
                <a:off x="4516" y="2340"/>
                <a:ext cx="15" cy="24"/>
              </a:xfrm>
              <a:custGeom>
                <a:avLst/>
                <a:gdLst/>
                <a:ahLst/>
                <a:cxnLst>
                  <a:cxn ang="0">
                    <a:pos x="27" y="44"/>
                  </a:cxn>
                  <a:cxn ang="0">
                    <a:pos x="27" y="46"/>
                  </a:cxn>
                  <a:cxn ang="0">
                    <a:pos x="27" y="46"/>
                  </a:cxn>
                  <a:cxn ang="0">
                    <a:pos x="25" y="46"/>
                  </a:cxn>
                  <a:cxn ang="0">
                    <a:pos x="25" y="46"/>
                  </a:cxn>
                  <a:cxn ang="0">
                    <a:pos x="23" y="46"/>
                  </a:cxn>
                  <a:cxn ang="0">
                    <a:pos x="21" y="48"/>
                  </a:cxn>
                  <a:cxn ang="0">
                    <a:pos x="21" y="48"/>
                  </a:cxn>
                  <a:cxn ang="0">
                    <a:pos x="19" y="48"/>
                  </a:cxn>
                  <a:cxn ang="0">
                    <a:pos x="17" y="48"/>
                  </a:cxn>
                  <a:cxn ang="0">
                    <a:pos x="17" y="48"/>
                  </a:cxn>
                  <a:cxn ang="0">
                    <a:pos x="15" y="46"/>
                  </a:cxn>
                  <a:cxn ang="0">
                    <a:pos x="13" y="46"/>
                  </a:cxn>
                  <a:cxn ang="0">
                    <a:pos x="13" y="46"/>
                  </a:cxn>
                  <a:cxn ang="0">
                    <a:pos x="11" y="44"/>
                  </a:cxn>
                  <a:cxn ang="0">
                    <a:pos x="10" y="44"/>
                  </a:cxn>
                  <a:cxn ang="0">
                    <a:pos x="10" y="42"/>
                  </a:cxn>
                  <a:cxn ang="0">
                    <a:pos x="8" y="40"/>
                  </a:cxn>
                  <a:cxn ang="0">
                    <a:pos x="6" y="38"/>
                  </a:cxn>
                  <a:cxn ang="0">
                    <a:pos x="6" y="38"/>
                  </a:cxn>
                  <a:cxn ang="0">
                    <a:pos x="6" y="36"/>
                  </a:cxn>
                  <a:cxn ang="0">
                    <a:pos x="6" y="34"/>
                  </a:cxn>
                  <a:cxn ang="0">
                    <a:pos x="4" y="32"/>
                  </a:cxn>
                  <a:cxn ang="0">
                    <a:pos x="6" y="32"/>
                  </a:cxn>
                  <a:cxn ang="0">
                    <a:pos x="6" y="30"/>
                  </a:cxn>
                  <a:cxn ang="0">
                    <a:pos x="6" y="28"/>
                  </a:cxn>
                  <a:cxn ang="0">
                    <a:pos x="6" y="28"/>
                  </a:cxn>
                  <a:cxn ang="0">
                    <a:pos x="6" y="27"/>
                  </a:cxn>
                  <a:cxn ang="0">
                    <a:pos x="8" y="25"/>
                  </a:cxn>
                  <a:cxn ang="0">
                    <a:pos x="8" y="23"/>
                  </a:cxn>
                  <a:cxn ang="0">
                    <a:pos x="8" y="21"/>
                  </a:cxn>
                  <a:cxn ang="0">
                    <a:pos x="8" y="19"/>
                  </a:cxn>
                  <a:cxn ang="0">
                    <a:pos x="8" y="17"/>
                  </a:cxn>
                  <a:cxn ang="0">
                    <a:pos x="6" y="15"/>
                  </a:cxn>
                  <a:cxn ang="0">
                    <a:pos x="6" y="13"/>
                  </a:cxn>
                  <a:cxn ang="0">
                    <a:pos x="4" y="13"/>
                  </a:cxn>
                  <a:cxn ang="0">
                    <a:pos x="6" y="13"/>
                  </a:cxn>
                  <a:cxn ang="0">
                    <a:pos x="4" y="11"/>
                  </a:cxn>
                  <a:cxn ang="0">
                    <a:pos x="4" y="11"/>
                  </a:cxn>
                  <a:cxn ang="0">
                    <a:pos x="2" y="11"/>
                  </a:cxn>
                  <a:cxn ang="0">
                    <a:pos x="4" y="9"/>
                  </a:cxn>
                  <a:cxn ang="0">
                    <a:pos x="2" y="11"/>
                  </a:cxn>
                  <a:cxn ang="0">
                    <a:pos x="2" y="9"/>
                  </a:cxn>
                  <a:cxn ang="0">
                    <a:pos x="2" y="7"/>
                  </a:cxn>
                  <a:cxn ang="0">
                    <a:pos x="4" y="7"/>
                  </a:cxn>
                  <a:cxn ang="0">
                    <a:pos x="2" y="7"/>
                  </a:cxn>
                  <a:cxn ang="0">
                    <a:pos x="2" y="7"/>
                  </a:cxn>
                  <a:cxn ang="0">
                    <a:pos x="2" y="5"/>
                  </a:cxn>
                  <a:cxn ang="0">
                    <a:pos x="2" y="4"/>
                  </a:cxn>
                  <a:cxn ang="0">
                    <a:pos x="2" y="2"/>
                  </a:cxn>
                  <a:cxn ang="0">
                    <a:pos x="0" y="2"/>
                  </a:cxn>
                </a:cxnLst>
                <a:rect l="0" t="0" r="r" b="b"/>
                <a:pathLst>
                  <a:path w="29" h="48">
                    <a:moveTo>
                      <a:pt x="29" y="44"/>
                    </a:moveTo>
                    <a:lnTo>
                      <a:pt x="29" y="44"/>
                    </a:lnTo>
                    <a:lnTo>
                      <a:pt x="27" y="44"/>
                    </a:lnTo>
                    <a:lnTo>
                      <a:pt x="27" y="44"/>
                    </a:lnTo>
                    <a:lnTo>
                      <a:pt x="27" y="44"/>
                    </a:lnTo>
                    <a:lnTo>
                      <a:pt x="27" y="46"/>
                    </a:lnTo>
                    <a:lnTo>
                      <a:pt x="27" y="46"/>
                    </a:lnTo>
                    <a:lnTo>
                      <a:pt x="27" y="46"/>
                    </a:lnTo>
                    <a:lnTo>
                      <a:pt x="27" y="46"/>
                    </a:lnTo>
                    <a:lnTo>
                      <a:pt x="27" y="46"/>
                    </a:lnTo>
                    <a:lnTo>
                      <a:pt x="27" y="46"/>
                    </a:lnTo>
                    <a:lnTo>
                      <a:pt x="25" y="46"/>
                    </a:lnTo>
                    <a:lnTo>
                      <a:pt x="25" y="46"/>
                    </a:lnTo>
                    <a:lnTo>
                      <a:pt x="25" y="46"/>
                    </a:lnTo>
                    <a:lnTo>
                      <a:pt x="25" y="46"/>
                    </a:lnTo>
                    <a:lnTo>
                      <a:pt x="23" y="46"/>
                    </a:lnTo>
                    <a:lnTo>
                      <a:pt x="23" y="46"/>
                    </a:lnTo>
                    <a:lnTo>
                      <a:pt x="23" y="46"/>
                    </a:lnTo>
                    <a:lnTo>
                      <a:pt x="23" y="46"/>
                    </a:lnTo>
                    <a:lnTo>
                      <a:pt x="21" y="46"/>
                    </a:lnTo>
                    <a:lnTo>
                      <a:pt x="21" y="48"/>
                    </a:lnTo>
                    <a:lnTo>
                      <a:pt x="21" y="48"/>
                    </a:lnTo>
                    <a:lnTo>
                      <a:pt x="21" y="48"/>
                    </a:lnTo>
                    <a:lnTo>
                      <a:pt x="21" y="48"/>
                    </a:lnTo>
                    <a:lnTo>
                      <a:pt x="21" y="48"/>
                    </a:lnTo>
                    <a:lnTo>
                      <a:pt x="19" y="48"/>
                    </a:lnTo>
                    <a:lnTo>
                      <a:pt x="19" y="48"/>
                    </a:lnTo>
                    <a:lnTo>
                      <a:pt x="19" y="48"/>
                    </a:lnTo>
                    <a:lnTo>
                      <a:pt x="19" y="48"/>
                    </a:lnTo>
                    <a:lnTo>
                      <a:pt x="17" y="48"/>
                    </a:lnTo>
                    <a:lnTo>
                      <a:pt x="17" y="48"/>
                    </a:lnTo>
                    <a:lnTo>
                      <a:pt x="17" y="48"/>
                    </a:lnTo>
                    <a:lnTo>
                      <a:pt x="17" y="48"/>
                    </a:lnTo>
                    <a:lnTo>
                      <a:pt x="15" y="46"/>
                    </a:lnTo>
                    <a:lnTo>
                      <a:pt x="15" y="46"/>
                    </a:lnTo>
                    <a:lnTo>
                      <a:pt x="15" y="46"/>
                    </a:lnTo>
                    <a:lnTo>
                      <a:pt x="15" y="46"/>
                    </a:lnTo>
                    <a:lnTo>
                      <a:pt x="13" y="46"/>
                    </a:lnTo>
                    <a:lnTo>
                      <a:pt x="13" y="46"/>
                    </a:lnTo>
                    <a:lnTo>
                      <a:pt x="13" y="46"/>
                    </a:lnTo>
                    <a:lnTo>
                      <a:pt x="13" y="46"/>
                    </a:lnTo>
                    <a:lnTo>
                      <a:pt x="13" y="46"/>
                    </a:lnTo>
                    <a:lnTo>
                      <a:pt x="11" y="44"/>
                    </a:lnTo>
                    <a:lnTo>
                      <a:pt x="11" y="44"/>
                    </a:lnTo>
                    <a:lnTo>
                      <a:pt x="11" y="44"/>
                    </a:lnTo>
                    <a:lnTo>
                      <a:pt x="11" y="44"/>
                    </a:lnTo>
                    <a:lnTo>
                      <a:pt x="11" y="44"/>
                    </a:lnTo>
                    <a:lnTo>
                      <a:pt x="10" y="44"/>
                    </a:lnTo>
                    <a:lnTo>
                      <a:pt x="10" y="42"/>
                    </a:lnTo>
                    <a:lnTo>
                      <a:pt x="10" y="42"/>
                    </a:lnTo>
                    <a:lnTo>
                      <a:pt x="10" y="42"/>
                    </a:lnTo>
                    <a:lnTo>
                      <a:pt x="8" y="42"/>
                    </a:lnTo>
                    <a:lnTo>
                      <a:pt x="8" y="40"/>
                    </a:lnTo>
                    <a:lnTo>
                      <a:pt x="8" y="40"/>
                    </a:lnTo>
                    <a:lnTo>
                      <a:pt x="8" y="40"/>
                    </a:lnTo>
                    <a:lnTo>
                      <a:pt x="6" y="40"/>
                    </a:lnTo>
                    <a:lnTo>
                      <a:pt x="6" y="38"/>
                    </a:lnTo>
                    <a:lnTo>
                      <a:pt x="6" y="38"/>
                    </a:lnTo>
                    <a:lnTo>
                      <a:pt x="6" y="38"/>
                    </a:lnTo>
                    <a:lnTo>
                      <a:pt x="6" y="38"/>
                    </a:lnTo>
                    <a:lnTo>
                      <a:pt x="6" y="36"/>
                    </a:lnTo>
                    <a:lnTo>
                      <a:pt x="6" y="36"/>
                    </a:lnTo>
                    <a:lnTo>
                      <a:pt x="6" y="36"/>
                    </a:lnTo>
                    <a:lnTo>
                      <a:pt x="6" y="36"/>
                    </a:lnTo>
                    <a:lnTo>
                      <a:pt x="6" y="34"/>
                    </a:lnTo>
                    <a:lnTo>
                      <a:pt x="6" y="34"/>
                    </a:lnTo>
                    <a:lnTo>
                      <a:pt x="6" y="34"/>
                    </a:lnTo>
                    <a:lnTo>
                      <a:pt x="6" y="32"/>
                    </a:lnTo>
                    <a:lnTo>
                      <a:pt x="4" y="32"/>
                    </a:lnTo>
                    <a:lnTo>
                      <a:pt x="6" y="32"/>
                    </a:lnTo>
                    <a:lnTo>
                      <a:pt x="6" y="32"/>
                    </a:lnTo>
                    <a:lnTo>
                      <a:pt x="6" y="32"/>
                    </a:lnTo>
                    <a:lnTo>
                      <a:pt x="6" y="32"/>
                    </a:lnTo>
                    <a:lnTo>
                      <a:pt x="6" y="30"/>
                    </a:lnTo>
                    <a:lnTo>
                      <a:pt x="6" y="30"/>
                    </a:lnTo>
                    <a:lnTo>
                      <a:pt x="6" y="30"/>
                    </a:lnTo>
                    <a:lnTo>
                      <a:pt x="6" y="30"/>
                    </a:lnTo>
                    <a:lnTo>
                      <a:pt x="6" y="28"/>
                    </a:lnTo>
                    <a:lnTo>
                      <a:pt x="6" y="28"/>
                    </a:lnTo>
                    <a:lnTo>
                      <a:pt x="6" y="28"/>
                    </a:lnTo>
                    <a:lnTo>
                      <a:pt x="6" y="28"/>
                    </a:lnTo>
                    <a:lnTo>
                      <a:pt x="6" y="28"/>
                    </a:lnTo>
                    <a:lnTo>
                      <a:pt x="6" y="27"/>
                    </a:lnTo>
                    <a:lnTo>
                      <a:pt x="6" y="27"/>
                    </a:lnTo>
                    <a:lnTo>
                      <a:pt x="6" y="27"/>
                    </a:lnTo>
                    <a:lnTo>
                      <a:pt x="6" y="27"/>
                    </a:lnTo>
                    <a:lnTo>
                      <a:pt x="8" y="25"/>
                    </a:lnTo>
                    <a:lnTo>
                      <a:pt x="8" y="25"/>
                    </a:lnTo>
                    <a:lnTo>
                      <a:pt x="8" y="23"/>
                    </a:lnTo>
                    <a:lnTo>
                      <a:pt x="8" y="23"/>
                    </a:lnTo>
                    <a:lnTo>
                      <a:pt x="8" y="23"/>
                    </a:lnTo>
                    <a:lnTo>
                      <a:pt x="8" y="21"/>
                    </a:lnTo>
                    <a:lnTo>
                      <a:pt x="8" y="21"/>
                    </a:lnTo>
                    <a:lnTo>
                      <a:pt x="8" y="21"/>
                    </a:lnTo>
                    <a:lnTo>
                      <a:pt x="8" y="19"/>
                    </a:lnTo>
                    <a:lnTo>
                      <a:pt x="8" y="19"/>
                    </a:lnTo>
                    <a:lnTo>
                      <a:pt x="8" y="19"/>
                    </a:lnTo>
                    <a:lnTo>
                      <a:pt x="8" y="17"/>
                    </a:lnTo>
                    <a:lnTo>
                      <a:pt x="8" y="17"/>
                    </a:lnTo>
                    <a:lnTo>
                      <a:pt x="6" y="15"/>
                    </a:lnTo>
                    <a:lnTo>
                      <a:pt x="6" y="15"/>
                    </a:lnTo>
                    <a:lnTo>
                      <a:pt x="6" y="15"/>
                    </a:lnTo>
                    <a:lnTo>
                      <a:pt x="6" y="13"/>
                    </a:lnTo>
                    <a:lnTo>
                      <a:pt x="6" y="13"/>
                    </a:lnTo>
                    <a:lnTo>
                      <a:pt x="6" y="13"/>
                    </a:lnTo>
                    <a:lnTo>
                      <a:pt x="6" y="13"/>
                    </a:lnTo>
                    <a:lnTo>
                      <a:pt x="4" y="13"/>
                    </a:lnTo>
                    <a:lnTo>
                      <a:pt x="4" y="13"/>
                    </a:lnTo>
                    <a:lnTo>
                      <a:pt x="6" y="13"/>
                    </a:lnTo>
                    <a:lnTo>
                      <a:pt x="6" y="13"/>
                    </a:lnTo>
                    <a:lnTo>
                      <a:pt x="6" y="13"/>
                    </a:lnTo>
                    <a:lnTo>
                      <a:pt x="4" y="13"/>
                    </a:lnTo>
                    <a:lnTo>
                      <a:pt x="4" y="13"/>
                    </a:lnTo>
                    <a:lnTo>
                      <a:pt x="4" y="11"/>
                    </a:lnTo>
                    <a:lnTo>
                      <a:pt x="4" y="11"/>
                    </a:lnTo>
                    <a:lnTo>
                      <a:pt x="4" y="11"/>
                    </a:lnTo>
                    <a:lnTo>
                      <a:pt x="4" y="11"/>
                    </a:lnTo>
                    <a:lnTo>
                      <a:pt x="4" y="11"/>
                    </a:lnTo>
                    <a:lnTo>
                      <a:pt x="4" y="11"/>
                    </a:lnTo>
                    <a:lnTo>
                      <a:pt x="2" y="11"/>
                    </a:lnTo>
                    <a:lnTo>
                      <a:pt x="2" y="11"/>
                    </a:lnTo>
                    <a:lnTo>
                      <a:pt x="4" y="11"/>
                    </a:lnTo>
                    <a:lnTo>
                      <a:pt x="4" y="9"/>
                    </a:lnTo>
                    <a:lnTo>
                      <a:pt x="4" y="9"/>
                    </a:lnTo>
                    <a:lnTo>
                      <a:pt x="2" y="11"/>
                    </a:lnTo>
                    <a:lnTo>
                      <a:pt x="2" y="11"/>
                    </a:lnTo>
                    <a:lnTo>
                      <a:pt x="2" y="11"/>
                    </a:lnTo>
                    <a:lnTo>
                      <a:pt x="2" y="9"/>
                    </a:lnTo>
                    <a:lnTo>
                      <a:pt x="2" y="9"/>
                    </a:lnTo>
                    <a:lnTo>
                      <a:pt x="2" y="7"/>
                    </a:lnTo>
                    <a:lnTo>
                      <a:pt x="2" y="7"/>
                    </a:lnTo>
                    <a:lnTo>
                      <a:pt x="2" y="7"/>
                    </a:lnTo>
                    <a:lnTo>
                      <a:pt x="2" y="7"/>
                    </a:lnTo>
                    <a:lnTo>
                      <a:pt x="2" y="7"/>
                    </a:lnTo>
                    <a:lnTo>
                      <a:pt x="4" y="7"/>
                    </a:lnTo>
                    <a:lnTo>
                      <a:pt x="2" y="7"/>
                    </a:lnTo>
                    <a:lnTo>
                      <a:pt x="2" y="5"/>
                    </a:lnTo>
                    <a:lnTo>
                      <a:pt x="2" y="7"/>
                    </a:lnTo>
                    <a:lnTo>
                      <a:pt x="2" y="7"/>
                    </a:lnTo>
                    <a:lnTo>
                      <a:pt x="2" y="7"/>
                    </a:lnTo>
                    <a:lnTo>
                      <a:pt x="2" y="7"/>
                    </a:lnTo>
                    <a:lnTo>
                      <a:pt x="2" y="5"/>
                    </a:lnTo>
                    <a:lnTo>
                      <a:pt x="2" y="5"/>
                    </a:lnTo>
                    <a:lnTo>
                      <a:pt x="2" y="5"/>
                    </a:lnTo>
                    <a:lnTo>
                      <a:pt x="2" y="5"/>
                    </a:lnTo>
                    <a:lnTo>
                      <a:pt x="4" y="5"/>
                    </a:lnTo>
                    <a:lnTo>
                      <a:pt x="2" y="4"/>
                    </a:lnTo>
                    <a:lnTo>
                      <a:pt x="2" y="4"/>
                    </a:lnTo>
                    <a:lnTo>
                      <a:pt x="2" y="4"/>
                    </a:lnTo>
                    <a:lnTo>
                      <a:pt x="2" y="2"/>
                    </a:lnTo>
                    <a:lnTo>
                      <a:pt x="2" y="2"/>
                    </a:lnTo>
                    <a:lnTo>
                      <a:pt x="2" y="2"/>
                    </a:lnTo>
                    <a:lnTo>
                      <a:pt x="0" y="2"/>
                    </a:ln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3" name="Freeform 2846"/>
              <p:cNvSpPr>
                <a:spLocks/>
              </p:cNvSpPr>
              <p:nvPr/>
            </p:nvSpPr>
            <p:spPr bwMode="auto">
              <a:xfrm>
                <a:off x="4525" y="2398"/>
                <a:ext cx="1" cy="1"/>
              </a:xfrm>
              <a:custGeom>
                <a:avLst/>
                <a:gdLst/>
                <a:ahLst/>
                <a:cxnLst>
                  <a:cxn ang="0">
                    <a:pos x="2" y="2"/>
                  </a:cxn>
                  <a:cxn ang="0">
                    <a:pos x="2" y="2"/>
                  </a:cxn>
                  <a:cxn ang="0">
                    <a:pos x="2" y="0"/>
                  </a:cxn>
                  <a:cxn ang="0">
                    <a:pos x="2" y="0"/>
                  </a:cxn>
                  <a:cxn ang="0">
                    <a:pos x="0" y="2"/>
                  </a:cxn>
                  <a:cxn ang="0">
                    <a:pos x="2" y="2"/>
                  </a:cxn>
                </a:cxnLst>
                <a:rect l="0" t="0" r="r" b="b"/>
                <a:pathLst>
                  <a:path w="2" h="2">
                    <a:moveTo>
                      <a:pt x="2" y="2"/>
                    </a:moveTo>
                    <a:lnTo>
                      <a:pt x="2" y="2"/>
                    </a:lnTo>
                    <a:lnTo>
                      <a:pt x="2" y="0"/>
                    </a:lnTo>
                    <a:lnTo>
                      <a:pt x="2"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4" name="Freeform 2847"/>
              <p:cNvSpPr>
                <a:spLocks/>
              </p:cNvSpPr>
              <p:nvPr/>
            </p:nvSpPr>
            <p:spPr bwMode="auto">
              <a:xfrm>
                <a:off x="4533" y="2398"/>
                <a:ext cx="1" cy="2"/>
              </a:xfrm>
              <a:custGeom>
                <a:avLst/>
                <a:gdLst/>
                <a:ahLst/>
                <a:cxnLst>
                  <a:cxn ang="0">
                    <a:pos x="2" y="2"/>
                  </a:cxn>
                  <a:cxn ang="0">
                    <a:pos x="2" y="2"/>
                  </a:cxn>
                  <a:cxn ang="0">
                    <a:pos x="0" y="2"/>
                  </a:cxn>
                  <a:cxn ang="0">
                    <a:pos x="0" y="0"/>
                  </a:cxn>
                  <a:cxn ang="0">
                    <a:pos x="0" y="0"/>
                  </a:cxn>
                  <a:cxn ang="0">
                    <a:pos x="0" y="0"/>
                  </a:cxn>
                  <a:cxn ang="0">
                    <a:pos x="0" y="2"/>
                  </a:cxn>
                  <a:cxn ang="0">
                    <a:pos x="2" y="4"/>
                  </a:cxn>
                  <a:cxn ang="0">
                    <a:pos x="2" y="2"/>
                  </a:cxn>
                </a:cxnLst>
                <a:rect l="0" t="0" r="r" b="b"/>
                <a:pathLst>
                  <a:path w="2" h="4">
                    <a:moveTo>
                      <a:pt x="2" y="2"/>
                    </a:moveTo>
                    <a:lnTo>
                      <a:pt x="2" y="2"/>
                    </a:lnTo>
                    <a:lnTo>
                      <a:pt x="0" y="2"/>
                    </a:lnTo>
                    <a:lnTo>
                      <a:pt x="0" y="0"/>
                    </a:lnTo>
                    <a:lnTo>
                      <a:pt x="0" y="0"/>
                    </a:lnTo>
                    <a:lnTo>
                      <a:pt x="0" y="0"/>
                    </a:lnTo>
                    <a:lnTo>
                      <a:pt x="0" y="2"/>
                    </a:lnTo>
                    <a:lnTo>
                      <a:pt x="2" y="4"/>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5" name="Freeform 2848"/>
              <p:cNvSpPr>
                <a:spLocks/>
              </p:cNvSpPr>
              <p:nvPr/>
            </p:nvSpPr>
            <p:spPr bwMode="auto">
              <a:xfrm>
                <a:off x="4512" y="2389"/>
                <a:ext cx="28" cy="13"/>
              </a:xfrm>
              <a:custGeom>
                <a:avLst/>
                <a:gdLst/>
                <a:ahLst/>
                <a:cxnLst>
                  <a:cxn ang="0">
                    <a:pos x="0" y="24"/>
                  </a:cxn>
                  <a:cxn ang="0">
                    <a:pos x="0" y="23"/>
                  </a:cxn>
                  <a:cxn ang="0">
                    <a:pos x="4" y="21"/>
                  </a:cxn>
                  <a:cxn ang="0">
                    <a:pos x="4" y="21"/>
                  </a:cxn>
                  <a:cxn ang="0">
                    <a:pos x="6" y="23"/>
                  </a:cxn>
                  <a:cxn ang="0">
                    <a:pos x="8" y="21"/>
                  </a:cxn>
                  <a:cxn ang="0">
                    <a:pos x="8" y="21"/>
                  </a:cxn>
                  <a:cxn ang="0">
                    <a:pos x="10" y="17"/>
                  </a:cxn>
                  <a:cxn ang="0">
                    <a:pos x="14" y="17"/>
                  </a:cxn>
                  <a:cxn ang="0">
                    <a:pos x="14" y="19"/>
                  </a:cxn>
                  <a:cxn ang="0">
                    <a:pos x="16" y="17"/>
                  </a:cxn>
                  <a:cxn ang="0">
                    <a:pos x="18" y="17"/>
                  </a:cxn>
                  <a:cxn ang="0">
                    <a:pos x="20" y="19"/>
                  </a:cxn>
                  <a:cxn ang="0">
                    <a:pos x="21" y="19"/>
                  </a:cxn>
                  <a:cxn ang="0">
                    <a:pos x="23" y="15"/>
                  </a:cxn>
                  <a:cxn ang="0">
                    <a:pos x="23" y="13"/>
                  </a:cxn>
                  <a:cxn ang="0">
                    <a:pos x="23" y="9"/>
                  </a:cxn>
                  <a:cxn ang="0">
                    <a:pos x="25" y="9"/>
                  </a:cxn>
                  <a:cxn ang="0">
                    <a:pos x="27" y="9"/>
                  </a:cxn>
                  <a:cxn ang="0">
                    <a:pos x="31" y="9"/>
                  </a:cxn>
                  <a:cxn ang="0">
                    <a:pos x="31" y="11"/>
                  </a:cxn>
                  <a:cxn ang="0">
                    <a:pos x="31" y="13"/>
                  </a:cxn>
                  <a:cxn ang="0">
                    <a:pos x="33" y="15"/>
                  </a:cxn>
                  <a:cxn ang="0">
                    <a:pos x="33" y="17"/>
                  </a:cxn>
                  <a:cxn ang="0">
                    <a:pos x="35" y="21"/>
                  </a:cxn>
                  <a:cxn ang="0">
                    <a:pos x="35" y="21"/>
                  </a:cxn>
                  <a:cxn ang="0">
                    <a:pos x="35" y="19"/>
                  </a:cxn>
                  <a:cxn ang="0">
                    <a:pos x="35" y="11"/>
                  </a:cxn>
                  <a:cxn ang="0">
                    <a:pos x="35" y="9"/>
                  </a:cxn>
                  <a:cxn ang="0">
                    <a:pos x="37" y="7"/>
                  </a:cxn>
                  <a:cxn ang="0">
                    <a:pos x="35" y="3"/>
                  </a:cxn>
                  <a:cxn ang="0">
                    <a:pos x="37" y="1"/>
                  </a:cxn>
                  <a:cxn ang="0">
                    <a:pos x="37" y="1"/>
                  </a:cxn>
                  <a:cxn ang="0">
                    <a:pos x="41" y="3"/>
                  </a:cxn>
                  <a:cxn ang="0">
                    <a:pos x="39" y="5"/>
                  </a:cxn>
                  <a:cxn ang="0">
                    <a:pos x="39" y="7"/>
                  </a:cxn>
                  <a:cxn ang="0">
                    <a:pos x="39" y="13"/>
                  </a:cxn>
                  <a:cxn ang="0">
                    <a:pos x="39" y="15"/>
                  </a:cxn>
                  <a:cxn ang="0">
                    <a:pos x="41" y="13"/>
                  </a:cxn>
                  <a:cxn ang="0">
                    <a:pos x="43" y="15"/>
                  </a:cxn>
                  <a:cxn ang="0">
                    <a:pos x="45" y="13"/>
                  </a:cxn>
                  <a:cxn ang="0">
                    <a:pos x="46" y="11"/>
                  </a:cxn>
                  <a:cxn ang="0">
                    <a:pos x="46" y="9"/>
                  </a:cxn>
                  <a:cxn ang="0">
                    <a:pos x="48" y="9"/>
                  </a:cxn>
                  <a:cxn ang="0">
                    <a:pos x="50" y="9"/>
                  </a:cxn>
                  <a:cxn ang="0">
                    <a:pos x="50" y="9"/>
                  </a:cxn>
                  <a:cxn ang="0">
                    <a:pos x="52" y="7"/>
                  </a:cxn>
                  <a:cxn ang="0">
                    <a:pos x="54" y="5"/>
                  </a:cxn>
                  <a:cxn ang="0">
                    <a:pos x="56" y="3"/>
                  </a:cxn>
                </a:cxnLst>
                <a:rect l="0" t="0" r="r" b="b"/>
                <a:pathLst>
                  <a:path w="56" h="26">
                    <a:moveTo>
                      <a:pt x="0" y="26"/>
                    </a:moveTo>
                    <a:lnTo>
                      <a:pt x="0" y="24"/>
                    </a:lnTo>
                    <a:lnTo>
                      <a:pt x="0" y="24"/>
                    </a:lnTo>
                    <a:lnTo>
                      <a:pt x="0" y="23"/>
                    </a:lnTo>
                    <a:lnTo>
                      <a:pt x="2" y="21"/>
                    </a:lnTo>
                    <a:lnTo>
                      <a:pt x="4" y="21"/>
                    </a:lnTo>
                    <a:lnTo>
                      <a:pt x="4" y="21"/>
                    </a:lnTo>
                    <a:lnTo>
                      <a:pt x="4" y="21"/>
                    </a:lnTo>
                    <a:lnTo>
                      <a:pt x="4" y="23"/>
                    </a:lnTo>
                    <a:lnTo>
                      <a:pt x="6" y="23"/>
                    </a:lnTo>
                    <a:lnTo>
                      <a:pt x="8" y="23"/>
                    </a:lnTo>
                    <a:lnTo>
                      <a:pt x="8" y="21"/>
                    </a:lnTo>
                    <a:lnTo>
                      <a:pt x="8" y="21"/>
                    </a:lnTo>
                    <a:lnTo>
                      <a:pt x="8" y="21"/>
                    </a:lnTo>
                    <a:lnTo>
                      <a:pt x="10" y="19"/>
                    </a:lnTo>
                    <a:lnTo>
                      <a:pt x="10" y="17"/>
                    </a:lnTo>
                    <a:lnTo>
                      <a:pt x="12" y="17"/>
                    </a:lnTo>
                    <a:lnTo>
                      <a:pt x="14" y="17"/>
                    </a:lnTo>
                    <a:lnTo>
                      <a:pt x="14" y="17"/>
                    </a:lnTo>
                    <a:lnTo>
                      <a:pt x="14" y="19"/>
                    </a:lnTo>
                    <a:lnTo>
                      <a:pt x="16" y="19"/>
                    </a:lnTo>
                    <a:lnTo>
                      <a:pt x="16" y="17"/>
                    </a:lnTo>
                    <a:lnTo>
                      <a:pt x="18" y="17"/>
                    </a:lnTo>
                    <a:lnTo>
                      <a:pt x="18" y="17"/>
                    </a:lnTo>
                    <a:lnTo>
                      <a:pt x="20" y="17"/>
                    </a:lnTo>
                    <a:lnTo>
                      <a:pt x="20" y="19"/>
                    </a:lnTo>
                    <a:lnTo>
                      <a:pt x="21" y="19"/>
                    </a:lnTo>
                    <a:lnTo>
                      <a:pt x="21" y="19"/>
                    </a:lnTo>
                    <a:lnTo>
                      <a:pt x="21" y="17"/>
                    </a:lnTo>
                    <a:lnTo>
                      <a:pt x="23" y="15"/>
                    </a:lnTo>
                    <a:lnTo>
                      <a:pt x="23" y="13"/>
                    </a:lnTo>
                    <a:lnTo>
                      <a:pt x="23" y="13"/>
                    </a:lnTo>
                    <a:lnTo>
                      <a:pt x="23" y="11"/>
                    </a:lnTo>
                    <a:lnTo>
                      <a:pt x="23" y="9"/>
                    </a:lnTo>
                    <a:lnTo>
                      <a:pt x="23" y="9"/>
                    </a:lnTo>
                    <a:lnTo>
                      <a:pt x="25" y="9"/>
                    </a:lnTo>
                    <a:lnTo>
                      <a:pt x="25" y="9"/>
                    </a:lnTo>
                    <a:lnTo>
                      <a:pt x="27" y="9"/>
                    </a:lnTo>
                    <a:lnTo>
                      <a:pt x="29" y="9"/>
                    </a:lnTo>
                    <a:lnTo>
                      <a:pt x="31" y="9"/>
                    </a:lnTo>
                    <a:lnTo>
                      <a:pt x="31" y="9"/>
                    </a:lnTo>
                    <a:lnTo>
                      <a:pt x="31" y="11"/>
                    </a:lnTo>
                    <a:lnTo>
                      <a:pt x="31" y="13"/>
                    </a:lnTo>
                    <a:lnTo>
                      <a:pt x="31" y="13"/>
                    </a:lnTo>
                    <a:lnTo>
                      <a:pt x="31" y="13"/>
                    </a:lnTo>
                    <a:lnTo>
                      <a:pt x="33" y="15"/>
                    </a:lnTo>
                    <a:lnTo>
                      <a:pt x="31" y="17"/>
                    </a:lnTo>
                    <a:lnTo>
                      <a:pt x="33" y="17"/>
                    </a:lnTo>
                    <a:lnTo>
                      <a:pt x="33" y="19"/>
                    </a:lnTo>
                    <a:lnTo>
                      <a:pt x="35" y="21"/>
                    </a:lnTo>
                    <a:lnTo>
                      <a:pt x="35" y="21"/>
                    </a:lnTo>
                    <a:lnTo>
                      <a:pt x="35" y="21"/>
                    </a:lnTo>
                    <a:lnTo>
                      <a:pt x="35" y="19"/>
                    </a:lnTo>
                    <a:lnTo>
                      <a:pt x="35" y="19"/>
                    </a:lnTo>
                    <a:lnTo>
                      <a:pt x="35" y="13"/>
                    </a:lnTo>
                    <a:lnTo>
                      <a:pt x="35" y="11"/>
                    </a:lnTo>
                    <a:lnTo>
                      <a:pt x="37" y="11"/>
                    </a:lnTo>
                    <a:lnTo>
                      <a:pt x="35" y="9"/>
                    </a:lnTo>
                    <a:lnTo>
                      <a:pt x="35" y="7"/>
                    </a:lnTo>
                    <a:lnTo>
                      <a:pt x="37" y="7"/>
                    </a:lnTo>
                    <a:lnTo>
                      <a:pt x="37" y="5"/>
                    </a:lnTo>
                    <a:lnTo>
                      <a:pt x="35" y="3"/>
                    </a:lnTo>
                    <a:lnTo>
                      <a:pt x="35" y="1"/>
                    </a:lnTo>
                    <a:lnTo>
                      <a:pt x="37" y="1"/>
                    </a:lnTo>
                    <a:lnTo>
                      <a:pt x="37" y="0"/>
                    </a:lnTo>
                    <a:lnTo>
                      <a:pt x="37" y="1"/>
                    </a:lnTo>
                    <a:lnTo>
                      <a:pt x="37" y="1"/>
                    </a:lnTo>
                    <a:lnTo>
                      <a:pt x="41" y="3"/>
                    </a:lnTo>
                    <a:lnTo>
                      <a:pt x="41" y="3"/>
                    </a:lnTo>
                    <a:lnTo>
                      <a:pt x="39" y="5"/>
                    </a:lnTo>
                    <a:lnTo>
                      <a:pt x="41" y="7"/>
                    </a:lnTo>
                    <a:lnTo>
                      <a:pt x="39" y="7"/>
                    </a:lnTo>
                    <a:lnTo>
                      <a:pt x="39" y="11"/>
                    </a:lnTo>
                    <a:lnTo>
                      <a:pt x="39" y="13"/>
                    </a:lnTo>
                    <a:lnTo>
                      <a:pt x="39" y="13"/>
                    </a:lnTo>
                    <a:lnTo>
                      <a:pt x="39" y="15"/>
                    </a:lnTo>
                    <a:lnTo>
                      <a:pt x="41" y="15"/>
                    </a:lnTo>
                    <a:lnTo>
                      <a:pt x="41" y="13"/>
                    </a:lnTo>
                    <a:lnTo>
                      <a:pt x="43" y="13"/>
                    </a:lnTo>
                    <a:lnTo>
                      <a:pt x="43" y="15"/>
                    </a:lnTo>
                    <a:lnTo>
                      <a:pt x="45" y="13"/>
                    </a:lnTo>
                    <a:lnTo>
                      <a:pt x="45" y="13"/>
                    </a:lnTo>
                    <a:lnTo>
                      <a:pt x="46" y="11"/>
                    </a:lnTo>
                    <a:lnTo>
                      <a:pt x="46" y="11"/>
                    </a:lnTo>
                    <a:lnTo>
                      <a:pt x="46" y="11"/>
                    </a:lnTo>
                    <a:lnTo>
                      <a:pt x="46" y="9"/>
                    </a:lnTo>
                    <a:lnTo>
                      <a:pt x="46" y="9"/>
                    </a:lnTo>
                    <a:lnTo>
                      <a:pt x="48" y="9"/>
                    </a:lnTo>
                    <a:lnTo>
                      <a:pt x="48" y="9"/>
                    </a:lnTo>
                    <a:lnTo>
                      <a:pt x="50" y="9"/>
                    </a:lnTo>
                    <a:lnTo>
                      <a:pt x="50" y="9"/>
                    </a:lnTo>
                    <a:lnTo>
                      <a:pt x="50" y="9"/>
                    </a:lnTo>
                    <a:lnTo>
                      <a:pt x="50" y="7"/>
                    </a:lnTo>
                    <a:lnTo>
                      <a:pt x="52" y="7"/>
                    </a:lnTo>
                    <a:lnTo>
                      <a:pt x="54" y="7"/>
                    </a:lnTo>
                    <a:lnTo>
                      <a:pt x="54" y="5"/>
                    </a:lnTo>
                    <a:lnTo>
                      <a:pt x="56" y="5"/>
                    </a:lnTo>
                    <a:lnTo>
                      <a:pt x="56" y="3"/>
                    </a:lnTo>
                    <a:lnTo>
                      <a:pt x="54"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6" name="Freeform 2849"/>
              <p:cNvSpPr>
                <a:spLocks/>
              </p:cNvSpPr>
              <p:nvPr/>
            </p:nvSpPr>
            <p:spPr bwMode="auto">
              <a:xfrm>
                <a:off x="4510" y="2365"/>
                <a:ext cx="5" cy="38"/>
              </a:xfrm>
              <a:custGeom>
                <a:avLst/>
                <a:gdLst/>
                <a:ahLst/>
                <a:cxnLst>
                  <a:cxn ang="0">
                    <a:pos x="9" y="0"/>
                  </a:cxn>
                  <a:cxn ang="0">
                    <a:pos x="9" y="1"/>
                  </a:cxn>
                  <a:cxn ang="0">
                    <a:pos x="9" y="1"/>
                  </a:cxn>
                  <a:cxn ang="0">
                    <a:pos x="9" y="3"/>
                  </a:cxn>
                  <a:cxn ang="0">
                    <a:pos x="9" y="5"/>
                  </a:cxn>
                  <a:cxn ang="0">
                    <a:pos x="7" y="7"/>
                  </a:cxn>
                  <a:cxn ang="0">
                    <a:pos x="7" y="9"/>
                  </a:cxn>
                  <a:cxn ang="0">
                    <a:pos x="7" y="11"/>
                  </a:cxn>
                  <a:cxn ang="0">
                    <a:pos x="5" y="11"/>
                  </a:cxn>
                  <a:cxn ang="0">
                    <a:pos x="5" y="15"/>
                  </a:cxn>
                  <a:cxn ang="0">
                    <a:pos x="5" y="17"/>
                  </a:cxn>
                  <a:cxn ang="0">
                    <a:pos x="5" y="21"/>
                  </a:cxn>
                  <a:cxn ang="0">
                    <a:pos x="5" y="23"/>
                  </a:cxn>
                  <a:cxn ang="0">
                    <a:pos x="3" y="34"/>
                  </a:cxn>
                  <a:cxn ang="0">
                    <a:pos x="3" y="36"/>
                  </a:cxn>
                  <a:cxn ang="0">
                    <a:pos x="3" y="46"/>
                  </a:cxn>
                  <a:cxn ang="0">
                    <a:pos x="1" y="48"/>
                  </a:cxn>
                  <a:cxn ang="0">
                    <a:pos x="1" y="49"/>
                  </a:cxn>
                  <a:cxn ang="0">
                    <a:pos x="1" y="51"/>
                  </a:cxn>
                  <a:cxn ang="0">
                    <a:pos x="1" y="53"/>
                  </a:cxn>
                  <a:cxn ang="0">
                    <a:pos x="0" y="63"/>
                  </a:cxn>
                  <a:cxn ang="0">
                    <a:pos x="0" y="63"/>
                  </a:cxn>
                  <a:cxn ang="0">
                    <a:pos x="0" y="65"/>
                  </a:cxn>
                  <a:cxn ang="0">
                    <a:pos x="0" y="67"/>
                  </a:cxn>
                  <a:cxn ang="0">
                    <a:pos x="0" y="69"/>
                  </a:cxn>
                  <a:cxn ang="0">
                    <a:pos x="0" y="71"/>
                  </a:cxn>
                  <a:cxn ang="0">
                    <a:pos x="0" y="74"/>
                  </a:cxn>
                  <a:cxn ang="0">
                    <a:pos x="0" y="74"/>
                  </a:cxn>
                  <a:cxn ang="0">
                    <a:pos x="1" y="74"/>
                  </a:cxn>
                  <a:cxn ang="0">
                    <a:pos x="1" y="76"/>
                  </a:cxn>
                  <a:cxn ang="0">
                    <a:pos x="1" y="76"/>
                  </a:cxn>
                  <a:cxn ang="0">
                    <a:pos x="3" y="74"/>
                  </a:cxn>
                </a:cxnLst>
                <a:rect l="0" t="0" r="r" b="b"/>
                <a:pathLst>
                  <a:path w="9" h="76">
                    <a:moveTo>
                      <a:pt x="9" y="0"/>
                    </a:moveTo>
                    <a:lnTo>
                      <a:pt x="9" y="1"/>
                    </a:lnTo>
                    <a:lnTo>
                      <a:pt x="9" y="1"/>
                    </a:lnTo>
                    <a:lnTo>
                      <a:pt x="9" y="3"/>
                    </a:lnTo>
                    <a:lnTo>
                      <a:pt x="9" y="5"/>
                    </a:lnTo>
                    <a:lnTo>
                      <a:pt x="7" y="7"/>
                    </a:lnTo>
                    <a:lnTo>
                      <a:pt x="7" y="9"/>
                    </a:lnTo>
                    <a:lnTo>
                      <a:pt x="7" y="11"/>
                    </a:lnTo>
                    <a:lnTo>
                      <a:pt x="5" y="11"/>
                    </a:lnTo>
                    <a:lnTo>
                      <a:pt x="5" y="15"/>
                    </a:lnTo>
                    <a:lnTo>
                      <a:pt x="5" y="17"/>
                    </a:lnTo>
                    <a:lnTo>
                      <a:pt x="5" y="21"/>
                    </a:lnTo>
                    <a:lnTo>
                      <a:pt x="5" y="23"/>
                    </a:lnTo>
                    <a:lnTo>
                      <a:pt x="3" y="34"/>
                    </a:lnTo>
                    <a:lnTo>
                      <a:pt x="3" y="36"/>
                    </a:lnTo>
                    <a:lnTo>
                      <a:pt x="3" y="46"/>
                    </a:lnTo>
                    <a:lnTo>
                      <a:pt x="1" y="48"/>
                    </a:lnTo>
                    <a:lnTo>
                      <a:pt x="1" y="49"/>
                    </a:lnTo>
                    <a:lnTo>
                      <a:pt x="1" y="51"/>
                    </a:lnTo>
                    <a:lnTo>
                      <a:pt x="1" y="53"/>
                    </a:lnTo>
                    <a:lnTo>
                      <a:pt x="0" y="63"/>
                    </a:lnTo>
                    <a:lnTo>
                      <a:pt x="0" y="63"/>
                    </a:lnTo>
                    <a:lnTo>
                      <a:pt x="0" y="65"/>
                    </a:lnTo>
                    <a:lnTo>
                      <a:pt x="0" y="67"/>
                    </a:lnTo>
                    <a:lnTo>
                      <a:pt x="0" y="69"/>
                    </a:lnTo>
                    <a:lnTo>
                      <a:pt x="0" y="71"/>
                    </a:lnTo>
                    <a:lnTo>
                      <a:pt x="0" y="74"/>
                    </a:lnTo>
                    <a:lnTo>
                      <a:pt x="0" y="74"/>
                    </a:lnTo>
                    <a:lnTo>
                      <a:pt x="1" y="74"/>
                    </a:lnTo>
                    <a:lnTo>
                      <a:pt x="1" y="76"/>
                    </a:lnTo>
                    <a:lnTo>
                      <a:pt x="1" y="76"/>
                    </a:lnTo>
                    <a:lnTo>
                      <a:pt x="3" y="7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7" name="Freeform 2850"/>
              <p:cNvSpPr>
                <a:spLocks/>
              </p:cNvSpPr>
              <p:nvPr/>
            </p:nvSpPr>
            <p:spPr bwMode="auto">
              <a:xfrm>
                <a:off x="4529" y="2405"/>
                <a:ext cx="1" cy="1"/>
              </a:xfrm>
              <a:custGeom>
                <a:avLst/>
                <a:gdLst/>
                <a:ahLst/>
                <a:cxnLst>
                  <a:cxn ang="0">
                    <a:pos x="0" y="2"/>
                  </a:cxn>
                  <a:cxn ang="0">
                    <a:pos x="0" y="2"/>
                  </a:cxn>
                  <a:cxn ang="0">
                    <a:pos x="0" y="0"/>
                  </a:cxn>
                  <a:cxn ang="0">
                    <a:pos x="0" y="0"/>
                  </a:cxn>
                  <a:cxn ang="0">
                    <a:pos x="0" y="2"/>
                  </a:cxn>
                  <a:cxn ang="0">
                    <a:pos x="0" y="2"/>
                  </a:cxn>
                  <a:cxn ang="0">
                    <a:pos x="0" y="2"/>
                  </a:cxn>
                </a:cxnLst>
                <a:rect l="0" t="0" r="r" b="b"/>
                <a:pathLst>
                  <a:path h="2">
                    <a:moveTo>
                      <a:pt x="0" y="2"/>
                    </a:moveTo>
                    <a:lnTo>
                      <a:pt x="0" y="2"/>
                    </a:lnTo>
                    <a:lnTo>
                      <a:pt x="0"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8" name="Freeform 2851"/>
              <p:cNvSpPr>
                <a:spLocks/>
              </p:cNvSpPr>
              <p:nvPr/>
            </p:nvSpPr>
            <p:spPr bwMode="auto">
              <a:xfrm>
                <a:off x="4524" y="2403"/>
                <a:ext cx="2" cy="4"/>
              </a:xfrm>
              <a:custGeom>
                <a:avLst/>
                <a:gdLst/>
                <a:ahLst/>
                <a:cxnLst>
                  <a:cxn ang="0">
                    <a:pos x="4" y="8"/>
                  </a:cxn>
                  <a:cxn ang="0">
                    <a:pos x="4" y="8"/>
                  </a:cxn>
                  <a:cxn ang="0">
                    <a:pos x="4" y="6"/>
                  </a:cxn>
                  <a:cxn ang="0">
                    <a:pos x="4" y="4"/>
                  </a:cxn>
                  <a:cxn ang="0">
                    <a:pos x="4" y="4"/>
                  </a:cxn>
                  <a:cxn ang="0">
                    <a:pos x="2" y="0"/>
                  </a:cxn>
                  <a:cxn ang="0">
                    <a:pos x="2" y="0"/>
                  </a:cxn>
                  <a:cxn ang="0">
                    <a:pos x="2" y="2"/>
                  </a:cxn>
                  <a:cxn ang="0">
                    <a:pos x="0" y="2"/>
                  </a:cxn>
                  <a:cxn ang="0">
                    <a:pos x="2" y="4"/>
                  </a:cxn>
                  <a:cxn ang="0">
                    <a:pos x="2" y="4"/>
                  </a:cxn>
                  <a:cxn ang="0">
                    <a:pos x="2" y="4"/>
                  </a:cxn>
                  <a:cxn ang="0">
                    <a:pos x="4" y="8"/>
                  </a:cxn>
                  <a:cxn ang="0">
                    <a:pos x="4" y="8"/>
                  </a:cxn>
                </a:cxnLst>
                <a:rect l="0" t="0" r="r" b="b"/>
                <a:pathLst>
                  <a:path w="4" h="8">
                    <a:moveTo>
                      <a:pt x="4" y="8"/>
                    </a:moveTo>
                    <a:lnTo>
                      <a:pt x="4" y="8"/>
                    </a:lnTo>
                    <a:lnTo>
                      <a:pt x="4" y="6"/>
                    </a:lnTo>
                    <a:lnTo>
                      <a:pt x="4" y="4"/>
                    </a:lnTo>
                    <a:lnTo>
                      <a:pt x="4" y="4"/>
                    </a:lnTo>
                    <a:lnTo>
                      <a:pt x="2" y="0"/>
                    </a:lnTo>
                    <a:lnTo>
                      <a:pt x="2" y="0"/>
                    </a:lnTo>
                    <a:lnTo>
                      <a:pt x="2" y="2"/>
                    </a:lnTo>
                    <a:lnTo>
                      <a:pt x="0" y="2"/>
                    </a:lnTo>
                    <a:lnTo>
                      <a:pt x="2" y="4"/>
                    </a:lnTo>
                    <a:lnTo>
                      <a:pt x="2" y="4"/>
                    </a:lnTo>
                    <a:lnTo>
                      <a:pt x="2" y="4"/>
                    </a:lnTo>
                    <a:lnTo>
                      <a:pt x="4" y="8"/>
                    </a:lnTo>
                    <a:lnTo>
                      <a:pt x="4" y="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79" name="Line 2852"/>
              <p:cNvSpPr>
                <a:spLocks noChangeShapeType="1"/>
              </p:cNvSpPr>
              <p:nvPr/>
            </p:nvSpPr>
            <p:spPr bwMode="auto">
              <a:xfrm>
                <a:off x="4512" y="243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80" name="Freeform 2853"/>
              <p:cNvSpPr>
                <a:spLocks/>
              </p:cNvSpPr>
              <p:nvPr/>
            </p:nvSpPr>
            <p:spPr bwMode="auto">
              <a:xfrm>
                <a:off x="4514" y="2431"/>
                <a:ext cx="1" cy="1"/>
              </a:xfrm>
              <a:custGeom>
                <a:avLst/>
                <a:gdLst/>
                <a:ahLst/>
                <a:cxnLst>
                  <a:cxn ang="0">
                    <a:pos x="2" y="2"/>
                  </a:cxn>
                  <a:cxn ang="0">
                    <a:pos x="2" y="2"/>
                  </a:cxn>
                  <a:cxn ang="0">
                    <a:pos x="2" y="2"/>
                  </a:cxn>
                  <a:cxn ang="0">
                    <a:pos x="0" y="0"/>
                  </a:cxn>
                  <a:cxn ang="0">
                    <a:pos x="0" y="0"/>
                  </a:cxn>
                  <a:cxn ang="0">
                    <a:pos x="0" y="2"/>
                  </a:cxn>
                  <a:cxn ang="0">
                    <a:pos x="0" y="2"/>
                  </a:cxn>
                  <a:cxn ang="0">
                    <a:pos x="2" y="2"/>
                  </a:cxn>
                </a:cxnLst>
                <a:rect l="0" t="0" r="r" b="b"/>
                <a:pathLst>
                  <a:path w="2" h="2">
                    <a:moveTo>
                      <a:pt x="2" y="2"/>
                    </a:moveTo>
                    <a:lnTo>
                      <a:pt x="2" y="2"/>
                    </a:lnTo>
                    <a:lnTo>
                      <a:pt x="2" y="2"/>
                    </a:lnTo>
                    <a:lnTo>
                      <a:pt x="0"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1" name="Freeform 2854"/>
              <p:cNvSpPr>
                <a:spLocks/>
              </p:cNvSpPr>
              <p:nvPr/>
            </p:nvSpPr>
            <p:spPr bwMode="auto">
              <a:xfrm>
                <a:off x="4505" y="2390"/>
                <a:ext cx="35" cy="45"/>
              </a:xfrm>
              <a:custGeom>
                <a:avLst/>
                <a:gdLst/>
                <a:ahLst/>
                <a:cxnLst>
                  <a:cxn ang="0">
                    <a:pos x="71" y="2"/>
                  </a:cxn>
                  <a:cxn ang="0">
                    <a:pos x="69" y="6"/>
                  </a:cxn>
                  <a:cxn ang="0">
                    <a:pos x="65" y="6"/>
                  </a:cxn>
                  <a:cxn ang="0">
                    <a:pos x="65" y="16"/>
                  </a:cxn>
                  <a:cxn ang="0">
                    <a:pos x="61" y="22"/>
                  </a:cxn>
                  <a:cxn ang="0">
                    <a:pos x="59" y="23"/>
                  </a:cxn>
                  <a:cxn ang="0">
                    <a:pos x="56" y="29"/>
                  </a:cxn>
                  <a:cxn ang="0">
                    <a:pos x="56" y="33"/>
                  </a:cxn>
                  <a:cxn ang="0">
                    <a:pos x="58" y="37"/>
                  </a:cxn>
                  <a:cxn ang="0">
                    <a:pos x="63" y="39"/>
                  </a:cxn>
                  <a:cxn ang="0">
                    <a:pos x="65" y="43"/>
                  </a:cxn>
                  <a:cxn ang="0">
                    <a:pos x="61" y="43"/>
                  </a:cxn>
                  <a:cxn ang="0">
                    <a:pos x="61" y="41"/>
                  </a:cxn>
                  <a:cxn ang="0">
                    <a:pos x="56" y="39"/>
                  </a:cxn>
                  <a:cxn ang="0">
                    <a:pos x="52" y="39"/>
                  </a:cxn>
                  <a:cxn ang="0">
                    <a:pos x="50" y="39"/>
                  </a:cxn>
                  <a:cxn ang="0">
                    <a:pos x="48" y="37"/>
                  </a:cxn>
                  <a:cxn ang="0">
                    <a:pos x="46" y="41"/>
                  </a:cxn>
                  <a:cxn ang="0">
                    <a:pos x="48" y="45"/>
                  </a:cxn>
                  <a:cxn ang="0">
                    <a:pos x="50" y="46"/>
                  </a:cxn>
                  <a:cxn ang="0">
                    <a:pos x="50" y="50"/>
                  </a:cxn>
                  <a:cxn ang="0">
                    <a:pos x="48" y="52"/>
                  </a:cxn>
                  <a:cxn ang="0">
                    <a:pos x="48" y="50"/>
                  </a:cxn>
                  <a:cxn ang="0">
                    <a:pos x="46" y="46"/>
                  </a:cxn>
                  <a:cxn ang="0">
                    <a:pos x="44" y="43"/>
                  </a:cxn>
                  <a:cxn ang="0">
                    <a:pos x="38" y="45"/>
                  </a:cxn>
                  <a:cxn ang="0">
                    <a:pos x="42" y="41"/>
                  </a:cxn>
                  <a:cxn ang="0">
                    <a:pos x="44" y="39"/>
                  </a:cxn>
                  <a:cxn ang="0">
                    <a:pos x="40" y="39"/>
                  </a:cxn>
                  <a:cxn ang="0">
                    <a:pos x="40" y="35"/>
                  </a:cxn>
                  <a:cxn ang="0">
                    <a:pos x="36" y="29"/>
                  </a:cxn>
                  <a:cxn ang="0">
                    <a:pos x="36" y="25"/>
                  </a:cxn>
                  <a:cxn ang="0">
                    <a:pos x="38" y="23"/>
                  </a:cxn>
                  <a:cxn ang="0">
                    <a:pos x="38" y="20"/>
                  </a:cxn>
                  <a:cxn ang="0">
                    <a:pos x="34" y="16"/>
                  </a:cxn>
                  <a:cxn ang="0">
                    <a:pos x="33" y="16"/>
                  </a:cxn>
                  <a:cxn ang="0">
                    <a:pos x="29" y="16"/>
                  </a:cxn>
                  <a:cxn ang="0">
                    <a:pos x="27" y="16"/>
                  </a:cxn>
                  <a:cxn ang="0">
                    <a:pos x="23" y="20"/>
                  </a:cxn>
                  <a:cxn ang="0">
                    <a:pos x="21" y="22"/>
                  </a:cxn>
                  <a:cxn ang="0">
                    <a:pos x="19" y="20"/>
                  </a:cxn>
                  <a:cxn ang="0">
                    <a:pos x="17" y="20"/>
                  </a:cxn>
                  <a:cxn ang="0">
                    <a:pos x="15" y="25"/>
                  </a:cxn>
                  <a:cxn ang="0">
                    <a:pos x="11" y="27"/>
                  </a:cxn>
                  <a:cxn ang="0">
                    <a:pos x="8" y="35"/>
                  </a:cxn>
                  <a:cxn ang="0">
                    <a:pos x="6" y="50"/>
                  </a:cxn>
                  <a:cxn ang="0">
                    <a:pos x="4" y="64"/>
                  </a:cxn>
                  <a:cxn ang="0">
                    <a:pos x="4" y="75"/>
                  </a:cxn>
                  <a:cxn ang="0">
                    <a:pos x="0" y="89"/>
                  </a:cxn>
                  <a:cxn ang="0">
                    <a:pos x="4" y="89"/>
                  </a:cxn>
                  <a:cxn ang="0">
                    <a:pos x="6" y="79"/>
                  </a:cxn>
                  <a:cxn ang="0">
                    <a:pos x="6" y="75"/>
                  </a:cxn>
                  <a:cxn ang="0">
                    <a:pos x="8" y="75"/>
                  </a:cxn>
                  <a:cxn ang="0">
                    <a:pos x="11" y="75"/>
                  </a:cxn>
                  <a:cxn ang="0">
                    <a:pos x="11" y="79"/>
                  </a:cxn>
                  <a:cxn ang="0">
                    <a:pos x="13" y="79"/>
                  </a:cxn>
                  <a:cxn ang="0">
                    <a:pos x="13" y="83"/>
                  </a:cxn>
                </a:cxnLst>
                <a:rect l="0" t="0" r="r" b="b"/>
                <a:pathLst>
                  <a:path w="71" h="91">
                    <a:moveTo>
                      <a:pt x="67" y="2"/>
                    </a:moveTo>
                    <a:lnTo>
                      <a:pt x="69" y="0"/>
                    </a:lnTo>
                    <a:lnTo>
                      <a:pt x="69" y="0"/>
                    </a:lnTo>
                    <a:lnTo>
                      <a:pt x="71" y="2"/>
                    </a:lnTo>
                    <a:lnTo>
                      <a:pt x="71" y="2"/>
                    </a:lnTo>
                    <a:lnTo>
                      <a:pt x="71" y="4"/>
                    </a:lnTo>
                    <a:lnTo>
                      <a:pt x="69" y="4"/>
                    </a:lnTo>
                    <a:lnTo>
                      <a:pt x="69" y="6"/>
                    </a:lnTo>
                    <a:lnTo>
                      <a:pt x="69" y="6"/>
                    </a:lnTo>
                    <a:lnTo>
                      <a:pt x="67" y="6"/>
                    </a:lnTo>
                    <a:lnTo>
                      <a:pt x="67" y="6"/>
                    </a:lnTo>
                    <a:lnTo>
                      <a:pt x="65" y="6"/>
                    </a:lnTo>
                    <a:lnTo>
                      <a:pt x="65" y="8"/>
                    </a:lnTo>
                    <a:lnTo>
                      <a:pt x="65" y="8"/>
                    </a:lnTo>
                    <a:lnTo>
                      <a:pt x="65" y="14"/>
                    </a:lnTo>
                    <a:lnTo>
                      <a:pt x="65" y="16"/>
                    </a:lnTo>
                    <a:lnTo>
                      <a:pt x="65" y="16"/>
                    </a:lnTo>
                    <a:lnTo>
                      <a:pt x="63" y="18"/>
                    </a:lnTo>
                    <a:lnTo>
                      <a:pt x="63" y="22"/>
                    </a:lnTo>
                    <a:lnTo>
                      <a:pt x="61" y="22"/>
                    </a:lnTo>
                    <a:lnTo>
                      <a:pt x="61" y="23"/>
                    </a:lnTo>
                    <a:lnTo>
                      <a:pt x="61" y="23"/>
                    </a:lnTo>
                    <a:lnTo>
                      <a:pt x="59" y="23"/>
                    </a:lnTo>
                    <a:lnTo>
                      <a:pt x="59" y="23"/>
                    </a:lnTo>
                    <a:lnTo>
                      <a:pt x="58" y="25"/>
                    </a:lnTo>
                    <a:lnTo>
                      <a:pt x="58" y="25"/>
                    </a:lnTo>
                    <a:lnTo>
                      <a:pt x="58" y="27"/>
                    </a:lnTo>
                    <a:lnTo>
                      <a:pt x="56" y="29"/>
                    </a:lnTo>
                    <a:lnTo>
                      <a:pt x="56" y="29"/>
                    </a:lnTo>
                    <a:lnTo>
                      <a:pt x="54" y="31"/>
                    </a:lnTo>
                    <a:lnTo>
                      <a:pt x="54" y="31"/>
                    </a:lnTo>
                    <a:lnTo>
                      <a:pt x="56" y="33"/>
                    </a:lnTo>
                    <a:lnTo>
                      <a:pt x="56" y="35"/>
                    </a:lnTo>
                    <a:lnTo>
                      <a:pt x="56" y="37"/>
                    </a:lnTo>
                    <a:lnTo>
                      <a:pt x="56" y="37"/>
                    </a:lnTo>
                    <a:lnTo>
                      <a:pt x="58" y="37"/>
                    </a:lnTo>
                    <a:lnTo>
                      <a:pt x="59" y="35"/>
                    </a:lnTo>
                    <a:lnTo>
                      <a:pt x="61" y="37"/>
                    </a:lnTo>
                    <a:lnTo>
                      <a:pt x="63" y="39"/>
                    </a:lnTo>
                    <a:lnTo>
                      <a:pt x="63" y="39"/>
                    </a:lnTo>
                    <a:lnTo>
                      <a:pt x="63" y="41"/>
                    </a:lnTo>
                    <a:lnTo>
                      <a:pt x="63" y="41"/>
                    </a:lnTo>
                    <a:lnTo>
                      <a:pt x="65" y="41"/>
                    </a:lnTo>
                    <a:lnTo>
                      <a:pt x="65" y="43"/>
                    </a:lnTo>
                    <a:lnTo>
                      <a:pt x="63" y="43"/>
                    </a:lnTo>
                    <a:lnTo>
                      <a:pt x="63" y="45"/>
                    </a:lnTo>
                    <a:lnTo>
                      <a:pt x="61" y="45"/>
                    </a:lnTo>
                    <a:lnTo>
                      <a:pt x="61" y="43"/>
                    </a:lnTo>
                    <a:lnTo>
                      <a:pt x="61" y="43"/>
                    </a:lnTo>
                    <a:lnTo>
                      <a:pt x="61" y="41"/>
                    </a:lnTo>
                    <a:lnTo>
                      <a:pt x="61" y="41"/>
                    </a:lnTo>
                    <a:lnTo>
                      <a:pt x="61" y="41"/>
                    </a:lnTo>
                    <a:lnTo>
                      <a:pt x="61" y="39"/>
                    </a:lnTo>
                    <a:lnTo>
                      <a:pt x="59" y="39"/>
                    </a:lnTo>
                    <a:lnTo>
                      <a:pt x="58" y="39"/>
                    </a:lnTo>
                    <a:lnTo>
                      <a:pt x="56" y="39"/>
                    </a:lnTo>
                    <a:lnTo>
                      <a:pt x="56" y="41"/>
                    </a:lnTo>
                    <a:lnTo>
                      <a:pt x="54" y="41"/>
                    </a:lnTo>
                    <a:lnTo>
                      <a:pt x="52" y="39"/>
                    </a:lnTo>
                    <a:lnTo>
                      <a:pt x="52" y="39"/>
                    </a:lnTo>
                    <a:lnTo>
                      <a:pt x="52" y="39"/>
                    </a:lnTo>
                    <a:lnTo>
                      <a:pt x="52" y="39"/>
                    </a:lnTo>
                    <a:lnTo>
                      <a:pt x="52" y="39"/>
                    </a:lnTo>
                    <a:lnTo>
                      <a:pt x="50" y="39"/>
                    </a:lnTo>
                    <a:lnTo>
                      <a:pt x="50" y="39"/>
                    </a:lnTo>
                    <a:lnTo>
                      <a:pt x="50" y="39"/>
                    </a:lnTo>
                    <a:lnTo>
                      <a:pt x="48" y="39"/>
                    </a:lnTo>
                    <a:lnTo>
                      <a:pt x="48" y="37"/>
                    </a:lnTo>
                    <a:lnTo>
                      <a:pt x="44" y="35"/>
                    </a:lnTo>
                    <a:lnTo>
                      <a:pt x="44" y="37"/>
                    </a:lnTo>
                    <a:lnTo>
                      <a:pt x="46" y="39"/>
                    </a:lnTo>
                    <a:lnTo>
                      <a:pt x="46" y="41"/>
                    </a:lnTo>
                    <a:lnTo>
                      <a:pt x="48" y="45"/>
                    </a:lnTo>
                    <a:lnTo>
                      <a:pt x="48" y="43"/>
                    </a:lnTo>
                    <a:lnTo>
                      <a:pt x="48" y="45"/>
                    </a:lnTo>
                    <a:lnTo>
                      <a:pt x="48" y="45"/>
                    </a:lnTo>
                    <a:lnTo>
                      <a:pt x="48" y="45"/>
                    </a:lnTo>
                    <a:lnTo>
                      <a:pt x="48" y="46"/>
                    </a:lnTo>
                    <a:lnTo>
                      <a:pt x="48" y="46"/>
                    </a:lnTo>
                    <a:lnTo>
                      <a:pt x="50" y="46"/>
                    </a:lnTo>
                    <a:lnTo>
                      <a:pt x="50" y="46"/>
                    </a:lnTo>
                    <a:lnTo>
                      <a:pt x="50" y="48"/>
                    </a:lnTo>
                    <a:lnTo>
                      <a:pt x="50" y="48"/>
                    </a:lnTo>
                    <a:lnTo>
                      <a:pt x="50" y="50"/>
                    </a:lnTo>
                    <a:lnTo>
                      <a:pt x="50" y="50"/>
                    </a:lnTo>
                    <a:lnTo>
                      <a:pt x="48" y="50"/>
                    </a:lnTo>
                    <a:lnTo>
                      <a:pt x="48" y="52"/>
                    </a:lnTo>
                    <a:lnTo>
                      <a:pt x="48" y="52"/>
                    </a:lnTo>
                    <a:lnTo>
                      <a:pt x="48" y="52"/>
                    </a:lnTo>
                    <a:lnTo>
                      <a:pt x="48" y="52"/>
                    </a:lnTo>
                    <a:lnTo>
                      <a:pt x="48" y="50"/>
                    </a:lnTo>
                    <a:lnTo>
                      <a:pt x="48" y="50"/>
                    </a:lnTo>
                    <a:lnTo>
                      <a:pt x="48" y="48"/>
                    </a:lnTo>
                    <a:lnTo>
                      <a:pt x="48" y="48"/>
                    </a:lnTo>
                    <a:lnTo>
                      <a:pt x="46" y="46"/>
                    </a:lnTo>
                    <a:lnTo>
                      <a:pt x="46" y="46"/>
                    </a:lnTo>
                    <a:lnTo>
                      <a:pt x="46" y="46"/>
                    </a:lnTo>
                    <a:lnTo>
                      <a:pt x="46" y="45"/>
                    </a:lnTo>
                    <a:lnTo>
                      <a:pt x="46" y="45"/>
                    </a:lnTo>
                    <a:lnTo>
                      <a:pt x="44" y="43"/>
                    </a:lnTo>
                    <a:lnTo>
                      <a:pt x="44" y="43"/>
                    </a:lnTo>
                    <a:lnTo>
                      <a:pt x="44" y="41"/>
                    </a:lnTo>
                    <a:lnTo>
                      <a:pt x="40" y="43"/>
                    </a:lnTo>
                    <a:lnTo>
                      <a:pt x="38" y="45"/>
                    </a:lnTo>
                    <a:lnTo>
                      <a:pt x="38" y="45"/>
                    </a:lnTo>
                    <a:lnTo>
                      <a:pt x="38" y="43"/>
                    </a:lnTo>
                    <a:lnTo>
                      <a:pt x="40" y="41"/>
                    </a:lnTo>
                    <a:lnTo>
                      <a:pt x="42" y="41"/>
                    </a:lnTo>
                    <a:lnTo>
                      <a:pt x="42" y="41"/>
                    </a:lnTo>
                    <a:lnTo>
                      <a:pt x="44" y="39"/>
                    </a:lnTo>
                    <a:lnTo>
                      <a:pt x="44" y="39"/>
                    </a:lnTo>
                    <a:lnTo>
                      <a:pt x="44" y="39"/>
                    </a:lnTo>
                    <a:lnTo>
                      <a:pt x="44" y="39"/>
                    </a:lnTo>
                    <a:lnTo>
                      <a:pt x="42" y="41"/>
                    </a:lnTo>
                    <a:lnTo>
                      <a:pt x="40" y="41"/>
                    </a:lnTo>
                    <a:lnTo>
                      <a:pt x="40" y="39"/>
                    </a:lnTo>
                    <a:lnTo>
                      <a:pt x="42" y="37"/>
                    </a:lnTo>
                    <a:lnTo>
                      <a:pt x="42" y="37"/>
                    </a:lnTo>
                    <a:lnTo>
                      <a:pt x="38" y="35"/>
                    </a:lnTo>
                    <a:lnTo>
                      <a:pt x="40" y="35"/>
                    </a:lnTo>
                    <a:lnTo>
                      <a:pt x="38" y="33"/>
                    </a:lnTo>
                    <a:lnTo>
                      <a:pt x="36" y="31"/>
                    </a:lnTo>
                    <a:lnTo>
                      <a:pt x="36" y="29"/>
                    </a:lnTo>
                    <a:lnTo>
                      <a:pt x="36" y="29"/>
                    </a:lnTo>
                    <a:lnTo>
                      <a:pt x="36" y="29"/>
                    </a:lnTo>
                    <a:lnTo>
                      <a:pt x="36" y="29"/>
                    </a:lnTo>
                    <a:lnTo>
                      <a:pt x="36" y="27"/>
                    </a:lnTo>
                    <a:lnTo>
                      <a:pt x="36" y="25"/>
                    </a:lnTo>
                    <a:lnTo>
                      <a:pt x="36" y="25"/>
                    </a:lnTo>
                    <a:lnTo>
                      <a:pt x="38" y="25"/>
                    </a:lnTo>
                    <a:lnTo>
                      <a:pt x="38" y="25"/>
                    </a:lnTo>
                    <a:lnTo>
                      <a:pt x="38" y="23"/>
                    </a:lnTo>
                    <a:lnTo>
                      <a:pt x="38" y="22"/>
                    </a:lnTo>
                    <a:lnTo>
                      <a:pt x="38" y="22"/>
                    </a:lnTo>
                    <a:lnTo>
                      <a:pt x="38" y="20"/>
                    </a:lnTo>
                    <a:lnTo>
                      <a:pt x="38" y="20"/>
                    </a:lnTo>
                    <a:lnTo>
                      <a:pt x="36" y="18"/>
                    </a:lnTo>
                    <a:lnTo>
                      <a:pt x="36" y="18"/>
                    </a:lnTo>
                    <a:lnTo>
                      <a:pt x="34" y="18"/>
                    </a:lnTo>
                    <a:lnTo>
                      <a:pt x="34" y="16"/>
                    </a:lnTo>
                    <a:lnTo>
                      <a:pt x="34" y="16"/>
                    </a:lnTo>
                    <a:lnTo>
                      <a:pt x="33" y="16"/>
                    </a:lnTo>
                    <a:lnTo>
                      <a:pt x="33" y="16"/>
                    </a:lnTo>
                    <a:lnTo>
                      <a:pt x="33" y="16"/>
                    </a:lnTo>
                    <a:lnTo>
                      <a:pt x="31" y="16"/>
                    </a:lnTo>
                    <a:lnTo>
                      <a:pt x="31" y="18"/>
                    </a:lnTo>
                    <a:lnTo>
                      <a:pt x="29" y="18"/>
                    </a:lnTo>
                    <a:lnTo>
                      <a:pt x="29" y="16"/>
                    </a:lnTo>
                    <a:lnTo>
                      <a:pt x="29" y="16"/>
                    </a:lnTo>
                    <a:lnTo>
                      <a:pt x="27" y="16"/>
                    </a:lnTo>
                    <a:lnTo>
                      <a:pt x="27" y="16"/>
                    </a:lnTo>
                    <a:lnTo>
                      <a:pt x="27" y="16"/>
                    </a:lnTo>
                    <a:lnTo>
                      <a:pt x="25" y="16"/>
                    </a:lnTo>
                    <a:lnTo>
                      <a:pt x="25" y="18"/>
                    </a:lnTo>
                    <a:lnTo>
                      <a:pt x="23" y="20"/>
                    </a:lnTo>
                    <a:lnTo>
                      <a:pt x="23" y="20"/>
                    </a:lnTo>
                    <a:lnTo>
                      <a:pt x="23" y="20"/>
                    </a:lnTo>
                    <a:lnTo>
                      <a:pt x="23" y="20"/>
                    </a:lnTo>
                    <a:lnTo>
                      <a:pt x="21" y="22"/>
                    </a:lnTo>
                    <a:lnTo>
                      <a:pt x="21" y="22"/>
                    </a:lnTo>
                    <a:lnTo>
                      <a:pt x="19" y="22"/>
                    </a:lnTo>
                    <a:lnTo>
                      <a:pt x="19" y="22"/>
                    </a:lnTo>
                    <a:lnTo>
                      <a:pt x="19" y="22"/>
                    </a:lnTo>
                    <a:lnTo>
                      <a:pt x="19" y="20"/>
                    </a:lnTo>
                    <a:lnTo>
                      <a:pt x="19" y="18"/>
                    </a:lnTo>
                    <a:lnTo>
                      <a:pt x="19" y="20"/>
                    </a:lnTo>
                    <a:lnTo>
                      <a:pt x="19" y="20"/>
                    </a:lnTo>
                    <a:lnTo>
                      <a:pt x="17" y="20"/>
                    </a:lnTo>
                    <a:lnTo>
                      <a:pt x="17" y="22"/>
                    </a:lnTo>
                    <a:lnTo>
                      <a:pt x="15" y="23"/>
                    </a:lnTo>
                    <a:lnTo>
                      <a:pt x="15" y="23"/>
                    </a:lnTo>
                    <a:lnTo>
                      <a:pt x="15" y="25"/>
                    </a:lnTo>
                    <a:lnTo>
                      <a:pt x="13" y="27"/>
                    </a:lnTo>
                    <a:lnTo>
                      <a:pt x="11" y="29"/>
                    </a:lnTo>
                    <a:lnTo>
                      <a:pt x="11" y="27"/>
                    </a:lnTo>
                    <a:lnTo>
                      <a:pt x="11" y="27"/>
                    </a:lnTo>
                    <a:lnTo>
                      <a:pt x="11" y="27"/>
                    </a:lnTo>
                    <a:lnTo>
                      <a:pt x="10" y="27"/>
                    </a:lnTo>
                    <a:lnTo>
                      <a:pt x="10" y="29"/>
                    </a:lnTo>
                    <a:lnTo>
                      <a:pt x="8" y="35"/>
                    </a:lnTo>
                    <a:lnTo>
                      <a:pt x="8" y="41"/>
                    </a:lnTo>
                    <a:lnTo>
                      <a:pt x="8" y="41"/>
                    </a:lnTo>
                    <a:lnTo>
                      <a:pt x="6" y="41"/>
                    </a:lnTo>
                    <a:lnTo>
                      <a:pt x="6" y="50"/>
                    </a:lnTo>
                    <a:lnTo>
                      <a:pt x="6" y="54"/>
                    </a:lnTo>
                    <a:lnTo>
                      <a:pt x="6" y="56"/>
                    </a:lnTo>
                    <a:lnTo>
                      <a:pt x="4" y="62"/>
                    </a:lnTo>
                    <a:lnTo>
                      <a:pt x="4" y="64"/>
                    </a:lnTo>
                    <a:lnTo>
                      <a:pt x="4" y="70"/>
                    </a:lnTo>
                    <a:lnTo>
                      <a:pt x="4" y="71"/>
                    </a:lnTo>
                    <a:lnTo>
                      <a:pt x="4" y="73"/>
                    </a:lnTo>
                    <a:lnTo>
                      <a:pt x="4" y="75"/>
                    </a:lnTo>
                    <a:lnTo>
                      <a:pt x="2" y="75"/>
                    </a:lnTo>
                    <a:lnTo>
                      <a:pt x="2" y="79"/>
                    </a:lnTo>
                    <a:lnTo>
                      <a:pt x="2" y="83"/>
                    </a:lnTo>
                    <a:lnTo>
                      <a:pt x="0" y="89"/>
                    </a:lnTo>
                    <a:lnTo>
                      <a:pt x="0" y="91"/>
                    </a:lnTo>
                    <a:lnTo>
                      <a:pt x="2" y="91"/>
                    </a:lnTo>
                    <a:lnTo>
                      <a:pt x="2" y="91"/>
                    </a:lnTo>
                    <a:lnTo>
                      <a:pt x="4" y="89"/>
                    </a:lnTo>
                    <a:lnTo>
                      <a:pt x="4" y="87"/>
                    </a:lnTo>
                    <a:lnTo>
                      <a:pt x="4" y="83"/>
                    </a:lnTo>
                    <a:lnTo>
                      <a:pt x="6" y="79"/>
                    </a:lnTo>
                    <a:lnTo>
                      <a:pt x="6" y="79"/>
                    </a:lnTo>
                    <a:lnTo>
                      <a:pt x="4" y="77"/>
                    </a:lnTo>
                    <a:lnTo>
                      <a:pt x="4" y="75"/>
                    </a:lnTo>
                    <a:lnTo>
                      <a:pt x="4" y="75"/>
                    </a:lnTo>
                    <a:lnTo>
                      <a:pt x="6" y="75"/>
                    </a:lnTo>
                    <a:lnTo>
                      <a:pt x="6" y="75"/>
                    </a:lnTo>
                    <a:lnTo>
                      <a:pt x="6" y="75"/>
                    </a:lnTo>
                    <a:lnTo>
                      <a:pt x="8" y="75"/>
                    </a:lnTo>
                    <a:lnTo>
                      <a:pt x="8" y="75"/>
                    </a:lnTo>
                    <a:lnTo>
                      <a:pt x="10" y="75"/>
                    </a:lnTo>
                    <a:lnTo>
                      <a:pt x="10" y="75"/>
                    </a:lnTo>
                    <a:lnTo>
                      <a:pt x="11" y="75"/>
                    </a:lnTo>
                    <a:lnTo>
                      <a:pt x="11" y="75"/>
                    </a:lnTo>
                    <a:lnTo>
                      <a:pt x="11" y="77"/>
                    </a:lnTo>
                    <a:lnTo>
                      <a:pt x="11" y="77"/>
                    </a:lnTo>
                    <a:lnTo>
                      <a:pt x="11" y="77"/>
                    </a:lnTo>
                    <a:lnTo>
                      <a:pt x="11" y="79"/>
                    </a:lnTo>
                    <a:lnTo>
                      <a:pt x="11" y="79"/>
                    </a:lnTo>
                    <a:lnTo>
                      <a:pt x="11" y="79"/>
                    </a:lnTo>
                    <a:lnTo>
                      <a:pt x="11" y="79"/>
                    </a:lnTo>
                    <a:lnTo>
                      <a:pt x="13" y="79"/>
                    </a:lnTo>
                    <a:lnTo>
                      <a:pt x="13" y="81"/>
                    </a:lnTo>
                    <a:lnTo>
                      <a:pt x="13" y="83"/>
                    </a:lnTo>
                    <a:lnTo>
                      <a:pt x="13" y="83"/>
                    </a:lnTo>
                    <a:lnTo>
                      <a:pt x="13" y="8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2" name="Freeform 2855"/>
              <p:cNvSpPr>
                <a:spLocks/>
              </p:cNvSpPr>
              <p:nvPr/>
            </p:nvSpPr>
            <p:spPr bwMode="auto">
              <a:xfrm>
                <a:off x="4512" y="2420"/>
                <a:ext cx="15" cy="25"/>
              </a:xfrm>
              <a:custGeom>
                <a:avLst/>
                <a:gdLst/>
                <a:ahLst/>
                <a:cxnLst>
                  <a:cxn ang="0">
                    <a:pos x="2" y="23"/>
                  </a:cxn>
                  <a:cxn ang="0">
                    <a:pos x="4" y="25"/>
                  </a:cxn>
                  <a:cxn ang="0">
                    <a:pos x="2" y="29"/>
                  </a:cxn>
                  <a:cxn ang="0">
                    <a:pos x="6" y="31"/>
                  </a:cxn>
                  <a:cxn ang="0">
                    <a:pos x="8" y="31"/>
                  </a:cxn>
                  <a:cxn ang="0">
                    <a:pos x="14" y="40"/>
                  </a:cxn>
                  <a:cxn ang="0">
                    <a:pos x="10" y="48"/>
                  </a:cxn>
                  <a:cxn ang="0">
                    <a:pos x="12" y="48"/>
                  </a:cxn>
                  <a:cxn ang="0">
                    <a:pos x="16" y="48"/>
                  </a:cxn>
                  <a:cxn ang="0">
                    <a:pos x="14" y="44"/>
                  </a:cxn>
                  <a:cxn ang="0">
                    <a:pos x="16" y="38"/>
                  </a:cxn>
                  <a:cxn ang="0">
                    <a:pos x="14" y="32"/>
                  </a:cxn>
                  <a:cxn ang="0">
                    <a:pos x="16" y="27"/>
                  </a:cxn>
                  <a:cxn ang="0">
                    <a:pos x="21" y="25"/>
                  </a:cxn>
                  <a:cxn ang="0">
                    <a:pos x="25" y="29"/>
                  </a:cxn>
                  <a:cxn ang="0">
                    <a:pos x="29" y="29"/>
                  </a:cxn>
                  <a:cxn ang="0">
                    <a:pos x="31" y="27"/>
                  </a:cxn>
                  <a:cxn ang="0">
                    <a:pos x="25" y="23"/>
                  </a:cxn>
                  <a:cxn ang="0">
                    <a:pos x="27" y="21"/>
                  </a:cxn>
                  <a:cxn ang="0">
                    <a:pos x="29" y="17"/>
                  </a:cxn>
                  <a:cxn ang="0">
                    <a:pos x="25" y="19"/>
                  </a:cxn>
                  <a:cxn ang="0">
                    <a:pos x="21" y="21"/>
                  </a:cxn>
                  <a:cxn ang="0">
                    <a:pos x="18" y="21"/>
                  </a:cxn>
                  <a:cxn ang="0">
                    <a:pos x="20" y="17"/>
                  </a:cxn>
                  <a:cxn ang="0">
                    <a:pos x="21" y="13"/>
                  </a:cxn>
                  <a:cxn ang="0">
                    <a:pos x="23" y="11"/>
                  </a:cxn>
                  <a:cxn ang="0">
                    <a:pos x="25" y="9"/>
                  </a:cxn>
                  <a:cxn ang="0">
                    <a:pos x="27" y="8"/>
                  </a:cxn>
                  <a:cxn ang="0">
                    <a:pos x="31" y="4"/>
                  </a:cxn>
                  <a:cxn ang="0">
                    <a:pos x="31" y="2"/>
                  </a:cxn>
                  <a:cxn ang="0">
                    <a:pos x="29" y="0"/>
                  </a:cxn>
                  <a:cxn ang="0">
                    <a:pos x="27" y="4"/>
                  </a:cxn>
                  <a:cxn ang="0">
                    <a:pos x="27" y="8"/>
                  </a:cxn>
                  <a:cxn ang="0">
                    <a:pos x="25" y="6"/>
                  </a:cxn>
                  <a:cxn ang="0">
                    <a:pos x="23" y="8"/>
                  </a:cxn>
                  <a:cxn ang="0">
                    <a:pos x="21" y="9"/>
                  </a:cxn>
                  <a:cxn ang="0">
                    <a:pos x="20" y="4"/>
                  </a:cxn>
                  <a:cxn ang="0">
                    <a:pos x="20" y="2"/>
                  </a:cxn>
                  <a:cxn ang="0">
                    <a:pos x="18" y="4"/>
                  </a:cxn>
                  <a:cxn ang="0">
                    <a:pos x="20" y="8"/>
                  </a:cxn>
                  <a:cxn ang="0">
                    <a:pos x="20" y="13"/>
                  </a:cxn>
                  <a:cxn ang="0">
                    <a:pos x="18" y="17"/>
                  </a:cxn>
                  <a:cxn ang="0">
                    <a:pos x="16" y="15"/>
                  </a:cxn>
                  <a:cxn ang="0">
                    <a:pos x="14" y="11"/>
                  </a:cxn>
                  <a:cxn ang="0">
                    <a:pos x="14" y="15"/>
                  </a:cxn>
                  <a:cxn ang="0">
                    <a:pos x="14" y="21"/>
                  </a:cxn>
                  <a:cxn ang="0">
                    <a:pos x="12" y="21"/>
                  </a:cxn>
                  <a:cxn ang="0">
                    <a:pos x="12" y="27"/>
                  </a:cxn>
                  <a:cxn ang="0">
                    <a:pos x="10" y="29"/>
                  </a:cxn>
                  <a:cxn ang="0">
                    <a:pos x="6" y="25"/>
                  </a:cxn>
                  <a:cxn ang="0">
                    <a:pos x="4" y="21"/>
                  </a:cxn>
                </a:cxnLst>
                <a:rect l="0" t="0" r="r" b="b"/>
                <a:pathLst>
                  <a:path w="31" h="50">
                    <a:moveTo>
                      <a:pt x="0" y="21"/>
                    </a:moveTo>
                    <a:lnTo>
                      <a:pt x="0" y="21"/>
                    </a:lnTo>
                    <a:lnTo>
                      <a:pt x="2" y="21"/>
                    </a:lnTo>
                    <a:lnTo>
                      <a:pt x="2" y="23"/>
                    </a:lnTo>
                    <a:lnTo>
                      <a:pt x="2" y="23"/>
                    </a:lnTo>
                    <a:lnTo>
                      <a:pt x="2" y="25"/>
                    </a:lnTo>
                    <a:lnTo>
                      <a:pt x="2" y="25"/>
                    </a:lnTo>
                    <a:lnTo>
                      <a:pt x="4" y="25"/>
                    </a:lnTo>
                    <a:lnTo>
                      <a:pt x="4" y="27"/>
                    </a:lnTo>
                    <a:lnTo>
                      <a:pt x="2" y="27"/>
                    </a:lnTo>
                    <a:lnTo>
                      <a:pt x="2" y="27"/>
                    </a:lnTo>
                    <a:lnTo>
                      <a:pt x="2" y="29"/>
                    </a:lnTo>
                    <a:lnTo>
                      <a:pt x="4" y="29"/>
                    </a:lnTo>
                    <a:lnTo>
                      <a:pt x="6" y="29"/>
                    </a:lnTo>
                    <a:lnTo>
                      <a:pt x="6" y="31"/>
                    </a:lnTo>
                    <a:lnTo>
                      <a:pt x="6" y="31"/>
                    </a:lnTo>
                    <a:lnTo>
                      <a:pt x="6" y="31"/>
                    </a:lnTo>
                    <a:lnTo>
                      <a:pt x="8" y="31"/>
                    </a:lnTo>
                    <a:lnTo>
                      <a:pt x="8" y="31"/>
                    </a:lnTo>
                    <a:lnTo>
                      <a:pt x="8" y="31"/>
                    </a:lnTo>
                    <a:lnTo>
                      <a:pt x="10" y="34"/>
                    </a:lnTo>
                    <a:lnTo>
                      <a:pt x="12" y="36"/>
                    </a:lnTo>
                    <a:lnTo>
                      <a:pt x="12" y="38"/>
                    </a:lnTo>
                    <a:lnTo>
                      <a:pt x="14" y="40"/>
                    </a:lnTo>
                    <a:lnTo>
                      <a:pt x="14" y="40"/>
                    </a:lnTo>
                    <a:lnTo>
                      <a:pt x="14" y="42"/>
                    </a:lnTo>
                    <a:lnTo>
                      <a:pt x="14" y="42"/>
                    </a:lnTo>
                    <a:lnTo>
                      <a:pt x="10" y="48"/>
                    </a:lnTo>
                    <a:lnTo>
                      <a:pt x="12" y="46"/>
                    </a:lnTo>
                    <a:lnTo>
                      <a:pt x="14" y="46"/>
                    </a:lnTo>
                    <a:lnTo>
                      <a:pt x="14" y="48"/>
                    </a:lnTo>
                    <a:lnTo>
                      <a:pt x="12" y="48"/>
                    </a:lnTo>
                    <a:lnTo>
                      <a:pt x="12" y="50"/>
                    </a:lnTo>
                    <a:lnTo>
                      <a:pt x="14" y="50"/>
                    </a:lnTo>
                    <a:lnTo>
                      <a:pt x="16" y="48"/>
                    </a:lnTo>
                    <a:lnTo>
                      <a:pt x="16" y="48"/>
                    </a:lnTo>
                    <a:lnTo>
                      <a:pt x="16" y="48"/>
                    </a:lnTo>
                    <a:lnTo>
                      <a:pt x="16" y="46"/>
                    </a:lnTo>
                    <a:lnTo>
                      <a:pt x="16" y="46"/>
                    </a:lnTo>
                    <a:lnTo>
                      <a:pt x="14" y="44"/>
                    </a:lnTo>
                    <a:lnTo>
                      <a:pt x="14" y="42"/>
                    </a:lnTo>
                    <a:lnTo>
                      <a:pt x="14" y="42"/>
                    </a:lnTo>
                    <a:lnTo>
                      <a:pt x="16" y="38"/>
                    </a:lnTo>
                    <a:lnTo>
                      <a:pt x="16" y="38"/>
                    </a:lnTo>
                    <a:lnTo>
                      <a:pt x="16" y="36"/>
                    </a:lnTo>
                    <a:lnTo>
                      <a:pt x="16" y="36"/>
                    </a:lnTo>
                    <a:lnTo>
                      <a:pt x="14" y="34"/>
                    </a:lnTo>
                    <a:lnTo>
                      <a:pt x="14" y="32"/>
                    </a:lnTo>
                    <a:lnTo>
                      <a:pt x="14" y="31"/>
                    </a:lnTo>
                    <a:lnTo>
                      <a:pt x="14" y="29"/>
                    </a:lnTo>
                    <a:lnTo>
                      <a:pt x="14" y="27"/>
                    </a:lnTo>
                    <a:lnTo>
                      <a:pt x="16" y="27"/>
                    </a:lnTo>
                    <a:lnTo>
                      <a:pt x="18" y="27"/>
                    </a:lnTo>
                    <a:lnTo>
                      <a:pt x="20" y="27"/>
                    </a:lnTo>
                    <a:lnTo>
                      <a:pt x="20" y="27"/>
                    </a:lnTo>
                    <a:lnTo>
                      <a:pt x="21" y="25"/>
                    </a:lnTo>
                    <a:lnTo>
                      <a:pt x="23" y="25"/>
                    </a:lnTo>
                    <a:lnTo>
                      <a:pt x="23" y="27"/>
                    </a:lnTo>
                    <a:lnTo>
                      <a:pt x="25" y="29"/>
                    </a:lnTo>
                    <a:lnTo>
                      <a:pt x="25" y="29"/>
                    </a:lnTo>
                    <a:lnTo>
                      <a:pt x="25" y="31"/>
                    </a:lnTo>
                    <a:lnTo>
                      <a:pt x="27" y="31"/>
                    </a:lnTo>
                    <a:lnTo>
                      <a:pt x="27" y="29"/>
                    </a:lnTo>
                    <a:lnTo>
                      <a:pt x="29" y="29"/>
                    </a:lnTo>
                    <a:lnTo>
                      <a:pt x="29" y="31"/>
                    </a:lnTo>
                    <a:lnTo>
                      <a:pt x="29" y="29"/>
                    </a:lnTo>
                    <a:lnTo>
                      <a:pt x="31" y="29"/>
                    </a:lnTo>
                    <a:lnTo>
                      <a:pt x="31" y="27"/>
                    </a:lnTo>
                    <a:lnTo>
                      <a:pt x="27" y="27"/>
                    </a:lnTo>
                    <a:lnTo>
                      <a:pt x="27" y="27"/>
                    </a:lnTo>
                    <a:lnTo>
                      <a:pt x="25" y="25"/>
                    </a:lnTo>
                    <a:lnTo>
                      <a:pt x="25" y="23"/>
                    </a:lnTo>
                    <a:lnTo>
                      <a:pt x="25" y="23"/>
                    </a:lnTo>
                    <a:lnTo>
                      <a:pt x="27" y="23"/>
                    </a:lnTo>
                    <a:lnTo>
                      <a:pt x="27" y="21"/>
                    </a:lnTo>
                    <a:lnTo>
                      <a:pt x="27" y="21"/>
                    </a:lnTo>
                    <a:lnTo>
                      <a:pt x="27" y="21"/>
                    </a:lnTo>
                    <a:lnTo>
                      <a:pt x="27" y="21"/>
                    </a:lnTo>
                    <a:lnTo>
                      <a:pt x="27" y="19"/>
                    </a:lnTo>
                    <a:lnTo>
                      <a:pt x="29" y="17"/>
                    </a:lnTo>
                    <a:lnTo>
                      <a:pt x="29" y="17"/>
                    </a:lnTo>
                    <a:lnTo>
                      <a:pt x="29" y="17"/>
                    </a:lnTo>
                    <a:lnTo>
                      <a:pt x="27" y="17"/>
                    </a:lnTo>
                    <a:lnTo>
                      <a:pt x="25" y="19"/>
                    </a:lnTo>
                    <a:lnTo>
                      <a:pt x="25" y="19"/>
                    </a:lnTo>
                    <a:lnTo>
                      <a:pt x="23" y="19"/>
                    </a:lnTo>
                    <a:lnTo>
                      <a:pt x="21" y="19"/>
                    </a:lnTo>
                    <a:lnTo>
                      <a:pt x="21" y="21"/>
                    </a:lnTo>
                    <a:lnTo>
                      <a:pt x="20" y="23"/>
                    </a:lnTo>
                    <a:lnTo>
                      <a:pt x="20" y="23"/>
                    </a:lnTo>
                    <a:lnTo>
                      <a:pt x="18" y="21"/>
                    </a:lnTo>
                    <a:lnTo>
                      <a:pt x="18" y="21"/>
                    </a:lnTo>
                    <a:lnTo>
                      <a:pt x="18" y="21"/>
                    </a:lnTo>
                    <a:lnTo>
                      <a:pt x="18" y="19"/>
                    </a:lnTo>
                    <a:lnTo>
                      <a:pt x="18" y="19"/>
                    </a:lnTo>
                    <a:lnTo>
                      <a:pt x="20" y="17"/>
                    </a:lnTo>
                    <a:lnTo>
                      <a:pt x="20" y="17"/>
                    </a:lnTo>
                    <a:lnTo>
                      <a:pt x="20" y="15"/>
                    </a:lnTo>
                    <a:lnTo>
                      <a:pt x="21" y="13"/>
                    </a:lnTo>
                    <a:lnTo>
                      <a:pt x="21" y="13"/>
                    </a:lnTo>
                    <a:lnTo>
                      <a:pt x="21" y="11"/>
                    </a:lnTo>
                    <a:lnTo>
                      <a:pt x="21" y="11"/>
                    </a:lnTo>
                    <a:lnTo>
                      <a:pt x="23" y="11"/>
                    </a:lnTo>
                    <a:lnTo>
                      <a:pt x="23" y="11"/>
                    </a:lnTo>
                    <a:lnTo>
                      <a:pt x="23" y="11"/>
                    </a:lnTo>
                    <a:lnTo>
                      <a:pt x="25" y="9"/>
                    </a:lnTo>
                    <a:lnTo>
                      <a:pt x="25" y="9"/>
                    </a:lnTo>
                    <a:lnTo>
                      <a:pt x="25" y="9"/>
                    </a:lnTo>
                    <a:lnTo>
                      <a:pt x="27" y="9"/>
                    </a:lnTo>
                    <a:lnTo>
                      <a:pt x="27" y="8"/>
                    </a:lnTo>
                    <a:lnTo>
                      <a:pt x="27" y="8"/>
                    </a:lnTo>
                    <a:lnTo>
                      <a:pt x="27" y="8"/>
                    </a:lnTo>
                    <a:lnTo>
                      <a:pt x="29" y="6"/>
                    </a:lnTo>
                    <a:lnTo>
                      <a:pt x="29" y="4"/>
                    </a:lnTo>
                    <a:lnTo>
                      <a:pt x="31" y="4"/>
                    </a:lnTo>
                    <a:lnTo>
                      <a:pt x="31" y="4"/>
                    </a:lnTo>
                    <a:lnTo>
                      <a:pt x="31" y="4"/>
                    </a:lnTo>
                    <a:lnTo>
                      <a:pt x="31" y="4"/>
                    </a:lnTo>
                    <a:lnTo>
                      <a:pt x="31" y="4"/>
                    </a:lnTo>
                    <a:lnTo>
                      <a:pt x="31" y="2"/>
                    </a:lnTo>
                    <a:lnTo>
                      <a:pt x="31" y="2"/>
                    </a:lnTo>
                    <a:lnTo>
                      <a:pt x="29" y="0"/>
                    </a:lnTo>
                    <a:lnTo>
                      <a:pt x="29" y="0"/>
                    </a:lnTo>
                    <a:lnTo>
                      <a:pt x="29" y="0"/>
                    </a:lnTo>
                    <a:lnTo>
                      <a:pt x="27" y="0"/>
                    </a:lnTo>
                    <a:lnTo>
                      <a:pt x="27" y="2"/>
                    </a:lnTo>
                    <a:lnTo>
                      <a:pt x="27" y="2"/>
                    </a:lnTo>
                    <a:lnTo>
                      <a:pt x="27" y="4"/>
                    </a:lnTo>
                    <a:lnTo>
                      <a:pt x="27" y="4"/>
                    </a:lnTo>
                    <a:lnTo>
                      <a:pt x="27" y="6"/>
                    </a:lnTo>
                    <a:lnTo>
                      <a:pt x="27" y="6"/>
                    </a:lnTo>
                    <a:lnTo>
                      <a:pt x="27" y="8"/>
                    </a:lnTo>
                    <a:lnTo>
                      <a:pt x="25" y="6"/>
                    </a:lnTo>
                    <a:lnTo>
                      <a:pt x="25" y="6"/>
                    </a:lnTo>
                    <a:lnTo>
                      <a:pt x="25" y="6"/>
                    </a:lnTo>
                    <a:lnTo>
                      <a:pt x="25" y="6"/>
                    </a:lnTo>
                    <a:lnTo>
                      <a:pt x="25" y="6"/>
                    </a:lnTo>
                    <a:lnTo>
                      <a:pt x="25" y="6"/>
                    </a:lnTo>
                    <a:lnTo>
                      <a:pt x="23" y="8"/>
                    </a:lnTo>
                    <a:lnTo>
                      <a:pt x="23" y="8"/>
                    </a:lnTo>
                    <a:lnTo>
                      <a:pt x="23" y="8"/>
                    </a:lnTo>
                    <a:lnTo>
                      <a:pt x="21" y="9"/>
                    </a:lnTo>
                    <a:lnTo>
                      <a:pt x="21" y="9"/>
                    </a:lnTo>
                    <a:lnTo>
                      <a:pt x="21" y="9"/>
                    </a:lnTo>
                    <a:lnTo>
                      <a:pt x="20" y="8"/>
                    </a:lnTo>
                    <a:lnTo>
                      <a:pt x="20" y="6"/>
                    </a:lnTo>
                    <a:lnTo>
                      <a:pt x="21" y="6"/>
                    </a:lnTo>
                    <a:lnTo>
                      <a:pt x="20" y="4"/>
                    </a:lnTo>
                    <a:lnTo>
                      <a:pt x="20" y="2"/>
                    </a:lnTo>
                    <a:lnTo>
                      <a:pt x="20" y="2"/>
                    </a:lnTo>
                    <a:lnTo>
                      <a:pt x="20" y="2"/>
                    </a:lnTo>
                    <a:lnTo>
                      <a:pt x="20" y="2"/>
                    </a:lnTo>
                    <a:lnTo>
                      <a:pt x="18" y="2"/>
                    </a:lnTo>
                    <a:lnTo>
                      <a:pt x="18" y="4"/>
                    </a:lnTo>
                    <a:lnTo>
                      <a:pt x="18" y="2"/>
                    </a:lnTo>
                    <a:lnTo>
                      <a:pt x="18" y="4"/>
                    </a:lnTo>
                    <a:lnTo>
                      <a:pt x="18" y="4"/>
                    </a:lnTo>
                    <a:lnTo>
                      <a:pt x="18" y="4"/>
                    </a:lnTo>
                    <a:lnTo>
                      <a:pt x="18" y="6"/>
                    </a:lnTo>
                    <a:lnTo>
                      <a:pt x="20" y="8"/>
                    </a:lnTo>
                    <a:lnTo>
                      <a:pt x="20" y="8"/>
                    </a:lnTo>
                    <a:lnTo>
                      <a:pt x="20" y="9"/>
                    </a:lnTo>
                    <a:lnTo>
                      <a:pt x="20" y="11"/>
                    </a:lnTo>
                    <a:lnTo>
                      <a:pt x="20" y="13"/>
                    </a:lnTo>
                    <a:lnTo>
                      <a:pt x="20" y="13"/>
                    </a:lnTo>
                    <a:lnTo>
                      <a:pt x="18" y="15"/>
                    </a:lnTo>
                    <a:lnTo>
                      <a:pt x="18" y="17"/>
                    </a:lnTo>
                    <a:lnTo>
                      <a:pt x="18" y="17"/>
                    </a:lnTo>
                    <a:lnTo>
                      <a:pt x="16" y="17"/>
                    </a:lnTo>
                    <a:lnTo>
                      <a:pt x="16" y="17"/>
                    </a:lnTo>
                    <a:lnTo>
                      <a:pt x="16" y="15"/>
                    </a:lnTo>
                    <a:lnTo>
                      <a:pt x="16" y="15"/>
                    </a:lnTo>
                    <a:lnTo>
                      <a:pt x="16" y="15"/>
                    </a:lnTo>
                    <a:lnTo>
                      <a:pt x="16" y="13"/>
                    </a:lnTo>
                    <a:lnTo>
                      <a:pt x="16" y="13"/>
                    </a:lnTo>
                    <a:lnTo>
                      <a:pt x="14" y="11"/>
                    </a:lnTo>
                    <a:lnTo>
                      <a:pt x="14" y="11"/>
                    </a:lnTo>
                    <a:lnTo>
                      <a:pt x="14" y="13"/>
                    </a:lnTo>
                    <a:lnTo>
                      <a:pt x="14" y="15"/>
                    </a:lnTo>
                    <a:lnTo>
                      <a:pt x="14" y="15"/>
                    </a:lnTo>
                    <a:lnTo>
                      <a:pt x="14" y="17"/>
                    </a:lnTo>
                    <a:lnTo>
                      <a:pt x="14" y="19"/>
                    </a:lnTo>
                    <a:lnTo>
                      <a:pt x="14" y="21"/>
                    </a:lnTo>
                    <a:lnTo>
                      <a:pt x="14" y="21"/>
                    </a:lnTo>
                    <a:lnTo>
                      <a:pt x="12" y="21"/>
                    </a:lnTo>
                    <a:lnTo>
                      <a:pt x="12" y="21"/>
                    </a:lnTo>
                    <a:lnTo>
                      <a:pt x="12" y="21"/>
                    </a:lnTo>
                    <a:lnTo>
                      <a:pt x="12" y="21"/>
                    </a:lnTo>
                    <a:lnTo>
                      <a:pt x="12" y="23"/>
                    </a:lnTo>
                    <a:lnTo>
                      <a:pt x="12" y="25"/>
                    </a:lnTo>
                    <a:lnTo>
                      <a:pt x="12" y="25"/>
                    </a:lnTo>
                    <a:lnTo>
                      <a:pt x="12" y="27"/>
                    </a:lnTo>
                    <a:lnTo>
                      <a:pt x="12" y="27"/>
                    </a:lnTo>
                    <a:lnTo>
                      <a:pt x="12" y="29"/>
                    </a:lnTo>
                    <a:lnTo>
                      <a:pt x="12" y="29"/>
                    </a:lnTo>
                    <a:lnTo>
                      <a:pt x="10" y="29"/>
                    </a:lnTo>
                    <a:lnTo>
                      <a:pt x="10" y="29"/>
                    </a:lnTo>
                    <a:lnTo>
                      <a:pt x="6" y="27"/>
                    </a:lnTo>
                    <a:lnTo>
                      <a:pt x="6" y="25"/>
                    </a:lnTo>
                    <a:lnTo>
                      <a:pt x="6" y="25"/>
                    </a:lnTo>
                    <a:lnTo>
                      <a:pt x="6" y="23"/>
                    </a:lnTo>
                    <a:lnTo>
                      <a:pt x="6" y="21"/>
                    </a:lnTo>
                    <a:lnTo>
                      <a:pt x="6" y="21"/>
                    </a:lnTo>
                    <a:lnTo>
                      <a:pt x="4" y="21"/>
                    </a:lnTo>
                    <a:lnTo>
                      <a:pt x="2" y="21"/>
                    </a:lnTo>
                    <a:lnTo>
                      <a:pt x="0" y="2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3" name="Freeform 2856"/>
              <p:cNvSpPr>
                <a:spLocks/>
              </p:cNvSpPr>
              <p:nvPr/>
            </p:nvSpPr>
            <p:spPr bwMode="auto">
              <a:xfrm>
                <a:off x="4502" y="2427"/>
                <a:ext cx="10" cy="26"/>
              </a:xfrm>
              <a:custGeom>
                <a:avLst/>
                <a:gdLst/>
                <a:ahLst/>
                <a:cxnLst>
                  <a:cxn ang="0">
                    <a:pos x="19" y="8"/>
                  </a:cxn>
                  <a:cxn ang="0">
                    <a:pos x="19" y="8"/>
                  </a:cxn>
                  <a:cxn ang="0">
                    <a:pos x="19" y="8"/>
                  </a:cxn>
                  <a:cxn ang="0">
                    <a:pos x="17" y="8"/>
                  </a:cxn>
                  <a:cxn ang="0">
                    <a:pos x="17" y="8"/>
                  </a:cxn>
                  <a:cxn ang="0">
                    <a:pos x="17" y="6"/>
                  </a:cxn>
                  <a:cxn ang="0">
                    <a:pos x="17" y="4"/>
                  </a:cxn>
                  <a:cxn ang="0">
                    <a:pos x="17" y="4"/>
                  </a:cxn>
                  <a:cxn ang="0">
                    <a:pos x="16" y="4"/>
                  </a:cxn>
                  <a:cxn ang="0">
                    <a:pos x="16" y="4"/>
                  </a:cxn>
                  <a:cxn ang="0">
                    <a:pos x="16" y="4"/>
                  </a:cxn>
                  <a:cxn ang="0">
                    <a:pos x="16" y="2"/>
                  </a:cxn>
                  <a:cxn ang="0">
                    <a:pos x="16" y="2"/>
                  </a:cxn>
                  <a:cxn ang="0">
                    <a:pos x="16" y="2"/>
                  </a:cxn>
                  <a:cxn ang="0">
                    <a:pos x="16" y="2"/>
                  </a:cxn>
                  <a:cxn ang="0">
                    <a:pos x="16" y="0"/>
                  </a:cxn>
                  <a:cxn ang="0">
                    <a:pos x="16" y="0"/>
                  </a:cxn>
                  <a:cxn ang="0">
                    <a:pos x="16" y="0"/>
                  </a:cxn>
                  <a:cxn ang="0">
                    <a:pos x="12" y="0"/>
                  </a:cxn>
                  <a:cxn ang="0">
                    <a:pos x="10" y="0"/>
                  </a:cxn>
                  <a:cxn ang="0">
                    <a:pos x="10" y="0"/>
                  </a:cxn>
                  <a:cxn ang="0">
                    <a:pos x="10" y="2"/>
                  </a:cxn>
                  <a:cxn ang="0">
                    <a:pos x="12" y="4"/>
                  </a:cxn>
                  <a:cxn ang="0">
                    <a:pos x="10" y="6"/>
                  </a:cxn>
                  <a:cxn ang="0">
                    <a:pos x="10" y="8"/>
                  </a:cxn>
                  <a:cxn ang="0">
                    <a:pos x="10" y="12"/>
                  </a:cxn>
                  <a:cxn ang="0">
                    <a:pos x="10" y="14"/>
                  </a:cxn>
                  <a:cxn ang="0">
                    <a:pos x="8" y="14"/>
                  </a:cxn>
                  <a:cxn ang="0">
                    <a:pos x="8" y="16"/>
                  </a:cxn>
                  <a:cxn ang="0">
                    <a:pos x="8" y="18"/>
                  </a:cxn>
                  <a:cxn ang="0">
                    <a:pos x="6" y="18"/>
                  </a:cxn>
                  <a:cxn ang="0">
                    <a:pos x="6" y="18"/>
                  </a:cxn>
                  <a:cxn ang="0">
                    <a:pos x="6" y="19"/>
                  </a:cxn>
                  <a:cxn ang="0">
                    <a:pos x="6" y="21"/>
                  </a:cxn>
                  <a:cxn ang="0">
                    <a:pos x="6" y="23"/>
                  </a:cxn>
                  <a:cxn ang="0">
                    <a:pos x="6" y="25"/>
                  </a:cxn>
                  <a:cxn ang="0">
                    <a:pos x="6" y="27"/>
                  </a:cxn>
                  <a:cxn ang="0">
                    <a:pos x="6" y="29"/>
                  </a:cxn>
                  <a:cxn ang="0">
                    <a:pos x="4" y="29"/>
                  </a:cxn>
                  <a:cxn ang="0">
                    <a:pos x="4" y="31"/>
                  </a:cxn>
                  <a:cxn ang="0">
                    <a:pos x="2" y="37"/>
                  </a:cxn>
                  <a:cxn ang="0">
                    <a:pos x="2" y="39"/>
                  </a:cxn>
                  <a:cxn ang="0">
                    <a:pos x="2" y="42"/>
                  </a:cxn>
                  <a:cxn ang="0">
                    <a:pos x="2" y="44"/>
                  </a:cxn>
                  <a:cxn ang="0">
                    <a:pos x="2" y="46"/>
                  </a:cxn>
                  <a:cxn ang="0">
                    <a:pos x="2" y="48"/>
                  </a:cxn>
                  <a:cxn ang="0">
                    <a:pos x="0" y="52"/>
                  </a:cxn>
                </a:cxnLst>
                <a:rect l="0" t="0" r="r" b="b"/>
                <a:pathLst>
                  <a:path w="19" h="52">
                    <a:moveTo>
                      <a:pt x="19" y="8"/>
                    </a:moveTo>
                    <a:lnTo>
                      <a:pt x="19" y="8"/>
                    </a:lnTo>
                    <a:lnTo>
                      <a:pt x="19" y="8"/>
                    </a:lnTo>
                    <a:lnTo>
                      <a:pt x="17" y="8"/>
                    </a:lnTo>
                    <a:lnTo>
                      <a:pt x="17" y="8"/>
                    </a:lnTo>
                    <a:lnTo>
                      <a:pt x="17" y="6"/>
                    </a:lnTo>
                    <a:lnTo>
                      <a:pt x="17" y="4"/>
                    </a:lnTo>
                    <a:lnTo>
                      <a:pt x="17" y="4"/>
                    </a:lnTo>
                    <a:lnTo>
                      <a:pt x="16" y="4"/>
                    </a:lnTo>
                    <a:lnTo>
                      <a:pt x="16" y="4"/>
                    </a:lnTo>
                    <a:lnTo>
                      <a:pt x="16" y="4"/>
                    </a:lnTo>
                    <a:lnTo>
                      <a:pt x="16" y="2"/>
                    </a:lnTo>
                    <a:lnTo>
                      <a:pt x="16" y="2"/>
                    </a:lnTo>
                    <a:lnTo>
                      <a:pt x="16" y="2"/>
                    </a:lnTo>
                    <a:lnTo>
                      <a:pt x="16" y="2"/>
                    </a:lnTo>
                    <a:lnTo>
                      <a:pt x="16" y="0"/>
                    </a:lnTo>
                    <a:lnTo>
                      <a:pt x="16" y="0"/>
                    </a:lnTo>
                    <a:lnTo>
                      <a:pt x="16" y="0"/>
                    </a:lnTo>
                    <a:lnTo>
                      <a:pt x="12" y="0"/>
                    </a:lnTo>
                    <a:lnTo>
                      <a:pt x="10" y="0"/>
                    </a:lnTo>
                    <a:lnTo>
                      <a:pt x="10" y="0"/>
                    </a:lnTo>
                    <a:lnTo>
                      <a:pt x="10" y="2"/>
                    </a:lnTo>
                    <a:lnTo>
                      <a:pt x="12" y="4"/>
                    </a:lnTo>
                    <a:lnTo>
                      <a:pt x="10" y="6"/>
                    </a:lnTo>
                    <a:lnTo>
                      <a:pt x="10" y="8"/>
                    </a:lnTo>
                    <a:lnTo>
                      <a:pt x="10" y="12"/>
                    </a:lnTo>
                    <a:lnTo>
                      <a:pt x="10" y="14"/>
                    </a:lnTo>
                    <a:lnTo>
                      <a:pt x="8" y="14"/>
                    </a:lnTo>
                    <a:lnTo>
                      <a:pt x="8" y="16"/>
                    </a:lnTo>
                    <a:lnTo>
                      <a:pt x="8" y="18"/>
                    </a:lnTo>
                    <a:lnTo>
                      <a:pt x="6" y="18"/>
                    </a:lnTo>
                    <a:lnTo>
                      <a:pt x="6" y="18"/>
                    </a:lnTo>
                    <a:lnTo>
                      <a:pt x="6" y="19"/>
                    </a:lnTo>
                    <a:lnTo>
                      <a:pt x="6" y="21"/>
                    </a:lnTo>
                    <a:lnTo>
                      <a:pt x="6" y="23"/>
                    </a:lnTo>
                    <a:lnTo>
                      <a:pt x="6" y="25"/>
                    </a:lnTo>
                    <a:lnTo>
                      <a:pt x="6" y="27"/>
                    </a:lnTo>
                    <a:lnTo>
                      <a:pt x="6" y="29"/>
                    </a:lnTo>
                    <a:lnTo>
                      <a:pt x="4" y="29"/>
                    </a:lnTo>
                    <a:lnTo>
                      <a:pt x="4" y="31"/>
                    </a:lnTo>
                    <a:lnTo>
                      <a:pt x="2" y="37"/>
                    </a:lnTo>
                    <a:lnTo>
                      <a:pt x="2" y="39"/>
                    </a:lnTo>
                    <a:lnTo>
                      <a:pt x="2" y="42"/>
                    </a:lnTo>
                    <a:lnTo>
                      <a:pt x="2" y="44"/>
                    </a:lnTo>
                    <a:lnTo>
                      <a:pt x="2" y="46"/>
                    </a:lnTo>
                    <a:lnTo>
                      <a:pt x="2" y="48"/>
                    </a:lnTo>
                    <a:lnTo>
                      <a:pt x="0" y="5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4" name="Freeform 2857"/>
              <p:cNvSpPr>
                <a:spLocks/>
              </p:cNvSpPr>
              <p:nvPr/>
            </p:nvSpPr>
            <p:spPr bwMode="auto">
              <a:xfrm>
                <a:off x="4511" y="2459"/>
                <a:ext cx="1" cy="1"/>
              </a:xfrm>
              <a:custGeom>
                <a:avLst/>
                <a:gdLst/>
                <a:ahLst/>
                <a:cxnLst>
                  <a:cxn ang="0">
                    <a:pos x="0" y="2"/>
                  </a:cxn>
                  <a:cxn ang="0">
                    <a:pos x="0" y="2"/>
                  </a:cxn>
                  <a:cxn ang="0">
                    <a:pos x="0" y="2"/>
                  </a:cxn>
                  <a:cxn ang="0">
                    <a:pos x="0" y="2"/>
                  </a:cxn>
                  <a:cxn ang="0">
                    <a:pos x="0" y="2"/>
                  </a:cxn>
                  <a:cxn ang="0">
                    <a:pos x="2" y="0"/>
                  </a:cxn>
                  <a:cxn ang="0">
                    <a:pos x="2" y="2"/>
                  </a:cxn>
                  <a:cxn ang="0">
                    <a:pos x="0" y="2"/>
                  </a:cxn>
                  <a:cxn ang="0">
                    <a:pos x="0" y="2"/>
                  </a:cxn>
                  <a:cxn ang="0">
                    <a:pos x="0" y="2"/>
                  </a:cxn>
                </a:cxnLst>
                <a:rect l="0" t="0" r="r" b="b"/>
                <a:pathLst>
                  <a:path w="2" h="2">
                    <a:moveTo>
                      <a:pt x="0" y="2"/>
                    </a:moveTo>
                    <a:lnTo>
                      <a:pt x="0" y="2"/>
                    </a:lnTo>
                    <a:lnTo>
                      <a:pt x="0" y="2"/>
                    </a:lnTo>
                    <a:lnTo>
                      <a:pt x="0" y="2"/>
                    </a:lnTo>
                    <a:lnTo>
                      <a:pt x="0" y="2"/>
                    </a:lnTo>
                    <a:lnTo>
                      <a:pt x="2" y="0"/>
                    </a:lnTo>
                    <a:lnTo>
                      <a:pt x="2"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5" name="Line 2858"/>
              <p:cNvSpPr>
                <a:spLocks noChangeShapeType="1"/>
              </p:cNvSpPr>
              <p:nvPr/>
            </p:nvSpPr>
            <p:spPr bwMode="auto">
              <a:xfrm>
                <a:off x="4536" y="2457"/>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86" name="Freeform 2859"/>
              <p:cNvSpPr>
                <a:spLocks/>
              </p:cNvSpPr>
              <p:nvPr/>
            </p:nvSpPr>
            <p:spPr bwMode="auto">
              <a:xfrm>
                <a:off x="4518" y="2460"/>
                <a:ext cx="1" cy="1"/>
              </a:xfrm>
              <a:custGeom>
                <a:avLst/>
                <a:gdLst/>
                <a:ahLst/>
                <a:cxnLst>
                  <a:cxn ang="0">
                    <a:pos x="2" y="0"/>
                  </a:cxn>
                  <a:cxn ang="0">
                    <a:pos x="2" y="0"/>
                  </a:cxn>
                  <a:cxn ang="0">
                    <a:pos x="2" y="0"/>
                  </a:cxn>
                  <a:cxn ang="0">
                    <a:pos x="0" y="0"/>
                  </a:cxn>
                  <a:cxn ang="0">
                    <a:pos x="2" y="0"/>
                  </a:cxn>
                  <a:cxn ang="0">
                    <a:pos x="2" y="0"/>
                  </a:cxn>
                </a:cxnLst>
                <a:rect l="0" t="0" r="r" b="b"/>
                <a:pathLst>
                  <a:path w="2">
                    <a:moveTo>
                      <a:pt x="2" y="0"/>
                    </a:moveTo>
                    <a:lnTo>
                      <a:pt x="2" y="0"/>
                    </a:lnTo>
                    <a:lnTo>
                      <a:pt x="2" y="0"/>
                    </a:lnTo>
                    <a:lnTo>
                      <a:pt x="0"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7" name="Freeform 2860"/>
              <p:cNvSpPr>
                <a:spLocks/>
              </p:cNvSpPr>
              <p:nvPr/>
            </p:nvSpPr>
            <p:spPr bwMode="auto">
              <a:xfrm>
                <a:off x="4516" y="2460"/>
                <a:ext cx="1" cy="1"/>
              </a:xfrm>
              <a:custGeom>
                <a:avLst/>
                <a:gdLst/>
                <a:ahLst/>
                <a:cxnLst>
                  <a:cxn ang="0">
                    <a:pos x="0" y="1"/>
                  </a:cxn>
                  <a:cxn ang="0">
                    <a:pos x="0" y="0"/>
                  </a:cxn>
                  <a:cxn ang="0">
                    <a:pos x="0" y="1"/>
                  </a:cxn>
                </a:cxnLst>
                <a:rect l="0" t="0" r="r" b="b"/>
                <a:pathLst>
                  <a:path h="1">
                    <a:moveTo>
                      <a:pt x="0" y="1"/>
                    </a:move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88" name="Rectangle 2861"/>
              <p:cNvSpPr>
                <a:spLocks noChangeArrowheads="1"/>
              </p:cNvSpPr>
              <p:nvPr/>
            </p:nvSpPr>
            <p:spPr bwMode="auto">
              <a:xfrm>
                <a:off x="4516" y="2460"/>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789" name="Freeform 2862"/>
              <p:cNvSpPr>
                <a:spLocks/>
              </p:cNvSpPr>
              <p:nvPr/>
            </p:nvSpPr>
            <p:spPr bwMode="auto">
              <a:xfrm>
                <a:off x="4514" y="2460"/>
                <a:ext cx="1" cy="1"/>
              </a:xfrm>
              <a:custGeom>
                <a:avLst/>
                <a:gdLst/>
                <a:ahLst/>
                <a:cxnLst>
                  <a:cxn ang="0">
                    <a:pos x="0" y="0"/>
                  </a:cxn>
                  <a:cxn ang="0">
                    <a:pos x="0" y="0"/>
                  </a:cxn>
                  <a:cxn ang="0">
                    <a:pos x="0" y="0"/>
                  </a:cxn>
                  <a:cxn ang="0">
                    <a:pos x="0" y="0"/>
                  </a:cxn>
                  <a:cxn ang="0">
                    <a:pos x="0" y="0"/>
                  </a:cxn>
                  <a:cxn ang="0">
                    <a:pos x="0" y="0"/>
                  </a:cxn>
                  <a:cxn ang="0">
                    <a:pos x="0" y="0"/>
                  </a:cxn>
                  <a:cxn ang="0">
                    <a:pos x="2" y="0"/>
                  </a:cxn>
                  <a:cxn ang="0">
                    <a:pos x="2" y="0"/>
                  </a:cxn>
                  <a:cxn ang="0">
                    <a:pos x="2" y="0"/>
                  </a:cxn>
                  <a:cxn ang="0">
                    <a:pos x="2" y="0"/>
                  </a:cxn>
                  <a:cxn ang="0">
                    <a:pos x="0" y="0"/>
                  </a:cxn>
                  <a:cxn ang="0">
                    <a:pos x="0" y="0"/>
                  </a:cxn>
                  <a:cxn ang="0">
                    <a:pos x="0" y="0"/>
                  </a:cxn>
                </a:cxnLst>
                <a:rect l="0" t="0" r="r" b="b"/>
                <a:pathLst>
                  <a:path w="2">
                    <a:moveTo>
                      <a:pt x="0" y="0"/>
                    </a:moveTo>
                    <a:lnTo>
                      <a:pt x="0" y="0"/>
                    </a:lnTo>
                    <a:lnTo>
                      <a:pt x="0" y="0"/>
                    </a:lnTo>
                    <a:lnTo>
                      <a:pt x="0" y="0"/>
                    </a:lnTo>
                    <a:lnTo>
                      <a:pt x="0" y="0"/>
                    </a:lnTo>
                    <a:lnTo>
                      <a:pt x="0" y="0"/>
                    </a:lnTo>
                    <a:lnTo>
                      <a:pt x="0" y="0"/>
                    </a:lnTo>
                    <a:lnTo>
                      <a:pt x="2" y="0"/>
                    </a:lnTo>
                    <a:lnTo>
                      <a:pt x="2" y="0"/>
                    </a:lnTo>
                    <a:lnTo>
                      <a:pt x="2" y="0"/>
                    </a:lnTo>
                    <a:lnTo>
                      <a:pt x="2"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0" name="Freeform 2863"/>
              <p:cNvSpPr>
                <a:spLocks/>
              </p:cNvSpPr>
              <p:nvPr/>
            </p:nvSpPr>
            <p:spPr bwMode="auto">
              <a:xfrm>
                <a:off x="4516" y="2460"/>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1" name="Freeform 2864"/>
              <p:cNvSpPr>
                <a:spLocks/>
              </p:cNvSpPr>
              <p:nvPr/>
            </p:nvSpPr>
            <p:spPr bwMode="auto">
              <a:xfrm>
                <a:off x="4519" y="2461"/>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2" name="Freeform 2865"/>
              <p:cNvSpPr>
                <a:spLocks/>
              </p:cNvSpPr>
              <p:nvPr/>
            </p:nvSpPr>
            <p:spPr bwMode="auto">
              <a:xfrm>
                <a:off x="4516" y="2461"/>
                <a:ext cx="1" cy="1"/>
              </a:xfrm>
              <a:custGeom>
                <a:avLst/>
                <a:gdLst/>
                <a:ahLst/>
                <a:cxnLst>
                  <a:cxn ang="0">
                    <a:pos x="2" y="2"/>
                  </a:cxn>
                  <a:cxn ang="0">
                    <a:pos x="2" y="2"/>
                  </a:cxn>
                  <a:cxn ang="0">
                    <a:pos x="2" y="0"/>
                  </a:cxn>
                  <a:cxn ang="0">
                    <a:pos x="2" y="0"/>
                  </a:cxn>
                  <a:cxn ang="0">
                    <a:pos x="0" y="0"/>
                  </a:cxn>
                  <a:cxn ang="0">
                    <a:pos x="2" y="0"/>
                  </a:cxn>
                  <a:cxn ang="0">
                    <a:pos x="2" y="2"/>
                  </a:cxn>
                  <a:cxn ang="0">
                    <a:pos x="2" y="2"/>
                  </a:cxn>
                </a:cxnLst>
                <a:rect l="0" t="0" r="r" b="b"/>
                <a:pathLst>
                  <a:path w="2" h="2">
                    <a:moveTo>
                      <a:pt x="2" y="2"/>
                    </a:moveTo>
                    <a:lnTo>
                      <a:pt x="2" y="2"/>
                    </a:lnTo>
                    <a:lnTo>
                      <a:pt x="2" y="0"/>
                    </a:lnTo>
                    <a:lnTo>
                      <a:pt x="2"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3" name="Line 2866"/>
              <p:cNvSpPr>
                <a:spLocks noChangeShapeType="1"/>
              </p:cNvSpPr>
              <p:nvPr/>
            </p:nvSpPr>
            <p:spPr bwMode="auto">
              <a:xfrm>
                <a:off x="4534" y="2460"/>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794" name="Freeform 2867"/>
              <p:cNvSpPr>
                <a:spLocks/>
              </p:cNvSpPr>
              <p:nvPr/>
            </p:nvSpPr>
            <p:spPr bwMode="auto">
              <a:xfrm>
                <a:off x="4517" y="2461"/>
                <a:ext cx="1" cy="1"/>
              </a:xfrm>
              <a:custGeom>
                <a:avLst/>
                <a:gdLst/>
                <a:ahLst/>
                <a:cxnLst>
                  <a:cxn ang="0">
                    <a:pos x="2" y="2"/>
                  </a:cxn>
                  <a:cxn ang="0">
                    <a:pos x="2" y="2"/>
                  </a:cxn>
                  <a:cxn ang="0">
                    <a:pos x="0" y="2"/>
                  </a:cxn>
                  <a:cxn ang="0">
                    <a:pos x="0" y="0"/>
                  </a:cxn>
                  <a:cxn ang="0">
                    <a:pos x="0" y="2"/>
                  </a:cxn>
                  <a:cxn ang="0">
                    <a:pos x="2" y="2"/>
                  </a:cxn>
                  <a:cxn ang="0">
                    <a:pos x="2" y="2"/>
                  </a:cxn>
                </a:cxnLst>
                <a:rect l="0" t="0" r="r" b="b"/>
                <a:pathLst>
                  <a:path w="2" h="2">
                    <a:moveTo>
                      <a:pt x="2" y="2"/>
                    </a:moveTo>
                    <a:lnTo>
                      <a:pt x="2" y="2"/>
                    </a:lnTo>
                    <a:lnTo>
                      <a:pt x="0" y="2"/>
                    </a:lnTo>
                    <a:lnTo>
                      <a:pt x="0" y="0"/>
                    </a:lnTo>
                    <a:lnTo>
                      <a:pt x="0"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5" name="Freeform 2868"/>
              <p:cNvSpPr>
                <a:spLocks/>
              </p:cNvSpPr>
              <p:nvPr/>
            </p:nvSpPr>
            <p:spPr bwMode="auto">
              <a:xfrm>
                <a:off x="4534" y="2461"/>
                <a:ext cx="1" cy="1"/>
              </a:xfrm>
              <a:custGeom>
                <a:avLst/>
                <a:gdLst/>
                <a:ahLst/>
                <a:cxnLst>
                  <a:cxn ang="0">
                    <a:pos x="0" y="0"/>
                  </a:cxn>
                  <a:cxn ang="0">
                    <a:pos x="0" y="0"/>
                  </a:cxn>
                  <a:cxn ang="0">
                    <a:pos x="1" y="0"/>
                  </a:cxn>
                  <a:cxn ang="0">
                    <a:pos x="0" y="0"/>
                  </a:cxn>
                </a:cxnLst>
                <a:rect l="0" t="0" r="r" b="b"/>
                <a:pathLst>
                  <a:path w="1">
                    <a:moveTo>
                      <a:pt x="0" y="0"/>
                    </a:moveTo>
                    <a:lnTo>
                      <a:pt x="0" y="0"/>
                    </a:lnTo>
                    <a:lnTo>
                      <a:pt x="1"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6" name="Freeform 2869"/>
              <p:cNvSpPr>
                <a:spLocks/>
              </p:cNvSpPr>
              <p:nvPr/>
            </p:nvSpPr>
            <p:spPr bwMode="auto">
              <a:xfrm>
                <a:off x="4536" y="2457"/>
                <a:ext cx="3" cy="4"/>
              </a:xfrm>
              <a:custGeom>
                <a:avLst/>
                <a:gdLst/>
                <a:ahLst/>
                <a:cxnLst>
                  <a:cxn ang="0">
                    <a:pos x="0" y="0"/>
                  </a:cxn>
                  <a:cxn ang="0">
                    <a:pos x="0" y="0"/>
                  </a:cxn>
                  <a:cxn ang="0">
                    <a:pos x="0" y="0"/>
                  </a:cxn>
                  <a:cxn ang="0">
                    <a:pos x="0" y="0"/>
                  </a:cxn>
                  <a:cxn ang="0">
                    <a:pos x="0" y="2"/>
                  </a:cxn>
                  <a:cxn ang="0">
                    <a:pos x="0" y="2"/>
                  </a:cxn>
                  <a:cxn ang="0">
                    <a:pos x="2" y="2"/>
                  </a:cxn>
                  <a:cxn ang="0">
                    <a:pos x="2" y="2"/>
                  </a:cxn>
                  <a:cxn ang="0">
                    <a:pos x="2" y="2"/>
                  </a:cxn>
                  <a:cxn ang="0">
                    <a:pos x="2" y="2"/>
                  </a:cxn>
                  <a:cxn ang="0">
                    <a:pos x="2" y="2"/>
                  </a:cxn>
                  <a:cxn ang="0">
                    <a:pos x="4" y="2"/>
                  </a:cxn>
                  <a:cxn ang="0">
                    <a:pos x="4" y="2"/>
                  </a:cxn>
                  <a:cxn ang="0">
                    <a:pos x="4" y="2"/>
                  </a:cxn>
                  <a:cxn ang="0">
                    <a:pos x="4" y="2"/>
                  </a:cxn>
                  <a:cxn ang="0">
                    <a:pos x="4" y="2"/>
                  </a:cxn>
                  <a:cxn ang="0">
                    <a:pos x="4" y="2"/>
                  </a:cxn>
                  <a:cxn ang="0">
                    <a:pos x="4" y="2"/>
                  </a:cxn>
                  <a:cxn ang="0">
                    <a:pos x="4" y="4"/>
                  </a:cxn>
                  <a:cxn ang="0">
                    <a:pos x="4" y="4"/>
                  </a:cxn>
                  <a:cxn ang="0">
                    <a:pos x="6" y="4"/>
                  </a:cxn>
                  <a:cxn ang="0">
                    <a:pos x="6" y="4"/>
                  </a:cxn>
                  <a:cxn ang="0">
                    <a:pos x="6" y="4"/>
                  </a:cxn>
                  <a:cxn ang="0">
                    <a:pos x="6" y="4"/>
                  </a:cxn>
                  <a:cxn ang="0">
                    <a:pos x="6" y="6"/>
                  </a:cxn>
                  <a:cxn ang="0">
                    <a:pos x="6" y="6"/>
                  </a:cxn>
                  <a:cxn ang="0">
                    <a:pos x="6" y="6"/>
                  </a:cxn>
                  <a:cxn ang="0">
                    <a:pos x="6" y="6"/>
                  </a:cxn>
                  <a:cxn ang="0">
                    <a:pos x="6" y="7"/>
                  </a:cxn>
                  <a:cxn ang="0">
                    <a:pos x="6" y="7"/>
                  </a:cxn>
                  <a:cxn ang="0">
                    <a:pos x="4" y="7"/>
                  </a:cxn>
                  <a:cxn ang="0">
                    <a:pos x="4" y="7"/>
                  </a:cxn>
                  <a:cxn ang="0">
                    <a:pos x="4" y="7"/>
                  </a:cxn>
                  <a:cxn ang="0">
                    <a:pos x="4" y="7"/>
                  </a:cxn>
                  <a:cxn ang="0">
                    <a:pos x="2" y="7"/>
                  </a:cxn>
                  <a:cxn ang="0">
                    <a:pos x="2" y="7"/>
                  </a:cxn>
                  <a:cxn ang="0">
                    <a:pos x="2" y="7"/>
                  </a:cxn>
                  <a:cxn ang="0">
                    <a:pos x="2" y="7"/>
                  </a:cxn>
                </a:cxnLst>
                <a:rect l="0" t="0" r="r" b="b"/>
                <a:pathLst>
                  <a:path w="6" h="7">
                    <a:moveTo>
                      <a:pt x="0" y="0"/>
                    </a:moveTo>
                    <a:lnTo>
                      <a:pt x="0" y="0"/>
                    </a:lnTo>
                    <a:lnTo>
                      <a:pt x="0" y="0"/>
                    </a:lnTo>
                    <a:lnTo>
                      <a:pt x="0" y="0"/>
                    </a:lnTo>
                    <a:lnTo>
                      <a:pt x="0" y="2"/>
                    </a:lnTo>
                    <a:lnTo>
                      <a:pt x="0" y="2"/>
                    </a:lnTo>
                    <a:lnTo>
                      <a:pt x="2" y="2"/>
                    </a:lnTo>
                    <a:lnTo>
                      <a:pt x="2" y="2"/>
                    </a:lnTo>
                    <a:lnTo>
                      <a:pt x="2" y="2"/>
                    </a:lnTo>
                    <a:lnTo>
                      <a:pt x="2" y="2"/>
                    </a:lnTo>
                    <a:lnTo>
                      <a:pt x="2" y="2"/>
                    </a:lnTo>
                    <a:lnTo>
                      <a:pt x="4" y="2"/>
                    </a:lnTo>
                    <a:lnTo>
                      <a:pt x="4" y="2"/>
                    </a:lnTo>
                    <a:lnTo>
                      <a:pt x="4" y="2"/>
                    </a:lnTo>
                    <a:lnTo>
                      <a:pt x="4" y="2"/>
                    </a:lnTo>
                    <a:lnTo>
                      <a:pt x="4" y="2"/>
                    </a:lnTo>
                    <a:lnTo>
                      <a:pt x="4" y="2"/>
                    </a:lnTo>
                    <a:lnTo>
                      <a:pt x="4" y="2"/>
                    </a:lnTo>
                    <a:lnTo>
                      <a:pt x="4" y="4"/>
                    </a:lnTo>
                    <a:lnTo>
                      <a:pt x="4" y="4"/>
                    </a:lnTo>
                    <a:lnTo>
                      <a:pt x="6" y="4"/>
                    </a:lnTo>
                    <a:lnTo>
                      <a:pt x="6" y="4"/>
                    </a:lnTo>
                    <a:lnTo>
                      <a:pt x="6" y="4"/>
                    </a:lnTo>
                    <a:lnTo>
                      <a:pt x="6" y="4"/>
                    </a:lnTo>
                    <a:lnTo>
                      <a:pt x="6" y="6"/>
                    </a:lnTo>
                    <a:lnTo>
                      <a:pt x="6" y="6"/>
                    </a:lnTo>
                    <a:lnTo>
                      <a:pt x="6" y="6"/>
                    </a:lnTo>
                    <a:lnTo>
                      <a:pt x="6" y="6"/>
                    </a:lnTo>
                    <a:lnTo>
                      <a:pt x="6" y="7"/>
                    </a:lnTo>
                    <a:lnTo>
                      <a:pt x="6" y="7"/>
                    </a:lnTo>
                    <a:lnTo>
                      <a:pt x="4" y="7"/>
                    </a:lnTo>
                    <a:lnTo>
                      <a:pt x="4" y="7"/>
                    </a:lnTo>
                    <a:lnTo>
                      <a:pt x="4" y="7"/>
                    </a:lnTo>
                    <a:lnTo>
                      <a:pt x="4" y="7"/>
                    </a:lnTo>
                    <a:lnTo>
                      <a:pt x="2" y="7"/>
                    </a:lnTo>
                    <a:lnTo>
                      <a:pt x="2" y="7"/>
                    </a:lnTo>
                    <a:lnTo>
                      <a:pt x="2" y="7"/>
                    </a:lnTo>
                    <a:lnTo>
                      <a:pt x="2" y="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7" name="Freeform 2870"/>
              <p:cNvSpPr>
                <a:spLocks/>
              </p:cNvSpPr>
              <p:nvPr/>
            </p:nvSpPr>
            <p:spPr bwMode="auto">
              <a:xfrm>
                <a:off x="4514" y="2460"/>
                <a:ext cx="2" cy="3"/>
              </a:xfrm>
              <a:custGeom>
                <a:avLst/>
                <a:gdLst/>
                <a:ahLst/>
                <a:cxnLst>
                  <a:cxn ang="0">
                    <a:pos x="0" y="5"/>
                  </a:cxn>
                  <a:cxn ang="0">
                    <a:pos x="0" y="5"/>
                  </a:cxn>
                  <a:cxn ang="0">
                    <a:pos x="0" y="5"/>
                  </a:cxn>
                  <a:cxn ang="0">
                    <a:pos x="0" y="5"/>
                  </a:cxn>
                  <a:cxn ang="0">
                    <a:pos x="2" y="5"/>
                  </a:cxn>
                  <a:cxn ang="0">
                    <a:pos x="2" y="3"/>
                  </a:cxn>
                  <a:cxn ang="0">
                    <a:pos x="0" y="3"/>
                  </a:cxn>
                  <a:cxn ang="0">
                    <a:pos x="0" y="3"/>
                  </a:cxn>
                  <a:cxn ang="0">
                    <a:pos x="0" y="3"/>
                  </a:cxn>
                  <a:cxn ang="0">
                    <a:pos x="0" y="3"/>
                  </a:cxn>
                  <a:cxn ang="0">
                    <a:pos x="0" y="3"/>
                  </a:cxn>
                  <a:cxn ang="0">
                    <a:pos x="0" y="3"/>
                  </a:cxn>
                  <a:cxn ang="0">
                    <a:pos x="0" y="3"/>
                  </a:cxn>
                  <a:cxn ang="0">
                    <a:pos x="0" y="1"/>
                  </a:cxn>
                  <a:cxn ang="0">
                    <a:pos x="0" y="1"/>
                  </a:cxn>
                  <a:cxn ang="0">
                    <a:pos x="0" y="1"/>
                  </a:cxn>
                  <a:cxn ang="0">
                    <a:pos x="0" y="1"/>
                  </a:cxn>
                  <a:cxn ang="0">
                    <a:pos x="2" y="1"/>
                  </a:cxn>
                  <a:cxn ang="0">
                    <a:pos x="2" y="0"/>
                  </a:cxn>
                  <a:cxn ang="0">
                    <a:pos x="2" y="0"/>
                  </a:cxn>
                  <a:cxn ang="0">
                    <a:pos x="2" y="0"/>
                  </a:cxn>
                  <a:cxn ang="0">
                    <a:pos x="2" y="0"/>
                  </a:cxn>
                  <a:cxn ang="0">
                    <a:pos x="2" y="0"/>
                  </a:cxn>
                  <a:cxn ang="0">
                    <a:pos x="4" y="0"/>
                  </a:cxn>
                  <a:cxn ang="0">
                    <a:pos x="4" y="1"/>
                  </a:cxn>
                  <a:cxn ang="0">
                    <a:pos x="4" y="1"/>
                  </a:cxn>
                  <a:cxn ang="0">
                    <a:pos x="4" y="1"/>
                  </a:cxn>
                  <a:cxn ang="0">
                    <a:pos x="6" y="1"/>
                  </a:cxn>
                  <a:cxn ang="0">
                    <a:pos x="6" y="1"/>
                  </a:cxn>
                  <a:cxn ang="0">
                    <a:pos x="6" y="1"/>
                  </a:cxn>
                  <a:cxn ang="0">
                    <a:pos x="6" y="1"/>
                  </a:cxn>
                  <a:cxn ang="0">
                    <a:pos x="6" y="1"/>
                  </a:cxn>
                  <a:cxn ang="0">
                    <a:pos x="6" y="3"/>
                  </a:cxn>
                  <a:cxn ang="0">
                    <a:pos x="4" y="3"/>
                  </a:cxn>
                  <a:cxn ang="0">
                    <a:pos x="4" y="3"/>
                  </a:cxn>
                  <a:cxn ang="0">
                    <a:pos x="4" y="3"/>
                  </a:cxn>
                  <a:cxn ang="0">
                    <a:pos x="4" y="3"/>
                  </a:cxn>
                  <a:cxn ang="0">
                    <a:pos x="2" y="3"/>
                  </a:cxn>
                  <a:cxn ang="0">
                    <a:pos x="2" y="5"/>
                  </a:cxn>
                  <a:cxn ang="0">
                    <a:pos x="2" y="5"/>
                  </a:cxn>
                  <a:cxn ang="0">
                    <a:pos x="2" y="5"/>
                  </a:cxn>
                  <a:cxn ang="0">
                    <a:pos x="2" y="5"/>
                  </a:cxn>
                  <a:cxn ang="0">
                    <a:pos x="0" y="5"/>
                  </a:cxn>
                </a:cxnLst>
                <a:rect l="0" t="0" r="r" b="b"/>
                <a:pathLst>
                  <a:path w="6" h="5">
                    <a:moveTo>
                      <a:pt x="0" y="5"/>
                    </a:moveTo>
                    <a:lnTo>
                      <a:pt x="0" y="5"/>
                    </a:lnTo>
                    <a:lnTo>
                      <a:pt x="0" y="5"/>
                    </a:lnTo>
                    <a:lnTo>
                      <a:pt x="0" y="5"/>
                    </a:lnTo>
                    <a:lnTo>
                      <a:pt x="2" y="5"/>
                    </a:lnTo>
                    <a:lnTo>
                      <a:pt x="2" y="3"/>
                    </a:lnTo>
                    <a:lnTo>
                      <a:pt x="0" y="3"/>
                    </a:lnTo>
                    <a:lnTo>
                      <a:pt x="0" y="3"/>
                    </a:lnTo>
                    <a:lnTo>
                      <a:pt x="0" y="3"/>
                    </a:lnTo>
                    <a:lnTo>
                      <a:pt x="0" y="3"/>
                    </a:lnTo>
                    <a:lnTo>
                      <a:pt x="0" y="3"/>
                    </a:lnTo>
                    <a:lnTo>
                      <a:pt x="0" y="3"/>
                    </a:lnTo>
                    <a:lnTo>
                      <a:pt x="0" y="3"/>
                    </a:lnTo>
                    <a:lnTo>
                      <a:pt x="0" y="1"/>
                    </a:lnTo>
                    <a:lnTo>
                      <a:pt x="0" y="1"/>
                    </a:lnTo>
                    <a:lnTo>
                      <a:pt x="0" y="1"/>
                    </a:lnTo>
                    <a:lnTo>
                      <a:pt x="0" y="1"/>
                    </a:lnTo>
                    <a:lnTo>
                      <a:pt x="2" y="1"/>
                    </a:lnTo>
                    <a:lnTo>
                      <a:pt x="2" y="0"/>
                    </a:lnTo>
                    <a:lnTo>
                      <a:pt x="2" y="0"/>
                    </a:lnTo>
                    <a:lnTo>
                      <a:pt x="2" y="0"/>
                    </a:lnTo>
                    <a:lnTo>
                      <a:pt x="2" y="0"/>
                    </a:lnTo>
                    <a:lnTo>
                      <a:pt x="2" y="0"/>
                    </a:lnTo>
                    <a:lnTo>
                      <a:pt x="4" y="0"/>
                    </a:lnTo>
                    <a:lnTo>
                      <a:pt x="4" y="1"/>
                    </a:lnTo>
                    <a:lnTo>
                      <a:pt x="4" y="1"/>
                    </a:lnTo>
                    <a:lnTo>
                      <a:pt x="4" y="1"/>
                    </a:lnTo>
                    <a:lnTo>
                      <a:pt x="6" y="1"/>
                    </a:lnTo>
                    <a:lnTo>
                      <a:pt x="6" y="1"/>
                    </a:lnTo>
                    <a:lnTo>
                      <a:pt x="6" y="1"/>
                    </a:lnTo>
                    <a:lnTo>
                      <a:pt x="6" y="1"/>
                    </a:lnTo>
                    <a:lnTo>
                      <a:pt x="6" y="1"/>
                    </a:lnTo>
                    <a:lnTo>
                      <a:pt x="6" y="3"/>
                    </a:lnTo>
                    <a:lnTo>
                      <a:pt x="4" y="3"/>
                    </a:lnTo>
                    <a:lnTo>
                      <a:pt x="4" y="3"/>
                    </a:lnTo>
                    <a:lnTo>
                      <a:pt x="4" y="3"/>
                    </a:lnTo>
                    <a:lnTo>
                      <a:pt x="4" y="3"/>
                    </a:lnTo>
                    <a:lnTo>
                      <a:pt x="2" y="3"/>
                    </a:lnTo>
                    <a:lnTo>
                      <a:pt x="2" y="5"/>
                    </a:lnTo>
                    <a:lnTo>
                      <a:pt x="2" y="5"/>
                    </a:lnTo>
                    <a:lnTo>
                      <a:pt x="2" y="5"/>
                    </a:lnTo>
                    <a:lnTo>
                      <a:pt x="2" y="5"/>
                    </a:lnTo>
                    <a:lnTo>
                      <a:pt x="0" y="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8" name="Freeform 2871"/>
              <p:cNvSpPr>
                <a:spLocks/>
              </p:cNvSpPr>
              <p:nvPr/>
            </p:nvSpPr>
            <p:spPr bwMode="auto">
              <a:xfrm>
                <a:off x="4537" y="2461"/>
                <a:ext cx="1" cy="1"/>
              </a:xfrm>
              <a:custGeom>
                <a:avLst/>
                <a:gdLst/>
                <a:ahLst/>
                <a:cxnLst>
                  <a:cxn ang="0">
                    <a:pos x="2" y="0"/>
                  </a:cxn>
                  <a:cxn ang="0">
                    <a:pos x="0" y="2"/>
                  </a:cxn>
                  <a:cxn ang="0">
                    <a:pos x="0" y="0"/>
                  </a:cxn>
                  <a:cxn ang="0">
                    <a:pos x="0" y="2"/>
                  </a:cxn>
                  <a:cxn ang="0">
                    <a:pos x="0" y="2"/>
                  </a:cxn>
                </a:cxnLst>
                <a:rect l="0" t="0" r="r" b="b"/>
                <a:pathLst>
                  <a:path w="2" h="2">
                    <a:moveTo>
                      <a:pt x="2" y="0"/>
                    </a:move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799" name="Freeform 2872"/>
              <p:cNvSpPr>
                <a:spLocks/>
              </p:cNvSpPr>
              <p:nvPr/>
            </p:nvSpPr>
            <p:spPr bwMode="auto">
              <a:xfrm>
                <a:off x="4540" y="2460"/>
                <a:ext cx="1" cy="1"/>
              </a:xfrm>
              <a:custGeom>
                <a:avLst/>
                <a:gdLst/>
                <a:ahLst/>
                <a:cxnLst>
                  <a:cxn ang="0">
                    <a:pos x="4" y="1"/>
                  </a:cxn>
                  <a:cxn ang="0">
                    <a:pos x="4" y="1"/>
                  </a:cxn>
                  <a:cxn ang="0">
                    <a:pos x="4" y="1"/>
                  </a:cxn>
                  <a:cxn ang="0">
                    <a:pos x="2" y="1"/>
                  </a:cxn>
                  <a:cxn ang="0">
                    <a:pos x="2" y="1"/>
                  </a:cxn>
                  <a:cxn ang="0">
                    <a:pos x="2" y="0"/>
                  </a:cxn>
                  <a:cxn ang="0">
                    <a:pos x="0" y="0"/>
                  </a:cxn>
                  <a:cxn ang="0">
                    <a:pos x="0" y="0"/>
                  </a:cxn>
                  <a:cxn ang="0">
                    <a:pos x="2" y="0"/>
                  </a:cxn>
                  <a:cxn ang="0">
                    <a:pos x="2" y="0"/>
                  </a:cxn>
                  <a:cxn ang="0">
                    <a:pos x="4" y="1"/>
                  </a:cxn>
                  <a:cxn ang="0">
                    <a:pos x="4" y="1"/>
                  </a:cxn>
                  <a:cxn ang="0">
                    <a:pos x="4" y="1"/>
                  </a:cxn>
                </a:cxnLst>
                <a:rect l="0" t="0" r="r" b="b"/>
                <a:pathLst>
                  <a:path w="4" h="1">
                    <a:moveTo>
                      <a:pt x="4" y="1"/>
                    </a:moveTo>
                    <a:lnTo>
                      <a:pt x="4" y="1"/>
                    </a:lnTo>
                    <a:lnTo>
                      <a:pt x="4" y="1"/>
                    </a:lnTo>
                    <a:lnTo>
                      <a:pt x="2" y="1"/>
                    </a:lnTo>
                    <a:lnTo>
                      <a:pt x="2" y="1"/>
                    </a:lnTo>
                    <a:lnTo>
                      <a:pt x="2" y="0"/>
                    </a:lnTo>
                    <a:lnTo>
                      <a:pt x="0" y="0"/>
                    </a:lnTo>
                    <a:lnTo>
                      <a:pt x="0" y="0"/>
                    </a:lnTo>
                    <a:lnTo>
                      <a:pt x="2" y="0"/>
                    </a:lnTo>
                    <a:lnTo>
                      <a:pt x="2" y="0"/>
                    </a:lnTo>
                    <a:lnTo>
                      <a:pt x="4" y="1"/>
                    </a:lnTo>
                    <a:lnTo>
                      <a:pt x="4" y="1"/>
                    </a:lnTo>
                    <a:lnTo>
                      <a:pt x="4"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0" name="Freeform 2873"/>
              <p:cNvSpPr>
                <a:spLocks/>
              </p:cNvSpPr>
              <p:nvPr/>
            </p:nvSpPr>
            <p:spPr bwMode="auto">
              <a:xfrm>
                <a:off x="4534" y="2460"/>
                <a:ext cx="3" cy="1"/>
              </a:xfrm>
              <a:custGeom>
                <a:avLst/>
                <a:gdLst/>
                <a:ahLst/>
                <a:cxnLst>
                  <a:cxn ang="0">
                    <a:pos x="0" y="0"/>
                  </a:cxn>
                  <a:cxn ang="0">
                    <a:pos x="0" y="0"/>
                  </a:cxn>
                  <a:cxn ang="0">
                    <a:pos x="0" y="1"/>
                  </a:cxn>
                  <a:cxn ang="0">
                    <a:pos x="0" y="1"/>
                  </a:cxn>
                  <a:cxn ang="0">
                    <a:pos x="0" y="0"/>
                  </a:cxn>
                  <a:cxn ang="0">
                    <a:pos x="0" y="1"/>
                  </a:cxn>
                  <a:cxn ang="0">
                    <a:pos x="0" y="1"/>
                  </a:cxn>
                  <a:cxn ang="0">
                    <a:pos x="0" y="0"/>
                  </a:cxn>
                  <a:cxn ang="0">
                    <a:pos x="1" y="1"/>
                  </a:cxn>
                  <a:cxn ang="0">
                    <a:pos x="1" y="1"/>
                  </a:cxn>
                  <a:cxn ang="0">
                    <a:pos x="1" y="1"/>
                  </a:cxn>
                  <a:cxn ang="0">
                    <a:pos x="1" y="1"/>
                  </a:cxn>
                  <a:cxn ang="0">
                    <a:pos x="1" y="1"/>
                  </a:cxn>
                  <a:cxn ang="0">
                    <a:pos x="1" y="1"/>
                  </a:cxn>
                  <a:cxn ang="0">
                    <a:pos x="3" y="1"/>
                  </a:cxn>
                  <a:cxn ang="0">
                    <a:pos x="3" y="1"/>
                  </a:cxn>
                  <a:cxn ang="0">
                    <a:pos x="3" y="1"/>
                  </a:cxn>
                  <a:cxn ang="0">
                    <a:pos x="3" y="1"/>
                  </a:cxn>
                  <a:cxn ang="0">
                    <a:pos x="3" y="1"/>
                  </a:cxn>
                  <a:cxn ang="0">
                    <a:pos x="5" y="1"/>
                  </a:cxn>
                  <a:cxn ang="0">
                    <a:pos x="5" y="1"/>
                  </a:cxn>
                </a:cxnLst>
                <a:rect l="0" t="0" r="r" b="b"/>
                <a:pathLst>
                  <a:path w="5" h="1">
                    <a:moveTo>
                      <a:pt x="0" y="0"/>
                    </a:moveTo>
                    <a:lnTo>
                      <a:pt x="0" y="0"/>
                    </a:lnTo>
                    <a:lnTo>
                      <a:pt x="0" y="1"/>
                    </a:lnTo>
                    <a:lnTo>
                      <a:pt x="0" y="1"/>
                    </a:lnTo>
                    <a:lnTo>
                      <a:pt x="0" y="0"/>
                    </a:lnTo>
                    <a:lnTo>
                      <a:pt x="0" y="1"/>
                    </a:lnTo>
                    <a:lnTo>
                      <a:pt x="0" y="1"/>
                    </a:lnTo>
                    <a:lnTo>
                      <a:pt x="0" y="0"/>
                    </a:lnTo>
                    <a:lnTo>
                      <a:pt x="1" y="1"/>
                    </a:lnTo>
                    <a:lnTo>
                      <a:pt x="1" y="1"/>
                    </a:lnTo>
                    <a:lnTo>
                      <a:pt x="1" y="1"/>
                    </a:lnTo>
                    <a:lnTo>
                      <a:pt x="1" y="1"/>
                    </a:lnTo>
                    <a:lnTo>
                      <a:pt x="1" y="1"/>
                    </a:lnTo>
                    <a:lnTo>
                      <a:pt x="1" y="1"/>
                    </a:lnTo>
                    <a:lnTo>
                      <a:pt x="3" y="1"/>
                    </a:lnTo>
                    <a:lnTo>
                      <a:pt x="3" y="1"/>
                    </a:lnTo>
                    <a:lnTo>
                      <a:pt x="3" y="1"/>
                    </a:lnTo>
                    <a:lnTo>
                      <a:pt x="3" y="1"/>
                    </a:lnTo>
                    <a:lnTo>
                      <a:pt x="3" y="1"/>
                    </a:lnTo>
                    <a:lnTo>
                      <a:pt x="5" y="1"/>
                    </a:lnTo>
                    <a:lnTo>
                      <a:pt x="5"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1" name="Freeform 2874"/>
              <p:cNvSpPr>
                <a:spLocks/>
              </p:cNvSpPr>
              <p:nvPr/>
            </p:nvSpPr>
            <p:spPr bwMode="auto">
              <a:xfrm>
                <a:off x="4533" y="2460"/>
                <a:ext cx="1" cy="2"/>
              </a:xfrm>
              <a:custGeom>
                <a:avLst/>
                <a:gdLst/>
                <a:ahLst/>
                <a:cxnLst>
                  <a:cxn ang="0">
                    <a:pos x="0" y="3"/>
                  </a:cxn>
                  <a:cxn ang="0">
                    <a:pos x="0" y="3"/>
                  </a:cxn>
                  <a:cxn ang="0">
                    <a:pos x="2" y="3"/>
                  </a:cxn>
                  <a:cxn ang="0">
                    <a:pos x="2" y="3"/>
                  </a:cxn>
                  <a:cxn ang="0">
                    <a:pos x="2" y="3"/>
                  </a:cxn>
                  <a:cxn ang="0">
                    <a:pos x="0" y="3"/>
                  </a:cxn>
                  <a:cxn ang="0">
                    <a:pos x="0" y="1"/>
                  </a:cxn>
                  <a:cxn ang="0">
                    <a:pos x="2" y="1"/>
                  </a:cxn>
                  <a:cxn ang="0">
                    <a:pos x="2" y="3"/>
                  </a:cxn>
                  <a:cxn ang="0">
                    <a:pos x="2" y="1"/>
                  </a:cxn>
                  <a:cxn ang="0">
                    <a:pos x="2" y="1"/>
                  </a:cxn>
                  <a:cxn ang="0">
                    <a:pos x="2" y="1"/>
                  </a:cxn>
                  <a:cxn ang="0">
                    <a:pos x="0" y="1"/>
                  </a:cxn>
                  <a:cxn ang="0">
                    <a:pos x="0" y="1"/>
                  </a:cxn>
                  <a:cxn ang="0">
                    <a:pos x="0" y="1"/>
                  </a:cxn>
                  <a:cxn ang="0">
                    <a:pos x="0" y="1"/>
                  </a:cxn>
                  <a:cxn ang="0">
                    <a:pos x="0" y="1"/>
                  </a:cxn>
                  <a:cxn ang="0">
                    <a:pos x="0" y="0"/>
                  </a:cxn>
                </a:cxnLst>
                <a:rect l="0" t="0" r="r" b="b"/>
                <a:pathLst>
                  <a:path w="2" h="3">
                    <a:moveTo>
                      <a:pt x="0" y="3"/>
                    </a:moveTo>
                    <a:lnTo>
                      <a:pt x="0" y="3"/>
                    </a:lnTo>
                    <a:lnTo>
                      <a:pt x="2" y="3"/>
                    </a:lnTo>
                    <a:lnTo>
                      <a:pt x="2" y="3"/>
                    </a:lnTo>
                    <a:lnTo>
                      <a:pt x="2" y="3"/>
                    </a:lnTo>
                    <a:lnTo>
                      <a:pt x="0" y="3"/>
                    </a:lnTo>
                    <a:lnTo>
                      <a:pt x="0" y="1"/>
                    </a:lnTo>
                    <a:lnTo>
                      <a:pt x="2" y="1"/>
                    </a:lnTo>
                    <a:lnTo>
                      <a:pt x="2" y="3"/>
                    </a:lnTo>
                    <a:lnTo>
                      <a:pt x="2" y="1"/>
                    </a:lnTo>
                    <a:lnTo>
                      <a:pt x="2" y="1"/>
                    </a:lnTo>
                    <a:lnTo>
                      <a:pt x="2" y="1"/>
                    </a:lnTo>
                    <a:lnTo>
                      <a:pt x="0" y="1"/>
                    </a:lnTo>
                    <a:lnTo>
                      <a:pt x="0" y="1"/>
                    </a:lnTo>
                    <a:lnTo>
                      <a:pt x="0" y="1"/>
                    </a:lnTo>
                    <a:lnTo>
                      <a:pt x="0" y="1"/>
                    </a:lnTo>
                    <a:lnTo>
                      <a:pt x="0" y="1"/>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2" name="Freeform 2875"/>
              <p:cNvSpPr>
                <a:spLocks/>
              </p:cNvSpPr>
              <p:nvPr/>
            </p:nvSpPr>
            <p:spPr bwMode="auto">
              <a:xfrm>
                <a:off x="4519" y="2463"/>
                <a:ext cx="1" cy="1"/>
              </a:xfrm>
              <a:custGeom>
                <a:avLst/>
                <a:gdLst/>
                <a:ahLst/>
                <a:cxnLst>
                  <a:cxn ang="0">
                    <a:pos x="0" y="2"/>
                  </a:cxn>
                  <a:cxn ang="0">
                    <a:pos x="0" y="2"/>
                  </a:cxn>
                  <a:cxn ang="0">
                    <a:pos x="0" y="2"/>
                  </a:cxn>
                  <a:cxn ang="0">
                    <a:pos x="0" y="0"/>
                  </a:cxn>
                  <a:cxn ang="0">
                    <a:pos x="0" y="0"/>
                  </a:cxn>
                </a:cxnLst>
                <a:rect l="0" t="0" r="r" b="b"/>
                <a:pathLst>
                  <a:path h="2">
                    <a:moveTo>
                      <a:pt x="0" y="2"/>
                    </a:moveTo>
                    <a:lnTo>
                      <a:pt x="0" y="2"/>
                    </a:lnTo>
                    <a:lnTo>
                      <a:pt x="0" y="2"/>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3" name="Freeform 2876"/>
              <p:cNvSpPr>
                <a:spLocks/>
              </p:cNvSpPr>
              <p:nvPr/>
            </p:nvSpPr>
            <p:spPr bwMode="auto">
              <a:xfrm>
                <a:off x="4515" y="2464"/>
                <a:ext cx="1" cy="2"/>
              </a:xfrm>
              <a:custGeom>
                <a:avLst/>
                <a:gdLst/>
                <a:ahLst/>
                <a:cxnLst>
                  <a:cxn ang="0">
                    <a:pos x="0" y="4"/>
                  </a:cxn>
                  <a:cxn ang="0">
                    <a:pos x="0" y="4"/>
                  </a:cxn>
                  <a:cxn ang="0">
                    <a:pos x="0" y="0"/>
                  </a:cxn>
                  <a:cxn ang="0">
                    <a:pos x="0" y="4"/>
                  </a:cxn>
                </a:cxnLst>
                <a:rect l="0" t="0" r="r" b="b"/>
                <a:pathLst>
                  <a:path h="4">
                    <a:moveTo>
                      <a:pt x="0" y="4"/>
                    </a:moveTo>
                    <a:lnTo>
                      <a:pt x="0" y="4"/>
                    </a:lnTo>
                    <a:lnTo>
                      <a:pt x="0" y="0"/>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4" name="Freeform 2877"/>
              <p:cNvSpPr>
                <a:spLocks/>
              </p:cNvSpPr>
              <p:nvPr/>
            </p:nvSpPr>
            <p:spPr bwMode="auto">
              <a:xfrm>
                <a:off x="4534" y="2461"/>
                <a:ext cx="1" cy="1"/>
              </a:xfrm>
              <a:custGeom>
                <a:avLst/>
                <a:gdLst/>
                <a:ahLst/>
                <a:cxnLst>
                  <a:cxn ang="0">
                    <a:pos x="0" y="2"/>
                  </a:cxn>
                  <a:cxn ang="0">
                    <a:pos x="0" y="2"/>
                  </a:cxn>
                  <a:cxn ang="0">
                    <a:pos x="0" y="2"/>
                  </a:cxn>
                  <a:cxn ang="0">
                    <a:pos x="1" y="2"/>
                  </a:cxn>
                  <a:cxn ang="0">
                    <a:pos x="1" y="0"/>
                  </a:cxn>
                  <a:cxn ang="0">
                    <a:pos x="1" y="0"/>
                  </a:cxn>
                  <a:cxn ang="0">
                    <a:pos x="1" y="0"/>
                  </a:cxn>
                  <a:cxn ang="0">
                    <a:pos x="0" y="0"/>
                  </a:cxn>
                  <a:cxn ang="0">
                    <a:pos x="0" y="0"/>
                  </a:cxn>
                  <a:cxn ang="0">
                    <a:pos x="0" y="0"/>
                  </a:cxn>
                  <a:cxn ang="0">
                    <a:pos x="0" y="2"/>
                  </a:cxn>
                  <a:cxn ang="0">
                    <a:pos x="0" y="2"/>
                  </a:cxn>
                  <a:cxn ang="0">
                    <a:pos x="0" y="2"/>
                  </a:cxn>
                  <a:cxn ang="0">
                    <a:pos x="0" y="2"/>
                  </a:cxn>
                  <a:cxn ang="0">
                    <a:pos x="0" y="2"/>
                  </a:cxn>
                  <a:cxn ang="0">
                    <a:pos x="0" y="2"/>
                  </a:cxn>
                </a:cxnLst>
                <a:rect l="0" t="0" r="r" b="b"/>
                <a:pathLst>
                  <a:path w="1" h="2">
                    <a:moveTo>
                      <a:pt x="0" y="2"/>
                    </a:moveTo>
                    <a:lnTo>
                      <a:pt x="0" y="2"/>
                    </a:lnTo>
                    <a:lnTo>
                      <a:pt x="0" y="2"/>
                    </a:lnTo>
                    <a:lnTo>
                      <a:pt x="1" y="2"/>
                    </a:lnTo>
                    <a:lnTo>
                      <a:pt x="1" y="0"/>
                    </a:lnTo>
                    <a:lnTo>
                      <a:pt x="1" y="0"/>
                    </a:lnTo>
                    <a:lnTo>
                      <a:pt x="1" y="0"/>
                    </a:lnTo>
                    <a:lnTo>
                      <a:pt x="0" y="0"/>
                    </a:lnTo>
                    <a:lnTo>
                      <a:pt x="0" y="0"/>
                    </a:lnTo>
                    <a:lnTo>
                      <a:pt x="0" y="0"/>
                    </a:lnTo>
                    <a:lnTo>
                      <a:pt x="0" y="2"/>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5" name="Freeform 2878"/>
              <p:cNvSpPr>
                <a:spLocks/>
              </p:cNvSpPr>
              <p:nvPr/>
            </p:nvSpPr>
            <p:spPr bwMode="auto">
              <a:xfrm>
                <a:off x="4536" y="2457"/>
                <a:ext cx="7" cy="4"/>
              </a:xfrm>
              <a:custGeom>
                <a:avLst/>
                <a:gdLst/>
                <a:ahLst/>
                <a:cxnLst>
                  <a:cxn ang="0">
                    <a:pos x="0" y="0"/>
                  </a:cxn>
                  <a:cxn ang="0">
                    <a:pos x="0" y="0"/>
                  </a:cxn>
                  <a:cxn ang="0">
                    <a:pos x="0" y="0"/>
                  </a:cxn>
                  <a:cxn ang="0">
                    <a:pos x="0" y="2"/>
                  </a:cxn>
                  <a:cxn ang="0">
                    <a:pos x="2" y="2"/>
                  </a:cxn>
                  <a:cxn ang="0">
                    <a:pos x="2" y="2"/>
                  </a:cxn>
                  <a:cxn ang="0">
                    <a:pos x="2" y="2"/>
                  </a:cxn>
                  <a:cxn ang="0">
                    <a:pos x="2" y="0"/>
                  </a:cxn>
                  <a:cxn ang="0">
                    <a:pos x="4" y="0"/>
                  </a:cxn>
                  <a:cxn ang="0">
                    <a:pos x="4" y="2"/>
                  </a:cxn>
                  <a:cxn ang="0">
                    <a:pos x="4" y="2"/>
                  </a:cxn>
                  <a:cxn ang="0">
                    <a:pos x="4" y="2"/>
                  </a:cxn>
                  <a:cxn ang="0">
                    <a:pos x="4" y="2"/>
                  </a:cxn>
                  <a:cxn ang="0">
                    <a:pos x="6" y="2"/>
                  </a:cxn>
                  <a:cxn ang="0">
                    <a:pos x="6" y="0"/>
                  </a:cxn>
                  <a:cxn ang="0">
                    <a:pos x="6" y="0"/>
                  </a:cxn>
                  <a:cxn ang="0">
                    <a:pos x="6" y="2"/>
                  </a:cxn>
                  <a:cxn ang="0">
                    <a:pos x="6" y="2"/>
                  </a:cxn>
                  <a:cxn ang="0">
                    <a:pos x="6" y="2"/>
                  </a:cxn>
                  <a:cxn ang="0">
                    <a:pos x="6" y="2"/>
                  </a:cxn>
                  <a:cxn ang="0">
                    <a:pos x="8" y="4"/>
                  </a:cxn>
                  <a:cxn ang="0">
                    <a:pos x="8" y="4"/>
                  </a:cxn>
                  <a:cxn ang="0">
                    <a:pos x="8" y="4"/>
                  </a:cxn>
                  <a:cxn ang="0">
                    <a:pos x="10" y="4"/>
                  </a:cxn>
                  <a:cxn ang="0">
                    <a:pos x="10" y="4"/>
                  </a:cxn>
                  <a:cxn ang="0">
                    <a:pos x="8" y="4"/>
                  </a:cxn>
                  <a:cxn ang="0">
                    <a:pos x="10" y="6"/>
                  </a:cxn>
                  <a:cxn ang="0">
                    <a:pos x="10" y="6"/>
                  </a:cxn>
                  <a:cxn ang="0">
                    <a:pos x="10" y="6"/>
                  </a:cxn>
                  <a:cxn ang="0">
                    <a:pos x="10" y="6"/>
                  </a:cxn>
                  <a:cxn ang="0">
                    <a:pos x="10" y="6"/>
                  </a:cxn>
                  <a:cxn ang="0">
                    <a:pos x="10" y="6"/>
                  </a:cxn>
                  <a:cxn ang="0">
                    <a:pos x="12" y="6"/>
                  </a:cxn>
                  <a:cxn ang="0">
                    <a:pos x="12" y="6"/>
                  </a:cxn>
                  <a:cxn ang="0">
                    <a:pos x="12" y="7"/>
                  </a:cxn>
                  <a:cxn ang="0">
                    <a:pos x="12" y="7"/>
                  </a:cxn>
                  <a:cxn ang="0">
                    <a:pos x="14" y="7"/>
                  </a:cxn>
                  <a:cxn ang="0">
                    <a:pos x="14" y="7"/>
                  </a:cxn>
                  <a:cxn ang="0">
                    <a:pos x="14" y="7"/>
                  </a:cxn>
                  <a:cxn ang="0">
                    <a:pos x="14" y="7"/>
                  </a:cxn>
                  <a:cxn ang="0">
                    <a:pos x="14" y="7"/>
                  </a:cxn>
                  <a:cxn ang="0">
                    <a:pos x="16" y="7"/>
                  </a:cxn>
                </a:cxnLst>
                <a:rect l="0" t="0" r="r" b="b"/>
                <a:pathLst>
                  <a:path w="16" h="7">
                    <a:moveTo>
                      <a:pt x="0" y="0"/>
                    </a:moveTo>
                    <a:lnTo>
                      <a:pt x="0" y="0"/>
                    </a:lnTo>
                    <a:lnTo>
                      <a:pt x="0" y="0"/>
                    </a:lnTo>
                    <a:lnTo>
                      <a:pt x="0" y="2"/>
                    </a:lnTo>
                    <a:lnTo>
                      <a:pt x="2" y="2"/>
                    </a:lnTo>
                    <a:lnTo>
                      <a:pt x="2" y="2"/>
                    </a:lnTo>
                    <a:lnTo>
                      <a:pt x="2" y="2"/>
                    </a:lnTo>
                    <a:lnTo>
                      <a:pt x="2" y="0"/>
                    </a:lnTo>
                    <a:lnTo>
                      <a:pt x="4" y="0"/>
                    </a:lnTo>
                    <a:lnTo>
                      <a:pt x="4" y="2"/>
                    </a:lnTo>
                    <a:lnTo>
                      <a:pt x="4" y="2"/>
                    </a:lnTo>
                    <a:lnTo>
                      <a:pt x="4" y="2"/>
                    </a:lnTo>
                    <a:lnTo>
                      <a:pt x="4" y="2"/>
                    </a:lnTo>
                    <a:lnTo>
                      <a:pt x="6" y="2"/>
                    </a:lnTo>
                    <a:lnTo>
                      <a:pt x="6" y="0"/>
                    </a:lnTo>
                    <a:lnTo>
                      <a:pt x="6" y="0"/>
                    </a:lnTo>
                    <a:lnTo>
                      <a:pt x="6" y="2"/>
                    </a:lnTo>
                    <a:lnTo>
                      <a:pt x="6" y="2"/>
                    </a:lnTo>
                    <a:lnTo>
                      <a:pt x="6" y="2"/>
                    </a:lnTo>
                    <a:lnTo>
                      <a:pt x="6" y="2"/>
                    </a:lnTo>
                    <a:lnTo>
                      <a:pt x="8" y="4"/>
                    </a:lnTo>
                    <a:lnTo>
                      <a:pt x="8" y="4"/>
                    </a:lnTo>
                    <a:lnTo>
                      <a:pt x="8" y="4"/>
                    </a:lnTo>
                    <a:lnTo>
                      <a:pt x="10" y="4"/>
                    </a:lnTo>
                    <a:lnTo>
                      <a:pt x="10" y="4"/>
                    </a:lnTo>
                    <a:lnTo>
                      <a:pt x="8" y="4"/>
                    </a:lnTo>
                    <a:lnTo>
                      <a:pt x="10" y="6"/>
                    </a:lnTo>
                    <a:lnTo>
                      <a:pt x="10" y="6"/>
                    </a:lnTo>
                    <a:lnTo>
                      <a:pt x="10" y="6"/>
                    </a:lnTo>
                    <a:lnTo>
                      <a:pt x="10" y="6"/>
                    </a:lnTo>
                    <a:lnTo>
                      <a:pt x="10" y="6"/>
                    </a:lnTo>
                    <a:lnTo>
                      <a:pt x="10" y="6"/>
                    </a:lnTo>
                    <a:lnTo>
                      <a:pt x="12" y="6"/>
                    </a:lnTo>
                    <a:lnTo>
                      <a:pt x="12" y="6"/>
                    </a:lnTo>
                    <a:lnTo>
                      <a:pt x="12" y="7"/>
                    </a:lnTo>
                    <a:lnTo>
                      <a:pt x="12" y="7"/>
                    </a:lnTo>
                    <a:lnTo>
                      <a:pt x="14" y="7"/>
                    </a:lnTo>
                    <a:lnTo>
                      <a:pt x="14" y="7"/>
                    </a:lnTo>
                    <a:lnTo>
                      <a:pt x="14" y="7"/>
                    </a:lnTo>
                    <a:lnTo>
                      <a:pt x="14" y="7"/>
                    </a:lnTo>
                    <a:lnTo>
                      <a:pt x="14" y="7"/>
                    </a:lnTo>
                    <a:lnTo>
                      <a:pt x="16" y="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6" name="Line 2879"/>
              <p:cNvSpPr>
                <a:spLocks noChangeShapeType="1"/>
              </p:cNvSpPr>
              <p:nvPr/>
            </p:nvSpPr>
            <p:spPr bwMode="auto">
              <a:xfrm>
                <a:off x="4537" y="2462"/>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07" name="Freeform 2880"/>
              <p:cNvSpPr>
                <a:spLocks/>
              </p:cNvSpPr>
              <p:nvPr/>
            </p:nvSpPr>
            <p:spPr bwMode="auto">
              <a:xfrm>
                <a:off x="4537" y="2461"/>
                <a:ext cx="1" cy="1"/>
              </a:xfrm>
              <a:custGeom>
                <a:avLst/>
                <a:gdLst/>
                <a:ahLst/>
                <a:cxnLst>
                  <a:cxn ang="0">
                    <a:pos x="0" y="2"/>
                  </a:cxn>
                  <a:cxn ang="0">
                    <a:pos x="0" y="2"/>
                  </a:cxn>
                  <a:cxn ang="0">
                    <a:pos x="0" y="2"/>
                  </a:cxn>
                  <a:cxn ang="0">
                    <a:pos x="2" y="2"/>
                  </a:cxn>
                  <a:cxn ang="0">
                    <a:pos x="2" y="0"/>
                  </a:cxn>
                  <a:cxn ang="0">
                    <a:pos x="0" y="2"/>
                  </a:cxn>
                  <a:cxn ang="0">
                    <a:pos x="0" y="2"/>
                  </a:cxn>
                  <a:cxn ang="0">
                    <a:pos x="0" y="2"/>
                  </a:cxn>
                  <a:cxn ang="0">
                    <a:pos x="0" y="2"/>
                  </a:cxn>
                </a:cxnLst>
                <a:rect l="0" t="0" r="r" b="b"/>
                <a:pathLst>
                  <a:path w="2" h="2">
                    <a:moveTo>
                      <a:pt x="0" y="2"/>
                    </a:moveTo>
                    <a:lnTo>
                      <a:pt x="0" y="2"/>
                    </a:lnTo>
                    <a:lnTo>
                      <a:pt x="0" y="2"/>
                    </a:lnTo>
                    <a:lnTo>
                      <a:pt x="2" y="2"/>
                    </a:lnTo>
                    <a:lnTo>
                      <a:pt x="2"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8" name="Freeform 2881"/>
              <p:cNvSpPr>
                <a:spLocks/>
              </p:cNvSpPr>
              <p:nvPr/>
            </p:nvSpPr>
            <p:spPr bwMode="auto">
              <a:xfrm>
                <a:off x="4537" y="2462"/>
                <a:ext cx="1" cy="1"/>
              </a:xfrm>
              <a:custGeom>
                <a:avLst/>
                <a:gdLst/>
                <a:ahLst/>
                <a:cxnLst>
                  <a:cxn ang="0">
                    <a:pos x="2" y="0"/>
                  </a:cxn>
                  <a:cxn ang="0">
                    <a:pos x="2" y="0"/>
                  </a:cxn>
                  <a:cxn ang="0">
                    <a:pos x="2" y="0"/>
                  </a:cxn>
                  <a:cxn ang="0">
                    <a:pos x="2" y="2"/>
                  </a:cxn>
                  <a:cxn ang="0">
                    <a:pos x="2" y="2"/>
                  </a:cxn>
                  <a:cxn ang="0">
                    <a:pos x="0" y="2"/>
                  </a:cxn>
                  <a:cxn ang="0">
                    <a:pos x="0" y="2"/>
                  </a:cxn>
                  <a:cxn ang="0">
                    <a:pos x="0" y="2"/>
                  </a:cxn>
                  <a:cxn ang="0">
                    <a:pos x="0" y="2"/>
                  </a:cxn>
                  <a:cxn ang="0">
                    <a:pos x="2" y="0"/>
                  </a:cxn>
                </a:cxnLst>
                <a:rect l="0" t="0" r="r" b="b"/>
                <a:pathLst>
                  <a:path w="2" h="2">
                    <a:moveTo>
                      <a:pt x="2" y="0"/>
                    </a:moveTo>
                    <a:lnTo>
                      <a:pt x="2" y="0"/>
                    </a:lnTo>
                    <a:lnTo>
                      <a:pt x="2" y="0"/>
                    </a:lnTo>
                    <a:lnTo>
                      <a:pt x="2" y="2"/>
                    </a:lnTo>
                    <a:lnTo>
                      <a:pt x="2" y="2"/>
                    </a:lnTo>
                    <a:lnTo>
                      <a:pt x="0" y="2"/>
                    </a:lnTo>
                    <a:lnTo>
                      <a:pt x="0" y="2"/>
                    </a:lnTo>
                    <a:lnTo>
                      <a:pt x="0" y="2"/>
                    </a:lnTo>
                    <a:lnTo>
                      <a:pt x="0" y="2"/>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09" name="Freeform 2882"/>
              <p:cNvSpPr>
                <a:spLocks/>
              </p:cNvSpPr>
              <p:nvPr/>
            </p:nvSpPr>
            <p:spPr bwMode="auto">
              <a:xfrm>
                <a:off x="4515" y="2464"/>
                <a:ext cx="1" cy="2"/>
              </a:xfrm>
              <a:custGeom>
                <a:avLst/>
                <a:gdLst/>
                <a:ahLst/>
                <a:cxnLst>
                  <a:cxn ang="0">
                    <a:pos x="0" y="4"/>
                  </a:cxn>
                  <a:cxn ang="0">
                    <a:pos x="0" y="4"/>
                  </a:cxn>
                  <a:cxn ang="0">
                    <a:pos x="0" y="2"/>
                  </a:cxn>
                  <a:cxn ang="0">
                    <a:pos x="0" y="0"/>
                  </a:cxn>
                  <a:cxn ang="0">
                    <a:pos x="0" y="2"/>
                  </a:cxn>
                  <a:cxn ang="0">
                    <a:pos x="0" y="0"/>
                  </a:cxn>
                  <a:cxn ang="0">
                    <a:pos x="0" y="2"/>
                  </a:cxn>
                  <a:cxn ang="0">
                    <a:pos x="0" y="4"/>
                  </a:cxn>
                </a:cxnLst>
                <a:rect l="0" t="0" r="r" b="b"/>
                <a:pathLst>
                  <a:path h="4">
                    <a:moveTo>
                      <a:pt x="0" y="4"/>
                    </a:moveTo>
                    <a:lnTo>
                      <a:pt x="0" y="4"/>
                    </a:lnTo>
                    <a:lnTo>
                      <a:pt x="0" y="2"/>
                    </a:lnTo>
                    <a:lnTo>
                      <a:pt x="0" y="0"/>
                    </a:lnTo>
                    <a:lnTo>
                      <a:pt x="0" y="2"/>
                    </a:lnTo>
                    <a:lnTo>
                      <a:pt x="0" y="0"/>
                    </a:lnTo>
                    <a:lnTo>
                      <a:pt x="0" y="2"/>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0" name="Line 2883"/>
              <p:cNvSpPr>
                <a:spLocks noChangeShapeType="1"/>
              </p:cNvSpPr>
              <p:nvPr/>
            </p:nvSpPr>
            <p:spPr bwMode="auto">
              <a:xfrm flipV="1">
                <a:off x="4543" y="246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11" name="Freeform 2884"/>
              <p:cNvSpPr>
                <a:spLocks/>
              </p:cNvSpPr>
              <p:nvPr/>
            </p:nvSpPr>
            <p:spPr bwMode="auto">
              <a:xfrm>
                <a:off x="4519" y="2463"/>
                <a:ext cx="1" cy="3"/>
              </a:xfrm>
              <a:custGeom>
                <a:avLst/>
                <a:gdLst/>
                <a:ahLst/>
                <a:cxnLst>
                  <a:cxn ang="0">
                    <a:pos x="0" y="0"/>
                  </a:cxn>
                  <a:cxn ang="0">
                    <a:pos x="0" y="0"/>
                  </a:cxn>
                  <a:cxn ang="0">
                    <a:pos x="2" y="0"/>
                  </a:cxn>
                  <a:cxn ang="0">
                    <a:pos x="2" y="2"/>
                  </a:cxn>
                  <a:cxn ang="0">
                    <a:pos x="2" y="2"/>
                  </a:cxn>
                  <a:cxn ang="0">
                    <a:pos x="2" y="2"/>
                  </a:cxn>
                  <a:cxn ang="0">
                    <a:pos x="2" y="2"/>
                  </a:cxn>
                  <a:cxn ang="0">
                    <a:pos x="2" y="2"/>
                  </a:cxn>
                  <a:cxn ang="0">
                    <a:pos x="2" y="4"/>
                  </a:cxn>
                  <a:cxn ang="0">
                    <a:pos x="2" y="4"/>
                  </a:cxn>
                  <a:cxn ang="0">
                    <a:pos x="2" y="4"/>
                  </a:cxn>
                  <a:cxn ang="0">
                    <a:pos x="2" y="4"/>
                  </a:cxn>
                  <a:cxn ang="0">
                    <a:pos x="2" y="4"/>
                  </a:cxn>
                  <a:cxn ang="0">
                    <a:pos x="2" y="4"/>
                  </a:cxn>
                  <a:cxn ang="0">
                    <a:pos x="2" y="4"/>
                  </a:cxn>
                  <a:cxn ang="0">
                    <a:pos x="2" y="6"/>
                  </a:cxn>
                  <a:cxn ang="0">
                    <a:pos x="2" y="6"/>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2"/>
                  </a:cxn>
                  <a:cxn ang="0">
                    <a:pos x="2" y="4"/>
                  </a:cxn>
                  <a:cxn ang="0">
                    <a:pos x="2" y="2"/>
                  </a:cxn>
                  <a:cxn ang="0">
                    <a:pos x="2" y="2"/>
                  </a:cxn>
                  <a:cxn ang="0">
                    <a:pos x="2" y="2"/>
                  </a:cxn>
                  <a:cxn ang="0">
                    <a:pos x="2" y="2"/>
                  </a:cxn>
                  <a:cxn ang="0">
                    <a:pos x="2" y="2"/>
                  </a:cxn>
                  <a:cxn ang="0">
                    <a:pos x="2" y="2"/>
                  </a:cxn>
                </a:cxnLst>
                <a:rect l="0" t="0" r="r" b="b"/>
                <a:pathLst>
                  <a:path w="2" h="6">
                    <a:moveTo>
                      <a:pt x="0" y="0"/>
                    </a:moveTo>
                    <a:lnTo>
                      <a:pt x="0" y="0"/>
                    </a:lnTo>
                    <a:lnTo>
                      <a:pt x="2" y="0"/>
                    </a:lnTo>
                    <a:lnTo>
                      <a:pt x="2" y="2"/>
                    </a:lnTo>
                    <a:lnTo>
                      <a:pt x="2" y="2"/>
                    </a:lnTo>
                    <a:lnTo>
                      <a:pt x="2" y="2"/>
                    </a:lnTo>
                    <a:lnTo>
                      <a:pt x="2" y="2"/>
                    </a:lnTo>
                    <a:lnTo>
                      <a:pt x="2" y="2"/>
                    </a:lnTo>
                    <a:lnTo>
                      <a:pt x="2" y="4"/>
                    </a:lnTo>
                    <a:lnTo>
                      <a:pt x="2" y="4"/>
                    </a:lnTo>
                    <a:lnTo>
                      <a:pt x="2" y="4"/>
                    </a:lnTo>
                    <a:lnTo>
                      <a:pt x="2" y="4"/>
                    </a:lnTo>
                    <a:lnTo>
                      <a:pt x="2" y="4"/>
                    </a:lnTo>
                    <a:lnTo>
                      <a:pt x="2" y="4"/>
                    </a:lnTo>
                    <a:lnTo>
                      <a:pt x="2" y="4"/>
                    </a:lnTo>
                    <a:lnTo>
                      <a:pt x="2" y="6"/>
                    </a:lnTo>
                    <a:lnTo>
                      <a:pt x="2" y="6"/>
                    </a:lnTo>
                    <a:lnTo>
                      <a:pt x="2" y="4"/>
                    </a:lnTo>
                    <a:lnTo>
                      <a:pt x="2" y="4"/>
                    </a:lnTo>
                    <a:lnTo>
                      <a:pt x="2" y="4"/>
                    </a:lnTo>
                    <a:lnTo>
                      <a:pt x="2" y="4"/>
                    </a:lnTo>
                    <a:lnTo>
                      <a:pt x="2" y="4"/>
                    </a:lnTo>
                    <a:lnTo>
                      <a:pt x="2" y="4"/>
                    </a:lnTo>
                    <a:lnTo>
                      <a:pt x="2" y="4"/>
                    </a:lnTo>
                    <a:lnTo>
                      <a:pt x="2" y="4"/>
                    </a:lnTo>
                    <a:lnTo>
                      <a:pt x="2" y="4"/>
                    </a:lnTo>
                    <a:lnTo>
                      <a:pt x="2" y="4"/>
                    </a:lnTo>
                    <a:lnTo>
                      <a:pt x="2" y="4"/>
                    </a:lnTo>
                    <a:lnTo>
                      <a:pt x="2" y="4"/>
                    </a:lnTo>
                    <a:lnTo>
                      <a:pt x="2" y="4"/>
                    </a:lnTo>
                    <a:lnTo>
                      <a:pt x="2" y="2"/>
                    </a:lnTo>
                    <a:lnTo>
                      <a:pt x="2" y="4"/>
                    </a:lnTo>
                    <a:lnTo>
                      <a:pt x="2" y="2"/>
                    </a:lnTo>
                    <a:lnTo>
                      <a:pt x="2"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2" name="Freeform 2885"/>
              <p:cNvSpPr>
                <a:spLocks/>
              </p:cNvSpPr>
              <p:nvPr/>
            </p:nvSpPr>
            <p:spPr bwMode="auto">
              <a:xfrm>
                <a:off x="4534" y="246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3" name="Freeform 2886"/>
              <p:cNvSpPr>
                <a:spLocks/>
              </p:cNvSpPr>
              <p:nvPr/>
            </p:nvSpPr>
            <p:spPr bwMode="auto">
              <a:xfrm>
                <a:off x="4508" y="2469"/>
                <a:ext cx="1" cy="1"/>
              </a:xfrm>
              <a:custGeom>
                <a:avLst/>
                <a:gdLst/>
                <a:ahLst/>
                <a:cxnLst>
                  <a:cxn ang="0">
                    <a:pos x="0" y="2"/>
                  </a:cxn>
                  <a:cxn ang="0">
                    <a:pos x="0" y="2"/>
                  </a:cxn>
                  <a:cxn ang="0">
                    <a:pos x="0" y="2"/>
                  </a:cxn>
                  <a:cxn ang="0">
                    <a:pos x="0" y="2"/>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2" y="0"/>
                  </a:cxn>
                  <a:cxn ang="0">
                    <a:pos x="2" y="0"/>
                  </a:cxn>
                  <a:cxn ang="0">
                    <a:pos x="2" y="0"/>
                  </a:cxn>
                  <a:cxn ang="0">
                    <a:pos x="2" y="2"/>
                  </a:cxn>
                  <a:cxn ang="0">
                    <a:pos x="0" y="2"/>
                  </a:cxn>
                  <a:cxn ang="0">
                    <a:pos x="0" y="2"/>
                  </a:cxn>
                </a:cxnLst>
                <a:rect l="0" t="0" r="r" b="b"/>
                <a:pathLst>
                  <a:path w="2" h="2">
                    <a:moveTo>
                      <a:pt x="0" y="2"/>
                    </a:moveTo>
                    <a:lnTo>
                      <a:pt x="0" y="2"/>
                    </a:lnTo>
                    <a:lnTo>
                      <a:pt x="0" y="2"/>
                    </a:lnTo>
                    <a:lnTo>
                      <a:pt x="0" y="2"/>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2" y="0"/>
                    </a:lnTo>
                    <a:lnTo>
                      <a:pt x="2" y="0"/>
                    </a:lnTo>
                    <a:lnTo>
                      <a:pt x="2" y="0"/>
                    </a:lnTo>
                    <a:lnTo>
                      <a:pt x="2"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4" name="Freeform 2887"/>
              <p:cNvSpPr>
                <a:spLocks/>
              </p:cNvSpPr>
              <p:nvPr/>
            </p:nvSpPr>
            <p:spPr bwMode="auto">
              <a:xfrm>
                <a:off x="4519" y="2460"/>
                <a:ext cx="5" cy="9"/>
              </a:xfrm>
              <a:custGeom>
                <a:avLst/>
                <a:gdLst/>
                <a:ahLst/>
                <a:cxnLst>
                  <a:cxn ang="0">
                    <a:pos x="0" y="7"/>
                  </a:cxn>
                  <a:cxn ang="0">
                    <a:pos x="0" y="7"/>
                  </a:cxn>
                  <a:cxn ang="0">
                    <a:pos x="0" y="9"/>
                  </a:cxn>
                  <a:cxn ang="0">
                    <a:pos x="0" y="11"/>
                  </a:cxn>
                  <a:cxn ang="0">
                    <a:pos x="2" y="11"/>
                  </a:cxn>
                  <a:cxn ang="0">
                    <a:pos x="2" y="11"/>
                  </a:cxn>
                  <a:cxn ang="0">
                    <a:pos x="4" y="11"/>
                  </a:cxn>
                  <a:cxn ang="0">
                    <a:pos x="4" y="13"/>
                  </a:cxn>
                  <a:cxn ang="0">
                    <a:pos x="4" y="13"/>
                  </a:cxn>
                  <a:cxn ang="0">
                    <a:pos x="5" y="13"/>
                  </a:cxn>
                  <a:cxn ang="0">
                    <a:pos x="7" y="15"/>
                  </a:cxn>
                  <a:cxn ang="0">
                    <a:pos x="7" y="17"/>
                  </a:cxn>
                  <a:cxn ang="0">
                    <a:pos x="9" y="17"/>
                  </a:cxn>
                  <a:cxn ang="0">
                    <a:pos x="9" y="17"/>
                  </a:cxn>
                  <a:cxn ang="0">
                    <a:pos x="9" y="15"/>
                  </a:cxn>
                  <a:cxn ang="0">
                    <a:pos x="9" y="15"/>
                  </a:cxn>
                  <a:cxn ang="0">
                    <a:pos x="7" y="13"/>
                  </a:cxn>
                  <a:cxn ang="0">
                    <a:pos x="7" y="13"/>
                  </a:cxn>
                  <a:cxn ang="0">
                    <a:pos x="5" y="11"/>
                  </a:cxn>
                  <a:cxn ang="0">
                    <a:pos x="5" y="11"/>
                  </a:cxn>
                  <a:cxn ang="0">
                    <a:pos x="5" y="11"/>
                  </a:cxn>
                  <a:cxn ang="0">
                    <a:pos x="5" y="11"/>
                  </a:cxn>
                  <a:cxn ang="0">
                    <a:pos x="5" y="9"/>
                  </a:cxn>
                  <a:cxn ang="0">
                    <a:pos x="5" y="9"/>
                  </a:cxn>
                  <a:cxn ang="0">
                    <a:pos x="5" y="7"/>
                  </a:cxn>
                  <a:cxn ang="0">
                    <a:pos x="5" y="5"/>
                  </a:cxn>
                  <a:cxn ang="0">
                    <a:pos x="5" y="5"/>
                  </a:cxn>
                  <a:cxn ang="0">
                    <a:pos x="5" y="3"/>
                  </a:cxn>
                  <a:cxn ang="0">
                    <a:pos x="4" y="3"/>
                  </a:cxn>
                  <a:cxn ang="0">
                    <a:pos x="4" y="3"/>
                  </a:cxn>
                  <a:cxn ang="0">
                    <a:pos x="4" y="5"/>
                  </a:cxn>
                  <a:cxn ang="0">
                    <a:pos x="4" y="5"/>
                  </a:cxn>
                  <a:cxn ang="0">
                    <a:pos x="4" y="5"/>
                  </a:cxn>
                  <a:cxn ang="0">
                    <a:pos x="4" y="3"/>
                  </a:cxn>
                  <a:cxn ang="0">
                    <a:pos x="4" y="3"/>
                  </a:cxn>
                  <a:cxn ang="0">
                    <a:pos x="4" y="3"/>
                  </a:cxn>
                  <a:cxn ang="0">
                    <a:pos x="2" y="1"/>
                  </a:cxn>
                  <a:cxn ang="0">
                    <a:pos x="2" y="1"/>
                  </a:cxn>
                  <a:cxn ang="0">
                    <a:pos x="2" y="1"/>
                  </a:cxn>
                  <a:cxn ang="0">
                    <a:pos x="0" y="0"/>
                  </a:cxn>
                  <a:cxn ang="0">
                    <a:pos x="0" y="1"/>
                  </a:cxn>
                  <a:cxn ang="0">
                    <a:pos x="0" y="3"/>
                  </a:cxn>
                  <a:cxn ang="0">
                    <a:pos x="0" y="3"/>
                  </a:cxn>
                </a:cxnLst>
                <a:rect l="0" t="0" r="r" b="b"/>
                <a:pathLst>
                  <a:path w="9" h="19">
                    <a:moveTo>
                      <a:pt x="0" y="5"/>
                    </a:moveTo>
                    <a:lnTo>
                      <a:pt x="0" y="5"/>
                    </a:lnTo>
                    <a:lnTo>
                      <a:pt x="0" y="7"/>
                    </a:lnTo>
                    <a:lnTo>
                      <a:pt x="0" y="7"/>
                    </a:lnTo>
                    <a:lnTo>
                      <a:pt x="0" y="7"/>
                    </a:lnTo>
                    <a:lnTo>
                      <a:pt x="0" y="7"/>
                    </a:lnTo>
                    <a:lnTo>
                      <a:pt x="0" y="7"/>
                    </a:lnTo>
                    <a:lnTo>
                      <a:pt x="0" y="9"/>
                    </a:lnTo>
                    <a:lnTo>
                      <a:pt x="0" y="9"/>
                    </a:lnTo>
                    <a:lnTo>
                      <a:pt x="0" y="9"/>
                    </a:lnTo>
                    <a:lnTo>
                      <a:pt x="0" y="9"/>
                    </a:lnTo>
                    <a:lnTo>
                      <a:pt x="0" y="11"/>
                    </a:lnTo>
                    <a:lnTo>
                      <a:pt x="0" y="11"/>
                    </a:lnTo>
                    <a:lnTo>
                      <a:pt x="0" y="11"/>
                    </a:lnTo>
                    <a:lnTo>
                      <a:pt x="2" y="11"/>
                    </a:lnTo>
                    <a:lnTo>
                      <a:pt x="2" y="11"/>
                    </a:lnTo>
                    <a:lnTo>
                      <a:pt x="2" y="11"/>
                    </a:lnTo>
                    <a:lnTo>
                      <a:pt x="2" y="11"/>
                    </a:lnTo>
                    <a:lnTo>
                      <a:pt x="2" y="13"/>
                    </a:lnTo>
                    <a:lnTo>
                      <a:pt x="4" y="13"/>
                    </a:lnTo>
                    <a:lnTo>
                      <a:pt x="4" y="11"/>
                    </a:lnTo>
                    <a:lnTo>
                      <a:pt x="4" y="13"/>
                    </a:lnTo>
                    <a:lnTo>
                      <a:pt x="4" y="13"/>
                    </a:lnTo>
                    <a:lnTo>
                      <a:pt x="4" y="13"/>
                    </a:lnTo>
                    <a:lnTo>
                      <a:pt x="4" y="13"/>
                    </a:lnTo>
                    <a:lnTo>
                      <a:pt x="4" y="13"/>
                    </a:lnTo>
                    <a:lnTo>
                      <a:pt x="4" y="13"/>
                    </a:lnTo>
                    <a:lnTo>
                      <a:pt x="5" y="13"/>
                    </a:lnTo>
                    <a:lnTo>
                      <a:pt x="5" y="13"/>
                    </a:lnTo>
                    <a:lnTo>
                      <a:pt x="5" y="13"/>
                    </a:lnTo>
                    <a:lnTo>
                      <a:pt x="5" y="15"/>
                    </a:lnTo>
                    <a:lnTo>
                      <a:pt x="5" y="15"/>
                    </a:lnTo>
                    <a:lnTo>
                      <a:pt x="7" y="15"/>
                    </a:lnTo>
                    <a:lnTo>
                      <a:pt x="7" y="15"/>
                    </a:lnTo>
                    <a:lnTo>
                      <a:pt x="7" y="17"/>
                    </a:lnTo>
                    <a:lnTo>
                      <a:pt x="7" y="17"/>
                    </a:lnTo>
                    <a:lnTo>
                      <a:pt x="7" y="17"/>
                    </a:lnTo>
                    <a:lnTo>
                      <a:pt x="9" y="17"/>
                    </a:lnTo>
                    <a:lnTo>
                      <a:pt x="9" y="17"/>
                    </a:lnTo>
                    <a:lnTo>
                      <a:pt x="9" y="17"/>
                    </a:lnTo>
                    <a:lnTo>
                      <a:pt x="9" y="19"/>
                    </a:lnTo>
                    <a:lnTo>
                      <a:pt x="9" y="17"/>
                    </a:lnTo>
                    <a:lnTo>
                      <a:pt x="9" y="17"/>
                    </a:lnTo>
                    <a:lnTo>
                      <a:pt x="9" y="17"/>
                    </a:lnTo>
                    <a:lnTo>
                      <a:pt x="9" y="15"/>
                    </a:lnTo>
                    <a:lnTo>
                      <a:pt x="9" y="15"/>
                    </a:lnTo>
                    <a:lnTo>
                      <a:pt x="9" y="15"/>
                    </a:lnTo>
                    <a:lnTo>
                      <a:pt x="9" y="15"/>
                    </a:lnTo>
                    <a:lnTo>
                      <a:pt x="9" y="15"/>
                    </a:lnTo>
                    <a:lnTo>
                      <a:pt x="7" y="13"/>
                    </a:lnTo>
                    <a:lnTo>
                      <a:pt x="7" y="13"/>
                    </a:lnTo>
                    <a:lnTo>
                      <a:pt x="7" y="13"/>
                    </a:lnTo>
                    <a:lnTo>
                      <a:pt x="7" y="13"/>
                    </a:lnTo>
                    <a:lnTo>
                      <a:pt x="7" y="13"/>
                    </a:lnTo>
                    <a:lnTo>
                      <a:pt x="7" y="11"/>
                    </a:lnTo>
                    <a:lnTo>
                      <a:pt x="5" y="11"/>
                    </a:lnTo>
                    <a:lnTo>
                      <a:pt x="5" y="11"/>
                    </a:lnTo>
                    <a:lnTo>
                      <a:pt x="5" y="9"/>
                    </a:lnTo>
                    <a:lnTo>
                      <a:pt x="5" y="9"/>
                    </a:lnTo>
                    <a:lnTo>
                      <a:pt x="5" y="11"/>
                    </a:lnTo>
                    <a:lnTo>
                      <a:pt x="5" y="11"/>
                    </a:lnTo>
                    <a:lnTo>
                      <a:pt x="5" y="11"/>
                    </a:lnTo>
                    <a:lnTo>
                      <a:pt x="5" y="11"/>
                    </a:lnTo>
                    <a:lnTo>
                      <a:pt x="5" y="11"/>
                    </a:lnTo>
                    <a:lnTo>
                      <a:pt x="5" y="11"/>
                    </a:lnTo>
                    <a:lnTo>
                      <a:pt x="5" y="11"/>
                    </a:lnTo>
                    <a:lnTo>
                      <a:pt x="5" y="11"/>
                    </a:lnTo>
                    <a:lnTo>
                      <a:pt x="5" y="11"/>
                    </a:lnTo>
                    <a:lnTo>
                      <a:pt x="5" y="9"/>
                    </a:lnTo>
                    <a:lnTo>
                      <a:pt x="5" y="9"/>
                    </a:lnTo>
                    <a:lnTo>
                      <a:pt x="5" y="9"/>
                    </a:lnTo>
                    <a:lnTo>
                      <a:pt x="5" y="9"/>
                    </a:lnTo>
                    <a:lnTo>
                      <a:pt x="5" y="9"/>
                    </a:lnTo>
                    <a:lnTo>
                      <a:pt x="5" y="7"/>
                    </a:lnTo>
                    <a:lnTo>
                      <a:pt x="5" y="7"/>
                    </a:lnTo>
                    <a:lnTo>
                      <a:pt x="5" y="7"/>
                    </a:lnTo>
                    <a:lnTo>
                      <a:pt x="5" y="7"/>
                    </a:lnTo>
                    <a:lnTo>
                      <a:pt x="5" y="5"/>
                    </a:lnTo>
                    <a:lnTo>
                      <a:pt x="5" y="5"/>
                    </a:lnTo>
                    <a:lnTo>
                      <a:pt x="5" y="5"/>
                    </a:lnTo>
                    <a:lnTo>
                      <a:pt x="5" y="5"/>
                    </a:lnTo>
                    <a:lnTo>
                      <a:pt x="5" y="5"/>
                    </a:lnTo>
                    <a:lnTo>
                      <a:pt x="5" y="3"/>
                    </a:lnTo>
                    <a:lnTo>
                      <a:pt x="5" y="3"/>
                    </a:lnTo>
                    <a:lnTo>
                      <a:pt x="4" y="3"/>
                    </a:lnTo>
                    <a:lnTo>
                      <a:pt x="4" y="3"/>
                    </a:lnTo>
                    <a:lnTo>
                      <a:pt x="4" y="3"/>
                    </a:lnTo>
                    <a:lnTo>
                      <a:pt x="4" y="3"/>
                    </a:lnTo>
                    <a:lnTo>
                      <a:pt x="4" y="3"/>
                    </a:lnTo>
                    <a:lnTo>
                      <a:pt x="4" y="3"/>
                    </a:lnTo>
                    <a:lnTo>
                      <a:pt x="4" y="3"/>
                    </a:lnTo>
                    <a:lnTo>
                      <a:pt x="4" y="5"/>
                    </a:lnTo>
                    <a:lnTo>
                      <a:pt x="4" y="5"/>
                    </a:lnTo>
                    <a:lnTo>
                      <a:pt x="4" y="5"/>
                    </a:lnTo>
                    <a:lnTo>
                      <a:pt x="4" y="5"/>
                    </a:lnTo>
                    <a:lnTo>
                      <a:pt x="4" y="5"/>
                    </a:lnTo>
                    <a:lnTo>
                      <a:pt x="4" y="5"/>
                    </a:lnTo>
                    <a:lnTo>
                      <a:pt x="4" y="5"/>
                    </a:lnTo>
                    <a:lnTo>
                      <a:pt x="4" y="5"/>
                    </a:lnTo>
                    <a:lnTo>
                      <a:pt x="4" y="5"/>
                    </a:lnTo>
                    <a:lnTo>
                      <a:pt x="4" y="5"/>
                    </a:lnTo>
                    <a:lnTo>
                      <a:pt x="4" y="3"/>
                    </a:lnTo>
                    <a:lnTo>
                      <a:pt x="4" y="3"/>
                    </a:lnTo>
                    <a:lnTo>
                      <a:pt x="4" y="3"/>
                    </a:lnTo>
                    <a:lnTo>
                      <a:pt x="4" y="3"/>
                    </a:lnTo>
                    <a:lnTo>
                      <a:pt x="4" y="3"/>
                    </a:lnTo>
                    <a:lnTo>
                      <a:pt x="4" y="3"/>
                    </a:lnTo>
                    <a:lnTo>
                      <a:pt x="4" y="3"/>
                    </a:lnTo>
                    <a:lnTo>
                      <a:pt x="4" y="3"/>
                    </a:lnTo>
                    <a:lnTo>
                      <a:pt x="2" y="3"/>
                    </a:lnTo>
                    <a:lnTo>
                      <a:pt x="2" y="1"/>
                    </a:lnTo>
                    <a:lnTo>
                      <a:pt x="2" y="1"/>
                    </a:lnTo>
                    <a:lnTo>
                      <a:pt x="2" y="1"/>
                    </a:lnTo>
                    <a:lnTo>
                      <a:pt x="2" y="1"/>
                    </a:lnTo>
                    <a:lnTo>
                      <a:pt x="2" y="1"/>
                    </a:lnTo>
                    <a:lnTo>
                      <a:pt x="2" y="1"/>
                    </a:lnTo>
                    <a:lnTo>
                      <a:pt x="2" y="1"/>
                    </a:lnTo>
                    <a:lnTo>
                      <a:pt x="2" y="0"/>
                    </a:lnTo>
                    <a:lnTo>
                      <a:pt x="0" y="0"/>
                    </a:lnTo>
                    <a:lnTo>
                      <a:pt x="0" y="0"/>
                    </a:lnTo>
                    <a:lnTo>
                      <a:pt x="0" y="1"/>
                    </a:lnTo>
                    <a:lnTo>
                      <a:pt x="0" y="1"/>
                    </a:lnTo>
                    <a:lnTo>
                      <a:pt x="0" y="1"/>
                    </a:lnTo>
                    <a:lnTo>
                      <a:pt x="0" y="1"/>
                    </a:lnTo>
                    <a:lnTo>
                      <a:pt x="0" y="1"/>
                    </a:lnTo>
                    <a:lnTo>
                      <a:pt x="0" y="3"/>
                    </a:lnTo>
                    <a:lnTo>
                      <a:pt x="0" y="3"/>
                    </a:lnTo>
                    <a:lnTo>
                      <a:pt x="0" y="3"/>
                    </a:lnTo>
                    <a:lnTo>
                      <a:pt x="0" y="3"/>
                    </a:lnTo>
                    <a:lnTo>
                      <a:pt x="0" y="5"/>
                    </a:lnTo>
                    <a:lnTo>
                      <a:pt x="0" y="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5" name="Freeform 2888"/>
              <p:cNvSpPr>
                <a:spLocks/>
              </p:cNvSpPr>
              <p:nvPr/>
            </p:nvSpPr>
            <p:spPr bwMode="auto">
              <a:xfrm>
                <a:off x="4525" y="2469"/>
                <a:ext cx="1" cy="1"/>
              </a:xfrm>
              <a:custGeom>
                <a:avLst/>
                <a:gdLst/>
                <a:ahLst/>
                <a:cxnLst>
                  <a:cxn ang="0">
                    <a:pos x="2" y="2"/>
                  </a:cxn>
                  <a:cxn ang="0">
                    <a:pos x="0" y="2"/>
                  </a:cxn>
                  <a:cxn ang="0">
                    <a:pos x="0" y="0"/>
                  </a:cxn>
                  <a:cxn ang="0">
                    <a:pos x="2" y="2"/>
                  </a:cxn>
                </a:cxnLst>
                <a:rect l="0" t="0" r="r" b="b"/>
                <a:pathLst>
                  <a:path w="2" h="2">
                    <a:moveTo>
                      <a:pt x="2" y="2"/>
                    </a:moveTo>
                    <a:lnTo>
                      <a:pt x="0" y="2"/>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6" name="Freeform 2889"/>
              <p:cNvSpPr>
                <a:spLocks/>
              </p:cNvSpPr>
              <p:nvPr/>
            </p:nvSpPr>
            <p:spPr bwMode="auto">
              <a:xfrm>
                <a:off x="4524" y="246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7" name="Freeform 2890"/>
              <p:cNvSpPr>
                <a:spLocks/>
              </p:cNvSpPr>
              <p:nvPr/>
            </p:nvSpPr>
            <p:spPr bwMode="auto">
              <a:xfrm>
                <a:off x="4534" y="2469"/>
                <a:ext cx="1" cy="1"/>
              </a:xfrm>
              <a:custGeom>
                <a:avLst/>
                <a:gdLst/>
                <a:ahLst/>
                <a:cxnLst>
                  <a:cxn ang="0">
                    <a:pos x="1" y="2"/>
                  </a:cxn>
                  <a:cxn ang="0">
                    <a:pos x="1" y="0"/>
                  </a:cxn>
                  <a:cxn ang="0">
                    <a:pos x="0" y="0"/>
                  </a:cxn>
                  <a:cxn ang="0">
                    <a:pos x="1" y="0"/>
                  </a:cxn>
                  <a:cxn ang="0">
                    <a:pos x="1" y="2"/>
                  </a:cxn>
                </a:cxnLst>
                <a:rect l="0" t="0" r="r" b="b"/>
                <a:pathLst>
                  <a:path w="1" h="2">
                    <a:moveTo>
                      <a:pt x="1" y="2"/>
                    </a:moveTo>
                    <a:lnTo>
                      <a:pt x="1" y="0"/>
                    </a:lnTo>
                    <a:lnTo>
                      <a:pt x="0" y="0"/>
                    </a:lnTo>
                    <a:lnTo>
                      <a:pt x="1" y="0"/>
                    </a:lnTo>
                    <a:lnTo>
                      <a:pt x="1"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8" name="Freeform 2891"/>
              <p:cNvSpPr>
                <a:spLocks/>
              </p:cNvSpPr>
              <p:nvPr/>
            </p:nvSpPr>
            <p:spPr bwMode="auto">
              <a:xfrm>
                <a:off x="4534" y="2469"/>
                <a:ext cx="1" cy="1"/>
              </a:xfrm>
              <a:custGeom>
                <a:avLst/>
                <a:gdLst/>
                <a:ahLst/>
                <a:cxnLst>
                  <a:cxn ang="0">
                    <a:pos x="1" y="2"/>
                  </a:cxn>
                  <a:cxn ang="0">
                    <a:pos x="1" y="2"/>
                  </a:cxn>
                  <a:cxn ang="0">
                    <a:pos x="0" y="0"/>
                  </a:cxn>
                  <a:cxn ang="0">
                    <a:pos x="0" y="0"/>
                  </a:cxn>
                  <a:cxn ang="0">
                    <a:pos x="0" y="2"/>
                  </a:cxn>
                  <a:cxn ang="0">
                    <a:pos x="1" y="2"/>
                  </a:cxn>
                </a:cxnLst>
                <a:rect l="0" t="0" r="r" b="b"/>
                <a:pathLst>
                  <a:path w="1" h="2">
                    <a:moveTo>
                      <a:pt x="1" y="2"/>
                    </a:moveTo>
                    <a:lnTo>
                      <a:pt x="1" y="2"/>
                    </a:lnTo>
                    <a:lnTo>
                      <a:pt x="0" y="0"/>
                    </a:lnTo>
                    <a:lnTo>
                      <a:pt x="0" y="0"/>
                    </a:lnTo>
                    <a:lnTo>
                      <a:pt x="0" y="2"/>
                    </a:lnTo>
                    <a:lnTo>
                      <a:pt x="1"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19" name="Freeform 2892"/>
              <p:cNvSpPr>
                <a:spLocks/>
              </p:cNvSpPr>
              <p:nvPr/>
            </p:nvSpPr>
            <p:spPr bwMode="auto">
              <a:xfrm>
                <a:off x="4534" y="2468"/>
                <a:ext cx="1" cy="2"/>
              </a:xfrm>
              <a:custGeom>
                <a:avLst/>
                <a:gdLst/>
                <a:ahLst/>
                <a:cxnLst>
                  <a:cxn ang="0">
                    <a:pos x="0" y="4"/>
                  </a:cxn>
                  <a:cxn ang="0">
                    <a:pos x="0" y="4"/>
                  </a:cxn>
                  <a:cxn ang="0">
                    <a:pos x="0" y="4"/>
                  </a:cxn>
                  <a:cxn ang="0">
                    <a:pos x="0" y="4"/>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0" y="0"/>
                  </a:cxn>
                  <a:cxn ang="0">
                    <a:pos x="1" y="0"/>
                  </a:cxn>
                  <a:cxn ang="0">
                    <a:pos x="1" y="0"/>
                  </a:cxn>
                  <a:cxn ang="0">
                    <a:pos x="0" y="2"/>
                  </a:cxn>
                  <a:cxn ang="0">
                    <a:pos x="0" y="2"/>
                  </a:cxn>
                  <a:cxn ang="0">
                    <a:pos x="0" y="2"/>
                  </a:cxn>
                  <a:cxn ang="0">
                    <a:pos x="1" y="4"/>
                  </a:cxn>
                  <a:cxn ang="0">
                    <a:pos x="1" y="4"/>
                  </a:cxn>
                  <a:cxn ang="0">
                    <a:pos x="0" y="4"/>
                  </a:cxn>
                </a:cxnLst>
                <a:rect l="0" t="0" r="r" b="b"/>
                <a:pathLst>
                  <a:path w="1" h="4">
                    <a:moveTo>
                      <a:pt x="0" y="4"/>
                    </a:moveTo>
                    <a:lnTo>
                      <a:pt x="0" y="4"/>
                    </a:lnTo>
                    <a:lnTo>
                      <a:pt x="0" y="4"/>
                    </a:lnTo>
                    <a:lnTo>
                      <a:pt x="0" y="4"/>
                    </a:lnTo>
                    <a:lnTo>
                      <a:pt x="0" y="2"/>
                    </a:lnTo>
                    <a:lnTo>
                      <a:pt x="0" y="2"/>
                    </a:lnTo>
                    <a:lnTo>
                      <a:pt x="0" y="2"/>
                    </a:lnTo>
                    <a:lnTo>
                      <a:pt x="0" y="2"/>
                    </a:lnTo>
                    <a:lnTo>
                      <a:pt x="0" y="2"/>
                    </a:lnTo>
                    <a:lnTo>
                      <a:pt x="0" y="0"/>
                    </a:lnTo>
                    <a:lnTo>
                      <a:pt x="0" y="0"/>
                    </a:lnTo>
                    <a:lnTo>
                      <a:pt x="0" y="0"/>
                    </a:lnTo>
                    <a:lnTo>
                      <a:pt x="0" y="0"/>
                    </a:lnTo>
                    <a:lnTo>
                      <a:pt x="0" y="0"/>
                    </a:lnTo>
                    <a:lnTo>
                      <a:pt x="0" y="0"/>
                    </a:lnTo>
                    <a:lnTo>
                      <a:pt x="1" y="0"/>
                    </a:lnTo>
                    <a:lnTo>
                      <a:pt x="1" y="0"/>
                    </a:lnTo>
                    <a:lnTo>
                      <a:pt x="0" y="2"/>
                    </a:lnTo>
                    <a:lnTo>
                      <a:pt x="0" y="2"/>
                    </a:lnTo>
                    <a:lnTo>
                      <a:pt x="0" y="2"/>
                    </a:lnTo>
                    <a:lnTo>
                      <a:pt x="1" y="4"/>
                    </a:lnTo>
                    <a:lnTo>
                      <a:pt x="1"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0" name="Freeform 2893"/>
              <p:cNvSpPr>
                <a:spLocks/>
              </p:cNvSpPr>
              <p:nvPr/>
            </p:nvSpPr>
            <p:spPr bwMode="auto">
              <a:xfrm>
                <a:off x="4507" y="2455"/>
                <a:ext cx="27" cy="15"/>
              </a:xfrm>
              <a:custGeom>
                <a:avLst/>
                <a:gdLst/>
                <a:ahLst/>
                <a:cxnLst>
                  <a:cxn ang="0">
                    <a:pos x="0" y="27"/>
                  </a:cxn>
                  <a:cxn ang="0">
                    <a:pos x="0" y="25"/>
                  </a:cxn>
                  <a:cxn ang="0">
                    <a:pos x="0" y="25"/>
                  </a:cxn>
                  <a:cxn ang="0">
                    <a:pos x="0" y="21"/>
                  </a:cxn>
                  <a:cxn ang="0">
                    <a:pos x="0" y="21"/>
                  </a:cxn>
                  <a:cxn ang="0">
                    <a:pos x="0" y="19"/>
                  </a:cxn>
                  <a:cxn ang="0">
                    <a:pos x="0" y="17"/>
                  </a:cxn>
                  <a:cxn ang="0">
                    <a:pos x="0" y="15"/>
                  </a:cxn>
                  <a:cxn ang="0">
                    <a:pos x="0" y="13"/>
                  </a:cxn>
                  <a:cxn ang="0">
                    <a:pos x="2" y="11"/>
                  </a:cxn>
                  <a:cxn ang="0">
                    <a:pos x="2" y="10"/>
                  </a:cxn>
                  <a:cxn ang="0">
                    <a:pos x="2" y="8"/>
                  </a:cxn>
                  <a:cxn ang="0">
                    <a:pos x="4" y="8"/>
                  </a:cxn>
                  <a:cxn ang="0">
                    <a:pos x="6" y="6"/>
                  </a:cxn>
                  <a:cxn ang="0">
                    <a:pos x="6" y="4"/>
                  </a:cxn>
                  <a:cxn ang="0">
                    <a:pos x="7" y="4"/>
                  </a:cxn>
                  <a:cxn ang="0">
                    <a:pos x="9" y="2"/>
                  </a:cxn>
                  <a:cxn ang="0">
                    <a:pos x="11" y="2"/>
                  </a:cxn>
                  <a:cxn ang="0">
                    <a:pos x="13" y="2"/>
                  </a:cxn>
                  <a:cxn ang="0">
                    <a:pos x="15" y="0"/>
                  </a:cxn>
                  <a:cxn ang="0">
                    <a:pos x="17" y="0"/>
                  </a:cxn>
                  <a:cxn ang="0">
                    <a:pos x="19" y="0"/>
                  </a:cxn>
                  <a:cxn ang="0">
                    <a:pos x="23" y="0"/>
                  </a:cxn>
                  <a:cxn ang="0">
                    <a:pos x="23" y="2"/>
                  </a:cxn>
                  <a:cxn ang="0">
                    <a:pos x="27" y="4"/>
                  </a:cxn>
                  <a:cxn ang="0">
                    <a:pos x="29" y="6"/>
                  </a:cxn>
                  <a:cxn ang="0">
                    <a:pos x="29" y="8"/>
                  </a:cxn>
                  <a:cxn ang="0">
                    <a:pos x="30" y="10"/>
                  </a:cxn>
                  <a:cxn ang="0">
                    <a:pos x="32" y="11"/>
                  </a:cxn>
                  <a:cxn ang="0">
                    <a:pos x="32" y="13"/>
                  </a:cxn>
                  <a:cxn ang="0">
                    <a:pos x="32" y="15"/>
                  </a:cxn>
                  <a:cxn ang="0">
                    <a:pos x="34" y="17"/>
                  </a:cxn>
                  <a:cxn ang="0">
                    <a:pos x="34" y="21"/>
                  </a:cxn>
                  <a:cxn ang="0">
                    <a:pos x="36" y="23"/>
                  </a:cxn>
                  <a:cxn ang="0">
                    <a:pos x="36" y="25"/>
                  </a:cxn>
                  <a:cxn ang="0">
                    <a:pos x="38" y="25"/>
                  </a:cxn>
                  <a:cxn ang="0">
                    <a:pos x="40" y="27"/>
                  </a:cxn>
                  <a:cxn ang="0">
                    <a:pos x="42" y="27"/>
                  </a:cxn>
                  <a:cxn ang="0">
                    <a:pos x="44" y="27"/>
                  </a:cxn>
                  <a:cxn ang="0">
                    <a:pos x="44" y="27"/>
                  </a:cxn>
                  <a:cxn ang="0">
                    <a:pos x="46" y="29"/>
                  </a:cxn>
                  <a:cxn ang="0">
                    <a:pos x="46" y="29"/>
                  </a:cxn>
                  <a:cxn ang="0">
                    <a:pos x="46" y="31"/>
                  </a:cxn>
                  <a:cxn ang="0">
                    <a:pos x="48" y="29"/>
                  </a:cxn>
                  <a:cxn ang="0">
                    <a:pos x="50" y="29"/>
                  </a:cxn>
                  <a:cxn ang="0">
                    <a:pos x="52" y="29"/>
                  </a:cxn>
                  <a:cxn ang="0">
                    <a:pos x="54" y="27"/>
                  </a:cxn>
                  <a:cxn ang="0">
                    <a:pos x="54" y="27"/>
                  </a:cxn>
                  <a:cxn ang="0">
                    <a:pos x="54" y="25"/>
                  </a:cxn>
                  <a:cxn ang="0">
                    <a:pos x="52" y="23"/>
                  </a:cxn>
                  <a:cxn ang="0">
                    <a:pos x="52" y="21"/>
                  </a:cxn>
                  <a:cxn ang="0">
                    <a:pos x="50" y="17"/>
                  </a:cxn>
                  <a:cxn ang="0">
                    <a:pos x="50" y="15"/>
                  </a:cxn>
                  <a:cxn ang="0">
                    <a:pos x="52" y="15"/>
                  </a:cxn>
                  <a:cxn ang="0">
                    <a:pos x="52" y="11"/>
                  </a:cxn>
                </a:cxnLst>
                <a:rect l="0" t="0" r="r" b="b"/>
                <a:pathLst>
                  <a:path w="54" h="31">
                    <a:moveTo>
                      <a:pt x="0" y="31"/>
                    </a:moveTo>
                    <a:lnTo>
                      <a:pt x="0" y="29"/>
                    </a:lnTo>
                    <a:lnTo>
                      <a:pt x="0" y="27"/>
                    </a:lnTo>
                    <a:lnTo>
                      <a:pt x="0" y="27"/>
                    </a:lnTo>
                    <a:lnTo>
                      <a:pt x="0" y="27"/>
                    </a:lnTo>
                    <a:lnTo>
                      <a:pt x="0" y="27"/>
                    </a:lnTo>
                    <a:lnTo>
                      <a:pt x="0" y="27"/>
                    </a:lnTo>
                    <a:lnTo>
                      <a:pt x="0" y="25"/>
                    </a:lnTo>
                    <a:lnTo>
                      <a:pt x="0" y="25"/>
                    </a:lnTo>
                    <a:lnTo>
                      <a:pt x="0" y="25"/>
                    </a:lnTo>
                    <a:lnTo>
                      <a:pt x="0" y="25"/>
                    </a:lnTo>
                    <a:lnTo>
                      <a:pt x="0" y="25"/>
                    </a:lnTo>
                    <a:lnTo>
                      <a:pt x="0" y="23"/>
                    </a:lnTo>
                    <a:lnTo>
                      <a:pt x="0" y="23"/>
                    </a:lnTo>
                    <a:lnTo>
                      <a:pt x="0" y="23"/>
                    </a:lnTo>
                    <a:lnTo>
                      <a:pt x="0" y="21"/>
                    </a:lnTo>
                    <a:lnTo>
                      <a:pt x="0" y="21"/>
                    </a:lnTo>
                    <a:lnTo>
                      <a:pt x="0" y="21"/>
                    </a:lnTo>
                    <a:lnTo>
                      <a:pt x="0" y="21"/>
                    </a:lnTo>
                    <a:lnTo>
                      <a:pt x="0" y="21"/>
                    </a:lnTo>
                    <a:lnTo>
                      <a:pt x="0" y="21"/>
                    </a:lnTo>
                    <a:lnTo>
                      <a:pt x="0" y="19"/>
                    </a:lnTo>
                    <a:lnTo>
                      <a:pt x="0" y="19"/>
                    </a:lnTo>
                    <a:lnTo>
                      <a:pt x="0" y="19"/>
                    </a:lnTo>
                    <a:lnTo>
                      <a:pt x="0" y="17"/>
                    </a:lnTo>
                    <a:lnTo>
                      <a:pt x="0" y="17"/>
                    </a:lnTo>
                    <a:lnTo>
                      <a:pt x="0" y="17"/>
                    </a:lnTo>
                    <a:lnTo>
                      <a:pt x="0" y="17"/>
                    </a:lnTo>
                    <a:lnTo>
                      <a:pt x="0" y="15"/>
                    </a:lnTo>
                    <a:lnTo>
                      <a:pt x="0" y="15"/>
                    </a:lnTo>
                    <a:lnTo>
                      <a:pt x="0" y="15"/>
                    </a:lnTo>
                    <a:lnTo>
                      <a:pt x="0" y="15"/>
                    </a:lnTo>
                    <a:lnTo>
                      <a:pt x="0" y="15"/>
                    </a:lnTo>
                    <a:lnTo>
                      <a:pt x="0" y="13"/>
                    </a:lnTo>
                    <a:lnTo>
                      <a:pt x="0" y="13"/>
                    </a:lnTo>
                    <a:lnTo>
                      <a:pt x="0" y="13"/>
                    </a:lnTo>
                    <a:lnTo>
                      <a:pt x="0" y="13"/>
                    </a:lnTo>
                    <a:lnTo>
                      <a:pt x="0" y="11"/>
                    </a:lnTo>
                    <a:lnTo>
                      <a:pt x="2" y="11"/>
                    </a:lnTo>
                    <a:lnTo>
                      <a:pt x="2" y="11"/>
                    </a:lnTo>
                    <a:lnTo>
                      <a:pt x="2" y="11"/>
                    </a:lnTo>
                    <a:lnTo>
                      <a:pt x="2" y="11"/>
                    </a:lnTo>
                    <a:lnTo>
                      <a:pt x="2" y="10"/>
                    </a:lnTo>
                    <a:lnTo>
                      <a:pt x="2" y="10"/>
                    </a:lnTo>
                    <a:lnTo>
                      <a:pt x="2" y="10"/>
                    </a:lnTo>
                    <a:lnTo>
                      <a:pt x="2" y="10"/>
                    </a:lnTo>
                    <a:lnTo>
                      <a:pt x="2" y="10"/>
                    </a:lnTo>
                    <a:lnTo>
                      <a:pt x="2" y="8"/>
                    </a:lnTo>
                    <a:lnTo>
                      <a:pt x="4" y="8"/>
                    </a:lnTo>
                    <a:lnTo>
                      <a:pt x="4" y="8"/>
                    </a:lnTo>
                    <a:lnTo>
                      <a:pt x="4" y="8"/>
                    </a:lnTo>
                    <a:lnTo>
                      <a:pt x="4" y="8"/>
                    </a:lnTo>
                    <a:lnTo>
                      <a:pt x="6" y="8"/>
                    </a:lnTo>
                    <a:lnTo>
                      <a:pt x="6" y="6"/>
                    </a:lnTo>
                    <a:lnTo>
                      <a:pt x="6" y="6"/>
                    </a:lnTo>
                    <a:lnTo>
                      <a:pt x="6" y="6"/>
                    </a:lnTo>
                    <a:lnTo>
                      <a:pt x="6" y="6"/>
                    </a:lnTo>
                    <a:lnTo>
                      <a:pt x="6" y="6"/>
                    </a:lnTo>
                    <a:lnTo>
                      <a:pt x="6" y="6"/>
                    </a:lnTo>
                    <a:lnTo>
                      <a:pt x="6" y="4"/>
                    </a:lnTo>
                    <a:lnTo>
                      <a:pt x="7" y="4"/>
                    </a:lnTo>
                    <a:lnTo>
                      <a:pt x="7" y="4"/>
                    </a:lnTo>
                    <a:lnTo>
                      <a:pt x="7" y="4"/>
                    </a:lnTo>
                    <a:lnTo>
                      <a:pt x="7" y="4"/>
                    </a:lnTo>
                    <a:lnTo>
                      <a:pt x="7" y="4"/>
                    </a:lnTo>
                    <a:lnTo>
                      <a:pt x="9" y="2"/>
                    </a:lnTo>
                    <a:lnTo>
                      <a:pt x="9" y="2"/>
                    </a:lnTo>
                    <a:lnTo>
                      <a:pt x="9" y="2"/>
                    </a:lnTo>
                    <a:lnTo>
                      <a:pt x="9" y="2"/>
                    </a:lnTo>
                    <a:lnTo>
                      <a:pt x="9" y="2"/>
                    </a:lnTo>
                    <a:lnTo>
                      <a:pt x="11" y="2"/>
                    </a:lnTo>
                    <a:lnTo>
                      <a:pt x="11" y="2"/>
                    </a:lnTo>
                    <a:lnTo>
                      <a:pt x="11" y="2"/>
                    </a:lnTo>
                    <a:lnTo>
                      <a:pt x="13" y="2"/>
                    </a:lnTo>
                    <a:lnTo>
                      <a:pt x="13" y="2"/>
                    </a:lnTo>
                    <a:lnTo>
                      <a:pt x="13" y="2"/>
                    </a:lnTo>
                    <a:lnTo>
                      <a:pt x="15" y="0"/>
                    </a:lnTo>
                    <a:lnTo>
                      <a:pt x="15" y="0"/>
                    </a:lnTo>
                    <a:lnTo>
                      <a:pt x="15" y="0"/>
                    </a:lnTo>
                    <a:lnTo>
                      <a:pt x="15" y="0"/>
                    </a:lnTo>
                    <a:lnTo>
                      <a:pt x="15" y="0"/>
                    </a:lnTo>
                    <a:lnTo>
                      <a:pt x="17" y="0"/>
                    </a:lnTo>
                    <a:lnTo>
                      <a:pt x="17" y="0"/>
                    </a:lnTo>
                    <a:lnTo>
                      <a:pt x="17" y="0"/>
                    </a:lnTo>
                    <a:lnTo>
                      <a:pt x="19" y="0"/>
                    </a:lnTo>
                    <a:lnTo>
                      <a:pt x="19" y="0"/>
                    </a:lnTo>
                    <a:lnTo>
                      <a:pt x="19" y="0"/>
                    </a:lnTo>
                    <a:lnTo>
                      <a:pt x="19" y="0"/>
                    </a:lnTo>
                    <a:lnTo>
                      <a:pt x="21" y="0"/>
                    </a:lnTo>
                    <a:lnTo>
                      <a:pt x="21" y="0"/>
                    </a:lnTo>
                    <a:lnTo>
                      <a:pt x="21" y="0"/>
                    </a:lnTo>
                    <a:lnTo>
                      <a:pt x="23" y="0"/>
                    </a:lnTo>
                    <a:lnTo>
                      <a:pt x="23" y="0"/>
                    </a:lnTo>
                    <a:lnTo>
                      <a:pt x="23" y="0"/>
                    </a:lnTo>
                    <a:lnTo>
                      <a:pt x="23" y="0"/>
                    </a:lnTo>
                    <a:lnTo>
                      <a:pt x="23" y="2"/>
                    </a:lnTo>
                    <a:lnTo>
                      <a:pt x="25" y="2"/>
                    </a:lnTo>
                    <a:lnTo>
                      <a:pt x="25" y="2"/>
                    </a:lnTo>
                    <a:lnTo>
                      <a:pt x="25" y="4"/>
                    </a:lnTo>
                    <a:lnTo>
                      <a:pt x="27" y="4"/>
                    </a:lnTo>
                    <a:lnTo>
                      <a:pt x="27" y="4"/>
                    </a:lnTo>
                    <a:lnTo>
                      <a:pt x="27" y="4"/>
                    </a:lnTo>
                    <a:lnTo>
                      <a:pt x="27" y="6"/>
                    </a:lnTo>
                    <a:lnTo>
                      <a:pt x="29" y="6"/>
                    </a:lnTo>
                    <a:lnTo>
                      <a:pt x="29" y="6"/>
                    </a:lnTo>
                    <a:lnTo>
                      <a:pt x="29" y="6"/>
                    </a:lnTo>
                    <a:lnTo>
                      <a:pt x="29" y="6"/>
                    </a:lnTo>
                    <a:lnTo>
                      <a:pt x="29" y="8"/>
                    </a:lnTo>
                    <a:lnTo>
                      <a:pt x="29" y="8"/>
                    </a:lnTo>
                    <a:lnTo>
                      <a:pt x="29" y="8"/>
                    </a:lnTo>
                    <a:lnTo>
                      <a:pt x="30" y="8"/>
                    </a:lnTo>
                    <a:lnTo>
                      <a:pt x="30" y="10"/>
                    </a:lnTo>
                    <a:lnTo>
                      <a:pt x="30" y="10"/>
                    </a:lnTo>
                    <a:lnTo>
                      <a:pt x="30" y="11"/>
                    </a:lnTo>
                    <a:lnTo>
                      <a:pt x="32" y="11"/>
                    </a:lnTo>
                    <a:lnTo>
                      <a:pt x="32" y="11"/>
                    </a:lnTo>
                    <a:lnTo>
                      <a:pt x="32" y="11"/>
                    </a:lnTo>
                    <a:lnTo>
                      <a:pt x="32" y="13"/>
                    </a:lnTo>
                    <a:lnTo>
                      <a:pt x="32" y="13"/>
                    </a:lnTo>
                    <a:lnTo>
                      <a:pt x="32" y="13"/>
                    </a:lnTo>
                    <a:lnTo>
                      <a:pt x="32" y="15"/>
                    </a:lnTo>
                    <a:lnTo>
                      <a:pt x="32" y="15"/>
                    </a:lnTo>
                    <a:lnTo>
                      <a:pt x="32" y="15"/>
                    </a:lnTo>
                    <a:lnTo>
                      <a:pt x="32" y="15"/>
                    </a:lnTo>
                    <a:lnTo>
                      <a:pt x="32" y="17"/>
                    </a:lnTo>
                    <a:lnTo>
                      <a:pt x="34" y="17"/>
                    </a:lnTo>
                    <a:lnTo>
                      <a:pt x="34" y="17"/>
                    </a:lnTo>
                    <a:lnTo>
                      <a:pt x="34" y="17"/>
                    </a:lnTo>
                    <a:lnTo>
                      <a:pt x="34" y="19"/>
                    </a:lnTo>
                    <a:lnTo>
                      <a:pt x="34" y="19"/>
                    </a:lnTo>
                    <a:lnTo>
                      <a:pt x="34" y="19"/>
                    </a:lnTo>
                    <a:lnTo>
                      <a:pt x="34" y="21"/>
                    </a:lnTo>
                    <a:lnTo>
                      <a:pt x="34" y="21"/>
                    </a:lnTo>
                    <a:lnTo>
                      <a:pt x="34" y="21"/>
                    </a:lnTo>
                    <a:lnTo>
                      <a:pt x="34" y="21"/>
                    </a:lnTo>
                    <a:lnTo>
                      <a:pt x="36" y="23"/>
                    </a:lnTo>
                    <a:lnTo>
                      <a:pt x="36" y="23"/>
                    </a:lnTo>
                    <a:lnTo>
                      <a:pt x="36" y="23"/>
                    </a:lnTo>
                    <a:lnTo>
                      <a:pt x="36" y="25"/>
                    </a:lnTo>
                    <a:lnTo>
                      <a:pt x="36" y="25"/>
                    </a:lnTo>
                    <a:lnTo>
                      <a:pt x="36" y="25"/>
                    </a:lnTo>
                    <a:lnTo>
                      <a:pt x="36" y="25"/>
                    </a:lnTo>
                    <a:lnTo>
                      <a:pt x="36" y="25"/>
                    </a:lnTo>
                    <a:lnTo>
                      <a:pt x="38" y="25"/>
                    </a:lnTo>
                    <a:lnTo>
                      <a:pt x="38" y="25"/>
                    </a:lnTo>
                    <a:lnTo>
                      <a:pt x="38" y="27"/>
                    </a:lnTo>
                    <a:lnTo>
                      <a:pt x="38" y="27"/>
                    </a:lnTo>
                    <a:lnTo>
                      <a:pt x="40" y="27"/>
                    </a:lnTo>
                    <a:lnTo>
                      <a:pt x="40" y="27"/>
                    </a:lnTo>
                    <a:lnTo>
                      <a:pt x="40" y="27"/>
                    </a:lnTo>
                    <a:lnTo>
                      <a:pt x="42" y="27"/>
                    </a:lnTo>
                    <a:lnTo>
                      <a:pt x="42" y="27"/>
                    </a:lnTo>
                    <a:lnTo>
                      <a:pt x="42" y="27"/>
                    </a:lnTo>
                    <a:lnTo>
                      <a:pt x="42" y="27"/>
                    </a:lnTo>
                    <a:lnTo>
                      <a:pt x="42" y="27"/>
                    </a:lnTo>
                    <a:lnTo>
                      <a:pt x="44" y="27"/>
                    </a:lnTo>
                    <a:lnTo>
                      <a:pt x="44" y="27"/>
                    </a:lnTo>
                    <a:lnTo>
                      <a:pt x="44" y="27"/>
                    </a:lnTo>
                    <a:lnTo>
                      <a:pt x="44" y="27"/>
                    </a:lnTo>
                    <a:lnTo>
                      <a:pt x="44" y="27"/>
                    </a:lnTo>
                    <a:lnTo>
                      <a:pt x="46" y="27"/>
                    </a:lnTo>
                    <a:lnTo>
                      <a:pt x="46" y="27"/>
                    </a:lnTo>
                    <a:lnTo>
                      <a:pt x="46" y="29"/>
                    </a:lnTo>
                    <a:lnTo>
                      <a:pt x="46" y="29"/>
                    </a:lnTo>
                    <a:lnTo>
                      <a:pt x="46" y="29"/>
                    </a:lnTo>
                    <a:lnTo>
                      <a:pt x="46" y="29"/>
                    </a:lnTo>
                    <a:lnTo>
                      <a:pt x="48" y="29"/>
                    </a:lnTo>
                    <a:lnTo>
                      <a:pt x="46" y="29"/>
                    </a:lnTo>
                    <a:lnTo>
                      <a:pt x="46" y="31"/>
                    </a:lnTo>
                    <a:lnTo>
                      <a:pt x="46" y="31"/>
                    </a:lnTo>
                    <a:lnTo>
                      <a:pt x="46" y="31"/>
                    </a:lnTo>
                    <a:lnTo>
                      <a:pt x="46" y="31"/>
                    </a:lnTo>
                    <a:lnTo>
                      <a:pt x="46" y="31"/>
                    </a:lnTo>
                    <a:lnTo>
                      <a:pt x="48" y="29"/>
                    </a:lnTo>
                    <a:lnTo>
                      <a:pt x="48" y="29"/>
                    </a:lnTo>
                    <a:lnTo>
                      <a:pt x="48" y="29"/>
                    </a:lnTo>
                    <a:lnTo>
                      <a:pt x="48" y="29"/>
                    </a:lnTo>
                    <a:lnTo>
                      <a:pt x="50" y="29"/>
                    </a:lnTo>
                    <a:lnTo>
                      <a:pt x="50" y="29"/>
                    </a:lnTo>
                    <a:lnTo>
                      <a:pt x="50" y="29"/>
                    </a:lnTo>
                    <a:lnTo>
                      <a:pt x="52" y="29"/>
                    </a:lnTo>
                    <a:lnTo>
                      <a:pt x="52" y="29"/>
                    </a:lnTo>
                    <a:lnTo>
                      <a:pt x="52" y="29"/>
                    </a:lnTo>
                    <a:lnTo>
                      <a:pt x="52" y="29"/>
                    </a:lnTo>
                    <a:lnTo>
                      <a:pt x="52" y="29"/>
                    </a:lnTo>
                    <a:lnTo>
                      <a:pt x="52" y="27"/>
                    </a:lnTo>
                    <a:lnTo>
                      <a:pt x="54" y="27"/>
                    </a:lnTo>
                    <a:lnTo>
                      <a:pt x="54" y="27"/>
                    </a:lnTo>
                    <a:lnTo>
                      <a:pt x="52" y="27"/>
                    </a:lnTo>
                    <a:lnTo>
                      <a:pt x="54" y="27"/>
                    </a:lnTo>
                    <a:lnTo>
                      <a:pt x="54" y="27"/>
                    </a:lnTo>
                    <a:lnTo>
                      <a:pt x="54" y="27"/>
                    </a:lnTo>
                    <a:lnTo>
                      <a:pt x="54" y="25"/>
                    </a:lnTo>
                    <a:lnTo>
                      <a:pt x="54" y="25"/>
                    </a:lnTo>
                    <a:lnTo>
                      <a:pt x="52" y="25"/>
                    </a:lnTo>
                    <a:lnTo>
                      <a:pt x="54" y="25"/>
                    </a:lnTo>
                    <a:lnTo>
                      <a:pt x="54" y="25"/>
                    </a:lnTo>
                    <a:lnTo>
                      <a:pt x="54" y="25"/>
                    </a:lnTo>
                    <a:lnTo>
                      <a:pt x="52" y="25"/>
                    </a:lnTo>
                    <a:lnTo>
                      <a:pt x="52" y="23"/>
                    </a:lnTo>
                    <a:lnTo>
                      <a:pt x="52" y="23"/>
                    </a:lnTo>
                    <a:lnTo>
                      <a:pt x="52" y="21"/>
                    </a:lnTo>
                    <a:lnTo>
                      <a:pt x="52" y="21"/>
                    </a:lnTo>
                    <a:lnTo>
                      <a:pt x="52" y="21"/>
                    </a:lnTo>
                    <a:lnTo>
                      <a:pt x="50" y="19"/>
                    </a:lnTo>
                    <a:lnTo>
                      <a:pt x="50" y="19"/>
                    </a:lnTo>
                    <a:lnTo>
                      <a:pt x="50" y="19"/>
                    </a:lnTo>
                    <a:lnTo>
                      <a:pt x="50" y="17"/>
                    </a:lnTo>
                    <a:lnTo>
                      <a:pt x="50" y="17"/>
                    </a:lnTo>
                    <a:lnTo>
                      <a:pt x="50" y="17"/>
                    </a:lnTo>
                    <a:lnTo>
                      <a:pt x="50" y="17"/>
                    </a:lnTo>
                    <a:lnTo>
                      <a:pt x="50" y="15"/>
                    </a:lnTo>
                    <a:lnTo>
                      <a:pt x="50" y="15"/>
                    </a:lnTo>
                    <a:lnTo>
                      <a:pt x="50" y="15"/>
                    </a:lnTo>
                    <a:lnTo>
                      <a:pt x="52" y="15"/>
                    </a:lnTo>
                    <a:lnTo>
                      <a:pt x="52" y="15"/>
                    </a:lnTo>
                    <a:lnTo>
                      <a:pt x="52" y="13"/>
                    </a:lnTo>
                    <a:lnTo>
                      <a:pt x="52" y="13"/>
                    </a:lnTo>
                    <a:lnTo>
                      <a:pt x="52" y="13"/>
                    </a:lnTo>
                    <a:lnTo>
                      <a:pt x="52" y="11"/>
                    </a:lnTo>
                    <a:lnTo>
                      <a:pt x="54" y="1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1" name="Freeform 2894"/>
              <p:cNvSpPr>
                <a:spLocks/>
              </p:cNvSpPr>
              <p:nvPr/>
            </p:nvSpPr>
            <p:spPr bwMode="auto">
              <a:xfrm>
                <a:off x="4529" y="2470"/>
                <a:ext cx="4" cy="1"/>
              </a:xfrm>
              <a:custGeom>
                <a:avLst/>
                <a:gdLst/>
                <a:ahLst/>
                <a:cxnLst>
                  <a:cxn ang="0">
                    <a:pos x="4" y="2"/>
                  </a:cxn>
                  <a:cxn ang="0">
                    <a:pos x="6" y="2"/>
                  </a:cxn>
                  <a:cxn ang="0">
                    <a:pos x="6" y="2"/>
                  </a:cxn>
                  <a:cxn ang="0">
                    <a:pos x="6" y="2"/>
                  </a:cxn>
                  <a:cxn ang="0">
                    <a:pos x="6" y="0"/>
                  </a:cxn>
                  <a:cxn ang="0">
                    <a:pos x="8" y="0"/>
                  </a:cxn>
                  <a:cxn ang="0">
                    <a:pos x="6" y="0"/>
                  </a:cxn>
                  <a:cxn ang="0">
                    <a:pos x="6" y="0"/>
                  </a:cxn>
                  <a:cxn ang="0">
                    <a:pos x="4" y="0"/>
                  </a:cxn>
                  <a:cxn ang="0">
                    <a:pos x="4" y="0"/>
                  </a:cxn>
                  <a:cxn ang="0">
                    <a:pos x="4" y="0"/>
                  </a:cxn>
                  <a:cxn ang="0">
                    <a:pos x="2" y="0"/>
                  </a:cxn>
                  <a:cxn ang="0">
                    <a:pos x="2" y="0"/>
                  </a:cxn>
                  <a:cxn ang="0">
                    <a:pos x="0" y="0"/>
                  </a:cxn>
                  <a:cxn ang="0">
                    <a:pos x="0" y="2"/>
                  </a:cxn>
                  <a:cxn ang="0">
                    <a:pos x="0" y="2"/>
                  </a:cxn>
                  <a:cxn ang="0">
                    <a:pos x="2" y="2"/>
                  </a:cxn>
                  <a:cxn ang="0">
                    <a:pos x="2" y="2"/>
                  </a:cxn>
                  <a:cxn ang="0">
                    <a:pos x="4" y="2"/>
                  </a:cxn>
                  <a:cxn ang="0">
                    <a:pos x="4" y="2"/>
                  </a:cxn>
                  <a:cxn ang="0">
                    <a:pos x="4" y="2"/>
                  </a:cxn>
                </a:cxnLst>
                <a:rect l="0" t="0" r="r" b="b"/>
                <a:pathLst>
                  <a:path w="8" h="2">
                    <a:moveTo>
                      <a:pt x="4" y="2"/>
                    </a:moveTo>
                    <a:lnTo>
                      <a:pt x="6" y="2"/>
                    </a:lnTo>
                    <a:lnTo>
                      <a:pt x="6" y="2"/>
                    </a:lnTo>
                    <a:lnTo>
                      <a:pt x="6" y="2"/>
                    </a:lnTo>
                    <a:lnTo>
                      <a:pt x="6" y="0"/>
                    </a:lnTo>
                    <a:lnTo>
                      <a:pt x="8" y="0"/>
                    </a:lnTo>
                    <a:lnTo>
                      <a:pt x="6" y="0"/>
                    </a:lnTo>
                    <a:lnTo>
                      <a:pt x="6" y="0"/>
                    </a:lnTo>
                    <a:lnTo>
                      <a:pt x="4" y="0"/>
                    </a:lnTo>
                    <a:lnTo>
                      <a:pt x="4" y="0"/>
                    </a:lnTo>
                    <a:lnTo>
                      <a:pt x="4" y="0"/>
                    </a:lnTo>
                    <a:lnTo>
                      <a:pt x="2" y="0"/>
                    </a:lnTo>
                    <a:lnTo>
                      <a:pt x="2" y="0"/>
                    </a:lnTo>
                    <a:lnTo>
                      <a:pt x="0" y="0"/>
                    </a:lnTo>
                    <a:lnTo>
                      <a:pt x="0" y="2"/>
                    </a:lnTo>
                    <a:lnTo>
                      <a:pt x="0" y="2"/>
                    </a:lnTo>
                    <a:lnTo>
                      <a:pt x="2" y="2"/>
                    </a:lnTo>
                    <a:lnTo>
                      <a:pt x="2" y="2"/>
                    </a:lnTo>
                    <a:lnTo>
                      <a:pt x="4" y="2"/>
                    </a:lnTo>
                    <a:lnTo>
                      <a:pt x="4" y="2"/>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2" name="Freeform 2895"/>
              <p:cNvSpPr>
                <a:spLocks/>
              </p:cNvSpPr>
              <p:nvPr/>
            </p:nvSpPr>
            <p:spPr bwMode="auto">
              <a:xfrm>
                <a:off x="4511" y="2472"/>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3" name="Freeform 2896"/>
              <p:cNvSpPr>
                <a:spLocks/>
              </p:cNvSpPr>
              <p:nvPr/>
            </p:nvSpPr>
            <p:spPr bwMode="auto">
              <a:xfrm>
                <a:off x="4524" y="2469"/>
                <a:ext cx="1" cy="2"/>
              </a:xfrm>
              <a:custGeom>
                <a:avLst/>
                <a:gdLst/>
                <a:ahLst/>
                <a:cxnLst>
                  <a:cxn ang="0">
                    <a:pos x="2" y="4"/>
                  </a:cxn>
                  <a:cxn ang="0">
                    <a:pos x="2" y="4"/>
                  </a:cxn>
                  <a:cxn ang="0">
                    <a:pos x="2" y="4"/>
                  </a:cxn>
                  <a:cxn ang="0">
                    <a:pos x="2" y="2"/>
                  </a:cxn>
                  <a:cxn ang="0">
                    <a:pos x="2" y="2"/>
                  </a:cxn>
                  <a:cxn ang="0">
                    <a:pos x="2" y="2"/>
                  </a:cxn>
                  <a:cxn ang="0">
                    <a:pos x="2" y="2"/>
                  </a:cxn>
                  <a:cxn ang="0">
                    <a:pos x="2" y="0"/>
                  </a:cxn>
                  <a:cxn ang="0">
                    <a:pos x="2" y="0"/>
                  </a:cxn>
                  <a:cxn ang="0">
                    <a:pos x="0" y="0"/>
                  </a:cxn>
                  <a:cxn ang="0">
                    <a:pos x="0" y="0"/>
                  </a:cxn>
                  <a:cxn ang="0">
                    <a:pos x="0" y="0"/>
                  </a:cxn>
                  <a:cxn ang="0">
                    <a:pos x="0" y="2"/>
                  </a:cxn>
                  <a:cxn ang="0">
                    <a:pos x="2" y="2"/>
                  </a:cxn>
                  <a:cxn ang="0">
                    <a:pos x="2" y="2"/>
                  </a:cxn>
                  <a:cxn ang="0">
                    <a:pos x="2" y="4"/>
                  </a:cxn>
                </a:cxnLst>
                <a:rect l="0" t="0" r="r" b="b"/>
                <a:pathLst>
                  <a:path w="2" h="4">
                    <a:moveTo>
                      <a:pt x="2" y="4"/>
                    </a:moveTo>
                    <a:lnTo>
                      <a:pt x="2" y="4"/>
                    </a:lnTo>
                    <a:lnTo>
                      <a:pt x="2" y="4"/>
                    </a:lnTo>
                    <a:lnTo>
                      <a:pt x="2" y="2"/>
                    </a:lnTo>
                    <a:lnTo>
                      <a:pt x="2" y="2"/>
                    </a:lnTo>
                    <a:lnTo>
                      <a:pt x="2" y="2"/>
                    </a:lnTo>
                    <a:lnTo>
                      <a:pt x="2" y="2"/>
                    </a:lnTo>
                    <a:lnTo>
                      <a:pt x="2" y="0"/>
                    </a:lnTo>
                    <a:lnTo>
                      <a:pt x="2" y="0"/>
                    </a:lnTo>
                    <a:lnTo>
                      <a:pt x="0" y="0"/>
                    </a:lnTo>
                    <a:lnTo>
                      <a:pt x="0" y="0"/>
                    </a:lnTo>
                    <a:lnTo>
                      <a:pt x="0" y="0"/>
                    </a:lnTo>
                    <a:lnTo>
                      <a:pt x="0" y="2"/>
                    </a:lnTo>
                    <a:lnTo>
                      <a:pt x="2" y="2"/>
                    </a:lnTo>
                    <a:lnTo>
                      <a:pt x="2" y="2"/>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4" name="Freeform 2897"/>
              <p:cNvSpPr>
                <a:spLocks/>
              </p:cNvSpPr>
              <p:nvPr/>
            </p:nvSpPr>
            <p:spPr bwMode="auto">
              <a:xfrm>
                <a:off x="4525" y="2470"/>
                <a:ext cx="1" cy="2"/>
              </a:xfrm>
              <a:custGeom>
                <a:avLst/>
                <a:gdLst/>
                <a:ahLst/>
                <a:cxnLst>
                  <a:cxn ang="0">
                    <a:pos x="0" y="0"/>
                  </a:cxn>
                  <a:cxn ang="0">
                    <a:pos x="0" y="0"/>
                  </a:cxn>
                  <a:cxn ang="0">
                    <a:pos x="0" y="0"/>
                  </a:cxn>
                  <a:cxn ang="0">
                    <a:pos x="2" y="2"/>
                  </a:cxn>
                  <a:cxn ang="0">
                    <a:pos x="2" y="2"/>
                  </a:cxn>
                  <a:cxn ang="0">
                    <a:pos x="0" y="2"/>
                  </a:cxn>
                  <a:cxn ang="0">
                    <a:pos x="2" y="3"/>
                  </a:cxn>
                  <a:cxn ang="0">
                    <a:pos x="2" y="3"/>
                  </a:cxn>
                </a:cxnLst>
                <a:rect l="0" t="0" r="r" b="b"/>
                <a:pathLst>
                  <a:path w="2" h="3">
                    <a:moveTo>
                      <a:pt x="0" y="0"/>
                    </a:moveTo>
                    <a:lnTo>
                      <a:pt x="0" y="0"/>
                    </a:lnTo>
                    <a:lnTo>
                      <a:pt x="0" y="0"/>
                    </a:lnTo>
                    <a:lnTo>
                      <a:pt x="2" y="2"/>
                    </a:lnTo>
                    <a:lnTo>
                      <a:pt x="2" y="2"/>
                    </a:lnTo>
                    <a:lnTo>
                      <a:pt x="0" y="2"/>
                    </a:lnTo>
                    <a:lnTo>
                      <a:pt x="2" y="3"/>
                    </a:lnTo>
                    <a:lnTo>
                      <a:pt x="2"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5" name="Rectangle 2898"/>
              <p:cNvSpPr>
                <a:spLocks noChangeArrowheads="1"/>
              </p:cNvSpPr>
              <p:nvPr/>
            </p:nvSpPr>
            <p:spPr bwMode="auto">
              <a:xfrm>
                <a:off x="4525" y="2472"/>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826" name="Freeform 2899"/>
              <p:cNvSpPr>
                <a:spLocks/>
              </p:cNvSpPr>
              <p:nvPr/>
            </p:nvSpPr>
            <p:spPr bwMode="auto">
              <a:xfrm>
                <a:off x="4533" y="2472"/>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7" name="Freeform 2900"/>
              <p:cNvSpPr>
                <a:spLocks/>
              </p:cNvSpPr>
              <p:nvPr/>
            </p:nvSpPr>
            <p:spPr bwMode="auto">
              <a:xfrm>
                <a:off x="4529" y="2470"/>
                <a:ext cx="5" cy="3"/>
              </a:xfrm>
              <a:custGeom>
                <a:avLst/>
                <a:gdLst/>
                <a:ahLst/>
                <a:cxnLst>
                  <a:cxn ang="0">
                    <a:pos x="4" y="5"/>
                  </a:cxn>
                  <a:cxn ang="0">
                    <a:pos x="4" y="5"/>
                  </a:cxn>
                  <a:cxn ang="0">
                    <a:pos x="6" y="5"/>
                  </a:cxn>
                  <a:cxn ang="0">
                    <a:pos x="6" y="5"/>
                  </a:cxn>
                  <a:cxn ang="0">
                    <a:pos x="8" y="3"/>
                  </a:cxn>
                  <a:cxn ang="0">
                    <a:pos x="8" y="3"/>
                  </a:cxn>
                  <a:cxn ang="0">
                    <a:pos x="8" y="3"/>
                  </a:cxn>
                  <a:cxn ang="0">
                    <a:pos x="8" y="2"/>
                  </a:cxn>
                  <a:cxn ang="0">
                    <a:pos x="8" y="2"/>
                  </a:cxn>
                  <a:cxn ang="0">
                    <a:pos x="8" y="2"/>
                  </a:cxn>
                  <a:cxn ang="0">
                    <a:pos x="10" y="0"/>
                  </a:cxn>
                  <a:cxn ang="0">
                    <a:pos x="10" y="0"/>
                  </a:cxn>
                  <a:cxn ang="0">
                    <a:pos x="10" y="0"/>
                  </a:cxn>
                  <a:cxn ang="0">
                    <a:pos x="8" y="0"/>
                  </a:cxn>
                  <a:cxn ang="0">
                    <a:pos x="8" y="0"/>
                  </a:cxn>
                  <a:cxn ang="0">
                    <a:pos x="8" y="0"/>
                  </a:cxn>
                  <a:cxn ang="0">
                    <a:pos x="8" y="0"/>
                  </a:cxn>
                  <a:cxn ang="0">
                    <a:pos x="8" y="0"/>
                  </a:cxn>
                  <a:cxn ang="0">
                    <a:pos x="6" y="0"/>
                  </a:cxn>
                  <a:cxn ang="0">
                    <a:pos x="6" y="2"/>
                  </a:cxn>
                  <a:cxn ang="0">
                    <a:pos x="4" y="0"/>
                  </a:cxn>
                  <a:cxn ang="0">
                    <a:pos x="4" y="2"/>
                  </a:cxn>
                  <a:cxn ang="0">
                    <a:pos x="4" y="2"/>
                  </a:cxn>
                  <a:cxn ang="0">
                    <a:pos x="2" y="2"/>
                  </a:cxn>
                  <a:cxn ang="0">
                    <a:pos x="2" y="2"/>
                  </a:cxn>
                  <a:cxn ang="0">
                    <a:pos x="2" y="2"/>
                  </a:cxn>
                  <a:cxn ang="0">
                    <a:pos x="0" y="2"/>
                  </a:cxn>
                  <a:cxn ang="0">
                    <a:pos x="2" y="3"/>
                  </a:cxn>
                  <a:cxn ang="0">
                    <a:pos x="2" y="3"/>
                  </a:cxn>
                  <a:cxn ang="0">
                    <a:pos x="2" y="3"/>
                  </a:cxn>
                  <a:cxn ang="0">
                    <a:pos x="2" y="3"/>
                  </a:cxn>
                  <a:cxn ang="0">
                    <a:pos x="2" y="3"/>
                  </a:cxn>
                  <a:cxn ang="0">
                    <a:pos x="4" y="3"/>
                  </a:cxn>
                  <a:cxn ang="0">
                    <a:pos x="4" y="3"/>
                  </a:cxn>
                  <a:cxn ang="0">
                    <a:pos x="2" y="3"/>
                  </a:cxn>
                  <a:cxn ang="0">
                    <a:pos x="2" y="3"/>
                  </a:cxn>
                  <a:cxn ang="0">
                    <a:pos x="2" y="3"/>
                  </a:cxn>
                  <a:cxn ang="0">
                    <a:pos x="2" y="3"/>
                  </a:cxn>
                  <a:cxn ang="0">
                    <a:pos x="2" y="5"/>
                  </a:cxn>
                  <a:cxn ang="0">
                    <a:pos x="2" y="5"/>
                  </a:cxn>
                  <a:cxn ang="0">
                    <a:pos x="4" y="5"/>
                  </a:cxn>
                  <a:cxn ang="0">
                    <a:pos x="4" y="3"/>
                  </a:cxn>
                  <a:cxn ang="0">
                    <a:pos x="4" y="3"/>
                  </a:cxn>
                  <a:cxn ang="0">
                    <a:pos x="4" y="3"/>
                  </a:cxn>
                  <a:cxn ang="0">
                    <a:pos x="4" y="3"/>
                  </a:cxn>
                  <a:cxn ang="0">
                    <a:pos x="4" y="3"/>
                  </a:cxn>
                  <a:cxn ang="0">
                    <a:pos x="4" y="5"/>
                  </a:cxn>
                  <a:cxn ang="0">
                    <a:pos x="4" y="5"/>
                  </a:cxn>
                  <a:cxn ang="0">
                    <a:pos x="4" y="5"/>
                  </a:cxn>
                </a:cxnLst>
                <a:rect l="0" t="0" r="r" b="b"/>
                <a:pathLst>
                  <a:path w="10" h="5">
                    <a:moveTo>
                      <a:pt x="4" y="5"/>
                    </a:moveTo>
                    <a:lnTo>
                      <a:pt x="4" y="5"/>
                    </a:lnTo>
                    <a:lnTo>
                      <a:pt x="6" y="5"/>
                    </a:lnTo>
                    <a:lnTo>
                      <a:pt x="6" y="5"/>
                    </a:lnTo>
                    <a:lnTo>
                      <a:pt x="8" y="3"/>
                    </a:lnTo>
                    <a:lnTo>
                      <a:pt x="8" y="3"/>
                    </a:lnTo>
                    <a:lnTo>
                      <a:pt x="8" y="3"/>
                    </a:lnTo>
                    <a:lnTo>
                      <a:pt x="8" y="2"/>
                    </a:lnTo>
                    <a:lnTo>
                      <a:pt x="8" y="2"/>
                    </a:lnTo>
                    <a:lnTo>
                      <a:pt x="8" y="2"/>
                    </a:lnTo>
                    <a:lnTo>
                      <a:pt x="10" y="0"/>
                    </a:lnTo>
                    <a:lnTo>
                      <a:pt x="10" y="0"/>
                    </a:lnTo>
                    <a:lnTo>
                      <a:pt x="10" y="0"/>
                    </a:lnTo>
                    <a:lnTo>
                      <a:pt x="8" y="0"/>
                    </a:lnTo>
                    <a:lnTo>
                      <a:pt x="8" y="0"/>
                    </a:lnTo>
                    <a:lnTo>
                      <a:pt x="8" y="0"/>
                    </a:lnTo>
                    <a:lnTo>
                      <a:pt x="8" y="0"/>
                    </a:lnTo>
                    <a:lnTo>
                      <a:pt x="8" y="0"/>
                    </a:lnTo>
                    <a:lnTo>
                      <a:pt x="6" y="0"/>
                    </a:lnTo>
                    <a:lnTo>
                      <a:pt x="6" y="2"/>
                    </a:lnTo>
                    <a:lnTo>
                      <a:pt x="4" y="0"/>
                    </a:lnTo>
                    <a:lnTo>
                      <a:pt x="4" y="2"/>
                    </a:lnTo>
                    <a:lnTo>
                      <a:pt x="4" y="2"/>
                    </a:lnTo>
                    <a:lnTo>
                      <a:pt x="2" y="2"/>
                    </a:lnTo>
                    <a:lnTo>
                      <a:pt x="2" y="2"/>
                    </a:lnTo>
                    <a:lnTo>
                      <a:pt x="2" y="2"/>
                    </a:lnTo>
                    <a:lnTo>
                      <a:pt x="0" y="2"/>
                    </a:lnTo>
                    <a:lnTo>
                      <a:pt x="2" y="3"/>
                    </a:lnTo>
                    <a:lnTo>
                      <a:pt x="2" y="3"/>
                    </a:lnTo>
                    <a:lnTo>
                      <a:pt x="2" y="3"/>
                    </a:lnTo>
                    <a:lnTo>
                      <a:pt x="2" y="3"/>
                    </a:lnTo>
                    <a:lnTo>
                      <a:pt x="2" y="3"/>
                    </a:lnTo>
                    <a:lnTo>
                      <a:pt x="4" y="3"/>
                    </a:lnTo>
                    <a:lnTo>
                      <a:pt x="4" y="3"/>
                    </a:lnTo>
                    <a:lnTo>
                      <a:pt x="2" y="3"/>
                    </a:lnTo>
                    <a:lnTo>
                      <a:pt x="2" y="3"/>
                    </a:lnTo>
                    <a:lnTo>
                      <a:pt x="2" y="3"/>
                    </a:lnTo>
                    <a:lnTo>
                      <a:pt x="2" y="3"/>
                    </a:lnTo>
                    <a:lnTo>
                      <a:pt x="2" y="5"/>
                    </a:lnTo>
                    <a:lnTo>
                      <a:pt x="2" y="5"/>
                    </a:lnTo>
                    <a:lnTo>
                      <a:pt x="4" y="5"/>
                    </a:lnTo>
                    <a:lnTo>
                      <a:pt x="4" y="3"/>
                    </a:lnTo>
                    <a:lnTo>
                      <a:pt x="4" y="3"/>
                    </a:lnTo>
                    <a:lnTo>
                      <a:pt x="4" y="3"/>
                    </a:lnTo>
                    <a:lnTo>
                      <a:pt x="4" y="3"/>
                    </a:lnTo>
                    <a:lnTo>
                      <a:pt x="4" y="3"/>
                    </a:lnTo>
                    <a:lnTo>
                      <a:pt x="4" y="5"/>
                    </a:lnTo>
                    <a:lnTo>
                      <a:pt x="4" y="5"/>
                    </a:lnTo>
                    <a:lnTo>
                      <a:pt x="4" y="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8" name="Freeform 2901"/>
              <p:cNvSpPr>
                <a:spLocks/>
              </p:cNvSpPr>
              <p:nvPr/>
            </p:nvSpPr>
            <p:spPr bwMode="auto">
              <a:xfrm>
                <a:off x="4524" y="2469"/>
                <a:ext cx="5" cy="4"/>
              </a:xfrm>
              <a:custGeom>
                <a:avLst/>
                <a:gdLst/>
                <a:ahLst/>
                <a:cxnLst>
                  <a:cxn ang="0">
                    <a:pos x="2" y="5"/>
                  </a:cxn>
                  <a:cxn ang="0">
                    <a:pos x="2" y="5"/>
                  </a:cxn>
                  <a:cxn ang="0">
                    <a:pos x="4" y="5"/>
                  </a:cxn>
                  <a:cxn ang="0">
                    <a:pos x="4" y="5"/>
                  </a:cxn>
                  <a:cxn ang="0">
                    <a:pos x="4" y="5"/>
                  </a:cxn>
                  <a:cxn ang="0">
                    <a:pos x="4" y="5"/>
                  </a:cxn>
                  <a:cxn ang="0">
                    <a:pos x="4" y="5"/>
                  </a:cxn>
                  <a:cxn ang="0">
                    <a:pos x="6" y="5"/>
                  </a:cxn>
                  <a:cxn ang="0">
                    <a:pos x="6" y="7"/>
                  </a:cxn>
                  <a:cxn ang="0">
                    <a:pos x="6" y="7"/>
                  </a:cxn>
                  <a:cxn ang="0">
                    <a:pos x="6" y="7"/>
                  </a:cxn>
                  <a:cxn ang="0">
                    <a:pos x="8" y="7"/>
                  </a:cxn>
                  <a:cxn ang="0">
                    <a:pos x="8" y="7"/>
                  </a:cxn>
                  <a:cxn ang="0">
                    <a:pos x="10" y="7"/>
                  </a:cxn>
                  <a:cxn ang="0">
                    <a:pos x="10" y="7"/>
                  </a:cxn>
                  <a:cxn ang="0">
                    <a:pos x="10" y="7"/>
                  </a:cxn>
                  <a:cxn ang="0">
                    <a:pos x="10" y="7"/>
                  </a:cxn>
                  <a:cxn ang="0">
                    <a:pos x="10" y="7"/>
                  </a:cxn>
                  <a:cxn ang="0">
                    <a:pos x="10" y="7"/>
                  </a:cxn>
                  <a:cxn ang="0">
                    <a:pos x="10" y="7"/>
                  </a:cxn>
                  <a:cxn ang="0">
                    <a:pos x="10" y="7"/>
                  </a:cxn>
                  <a:cxn ang="0">
                    <a:pos x="10" y="5"/>
                  </a:cxn>
                  <a:cxn ang="0">
                    <a:pos x="10" y="5"/>
                  </a:cxn>
                  <a:cxn ang="0">
                    <a:pos x="10" y="5"/>
                  </a:cxn>
                  <a:cxn ang="0">
                    <a:pos x="10" y="5"/>
                  </a:cxn>
                  <a:cxn ang="0">
                    <a:pos x="10" y="4"/>
                  </a:cxn>
                  <a:cxn ang="0">
                    <a:pos x="10" y="4"/>
                  </a:cxn>
                  <a:cxn ang="0">
                    <a:pos x="8" y="4"/>
                  </a:cxn>
                  <a:cxn ang="0">
                    <a:pos x="8" y="2"/>
                  </a:cxn>
                  <a:cxn ang="0">
                    <a:pos x="8" y="2"/>
                  </a:cxn>
                  <a:cxn ang="0">
                    <a:pos x="6" y="2"/>
                  </a:cxn>
                  <a:cxn ang="0">
                    <a:pos x="6" y="2"/>
                  </a:cxn>
                  <a:cxn ang="0">
                    <a:pos x="6" y="2"/>
                  </a:cxn>
                  <a:cxn ang="0">
                    <a:pos x="6" y="2"/>
                  </a:cxn>
                  <a:cxn ang="0">
                    <a:pos x="4" y="2"/>
                  </a:cxn>
                  <a:cxn ang="0">
                    <a:pos x="4" y="2"/>
                  </a:cxn>
                  <a:cxn ang="0">
                    <a:pos x="4" y="2"/>
                  </a:cxn>
                  <a:cxn ang="0">
                    <a:pos x="4" y="4"/>
                  </a:cxn>
                  <a:cxn ang="0">
                    <a:pos x="4" y="4"/>
                  </a:cxn>
                  <a:cxn ang="0">
                    <a:pos x="4" y="4"/>
                  </a:cxn>
                  <a:cxn ang="0">
                    <a:pos x="2" y="4"/>
                  </a:cxn>
                  <a:cxn ang="0">
                    <a:pos x="2" y="2"/>
                  </a:cxn>
                  <a:cxn ang="0">
                    <a:pos x="2" y="2"/>
                  </a:cxn>
                  <a:cxn ang="0">
                    <a:pos x="2" y="2"/>
                  </a:cxn>
                  <a:cxn ang="0">
                    <a:pos x="2" y="2"/>
                  </a:cxn>
                  <a:cxn ang="0">
                    <a:pos x="2" y="0"/>
                  </a:cxn>
                  <a:cxn ang="0">
                    <a:pos x="2" y="0"/>
                  </a:cxn>
                  <a:cxn ang="0">
                    <a:pos x="2" y="0"/>
                  </a:cxn>
                  <a:cxn ang="0">
                    <a:pos x="0" y="0"/>
                  </a:cxn>
                  <a:cxn ang="0">
                    <a:pos x="0" y="0"/>
                  </a:cxn>
                  <a:cxn ang="0">
                    <a:pos x="2" y="0"/>
                  </a:cxn>
                  <a:cxn ang="0">
                    <a:pos x="2" y="0"/>
                  </a:cxn>
                  <a:cxn ang="0">
                    <a:pos x="2" y="2"/>
                  </a:cxn>
                  <a:cxn ang="0">
                    <a:pos x="2" y="2"/>
                  </a:cxn>
                  <a:cxn ang="0">
                    <a:pos x="2" y="2"/>
                  </a:cxn>
                  <a:cxn ang="0">
                    <a:pos x="2" y="2"/>
                  </a:cxn>
                </a:cxnLst>
                <a:rect l="0" t="0" r="r" b="b"/>
                <a:pathLst>
                  <a:path w="10" h="7">
                    <a:moveTo>
                      <a:pt x="2" y="5"/>
                    </a:moveTo>
                    <a:lnTo>
                      <a:pt x="2" y="5"/>
                    </a:lnTo>
                    <a:lnTo>
                      <a:pt x="4" y="5"/>
                    </a:lnTo>
                    <a:lnTo>
                      <a:pt x="4" y="5"/>
                    </a:lnTo>
                    <a:lnTo>
                      <a:pt x="4" y="5"/>
                    </a:lnTo>
                    <a:lnTo>
                      <a:pt x="4" y="5"/>
                    </a:lnTo>
                    <a:lnTo>
                      <a:pt x="4" y="5"/>
                    </a:lnTo>
                    <a:lnTo>
                      <a:pt x="6" y="5"/>
                    </a:lnTo>
                    <a:lnTo>
                      <a:pt x="6" y="7"/>
                    </a:lnTo>
                    <a:lnTo>
                      <a:pt x="6" y="7"/>
                    </a:lnTo>
                    <a:lnTo>
                      <a:pt x="6" y="7"/>
                    </a:lnTo>
                    <a:lnTo>
                      <a:pt x="8" y="7"/>
                    </a:lnTo>
                    <a:lnTo>
                      <a:pt x="8" y="7"/>
                    </a:lnTo>
                    <a:lnTo>
                      <a:pt x="10" y="7"/>
                    </a:lnTo>
                    <a:lnTo>
                      <a:pt x="10" y="7"/>
                    </a:lnTo>
                    <a:lnTo>
                      <a:pt x="10" y="7"/>
                    </a:lnTo>
                    <a:lnTo>
                      <a:pt x="10" y="7"/>
                    </a:lnTo>
                    <a:lnTo>
                      <a:pt x="10" y="7"/>
                    </a:lnTo>
                    <a:lnTo>
                      <a:pt x="10" y="7"/>
                    </a:lnTo>
                    <a:lnTo>
                      <a:pt x="10" y="7"/>
                    </a:lnTo>
                    <a:lnTo>
                      <a:pt x="10" y="7"/>
                    </a:lnTo>
                    <a:lnTo>
                      <a:pt x="10" y="5"/>
                    </a:lnTo>
                    <a:lnTo>
                      <a:pt x="10" y="5"/>
                    </a:lnTo>
                    <a:lnTo>
                      <a:pt x="10" y="5"/>
                    </a:lnTo>
                    <a:lnTo>
                      <a:pt x="10" y="5"/>
                    </a:lnTo>
                    <a:lnTo>
                      <a:pt x="10" y="4"/>
                    </a:lnTo>
                    <a:lnTo>
                      <a:pt x="10" y="4"/>
                    </a:lnTo>
                    <a:lnTo>
                      <a:pt x="8" y="4"/>
                    </a:lnTo>
                    <a:lnTo>
                      <a:pt x="8" y="2"/>
                    </a:lnTo>
                    <a:lnTo>
                      <a:pt x="8" y="2"/>
                    </a:lnTo>
                    <a:lnTo>
                      <a:pt x="6" y="2"/>
                    </a:lnTo>
                    <a:lnTo>
                      <a:pt x="6" y="2"/>
                    </a:lnTo>
                    <a:lnTo>
                      <a:pt x="6" y="2"/>
                    </a:lnTo>
                    <a:lnTo>
                      <a:pt x="6" y="2"/>
                    </a:lnTo>
                    <a:lnTo>
                      <a:pt x="4" y="2"/>
                    </a:lnTo>
                    <a:lnTo>
                      <a:pt x="4" y="2"/>
                    </a:lnTo>
                    <a:lnTo>
                      <a:pt x="4" y="2"/>
                    </a:lnTo>
                    <a:lnTo>
                      <a:pt x="4" y="4"/>
                    </a:lnTo>
                    <a:lnTo>
                      <a:pt x="4" y="4"/>
                    </a:lnTo>
                    <a:lnTo>
                      <a:pt x="4" y="4"/>
                    </a:lnTo>
                    <a:lnTo>
                      <a:pt x="2" y="4"/>
                    </a:lnTo>
                    <a:lnTo>
                      <a:pt x="2" y="2"/>
                    </a:lnTo>
                    <a:lnTo>
                      <a:pt x="2" y="2"/>
                    </a:lnTo>
                    <a:lnTo>
                      <a:pt x="2" y="2"/>
                    </a:lnTo>
                    <a:lnTo>
                      <a:pt x="2" y="2"/>
                    </a:lnTo>
                    <a:lnTo>
                      <a:pt x="2" y="0"/>
                    </a:lnTo>
                    <a:lnTo>
                      <a:pt x="2" y="0"/>
                    </a:lnTo>
                    <a:lnTo>
                      <a:pt x="2" y="0"/>
                    </a:lnTo>
                    <a:lnTo>
                      <a:pt x="0" y="0"/>
                    </a:lnTo>
                    <a:lnTo>
                      <a:pt x="0" y="0"/>
                    </a:lnTo>
                    <a:lnTo>
                      <a:pt x="2" y="0"/>
                    </a:lnTo>
                    <a:lnTo>
                      <a:pt x="2" y="0"/>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29" name="Freeform 2902"/>
              <p:cNvSpPr>
                <a:spLocks/>
              </p:cNvSpPr>
              <p:nvPr/>
            </p:nvSpPr>
            <p:spPr bwMode="auto">
              <a:xfrm>
                <a:off x="4531" y="2473"/>
                <a:ext cx="2" cy="1"/>
              </a:xfrm>
              <a:custGeom>
                <a:avLst/>
                <a:gdLst/>
                <a:ahLst/>
                <a:cxnLst>
                  <a:cxn ang="0">
                    <a:pos x="2" y="2"/>
                  </a:cxn>
                  <a:cxn ang="0">
                    <a:pos x="2" y="2"/>
                  </a:cxn>
                  <a:cxn ang="0">
                    <a:pos x="2" y="0"/>
                  </a:cxn>
                  <a:cxn ang="0">
                    <a:pos x="4" y="0"/>
                  </a:cxn>
                  <a:cxn ang="0">
                    <a:pos x="2" y="0"/>
                  </a:cxn>
                  <a:cxn ang="0">
                    <a:pos x="2" y="0"/>
                  </a:cxn>
                  <a:cxn ang="0">
                    <a:pos x="0" y="0"/>
                  </a:cxn>
                  <a:cxn ang="0">
                    <a:pos x="0" y="0"/>
                  </a:cxn>
                  <a:cxn ang="0">
                    <a:pos x="0" y="0"/>
                  </a:cxn>
                  <a:cxn ang="0">
                    <a:pos x="0" y="2"/>
                  </a:cxn>
                  <a:cxn ang="0">
                    <a:pos x="0" y="2"/>
                  </a:cxn>
                  <a:cxn ang="0">
                    <a:pos x="2" y="2"/>
                  </a:cxn>
                </a:cxnLst>
                <a:rect l="0" t="0" r="r" b="b"/>
                <a:pathLst>
                  <a:path w="4" h="2">
                    <a:moveTo>
                      <a:pt x="2" y="2"/>
                    </a:moveTo>
                    <a:lnTo>
                      <a:pt x="2" y="2"/>
                    </a:lnTo>
                    <a:lnTo>
                      <a:pt x="2" y="0"/>
                    </a:lnTo>
                    <a:lnTo>
                      <a:pt x="4" y="0"/>
                    </a:lnTo>
                    <a:lnTo>
                      <a:pt x="2" y="0"/>
                    </a:lnTo>
                    <a:lnTo>
                      <a:pt x="2" y="0"/>
                    </a:lnTo>
                    <a:lnTo>
                      <a:pt x="0" y="0"/>
                    </a:lnTo>
                    <a:lnTo>
                      <a:pt x="0"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0" name="Freeform 2903"/>
              <p:cNvSpPr>
                <a:spLocks/>
              </p:cNvSpPr>
              <p:nvPr/>
            </p:nvSpPr>
            <p:spPr bwMode="auto">
              <a:xfrm>
                <a:off x="4529" y="2472"/>
                <a:ext cx="2" cy="2"/>
              </a:xfrm>
              <a:custGeom>
                <a:avLst/>
                <a:gdLst/>
                <a:ahLst/>
                <a:cxnLst>
                  <a:cxn ang="0">
                    <a:pos x="2" y="4"/>
                  </a:cxn>
                  <a:cxn ang="0">
                    <a:pos x="2" y="4"/>
                  </a:cxn>
                  <a:cxn ang="0">
                    <a:pos x="4" y="4"/>
                  </a:cxn>
                  <a:cxn ang="0">
                    <a:pos x="4" y="2"/>
                  </a:cxn>
                  <a:cxn ang="0">
                    <a:pos x="4" y="2"/>
                  </a:cxn>
                  <a:cxn ang="0">
                    <a:pos x="2" y="2"/>
                  </a:cxn>
                  <a:cxn ang="0">
                    <a:pos x="2" y="0"/>
                  </a:cxn>
                  <a:cxn ang="0">
                    <a:pos x="2" y="0"/>
                  </a:cxn>
                  <a:cxn ang="0">
                    <a:pos x="2" y="0"/>
                  </a:cxn>
                  <a:cxn ang="0">
                    <a:pos x="2" y="0"/>
                  </a:cxn>
                  <a:cxn ang="0">
                    <a:pos x="2" y="0"/>
                  </a:cxn>
                  <a:cxn ang="0">
                    <a:pos x="2" y="0"/>
                  </a:cxn>
                  <a:cxn ang="0">
                    <a:pos x="2" y="2"/>
                  </a:cxn>
                  <a:cxn ang="0">
                    <a:pos x="0" y="2"/>
                  </a:cxn>
                  <a:cxn ang="0">
                    <a:pos x="0" y="2"/>
                  </a:cxn>
                  <a:cxn ang="0">
                    <a:pos x="2" y="2"/>
                  </a:cxn>
                  <a:cxn ang="0">
                    <a:pos x="2" y="4"/>
                  </a:cxn>
                  <a:cxn ang="0">
                    <a:pos x="2" y="4"/>
                  </a:cxn>
                  <a:cxn ang="0">
                    <a:pos x="2" y="4"/>
                  </a:cxn>
                </a:cxnLst>
                <a:rect l="0" t="0" r="r" b="b"/>
                <a:pathLst>
                  <a:path w="4" h="4">
                    <a:moveTo>
                      <a:pt x="2" y="4"/>
                    </a:moveTo>
                    <a:lnTo>
                      <a:pt x="2" y="4"/>
                    </a:lnTo>
                    <a:lnTo>
                      <a:pt x="4" y="4"/>
                    </a:lnTo>
                    <a:lnTo>
                      <a:pt x="4" y="2"/>
                    </a:lnTo>
                    <a:lnTo>
                      <a:pt x="4" y="2"/>
                    </a:lnTo>
                    <a:lnTo>
                      <a:pt x="2" y="2"/>
                    </a:lnTo>
                    <a:lnTo>
                      <a:pt x="2" y="0"/>
                    </a:lnTo>
                    <a:lnTo>
                      <a:pt x="2" y="0"/>
                    </a:lnTo>
                    <a:lnTo>
                      <a:pt x="2" y="0"/>
                    </a:lnTo>
                    <a:lnTo>
                      <a:pt x="2" y="0"/>
                    </a:lnTo>
                    <a:lnTo>
                      <a:pt x="2" y="0"/>
                    </a:lnTo>
                    <a:lnTo>
                      <a:pt x="2" y="0"/>
                    </a:lnTo>
                    <a:lnTo>
                      <a:pt x="2" y="2"/>
                    </a:lnTo>
                    <a:lnTo>
                      <a:pt x="0" y="2"/>
                    </a:lnTo>
                    <a:lnTo>
                      <a:pt x="0" y="2"/>
                    </a:lnTo>
                    <a:lnTo>
                      <a:pt x="2" y="2"/>
                    </a:lnTo>
                    <a:lnTo>
                      <a:pt x="2"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1" name="Freeform 2904"/>
              <p:cNvSpPr>
                <a:spLocks/>
              </p:cNvSpPr>
              <p:nvPr/>
            </p:nvSpPr>
            <p:spPr bwMode="auto">
              <a:xfrm>
                <a:off x="4524" y="2473"/>
                <a:ext cx="2" cy="1"/>
              </a:xfrm>
              <a:custGeom>
                <a:avLst/>
                <a:gdLst/>
                <a:ahLst/>
                <a:cxnLst>
                  <a:cxn ang="0">
                    <a:pos x="4" y="2"/>
                  </a:cxn>
                  <a:cxn ang="0">
                    <a:pos x="4" y="2"/>
                  </a:cxn>
                  <a:cxn ang="0">
                    <a:pos x="4" y="2"/>
                  </a:cxn>
                  <a:cxn ang="0">
                    <a:pos x="4" y="0"/>
                  </a:cxn>
                  <a:cxn ang="0">
                    <a:pos x="4" y="0"/>
                  </a:cxn>
                  <a:cxn ang="0">
                    <a:pos x="2" y="0"/>
                  </a:cxn>
                  <a:cxn ang="0">
                    <a:pos x="2" y="0"/>
                  </a:cxn>
                  <a:cxn ang="0">
                    <a:pos x="0" y="2"/>
                  </a:cxn>
                  <a:cxn ang="0">
                    <a:pos x="2" y="2"/>
                  </a:cxn>
                  <a:cxn ang="0">
                    <a:pos x="2" y="2"/>
                  </a:cxn>
                  <a:cxn ang="0">
                    <a:pos x="4" y="2"/>
                  </a:cxn>
                  <a:cxn ang="0">
                    <a:pos x="4" y="2"/>
                  </a:cxn>
                </a:cxnLst>
                <a:rect l="0" t="0" r="r" b="b"/>
                <a:pathLst>
                  <a:path w="4" h="2">
                    <a:moveTo>
                      <a:pt x="4" y="2"/>
                    </a:moveTo>
                    <a:lnTo>
                      <a:pt x="4" y="2"/>
                    </a:lnTo>
                    <a:lnTo>
                      <a:pt x="4" y="2"/>
                    </a:lnTo>
                    <a:lnTo>
                      <a:pt x="4" y="0"/>
                    </a:lnTo>
                    <a:lnTo>
                      <a:pt x="4" y="0"/>
                    </a:lnTo>
                    <a:lnTo>
                      <a:pt x="2" y="0"/>
                    </a:lnTo>
                    <a:lnTo>
                      <a:pt x="2" y="0"/>
                    </a:lnTo>
                    <a:lnTo>
                      <a:pt x="0" y="2"/>
                    </a:lnTo>
                    <a:lnTo>
                      <a:pt x="2" y="2"/>
                    </a:lnTo>
                    <a:lnTo>
                      <a:pt x="2" y="2"/>
                    </a:lnTo>
                    <a:lnTo>
                      <a:pt x="4" y="2"/>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2" name="Freeform 2905"/>
              <p:cNvSpPr>
                <a:spLocks/>
              </p:cNvSpPr>
              <p:nvPr/>
            </p:nvSpPr>
            <p:spPr bwMode="auto">
              <a:xfrm>
                <a:off x="4540" y="2474"/>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3" name="Freeform 2906"/>
              <p:cNvSpPr>
                <a:spLocks/>
              </p:cNvSpPr>
              <p:nvPr/>
            </p:nvSpPr>
            <p:spPr bwMode="auto">
              <a:xfrm>
                <a:off x="4510" y="2466"/>
                <a:ext cx="5" cy="11"/>
              </a:xfrm>
              <a:custGeom>
                <a:avLst/>
                <a:gdLst/>
                <a:ahLst/>
                <a:cxnLst>
                  <a:cxn ang="0">
                    <a:pos x="9" y="0"/>
                  </a:cxn>
                  <a:cxn ang="0">
                    <a:pos x="9" y="0"/>
                  </a:cxn>
                  <a:cxn ang="0">
                    <a:pos x="7" y="2"/>
                  </a:cxn>
                  <a:cxn ang="0">
                    <a:pos x="7" y="2"/>
                  </a:cxn>
                  <a:cxn ang="0">
                    <a:pos x="7" y="4"/>
                  </a:cxn>
                  <a:cxn ang="0">
                    <a:pos x="7" y="4"/>
                  </a:cxn>
                  <a:cxn ang="0">
                    <a:pos x="7" y="4"/>
                  </a:cxn>
                  <a:cxn ang="0">
                    <a:pos x="7" y="6"/>
                  </a:cxn>
                  <a:cxn ang="0">
                    <a:pos x="5" y="6"/>
                  </a:cxn>
                  <a:cxn ang="0">
                    <a:pos x="7" y="8"/>
                  </a:cxn>
                  <a:cxn ang="0">
                    <a:pos x="7" y="8"/>
                  </a:cxn>
                  <a:cxn ang="0">
                    <a:pos x="5" y="8"/>
                  </a:cxn>
                  <a:cxn ang="0">
                    <a:pos x="3" y="8"/>
                  </a:cxn>
                  <a:cxn ang="0">
                    <a:pos x="3" y="10"/>
                  </a:cxn>
                  <a:cxn ang="0">
                    <a:pos x="3" y="10"/>
                  </a:cxn>
                  <a:cxn ang="0">
                    <a:pos x="3" y="10"/>
                  </a:cxn>
                  <a:cxn ang="0">
                    <a:pos x="3" y="12"/>
                  </a:cxn>
                  <a:cxn ang="0">
                    <a:pos x="1" y="12"/>
                  </a:cxn>
                  <a:cxn ang="0">
                    <a:pos x="1" y="12"/>
                  </a:cxn>
                  <a:cxn ang="0">
                    <a:pos x="1" y="13"/>
                  </a:cxn>
                  <a:cxn ang="0">
                    <a:pos x="1" y="13"/>
                  </a:cxn>
                  <a:cxn ang="0">
                    <a:pos x="3" y="15"/>
                  </a:cxn>
                  <a:cxn ang="0">
                    <a:pos x="1" y="15"/>
                  </a:cxn>
                  <a:cxn ang="0">
                    <a:pos x="1" y="15"/>
                  </a:cxn>
                  <a:cxn ang="0">
                    <a:pos x="1" y="15"/>
                  </a:cxn>
                  <a:cxn ang="0">
                    <a:pos x="0" y="17"/>
                  </a:cxn>
                  <a:cxn ang="0">
                    <a:pos x="0" y="17"/>
                  </a:cxn>
                  <a:cxn ang="0">
                    <a:pos x="0" y="17"/>
                  </a:cxn>
                  <a:cxn ang="0">
                    <a:pos x="0" y="19"/>
                  </a:cxn>
                  <a:cxn ang="0">
                    <a:pos x="0" y="19"/>
                  </a:cxn>
                  <a:cxn ang="0">
                    <a:pos x="0" y="19"/>
                  </a:cxn>
                  <a:cxn ang="0">
                    <a:pos x="0" y="21"/>
                  </a:cxn>
                  <a:cxn ang="0">
                    <a:pos x="1" y="21"/>
                  </a:cxn>
                  <a:cxn ang="0">
                    <a:pos x="1" y="21"/>
                  </a:cxn>
                  <a:cxn ang="0">
                    <a:pos x="1" y="21"/>
                  </a:cxn>
                  <a:cxn ang="0">
                    <a:pos x="1" y="23"/>
                  </a:cxn>
                </a:cxnLst>
                <a:rect l="0" t="0" r="r" b="b"/>
                <a:pathLst>
                  <a:path w="9" h="23">
                    <a:moveTo>
                      <a:pt x="9" y="0"/>
                    </a:moveTo>
                    <a:lnTo>
                      <a:pt x="9" y="0"/>
                    </a:lnTo>
                    <a:lnTo>
                      <a:pt x="9" y="0"/>
                    </a:lnTo>
                    <a:lnTo>
                      <a:pt x="9" y="0"/>
                    </a:lnTo>
                    <a:lnTo>
                      <a:pt x="9" y="2"/>
                    </a:lnTo>
                    <a:lnTo>
                      <a:pt x="7" y="2"/>
                    </a:lnTo>
                    <a:lnTo>
                      <a:pt x="7" y="2"/>
                    </a:lnTo>
                    <a:lnTo>
                      <a:pt x="7" y="2"/>
                    </a:lnTo>
                    <a:lnTo>
                      <a:pt x="7" y="2"/>
                    </a:lnTo>
                    <a:lnTo>
                      <a:pt x="7" y="4"/>
                    </a:lnTo>
                    <a:lnTo>
                      <a:pt x="7" y="4"/>
                    </a:lnTo>
                    <a:lnTo>
                      <a:pt x="7" y="4"/>
                    </a:lnTo>
                    <a:lnTo>
                      <a:pt x="7" y="4"/>
                    </a:lnTo>
                    <a:lnTo>
                      <a:pt x="7" y="4"/>
                    </a:lnTo>
                    <a:lnTo>
                      <a:pt x="7" y="6"/>
                    </a:lnTo>
                    <a:lnTo>
                      <a:pt x="7" y="6"/>
                    </a:lnTo>
                    <a:lnTo>
                      <a:pt x="7" y="6"/>
                    </a:lnTo>
                    <a:lnTo>
                      <a:pt x="5" y="6"/>
                    </a:lnTo>
                    <a:lnTo>
                      <a:pt x="7" y="6"/>
                    </a:lnTo>
                    <a:lnTo>
                      <a:pt x="7" y="8"/>
                    </a:lnTo>
                    <a:lnTo>
                      <a:pt x="7" y="8"/>
                    </a:lnTo>
                    <a:lnTo>
                      <a:pt x="7" y="8"/>
                    </a:lnTo>
                    <a:lnTo>
                      <a:pt x="5" y="8"/>
                    </a:lnTo>
                    <a:lnTo>
                      <a:pt x="5" y="8"/>
                    </a:lnTo>
                    <a:lnTo>
                      <a:pt x="5" y="8"/>
                    </a:lnTo>
                    <a:lnTo>
                      <a:pt x="3" y="8"/>
                    </a:lnTo>
                    <a:lnTo>
                      <a:pt x="3" y="10"/>
                    </a:lnTo>
                    <a:lnTo>
                      <a:pt x="3" y="10"/>
                    </a:lnTo>
                    <a:lnTo>
                      <a:pt x="3" y="10"/>
                    </a:lnTo>
                    <a:lnTo>
                      <a:pt x="3" y="10"/>
                    </a:lnTo>
                    <a:lnTo>
                      <a:pt x="3" y="10"/>
                    </a:lnTo>
                    <a:lnTo>
                      <a:pt x="3" y="10"/>
                    </a:lnTo>
                    <a:lnTo>
                      <a:pt x="3" y="12"/>
                    </a:lnTo>
                    <a:lnTo>
                      <a:pt x="3" y="12"/>
                    </a:lnTo>
                    <a:lnTo>
                      <a:pt x="3" y="12"/>
                    </a:lnTo>
                    <a:lnTo>
                      <a:pt x="1" y="12"/>
                    </a:lnTo>
                    <a:lnTo>
                      <a:pt x="1" y="12"/>
                    </a:lnTo>
                    <a:lnTo>
                      <a:pt x="1" y="12"/>
                    </a:lnTo>
                    <a:lnTo>
                      <a:pt x="1" y="13"/>
                    </a:lnTo>
                    <a:lnTo>
                      <a:pt x="1" y="13"/>
                    </a:lnTo>
                    <a:lnTo>
                      <a:pt x="1" y="13"/>
                    </a:lnTo>
                    <a:lnTo>
                      <a:pt x="1" y="13"/>
                    </a:lnTo>
                    <a:lnTo>
                      <a:pt x="3" y="13"/>
                    </a:lnTo>
                    <a:lnTo>
                      <a:pt x="3" y="15"/>
                    </a:lnTo>
                    <a:lnTo>
                      <a:pt x="3" y="15"/>
                    </a:lnTo>
                    <a:lnTo>
                      <a:pt x="1" y="15"/>
                    </a:lnTo>
                    <a:lnTo>
                      <a:pt x="1" y="15"/>
                    </a:lnTo>
                    <a:lnTo>
                      <a:pt x="1" y="15"/>
                    </a:lnTo>
                    <a:lnTo>
                      <a:pt x="1" y="15"/>
                    </a:lnTo>
                    <a:lnTo>
                      <a:pt x="1" y="15"/>
                    </a:lnTo>
                    <a:lnTo>
                      <a:pt x="1" y="17"/>
                    </a:lnTo>
                    <a:lnTo>
                      <a:pt x="0" y="17"/>
                    </a:lnTo>
                    <a:lnTo>
                      <a:pt x="0" y="17"/>
                    </a:lnTo>
                    <a:lnTo>
                      <a:pt x="0" y="17"/>
                    </a:lnTo>
                    <a:lnTo>
                      <a:pt x="0" y="17"/>
                    </a:lnTo>
                    <a:lnTo>
                      <a:pt x="0" y="17"/>
                    </a:lnTo>
                    <a:lnTo>
                      <a:pt x="0" y="19"/>
                    </a:lnTo>
                    <a:lnTo>
                      <a:pt x="0" y="19"/>
                    </a:lnTo>
                    <a:lnTo>
                      <a:pt x="0" y="19"/>
                    </a:lnTo>
                    <a:lnTo>
                      <a:pt x="0" y="19"/>
                    </a:lnTo>
                    <a:lnTo>
                      <a:pt x="0" y="19"/>
                    </a:lnTo>
                    <a:lnTo>
                      <a:pt x="0" y="19"/>
                    </a:lnTo>
                    <a:lnTo>
                      <a:pt x="0" y="21"/>
                    </a:lnTo>
                    <a:lnTo>
                      <a:pt x="0" y="21"/>
                    </a:lnTo>
                    <a:lnTo>
                      <a:pt x="0" y="21"/>
                    </a:lnTo>
                    <a:lnTo>
                      <a:pt x="1" y="21"/>
                    </a:lnTo>
                    <a:lnTo>
                      <a:pt x="1" y="21"/>
                    </a:lnTo>
                    <a:lnTo>
                      <a:pt x="1" y="21"/>
                    </a:lnTo>
                    <a:lnTo>
                      <a:pt x="1" y="21"/>
                    </a:lnTo>
                    <a:lnTo>
                      <a:pt x="1" y="21"/>
                    </a:lnTo>
                    <a:lnTo>
                      <a:pt x="1" y="23"/>
                    </a:lnTo>
                    <a:lnTo>
                      <a:pt x="1" y="23"/>
                    </a:lnTo>
                    <a:lnTo>
                      <a:pt x="1" y="2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4" name="Freeform 2907"/>
              <p:cNvSpPr>
                <a:spLocks/>
              </p:cNvSpPr>
              <p:nvPr/>
            </p:nvSpPr>
            <p:spPr bwMode="auto">
              <a:xfrm>
                <a:off x="4510" y="2477"/>
                <a:ext cx="1" cy="1"/>
              </a:xfrm>
              <a:custGeom>
                <a:avLst/>
                <a:gdLst/>
                <a:ahLst/>
                <a:cxnLst>
                  <a:cxn ang="0">
                    <a:pos x="1" y="2"/>
                  </a:cxn>
                  <a:cxn ang="0">
                    <a:pos x="1" y="2"/>
                  </a:cxn>
                  <a:cxn ang="0">
                    <a:pos x="0" y="2"/>
                  </a:cxn>
                  <a:cxn ang="0">
                    <a:pos x="0" y="0"/>
                  </a:cxn>
                  <a:cxn ang="0">
                    <a:pos x="0" y="0"/>
                  </a:cxn>
                  <a:cxn ang="0">
                    <a:pos x="0" y="0"/>
                  </a:cxn>
                </a:cxnLst>
                <a:rect l="0" t="0" r="r" b="b"/>
                <a:pathLst>
                  <a:path w="1" h="2">
                    <a:moveTo>
                      <a:pt x="1" y="2"/>
                    </a:moveTo>
                    <a:lnTo>
                      <a:pt x="1" y="2"/>
                    </a:lnTo>
                    <a:lnTo>
                      <a:pt x="0" y="2"/>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5" name="Freeform 2908"/>
              <p:cNvSpPr>
                <a:spLocks/>
              </p:cNvSpPr>
              <p:nvPr/>
            </p:nvSpPr>
            <p:spPr bwMode="auto">
              <a:xfrm>
                <a:off x="4533" y="2461"/>
                <a:ext cx="10" cy="15"/>
              </a:xfrm>
              <a:custGeom>
                <a:avLst/>
                <a:gdLst/>
                <a:ahLst/>
                <a:cxnLst>
                  <a:cxn ang="0">
                    <a:pos x="19" y="2"/>
                  </a:cxn>
                  <a:cxn ang="0">
                    <a:pos x="19" y="2"/>
                  </a:cxn>
                  <a:cxn ang="0">
                    <a:pos x="19" y="2"/>
                  </a:cxn>
                  <a:cxn ang="0">
                    <a:pos x="17" y="2"/>
                  </a:cxn>
                  <a:cxn ang="0">
                    <a:pos x="15" y="2"/>
                  </a:cxn>
                  <a:cxn ang="0">
                    <a:pos x="15" y="0"/>
                  </a:cxn>
                  <a:cxn ang="0">
                    <a:pos x="13" y="0"/>
                  </a:cxn>
                  <a:cxn ang="0">
                    <a:pos x="11" y="2"/>
                  </a:cxn>
                  <a:cxn ang="0">
                    <a:pos x="9" y="2"/>
                  </a:cxn>
                  <a:cxn ang="0">
                    <a:pos x="7" y="4"/>
                  </a:cxn>
                  <a:cxn ang="0">
                    <a:pos x="5" y="4"/>
                  </a:cxn>
                  <a:cxn ang="0">
                    <a:pos x="3" y="4"/>
                  </a:cxn>
                  <a:cxn ang="0">
                    <a:pos x="2" y="6"/>
                  </a:cxn>
                  <a:cxn ang="0">
                    <a:pos x="0" y="6"/>
                  </a:cxn>
                  <a:cxn ang="0">
                    <a:pos x="0" y="6"/>
                  </a:cxn>
                  <a:cxn ang="0">
                    <a:pos x="0" y="8"/>
                  </a:cxn>
                  <a:cxn ang="0">
                    <a:pos x="0" y="10"/>
                  </a:cxn>
                  <a:cxn ang="0">
                    <a:pos x="2" y="12"/>
                  </a:cxn>
                  <a:cxn ang="0">
                    <a:pos x="2" y="12"/>
                  </a:cxn>
                  <a:cxn ang="0">
                    <a:pos x="2" y="14"/>
                  </a:cxn>
                  <a:cxn ang="0">
                    <a:pos x="3" y="16"/>
                  </a:cxn>
                  <a:cxn ang="0">
                    <a:pos x="5" y="16"/>
                  </a:cxn>
                  <a:cxn ang="0">
                    <a:pos x="5" y="18"/>
                  </a:cxn>
                  <a:cxn ang="0">
                    <a:pos x="5" y="18"/>
                  </a:cxn>
                  <a:cxn ang="0">
                    <a:pos x="5" y="20"/>
                  </a:cxn>
                  <a:cxn ang="0">
                    <a:pos x="3" y="22"/>
                  </a:cxn>
                  <a:cxn ang="0">
                    <a:pos x="3" y="23"/>
                  </a:cxn>
                  <a:cxn ang="0">
                    <a:pos x="2" y="23"/>
                  </a:cxn>
                  <a:cxn ang="0">
                    <a:pos x="3" y="25"/>
                  </a:cxn>
                  <a:cxn ang="0">
                    <a:pos x="3" y="25"/>
                  </a:cxn>
                  <a:cxn ang="0">
                    <a:pos x="5" y="27"/>
                  </a:cxn>
                  <a:cxn ang="0">
                    <a:pos x="5" y="27"/>
                  </a:cxn>
                  <a:cxn ang="0">
                    <a:pos x="7" y="29"/>
                  </a:cxn>
                  <a:cxn ang="0">
                    <a:pos x="9" y="29"/>
                  </a:cxn>
                  <a:cxn ang="0">
                    <a:pos x="9" y="29"/>
                  </a:cxn>
                  <a:cxn ang="0">
                    <a:pos x="11" y="29"/>
                  </a:cxn>
                  <a:cxn ang="0">
                    <a:pos x="9" y="31"/>
                  </a:cxn>
                  <a:cxn ang="0">
                    <a:pos x="11" y="31"/>
                  </a:cxn>
                  <a:cxn ang="0">
                    <a:pos x="11" y="29"/>
                  </a:cxn>
                  <a:cxn ang="0">
                    <a:pos x="13" y="29"/>
                  </a:cxn>
                  <a:cxn ang="0">
                    <a:pos x="13" y="29"/>
                  </a:cxn>
                  <a:cxn ang="0">
                    <a:pos x="15" y="29"/>
                  </a:cxn>
                  <a:cxn ang="0">
                    <a:pos x="15" y="27"/>
                  </a:cxn>
                  <a:cxn ang="0">
                    <a:pos x="15" y="27"/>
                  </a:cxn>
                  <a:cxn ang="0">
                    <a:pos x="15" y="27"/>
                  </a:cxn>
                  <a:cxn ang="0">
                    <a:pos x="15" y="27"/>
                  </a:cxn>
                  <a:cxn ang="0">
                    <a:pos x="17" y="27"/>
                  </a:cxn>
                  <a:cxn ang="0">
                    <a:pos x="15" y="25"/>
                  </a:cxn>
                  <a:cxn ang="0">
                    <a:pos x="17" y="25"/>
                  </a:cxn>
                  <a:cxn ang="0">
                    <a:pos x="17" y="27"/>
                  </a:cxn>
                  <a:cxn ang="0">
                    <a:pos x="17" y="27"/>
                  </a:cxn>
                  <a:cxn ang="0">
                    <a:pos x="15" y="27"/>
                  </a:cxn>
                </a:cxnLst>
                <a:rect l="0" t="0" r="r" b="b"/>
                <a:pathLst>
                  <a:path w="21" h="31">
                    <a:moveTo>
                      <a:pt x="21" y="2"/>
                    </a:moveTo>
                    <a:lnTo>
                      <a:pt x="21" y="2"/>
                    </a:lnTo>
                    <a:lnTo>
                      <a:pt x="19" y="2"/>
                    </a:lnTo>
                    <a:lnTo>
                      <a:pt x="19" y="2"/>
                    </a:lnTo>
                    <a:lnTo>
                      <a:pt x="19" y="2"/>
                    </a:lnTo>
                    <a:lnTo>
                      <a:pt x="19" y="2"/>
                    </a:lnTo>
                    <a:lnTo>
                      <a:pt x="17" y="2"/>
                    </a:lnTo>
                    <a:lnTo>
                      <a:pt x="17" y="2"/>
                    </a:lnTo>
                    <a:lnTo>
                      <a:pt x="19" y="2"/>
                    </a:lnTo>
                    <a:lnTo>
                      <a:pt x="17" y="2"/>
                    </a:lnTo>
                    <a:lnTo>
                      <a:pt x="17" y="2"/>
                    </a:lnTo>
                    <a:lnTo>
                      <a:pt x="17" y="2"/>
                    </a:lnTo>
                    <a:lnTo>
                      <a:pt x="17" y="2"/>
                    </a:lnTo>
                    <a:lnTo>
                      <a:pt x="15" y="2"/>
                    </a:lnTo>
                    <a:lnTo>
                      <a:pt x="15" y="2"/>
                    </a:lnTo>
                    <a:lnTo>
                      <a:pt x="15" y="2"/>
                    </a:lnTo>
                    <a:lnTo>
                      <a:pt x="15" y="0"/>
                    </a:lnTo>
                    <a:lnTo>
                      <a:pt x="15" y="0"/>
                    </a:lnTo>
                    <a:lnTo>
                      <a:pt x="13" y="0"/>
                    </a:lnTo>
                    <a:lnTo>
                      <a:pt x="13" y="0"/>
                    </a:lnTo>
                    <a:lnTo>
                      <a:pt x="13" y="0"/>
                    </a:lnTo>
                    <a:lnTo>
                      <a:pt x="11" y="2"/>
                    </a:lnTo>
                    <a:lnTo>
                      <a:pt x="11" y="2"/>
                    </a:lnTo>
                    <a:lnTo>
                      <a:pt x="11" y="2"/>
                    </a:lnTo>
                    <a:lnTo>
                      <a:pt x="9" y="2"/>
                    </a:lnTo>
                    <a:lnTo>
                      <a:pt x="9" y="2"/>
                    </a:lnTo>
                    <a:lnTo>
                      <a:pt x="9" y="2"/>
                    </a:lnTo>
                    <a:lnTo>
                      <a:pt x="7" y="4"/>
                    </a:lnTo>
                    <a:lnTo>
                      <a:pt x="7" y="4"/>
                    </a:lnTo>
                    <a:lnTo>
                      <a:pt x="7" y="4"/>
                    </a:lnTo>
                    <a:lnTo>
                      <a:pt x="5" y="4"/>
                    </a:lnTo>
                    <a:lnTo>
                      <a:pt x="5" y="4"/>
                    </a:lnTo>
                    <a:lnTo>
                      <a:pt x="5" y="4"/>
                    </a:lnTo>
                    <a:lnTo>
                      <a:pt x="5" y="4"/>
                    </a:lnTo>
                    <a:lnTo>
                      <a:pt x="3" y="4"/>
                    </a:lnTo>
                    <a:lnTo>
                      <a:pt x="3" y="4"/>
                    </a:lnTo>
                    <a:lnTo>
                      <a:pt x="2" y="4"/>
                    </a:lnTo>
                    <a:lnTo>
                      <a:pt x="2" y="4"/>
                    </a:lnTo>
                    <a:lnTo>
                      <a:pt x="2" y="6"/>
                    </a:lnTo>
                    <a:lnTo>
                      <a:pt x="2" y="6"/>
                    </a:lnTo>
                    <a:lnTo>
                      <a:pt x="2" y="6"/>
                    </a:lnTo>
                    <a:lnTo>
                      <a:pt x="0" y="6"/>
                    </a:lnTo>
                    <a:lnTo>
                      <a:pt x="0" y="6"/>
                    </a:lnTo>
                    <a:lnTo>
                      <a:pt x="0" y="6"/>
                    </a:lnTo>
                    <a:lnTo>
                      <a:pt x="0" y="6"/>
                    </a:lnTo>
                    <a:lnTo>
                      <a:pt x="0" y="8"/>
                    </a:lnTo>
                    <a:lnTo>
                      <a:pt x="0" y="8"/>
                    </a:lnTo>
                    <a:lnTo>
                      <a:pt x="0" y="8"/>
                    </a:lnTo>
                    <a:lnTo>
                      <a:pt x="0" y="8"/>
                    </a:lnTo>
                    <a:lnTo>
                      <a:pt x="0" y="10"/>
                    </a:lnTo>
                    <a:lnTo>
                      <a:pt x="0" y="10"/>
                    </a:lnTo>
                    <a:lnTo>
                      <a:pt x="0" y="10"/>
                    </a:lnTo>
                    <a:lnTo>
                      <a:pt x="0" y="12"/>
                    </a:lnTo>
                    <a:lnTo>
                      <a:pt x="2" y="12"/>
                    </a:lnTo>
                    <a:lnTo>
                      <a:pt x="2" y="12"/>
                    </a:lnTo>
                    <a:lnTo>
                      <a:pt x="2" y="12"/>
                    </a:lnTo>
                    <a:lnTo>
                      <a:pt x="2" y="12"/>
                    </a:lnTo>
                    <a:lnTo>
                      <a:pt x="2" y="12"/>
                    </a:lnTo>
                    <a:lnTo>
                      <a:pt x="2" y="14"/>
                    </a:lnTo>
                    <a:lnTo>
                      <a:pt x="2" y="14"/>
                    </a:lnTo>
                    <a:lnTo>
                      <a:pt x="3" y="14"/>
                    </a:lnTo>
                    <a:lnTo>
                      <a:pt x="3" y="14"/>
                    </a:lnTo>
                    <a:lnTo>
                      <a:pt x="3" y="16"/>
                    </a:lnTo>
                    <a:lnTo>
                      <a:pt x="3" y="16"/>
                    </a:lnTo>
                    <a:lnTo>
                      <a:pt x="5" y="16"/>
                    </a:lnTo>
                    <a:lnTo>
                      <a:pt x="5" y="16"/>
                    </a:lnTo>
                    <a:lnTo>
                      <a:pt x="5" y="16"/>
                    </a:lnTo>
                    <a:lnTo>
                      <a:pt x="5" y="16"/>
                    </a:lnTo>
                    <a:lnTo>
                      <a:pt x="5" y="18"/>
                    </a:lnTo>
                    <a:lnTo>
                      <a:pt x="5" y="18"/>
                    </a:lnTo>
                    <a:lnTo>
                      <a:pt x="5" y="18"/>
                    </a:lnTo>
                    <a:lnTo>
                      <a:pt x="5" y="18"/>
                    </a:lnTo>
                    <a:lnTo>
                      <a:pt x="5" y="20"/>
                    </a:lnTo>
                    <a:lnTo>
                      <a:pt x="5" y="20"/>
                    </a:lnTo>
                    <a:lnTo>
                      <a:pt x="5" y="20"/>
                    </a:lnTo>
                    <a:lnTo>
                      <a:pt x="5" y="22"/>
                    </a:lnTo>
                    <a:lnTo>
                      <a:pt x="3" y="22"/>
                    </a:lnTo>
                    <a:lnTo>
                      <a:pt x="3" y="22"/>
                    </a:lnTo>
                    <a:lnTo>
                      <a:pt x="3" y="22"/>
                    </a:lnTo>
                    <a:lnTo>
                      <a:pt x="3" y="22"/>
                    </a:lnTo>
                    <a:lnTo>
                      <a:pt x="3" y="23"/>
                    </a:lnTo>
                    <a:lnTo>
                      <a:pt x="2" y="23"/>
                    </a:lnTo>
                    <a:lnTo>
                      <a:pt x="2" y="23"/>
                    </a:lnTo>
                    <a:lnTo>
                      <a:pt x="2" y="23"/>
                    </a:lnTo>
                    <a:lnTo>
                      <a:pt x="2" y="25"/>
                    </a:lnTo>
                    <a:lnTo>
                      <a:pt x="3" y="25"/>
                    </a:lnTo>
                    <a:lnTo>
                      <a:pt x="3" y="25"/>
                    </a:lnTo>
                    <a:lnTo>
                      <a:pt x="3" y="25"/>
                    </a:lnTo>
                    <a:lnTo>
                      <a:pt x="3" y="25"/>
                    </a:lnTo>
                    <a:lnTo>
                      <a:pt x="3" y="25"/>
                    </a:lnTo>
                    <a:lnTo>
                      <a:pt x="5" y="25"/>
                    </a:lnTo>
                    <a:lnTo>
                      <a:pt x="5" y="27"/>
                    </a:lnTo>
                    <a:lnTo>
                      <a:pt x="5" y="27"/>
                    </a:lnTo>
                    <a:lnTo>
                      <a:pt x="5" y="27"/>
                    </a:lnTo>
                    <a:lnTo>
                      <a:pt x="5" y="27"/>
                    </a:lnTo>
                    <a:lnTo>
                      <a:pt x="5" y="27"/>
                    </a:lnTo>
                    <a:lnTo>
                      <a:pt x="7" y="27"/>
                    </a:lnTo>
                    <a:lnTo>
                      <a:pt x="7" y="29"/>
                    </a:lnTo>
                    <a:lnTo>
                      <a:pt x="7" y="29"/>
                    </a:lnTo>
                    <a:lnTo>
                      <a:pt x="7" y="29"/>
                    </a:lnTo>
                    <a:lnTo>
                      <a:pt x="9" y="29"/>
                    </a:lnTo>
                    <a:lnTo>
                      <a:pt x="9" y="29"/>
                    </a:lnTo>
                    <a:lnTo>
                      <a:pt x="9" y="29"/>
                    </a:lnTo>
                    <a:lnTo>
                      <a:pt x="9" y="29"/>
                    </a:lnTo>
                    <a:lnTo>
                      <a:pt x="9" y="29"/>
                    </a:lnTo>
                    <a:lnTo>
                      <a:pt x="9" y="29"/>
                    </a:lnTo>
                    <a:lnTo>
                      <a:pt x="11" y="29"/>
                    </a:lnTo>
                    <a:lnTo>
                      <a:pt x="11" y="29"/>
                    </a:lnTo>
                    <a:lnTo>
                      <a:pt x="11" y="31"/>
                    </a:lnTo>
                    <a:lnTo>
                      <a:pt x="9" y="31"/>
                    </a:lnTo>
                    <a:lnTo>
                      <a:pt x="9" y="31"/>
                    </a:lnTo>
                    <a:lnTo>
                      <a:pt x="11" y="31"/>
                    </a:lnTo>
                    <a:lnTo>
                      <a:pt x="11" y="31"/>
                    </a:lnTo>
                    <a:lnTo>
                      <a:pt x="11" y="31"/>
                    </a:lnTo>
                    <a:lnTo>
                      <a:pt x="11" y="31"/>
                    </a:lnTo>
                    <a:lnTo>
                      <a:pt x="11" y="31"/>
                    </a:lnTo>
                    <a:lnTo>
                      <a:pt x="11" y="29"/>
                    </a:lnTo>
                    <a:lnTo>
                      <a:pt x="11" y="29"/>
                    </a:lnTo>
                    <a:lnTo>
                      <a:pt x="11" y="29"/>
                    </a:lnTo>
                    <a:lnTo>
                      <a:pt x="13" y="29"/>
                    </a:lnTo>
                    <a:lnTo>
                      <a:pt x="13" y="29"/>
                    </a:lnTo>
                    <a:lnTo>
                      <a:pt x="13" y="29"/>
                    </a:lnTo>
                    <a:lnTo>
                      <a:pt x="13" y="29"/>
                    </a:lnTo>
                    <a:lnTo>
                      <a:pt x="15" y="29"/>
                    </a:lnTo>
                    <a:lnTo>
                      <a:pt x="15" y="29"/>
                    </a:lnTo>
                    <a:lnTo>
                      <a:pt x="15" y="29"/>
                    </a:lnTo>
                    <a:lnTo>
                      <a:pt x="15" y="29"/>
                    </a:lnTo>
                    <a:lnTo>
                      <a:pt x="15" y="29"/>
                    </a:lnTo>
                    <a:lnTo>
                      <a:pt x="15" y="27"/>
                    </a:lnTo>
                    <a:lnTo>
                      <a:pt x="15" y="27"/>
                    </a:lnTo>
                    <a:lnTo>
                      <a:pt x="15" y="27"/>
                    </a:lnTo>
                    <a:lnTo>
                      <a:pt x="15" y="27"/>
                    </a:lnTo>
                    <a:lnTo>
                      <a:pt x="15" y="27"/>
                    </a:lnTo>
                    <a:lnTo>
                      <a:pt x="15" y="27"/>
                    </a:lnTo>
                    <a:lnTo>
                      <a:pt x="15" y="27"/>
                    </a:lnTo>
                    <a:lnTo>
                      <a:pt x="15" y="27"/>
                    </a:lnTo>
                    <a:lnTo>
                      <a:pt x="15" y="27"/>
                    </a:lnTo>
                    <a:lnTo>
                      <a:pt x="15" y="27"/>
                    </a:lnTo>
                    <a:lnTo>
                      <a:pt x="15" y="27"/>
                    </a:lnTo>
                    <a:lnTo>
                      <a:pt x="17" y="27"/>
                    </a:lnTo>
                    <a:lnTo>
                      <a:pt x="17" y="27"/>
                    </a:lnTo>
                    <a:lnTo>
                      <a:pt x="17" y="27"/>
                    </a:lnTo>
                    <a:lnTo>
                      <a:pt x="15" y="27"/>
                    </a:lnTo>
                    <a:lnTo>
                      <a:pt x="15" y="25"/>
                    </a:lnTo>
                    <a:lnTo>
                      <a:pt x="17" y="25"/>
                    </a:lnTo>
                    <a:lnTo>
                      <a:pt x="17" y="25"/>
                    </a:lnTo>
                    <a:lnTo>
                      <a:pt x="17" y="25"/>
                    </a:lnTo>
                    <a:lnTo>
                      <a:pt x="15" y="25"/>
                    </a:lnTo>
                    <a:lnTo>
                      <a:pt x="15" y="27"/>
                    </a:lnTo>
                    <a:lnTo>
                      <a:pt x="17" y="27"/>
                    </a:lnTo>
                    <a:lnTo>
                      <a:pt x="17" y="27"/>
                    </a:lnTo>
                    <a:lnTo>
                      <a:pt x="17" y="27"/>
                    </a:lnTo>
                    <a:lnTo>
                      <a:pt x="17" y="27"/>
                    </a:lnTo>
                    <a:lnTo>
                      <a:pt x="15" y="27"/>
                    </a:lnTo>
                    <a:lnTo>
                      <a:pt x="15" y="27"/>
                    </a:lnTo>
                    <a:lnTo>
                      <a:pt x="15" y="2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6" name="Freeform 2909"/>
              <p:cNvSpPr>
                <a:spLocks/>
              </p:cNvSpPr>
              <p:nvPr/>
            </p:nvSpPr>
            <p:spPr bwMode="auto">
              <a:xfrm>
                <a:off x="4538" y="2474"/>
                <a:ext cx="2" cy="2"/>
              </a:xfrm>
              <a:custGeom>
                <a:avLst/>
                <a:gdLst/>
                <a:ahLst/>
                <a:cxnLst>
                  <a:cxn ang="0">
                    <a:pos x="0" y="2"/>
                  </a:cxn>
                  <a:cxn ang="0">
                    <a:pos x="0" y="2"/>
                  </a:cxn>
                  <a:cxn ang="0">
                    <a:pos x="0" y="2"/>
                  </a:cxn>
                  <a:cxn ang="0">
                    <a:pos x="0" y="4"/>
                  </a:cxn>
                  <a:cxn ang="0">
                    <a:pos x="0" y="4"/>
                  </a:cxn>
                  <a:cxn ang="0">
                    <a:pos x="0" y="4"/>
                  </a:cxn>
                  <a:cxn ang="0">
                    <a:pos x="0" y="4"/>
                  </a:cxn>
                  <a:cxn ang="0">
                    <a:pos x="0" y="4"/>
                  </a:cxn>
                  <a:cxn ang="0">
                    <a:pos x="2" y="4"/>
                  </a:cxn>
                  <a:cxn ang="0">
                    <a:pos x="2" y="4"/>
                  </a:cxn>
                  <a:cxn ang="0">
                    <a:pos x="0" y="4"/>
                  </a:cxn>
                  <a:cxn ang="0">
                    <a:pos x="0" y="2"/>
                  </a:cxn>
                  <a:cxn ang="0">
                    <a:pos x="2" y="2"/>
                  </a:cxn>
                  <a:cxn ang="0">
                    <a:pos x="2" y="2"/>
                  </a:cxn>
                  <a:cxn ang="0">
                    <a:pos x="2" y="2"/>
                  </a:cxn>
                  <a:cxn ang="0">
                    <a:pos x="4" y="2"/>
                  </a:cxn>
                  <a:cxn ang="0">
                    <a:pos x="4" y="2"/>
                  </a:cxn>
                  <a:cxn ang="0">
                    <a:pos x="4" y="2"/>
                  </a:cxn>
                  <a:cxn ang="0">
                    <a:pos x="6" y="2"/>
                  </a:cxn>
                  <a:cxn ang="0">
                    <a:pos x="6" y="2"/>
                  </a:cxn>
                  <a:cxn ang="0">
                    <a:pos x="6" y="2"/>
                  </a:cxn>
                  <a:cxn ang="0">
                    <a:pos x="6" y="2"/>
                  </a:cxn>
                  <a:cxn ang="0">
                    <a:pos x="6" y="2"/>
                  </a:cxn>
                  <a:cxn ang="0">
                    <a:pos x="6" y="2"/>
                  </a:cxn>
                  <a:cxn ang="0">
                    <a:pos x="6" y="0"/>
                  </a:cxn>
                  <a:cxn ang="0">
                    <a:pos x="6" y="0"/>
                  </a:cxn>
                  <a:cxn ang="0">
                    <a:pos x="6" y="0"/>
                  </a:cxn>
                  <a:cxn ang="0">
                    <a:pos x="6" y="0"/>
                  </a:cxn>
                  <a:cxn ang="0">
                    <a:pos x="6" y="0"/>
                  </a:cxn>
                </a:cxnLst>
                <a:rect l="0" t="0" r="r" b="b"/>
                <a:pathLst>
                  <a:path w="6" h="4">
                    <a:moveTo>
                      <a:pt x="0" y="2"/>
                    </a:moveTo>
                    <a:lnTo>
                      <a:pt x="0" y="2"/>
                    </a:lnTo>
                    <a:lnTo>
                      <a:pt x="0" y="2"/>
                    </a:lnTo>
                    <a:lnTo>
                      <a:pt x="0" y="4"/>
                    </a:lnTo>
                    <a:lnTo>
                      <a:pt x="0" y="4"/>
                    </a:lnTo>
                    <a:lnTo>
                      <a:pt x="0" y="4"/>
                    </a:lnTo>
                    <a:lnTo>
                      <a:pt x="0" y="4"/>
                    </a:lnTo>
                    <a:lnTo>
                      <a:pt x="0" y="4"/>
                    </a:lnTo>
                    <a:lnTo>
                      <a:pt x="2" y="4"/>
                    </a:lnTo>
                    <a:lnTo>
                      <a:pt x="2" y="4"/>
                    </a:lnTo>
                    <a:lnTo>
                      <a:pt x="0" y="4"/>
                    </a:lnTo>
                    <a:lnTo>
                      <a:pt x="0" y="2"/>
                    </a:lnTo>
                    <a:lnTo>
                      <a:pt x="2" y="2"/>
                    </a:lnTo>
                    <a:lnTo>
                      <a:pt x="2" y="2"/>
                    </a:lnTo>
                    <a:lnTo>
                      <a:pt x="2" y="2"/>
                    </a:lnTo>
                    <a:lnTo>
                      <a:pt x="4" y="2"/>
                    </a:lnTo>
                    <a:lnTo>
                      <a:pt x="4" y="2"/>
                    </a:lnTo>
                    <a:lnTo>
                      <a:pt x="4" y="2"/>
                    </a:lnTo>
                    <a:lnTo>
                      <a:pt x="6" y="2"/>
                    </a:lnTo>
                    <a:lnTo>
                      <a:pt x="6" y="2"/>
                    </a:lnTo>
                    <a:lnTo>
                      <a:pt x="6" y="2"/>
                    </a:lnTo>
                    <a:lnTo>
                      <a:pt x="6" y="2"/>
                    </a:lnTo>
                    <a:lnTo>
                      <a:pt x="6" y="2"/>
                    </a:lnTo>
                    <a:lnTo>
                      <a:pt x="6" y="2"/>
                    </a:lnTo>
                    <a:lnTo>
                      <a:pt x="6" y="0"/>
                    </a:lnTo>
                    <a:lnTo>
                      <a:pt x="6" y="0"/>
                    </a:lnTo>
                    <a:lnTo>
                      <a:pt x="6" y="0"/>
                    </a:lnTo>
                    <a:lnTo>
                      <a:pt x="6" y="0"/>
                    </a:lnTo>
                    <a:lnTo>
                      <a:pt x="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7" name="Freeform 2910"/>
              <p:cNvSpPr>
                <a:spLocks/>
              </p:cNvSpPr>
              <p:nvPr/>
            </p:nvSpPr>
            <p:spPr bwMode="auto">
              <a:xfrm>
                <a:off x="4535" y="247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8" name="Freeform 2911"/>
              <p:cNvSpPr>
                <a:spLocks/>
              </p:cNvSpPr>
              <p:nvPr/>
            </p:nvSpPr>
            <p:spPr bwMode="auto">
              <a:xfrm>
                <a:off x="4536" y="2476"/>
                <a:ext cx="1" cy="1"/>
              </a:xfrm>
              <a:custGeom>
                <a:avLst/>
                <a:gdLst/>
                <a:ahLst/>
                <a:cxnLst>
                  <a:cxn ang="0">
                    <a:pos x="2" y="2"/>
                  </a:cxn>
                  <a:cxn ang="0">
                    <a:pos x="0" y="2"/>
                  </a:cxn>
                  <a:cxn ang="0">
                    <a:pos x="0" y="2"/>
                  </a:cxn>
                  <a:cxn ang="0">
                    <a:pos x="0" y="0"/>
                  </a:cxn>
                  <a:cxn ang="0">
                    <a:pos x="0" y="2"/>
                  </a:cxn>
                  <a:cxn ang="0">
                    <a:pos x="2" y="2"/>
                  </a:cxn>
                </a:cxnLst>
                <a:rect l="0" t="0" r="r" b="b"/>
                <a:pathLst>
                  <a:path w="2" h="2">
                    <a:moveTo>
                      <a:pt x="2" y="2"/>
                    </a:moveTo>
                    <a:lnTo>
                      <a:pt x="0" y="2"/>
                    </a:lnTo>
                    <a:lnTo>
                      <a:pt x="0" y="2"/>
                    </a:lnTo>
                    <a:lnTo>
                      <a:pt x="0"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39" name="Freeform 2912"/>
              <p:cNvSpPr>
                <a:spLocks/>
              </p:cNvSpPr>
              <p:nvPr/>
            </p:nvSpPr>
            <p:spPr bwMode="auto">
              <a:xfrm>
                <a:off x="4515" y="2461"/>
                <a:ext cx="9" cy="18"/>
              </a:xfrm>
              <a:custGeom>
                <a:avLst/>
                <a:gdLst/>
                <a:ahLst/>
                <a:cxnLst>
                  <a:cxn ang="0">
                    <a:pos x="15" y="37"/>
                  </a:cxn>
                  <a:cxn ang="0">
                    <a:pos x="15" y="35"/>
                  </a:cxn>
                  <a:cxn ang="0">
                    <a:pos x="15" y="33"/>
                  </a:cxn>
                  <a:cxn ang="0">
                    <a:pos x="17" y="31"/>
                  </a:cxn>
                  <a:cxn ang="0">
                    <a:pos x="17" y="31"/>
                  </a:cxn>
                  <a:cxn ang="0">
                    <a:pos x="17" y="31"/>
                  </a:cxn>
                  <a:cxn ang="0">
                    <a:pos x="19" y="29"/>
                  </a:cxn>
                  <a:cxn ang="0">
                    <a:pos x="19" y="29"/>
                  </a:cxn>
                  <a:cxn ang="0">
                    <a:pos x="19" y="27"/>
                  </a:cxn>
                  <a:cxn ang="0">
                    <a:pos x="19" y="25"/>
                  </a:cxn>
                  <a:cxn ang="0">
                    <a:pos x="19" y="23"/>
                  </a:cxn>
                  <a:cxn ang="0">
                    <a:pos x="17" y="23"/>
                  </a:cxn>
                  <a:cxn ang="0">
                    <a:pos x="17" y="22"/>
                  </a:cxn>
                  <a:cxn ang="0">
                    <a:pos x="15" y="22"/>
                  </a:cxn>
                  <a:cxn ang="0">
                    <a:pos x="15" y="20"/>
                  </a:cxn>
                  <a:cxn ang="0">
                    <a:pos x="14" y="20"/>
                  </a:cxn>
                  <a:cxn ang="0">
                    <a:pos x="14" y="18"/>
                  </a:cxn>
                  <a:cxn ang="0">
                    <a:pos x="12" y="18"/>
                  </a:cxn>
                  <a:cxn ang="0">
                    <a:pos x="10" y="16"/>
                  </a:cxn>
                  <a:cxn ang="0">
                    <a:pos x="10" y="14"/>
                  </a:cxn>
                  <a:cxn ang="0">
                    <a:pos x="10" y="14"/>
                  </a:cxn>
                  <a:cxn ang="0">
                    <a:pos x="8" y="14"/>
                  </a:cxn>
                  <a:cxn ang="0">
                    <a:pos x="8" y="16"/>
                  </a:cxn>
                  <a:cxn ang="0">
                    <a:pos x="8" y="16"/>
                  </a:cxn>
                  <a:cxn ang="0">
                    <a:pos x="8" y="14"/>
                  </a:cxn>
                  <a:cxn ang="0">
                    <a:pos x="8" y="14"/>
                  </a:cxn>
                  <a:cxn ang="0">
                    <a:pos x="8" y="12"/>
                  </a:cxn>
                  <a:cxn ang="0">
                    <a:pos x="8" y="10"/>
                  </a:cxn>
                  <a:cxn ang="0">
                    <a:pos x="8" y="8"/>
                  </a:cxn>
                  <a:cxn ang="0">
                    <a:pos x="8" y="8"/>
                  </a:cxn>
                  <a:cxn ang="0">
                    <a:pos x="8" y="6"/>
                  </a:cxn>
                  <a:cxn ang="0">
                    <a:pos x="8" y="4"/>
                  </a:cxn>
                  <a:cxn ang="0">
                    <a:pos x="6" y="2"/>
                  </a:cxn>
                  <a:cxn ang="0">
                    <a:pos x="6" y="2"/>
                  </a:cxn>
                  <a:cxn ang="0">
                    <a:pos x="4" y="0"/>
                  </a:cxn>
                  <a:cxn ang="0">
                    <a:pos x="4" y="0"/>
                  </a:cxn>
                  <a:cxn ang="0">
                    <a:pos x="2" y="2"/>
                  </a:cxn>
                  <a:cxn ang="0">
                    <a:pos x="4" y="2"/>
                  </a:cxn>
                  <a:cxn ang="0">
                    <a:pos x="2" y="2"/>
                  </a:cxn>
                  <a:cxn ang="0">
                    <a:pos x="2" y="2"/>
                  </a:cxn>
                  <a:cxn ang="0">
                    <a:pos x="2" y="4"/>
                  </a:cxn>
                  <a:cxn ang="0">
                    <a:pos x="0" y="4"/>
                  </a:cxn>
                  <a:cxn ang="0">
                    <a:pos x="0" y="6"/>
                  </a:cxn>
                </a:cxnLst>
                <a:rect l="0" t="0" r="r" b="b"/>
                <a:pathLst>
                  <a:path w="19" h="37">
                    <a:moveTo>
                      <a:pt x="15" y="37"/>
                    </a:moveTo>
                    <a:lnTo>
                      <a:pt x="15" y="37"/>
                    </a:lnTo>
                    <a:lnTo>
                      <a:pt x="15" y="37"/>
                    </a:lnTo>
                    <a:lnTo>
                      <a:pt x="15" y="35"/>
                    </a:lnTo>
                    <a:lnTo>
                      <a:pt x="15" y="35"/>
                    </a:lnTo>
                    <a:lnTo>
                      <a:pt x="15" y="35"/>
                    </a:lnTo>
                    <a:lnTo>
                      <a:pt x="15" y="35"/>
                    </a:lnTo>
                    <a:lnTo>
                      <a:pt x="15" y="33"/>
                    </a:lnTo>
                    <a:lnTo>
                      <a:pt x="15" y="33"/>
                    </a:lnTo>
                    <a:lnTo>
                      <a:pt x="15" y="33"/>
                    </a:lnTo>
                    <a:lnTo>
                      <a:pt x="17" y="33"/>
                    </a:lnTo>
                    <a:lnTo>
                      <a:pt x="17" y="31"/>
                    </a:lnTo>
                    <a:lnTo>
                      <a:pt x="17" y="33"/>
                    </a:lnTo>
                    <a:lnTo>
                      <a:pt x="17" y="31"/>
                    </a:lnTo>
                    <a:lnTo>
                      <a:pt x="17" y="31"/>
                    </a:lnTo>
                    <a:lnTo>
                      <a:pt x="17" y="31"/>
                    </a:lnTo>
                    <a:lnTo>
                      <a:pt x="17" y="31"/>
                    </a:lnTo>
                    <a:lnTo>
                      <a:pt x="17" y="31"/>
                    </a:lnTo>
                    <a:lnTo>
                      <a:pt x="19" y="31"/>
                    </a:lnTo>
                    <a:lnTo>
                      <a:pt x="19" y="31"/>
                    </a:lnTo>
                    <a:lnTo>
                      <a:pt x="19" y="29"/>
                    </a:lnTo>
                    <a:lnTo>
                      <a:pt x="19" y="29"/>
                    </a:lnTo>
                    <a:lnTo>
                      <a:pt x="19" y="29"/>
                    </a:lnTo>
                    <a:lnTo>
                      <a:pt x="19" y="29"/>
                    </a:lnTo>
                    <a:lnTo>
                      <a:pt x="19" y="27"/>
                    </a:lnTo>
                    <a:lnTo>
                      <a:pt x="19" y="27"/>
                    </a:lnTo>
                    <a:lnTo>
                      <a:pt x="19" y="27"/>
                    </a:lnTo>
                    <a:lnTo>
                      <a:pt x="19" y="27"/>
                    </a:lnTo>
                    <a:lnTo>
                      <a:pt x="19" y="27"/>
                    </a:lnTo>
                    <a:lnTo>
                      <a:pt x="19" y="25"/>
                    </a:lnTo>
                    <a:lnTo>
                      <a:pt x="19" y="25"/>
                    </a:lnTo>
                    <a:lnTo>
                      <a:pt x="19" y="23"/>
                    </a:lnTo>
                    <a:lnTo>
                      <a:pt x="19" y="23"/>
                    </a:lnTo>
                    <a:lnTo>
                      <a:pt x="17" y="23"/>
                    </a:lnTo>
                    <a:lnTo>
                      <a:pt x="17" y="23"/>
                    </a:lnTo>
                    <a:lnTo>
                      <a:pt x="17" y="23"/>
                    </a:lnTo>
                    <a:lnTo>
                      <a:pt x="17" y="23"/>
                    </a:lnTo>
                    <a:lnTo>
                      <a:pt x="17" y="23"/>
                    </a:lnTo>
                    <a:lnTo>
                      <a:pt x="17" y="22"/>
                    </a:lnTo>
                    <a:lnTo>
                      <a:pt x="15" y="22"/>
                    </a:lnTo>
                    <a:lnTo>
                      <a:pt x="15" y="22"/>
                    </a:lnTo>
                    <a:lnTo>
                      <a:pt x="15" y="22"/>
                    </a:lnTo>
                    <a:lnTo>
                      <a:pt x="15" y="22"/>
                    </a:lnTo>
                    <a:lnTo>
                      <a:pt x="15" y="22"/>
                    </a:lnTo>
                    <a:lnTo>
                      <a:pt x="15" y="20"/>
                    </a:lnTo>
                    <a:lnTo>
                      <a:pt x="15" y="20"/>
                    </a:lnTo>
                    <a:lnTo>
                      <a:pt x="15" y="20"/>
                    </a:lnTo>
                    <a:lnTo>
                      <a:pt x="14" y="20"/>
                    </a:lnTo>
                    <a:lnTo>
                      <a:pt x="14" y="20"/>
                    </a:lnTo>
                    <a:lnTo>
                      <a:pt x="14" y="20"/>
                    </a:lnTo>
                    <a:lnTo>
                      <a:pt x="14" y="18"/>
                    </a:lnTo>
                    <a:lnTo>
                      <a:pt x="14" y="18"/>
                    </a:lnTo>
                    <a:lnTo>
                      <a:pt x="12" y="18"/>
                    </a:lnTo>
                    <a:lnTo>
                      <a:pt x="12" y="18"/>
                    </a:lnTo>
                    <a:lnTo>
                      <a:pt x="12" y="18"/>
                    </a:lnTo>
                    <a:lnTo>
                      <a:pt x="12" y="16"/>
                    </a:lnTo>
                    <a:lnTo>
                      <a:pt x="10" y="16"/>
                    </a:lnTo>
                    <a:lnTo>
                      <a:pt x="10" y="16"/>
                    </a:lnTo>
                    <a:lnTo>
                      <a:pt x="10" y="16"/>
                    </a:lnTo>
                    <a:lnTo>
                      <a:pt x="10" y="14"/>
                    </a:lnTo>
                    <a:lnTo>
                      <a:pt x="10" y="14"/>
                    </a:lnTo>
                    <a:lnTo>
                      <a:pt x="10" y="14"/>
                    </a:lnTo>
                    <a:lnTo>
                      <a:pt x="10" y="14"/>
                    </a:lnTo>
                    <a:lnTo>
                      <a:pt x="8" y="14"/>
                    </a:lnTo>
                    <a:lnTo>
                      <a:pt x="8" y="14"/>
                    </a:lnTo>
                    <a:lnTo>
                      <a:pt x="8" y="14"/>
                    </a:lnTo>
                    <a:lnTo>
                      <a:pt x="8" y="16"/>
                    </a:lnTo>
                    <a:lnTo>
                      <a:pt x="8" y="16"/>
                    </a:lnTo>
                    <a:lnTo>
                      <a:pt x="8" y="16"/>
                    </a:lnTo>
                    <a:lnTo>
                      <a:pt x="8" y="16"/>
                    </a:lnTo>
                    <a:lnTo>
                      <a:pt x="8" y="16"/>
                    </a:lnTo>
                    <a:lnTo>
                      <a:pt x="8" y="16"/>
                    </a:lnTo>
                    <a:lnTo>
                      <a:pt x="8" y="16"/>
                    </a:lnTo>
                    <a:lnTo>
                      <a:pt x="8" y="16"/>
                    </a:lnTo>
                    <a:lnTo>
                      <a:pt x="8" y="14"/>
                    </a:lnTo>
                    <a:lnTo>
                      <a:pt x="8" y="14"/>
                    </a:lnTo>
                    <a:lnTo>
                      <a:pt x="8" y="14"/>
                    </a:lnTo>
                    <a:lnTo>
                      <a:pt x="8" y="14"/>
                    </a:lnTo>
                    <a:lnTo>
                      <a:pt x="8" y="12"/>
                    </a:lnTo>
                    <a:lnTo>
                      <a:pt x="8" y="12"/>
                    </a:lnTo>
                    <a:lnTo>
                      <a:pt x="8" y="12"/>
                    </a:lnTo>
                    <a:lnTo>
                      <a:pt x="8" y="10"/>
                    </a:lnTo>
                    <a:lnTo>
                      <a:pt x="8" y="10"/>
                    </a:lnTo>
                    <a:lnTo>
                      <a:pt x="8" y="10"/>
                    </a:lnTo>
                    <a:lnTo>
                      <a:pt x="8" y="8"/>
                    </a:lnTo>
                    <a:lnTo>
                      <a:pt x="8" y="8"/>
                    </a:lnTo>
                    <a:lnTo>
                      <a:pt x="8" y="8"/>
                    </a:lnTo>
                    <a:lnTo>
                      <a:pt x="8" y="8"/>
                    </a:lnTo>
                    <a:lnTo>
                      <a:pt x="8" y="8"/>
                    </a:lnTo>
                    <a:lnTo>
                      <a:pt x="8" y="8"/>
                    </a:lnTo>
                    <a:lnTo>
                      <a:pt x="8" y="6"/>
                    </a:lnTo>
                    <a:lnTo>
                      <a:pt x="8" y="6"/>
                    </a:lnTo>
                    <a:lnTo>
                      <a:pt x="8" y="6"/>
                    </a:lnTo>
                    <a:lnTo>
                      <a:pt x="8" y="4"/>
                    </a:lnTo>
                    <a:lnTo>
                      <a:pt x="8" y="4"/>
                    </a:lnTo>
                    <a:lnTo>
                      <a:pt x="8" y="4"/>
                    </a:lnTo>
                    <a:lnTo>
                      <a:pt x="6" y="4"/>
                    </a:lnTo>
                    <a:lnTo>
                      <a:pt x="6" y="4"/>
                    </a:lnTo>
                    <a:lnTo>
                      <a:pt x="6" y="2"/>
                    </a:lnTo>
                    <a:lnTo>
                      <a:pt x="6" y="2"/>
                    </a:lnTo>
                    <a:lnTo>
                      <a:pt x="6" y="2"/>
                    </a:lnTo>
                    <a:lnTo>
                      <a:pt x="6" y="2"/>
                    </a:lnTo>
                    <a:lnTo>
                      <a:pt x="6" y="2"/>
                    </a:lnTo>
                    <a:lnTo>
                      <a:pt x="4" y="2"/>
                    </a:lnTo>
                    <a:lnTo>
                      <a:pt x="4" y="0"/>
                    </a:lnTo>
                    <a:lnTo>
                      <a:pt x="4" y="0"/>
                    </a:lnTo>
                    <a:lnTo>
                      <a:pt x="4" y="0"/>
                    </a:lnTo>
                    <a:lnTo>
                      <a:pt x="4" y="0"/>
                    </a:lnTo>
                    <a:lnTo>
                      <a:pt x="2" y="2"/>
                    </a:lnTo>
                    <a:lnTo>
                      <a:pt x="2" y="2"/>
                    </a:lnTo>
                    <a:lnTo>
                      <a:pt x="2" y="2"/>
                    </a:lnTo>
                    <a:lnTo>
                      <a:pt x="2" y="2"/>
                    </a:lnTo>
                    <a:lnTo>
                      <a:pt x="2" y="2"/>
                    </a:lnTo>
                    <a:lnTo>
                      <a:pt x="4" y="2"/>
                    </a:lnTo>
                    <a:lnTo>
                      <a:pt x="4" y="2"/>
                    </a:lnTo>
                    <a:lnTo>
                      <a:pt x="4" y="2"/>
                    </a:lnTo>
                    <a:lnTo>
                      <a:pt x="2" y="2"/>
                    </a:lnTo>
                    <a:lnTo>
                      <a:pt x="2" y="2"/>
                    </a:lnTo>
                    <a:lnTo>
                      <a:pt x="2" y="2"/>
                    </a:lnTo>
                    <a:lnTo>
                      <a:pt x="2" y="2"/>
                    </a:lnTo>
                    <a:lnTo>
                      <a:pt x="2" y="2"/>
                    </a:lnTo>
                    <a:lnTo>
                      <a:pt x="2" y="4"/>
                    </a:lnTo>
                    <a:lnTo>
                      <a:pt x="2" y="4"/>
                    </a:lnTo>
                    <a:lnTo>
                      <a:pt x="0" y="4"/>
                    </a:lnTo>
                    <a:lnTo>
                      <a:pt x="0" y="4"/>
                    </a:lnTo>
                    <a:lnTo>
                      <a:pt x="0" y="4"/>
                    </a:lnTo>
                    <a:lnTo>
                      <a:pt x="0" y="4"/>
                    </a:lnTo>
                    <a:lnTo>
                      <a:pt x="0" y="6"/>
                    </a:lnTo>
                    <a:lnTo>
                      <a:pt x="0" y="6"/>
                    </a:lnTo>
                    <a:lnTo>
                      <a:pt x="0" y="6"/>
                    </a:lnTo>
                    <a:lnTo>
                      <a:pt x="0" y="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0" name="Freeform 2913"/>
              <p:cNvSpPr>
                <a:spLocks/>
              </p:cNvSpPr>
              <p:nvPr/>
            </p:nvSpPr>
            <p:spPr bwMode="auto">
              <a:xfrm>
                <a:off x="4536" y="2477"/>
                <a:ext cx="1" cy="1"/>
              </a:xfrm>
              <a:custGeom>
                <a:avLst/>
                <a:gdLst/>
                <a:ahLst/>
                <a:cxnLst>
                  <a:cxn ang="0">
                    <a:pos x="2" y="2"/>
                  </a:cxn>
                  <a:cxn ang="0">
                    <a:pos x="2" y="2"/>
                  </a:cxn>
                  <a:cxn ang="0">
                    <a:pos x="2" y="2"/>
                  </a:cxn>
                  <a:cxn ang="0">
                    <a:pos x="0" y="2"/>
                  </a:cxn>
                  <a:cxn ang="0">
                    <a:pos x="0" y="0"/>
                  </a:cxn>
                  <a:cxn ang="0">
                    <a:pos x="0" y="0"/>
                  </a:cxn>
                  <a:cxn ang="0">
                    <a:pos x="0" y="2"/>
                  </a:cxn>
                  <a:cxn ang="0">
                    <a:pos x="0" y="2"/>
                  </a:cxn>
                  <a:cxn ang="0">
                    <a:pos x="0" y="2"/>
                  </a:cxn>
                  <a:cxn ang="0">
                    <a:pos x="2" y="2"/>
                  </a:cxn>
                </a:cxnLst>
                <a:rect l="0" t="0" r="r" b="b"/>
                <a:pathLst>
                  <a:path w="2" h="2">
                    <a:moveTo>
                      <a:pt x="2" y="2"/>
                    </a:moveTo>
                    <a:lnTo>
                      <a:pt x="2" y="2"/>
                    </a:lnTo>
                    <a:lnTo>
                      <a:pt x="2" y="2"/>
                    </a:lnTo>
                    <a:lnTo>
                      <a:pt x="0" y="2"/>
                    </a:lnTo>
                    <a:lnTo>
                      <a:pt x="0" y="0"/>
                    </a:lnTo>
                    <a:lnTo>
                      <a:pt x="0" y="0"/>
                    </a:lnTo>
                    <a:lnTo>
                      <a:pt x="0" y="2"/>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1" name="Freeform 2914"/>
              <p:cNvSpPr>
                <a:spLocks/>
              </p:cNvSpPr>
              <p:nvPr/>
            </p:nvSpPr>
            <p:spPr bwMode="auto">
              <a:xfrm>
                <a:off x="4532" y="2473"/>
                <a:ext cx="11" cy="6"/>
              </a:xfrm>
              <a:custGeom>
                <a:avLst/>
                <a:gdLst/>
                <a:ahLst/>
                <a:cxnLst>
                  <a:cxn ang="0">
                    <a:pos x="23" y="12"/>
                  </a:cxn>
                  <a:cxn ang="0">
                    <a:pos x="21" y="12"/>
                  </a:cxn>
                  <a:cxn ang="0">
                    <a:pos x="21" y="12"/>
                  </a:cxn>
                  <a:cxn ang="0">
                    <a:pos x="19" y="12"/>
                  </a:cxn>
                  <a:cxn ang="0">
                    <a:pos x="17" y="12"/>
                  </a:cxn>
                  <a:cxn ang="0">
                    <a:pos x="17" y="10"/>
                  </a:cxn>
                  <a:cxn ang="0">
                    <a:pos x="15" y="10"/>
                  </a:cxn>
                  <a:cxn ang="0">
                    <a:pos x="13" y="10"/>
                  </a:cxn>
                  <a:cxn ang="0">
                    <a:pos x="13" y="10"/>
                  </a:cxn>
                  <a:cxn ang="0">
                    <a:pos x="13" y="10"/>
                  </a:cxn>
                  <a:cxn ang="0">
                    <a:pos x="11" y="8"/>
                  </a:cxn>
                  <a:cxn ang="0">
                    <a:pos x="9" y="8"/>
                  </a:cxn>
                  <a:cxn ang="0">
                    <a:pos x="7" y="8"/>
                  </a:cxn>
                  <a:cxn ang="0">
                    <a:pos x="7" y="8"/>
                  </a:cxn>
                  <a:cxn ang="0">
                    <a:pos x="5" y="8"/>
                  </a:cxn>
                  <a:cxn ang="0">
                    <a:pos x="4" y="8"/>
                  </a:cxn>
                  <a:cxn ang="0">
                    <a:pos x="4" y="6"/>
                  </a:cxn>
                  <a:cxn ang="0">
                    <a:pos x="2" y="6"/>
                  </a:cxn>
                  <a:cxn ang="0">
                    <a:pos x="2" y="6"/>
                  </a:cxn>
                  <a:cxn ang="0">
                    <a:pos x="0" y="4"/>
                  </a:cxn>
                  <a:cxn ang="0">
                    <a:pos x="0" y="4"/>
                  </a:cxn>
                  <a:cxn ang="0">
                    <a:pos x="0" y="4"/>
                  </a:cxn>
                  <a:cxn ang="0">
                    <a:pos x="0" y="2"/>
                  </a:cxn>
                  <a:cxn ang="0">
                    <a:pos x="2" y="2"/>
                  </a:cxn>
                  <a:cxn ang="0">
                    <a:pos x="2" y="2"/>
                  </a:cxn>
                  <a:cxn ang="0">
                    <a:pos x="2" y="2"/>
                  </a:cxn>
                  <a:cxn ang="0">
                    <a:pos x="4" y="2"/>
                  </a:cxn>
                  <a:cxn ang="0">
                    <a:pos x="4" y="2"/>
                  </a:cxn>
                  <a:cxn ang="0">
                    <a:pos x="4" y="2"/>
                  </a:cxn>
                  <a:cxn ang="0">
                    <a:pos x="2" y="2"/>
                  </a:cxn>
                  <a:cxn ang="0">
                    <a:pos x="2" y="2"/>
                  </a:cxn>
                  <a:cxn ang="0">
                    <a:pos x="2" y="2"/>
                  </a:cxn>
                  <a:cxn ang="0">
                    <a:pos x="2" y="2"/>
                  </a:cxn>
                  <a:cxn ang="0">
                    <a:pos x="2" y="0"/>
                  </a:cxn>
                  <a:cxn ang="0">
                    <a:pos x="4" y="0"/>
                  </a:cxn>
                  <a:cxn ang="0">
                    <a:pos x="4" y="0"/>
                  </a:cxn>
                  <a:cxn ang="0">
                    <a:pos x="5" y="2"/>
                  </a:cxn>
                  <a:cxn ang="0">
                    <a:pos x="7" y="2"/>
                  </a:cxn>
                  <a:cxn ang="0">
                    <a:pos x="7" y="4"/>
                  </a:cxn>
                  <a:cxn ang="0">
                    <a:pos x="7" y="4"/>
                  </a:cxn>
                  <a:cxn ang="0">
                    <a:pos x="7" y="4"/>
                  </a:cxn>
                  <a:cxn ang="0">
                    <a:pos x="7" y="4"/>
                  </a:cxn>
                  <a:cxn ang="0">
                    <a:pos x="9" y="4"/>
                  </a:cxn>
                  <a:cxn ang="0">
                    <a:pos x="9" y="6"/>
                  </a:cxn>
                  <a:cxn ang="0">
                    <a:pos x="11" y="6"/>
                  </a:cxn>
                  <a:cxn ang="0">
                    <a:pos x="11" y="6"/>
                  </a:cxn>
                  <a:cxn ang="0">
                    <a:pos x="13" y="4"/>
                  </a:cxn>
                </a:cxnLst>
                <a:rect l="0" t="0" r="r" b="b"/>
                <a:pathLst>
                  <a:path w="23" h="12">
                    <a:moveTo>
                      <a:pt x="23" y="12"/>
                    </a:moveTo>
                    <a:lnTo>
                      <a:pt x="23" y="12"/>
                    </a:lnTo>
                    <a:lnTo>
                      <a:pt x="21" y="12"/>
                    </a:lnTo>
                    <a:lnTo>
                      <a:pt x="21" y="12"/>
                    </a:lnTo>
                    <a:lnTo>
                      <a:pt x="21" y="12"/>
                    </a:lnTo>
                    <a:lnTo>
                      <a:pt x="21" y="12"/>
                    </a:lnTo>
                    <a:lnTo>
                      <a:pt x="19" y="12"/>
                    </a:lnTo>
                    <a:lnTo>
                      <a:pt x="19" y="12"/>
                    </a:lnTo>
                    <a:lnTo>
                      <a:pt x="17" y="12"/>
                    </a:lnTo>
                    <a:lnTo>
                      <a:pt x="17" y="12"/>
                    </a:lnTo>
                    <a:lnTo>
                      <a:pt x="17" y="10"/>
                    </a:lnTo>
                    <a:lnTo>
                      <a:pt x="17" y="10"/>
                    </a:lnTo>
                    <a:lnTo>
                      <a:pt x="15" y="10"/>
                    </a:lnTo>
                    <a:lnTo>
                      <a:pt x="15" y="10"/>
                    </a:lnTo>
                    <a:lnTo>
                      <a:pt x="15" y="10"/>
                    </a:lnTo>
                    <a:lnTo>
                      <a:pt x="13" y="10"/>
                    </a:lnTo>
                    <a:lnTo>
                      <a:pt x="13" y="10"/>
                    </a:lnTo>
                    <a:lnTo>
                      <a:pt x="13" y="10"/>
                    </a:lnTo>
                    <a:lnTo>
                      <a:pt x="13" y="10"/>
                    </a:lnTo>
                    <a:lnTo>
                      <a:pt x="13" y="10"/>
                    </a:lnTo>
                    <a:lnTo>
                      <a:pt x="11" y="8"/>
                    </a:lnTo>
                    <a:lnTo>
                      <a:pt x="11" y="8"/>
                    </a:lnTo>
                    <a:lnTo>
                      <a:pt x="9" y="8"/>
                    </a:lnTo>
                    <a:lnTo>
                      <a:pt x="9" y="8"/>
                    </a:lnTo>
                    <a:lnTo>
                      <a:pt x="9" y="8"/>
                    </a:lnTo>
                    <a:lnTo>
                      <a:pt x="7" y="8"/>
                    </a:lnTo>
                    <a:lnTo>
                      <a:pt x="7" y="8"/>
                    </a:lnTo>
                    <a:lnTo>
                      <a:pt x="7" y="8"/>
                    </a:lnTo>
                    <a:lnTo>
                      <a:pt x="5" y="8"/>
                    </a:lnTo>
                    <a:lnTo>
                      <a:pt x="5" y="8"/>
                    </a:lnTo>
                    <a:lnTo>
                      <a:pt x="5" y="8"/>
                    </a:lnTo>
                    <a:lnTo>
                      <a:pt x="4" y="8"/>
                    </a:lnTo>
                    <a:lnTo>
                      <a:pt x="4" y="8"/>
                    </a:lnTo>
                    <a:lnTo>
                      <a:pt x="4" y="6"/>
                    </a:lnTo>
                    <a:lnTo>
                      <a:pt x="4" y="6"/>
                    </a:lnTo>
                    <a:lnTo>
                      <a:pt x="2" y="6"/>
                    </a:lnTo>
                    <a:lnTo>
                      <a:pt x="2" y="6"/>
                    </a:lnTo>
                    <a:lnTo>
                      <a:pt x="2" y="6"/>
                    </a:lnTo>
                    <a:lnTo>
                      <a:pt x="2" y="6"/>
                    </a:lnTo>
                    <a:lnTo>
                      <a:pt x="0" y="4"/>
                    </a:lnTo>
                    <a:lnTo>
                      <a:pt x="0" y="4"/>
                    </a:lnTo>
                    <a:lnTo>
                      <a:pt x="0" y="4"/>
                    </a:lnTo>
                    <a:lnTo>
                      <a:pt x="0" y="4"/>
                    </a:lnTo>
                    <a:lnTo>
                      <a:pt x="0" y="4"/>
                    </a:lnTo>
                    <a:lnTo>
                      <a:pt x="0" y="2"/>
                    </a:lnTo>
                    <a:lnTo>
                      <a:pt x="0" y="2"/>
                    </a:lnTo>
                    <a:lnTo>
                      <a:pt x="2" y="2"/>
                    </a:lnTo>
                    <a:lnTo>
                      <a:pt x="2" y="2"/>
                    </a:lnTo>
                    <a:lnTo>
                      <a:pt x="2" y="2"/>
                    </a:lnTo>
                    <a:lnTo>
                      <a:pt x="2" y="2"/>
                    </a:lnTo>
                    <a:lnTo>
                      <a:pt x="2" y="2"/>
                    </a:lnTo>
                    <a:lnTo>
                      <a:pt x="2" y="2"/>
                    </a:lnTo>
                    <a:lnTo>
                      <a:pt x="2" y="2"/>
                    </a:lnTo>
                    <a:lnTo>
                      <a:pt x="4" y="2"/>
                    </a:lnTo>
                    <a:lnTo>
                      <a:pt x="4" y="2"/>
                    </a:lnTo>
                    <a:lnTo>
                      <a:pt x="4" y="2"/>
                    </a:lnTo>
                    <a:lnTo>
                      <a:pt x="4" y="2"/>
                    </a:lnTo>
                    <a:lnTo>
                      <a:pt x="4" y="2"/>
                    </a:lnTo>
                    <a:lnTo>
                      <a:pt x="4" y="2"/>
                    </a:lnTo>
                    <a:lnTo>
                      <a:pt x="2" y="2"/>
                    </a:lnTo>
                    <a:lnTo>
                      <a:pt x="2" y="2"/>
                    </a:lnTo>
                    <a:lnTo>
                      <a:pt x="2" y="2"/>
                    </a:lnTo>
                    <a:lnTo>
                      <a:pt x="2" y="2"/>
                    </a:lnTo>
                    <a:lnTo>
                      <a:pt x="2" y="2"/>
                    </a:lnTo>
                    <a:lnTo>
                      <a:pt x="2" y="2"/>
                    </a:lnTo>
                    <a:lnTo>
                      <a:pt x="2" y="2"/>
                    </a:lnTo>
                    <a:lnTo>
                      <a:pt x="2" y="2"/>
                    </a:lnTo>
                    <a:lnTo>
                      <a:pt x="2" y="0"/>
                    </a:lnTo>
                    <a:lnTo>
                      <a:pt x="2" y="0"/>
                    </a:lnTo>
                    <a:lnTo>
                      <a:pt x="4" y="0"/>
                    </a:lnTo>
                    <a:lnTo>
                      <a:pt x="4" y="0"/>
                    </a:lnTo>
                    <a:lnTo>
                      <a:pt x="4" y="0"/>
                    </a:lnTo>
                    <a:lnTo>
                      <a:pt x="5" y="2"/>
                    </a:lnTo>
                    <a:lnTo>
                      <a:pt x="5" y="2"/>
                    </a:lnTo>
                    <a:lnTo>
                      <a:pt x="7" y="2"/>
                    </a:lnTo>
                    <a:lnTo>
                      <a:pt x="7" y="2"/>
                    </a:lnTo>
                    <a:lnTo>
                      <a:pt x="7" y="2"/>
                    </a:lnTo>
                    <a:lnTo>
                      <a:pt x="7" y="4"/>
                    </a:lnTo>
                    <a:lnTo>
                      <a:pt x="7" y="4"/>
                    </a:lnTo>
                    <a:lnTo>
                      <a:pt x="7" y="4"/>
                    </a:lnTo>
                    <a:lnTo>
                      <a:pt x="7" y="4"/>
                    </a:lnTo>
                    <a:lnTo>
                      <a:pt x="7" y="4"/>
                    </a:lnTo>
                    <a:lnTo>
                      <a:pt x="7" y="4"/>
                    </a:lnTo>
                    <a:lnTo>
                      <a:pt x="7" y="4"/>
                    </a:lnTo>
                    <a:lnTo>
                      <a:pt x="7" y="4"/>
                    </a:lnTo>
                    <a:lnTo>
                      <a:pt x="9" y="4"/>
                    </a:lnTo>
                    <a:lnTo>
                      <a:pt x="9" y="4"/>
                    </a:lnTo>
                    <a:lnTo>
                      <a:pt x="9" y="6"/>
                    </a:lnTo>
                    <a:lnTo>
                      <a:pt x="9" y="6"/>
                    </a:lnTo>
                    <a:lnTo>
                      <a:pt x="11" y="6"/>
                    </a:lnTo>
                    <a:lnTo>
                      <a:pt x="11" y="6"/>
                    </a:lnTo>
                    <a:lnTo>
                      <a:pt x="11" y="6"/>
                    </a:lnTo>
                    <a:lnTo>
                      <a:pt x="11" y="4"/>
                    </a:lnTo>
                    <a:lnTo>
                      <a:pt x="13" y="4"/>
                    </a:lnTo>
                    <a:lnTo>
                      <a:pt x="13" y="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2" name="Line 2915"/>
              <p:cNvSpPr>
                <a:spLocks noChangeShapeType="1"/>
              </p:cNvSpPr>
              <p:nvPr/>
            </p:nvSpPr>
            <p:spPr bwMode="auto">
              <a:xfrm>
                <a:off x="4527" y="247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43" name="Freeform 2916"/>
              <p:cNvSpPr>
                <a:spLocks/>
              </p:cNvSpPr>
              <p:nvPr/>
            </p:nvSpPr>
            <p:spPr bwMode="auto">
              <a:xfrm>
                <a:off x="4527" y="2479"/>
                <a:ext cx="1" cy="1"/>
              </a:xfrm>
              <a:custGeom>
                <a:avLst/>
                <a:gdLst/>
                <a:ahLst/>
                <a:cxnLst>
                  <a:cxn ang="0">
                    <a:pos x="2" y="0"/>
                  </a:cxn>
                  <a:cxn ang="0">
                    <a:pos x="0" y="0"/>
                  </a:cxn>
                  <a:cxn ang="0">
                    <a:pos x="0" y="2"/>
                  </a:cxn>
                  <a:cxn ang="0">
                    <a:pos x="2" y="2"/>
                  </a:cxn>
                  <a:cxn ang="0">
                    <a:pos x="2" y="0"/>
                  </a:cxn>
                  <a:cxn ang="0">
                    <a:pos x="2" y="0"/>
                  </a:cxn>
                  <a:cxn ang="0">
                    <a:pos x="2" y="0"/>
                  </a:cxn>
                </a:cxnLst>
                <a:rect l="0" t="0" r="r" b="b"/>
                <a:pathLst>
                  <a:path w="2" h="2">
                    <a:moveTo>
                      <a:pt x="2" y="0"/>
                    </a:moveTo>
                    <a:lnTo>
                      <a:pt x="0" y="0"/>
                    </a:lnTo>
                    <a:lnTo>
                      <a:pt x="0" y="2"/>
                    </a:lnTo>
                    <a:lnTo>
                      <a:pt x="2" y="2"/>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4" name="Freeform 2917"/>
              <p:cNvSpPr>
                <a:spLocks/>
              </p:cNvSpPr>
              <p:nvPr/>
            </p:nvSpPr>
            <p:spPr bwMode="auto">
              <a:xfrm>
                <a:off x="4533" y="2480"/>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5" name="Line 2918"/>
              <p:cNvSpPr>
                <a:spLocks noChangeShapeType="1"/>
              </p:cNvSpPr>
              <p:nvPr/>
            </p:nvSpPr>
            <p:spPr bwMode="auto">
              <a:xfrm flipV="1">
                <a:off x="4543" y="247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846" name="Freeform 2919"/>
              <p:cNvSpPr>
                <a:spLocks/>
              </p:cNvSpPr>
              <p:nvPr/>
            </p:nvSpPr>
            <p:spPr bwMode="auto">
              <a:xfrm>
                <a:off x="4523" y="2474"/>
                <a:ext cx="20" cy="7"/>
              </a:xfrm>
              <a:custGeom>
                <a:avLst/>
                <a:gdLst/>
                <a:ahLst/>
                <a:cxnLst>
                  <a:cxn ang="0">
                    <a:pos x="39" y="12"/>
                  </a:cxn>
                  <a:cxn ang="0">
                    <a:pos x="39" y="12"/>
                  </a:cxn>
                  <a:cxn ang="0">
                    <a:pos x="35" y="12"/>
                  </a:cxn>
                  <a:cxn ang="0">
                    <a:pos x="33" y="14"/>
                  </a:cxn>
                  <a:cxn ang="0">
                    <a:pos x="35" y="14"/>
                  </a:cxn>
                  <a:cxn ang="0">
                    <a:pos x="37" y="14"/>
                  </a:cxn>
                  <a:cxn ang="0">
                    <a:pos x="39" y="14"/>
                  </a:cxn>
                  <a:cxn ang="0">
                    <a:pos x="37" y="14"/>
                  </a:cxn>
                  <a:cxn ang="0">
                    <a:pos x="37" y="14"/>
                  </a:cxn>
                  <a:cxn ang="0">
                    <a:pos x="35" y="14"/>
                  </a:cxn>
                  <a:cxn ang="0">
                    <a:pos x="33" y="14"/>
                  </a:cxn>
                  <a:cxn ang="0">
                    <a:pos x="31" y="14"/>
                  </a:cxn>
                  <a:cxn ang="0">
                    <a:pos x="29" y="12"/>
                  </a:cxn>
                  <a:cxn ang="0">
                    <a:pos x="29" y="10"/>
                  </a:cxn>
                  <a:cxn ang="0">
                    <a:pos x="27" y="10"/>
                  </a:cxn>
                  <a:cxn ang="0">
                    <a:pos x="25" y="8"/>
                  </a:cxn>
                  <a:cxn ang="0">
                    <a:pos x="23" y="8"/>
                  </a:cxn>
                  <a:cxn ang="0">
                    <a:pos x="22" y="6"/>
                  </a:cxn>
                  <a:cxn ang="0">
                    <a:pos x="20" y="6"/>
                  </a:cxn>
                  <a:cxn ang="0">
                    <a:pos x="18" y="6"/>
                  </a:cxn>
                  <a:cxn ang="0">
                    <a:pos x="16" y="4"/>
                  </a:cxn>
                  <a:cxn ang="0">
                    <a:pos x="14" y="4"/>
                  </a:cxn>
                  <a:cxn ang="0">
                    <a:pos x="14" y="4"/>
                  </a:cxn>
                  <a:cxn ang="0">
                    <a:pos x="12" y="2"/>
                  </a:cxn>
                  <a:cxn ang="0">
                    <a:pos x="10" y="0"/>
                  </a:cxn>
                  <a:cxn ang="0">
                    <a:pos x="10" y="0"/>
                  </a:cxn>
                  <a:cxn ang="0">
                    <a:pos x="8" y="0"/>
                  </a:cxn>
                  <a:cxn ang="0">
                    <a:pos x="8" y="0"/>
                  </a:cxn>
                  <a:cxn ang="0">
                    <a:pos x="10" y="2"/>
                  </a:cxn>
                  <a:cxn ang="0">
                    <a:pos x="10" y="4"/>
                  </a:cxn>
                  <a:cxn ang="0">
                    <a:pos x="8" y="2"/>
                  </a:cxn>
                  <a:cxn ang="0">
                    <a:pos x="8" y="0"/>
                  </a:cxn>
                  <a:cxn ang="0">
                    <a:pos x="6" y="0"/>
                  </a:cxn>
                  <a:cxn ang="0">
                    <a:pos x="4" y="2"/>
                  </a:cxn>
                  <a:cxn ang="0">
                    <a:pos x="4" y="4"/>
                  </a:cxn>
                  <a:cxn ang="0">
                    <a:pos x="2" y="6"/>
                  </a:cxn>
                  <a:cxn ang="0">
                    <a:pos x="0" y="6"/>
                  </a:cxn>
                  <a:cxn ang="0">
                    <a:pos x="0" y="8"/>
                  </a:cxn>
                  <a:cxn ang="0">
                    <a:pos x="0" y="10"/>
                  </a:cxn>
                  <a:cxn ang="0">
                    <a:pos x="2" y="10"/>
                  </a:cxn>
                  <a:cxn ang="0">
                    <a:pos x="4" y="8"/>
                  </a:cxn>
                  <a:cxn ang="0">
                    <a:pos x="6" y="8"/>
                  </a:cxn>
                  <a:cxn ang="0">
                    <a:pos x="8" y="10"/>
                  </a:cxn>
                  <a:cxn ang="0">
                    <a:pos x="8" y="10"/>
                  </a:cxn>
                  <a:cxn ang="0">
                    <a:pos x="10" y="12"/>
                  </a:cxn>
                  <a:cxn ang="0">
                    <a:pos x="10" y="10"/>
                  </a:cxn>
                  <a:cxn ang="0">
                    <a:pos x="12" y="10"/>
                  </a:cxn>
                  <a:cxn ang="0">
                    <a:pos x="14" y="10"/>
                  </a:cxn>
                  <a:cxn ang="0">
                    <a:pos x="16" y="10"/>
                  </a:cxn>
                  <a:cxn ang="0">
                    <a:pos x="16" y="10"/>
                  </a:cxn>
                  <a:cxn ang="0">
                    <a:pos x="14" y="10"/>
                  </a:cxn>
                </a:cxnLst>
                <a:rect l="0" t="0" r="r" b="b"/>
                <a:pathLst>
                  <a:path w="41" h="14">
                    <a:moveTo>
                      <a:pt x="41" y="12"/>
                    </a:moveTo>
                    <a:lnTo>
                      <a:pt x="41" y="12"/>
                    </a:lnTo>
                    <a:lnTo>
                      <a:pt x="41" y="12"/>
                    </a:lnTo>
                    <a:lnTo>
                      <a:pt x="39" y="12"/>
                    </a:lnTo>
                    <a:lnTo>
                      <a:pt x="39" y="12"/>
                    </a:lnTo>
                    <a:lnTo>
                      <a:pt x="39" y="12"/>
                    </a:lnTo>
                    <a:lnTo>
                      <a:pt x="39" y="12"/>
                    </a:lnTo>
                    <a:lnTo>
                      <a:pt x="39" y="12"/>
                    </a:lnTo>
                    <a:lnTo>
                      <a:pt x="37" y="12"/>
                    </a:lnTo>
                    <a:lnTo>
                      <a:pt x="37" y="12"/>
                    </a:lnTo>
                    <a:lnTo>
                      <a:pt x="37" y="12"/>
                    </a:lnTo>
                    <a:lnTo>
                      <a:pt x="35" y="12"/>
                    </a:lnTo>
                    <a:lnTo>
                      <a:pt x="35" y="14"/>
                    </a:lnTo>
                    <a:lnTo>
                      <a:pt x="35" y="14"/>
                    </a:lnTo>
                    <a:lnTo>
                      <a:pt x="35" y="14"/>
                    </a:lnTo>
                    <a:lnTo>
                      <a:pt x="33" y="14"/>
                    </a:lnTo>
                    <a:lnTo>
                      <a:pt x="33" y="14"/>
                    </a:lnTo>
                    <a:lnTo>
                      <a:pt x="33" y="14"/>
                    </a:lnTo>
                    <a:lnTo>
                      <a:pt x="35" y="14"/>
                    </a:lnTo>
                    <a:lnTo>
                      <a:pt x="35" y="14"/>
                    </a:lnTo>
                    <a:lnTo>
                      <a:pt x="35" y="14"/>
                    </a:lnTo>
                    <a:lnTo>
                      <a:pt x="35" y="14"/>
                    </a:lnTo>
                    <a:lnTo>
                      <a:pt x="37" y="14"/>
                    </a:lnTo>
                    <a:lnTo>
                      <a:pt x="37" y="14"/>
                    </a:lnTo>
                    <a:lnTo>
                      <a:pt x="37" y="14"/>
                    </a:lnTo>
                    <a:lnTo>
                      <a:pt x="37" y="14"/>
                    </a:lnTo>
                    <a:lnTo>
                      <a:pt x="39" y="14"/>
                    </a:lnTo>
                    <a:lnTo>
                      <a:pt x="39" y="14"/>
                    </a:lnTo>
                    <a:lnTo>
                      <a:pt x="39" y="14"/>
                    </a:lnTo>
                    <a:lnTo>
                      <a:pt x="39" y="14"/>
                    </a:lnTo>
                    <a:lnTo>
                      <a:pt x="37" y="14"/>
                    </a:lnTo>
                    <a:lnTo>
                      <a:pt x="37" y="14"/>
                    </a:lnTo>
                    <a:lnTo>
                      <a:pt x="35" y="14"/>
                    </a:lnTo>
                    <a:lnTo>
                      <a:pt x="37" y="14"/>
                    </a:lnTo>
                    <a:lnTo>
                      <a:pt x="37" y="14"/>
                    </a:lnTo>
                    <a:lnTo>
                      <a:pt x="37" y="14"/>
                    </a:lnTo>
                    <a:lnTo>
                      <a:pt x="37" y="14"/>
                    </a:lnTo>
                    <a:lnTo>
                      <a:pt x="37" y="14"/>
                    </a:lnTo>
                    <a:lnTo>
                      <a:pt x="37" y="14"/>
                    </a:lnTo>
                    <a:lnTo>
                      <a:pt x="35" y="14"/>
                    </a:lnTo>
                    <a:lnTo>
                      <a:pt x="35" y="14"/>
                    </a:lnTo>
                    <a:lnTo>
                      <a:pt x="35" y="14"/>
                    </a:lnTo>
                    <a:lnTo>
                      <a:pt x="33" y="14"/>
                    </a:lnTo>
                    <a:lnTo>
                      <a:pt x="33" y="14"/>
                    </a:lnTo>
                    <a:lnTo>
                      <a:pt x="33" y="14"/>
                    </a:lnTo>
                    <a:lnTo>
                      <a:pt x="33" y="14"/>
                    </a:lnTo>
                    <a:lnTo>
                      <a:pt x="33" y="14"/>
                    </a:lnTo>
                    <a:lnTo>
                      <a:pt x="31" y="14"/>
                    </a:lnTo>
                    <a:lnTo>
                      <a:pt x="31" y="12"/>
                    </a:lnTo>
                    <a:lnTo>
                      <a:pt x="31" y="12"/>
                    </a:lnTo>
                    <a:lnTo>
                      <a:pt x="29" y="12"/>
                    </a:lnTo>
                    <a:lnTo>
                      <a:pt x="29" y="12"/>
                    </a:lnTo>
                    <a:lnTo>
                      <a:pt x="29" y="12"/>
                    </a:lnTo>
                    <a:lnTo>
                      <a:pt x="29" y="10"/>
                    </a:lnTo>
                    <a:lnTo>
                      <a:pt x="29" y="10"/>
                    </a:lnTo>
                    <a:lnTo>
                      <a:pt x="29" y="10"/>
                    </a:lnTo>
                    <a:lnTo>
                      <a:pt x="27" y="10"/>
                    </a:lnTo>
                    <a:lnTo>
                      <a:pt x="27" y="10"/>
                    </a:lnTo>
                    <a:lnTo>
                      <a:pt x="27" y="10"/>
                    </a:lnTo>
                    <a:lnTo>
                      <a:pt x="27" y="10"/>
                    </a:lnTo>
                    <a:lnTo>
                      <a:pt x="27" y="10"/>
                    </a:lnTo>
                    <a:lnTo>
                      <a:pt x="27" y="10"/>
                    </a:lnTo>
                    <a:lnTo>
                      <a:pt x="25" y="10"/>
                    </a:lnTo>
                    <a:lnTo>
                      <a:pt x="25" y="8"/>
                    </a:lnTo>
                    <a:lnTo>
                      <a:pt x="25" y="8"/>
                    </a:lnTo>
                    <a:lnTo>
                      <a:pt x="25" y="8"/>
                    </a:lnTo>
                    <a:lnTo>
                      <a:pt x="23" y="8"/>
                    </a:lnTo>
                    <a:lnTo>
                      <a:pt x="23" y="8"/>
                    </a:lnTo>
                    <a:lnTo>
                      <a:pt x="23" y="8"/>
                    </a:lnTo>
                    <a:lnTo>
                      <a:pt x="23" y="8"/>
                    </a:lnTo>
                    <a:lnTo>
                      <a:pt x="22" y="8"/>
                    </a:lnTo>
                    <a:lnTo>
                      <a:pt x="22" y="6"/>
                    </a:lnTo>
                    <a:lnTo>
                      <a:pt x="22" y="6"/>
                    </a:lnTo>
                    <a:lnTo>
                      <a:pt x="22" y="6"/>
                    </a:lnTo>
                    <a:lnTo>
                      <a:pt x="20" y="6"/>
                    </a:lnTo>
                    <a:lnTo>
                      <a:pt x="20" y="6"/>
                    </a:lnTo>
                    <a:lnTo>
                      <a:pt x="20" y="6"/>
                    </a:lnTo>
                    <a:lnTo>
                      <a:pt x="18" y="6"/>
                    </a:lnTo>
                    <a:lnTo>
                      <a:pt x="18" y="6"/>
                    </a:lnTo>
                    <a:lnTo>
                      <a:pt x="18" y="6"/>
                    </a:lnTo>
                    <a:lnTo>
                      <a:pt x="18" y="6"/>
                    </a:lnTo>
                    <a:lnTo>
                      <a:pt x="18" y="4"/>
                    </a:lnTo>
                    <a:lnTo>
                      <a:pt x="16" y="4"/>
                    </a:lnTo>
                    <a:lnTo>
                      <a:pt x="16" y="4"/>
                    </a:lnTo>
                    <a:lnTo>
                      <a:pt x="16" y="4"/>
                    </a:lnTo>
                    <a:lnTo>
                      <a:pt x="16" y="4"/>
                    </a:lnTo>
                    <a:lnTo>
                      <a:pt x="14" y="4"/>
                    </a:lnTo>
                    <a:lnTo>
                      <a:pt x="14" y="4"/>
                    </a:lnTo>
                    <a:lnTo>
                      <a:pt x="14" y="4"/>
                    </a:lnTo>
                    <a:lnTo>
                      <a:pt x="14" y="4"/>
                    </a:lnTo>
                    <a:lnTo>
                      <a:pt x="14" y="2"/>
                    </a:lnTo>
                    <a:lnTo>
                      <a:pt x="14" y="4"/>
                    </a:lnTo>
                    <a:lnTo>
                      <a:pt x="14" y="2"/>
                    </a:lnTo>
                    <a:lnTo>
                      <a:pt x="12" y="2"/>
                    </a:lnTo>
                    <a:lnTo>
                      <a:pt x="12" y="2"/>
                    </a:lnTo>
                    <a:lnTo>
                      <a:pt x="12" y="2"/>
                    </a:lnTo>
                    <a:lnTo>
                      <a:pt x="12" y="2"/>
                    </a:lnTo>
                    <a:lnTo>
                      <a:pt x="12" y="2"/>
                    </a:lnTo>
                    <a:lnTo>
                      <a:pt x="10" y="0"/>
                    </a:lnTo>
                    <a:lnTo>
                      <a:pt x="10" y="0"/>
                    </a:lnTo>
                    <a:lnTo>
                      <a:pt x="10" y="0"/>
                    </a:lnTo>
                    <a:lnTo>
                      <a:pt x="10" y="0"/>
                    </a:lnTo>
                    <a:lnTo>
                      <a:pt x="10" y="0"/>
                    </a:lnTo>
                    <a:lnTo>
                      <a:pt x="10" y="0"/>
                    </a:lnTo>
                    <a:lnTo>
                      <a:pt x="8" y="0"/>
                    </a:lnTo>
                    <a:lnTo>
                      <a:pt x="8" y="0"/>
                    </a:lnTo>
                    <a:lnTo>
                      <a:pt x="8" y="0"/>
                    </a:lnTo>
                    <a:lnTo>
                      <a:pt x="8" y="0"/>
                    </a:lnTo>
                    <a:lnTo>
                      <a:pt x="8" y="0"/>
                    </a:lnTo>
                    <a:lnTo>
                      <a:pt x="8" y="0"/>
                    </a:lnTo>
                    <a:lnTo>
                      <a:pt x="8" y="0"/>
                    </a:lnTo>
                    <a:lnTo>
                      <a:pt x="8" y="0"/>
                    </a:lnTo>
                    <a:lnTo>
                      <a:pt x="8" y="0"/>
                    </a:lnTo>
                    <a:lnTo>
                      <a:pt x="8" y="0"/>
                    </a:lnTo>
                    <a:lnTo>
                      <a:pt x="8" y="2"/>
                    </a:lnTo>
                    <a:lnTo>
                      <a:pt x="10" y="2"/>
                    </a:lnTo>
                    <a:lnTo>
                      <a:pt x="10" y="2"/>
                    </a:lnTo>
                    <a:lnTo>
                      <a:pt x="10" y="2"/>
                    </a:lnTo>
                    <a:lnTo>
                      <a:pt x="10" y="4"/>
                    </a:lnTo>
                    <a:lnTo>
                      <a:pt x="10" y="4"/>
                    </a:lnTo>
                    <a:lnTo>
                      <a:pt x="10" y="2"/>
                    </a:lnTo>
                    <a:lnTo>
                      <a:pt x="10" y="2"/>
                    </a:lnTo>
                    <a:lnTo>
                      <a:pt x="10" y="2"/>
                    </a:lnTo>
                    <a:lnTo>
                      <a:pt x="8" y="2"/>
                    </a:lnTo>
                    <a:lnTo>
                      <a:pt x="8" y="2"/>
                    </a:lnTo>
                    <a:lnTo>
                      <a:pt x="8" y="2"/>
                    </a:lnTo>
                    <a:lnTo>
                      <a:pt x="8" y="0"/>
                    </a:lnTo>
                    <a:lnTo>
                      <a:pt x="8" y="0"/>
                    </a:lnTo>
                    <a:lnTo>
                      <a:pt x="6" y="0"/>
                    </a:lnTo>
                    <a:lnTo>
                      <a:pt x="6" y="0"/>
                    </a:lnTo>
                    <a:lnTo>
                      <a:pt x="6" y="0"/>
                    </a:lnTo>
                    <a:lnTo>
                      <a:pt x="6" y="0"/>
                    </a:lnTo>
                    <a:lnTo>
                      <a:pt x="4" y="0"/>
                    </a:lnTo>
                    <a:lnTo>
                      <a:pt x="4" y="2"/>
                    </a:lnTo>
                    <a:lnTo>
                      <a:pt x="4" y="2"/>
                    </a:lnTo>
                    <a:lnTo>
                      <a:pt x="4" y="2"/>
                    </a:lnTo>
                    <a:lnTo>
                      <a:pt x="4" y="2"/>
                    </a:lnTo>
                    <a:lnTo>
                      <a:pt x="4" y="4"/>
                    </a:lnTo>
                    <a:lnTo>
                      <a:pt x="4" y="4"/>
                    </a:lnTo>
                    <a:lnTo>
                      <a:pt x="4" y="4"/>
                    </a:lnTo>
                    <a:lnTo>
                      <a:pt x="4" y="4"/>
                    </a:lnTo>
                    <a:lnTo>
                      <a:pt x="4" y="6"/>
                    </a:lnTo>
                    <a:lnTo>
                      <a:pt x="4" y="6"/>
                    </a:lnTo>
                    <a:lnTo>
                      <a:pt x="2" y="6"/>
                    </a:lnTo>
                    <a:lnTo>
                      <a:pt x="2" y="6"/>
                    </a:lnTo>
                    <a:lnTo>
                      <a:pt x="2" y="6"/>
                    </a:lnTo>
                    <a:lnTo>
                      <a:pt x="2" y="6"/>
                    </a:lnTo>
                    <a:lnTo>
                      <a:pt x="0" y="6"/>
                    </a:lnTo>
                    <a:lnTo>
                      <a:pt x="0" y="6"/>
                    </a:lnTo>
                    <a:lnTo>
                      <a:pt x="0" y="8"/>
                    </a:lnTo>
                    <a:lnTo>
                      <a:pt x="0" y="8"/>
                    </a:lnTo>
                    <a:lnTo>
                      <a:pt x="0" y="8"/>
                    </a:lnTo>
                    <a:lnTo>
                      <a:pt x="0" y="8"/>
                    </a:lnTo>
                    <a:lnTo>
                      <a:pt x="0" y="10"/>
                    </a:lnTo>
                    <a:lnTo>
                      <a:pt x="0" y="10"/>
                    </a:lnTo>
                    <a:lnTo>
                      <a:pt x="0" y="10"/>
                    </a:lnTo>
                    <a:lnTo>
                      <a:pt x="0" y="10"/>
                    </a:lnTo>
                    <a:lnTo>
                      <a:pt x="2" y="10"/>
                    </a:lnTo>
                    <a:lnTo>
                      <a:pt x="2" y="10"/>
                    </a:lnTo>
                    <a:lnTo>
                      <a:pt x="2" y="10"/>
                    </a:lnTo>
                    <a:lnTo>
                      <a:pt x="4" y="10"/>
                    </a:lnTo>
                    <a:lnTo>
                      <a:pt x="4" y="10"/>
                    </a:lnTo>
                    <a:lnTo>
                      <a:pt x="4" y="8"/>
                    </a:lnTo>
                    <a:lnTo>
                      <a:pt x="4" y="8"/>
                    </a:lnTo>
                    <a:lnTo>
                      <a:pt x="4" y="8"/>
                    </a:lnTo>
                    <a:lnTo>
                      <a:pt x="4" y="8"/>
                    </a:lnTo>
                    <a:lnTo>
                      <a:pt x="6" y="8"/>
                    </a:lnTo>
                    <a:lnTo>
                      <a:pt x="6" y="8"/>
                    </a:lnTo>
                    <a:lnTo>
                      <a:pt x="6" y="8"/>
                    </a:lnTo>
                    <a:lnTo>
                      <a:pt x="6" y="8"/>
                    </a:lnTo>
                    <a:lnTo>
                      <a:pt x="8" y="10"/>
                    </a:lnTo>
                    <a:lnTo>
                      <a:pt x="8" y="10"/>
                    </a:lnTo>
                    <a:lnTo>
                      <a:pt x="8" y="10"/>
                    </a:lnTo>
                    <a:lnTo>
                      <a:pt x="8" y="10"/>
                    </a:lnTo>
                    <a:lnTo>
                      <a:pt x="8" y="10"/>
                    </a:lnTo>
                    <a:lnTo>
                      <a:pt x="8" y="10"/>
                    </a:lnTo>
                    <a:lnTo>
                      <a:pt x="8" y="12"/>
                    </a:lnTo>
                    <a:lnTo>
                      <a:pt x="8" y="12"/>
                    </a:lnTo>
                    <a:lnTo>
                      <a:pt x="8" y="12"/>
                    </a:lnTo>
                    <a:lnTo>
                      <a:pt x="10" y="12"/>
                    </a:lnTo>
                    <a:lnTo>
                      <a:pt x="10" y="10"/>
                    </a:lnTo>
                    <a:lnTo>
                      <a:pt x="10" y="10"/>
                    </a:lnTo>
                    <a:lnTo>
                      <a:pt x="10" y="10"/>
                    </a:lnTo>
                    <a:lnTo>
                      <a:pt x="10" y="10"/>
                    </a:lnTo>
                    <a:lnTo>
                      <a:pt x="12" y="10"/>
                    </a:lnTo>
                    <a:lnTo>
                      <a:pt x="12" y="10"/>
                    </a:lnTo>
                    <a:lnTo>
                      <a:pt x="12" y="10"/>
                    </a:lnTo>
                    <a:lnTo>
                      <a:pt x="12" y="10"/>
                    </a:lnTo>
                    <a:lnTo>
                      <a:pt x="14" y="10"/>
                    </a:lnTo>
                    <a:lnTo>
                      <a:pt x="14" y="10"/>
                    </a:lnTo>
                    <a:lnTo>
                      <a:pt x="14" y="10"/>
                    </a:lnTo>
                    <a:lnTo>
                      <a:pt x="14" y="10"/>
                    </a:lnTo>
                    <a:lnTo>
                      <a:pt x="14" y="10"/>
                    </a:lnTo>
                    <a:lnTo>
                      <a:pt x="16" y="10"/>
                    </a:lnTo>
                    <a:lnTo>
                      <a:pt x="16" y="10"/>
                    </a:lnTo>
                    <a:lnTo>
                      <a:pt x="16" y="10"/>
                    </a:lnTo>
                    <a:lnTo>
                      <a:pt x="16" y="10"/>
                    </a:lnTo>
                    <a:lnTo>
                      <a:pt x="16" y="12"/>
                    </a:lnTo>
                    <a:lnTo>
                      <a:pt x="16" y="10"/>
                    </a:lnTo>
                    <a:lnTo>
                      <a:pt x="16" y="10"/>
                    </a:lnTo>
                    <a:lnTo>
                      <a:pt x="14" y="10"/>
                    </a:lnTo>
                    <a:lnTo>
                      <a:pt x="14" y="10"/>
                    </a:lnTo>
                    <a:lnTo>
                      <a:pt x="14" y="10"/>
                    </a:lnTo>
                    <a:lnTo>
                      <a:pt x="14" y="1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7" name="Freeform 2920"/>
              <p:cNvSpPr>
                <a:spLocks/>
              </p:cNvSpPr>
              <p:nvPr/>
            </p:nvSpPr>
            <p:spPr bwMode="auto">
              <a:xfrm>
                <a:off x="4502" y="2484"/>
                <a:ext cx="1" cy="1"/>
              </a:xfrm>
              <a:custGeom>
                <a:avLst/>
                <a:gdLst/>
                <a:ahLst/>
                <a:cxnLst>
                  <a:cxn ang="0">
                    <a:pos x="0" y="2"/>
                  </a:cxn>
                  <a:cxn ang="0">
                    <a:pos x="2" y="0"/>
                  </a:cxn>
                  <a:cxn ang="0">
                    <a:pos x="2" y="2"/>
                  </a:cxn>
                  <a:cxn ang="0">
                    <a:pos x="2" y="2"/>
                  </a:cxn>
                  <a:cxn ang="0">
                    <a:pos x="2" y="2"/>
                  </a:cxn>
                  <a:cxn ang="0">
                    <a:pos x="2" y="2"/>
                  </a:cxn>
                  <a:cxn ang="0">
                    <a:pos x="2" y="2"/>
                  </a:cxn>
                  <a:cxn ang="0">
                    <a:pos x="2" y="2"/>
                  </a:cxn>
                  <a:cxn ang="0">
                    <a:pos x="2" y="2"/>
                  </a:cxn>
                  <a:cxn ang="0">
                    <a:pos x="2" y="2"/>
                  </a:cxn>
                </a:cxnLst>
                <a:rect l="0" t="0" r="r" b="b"/>
                <a:pathLst>
                  <a:path w="2" h="2">
                    <a:moveTo>
                      <a:pt x="0" y="2"/>
                    </a:moveTo>
                    <a:lnTo>
                      <a:pt x="2" y="0"/>
                    </a:lnTo>
                    <a:lnTo>
                      <a:pt x="2" y="2"/>
                    </a:lnTo>
                    <a:lnTo>
                      <a:pt x="2" y="2"/>
                    </a:lnTo>
                    <a:lnTo>
                      <a:pt x="2" y="2"/>
                    </a:lnTo>
                    <a:lnTo>
                      <a:pt x="2"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8" name="Freeform 2921"/>
              <p:cNvSpPr>
                <a:spLocks/>
              </p:cNvSpPr>
              <p:nvPr/>
            </p:nvSpPr>
            <p:spPr bwMode="auto">
              <a:xfrm>
                <a:off x="4537" y="2484"/>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49" name="Freeform 2922"/>
              <p:cNvSpPr>
                <a:spLocks/>
              </p:cNvSpPr>
              <p:nvPr/>
            </p:nvSpPr>
            <p:spPr bwMode="auto">
              <a:xfrm>
                <a:off x="4499" y="2488"/>
                <a:ext cx="1" cy="1"/>
              </a:xfrm>
              <a:custGeom>
                <a:avLst/>
                <a:gdLst/>
                <a:ahLst/>
                <a:cxnLst>
                  <a:cxn ang="0">
                    <a:pos x="0" y="4"/>
                  </a:cxn>
                  <a:cxn ang="0">
                    <a:pos x="0" y="4"/>
                  </a:cxn>
                  <a:cxn ang="0">
                    <a:pos x="0" y="0"/>
                  </a:cxn>
                  <a:cxn ang="0">
                    <a:pos x="0" y="4"/>
                  </a:cxn>
                </a:cxnLst>
                <a:rect l="0" t="0" r="r" b="b"/>
                <a:pathLst>
                  <a:path h="4">
                    <a:moveTo>
                      <a:pt x="0" y="4"/>
                    </a:moveTo>
                    <a:lnTo>
                      <a:pt x="0" y="4"/>
                    </a:lnTo>
                    <a:lnTo>
                      <a:pt x="0" y="0"/>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0" name="Freeform 2923"/>
              <p:cNvSpPr>
                <a:spLocks/>
              </p:cNvSpPr>
              <p:nvPr/>
            </p:nvSpPr>
            <p:spPr bwMode="auto">
              <a:xfrm>
                <a:off x="4529" y="2479"/>
                <a:ext cx="8" cy="5"/>
              </a:xfrm>
              <a:custGeom>
                <a:avLst/>
                <a:gdLst/>
                <a:ahLst/>
                <a:cxnLst>
                  <a:cxn ang="0">
                    <a:pos x="2" y="0"/>
                  </a:cxn>
                  <a:cxn ang="0">
                    <a:pos x="2" y="0"/>
                  </a:cxn>
                  <a:cxn ang="0">
                    <a:pos x="4" y="2"/>
                  </a:cxn>
                  <a:cxn ang="0">
                    <a:pos x="4" y="2"/>
                  </a:cxn>
                  <a:cxn ang="0">
                    <a:pos x="6" y="2"/>
                  </a:cxn>
                  <a:cxn ang="0">
                    <a:pos x="6" y="0"/>
                  </a:cxn>
                  <a:cxn ang="0">
                    <a:pos x="8" y="2"/>
                  </a:cxn>
                  <a:cxn ang="0">
                    <a:pos x="8" y="2"/>
                  </a:cxn>
                  <a:cxn ang="0">
                    <a:pos x="8" y="4"/>
                  </a:cxn>
                  <a:cxn ang="0">
                    <a:pos x="8" y="4"/>
                  </a:cxn>
                  <a:cxn ang="0">
                    <a:pos x="10" y="4"/>
                  </a:cxn>
                  <a:cxn ang="0">
                    <a:pos x="10" y="4"/>
                  </a:cxn>
                  <a:cxn ang="0">
                    <a:pos x="10" y="4"/>
                  </a:cxn>
                  <a:cxn ang="0">
                    <a:pos x="10" y="6"/>
                  </a:cxn>
                  <a:cxn ang="0">
                    <a:pos x="11" y="6"/>
                  </a:cxn>
                  <a:cxn ang="0">
                    <a:pos x="11" y="6"/>
                  </a:cxn>
                  <a:cxn ang="0">
                    <a:pos x="11" y="6"/>
                  </a:cxn>
                  <a:cxn ang="0">
                    <a:pos x="11" y="6"/>
                  </a:cxn>
                  <a:cxn ang="0">
                    <a:pos x="13" y="6"/>
                  </a:cxn>
                  <a:cxn ang="0">
                    <a:pos x="13" y="6"/>
                  </a:cxn>
                  <a:cxn ang="0">
                    <a:pos x="13" y="6"/>
                  </a:cxn>
                  <a:cxn ang="0">
                    <a:pos x="13" y="6"/>
                  </a:cxn>
                  <a:cxn ang="0">
                    <a:pos x="11" y="6"/>
                  </a:cxn>
                  <a:cxn ang="0">
                    <a:pos x="11" y="6"/>
                  </a:cxn>
                  <a:cxn ang="0">
                    <a:pos x="13" y="6"/>
                  </a:cxn>
                  <a:cxn ang="0">
                    <a:pos x="13" y="6"/>
                  </a:cxn>
                  <a:cxn ang="0">
                    <a:pos x="15" y="6"/>
                  </a:cxn>
                  <a:cxn ang="0">
                    <a:pos x="15" y="8"/>
                  </a:cxn>
                  <a:cxn ang="0">
                    <a:pos x="13" y="8"/>
                  </a:cxn>
                  <a:cxn ang="0">
                    <a:pos x="13" y="8"/>
                  </a:cxn>
                  <a:cxn ang="0">
                    <a:pos x="13" y="9"/>
                  </a:cxn>
                  <a:cxn ang="0">
                    <a:pos x="11" y="9"/>
                  </a:cxn>
                  <a:cxn ang="0">
                    <a:pos x="11" y="9"/>
                  </a:cxn>
                  <a:cxn ang="0">
                    <a:pos x="13" y="9"/>
                  </a:cxn>
                  <a:cxn ang="0">
                    <a:pos x="13" y="9"/>
                  </a:cxn>
                </a:cxnLst>
                <a:rect l="0" t="0" r="r" b="b"/>
                <a:pathLst>
                  <a:path w="15" h="9">
                    <a:moveTo>
                      <a:pt x="0" y="0"/>
                    </a:moveTo>
                    <a:lnTo>
                      <a:pt x="2" y="0"/>
                    </a:lnTo>
                    <a:lnTo>
                      <a:pt x="2" y="0"/>
                    </a:lnTo>
                    <a:lnTo>
                      <a:pt x="2" y="0"/>
                    </a:lnTo>
                    <a:lnTo>
                      <a:pt x="2" y="2"/>
                    </a:lnTo>
                    <a:lnTo>
                      <a:pt x="4" y="2"/>
                    </a:lnTo>
                    <a:lnTo>
                      <a:pt x="4" y="2"/>
                    </a:lnTo>
                    <a:lnTo>
                      <a:pt x="4" y="2"/>
                    </a:lnTo>
                    <a:lnTo>
                      <a:pt x="4" y="2"/>
                    </a:lnTo>
                    <a:lnTo>
                      <a:pt x="6" y="2"/>
                    </a:lnTo>
                    <a:lnTo>
                      <a:pt x="6" y="2"/>
                    </a:lnTo>
                    <a:lnTo>
                      <a:pt x="6" y="0"/>
                    </a:lnTo>
                    <a:lnTo>
                      <a:pt x="6" y="0"/>
                    </a:lnTo>
                    <a:lnTo>
                      <a:pt x="8" y="2"/>
                    </a:lnTo>
                    <a:lnTo>
                      <a:pt x="8" y="2"/>
                    </a:lnTo>
                    <a:lnTo>
                      <a:pt x="8" y="2"/>
                    </a:lnTo>
                    <a:lnTo>
                      <a:pt x="8" y="4"/>
                    </a:lnTo>
                    <a:lnTo>
                      <a:pt x="8" y="4"/>
                    </a:lnTo>
                    <a:lnTo>
                      <a:pt x="8" y="4"/>
                    </a:lnTo>
                    <a:lnTo>
                      <a:pt x="8" y="4"/>
                    </a:lnTo>
                    <a:lnTo>
                      <a:pt x="8" y="4"/>
                    </a:lnTo>
                    <a:lnTo>
                      <a:pt x="10" y="4"/>
                    </a:lnTo>
                    <a:lnTo>
                      <a:pt x="10" y="4"/>
                    </a:lnTo>
                    <a:lnTo>
                      <a:pt x="10" y="4"/>
                    </a:lnTo>
                    <a:lnTo>
                      <a:pt x="10" y="4"/>
                    </a:lnTo>
                    <a:lnTo>
                      <a:pt x="10" y="4"/>
                    </a:lnTo>
                    <a:lnTo>
                      <a:pt x="10" y="4"/>
                    </a:lnTo>
                    <a:lnTo>
                      <a:pt x="10" y="6"/>
                    </a:lnTo>
                    <a:lnTo>
                      <a:pt x="10" y="6"/>
                    </a:lnTo>
                    <a:lnTo>
                      <a:pt x="11" y="6"/>
                    </a:lnTo>
                    <a:lnTo>
                      <a:pt x="11" y="6"/>
                    </a:lnTo>
                    <a:lnTo>
                      <a:pt x="11" y="6"/>
                    </a:lnTo>
                    <a:lnTo>
                      <a:pt x="11" y="6"/>
                    </a:lnTo>
                    <a:lnTo>
                      <a:pt x="11" y="6"/>
                    </a:lnTo>
                    <a:lnTo>
                      <a:pt x="11" y="6"/>
                    </a:lnTo>
                    <a:lnTo>
                      <a:pt x="11" y="6"/>
                    </a:lnTo>
                    <a:lnTo>
                      <a:pt x="13" y="6"/>
                    </a:lnTo>
                    <a:lnTo>
                      <a:pt x="13" y="6"/>
                    </a:lnTo>
                    <a:lnTo>
                      <a:pt x="13" y="6"/>
                    </a:lnTo>
                    <a:lnTo>
                      <a:pt x="13" y="6"/>
                    </a:lnTo>
                    <a:lnTo>
                      <a:pt x="13" y="4"/>
                    </a:lnTo>
                    <a:lnTo>
                      <a:pt x="13" y="6"/>
                    </a:lnTo>
                    <a:lnTo>
                      <a:pt x="13" y="6"/>
                    </a:lnTo>
                    <a:lnTo>
                      <a:pt x="13" y="6"/>
                    </a:lnTo>
                    <a:lnTo>
                      <a:pt x="11" y="6"/>
                    </a:lnTo>
                    <a:lnTo>
                      <a:pt x="11" y="6"/>
                    </a:lnTo>
                    <a:lnTo>
                      <a:pt x="11" y="6"/>
                    </a:lnTo>
                    <a:lnTo>
                      <a:pt x="11" y="6"/>
                    </a:lnTo>
                    <a:lnTo>
                      <a:pt x="11" y="6"/>
                    </a:lnTo>
                    <a:lnTo>
                      <a:pt x="13" y="6"/>
                    </a:lnTo>
                    <a:lnTo>
                      <a:pt x="13" y="6"/>
                    </a:lnTo>
                    <a:lnTo>
                      <a:pt x="13" y="6"/>
                    </a:lnTo>
                    <a:lnTo>
                      <a:pt x="15" y="6"/>
                    </a:lnTo>
                    <a:lnTo>
                      <a:pt x="15" y="6"/>
                    </a:lnTo>
                    <a:lnTo>
                      <a:pt x="15" y="8"/>
                    </a:lnTo>
                    <a:lnTo>
                      <a:pt x="15" y="8"/>
                    </a:lnTo>
                    <a:lnTo>
                      <a:pt x="13" y="8"/>
                    </a:lnTo>
                    <a:lnTo>
                      <a:pt x="13" y="8"/>
                    </a:lnTo>
                    <a:lnTo>
                      <a:pt x="13" y="8"/>
                    </a:lnTo>
                    <a:lnTo>
                      <a:pt x="13" y="8"/>
                    </a:lnTo>
                    <a:lnTo>
                      <a:pt x="13" y="8"/>
                    </a:lnTo>
                    <a:lnTo>
                      <a:pt x="13" y="9"/>
                    </a:lnTo>
                    <a:lnTo>
                      <a:pt x="13" y="9"/>
                    </a:lnTo>
                    <a:lnTo>
                      <a:pt x="11" y="9"/>
                    </a:lnTo>
                    <a:lnTo>
                      <a:pt x="11" y="9"/>
                    </a:lnTo>
                    <a:lnTo>
                      <a:pt x="11" y="9"/>
                    </a:lnTo>
                    <a:lnTo>
                      <a:pt x="13" y="9"/>
                    </a:lnTo>
                    <a:lnTo>
                      <a:pt x="13" y="9"/>
                    </a:lnTo>
                    <a:lnTo>
                      <a:pt x="13" y="9"/>
                    </a:lnTo>
                    <a:lnTo>
                      <a:pt x="13" y="9"/>
                    </a:lnTo>
                    <a:lnTo>
                      <a:pt x="13" y="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1" name="Freeform 2924"/>
              <p:cNvSpPr>
                <a:spLocks/>
              </p:cNvSpPr>
              <p:nvPr/>
            </p:nvSpPr>
            <p:spPr bwMode="auto">
              <a:xfrm>
                <a:off x="4522" y="2478"/>
                <a:ext cx="15" cy="6"/>
              </a:xfrm>
              <a:custGeom>
                <a:avLst/>
                <a:gdLst/>
                <a:ahLst/>
                <a:cxnLst>
                  <a:cxn ang="0">
                    <a:pos x="25" y="11"/>
                  </a:cxn>
                  <a:cxn ang="0">
                    <a:pos x="25" y="11"/>
                  </a:cxn>
                  <a:cxn ang="0">
                    <a:pos x="25" y="11"/>
                  </a:cxn>
                  <a:cxn ang="0">
                    <a:pos x="25" y="11"/>
                  </a:cxn>
                  <a:cxn ang="0">
                    <a:pos x="27" y="10"/>
                  </a:cxn>
                  <a:cxn ang="0">
                    <a:pos x="27" y="10"/>
                  </a:cxn>
                  <a:cxn ang="0">
                    <a:pos x="29" y="8"/>
                  </a:cxn>
                  <a:cxn ang="0">
                    <a:pos x="27" y="8"/>
                  </a:cxn>
                  <a:cxn ang="0">
                    <a:pos x="25" y="8"/>
                  </a:cxn>
                  <a:cxn ang="0">
                    <a:pos x="25" y="8"/>
                  </a:cxn>
                  <a:cxn ang="0">
                    <a:pos x="24" y="8"/>
                  </a:cxn>
                  <a:cxn ang="0">
                    <a:pos x="24" y="8"/>
                  </a:cxn>
                  <a:cxn ang="0">
                    <a:pos x="24" y="6"/>
                  </a:cxn>
                  <a:cxn ang="0">
                    <a:pos x="22" y="6"/>
                  </a:cxn>
                  <a:cxn ang="0">
                    <a:pos x="20" y="6"/>
                  </a:cxn>
                  <a:cxn ang="0">
                    <a:pos x="20" y="4"/>
                  </a:cxn>
                  <a:cxn ang="0">
                    <a:pos x="20" y="4"/>
                  </a:cxn>
                  <a:cxn ang="0">
                    <a:pos x="20" y="4"/>
                  </a:cxn>
                  <a:cxn ang="0">
                    <a:pos x="18" y="4"/>
                  </a:cxn>
                  <a:cxn ang="0">
                    <a:pos x="18" y="4"/>
                  </a:cxn>
                  <a:cxn ang="0">
                    <a:pos x="16" y="4"/>
                  </a:cxn>
                  <a:cxn ang="0">
                    <a:pos x="16" y="4"/>
                  </a:cxn>
                  <a:cxn ang="0">
                    <a:pos x="14" y="2"/>
                  </a:cxn>
                  <a:cxn ang="0">
                    <a:pos x="14" y="2"/>
                  </a:cxn>
                  <a:cxn ang="0">
                    <a:pos x="12" y="2"/>
                  </a:cxn>
                  <a:cxn ang="0">
                    <a:pos x="12" y="2"/>
                  </a:cxn>
                  <a:cxn ang="0">
                    <a:pos x="12" y="2"/>
                  </a:cxn>
                  <a:cxn ang="0">
                    <a:pos x="12" y="4"/>
                  </a:cxn>
                  <a:cxn ang="0">
                    <a:pos x="10" y="4"/>
                  </a:cxn>
                  <a:cxn ang="0">
                    <a:pos x="10" y="4"/>
                  </a:cxn>
                  <a:cxn ang="0">
                    <a:pos x="8" y="4"/>
                  </a:cxn>
                  <a:cxn ang="0">
                    <a:pos x="8" y="4"/>
                  </a:cxn>
                  <a:cxn ang="0">
                    <a:pos x="8" y="2"/>
                  </a:cxn>
                  <a:cxn ang="0">
                    <a:pos x="8" y="2"/>
                  </a:cxn>
                  <a:cxn ang="0">
                    <a:pos x="8" y="0"/>
                  </a:cxn>
                  <a:cxn ang="0">
                    <a:pos x="6" y="0"/>
                  </a:cxn>
                  <a:cxn ang="0">
                    <a:pos x="6" y="0"/>
                  </a:cxn>
                  <a:cxn ang="0">
                    <a:pos x="6" y="0"/>
                  </a:cxn>
                  <a:cxn ang="0">
                    <a:pos x="4" y="0"/>
                  </a:cxn>
                  <a:cxn ang="0">
                    <a:pos x="4" y="2"/>
                  </a:cxn>
                  <a:cxn ang="0">
                    <a:pos x="2" y="2"/>
                  </a:cxn>
                  <a:cxn ang="0">
                    <a:pos x="2" y="2"/>
                  </a:cxn>
                  <a:cxn ang="0">
                    <a:pos x="2" y="2"/>
                  </a:cxn>
                  <a:cxn ang="0">
                    <a:pos x="2" y="2"/>
                  </a:cxn>
                  <a:cxn ang="0">
                    <a:pos x="0" y="2"/>
                  </a:cxn>
                  <a:cxn ang="0">
                    <a:pos x="0" y="0"/>
                  </a:cxn>
                  <a:cxn ang="0">
                    <a:pos x="0" y="0"/>
                  </a:cxn>
                </a:cxnLst>
                <a:rect l="0" t="0" r="r" b="b"/>
                <a:pathLst>
                  <a:path w="29" h="11">
                    <a:moveTo>
                      <a:pt x="25" y="11"/>
                    </a:moveTo>
                    <a:lnTo>
                      <a:pt x="25" y="11"/>
                    </a:lnTo>
                    <a:lnTo>
                      <a:pt x="25" y="11"/>
                    </a:lnTo>
                    <a:lnTo>
                      <a:pt x="25" y="11"/>
                    </a:lnTo>
                    <a:lnTo>
                      <a:pt x="25" y="11"/>
                    </a:lnTo>
                    <a:lnTo>
                      <a:pt x="25" y="11"/>
                    </a:lnTo>
                    <a:lnTo>
                      <a:pt x="25" y="11"/>
                    </a:lnTo>
                    <a:lnTo>
                      <a:pt x="25" y="11"/>
                    </a:lnTo>
                    <a:lnTo>
                      <a:pt x="25" y="10"/>
                    </a:lnTo>
                    <a:lnTo>
                      <a:pt x="27" y="10"/>
                    </a:lnTo>
                    <a:lnTo>
                      <a:pt x="27" y="10"/>
                    </a:lnTo>
                    <a:lnTo>
                      <a:pt x="27" y="10"/>
                    </a:lnTo>
                    <a:lnTo>
                      <a:pt x="27" y="10"/>
                    </a:lnTo>
                    <a:lnTo>
                      <a:pt x="29" y="8"/>
                    </a:lnTo>
                    <a:lnTo>
                      <a:pt x="27" y="8"/>
                    </a:lnTo>
                    <a:lnTo>
                      <a:pt x="27" y="8"/>
                    </a:lnTo>
                    <a:lnTo>
                      <a:pt x="27" y="8"/>
                    </a:lnTo>
                    <a:lnTo>
                      <a:pt x="25" y="8"/>
                    </a:lnTo>
                    <a:lnTo>
                      <a:pt x="25" y="8"/>
                    </a:lnTo>
                    <a:lnTo>
                      <a:pt x="25" y="8"/>
                    </a:lnTo>
                    <a:lnTo>
                      <a:pt x="25" y="8"/>
                    </a:lnTo>
                    <a:lnTo>
                      <a:pt x="24" y="8"/>
                    </a:lnTo>
                    <a:lnTo>
                      <a:pt x="24" y="8"/>
                    </a:lnTo>
                    <a:lnTo>
                      <a:pt x="24" y="8"/>
                    </a:lnTo>
                    <a:lnTo>
                      <a:pt x="24" y="6"/>
                    </a:lnTo>
                    <a:lnTo>
                      <a:pt x="24" y="6"/>
                    </a:lnTo>
                    <a:lnTo>
                      <a:pt x="22" y="6"/>
                    </a:lnTo>
                    <a:lnTo>
                      <a:pt x="22" y="6"/>
                    </a:lnTo>
                    <a:lnTo>
                      <a:pt x="22" y="6"/>
                    </a:lnTo>
                    <a:lnTo>
                      <a:pt x="20" y="6"/>
                    </a:lnTo>
                    <a:lnTo>
                      <a:pt x="20" y="4"/>
                    </a:lnTo>
                    <a:lnTo>
                      <a:pt x="20" y="4"/>
                    </a:lnTo>
                    <a:lnTo>
                      <a:pt x="20" y="4"/>
                    </a:lnTo>
                    <a:lnTo>
                      <a:pt x="20" y="4"/>
                    </a:lnTo>
                    <a:lnTo>
                      <a:pt x="20" y="4"/>
                    </a:lnTo>
                    <a:lnTo>
                      <a:pt x="20" y="4"/>
                    </a:lnTo>
                    <a:lnTo>
                      <a:pt x="18" y="4"/>
                    </a:lnTo>
                    <a:lnTo>
                      <a:pt x="18" y="4"/>
                    </a:lnTo>
                    <a:lnTo>
                      <a:pt x="18" y="4"/>
                    </a:lnTo>
                    <a:lnTo>
                      <a:pt x="18" y="4"/>
                    </a:lnTo>
                    <a:lnTo>
                      <a:pt x="16" y="4"/>
                    </a:lnTo>
                    <a:lnTo>
                      <a:pt x="16" y="4"/>
                    </a:lnTo>
                    <a:lnTo>
                      <a:pt x="16" y="4"/>
                    </a:lnTo>
                    <a:lnTo>
                      <a:pt x="16" y="4"/>
                    </a:lnTo>
                    <a:lnTo>
                      <a:pt x="14" y="2"/>
                    </a:lnTo>
                    <a:lnTo>
                      <a:pt x="14" y="2"/>
                    </a:lnTo>
                    <a:lnTo>
                      <a:pt x="14" y="2"/>
                    </a:lnTo>
                    <a:lnTo>
                      <a:pt x="14" y="2"/>
                    </a:lnTo>
                    <a:lnTo>
                      <a:pt x="14" y="2"/>
                    </a:lnTo>
                    <a:lnTo>
                      <a:pt x="12" y="2"/>
                    </a:lnTo>
                    <a:lnTo>
                      <a:pt x="12" y="2"/>
                    </a:lnTo>
                    <a:lnTo>
                      <a:pt x="12" y="2"/>
                    </a:lnTo>
                    <a:lnTo>
                      <a:pt x="12" y="2"/>
                    </a:lnTo>
                    <a:lnTo>
                      <a:pt x="12" y="2"/>
                    </a:lnTo>
                    <a:lnTo>
                      <a:pt x="12" y="2"/>
                    </a:lnTo>
                    <a:lnTo>
                      <a:pt x="12" y="4"/>
                    </a:lnTo>
                    <a:lnTo>
                      <a:pt x="10" y="4"/>
                    </a:lnTo>
                    <a:lnTo>
                      <a:pt x="10" y="4"/>
                    </a:lnTo>
                    <a:lnTo>
                      <a:pt x="10" y="4"/>
                    </a:lnTo>
                    <a:lnTo>
                      <a:pt x="10" y="4"/>
                    </a:lnTo>
                    <a:lnTo>
                      <a:pt x="8" y="4"/>
                    </a:lnTo>
                    <a:lnTo>
                      <a:pt x="8" y="4"/>
                    </a:lnTo>
                    <a:lnTo>
                      <a:pt x="8" y="4"/>
                    </a:lnTo>
                    <a:lnTo>
                      <a:pt x="8" y="4"/>
                    </a:lnTo>
                    <a:lnTo>
                      <a:pt x="8" y="4"/>
                    </a:lnTo>
                    <a:lnTo>
                      <a:pt x="8" y="2"/>
                    </a:lnTo>
                    <a:lnTo>
                      <a:pt x="8" y="2"/>
                    </a:lnTo>
                    <a:lnTo>
                      <a:pt x="8" y="2"/>
                    </a:lnTo>
                    <a:lnTo>
                      <a:pt x="8" y="2"/>
                    </a:lnTo>
                    <a:lnTo>
                      <a:pt x="8" y="0"/>
                    </a:lnTo>
                    <a:lnTo>
                      <a:pt x="8" y="0"/>
                    </a:lnTo>
                    <a:lnTo>
                      <a:pt x="6" y="0"/>
                    </a:lnTo>
                    <a:lnTo>
                      <a:pt x="6" y="0"/>
                    </a:lnTo>
                    <a:lnTo>
                      <a:pt x="6" y="0"/>
                    </a:lnTo>
                    <a:lnTo>
                      <a:pt x="6" y="0"/>
                    </a:lnTo>
                    <a:lnTo>
                      <a:pt x="6" y="0"/>
                    </a:lnTo>
                    <a:lnTo>
                      <a:pt x="4" y="0"/>
                    </a:lnTo>
                    <a:lnTo>
                      <a:pt x="4" y="0"/>
                    </a:lnTo>
                    <a:lnTo>
                      <a:pt x="4" y="2"/>
                    </a:lnTo>
                    <a:lnTo>
                      <a:pt x="4" y="2"/>
                    </a:lnTo>
                    <a:lnTo>
                      <a:pt x="2" y="2"/>
                    </a:lnTo>
                    <a:lnTo>
                      <a:pt x="2" y="2"/>
                    </a:lnTo>
                    <a:lnTo>
                      <a:pt x="2" y="2"/>
                    </a:lnTo>
                    <a:lnTo>
                      <a:pt x="2" y="2"/>
                    </a:lnTo>
                    <a:lnTo>
                      <a:pt x="2" y="2"/>
                    </a:lnTo>
                    <a:lnTo>
                      <a:pt x="2" y="2"/>
                    </a:lnTo>
                    <a:lnTo>
                      <a:pt x="2" y="2"/>
                    </a:lnTo>
                    <a:lnTo>
                      <a:pt x="2" y="2"/>
                    </a:lnTo>
                    <a:lnTo>
                      <a:pt x="0" y="2"/>
                    </a:lnTo>
                    <a:lnTo>
                      <a:pt x="0" y="2"/>
                    </a:lnTo>
                    <a:lnTo>
                      <a:pt x="0" y="2"/>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2" name="Freeform 2925"/>
              <p:cNvSpPr>
                <a:spLocks/>
              </p:cNvSpPr>
              <p:nvPr/>
            </p:nvSpPr>
            <p:spPr bwMode="auto">
              <a:xfrm>
                <a:off x="4535" y="2484"/>
                <a:ext cx="2" cy="1"/>
              </a:xfrm>
              <a:custGeom>
                <a:avLst/>
                <a:gdLst/>
                <a:ahLst/>
                <a:cxnLst>
                  <a:cxn ang="0">
                    <a:pos x="4" y="2"/>
                  </a:cxn>
                  <a:cxn ang="0">
                    <a:pos x="2" y="2"/>
                  </a:cxn>
                  <a:cxn ang="0">
                    <a:pos x="2" y="2"/>
                  </a:cxn>
                  <a:cxn ang="0">
                    <a:pos x="2" y="2"/>
                  </a:cxn>
                  <a:cxn ang="0">
                    <a:pos x="2" y="2"/>
                  </a:cxn>
                  <a:cxn ang="0">
                    <a:pos x="0" y="2"/>
                  </a:cxn>
                  <a:cxn ang="0">
                    <a:pos x="0" y="2"/>
                  </a:cxn>
                  <a:cxn ang="0">
                    <a:pos x="0" y="2"/>
                  </a:cxn>
                  <a:cxn ang="0">
                    <a:pos x="0" y="0"/>
                  </a:cxn>
                  <a:cxn ang="0">
                    <a:pos x="0" y="2"/>
                  </a:cxn>
                  <a:cxn ang="0">
                    <a:pos x="0" y="2"/>
                  </a:cxn>
                  <a:cxn ang="0">
                    <a:pos x="0" y="2"/>
                  </a:cxn>
                </a:cxnLst>
                <a:rect l="0" t="0" r="r" b="b"/>
                <a:pathLst>
                  <a:path w="4" h="2">
                    <a:moveTo>
                      <a:pt x="4" y="2"/>
                    </a:moveTo>
                    <a:lnTo>
                      <a:pt x="2" y="2"/>
                    </a:lnTo>
                    <a:lnTo>
                      <a:pt x="2" y="2"/>
                    </a:lnTo>
                    <a:lnTo>
                      <a:pt x="2" y="2"/>
                    </a:lnTo>
                    <a:lnTo>
                      <a:pt x="2" y="2"/>
                    </a:lnTo>
                    <a:lnTo>
                      <a:pt x="0" y="2"/>
                    </a:lnTo>
                    <a:lnTo>
                      <a:pt x="0" y="2"/>
                    </a:lnTo>
                    <a:lnTo>
                      <a:pt x="0" y="2"/>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853" name="Line 2926"/>
              <p:cNvSpPr>
                <a:spLocks noChangeShapeType="1"/>
              </p:cNvSpPr>
              <p:nvPr/>
            </p:nvSpPr>
            <p:spPr bwMode="auto">
              <a:xfrm>
                <a:off x="4535" y="2484"/>
                <a:ext cx="1" cy="1"/>
              </a:xfrm>
              <a:prstGeom prst="line">
                <a:avLst/>
              </a:prstGeom>
              <a:noFill/>
              <a:ln w="1588">
                <a:solidFill>
                  <a:srgbClr val="000000"/>
                </a:solidFill>
                <a:round/>
                <a:headEnd/>
                <a:tailEnd/>
              </a:ln>
            </p:spPr>
            <p:txBody>
              <a:bodyPr/>
              <a:lstStyle/>
              <a:p>
                <a:endParaRPr lang="en-US" sz="2400" b="1">
                  <a:solidFill>
                    <a:srgbClr val="FFFF00"/>
                  </a:solidFill>
                </a:endParaRPr>
              </a:p>
            </p:txBody>
          </p:sp>
        </p:grpSp>
        <p:grpSp>
          <p:nvGrpSpPr>
            <p:cNvPr id="95" name="Group 2927"/>
            <p:cNvGrpSpPr>
              <a:grpSpLocks/>
            </p:cNvGrpSpPr>
            <p:nvPr/>
          </p:nvGrpSpPr>
          <p:grpSpPr bwMode="auto">
            <a:xfrm>
              <a:off x="4636006" y="3478821"/>
              <a:ext cx="253377" cy="1055859"/>
              <a:chOff x="4372" y="2453"/>
              <a:chExt cx="144" cy="424"/>
            </a:xfrm>
          </p:grpSpPr>
          <p:sp>
            <p:nvSpPr>
              <p:cNvPr id="454" name="Freeform 2928"/>
              <p:cNvSpPr>
                <a:spLocks/>
              </p:cNvSpPr>
              <p:nvPr/>
            </p:nvSpPr>
            <p:spPr bwMode="auto">
              <a:xfrm>
                <a:off x="4502" y="2477"/>
                <a:ext cx="8" cy="12"/>
              </a:xfrm>
              <a:custGeom>
                <a:avLst/>
                <a:gdLst/>
                <a:ahLst/>
                <a:cxnLst>
                  <a:cxn ang="0">
                    <a:pos x="2" y="17"/>
                  </a:cxn>
                  <a:cxn ang="0">
                    <a:pos x="0" y="19"/>
                  </a:cxn>
                  <a:cxn ang="0">
                    <a:pos x="0" y="19"/>
                  </a:cxn>
                  <a:cxn ang="0">
                    <a:pos x="2" y="21"/>
                  </a:cxn>
                  <a:cxn ang="0">
                    <a:pos x="0" y="21"/>
                  </a:cxn>
                  <a:cxn ang="0">
                    <a:pos x="2" y="23"/>
                  </a:cxn>
                  <a:cxn ang="0">
                    <a:pos x="2" y="23"/>
                  </a:cxn>
                  <a:cxn ang="0">
                    <a:pos x="2" y="25"/>
                  </a:cxn>
                  <a:cxn ang="0">
                    <a:pos x="2" y="23"/>
                  </a:cxn>
                  <a:cxn ang="0">
                    <a:pos x="2" y="21"/>
                  </a:cxn>
                  <a:cxn ang="0">
                    <a:pos x="2" y="21"/>
                  </a:cxn>
                  <a:cxn ang="0">
                    <a:pos x="4" y="21"/>
                  </a:cxn>
                  <a:cxn ang="0">
                    <a:pos x="2" y="19"/>
                  </a:cxn>
                  <a:cxn ang="0">
                    <a:pos x="2" y="19"/>
                  </a:cxn>
                  <a:cxn ang="0">
                    <a:pos x="2" y="19"/>
                  </a:cxn>
                  <a:cxn ang="0">
                    <a:pos x="2" y="19"/>
                  </a:cxn>
                  <a:cxn ang="0">
                    <a:pos x="4" y="19"/>
                  </a:cxn>
                  <a:cxn ang="0">
                    <a:pos x="2" y="19"/>
                  </a:cxn>
                  <a:cxn ang="0">
                    <a:pos x="2" y="17"/>
                  </a:cxn>
                  <a:cxn ang="0">
                    <a:pos x="2" y="17"/>
                  </a:cxn>
                  <a:cxn ang="0">
                    <a:pos x="2" y="15"/>
                  </a:cxn>
                  <a:cxn ang="0">
                    <a:pos x="2" y="15"/>
                  </a:cxn>
                  <a:cxn ang="0">
                    <a:pos x="0" y="15"/>
                  </a:cxn>
                  <a:cxn ang="0">
                    <a:pos x="2" y="13"/>
                  </a:cxn>
                  <a:cxn ang="0">
                    <a:pos x="2" y="13"/>
                  </a:cxn>
                  <a:cxn ang="0">
                    <a:pos x="2" y="12"/>
                  </a:cxn>
                  <a:cxn ang="0">
                    <a:pos x="2" y="12"/>
                  </a:cxn>
                  <a:cxn ang="0">
                    <a:pos x="4" y="12"/>
                  </a:cxn>
                  <a:cxn ang="0">
                    <a:pos x="4" y="12"/>
                  </a:cxn>
                  <a:cxn ang="0">
                    <a:pos x="6" y="12"/>
                  </a:cxn>
                  <a:cxn ang="0">
                    <a:pos x="6" y="10"/>
                  </a:cxn>
                  <a:cxn ang="0">
                    <a:pos x="6" y="12"/>
                  </a:cxn>
                  <a:cxn ang="0">
                    <a:pos x="8" y="10"/>
                  </a:cxn>
                  <a:cxn ang="0">
                    <a:pos x="8" y="10"/>
                  </a:cxn>
                  <a:cxn ang="0">
                    <a:pos x="8" y="10"/>
                  </a:cxn>
                  <a:cxn ang="0">
                    <a:pos x="8" y="10"/>
                  </a:cxn>
                  <a:cxn ang="0">
                    <a:pos x="8" y="8"/>
                  </a:cxn>
                  <a:cxn ang="0">
                    <a:pos x="8" y="8"/>
                  </a:cxn>
                  <a:cxn ang="0">
                    <a:pos x="10" y="8"/>
                  </a:cxn>
                  <a:cxn ang="0">
                    <a:pos x="10" y="8"/>
                  </a:cxn>
                  <a:cxn ang="0">
                    <a:pos x="10" y="6"/>
                  </a:cxn>
                  <a:cxn ang="0">
                    <a:pos x="12" y="6"/>
                  </a:cxn>
                  <a:cxn ang="0">
                    <a:pos x="12" y="8"/>
                  </a:cxn>
                  <a:cxn ang="0">
                    <a:pos x="12" y="8"/>
                  </a:cxn>
                  <a:cxn ang="0">
                    <a:pos x="12" y="8"/>
                  </a:cxn>
                  <a:cxn ang="0">
                    <a:pos x="12" y="8"/>
                  </a:cxn>
                  <a:cxn ang="0">
                    <a:pos x="12" y="6"/>
                  </a:cxn>
                  <a:cxn ang="0">
                    <a:pos x="12" y="6"/>
                  </a:cxn>
                  <a:cxn ang="0">
                    <a:pos x="14" y="6"/>
                  </a:cxn>
                  <a:cxn ang="0">
                    <a:pos x="14" y="6"/>
                  </a:cxn>
                  <a:cxn ang="0">
                    <a:pos x="14" y="6"/>
                  </a:cxn>
                  <a:cxn ang="0">
                    <a:pos x="14" y="4"/>
                  </a:cxn>
                  <a:cxn ang="0">
                    <a:pos x="14" y="4"/>
                  </a:cxn>
                  <a:cxn ang="0">
                    <a:pos x="14" y="4"/>
                  </a:cxn>
                  <a:cxn ang="0">
                    <a:pos x="14" y="2"/>
                  </a:cxn>
                  <a:cxn ang="0">
                    <a:pos x="14" y="2"/>
                  </a:cxn>
                  <a:cxn ang="0">
                    <a:pos x="14" y="2"/>
                  </a:cxn>
                  <a:cxn ang="0">
                    <a:pos x="14" y="0"/>
                  </a:cxn>
                  <a:cxn ang="0">
                    <a:pos x="16" y="0"/>
                  </a:cxn>
                </a:cxnLst>
                <a:rect l="0" t="0" r="r" b="b"/>
                <a:pathLst>
                  <a:path w="16" h="25">
                    <a:moveTo>
                      <a:pt x="0" y="17"/>
                    </a:moveTo>
                    <a:lnTo>
                      <a:pt x="2" y="17"/>
                    </a:lnTo>
                    <a:lnTo>
                      <a:pt x="2" y="19"/>
                    </a:lnTo>
                    <a:lnTo>
                      <a:pt x="0" y="19"/>
                    </a:lnTo>
                    <a:lnTo>
                      <a:pt x="0" y="19"/>
                    </a:lnTo>
                    <a:lnTo>
                      <a:pt x="0" y="19"/>
                    </a:lnTo>
                    <a:lnTo>
                      <a:pt x="0" y="19"/>
                    </a:lnTo>
                    <a:lnTo>
                      <a:pt x="2" y="21"/>
                    </a:lnTo>
                    <a:lnTo>
                      <a:pt x="2" y="21"/>
                    </a:lnTo>
                    <a:lnTo>
                      <a:pt x="0" y="21"/>
                    </a:lnTo>
                    <a:lnTo>
                      <a:pt x="2" y="21"/>
                    </a:lnTo>
                    <a:lnTo>
                      <a:pt x="2" y="23"/>
                    </a:lnTo>
                    <a:lnTo>
                      <a:pt x="2" y="23"/>
                    </a:lnTo>
                    <a:lnTo>
                      <a:pt x="2" y="23"/>
                    </a:lnTo>
                    <a:lnTo>
                      <a:pt x="2" y="23"/>
                    </a:lnTo>
                    <a:lnTo>
                      <a:pt x="2" y="25"/>
                    </a:lnTo>
                    <a:lnTo>
                      <a:pt x="2" y="23"/>
                    </a:lnTo>
                    <a:lnTo>
                      <a:pt x="2" y="23"/>
                    </a:lnTo>
                    <a:lnTo>
                      <a:pt x="2" y="21"/>
                    </a:lnTo>
                    <a:lnTo>
                      <a:pt x="2" y="21"/>
                    </a:lnTo>
                    <a:lnTo>
                      <a:pt x="2" y="21"/>
                    </a:lnTo>
                    <a:lnTo>
                      <a:pt x="2" y="21"/>
                    </a:lnTo>
                    <a:lnTo>
                      <a:pt x="2" y="21"/>
                    </a:lnTo>
                    <a:lnTo>
                      <a:pt x="4" y="21"/>
                    </a:lnTo>
                    <a:lnTo>
                      <a:pt x="2" y="19"/>
                    </a:lnTo>
                    <a:lnTo>
                      <a:pt x="2" y="19"/>
                    </a:lnTo>
                    <a:lnTo>
                      <a:pt x="2" y="19"/>
                    </a:lnTo>
                    <a:lnTo>
                      <a:pt x="2" y="19"/>
                    </a:lnTo>
                    <a:lnTo>
                      <a:pt x="2" y="19"/>
                    </a:lnTo>
                    <a:lnTo>
                      <a:pt x="2" y="19"/>
                    </a:lnTo>
                    <a:lnTo>
                      <a:pt x="2" y="19"/>
                    </a:lnTo>
                    <a:lnTo>
                      <a:pt x="2" y="19"/>
                    </a:lnTo>
                    <a:lnTo>
                      <a:pt x="2" y="19"/>
                    </a:lnTo>
                    <a:lnTo>
                      <a:pt x="4" y="19"/>
                    </a:lnTo>
                    <a:lnTo>
                      <a:pt x="4" y="19"/>
                    </a:lnTo>
                    <a:lnTo>
                      <a:pt x="2" y="19"/>
                    </a:lnTo>
                    <a:lnTo>
                      <a:pt x="2" y="17"/>
                    </a:lnTo>
                    <a:lnTo>
                      <a:pt x="2" y="17"/>
                    </a:lnTo>
                    <a:lnTo>
                      <a:pt x="2" y="17"/>
                    </a:lnTo>
                    <a:lnTo>
                      <a:pt x="2" y="17"/>
                    </a:lnTo>
                    <a:lnTo>
                      <a:pt x="2" y="17"/>
                    </a:lnTo>
                    <a:lnTo>
                      <a:pt x="2" y="15"/>
                    </a:lnTo>
                    <a:lnTo>
                      <a:pt x="2" y="15"/>
                    </a:lnTo>
                    <a:lnTo>
                      <a:pt x="2" y="15"/>
                    </a:lnTo>
                    <a:lnTo>
                      <a:pt x="0" y="15"/>
                    </a:lnTo>
                    <a:lnTo>
                      <a:pt x="0" y="15"/>
                    </a:lnTo>
                    <a:lnTo>
                      <a:pt x="2" y="13"/>
                    </a:lnTo>
                    <a:lnTo>
                      <a:pt x="2" y="13"/>
                    </a:lnTo>
                    <a:lnTo>
                      <a:pt x="2" y="13"/>
                    </a:lnTo>
                    <a:lnTo>
                      <a:pt x="2" y="13"/>
                    </a:lnTo>
                    <a:lnTo>
                      <a:pt x="2" y="12"/>
                    </a:lnTo>
                    <a:lnTo>
                      <a:pt x="2" y="12"/>
                    </a:lnTo>
                    <a:lnTo>
                      <a:pt x="2" y="12"/>
                    </a:lnTo>
                    <a:lnTo>
                      <a:pt x="2" y="12"/>
                    </a:lnTo>
                    <a:lnTo>
                      <a:pt x="4" y="12"/>
                    </a:lnTo>
                    <a:lnTo>
                      <a:pt x="4" y="12"/>
                    </a:lnTo>
                    <a:lnTo>
                      <a:pt x="4" y="12"/>
                    </a:lnTo>
                    <a:lnTo>
                      <a:pt x="4" y="12"/>
                    </a:lnTo>
                    <a:lnTo>
                      <a:pt x="6" y="12"/>
                    </a:lnTo>
                    <a:lnTo>
                      <a:pt x="6" y="12"/>
                    </a:lnTo>
                    <a:lnTo>
                      <a:pt x="6" y="10"/>
                    </a:lnTo>
                    <a:lnTo>
                      <a:pt x="6" y="10"/>
                    </a:lnTo>
                    <a:lnTo>
                      <a:pt x="6" y="12"/>
                    </a:lnTo>
                    <a:lnTo>
                      <a:pt x="6" y="12"/>
                    </a:lnTo>
                    <a:lnTo>
                      <a:pt x="6" y="10"/>
                    </a:lnTo>
                    <a:lnTo>
                      <a:pt x="8" y="10"/>
                    </a:lnTo>
                    <a:lnTo>
                      <a:pt x="6" y="10"/>
                    </a:lnTo>
                    <a:lnTo>
                      <a:pt x="8" y="10"/>
                    </a:lnTo>
                    <a:lnTo>
                      <a:pt x="8" y="10"/>
                    </a:lnTo>
                    <a:lnTo>
                      <a:pt x="8" y="10"/>
                    </a:lnTo>
                    <a:lnTo>
                      <a:pt x="8" y="10"/>
                    </a:lnTo>
                    <a:lnTo>
                      <a:pt x="8" y="10"/>
                    </a:lnTo>
                    <a:lnTo>
                      <a:pt x="8" y="8"/>
                    </a:lnTo>
                    <a:lnTo>
                      <a:pt x="8" y="8"/>
                    </a:lnTo>
                    <a:lnTo>
                      <a:pt x="8" y="8"/>
                    </a:lnTo>
                    <a:lnTo>
                      <a:pt x="8" y="8"/>
                    </a:lnTo>
                    <a:lnTo>
                      <a:pt x="10" y="8"/>
                    </a:lnTo>
                    <a:lnTo>
                      <a:pt x="10" y="8"/>
                    </a:lnTo>
                    <a:lnTo>
                      <a:pt x="10" y="8"/>
                    </a:lnTo>
                    <a:lnTo>
                      <a:pt x="10" y="8"/>
                    </a:lnTo>
                    <a:lnTo>
                      <a:pt x="10" y="8"/>
                    </a:lnTo>
                    <a:lnTo>
                      <a:pt x="10" y="6"/>
                    </a:lnTo>
                    <a:lnTo>
                      <a:pt x="12" y="6"/>
                    </a:lnTo>
                    <a:lnTo>
                      <a:pt x="12" y="6"/>
                    </a:lnTo>
                    <a:lnTo>
                      <a:pt x="12" y="6"/>
                    </a:lnTo>
                    <a:lnTo>
                      <a:pt x="12" y="8"/>
                    </a:lnTo>
                    <a:lnTo>
                      <a:pt x="12" y="8"/>
                    </a:lnTo>
                    <a:lnTo>
                      <a:pt x="12" y="8"/>
                    </a:lnTo>
                    <a:lnTo>
                      <a:pt x="12" y="8"/>
                    </a:lnTo>
                    <a:lnTo>
                      <a:pt x="12" y="8"/>
                    </a:lnTo>
                    <a:lnTo>
                      <a:pt x="12" y="8"/>
                    </a:lnTo>
                    <a:lnTo>
                      <a:pt x="12" y="8"/>
                    </a:lnTo>
                    <a:lnTo>
                      <a:pt x="12" y="6"/>
                    </a:lnTo>
                    <a:lnTo>
                      <a:pt x="12" y="6"/>
                    </a:lnTo>
                    <a:lnTo>
                      <a:pt x="12" y="6"/>
                    </a:lnTo>
                    <a:lnTo>
                      <a:pt x="12" y="6"/>
                    </a:lnTo>
                    <a:lnTo>
                      <a:pt x="14" y="6"/>
                    </a:lnTo>
                    <a:lnTo>
                      <a:pt x="14" y="6"/>
                    </a:lnTo>
                    <a:lnTo>
                      <a:pt x="14" y="6"/>
                    </a:lnTo>
                    <a:lnTo>
                      <a:pt x="14" y="6"/>
                    </a:lnTo>
                    <a:lnTo>
                      <a:pt x="14" y="6"/>
                    </a:lnTo>
                    <a:lnTo>
                      <a:pt x="14" y="6"/>
                    </a:lnTo>
                    <a:lnTo>
                      <a:pt x="14" y="4"/>
                    </a:lnTo>
                    <a:lnTo>
                      <a:pt x="14" y="4"/>
                    </a:lnTo>
                    <a:lnTo>
                      <a:pt x="14" y="4"/>
                    </a:lnTo>
                    <a:lnTo>
                      <a:pt x="14" y="4"/>
                    </a:lnTo>
                    <a:lnTo>
                      <a:pt x="14" y="4"/>
                    </a:lnTo>
                    <a:lnTo>
                      <a:pt x="14" y="4"/>
                    </a:lnTo>
                    <a:lnTo>
                      <a:pt x="14" y="2"/>
                    </a:lnTo>
                    <a:lnTo>
                      <a:pt x="14" y="2"/>
                    </a:lnTo>
                    <a:lnTo>
                      <a:pt x="14" y="2"/>
                    </a:lnTo>
                    <a:lnTo>
                      <a:pt x="14" y="2"/>
                    </a:lnTo>
                    <a:lnTo>
                      <a:pt x="14" y="2"/>
                    </a:lnTo>
                    <a:lnTo>
                      <a:pt x="14" y="2"/>
                    </a:lnTo>
                    <a:lnTo>
                      <a:pt x="14" y="0"/>
                    </a:lnTo>
                    <a:lnTo>
                      <a:pt x="14" y="0"/>
                    </a:lnTo>
                    <a:lnTo>
                      <a:pt x="14" y="0"/>
                    </a:lnTo>
                    <a:lnTo>
                      <a:pt x="16" y="0"/>
                    </a:lnTo>
                    <a:lnTo>
                      <a:pt x="1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5" name="Freeform 2929"/>
              <p:cNvSpPr>
                <a:spLocks/>
              </p:cNvSpPr>
              <p:nvPr/>
            </p:nvSpPr>
            <p:spPr bwMode="auto">
              <a:xfrm>
                <a:off x="4491" y="2453"/>
                <a:ext cx="11" cy="36"/>
              </a:xfrm>
              <a:custGeom>
                <a:avLst/>
                <a:gdLst/>
                <a:ahLst/>
                <a:cxnLst>
                  <a:cxn ang="0">
                    <a:pos x="23" y="2"/>
                  </a:cxn>
                  <a:cxn ang="0">
                    <a:pos x="23" y="4"/>
                  </a:cxn>
                  <a:cxn ang="0">
                    <a:pos x="23" y="6"/>
                  </a:cxn>
                  <a:cxn ang="0">
                    <a:pos x="23" y="6"/>
                  </a:cxn>
                  <a:cxn ang="0">
                    <a:pos x="23" y="8"/>
                  </a:cxn>
                  <a:cxn ang="0">
                    <a:pos x="23" y="6"/>
                  </a:cxn>
                  <a:cxn ang="0">
                    <a:pos x="23" y="8"/>
                  </a:cxn>
                  <a:cxn ang="0">
                    <a:pos x="21" y="10"/>
                  </a:cxn>
                  <a:cxn ang="0">
                    <a:pos x="21" y="12"/>
                  </a:cxn>
                  <a:cxn ang="0">
                    <a:pos x="21" y="14"/>
                  </a:cxn>
                  <a:cxn ang="0">
                    <a:pos x="21" y="15"/>
                  </a:cxn>
                  <a:cxn ang="0">
                    <a:pos x="21" y="17"/>
                  </a:cxn>
                  <a:cxn ang="0">
                    <a:pos x="21" y="19"/>
                  </a:cxn>
                  <a:cxn ang="0">
                    <a:pos x="19" y="21"/>
                  </a:cxn>
                  <a:cxn ang="0">
                    <a:pos x="19" y="21"/>
                  </a:cxn>
                  <a:cxn ang="0">
                    <a:pos x="19" y="23"/>
                  </a:cxn>
                  <a:cxn ang="0">
                    <a:pos x="19" y="25"/>
                  </a:cxn>
                  <a:cxn ang="0">
                    <a:pos x="19" y="27"/>
                  </a:cxn>
                  <a:cxn ang="0">
                    <a:pos x="17" y="29"/>
                  </a:cxn>
                  <a:cxn ang="0">
                    <a:pos x="17" y="31"/>
                  </a:cxn>
                  <a:cxn ang="0">
                    <a:pos x="17" y="33"/>
                  </a:cxn>
                  <a:cxn ang="0">
                    <a:pos x="17" y="33"/>
                  </a:cxn>
                  <a:cxn ang="0">
                    <a:pos x="17" y="35"/>
                  </a:cxn>
                  <a:cxn ang="0">
                    <a:pos x="17" y="37"/>
                  </a:cxn>
                  <a:cxn ang="0">
                    <a:pos x="15" y="38"/>
                  </a:cxn>
                  <a:cxn ang="0">
                    <a:pos x="15" y="40"/>
                  </a:cxn>
                  <a:cxn ang="0">
                    <a:pos x="15" y="40"/>
                  </a:cxn>
                  <a:cxn ang="0">
                    <a:pos x="15" y="42"/>
                  </a:cxn>
                  <a:cxn ang="0">
                    <a:pos x="15" y="44"/>
                  </a:cxn>
                  <a:cxn ang="0">
                    <a:pos x="15" y="46"/>
                  </a:cxn>
                  <a:cxn ang="0">
                    <a:pos x="14" y="46"/>
                  </a:cxn>
                  <a:cxn ang="0">
                    <a:pos x="14" y="48"/>
                  </a:cxn>
                  <a:cxn ang="0">
                    <a:pos x="14" y="50"/>
                  </a:cxn>
                  <a:cxn ang="0">
                    <a:pos x="14" y="52"/>
                  </a:cxn>
                  <a:cxn ang="0">
                    <a:pos x="14" y="54"/>
                  </a:cxn>
                  <a:cxn ang="0">
                    <a:pos x="12" y="56"/>
                  </a:cxn>
                  <a:cxn ang="0">
                    <a:pos x="12" y="56"/>
                  </a:cxn>
                  <a:cxn ang="0">
                    <a:pos x="12" y="58"/>
                  </a:cxn>
                  <a:cxn ang="0">
                    <a:pos x="12" y="60"/>
                  </a:cxn>
                  <a:cxn ang="0">
                    <a:pos x="12" y="61"/>
                  </a:cxn>
                  <a:cxn ang="0">
                    <a:pos x="10" y="61"/>
                  </a:cxn>
                  <a:cxn ang="0">
                    <a:pos x="10" y="65"/>
                  </a:cxn>
                  <a:cxn ang="0">
                    <a:pos x="8" y="67"/>
                  </a:cxn>
                  <a:cxn ang="0">
                    <a:pos x="8" y="67"/>
                  </a:cxn>
                  <a:cxn ang="0">
                    <a:pos x="8" y="69"/>
                  </a:cxn>
                  <a:cxn ang="0">
                    <a:pos x="8" y="69"/>
                  </a:cxn>
                  <a:cxn ang="0">
                    <a:pos x="8" y="71"/>
                  </a:cxn>
                  <a:cxn ang="0">
                    <a:pos x="6" y="73"/>
                  </a:cxn>
                  <a:cxn ang="0">
                    <a:pos x="0" y="73"/>
                  </a:cxn>
                  <a:cxn ang="0">
                    <a:pos x="4" y="73"/>
                  </a:cxn>
                </a:cxnLst>
                <a:rect l="0" t="0" r="r" b="b"/>
                <a:pathLst>
                  <a:path w="23" h="73">
                    <a:moveTo>
                      <a:pt x="23" y="0"/>
                    </a:moveTo>
                    <a:lnTo>
                      <a:pt x="23" y="0"/>
                    </a:lnTo>
                    <a:lnTo>
                      <a:pt x="23" y="2"/>
                    </a:lnTo>
                    <a:lnTo>
                      <a:pt x="23" y="2"/>
                    </a:lnTo>
                    <a:lnTo>
                      <a:pt x="23" y="2"/>
                    </a:lnTo>
                    <a:lnTo>
                      <a:pt x="23" y="4"/>
                    </a:lnTo>
                    <a:lnTo>
                      <a:pt x="23" y="4"/>
                    </a:lnTo>
                    <a:lnTo>
                      <a:pt x="23" y="4"/>
                    </a:lnTo>
                    <a:lnTo>
                      <a:pt x="23" y="6"/>
                    </a:lnTo>
                    <a:lnTo>
                      <a:pt x="23" y="6"/>
                    </a:lnTo>
                    <a:lnTo>
                      <a:pt x="23" y="6"/>
                    </a:lnTo>
                    <a:lnTo>
                      <a:pt x="23" y="6"/>
                    </a:lnTo>
                    <a:lnTo>
                      <a:pt x="23" y="6"/>
                    </a:lnTo>
                    <a:lnTo>
                      <a:pt x="23" y="8"/>
                    </a:lnTo>
                    <a:lnTo>
                      <a:pt x="23" y="8"/>
                    </a:lnTo>
                    <a:lnTo>
                      <a:pt x="23" y="8"/>
                    </a:lnTo>
                    <a:lnTo>
                      <a:pt x="23" y="6"/>
                    </a:lnTo>
                    <a:lnTo>
                      <a:pt x="23" y="6"/>
                    </a:lnTo>
                    <a:lnTo>
                      <a:pt x="23" y="6"/>
                    </a:lnTo>
                    <a:lnTo>
                      <a:pt x="23" y="8"/>
                    </a:lnTo>
                    <a:lnTo>
                      <a:pt x="23" y="8"/>
                    </a:lnTo>
                    <a:lnTo>
                      <a:pt x="23" y="8"/>
                    </a:lnTo>
                    <a:lnTo>
                      <a:pt x="21" y="10"/>
                    </a:lnTo>
                    <a:lnTo>
                      <a:pt x="21" y="10"/>
                    </a:lnTo>
                    <a:lnTo>
                      <a:pt x="21" y="10"/>
                    </a:lnTo>
                    <a:lnTo>
                      <a:pt x="21" y="12"/>
                    </a:lnTo>
                    <a:lnTo>
                      <a:pt x="21" y="12"/>
                    </a:lnTo>
                    <a:lnTo>
                      <a:pt x="21" y="12"/>
                    </a:lnTo>
                    <a:lnTo>
                      <a:pt x="21" y="14"/>
                    </a:lnTo>
                    <a:lnTo>
                      <a:pt x="21" y="14"/>
                    </a:lnTo>
                    <a:lnTo>
                      <a:pt x="21" y="14"/>
                    </a:lnTo>
                    <a:lnTo>
                      <a:pt x="21" y="15"/>
                    </a:lnTo>
                    <a:lnTo>
                      <a:pt x="21" y="15"/>
                    </a:lnTo>
                    <a:lnTo>
                      <a:pt x="21" y="15"/>
                    </a:lnTo>
                    <a:lnTo>
                      <a:pt x="21" y="17"/>
                    </a:lnTo>
                    <a:lnTo>
                      <a:pt x="21" y="17"/>
                    </a:lnTo>
                    <a:lnTo>
                      <a:pt x="21" y="17"/>
                    </a:lnTo>
                    <a:lnTo>
                      <a:pt x="21" y="17"/>
                    </a:lnTo>
                    <a:lnTo>
                      <a:pt x="21" y="19"/>
                    </a:lnTo>
                    <a:lnTo>
                      <a:pt x="19" y="19"/>
                    </a:lnTo>
                    <a:lnTo>
                      <a:pt x="19" y="19"/>
                    </a:lnTo>
                    <a:lnTo>
                      <a:pt x="19" y="21"/>
                    </a:lnTo>
                    <a:lnTo>
                      <a:pt x="19" y="21"/>
                    </a:lnTo>
                    <a:lnTo>
                      <a:pt x="19" y="21"/>
                    </a:lnTo>
                    <a:lnTo>
                      <a:pt x="19" y="21"/>
                    </a:lnTo>
                    <a:lnTo>
                      <a:pt x="19" y="23"/>
                    </a:lnTo>
                    <a:lnTo>
                      <a:pt x="19" y="23"/>
                    </a:lnTo>
                    <a:lnTo>
                      <a:pt x="19" y="23"/>
                    </a:lnTo>
                    <a:lnTo>
                      <a:pt x="19" y="25"/>
                    </a:lnTo>
                    <a:lnTo>
                      <a:pt x="19" y="25"/>
                    </a:lnTo>
                    <a:lnTo>
                      <a:pt x="19" y="25"/>
                    </a:lnTo>
                    <a:lnTo>
                      <a:pt x="19" y="27"/>
                    </a:lnTo>
                    <a:lnTo>
                      <a:pt x="19" y="27"/>
                    </a:lnTo>
                    <a:lnTo>
                      <a:pt x="19" y="27"/>
                    </a:lnTo>
                    <a:lnTo>
                      <a:pt x="19" y="27"/>
                    </a:lnTo>
                    <a:lnTo>
                      <a:pt x="19" y="29"/>
                    </a:lnTo>
                    <a:lnTo>
                      <a:pt x="17" y="29"/>
                    </a:lnTo>
                    <a:lnTo>
                      <a:pt x="17" y="29"/>
                    </a:lnTo>
                    <a:lnTo>
                      <a:pt x="17" y="31"/>
                    </a:lnTo>
                    <a:lnTo>
                      <a:pt x="17" y="31"/>
                    </a:lnTo>
                    <a:lnTo>
                      <a:pt x="17" y="31"/>
                    </a:lnTo>
                    <a:lnTo>
                      <a:pt x="17" y="31"/>
                    </a:lnTo>
                    <a:lnTo>
                      <a:pt x="17" y="33"/>
                    </a:lnTo>
                    <a:lnTo>
                      <a:pt x="17" y="33"/>
                    </a:lnTo>
                    <a:lnTo>
                      <a:pt x="17" y="33"/>
                    </a:lnTo>
                    <a:lnTo>
                      <a:pt x="17" y="33"/>
                    </a:lnTo>
                    <a:lnTo>
                      <a:pt x="17" y="35"/>
                    </a:lnTo>
                    <a:lnTo>
                      <a:pt x="17" y="35"/>
                    </a:lnTo>
                    <a:lnTo>
                      <a:pt x="17" y="35"/>
                    </a:lnTo>
                    <a:lnTo>
                      <a:pt x="17" y="35"/>
                    </a:lnTo>
                    <a:lnTo>
                      <a:pt x="17" y="37"/>
                    </a:lnTo>
                    <a:lnTo>
                      <a:pt x="17" y="37"/>
                    </a:lnTo>
                    <a:lnTo>
                      <a:pt x="17" y="37"/>
                    </a:lnTo>
                    <a:lnTo>
                      <a:pt x="15" y="38"/>
                    </a:lnTo>
                    <a:lnTo>
                      <a:pt x="15" y="38"/>
                    </a:lnTo>
                    <a:lnTo>
                      <a:pt x="15" y="38"/>
                    </a:lnTo>
                    <a:lnTo>
                      <a:pt x="15" y="38"/>
                    </a:lnTo>
                    <a:lnTo>
                      <a:pt x="15" y="40"/>
                    </a:lnTo>
                    <a:lnTo>
                      <a:pt x="15" y="40"/>
                    </a:lnTo>
                    <a:lnTo>
                      <a:pt x="15" y="40"/>
                    </a:lnTo>
                    <a:lnTo>
                      <a:pt x="15" y="40"/>
                    </a:lnTo>
                    <a:lnTo>
                      <a:pt x="15" y="42"/>
                    </a:lnTo>
                    <a:lnTo>
                      <a:pt x="15" y="42"/>
                    </a:lnTo>
                    <a:lnTo>
                      <a:pt x="15" y="42"/>
                    </a:lnTo>
                    <a:lnTo>
                      <a:pt x="15" y="42"/>
                    </a:lnTo>
                    <a:lnTo>
                      <a:pt x="15" y="44"/>
                    </a:lnTo>
                    <a:lnTo>
                      <a:pt x="15" y="44"/>
                    </a:lnTo>
                    <a:lnTo>
                      <a:pt x="15" y="44"/>
                    </a:lnTo>
                    <a:lnTo>
                      <a:pt x="15" y="44"/>
                    </a:lnTo>
                    <a:lnTo>
                      <a:pt x="15" y="46"/>
                    </a:lnTo>
                    <a:lnTo>
                      <a:pt x="15" y="46"/>
                    </a:lnTo>
                    <a:lnTo>
                      <a:pt x="15" y="46"/>
                    </a:lnTo>
                    <a:lnTo>
                      <a:pt x="14" y="46"/>
                    </a:lnTo>
                    <a:lnTo>
                      <a:pt x="14" y="48"/>
                    </a:lnTo>
                    <a:lnTo>
                      <a:pt x="14" y="48"/>
                    </a:lnTo>
                    <a:lnTo>
                      <a:pt x="14" y="48"/>
                    </a:lnTo>
                    <a:lnTo>
                      <a:pt x="14" y="48"/>
                    </a:lnTo>
                    <a:lnTo>
                      <a:pt x="14" y="50"/>
                    </a:lnTo>
                    <a:lnTo>
                      <a:pt x="14" y="50"/>
                    </a:lnTo>
                    <a:lnTo>
                      <a:pt x="14" y="50"/>
                    </a:lnTo>
                    <a:lnTo>
                      <a:pt x="14" y="50"/>
                    </a:lnTo>
                    <a:lnTo>
                      <a:pt x="14" y="52"/>
                    </a:lnTo>
                    <a:lnTo>
                      <a:pt x="14" y="52"/>
                    </a:lnTo>
                    <a:lnTo>
                      <a:pt x="14" y="52"/>
                    </a:lnTo>
                    <a:lnTo>
                      <a:pt x="14" y="54"/>
                    </a:lnTo>
                    <a:lnTo>
                      <a:pt x="12" y="54"/>
                    </a:lnTo>
                    <a:lnTo>
                      <a:pt x="12" y="54"/>
                    </a:lnTo>
                    <a:lnTo>
                      <a:pt x="12" y="56"/>
                    </a:lnTo>
                    <a:lnTo>
                      <a:pt x="12" y="56"/>
                    </a:lnTo>
                    <a:lnTo>
                      <a:pt x="12" y="56"/>
                    </a:lnTo>
                    <a:lnTo>
                      <a:pt x="12" y="56"/>
                    </a:lnTo>
                    <a:lnTo>
                      <a:pt x="12" y="58"/>
                    </a:lnTo>
                    <a:lnTo>
                      <a:pt x="12" y="58"/>
                    </a:lnTo>
                    <a:lnTo>
                      <a:pt x="12" y="58"/>
                    </a:lnTo>
                    <a:lnTo>
                      <a:pt x="12" y="60"/>
                    </a:lnTo>
                    <a:lnTo>
                      <a:pt x="12" y="60"/>
                    </a:lnTo>
                    <a:lnTo>
                      <a:pt x="12" y="60"/>
                    </a:lnTo>
                    <a:lnTo>
                      <a:pt x="12" y="60"/>
                    </a:lnTo>
                    <a:lnTo>
                      <a:pt x="12" y="60"/>
                    </a:lnTo>
                    <a:lnTo>
                      <a:pt x="12" y="61"/>
                    </a:lnTo>
                    <a:lnTo>
                      <a:pt x="10" y="61"/>
                    </a:lnTo>
                    <a:lnTo>
                      <a:pt x="10" y="61"/>
                    </a:lnTo>
                    <a:lnTo>
                      <a:pt x="10" y="61"/>
                    </a:lnTo>
                    <a:lnTo>
                      <a:pt x="10" y="63"/>
                    </a:lnTo>
                    <a:lnTo>
                      <a:pt x="10" y="63"/>
                    </a:lnTo>
                    <a:lnTo>
                      <a:pt x="10" y="65"/>
                    </a:lnTo>
                    <a:lnTo>
                      <a:pt x="10" y="65"/>
                    </a:lnTo>
                    <a:lnTo>
                      <a:pt x="10" y="65"/>
                    </a:lnTo>
                    <a:lnTo>
                      <a:pt x="8" y="67"/>
                    </a:lnTo>
                    <a:lnTo>
                      <a:pt x="8" y="67"/>
                    </a:lnTo>
                    <a:lnTo>
                      <a:pt x="8" y="67"/>
                    </a:lnTo>
                    <a:lnTo>
                      <a:pt x="8" y="67"/>
                    </a:lnTo>
                    <a:lnTo>
                      <a:pt x="8" y="67"/>
                    </a:lnTo>
                    <a:lnTo>
                      <a:pt x="8" y="69"/>
                    </a:lnTo>
                    <a:lnTo>
                      <a:pt x="8" y="69"/>
                    </a:lnTo>
                    <a:lnTo>
                      <a:pt x="8" y="69"/>
                    </a:lnTo>
                    <a:lnTo>
                      <a:pt x="8" y="69"/>
                    </a:lnTo>
                    <a:lnTo>
                      <a:pt x="8" y="69"/>
                    </a:lnTo>
                    <a:lnTo>
                      <a:pt x="8" y="71"/>
                    </a:lnTo>
                    <a:lnTo>
                      <a:pt x="8" y="71"/>
                    </a:lnTo>
                    <a:lnTo>
                      <a:pt x="8" y="71"/>
                    </a:lnTo>
                    <a:lnTo>
                      <a:pt x="8" y="71"/>
                    </a:lnTo>
                    <a:lnTo>
                      <a:pt x="6" y="71"/>
                    </a:lnTo>
                    <a:lnTo>
                      <a:pt x="6" y="73"/>
                    </a:lnTo>
                    <a:lnTo>
                      <a:pt x="6" y="73"/>
                    </a:lnTo>
                    <a:lnTo>
                      <a:pt x="4" y="73"/>
                    </a:lnTo>
                    <a:lnTo>
                      <a:pt x="0" y="73"/>
                    </a:lnTo>
                    <a:lnTo>
                      <a:pt x="0" y="73"/>
                    </a:lnTo>
                    <a:lnTo>
                      <a:pt x="0" y="73"/>
                    </a:lnTo>
                    <a:lnTo>
                      <a:pt x="4" y="73"/>
                    </a:lnTo>
                    <a:lnTo>
                      <a:pt x="4" y="7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6" name="Freeform 2930"/>
              <p:cNvSpPr>
                <a:spLocks/>
              </p:cNvSpPr>
              <p:nvPr/>
            </p:nvSpPr>
            <p:spPr bwMode="auto">
              <a:xfrm>
                <a:off x="4492" y="2470"/>
                <a:ext cx="16" cy="19"/>
              </a:xfrm>
              <a:custGeom>
                <a:avLst/>
                <a:gdLst/>
                <a:ahLst/>
                <a:cxnLst>
                  <a:cxn ang="0">
                    <a:pos x="2" y="38"/>
                  </a:cxn>
                  <a:cxn ang="0">
                    <a:pos x="2" y="38"/>
                  </a:cxn>
                  <a:cxn ang="0">
                    <a:pos x="4" y="36"/>
                  </a:cxn>
                  <a:cxn ang="0">
                    <a:pos x="6" y="36"/>
                  </a:cxn>
                  <a:cxn ang="0">
                    <a:pos x="6" y="34"/>
                  </a:cxn>
                  <a:cxn ang="0">
                    <a:pos x="8" y="34"/>
                  </a:cxn>
                  <a:cxn ang="0">
                    <a:pos x="8" y="34"/>
                  </a:cxn>
                  <a:cxn ang="0">
                    <a:pos x="10" y="34"/>
                  </a:cxn>
                  <a:cxn ang="0">
                    <a:pos x="10" y="32"/>
                  </a:cxn>
                  <a:cxn ang="0">
                    <a:pos x="10" y="32"/>
                  </a:cxn>
                  <a:cxn ang="0">
                    <a:pos x="10" y="32"/>
                  </a:cxn>
                  <a:cxn ang="0">
                    <a:pos x="11" y="30"/>
                  </a:cxn>
                  <a:cxn ang="0">
                    <a:pos x="11" y="30"/>
                  </a:cxn>
                  <a:cxn ang="0">
                    <a:pos x="11" y="28"/>
                  </a:cxn>
                  <a:cxn ang="0">
                    <a:pos x="11" y="28"/>
                  </a:cxn>
                  <a:cxn ang="0">
                    <a:pos x="11" y="28"/>
                  </a:cxn>
                  <a:cxn ang="0">
                    <a:pos x="11" y="26"/>
                  </a:cxn>
                  <a:cxn ang="0">
                    <a:pos x="11" y="26"/>
                  </a:cxn>
                  <a:cxn ang="0">
                    <a:pos x="11" y="25"/>
                  </a:cxn>
                  <a:cxn ang="0">
                    <a:pos x="13" y="25"/>
                  </a:cxn>
                  <a:cxn ang="0">
                    <a:pos x="13" y="25"/>
                  </a:cxn>
                  <a:cxn ang="0">
                    <a:pos x="13" y="25"/>
                  </a:cxn>
                  <a:cxn ang="0">
                    <a:pos x="13" y="23"/>
                  </a:cxn>
                  <a:cxn ang="0">
                    <a:pos x="15" y="23"/>
                  </a:cxn>
                  <a:cxn ang="0">
                    <a:pos x="15" y="21"/>
                  </a:cxn>
                  <a:cxn ang="0">
                    <a:pos x="17" y="21"/>
                  </a:cxn>
                  <a:cxn ang="0">
                    <a:pos x="17" y="21"/>
                  </a:cxn>
                  <a:cxn ang="0">
                    <a:pos x="17" y="19"/>
                  </a:cxn>
                  <a:cxn ang="0">
                    <a:pos x="19" y="19"/>
                  </a:cxn>
                  <a:cxn ang="0">
                    <a:pos x="19" y="19"/>
                  </a:cxn>
                  <a:cxn ang="0">
                    <a:pos x="19" y="19"/>
                  </a:cxn>
                  <a:cxn ang="0">
                    <a:pos x="21" y="19"/>
                  </a:cxn>
                  <a:cxn ang="0">
                    <a:pos x="21" y="19"/>
                  </a:cxn>
                  <a:cxn ang="0">
                    <a:pos x="23" y="17"/>
                  </a:cxn>
                  <a:cxn ang="0">
                    <a:pos x="23" y="17"/>
                  </a:cxn>
                  <a:cxn ang="0">
                    <a:pos x="23" y="15"/>
                  </a:cxn>
                  <a:cxn ang="0">
                    <a:pos x="25" y="15"/>
                  </a:cxn>
                  <a:cxn ang="0">
                    <a:pos x="25" y="15"/>
                  </a:cxn>
                  <a:cxn ang="0">
                    <a:pos x="27" y="13"/>
                  </a:cxn>
                  <a:cxn ang="0">
                    <a:pos x="27" y="13"/>
                  </a:cxn>
                  <a:cxn ang="0">
                    <a:pos x="27" y="11"/>
                  </a:cxn>
                  <a:cxn ang="0">
                    <a:pos x="29" y="11"/>
                  </a:cxn>
                  <a:cxn ang="0">
                    <a:pos x="29" y="11"/>
                  </a:cxn>
                  <a:cxn ang="0">
                    <a:pos x="29" y="9"/>
                  </a:cxn>
                  <a:cxn ang="0">
                    <a:pos x="29" y="9"/>
                  </a:cxn>
                  <a:cxn ang="0">
                    <a:pos x="29" y="7"/>
                  </a:cxn>
                  <a:cxn ang="0">
                    <a:pos x="29" y="5"/>
                  </a:cxn>
                  <a:cxn ang="0">
                    <a:pos x="29" y="5"/>
                  </a:cxn>
                  <a:cxn ang="0">
                    <a:pos x="29" y="3"/>
                  </a:cxn>
                  <a:cxn ang="0">
                    <a:pos x="29" y="3"/>
                  </a:cxn>
                  <a:cxn ang="0">
                    <a:pos x="29" y="2"/>
                  </a:cxn>
                  <a:cxn ang="0">
                    <a:pos x="31" y="2"/>
                  </a:cxn>
                  <a:cxn ang="0">
                    <a:pos x="29" y="2"/>
                  </a:cxn>
                  <a:cxn ang="0">
                    <a:pos x="29" y="2"/>
                  </a:cxn>
                  <a:cxn ang="0">
                    <a:pos x="27" y="0"/>
                  </a:cxn>
                  <a:cxn ang="0">
                    <a:pos x="27" y="0"/>
                  </a:cxn>
                </a:cxnLst>
                <a:rect l="0" t="0" r="r" b="b"/>
                <a:pathLst>
                  <a:path w="31" h="38">
                    <a:moveTo>
                      <a:pt x="0" y="38"/>
                    </a:moveTo>
                    <a:lnTo>
                      <a:pt x="2" y="38"/>
                    </a:lnTo>
                    <a:lnTo>
                      <a:pt x="2" y="38"/>
                    </a:lnTo>
                    <a:lnTo>
                      <a:pt x="2" y="38"/>
                    </a:lnTo>
                    <a:lnTo>
                      <a:pt x="2" y="38"/>
                    </a:lnTo>
                    <a:lnTo>
                      <a:pt x="4" y="36"/>
                    </a:lnTo>
                    <a:lnTo>
                      <a:pt x="4" y="36"/>
                    </a:lnTo>
                    <a:lnTo>
                      <a:pt x="6" y="36"/>
                    </a:lnTo>
                    <a:lnTo>
                      <a:pt x="6" y="36"/>
                    </a:lnTo>
                    <a:lnTo>
                      <a:pt x="6" y="34"/>
                    </a:lnTo>
                    <a:lnTo>
                      <a:pt x="6" y="34"/>
                    </a:lnTo>
                    <a:lnTo>
                      <a:pt x="8" y="34"/>
                    </a:lnTo>
                    <a:lnTo>
                      <a:pt x="8" y="34"/>
                    </a:lnTo>
                    <a:lnTo>
                      <a:pt x="8" y="34"/>
                    </a:lnTo>
                    <a:lnTo>
                      <a:pt x="8" y="34"/>
                    </a:lnTo>
                    <a:lnTo>
                      <a:pt x="10" y="34"/>
                    </a:lnTo>
                    <a:lnTo>
                      <a:pt x="10" y="32"/>
                    </a:lnTo>
                    <a:lnTo>
                      <a:pt x="10" y="32"/>
                    </a:lnTo>
                    <a:lnTo>
                      <a:pt x="10" y="32"/>
                    </a:lnTo>
                    <a:lnTo>
                      <a:pt x="10" y="32"/>
                    </a:lnTo>
                    <a:lnTo>
                      <a:pt x="10" y="32"/>
                    </a:lnTo>
                    <a:lnTo>
                      <a:pt x="10" y="32"/>
                    </a:lnTo>
                    <a:lnTo>
                      <a:pt x="11" y="32"/>
                    </a:lnTo>
                    <a:lnTo>
                      <a:pt x="11" y="30"/>
                    </a:lnTo>
                    <a:lnTo>
                      <a:pt x="11" y="30"/>
                    </a:lnTo>
                    <a:lnTo>
                      <a:pt x="11" y="30"/>
                    </a:lnTo>
                    <a:lnTo>
                      <a:pt x="11" y="28"/>
                    </a:lnTo>
                    <a:lnTo>
                      <a:pt x="11" y="28"/>
                    </a:lnTo>
                    <a:lnTo>
                      <a:pt x="11" y="28"/>
                    </a:lnTo>
                    <a:lnTo>
                      <a:pt x="11" y="28"/>
                    </a:lnTo>
                    <a:lnTo>
                      <a:pt x="11" y="28"/>
                    </a:lnTo>
                    <a:lnTo>
                      <a:pt x="11" y="28"/>
                    </a:lnTo>
                    <a:lnTo>
                      <a:pt x="11" y="28"/>
                    </a:lnTo>
                    <a:lnTo>
                      <a:pt x="11" y="26"/>
                    </a:lnTo>
                    <a:lnTo>
                      <a:pt x="11" y="26"/>
                    </a:lnTo>
                    <a:lnTo>
                      <a:pt x="11" y="26"/>
                    </a:lnTo>
                    <a:lnTo>
                      <a:pt x="11" y="26"/>
                    </a:lnTo>
                    <a:lnTo>
                      <a:pt x="11" y="25"/>
                    </a:lnTo>
                    <a:lnTo>
                      <a:pt x="13" y="25"/>
                    </a:lnTo>
                    <a:lnTo>
                      <a:pt x="13" y="25"/>
                    </a:lnTo>
                    <a:lnTo>
                      <a:pt x="13" y="25"/>
                    </a:lnTo>
                    <a:lnTo>
                      <a:pt x="13" y="25"/>
                    </a:lnTo>
                    <a:lnTo>
                      <a:pt x="13" y="25"/>
                    </a:lnTo>
                    <a:lnTo>
                      <a:pt x="13" y="25"/>
                    </a:lnTo>
                    <a:lnTo>
                      <a:pt x="13" y="23"/>
                    </a:lnTo>
                    <a:lnTo>
                      <a:pt x="13" y="23"/>
                    </a:lnTo>
                    <a:lnTo>
                      <a:pt x="13" y="23"/>
                    </a:lnTo>
                    <a:lnTo>
                      <a:pt x="15" y="23"/>
                    </a:lnTo>
                    <a:lnTo>
                      <a:pt x="15" y="21"/>
                    </a:lnTo>
                    <a:lnTo>
                      <a:pt x="15" y="21"/>
                    </a:lnTo>
                    <a:lnTo>
                      <a:pt x="15" y="21"/>
                    </a:lnTo>
                    <a:lnTo>
                      <a:pt x="17" y="21"/>
                    </a:lnTo>
                    <a:lnTo>
                      <a:pt x="17" y="21"/>
                    </a:lnTo>
                    <a:lnTo>
                      <a:pt x="17" y="21"/>
                    </a:lnTo>
                    <a:lnTo>
                      <a:pt x="17" y="21"/>
                    </a:lnTo>
                    <a:lnTo>
                      <a:pt x="17" y="19"/>
                    </a:lnTo>
                    <a:lnTo>
                      <a:pt x="17" y="19"/>
                    </a:lnTo>
                    <a:lnTo>
                      <a:pt x="19" y="19"/>
                    </a:lnTo>
                    <a:lnTo>
                      <a:pt x="19" y="19"/>
                    </a:lnTo>
                    <a:lnTo>
                      <a:pt x="19" y="19"/>
                    </a:lnTo>
                    <a:lnTo>
                      <a:pt x="19" y="19"/>
                    </a:lnTo>
                    <a:lnTo>
                      <a:pt x="19" y="19"/>
                    </a:lnTo>
                    <a:lnTo>
                      <a:pt x="21" y="19"/>
                    </a:lnTo>
                    <a:lnTo>
                      <a:pt x="21" y="19"/>
                    </a:lnTo>
                    <a:lnTo>
                      <a:pt x="21" y="19"/>
                    </a:lnTo>
                    <a:lnTo>
                      <a:pt x="21" y="19"/>
                    </a:lnTo>
                    <a:lnTo>
                      <a:pt x="21" y="19"/>
                    </a:lnTo>
                    <a:lnTo>
                      <a:pt x="23" y="17"/>
                    </a:lnTo>
                    <a:lnTo>
                      <a:pt x="23" y="17"/>
                    </a:lnTo>
                    <a:lnTo>
                      <a:pt x="23" y="17"/>
                    </a:lnTo>
                    <a:lnTo>
                      <a:pt x="23" y="17"/>
                    </a:lnTo>
                    <a:lnTo>
                      <a:pt x="23" y="15"/>
                    </a:lnTo>
                    <a:lnTo>
                      <a:pt x="25" y="15"/>
                    </a:lnTo>
                    <a:lnTo>
                      <a:pt x="25" y="15"/>
                    </a:lnTo>
                    <a:lnTo>
                      <a:pt x="25" y="15"/>
                    </a:lnTo>
                    <a:lnTo>
                      <a:pt x="25" y="15"/>
                    </a:lnTo>
                    <a:lnTo>
                      <a:pt x="27" y="13"/>
                    </a:lnTo>
                    <a:lnTo>
                      <a:pt x="27" y="13"/>
                    </a:lnTo>
                    <a:lnTo>
                      <a:pt x="27" y="13"/>
                    </a:lnTo>
                    <a:lnTo>
                      <a:pt x="27" y="13"/>
                    </a:lnTo>
                    <a:lnTo>
                      <a:pt x="27" y="13"/>
                    </a:lnTo>
                    <a:lnTo>
                      <a:pt x="27" y="11"/>
                    </a:lnTo>
                    <a:lnTo>
                      <a:pt x="29" y="11"/>
                    </a:lnTo>
                    <a:lnTo>
                      <a:pt x="29" y="11"/>
                    </a:lnTo>
                    <a:lnTo>
                      <a:pt x="29" y="11"/>
                    </a:lnTo>
                    <a:lnTo>
                      <a:pt x="29" y="11"/>
                    </a:lnTo>
                    <a:lnTo>
                      <a:pt x="29" y="9"/>
                    </a:lnTo>
                    <a:lnTo>
                      <a:pt x="29" y="9"/>
                    </a:lnTo>
                    <a:lnTo>
                      <a:pt x="29" y="9"/>
                    </a:lnTo>
                    <a:lnTo>
                      <a:pt x="29" y="9"/>
                    </a:lnTo>
                    <a:lnTo>
                      <a:pt x="29" y="7"/>
                    </a:lnTo>
                    <a:lnTo>
                      <a:pt x="29" y="7"/>
                    </a:lnTo>
                    <a:lnTo>
                      <a:pt x="29" y="7"/>
                    </a:lnTo>
                    <a:lnTo>
                      <a:pt x="29" y="5"/>
                    </a:lnTo>
                    <a:lnTo>
                      <a:pt x="29" y="5"/>
                    </a:lnTo>
                    <a:lnTo>
                      <a:pt x="29" y="5"/>
                    </a:lnTo>
                    <a:lnTo>
                      <a:pt x="29" y="5"/>
                    </a:lnTo>
                    <a:lnTo>
                      <a:pt x="29" y="3"/>
                    </a:lnTo>
                    <a:lnTo>
                      <a:pt x="29" y="3"/>
                    </a:lnTo>
                    <a:lnTo>
                      <a:pt x="29" y="3"/>
                    </a:lnTo>
                    <a:lnTo>
                      <a:pt x="29" y="3"/>
                    </a:lnTo>
                    <a:lnTo>
                      <a:pt x="29" y="2"/>
                    </a:lnTo>
                    <a:lnTo>
                      <a:pt x="31" y="2"/>
                    </a:lnTo>
                    <a:lnTo>
                      <a:pt x="31" y="2"/>
                    </a:lnTo>
                    <a:lnTo>
                      <a:pt x="29" y="2"/>
                    </a:lnTo>
                    <a:lnTo>
                      <a:pt x="29" y="2"/>
                    </a:lnTo>
                    <a:lnTo>
                      <a:pt x="29" y="2"/>
                    </a:lnTo>
                    <a:lnTo>
                      <a:pt x="29" y="2"/>
                    </a:lnTo>
                    <a:lnTo>
                      <a:pt x="29" y="0"/>
                    </a:lnTo>
                    <a:lnTo>
                      <a:pt x="27" y="0"/>
                    </a:lnTo>
                    <a:lnTo>
                      <a:pt x="27" y="0"/>
                    </a:lnTo>
                    <a:lnTo>
                      <a:pt x="27" y="0"/>
                    </a:lnTo>
                    <a:lnTo>
                      <a:pt x="27"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7" name="Freeform 2931"/>
              <p:cNvSpPr>
                <a:spLocks/>
              </p:cNvSpPr>
              <p:nvPr/>
            </p:nvSpPr>
            <p:spPr bwMode="auto">
              <a:xfrm>
                <a:off x="4491" y="2484"/>
                <a:ext cx="11" cy="15"/>
              </a:xfrm>
              <a:custGeom>
                <a:avLst/>
                <a:gdLst/>
                <a:ahLst/>
                <a:cxnLst>
                  <a:cxn ang="0">
                    <a:pos x="23" y="0"/>
                  </a:cxn>
                  <a:cxn ang="0">
                    <a:pos x="21" y="2"/>
                  </a:cxn>
                  <a:cxn ang="0">
                    <a:pos x="21" y="2"/>
                  </a:cxn>
                  <a:cxn ang="0">
                    <a:pos x="23" y="2"/>
                  </a:cxn>
                  <a:cxn ang="0">
                    <a:pos x="23" y="2"/>
                  </a:cxn>
                  <a:cxn ang="0">
                    <a:pos x="23" y="2"/>
                  </a:cxn>
                  <a:cxn ang="0">
                    <a:pos x="23" y="4"/>
                  </a:cxn>
                  <a:cxn ang="0">
                    <a:pos x="23" y="4"/>
                  </a:cxn>
                  <a:cxn ang="0">
                    <a:pos x="23" y="6"/>
                  </a:cxn>
                  <a:cxn ang="0">
                    <a:pos x="23" y="8"/>
                  </a:cxn>
                  <a:cxn ang="0">
                    <a:pos x="23" y="8"/>
                  </a:cxn>
                  <a:cxn ang="0">
                    <a:pos x="21" y="8"/>
                  </a:cxn>
                  <a:cxn ang="0">
                    <a:pos x="23" y="6"/>
                  </a:cxn>
                  <a:cxn ang="0">
                    <a:pos x="21" y="4"/>
                  </a:cxn>
                  <a:cxn ang="0">
                    <a:pos x="21" y="4"/>
                  </a:cxn>
                  <a:cxn ang="0">
                    <a:pos x="21" y="2"/>
                  </a:cxn>
                  <a:cxn ang="0">
                    <a:pos x="19" y="2"/>
                  </a:cxn>
                  <a:cxn ang="0">
                    <a:pos x="19" y="4"/>
                  </a:cxn>
                  <a:cxn ang="0">
                    <a:pos x="19" y="6"/>
                  </a:cxn>
                  <a:cxn ang="0">
                    <a:pos x="19" y="8"/>
                  </a:cxn>
                  <a:cxn ang="0">
                    <a:pos x="19" y="8"/>
                  </a:cxn>
                  <a:cxn ang="0">
                    <a:pos x="19" y="10"/>
                  </a:cxn>
                  <a:cxn ang="0">
                    <a:pos x="17" y="10"/>
                  </a:cxn>
                  <a:cxn ang="0">
                    <a:pos x="15" y="8"/>
                  </a:cxn>
                  <a:cxn ang="0">
                    <a:pos x="17" y="10"/>
                  </a:cxn>
                  <a:cxn ang="0">
                    <a:pos x="17" y="12"/>
                  </a:cxn>
                  <a:cxn ang="0">
                    <a:pos x="17" y="14"/>
                  </a:cxn>
                  <a:cxn ang="0">
                    <a:pos x="15" y="14"/>
                  </a:cxn>
                  <a:cxn ang="0">
                    <a:pos x="14" y="14"/>
                  </a:cxn>
                  <a:cxn ang="0">
                    <a:pos x="14" y="14"/>
                  </a:cxn>
                  <a:cxn ang="0">
                    <a:pos x="14" y="14"/>
                  </a:cxn>
                  <a:cxn ang="0">
                    <a:pos x="14" y="14"/>
                  </a:cxn>
                  <a:cxn ang="0">
                    <a:pos x="12" y="14"/>
                  </a:cxn>
                  <a:cxn ang="0">
                    <a:pos x="8" y="16"/>
                  </a:cxn>
                  <a:cxn ang="0">
                    <a:pos x="6" y="16"/>
                  </a:cxn>
                  <a:cxn ang="0">
                    <a:pos x="2" y="16"/>
                  </a:cxn>
                  <a:cxn ang="0">
                    <a:pos x="0" y="16"/>
                  </a:cxn>
                  <a:cxn ang="0">
                    <a:pos x="0" y="16"/>
                  </a:cxn>
                  <a:cxn ang="0">
                    <a:pos x="4" y="18"/>
                  </a:cxn>
                  <a:cxn ang="0">
                    <a:pos x="6" y="20"/>
                  </a:cxn>
                  <a:cxn ang="0">
                    <a:pos x="6" y="22"/>
                  </a:cxn>
                  <a:cxn ang="0">
                    <a:pos x="6" y="23"/>
                  </a:cxn>
                  <a:cxn ang="0">
                    <a:pos x="6" y="25"/>
                  </a:cxn>
                  <a:cxn ang="0">
                    <a:pos x="6" y="27"/>
                  </a:cxn>
                  <a:cxn ang="0">
                    <a:pos x="6" y="27"/>
                  </a:cxn>
                  <a:cxn ang="0">
                    <a:pos x="6" y="31"/>
                  </a:cxn>
                </a:cxnLst>
                <a:rect l="0" t="0" r="r" b="b"/>
                <a:pathLst>
                  <a:path w="23" h="31">
                    <a:moveTo>
                      <a:pt x="23" y="0"/>
                    </a:moveTo>
                    <a:lnTo>
                      <a:pt x="23" y="0"/>
                    </a:lnTo>
                    <a:lnTo>
                      <a:pt x="23" y="0"/>
                    </a:lnTo>
                    <a:lnTo>
                      <a:pt x="23" y="0"/>
                    </a:lnTo>
                    <a:lnTo>
                      <a:pt x="21" y="2"/>
                    </a:lnTo>
                    <a:lnTo>
                      <a:pt x="21" y="2"/>
                    </a:lnTo>
                    <a:lnTo>
                      <a:pt x="21" y="2"/>
                    </a:lnTo>
                    <a:lnTo>
                      <a:pt x="21" y="2"/>
                    </a:lnTo>
                    <a:lnTo>
                      <a:pt x="21" y="2"/>
                    </a:lnTo>
                    <a:lnTo>
                      <a:pt x="21" y="2"/>
                    </a:lnTo>
                    <a:lnTo>
                      <a:pt x="23" y="2"/>
                    </a:lnTo>
                    <a:lnTo>
                      <a:pt x="23" y="2"/>
                    </a:lnTo>
                    <a:lnTo>
                      <a:pt x="23" y="2"/>
                    </a:lnTo>
                    <a:lnTo>
                      <a:pt x="23" y="2"/>
                    </a:lnTo>
                    <a:lnTo>
                      <a:pt x="23" y="2"/>
                    </a:lnTo>
                    <a:lnTo>
                      <a:pt x="23" y="2"/>
                    </a:lnTo>
                    <a:lnTo>
                      <a:pt x="23" y="2"/>
                    </a:lnTo>
                    <a:lnTo>
                      <a:pt x="23" y="2"/>
                    </a:lnTo>
                    <a:lnTo>
                      <a:pt x="23" y="2"/>
                    </a:lnTo>
                    <a:lnTo>
                      <a:pt x="23" y="4"/>
                    </a:lnTo>
                    <a:lnTo>
                      <a:pt x="23" y="4"/>
                    </a:lnTo>
                    <a:lnTo>
                      <a:pt x="23" y="4"/>
                    </a:lnTo>
                    <a:lnTo>
                      <a:pt x="23" y="4"/>
                    </a:lnTo>
                    <a:lnTo>
                      <a:pt x="23" y="4"/>
                    </a:lnTo>
                    <a:lnTo>
                      <a:pt x="23" y="6"/>
                    </a:lnTo>
                    <a:lnTo>
                      <a:pt x="23" y="6"/>
                    </a:lnTo>
                    <a:lnTo>
                      <a:pt x="23" y="6"/>
                    </a:lnTo>
                    <a:lnTo>
                      <a:pt x="23" y="6"/>
                    </a:lnTo>
                    <a:lnTo>
                      <a:pt x="23" y="8"/>
                    </a:lnTo>
                    <a:lnTo>
                      <a:pt x="23" y="8"/>
                    </a:lnTo>
                    <a:lnTo>
                      <a:pt x="23" y="8"/>
                    </a:lnTo>
                    <a:lnTo>
                      <a:pt x="23" y="8"/>
                    </a:lnTo>
                    <a:lnTo>
                      <a:pt x="23" y="8"/>
                    </a:lnTo>
                    <a:lnTo>
                      <a:pt x="21" y="8"/>
                    </a:lnTo>
                    <a:lnTo>
                      <a:pt x="21" y="8"/>
                    </a:lnTo>
                    <a:lnTo>
                      <a:pt x="21" y="8"/>
                    </a:lnTo>
                    <a:lnTo>
                      <a:pt x="21" y="6"/>
                    </a:lnTo>
                    <a:lnTo>
                      <a:pt x="23" y="6"/>
                    </a:lnTo>
                    <a:lnTo>
                      <a:pt x="23" y="6"/>
                    </a:lnTo>
                    <a:lnTo>
                      <a:pt x="21" y="6"/>
                    </a:lnTo>
                    <a:lnTo>
                      <a:pt x="21" y="6"/>
                    </a:lnTo>
                    <a:lnTo>
                      <a:pt x="21" y="4"/>
                    </a:lnTo>
                    <a:lnTo>
                      <a:pt x="23" y="4"/>
                    </a:lnTo>
                    <a:lnTo>
                      <a:pt x="23" y="4"/>
                    </a:lnTo>
                    <a:lnTo>
                      <a:pt x="21" y="4"/>
                    </a:lnTo>
                    <a:lnTo>
                      <a:pt x="21" y="4"/>
                    </a:lnTo>
                    <a:lnTo>
                      <a:pt x="21" y="2"/>
                    </a:lnTo>
                    <a:lnTo>
                      <a:pt x="21" y="2"/>
                    </a:lnTo>
                    <a:lnTo>
                      <a:pt x="21" y="2"/>
                    </a:lnTo>
                    <a:lnTo>
                      <a:pt x="19" y="2"/>
                    </a:lnTo>
                    <a:lnTo>
                      <a:pt x="19" y="2"/>
                    </a:lnTo>
                    <a:lnTo>
                      <a:pt x="19" y="2"/>
                    </a:lnTo>
                    <a:lnTo>
                      <a:pt x="19" y="4"/>
                    </a:lnTo>
                    <a:lnTo>
                      <a:pt x="19" y="4"/>
                    </a:lnTo>
                    <a:lnTo>
                      <a:pt x="19" y="4"/>
                    </a:lnTo>
                    <a:lnTo>
                      <a:pt x="19" y="4"/>
                    </a:lnTo>
                    <a:lnTo>
                      <a:pt x="19" y="6"/>
                    </a:lnTo>
                    <a:lnTo>
                      <a:pt x="19" y="6"/>
                    </a:lnTo>
                    <a:lnTo>
                      <a:pt x="19" y="6"/>
                    </a:lnTo>
                    <a:lnTo>
                      <a:pt x="19" y="8"/>
                    </a:lnTo>
                    <a:lnTo>
                      <a:pt x="19" y="8"/>
                    </a:lnTo>
                    <a:lnTo>
                      <a:pt x="19" y="8"/>
                    </a:lnTo>
                    <a:lnTo>
                      <a:pt x="19" y="8"/>
                    </a:lnTo>
                    <a:lnTo>
                      <a:pt x="19" y="8"/>
                    </a:lnTo>
                    <a:lnTo>
                      <a:pt x="19" y="8"/>
                    </a:lnTo>
                    <a:lnTo>
                      <a:pt x="19" y="10"/>
                    </a:lnTo>
                    <a:lnTo>
                      <a:pt x="17" y="10"/>
                    </a:lnTo>
                    <a:lnTo>
                      <a:pt x="17" y="10"/>
                    </a:lnTo>
                    <a:lnTo>
                      <a:pt x="17" y="10"/>
                    </a:lnTo>
                    <a:lnTo>
                      <a:pt x="17" y="10"/>
                    </a:lnTo>
                    <a:lnTo>
                      <a:pt x="17" y="8"/>
                    </a:lnTo>
                    <a:lnTo>
                      <a:pt x="15" y="8"/>
                    </a:lnTo>
                    <a:lnTo>
                      <a:pt x="15" y="10"/>
                    </a:lnTo>
                    <a:lnTo>
                      <a:pt x="17" y="10"/>
                    </a:lnTo>
                    <a:lnTo>
                      <a:pt x="17" y="10"/>
                    </a:lnTo>
                    <a:lnTo>
                      <a:pt x="17" y="10"/>
                    </a:lnTo>
                    <a:lnTo>
                      <a:pt x="17" y="10"/>
                    </a:lnTo>
                    <a:lnTo>
                      <a:pt x="17" y="12"/>
                    </a:lnTo>
                    <a:lnTo>
                      <a:pt x="17" y="12"/>
                    </a:lnTo>
                    <a:lnTo>
                      <a:pt x="17" y="12"/>
                    </a:lnTo>
                    <a:lnTo>
                      <a:pt x="17" y="14"/>
                    </a:lnTo>
                    <a:lnTo>
                      <a:pt x="15" y="14"/>
                    </a:lnTo>
                    <a:lnTo>
                      <a:pt x="15" y="14"/>
                    </a:lnTo>
                    <a:lnTo>
                      <a:pt x="15" y="14"/>
                    </a:lnTo>
                    <a:lnTo>
                      <a:pt x="15" y="14"/>
                    </a:lnTo>
                    <a:lnTo>
                      <a:pt x="14" y="14"/>
                    </a:lnTo>
                    <a:lnTo>
                      <a:pt x="14" y="14"/>
                    </a:lnTo>
                    <a:lnTo>
                      <a:pt x="14" y="14"/>
                    </a:lnTo>
                    <a:lnTo>
                      <a:pt x="14" y="14"/>
                    </a:lnTo>
                    <a:lnTo>
                      <a:pt x="14" y="14"/>
                    </a:lnTo>
                    <a:lnTo>
                      <a:pt x="14" y="14"/>
                    </a:lnTo>
                    <a:lnTo>
                      <a:pt x="14" y="14"/>
                    </a:lnTo>
                    <a:lnTo>
                      <a:pt x="14" y="14"/>
                    </a:lnTo>
                    <a:lnTo>
                      <a:pt x="14" y="12"/>
                    </a:lnTo>
                    <a:lnTo>
                      <a:pt x="14" y="12"/>
                    </a:lnTo>
                    <a:lnTo>
                      <a:pt x="14" y="14"/>
                    </a:lnTo>
                    <a:lnTo>
                      <a:pt x="12" y="14"/>
                    </a:lnTo>
                    <a:lnTo>
                      <a:pt x="12" y="14"/>
                    </a:lnTo>
                    <a:lnTo>
                      <a:pt x="12" y="14"/>
                    </a:lnTo>
                    <a:lnTo>
                      <a:pt x="10" y="16"/>
                    </a:lnTo>
                    <a:lnTo>
                      <a:pt x="10" y="16"/>
                    </a:lnTo>
                    <a:lnTo>
                      <a:pt x="8" y="16"/>
                    </a:lnTo>
                    <a:lnTo>
                      <a:pt x="8" y="16"/>
                    </a:lnTo>
                    <a:lnTo>
                      <a:pt x="8" y="16"/>
                    </a:lnTo>
                    <a:lnTo>
                      <a:pt x="6" y="16"/>
                    </a:lnTo>
                    <a:lnTo>
                      <a:pt x="6" y="16"/>
                    </a:lnTo>
                    <a:lnTo>
                      <a:pt x="2" y="16"/>
                    </a:lnTo>
                    <a:lnTo>
                      <a:pt x="2" y="16"/>
                    </a:lnTo>
                    <a:lnTo>
                      <a:pt x="0" y="16"/>
                    </a:lnTo>
                    <a:lnTo>
                      <a:pt x="0" y="16"/>
                    </a:lnTo>
                    <a:lnTo>
                      <a:pt x="0" y="16"/>
                    </a:lnTo>
                    <a:lnTo>
                      <a:pt x="0" y="16"/>
                    </a:lnTo>
                    <a:lnTo>
                      <a:pt x="0" y="16"/>
                    </a:lnTo>
                    <a:lnTo>
                      <a:pt x="0" y="16"/>
                    </a:lnTo>
                    <a:lnTo>
                      <a:pt x="2" y="18"/>
                    </a:lnTo>
                    <a:lnTo>
                      <a:pt x="2" y="18"/>
                    </a:lnTo>
                    <a:lnTo>
                      <a:pt x="4" y="18"/>
                    </a:lnTo>
                    <a:lnTo>
                      <a:pt x="6" y="20"/>
                    </a:lnTo>
                    <a:lnTo>
                      <a:pt x="6" y="20"/>
                    </a:lnTo>
                    <a:lnTo>
                      <a:pt x="6" y="20"/>
                    </a:lnTo>
                    <a:lnTo>
                      <a:pt x="6" y="22"/>
                    </a:lnTo>
                    <a:lnTo>
                      <a:pt x="6" y="22"/>
                    </a:lnTo>
                    <a:lnTo>
                      <a:pt x="6" y="22"/>
                    </a:lnTo>
                    <a:lnTo>
                      <a:pt x="6" y="22"/>
                    </a:lnTo>
                    <a:lnTo>
                      <a:pt x="6" y="23"/>
                    </a:lnTo>
                    <a:lnTo>
                      <a:pt x="6" y="23"/>
                    </a:lnTo>
                    <a:lnTo>
                      <a:pt x="6" y="23"/>
                    </a:lnTo>
                    <a:lnTo>
                      <a:pt x="6" y="25"/>
                    </a:lnTo>
                    <a:lnTo>
                      <a:pt x="6" y="25"/>
                    </a:lnTo>
                    <a:lnTo>
                      <a:pt x="6" y="25"/>
                    </a:lnTo>
                    <a:lnTo>
                      <a:pt x="6" y="25"/>
                    </a:lnTo>
                    <a:lnTo>
                      <a:pt x="6" y="27"/>
                    </a:lnTo>
                    <a:lnTo>
                      <a:pt x="6" y="27"/>
                    </a:lnTo>
                    <a:lnTo>
                      <a:pt x="6" y="27"/>
                    </a:lnTo>
                    <a:lnTo>
                      <a:pt x="6" y="27"/>
                    </a:lnTo>
                    <a:lnTo>
                      <a:pt x="6" y="29"/>
                    </a:lnTo>
                    <a:lnTo>
                      <a:pt x="6" y="29"/>
                    </a:lnTo>
                    <a:lnTo>
                      <a:pt x="6" y="31"/>
                    </a:lnTo>
                    <a:lnTo>
                      <a:pt x="6" y="3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8" name="Freeform 2932"/>
              <p:cNvSpPr>
                <a:spLocks/>
              </p:cNvSpPr>
              <p:nvPr/>
            </p:nvSpPr>
            <p:spPr bwMode="auto">
              <a:xfrm>
                <a:off x="4472" y="2499"/>
                <a:ext cx="21" cy="83"/>
              </a:xfrm>
              <a:custGeom>
                <a:avLst/>
                <a:gdLst/>
                <a:ahLst/>
                <a:cxnLst>
                  <a:cxn ang="0">
                    <a:pos x="42" y="0"/>
                  </a:cxn>
                  <a:cxn ang="0">
                    <a:pos x="40" y="4"/>
                  </a:cxn>
                  <a:cxn ang="0">
                    <a:pos x="40" y="6"/>
                  </a:cxn>
                  <a:cxn ang="0">
                    <a:pos x="38" y="14"/>
                  </a:cxn>
                  <a:cxn ang="0">
                    <a:pos x="38" y="21"/>
                  </a:cxn>
                  <a:cxn ang="0">
                    <a:pos x="36" y="33"/>
                  </a:cxn>
                  <a:cxn ang="0">
                    <a:pos x="34" y="40"/>
                  </a:cxn>
                  <a:cxn ang="0">
                    <a:pos x="34" y="42"/>
                  </a:cxn>
                  <a:cxn ang="0">
                    <a:pos x="32" y="52"/>
                  </a:cxn>
                  <a:cxn ang="0">
                    <a:pos x="30" y="62"/>
                  </a:cxn>
                  <a:cxn ang="0">
                    <a:pos x="28" y="69"/>
                  </a:cxn>
                  <a:cxn ang="0">
                    <a:pos x="28" y="71"/>
                  </a:cxn>
                  <a:cxn ang="0">
                    <a:pos x="28" y="73"/>
                  </a:cxn>
                  <a:cxn ang="0">
                    <a:pos x="30" y="71"/>
                  </a:cxn>
                  <a:cxn ang="0">
                    <a:pos x="30" y="71"/>
                  </a:cxn>
                  <a:cxn ang="0">
                    <a:pos x="32" y="71"/>
                  </a:cxn>
                  <a:cxn ang="0">
                    <a:pos x="34" y="71"/>
                  </a:cxn>
                  <a:cxn ang="0">
                    <a:pos x="34" y="69"/>
                  </a:cxn>
                  <a:cxn ang="0">
                    <a:pos x="36" y="65"/>
                  </a:cxn>
                  <a:cxn ang="0">
                    <a:pos x="38" y="63"/>
                  </a:cxn>
                  <a:cxn ang="0">
                    <a:pos x="40" y="62"/>
                  </a:cxn>
                  <a:cxn ang="0">
                    <a:pos x="42" y="63"/>
                  </a:cxn>
                  <a:cxn ang="0">
                    <a:pos x="40" y="63"/>
                  </a:cxn>
                  <a:cxn ang="0">
                    <a:pos x="38" y="65"/>
                  </a:cxn>
                  <a:cxn ang="0">
                    <a:pos x="36" y="67"/>
                  </a:cxn>
                  <a:cxn ang="0">
                    <a:pos x="36" y="71"/>
                  </a:cxn>
                  <a:cxn ang="0">
                    <a:pos x="34" y="71"/>
                  </a:cxn>
                  <a:cxn ang="0">
                    <a:pos x="32" y="71"/>
                  </a:cxn>
                  <a:cxn ang="0">
                    <a:pos x="30" y="73"/>
                  </a:cxn>
                  <a:cxn ang="0">
                    <a:pos x="32" y="77"/>
                  </a:cxn>
                  <a:cxn ang="0">
                    <a:pos x="30" y="77"/>
                  </a:cxn>
                  <a:cxn ang="0">
                    <a:pos x="30" y="77"/>
                  </a:cxn>
                  <a:cxn ang="0">
                    <a:pos x="28" y="77"/>
                  </a:cxn>
                  <a:cxn ang="0">
                    <a:pos x="28" y="77"/>
                  </a:cxn>
                  <a:cxn ang="0">
                    <a:pos x="27" y="81"/>
                  </a:cxn>
                  <a:cxn ang="0">
                    <a:pos x="23" y="92"/>
                  </a:cxn>
                  <a:cxn ang="0">
                    <a:pos x="23" y="96"/>
                  </a:cxn>
                  <a:cxn ang="0">
                    <a:pos x="21" y="98"/>
                  </a:cxn>
                  <a:cxn ang="0">
                    <a:pos x="19" y="106"/>
                  </a:cxn>
                  <a:cxn ang="0">
                    <a:pos x="17" y="115"/>
                  </a:cxn>
                  <a:cxn ang="0">
                    <a:pos x="15" y="117"/>
                  </a:cxn>
                  <a:cxn ang="0">
                    <a:pos x="15" y="123"/>
                  </a:cxn>
                  <a:cxn ang="0">
                    <a:pos x="11" y="131"/>
                  </a:cxn>
                  <a:cxn ang="0">
                    <a:pos x="9" y="136"/>
                  </a:cxn>
                  <a:cxn ang="0">
                    <a:pos x="9" y="140"/>
                  </a:cxn>
                  <a:cxn ang="0">
                    <a:pos x="9" y="140"/>
                  </a:cxn>
                  <a:cxn ang="0">
                    <a:pos x="7" y="144"/>
                  </a:cxn>
                  <a:cxn ang="0">
                    <a:pos x="7" y="146"/>
                  </a:cxn>
                  <a:cxn ang="0">
                    <a:pos x="5" y="150"/>
                  </a:cxn>
                  <a:cxn ang="0">
                    <a:pos x="4" y="154"/>
                  </a:cxn>
                  <a:cxn ang="0">
                    <a:pos x="0" y="165"/>
                  </a:cxn>
                </a:cxnLst>
                <a:rect l="0" t="0" r="r" b="b"/>
                <a:pathLst>
                  <a:path w="42" h="165">
                    <a:moveTo>
                      <a:pt x="42" y="0"/>
                    </a:moveTo>
                    <a:lnTo>
                      <a:pt x="42" y="0"/>
                    </a:lnTo>
                    <a:lnTo>
                      <a:pt x="42" y="4"/>
                    </a:lnTo>
                    <a:lnTo>
                      <a:pt x="40" y="4"/>
                    </a:lnTo>
                    <a:lnTo>
                      <a:pt x="42" y="6"/>
                    </a:lnTo>
                    <a:lnTo>
                      <a:pt x="40" y="6"/>
                    </a:lnTo>
                    <a:lnTo>
                      <a:pt x="40" y="10"/>
                    </a:lnTo>
                    <a:lnTo>
                      <a:pt x="38" y="14"/>
                    </a:lnTo>
                    <a:lnTo>
                      <a:pt x="38" y="17"/>
                    </a:lnTo>
                    <a:lnTo>
                      <a:pt x="38" y="21"/>
                    </a:lnTo>
                    <a:lnTo>
                      <a:pt x="38" y="23"/>
                    </a:lnTo>
                    <a:lnTo>
                      <a:pt x="36" y="33"/>
                    </a:lnTo>
                    <a:lnTo>
                      <a:pt x="36" y="35"/>
                    </a:lnTo>
                    <a:lnTo>
                      <a:pt x="34" y="40"/>
                    </a:lnTo>
                    <a:lnTo>
                      <a:pt x="34" y="42"/>
                    </a:lnTo>
                    <a:lnTo>
                      <a:pt x="34" y="42"/>
                    </a:lnTo>
                    <a:lnTo>
                      <a:pt x="34" y="44"/>
                    </a:lnTo>
                    <a:lnTo>
                      <a:pt x="32" y="52"/>
                    </a:lnTo>
                    <a:lnTo>
                      <a:pt x="32" y="56"/>
                    </a:lnTo>
                    <a:lnTo>
                      <a:pt x="30" y="62"/>
                    </a:lnTo>
                    <a:lnTo>
                      <a:pt x="30" y="63"/>
                    </a:lnTo>
                    <a:lnTo>
                      <a:pt x="28" y="69"/>
                    </a:lnTo>
                    <a:lnTo>
                      <a:pt x="28" y="71"/>
                    </a:lnTo>
                    <a:lnTo>
                      <a:pt x="28" y="71"/>
                    </a:lnTo>
                    <a:lnTo>
                      <a:pt x="28" y="73"/>
                    </a:lnTo>
                    <a:lnTo>
                      <a:pt x="28" y="73"/>
                    </a:lnTo>
                    <a:lnTo>
                      <a:pt x="28" y="75"/>
                    </a:lnTo>
                    <a:lnTo>
                      <a:pt x="30" y="71"/>
                    </a:lnTo>
                    <a:lnTo>
                      <a:pt x="30" y="71"/>
                    </a:lnTo>
                    <a:lnTo>
                      <a:pt x="30" y="71"/>
                    </a:lnTo>
                    <a:lnTo>
                      <a:pt x="32" y="69"/>
                    </a:lnTo>
                    <a:lnTo>
                      <a:pt x="32" y="71"/>
                    </a:lnTo>
                    <a:lnTo>
                      <a:pt x="32" y="71"/>
                    </a:lnTo>
                    <a:lnTo>
                      <a:pt x="34" y="71"/>
                    </a:lnTo>
                    <a:lnTo>
                      <a:pt x="34" y="71"/>
                    </a:lnTo>
                    <a:lnTo>
                      <a:pt x="34" y="69"/>
                    </a:lnTo>
                    <a:lnTo>
                      <a:pt x="36" y="67"/>
                    </a:lnTo>
                    <a:lnTo>
                      <a:pt x="36" y="65"/>
                    </a:lnTo>
                    <a:lnTo>
                      <a:pt x="36" y="65"/>
                    </a:lnTo>
                    <a:lnTo>
                      <a:pt x="38" y="63"/>
                    </a:lnTo>
                    <a:lnTo>
                      <a:pt x="38" y="62"/>
                    </a:lnTo>
                    <a:lnTo>
                      <a:pt x="40" y="62"/>
                    </a:lnTo>
                    <a:lnTo>
                      <a:pt x="40" y="63"/>
                    </a:lnTo>
                    <a:lnTo>
                      <a:pt x="42" y="63"/>
                    </a:lnTo>
                    <a:lnTo>
                      <a:pt x="42" y="63"/>
                    </a:lnTo>
                    <a:lnTo>
                      <a:pt x="40" y="63"/>
                    </a:lnTo>
                    <a:lnTo>
                      <a:pt x="38" y="63"/>
                    </a:lnTo>
                    <a:lnTo>
                      <a:pt x="38" y="65"/>
                    </a:lnTo>
                    <a:lnTo>
                      <a:pt x="36" y="65"/>
                    </a:lnTo>
                    <a:lnTo>
                      <a:pt x="36" y="67"/>
                    </a:lnTo>
                    <a:lnTo>
                      <a:pt x="36" y="69"/>
                    </a:lnTo>
                    <a:lnTo>
                      <a:pt x="36" y="71"/>
                    </a:lnTo>
                    <a:lnTo>
                      <a:pt x="34" y="71"/>
                    </a:lnTo>
                    <a:lnTo>
                      <a:pt x="34" y="71"/>
                    </a:lnTo>
                    <a:lnTo>
                      <a:pt x="32" y="71"/>
                    </a:lnTo>
                    <a:lnTo>
                      <a:pt x="32" y="71"/>
                    </a:lnTo>
                    <a:lnTo>
                      <a:pt x="32" y="73"/>
                    </a:lnTo>
                    <a:lnTo>
                      <a:pt x="30" y="73"/>
                    </a:lnTo>
                    <a:lnTo>
                      <a:pt x="30" y="75"/>
                    </a:lnTo>
                    <a:lnTo>
                      <a:pt x="32" y="77"/>
                    </a:lnTo>
                    <a:lnTo>
                      <a:pt x="30" y="77"/>
                    </a:lnTo>
                    <a:lnTo>
                      <a:pt x="30" y="77"/>
                    </a:lnTo>
                    <a:lnTo>
                      <a:pt x="30" y="77"/>
                    </a:lnTo>
                    <a:lnTo>
                      <a:pt x="30" y="77"/>
                    </a:lnTo>
                    <a:lnTo>
                      <a:pt x="28" y="77"/>
                    </a:lnTo>
                    <a:lnTo>
                      <a:pt x="28" y="77"/>
                    </a:lnTo>
                    <a:lnTo>
                      <a:pt x="28" y="77"/>
                    </a:lnTo>
                    <a:lnTo>
                      <a:pt x="28" y="77"/>
                    </a:lnTo>
                    <a:lnTo>
                      <a:pt x="27" y="79"/>
                    </a:lnTo>
                    <a:lnTo>
                      <a:pt x="27" y="81"/>
                    </a:lnTo>
                    <a:lnTo>
                      <a:pt x="25" y="87"/>
                    </a:lnTo>
                    <a:lnTo>
                      <a:pt x="23" y="92"/>
                    </a:lnTo>
                    <a:lnTo>
                      <a:pt x="23" y="92"/>
                    </a:lnTo>
                    <a:lnTo>
                      <a:pt x="23" y="96"/>
                    </a:lnTo>
                    <a:lnTo>
                      <a:pt x="23" y="96"/>
                    </a:lnTo>
                    <a:lnTo>
                      <a:pt x="21" y="98"/>
                    </a:lnTo>
                    <a:lnTo>
                      <a:pt x="21" y="98"/>
                    </a:lnTo>
                    <a:lnTo>
                      <a:pt x="19" y="106"/>
                    </a:lnTo>
                    <a:lnTo>
                      <a:pt x="17" y="113"/>
                    </a:lnTo>
                    <a:lnTo>
                      <a:pt x="17" y="115"/>
                    </a:lnTo>
                    <a:lnTo>
                      <a:pt x="17" y="115"/>
                    </a:lnTo>
                    <a:lnTo>
                      <a:pt x="15" y="117"/>
                    </a:lnTo>
                    <a:lnTo>
                      <a:pt x="15" y="121"/>
                    </a:lnTo>
                    <a:lnTo>
                      <a:pt x="15" y="123"/>
                    </a:lnTo>
                    <a:lnTo>
                      <a:pt x="13" y="129"/>
                    </a:lnTo>
                    <a:lnTo>
                      <a:pt x="11" y="131"/>
                    </a:lnTo>
                    <a:lnTo>
                      <a:pt x="11" y="134"/>
                    </a:lnTo>
                    <a:lnTo>
                      <a:pt x="9" y="136"/>
                    </a:lnTo>
                    <a:lnTo>
                      <a:pt x="9" y="138"/>
                    </a:lnTo>
                    <a:lnTo>
                      <a:pt x="9" y="140"/>
                    </a:lnTo>
                    <a:lnTo>
                      <a:pt x="9" y="140"/>
                    </a:lnTo>
                    <a:lnTo>
                      <a:pt x="9" y="140"/>
                    </a:lnTo>
                    <a:lnTo>
                      <a:pt x="9" y="144"/>
                    </a:lnTo>
                    <a:lnTo>
                      <a:pt x="7" y="144"/>
                    </a:lnTo>
                    <a:lnTo>
                      <a:pt x="7" y="144"/>
                    </a:lnTo>
                    <a:lnTo>
                      <a:pt x="7" y="146"/>
                    </a:lnTo>
                    <a:lnTo>
                      <a:pt x="5" y="150"/>
                    </a:lnTo>
                    <a:lnTo>
                      <a:pt x="5" y="150"/>
                    </a:lnTo>
                    <a:lnTo>
                      <a:pt x="5" y="150"/>
                    </a:lnTo>
                    <a:lnTo>
                      <a:pt x="4" y="154"/>
                    </a:lnTo>
                    <a:lnTo>
                      <a:pt x="2" y="161"/>
                    </a:lnTo>
                    <a:lnTo>
                      <a:pt x="0" y="16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9" name="Line 2933"/>
              <p:cNvSpPr>
                <a:spLocks noChangeShapeType="1"/>
              </p:cNvSpPr>
              <p:nvPr/>
            </p:nvSpPr>
            <p:spPr bwMode="auto">
              <a:xfrm>
                <a:off x="4487" y="2582"/>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460" name="Line 2934"/>
              <p:cNvSpPr>
                <a:spLocks noChangeShapeType="1"/>
              </p:cNvSpPr>
              <p:nvPr/>
            </p:nvSpPr>
            <p:spPr bwMode="auto">
              <a:xfrm>
                <a:off x="4494" y="2582"/>
                <a:ext cx="2"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461" name="Freeform 2935"/>
              <p:cNvSpPr>
                <a:spLocks/>
              </p:cNvSpPr>
              <p:nvPr/>
            </p:nvSpPr>
            <p:spPr bwMode="auto">
              <a:xfrm>
                <a:off x="4487" y="2582"/>
                <a:ext cx="7" cy="3"/>
              </a:xfrm>
              <a:custGeom>
                <a:avLst/>
                <a:gdLst/>
                <a:ahLst/>
                <a:cxnLst>
                  <a:cxn ang="0">
                    <a:pos x="0" y="0"/>
                  </a:cxn>
                  <a:cxn ang="0">
                    <a:pos x="0" y="0"/>
                  </a:cxn>
                  <a:cxn ang="0">
                    <a:pos x="0" y="2"/>
                  </a:cxn>
                  <a:cxn ang="0">
                    <a:pos x="0" y="2"/>
                  </a:cxn>
                  <a:cxn ang="0">
                    <a:pos x="0" y="2"/>
                  </a:cxn>
                  <a:cxn ang="0">
                    <a:pos x="0" y="4"/>
                  </a:cxn>
                  <a:cxn ang="0">
                    <a:pos x="0" y="4"/>
                  </a:cxn>
                  <a:cxn ang="0">
                    <a:pos x="0" y="4"/>
                  </a:cxn>
                  <a:cxn ang="0">
                    <a:pos x="0" y="4"/>
                  </a:cxn>
                  <a:cxn ang="0">
                    <a:pos x="0" y="4"/>
                  </a:cxn>
                  <a:cxn ang="0">
                    <a:pos x="0" y="4"/>
                  </a:cxn>
                  <a:cxn ang="0">
                    <a:pos x="0" y="4"/>
                  </a:cxn>
                  <a:cxn ang="0">
                    <a:pos x="2" y="4"/>
                  </a:cxn>
                  <a:cxn ang="0">
                    <a:pos x="2" y="6"/>
                  </a:cxn>
                  <a:cxn ang="0">
                    <a:pos x="2" y="6"/>
                  </a:cxn>
                  <a:cxn ang="0">
                    <a:pos x="2" y="6"/>
                  </a:cxn>
                  <a:cxn ang="0">
                    <a:pos x="2" y="6"/>
                  </a:cxn>
                  <a:cxn ang="0">
                    <a:pos x="2" y="8"/>
                  </a:cxn>
                  <a:cxn ang="0">
                    <a:pos x="2" y="8"/>
                  </a:cxn>
                  <a:cxn ang="0">
                    <a:pos x="4" y="8"/>
                  </a:cxn>
                  <a:cxn ang="0">
                    <a:pos x="4" y="6"/>
                  </a:cxn>
                  <a:cxn ang="0">
                    <a:pos x="4" y="8"/>
                  </a:cxn>
                  <a:cxn ang="0">
                    <a:pos x="4" y="6"/>
                  </a:cxn>
                  <a:cxn ang="0">
                    <a:pos x="4" y="6"/>
                  </a:cxn>
                  <a:cxn ang="0">
                    <a:pos x="4" y="6"/>
                  </a:cxn>
                  <a:cxn ang="0">
                    <a:pos x="6" y="6"/>
                  </a:cxn>
                  <a:cxn ang="0">
                    <a:pos x="6" y="6"/>
                  </a:cxn>
                  <a:cxn ang="0">
                    <a:pos x="6" y="6"/>
                  </a:cxn>
                  <a:cxn ang="0">
                    <a:pos x="8" y="6"/>
                  </a:cxn>
                  <a:cxn ang="0">
                    <a:pos x="8" y="6"/>
                  </a:cxn>
                  <a:cxn ang="0">
                    <a:pos x="8" y="6"/>
                  </a:cxn>
                  <a:cxn ang="0">
                    <a:pos x="8" y="6"/>
                  </a:cxn>
                  <a:cxn ang="0">
                    <a:pos x="8" y="6"/>
                  </a:cxn>
                  <a:cxn ang="0">
                    <a:pos x="8" y="6"/>
                  </a:cxn>
                  <a:cxn ang="0">
                    <a:pos x="8" y="6"/>
                  </a:cxn>
                  <a:cxn ang="0">
                    <a:pos x="10" y="6"/>
                  </a:cxn>
                  <a:cxn ang="0">
                    <a:pos x="10" y="4"/>
                  </a:cxn>
                  <a:cxn ang="0">
                    <a:pos x="10" y="4"/>
                  </a:cxn>
                  <a:cxn ang="0">
                    <a:pos x="10" y="4"/>
                  </a:cxn>
                  <a:cxn ang="0">
                    <a:pos x="10" y="4"/>
                  </a:cxn>
                  <a:cxn ang="0">
                    <a:pos x="10" y="4"/>
                  </a:cxn>
                  <a:cxn ang="0">
                    <a:pos x="10" y="4"/>
                  </a:cxn>
                  <a:cxn ang="0">
                    <a:pos x="10" y="2"/>
                  </a:cxn>
                  <a:cxn ang="0">
                    <a:pos x="10" y="4"/>
                  </a:cxn>
                  <a:cxn ang="0">
                    <a:pos x="12" y="4"/>
                  </a:cxn>
                  <a:cxn ang="0">
                    <a:pos x="10" y="2"/>
                  </a:cxn>
                  <a:cxn ang="0">
                    <a:pos x="12" y="2"/>
                  </a:cxn>
                  <a:cxn ang="0">
                    <a:pos x="12" y="2"/>
                  </a:cxn>
                  <a:cxn ang="0">
                    <a:pos x="12" y="4"/>
                  </a:cxn>
                  <a:cxn ang="0">
                    <a:pos x="14" y="4"/>
                  </a:cxn>
                  <a:cxn ang="0">
                    <a:pos x="14" y="4"/>
                  </a:cxn>
                  <a:cxn ang="0">
                    <a:pos x="14" y="4"/>
                  </a:cxn>
                  <a:cxn ang="0">
                    <a:pos x="14" y="4"/>
                  </a:cxn>
                  <a:cxn ang="0">
                    <a:pos x="14" y="4"/>
                  </a:cxn>
                  <a:cxn ang="0">
                    <a:pos x="14" y="4"/>
                  </a:cxn>
                  <a:cxn ang="0">
                    <a:pos x="16" y="4"/>
                  </a:cxn>
                  <a:cxn ang="0">
                    <a:pos x="16" y="2"/>
                  </a:cxn>
                  <a:cxn ang="0">
                    <a:pos x="16" y="2"/>
                  </a:cxn>
                  <a:cxn ang="0">
                    <a:pos x="16" y="2"/>
                  </a:cxn>
                  <a:cxn ang="0">
                    <a:pos x="16" y="2"/>
                  </a:cxn>
                  <a:cxn ang="0">
                    <a:pos x="16" y="0"/>
                  </a:cxn>
                </a:cxnLst>
                <a:rect l="0" t="0" r="r" b="b"/>
                <a:pathLst>
                  <a:path w="16" h="8">
                    <a:moveTo>
                      <a:pt x="0" y="0"/>
                    </a:moveTo>
                    <a:lnTo>
                      <a:pt x="0" y="0"/>
                    </a:lnTo>
                    <a:lnTo>
                      <a:pt x="0" y="2"/>
                    </a:lnTo>
                    <a:lnTo>
                      <a:pt x="0" y="2"/>
                    </a:lnTo>
                    <a:lnTo>
                      <a:pt x="0" y="2"/>
                    </a:lnTo>
                    <a:lnTo>
                      <a:pt x="0" y="4"/>
                    </a:lnTo>
                    <a:lnTo>
                      <a:pt x="0" y="4"/>
                    </a:lnTo>
                    <a:lnTo>
                      <a:pt x="0" y="4"/>
                    </a:lnTo>
                    <a:lnTo>
                      <a:pt x="0" y="4"/>
                    </a:lnTo>
                    <a:lnTo>
                      <a:pt x="0" y="4"/>
                    </a:lnTo>
                    <a:lnTo>
                      <a:pt x="0" y="4"/>
                    </a:lnTo>
                    <a:lnTo>
                      <a:pt x="0" y="4"/>
                    </a:lnTo>
                    <a:lnTo>
                      <a:pt x="2" y="4"/>
                    </a:lnTo>
                    <a:lnTo>
                      <a:pt x="2" y="6"/>
                    </a:lnTo>
                    <a:lnTo>
                      <a:pt x="2" y="6"/>
                    </a:lnTo>
                    <a:lnTo>
                      <a:pt x="2" y="6"/>
                    </a:lnTo>
                    <a:lnTo>
                      <a:pt x="2" y="6"/>
                    </a:lnTo>
                    <a:lnTo>
                      <a:pt x="2" y="8"/>
                    </a:lnTo>
                    <a:lnTo>
                      <a:pt x="2" y="8"/>
                    </a:lnTo>
                    <a:lnTo>
                      <a:pt x="4" y="8"/>
                    </a:lnTo>
                    <a:lnTo>
                      <a:pt x="4" y="6"/>
                    </a:lnTo>
                    <a:lnTo>
                      <a:pt x="4" y="8"/>
                    </a:lnTo>
                    <a:lnTo>
                      <a:pt x="4" y="6"/>
                    </a:lnTo>
                    <a:lnTo>
                      <a:pt x="4" y="6"/>
                    </a:lnTo>
                    <a:lnTo>
                      <a:pt x="4" y="6"/>
                    </a:lnTo>
                    <a:lnTo>
                      <a:pt x="6" y="6"/>
                    </a:lnTo>
                    <a:lnTo>
                      <a:pt x="6" y="6"/>
                    </a:lnTo>
                    <a:lnTo>
                      <a:pt x="6" y="6"/>
                    </a:lnTo>
                    <a:lnTo>
                      <a:pt x="8" y="6"/>
                    </a:lnTo>
                    <a:lnTo>
                      <a:pt x="8" y="6"/>
                    </a:lnTo>
                    <a:lnTo>
                      <a:pt x="8" y="6"/>
                    </a:lnTo>
                    <a:lnTo>
                      <a:pt x="8" y="6"/>
                    </a:lnTo>
                    <a:lnTo>
                      <a:pt x="8" y="6"/>
                    </a:lnTo>
                    <a:lnTo>
                      <a:pt x="8" y="6"/>
                    </a:lnTo>
                    <a:lnTo>
                      <a:pt x="8" y="6"/>
                    </a:lnTo>
                    <a:lnTo>
                      <a:pt x="10" y="6"/>
                    </a:lnTo>
                    <a:lnTo>
                      <a:pt x="10" y="4"/>
                    </a:lnTo>
                    <a:lnTo>
                      <a:pt x="10" y="4"/>
                    </a:lnTo>
                    <a:lnTo>
                      <a:pt x="10" y="4"/>
                    </a:lnTo>
                    <a:lnTo>
                      <a:pt x="10" y="4"/>
                    </a:lnTo>
                    <a:lnTo>
                      <a:pt x="10" y="4"/>
                    </a:lnTo>
                    <a:lnTo>
                      <a:pt x="10" y="4"/>
                    </a:lnTo>
                    <a:lnTo>
                      <a:pt x="10" y="2"/>
                    </a:lnTo>
                    <a:lnTo>
                      <a:pt x="10" y="4"/>
                    </a:lnTo>
                    <a:lnTo>
                      <a:pt x="12" y="4"/>
                    </a:lnTo>
                    <a:lnTo>
                      <a:pt x="10" y="2"/>
                    </a:lnTo>
                    <a:lnTo>
                      <a:pt x="12" y="2"/>
                    </a:lnTo>
                    <a:lnTo>
                      <a:pt x="12" y="2"/>
                    </a:lnTo>
                    <a:lnTo>
                      <a:pt x="12" y="4"/>
                    </a:lnTo>
                    <a:lnTo>
                      <a:pt x="14" y="4"/>
                    </a:lnTo>
                    <a:lnTo>
                      <a:pt x="14" y="4"/>
                    </a:lnTo>
                    <a:lnTo>
                      <a:pt x="14" y="4"/>
                    </a:lnTo>
                    <a:lnTo>
                      <a:pt x="14" y="4"/>
                    </a:lnTo>
                    <a:lnTo>
                      <a:pt x="14" y="4"/>
                    </a:lnTo>
                    <a:lnTo>
                      <a:pt x="14" y="4"/>
                    </a:lnTo>
                    <a:lnTo>
                      <a:pt x="16" y="4"/>
                    </a:lnTo>
                    <a:lnTo>
                      <a:pt x="16" y="2"/>
                    </a:lnTo>
                    <a:lnTo>
                      <a:pt x="16" y="2"/>
                    </a:lnTo>
                    <a:lnTo>
                      <a:pt x="16" y="2"/>
                    </a:lnTo>
                    <a:lnTo>
                      <a:pt x="16" y="2"/>
                    </a:lnTo>
                    <a:lnTo>
                      <a:pt x="1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2" name="Freeform 2936"/>
              <p:cNvSpPr>
                <a:spLocks/>
              </p:cNvSpPr>
              <p:nvPr/>
            </p:nvSpPr>
            <p:spPr bwMode="auto">
              <a:xfrm>
                <a:off x="4484" y="2582"/>
                <a:ext cx="3" cy="11"/>
              </a:xfrm>
              <a:custGeom>
                <a:avLst/>
                <a:gdLst/>
                <a:ahLst/>
                <a:cxnLst>
                  <a:cxn ang="0">
                    <a:pos x="0" y="21"/>
                  </a:cxn>
                  <a:cxn ang="0">
                    <a:pos x="0" y="21"/>
                  </a:cxn>
                  <a:cxn ang="0">
                    <a:pos x="0" y="21"/>
                  </a:cxn>
                  <a:cxn ang="0">
                    <a:pos x="0" y="21"/>
                  </a:cxn>
                  <a:cxn ang="0">
                    <a:pos x="0" y="23"/>
                  </a:cxn>
                  <a:cxn ang="0">
                    <a:pos x="0" y="23"/>
                  </a:cxn>
                  <a:cxn ang="0">
                    <a:pos x="2" y="23"/>
                  </a:cxn>
                  <a:cxn ang="0">
                    <a:pos x="2" y="23"/>
                  </a:cxn>
                  <a:cxn ang="0">
                    <a:pos x="2" y="21"/>
                  </a:cxn>
                  <a:cxn ang="0">
                    <a:pos x="2" y="21"/>
                  </a:cxn>
                  <a:cxn ang="0">
                    <a:pos x="2" y="21"/>
                  </a:cxn>
                  <a:cxn ang="0">
                    <a:pos x="2" y="21"/>
                  </a:cxn>
                  <a:cxn ang="0">
                    <a:pos x="2" y="21"/>
                  </a:cxn>
                  <a:cxn ang="0">
                    <a:pos x="2" y="19"/>
                  </a:cxn>
                  <a:cxn ang="0">
                    <a:pos x="2" y="19"/>
                  </a:cxn>
                  <a:cxn ang="0">
                    <a:pos x="2" y="19"/>
                  </a:cxn>
                  <a:cxn ang="0">
                    <a:pos x="2" y="19"/>
                  </a:cxn>
                  <a:cxn ang="0">
                    <a:pos x="2" y="17"/>
                  </a:cxn>
                  <a:cxn ang="0">
                    <a:pos x="2" y="17"/>
                  </a:cxn>
                  <a:cxn ang="0">
                    <a:pos x="2" y="17"/>
                  </a:cxn>
                  <a:cxn ang="0">
                    <a:pos x="2" y="17"/>
                  </a:cxn>
                  <a:cxn ang="0">
                    <a:pos x="2" y="17"/>
                  </a:cxn>
                  <a:cxn ang="0">
                    <a:pos x="2" y="17"/>
                  </a:cxn>
                  <a:cxn ang="0">
                    <a:pos x="2" y="17"/>
                  </a:cxn>
                  <a:cxn ang="0">
                    <a:pos x="2" y="16"/>
                  </a:cxn>
                  <a:cxn ang="0">
                    <a:pos x="2" y="16"/>
                  </a:cxn>
                  <a:cxn ang="0">
                    <a:pos x="2" y="16"/>
                  </a:cxn>
                  <a:cxn ang="0">
                    <a:pos x="2" y="16"/>
                  </a:cxn>
                  <a:cxn ang="0">
                    <a:pos x="2" y="14"/>
                  </a:cxn>
                  <a:cxn ang="0">
                    <a:pos x="2" y="14"/>
                  </a:cxn>
                  <a:cxn ang="0">
                    <a:pos x="2" y="14"/>
                  </a:cxn>
                  <a:cxn ang="0">
                    <a:pos x="4" y="14"/>
                  </a:cxn>
                  <a:cxn ang="0">
                    <a:pos x="4" y="14"/>
                  </a:cxn>
                  <a:cxn ang="0">
                    <a:pos x="4" y="12"/>
                  </a:cxn>
                  <a:cxn ang="0">
                    <a:pos x="4" y="12"/>
                  </a:cxn>
                  <a:cxn ang="0">
                    <a:pos x="4" y="12"/>
                  </a:cxn>
                  <a:cxn ang="0">
                    <a:pos x="4" y="12"/>
                  </a:cxn>
                  <a:cxn ang="0">
                    <a:pos x="4" y="10"/>
                  </a:cxn>
                  <a:cxn ang="0">
                    <a:pos x="4" y="10"/>
                  </a:cxn>
                  <a:cxn ang="0">
                    <a:pos x="4" y="10"/>
                  </a:cxn>
                  <a:cxn ang="0">
                    <a:pos x="4" y="10"/>
                  </a:cxn>
                  <a:cxn ang="0">
                    <a:pos x="4" y="8"/>
                  </a:cxn>
                  <a:cxn ang="0">
                    <a:pos x="4" y="8"/>
                  </a:cxn>
                  <a:cxn ang="0">
                    <a:pos x="4" y="8"/>
                  </a:cxn>
                  <a:cxn ang="0">
                    <a:pos x="4" y="8"/>
                  </a:cxn>
                  <a:cxn ang="0">
                    <a:pos x="4" y="6"/>
                  </a:cxn>
                  <a:cxn ang="0">
                    <a:pos x="4" y="6"/>
                  </a:cxn>
                  <a:cxn ang="0">
                    <a:pos x="4" y="6"/>
                  </a:cxn>
                  <a:cxn ang="0">
                    <a:pos x="4" y="6"/>
                  </a:cxn>
                  <a:cxn ang="0">
                    <a:pos x="4" y="4"/>
                  </a:cxn>
                  <a:cxn ang="0">
                    <a:pos x="4" y="4"/>
                  </a:cxn>
                  <a:cxn ang="0">
                    <a:pos x="4" y="4"/>
                  </a:cxn>
                  <a:cxn ang="0">
                    <a:pos x="5" y="4"/>
                  </a:cxn>
                  <a:cxn ang="0">
                    <a:pos x="5" y="2"/>
                  </a:cxn>
                  <a:cxn ang="0">
                    <a:pos x="5" y="2"/>
                  </a:cxn>
                  <a:cxn ang="0">
                    <a:pos x="5" y="2"/>
                  </a:cxn>
                  <a:cxn ang="0">
                    <a:pos x="5" y="2"/>
                  </a:cxn>
                  <a:cxn ang="0">
                    <a:pos x="5" y="0"/>
                  </a:cxn>
                </a:cxnLst>
                <a:rect l="0" t="0" r="r" b="b"/>
                <a:pathLst>
                  <a:path w="5" h="23">
                    <a:moveTo>
                      <a:pt x="0" y="21"/>
                    </a:moveTo>
                    <a:lnTo>
                      <a:pt x="0" y="21"/>
                    </a:lnTo>
                    <a:lnTo>
                      <a:pt x="0" y="21"/>
                    </a:lnTo>
                    <a:lnTo>
                      <a:pt x="0" y="21"/>
                    </a:lnTo>
                    <a:lnTo>
                      <a:pt x="0" y="23"/>
                    </a:lnTo>
                    <a:lnTo>
                      <a:pt x="0" y="23"/>
                    </a:lnTo>
                    <a:lnTo>
                      <a:pt x="2" y="23"/>
                    </a:lnTo>
                    <a:lnTo>
                      <a:pt x="2" y="23"/>
                    </a:lnTo>
                    <a:lnTo>
                      <a:pt x="2" y="21"/>
                    </a:lnTo>
                    <a:lnTo>
                      <a:pt x="2" y="21"/>
                    </a:lnTo>
                    <a:lnTo>
                      <a:pt x="2" y="21"/>
                    </a:lnTo>
                    <a:lnTo>
                      <a:pt x="2" y="21"/>
                    </a:lnTo>
                    <a:lnTo>
                      <a:pt x="2" y="21"/>
                    </a:lnTo>
                    <a:lnTo>
                      <a:pt x="2" y="19"/>
                    </a:lnTo>
                    <a:lnTo>
                      <a:pt x="2" y="19"/>
                    </a:lnTo>
                    <a:lnTo>
                      <a:pt x="2" y="19"/>
                    </a:lnTo>
                    <a:lnTo>
                      <a:pt x="2" y="19"/>
                    </a:lnTo>
                    <a:lnTo>
                      <a:pt x="2" y="17"/>
                    </a:lnTo>
                    <a:lnTo>
                      <a:pt x="2" y="17"/>
                    </a:lnTo>
                    <a:lnTo>
                      <a:pt x="2" y="17"/>
                    </a:lnTo>
                    <a:lnTo>
                      <a:pt x="2" y="17"/>
                    </a:lnTo>
                    <a:lnTo>
                      <a:pt x="2" y="17"/>
                    </a:lnTo>
                    <a:lnTo>
                      <a:pt x="2" y="17"/>
                    </a:lnTo>
                    <a:lnTo>
                      <a:pt x="2" y="17"/>
                    </a:lnTo>
                    <a:lnTo>
                      <a:pt x="2" y="16"/>
                    </a:lnTo>
                    <a:lnTo>
                      <a:pt x="2" y="16"/>
                    </a:lnTo>
                    <a:lnTo>
                      <a:pt x="2" y="16"/>
                    </a:lnTo>
                    <a:lnTo>
                      <a:pt x="2" y="16"/>
                    </a:lnTo>
                    <a:lnTo>
                      <a:pt x="2" y="14"/>
                    </a:lnTo>
                    <a:lnTo>
                      <a:pt x="2" y="14"/>
                    </a:lnTo>
                    <a:lnTo>
                      <a:pt x="2" y="14"/>
                    </a:lnTo>
                    <a:lnTo>
                      <a:pt x="4" y="14"/>
                    </a:lnTo>
                    <a:lnTo>
                      <a:pt x="4" y="14"/>
                    </a:lnTo>
                    <a:lnTo>
                      <a:pt x="4" y="12"/>
                    </a:lnTo>
                    <a:lnTo>
                      <a:pt x="4" y="12"/>
                    </a:lnTo>
                    <a:lnTo>
                      <a:pt x="4" y="12"/>
                    </a:lnTo>
                    <a:lnTo>
                      <a:pt x="4" y="12"/>
                    </a:lnTo>
                    <a:lnTo>
                      <a:pt x="4" y="10"/>
                    </a:lnTo>
                    <a:lnTo>
                      <a:pt x="4" y="10"/>
                    </a:lnTo>
                    <a:lnTo>
                      <a:pt x="4" y="10"/>
                    </a:lnTo>
                    <a:lnTo>
                      <a:pt x="4" y="10"/>
                    </a:lnTo>
                    <a:lnTo>
                      <a:pt x="4" y="8"/>
                    </a:lnTo>
                    <a:lnTo>
                      <a:pt x="4" y="8"/>
                    </a:lnTo>
                    <a:lnTo>
                      <a:pt x="4" y="8"/>
                    </a:lnTo>
                    <a:lnTo>
                      <a:pt x="4" y="8"/>
                    </a:lnTo>
                    <a:lnTo>
                      <a:pt x="4" y="6"/>
                    </a:lnTo>
                    <a:lnTo>
                      <a:pt x="4" y="6"/>
                    </a:lnTo>
                    <a:lnTo>
                      <a:pt x="4" y="6"/>
                    </a:lnTo>
                    <a:lnTo>
                      <a:pt x="4" y="6"/>
                    </a:lnTo>
                    <a:lnTo>
                      <a:pt x="4" y="4"/>
                    </a:lnTo>
                    <a:lnTo>
                      <a:pt x="4" y="4"/>
                    </a:lnTo>
                    <a:lnTo>
                      <a:pt x="4" y="4"/>
                    </a:lnTo>
                    <a:lnTo>
                      <a:pt x="5" y="4"/>
                    </a:lnTo>
                    <a:lnTo>
                      <a:pt x="5" y="2"/>
                    </a:lnTo>
                    <a:lnTo>
                      <a:pt x="5" y="2"/>
                    </a:lnTo>
                    <a:lnTo>
                      <a:pt x="5" y="2"/>
                    </a:lnTo>
                    <a:lnTo>
                      <a:pt x="5" y="2"/>
                    </a:lnTo>
                    <a:lnTo>
                      <a:pt x="5"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3" name="Freeform 2937"/>
              <p:cNvSpPr>
                <a:spLocks/>
              </p:cNvSpPr>
              <p:nvPr/>
            </p:nvSpPr>
            <p:spPr bwMode="auto">
              <a:xfrm>
                <a:off x="4478" y="2592"/>
                <a:ext cx="6" cy="4"/>
              </a:xfrm>
              <a:custGeom>
                <a:avLst/>
                <a:gdLst/>
                <a:ahLst/>
                <a:cxnLst>
                  <a:cxn ang="0">
                    <a:pos x="0" y="8"/>
                  </a:cxn>
                  <a:cxn ang="0">
                    <a:pos x="0" y="8"/>
                  </a:cxn>
                  <a:cxn ang="0">
                    <a:pos x="0" y="8"/>
                  </a:cxn>
                  <a:cxn ang="0">
                    <a:pos x="2" y="8"/>
                  </a:cxn>
                  <a:cxn ang="0">
                    <a:pos x="2" y="8"/>
                  </a:cxn>
                  <a:cxn ang="0">
                    <a:pos x="2" y="8"/>
                  </a:cxn>
                  <a:cxn ang="0">
                    <a:pos x="0" y="8"/>
                  </a:cxn>
                  <a:cxn ang="0">
                    <a:pos x="2" y="8"/>
                  </a:cxn>
                  <a:cxn ang="0">
                    <a:pos x="2" y="8"/>
                  </a:cxn>
                  <a:cxn ang="0">
                    <a:pos x="2" y="8"/>
                  </a:cxn>
                  <a:cxn ang="0">
                    <a:pos x="4" y="6"/>
                  </a:cxn>
                  <a:cxn ang="0">
                    <a:pos x="4" y="6"/>
                  </a:cxn>
                  <a:cxn ang="0">
                    <a:pos x="4" y="4"/>
                  </a:cxn>
                  <a:cxn ang="0">
                    <a:pos x="6" y="4"/>
                  </a:cxn>
                  <a:cxn ang="0">
                    <a:pos x="6" y="4"/>
                  </a:cxn>
                  <a:cxn ang="0">
                    <a:pos x="6" y="4"/>
                  </a:cxn>
                  <a:cxn ang="0">
                    <a:pos x="6" y="4"/>
                  </a:cxn>
                  <a:cxn ang="0">
                    <a:pos x="6" y="2"/>
                  </a:cxn>
                  <a:cxn ang="0">
                    <a:pos x="6" y="2"/>
                  </a:cxn>
                  <a:cxn ang="0">
                    <a:pos x="6" y="2"/>
                  </a:cxn>
                  <a:cxn ang="0">
                    <a:pos x="6" y="2"/>
                  </a:cxn>
                  <a:cxn ang="0">
                    <a:pos x="6" y="0"/>
                  </a:cxn>
                  <a:cxn ang="0">
                    <a:pos x="6" y="0"/>
                  </a:cxn>
                  <a:cxn ang="0">
                    <a:pos x="6" y="0"/>
                  </a:cxn>
                  <a:cxn ang="0">
                    <a:pos x="8" y="0"/>
                  </a:cxn>
                  <a:cxn ang="0">
                    <a:pos x="8" y="0"/>
                  </a:cxn>
                  <a:cxn ang="0">
                    <a:pos x="8" y="0"/>
                  </a:cxn>
                  <a:cxn ang="0">
                    <a:pos x="8" y="0"/>
                  </a:cxn>
                  <a:cxn ang="0">
                    <a:pos x="8" y="0"/>
                  </a:cxn>
                  <a:cxn ang="0">
                    <a:pos x="10" y="0"/>
                  </a:cxn>
                  <a:cxn ang="0">
                    <a:pos x="10" y="0"/>
                  </a:cxn>
                  <a:cxn ang="0">
                    <a:pos x="10" y="0"/>
                  </a:cxn>
                  <a:cxn ang="0">
                    <a:pos x="10" y="0"/>
                  </a:cxn>
                  <a:cxn ang="0">
                    <a:pos x="10" y="2"/>
                  </a:cxn>
                  <a:cxn ang="0">
                    <a:pos x="12" y="2"/>
                  </a:cxn>
                  <a:cxn ang="0">
                    <a:pos x="12" y="2"/>
                  </a:cxn>
                </a:cxnLst>
                <a:rect l="0" t="0" r="r" b="b"/>
                <a:pathLst>
                  <a:path w="12" h="8">
                    <a:moveTo>
                      <a:pt x="0" y="8"/>
                    </a:moveTo>
                    <a:lnTo>
                      <a:pt x="0" y="8"/>
                    </a:lnTo>
                    <a:lnTo>
                      <a:pt x="0" y="8"/>
                    </a:lnTo>
                    <a:lnTo>
                      <a:pt x="2" y="8"/>
                    </a:lnTo>
                    <a:lnTo>
                      <a:pt x="2" y="8"/>
                    </a:lnTo>
                    <a:lnTo>
                      <a:pt x="2" y="8"/>
                    </a:lnTo>
                    <a:lnTo>
                      <a:pt x="0" y="8"/>
                    </a:lnTo>
                    <a:lnTo>
                      <a:pt x="2" y="8"/>
                    </a:lnTo>
                    <a:lnTo>
                      <a:pt x="2" y="8"/>
                    </a:lnTo>
                    <a:lnTo>
                      <a:pt x="2" y="8"/>
                    </a:lnTo>
                    <a:lnTo>
                      <a:pt x="4" y="6"/>
                    </a:lnTo>
                    <a:lnTo>
                      <a:pt x="4" y="6"/>
                    </a:lnTo>
                    <a:lnTo>
                      <a:pt x="4" y="4"/>
                    </a:lnTo>
                    <a:lnTo>
                      <a:pt x="6" y="4"/>
                    </a:lnTo>
                    <a:lnTo>
                      <a:pt x="6" y="4"/>
                    </a:lnTo>
                    <a:lnTo>
                      <a:pt x="6" y="4"/>
                    </a:lnTo>
                    <a:lnTo>
                      <a:pt x="6" y="4"/>
                    </a:lnTo>
                    <a:lnTo>
                      <a:pt x="6" y="2"/>
                    </a:lnTo>
                    <a:lnTo>
                      <a:pt x="6" y="2"/>
                    </a:lnTo>
                    <a:lnTo>
                      <a:pt x="6" y="2"/>
                    </a:lnTo>
                    <a:lnTo>
                      <a:pt x="6" y="2"/>
                    </a:lnTo>
                    <a:lnTo>
                      <a:pt x="6" y="0"/>
                    </a:lnTo>
                    <a:lnTo>
                      <a:pt x="6" y="0"/>
                    </a:lnTo>
                    <a:lnTo>
                      <a:pt x="6" y="0"/>
                    </a:lnTo>
                    <a:lnTo>
                      <a:pt x="8" y="0"/>
                    </a:lnTo>
                    <a:lnTo>
                      <a:pt x="8" y="0"/>
                    </a:lnTo>
                    <a:lnTo>
                      <a:pt x="8" y="0"/>
                    </a:lnTo>
                    <a:lnTo>
                      <a:pt x="8" y="0"/>
                    </a:lnTo>
                    <a:lnTo>
                      <a:pt x="8" y="0"/>
                    </a:lnTo>
                    <a:lnTo>
                      <a:pt x="10" y="0"/>
                    </a:lnTo>
                    <a:lnTo>
                      <a:pt x="10" y="0"/>
                    </a:lnTo>
                    <a:lnTo>
                      <a:pt x="10" y="0"/>
                    </a:lnTo>
                    <a:lnTo>
                      <a:pt x="10" y="0"/>
                    </a:lnTo>
                    <a:lnTo>
                      <a:pt x="10" y="2"/>
                    </a:lnTo>
                    <a:lnTo>
                      <a:pt x="12" y="2"/>
                    </a:lnTo>
                    <a:lnTo>
                      <a:pt x="1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4" name="Freeform 2938"/>
              <p:cNvSpPr>
                <a:spLocks/>
              </p:cNvSpPr>
              <p:nvPr/>
            </p:nvSpPr>
            <p:spPr bwMode="auto">
              <a:xfrm>
                <a:off x="4473" y="2596"/>
                <a:ext cx="5" cy="1"/>
              </a:xfrm>
              <a:custGeom>
                <a:avLst/>
                <a:gdLst/>
                <a:ahLst/>
                <a:cxnLst>
                  <a:cxn ang="0">
                    <a:pos x="0" y="2"/>
                  </a:cxn>
                  <a:cxn ang="0">
                    <a:pos x="0" y="2"/>
                  </a:cxn>
                  <a:cxn ang="0">
                    <a:pos x="2" y="2"/>
                  </a:cxn>
                  <a:cxn ang="0">
                    <a:pos x="2" y="2"/>
                  </a:cxn>
                  <a:cxn ang="0">
                    <a:pos x="2" y="2"/>
                  </a:cxn>
                  <a:cxn ang="0">
                    <a:pos x="2" y="0"/>
                  </a:cxn>
                  <a:cxn ang="0">
                    <a:pos x="3" y="0"/>
                  </a:cxn>
                  <a:cxn ang="0">
                    <a:pos x="3" y="0"/>
                  </a:cxn>
                  <a:cxn ang="0">
                    <a:pos x="3" y="0"/>
                  </a:cxn>
                  <a:cxn ang="0">
                    <a:pos x="3" y="0"/>
                  </a:cxn>
                  <a:cxn ang="0">
                    <a:pos x="5" y="0"/>
                  </a:cxn>
                  <a:cxn ang="0">
                    <a:pos x="5" y="0"/>
                  </a:cxn>
                  <a:cxn ang="0">
                    <a:pos x="5" y="0"/>
                  </a:cxn>
                  <a:cxn ang="0">
                    <a:pos x="7" y="0"/>
                  </a:cxn>
                  <a:cxn ang="0">
                    <a:pos x="7" y="0"/>
                  </a:cxn>
                  <a:cxn ang="0">
                    <a:pos x="7" y="0"/>
                  </a:cxn>
                  <a:cxn ang="0">
                    <a:pos x="7" y="0"/>
                  </a:cxn>
                  <a:cxn ang="0">
                    <a:pos x="9" y="0"/>
                  </a:cxn>
                  <a:cxn ang="0">
                    <a:pos x="9" y="0"/>
                  </a:cxn>
                  <a:cxn ang="0">
                    <a:pos x="9" y="0"/>
                  </a:cxn>
                </a:cxnLst>
                <a:rect l="0" t="0" r="r" b="b"/>
                <a:pathLst>
                  <a:path w="9" h="2">
                    <a:moveTo>
                      <a:pt x="0" y="2"/>
                    </a:moveTo>
                    <a:lnTo>
                      <a:pt x="0" y="2"/>
                    </a:lnTo>
                    <a:lnTo>
                      <a:pt x="2" y="2"/>
                    </a:lnTo>
                    <a:lnTo>
                      <a:pt x="2" y="2"/>
                    </a:lnTo>
                    <a:lnTo>
                      <a:pt x="2" y="2"/>
                    </a:lnTo>
                    <a:lnTo>
                      <a:pt x="2" y="0"/>
                    </a:lnTo>
                    <a:lnTo>
                      <a:pt x="3" y="0"/>
                    </a:lnTo>
                    <a:lnTo>
                      <a:pt x="3" y="0"/>
                    </a:lnTo>
                    <a:lnTo>
                      <a:pt x="3" y="0"/>
                    </a:lnTo>
                    <a:lnTo>
                      <a:pt x="3" y="0"/>
                    </a:lnTo>
                    <a:lnTo>
                      <a:pt x="5" y="0"/>
                    </a:lnTo>
                    <a:lnTo>
                      <a:pt x="5" y="0"/>
                    </a:lnTo>
                    <a:lnTo>
                      <a:pt x="5" y="0"/>
                    </a:lnTo>
                    <a:lnTo>
                      <a:pt x="7" y="0"/>
                    </a:lnTo>
                    <a:lnTo>
                      <a:pt x="7" y="0"/>
                    </a:lnTo>
                    <a:lnTo>
                      <a:pt x="7" y="0"/>
                    </a:lnTo>
                    <a:lnTo>
                      <a:pt x="7" y="0"/>
                    </a:lnTo>
                    <a:lnTo>
                      <a:pt x="9" y="0"/>
                    </a:lnTo>
                    <a:lnTo>
                      <a:pt x="9" y="0"/>
                    </a:lnTo>
                    <a:lnTo>
                      <a:pt x="9"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5" name="Freeform 2939"/>
              <p:cNvSpPr>
                <a:spLocks/>
              </p:cNvSpPr>
              <p:nvPr/>
            </p:nvSpPr>
            <p:spPr bwMode="auto">
              <a:xfrm>
                <a:off x="4498" y="259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6" name="Freeform 2940"/>
              <p:cNvSpPr>
                <a:spLocks/>
              </p:cNvSpPr>
              <p:nvPr/>
            </p:nvSpPr>
            <p:spPr bwMode="auto">
              <a:xfrm>
                <a:off x="4498" y="2597"/>
                <a:ext cx="1" cy="1"/>
              </a:xfrm>
              <a:custGeom>
                <a:avLst/>
                <a:gdLst/>
                <a:ahLst/>
                <a:cxnLst>
                  <a:cxn ang="0">
                    <a:pos x="2" y="2"/>
                  </a:cxn>
                  <a:cxn ang="0">
                    <a:pos x="0" y="2"/>
                  </a:cxn>
                  <a:cxn ang="0">
                    <a:pos x="2" y="2"/>
                  </a:cxn>
                  <a:cxn ang="0">
                    <a:pos x="2" y="0"/>
                  </a:cxn>
                  <a:cxn ang="0">
                    <a:pos x="2" y="2"/>
                  </a:cxn>
                </a:cxnLst>
                <a:rect l="0" t="0" r="r" b="b"/>
                <a:pathLst>
                  <a:path w="2" h="2">
                    <a:moveTo>
                      <a:pt x="2" y="2"/>
                    </a:moveTo>
                    <a:lnTo>
                      <a:pt x="0" y="2"/>
                    </a:lnTo>
                    <a:lnTo>
                      <a:pt x="2"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7" name="Freeform 2941"/>
              <p:cNvSpPr>
                <a:spLocks/>
              </p:cNvSpPr>
              <p:nvPr/>
            </p:nvSpPr>
            <p:spPr bwMode="auto">
              <a:xfrm>
                <a:off x="4490" y="2582"/>
                <a:ext cx="8" cy="16"/>
              </a:xfrm>
              <a:custGeom>
                <a:avLst/>
                <a:gdLst/>
                <a:ahLst/>
                <a:cxnLst>
                  <a:cxn ang="0">
                    <a:pos x="14" y="0"/>
                  </a:cxn>
                  <a:cxn ang="0">
                    <a:pos x="14" y="2"/>
                  </a:cxn>
                  <a:cxn ang="0">
                    <a:pos x="14" y="2"/>
                  </a:cxn>
                  <a:cxn ang="0">
                    <a:pos x="12" y="4"/>
                  </a:cxn>
                  <a:cxn ang="0">
                    <a:pos x="12" y="4"/>
                  </a:cxn>
                  <a:cxn ang="0">
                    <a:pos x="12" y="6"/>
                  </a:cxn>
                  <a:cxn ang="0">
                    <a:pos x="14" y="6"/>
                  </a:cxn>
                  <a:cxn ang="0">
                    <a:pos x="14" y="6"/>
                  </a:cxn>
                  <a:cxn ang="0">
                    <a:pos x="12" y="8"/>
                  </a:cxn>
                  <a:cxn ang="0">
                    <a:pos x="12" y="8"/>
                  </a:cxn>
                  <a:cxn ang="0">
                    <a:pos x="12" y="8"/>
                  </a:cxn>
                  <a:cxn ang="0">
                    <a:pos x="10" y="8"/>
                  </a:cxn>
                  <a:cxn ang="0">
                    <a:pos x="10" y="10"/>
                  </a:cxn>
                  <a:cxn ang="0">
                    <a:pos x="10" y="8"/>
                  </a:cxn>
                  <a:cxn ang="0">
                    <a:pos x="10" y="10"/>
                  </a:cxn>
                  <a:cxn ang="0">
                    <a:pos x="8" y="10"/>
                  </a:cxn>
                  <a:cxn ang="0">
                    <a:pos x="8" y="10"/>
                  </a:cxn>
                  <a:cxn ang="0">
                    <a:pos x="6" y="12"/>
                  </a:cxn>
                  <a:cxn ang="0">
                    <a:pos x="6" y="12"/>
                  </a:cxn>
                  <a:cxn ang="0">
                    <a:pos x="4" y="12"/>
                  </a:cxn>
                  <a:cxn ang="0">
                    <a:pos x="4" y="14"/>
                  </a:cxn>
                  <a:cxn ang="0">
                    <a:pos x="2" y="14"/>
                  </a:cxn>
                  <a:cxn ang="0">
                    <a:pos x="2" y="16"/>
                  </a:cxn>
                  <a:cxn ang="0">
                    <a:pos x="2" y="16"/>
                  </a:cxn>
                  <a:cxn ang="0">
                    <a:pos x="2" y="16"/>
                  </a:cxn>
                  <a:cxn ang="0">
                    <a:pos x="0" y="16"/>
                  </a:cxn>
                  <a:cxn ang="0">
                    <a:pos x="0" y="17"/>
                  </a:cxn>
                  <a:cxn ang="0">
                    <a:pos x="0" y="17"/>
                  </a:cxn>
                  <a:cxn ang="0">
                    <a:pos x="0" y="19"/>
                  </a:cxn>
                  <a:cxn ang="0">
                    <a:pos x="0" y="19"/>
                  </a:cxn>
                  <a:cxn ang="0">
                    <a:pos x="0" y="21"/>
                  </a:cxn>
                  <a:cxn ang="0">
                    <a:pos x="0" y="21"/>
                  </a:cxn>
                  <a:cxn ang="0">
                    <a:pos x="2" y="21"/>
                  </a:cxn>
                  <a:cxn ang="0">
                    <a:pos x="2" y="21"/>
                  </a:cxn>
                  <a:cxn ang="0">
                    <a:pos x="4" y="21"/>
                  </a:cxn>
                  <a:cxn ang="0">
                    <a:pos x="4" y="21"/>
                  </a:cxn>
                  <a:cxn ang="0">
                    <a:pos x="6" y="21"/>
                  </a:cxn>
                  <a:cxn ang="0">
                    <a:pos x="8" y="21"/>
                  </a:cxn>
                  <a:cxn ang="0">
                    <a:pos x="8" y="23"/>
                  </a:cxn>
                  <a:cxn ang="0">
                    <a:pos x="8" y="23"/>
                  </a:cxn>
                  <a:cxn ang="0">
                    <a:pos x="8" y="25"/>
                  </a:cxn>
                  <a:cxn ang="0">
                    <a:pos x="10" y="25"/>
                  </a:cxn>
                  <a:cxn ang="0">
                    <a:pos x="10" y="27"/>
                  </a:cxn>
                  <a:cxn ang="0">
                    <a:pos x="10" y="27"/>
                  </a:cxn>
                  <a:cxn ang="0">
                    <a:pos x="10" y="29"/>
                  </a:cxn>
                  <a:cxn ang="0">
                    <a:pos x="10" y="29"/>
                  </a:cxn>
                  <a:cxn ang="0">
                    <a:pos x="12" y="31"/>
                  </a:cxn>
                  <a:cxn ang="0">
                    <a:pos x="12" y="31"/>
                  </a:cxn>
                  <a:cxn ang="0">
                    <a:pos x="12" y="31"/>
                  </a:cxn>
                  <a:cxn ang="0">
                    <a:pos x="12" y="33"/>
                  </a:cxn>
                  <a:cxn ang="0">
                    <a:pos x="14" y="33"/>
                  </a:cxn>
                  <a:cxn ang="0">
                    <a:pos x="14" y="33"/>
                  </a:cxn>
                  <a:cxn ang="0">
                    <a:pos x="16" y="33"/>
                  </a:cxn>
                  <a:cxn ang="0">
                    <a:pos x="16" y="31"/>
                  </a:cxn>
                  <a:cxn ang="0">
                    <a:pos x="17" y="31"/>
                  </a:cxn>
                </a:cxnLst>
                <a:rect l="0" t="0" r="r" b="b"/>
                <a:pathLst>
                  <a:path w="17" h="33">
                    <a:moveTo>
                      <a:pt x="14" y="0"/>
                    </a:moveTo>
                    <a:lnTo>
                      <a:pt x="14" y="0"/>
                    </a:lnTo>
                    <a:lnTo>
                      <a:pt x="14" y="0"/>
                    </a:lnTo>
                    <a:lnTo>
                      <a:pt x="14" y="2"/>
                    </a:lnTo>
                    <a:lnTo>
                      <a:pt x="14" y="2"/>
                    </a:lnTo>
                    <a:lnTo>
                      <a:pt x="14" y="2"/>
                    </a:lnTo>
                    <a:lnTo>
                      <a:pt x="12" y="2"/>
                    </a:lnTo>
                    <a:lnTo>
                      <a:pt x="12" y="4"/>
                    </a:lnTo>
                    <a:lnTo>
                      <a:pt x="12" y="4"/>
                    </a:lnTo>
                    <a:lnTo>
                      <a:pt x="12" y="4"/>
                    </a:lnTo>
                    <a:lnTo>
                      <a:pt x="12" y="4"/>
                    </a:lnTo>
                    <a:lnTo>
                      <a:pt x="12" y="6"/>
                    </a:lnTo>
                    <a:lnTo>
                      <a:pt x="14" y="6"/>
                    </a:lnTo>
                    <a:lnTo>
                      <a:pt x="14" y="6"/>
                    </a:lnTo>
                    <a:lnTo>
                      <a:pt x="14" y="6"/>
                    </a:lnTo>
                    <a:lnTo>
                      <a:pt x="14" y="6"/>
                    </a:lnTo>
                    <a:lnTo>
                      <a:pt x="14" y="8"/>
                    </a:lnTo>
                    <a:lnTo>
                      <a:pt x="12" y="8"/>
                    </a:lnTo>
                    <a:lnTo>
                      <a:pt x="12" y="8"/>
                    </a:lnTo>
                    <a:lnTo>
                      <a:pt x="12" y="8"/>
                    </a:lnTo>
                    <a:lnTo>
                      <a:pt x="12" y="8"/>
                    </a:lnTo>
                    <a:lnTo>
                      <a:pt x="12" y="8"/>
                    </a:lnTo>
                    <a:lnTo>
                      <a:pt x="12" y="8"/>
                    </a:lnTo>
                    <a:lnTo>
                      <a:pt x="10" y="8"/>
                    </a:lnTo>
                    <a:lnTo>
                      <a:pt x="10" y="10"/>
                    </a:lnTo>
                    <a:lnTo>
                      <a:pt x="10" y="10"/>
                    </a:lnTo>
                    <a:lnTo>
                      <a:pt x="10" y="8"/>
                    </a:lnTo>
                    <a:lnTo>
                      <a:pt x="10" y="8"/>
                    </a:lnTo>
                    <a:lnTo>
                      <a:pt x="10" y="10"/>
                    </a:lnTo>
                    <a:lnTo>
                      <a:pt x="10" y="10"/>
                    </a:lnTo>
                    <a:lnTo>
                      <a:pt x="10" y="10"/>
                    </a:lnTo>
                    <a:lnTo>
                      <a:pt x="8" y="10"/>
                    </a:lnTo>
                    <a:lnTo>
                      <a:pt x="8" y="10"/>
                    </a:lnTo>
                    <a:lnTo>
                      <a:pt x="8" y="10"/>
                    </a:lnTo>
                    <a:lnTo>
                      <a:pt x="8" y="12"/>
                    </a:lnTo>
                    <a:lnTo>
                      <a:pt x="6" y="12"/>
                    </a:lnTo>
                    <a:lnTo>
                      <a:pt x="6" y="12"/>
                    </a:lnTo>
                    <a:lnTo>
                      <a:pt x="6" y="12"/>
                    </a:lnTo>
                    <a:lnTo>
                      <a:pt x="6" y="12"/>
                    </a:lnTo>
                    <a:lnTo>
                      <a:pt x="4" y="12"/>
                    </a:lnTo>
                    <a:lnTo>
                      <a:pt x="4" y="12"/>
                    </a:lnTo>
                    <a:lnTo>
                      <a:pt x="4" y="14"/>
                    </a:lnTo>
                    <a:lnTo>
                      <a:pt x="4" y="14"/>
                    </a:lnTo>
                    <a:lnTo>
                      <a:pt x="2" y="14"/>
                    </a:lnTo>
                    <a:lnTo>
                      <a:pt x="2" y="14"/>
                    </a:lnTo>
                    <a:lnTo>
                      <a:pt x="2" y="16"/>
                    </a:lnTo>
                    <a:lnTo>
                      <a:pt x="2" y="16"/>
                    </a:lnTo>
                    <a:lnTo>
                      <a:pt x="2" y="16"/>
                    </a:lnTo>
                    <a:lnTo>
                      <a:pt x="2" y="16"/>
                    </a:lnTo>
                    <a:lnTo>
                      <a:pt x="2" y="16"/>
                    </a:lnTo>
                    <a:lnTo>
                      <a:pt x="2" y="16"/>
                    </a:lnTo>
                    <a:lnTo>
                      <a:pt x="0" y="16"/>
                    </a:lnTo>
                    <a:lnTo>
                      <a:pt x="0" y="17"/>
                    </a:lnTo>
                    <a:lnTo>
                      <a:pt x="0" y="17"/>
                    </a:lnTo>
                    <a:lnTo>
                      <a:pt x="0" y="17"/>
                    </a:lnTo>
                    <a:lnTo>
                      <a:pt x="0" y="17"/>
                    </a:lnTo>
                    <a:lnTo>
                      <a:pt x="0" y="19"/>
                    </a:lnTo>
                    <a:lnTo>
                      <a:pt x="0" y="19"/>
                    </a:lnTo>
                    <a:lnTo>
                      <a:pt x="0" y="19"/>
                    </a:lnTo>
                    <a:lnTo>
                      <a:pt x="0" y="19"/>
                    </a:lnTo>
                    <a:lnTo>
                      <a:pt x="0" y="21"/>
                    </a:lnTo>
                    <a:lnTo>
                      <a:pt x="0" y="21"/>
                    </a:lnTo>
                    <a:lnTo>
                      <a:pt x="0" y="21"/>
                    </a:lnTo>
                    <a:lnTo>
                      <a:pt x="0" y="21"/>
                    </a:lnTo>
                    <a:lnTo>
                      <a:pt x="0" y="21"/>
                    </a:lnTo>
                    <a:lnTo>
                      <a:pt x="2" y="21"/>
                    </a:lnTo>
                    <a:lnTo>
                      <a:pt x="2" y="21"/>
                    </a:lnTo>
                    <a:lnTo>
                      <a:pt x="2" y="21"/>
                    </a:lnTo>
                    <a:lnTo>
                      <a:pt x="2" y="21"/>
                    </a:lnTo>
                    <a:lnTo>
                      <a:pt x="4" y="21"/>
                    </a:lnTo>
                    <a:lnTo>
                      <a:pt x="4" y="21"/>
                    </a:lnTo>
                    <a:lnTo>
                      <a:pt x="4" y="21"/>
                    </a:lnTo>
                    <a:lnTo>
                      <a:pt x="6" y="21"/>
                    </a:lnTo>
                    <a:lnTo>
                      <a:pt x="6" y="21"/>
                    </a:lnTo>
                    <a:lnTo>
                      <a:pt x="6" y="21"/>
                    </a:lnTo>
                    <a:lnTo>
                      <a:pt x="8" y="21"/>
                    </a:lnTo>
                    <a:lnTo>
                      <a:pt x="8" y="23"/>
                    </a:lnTo>
                    <a:lnTo>
                      <a:pt x="8" y="23"/>
                    </a:lnTo>
                    <a:lnTo>
                      <a:pt x="8" y="23"/>
                    </a:lnTo>
                    <a:lnTo>
                      <a:pt x="8" y="23"/>
                    </a:lnTo>
                    <a:lnTo>
                      <a:pt x="8" y="25"/>
                    </a:lnTo>
                    <a:lnTo>
                      <a:pt x="8" y="25"/>
                    </a:lnTo>
                    <a:lnTo>
                      <a:pt x="10" y="25"/>
                    </a:lnTo>
                    <a:lnTo>
                      <a:pt x="10" y="25"/>
                    </a:lnTo>
                    <a:lnTo>
                      <a:pt x="10" y="25"/>
                    </a:lnTo>
                    <a:lnTo>
                      <a:pt x="10" y="27"/>
                    </a:lnTo>
                    <a:lnTo>
                      <a:pt x="10" y="27"/>
                    </a:lnTo>
                    <a:lnTo>
                      <a:pt x="10" y="27"/>
                    </a:lnTo>
                    <a:lnTo>
                      <a:pt x="10" y="29"/>
                    </a:lnTo>
                    <a:lnTo>
                      <a:pt x="10" y="29"/>
                    </a:lnTo>
                    <a:lnTo>
                      <a:pt x="10" y="29"/>
                    </a:lnTo>
                    <a:lnTo>
                      <a:pt x="10" y="29"/>
                    </a:lnTo>
                    <a:lnTo>
                      <a:pt x="12" y="29"/>
                    </a:lnTo>
                    <a:lnTo>
                      <a:pt x="12" y="31"/>
                    </a:lnTo>
                    <a:lnTo>
                      <a:pt x="12" y="31"/>
                    </a:lnTo>
                    <a:lnTo>
                      <a:pt x="12" y="31"/>
                    </a:lnTo>
                    <a:lnTo>
                      <a:pt x="12" y="31"/>
                    </a:lnTo>
                    <a:lnTo>
                      <a:pt x="12" y="31"/>
                    </a:lnTo>
                    <a:lnTo>
                      <a:pt x="12" y="31"/>
                    </a:lnTo>
                    <a:lnTo>
                      <a:pt x="12" y="33"/>
                    </a:lnTo>
                    <a:lnTo>
                      <a:pt x="12" y="33"/>
                    </a:lnTo>
                    <a:lnTo>
                      <a:pt x="14" y="33"/>
                    </a:lnTo>
                    <a:lnTo>
                      <a:pt x="14" y="33"/>
                    </a:lnTo>
                    <a:lnTo>
                      <a:pt x="14" y="33"/>
                    </a:lnTo>
                    <a:lnTo>
                      <a:pt x="14" y="33"/>
                    </a:lnTo>
                    <a:lnTo>
                      <a:pt x="16" y="33"/>
                    </a:lnTo>
                    <a:lnTo>
                      <a:pt x="16" y="31"/>
                    </a:lnTo>
                    <a:lnTo>
                      <a:pt x="16" y="31"/>
                    </a:lnTo>
                    <a:lnTo>
                      <a:pt x="17" y="31"/>
                    </a:lnTo>
                    <a:lnTo>
                      <a:pt x="17" y="3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8" name="Freeform 2942"/>
              <p:cNvSpPr>
                <a:spLocks/>
              </p:cNvSpPr>
              <p:nvPr/>
            </p:nvSpPr>
            <p:spPr bwMode="auto">
              <a:xfrm>
                <a:off x="4497" y="2598"/>
                <a:ext cx="1" cy="1"/>
              </a:xfrm>
              <a:custGeom>
                <a:avLst/>
                <a:gdLst/>
                <a:ahLst/>
                <a:cxnLst>
                  <a:cxn ang="0">
                    <a:pos x="0" y="2"/>
                  </a:cxn>
                  <a:cxn ang="0">
                    <a:pos x="0" y="2"/>
                  </a:cxn>
                  <a:cxn ang="0">
                    <a:pos x="0" y="2"/>
                  </a:cxn>
                  <a:cxn ang="0">
                    <a:pos x="1" y="2"/>
                  </a:cxn>
                  <a:cxn ang="0">
                    <a:pos x="1" y="2"/>
                  </a:cxn>
                  <a:cxn ang="0">
                    <a:pos x="1" y="2"/>
                  </a:cxn>
                  <a:cxn ang="0">
                    <a:pos x="1" y="0"/>
                  </a:cxn>
                  <a:cxn ang="0">
                    <a:pos x="1" y="0"/>
                  </a:cxn>
                  <a:cxn ang="0">
                    <a:pos x="1" y="0"/>
                  </a:cxn>
                  <a:cxn ang="0">
                    <a:pos x="1" y="2"/>
                  </a:cxn>
                  <a:cxn ang="0">
                    <a:pos x="1" y="2"/>
                  </a:cxn>
                  <a:cxn ang="0">
                    <a:pos x="0" y="2"/>
                  </a:cxn>
                  <a:cxn ang="0">
                    <a:pos x="0" y="2"/>
                  </a:cxn>
                  <a:cxn ang="0">
                    <a:pos x="0" y="2"/>
                  </a:cxn>
                  <a:cxn ang="0">
                    <a:pos x="0" y="2"/>
                  </a:cxn>
                </a:cxnLst>
                <a:rect l="0" t="0" r="r" b="b"/>
                <a:pathLst>
                  <a:path w="1" h="2">
                    <a:moveTo>
                      <a:pt x="0" y="2"/>
                    </a:moveTo>
                    <a:lnTo>
                      <a:pt x="0" y="2"/>
                    </a:lnTo>
                    <a:lnTo>
                      <a:pt x="0" y="2"/>
                    </a:lnTo>
                    <a:lnTo>
                      <a:pt x="1" y="2"/>
                    </a:lnTo>
                    <a:lnTo>
                      <a:pt x="1" y="2"/>
                    </a:lnTo>
                    <a:lnTo>
                      <a:pt x="1" y="2"/>
                    </a:lnTo>
                    <a:lnTo>
                      <a:pt x="1" y="0"/>
                    </a:lnTo>
                    <a:lnTo>
                      <a:pt x="1" y="0"/>
                    </a:lnTo>
                    <a:lnTo>
                      <a:pt x="1" y="0"/>
                    </a:lnTo>
                    <a:lnTo>
                      <a:pt x="1" y="2"/>
                    </a:lnTo>
                    <a:lnTo>
                      <a:pt x="1"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69" name="Freeform 2943"/>
              <p:cNvSpPr>
                <a:spLocks/>
              </p:cNvSpPr>
              <p:nvPr/>
            </p:nvSpPr>
            <p:spPr bwMode="auto">
              <a:xfrm>
                <a:off x="4474" y="2599"/>
                <a:ext cx="2" cy="2"/>
              </a:xfrm>
              <a:custGeom>
                <a:avLst/>
                <a:gdLst/>
                <a:ahLst/>
                <a:cxnLst>
                  <a:cxn ang="0">
                    <a:pos x="0" y="4"/>
                  </a:cxn>
                  <a:cxn ang="0">
                    <a:pos x="0" y="4"/>
                  </a:cxn>
                  <a:cxn ang="0">
                    <a:pos x="0" y="4"/>
                  </a:cxn>
                  <a:cxn ang="0">
                    <a:pos x="0" y="4"/>
                  </a:cxn>
                  <a:cxn ang="0">
                    <a:pos x="0" y="4"/>
                  </a:cxn>
                  <a:cxn ang="0">
                    <a:pos x="1" y="4"/>
                  </a:cxn>
                  <a:cxn ang="0">
                    <a:pos x="1" y="4"/>
                  </a:cxn>
                  <a:cxn ang="0">
                    <a:pos x="1" y="4"/>
                  </a:cxn>
                  <a:cxn ang="0">
                    <a:pos x="1" y="2"/>
                  </a:cxn>
                  <a:cxn ang="0">
                    <a:pos x="1" y="2"/>
                  </a:cxn>
                  <a:cxn ang="0">
                    <a:pos x="1" y="2"/>
                  </a:cxn>
                  <a:cxn ang="0">
                    <a:pos x="3" y="2"/>
                  </a:cxn>
                  <a:cxn ang="0">
                    <a:pos x="3" y="0"/>
                  </a:cxn>
                  <a:cxn ang="0">
                    <a:pos x="3" y="0"/>
                  </a:cxn>
                  <a:cxn ang="0">
                    <a:pos x="3" y="2"/>
                  </a:cxn>
                  <a:cxn ang="0">
                    <a:pos x="3" y="2"/>
                  </a:cxn>
                  <a:cxn ang="0">
                    <a:pos x="3" y="2"/>
                  </a:cxn>
                  <a:cxn ang="0">
                    <a:pos x="3" y="2"/>
                  </a:cxn>
                  <a:cxn ang="0">
                    <a:pos x="3" y="2"/>
                  </a:cxn>
                  <a:cxn ang="0">
                    <a:pos x="3" y="4"/>
                  </a:cxn>
                  <a:cxn ang="0">
                    <a:pos x="3" y="4"/>
                  </a:cxn>
                  <a:cxn ang="0">
                    <a:pos x="1" y="4"/>
                  </a:cxn>
                  <a:cxn ang="0">
                    <a:pos x="1" y="4"/>
                  </a:cxn>
                  <a:cxn ang="0">
                    <a:pos x="1" y="4"/>
                  </a:cxn>
                  <a:cxn ang="0">
                    <a:pos x="1" y="4"/>
                  </a:cxn>
                  <a:cxn ang="0">
                    <a:pos x="1" y="4"/>
                  </a:cxn>
                  <a:cxn ang="0">
                    <a:pos x="0" y="4"/>
                  </a:cxn>
                </a:cxnLst>
                <a:rect l="0" t="0" r="r" b="b"/>
                <a:pathLst>
                  <a:path w="3" h="4">
                    <a:moveTo>
                      <a:pt x="0" y="4"/>
                    </a:moveTo>
                    <a:lnTo>
                      <a:pt x="0" y="4"/>
                    </a:lnTo>
                    <a:lnTo>
                      <a:pt x="0" y="4"/>
                    </a:lnTo>
                    <a:lnTo>
                      <a:pt x="0" y="4"/>
                    </a:lnTo>
                    <a:lnTo>
                      <a:pt x="0" y="4"/>
                    </a:lnTo>
                    <a:lnTo>
                      <a:pt x="1" y="4"/>
                    </a:lnTo>
                    <a:lnTo>
                      <a:pt x="1" y="4"/>
                    </a:lnTo>
                    <a:lnTo>
                      <a:pt x="1" y="4"/>
                    </a:lnTo>
                    <a:lnTo>
                      <a:pt x="1" y="2"/>
                    </a:lnTo>
                    <a:lnTo>
                      <a:pt x="1" y="2"/>
                    </a:lnTo>
                    <a:lnTo>
                      <a:pt x="1" y="2"/>
                    </a:lnTo>
                    <a:lnTo>
                      <a:pt x="3" y="2"/>
                    </a:lnTo>
                    <a:lnTo>
                      <a:pt x="3" y="0"/>
                    </a:lnTo>
                    <a:lnTo>
                      <a:pt x="3" y="0"/>
                    </a:lnTo>
                    <a:lnTo>
                      <a:pt x="3" y="2"/>
                    </a:lnTo>
                    <a:lnTo>
                      <a:pt x="3" y="2"/>
                    </a:lnTo>
                    <a:lnTo>
                      <a:pt x="3" y="2"/>
                    </a:lnTo>
                    <a:lnTo>
                      <a:pt x="3" y="2"/>
                    </a:lnTo>
                    <a:lnTo>
                      <a:pt x="3" y="2"/>
                    </a:lnTo>
                    <a:lnTo>
                      <a:pt x="3" y="4"/>
                    </a:lnTo>
                    <a:lnTo>
                      <a:pt x="3" y="4"/>
                    </a:lnTo>
                    <a:lnTo>
                      <a:pt x="1" y="4"/>
                    </a:lnTo>
                    <a:lnTo>
                      <a:pt x="1" y="4"/>
                    </a:lnTo>
                    <a:lnTo>
                      <a:pt x="1" y="4"/>
                    </a:lnTo>
                    <a:lnTo>
                      <a:pt x="1" y="4"/>
                    </a:lnTo>
                    <a:lnTo>
                      <a:pt x="1"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0" name="Freeform 2944"/>
              <p:cNvSpPr>
                <a:spLocks/>
              </p:cNvSpPr>
              <p:nvPr/>
            </p:nvSpPr>
            <p:spPr bwMode="auto">
              <a:xfrm>
                <a:off x="4492" y="2605"/>
                <a:ext cx="1" cy="1"/>
              </a:xfrm>
              <a:custGeom>
                <a:avLst/>
                <a:gdLst/>
                <a:ahLst/>
                <a:cxnLst>
                  <a:cxn ang="0">
                    <a:pos x="0" y="2"/>
                  </a:cxn>
                  <a:cxn ang="0">
                    <a:pos x="0" y="2"/>
                  </a:cxn>
                  <a:cxn ang="0">
                    <a:pos x="0" y="2"/>
                  </a:cxn>
                  <a:cxn ang="0">
                    <a:pos x="0" y="2"/>
                  </a:cxn>
                  <a:cxn ang="0">
                    <a:pos x="0" y="2"/>
                  </a:cxn>
                  <a:cxn ang="0">
                    <a:pos x="0" y="0"/>
                  </a:cxn>
                  <a:cxn ang="0">
                    <a:pos x="2" y="0"/>
                  </a:cxn>
                  <a:cxn ang="0">
                    <a:pos x="2" y="2"/>
                  </a:cxn>
                  <a:cxn ang="0">
                    <a:pos x="2" y="2"/>
                  </a:cxn>
                  <a:cxn ang="0">
                    <a:pos x="2" y="2"/>
                  </a:cxn>
                  <a:cxn ang="0">
                    <a:pos x="2" y="0"/>
                  </a:cxn>
                  <a:cxn ang="0">
                    <a:pos x="0" y="0"/>
                  </a:cxn>
                  <a:cxn ang="0">
                    <a:pos x="0" y="0"/>
                  </a:cxn>
                  <a:cxn ang="0">
                    <a:pos x="0" y="2"/>
                  </a:cxn>
                  <a:cxn ang="0">
                    <a:pos x="0" y="2"/>
                  </a:cxn>
                  <a:cxn ang="0">
                    <a:pos x="0" y="2"/>
                  </a:cxn>
                </a:cxnLst>
                <a:rect l="0" t="0" r="r" b="b"/>
                <a:pathLst>
                  <a:path w="2" h="2">
                    <a:moveTo>
                      <a:pt x="0" y="2"/>
                    </a:moveTo>
                    <a:lnTo>
                      <a:pt x="0" y="2"/>
                    </a:lnTo>
                    <a:lnTo>
                      <a:pt x="0" y="2"/>
                    </a:lnTo>
                    <a:lnTo>
                      <a:pt x="0" y="2"/>
                    </a:lnTo>
                    <a:lnTo>
                      <a:pt x="0" y="2"/>
                    </a:lnTo>
                    <a:lnTo>
                      <a:pt x="0" y="0"/>
                    </a:lnTo>
                    <a:lnTo>
                      <a:pt x="2" y="0"/>
                    </a:lnTo>
                    <a:lnTo>
                      <a:pt x="2" y="2"/>
                    </a:lnTo>
                    <a:lnTo>
                      <a:pt x="2" y="2"/>
                    </a:lnTo>
                    <a:lnTo>
                      <a:pt x="2" y="2"/>
                    </a:lnTo>
                    <a:lnTo>
                      <a:pt x="2" y="0"/>
                    </a:lnTo>
                    <a:lnTo>
                      <a:pt x="0"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1" name="Freeform 2945"/>
              <p:cNvSpPr>
                <a:spLocks/>
              </p:cNvSpPr>
              <p:nvPr/>
            </p:nvSpPr>
            <p:spPr bwMode="auto">
              <a:xfrm>
                <a:off x="4492" y="2606"/>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2" name="Freeform 2946"/>
              <p:cNvSpPr>
                <a:spLocks/>
              </p:cNvSpPr>
              <p:nvPr/>
            </p:nvSpPr>
            <p:spPr bwMode="auto">
              <a:xfrm>
                <a:off x="4471" y="2597"/>
                <a:ext cx="14" cy="10"/>
              </a:xfrm>
              <a:custGeom>
                <a:avLst/>
                <a:gdLst/>
                <a:ahLst/>
                <a:cxnLst>
                  <a:cxn ang="0">
                    <a:pos x="0" y="21"/>
                  </a:cxn>
                  <a:cxn ang="0">
                    <a:pos x="2" y="21"/>
                  </a:cxn>
                  <a:cxn ang="0">
                    <a:pos x="2" y="21"/>
                  </a:cxn>
                  <a:cxn ang="0">
                    <a:pos x="2" y="21"/>
                  </a:cxn>
                  <a:cxn ang="0">
                    <a:pos x="4" y="19"/>
                  </a:cxn>
                  <a:cxn ang="0">
                    <a:pos x="4" y="19"/>
                  </a:cxn>
                  <a:cxn ang="0">
                    <a:pos x="6" y="17"/>
                  </a:cxn>
                  <a:cxn ang="0">
                    <a:pos x="6" y="17"/>
                  </a:cxn>
                  <a:cxn ang="0">
                    <a:pos x="6" y="17"/>
                  </a:cxn>
                  <a:cxn ang="0">
                    <a:pos x="7" y="17"/>
                  </a:cxn>
                  <a:cxn ang="0">
                    <a:pos x="7" y="15"/>
                  </a:cxn>
                  <a:cxn ang="0">
                    <a:pos x="9" y="15"/>
                  </a:cxn>
                  <a:cxn ang="0">
                    <a:pos x="9" y="13"/>
                  </a:cxn>
                  <a:cxn ang="0">
                    <a:pos x="9" y="13"/>
                  </a:cxn>
                  <a:cxn ang="0">
                    <a:pos x="9" y="13"/>
                  </a:cxn>
                  <a:cxn ang="0">
                    <a:pos x="11" y="11"/>
                  </a:cxn>
                  <a:cxn ang="0">
                    <a:pos x="11" y="11"/>
                  </a:cxn>
                  <a:cxn ang="0">
                    <a:pos x="11" y="9"/>
                  </a:cxn>
                  <a:cxn ang="0">
                    <a:pos x="13" y="9"/>
                  </a:cxn>
                  <a:cxn ang="0">
                    <a:pos x="13" y="8"/>
                  </a:cxn>
                  <a:cxn ang="0">
                    <a:pos x="13" y="8"/>
                  </a:cxn>
                  <a:cxn ang="0">
                    <a:pos x="13" y="6"/>
                  </a:cxn>
                  <a:cxn ang="0">
                    <a:pos x="13" y="6"/>
                  </a:cxn>
                  <a:cxn ang="0">
                    <a:pos x="13" y="4"/>
                  </a:cxn>
                  <a:cxn ang="0">
                    <a:pos x="15" y="4"/>
                  </a:cxn>
                  <a:cxn ang="0">
                    <a:pos x="17" y="4"/>
                  </a:cxn>
                  <a:cxn ang="0">
                    <a:pos x="17" y="2"/>
                  </a:cxn>
                  <a:cxn ang="0">
                    <a:pos x="17" y="2"/>
                  </a:cxn>
                  <a:cxn ang="0">
                    <a:pos x="17" y="2"/>
                  </a:cxn>
                  <a:cxn ang="0">
                    <a:pos x="19" y="2"/>
                  </a:cxn>
                  <a:cxn ang="0">
                    <a:pos x="19" y="2"/>
                  </a:cxn>
                  <a:cxn ang="0">
                    <a:pos x="19" y="0"/>
                  </a:cxn>
                  <a:cxn ang="0">
                    <a:pos x="21" y="0"/>
                  </a:cxn>
                  <a:cxn ang="0">
                    <a:pos x="23" y="0"/>
                  </a:cxn>
                  <a:cxn ang="0">
                    <a:pos x="25" y="0"/>
                  </a:cxn>
                  <a:cxn ang="0">
                    <a:pos x="25" y="0"/>
                  </a:cxn>
                  <a:cxn ang="0">
                    <a:pos x="25" y="0"/>
                  </a:cxn>
                  <a:cxn ang="0">
                    <a:pos x="25" y="2"/>
                  </a:cxn>
                  <a:cxn ang="0">
                    <a:pos x="25" y="2"/>
                  </a:cxn>
                  <a:cxn ang="0">
                    <a:pos x="25" y="4"/>
                  </a:cxn>
                  <a:cxn ang="0">
                    <a:pos x="25" y="4"/>
                  </a:cxn>
                  <a:cxn ang="0">
                    <a:pos x="25" y="4"/>
                  </a:cxn>
                  <a:cxn ang="0">
                    <a:pos x="25" y="6"/>
                  </a:cxn>
                  <a:cxn ang="0">
                    <a:pos x="25" y="6"/>
                  </a:cxn>
                  <a:cxn ang="0">
                    <a:pos x="25" y="8"/>
                  </a:cxn>
                  <a:cxn ang="0">
                    <a:pos x="27" y="8"/>
                  </a:cxn>
                  <a:cxn ang="0">
                    <a:pos x="25" y="8"/>
                  </a:cxn>
                  <a:cxn ang="0">
                    <a:pos x="25" y="6"/>
                  </a:cxn>
                  <a:cxn ang="0">
                    <a:pos x="25" y="8"/>
                  </a:cxn>
                  <a:cxn ang="0">
                    <a:pos x="25" y="8"/>
                  </a:cxn>
                  <a:cxn ang="0">
                    <a:pos x="27" y="8"/>
                  </a:cxn>
                  <a:cxn ang="0">
                    <a:pos x="25" y="8"/>
                  </a:cxn>
                </a:cxnLst>
                <a:rect l="0" t="0" r="r" b="b"/>
                <a:pathLst>
                  <a:path w="27" h="21">
                    <a:moveTo>
                      <a:pt x="0" y="21"/>
                    </a:moveTo>
                    <a:lnTo>
                      <a:pt x="0" y="21"/>
                    </a:lnTo>
                    <a:lnTo>
                      <a:pt x="0" y="21"/>
                    </a:lnTo>
                    <a:lnTo>
                      <a:pt x="2" y="21"/>
                    </a:lnTo>
                    <a:lnTo>
                      <a:pt x="2" y="21"/>
                    </a:lnTo>
                    <a:lnTo>
                      <a:pt x="2" y="21"/>
                    </a:lnTo>
                    <a:lnTo>
                      <a:pt x="2" y="21"/>
                    </a:lnTo>
                    <a:lnTo>
                      <a:pt x="2" y="21"/>
                    </a:lnTo>
                    <a:lnTo>
                      <a:pt x="4" y="19"/>
                    </a:lnTo>
                    <a:lnTo>
                      <a:pt x="4" y="19"/>
                    </a:lnTo>
                    <a:lnTo>
                      <a:pt x="4" y="19"/>
                    </a:lnTo>
                    <a:lnTo>
                      <a:pt x="4" y="19"/>
                    </a:lnTo>
                    <a:lnTo>
                      <a:pt x="6" y="19"/>
                    </a:lnTo>
                    <a:lnTo>
                      <a:pt x="6" y="17"/>
                    </a:lnTo>
                    <a:lnTo>
                      <a:pt x="6" y="17"/>
                    </a:lnTo>
                    <a:lnTo>
                      <a:pt x="6" y="17"/>
                    </a:lnTo>
                    <a:lnTo>
                      <a:pt x="6" y="17"/>
                    </a:lnTo>
                    <a:lnTo>
                      <a:pt x="6" y="17"/>
                    </a:lnTo>
                    <a:lnTo>
                      <a:pt x="7" y="17"/>
                    </a:lnTo>
                    <a:lnTo>
                      <a:pt x="7" y="17"/>
                    </a:lnTo>
                    <a:lnTo>
                      <a:pt x="7" y="15"/>
                    </a:lnTo>
                    <a:lnTo>
                      <a:pt x="7" y="15"/>
                    </a:lnTo>
                    <a:lnTo>
                      <a:pt x="7" y="15"/>
                    </a:lnTo>
                    <a:lnTo>
                      <a:pt x="9" y="15"/>
                    </a:lnTo>
                    <a:lnTo>
                      <a:pt x="9" y="15"/>
                    </a:lnTo>
                    <a:lnTo>
                      <a:pt x="9" y="13"/>
                    </a:lnTo>
                    <a:lnTo>
                      <a:pt x="9" y="13"/>
                    </a:lnTo>
                    <a:lnTo>
                      <a:pt x="9" y="13"/>
                    </a:lnTo>
                    <a:lnTo>
                      <a:pt x="9" y="13"/>
                    </a:lnTo>
                    <a:lnTo>
                      <a:pt x="9" y="13"/>
                    </a:lnTo>
                    <a:lnTo>
                      <a:pt x="9" y="11"/>
                    </a:lnTo>
                    <a:lnTo>
                      <a:pt x="11" y="11"/>
                    </a:lnTo>
                    <a:lnTo>
                      <a:pt x="11" y="11"/>
                    </a:lnTo>
                    <a:lnTo>
                      <a:pt x="11" y="11"/>
                    </a:lnTo>
                    <a:lnTo>
                      <a:pt x="11" y="9"/>
                    </a:lnTo>
                    <a:lnTo>
                      <a:pt x="11" y="9"/>
                    </a:lnTo>
                    <a:lnTo>
                      <a:pt x="11" y="9"/>
                    </a:lnTo>
                    <a:lnTo>
                      <a:pt x="13" y="9"/>
                    </a:lnTo>
                    <a:lnTo>
                      <a:pt x="13" y="8"/>
                    </a:lnTo>
                    <a:lnTo>
                      <a:pt x="13" y="8"/>
                    </a:lnTo>
                    <a:lnTo>
                      <a:pt x="13" y="8"/>
                    </a:lnTo>
                    <a:lnTo>
                      <a:pt x="13" y="8"/>
                    </a:lnTo>
                    <a:lnTo>
                      <a:pt x="13" y="8"/>
                    </a:lnTo>
                    <a:lnTo>
                      <a:pt x="13" y="6"/>
                    </a:lnTo>
                    <a:lnTo>
                      <a:pt x="13" y="6"/>
                    </a:lnTo>
                    <a:lnTo>
                      <a:pt x="13" y="6"/>
                    </a:lnTo>
                    <a:lnTo>
                      <a:pt x="13" y="6"/>
                    </a:lnTo>
                    <a:lnTo>
                      <a:pt x="13" y="4"/>
                    </a:lnTo>
                    <a:lnTo>
                      <a:pt x="15" y="4"/>
                    </a:lnTo>
                    <a:lnTo>
                      <a:pt x="15" y="4"/>
                    </a:lnTo>
                    <a:lnTo>
                      <a:pt x="15" y="4"/>
                    </a:lnTo>
                    <a:lnTo>
                      <a:pt x="17" y="4"/>
                    </a:lnTo>
                    <a:lnTo>
                      <a:pt x="17" y="2"/>
                    </a:lnTo>
                    <a:lnTo>
                      <a:pt x="17" y="2"/>
                    </a:lnTo>
                    <a:lnTo>
                      <a:pt x="17" y="2"/>
                    </a:lnTo>
                    <a:lnTo>
                      <a:pt x="17" y="2"/>
                    </a:lnTo>
                    <a:lnTo>
                      <a:pt x="17" y="2"/>
                    </a:lnTo>
                    <a:lnTo>
                      <a:pt x="17" y="2"/>
                    </a:lnTo>
                    <a:lnTo>
                      <a:pt x="19" y="2"/>
                    </a:lnTo>
                    <a:lnTo>
                      <a:pt x="19" y="2"/>
                    </a:lnTo>
                    <a:lnTo>
                      <a:pt x="19" y="2"/>
                    </a:lnTo>
                    <a:lnTo>
                      <a:pt x="19" y="2"/>
                    </a:lnTo>
                    <a:lnTo>
                      <a:pt x="19" y="2"/>
                    </a:lnTo>
                    <a:lnTo>
                      <a:pt x="19" y="0"/>
                    </a:lnTo>
                    <a:lnTo>
                      <a:pt x="21" y="0"/>
                    </a:lnTo>
                    <a:lnTo>
                      <a:pt x="21" y="0"/>
                    </a:lnTo>
                    <a:lnTo>
                      <a:pt x="21" y="0"/>
                    </a:lnTo>
                    <a:lnTo>
                      <a:pt x="23" y="0"/>
                    </a:lnTo>
                    <a:lnTo>
                      <a:pt x="23" y="0"/>
                    </a:lnTo>
                    <a:lnTo>
                      <a:pt x="25" y="0"/>
                    </a:lnTo>
                    <a:lnTo>
                      <a:pt x="25" y="0"/>
                    </a:lnTo>
                    <a:lnTo>
                      <a:pt x="25" y="0"/>
                    </a:lnTo>
                    <a:lnTo>
                      <a:pt x="25" y="0"/>
                    </a:lnTo>
                    <a:lnTo>
                      <a:pt x="25" y="0"/>
                    </a:lnTo>
                    <a:lnTo>
                      <a:pt x="25" y="2"/>
                    </a:lnTo>
                    <a:lnTo>
                      <a:pt x="25" y="2"/>
                    </a:lnTo>
                    <a:lnTo>
                      <a:pt x="25" y="2"/>
                    </a:lnTo>
                    <a:lnTo>
                      <a:pt x="25" y="2"/>
                    </a:lnTo>
                    <a:lnTo>
                      <a:pt x="25" y="2"/>
                    </a:lnTo>
                    <a:lnTo>
                      <a:pt x="25" y="4"/>
                    </a:lnTo>
                    <a:lnTo>
                      <a:pt x="25" y="4"/>
                    </a:lnTo>
                    <a:lnTo>
                      <a:pt x="25" y="4"/>
                    </a:lnTo>
                    <a:lnTo>
                      <a:pt x="25" y="4"/>
                    </a:lnTo>
                    <a:lnTo>
                      <a:pt x="25" y="4"/>
                    </a:lnTo>
                    <a:lnTo>
                      <a:pt x="25" y="4"/>
                    </a:lnTo>
                    <a:lnTo>
                      <a:pt x="25" y="6"/>
                    </a:lnTo>
                    <a:lnTo>
                      <a:pt x="25" y="6"/>
                    </a:lnTo>
                    <a:lnTo>
                      <a:pt x="25" y="6"/>
                    </a:lnTo>
                    <a:lnTo>
                      <a:pt x="25" y="6"/>
                    </a:lnTo>
                    <a:lnTo>
                      <a:pt x="25" y="8"/>
                    </a:lnTo>
                    <a:lnTo>
                      <a:pt x="27" y="8"/>
                    </a:lnTo>
                    <a:lnTo>
                      <a:pt x="27" y="8"/>
                    </a:lnTo>
                    <a:lnTo>
                      <a:pt x="25" y="8"/>
                    </a:lnTo>
                    <a:lnTo>
                      <a:pt x="25" y="8"/>
                    </a:lnTo>
                    <a:lnTo>
                      <a:pt x="25" y="6"/>
                    </a:lnTo>
                    <a:lnTo>
                      <a:pt x="25" y="6"/>
                    </a:lnTo>
                    <a:lnTo>
                      <a:pt x="25" y="8"/>
                    </a:lnTo>
                    <a:lnTo>
                      <a:pt x="25" y="8"/>
                    </a:lnTo>
                    <a:lnTo>
                      <a:pt x="25" y="8"/>
                    </a:lnTo>
                    <a:lnTo>
                      <a:pt x="25" y="8"/>
                    </a:lnTo>
                    <a:lnTo>
                      <a:pt x="25" y="8"/>
                    </a:lnTo>
                    <a:lnTo>
                      <a:pt x="27" y="8"/>
                    </a:lnTo>
                    <a:lnTo>
                      <a:pt x="27" y="8"/>
                    </a:lnTo>
                    <a:lnTo>
                      <a:pt x="25" y="8"/>
                    </a:lnTo>
                    <a:lnTo>
                      <a:pt x="25" y="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3" name="Freeform 2947"/>
              <p:cNvSpPr>
                <a:spLocks/>
              </p:cNvSpPr>
              <p:nvPr/>
            </p:nvSpPr>
            <p:spPr bwMode="auto">
              <a:xfrm>
                <a:off x="4497" y="2605"/>
                <a:ext cx="1" cy="1"/>
              </a:xfrm>
              <a:custGeom>
                <a:avLst/>
                <a:gdLst/>
                <a:ahLst/>
                <a:cxnLst>
                  <a:cxn ang="0">
                    <a:pos x="1" y="2"/>
                  </a:cxn>
                  <a:cxn ang="0">
                    <a:pos x="1" y="2"/>
                  </a:cxn>
                  <a:cxn ang="0">
                    <a:pos x="1" y="2"/>
                  </a:cxn>
                  <a:cxn ang="0">
                    <a:pos x="1" y="0"/>
                  </a:cxn>
                  <a:cxn ang="0">
                    <a:pos x="1" y="0"/>
                  </a:cxn>
                  <a:cxn ang="0">
                    <a:pos x="1" y="2"/>
                  </a:cxn>
                  <a:cxn ang="0">
                    <a:pos x="1" y="2"/>
                  </a:cxn>
                  <a:cxn ang="0">
                    <a:pos x="1" y="2"/>
                  </a:cxn>
                  <a:cxn ang="0">
                    <a:pos x="1" y="2"/>
                  </a:cxn>
                  <a:cxn ang="0">
                    <a:pos x="0" y="2"/>
                  </a:cxn>
                  <a:cxn ang="0">
                    <a:pos x="0" y="2"/>
                  </a:cxn>
                </a:cxnLst>
                <a:rect l="0" t="0" r="r" b="b"/>
                <a:pathLst>
                  <a:path w="1" h="2">
                    <a:moveTo>
                      <a:pt x="1" y="2"/>
                    </a:moveTo>
                    <a:lnTo>
                      <a:pt x="1" y="2"/>
                    </a:lnTo>
                    <a:lnTo>
                      <a:pt x="1" y="2"/>
                    </a:lnTo>
                    <a:lnTo>
                      <a:pt x="1" y="0"/>
                    </a:lnTo>
                    <a:lnTo>
                      <a:pt x="1" y="0"/>
                    </a:lnTo>
                    <a:lnTo>
                      <a:pt x="1" y="2"/>
                    </a:lnTo>
                    <a:lnTo>
                      <a:pt x="1" y="2"/>
                    </a:lnTo>
                    <a:lnTo>
                      <a:pt x="1" y="2"/>
                    </a:lnTo>
                    <a:lnTo>
                      <a:pt x="1"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4" name="Freeform 2948"/>
              <p:cNvSpPr>
                <a:spLocks/>
              </p:cNvSpPr>
              <p:nvPr/>
            </p:nvSpPr>
            <p:spPr bwMode="auto">
              <a:xfrm>
                <a:off x="4492" y="2607"/>
                <a:ext cx="1" cy="1"/>
              </a:xfrm>
              <a:custGeom>
                <a:avLst/>
                <a:gdLst/>
                <a:ahLst/>
                <a:cxnLst>
                  <a:cxn ang="0">
                    <a:pos x="2" y="0"/>
                  </a:cxn>
                  <a:cxn ang="0">
                    <a:pos x="2" y="0"/>
                  </a:cxn>
                  <a:cxn ang="0">
                    <a:pos x="2" y="0"/>
                  </a:cxn>
                  <a:cxn ang="0">
                    <a:pos x="2" y="0"/>
                  </a:cxn>
                  <a:cxn ang="0">
                    <a:pos x="0" y="0"/>
                  </a:cxn>
                  <a:cxn ang="0">
                    <a:pos x="0" y="0"/>
                  </a:cxn>
                  <a:cxn ang="0">
                    <a:pos x="2" y="0"/>
                  </a:cxn>
                  <a:cxn ang="0">
                    <a:pos x="2" y="0"/>
                  </a:cxn>
                </a:cxnLst>
                <a:rect l="0" t="0" r="r" b="b"/>
                <a:pathLst>
                  <a:path w="2">
                    <a:moveTo>
                      <a:pt x="2" y="0"/>
                    </a:moveTo>
                    <a:lnTo>
                      <a:pt x="2" y="0"/>
                    </a:lnTo>
                    <a:lnTo>
                      <a:pt x="2" y="0"/>
                    </a:lnTo>
                    <a:lnTo>
                      <a:pt x="2" y="0"/>
                    </a:lnTo>
                    <a:lnTo>
                      <a:pt x="0" y="0"/>
                    </a:lnTo>
                    <a:lnTo>
                      <a:pt x="0"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5" name="Freeform 2949"/>
              <p:cNvSpPr>
                <a:spLocks/>
              </p:cNvSpPr>
              <p:nvPr/>
            </p:nvSpPr>
            <p:spPr bwMode="auto">
              <a:xfrm>
                <a:off x="4496" y="2593"/>
                <a:ext cx="8" cy="14"/>
              </a:xfrm>
              <a:custGeom>
                <a:avLst/>
                <a:gdLst/>
                <a:ahLst/>
                <a:cxnLst>
                  <a:cxn ang="0">
                    <a:pos x="5" y="8"/>
                  </a:cxn>
                  <a:cxn ang="0">
                    <a:pos x="5" y="8"/>
                  </a:cxn>
                  <a:cxn ang="0">
                    <a:pos x="7" y="6"/>
                  </a:cxn>
                  <a:cxn ang="0">
                    <a:pos x="11" y="4"/>
                  </a:cxn>
                  <a:cxn ang="0">
                    <a:pos x="13" y="2"/>
                  </a:cxn>
                  <a:cxn ang="0">
                    <a:pos x="13" y="2"/>
                  </a:cxn>
                  <a:cxn ang="0">
                    <a:pos x="13" y="0"/>
                  </a:cxn>
                  <a:cxn ang="0">
                    <a:pos x="15" y="0"/>
                  </a:cxn>
                  <a:cxn ang="0">
                    <a:pos x="15" y="0"/>
                  </a:cxn>
                  <a:cxn ang="0">
                    <a:pos x="15" y="0"/>
                  </a:cxn>
                  <a:cxn ang="0">
                    <a:pos x="13" y="0"/>
                  </a:cxn>
                  <a:cxn ang="0">
                    <a:pos x="13" y="2"/>
                  </a:cxn>
                  <a:cxn ang="0">
                    <a:pos x="11" y="4"/>
                  </a:cxn>
                  <a:cxn ang="0">
                    <a:pos x="9" y="6"/>
                  </a:cxn>
                  <a:cxn ang="0">
                    <a:pos x="7" y="8"/>
                  </a:cxn>
                  <a:cxn ang="0">
                    <a:pos x="5" y="8"/>
                  </a:cxn>
                  <a:cxn ang="0">
                    <a:pos x="7" y="10"/>
                  </a:cxn>
                  <a:cxn ang="0">
                    <a:pos x="7" y="10"/>
                  </a:cxn>
                  <a:cxn ang="0">
                    <a:pos x="5" y="12"/>
                  </a:cxn>
                  <a:cxn ang="0">
                    <a:pos x="3" y="12"/>
                  </a:cxn>
                  <a:cxn ang="0">
                    <a:pos x="5" y="12"/>
                  </a:cxn>
                  <a:cxn ang="0">
                    <a:pos x="5" y="12"/>
                  </a:cxn>
                  <a:cxn ang="0">
                    <a:pos x="5" y="12"/>
                  </a:cxn>
                  <a:cxn ang="0">
                    <a:pos x="5" y="12"/>
                  </a:cxn>
                  <a:cxn ang="0">
                    <a:pos x="5" y="12"/>
                  </a:cxn>
                  <a:cxn ang="0">
                    <a:pos x="5" y="10"/>
                  </a:cxn>
                  <a:cxn ang="0">
                    <a:pos x="5" y="10"/>
                  </a:cxn>
                  <a:cxn ang="0">
                    <a:pos x="5" y="10"/>
                  </a:cxn>
                  <a:cxn ang="0">
                    <a:pos x="5" y="10"/>
                  </a:cxn>
                  <a:cxn ang="0">
                    <a:pos x="3" y="12"/>
                  </a:cxn>
                  <a:cxn ang="0">
                    <a:pos x="3" y="12"/>
                  </a:cxn>
                  <a:cxn ang="0">
                    <a:pos x="3" y="12"/>
                  </a:cxn>
                  <a:cxn ang="0">
                    <a:pos x="3" y="12"/>
                  </a:cxn>
                  <a:cxn ang="0">
                    <a:pos x="3" y="14"/>
                  </a:cxn>
                  <a:cxn ang="0">
                    <a:pos x="3" y="16"/>
                  </a:cxn>
                  <a:cxn ang="0">
                    <a:pos x="2" y="16"/>
                  </a:cxn>
                  <a:cxn ang="0">
                    <a:pos x="2" y="17"/>
                  </a:cxn>
                  <a:cxn ang="0">
                    <a:pos x="2" y="17"/>
                  </a:cxn>
                  <a:cxn ang="0">
                    <a:pos x="2" y="17"/>
                  </a:cxn>
                  <a:cxn ang="0">
                    <a:pos x="2" y="19"/>
                  </a:cxn>
                  <a:cxn ang="0">
                    <a:pos x="2" y="19"/>
                  </a:cxn>
                  <a:cxn ang="0">
                    <a:pos x="2" y="21"/>
                  </a:cxn>
                  <a:cxn ang="0">
                    <a:pos x="0" y="21"/>
                  </a:cxn>
                  <a:cxn ang="0">
                    <a:pos x="0" y="23"/>
                  </a:cxn>
                  <a:cxn ang="0">
                    <a:pos x="2" y="23"/>
                  </a:cxn>
                  <a:cxn ang="0">
                    <a:pos x="2" y="23"/>
                  </a:cxn>
                  <a:cxn ang="0">
                    <a:pos x="2" y="25"/>
                  </a:cxn>
                  <a:cxn ang="0">
                    <a:pos x="2" y="25"/>
                  </a:cxn>
                  <a:cxn ang="0">
                    <a:pos x="3" y="25"/>
                  </a:cxn>
                  <a:cxn ang="0">
                    <a:pos x="3" y="25"/>
                  </a:cxn>
                  <a:cxn ang="0">
                    <a:pos x="3" y="27"/>
                  </a:cxn>
                  <a:cxn ang="0">
                    <a:pos x="5" y="27"/>
                  </a:cxn>
                  <a:cxn ang="0">
                    <a:pos x="3" y="27"/>
                  </a:cxn>
                  <a:cxn ang="0">
                    <a:pos x="3" y="27"/>
                  </a:cxn>
                  <a:cxn ang="0">
                    <a:pos x="3" y="27"/>
                  </a:cxn>
                  <a:cxn ang="0">
                    <a:pos x="3" y="25"/>
                  </a:cxn>
                  <a:cxn ang="0">
                    <a:pos x="3" y="27"/>
                  </a:cxn>
                </a:cxnLst>
                <a:rect l="0" t="0" r="r" b="b"/>
                <a:pathLst>
                  <a:path w="15" h="27">
                    <a:moveTo>
                      <a:pt x="3" y="8"/>
                    </a:moveTo>
                    <a:lnTo>
                      <a:pt x="5" y="8"/>
                    </a:lnTo>
                    <a:lnTo>
                      <a:pt x="5" y="8"/>
                    </a:lnTo>
                    <a:lnTo>
                      <a:pt x="5" y="8"/>
                    </a:lnTo>
                    <a:lnTo>
                      <a:pt x="5" y="8"/>
                    </a:lnTo>
                    <a:lnTo>
                      <a:pt x="7" y="6"/>
                    </a:lnTo>
                    <a:lnTo>
                      <a:pt x="9" y="4"/>
                    </a:lnTo>
                    <a:lnTo>
                      <a:pt x="11" y="4"/>
                    </a:lnTo>
                    <a:lnTo>
                      <a:pt x="11" y="2"/>
                    </a:lnTo>
                    <a:lnTo>
                      <a:pt x="13" y="2"/>
                    </a:lnTo>
                    <a:lnTo>
                      <a:pt x="13" y="2"/>
                    </a:lnTo>
                    <a:lnTo>
                      <a:pt x="13" y="2"/>
                    </a:lnTo>
                    <a:lnTo>
                      <a:pt x="13" y="0"/>
                    </a:lnTo>
                    <a:lnTo>
                      <a:pt x="13" y="0"/>
                    </a:lnTo>
                    <a:lnTo>
                      <a:pt x="15" y="0"/>
                    </a:lnTo>
                    <a:lnTo>
                      <a:pt x="15" y="0"/>
                    </a:lnTo>
                    <a:lnTo>
                      <a:pt x="15" y="0"/>
                    </a:lnTo>
                    <a:lnTo>
                      <a:pt x="15" y="0"/>
                    </a:lnTo>
                    <a:lnTo>
                      <a:pt x="15" y="0"/>
                    </a:lnTo>
                    <a:lnTo>
                      <a:pt x="15" y="0"/>
                    </a:lnTo>
                    <a:lnTo>
                      <a:pt x="15" y="0"/>
                    </a:lnTo>
                    <a:lnTo>
                      <a:pt x="13" y="0"/>
                    </a:lnTo>
                    <a:lnTo>
                      <a:pt x="13" y="2"/>
                    </a:lnTo>
                    <a:lnTo>
                      <a:pt x="13" y="2"/>
                    </a:lnTo>
                    <a:lnTo>
                      <a:pt x="13" y="2"/>
                    </a:lnTo>
                    <a:lnTo>
                      <a:pt x="11" y="4"/>
                    </a:lnTo>
                    <a:lnTo>
                      <a:pt x="11" y="4"/>
                    </a:lnTo>
                    <a:lnTo>
                      <a:pt x="9" y="6"/>
                    </a:lnTo>
                    <a:lnTo>
                      <a:pt x="7" y="6"/>
                    </a:lnTo>
                    <a:lnTo>
                      <a:pt x="7" y="8"/>
                    </a:lnTo>
                    <a:lnTo>
                      <a:pt x="7" y="8"/>
                    </a:lnTo>
                    <a:lnTo>
                      <a:pt x="5" y="8"/>
                    </a:lnTo>
                    <a:lnTo>
                      <a:pt x="5" y="8"/>
                    </a:lnTo>
                    <a:lnTo>
                      <a:pt x="7" y="10"/>
                    </a:lnTo>
                    <a:lnTo>
                      <a:pt x="7" y="10"/>
                    </a:lnTo>
                    <a:lnTo>
                      <a:pt x="7" y="10"/>
                    </a:lnTo>
                    <a:lnTo>
                      <a:pt x="5" y="12"/>
                    </a:lnTo>
                    <a:lnTo>
                      <a:pt x="5" y="12"/>
                    </a:lnTo>
                    <a:lnTo>
                      <a:pt x="3" y="14"/>
                    </a:lnTo>
                    <a:lnTo>
                      <a:pt x="3" y="12"/>
                    </a:lnTo>
                    <a:lnTo>
                      <a:pt x="5" y="12"/>
                    </a:lnTo>
                    <a:lnTo>
                      <a:pt x="5" y="12"/>
                    </a:lnTo>
                    <a:lnTo>
                      <a:pt x="5" y="12"/>
                    </a:lnTo>
                    <a:lnTo>
                      <a:pt x="5" y="12"/>
                    </a:lnTo>
                    <a:lnTo>
                      <a:pt x="5" y="12"/>
                    </a:lnTo>
                    <a:lnTo>
                      <a:pt x="5" y="12"/>
                    </a:lnTo>
                    <a:lnTo>
                      <a:pt x="5" y="12"/>
                    </a:lnTo>
                    <a:lnTo>
                      <a:pt x="5" y="12"/>
                    </a:lnTo>
                    <a:lnTo>
                      <a:pt x="5" y="12"/>
                    </a:lnTo>
                    <a:lnTo>
                      <a:pt x="5" y="12"/>
                    </a:lnTo>
                    <a:lnTo>
                      <a:pt x="5" y="12"/>
                    </a:lnTo>
                    <a:lnTo>
                      <a:pt x="5" y="10"/>
                    </a:lnTo>
                    <a:lnTo>
                      <a:pt x="5" y="12"/>
                    </a:lnTo>
                    <a:lnTo>
                      <a:pt x="5" y="10"/>
                    </a:lnTo>
                    <a:lnTo>
                      <a:pt x="5" y="10"/>
                    </a:lnTo>
                    <a:lnTo>
                      <a:pt x="5" y="10"/>
                    </a:lnTo>
                    <a:lnTo>
                      <a:pt x="5" y="10"/>
                    </a:lnTo>
                    <a:lnTo>
                      <a:pt x="5" y="10"/>
                    </a:lnTo>
                    <a:lnTo>
                      <a:pt x="5" y="10"/>
                    </a:lnTo>
                    <a:lnTo>
                      <a:pt x="3" y="12"/>
                    </a:lnTo>
                    <a:lnTo>
                      <a:pt x="3" y="12"/>
                    </a:lnTo>
                    <a:lnTo>
                      <a:pt x="3" y="12"/>
                    </a:lnTo>
                    <a:lnTo>
                      <a:pt x="3" y="12"/>
                    </a:lnTo>
                    <a:lnTo>
                      <a:pt x="3" y="12"/>
                    </a:lnTo>
                    <a:lnTo>
                      <a:pt x="3" y="12"/>
                    </a:lnTo>
                    <a:lnTo>
                      <a:pt x="3" y="12"/>
                    </a:lnTo>
                    <a:lnTo>
                      <a:pt x="3" y="14"/>
                    </a:lnTo>
                    <a:lnTo>
                      <a:pt x="3" y="14"/>
                    </a:lnTo>
                    <a:lnTo>
                      <a:pt x="3" y="14"/>
                    </a:lnTo>
                    <a:lnTo>
                      <a:pt x="3" y="16"/>
                    </a:lnTo>
                    <a:lnTo>
                      <a:pt x="2" y="16"/>
                    </a:lnTo>
                    <a:lnTo>
                      <a:pt x="2" y="16"/>
                    </a:lnTo>
                    <a:lnTo>
                      <a:pt x="2" y="16"/>
                    </a:lnTo>
                    <a:lnTo>
                      <a:pt x="2" y="17"/>
                    </a:lnTo>
                    <a:lnTo>
                      <a:pt x="2" y="17"/>
                    </a:lnTo>
                    <a:lnTo>
                      <a:pt x="2" y="17"/>
                    </a:lnTo>
                    <a:lnTo>
                      <a:pt x="2" y="17"/>
                    </a:lnTo>
                    <a:lnTo>
                      <a:pt x="2" y="17"/>
                    </a:lnTo>
                    <a:lnTo>
                      <a:pt x="2" y="19"/>
                    </a:lnTo>
                    <a:lnTo>
                      <a:pt x="2" y="19"/>
                    </a:lnTo>
                    <a:lnTo>
                      <a:pt x="2" y="19"/>
                    </a:lnTo>
                    <a:lnTo>
                      <a:pt x="2" y="19"/>
                    </a:lnTo>
                    <a:lnTo>
                      <a:pt x="2" y="21"/>
                    </a:lnTo>
                    <a:lnTo>
                      <a:pt x="2" y="21"/>
                    </a:lnTo>
                    <a:lnTo>
                      <a:pt x="2" y="21"/>
                    </a:lnTo>
                    <a:lnTo>
                      <a:pt x="0" y="21"/>
                    </a:lnTo>
                    <a:lnTo>
                      <a:pt x="0" y="21"/>
                    </a:lnTo>
                    <a:lnTo>
                      <a:pt x="0" y="23"/>
                    </a:lnTo>
                    <a:lnTo>
                      <a:pt x="2" y="23"/>
                    </a:lnTo>
                    <a:lnTo>
                      <a:pt x="2" y="23"/>
                    </a:lnTo>
                    <a:lnTo>
                      <a:pt x="2" y="23"/>
                    </a:lnTo>
                    <a:lnTo>
                      <a:pt x="2" y="23"/>
                    </a:lnTo>
                    <a:lnTo>
                      <a:pt x="2" y="25"/>
                    </a:lnTo>
                    <a:lnTo>
                      <a:pt x="2" y="25"/>
                    </a:lnTo>
                    <a:lnTo>
                      <a:pt x="3" y="25"/>
                    </a:lnTo>
                    <a:lnTo>
                      <a:pt x="2" y="25"/>
                    </a:lnTo>
                    <a:lnTo>
                      <a:pt x="3" y="25"/>
                    </a:lnTo>
                    <a:lnTo>
                      <a:pt x="3" y="25"/>
                    </a:lnTo>
                    <a:lnTo>
                      <a:pt x="3" y="25"/>
                    </a:lnTo>
                    <a:lnTo>
                      <a:pt x="3" y="25"/>
                    </a:lnTo>
                    <a:lnTo>
                      <a:pt x="3" y="27"/>
                    </a:lnTo>
                    <a:lnTo>
                      <a:pt x="3" y="27"/>
                    </a:lnTo>
                    <a:lnTo>
                      <a:pt x="5" y="27"/>
                    </a:lnTo>
                    <a:lnTo>
                      <a:pt x="5" y="27"/>
                    </a:lnTo>
                    <a:lnTo>
                      <a:pt x="3" y="27"/>
                    </a:lnTo>
                    <a:lnTo>
                      <a:pt x="3" y="27"/>
                    </a:lnTo>
                    <a:lnTo>
                      <a:pt x="3" y="27"/>
                    </a:lnTo>
                    <a:lnTo>
                      <a:pt x="3" y="27"/>
                    </a:lnTo>
                    <a:lnTo>
                      <a:pt x="3" y="27"/>
                    </a:lnTo>
                    <a:lnTo>
                      <a:pt x="3" y="27"/>
                    </a:lnTo>
                    <a:lnTo>
                      <a:pt x="3" y="27"/>
                    </a:lnTo>
                    <a:lnTo>
                      <a:pt x="3" y="25"/>
                    </a:lnTo>
                    <a:lnTo>
                      <a:pt x="3" y="25"/>
                    </a:lnTo>
                    <a:lnTo>
                      <a:pt x="3" y="27"/>
                    </a:lnTo>
                    <a:lnTo>
                      <a:pt x="3"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6" name="Line 2950"/>
              <p:cNvSpPr>
                <a:spLocks noChangeShapeType="1"/>
              </p:cNvSpPr>
              <p:nvPr/>
            </p:nvSpPr>
            <p:spPr bwMode="auto">
              <a:xfrm>
                <a:off x="4468" y="260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477" name="Freeform 2951"/>
              <p:cNvSpPr>
                <a:spLocks/>
              </p:cNvSpPr>
              <p:nvPr/>
            </p:nvSpPr>
            <p:spPr bwMode="auto">
              <a:xfrm>
                <a:off x="4468" y="2597"/>
                <a:ext cx="5" cy="12"/>
              </a:xfrm>
              <a:custGeom>
                <a:avLst/>
                <a:gdLst/>
                <a:ahLst/>
                <a:cxnLst>
                  <a:cxn ang="0">
                    <a:pos x="12" y="0"/>
                  </a:cxn>
                  <a:cxn ang="0">
                    <a:pos x="12" y="2"/>
                  </a:cxn>
                  <a:cxn ang="0">
                    <a:pos x="12" y="2"/>
                  </a:cxn>
                  <a:cxn ang="0">
                    <a:pos x="10" y="2"/>
                  </a:cxn>
                  <a:cxn ang="0">
                    <a:pos x="10" y="4"/>
                  </a:cxn>
                  <a:cxn ang="0">
                    <a:pos x="8" y="4"/>
                  </a:cxn>
                  <a:cxn ang="0">
                    <a:pos x="8" y="4"/>
                  </a:cxn>
                  <a:cxn ang="0">
                    <a:pos x="8" y="4"/>
                  </a:cxn>
                  <a:cxn ang="0">
                    <a:pos x="8" y="6"/>
                  </a:cxn>
                  <a:cxn ang="0">
                    <a:pos x="8" y="6"/>
                  </a:cxn>
                  <a:cxn ang="0">
                    <a:pos x="8" y="6"/>
                  </a:cxn>
                  <a:cxn ang="0">
                    <a:pos x="8" y="8"/>
                  </a:cxn>
                  <a:cxn ang="0">
                    <a:pos x="8" y="9"/>
                  </a:cxn>
                  <a:cxn ang="0">
                    <a:pos x="6" y="9"/>
                  </a:cxn>
                  <a:cxn ang="0">
                    <a:pos x="6" y="9"/>
                  </a:cxn>
                  <a:cxn ang="0">
                    <a:pos x="6" y="11"/>
                  </a:cxn>
                  <a:cxn ang="0">
                    <a:pos x="6" y="11"/>
                  </a:cxn>
                  <a:cxn ang="0">
                    <a:pos x="6" y="13"/>
                  </a:cxn>
                  <a:cxn ang="0">
                    <a:pos x="6" y="15"/>
                  </a:cxn>
                  <a:cxn ang="0">
                    <a:pos x="6" y="15"/>
                  </a:cxn>
                  <a:cxn ang="0">
                    <a:pos x="6" y="17"/>
                  </a:cxn>
                  <a:cxn ang="0">
                    <a:pos x="6" y="19"/>
                  </a:cxn>
                  <a:cxn ang="0">
                    <a:pos x="6" y="19"/>
                  </a:cxn>
                  <a:cxn ang="0">
                    <a:pos x="4" y="19"/>
                  </a:cxn>
                  <a:cxn ang="0">
                    <a:pos x="4" y="19"/>
                  </a:cxn>
                  <a:cxn ang="0">
                    <a:pos x="4" y="19"/>
                  </a:cxn>
                  <a:cxn ang="0">
                    <a:pos x="4" y="21"/>
                  </a:cxn>
                  <a:cxn ang="0">
                    <a:pos x="2" y="21"/>
                  </a:cxn>
                  <a:cxn ang="0">
                    <a:pos x="2" y="21"/>
                  </a:cxn>
                  <a:cxn ang="0">
                    <a:pos x="2" y="21"/>
                  </a:cxn>
                  <a:cxn ang="0">
                    <a:pos x="0" y="23"/>
                  </a:cxn>
                  <a:cxn ang="0">
                    <a:pos x="0" y="23"/>
                  </a:cxn>
                  <a:cxn ang="0">
                    <a:pos x="0" y="25"/>
                  </a:cxn>
                </a:cxnLst>
                <a:rect l="0" t="0" r="r" b="b"/>
                <a:pathLst>
                  <a:path w="12" h="25">
                    <a:moveTo>
                      <a:pt x="12" y="0"/>
                    </a:moveTo>
                    <a:lnTo>
                      <a:pt x="12" y="0"/>
                    </a:lnTo>
                    <a:lnTo>
                      <a:pt x="12" y="0"/>
                    </a:lnTo>
                    <a:lnTo>
                      <a:pt x="12" y="2"/>
                    </a:lnTo>
                    <a:lnTo>
                      <a:pt x="12" y="2"/>
                    </a:lnTo>
                    <a:lnTo>
                      <a:pt x="12" y="2"/>
                    </a:lnTo>
                    <a:lnTo>
                      <a:pt x="10" y="2"/>
                    </a:lnTo>
                    <a:lnTo>
                      <a:pt x="10" y="2"/>
                    </a:lnTo>
                    <a:lnTo>
                      <a:pt x="10" y="2"/>
                    </a:lnTo>
                    <a:lnTo>
                      <a:pt x="10" y="4"/>
                    </a:lnTo>
                    <a:lnTo>
                      <a:pt x="8" y="4"/>
                    </a:lnTo>
                    <a:lnTo>
                      <a:pt x="8" y="4"/>
                    </a:lnTo>
                    <a:lnTo>
                      <a:pt x="8" y="2"/>
                    </a:lnTo>
                    <a:lnTo>
                      <a:pt x="8" y="4"/>
                    </a:lnTo>
                    <a:lnTo>
                      <a:pt x="8" y="4"/>
                    </a:lnTo>
                    <a:lnTo>
                      <a:pt x="8" y="4"/>
                    </a:lnTo>
                    <a:lnTo>
                      <a:pt x="8" y="4"/>
                    </a:lnTo>
                    <a:lnTo>
                      <a:pt x="8" y="6"/>
                    </a:lnTo>
                    <a:lnTo>
                      <a:pt x="8" y="6"/>
                    </a:lnTo>
                    <a:lnTo>
                      <a:pt x="8" y="6"/>
                    </a:lnTo>
                    <a:lnTo>
                      <a:pt x="8" y="6"/>
                    </a:lnTo>
                    <a:lnTo>
                      <a:pt x="8" y="6"/>
                    </a:lnTo>
                    <a:lnTo>
                      <a:pt x="8" y="8"/>
                    </a:lnTo>
                    <a:lnTo>
                      <a:pt x="8" y="8"/>
                    </a:lnTo>
                    <a:lnTo>
                      <a:pt x="8" y="8"/>
                    </a:lnTo>
                    <a:lnTo>
                      <a:pt x="8" y="9"/>
                    </a:lnTo>
                    <a:lnTo>
                      <a:pt x="8" y="9"/>
                    </a:lnTo>
                    <a:lnTo>
                      <a:pt x="6" y="9"/>
                    </a:lnTo>
                    <a:lnTo>
                      <a:pt x="6" y="9"/>
                    </a:lnTo>
                    <a:lnTo>
                      <a:pt x="6" y="9"/>
                    </a:lnTo>
                    <a:lnTo>
                      <a:pt x="6" y="11"/>
                    </a:lnTo>
                    <a:lnTo>
                      <a:pt x="6" y="11"/>
                    </a:lnTo>
                    <a:lnTo>
                      <a:pt x="6" y="11"/>
                    </a:lnTo>
                    <a:lnTo>
                      <a:pt x="6" y="11"/>
                    </a:lnTo>
                    <a:lnTo>
                      <a:pt x="6" y="13"/>
                    </a:lnTo>
                    <a:lnTo>
                      <a:pt x="6" y="13"/>
                    </a:lnTo>
                    <a:lnTo>
                      <a:pt x="6" y="13"/>
                    </a:lnTo>
                    <a:lnTo>
                      <a:pt x="6" y="15"/>
                    </a:lnTo>
                    <a:lnTo>
                      <a:pt x="6" y="15"/>
                    </a:lnTo>
                    <a:lnTo>
                      <a:pt x="6" y="15"/>
                    </a:lnTo>
                    <a:lnTo>
                      <a:pt x="6" y="17"/>
                    </a:lnTo>
                    <a:lnTo>
                      <a:pt x="6" y="17"/>
                    </a:lnTo>
                    <a:lnTo>
                      <a:pt x="6" y="17"/>
                    </a:lnTo>
                    <a:lnTo>
                      <a:pt x="6" y="19"/>
                    </a:lnTo>
                    <a:lnTo>
                      <a:pt x="6" y="19"/>
                    </a:lnTo>
                    <a:lnTo>
                      <a:pt x="6" y="19"/>
                    </a:lnTo>
                    <a:lnTo>
                      <a:pt x="6" y="19"/>
                    </a:lnTo>
                    <a:lnTo>
                      <a:pt x="4" y="19"/>
                    </a:lnTo>
                    <a:lnTo>
                      <a:pt x="4" y="19"/>
                    </a:lnTo>
                    <a:lnTo>
                      <a:pt x="4" y="19"/>
                    </a:lnTo>
                    <a:lnTo>
                      <a:pt x="4" y="19"/>
                    </a:lnTo>
                    <a:lnTo>
                      <a:pt x="4" y="19"/>
                    </a:lnTo>
                    <a:lnTo>
                      <a:pt x="4" y="19"/>
                    </a:lnTo>
                    <a:lnTo>
                      <a:pt x="4" y="21"/>
                    </a:lnTo>
                    <a:lnTo>
                      <a:pt x="4" y="21"/>
                    </a:lnTo>
                    <a:lnTo>
                      <a:pt x="2" y="21"/>
                    </a:lnTo>
                    <a:lnTo>
                      <a:pt x="2" y="21"/>
                    </a:lnTo>
                    <a:lnTo>
                      <a:pt x="2" y="21"/>
                    </a:lnTo>
                    <a:lnTo>
                      <a:pt x="2" y="21"/>
                    </a:lnTo>
                    <a:lnTo>
                      <a:pt x="2" y="21"/>
                    </a:lnTo>
                    <a:lnTo>
                      <a:pt x="0" y="21"/>
                    </a:lnTo>
                    <a:lnTo>
                      <a:pt x="0" y="23"/>
                    </a:lnTo>
                    <a:lnTo>
                      <a:pt x="0" y="23"/>
                    </a:lnTo>
                    <a:lnTo>
                      <a:pt x="0" y="23"/>
                    </a:lnTo>
                    <a:lnTo>
                      <a:pt x="0" y="23"/>
                    </a:lnTo>
                    <a:lnTo>
                      <a:pt x="0"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8" name="Freeform 2952"/>
              <p:cNvSpPr>
                <a:spLocks/>
              </p:cNvSpPr>
              <p:nvPr/>
            </p:nvSpPr>
            <p:spPr bwMode="auto">
              <a:xfrm>
                <a:off x="4492" y="2606"/>
                <a:ext cx="1" cy="1"/>
              </a:xfrm>
              <a:custGeom>
                <a:avLst/>
                <a:gdLst/>
                <a:ahLst/>
                <a:cxnLst>
                  <a:cxn ang="0">
                    <a:pos x="0" y="4"/>
                  </a:cxn>
                  <a:cxn ang="0">
                    <a:pos x="0" y="4"/>
                  </a:cxn>
                  <a:cxn ang="0">
                    <a:pos x="0" y="4"/>
                  </a:cxn>
                  <a:cxn ang="0">
                    <a:pos x="0" y="4"/>
                  </a:cxn>
                  <a:cxn ang="0">
                    <a:pos x="0" y="4"/>
                  </a:cxn>
                  <a:cxn ang="0">
                    <a:pos x="0" y="4"/>
                  </a:cxn>
                  <a:cxn ang="0">
                    <a:pos x="0" y="2"/>
                  </a:cxn>
                  <a:cxn ang="0">
                    <a:pos x="0" y="2"/>
                  </a:cxn>
                  <a:cxn ang="0">
                    <a:pos x="0" y="2"/>
                  </a:cxn>
                  <a:cxn ang="0">
                    <a:pos x="0" y="2"/>
                  </a:cxn>
                  <a:cxn ang="0">
                    <a:pos x="0" y="2"/>
                  </a:cxn>
                  <a:cxn ang="0">
                    <a:pos x="0" y="0"/>
                  </a:cxn>
                  <a:cxn ang="0">
                    <a:pos x="0" y="0"/>
                  </a:cxn>
                  <a:cxn ang="0">
                    <a:pos x="2" y="0"/>
                  </a:cxn>
                  <a:cxn ang="0">
                    <a:pos x="2" y="2"/>
                  </a:cxn>
                  <a:cxn ang="0">
                    <a:pos x="2" y="2"/>
                  </a:cxn>
                  <a:cxn ang="0">
                    <a:pos x="2" y="2"/>
                  </a:cxn>
                  <a:cxn ang="0">
                    <a:pos x="2" y="2"/>
                  </a:cxn>
                  <a:cxn ang="0">
                    <a:pos x="2" y="2"/>
                  </a:cxn>
                  <a:cxn ang="0">
                    <a:pos x="2" y="2"/>
                  </a:cxn>
                  <a:cxn ang="0">
                    <a:pos x="2" y="4"/>
                  </a:cxn>
                  <a:cxn ang="0">
                    <a:pos x="2" y="4"/>
                  </a:cxn>
                  <a:cxn ang="0">
                    <a:pos x="2" y="4"/>
                  </a:cxn>
                  <a:cxn ang="0">
                    <a:pos x="2" y="4"/>
                  </a:cxn>
                  <a:cxn ang="0">
                    <a:pos x="2" y="4"/>
                  </a:cxn>
                  <a:cxn ang="0">
                    <a:pos x="0" y="4"/>
                  </a:cxn>
                </a:cxnLst>
                <a:rect l="0" t="0" r="r" b="b"/>
                <a:pathLst>
                  <a:path w="2" h="4">
                    <a:moveTo>
                      <a:pt x="0" y="4"/>
                    </a:moveTo>
                    <a:lnTo>
                      <a:pt x="0" y="4"/>
                    </a:lnTo>
                    <a:lnTo>
                      <a:pt x="0" y="4"/>
                    </a:lnTo>
                    <a:lnTo>
                      <a:pt x="0" y="4"/>
                    </a:lnTo>
                    <a:lnTo>
                      <a:pt x="0" y="4"/>
                    </a:lnTo>
                    <a:lnTo>
                      <a:pt x="0" y="4"/>
                    </a:lnTo>
                    <a:lnTo>
                      <a:pt x="0" y="2"/>
                    </a:lnTo>
                    <a:lnTo>
                      <a:pt x="0" y="2"/>
                    </a:lnTo>
                    <a:lnTo>
                      <a:pt x="0" y="2"/>
                    </a:lnTo>
                    <a:lnTo>
                      <a:pt x="0" y="2"/>
                    </a:lnTo>
                    <a:lnTo>
                      <a:pt x="0" y="2"/>
                    </a:lnTo>
                    <a:lnTo>
                      <a:pt x="0" y="0"/>
                    </a:lnTo>
                    <a:lnTo>
                      <a:pt x="0" y="0"/>
                    </a:lnTo>
                    <a:lnTo>
                      <a:pt x="2" y="0"/>
                    </a:lnTo>
                    <a:lnTo>
                      <a:pt x="2" y="2"/>
                    </a:lnTo>
                    <a:lnTo>
                      <a:pt x="2" y="2"/>
                    </a:lnTo>
                    <a:lnTo>
                      <a:pt x="2" y="2"/>
                    </a:lnTo>
                    <a:lnTo>
                      <a:pt x="2" y="2"/>
                    </a:lnTo>
                    <a:lnTo>
                      <a:pt x="2" y="2"/>
                    </a:lnTo>
                    <a:lnTo>
                      <a:pt x="2" y="2"/>
                    </a:lnTo>
                    <a:lnTo>
                      <a:pt x="2" y="4"/>
                    </a:lnTo>
                    <a:lnTo>
                      <a:pt x="2" y="4"/>
                    </a:lnTo>
                    <a:lnTo>
                      <a:pt x="2" y="4"/>
                    </a:lnTo>
                    <a:lnTo>
                      <a:pt x="2" y="4"/>
                    </a:lnTo>
                    <a:lnTo>
                      <a:pt x="2"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79" name="Freeform 2953"/>
              <p:cNvSpPr>
                <a:spLocks/>
              </p:cNvSpPr>
              <p:nvPr/>
            </p:nvSpPr>
            <p:spPr bwMode="auto">
              <a:xfrm>
                <a:off x="4485" y="2596"/>
                <a:ext cx="6" cy="13"/>
              </a:xfrm>
              <a:custGeom>
                <a:avLst/>
                <a:gdLst/>
                <a:ahLst/>
                <a:cxnLst>
                  <a:cxn ang="0">
                    <a:pos x="0" y="11"/>
                  </a:cxn>
                  <a:cxn ang="0">
                    <a:pos x="0" y="13"/>
                  </a:cxn>
                  <a:cxn ang="0">
                    <a:pos x="0" y="15"/>
                  </a:cxn>
                  <a:cxn ang="0">
                    <a:pos x="2" y="15"/>
                  </a:cxn>
                  <a:cxn ang="0">
                    <a:pos x="3" y="15"/>
                  </a:cxn>
                  <a:cxn ang="0">
                    <a:pos x="3" y="13"/>
                  </a:cxn>
                  <a:cxn ang="0">
                    <a:pos x="3" y="11"/>
                  </a:cxn>
                  <a:cxn ang="0">
                    <a:pos x="5" y="11"/>
                  </a:cxn>
                  <a:cxn ang="0">
                    <a:pos x="5" y="10"/>
                  </a:cxn>
                  <a:cxn ang="0">
                    <a:pos x="5" y="10"/>
                  </a:cxn>
                  <a:cxn ang="0">
                    <a:pos x="5" y="8"/>
                  </a:cxn>
                  <a:cxn ang="0">
                    <a:pos x="5" y="6"/>
                  </a:cxn>
                  <a:cxn ang="0">
                    <a:pos x="3" y="6"/>
                  </a:cxn>
                  <a:cxn ang="0">
                    <a:pos x="2" y="4"/>
                  </a:cxn>
                  <a:cxn ang="0">
                    <a:pos x="2" y="4"/>
                  </a:cxn>
                  <a:cxn ang="0">
                    <a:pos x="0" y="2"/>
                  </a:cxn>
                  <a:cxn ang="0">
                    <a:pos x="2" y="2"/>
                  </a:cxn>
                  <a:cxn ang="0">
                    <a:pos x="2" y="0"/>
                  </a:cxn>
                  <a:cxn ang="0">
                    <a:pos x="3" y="0"/>
                  </a:cxn>
                  <a:cxn ang="0">
                    <a:pos x="5" y="2"/>
                  </a:cxn>
                  <a:cxn ang="0">
                    <a:pos x="5" y="2"/>
                  </a:cxn>
                  <a:cxn ang="0">
                    <a:pos x="5" y="4"/>
                  </a:cxn>
                  <a:cxn ang="0">
                    <a:pos x="3" y="4"/>
                  </a:cxn>
                  <a:cxn ang="0">
                    <a:pos x="3" y="2"/>
                  </a:cxn>
                  <a:cxn ang="0">
                    <a:pos x="3" y="2"/>
                  </a:cxn>
                  <a:cxn ang="0">
                    <a:pos x="2" y="4"/>
                  </a:cxn>
                  <a:cxn ang="0">
                    <a:pos x="3" y="4"/>
                  </a:cxn>
                  <a:cxn ang="0">
                    <a:pos x="5" y="6"/>
                  </a:cxn>
                  <a:cxn ang="0">
                    <a:pos x="5" y="6"/>
                  </a:cxn>
                  <a:cxn ang="0">
                    <a:pos x="5" y="4"/>
                  </a:cxn>
                  <a:cxn ang="0">
                    <a:pos x="5" y="2"/>
                  </a:cxn>
                  <a:cxn ang="0">
                    <a:pos x="5" y="0"/>
                  </a:cxn>
                  <a:cxn ang="0">
                    <a:pos x="7" y="2"/>
                  </a:cxn>
                  <a:cxn ang="0">
                    <a:pos x="9" y="0"/>
                  </a:cxn>
                  <a:cxn ang="0">
                    <a:pos x="9" y="2"/>
                  </a:cxn>
                  <a:cxn ang="0">
                    <a:pos x="11" y="2"/>
                  </a:cxn>
                  <a:cxn ang="0">
                    <a:pos x="11" y="4"/>
                  </a:cxn>
                  <a:cxn ang="0">
                    <a:pos x="11" y="6"/>
                  </a:cxn>
                  <a:cxn ang="0">
                    <a:pos x="9" y="10"/>
                  </a:cxn>
                  <a:cxn ang="0">
                    <a:pos x="9" y="11"/>
                  </a:cxn>
                  <a:cxn ang="0">
                    <a:pos x="9" y="13"/>
                  </a:cxn>
                  <a:cxn ang="0">
                    <a:pos x="9" y="13"/>
                  </a:cxn>
                  <a:cxn ang="0">
                    <a:pos x="9" y="13"/>
                  </a:cxn>
                  <a:cxn ang="0">
                    <a:pos x="9" y="15"/>
                  </a:cxn>
                  <a:cxn ang="0">
                    <a:pos x="9" y="15"/>
                  </a:cxn>
                  <a:cxn ang="0">
                    <a:pos x="9" y="15"/>
                  </a:cxn>
                  <a:cxn ang="0">
                    <a:pos x="9" y="17"/>
                  </a:cxn>
                  <a:cxn ang="0">
                    <a:pos x="9" y="19"/>
                  </a:cxn>
                  <a:cxn ang="0">
                    <a:pos x="11" y="19"/>
                  </a:cxn>
                  <a:cxn ang="0">
                    <a:pos x="11" y="25"/>
                  </a:cxn>
                  <a:cxn ang="0">
                    <a:pos x="11" y="27"/>
                  </a:cxn>
                </a:cxnLst>
                <a:rect l="0" t="0" r="r" b="b"/>
                <a:pathLst>
                  <a:path w="11" h="27">
                    <a:moveTo>
                      <a:pt x="0" y="11"/>
                    </a:moveTo>
                    <a:lnTo>
                      <a:pt x="0" y="11"/>
                    </a:lnTo>
                    <a:lnTo>
                      <a:pt x="0" y="11"/>
                    </a:lnTo>
                    <a:lnTo>
                      <a:pt x="0" y="11"/>
                    </a:lnTo>
                    <a:lnTo>
                      <a:pt x="0" y="11"/>
                    </a:lnTo>
                    <a:lnTo>
                      <a:pt x="0" y="13"/>
                    </a:lnTo>
                    <a:lnTo>
                      <a:pt x="0" y="13"/>
                    </a:lnTo>
                    <a:lnTo>
                      <a:pt x="0" y="13"/>
                    </a:lnTo>
                    <a:lnTo>
                      <a:pt x="0" y="15"/>
                    </a:lnTo>
                    <a:lnTo>
                      <a:pt x="0" y="15"/>
                    </a:lnTo>
                    <a:lnTo>
                      <a:pt x="2" y="15"/>
                    </a:lnTo>
                    <a:lnTo>
                      <a:pt x="2" y="15"/>
                    </a:lnTo>
                    <a:lnTo>
                      <a:pt x="2" y="15"/>
                    </a:lnTo>
                    <a:lnTo>
                      <a:pt x="3" y="15"/>
                    </a:lnTo>
                    <a:lnTo>
                      <a:pt x="3" y="15"/>
                    </a:lnTo>
                    <a:lnTo>
                      <a:pt x="3" y="13"/>
                    </a:lnTo>
                    <a:lnTo>
                      <a:pt x="3" y="13"/>
                    </a:lnTo>
                    <a:lnTo>
                      <a:pt x="3" y="13"/>
                    </a:lnTo>
                    <a:lnTo>
                      <a:pt x="3" y="13"/>
                    </a:lnTo>
                    <a:lnTo>
                      <a:pt x="3" y="11"/>
                    </a:lnTo>
                    <a:lnTo>
                      <a:pt x="3" y="11"/>
                    </a:lnTo>
                    <a:lnTo>
                      <a:pt x="3" y="11"/>
                    </a:lnTo>
                    <a:lnTo>
                      <a:pt x="3" y="11"/>
                    </a:lnTo>
                    <a:lnTo>
                      <a:pt x="5" y="11"/>
                    </a:lnTo>
                    <a:lnTo>
                      <a:pt x="5" y="10"/>
                    </a:lnTo>
                    <a:lnTo>
                      <a:pt x="5" y="10"/>
                    </a:lnTo>
                    <a:lnTo>
                      <a:pt x="5" y="10"/>
                    </a:lnTo>
                    <a:lnTo>
                      <a:pt x="5" y="10"/>
                    </a:lnTo>
                    <a:lnTo>
                      <a:pt x="5" y="10"/>
                    </a:lnTo>
                    <a:lnTo>
                      <a:pt x="5" y="10"/>
                    </a:lnTo>
                    <a:lnTo>
                      <a:pt x="5" y="10"/>
                    </a:lnTo>
                    <a:lnTo>
                      <a:pt x="5" y="8"/>
                    </a:lnTo>
                    <a:lnTo>
                      <a:pt x="5" y="8"/>
                    </a:lnTo>
                    <a:lnTo>
                      <a:pt x="5" y="8"/>
                    </a:lnTo>
                    <a:lnTo>
                      <a:pt x="5" y="6"/>
                    </a:lnTo>
                    <a:lnTo>
                      <a:pt x="5" y="6"/>
                    </a:lnTo>
                    <a:lnTo>
                      <a:pt x="5" y="6"/>
                    </a:lnTo>
                    <a:lnTo>
                      <a:pt x="5" y="6"/>
                    </a:lnTo>
                    <a:lnTo>
                      <a:pt x="3" y="6"/>
                    </a:lnTo>
                    <a:lnTo>
                      <a:pt x="3" y="6"/>
                    </a:lnTo>
                    <a:lnTo>
                      <a:pt x="2" y="4"/>
                    </a:lnTo>
                    <a:lnTo>
                      <a:pt x="2" y="4"/>
                    </a:lnTo>
                    <a:lnTo>
                      <a:pt x="2" y="4"/>
                    </a:lnTo>
                    <a:lnTo>
                      <a:pt x="2" y="4"/>
                    </a:lnTo>
                    <a:lnTo>
                      <a:pt x="2" y="4"/>
                    </a:lnTo>
                    <a:lnTo>
                      <a:pt x="2" y="2"/>
                    </a:lnTo>
                    <a:lnTo>
                      <a:pt x="0" y="2"/>
                    </a:lnTo>
                    <a:lnTo>
                      <a:pt x="0" y="2"/>
                    </a:lnTo>
                    <a:lnTo>
                      <a:pt x="0" y="2"/>
                    </a:lnTo>
                    <a:lnTo>
                      <a:pt x="0" y="2"/>
                    </a:lnTo>
                    <a:lnTo>
                      <a:pt x="2" y="2"/>
                    </a:lnTo>
                    <a:lnTo>
                      <a:pt x="2" y="2"/>
                    </a:lnTo>
                    <a:lnTo>
                      <a:pt x="2" y="0"/>
                    </a:lnTo>
                    <a:lnTo>
                      <a:pt x="2" y="0"/>
                    </a:lnTo>
                    <a:lnTo>
                      <a:pt x="2" y="0"/>
                    </a:lnTo>
                    <a:lnTo>
                      <a:pt x="3" y="0"/>
                    </a:lnTo>
                    <a:lnTo>
                      <a:pt x="3" y="0"/>
                    </a:lnTo>
                    <a:lnTo>
                      <a:pt x="3" y="0"/>
                    </a:lnTo>
                    <a:lnTo>
                      <a:pt x="3" y="2"/>
                    </a:lnTo>
                    <a:lnTo>
                      <a:pt x="5" y="2"/>
                    </a:lnTo>
                    <a:lnTo>
                      <a:pt x="3" y="2"/>
                    </a:lnTo>
                    <a:lnTo>
                      <a:pt x="5" y="2"/>
                    </a:lnTo>
                    <a:lnTo>
                      <a:pt x="5" y="2"/>
                    </a:lnTo>
                    <a:lnTo>
                      <a:pt x="3" y="2"/>
                    </a:lnTo>
                    <a:lnTo>
                      <a:pt x="5" y="2"/>
                    </a:lnTo>
                    <a:lnTo>
                      <a:pt x="5" y="4"/>
                    </a:lnTo>
                    <a:lnTo>
                      <a:pt x="3" y="4"/>
                    </a:lnTo>
                    <a:lnTo>
                      <a:pt x="3" y="4"/>
                    </a:lnTo>
                    <a:lnTo>
                      <a:pt x="3" y="4"/>
                    </a:lnTo>
                    <a:lnTo>
                      <a:pt x="3" y="4"/>
                    </a:lnTo>
                    <a:lnTo>
                      <a:pt x="3" y="4"/>
                    </a:lnTo>
                    <a:lnTo>
                      <a:pt x="3" y="2"/>
                    </a:lnTo>
                    <a:lnTo>
                      <a:pt x="3" y="2"/>
                    </a:lnTo>
                    <a:lnTo>
                      <a:pt x="3" y="4"/>
                    </a:lnTo>
                    <a:lnTo>
                      <a:pt x="3" y="2"/>
                    </a:lnTo>
                    <a:lnTo>
                      <a:pt x="2" y="2"/>
                    </a:lnTo>
                    <a:lnTo>
                      <a:pt x="2" y="4"/>
                    </a:lnTo>
                    <a:lnTo>
                      <a:pt x="2" y="4"/>
                    </a:lnTo>
                    <a:lnTo>
                      <a:pt x="3" y="4"/>
                    </a:lnTo>
                    <a:lnTo>
                      <a:pt x="3" y="4"/>
                    </a:lnTo>
                    <a:lnTo>
                      <a:pt x="3" y="4"/>
                    </a:lnTo>
                    <a:lnTo>
                      <a:pt x="3" y="4"/>
                    </a:lnTo>
                    <a:lnTo>
                      <a:pt x="3" y="6"/>
                    </a:lnTo>
                    <a:lnTo>
                      <a:pt x="5" y="6"/>
                    </a:lnTo>
                    <a:lnTo>
                      <a:pt x="5" y="6"/>
                    </a:lnTo>
                    <a:lnTo>
                      <a:pt x="5" y="6"/>
                    </a:lnTo>
                    <a:lnTo>
                      <a:pt x="5" y="6"/>
                    </a:lnTo>
                    <a:lnTo>
                      <a:pt x="5" y="4"/>
                    </a:lnTo>
                    <a:lnTo>
                      <a:pt x="5" y="4"/>
                    </a:lnTo>
                    <a:lnTo>
                      <a:pt x="5" y="4"/>
                    </a:lnTo>
                    <a:lnTo>
                      <a:pt x="5" y="2"/>
                    </a:lnTo>
                    <a:lnTo>
                      <a:pt x="5" y="2"/>
                    </a:lnTo>
                    <a:lnTo>
                      <a:pt x="5" y="2"/>
                    </a:lnTo>
                    <a:lnTo>
                      <a:pt x="5" y="2"/>
                    </a:lnTo>
                    <a:lnTo>
                      <a:pt x="5" y="0"/>
                    </a:lnTo>
                    <a:lnTo>
                      <a:pt x="5" y="0"/>
                    </a:lnTo>
                    <a:lnTo>
                      <a:pt x="7" y="0"/>
                    </a:lnTo>
                    <a:lnTo>
                      <a:pt x="7" y="0"/>
                    </a:lnTo>
                    <a:lnTo>
                      <a:pt x="7" y="2"/>
                    </a:lnTo>
                    <a:lnTo>
                      <a:pt x="7" y="0"/>
                    </a:lnTo>
                    <a:lnTo>
                      <a:pt x="7" y="0"/>
                    </a:lnTo>
                    <a:lnTo>
                      <a:pt x="9" y="0"/>
                    </a:lnTo>
                    <a:lnTo>
                      <a:pt x="9" y="0"/>
                    </a:lnTo>
                    <a:lnTo>
                      <a:pt x="9" y="2"/>
                    </a:lnTo>
                    <a:lnTo>
                      <a:pt x="9" y="2"/>
                    </a:lnTo>
                    <a:lnTo>
                      <a:pt x="9" y="2"/>
                    </a:lnTo>
                    <a:lnTo>
                      <a:pt x="11" y="2"/>
                    </a:lnTo>
                    <a:lnTo>
                      <a:pt x="11" y="2"/>
                    </a:lnTo>
                    <a:lnTo>
                      <a:pt x="11" y="4"/>
                    </a:lnTo>
                    <a:lnTo>
                      <a:pt x="11" y="4"/>
                    </a:lnTo>
                    <a:lnTo>
                      <a:pt x="11" y="4"/>
                    </a:lnTo>
                    <a:lnTo>
                      <a:pt x="11" y="6"/>
                    </a:lnTo>
                    <a:lnTo>
                      <a:pt x="11" y="6"/>
                    </a:lnTo>
                    <a:lnTo>
                      <a:pt x="11" y="6"/>
                    </a:lnTo>
                    <a:lnTo>
                      <a:pt x="11" y="8"/>
                    </a:lnTo>
                    <a:lnTo>
                      <a:pt x="11" y="8"/>
                    </a:lnTo>
                    <a:lnTo>
                      <a:pt x="9" y="10"/>
                    </a:lnTo>
                    <a:lnTo>
                      <a:pt x="9" y="10"/>
                    </a:lnTo>
                    <a:lnTo>
                      <a:pt x="9" y="10"/>
                    </a:lnTo>
                    <a:lnTo>
                      <a:pt x="9" y="11"/>
                    </a:lnTo>
                    <a:lnTo>
                      <a:pt x="9" y="11"/>
                    </a:lnTo>
                    <a:lnTo>
                      <a:pt x="9" y="11"/>
                    </a:lnTo>
                    <a:lnTo>
                      <a:pt x="9" y="13"/>
                    </a:lnTo>
                    <a:lnTo>
                      <a:pt x="9" y="13"/>
                    </a:lnTo>
                    <a:lnTo>
                      <a:pt x="9" y="13"/>
                    </a:lnTo>
                    <a:lnTo>
                      <a:pt x="9" y="13"/>
                    </a:lnTo>
                    <a:lnTo>
                      <a:pt x="9" y="13"/>
                    </a:lnTo>
                    <a:lnTo>
                      <a:pt x="9" y="13"/>
                    </a:lnTo>
                    <a:lnTo>
                      <a:pt x="9" y="13"/>
                    </a:lnTo>
                    <a:lnTo>
                      <a:pt x="9" y="15"/>
                    </a:lnTo>
                    <a:lnTo>
                      <a:pt x="9" y="15"/>
                    </a:lnTo>
                    <a:lnTo>
                      <a:pt x="9" y="15"/>
                    </a:lnTo>
                    <a:lnTo>
                      <a:pt x="9" y="15"/>
                    </a:lnTo>
                    <a:lnTo>
                      <a:pt x="9" y="15"/>
                    </a:lnTo>
                    <a:lnTo>
                      <a:pt x="9" y="15"/>
                    </a:lnTo>
                    <a:lnTo>
                      <a:pt x="9" y="15"/>
                    </a:lnTo>
                    <a:lnTo>
                      <a:pt x="9" y="15"/>
                    </a:lnTo>
                    <a:lnTo>
                      <a:pt x="9" y="15"/>
                    </a:lnTo>
                    <a:lnTo>
                      <a:pt x="9" y="17"/>
                    </a:lnTo>
                    <a:lnTo>
                      <a:pt x="9" y="17"/>
                    </a:lnTo>
                    <a:lnTo>
                      <a:pt x="9" y="17"/>
                    </a:lnTo>
                    <a:lnTo>
                      <a:pt x="9" y="17"/>
                    </a:lnTo>
                    <a:lnTo>
                      <a:pt x="9" y="17"/>
                    </a:lnTo>
                    <a:lnTo>
                      <a:pt x="9" y="19"/>
                    </a:lnTo>
                    <a:lnTo>
                      <a:pt x="9" y="19"/>
                    </a:lnTo>
                    <a:lnTo>
                      <a:pt x="9" y="19"/>
                    </a:lnTo>
                    <a:lnTo>
                      <a:pt x="11" y="19"/>
                    </a:lnTo>
                    <a:lnTo>
                      <a:pt x="11" y="23"/>
                    </a:lnTo>
                    <a:lnTo>
                      <a:pt x="11" y="23"/>
                    </a:lnTo>
                    <a:lnTo>
                      <a:pt x="11" y="25"/>
                    </a:lnTo>
                    <a:lnTo>
                      <a:pt x="11" y="25"/>
                    </a:lnTo>
                    <a:lnTo>
                      <a:pt x="11" y="25"/>
                    </a:lnTo>
                    <a:lnTo>
                      <a:pt x="11" y="2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0" name="Freeform 2954"/>
              <p:cNvSpPr>
                <a:spLocks/>
              </p:cNvSpPr>
              <p:nvPr/>
            </p:nvSpPr>
            <p:spPr bwMode="auto">
              <a:xfrm>
                <a:off x="4466" y="2609"/>
                <a:ext cx="2" cy="2"/>
              </a:xfrm>
              <a:custGeom>
                <a:avLst/>
                <a:gdLst/>
                <a:ahLst/>
                <a:cxnLst>
                  <a:cxn ang="0">
                    <a:pos x="0" y="4"/>
                  </a:cxn>
                  <a:cxn ang="0">
                    <a:pos x="0" y="4"/>
                  </a:cxn>
                  <a:cxn ang="0">
                    <a:pos x="0" y="2"/>
                  </a:cxn>
                  <a:cxn ang="0">
                    <a:pos x="2" y="2"/>
                  </a:cxn>
                  <a:cxn ang="0">
                    <a:pos x="2" y="2"/>
                  </a:cxn>
                  <a:cxn ang="0">
                    <a:pos x="2" y="2"/>
                  </a:cxn>
                  <a:cxn ang="0">
                    <a:pos x="2" y="2"/>
                  </a:cxn>
                  <a:cxn ang="0">
                    <a:pos x="0" y="2"/>
                  </a:cxn>
                  <a:cxn ang="0">
                    <a:pos x="0" y="2"/>
                  </a:cxn>
                  <a:cxn ang="0">
                    <a:pos x="0" y="2"/>
                  </a:cxn>
                  <a:cxn ang="0">
                    <a:pos x="0" y="2"/>
                  </a:cxn>
                  <a:cxn ang="0">
                    <a:pos x="0" y="0"/>
                  </a:cxn>
                  <a:cxn ang="0">
                    <a:pos x="0" y="0"/>
                  </a:cxn>
                  <a:cxn ang="0">
                    <a:pos x="2" y="0"/>
                  </a:cxn>
                  <a:cxn ang="0">
                    <a:pos x="2" y="0"/>
                  </a:cxn>
                  <a:cxn ang="0">
                    <a:pos x="2" y="0"/>
                  </a:cxn>
                  <a:cxn ang="0">
                    <a:pos x="2" y="0"/>
                  </a:cxn>
                  <a:cxn ang="0">
                    <a:pos x="2" y="0"/>
                  </a:cxn>
                  <a:cxn ang="0">
                    <a:pos x="2" y="0"/>
                  </a:cxn>
                  <a:cxn ang="0">
                    <a:pos x="2" y="0"/>
                  </a:cxn>
                  <a:cxn ang="0">
                    <a:pos x="4" y="0"/>
                  </a:cxn>
                </a:cxnLst>
                <a:rect l="0" t="0" r="r" b="b"/>
                <a:pathLst>
                  <a:path w="4" h="4">
                    <a:moveTo>
                      <a:pt x="0" y="4"/>
                    </a:moveTo>
                    <a:lnTo>
                      <a:pt x="0" y="4"/>
                    </a:lnTo>
                    <a:lnTo>
                      <a:pt x="0" y="2"/>
                    </a:lnTo>
                    <a:lnTo>
                      <a:pt x="2" y="2"/>
                    </a:lnTo>
                    <a:lnTo>
                      <a:pt x="2" y="2"/>
                    </a:lnTo>
                    <a:lnTo>
                      <a:pt x="2" y="2"/>
                    </a:lnTo>
                    <a:lnTo>
                      <a:pt x="2" y="2"/>
                    </a:lnTo>
                    <a:lnTo>
                      <a:pt x="0" y="2"/>
                    </a:lnTo>
                    <a:lnTo>
                      <a:pt x="0" y="2"/>
                    </a:lnTo>
                    <a:lnTo>
                      <a:pt x="0" y="2"/>
                    </a:lnTo>
                    <a:lnTo>
                      <a:pt x="0" y="2"/>
                    </a:lnTo>
                    <a:lnTo>
                      <a:pt x="0" y="0"/>
                    </a:lnTo>
                    <a:lnTo>
                      <a:pt x="0" y="0"/>
                    </a:lnTo>
                    <a:lnTo>
                      <a:pt x="2" y="0"/>
                    </a:lnTo>
                    <a:lnTo>
                      <a:pt x="2" y="0"/>
                    </a:lnTo>
                    <a:lnTo>
                      <a:pt x="2" y="0"/>
                    </a:lnTo>
                    <a:lnTo>
                      <a:pt x="2" y="0"/>
                    </a:lnTo>
                    <a:lnTo>
                      <a:pt x="2" y="0"/>
                    </a:lnTo>
                    <a:lnTo>
                      <a:pt x="2" y="0"/>
                    </a:lnTo>
                    <a:lnTo>
                      <a:pt x="2"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1" name="Freeform 2955"/>
              <p:cNvSpPr>
                <a:spLocks/>
              </p:cNvSpPr>
              <p:nvPr/>
            </p:nvSpPr>
            <p:spPr bwMode="auto">
              <a:xfrm>
                <a:off x="4492" y="261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2" name="Freeform 2956"/>
              <p:cNvSpPr>
                <a:spLocks/>
              </p:cNvSpPr>
              <p:nvPr/>
            </p:nvSpPr>
            <p:spPr bwMode="auto">
              <a:xfrm>
                <a:off x="4492" y="2611"/>
                <a:ext cx="1" cy="1"/>
              </a:xfrm>
              <a:custGeom>
                <a:avLst/>
                <a:gdLst/>
                <a:ahLst/>
                <a:cxnLst>
                  <a:cxn ang="0">
                    <a:pos x="2" y="2"/>
                  </a:cxn>
                  <a:cxn ang="0">
                    <a:pos x="2" y="2"/>
                  </a:cxn>
                  <a:cxn ang="0">
                    <a:pos x="0" y="0"/>
                  </a:cxn>
                  <a:cxn ang="0">
                    <a:pos x="0" y="0"/>
                  </a:cxn>
                  <a:cxn ang="0">
                    <a:pos x="0" y="0"/>
                  </a:cxn>
                  <a:cxn ang="0">
                    <a:pos x="2" y="0"/>
                  </a:cxn>
                  <a:cxn ang="0">
                    <a:pos x="2" y="2"/>
                  </a:cxn>
                  <a:cxn ang="0">
                    <a:pos x="2" y="0"/>
                  </a:cxn>
                  <a:cxn ang="0">
                    <a:pos x="2" y="2"/>
                  </a:cxn>
                </a:cxnLst>
                <a:rect l="0" t="0" r="r" b="b"/>
                <a:pathLst>
                  <a:path w="2" h="2">
                    <a:moveTo>
                      <a:pt x="2" y="2"/>
                    </a:moveTo>
                    <a:lnTo>
                      <a:pt x="2" y="2"/>
                    </a:lnTo>
                    <a:lnTo>
                      <a:pt x="0" y="0"/>
                    </a:lnTo>
                    <a:lnTo>
                      <a:pt x="0" y="0"/>
                    </a:lnTo>
                    <a:lnTo>
                      <a:pt x="0" y="0"/>
                    </a:lnTo>
                    <a:lnTo>
                      <a:pt x="2" y="0"/>
                    </a:lnTo>
                    <a:lnTo>
                      <a:pt x="2"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3" name="Freeform 2957"/>
              <p:cNvSpPr>
                <a:spLocks/>
              </p:cNvSpPr>
              <p:nvPr/>
            </p:nvSpPr>
            <p:spPr bwMode="auto">
              <a:xfrm>
                <a:off x="4497" y="2606"/>
                <a:ext cx="3" cy="6"/>
              </a:xfrm>
              <a:custGeom>
                <a:avLst/>
                <a:gdLst/>
                <a:ahLst/>
                <a:cxnLst>
                  <a:cxn ang="0">
                    <a:pos x="5" y="14"/>
                  </a:cxn>
                  <a:cxn ang="0">
                    <a:pos x="5" y="12"/>
                  </a:cxn>
                  <a:cxn ang="0">
                    <a:pos x="5" y="12"/>
                  </a:cxn>
                  <a:cxn ang="0">
                    <a:pos x="5" y="12"/>
                  </a:cxn>
                  <a:cxn ang="0">
                    <a:pos x="5" y="10"/>
                  </a:cxn>
                  <a:cxn ang="0">
                    <a:pos x="5" y="10"/>
                  </a:cxn>
                  <a:cxn ang="0">
                    <a:pos x="5" y="10"/>
                  </a:cxn>
                  <a:cxn ang="0">
                    <a:pos x="5" y="8"/>
                  </a:cxn>
                  <a:cxn ang="0">
                    <a:pos x="5" y="8"/>
                  </a:cxn>
                  <a:cxn ang="0">
                    <a:pos x="5" y="8"/>
                  </a:cxn>
                  <a:cxn ang="0">
                    <a:pos x="5" y="6"/>
                  </a:cxn>
                  <a:cxn ang="0">
                    <a:pos x="5" y="6"/>
                  </a:cxn>
                  <a:cxn ang="0">
                    <a:pos x="5" y="6"/>
                  </a:cxn>
                  <a:cxn ang="0">
                    <a:pos x="5" y="6"/>
                  </a:cxn>
                  <a:cxn ang="0">
                    <a:pos x="5" y="6"/>
                  </a:cxn>
                  <a:cxn ang="0">
                    <a:pos x="5" y="6"/>
                  </a:cxn>
                  <a:cxn ang="0">
                    <a:pos x="3" y="6"/>
                  </a:cxn>
                  <a:cxn ang="0">
                    <a:pos x="3" y="4"/>
                  </a:cxn>
                  <a:cxn ang="0">
                    <a:pos x="3" y="4"/>
                  </a:cxn>
                  <a:cxn ang="0">
                    <a:pos x="3" y="4"/>
                  </a:cxn>
                  <a:cxn ang="0">
                    <a:pos x="3" y="4"/>
                  </a:cxn>
                  <a:cxn ang="0">
                    <a:pos x="3" y="4"/>
                  </a:cxn>
                  <a:cxn ang="0">
                    <a:pos x="3" y="4"/>
                  </a:cxn>
                  <a:cxn ang="0">
                    <a:pos x="1" y="4"/>
                  </a:cxn>
                  <a:cxn ang="0">
                    <a:pos x="1" y="4"/>
                  </a:cxn>
                  <a:cxn ang="0">
                    <a:pos x="1" y="2"/>
                  </a:cxn>
                  <a:cxn ang="0">
                    <a:pos x="1" y="4"/>
                  </a:cxn>
                  <a:cxn ang="0">
                    <a:pos x="1" y="4"/>
                  </a:cxn>
                  <a:cxn ang="0">
                    <a:pos x="1" y="2"/>
                  </a:cxn>
                  <a:cxn ang="0">
                    <a:pos x="0" y="2"/>
                  </a:cxn>
                  <a:cxn ang="0">
                    <a:pos x="0" y="2"/>
                  </a:cxn>
                  <a:cxn ang="0">
                    <a:pos x="0" y="2"/>
                  </a:cxn>
                  <a:cxn ang="0">
                    <a:pos x="0" y="2"/>
                  </a:cxn>
                  <a:cxn ang="0">
                    <a:pos x="0" y="2"/>
                  </a:cxn>
                  <a:cxn ang="0">
                    <a:pos x="0" y="0"/>
                  </a:cxn>
                </a:cxnLst>
                <a:rect l="0" t="0" r="r" b="b"/>
                <a:pathLst>
                  <a:path w="5" h="14">
                    <a:moveTo>
                      <a:pt x="5" y="14"/>
                    </a:moveTo>
                    <a:lnTo>
                      <a:pt x="5" y="12"/>
                    </a:lnTo>
                    <a:lnTo>
                      <a:pt x="5" y="12"/>
                    </a:lnTo>
                    <a:lnTo>
                      <a:pt x="5" y="12"/>
                    </a:lnTo>
                    <a:lnTo>
                      <a:pt x="5" y="10"/>
                    </a:lnTo>
                    <a:lnTo>
                      <a:pt x="5" y="10"/>
                    </a:lnTo>
                    <a:lnTo>
                      <a:pt x="5" y="10"/>
                    </a:lnTo>
                    <a:lnTo>
                      <a:pt x="5" y="8"/>
                    </a:lnTo>
                    <a:lnTo>
                      <a:pt x="5" y="8"/>
                    </a:lnTo>
                    <a:lnTo>
                      <a:pt x="5" y="8"/>
                    </a:lnTo>
                    <a:lnTo>
                      <a:pt x="5" y="6"/>
                    </a:lnTo>
                    <a:lnTo>
                      <a:pt x="5" y="6"/>
                    </a:lnTo>
                    <a:lnTo>
                      <a:pt x="5" y="6"/>
                    </a:lnTo>
                    <a:lnTo>
                      <a:pt x="5" y="6"/>
                    </a:lnTo>
                    <a:lnTo>
                      <a:pt x="5" y="6"/>
                    </a:lnTo>
                    <a:lnTo>
                      <a:pt x="5" y="6"/>
                    </a:lnTo>
                    <a:lnTo>
                      <a:pt x="3" y="6"/>
                    </a:lnTo>
                    <a:lnTo>
                      <a:pt x="3" y="4"/>
                    </a:lnTo>
                    <a:lnTo>
                      <a:pt x="3" y="4"/>
                    </a:lnTo>
                    <a:lnTo>
                      <a:pt x="3" y="4"/>
                    </a:lnTo>
                    <a:lnTo>
                      <a:pt x="3" y="4"/>
                    </a:lnTo>
                    <a:lnTo>
                      <a:pt x="3" y="4"/>
                    </a:lnTo>
                    <a:lnTo>
                      <a:pt x="3" y="4"/>
                    </a:lnTo>
                    <a:lnTo>
                      <a:pt x="1" y="4"/>
                    </a:lnTo>
                    <a:lnTo>
                      <a:pt x="1" y="4"/>
                    </a:lnTo>
                    <a:lnTo>
                      <a:pt x="1" y="2"/>
                    </a:lnTo>
                    <a:lnTo>
                      <a:pt x="1" y="4"/>
                    </a:lnTo>
                    <a:lnTo>
                      <a:pt x="1" y="4"/>
                    </a:lnTo>
                    <a:lnTo>
                      <a:pt x="1" y="2"/>
                    </a:lnTo>
                    <a:lnTo>
                      <a:pt x="0" y="2"/>
                    </a:lnTo>
                    <a:lnTo>
                      <a:pt x="0" y="2"/>
                    </a:lnTo>
                    <a:lnTo>
                      <a:pt x="0" y="2"/>
                    </a:lnTo>
                    <a:lnTo>
                      <a:pt x="0" y="2"/>
                    </a:ln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4" name="Freeform 2958"/>
              <p:cNvSpPr>
                <a:spLocks/>
              </p:cNvSpPr>
              <p:nvPr/>
            </p:nvSpPr>
            <p:spPr bwMode="auto">
              <a:xfrm>
                <a:off x="4492" y="2610"/>
                <a:ext cx="1" cy="2"/>
              </a:xfrm>
              <a:custGeom>
                <a:avLst/>
                <a:gdLst/>
                <a:ahLst/>
                <a:cxnLst>
                  <a:cxn ang="0">
                    <a:pos x="2" y="4"/>
                  </a:cxn>
                  <a:cxn ang="0">
                    <a:pos x="2" y="4"/>
                  </a:cxn>
                  <a:cxn ang="0">
                    <a:pos x="2" y="4"/>
                  </a:cxn>
                  <a:cxn ang="0">
                    <a:pos x="0" y="4"/>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2" y="0"/>
                  </a:cxn>
                  <a:cxn ang="0">
                    <a:pos x="2" y="0"/>
                  </a:cxn>
                  <a:cxn ang="0">
                    <a:pos x="2" y="0"/>
                  </a:cxn>
                  <a:cxn ang="0">
                    <a:pos x="2" y="0"/>
                  </a:cxn>
                  <a:cxn ang="0">
                    <a:pos x="4" y="0"/>
                  </a:cxn>
                  <a:cxn ang="0">
                    <a:pos x="2" y="0"/>
                  </a:cxn>
                  <a:cxn ang="0">
                    <a:pos x="2" y="0"/>
                  </a:cxn>
                  <a:cxn ang="0">
                    <a:pos x="2" y="0"/>
                  </a:cxn>
                  <a:cxn ang="0">
                    <a:pos x="2" y="0"/>
                  </a:cxn>
                  <a:cxn ang="0">
                    <a:pos x="2" y="0"/>
                  </a:cxn>
                  <a:cxn ang="0">
                    <a:pos x="4" y="0"/>
                  </a:cxn>
                  <a:cxn ang="0">
                    <a:pos x="4" y="2"/>
                  </a:cxn>
                  <a:cxn ang="0">
                    <a:pos x="4" y="2"/>
                  </a:cxn>
                  <a:cxn ang="0">
                    <a:pos x="4" y="2"/>
                  </a:cxn>
                  <a:cxn ang="0">
                    <a:pos x="4" y="2"/>
                  </a:cxn>
                  <a:cxn ang="0">
                    <a:pos x="4" y="2"/>
                  </a:cxn>
                  <a:cxn ang="0">
                    <a:pos x="4" y="2"/>
                  </a:cxn>
                  <a:cxn ang="0">
                    <a:pos x="4" y="2"/>
                  </a:cxn>
                  <a:cxn ang="0">
                    <a:pos x="2" y="2"/>
                  </a:cxn>
                  <a:cxn ang="0">
                    <a:pos x="2" y="4"/>
                  </a:cxn>
                </a:cxnLst>
                <a:rect l="0" t="0" r="r" b="b"/>
                <a:pathLst>
                  <a:path w="4" h="4">
                    <a:moveTo>
                      <a:pt x="2" y="4"/>
                    </a:moveTo>
                    <a:lnTo>
                      <a:pt x="2" y="4"/>
                    </a:lnTo>
                    <a:lnTo>
                      <a:pt x="2" y="4"/>
                    </a:lnTo>
                    <a:lnTo>
                      <a:pt x="0" y="4"/>
                    </a:lnTo>
                    <a:lnTo>
                      <a:pt x="0" y="2"/>
                    </a:lnTo>
                    <a:lnTo>
                      <a:pt x="0" y="2"/>
                    </a:lnTo>
                    <a:lnTo>
                      <a:pt x="0" y="2"/>
                    </a:lnTo>
                    <a:lnTo>
                      <a:pt x="0" y="2"/>
                    </a:lnTo>
                    <a:lnTo>
                      <a:pt x="0" y="2"/>
                    </a:lnTo>
                    <a:lnTo>
                      <a:pt x="0" y="2"/>
                    </a:lnTo>
                    <a:lnTo>
                      <a:pt x="0" y="2"/>
                    </a:lnTo>
                    <a:lnTo>
                      <a:pt x="0" y="2"/>
                    </a:lnTo>
                    <a:lnTo>
                      <a:pt x="0" y="2"/>
                    </a:lnTo>
                    <a:lnTo>
                      <a:pt x="0" y="2"/>
                    </a:lnTo>
                    <a:lnTo>
                      <a:pt x="0" y="2"/>
                    </a:lnTo>
                    <a:lnTo>
                      <a:pt x="0" y="2"/>
                    </a:lnTo>
                    <a:lnTo>
                      <a:pt x="0" y="0"/>
                    </a:lnTo>
                    <a:lnTo>
                      <a:pt x="0" y="0"/>
                    </a:lnTo>
                    <a:lnTo>
                      <a:pt x="0" y="0"/>
                    </a:lnTo>
                    <a:lnTo>
                      <a:pt x="0" y="0"/>
                    </a:lnTo>
                    <a:lnTo>
                      <a:pt x="0" y="0"/>
                    </a:lnTo>
                    <a:lnTo>
                      <a:pt x="2" y="0"/>
                    </a:lnTo>
                    <a:lnTo>
                      <a:pt x="2" y="0"/>
                    </a:lnTo>
                    <a:lnTo>
                      <a:pt x="2" y="0"/>
                    </a:lnTo>
                    <a:lnTo>
                      <a:pt x="2" y="0"/>
                    </a:lnTo>
                    <a:lnTo>
                      <a:pt x="4" y="0"/>
                    </a:lnTo>
                    <a:lnTo>
                      <a:pt x="2" y="0"/>
                    </a:lnTo>
                    <a:lnTo>
                      <a:pt x="2" y="0"/>
                    </a:lnTo>
                    <a:lnTo>
                      <a:pt x="2" y="0"/>
                    </a:lnTo>
                    <a:lnTo>
                      <a:pt x="2" y="0"/>
                    </a:lnTo>
                    <a:lnTo>
                      <a:pt x="2" y="0"/>
                    </a:lnTo>
                    <a:lnTo>
                      <a:pt x="4" y="0"/>
                    </a:lnTo>
                    <a:lnTo>
                      <a:pt x="4" y="2"/>
                    </a:lnTo>
                    <a:lnTo>
                      <a:pt x="4" y="2"/>
                    </a:lnTo>
                    <a:lnTo>
                      <a:pt x="4" y="2"/>
                    </a:lnTo>
                    <a:lnTo>
                      <a:pt x="4" y="2"/>
                    </a:lnTo>
                    <a:lnTo>
                      <a:pt x="4" y="2"/>
                    </a:lnTo>
                    <a:lnTo>
                      <a:pt x="4" y="2"/>
                    </a:lnTo>
                    <a:lnTo>
                      <a:pt x="4" y="2"/>
                    </a:lnTo>
                    <a:lnTo>
                      <a:pt x="2" y="2"/>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5" name="Freeform 2959"/>
              <p:cNvSpPr>
                <a:spLocks/>
              </p:cNvSpPr>
              <p:nvPr/>
            </p:nvSpPr>
            <p:spPr bwMode="auto">
              <a:xfrm>
                <a:off x="4491" y="2612"/>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6" name="Freeform 2960"/>
              <p:cNvSpPr>
                <a:spLocks/>
              </p:cNvSpPr>
              <p:nvPr/>
            </p:nvSpPr>
            <p:spPr bwMode="auto">
              <a:xfrm>
                <a:off x="4491" y="2612"/>
                <a:ext cx="1" cy="1"/>
              </a:xfrm>
              <a:custGeom>
                <a:avLst/>
                <a:gdLst/>
                <a:ahLst/>
                <a:cxnLst>
                  <a:cxn ang="0">
                    <a:pos x="2" y="1"/>
                  </a:cxn>
                  <a:cxn ang="0">
                    <a:pos x="2" y="1"/>
                  </a:cxn>
                  <a:cxn ang="0">
                    <a:pos x="2" y="1"/>
                  </a:cxn>
                  <a:cxn ang="0">
                    <a:pos x="2" y="0"/>
                  </a:cxn>
                  <a:cxn ang="0">
                    <a:pos x="2" y="0"/>
                  </a:cxn>
                  <a:cxn ang="0">
                    <a:pos x="2" y="0"/>
                  </a:cxn>
                  <a:cxn ang="0">
                    <a:pos x="0" y="0"/>
                  </a:cxn>
                  <a:cxn ang="0">
                    <a:pos x="0" y="0"/>
                  </a:cxn>
                  <a:cxn ang="0">
                    <a:pos x="0" y="0"/>
                  </a:cxn>
                  <a:cxn ang="0">
                    <a:pos x="0" y="1"/>
                  </a:cxn>
                  <a:cxn ang="0">
                    <a:pos x="2" y="1"/>
                  </a:cxn>
                </a:cxnLst>
                <a:rect l="0" t="0" r="r" b="b"/>
                <a:pathLst>
                  <a:path w="2" h="1">
                    <a:moveTo>
                      <a:pt x="2" y="1"/>
                    </a:moveTo>
                    <a:lnTo>
                      <a:pt x="2" y="1"/>
                    </a:lnTo>
                    <a:lnTo>
                      <a:pt x="2" y="1"/>
                    </a:lnTo>
                    <a:lnTo>
                      <a:pt x="2" y="0"/>
                    </a:lnTo>
                    <a:lnTo>
                      <a:pt x="2" y="0"/>
                    </a:lnTo>
                    <a:lnTo>
                      <a:pt x="2" y="0"/>
                    </a:lnTo>
                    <a:lnTo>
                      <a:pt x="0" y="0"/>
                    </a:lnTo>
                    <a:lnTo>
                      <a:pt x="0" y="0"/>
                    </a:lnTo>
                    <a:lnTo>
                      <a:pt x="0" y="0"/>
                    </a:lnTo>
                    <a:lnTo>
                      <a:pt x="0" y="1"/>
                    </a:lnTo>
                    <a:lnTo>
                      <a:pt x="2"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7" name="Freeform 2961"/>
              <p:cNvSpPr>
                <a:spLocks/>
              </p:cNvSpPr>
              <p:nvPr/>
            </p:nvSpPr>
            <p:spPr bwMode="auto">
              <a:xfrm>
                <a:off x="4492" y="2613"/>
                <a:ext cx="1" cy="1"/>
              </a:xfrm>
              <a:custGeom>
                <a:avLst/>
                <a:gdLst/>
                <a:ahLst/>
                <a:cxnLst>
                  <a:cxn ang="0">
                    <a:pos x="0" y="2"/>
                  </a:cxn>
                  <a:cxn ang="0">
                    <a:pos x="0" y="0"/>
                  </a:cxn>
                  <a:cxn ang="0">
                    <a:pos x="2" y="0"/>
                  </a:cxn>
                  <a:cxn ang="0">
                    <a:pos x="0" y="0"/>
                  </a:cxn>
                  <a:cxn ang="0">
                    <a:pos x="0" y="2"/>
                  </a:cxn>
                </a:cxnLst>
                <a:rect l="0" t="0" r="r" b="b"/>
                <a:pathLst>
                  <a:path w="2" h="2">
                    <a:moveTo>
                      <a:pt x="0" y="2"/>
                    </a:moveTo>
                    <a:lnTo>
                      <a:pt x="0" y="0"/>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8" name="Freeform 2962"/>
              <p:cNvSpPr>
                <a:spLocks/>
              </p:cNvSpPr>
              <p:nvPr/>
            </p:nvSpPr>
            <p:spPr bwMode="auto">
              <a:xfrm>
                <a:off x="4492" y="2614"/>
                <a:ext cx="1" cy="1"/>
              </a:xfrm>
              <a:custGeom>
                <a:avLst/>
                <a:gdLst/>
                <a:ahLst/>
                <a:cxnLst>
                  <a:cxn ang="0">
                    <a:pos x="2" y="0"/>
                  </a:cxn>
                  <a:cxn ang="0">
                    <a:pos x="2" y="0"/>
                  </a:cxn>
                  <a:cxn ang="0">
                    <a:pos x="0" y="0"/>
                  </a:cxn>
                  <a:cxn ang="0">
                    <a:pos x="2" y="0"/>
                  </a:cxn>
                  <a:cxn ang="0">
                    <a:pos x="2" y="2"/>
                  </a:cxn>
                </a:cxnLst>
                <a:rect l="0" t="0" r="r" b="b"/>
                <a:pathLst>
                  <a:path w="2" h="2">
                    <a:moveTo>
                      <a:pt x="2" y="0"/>
                    </a:moveTo>
                    <a:lnTo>
                      <a:pt x="2" y="0"/>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89" name="Freeform 2963"/>
              <p:cNvSpPr>
                <a:spLocks/>
              </p:cNvSpPr>
              <p:nvPr/>
            </p:nvSpPr>
            <p:spPr bwMode="auto">
              <a:xfrm>
                <a:off x="4491" y="2614"/>
                <a:ext cx="1" cy="1"/>
              </a:xfrm>
              <a:custGeom>
                <a:avLst/>
                <a:gdLst/>
                <a:ahLst/>
                <a:cxnLst>
                  <a:cxn ang="0">
                    <a:pos x="2" y="0"/>
                  </a:cxn>
                  <a:cxn ang="0">
                    <a:pos x="2" y="0"/>
                  </a:cxn>
                  <a:cxn ang="0">
                    <a:pos x="0" y="0"/>
                  </a:cxn>
                  <a:cxn ang="0">
                    <a:pos x="0" y="0"/>
                  </a:cxn>
                  <a:cxn ang="0">
                    <a:pos x="0" y="2"/>
                  </a:cxn>
                  <a:cxn ang="0">
                    <a:pos x="0" y="2"/>
                  </a:cxn>
                  <a:cxn ang="0">
                    <a:pos x="2" y="2"/>
                  </a:cxn>
                </a:cxnLst>
                <a:rect l="0" t="0" r="r" b="b"/>
                <a:pathLst>
                  <a:path w="2" h="2">
                    <a:moveTo>
                      <a:pt x="2" y="0"/>
                    </a:moveTo>
                    <a:lnTo>
                      <a:pt x="2" y="0"/>
                    </a:lnTo>
                    <a:lnTo>
                      <a:pt x="0"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0" name="Freeform 2964"/>
              <p:cNvSpPr>
                <a:spLocks/>
              </p:cNvSpPr>
              <p:nvPr/>
            </p:nvSpPr>
            <p:spPr bwMode="auto">
              <a:xfrm>
                <a:off x="4500" y="2613"/>
                <a:ext cx="2" cy="1"/>
              </a:xfrm>
              <a:custGeom>
                <a:avLst/>
                <a:gdLst/>
                <a:ahLst/>
                <a:cxnLst>
                  <a:cxn ang="0">
                    <a:pos x="4" y="2"/>
                  </a:cxn>
                  <a:cxn ang="0">
                    <a:pos x="4" y="2"/>
                  </a:cxn>
                  <a:cxn ang="0">
                    <a:pos x="2" y="2"/>
                  </a:cxn>
                  <a:cxn ang="0">
                    <a:pos x="2" y="0"/>
                  </a:cxn>
                  <a:cxn ang="0">
                    <a:pos x="0" y="0"/>
                  </a:cxn>
                  <a:cxn ang="0">
                    <a:pos x="2" y="0"/>
                  </a:cxn>
                  <a:cxn ang="0">
                    <a:pos x="4" y="0"/>
                  </a:cxn>
                  <a:cxn ang="0">
                    <a:pos x="4" y="0"/>
                  </a:cxn>
                  <a:cxn ang="0">
                    <a:pos x="4" y="0"/>
                  </a:cxn>
                  <a:cxn ang="0">
                    <a:pos x="4" y="0"/>
                  </a:cxn>
                  <a:cxn ang="0">
                    <a:pos x="2" y="0"/>
                  </a:cxn>
                  <a:cxn ang="0">
                    <a:pos x="0" y="0"/>
                  </a:cxn>
                  <a:cxn ang="0">
                    <a:pos x="2" y="0"/>
                  </a:cxn>
                  <a:cxn ang="0">
                    <a:pos x="4" y="0"/>
                  </a:cxn>
                  <a:cxn ang="0">
                    <a:pos x="4" y="0"/>
                  </a:cxn>
                  <a:cxn ang="0">
                    <a:pos x="4" y="0"/>
                  </a:cxn>
                  <a:cxn ang="0">
                    <a:pos x="4" y="0"/>
                  </a:cxn>
                  <a:cxn ang="0">
                    <a:pos x="4" y="0"/>
                  </a:cxn>
                  <a:cxn ang="0">
                    <a:pos x="4" y="2"/>
                  </a:cxn>
                  <a:cxn ang="0">
                    <a:pos x="4" y="2"/>
                  </a:cxn>
                </a:cxnLst>
                <a:rect l="0" t="0" r="r" b="b"/>
                <a:pathLst>
                  <a:path w="4" h="2">
                    <a:moveTo>
                      <a:pt x="4" y="2"/>
                    </a:moveTo>
                    <a:lnTo>
                      <a:pt x="4" y="2"/>
                    </a:lnTo>
                    <a:lnTo>
                      <a:pt x="2" y="2"/>
                    </a:lnTo>
                    <a:lnTo>
                      <a:pt x="2" y="0"/>
                    </a:lnTo>
                    <a:lnTo>
                      <a:pt x="0" y="0"/>
                    </a:lnTo>
                    <a:lnTo>
                      <a:pt x="2" y="0"/>
                    </a:lnTo>
                    <a:lnTo>
                      <a:pt x="4" y="0"/>
                    </a:lnTo>
                    <a:lnTo>
                      <a:pt x="4" y="0"/>
                    </a:lnTo>
                    <a:lnTo>
                      <a:pt x="4" y="0"/>
                    </a:lnTo>
                    <a:lnTo>
                      <a:pt x="4" y="0"/>
                    </a:lnTo>
                    <a:lnTo>
                      <a:pt x="2" y="0"/>
                    </a:lnTo>
                    <a:lnTo>
                      <a:pt x="0" y="0"/>
                    </a:lnTo>
                    <a:lnTo>
                      <a:pt x="2" y="0"/>
                    </a:lnTo>
                    <a:lnTo>
                      <a:pt x="4" y="0"/>
                    </a:lnTo>
                    <a:lnTo>
                      <a:pt x="4" y="0"/>
                    </a:lnTo>
                    <a:lnTo>
                      <a:pt x="4" y="0"/>
                    </a:lnTo>
                    <a:lnTo>
                      <a:pt x="4" y="0"/>
                    </a:lnTo>
                    <a:lnTo>
                      <a:pt x="4" y="0"/>
                    </a:lnTo>
                    <a:lnTo>
                      <a:pt x="4" y="2"/>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1" name="Freeform 2965"/>
              <p:cNvSpPr>
                <a:spLocks/>
              </p:cNvSpPr>
              <p:nvPr/>
            </p:nvSpPr>
            <p:spPr bwMode="auto">
              <a:xfrm>
                <a:off x="4502" y="261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2" name="Freeform 2966"/>
              <p:cNvSpPr>
                <a:spLocks/>
              </p:cNvSpPr>
              <p:nvPr/>
            </p:nvSpPr>
            <p:spPr bwMode="auto">
              <a:xfrm>
                <a:off x="4502" y="2614"/>
                <a:ext cx="1" cy="1"/>
              </a:xfrm>
              <a:custGeom>
                <a:avLst/>
                <a:gdLst/>
                <a:ahLst/>
                <a:cxnLst>
                  <a:cxn ang="0">
                    <a:pos x="0" y="2"/>
                  </a:cxn>
                  <a:cxn ang="0">
                    <a:pos x="0" y="2"/>
                  </a:cxn>
                  <a:cxn ang="0">
                    <a:pos x="2" y="2"/>
                  </a:cxn>
                  <a:cxn ang="0">
                    <a:pos x="2" y="0"/>
                  </a:cxn>
                  <a:cxn ang="0">
                    <a:pos x="0" y="0"/>
                  </a:cxn>
                  <a:cxn ang="0">
                    <a:pos x="0" y="2"/>
                  </a:cxn>
                </a:cxnLst>
                <a:rect l="0" t="0" r="r" b="b"/>
                <a:pathLst>
                  <a:path w="2" h="2">
                    <a:moveTo>
                      <a:pt x="0" y="2"/>
                    </a:moveTo>
                    <a:lnTo>
                      <a:pt x="0" y="2"/>
                    </a:lnTo>
                    <a:lnTo>
                      <a:pt x="2" y="2"/>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3" name="Freeform 2967"/>
              <p:cNvSpPr>
                <a:spLocks/>
              </p:cNvSpPr>
              <p:nvPr/>
            </p:nvSpPr>
            <p:spPr bwMode="auto">
              <a:xfrm>
                <a:off x="4499" y="2612"/>
                <a:ext cx="4" cy="3"/>
              </a:xfrm>
              <a:custGeom>
                <a:avLst/>
                <a:gdLst/>
                <a:ahLst/>
                <a:cxnLst>
                  <a:cxn ang="0">
                    <a:pos x="8" y="3"/>
                  </a:cxn>
                  <a:cxn ang="0">
                    <a:pos x="8" y="3"/>
                  </a:cxn>
                  <a:cxn ang="0">
                    <a:pos x="8" y="3"/>
                  </a:cxn>
                  <a:cxn ang="0">
                    <a:pos x="8" y="3"/>
                  </a:cxn>
                  <a:cxn ang="0">
                    <a:pos x="8" y="3"/>
                  </a:cxn>
                  <a:cxn ang="0">
                    <a:pos x="8" y="5"/>
                  </a:cxn>
                  <a:cxn ang="0">
                    <a:pos x="8" y="3"/>
                  </a:cxn>
                  <a:cxn ang="0">
                    <a:pos x="6" y="3"/>
                  </a:cxn>
                  <a:cxn ang="0">
                    <a:pos x="6" y="1"/>
                  </a:cxn>
                  <a:cxn ang="0">
                    <a:pos x="6" y="1"/>
                  </a:cxn>
                  <a:cxn ang="0">
                    <a:pos x="4" y="1"/>
                  </a:cxn>
                  <a:cxn ang="0">
                    <a:pos x="4" y="1"/>
                  </a:cxn>
                  <a:cxn ang="0">
                    <a:pos x="4" y="1"/>
                  </a:cxn>
                  <a:cxn ang="0">
                    <a:pos x="2" y="1"/>
                  </a:cxn>
                  <a:cxn ang="0">
                    <a:pos x="2" y="0"/>
                  </a:cxn>
                  <a:cxn ang="0">
                    <a:pos x="2" y="0"/>
                  </a:cxn>
                  <a:cxn ang="0">
                    <a:pos x="2" y="0"/>
                  </a:cxn>
                  <a:cxn ang="0">
                    <a:pos x="4" y="0"/>
                  </a:cxn>
                  <a:cxn ang="0">
                    <a:pos x="4" y="0"/>
                  </a:cxn>
                  <a:cxn ang="0">
                    <a:pos x="4" y="0"/>
                  </a:cxn>
                  <a:cxn ang="0">
                    <a:pos x="4" y="0"/>
                  </a:cxn>
                  <a:cxn ang="0">
                    <a:pos x="6" y="0"/>
                  </a:cxn>
                  <a:cxn ang="0">
                    <a:pos x="6" y="1"/>
                  </a:cxn>
                  <a:cxn ang="0">
                    <a:pos x="6" y="1"/>
                  </a:cxn>
                  <a:cxn ang="0">
                    <a:pos x="6" y="1"/>
                  </a:cxn>
                  <a:cxn ang="0">
                    <a:pos x="6" y="1"/>
                  </a:cxn>
                  <a:cxn ang="0">
                    <a:pos x="6" y="1"/>
                  </a:cxn>
                  <a:cxn ang="0">
                    <a:pos x="8" y="1"/>
                  </a:cxn>
                  <a:cxn ang="0">
                    <a:pos x="6" y="1"/>
                  </a:cxn>
                  <a:cxn ang="0">
                    <a:pos x="6" y="1"/>
                  </a:cxn>
                  <a:cxn ang="0">
                    <a:pos x="6" y="1"/>
                  </a:cxn>
                  <a:cxn ang="0">
                    <a:pos x="6" y="0"/>
                  </a:cxn>
                  <a:cxn ang="0">
                    <a:pos x="6" y="0"/>
                  </a:cxn>
                  <a:cxn ang="0">
                    <a:pos x="6" y="0"/>
                  </a:cxn>
                  <a:cxn ang="0">
                    <a:pos x="6" y="0"/>
                  </a:cxn>
                  <a:cxn ang="0">
                    <a:pos x="6" y="0"/>
                  </a:cxn>
                  <a:cxn ang="0">
                    <a:pos x="4" y="0"/>
                  </a:cxn>
                  <a:cxn ang="0">
                    <a:pos x="4" y="0"/>
                  </a:cxn>
                  <a:cxn ang="0">
                    <a:pos x="2" y="0"/>
                  </a:cxn>
                  <a:cxn ang="0">
                    <a:pos x="2" y="0"/>
                  </a:cxn>
                  <a:cxn ang="0">
                    <a:pos x="2" y="0"/>
                  </a:cxn>
                  <a:cxn ang="0">
                    <a:pos x="0" y="0"/>
                  </a:cxn>
                </a:cxnLst>
                <a:rect l="0" t="0" r="r" b="b"/>
                <a:pathLst>
                  <a:path w="8" h="5">
                    <a:moveTo>
                      <a:pt x="8" y="3"/>
                    </a:moveTo>
                    <a:lnTo>
                      <a:pt x="8" y="3"/>
                    </a:lnTo>
                    <a:lnTo>
                      <a:pt x="8" y="3"/>
                    </a:lnTo>
                    <a:lnTo>
                      <a:pt x="8" y="3"/>
                    </a:lnTo>
                    <a:lnTo>
                      <a:pt x="8" y="3"/>
                    </a:lnTo>
                    <a:lnTo>
                      <a:pt x="8" y="3"/>
                    </a:lnTo>
                    <a:lnTo>
                      <a:pt x="8" y="3"/>
                    </a:lnTo>
                    <a:lnTo>
                      <a:pt x="8" y="3"/>
                    </a:lnTo>
                    <a:lnTo>
                      <a:pt x="8" y="3"/>
                    </a:lnTo>
                    <a:lnTo>
                      <a:pt x="8" y="3"/>
                    </a:lnTo>
                    <a:lnTo>
                      <a:pt x="8" y="3"/>
                    </a:lnTo>
                    <a:lnTo>
                      <a:pt x="8" y="5"/>
                    </a:lnTo>
                    <a:lnTo>
                      <a:pt x="8" y="3"/>
                    </a:lnTo>
                    <a:lnTo>
                      <a:pt x="8" y="3"/>
                    </a:lnTo>
                    <a:lnTo>
                      <a:pt x="8" y="3"/>
                    </a:lnTo>
                    <a:lnTo>
                      <a:pt x="6" y="3"/>
                    </a:lnTo>
                    <a:lnTo>
                      <a:pt x="6" y="3"/>
                    </a:lnTo>
                    <a:lnTo>
                      <a:pt x="6" y="1"/>
                    </a:lnTo>
                    <a:lnTo>
                      <a:pt x="6" y="1"/>
                    </a:lnTo>
                    <a:lnTo>
                      <a:pt x="6" y="1"/>
                    </a:lnTo>
                    <a:lnTo>
                      <a:pt x="6" y="1"/>
                    </a:lnTo>
                    <a:lnTo>
                      <a:pt x="4" y="1"/>
                    </a:lnTo>
                    <a:lnTo>
                      <a:pt x="4" y="1"/>
                    </a:lnTo>
                    <a:lnTo>
                      <a:pt x="4" y="1"/>
                    </a:lnTo>
                    <a:lnTo>
                      <a:pt x="4" y="1"/>
                    </a:lnTo>
                    <a:lnTo>
                      <a:pt x="4" y="1"/>
                    </a:lnTo>
                    <a:lnTo>
                      <a:pt x="2" y="1"/>
                    </a:lnTo>
                    <a:lnTo>
                      <a:pt x="2" y="1"/>
                    </a:lnTo>
                    <a:lnTo>
                      <a:pt x="2" y="1"/>
                    </a:lnTo>
                    <a:lnTo>
                      <a:pt x="2" y="0"/>
                    </a:lnTo>
                    <a:lnTo>
                      <a:pt x="2" y="0"/>
                    </a:lnTo>
                    <a:lnTo>
                      <a:pt x="2" y="0"/>
                    </a:lnTo>
                    <a:lnTo>
                      <a:pt x="2" y="0"/>
                    </a:lnTo>
                    <a:lnTo>
                      <a:pt x="2" y="0"/>
                    </a:lnTo>
                    <a:lnTo>
                      <a:pt x="2" y="0"/>
                    </a:lnTo>
                    <a:lnTo>
                      <a:pt x="4" y="0"/>
                    </a:lnTo>
                    <a:lnTo>
                      <a:pt x="4" y="0"/>
                    </a:lnTo>
                    <a:lnTo>
                      <a:pt x="4" y="0"/>
                    </a:lnTo>
                    <a:lnTo>
                      <a:pt x="4" y="0"/>
                    </a:lnTo>
                    <a:lnTo>
                      <a:pt x="4" y="0"/>
                    </a:lnTo>
                    <a:lnTo>
                      <a:pt x="4" y="0"/>
                    </a:lnTo>
                    <a:lnTo>
                      <a:pt x="4" y="0"/>
                    </a:lnTo>
                    <a:lnTo>
                      <a:pt x="6" y="0"/>
                    </a:lnTo>
                    <a:lnTo>
                      <a:pt x="6" y="0"/>
                    </a:lnTo>
                    <a:lnTo>
                      <a:pt x="6" y="1"/>
                    </a:lnTo>
                    <a:lnTo>
                      <a:pt x="6" y="1"/>
                    </a:lnTo>
                    <a:lnTo>
                      <a:pt x="4" y="1"/>
                    </a:lnTo>
                    <a:lnTo>
                      <a:pt x="6" y="1"/>
                    </a:lnTo>
                    <a:lnTo>
                      <a:pt x="6" y="1"/>
                    </a:lnTo>
                    <a:lnTo>
                      <a:pt x="6" y="1"/>
                    </a:lnTo>
                    <a:lnTo>
                      <a:pt x="6" y="1"/>
                    </a:lnTo>
                    <a:lnTo>
                      <a:pt x="6" y="1"/>
                    </a:lnTo>
                    <a:lnTo>
                      <a:pt x="6" y="1"/>
                    </a:lnTo>
                    <a:lnTo>
                      <a:pt x="6" y="1"/>
                    </a:lnTo>
                    <a:lnTo>
                      <a:pt x="8" y="1"/>
                    </a:lnTo>
                    <a:lnTo>
                      <a:pt x="8" y="1"/>
                    </a:lnTo>
                    <a:lnTo>
                      <a:pt x="8" y="1"/>
                    </a:lnTo>
                    <a:lnTo>
                      <a:pt x="6" y="1"/>
                    </a:lnTo>
                    <a:lnTo>
                      <a:pt x="6" y="1"/>
                    </a:lnTo>
                    <a:lnTo>
                      <a:pt x="6" y="1"/>
                    </a:lnTo>
                    <a:lnTo>
                      <a:pt x="6" y="1"/>
                    </a:lnTo>
                    <a:lnTo>
                      <a:pt x="6" y="1"/>
                    </a:lnTo>
                    <a:lnTo>
                      <a:pt x="6" y="0"/>
                    </a:lnTo>
                    <a:lnTo>
                      <a:pt x="6" y="0"/>
                    </a:lnTo>
                    <a:lnTo>
                      <a:pt x="6" y="1"/>
                    </a:lnTo>
                    <a:lnTo>
                      <a:pt x="6" y="0"/>
                    </a:lnTo>
                    <a:lnTo>
                      <a:pt x="6" y="0"/>
                    </a:lnTo>
                    <a:lnTo>
                      <a:pt x="6" y="0"/>
                    </a:lnTo>
                    <a:lnTo>
                      <a:pt x="6" y="0"/>
                    </a:lnTo>
                    <a:lnTo>
                      <a:pt x="6" y="0"/>
                    </a:lnTo>
                    <a:lnTo>
                      <a:pt x="6" y="0"/>
                    </a:lnTo>
                    <a:lnTo>
                      <a:pt x="6" y="0"/>
                    </a:lnTo>
                    <a:lnTo>
                      <a:pt x="6" y="0"/>
                    </a:lnTo>
                    <a:lnTo>
                      <a:pt x="4" y="0"/>
                    </a:lnTo>
                    <a:lnTo>
                      <a:pt x="4" y="0"/>
                    </a:lnTo>
                    <a:lnTo>
                      <a:pt x="4" y="0"/>
                    </a:lnTo>
                    <a:lnTo>
                      <a:pt x="4" y="0"/>
                    </a:lnTo>
                    <a:lnTo>
                      <a:pt x="2" y="0"/>
                    </a:lnTo>
                    <a:lnTo>
                      <a:pt x="2" y="0"/>
                    </a:lnTo>
                    <a:lnTo>
                      <a:pt x="2" y="0"/>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4" name="Freeform 2968"/>
              <p:cNvSpPr>
                <a:spLocks/>
              </p:cNvSpPr>
              <p:nvPr/>
            </p:nvSpPr>
            <p:spPr bwMode="auto">
              <a:xfrm>
                <a:off x="4501" y="2613"/>
                <a:ext cx="2" cy="2"/>
              </a:xfrm>
              <a:custGeom>
                <a:avLst/>
                <a:gdLst/>
                <a:ahLst/>
                <a:cxnLst>
                  <a:cxn ang="0">
                    <a:pos x="2" y="4"/>
                  </a:cxn>
                  <a:cxn ang="0">
                    <a:pos x="2" y="4"/>
                  </a:cxn>
                  <a:cxn ang="0">
                    <a:pos x="2" y="4"/>
                  </a:cxn>
                  <a:cxn ang="0">
                    <a:pos x="0" y="4"/>
                  </a:cxn>
                  <a:cxn ang="0">
                    <a:pos x="0" y="2"/>
                  </a:cxn>
                  <a:cxn ang="0">
                    <a:pos x="2" y="2"/>
                  </a:cxn>
                  <a:cxn ang="0">
                    <a:pos x="0" y="2"/>
                  </a:cxn>
                  <a:cxn ang="0">
                    <a:pos x="2" y="2"/>
                  </a:cxn>
                  <a:cxn ang="0">
                    <a:pos x="2" y="2"/>
                  </a:cxn>
                  <a:cxn ang="0">
                    <a:pos x="2" y="2"/>
                  </a:cxn>
                  <a:cxn ang="0">
                    <a:pos x="2" y="2"/>
                  </a:cxn>
                  <a:cxn ang="0">
                    <a:pos x="4" y="2"/>
                  </a:cxn>
                  <a:cxn ang="0">
                    <a:pos x="4" y="2"/>
                  </a:cxn>
                  <a:cxn ang="0">
                    <a:pos x="4" y="2"/>
                  </a:cxn>
                  <a:cxn ang="0">
                    <a:pos x="4" y="2"/>
                  </a:cxn>
                  <a:cxn ang="0">
                    <a:pos x="4" y="2"/>
                  </a:cxn>
                  <a:cxn ang="0">
                    <a:pos x="4" y="4"/>
                  </a:cxn>
                  <a:cxn ang="0">
                    <a:pos x="4" y="4"/>
                  </a:cxn>
                  <a:cxn ang="0">
                    <a:pos x="4" y="2"/>
                  </a:cxn>
                  <a:cxn ang="0">
                    <a:pos x="4" y="2"/>
                  </a:cxn>
                  <a:cxn ang="0">
                    <a:pos x="4" y="2"/>
                  </a:cxn>
                  <a:cxn ang="0">
                    <a:pos x="4" y="0"/>
                  </a:cxn>
                  <a:cxn ang="0">
                    <a:pos x="4" y="0"/>
                  </a:cxn>
                  <a:cxn ang="0">
                    <a:pos x="2" y="0"/>
                  </a:cxn>
                  <a:cxn ang="0">
                    <a:pos x="2" y="0"/>
                  </a:cxn>
                  <a:cxn ang="0">
                    <a:pos x="2" y="0"/>
                  </a:cxn>
                  <a:cxn ang="0">
                    <a:pos x="2" y="0"/>
                  </a:cxn>
                  <a:cxn ang="0">
                    <a:pos x="2" y="0"/>
                  </a:cxn>
                  <a:cxn ang="0">
                    <a:pos x="2" y="0"/>
                  </a:cxn>
                  <a:cxn ang="0">
                    <a:pos x="2" y="0"/>
                  </a:cxn>
                  <a:cxn ang="0">
                    <a:pos x="4" y="0"/>
                  </a:cxn>
                  <a:cxn ang="0">
                    <a:pos x="4" y="0"/>
                  </a:cxn>
                  <a:cxn ang="0">
                    <a:pos x="4" y="0"/>
                  </a:cxn>
                  <a:cxn ang="0">
                    <a:pos x="4" y="0"/>
                  </a:cxn>
                </a:cxnLst>
                <a:rect l="0" t="0" r="r" b="b"/>
                <a:pathLst>
                  <a:path w="4" h="4">
                    <a:moveTo>
                      <a:pt x="2" y="4"/>
                    </a:moveTo>
                    <a:lnTo>
                      <a:pt x="2" y="4"/>
                    </a:lnTo>
                    <a:lnTo>
                      <a:pt x="2" y="4"/>
                    </a:lnTo>
                    <a:lnTo>
                      <a:pt x="0" y="4"/>
                    </a:lnTo>
                    <a:lnTo>
                      <a:pt x="0" y="2"/>
                    </a:lnTo>
                    <a:lnTo>
                      <a:pt x="2" y="2"/>
                    </a:lnTo>
                    <a:lnTo>
                      <a:pt x="0" y="2"/>
                    </a:lnTo>
                    <a:lnTo>
                      <a:pt x="2" y="2"/>
                    </a:lnTo>
                    <a:lnTo>
                      <a:pt x="2" y="2"/>
                    </a:lnTo>
                    <a:lnTo>
                      <a:pt x="2" y="2"/>
                    </a:lnTo>
                    <a:lnTo>
                      <a:pt x="2" y="2"/>
                    </a:lnTo>
                    <a:lnTo>
                      <a:pt x="4" y="2"/>
                    </a:lnTo>
                    <a:lnTo>
                      <a:pt x="4" y="2"/>
                    </a:lnTo>
                    <a:lnTo>
                      <a:pt x="4" y="2"/>
                    </a:lnTo>
                    <a:lnTo>
                      <a:pt x="4" y="2"/>
                    </a:lnTo>
                    <a:lnTo>
                      <a:pt x="4" y="2"/>
                    </a:lnTo>
                    <a:lnTo>
                      <a:pt x="4" y="4"/>
                    </a:lnTo>
                    <a:lnTo>
                      <a:pt x="4" y="4"/>
                    </a:lnTo>
                    <a:lnTo>
                      <a:pt x="4" y="2"/>
                    </a:lnTo>
                    <a:lnTo>
                      <a:pt x="4" y="2"/>
                    </a:lnTo>
                    <a:lnTo>
                      <a:pt x="4" y="2"/>
                    </a:lnTo>
                    <a:lnTo>
                      <a:pt x="4" y="0"/>
                    </a:lnTo>
                    <a:lnTo>
                      <a:pt x="4" y="0"/>
                    </a:lnTo>
                    <a:lnTo>
                      <a:pt x="2" y="0"/>
                    </a:lnTo>
                    <a:lnTo>
                      <a:pt x="2" y="0"/>
                    </a:lnTo>
                    <a:lnTo>
                      <a:pt x="2" y="0"/>
                    </a:lnTo>
                    <a:lnTo>
                      <a:pt x="2" y="0"/>
                    </a:lnTo>
                    <a:lnTo>
                      <a:pt x="2" y="0"/>
                    </a:lnTo>
                    <a:lnTo>
                      <a:pt x="2" y="0"/>
                    </a:lnTo>
                    <a:lnTo>
                      <a:pt x="2" y="0"/>
                    </a:lnTo>
                    <a:lnTo>
                      <a:pt x="4" y="0"/>
                    </a:lnTo>
                    <a:lnTo>
                      <a:pt x="4" y="0"/>
                    </a:lnTo>
                    <a:lnTo>
                      <a:pt x="4"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5" name="Freeform 2969"/>
              <p:cNvSpPr>
                <a:spLocks/>
              </p:cNvSpPr>
              <p:nvPr/>
            </p:nvSpPr>
            <p:spPr bwMode="auto">
              <a:xfrm>
                <a:off x="4501" y="2615"/>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6" name="Freeform 2970"/>
              <p:cNvSpPr>
                <a:spLocks/>
              </p:cNvSpPr>
              <p:nvPr/>
            </p:nvSpPr>
            <p:spPr bwMode="auto">
              <a:xfrm>
                <a:off x="4501" y="2615"/>
                <a:ext cx="1" cy="1"/>
              </a:xfrm>
              <a:custGeom>
                <a:avLst/>
                <a:gdLst/>
                <a:ahLst/>
                <a:cxnLst>
                  <a:cxn ang="0">
                    <a:pos x="2" y="2"/>
                  </a:cxn>
                  <a:cxn ang="0">
                    <a:pos x="2" y="2"/>
                  </a:cxn>
                  <a:cxn ang="0">
                    <a:pos x="2" y="0"/>
                  </a:cxn>
                  <a:cxn ang="0">
                    <a:pos x="2" y="0"/>
                  </a:cxn>
                  <a:cxn ang="0">
                    <a:pos x="0" y="0"/>
                  </a:cxn>
                  <a:cxn ang="0">
                    <a:pos x="0" y="0"/>
                  </a:cxn>
                  <a:cxn ang="0">
                    <a:pos x="2" y="2"/>
                  </a:cxn>
                </a:cxnLst>
                <a:rect l="0" t="0" r="r" b="b"/>
                <a:pathLst>
                  <a:path w="2" h="2">
                    <a:moveTo>
                      <a:pt x="2" y="2"/>
                    </a:moveTo>
                    <a:lnTo>
                      <a:pt x="2" y="2"/>
                    </a:lnTo>
                    <a:lnTo>
                      <a:pt x="2" y="0"/>
                    </a:lnTo>
                    <a:lnTo>
                      <a:pt x="2" y="0"/>
                    </a:lnTo>
                    <a:lnTo>
                      <a:pt x="0" y="0"/>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7" name="Freeform 2971"/>
              <p:cNvSpPr>
                <a:spLocks/>
              </p:cNvSpPr>
              <p:nvPr/>
            </p:nvSpPr>
            <p:spPr bwMode="auto">
              <a:xfrm>
                <a:off x="4501" y="2616"/>
                <a:ext cx="1" cy="1"/>
              </a:xfrm>
              <a:custGeom>
                <a:avLst/>
                <a:gdLst/>
                <a:ahLst/>
                <a:cxnLst>
                  <a:cxn ang="0">
                    <a:pos x="2" y="0"/>
                  </a:cxn>
                  <a:cxn ang="0">
                    <a:pos x="2" y="0"/>
                  </a:cxn>
                  <a:cxn ang="0">
                    <a:pos x="2" y="0"/>
                  </a:cxn>
                  <a:cxn ang="0">
                    <a:pos x="0" y="0"/>
                  </a:cxn>
                  <a:cxn ang="0">
                    <a:pos x="2" y="0"/>
                  </a:cxn>
                  <a:cxn ang="0">
                    <a:pos x="2" y="0"/>
                  </a:cxn>
                  <a:cxn ang="0">
                    <a:pos x="2" y="0"/>
                  </a:cxn>
                </a:cxnLst>
                <a:rect l="0" t="0" r="r" b="b"/>
                <a:pathLst>
                  <a:path w="2">
                    <a:moveTo>
                      <a:pt x="2" y="0"/>
                    </a:moveTo>
                    <a:lnTo>
                      <a:pt x="2" y="0"/>
                    </a:lnTo>
                    <a:lnTo>
                      <a:pt x="2" y="0"/>
                    </a:lnTo>
                    <a:lnTo>
                      <a:pt x="0"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8" name="Freeform 2972"/>
              <p:cNvSpPr>
                <a:spLocks/>
              </p:cNvSpPr>
              <p:nvPr/>
            </p:nvSpPr>
            <p:spPr bwMode="auto">
              <a:xfrm>
                <a:off x="4501" y="2614"/>
                <a:ext cx="2" cy="2"/>
              </a:xfrm>
              <a:custGeom>
                <a:avLst/>
                <a:gdLst/>
                <a:ahLst/>
                <a:cxnLst>
                  <a:cxn ang="0">
                    <a:pos x="0" y="2"/>
                  </a:cxn>
                  <a:cxn ang="0">
                    <a:pos x="0" y="2"/>
                  </a:cxn>
                  <a:cxn ang="0">
                    <a:pos x="0" y="2"/>
                  </a:cxn>
                  <a:cxn ang="0">
                    <a:pos x="2" y="2"/>
                  </a:cxn>
                  <a:cxn ang="0">
                    <a:pos x="2" y="2"/>
                  </a:cxn>
                  <a:cxn ang="0">
                    <a:pos x="2" y="2"/>
                  </a:cxn>
                  <a:cxn ang="0">
                    <a:pos x="2" y="2"/>
                  </a:cxn>
                  <a:cxn ang="0">
                    <a:pos x="2" y="2"/>
                  </a:cxn>
                  <a:cxn ang="0">
                    <a:pos x="2" y="4"/>
                  </a:cxn>
                  <a:cxn ang="0">
                    <a:pos x="2" y="2"/>
                  </a:cxn>
                  <a:cxn ang="0">
                    <a:pos x="4" y="2"/>
                  </a:cxn>
                  <a:cxn ang="0">
                    <a:pos x="4" y="2"/>
                  </a:cxn>
                  <a:cxn ang="0">
                    <a:pos x="4" y="2"/>
                  </a:cxn>
                  <a:cxn ang="0">
                    <a:pos x="4" y="2"/>
                  </a:cxn>
                  <a:cxn ang="0">
                    <a:pos x="4" y="2"/>
                  </a:cxn>
                  <a:cxn ang="0">
                    <a:pos x="4" y="2"/>
                  </a:cxn>
                  <a:cxn ang="0">
                    <a:pos x="4" y="2"/>
                  </a:cxn>
                  <a:cxn ang="0">
                    <a:pos x="4" y="2"/>
                  </a:cxn>
                  <a:cxn ang="0">
                    <a:pos x="4" y="2"/>
                  </a:cxn>
                  <a:cxn ang="0">
                    <a:pos x="4" y="0"/>
                  </a:cxn>
                  <a:cxn ang="0">
                    <a:pos x="4" y="0"/>
                  </a:cxn>
                  <a:cxn ang="0">
                    <a:pos x="4" y="0"/>
                  </a:cxn>
                  <a:cxn ang="0">
                    <a:pos x="2" y="0"/>
                  </a:cxn>
                  <a:cxn ang="0">
                    <a:pos x="4" y="0"/>
                  </a:cxn>
                  <a:cxn ang="0">
                    <a:pos x="2" y="0"/>
                  </a:cxn>
                  <a:cxn ang="0">
                    <a:pos x="2" y="0"/>
                  </a:cxn>
                </a:cxnLst>
                <a:rect l="0" t="0" r="r" b="b"/>
                <a:pathLst>
                  <a:path w="4" h="4">
                    <a:moveTo>
                      <a:pt x="0" y="2"/>
                    </a:moveTo>
                    <a:lnTo>
                      <a:pt x="0" y="2"/>
                    </a:lnTo>
                    <a:lnTo>
                      <a:pt x="0" y="2"/>
                    </a:lnTo>
                    <a:lnTo>
                      <a:pt x="2" y="2"/>
                    </a:lnTo>
                    <a:lnTo>
                      <a:pt x="2" y="2"/>
                    </a:lnTo>
                    <a:lnTo>
                      <a:pt x="2" y="2"/>
                    </a:lnTo>
                    <a:lnTo>
                      <a:pt x="2" y="2"/>
                    </a:lnTo>
                    <a:lnTo>
                      <a:pt x="2" y="2"/>
                    </a:lnTo>
                    <a:lnTo>
                      <a:pt x="2" y="4"/>
                    </a:lnTo>
                    <a:lnTo>
                      <a:pt x="2" y="2"/>
                    </a:lnTo>
                    <a:lnTo>
                      <a:pt x="4" y="2"/>
                    </a:lnTo>
                    <a:lnTo>
                      <a:pt x="4" y="2"/>
                    </a:lnTo>
                    <a:lnTo>
                      <a:pt x="4" y="2"/>
                    </a:lnTo>
                    <a:lnTo>
                      <a:pt x="4" y="2"/>
                    </a:lnTo>
                    <a:lnTo>
                      <a:pt x="4" y="2"/>
                    </a:lnTo>
                    <a:lnTo>
                      <a:pt x="4" y="2"/>
                    </a:lnTo>
                    <a:lnTo>
                      <a:pt x="4" y="2"/>
                    </a:lnTo>
                    <a:lnTo>
                      <a:pt x="4" y="2"/>
                    </a:lnTo>
                    <a:lnTo>
                      <a:pt x="4" y="2"/>
                    </a:lnTo>
                    <a:lnTo>
                      <a:pt x="4" y="0"/>
                    </a:lnTo>
                    <a:lnTo>
                      <a:pt x="4" y="0"/>
                    </a:lnTo>
                    <a:lnTo>
                      <a:pt x="4" y="0"/>
                    </a:lnTo>
                    <a:lnTo>
                      <a:pt x="2" y="0"/>
                    </a:lnTo>
                    <a:lnTo>
                      <a:pt x="4"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99" name="Freeform 2973"/>
              <p:cNvSpPr>
                <a:spLocks/>
              </p:cNvSpPr>
              <p:nvPr/>
            </p:nvSpPr>
            <p:spPr bwMode="auto">
              <a:xfrm>
                <a:off x="4501" y="2615"/>
                <a:ext cx="2" cy="1"/>
              </a:xfrm>
              <a:custGeom>
                <a:avLst/>
                <a:gdLst/>
                <a:ahLst/>
                <a:cxnLst>
                  <a:cxn ang="0">
                    <a:pos x="4" y="2"/>
                  </a:cxn>
                  <a:cxn ang="0">
                    <a:pos x="4" y="2"/>
                  </a:cxn>
                  <a:cxn ang="0">
                    <a:pos x="4" y="2"/>
                  </a:cxn>
                  <a:cxn ang="0">
                    <a:pos x="2" y="2"/>
                  </a:cxn>
                  <a:cxn ang="0">
                    <a:pos x="2" y="0"/>
                  </a:cxn>
                  <a:cxn ang="0">
                    <a:pos x="0" y="0"/>
                  </a:cxn>
                  <a:cxn ang="0">
                    <a:pos x="2" y="0"/>
                  </a:cxn>
                  <a:cxn ang="0">
                    <a:pos x="4" y="0"/>
                  </a:cxn>
                  <a:cxn ang="0">
                    <a:pos x="4" y="0"/>
                  </a:cxn>
                  <a:cxn ang="0">
                    <a:pos x="4" y="0"/>
                  </a:cxn>
                  <a:cxn ang="0">
                    <a:pos x="4" y="0"/>
                  </a:cxn>
                  <a:cxn ang="0">
                    <a:pos x="4" y="2"/>
                  </a:cxn>
                  <a:cxn ang="0">
                    <a:pos x="4" y="2"/>
                  </a:cxn>
                </a:cxnLst>
                <a:rect l="0" t="0" r="r" b="b"/>
                <a:pathLst>
                  <a:path w="4" h="2">
                    <a:moveTo>
                      <a:pt x="4" y="2"/>
                    </a:moveTo>
                    <a:lnTo>
                      <a:pt x="4" y="2"/>
                    </a:lnTo>
                    <a:lnTo>
                      <a:pt x="4" y="2"/>
                    </a:lnTo>
                    <a:lnTo>
                      <a:pt x="2" y="2"/>
                    </a:lnTo>
                    <a:lnTo>
                      <a:pt x="2" y="0"/>
                    </a:lnTo>
                    <a:lnTo>
                      <a:pt x="0" y="0"/>
                    </a:lnTo>
                    <a:lnTo>
                      <a:pt x="2" y="0"/>
                    </a:lnTo>
                    <a:lnTo>
                      <a:pt x="4" y="0"/>
                    </a:lnTo>
                    <a:lnTo>
                      <a:pt x="4" y="0"/>
                    </a:lnTo>
                    <a:lnTo>
                      <a:pt x="4" y="0"/>
                    </a:lnTo>
                    <a:lnTo>
                      <a:pt x="4" y="0"/>
                    </a:lnTo>
                    <a:lnTo>
                      <a:pt x="4" y="2"/>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0" name="Freeform 2974"/>
              <p:cNvSpPr>
                <a:spLocks/>
              </p:cNvSpPr>
              <p:nvPr/>
            </p:nvSpPr>
            <p:spPr bwMode="auto">
              <a:xfrm>
                <a:off x="4492" y="2614"/>
                <a:ext cx="2" cy="2"/>
              </a:xfrm>
              <a:custGeom>
                <a:avLst/>
                <a:gdLst/>
                <a:ahLst/>
                <a:cxnLst>
                  <a:cxn ang="0">
                    <a:pos x="2" y="4"/>
                  </a:cxn>
                  <a:cxn ang="0">
                    <a:pos x="2" y="4"/>
                  </a:cxn>
                  <a:cxn ang="0">
                    <a:pos x="2" y="4"/>
                  </a:cxn>
                  <a:cxn ang="0">
                    <a:pos x="2" y="4"/>
                  </a:cxn>
                  <a:cxn ang="0">
                    <a:pos x="2" y="4"/>
                  </a:cxn>
                  <a:cxn ang="0">
                    <a:pos x="2" y="4"/>
                  </a:cxn>
                  <a:cxn ang="0">
                    <a:pos x="0" y="2"/>
                  </a:cxn>
                  <a:cxn ang="0">
                    <a:pos x="2" y="2"/>
                  </a:cxn>
                  <a:cxn ang="0">
                    <a:pos x="2" y="2"/>
                  </a:cxn>
                  <a:cxn ang="0">
                    <a:pos x="0" y="2"/>
                  </a:cxn>
                  <a:cxn ang="0">
                    <a:pos x="0" y="2"/>
                  </a:cxn>
                  <a:cxn ang="0">
                    <a:pos x="0" y="2"/>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4" y="0"/>
                  </a:cxn>
                  <a:cxn ang="0">
                    <a:pos x="4" y="0"/>
                  </a:cxn>
                  <a:cxn ang="0">
                    <a:pos x="4" y="0"/>
                  </a:cxn>
                  <a:cxn ang="0">
                    <a:pos x="4" y="2"/>
                  </a:cxn>
                  <a:cxn ang="0">
                    <a:pos x="4" y="2"/>
                  </a:cxn>
                  <a:cxn ang="0">
                    <a:pos x="4" y="2"/>
                  </a:cxn>
                  <a:cxn ang="0">
                    <a:pos x="4" y="2"/>
                  </a:cxn>
                  <a:cxn ang="0">
                    <a:pos x="4" y="2"/>
                  </a:cxn>
                  <a:cxn ang="0">
                    <a:pos x="4" y="2"/>
                  </a:cxn>
                  <a:cxn ang="0">
                    <a:pos x="4" y="4"/>
                  </a:cxn>
                  <a:cxn ang="0">
                    <a:pos x="4" y="4"/>
                  </a:cxn>
                  <a:cxn ang="0">
                    <a:pos x="4" y="4"/>
                  </a:cxn>
                  <a:cxn ang="0">
                    <a:pos x="2" y="4"/>
                  </a:cxn>
                </a:cxnLst>
                <a:rect l="0" t="0" r="r" b="b"/>
                <a:pathLst>
                  <a:path w="4" h="4">
                    <a:moveTo>
                      <a:pt x="2" y="4"/>
                    </a:moveTo>
                    <a:lnTo>
                      <a:pt x="2" y="4"/>
                    </a:lnTo>
                    <a:lnTo>
                      <a:pt x="2" y="4"/>
                    </a:lnTo>
                    <a:lnTo>
                      <a:pt x="2" y="4"/>
                    </a:lnTo>
                    <a:lnTo>
                      <a:pt x="2" y="4"/>
                    </a:lnTo>
                    <a:lnTo>
                      <a:pt x="2" y="4"/>
                    </a:lnTo>
                    <a:lnTo>
                      <a:pt x="0" y="2"/>
                    </a:lnTo>
                    <a:lnTo>
                      <a:pt x="2" y="2"/>
                    </a:lnTo>
                    <a:lnTo>
                      <a:pt x="2" y="2"/>
                    </a:lnTo>
                    <a:lnTo>
                      <a:pt x="0" y="2"/>
                    </a:lnTo>
                    <a:lnTo>
                      <a:pt x="0" y="2"/>
                    </a:lnTo>
                    <a:lnTo>
                      <a:pt x="0" y="2"/>
                    </a:lnTo>
                    <a:lnTo>
                      <a:pt x="0" y="2"/>
                    </a:lnTo>
                    <a:lnTo>
                      <a:pt x="0" y="2"/>
                    </a:lnTo>
                    <a:lnTo>
                      <a:pt x="0" y="2"/>
                    </a:lnTo>
                    <a:lnTo>
                      <a:pt x="0" y="2"/>
                    </a:lnTo>
                    <a:lnTo>
                      <a:pt x="0" y="2"/>
                    </a:lnTo>
                    <a:lnTo>
                      <a:pt x="0" y="0"/>
                    </a:lnTo>
                    <a:lnTo>
                      <a:pt x="0" y="0"/>
                    </a:lnTo>
                    <a:lnTo>
                      <a:pt x="0" y="0"/>
                    </a:lnTo>
                    <a:lnTo>
                      <a:pt x="0" y="0"/>
                    </a:lnTo>
                    <a:lnTo>
                      <a:pt x="0" y="0"/>
                    </a:lnTo>
                    <a:lnTo>
                      <a:pt x="0" y="0"/>
                    </a:lnTo>
                    <a:lnTo>
                      <a:pt x="0" y="0"/>
                    </a:lnTo>
                    <a:lnTo>
                      <a:pt x="0" y="0"/>
                    </a:lnTo>
                    <a:lnTo>
                      <a:pt x="2" y="0"/>
                    </a:lnTo>
                    <a:lnTo>
                      <a:pt x="2" y="0"/>
                    </a:lnTo>
                    <a:lnTo>
                      <a:pt x="2" y="0"/>
                    </a:lnTo>
                    <a:lnTo>
                      <a:pt x="2" y="0"/>
                    </a:lnTo>
                    <a:lnTo>
                      <a:pt x="2" y="0"/>
                    </a:lnTo>
                    <a:lnTo>
                      <a:pt x="2" y="0"/>
                    </a:lnTo>
                    <a:lnTo>
                      <a:pt x="2" y="0"/>
                    </a:lnTo>
                    <a:lnTo>
                      <a:pt x="2" y="0"/>
                    </a:lnTo>
                    <a:lnTo>
                      <a:pt x="2" y="0"/>
                    </a:lnTo>
                    <a:lnTo>
                      <a:pt x="2" y="0"/>
                    </a:lnTo>
                    <a:lnTo>
                      <a:pt x="2" y="0"/>
                    </a:lnTo>
                    <a:lnTo>
                      <a:pt x="4" y="0"/>
                    </a:lnTo>
                    <a:lnTo>
                      <a:pt x="4" y="0"/>
                    </a:lnTo>
                    <a:lnTo>
                      <a:pt x="4" y="0"/>
                    </a:lnTo>
                    <a:lnTo>
                      <a:pt x="4" y="2"/>
                    </a:lnTo>
                    <a:lnTo>
                      <a:pt x="4" y="2"/>
                    </a:lnTo>
                    <a:lnTo>
                      <a:pt x="4" y="2"/>
                    </a:lnTo>
                    <a:lnTo>
                      <a:pt x="4" y="2"/>
                    </a:lnTo>
                    <a:lnTo>
                      <a:pt x="4" y="2"/>
                    </a:lnTo>
                    <a:lnTo>
                      <a:pt x="4" y="2"/>
                    </a:lnTo>
                    <a:lnTo>
                      <a:pt x="4" y="4"/>
                    </a:lnTo>
                    <a:lnTo>
                      <a:pt x="4" y="4"/>
                    </a:lnTo>
                    <a:lnTo>
                      <a:pt x="4"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1" name="Freeform 2975"/>
              <p:cNvSpPr>
                <a:spLocks/>
              </p:cNvSpPr>
              <p:nvPr/>
            </p:nvSpPr>
            <p:spPr bwMode="auto">
              <a:xfrm>
                <a:off x="4490" y="2609"/>
                <a:ext cx="2" cy="8"/>
              </a:xfrm>
              <a:custGeom>
                <a:avLst/>
                <a:gdLst/>
                <a:ahLst/>
                <a:cxnLst>
                  <a:cxn ang="0">
                    <a:pos x="2" y="0"/>
                  </a:cxn>
                  <a:cxn ang="0">
                    <a:pos x="2" y="0"/>
                  </a:cxn>
                  <a:cxn ang="0">
                    <a:pos x="2" y="0"/>
                  </a:cxn>
                  <a:cxn ang="0">
                    <a:pos x="2" y="0"/>
                  </a:cxn>
                  <a:cxn ang="0">
                    <a:pos x="2" y="2"/>
                  </a:cxn>
                  <a:cxn ang="0">
                    <a:pos x="2" y="2"/>
                  </a:cxn>
                  <a:cxn ang="0">
                    <a:pos x="2" y="2"/>
                  </a:cxn>
                  <a:cxn ang="0">
                    <a:pos x="2" y="2"/>
                  </a:cxn>
                  <a:cxn ang="0">
                    <a:pos x="0" y="2"/>
                  </a:cxn>
                  <a:cxn ang="0">
                    <a:pos x="0" y="4"/>
                  </a:cxn>
                  <a:cxn ang="0">
                    <a:pos x="2" y="4"/>
                  </a:cxn>
                  <a:cxn ang="0">
                    <a:pos x="2" y="4"/>
                  </a:cxn>
                  <a:cxn ang="0">
                    <a:pos x="0" y="4"/>
                  </a:cxn>
                  <a:cxn ang="0">
                    <a:pos x="0" y="4"/>
                  </a:cxn>
                  <a:cxn ang="0">
                    <a:pos x="0" y="4"/>
                  </a:cxn>
                  <a:cxn ang="0">
                    <a:pos x="0" y="6"/>
                  </a:cxn>
                  <a:cxn ang="0">
                    <a:pos x="0" y="6"/>
                  </a:cxn>
                  <a:cxn ang="0">
                    <a:pos x="0" y="6"/>
                  </a:cxn>
                  <a:cxn ang="0">
                    <a:pos x="0" y="6"/>
                  </a:cxn>
                  <a:cxn ang="0">
                    <a:pos x="0" y="7"/>
                  </a:cxn>
                  <a:cxn ang="0">
                    <a:pos x="0" y="7"/>
                  </a:cxn>
                  <a:cxn ang="0">
                    <a:pos x="0" y="7"/>
                  </a:cxn>
                  <a:cxn ang="0">
                    <a:pos x="0" y="7"/>
                  </a:cxn>
                  <a:cxn ang="0">
                    <a:pos x="0" y="7"/>
                  </a:cxn>
                  <a:cxn ang="0">
                    <a:pos x="0" y="7"/>
                  </a:cxn>
                  <a:cxn ang="0">
                    <a:pos x="0" y="7"/>
                  </a:cxn>
                  <a:cxn ang="0">
                    <a:pos x="0" y="7"/>
                  </a:cxn>
                  <a:cxn ang="0">
                    <a:pos x="0" y="7"/>
                  </a:cxn>
                  <a:cxn ang="0">
                    <a:pos x="0" y="7"/>
                  </a:cxn>
                  <a:cxn ang="0">
                    <a:pos x="0" y="7"/>
                  </a:cxn>
                  <a:cxn ang="0">
                    <a:pos x="0" y="9"/>
                  </a:cxn>
                  <a:cxn ang="0">
                    <a:pos x="0" y="9"/>
                  </a:cxn>
                  <a:cxn ang="0">
                    <a:pos x="2" y="9"/>
                  </a:cxn>
                  <a:cxn ang="0">
                    <a:pos x="0" y="9"/>
                  </a:cxn>
                  <a:cxn ang="0">
                    <a:pos x="2" y="9"/>
                  </a:cxn>
                  <a:cxn ang="0">
                    <a:pos x="2" y="9"/>
                  </a:cxn>
                  <a:cxn ang="0">
                    <a:pos x="2" y="9"/>
                  </a:cxn>
                  <a:cxn ang="0">
                    <a:pos x="2" y="11"/>
                  </a:cxn>
                  <a:cxn ang="0">
                    <a:pos x="2" y="11"/>
                  </a:cxn>
                  <a:cxn ang="0">
                    <a:pos x="2" y="11"/>
                  </a:cxn>
                  <a:cxn ang="0">
                    <a:pos x="2" y="11"/>
                  </a:cxn>
                  <a:cxn ang="0">
                    <a:pos x="2" y="11"/>
                  </a:cxn>
                  <a:cxn ang="0">
                    <a:pos x="4" y="11"/>
                  </a:cxn>
                  <a:cxn ang="0">
                    <a:pos x="4" y="13"/>
                  </a:cxn>
                  <a:cxn ang="0">
                    <a:pos x="6" y="13"/>
                  </a:cxn>
                  <a:cxn ang="0">
                    <a:pos x="6" y="15"/>
                  </a:cxn>
                  <a:cxn ang="0">
                    <a:pos x="6" y="15"/>
                  </a:cxn>
                </a:cxnLst>
                <a:rect l="0" t="0" r="r" b="b"/>
                <a:pathLst>
                  <a:path w="6" h="15">
                    <a:moveTo>
                      <a:pt x="2" y="0"/>
                    </a:moveTo>
                    <a:lnTo>
                      <a:pt x="2" y="0"/>
                    </a:lnTo>
                    <a:lnTo>
                      <a:pt x="2" y="0"/>
                    </a:lnTo>
                    <a:lnTo>
                      <a:pt x="2" y="0"/>
                    </a:lnTo>
                    <a:lnTo>
                      <a:pt x="2" y="2"/>
                    </a:lnTo>
                    <a:lnTo>
                      <a:pt x="2" y="2"/>
                    </a:lnTo>
                    <a:lnTo>
                      <a:pt x="2" y="2"/>
                    </a:lnTo>
                    <a:lnTo>
                      <a:pt x="2" y="2"/>
                    </a:lnTo>
                    <a:lnTo>
                      <a:pt x="0" y="2"/>
                    </a:lnTo>
                    <a:lnTo>
                      <a:pt x="0" y="4"/>
                    </a:lnTo>
                    <a:lnTo>
                      <a:pt x="2" y="4"/>
                    </a:lnTo>
                    <a:lnTo>
                      <a:pt x="2" y="4"/>
                    </a:lnTo>
                    <a:lnTo>
                      <a:pt x="0" y="4"/>
                    </a:lnTo>
                    <a:lnTo>
                      <a:pt x="0" y="4"/>
                    </a:lnTo>
                    <a:lnTo>
                      <a:pt x="0" y="4"/>
                    </a:lnTo>
                    <a:lnTo>
                      <a:pt x="0" y="6"/>
                    </a:lnTo>
                    <a:lnTo>
                      <a:pt x="0" y="6"/>
                    </a:lnTo>
                    <a:lnTo>
                      <a:pt x="0" y="6"/>
                    </a:lnTo>
                    <a:lnTo>
                      <a:pt x="0" y="6"/>
                    </a:lnTo>
                    <a:lnTo>
                      <a:pt x="0" y="7"/>
                    </a:lnTo>
                    <a:lnTo>
                      <a:pt x="0" y="7"/>
                    </a:lnTo>
                    <a:lnTo>
                      <a:pt x="0" y="7"/>
                    </a:lnTo>
                    <a:lnTo>
                      <a:pt x="0" y="7"/>
                    </a:lnTo>
                    <a:lnTo>
                      <a:pt x="0" y="7"/>
                    </a:lnTo>
                    <a:lnTo>
                      <a:pt x="0" y="7"/>
                    </a:lnTo>
                    <a:lnTo>
                      <a:pt x="0" y="7"/>
                    </a:lnTo>
                    <a:lnTo>
                      <a:pt x="0" y="7"/>
                    </a:lnTo>
                    <a:lnTo>
                      <a:pt x="0" y="7"/>
                    </a:lnTo>
                    <a:lnTo>
                      <a:pt x="0" y="7"/>
                    </a:lnTo>
                    <a:lnTo>
                      <a:pt x="0" y="7"/>
                    </a:lnTo>
                    <a:lnTo>
                      <a:pt x="0" y="9"/>
                    </a:lnTo>
                    <a:lnTo>
                      <a:pt x="0" y="9"/>
                    </a:lnTo>
                    <a:lnTo>
                      <a:pt x="2" y="9"/>
                    </a:lnTo>
                    <a:lnTo>
                      <a:pt x="0" y="9"/>
                    </a:lnTo>
                    <a:lnTo>
                      <a:pt x="2" y="9"/>
                    </a:lnTo>
                    <a:lnTo>
                      <a:pt x="2" y="9"/>
                    </a:lnTo>
                    <a:lnTo>
                      <a:pt x="2" y="9"/>
                    </a:lnTo>
                    <a:lnTo>
                      <a:pt x="2" y="11"/>
                    </a:lnTo>
                    <a:lnTo>
                      <a:pt x="2" y="11"/>
                    </a:lnTo>
                    <a:lnTo>
                      <a:pt x="2" y="11"/>
                    </a:lnTo>
                    <a:lnTo>
                      <a:pt x="2" y="11"/>
                    </a:lnTo>
                    <a:lnTo>
                      <a:pt x="2" y="11"/>
                    </a:lnTo>
                    <a:lnTo>
                      <a:pt x="4" y="11"/>
                    </a:lnTo>
                    <a:lnTo>
                      <a:pt x="4" y="13"/>
                    </a:lnTo>
                    <a:lnTo>
                      <a:pt x="6" y="13"/>
                    </a:lnTo>
                    <a:lnTo>
                      <a:pt x="6" y="15"/>
                    </a:lnTo>
                    <a:lnTo>
                      <a:pt x="6" y="1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2" name="Freeform 2976"/>
              <p:cNvSpPr>
                <a:spLocks/>
              </p:cNvSpPr>
              <p:nvPr/>
            </p:nvSpPr>
            <p:spPr bwMode="auto">
              <a:xfrm>
                <a:off x="4500" y="2616"/>
                <a:ext cx="2" cy="1"/>
              </a:xfrm>
              <a:custGeom>
                <a:avLst/>
                <a:gdLst/>
                <a:ahLst/>
                <a:cxnLst>
                  <a:cxn ang="0">
                    <a:pos x="2" y="2"/>
                  </a:cxn>
                  <a:cxn ang="0">
                    <a:pos x="2" y="2"/>
                  </a:cxn>
                  <a:cxn ang="0">
                    <a:pos x="2" y="2"/>
                  </a:cxn>
                  <a:cxn ang="0">
                    <a:pos x="4" y="2"/>
                  </a:cxn>
                  <a:cxn ang="0">
                    <a:pos x="4" y="2"/>
                  </a:cxn>
                  <a:cxn ang="0">
                    <a:pos x="4" y="2"/>
                  </a:cxn>
                  <a:cxn ang="0">
                    <a:pos x="4" y="2"/>
                  </a:cxn>
                  <a:cxn ang="0">
                    <a:pos x="4" y="0"/>
                  </a:cxn>
                  <a:cxn ang="0">
                    <a:pos x="4" y="0"/>
                  </a:cxn>
                  <a:cxn ang="0">
                    <a:pos x="4" y="0"/>
                  </a:cxn>
                  <a:cxn ang="0">
                    <a:pos x="4" y="0"/>
                  </a:cxn>
                  <a:cxn ang="0">
                    <a:pos x="4" y="0"/>
                  </a:cxn>
                  <a:cxn ang="0">
                    <a:pos x="4" y="0"/>
                  </a:cxn>
                  <a:cxn ang="0">
                    <a:pos x="2" y="0"/>
                  </a:cxn>
                  <a:cxn ang="0">
                    <a:pos x="2" y="0"/>
                  </a:cxn>
                  <a:cxn ang="0">
                    <a:pos x="2" y="0"/>
                  </a:cxn>
                  <a:cxn ang="0">
                    <a:pos x="4" y="0"/>
                  </a:cxn>
                  <a:cxn ang="0">
                    <a:pos x="2" y="0"/>
                  </a:cxn>
                  <a:cxn ang="0">
                    <a:pos x="2" y="0"/>
                  </a:cxn>
                  <a:cxn ang="0">
                    <a:pos x="2" y="0"/>
                  </a:cxn>
                  <a:cxn ang="0">
                    <a:pos x="2" y="0"/>
                  </a:cxn>
                  <a:cxn ang="0">
                    <a:pos x="2" y="0"/>
                  </a:cxn>
                  <a:cxn ang="0">
                    <a:pos x="2" y="0"/>
                  </a:cxn>
                  <a:cxn ang="0">
                    <a:pos x="2" y="2"/>
                  </a:cxn>
                  <a:cxn ang="0">
                    <a:pos x="2" y="2"/>
                  </a:cxn>
                  <a:cxn ang="0">
                    <a:pos x="2" y="2"/>
                  </a:cxn>
                  <a:cxn ang="0">
                    <a:pos x="2" y="2"/>
                  </a:cxn>
                  <a:cxn ang="0">
                    <a:pos x="2" y="2"/>
                  </a:cxn>
                  <a:cxn ang="0">
                    <a:pos x="2" y="2"/>
                  </a:cxn>
                  <a:cxn ang="0">
                    <a:pos x="2" y="2"/>
                  </a:cxn>
                  <a:cxn ang="0">
                    <a:pos x="2" y="2"/>
                  </a:cxn>
                  <a:cxn ang="0">
                    <a:pos x="0" y="2"/>
                  </a:cxn>
                  <a:cxn ang="0">
                    <a:pos x="0" y="2"/>
                  </a:cxn>
                  <a:cxn ang="0">
                    <a:pos x="2" y="2"/>
                  </a:cxn>
                  <a:cxn ang="0">
                    <a:pos x="2" y="2"/>
                  </a:cxn>
                  <a:cxn ang="0">
                    <a:pos x="2" y="2"/>
                  </a:cxn>
                </a:cxnLst>
                <a:rect l="0" t="0" r="r" b="b"/>
                <a:pathLst>
                  <a:path w="4" h="2">
                    <a:moveTo>
                      <a:pt x="2" y="2"/>
                    </a:moveTo>
                    <a:lnTo>
                      <a:pt x="2" y="2"/>
                    </a:lnTo>
                    <a:lnTo>
                      <a:pt x="2" y="2"/>
                    </a:lnTo>
                    <a:lnTo>
                      <a:pt x="4" y="2"/>
                    </a:lnTo>
                    <a:lnTo>
                      <a:pt x="4" y="2"/>
                    </a:lnTo>
                    <a:lnTo>
                      <a:pt x="4" y="2"/>
                    </a:lnTo>
                    <a:lnTo>
                      <a:pt x="4" y="2"/>
                    </a:lnTo>
                    <a:lnTo>
                      <a:pt x="4" y="0"/>
                    </a:lnTo>
                    <a:lnTo>
                      <a:pt x="4" y="0"/>
                    </a:lnTo>
                    <a:lnTo>
                      <a:pt x="4" y="0"/>
                    </a:lnTo>
                    <a:lnTo>
                      <a:pt x="4" y="0"/>
                    </a:lnTo>
                    <a:lnTo>
                      <a:pt x="4" y="0"/>
                    </a:lnTo>
                    <a:lnTo>
                      <a:pt x="4" y="0"/>
                    </a:lnTo>
                    <a:lnTo>
                      <a:pt x="2" y="0"/>
                    </a:lnTo>
                    <a:lnTo>
                      <a:pt x="2" y="0"/>
                    </a:lnTo>
                    <a:lnTo>
                      <a:pt x="2" y="0"/>
                    </a:lnTo>
                    <a:lnTo>
                      <a:pt x="4" y="0"/>
                    </a:lnTo>
                    <a:lnTo>
                      <a:pt x="2" y="0"/>
                    </a:lnTo>
                    <a:lnTo>
                      <a:pt x="2" y="0"/>
                    </a:lnTo>
                    <a:lnTo>
                      <a:pt x="2" y="0"/>
                    </a:lnTo>
                    <a:lnTo>
                      <a:pt x="2" y="0"/>
                    </a:lnTo>
                    <a:lnTo>
                      <a:pt x="2" y="0"/>
                    </a:lnTo>
                    <a:lnTo>
                      <a:pt x="2" y="0"/>
                    </a:lnTo>
                    <a:lnTo>
                      <a:pt x="2" y="2"/>
                    </a:lnTo>
                    <a:lnTo>
                      <a:pt x="2" y="2"/>
                    </a:lnTo>
                    <a:lnTo>
                      <a:pt x="2" y="2"/>
                    </a:lnTo>
                    <a:lnTo>
                      <a:pt x="2" y="2"/>
                    </a:lnTo>
                    <a:lnTo>
                      <a:pt x="2" y="2"/>
                    </a:lnTo>
                    <a:lnTo>
                      <a:pt x="2" y="2"/>
                    </a:lnTo>
                    <a:lnTo>
                      <a:pt x="2" y="2"/>
                    </a:lnTo>
                    <a:lnTo>
                      <a:pt x="2" y="2"/>
                    </a:lnTo>
                    <a:lnTo>
                      <a:pt x="0" y="2"/>
                    </a:lnTo>
                    <a:lnTo>
                      <a:pt x="0"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3" name="Freeform 2977"/>
              <p:cNvSpPr>
                <a:spLocks/>
              </p:cNvSpPr>
              <p:nvPr/>
            </p:nvSpPr>
            <p:spPr bwMode="auto">
              <a:xfrm>
                <a:off x="4500" y="2617"/>
                <a:ext cx="1" cy="1"/>
              </a:xfrm>
              <a:custGeom>
                <a:avLst/>
                <a:gdLst/>
                <a:ahLst/>
                <a:cxnLst>
                  <a:cxn ang="0">
                    <a:pos x="0" y="2"/>
                  </a:cxn>
                  <a:cxn ang="0">
                    <a:pos x="0" y="0"/>
                  </a:cxn>
                  <a:cxn ang="0">
                    <a:pos x="2" y="0"/>
                  </a:cxn>
                  <a:cxn ang="0">
                    <a:pos x="2" y="0"/>
                  </a:cxn>
                  <a:cxn ang="0">
                    <a:pos x="2" y="0"/>
                  </a:cxn>
                  <a:cxn ang="0">
                    <a:pos x="2" y="0"/>
                  </a:cxn>
                  <a:cxn ang="0">
                    <a:pos x="0" y="0"/>
                  </a:cxn>
                  <a:cxn ang="0">
                    <a:pos x="0" y="0"/>
                  </a:cxn>
                  <a:cxn ang="0">
                    <a:pos x="0" y="2"/>
                  </a:cxn>
                </a:cxnLst>
                <a:rect l="0" t="0" r="r" b="b"/>
                <a:pathLst>
                  <a:path w="2" h="2">
                    <a:moveTo>
                      <a:pt x="0" y="2"/>
                    </a:moveTo>
                    <a:lnTo>
                      <a:pt x="0" y="0"/>
                    </a:lnTo>
                    <a:lnTo>
                      <a:pt x="2" y="0"/>
                    </a:lnTo>
                    <a:lnTo>
                      <a:pt x="2" y="0"/>
                    </a:lnTo>
                    <a:lnTo>
                      <a:pt x="2" y="0"/>
                    </a:lnTo>
                    <a:lnTo>
                      <a:pt x="2"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4" name="Freeform 2978"/>
              <p:cNvSpPr>
                <a:spLocks/>
              </p:cNvSpPr>
              <p:nvPr/>
            </p:nvSpPr>
            <p:spPr bwMode="auto">
              <a:xfrm>
                <a:off x="4492" y="2617"/>
                <a:ext cx="1" cy="2"/>
              </a:xfrm>
              <a:custGeom>
                <a:avLst/>
                <a:gdLst/>
                <a:ahLst/>
                <a:cxnLst>
                  <a:cxn ang="0">
                    <a:pos x="0" y="0"/>
                  </a:cxn>
                  <a:cxn ang="0">
                    <a:pos x="0" y="0"/>
                  </a:cxn>
                  <a:cxn ang="0">
                    <a:pos x="0" y="0"/>
                  </a:cxn>
                  <a:cxn ang="0">
                    <a:pos x="2" y="0"/>
                  </a:cxn>
                  <a:cxn ang="0">
                    <a:pos x="0" y="0"/>
                  </a:cxn>
                  <a:cxn ang="0">
                    <a:pos x="2" y="0"/>
                  </a:cxn>
                  <a:cxn ang="0">
                    <a:pos x="0" y="0"/>
                  </a:cxn>
                  <a:cxn ang="0">
                    <a:pos x="2" y="2"/>
                  </a:cxn>
                  <a:cxn ang="0">
                    <a:pos x="0" y="2"/>
                  </a:cxn>
                  <a:cxn ang="0">
                    <a:pos x="2" y="2"/>
                  </a:cxn>
                  <a:cxn ang="0">
                    <a:pos x="2" y="4"/>
                  </a:cxn>
                  <a:cxn ang="0">
                    <a:pos x="0" y="4"/>
                  </a:cxn>
                  <a:cxn ang="0">
                    <a:pos x="2" y="4"/>
                  </a:cxn>
                  <a:cxn ang="0">
                    <a:pos x="0" y="4"/>
                  </a:cxn>
                </a:cxnLst>
                <a:rect l="0" t="0" r="r" b="b"/>
                <a:pathLst>
                  <a:path w="2" h="4">
                    <a:moveTo>
                      <a:pt x="0" y="0"/>
                    </a:moveTo>
                    <a:lnTo>
                      <a:pt x="0" y="0"/>
                    </a:lnTo>
                    <a:lnTo>
                      <a:pt x="0" y="0"/>
                    </a:lnTo>
                    <a:lnTo>
                      <a:pt x="2" y="0"/>
                    </a:lnTo>
                    <a:lnTo>
                      <a:pt x="0" y="0"/>
                    </a:lnTo>
                    <a:lnTo>
                      <a:pt x="2" y="0"/>
                    </a:lnTo>
                    <a:lnTo>
                      <a:pt x="0" y="0"/>
                    </a:lnTo>
                    <a:lnTo>
                      <a:pt x="2" y="2"/>
                    </a:lnTo>
                    <a:lnTo>
                      <a:pt x="0" y="2"/>
                    </a:lnTo>
                    <a:lnTo>
                      <a:pt x="2" y="2"/>
                    </a:lnTo>
                    <a:lnTo>
                      <a:pt x="2" y="4"/>
                    </a:lnTo>
                    <a:lnTo>
                      <a:pt x="0" y="4"/>
                    </a:lnTo>
                    <a:lnTo>
                      <a:pt x="2"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5" name="Freeform 2979"/>
              <p:cNvSpPr>
                <a:spLocks/>
              </p:cNvSpPr>
              <p:nvPr/>
            </p:nvSpPr>
            <p:spPr bwMode="auto">
              <a:xfrm>
                <a:off x="4492" y="2619"/>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6" name="Freeform 2980"/>
              <p:cNvSpPr>
                <a:spLocks/>
              </p:cNvSpPr>
              <p:nvPr/>
            </p:nvSpPr>
            <p:spPr bwMode="auto">
              <a:xfrm>
                <a:off x="4505" y="2617"/>
                <a:ext cx="2" cy="1"/>
              </a:xfrm>
              <a:custGeom>
                <a:avLst/>
                <a:gdLst/>
                <a:ahLst/>
                <a:cxnLst>
                  <a:cxn ang="0">
                    <a:pos x="0" y="2"/>
                  </a:cxn>
                  <a:cxn ang="0">
                    <a:pos x="4" y="2"/>
                  </a:cxn>
                  <a:cxn ang="0">
                    <a:pos x="4" y="0"/>
                  </a:cxn>
                  <a:cxn ang="0">
                    <a:pos x="0" y="2"/>
                  </a:cxn>
                  <a:cxn ang="0">
                    <a:pos x="0" y="0"/>
                  </a:cxn>
                </a:cxnLst>
                <a:rect l="0" t="0" r="r" b="b"/>
                <a:pathLst>
                  <a:path w="4" h="2">
                    <a:moveTo>
                      <a:pt x="0" y="2"/>
                    </a:moveTo>
                    <a:lnTo>
                      <a:pt x="4" y="2"/>
                    </a:lnTo>
                    <a:lnTo>
                      <a:pt x="4" y="0"/>
                    </a:ln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07" name="Rectangle 2981"/>
              <p:cNvSpPr>
                <a:spLocks noChangeArrowheads="1"/>
              </p:cNvSpPr>
              <p:nvPr/>
            </p:nvSpPr>
            <p:spPr bwMode="auto">
              <a:xfrm>
                <a:off x="4500" y="261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508" name="Rectangle 2982"/>
              <p:cNvSpPr>
                <a:spLocks noChangeArrowheads="1"/>
              </p:cNvSpPr>
              <p:nvPr/>
            </p:nvSpPr>
            <p:spPr bwMode="auto">
              <a:xfrm>
                <a:off x="4501" y="261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509" name="Freeform 2983"/>
              <p:cNvSpPr>
                <a:spLocks/>
              </p:cNvSpPr>
              <p:nvPr/>
            </p:nvSpPr>
            <p:spPr bwMode="auto">
              <a:xfrm>
                <a:off x="4500" y="2618"/>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0" name="Freeform 2984"/>
              <p:cNvSpPr>
                <a:spLocks/>
              </p:cNvSpPr>
              <p:nvPr/>
            </p:nvSpPr>
            <p:spPr bwMode="auto">
              <a:xfrm>
                <a:off x="4500" y="2618"/>
                <a:ext cx="1" cy="1"/>
              </a:xfrm>
              <a:custGeom>
                <a:avLst/>
                <a:gdLst/>
                <a:ahLst/>
                <a:cxnLst>
                  <a:cxn ang="0">
                    <a:pos x="0" y="2"/>
                  </a:cxn>
                  <a:cxn ang="0">
                    <a:pos x="0" y="2"/>
                  </a:cxn>
                  <a:cxn ang="0">
                    <a:pos x="2" y="2"/>
                  </a:cxn>
                  <a:cxn ang="0">
                    <a:pos x="0" y="0"/>
                  </a:cxn>
                  <a:cxn ang="0">
                    <a:pos x="0" y="2"/>
                  </a:cxn>
                </a:cxnLst>
                <a:rect l="0" t="0" r="r" b="b"/>
                <a:pathLst>
                  <a:path w="2" h="2">
                    <a:moveTo>
                      <a:pt x="0" y="2"/>
                    </a:moveTo>
                    <a:lnTo>
                      <a:pt x="0" y="2"/>
                    </a:lnTo>
                    <a:lnTo>
                      <a:pt x="2"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1" name="Freeform 2985"/>
              <p:cNvSpPr>
                <a:spLocks/>
              </p:cNvSpPr>
              <p:nvPr/>
            </p:nvSpPr>
            <p:spPr bwMode="auto">
              <a:xfrm>
                <a:off x="4501" y="2618"/>
                <a:ext cx="1" cy="1"/>
              </a:xfrm>
              <a:custGeom>
                <a:avLst/>
                <a:gdLst/>
                <a:ahLst/>
                <a:cxnLst>
                  <a:cxn ang="0">
                    <a:pos x="0" y="2"/>
                  </a:cxn>
                  <a:cxn ang="0">
                    <a:pos x="0" y="2"/>
                  </a:cxn>
                  <a:cxn ang="0">
                    <a:pos x="2" y="0"/>
                  </a:cxn>
                  <a:cxn ang="0">
                    <a:pos x="2" y="2"/>
                  </a:cxn>
                  <a:cxn ang="0">
                    <a:pos x="0" y="2"/>
                  </a:cxn>
                </a:cxnLst>
                <a:rect l="0" t="0" r="r" b="b"/>
                <a:pathLst>
                  <a:path w="2" h="2">
                    <a:moveTo>
                      <a:pt x="0" y="2"/>
                    </a:moveTo>
                    <a:lnTo>
                      <a:pt x="0" y="2"/>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2" name="Freeform 2986"/>
              <p:cNvSpPr>
                <a:spLocks/>
              </p:cNvSpPr>
              <p:nvPr/>
            </p:nvSpPr>
            <p:spPr bwMode="auto">
              <a:xfrm>
                <a:off x="4503" y="2616"/>
                <a:ext cx="2" cy="2"/>
              </a:xfrm>
              <a:custGeom>
                <a:avLst/>
                <a:gdLst/>
                <a:ahLst/>
                <a:cxnLst>
                  <a:cxn ang="0">
                    <a:pos x="4" y="2"/>
                  </a:cxn>
                  <a:cxn ang="0">
                    <a:pos x="4" y="2"/>
                  </a:cxn>
                  <a:cxn ang="0">
                    <a:pos x="4" y="2"/>
                  </a:cxn>
                  <a:cxn ang="0">
                    <a:pos x="4" y="2"/>
                  </a:cxn>
                  <a:cxn ang="0">
                    <a:pos x="4" y="2"/>
                  </a:cxn>
                  <a:cxn ang="0">
                    <a:pos x="4" y="2"/>
                  </a:cxn>
                  <a:cxn ang="0">
                    <a:pos x="4" y="2"/>
                  </a:cxn>
                  <a:cxn ang="0">
                    <a:pos x="2" y="2"/>
                  </a:cxn>
                  <a:cxn ang="0">
                    <a:pos x="2" y="2"/>
                  </a:cxn>
                  <a:cxn ang="0">
                    <a:pos x="2" y="2"/>
                  </a:cxn>
                  <a:cxn ang="0">
                    <a:pos x="2" y="2"/>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2" y="0"/>
                  </a:cxn>
                  <a:cxn ang="0">
                    <a:pos x="0" y="0"/>
                  </a:cxn>
                  <a:cxn ang="0">
                    <a:pos x="2" y="0"/>
                  </a:cxn>
                  <a:cxn ang="0">
                    <a:pos x="2" y="0"/>
                  </a:cxn>
                  <a:cxn ang="0">
                    <a:pos x="0" y="0"/>
                  </a:cxn>
                  <a:cxn ang="0">
                    <a:pos x="2" y="0"/>
                  </a:cxn>
                  <a:cxn ang="0">
                    <a:pos x="2" y="0"/>
                  </a:cxn>
                  <a:cxn ang="0">
                    <a:pos x="2" y="0"/>
                  </a:cxn>
                  <a:cxn ang="0">
                    <a:pos x="2" y="0"/>
                  </a:cxn>
                  <a:cxn ang="0">
                    <a:pos x="2" y="0"/>
                  </a:cxn>
                  <a:cxn ang="0">
                    <a:pos x="2" y="0"/>
                  </a:cxn>
                  <a:cxn ang="0">
                    <a:pos x="2" y="0"/>
                  </a:cxn>
                  <a:cxn ang="0">
                    <a:pos x="4" y="0"/>
                  </a:cxn>
                  <a:cxn ang="0">
                    <a:pos x="4" y="0"/>
                  </a:cxn>
                  <a:cxn ang="0">
                    <a:pos x="4" y="0"/>
                  </a:cxn>
                  <a:cxn ang="0">
                    <a:pos x="4" y="0"/>
                  </a:cxn>
                  <a:cxn ang="0">
                    <a:pos x="4" y="0"/>
                  </a:cxn>
                  <a:cxn ang="0">
                    <a:pos x="4" y="2"/>
                  </a:cxn>
                  <a:cxn ang="0">
                    <a:pos x="4" y="2"/>
                  </a:cxn>
                  <a:cxn ang="0">
                    <a:pos x="4" y="2"/>
                  </a:cxn>
                  <a:cxn ang="0">
                    <a:pos x="4" y="2"/>
                  </a:cxn>
                  <a:cxn ang="0">
                    <a:pos x="4" y="2"/>
                  </a:cxn>
                  <a:cxn ang="0">
                    <a:pos x="4" y="2"/>
                  </a:cxn>
                  <a:cxn ang="0">
                    <a:pos x="4" y="4"/>
                  </a:cxn>
                  <a:cxn ang="0">
                    <a:pos x="4" y="4"/>
                  </a:cxn>
                  <a:cxn ang="0">
                    <a:pos x="4" y="4"/>
                  </a:cxn>
                  <a:cxn ang="0">
                    <a:pos x="4" y="4"/>
                  </a:cxn>
                  <a:cxn ang="0">
                    <a:pos x="4" y="2"/>
                  </a:cxn>
                </a:cxnLst>
                <a:rect l="0" t="0" r="r" b="b"/>
                <a:pathLst>
                  <a:path w="4" h="4">
                    <a:moveTo>
                      <a:pt x="4" y="2"/>
                    </a:moveTo>
                    <a:lnTo>
                      <a:pt x="4" y="2"/>
                    </a:lnTo>
                    <a:lnTo>
                      <a:pt x="4" y="2"/>
                    </a:lnTo>
                    <a:lnTo>
                      <a:pt x="4" y="2"/>
                    </a:lnTo>
                    <a:lnTo>
                      <a:pt x="4" y="2"/>
                    </a:lnTo>
                    <a:lnTo>
                      <a:pt x="4" y="2"/>
                    </a:lnTo>
                    <a:lnTo>
                      <a:pt x="4" y="2"/>
                    </a:lnTo>
                    <a:lnTo>
                      <a:pt x="2" y="2"/>
                    </a:lnTo>
                    <a:lnTo>
                      <a:pt x="2" y="2"/>
                    </a:lnTo>
                    <a:lnTo>
                      <a:pt x="2" y="2"/>
                    </a:lnTo>
                    <a:lnTo>
                      <a:pt x="2" y="2"/>
                    </a:lnTo>
                    <a:lnTo>
                      <a:pt x="2" y="0"/>
                    </a:lnTo>
                    <a:lnTo>
                      <a:pt x="2" y="0"/>
                    </a:lnTo>
                    <a:lnTo>
                      <a:pt x="2" y="0"/>
                    </a:lnTo>
                    <a:lnTo>
                      <a:pt x="2" y="0"/>
                    </a:lnTo>
                    <a:lnTo>
                      <a:pt x="2" y="0"/>
                    </a:lnTo>
                    <a:lnTo>
                      <a:pt x="2" y="0"/>
                    </a:lnTo>
                    <a:lnTo>
                      <a:pt x="2" y="0"/>
                    </a:lnTo>
                    <a:lnTo>
                      <a:pt x="2" y="0"/>
                    </a:lnTo>
                    <a:lnTo>
                      <a:pt x="2" y="0"/>
                    </a:lnTo>
                    <a:lnTo>
                      <a:pt x="2" y="0"/>
                    </a:lnTo>
                    <a:lnTo>
                      <a:pt x="2" y="0"/>
                    </a:lnTo>
                    <a:lnTo>
                      <a:pt x="2" y="0"/>
                    </a:lnTo>
                    <a:lnTo>
                      <a:pt x="2" y="0"/>
                    </a:lnTo>
                    <a:lnTo>
                      <a:pt x="2" y="0"/>
                    </a:lnTo>
                    <a:lnTo>
                      <a:pt x="0" y="0"/>
                    </a:lnTo>
                    <a:lnTo>
                      <a:pt x="2" y="0"/>
                    </a:lnTo>
                    <a:lnTo>
                      <a:pt x="2" y="0"/>
                    </a:lnTo>
                    <a:lnTo>
                      <a:pt x="0" y="0"/>
                    </a:lnTo>
                    <a:lnTo>
                      <a:pt x="2" y="0"/>
                    </a:lnTo>
                    <a:lnTo>
                      <a:pt x="2" y="0"/>
                    </a:lnTo>
                    <a:lnTo>
                      <a:pt x="2" y="0"/>
                    </a:lnTo>
                    <a:lnTo>
                      <a:pt x="2" y="0"/>
                    </a:lnTo>
                    <a:lnTo>
                      <a:pt x="2" y="0"/>
                    </a:lnTo>
                    <a:lnTo>
                      <a:pt x="2" y="0"/>
                    </a:lnTo>
                    <a:lnTo>
                      <a:pt x="2" y="0"/>
                    </a:lnTo>
                    <a:lnTo>
                      <a:pt x="4" y="0"/>
                    </a:lnTo>
                    <a:lnTo>
                      <a:pt x="4" y="0"/>
                    </a:lnTo>
                    <a:lnTo>
                      <a:pt x="4" y="0"/>
                    </a:lnTo>
                    <a:lnTo>
                      <a:pt x="4" y="0"/>
                    </a:lnTo>
                    <a:lnTo>
                      <a:pt x="4" y="0"/>
                    </a:lnTo>
                    <a:lnTo>
                      <a:pt x="4" y="2"/>
                    </a:lnTo>
                    <a:lnTo>
                      <a:pt x="4" y="2"/>
                    </a:lnTo>
                    <a:lnTo>
                      <a:pt x="4" y="2"/>
                    </a:lnTo>
                    <a:lnTo>
                      <a:pt x="4" y="2"/>
                    </a:lnTo>
                    <a:lnTo>
                      <a:pt x="4" y="2"/>
                    </a:lnTo>
                    <a:lnTo>
                      <a:pt x="4" y="2"/>
                    </a:lnTo>
                    <a:lnTo>
                      <a:pt x="4" y="4"/>
                    </a:lnTo>
                    <a:lnTo>
                      <a:pt x="4" y="4"/>
                    </a:lnTo>
                    <a:lnTo>
                      <a:pt x="4" y="4"/>
                    </a:lnTo>
                    <a:lnTo>
                      <a:pt x="4" y="4"/>
                    </a:lnTo>
                    <a:lnTo>
                      <a:pt x="4"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3" name="Freeform 2987"/>
              <p:cNvSpPr>
                <a:spLocks/>
              </p:cNvSpPr>
              <p:nvPr/>
            </p:nvSpPr>
            <p:spPr bwMode="auto">
              <a:xfrm>
                <a:off x="4503" y="2618"/>
                <a:ext cx="1" cy="1"/>
              </a:xfrm>
              <a:custGeom>
                <a:avLst/>
                <a:gdLst/>
                <a:ahLst/>
                <a:cxnLst>
                  <a:cxn ang="0">
                    <a:pos x="2" y="2"/>
                  </a:cxn>
                  <a:cxn ang="0">
                    <a:pos x="2" y="2"/>
                  </a:cxn>
                  <a:cxn ang="0">
                    <a:pos x="0" y="2"/>
                  </a:cxn>
                  <a:cxn ang="0">
                    <a:pos x="0" y="0"/>
                  </a:cxn>
                  <a:cxn ang="0">
                    <a:pos x="2" y="0"/>
                  </a:cxn>
                  <a:cxn ang="0">
                    <a:pos x="2" y="2"/>
                  </a:cxn>
                </a:cxnLst>
                <a:rect l="0" t="0" r="r" b="b"/>
                <a:pathLst>
                  <a:path w="2" h="2">
                    <a:moveTo>
                      <a:pt x="2" y="2"/>
                    </a:moveTo>
                    <a:lnTo>
                      <a:pt x="2" y="2"/>
                    </a:lnTo>
                    <a:lnTo>
                      <a:pt x="0"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4" name="Freeform 2988"/>
              <p:cNvSpPr>
                <a:spLocks/>
              </p:cNvSpPr>
              <p:nvPr/>
            </p:nvSpPr>
            <p:spPr bwMode="auto">
              <a:xfrm>
                <a:off x="4501" y="2619"/>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5" name="Freeform 2989"/>
              <p:cNvSpPr>
                <a:spLocks/>
              </p:cNvSpPr>
              <p:nvPr/>
            </p:nvSpPr>
            <p:spPr bwMode="auto">
              <a:xfrm>
                <a:off x="4503" y="2619"/>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6" name="Freeform 2990"/>
              <p:cNvSpPr>
                <a:spLocks/>
              </p:cNvSpPr>
              <p:nvPr/>
            </p:nvSpPr>
            <p:spPr bwMode="auto">
              <a:xfrm>
                <a:off x="4505" y="2618"/>
                <a:ext cx="2" cy="1"/>
              </a:xfrm>
              <a:custGeom>
                <a:avLst/>
                <a:gdLst/>
                <a:ahLst/>
                <a:cxnLst>
                  <a:cxn ang="0">
                    <a:pos x="0" y="2"/>
                  </a:cxn>
                  <a:cxn ang="0">
                    <a:pos x="0" y="2"/>
                  </a:cxn>
                  <a:cxn ang="0">
                    <a:pos x="0" y="0"/>
                  </a:cxn>
                  <a:cxn ang="0">
                    <a:pos x="4" y="0"/>
                  </a:cxn>
                  <a:cxn ang="0">
                    <a:pos x="4" y="2"/>
                  </a:cxn>
                  <a:cxn ang="0">
                    <a:pos x="0" y="2"/>
                  </a:cxn>
                </a:cxnLst>
                <a:rect l="0" t="0" r="r" b="b"/>
                <a:pathLst>
                  <a:path w="4" h="2">
                    <a:moveTo>
                      <a:pt x="0" y="2"/>
                    </a:moveTo>
                    <a:lnTo>
                      <a:pt x="0" y="2"/>
                    </a:lnTo>
                    <a:lnTo>
                      <a:pt x="0" y="0"/>
                    </a:lnTo>
                    <a:lnTo>
                      <a:pt x="4" y="0"/>
                    </a:lnTo>
                    <a:lnTo>
                      <a:pt x="4"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7" name="Line 2991"/>
              <p:cNvSpPr>
                <a:spLocks noChangeShapeType="1"/>
              </p:cNvSpPr>
              <p:nvPr/>
            </p:nvSpPr>
            <p:spPr bwMode="auto">
              <a:xfrm>
                <a:off x="4503" y="261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18" name="Freeform 2992"/>
              <p:cNvSpPr>
                <a:spLocks/>
              </p:cNvSpPr>
              <p:nvPr/>
            </p:nvSpPr>
            <p:spPr bwMode="auto">
              <a:xfrm>
                <a:off x="4493" y="2620"/>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19" name="Freeform 2993"/>
              <p:cNvSpPr>
                <a:spLocks/>
              </p:cNvSpPr>
              <p:nvPr/>
            </p:nvSpPr>
            <p:spPr bwMode="auto">
              <a:xfrm>
                <a:off x="4500" y="2618"/>
                <a:ext cx="3" cy="1"/>
              </a:xfrm>
              <a:custGeom>
                <a:avLst/>
                <a:gdLst/>
                <a:ahLst/>
                <a:cxnLst>
                  <a:cxn ang="0">
                    <a:pos x="6" y="2"/>
                  </a:cxn>
                  <a:cxn ang="0">
                    <a:pos x="6" y="2"/>
                  </a:cxn>
                  <a:cxn ang="0">
                    <a:pos x="6" y="2"/>
                  </a:cxn>
                  <a:cxn ang="0">
                    <a:pos x="6" y="2"/>
                  </a:cxn>
                  <a:cxn ang="0">
                    <a:pos x="6" y="2"/>
                  </a:cxn>
                  <a:cxn ang="0">
                    <a:pos x="4" y="2"/>
                  </a:cxn>
                  <a:cxn ang="0">
                    <a:pos x="6" y="2"/>
                  </a:cxn>
                  <a:cxn ang="0">
                    <a:pos x="6" y="0"/>
                  </a:cxn>
                  <a:cxn ang="0">
                    <a:pos x="4" y="0"/>
                  </a:cxn>
                  <a:cxn ang="0">
                    <a:pos x="4" y="0"/>
                  </a:cxn>
                  <a:cxn ang="0">
                    <a:pos x="4" y="0"/>
                  </a:cxn>
                  <a:cxn ang="0">
                    <a:pos x="4" y="0"/>
                  </a:cxn>
                  <a:cxn ang="0">
                    <a:pos x="4" y="0"/>
                  </a:cxn>
                  <a:cxn ang="0">
                    <a:pos x="2" y="0"/>
                  </a:cxn>
                  <a:cxn ang="0">
                    <a:pos x="2" y="0"/>
                  </a:cxn>
                  <a:cxn ang="0">
                    <a:pos x="2" y="0"/>
                  </a:cxn>
                  <a:cxn ang="0">
                    <a:pos x="2" y="0"/>
                  </a:cxn>
                  <a:cxn ang="0">
                    <a:pos x="0" y="0"/>
                  </a:cxn>
                  <a:cxn ang="0">
                    <a:pos x="2" y="0"/>
                  </a:cxn>
                  <a:cxn ang="0">
                    <a:pos x="2" y="0"/>
                  </a:cxn>
                  <a:cxn ang="0">
                    <a:pos x="4" y="0"/>
                  </a:cxn>
                  <a:cxn ang="0">
                    <a:pos x="4" y="0"/>
                  </a:cxn>
                  <a:cxn ang="0">
                    <a:pos x="4" y="0"/>
                  </a:cxn>
                  <a:cxn ang="0">
                    <a:pos x="6" y="0"/>
                  </a:cxn>
                  <a:cxn ang="0">
                    <a:pos x="6" y="0"/>
                  </a:cxn>
                  <a:cxn ang="0">
                    <a:pos x="6" y="0"/>
                  </a:cxn>
                  <a:cxn ang="0">
                    <a:pos x="6" y="0"/>
                  </a:cxn>
                  <a:cxn ang="0">
                    <a:pos x="6" y="0"/>
                  </a:cxn>
                  <a:cxn ang="0">
                    <a:pos x="6" y="2"/>
                  </a:cxn>
                  <a:cxn ang="0">
                    <a:pos x="6" y="2"/>
                  </a:cxn>
                </a:cxnLst>
                <a:rect l="0" t="0" r="r" b="b"/>
                <a:pathLst>
                  <a:path w="6" h="2">
                    <a:moveTo>
                      <a:pt x="6" y="2"/>
                    </a:moveTo>
                    <a:lnTo>
                      <a:pt x="6" y="2"/>
                    </a:lnTo>
                    <a:lnTo>
                      <a:pt x="6" y="2"/>
                    </a:lnTo>
                    <a:lnTo>
                      <a:pt x="6" y="2"/>
                    </a:lnTo>
                    <a:lnTo>
                      <a:pt x="6" y="2"/>
                    </a:lnTo>
                    <a:lnTo>
                      <a:pt x="4" y="2"/>
                    </a:lnTo>
                    <a:lnTo>
                      <a:pt x="6" y="2"/>
                    </a:lnTo>
                    <a:lnTo>
                      <a:pt x="6" y="0"/>
                    </a:lnTo>
                    <a:lnTo>
                      <a:pt x="4" y="0"/>
                    </a:lnTo>
                    <a:lnTo>
                      <a:pt x="4" y="0"/>
                    </a:lnTo>
                    <a:lnTo>
                      <a:pt x="4" y="0"/>
                    </a:lnTo>
                    <a:lnTo>
                      <a:pt x="4" y="0"/>
                    </a:lnTo>
                    <a:lnTo>
                      <a:pt x="4" y="0"/>
                    </a:lnTo>
                    <a:lnTo>
                      <a:pt x="2" y="0"/>
                    </a:lnTo>
                    <a:lnTo>
                      <a:pt x="2" y="0"/>
                    </a:lnTo>
                    <a:lnTo>
                      <a:pt x="2" y="0"/>
                    </a:lnTo>
                    <a:lnTo>
                      <a:pt x="2" y="0"/>
                    </a:lnTo>
                    <a:lnTo>
                      <a:pt x="0" y="0"/>
                    </a:lnTo>
                    <a:lnTo>
                      <a:pt x="2" y="0"/>
                    </a:lnTo>
                    <a:lnTo>
                      <a:pt x="2" y="0"/>
                    </a:lnTo>
                    <a:lnTo>
                      <a:pt x="4" y="0"/>
                    </a:lnTo>
                    <a:lnTo>
                      <a:pt x="4" y="0"/>
                    </a:lnTo>
                    <a:lnTo>
                      <a:pt x="4" y="0"/>
                    </a:lnTo>
                    <a:lnTo>
                      <a:pt x="6" y="0"/>
                    </a:lnTo>
                    <a:lnTo>
                      <a:pt x="6" y="0"/>
                    </a:lnTo>
                    <a:lnTo>
                      <a:pt x="6" y="0"/>
                    </a:lnTo>
                    <a:lnTo>
                      <a:pt x="6" y="0"/>
                    </a:lnTo>
                    <a:lnTo>
                      <a:pt x="6" y="0"/>
                    </a:lnTo>
                    <a:lnTo>
                      <a:pt x="6" y="2"/>
                    </a:lnTo>
                    <a:lnTo>
                      <a:pt x="6"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0" name="Freeform 2994"/>
              <p:cNvSpPr>
                <a:spLocks/>
              </p:cNvSpPr>
              <p:nvPr/>
            </p:nvSpPr>
            <p:spPr bwMode="auto">
              <a:xfrm>
                <a:off x="4499" y="2619"/>
                <a:ext cx="2" cy="1"/>
              </a:xfrm>
              <a:custGeom>
                <a:avLst/>
                <a:gdLst/>
                <a:ahLst/>
                <a:cxnLst>
                  <a:cxn ang="0">
                    <a:pos x="2" y="2"/>
                  </a:cxn>
                  <a:cxn ang="0">
                    <a:pos x="2" y="2"/>
                  </a:cxn>
                  <a:cxn ang="0">
                    <a:pos x="2" y="2"/>
                  </a:cxn>
                  <a:cxn ang="0">
                    <a:pos x="4" y="2"/>
                  </a:cxn>
                  <a:cxn ang="0">
                    <a:pos x="4" y="2"/>
                  </a:cxn>
                  <a:cxn ang="0">
                    <a:pos x="4" y="2"/>
                  </a:cxn>
                  <a:cxn ang="0">
                    <a:pos x="4" y="0"/>
                  </a:cxn>
                  <a:cxn ang="0">
                    <a:pos x="4" y="0"/>
                  </a:cxn>
                  <a:cxn ang="0">
                    <a:pos x="4" y="0"/>
                  </a:cxn>
                  <a:cxn ang="0">
                    <a:pos x="2" y="0"/>
                  </a:cxn>
                  <a:cxn ang="0">
                    <a:pos x="2" y="0"/>
                  </a:cxn>
                  <a:cxn ang="0">
                    <a:pos x="2" y="2"/>
                  </a:cxn>
                  <a:cxn ang="0">
                    <a:pos x="2" y="0"/>
                  </a:cxn>
                  <a:cxn ang="0">
                    <a:pos x="0" y="2"/>
                  </a:cxn>
                  <a:cxn ang="0">
                    <a:pos x="0" y="2"/>
                  </a:cxn>
                  <a:cxn ang="0">
                    <a:pos x="2" y="2"/>
                  </a:cxn>
                </a:cxnLst>
                <a:rect l="0" t="0" r="r" b="b"/>
                <a:pathLst>
                  <a:path w="4" h="2">
                    <a:moveTo>
                      <a:pt x="2" y="2"/>
                    </a:moveTo>
                    <a:lnTo>
                      <a:pt x="2" y="2"/>
                    </a:lnTo>
                    <a:lnTo>
                      <a:pt x="2" y="2"/>
                    </a:lnTo>
                    <a:lnTo>
                      <a:pt x="4" y="2"/>
                    </a:lnTo>
                    <a:lnTo>
                      <a:pt x="4" y="2"/>
                    </a:lnTo>
                    <a:lnTo>
                      <a:pt x="4" y="2"/>
                    </a:lnTo>
                    <a:lnTo>
                      <a:pt x="4" y="0"/>
                    </a:lnTo>
                    <a:lnTo>
                      <a:pt x="4" y="0"/>
                    </a:lnTo>
                    <a:lnTo>
                      <a:pt x="4" y="0"/>
                    </a:lnTo>
                    <a:lnTo>
                      <a:pt x="2" y="0"/>
                    </a:lnTo>
                    <a:lnTo>
                      <a:pt x="2" y="0"/>
                    </a:lnTo>
                    <a:lnTo>
                      <a:pt x="2" y="2"/>
                    </a:lnTo>
                    <a:lnTo>
                      <a:pt x="2"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1" name="Freeform 2995"/>
              <p:cNvSpPr>
                <a:spLocks/>
              </p:cNvSpPr>
              <p:nvPr/>
            </p:nvSpPr>
            <p:spPr bwMode="auto">
              <a:xfrm>
                <a:off x="4503" y="2619"/>
                <a:ext cx="1" cy="1"/>
              </a:xfrm>
              <a:custGeom>
                <a:avLst/>
                <a:gdLst/>
                <a:ahLst/>
                <a:cxnLst>
                  <a:cxn ang="0">
                    <a:pos x="2" y="2"/>
                  </a:cxn>
                  <a:cxn ang="0">
                    <a:pos x="2" y="2"/>
                  </a:cxn>
                  <a:cxn ang="0">
                    <a:pos x="2" y="0"/>
                  </a:cxn>
                  <a:cxn ang="0">
                    <a:pos x="2" y="0"/>
                  </a:cxn>
                  <a:cxn ang="0">
                    <a:pos x="2" y="0"/>
                  </a:cxn>
                  <a:cxn ang="0">
                    <a:pos x="2" y="0"/>
                  </a:cxn>
                  <a:cxn ang="0">
                    <a:pos x="0" y="0"/>
                  </a:cxn>
                  <a:cxn ang="0">
                    <a:pos x="0" y="0"/>
                  </a:cxn>
                </a:cxnLst>
                <a:rect l="0" t="0" r="r" b="b"/>
                <a:pathLst>
                  <a:path w="2" h="2">
                    <a:moveTo>
                      <a:pt x="2" y="2"/>
                    </a:moveTo>
                    <a:lnTo>
                      <a:pt x="2" y="2"/>
                    </a:lnTo>
                    <a:lnTo>
                      <a:pt x="2" y="0"/>
                    </a:lnTo>
                    <a:lnTo>
                      <a:pt x="2" y="0"/>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2" name="Freeform 2996"/>
              <p:cNvSpPr>
                <a:spLocks/>
              </p:cNvSpPr>
              <p:nvPr/>
            </p:nvSpPr>
            <p:spPr bwMode="auto">
              <a:xfrm>
                <a:off x="4464" y="2622"/>
                <a:ext cx="1" cy="1"/>
              </a:xfrm>
              <a:custGeom>
                <a:avLst/>
                <a:gdLst/>
                <a:ahLst/>
                <a:cxnLst>
                  <a:cxn ang="0">
                    <a:pos x="0" y="2"/>
                  </a:cxn>
                  <a:cxn ang="0">
                    <a:pos x="0" y="2"/>
                  </a:cxn>
                  <a:cxn ang="0">
                    <a:pos x="0" y="0"/>
                  </a:cxn>
                  <a:cxn ang="0">
                    <a:pos x="2" y="0"/>
                  </a:cxn>
                  <a:cxn ang="0">
                    <a:pos x="0" y="0"/>
                  </a:cxn>
                  <a:cxn ang="0">
                    <a:pos x="0" y="0"/>
                  </a:cxn>
                  <a:cxn ang="0">
                    <a:pos x="0" y="0"/>
                  </a:cxn>
                  <a:cxn ang="0">
                    <a:pos x="0" y="0"/>
                  </a:cxn>
                  <a:cxn ang="0">
                    <a:pos x="0" y="2"/>
                  </a:cxn>
                  <a:cxn ang="0">
                    <a:pos x="0" y="2"/>
                  </a:cxn>
                </a:cxnLst>
                <a:rect l="0" t="0" r="r" b="b"/>
                <a:pathLst>
                  <a:path w="2" h="2">
                    <a:moveTo>
                      <a:pt x="0" y="2"/>
                    </a:moveTo>
                    <a:lnTo>
                      <a:pt x="0" y="2"/>
                    </a:lnTo>
                    <a:lnTo>
                      <a:pt x="0" y="0"/>
                    </a:lnTo>
                    <a:lnTo>
                      <a:pt x="2" y="0"/>
                    </a:lnTo>
                    <a:lnTo>
                      <a:pt x="0" y="0"/>
                    </a:lnTo>
                    <a:lnTo>
                      <a:pt x="0"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3" name="Freeform 2997"/>
              <p:cNvSpPr>
                <a:spLocks/>
              </p:cNvSpPr>
              <p:nvPr/>
            </p:nvSpPr>
            <p:spPr bwMode="auto">
              <a:xfrm>
                <a:off x="4504" y="2619"/>
                <a:ext cx="1" cy="1"/>
              </a:xfrm>
              <a:custGeom>
                <a:avLst/>
                <a:gdLst/>
                <a:ahLst/>
                <a:cxnLst>
                  <a:cxn ang="0">
                    <a:pos x="0" y="2"/>
                  </a:cxn>
                  <a:cxn ang="0">
                    <a:pos x="0" y="2"/>
                  </a:cxn>
                  <a:cxn ang="0">
                    <a:pos x="0" y="0"/>
                  </a:cxn>
                  <a:cxn ang="0">
                    <a:pos x="2" y="0"/>
                  </a:cxn>
                  <a:cxn ang="0">
                    <a:pos x="0" y="0"/>
                  </a:cxn>
                  <a:cxn ang="0">
                    <a:pos x="2" y="0"/>
                  </a:cxn>
                  <a:cxn ang="0">
                    <a:pos x="2" y="2"/>
                  </a:cxn>
                  <a:cxn ang="0">
                    <a:pos x="2" y="0"/>
                  </a:cxn>
                  <a:cxn ang="0">
                    <a:pos x="2" y="0"/>
                  </a:cxn>
                </a:cxnLst>
                <a:rect l="0" t="0" r="r" b="b"/>
                <a:pathLst>
                  <a:path w="2" h="2">
                    <a:moveTo>
                      <a:pt x="0" y="2"/>
                    </a:moveTo>
                    <a:lnTo>
                      <a:pt x="0" y="2"/>
                    </a:lnTo>
                    <a:lnTo>
                      <a:pt x="0" y="0"/>
                    </a:lnTo>
                    <a:lnTo>
                      <a:pt x="2" y="0"/>
                    </a:lnTo>
                    <a:lnTo>
                      <a:pt x="0" y="0"/>
                    </a:lnTo>
                    <a:lnTo>
                      <a:pt x="2" y="0"/>
                    </a:lnTo>
                    <a:lnTo>
                      <a:pt x="2" y="2"/>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4" name="Freeform 2998"/>
              <p:cNvSpPr>
                <a:spLocks/>
              </p:cNvSpPr>
              <p:nvPr/>
            </p:nvSpPr>
            <p:spPr bwMode="auto">
              <a:xfrm>
                <a:off x="4503" y="2620"/>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5" name="Freeform 2999"/>
              <p:cNvSpPr>
                <a:spLocks/>
              </p:cNvSpPr>
              <p:nvPr/>
            </p:nvSpPr>
            <p:spPr bwMode="auto">
              <a:xfrm>
                <a:off x="4503" y="2617"/>
                <a:ext cx="2" cy="4"/>
              </a:xfrm>
              <a:custGeom>
                <a:avLst/>
                <a:gdLst/>
                <a:ahLst/>
                <a:cxnLst>
                  <a:cxn ang="0">
                    <a:pos x="4" y="8"/>
                  </a:cxn>
                  <a:cxn ang="0">
                    <a:pos x="4" y="8"/>
                  </a:cxn>
                  <a:cxn ang="0">
                    <a:pos x="4" y="8"/>
                  </a:cxn>
                  <a:cxn ang="0">
                    <a:pos x="4" y="8"/>
                  </a:cxn>
                  <a:cxn ang="0">
                    <a:pos x="4" y="6"/>
                  </a:cxn>
                  <a:cxn ang="0">
                    <a:pos x="4" y="6"/>
                  </a:cxn>
                  <a:cxn ang="0">
                    <a:pos x="4" y="6"/>
                  </a:cxn>
                  <a:cxn ang="0">
                    <a:pos x="4" y="4"/>
                  </a:cxn>
                  <a:cxn ang="0">
                    <a:pos x="4" y="4"/>
                  </a:cxn>
                  <a:cxn ang="0">
                    <a:pos x="4" y="4"/>
                  </a:cxn>
                  <a:cxn ang="0">
                    <a:pos x="4" y="4"/>
                  </a:cxn>
                  <a:cxn ang="0">
                    <a:pos x="4" y="2"/>
                  </a:cxn>
                  <a:cxn ang="0">
                    <a:pos x="4" y="2"/>
                  </a:cxn>
                  <a:cxn ang="0">
                    <a:pos x="4" y="2"/>
                  </a:cxn>
                  <a:cxn ang="0">
                    <a:pos x="4" y="2"/>
                  </a:cxn>
                  <a:cxn ang="0">
                    <a:pos x="2" y="2"/>
                  </a:cxn>
                  <a:cxn ang="0">
                    <a:pos x="2" y="2"/>
                  </a:cxn>
                  <a:cxn ang="0">
                    <a:pos x="4" y="2"/>
                  </a:cxn>
                  <a:cxn ang="0">
                    <a:pos x="4" y="4"/>
                  </a:cxn>
                  <a:cxn ang="0">
                    <a:pos x="4" y="4"/>
                  </a:cxn>
                  <a:cxn ang="0">
                    <a:pos x="4" y="4"/>
                  </a:cxn>
                  <a:cxn ang="0">
                    <a:pos x="4" y="2"/>
                  </a:cxn>
                  <a:cxn ang="0">
                    <a:pos x="2" y="2"/>
                  </a:cxn>
                  <a:cxn ang="0">
                    <a:pos x="2" y="2"/>
                  </a:cxn>
                  <a:cxn ang="0">
                    <a:pos x="2" y="2"/>
                  </a:cxn>
                  <a:cxn ang="0">
                    <a:pos x="2" y="2"/>
                  </a:cxn>
                  <a:cxn ang="0">
                    <a:pos x="2" y="2"/>
                  </a:cxn>
                  <a:cxn ang="0">
                    <a:pos x="2" y="0"/>
                  </a:cxn>
                  <a:cxn ang="0">
                    <a:pos x="2" y="0"/>
                  </a:cxn>
                  <a:cxn ang="0">
                    <a:pos x="2" y="0"/>
                  </a:cxn>
                  <a:cxn ang="0">
                    <a:pos x="0" y="0"/>
                  </a:cxn>
                  <a:cxn ang="0">
                    <a:pos x="2" y="0"/>
                  </a:cxn>
                  <a:cxn ang="0">
                    <a:pos x="2" y="0"/>
                  </a:cxn>
                  <a:cxn ang="0">
                    <a:pos x="0" y="0"/>
                  </a:cxn>
                  <a:cxn ang="0">
                    <a:pos x="0" y="2"/>
                  </a:cxn>
                  <a:cxn ang="0">
                    <a:pos x="0" y="2"/>
                  </a:cxn>
                  <a:cxn ang="0">
                    <a:pos x="2" y="2"/>
                  </a:cxn>
                  <a:cxn ang="0">
                    <a:pos x="2" y="2"/>
                  </a:cxn>
                  <a:cxn ang="0">
                    <a:pos x="2" y="4"/>
                  </a:cxn>
                  <a:cxn ang="0">
                    <a:pos x="2" y="4"/>
                  </a:cxn>
                  <a:cxn ang="0">
                    <a:pos x="2" y="4"/>
                  </a:cxn>
                  <a:cxn ang="0">
                    <a:pos x="2" y="4"/>
                  </a:cxn>
                  <a:cxn ang="0">
                    <a:pos x="2" y="4"/>
                  </a:cxn>
                  <a:cxn ang="0">
                    <a:pos x="4" y="4"/>
                  </a:cxn>
                  <a:cxn ang="0">
                    <a:pos x="4" y="4"/>
                  </a:cxn>
                  <a:cxn ang="0">
                    <a:pos x="4" y="4"/>
                  </a:cxn>
                  <a:cxn ang="0">
                    <a:pos x="4" y="6"/>
                  </a:cxn>
                  <a:cxn ang="0">
                    <a:pos x="4" y="6"/>
                  </a:cxn>
                  <a:cxn ang="0">
                    <a:pos x="4" y="6"/>
                  </a:cxn>
                  <a:cxn ang="0">
                    <a:pos x="4" y="6"/>
                  </a:cxn>
                  <a:cxn ang="0">
                    <a:pos x="2" y="6"/>
                  </a:cxn>
                  <a:cxn ang="0">
                    <a:pos x="2" y="6"/>
                  </a:cxn>
                  <a:cxn ang="0">
                    <a:pos x="2" y="6"/>
                  </a:cxn>
                </a:cxnLst>
                <a:rect l="0" t="0" r="r" b="b"/>
                <a:pathLst>
                  <a:path w="4" h="8">
                    <a:moveTo>
                      <a:pt x="4" y="8"/>
                    </a:moveTo>
                    <a:lnTo>
                      <a:pt x="4" y="8"/>
                    </a:lnTo>
                    <a:lnTo>
                      <a:pt x="4" y="8"/>
                    </a:lnTo>
                    <a:lnTo>
                      <a:pt x="4" y="8"/>
                    </a:lnTo>
                    <a:lnTo>
                      <a:pt x="4" y="6"/>
                    </a:lnTo>
                    <a:lnTo>
                      <a:pt x="4" y="6"/>
                    </a:lnTo>
                    <a:lnTo>
                      <a:pt x="4" y="6"/>
                    </a:lnTo>
                    <a:lnTo>
                      <a:pt x="4" y="4"/>
                    </a:lnTo>
                    <a:lnTo>
                      <a:pt x="4" y="4"/>
                    </a:lnTo>
                    <a:lnTo>
                      <a:pt x="4" y="4"/>
                    </a:lnTo>
                    <a:lnTo>
                      <a:pt x="4" y="4"/>
                    </a:lnTo>
                    <a:lnTo>
                      <a:pt x="4" y="2"/>
                    </a:lnTo>
                    <a:lnTo>
                      <a:pt x="4" y="2"/>
                    </a:lnTo>
                    <a:lnTo>
                      <a:pt x="4" y="2"/>
                    </a:lnTo>
                    <a:lnTo>
                      <a:pt x="4" y="2"/>
                    </a:lnTo>
                    <a:lnTo>
                      <a:pt x="2" y="2"/>
                    </a:lnTo>
                    <a:lnTo>
                      <a:pt x="2" y="2"/>
                    </a:lnTo>
                    <a:lnTo>
                      <a:pt x="4" y="2"/>
                    </a:lnTo>
                    <a:lnTo>
                      <a:pt x="4" y="4"/>
                    </a:lnTo>
                    <a:lnTo>
                      <a:pt x="4" y="4"/>
                    </a:lnTo>
                    <a:lnTo>
                      <a:pt x="4" y="4"/>
                    </a:lnTo>
                    <a:lnTo>
                      <a:pt x="4" y="2"/>
                    </a:lnTo>
                    <a:lnTo>
                      <a:pt x="2" y="2"/>
                    </a:lnTo>
                    <a:lnTo>
                      <a:pt x="2" y="2"/>
                    </a:lnTo>
                    <a:lnTo>
                      <a:pt x="2" y="2"/>
                    </a:lnTo>
                    <a:lnTo>
                      <a:pt x="2" y="2"/>
                    </a:lnTo>
                    <a:lnTo>
                      <a:pt x="2" y="2"/>
                    </a:lnTo>
                    <a:lnTo>
                      <a:pt x="2" y="0"/>
                    </a:lnTo>
                    <a:lnTo>
                      <a:pt x="2" y="0"/>
                    </a:lnTo>
                    <a:lnTo>
                      <a:pt x="2" y="0"/>
                    </a:lnTo>
                    <a:lnTo>
                      <a:pt x="0" y="0"/>
                    </a:lnTo>
                    <a:lnTo>
                      <a:pt x="2" y="0"/>
                    </a:lnTo>
                    <a:lnTo>
                      <a:pt x="2" y="0"/>
                    </a:lnTo>
                    <a:lnTo>
                      <a:pt x="0" y="0"/>
                    </a:lnTo>
                    <a:lnTo>
                      <a:pt x="0" y="2"/>
                    </a:lnTo>
                    <a:lnTo>
                      <a:pt x="0" y="2"/>
                    </a:lnTo>
                    <a:lnTo>
                      <a:pt x="2" y="2"/>
                    </a:lnTo>
                    <a:lnTo>
                      <a:pt x="2" y="2"/>
                    </a:lnTo>
                    <a:lnTo>
                      <a:pt x="2" y="4"/>
                    </a:lnTo>
                    <a:lnTo>
                      <a:pt x="2" y="4"/>
                    </a:lnTo>
                    <a:lnTo>
                      <a:pt x="2" y="4"/>
                    </a:lnTo>
                    <a:lnTo>
                      <a:pt x="2" y="4"/>
                    </a:lnTo>
                    <a:lnTo>
                      <a:pt x="2" y="4"/>
                    </a:lnTo>
                    <a:lnTo>
                      <a:pt x="4" y="4"/>
                    </a:lnTo>
                    <a:lnTo>
                      <a:pt x="4" y="4"/>
                    </a:lnTo>
                    <a:lnTo>
                      <a:pt x="4" y="4"/>
                    </a:lnTo>
                    <a:lnTo>
                      <a:pt x="4" y="6"/>
                    </a:lnTo>
                    <a:lnTo>
                      <a:pt x="4" y="6"/>
                    </a:lnTo>
                    <a:lnTo>
                      <a:pt x="4" y="6"/>
                    </a:lnTo>
                    <a:lnTo>
                      <a:pt x="4" y="6"/>
                    </a:lnTo>
                    <a:lnTo>
                      <a:pt x="2" y="6"/>
                    </a:lnTo>
                    <a:lnTo>
                      <a:pt x="2" y="6"/>
                    </a:lnTo>
                    <a:lnTo>
                      <a:pt x="2" y="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6" name="Freeform 3000"/>
              <p:cNvSpPr>
                <a:spLocks/>
              </p:cNvSpPr>
              <p:nvPr/>
            </p:nvSpPr>
            <p:spPr bwMode="auto">
              <a:xfrm>
                <a:off x="4503" y="2619"/>
                <a:ext cx="1" cy="2"/>
              </a:xfrm>
              <a:custGeom>
                <a:avLst/>
                <a:gdLst/>
                <a:ahLst/>
                <a:cxnLst>
                  <a:cxn ang="0">
                    <a:pos x="0" y="0"/>
                  </a:cxn>
                  <a:cxn ang="0">
                    <a:pos x="0" y="0"/>
                  </a:cxn>
                  <a:cxn ang="0">
                    <a:pos x="2" y="0"/>
                  </a:cxn>
                  <a:cxn ang="0">
                    <a:pos x="2" y="2"/>
                  </a:cxn>
                  <a:cxn ang="0">
                    <a:pos x="2" y="0"/>
                  </a:cxn>
                  <a:cxn ang="0">
                    <a:pos x="0" y="0"/>
                  </a:cxn>
                  <a:cxn ang="0">
                    <a:pos x="0" y="2"/>
                  </a:cxn>
                  <a:cxn ang="0">
                    <a:pos x="0" y="2"/>
                  </a:cxn>
                  <a:cxn ang="0">
                    <a:pos x="2" y="2"/>
                  </a:cxn>
                  <a:cxn ang="0">
                    <a:pos x="2" y="2"/>
                  </a:cxn>
                  <a:cxn ang="0">
                    <a:pos x="2" y="2"/>
                  </a:cxn>
                  <a:cxn ang="0">
                    <a:pos x="2" y="2"/>
                  </a:cxn>
                  <a:cxn ang="0">
                    <a:pos x="2" y="2"/>
                  </a:cxn>
                  <a:cxn ang="0">
                    <a:pos x="2" y="2"/>
                  </a:cxn>
                  <a:cxn ang="0">
                    <a:pos x="2" y="4"/>
                  </a:cxn>
                  <a:cxn ang="0">
                    <a:pos x="2" y="4"/>
                  </a:cxn>
                  <a:cxn ang="0">
                    <a:pos x="2" y="4"/>
                  </a:cxn>
                  <a:cxn ang="0">
                    <a:pos x="2" y="4"/>
                  </a:cxn>
                </a:cxnLst>
                <a:rect l="0" t="0" r="r" b="b"/>
                <a:pathLst>
                  <a:path w="2" h="4">
                    <a:moveTo>
                      <a:pt x="0" y="0"/>
                    </a:moveTo>
                    <a:lnTo>
                      <a:pt x="0" y="0"/>
                    </a:lnTo>
                    <a:lnTo>
                      <a:pt x="2" y="0"/>
                    </a:lnTo>
                    <a:lnTo>
                      <a:pt x="2" y="2"/>
                    </a:lnTo>
                    <a:lnTo>
                      <a:pt x="2" y="0"/>
                    </a:lnTo>
                    <a:lnTo>
                      <a:pt x="0" y="0"/>
                    </a:lnTo>
                    <a:lnTo>
                      <a:pt x="0" y="2"/>
                    </a:lnTo>
                    <a:lnTo>
                      <a:pt x="0" y="2"/>
                    </a:lnTo>
                    <a:lnTo>
                      <a:pt x="2" y="2"/>
                    </a:lnTo>
                    <a:lnTo>
                      <a:pt x="2" y="2"/>
                    </a:lnTo>
                    <a:lnTo>
                      <a:pt x="2" y="2"/>
                    </a:lnTo>
                    <a:lnTo>
                      <a:pt x="2" y="2"/>
                    </a:lnTo>
                    <a:lnTo>
                      <a:pt x="2" y="2"/>
                    </a:lnTo>
                    <a:lnTo>
                      <a:pt x="2" y="2"/>
                    </a:lnTo>
                    <a:lnTo>
                      <a:pt x="2" y="4"/>
                    </a:lnTo>
                    <a:lnTo>
                      <a:pt x="2"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7" name="Freeform 3001"/>
              <p:cNvSpPr>
                <a:spLocks/>
              </p:cNvSpPr>
              <p:nvPr/>
            </p:nvSpPr>
            <p:spPr bwMode="auto">
              <a:xfrm>
                <a:off x="4450" y="2582"/>
                <a:ext cx="22" cy="44"/>
              </a:xfrm>
              <a:custGeom>
                <a:avLst/>
                <a:gdLst/>
                <a:ahLst/>
                <a:cxnLst>
                  <a:cxn ang="0">
                    <a:pos x="44" y="2"/>
                  </a:cxn>
                  <a:cxn ang="0">
                    <a:pos x="44" y="4"/>
                  </a:cxn>
                  <a:cxn ang="0">
                    <a:pos x="42" y="6"/>
                  </a:cxn>
                  <a:cxn ang="0">
                    <a:pos x="42" y="8"/>
                  </a:cxn>
                  <a:cxn ang="0">
                    <a:pos x="42" y="10"/>
                  </a:cxn>
                  <a:cxn ang="0">
                    <a:pos x="40" y="12"/>
                  </a:cxn>
                  <a:cxn ang="0">
                    <a:pos x="40" y="14"/>
                  </a:cxn>
                  <a:cxn ang="0">
                    <a:pos x="38" y="16"/>
                  </a:cxn>
                  <a:cxn ang="0">
                    <a:pos x="38" y="17"/>
                  </a:cxn>
                  <a:cxn ang="0">
                    <a:pos x="38" y="19"/>
                  </a:cxn>
                  <a:cxn ang="0">
                    <a:pos x="36" y="21"/>
                  </a:cxn>
                  <a:cxn ang="0">
                    <a:pos x="36" y="23"/>
                  </a:cxn>
                  <a:cxn ang="0">
                    <a:pos x="36" y="25"/>
                  </a:cxn>
                  <a:cxn ang="0">
                    <a:pos x="34" y="27"/>
                  </a:cxn>
                  <a:cxn ang="0">
                    <a:pos x="34" y="29"/>
                  </a:cxn>
                  <a:cxn ang="0">
                    <a:pos x="32" y="31"/>
                  </a:cxn>
                  <a:cxn ang="0">
                    <a:pos x="32" y="33"/>
                  </a:cxn>
                  <a:cxn ang="0">
                    <a:pos x="30" y="37"/>
                  </a:cxn>
                  <a:cxn ang="0">
                    <a:pos x="30" y="39"/>
                  </a:cxn>
                  <a:cxn ang="0">
                    <a:pos x="30" y="39"/>
                  </a:cxn>
                  <a:cxn ang="0">
                    <a:pos x="28" y="40"/>
                  </a:cxn>
                  <a:cxn ang="0">
                    <a:pos x="28" y="42"/>
                  </a:cxn>
                  <a:cxn ang="0">
                    <a:pos x="26" y="44"/>
                  </a:cxn>
                  <a:cxn ang="0">
                    <a:pos x="26" y="46"/>
                  </a:cxn>
                  <a:cxn ang="0">
                    <a:pos x="24" y="48"/>
                  </a:cxn>
                  <a:cxn ang="0">
                    <a:pos x="24" y="50"/>
                  </a:cxn>
                  <a:cxn ang="0">
                    <a:pos x="24" y="52"/>
                  </a:cxn>
                  <a:cxn ang="0">
                    <a:pos x="23" y="54"/>
                  </a:cxn>
                  <a:cxn ang="0">
                    <a:pos x="21" y="58"/>
                  </a:cxn>
                  <a:cxn ang="0">
                    <a:pos x="21" y="58"/>
                  </a:cxn>
                  <a:cxn ang="0">
                    <a:pos x="19" y="62"/>
                  </a:cxn>
                  <a:cxn ang="0">
                    <a:pos x="19" y="63"/>
                  </a:cxn>
                  <a:cxn ang="0">
                    <a:pos x="17" y="65"/>
                  </a:cxn>
                  <a:cxn ang="0">
                    <a:pos x="17" y="67"/>
                  </a:cxn>
                  <a:cxn ang="0">
                    <a:pos x="15" y="69"/>
                  </a:cxn>
                  <a:cxn ang="0">
                    <a:pos x="15" y="71"/>
                  </a:cxn>
                  <a:cxn ang="0">
                    <a:pos x="13" y="73"/>
                  </a:cxn>
                  <a:cxn ang="0">
                    <a:pos x="13" y="75"/>
                  </a:cxn>
                  <a:cxn ang="0">
                    <a:pos x="11" y="79"/>
                  </a:cxn>
                  <a:cxn ang="0">
                    <a:pos x="11" y="81"/>
                  </a:cxn>
                  <a:cxn ang="0">
                    <a:pos x="9" y="83"/>
                  </a:cxn>
                  <a:cxn ang="0">
                    <a:pos x="7" y="85"/>
                  </a:cxn>
                  <a:cxn ang="0">
                    <a:pos x="7" y="87"/>
                  </a:cxn>
                  <a:cxn ang="0">
                    <a:pos x="5" y="88"/>
                  </a:cxn>
                  <a:cxn ang="0">
                    <a:pos x="1" y="87"/>
                  </a:cxn>
                  <a:cxn ang="0">
                    <a:pos x="0" y="87"/>
                  </a:cxn>
                  <a:cxn ang="0">
                    <a:pos x="1" y="87"/>
                  </a:cxn>
                  <a:cxn ang="0">
                    <a:pos x="3" y="87"/>
                  </a:cxn>
                  <a:cxn ang="0">
                    <a:pos x="7" y="88"/>
                  </a:cxn>
                </a:cxnLst>
                <a:rect l="0" t="0" r="r" b="b"/>
                <a:pathLst>
                  <a:path w="44" h="88">
                    <a:moveTo>
                      <a:pt x="44" y="0"/>
                    </a:moveTo>
                    <a:lnTo>
                      <a:pt x="44" y="0"/>
                    </a:lnTo>
                    <a:lnTo>
                      <a:pt x="44" y="2"/>
                    </a:lnTo>
                    <a:lnTo>
                      <a:pt x="44" y="2"/>
                    </a:lnTo>
                    <a:lnTo>
                      <a:pt x="44" y="2"/>
                    </a:lnTo>
                    <a:lnTo>
                      <a:pt x="44" y="2"/>
                    </a:lnTo>
                    <a:lnTo>
                      <a:pt x="44" y="2"/>
                    </a:lnTo>
                    <a:lnTo>
                      <a:pt x="44" y="4"/>
                    </a:lnTo>
                    <a:lnTo>
                      <a:pt x="44" y="4"/>
                    </a:lnTo>
                    <a:lnTo>
                      <a:pt x="42" y="4"/>
                    </a:lnTo>
                    <a:lnTo>
                      <a:pt x="42" y="4"/>
                    </a:lnTo>
                    <a:lnTo>
                      <a:pt x="42" y="6"/>
                    </a:lnTo>
                    <a:lnTo>
                      <a:pt x="42" y="6"/>
                    </a:lnTo>
                    <a:lnTo>
                      <a:pt x="42" y="6"/>
                    </a:lnTo>
                    <a:lnTo>
                      <a:pt x="42" y="6"/>
                    </a:lnTo>
                    <a:lnTo>
                      <a:pt x="42" y="8"/>
                    </a:lnTo>
                    <a:lnTo>
                      <a:pt x="42" y="8"/>
                    </a:lnTo>
                    <a:lnTo>
                      <a:pt x="42" y="10"/>
                    </a:lnTo>
                    <a:lnTo>
                      <a:pt x="42" y="10"/>
                    </a:lnTo>
                    <a:lnTo>
                      <a:pt x="42" y="10"/>
                    </a:lnTo>
                    <a:lnTo>
                      <a:pt x="40" y="10"/>
                    </a:lnTo>
                    <a:lnTo>
                      <a:pt x="40" y="10"/>
                    </a:lnTo>
                    <a:lnTo>
                      <a:pt x="40" y="12"/>
                    </a:lnTo>
                    <a:lnTo>
                      <a:pt x="40" y="12"/>
                    </a:lnTo>
                    <a:lnTo>
                      <a:pt x="40" y="12"/>
                    </a:lnTo>
                    <a:lnTo>
                      <a:pt x="40" y="14"/>
                    </a:lnTo>
                    <a:lnTo>
                      <a:pt x="40" y="14"/>
                    </a:lnTo>
                    <a:lnTo>
                      <a:pt x="40" y="14"/>
                    </a:lnTo>
                    <a:lnTo>
                      <a:pt x="40" y="16"/>
                    </a:lnTo>
                    <a:lnTo>
                      <a:pt x="40" y="16"/>
                    </a:lnTo>
                    <a:lnTo>
                      <a:pt x="38" y="16"/>
                    </a:lnTo>
                    <a:lnTo>
                      <a:pt x="38" y="16"/>
                    </a:lnTo>
                    <a:lnTo>
                      <a:pt x="38" y="16"/>
                    </a:lnTo>
                    <a:lnTo>
                      <a:pt x="38" y="17"/>
                    </a:lnTo>
                    <a:lnTo>
                      <a:pt x="38" y="17"/>
                    </a:lnTo>
                    <a:lnTo>
                      <a:pt x="38" y="17"/>
                    </a:lnTo>
                    <a:lnTo>
                      <a:pt x="38" y="17"/>
                    </a:lnTo>
                    <a:lnTo>
                      <a:pt x="38" y="19"/>
                    </a:lnTo>
                    <a:lnTo>
                      <a:pt x="38" y="19"/>
                    </a:lnTo>
                    <a:lnTo>
                      <a:pt x="38" y="19"/>
                    </a:lnTo>
                    <a:lnTo>
                      <a:pt x="38" y="19"/>
                    </a:lnTo>
                    <a:lnTo>
                      <a:pt x="36" y="19"/>
                    </a:lnTo>
                    <a:lnTo>
                      <a:pt x="36" y="21"/>
                    </a:lnTo>
                    <a:lnTo>
                      <a:pt x="36" y="21"/>
                    </a:lnTo>
                    <a:lnTo>
                      <a:pt x="36" y="21"/>
                    </a:lnTo>
                    <a:lnTo>
                      <a:pt x="36" y="21"/>
                    </a:lnTo>
                    <a:lnTo>
                      <a:pt x="36" y="21"/>
                    </a:lnTo>
                    <a:lnTo>
                      <a:pt x="36" y="23"/>
                    </a:lnTo>
                    <a:lnTo>
                      <a:pt x="36" y="23"/>
                    </a:lnTo>
                    <a:lnTo>
                      <a:pt x="36" y="23"/>
                    </a:lnTo>
                    <a:lnTo>
                      <a:pt x="36" y="25"/>
                    </a:lnTo>
                    <a:lnTo>
                      <a:pt x="36" y="25"/>
                    </a:lnTo>
                    <a:lnTo>
                      <a:pt x="34" y="25"/>
                    </a:lnTo>
                    <a:lnTo>
                      <a:pt x="34" y="25"/>
                    </a:lnTo>
                    <a:lnTo>
                      <a:pt x="34" y="27"/>
                    </a:lnTo>
                    <a:lnTo>
                      <a:pt x="34" y="27"/>
                    </a:lnTo>
                    <a:lnTo>
                      <a:pt x="34" y="27"/>
                    </a:lnTo>
                    <a:lnTo>
                      <a:pt x="34" y="27"/>
                    </a:lnTo>
                    <a:lnTo>
                      <a:pt x="34" y="29"/>
                    </a:lnTo>
                    <a:lnTo>
                      <a:pt x="34" y="29"/>
                    </a:lnTo>
                    <a:lnTo>
                      <a:pt x="32" y="29"/>
                    </a:lnTo>
                    <a:lnTo>
                      <a:pt x="32" y="29"/>
                    </a:lnTo>
                    <a:lnTo>
                      <a:pt x="32" y="31"/>
                    </a:lnTo>
                    <a:lnTo>
                      <a:pt x="32" y="31"/>
                    </a:lnTo>
                    <a:lnTo>
                      <a:pt x="32" y="31"/>
                    </a:lnTo>
                    <a:lnTo>
                      <a:pt x="32" y="31"/>
                    </a:lnTo>
                    <a:lnTo>
                      <a:pt x="32" y="33"/>
                    </a:lnTo>
                    <a:lnTo>
                      <a:pt x="32" y="33"/>
                    </a:lnTo>
                    <a:lnTo>
                      <a:pt x="32" y="35"/>
                    </a:lnTo>
                    <a:lnTo>
                      <a:pt x="30" y="35"/>
                    </a:lnTo>
                    <a:lnTo>
                      <a:pt x="30" y="35"/>
                    </a:lnTo>
                    <a:lnTo>
                      <a:pt x="30" y="37"/>
                    </a:lnTo>
                    <a:lnTo>
                      <a:pt x="30" y="37"/>
                    </a:lnTo>
                    <a:lnTo>
                      <a:pt x="30" y="37"/>
                    </a:lnTo>
                    <a:lnTo>
                      <a:pt x="30" y="37"/>
                    </a:lnTo>
                    <a:lnTo>
                      <a:pt x="30" y="39"/>
                    </a:lnTo>
                    <a:lnTo>
                      <a:pt x="30" y="39"/>
                    </a:lnTo>
                    <a:lnTo>
                      <a:pt x="30" y="39"/>
                    </a:lnTo>
                    <a:lnTo>
                      <a:pt x="30" y="39"/>
                    </a:lnTo>
                    <a:lnTo>
                      <a:pt x="30" y="39"/>
                    </a:lnTo>
                    <a:lnTo>
                      <a:pt x="28" y="39"/>
                    </a:lnTo>
                    <a:lnTo>
                      <a:pt x="28" y="40"/>
                    </a:lnTo>
                    <a:lnTo>
                      <a:pt x="28" y="40"/>
                    </a:lnTo>
                    <a:lnTo>
                      <a:pt x="28" y="40"/>
                    </a:lnTo>
                    <a:lnTo>
                      <a:pt x="28" y="40"/>
                    </a:lnTo>
                    <a:lnTo>
                      <a:pt x="28" y="42"/>
                    </a:lnTo>
                    <a:lnTo>
                      <a:pt x="28" y="42"/>
                    </a:lnTo>
                    <a:lnTo>
                      <a:pt x="28" y="42"/>
                    </a:lnTo>
                    <a:lnTo>
                      <a:pt x="28" y="42"/>
                    </a:lnTo>
                    <a:lnTo>
                      <a:pt x="28" y="42"/>
                    </a:lnTo>
                    <a:lnTo>
                      <a:pt x="28" y="44"/>
                    </a:lnTo>
                    <a:lnTo>
                      <a:pt x="26" y="44"/>
                    </a:lnTo>
                    <a:lnTo>
                      <a:pt x="26" y="44"/>
                    </a:lnTo>
                    <a:lnTo>
                      <a:pt x="26" y="44"/>
                    </a:lnTo>
                    <a:lnTo>
                      <a:pt x="26" y="46"/>
                    </a:lnTo>
                    <a:lnTo>
                      <a:pt x="26" y="46"/>
                    </a:lnTo>
                    <a:lnTo>
                      <a:pt x="26" y="46"/>
                    </a:lnTo>
                    <a:lnTo>
                      <a:pt x="26" y="46"/>
                    </a:lnTo>
                    <a:lnTo>
                      <a:pt x="26" y="48"/>
                    </a:lnTo>
                    <a:lnTo>
                      <a:pt x="24" y="48"/>
                    </a:lnTo>
                    <a:lnTo>
                      <a:pt x="24" y="48"/>
                    </a:lnTo>
                    <a:lnTo>
                      <a:pt x="24" y="48"/>
                    </a:lnTo>
                    <a:lnTo>
                      <a:pt x="24" y="50"/>
                    </a:lnTo>
                    <a:lnTo>
                      <a:pt x="24" y="50"/>
                    </a:lnTo>
                    <a:lnTo>
                      <a:pt x="24" y="50"/>
                    </a:lnTo>
                    <a:lnTo>
                      <a:pt x="24" y="52"/>
                    </a:lnTo>
                    <a:lnTo>
                      <a:pt x="24" y="52"/>
                    </a:lnTo>
                    <a:lnTo>
                      <a:pt x="24" y="52"/>
                    </a:lnTo>
                    <a:lnTo>
                      <a:pt x="24" y="52"/>
                    </a:lnTo>
                    <a:lnTo>
                      <a:pt x="23" y="52"/>
                    </a:lnTo>
                    <a:lnTo>
                      <a:pt x="23" y="54"/>
                    </a:lnTo>
                    <a:lnTo>
                      <a:pt x="23" y="54"/>
                    </a:lnTo>
                    <a:lnTo>
                      <a:pt x="23" y="54"/>
                    </a:lnTo>
                    <a:lnTo>
                      <a:pt x="23" y="54"/>
                    </a:lnTo>
                    <a:lnTo>
                      <a:pt x="23" y="56"/>
                    </a:lnTo>
                    <a:lnTo>
                      <a:pt x="21" y="58"/>
                    </a:lnTo>
                    <a:lnTo>
                      <a:pt x="21" y="58"/>
                    </a:lnTo>
                    <a:lnTo>
                      <a:pt x="21" y="58"/>
                    </a:lnTo>
                    <a:lnTo>
                      <a:pt x="21" y="58"/>
                    </a:lnTo>
                    <a:lnTo>
                      <a:pt x="21" y="58"/>
                    </a:lnTo>
                    <a:lnTo>
                      <a:pt x="21" y="60"/>
                    </a:lnTo>
                    <a:lnTo>
                      <a:pt x="21" y="60"/>
                    </a:lnTo>
                    <a:lnTo>
                      <a:pt x="21" y="62"/>
                    </a:lnTo>
                    <a:lnTo>
                      <a:pt x="19" y="62"/>
                    </a:lnTo>
                    <a:lnTo>
                      <a:pt x="19" y="62"/>
                    </a:lnTo>
                    <a:lnTo>
                      <a:pt x="19" y="62"/>
                    </a:lnTo>
                    <a:lnTo>
                      <a:pt x="19" y="62"/>
                    </a:lnTo>
                    <a:lnTo>
                      <a:pt x="19" y="63"/>
                    </a:lnTo>
                    <a:lnTo>
                      <a:pt x="19" y="63"/>
                    </a:lnTo>
                    <a:lnTo>
                      <a:pt x="19" y="63"/>
                    </a:lnTo>
                    <a:lnTo>
                      <a:pt x="19" y="63"/>
                    </a:lnTo>
                    <a:lnTo>
                      <a:pt x="17" y="65"/>
                    </a:lnTo>
                    <a:lnTo>
                      <a:pt x="17" y="65"/>
                    </a:lnTo>
                    <a:lnTo>
                      <a:pt x="17" y="67"/>
                    </a:lnTo>
                    <a:lnTo>
                      <a:pt x="17" y="67"/>
                    </a:lnTo>
                    <a:lnTo>
                      <a:pt x="17" y="67"/>
                    </a:lnTo>
                    <a:lnTo>
                      <a:pt x="15" y="67"/>
                    </a:lnTo>
                    <a:lnTo>
                      <a:pt x="15" y="67"/>
                    </a:lnTo>
                    <a:lnTo>
                      <a:pt x="15" y="69"/>
                    </a:lnTo>
                    <a:lnTo>
                      <a:pt x="15" y="69"/>
                    </a:lnTo>
                    <a:lnTo>
                      <a:pt x="15" y="71"/>
                    </a:lnTo>
                    <a:lnTo>
                      <a:pt x="15" y="71"/>
                    </a:lnTo>
                    <a:lnTo>
                      <a:pt x="15" y="71"/>
                    </a:lnTo>
                    <a:lnTo>
                      <a:pt x="15" y="71"/>
                    </a:lnTo>
                    <a:lnTo>
                      <a:pt x="13" y="73"/>
                    </a:lnTo>
                    <a:lnTo>
                      <a:pt x="13" y="73"/>
                    </a:lnTo>
                    <a:lnTo>
                      <a:pt x="13" y="73"/>
                    </a:lnTo>
                    <a:lnTo>
                      <a:pt x="13" y="73"/>
                    </a:lnTo>
                    <a:lnTo>
                      <a:pt x="13" y="75"/>
                    </a:lnTo>
                    <a:lnTo>
                      <a:pt x="13" y="75"/>
                    </a:lnTo>
                    <a:lnTo>
                      <a:pt x="13" y="75"/>
                    </a:lnTo>
                    <a:lnTo>
                      <a:pt x="13" y="75"/>
                    </a:lnTo>
                    <a:lnTo>
                      <a:pt x="11" y="77"/>
                    </a:lnTo>
                    <a:lnTo>
                      <a:pt x="11" y="77"/>
                    </a:lnTo>
                    <a:lnTo>
                      <a:pt x="11" y="77"/>
                    </a:lnTo>
                    <a:lnTo>
                      <a:pt x="11" y="79"/>
                    </a:lnTo>
                    <a:lnTo>
                      <a:pt x="11" y="79"/>
                    </a:lnTo>
                    <a:lnTo>
                      <a:pt x="11" y="79"/>
                    </a:lnTo>
                    <a:lnTo>
                      <a:pt x="11" y="81"/>
                    </a:lnTo>
                    <a:lnTo>
                      <a:pt x="11" y="81"/>
                    </a:lnTo>
                    <a:lnTo>
                      <a:pt x="9" y="81"/>
                    </a:lnTo>
                    <a:lnTo>
                      <a:pt x="9" y="83"/>
                    </a:lnTo>
                    <a:lnTo>
                      <a:pt x="9" y="83"/>
                    </a:lnTo>
                    <a:lnTo>
                      <a:pt x="9" y="83"/>
                    </a:lnTo>
                    <a:lnTo>
                      <a:pt x="7" y="85"/>
                    </a:lnTo>
                    <a:lnTo>
                      <a:pt x="7" y="85"/>
                    </a:lnTo>
                    <a:lnTo>
                      <a:pt x="7" y="85"/>
                    </a:lnTo>
                    <a:lnTo>
                      <a:pt x="7" y="85"/>
                    </a:lnTo>
                    <a:lnTo>
                      <a:pt x="7" y="87"/>
                    </a:lnTo>
                    <a:lnTo>
                      <a:pt x="7" y="87"/>
                    </a:lnTo>
                    <a:lnTo>
                      <a:pt x="7" y="87"/>
                    </a:lnTo>
                    <a:lnTo>
                      <a:pt x="7" y="87"/>
                    </a:lnTo>
                    <a:lnTo>
                      <a:pt x="7" y="88"/>
                    </a:lnTo>
                    <a:lnTo>
                      <a:pt x="5" y="88"/>
                    </a:lnTo>
                    <a:lnTo>
                      <a:pt x="5" y="88"/>
                    </a:lnTo>
                    <a:lnTo>
                      <a:pt x="5" y="88"/>
                    </a:lnTo>
                    <a:lnTo>
                      <a:pt x="5" y="88"/>
                    </a:lnTo>
                    <a:lnTo>
                      <a:pt x="1" y="87"/>
                    </a:lnTo>
                    <a:lnTo>
                      <a:pt x="1" y="87"/>
                    </a:lnTo>
                    <a:lnTo>
                      <a:pt x="1" y="87"/>
                    </a:lnTo>
                    <a:lnTo>
                      <a:pt x="1" y="87"/>
                    </a:lnTo>
                    <a:lnTo>
                      <a:pt x="1" y="87"/>
                    </a:lnTo>
                    <a:lnTo>
                      <a:pt x="0" y="87"/>
                    </a:lnTo>
                    <a:lnTo>
                      <a:pt x="0" y="87"/>
                    </a:lnTo>
                    <a:lnTo>
                      <a:pt x="0" y="87"/>
                    </a:lnTo>
                    <a:lnTo>
                      <a:pt x="0" y="87"/>
                    </a:lnTo>
                    <a:lnTo>
                      <a:pt x="1" y="87"/>
                    </a:lnTo>
                    <a:lnTo>
                      <a:pt x="1" y="87"/>
                    </a:lnTo>
                    <a:lnTo>
                      <a:pt x="1" y="87"/>
                    </a:lnTo>
                    <a:lnTo>
                      <a:pt x="1" y="87"/>
                    </a:lnTo>
                    <a:lnTo>
                      <a:pt x="3" y="87"/>
                    </a:lnTo>
                    <a:lnTo>
                      <a:pt x="3" y="87"/>
                    </a:lnTo>
                    <a:lnTo>
                      <a:pt x="5" y="88"/>
                    </a:lnTo>
                    <a:lnTo>
                      <a:pt x="7" y="88"/>
                    </a:lnTo>
                    <a:lnTo>
                      <a:pt x="7" y="88"/>
                    </a:lnTo>
                    <a:lnTo>
                      <a:pt x="7" y="88"/>
                    </a:lnTo>
                    <a:lnTo>
                      <a:pt x="7" y="88"/>
                    </a:lnTo>
                    <a:lnTo>
                      <a:pt x="9" y="8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8" name="Freeform 3002"/>
              <p:cNvSpPr>
                <a:spLocks/>
              </p:cNvSpPr>
              <p:nvPr/>
            </p:nvSpPr>
            <p:spPr bwMode="auto">
              <a:xfrm>
                <a:off x="4454" y="2611"/>
                <a:ext cx="12" cy="15"/>
              </a:xfrm>
              <a:custGeom>
                <a:avLst/>
                <a:gdLst/>
                <a:ahLst/>
                <a:cxnLst>
                  <a:cxn ang="0">
                    <a:pos x="0" y="28"/>
                  </a:cxn>
                  <a:cxn ang="0">
                    <a:pos x="2" y="28"/>
                  </a:cxn>
                  <a:cxn ang="0">
                    <a:pos x="2" y="28"/>
                  </a:cxn>
                  <a:cxn ang="0">
                    <a:pos x="4" y="28"/>
                  </a:cxn>
                  <a:cxn ang="0">
                    <a:pos x="6" y="28"/>
                  </a:cxn>
                  <a:cxn ang="0">
                    <a:pos x="6" y="27"/>
                  </a:cxn>
                  <a:cxn ang="0">
                    <a:pos x="6" y="27"/>
                  </a:cxn>
                  <a:cxn ang="0">
                    <a:pos x="6" y="28"/>
                  </a:cxn>
                  <a:cxn ang="0">
                    <a:pos x="4" y="28"/>
                  </a:cxn>
                  <a:cxn ang="0">
                    <a:pos x="2" y="28"/>
                  </a:cxn>
                  <a:cxn ang="0">
                    <a:pos x="2" y="28"/>
                  </a:cxn>
                  <a:cxn ang="0">
                    <a:pos x="0" y="28"/>
                  </a:cxn>
                  <a:cxn ang="0">
                    <a:pos x="0" y="27"/>
                  </a:cxn>
                  <a:cxn ang="0">
                    <a:pos x="2" y="27"/>
                  </a:cxn>
                  <a:cxn ang="0">
                    <a:pos x="2" y="25"/>
                  </a:cxn>
                  <a:cxn ang="0">
                    <a:pos x="4" y="25"/>
                  </a:cxn>
                  <a:cxn ang="0">
                    <a:pos x="4" y="25"/>
                  </a:cxn>
                  <a:cxn ang="0">
                    <a:pos x="6" y="25"/>
                  </a:cxn>
                  <a:cxn ang="0">
                    <a:pos x="6" y="25"/>
                  </a:cxn>
                  <a:cxn ang="0">
                    <a:pos x="8" y="25"/>
                  </a:cxn>
                  <a:cxn ang="0">
                    <a:pos x="8" y="25"/>
                  </a:cxn>
                  <a:cxn ang="0">
                    <a:pos x="10" y="23"/>
                  </a:cxn>
                  <a:cxn ang="0">
                    <a:pos x="10" y="21"/>
                  </a:cxn>
                  <a:cxn ang="0">
                    <a:pos x="10" y="21"/>
                  </a:cxn>
                  <a:cxn ang="0">
                    <a:pos x="10" y="19"/>
                  </a:cxn>
                  <a:cxn ang="0">
                    <a:pos x="10" y="19"/>
                  </a:cxn>
                  <a:cxn ang="0">
                    <a:pos x="10" y="17"/>
                  </a:cxn>
                  <a:cxn ang="0">
                    <a:pos x="10" y="17"/>
                  </a:cxn>
                  <a:cxn ang="0">
                    <a:pos x="10" y="15"/>
                  </a:cxn>
                  <a:cxn ang="0">
                    <a:pos x="10" y="15"/>
                  </a:cxn>
                  <a:cxn ang="0">
                    <a:pos x="10" y="13"/>
                  </a:cxn>
                  <a:cxn ang="0">
                    <a:pos x="12" y="13"/>
                  </a:cxn>
                  <a:cxn ang="0">
                    <a:pos x="14" y="11"/>
                  </a:cxn>
                  <a:cxn ang="0">
                    <a:pos x="14" y="11"/>
                  </a:cxn>
                  <a:cxn ang="0">
                    <a:pos x="14" y="9"/>
                  </a:cxn>
                  <a:cxn ang="0">
                    <a:pos x="14" y="9"/>
                  </a:cxn>
                  <a:cxn ang="0">
                    <a:pos x="16" y="9"/>
                  </a:cxn>
                  <a:cxn ang="0">
                    <a:pos x="16" y="7"/>
                  </a:cxn>
                  <a:cxn ang="0">
                    <a:pos x="16" y="7"/>
                  </a:cxn>
                  <a:cxn ang="0">
                    <a:pos x="17" y="5"/>
                  </a:cxn>
                  <a:cxn ang="0">
                    <a:pos x="17" y="5"/>
                  </a:cxn>
                  <a:cxn ang="0">
                    <a:pos x="17" y="5"/>
                  </a:cxn>
                  <a:cxn ang="0">
                    <a:pos x="19" y="5"/>
                  </a:cxn>
                  <a:cxn ang="0">
                    <a:pos x="19" y="3"/>
                  </a:cxn>
                  <a:cxn ang="0">
                    <a:pos x="19" y="3"/>
                  </a:cxn>
                  <a:cxn ang="0">
                    <a:pos x="21" y="3"/>
                  </a:cxn>
                  <a:cxn ang="0">
                    <a:pos x="21" y="2"/>
                  </a:cxn>
                  <a:cxn ang="0">
                    <a:pos x="21" y="0"/>
                  </a:cxn>
                  <a:cxn ang="0">
                    <a:pos x="21" y="0"/>
                  </a:cxn>
                  <a:cxn ang="0">
                    <a:pos x="23" y="0"/>
                  </a:cxn>
                  <a:cxn ang="0">
                    <a:pos x="23" y="0"/>
                  </a:cxn>
                  <a:cxn ang="0">
                    <a:pos x="23" y="0"/>
                  </a:cxn>
                </a:cxnLst>
                <a:rect l="0" t="0" r="r" b="b"/>
                <a:pathLst>
                  <a:path w="23" h="28">
                    <a:moveTo>
                      <a:pt x="0" y="28"/>
                    </a:moveTo>
                    <a:lnTo>
                      <a:pt x="0" y="28"/>
                    </a:lnTo>
                    <a:lnTo>
                      <a:pt x="2" y="28"/>
                    </a:lnTo>
                    <a:lnTo>
                      <a:pt x="2" y="28"/>
                    </a:lnTo>
                    <a:lnTo>
                      <a:pt x="2" y="28"/>
                    </a:lnTo>
                    <a:lnTo>
                      <a:pt x="2" y="28"/>
                    </a:lnTo>
                    <a:lnTo>
                      <a:pt x="4" y="28"/>
                    </a:lnTo>
                    <a:lnTo>
                      <a:pt x="4" y="28"/>
                    </a:lnTo>
                    <a:lnTo>
                      <a:pt x="4" y="28"/>
                    </a:lnTo>
                    <a:lnTo>
                      <a:pt x="6" y="28"/>
                    </a:lnTo>
                    <a:lnTo>
                      <a:pt x="6" y="28"/>
                    </a:lnTo>
                    <a:lnTo>
                      <a:pt x="6" y="27"/>
                    </a:lnTo>
                    <a:lnTo>
                      <a:pt x="6" y="27"/>
                    </a:lnTo>
                    <a:lnTo>
                      <a:pt x="6" y="27"/>
                    </a:lnTo>
                    <a:lnTo>
                      <a:pt x="6" y="27"/>
                    </a:lnTo>
                    <a:lnTo>
                      <a:pt x="6" y="28"/>
                    </a:lnTo>
                    <a:lnTo>
                      <a:pt x="4" y="28"/>
                    </a:lnTo>
                    <a:lnTo>
                      <a:pt x="4" y="28"/>
                    </a:lnTo>
                    <a:lnTo>
                      <a:pt x="4" y="28"/>
                    </a:lnTo>
                    <a:lnTo>
                      <a:pt x="2" y="28"/>
                    </a:lnTo>
                    <a:lnTo>
                      <a:pt x="2" y="28"/>
                    </a:lnTo>
                    <a:lnTo>
                      <a:pt x="2" y="28"/>
                    </a:lnTo>
                    <a:lnTo>
                      <a:pt x="0" y="28"/>
                    </a:lnTo>
                    <a:lnTo>
                      <a:pt x="0" y="28"/>
                    </a:lnTo>
                    <a:lnTo>
                      <a:pt x="0" y="28"/>
                    </a:lnTo>
                    <a:lnTo>
                      <a:pt x="0" y="27"/>
                    </a:lnTo>
                    <a:lnTo>
                      <a:pt x="0" y="27"/>
                    </a:lnTo>
                    <a:lnTo>
                      <a:pt x="2" y="27"/>
                    </a:lnTo>
                    <a:lnTo>
                      <a:pt x="2" y="27"/>
                    </a:lnTo>
                    <a:lnTo>
                      <a:pt x="2" y="25"/>
                    </a:lnTo>
                    <a:lnTo>
                      <a:pt x="2" y="25"/>
                    </a:lnTo>
                    <a:lnTo>
                      <a:pt x="4" y="25"/>
                    </a:lnTo>
                    <a:lnTo>
                      <a:pt x="4" y="25"/>
                    </a:lnTo>
                    <a:lnTo>
                      <a:pt x="4" y="25"/>
                    </a:lnTo>
                    <a:lnTo>
                      <a:pt x="6" y="25"/>
                    </a:lnTo>
                    <a:lnTo>
                      <a:pt x="6" y="25"/>
                    </a:lnTo>
                    <a:lnTo>
                      <a:pt x="6" y="25"/>
                    </a:lnTo>
                    <a:lnTo>
                      <a:pt x="6" y="25"/>
                    </a:lnTo>
                    <a:lnTo>
                      <a:pt x="8" y="25"/>
                    </a:lnTo>
                    <a:lnTo>
                      <a:pt x="8" y="25"/>
                    </a:lnTo>
                    <a:lnTo>
                      <a:pt x="8" y="25"/>
                    </a:lnTo>
                    <a:lnTo>
                      <a:pt x="8" y="25"/>
                    </a:lnTo>
                    <a:lnTo>
                      <a:pt x="10" y="23"/>
                    </a:lnTo>
                    <a:lnTo>
                      <a:pt x="10" y="23"/>
                    </a:lnTo>
                    <a:lnTo>
                      <a:pt x="10" y="23"/>
                    </a:lnTo>
                    <a:lnTo>
                      <a:pt x="10" y="21"/>
                    </a:lnTo>
                    <a:lnTo>
                      <a:pt x="10" y="21"/>
                    </a:lnTo>
                    <a:lnTo>
                      <a:pt x="10" y="21"/>
                    </a:lnTo>
                    <a:lnTo>
                      <a:pt x="10" y="21"/>
                    </a:lnTo>
                    <a:lnTo>
                      <a:pt x="10" y="19"/>
                    </a:lnTo>
                    <a:lnTo>
                      <a:pt x="10" y="19"/>
                    </a:lnTo>
                    <a:lnTo>
                      <a:pt x="10" y="19"/>
                    </a:lnTo>
                    <a:lnTo>
                      <a:pt x="10" y="19"/>
                    </a:lnTo>
                    <a:lnTo>
                      <a:pt x="10" y="17"/>
                    </a:lnTo>
                    <a:lnTo>
                      <a:pt x="10" y="17"/>
                    </a:lnTo>
                    <a:lnTo>
                      <a:pt x="10" y="17"/>
                    </a:lnTo>
                    <a:lnTo>
                      <a:pt x="10" y="15"/>
                    </a:lnTo>
                    <a:lnTo>
                      <a:pt x="10" y="15"/>
                    </a:lnTo>
                    <a:lnTo>
                      <a:pt x="10" y="15"/>
                    </a:lnTo>
                    <a:lnTo>
                      <a:pt x="10" y="15"/>
                    </a:lnTo>
                    <a:lnTo>
                      <a:pt x="10" y="15"/>
                    </a:lnTo>
                    <a:lnTo>
                      <a:pt x="10" y="13"/>
                    </a:lnTo>
                    <a:lnTo>
                      <a:pt x="12" y="13"/>
                    </a:lnTo>
                    <a:lnTo>
                      <a:pt x="12" y="13"/>
                    </a:lnTo>
                    <a:lnTo>
                      <a:pt x="12" y="11"/>
                    </a:lnTo>
                    <a:lnTo>
                      <a:pt x="14" y="11"/>
                    </a:lnTo>
                    <a:lnTo>
                      <a:pt x="14" y="11"/>
                    </a:lnTo>
                    <a:lnTo>
                      <a:pt x="14" y="11"/>
                    </a:lnTo>
                    <a:lnTo>
                      <a:pt x="14" y="11"/>
                    </a:lnTo>
                    <a:lnTo>
                      <a:pt x="14" y="9"/>
                    </a:lnTo>
                    <a:lnTo>
                      <a:pt x="14" y="9"/>
                    </a:lnTo>
                    <a:lnTo>
                      <a:pt x="14" y="9"/>
                    </a:lnTo>
                    <a:lnTo>
                      <a:pt x="16" y="9"/>
                    </a:lnTo>
                    <a:lnTo>
                      <a:pt x="16" y="9"/>
                    </a:lnTo>
                    <a:lnTo>
                      <a:pt x="16" y="7"/>
                    </a:lnTo>
                    <a:lnTo>
                      <a:pt x="16" y="7"/>
                    </a:lnTo>
                    <a:lnTo>
                      <a:pt x="16" y="7"/>
                    </a:lnTo>
                    <a:lnTo>
                      <a:pt x="16" y="7"/>
                    </a:lnTo>
                    <a:lnTo>
                      <a:pt x="16" y="7"/>
                    </a:lnTo>
                    <a:lnTo>
                      <a:pt x="17" y="5"/>
                    </a:lnTo>
                    <a:lnTo>
                      <a:pt x="17" y="5"/>
                    </a:lnTo>
                    <a:lnTo>
                      <a:pt x="17" y="5"/>
                    </a:lnTo>
                    <a:lnTo>
                      <a:pt x="17" y="5"/>
                    </a:lnTo>
                    <a:lnTo>
                      <a:pt x="17" y="5"/>
                    </a:lnTo>
                    <a:lnTo>
                      <a:pt x="17" y="5"/>
                    </a:lnTo>
                    <a:lnTo>
                      <a:pt x="19" y="5"/>
                    </a:lnTo>
                    <a:lnTo>
                      <a:pt x="19" y="3"/>
                    </a:lnTo>
                    <a:lnTo>
                      <a:pt x="19" y="3"/>
                    </a:lnTo>
                    <a:lnTo>
                      <a:pt x="19" y="3"/>
                    </a:lnTo>
                    <a:lnTo>
                      <a:pt x="19" y="3"/>
                    </a:lnTo>
                    <a:lnTo>
                      <a:pt x="19" y="3"/>
                    </a:lnTo>
                    <a:lnTo>
                      <a:pt x="21" y="3"/>
                    </a:lnTo>
                    <a:lnTo>
                      <a:pt x="21" y="2"/>
                    </a:lnTo>
                    <a:lnTo>
                      <a:pt x="21" y="2"/>
                    </a:lnTo>
                    <a:lnTo>
                      <a:pt x="21" y="2"/>
                    </a:lnTo>
                    <a:lnTo>
                      <a:pt x="21" y="0"/>
                    </a:lnTo>
                    <a:lnTo>
                      <a:pt x="21" y="0"/>
                    </a:lnTo>
                    <a:lnTo>
                      <a:pt x="21" y="0"/>
                    </a:lnTo>
                    <a:lnTo>
                      <a:pt x="21" y="0"/>
                    </a:lnTo>
                    <a:lnTo>
                      <a:pt x="23" y="0"/>
                    </a:lnTo>
                    <a:lnTo>
                      <a:pt x="23" y="0"/>
                    </a:lnTo>
                    <a:lnTo>
                      <a:pt x="23" y="0"/>
                    </a:lnTo>
                    <a:lnTo>
                      <a:pt x="23" y="0"/>
                    </a:lnTo>
                    <a:lnTo>
                      <a:pt x="23" y="0"/>
                    </a:lnTo>
                    <a:lnTo>
                      <a:pt x="23"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29" name="Freeform 3003"/>
              <p:cNvSpPr>
                <a:spLocks/>
              </p:cNvSpPr>
              <p:nvPr/>
            </p:nvSpPr>
            <p:spPr bwMode="auto">
              <a:xfrm>
                <a:off x="4511" y="2621"/>
                <a:ext cx="1" cy="1"/>
              </a:xfrm>
              <a:custGeom>
                <a:avLst/>
                <a:gdLst/>
                <a:ahLst/>
                <a:cxnLst>
                  <a:cxn ang="0">
                    <a:pos x="0" y="0"/>
                  </a:cxn>
                  <a:cxn ang="0">
                    <a:pos x="2" y="0"/>
                  </a:cxn>
                  <a:cxn ang="0">
                    <a:pos x="2" y="0"/>
                  </a:cxn>
                </a:cxnLst>
                <a:rect l="0" t="0" r="r" b="b"/>
                <a:pathLst>
                  <a:path w="2">
                    <a:moveTo>
                      <a:pt x="0" y="0"/>
                    </a:move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0" name="Freeform 3004"/>
              <p:cNvSpPr>
                <a:spLocks/>
              </p:cNvSpPr>
              <p:nvPr/>
            </p:nvSpPr>
            <p:spPr bwMode="auto">
              <a:xfrm>
                <a:off x="4503" y="2622"/>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1" name="Freeform 3005"/>
              <p:cNvSpPr>
                <a:spLocks/>
              </p:cNvSpPr>
              <p:nvPr/>
            </p:nvSpPr>
            <p:spPr bwMode="auto">
              <a:xfrm>
                <a:off x="4503" y="2622"/>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2" name="Freeform 3006"/>
              <p:cNvSpPr>
                <a:spLocks/>
              </p:cNvSpPr>
              <p:nvPr/>
            </p:nvSpPr>
            <p:spPr bwMode="auto">
              <a:xfrm>
                <a:off x="4503" y="2622"/>
                <a:ext cx="1" cy="1"/>
              </a:xfrm>
              <a:custGeom>
                <a:avLst/>
                <a:gdLst/>
                <a:ahLst/>
                <a:cxnLst>
                  <a:cxn ang="0">
                    <a:pos x="2" y="2"/>
                  </a:cxn>
                  <a:cxn ang="0">
                    <a:pos x="0" y="0"/>
                  </a:cxn>
                  <a:cxn ang="0">
                    <a:pos x="2" y="0"/>
                  </a:cxn>
                  <a:cxn ang="0">
                    <a:pos x="2" y="2"/>
                  </a:cxn>
                </a:cxnLst>
                <a:rect l="0" t="0" r="r" b="b"/>
                <a:pathLst>
                  <a:path w="2" h="2">
                    <a:moveTo>
                      <a:pt x="2" y="2"/>
                    </a:move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3" name="Freeform 3007"/>
              <p:cNvSpPr>
                <a:spLocks/>
              </p:cNvSpPr>
              <p:nvPr/>
            </p:nvSpPr>
            <p:spPr bwMode="auto">
              <a:xfrm>
                <a:off x="4493" y="2623"/>
                <a:ext cx="3" cy="1"/>
              </a:xfrm>
              <a:custGeom>
                <a:avLst/>
                <a:gdLst/>
                <a:ahLst/>
                <a:cxnLst>
                  <a:cxn ang="0">
                    <a:pos x="6" y="0"/>
                  </a:cxn>
                  <a:cxn ang="0">
                    <a:pos x="6" y="0"/>
                  </a:cxn>
                  <a:cxn ang="0">
                    <a:pos x="6" y="0"/>
                  </a:cxn>
                  <a:cxn ang="0">
                    <a:pos x="4" y="0"/>
                  </a:cxn>
                  <a:cxn ang="0">
                    <a:pos x="4" y="0"/>
                  </a:cxn>
                  <a:cxn ang="0">
                    <a:pos x="4" y="0"/>
                  </a:cxn>
                  <a:cxn ang="0">
                    <a:pos x="2" y="2"/>
                  </a:cxn>
                  <a:cxn ang="0">
                    <a:pos x="0" y="2"/>
                  </a:cxn>
                  <a:cxn ang="0">
                    <a:pos x="0" y="2"/>
                  </a:cxn>
                </a:cxnLst>
                <a:rect l="0" t="0" r="r" b="b"/>
                <a:pathLst>
                  <a:path w="6" h="2">
                    <a:moveTo>
                      <a:pt x="6" y="0"/>
                    </a:moveTo>
                    <a:lnTo>
                      <a:pt x="6" y="0"/>
                    </a:lnTo>
                    <a:lnTo>
                      <a:pt x="6" y="0"/>
                    </a:lnTo>
                    <a:lnTo>
                      <a:pt x="4" y="0"/>
                    </a:lnTo>
                    <a:lnTo>
                      <a:pt x="4" y="0"/>
                    </a:lnTo>
                    <a:lnTo>
                      <a:pt x="4" y="0"/>
                    </a:lnTo>
                    <a:lnTo>
                      <a:pt x="2"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4" name="Freeform 3008"/>
              <p:cNvSpPr>
                <a:spLocks/>
              </p:cNvSpPr>
              <p:nvPr/>
            </p:nvSpPr>
            <p:spPr bwMode="auto">
              <a:xfrm>
                <a:off x="4503" y="2621"/>
                <a:ext cx="2" cy="2"/>
              </a:xfrm>
              <a:custGeom>
                <a:avLst/>
                <a:gdLst/>
                <a:ahLst/>
                <a:cxnLst>
                  <a:cxn ang="0">
                    <a:pos x="2" y="2"/>
                  </a:cxn>
                  <a:cxn ang="0">
                    <a:pos x="2" y="0"/>
                  </a:cxn>
                  <a:cxn ang="0">
                    <a:pos x="2" y="0"/>
                  </a:cxn>
                  <a:cxn ang="0">
                    <a:pos x="2" y="2"/>
                  </a:cxn>
                  <a:cxn ang="0">
                    <a:pos x="2" y="2"/>
                  </a:cxn>
                  <a:cxn ang="0">
                    <a:pos x="2" y="0"/>
                  </a:cxn>
                  <a:cxn ang="0">
                    <a:pos x="2" y="0"/>
                  </a:cxn>
                  <a:cxn ang="0">
                    <a:pos x="0" y="0"/>
                  </a:cxn>
                  <a:cxn ang="0">
                    <a:pos x="0" y="0"/>
                  </a:cxn>
                  <a:cxn ang="0">
                    <a:pos x="0" y="2"/>
                  </a:cxn>
                  <a:cxn ang="0">
                    <a:pos x="0" y="2"/>
                  </a:cxn>
                  <a:cxn ang="0">
                    <a:pos x="0" y="2"/>
                  </a:cxn>
                  <a:cxn ang="0">
                    <a:pos x="2" y="2"/>
                  </a:cxn>
                  <a:cxn ang="0">
                    <a:pos x="2" y="2"/>
                  </a:cxn>
                  <a:cxn ang="0">
                    <a:pos x="2" y="2"/>
                  </a:cxn>
                  <a:cxn ang="0">
                    <a:pos x="2" y="2"/>
                  </a:cxn>
                  <a:cxn ang="0">
                    <a:pos x="4" y="2"/>
                  </a:cxn>
                  <a:cxn ang="0">
                    <a:pos x="4" y="2"/>
                  </a:cxn>
                  <a:cxn ang="0">
                    <a:pos x="2" y="2"/>
                  </a:cxn>
                  <a:cxn ang="0">
                    <a:pos x="2" y="2"/>
                  </a:cxn>
                  <a:cxn ang="0">
                    <a:pos x="2" y="4"/>
                  </a:cxn>
                  <a:cxn ang="0">
                    <a:pos x="2" y="4"/>
                  </a:cxn>
                  <a:cxn ang="0">
                    <a:pos x="2" y="4"/>
                  </a:cxn>
                  <a:cxn ang="0">
                    <a:pos x="2" y="4"/>
                  </a:cxn>
                  <a:cxn ang="0">
                    <a:pos x="4" y="4"/>
                  </a:cxn>
                  <a:cxn ang="0">
                    <a:pos x="4" y="4"/>
                  </a:cxn>
                  <a:cxn ang="0">
                    <a:pos x="4" y="4"/>
                  </a:cxn>
                  <a:cxn ang="0">
                    <a:pos x="4" y="4"/>
                  </a:cxn>
                  <a:cxn ang="0">
                    <a:pos x="4" y="2"/>
                  </a:cxn>
                  <a:cxn ang="0">
                    <a:pos x="4" y="2"/>
                  </a:cxn>
                  <a:cxn ang="0">
                    <a:pos x="4" y="2"/>
                  </a:cxn>
                  <a:cxn ang="0">
                    <a:pos x="4" y="2"/>
                  </a:cxn>
                  <a:cxn ang="0">
                    <a:pos x="4" y="2"/>
                  </a:cxn>
                  <a:cxn ang="0">
                    <a:pos x="4" y="0"/>
                  </a:cxn>
                </a:cxnLst>
                <a:rect l="0" t="0" r="r" b="b"/>
                <a:pathLst>
                  <a:path w="4" h="4">
                    <a:moveTo>
                      <a:pt x="2" y="2"/>
                    </a:moveTo>
                    <a:lnTo>
                      <a:pt x="2" y="0"/>
                    </a:lnTo>
                    <a:lnTo>
                      <a:pt x="2" y="0"/>
                    </a:lnTo>
                    <a:lnTo>
                      <a:pt x="2" y="2"/>
                    </a:lnTo>
                    <a:lnTo>
                      <a:pt x="2" y="2"/>
                    </a:lnTo>
                    <a:lnTo>
                      <a:pt x="2" y="0"/>
                    </a:lnTo>
                    <a:lnTo>
                      <a:pt x="2" y="0"/>
                    </a:lnTo>
                    <a:lnTo>
                      <a:pt x="0" y="0"/>
                    </a:lnTo>
                    <a:lnTo>
                      <a:pt x="0" y="0"/>
                    </a:lnTo>
                    <a:lnTo>
                      <a:pt x="0" y="2"/>
                    </a:lnTo>
                    <a:lnTo>
                      <a:pt x="0" y="2"/>
                    </a:lnTo>
                    <a:lnTo>
                      <a:pt x="0" y="2"/>
                    </a:lnTo>
                    <a:lnTo>
                      <a:pt x="2" y="2"/>
                    </a:lnTo>
                    <a:lnTo>
                      <a:pt x="2" y="2"/>
                    </a:lnTo>
                    <a:lnTo>
                      <a:pt x="2" y="2"/>
                    </a:lnTo>
                    <a:lnTo>
                      <a:pt x="2" y="2"/>
                    </a:lnTo>
                    <a:lnTo>
                      <a:pt x="4" y="2"/>
                    </a:lnTo>
                    <a:lnTo>
                      <a:pt x="4" y="2"/>
                    </a:lnTo>
                    <a:lnTo>
                      <a:pt x="2" y="2"/>
                    </a:lnTo>
                    <a:lnTo>
                      <a:pt x="2" y="2"/>
                    </a:lnTo>
                    <a:lnTo>
                      <a:pt x="2" y="4"/>
                    </a:lnTo>
                    <a:lnTo>
                      <a:pt x="2" y="4"/>
                    </a:lnTo>
                    <a:lnTo>
                      <a:pt x="2" y="4"/>
                    </a:lnTo>
                    <a:lnTo>
                      <a:pt x="2" y="4"/>
                    </a:lnTo>
                    <a:lnTo>
                      <a:pt x="4" y="4"/>
                    </a:lnTo>
                    <a:lnTo>
                      <a:pt x="4" y="4"/>
                    </a:lnTo>
                    <a:lnTo>
                      <a:pt x="4" y="4"/>
                    </a:lnTo>
                    <a:lnTo>
                      <a:pt x="4" y="4"/>
                    </a:lnTo>
                    <a:lnTo>
                      <a:pt x="4" y="2"/>
                    </a:lnTo>
                    <a:lnTo>
                      <a:pt x="4" y="2"/>
                    </a:lnTo>
                    <a:lnTo>
                      <a:pt x="4" y="2"/>
                    </a:lnTo>
                    <a:lnTo>
                      <a:pt x="4" y="2"/>
                    </a:lnTo>
                    <a:lnTo>
                      <a:pt x="4" y="2"/>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5" name="Freeform 3009"/>
              <p:cNvSpPr>
                <a:spLocks/>
              </p:cNvSpPr>
              <p:nvPr/>
            </p:nvSpPr>
            <p:spPr bwMode="auto">
              <a:xfrm>
                <a:off x="4503" y="2614"/>
                <a:ext cx="8" cy="10"/>
              </a:xfrm>
              <a:custGeom>
                <a:avLst/>
                <a:gdLst/>
                <a:ahLst/>
                <a:cxnLst>
                  <a:cxn ang="0">
                    <a:pos x="15" y="14"/>
                  </a:cxn>
                  <a:cxn ang="0">
                    <a:pos x="15" y="14"/>
                  </a:cxn>
                  <a:cxn ang="0">
                    <a:pos x="14" y="16"/>
                  </a:cxn>
                  <a:cxn ang="0">
                    <a:pos x="14" y="16"/>
                  </a:cxn>
                  <a:cxn ang="0">
                    <a:pos x="14" y="16"/>
                  </a:cxn>
                  <a:cxn ang="0">
                    <a:pos x="12" y="16"/>
                  </a:cxn>
                  <a:cxn ang="0">
                    <a:pos x="12" y="18"/>
                  </a:cxn>
                  <a:cxn ang="0">
                    <a:pos x="12" y="18"/>
                  </a:cxn>
                  <a:cxn ang="0">
                    <a:pos x="12" y="18"/>
                  </a:cxn>
                  <a:cxn ang="0">
                    <a:pos x="12" y="20"/>
                  </a:cxn>
                  <a:cxn ang="0">
                    <a:pos x="10" y="20"/>
                  </a:cxn>
                  <a:cxn ang="0">
                    <a:pos x="10" y="20"/>
                  </a:cxn>
                  <a:cxn ang="0">
                    <a:pos x="10" y="20"/>
                  </a:cxn>
                  <a:cxn ang="0">
                    <a:pos x="8" y="20"/>
                  </a:cxn>
                  <a:cxn ang="0">
                    <a:pos x="8" y="20"/>
                  </a:cxn>
                  <a:cxn ang="0">
                    <a:pos x="8" y="20"/>
                  </a:cxn>
                  <a:cxn ang="0">
                    <a:pos x="6" y="20"/>
                  </a:cxn>
                  <a:cxn ang="0">
                    <a:pos x="6" y="20"/>
                  </a:cxn>
                  <a:cxn ang="0">
                    <a:pos x="6" y="20"/>
                  </a:cxn>
                  <a:cxn ang="0">
                    <a:pos x="6" y="20"/>
                  </a:cxn>
                  <a:cxn ang="0">
                    <a:pos x="4" y="20"/>
                  </a:cxn>
                  <a:cxn ang="0">
                    <a:pos x="4" y="18"/>
                  </a:cxn>
                  <a:cxn ang="0">
                    <a:pos x="4" y="18"/>
                  </a:cxn>
                  <a:cxn ang="0">
                    <a:pos x="4" y="18"/>
                  </a:cxn>
                  <a:cxn ang="0">
                    <a:pos x="4" y="16"/>
                  </a:cxn>
                  <a:cxn ang="0">
                    <a:pos x="4" y="16"/>
                  </a:cxn>
                  <a:cxn ang="0">
                    <a:pos x="4" y="16"/>
                  </a:cxn>
                  <a:cxn ang="0">
                    <a:pos x="4" y="16"/>
                  </a:cxn>
                  <a:cxn ang="0">
                    <a:pos x="6" y="14"/>
                  </a:cxn>
                  <a:cxn ang="0">
                    <a:pos x="6" y="14"/>
                  </a:cxn>
                  <a:cxn ang="0">
                    <a:pos x="6" y="14"/>
                  </a:cxn>
                  <a:cxn ang="0">
                    <a:pos x="6" y="12"/>
                  </a:cxn>
                  <a:cxn ang="0">
                    <a:pos x="6" y="12"/>
                  </a:cxn>
                  <a:cxn ang="0">
                    <a:pos x="6" y="12"/>
                  </a:cxn>
                  <a:cxn ang="0">
                    <a:pos x="6" y="12"/>
                  </a:cxn>
                  <a:cxn ang="0">
                    <a:pos x="6" y="10"/>
                  </a:cxn>
                  <a:cxn ang="0">
                    <a:pos x="6" y="10"/>
                  </a:cxn>
                  <a:cxn ang="0">
                    <a:pos x="6" y="10"/>
                  </a:cxn>
                  <a:cxn ang="0">
                    <a:pos x="6" y="8"/>
                  </a:cxn>
                  <a:cxn ang="0">
                    <a:pos x="6" y="8"/>
                  </a:cxn>
                  <a:cxn ang="0">
                    <a:pos x="6" y="8"/>
                  </a:cxn>
                  <a:cxn ang="0">
                    <a:pos x="4" y="6"/>
                  </a:cxn>
                  <a:cxn ang="0">
                    <a:pos x="4" y="6"/>
                  </a:cxn>
                  <a:cxn ang="0">
                    <a:pos x="4" y="4"/>
                  </a:cxn>
                  <a:cxn ang="0">
                    <a:pos x="2" y="4"/>
                  </a:cxn>
                  <a:cxn ang="0">
                    <a:pos x="2" y="2"/>
                  </a:cxn>
                  <a:cxn ang="0">
                    <a:pos x="2" y="2"/>
                  </a:cxn>
                  <a:cxn ang="0">
                    <a:pos x="2" y="2"/>
                  </a:cxn>
                  <a:cxn ang="0">
                    <a:pos x="2" y="0"/>
                  </a:cxn>
                  <a:cxn ang="0">
                    <a:pos x="2" y="0"/>
                  </a:cxn>
                  <a:cxn ang="0">
                    <a:pos x="2" y="0"/>
                  </a:cxn>
                  <a:cxn ang="0">
                    <a:pos x="2" y="0"/>
                  </a:cxn>
                  <a:cxn ang="0">
                    <a:pos x="2" y="0"/>
                  </a:cxn>
                  <a:cxn ang="0">
                    <a:pos x="2" y="0"/>
                  </a:cxn>
                  <a:cxn ang="0">
                    <a:pos x="0" y="0"/>
                  </a:cxn>
                  <a:cxn ang="0">
                    <a:pos x="0" y="0"/>
                  </a:cxn>
                </a:cxnLst>
                <a:rect l="0" t="0" r="r" b="b"/>
                <a:pathLst>
                  <a:path w="15" h="20">
                    <a:moveTo>
                      <a:pt x="15" y="14"/>
                    </a:moveTo>
                    <a:lnTo>
                      <a:pt x="15" y="14"/>
                    </a:lnTo>
                    <a:lnTo>
                      <a:pt x="14" y="16"/>
                    </a:lnTo>
                    <a:lnTo>
                      <a:pt x="14" y="16"/>
                    </a:lnTo>
                    <a:lnTo>
                      <a:pt x="14" y="16"/>
                    </a:lnTo>
                    <a:lnTo>
                      <a:pt x="12" y="16"/>
                    </a:lnTo>
                    <a:lnTo>
                      <a:pt x="12" y="18"/>
                    </a:lnTo>
                    <a:lnTo>
                      <a:pt x="12" y="18"/>
                    </a:lnTo>
                    <a:lnTo>
                      <a:pt x="12" y="18"/>
                    </a:lnTo>
                    <a:lnTo>
                      <a:pt x="12" y="20"/>
                    </a:lnTo>
                    <a:lnTo>
                      <a:pt x="10" y="20"/>
                    </a:lnTo>
                    <a:lnTo>
                      <a:pt x="10" y="20"/>
                    </a:lnTo>
                    <a:lnTo>
                      <a:pt x="10" y="20"/>
                    </a:lnTo>
                    <a:lnTo>
                      <a:pt x="8" y="20"/>
                    </a:lnTo>
                    <a:lnTo>
                      <a:pt x="8" y="20"/>
                    </a:lnTo>
                    <a:lnTo>
                      <a:pt x="8" y="20"/>
                    </a:lnTo>
                    <a:lnTo>
                      <a:pt x="6" y="20"/>
                    </a:lnTo>
                    <a:lnTo>
                      <a:pt x="6" y="20"/>
                    </a:lnTo>
                    <a:lnTo>
                      <a:pt x="6" y="20"/>
                    </a:lnTo>
                    <a:lnTo>
                      <a:pt x="6" y="20"/>
                    </a:lnTo>
                    <a:lnTo>
                      <a:pt x="4" y="20"/>
                    </a:lnTo>
                    <a:lnTo>
                      <a:pt x="4" y="18"/>
                    </a:lnTo>
                    <a:lnTo>
                      <a:pt x="4" y="18"/>
                    </a:lnTo>
                    <a:lnTo>
                      <a:pt x="4" y="18"/>
                    </a:lnTo>
                    <a:lnTo>
                      <a:pt x="4" y="16"/>
                    </a:lnTo>
                    <a:lnTo>
                      <a:pt x="4" y="16"/>
                    </a:lnTo>
                    <a:lnTo>
                      <a:pt x="4" y="16"/>
                    </a:lnTo>
                    <a:lnTo>
                      <a:pt x="4" y="16"/>
                    </a:lnTo>
                    <a:lnTo>
                      <a:pt x="6" y="14"/>
                    </a:lnTo>
                    <a:lnTo>
                      <a:pt x="6" y="14"/>
                    </a:lnTo>
                    <a:lnTo>
                      <a:pt x="6" y="14"/>
                    </a:lnTo>
                    <a:lnTo>
                      <a:pt x="6" y="12"/>
                    </a:lnTo>
                    <a:lnTo>
                      <a:pt x="6" y="12"/>
                    </a:lnTo>
                    <a:lnTo>
                      <a:pt x="6" y="12"/>
                    </a:lnTo>
                    <a:lnTo>
                      <a:pt x="6" y="12"/>
                    </a:lnTo>
                    <a:lnTo>
                      <a:pt x="6" y="10"/>
                    </a:lnTo>
                    <a:lnTo>
                      <a:pt x="6" y="10"/>
                    </a:lnTo>
                    <a:lnTo>
                      <a:pt x="6" y="10"/>
                    </a:lnTo>
                    <a:lnTo>
                      <a:pt x="6" y="8"/>
                    </a:lnTo>
                    <a:lnTo>
                      <a:pt x="6" y="8"/>
                    </a:lnTo>
                    <a:lnTo>
                      <a:pt x="6" y="8"/>
                    </a:lnTo>
                    <a:lnTo>
                      <a:pt x="4" y="6"/>
                    </a:lnTo>
                    <a:lnTo>
                      <a:pt x="4" y="6"/>
                    </a:lnTo>
                    <a:lnTo>
                      <a:pt x="4" y="4"/>
                    </a:lnTo>
                    <a:lnTo>
                      <a:pt x="2" y="4"/>
                    </a:lnTo>
                    <a:lnTo>
                      <a:pt x="2" y="2"/>
                    </a:lnTo>
                    <a:lnTo>
                      <a:pt x="2" y="2"/>
                    </a:lnTo>
                    <a:lnTo>
                      <a:pt x="2" y="2"/>
                    </a:lnTo>
                    <a:lnTo>
                      <a:pt x="2" y="0"/>
                    </a:lnTo>
                    <a:lnTo>
                      <a:pt x="2" y="0"/>
                    </a:lnTo>
                    <a:lnTo>
                      <a:pt x="2" y="0"/>
                    </a:lnTo>
                    <a:lnTo>
                      <a:pt x="2" y="0"/>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6" name="Line 3010"/>
              <p:cNvSpPr>
                <a:spLocks noChangeShapeType="1"/>
              </p:cNvSpPr>
              <p:nvPr/>
            </p:nvSpPr>
            <p:spPr bwMode="auto">
              <a:xfrm>
                <a:off x="4455" y="262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37" name="Line 3011"/>
              <p:cNvSpPr>
                <a:spLocks noChangeShapeType="1"/>
              </p:cNvSpPr>
              <p:nvPr/>
            </p:nvSpPr>
            <p:spPr bwMode="auto">
              <a:xfrm>
                <a:off x="4455" y="262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38" name="Freeform 3012"/>
              <p:cNvSpPr>
                <a:spLocks/>
              </p:cNvSpPr>
              <p:nvPr/>
            </p:nvSpPr>
            <p:spPr bwMode="auto">
              <a:xfrm>
                <a:off x="4461" y="2607"/>
                <a:ext cx="10" cy="21"/>
              </a:xfrm>
              <a:custGeom>
                <a:avLst/>
                <a:gdLst/>
                <a:ahLst/>
                <a:cxnLst>
                  <a:cxn ang="0">
                    <a:pos x="0" y="40"/>
                  </a:cxn>
                  <a:cxn ang="0">
                    <a:pos x="0" y="38"/>
                  </a:cxn>
                  <a:cxn ang="0">
                    <a:pos x="0" y="38"/>
                  </a:cxn>
                  <a:cxn ang="0">
                    <a:pos x="0" y="38"/>
                  </a:cxn>
                  <a:cxn ang="0">
                    <a:pos x="0" y="36"/>
                  </a:cxn>
                  <a:cxn ang="0">
                    <a:pos x="0" y="36"/>
                  </a:cxn>
                  <a:cxn ang="0">
                    <a:pos x="0" y="35"/>
                  </a:cxn>
                  <a:cxn ang="0">
                    <a:pos x="0" y="35"/>
                  </a:cxn>
                  <a:cxn ang="0">
                    <a:pos x="2" y="35"/>
                  </a:cxn>
                  <a:cxn ang="0">
                    <a:pos x="2" y="35"/>
                  </a:cxn>
                  <a:cxn ang="0">
                    <a:pos x="2" y="33"/>
                  </a:cxn>
                  <a:cxn ang="0">
                    <a:pos x="3" y="33"/>
                  </a:cxn>
                  <a:cxn ang="0">
                    <a:pos x="3" y="33"/>
                  </a:cxn>
                  <a:cxn ang="0">
                    <a:pos x="3" y="31"/>
                  </a:cxn>
                  <a:cxn ang="0">
                    <a:pos x="5" y="31"/>
                  </a:cxn>
                  <a:cxn ang="0">
                    <a:pos x="5" y="31"/>
                  </a:cxn>
                  <a:cxn ang="0">
                    <a:pos x="5" y="33"/>
                  </a:cxn>
                  <a:cxn ang="0">
                    <a:pos x="5" y="31"/>
                  </a:cxn>
                  <a:cxn ang="0">
                    <a:pos x="7" y="31"/>
                  </a:cxn>
                  <a:cxn ang="0">
                    <a:pos x="7" y="31"/>
                  </a:cxn>
                  <a:cxn ang="0">
                    <a:pos x="7" y="31"/>
                  </a:cxn>
                  <a:cxn ang="0">
                    <a:pos x="7" y="29"/>
                  </a:cxn>
                  <a:cxn ang="0">
                    <a:pos x="9" y="29"/>
                  </a:cxn>
                  <a:cxn ang="0">
                    <a:pos x="9" y="27"/>
                  </a:cxn>
                  <a:cxn ang="0">
                    <a:pos x="11" y="25"/>
                  </a:cxn>
                  <a:cxn ang="0">
                    <a:pos x="11" y="25"/>
                  </a:cxn>
                  <a:cxn ang="0">
                    <a:pos x="11" y="23"/>
                  </a:cxn>
                  <a:cxn ang="0">
                    <a:pos x="11" y="23"/>
                  </a:cxn>
                  <a:cxn ang="0">
                    <a:pos x="11" y="21"/>
                  </a:cxn>
                  <a:cxn ang="0">
                    <a:pos x="11" y="21"/>
                  </a:cxn>
                  <a:cxn ang="0">
                    <a:pos x="11" y="19"/>
                  </a:cxn>
                  <a:cxn ang="0">
                    <a:pos x="11" y="19"/>
                  </a:cxn>
                  <a:cxn ang="0">
                    <a:pos x="13" y="19"/>
                  </a:cxn>
                  <a:cxn ang="0">
                    <a:pos x="13" y="17"/>
                  </a:cxn>
                  <a:cxn ang="0">
                    <a:pos x="13" y="19"/>
                  </a:cxn>
                  <a:cxn ang="0">
                    <a:pos x="13" y="19"/>
                  </a:cxn>
                  <a:cxn ang="0">
                    <a:pos x="15" y="17"/>
                  </a:cxn>
                  <a:cxn ang="0">
                    <a:pos x="15" y="17"/>
                  </a:cxn>
                  <a:cxn ang="0">
                    <a:pos x="15" y="15"/>
                  </a:cxn>
                  <a:cxn ang="0">
                    <a:pos x="17" y="15"/>
                  </a:cxn>
                  <a:cxn ang="0">
                    <a:pos x="17" y="15"/>
                  </a:cxn>
                  <a:cxn ang="0">
                    <a:pos x="17" y="13"/>
                  </a:cxn>
                  <a:cxn ang="0">
                    <a:pos x="17" y="13"/>
                  </a:cxn>
                  <a:cxn ang="0">
                    <a:pos x="17" y="11"/>
                  </a:cxn>
                  <a:cxn ang="0">
                    <a:pos x="17" y="10"/>
                  </a:cxn>
                  <a:cxn ang="0">
                    <a:pos x="19" y="10"/>
                  </a:cxn>
                  <a:cxn ang="0">
                    <a:pos x="19" y="10"/>
                  </a:cxn>
                  <a:cxn ang="0">
                    <a:pos x="19" y="10"/>
                  </a:cxn>
                  <a:cxn ang="0">
                    <a:pos x="19" y="8"/>
                  </a:cxn>
                  <a:cxn ang="0">
                    <a:pos x="19" y="8"/>
                  </a:cxn>
                  <a:cxn ang="0">
                    <a:pos x="21" y="6"/>
                  </a:cxn>
                  <a:cxn ang="0">
                    <a:pos x="21" y="6"/>
                  </a:cxn>
                  <a:cxn ang="0">
                    <a:pos x="19" y="6"/>
                  </a:cxn>
                  <a:cxn ang="0">
                    <a:pos x="21" y="4"/>
                  </a:cxn>
                  <a:cxn ang="0">
                    <a:pos x="19" y="4"/>
                  </a:cxn>
                  <a:cxn ang="0">
                    <a:pos x="19" y="4"/>
                  </a:cxn>
                  <a:cxn ang="0">
                    <a:pos x="21" y="4"/>
                  </a:cxn>
                  <a:cxn ang="0">
                    <a:pos x="21" y="4"/>
                  </a:cxn>
                  <a:cxn ang="0">
                    <a:pos x="21" y="2"/>
                  </a:cxn>
                  <a:cxn ang="0">
                    <a:pos x="21" y="2"/>
                  </a:cxn>
                  <a:cxn ang="0">
                    <a:pos x="21" y="0"/>
                  </a:cxn>
                </a:cxnLst>
                <a:rect l="0" t="0" r="r" b="b"/>
                <a:pathLst>
                  <a:path w="21" h="40">
                    <a:moveTo>
                      <a:pt x="0" y="40"/>
                    </a:moveTo>
                    <a:lnTo>
                      <a:pt x="0" y="40"/>
                    </a:lnTo>
                    <a:lnTo>
                      <a:pt x="0" y="40"/>
                    </a:lnTo>
                    <a:lnTo>
                      <a:pt x="0" y="38"/>
                    </a:lnTo>
                    <a:lnTo>
                      <a:pt x="0" y="38"/>
                    </a:lnTo>
                    <a:lnTo>
                      <a:pt x="0" y="38"/>
                    </a:lnTo>
                    <a:lnTo>
                      <a:pt x="0" y="38"/>
                    </a:lnTo>
                    <a:lnTo>
                      <a:pt x="0" y="38"/>
                    </a:lnTo>
                    <a:lnTo>
                      <a:pt x="0" y="36"/>
                    </a:lnTo>
                    <a:lnTo>
                      <a:pt x="0" y="36"/>
                    </a:lnTo>
                    <a:lnTo>
                      <a:pt x="0" y="36"/>
                    </a:lnTo>
                    <a:lnTo>
                      <a:pt x="0" y="36"/>
                    </a:lnTo>
                    <a:lnTo>
                      <a:pt x="0" y="36"/>
                    </a:lnTo>
                    <a:lnTo>
                      <a:pt x="0" y="35"/>
                    </a:lnTo>
                    <a:lnTo>
                      <a:pt x="0" y="35"/>
                    </a:lnTo>
                    <a:lnTo>
                      <a:pt x="0" y="35"/>
                    </a:lnTo>
                    <a:lnTo>
                      <a:pt x="2" y="35"/>
                    </a:lnTo>
                    <a:lnTo>
                      <a:pt x="2" y="35"/>
                    </a:lnTo>
                    <a:lnTo>
                      <a:pt x="2" y="35"/>
                    </a:lnTo>
                    <a:lnTo>
                      <a:pt x="2" y="35"/>
                    </a:lnTo>
                    <a:lnTo>
                      <a:pt x="2" y="35"/>
                    </a:lnTo>
                    <a:lnTo>
                      <a:pt x="2" y="33"/>
                    </a:lnTo>
                    <a:lnTo>
                      <a:pt x="3" y="33"/>
                    </a:lnTo>
                    <a:lnTo>
                      <a:pt x="3" y="33"/>
                    </a:lnTo>
                    <a:lnTo>
                      <a:pt x="3" y="33"/>
                    </a:lnTo>
                    <a:lnTo>
                      <a:pt x="3" y="33"/>
                    </a:lnTo>
                    <a:lnTo>
                      <a:pt x="3" y="31"/>
                    </a:lnTo>
                    <a:lnTo>
                      <a:pt x="3" y="31"/>
                    </a:lnTo>
                    <a:lnTo>
                      <a:pt x="3" y="31"/>
                    </a:lnTo>
                    <a:lnTo>
                      <a:pt x="5" y="31"/>
                    </a:lnTo>
                    <a:lnTo>
                      <a:pt x="5" y="31"/>
                    </a:lnTo>
                    <a:lnTo>
                      <a:pt x="5" y="31"/>
                    </a:lnTo>
                    <a:lnTo>
                      <a:pt x="5" y="31"/>
                    </a:lnTo>
                    <a:lnTo>
                      <a:pt x="5" y="33"/>
                    </a:lnTo>
                    <a:lnTo>
                      <a:pt x="5" y="31"/>
                    </a:lnTo>
                    <a:lnTo>
                      <a:pt x="5" y="31"/>
                    </a:lnTo>
                    <a:lnTo>
                      <a:pt x="5" y="31"/>
                    </a:lnTo>
                    <a:lnTo>
                      <a:pt x="7" y="31"/>
                    </a:lnTo>
                    <a:lnTo>
                      <a:pt x="7" y="31"/>
                    </a:lnTo>
                    <a:lnTo>
                      <a:pt x="7" y="31"/>
                    </a:lnTo>
                    <a:lnTo>
                      <a:pt x="7" y="31"/>
                    </a:lnTo>
                    <a:lnTo>
                      <a:pt x="7" y="31"/>
                    </a:lnTo>
                    <a:lnTo>
                      <a:pt x="7" y="29"/>
                    </a:lnTo>
                    <a:lnTo>
                      <a:pt x="7" y="29"/>
                    </a:lnTo>
                    <a:lnTo>
                      <a:pt x="9" y="29"/>
                    </a:lnTo>
                    <a:lnTo>
                      <a:pt x="9" y="29"/>
                    </a:lnTo>
                    <a:lnTo>
                      <a:pt x="9" y="27"/>
                    </a:lnTo>
                    <a:lnTo>
                      <a:pt x="9" y="27"/>
                    </a:lnTo>
                    <a:lnTo>
                      <a:pt x="9" y="27"/>
                    </a:lnTo>
                    <a:lnTo>
                      <a:pt x="11" y="25"/>
                    </a:lnTo>
                    <a:lnTo>
                      <a:pt x="11" y="25"/>
                    </a:lnTo>
                    <a:lnTo>
                      <a:pt x="11" y="25"/>
                    </a:lnTo>
                    <a:lnTo>
                      <a:pt x="11" y="25"/>
                    </a:lnTo>
                    <a:lnTo>
                      <a:pt x="11" y="23"/>
                    </a:lnTo>
                    <a:lnTo>
                      <a:pt x="11" y="23"/>
                    </a:lnTo>
                    <a:lnTo>
                      <a:pt x="11" y="23"/>
                    </a:lnTo>
                    <a:lnTo>
                      <a:pt x="11" y="23"/>
                    </a:lnTo>
                    <a:lnTo>
                      <a:pt x="11" y="21"/>
                    </a:lnTo>
                    <a:lnTo>
                      <a:pt x="11" y="21"/>
                    </a:lnTo>
                    <a:lnTo>
                      <a:pt x="11" y="21"/>
                    </a:lnTo>
                    <a:lnTo>
                      <a:pt x="11" y="19"/>
                    </a:lnTo>
                    <a:lnTo>
                      <a:pt x="11" y="19"/>
                    </a:lnTo>
                    <a:lnTo>
                      <a:pt x="11" y="19"/>
                    </a:lnTo>
                    <a:lnTo>
                      <a:pt x="11" y="19"/>
                    </a:lnTo>
                    <a:lnTo>
                      <a:pt x="11" y="19"/>
                    </a:lnTo>
                    <a:lnTo>
                      <a:pt x="13" y="19"/>
                    </a:lnTo>
                    <a:lnTo>
                      <a:pt x="13" y="19"/>
                    </a:lnTo>
                    <a:lnTo>
                      <a:pt x="13" y="17"/>
                    </a:lnTo>
                    <a:lnTo>
                      <a:pt x="13" y="19"/>
                    </a:lnTo>
                    <a:lnTo>
                      <a:pt x="13" y="19"/>
                    </a:lnTo>
                    <a:lnTo>
                      <a:pt x="13" y="19"/>
                    </a:lnTo>
                    <a:lnTo>
                      <a:pt x="13" y="19"/>
                    </a:lnTo>
                    <a:lnTo>
                      <a:pt x="15" y="17"/>
                    </a:lnTo>
                    <a:lnTo>
                      <a:pt x="15" y="17"/>
                    </a:lnTo>
                    <a:lnTo>
                      <a:pt x="15" y="17"/>
                    </a:lnTo>
                    <a:lnTo>
                      <a:pt x="15" y="17"/>
                    </a:lnTo>
                    <a:lnTo>
                      <a:pt x="15" y="15"/>
                    </a:lnTo>
                    <a:lnTo>
                      <a:pt x="15" y="15"/>
                    </a:lnTo>
                    <a:lnTo>
                      <a:pt x="17" y="15"/>
                    </a:lnTo>
                    <a:lnTo>
                      <a:pt x="17" y="15"/>
                    </a:lnTo>
                    <a:lnTo>
                      <a:pt x="17" y="15"/>
                    </a:lnTo>
                    <a:lnTo>
                      <a:pt x="17" y="15"/>
                    </a:lnTo>
                    <a:lnTo>
                      <a:pt x="17" y="13"/>
                    </a:lnTo>
                    <a:lnTo>
                      <a:pt x="17" y="13"/>
                    </a:lnTo>
                    <a:lnTo>
                      <a:pt x="17" y="13"/>
                    </a:lnTo>
                    <a:lnTo>
                      <a:pt x="17" y="13"/>
                    </a:lnTo>
                    <a:lnTo>
                      <a:pt x="17" y="11"/>
                    </a:lnTo>
                    <a:lnTo>
                      <a:pt x="17" y="11"/>
                    </a:lnTo>
                    <a:lnTo>
                      <a:pt x="19" y="11"/>
                    </a:lnTo>
                    <a:lnTo>
                      <a:pt x="17" y="10"/>
                    </a:lnTo>
                    <a:lnTo>
                      <a:pt x="19" y="10"/>
                    </a:lnTo>
                    <a:lnTo>
                      <a:pt x="19" y="10"/>
                    </a:lnTo>
                    <a:lnTo>
                      <a:pt x="19" y="10"/>
                    </a:lnTo>
                    <a:lnTo>
                      <a:pt x="19" y="10"/>
                    </a:lnTo>
                    <a:lnTo>
                      <a:pt x="19" y="10"/>
                    </a:lnTo>
                    <a:lnTo>
                      <a:pt x="19" y="10"/>
                    </a:lnTo>
                    <a:lnTo>
                      <a:pt x="19" y="10"/>
                    </a:lnTo>
                    <a:lnTo>
                      <a:pt x="19" y="8"/>
                    </a:lnTo>
                    <a:lnTo>
                      <a:pt x="19" y="8"/>
                    </a:lnTo>
                    <a:lnTo>
                      <a:pt x="19" y="8"/>
                    </a:lnTo>
                    <a:lnTo>
                      <a:pt x="21" y="8"/>
                    </a:lnTo>
                    <a:lnTo>
                      <a:pt x="21" y="6"/>
                    </a:lnTo>
                    <a:lnTo>
                      <a:pt x="21" y="6"/>
                    </a:lnTo>
                    <a:lnTo>
                      <a:pt x="21" y="6"/>
                    </a:lnTo>
                    <a:lnTo>
                      <a:pt x="21" y="6"/>
                    </a:lnTo>
                    <a:lnTo>
                      <a:pt x="19" y="6"/>
                    </a:lnTo>
                    <a:lnTo>
                      <a:pt x="21" y="6"/>
                    </a:lnTo>
                    <a:lnTo>
                      <a:pt x="21" y="4"/>
                    </a:lnTo>
                    <a:lnTo>
                      <a:pt x="21" y="4"/>
                    </a:lnTo>
                    <a:lnTo>
                      <a:pt x="19" y="4"/>
                    </a:lnTo>
                    <a:lnTo>
                      <a:pt x="19" y="4"/>
                    </a:lnTo>
                    <a:lnTo>
                      <a:pt x="19" y="4"/>
                    </a:lnTo>
                    <a:lnTo>
                      <a:pt x="21" y="4"/>
                    </a:lnTo>
                    <a:lnTo>
                      <a:pt x="21" y="4"/>
                    </a:lnTo>
                    <a:lnTo>
                      <a:pt x="21" y="4"/>
                    </a:lnTo>
                    <a:lnTo>
                      <a:pt x="21" y="4"/>
                    </a:lnTo>
                    <a:lnTo>
                      <a:pt x="21" y="4"/>
                    </a:lnTo>
                    <a:lnTo>
                      <a:pt x="21" y="2"/>
                    </a:lnTo>
                    <a:lnTo>
                      <a:pt x="21" y="2"/>
                    </a:lnTo>
                    <a:lnTo>
                      <a:pt x="21" y="2"/>
                    </a:lnTo>
                    <a:lnTo>
                      <a:pt x="21" y="2"/>
                    </a:lnTo>
                    <a:lnTo>
                      <a:pt x="21" y="0"/>
                    </a:lnTo>
                    <a:lnTo>
                      <a:pt x="21"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39" name="Line 3013"/>
              <p:cNvSpPr>
                <a:spLocks noChangeShapeType="1"/>
              </p:cNvSpPr>
              <p:nvPr/>
            </p:nvSpPr>
            <p:spPr bwMode="auto">
              <a:xfrm>
                <a:off x="4461" y="2628"/>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40" name="Line 3014"/>
              <p:cNvSpPr>
                <a:spLocks noChangeShapeType="1"/>
              </p:cNvSpPr>
              <p:nvPr/>
            </p:nvSpPr>
            <p:spPr bwMode="auto">
              <a:xfrm>
                <a:off x="4461" y="2628"/>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41" name="Freeform 3015"/>
              <p:cNvSpPr>
                <a:spLocks/>
              </p:cNvSpPr>
              <p:nvPr/>
            </p:nvSpPr>
            <p:spPr bwMode="auto">
              <a:xfrm>
                <a:off x="4492" y="2619"/>
                <a:ext cx="1" cy="7"/>
              </a:xfrm>
              <a:custGeom>
                <a:avLst/>
                <a:gdLst/>
                <a:ahLst/>
                <a:cxnLst>
                  <a:cxn ang="0">
                    <a:pos x="0" y="0"/>
                  </a:cxn>
                  <a:cxn ang="0">
                    <a:pos x="0" y="0"/>
                  </a:cxn>
                  <a:cxn ang="0">
                    <a:pos x="0" y="0"/>
                  </a:cxn>
                  <a:cxn ang="0">
                    <a:pos x="0" y="2"/>
                  </a:cxn>
                  <a:cxn ang="0">
                    <a:pos x="0" y="2"/>
                  </a:cxn>
                  <a:cxn ang="0">
                    <a:pos x="0" y="2"/>
                  </a:cxn>
                  <a:cxn ang="0">
                    <a:pos x="0" y="2"/>
                  </a:cxn>
                  <a:cxn ang="0">
                    <a:pos x="0" y="2"/>
                  </a:cxn>
                  <a:cxn ang="0">
                    <a:pos x="0" y="4"/>
                  </a:cxn>
                  <a:cxn ang="0">
                    <a:pos x="0" y="4"/>
                  </a:cxn>
                  <a:cxn ang="0">
                    <a:pos x="0" y="4"/>
                  </a:cxn>
                  <a:cxn ang="0">
                    <a:pos x="0" y="6"/>
                  </a:cxn>
                  <a:cxn ang="0">
                    <a:pos x="0" y="6"/>
                  </a:cxn>
                  <a:cxn ang="0">
                    <a:pos x="0" y="6"/>
                  </a:cxn>
                  <a:cxn ang="0">
                    <a:pos x="0" y="6"/>
                  </a:cxn>
                  <a:cxn ang="0">
                    <a:pos x="0" y="8"/>
                  </a:cxn>
                  <a:cxn ang="0">
                    <a:pos x="0" y="8"/>
                  </a:cxn>
                  <a:cxn ang="0">
                    <a:pos x="0" y="8"/>
                  </a:cxn>
                  <a:cxn ang="0">
                    <a:pos x="0" y="8"/>
                  </a:cxn>
                  <a:cxn ang="0">
                    <a:pos x="0" y="10"/>
                  </a:cxn>
                  <a:cxn ang="0">
                    <a:pos x="2" y="10"/>
                  </a:cxn>
                  <a:cxn ang="0">
                    <a:pos x="2" y="10"/>
                  </a:cxn>
                  <a:cxn ang="0">
                    <a:pos x="2" y="10"/>
                  </a:cxn>
                  <a:cxn ang="0">
                    <a:pos x="2" y="10"/>
                  </a:cxn>
                  <a:cxn ang="0">
                    <a:pos x="2" y="10"/>
                  </a:cxn>
                  <a:cxn ang="0">
                    <a:pos x="2" y="12"/>
                  </a:cxn>
                  <a:cxn ang="0">
                    <a:pos x="2" y="12"/>
                  </a:cxn>
                  <a:cxn ang="0">
                    <a:pos x="2" y="12"/>
                  </a:cxn>
                  <a:cxn ang="0">
                    <a:pos x="2" y="12"/>
                  </a:cxn>
                  <a:cxn ang="0">
                    <a:pos x="2" y="12"/>
                  </a:cxn>
                  <a:cxn ang="0">
                    <a:pos x="2" y="12"/>
                  </a:cxn>
                  <a:cxn ang="0">
                    <a:pos x="2" y="12"/>
                  </a:cxn>
                  <a:cxn ang="0">
                    <a:pos x="2" y="13"/>
                  </a:cxn>
                  <a:cxn ang="0">
                    <a:pos x="2" y="13"/>
                  </a:cxn>
                  <a:cxn ang="0">
                    <a:pos x="0" y="13"/>
                  </a:cxn>
                </a:cxnLst>
                <a:rect l="0" t="0" r="r" b="b"/>
                <a:pathLst>
                  <a:path w="2" h="13">
                    <a:moveTo>
                      <a:pt x="0" y="0"/>
                    </a:moveTo>
                    <a:lnTo>
                      <a:pt x="0" y="0"/>
                    </a:lnTo>
                    <a:lnTo>
                      <a:pt x="0" y="0"/>
                    </a:lnTo>
                    <a:lnTo>
                      <a:pt x="0" y="2"/>
                    </a:lnTo>
                    <a:lnTo>
                      <a:pt x="0" y="2"/>
                    </a:lnTo>
                    <a:lnTo>
                      <a:pt x="0" y="2"/>
                    </a:lnTo>
                    <a:lnTo>
                      <a:pt x="0" y="2"/>
                    </a:lnTo>
                    <a:lnTo>
                      <a:pt x="0" y="2"/>
                    </a:lnTo>
                    <a:lnTo>
                      <a:pt x="0" y="4"/>
                    </a:lnTo>
                    <a:lnTo>
                      <a:pt x="0" y="4"/>
                    </a:lnTo>
                    <a:lnTo>
                      <a:pt x="0" y="4"/>
                    </a:lnTo>
                    <a:lnTo>
                      <a:pt x="0" y="6"/>
                    </a:lnTo>
                    <a:lnTo>
                      <a:pt x="0" y="6"/>
                    </a:lnTo>
                    <a:lnTo>
                      <a:pt x="0" y="6"/>
                    </a:lnTo>
                    <a:lnTo>
                      <a:pt x="0" y="6"/>
                    </a:lnTo>
                    <a:lnTo>
                      <a:pt x="0" y="8"/>
                    </a:lnTo>
                    <a:lnTo>
                      <a:pt x="0" y="8"/>
                    </a:lnTo>
                    <a:lnTo>
                      <a:pt x="0" y="8"/>
                    </a:lnTo>
                    <a:lnTo>
                      <a:pt x="0" y="8"/>
                    </a:lnTo>
                    <a:lnTo>
                      <a:pt x="0" y="10"/>
                    </a:lnTo>
                    <a:lnTo>
                      <a:pt x="2" y="10"/>
                    </a:lnTo>
                    <a:lnTo>
                      <a:pt x="2" y="10"/>
                    </a:lnTo>
                    <a:lnTo>
                      <a:pt x="2" y="10"/>
                    </a:lnTo>
                    <a:lnTo>
                      <a:pt x="2" y="10"/>
                    </a:lnTo>
                    <a:lnTo>
                      <a:pt x="2" y="10"/>
                    </a:lnTo>
                    <a:lnTo>
                      <a:pt x="2" y="12"/>
                    </a:lnTo>
                    <a:lnTo>
                      <a:pt x="2" y="12"/>
                    </a:lnTo>
                    <a:lnTo>
                      <a:pt x="2" y="12"/>
                    </a:lnTo>
                    <a:lnTo>
                      <a:pt x="2" y="12"/>
                    </a:lnTo>
                    <a:lnTo>
                      <a:pt x="2" y="12"/>
                    </a:lnTo>
                    <a:lnTo>
                      <a:pt x="2" y="12"/>
                    </a:lnTo>
                    <a:lnTo>
                      <a:pt x="2" y="12"/>
                    </a:lnTo>
                    <a:lnTo>
                      <a:pt x="2" y="13"/>
                    </a:lnTo>
                    <a:lnTo>
                      <a:pt x="2" y="13"/>
                    </a:lnTo>
                    <a:lnTo>
                      <a:pt x="0" y="1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2" name="Freeform 3016"/>
              <p:cNvSpPr>
                <a:spLocks/>
              </p:cNvSpPr>
              <p:nvPr/>
            </p:nvSpPr>
            <p:spPr bwMode="auto">
              <a:xfrm>
                <a:off x="4441" y="2631"/>
                <a:ext cx="1" cy="1"/>
              </a:xfrm>
              <a:custGeom>
                <a:avLst/>
                <a:gdLst/>
                <a:ahLst/>
                <a:cxnLst>
                  <a:cxn ang="0">
                    <a:pos x="2" y="0"/>
                  </a:cxn>
                  <a:cxn ang="0">
                    <a:pos x="2" y="0"/>
                  </a:cxn>
                  <a:cxn ang="0">
                    <a:pos x="2" y="0"/>
                  </a:cxn>
                  <a:cxn ang="0">
                    <a:pos x="0" y="0"/>
                  </a:cxn>
                  <a:cxn ang="0">
                    <a:pos x="2" y="0"/>
                  </a:cxn>
                </a:cxnLst>
                <a:rect l="0" t="0" r="r" b="b"/>
                <a:pathLst>
                  <a:path w="2">
                    <a:moveTo>
                      <a:pt x="2" y="0"/>
                    </a:moveTo>
                    <a:lnTo>
                      <a:pt x="2" y="0"/>
                    </a:ln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3" name="Freeform 3017"/>
              <p:cNvSpPr>
                <a:spLocks/>
              </p:cNvSpPr>
              <p:nvPr/>
            </p:nvSpPr>
            <p:spPr bwMode="auto">
              <a:xfrm>
                <a:off x="4440" y="263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4" name="Freeform 3018"/>
              <p:cNvSpPr>
                <a:spLocks/>
              </p:cNvSpPr>
              <p:nvPr/>
            </p:nvSpPr>
            <p:spPr bwMode="auto">
              <a:xfrm>
                <a:off x="4441" y="2631"/>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5" name="Rectangle 3019"/>
              <p:cNvSpPr>
                <a:spLocks noChangeArrowheads="1"/>
              </p:cNvSpPr>
              <p:nvPr/>
            </p:nvSpPr>
            <p:spPr bwMode="auto">
              <a:xfrm>
                <a:off x="4459" y="2631"/>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546" name="Freeform 3020"/>
              <p:cNvSpPr>
                <a:spLocks/>
              </p:cNvSpPr>
              <p:nvPr/>
            </p:nvSpPr>
            <p:spPr bwMode="auto">
              <a:xfrm>
                <a:off x="4449" y="2626"/>
                <a:ext cx="6" cy="5"/>
              </a:xfrm>
              <a:custGeom>
                <a:avLst/>
                <a:gdLst/>
                <a:ahLst/>
                <a:cxnLst>
                  <a:cxn ang="0">
                    <a:pos x="0" y="10"/>
                  </a:cxn>
                  <a:cxn ang="0">
                    <a:pos x="0" y="10"/>
                  </a:cxn>
                  <a:cxn ang="0">
                    <a:pos x="2" y="10"/>
                  </a:cxn>
                  <a:cxn ang="0">
                    <a:pos x="2" y="8"/>
                  </a:cxn>
                  <a:cxn ang="0">
                    <a:pos x="2" y="8"/>
                  </a:cxn>
                  <a:cxn ang="0">
                    <a:pos x="2" y="8"/>
                  </a:cxn>
                  <a:cxn ang="0">
                    <a:pos x="2" y="6"/>
                  </a:cxn>
                  <a:cxn ang="0">
                    <a:pos x="2" y="6"/>
                  </a:cxn>
                  <a:cxn ang="0">
                    <a:pos x="3" y="6"/>
                  </a:cxn>
                  <a:cxn ang="0">
                    <a:pos x="3" y="4"/>
                  </a:cxn>
                  <a:cxn ang="0">
                    <a:pos x="3" y="2"/>
                  </a:cxn>
                  <a:cxn ang="0">
                    <a:pos x="3" y="2"/>
                  </a:cxn>
                  <a:cxn ang="0">
                    <a:pos x="2" y="2"/>
                  </a:cxn>
                  <a:cxn ang="0">
                    <a:pos x="2" y="0"/>
                  </a:cxn>
                  <a:cxn ang="0">
                    <a:pos x="2" y="0"/>
                  </a:cxn>
                  <a:cxn ang="0">
                    <a:pos x="2" y="0"/>
                  </a:cxn>
                  <a:cxn ang="0">
                    <a:pos x="3" y="2"/>
                  </a:cxn>
                  <a:cxn ang="0">
                    <a:pos x="3" y="2"/>
                  </a:cxn>
                  <a:cxn ang="0">
                    <a:pos x="3" y="2"/>
                  </a:cxn>
                  <a:cxn ang="0">
                    <a:pos x="5" y="2"/>
                  </a:cxn>
                  <a:cxn ang="0">
                    <a:pos x="5" y="4"/>
                  </a:cxn>
                  <a:cxn ang="0">
                    <a:pos x="7" y="4"/>
                  </a:cxn>
                  <a:cxn ang="0">
                    <a:pos x="7" y="4"/>
                  </a:cxn>
                  <a:cxn ang="0">
                    <a:pos x="7" y="4"/>
                  </a:cxn>
                  <a:cxn ang="0">
                    <a:pos x="7" y="4"/>
                  </a:cxn>
                  <a:cxn ang="0">
                    <a:pos x="7" y="4"/>
                  </a:cxn>
                  <a:cxn ang="0">
                    <a:pos x="9" y="4"/>
                  </a:cxn>
                  <a:cxn ang="0">
                    <a:pos x="9" y="4"/>
                  </a:cxn>
                  <a:cxn ang="0">
                    <a:pos x="11" y="4"/>
                  </a:cxn>
                  <a:cxn ang="0">
                    <a:pos x="11" y="4"/>
                  </a:cxn>
                  <a:cxn ang="0">
                    <a:pos x="11" y="4"/>
                  </a:cxn>
                  <a:cxn ang="0">
                    <a:pos x="11" y="4"/>
                  </a:cxn>
                </a:cxnLst>
                <a:rect l="0" t="0" r="r" b="b"/>
                <a:pathLst>
                  <a:path w="11" h="10">
                    <a:moveTo>
                      <a:pt x="0" y="10"/>
                    </a:moveTo>
                    <a:lnTo>
                      <a:pt x="0" y="10"/>
                    </a:lnTo>
                    <a:lnTo>
                      <a:pt x="0" y="10"/>
                    </a:lnTo>
                    <a:lnTo>
                      <a:pt x="0" y="10"/>
                    </a:lnTo>
                    <a:lnTo>
                      <a:pt x="2" y="10"/>
                    </a:lnTo>
                    <a:lnTo>
                      <a:pt x="2" y="10"/>
                    </a:lnTo>
                    <a:lnTo>
                      <a:pt x="2" y="8"/>
                    </a:lnTo>
                    <a:lnTo>
                      <a:pt x="2" y="8"/>
                    </a:lnTo>
                    <a:lnTo>
                      <a:pt x="2" y="8"/>
                    </a:lnTo>
                    <a:lnTo>
                      <a:pt x="2" y="8"/>
                    </a:lnTo>
                    <a:lnTo>
                      <a:pt x="2" y="8"/>
                    </a:lnTo>
                    <a:lnTo>
                      <a:pt x="2" y="8"/>
                    </a:lnTo>
                    <a:lnTo>
                      <a:pt x="2" y="8"/>
                    </a:lnTo>
                    <a:lnTo>
                      <a:pt x="2" y="6"/>
                    </a:lnTo>
                    <a:lnTo>
                      <a:pt x="2" y="6"/>
                    </a:lnTo>
                    <a:lnTo>
                      <a:pt x="2" y="6"/>
                    </a:lnTo>
                    <a:lnTo>
                      <a:pt x="3" y="6"/>
                    </a:lnTo>
                    <a:lnTo>
                      <a:pt x="3" y="6"/>
                    </a:lnTo>
                    <a:lnTo>
                      <a:pt x="3" y="4"/>
                    </a:lnTo>
                    <a:lnTo>
                      <a:pt x="3" y="4"/>
                    </a:lnTo>
                    <a:lnTo>
                      <a:pt x="3" y="4"/>
                    </a:lnTo>
                    <a:lnTo>
                      <a:pt x="3" y="2"/>
                    </a:lnTo>
                    <a:lnTo>
                      <a:pt x="3" y="2"/>
                    </a:lnTo>
                    <a:lnTo>
                      <a:pt x="3" y="2"/>
                    </a:lnTo>
                    <a:lnTo>
                      <a:pt x="3" y="2"/>
                    </a:lnTo>
                    <a:lnTo>
                      <a:pt x="2" y="2"/>
                    </a:lnTo>
                    <a:lnTo>
                      <a:pt x="2" y="2"/>
                    </a:lnTo>
                    <a:lnTo>
                      <a:pt x="2" y="0"/>
                    </a:lnTo>
                    <a:lnTo>
                      <a:pt x="0" y="0"/>
                    </a:lnTo>
                    <a:lnTo>
                      <a:pt x="2" y="0"/>
                    </a:lnTo>
                    <a:lnTo>
                      <a:pt x="2" y="0"/>
                    </a:lnTo>
                    <a:lnTo>
                      <a:pt x="2" y="0"/>
                    </a:lnTo>
                    <a:lnTo>
                      <a:pt x="2" y="2"/>
                    </a:lnTo>
                    <a:lnTo>
                      <a:pt x="3" y="2"/>
                    </a:lnTo>
                    <a:lnTo>
                      <a:pt x="3" y="2"/>
                    </a:lnTo>
                    <a:lnTo>
                      <a:pt x="3" y="2"/>
                    </a:lnTo>
                    <a:lnTo>
                      <a:pt x="3" y="2"/>
                    </a:lnTo>
                    <a:lnTo>
                      <a:pt x="3" y="2"/>
                    </a:lnTo>
                    <a:lnTo>
                      <a:pt x="5" y="2"/>
                    </a:lnTo>
                    <a:lnTo>
                      <a:pt x="5" y="2"/>
                    </a:lnTo>
                    <a:lnTo>
                      <a:pt x="5" y="4"/>
                    </a:lnTo>
                    <a:lnTo>
                      <a:pt x="5" y="4"/>
                    </a:lnTo>
                    <a:lnTo>
                      <a:pt x="5" y="4"/>
                    </a:lnTo>
                    <a:lnTo>
                      <a:pt x="7" y="4"/>
                    </a:lnTo>
                    <a:lnTo>
                      <a:pt x="7" y="4"/>
                    </a:lnTo>
                    <a:lnTo>
                      <a:pt x="7" y="4"/>
                    </a:lnTo>
                    <a:lnTo>
                      <a:pt x="7" y="4"/>
                    </a:lnTo>
                    <a:lnTo>
                      <a:pt x="7" y="4"/>
                    </a:lnTo>
                    <a:lnTo>
                      <a:pt x="7" y="4"/>
                    </a:lnTo>
                    <a:lnTo>
                      <a:pt x="7" y="4"/>
                    </a:lnTo>
                    <a:lnTo>
                      <a:pt x="7" y="4"/>
                    </a:lnTo>
                    <a:lnTo>
                      <a:pt x="7" y="4"/>
                    </a:lnTo>
                    <a:lnTo>
                      <a:pt x="7" y="4"/>
                    </a:lnTo>
                    <a:lnTo>
                      <a:pt x="9" y="4"/>
                    </a:lnTo>
                    <a:lnTo>
                      <a:pt x="9" y="4"/>
                    </a:lnTo>
                    <a:lnTo>
                      <a:pt x="9" y="4"/>
                    </a:lnTo>
                    <a:lnTo>
                      <a:pt x="9" y="4"/>
                    </a:lnTo>
                    <a:lnTo>
                      <a:pt x="11" y="4"/>
                    </a:lnTo>
                    <a:lnTo>
                      <a:pt x="11" y="4"/>
                    </a:lnTo>
                    <a:lnTo>
                      <a:pt x="11" y="4"/>
                    </a:lnTo>
                    <a:lnTo>
                      <a:pt x="11" y="4"/>
                    </a:lnTo>
                    <a:lnTo>
                      <a:pt x="11" y="4"/>
                    </a:lnTo>
                    <a:lnTo>
                      <a:pt x="11" y="4"/>
                    </a:lnTo>
                    <a:lnTo>
                      <a:pt x="11"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7" name="Freeform 3021"/>
              <p:cNvSpPr>
                <a:spLocks/>
              </p:cNvSpPr>
              <p:nvPr/>
            </p:nvSpPr>
            <p:spPr bwMode="auto">
              <a:xfrm>
                <a:off x="4442" y="2631"/>
                <a:ext cx="1" cy="1"/>
              </a:xfrm>
              <a:custGeom>
                <a:avLst/>
                <a:gdLst/>
                <a:ahLst/>
                <a:cxnLst>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0"/>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2"/>
                  </a:cxn>
                </a:cxnLst>
                <a:rect l="0" t="0" r="r" b="b"/>
                <a:pathLst>
                  <a:path h="2">
                    <a:moveTo>
                      <a:pt x="0" y="2"/>
                    </a:moveTo>
                    <a:lnTo>
                      <a:pt x="0" y="2"/>
                    </a:lnTo>
                    <a:lnTo>
                      <a:pt x="0" y="2"/>
                    </a:lnTo>
                    <a:lnTo>
                      <a:pt x="0" y="2"/>
                    </a:lnTo>
                    <a:lnTo>
                      <a:pt x="0" y="2"/>
                    </a:lnTo>
                    <a:lnTo>
                      <a:pt x="0" y="2"/>
                    </a:lnTo>
                    <a:lnTo>
                      <a:pt x="0" y="2"/>
                    </a:lnTo>
                    <a:lnTo>
                      <a:pt x="0" y="2"/>
                    </a:lnTo>
                    <a:lnTo>
                      <a:pt x="0" y="2"/>
                    </a:lnTo>
                    <a:lnTo>
                      <a:pt x="0" y="2"/>
                    </a:lnTo>
                    <a:lnTo>
                      <a:pt x="0" y="2"/>
                    </a:lnTo>
                    <a:lnTo>
                      <a:pt x="0" y="2"/>
                    </a:lnTo>
                    <a:lnTo>
                      <a:pt x="0" y="2"/>
                    </a:lnTo>
                    <a:lnTo>
                      <a:pt x="0" y="0"/>
                    </a:lnTo>
                    <a:lnTo>
                      <a:pt x="0" y="2"/>
                    </a:lnTo>
                    <a:lnTo>
                      <a:pt x="0" y="2"/>
                    </a:lnTo>
                    <a:lnTo>
                      <a:pt x="0" y="2"/>
                    </a:lnTo>
                    <a:lnTo>
                      <a:pt x="0" y="2"/>
                    </a:lnTo>
                    <a:lnTo>
                      <a:pt x="0" y="2"/>
                    </a:lnTo>
                    <a:lnTo>
                      <a:pt x="0" y="2"/>
                    </a:lnTo>
                    <a:lnTo>
                      <a:pt x="0" y="2"/>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8" name="Freeform 3022"/>
              <p:cNvSpPr>
                <a:spLocks/>
              </p:cNvSpPr>
              <p:nvPr/>
            </p:nvSpPr>
            <p:spPr bwMode="auto">
              <a:xfrm>
                <a:off x="4496" y="2623"/>
                <a:ext cx="1" cy="5"/>
              </a:xfrm>
              <a:custGeom>
                <a:avLst/>
                <a:gdLst/>
                <a:ahLst/>
                <a:cxnLst>
                  <a:cxn ang="0">
                    <a:pos x="0" y="0"/>
                  </a:cxn>
                  <a:cxn ang="0">
                    <a:pos x="0" y="0"/>
                  </a:cxn>
                  <a:cxn ang="0">
                    <a:pos x="2" y="0"/>
                  </a:cxn>
                  <a:cxn ang="0">
                    <a:pos x="2" y="0"/>
                  </a:cxn>
                  <a:cxn ang="0">
                    <a:pos x="2" y="2"/>
                  </a:cxn>
                  <a:cxn ang="0">
                    <a:pos x="2" y="2"/>
                  </a:cxn>
                  <a:cxn ang="0">
                    <a:pos x="2" y="2"/>
                  </a:cxn>
                  <a:cxn ang="0">
                    <a:pos x="2" y="2"/>
                  </a:cxn>
                  <a:cxn ang="0">
                    <a:pos x="2" y="2"/>
                  </a:cxn>
                  <a:cxn ang="0">
                    <a:pos x="2" y="4"/>
                  </a:cxn>
                  <a:cxn ang="0">
                    <a:pos x="2" y="4"/>
                  </a:cxn>
                  <a:cxn ang="0">
                    <a:pos x="2" y="4"/>
                  </a:cxn>
                  <a:cxn ang="0">
                    <a:pos x="2" y="4"/>
                  </a:cxn>
                  <a:cxn ang="0">
                    <a:pos x="2" y="5"/>
                  </a:cxn>
                  <a:cxn ang="0">
                    <a:pos x="2" y="5"/>
                  </a:cxn>
                  <a:cxn ang="0">
                    <a:pos x="2" y="5"/>
                  </a:cxn>
                  <a:cxn ang="0">
                    <a:pos x="2" y="5"/>
                  </a:cxn>
                  <a:cxn ang="0">
                    <a:pos x="2" y="7"/>
                  </a:cxn>
                  <a:cxn ang="0">
                    <a:pos x="2" y="7"/>
                  </a:cxn>
                  <a:cxn ang="0">
                    <a:pos x="2" y="7"/>
                  </a:cxn>
                  <a:cxn ang="0">
                    <a:pos x="2" y="7"/>
                  </a:cxn>
                  <a:cxn ang="0">
                    <a:pos x="2" y="9"/>
                  </a:cxn>
                  <a:cxn ang="0">
                    <a:pos x="2" y="9"/>
                  </a:cxn>
                  <a:cxn ang="0">
                    <a:pos x="2" y="9"/>
                  </a:cxn>
                  <a:cxn ang="0">
                    <a:pos x="2" y="9"/>
                  </a:cxn>
                  <a:cxn ang="0">
                    <a:pos x="2" y="9"/>
                  </a:cxn>
                  <a:cxn ang="0">
                    <a:pos x="2" y="9"/>
                  </a:cxn>
                  <a:cxn ang="0">
                    <a:pos x="2" y="9"/>
                  </a:cxn>
                  <a:cxn ang="0">
                    <a:pos x="2" y="7"/>
                  </a:cxn>
                  <a:cxn ang="0">
                    <a:pos x="2" y="7"/>
                  </a:cxn>
                  <a:cxn ang="0">
                    <a:pos x="2" y="7"/>
                  </a:cxn>
                  <a:cxn ang="0">
                    <a:pos x="2" y="7"/>
                  </a:cxn>
                  <a:cxn ang="0">
                    <a:pos x="2" y="7"/>
                  </a:cxn>
                </a:cxnLst>
                <a:rect l="0" t="0" r="r" b="b"/>
                <a:pathLst>
                  <a:path w="2" h="9">
                    <a:moveTo>
                      <a:pt x="0" y="0"/>
                    </a:moveTo>
                    <a:lnTo>
                      <a:pt x="0" y="0"/>
                    </a:lnTo>
                    <a:lnTo>
                      <a:pt x="2" y="0"/>
                    </a:lnTo>
                    <a:lnTo>
                      <a:pt x="2" y="0"/>
                    </a:lnTo>
                    <a:lnTo>
                      <a:pt x="2" y="2"/>
                    </a:lnTo>
                    <a:lnTo>
                      <a:pt x="2" y="2"/>
                    </a:lnTo>
                    <a:lnTo>
                      <a:pt x="2" y="2"/>
                    </a:lnTo>
                    <a:lnTo>
                      <a:pt x="2" y="2"/>
                    </a:lnTo>
                    <a:lnTo>
                      <a:pt x="2" y="2"/>
                    </a:lnTo>
                    <a:lnTo>
                      <a:pt x="2" y="4"/>
                    </a:lnTo>
                    <a:lnTo>
                      <a:pt x="2" y="4"/>
                    </a:lnTo>
                    <a:lnTo>
                      <a:pt x="2" y="4"/>
                    </a:lnTo>
                    <a:lnTo>
                      <a:pt x="2" y="4"/>
                    </a:lnTo>
                    <a:lnTo>
                      <a:pt x="2" y="5"/>
                    </a:lnTo>
                    <a:lnTo>
                      <a:pt x="2" y="5"/>
                    </a:lnTo>
                    <a:lnTo>
                      <a:pt x="2" y="5"/>
                    </a:lnTo>
                    <a:lnTo>
                      <a:pt x="2" y="5"/>
                    </a:lnTo>
                    <a:lnTo>
                      <a:pt x="2" y="7"/>
                    </a:lnTo>
                    <a:lnTo>
                      <a:pt x="2" y="7"/>
                    </a:lnTo>
                    <a:lnTo>
                      <a:pt x="2" y="7"/>
                    </a:lnTo>
                    <a:lnTo>
                      <a:pt x="2" y="7"/>
                    </a:lnTo>
                    <a:lnTo>
                      <a:pt x="2" y="9"/>
                    </a:lnTo>
                    <a:lnTo>
                      <a:pt x="2" y="9"/>
                    </a:lnTo>
                    <a:lnTo>
                      <a:pt x="2" y="9"/>
                    </a:lnTo>
                    <a:lnTo>
                      <a:pt x="2" y="9"/>
                    </a:lnTo>
                    <a:lnTo>
                      <a:pt x="2" y="9"/>
                    </a:lnTo>
                    <a:lnTo>
                      <a:pt x="2" y="9"/>
                    </a:lnTo>
                    <a:lnTo>
                      <a:pt x="2" y="9"/>
                    </a:lnTo>
                    <a:lnTo>
                      <a:pt x="2" y="7"/>
                    </a:lnTo>
                    <a:lnTo>
                      <a:pt x="2" y="7"/>
                    </a:lnTo>
                    <a:lnTo>
                      <a:pt x="2" y="7"/>
                    </a:lnTo>
                    <a:lnTo>
                      <a:pt x="2" y="7"/>
                    </a:lnTo>
                    <a:lnTo>
                      <a:pt x="2" y="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49" name="Freeform 3023"/>
              <p:cNvSpPr>
                <a:spLocks/>
              </p:cNvSpPr>
              <p:nvPr/>
            </p:nvSpPr>
            <p:spPr bwMode="auto">
              <a:xfrm>
                <a:off x="4496" y="2626"/>
                <a:ext cx="1" cy="2"/>
              </a:xfrm>
              <a:custGeom>
                <a:avLst/>
                <a:gdLst/>
                <a:ahLst/>
                <a:cxnLst>
                  <a:cxn ang="0">
                    <a:pos x="2" y="0"/>
                  </a:cxn>
                  <a:cxn ang="0">
                    <a:pos x="2" y="0"/>
                  </a:cxn>
                  <a:cxn ang="0">
                    <a:pos x="2" y="0"/>
                  </a:cxn>
                  <a:cxn ang="0">
                    <a:pos x="0" y="0"/>
                  </a:cxn>
                  <a:cxn ang="0">
                    <a:pos x="0" y="2"/>
                  </a:cxn>
                  <a:cxn ang="0">
                    <a:pos x="0" y="2"/>
                  </a:cxn>
                  <a:cxn ang="0">
                    <a:pos x="0" y="2"/>
                  </a:cxn>
                  <a:cxn ang="0">
                    <a:pos x="0" y="2"/>
                  </a:cxn>
                  <a:cxn ang="0">
                    <a:pos x="0" y="2"/>
                  </a:cxn>
                  <a:cxn ang="0">
                    <a:pos x="0" y="2"/>
                  </a:cxn>
                  <a:cxn ang="0">
                    <a:pos x="0" y="2"/>
                  </a:cxn>
                  <a:cxn ang="0">
                    <a:pos x="0" y="2"/>
                  </a:cxn>
                  <a:cxn ang="0">
                    <a:pos x="0" y="2"/>
                  </a:cxn>
                  <a:cxn ang="0">
                    <a:pos x="0" y="4"/>
                  </a:cxn>
                  <a:cxn ang="0">
                    <a:pos x="2" y="4"/>
                  </a:cxn>
                  <a:cxn ang="0">
                    <a:pos x="2" y="4"/>
                  </a:cxn>
                  <a:cxn ang="0">
                    <a:pos x="2" y="4"/>
                  </a:cxn>
                </a:cxnLst>
                <a:rect l="0" t="0" r="r" b="b"/>
                <a:pathLst>
                  <a:path w="2" h="4">
                    <a:moveTo>
                      <a:pt x="2" y="0"/>
                    </a:moveTo>
                    <a:lnTo>
                      <a:pt x="2" y="0"/>
                    </a:lnTo>
                    <a:lnTo>
                      <a:pt x="2" y="0"/>
                    </a:lnTo>
                    <a:lnTo>
                      <a:pt x="0" y="0"/>
                    </a:lnTo>
                    <a:lnTo>
                      <a:pt x="0" y="2"/>
                    </a:lnTo>
                    <a:lnTo>
                      <a:pt x="0" y="2"/>
                    </a:lnTo>
                    <a:lnTo>
                      <a:pt x="0" y="2"/>
                    </a:lnTo>
                    <a:lnTo>
                      <a:pt x="0" y="2"/>
                    </a:lnTo>
                    <a:lnTo>
                      <a:pt x="0" y="2"/>
                    </a:lnTo>
                    <a:lnTo>
                      <a:pt x="0" y="2"/>
                    </a:lnTo>
                    <a:lnTo>
                      <a:pt x="0" y="2"/>
                    </a:lnTo>
                    <a:lnTo>
                      <a:pt x="0" y="2"/>
                    </a:lnTo>
                    <a:lnTo>
                      <a:pt x="0" y="2"/>
                    </a:lnTo>
                    <a:lnTo>
                      <a:pt x="0" y="4"/>
                    </a:lnTo>
                    <a:lnTo>
                      <a:pt x="2" y="4"/>
                    </a:lnTo>
                    <a:lnTo>
                      <a:pt x="2" y="4"/>
                    </a:lnTo>
                    <a:lnTo>
                      <a:pt x="2"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0" name="Freeform 3024"/>
              <p:cNvSpPr>
                <a:spLocks/>
              </p:cNvSpPr>
              <p:nvPr/>
            </p:nvSpPr>
            <p:spPr bwMode="auto">
              <a:xfrm>
                <a:off x="4441" y="2633"/>
                <a:ext cx="1" cy="1"/>
              </a:xfrm>
              <a:custGeom>
                <a:avLst/>
                <a:gdLst/>
                <a:ahLst/>
                <a:cxnLst>
                  <a:cxn ang="0">
                    <a:pos x="2" y="2"/>
                  </a:cxn>
                  <a:cxn ang="0">
                    <a:pos x="2" y="2"/>
                  </a:cxn>
                  <a:cxn ang="0">
                    <a:pos x="2" y="0"/>
                  </a:cxn>
                  <a:cxn ang="0">
                    <a:pos x="0" y="2"/>
                  </a:cxn>
                  <a:cxn ang="0">
                    <a:pos x="2" y="2"/>
                  </a:cxn>
                </a:cxnLst>
                <a:rect l="0" t="0" r="r" b="b"/>
                <a:pathLst>
                  <a:path w="2" h="2">
                    <a:moveTo>
                      <a:pt x="2" y="2"/>
                    </a:moveTo>
                    <a:lnTo>
                      <a:pt x="2" y="2"/>
                    </a:lnTo>
                    <a:lnTo>
                      <a:pt x="2"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1" name="Freeform 3025"/>
              <p:cNvSpPr>
                <a:spLocks/>
              </p:cNvSpPr>
              <p:nvPr/>
            </p:nvSpPr>
            <p:spPr bwMode="auto">
              <a:xfrm>
                <a:off x="4441" y="263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2" name="Freeform 3026"/>
              <p:cNvSpPr>
                <a:spLocks/>
              </p:cNvSpPr>
              <p:nvPr/>
            </p:nvSpPr>
            <p:spPr bwMode="auto">
              <a:xfrm>
                <a:off x="4441" y="2634"/>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3" name="Freeform 3027"/>
              <p:cNvSpPr>
                <a:spLocks/>
              </p:cNvSpPr>
              <p:nvPr/>
            </p:nvSpPr>
            <p:spPr bwMode="auto">
              <a:xfrm>
                <a:off x="4440" y="263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4" name="Freeform 3028"/>
              <p:cNvSpPr>
                <a:spLocks/>
              </p:cNvSpPr>
              <p:nvPr/>
            </p:nvSpPr>
            <p:spPr bwMode="auto">
              <a:xfrm>
                <a:off x="4490" y="2626"/>
                <a:ext cx="3" cy="5"/>
              </a:xfrm>
              <a:custGeom>
                <a:avLst/>
                <a:gdLst/>
                <a:ahLst/>
                <a:cxnLst>
                  <a:cxn ang="0">
                    <a:pos x="0" y="10"/>
                  </a:cxn>
                  <a:cxn ang="0">
                    <a:pos x="0" y="10"/>
                  </a:cxn>
                  <a:cxn ang="0">
                    <a:pos x="0" y="10"/>
                  </a:cxn>
                  <a:cxn ang="0">
                    <a:pos x="2" y="10"/>
                  </a:cxn>
                  <a:cxn ang="0">
                    <a:pos x="2" y="10"/>
                  </a:cxn>
                  <a:cxn ang="0">
                    <a:pos x="2" y="8"/>
                  </a:cxn>
                  <a:cxn ang="0">
                    <a:pos x="2" y="8"/>
                  </a:cxn>
                  <a:cxn ang="0">
                    <a:pos x="2" y="8"/>
                  </a:cxn>
                  <a:cxn ang="0">
                    <a:pos x="2" y="8"/>
                  </a:cxn>
                  <a:cxn ang="0">
                    <a:pos x="2" y="8"/>
                  </a:cxn>
                  <a:cxn ang="0">
                    <a:pos x="2" y="8"/>
                  </a:cxn>
                  <a:cxn ang="0">
                    <a:pos x="2" y="8"/>
                  </a:cxn>
                  <a:cxn ang="0">
                    <a:pos x="2" y="6"/>
                  </a:cxn>
                  <a:cxn ang="0">
                    <a:pos x="2" y="6"/>
                  </a:cxn>
                  <a:cxn ang="0">
                    <a:pos x="0" y="6"/>
                  </a:cxn>
                  <a:cxn ang="0">
                    <a:pos x="0" y="6"/>
                  </a:cxn>
                  <a:cxn ang="0">
                    <a:pos x="0" y="6"/>
                  </a:cxn>
                  <a:cxn ang="0">
                    <a:pos x="0" y="6"/>
                  </a:cxn>
                  <a:cxn ang="0">
                    <a:pos x="0" y="4"/>
                  </a:cxn>
                  <a:cxn ang="0">
                    <a:pos x="0" y="4"/>
                  </a:cxn>
                  <a:cxn ang="0">
                    <a:pos x="0" y="4"/>
                  </a:cxn>
                  <a:cxn ang="0">
                    <a:pos x="0" y="2"/>
                  </a:cxn>
                  <a:cxn ang="0">
                    <a:pos x="0" y="2"/>
                  </a:cxn>
                  <a:cxn ang="0">
                    <a:pos x="2" y="2"/>
                  </a:cxn>
                  <a:cxn ang="0">
                    <a:pos x="2" y="2"/>
                  </a:cxn>
                  <a:cxn ang="0">
                    <a:pos x="2" y="2"/>
                  </a:cxn>
                  <a:cxn ang="0">
                    <a:pos x="2" y="2"/>
                  </a:cxn>
                  <a:cxn ang="0">
                    <a:pos x="4" y="0"/>
                  </a:cxn>
                  <a:cxn ang="0">
                    <a:pos x="4" y="2"/>
                  </a:cxn>
                  <a:cxn ang="0">
                    <a:pos x="4" y="2"/>
                  </a:cxn>
                  <a:cxn ang="0">
                    <a:pos x="4" y="2"/>
                  </a:cxn>
                  <a:cxn ang="0">
                    <a:pos x="4" y="2"/>
                  </a:cxn>
                  <a:cxn ang="0">
                    <a:pos x="4" y="2"/>
                  </a:cxn>
                  <a:cxn ang="0">
                    <a:pos x="4" y="2"/>
                  </a:cxn>
                  <a:cxn ang="0">
                    <a:pos x="4" y="2"/>
                  </a:cxn>
                  <a:cxn ang="0">
                    <a:pos x="6" y="2"/>
                  </a:cxn>
                  <a:cxn ang="0">
                    <a:pos x="6" y="2"/>
                  </a:cxn>
                  <a:cxn ang="0">
                    <a:pos x="6" y="2"/>
                  </a:cxn>
                  <a:cxn ang="0">
                    <a:pos x="6" y="2"/>
                  </a:cxn>
                  <a:cxn ang="0">
                    <a:pos x="6" y="2"/>
                  </a:cxn>
                  <a:cxn ang="0">
                    <a:pos x="8" y="2"/>
                  </a:cxn>
                  <a:cxn ang="0">
                    <a:pos x="8" y="0"/>
                  </a:cxn>
                  <a:cxn ang="0">
                    <a:pos x="8" y="0"/>
                  </a:cxn>
                </a:cxnLst>
                <a:rect l="0" t="0" r="r" b="b"/>
                <a:pathLst>
                  <a:path w="8" h="10">
                    <a:moveTo>
                      <a:pt x="0" y="10"/>
                    </a:moveTo>
                    <a:lnTo>
                      <a:pt x="0" y="10"/>
                    </a:lnTo>
                    <a:lnTo>
                      <a:pt x="0" y="10"/>
                    </a:lnTo>
                    <a:lnTo>
                      <a:pt x="2" y="10"/>
                    </a:lnTo>
                    <a:lnTo>
                      <a:pt x="2" y="10"/>
                    </a:lnTo>
                    <a:lnTo>
                      <a:pt x="2" y="8"/>
                    </a:lnTo>
                    <a:lnTo>
                      <a:pt x="2" y="8"/>
                    </a:lnTo>
                    <a:lnTo>
                      <a:pt x="2" y="8"/>
                    </a:lnTo>
                    <a:lnTo>
                      <a:pt x="2" y="8"/>
                    </a:lnTo>
                    <a:lnTo>
                      <a:pt x="2" y="8"/>
                    </a:lnTo>
                    <a:lnTo>
                      <a:pt x="2" y="8"/>
                    </a:lnTo>
                    <a:lnTo>
                      <a:pt x="2" y="8"/>
                    </a:lnTo>
                    <a:lnTo>
                      <a:pt x="2" y="6"/>
                    </a:lnTo>
                    <a:lnTo>
                      <a:pt x="2" y="6"/>
                    </a:lnTo>
                    <a:lnTo>
                      <a:pt x="0" y="6"/>
                    </a:lnTo>
                    <a:lnTo>
                      <a:pt x="0" y="6"/>
                    </a:lnTo>
                    <a:lnTo>
                      <a:pt x="0" y="6"/>
                    </a:lnTo>
                    <a:lnTo>
                      <a:pt x="0" y="6"/>
                    </a:lnTo>
                    <a:lnTo>
                      <a:pt x="0" y="4"/>
                    </a:lnTo>
                    <a:lnTo>
                      <a:pt x="0" y="4"/>
                    </a:lnTo>
                    <a:lnTo>
                      <a:pt x="0" y="4"/>
                    </a:lnTo>
                    <a:lnTo>
                      <a:pt x="0" y="2"/>
                    </a:lnTo>
                    <a:lnTo>
                      <a:pt x="0" y="2"/>
                    </a:lnTo>
                    <a:lnTo>
                      <a:pt x="2" y="2"/>
                    </a:lnTo>
                    <a:lnTo>
                      <a:pt x="2" y="2"/>
                    </a:lnTo>
                    <a:lnTo>
                      <a:pt x="2" y="2"/>
                    </a:lnTo>
                    <a:lnTo>
                      <a:pt x="2" y="2"/>
                    </a:lnTo>
                    <a:lnTo>
                      <a:pt x="4" y="0"/>
                    </a:lnTo>
                    <a:lnTo>
                      <a:pt x="4" y="2"/>
                    </a:lnTo>
                    <a:lnTo>
                      <a:pt x="4" y="2"/>
                    </a:lnTo>
                    <a:lnTo>
                      <a:pt x="4" y="2"/>
                    </a:lnTo>
                    <a:lnTo>
                      <a:pt x="4" y="2"/>
                    </a:lnTo>
                    <a:lnTo>
                      <a:pt x="4" y="2"/>
                    </a:lnTo>
                    <a:lnTo>
                      <a:pt x="4" y="2"/>
                    </a:lnTo>
                    <a:lnTo>
                      <a:pt x="4" y="2"/>
                    </a:lnTo>
                    <a:lnTo>
                      <a:pt x="6" y="2"/>
                    </a:lnTo>
                    <a:lnTo>
                      <a:pt x="6" y="2"/>
                    </a:lnTo>
                    <a:lnTo>
                      <a:pt x="6" y="2"/>
                    </a:lnTo>
                    <a:lnTo>
                      <a:pt x="6" y="2"/>
                    </a:lnTo>
                    <a:lnTo>
                      <a:pt x="6" y="2"/>
                    </a:lnTo>
                    <a:lnTo>
                      <a:pt x="8" y="2"/>
                    </a:lnTo>
                    <a:lnTo>
                      <a:pt x="8" y="0"/>
                    </a:lnTo>
                    <a:lnTo>
                      <a:pt x="8"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5" name="Line 3029"/>
              <p:cNvSpPr>
                <a:spLocks noChangeShapeType="1"/>
              </p:cNvSpPr>
              <p:nvPr/>
            </p:nvSpPr>
            <p:spPr bwMode="auto">
              <a:xfrm>
                <a:off x="4441" y="263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56" name="Line 3030"/>
              <p:cNvSpPr>
                <a:spLocks noChangeShapeType="1"/>
              </p:cNvSpPr>
              <p:nvPr/>
            </p:nvSpPr>
            <p:spPr bwMode="auto">
              <a:xfrm>
                <a:off x="4441" y="263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57" name="Freeform 3031"/>
              <p:cNvSpPr>
                <a:spLocks/>
              </p:cNvSpPr>
              <p:nvPr/>
            </p:nvSpPr>
            <p:spPr bwMode="auto">
              <a:xfrm>
                <a:off x="4441" y="2636"/>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8" name="Freeform 3032"/>
              <p:cNvSpPr>
                <a:spLocks/>
              </p:cNvSpPr>
              <p:nvPr/>
            </p:nvSpPr>
            <p:spPr bwMode="auto">
              <a:xfrm>
                <a:off x="4441" y="2635"/>
                <a:ext cx="1" cy="1"/>
              </a:xfrm>
              <a:custGeom>
                <a:avLst/>
                <a:gdLst/>
                <a:ahLst/>
                <a:cxnLst>
                  <a:cxn ang="0">
                    <a:pos x="0" y="2"/>
                  </a:cxn>
                  <a:cxn ang="0">
                    <a:pos x="0" y="2"/>
                  </a:cxn>
                  <a:cxn ang="0">
                    <a:pos x="0" y="0"/>
                  </a:cxn>
                  <a:cxn ang="0">
                    <a:pos x="2" y="0"/>
                  </a:cxn>
                  <a:cxn ang="0">
                    <a:pos x="0" y="2"/>
                  </a:cxn>
                </a:cxnLst>
                <a:rect l="0" t="0" r="r" b="b"/>
                <a:pathLst>
                  <a:path w="2" h="2">
                    <a:moveTo>
                      <a:pt x="0" y="2"/>
                    </a:moveTo>
                    <a:lnTo>
                      <a:pt x="0" y="2"/>
                    </a:lnTo>
                    <a:lnTo>
                      <a:pt x="0" y="0"/>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59" name="Freeform 3033"/>
              <p:cNvSpPr>
                <a:spLocks/>
              </p:cNvSpPr>
              <p:nvPr/>
            </p:nvSpPr>
            <p:spPr bwMode="auto">
              <a:xfrm>
                <a:off x="4442" y="2635"/>
                <a:ext cx="1" cy="1"/>
              </a:xfrm>
              <a:custGeom>
                <a:avLst/>
                <a:gdLst/>
                <a:ahLst/>
                <a:cxnLst>
                  <a:cxn ang="0">
                    <a:pos x="0" y="2"/>
                  </a:cxn>
                  <a:cxn ang="0">
                    <a:pos x="0" y="2"/>
                  </a:cxn>
                  <a:cxn ang="0">
                    <a:pos x="0" y="0"/>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0" name="Freeform 3034"/>
              <p:cNvSpPr>
                <a:spLocks/>
              </p:cNvSpPr>
              <p:nvPr/>
            </p:nvSpPr>
            <p:spPr bwMode="auto">
              <a:xfrm>
                <a:off x="4461" y="2635"/>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1" name="Freeform 3035"/>
              <p:cNvSpPr>
                <a:spLocks/>
              </p:cNvSpPr>
              <p:nvPr/>
            </p:nvSpPr>
            <p:spPr bwMode="auto">
              <a:xfrm>
                <a:off x="4440" y="2636"/>
                <a:ext cx="1" cy="1"/>
              </a:xfrm>
              <a:custGeom>
                <a:avLst/>
                <a:gdLst/>
                <a:ahLst/>
                <a:cxnLst>
                  <a:cxn ang="0">
                    <a:pos x="2" y="1"/>
                  </a:cxn>
                  <a:cxn ang="0">
                    <a:pos x="2" y="1"/>
                  </a:cxn>
                  <a:cxn ang="0">
                    <a:pos x="2" y="0"/>
                  </a:cxn>
                  <a:cxn ang="0">
                    <a:pos x="0" y="1"/>
                  </a:cxn>
                  <a:cxn ang="0">
                    <a:pos x="2" y="1"/>
                  </a:cxn>
                </a:cxnLst>
                <a:rect l="0" t="0" r="r" b="b"/>
                <a:pathLst>
                  <a:path w="2" h="1">
                    <a:moveTo>
                      <a:pt x="2" y="1"/>
                    </a:moveTo>
                    <a:lnTo>
                      <a:pt x="2" y="1"/>
                    </a:lnTo>
                    <a:lnTo>
                      <a:pt x="2" y="0"/>
                    </a:lnTo>
                    <a:lnTo>
                      <a:pt x="0" y="1"/>
                    </a:lnTo>
                    <a:lnTo>
                      <a:pt x="2"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2" name="Freeform 3036"/>
              <p:cNvSpPr>
                <a:spLocks/>
              </p:cNvSpPr>
              <p:nvPr/>
            </p:nvSpPr>
            <p:spPr bwMode="auto">
              <a:xfrm>
                <a:off x="4488" y="2624"/>
                <a:ext cx="5" cy="7"/>
              </a:xfrm>
              <a:custGeom>
                <a:avLst/>
                <a:gdLst/>
                <a:ahLst/>
                <a:cxnLst>
                  <a:cxn ang="0">
                    <a:pos x="12" y="0"/>
                  </a:cxn>
                  <a:cxn ang="0">
                    <a:pos x="12" y="2"/>
                  </a:cxn>
                  <a:cxn ang="0">
                    <a:pos x="12" y="2"/>
                  </a:cxn>
                  <a:cxn ang="0">
                    <a:pos x="10" y="3"/>
                  </a:cxn>
                  <a:cxn ang="0">
                    <a:pos x="10" y="3"/>
                  </a:cxn>
                  <a:cxn ang="0">
                    <a:pos x="10" y="5"/>
                  </a:cxn>
                  <a:cxn ang="0">
                    <a:pos x="10" y="5"/>
                  </a:cxn>
                  <a:cxn ang="0">
                    <a:pos x="8" y="5"/>
                  </a:cxn>
                  <a:cxn ang="0">
                    <a:pos x="8" y="5"/>
                  </a:cxn>
                  <a:cxn ang="0">
                    <a:pos x="6" y="5"/>
                  </a:cxn>
                  <a:cxn ang="0">
                    <a:pos x="6" y="5"/>
                  </a:cxn>
                  <a:cxn ang="0">
                    <a:pos x="4" y="5"/>
                  </a:cxn>
                  <a:cxn ang="0">
                    <a:pos x="4" y="5"/>
                  </a:cxn>
                  <a:cxn ang="0">
                    <a:pos x="4" y="5"/>
                  </a:cxn>
                  <a:cxn ang="0">
                    <a:pos x="4" y="5"/>
                  </a:cxn>
                  <a:cxn ang="0">
                    <a:pos x="4" y="5"/>
                  </a:cxn>
                  <a:cxn ang="0">
                    <a:pos x="6" y="5"/>
                  </a:cxn>
                  <a:cxn ang="0">
                    <a:pos x="6" y="5"/>
                  </a:cxn>
                  <a:cxn ang="0">
                    <a:pos x="4" y="5"/>
                  </a:cxn>
                  <a:cxn ang="0">
                    <a:pos x="4" y="5"/>
                  </a:cxn>
                  <a:cxn ang="0">
                    <a:pos x="2" y="5"/>
                  </a:cxn>
                  <a:cxn ang="0">
                    <a:pos x="2" y="7"/>
                  </a:cxn>
                  <a:cxn ang="0">
                    <a:pos x="2" y="7"/>
                  </a:cxn>
                  <a:cxn ang="0">
                    <a:pos x="4" y="7"/>
                  </a:cxn>
                  <a:cxn ang="0">
                    <a:pos x="4" y="9"/>
                  </a:cxn>
                  <a:cxn ang="0">
                    <a:pos x="4" y="9"/>
                  </a:cxn>
                  <a:cxn ang="0">
                    <a:pos x="4" y="9"/>
                  </a:cxn>
                  <a:cxn ang="0">
                    <a:pos x="4" y="9"/>
                  </a:cxn>
                  <a:cxn ang="0">
                    <a:pos x="4" y="9"/>
                  </a:cxn>
                  <a:cxn ang="0">
                    <a:pos x="4" y="9"/>
                  </a:cxn>
                  <a:cxn ang="0">
                    <a:pos x="4" y="11"/>
                  </a:cxn>
                  <a:cxn ang="0">
                    <a:pos x="4" y="11"/>
                  </a:cxn>
                  <a:cxn ang="0">
                    <a:pos x="2" y="11"/>
                  </a:cxn>
                  <a:cxn ang="0">
                    <a:pos x="2" y="13"/>
                  </a:cxn>
                  <a:cxn ang="0">
                    <a:pos x="2" y="13"/>
                  </a:cxn>
                  <a:cxn ang="0">
                    <a:pos x="0" y="13"/>
                  </a:cxn>
                  <a:cxn ang="0">
                    <a:pos x="0" y="13"/>
                  </a:cxn>
                  <a:cxn ang="0">
                    <a:pos x="0" y="15"/>
                  </a:cxn>
                  <a:cxn ang="0">
                    <a:pos x="0" y="15"/>
                  </a:cxn>
                  <a:cxn ang="0">
                    <a:pos x="0" y="15"/>
                  </a:cxn>
                  <a:cxn ang="0">
                    <a:pos x="0" y="15"/>
                  </a:cxn>
                  <a:cxn ang="0">
                    <a:pos x="0" y="15"/>
                  </a:cxn>
                  <a:cxn ang="0">
                    <a:pos x="0" y="13"/>
                  </a:cxn>
                  <a:cxn ang="0">
                    <a:pos x="0" y="13"/>
                  </a:cxn>
                  <a:cxn ang="0">
                    <a:pos x="2" y="13"/>
                  </a:cxn>
                </a:cxnLst>
                <a:rect l="0" t="0" r="r" b="b"/>
                <a:pathLst>
                  <a:path w="12" h="15">
                    <a:moveTo>
                      <a:pt x="12" y="0"/>
                    </a:moveTo>
                    <a:lnTo>
                      <a:pt x="12" y="0"/>
                    </a:lnTo>
                    <a:lnTo>
                      <a:pt x="12" y="2"/>
                    </a:lnTo>
                    <a:lnTo>
                      <a:pt x="12" y="2"/>
                    </a:lnTo>
                    <a:lnTo>
                      <a:pt x="12" y="2"/>
                    </a:lnTo>
                    <a:lnTo>
                      <a:pt x="12" y="2"/>
                    </a:lnTo>
                    <a:lnTo>
                      <a:pt x="10" y="3"/>
                    </a:lnTo>
                    <a:lnTo>
                      <a:pt x="10" y="3"/>
                    </a:lnTo>
                    <a:lnTo>
                      <a:pt x="10" y="3"/>
                    </a:lnTo>
                    <a:lnTo>
                      <a:pt x="10" y="3"/>
                    </a:lnTo>
                    <a:lnTo>
                      <a:pt x="10" y="3"/>
                    </a:lnTo>
                    <a:lnTo>
                      <a:pt x="10" y="5"/>
                    </a:lnTo>
                    <a:lnTo>
                      <a:pt x="10" y="5"/>
                    </a:lnTo>
                    <a:lnTo>
                      <a:pt x="10" y="5"/>
                    </a:lnTo>
                    <a:lnTo>
                      <a:pt x="8" y="5"/>
                    </a:lnTo>
                    <a:lnTo>
                      <a:pt x="8" y="5"/>
                    </a:lnTo>
                    <a:lnTo>
                      <a:pt x="8" y="5"/>
                    </a:lnTo>
                    <a:lnTo>
                      <a:pt x="8" y="5"/>
                    </a:lnTo>
                    <a:lnTo>
                      <a:pt x="8" y="5"/>
                    </a:lnTo>
                    <a:lnTo>
                      <a:pt x="6" y="5"/>
                    </a:lnTo>
                    <a:lnTo>
                      <a:pt x="6" y="5"/>
                    </a:lnTo>
                    <a:lnTo>
                      <a:pt x="6" y="5"/>
                    </a:lnTo>
                    <a:lnTo>
                      <a:pt x="6" y="5"/>
                    </a:lnTo>
                    <a:lnTo>
                      <a:pt x="4" y="5"/>
                    </a:lnTo>
                    <a:lnTo>
                      <a:pt x="4" y="5"/>
                    </a:lnTo>
                    <a:lnTo>
                      <a:pt x="4" y="5"/>
                    </a:lnTo>
                    <a:lnTo>
                      <a:pt x="4" y="5"/>
                    </a:lnTo>
                    <a:lnTo>
                      <a:pt x="4" y="5"/>
                    </a:lnTo>
                    <a:lnTo>
                      <a:pt x="4" y="5"/>
                    </a:lnTo>
                    <a:lnTo>
                      <a:pt x="4" y="5"/>
                    </a:lnTo>
                    <a:lnTo>
                      <a:pt x="4" y="5"/>
                    </a:lnTo>
                    <a:lnTo>
                      <a:pt x="4" y="5"/>
                    </a:lnTo>
                    <a:lnTo>
                      <a:pt x="6" y="5"/>
                    </a:lnTo>
                    <a:lnTo>
                      <a:pt x="6" y="5"/>
                    </a:lnTo>
                    <a:lnTo>
                      <a:pt x="6" y="5"/>
                    </a:lnTo>
                    <a:lnTo>
                      <a:pt x="6" y="5"/>
                    </a:lnTo>
                    <a:lnTo>
                      <a:pt x="4" y="5"/>
                    </a:lnTo>
                    <a:lnTo>
                      <a:pt x="4" y="5"/>
                    </a:lnTo>
                    <a:lnTo>
                      <a:pt x="4" y="5"/>
                    </a:lnTo>
                    <a:lnTo>
                      <a:pt x="4" y="5"/>
                    </a:lnTo>
                    <a:lnTo>
                      <a:pt x="2" y="5"/>
                    </a:lnTo>
                    <a:lnTo>
                      <a:pt x="2" y="5"/>
                    </a:lnTo>
                    <a:lnTo>
                      <a:pt x="2" y="7"/>
                    </a:lnTo>
                    <a:lnTo>
                      <a:pt x="2" y="7"/>
                    </a:lnTo>
                    <a:lnTo>
                      <a:pt x="2" y="7"/>
                    </a:lnTo>
                    <a:lnTo>
                      <a:pt x="2" y="7"/>
                    </a:lnTo>
                    <a:lnTo>
                      <a:pt x="2" y="7"/>
                    </a:lnTo>
                    <a:lnTo>
                      <a:pt x="4" y="7"/>
                    </a:lnTo>
                    <a:lnTo>
                      <a:pt x="4" y="7"/>
                    </a:lnTo>
                    <a:lnTo>
                      <a:pt x="4" y="9"/>
                    </a:lnTo>
                    <a:lnTo>
                      <a:pt x="4" y="9"/>
                    </a:lnTo>
                    <a:lnTo>
                      <a:pt x="4" y="9"/>
                    </a:lnTo>
                    <a:lnTo>
                      <a:pt x="4" y="9"/>
                    </a:lnTo>
                    <a:lnTo>
                      <a:pt x="4" y="9"/>
                    </a:lnTo>
                    <a:lnTo>
                      <a:pt x="4" y="9"/>
                    </a:lnTo>
                    <a:lnTo>
                      <a:pt x="4" y="9"/>
                    </a:lnTo>
                    <a:lnTo>
                      <a:pt x="4" y="9"/>
                    </a:lnTo>
                    <a:lnTo>
                      <a:pt x="4" y="9"/>
                    </a:lnTo>
                    <a:lnTo>
                      <a:pt x="4" y="9"/>
                    </a:lnTo>
                    <a:lnTo>
                      <a:pt x="4" y="9"/>
                    </a:lnTo>
                    <a:lnTo>
                      <a:pt x="4" y="11"/>
                    </a:lnTo>
                    <a:lnTo>
                      <a:pt x="4" y="11"/>
                    </a:lnTo>
                    <a:lnTo>
                      <a:pt x="4" y="11"/>
                    </a:lnTo>
                    <a:lnTo>
                      <a:pt x="4" y="11"/>
                    </a:lnTo>
                    <a:lnTo>
                      <a:pt x="2" y="11"/>
                    </a:lnTo>
                    <a:lnTo>
                      <a:pt x="2" y="11"/>
                    </a:lnTo>
                    <a:lnTo>
                      <a:pt x="2" y="13"/>
                    </a:lnTo>
                    <a:lnTo>
                      <a:pt x="2" y="13"/>
                    </a:lnTo>
                    <a:lnTo>
                      <a:pt x="2" y="13"/>
                    </a:lnTo>
                    <a:lnTo>
                      <a:pt x="2" y="13"/>
                    </a:lnTo>
                    <a:lnTo>
                      <a:pt x="0" y="13"/>
                    </a:lnTo>
                    <a:lnTo>
                      <a:pt x="0" y="13"/>
                    </a:lnTo>
                    <a:lnTo>
                      <a:pt x="0" y="13"/>
                    </a:lnTo>
                    <a:lnTo>
                      <a:pt x="0" y="13"/>
                    </a:lnTo>
                    <a:lnTo>
                      <a:pt x="0" y="15"/>
                    </a:lnTo>
                    <a:lnTo>
                      <a:pt x="0" y="15"/>
                    </a:lnTo>
                    <a:lnTo>
                      <a:pt x="0" y="15"/>
                    </a:lnTo>
                    <a:lnTo>
                      <a:pt x="0" y="15"/>
                    </a:lnTo>
                    <a:lnTo>
                      <a:pt x="0" y="15"/>
                    </a:lnTo>
                    <a:lnTo>
                      <a:pt x="0" y="15"/>
                    </a:lnTo>
                    <a:lnTo>
                      <a:pt x="0" y="15"/>
                    </a:lnTo>
                    <a:lnTo>
                      <a:pt x="0" y="15"/>
                    </a:lnTo>
                    <a:lnTo>
                      <a:pt x="0" y="15"/>
                    </a:lnTo>
                    <a:lnTo>
                      <a:pt x="0" y="15"/>
                    </a:lnTo>
                    <a:lnTo>
                      <a:pt x="0" y="15"/>
                    </a:lnTo>
                    <a:lnTo>
                      <a:pt x="0" y="13"/>
                    </a:lnTo>
                    <a:lnTo>
                      <a:pt x="0" y="13"/>
                    </a:lnTo>
                    <a:lnTo>
                      <a:pt x="0" y="13"/>
                    </a:lnTo>
                    <a:lnTo>
                      <a:pt x="2" y="13"/>
                    </a:lnTo>
                    <a:lnTo>
                      <a:pt x="2" y="13"/>
                    </a:lnTo>
                    <a:lnTo>
                      <a:pt x="2" y="1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3" name="Freeform 3037"/>
              <p:cNvSpPr>
                <a:spLocks/>
              </p:cNvSpPr>
              <p:nvPr/>
            </p:nvSpPr>
            <p:spPr bwMode="auto">
              <a:xfrm>
                <a:off x="4459" y="2628"/>
                <a:ext cx="3" cy="8"/>
              </a:xfrm>
              <a:custGeom>
                <a:avLst/>
                <a:gdLst/>
                <a:ahLst/>
                <a:cxnLst>
                  <a:cxn ang="0">
                    <a:pos x="6" y="12"/>
                  </a:cxn>
                  <a:cxn ang="0">
                    <a:pos x="4" y="12"/>
                  </a:cxn>
                  <a:cxn ang="0">
                    <a:pos x="4" y="12"/>
                  </a:cxn>
                  <a:cxn ang="0">
                    <a:pos x="4" y="12"/>
                  </a:cxn>
                  <a:cxn ang="0">
                    <a:pos x="4" y="12"/>
                  </a:cxn>
                  <a:cxn ang="0">
                    <a:pos x="4" y="12"/>
                  </a:cxn>
                  <a:cxn ang="0">
                    <a:pos x="4" y="14"/>
                  </a:cxn>
                  <a:cxn ang="0">
                    <a:pos x="4" y="14"/>
                  </a:cxn>
                  <a:cxn ang="0">
                    <a:pos x="2" y="14"/>
                  </a:cxn>
                  <a:cxn ang="0">
                    <a:pos x="2" y="14"/>
                  </a:cxn>
                  <a:cxn ang="0">
                    <a:pos x="2" y="14"/>
                  </a:cxn>
                  <a:cxn ang="0">
                    <a:pos x="2" y="14"/>
                  </a:cxn>
                  <a:cxn ang="0">
                    <a:pos x="2" y="14"/>
                  </a:cxn>
                  <a:cxn ang="0">
                    <a:pos x="2" y="14"/>
                  </a:cxn>
                  <a:cxn ang="0">
                    <a:pos x="2" y="14"/>
                  </a:cxn>
                  <a:cxn ang="0">
                    <a:pos x="2" y="16"/>
                  </a:cxn>
                  <a:cxn ang="0">
                    <a:pos x="2" y="16"/>
                  </a:cxn>
                  <a:cxn ang="0">
                    <a:pos x="2" y="16"/>
                  </a:cxn>
                  <a:cxn ang="0">
                    <a:pos x="2" y="16"/>
                  </a:cxn>
                  <a:cxn ang="0">
                    <a:pos x="2" y="16"/>
                  </a:cxn>
                  <a:cxn ang="0">
                    <a:pos x="2" y="18"/>
                  </a:cxn>
                  <a:cxn ang="0">
                    <a:pos x="0" y="18"/>
                  </a:cxn>
                  <a:cxn ang="0">
                    <a:pos x="0" y="18"/>
                  </a:cxn>
                  <a:cxn ang="0">
                    <a:pos x="0" y="16"/>
                  </a:cxn>
                  <a:cxn ang="0">
                    <a:pos x="0" y="16"/>
                  </a:cxn>
                  <a:cxn ang="0">
                    <a:pos x="2" y="16"/>
                  </a:cxn>
                  <a:cxn ang="0">
                    <a:pos x="0" y="16"/>
                  </a:cxn>
                  <a:cxn ang="0">
                    <a:pos x="0" y="16"/>
                  </a:cxn>
                  <a:cxn ang="0">
                    <a:pos x="0" y="16"/>
                  </a:cxn>
                  <a:cxn ang="0">
                    <a:pos x="0" y="14"/>
                  </a:cxn>
                  <a:cxn ang="0">
                    <a:pos x="0" y="14"/>
                  </a:cxn>
                  <a:cxn ang="0">
                    <a:pos x="0" y="14"/>
                  </a:cxn>
                  <a:cxn ang="0">
                    <a:pos x="0" y="12"/>
                  </a:cxn>
                  <a:cxn ang="0">
                    <a:pos x="0" y="12"/>
                  </a:cxn>
                  <a:cxn ang="0">
                    <a:pos x="0" y="12"/>
                  </a:cxn>
                  <a:cxn ang="0">
                    <a:pos x="0" y="12"/>
                  </a:cxn>
                  <a:cxn ang="0">
                    <a:pos x="0" y="12"/>
                  </a:cxn>
                  <a:cxn ang="0">
                    <a:pos x="0" y="12"/>
                  </a:cxn>
                  <a:cxn ang="0">
                    <a:pos x="0" y="12"/>
                  </a:cxn>
                  <a:cxn ang="0">
                    <a:pos x="0" y="12"/>
                  </a:cxn>
                  <a:cxn ang="0">
                    <a:pos x="0" y="12"/>
                  </a:cxn>
                  <a:cxn ang="0">
                    <a:pos x="0" y="10"/>
                  </a:cxn>
                  <a:cxn ang="0">
                    <a:pos x="2" y="10"/>
                  </a:cxn>
                  <a:cxn ang="0">
                    <a:pos x="2" y="10"/>
                  </a:cxn>
                  <a:cxn ang="0">
                    <a:pos x="2" y="8"/>
                  </a:cxn>
                  <a:cxn ang="0">
                    <a:pos x="0" y="8"/>
                  </a:cxn>
                  <a:cxn ang="0">
                    <a:pos x="0" y="8"/>
                  </a:cxn>
                  <a:cxn ang="0">
                    <a:pos x="0" y="8"/>
                  </a:cxn>
                  <a:cxn ang="0">
                    <a:pos x="0" y="6"/>
                  </a:cxn>
                  <a:cxn ang="0">
                    <a:pos x="0" y="6"/>
                  </a:cxn>
                  <a:cxn ang="0">
                    <a:pos x="2" y="6"/>
                  </a:cxn>
                  <a:cxn ang="0">
                    <a:pos x="2" y="6"/>
                  </a:cxn>
                  <a:cxn ang="0">
                    <a:pos x="2" y="4"/>
                  </a:cxn>
                  <a:cxn ang="0">
                    <a:pos x="2" y="4"/>
                  </a:cxn>
                  <a:cxn ang="0">
                    <a:pos x="2" y="4"/>
                  </a:cxn>
                  <a:cxn ang="0">
                    <a:pos x="2" y="2"/>
                  </a:cxn>
                  <a:cxn ang="0">
                    <a:pos x="2" y="2"/>
                  </a:cxn>
                  <a:cxn ang="0">
                    <a:pos x="2" y="2"/>
                  </a:cxn>
                  <a:cxn ang="0">
                    <a:pos x="2" y="2"/>
                  </a:cxn>
                  <a:cxn ang="0">
                    <a:pos x="2" y="0"/>
                  </a:cxn>
                </a:cxnLst>
                <a:rect l="0" t="0" r="r" b="b"/>
                <a:pathLst>
                  <a:path w="6" h="18">
                    <a:moveTo>
                      <a:pt x="6" y="12"/>
                    </a:moveTo>
                    <a:lnTo>
                      <a:pt x="4" y="12"/>
                    </a:lnTo>
                    <a:lnTo>
                      <a:pt x="4" y="12"/>
                    </a:lnTo>
                    <a:lnTo>
                      <a:pt x="4" y="12"/>
                    </a:lnTo>
                    <a:lnTo>
                      <a:pt x="4" y="12"/>
                    </a:lnTo>
                    <a:lnTo>
                      <a:pt x="4" y="12"/>
                    </a:lnTo>
                    <a:lnTo>
                      <a:pt x="4" y="14"/>
                    </a:lnTo>
                    <a:lnTo>
                      <a:pt x="4" y="14"/>
                    </a:lnTo>
                    <a:lnTo>
                      <a:pt x="2" y="14"/>
                    </a:lnTo>
                    <a:lnTo>
                      <a:pt x="2" y="14"/>
                    </a:lnTo>
                    <a:lnTo>
                      <a:pt x="2" y="14"/>
                    </a:lnTo>
                    <a:lnTo>
                      <a:pt x="2" y="14"/>
                    </a:lnTo>
                    <a:lnTo>
                      <a:pt x="2" y="14"/>
                    </a:lnTo>
                    <a:lnTo>
                      <a:pt x="2" y="14"/>
                    </a:lnTo>
                    <a:lnTo>
                      <a:pt x="2" y="14"/>
                    </a:lnTo>
                    <a:lnTo>
                      <a:pt x="2" y="16"/>
                    </a:lnTo>
                    <a:lnTo>
                      <a:pt x="2" y="16"/>
                    </a:lnTo>
                    <a:lnTo>
                      <a:pt x="2" y="16"/>
                    </a:lnTo>
                    <a:lnTo>
                      <a:pt x="2" y="16"/>
                    </a:lnTo>
                    <a:lnTo>
                      <a:pt x="2" y="16"/>
                    </a:lnTo>
                    <a:lnTo>
                      <a:pt x="2" y="18"/>
                    </a:lnTo>
                    <a:lnTo>
                      <a:pt x="0" y="18"/>
                    </a:lnTo>
                    <a:lnTo>
                      <a:pt x="0" y="18"/>
                    </a:lnTo>
                    <a:lnTo>
                      <a:pt x="0" y="16"/>
                    </a:lnTo>
                    <a:lnTo>
                      <a:pt x="0" y="16"/>
                    </a:lnTo>
                    <a:lnTo>
                      <a:pt x="2" y="16"/>
                    </a:lnTo>
                    <a:lnTo>
                      <a:pt x="0" y="16"/>
                    </a:lnTo>
                    <a:lnTo>
                      <a:pt x="0" y="16"/>
                    </a:lnTo>
                    <a:lnTo>
                      <a:pt x="0" y="16"/>
                    </a:lnTo>
                    <a:lnTo>
                      <a:pt x="0" y="14"/>
                    </a:lnTo>
                    <a:lnTo>
                      <a:pt x="0" y="14"/>
                    </a:lnTo>
                    <a:lnTo>
                      <a:pt x="0" y="14"/>
                    </a:lnTo>
                    <a:lnTo>
                      <a:pt x="0" y="12"/>
                    </a:lnTo>
                    <a:lnTo>
                      <a:pt x="0" y="12"/>
                    </a:lnTo>
                    <a:lnTo>
                      <a:pt x="0" y="12"/>
                    </a:lnTo>
                    <a:lnTo>
                      <a:pt x="0" y="12"/>
                    </a:lnTo>
                    <a:lnTo>
                      <a:pt x="0" y="12"/>
                    </a:lnTo>
                    <a:lnTo>
                      <a:pt x="0" y="12"/>
                    </a:lnTo>
                    <a:lnTo>
                      <a:pt x="0" y="12"/>
                    </a:lnTo>
                    <a:lnTo>
                      <a:pt x="0" y="12"/>
                    </a:lnTo>
                    <a:lnTo>
                      <a:pt x="0" y="12"/>
                    </a:lnTo>
                    <a:lnTo>
                      <a:pt x="0" y="10"/>
                    </a:lnTo>
                    <a:lnTo>
                      <a:pt x="2" y="10"/>
                    </a:lnTo>
                    <a:lnTo>
                      <a:pt x="2" y="10"/>
                    </a:lnTo>
                    <a:lnTo>
                      <a:pt x="2" y="8"/>
                    </a:lnTo>
                    <a:lnTo>
                      <a:pt x="0" y="8"/>
                    </a:lnTo>
                    <a:lnTo>
                      <a:pt x="0" y="8"/>
                    </a:lnTo>
                    <a:lnTo>
                      <a:pt x="0" y="8"/>
                    </a:lnTo>
                    <a:lnTo>
                      <a:pt x="0" y="6"/>
                    </a:lnTo>
                    <a:lnTo>
                      <a:pt x="0" y="6"/>
                    </a:lnTo>
                    <a:lnTo>
                      <a:pt x="2" y="6"/>
                    </a:lnTo>
                    <a:lnTo>
                      <a:pt x="2" y="6"/>
                    </a:lnTo>
                    <a:lnTo>
                      <a:pt x="2" y="4"/>
                    </a:lnTo>
                    <a:lnTo>
                      <a:pt x="2" y="4"/>
                    </a:lnTo>
                    <a:lnTo>
                      <a:pt x="2" y="4"/>
                    </a:lnTo>
                    <a:lnTo>
                      <a:pt x="2" y="2"/>
                    </a:lnTo>
                    <a:lnTo>
                      <a:pt x="2" y="2"/>
                    </a:lnTo>
                    <a:lnTo>
                      <a:pt x="2" y="2"/>
                    </a:lnTo>
                    <a:lnTo>
                      <a:pt x="2" y="2"/>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4" name="Freeform 3038"/>
              <p:cNvSpPr>
                <a:spLocks/>
              </p:cNvSpPr>
              <p:nvPr/>
            </p:nvSpPr>
            <p:spPr bwMode="auto">
              <a:xfrm>
                <a:off x="4438" y="2637"/>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5" name="Freeform 3039"/>
              <p:cNvSpPr>
                <a:spLocks/>
              </p:cNvSpPr>
              <p:nvPr/>
            </p:nvSpPr>
            <p:spPr bwMode="auto">
              <a:xfrm>
                <a:off x="4438" y="2637"/>
                <a:ext cx="1" cy="1"/>
              </a:xfrm>
              <a:custGeom>
                <a:avLst/>
                <a:gdLst/>
                <a:ahLst/>
                <a:cxnLst>
                  <a:cxn ang="0">
                    <a:pos x="0" y="2"/>
                  </a:cxn>
                  <a:cxn ang="0">
                    <a:pos x="0" y="2"/>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6" name="Freeform 3040"/>
              <p:cNvSpPr>
                <a:spLocks/>
              </p:cNvSpPr>
              <p:nvPr/>
            </p:nvSpPr>
            <p:spPr bwMode="auto">
              <a:xfrm>
                <a:off x="4438" y="2631"/>
                <a:ext cx="11" cy="8"/>
              </a:xfrm>
              <a:custGeom>
                <a:avLst/>
                <a:gdLst/>
                <a:ahLst/>
                <a:cxnLst>
                  <a:cxn ang="0">
                    <a:pos x="23" y="4"/>
                  </a:cxn>
                  <a:cxn ang="0">
                    <a:pos x="23" y="2"/>
                  </a:cxn>
                  <a:cxn ang="0">
                    <a:pos x="23" y="0"/>
                  </a:cxn>
                  <a:cxn ang="0">
                    <a:pos x="23" y="2"/>
                  </a:cxn>
                  <a:cxn ang="0">
                    <a:pos x="21" y="2"/>
                  </a:cxn>
                  <a:cxn ang="0">
                    <a:pos x="19" y="4"/>
                  </a:cxn>
                  <a:cxn ang="0">
                    <a:pos x="17" y="4"/>
                  </a:cxn>
                  <a:cxn ang="0">
                    <a:pos x="17" y="2"/>
                  </a:cxn>
                  <a:cxn ang="0">
                    <a:pos x="15" y="2"/>
                  </a:cxn>
                  <a:cxn ang="0">
                    <a:pos x="15" y="2"/>
                  </a:cxn>
                  <a:cxn ang="0">
                    <a:pos x="15" y="2"/>
                  </a:cxn>
                  <a:cxn ang="0">
                    <a:pos x="15" y="2"/>
                  </a:cxn>
                  <a:cxn ang="0">
                    <a:pos x="15" y="2"/>
                  </a:cxn>
                  <a:cxn ang="0">
                    <a:pos x="15" y="4"/>
                  </a:cxn>
                  <a:cxn ang="0">
                    <a:pos x="15" y="4"/>
                  </a:cxn>
                  <a:cxn ang="0">
                    <a:pos x="13" y="6"/>
                  </a:cxn>
                  <a:cxn ang="0">
                    <a:pos x="11" y="6"/>
                  </a:cxn>
                  <a:cxn ang="0">
                    <a:pos x="11" y="6"/>
                  </a:cxn>
                  <a:cxn ang="0">
                    <a:pos x="9" y="6"/>
                  </a:cxn>
                  <a:cxn ang="0">
                    <a:pos x="9" y="6"/>
                  </a:cxn>
                  <a:cxn ang="0">
                    <a:pos x="7" y="6"/>
                  </a:cxn>
                  <a:cxn ang="0">
                    <a:pos x="7" y="6"/>
                  </a:cxn>
                  <a:cxn ang="0">
                    <a:pos x="7" y="6"/>
                  </a:cxn>
                  <a:cxn ang="0">
                    <a:pos x="7" y="6"/>
                  </a:cxn>
                  <a:cxn ang="0">
                    <a:pos x="5" y="6"/>
                  </a:cxn>
                  <a:cxn ang="0">
                    <a:pos x="5" y="8"/>
                  </a:cxn>
                  <a:cxn ang="0">
                    <a:pos x="5" y="6"/>
                  </a:cxn>
                  <a:cxn ang="0">
                    <a:pos x="3" y="6"/>
                  </a:cxn>
                  <a:cxn ang="0">
                    <a:pos x="5" y="8"/>
                  </a:cxn>
                  <a:cxn ang="0">
                    <a:pos x="5" y="8"/>
                  </a:cxn>
                  <a:cxn ang="0">
                    <a:pos x="5" y="8"/>
                  </a:cxn>
                  <a:cxn ang="0">
                    <a:pos x="7" y="8"/>
                  </a:cxn>
                  <a:cxn ang="0">
                    <a:pos x="7" y="10"/>
                  </a:cxn>
                  <a:cxn ang="0">
                    <a:pos x="9" y="10"/>
                  </a:cxn>
                  <a:cxn ang="0">
                    <a:pos x="7" y="12"/>
                  </a:cxn>
                  <a:cxn ang="0">
                    <a:pos x="7" y="12"/>
                  </a:cxn>
                  <a:cxn ang="0">
                    <a:pos x="7" y="12"/>
                  </a:cxn>
                  <a:cxn ang="0">
                    <a:pos x="5" y="12"/>
                  </a:cxn>
                  <a:cxn ang="0">
                    <a:pos x="5" y="10"/>
                  </a:cxn>
                  <a:cxn ang="0">
                    <a:pos x="5" y="12"/>
                  </a:cxn>
                  <a:cxn ang="0">
                    <a:pos x="5" y="12"/>
                  </a:cxn>
                  <a:cxn ang="0">
                    <a:pos x="5" y="12"/>
                  </a:cxn>
                  <a:cxn ang="0">
                    <a:pos x="3" y="13"/>
                  </a:cxn>
                  <a:cxn ang="0">
                    <a:pos x="5" y="13"/>
                  </a:cxn>
                  <a:cxn ang="0">
                    <a:pos x="5" y="13"/>
                  </a:cxn>
                  <a:cxn ang="0">
                    <a:pos x="3" y="13"/>
                  </a:cxn>
                  <a:cxn ang="0">
                    <a:pos x="2" y="13"/>
                  </a:cxn>
                  <a:cxn ang="0">
                    <a:pos x="2" y="13"/>
                  </a:cxn>
                  <a:cxn ang="0">
                    <a:pos x="2" y="13"/>
                  </a:cxn>
                  <a:cxn ang="0">
                    <a:pos x="0" y="12"/>
                  </a:cxn>
                  <a:cxn ang="0">
                    <a:pos x="0" y="13"/>
                  </a:cxn>
                  <a:cxn ang="0">
                    <a:pos x="0" y="13"/>
                  </a:cxn>
                  <a:cxn ang="0">
                    <a:pos x="0" y="15"/>
                  </a:cxn>
                  <a:cxn ang="0">
                    <a:pos x="0" y="15"/>
                  </a:cxn>
                  <a:cxn ang="0">
                    <a:pos x="0" y="15"/>
                  </a:cxn>
                  <a:cxn ang="0">
                    <a:pos x="0" y="15"/>
                  </a:cxn>
                  <a:cxn ang="0">
                    <a:pos x="0" y="15"/>
                  </a:cxn>
                  <a:cxn ang="0">
                    <a:pos x="0" y="15"/>
                  </a:cxn>
                </a:cxnLst>
                <a:rect l="0" t="0" r="r" b="b"/>
                <a:pathLst>
                  <a:path w="23" h="17">
                    <a:moveTo>
                      <a:pt x="23" y="4"/>
                    </a:moveTo>
                    <a:lnTo>
                      <a:pt x="23" y="4"/>
                    </a:lnTo>
                    <a:lnTo>
                      <a:pt x="23" y="4"/>
                    </a:lnTo>
                    <a:lnTo>
                      <a:pt x="23" y="2"/>
                    </a:lnTo>
                    <a:lnTo>
                      <a:pt x="23" y="2"/>
                    </a:lnTo>
                    <a:lnTo>
                      <a:pt x="23" y="2"/>
                    </a:lnTo>
                    <a:lnTo>
                      <a:pt x="23" y="2"/>
                    </a:lnTo>
                    <a:lnTo>
                      <a:pt x="23" y="2"/>
                    </a:lnTo>
                    <a:lnTo>
                      <a:pt x="23" y="0"/>
                    </a:lnTo>
                    <a:lnTo>
                      <a:pt x="23" y="0"/>
                    </a:lnTo>
                    <a:lnTo>
                      <a:pt x="23" y="2"/>
                    </a:lnTo>
                    <a:lnTo>
                      <a:pt x="23" y="2"/>
                    </a:lnTo>
                    <a:lnTo>
                      <a:pt x="21" y="2"/>
                    </a:lnTo>
                    <a:lnTo>
                      <a:pt x="21" y="2"/>
                    </a:lnTo>
                    <a:lnTo>
                      <a:pt x="21" y="2"/>
                    </a:lnTo>
                    <a:lnTo>
                      <a:pt x="19" y="2"/>
                    </a:lnTo>
                    <a:lnTo>
                      <a:pt x="19" y="2"/>
                    </a:lnTo>
                    <a:lnTo>
                      <a:pt x="19" y="4"/>
                    </a:lnTo>
                    <a:lnTo>
                      <a:pt x="19" y="4"/>
                    </a:lnTo>
                    <a:lnTo>
                      <a:pt x="17" y="4"/>
                    </a:lnTo>
                    <a:lnTo>
                      <a:pt x="17" y="4"/>
                    </a:lnTo>
                    <a:lnTo>
                      <a:pt x="17" y="4"/>
                    </a:lnTo>
                    <a:lnTo>
                      <a:pt x="17" y="4"/>
                    </a:lnTo>
                    <a:lnTo>
                      <a:pt x="17" y="2"/>
                    </a:lnTo>
                    <a:lnTo>
                      <a:pt x="17" y="2"/>
                    </a:lnTo>
                    <a:lnTo>
                      <a:pt x="15" y="2"/>
                    </a:lnTo>
                    <a:lnTo>
                      <a:pt x="15" y="2"/>
                    </a:lnTo>
                    <a:lnTo>
                      <a:pt x="15" y="0"/>
                    </a:lnTo>
                    <a:lnTo>
                      <a:pt x="15" y="2"/>
                    </a:lnTo>
                    <a:lnTo>
                      <a:pt x="15" y="2"/>
                    </a:lnTo>
                    <a:lnTo>
                      <a:pt x="15" y="2"/>
                    </a:lnTo>
                    <a:lnTo>
                      <a:pt x="15" y="2"/>
                    </a:lnTo>
                    <a:lnTo>
                      <a:pt x="15" y="2"/>
                    </a:lnTo>
                    <a:lnTo>
                      <a:pt x="15" y="2"/>
                    </a:lnTo>
                    <a:lnTo>
                      <a:pt x="15" y="2"/>
                    </a:lnTo>
                    <a:lnTo>
                      <a:pt x="15" y="2"/>
                    </a:lnTo>
                    <a:lnTo>
                      <a:pt x="15" y="2"/>
                    </a:lnTo>
                    <a:lnTo>
                      <a:pt x="15" y="2"/>
                    </a:lnTo>
                    <a:lnTo>
                      <a:pt x="15" y="2"/>
                    </a:lnTo>
                    <a:lnTo>
                      <a:pt x="15" y="4"/>
                    </a:lnTo>
                    <a:lnTo>
                      <a:pt x="15" y="4"/>
                    </a:lnTo>
                    <a:lnTo>
                      <a:pt x="15" y="4"/>
                    </a:lnTo>
                    <a:lnTo>
                      <a:pt x="15" y="4"/>
                    </a:lnTo>
                    <a:lnTo>
                      <a:pt x="15" y="4"/>
                    </a:lnTo>
                    <a:lnTo>
                      <a:pt x="15" y="4"/>
                    </a:lnTo>
                    <a:lnTo>
                      <a:pt x="15" y="4"/>
                    </a:lnTo>
                    <a:lnTo>
                      <a:pt x="15" y="4"/>
                    </a:lnTo>
                    <a:lnTo>
                      <a:pt x="13" y="6"/>
                    </a:lnTo>
                    <a:lnTo>
                      <a:pt x="13" y="6"/>
                    </a:lnTo>
                    <a:lnTo>
                      <a:pt x="11" y="6"/>
                    </a:lnTo>
                    <a:lnTo>
                      <a:pt x="11" y="6"/>
                    </a:lnTo>
                    <a:lnTo>
                      <a:pt x="11" y="6"/>
                    </a:lnTo>
                    <a:lnTo>
                      <a:pt x="11" y="6"/>
                    </a:lnTo>
                    <a:lnTo>
                      <a:pt x="11" y="6"/>
                    </a:lnTo>
                    <a:lnTo>
                      <a:pt x="9" y="6"/>
                    </a:lnTo>
                    <a:lnTo>
                      <a:pt x="9" y="6"/>
                    </a:lnTo>
                    <a:lnTo>
                      <a:pt x="9" y="6"/>
                    </a:lnTo>
                    <a:lnTo>
                      <a:pt x="9" y="6"/>
                    </a:lnTo>
                    <a:lnTo>
                      <a:pt x="9" y="6"/>
                    </a:lnTo>
                    <a:lnTo>
                      <a:pt x="9" y="6"/>
                    </a:lnTo>
                    <a:lnTo>
                      <a:pt x="9" y="6"/>
                    </a:lnTo>
                    <a:lnTo>
                      <a:pt x="9" y="6"/>
                    </a:lnTo>
                    <a:lnTo>
                      <a:pt x="7" y="6"/>
                    </a:lnTo>
                    <a:lnTo>
                      <a:pt x="7" y="6"/>
                    </a:lnTo>
                    <a:lnTo>
                      <a:pt x="7" y="6"/>
                    </a:lnTo>
                    <a:lnTo>
                      <a:pt x="7" y="6"/>
                    </a:lnTo>
                    <a:lnTo>
                      <a:pt x="7" y="6"/>
                    </a:lnTo>
                    <a:lnTo>
                      <a:pt x="7" y="6"/>
                    </a:lnTo>
                    <a:lnTo>
                      <a:pt x="7" y="6"/>
                    </a:lnTo>
                    <a:lnTo>
                      <a:pt x="7" y="6"/>
                    </a:lnTo>
                    <a:lnTo>
                      <a:pt x="5" y="6"/>
                    </a:lnTo>
                    <a:lnTo>
                      <a:pt x="7" y="6"/>
                    </a:lnTo>
                    <a:lnTo>
                      <a:pt x="5" y="6"/>
                    </a:lnTo>
                    <a:lnTo>
                      <a:pt x="7" y="6"/>
                    </a:lnTo>
                    <a:lnTo>
                      <a:pt x="5" y="6"/>
                    </a:lnTo>
                    <a:lnTo>
                      <a:pt x="5" y="6"/>
                    </a:lnTo>
                    <a:lnTo>
                      <a:pt x="5" y="6"/>
                    </a:lnTo>
                    <a:lnTo>
                      <a:pt x="5" y="8"/>
                    </a:lnTo>
                    <a:lnTo>
                      <a:pt x="5" y="8"/>
                    </a:lnTo>
                    <a:lnTo>
                      <a:pt x="5" y="6"/>
                    </a:lnTo>
                    <a:lnTo>
                      <a:pt x="5" y="6"/>
                    </a:lnTo>
                    <a:lnTo>
                      <a:pt x="5" y="8"/>
                    </a:lnTo>
                    <a:lnTo>
                      <a:pt x="3" y="6"/>
                    </a:lnTo>
                    <a:lnTo>
                      <a:pt x="3" y="6"/>
                    </a:lnTo>
                    <a:lnTo>
                      <a:pt x="3" y="8"/>
                    </a:lnTo>
                    <a:lnTo>
                      <a:pt x="3" y="8"/>
                    </a:lnTo>
                    <a:lnTo>
                      <a:pt x="5" y="8"/>
                    </a:lnTo>
                    <a:lnTo>
                      <a:pt x="5" y="8"/>
                    </a:lnTo>
                    <a:lnTo>
                      <a:pt x="5" y="8"/>
                    </a:lnTo>
                    <a:lnTo>
                      <a:pt x="5" y="8"/>
                    </a:lnTo>
                    <a:lnTo>
                      <a:pt x="5" y="8"/>
                    </a:lnTo>
                    <a:lnTo>
                      <a:pt x="5" y="8"/>
                    </a:lnTo>
                    <a:lnTo>
                      <a:pt x="5" y="8"/>
                    </a:lnTo>
                    <a:lnTo>
                      <a:pt x="5" y="8"/>
                    </a:lnTo>
                    <a:lnTo>
                      <a:pt x="5" y="8"/>
                    </a:lnTo>
                    <a:lnTo>
                      <a:pt x="7" y="8"/>
                    </a:lnTo>
                    <a:lnTo>
                      <a:pt x="7" y="8"/>
                    </a:lnTo>
                    <a:lnTo>
                      <a:pt x="7" y="8"/>
                    </a:lnTo>
                    <a:lnTo>
                      <a:pt x="7" y="10"/>
                    </a:lnTo>
                    <a:lnTo>
                      <a:pt x="9" y="10"/>
                    </a:lnTo>
                    <a:lnTo>
                      <a:pt x="9" y="10"/>
                    </a:lnTo>
                    <a:lnTo>
                      <a:pt x="9" y="10"/>
                    </a:lnTo>
                    <a:lnTo>
                      <a:pt x="7" y="12"/>
                    </a:lnTo>
                    <a:lnTo>
                      <a:pt x="7" y="12"/>
                    </a:lnTo>
                    <a:lnTo>
                      <a:pt x="7" y="12"/>
                    </a:lnTo>
                    <a:lnTo>
                      <a:pt x="7" y="12"/>
                    </a:lnTo>
                    <a:lnTo>
                      <a:pt x="7" y="12"/>
                    </a:lnTo>
                    <a:lnTo>
                      <a:pt x="7" y="12"/>
                    </a:lnTo>
                    <a:lnTo>
                      <a:pt x="7" y="13"/>
                    </a:lnTo>
                    <a:lnTo>
                      <a:pt x="7" y="13"/>
                    </a:lnTo>
                    <a:lnTo>
                      <a:pt x="7" y="12"/>
                    </a:lnTo>
                    <a:lnTo>
                      <a:pt x="7" y="12"/>
                    </a:lnTo>
                    <a:lnTo>
                      <a:pt x="5" y="12"/>
                    </a:lnTo>
                    <a:lnTo>
                      <a:pt x="5" y="12"/>
                    </a:lnTo>
                    <a:lnTo>
                      <a:pt x="5" y="12"/>
                    </a:lnTo>
                    <a:lnTo>
                      <a:pt x="5" y="10"/>
                    </a:lnTo>
                    <a:lnTo>
                      <a:pt x="5" y="10"/>
                    </a:lnTo>
                    <a:lnTo>
                      <a:pt x="5" y="12"/>
                    </a:lnTo>
                    <a:lnTo>
                      <a:pt x="5" y="12"/>
                    </a:lnTo>
                    <a:lnTo>
                      <a:pt x="5" y="12"/>
                    </a:lnTo>
                    <a:lnTo>
                      <a:pt x="5" y="12"/>
                    </a:lnTo>
                    <a:lnTo>
                      <a:pt x="5" y="12"/>
                    </a:lnTo>
                    <a:lnTo>
                      <a:pt x="5" y="12"/>
                    </a:lnTo>
                    <a:lnTo>
                      <a:pt x="5" y="12"/>
                    </a:lnTo>
                    <a:lnTo>
                      <a:pt x="5" y="13"/>
                    </a:lnTo>
                    <a:lnTo>
                      <a:pt x="5" y="12"/>
                    </a:lnTo>
                    <a:lnTo>
                      <a:pt x="3" y="12"/>
                    </a:lnTo>
                    <a:lnTo>
                      <a:pt x="3" y="13"/>
                    </a:lnTo>
                    <a:lnTo>
                      <a:pt x="3" y="13"/>
                    </a:lnTo>
                    <a:lnTo>
                      <a:pt x="5" y="13"/>
                    </a:lnTo>
                    <a:lnTo>
                      <a:pt x="5" y="13"/>
                    </a:lnTo>
                    <a:lnTo>
                      <a:pt x="5" y="13"/>
                    </a:lnTo>
                    <a:lnTo>
                      <a:pt x="5" y="13"/>
                    </a:lnTo>
                    <a:lnTo>
                      <a:pt x="5" y="13"/>
                    </a:lnTo>
                    <a:lnTo>
                      <a:pt x="5" y="13"/>
                    </a:lnTo>
                    <a:lnTo>
                      <a:pt x="3" y="13"/>
                    </a:lnTo>
                    <a:lnTo>
                      <a:pt x="3" y="13"/>
                    </a:lnTo>
                    <a:lnTo>
                      <a:pt x="3" y="13"/>
                    </a:lnTo>
                    <a:lnTo>
                      <a:pt x="3" y="13"/>
                    </a:lnTo>
                    <a:lnTo>
                      <a:pt x="2" y="13"/>
                    </a:lnTo>
                    <a:lnTo>
                      <a:pt x="2" y="13"/>
                    </a:lnTo>
                    <a:lnTo>
                      <a:pt x="2" y="13"/>
                    </a:lnTo>
                    <a:lnTo>
                      <a:pt x="2" y="13"/>
                    </a:lnTo>
                    <a:lnTo>
                      <a:pt x="2" y="13"/>
                    </a:lnTo>
                    <a:lnTo>
                      <a:pt x="2" y="13"/>
                    </a:lnTo>
                    <a:lnTo>
                      <a:pt x="2" y="13"/>
                    </a:lnTo>
                    <a:lnTo>
                      <a:pt x="2" y="13"/>
                    </a:lnTo>
                    <a:lnTo>
                      <a:pt x="2" y="13"/>
                    </a:lnTo>
                    <a:lnTo>
                      <a:pt x="2" y="12"/>
                    </a:lnTo>
                    <a:lnTo>
                      <a:pt x="0" y="12"/>
                    </a:lnTo>
                    <a:lnTo>
                      <a:pt x="0" y="13"/>
                    </a:lnTo>
                    <a:lnTo>
                      <a:pt x="0" y="13"/>
                    </a:lnTo>
                    <a:lnTo>
                      <a:pt x="0" y="13"/>
                    </a:lnTo>
                    <a:lnTo>
                      <a:pt x="0" y="13"/>
                    </a:lnTo>
                    <a:lnTo>
                      <a:pt x="0" y="13"/>
                    </a:lnTo>
                    <a:lnTo>
                      <a:pt x="0" y="13"/>
                    </a:lnTo>
                    <a:lnTo>
                      <a:pt x="0" y="13"/>
                    </a:lnTo>
                    <a:lnTo>
                      <a:pt x="0" y="13"/>
                    </a:lnTo>
                    <a:lnTo>
                      <a:pt x="0" y="15"/>
                    </a:lnTo>
                    <a:lnTo>
                      <a:pt x="0" y="15"/>
                    </a:lnTo>
                    <a:lnTo>
                      <a:pt x="0" y="15"/>
                    </a:lnTo>
                    <a:lnTo>
                      <a:pt x="0" y="15"/>
                    </a:lnTo>
                    <a:lnTo>
                      <a:pt x="0" y="15"/>
                    </a:lnTo>
                    <a:lnTo>
                      <a:pt x="0" y="15"/>
                    </a:lnTo>
                    <a:lnTo>
                      <a:pt x="0" y="15"/>
                    </a:lnTo>
                    <a:lnTo>
                      <a:pt x="0" y="15"/>
                    </a:lnTo>
                    <a:lnTo>
                      <a:pt x="0" y="15"/>
                    </a:lnTo>
                    <a:lnTo>
                      <a:pt x="0" y="15"/>
                    </a:lnTo>
                    <a:lnTo>
                      <a:pt x="0" y="15"/>
                    </a:lnTo>
                    <a:lnTo>
                      <a:pt x="0" y="15"/>
                    </a:lnTo>
                    <a:lnTo>
                      <a:pt x="0" y="15"/>
                    </a:lnTo>
                    <a:lnTo>
                      <a:pt x="0" y="15"/>
                    </a:lnTo>
                    <a:lnTo>
                      <a:pt x="0" y="15"/>
                    </a:lnTo>
                    <a:lnTo>
                      <a:pt x="0" y="15"/>
                    </a:lnTo>
                    <a:lnTo>
                      <a:pt x="0" y="17"/>
                    </a:lnTo>
                    <a:lnTo>
                      <a:pt x="0" y="1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7" name="Freeform 3041"/>
              <p:cNvSpPr>
                <a:spLocks/>
              </p:cNvSpPr>
              <p:nvPr/>
            </p:nvSpPr>
            <p:spPr bwMode="auto">
              <a:xfrm>
                <a:off x="4459" y="2631"/>
                <a:ext cx="9" cy="6"/>
              </a:xfrm>
              <a:custGeom>
                <a:avLst/>
                <a:gdLst/>
                <a:ahLst/>
                <a:cxnLst>
                  <a:cxn ang="0">
                    <a:pos x="0" y="13"/>
                  </a:cxn>
                  <a:cxn ang="0">
                    <a:pos x="0" y="12"/>
                  </a:cxn>
                  <a:cxn ang="0">
                    <a:pos x="0" y="10"/>
                  </a:cxn>
                  <a:cxn ang="0">
                    <a:pos x="0" y="10"/>
                  </a:cxn>
                  <a:cxn ang="0">
                    <a:pos x="2" y="10"/>
                  </a:cxn>
                  <a:cxn ang="0">
                    <a:pos x="2" y="10"/>
                  </a:cxn>
                  <a:cxn ang="0">
                    <a:pos x="4" y="10"/>
                  </a:cxn>
                  <a:cxn ang="0">
                    <a:pos x="4" y="8"/>
                  </a:cxn>
                  <a:cxn ang="0">
                    <a:pos x="6" y="8"/>
                  </a:cxn>
                  <a:cxn ang="0">
                    <a:pos x="4" y="8"/>
                  </a:cxn>
                  <a:cxn ang="0">
                    <a:pos x="4" y="6"/>
                  </a:cxn>
                  <a:cxn ang="0">
                    <a:pos x="6" y="6"/>
                  </a:cxn>
                  <a:cxn ang="0">
                    <a:pos x="6" y="4"/>
                  </a:cxn>
                  <a:cxn ang="0">
                    <a:pos x="7" y="4"/>
                  </a:cxn>
                  <a:cxn ang="0">
                    <a:pos x="7" y="4"/>
                  </a:cxn>
                  <a:cxn ang="0">
                    <a:pos x="7" y="6"/>
                  </a:cxn>
                  <a:cxn ang="0">
                    <a:pos x="9" y="6"/>
                  </a:cxn>
                  <a:cxn ang="0">
                    <a:pos x="9" y="8"/>
                  </a:cxn>
                  <a:cxn ang="0">
                    <a:pos x="9" y="6"/>
                  </a:cxn>
                  <a:cxn ang="0">
                    <a:pos x="9" y="4"/>
                  </a:cxn>
                  <a:cxn ang="0">
                    <a:pos x="7" y="4"/>
                  </a:cxn>
                  <a:cxn ang="0">
                    <a:pos x="9" y="2"/>
                  </a:cxn>
                  <a:cxn ang="0">
                    <a:pos x="9" y="4"/>
                  </a:cxn>
                  <a:cxn ang="0">
                    <a:pos x="9" y="4"/>
                  </a:cxn>
                  <a:cxn ang="0">
                    <a:pos x="11" y="6"/>
                  </a:cxn>
                  <a:cxn ang="0">
                    <a:pos x="11" y="6"/>
                  </a:cxn>
                  <a:cxn ang="0">
                    <a:pos x="11" y="8"/>
                  </a:cxn>
                  <a:cxn ang="0">
                    <a:pos x="13" y="10"/>
                  </a:cxn>
                  <a:cxn ang="0">
                    <a:pos x="13" y="8"/>
                  </a:cxn>
                  <a:cxn ang="0">
                    <a:pos x="13" y="6"/>
                  </a:cxn>
                  <a:cxn ang="0">
                    <a:pos x="13" y="6"/>
                  </a:cxn>
                  <a:cxn ang="0">
                    <a:pos x="15" y="6"/>
                  </a:cxn>
                  <a:cxn ang="0">
                    <a:pos x="15" y="6"/>
                  </a:cxn>
                  <a:cxn ang="0">
                    <a:pos x="15" y="6"/>
                  </a:cxn>
                  <a:cxn ang="0">
                    <a:pos x="15" y="8"/>
                  </a:cxn>
                  <a:cxn ang="0">
                    <a:pos x="17" y="8"/>
                  </a:cxn>
                  <a:cxn ang="0">
                    <a:pos x="15" y="8"/>
                  </a:cxn>
                  <a:cxn ang="0">
                    <a:pos x="15" y="6"/>
                  </a:cxn>
                  <a:cxn ang="0">
                    <a:pos x="15" y="6"/>
                  </a:cxn>
                  <a:cxn ang="0">
                    <a:pos x="13" y="4"/>
                  </a:cxn>
                  <a:cxn ang="0">
                    <a:pos x="13" y="4"/>
                  </a:cxn>
                  <a:cxn ang="0">
                    <a:pos x="13" y="4"/>
                  </a:cxn>
                  <a:cxn ang="0">
                    <a:pos x="11" y="4"/>
                  </a:cxn>
                  <a:cxn ang="0">
                    <a:pos x="11" y="4"/>
                  </a:cxn>
                  <a:cxn ang="0">
                    <a:pos x="11" y="2"/>
                  </a:cxn>
                  <a:cxn ang="0">
                    <a:pos x="11" y="2"/>
                  </a:cxn>
                  <a:cxn ang="0">
                    <a:pos x="9" y="2"/>
                  </a:cxn>
                  <a:cxn ang="0">
                    <a:pos x="7" y="0"/>
                  </a:cxn>
                  <a:cxn ang="0">
                    <a:pos x="7" y="2"/>
                  </a:cxn>
                  <a:cxn ang="0">
                    <a:pos x="6" y="2"/>
                  </a:cxn>
                  <a:cxn ang="0">
                    <a:pos x="6" y="4"/>
                  </a:cxn>
                </a:cxnLst>
                <a:rect l="0" t="0" r="r" b="b"/>
                <a:pathLst>
                  <a:path w="17" h="13">
                    <a:moveTo>
                      <a:pt x="0" y="13"/>
                    </a:moveTo>
                    <a:lnTo>
                      <a:pt x="0" y="13"/>
                    </a:lnTo>
                    <a:lnTo>
                      <a:pt x="0" y="13"/>
                    </a:lnTo>
                    <a:lnTo>
                      <a:pt x="0" y="13"/>
                    </a:lnTo>
                    <a:lnTo>
                      <a:pt x="0" y="12"/>
                    </a:lnTo>
                    <a:lnTo>
                      <a:pt x="0" y="12"/>
                    </a:lnTo>
                    <a:lnTo>
                      <a:pt x="0" y="12"/>
                    </a:lnTo>
                    <a:lnTo>
                      <a:pt x="0" y="12"/>
                    </a:lnTo>
                    <a:lnTo>
                      <a:pt x="0" y="10"/>
                    </a:lnTo>
                    <a:lnTo>
                      <a:pt x="0" y="10"/>
                    </a:lnTo>
                    <a:lnTo>
                      <a:pt x="0" y="10"/>
                    </a:lnTo>
                    <a:lnTo>
                      <a:pt x="0" y="10"/>
                    </a:lnTo>
                    <a:lnTo>
                      <a:pt x="2" y="10"/>
                    </a:lnTo>
                    <a:lnTo>
                      <a:pt x="2" y="10"/>
                    </a:lnTo>
                    <a:lnTo>
                      <a:pt x="2" y="10"/>
                    </a:lnTo>
                    <a:lnTo>
                      <a:pt x="2" y="10"/>
                    </a:lnTo>
                    <a:lnTo>
                      <a:pt x="2" y="10"/>
                    </a:lnTo>
                    <a:lnTo>
                      <a:pt x="2" y="10"/>
                    </a:lnTo>
                    <a:lnTo>
                      <a:pt x="4" y="10"/>
                    </a:lnTo>
                    <a:lnTo>
                      <a:pt x="4" y="10"/>
                    </a:lnTo>
                    <a:lnTo>
                      <a:pt x="4" y="10"/>
                    </a:lnTo>
                    <a:lnTo>
                      <a:pt x="4" y="10"/>
                    </a:lnTo>
                    <a:lnTo>
                      <a:pt x="4" y="10"/>
                    </a:lnTo>
                    <a:lnTo>
                      <a:pt x="4" y="8"/>
                    </a:lnTo>
                    <a:lnTo>
                      <a:pt x="4" y="8"/>
                    </a:lnTo>
                    <a:lnTo>
                      <a:pt x="4" y="8"/>
                    </a:lnTo>
                    <a:lnTo>
                      <a:pt x="6" y="8"/>
                    </a:lnTo>
                    <a:lnTo>
                      <a:pt x="6" y="8"/>
                    </a:lnTo>
                    <a:lnTo>
                      <a:pt x="4" y="8"/>
                    </a:lnTo>
                    <a:lnTo>
                      <a:pt x="4" y="8"/>
                    </a:lnTo>
                    <a:lnTo>
                      <a:pt x="4" y="6"/>
                    </a:lnTo>
                    <a:lnTo>
                      <a:pt x="4" y="6"/>
                    </a:lnTo>
                    <a:lnTo>
                      <a:pt x="4" y="6"/>
                    </a:lnTo>
                    <a:lnTo>
                      <a:pt x="6" y="6"/>
                    </a:lnTo>
                    <a:lnTo>
                      <a:pt x="6" y="6"/>
                    </a:lnTo>
                    <a:lnTo>
                      <a:pt x="6" y="6"/>
                    </a:lnTo>
                    <a:lnTo>
                      <a:pt x="6" y="4"/>
                    </a:lnTo>
                    <a:lnTo>
                      <a:pt x="6" y="4"/>
                    </a:lnTo>
                    <a:lnTo>
                      <a:pt x="6" y="4"/>
                    </a:lnTo>
                    <a:lnTo>
                      <a:pt x="6" y="4"/>
                    </a:lnTo>
                    <a:lnTo>
                      <a:pt x="7" y="4"/>
                    </a:lnTo>
                    <a:lnTo>
                      <a:pt x="7" y="4"/>
                    </a:lnTo>
                    <a:lnTo>
                      <a:pt x="7" y="4"/>
                    </a:lnTo>
                    <a:lnTo>
                      <a:pt x="7" y="4"/>
                    </a:lnTo>
                    <a:lnTo>
                      <a:pt x="7" y="4"/>
                    </a:lnTo>
                    <a:lnTo>
                      <a:pt x="7" y="4"/>
                    </a:lnTo>
                    <a:lnTo>
                      <a:pt x="7" y="6"/>
                    </a:lnTo>
                    <a:lnTo>
                      <a:pt x="7" y="6"/>
                    </a:lnTo>
                    <a:lnTo>
                      <a:pt x="9" y="6"/>
                    </a:lnTo>
                    <a:lnTo>
                      <a:pt x="9" y="6"/>
                    </a:lnTo>
                    <a:lnTo>
                      <a:pt x="9" y="6"/>
                    </a:lnTo>
                    <a:lnTo>
                      <a:pt x="9" y="8"/>
                    </a:lnTo>
                    <a:lnTo>
                      <a:pt x="9" y="8"/>
                    </a:lnTo>
                    <a:lnTo>
                      <a:pt x="9" y="8"/>
                    </a:lnTo>
                    <a:lnTo>
                      <a:pt x="9" y="6"/>
                    </a:lnTo>
                    <a:lnTo>
                      <a:pt x="9" y="6"/>
                    </a:lnTo>
                    <a:lnTo>
                      <a:pt x="9" y="6"/>
                    </a:lnTo>
                    <a:lnTo>
                      <a:pt x="9" y="6"/>
                    </a:lnTo>
                    <a:lnTo>
                      <a:pt x="9" y="4"/>
                    </a:lnTo>
                    <a:lnTo>
                      <a:pt x="9" y="4"/>
                    </a:lnTo>
                    <a:lnTo>
                      <a:pt x="7" y="4"/>
                    </a:lnTo>
                    <a:lnTo>
                      <a:pt x="7" y="4"/>
                    </a:lnTo>
                    <a:lnTo>
                      <a:pt x="7" y="4"/>
                    </a:lnTo>
                    <a:lnTo>
                      <a:pt x="7" y="2"/>
                    </a:lnTo>
                    <a:lnTo>
                      <a:pt x="9" y="2"/>
                    </a:lnTo>
                    <a:lnTo>
                      <a:pt x="9" y="2"/>
                    </a:lnTo>
                    <a:lnTo>
                      <a:pt x="9" y="2"/>
                    </a:lnTo>
                    <a:lnTo>
                      <a:pt x="9" y="2"/>
                    </a:lnTo>
                    <a:lnTo>
                      <a:pt x="9" y="4"/>
                    </a:lnTo>
                    <a:lnTo>
                      <a:pt x="9" y="4"/>
                    </a:lnTo>
                    <a:lnTo>
                      <a:pt x="9" y="4"/>
                    </a:lnTo>
                    <a:lnTo>
                      <a:pt x="9" y="4"/>
                    </a:lnTo>
                    <a:lnTo>
                      <a:pt x="9" y="4"/>
                    </a:lnTo>
                    <a:lnTo>
                      <a:pt x="9" y="6"/>
                    </a:lnTo>
                    <a:lnTo>
                      <a:pt x="11" y="6"/>
                    </a:lnTo>
                    <a:lnTo>
                      <a:pt x="11" y="6"/>
                    </a:lnTo>
                    <a:lnTo>
                      <a:pt x="11" y="6"/>
                    </a:lnTo>
                    <a:lnTo>
                      <a:pt x="11" y="6"/>
                    </a:lnTo>
                    <a:lnTo>
                      <a:pt x="11" y="6"/>
                    </a:lnTo>
                    <a:lnTo>
                      <a:pt x="11" y="8"/>
                    </a:lnTo>
                    <a:lnTo>
                      <a:pt x="11" y="8"/>
                    </a:lnTo>
                    <a:lnTo>
                      <a:pt x="13" y="8"/>
                    </a:lnTo>
                    <a:lnTo>
                      <a:pt x="13" y="10"/>
                    </a:lnTo>
                    <a:lnTo>
                      <a:pt x="13" y="10"/>
                    </a:lnTo>
                    <a:lnTo>
                      <a:pt x="13" y="8"/>
                    </a:lnTo>
                    <a:lnTo>
                      <a:pt x="13" y="8"/>
                    </a:lnTo>
                    <a:lnTo>
                      <a:pt x="13" y="8"/>
                    </a:lnTo>
                    <a:lnTo>
                      <a:pt x="13" y="6"/>
                    </a:lnTo>
                    <a:lnTo>
                      <a:pt x="13" y="6"/>
                    </a:lnTo>
                    <a:lnTo>
                      <a:pt x="13" y="6"/>
                    </a:lnTo>
                    <a:lnTo>
                      <a:pt x="13" y="6"/>
                    </a:lnTo>
                    <a:lnTo>
                      <a:pt x="13" y="6"/>
                    </a:lnTo>
                    <a:lnTo>
                      <a:pt x="13" y="6"/>
                    </a:lnTo>
                    <a:lnTo>
                      <a:pt x="13" y="6"/>
                    </a:lnTo>
                    <a:lnTo>
                      <a:pt x="13" y="6"/>
                    </a:lnTo>
                    <a:lnTo>
                      <a:pt x="15" y="6"/>
                    </a:lnTo>
                    <a:lnTo>
                      <a:pt x="15" y="6"/>
                    </a:lnTo>
                    <a:lnTo>
                      <a:pt x="15" y="6"/>
                    </a:lnTo>
                    <a:lnTo>
                      <a:pt x="15" y="6"/>
                    </a:lnTo>
                    <a:lnTo>
                      <a:pt x="15" y="6"/>
                    </a:lnTo>
                    <a:lnTo>
                      <a:pt x="15" y="6"/>
                    </a:lnTo>
                    <a:lnTo>
                      <a:pt x="15" y="6"/>
                    </a:lnTo>
                    <a:lnTo>
                      <a:pt x="15" y="6"/>
                    </a:lnTo>
                    <a:lnTo>
                      <a:pt x="15" y="8"/>
                    </a:lnTo>
                    <a:lnTo>
                      <a:pt x="15" y="8"/>
                    </a:lnTo>
                    <a:lnTo>
                      <a:pt x="17" y="8"/>
                    </a:lnTo>
                    <a:lnTo>
                      <a:pt x="17" y="8"/>
                    </a:lnTo>
                    <a:lnTo>
                      <a:pt x="17" y="8"/>
                    </a:lnTo>
                    <a:lnTo>
                      <a:pt x="17" y="8"/>
                    </a:lnTo>
                    <a:lnTo>
                      <a:pt x="15" y="8"/>
                    </a:lnTo>
                    <a:lnTo>
                      <a:pt x="15" y="8"/>
                    </a:lnTo>
                    <a:lnTo>
                      <a:pt x="15" y="8"/>
                    </a:lnTo>
                    <a:lnTo>
                      <a:pt x="15" y="6"/>
                    </a:lnTo>
                    <a:lnTo>
                      <a:pt x="15" y="6"/>
                    </a:lnTo>
                    <a:lnTo>
                      <a:pt x="15" y="6"/>
                    </a:lnTo>
                    <a:lnTo>
                      <a:pt x="15" y="6"/>
                    </a:lnTo>
                    <a:lnTo>
                      <a:pt x="15" y="6"/>
                    </a:lnTo>
                    <a:lnTo>
                      <a:pt x="15" y="6"/>
                    </a:lnTo>
                    <a:lnTo>
                      <a:pt x="13" y="6"/>
                    </a:lnTo>
                    <a:lnTo>
                      <a:pt x="13" y="4"/>
                    </a:lnTo>
                    <a:lnTo>
                      <a:pt x="13" y="4"/>
                    </a:lnTo>
                    <a:lnTo>
                      <a:pt x="13" y="4"/>
                    </a:lnTo>
                    <a:lnTo>
                      <a:pt x="13" y="4"/>
                    </a:lnTo>
                    <a:lnTo>
                      <a:pt x="13" y="4"/>
                    </a:lnTo>
                    <a:lnTo>
                      <a:pt x="13" y="4"/>
                    </a:lnTo>
                    <a:lnTo>
                      <a:pt x="13" y="4"/>
                    </a:lnTo>
                    <a:lnTo>
                      <a:pt x="13" y="4"/>
                    </a:lnTo>
                    <a:lnTo>
                      <a:pt x="11" y="4"/>
                    </a:lnTo>
                    <a:lnTo>
                      <a:pt x="11" y="4"/>
                    </a:lnTo>
                    <a:lnTo>
                      <a:pt x="11" y="4"/>
                    </a:lnTo>
                    <a:lnTo>
                      <a:pt x="11" y="4"/>
                    </a:lnTo>
                    <a:lnTo>
                      <a:pt x="11" y="4"/>
                    </a:lnTo>
                    <a:lnTo>
                      <a:pt x="11" y="4"/>
                    </a:lnTo>
                    <a:lnTo>
                      <a:pt x="11" y="4"/>
                    </a:lnTo>
                    <a:lnTo>
                      <a:pt x="11" y="2"/>
                    </a:lnTo>
                    <a:lnTo>
                      <a:pt x="11" y="2"/>
                    </a:lnTo>
                    <a:lnTo>
                      <a:pt x="11" y="2"/>
                    </a:lnTo>
                    <a:lnTo>
                      <a:pt x="11" y="2"/>
                    </a:lnTo>
                    <a:lnTo>
                      <a:pt x="9" y="2"/>
                    </a:lnTo>
                    <a:lnTo>
                      <a:pt x="9" y="2"/>
                    </a:lnTo>
                    <a:lnTo>
                      <a:pt x="9" y="2"/>
                    </a:lnTo>
                    <a:lnTo>
                      <a:pt x="9" y="0"/>
                    </a:lnTo>
                    <a:lnTo>
                      <a:pt x="9" y="0"/>
                    </a:lnTo>
                    <a:lnTo>
                      <a:pt x="7" y="0"/>
                    </a:lnTo>
                    <a:lnTo>
                      <a:pt x="7" y="0"/>
                    </a:lnTo>
                    <a:lnTo>
                      <a:pt x="7" y="2"/>
                    </a:lnTo>
                    <a:lnTo>
                      <a:pt x="7" y="2"/>
                    </a:lnTo>
                    <a:lnTo>
                      <a:pt x="7" y="2"/>
                    </a:lnTo>
                    <a:lnTo>
                      <a:pt x="7" y="2"/>
                    </a:lnTo>
                    <a:lnTo>
                      <a:pt x="6" y="2"/>
                    </a:lnTo>
                    <a:lnTo>
                      <a:pt x="6" y="4"/>
                    </a:lnTo>
                    <a:lnTo>
                      <a:pt x="6" y="4"/>
                    </a:lnTo>
                    <a:lnTo>
                      <a:pt x="6" y="4"/>
                    </a:lnTo>
                    <a:lnTo>
                      <a:pt x="6" y="4"/>
                    </a:lnTo>
                    <a:lnTo>
                      <a:pt x="6"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8" name="Freeform 3042"/>
              <p:cNvSpPr>
                <a:spLocks/>
              </p:cNvSpPr>
              <p:nvPr/>
            </p:nvSpPr>
            <p:spPr bwMode="auto">
              <a:xfrm>
                <a:off x="4455" y="2628"/>
                <a:ext cx="4" cy="11"/>
              </a:xfrm>
              <a:custGeom>
                <a:avLst/>
                <a:gdLst/>
                <a:ahLst/>
                <a:cxnLst>
                  <a:cxn ang="0">
                    <a:pos x="2" y="23"/>
                  </a:cxn>
                  <a:cxn ang="0">
                    <a:pos x="0" y="23"/>
                  </a:cxn>
                  <a:cxn ang="0">
                    <a:pos x="2" y="23"/>
                  </a:cxn>
                  <a:cxn ang="0">
                    <a:pos x="2" y="21"/>
                  </a:cxn>
                  <a:cxn ang="0">
                    <a:pos x="4" y="21"/>
                  </a:cxn>
                  <a:cxn ang="0">
                    <a:pos x="4" y="21"/>
                  </a:cxn>
                  <a:cxn ang="0">
                    <a:pos x="4" y="21"/>
                  </a:cxn>
                  <a:cxn ang="0">
                    <a:pos x="4" y="19"/>
                  </a:cxn>
                  <a:cxn ang="0">
                    <a:pos x="4" y="19"/>
                  </a:cxn>
                  <a:cxn ang="0">
                    <a:pos x="2" y="21"/>
                  </a:cxn>
                  <a:cxn ang="0">
                    <a:pos x="2" y="19"/>
                  </a:cxn>
                  <a:cxn ang="0">
                    <a:pos x="2" y="19"/>
                  </a:cxn>
                  <a:cxn ang="0">
                    <a:pos x="2" y="18"/>
                  </a:cxn>
                  <a:cxn ang="0">
                    <a:pos x="4" y="18"/>
                  </a:cxn>
                  <a:cxn ang="0">
                    <a:pos x="4" y="18"/>
                  </a:cxn>
                  <a:cxn ang="0">
                    <a:pos x="4" y="16"/>
                  </a:cxn>
                  <a:cxn ang="0">
                    <a:pos x="4" y="16"/>
                  </a:cxn>
                  <a:cxn ang="0">
                    <a:pos x="4" y="14"/>
                  </a:cxn>
                  <a:cxn ang="0">
                    <a:pos x="4" y="14"/>
                  </a:cxn>
                  <a:cxn ang="0">
                    <a:pos x="4" y="14"/>
                  </a:cxn>
                  <a:cxn ang="0">
                    <a:pos x="4" y="16"/>
                  </a:cxn>
                  <a:cxn ang="0">
                    <a:pos x="4" y="14"/>
                  </a:cxn>
                  <a:cxn ang="0">
                    <a:pos x="4" y="14"/>
                  </a:cxn>
                  <a:cxn ang="0">
                    <a:pos x="4" y="14"/>
                  </a:cxn>
                  <a:cxn ang="0">
                    <a:pos x="4" y="12"/>
                  </a:cxn>
                  <a:cxn ang="0">
                    <a:pos x="4" y="12"/>
                  </a:cxn>
                  <a:cxn ang="0">
                    <a:pos x="6" y="10"/>
                  </a:cxn>
                  <a:cxn ang="0">
                    <a:pos x="6" y="10"/>
                  </a:cxn>
                  <a:cxn ang="0">
                    <a:pos x="6" y="10"/>
                  </a:cxn>
                  <a:cxn ang="0">
                    <a:pos x="4" y="8"/>
                  </a:cxn>
                  <a:cxn ang="0">
                    <a:pos x="4" y="8"/>
                  </a:cxn>
                  <a:cxn ang="0">
                    <a:pos x="4" y="8"/>
                  </a:cxn>
                  <a:cxn ang="0">
                    <a:pos x="6" y="6"/>
                  </a:cxn>
                  <a:cxn ang="0">
                    <a:pos x="6" y="6"/>
                  </a:cxn>
                  <a:cxn ang="0">
                    <a:pos x="6" y="6"/>
                  </a:cxn>
                  <a:cxn ang="0">
                    <a:pos x="4" y="4"/>
                  </a:cxn>
                  <a:cxn ang="0">
                    <a:pos x="4" y="4"/>
                  </a:cxn>
                  <a:cxn ang="0">
                    <a:pos x="4" y="4"/>
                  </a:cxn>
                  <a:cxn ang="0">
                    <a:pos x="2" y="4"/>
                  </a:cxn>
                  <a:cxn ang="0">
                    <a:pos x="4" y="4"/>
                  </a:cxn>
                  <a:cxn ang="0">
                    <a:pos x="8" y="0"/>
                  </a:cxn>
                  <a:cxn ang="0">
                    <a:pos x="6" y="2"/>
                  </a:cxn>
                  <a:cxn ang="0">
                    <a:pos x="4" y="4"/>
                  </a:cxn>
                  <a:cxn ang="0">
                    <a:pos x="4" y="4"/>
                  </a:cxn>
                  <a:cxn ang="0">
                    <a:pos x="2" y="2"/>
                  </a:cxn>
                  <a:cxn ang="0">
                    <a:pos x="2" y="2"/>
                  </a:cxn>
                </a:cxnLst>
                <a:rect l="0" t="0" r="r" b="b"/>
                <a:pathLst>
                  <a:path w="8" h="23">
                    <a:moveTo>
                      <a:pt x="2" y="23"/>
                    </a:moveTo>
                    <a:lnTo>
                      <a:pt x="2" y="23"/>
                    </a:lnTo>
                    <a:lnTo>
                      <a:pt x="2" y="23"/>
                    </a:lnTo>
                    <a:lnTo>
                      <a:pt x="0" y="23"/>
                    </a:lnTo>
                    <a:lnTo>
                      <a:pt x="2" y="23"/>
                    </a:lnTo>
                    <a:lnTo>
                      <a:pt x="2" y="23"/>
                    </a:lnTo>
                    <a:lnTo>
                      <a:pt x="2" y="21"/>
                    </a:lnTo>
                    <a:lnTo>
                      <a:pt x="2" y="21"/>
                    </a:lnTo>
                    <a:lnTo>
                      <a:pt x="2" y="21"/>
                    </a:lnTo>
                    <a:lnTo>
                      <a:pt x="4" y="21"/>
                    </a:lnTo>
                    <a:lnTo>
                      <a:pt x="4" y="21"/>
                    </a:lnTo>
                    <a:lnTo>
                      <a:pt x="4" y="21"/>
                    </a:lnTo>
                    <a:lnTo>
                      <a:pt x="4" y="21"/>
                    </a:lnTo>
                    <a:lnTo>
                      <a:pt x="4" y="21"/>
                    </a:lnTo>
                    <a:lnTo>
                      <a:pt x="4" y="19"/>
                    </a:lnTo>
                    <a:lnTo>
                      <a:pt x="4" y="19"/>
                    </a:lnTo>
                    <a:lnTo>
                      <a:pt x="4" y="19"/>
                    </a:lnTo>
                    <a:lnTo>
                      <a:pt x="4" y="19"/>
                    </a:lnTo>
                    <a:lnTo>
                      <a:pt x="4" y="21"/>
                    </a:lnTo>
                    <a:lnTo>
                      <a:pt x="2" y="21"/>
                    </a:lnTo>
                    <a:lnTo>
                      <a:pt x="2" y="19"/>
                    </a:lnTo>
                    <a:lnTo>
                      <a:pt x="2" y="19"/>
                    </a:lnTo>
                    <a:lnTo>
                      <a:pt x="2" y="19"/>
                    </a:lnTo>
                    <a:lnTo>
                      <a:pt x="2" y="19"/>
                    </a:lnTo>
                    <a:lnTo>
                      <a:pt x="2" y="18"/>
                    </a:lnTo>
                    <a:lnTo>
                      <a:pt x="2" y="18"/>
                    </a:lnTo>
                    <a:lnTo>
                      <a:pt x="2" y="18"/>
                    </a:lnTo>
                    <a:lnTo>
                      <a:pt x="4" y="18"/>
                    </a:lnTo>
                    <a:lnTo>
                      <a:pt x="4" y="18"/>
                    </a:lnTo>
                    <a:lnTo>
                      <a:pt x="4" y="18"/>
                    </a:lnTo>
                    <a:lnTo>
                      <a:pt x="4" y="16"/>
                    </a:lnTo>
                    <a:lnTo>
                      <a:pt x="4" y="16"/>
                    </a:lnTo>
                    <a:lnTo>
                      <a:pt x="4" y="16"/>
                    </a:lnTo>
                    <a:lnTo>
                      <a:pt x="4" y="16"/>
                    </a:lnTo>
                    <a:lnTo>
                      <a:pt x="4" y="14"/>
                    </a:lnTo>
                    <a:lnTo>
                      <a:pt x="4" y="14"/>
                    </a:lnTo>
                    <a:lnTo>
                      <a:pt x="4" y="14"/>
                    </a:lnTo>
                    <a:lnTo>
                      <a:pt x="4" y="14"/>
                    </a:lnTo>
                    <a:lnTo>
                      <a:pt x="4" y="14"/>
                    </a:lnTo>
                    <a:lnTo>
                      <a:pt x="4" y="14"/>
                    </a:lnTo>
                    <a:lnTo>
                      <a:pt x="4" y="14"/>
                    </a:lnTo>
                    <a:lnTo>
                      <a:pt x="4" y="16"/>
                    </a:lnTo>
                    <a:lnTo>
                      <a:pt x="4" y="16"/>
                    </a:lnTo>
                    <a:lnTo>
                      <a:pt x="4" y="14"/>
                    </a:lnTo>
                    <a:lnTo>
                      <a:pt x="4" y="14"/>
                    </a:lnTo>
                    <a:lnTo>
                      <a:pt x="4" y="14"/>
                    </a:lnTo>
                    <a:lnTo>
                      <a:pt x="4" y="14"/>
                    </a:lnTo>
                    <a:lnTo>
                      <a:pt x="4" y="14"/>
                    </a:lnTo>
                    <a:lnTo>
                      <a:pt x="4" y="12"/>
                    </a:lnTo>
                    <a:lnTo>
                      <a:pt x="4" y="12"/>
                    </a:lnTo>
                    <a:lnTo>
                      <a:pt x="4" y="12"/>
                    </a:lnTo>
                    <a:lnTo>
                      <a:pt x="4" y="12"/>
                    </a:lnTo>
                    <a:lnTo>
                      <a:pt x="6" y="12"/>
                    </a:lnTo>
                    <a:lnTo>
                      <a:pt x="6" y="10"/>
                    </a:lnTo>
                    <a:lnTo>
                      <a:pt x="6" y="10"/>
                    </a:lnTo>
                    <a:lnTo>
                      <a:pt x="6" y="10"/>
                    </a:lnTo>
                    <a:lnTo>
                      <a:pt x="6" y="10"/>
                    </a:lnTo>
                    <a:lnTo>
                      <a:pt x="6" y="10"/>
                    </a:lnTo>
                    <a:lnTo>
                      <a:pt x="6" y="8"/>
                    </a:lnTo>
                    <a:lnTo>
                      <a:pt x="4" y="8"/>
                    </a:lnTo>
                    <a:lnTo>
                      <a:pt x="4" y="8"/>
                    </a:lnTo>
                    <a:lnTo>
                      <a:pt x="4" y="8"/>
                    </a:lnTo>
                    <a:lnTo>
                      <a:pt x="4" y="8"/>
                    </a:lnTo>
                    <a:lnTo>
                      <a:pt x="4" y="8"/>
                    </a:lnTo>
                    <a:lnTo>
                      <a:pt x="4" y="6"/>
                    </a:lnTo>
                    <a:lnTo>
                      <a:pt x="6" y="6"/>
                    </a:lnTo>
                    <a:lnTo>
                      <a:pt x="6" y="6"/>
                    </a:lnTo>
                    <a:lnTo>
                      <a:pt x="6" y="6"/>
                    </a:lnTo>
                    <a:lnTo>
                      <a:pt x="6" y="6"/>
                    </a:lnTo>
                    <a:lnTo>
                      <a:pt x="6" y="6"/>
                    </a:lnTo>
                    <a:lnTo>
                      <a:pt x="6" y="4"/>
                    </a:lnTo>
                    <a:lnTo>
                      <a:pt x="4" y="4"/>
                    </a:lnTo>
                    <a:lnTo>
                      <a:pt x="4" y="4"/>
                    </a:lnTo>
                    <a:lnTo>
                      <a:pt x="4" y="4"/>
                    </a:lnTo>
                    <a:lnTo>
                      <a:pt x="4" y="4"/>
                    </a:lnTo>
                    <a:lnTo>
                      <a:pt x="4" y="4"/>
                    </a:lnTo>
                    <a:lnTo>
                      <a:pt x="4" y="4"/>
                    </a:lnTo>
                    <a:lnTo>
                      <a:pt x="2" y="4"/>
                    </a:lnTo>
                    <a:lnTo>
                      <a:pt x="2" y="4"/>
                    </a:lnTo>
                    <a:lnTo>
                      <a:pt x="4" y="4"/>
                    </a:lnTo>
                    <a:lnTo>
                      <a:pt x="6" y="2"/>
                    </a:lnTo>
                    <a:lnTo>
                      <a:pt x="8" y="0"/>
                    </a:lnTo>
                    <a:lnTo>
                      <a:pt x="8" y="2"/>
                    </a:lnTo>
                    <a:lnTo>
                      <a:pt x="6" y="2"/>
                    </a:lnTo>
                    <a:lnTo>
                      <a:pt x="6" y="2"/>
                    </a:lnTo>
                    <a:lnTo>
                      <a:pt x="4" y="4"/>
                    </a:lnTo>
                    <a:lnTo>
                      <a:pt x="4" y="4"/>
                    </a:lnTo>
                    <a:lnTo>
                      <a:pt x="4" y="4"/>
                    </a:lnTo>
                    <a:lnTo>
                      <a:pt x="2" y="4"/>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69" name="Freeform 3043"/>
              <p:cNvSpPr>
                <a:spLocks/>
              </p:cNvSpPr>
              <p:nvPr/>
            </p:nvSpPr>
            <p:spPr bwMode="auto">
              <a:xfrm>
                <a:off x="4460" y="2637"/>
                <a:ext cx="1" cy="2"/>
              </a:xfrm>
              <a:custGeom>
                <a:avLst/>
                <a:gdLst/>
                <a:ahLst/>
                <a:cxnLst>
                  <a:cxn ang="0">
                    <a:pos x="2" y="4"/>
                  </a:cxn>
                  <a:cxn ang="0">
                    <a:pos x="0" y="2"/>
                  </a:cxn>
                  <a:cxn ang="0">
                    <a:pos x="0" y="2"/>
                  </a:cxn>
                  <a:cxn ang="0">
                    <a:pos x="0" y="0"/>
                  </a:cxn>
                  <a:cxn ang="0">
                    <a:pos x="0" y="0"/>
                  </a:cxn>
                  <a:cxn ang="0">
                    <a:pos x="0" y="0"/>
                  </a:cxn>
                  <a:cxn ang="0">
                    <a:pos x="0" y="0"/>
                  </a:cxn>
                </a:cxnLst>
                <a:rect l="0" t="0" r="r" b="b"/>
                <a:pathLst>
                  <a:path w="2" h="4">
                    <a:moveTo>
                      <a:pt x="2" y="4"/>
                    </a:moveTo>
                    <a:lnTo>
                      <a:pt x="0" y="2"/>
                    </a:lnTo>
                    <a:lnTo>
                      <a:pt x="0" y="2"/>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0" name="Freeform 3044"/>
              <p:cNvSpPr>
                <a:spLocks/>
              </p:cNvSpPr>
              <p:nvPr/>
            </p:nvSpPr>
            <p:spPr bwMode="auto">
              <a:xfrm>
                <a:off x="4496" y="2628"/>
                <a:ext cx="2" cy="8"/>
              </a:xfrm>
              <a:custGeom>
                <a:avLst/>
                <a:gdLst/>
                <a:ahLst/>
                <a:cxnLst>
                  <a:cxn ang="0">
                    <a:pos x="2" y="0"/>
                  </a:cxn>
                  <a:cxn ang="0">
                    <a:pos x="2" y="0"/>
                  </a:cxn>
                  <a:cxn ang="0">
                    <a:pos x="2" y="2"/>
                  </a:cxn>
                  <a:cxn ang="0">
                    <a:pos x="2" y="2"/>
                  </a:cxn>
                  <a:cxn ang="0">
                    <a:pos x="2" y="2"/>
                  </a:cxn>
                  <a:cxn ang="0">
                    <a:pos x="2" y="2"/>
                  </a:cxn>
                  <a:cxn ang="0">
                    <a:pos x="2" y="4"/>
                  </a:cxn>
                  <a:cxn ang="0">
                    <a:pos x="2" y="4"/>
                  </a:cxn>
                  <a:cxn ang="0">
                    <a:pos x="0" y="4"/>
                  </a:cxn>
                  <a:cxn ang="0">
                    <a:pos x="0" y="4"/>
                  </a:cxn>
                  <a:cxn ang="0">
                    <a:pos x="0" y="4"/>
                  </a:cxn>
                  <a:cxn ang="0">
                    <a:pos x="2" y="4"/>
                  </a:cxn>
                  <a:cxn ang="0">
                    <a:pos x="2" y="4"/>
                  </a:cxn>
                  <a:cxn ang="0">
                    <a:pos x="0" y="6"/>
                  </a:cxn>
                  <a:cxn ang="0">
                    <a:pos x="0" y="6"/>
                  </a:cxn>
                  <a:cxn ang="0">
                    <a:pos x="2" y="6"/>
                  </a:cxn>
                  <a:cxn ang="0">
                    <a:pos x="0" y="6"/>
                  </a:cxn>
                  <a:cxn ang="0">
                    <a:pos x="0" y="8"/>
                  </a:cxn>
                  <a:cxn ang="0">
                    <a:pos x="0" y="8"/>
                  </a:cxn>
                  <a:cxn ang="0">
                    <a:pos x="0" y="8"/>
                  </a:cxn>
                  <a:cxn ang="0">
                    <a:pos x="0" y="10"/>
                  </a:cxn>
                  <a:cxn ang="0">
                    <a:pos x="0" y="10"/>
                  </a:cxn>
                  <a:cxn ang="0">
                    <a:pos x="0" y="10"/>
                  </a:cxn>
                  <a:cxn ang="0">
                    <a:pos x="0" y="12"/>
                  </a:cxn>
                  <a:cxn ang="0">
                    <a:pos x="0" y="12"/>
                  </a:cxn>
                  <a:cxn ang="0">
                    <a:pos x="0" y="12"/>
                  </a:cxn>
                  <a:cxn ang="0">
                    <a:pos x="0" y="12"/>
                  </a:cxn>
                  <a:cxn ang="0">
                    <a:pos x="2" y="12"/>
                  </a:cxn>
                  <a:cxn ang="0">
                    <a:pos x="2" y="14"/>
                  </a:cxn>
                  <a:cxn ang="0">
                    <a:pos x="3" y="14"/>
                  </a:cxn>
                  <a:cxn ang="0">
                    <a:pos x="3" y="14"/>
                  </a:cxn>
                  <a:cxn ang="0">
                    <a:pos x="3" y="16"/>
                  </a:cxn>
                  <a:cxn ang="0">
                    <a:pos x="3" y="16"/>
                  </a:cxn>
                  <a:cxn ang="0">
                    <a:pos x="3" y="16"/>
                  </a:cxn>
                  <a:cxn ang="0">
                    <a:pos x="3" y="18"/>
                  </a:cxn>
                </a:cxnLst>
                <a:rect l="0" t="0" r="r" b="b"/>
                <a:pathLst>
                  <a:path w="3" h="18">
                    <a:moveTo>
                      <a:pt x="2" y="0"/>
                    </a:moveTo>
                    <a:lnTo>
                      <a:pt x="2" y="0"/>
                    </a:lnTo>
                    <a:lnTo>
                      <a:pt x="2" y="2"/>
                    </a:lnTo>
                    <a:lnTo>
                      <a:pt x="2" y="2"/>
                    </a:lnTo>
                    <a:lnTo>
                      <a:pt x="2" y="2"/>
                    </a:lnTo>
                    <a:lnTo>
                      <a:pt x="2" y="2"/>
                    </a:lnTo>
                    <a:lnTo>
                      <a:pt x="2" y="4"/>
                    </a:lnTo>
                    <a:lnTo>
                      <a:pt x="2" y="4"/>
                    </a:lnTo>
                    <a:lnTo>
                      <a:pt x="0" y="4"/>
                    </a:lnTo>
                    <a:lnTo>
                      <a:pt x="0" y="4"/>
                    </a:lnTo>
                    <a:lnTo>
                      <a:pt x="0" y="4"/>
                    </a:lnTo>
                    <a:lnTo>
                      <a:pt x="2" y="4"/>
                    </a:lnTo>
                    <a:lnTo>
                      <a:pt x="2" y="4"/>
                    </a:lnTo>
                    <a:lnTo>
                      <a:pt x="0" y="6"/>
                    </a:lnTo>
                    <a:lnTo>
                      <a:pt x="0" y="6"/>
                    </a:lnTo>
                    <a:lnTo>
                      <a:pt x="2" y="6"/>
                    </a:lnTo>
                    <a:lnTo>
                      <a:pt x="0" y="6"/>
                    </a:lnTo>
                    <a:lnTo>
                      <a:pt x="0" y="8"/>
                    </a:lnTo>
                    <a:lnTo>
                      <a:pt x="0" y="8"/>
                    </a:lnTo>
                    <a:lnTo>
                      <a:pt x="0" y="8"/>
                    </a:lnTo>
                    <a:lnTo>
                      <a:pt x="0" y="10"/>
                    </a:lnTo>
                    <a:lnTo>
                      <a:pt x="0" y="10"/>
                    </a:lnTo>
                    <a:lnTo>
                      <a:pt x="0" y="10"/>
                    </a:lnTo>
                    <a:lnTo>
                      <a:pt x="0" y="12"/>
                    </a:lnTo>
                    <a:lnTo>
                      <a:pt x="0" y="12"/>
                    </a:lnTo>
                    <a:lnTo>
                      <a:pt x="0" y="12"/>
                    </a:lnTo>
                    <a:lnTo>
                      <a:pt x="0" y="12"/>
                    </a:lnTo>
                    <a:lnTo>
                      <a:pt x="2" y="12"/>
                    </a:lnTo>
                    <a:lnTo>
                      <a:pt x="2" y="14"/>
                    </a:lnTo>
                    <a:lnTo>
                      <a:pt x="3" y="14"/>
                    </a:lnTo>
                    <a:lnTo>
                      <a:pt x="3" y="14"/>
                    </a:lnTo>
                    <a:lnTo>
                      <a:pt x="3" y="16"/>
                    </a:lnTo>
                    <a:lnTo>
                      <a:pt x="3" y="16"/>
                    </a:lnTo>
                    <a:lnTo>
                      <a:pt x="3" y="16"/>
                    </a:lnTo>
                    <a:lnTo>
                      <a:pt x="3" y="1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1" name="Freeform 3045"/>
              <p:cNvSpPr>
                <a:spLocks/>
              </p:cNvSpPr>
              <p:nvPr/>
            </p:nvSpPr>
            <p:spPr bwMode="auto">
              <a:xfrm>
                <a:off x="4494" y="2636"/>
                <a:ext cx="4" cy="2"/>
              </a:xfrm>
              <a:custGeom>
                <a:avLst/>
                <a:gdLst/>
                <a:ahLst/>
                <a:cxnLst>
                  <a:cxn ang="0">
                    <a:pos x="0" y="3"/>
                  </a:cxn>
                  <a:cxn ang="0">
                    <a:pos x="0" y="3"/>
                  </a:cxn>
                  <a:cxn ang="0">
                    <a:pos x="0" y="1"/>
                  </a:cxn>
                  <a:cxn ang="0">
                    <a:pos x="2" y="1"/>
                  </a:cxn>
                  <a:cxn ang="0">
                    <a:pos x="2" y="1"/>
                  </a:cxn>
                  <a:cxn ang="0">
                    <a:pos x="2" y="1"/>
                  </a:cxn>
                  <a:cxn ang="0">
                    <a:pos x="4" y="1"/>
                  </a:cxn>
                  <a:cxn ang="0">
                    <a:pos x="4" y="1"/>
                  </a:cxn>
                  <a:cxn ang="0">
                    <a:pos x="4" y="1"/>
                  </a:cxn>
                  <a:cxn ang="0">
                    <a:pos x="4" y="0"/>
                  </a:cxn>
                  <a:cxn ang="0">
                    <a:pos x="2" y="0"/>
                  </a:cxn>
                  <a:cxn ang="0">
                    <a:pos x="2" y="1"/>
                  </a:cxn>
                  <a:cxn ang="0">
                    <a:pos x="2" y="1"/>
                  </a:cxn>
                  <a:cxn ang="0">
                    <a:pos x="2" y="1"/>
                  </a:cxn>
                  <a:cxn ang="0">
                    <a:pos x="2" y="1"/>
                  </a:cxn>
                  <a:cxn ang="0">
                    <a:pos x="2" y="0"/>
                  </a:cxn>
                  <a:cxn ang="0">
                    <a:pos x="4" y="0"/>
                  </a:cxn>
                  <a:cxn ang="0">
                    <a:pos x="4" y="1"/>
                  </a:cxn>
                  <a:cxn ang="0">
                    <a:pos x="4" y="1"/>
                  </a:cxn>
                  <a:cxn ang="0">
                    <a:pos x="6" y="0"/>
                  </a:cxn>
                  <a:cxn ang="0">
                    <a:pos x="6" y="0"/>
                  </a:cxn>
                  <a:cxn ang="0">
                    <a:pos x="7" y="0"/>
                  </a:cxn>
                  <a:cxn ang="0">
                    <a:pos x="7" y="0"/>
                  </a:cxn>
                  <a:cxn ang="0">
                    <a:pos x="7" y="0"/>
                  </a:cxn>
                  <a:cxn ang="0">
                    <a:pos x="7" y="0"/>
                  </a:cxn>
                </a:cxnLst>
                <a:rect l="0" t="0" r="r" b="b"/>
                <a:pathLst>
                  <a:path w="7" h="3">
                    <a:moveTo>
                      <a:pt x="0" y="3"/>
                    </a:moveTo>
                    <a:lnTo>
                      <a:pt x="0" y="3"/>
                    </a:lnTo>
                    <a:lnTo>
                      <a:pt x="0" y="1"/>
                    </a:lnTo>
                    <a:lnTo>
                      <a:pt x="2" y="1"/>
                    </a:lnTo>
                    <a:lnTo>
                      <a:pt x="2" y="1"/>
                    </a:lnTo>
                    <a:lnTo>
                      <a:pt x="2" y="1"/>
                    </a:lnTo>
                    <a:lnTo>
                      <a:pt x="4" y="1"/>
                    </a:lnTo>
                    <a:lnTo>
                      <a:pt x="4" y="1"/>
                    </a:lnTo>
                    <a:lnTo>
                      <a:pt x="4" y="1"/>
                    </a:lnTo>
                    <a:lnTo>
                      <a:pt x="4" y="0"/>
                    </a:lnTo>
                    <a:lnTo>
                      <a:pt x="2" y="0"/>
                    </a:lnTo>
                    <a:lnTo>
                      <a:pt x="2" y="1"/>
                    </a:lnTo>
                    <a:lnTo>
                      <a:pt x="2" y="1"/>
                    </a:lnTo>
                    <a:lnTo>
                      <a:pt x="2" y="1"/>
                    </a:lnTo>
                    <a:lnTo>
                      <a:pt x="2" y="1"/>
                    </a:lnTo>
                    <a:lnTo>
                      <a:pt x="2" y="0"/>
                    </a:lnTo>
                    <a:lnTo>
                      <a:pt x="4" y="0"/>
                    </a:lnTo>
                    <a:lnTo>
                      <a:pt x="4" y="1"/>
                    </a:lnTo>
                    <a:lnTo>
                      <a:pt x="4" y="1"/>
                    </a:lnTo>
                    <a:lnTo>
                      <a:pt x="6" y="0"/>
                    </a:lnTo>
                    <a:lnTo>
                      <a:pt x="6" y="0"/>
                    </a:lnTo>
                    <a:lnTo>
                      <a:pt x="7" y="0"/>
                    </a:lnTo>
                    <a:lnTo>
                      <a:pt x="7" y="0"/>
                    </a:lnTo>
                    <a:lnTo>
                      <a:pt x="7" y="0"/>
                    </a:lnTo>
                    <a:lnTo>
                      <a:pt x="7"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2" name="Line 3046"/>
              <p:cNvSpPr>
                <a:spLocks noChangeShapeType="1"/>
              </p:cNvSpPr>
              <p:nvPr/>
            </p:nvSpPr>
            <p:spPr bwMode="auto">
              <a:xfrm>
                <a:off x="4494" y="2638"/>
                <a:ext cx="2"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73" name="Freeform 3047"/>
              <p:cNvSpPr>
                <a:spLocks/>
              </p:cNvSpPr>
              <p:nvPr/>
            </p:nvSpPr>
            <p:spPr bwMode="auto">
              <a:xfrm>
                <a:off x="4496" y="2633"/>
                <a:ext cx="2" cy="6"/>
              </a:xfrm>
              <a:custGeom>
                <a:avLst/>
                <a:gdLst/>
                <a:ahLst/>
                <a:cxnLst>
                  <a:cxn ang="0">
                    <a:pos x="2" y="0"/>
                  </a:cxn>
                  <a:cxn ang="0">
                    <a:pos x="2" y="0"/>
                  </a:cxn>
                  <a:cxn ang="0">
                    <a:pos x="2" y="0"/>
                  </a:cxn>
                  <a:cxn ang="0">
                    <a:pos x="3" y="0"/>
                  </a:cxn>
                  <a:cxn ang="0">
                    <a:pos x="3" y="0"/>
                  </a:cxn>
                  <a:cxn ang="0">
                    <a:pos x="3" y="0"/>
                  </a:cxn>
                  <a:cxn ang="0">
                    <a:pos x="3" y="0"/>
                  </a:cxn>
                  <a:cxn ang="0">
                    <a:pos x="3" y="0"/>
                  </a:cxn>
                  <a:cxn ang="0">
                    <a:pos x="3" y="0"/>
                  </a:cxn>
                  <a:cxn ang="0">
                    <a:pos x="3" y="0"/>
                  </a:cxn>
                  <a:cxn ang="0">
                    <a:pos x="3" y="2"/>
                  </a:cxn>
                  <a:cxn ang="0">
                    <a:pos x="3" y="2"/>
                  </a:cxn>
                  <a:cxn ang="0">
                    <a:pos x="3" y="2"/>
                  </a:cxn>
                  <a:cxn ang="0">
                    <a:pos x="3" y="2"/>
                  </a:cxn>
                  <a:cxn ang="0">
                    <a:pos x="3" y="4"/>
                  </a:cxn>
                  <a:cxn ang="0">
                    <a:pos x="3" y="4"/>
                  </a:cxn>
                  <a:cxn ang="0">
                    <a:pos x="3" y="4"/>
                  </a:cxn>
                  <a:cxn ang="0">
                    <a:pos x="3" y="6"/>
                  </a:cxn>
                  <a:cxn ang="0">
                    <a:pos x="3" y="6"/>
                  </a:cxn>
                  <a:cxn ang="0">
                    <a:pos x="3" y="6"/>
                  </a:cxn>
                  <a:cxn ang="0">
                    <a:pos x="3" y="6"/>
                  </a:cxn>
                  <a:cxn ang="0">
                    <a:pos x="3" y="7"/>
                  </a:cxn>
                  <a:cxn ang="0">
                    <a:pos x="2" y="7"/>
                  </a:cxn>
                  <a:cxn ang="0">
                    <a:pos x="2" y="7"/>
                  </a:cxn>
                  <a:cxn ang="0">
                    <a:pos x="2" y="7"/>
                  </a:cxn>
                  <a:cxn ang="0">
                    <a:pos x="2" y="7"/>
                  </a:cxn>
                  <a:cxn ang="0">
                    <a:pos x="2" y="7"/>
                  </a:cxn>
                  <a:cxn ang="0">
                    <a:pos x="2" y="7"/>
                  </a:cxn>
                  <a:cxn ang="0">
                    <a:pos x="2" y="9"/>
                  </a:cxn>
                  <a:cxn ang="0">
                    <a:pos x="0" y="9"/>
                  </a:cxn>
                  <a:cxn ang="0">
                    <a:pos x="0" y="9"/>
                  </a:cxn>
                  <a:cxn ang="0">
                    <a:pos x="0" y="9"/>
                  </a:cxn>
                  <a:cxn ang="0">
                    <a:pos x="0" y="11"/>
                  </a:cxn>
                  <a:cxn ang="0">
                    <a:pos x="0" y="11"/>
                  </a:cxn>
                </a:cxnLst>
                <a:rect l="0" t="0" r="r" b="b"/>
                <a:pathLst>
                  <a:path w="3" h="11">
                    <a:moveTo>
                      <a:pt x="2" y="0"/>
                    </a:moveTo>
                    <a:lnTo>
                      <a:pt x="2" y="0"/>
                    </a:lnTo>
                    <a:lnTo>
                      <a:pt x="2" y="0"/>
                    </a:lnTo>
                    <a:lnTo>
                      <a:pt x="3" y="0"/>
                    </a:lnTo>
                    <a:lnTo>
                      <a:pt x="3" y="0"/>
                    </a:lnTo>
                    <a:lnTo>
                      <a:pt x="3" y="0"/>
                    </a:lnTo>
                    <a:lnTo>
                      <a:pt x="3" y="0"/>
                    </a:lnTo>
                    <a:lnTo>
                      <a:pt x="3" y="0"/>
                    </a:lnTo>
                    <a:lnTo>
                      <a:pt x="3" y="0"/>
                    </a:lnTo>
                    <a:lnTo>
                      <a:pt x="3" y="0"/>
                    </a:lnTo>
                    <a:lnTo>
                      <a:pt x="3" y="2"/>
                    </a:lnTo>
                    <a:lnTo>
                      <a:pt x="3" y="2"/>
                    </a:lnTo>
                    <a:lnTo>
                      <a:pt x="3" y="2"/>
                    </a:lnTo>
                    <a:lnTo>
                      <a:pt x="3" y="2"/>
                    </a:lnTo>
                    <a:lnTo>
                      <a:pt x="3" y="4"/>
                    </a:lnTo>
                    <a:lnTo>
                      <a:pt x="3" y="4"/>
                    </a:lnTo>
                    <a:lnTo>
                      <a:pt x="3" y="4"/>
                    </a:lnTo>
                    <a:lnTo>
                      <a:pt x="3" y="6"/>
                    </a:lnTo>
                    <a:lnTo>
                      <a:pt x="3" y="6"/>
                    </a:lnTo>
                    <a:lnTo>
                      <a:pt x="3" y="6"/>
                    </a:lnTo>
                    <a:lnTo>
                      <a:pt x="3" y="6"/>
                    </a:lnTo>
                    <a:lnTo>
                      <a:pt x="3" y="7"/>
                    </a:lnTo>
                    <a:lnTo>
                      <a:pt x="2" y="7"/>
                    </a:lnTo>
                    <a:lnTo>
                      <a:pt x="2" y="7"/>
                    </a:lnTo>
                    <a:lnTo>
                      <a:pt x="2" y="7"/>
                    </a:lnTo>
                    <a:lnTo>
                      <a:pt x="2" y="7"/>
                    </a:lnTo>
                    <a:lnTo>
                      <a:pt x="2" y="7"/>
                    </a:lnTo>
                    <a:lnTo>
                      <a:pt x="2" y="7"/>
                    </a:lnTo>
                    <a:lnTo>
                      <a:pt x="2" y="9"/>
                    </a:lnTo>
                    <a:lnTo>
                      <a:pt x="0" y="9"/>
                    </a:lnTo>
                    <a:lnTo>
                      <a:pt x="0" y="9"/>
                    </a:lnTo>
                    <a:lnTo>
                      <a:pt x="0" y="9"/>
                    </a:lnTo>
                    <a:lnTo>
                      <a:pt x="0" y="11"/>
                    </a:lnTo>
                    <a:lnTo>
                      <a:pt x="0" y="1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4" name="Freeform 3048"/>
              <p:cNvSpPr>
                <a:spLocks/>
              </p:cNvSpPr>
              <p:nvPr/>
            </p:nvSpPr>
            <p:spPr bwMode="auto">
              <a:xfrm>
                <a:off x="4496" y="2638"/>
                <a:ext cx="1" cy="1"/>
              </a:xfrm>
              <a:custGeom>
                <a:avLst/>
                <a:gdLst/>
                <a:ahLst/>
                <a:cxnLst>
                  <a:cxn ang="0">
                    <a:pos x="2" y="2"/>
                  </a:cxn>
                  <a:cxn ang="0">
                    <a:pos x="2" y="0"/>
                  </a:cxn>
                  <a:cxn ang="0">
                    <a:pos x="2" y="0"/>
                  </a:cxn>
                  <a:cxn ang="0">
                    <a:pos x="2" y="0"/>
                  </a:cxn>
                  <a:cxn ang="0">
                    <a:pos x="2" y="0"/>
                  </a:cxn>
                  <a:cxn ang="0">
                    <a:pos x="0" y="0"/>
                  </a:cxn>
                  <a:cxn ang="0">
                    <a:pos x="0" y="0"/>
                  </a:cxn>
                  <a:cxn ang="0">
                    <a:pos x="0" y="0"/>
                  </a:cxn>
                  <a:cxn ang="0">
                    <a:pos x="0" y="2"/>
                  </a:cxn>
                </a:cxnLst>
                <a:rect l="0" t="0" r="r" b="b"/>
                <a:pathLst>
                  <a:path w="2" h="2">
                    <a:moveTo>
                      <a:pt x="2" y="2"/>
                    </a:moveTo>
                    <a:lnTo>
                      <a:pt x="2" y="0"/>
                    </a:lnTo>
                    <a:lnTo>
                      <a:pt x="2" y="0"/>
                    </a:lnTo>
                    <a:lnTo>
                      <a:pt x="2" y="0"/>
                    </a:lnTo>
                    <a:lnTo>
                      <a:pt x="2" y="0"/>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5" name="Freeform 3049"/>
              <p:cNvSpPr>
                <a:spLocks/>
              </p:cNvSpPr>
              <p:nvPr/>
            </p:nvSpPr>
            <p:spPr bwMode="auto">
              <a:xfrm>
                <a:off x="4493" y="2618"/>
                <a:ext cx="17" cy="21"/>
              </a:xfrm>
              <a:custGeom>
                <a:avLst/>
                <a:gdLst/>
                <a:ahLst/>
                <a:cxnLst>
                  <a:cxn ang="0">
                    <a:pos x="31" y="40"/>
                  </a:cxn>
                  <a:cxn ang="0">
                    <a:pos x="29" y="40"/>
                  </a:cxn>
                  <a:cxn ang="0">
                    <a:pos x="29" y="38"/>
                  </a:cxn>
                  <a:cxn ang="0">
                    <a:pos x="29" y="37"/>
                  </a:cxn>
                  <a:cxn ang="0">
                    <a:pos x="31" y="35"/>
                  </a:cxn>
                  <a:cxn ang="0">
                    <a:pos x="31" y="33"/>
                  </a:cxn>
                  <a:cxn ang="0">
                    <a:pos x="29" y="33"/>
                  </a:cxn>
                  <a:cxn ang="0">
                    <a:pos x="29" y="31"/>
                  </a:cxn>
                  <a:cxn ang="0">
                    <a:pos x="31" y="27"/>
                  </a:cxn>
                  <a:cxn ang="0">
                    <a:pos x="29" y="25"/>
                  </a:cxn>
                  <a:cxn ang="0">
                    <a:pos x="27" y="25"/>
                  </a:cxn>
                  <a:cxn ang="0">
                    <a:pos x="25" y="23"/>
                  </a:cxn>
                  <a:cxn ang="0">
                    <a:pos x="25" y="19"/>
                  </a:cxn>
                  <a:cxn ang="0">
                    <a:pos x="23" y="19"/>
                  </a:cxn>
                  <a:cxn ang="0">
                    <a:pos x="19" y="15"/>
                  </a:cxn>
                  <a:cxn ang="0">
                    <a:pos x="19" y="14"/>
                  </a:cxn>
                  <a:cxn ang="0">
                    <a:pos x="19" y="12"/>
                  </a:cxn>
                  <a:cxn ang="0">
                    <a:pos x="19" y="10"/>
                  </a:cxn>
                  <a:cxn ang="0">
                    <a:pos x="19" y="8"/>
                  </a:cxn>
                  <a:cxn ang="0">
                    <a:pos x="19" y="6"/>
                  </a:cxn>
                  <a:cxn ang="0">
                    <a:pos x="19" y="6"/>
                  </a:cxn>
                  <a:cxn ang="0">
                    <a:pos x="19" y="2"/>
                  </a:cxn>
                  <a:cxn ang="0">
                    <a:pos x="17" y="2"/>
                  </a:cxn>
                  <a:cxn ang="0">
                    <a:pos x="15" y="2"/>
                  </a:cxn>
                  <a:cxn ang="0">
                    <a:pos x="15" y="2"/>
                  </a:cxn>
                  <a:cxn ang="0">
                    <a:pos x="13" y="4"/>
                  </a:cxn>
                  <a:cxn ang="0">
                    <a:pos x="13" y="4"/>
                  </a:cxn>
                  <a:cxn ang="0">
                    <a:pos x="13" y="4"/>
                  </a:cxn>
                  <a:cxn ang="0">
                    <a:pos x="13" y="2"/>
                  </a:cxn>
                  <a:cxn ang="0">
                    <a:pos x="11" y="2"/>
                  </a:cxn>
                  <a:cxn ang="0">
                    <a:pos x="11" y="4"/>
                  </a:cxn>
                  <a:cxn ang="0">
                    <a:pos x="11" y="2"/>
                  </a:cxn>
                  <a:cxn ang="0">
                    <a:pos x="13" y="2"/>
                  </a:cxn>
                  <a:cxn ang="0">
                    <a:pos x="13" y="0"/>
                  </a:cxn>
                  <a:cxn ang="0">
                    <a:pos x="13" y="2"/>
                  </a:cxn>
                  <a:cxn ang="0">
                    <a:pos x="11" y="2"/>
                  </a:cxn>
                  <a:cxn ang="0">
                    <a:pos x="8" y="2"/>
                  </a:cxn>
                  <a:cxn ang="0">
                    <a:pos x="6" y="2"/>
                  </a:cxn>
                  <a:cxn ang="0">
                    <a:pos x="4" y="2"/>
                  </a:cxn>
                  <a:cxn ang="0">
                    <a:pos x="2" y="0"/>
                  </a:cxn>
                  <a:cxn ang="0">
                    <a:pos x="2" y="2"/>
                  </a:cxn>
                  <a:cxn ang="0">
                    <a:pos x="0" y="4"/>
                  </a:cxn>
                  <a:cxn ang="0">
                    <a:pos x="0" y="6"/>
                  </a:cxn>
                  <a:cxn ang="0">
                    <a:pos x="2" y="8"/>
                  </a:cxn>
                  <a:cxn ang="0">
                    <a:pos x="4" y="10"/>
                  </a:cxn>
                  <a:cxn ang="0">
                    <a:pos x="6" y="10"/>
                  </a:cxn>
                  <a:cxn ang="0">
                    <a:pos x="8" y="10"/>
                  </a:cxn>
                  <a:cxn ang="0">
                    <a:pos x="9" y="10"/>
                  </a:cxn>
                  <a:cxn ang="0">
                    <a:pos x="9" y="10"/>
                  </a:cxn>
                  <a:cxn ang="0">
                    <a:pos x="9" y="14"/>
                  </a:cxn>
                  <a:cxn ang="0">
                    <a:pos x="9" y="15"/>
                  </a:cxn>
                  <a:cxn ang="0">
                    <a:pos x="9" y="17"/>
                  </a:cxn>
                  <a:cxn ang="0">
                    <a:pos x="9" y="19"/>
                  </a:cxn>
                  <a:cxn ang="0">
                    <a:pos x="9" y="21"/>
                  </a:cxn>
                  <a:cxn ang="0">
                    <a:pos x="8" y="23"/>
                  </a:cxn>
                  <a:cxn ang="0">
                    <a:pos x="8" y="25"/>
                  </a:cxn>
                  <a:cxn ang="0">
                    <a:pos x="8" y="27"/>
                  </a:cxn>
                  <a:cxn ang="0">
                    <a:pos x="8" y="29"/>
                  </a:cxn>
                  <a:cxn ang="0">
                    <a:pos x="8" y="31"/>
                  </a:cxn>
                </a:cxnLst>
                <a:rect l="0" t="0" r="r" b="b"/>
                <a:pathLst>
                  <a:path w="33" h="42">
                    <a:moveTo>
                      <a:pt x="33" y="42"/>
                    </a:moveTo>
                    <a:lnTo>
                      <a:pt x="33" y="42"/>
                    </a:lnTo>
                    <a:lnTo>
                      <a:pt x="33" y="40"/>
                    </a:lnTo>
                    <a:lnTo>
                      <a:pt x="31" y="40"/>
                    </a:lnTo>
                    <a:lnTo>
                      <a:pt x="31" y="40"/>
                    </a:lnTo>
                    <a:lnTo>
                      <a:pt x="31" y="40"/>
                    </a:lnTo>
                    <a:lnTo>
                      <a:pt x="31" y="40"/>
                    </a:lnTo>
                    <a:lnTo>
                      <a:pt x="29" y="40"/>
                    </a:lnTo>
                    <a:lnTo>
                      <a:pt x="29" y="40"/>
                    </a:lnTo>
                    <a:lnTo>
                      <a:pt x="29" y="38"/>
                    </a:lnTo>
                    <a:lnTo>
                      <a:pt x="29" y="38"/>
                    </a:lnTo>
                    <a:lnTo>
                      <a:pt x="29" y="38"/>
                    </a:lnTo>
                    <a:lnTo>
                      <a:pt x="29" y="38"/>
                    </a:lnTo>
                    <a:lnTo>
                      <a:pt x="29" y="37"/>
                    </a:lnTo>
                    <a:lnTo>
                      <a:pt x="29" y="37"/>
                    </a:lnTo>
                    <a:lnTo>
                      <a:pt x="29" y="37"/>
                    </a:lnTo>
                    <a:lnTo>
                      <a:pt x="29" y="37"/>
                    </a:lnTo>
                    <a:lnTo>
                      <a:pt x="31" y="35"/>
                    </a:lnTo>
                    <a:lnTo>
                      <a:pt x="31" y="35"/>
                    </a:lnTo>
                    <a:lnTo>
                      <a:pt x="31" y="35"/>
                    </a:lnTo>
                    <a:lnTo>
                      <a:pt x="31" y="35"/>
                    </a:lnTo>
                    <a:lnTo>
                      <a:pt x="33" y="35"/>
                    </a:lnTo>
                    <a:lnTo>
                      <a:pt x="33" y="33"/>
                    </a:lnTo>
                    <a:lnTo>
                      <a:pt x="31" y="33"/>
                    </a:lnTo>
                    <a:lnTo>
                      <a:pt x="31" y="33"/>
                    </a:lnTo>
                    <a:lnTo>
                      <a:pt x="31" y="33"/>
                    </a:lnTo>
                    <a:lnTo>
                      <a:pt x="31" y="33"/>
                    </a:lnTo>
                    <a:lnTo>
                      <a:pt x="29" y="33"/>
                    </a:lnTo>
                    <a:lnTo>
                      <a:pt x="29" y="31"/>
                    </a:lnTo>
                    <a:lnTo>
                      <a:pt x="29" y="31"/>
                    </a:lnTo>
                    <a:lnTo>
                      <a:pt x="29" y="31"/>
                    </a:lnTo>
                    <a:lnTo>
                      <a:pt x="29" y="31"/>
                    </a:lnTo>
                    <a:lnTo>
                      <a:pt x="29" y="29"/>
                    </a:lnTo>
                    <a:lnTo>
                      <a:pt x="31" y="27"/>
                    </a:lnTo>
                    <a:lnTo>
                      <a:pt x="31" y="27"/>
                    </a:lnTo>
                    <a:lnTo>
                      <a:pt x="31" y="27"/>
                    </a:lnTo>
                    <a:lnTo>
                      <a:pt x="31" y="27"/>
                    </a:lnTo>
                    <a:lnTo>
                      <a:pt x="29" y="25"/>
                    </a:lnTo>
                    <a:lnTo>
                      <a:pt x="29" y="25"/>
                    </a:lnTo>
                    <a:lnTo>
                      <a:pt x="29" y="25"/>
                    </a:lnTo>
                    <a:lnTo>
                      <a:pt x="29" y="25"/>
                    </a:lnTo>
                    <a:lnTo>
                      <a:pt x="29" y="25"/>
                    </a:lnTo>
                    <a:lnTo>
                      <a:pt x="29" y="25"/>
                    </a:lnTo>
                    <a:lnTo>
                      <a:pt x="27" y="25"/>
                    </a:lnTo>
                    <a:lnTo>
                      <a:pt x="27" y="23"/>
                    </a:lnTo>
                    <a:lnTo>
                      <a:pt x="25" y="23"/>
                    </a:lnTo>
                    <a:lnTo>
                      <a:pt x="25" y="23"/>
                    </a:lnTo>
                    <a:lnTo>
                      <a:pt x="25" y="23"/>
                    </a:lnTo>
                    <a:lnTo>
                      <a:pt x="25" y="21"/>
                    </a:lnTo>
                    <a:lnTo>
                      <a:pt x="25" y="21"/>
                    </a:lnTo>
                    <a:lnTo>
                      <a:pt x="25" y="21"/>
                    </a:lnTo>
                    <a:lnTo>
                      <a:pt x="25" y="19"/>
                    </a:lnTo>
                    <a:lnTo>
                      <a:pt x="25" y="19"/>
                    </a:lnTo>
                    <a:lnTo>
                      <a:pt x="23" y="19"/>
                    </a:lnTo>
                    <a:lnTo>
                      <a:pt x="23" y="19"/>
                    </a:lnTo>
                    <a:lnTo>
                      <a:pt x="23" y="19"/>
                    </a:lnTo>
                    <a:lnTo>
                      <a:pt x="21" y="17"/>
                    </a:lnTo>
                    <a:lnTo>
                      <a:pt x="21" y="17"/>
                    </a:lnTo>
                    <a:lnTo>
                      <a:pt x="19" y="17"/>
                    </a:lnTo>
                    <a:lnTo>
                      <a:pt x="19" y="15"/>
                    </a:lnTo>
                    <a:lnTo>
                      <a:pt x="19" y="15"/>
                    </a:lnTo>
                    <a:lnTo>
                      <a:pt x="19" y="15"/>
                    </a:lnTo>
                    <a:lnTo>
                      <a:pt x="19" y="14"/>
                    </a:lnTo>
                    <a:lnTo>
                      <a:pt x="19" y="14"/>
                    </a:lnTo>
                    <a:lnTo>
                      <a:pt x="19" y="14"/>
                    </a:lnTo>
                    <a:lnTo>
                      <a:pt x="19" y="14"/>
                    </a:lnTo>
                    <a:lnTo>
                      <a:pt x="19" y="12"/>
                    </a:lnTo>
                    <a:lnTo>
                      <a:pt x="19" y="12"/>
                    </a:lnTo>
                    <a:lnTo>
                      <a:pt x="19" y="10"/>
                    </a:lnTo>
                    <a:lnTo>
                      <a:pt x="19" y="10"/>
                    </a:lnTo>
                    <a:lnTo>
                      <a:pt x="19" y="10"/>
                    </a:lnTo>
                    <a:lnTo>
                      <a:pt x="19" y="10"/>
                    </a:lnTo>
                    <a:lnTo>
                      <a:pt x="19" y="8"/>
                    </a:lnTo>
                    <a:lnTo>
                      <a:pt x="19" y="8"/>
                    </a:lnTo>
                    <a:lnTo>
                      <a:pt x="19" y="8"/>
                    </a:lnTo>
                    <a:lnTo>
                      <a:pt x="19" y="8"/>
                    </a:lnTo>
                    <a:lnTo>
                      <a:pt x="19" y="6"/>
                    </a:lnTo>
                    <a:lnTo>
                      <a:pt x="19" y="6"/>
                    </a:lnTo>
                    <a:lnTo>
                      <a:pt x="19" y="6"/>
                    </a:lnTo>
                    <a:lnTo>
                      <a:pt x="19" y="6"/>
                    </a:lnTo>
                    <a:lnTo>
                      <a:pt x="19" y="6"/>
                    </a:lnTo>
                    <a:lnTo>
                      <a:pt x="19" y="6"/>
                    </a:lnTo>
                    <a:lnTo>
                      <a:pt x="19" y="6"/>
                    </a:lnTo>
                    <a:lnTo>
                      <a:pt x="19" y="6"/>
                    </a:lnTo>
                    <a:lnTo>
                      <a:pt x="19" y="4"/>
                    </a:lnTo>
                    <a:lnTo>
                      <a:pt x="19" y="4"/>
                    </a:lnTo>
                    <a:lnTo>
                      <a:pt x="19" y="4"/>
                    </a:lnTo>
                    <a:lnTo>
                      <a:pt x="19" y="2"/>
                    </a:lnTo>
                    <a:lnTo>
                      <a:pt x="17" y="2"/>
                    </a:lnTo>
                    <a:lnTo>
                      <a:pt x="17" y="2"/>
                    </a:lnTo>
                    <a:lnTo>
                      <a:pt x="17" y="2"/>
                    </a:lnTo>
                    <a:lnTo>
                      <a:pt x="17" y="2"/>
                    </a:lnTo>
                    <a:lnTo>
                      <a:pt x="17" y="2"/>
                    </a:lnTo>
                    <a:lnTo>
                      <a:pt x="17" y="2"/>
                    </a:lnTo>
                    <a:lnTo>
                      <a:pt x="17" y="2"/>
                    </a:lnTo>
                    <a:lnTo>
                      <a:pt x="15" y="2"/>
                    </a:lnTo>
                    <a:lnTo>
                      <a:pt x="15" y="2"/>
                    </a:lnTo>
                    <a:lnTo>
                      <a:pt x="15" y="2"/>
                    </a:lnTo>
                    <a:lnTo>
                      <a:pt x="15" y="2"/>
                    </a:lnTo>
                    <a:lnTo>
                      <a:pt x="15" y="2"/>
                    </a:lnTo>
                    <a:lnTo>
                      <a:pt x="13" y="2"/>
                    </a:lnTo>
                    <a:lnTo>
                      <a:pt x="13" y="2"/>
                    </a:lnTo>
                    <a:lnTo>
                      <a:pt x="13" y="2"/>
                    </a:lnTo>
                    <a:lnTo>
                      <a:pt x="13" y="4"/>
                    </a:lnTo>
                    <a:lnTo>
                      <a:pt x="13" y="4"/>
                    </a:lnTo>
                    <a:lnTo>
                      <a:pt x="13" y="4"/>
                    </a:lnTo>
                    <a:lnTo>
                      <a:pt x="13" y="4"/>
                    </a:lnTo>
                    <a:lnTo>
                      <a:pt x="13" y="4"/>
                    </a:lnTo>
                    <a:lnTo>
                      <a:pt x="13" y="6"/>
                    </a:lnTo>
                    <a:lnTo>
                      <a:pt x="15" y="6"/>
                    </a:lnTo>
                    <a:lnTo>
                      <a:pt x="13" y="6"/>
                    </a:lnTo>
                    <a:lnTo>
                      <a:pt x="13" y="4"/>
                    </a:lnTo>
                    <a:lnTo>
                      <a:pt x="13" y="4"/>
                    </a:lnTo>
                    <a:lnTo>
                      <a:pt x="13" y="4"/>
                    </a:lnTo>
                    <a:lnTo>
                      <a:pt x="13" y="4"/>
                    </a:lnTo>
                    <a:lnTo>
                      <a:pt x="13" y="2"/>
                    </a:lnTo>
                    <a:lnTo>
                      <a:pt x="13" y="2"/>
                    </a:lnTo>
                    <a:lnTo>
                      <a:pt x="13" y="2"/>
                    </a:lnTo>
                    <a:lnTo>
                      <a:pt x="11" y="2"/>
                    </a:lnTo>
                    <a:lnTo>
                      <a:pt x="11" y="2"/>
                    </a:lnTo>
                    <a:lnTo>
                      <a:pt x="11" y="2"/>
                    </a:lnTo>
                    <a:lnTo>
                      <a:pt x="11" y="4"/>
                    </a:lnTo>
                    <a:lnTo>
                      <a:pt x="11" y="4"/>
                    </a:lnTo>
                    <a:lnTo>
                      <a:pt x="11" y="4"/>
                    </a:lnTo>
                    <a:lnTo>
                      <a:pt x="11" y="4"/>
                    </a:lnTo>
                    <a:lnTo>
                      <a:pt x="11" y="4"/>
                    </a:lnTo>
                    <a:lnTo>
                      <a:pt x="11" y="2"/>
                    </a:lnTo>
                    <a:lnTo>
                      <a:pt x="11" y="2"/>
                    </a:lnTo>
                    <a:lnTo>
                      <a:pt x="11" y="2"/>
                    </a:lnTo>
                    <a:lnTo>
                      <a:pt x="11" y="2"/>
                    </a:lnTo>
                    <a:lnTo>
                      <a:pt x="13" y="2"/>
                    </a:lnTo>
                    <a:lnTo>
                      <a:pt x="13" y="2"/>
                    </a:lnTo>
                    <a:lnTo>
                      <a:pt x="13" y="2"/>
                    </a:lnTo>
                    <a:lnTo>
                      <a:pt x="13" y="2"/>
                    </a:lnTo>
                    <a:lnTo>
                      <a:pt x="13" y="0"/>
                    </a:lnTo>
                    <a:lnTo>
                      <a:pt x="13" y="0"/>
                    </a:lnTo>
                    <a:lnTo>
                      <a:pt x="13" y="0"/>
                    </a:lnTo>
                    <a:lnTo>
                      <a:pt x="13" y="2"/>
                    </a:lnTo>
                    <a:lnTo>
                      <a:pt x="13" y="2"/>
                    </a:lnTo>
                    <a:lnTo>
                      <a:pt x="13" y="2"/>
                    </a:lnTo>
                    <a:lnTo>
                      <a:pt x="11" y="2"/>
                    </a:lnTo>
                    <a:lnTo>
                      <a:pt x="11" y="2"/>
                    </a:lnTo>
                    <a:lnTo>
                      <a:pt x="11" y="2"/>
                    </a:lnTo>
                    <a:lnTo>
                      <a:pt x="11" y="2"/>
                    </a:lnTo>
                    <a:lnTo>
                      <a:pt x="9" y="2"/>
                    </a:lnTo>
                    <a:lnTo>
                      <a:pt x="8" y="2"/>
                    </a:lnTo>
                    <a:lnTo>
                      <a:pt x="8" y="2"/>
                    </a:lnTo>
                    <a:lnTo>
                      <a:pt x="8" y="2"/>
                    </a:lnTo>
                    <a:lnTo>
                      <a:pt x="8" y="2"/>
                    </a:lnTo>
                    <a:lnTo>
                      <a:pt x="6" y="2"/>
                    </a:lnTo>
                    <a:lnTo>
                      <a:pt x="6" y="2"/>
                    </a:lnTo>
                    <a:lnTo>
                      <a:pt x="6" y="2"/>
                    </a:lnTo>
                    <a:lnTo>
                      <a:pt x="6" y="2"/>
                    </a:lnTo>
                    <a:lnTo>
                      <a:pt x="6" y="2"/>
                    </a:lnTo>
                    <a:lnTo>
                      <a:pt x="4" y="2"/>
                    </a:lnTo>
                    <a:lnTo>
                      <a:pt x="4" y="2"/>
                    </a:lnTo>
                    <a:lnTo>
                      <a:pt x="4" y="2"/>
                    </a:lnTo>
                    <a:lnTo>
                      <a:pt x="4" y="0"/>
                    </a:lnTo>
                    <a:lnTo>
                      <a:pt x="2" y="0"/>
                    </a:lnTo>
                    <a:lnTo>
                      <a:pt x="2" y="0"/>
                    </a:lnTo>
                    <a:lnTo>
                      <a:pt x="2" y="0"/>
                    </a:lnTo>
                    <a:lnTo>
                      <a:pt x="2" y="0"/>
                    </a:lnTo>
                    <a:lnTo>
                      <a:pt x="2" y="2"/>
                    </a:lnTo>
                    <a:lnTo>
                      <a:pt x="2" y="2"/>
                    </a:lnTo>
                    <a:lnTo>
                      <a:pt x="2" y="2"/>
                    </a:lnTo>
                    <a:lnTo>
                      <a:pt x="0" y="2"/>
                    </a:lnTo>
                    <a:lnTo>
                      <a:pt x="0" y="4"/>
                    </a:lnTo>
                    <a:lnTo>
                      <a:pt x="0" y="4"/>
                    </a:lnTo>
                    <a:lnTo>
                      <a:pt x="0" y="4"/>
                    </a:lnTo>
                    <a:lnTo>
                      <a:pt x="0" y="6"/>
                    </a:lnTo>
                    <a:lnTo>
                      <a:pt x="0" y="6"/>
                    </a:lnTo>
                    <a:lnTo>
                      <a:pt x="0" y="6"/>
                    </a:lnTo>
                    <a:lnTo>
                      <a:pt x="0" y="6"/>
                    </a:lnTo>
                    <a:lnTo>
                      <a:pt x="0" y="8"/>
                    </a:lnTo>
                    <a:lnTo>
                      <a:pt x="0" y="8"/>
                    </a:lnTo>
                    <a:lnTo>
                      <a:pt x="2" y="8"/>
                    </a:lnTo>
                    <a:lnTo>
                      <a:pt x="2" y="10"/>
                    </a:lnTo>
                    <a:lnTo>
                      <a:pt x="2" y="10"/>
                    </a:lnTo>
                    <a:lnTo>
                      <a:pt x="2" y="10"/>
                    </a:lnTo>
                    <a:lnTo>
                      <a:pt x="4" y="10"/>
                    </a:lnTo>
                    <a:lnTo>
                      <a:pt x="4" y="10"/>
                    </a:lnTo>
                    <a:lnTo>
                      <a:pt x="6" y="10"/>
                    </a:lnTo>
                    <a:lnTo>
                      <a:pt x="6" y="10"/>
                    </a:lnTo>
                    <a:lnTo>
                      <a:pt x="6" y="10"/>
                    </a:lnTo>
                    <a:lnTo>
                      <a:pt x="6" y="10"/>
                    </a:lnTo>
                    <a:lnTo>
                      <a:pt x="8" y="10"/>
                    </a:lnTo>
                    <a:lnTo>
                      <a:pt x="8" y="10"/>
                    </a:lnTo>
                    <a:lnTo>
                      <a:pt x="8" y="10"/>
                    </a:lnTo>
                    <a:lnTo>
                      <a:pt x="8" y="10"/>
                    </a:lnTo>
                    <a:lnTo>
                      <a:pt x="8" y="10"/>
                    </a:lnTo>
                    <a:lnTo>
                      <a:pt x="9" y="10"/>
                    </a:lnTo>
                    <a:lnTo>
                      <a:pt x="9" y="10"/>
                    </a:lnTo>
                    <a:lnTo>
                      <a:pt x="9" y="10"/>
                    </a:lnTo>
                    <a:lnTo>
                      <a:pt x="9" y="12"/>
                    </a:lnTo>
                    <a:lnTo>
                      <a:pt x="9" y="12"/>
                    </a:lnTo>
                    <a:lnTo>
                      <a:pt x="9" y="10"/>
                    </a:lnTo>
                    <a:lnTo>
                      <a:pt x="9" y="10"/>
                    </a:lnTo>
                    <a:lnTo>
                      <a:pt x="9" y="12"/>
                    </a:lnTo>
                    <a:lnTo>
                      <a:pt x="9" y="12"/>
                    </a:lnTo>
                    <a:lnTo>
                      <a:pt x="9" y="14"/>
                    </a:lnTo>
                    <a:lnTo>
                      <a:pt x="9" y="14"/>
                    </a:lnTo>
                    <a:lnTo>
                      <a:pt x="9" y="14"/>
                    </a:lnTo>
                    <a:lnTo>
                      <a:pt x="9" y="14"/>
                    </a:lnTo>
                    <a:lnTo>
                      <a:pt x="9" y="15"/>
                    </a:lnTo>
                    <a:lnTo>
                      <a:pt x="9" y="15"/>
                    </a:lnTo>
                    <a:lnTo>
                      <a:pt x="9" y="15"/>
                    </a:lnTo>
                    <a:lnTo>
                      <a:pt x="9" y="17"/>
                    </a:lnTo>
                    <a:lnTo>
                      <a:pt x="9" y="17"/>
                    </a:lnTo>
                    <a:lnTo>
                      <a:pt x="9" y="17"/>
                    </a:lnTo>
                    <a:lnTo>
                      <a:pt x="9" y="17"/>
                    </a:lnTo>
                    <a:lnTo>
                      <a:pt x="9" y="19"/>
                    </a:lnTo>
                    <a:lnTo>
                      <a:pt x="9" y="19"/>
                    </a:lnTo>
                    <a:lnTo>
                      <a:pt x="9" y="19"/>
                    </a:lnTo>
                    <a:lnTo>
                      <a:pt x="9" y="21"/>
                    </a:lnTo>
                    <a:lnTo>
                      <a:pt x="9" y="21"/>
                    </a:lnTo>
                    <a:lnTo>
                      <a:pt x="9" y="21"/>
                    </a:lnTo>
                    <a:lnTo>
                      <a:pt x="9" y="21"/>
                    </a:lnTo>
                    <a:lnTo>
                      <a:pt x="9" y="23"/>
                    </a:lnTo>
                    <a:lnTo>
                      <a:pt x="9" y="23"/>
                    </a:lnTo>
                    <a:lnTo>
                      <a:pt x="8" y="23"/>
                    </a:lnTo>
                    <a:lnTo>
                      <a:pt x="8" y="25"/>
                    </a:lnTo>
                    <a:lnTo>
                      <a:pt x="8" y="25"/>
                    </a:lnTo>
                    <a:lnTo>
                      <a:pt x="8" y="25"/>
                    </a:lnTo>
                    <a:lnTo>
                      <a:pt x="8" y="25"/>
                    </a:lnTo>
                    <a:lnTo>
                      <a:pt x="8" y="27"/>
                    </a:lnTo>
                    <a:lnTo>
                      <a:pt x="8" y="27"/>
                    </a:lnTo>
                    <a:lnTo>
                      <a:pt x="8" y="27"/>
                    </a:lnTo>
                    <a:lnTo>
                      <a:pt x="8" y="27"/>
                    </a:lnTo>
                    <a:lnTo>
                      <a:pt x="8" y="29"/>
                    </a:lnTo>
                    <a:lnTo>
                      <a:pt x="8" y="29"/>
                    </a:lnTo>
                    <a:lnTo>
                      <a:pt x="8" y="29"/>
                    </a:lnTo>
                    <a:lnTo>
                      <a:pt x="8" y="29"/>
                    </a:lnTo>
                    <a:lnTo>
                      <a:pt x="8" y="31"/>
                    </a:lnTo>
                    <a:lnTo>
                      <a:pt x="8" y="31"/>
                    </a:lnTo>
                    <a:lnTo>
                      <a:pt x="8" y="31"/>
                    </a:lnTo>
                    <a:lnTo>
                      <a:pt x="8" y="3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6" name="Freeform 3050"/>
              <p:cNvSpPr>
                <a:spLocks/>
              </p:cNvSpPr>
              <p:nvPr/>
            </p:nvSpPr>
            <p:spPr bwMode="auto">
              <a:xfrm>
                <a:off x="4503" y="2621"/>
                <a:ext cx="8" cy="18"/>
              </a:xfrm>
              <a:custGeom>
                <a:avLst/>
                <a:gdLst/>
                <a:ahLst/>
                <a:cxnLst>
                  <a:cxn ang="0">
                    <a:pos x="14" y="36"/>
                  </a:cxn>
                  <a:cxn ang="0">
                    <a:pos x="12" y="34"/>
                  </a:cxn>
                  <a:cxn ang="0">
                    <a:pos x="12" y="34"/>
                  </a:cxn>
                  <a:cxn ang="0">
                    <a:pos x="12" y="34"/>
                  </a:cxn>
                  <a:cxn ang="0">
                    <a:pos x="10" y="34"/>
                  </a:cxn>
                  <a:cxn ang="0">
                    <a:pos x="10" y="32"/>
                  </a:cxn>
                  <a:cxn ang="0">
                    <a:pos x="10" y="32"/>
                  </a:cxn>
                  <a:cxn ang="0">
                    <a:pos x="10" y="31"/>
                  </a:cxn>
                  <a:cxn ang="0">
                    <a:pos x="10" y="31"/>
                  </a:cxn>
                  <a:cxn ang="0">
                    <a:pos x="12" y="29"/>
                  </a:cxn>
                  <a:cxn ang="0">
                    <a:pos x="12" y="29"/>
                  </a:cxn>
                  <a:cxn ang="0">
                    <a:pos x="12" y="27"/>
                  </a:cxn>
                  <a:cxn ang="0">
                    <a:pos x="12" y="27"/>
                  </a:cxn>
                  <a:cxn ang="0">
                    <a:pos x="12" y="27"/>
                  </a:cxn>
                  <a:cxn ang="0">
                    <a:pos x="10" y="25"/>
                  </a:cxn>
                  <a:cxn ang="0">
                    <a:pos x="10" y="25"/>
                  </a:cxn>
                  <a:cxn ang="0">
                    <a:pos x="10" y="23"/>
                  </a:cxn>
                  <a:cxn ang="0">
                    <a:pos x="12" y="21"/>
                  </a:cxn>
                  <a:cxn ang="0">
                    <a:pos x="12" y="21"/>
                  </a:cxn>
                  <a:cxn ang="0">
                    <a:pos x="10" y="19"/>
                  </a:cxn>
                  <a:cxn ang="0">
                    <a:pos x="10" y="19"/>
                  </a:cxn>
                  <a:cxn ang="0">
                    <a:pos x="10" y="17"/>
                  </a:cxn>
                  <a:cxn ang="0">
                    <a:pos x="8" y="17"/>
                  </a:cxn>
                  <a:cxn ang="0">
                    <a:pos x="6" y="15"/>
                  </a:cxn>
                  <a:cxn ang="0">
                    <a:pos x="6" y="13"/>
                  </a:cxn>
                  <a:cxn ang="0">
                    <a:pos x="4" y="11"/>
                  </a:cxn>
                  <a:cxn ang="0">
                    <a:pos x="4" y="11"/>
                  </a:cxn>
                  <a:cxn ang="0">
                    <a:pos x="2" y="11"/>
                  </a:cxn>
                  <a:cxn ang="0">
                    <a:pos x="0" y="9"/>
                  </a:cxn>
                  <a:cxn ang="0">
                    <a:pos x="0" y="9"/>
                  </a:cxn>
                  <a:cxn ang="0">
                    <a:pos x="0" y="6"/>
                  </a:cxn>
                  <a:cxn ang="0">
                    <a:pos x="0" y="4"/>
                  </a:cxn>
                  <a:cxn ang="0">
                    <a:pos x="2" y="2"/>
                  </a:cxn>
                  <a:cxn ang="0">
                    <a:pos x="2" y="4"/>
                  </a:cxn>
                  <a:cxn ang="0">
                    <a:pos x="4" y="4"/>
                  </a:cxn>
                  <a:cxn ang="0">
                    <a:pos x="4" y="4"/>
                  </a:cxn>
                  <a:cxn ang="0">
                    <a:pos x="6" y="6"/>
                  </a:cxn>
                  <a:cxn ang="0">
                    <a:pos x="6" y="6"/>
                  </a:cxn>
                  <a:cxn ang="0">
                    <a:pos x="8" y="6"/>
                  </a:cxn>
                  <a:cxn ang="0">
                    <a:pos x="10" y="6"/>
                  </a:cxn>
                  <a:cxn ang="0">
                    <a:pos x="12" y="6"/>
                  </a:cxn>
                  <a:cxn ang="0">
                    <a:pos x="12" y="4"/>
                  </a:cxn>
                  <a:cxn ang="0">
                    <a:pos x="14" y="2"/>
                  </a:cxn>
                  <a:cxn ang="0">
                    <a:pos x="14" y="0"/>
                  </a:cxn>
                </a:cxnLst>
                <a:rect l="0" t="0" r="r" b="b"/>
                <a:pathLst>
                  <a:path w="15" h="36">
                    <a:moveTo>
                      <a:pt x="14" y="36"/>
                    </a:moveTo>
                    <a:lnTo>
                      <a:pt x="14" y="36"/>
                    </a:lnTo>
                    <a:lnTo>
                      <a:pt x="14" y="36"/>
                    </a:lnTo>
                    <a:lnTo>
                      <a:pt x="12" y="34"/>
                    </a:lnTo>
                    <a:lnTo>
                      <a:pt x="12" y="34"/>
                    </a:lnTo>
                    <a:lnTo>
                      <a:pt x="12" y="34"/>
                    </a:lnTo>
                    <a:lnTo>
                      <a:pt x="12" y="34"/>
                    </a:lnTo>
                    <a:lnTo>
                      <a:pt x="12" y="34"/>
                    </a:lnTo>
                    <a:lnTo>
                      <a:pt x="10" y="34"/>
                    </a:lnTo>
                    <a:lnTo>
                      <a:pt x="10" y="34"/>
                    </a:lnTo>
                    <a:lnTo>
                      <a:pt x="10" y="32"/>
                    </a:lnTo>
                    <a:lnTo>
                      <a:pt x="10" y="32"/>
                    </a:lnTo>
                    <a:lnTo>
                      <a:pt x="10" y="32"/>
                    </a:lnTo>
                    <a:lnTo>
                      <a:pt x="10" y="32"/>
                    </a:lnTo>
                    <a:lnTo>
                      <a:pt x="10" y="31"/>
                    </a:lnTo>
                    <a:lnTo>
                      <a:pt x="10" y="31"/>
                    </a:lnTo>
                    <a:lnTo>
                      <a:pt x="10" y="31"/>
                    </a:lnTo>
                    <a:lnTo>
                      <a:pt x="10" y="31"/>
                    </a:lnTo>
                    <a:lnTo>
                      <a:pt x="12" y="29"/>
                    </a:lnTo>
                    <a:lnTo>
                      <a:pt x="12" y="29"/>
                    </a:lnTo>
                    <a:lnTo>
                      <a:pt x="12" y="29"/>
                    </a:lnTo>
                    <a:lnTo>
                      <a:pt x="12" y="29"/>
                    </a:lnTo>
                    <a:lnTo>
                      <a:pt x="12" y="29"/>
                    </a:lnTo>
                    <a:lnTo>
                      <a:pt x="12" y="27"/>
                    </a:lnTo>
                    <a:lnTo>
                      <a:pt x="12" y="27"/>
                    </a:lnTo>
                    <a:lnTo>
                      <a:pt x="12" y="27"/>
                    </a:lnTo>
                    <a:lnTo>
                      <a:pt x="12" y="27"/>
                    </a:lnTo>
                    <a:lnTo>
                      <a:pt x="12" y="27"/>
                    </a:lnTo>
                    <a:lnTo>
                      <a:pt x="10" y="25"/>
                    </a:lnTo>
                    <a:lnTo>
                      <a:pt x="10" y="25"/>
                    </a:lnTo>
                    <a:lnTo>
                      <a:pt x="10" y="25"/>
                    </a:lnTo>
                    <a:lnTo>
                      <a:pt x="10" y="25"/>
                    </a:lnTo>
                    <a:lnTo>
                      <a:pt x="10" y="25"/>
                    </a:lnTo>
                    <a:lnTo>
                      <a:pt x="10" y="23"/>
                    </a:lnTo>
                    <a:lnTo>
                      <a:pt x="10" y="23"/>
                    </a:lnTo>
                    <a:lnTo>
                      <a:pt x="12" y="21"/>
                    </a:lnTo>
                    <a:lnTo>
                      <a:pt x="12" y="21"/>
                    </a:lnTo>
                    <a:lnTo>
                      <a:pt x="12" y="21"/>
                    </a:lnTo>
                    <a:lnTo>
                      <a:pt x="12" y="19"/>
                    </a:lnTo>
                    <a:lnTo>
                      <a:pt x="10" y="19"/>
                    </a:lnTo>
                    <a:lnTo>
                      <a:pt x="10" y="19"/>
                    </a:lnTo>
                    <a:lnTo>
                      <a:pt x="10" y="19"/>
                    </a:lnTo>
                    <a:lnTo>
                      <a:pt x="10" y="17"/>
                    </a:lnTo>
                    <a:lnTo>
                      <a:pt x="10" y="17"/>
                    </a:lnTo>
                    <a:lnTo>
                      <a:pt x="8" y="17"/>
                    </a:lnTo>
                    <a:lnTo>
                      <a:pt x="8" y="17"/>
                    </a:lnTo>
                    <a:lnTo>
                      <a:pt x="6" y="15"/>
                    </a:lnTo>
                    <a:lnTo>
                      <a:pt x="6" y="15"/>
                    </a:lnTo>
                    <a:lnTo>
                      <a:pt x="6" y="15"/>
                    </a:lnTo>
                    <a:lnTo>
                      <a:pt x="6" y="13"/>
                    </a:lnTo>
                    <a:lnTo>
                      <a:pt x="4" y="13"/>
                    </a:lnTo>
                    <a:lnTo>
                      <a:pt x="4" y="11"/>
                    </a:lnTo>
                    <a:lnTo>
                      <a:pt x="4" y="11"/>
                    </a:lnTo>
                    <a:lnTo>
                      <a:pt x="4" y="11"/>
                    </a:lnTo>
                    <a:lnTo>
                      <a:pt x="2" y="11"/>
                    </a:lnTo>
                    <a:lnTo>
                      <a:pt x="2" y="11"/>
                    </a:lnTo>
                    <a:lnTo>
                      <a:pt x="2" y="11"/>
                    </a:lnTo>
                    <a:lnTo>
                      <a:pt x="0" y="9"/>
                    </a:lnTo>
                    <a:lnTo>
                      <a:pt x="0" y="9"/>
                    </a:lnTo>
                    <a:lnTo>
                      <a:pt x="0" y="9"/>
                    </a:lnTo>
                    <a:lnTo>
                      <a:pt x="0" y="8"/>
                    </a:lnTo>
                    <a:lnTo>
                      <a:pt x="0" y="6"/>
                    </a:lnTo>
                    <a:lnTo>
                      <a:pt x="0" y="6"/>
                    </a:lnTo>
                    <a:lnTo>
                      <a:pt x="0" y="4"/>
                    </a:lnTo>
                    <a:lnTo>
                      <a:pt x="2" y="4"/>
                    </a:lnTo>
                    <a:lnTo>
                      <a:pt x="2" y="2"/>
                    </a:lnTo>
                    <a:lnTo>
                      <a:pt x="2" y="4"/>
                    </a:lnTo>
                    <a:lnTo>
                      <a:pt x="2" y="4"/>
                    </a:lnTo>
                    <a:lnTo>
                      <a:pt x="2" y="4"/>
                    </a:lnTo>
                    <a:lnTo>
                      <a:pt x="4" y="4"/>
                    </a:lnTo>
                    <a:lnTo>
                      <a:pt x="4" y="4"/>
                    </a:lnTo>
                    <a:lnTo>
                      <a:pt x="4" y="4"/>
                    </a:lnTo>
                    <a:lnTo>
                      <a:pt x="4" y="4"/>
                    </a:lnTo>
                    <a:lnTo>
                      <a:pt x="6" y="6"/>
                    </a:lnTo>
                    <a:lnTo>
                      <a:pt x="6" y="6"/>
                    </a:lnTo>
                    <a:lnTo>
                      <a:pt x="6" y="6"/>
                    </a:lnTo>
                    <a:lnTo>
                      <a:pt x="8" y="6"/>
                    </a:lnTo>
                    <a:lnTo>
                      <a:pt x="8" y="6"/>
                    </a:lnTo>
                    <a:lnTo>
                      <a:pt x="8" y="6"/>
                    </a:lnTo>
                    <a:lnTo>
                      <a:pt x="10" y="6"/>
                    </a:lnTo>
                    <a:lnTo>
                      <a:pt x="10" y="6"/>
                    </a:lnTo>
                    <a:lnTo>
                      <a:pt x="12" y="6"/>
                    </a:lnTo>
                    <a:lnTo>
                      <a:pt x="12" y="6"/>
                    </a:lnTo>
                    <a:lnTo>
                      <a:pt x="12" y="4"/>
                    </a:lnTo>
                    <a:lnTo>
                      <a:pt x="12" y="4"/>
                    </a:lnTo>
                    <a:lnTo>
                      <a:pt x="14" y="2"/>
                    </a:lnTo>
                    <a:lnTo>
                      <a:pt x="14" y="2"/>
                    </a:lnTo>
                    <a:lnTo>
                      <a:pt x="14" y="0"/>
                    </a:lnTo>
                    <a:lnTo>
                      <a:pt x="15"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7" name="Line 3051"/>
              <p:cNvSpPr>
                <a:spLocks noChangeShapeType="1"/>
              </p:cNvSpPr>
              <p:nvPr/>
            </p:nvSpPr>
            <p:spPr bwMode="auto">
              <a:xfrm>
                <a:off x="4510" y="263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78" name="Freeform 3052"/>
              <p:cNvSpPr>
                <a:spLocks/>
              </p:cNvSpPr>
              <p:nvPr/>
            </p:nvSpPr>
            <p:spPr bwMode="auto">
              <a:xfrm>
                <a:off x="4459" y="2639"/>
                <a:ext cx="3" cy="6"/>
              </a:xfrm>
              <a:custGeom>
                <a:avLst/>
                <a:gdLst/>
                <a:ahLst/>
                <a:cxnLst>
                  <a:cxn ang="0">
                    <a:pos x="6" y="12"/>
                  </a:cxn>
                  <a:cxn ang="0">
                    <a:pos x="6" y="12"/>
                  </a:cxn>
                  <a:cxn ang="0">
                    <a:pos x="4" y="12"/>
                  </a:cxn>
                  <a:cxn ang="0">
                    <a:pos x="4" y="12"/>
                  </a:cxn>
                  <a:cxn ang="0">
                    <a:pos x="2" y="12"/>
                  </a:cxn>
                  <a:cxn ang="0">
                    <a:pos x="2" y="12"/>
                  </a:cxn>
                  <a:cxn ang="0">
                    <a:pos x="2" y="12"/>
                  </a:cxn>
                  <a:cxn ang="0">
                    <a:pos x="0" y="12"/>
                  </a:cxn>
                  <a:cxn ang="0">
                    <a:pos x="0" y="12"/>
                  </a:cxn>
                  <a:cxn ang="0">
                    <a:pos x="0" y="10"/>
                  </a:cxn>
                  <a:cxn ang="0">
                    <a:pos x="0" y="10"/>
                  </a:cxn>
                  <a:cxn ang="0">
                    <a:pos x="0" y="10"/>
                  </a:cxn>
                  <a:cxn ang="0">
                    <a:pos x="0" y="8"/>
                  </a:cxn>
                  <a:cxn ang="0">
                    <a:pos x="0" y="8"/>
                  </a:cxn>
                  <a:cxn ang="0">
                    <a:pos x="0" y="6"/>
                  </a:cxn>
                  <a:cxn ang="0">
                    <a:pos x="2" y="6"/>
                  </a:cxn>
                  <a:cxn ang="0">
                    <a:pos x="2" y="6"/>
                  </a:cxn>
                  <a:cxn ang="0">
                    <a:pos x="2" y="6"/>
                  </a:cxn>
                  <a:cxn ang="0">
                    <a:pos x="2" y="8"/>
                  </a:cxn>
                  <a:cxn ang="0">
                    <a:pos x="4" y="8"/>
                  </a:cxn>
                  <a:cxn ang="0">
                    <a:pos x="4" y="8"/>
                  </a:cxn>
                  <a:cxn ang="0">
                    <a:pos x="4" y="8"/>
                  </a:cxn>
                  <a:cxn ang="0">
                    <a:pos x="4" y="6"/>
                  </a:cxn>
                  <a:cxn ang="0">
                    <a:pos x="4" y="6"/>
                  </a:cxn>
                  <a:cxn ang="0">
                    <a:pos x="4" y="4"/>
                  </a:cxn>
                  <a:cxn ang="0">
                    <a:pos x="4" y="4"/>
                  </a:cxn>
                  <a:cxn ang="0">
                    <a:pos x="4" y="4"/>
                  </a:cxn>
                  <a:cxn ang="0">
                    <a:pos x="4" y="4"/>
                  </a:cxn>
                  <a:cxn ang="0">
                    <a:pos x="4" y="2"/>
                  </a:cxn>
                  <a:cxn ang="0">
                    <a:pos x="4" y="2"/>
                  </a:cxn>
                  <a:cxn ang="0">
                    <a:pos x="2" y="2"/>
                  </a:cxn>
                  <a:cxn ang="0">
                    <a:pos x="2" y="2"/>
                  </a:cxn>
                  <a:cxn ang="0">
                    <a:pos x="2" y="2"/>
                  </a:cxn>
                  <a:cxn ang="0">
                    <a:pos x="2" y="2"/>
                  </a:cxn>
                  <a:cxn ang="0">
                    <a:pos x="2" y="0"/>
                  </a:cxn>
                  <a:cxn ang="0">
                    <a:pos x="2" y="0"/>
                  </a:cxn>
                  <a:cxn ang="0">
                    <a:pos x="2" y="0"/>
                  </a:cxn>
                </a:cxnLst>
                <a:rect l="0" t="0" r="r" b="b"/>
                <a:pathLst>
                  <a:path w="6" h="12">
                    <a:moveTo>
                      <a:pt x="6" y="12"/>
                    </a:moveTo>
                    <a:lnTo>
                      <a:pt x="6" y="12"/>
                    </a:lnTo>
                    <a:lnTo>
                      <a:pt x="4" y="12"/>
                    </a:lnTo>
                    <a:lnTo>
                      <a:pt x="4" y="12"/>
                    </a:lnTo>
                    <a:lnTo>
                      <a:pt x="2" y="12"/>
                    </a:lnTo>
                    <a:lnTo>
                      <a:pt x="2" y="12"/>
                    </a:lnTo>
                    <a:lnTo>
                      <a:pt x="2" y="12"/>
                    </a:lnTo>
                    <a:lnTo>
                      <a:pt x="0" y="12"/>
                    </a:lnTo>
                    <a:lnTo>
                      <a:pt x="0" y="12"/>
                    </a:lnTo>
                    <a:lnTo>
                      <a:pt x="0" y="10"/>
                    </a:lnTo>
                    <a:lnTo>
                      <a:pt x="0" y="10"/>
                    </a:lnTo>
                    <a:lnTo>
                      <a:pt x="0" y="10"/>
                    </a:lnTo>
                    <a:lnTo>
                      <a:pt x="0" y="8"/>
                    </a:lnTo>
                    <a:lnTo>
                      <a:pt x="0" y="8"/>
                    </a:lnTo>
                    <a:lnTo>
                      <a:pt x="0" y="6"/>
                    </a:lnTo>
                    <a:lnTo>
                      <a:pt x="2" y="6"/>
                    </a:lnTo>
                    <a:lnTo>
                      <a:pt x="2" y="6"/>
                    </a:lnTo>
                    <a:lnTo>
                      <a:pt x="2" y="6"/>
                    </a:lnTo>
                    <a:lnTo>
                      <a:pt x="2" y="8"/>
                    </a:lnTo>
                    <a:lnTo>
                      <a:pt x="4" y="8"/>
                    </a:lnTo>
                    <a:lnTo>
                      <a:pt x="4" y="8"/>
                    </a:lnTo>
                    <a:lnTo>
                      <a:pt x="4" y="8"/>
                    </a:lnTo>
                    <a:lnTo>
                      <a:pt x="4" y="6"/>
                    </a:lnTo>
                    <a:lnTo>
                      <a:pt x="4" y="6"/>
                    </a:lnTo>
                    <a:lnTo>
                      <a:pt x="4" y="4"/>
                    </a:lnTo>
                    <a:lnTo>
                      <a:pt x="4" y="4"/>
                    </a:lnTo>
                    <a:lnTo>
                      <a:pt x="4" y="4"/>
                    </a:lnTo>
                    <a:lnTo>
                      <a:pt x="4" y="4"/>
                    </a:lnTo>
                    <a:lnTo>
                      <a:pt x="4" y="2"/>
                    </a:lnTo>
                    <a:lnTo>
                      <a:pt x="4" y="2"/>
                    </a:lnTo>
                    <a:lnTo>
                      <a:pt x="2" y="2"/>
                    </a:lnTo>
                    <a:lnTo>
                      <a:pt x="2" y="2"/>
                    </a:lnTo>
                    <a:lnTo>
                      <a:pt x="2" y="2"/>
                    </a:lnTo>
                    <a:lnTo>
                      <a:pt x="2" y="2"/>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79" name="Freeform 3053"/>
              <p:cNvSpPr>
                <a:spLocks/>
              </p:cNvSpPr>
              <p:nvPr/>
            </p:nvSpPr>
            <p:spPr bwMode="auto">
              <a:xfrm>
                <a:off x="4459" y="2646"/>
                <a:ext cx="1" cy="1"/>
              </a:xfrm>
              <a:custGeom>
                <a:avLst/>
                <a:gdLst/>
                <a:ahLst/>
                <a:cxnLst>
                  <a:cxn ang="0">
                    <a:pos x="0" y="2"/>
                  </a:cxn>
                  <a:cxn ang="0">
                    <a:pos x="0" y="0"/>
                  </a:cxn>
                  <a:cxn ang="0">
                    <a:pos x="0" y="0"/>
                  </a:cxn>
                  <a:cxn ang="0">
                    <a:pos x="2" y="2"/>
                  </a:cxn>
                  <a:cxn ang="0">
                    <a:pos x="2" y="2"/>
                  </a:cxn>
                </a:cxnLst>
                <a:rect l="0" t="0" r="r" b="b"/>
                <a:pathLst>
                  <a:path w="2" h="2">
                    <a:moveTo>
                      <a:pt x="0" y="2"/>
                    </a:moveTo>
                    <a:lnTo>
                      <a:pt x="0" y="0"/>
                    </a:lnTo>
                    <a:lnTo>
                      <a:pt x="0"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0" name="Freeform 3054"/>
              <p:cNvSpPr>
                <a:spLocks/>
              </p:cNvSpPr>
              <p:nvPr/>
            </p:nvSpPr>
            <p:spPr bwMode="auto">
              <a:xfrm>
                <a:off x="4459" y="2646"/>
                <a:ext cx="1" cy="1"/>
              </a:xfrm>
              <a:custGeom>
                <a:avLst/>
                <a:gdLst/>
                <a:ahLst/>
                <a:cxnLst>
                  <a:cxn ang="0">
                    <a:pos x="0" y="2"/>
                  </a:cxn>
                  <a:cxn ang="0">
                    <a:pos x="0" y="2"/>
                  </a:cxn>
                  <a:cxn ang="0">
                    <a:pos x="0" y="0"/>
                  </a:cxn>
                </a:cxnLst>
                <a:rect l="0" t="0" r="r" b="b"/>
                <a:pathLst>
                  <a:path h="2">
                    <a:moveTo>
                      <a:pt x="0" y="2"/>
                    </a:move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1" name="Freeform 3055"/>
              <p:cNvSpPr>
                <a:spLocks/>
              </p:cNvSpPr>
              <p:nvPr/>
            </p:nvSpPr>
            <p:spPr bwMode="auto">
              <a:xfrm>
                <a:off x="4459" y="2646"/>
                <a:ext cx="1" cy="2"/>
              </a:xfrm>
              <a:custGeom>
                <a:avLst/>
                <a:gdLst/>
                <a:ahLst/>
                <a:cxnLst>
                  <a:cxn ang="0">
                    <a:pos x="2" y="0"/>
                  </a:cxn>
                  <a:cxn ang="0">
                    <a:pos x="0" y="2"/>
                  </a:cxn>
                  <a:cxn ang="0">
                    <a:pos x="0" y="4"/>
                  </a:cxn>
                  <a:cxn ang="0">
                    <a:pos x="0" y="4"/>
                  </a:cxn>
                  <a:cxn ang="0">
                    <a:pos x="0" y="4"/>
                  </a:cxn>
                  <a:cxn ang="0">
                    <a:pos x="0" y="2"/>
                  </a:cxn>
                </a:cxnLst>
                <a:rect l="0" t="0" r="r" b="b"/>
                <a:pathLst>
                  <a:path w="2" h="4">
                    <a:moveTo>
                      <a:pt x="2" y="0"/>
                    </a:moveTo>
                    <a:lnTo>
                      <a:pt x="0" y="2"/>
                    </a:lnTo>
                    <a:lnTo>
                      <a:pt x="0" y="4"/>
                    </a:lnTo>
                    <a:lnTo>
                      <a:pt x="0" y="4"/>
                    </a:lnTo>
                    <a:lnTo>
                      <a:pt x="0" y="4"/>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2" name="Freeform 3056"/>
              <p:cNvSpPr>
                <a:spLocks/>
              </p:cNvSpPr>
              <p:nvPr/>
            </p:nvSpPr>
            <p:spPr bwMode="auto">
              <a:xfrm>
                <a:off x="4455" y="2639"/>
                <a:ext cx="2" cy="11"/>
              </a:xfrm>
              <a:custGeom>
                <a:avLst/>
                <a:gdLst/>
                <a:ahLst/>
                <a:cxnLst>
                  <a:cxn ang="0">
                    <a:pos x="0" y="0"/>
                  </a:cxn>
                  <a:cxn ang="0">
                    <a:pos x="0" y="0"/>
                  </a:cxn>
                  <a:cxn ang="0">
                    <a:pos x="0" y="0"/>
                  </a:cxn>
                  <a:cxn ang="0">
                    <a:pos x="0" y="2"/>
                  </a:cxn>
                  <a:cxn ang="0">
                    <a:pos x="0" y="2"/>
                  </a:cxn>
                  <a:cxn ang="0">
                    <a:pos x="2" y="2"/>
                  </a:cxn>
                  <a:cxn ang="0">
                    <a:pos x="2" y="2"/>
                  </a:cxn>
                  <a:cxn ang="0">
                    <a:pos x="2" y="2"/>
                  </a:cxn>
                  <a:cxn ang="0">
                    <a:pos x="2" y="4"/>
                  </a:cxn>
                  <a:cxn ang="0">
                    <a:pos x="2" y="4"/>
                  </a:cxn>
                  <a:cxn ang="0">
                    <a:pos x="2" y="4"/>
                  </a:cxn>
                  <a:cxn ang="0">
                    <a:pos x="0" y="4"/>
                  </a:cxn>
                  <a:cxn ang="0">
                    <a:pos x="0" y="6"/>
                  </a:cxn>
                  <a:cxn ang="0">
                    <a:pos x="0" y="6"/>
                  </a:cxn>
                  <a:cxn ang="0">
                    <a:pos x="2" y="6"/>
                  </a:cxn>
                  <a:cxn ang="0">
                    <a:pos x="2" y="4"/>
                  </a:cxn>
                  <a:cxn ang="0">
                    <a:pos x="2" y="4"/>
                  </a:cxn>
                  <a:cxn ang="0">
                    <a:pos x="2" y="4"/>
                  </a:cxn>
                  <a:cxn ang="0">
                    <a:pos x="4" y="4"/>
                  </a:cxn>
                  <a:cxn ang="0">
                    <a:pos x="4" y="4"/>
                  </a:cxn>
                  <a:cxn ang="0">
                    <a:pos x="4" y="4"/>
                  </a:cxn>
                  <a:cxn ang="0">
                    <a:pos x="4" y="4"/>
                  </a:cxn>
                  <a:cxn ang="0">
                    <a:pos x="4" y="6"/>
                  </a:cxn>
                  <a:cxn ang="0">
                    <a:pos x="4" y="6"/>
                  </a:cxn>
                  <a:cxn ang="0">
                    <a:pos x="4" y="6"/>
                  </a:cxn>
                  <a:cxn ang="0">
                    <a:pos x="4" y="6"/>
                  </a:cxn>
                  <a:cxn ang="0">
                    <a:pos x="4" y="8"/>
                  </a:cxn>
                  <a:cxn ang="0">
                    <a:pos x="4" y="8"/>
                  </a:cxn>
                  <a:cxn ang="0">
                    <a:pos x="4" y="8"/>
                  </a:cxn>
                  <a:cxn ang="0">
                    <a:pos x="4" y="10"/>
                  </a:cxn>
                  <a:cxn ang="0">
                    <a:pos x="2" y="10"/>
                  </a:cxn>
                  <a:cxn ang="0">
                    <a:pos x="4" y="10"/>
                  </a:cxn>
                  <a:cxn ang="0">
                    <a:pos x="4" y="12"/>
                  </a:cxn>
                  <a:cxn ang="0">
                    <a:pos x="4" y="12"/>
                  </a:cxn>
                  <a:cxn ang="0">
                    <a:pos x="4" y="12"/>
                  </a:cxn>
                  <a:cxn ang="0">
                    <a:pos x="4" y="12"/>
                  </a:cxn>
                  <a:cxn ang="0">
                    <a:pos x="4" y="14"/>
                  </a:cxn>
                  <a:cxn ang="0">
                    <a:pos x="4" y="14"/>
                  </a:cxn>
                  <a:cxn ang="0">
                    <a:pos x="4" y="14"/>
                  </a:cxn>
                  <a:cxn ang="0">
                    <a:pos x="4" y="16"/>
                  </a:cxn>
                  <a:cxn ang="0">
                    <a:pos x="2" y="16"/>
                  </a:cxn>
                  <a:cxn ang="0">
                    <a:pos x="2" y="16"/>
                  </a:cxn>
                  <a:cxn ang="0">
                    <a:pos x="2" y="18"/>
                  </a:cxn>
                  <a:cxn ang="0">
                    <a:pos x="2" y="18"/>
                  </a:cxn>
                  <a:cxn ang="0">
                    <a:pos x="2" y="18"/>
                  </a:cxn>
                  <a:cxn ang="0">
                    <a:pos x="2" y="18"/>
                  </a:cxn>
                  <a:cxn ang="0">
                    <a:pos x="2" y="19"/>
                  </a:cxn>
                  <a:cxn ang="0">
                    <a:pos x="2" y="19"/>
                  </a:cxn>
                  <a:cxn ang="0">
                    <a:pos x="2" y="19"/>
                  </a:cxn>
                  <a:cxn ang="0">
                    <a:pos x="2" y="19"/>
                  </a:cxn>
                  <a:cxn ang="0">
                    <a:pos x="2" y="21"/>
                  </a:cxn>
                  <a:cxn ang="0">
                    <a:pos x="2" y="21"/>
                  </a:cxn>
                  <a:cxn ang="0">
                    <a:pos x="4" y="21"/>
                  </a:cxn>
                </a:cxnLst>
                <a:rect l="0" t="0" r="r" b="b"/>
                <a:pathLst>
                  <a:path w="4" h="21">
                    <a:moveTo>
                      <a:pt x="0" y="0"/>
                    </a:moveTo>
                    <a:lnTo>
                      <a:pt x="0" y="0"/>
                    </a:lnTo>
                    <a:lnTo>
                      <a:pt x="0" y="0"/>
                    </a:lnTo>
                    <a:lnTo>
                      <a:pt x="0" y="2"/>
                    </a:lnTo>
                    <a:lnTo>
                      <a:pt x="0" y="2"/>
                    </a:lnTo>
                    <a:lnTo>
                      <a:pt x="2" y="2"/>
                    </a:lnTo>
                    <a:lnTo>
                      <a:pt x="2" y="2"/>
                    </a:lnTo>
                    <a:lnTo>
                      <a:pt x="2" y="2"/>
                    </a:lnTo>
                    <a:lnTo>
                      <a:pt x="2" y="4"/>
                    </a:lnTo>
                    <a:lnTo>
                      <a:pt x="2" y="4"/>
                    </a:lnTo>
                    <a:lnTo>
                      <a:pt x="2" y="4"/>
                    </a:lnTo>
                    <a:lnTo>
                      <a:pt x="0" y="4"/>
                    </a:lnTo>
                    <a:lnTo>
                      <a:pt x="0" y="6"/>
                    </a:lnTo>
                    <a:lnTo>
                      <a:pt x="0" y="6"/>
                    </a:lnTo>
                    <a:lnTo>
                      <a:pt x="2" y="6"/>
                    </a:lnTo>
                    <a:lnTo>
                      <a:pt x="2" y="4"/>
                    </a:lnTo>
                    <a:lnTo>
                      <a:pt x="2" y="4"/>
                    </a:lnTo>
                    <a:lnTo>
                      <a:pt x="2" y="4"/>
                    </a:lnTo>
                    <a:lnTo>
                      <a:pt x="4" y="4"/>
                    </a:lnTo>
                    <a:lnTo>
                      <a:pt x="4" y="4"/>
                    </a:lnTo>
                    <a:lnTo>
                      <a:pt x="4" y="4"/>
                    </a:lnTo>
                    <a:lnTo>
                      <a:pt x="4" y="4"/>
                    </a:lnTo>
                    <a:lnTo>
                      <a:pt x="4" y="6"/>
                    </a:lnTo>
                    <a:lnTo>
                      <a:pt x="4" y="6"/>
                    </a:lnTo>
                    <a:lnTo>
                      <a:pt x="4" y="6"/>
                    </a:lnTo>
                    <a:lnTo>
                      <a:pt x="4" y="6"/>
                    </a:lnTo>
                    <a:lnTo>
                      <a:pt x="4" y="8"/>
                    </a:lnTo>
                    <a:lnTo>
                      <a:pt x="4" y="8"/>
                    </a:lnTo>
                    <a:lnTo>
                      <a:pt x="4" y="8"/>
                    </a:lnTo>
                    <a:lnTo>
                      <a:pt x="4" y="10"/>
                    </a:lnTo>
                    <a:lnTo>
                      <a:pt x="2" y="10"/>
                    </a:lnTo>
                    <a:lnTo>
                      <a:pt x="4" y="10"/>
                    </a:lnTo>
                    <a:lnTo>
                      <a:pt x="4" y="12"/>
                    </a:lnTo>
                    <a:lnTo>
                      <a:pt x="4" y="12"/>
                    </a:lnTo>
                    <a:lnTo>
                      <a:pt x="4" y="12"/>
                    </a:lnTo>
                    <a:lnTo>
                      <a:pt x="4" y="12"/>
                    </a:lnTo>
                    <a:lnTo>
                      <a:pt x="4" y="14"/>
                    </a:lnTo>
                    <a:lnTo>
                      <a:pt x="4" y="14"/>
                    </a:lnTo>
                    <a:lnTo>
                      <a:pt x="4" y="14"/>
                    </a:lnTo>
                    <a:lnTo>
                      <a:pt x="4" y="16"/>
                    </a:lnTo>
                    <a:lnTo>
                      <a:pt x="2" y="16"/>
                    </a:lnTo>
                    <a:lnTo>
                      <a:pt x="2" y="16"/>
                    </a:lnTo>
                    <a:lnTo>
                      <a:pt x="2" y="18"/>
                    </a:lnTo>
                    <a:lnTo>
                      <a:pt x="2" y="18"/>
                    </a:lnTo>
                    <a:lnTo>
                      <a:pt x="2" y="18"/>
                    </a:lnTo>
                    <a:lnTo>
                      <a:pt x="2" y="18"/>
                    </a:lnTo>
                    <a:lnTo>
                      <a:pt x="2" y="19"/>
                    </a:lnTo>
                    <a:lnTo>
                      <a:pt x="2" y="19"/>
                    </a:lnTo>
                    <a:lnTo>
                      <a:pt x="2" y="19"/>
                    </a:lnTo>
                    <a:lnTo>
                      <a:pt x="2" y="19"/>
                    </a:lnTo>
                    <a:lnTo>
                      <a:pt x="2" y="21"/>
                    </a:lnTo>
                    <a:lnTo>
                      <a:pt x="2" y="21"/>
                    </a:lnTo>
                    <a:lnTo>
                      <a:pt x="4" y="2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3" name="Freeform 3057"/>
              <p:cNvSpPr>
                <a:spLocks/>
              </p:cNvSpPr>
              <p:nvPr/>
            </p:nvSpPr>
            <p:spPr bwMode="auto">
              <a:xfrm>
                <a:off x="4461" y="2645"/>
                <a:ext cx="1" cy="5"/>
              </a:xfrm>
              <a:custGeom>
                <a:avLst/>
                <a:gdLst/>
                <a:ahLst/>
                <a:cxnLst>
                  <a:cxn ang="0">
                    <a:pos x="0" y="9"/>
                  </a:cxn>
                  <a:cxn ang="0">
                    <a:pos x="0" y="9"/>
                  </a:cxn>
                  <a:cxn ang="0">
                    <a:pos x="0" y="9"/>
                  </a:cxn>
                  <a:cxn ang="0">
                    <a:pos x="0" y="9"/>
                  </a:cxn>
                  <a:cxn ang="0">
                    <a:pos x="0" y="7"/>
                  </a:cxn>
                  <a:cxn ang="0">
                    <a:pos x="2" y="7"/>
                  </a:cxn>
                  <a:cxn ang="0">
                    <a:pos x="2" y="7"/>
                  </a:cxn>
                  <a:cxn ang="0">
                    <a:pos x="2" y="7"/>
                  </a:cxn>
                  <a:cxn ang="0">
                    <a:pos x="2" y="7"/>
                  </a:cxn>
                  <a:cxn ang="0">
                    <a:pos x="0" y="7"/>
                  </a:cxn>
                  <a:cxn ang="0">
                    <a:pos x="0" y="6"/>
                  </a:cxn>
                  <a:cxn ang="0">
                    <a:pos x="0" y="6"/>
                  </a:cxn>
                  <a:cxn ang="0">
                    <a:pos x="0" y="6"/>
                  </a:cxn>
                  <a:cxn ang="0">
                    <a:pos x="0" y="6"/>
                  </a:cxn>
                  <a:cxn ang="0">
                    <a:pos x="0" y="6"/>
                  </a:cxn>
                  <a:cxn ang="0">
                    <a:pos x="0" y="4"/>
                  </a:cxn>
                  <a:cxn ang="0">
                    <a:pos x="0" y="4"/>
                  </a:cxn>
                  <a:cxn ang="0">
                    <a:pos x="0" y="4"/>
                  </a:cxn>
                  <a:cxn ang="0">
                    <a:pos x="0" y="4"/>
                  </a:cxn>
                  <a:cxn ang="0">
                    <a:pos x="0" y="4"/>
                  </a:cxn>
                  <a:cxn ang="0">
                    <a:pos x="0" y="4"/>
                  </a:cxn>
                  <a:cxn ang="0">
                    <a:pos x="0" y="4"/>
                  </a:cxn>
                  <a:cxn ang="0">
                    <a:pos x="0" y="4"/>
                  </a:cxn>
                  <a:cxn ang="0">
                    <a:pos x="0" y="2"/>
                  </a:cxn>
                  <a:cxn ang="0">
                    <a:pos x="0" y="2"/>
                  </a:cxn>
                  <a:cxn ang="0">
                    <a:pos x="0" y="2"/>
                  </a:cxn>
                  <a:cxn ang="0">
                    <a:pos x="0" y="2"/>
                  </a:cxn>
                  <a:cxn ang="0">
                    <a:pos x="2" y="2"/>
                  </a:cxn>
                  <a:cxn ang="0">
                    <a:pos x="2" y="0"/>
                  </a:cxn>
                  <a:cxn ang="0">
                    <a:pos x="2" y="0"/>
                  </a:cxn>
                </a:cxnLst>
                <a:rect l="0" t="0" r="r" b="b"/>
                <a:pathLst>
                  <a:path w="2" h="9">
                    <a:moveTo>
                      <a:pt x="0" y="9"/>
                    </a:moveTo>
                    <a:lnTo>
                      <a:pt x="0" y="9"/>
                    </a:lnTo>
                    <a:lnTo>
                      <a:pt x="0" y="9"/>
                    </a:lnTo>
                    <a:lnTo>
                      <a:pt x="0" y="9"/>
                    </a:lnTo>
                    <a:lnTo>
                      <a:pt x="0" y="7"/>
                    </a:lnTo>
                    <a:lnTo>
                      <a:pt x="2" y="7"/>
                    </a:lnTo>
                    <a:lnTo>
                      <a:pt x="2" y="7"/>
                    </a:lnTo>
                    <a:lnTo>
                      <a:pt x="2" y="7"/>
                    </a:lnTo>
                    <a:lnTo>
                      <a:pt x="2" y="7"/>
                    </a:lnTo>
                    <a:lnTo>
                      <a:pt x="0" y="7"/>
                    </a:lnTo>
                    <a:lnTo>
                      <a:pt x="0" y="6"/>
                    </a:lnTo>
                    <a:lnTo>
                      <a:pt x="0" y="6"/>
                    </a:lnTo>
                    <a:lnTo>
                      <a:pt x="0" y="6"/>
                    </a:lnTo>
                    <a:lnTo>
                      <a:pt x="0" y="6"/>
                    </a:lnTo>
                    <a:lnTo>
                      <a:pt x="0" y="6"/>
                    </a:lnTo>
                    <a:lnTo>
                      <a:pt x="0" y="4"/>
                    </a:lnTo>
                    <a:lnTo>
                      <a:pt x="0" y="4"/>
                    </a:lnTo>
                    <a:lnTo>
                      <a:pt x="0" y="4"/>
                    </a:lnTo>
                    <a:lnTo>
                      <a:pt x="0" y="4"/>
                    </a:lnTo>
                    <a:lnTo>
                      <a:pt x="0" y="4"/>
                    </a:lnTo>
                    <a:lnTo>
                      <a:pt x="0" y="4"/>
                    </a:lnTo>
                    <a:lnTo>
                      <a:pt x="0" y="4"/>
                    </a:lnTo>
                    <a:lnTo>
                      <a:pt x="0" y="4"/>
                    </a:lnTo>
                    <a:lnTo>
                      <a:pt x="0" y="2"/>
                    </a:lnTo>
                    <a:lnTo>
                      <a:pt x="0" y="2"/>
                    </a:lnTo>
                    <a:lnTo>
                      <a:pt x="0" y="2"/>
                    </a:lnTo>
                    <a:lnTo>
                      <a:pt x="0" y="2"/>
                    </a:lnTo>
                    <a:lnTo>
                      <a:pt x="2" y="2"/>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4" name="Freeform 3058"/>
              <p:cNvSpPr>
                <a:spLocks/>
              </p:cNvSpPr>
              <p:nvPr/>
            </p:nvSpPr>
            <p:spPr bwMode="auto">
              <a:xfrm>
                <a:off x="4461" y="2650"/>
                <a:ext cx="5" cy="5"/>
              </a:xfrm>
              <a:custGeom>
                <a:avLst/>
                <a:gdLst/>
                <a:ahLst/>
                <a:cxnLst>
                  <a:cxn ang="0">
                    <a:pos x="2" y="10"/>
                  </a:cxn>
                  <a:cxn ang="0">
                    <a:pos x="3" y="10"/>
                  </a:cxn>
                  <a:cxn ang="0">
                    <a:pos x="5" y="10"/>
                  </a:cxn>
                  <a:cxn ang="0">
                    <a:pos x="7" y="10"/>
                  </a:cxn>
                  <a:cxn ang="0">
                    <a:pos x="7" y="10"/>
                  </a:cxn>
                  <a:cxn ang="0">
                    <a:pos x="7" y="10"/>
                  </a:cxn>
                  <a:cxn ang="0">
                    <a:pos x="9" y="10"/>
                  </a:cxn>
                  <a:cxn ang="0">
                    <a:pos x="9" y="10"/>
                  </a:cxn>
                  <a:cxn ang="0">
                    <a:pos x="9" y="10"/>
                  </a:cxn>
                  <a:cxn ang="0">
                    <a:pos x="9" y="10"/>
                  </a:cxn>
                  <a:cxn ang="0">
                    <a:pos x="7" y="8"/>
                  </a:cxn>
                  <a:cxn ang="0">
                    <a:pos x="7" y="8"/>
                  </a:cxn>
                  <a:cxn ang="0">
                    <a:pos x="7" y="8"/>
                  </a:cxn>
                  <a:cxn ang="0">
                    <a:pos x="5" y="8"/>
                  </a:cxn>
                  <a:cxn ang="0">
                    <a:pos x="5" y="8"/>
                  </a:cxn>
                  <a:cxn ang="0">
                    <a:pos x="3" y="8"/>
                  </a:cxn>
                  <a:cxn ang="0">
                    <a:pos x="3" y="8"/>
                  </a:cxn>
                  <a:cxn ang="0">
                    <a:pos x="2" y="8"/>
                  </a:cxn>
                  <a:cxn ang="0">
                    <a:pos x="2" y="8"/>
                  </a:cxn>
                  <a:cxn ang="0">
                    <a:pos x="2" y="8"/>
                  </a:cxn>
                  <a:cxn ang="0">
                    <a:pos x="0" y="6"/>
                  </a:cxn>
                  <a:cxn ang="0">
                    <a:pos x="0" y="6"/>
                  </a:cxn>
                  <a:cxn ang="0">
                    <a:pos x="0" y="4"/>
                  </a:cxn>
                  <a:cxn ang="0">
                    <a:pos x="0" y="4"/>
                  </a:cxn>
                  <a:cxn ang="0">
                    <a:pos x="0" y="4"/>
                  </a:cxn>
                  <a:cxn ang="0">
                    <a:pos x="2" y="2"/>
                  </a:cxn>
                  <a:cxn ang="0">
                    <a:pos x="0" y="2"/>
                  </a:cxn>
                  <a:cxn ang="0">
                    <a:pos x="0" y="2"/>
                  </a:cxn>
                  <a:cxn ang="0">
                    <a:pos x="0" y="0"/>
                  </a:cxn>
                </a:cxnLst>
                <a:rect l="0" t="0" r="r" b="b"/>
                <a:pathLst>
                  <a:path w="9" h="10">
                    <a:moveTo>
                      <a:pt x="2" y="10"/>
                    </a:moveTo>
                    <a:lnTo>
                      <a:pt x="3" y="10"/>
                    </a:lnTo>
                    <a:lnTo>
                      <a:pt x="5" y="10"/>
                    </a:lnTo>
                    <a:lnTo>
                      <a:pt x="7" y="10"/>
                    </a:lnTo>
                    <a:lnTo>
                      <a:pt x="7" y="10"/>
                    </a:lnTo>
                    <a:lnTo>
                      <a:pt x="7" y="10"/>
                    </a:lnTo>
                    <a:lnTo>
                      <a:pt x="9" y="10"/>
                    </a:lnTo>
                    <a:lnTo>
                      <a:pt x="9" y="10"/>
                    </a:lnTo>
                    <a:lnTo>
                      <a:pt x="9" y="10"/>
                    </a:lnTo>
                    <a:lnTo>
                      <a:pt x="9" y="10"/>
                    </a:lnTo>
                    <a:lnTo>
                      <a:pt x="7" y="8"/>
                    </a:lnTo>
                    <a:lnTo>
                      <a:pt x="7" y="8"/>
                    </a:lnTo>
                    <a:lnTo>
                      <a:pt x="7" y="8"/>
                    </a:lnTo>
                    <a:lnTo>
                      <a:pt x="5" y="8"/>
                    </a:lnTo>
                    <a:lnTo>
                      <a:pt x="5" y="8"/>
                    </a:lnTo>
                    <a:lnTo>
                      <a:pt x="3" y="8"/>
                    </a:lnTo>
                    <a:lnTo>
                      <a:pt x="3" y="8"/>
                    </a:lnTo>
                    <a:lnTo>
                      <a:pt x="2" y="8"/>
                    </a:lnTo>
                    <a:lnTo>
                      <a:pt x="2" y="8"/>
                    </a:lnTo>
                    <a:lnTo>
                      <a:pt x="2" y="8"/>
                    </a:lnTo>
                    <a:lnTo>
                      <a:pt x="0" y="6"/>
                    </a:lnTo>
                    <a:lnTo>
                      <a:pt x="0" y="6"/>
                    </a:lnTo>
                    <a:lnTo>
                      <a:pt x="0" y="4"/>
                    </a:lnTo>
                    <a:lnTo>
                      <a:pt x="0" y="4"/>
                    </a:lnTo>
                    <a:lnTo>
                      <a:pt x="0" y="4"/>
                    </a:lnTo>
                    <a:lnTo>
                      <a:pt x="2" y="2"/>
                    </a:lnTo>
                    <a:lnTo>
                      <a:pt x="0" y="2"/>
                    </a:ln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5" name="Line 3059"/>
              <p:cNvSpPr>
                <a:spLocks noChangeShapeType="1"/>
              </p:cNvSpPr>
              <p:nvPr/>
            </p:nvSpPr>
            <p:spPr bwMode="auto">
              <a:xfrm>
                <a:off x="4463" y="2655"/>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86" name="Line 3060"/>
              <p:cNvSpPr>
                <a:spLocks noChangeShapeType="1"/>
              </p:cNvSpPr>
              <p:nvPr/>
            </p:nvSpPr>
            <p:spPr bwMode="auto">
              <a:xfrm>
                <a:off x="4463" y="2655"/>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87" name="Freeform 3061"/>
              <p:cNvSpPr>
                <a:spLocks/>
              </p:cNvSpPr>
              <p:nvPr/>
            </p:nvSpPr>
            <p:spPr bwMode="auto">
              <a:xfrm>
                <a:off x="4455" y="2649"/>
                <a:ext cx="11" cy="15"/>
              </a:xfrm>
              <a:custGeom>
                <a:avLst/>
                <a:gdLst/>
                <a:ahLst/>
                <a:cxnLst>
                  <a:cxn ang="0">
                    <a:pos x="4" y="2"/>
                  </a:cxn>
                  <a:cxn ang="0">
                    <a:pos x="6" y="0"/>
                  </a:cxn>
                  <a:cxn ang="0">
                    <a:pos x="6" y="2"/>
                  </a:cxn>
                  <a:cxn ang="0">
                    <a:pos x="6" y="6"/>
                  </a:cxn>
                  <a:cxn ang="0">
                    <a:pos x="4" y="8"/>
                  </a:cxn>
                  <a:cxn ang="0">
                    <a:pos x="4" y="6"/>
                  </a:cxn>
                  <a:cxn ang="0">
                    <a:pos x="2" y="8"/>
                  </a:cxn>
                  <a:cxn ang="0">
                    <a:pos x="2" y="8"/>
                  </a:cxn>
                  <a:cxn ang="0">
                    <a:pos x="4" y="8"/>
                  </a:cxn>
                  <a:cxn ang="0">
                    <a:pos x="4" y="10"/>
                  </a:cxn>
                  <a:cxn ang="0">
                    <a:pos x="4" y="10"/>
                  </a:cxn>
                  <a:cxn ang="0">
                    <a:pos x="4" y="12"/>
                  </a:cxn>
                  <a:cxn ang="0">
                    <a:pos x="4" y="14"/>
                  </a:cxn>
                  <a:cxn ang="0">
                    <a:pos x="6" y="14"/>
                  </a:cxn>
                  <a:cxn ang="0">
                    <a:pos x="4" y="16"/>
                  </a:cxn>
                  <a:cxn ang="0">
                    <a:pos x="4" y="18"/>
                  </a:cxn>
                  <a:cxn ang="0">
                    <a:pos x="4" y="22"/>
                  </a:cxn>
                  <a:cxn ang="0">
                    <a:pos x="4" y="25"/>
                  </a:cxn>
                  <a:cxn ang="0">
                    <a:pos x="4" y="27"/>
                  </a:cxn>
                  <a:cxn ang="0">
                    <a:pos x="6" y="31"/>
                  </a:cxn>
                  <a:cxn ang="0">
                    <a:pos x="8" y="31"/>
                  </a:cxn>
                  <a:cxn ang="0">
                    <a:pos x="6" y="29"/>
                  </a:cxn>
                  <a:cxn ang="0">
                    <a:pos x="4" y="25"/>
                  </a:cxn>
                  <a:cxn ang="0">
                    <a:pos x="6" y="20"/>
                  </a:cxn>
                  <a:cxn ang="0">
                    <a:pos x="8" y="18"/>
                  </a:cxn>
                  <a:cxn ang="0">
                    <a:pos x="8" y="16"/>
                  </a:cxn>
                  <a:cxn ang="0">
                    <a:pos x="10" y="18"/>
                  </a:cxn>
                  <a:cxn ang="0">
                    <a:pos x="10" y="20"/>
                  </a:cxn>
                  <a:cxn ang="0">
                    <a:pos x="10" y="18"/>
                  </a:cxn>
                  <a:cxn ang="0">
                    <a:pos x="10" y="16"/>
                  </a:cxn>
                  <a:cxn ang="0">
                    <a:pos x="10" y="14"/>
                  </a:cxn>
                  <a:cxn ang="0">
                    <a:pos x="8" y="12"/>
                  </a:cxn>
                  <a:cxn ang="0">
                    <a:pos x="10" y="8"/>
                  </a:cxn>
                  <a:cxn ang="0">
                    <a:pos x="8" y="6"/>
                  </a:cxn>
                  <a:cxn ang="0">
                    <a:pos x="10" y="2"/>
                  </a:cxn>
                  <a:cxn ang="0">
                    <a:pos x="10" y="6"/>
                  </a:cxn>
                  <a:cxn ang="0">
                    <a:pos x="12" y="8"/>
                  </a:cxn>
                  <a:cxn ang="0">
                    <a:pos x="12" y="10"/>
                  </a:cxn>
                  <a:cxn ang="0">
                    <a:pos x="14" y="14"/>
                  </a:cxn>
                  <a:cxn ang="0">
                    <a:pos x="15" y="16"/>
                  </a:cxn>
                  <a:cxn ang="0">
                    <a:pos x="15" y="20"/>
                  </a:cxn>
                  <a:cxn ang="0">
                    <a:pos x="15" y="22"/>
                  </a:cxn>
                  <a:cxn ang="0">
                    <a:pos x="17" y="18"/>
                  </a:cxn>
                  <a:cxn ang="0">
                    <a:pos x="17" y="16"/>
                  </a:cxn>
                  <a:cxn ang="0">
                    <a:pos x="21" y="14"/>
                  </a:cxn>
                  <a:cxn ang="0">
                    <a:pos x="19" y="14"/>
                  </a:cxn>
                  <a:cxn ang="0">
                    <a:pos x="17" y="14"/>
                  </a:cxn>
                  <a:cxn ang="0">
                    <a:pos x="15" y="14"/>
                  </a:cxn>
                </a:cxnLst>
                <a:rect l="0" t="0" r="r" b="b"/>
                <a:pathLst>
                  <a:path w="21" h="31">
                    <a:moveTo>
                      <a:pt x="4" y="4"/>
                    </a:moveTo>
                    <a:lnTo>
                      <a:pt x="4" y="4"/>
                    </a:lnTo>
                    <a:lnTo>
                      <a:pt x="4" y="2"/>
                    </a:lnTo>
                    <a:lnTo>
                      <a:pt x="4" y="2"/>
                    </a:lnTo>
                    <a:lnTo>
                      <a:pt x="4" y="2"/>
                    </a:lnTo>
                    <a:lnTo>
                      <a:pt x="4" y="0"/>
                    </a:lnTo>
                    <a:lnTo>
                      <a:pt x="6" y="0"/>
                    </a:lnTo>
                    <a:lnTo>
                      <a:pt x="6" y="0"/>
                    </a:lnTo>
                    <a:lnTo>
                      <a:pt x="6" y="0"/>
                    </a:lnTo>
                    <a:lnTo>
                      <a:pt x="6" y="2"/>
                    </a:lnTo>
                    <a:lnTo>
                      <a:pt x="6" y="2"/>
                    </a:lnTo>
                    <a:lnTo>
                      <a:pt x="6" y="2"/>
                    </a:lnTo>
                    <a:lnTo>
                      <a:pt x="6" y="4"/>
                    </a:lnTo>
                    <a:lnTo>
                      <a:pt x="6" y="4"/>
                    </a:lnTo>
                    <a:lnTo>
                      <a:pt x="6" y="4"/>
                    </a:lnTo>
                    <a:lnTo>
                      <a:pt x="6" y="6"/>
                    </a:lnTo>
                    <a:lnTo>
                      <a:pt x="6" y="6"/>
                    </a:lnTo>
                    <a:lnTo>
                      <a:pt x="6" y="6"/>
                    </a:lnTo>
                    <a:lnTo>
                      <a:pt x="6" y="8"/>
                    </a:lnTo>
                    <a:lnTo>
                      <a:pt x="4" y="8"/>
                    </a:lnTo>
                    <a:lnTo>
                      <a:pt x="4" y="6"/>
                    </a:lnTo>
                    <a:lnTo>
                      <a:pt x="4" y="6"/>
                    </a:lnTo>
                    <a:lnTo>
                      <a:pt x="4" y="6"/>
                    </a:lnTo>
                    <a:lnTo>
                      <a:pt x="4" y="6"/>
                    </a:lnTo>
                    <a:lnTo>
                      <a:pt x="2" y="6"/>
                    </a:lnTo>
                    <a:lnTo>
                      <a:pt x="2" y="6"/>
                    </a:lnTo>
                    <a:lnTo>
                      <a:pt x="2" y="6"/>
                    </a:lnTo>
                    <a:lnTo>
                      <a:pt x="2" y="8"/>
                    </a:lnTo>
                    <a:lnTo>
                      <a:pt x="0" y="8"/>
                    </a:lnTo>
                    <a:lnTo>
                      <a:pt x="0" y="8"/>
                    </a:lnTo>
                    <a:lnTo>
                      <a:pt x="0" y="8"/>
                    </a:lnTo>
                    <a:lnTo>
                      <a:pt x="2" y="8"/>
                    </a:lnTo>
                    <a:lnTo>
                      <a:pt x="2" y="8"/>
                    </a:lnTo>
                    <a:lnTo>
                      <a:pt x="2" y="8"/>
                    </a:lnTo>
                    <a:lnTo>
                      <a:pt x="2" y="8"/>
                    </a:lnTo>
                    <a:lnTo>
                      <a:pt x="4" y="8"/>
                    </a:lnTo>
                    <a:lnTo>
                      <a:pt x="4" y="8"/>
                    </a:lnTo>
                    <a:lnTo>
                      <a:pt x="4" y="10"/>
                    </a:lnTo>
                    <a:lnTo>
                      <a:pt x="4" y="10"/>
                    </a:lnTo>
                    <a:lnTo>
                      <a:pt x="4" y="10"/>
                    </a:lnTo>
                    <a:lnTo>
                      <a:pt x="4" y="10"/>
                    </a:lnTo>
                    <a:lnTo>
                      <a:pt x="4" y="10"/>
                    </a:lnTo>
                    <a:lnTo>
                      <a:pt x="4" y="10"/>
                    </a:lnTo>
                    <a:lnTo>
                      <a:pt x="4" y="10"/>
                    </a:lnTo>
                    <a:lnTo>
                      <a:pt x="6" y="12"/>
                    </a:lnTo>
                    <a:lnTo>
                      <a:pt x="6" y="12"/>
                    </a:lnTo>
                    <a:lnTo>
                      <a:pt x="6" y="12"/>
                    </a:lnTo>
                    <a:lnTo>
                      <a:pt x="4" y="12"/>
                    </a:lnTo>
                    <a:lnTo>
                      <a:pt x="4" y="12"/>
                    </a:lnTo>
                    <a:lnTo>
                      <a:pt x="4" y="12"/>
                    </a:lnTo>
                    <a:lnTo>
                      <a:pt x="4" y="14"/>
                    </a:lnTo>
                    <a:lnTo>
                      <a:pt x="4" y="14"/>
                    </a:lnTo>
                    <a:lnTo>
                      <a:pt x="4" y="14"/>
                    </a:lnTo>
                    <a:lnTo>
                      <a:pt x="4" y="14"/>
                    </a:lnTo>
                    <a:lnTo>
                      <a:pt x="6" y="14"/>
                    </a:lnTo>
                    <a:lnTo>
                      <a:pt x="6" y="14"/>
                    </a:lnTo>
                    <a:lnTo>
                      <a:pt x="6" y="14"/>
                    </a:lnTo>
                    <a:lnTo>
                      <a:pt x="6" y="16"/>
                    </a:lnTo>
                    <a:lnTo>
                      <a:pt x="6" y="16"/>
                    </a:lnTo>
                    <a:lnTo>
                      <a:pt x="4" y="16"/>
                    </a:lnTo>
                    <a:lnTo>
                      <a:pt x="4" y="18"/>
                    </a:lnTo>
                    <a:lnTo>
                      <a:pt x="4" y="18"/>
                    </a:lnTo>
                    <a:lnTo>
                      <a:pt x="4" y="18"/>
                    </a:lnTo>
                    <a:lnTo>
                      <a:pt x="4" y="18"/>
                    </a:lnTo>
                    <a:lnTo>
                      <a:pt x="4" y="20"/>
                    </a:lnTo>
                    <a:lnTo>
                      <a:pt x="4" y="20"/>
                    </a:lnTo>
                    <a:lnTo>
                      <a:pt x="4" y="22"/>
                    </a:lnTo>
                    <a:lnTo>
                      <a:pt x="4" y="22"/>
                    </a:lnTo>
                    <a:lnTo>
                      <a:pt x="4" y="24"/>
                    </a:lnTo>
                    <a:lnTo>
                      <a:pt x="4" y="25"/>
                    </a:lnTo>
                    <a:lnTo>
                      <a:pt x="4" y="25"/>
                    </a:lnTo>
                    <a:lnTo>
                      <a:pt x="4" y="25"/>
                    </a:lnTo>
                    <a:lnTo>
                      <a:pt x="4" y="27"/>
                    </a:lnTo>
                    <a:lnTo>
                      <a:pt x="4" y="27"/>
                    </a:lnTo>
                    <a:lnTo>
                      <a:pt x="4" y="27"/>
                    </a:lnTo>
                    <a:lnTo>
                      <a:pt x="4" y="27"/>
                    </a:lnTo>
                    <a:lnTo>
                      <a:pt x="4" y="29"/>
                    </a:lnTo>
                    <a:lnTo>
                      <a:pt x="6" y="29"/>
                    </a:lnTo>
                    <a:lnTo>
                      <a:pt x="6" y="29"/>
                    </a:lnTo>
                    <a:lnTo>
                      <a:pt x="6" y="31"/>
                    </a:lnTo>
                    <a:lnTo>
                      <a:pt x="8" y="31"/>
                    </a:lnTo>
                    <a:lnTo>
                      <a:pt x="8" y="31"/>
                    </a:lnTo>
                    <a:lnTo>
                      <a:pt x="8" y="31"/>
                    </a:lnTo>
                    <a:lnTo>
                      <a:pt x="8" y="31"/>
                    </a:lnTo>
                    <a:lnTo>
                      <a:pt x="8" y="29"/>
                    </a:lnTo>
                    <a:lnTo>
                      <a:pt x="6" y="29"/>
                    </a:lnTo>
                    <a:lnTo>
                      <a:pt x="6" y="29"/>
                    </a:lnTo>
                    <a:lnTo>
                      <a:pt x="6" y="29"/>
                    </a:lnTo>
                    <a:lnTo>
                      <a:pt x="4" y="27"/>
                    </a:lnTo>
                    <a:lnTo>
                      <a:pt x="4" y="27"/>
                    </a:lnTo>
                    <a:lnTo>
                      <a:pt x="4" y="25"/>
                    </a:lnTo>
                    <a:lnTo>
                      <a:pt x="4" y="25"/>
                    </a:lnTo>
                    <a:lnTo>
                      <a:pt x="4" y="24"/>
                    </a:lnTo>
                    <a:lnTo>
                      <a:pt x="4" y="22"/>
                    </a:lnTo>
                    <a:lnTo>
                      <a:pt x="6" y="20"/>
                    </a:lnTo>
                    <a:lnTo>
                      <a:pt x="6" y="20"/>
                    </a:lnTo>
                    <a:lnTo>
                      <a:pt x="6" y="20"/>
                    </a:lnTo>
                    <a:lnTo>
                      <a:pt x="6" y="18"/>
                    </a:lnTo>
                    <a:lnTo>
                      <a:pt x="8" y="18"/>
                    </a:lnTo>
                    <a:lnTo>
                      <a:pt x="8" y="18"/>
                    </a:lnTo>
                    <a:lnTo>
                      <a:pt x="8" y="16"/>
                    </a:lnTo>
                    <a:lnTo>
                      <a:pt x="8" y="16"/>
                    </a:lnTo>
                    <a:lnTo>
                      <a:pt x="8" y="16"/>
                    </a:lnTo>
                    <a:lnTo>
                      <a:pt x="8" y="16"/>
                    </a:lnTo>
                    <a:lnTo>
                      <a:pt x="10" y="16"/>
                    </a:lnTo>
                    <a:lnTo>
                      <a:pt x="10" y="16"/>
                    </a:lnTo>
                    <a:lnTo>
                      <a:pt x="10" y="18"/>
                    </a:lnTo>
                    <a:lnTo>
                      <a:pt x="10" y="18"/>
                    </a:lnTo>
                    <a:lnTo>
                      <a:pt x="10" y="18"/>
                    </a:lnTo>
                    <a:lnTo>
                      <a:pt x="10" y="18"/>
                    </a:lnTo>
                    <a:lnTo>
                      <a:pt x="10" y="20"/>
                    </a:lnTo>
                    <a:lnTo>
                      <a:pt x="10" y="20"/>
                    </a:lnTo>
                    <a:lnTo>
                      <a:pt x="10" y="20"/>
                    </a:lnTo>
                    <a:lnTo>
                      <a:pt x="10" y="18"/>
                    </a:lnTo>
                    <a:lnTo>
                      <a:pt x="10" y="18"/>
                    </a:lnTo>
                    <a:lnTo>
                      <a:pt x="10" y="18"/>
                    </a:lnTo>
                    <a:lnTo>
                      <a:pt x="12" y="18"/>
                    </a:lnTo>
                    <a:lnTo>
                      <a:pt x="12" y="16"/>
                    </a:lnTo>
                    <a:lnTo>
                      <a:pt x="12" y="16"/>
                    </a:lnTo>
                    <a:lnTo>
                      <a:pt x="10" y="16"/>
                    </a:lnTo>
                    <a:lnTo>
                      <a:pt x="10" y="14"/>
                    </a:lnTo>
                    <a:lnTo>
                      <a:pt x="10" y="14"/>
                    </a:lnTo>
                    <a:lnTo>
                      <a:pt x="10" y="14"/>
                    </a:lnTo>
                    <a:lnTo>
                      <a:pt x="10" y="14"/>
                    </a:lnTo>
                    <a:lnTo>
                      <a:pt x="8" y="14"/>
                    </a:lnTo>
                    <a:lnTo>
                      <a:pt x="8" y="12"/>
                    </a:lnTo>
                    <a:lnTo>
                      <a:pt x="8" y="12"/>
                    </a:lnTo>
                    <a:lnTo>
                      <a:pt x="8" y="12"/>
                    </a:lnTo>
                    <a:lnTo>
                      <a:pt x="8" y="12"/>
                    </a:lnTo>
                    <a:lnTo>
                      <a:pt x="8" y="10"/>
                    </a:lnTo>
                    <a:lnTo>
                      <a:pt x="8" y="10"/>
                    </a:lnTo>
                    <a:lnTo>
                      <a:pt x="10" y="8"/>
                    </a:lnTo>
                    <a:lnTo>
                      <a:pt x="10" y="8"/>
                    </a:lnTo>
                    <a:lnTo>
                      <a:pt x="10" y="8"/>
                    </a:lnTo>
                    <a:lnTo>
                      <a:pt x="10" y="6"/>
                    </a:lnTo>
                    <a:lnTo>
                      <a:pt x="8" y="6"/>
                    </a:lnTo>
                    <a:lnTo>
                      <a:pt x="8" y="6"/>
                    </a:lnTo>
                    <a:lnTo>
                      <a:pt x="10" y="4"/>
                    </a:lnTo>
                    <a:lnTo>
                      <a:pt x="10" y="4"/>
                    </a:lnTo>
                    <a:lnTo>
                      <a:pt x="10" y="2"/>
                    </a:lnTo>
                    <a:lnTo>
                      <a:pt x="10" y="2"/>
                    </a:lnTo>
                    <a:lnTo>
                      <a:pt x="10" y="4"/>
                    </a:lnTo>
                    <a:lnTo>
                      <a:pt x="10" y="4"/>
                    </a:lnTo>
                    <a:lnTo>
                      <a:pt x="10" y="6"/>
                    </a:lnTo>
                    <a:lnTo>
                      <a:pt x="10" y="6"/>
                    </a:lnTo>
                    <a:lnTo>
                      <a:pt x="10" y="8"/>
                    </a:lnTo>
                    <a:lnTo>
                      <a:pt x="10" y="8"/>
                    </a:lnTo>
                    <a:lnTo>
                      <a:pt x="12" y="8"/>
                    </a:lnTo>
                    <a:lnTo>
                      <a:pt x="12" y="8"/>
                    </a:lnTo>
                    <a:lnTo>
                      <a:pt x="12" y="10"/>
                    </a:lnTo>
                    <a:lnTo>
                      <a:pt x="12" y="10"/>
                    </a:lnTo>
                    <a:lnTo>
                      <a:pt x="12" y="10"/>
                    </a:lnTo>
                    <a:lnTo>
                      <a:pt x="12" y="12"/>
                    </a:lnTo>
                    <a:lnTo>
                      <a:pt x="12" y="12"/>
                    </a:lnTo>
                    <a:lnTo>
                      <a:pt x="14" y="14"/>
                    </a:lnTo>
                    <a:lnTo>
                      <a:pt x="14" y="14"/>
                    </a:lnTo>
                    <a:lnTo>
                      <a:pt x="14" y="14"/>
                    </a:lnTo>
                    <a:lnTo>
                      <a:pt x="14" y="14"/>
                    </a:lnTo>
                    <a:lnTo>
                      <a:pt x="14" y="14"/>
                    </a:lnTo>
                    <a:lnTo>
                      <a:pt x="15" y="16"/>
                    </a:lnTo>
                    <a:lnTo>
                      <a:pt x="15" y="16"/>
                    </a:lnTo>
                    <a:lnTo>
                      <a:pt x="15" y="18"/>
                    </a:lnTo>
                    <a:lnTo>
                      <a:pt x="15" y="18"/>
                    </a:lnTo>
                    <a:lnTo>
                      <a:pt x="15" y="20"/>
                    </a:lnTo>
                    <a:lnTo>
                      <a:pt x="15" y="20"/>
                    </a:lnTo>
                    <a:lnTo>
                      <a:pt x="15" y="20"/>
                    </a:lnTo>
                    <a:lnTo>
                      <a:pt x="15" y="22"/>
                    </a:lnTo>
                    <a:lnTo>
                      <a:pt x="15" y="22"/>
                    </a:lnTo>
                    <a:lnTo>
                      <a:pt x="15" y="20"/>
                    </a:lnTo>
                    <a:lnTo>
                      <a:pt x="15" y="20"/>
                    </a:lnTo>
                    <a:lnTo>
                      <a:pt x="17" y="18"/>
                    </a:lnTo>
                    <a:lnTo>
                      <a:pt x="17" y="18"/>
                    </a:lnTo>
                    <a:lnTo>
                      <a:pt x="17" y="18"/>
                    </a:lnTo>
                    <a:lnTo>
                      <a:pt x="17" y="16"/>
                    </a:lnTo>
                    <a:lnTo>
                      <a:pt x="17" y="16"/>
                    </a:lnTo>
                    <a:lnTo>
                      <a:pt x="17" y="16"/>
                    </a:lnTo>
                    <a:lnTo>
                      <a:pt x="19" y="16"/>
                    </a:lnTo>
                    <a:lnTo>
                      <a:pt x="19" y="16"/>
                    </a:lnTo>
                    <a:lnTo>
                      <a:pt x="19" y="16"/>
                    </a:lnTo>
                    <a:lnTo>
                      <a:pt x="21" y="14"/>
                    </a:lnTo>
                    <a:lnTo>
                      <a:pt x="21" y="14"/>
                    </a:lnTo>
                    <a:lnTo>
                      <a:pt x="21" y="14"/>
                    </a:lnTo>
                    <a:lnTo>
                      <a:pt x="21" y="14"/>
                    </a:lnTo>
                    <a:lnTo>
                      <a:pt x="19" y="14"/>
                    </a:lnTo>
                    <a:lnTo>
                      <a:pt x="19" y="14"/>
                    </a:lnTo>
                    <a:lnTo>
                      <a:pt x="19" y="14"/>
                    </a:lnTo>
                    <a:lnTo>
                      <a:pt x="17" y="14"/>
                    </a:lnTo>
                    <a:lnTo>
                      <a:pt x="17" y="14"/>
                    </a:lnTo>
                    <a:lnTo>
                      <a:pt x="17" y="14"/>
                    </a:lnTo>
                    <a:lnTo>
                      <a:pt x="15" y="14"/>
                    </a:lnTo>
                    <a:lnTo>
                      <a:pt x="15" y="14"/>
                    </a:lnTo>
                    <a:lnTo>
                      <a:pt x="15" y="14"/>
                    </a:lnTo>
                    <a:lnTo>
                      <a:pt x="15" y="14"/>
                    </a:lnTo>
                    <a:lnTo>
                      <a:pt x="14" y="1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8" name="Freeform 3062"/>
              <p:cNvSpPr>
                <a:spLocks/>
              </p:cNvSpPr>
              <p:nvPr/>
            </p:nvSpPr>
            <p:spPr bwMode="auto">
              <a:xfrm>
                <a:off x="4433" y="2639"/>
                <a:ext cx="8" cy="45"/>
              </a:xfrm>
              <a:custGeom>
                <a:avLst/>
                <a:gdLst/>
                <a:ahLst/>
                <a:cxnLst>
                  <a:cxn ang="0">
                    <a:pos x="12" y="0"/>
                  </a:cxn>
                  <a:cxn ang="0">
                    <a:pos x="12" y="0"/>
                  </a:cxn>
                  <a:cxn ang="0">
                    <a:pos x="12" y="2"/>
                  </a:cxn>
                  <a:cxn ang="0">
                    <a:pos x="10" y="2"/>
                  </a:cxn>
                  <a:cxn ang="0">
                    <a:pos x="8" y="6"/>
                  </a:cxn>
                  <a:cxn ang="0">
                    <a:pos x="6" y="10"/>
                  </a:cxn>
                  <a:cxn ang="0">
                    <a:pos x="4" y="12"/>
                  </a:cxn>
                  <a:cxn ang="0">
                    <a:pos x="4" y="16"/>
                  </a:cxn>
                  <a:cxn ang="0">
                    <a:pos x="2" y="16"/>
                  </a:cxn>
                  <a:cxn ang="0">
                    <a:pos x="2" y="18"/>
                  </a:cxn>
                  <a:cxn ang="0">
                    <a:pos x="2" y="19"/>
                  </a:cxn>
                  <a:cxn ang="0">
                    <a:pos x="4" y="19"/>
                  </a:cxn>
                  <a:cxn ang="0">
                    <a:pos x="4" y="18"/>
                  </a:cxn>
                  <a:cxn ang="0">
                    <a:pos x="6" y="19"/>
                  </a:cxn>
                  <a:cxn ang="0">
                    <a:pos x="6" y="21"/>
                  </a:cxn>
                  <a:cxn ang="0">
                    <a:pos x="8" y="23"/>
                  </a:cxn>
                  <a:cxn ang="0">
                    <a:pos x="10" y="29"/>
                  </a:cxn>
                  <a:cxn ang="0">
                    <a:pos x="10" y="31"/>
                  </a:cxn>
                  <a:cxn ang="0">
                    <a:pos x="12" y="33"/>
                  </a:cxn>
                  <a:cxn ang="0">
                    <a:pos x="12" y="37"/>
                  </a:cxn>
                  <a:cxn ang="0">
                    <a:pos x="12" y="39"/>
                  </a:cxn>
                  <a:cxn ang="0">
                    <a:pos x="12" y="43"/>
                  </a:cxn>
                  <a:cxn ang="0">
                    <a:pos x="13" y="44"/>
                  </a:cxn>
                  <a:cxn ang="0">
                    <a:pos x="13" y="46"/>
                  </a:cxn>
                  <a:cxn ang="0">
                    <a:pos x="15" y="48"/>
                  </a:cxn>
                  <a:cxn ang="0">
                    <a:pos x="15" y="48"/>
                  </a:cxn>
                  <a:cxn ang="0">
                    <a:pos x="13" y="50"/>
                  </a:cxn>
                  <a:cxn ang="0">
                    <a:pos x="13" y="50"/>
                  </a:cxn>
                  <a:cxn ang="0">
                    <a:pos x="12" y="56"/>
                  </a:cxn>
                  <a:cxn ang="0">
                    <a:pos x="12" y="58"/>
                  </a:cxn>
                  <a:cxn ang="0">
                    <a:pos x="12" y="60"/>
                  </a:cxn>
                  <a:cxn ang="0">
                    <a:pos x="12" y="62"/>
                  </a:cxn>
                  <a:cxn ang="0">
                    <a:pos x="12" y="64"/>
                  </a:cxn>
                  <a:cxn ang="0">
                    <a:pos x="10" y="66"/>
                  </a:cxn>
                  <a:cxn ang="0">
                    <a:pos x="10" y="69"/>
                  </a:cxn>
                  <a:cxn ang="0">
                    <a:pos x="10" y="71"/>
                  </a:cxn>
                  <a:cxn ang="0">
                    <a:pos x="10" y="73"/>
                  </a:cxn>
                  <a:cxn ang="0">
                    <a:pos x="8" y="77"/>
                  </a:cxn>
                  <a:cxn ang="0">
                    <a:pos x="8" y="77"/>
                  </a:cxn>
                  <a:cxn ang="0">
                    <a:pos x="8" y="79"/>
                  </a:cxn>
                  <a:cxn ang="0">
                    <a:pos x="6" y="83"/>
                  </a:cxn>
                  <a:cxn ang="0">
                    <a:pos x="6" y="83"/>
                  </a:cxn>
                  <a:cxn ang="0">
                    <a:pos x="6" y="90"/>
                  </a:cxn>
                </a:cxnLst>
                <a:rect l="0" t="0" r="r" b="b"/>
                <a:pathLst>
                  <a:path w="15" h="90">
                    <a:moveTo>
                      <a:pt x="12" y="0"/>
                    </a:moveTo>
                    <a:lnTo>
                      <a:pt x="12" y="0"/>
                    </a:lnTo>
                    <a:lnTo>
                      <a:pt x="12" y="0"/>
                    </a:lnTo>
                    <a:lnTo>
                      <a:pt x="12" y="0"/>
                    </a:lnTo>
                    <a:lnTo>
                      <a:pt x="12" y="2"/>
                    </a:lnTo>
                    <a:lnTo>
                      <a:pt x="12" y="2"/>
                    </a:lnTo>
                    <a:lnTo>
                      <a:pt x="12" y="2"/>
                    </a:lnTo>
                    <a:lnTo>
                      <a:pt x="10" y="2"/>
                    </a:lnTo>
                    <a:lnTo>
                      <a:pt x="10" y="4"/>
                    </a:lnTo>
                    <a:lnTo>
                      <a:pt x="8" y="6"/>
                    </a:lnTo>
                    <a:lnTo>
                      <a:pt x="6" y="8"/>
                    </a:lnTo>
                    <a:lnTo>
                      <a:pt x="6" y="10"/>
                    </a:lnTo>
                    <a:lnTo>
                      <a:pt x="6" y="12"/>
                    </a:lnTo>
                    <a:lnTo>
                      <a:pt x="4" y="12"/>
                    </a:lnTo>
                    <a:lnTo>
                      <a:pt x="4" y="16"/>
                    </a:lnTo>
                    <a:lnTo>
                      <a:pt x="4" y="16"/>
                    </a:lnTo>
                    <a:lnTo>
                      <a:pt x="2" y="16"/>
                    </a:lnTo>
                    <a:lnTo>
                      <a:pt x="2" y="16"/>
                    </a:lnTo>
                    <a:lnTo>
                      <a:pt x="0" y="16"/>
                    </a:lnTo>
                    <a:lnTo>
                      <a:pt x="2" y="18"/>
                    </a:lnTo>
                    <a:lnTo>
                      <a:pt x="2" y="19"/>
                    </a:lnTo>
                    <a:lnTo>
                      <a:pt x="2" y="19"/>
                    </a:lnTo>
                    <a:lnTo>
                      <a:pt x="2" y="21"/>
                    </a:lnTo>
                    <a:lnTo>
                      <a:pt x="4" y="19"/>
                    </a:lnTo>
                    <a:lnTo>
                      <a:pt x="4" y="19"/>
                    </a:lnTo>
                    <a:lnTo>
                      <a:pt x="4" y="18"/>
                    </a:lnTo>
                    <a:lnTo>
                      <a:pt x="4" y="19"/>
                    </a:lnTo>
                    <a:lnTo>
                      <a:pt x="6" y="19"/>
                    </a:lnTo>
                    <a:lnTo>
                      <a:pt x="6" y="19"/>
                    </a:lnTo>
                    <a:lnTo>
                      <a:pt x="6" y="21"/>
                    </a:lnTo>
                    <a:lnTo>
                      <a:pt x="6" y="23"/>
                    </a:lnTo>
                    <a:lnTo>
                      <a:pt x="8" y="23"/>
                    </a:lnTo>
                    <a:lnTo>
                      <a:pt x="8" y="27"/>
                    </a:lnTo>
                    <a:lnTo>
                      <a:pt x="10" y="29"/>
                    </a:lnTo>
                    <a:lnTo>
                      <a:pt x="10" y="29"/>
                    </a:lnTo>
                    <a:lnTo>
                      <a:pt x="10" y="31"/>
                    </a:lnTo>
                    <a:lnTo>
                      <a:pt x="12" y="33"/>
                    </a:lnTo>
                    <a:lnTo>
                      <a:pt x="12" y="33"/>
                    </a:lnTo>
                    <a:lnTo>
                      <a:pt x="12" y="35"/>
                    </a:lnTo>
                    <a:lnTo>
                      <a:pt x="12" y="37"/>
                    </a:lnTo>
                    <a:lnTo>
                      <a:pt x="12" y="37"/>
                    </a:lnTo>
                    <a:lnTo>
                      <a:pt x="12" y="39"/>
                    </a:lnTo>
                    <a:lnTo>
                      <a:pt x="12" y="41"/>
                    </a:lnTo>
                    <a:lnTo>
                      <a:pt x="12" y="43"/>
                    </a:lnTo>
                    <a:lnTo>
                      <a:pt x="12" y="43"/>
                    </a:lnTo>
                    <a:lnTo>
                      <a:pt x="13" y="44"/>
                    </a:lnTo>
                    <a:lnTo>
                      <a:pt x="13" y="46"/>
                    </a:lnTo>
                    <a:lnTo>
                      <a:pt x="13" y="46"/>
                    </a:lnTo>
                    <a:lnTo>
                      <a:pt x="15" y="46"/>
                    </a:lnTo>
                    <a:lnTo>
                      <a:pt x="15" y="48"/>
                    </a:lnTo>
                    <a:lnTo>
                      <a:pt x="15" y="48"/>
                    </a:lnTo>
                    <a:lnTo>
                      <a:pt x="15" y="48"/>
                    </a:lnTo>
                    <a:lnTo>
                      <a:pt x="13" y="50"/>
                    </a:lnTo>
                    <a:lnTo>
                      <a:pt x="13" y="50"/>
                    </a:lnTo>
                    <a:lnTo>
                      <a:pt x="13" y="52"/>
                    </a:lnTo>
                    <a:lnTo>
                      <a:pt x="13" y="50"/>
                    </a:lnTo>
                    <a:lnTo>
                      <a:pt x="12" y="56"/>
                    </a:lnTo>
                    <a:lnTo>
                      <a:pt x="12" y="56"/>
                    </a:lnTo>
                    <a:lnTo>
                      <a:pt x="12" y="58"/>
                    </a:lnTo>
                    <a:lnTo>
                      <a:pt x="12" y="58"/>
                    </a:lnTo>
                    <a:lnTo>
                      <a:pt x="12" y="60"/>
                    </a:lnTo>
                    <a:lnTo>
                      <a:pt x="12" y="60"/>
                    </a:lnTo>
                    <a:lnTo>
                      <a:pt x="12" y="62"/>
                    </a:lnTo>
                    <a:lnTo>
                      <a:pt x="12" y="62"/>
                    </a:lnTo>
                    <a:lnTo>
                      <a:pt x="12" y="62"/>
                    </a:lnTo>
                    <a:lnTo>
                      <a:pt x="12" y="64"/>
                    </a:lnTo>
                    <a:lnTo>
                      <a:pt x="12" y="64"/>
                    </a:lnTo>
                    <a:lnTo>
                      <a:pt x="10" y="66"/>
                    </a:lnTo>
                    <a:lnTo>
                      <a:pt x="10" y="66"/>
                    </a:lnTo>
                    <a:lnTo>
                      <a:pt x="10" y="69"/>
                    </a:lnTo>
                    <a:lnTo>
                      <a:pt x="10" y="71"/>
                    </a:lnTo>
                    <a:lnTo>
                      <a:pt x="10" y="71"/>
                    </a:lnTo>
                    <a:lnTo>
                      <a:pt x="8" y="73"/>
                    </a:lnTo>
                    <a:lnTo>
                      <a:pt x="10" y="73"/>
                    </a:lnTo>
                    <a:lnTo>
                      <a:pt x="8" y="75"/>
                    </a:lnTo>
                    <a:lnTo>
                      <a:pt x="8" y="77"/>
                    </a:lnTo>
                    <a:lnTo>
                      <a:pt x="8" y="77"/>
                    </a:lnTo>
                    <a:lnTo>
                      <a:pt x="8" y="77"/>
                    </a:lnTo>
                    <a:lnTo>
                      <a:pt x="8" y="79"/>
                    </a:lnTo>
                    <a:lnTo>
                      <a:pt x="8" y="79"/>
                    </a:lnTo>
                    <a:lnTo>
                      <a:pt x="8" y="81"/>
                    </a:lnTo>
                    <a:lnTo>
                      <a:pt x="6" y="83"/>
                    </a:lnTo>
                    <a:lnTo>
                      <a:pt x="6" y="81"/>
                    </a:lnTo>
                    <a:lnTo>
                      <a:pt x="6" y="83"/>
                    </a:lnTo>
                    <a:lnTo>
                      <a:pt x="6" y="87"/>
                    </a:lnTo>
                    <a:lnTo>
                      <a:pt x="6" y="9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89" name="Freeform 3063"/>
              <p:cNvSpPr>
                <a:spLocks/>
              </p:cNvSpPr>
              <p:nvPr/>
            </p:nvSpPr>
            <p:spPr bwMode="auto">
              <a:xfrm>
                <a:off x="4466" y="2697"/>
                <a:ext cx="8" cy="22"/>
              </a:xfrm>
              <a:custGeom>
                <a:avLst/>
                <a:gdLst/>
                <a:ahLst/>
                <a:cxnLst>
                  <a:cxn ang="0">
                    <a:pos x="2" y="45"/>
                  </a:cxn>
                  <a:cxn ang="0">
                    <a:pos x="2" y="45"/>
                  </a:cxn>
                  <a:cxn ang="0">
                    <a:pos x="0" y="43"/>
                  </a:cxn>
                  <a:cxn ang="0">
                    <a:pos x="0" y="43"/>
                  </a:cxn>
                  <a:cxn ang="0">
                    <a:pos x="0" y="43"/>
                  </a:cxn>
                  <a:cxn ang="0">
                    <a:pos x="0" y="39"/>
                  </a:cxn>
                  <a:cxn ang="0">
                    <a:pos x="0" y="37"/>
                  </a:cxn>
                  <a:cxn ang="0">
                    <a:pos x="0" y="33"/>
                  </a:cxn>
                  <a:cxn ang="0">
                    <a:pos x="0" y="33"/>
                  </a:cxn>
                  <a:cxn ang="0">
                    <a:pos x="2" y="31"/>
                  </a:cxn>
                  <a:cxn ang="0">
                    <a:pos x="4" y="31"/>
                  </a:cxn>
                  <a:cxn ang="0">
                    <a:pos x="4" y="31"/>
                  </a:cxn>
                  <a:cxn ang="0">
                    <a:pos x="8" y="31"/>
                  </a:cxn>
                  <a:cxn ang="0">
                    <a:pos x="10" y="33"/>
                  </a:cxn>
                  <a:cxn ang="0">
                    <a:pos x="12" y="33"/>
                  </a:cxn>
                  <a:cxn ang="0">
                    <a:pos x="14" y="33"/>
                  </a:cxn>
                  <a:cxn ang="0">
                    <a:pos x="14" y="31"/>
                  </a:cxn>
                  <a:cxn ang="0">
                    <a:pos x="16" y="25"/>
                  </a:cxn>
                  <a:cxn ang="0">
                    <a:pos x="16" y="25"/>
                  </a:cxn>
                  <a:cxn ang="0">
                    <a:pos x="18" y="23"/>
                  </a:cxn>
                  <a:cxn ang="0">
                    <a:pos x="18" y="14"/>
                  </a:cxn>
                  <a:cxn ang="0">
                    <a:pos x="18" y="10"/>
                  </a:cxn>
                  <a:cxn ang="0">
                    <a:pos x="18" y="8"/>
                  </a:cxn>
                  <a:cxn ang="0">
                    <a:pos x="18" y="4"/>
                  </a:cxn>
                  <a:cxn ang="0">
                    <a:pos x="18" y="4"/>
                  </a:cxn>
                  <a:cxn ang="0">
                    <a:pos x="16" y="2"/>
                  </a:cxn>
                  <a:cxn ang="0">
                    <a:pos x="16" y="0"/>
                  </a:cxn>
                </a:cxnLst>
                <a:rect l="0" t="0" r="r" b="b"/>
                <a:pathLst>
                  <a:path w="18" h="45">
                    <a:moveTo>
                      <a:pt x="2" y="45"/>
                    </a:moveTo>
                    <a:lnTo>
                      <a:pt x="2" y="45"/>
                    </a:lnTo>
                    <a:lnTo>
                      <a:pt x="0" y="43"/>
                    </a:lnTo>
                    <a:lnTo>
                      <a:pt x="0" y="43"/>
                    </a:lnTo>
                    <a:lnTo>
                      <a:pt x="0" y="43"/>
                    </a:lnTo>
                    <a:lnTo>
                      <a:pt x="0" y="39"/>
                    </a:lnTo>
                    <a:lnTo>
                      <a:pt x="0" y="37"/>
                    </a:lnTo>
                    <a:lnTo>
                      <a:pt x="0" y="33"/>
                    </a:lnTo>
                    <a:lnTo>
                      <a:pt x="0" y="33"/>
                    </a:lnTo>
                    <a:lnTo>
                      <a:pt x="2" y="31"/>
                    </a:lnTo>
                    <a:lnTo>
                      <a:pt x="4" y="31"/>
                    </a:lnTo>
                    <a:lnTo>
                      <a:pt x="4" y="31"/>
                    </a:lnTo>
                    <a:lnTo>
                      <a:pt x="8" y="31"/>
                    </a:lnTo>
                    <a:lnTo>
                      <a:pt x="10" y="33"/>
                    </a:lnTo>
                    <a:lnTo>
                      <a:pt x="12" y="33"/>
                    </a:lnTo>
                    <a:lnTo>
                      <a:pt x="14" y="33"/>
                    </a:lnTo>
                    <a:lnTo>
                      <a:pt x="14" y="31"/>
                    </a:lnTo>
                    <a:lnTo>
                      <a:pt x="16" y="25"/>
                    </a:lnTo>
                    <a:lnTo>
                      <a:pt x="16" y="25"/>
                    </a:lnTo>
                    <a:lnTo>
                      <a:pt x="18" y="23"/>
                    </a:lnTo>
                    <a:lnTo>
                      <a:pt x="18" y="14"/>
                    </a:lnTo>
                    <a:lnTo>
                      <a:pt x="18" y="10"/>
                    </a:lnTo>
                    <a:lnTo>
                      <a:pt x="18" y="8"/>
                    </a:lnTo>
                    <a:lnTo>
                      <a:pt x="18" y="4"/>
                    </a:lnTo>
                    <a:lnTo>
                      <a:pt x="18" y="4"/>
                    </a:lnTo>
                    <a:lnTo>
                      <a:pt x="16" y="2"/>
                    </a:lnTo>
                    <a:lnTo>
                      <a:pt x="1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0" name="Freeform 3064"/>
              <p:cNvSpPr>
                <a:spLocks/>
              </p:cNvSpPr>
              <p:nvPr/>
            </p:nvSpPr>
            <p:spPr bwMode="auto">
              <a:xfrm>
                <a:off x="4426" y="2684"/>
                <a:ext cx="29" cy="42"/>
              </a:xfrm>
              <a:custGeom>
                <a:avLst/>
                <a:gdLst/>
                <a:ahLst/>
                <a:cxnLst>
                  <a:cxn ang="0">
                    <a:pos x="17" y="0"/>
                  </a:cxn>
                  <a:cxn ang="0">
                    <a:pos x="19" y="2"/>
                  </a:cxn>
                  <a:cxn ang="0">
                    <a:pos x="19" y="6"/>
                  </a:cxn>
                  <a:cxn ang="0">
                    <a:pos x="19" y="14"/>
                  </a:cxn>
                  <a:cxn ang="0">
                    <a:pos x="19" y="16"/>
                  </a:cxn>
                  <a:cxn ang="0">
                    <a:pos x="17" y="20"/>
                  </a:cxn>
                  <a:cxn ang="0">
                    <a:pos x="17" y="25"/>
                  </a:cxn>
                  <a:cxn ang="0">
                    <a:pos x="15" y="27"/>
                  </a:cxn>
                  <a:cxn ang="0">
                    <a:pos x="15" y="29"/>
                  </a:cxn>
                  <a:cxn ang="0">
                    <a:pos x="15" y="31"/>
                  </a:cxn>
                  <a:cxn ang="0">
                    <a:pos x="15" y="33"/>
                  </a:cxn>
                  <a:cxn ang="0">
                    <a:pos x="13" y="37"/>
                  </a:cxn>
                  <a:cxn ang="0">
                    <a:pos x="11" y="43"/>
                  </a:cxn>
                  <a:cxn ang="0">
                    <a:pos x="11" y="45"/>
                  </a:cxn>
                  <a:cxn ang="0">
                    <a:pos x="11" y="47"/>
                  </a:cxn>
                  <a:cxn ang="0">
                    <a:pos x="7" y="58"/>
                  </a:cxn>
                  <a:cxn ang="0">
                    <a:pos x="5" y="68"/>
                  </a:cxn>
                  <a:cxn ang="0">
                    <a:pos x="3" y="75"/>
                  </a:cxn>
                  <a:cxn ang="0">
                    <a:pos x="1" y="79"/>
                  </a:cxn>
                  <a:cxn ang="0">
                    <a:pos x="0" y="85"/>
                  </a:cxn>
                  <a:cxn ang="0">
                    <a:pos x="1" y="85"/>
                  </a:cxn>
                  <a:cxn ang="0">
                    <a:pos x="1" y="85"/>
                  </a:cxn>
                  <a:cxn ang="0">
                    <a:pos x="5" y="85"/>
                  </a:cxn>
                  <a:cxn ang="0">
                    <a:pos x="7" y="85"/>
                  </a:cxn>
                  <a:cxn ang="0">
                    <a:pos x="9" y="85"/>
                  </a:cxn>
                  <a:cxn ang="0">
                    <a:pos x="7" y="81"/>
                  </a:cxn>
                  <a:cxn ang="0">
                    <a:pos x="7" y="77"/>
                  </a:cxn>
                  <a:cxn ang="0">
                    <a:pos x="7" y="75"/>
                  </a:cxn>
                  <a:cxn ang="0">
                    <a:pos x="7" y="70"/>
                  </a:cxn>
                  <a:cxn ang="0">
                    <a:pos x="9" y="68"/>
                  </a:cxn>
                  <a:cxn ang="0">
                    <a:pos x="13" y="66"/>
                  </a:cxn>
                  <a:cxn ang="0">
                    <a:pos x="17" y="64"/>
                  </a:cxn>
                  <a:cxn ang="0">
                    <a:pos x="19" y="64"/>
                  </a:cxn>
                  <a:cxn ang="0">
                    <a:pos x="21" y="64"/>
                  </a:cxn>
                  <a:cxn ang="0">
                    <a:pos x="25" y="64"/>
                  </a:cxn>
                  <a:cxn ang="0">
                    <a:pos x="28" y="64"/>
                  </a:cxn>
                  <a:cxn ang="0">
                    <a:pos x="30" y="60"/>
                  </a:cxn>
                  <a:cxn ang="0">
                    <a:pos x="34" y="52"/>
                  </a:cxn>
                  <a:cxn ang="0">
                    <a:pos x="40" y="47"/>
                  </a:cxn>
                  <a:cxn ang="0">
                    <a:pos x="44" y="43"/>
                  </a:cxn>
                  <a:cxn ang="0">
                    <a:pos x="48" y="43"/>
                  </a:cxn>
                  <a:cxn ang="0">
                    <a:pos x="49" y="45"/>
                  </a:cxn>
                  <a:cxn ang="0">
                    <a:pos x="51" y="45"/>
                  </a:cxn>
                  <a:cxn ang="0">
                    <a:pos x="49" y="45"/>
                  </a:cxn>
                  <a:cxn ang="0">
                    <a:pos x="53" y="47"/>
                  </a:cxn>
                  <a:cxn ang="0">
                    <a:pos x="53" y="50"/>
                  </a:cxn>
                  <a:cxn ang="0">
                    <a:pos x="53" y="52"/>
                  </a:cxn>
                  <a:cxn ang="0">
                    <a:pos x="53" y="50"/>
                  </a:cxn>
                  <a:cxn ang="0">
                    <a:pos x="51" y="47"/>
                  </a:cxn>
                  <a:cxn ang="0">
                    <a:pos x="49" y="47"/>
                  </a:cxn>
                  <a:cxn ang="0">
                    <a:pos x="48" y="45"/>
                  </a:cxn>
                  <a:cxn ang="0">
                    <a:pos x="46" y="43"/>
                  </a:cxn>
                  <a:cxn ang="0">
                    <a:pos x="44" y="45"/>
                  </a:cxn>
                  <a:cxn ang="0">
                    <a:pos x="42" y="47"/>
                  </a:cxn>
                  <a:cxn ang="0">
                    <a:pos x="44" y="47"/>
                  </a:cxn>
                  <a:cxn ang="0">
                    <a:pos x="46" y="50"/>
                  </a:cxn>
                  <a:cxn ang="0">
                    <a:pos x="48" y="54"/>
                  </a:cxn>
                  <a:cxn ang="0">
                    <a:pos x="51" y="56"/>
                  </a:cxn>
                  <a:cxn ang="0">
                    <a:pos x="51" y="68"/>
                  </a:cxn>
                  <a:cxn ang="0">
                    <a:pos x="51" y="70"/>
                  </a:cxn>
                  <a:cxn ang="0">
                    <a:pos x="53" y="71"/>
                  </a:cxn>
                  <a:cxn ang="0">
                    <a:pos x="55" y="73"/>
                  </a:cxn>
                  <a:cxn ang="0">
                    <a:pos x="57" y="73"/>
                  </a:cxn>
                </a:cxnLst>
                <a:rect l="0" t="0" r="r" b="b"/>
                <a:pathLst>
                  <a:path w="57" h="85">
                    <a:moveTo>
                      <a:pt x="19" y="0"/>
                    </a:moveTo>
                    <a:lnTo>
                      <a:pt x="17" y="0"/>
                    </a:lnTo>
                    <a:lnTo>
                      <a:pt x="19" y="0"/>
                    </a:lnTo>
                    <a:lnTo>
                      <a:pt x="19" y="2"/>
                    </a:lnTo>
                    <a:lnTo>
                      <a:pt x="19" y="4"/>
                    </a:lnTo>
                    <a:lnTo>
                      <a:pt x="19" y="6"/>
                    </a:lnTo>
                    <a:lnTo>
                      <a:pt x="19" y="8"/>
                    </a:lnTo>
                    <a:lnTo>
                      <a:pt x="19" y="14"/>
                    </a:lnTo>
                    <a:lnTo>
                      <a:pt x="17" y="16"/>
                    </a:lnTo>
                    <a:lnTo>
                      <a:pt x="19" y="16"/>
                    </a:lnTo>
                    <a:lnTo>
                      <a:pt x="17" y="16"/>
                    </a:lnTo>
                    <a:lnTo>
                      <a:pt x="17" y="20"/>
                    </a:lnTo>
                    <a:lnTo>
                      <a:pt x="17" y="24"/>
                    </a:lnTo>
                    <a:lnTo>
                      <a:pt x="17" y="25"/>
                    </a:lnTo>
                    <a:lnTo>
                      <a:pt x="17" y="25"/>
                    </a:lnTo>
                    <a:lnTo>
                      <a:pt x="15" y="27"/>
                    </a:lnTo>
                    <a:lnTo>
                      <a:pt x="15" y="29"/>
                    </a:lnTo>
                    <a:lnTo>
                      <a:pt x="15" y="29"/>
                    </a:lnTo>
                    <a:lnTo>
                      <a:pt x="15" y="29"/>
                    </a:lnTo>
                    <a:lnTo>
                      <a:pt x="15" y="31"/>
                    </a:lnTo>
                    <a:lnTo>
                      <a:pt x="15" y="33"/>
                    </a:lnTo>
                    <a:lnTo>
                      <a:pt x="15" y="33"/>
                    </a:lnTo>
                    <a:lnTo>
                      <a:pt x="13" y="37"/>
                    </a:lnTo>
                    <a:lnTo>
                      <a:pt x="13" y="37"/>
                    </a:lnTo>
                    <a:lnTo>
                      <a:pt x="13" y="41"/>
                    </a:lnTo>
                    <a:lnTo>
                      <a:pt x="11" y="43"/>
                    </a:lnTo>
                    <a:lnTo>
                      <a:pt x="11" y="45"/>
                    </a:lnTo>
                    <a:lnTo>
                      <a:pt x="11" y="45"/>
                    </a:lnTo>
                    <a:lnTo>
                      <a:pt x="11" y="47"/>
                    </a:lnTo>
                    <a:lnTo>
                      <a:pt x="11" y="47"/>
                    </a:lnTo>
                    <a:lnTo>
                      <a:pt x="9" y="50"/>
                    </a:lnTo>
                    <a:lnTo>
                      <a:pt x="7" y="58"/>
                    </a:lnTo>
                    <a:lnTo>
                      <a:pt x="5" y="66"/>
                    </a:lnTo>
                    <a:lnTo>
                      <a:pt x="5" y="68"/>
                    </a:lnTo>
                    <a:lnTo>
                      <a:pt x="3" y="73"/>
                    </a:lnTo>
                    <a:lnTo>
                      <a:pt x="3" y="75"/>
                    </a:lnTo>
                    <a:lnTo>
                      <a:pt x="3" y="77"/>
                    </a:lnTo>
                    <a:lnTo>
                      <a:pt x="1" y="79"/>
                    </a:lnTo>
                    <a:lnTo>
                      <a:pt x="1" y="83"/>
                    </a:lnTo>
                    <a:lnTo>
                      <a:pt x="0" y="85"/>
                    </a:lnTo>
                    <a:lnTo>
                      <a:pt x="1" y="85"/>
                    </a:lnTo>
                    <a:lnTo>
                      <a:pt x="1" y="85"/>
                    </a:lnTo>
                    <a:lnTo>
                      <a:pt x="1" y="85"/>
                    </a:lnTo>
                    <a:lnTo>
                      <a:pt x="1" y="85"/>
                    </a:lnTo>
                    <a:lnTo>
                      <a:pt x="5" y="85"/>
                    </a:lnTo>
                    <a:lnTo>
                      <a:pt x="5" y="85"/>
                    </a:lnTo>
                    <a:lnTo>
                      <a:pt x="7" y="85"/>
                    </a:lnTo>
                    <a:lnTo>
                      <a:pt x="7" y="85"/>
                    </a:lnTo>
                    <a:lnTo>
                      <a:pt x="9" y="85"/>
                    </a:lnTo>
                    <a:lnTo>
                      <a:pt x="9" y="85"/>
                    </a:lnTo>
                    <a:lnTo>
                      <a:pt x="9" y="83"/>
                    </a:lnTo>
                    <a:lnTo>
                      <a:pt x="7" y="81"/>
                    </a:lnTo>
                    <a:lnTo>
                      <a:pt x="7" y="77"/>
                    </a:lnTo>
                    <a:lnTo>
                      <a:pt x="7" y="77"/>
                    </a:lnTo>
                    <a:lnTo>
                      <a:pt x="7" y="75"/>
                    </a:lnTo>
                    <a:lnTo>
                      <a:pt x="7" y="75"/>
                    </a:lnTo>
                    <a:lnTo>
                      <a:pt x="7" y="73"/>
                    </a:lnTo>
                    <a:lnTo>
                      <a:pt x="7" y="70"/>
                    </a:lnTo>
                    <a:lnTo>
                      <a:pt x="9" y="70"/>
                    </a:lnTo>
                    <a:lnTo>
                      <a:pt x="9" y="68"/>
                    </a:lnTo>
                    <a:lnTo>
                      <a:pt x="11" y="66"/>
                    </a:lnTo>
                    <a:lnTo>
                      <a:pt x="13" y="66"/>
                    </a:lnTo>
                    <a:lnTo>
                      <a:pt x="13" y="64"/>
                    </a:lnTo>
                    <a:lnTo>
                      <a:pt x="17" y="64"/>
                    </a:lnTo>
                    <a:lnTo>
                      <a:pt x="17" y="64"/>
                    </a:lnTo>
                    <a:lnTo>
                      <a:pt x="19" y="64"/>
                    </a:lnTo>
                    <a:lnTo>
                      <a:pt x="19" y="64"/>
                    </a:lnTo>
                    <a:lnTo>
                      <a:pt x="21" y="64"/>
                    </a:lnTo>
                    <a:lnTo>
                      <a:pt x="23" y="64"/>
                    </a:lnTo>
                    <a:lnTo>
                      <a:pt x="25" y="64"/>
                    </a:lnTo>
                    <a:lnTo>
                      <a:pt x="26" y="64"/>
                    </a:lnTo>
                    <a:lnTo>
                      <a:pt x="28" y="64"/>
                    </a:lnTo>
                    <a:lnTo>
                      <a:pt x="28" y="64"/>
                    </a:lnTo>
                    <a:lnTo>
                      <a:pt x="30" y="60"/>
                    </a:lnTo>
                    <a:lnTo>
                      <a:pt x="32" y="60"/>
                    </a:lnTo>
                    <a:lnTo>
                      <a:pt x="34" y="52"/>
                    </a:lnTo>
                    <a:lnTo>
                      <a:pt x="38" y="50"/>
                    </a:lnTo>
                    <a:lnTo>
                      <a:pt x="40" y="47"/>
                    </a:lnTo>
                    <a:lnTo>
                      <a:pt x="42" y="45"/>
                    </a:lnTo>
                    <a:lnTo>
                      <a:pt x="44" y="43"/>
                    </a:lnTo>
                    <a:lnTo>
                      <a:pt x="46" y="43"/>
                    </a:lnTo>
                    <a:lnTo>
                      <a:pt x="48" y="43"/>
                    </a:lnTo>
                    <a:lnTo>
                      <a:pt x="49" y="43"/>
                    </a:lnTo>
                    <a:lnTo>
                      <a:pt x="49" y="45"/>
                    </a:lnTo>
                    <a:lnTo>
                      <a:pt x="49" y="45"/>
                    </a:lnTo>
                    <a:lnTo>
                      <a:pt x="51" y="45"/>
                    </a:lnTo>
                    <a:lnTo>
                      <a:pt x="49" y="45"/>
                    </a:lnTo>
                    <a:lnTo>
                      <a:pt x="49" y="45"/>
                    </a:lnTo>
                    <a:lnTo>
                      <a:pt x="49" y="47"/>
                    </a:lnTo>
                    <a:lnTo>
                      <a:pt x="53" y="47"/>
                    </a:lnTo>
                    <a:lnTo>
                      <a:pt x="53" y="48"/>
                    </a:lnTo>
                    <a:lnTo>
                      <a:pt x="53" y="50"/>
                    </a:lnTo>
                    <a:lnTo>
                      <a:pt x="53" y="52"/>
                    </a:lnTo>
                    <a:lnTo>
                      <a:pt x="53" y="52"/>
                    </a:lnTo>
                    <a:lnTo>
                      <a:pt x="53" y="52"/>
                    </a:lnTo>
                    <a:lnTo>
                      <a:pt x="53" y="50"/>
                    </a:lnTo>
                    <a:lnTo>
                      <a:pt x="53" y="48"/>
                    </a:lnTo>
                    <a:lnTo>
                      <a:pt x="51" y="47"/>
                    </a:lnTo>
                    <a:lnTo>
                      <a:pt x="51" y="47"/>
                    </a:lnTo>
                    <a:lnTo>
                      <a:pt x="49" y="47"/>
                    </a:lnTo>
                    <a:lnTo>
                      <a:pt x="49" y="45"/>
                    </a:lnTo>
                    <a:lnTo>
                      <a:pt x="48" y="45"/>
                    </a:lnTo>
                    <a:lnTo>
                      <a:pt x="46" y="45"/>
                    </a:lnTo>
                    <a:lnTo>
                      <a:pt x="46" y="43"/>
                    </a:lnTo>
                    <a:lnTo>
                      <a:pt x="44" y="45"/>
                    </a:lnTo>
                    <a:lnTo>
                      <a:pt x="44" y="45"/>
                    </a:lnTo>
                    <a:lnTo>
                      <a:pt x="42" y="47"/>
                    </a:lnTo>
                    <a:lnTo>
                      <a:pt x="42" y="47"/>
                    </a:lnTo>
                    <a:lnTo>
                      <a:pt x="42" y="47"/>
                    </a:lnTo>
                    <a:lnTo>
                      <a:pt x="44" y="47"/>
                    </a:lnTo>
                    <a:lnTo>
                      <a:pt x="44" y="47"/>
                    </a:lnTo>
                    <a:lnTo>
                      <a:pt x="46" y="50"/>
                    </a:lnTo>
                    <a:lnTo>
                      <a:pt x="46" y="52"/>
                    </a:lnTo>
                    <a:lnTo>
                      <a:pt x="48" y="54"/>
                    </a:lnTo>
                    <a:lnTo>
                      <a:pt x="49" y="54"/>
                    </a:lnTo>
                    <a:lnTo>
                      <a:pt x="51" y="56"/>
                    </a:lnTo>
                    <a:lnTo>
                      <a:pt x="51" y="58"/>
                    </a:lnTo>
                    <a:lnTo>
                      <a:pt x="51" y="68"/>
                    </a:lnTo>
                    <a:lnTo>
                      <a:pt x="51" y="68"/>
                    </a:lnTo>
                    <a:lnTo>
                      <a:pt x="51" y="70"/>
                    </a:lnTo>
                    <a:lnTo>
                      <a:pt x="53" y="71"/>
                    </a:lnTo>
                    <a:lnTo>
                      <a:pt x="53" y="71"/>
                    </a:lnTo>
                    <a:lnTo>
                      <a:pt x="55" y="73"/>
                    </a:lnTo>
                    <a:lnTo>
                      <a:pt x="55" y="73"/>
                    </a:lnTo>
                    <a:lnTo>
                      <a:pt x="57" y="73"/>
                    </a:lnTo>
                    <a:lnTo>
                      <a:pt x="57" y="73"/>
                    </a:lnTo>
                    <a:lnTo>
                      <a:pt x="57" y="7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1" name="Freeform 3065"/>
              <p:cNvSpPr>
                <a:spLocks/>
              </p:cNvSpPr>
              <p:nvPr/>
            </p:nvSpPr>
            <p:spPr bwMode="auto">
              <a:xfrm>
                <a:off x="4455" y="2719"/>
                <a:ext cx="15" cy="12"/>
              </a:xfrm>
              <a:custGeom>
                <a:avLst/>
                <a:gdLst/>
                <a:ahLst/>
                <a:cxnLst>
                  <a:cxn ang="0">
                    <a:pos x="0" y="3"/>
                  </a:cxn>
                  <a:cxn ang="0">
                    <a:pos x="0" y="3"/>
                  </a:cxn>
                  <a:cxn ang="0">
                    <a:pos x="2" y="3"/>
                  </a:cxn>
                  <a:cxn ang="0">
                    <a:pos x="4" y="5"/>
                  </a:cxn>
                  <a:cxn ang="0">
                    <a:pos x="6" y="5"/>
                  </a:cxn>
                  <a:cxn ang="0">
                    <a:pos x="8" y="5"/>
                  </a:cxn>
                  <a:cxn ang="0">
                    <a:pos x="10" y="7"/>
                  </a:cxn>
                  <a:cxn ang="0">
                    <a:pos x="10" y="7"/>
                  </a:cxn>
                  <a:cxn ang="0">
                    <a:pos x="10" y="9"/>
                  </a:cxn>
                  <a:cxn ang="0">
                    <a:pos x="10" y="9"/>
                  </a:cxn>
                  <a:cxn ang="0">
                    <a:pos x="10" y="11"/>
                  </a:cxn>
                  <a:cxn ang="0">
                    <a:pos x="10" y="11"/>
                  </a:cxn>
                  <a:cxn ang="0">
                    <a:pos x="10" y="21"/>
                  </a:cxn>
                  <a:cxn ang="0">
                    <a:pos x="12" y="23"/>
                  </a:cxn>
                  <a:cxn ang="0">
                    <a:pos x="14" y="24"/>
                  </a:cxn>
                  <a:cxn ang="0">
                    <a:pos x="15" y="24"/>
                  </a:cxn>
                  <a:cxn ang="0">
                    <a:pos x="17" y="24"/>
                  </a:cxn>
                  <a:cxn ang="0">
                    <a:pos x="21" y="23"/>
                  </a:cxn>
                  <a:cxn ang="0">
                    <a:pos x="21" y="23"/>
                  </a:cxn>
                  <a:cxn ang="0">
                    <a:pos x="23" y="23"/>
                  </a:cxn>
                  <a:cxn ang="0">
                    <a:pos x="25" y="21"/>
                  </a:cxn>
                  <a:cxn ang="0">
                    <a:pos x="25" y="19"/>
                  </a:cxn>
                  <a:cxn ang="0">
                    <a:pos x="27" y="15"/>
                  </a:cxn>
                  <a:cxn ang="0">
                    <a:pos x="27" y="13"/>
                  </a:cxn>
                  <a:cxn ang="0">
                    <a:pos x="31" y="11"/>
                  </a:cxn>
                  <a:cxn ang="0">
                    <a:pos x="31" y="9"/>
                  </a:cxn>
                  <a:cxn ang="0">
                    <a:pos x="31" y="7"/>
                  </a:cxn>
                  <a:cxn ang="0">
                    <a:pos x="31" y="7"/>
                  </a:cxn>
                  <a:cxn ang="0">
                    <a:pos x="31" y="5"/>
                  </a:cxn>
                  <a:cxn ang="0">
                    <a:pos x="31" y="3"/>
                  </a:cxn>
                  <a:cxn ang="0">
                    <a:pos x="25" y="0"/>
                  </a:cxn>
                  <a:cxn ang="0">
                    <a:pos x="25" y="0"/>
                  </a:cxn>
                </a:cxnLst>
                <a:rect l="0" t="0" r="r" b="b"/>
                <a:pathLst>
                  <a:path w="31" h="24">
                    <a:moveTo>
                      <a:pt x="0" y="3"/>
                    </a:moveTo>
                    <a:lnTo>
                      <a:pt x="0" y="3"/>
                    </a:lnTo>
                    <a:lnTo>
                      <a:pt x="2" y="3"/>
                    </a:lnTo>
                    <a:lnTo>
                      <a:pt x="4" y="5"/>
                    </a:lnTo>
                    <a:lnTo>
                      <a:pt x="6" y="5"/>
                    </a:lnTo>
                    <a:lnTo>
                      <a:pt x="8" y="5"/>
                    </a:lnTo>
                    <a:lnTo>
                      <a:pt x="10" y="7"/>
                    </a:lnTo>
                    <a:lnTo>
                      <a:pt x="10" y="7"/>
                    </a:lnTo>
                    <a:lnTo>
                      <a:pt x="10" y="9"/>
                    </a:lnTo>
                    <a:lnTo>
                      <a:pt x="10" y="9"/>
                    </a:lnTo>
                    <a:lnTo>
                      <a:pt x="10" y="11"/>
                    </a:lnTo>
                    <a:lnTo>
                      <a:pt x="10" y="11"/>
                    </a:lnTo>
                    <a:lnTo>
                      <a:pt x="10" y="21"/>
                    </a:lnTo>
                    <a:lnTo>
                      <a:pt x="12" y="23"/>
                    </a:lnTo>
                    <a:lnTo>
                      <a:pt x="14" y="24"/>
                    </a:lnTo>
                    <a:lnTo>
                      <a:pt x="15" y="24"/>
                    </a:lnTo>
                    <a:lnTo>
                      <a:pt x="17" y="24"/>
                    </a:lnTo>
                    <a:lnTo>
                      <a:pt x="21" y="23"/>
                    </a:lnTo>
                    <a:lnTo>
                      <a:pt x="21" y="23"/>
                    </a:lnTo>
                    <a:lnTo>
                      <a:pt x="23" y="23"/>
                    </a:lnTo>
                    <a:lnTo>
                      <a:pt x="25" y="21"/>
                    </a:lnTo>
                    <a:lnTo>
                      <a:pt x="25" y="19"/>
                    </a:lnTo>
                    <a:lnTo>
                      <a:pt x="27" y="15"/>
                    </a:lnTo>
                    <a:lnTo>
                      <a:pt x="27" y="13"/>
                    </a:lnTo>
                    <a:lnTo>
                      <a:pt x="31" y="11"/>
                    </a:lnTo>
                    <a:lnTo>
                      <a:pt x="31" y="9"/>
                    </a:lnTo>
                    <a:lnTo>
                      <a:pt x="31" y="7"/>
                    </a:lnTo>
                    <a:lnTo>
                      <a:pt x="31" y="7"/>
                    </a:lnTo>
                    <a:lnTo>
                      <a:pt x="31" y="5"/>
                    </a:lnTo>
                    <a:lnTo>
                      <a:pt x="31" y="3"/>
                    </a:lnTo>
                    <a:lnTo>
                      <a:pt x="25" y="0"/>
                    </a:lnTo>
                    <a:lnTo>
                      <a:pt x="25"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2" name="Freeform 3066"/>
              <p:cNvSpPr>
                <a:spLocks/>
              </p:cNvSpPr>
              <p:nvPr/>
            </p:nvSpPr>
            <p:spPr bwMode="auto">
              <a:xfrm>
                <a:off x="4471" y="2693"/>
                <a:ext cx="32" cy="46"/>
              </a:xfrm>
              <a:custGeom>
                <a:avLst/>
                <a:gdLst/>
                <a:ahLst/>
                <a:cxnLst>
                  <a:cxn ang="0">
                    <a:pos x="2" y="7"/>
                  </a:cxn>
                  <a:cxn ang="0">
                    <a:pos x="0" y="6"/>
                  </a:cxn>
                  <a:cxn ang="0">
                    <a:pos x="2" y="4"/>
                  </a:cxn>
                  <a:cxn ang="0">
                    <a:pos x="2" y="2"/>
                  </a:cxn>
                  <a:cxn ang="0">
                    <a:pos x="6" y="0"/>
                  </a:cxn>
                  <a:cxn ang="0">
                    <a:pos x="11" y="4"/>
                  </a:cxn>
                  <a:cxn ang="0">
                    <a:pos x="13" y="7"/>
                  </a:cxn>
                  <a:cxn ang="0">
                    <a:pos x="23" y="13"/>
                  </a:cxn>
                  <a:cxn ang="0">
                    <a:pos x="29" y="17"/>
                  </a:cxn>
                  <a:cxn ang="0">
                    <a:pos x="32" y="19"/>
                  </a:cxn>
                  <a:cxn ang="0">
                    <a:pos x="36" y="21"/>
                  </a:cxn>
                  <a:cxn ang="0">
                    <a:pos x="40" y="19"/>
                  </a:cxn>
                  <a:cxn ang="0">
                    <a:pos x="48" y="19"/>
                  </a:cxn>
                  <a:cxn ang="0">
                    <a:pos x="50" y="21"/>
                  </a:cxn>
                  <a:cxn ang="0">
                    <a:pos x="52" y="23"/>
                  </a:cxn>
                  <a:cxn ang="0">
                    <a:pos x="53" y="25"/>
                  </a:cxn>
                  <a:cxn ang="0">
                    <a:pos x="57" y="25"/>
                  </a:cxn>
                  <a:cxn ang="0">
                    <a:pos x="57" y="27"/>
                  </a:cxn>
                  <a:cxn ang="0">
                    <a:pos x="59" y="29"/>
                  </a:cxn>
                  <a:cxn ang="0">
                    <a:pos x="59" y="29"/>
                  </a:cxn>
                  <a:cxn ang="0">
                    <a:pos x="59" y="30"/>
                  </a:cxn>
                  <a:cxn ang="0">
                    <a:pos x="59" y="32"/>
                  </a:cxn>
                  <a:cxn ang="0">
                    <a:pos x="61" y="36"/>
                  </a:cxn>
                  <a:cxn ang="0">
                    <a:pos x="63" y="38"/>
                  </a:cxn>
                  <a:cxn ang="0">
                    <a:pos x="63" y="50"/>
                  </a:cxn>
                  <a:cxn ang="0">
                    <a:pos x="63" y="52"/>
                  </a:cxn>
                  <a:cxn ang="0">
                    <a:pos x="59" y="55"/>
                  </a:cxn>
                  <a:cxn ang="0">
                    <a:pos x="57" y="59"/>
                  </a:cxn>
                  <a:cxn ang="0">
                    <a:pos x="55" y="59"/>
                  </a:cxn>
                  <a:cxn ang="0">
                    <a:pos x="53" y="63"/>
                  </a:cxn>
                  <a:cxn ang="0">
                    <a:pos x="52" y="69"/>
                  </a:cxn>
                  <a:cxn ang="0">
                    <a:pos x="52" y="71"/>
                  </a:cxn>
                  <a:cxn ang="0">
                    <a:pos x="53" y="71"/>
                  </a:cxn>
                  <a:cxn ang="0">
                    <a:pos x="57" y="67"/>
                  </a:cxn>
                  <a:cxn ang="0">
                    <a:pos x="59" y="67"/>
                  </a:cxn>
                  <a:cxn ang="0">
                    <a:pos x="61" y="69"/>
                  </a:cxn>
                  <a:cxn ang="0">
                    <a:pos x="63" y="71"/>
                  </a:cxn>
                  <a:cxn ang="0">
                    <a:pos x="61" y="75"/>
                  </a:cxn>
                  <a:cxn ang="0">
                    <a:pos x="59" y="78"/>
                  </a:cxn>
                  <a:cxn ang="0">
                    <a:pos x="61" y="82"/>
                  </a:cxn>
                  <a:cxn ang="0">
                    <a:pos x="63" y="82"/>
                  </a:cxn>
                  <a:cxn ang="0">
                    <a:pos x="63" y="84"/>
                  </a:cxn>
                  <a:cxn ang="0">
                    <a:pos x="59" y="88"/>
                  </a:cxn>
                  <a:cxn ang="0">
                    <a:pos x="57" y="90"/>
                  </a:cxn>
                  <a:cxn ang="0">
                    <a:pos x="59" y="92"/>
                  </a:cxn>
                  <a:cxn ang="0">
                    <a:pos x="61" y="92"/>
                  </a:cxn>
                </a:cxnLst>
                <a:rect l="0" t="0" r="r" b="b"/>
                <a:pathLst>
                  <a:path w="63" h="92">
                    <a:moveTo>
                      <a:pt x="2" y="7"/>
                    </a:moveTo>
                    <a:lnTo>
                      <a:pt x="2" y="7"/>
                    </a:lnTo>
                    <a:lnTo>
                      <a:pt x="0" y="6"/>
                    </a:lnTo>
                    <a:lnTo>
                      <a:pt x="0" y="6"/>
                    </a:lnTo>
                    <a:lnTo>
                      <a:pt x="0" y="4"/>
                    </a:lnTo>
                    <a:lnTo>
                      <a:pt x="2" y="4"/>
                    </a:lnTo>
                    <a:lnTo>
                      <a:pt x="2" y="2"/>
                    </a:lnTo>
                    <a:lnTo>
                      <a:pt x="2" y="2"/>
                    </a:lnTo>
                    <a:lnTo>
                      <a:pt x="4" y="0"/>
                    </a:lnTo>
                    <a:lnTo>
                      <a:pt x="6" y="0"/>
                    </a:lnTo>
                    <a:lnTo>
                      <a:pt x="9" y="4"/>
                    </a:lnTo>
                    <a:lnTo>
                      <a:pt x="11" y="4"/>
                    </a:lnTo>
                    <a:lnTo>
                      <a:pt x="11" y="6"/>
                    </a:lnTo>
                    <a:lnTo>
                      <a:pt x="13" y="7"/>
                    </a:lnTo>
                    <a:lnTo>
                      <a:pt x="21" y="9"/>
                    </a:lnTo>
                    <a:lnTo>
                      <a:pt x="23" y="13"/>
                    </a:lnTo>
                    <a:lnTo>
                      <a:pt x="25" y="15"/>
                    </a:lnTo>
                    <a:lnTo>
                      <a:pt x="29" y="17"/>
                    </a:lnTo>
                    <a:lnTo>
                      <a:pt x="30" y="17"/>
                    </a:lnTo>
                    <a:lnTo>
                      <a:pt x="32" y="19"/>
                    </a:lnTo>
                    <a:lnTo>
                      <a:pt x="34" y="21"/>
                    </a:lnTo>
                    <a:lnTo>
                      <a:pt x="36" y="21"/>
                    </a:lnTo>
                    <a:lnTo>
                      <a:pt x="38" y="19"/>
                    </a:lnTo>
                    <a:lnTo>
                      <a:pt x="40" y="19"/>
                    </a:lnTo>
                    <a:lnTo>
                      <a:pt x="42" y="19"/>
                    </a:lnTo>
                    <a:lnTo>
                      <a:pt x="48" y="19"/>
                    </a:lnTo>
                    <a:lnTo>
                      <a:pt x="50" y="19"/>
                    </a:lnTo>
                    <a:lnTo>
                      <a:pt x="50" y="21"/>
                    </a:lnTo>
                    <a:lnTo>
                      <a:pt x="50" y="23"/>
                    </a:lnTo>
                    <a:lnTo>
                      <a:pt x="52" y="23"/>
                    </a:lnTo>
                    <a:lnTo>
                      <a:pt x="53" y="25"/>
                    </a:lnTo>
                    <a:lnTo>
                      <a:pt x="53" y="25"/>
                    </a:lnTo>
                    <a:lnTo>
                      <a:pt x="55" y="25"/>
                    </a:lnTo>
                    <a:lnTo>
                      <a:pt x="57" y="25"/>
                    </a:lnTo>
                    <a:lnTo>
                      <a:pt x="57" y="25"/>
                    </a:lnTo>
                    <a:lnTo>
                      <a:pt x="57" y="27"/>
                    </a:lnTo>
                    <a:lnTo>
                      <a:pt x="57" y="27"/>
                    </a:lnTo>
                    <a:lnTo>
                      <a:pt x="59" y="29"/>
                    </a:lnTo>
                    <a:lnTo>
                      <a:pt x="59" y="29"/>
                    </a:lnTo>
                    <a:lnTo>
                      <a:pt x="59" y="29"/>
                    </a:lnTo>
                    <a:lnTo>
                      <a:pt x="59" y="30"/>
                    </a:lnTo>
                    <a:lnTo>
                      <a:pt x="59" y="30"/>
                    </a:lnTo>
                    <a:lnTo>
                      <a:pt x="59" y="30"/>
                    </a:lnTo>
                    <a:lnTo>
                      <a:pt x="59" y="32"/>
                    </a:lnTo>
                    <a:lnTo>
                      <a:pt x="61" y="34"/>
                    </a:lnTo>
                    <a:lnTo>
                      <a:pt x="61" y="36"/>
                    </a:lnTo>
                    <a:lnTo>
                      <a:pt x="61" y="36"/>
                    </a:lnTo>
                    <a:lnTo>
                      <a:pt x="63" y="38"/>
                    </a:lnTo>
                    <a:lnTo>
                      <a:pt x="63" y="46"/>
                    </a:lnTo>
                    <a:lnTo>
                      <a:pt x="63" y="50"/>
                    </a:lnTo>
                    <a:lnTo>
                      <a:pt x="63" y="52"/>
                    </a:lnTo>
                    <a:lnTo>
                      <a:pt x="63" y="52"/>
                    </a:lnTo>
                    <a:lnTo>
                      <a:pt x="61" y="53"/>
                    </a:lnTo>
                    <a:lnTo>
                      <a:pt x="59" y="55"/>
                    </a:lnTo>
                    <a:lnTo>
                      <a:pt x="59" y="57"/>
                    </a:lnTo>
                    <a:lnTo>
                      <a:pt x="57" y="59"/>
                    </a:lnTo>
                    <a:lnTo>
                      <a:pt x="57" y="59"/>
                    </a:lnTo>
                    <a:lnTo>
                      <a:pt x="55" y="59"/>
                    </a:lnTo>
                    <a:lnTo>
                      <a:pt x="55" y="59"/>
                    </a:lnTo>
                    <a:lnTo>
                      <a:pt x="53" y="63"/>
                    </a:lnTo>
                    <a:lnTo>
                      <a:pt x="52" y="65"/>
                    </a:lnTo>
                    <a:lnTo>
                      <a:pt x="52" y="69"/>
                    </a:lnTo>
                    <a:lnTo>
                      <a:pt x="52" y="69"/>
                    </a:lnTo>
                    <a:lnTo>
                      <a:pt x="52" y="71"/>
                    </a:lnTo>
                    <a:lnTo>
                      <a:pt x="52" y="71"/>
                    </a:lnTo>
                    <a:lnTo>
                      <a:pt x="53" y="71"/>
                    </a:lnTo>
                    <a:lnTo>
                      <a:pt x="55" y="67"/>
                    </a:lnTo>
                    <a:lnTo>
                      <a:pt x="57" y="67"/>
                    </a:lnTo>
                    <a:lnTo>
                      <a:pt x="57" y="67"/>
                    </a:lnTo>
                    <a:lnTo>
                      <a:pt x="59" y="67"/>
                    </a:lnTo>
                    <a:lnTo>
                      <a:pt x="61" y="69"/>
                    </a:lnTo>
                    <a:lnTo>
                      <a:pt x="61" y="69"/>
                    </a:lnTo>
                    <a:lnTo>
                      <a:pt x="63" y="69"/>
                    </a:lnTo>
                    <a:lnTo>
                      <a:pt x="63" y="71"/>
                    </a:lnTo>
                    <a:lnTo>
                      <a:pt x="63" y="73"/>
                    </a:lnTo>
                    <a:lnTo>
                      <a:pt x="61" y="75"/>
                    </a:lnTo>
                    <a:lnTo>
                      <a:pt x="61" y="75"/>
                    </a:lnTo>
                    <a:lnTo>
                      <a:pt x="59" y="78"/>
                    </a:lnTo>
                    <a:lnTo>
                      <a:pt x="59" y="80"/>
                    </a:lnTo>
                    <a:lnTo>
                      <a:pt x="61" y="82"/>
                    </a:lnTo>
                    <a:lnTo>
                      <a:pt x="63" y="82"/>
                    </a:lnTo>
                    <a:lnTo>
                      <a:pt x="63" y="82"/>
                    </a:lnTo>
                    <a:lnTo>
                      <a:pt x="63" y="84"/>
                    </a:lnTo>
                    <a:lnTo>
                      <a:pt x="63" y="84"/>
                    </a:lnTo>
                    <a:lnTo>
                      <a:pt x="59" y="86"/>
                    </a:lnTo>
                    <a:lnTo>
                      <a:pt x="59" y="88"/>
                    </a:lnTo>
                    <a:lnTo>
                      <a:pt x="57" y="88"/>
                    </a:lnTo>
                    <a:lnTo>
                      <a:pt x="57" y="90"/>
                    </a:lnTo>
                    <a:lnTo>
                      <a:pt x="59" y="92"/>
                    </a:lnTo>
                    <a:lnTo>
                      <a:pt x="59" y="92"/>
                    </a:lnTo>
                    <a:lnTo>
                      <a:pt x="61" y="92"/>
                    </a:lnTo>
                    <a:lnTo>
                      <a:pt x="61" y="92"/>
                    </a:lnTo>
                    <a:lnTo>
                      <a:pt x="63" y="9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3" name="Freeform 3067"/>
              <p:cNvSpPr>
                <a:spLocks/>
              </p:cNvSpPr>
              <p:nvPr/>
            </p:nvSpPr>
            <p:spPr bwMode="auto">
              <a:xfrm>
                <a:off x="4442" y="2693"/>
                <a:ext cx="73" cy="60"/>
              </a:xfrm>
              <a:custGeom>
                <a:avLst/>
                <a:gdLst/>
                <a:ahLst/>
                <a:cxnLst>
                  <a:cxn ang="0">
                    <a:pos x="142" y="111"/>
                  </a:cxn>
                  <a:cxn ang="0">
                    <a:pos x="146" y="105"/>
                  </a:cxn>
                  <a:cxn ang="0">
                    <a:pos x="144" y="101"/>
                  </a:cxn>
                  <a:cxn ang="0">
                    <a:pos x="140" y="96"/>
                  </a:cxn>
                  <a:cxn ang="0">
                    <a:pos x="135" y="94"/>
                  </a:cxn>
                  <a:cxn ang="0">
                    <a:pos x="131" y="88"/>
                  </a:cxn>
                  <a:cxn ang="0">
                    <a:pos x="127" y="90"/>
                  </a:cxn>
                  <a:cxn ang="0">
                    <a:pos x="123" y="88"/>
                  </a:cxn>
                  <a:cxn ang="0">
                    <a:pos x="119" y="90"/>
                  </a:cxn>
                  <a:cxn ang="0">
                    <a:pos x="117" y="86"/>
                  </a:cxn>
                  <a:cxn ang="0">
                    <a:pos x="121" y="80"/>
                  </a:cxn>
                  <a:cxn ang="0">
                    <a:pos x="119" y="76"/>
                  </a:cxn>
                  <a:cxn ang="0">
                    <a:pos x="121" y="69"/>
                  </a:cxn>
                  <a:cxn ang="0">
                    <a:pos x="117" y="65"/>
                  </a:cxn>
                  <a:cxn ang="0">
                    <a:pos x="112" y="69"/>
                  </a:cxn>
                  <a:cxn ang="0">
                    <a:pos x="110" y="65"/>
                  </a:cxn>
                  <a:cxn ang="0">
                    <a:pos x="113" y="59"/>
                  </a:cxn>
                  <a:cxn ang="0">
                    <a:pos x="117" y="55"/>
                  </a:cxn>
                  <a:cxn ang="0">
                    <a:pos x="123" y="48"/>
                  </a:cxn>
                  <a:cxn ang="0">
                    <a:pos x="121" y="40"/>
                  </a:cxn>
                  <a:cxn ang="0">
                    <a:pos x="119" y="34"/>
                  </a:cxn>
                  <a:cxn ang="0">
                    <a:pos x="119" y="29"/>
                  </a:cxn>
                  <a:cxn ang="0">
                    <a:pos x="117" y="25"/>
                  </a:cxn>
                  <a:cxn ang="0">
                    <a:pos x="112" y="23"/>
                  </a:cxn>
                  <a:cxn ang="0">
                    <a:pos x="108" y="19"/>
                  </a:cxn>
                  <a:cxn ang="0">
                    <a:pos x="98" y="21"/>
                  </a:cxn>
                  <a:cxn ang="0">
                    <a:pos x="90" y="19"/>
                  </a:cxn>
                  <a:cxn ang="0">
                    <a:pos x="83" y="15"/>
                  </a:cxn>
                  <a:cxn ang="0">
                    <a:pos x="77" y="9"/>
                  </a:cxn>
                  <a:cxn ang="0">
                    <a:pos x="69" y="4"/>
                  </a:cxn>
                  <a:cxn ang="0">
                    <a:pos x="62" y="4"/>
                  </a:cxn>
                  <a:cxn ang="0">
                    <a:pos x="64" y="9"/>
                  </a:cxn>
                  <a:cxn ang="0">
                    <a:pos x="66" y="15"/>
                  </a:cxn>
                  <a:cxn ang="0">
                    <a:pos x="66" y="21"/>
                  </a:cxn>
                  <a:cxn ang="0">
                    <a:pos x="62" y="38"/>
                  </a:cxn>
                  <a:cxn ang="0">
                    <a:pos x="56" y="40"/>
                  </a:cxn>
                  <a:cxn ang="0">
                    <a:pos x="50" y="42"/>
                  </a:cxn>
                  <a:cxn ang="0">
                    <a:pos x="50" y="50"/>
                  </a:cxn>
                  <a:cxn ang="0">
                    <a:pos x="56" y="57"/>
                  </a:cxn>
                  <a:cxn ang="0">
                    <a:pos x="56" y="61"/>
                  </a:cxn>
                  <a:cxn ang="0">
                    <a:pos x="50" y="71"/>
                  </a:cxn>
                  <a:cxn ang="0">
                    <a:pos x="41" y="76"/>
                  </a:cxn>
                  <a:cxn ang="0">
                    <a:pos x="37" y="67"/>
                  </a:cxn>
                  <a:cxn ang="0">
                    <a:pos x="33" y="57"/>
                  </a:cxn>
                  <a:cxn ang="0">
                    <a:pos x="23" y="55"/>
                  </a:cxn>
                  <a:cxn ang="0">
                    <a:pos x="21" y="40"/>
                  </a:cxn>
                  <a:cxn ang="0">
                    <a:pos x="18" y="36"/>
                  </a:cxn>
                  <a:cxn ang="0">
                    <a:pos x="12" y="30"/>
                  </a:cxn>
                  <a:cxn ang="0">
                    <a:pos x="6" y="34"/>
                  </a:cxn>
                </a:cxnLst>
                <a:rect l="0" t="0" r="r" b="b"/>
                <a:pathLst>
                  <a:path w="146" h="121">
                    <a:moveTo>
                      <a:pt x="138" y="121"/>
                    </a:moveTo>
                    <a:lnTo>
                      <a:pt x="140" y="117"/>
                    </a:lnTo>
                    <a:lnTo>
                      <a:pt x="140" y="115"/>
                    </a:lnTo>
                    <a:lnTo>
                      <a:pt x="142" y="111"/>
                    </a:lnTo>
                    <a:lnTo>
                      <a:pt x="142" y="107"/>
                    </a:lnTo>
                    <a:lnTo>
                      <a:pt x="142" y="105"/>
                    </a:lnTo>
                    <a:lnTo>
                      <a:pt x="144" y="105"/>
                    </a:lnTo>
                    <a:lnTo>
                      <a:pt x="146" y="105"/>
                    </a:lnTo>
                    <a:lnTo>
                      <a:pt x="146" y="103"/>
                    </a:lnTo>
                    <a:lnTo>
                      <a:pt x="146" y="103"/>
                    </a:lnTo>
                    <a:lnTo>
                      <a:pt x="144" y="101"/>
                    </a:lnTo>
                    <a:lnTo>
                      <a:pt x="144" y="101"/>
                    </a:lnTo>
                    <a:lnTo>
                      <a:pt x="144" y="100"/>
                    </a:lnTo>
                    <a:lnTo>
                      <a:pt x="144" y="98"/>
                    </a:lnTo>
                    <a:lnTo>
                      <a:pt x="142" y="96"/>
                    </a:lnTo>
                    <a:lnTo>
                      <a:pt x="140" y="96"/>
                    </a:lnTo>
                    <a:lnTo>
                      <a:pt x="140" y="96"/>
                    </a:lnTo>
                    <a:lnTo>
                      <a:pt x="138" y="96"/>
                    </a:lnTo>
                    <a:lnTo>
                      <a:pt x="135" y="94"/>
                    </a:lnTo>
                    <a:lnTo>
                      <a:pt x="135" y="94"/>
                    </a:lnTo>
                    <a:lnTo>
                      <a:pt x="135" y="90"/>
                    </a:lnTo>
                    <a:lnTo>
                      <a:pt x="135" y="88"/>
                    </a:lnTo>
                    <a:lnTo>
                      <a:pt x="133" y="88"/>
                    </a:lnTo>
                    <a:lnTo>
                      <a:pt x="131" y="88"/>
                    </a:lnTo>
                    <a:lnTo>
                      <a:pt x="131" y="88"/>
                    </a:lnTo>
                    <a:lnTo>
                      <a:pt x="131" y="88"/>
                    </a:lnTo>
                    <a:lnTo>
                      <a:pt x="129" y="90"/>
                    </a:lnTo>
                    <a:lnTo>
                      <a:pt x="127" y="90"/>
                    </a:lnTo>
                    <a:lnTo>
                      <a:pt x="127" y="88"/>
                    </a:lnTo>
                    <a:lnTo>
                      <a:pt x="125" y="88"/>
                    </a:lnTo>
                    <a:lnTo>
                      <a:pt x="125" y="88"/>
                    </a:lnTo>
                    <a:lnTo>
                      <a:pt x="123" y="88"/>
                    </a:lnTo>
                    <a:lnTo>
                      <a:pt x="123" y="90"/>
                    </a:lnTo>
                    <a:lnTo>
                      <a:pt x="121" y="90"/>
                    </a:lnTo>
                    <a:lnTo>
                      <a:pt x="121" y="90"/>
                    </a:lnTo>
                    <a:lnTo>
                      <a:pt x="119" y="90"/>
                    </a:lnTo>
                    <a:lnTo>
                      <a:pt x="117" y="90"/>
                    </a:lnTo>
                    <a:lnTo>
                      <a:pt x="117" y="88"/>
                    </a:lnTo>
                    <a:lnTo>
                      <a:pt x="117" y="88"/>
                    </a:lnTo>
                    <a:lnTo>
                      <a:pt x="117" y="86"/>
                    </a:lnTo>
                    <a:lnTo>
                      <a:pt x="117" y="86"/>
                    </a:lnTo>
                    <a:lnTo>
                      <a:pt x="121" y="82"/>
                    </a:lnTo>
                    <a:lnTo>
                      <a:pt x="121" y="82"/>
                    </a:lnTo>
                    <a:lnTo>
                      <a:pt x="121" y="80"/>
                    </a:lnTo>
                    <a:lnTo>
                      <a:pt x="121" y="80"/>
                    </a:lnTo>
                    <a:lnTo>
                      <a:pt x="119" y="80"/>
                    </a:lnTo>
                    <a:lnTo>
                      <a:pt x="119" y="78"/>
                    </a:lnTo>
                    <a:lnTo>
                      <a:pt x="119" y="76"/>
                    </a:lnTo>
                    <a:lnTo>
                      <a:pt x="119" y="75"/>
                    </a:lnTo>
                    <a:lnTo>
                      <a:pt x="121" y="73"/>
                    </a:lnTo>
                    <a:lnTo>
                      <a:pt x="121" y="69"/>
                    </a:lnTo>
                    <a:lnTo>
                      <a:pt x="121" y="69"/>
                    </a:lnTo>
                    <a:lnTo>
                      <a:pt x="121" y="69"/>
                    </a:lnTo>
                    <a:lnTo>
                      <a:pt x="117" y="65"/>
                    </a:lnTo>
                    <a:lnTo>
                      <a:pt x="117" y="65"/>
                    </a:lnTo>
                    <a:lnTo>
                      <a:pt x="117" y="65"/>
                    </a:lnTo>
                    <a:lnTo>
                      <a:pt x="115" y="67"/>
                    </a:lnTo>
                    <a:lnTo>
                      <a:pt x="113" y="69"/>
                    </a:lnTo>
                    <a:lnTo>
                      <a:pt x="112" y="69"/>
                    </a:lnTo>
                    <a:lnTo>
                      <a:pt x="112" y="69"/>
                    </a:lnTo>
                    <a:lnTo>
                      <a:pt x="112" y="69"/>
                    </a:lnTo>
                    <a:lnTo>
                      <a:pt x="110" y="69"/>
                    </a:lnTo>
                    <a:lnTo>
                      <a:pt x="110" y="67"/>
                    </a:lnTo>
                    <a:lnTo>
                      <a:pt x="110" y="65"/>
                    </a:lnTo>
                    <a:lnTo>
                      <a:pt x="112" y="61"/>
                    </a:lnTo>
                    <a:lnTo>
                      <a:pt x="112" y="61"/>
                    </a:lnTo>
                    <a:lnTo>
                      <a:pt x="113" y="59"/>
                    </a:lnTo>
                    <a:lnTo>
                      <a:pt x="113" y="59"/>
                    </a:lnTo>
                    <a:lnTo>
                      <a:pt x="113" y="57"/>
                    </a:lnTo>
                    <a:lnTo>
                      <a:pt x="117" y="57"/>
                    </a:lnTo>
                    <a:lnTo>
                      <a:pt x="117" y="55"/>
                    </a:lnTo>
                    <a:lnTo>
                      <a:pt x="117" y="55"/>
                    </a:lnTo>
                    <a:lnTo>
                      <a:pt x="119" y="55"/>
                    </a:lnTo>
                    <a:lnTo>
                      <a:pt x="119" y="53"/>
                    </a:lnTo>
                    <a:lnTo>
                      <a:pt x="121" y="52"/>
                    </a:lnTo>
                    <a:lnTo>
                      <a:pt x="123" y="48"/>
                    </a:lnTo>
                    <a:lnTo>
                      <a:pt x="121" y="46"/>
                    </a:lnTo>
                    <a:lnTo>
                      <a:pt x="123" y="44"/>
                    </a:lnTo>
                    <a:lnTo>
                      <a:pt x="121" y="40"/>
                    </a:lnTo>
                    <a:lnTo>
                      <a:pt x="121" y="40"/>
                    </a:lnTo>
                    <a:lnTo>
                      <a:pt x="121" y="38"/>
                    </a:lnTo>
                    <a:lnTo>
                      <a:pt x="121" y="38"/>
                    </a:lnTo>
                    <a:lnTo>
                      <a:pt x="119" y="36"/>
                    </a:lnTo>
                    <a:lnTo>
                      <a:pt x="119" y="34"/>
                    </a:lnTo>
                    <a:lnTo>
                      <a:pt x="119" y="32"/>
                    </a:lnTo>
                    <a:lnTo>
                      <a:pt x="119" y="32"/>
                    </a:lnTo>
                    <a:lnTo>
                      <a:pt x="119" y="30"/>
                    </a:lnTo>
                    <a:lnTo>
                      <a:pt x="119" y="29"/>
                    </a:lnTo>
                    <a:lnTo>
                      <a:pt x="117" y="29"/>
                    </a:lnTo>
                    <a:lnTo>
                      <a:pt x="117" y="29"/>
                    </a:lnTo>
                    <a:lnTo>
                      <a:pt x="117" y="27"/>
                    </a:lnTo>
                    <a:lnTo>
                      <a:pt x="117" y="25"/>
                    </a:lnTo>
                    <a:lnTo>
                      <a:pt x="115" y="25"/>
                    </a:lnTo>
                    <a:lnTo>
                      <a:pt x="115" y="25"/>
                    </a:lnTo>
                    <a:lnTo>
                      <a:pt x="112" y="25"/>
                    </a:lnTo>
                    <a:lnTo>
                      <a:pt x="112" y="23"/>
                    </a:lnTo>
                    <a:lnTo>
                      <a:pt x="110" y="23"/>
                    </a:lnTo>
                    <a:lnTo>
                      <a:pt x="110" y="21"/>
                    </a:lnTo>
                    <a:lnTo>
                      <a:pt x="110" y="19"/>
                    </a:lnTo>
                    <a:lnTo>
                      <a:pt x="108" y="19"/>
                    </a:lnTo>
                    <a:lnTo>
                      <a:pt x="106" y="19"/>
                    </a:lnTo>
                    <a:lnTo>
                      <a:pt x="102" y="19"/>
                    </a:lnTo>
                    <a:lnTo>
                      <a:pt x="100" y="19"/>
                    </a:lnTo>
                    <a:lnTo>
                      <a:pt x="98" y="21"/>
                    </a:lnTo>
                    <a:lnTo>
                      <a:pt x="98" y="21"/>
                    </a:lnTo>
                    <a:lnTo>
                      <a:pt x="94" y="21"/>
                    </a:lnTo>
                    <a:lnTo>
                      <a:pt x="92" y="19"/>
                    </a:lnTo>
                    <a:lnTo>
                      <a:pt x="90" y="19"/>
                    </a:lnTo>
                    <a:lnTo>
                      <a:pt x="89" y="17"/>
                    </a:lnTo>
                    <a:lnTo>
                      <a:pt x="87" y="17"/>
                    </a:lnTo>
                    <a:lnTo>
                      <a:pt x="85" y="15"/>
                    </a:lnTo>
                    <a:lnTo>
                      <a:pt x="83" y="15"/>
                    </a:lnTo>
                    <a:lnTo>
                      <a:pt x="83" y="11"/>
                    </a:lnTo>
                    <a:lnTo>
                      <a:pt x="81" y="11"/>
                    </a:lnTo>
                    <a:lnTo>
                      <a:pt x="79" y="9"/>
                    </a:lnTo>
                    <a:lnTo>
                      <a:pt x="77" y="9"/>
                    </a:lnTo>
                    <a:lnTo>
                      <a:pt x="75" y="7"/>
                    </a:lnTo>
                    <a:lnTo>
                      <a:pt x="73" y="6"/>
                    </a:lnTo>
                    <a:lnTo>
                      <a:pt x="71" y="6"/>
                    </a:lnTo>
                    <a:lnTo>
                      <a:pt x="69" y="4"/>
                    </a:lnTo>
                    <a:lnTo>
                      <a:pt x="67" y="0"/>
                    </a:lnTo>
                    <a:lnTo>
                      <a:pt x="67" y="0"/>
                    </a:lnTo>
                    <a:lnTo>
                      <a:pt x="66" y="0"/>
                    </a:lnTo>
                    <a:lnTo>
                      <a:pt x="62" y="4"/>
                    </a:lnTo>
                    <a:lnTo>
                      <a:pt x="62" y="6"/>
                    </a:lnTo>
                    <a:lnTo>
                      <a:pt x="62" y="7"/>
                    </a:lnTo>
                    <a:lnTo>
                      <a:pt x="62" y="7"/>
                    </a:lnTo>
                    <a:lnTo>
                      <a:pt x="64" y="9"/>
                    </a:lnTo>
                    <a:lnTo>
                      <a:pt x="66" y="11"/>
                    </a:lnTo>
                    <a:lnTo>
                      <a:pt x="66" y="13"/>
                    </a:lnTo>
                    <a:lnTo>
                      <a:pt x="66" y="15"/>
                    </a:lnTo>
                    <a:lnTo>
                      <a:pt x="66" y="15"/>
                    </a:lnTo>
                    <a:lnTo>
                      <a:pt x="66" y="17"/>
                    </a:lnTo>
                    <a:lnTo>
                      <a:pt x="66" y="19"/>
                    </a:lnTo>
                    <a:lnTo>
                      <a:pt x="66" y="19"/>
                    </a:lnTo>
                    <a:lnTo>
                      <a:pt x="66" y="21"/>
                    </a:lnTo>
                    <a:lnTo>
                      <a:pt x="64" y="25"/>
                    </a:lnTo>
                    <a:lnTo>
                      <a:pt x="64" y="29"/>
                    </a:lnTo>
                    <a:lnTo>
                      <a:pt x="64" y="32"/>
                    </a:lnTo>
                    <a:lnTo>
                      <a:pt x="62" y="38"/>
                    </a:lnTo>
                    <a:lnTo>
                      <a:pt x="60" y="40"/>
                    </a:lnTo>
                    <a:lnTo>
                      <a:pt x="60" y="40"/>
                    </a:lnTo>
                    <a:lnTo>
                      <a:pt x="58" y="40"/>
                    </a:lnTo>
                    <a:lnTo>
                      <a:pt x="56" y="40"/>
                    </a:lnTo>
                    <a:lnTo>
                      <a:pt x="54" y="40"/>
                    </a:lnTo>
                    <a:lnTo>
                      <a:pt x="52" y="40"/>
                    </a:lnTo>
                    <a:lnTo>
                      <a:pt x="50" y="40"/>
                    </a:lnTo>
                    <a:lnTo>
                      <a:pt x="50" y="42"/>
                    </a:lnTo>
                    <a:lnTo>
                      <a:pt x="50" y="44"/>
                    </a:lnTo>
                    <a:lnTo>
                      <a:pt x="50" y="48"/>
                    </a:lnTo>
                    <a:lnTo>
                      <a:pt x="50" y="48"/>
                    </a:lnTo>
                    <a:lnTo>
                      <a:pt x="50" y="50"/>
                    </a:lnTo>
                    <a:lnTo>
                      <a:pt x="50" y="52"/>
                    </a:lnTo>
                    <a:lnTo>
                      <a:pt x="52" y="52"/>
                    </a:lnTo>
                    <a:lnTo>
                      <a:pt x="56" y="55"/>
                    </a:lnTo>
                    <a:lnTo>
                      <a:pt x="56" y="57"/>
                    </a:lnTo>
                    <a:lnTo>
                      <a:pt x="56" y="57"/>
                    </a:lnTo>
                    <a:lnTo>
                      <a:pt x="56" y="59"/>
                    </a:lnTo>
                    <a:lnTo>
                      <a:pt x="56" y="61"/>
                    </a:lnTo>
                    <a:lnTo>
                      <a:pt x="56" y="61"/>
                    </a:lnTo>
                    <a:lnTo>
                      <a:pt x="56" y="63"/>
                    </a:lnTo>
                    <a:lnTo>
                      <a:pt x="54" y="65"/>
                    </a:lnTo>
                    <a:lnTo>
                      <a:pt x="52" y="67"/>
                    </a:lnTo>
                    <a:lnTo>
                      <a:pt x="50" y="71"/>
                    </a:lnTo>
                    <a:lnTo>
                      <a:pt x="50" y="73"/>
                    </a:lnTo>
                    <a:lnTo>
                      <a:pt x="48" y="75"/>
                    </a:lnTo>
                    <a:lnTo>
                      <a:pt x="46" y="75"/>
                    </a:lnTo>
                    <a:lnTo>
                      <a:pt x="41" y="76"/>
                    </a:lnTo>
                    <a:lnTo>
                      <a:pt x="39" y="75"/>
                    </a:lnTo>
                    <a:lnTo>
                      <a:pt x="37" y="75"/>
                    </a:lnTo>
                    <a:lnTo>
                      <a:pt x="37" y="71"/>
                    </a:lnTo>
                    <a:lnTo>
                      <a:pt x="37" y="67"/>
                    </a:lnTo>
                    <a:lnTo>
                      <a:pt x="35" y="65"/>
                    </a:lnTo>
                    <a:lnTo>
                      <a:pt x="35" y="59"/>
                    </a:lnTo>
                    <a:lnTo>
                      <a:pt x="35" y="59"/>
                    </a:lnTo>
                    <a:lnTo>
                      <a:pt x="33" y="57"/>
                    </a:lnTo>
                    <a:lnTo>
                      <a:pt x="29" y="57"/>
                    </a:lnTo>
                    <a:lnTo>
                      <a:pt x="27" y="57"/>
                    </a:lnTo>
                    <a:lnTo>
                      <a:pt x="27" y="55"/>
                    </a:lnTo>
                    <a:lnTo>
                      <a:pt x="23" y="55"/>
                    </a:lnTo>
                    <a:lnTo>
                      <a:pt x="21" y="53"/>
                    </a:lnTo>
                    <a:lnTo>
                      <a:pt x="21" y="52"/>
                    </a:lnTo>
                    <a:lnTo>
                      <a:pt x="21" y="50"/>
                    </a:lnTo>
                    <a:lnTo>
                      <a:pt x="21" y="40"/>
                    </a:lnTo>
                    <a:lnTo>
                      <a:pt x="21" y="40"/>
                    </a:lnTo>
                    <a:lnTo>
                      <a:pt x="21" y="38"/>
                    </a:lnTo>
                    <a:lnTo>
                      <a:pt x="19" y="38"/>
                    </a:lnTo>
                    <a:lnTo>
                      <a:pt x="18" y="36"/>
                    </a:lnTo>
                    <a:lnTo>
                      <a:pt x="16" y="34"/>
                    </a:lnTo>
                    <a:lnTo>
                      <a:pt x="12" y="30"/>
                    </a:lnTo>
                    <a:lnTo>
                      <a:pt x="12" y="30"/>
                    </a:lnTo>
                    <a:lnTo>
                      <a:pt x="12" y="30"/>
                    </a:lnTo>
                    <a:lnTo>
                      <a:pt x="10" y="30"/>
                    </a:lnTo>
                    <a:lnTo>
                      <a:pt x="8" y="30"/>
                    </a:lnTo>
                    <a:lnTo>
                      <a:pt x="8" y="32"/>
                    </a:lnTo>
                    <a:lnTo>
                      <a:pt x="6" y="34"/>
                    </a:lnTo>
                    <a:lnTo>
                      <a:pt x="2" y="38"/>
                    </a:lnTo>
                    <a:lnTo>
                      <a:pt x="0" y="44"/>
                    </a:lnTo>
                    <a:lnTo>
                      <a:pt x="0" y="4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4" name="Freeform 3068"/>
              <p:cNvSpPr>
                <a:spLocks/>
              </p:cNvSpPr>
              <p:nvPr/>
            </p:nvSpPr>
            <p:spPr bwMode="auto">
              <a:xfrm>
                <a:off x="4503" y="2736"/>
                <a:ext cx="13" cy="17"/>
              </a:xfrm>
              <a:custGeom>
                <a:avLst/>
                <a:gdLst/>
                <a:ahLst/>
                <a:cxnLst>
                  <a:cxn ang="0">
                    <a:pos x="15" y="35"/>
                  </a:cxn>
                  <a:cxn ang="0">
                    <a:pos x="19" y="31"/>
                  </a:cxn>
                  <a:cxn ang="0">
                    <a:pos x="19" y="31"/>
                  </a:cxn>
                  <a:cxn ang="0">
                    <a:pos x="21" y="29"/>
                  </a:cxn>
                  <a:cxn ang="0">
                    <a:pos x="21" y="27"/>
                  </a:cxn>
                  <a:cxn ang="0">
                    <a:pos x="21" y="25"/>
                  </a:cxn>
                  <a:cxn ang="0">
                    <a:pos x="21" y="21"/>
                  </a:cxn>
                  <a:cxn ang="0">
                    <a:pos x="21" y="21"/>
                  </a:cxn>
                  <a:cxn ang="0">
                    <a:pos x="23" y="19"/>
                  </a:cxn>
                  <a:cxn ang="0">
                    <a:pos x="25" y="17"/>
                  </a:cxn>
                  <a:cxn ang="0">
                    <a:pos x="25" y="17"/>
                  </a:cxn>
                  <a:cxn ang="0">
                    <a:pos x="25" y="15"/>
                  </a:cxn>
                  <a:cxn ang="0">
                    <a:pos x="23" y="14"/>
                  </a:cxn>
                  <a:cxn ang="0">
                    <a:pos x="23" y="14"/>
                  </a:cxn>
                  <a:cxn ang="0">
                    <a:pos x="23" y="10"/>
                  </a:cxn>
                  <a:cxn ang="0">
                    <a:pos x="21" y="10"/>
                  </a:cxn>
                  <a:cxn ang="0">
                    <a:pos x="21" y="8"/>
                  </a:cxn>
                  <a:cxn ang="0">
                    <a:pos x="21" y="8"/>
                  </a:cxn>
                  <a:cxn ang="0">
                    <a:pos x="19" y="8"/>
                  </a:cxn>
                  <a:cxn ang="0">
                    <a:pos x="17" y="8"/>
                  </a:cxn>
                  <a:cxn ang="0">
                    <a:pos x="15" y="8"/>
                  </a:cxn>
                  <a:cxn ang="0">
                    <a:pos x="15" y="8"/>
                  </a:cxn>
                  <a:cxn ang="0">
                    <a:pos x="14" y="6"/>
                  </a:cxn>
                  <a:cxn ang="0">
                    <a:pos x="15" y="4"/>
                  </a:cxn>
                  <a:cxn ang="0">
                    <a:pos x="14" y="2"/>
                  </a:cxn>
                  <a:cxn ang="0">
                    <a:pos x="14" y="0"/>
                  </a:cxn>
                  <a:cxn ang="0">
                    <a:pos x="12" y="0"/>
                  </a:cxn>
                  <a:cxn ang="0">
                    <a:pos x="10" y="0"/>
                  </a:cxn>
                  <a:cxn ang="0">
                    <a:pos x="10" y="0"/>
                  </a:cxn>
                  <a:cxn ang="0">
                    <a:pos x="8" y="2"/>
                  </a:cxn>
                  <a:cxn ang="0">
                    <a:pos x="8" y="2"/>
                  </a:cxn>
                  <a:cxn ang="0">
                    <a:pos x="6" y="2"/>
                  </a:cxn>
                  <a:cxn ang="0">
                    <a:pos x="6" y="0"/>
                  </a:cxn>
                  <a:cxn ang="0">
                    <a:pos x="4" y="0"/>
                  </a:cxn>
                  <a:cxn ang="0">
                    <a:pos x="4" y="0"/>
                  </a:cxn>
                  <a:cxn ang="0">
                    <a:pos x="2" y="0"/>
                  </a:cxn>
                  <a:cxn ang="0">
                    <a:pos x="2" y="2"/>
                  </a:cxn>
                  <a:cxn ang="0">
                    <a:pos x="2" y="2"/>
                  </a:cxn>
                  <a:cxn ang="0">
                    <a:pos x="0" y="2"/>
                  </a:cxn>
                </a:cxnLst>
                <a:rect l="0" t="0" r="r" b="b"/>
                <a:pathLst>
                  <a:path w="25" h="35">
                    <a:moveTo>
                      <a:pt x="15" y="35"/>
                    </a:moveTo>
                    <a:lnTo>
                      <a:pt x="19" y="31"/>
                    </a:lnTo>
                    <a:lnTo>
                      <a:pt x="19" y="31"/>
                    </a:lnTo>
                    <a:lnTo>
                      <a:pt x="21" y="29"/>
                    </a:lnTo>
                    <a:lnTo>
                      <a:pt x="21" y="27"/>
                    </a:lnTo>
                    <a:lnTo>
                      <a:pt x="21" y="25"/>
                    </a:lnTo>
                    <a:lnTo>
                      <a:pt x="21" y="21"/>
                    </a:lnTo>
                    <a:lnTo>
                      <a:pt x="21" y="21"/>
                    </a:lnTo>
                    <a:lnTo>
                      <a:pt x="23" y="19"/>
                    </a:lnTo>
                    <a:lnTo>
                      <a:pt x="25" y="17"/>
                    </a:lnTo>
                    <a:lnTo>
                      <a:pt x="25" y="17"/>
                    </a:lnTo>
                    <a:lnTo>
                      <a:pt x="25" y="15"/>
                    </a:lnTo>
                    <a:lnTo>
                      <a:pt x="23" y="14"/>
                    </a:lnTo>
                    <a:lnTo>
                      <a:pt x="23" y="14"/>
                    </a:lnTo>
                    <a:lnTo>
                      <a:pt x="23" y="10"/>
                    </a:lnTo>
                    <a:lnTo>
                      <a:pt x="21" y="10"/>
                    </a:lnTo>
                    <a:lnTo>
                      <a:pt x="21" y="8"/>
                    </a:lnTo>
                    <a:lnTo>
                      <a:pt x="21" y="8"/>
                    </a:lnTo>
                    <a:lnTo>
                      <a:pt x="19" y="8"/>
                    </a:lnTo>
                    <a:lnTo>
                      <a:pt x="17" y="8"/>
                    </a:lnTo>
                    <a:lnTo>
                      <a:pt x="15" y="8"/>
                    </a:lnTo>
                    <a:lnTo>
                      <a:pt x="15" y="8"/>
                    </a:lnTo>
                    <a:lnTo>
                      <a:pt x="14" y="6"/>
                    </a:lnTo>
                    <a:lnTo>
                      <a:pt x="15" y="4"/>
                    </a:lnTo>
                    <a:lnTo>
                      <a:pt x="14" y="2"/>
                    </a:lnTo>
                    <a:lnTo>
                      <a:pt x="14" y="0"/>
                    </a:lnTo>
                    <a:lnTo>
                      <a:pt x="12" y="0"/>
                    </a:lnTo>
                    <a:lnTo>
                      <a:pt x="10" y="0"/>
                    </a:lnTo>
                    <a:lnTo>
                      <a:pt x="10" y="0"/>
                    </a:lnTo>
                    <a:lnTo>
                      <a:pt x="8" y="2"/>
                    </a:lnTo>
                    <a:lnTo>
                      <a:pt x="8" y="2"/>
                    </a:lnTo>
                    <a:lnTo>
                      <a:pt x="6" y="2"/>
                    </a:lnTo>
                    <a:lnTo>
                      <a:pt x="6" y="0"/>
                    </a:lnTo>
                    <a:lnTo>
                      <a:pt x="4" y="0"/>
                    </a:lnTo>
                    <a:lnTo>
                      <a:pt x="4" y="0"/>
                    </a:lnTo>
                    <a:lnTo>
                      <a:pt x="2" y="0"/>
                    </a:lnTo>
                    <a:lnTo>
                      <a:pt x="2" y="2"/>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5" name="Line 3069"/>
              <p:cNvSpPr>
                <a:spLocks noChangeShapeType="1"/>
              </p:cNvSpPr>
              <p:nvPr/>
            </p:nvSpPr>
            <p:spPr bwMode="auto">
              <a:xfrm>
                <a:off x="4511" y="2753"/>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596" name="Freeform 3070"/>
              <p:cNvSpPr>
                <a:spLocks/>
              </p:cNvSpPr>
              <p:nvPr/>
            </p:nvSpPr>
            <p:spPr bwMode="auto">
              <a:xfrm>
                <a:off x="4398" y="2716"/>
                <a:ext cx="44" cy="106"/>
              </a:xfrm>
              <a:custGeom>
                <a:avLst/>
                <a:gdLst/>
                <a:ahLst/>
                <a:cxnLst>
                  <a:cxn ang="0">
                    <a:pos x="81" y="2"/>
                  </a:cxn>
                  <a:cxn ang="0">
                    <a:pos x="75" y="2"/>
                  </a:cxn>
                  <a:cxn ang="0">
                    <a:pos x="71" y="2"/>
                  </a:cxn>
                  <a:cxn ang="0">
                    <a:pos x="65" y="6"/>
                  </a:cxn>
                  <a:cxn ang="0">
                    <a:pos x="65" y="9"/>
                  </a:cxn>
                  <a:cxn ang="0">
                    <a:pos x="67" y="7"/>
                  </a:cxn>
                  <a:cxn ang="0">
                    <a:pos x="69" y="9"/>
                  </a:cxn>
                  <a:cxn ang="0">
                    <a:pos x="69" y="15"/>
                  </a:cxn>
                  <a:cxn ang="0">
                    <a:pos x="67" y="21"/>
                  </a:cxn>
                  <a:cxn ang="0">
                    <a:pos x="67" y="21"/>
                  </a:cxn>
                  <a:cxn ang="0">
                    <a:pos x="65" y="23"/>
                  </a:cxn>
                  <a:cxn ang="0">
                    <a:pos x="63" y="23"/>
                  </a:cxn>
                  <a:cxn ang="0">
                    <a:pos x="61" y="25"/>
                  </a:cxn>
                  <a:cxn ang="0">
                    <a:pos x="57" y="23"/>
                  </a:cxn>
                  <a:cxn ang="0">
                    <a:pos x="52" y="23"/>
                  </a:cxn>
                  <a:cxn ang="0">
                    <a:pos x="48" y="29"/>
                  </a:cxn>
                  <a:cxn ang="0">
                    <a:pos x="48" y="32"/>
                  </a:cxn>
                  <a:cxn ang="0">
                    <a:pos x="48" y="36"/>
                  </a:cxn>
                  <a:cxn ang="0">
                    <a:pos x="52" y="42"/>
                  </a:cxn>
                  <a:cxn ang="0">
                    <a:pos x="50" y="46"/>
                  </a:cxn>
                  <a:cxn ang="0">
                    <a:pos x="50" y="50"/>
                  </a:cxn>
                  <a:cxn ang="0">
                    <a:pos x="48" y="54"/>
                  </a:cxn>
                  <a:cxn ang="0">
                    <a:pos x="48" y="59"/>
                  </a:cxn>
                  <a:cxn ang="0">
                    <a:pos x="48" y="61"/>
                  </a:cxn>
                  <a:cxn ang="0">
                    <a:pos x="48" y="69"/>
                  </a:cxn>
                  <a:cxn ang="0">
                    <a:pos x="46" y="75"/>
                  </a:cxn>
                  <a:cxn ang="0">
                    <a:pos x="46" y="80"/>
                  </a:cxn>
                  <a:cxn ang="0">
                    <a:pos x="42" y="92"/>
                  </a:cxn>
                  <a:cxn ang="0">
                    <a:pos x="42" y="103"/>
                  </a:cxn>
                  <a:cxn ang="0">
                    <a:pos x="38" y="115"/>
                  </a:cxn>
                  <a:cxn ang="0">
                    <a:pos x="38" y="117"/>
                  </a:cxn>
                  <a:cxn ang="0">
                    <a:pos x="38" y="109"/>
                  </a:cxn>
                  <a:cxn ang="0">
                    <a:pos x="40" y="103"/>
                  </a:cxn>
                  <a:cxn ang="0">
                    <a:pos x="40" y="101"/>
                  </a:cxn>
                  <a:cxn ang="0">
                    <a:pos x="38" y="111"/>
                  </a:cxn>
                  <a:cxn ang="0">
                    <a:pos x="34" y="119"/>
                  </a:cxn>
                  <a:cxn ang="0">
                    <a:pos x="31" y="134"/>
                  </a:cxn>
                  <a:cxn ang="0">
                    <a:pos x="31" y="136"/>
                  </a:cxn>
                  <a:cxn ang="0">
                    <a:pos x="29" y="144"/>
                  </a:cxn>
                  <a:cxn ang="0">
                    <a:pos x="27" y="149"/>
                  </a:cxn>
                  <a:cxn ang="0">
                    <a:pos x="25" y="151"/>
                  </a:cxn>
                  <a:cxn ang="0">
                    <a:pos x="23" y="159"/>
                  </a:cxn>
                  <a:cxn ang="0">
                    <a:pos x="21" y="163"/>
                  </a:cxn>
                  <a:cxn ang="0">
                    <a:pos x="17" y="174"/>
                  </a:cxn>
                  <a:cxn ang="0">
                    <a:pos x="17" y="182"/>
                  </a:cxn>
                  <a:cxn ang="0">
                    <a:pos x="11" y="194"/>
                  </a:cxn>
                  <a:cxn ang="0">
                    <a:pos x="10" y="196"/>
                  </a:cxn>
                  <a:cxn ang="0">
                    <a:pos x="11" y="190"/>
                  </a:cxn>
                  <a:cxn ang="0">
                    <a:pos x="15" y="180"/>
                  </a:cxn>
                  <a:cxn ang="0">
                    <a:pos x="17" y="176"/>
                  </a:cxn>
                  <a:cxn ang="0">
                    <a:pos x="17" y="176"/>
                  </a:cxn>
                  <a:cxn ang="0">
                    <a:pos x="13" y="182"/>
                  </a:cxn>
                  <a:cxn ang="0">
                    <a:pos x="11" y="188"/>
                  </a:cxn>
                  <a:cxn ang="0">
                    <a:pos x="10" y="192"/>
                  </a:cxn>
                  <a:cxn ang="0">
                    <a:pos x="8" y="197"/>
                  </a:cxn>
                  <a:cxn ang="0">
                    <a:pos x="8" y="197"/>
                  </a:cxn>
                  <a:cxn ang="0">
                    <a:pos x="4" y="207"/>
                  </a:cxn>
                  <a:cxn ang="0">
                    <a:pos x="0" y="211"/>
                  </a:cxn>
                </a:cxnLst>
                <a:rect l="0" t="0" r="r" b="b"/>
                <a:pathLst>
                  <a:path w="86" h="213">
                    <a:moveTo>
                      <a:pt x="86" y="0"/>
                    </a:moveTo>
                    <a:lnTo>
                      <a:pt x="84" y="2"/>
                    </a:lnTo>
                    <a:lnTo>
                      <a:pt x="81" y="2"/>
                    </a:lnTo>
                    <a:lnTo>
                      <a:pt x="77" y="2"/>
                    </a:lnTo>
                    <a:lnTo>
                      <a:pt x="75" y="2"/>
                    </a:lnTo>
                    <a:lnTo>
                      <a:pt x="75" y="2"/>
                    </a:lnTo>
                    <a:lnTo>
                      <a:pt x="73" y="2"/>
                    </a:lnTo>
                    <a:lnTo>
                      <a:pt x="73" y="2"/>
                    </a:lnTo>
                    <a:lnTo>
                      <a:pt x="71" y="2"/>
                    </a:lnTo>
                    <a:lnTo>
                      <a:pt x="69" y="4"/>
                    </a:lnTo>
                    <a:lnTo>
                      <a:pt x="67" y="4"/>
                    </a:lnTo>
                    <a:lnTo>
                      <a:pt x="65" y="6"/>
                    </a:lnTo>
                    <a:lnTo>
                      <a:pt x="65" y="6"/>
                    </a:lnTo>
                    <a:lnTo>
                      <a:pt x="65" y="7"/>
                    </a:lnTo>
                    <a:lnTo>
                      <a:pt x="65" y="9"/>
                    </a:lnTo>
                    <a:lnTo>
                      <a:pt x="65" y="9"/>
                    </a:lnTo>
                    <a:lnTo>
                      <a:pt x="67" y="7"/>
                    </a:lnTo>
                    <a:lnTo>
                      <a:pt x="67" y="7"/>
                    </a:lnTo>
                    <a:lnTo>
                      <a:pt x="67" y="7"/>
                    </a:lnTo>
                    <a:lnTo>
                      <a:pt x="67" y="9"/>
                    </a:lnTo>
                    <a:lnTo>
                      <a:pt x="69" y="9"/>
                    </a:lnTo>
                    <a:lnTo>
                      <a:pt x="69" y="9"/>
                    </a:lnTo>
                    <a:lnTo>
                      <a:pt x="69" y="13"/>
                    </a:lnTo>
                    <a:lnTo>
                      <a:pt x="69" y="15"/>
                    </a:lnTo>
                    <a:lnTo>
                      <a:pt x="69" y="17"/>
                    </a:lnTo>
                    <a:lnTo>
                      <a:pt x="67" y="19"/>
                    </a:lnTo>
                    <a:lnTo>
                      <a:pt x="67" y="21"/>
                    </a:lnTo>
                    <a:lnTo>
                      <a:pt x="67" y="21"/>
                    </a:lnTo>
                    <a:lnTo>
                      <a:pt x="67" y="21"/>
                    </a:lnTo>
                    <a:lnTo>
                      <a:pt x="67" y="21"/>
                    </a:lnTo>
                    <a:lnTo>
                      <a:pt x="65" y="21"/>
                    </a:lnTo>
                    <a:lnTo>
                      <a:pt x="65" y="21"/>
                    </a:lnTo>
                    <a:lnTo>
                      <a:pt x="65" y="23"/>
                    </a:lnTo>
                    <a:lnTo>
                      <a:pt x="65" y="23"/>
                    </a:lnTo>
                    <a:lnTo>
                      <a:pt x="63" y="23"/>
                    </a:lnTo>
                    <a:lnTo>
                      <a:pt x="63" y="23"/>
                    </a:lnTo>
                    <a:lnTo>
                      <a:pt x="63" y="25"/>
                    </a:lnTo>
                    <a:lnTo>
                      <a:pt x="63" y="25"/>
                    </a:lnTo>
                    <a:lnTo>
                      <a:pt x="61" y="25"/>
                    </a:lnTo>
                    <a:lnTo>
                      <a:pt x="61" y="25"/>
                    </a:lnTo>
                    <a:lnTo>
                      <a:pt x="61" y="23"/>
                    </a:lnTo>
                    <a:lnTo>
                      <a:pt x="57" y="23"/>
                    </a:lnTo>
                    <a:lnTo>
                      <a:pt x="57" y="23"/>
                    </a:lnTo>
                    <a:lnTo>
                      <a:pt x="52" y="23"/>
                    </a:lnTo>
                    <a:lnTo>
                      <a:pt x="52" y="23"/>
                    </a:lnTo>
                    <a:lnTo>
                      <a:pt x="50" y="25"/>
                    </a:lnTo>
                    <a:lnTo>
                      <a:pt x="50" y="27"/>
                    </a:lnTo>
                    <a:lnTo>
                      <a:pt x="48" y="29"/>
                    </a:lnTo>
                    <a:lnTo>
                      <a:pt x="48" y="30"/>
                    </a:lnTo>
                    <a:lnTo>
                      <a:pt x="48" y="30"/>
                    </a:lnTo>
                    <a:lnTo>
                      <a:pt x="48" y="32"/>
                    </a:lnTo>
                    <a:lnTo>
                      <a:pt x="48" y="34"/>
                    </a:lnTo>
                    <a:lnTo>
                      <a:pt x="48" y="36"/>
                    </a:lnTo>
                    <a:lnTo>
                      <a:pt x="48" y="36"/>
                    </a:lnTo>
                    <a:lnTo>
                      <a:pt x="50" y="38"/>
                    </a:lnTo>
                    <a:lnTo>
                      <a:pt x="50" y="40"/>
                    </a:lnTo>
                    <a:lnTo>
                      <a:pt x="52" y="42"/>
                    </a:lnTo>
                    <a:lnTo>
                      <a:pt x="50" y="44"/>
                    </a:lnTo>
                    <a:lnTo>
                      <a:pt x="50" y="46"/>
                    </a:lnTo>
                    <a:lnTo>
                      <a:pt x="50" y="46"/>
                    </a:lnTo>
                    <a:lnTo>
                      <a:pt x="50" y="48"/>
                    </a:lnTo>
                    <a:lnTo>
                      <a:pt x="50" y="48"/>
                    </a:lnTo>
                    <a:lnTo>
                      <a:pt x="50" y="50"/>
                    </a:lnTo>
                    <a:lnTo>
                      <a:pt x="48" y="52"/>
                    </a:lnTo>
                    <a:lnTo>
                      <a:pt x="48" y="52"/>
                    </a:lnTo>
                    <a:lnTo>
                      <a:pt x="48" y="54"/>
                    </a:lnTo>
                    <a:lnTo>
                      <a:pt x="48" y="55"/>
                    </a:lnTo>
                    <a:lnTo>
                      <a:pt x="48" y="57"/>
                    </a:lnTo>
                    <a:lnTo>
                      <a:pt x="48" y="59"/>
                    </a:lnTo>
                    <a:lnTo>
                      <a:pt x="48" y="61"/>
                    </a:lnTo>
                    <a:lnTo>
                      <a:pt x="48" y="61"/>
                    </a:lnTo>
                    <a:lnTo>
                      <a:pt x="48" y="61"/>
                    </a:lnTo>
                    <a:lnTo>
                      <a:pt x="48" y="63"/>
                    </a:lnTo>
                    <a:lnTo>
                      <a:pt x="48" y="67"/>
                    </a:lnTo>
                    <a:lnTo>
                      <a:pt x="48" y="69"/>
                    </a:lnTo>
                    <a:lnTo>
                      <a:pt x="46" y="71"/>
                    </a:lnTo>
                    <a:lnTo>
                      <a:pt x="46" y="71"/>
                    </a:lnTo>
                    <a:lnTo>
                      <a:pt x="46" y="75"/>
                    </a:lnTo>
                    <a:lnTo>
                      <a:pt x="46" y="77"/>
                    </a:lnTo>
                    <a:lnTo>
                      <a:pt x="46" y="77"/>
                    </a:lnTo>
                    <a:lnTo>
                      <a:pt x="46" y="80"/>
                    </a:lnTo>
                    <a:lnTo>
                      <a:pt x="44" y="82"/>
                    </a:lnTo>
                    <a:lnTo>
                      <a:pt x="44" y="84"/>
                    </a:lnTo>
                    <a:lnTo>
                      <a:pt x="42" y="92"/>
                    </a:lnTo>
                    <a:lnTo>
                      <a:pt x="42" y="98"/>
                    </a:lnTo>
                    <a:lnTo>
                      <a:pt x="42" y="101"/>
                    </a:lnTo>
                    <a:lnTo>
                      <a:pt x="42" y="103"/>
                    </a:lnTo>
                    <a:lnTo>
                      <a:pt x="42" y="107"/>
                    </a:lnTo>
                    <a:lnTo>
                      <a:pt x="40" y="111"/>
                    </a:lnTo>
                    <a:lnTo>
                      <a:pt x="38" y="115"/>
                    </a:lnTo>
                    <a:lnTo>
                      <a:pt x="38" y="119"/>
                    </a:lnTo>
                    <a:lnTo>
                      <a:pt x="38" y="117"/>
                    </a:lnTo>
                    <a:lnTo>
                      <a:pt x="38" y="117"/>
                    </a:lnTo>
                    <a:lnTo>
                      <a:pt x="38" y="115"/>
                    </a:lnTo>
                    <a:lnTo>
                      <a:pt x="38" y="115"/>
                    </a:lnTo>
                    <a:lnTo>
                      <a:pt x="38" y="109"/>
                    </a:lnTo>
                    <a:lnTo>
                      <a:pt x="40" y="109"/>
                    </a:lnTo>
                    <a:lnTo>
                      <a:pt x="40" y="103"/>
                    </a:lnTo>
                    <a:lnTo>
                      <a:pt x="40" y="103"/>
                    </a:lnTo>
                    <a:lnTo>
                      <a:pt x="42" y="101"/>
                    </a:lnTo>
                    <a:lnTo>
                      <a:pt x="42" y="101"/>
                    </a:lnTo>
                    <a:lnTo>
                      <a:pt x="40" y="101"/>
                    </a:lnTo>
                    <a:lnTo>
                      <a:pt x="40" y="101"/>
                    </a:lnTo>
                    <a:lnTo>
                      <a:pt x="38" y="109"/>
                    </a:lnTo>
                    <a:lnTo>
                      <a:pt x="38" y="111"/>
                    </a:lnTo>
                    <a:lnTo>
                      <a:pt x="38" y="111"/>
                    </a:lnTo>
                    <a:lnTo>
                      <a:pt x="36" y="115"/>
                    </a:lnTo>
                    <a:lnTo>
                      <a:pt x="34" y="119"/>
                    </a:lnTo>
                    <a:lnTo>
                      <a:pt x="33" y="123"/>
                    </a:lnTo>
                    <a:lnTo>
                      <a:pt x="33" y="130"/>
                    </a:lnTo>
                    <a:lnTo>
                      <a:pt x="31" y="134"/>
                    </a:lnTo>
                    <a:lnTo>
                      <a:pt x="31" y="136"/>
                    </a:lnTo>
                    <a:lnTo>
                      <a:pt x="31" y="136"/>
                    </a:lnTo>
                    <a:lnTo>
                      <a:pt x="31" y="136"/>
                    </a:lnTo>
                    <a:lnTo>
                      <a:pt x="29" y="140"/>
                    </a:lnTo>
                    <a:lnTo>
                      <a:pt x="29" y="142"/>
                    </a:lnTo>
                    <a:lnTo>
                      <a:pt x="29" y="144"/>
                    </a:lnTo>
                    <a:lnTo>
                      <a:pt x="29" y="144"/>
                    </a:lnTo>
                    <a:lnTo>
                      <a:pt x="29" y="144"/>
                    </a:lnTo>
                    <a:lnTo>
                      <a:pt x="27" y="149"/>
                    </a:lnTo>
                    <a:lnTo>
                      <a:pt x="25" y="149"/>
                    </a:lnTo>
                    <a:lnTo>
                      <a:pt x="25" y="151"/>
                    </a:lnTo>
                    <a:lnTo>
                      <a:pt x="25" y="151"/>
                    </a:lnTo>
                    <a:lnTo>
                      <a:pt x="23" y="157"/>
                    </a:lnTo>
                    <a:lnTo>
                      <a:pt x="23" y="157"/>
                    </a:lnTo>
                    <a:lnTo>
                      <a:pt x="23" y="159"/>
                    </a:lnTo>
                    <a:lnTo>
                      <a:pt x="23" y="161"/>
                    </a:lnTo>
                    <a:lnTo>
                      <a:pt x="21" y="163"/>
                    </a:lnTo>
                    <a:lnTo>
                      <a:pt x="21" y="163"/>
                    </a:lnTo>
                    <a:lnTo>
                      <a:pt x="21" y="167"/>
                    </a:lnTo>
                    <a:lnTo>
                      <a:pt x="17" y="172"/>
                    </a:lnTo>
                    <a:lnTo>
                      <a:pt x="17" y="174"/>
                    </a:lnTo>
                    <a:lnTo>
                      <a:pt x="19" y="174"/>
                    </a:lnTo>
                    <a:lnTo>
                      <a:pt x="19" y="176"/>
                    </a:lnTo>
                    <a:lnTo>
                      <a:pt x="17" y="182"/>
                    </a:lnTo>
                    <a:lnTo>
                      <a:pt x="13" y="186"/>
                    </a:lnTo>
                    <a:lnTo>
                      <a:pt x="13" y="190"/>
                    </a:lnTo>
                    <a:lnTo>
                      <a:pt x="11" y="194"/>
                    </a:lnTo>
                    <a:lnTo>
                      <a:pt x="10" y="196"/>
                    </a:lnTo>
                    <a:lnTo>
                      <a:pt x="10" y="197"/>
                    </a:lnTo>
                    <a:lnTo>
                      <a:pt x="10" y="196"/>
                    </a:lnTo>
                    <a:lnTo>
                      <a:pt x="10" y="194"/>
                    </a:lnTo>
                    <a:lnTo>
                      <a:pt x="11" y="192"/>
                    </a:lnTo>
                    <a:lnTo>
                      <a:pt x="11" y="190"/>
                    </a:lnTo>
                    <a:lnTo>
                      <a:pt x="13" y="186"/>
                    </a:lnTo>
                    <a:lnTo>
                      <a:pt x="13" y="186"/>
                    </a:lnTo>
                    <a:lnTo>
                      <a:pt x="15" y="180"/>
                    </a:lnTo>
                    <a:lnTo>
                      <a:pt x="17" y="178"/>
                    </a:lnTo>
                    <a:lnTo>
                      <a:pt x="17" y="178"/>
                    </a:lnTo>
                    <a:lnTo>
                      <a:pt x="17" y="176"/>
                    </a:lnTo>
                    <a:lnTo>
                      <a:pt x="17" y="174"/>
                    </a:lnTo>
                    <a:lnTo>
                      <a:pt x="17" y="174"/>
                    </a:lnTo>
                    <a:lnTo>
                      <a:pt x="17" y="176"/>
                    </a:lnTo>
                    <a:lnTo>
                      <a:pt x="15" y="180"/>
                    </a:lnTo>
                    <a:lnTo>
                      <a:pt x="15" y="180"/>
                    </a:lnTo>
                    <a:lnTo>
                      <a:pt x="13" y="182"/>
                    </a:lnTo>
                    <a:lnTo>
                      <a:pt x="13" y="184"/>
                    </a:lnTo>
                    <a:lnTo>
                      <a:pt x="11" y="186"/>
                    </a:lnTo>
                    <a:lnTo>
                      <a:pt x="11" y="188"/>
                    </a:lnTo>
                    <a:lnTo>
                      <a:pt x="11" y="188"/>
                    </a:lnTo>
                    <a:lnTo>
                      <a:pt x="10" y="192"/>
                    </a:lnTo>
                    <a:lnTo>
                      <a:pt x="10" y="192"/>
                    </a:lnTo>
                    <a:lnTo>
                      <a:pt x="10" y="194"/>
                    </a:lnTo>
                    <a:lnTo>
                      <a:pt x="8" y="196"/>
                    </a:lnTo>
                    <a:lnTo>
                      <a:pt x="8" y="197"/>
                    </a:lnTo>
                    <a:lnTo>
                      <a:pt x="8" y="197"/>
                    </a:lnTo>
                    <a:lnTo>
                      <a:pt x="8" y="197"/>
                    </a:lnTo>
                    <a:lnTo>
                      <a:pt x="8" y="197"/>
                    </a:lnTo>
                    <a:lnTo>
                      <a:pt x="6" y="203"/>
                    </a:lnTo>
                    <a:lnTo>
                      <a:pt x="4" y="205"/>
                    </a:lnTo>
                    <a:lnTo>
                      <a:pt x="4" y="207"/>
                    </a:lnTo>
                    <a:lnTo>
                      <a:pt x="4" y="207"/>
                    </a:lnTo>
                    <a:lnTo>
                      <a:pt x="2" y="207"/>
                    </a:lnTo>
                    <a:lnTo>
                      <a:pt x="0" y="211"/>
                    </a:lnTo>
                    <a:lnTo>
                      <a:pt x="0" y="213"/>
                    </a:lnTo>
                    <a:lnTo>
                      <a:pt x="0" y="21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7" name="Freeform 3071"/>
              <p:cNvSpPr>
                <a:spLocks/>
              </p:cNvSpPr>
              <p:nvPr/>
            </p:nvSpPr>
            <p:spPr bwMode="auto">
              <a:xfrm>
                <a:off x="4389" y="283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8" name="Freeform 3072"/>
              <p:cNvSpPr>
                <a:spLocks/>
              </p:cNvSpPr>
              <p:nvPr/>
            </p:nvSpPr>
            <p:spPr bwMode="auto">
              <a:xfrm>
                <a:off x="4391" y="2833"/>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599" name="Freeform 3073"/>
              <p:cNvSpPr>
                <a:spLocks/>
              </p:cNvSpPr>
              <p:nvPr/>
            </p:nvSpPr>
            <p:spPr bwMode="auto">
              <a:xfrm>
                <a:off x="4391" y="2833"/>
                <a:ext cx="1" cy="1"/>
              </a:xfrm>
              <a:custGeom>
                <a:avLst/>
                <a:gdLst/>
                <a:ahLst/>
                <a:cxnLst>
                  <a:cxn ang="0">
                    <a:pos x="0" y="0"/>
                  </a:cxn>
                  <a:cxn ang="0">
                    <a:pos x="0" y="0"/>
                  </a:cxn>
                  <a:cxn ang="0">
                    <a:pos x="0" y="2"/>
                  </a:cxn>
                </a:cxnLst>
                <a:rect l="0" t="0" r="r" b="b"/>
                <a:pathLst>
                  <a:path h="2">
                    <a:moveTo>
                      <a:pt x="0" y="0"/>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0" name="Freeform 3074"/>
              <p:cNvSpPr>
                <a:spLocks/>
              </p:cNvSpPr>
              <p:nvPr/>
            </p:nvSpPr>
            <p:spPr bwMode="auto">
              <a:xfrm>
                <a:off x="4391" y="2833"/>
                <a:ext cx="1" cy="1"/>
              </a:xfrm>
              <a:custGeom>
                <a:avLst/>
                <a:gdLst/>
                <a:ahLst/>
                <a:cxnLst>
                  <a:cxn ang="0">
                    <a:pos x="0" y="2"/>
                  </a:cxn>
                  <a:cxn ang="0">
                    <a:pos x="0" y="2"/>
                  </a:cxn>
                  <a:cxn ang="0">
                    <a:pos x="0" y="0"/>
                  </a:cxn>
                </a:cxnLst>
                <a:rect l="0" t="0" r="r" b="b"/>
                <a:pathLst>
                  <a:path h="2">
                    <a:moveTo>
                      <a:pt x="0" y="2"/>
                    </a:move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1" name="Freeform 3075"/>
              <p:cNvSpPr>
                <a:spLocks/>
              </p:cNvSpPr>
              <p:nvPr/>
            </p:nvSpPr>
            <p:spPr bwMode="auto">
              <a:xfrm>
                <a:off x="4391" y="2833"/>
                <a:ext cx="1" cy="1"/>
              </a:xfrm>
              <a:custGeom>
                <a:avLst/>
                <a:gdLst/>
                <a:ahLst/>
                <a:cxnLst>
                  <a:cxn ang="0">
                    <a:pos x="1" y="0"/>
                  </a:cxn>
                  <a:cxn ang="0">
                    <a:pos x="0" y="0"/>
                  </a:cxn>
                  <a:cxn ang="0">
                    <a:pos x="1" y="0"/>
                  </a:cxn>
                </a:cxnLst>
                <a:rect l="0" t="0" r="r" b="b"/>
                <a:pathLst>
                  <a:path w="1">
                    <a:moveTo>
                      <a:pt x="1" y="0"/>
                    </a:moveTo>
                    <a:lnTo>
                      <a:pt x="0" y="0"/>
                    </a:lnTo>
                    <a:lnTo>
                      <a:pt x="1"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2" name="Freeform 3076"/>
              <p:cNvSpPr>
                <a:spLocks/>
              </p:cNvSpPr>
              <p:nvPr/>
            </p:nvSpPr>
            <p:spPr bwMode="auto">
              <a:xfrm>
                <a:off x="4389" y="2834"/>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3" name="Freeform 3077"/>
              <p:cNvSpPr>
                <a:spLocks/>
              </p:cNvSpPr>
              <p:nvPr/>
            </p:nvSpPr>
            <p:spPr bwMode="auto">
              <a:xfrm>
                <a:off x="4392" y="2822"/>
                <a:ext cx="6" cy="12"/>
              </a:xfrm>
              <a:custGeom>
                <a:avLst/>
                <a:gdLst/>
                <a:ahLst/>
                <a:cxnLst>
                  <a:cxn ang="0">
                    <a:pos x="14" y="0"/>
                  </a:cxn>
                  <a:cxn ang="0">
                    <a:pos x="14" y="2"/>
                  </a:cxn>
                  <a:cxn ang="0">
                    <a:pos x="12" y="4"/>
                  </a:cxn>
                  <a:cxn ang="0">
                    <a:pos x="12" y="4"/>
                  </a:cxn>
                  <a:cxn ang="0">
                    <a:pos x="12" y="4"/>
                  </a:cxn>
                  <a:cxn ang="0">
                    <a:pos x="12" y="4"/>
                  </a:cxn>
                  <a:cxn ang="0">
                    <a:pos x="12" y="6"/>
                  </a:cxn>
                  <a:cxn ang="0">
                    <a:pos x="12" y="6"/>
                  </a:cxn>
                  <a:cxn ang="0">
                    <a:pos x="12" y="6"/>
                  </a:cxn>
                  <a:cxn ang="0">
                    <a:pos x="10" y="7"/>
                  </a:cxn>
                  <a:cxn ang="0">
                    <a:pos x="10" y="7"/>
                  </a:cxn>
                  <a:cxn ang="0">
                    <a:pos x="10" y="7"/>
                  </a:cxn>
                  <a:cxn ang="0">
                    <a:pos x="10" y="9"/>
                  </a:cxn>
                  <a:cxn ang="0">
                    <a:pos x="8" y="11"/>
                  </a:cxn>
                  <a:cxn ang="0">
                    <a:pos x="8" y="11"/>
                  </a:cxn>
                  <a:cxn ang="0">
                    <a:pos x="8" y="13"/>
                  </a:cxn>
                  <a:cxn ang="0">
                    <a:pos x="8" y="13"/>
                  </a:cxn>
                  <a:cxn ang="0">
                    <a:pos x="8" y="13"/>
                  </a:cxn>
                  <a:cxn ang="0">
                    <a:pos x="8" y="15"/>
                  </a:cxn>
                  <a:cxn ang="0">
                    <a:pos x="6" y="15"/>
                  </a:cxn>
                  <a:cxn ang="0">
                    <a:pos x="6" y="15"/>
                  </a:cxn>
                  <a:cxn ang="0">
                    <a:pos x="6" y="15"/>
                  </a:cxn>
                  <a:cxn ang="0">
                    <a:pos x="6" y="15"/>
                  </a:cxn>
                  <a:cxn ang="0">
                    <a:pos x="6" y="17"/>
                  </a:cxn>
                  <a:cxn ang="0">
                    <a:pos x="6" y="17"/>
                  </a:cxn>
                  <a:cxn ang="0">
                    <a:pos x="6" y="17"/>
                  </a:cxn>
                  <a:cxn ang="0">
                    <a:pos x="4" y="17"/>
                  </a:cxn>
                  <a:cxn ang="0">
                    <a:pos x="4" y="17"/>
                  </a:cxn>
                  <a:cxn ang="0">
                    <a:pos x="4" y="19"/>
                  </a:cxn>
                  <a:cxn ang="0">
                    <a:pos x="4" y="19"/>
                  </a:cxn>
                  <a:cxn ang="0">
                    <a:pos x="4" y="19"/>
                  </a:cxn>
                  <a:cxn ang="0">
                    <a:pos x="4" y="19"/>
                  </a:cxn>
                  <a:cxn ang="0">
                    <a:pos x="4" y="21"/>
                  </a:cxn>
                  <a:cxn ang="0">
                    <a:pos x="2" y="21"/>
                  </a:cxn>
                  <a:cxn ang="0">
                    <a:pos x="2" y="21"/>
                  </a:cxn>
                  <a:cxn ang="0">
                    <a:pos x="2" y="21"/>
                  </a:cxn>
                  <a:cxn ang="0">
                    <a:pos x="2" y="21"/>
                  </a:cxn>
                  <a:cxn ang="0">
                    <a:pos x="2" y="21"/>
                  </a:cxn>
                  <a:cxn ang="0">
                    <a:pos x="0" y="21"/>
                  </a:cxn>
                  <a:cxn ang="0">
                    <a:pos x="0" y="21"/>
                  </a:cxn>
                  <a:cxn ang="0">
                    <a:pos x="0" y="21"/>
                  </a:cxn>
                  <a:cxn ang="0">
                    <a:pos x="0" y="21"/>
                  </a:cxn>
                  <a:cxn ang="0">
                    <a:pos x="0" y="21"/>
                  </a:cxn>
                  <a:cxn ang="0">
                    <a:pos x="0" y="21"/>
                  </a:cxn>
                  <a:cxn ang="0">
                    <a:pos x="0" y="21"/>
                  </a:cxn>
                  <a:cxn ang="0">
                    <a:pos x="0" y="21"/>
                  </a:cxn>
                  <a:cxn ang="0">
                    <a:pos x="0" y="23"/>
                  </a:cxn>
                  <a:cxn ang="0">
                    <a:pos x="0" y="23"/>
                  </a:cxn>
                  <a:cxn ang="0">
                    <a:pos x="0" y="23"/>
                  </a:cxn>
                  <a:cxn ang="0">
                    <a:pos x="0" y="23"/>
                  </a:cxn>
                </a:cxnLst>
                <a:rect l="0" t="0" r="r" b="b"/>
                <a:pathLst>
                  <a:path w="14" h="23">
                    <a:moveTo>
                      <a:pt x="14" y="0"/>
                    </a:moveTo>
                    <a:lnTo>
                      <a:pt x="14" y="2"/>
                    </a:lnTo>
                    <a:lnTo>
                      <a:pt x="12" y="4"/>
                    </a:lnTo>
                    <a:lnTo>
                      <a:pt x="12" y="4"/>
                    </a:lnTo>
                    <a:lnTo>
                      <a:pt x="12" y="4"/>
                    </a:lnTo>
                    <a:lnTo>
                      <a:pt x="12" y="4"/>
                    </a:lnTo>
                    <a:lnTo>
                      <a:pt x="12" y="6"/>
                    </a:lnTo>
                    <a:lnTo>
                      <a:pt x="12" y="6"/>
                    </a:lnTo>
                    <a:lnTo>
                      <a:pt x="12" y="6"/>
                    </a:lnTo>
                    <a:lnTo>
                      <a:pt x="10" y="7"/>
                    </a:lnTo>
                    <a:lnTo>
                      <a:pt x="10" y="7"/>
                    </a:lnTo>
                    <a:lnTo>
                      <a:pt x="10" y="7"/>
                    </a:lnTo>
                    <a:lnTo>
                      <a:pt x="10" y="9"/>
                    </a:lnTo>
                    <a:lnTo>
                      <a:pt x="8" y="11"/>
                    </a:lnTo>
                    <a:lnTo>
                      <a:pt x="8" y="11"/>
                    </a:lnTo>
                    <a:lnTo>
                      <a:pt x="8" y="13"/>
                    </a:lnTo>
                    <a:lnTo>
                      <a:pt x="8" y="13"/>
                    </a:lnTo>
                    <a:lnTo>
                      <a:pt x="8" y="13"/>
                    </a:lnTo>
                    <a:lnTo>
                      <a:pt x="8" y="15"/>
                    </a:lnTo>
                    <a:lnTo>
                      <a:pt x="6" y="15"/>
                    </a:lnTo>
                    <a:lnTo>
                      <a:pt x="6" y="15"/>
                    </a:lnTo>
                    <a:lnTo>
                      <a:pt x="6" y="15"/>
                    </a:lnTo>
                    <a:lnTo>
                      <a:pt x="6" y="15"/>
                    </a:lnTo>
                    <a:lnTo>
                      <a:pt x="6" y="17"/>
                    </a:lnTo>
                    <a:lnTo>
                      <a:pt x="6" y="17"/>
                    </a:lnTo>
                    <a:lnTo>
                      <a:pt x="6" y="17"/>
                    </a:lnTo>
                    <a:lnTo>
                      <a:pt x="4" y="17"/>
                    </a:lnTo>
                    <a:lnTo>
                      <a:pt x="4" y="17"/>
                    </a:lnTo>
                    <a:lnTo>
                      <a:pt x="4" y="19"/>
                    </a:lnTo>
                    <a:lnTo>
                      <a:pt x="4" y="19"/>
                    </a:lnTo>
                    <a:lnTo>
                      <a:pt x="4" y="19"/>
                    </a:lnTo>
                    <a:lnTo>
                      <a:pt x="4" y="19"/>
                    </a:lnTo>
                    <a:lnTo>
                      <a:pt x="4" y="21"/>
                    </a:lnTo>
                    <a:lnTo>
                      <a:pt x="2" y="21"/>
                    </a:lnTo>
                    <a:lnTo>
                      <a:pt x="2" y="21"/>
                    </a:lnTo>
                    <a:lnTo>
                      <a:pt x="2" y="21"/>
                    </a:lnTo>
                    <a:lnTo>
                      <a:pt x="2" y="21"/>
                    </a:lnTo>
                    <a:lnTo>
                      <a:pt x="2" y="21"/>
                    </a:lnTo>
                    <a:lnTo>
                      <a:pt x="0" y="21"/>
                    </a:lnTo>
                    <a:lnTo>
                      <a:pt x="0" y="21"/>
                    </a:lnTo>
                    <a:lnTo>
                      <a:pt x="0" y="21"/>
                    </a:lnTo>
                    <a:lnTo>
                      <a:pt x="0" y="21"/>
                    </a:lnTo>
                    <a:lnTo>
                      <a:pt x="0" y="21"/>
                    </a:lnTo>
                    <a:lnTo>
                      <a:pt x="0" y="21"/>
                    </a:lnTo>
                    <a:lnTo>
                      <a:pt x="0" y="21"/>
                    </a:lnTo>
                    <a:lnTo>
                      <a:pt x="0" y="21"/>
                    </a:lnTo>
                    <a:lnTo>
                      <a:pt x="0" y="23"/>
                    </a:lnTo>
                    <a:lnTo>
                      <a:pt x="0" y="23"/>
                    </a:lnTo>
                    <a:lnTo>
                      <a:pt x="0" y="23"/>
                    </a:lnTo>
                    <a:lnTo>
                      <a:pt x="0" y="2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4" name="Freeform 3078"/>
              <p:cNvSpPr>
                <a:spLocks/>
              </p:cNvSpPr>
              <p:nvPr/>
            </p:nvSpPr>
            <p:spPr bwMode="auto">
              <a:xfrm>
                <a:off x="4391" y="2837"/>
                <a:ext cx="1" cy="1"/>
              </a:xfrm>
              <a:custGeom>
                <a:avLst/>
                <a:gdLst/>
                <a:ahLst/>
                <a:cxnLst>
                  <a:cxn ang="0">
                    <a:pos x="1" y="1"/>
                  </a:cxn>
                  <a:cxn ang="0">
                    <a:pos x="1" y="1"/>
                  </a:cxn>
                  <a:cxn ang="0">
                    <a:pos x="0" y="1"/>
                  </a:cxn>
                  <a:cxn ang="0">
                    <a:pos x="0" y="0"/>
                  </a:cxn>
                  <a:cxn ang="0">
                    <a:pos x="1" y="1"/>
                  </a:cxn>
                </a:cxnLst>
                <a:rect l="0" t="0" r="r" b="b"/>
                <a:pathLst>
                  <a:path w="1" h="1">
                    <a:moveTo>
                      <a:pt x="1" y="1"/>
                    </a:moveTo>
                    <a:lnTo>
                      <a:pt x="1" y="1"/>
                    </a:lnTo>
                    <a:lnTo>
                      <a:pt x="0" y="1"/>
                    </a:lnTo>
                    <a:lnTo>
                      <a:pt x="0" y="0"/>
                    </a:lnTo>
                    <a:lnTo>
                      <a:pt x="1"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5" name="Freeform 3079"/>
              <p:cNvSpPr>
                <a:spLocks/>
              </p:cNvSpPr>
              <p:nvPr/>
            </p:nvSpPr>
            <p:spPr bwMode="auto">
              <a:xfrm>
                <a:off x="4392" y="2834"/>
                <a:ext cx="1" cy="5"/>
              </a:xfrm>
              <a:custGeom>
                <a:avLst/>
                <a:gdLst/>
                <a:ahLst/>
                <a:cxnLst>
                  <a:cxn ang="0">
                    <a:pos x="2" y="0"/>
                  </a:cxn>
                  <a:cxn ang="0">
                    <a:pos x="2" y="0"/>
                  </a:cxn>
                  <a:cxn ang="0">
                    <a:pos x="2" y="2"/>
                  </a:cxn>
                  <a:cxn ang="0">
                    <a:pos x="0" y="2"/>
                  </a:cxn>
                  <a:cxn ang="0">
                    <a:pos x="0" y="2"/>
                  </a:cxn>
                  <a:cxn ang="0">
                    <a:pos x="2" y="2"/>
                  </a:cxn>
                  <a:cxn ang="0">
                    <a:pos x="2" y="2"/>
                  </a:cxn>
                  <a:cxn ang="0">
                    <a:pos x="2" y="2"/>
                  </a:cxn>
                  <a:cxn ang="0">
                    <a:pos x="2" y="2"/>
                  </a:cxn>
                  <a:cxn ang="0">
                    <a:pos x="2" y="4"/>
                  </a:cxn>
                  <a:cxn ang="0">
                    <a:pos x="2" y="4"/>
                  </a:cxn>
                  <a:cxn ang="0">
                    <a:pos x="2" y="4"/>
                  </a:cxn>
                  <a:cxn ang="0">
                    <a:pos x="2" y="6"/>
                  </a:cxn>
                  <a:cxn ang="0">
                    <a:pos x="2" y="6"/>
                  </a:cxn>
                  <a:cxn ang="0">
                    <a:pos x="2" y="7"/>
                  </a:cxn>
                  <a:cxn ang="0">
                    <a:pos x="2" y="7"/>
                  </a:cxn>
                  <a:cxn ang="0">
                    <a:pos x="0" y="7"/>
                  </a:cxn>
                  <a:cxn ang="0">
                    <a:pos x="0" y="9"/>
                  </a:cxn>
                  <a:cxn ang="0">
                    <a:pos x="0" y="9"/>
                  </a:cxn>
                </a:cxnLst>
                <a:rect l="0" t="0" r="r" b="b"/>
                <a:pathLst>
                  <a:path w="2" h="9">
                    <a:moveTo>
                      <a:pt x="2" y="0"/>
                    </a:moveTo>
                    <a:lnTo>
                      <a:pt x="2" y="0"/>
                    </a:lnTo>
                    <a:lnTo>
                      <a:pt x="2" y="2"/>
                    </a:lnTo>
                    <a:lnTo>
                      <a:pt x="0" y="2"/>
                    </a:lnTo>
                    <a:lnTo>
                      <a:pt x="0" y="2"/>
                    </a:lnTo>
                    <a:lnTo>
                      <a:pt x="2" y="2"/>
                    </a:lnTo>
                    <a:lnTo>
                      <a:pt x="2" y="2"/>
                    </a:lnTo>
                    <a:lnTo>
                      <a:pt x="2" y="2"/>
                    </a:lnTo>
                    <a:lnTo>
                      <a:pt x="2" y="2"/>
                    </a:lnTo>
                    <a:lnTo>
                      <a:pt x="2" y="4"/>
                    </a:lnTo>
                    <a:lnTo>
                      <a:pt x="2" y="4"/>
                    </a:lnTo>
                    <a:lnTo>
                      <a:pt x="2" y="4"/>
                    </a:lnTo>
                    <a:lnTo>
                      <a:pt x="2" y="6"/>
                    </a:lnTo>
                    <a:lnTo>
                      <a:pt x="2" y="6"/>
                    </a:lnTo>
                    <a:lnTo>
                      <a:pt x="2" y="7"/>
                    </a:lnTo>
                    <a:lnTo>
                      <a:pt x="2" y="7"/>
                    </a:lnTo>
                    <a:lnTo>
                      <a:pt x="0" y="7"/>
                    </a:lnTo>
                    <a:lnTo>
                      <a:pt x="0" y="9"/>
                    </a:lnTo>
                    <a:lnTo>
                      <a:pt x="0" y="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6" name="Line 3080"/>
              <p:cNvSpPr>
                <a:spLocks noChangeShapeType="1"/>
              </p:cNvSpPr>
              <p:nvPr/>
            </p:nvSpPr>
            <p:spPr bwMode="auto">
              <a:xfrm flipH="1">
                <a:off x="4391" y="283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07" name="Rectangle 3081"/>
              <p:cNvSpPr>
                <a:spLocks noChangeArrowheads="1"/>
              </p:cNvSpPr>
              <p:nvPr/>
            </p:nvSpPr>
            <p:spPr bwMode="auto">
              <a:xfrm>
                <a:off x="4387" y="2842"/>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08" name="Freeform 3082"/>
              <p:cNvSpPr>
                <a:spLocks/>
              </p:cNvSpPr>
              <p:nvPr/>
            </p:nvSpPr>
            <p:spPr bwMode="auto">
              <a:xfrm>
                <a:off x="4388" y="2842"/>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09" name="Freeform 3083"/>
              <p:cNvSpPr>
                <a:spLocks/>
              </p:cNvSpPr>
              <p:nvPr/>
            </p:nvSpPr>
            <p:spPr bwMode="auto">
              <a:xfrm>
                <a:off x="4387" y="2842"/>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0" name="Freeform 3084"/>
              <p:cNvSpPr>
                <a:spLocks/>
              </p:cNvSpPr>
              <p:nvPr/>
            </p:nvSpPr>
            <p:spPr bwMode="auto">
              <a:xfrm>
                <a:off x="4387" y="2842"/>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1" name="Freeform 3085"/>
              <p:cNvSpPr>
                <a:spLocks/>
              </p:cNvSpPr>
              <p:nvPr/>
            </p:nvSpPr>
            <p:spPr bwMode="auto">
              <a:xfrm>
                <a:off x="4387" y="2842"/>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2" name="Freeform 3086"/>
              <p:cNvSpPr>
                <a:spLocks/>
              </p:cNvSpPr>
              <p:nvPr/>
            </p:nvSpPr>
            <p:spPr bwMode="auto">
              <a:xfrm>
                <a:off x="4388" y="2842"/>
                <a:ext cx="1" cy="1"/>
              </a:xfrm>
              <a:custGeom>
                <a:avLst/>
                <a:gdLst/>
                <a:ahLst/>
                <a:cxnLst>
                  <a:cxn ang="0">
                    <a:pos x="0" y="0"/>
                  </a:cxn>
                  <a:cxn ang="0">
                    <a:pos x="0" y="0"/>
                  </a:cxn>
                  <a:cxn ang="0">
                    <a:pos x="2" y="0"/>
                  </a:cxn>
                  <a:cxn ang="0">
                    <a:pos x="0" y="0"/>
                  </a:cxn>
                  <a:cxn ang="0">
                    <a:pos x="0" y="0"/>
                  </a:cxn>
                  <a:cxn ang="0">
                    <a:pos x="0" y="0"/>
                  </a:cxn>
                  <a:cxn ang="0">
                    <a:pos x="0" y="0"/>
                  </a:cxn>
                  <a:cxn ang="0">
                    <a:pos x="0" y="0"/>
                  </a:cxn>
                  <a:cxn ang="0">
                    <a:pos x="0" y="0"/>
                  </a:cxn>
                  <a:cxn ang="0">
                    <a:pos x="0" y="0"/>
                  </a:cxn>
                </a:cxnLst>
                <a:rect l="0" t="0" r="r" b="b"/>
                <a:pathLst>
                  <a:path w="2">
                    <a:moveTo>
                      <a:pt x="0" y="0"/>
                    </a:moveTo>
                    <a:lnTo>
                      <a:pt x="0" y="0"/>
                    </a:lnTo>
                    <a:lnTo>
                      <a:pt x="2" y="0"/>
                    </a:lnTo>
                    <a:lnTo>
                      <a:pt x="0" y="0"/>
                    </a:lnTo>
                    <a:lnTo>
                      <a:pt x="0" y="0"/>
                    </a:lnTo>
                    <a:lnTo>
                      <a:pt x="0" y="0"/>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3" name="Rectangle 3087"/>
              <p:cNvSpPr>
                <a:spLocks noChangeArrowheads="1"/>
              </p:cNvSpPr>
              <p:nvPr/>
            </p:nvSpPr>
            <p:spPr bwMode="auto">
              <a:xfrm>
                <a:off x="4389" y="2842"/>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14" name="Freeform 3088"/>
              <p:cNvSpPr>
                <a:spLocks/>
              </p:cNvSpPr>
              <p:nvPr/>
            </p:nvSpPr>
            <p:spPr bwMode="auto">
              <a:xfrm>
                <a:off x="4383" y="2843"/>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5" name="Freeform 3089"/>
              <p:cNvSpPr>
                <a:spLocks/>
              </p:cNvSpPr>
              <p:nvPr/>
            </p:nvSpPr>
            <p:spPr bwMode="auto">
              <a:xfrm>
                <a:off x="4389" y="2840"/>
                <a:ext cx="2" cy="3"/>
              </a:xfrm>
              <a:custGeom>
                <a:avLst/>
                <a:gdLst/>
                <a:ahLst/>
                <a:cxnLst>
                  <a:cxn ang="0">
                    <a:pos x="4" y="0"/>
                  </a:cxn>
                  <a:cxn ang="0">
                    <a:pos x="4" y="2"/>
                  </a:cxn>
                  <a:cxn ang="0">
                    <a:pos x="4" y="2"/>
                  </a:cxn>
                  <a:cxn ang="0">
                    <a:pos x="2" y="2"/>
                  </a:cxn>
                  <a:cxn ang="0">
                    <a:pos x="2" y="2"/>
                  </a:cxn>
                  <a:cxn ang="0">
                    <a:pos x="2" y="2"/>
                  </a:cxn>
                  <a:cxn ang="0">
                    <a:pos x="2" y="4"/>
                  </a:cxn>
                  <a:cxn ang="0">
                    <a:pos x="2" y="4"/>
                  </a:cxn>
                  <a:cxn ang="0">
                    <a:pos x="2" y="4"/>
                  </a:cxn>
                  <a:cxn ang="0">
                    <a:pos x="0" y="4"/>
                  </a:cxn>
                  <a:cxn ang="0">
                    <a:pos x="0" y="6"/>
                  </a:cxn>
                  <a:cxn ang="0">
                    <a:pos x="0" y="6"/>
                  </a:cxn>
                  <a:cxn ang="0">
                    <a:pos x="0" y="6"/>
                  </a:cxn>
                  <a:cxn ang="0">
                    <a:pos x="0" y="6"/>
                  </a:cxn>
                  <a:cxn ang="0">
                    <a:pos x="0" y="6"/>
                  </a:cxn>
                  <a:cxn ang="0">
                    <a:pos x="0" y="6"/>
                  </a:cxn>
                  <a:cxn ang="0">
                    <a:pos x="2" y="6"/>
                  </a:cxn>
                  <a:cxn ang="0">
                    <a:pos x="2" y="6"/>
                  </a:cxn>
                  <a:cxn ang="0">
                    <a:pos x="2" y="6"/>
                  </a:cxn>
                  <a:cxn ang="0">
                    <a:pos x="2" y="8"/>
                  </a:cxn>
                  <a:cxn ang="0">
                    <a:pos x="0" y="8"/>
                  </a:cxn>
                  <a:cxn ang="0">
                    <a:pos x="0" y="8"/>
                  </a:cxn>
                  <a:cxn ang="0">
                    <a:pos x="2" y="8"/>
                  </a:cxn>
                  <a:cxn ang="0">
                    <a:pos x="2" y="8"/>
                  </a:cxn>
                  <a:cxn ang="0">
                    <a:pos x="2" y="8"/>
                  </a:cxn>
                  <a:cxn ang="0">
                    <a:pos x="2" y="8"/>
                  </a:cxn>
                </a:cxnLst>
                <a:rect l="0" t="0" r="r" b="b"/>
                <a:pathLst>
                  <a:path w="4" h="8">
                    <a:moveTo>
                      <a:pt x="4" y="0"/>
                    </a:moveTo>
                    <a:lnTo>
                      <a:pt x="4" y="2"/>
                    </a:lnTo>
                    <a:lnTo>
                      <a:pt x="4" y="2"/>
                    </a:lnTo>
                    <a:lnTo>
                      <a:pt x="2" y="2"/>
                    </a:lnTo>
                    <a:lnTo>
                      <a:pt x="2" y="2"/>
                    </a:lnTo>
                    <a:lnTo>
                      <a:pt x="2" y="2"/>
                    </a:lnTo>
                    <a:lnTo>
                      <a:pt x="2" y="4"/>
                    </a:lnTo>
                    <a:lnTo>
                      <a:pt x="2" y="4"/>
                    </a:lnTo>
                    <a:lnTo>
                      <a:pt x="2" y="4"/>
                    </a:lnTo>
                    <a:lnTo>
                      <a:pt x="0" y="4"/>
                    </a:lnTo>
                    <a:lnTo>
                      <a:pt x="0" y="6"/>
                    </a:lnTo>
                    <a:lnTo>
                      <a:pt x="0" y="6"/>
                    </a:lnTo>
                    <a:lnTo>
                      <a:pt x="0" y="6"/>
                    </a:lnTo>
                    <a:lnTo>
                      <a:pt x="0" y="6"/>
                    </a:lnTo>
                    <a:lnTo>
                      <a:pt x="0" y="6"/>
                    </a:lnTo>
                    <a:lnTo>
                      <a:pt x="0" y="6"/>
                    </a:lnTo>
                    <a:lnTo>
                      <a:pt x="2" y="6"/>
                    </a:lnTo>
                    <a:lnTo>
                      <a:pt x="2" y="6"/>
                    </a:lnTo>
                    <a:lnTo>
                      <a:pt x="2" y="6"/>
                    </a:lnTo>
                    <a:lnTo>
                      <a:pt x="2" y="8"/>
                    </a:lnTo>
                    <a:lnTo>
                      <a:pt x="0" y="8"/>
                    </a:lnTo>
                    <a:lnTo>
                      <a:pt x="0" y="8"/>
                    </a:lnTo>
                    <a:lnTo>
                      <a:pt x="2" y="8"/>
                    </a:lnTo>
                    <a:lnTo>
                      <a:pt x="2" y="8"/>
                    </a:lnTo>
                    <a:lnTo>
                      <a:pt x="2" y="8"/>
                    </a:lnTo>
                    <a:lnTo>
                      <a:pt x="2" y="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6" name="Freeform 3090"/>
              <p:cNvSpPr>
                <a:spLocks/>
              </p:cNvSpPr>
              <p:nvPr/>
            </p:nvSpPr>
            <p:spPr bwMode="auto">
              <a:xfrm>
                <a:off x="4390" y="284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7" name="Freeform 3091"/>
              <p:cNvSpPr>
                <a:spLocks/>
              </p:cNvSpPr>
              <p:nvPr/>
            </p:nvSpPr>
            <p:spPr bwMode="auto">
              <a:xfrm>
                <a:off x="4383" y="2843"/>
                <a:ext cx="1" cy="1"/>
              </a:xfrm>
              <a:custGeom>
                <a:avLst/>
                <a:gdLst/>
                <a:ahLst/>
                <a:cxnLst>
                  <a:cxn ang="0">
                    <a:pos x="2" y="2"/>
                  </a:cxn>
                  <a:cxn ang="0">
                    <a:pos x="2" y="2"/>
                  </a:cxn>
                  <a:cxn ang="0">
                    <a:pos x="0" y="2"/>
                  </a:cxn>
                  <a:cxn ang="0">
                    <a:pos x="0" y="0"/>
                  </a:cxn>
                  <a:cxn ang="0">
                    <a:pos x="2" y="0"/>
                  </a:cxn>
                  <a:cxn ang="0">
                    <a:pos x="2" y="2"/>
                  </a:cxn>
                </a:cxnLst>
                <a:rect l="0" t="0" r="r" b="b"/>
                <a:pathLst>
                  <a:path w="2" h="2">
                    <a:moveTo>
                      <a:pt x="2" y="2"/>
                    </a:moveTo>
                    <a:lnTo>
                      <a:pt x="2" y="2"/>
                    </a:lnTo>
                    <a:lnTo>
                      <a:pt x="0"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8" name="Freeform 3092"/>
              <p:cNvSpPr>
                <a:spLocks/>
              </p:cNvSpPr>
              <p:nvPr/>
            </p:nvSpPr>
            <p:spPr bwMode="auto">
              <a:xfrm>
                <a:off x="4390" y="2843"/>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19" name="Freeform 3093"/>
              <p:cNvSpPr>
                <a:spLocks/>
              </p:cNvSpPr>
              <p:nvPr/>
            </p:nvSpPr>
            <p:spPr bwMode="auto">
              <a:xfrm>
                <a:off x="4385" y="2843"/>
                <a:ext cx="2"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0" name="Freeform 3094"/>
              <p:cNvSpPr>
                <a:spLocks/>
              </p:cNvSpPr>
              <p:nvPr/>
            </p:nvSpPr>
            <p:spPr bwMode="auto">
              <a:xfrm>
                <a:off x="4384" y="2843"/>
                <a:ext cx="1" cy="1"/>
              </a:xfrm>
              <a:custGeom>
                <a:avLst/>
                <a:gdLst/>
                <a:ahLst/>
                <a:cxnLst>
                  <a:cxn ang="0">
                    <a:pos x="2" y="2"/>
                  </a:cxn>
                  <a:cxn ang="0">
                    <a:pos x="2" y="2"/>
                  </a:cxn>
                  <a:cxn ang="0">
                    <a:pos x="2" y="2"/>
                  </a:cxn>
                  <a:cxn ang="0">
                    <a:pos x="2" y="2"/>
                  </a:cxn>
                  <a:cxn ang="0">
                    <a:pos x="2" y="2"/>
                  </a:cxn>
                  <a:cxn ang="0">
                    <a:pos x="2" y="2"/>
                  </a:cxn>
                  <a:cxn ang="0">
                    <a:pos x="2" y="2"/>
                  </a:cxn>
                  <a:cxn ang="0">
                    <a:pos x="0" y="2"/>
                  </a:cxn>
                  <a:cxn ang="0">
                    <a:pos x="0" y="0"/>
                  </a:cxn>
                  <a:cxn ang="0">
                    <a:pos x="2" y="0"/>
                  </a:cxn>
                  <a:cxn ang="0">
                    <a:pos x="2" y="0"/>
                  </a:cxn>
                  <a:cxn ang="0">
                    <a:pos x="2" y="2"/>
                  </a:cxn>
                  <a:cxn ang="0">
                    <a:pos x="2" y="2"/>
                  </a:cxn>
                  <a:cxn ang="0">
                    <a:pos x="2" y="2"/>
                  </a:cxn>
                  <a:cxn ang="0">
                    <a:pos x="2" y="2"/>
                  </a:cxn>
                  <a:cxn ang="0">
                    <a:pos x="2" y="2"/>
                  </a:cxn>
                </a:cxnLst>
                <a:rect l="0" t="0" r="r" b="b"/>
                <a:pathLst>
                  <a:path w="2" h="2">
                    <a:moveTo>
                      <a:pt x="2" y="2"/>
                    </a:moveTo>
                    <a:lnTo>
                      <a:pt x="2" y="2"/>
                    </a:lnTo>
                    <a:lnTo>
                      <a:pt x="2" y="2"/>
                    </a:lnTo>
                    <a:lnTo>
                      <a:pt x="2" y="2"/>
                    </a:lnTo>
                    <a:lnTo>
                      <a:pt x="2" y="2"/>
                    </a:lnTo>
                    <a:lnTo>
                      <a:pt x="2" y="2"/>
                    </a:lnTo>
                    <a:lnTo>
                      <a:pt x="2" y="2"/>
                    </a:lnTo>
                    <a:lnTo>
                      <a:pt x="0" y="2"/>
                    </a:lnTo>
                    <a:lnTo>
                      <a:pt x="0" y="0"/>
                    </a:lnTo>
                    <a:lnTo>
                      <a:pt x="2" y="0"/>
                    </a:lnTo>
                    <a:lnTo>
                      <a:pt x="2" y="0"/>
                    </a:lnTo>
                    <a:lnTo>
                      <a:pt x="2"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1" name="Freeform 3095"/>
              <p:cNvSpPr>
                <a:spLocks/>
              </p:cNvSpPr>
              <p:nvPr/>
            </p:nvSpPr>
            <p:spPr bwMode="auto">
              <a:xfrm>
                <a:off x="4385" y="284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2" name="Freeform 3096"/>
              <p:cNvSpPr>
                <a:spLocks/>
              </p:cNvSpPr>
              <p:nvPr/>
            </p:nvSpPr>
            <p:spPr bwMode="auto">
              <a:xfrm>
                <a:off x="4385" y="2846"/>
                <a:ext cx="2" cy="1"/>
              </a:xfrm>
              <a:custGeom>
                <a:avLst/>
                <a:gdLst/>
                <a:ahLst/>
                <a:cxnLst>
                  <a:cxn ang="0">
                    <a:pos x="0" y="2"/>
                  </a:cxn>
                  <a:cxn ang="0">
                    <a:pos x="0" y="0"/>
                  </a:cxn>
                  <a:cxn ang="0">
                    <a:pos x="4" y="0"/>
                  </a:cxn>
                  <a:cxn ang="0">
                    <a:pos x="0" y="2"/>
                  </a:cxn>
                </a:cxnLst>
                <a:rect l="0" t="0" r="r" b="b"/>
                <a:pathLst>
                  <a:path w="4" h="2">
                    <a:moveTo>
                      <a:pt x="0" y="2"/>
                    </a:moveTo>
                    <a:lnTo>
                      <a:pt x="0" y="0"/>
                    </a:lnTo>
                    <a:lnTo>
                      <a:pt x="4"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3" name="Freeform 3097"/>
              <p:cNvSpPr>
                <a:spLocks/>
              </p:cNvSpPr>
              <p:nvPr/>
            </p:nvSpPr>
            <p:spPr bwMode="auto">
              <a:xfrm>
                <a:off x="4381" y="2847"/>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4" name="Freeform 3098"/>
              <p:cNvSpPr>
                <a:spLocks/>
              </p:cNvSpPr>
              <p:nvPr/>
            </p:nvSpPr>
            <p:spPr bwMode="auto">
              <a:xfrm>
                <a:off x="4385" y="284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5" name="Freeform 3099"/>
              <p:cNvSpPr>
                <a:spLocks/>
              </p:cNvSpPr>
              <p:nvPr/>
            </p:nvSpPr>
            <p:spPr bwMode="auto">
              <a:xfrm>
                <a:off x="4382" y="2849"/>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6" name="Freeform 3100"/>
              <p:cNvSpPr>
                <a:spLocks/>
              </p:cNvSpPr>
              <p:nvPr/>
            </p:nvSpPr>
            <p:spPr bwMode="auto">
              <a:xfrm>
                <a:off x="4384" y="284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27" name="Rectangle 3101"/>
              <p:cNvSpPr>
                <a:spLocks noChangeArrowheads="1"/>
              </p:cNvSpPr>
              <p:nvPr/>
            </p:nvSpPr>
            <p:spPr bwMode="auto">
              <a:xfrm>
                <a:off x="4385" y="2849"/>
                <a:ext cx="2"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28" name="Rectangle 3102"/>
              <p:cNvSpPr>
                <a:spLocks noChangeArrowheads="1"/>
              </p:cNvSpPr>
              <p:nvPr/>
            </p:nvSpPr>
            <p:spPr bwMode="auto">
              <a:xfrm>
                <a:off x="4382" y="2850"/>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629" name="Freeform 3103"/>
              <p:cNvSpPr>
                <a:spLocks/>
              </p:cNvSpPr>
              <p:nvPr/>
            </p:nvSpPr>
            <p:spPr bwMode="auto">
              <a:xfrm>
                <a:off x="4381" y="2850"/>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0" name="Freeform 3104"/>
              <p:cNvSpPr>
                <a:spLocks/>
              </p:cNvSpPr>
              <p:nvPr/>
            </p:nvSpPr>
            <p:spPr bwMode="auto">
              <a:xfrm>
                <a:off x="4375" y="2852"/>
                <a:ext cx="1" cy="1"/>
              </a:xfrm>
              <a:custGeom>
                <a:avLst/>
                <a:gdLst/>
                <a:ahLst/>
                <a:cxnLst>
                  <a:cxn ang="0">
                    <a:pos x="2" y="2"/>
                  </a:cxn>
                  <a:cxn ang="0">
                    <a:pos x="2" y="2"/>
                  </a:cxn>
                  <a:cxn ang="0">
                    <a:pos x="0" y="0"/>
                  </a:cxn>
                  <a:cxn ang="0">
                    <a:pos x="2" y="0"/>
                  </a:cxn>
                  <a:cxn ang="0">
                    <a:pos x="2" y="2"/>
                  </a:cxn>
                  <a:cxn ang="0">
                    <a:pos x="2" y="0"/>
                  </a:cxn>
                  <a:cxn ang="0">
                    <a:pos x="2" y="2"/>
                  </a:cxn>
                </a:cxnLst>
                <a:rect l="0" t="0" r="r" b="b"/>
                <a:pathLst>
                  <a:path w="2" h="2">
                    <a:moveTo>
                      <a:pt x="2" y="2"/>
                    </a:moveTo>
                    <a:lnTo>
                      <a:pt x="2" y="2"/>
                    </a:lnTo>
                    <a:lnTo>
                      <a:pt x="0" y="0"/>
                    </a:lnTo>
                    <a:lnTo>
                      <a:pt x="2" y="0"/>
                    </a:lnTo>
                    <a:lnTo>
                      <a:pt x="2"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1" name="Freeform 3105"/>
              <p:cNvSpPr>
                <a:spLocks/>
              </p:cNvSpPr>
              <p:nvPr/>
            </p:nvSpPr>
            <p:spPr bwMode="auto">
              <a:xfrm>
                <a:off x="4390" y="2843"/>
                <a:ext cx="7" cy="8"/>
              </a:xfrm>
              <a:custGeom>
                <a:avLst/>
                <a:gdLst/>
                <a:ahLst/>
                <a:cxnLst>
                  <a:cxn ang="0">
                    <a:pos x="0" y="0"/>
                  </a:cxn>
                  <a:cxn ang="0">
                    <a:pos x="0" y="0"/>
                  </a:cxn>
                  <a:cxn ang="0">
                    <a:pos x="0" y="0"/>
                  </a:cxn>
                  <a:cxn ang="0">
                    <a:pos x="0" y="2"/>
                  </a:cxn>
                  <a:cxn ang="0">
                    <a:pos x="2" y="2"/>
                  </a:cxn>
                  <a:cxn ang="0">
                    <a:pos x="2" y="2"/>
                  </a:cxn>
                  <a:cxn ang="0">
                    <a:pos x="2" y="4"/>
                  </a:cxn>
                  <a:cxn ang="0">
                    <a:pos x="2" y="4"/>
                  </a:cxn>
                  <a:cxn ang="0">
                    <a:pos x="2" y="4"/>
                  </a:cxn>
                  <a:cxn ang="0">
                    <a:pos x="2" y="4"/>
                  </a:cxn>
                  <a:cxn ang="0">
                    <a:pos x="2" y="6"/>
                  </a:cxn>
                  <a:cxn ang="0">
                    <a:pos x="2" y="6"/>
                  </a:cxn>
                  <a:cxn ang="0">
                    <a:pos x="2" y="6"/>
                  </a:cxn>
                  <a:cxn ang="0">
                    <a:pos x="2" y="8"/>
                  </a:cxn>
                  <a:cxn ang="0">
                    <a:pos x="2" y="8"/>
                  </a:cxn>
                  <a:cxn ang="0">
                    <a:pos x="3" y="10"/>
                  </a:cxn>
                  <a:cxn ang="0">
                    <a:pos x="3" y="10"/>
                  </a:cxn>
                  <a:cxn ang="0">
                    <a:pos x="3" y="10"/>
                  </a:cxn>
                  <a:cxn ang="0">
                    <a:pos x="2" y="10"/>
                  </a:cxn>
                  <a:cxn ang="0">
                    <a:pos x="3" y="11"/>
                  </a:cxn>
                  <a:cxn ang="0">
                    <a:pos x="3" y="11"/>
                  </a:cxn>
                  <a:cxn ang="0">
                    <a:pos x="3" y="11"/>
                  </a:cxn>
                  <a:cxn ang="0">
                    <a:pos x="5" y="11"/>
                  </a:cxn>
                  <a:cxn ang="0">
                    <a:pos x="5" y="11"/>
                  </a:cxn>
                  <a:cxn ang="0">
                    <a:pos x="5" y="10"/>
                  </a:cxn>
                  <a:cxn ang="0">
                    <a:pos x="7" y="10"/>
                  </a:cxn>
                  <a:cxn ang="0">
                    <a:pos x="7" y="10"/>
                  </a:cxn>
                  <a:cxn ang="0">
                    <a:pos x="7" y="10"/>
                  </a:cxn>
                  <a:cxn ang="0">
                    <a:pos x="9" y="10"/>
                  </a:cxn>
                  <a:cxn ang="0">
                    <a:pos x="9" y="10"/>
                  </a:cxn>
                  <a:cxn ang="0">
                    <a:pos x="11" y="11"/>
                  </a:cxn>
                  <a:cxn ang="0">
                    <a:pos x="11" y="11"/>
                  </a:cxn>
                  <a:cxn ang="0">
                    <a:pos x="11" y="11"/>
                  </a:cxn>
                  <a:cxn ang="0">
                    <a:pos x="11" y="11"/>
                  </a:cxn>
                  <a:cxn ang="0">
                    <a:pos x="11" y="11"/>
                  </a:cxn>
                  <a:cxn ang="0">
                    <a:pos x="11" y="13"/>
                  </a:cxn>
                  <a:cxn ang="0">
                    <a:pos x="11" y="13"/>
                  </a:cxn>
                  <a:cxn ang="0">
                    <a:pos x="11" y="13"/>
                  </a:cxn>
                  <a:cxn ang="0">
                    <a:pos x="13" y="15"/>
                  </a:cxn>
                </a:cxnLst>
                <a:rect l="0" t="0" r="r" b="b"/>
                <a:pathLst>
                  <a:path w="13" h="15">
                    <a:moveTo>
                      <a:pt x="0" y="0"/>
                    </a:moveTo>
                    <a:lnTo>
                      <a:pt x="0" y="0"/>
                    </a:lnTo>
                    <a:lnTo>
                      <a:pt x="0" y="0"/>
                    </a:lnTo>
                    <a:lnTo>
                      <a:pt x="0" y="2"/>
                    </a:lnTo>
                    <a:lnTo>
                      <a:pt x="2" y="2"/>
                    </a:lnTo>
                    <a:lnTo>
                      <a:pt x="2" y="2"/>
                    </a:lnTo>
                    <a:lnTo>
                      <a:pt x="2" y="4"/>
                    </a:lnTo>
                    <a:lnTo>
                      <a:pt x="2" y="4"/>
                    </a:lnTo>
                    <a:lnTo>
                      <a:pt x="2" y="4"/>
                    </a:lnTo>
                    <a:lnTo>
                      <a:pt x="2" y="4"/>
                    </a:lnTo>
                    <a:lnTo>
                      <a:pt x="2" y="6"/>
                    </a:lnTo>
                    <a:lnTo>
                      <a:pt x="2" y="6"/>
                    </a:lnTo>
                    <a:lnTo>
                      <a:pt x="2" y="6"/>
                    </a:lnTo>
                    <a:lnTo>
                      <a:pt x="2" y="8"/>
                    </a:lnTo>
                    <a:lnTo>
                      <a:pt x="2" y="8"/>
                    </a:lnTo>
                    <a:lnTo>
                      <a:pt x="3" y="10"/>
                    </a:lnTo>
                    <a:lnTo>
                      <a:pt x="3" y="10"/>
                    </a:lnTo>
                    <a:lnTo>
                      <a:pt x="3" y="10"/>
                    </a:lnTo>
                    <a:lnTo>
                      <a:pt x="2" y="10"/>
                    </a:lnTo>
                    <a:lnTo>
                      <a:pt x="3" y="11"/>
                    </a:lnTo>
                    <a:lnTo>
                      <a:pt x="3" y="11"/>
                    </a:lnTo>
                    <a:lnTo>
                      <a:pt x="3" y="11"/>
                    </a:lnTo>
                    <a:lnTo>
                      <a:pt x="5" y="11"/>
                    </a:lnTo>
                    <a:lnTo>
                      <a:pt x="5" y="11"/>
                    </a:lnTo>
                    <a:lnTo>
                      <a:pt x="5" y="10"/>
                    </a:lnTo>
                    <a:lnTo>
                      <a:pt x="7" y="10"/>
                    </a:lnTo>
                    <a:lnTo>
                      <a:pt x="7" y="10"/>
                    </a:lnTo>
                    <a:lnTo>
                      <a:pt x="7" y="10"/>
                    </a:lnTo>
                    <a:lnTo>
                      <a:pt x="9" y="10"/>
                    </a:lnTo>
                    <a:lnTo>
                      <a:pt x="9" y="10"/>
                    </a:lnTo>
                    <a:lnTo>
                      <a:pt x="11" y="11"/>
                    </a:lnTo>
                    <a:lnTo>
                      <a:pt x="11" y="11"/>
                    </a:lnTo>
                    <a:lnTo>
                      <a:pt x="11" y="11"/>
                    </a:lnTo>
                    <a:lnTo>
                      <a:pt x="11" y="11"/>
                    </a:lnTo>
                    <a:lnTo>
                      <a:pt x="11" y="11"/>
                    </a:lnTo>
                    <a:lnTo>
                      <a:pt x="11" y="13"/>
                    </a:lnTo>
                    <a:lnTo>
                      <a:pt x="11" y="13"/>
                    </a:lnTo>
                    <a:lnTo>
                      <a:pt x="11" y="13"/>
                    </a:lnTo>
                    <a:lnTo>
                      <a:pt x="13" y="1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2" name="Line 3106"/>
              <p:cNvSpPr>
                <a:spLocks noChangeShapeType="1"/>
              </p:cNvSpPr>
              <p:nvPr/>
            </p:nvSpPr>
            <p:spPr bwMode="auto">
              <a:xfrm>
                <a:off x="4397" y="285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33" name="Freeform 3107"/>
              <p:cNvSpPr>
                <a:spLocks/>
              </p:cNvSpPr>
              <p:nvPr/>
            </p:nvSpPr>
            <p:spPr bwMode="auto">
              <a:xfrm>
                <a:off x="4382" y="2843"/>
                <a:ext cx="15" cy="9"/>
              </a:xfrm>
              <a:custGeom>
                <a:avLst/>
                <a:gdLst/>
                <a:ahLst/>
                <a:cxnLst>
                  <a:cxn ang="0">
                    <a:pos x="29" y="15"/>
                  </a:cxn>
                  <a:cxn ang="0">
                    <a:pos x="27" y="15"/>
                  </a:cxn>
                  <a:cxn ang="0">
                    <a:pos x="27" y="13"/>
                  </a:cxn>
                  <a:cxn ang="0">
                    <a:pos x="27" y="13"/>
                  </a:cxn>
                  <a:cxn ang="0">
                    <a:pos x="27" y="13"/>
                  </a:cxn>
                  <a:cxn ang="0">
                    <a:pos x="25" y="12"/>
                  </a:cxn>
                  <a:cxn ang="0">
                    <a:pos x="25" y="12"/>
                  </a:cxn>
                  <a:cxn ang="0">
                    <a:pos x="23" y="12"/>
                  </a:cxn>
                  <a:cxn ang="0">
                    <a:pos x="21" y="13"/>
                  </a:cxn>
                  <a:cxn ang="0">
                    <a:pos x="19" y="13"/>
                  </a:cxn>
                  <a:cxn ang="0">
                    <a:pos x="19" y="13"/>
                  </a:cxn>
                  <a:cxn ang="0">
                    <a:pos x="19" y="12"/>
                  </a:cxn>
                  <a:cxn ang="0">
                    <a:pos x="19" y="12"/>
                  </a:cxn>
                  <a:cxn ang="0">
                    <a:pos x="19" y="10"/>
                  </a:cxn>
                  <a:cxn ang="0">
                    <a:pos x="18" y="8"/>
                  </a:cxn>
                  <a:cxn ang="0">
                    <a:pos x="18" y="6"/>
                  </a:cxn>
                  <a:cxn ang="0">
                    <a:pos x="19" y="4"/>
                  </a:cxn>
                  <a:cxn ang="0">
                    <a:pos x="18" y="4"/>
                  </a:cxn>
                  <a:cxn ang="0">
                    <a:pos x="18" y="4"/>
                  </a:cxn>
                  <a:cxn ang="0">
                    <a:pos x="16" y="4"/>
                  </a:cxn>
                  <a:cxn ang="0">
                    <a:pos x="16" y="4"/>
                  </a:cxn>
                  <a:cxn ang="0">
                    <a:pos x="14" y="4"/>
                  </a:cxn>
                  <a:cxn ang="0">
                    <a:pos x="16" y="2"/>
                  </a:cxn>
                  <a:cxn ang="0">
                    <a:pos x="16" y="2"/>
                  </a:cxn>
                  <a:cxn ang="0">
                    <a:pos x="16" y="0"/>
                  </a:cxn>
                  <a:cxn ang="0">
                    <a:pos x="14" y="2"/>
                  </a:cxn>
                  <a:cxn ang="0">
                    <a:pos x="14" y="2"/>
                  </a:cxn>
                  <a:cxn ang="0">
                    <a:pos x="14" y="4"/>
                  </a:cxn>
                  <a:cxn ang="0">
                    <a:pos x="12" y="6"/>
                  </a:cxn>
                  <a:cxn ang="0">
                    <a:pos x="12" y="8"/>
                  </a:cxn>
                  <a:cxn ang="0">
                    <a:pos x="12" y="10"/>
                  </a:cxn>
                  <a:cxn ang="0">
                    <a:pos x="10" y="12"/>
                  </a:cxn>
                  <a:cxn ang="0">
                    <a:pos x="10" y="12"/>
                  </a:cxn>
                  <a:cxn ang="0">
                    <a:pos x="8" y="13"/>
                  </a:cxn>
                  <a:cxn ang="0">
                    <a:pos x="8" y="13"/>
                  </a:cxn>
                  <a:cxn ang="0">
                    <a:pos x="6" y="15"/>
                  </a:cxn>
                  <a:cxn ang="0">
                    <a:pos x="4" y="15"/>
                  </a:cxn>
                  <a:cxn ang="0">
                    <a:pos x="2" y="13"/>
                  </a:cxn>
                  <a:cxn ang="0">
                    <a:pos x="2" y="13"/>
                  </a:cxn>
                  <a:cxn ang="0">
                    <a:pos x="2" y="13"/>
                  </a:cxn>
                  <a:cxn ang="0">
                    <a:pos x="2" y="12"/>
                  </a:cxn>
                  <a:cxn ang="0">
                    <a:pos x="2" y="13"/>
                  </a:cxn>
                  <a:cxn ang="0">
                    <a:pos x="2" y="13"/>
                  </a:cxn>
                  <a:cxn ang="0">
                    <a:pos x="2" y="13"/>
                  </a:cxn>
                  <a:cxn ang="0">
                    <a:pos x="0" y="15"/>
                  </a:cxn>
                  <a:cxn ang="0">
                    <a:pos x="0" y="17"/>
                  </a:cxn>
                  <a:cxn ang="0">
                    <a:pos x="2" y="17"/>
                  </a:cxn>
                  <a:cxn ang="0">
                    <a:pos x="2" y="17"/>
                  </a:cxn>
                  <a:cxn ang="0">
                    <a:pos x="2" y="17"/>
                  </a:cxn>
                  <a:cxn ang="0">
                    <a:pos x="2" y="17"/>
                  </a:cxn>
                  <a:cxn ang="0">
                    <a:pos x="2" y="19"/>
                  </a:cxn>
                </a:cxnLst>
                <a:rect l="0" t="0" r="r" b="b"/>
                <a:pathLst>
                  <a:path w="29" h="19">
                    <a:moveTo>
                      <a:pt x="29" y="17"/>
                    </a:moveTo>
                    <a:lnTo>
                      <a:pt x="29" y="15"/>
                    </a:lnTo>
                    <a:lnTo>
                      <a:pt x="27" y="15"/>
                    </a:lnTo>
                    <a:lnTo>
                      <a:pt x="27" y="15"/>
                    </a:lnTo>
                    <a:lnTo>
                      <a:pt x="27" y="15"/>
                    </a:lnTo>
                    <a:lnTo>
                      <a:pt x="27" y="13"/>
                    </a:lnTo>
                    <a:lnTo>
                      <a:pt x="27" y="13"/>
                    </a:lnTo>
                    <a:lnTo>
                      <a:pt x="27" y="13"/>
                    </a:lnTo>
                    <a:lnTo>
                      <a:pt x="27" y="13"/>
                    </a:lnTo>
                    <a:lnTo>
                      <a:pt x="27" y="13"/>
                    </a:lnTo>
                    <a:lnTo>
                      <a:pt x="27" y="13"/>
                    </a:lnTo>
                    <a:lnTo>
                      <a:pt x="25" y="12"/>
                    </a:lnTo>
                    <a:lnTo>
                      <a:pt x="25" y="12"/>
                    </a:lnTo>
                    <a:lnTo>
                      <a:pt x="25" y="12"/>
                    </a:lnTo>
                    <a:lnTo>
                      <a:pt x="23" y="12"/>
                    </a:lnTo>
                    <a:lnTo>
                      <a:pt x="23" y="12"/>
                    </a:lnTo>
                    <a:lnTo>
                      <a:pt x="21" y="12"/>
                    </a:lnTo>
                    <a:lnTo>
                      <a:pt x="21" y="13"/>
                    </a:lnTo>
                    <a:lnTo>
                      <a:pt x="21" y="13"/>
                    </a:lnTo>
                    <a:lnTo>
                      <a:pt x="19" y="13"/>
                    </a:lnTo>
                    <a:lnTo>
                      <a:pt x="19" y="13"/>
                    </a:lnTo>
                    <a:lnTo>
                      <a:pt x="19" y="13"/>
                    </a:lnTo>
                    <a:lnTo>
                      <a:pt x="19" y="12"/>
                    </a:lnTo>
                    <a:lnTo>
                      <a:pt x="19" y="12"/>
                    </a:lnTo>
                    <a:lnTo>
                      <a:pt x="19" y="12"/>
                    </a:lnTo>
                    <a:lnTo>
                      <a:pt x="19" y="12"/>
                    </a:lnTo>
                    <a:lnTo>
                      <a:pt x="19" y="10"/>
                    </a:lnTo>
                    <a:lnTo>
                      <a:pt x="19" y="10"/>
                    </a:lnTo>
                    <a:lnTo>
                      <a:pt x="18" y="8"/>
                    </a:lnTo>
                    <a:lnTo>
                      <a:pt x="18" y="8"/>
                    </a:lnTo>
                    <a:lnTo>
                      <a:pt x="18" y="8"/>
                    </a:lnTo>
                    <a:lnTo>
                      <a:pt x="18" y="6"/>
                    </a:lnTo>
                    <a:lnTo>
                      <a:pt x="18" y="6"/>
                    </a:lnTo>
                    <a:lnTo>
                      <a:pt x="19" y="4"/>
                    </a:lnTo>
                    <a:lnTo>
                      <a:pt x="19" y="4"/>
                    </a:lnTo>
                    <a:lnTo>
                      <a:pt x="18" y="4"/>
                    </a:lnTo>
                    <a:lnTo>
                      <a:pt x="18" y="4"/>
                    </a:lnTo>
                    <a:lnTo>
                      <a:pt x="18" y="4"/>
                    </a:lnTo>
                    <a:lnTo>
                      <a:pt x="16" y="4"/>
                    </a:lnTo>
                    <a:lnTo>
                      <a:pt x="16" y="4"/>
                    </a:lnTo>
                    <a:lnTo>
                      <a:pt x="16" y="4"/>
                    </a:lnTo>
                    <a:lnTo>
                      <a:pt x="16" y="4"/>
                    </a:lnTo>
                    <a:lnTo>
                      <a:pt x="14" y="4"/>
                    </a:lnTo>
                    <a:lnTo>
                      <a:pt x="14" y="4"/>
                    </a:lnTo>
                    <a:lnTo>
                      <a:pt x="16" y="4"/>
                    </a:lnTo>
                    <a:lnTo>
                      <a:pt x="16" y="2"/>
                    </a:lnTo>
                    <a:lnTo>
                      <a:pt x="16" y="2"/>
                    </a:lnTo>
                    <a:lnTo>
                      <a:pt x="16" y="2"/>
                    </a:lnTo>
                    <a:lnTo>
                      <a:pt x="16" y="2"/>
                    </a:lnTo>
                    <a:lnTo>
                      <a:pt x="16" y="0"/>
                    </a:lnTo>
                    <a:lnTo>
                      <a:pt x="14" y="0"/>
                    </a:lnTo>
                    <a:lnTo>
                      <a:pt x="14" y="2"/>
                    </a:lnTo>
                    <a:lnTo>
                      <a:pt x="14" y="2"/>
                    </a:lnTo>
                    <a:lnTo>
                      <a:pt x="14" y="2"/>
                    </a:lnTo>
                    <a:lnTo>
                      <a:pt x="14" y="4"/>
                    </a:lnTo>
                    <a:lnTo>
                      <a:pt x="14" y="4"/>
                    </a:lnTo>
                    <a:lnTo>
                      <a:pt x="12" y="4"/>
                    </a:lnTo>
                    <a:lnTo>
                      <a:pt x="12" y="6"/>
                    </a:lnTo>
                    <a:lnTo>
                      <a:pt x="12" y="8"/>
                    </a:lnTo>
                    <a:lnTo>
                      <a:pt x="12" y="8"/>
                    </a:lnTo>
                    <a:lnTo>
                      <a:pt x="12" y="8"/>
                    </a:lnTo>
                    <a:lnTo>
                      <a:pt x="12" y="10"/>
                    </a:lnTo>
                    <a:lnTo>
                      <a:pt x="12" y="10"/>
                    </a:lnTo>
                    <a:lnTo>
                      <a:pt x="10" y="12"/>
                    </a:lnTo>
                    <a:lnTo>
                      <a:pt x="10" y="12"/>
                    </a:lnTo>
                    <a:lnTo>
                      <a:pt x="10" y="12"/>
                    </a:lnTo>
                    <a:lnTo>
                      <a:pt x="8" y="13"/>
                    </a:lnTo>
                    <a:lnTo>
                      <a:pt x="8" y="13"/>
                    </a:lnTo>
                    <a:lnTo>
                      <a:pt x="8" y="13"/>
                    </a:lnTo>
                    <a:lnTo>
                      <a:pt x="8" y="13"/>
                    </a:lnTo>
                    <a:lnTo>
                      <a:pt x="6" y="13"/>
                    </a:lnTo>
                    <a:lnTo>
                      <a:pt x="6" y="15"/>
                    </a:lnTo>
                    <a:lnTo>
                      <a:pt x="6" y="15"/>
                    </a:lnTo>
                    <a:lnTo>
                      <a:pt x="4" y="15"/>
                    </a:lnTo>
                    <a:lnTo>
                      <a:pt x="4" y="13"/>
                    </a:lnTo>
                    <a:lnTo>
                      <a:pt x="2" y="13"/>
                    </a:lnTo>
                    <a:lnTo>
                      <a:pt x="2" y="13"/>
                    </a:lnTo>
                    <a:lnTo>
                      <a:pt x="2" y="13"/>
                    </a:lnTo>
                    <a:lnTo>
                      <a:pt x="2" y="13"/>
                    </a:lnTo>
                    <a:lnTo>
                      <a:pt x="2" y="13"/>
                    </a:lnTo>
                    <a:lnTo>
                      <a:pt x="2" y="12"/>
                    </a:lnTo>
                    <a:lnTo>
                      <a:pt x="2" y="12"/>
                    </a:lnTo>
                    <a:lnTo>
                      <a:pt x="2" y="13"/>
                    </a:lnTo>
                    <a:lnTo>
                      <a:pt x="2" y="13"/>
                    </a:lnTo>
                    <a:lnTo>
                      <a:pt x="2" y="13"/>
                    </a:lnTo>
                    <a:lnTo>
                      <a:pt x="2" y="13"/>
                    </a:lnTo>
                    <a:lnTo>
                      <a:pt x="2" y="13"/>
                    </a:lnTo>
                    <a:lnTo>
                      <a:pt x="2" y="13"/>
                    </a:lnTo>
                    <a:lnTo>
                      <a:pt x="2" y="15"/>
                    </a:lnTo>
                    <a:lnTo>
                      <a:pt x="0" y="15"/>
                    </a:lnTo>
                    <a:lnTo>
                      <a:pt x="0" y="15"/>
                    </a:lnTo>
                    <a:lnTo>
                      <a:pt x="0" y="17"/>
                    </a:lnTo>
                    <a:lnTo>
                      <a:pt x="0" y="17"/>
                    </a:lnTo>
                    <a:lnTo>
                      <a:pt x="2" y="17"/>
                    </a:lnTo>
                    <a:lnTo>
                      <a:pt x="2" y="17"/>
                    </a:lnTo>
                    <a:lnTo>
                      <a:pt x="2" y="17"/>
                    </a:lnTo>
                    <a:lnTo>
                      <a:pt x="2" y="17"/>
                    </a:lnTo>
                    <a:lnTo>
                      <a:pt x="2" y="17"/>
                    </a:lnTo>
                    <a:lnTo>
                      <a:pt x="2" y="17"/>
                    </a:lnTo>
                    <a:lnTo>
                      <a:pt x="2" y="17"/>
                    </a:lnTo>
                    <a:lnTo>
                      <a:pt x="2" y="17"/>
                    </a:lnTo>
                    <a:lnTo>
                      <a:pt x="2" y="19"/>
                    </a:lnTo>
                    <a:lnTo>
                      <a:pt x="4" y="1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4" name="Freeform 3108"/>
              <p:cNvSpPr>
                <a:spLocks/>
              </p:cNvSpPr>
              <p:nvPr/>
            </p:nvSpPr>
            <p:spPr bwMode="auto">
              <a:xfrm>
                <a:off x="4383" y="2852"/>
                <a:ext cx="1" cy="1"/>
              </a:xfrm>
              <a:custGeom>
                <a:avLst/>
                <a:gdLst/>
                <a:ahLst/>
                <a:cxnLst>
                  <a:cxn ang="0">
                    <a:pos x="0" y="2"/>
                  </a:cxn>
                  <a:cxn ang="0">
                    <a:pos x="2" y="0"/>
                  </a:cxn>
                  <a:cxn ang="0">
                    <a:pos x="2" y="0"/>
                  </a:cxn>
                  <a:cxn ang="0">
                    <a:pos x="2" y="0"/>
                  </a:cxn>
                  <a:cxn ang="0">
                    <a:pos x="2" y="2"/>
                  </a:cxn>
                </a:cxnLst>
                <a:rect l="0" t="0" r="r" b="b"/>
                <a:pathLst>
                  <a:path w="2" h="2">
                    <a:moveTo>
                      <a:pt x="0" y="2"/>
                    </a:moveTo>
                    <a:lnTo>
                      <a:pt x="2" y="0"/>
                    </a:lnTo>
                    <a:lnTo>
                      <a:pt x="2"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5" name="Line 3109"/>
              <p:cNvSpPr>
                <a:spLocks noChangeShapeType="1"/>
              </p:cNvSpPr>
              <p:nvPr/>
            </p:nvSpPr>
            <p:spPr bwMode="auto">
              <a:xfrm>
                <a:off x="4384" y="2852"/>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36" name="Freeform 3110"/>
              <p:cNvSpPr>
                <a:spLocks/>
              </p:cNvSpPr>
              <p:nvPr/>
            </p:nvSpPr>
            <p:spPr bwMode="auto">
              <a:xfrm>
                <a:off x="4376" y="285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7" name="Freeform 3111"/>
              <p:cNvSpPr>
                <a:spLocks/>
              </p:cNvSpPr>
              <p:nvPr/>
            </p:nvSpPr>
            <p:spPr bwMode="auto">
              <a:xfrm>
                <a:off x="4393" y="2865"/>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8" name="Freeform 3112"/>
              <p:cNvSpPr>
                <a:spLocks/>
              </p:cNvSpPr>
              <p:nvPr/>
            </p:nvSpPr>
            <p:spPr bwMode="auto">
              <a:xfrm>
                <a:off x="4393" y="2865"/>
                <a:ext cx="1" cy="1"/>
              </a:xfrm>
              <a:custGeom>
                <a:avLst/>
                <a:gdLst/>
                <a:ahLst/>
                <a:cxnLst>
                  <a:cxn ang="0">
                    <a:pos x="2" y="0"/>
                  </a:cxn>
                  <a:cxn ang="0">
                    <a:pos x="2" y="0"/>
                  </a:cxn>
                  <a:cxn ang="0">
                    <a:pos x="2" y="0"/>
                  </a:cxn>
                  <a:cxn ang="0">
                    <a:pos x="0" y="0"/>
                  </a:cxn>
                  <a:cxn ang="0">
                    <a:pos x="0" y="0"/>
                  </a:cxn>
                  <a:cxn ang="0">
                    <a:pos x="2" y="0"/>
                  </a:cxn>
                </a:cxnLst>
                <a:rect l="0" t="0" r="r" b="b"/>
                <a:pathLst>
                  <a:path w="2">
                    <a:moveTo>
                      <a:pt x="2" y="0"/>
                    </a:moveTo>
                    <a:lnTo>
                      <a:pt x="2" y="0"/>
                    </a:lnTo>
                    <a:lnTo>
                      <a:pt x="2" y="0"/>
                    </a:lnTo>
                    <a:lnTo>
                      <a:pt x="0"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39" name="Line 3113"/>
              <p:cNvSpPr>
                <a:spLocks noChangeShapeType="1"/>
              </p:cNvSpPr>
              <p:nvPr/>
            </p:nvSpPr>
            <p:spPr bwMode="auto">
              <a:xfrm>
                <a:off x="4394" y="2867"/>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40" name="Freeform 3114"/>
              <p:cNvSpPr>
                <a:spLocks/>
              </p:cNvSpPr>
              <p:nvPr/>
            </p:nvSpPr>
            <p:spPr bwMode="auto">
              <a:xfrm>
                <a:off x="4394" y="2867"/>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1" name="Line 3115"/>
              <p:cNvSpPr>
                <a:spLocks noChangeShapeType="1"/>
              </p:cNvSpPr>
              <p:nvPr/>
            </p:nvSpPr>
            <p:spPr bwMode="auto">
              <a:xfrm>
                <a:off x="4402" y="286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42" name="Line 3116"/>
              <p:cNvSpPr>
                <a:spLocks noChangeShapeType="1"/>
              </p:cNvSpPr>
              <p:nvPr/>
            </p:nvSpPr>
            <p:spPr bwMode="auto">
              <a:xfrm>
                <a:off x="4402" y="2866"/>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43" name="Freeform 3117"/>
              <p:cNvSpPr>
                <a:spLocks/>
              </p:cNvSpPr>
              <p:nvPr/>
            </p:nvSpPr>
            <p:spPr bwMode="auto">
              <a:xfrm>
                <a:off x="4401" y="286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4" name="Freeform 3118"/>
              <p:cNvSpPr>
                <a:spLocks/>
              </p:cNvSpPr>
              <p:nvPr/>
            </p:nvSpPr>
            <p:spPr bwMode="auto">
              <a:xfrm>
                <a:off x="4373" y="286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5" name="Freeform 3119"/>
              <p:cNvSpPr>
                <a:spLocks/>
              </p:cNvSpPr>
              <p:nvPr/>
            </p:nvSpPr>
            <p:spPr bwMode="auto">
              <a:xfrm>
                <a:off x="4373" y="2869"/>
                <a:ext cx="1" cy="1"/>
              </a:xfrm>
              <a:custGeom>
                <a:avLst/>
                <a:gdLst/>
                <a:ahLst/>
                <a:cxnLst>
                  <a:cxn ang="0">
                    <a:pos x="0" y="2"/>
                  </a:cxn>
                  <a:cxn ang="0">
                    <a:pos x="2" y="2"/>
                  </a:cxn>
                  <a:cxn ang="0">
                    <a:pos x="2" y="0"/>
                  </a:cxn>
                  <a:cxn ang="0">
                    <a:pos x="0" y="0"/>
                  </a:cxn>
                  <a:cxn ang="0">
                    <a:pos x="0" y="0"/>
                  </a:cxn>
                  <a:cxn ang="0">
                    <a:pos x="0" y="2"/>
                  </a:cxn>
                  <a:cxn ang="0">
                    <a:pos x="0" y="2"/>
                  </a:cxn>
                  <a:cxn ang="0">
                    <a:pos x="0" y="2"/>
                  </a:cxn>
                </a:cxnLst>
                <a:rect l="0" t="0" r="r" b="b"/>
                <a:pathLst>
                  <a:path w="2" h="2">
                    <a:moveTo>
                      <a:pt x="0" y="2"/>
                    </a:moveTo>
                    <a:lnTo>
                      <a:pt x="2" y="2"/>
                    </a:lnTo>
                    <a:lnTo>
                      <a:pt x="2" y="0"/>
                    </a:lnTo>
                    <a:lnTo>
                      <a:pt x="0"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6" name="Freeform 3120"/>
              <p:cNvSpPr>
                <a:spLocks/>
              </p:cNvSpPr>
              <p:nvPr/>
            </p:nvSpPr>
            <p:spPr bwMode="auto">
              <a:xfrm>
                <a:off x="4401" y="286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7" name="Freeform 3121"/>
              <p:cNvSpPr>
                <a:spLocks/>
              </p:cNvSpPr>
              <p:nvPr/>
            </p:nvSpPr>
            <p:spPr bwMode="auto">
              <a:xfrm>
                <a:off x="4374" y="2871"/>
                <a:ext cx="1" cy="2"/>
              </a:xfrm>
              <a:custGeom>
                <a:avLst/>
                <a:gdLst/>
                <a:ahLst/>
                <a:cxnLst>
                  <a:cxn ang="0">
                    <a:pos x="0" y="3"/>
                  </a:cxn>
                  <a:cxn ang="0">
                    <a:pos x="0" y="3"/>
                  </a:cxn>
                  <a:cxn ang="0">
                    <a:pos x="0" y="0"/>
                  </a:cxn>
                  <a:cxn ang="0">
                    <a:pos x="0" y="3"/>
                  </a:cxn>
                  <a:cxn ang="0">
                    <a:pos x="0" y="3"/>
                  </a:cxn>
                </a:cxnLst>
                <a:rect l="0" t="0" r="r" b="b"/>
                <a:pathLst>
                  <a:path h="3">
                    <a:moveTo>
                      <a:pt x="0" y="3"/>
                    </a:moveTo>
                    <a:lnTo>
                      <a:pt x="0" y="3"/>
                    </a:lnTo>
                    <a:lnTo>
                      <a:pt x="0" y="0"/>
                    </a:lnTo>
                    <a:lnTo>
                      <a:pt x="0" y="3"/>
                    </a:lnTo>
                    <a:lnTo>
                      <a:pt x="0"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8" name="Freeform 3122"/>
              <p:cNvSpPr>
                <a:spLocks/>
              </p:cNvSpPr>
              <p:nvPr/>
            </p:nvSpPr>
            <p:spPr bwMode="auto">
              <a:xfrm>
                <a:off x="4402" y="2866"/>
                <a:ext cx="5" cy="3"/>
              </a:xfrm>
              <a:custGeom>
                <a:avLst/>
                <a:gdLst/>
                <a:ahLst/>
                <a:cxnLst>
                  <a:cxn ang="0">
                    <a:pos x="0" y="0"/>
                  </a:cxn>
                  <a:cxn ang="0">
                    <a:pos x="0" y="0"/>
                  </a:cxn>
                  <a:cxn ang="0">
                    <a:pos x="0" y="0"/>
                  </a:cxn>
                  <a:cxn ang="0">
                    <a:pos x="2" y="0"/>
                  </a:cxn>
                  <a:cxn ang="0">
                    <a:pos x="2" y="0"/>
                  </a:cxn>
                  <a:cxn ang="0">
                    <a:pos x="3" y="0"/>
                  </a:cxn>
                  <a:cxn ang="0">
                    <a:pos x="3" y="0"/>
                  </a:cxn>
                  <a:cxn ang="0">
                    <a:pos x="5" y="0"/>
                  </a:cxn>
                  <a:cxn ang="0">
                    <a:pos x="5" y="0"/>
                  </a:cxn>
                  <a:cxn ang="0">
                    <a:pos x="7" y="2"/>
                  </a:cxn>
                  <a:cxn ang="0">
                    <a:pos x="7" y="2"/>
                  </a:cxn>
                  <a:cxn ang="0">
                    <a:pos x="7" y="2"/>
                  </a:cxn>
                  <a:cxn ang="0">
                    <a:pos x="7" y="2"/>
                  </a:cxn>
                  <a:cxn ang="0">
                    <a:pos x="7" y="4"/>
                  </a:cxn>
                  <a:cxn ang="0">
                    <a:pos x="7" y="4"/>
                  </a:cxn>
                  <a:cxn ang="0">
                    <a:pos x="7" y="4"/>
                  </a:cxn>
                  <a:cxn ang="0">
                    <a:pos x="7" y="4"/>
                  </a:cxn>
                  <a:cxn ang="0">
                    <a:pos x="7" y="6"/>
                  </a:cxn>
                  <a:cxn ang="0">
                    <a:pos x="7" y="6"/>
                  </a:cxn>
                  <a:cxn ang="0">
                    <a:pos x="7" y="6"/>
                  </a:cxn>
                  <a:cxn ang="0">
                    <a:pos x="7" y="6"/>
                  </a:cxn>
                  <a:cxn ang="0">
                    <a:pos x="9" y="8"/>
                  </a:cxn>
                  <a:cxn ang="0">
                    <a:pos x="9" y="8"/>
                  </a:cxn>
                  <a:cxn ang="0">
                    <a:pos x="9" y="8"/>
                  </a:cxn>
                  <a:cxn ang="0">
                    <a:pos x="9" y="8"/>
                  </a:cxn>
                </a:cxnLst>
                <a:rect l="0" t="0" r="r" b="b"/>
                <a:pathLst>
                  <a:path w="9" h="8">
                    <a:moveTo>
                      <a:pt x="0" y="0"/>
                    </a:moveTo>
                    <a:lnTo>
                      <a:pt x="0" y="0"/>
                    </a:lnTo>
                    <a:lnTo>
                      <a:pt x="0" y="0"/>
                    </a:lnTo>
                    <a:lnTo>
                      <a:pt x="2" y="0"/>
                    </a:lnTo>
                    <a:lnTo>
                      <a:pt x="2" y="0"/>
                    </a:lnTo>
                    <a:lnTo>
                      <a:pt x="3" y="0"/>
                    </a:lnTo>
                    <a:lnTo>
                      <a:pt x="3" y="0"/>
                    </a:lnTo>
                    <a:lnTo>
                      <a:pt x="5" y="0"/>
                    </a:lnTo>
                    <a:lnTo>
                      <a:pt x="5" y="0"/>
                    </a:lnTo>
                    <a:lnTo>
                      <a:pt x="7" y="2"/>
                    </a:lnTo>
                    <a:lnTo>
                      <a:pt x="7" y="2"/>
                    </a:lnTo>
                    <a:lnTo>
                      <a:pt x="7" y="2"/>
                    </a:lnTo>
                    <a:lnTo>
                      <a:pt x="7" y="2"/>
                    </a:lnTo>
                    <a:lnTo>
                      <a:pt x="7" y="4"/>
                    </a:lnTo>
                    <a:lnTo>
                      <a:pt x="7" y="4"/>
                    </a:lnTo>
                    <a:lnTo>
                      <a:pt x="7" y="4"/>
                    </a:lnTo>
                    <a:lnTo>
                      <a:pt x="7" y="4"/>
                    </a:lnTo>
                    <a:lnTo>
                      <a:pt x="7" y="6"/>
                    </a:lnTo>
                    <a:lnTo>
                      <a:pt x="7" y="6"/>
                    </a:lnTo>
                    <a:lnTo>
                      <a:pt x="7" y="6"/>
                    </a:lnTo>
                    <a:lnTo>
                      <a:pt x="7" y="6"/>
                    </a:lnTo>
                    <a:lnTo>
                      <a:pt x="9" y="8"/>
                    </a:lnTo>
                    <a:lnTo>
                      <a:pt x="9" y="8"/>
                    </a:lnTo>
                    <a:lnTo>
                      <a:pt x="9" y="8"/>
                    </a:lnTo>
                    <a:lnTo>
                      <a:pt x="9" y="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49" name="Freeform 3123"/>
              <p:cNvSpPr>
                <a:spLocks/>
              </p:cNvSpPr>
              <p:nvPr/>
            </p:nvSpPr>
            <p:spPr bwMode="auto">
              <a:xfrm>
                <a:off x="4385" y="2853"/>
                <a:ext cx="17" cy="17"/>
              </a:xfrm>
              <a:custGeom>
                <a:avLst/>
                <a:gdLst/>
                <a:ahLst/>
                <a:cxnLst>
                  <a:cxn ang="0">
                    <a:pos x="0" y="0"/>
                  </a:cxn>
                  <a:cxn ang="0">
                    <a:pos x="2" y="2"/>
                  </a:cxn>
                  <a:cxn ang="0">
                    <a:pos x="4" y="2"/>
                  </a:cxn>
                  <a:cxn ang="0">
                    <a:pos x="4" y="2"/>
                  </a:cxn>
                  <a:cxn ang="0">
                    <a:pos x="4" y="4"/>
                  </a:cxn>
                  <a:cxn ang="0">
                    <a:pos x="6" y="4"/>
                  </a:cxn>
                  <a:cxn ang="0">
                    <a:pos x="6" y="6"/>
                  </a:cxn>
                  <a:cxn ang="0">
                    <a:pos x="8" y="6"/>
                  </a:cxn>
                  <a:cxn ang="0">
                    <a:pos x="8" y="8"/>
                  </a:cxn>
                  <a:cxn ang="0">
                    <a:pos x="10" y="10"/>
                  </a:cxn>
                  <a:cxn ang="0">
                    <a:pos x="10" y="10"/>
                  </a:cxn>
                  <a:cxn ang="0">
                    <a:pos x="12" y="12"/>
                  </a:cxn>
                  <a:cxn ang="0">
                    <a:pos x="12" y="14"/>
                  </a:cxn>
                  <a:cxn ang="0">
                    <a:pos x="12" y="14"/>
                  </a:cxn>
                  <a:cxn ang="0">
                    <a:pos x="12" y="16"/>
                  </a:cxn>
                  <a:cxn ang="0">
                    <a:pos x="13" y="16"/>
                  </a:cxn>
                  <a:cxn ang="0">
                    <a:pos x="13" y="17"/>
                  </a:cxn>
                  <a:cxn ang="0">
                    <a:pos x="15" y="17"/>
                  </a:cxn>
                  <a:cxn ang="0">
                    <a:pos x="15" y="17"/>
                  </a:cxn>
                  <a:cxn ang="0">
                    <a:pos x="15" y="19"/>
                  </a:cxn>
                  <a:cxn ang="0">
                    <a:pos x="17" y="21"/>
                  </a:cxn>
                  <a:cxn ang="0">
                    <a:pos x="17" y="21"/>
                  </a:cxn>
                  <a:cxn ang="0">
                    <a:pos x="17" y="23"/>
                  </a:cxn>
                  <a:cxn ang="0">
                    <a:pos x="17" y="23"/>
                  </a:cxn>
                  <a:cxn ang="0">
                    <a:pos x="17" y="25"/>
                  </a:cxn>
                  <a:cxn ang="0">
                    <a:pos x="19" y="27"/>
                  </a:cxn>
                  <a:cxn ang="0">
                    <a:pos x="19" y="27"/>
                  </a:cxn>
                  <a:cxn ang="0">
                    <a:pos x="19" y="27"/>
                  </a:cxn>
                  <a:cxn ang="0">
                    <a:pos x="19" y="29"/>
                  </a:cxn>
                  <a:cxn ang="0">
                    <a:pos x="19" y="31"/>
                  </a:cxn>
                  <a:cxn ang="0">
                    <a:pos x="19" y="31"/>
                  </a:cxn>
                  <a:cxn ang="0">
                    <a:pos x="21" y="33"/>
                  </a:cxn>
                  <a:cxn ang="0">
                    <a:pos x="21" y="33"/>
                  </a:cxn>
                  <a:cxn ang="0">
                    <a:pos x="21" y="35"/>
                  </a:cxn>
                  <a:cxn ang="0">
                    <a:pos x="21" y="35"/>
                  </a:cxn>
                  <a:cxn ang="0">
                    <a:pos x="21" y="35"/>
                  </a:cxn>
                  <a:cxn ang="0">
                    <a:pos x="21" y="35"/>
                  </a:cxn>
                  <a:cxn ang="0">
                    <a:pos x="23" y="35"/>
                  </a:cxn>
                  <a:cxn ang="0">
                    <a:pos x="25" y="35"/>
                  </a:cxn>
                  <a:cxn ang="0">
                    <a:pos x="27" y="35"/>
                  </a:cxn>
                  <a:cxn ang="0">
                    <a:pos x="27" y="35"/>
                  </a:cxn>
                  <a:cxn ang="0">
                    <a:pos x="29" y="35"/>
                  </a:cxn>
                  <a:cxn ang="0">
                    <a:pos x="29" y="35"/>
                  </a:cxn>
                  <a:cxn ang="0">
                    <a:pos x="31" y="35"/>
                  </a:cxn>
                  <a:cxn ang="0">
                    <a:pos x="31" y="35"/>
                  </a:cxn>
                  <a:cxn ang="0">
                    <a:pos x="31" y="35"/>
                  </a:cxn>
                  <a:cxn ang="0">
                    <a:pos x="31" y="33"/>
                  </a:cxn>
                  <a:cxn ang="0">
                    <a:pos x="31" y="33"/>
                  </a:cxn>
                  <a:cxn ang="0">
                    <a:pos x="33" y="33"/>
                  </a:cxn>
                  <a:cxn ang="0">
                    <a:pos x="33" y="33"/>
                  </a:cxn>
                  <a:cxn ang="0">
                    <a:pos x="33" y="31"/>
                  </a:cxn>
                  <a:cxn ang="0">
                    <a:pos x="33" y="31"/>
                  </a:cxn>
                  <a:cxn ang="0">
                    <a:pos x="33" y="29"/>
                  </a:cxn>
                  <a:cxn ang="0">
                    <a:pos x="33" y="27"/>
                  </a:cxn>
                  <a:cxn ang="0">
                    <a:pos x="33" y="27"/>
                  </a:cxn>
                  <a:cxn ang="0">
                    <a:pos x="33" y="25"/>
                  </a:cxn>
                  <a:cxn ang="0">
                    <a:pos x="35" y="25"/>
                  </a:cxn>
                  <a:cxn ang="0">
                    <a:pos x="35" y="25"/>
                  </a:cxn>
                </a:cxnLst>
                <a:rect l="0" t="0" r="r" b="b"/>
                <a:pathLst>
                  <a:path w="35" h="35">
                    <a:moveTo>
                      <a:pt x="0" y="0"/>
                    </a:moveTo>
                    <a:lnTo>
                      <a:pt x="0" y="0"/>
                    </a:lnTo>
                    <a:lnTo>
                      <a:pt x="2" y="2"/>
                    </a:lnTo>
                    <a:lnTo>
                      <a:pt x="2" y="2"/>
                    </a:lnTo>
                    <a:lnTo>
                      <a:pt x="2" y="2"/>
                    </a:lnTo>
                    <a:lnTo>
                      <a:pt x="4" y="2"/>
                    </a:lnTo>
                    <a:lnTo>
                      <a:pt x="4" y="2"/>
                    </a:lnTo>
                    <a:lnTo>
                      <a:pt x="4" y="2"/>
                    </a:lnTo>
                    <a:lnTo>
                      <a:pt x="4" y="2"/>
                    </a:lnTo>
                    <a:lnTo>
                      <a:pt x="4" y="4"/>
                    </a:lnTo>
                    <a:lnTo>
                      <a:pt x="4" y="4"/>
                    </a:lnTo>
                    <a:lnTo>
                      <a:pt x="6" y="4"/>
                    </a:lnTo>
                    <a:lnTo>
                      <a:pt x="6" y="4"/>
                    </a:lnTo>
                    <a:lnTo>
                      <a:pt x="6" y="6"/>
                    </a:lnTo>
                    <a:lnTo>
                      <a:pt x="6" y="6"/>
                    </a:lnTo>
                    <a:lnTo>
                      <a:pt x="8" y="6"/>
                    </a:lnTo>
                    <a:lnTo>
                      <a:pt x="8" y="8"/>
                    </a:lnTo>
                    <a:lnTo>
                      <a:pt x="8" y="8"/>
                    </a:lnTo>
                    <a:lnTo>
                      <a:pt x="10" y="8"/>
                    </a:lnTo>
                    <a:lnTo>
                      <a:pt x="10" y="10"/>
                    </a:lnTo>
                    <a:lnTo>
                      <a:pt x="10" y="10"/>
                    </a:lnTo>
                    <a:lnTo>
                      <a:pt x="10" y="10"/>
                    </a:lnTo>
                    <a:lnTo>
                      <a:pt x="10" y="12"/>
                    </a:lnTo>
                    <a:lnTo>
                      <a:pt x="12" y="12"/>
                    </a:lnTo>
                    <a:lnTo>
                      <a:pt x="12" y="12"/>
                    </a:lnTo>
                    <a:lnTo>
                      <a:pt x="12" y="14"/>
                    </a:lnTo>
                    <a:lnTo>
                      <a:pt x="12" y="14"/>
                    </a:lnTo>
                    <a:lnTo>
                      <a:pt x="12" y="14"/>
                    </a:lnTo>
                    <a:lnTo>
                      <a:pt x="12" y="14"/>
                    </a:lnTo>
                    <a:lnTo>
                      <a:pt x="12" y="16"/>
                    </a:lnTo>
                    <a:lnTo>
                      <a:pt x="13" y="16"/>
                    </a:lnTo>
                    <a:lnTo>
                      <a:pt x="13" y="16"/>
                    </a:lnTo>
                    <a:lnTo>
                      <a:pt x="13" y="17"/>
                    </a:lnTo>
                    <a:lnTo>
                      <a:pt x="13" y="17"/>
                    </a:lnTo>
                    <a:lnTo>
                      <a:pt x="13" y="17"/>
                    </a:lnTo>
                    <a:lnTo>
                      <a:pt x="15" y="17"/>
                    </a:lnTo>
                    <a:lnTo>
                      <a:pt x="15" y="17"/>
                    </a:lnTo>
                    <a:lnTo>
                      <a:pt x="15" y="17"/>
                    </a:lnTo>
                    <a:lnTo>
                      <a:pt x="15" y="17"/>
                    </a:lnTo>
                    <a:lnTo>
                      <a:pt x="15" y="19"/>
                    </a:lnTo>
                    <a:lnTo>
                      <a:pt x="15" y="19"/>
                    </a:lnTo>
                    <a:lnTo>
                      <a:pt x="17" y="21"/>
                    </a:lnTo>
                    <a:lnTo>
                      <a:pt x="17" y="21"/>
                    </a:lnTo>
                    <a:lnTo>
                      <a:pt x="17" y="21"/>
                    </a:lnTo>
                    <a:lnTo>
                      <a:pt x="17" y="21"/>
                    </a:lnTo>
                    <a:lnTo>
                      <a:pt x="17" y="23"/>
                    </a:lnTo>
                    <a:lnTo>
                      <a:pt x="17" y="23"/>
                    </a:lnTo>
                    <a:lnTo>
                      <a:pt x="17" y="23"/>
                    </a:lnTo>
                    <a:lnTo>
                      <a:pt x="17" y="23"/>
                    </a:lnTo>
                    <a:lnTo>
                      <a:pt x="17" y="25"/>
                    </a:lnTo>
                    <a:lnTo>
                      <a:pt x="17" y="25"/>
                    </a:lnTo>
                    <a:lnTo>
                      <a:pt x="19" y="27"/>
                    </a:lnTo>
                    <a:lnTo>
                      <a:pt x="17" y="27"/>
                    </a:lnTo>
                    <a:lnTo>
                      <a:pt x="19" y="27"/>
                    </a:lnTo>
                    <a:lnTo>
                      <a:pt x="19" y="27"/>
                    </a:lnTo>
                    <a:lnTo>
                      <a:pt x="19" y="27"/>
                    </a:lnTo>
                    <a:lnTo>
                      <a:pt x="19" y="27"/>
                    </a:lnTo>
                    <a:lnTo>
                      <a:pt x="19" y="29"/>
                    </a:lnTo>
                    <a:lnTo>
                      <a:pt x="19" y="29"/>
                    </a:lnTo>
                    <a:lnTo>
                      <a:pt x="19" y="31"/>
                    </a:lnTo>
                    <a:lnTo>
                      <a:pt x="19" y="31"/>
                    </a:lnTo>
                    <a:lnTo>
                      <a:pt x="19" y="31"/>
                    </a:lnTo>
                    <a:lnTo>
                      <a:pt x="19" y="31"/>
                    </a:lnTo>
                    <a:lnTo>
                      <a:pt x="21" y="33"/>
                    </a:lnTo>
                    <a:lnTo>
                      <a:pt x="21" y="33"/>
                    </a:lnTo>
                    <a:lnTo>
                      <a:pt x="21" y="33"/>
                    </a:lnTo>
                    <a:lnTo>
                      <a:pt x="21" y="35"/>
                    </a:lnTo>
                    <a:lnTo>
                      <a:pt x="21" y="35"/>
                    </a:lnTo>
                    <a:lnTo>
                      <a:pt x="21" y="35"/>
                    </a:lnTo>
                    <a:lnTo>
                      <a:pt x="21" y="35"/>
                    </a:lnTo>
                    <a:lnTo>
                      <a:pt x="21" y="35"/>
                    </a:lnTo>
                    <a:lnTo>
                      <a:pt x="21" y="35"/>
                    </a:lnTo>
                    <a:lnTo>
                      <a:pt x="21" y="35"/>
                    </a:lnTo>
                    <a:lnTo>
                      <a:pt x="21" y="35"/>
                    </a:lnTo>
                    <a:lnTo>
                      <a:pt x="23" y="35"/>
                    </a:lnTo>
                    <a:lnTo>
                      <a:pt x="23" y="35"/>
                    </a:lnTo>
                    <a:lnTo>
                      <a:pt x="23" y="35"/>
                    </a:lnTo>
                    <a:lnTo>
                      <a:pt x="25" y="35"/>
                    </a:lnTo>
                    <a:lnTo>
                      <a:pt x="25" y="35"/>
                    </a:lnTo>
                    <a:lnTo>
                      <a:pt x="27" y="35"/>
                    </a:lnTo>
                    <a:lnTo>
                      <a:pt x="27" y="35"/>
                    </a:lnTo>
                    <a:lnTo>
                      <a:pt x="27" y="35"/>
                    </a:lnTo>
                    <a:lnTo>
                      <a:pt x="29" y="35"/>
                    </a:lnTo>
                    <a:lnTo>
                      <a:pt x="29" y="35"/>
                    </a:lnTo>
                    <a:lnTo>
                      <a:pt x="29" y="35"/>
                    </a:lnTo>
                    <a:lnTo>
                      <a:pt x="29" y="35"/>
                    </a:lnTo>
                    <a:lnTo>
                      <a:pt x="31" y="35"/>
                    </a:lnTo>
                    <a:lnTo>
                      <a:pt x="31" y="35"/>
                    </a:lnTo>
                    <a:lnTo>
                      <a:pt x="31" y="35"/>
                    </a:lnTo>
                    <a:lnTo>
                      <a:pt x="31" y="35"/>
                    </a:lnTo>
                    <a:lnTo>
                      <a:pt x="31" y="35"/>
                    </a:lnTo>
                    <a:lnTo>
                      <a:pt x="31" y="35"/>
                    </a:lnTo>
                    <a:lnTo>
                      <a:pt x="31" y="35"/>
                    </a:lnTo>
                    <a:lnTo>
                      <a:pt x="31" y="33"/>
                    </a:lnTo>
                    <a:lnTo>
                      <a:pt x="31" y="33"/>
                    </a:lnTo>
                    <a:lnTo>
                      <a:pt x="31" y="33"/>
                    </a:lnTo>
                    <a:lnTo>
                      <a:pt x="31" y="33"/>
                    </a:lnTo>
                    <a:lnTo>
                      <a:pt x="33" y="33"/>
                    </a:lnTo>
                    <a:lnTo>
                      <a:pt x="33" y="33"/>
                    </a:lnTo>
                    <a:lnTo>
                      <a:pt x="33" y="33"/>
                    </a:lnTo>
                    <a:lnTo>
                      <a:pt x="33" y="31"/>
                    </a:lnTo>
                    <a:lnTo>
                      <a:pt x="33" y="31"/>
                    </a:lnTo>
                    <a:lnTo>
                      <a:pt x="33" y="31"/>
                    </a:lnTo>
                    <a:lnTo>
                      <a:pt x="33" y="31"/>
                    </a:lnTo>
                    <a:lnTo>
                      <a:pt x="33" y="29"/>
                    </a:lnTo>
                    <a:lnTo>
                      <a:pt x="33" y="29"/>
                    </a:lnTo>
                    <a:lnTo>
                      <a:pt x="31" y="29"/>
                    </a:lnTo>
                    <a:lnTo>
                      <a:pt x="33" y="27"/>
                    </a:lnTo>
                    <a:lnTo>
                      <a:pt x="33" y="27"/>
                    </a:lnTo>
                    <a:lnTo>
                      <a:pt x="33" y="27"/>
                    </a:lnTo>
                    <a:lnTo>
                      <a:pt x="33" y="25"/>
                    </a:lnTo>
                    <a:lnTo>
                      <a:pt x="33" y="25"/>
                    </a:lnTo>
                    <a:lnTo>
                      <a:pt x="35" y="25"/>
                    </a:lnTo>
                    <a:lnTo>
                      <a:pt x="35" y="25"/>
                    </a:lnTo>
                    <a:lnTo>
                      <a:pt x="35" y="25"/>
                    </a:lnTo>
                    <a:lnTo>
                      <a:pt x="35"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0" name="Line 3124"/>
              <p:cNvSpPr>
                <a:spLocks noChangeShapeType="1"/>
              </p:cNvSpPr>
              <p:nvPr/>
            </p:nvSpPr>
            <p:spPr bwMode="auto">
              <a:xfrm flipV="1">
                <a:off x="4407" y="2869"/>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651" name="Freeform 3125"/>
              <p:cNvSpPr>
                <a:spLocks/>
              </p:cNvSpPr>
              <p:nvPr/>
            </p:nvSpPr>
            <p:spPr bwMode="auto">
              <a:xfrm>
                <a:off x="4402" y="2866"/>
                <a:ext cx="5" cy="4"/>
              </a:xfrm>
              <a:custGeom>
                <a:avLst/>
                <a:gdLst/>
                <a:ahLst/>
                <a:cxnLst>
                  <a:cxn ang="0">
                    <a:pos x="9" y="10"/>
                  </a:cxn>
                  <a:cxn ang="0">
                    <a:pos x="9" y="10"/>
                  </a:cxn>
                  <a:cxn ang="0">
                    <a:pos x="9" y="10"/>
                  </a:cxn>
                  <a:cxn ang="0">
                    <a:pos x="7" y="8"/>
                  </a:cxn>
                  <a:cxn ang="0">
                    <a:pos x="7" y="8"/>
                  </a:cxn>
                  <a:cxn ang="0">
                    <a:pos x="7" y="6"/>
                  </a:cxn>
                  <a:cxn ang="0">
                    <a:pos x="7" y="6"/>
                  </a:cxn>
                  <a:cxn ang="0">
                    <a:pos x="7" y="6"/>
                  </a:cxn>
                  <a:cxn ang="0">
                    <a:pos x="7" y="4"/>
                  </a:cxn>
                  <a:cxn ang="0">
                    <a:pos x="7" y="4"/>
                  </a:cxn>
                  <a:cxn ang="0">
                    <a:pos x="7" y="4"/>
                  </a:cxn>
                  <a:cxn ang="0">
                    <a:pos x="7" y="2"/>
                  </a:cxn>
                  <a:cxn ang="0">
                    <a:pos x="7" y="2"/>
                  </a:cxn>
                  <a:cxn ang="0">
                    <a:pos x="7" y="2"/>
                  </a:cxn>
                  <a:cxn ang="0">
                    <a:pos x="7" y="2"/>
                  </a:cxn>
                  <a:cxn ang="0">
                    <a:pos x="7" y="2"/>
                  </a:cxn>
                  <a:cxn ang="0">
                    <a:pos x="5" y="0"/>
                  </a:cxn>
                  <a:cxn ang="0">
                    <a:pos x="5" y="0"/>
                  </a:cxn>
                  <a:cxn ang="0">
                    <a:pos x="3" y="0"/>
                  </a:cxn>
                  <a:cxn ang="0">
                    <a:pos x="3" y="0"/>
                  </a:cxn>
                  <a:cxn ang="0">
                    <a:pos x="3" y="0"/>
                  </a:cxn>
                  <a:cxn ang="0">
                    <a:pos x="3" y="0"/>
                  </a:cxn>
                  <a:cxn ang="0">
                    <a:pos x="2" y="0"/>
                  </a:cxn>
                  <a:cxn ang="0">
                    <a:pos x="2" y="0"/>
                  </a:cxn>
                  <a:cxn ang="0">
                    <a:pos x="0" y="0"/>
                  </a:cxn>
                  <a:cxn ang="0">
                    <a:pos x="0" y="0"/>
                  </a:cxn>
                </a:cxnLst>
                <a:rect l="0" t="0" r="r" b="b"/>
                <a:pathLst>
                  <a:path w="9" h="10">
                    <a:moveTo>
                      <a:pt x="9" y="10"/>
                    </a:moveTo>
                    <a:lnTo>
                      <a:pt x="9" y="10"/>
                    </a:lnTo>
                    <a:lnTo>
                      <a:pt x="9" y="10"/>
                    </a:lnTo>
                    <a:lnTo>
                      <a:pt x="7" y="8"/>
                    </a:lnTo>
                    <a:lnTo>
                      <a:pt x="7" y="8"/>
                    </a:lnTo>
                    <a:lnTo>
                      <a:pt x="7" y="6"/>
                    </a:lnTo>
                    <a:lnTo>
                      <a:pt x="7" y="6"/>
                    </a:lnTo>
                    <a:lnTo>
                      <a:pt x="7" y="6"/>
                    </a:lnTo>
                    <a:lnTo>
                      <a:pt x="7" y="4"/>
                    </a:lnTo>
                    <a:lnTo>
                      <a:pt x="7" y="4"/>
                    </a:lnTo>
                    <a:lnTo>
                      <a:pt x="7" y="4"/>
                    </a:lnTo>
                    <a:lnTo>
                      <a:pt x="7" y="2"/>
                    </a:lnTo>
                    <a:lnTo>
                      <a:pt x="7" y="2"/>
                    </a:lnTo>
                    <a:lnTo>
                      <a:pt x="7" y="2"/>
                    </a:lnTo>
                    <a:lnTo>
                      <a:pt x="7" y="2"/>
                    </a:lnTo>
                    <a:lnTo>
                      <a:pt x="7" y="2"/>
                    </a:lnTo>
                    <a:lnTo>
                      <a:pt x="5" y="0"/>
                    </a:lnTo>
                    <a:lnTo>
                      <a:pt x="5" y="0"/>
                    </a:lnTo>
                    <a:lnTo>
                      <a:pt x="3" y="0"/>
                    </a:lnTo>
                    <a:lnTo>
                      <a:pt x="3" y="0"/>
                    </a:lnTo>
                    <a:lnTo>
                      <a:pt x="3" y="0"/>
                    </a:lnTo>
                    <a:lnTo>
                      <a:pt x="3" y="0"/>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2" name="Freeform 3126"/>
              <p:cNvSpPr>
                <a:spLocks/>
              </p:cNvSpPr>
              <p:nvPr/>
            </p:nvSpPr>
            <p:spPr bwMode="auto">
              <a:xfrm>
                <a:off x="4372" y="2874"/>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653" name="Freeform 3127"/>
              <p:cNvSpPr>
                <a:spLocks/>
              </p:cNvSpPr>
              <p:nvPr/>
            </p:nvSpPr>
            <p:spPr bwMode="auto">
              <a:xfrm>
                <a:off x="4373" y="2876"/>
                <a:ext cx="1" cy="1"/>
              </a:xfrm>
              <a:custGeom>
                <a:avLst/>
                <a:gdLst/>
                <a:ahLst/>
                <a:cxnLst>
                  <a:cxn ang="0">
                    <a:pos x="2" y="2"/>
                  </a:cxn>
                  <a:cxn ang="0">
                    <a:pos x="0" y="0"/>
                  </a:cxn>
                  <a:cxn ang="0">
                    <a:pos x="0" y="0"/>
                  </a:cxn>
                  <a:cxn ang="0">
                    <a:pos x="2" y="0"/>
                  </a:cxn>
                  <a:cxn ang="0">
                    <a:pos x="2" y="0"/>
                  </a:cxn>
                  <a:cxn ang="0">
                    <a:pos x="2" y="2"/>
                  </a:cxn>
                </a:cxnLst>
                <a:rect l="0" t="0" r="r" b="b"/>
                <a:pathLst>
                  <a:path w="2" h="2">
                    <a:moveTo>
                      <a:pt x="2" y="2"/>
                    </a:moveTo>
                    <a:lnTo>
                      <a:pt x="0" y="0"/>
                    </a:lnTo>
                    <a:lnTo>
                      <a:pt x="0" y="0"/>
                    </a:lnTo>
                    <a:lnTo>
                      <a:pt x="2"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grpSp>
        <p:grpSp>
          <p:nvGrpSpPr>
            <p:cNvPr id="96" name="Group 3128"/>
            <p:cNvGrpSpPr>
              <a:grpSpLocks/>
            </p:cNvGrpSpPr>
            <p:nvPr/>
          </p:nvGrpSpPr>
          <p:grpSpPr bwMode="auto">
            <a:xfrm>
              <a:off x="4671089" y="4497328"/>
              <a:ext cx="111097" cy="781934"/>
              <a:chOff x="4393" y="2862"/>
              <a:chExt cx="62" cy="314"/>
            </a:xfrm>
          </p:grpSpPr>
          <p:sp>
            <p:nvSpPr>
              <p:cNvPr id="254" name="Freeform 3129"/>
              <p:cNvSpPr>
                <a:spLocks/>
              </p:cNvSpPr>
              <p:nvPr/>
            </p:nvSpPr>
            <p:spPr bwMode="auto">
              <a:xfrm>
                <a:off x="4393" y="2862"/>
                <a:ext cx="9" cy="22"/>
              </a:xfrm>
              <a:custGeom>
                <a:avLst/>
                <a:gdLst/>
                <a:ahLst/>
                <a:cxnLst>
                  <a:cxn ang="0">
                    <a:pos x="18" y="8"/>
                  </a:cxn>
                  <a:cxn ang="0">
                    <a:pos x="18" y="10"/>
                  </a:cxn>
                  <a:cxn ang="0">
                    <a:pos x="18" y="12"/>
                  </a:cxn>
                  <a:cxn ang="0">
                    <a:pos x="18" y="14"/>
                  </a:cxn>
                  <a:cxn ang="0">
                    <a:pos x="18" y="16"/>
                  </a:cxn>
                  <a:cxn ang="0">
                    <a:pos x="18" y="18"/>
                  </a:cxn>
                  <a:cxn ang="0">
                    <a:pos x="16" y="18"/>
                  </a:cxn>
                  <a:cxn ang="0">
                    <a:pos x="16" y="18"/>
                  </a:cxn>
                  <a:cxn ang="0">
                    <a:pos x="14" y="20"/>
                  </a:cxn>
                  <a:cxn ang="0">
                    <a:pos x="12" y="18"/>
                  </a:cxn>
                  <a:cxn ang="0">
                    <a:pos x="10" y="18"/>
                  </a:cxn>
                  <a:cxn ang="0">
                    <a:pos x="6" y="18"/>
                  </a:cxn>
                  <a:cxn ang="0">
                    <a:pos x="6" y="18"/>
                  </a:cxn>
                  <a:cxn ang="0">
                    <a:pos x="6" y="18"/>
                  </a:cxn>
                  <a:cxn ang="0">
                    <a:pos x="6" y="14"/>
                  </a:cxn>
                  <a:cxn ang="0">
                    <a:pos x="6" y="14"/>
                  </a:cxn>
                  <a:cxn ang="0">
                    <a:pos x="4" y="10"/>
                  </a:cxn>
                  <a:cxn ang="0">
                    <a:pos x="4" y="8"/>
                  </a:cxn>
                  <a:cxn ang="0">
                    <a:pos x="2" y="6"/>
                  </a:cxn>
                  <a:cxn ang="0">
                    <a:pos x="2" y="4"/>
                  </a:cxn>
                  <a:cxn ang="0">
                    <a:pos x="2" y="4"/>
                  </a:cxn>
                  <a:cxn ang="0">
                    <a:pos x="2" y="2"/>
                  </a:cxn>
                  <a:cxn ang="0">
                    <a:pos x="2" y="2"/>
                  </a:cxn>
                  <a:cxn ang="0">
                    <a:pos x="0" y="0"/>
                  </a:cxn>
                  <a:cxn ang="0">
                    <a:pos x="0" y="0"/>
                  </a:cxn>
                  <a:cxn ang="0">
                    <a:pos x="0" y="4"/>
                  </a:cxn>
                  <a:cxn ang="0">
                    <a:pos x="2" y="6"/>
                  </a:cxn>
                  <a:cxn ang="0">
                    <a:pos x="2" y="8"/>
                  </a:cxn>
                  <a:cxn ang="0">
                    <a:pos x="4" y="10"/>
                  </a:cxn>
                  <a:cxn ang="0">
                    <a:pos x="4" y="14"/>
                  </a:cxn>
                  <a:cxn ang="0">
                    <a:pos x="4" y="16"/>
                  </a:cxn>
                  <a:cxn ang="0">
                    <a:pos x="6" y="16"/>
                  </a:cxn>
                  <a:cxn ang="0">
                    <a:pos x="6" y="18"/>
                  </a:cxn>
                  <a:cxn ang="0">
                    <a:pos x="6" y="20"/>
                  </a:cxn>
                  <a:cxn ang="0">
                    <a:pos x="6" y="23"/>
                  </a:cxn>
                  <a:cxn ang="0">
                    <a:pos x="6" y="25"/>
                  </a:cxn>
                  <a:cxn ang="0">
                    <a:pos x="6" y="27"/>
                  </a:cxn>
                  <a:cxn ang="0">
                    <a:pos x="8" y="29"/>
                  </a:cxn>
                  <a:cxn ang="0">
                    <a:pos x="8" y="31"/>
                  </a:cxn>
                  <a:cxn ang="0">
                    <a:pos x="8" y="35"/>
                  </a:cxn>
                  <a:cxn ang="0">
                    <a:pos x="8" y="37"/>
                  </a:cxn>
                  <a:cxn ang="0">
                    <a:pos x="10" y="41"/>
                  </a:cxn>
                  <a:cxn ang="0">
                    <a:pos x="10" y="43"/>
                  </a:cxn>
                  <a:cxn ang="0">
                    <a:pos x="10" y="45"/>
                  </a:cxn>
                </a:cxnLst>
                <a:rect l="0" t="0" r="r" b="b"/>
                <a:pathLst>
                  <a:path w="20" h="45">
                    <a:moveTo>
                      <a:pt x="20" y="8"/>
                    </a:moveTo>
                    <a:lnTo>
                      <a:pt x="20" y="8"/>
                    </a:lnTo>
                    <a:lnTo>
                      <a:pt x="18" y="8"/>
                    </a:lnTo>
                    <a:lnTo>
                      <a:pt x="18" y="10"/>
                    </a:lnTo>
                    <a:lnTo>
                      <a:pt x="18" y="10"/>
                    </a:lnTo>
                    <a:lnTo>
                      <a:pt x="18" y="10"/>
                    </a:lnTo>
                    <a:lnTo>
                      <a:pt x="18" y="10"/>
                    </a:lnTo>
                    <a:lnTo>
                      <a:pt x="18" y="12"/>
                    </a:lnTo>
                    <a:lnTo>
                      <a:pt x="18" y="12"/>
                    </a:lnTo>
                    <a:lnTo>
                      <a:pt x="18" y="12"/>
                    </a:lnTo>
                    <a:lnTo>
                      <a:pt x="18" y="14"/>
                    </a:lnTo>
                    <a:lnTo>
                      <a:pt x="18" y="14"/>
                    </a:lnTo>
                    <a:lnTo>
                      <a:pt x="18" y="14"/>
                    </a:lnTo>
                    <a:lnTo>
                      <a:pt x="18" y="14"/>
                    </a:lnTo>
                    <a:lnTo>
                      <a:pt x="18" y="16"/>
                    </a:lnTo>
                    <a:lnTo>
                      <a:pt x="18" y="16"/>
                    </a:lnTo>
                    <a:lnTo>
                      <a:pt x="18" y="16"/>
                    </a:lnTo>
                    <a:lnTo>
                      <a:pt x="18" y="18"/>
                    </a:lnTo>
                    <a:lnTo>
                      <a:pt x="18" y="18"/>
                    </a:lnTo>
                    <a:lnTo>
                      <a:pt x="18" y="18"/>
                    </a:lnTo>
                    <a:lnTo>
                      <a:pt x="16" y="18"/>
                    </a:lnTo>
                    <a:lnTo>
                      <a:pt x="16" y="20"/>
                    </a:lnTo>
                    <a:lnTo>
                      <a:pt x="16" y="20"/>
                    </a:lnTo>
                    <a:lnTo>
                      <a:pt x="16" y="18"/>
                    </a:lnTo>
                    <a:lnTo>
                      <a:pt x="14" y="18"/>
                    </a:lnTo>
                    <a:lnTo>
                      <a:pt x="14" y="18"/>
                    </a:lnTo>
                    <a:lnTo>
                      <a:pt x="14" y="20"/>
                    </a:lnTo>
                    <a:lnTo>
                      <a:pt x="14" y="18"/>
                    </a:lnTo>
                    <a:lnTo>
                      <a:pt x="12" y="18"/>
                    </a:lnTo>
                    <a:lnTo>
                      <a:pt x="12" y="18"/>
                    </a:lnTo>
                    <a:lnTo>
                      <a:pt x="12" y="18"/>
                    </a:lnTo>
                    <a:lnTo>
                      <a:pt x="10" y="18"/>
                    </a:lnTo>
                    <a:lnTo>
                      <a:pt x="10" y="18"/>
                    </a:lnTo>
                    <a:lnTo>
                      <a:pt x="8" y="18"/>
                    </a:lnTo>
                    <a:lnTo>
                      <a:pt x="8" y="18"/>
                    </a:lnTo>
                    <a:lnTo>
                      <a:pt x="6" y="18"/>
                    </a:lnTo>
                    <a:lnTo>
                      <a:pt x="8" y="20"/>
                    </a:lnTo>
                    <a:lnTo>
                      <a:pt x="6" y="20"/>
                    </a:lnTo>
                    <a:lnTo>
                      <a:pt x="6" y="18"/>
                    </a:lnTo>
                    <a:lnTo>
                      <a:pt x="6" y="18"/>
                    </a:lnTo>
                    <a:lnTo>
                      <a:pt x="6" y="18"/>
                    </a:lnTo>
                    <a:lnTo>
                      <a:pt x="6" y="18"/>
                    </a:lnTo>
                    <a:lnTo>
                      <a:pt x="6" y="16"/>
                    </a:lnTo>
                    <a:lnTo>
                      <a:pt x="6" y="16"/>
                    </a:lnTo>
                    <a:lnTo>
                      <a:pt x="6" y="14"/>
                    </a:lnTo>
                    <a:lnTo>
                      <a:pt x="6" y="14"/>
                    </a:lnTo>
                    <a:lnTo>
                      <a:pt x="6" y="14"/>
                    </a:lnTo>
                    <a:lnTo>
                      <a:pt x="6" y="14"/>
                    </a:lnTo>
                    <a:lnTo>
                      <a:pt x="4" y="10"/>
                    </a:lnTo>
                    <a:lnTo>
                      <a:pt x="4" y="10"/>
                    </a:lnTo>
                    <a:lnTo>
                      <a:pt x="4" y="10"/>
                    </a:lnTo>
                    <a:lnTo>
                      <a:pt x="4" y="8"/>
                    </a:lnTo>
                    <a:lnTo>
                      <a:pt x="4" y="8"/>
                    </a:lnTo>
                    <a:lnTo>
                      <a:pt x="4" y="8"/>
                    </a:lnTo>
                    <a:lnTo>
                      <a:pt x="4" y="6"/>
                    </a:lnTo>
                    <a:lnTo>
                      <a:pt x="4" y="6"/>
                    </a:lnTo>
                    <a:lnTo>
                      <a:pt x="2" y="6"/>
                    </a:lnTo>
                    <a:lnTo>
                      <a:pt x="2" y="6"/>
                    </a:lnTo>
                    <a:lnTo>
                      <a:pt x="2" y="4"/>
                    </a:lnTo>
                    <a:lnTo>
                      <a:pt x="2" y="4"/>
                    </a:lnTo>
                    <a:lnTo>
                      <a:pt x="2" y="4"/>
                    </a:lnTo>
                    <a:lnTo>
                      <a:pt x="2" y="4"/>
                    </a:lnTo>
                    <a:lnTo>
                      <a:pt x="2" y="4"/>
                    </a:lnTo>
                    <a:lnTo>
                      <a:pt x="2" y="4"/>
                    </a:lnTo>
                    <a:lnTo>
                      <a:pt x="2" y="4"/>
                    </a:lnTo>
                    <a:lnTo>
                      <a:pt x="2" y="2"/>
                    </a:lnTo>
                    <a:lnTo>
                      <a:pt x="2" y="2"/>
                    </a:lnTo>
                    <a:lnTo>
                      <a:pt x="2" y="2"/>
                    </a:lnTo>
                    <a:lnTo>
                      <a:pt x="2" y="2"/>
                    </a:lnTo>
                    <a:lnTo>
                      <a:pt x="0" y="0"/>
                    </a:lnTo>
                    <a:lnTo>
                      <a:pt x="0" y="0"/>
                    </a:lnTo>
                    <a:lnTo>
                      <a:pt x="0" y="0"/>
                    </a:lnTo>
                    <a:lnTo>
                      <a:pt x="0" y="0"/>
                    </a:lnTo>
                    <a:lnTo>
                      <a:pt x="0" y="0"/>
                    </a:lnTo>
                    <a:lnTo>
                      <a:pt x="0" y="0"/>
                    </a:lnTo>
                    <a:lnTo>
                      <a:pt x="0" y="2"/>
                    </a:lnTo>
                    <a:lnTo>
                      <a:pt x="0" y="2"/>
                    </a:lnTo>
                    <a:lnTo>
                      <a:pt x="0" y="4"/>
                    </a:lnTo>
                    <a:lnTo>
                      <a:pt x="2" y="4"/>
                    </a:lnTo>
                    <a:lnTo>
                      <a:pt x="2" y="4"/>
                    </a:lnTo>
                    <a:lnTo>
                      <a:pt x="2" y="6"/>
                    </a:lnTo>
                    <a:lnTo>
                      <a:pt x="2" y="6"/>
                    </a:lnTo>
                    <a:lnTo>
                      <a:pt x="2" y="6"/>
                    </a:lnTo>
                    <a:lnTo>
                      <a:pt x="2" y="8"/>
                    </a:lnTo>
                    <a:lnTo>
                      <a:pt x="2" y="8"/>
                    </a:lnTo>
                    <a:lnTo>
                      <a:pt x="4" y="8"/>
                    </a:lnTo>
                    <a:lnTo>
                      <a:pt x="4" y="10"/>
                    </a:lnTo>
                    <a:lnTo>
                      <a:pt x="4" y="10"/>
                    </a:lnTo>
                    <a:lnTo>
                      <a:pt x="4" y="10"/>
                    </a:lnTo>
                    <a:lnTo>
                      <a:pt x="4" y="14"/>
                    </a:lnTo>
                    <a:lnTo>
                      <a:pt x="4" y="14"/>
                    </a:lnTo>
                    <a:lnTo>
                      <a:pt x="4" y="14"/>
                    </a:lnTo>
                    <a:lnTo>
                      <a:pt x="4" y="16"/>
                    </a:lnTo>
                    <a:lnTo>
                      <a:pt x="6" y="16"/>
                    </a:lnTo>
                    <a:lnTo>
                      <a:pt x="6" y="16"/>
                    </a:lnTo>
                    <a:lnTo>
                      <a:pt x="6" y="16"/>
                    </a:lnTo>
                    <a:lnTo>
                      <a:pt x="6" y="18"/>
                    </a:lnTo>
                    <a:lnTo>
                      <a:pt x="6" y="18"/>
                    </a:lnTo>
                    <a:lnTo>
                      <a:pt x="6" y="18"/>
                    </a:lnTo>
                    <a:lnTo>
                      <a:pt x="6" y="20"/>
                    </a:lnTo>
                    <a:lnTo>
                      <a:pt x="6" y="20"/>
                    </a:lnTo>
                    <a:lnTo>
                      <a:pt x="6" y="20"/>
                    </a:lnTo>
                    <a:lnTo>
                      <a:pt x="6" y="22"/>
                    </a:lnTo>
                    <a:lnTo>
                      <a:pt x="6" y="22"/>
                    </a:lnTo>
                    <a:lnTo>
                      <a:pt x="6" y="23"/>
                    </a:lnTo>
                    <a:lnTo>
                      <a:pt x="6" y="25"/>
                    </a:lnTo>
                    <a:lnTo>
                      <a:pt x="6" y="25"/>
                    </a:lnTo>
                    <a:lnTo>
                      <a:pt x="6" y="25"/>
                    </a:lnTo>
                    <a:lnTo>
                      <a:pt x="6" y="27"/>
                    </a:lnTo>
                    <a:lnTo>
                      <a:pt x="6" y="27"/>
                    </a:lnTo>
                    <a:lnTo>
                      <a:pt x="6" y="27"/>
                    </a:lnTo>
                    <a:lnTo>
                      <a:pt x="8" y="29"/>
                    </a:lnTo>
                    <a:lnTo>
                      <a:pt x="8" y="29"/>
                    </a:lnTo>
                    <a:lnTo>
                      <a:pt x="8" y="29"/>
                    </a:lnTo>
                    <a:lnTo>
                      <a:pt x="8" y="31"/>
                    </a:lnTo>
                    <a:lnTo>
                      <a:pt x="8" y="31"/>
                    </a:lnTo>
                    <a:lnTo>
                      <a:pt x="8" y="31"/>
                    </a:lnTo>
                    <a:lnTo>
                      <a:pt x="8" y="33"/>
                    </a:lnTo>
                    <a:lnTo>
                      <a:pt x="8" y="33"/>
                    </a:lnTo>
                    <a:lnTo>
                      <a:pt x="8" y="35"/>
                    </a:lnTo>
                    <a:lnTo>
                      <a:pt x="8" y="35"/>
                    </a:lnTo>
                    <a:lnTo>
                      <a:pt x="8" y="37"/>
                    </a:lnTo>
                    <a:lnTo>
                      <a:pt x="8" y="37"/>
                    </a:lnTo>
                    <a:lnTo>
                      <a:pt x="8" y="39"/>
                    </a:lnTo>
                    <a:lnTo>
                      <a:pt x="10" y="41"/>
                    </a:lnTo>
                    <a:lnTo>
                      <a:pt x="10" y="41"/>
                    </a:lnTo>
                    <a:lnTo>
                      <a:pt x="10" y="41"/>
                    </a:lnTo>
                    <a:lnTo>
                      <a:pt x="10" y="43"/>
                    </a:lnTo>
                    <a:lnTo>
                      <a:pt x="10" y="43"/>
                    </a:lnTo>
                    <a:lnTo>
                      <a:pt x="10" y="43"/>
                    </a:lnTo>
                    <a:lnTo>
                      <a:pt x="10" y="45"/>
                    </a:lnTo>
                    <a:lnTo>
                      <a:pt x="10" y="45"/>
                    </a:lnTo>
                    <a:lnTo>
                      <a:pt x="10" y="4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55" name="Line 3130"/>
              <p:cNvSpPr>
                <a:spLocks noChangeShapeType="1"/>
              </p:cNvSpPr>
              <p:nvPr/>
            </p:nvSpPr>
            <p:spPr bwMode="auto">
              <a:xfrm>
                <a:off x="4398" y="2884"/>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56" name="Freeform 3131"/>
              <p:cNvSpPr>
                <a:spLocks/>
              </p:cNvSpPr>
              <p:nvPr/>
            </p:nvSpPr>
            <p:spPr bwMode="auto">
              <a:xfrm>
                <a:off x="4398" y="2884"/>
                <a:ext cx="1" cy="7"/>
              </a:xfrm>
              <a:custGeom>
                <a:avLst/>
                <a:gdLst/>
                <a:ahLst/>
                <a:cxnLst>
                  <a:cxn ang="0">
                    <a:pos x="0" y="0"/>
                  </a:cxn>
                  <a:cxn ang="0">
                    <a:pos x="0" y="0"/>
                  </a:cxn>
                  <a:cxn ang="0">
                    <a:pos x="0" y="1"/>
                  </a:cxn>
                  <a:cxn ang="0">
                    <a:pos x="0" y="1"/>
                  </a:cxn>
                  <a:cxn ang="0">
                    <a:pos x="0" y="3"/>
                  </a:cxn>
                  <a:cxn ang="0">
                    <a:pos x="2" y="5"/>
                  </a:cxn>
                  <a:cxn ang="0">
                    <a:pos x="2" y="5"/>
                  </a:cxn>
                  <a:cxn ang="0">
                    <a:pos x="2" y="5"/>
                  </a:cxn>
                  <a:cxn ang="0">
                    <a:pos x="2" y="7"/>
                  </a:cxn>
                  <a:cxn ang="0">
                    <a:pos x="2" y="7"/>
                  </a:cxn>
                  <a:cxn ang="0">
                    <a:pos x="2" y="7"/>
                  </a:cxn>
                  <a:cxn ang="0">
                    <a:pos x="2" y="9"/>
                  </a:cxn>
                  <a:cxn ang="0">
                    <a:pos x="2" y="9"/>
                  </a:cxn>
                  <a:cxn ang="0">
                    <a:pos x="2" y="9"/>
                  </a:cxn>
                  <a:cxn ang="0">
                    <a:pos x="2" y="11"/>
                  </a:cxn>
                  <a:cxn ang="0">
                    <a:pos x="2" y="11"/>
                  </a:cxn>
                  <a:cxn ang="0">
                    <a:pos x="2" y="13"/>
                  </a:cxn>
                  <a:cxn ang="0">
                    <a:pos x="2" y="15"/>
                  </a:cxn>
                  <a:cxn ang="0">
                    <a:pos x="2" y="15"/>
                  </a:cxn>
                  <a:cxn ang="0">
                    <a:pos x="2" y="15"/>
                  </a:cxn>
                  <a:cxn ang="0">
                    <a:pos x="2" y="15"/>
                  </a:cxn>
                </a:cxnLst>
                <a:rect l="0" t="0" r="r" b="b"/>
                <a:pathLst>
                  <a:path w="2" h="15">
                    <a:moveTo>
                      <a:pt x="0" y="0"/>
                    </a:moveTo>
                    <a:lnTo>
                      <a:pt x="0" y="0"/>
                    </a:lnTo>
                    <a:lnTo>
                      <a:pt x="0" y="1"/>
                    </a:lnTo>
                    <a:lnTo>
                      <a:pt x="0" y="1"/>
                    </a:lnTo>
                    <a:lnTo>
                      <a:pt x="0" y="3"/>
                    </a:lnTo>
                    <a:lnTo>
                      <a:pt x="2" y="5"/>
                    </a:lnTo>
                    <a:lnTo>
                      <a:pt x="2" y="5"/>
                    </a:lnTo>
                    <a:lnTo>
                      <a:pt x="2" y="5"/>
                    </a:lnTo>
                    <a:lnTo>
                      <a:pt x="2" y="7"/>
                    </a:lnTo>
                    <a:lnTo>
                      <a:pt x="2" y="7"/>
                    </a:lnTo>
                    <a:lnTo>
                      <a:pt x="2" y="7"/>
                    </a:lnTo>
                    <a:lnTo>
                      <a:pt x="2" y="9"/>
                    </a:lnTo>
                    <a:lnTo>
                      <a:pt x="2" y="9"/>
                    </a:lnTo>
                    <a:lnTo>
                      <a:pt x="2" y="9"/>
                    </a:lnTo>
                    <a:lnTo>
                      <a:pt x="2" y="11"/>
                    </a:lnTo>
                    <a:lnTo>
                      <a:pt x="2" y="11"/>
                    </a:lnTo>
                    <a:lnTo>
                      <a:pt x="2" y="13"/>
                    </a:lnTo>
                    <a:lnTo>
                      <a:pt x="2" y="15"/>
                    </a:lnTo>
                    <a:lnTo>
                      <a:pt x="2" y="15"/>
                    </a:lnTo>
                    <a:lnTo>
                      <a:pt x="2" y="15"/>
                    </a:lnTo>
                    <a:lnTo>
                      <a:pt x="2" y="1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57" name="Line 3132"/>
              <p:cNvSpPr>
                <a:spLocks noChangeShapeType="1"/>
              </p:cNvSpPr>
              <p:nvPr/>
            </p:nvSpPr>
            <p:spPr bwMode="auto">
              <a:xfrm>
                <a:off x="4398" y="289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58" name="Line 3133"/>
              <p:cNvSpPr>
                <a:spLocks noChangeShapeType="1"/>
              </p:cNvSpPr>
              <p:nvPr/>
            </p:nvSpPr>
            <p:spPr bwMode="auto">
              <a:xfrm>
                <a:off x="4396" y="2892"/>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59" name="Freeform 3134"/>
              <p:cNvSpPr>
                <a:spLocks/>
              </p:cNvSpPr>
              <p:nvPr/>
            </p:nvSpPr>
            <p:spPr bwMode="auto">
              <a:xfrm>
                <a:off x="4396" y="2891"/>
                <a:ext cx="1" cy="1"/>
              </a:xfrm>
              <a:custGeom>
                <a:avLst/>
                <a:gdLst/>
                <a:ahLst/>
                <a:cxnLst>
                  <a:cxn ang="0">
                    <a:pos x="0" y="2"/>
                  </a:cxn>
                  <a:cxn ang="0">
                    <a:pos x="0" y="0"/>
                  </a:cxn>
                  <a:cxn ang="0">
                    <a:pos x="2" y="0"/>
                  </a:cxn>
                  <a:cxn ang="0">
                    <a:pos x="0" y="0"/>
                  </a:cxn>
                  <a:cxn ang="0">
                    <a:pos x="0" y="0"/>
                  </a:cxn>
                  <a:cxn ang="0">
                    <a:pos x="0" y="2"/>
                  </a:cxn>
                </a:cxnLst>
                <a:rect l="0" t="0" r="r" b="b"/>
                <a:pathLst>
                  <a:path w="2" h="2">
                    <a:moveTo>
                      <a:pt x="0" y="2"/>
                    </a:moveTo>
                    <a:lnTo>
                      <a:pt x="0" y="0"/>
                    </a:lnTo>
                    <a:lnTo>
                      <a:pt x="2"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0" name="Rectangle 3135"/>
              <p:cNvSpPr>
                <a:spLocks noChangeArrowheads="1"/>
              </p:cNvSpPr>
              <p:nvPr/>
            </p:nvSpPr>
            <p:spPr bwMode="auto">
              <a:xfrm>
                <a:off x="4398" y="2893"/>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61" name="Freeform 3136"/>
              <p:cNvSpPr>
                <a:spLocks/>
              </p:cNvSpPr>
              <p:nvPr/>
            </p:nvSpPr>
            <p:spPr bwMode="auto">
              <a:xfrm>
                <a:off x="4400" y="2893"/>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2" name="Line 3137"/>
              <p:cNvSpPr>
                <a:spLocks noChangeShapeType="1"/>
              </p:cNvSpPr>
              <p:nvPr/>
            </p:nvSpPr>
            <p:spPr bwMode="auto">
              <a:xfrm>
                <a:off x="4407" y="2893"/>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63" name="Freeform 3138"/>
              <p:cNvSpPr>
                <a:spLocks/>
              </p:cNvSpPr>
              <p:nvPr/>
            </p:nvSpPr>
            <p:spPr bwMode="auto">
              <a:xfrm>
                <a:off x="4407" y="2893"/>
                <a:ext cx="1" cy="1"/>
              </a:xfrm>
              <a:custGeom>
                <a:avLst/>
                <a:gdLst/>
                <a:ahLst/>
                <a:cxnLst>
                  <a:cxn ang="0">
                    <a:pos x="0" y="0"/>
                  </a:cxn>
                  <a:cxn ang="0">
                    <a:pos x="0" y="0"/>
                  </a:cxn>
                  <a:cxn ang="0">
                    <a:pos x="0" y="2"/>
                  </a:cxn>
                  <a:cxn ang="0">
                    <a:pos x="0" y="0"/>
                  </a:cxn>
                </a:cxnLst>
                <a:rect l="0" t="0" r="r" b="b"/>
                <a:pathLst>
                  <a:path h="2">
                    <a:moveTo>
                      <a:pt x="0" y="0"/>
                    </a:moveTo>
                    <a:lnTo>
                      <a:pt x="0" y="0"/>
                    </a:lnTo>
                    <a:lnTo>
                      <a:pt x="0" y="2"/>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4" name="Rectangle 3139"/>
              <p:cNvSpPr>
                <a:spLocks noChangeArrowheads="1"/>
              </p:cNvSpPr>
              <p:nvPr/>
            </p:nvSpPr>
            <p:spPr bwMode="auto">
              <a:xfrm>
                <a:off x="4406" y="289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65" name="Rectangle 3140"/>
              <p:cNvSpPr>
                <a:spLocks noChangeArrowheads="1"/>
              </p:cNvSpPr>
              <p:nvPr/>
            </p:nvSpPr>
            <p:spPr bwMode="auto">
              <a:xfrm>
                <a:off x="4407" y="2893"/>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66" name="Freeform 3141"/>
              <p:cNvSpPr>
                <a:spLocks/>
              </p:cNvSpPr>
              <p:nvPr/>
            </p:nvSpPr>
            <p:spPr bwMode="auto">
              <a:xfrm>
                <a:off x="4398" y="2891"/>
                <a:ext cx="11" cy="3"/>
              </a:xfrm>
              <a:custGeom>
                <a:avLst/>
                <a:gdLst/>
                <a:ahLst/>
                <a:cxnLst>
                  <a:cxn ang="0">
                    <a:pos x="2" y="0"/>
                  </a:cxn>
                  <a:cxn ang="0">
                    <a:pos x="2" y="2"/>
                  </a:cxn>
                  <a:cxn ang="0">
                    <a:pos x="2" y="2"/>
                  </a:cxn>
                  <a:cxn ang="0">
                    <a:pos x="0" y="2"/>
                  </a:cxn>
                  <a:cxn ang="0">
                    <a:pos x="0" y="2"/>
                  </a:cxn>
                  <a:cxn ang="0">
                    <a:pos x="2" y="4"/>
                  </a:cxn>
                  <a:cxn ang="0">
                    <a:pos x="2" y="4"/>
                  </a:cxn>
                  <a:cxn ang="0">
                    <a:pos x="2" y="4"/>
                  </a:cxn>
                  <a:cxn ang="0">
                    <a:pos x="2" y="4"/>
                  </a:cxn>
                  <a:cxn ang="0">
                    <a:pos x="2" y="4"/>
                  </a:cxn>
                  <a:cxn ang="0">
                    <a:pos x="2" y="6"/>
                  </a:cxn>
                  <a:cxn ang="0">
                    <a:pos x="2" y="6"/>
                  </a:cxn>
                  <a:cxn ang="0">
                    <a:pos x="2" y="6"/>
                  </a:cxn>
                  <a:cxn ang="0">
                    <a:pos x="4" y="6"/>
                  </a:cxn>
                  <a:cxn ang="0">
                    <a:pos x="4" y="6"/>
                  </a:cxn>
                  <a:cxn ang="0">
                    <a:pos x="4" y="6"/>
                  </a:cxn>
                  <a:cxn ang="0">
                    <a:pos x="4" y="6"/>
                  </a:cxn>
                  <a:cxn ang="0">
                    <a:pos x="4" y="6"/>
                  </a:cxn>
                  <a:cxn ang="0">
                    <a:pos x="6" y="6"/>
                  </a:cxn>
                  <a:cxn ang="0">
                    <a:pos x="6" y="6"/>
                  </a:cxn>
                  <a:cxn ang="0">
                    <a:pos x="6" y="4"/>
                  </a:cxn>
                  <a:cxn ang="0">
                    <a:pos x="6" y="4"/>
                  </a:cxn>
                  <a:cxn ang="0">
                    <a:pos x="8" y="4"/>
                  </a:cxn>
                  <a:cxn ang="0">
                    <a:pos x="8" y="6"/>
                  </a:cxn>
                  <a:cxn ang="0">
                    <a:pos x="8" y="4"/>
                  </a:cxn>
                  <a:cxn ang="0">
                    <a:pos x="8" y="4"/>
                  </a:cxn>
                  <a:cxn ang="0">
                    <a:pos x="8" y="2"/>
                  </a:cxn>
                  <a:cxn ang="0">
                    <a:pos x="8" y="2"/>
                  </a:cxn>
                  <a:cxn ang="0">
                    <a:pos x="8" y="2"/>
                  </a:cxn>
                  <a:cxn ang="0">
                    <a:pos x="10" y="2"/>
                  </a:cxn>
                  <a:cxn ang="0">
                    <a:pos x="8" y="2"/>
                  </a:cxn>
                  <a:cxn ang="0">
                    <a:pos x="10" y="2"/>
                  </a:cxn>
                  <a:cxn ang="0">
                    <a:pos x="10" y="2"/>
                  </a:cxn>
                  <a:cxn ang="0">
                    <a:pos x="10" y="2"/>
                  </a:cxn>
                  <a:cxn ang="0">
                    <a:pos x="12" y="4"/>
                  </a:cxn>
                  <a:cxn ang="0">
                    <a:pos x="12" y="2"/>
                  </a:cxn>
                  <a:cxn ang="0">
                    <a:pos x="12" y="2"/>
                  </a:cxn>
                  <a:cxn ang="0">
                    <a:pos x="12" y="2"/>
                  </a:cxn>
                  <a:cxn ang="0">
                    <a:pos x="12" y="2"/>
                  </a:cxn>
                  <a:cxn ang="0">
                    <a:pos x="12" y="2"/>
                  </a:cxn>
                  <a:cxn ang="0">
                    <a:pos x="13" y="2"/>
                  </a:cxn>
                  <a:cxn ang="0">
                    <a:pos x="13" y="2"/>
                  </a:cxn>
                  <a:cxn ang="0">
                    <a:pos x="13" y="2"/>
                  </a:cxn>
                  <a:cxn ang="0">
                    <a:pos x="15" y="0"/>
                  </a:cxn>
                  <a:cxn ang="0">
                    <a:pos x="13" y="2"/>
                  </a:cxn>
                  <a:cxn ang="0">
                    <a:pos x="15" y="2"/>
                  </a:cxn>
                  <a:cxn ang="0">
                    <a:pos x="15" y="0"/>
                  </a:cxn>
                  <a:cxn ang="0">
                    <a:pos x="15" y="2"/>
                  </a:cxn>
                  <a:cxn ang="0">
                    <a:pos x="17" y="2"/>
                  </a:cxn>
                  <a:cxn ang="0">
                    <a:pos x="17" y="2"/>
                  </a:cxn>
                  <a:cxn ang="0">
                    <a:pos x="19" y="2"/>
                  </a:cxn>
                  <a:cxn ang="0">
                    <a:pos x="19" y="4"/>
                  </a:cxn>
                  <a:cxn ang="0">
                    <a:pos x="21" y="4"/>
                  </a:cxn>
                  <a:cxn ang="0">
                    <a:pos x="21" y="4"/>
                  </a:cxn>
                  <a:cxn ang="0">
                    <a:pos x="23" y="6"/>
                  </a:cxn>
                  <a:cxn ang="0">
                    <a:pos x="23" y="6"/>
                  </a:cxn>
                </a:cxnLst>
                <a:rect l="0" t="0" r="r" b="b"/>
                <a:pathLst>
                  <a:path w="23" h="6">
                    <a:moveTo>
                      <a:pt x="2" y="0"/>
                    </a:moveTo>
                    <a:lnTo>
                      <a:pt x="2" y="0"/>
                    </a:lnTo>
                    <a:lnTo>
                      <a:pt x="2" y="2"/>
                    </a:lnTo>
                    <a:lnTo>
                      <a:pt x="2" y="2"/>
                    </a:lnTo>
                    <a:lnTo>
                      <a:pt x="2" y="2"/>
                    </a:lnTo>
                    <a:lnTo>
                      <a:pt x="2" y="2"/>
                    </a:lnTo>
                    <a:lnTo>
                      <a:pt x="2" y="2"/>
                    </a:lnTo>
                    <a:lnTo>
                      <a:pt x="0" y="2"/>
                    </a:lnTo>
                    <a:lnTo>
                      <a:pt x="0" y="2"/>
                    </a:lnTo>
                    <a:lnTo>
                      <a:pt x="0" y="2"/>
                    </a:lnTo>
                    <a:lnTo>
                      <a:pt x="2" y="2"/>
                    </a:lnTo>
                    <a:lnTo>
                      <a:pt x="2" y="4"/>
                    </a:lnTo>
                    <a:lnTo>
                      <a:pt x="2" y="4"/>
                    </a:lnTo>
                    <a:lnTo>
                      <a:pt x="2" y="4"/>
                    </a:lnTo>
                    <a:lnTo>
                      <a:pt x="2" y="4"/>
                    </a:lnTo>
                    <a:lnTo>
                      <a:pt x="2" y="4"/>
                    </a:lnTo>
                    <a:lnTo>
                      <a:pt x="2" y="4"/>
                    </a:lnTo>
                    <a:lnTo>
                      <a:pt x="2" y="4"/>
                    </a:lnTo>
                    <a:lnTo>
                      <a:pt x="2" y="4"/>
                    </a:lnTo>
                    <a:lnTo>
                      <a:pt x="2" y="4"/>
                    </a:lnTo>
                    <a:lnTo>
                      <a:pt x="2" y="6"/>
                    </a:lnTo>
                    <a:lnTo>
                      <a:pt x="2" y="6"/>
                    </a:lnTo>
                    <a:lnTo>
                      <a:pt x="2" y="6"/>
                    </a:lnTo>
                    <a:lnTo>
                      <a:pt x="2" y="6"/>
                    </a:lnTo>
                    <a:lnTo>
                      <a:pt x="2" y="6"/>
                    </a:lnTo>
                    <a:lnTo>
                      <a:pt x="2" y="6"/>
                    </a:lnTo>
                    <a:lnTo>
                      <a:pt x="4" y="6"/>
                    </a:lnTo>
                    <a:lnTo>
                      <a:pt x="4" y="6"/>
                    </a:lnTo>
                    <a:lnTo>
                      <a:pt x="4" y="6"/>
                    </a:lnTo>
                    <a:lnTo>
                      <a:pt x="4" y="6"/>
                    </a:lnTo>
                    <a:lnTo>
                      <a:pt x="4" y="6"/>
                    </a:lnTo>
                    <a:lnTo>
                      <a:pt x="4" y="6"/>
                    </a:lnTo>
                    <a:lnTo>
                      <a:pt x="4" y="6"/>
                    </a:lnTo>
                    <a:lnTo>
                      <a:pt x="4" y="6"/>
                    </a:lnTo>
                    <a:lnTo>
                      <a:pt x="4" y="6"/>
                    </a:lnTo>
                    <a:lnTo>
                      <a:pt x="4" y="6"/>
                    </a:lnTo>
                    <a:lnTo>
                      <a:pt x="6" y="6"/>
                    </a:lnTo>
                    <a:lnTo>
                      <a:pt x="6" y="6"/>
                    </a:lnTo>
                    <a:lnTo>
                      <a:pt x="6" y="6"/>
                    </a:lnTo>
                    <a:lnTo>
                      <a:pt x="6" y="6"/>
                    </a:lnTo>
                    <a:lnTo>
                      <a:pt x="6" y="4"/>
                    </a:lnTo>
                    <a:lnTo>
                      <a:pt x="6" y="4"/>
                    </a:lnTo>
                    <a:lnTo>
                      <a:pt x="6" y="4"/>
                    </a:lnTo>
                    <a:lnTo>
                      <a:pt x="6" y="4"/>
                    </a:lnTo>
                    <a:lnTo>
                      <a:pt x="6" y="4"/>
                    </a:lnTo>
                    <a:lnTo>
                      <a:pt x="8" y="4"/>
                    </a:lnTo>
                    <a:lnTo>
                      <a:pt x="8" y="4"/>
                    </a:lnTo>
                    <a:lnTo>
                      <a:pt x="8" y="6"/>
                    </a:lnTo>
                    <a:lnTo>
                      <a:pt x="8" y="4"/>
                    </a:lnTo>
                    <a:lnTo>
                      <a:pt x="8" y="4"/>
                    </a:lnTo>
                    <a:lnTo>
                      <a:pt x="8" y="4"/>
                    </a:lnTo>
                    <a:lnTo>
                      <a:pt x="8" y="4"/>
                    </a:lnTo>
                    <a:lnTo>
                      <a:pt x="8" y="4"/>
                    </a:lnTo>
                    <a:lnTo>
                      <a:pt x="8" y="2"/>
                    </a:lnTo>
                    <a:lnTo>
                      <a:pt x="8" y="2"/>
                    </a:lnTo>
                    <a:lnTo>
                      <a:pt x="8" y="2"/>
                    </a:lnTo>
                    <a:lnTo>
                      <a:pt x="8" y="2"/>
                    </a:lnTo>
                    <a:lnTo>
                      <a:pt x="8" y="2"/>
                    </a:lnTo>
                    <a:lnTo>
                      <a:pt x="8" y="2"/>
                    </a:lnTo>
                    <a:lnTo>
                      <a:pt x="10" y="2"/>
                    </a:lnTo>
                    <a:lnTo>
                      <a:pt x="8" y="2"/>
                    </a:lnTo>
                    <a:lnTo>
                      <a:pt x="8" y="2"/>
                    </a:lnTo>
                    <a:lnTo>
                      <a:pt x="8" y="2"/>
                    </a:lnTo>
                    <a:lnTo>
                      <a:pt x="10" y="2"/>
                    </a:lnTo>
                    <a:lnTo>
                      <a:pt x="10" y="2"/>
                    </a:lnTo>
                    <a:lnTo>
                      <a:pt x="10" y="2"/>
                    </a:lnTo>
                    <a:lnTo>
                      <a:pt x="10" y="2"/>
                    </a:lnTo>
                    <a:lnTo>
                      <a:pt x="10" y="2"/>
                    </a:lnTo>
                    <a:lnTo>
                      <a:pt x="12" y="2"/>
                    </a:lnTo>
                    <a:lnTo>
                      <a:pt x="12" y="4"/>
                    </a:lnTo>
                    <a:lnTo>
                      <a:pt x="12" y="4"/>
                    </a:lnTo>
                    <a:lnTo>
                      <a:pt x="12" y="2"/>
                    </a:lnTo>
                    <a:lnTo>
                      <a:pt x="12" y="2"/>
                    </a:lnTo>
                    <a:lnTo>
                      <a:pt x="12" y="2"/>
                    </a:lnTo>
                    <a:lnTo>
                      <a:pt x="12" y="2"/>
                    </a:lnTo>
                    <a:lnTo>
                      <a:pt x="12" y="2"/>
                    </a:lnTo>
                    <a:lnTo>
                      <a:pt x="12" y="2"/>
                    </a:lnTo>
                    <a:lnTo>
                      <a:pt x="12" y="2"/>
                    </a:lnTo>
                    <a:lnTo>
                      <a:pt x="12" y="2"/>
                    </a:lnTo>
                    <a:lnTo>
                      <a:pt x="12" y="2"/>
                    </a:lnTo>
                    <a:lnTo>
                      <a:pt x="13" y="2"/>
                    </a:lnTo>
                    <a:lnTo>
                      <a:pt x="13" y="2"/>
                    </a:lnTo>
                    <a:lnTo>
                      <a:pt x="13" y="2"/>
                    </a:lnTo>
                    <a:lnTo>
                      <a:pt x="13" y="2"/>
                    </a:lnTo>
                    <a:lnTo>
                      <a:pt x="13" y="2"/>
                    </a:lnTo>
                    <a:lnTo>
                      <a:pt x="13" y="2"/>
                    </a:lnTo>
                    <a:lnTo>
                      <a:pt x="13" y="0"/>
                    </a:lnTo>
                    <a:lnTo>
                      <a:pt x="15" y="0"/>
                    </a:lnTo>
                    <a:lnTo>
                      <a:pt x="15" y="2"/>
                    </a:lnTo>
                    <a:lnTo>
                      <a:pt x="13" y="2"/>
                    </a:lnTo>
                    <a:lnTo>
                      <a:pt x="15" y="2"/>
                    </a:lnTo>
                    <a:lnTo>
                      <a:pt x="15" y="2"/>
                    </a:lnTo>
                    <a:lnTo>
                      <a:pt x="15" y="0"/>
                    </a:lnTo>
                    <a:lnTo>
                      <a:pt x="15" y="0"/>
                    </a:lnTo>
                    <a:lnTo>
                      <a:pt x="15" y="0"/>
                    </a:lnTo>
                    <a:lnTo>
                      <a:pt x="15" y="2"/>
                    </a:lnTo>
                    <a:lnTo>
                      <a:pt x="15" y="2"/>
                    </a:lnTo>
                    <a:lnTo>
                      <a:pt x="17" y="2"/>
                    </a:lnTo>
                    <a:lnTo>
                      <a:pt x="17" y="2"/>
                    </a:lnTo>
                    <a:lnTo>
                      <a:pt x="17" y="2"/>
                    </a:lnTo>
                    <a:lnTo>
                      <a:pt x="19" y="2"/>
                    </a:lnTo>
                    <a:lnTo>
                      <a:pt x="19" y="2"/>
                    </a:lnTo>
                    <a:lnTo>
                      <a:pt x="19" y="2"/>
                    </a:lnTo>
                    <a:lnTo>
                      <a:pt x="19" y="4"/>
                    </a:lnTo>
                    <a:lnTo>
                      <a:pt x="21" y="4"/>
                    </a:lnTo>
                    <a:lnTo>
                      <a:pt x="21" y="4"/>
                    </a:lnTo>
                    <a:lnTo>
                      <a:pt x="21" y="4"/>
                    </a:lnTo>
                    <a:lnTo>
                      <a:pt x="21" y="4"/>
                    </a:lnTo>
                    <a:lnTo>
                      <a:pt x="21" y="6"/>
                    </a:lnTo>
                    <a:lnTo>
                      <a:pt x="23" y="6"/>
                    </a:lnTo>
                    <a:lnTo>
                      <a:pt x="23" y="6"/>
                    </a:lnTo>
                    <a:lnTo>
                      <a:pt x="23" y="6"/>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7" name="Freeform 3142"/>
              <p:cNvSpPr>
                <a:spLocks/>
              </p:cNvSpPr>
              <p:nvPr/>
            </p:nvSpPr>
            <p:spPr bwMode="auto">
              <a:xfrm>
                <a:off x="4399" y="2895"/>
                <a:ext cx="1" cy="2"/>
              </a:xfrm>
              <a:custGeom>
                <a:avLst/>
                <a:gdLst/>
                <a:ahLst/>
                <a:cxnLst>
                  <a:cxn ang="0">
                    <a:pos x="0" y="3"/>
                  </a:cxn>
                  <a:cxn ang="0">
                    <a:pos x="0" y="3"/>
                  </a:cxn>
                  <a:cxn ang="0">
                    <a:pos x="0" y="0"/>
                  </a:cxn>
                  <a:cxn ang="0">
                    <a:pos x="0" y="3"/>
                  </a:cxn>
                </a:cxnLst>
                <a:rect l="0" t="0" r="r" b="b"/>
                <a:pathLst>
                  <a:path h="3">
                    <a:moveTo>
                      <a:pt x="0" y="3"/>
                    </a:moveTo>
                    <a:lnTo>
                      <a:pt x="0" y="3"/>
                    </a:lnTo>
                    <a:lnTo>
                      <a:pt x="0" y="0"/>
                    </a:lnTo>
                    <a:lnTo>
                      <a:pt x="0"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8" name="Freeform 3143"/>
              <p:cNvSpPr>
                <a:spLocks/>
              </p:cNvSpPr>
              <p:nvPr/>
            </p:nvSpPr>
            <p:spPr bwMode="auto">
              <a:xfrm>
                <a:off x="4398" y="2894"/>
                <a:ext cx="1" cy="1"/>
              </a:xfrm>
              <a:custGeom>
                <a:avLst/>
                <a:gdLst/>
                <a:ahLst/>
                <a:cxnLst>
                  <a:cxn ang="0">
                    <a:pos x="0" y="2"/>
                  </a:cxn>
                  <a:cxn ang="0">
                    <a:pos x="0" y="2"/>
                  </a:cxn>
                  <a:cxn ang="0">
                    <a:pos x="2" y="2"/>
                  </a:cxn>
                  <a:cxn ang="0">
                    <a:pos x="2" y="2"/>
                  </a:cxn>
                  <a:cxn ang="0">
                    <a:pos x="2" y="2"/>
                  </a:cxn>
                  <a:cxn ang="0">
                    <a:pos x="0" y="2"/>
                  </a:cxn>
                  <a:cxn ang="0">
                    <a:pos x="0" y="2"/>
                  </a:cxn>
                  <a:cxn ang="0">
                    <a:pos x="0" y="0"/>
                  </a:cxn>
                  <a:cxn ang="0">
                    <a:pos x="0" y="0"/>
                  </a:cxn>
                  <a:cxn ang="0">
                    <a:pos x="0" y="2"/>
                  </a:cxn>
                  <a:cxn ang="0">
                    <a:pos x="0" y="2"/>
                  </a:cxn>
                  <a:cxn ang="0">
                    <a:pos x="0" y="2"/>
                  </a:cxn>
                  <a:cxn ang="0">
                    <a:pos x="0" y="2"/>
                  </a:cxn>
                </a:cxnLst>
                <a:rect l="0" t="0" r="r" b="b"/>
                <a:pathLst>
                  <a:path w="2" h="2">
                    <a:moveTo>
                      <a:pt x="0" y="2"/>
                    </a:moveTo>
                    <a:lnTo>
                      <a:pt x="0" y="2"/>
                    </a:lnTo>
                    <a:lnTo>
                      <a:pt x="2" y="2"/>
                    </a:lnTo>
                    <a:lnTo>
                      <a:pt x="2" y="2"/>
                    </a:lnTo>
                    <a:lnTo>
                      <a:pt x="2" y="2"/>
                    </a:lnTo>
                    <a:lnTo>
                      <a:pt x="0" y="2"/>
                    </a:lnTo>
                    <a:lnTo>
                      <a:pt x="0" y="2"/>
                    </a:lnTo>
                    <a:lnTo>
                      <a:pt x="0"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69" name="Freeform 3144"/>
              <p:cNvSpPr>
                <a:spLocks/>
              </p:cNvSpPr>
              <p:nvPr/>
            </p:nvSpPr>
            <p:spPr bwMode="auto">
              <a:xfrm>
                <a:off x="4398" y="2895"/>
                <a:ext cx="1" cy="2"/>
              </a:xfrm>
              <a:custGeom>
                <a:avLst/>
                <a:gdLst/>
                <a:ahLst/>
                <a:cxnLst>
                  <a:cxn ang="0">
                    <a:pos x="2" y="3"/>
                  </a:cxn>
                  <a:cxn ang="0">
                    <a:pos x="2" y="3"/>
                  </a:cxn>
                  <a:cxn ang="0">
                    <a:pos x="0" y="3"/>
                  </a:cxn>
                  <a:cxn ang="0">
                    <a:pos x="0" y="0"/>
                  </a:cxn>
                  <a:cxn ang="0">
                    <a:pos x="2" y="0"/>
                  </a:cxn>
                  <a:cxn ang="0">
                    <a:pos x="2" y="3"/>
                  </a:cxn>
                </a:cxnLst>
                <a:rect l="0" t="0" r="r" b="b"/>
                <a:pathLst>
                  <a:path w="2" h="3">
                    <a:moveTo>
                      <a:pt x="2" y="3"/>
                    </a:moveTo>
                    <a:lnTo>
                      <a:pt x="2" y="3"/>
                    </a:lnTo>
                    <a:lnTo>
                      <a:pt x="0" y="3"/>
                    </a:lnTo>
                    <a:lnTo>
                      <a:pt x="0" y="0"/>
                    </a:lnTo>
                    <a:lnTo>
                      <a:pt x="2" y="0"/>
                    </a:lnTo>
                    <a:lnTo>
                      <a:pt x="2"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0" name="Line 3145"/>
              <p:cNvSpPr>
                <a:spLocks noChangeShapeType="1"/>
              </p:cNvSpPr>
              <p:nvPr/>
            </p:nvSpPr>
            <p:spPr bwMode="auto">
              <a:xfrm>
                <a:off x="4409" y="2894"/>
                <a:ext cx="2"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71" name="Freeform 3146"/>
              <p:cNvSpPr>
                <a:spLocks/>
              </p:cNvSpPr>
              <p:nvPr/>
            </p:nvSpPr>
            <p:spPr bwMode="auto">
              <a:xfrm>
                <a:off x="4399" y="2894"/>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2" name="Rectangle 3147"/>
              <p:cNvSpPr>
                <a:spLocks noChangeArrowheads="1"/>
              </p:cNvSpPr>
              <p:nvPr/>
            </p:nvSpPr>
            <p:spPr bwMode="auto">
              <a:xfrm>
                <a:off x="4407" y="289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73" name="Freeform 3148"/>
              <p:cNvSpPr>
                <a:spLocks/>
              </p:cNvSpPr>
              <p:nvPr/>
            </p:nvSpPr>
            <p:spPr bwMode="auto">
              <a:xfrm>
                <a:off x="4407" y="2895"/>
                <a:ext cx="1" cy="2"/>
              </a:xfrm>
              <a:custGeom>
                <a:avLst/>
                <a:gdLst/>
                <a:ahLst/>
                <a:cxnLst>
                  <a:cxn ang="0">
                    <a:pos x="2" y="3"/>
                  </a:cxn>
                  <a:cxn ang="0">
                    <a:pos x="2" y="3"/>
                  </a:cxn>
                  <a:cxn ang="0">
                    <a:pos x="2" y="0"/>
                  </a:cxn>
                  <a:cxn ang="0">
                    <a:pos x="0" y="0"/>
                  </a:cxn>
                  <a:cxn ang="0">
                    <a:pos x="2" y="0"/>
                  </a:cxn>
                  <a:cxn ang="0">
                    <a:pos x="2" y="3"/>
                  </a:cxn>
                </a:cxnLst>
                <a:rect l="0" t="0" r="r" b="b"/>
                <a:pathLst>
                  <a:path w="2" h="3">
                    <a:moveTo>
                      <a:pt x="2" y="3"/>
                    </a:moveTo>
                    <a:lnTo>
                      <a:pt x="2" y="3"/>
                    </a:lnTo>
                    <a:lnTo>
                      <a:pt x="2" y="0"/>
                    </a:lnTo>
                    <a:lnTo>
                      <a:pt x="0" y="0"/>
                    </a:lnTo>
                    <a:lnTo>
                      <a:pt x="2" y="0"/>
                    </a:lnTo>
                    <a:lnTo>
                      <a:pt x="2"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4" name="Freeform 3149"/>
              <p:cNvSpPr>
                <a:spLocks/>
              </p:cNvSpPr>
              <p:nvPr/>
            </p:nvSpPr>
            <p:spPr bwMode="auto">
              <a:xfrm>
                <a:off x="4398" y="2897"/>
                <a:ext cx="1" cy="1"/>
              </a:xfrm>
              <a:custGeom>
                <a:avLst/>
                <a:gdLst/>
                <a:ahLst/>
                <a:cxnLst>
                  <a:cxn ang="0">
                    <a:pos x="0" y="2"/>
                  </a:cxn>
                  <a:cxn ang="0">
                    <a:pos x="0" y="2"/>
                  </a:cxn>
                  <a:cxn ang="0">
                    <a:pos x="0" y="0"/>
                  </a:cxn>
                  <a:cxn ang="0">
                    <a:pos x="0" y="0"/>
                  </a:cxn>
                  <a:cxn ang="0">
                    <a:pos x="2" y="0"/>
                  </a:cxn>
                  <a:cxn ang="0">
                    <a:pos x="2" y="0"/>
                  </a:cxn>
                  <a:cxn ang="0">
                    <a:pos x="0" y="0"/>
                  </a:cxn>
                  <a:cxn ang="0">
                    <a:pos x="0" y="2"/>
                  </a:cxn>
                </a:cxnLst>
                <a:rect l="0" t="0" r="r" b="b"/>
                <a:pathLst>
                  <a:path w="2" h="2">
                    <a:moveTo>
                      <a:pt x="0" y="2"/>
                    </a:moveTo>
                    <a:lnTo>
                      <a:pt x="0" y="2"/>
                    </a:lnTo>
                    <a:lnTo>
                      <a:pt x="0" y="0"/>
                    </a:lnTo>
                    <a:lnTo>
                      <a:pt x="0" y="0"/>
                    </a:lnTo>
                    <a:lnTo>
                      <a:pt x="2" y="0"/>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5" name="Freeform 3150"/>
              <p:cNvSpPr>
                <a:spLocks/>
              </p:cNvSpPr>
              <p:nvPr/>
            </p:nvSpPr>
            <p:spPr bwMode="auto">
              <a:xfrm>
                <a:off x="4409" y="2894"/>
                <a:ext cx="5" cy="9"/>
              </a:xfrm>
              <a:custGeom>
                <a:avLst/>
                <a:gdLst/>
                <a:ahLst/>
                <a:cxnLst>
                  <a:cxn ang="0">
                    <a:pos x="0" y="0"/>
                  </a:cxn>
                  <a:cxn ang="0">
                    <a:pos x="2" y="2"/>
                  </a:cxn>
                  <a:cxn ang="0">
                    <a:pos x="2" y="2"/>
                  </a:cxn>
                  <a:cxn ang="0">
                    <a:pos x="2" y="4"/>
                  </a:cxn>
                  <a:cxn ang="0">
                    <a:pos x="4" y="5"/>
                  </a:cxn>
                  <a:cxn ang="0">
                    <a:pos x="4" y="5"/>
                  </a:cxn>
                  <a:cxn ang="0">
                    <a:pos x="4" y="5"/>
                  </a:cxn>
                  <a:cxn ang="0">
                    <a:pos x="4" y="7"/>
                  </a:cxn>
                  <a:cxn ang="0">
                    <a:pos x="6" y="9"/>
                  </a:cxn>
                  <a:cxn ang="0">
                    <a:pos x="6" y="9"/>
                  </a:cxn>
                  <a:cxn ang="0">
                    <a:pos x="6" y="11"/>
                  </a:cxn>
                  <a:cxn ang="0">
                    <a:pos x="6" y="11"/>
                  </a:cxn>
                  <a:cxn ang="0">
                    <a:pos x="6" y="13"/>
                  </a:cxn>
                  <a:cxn ang="0">
                    <a:pos x="6" y="13"/>
                  </a:cxn>
                  <a:cxn ang="0">
                    <a:pos x="6" y="13"/>
                  </a:cxn>
                  <a:cxn ang="0">
                    <a:pos x="6" y="13"/>
                  </a:cxn>
                  <a:cxn ang="0">
                    <a:pos x="6" y="13"/>
                  </a:cxn>
                  <a:cxn ang="0">
                    <a:pos x="8" y="13"/>
                  </a:cxn>
                  <a:cxn ang="0">
                    <a:pos x="6" y="15"/>
                  </a:cxn>
                  <a:cxn ang="0">
                    <a:pos x="8" y="15"/>
                  </a:cxn>
                  <a:cxn ang="0">
                    <a:pos x="8" y="15"/>
                  </a:cxn>
                  <a:cxn ang="0">
                    <a:pos x="8" y="15"/>
                  </a:cxn>
                  <a:cxn ang="0">
                    <a:pos x="8" y="15"/>
                  </a:cxn>
                  <a:cxn ang="0">
                    <a:pos x="8" y="17"/>
                  </a:cxn>
                  <a:cxn ang="0">
                    <a:pos x="10" y="17"/>
                  </a:cxn>
                </a:cxnLst>
                <a:rect l="0" t="0" r="r" b="b"/>
                <a:pathLst>
                  <a:path w="10" h="17">
                    <a:moveTo>
                      <a:pt x="0" y="0"/>
                    </a:moveTo>
                    <a:lnTo>
                      <a:pt x="2" y="2"/>
                    </a:lnTo>
                    <a:lnTo>
                      <a:pt x="2" y="2"/>
                    </a:lnTo>
                    <a:lnTo>
                      <a:pt x="2" y="4"/>
                    </a:lnTo>
                    <a:lnTo>
                      <a:pt x="4" y="5"/>
                    </a:lnTo>
                    <a:lnTo>
                      <a:pt x="4" y="5"/>
                    </a:lnTo>
                    <a:lnTo>
                      <a:pt x="4" y="5"/>
                    </a:lnTo>
                    <a:lnTo>
                      <a:pt x="4" y="7"/>
                    </a:lnTo>
                    <a:lnTo>
                      <a:pt x="6" y="9"/>
                    </a:lnTo>
                    <a:lnTo>
                      <a:pt x="6" y="9"/>
                    </a:lnTo>
                    <a:lnTo>
                      <a:pt x="6" y="11"/>
                    </a:lnTo>
                    <a:lnTo>
                      <a:pt x="6" y="11"/>
                    </a:lnTo>
                    <a:lnTo>
                      <a:pt x="6" y="13"/>
                    </a:lnTo>
                    <a:lnTo>
                      <a:pt x="6" y="13"/>
                    </a:lnTo>
                    <a:lnTo>
                      <a:pt x="6" y="13"/>
                    </a:lnTo>
                    <a:lnTo>
                      <a:pt x="6" y="13"/>
                    </a:lnTo>
                    <a:lnTo>
                      <a:pt x="6" y="13"/>
                    </a:lnTo>
                    <a:lnTo>
                      <a:pt x="8" y="13"/>
                    </a:lnTo>
                    <a:lnTo>
                      <a:pt x="6" y="15"/>
                    </a:lnTo>
                    <a:lnTo>
                      <a:pt x="8" y="15"/>
                    </a:lnTo>
                    <a:lnTo>
                      <a:pt x="8" y="15"/>
                    </a:lnTo>
                    <a:lnTo>
                      <a:pt x="8" y="15"/>
                    </a:lnTo>
                    <a:lnTo>
                      <a:pt x="8" y="15"/>
                    </a:lnTo>
                    <a:lnTo>
                      <a:pt x="8" y="17"/>
                    </a:lnTo>
                    <a:lnTo>
                      <a:pt x="10" y="1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6" name="Line 3151"/>
              <p:cNvSpPr>
                <a:spLocks noChangeShapeType="1"/>
              </p:cNvSpPr>
              <p:nvPr/>
            </p:nvSpPr>
            <p:spPr bwMode="auto">
              <a:xfrm>
                <a:off x="4414" y="2903"/>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77" name="Freeform 3152"/>
              <p:cNvSpPr>
                <a:spLocks/>
              </p:cNvSpPr>
              <p:nvPr/>
            </p:nvSpPr>
            <p:spPr bwMode="auto">
              <a:xfrm>
                <a:off x="4411" y="2909"/>
                <a:ext cx="1" cy="1"/>
              </a:xfrm>
              <a:custGeom>
                <a:avLst/>
                <a:gdLst/>
                <a:ahLst/>
                <a:cxnLst>
                  <a:cxn ang="0">
                    <a:pos x="2" y="2"/>
                  </a:cxn>
                  <a:cxn ang="0">
                    <a:pos x="2" y="0"/>
                  </a:cxn>
                  <a:cxn ang="0">
                    <a:pos x="0" y="0"/>
                  </a:cxn>
                  <a:cxn ang="0">
                    <a:pos x="2" y="2"/>
                  </a:cxn>
                </a:cxnLst>
                <a:rect l="0" t="0" r="r" b="b"/>
                <a:pathLst>
                  <a:path w="2" h="2">
                    <a:moveTo>
                      <a:pt x="2" y="2"/>
                    </a:moveTo>
                    <a:lnTo>
                      <a:pt x="2" y="0"/>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8" name="Freeform 3153"/>
              <p:cNvSpPr>
                <a:spLocks/>
              </p:cNvSpPr>
              <p:nvPr/>
            </p:nvSpPr>
            <p:spPr bwMode="auto">
              <a:xfrm>
                <a:off x="4408" y="2909"/>
                <a:ext cx="1" cy="1"/>
              </a:xfrm>
              <a:custGeom>
                <a:avLst/>
                <a:gdLst/>
                <a:ahLst/>
                <a:cxnLst>
                  <a:cxn ang="0">
                    <a:pos x="0" y="2"/>
                  </a:cxn>
                  <a:cxn ang="0">
                    <a:pos x="0" y="2"/>
                  </a:cxn>
                  <a:cxn ang="0">
                    <a:pos x="0" y="0"/>
                  </a:cxn>
                  <a:cxn ang="0">
                    <a:pos x="0" y="2"/>
                  </a:cxn>
                  <a:cxn ang="0">
                    <a:pos x="0" y="0"/>
                  </a:cxn>
                  <a:cxn ang="0">
                    <a:pos x="0" y="2"/>
                  </a:cxn>
                </a:cxnLst>
                <a:rect l="0" t="0" r="r" b="b"/>
                <a:pathLst>
                  <a:path h="2">
                    <a:moveTo>
                      <a:pt x="0" y="2"/>
                    </a:moveTo>
                    <a:lnTo>
                      <a:pt x="0" y="2"/>
                    </a:lnTo>
                    <a:lnTo>
                      <a:pt x="0" y="0"/>
                    </a:ln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79" name="Freeform 3154"/>
              <p:cNvSpPr>
                <a:spLocks/>
              </p:cNvSpPr>
              <p:nvPr/>
            </p:nvSpPr>
            <p:spPr bwMode="auto">
              <a:xfrm>
                <a:off x="4412" y="2910"/>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0" name="Freeform 3155"/>
              <p:cNvSpPr>
                <a:spLocks/>
              </p:cNvSpPr>
              <p:nvPr/>
            </p:nvSpPr>
            <p:spPr bwMode="auto">
              <a:xfrm>
                <a:off x="4412" y="2911"/>
                <a:ext cx="1" cy="1"/>
              </a:xfrm>
              <a:custGeom>
                <a:avLst/>
                <a:gdLst/>
                <a:ahLst/>
                <a:cxnLst>
                  <a:cxn ang="0">
                    <a:pos x="0" y="2"/>
                  </a:cxn>
                  <a:cxn ang="0">
                    <a:pos x="0" y="0"/>
                  </a:cxn>
                  <a:cxn ang="0">
                    <a:pos x="0" y="0"/>
                  </a:cxn>
                  <a:cxn ang="0">
                    <a:pos x="0" y="2"/>
                  </a:cxn>
                </a:cxnLst>
                <a:rect l="0" t="0" r="r" b="b"/>
                <a:pathLst>
                  <a:path h="2">
                    <a:moveTo>
                      <a:pt x="0" y="2"/>
                    </a:move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1" name="Rectangle 3156"/>
              <p:cNvSpPr>
                <a:spLocks noChangeArrowheads="1"/>
              </p:cNvSpPr>
              <p:nvPr/>
            </p:nvSpPr>
            <p:spPr bwMode="auto">
              <a:xfrm>
                <a:off x="4409" y="2912"/>
                <a:ext cx="2"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82" name="Freeform 3157"/>
              <p:cNvSpPr>
                <a:spLocks/>
              </p:cNvSpPr>
              <p:nvPr/>
            </p:nvSpPr>
            <p:spPr bwMode="auto">
              <a:xfrm>
                <a:off x="4411" y="2913"/>
                <a:ext cx="1" cy="1"/>
              </a:xfrm>
              <a:custGeom>
                <a:avLst/>
                <a:gdLst/>
                <a:ahLst/>
                <a:cxnLst>
                  <a:cxn ang="0">
                    <a:pos x="0" y="0"/>
                  </a:cxn>
                  <a:cxn ang="0">
                    <a:pos x="2" y="0"/>
                  </a:cxn>
                  <a:cxn ang="0">
                    <a:pos x="2" y="0"/>
                  </a:cxn>
                  <a:cxn ang="0">
                    <a:pos x="2" y="0"/>
                  </a:cxn>
                  <a:cxn ang="0">
                    <a:pos x="0" y="0"/>
                  </a:cxn>
                  <a:cxn ang="0">
                    <a:pos x="0" y="0"/>
                  </a:cxn>
                  <a:cxn ang="0">
                    <a:pos x="0" y="0"/>
                  </a:cxn>
                </a:cxnLst>
                <a:rect l="0" t="0" r="r" b="b"/>
                <a:pathLst>
                  <a:path w="2">
                    <a:moveTo>
                      <a:pt x="0" y="0"/>
                    </a:moveTo>
                    <a:lnTo>
                      <a:pt x="2" y="0"/>
                    </a:lnTo>
                    <a:lnTo>
                      <a:pt x="2" y="0"/>
                    </a:lnTo>
                    <a:lnTo>
                      <a:pt x="2"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3" name="Freeform 3158"/>
              <p:cNvSpPr>
                <a:spLocks/>
              </p:cNvSpPr>
              <p:nvPr/>
            </p:nvSpPr>
            <p:spPr bwMode="auto">
              <a:xfrm>
                <a:off x="4414" y="2903"/>
                <a:ext cx="4" cy="11"/>
              </a:xfrm>
              <a:custGeom>
                <a:avLst/>
                <a:gdLst/>
                <a:ahLst/>
                <a:cxnLst>
                  <a:cxn ang="0">
                    <a:pos x="0" y="0"/>
                  </a:cxn>
                  <a:cxn ang="0">
                    <a:pos x="0" y="0"/>
                  </a:cxn>
                  <a:cxn ang="0">
                    <a:pos x="0" y="2"/>
                  </a:cxn>
                  <a:cxn ang="0">
                    <a:pos x="0" y="2"/>
                  </a:cxn>
                  <a:cxn ang="0">
                    <a:pos x="0" y="4"/>
                  </a:cxn>
                  <a:cxn ang="0">
                    <a:pos x="2" y="4"/>
                  </a:cxn>
                  <a:cxn ang="0">
                    <a:pos x="2" y="4"/>
                  </a:cxn>
                  <a:cxn ang="0">
                    <a:pos x="2" y="6"/>
                  </a:cxn>
                  <a:cxn ang="0">
                    <a:pos x="2" y="8"/>
                  </a:cxn>
                  <a:cxn ang="0">
                    <a:pos x="2" y="10"/>
                  </a:cxn>
                  <a:cxn ang="0">
                    <a:pos x="2" y="11"/>
                  </a:cxn>
                  <a:cxn ang="0">
                    <a:pos x="2" y="11"/>
                  </a:cxn>
                  <a:cxn ang="0">
                    <a:pos x="2" y="11"/>
                  </a:cxn>
                  <a:cxn ang="0">
                    <a:pos x="3" y="13"/>
                  </a:cxn>
                  <a:cxn ang="0">
                    <a:pos x="3" y="13"/>
                  </a:cxn>
                  <a:cxn ang="0">
                    <a:pos x="3" y="15"/>
                  </a:cxn>
                  <a:cxn ang="0">
                    <a:pos x="3" y="15"/>
                  </a:cxn>
                  <a:cxn ang="0">
                    <a:pos x="3" y="17"/>
                  </a:cxn>
                  <a:cxn ang="0">
                    <a:pos x="3" y="17"/>
                  </a:cxn>
                  <a:cxn ang="0">
                    <a:pos x="3" y="17"/>
                  </a:cxn>
                  <a:cxn ang="0">
                    <a:pos x="3" y="19"/>
                  </a:cxn>
                  <a:cxn ang="0">
                    <a:pos x="3" y="19"/>
                  </a:cxn>
                  <a:cxn ang="0">
                    <a:pos x="3" y="19"/>
                  </a:cxn>
                  <a:cxn ang="0">
                    <a:pos x="3" y="19"/>
                  </a:cxn>
                  <a:cxn ang="0">
                    <a:pos x="5" y="21"/>
                  </a:cxn>
                  <a:cxn ang="0">
                    <a:pos x="5" y="21"/>
                  </a:cxn>
                  <a:cxn ang="0">
                    <a:pos x="7" y="21"/>
                  </a:cxn>
                  <a:cxn ang="0">
                    <a:pos x="7" y="21"/>
                  </a:cxn>
                  <a:cxn ang="0">
                    <a:pos x="7" y="21"/>
                  </a:cxn>
                </a:cxnLst>
                <a:rect l="0" t="0" r="r" b="b"/>
                <a:pathLst>
                  <a:path w="7" h="21">
                    <a:moveTo>
                      <a:pt x="0" y="0"/>
                    </a:moveTo>
                    <a:lnTo>
                      <a:pt x="0" y="0"/>
                    </a:lnTo>
                    <a:lnTo>
                      <a:pt x="0" y="2"/>
                    </a:lnTo>
                    <a:lnTo>
                      <a:pt x="0" y="2"/>
                    </a:lnTo>
                    <a:lnTo>
                      <a:pt x="0" y="4"/>
                    </a:lnTo>
                    <a:lnTo>
                      <a:pt x="2" y="4"/>
                    </a:lnTo>
                    <a:lnTo>
                      <a:pt x="2" y="4"/>
                    </a:lnTo>
                    <a:lnTo>
                      <a:pt x="2" y="6"/>
                    </a:lnTo>
                    <a:lnTo>
                      <a:pt x="2" y="8"/>
                    </a:lnTo>
                    <a:lnTo>
                      <a:pt x="2" y="10"/>
                    </a:lnTo>
                    <a:lnTo>
                      <a:pt x="2" y="11"/>
                    </a:lnTo>
                    <a:lnTo>
                      <a:pt x="2" y="11"/>
                    </a:lnTo>
                    <a:lnTo>
                      <a:pt x="2" y="11"/>
                    </a:lnTo>
                    <a:lnTo>
                      <a:pt x="3" y="13"/>
                    </a:lnTo>
                    <a:lnTo>
                      <a:pt x="3" y="13"/>
                    </a:lnTo>
                    <a:lnTo>
                      <a:pt x="3" y="15"/>
                    </a:lnTo>
                    <a:lnTo>
                      <a:pt x="3" y="15"/>
                    </a:lnTo>
                    <a:lnTo>
                      <a:pt x="3" y="17"/>
                    </a:lnTo>
                    <a:lnTo>
                      <a:pt x="3" y="17"/>
                    </a:lnTo>
                    <a:lnTo>
                      <a:pt x="3" y="17"/>
                    </a:lnTo>
                    <a:lnTo>
                      <a:pt x="3" y="19"/>
                    </a:lnTo>
                    <a:lnTo>
                      <a:pt x="3" y="19"/>
                    </a:lnTo>
                    <a:lnTo>
                      <a:pt x="3" y="19"/>
                    </a:lnTo>
                    <a:lnTo>
                      <a:pt x="3" y="19"/>
                    </a:lnTo>
                    <a:lnTo>
                      <a:pt x="5" y="21"/>
                    </a:lnTo>
                    <a:lnTo>
                      <a:pt x="5" y="21"/>
                    </a:lnTo>
                    <a:lnTo>
                      <a:pt x="7" y="21"/>
                    </a:lnTo>
                    <a:lnTo>
                      <a:pt x="7" y="21"/>
                    </a:lnTo>
                    <a:lnTo>
                      <a:pt x="7" y="2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4" name="Line 3159"/>
              <p:cNvSpPr>
                <a:spLocks noChangeShapeType="1"/>
              </p:cNvSpPr>
              <p:nvPr/>
            </p:nvSpPr>
            <p:spPr bwMode="auto">
              <a:xfrm>
                <a:off x="4418" y="2914"/>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85" name="Freeform 3160"/>
              <p:cNvSpPr>
                <a:spLocks/>
              </p:cNvSpPr>
              <p:nvPr/>
            </p:nvSpPr>
            <p:spPr bwMode="auto">
              <a:xfrm>
                <a:off x="4417" y="291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6" name="Line 3161"/>
              <p:cNvSpPr>
                <a:spLocks noChangeShapeType="1"/>
              </p:cNvSpPr>
              <p:nvPr/>
            </p:nvSpPr>
            <p:spPr bwMode="auto">
              <a:xfrm flipV="1">
                <a:off x="4417" y="2919"/>
                <a:ext cx="1" cy="2"/>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87" name="Freeform 3162"/>
              <p:cNvSpPr>
                <a:spLocks/>
              </p:cNvSpPr>
              <p:nvPr/>
            </p:nvSpPr>
            <p:spPr bwMode="auto">
              <a:xfrm>
                <a:off x="4417" y="2919"/>
                <a:ext cx="1" cy="2"/>
              </a:xfrm>
              <a:custGeom>
                <a:avLst/>
                <a:gdLst/>
                <a:ahLst/>
                <a:cxnLst>
                  <a:cxn ang="0">
                    <a:pos x="0" y="0"/>
                  </a:cxn>
                  <a:cxn ang="0">
                    <a:pos x="0" y="3"/>
                  </a:cxn>
                  <a:cxn ang="0">
                    <a:pos x="2" y="3"/>
                  </a:cxn>
                  <a:cxn ang="0">
                    <a:pos x="0" y="3"/>
                  </a:cxn>
                </a:cxnLst>
                <a:rect l="0" t="0" r="r" b="b"/>
                <a:pathLst>
                  <a:path w="2" h="3">
                    <a:moveTo>
                      <a:pt x="0" y="0"/>
                    </a:moveTo>
                    <a:lnTo>
                      <a:pt x="0" y="3"/>
                    </a:lnTo>
                    <a:lnTo>
                      <a:pt x="2" y="3"/>
                    </a:lnTo>
                    <a:lnTo>
                      <a:pt x="0" y="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8" name="Freeform 3163"/>
              <p:cNvSpPr>
                <a:spLocks/>
              </p:cNvSpPr>
              <p:nvPr/>
            </p:nvSpPr>
            <p:spPr bwMode="auto">
              <a:xfrm>
                <a:off x="4418" y="2914"/>
                <a:ext cx="1" cy="7"/>
              </a:xfrm>
              <a:custGeom>
                <a:avLst/>
                <a:gdLst/>
                <a:ahLst/>
                <a:cxnLst>
                  <a:cxn ang="0">
                    <a:pos x="0" y="0"/>
                  </a:cxn>
                  <a:cxn ang="0">
                    <a:pos x="0" y="0"/>
                  </a:cxn>
                  <a:cxn ang="0">
                    <a:pos x="0" y="0"/>
                  </a:cxn>
                  <a:cxn ang="0">
                    <a:pos x="2" y="2"/>
                  </a:cxn>
                  <a:cxn ang="0">
                    <a:pos x="2" y="2"/>
                  </a:cxn>
                  <a:cxn ang="0">
                    <a:pos x="2" y="2"/>
                  </a:cxn>
                  <a:cxn ang="0">
                    <a:pos x="2" y="4"/>
                  </a:cxn>
                  <a:cxn ang="0">
                    <a:pos x="2" y="4"/>
                  </a:cxn>
                  <a:cxn ang="0">
                    <a:pos x="2" y="6"/>
                  </a:cxn>
                  <a:cxn ang="0">
                    <a:pos x="2" y="6"/>
                  </a:cxn>
                  <a:cxn ang="0">
                    <a:pos x="2" y="6"/>
                  </a:cxn>
                  <a:cxn ang="0">
                    <a:pos x="2" y="8"/>
                  </a:cxn>
                  <a:cxn ang="0">
                    <a:pos x="2" y="8"/>
                  </a:cxn>
                  <a:cxn ang="0">
                    <a:pos x="0" y="8"/>
                  </a:cxn>
                  <a:cxn ang="0">
                    <a:pos x="0" y="8"/>
                  </a:cxn>
                  <a:cxn ang="0">
                    <a:pos x="0" y="10"/>
                  </a:cxn>
                  <a:cxn ang="0">
                    <a:pos x="0" y="10"/>
                  </a:cxn>
                  <a:cxn ang="0">
                    <a:pos x="0" y="10"/>
                  </a:cxn>
                  <a:cxn ang="0">
                    <a:pos x="0" y="10"/>
                  </a:cxn>
                  <a:cxn ang="0">
                    <a:pos x="0" y="10"/>
                  </a:cxn>
                  <a:cxn ang="0">
                    <a:pos x="0" y="10"/>
                  </a:cxn>
                  <a:cxn ang="0">
                    <a:pos x="0" y="12"/>
                  </a:cxn>
                  <a:cxn ang="0">
                    <a:pos x="0" y="12"/>
                  </a:cxn>
                  <a:cxn ang="0">
                    <a:pos x="0" y="12"/>
                  </a:cxn>
                  <a:cxn ang="0">
                    <a:pos x="0" y="12"/>
                  </a:cxn>
                  <a:cxn ang="0">
                    <a:pos x="0" y="13"/>
                  </a:cxn>
                  <a:cxn ang="0">
                    <a:pos x="0" y="13"/>
                  </a:cxn>
                  <a:cxn ang="0">
                    <a:pos x="0" y="13"/>
                  </a:cxn>
                  <a:cxn ang="0">
                    <a:pos x="0" y="13"/>
                  </a:cxn>
                  <a:cxn ang="0">
                    <a:pos x="0" y="15"/>
                  </a:cxn>
                  <a:cxn ang="0">
                    <a:pos x="0" y="15"/>
                  </a:cxn>
                </a:cxnLst>
                <a:rect l="0" t="0" r="r" b="b"/>
                <a:pathLst>
                  <a:path w="2" h="15">
                    <a:moveTo>
                      <a:pt x="0" y="0"/>
                    </a:moveTo>
                    <a:lnTo>
                      <a:pt x="0" y="0"/>
                    </a:lnTo>
                    <a:lnTo>
                      <a:pt x="0" y="0"/>
                    </a:lnTo>
                    <a:lnTo>
                      <a:pt x="2" y="2"/>
                    </a:lnTo>
                    <a:lnTo>
                      <a:pt x="2" y="2"/>
                    </a:lnTo>
                    <a:lnTo>
                      <a:pt x="2" y="2"/>
                    </a:lnTo>
                    <a:lnTo>
                      <a:pt x="2" y="4"/>
                    </a:lnTo>
                    <a:lnTo>
                      <a:pt x="2" y="4"/>
                    </a:lnTo>
                    <a:lnTo>
                      <a:pt x="2" y="6"/>
                    </a:lnTo>
                    <a:lnTo>
                      <a:pt x="2" y="6"/>
                    </a:lnTo>
                    <a:lnTo>
                      <a:pt x="2" y="6"/>
                    </a:lnTo>
                    <a:lnTo>
                      <a:pt x="2" y="8"/>
                    </a:lnTo>
                    <a:lnTo>
                      <a:pt x="2" y="8"/>
                    </a:lnTo>
                    <a:lnTo>
                      <a:pt x="0" y="8"/>
                    </a:lnTo>
                    <a:lnTo>
                      <a:pt x="0" y="8"/>
                    </a:lnTo>
                    <a:lnTo>
                      <a:pt x="0" y="10"/>
                    </a:lnTo>
                    <a:lnTo>
                      <a:pt x="0" y="10"/>
                    </a:lnTo>
                    <a:lnTo>
                      <a:pt x="0" y="10"/>
                    </a:lnTo>
                    <a:lnTo>
                      <a:pt x="0" y="10"/>
                    </a:lnTo>
                    <a:lnTo>
                      <a:pt x="0" y="10"/>
                    </a:lnTo>
                    <a:lnTo>
                      <a:pt x="0" y="10"/>
                    </a:lnTo>
                    <a:lnTo>
                      <a:pt x="0" y="12"/>
                    </a:lnTo>
                    <a:lnTo>
                      <a:pt x="0" y="12"/>
                    </a:lnTo>
                    <a:lnTo>
                      <a:pt x="0" y="12"/>
                    </a:lnTo>
                    <a:lnTo>
                      <a:pt x="0" y="12"/>
                    </a:lnTo>
                    <a:lnTo>
                      <a:pt x="0" y="13"/>
                    </a:lnTo>
                    <a:lnTo>
                      <a:pt x="0" y="13"/>
                    </a:lnTo>
                    <a:lnTo>
                      <a:pt x="0" y="13"/>
                    </a:lnTo>
                    <a:lnTo>
                      <a:pt x="0" y="13"/>
                    </a:lnTo>
                    <a:lnTo>
                      <a:pt x="0" y="15"/>
                    </a:lnTo>
                    <a:lnTo>
                      <a:pt x="0" y="1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89" name="Line 3164"/>
              <p:cNvSpPr>
                <a:spLocks noChangeShapeType="1"/>
              </p:cNvSpPr>
              <p:nvPr/>
            </p:nvSpPr>
            <p:spPr bwMode="auto">
              <a:xfrm>
                <a:off x="4418" y="2921"/>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290" name="Freeform 3165"/>
              <p:cNvSpPr>
                <a:spLocks/>
              </p:cNvSpPr>
              <p:nvPr/>
            </p:nvSpPr>
            <p:spPr bwMode="auto">
              <a:xfrm>
                <a:off x="4418" y="2921"/>
                <a:ext cx="3" cy="1"/>
              </a:xfrm>
              <a:custGeom>
                <a:avLst/>
                <a:gdLst/>
                <a:ahLst/>
                <a:cxnLst>
                  <a:cxn ang="0">
                    <a:pos x="0" y="0"/>
                  </a:cxn>
                  <a:cxn ang="0">
                    <a:pos x="0" y="0"/>
                  </a:cxn>
                  <a:cxn ang="0">
                    <a:pos x="0" y="0"/>
                  </a:cxn>
                  <a:cxn ang="0">
                    <a:pos x="2" y="0"/>
                  </a:cxn>
                  <a:cxn ang="0">
                    <a:pos x="2" y="0"/>
                  </a:cxn>
                  <a:cxn ang="0">
                    <a:pos x="2" y="0"/>
                  </a:cxn>
                  <a:cxn ang="0">
                    <a:pos x="4" y="0"/>
                  </a:cxn>
                  <a:cxn ang="0">
                    <a:pos x="4" y="0"/>
                  </a:cxn>
                  <a:cxn ang="0">
                    <a:pos x="6" y="0"/>
                  </a:cxn>
                  <a:cxn ang="0">
                    <a:pos x="6" y="0"/>
                  </a:cxn>
                  <a:cxn ang="0">
                    <a:pos x="6" y="0"/>
                  </a:cxn>
                  <a:cxn ang="0">
                    <a:pos x="8" y="2"/>
                  </a:cxn>
                  <a:cxn ang="0">
                    <a:pos x="8" y="2"/>
                  </a:cxn>
                </a:cxnLst>
                <a:rect l="0" t="0" r="r" b="b"/>
                <a:pathLst>
                  <a:path w="8" h="2">
                    <a:moveTo>
                      <a:pt x="0" y="0"/>
                    </a:moveTo>
                    <a:lnTo>
                      <a:pt x="0" y="0"/>
                    </a:lnTo>
                    <a:lnTo>
                      <a:pt x="0" y="0"/>
                    </a:lnTo>
                    <a:lnTo>
                      <a:pt x="2" y="0"/>
                    </a:lnTo>
                    <a:lnTo>
                      <a:pt x="2" y="0"/>
                    </a:lnTo>
                    <a:lnTo>
                      <a:pt x="2" y="0"/>
                    </a:lnTo>
                    <a:lnTo>
                      <a:pt x="4" y="0"/>
                    </a:lnTo>
                    <a:lnTo>
                      <a:pt x="4" y="0"/>
                    </a:lnTo>
                    <a:lnTo>
                      <a:pt x="6" y="0"/>
                    </a:lnTo>
                    <a:lnTo>
                      <a:pt x="6" y="0"/>
                    </a:lnTo>
                    <a:lnTo>
                      <a:pt x="6" y="0"/>
                    </a:lnTo>
                    <a:lnTo>
                      <a:pt x="8" y="2"/>
                    </a:lnTo>
                    <a:lnTo>
                      <a:pt x="8"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1" name="Rectangle 3166"/>
              <p:cNvSpPr>
                <a:spLocks noChangeArrowheads="1"/>
              </p:cNvSpPr>
              <p:nvPr/>
            </p:nvSpPr>
            <p:spPr bwMode="auto">
              <a:xfrm>
                <a:off x="4409" y="2923"/>
                <a:ext cx="2"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292" name="Freeform 3167"/>
              <p:cNvSpPr>
                <a:spLocks/>
              </p:cNvSpPr>
              <p:nvPr/>
            </p:nvSpPr>
            <p:spPr bwMode="auto">
              <a:xfrm>
                <a:off x="4409" y="2924"/>
                <a:ext cx="2" cy="1"/>
              </a:xfrm>
              <a:custGeom>
                <a:avLst/>
                <a:gdLst/>
                <a:ahLst/>
                <a:cxnLst>
                  <a:cxn ang="0">
                    <a:pos x="2" y="2"/>
                  </a:cxn>
                  <a:cxn ang="0">
                    <a:pos x="2" y="2"/>
                  </a:cxn>
                  <a:cxn ang="0">
                    <a:pos x="4" y="2"/>
                  </a:cxn>
                  <a:cxn ang="0">
                    <a:pos x="4" y="0"/>
                  </a:cxn>
                  <a:cxn ang="0">
                    <a:pos x="4" y="0"/>
                  </a:cxn>
                  <a:cxn ang="0">
                    <a:pos x="4" y="0"/>
                  </a:cxn>
                  <a:cxn ang="0">
                    <a:pos x="4" y="0"/>
                  </a:cxn>
                  <a:cxn ang="0">
                    <a:pos x="2" y="0"/>
                  </a:cxn>
                  <a:cxn ang="0">
                    <a:pos x="2" y="0"/>
                  </a:cxn>
                  <a:cxn ang="0">
                    <a:pos x="2" y="0"/>
                  </a:cxn>
                  <a:cxn ang="0">
                    <a:pos x="0" y="0"/>
                  </a:cxn>
                  <a:cxn ang="0">
                    <a:pos x="0" y="0"/>
                  </a:cxn>
                  <a:cxn ang="0">
                    <a:pos x="0" y="0"/>
                  </a:cxn>
                  <a:cxn ang="0">
                    <a:pos x="0" y="0"/>
                  </a:cxn>
                  <a:cxn ang="0">
                    <a:pos x="0" y="2"/>
                  </a:cxn>
                  <a:cxn ang="0">
                    <a:pos x="0" y="2"/>
                  </a:cxn>
                  <a:cxn ang="0">
                    <a:pos x="2" y="2"/>
                  </a:cxn>
                </a:cxnLst>
                <a:rect l="0" t="0" r="r" b="b"/>
                <a:pathLst>
                  <a:path w="4" h="2">
                    <a:moveTo>
                      <a:pt x="2" y="2"/>
                    </a:moveTo>
                    <a:lnTo>
                      <a:pt x="2" y="2"/>
                    </a:lnTo>
                    <a:lnTo>
                      <a:pt x="4" y="2"/>
                    </a:lnTo>
                    <a:lnTo>
                      <a:pt x="4" y="0"/>
                    </a:lnTo>
                    <a:lnTo>
                      <a:pt x="4" y="0"/>
                    </a:lnTo>
                    <a:lnTo>
                      <a:pt x="4" y="0"/>
                    </a:lnTo>
                    <a:lnTo>
                      <a:pt x="4" y="0"/>
                    </a:lnTo>
                    <a:lnTo>
                      <a:pt x="2" y="0"/>
                    </a:lnTo>
                    <a:lnTo>
                      <a:pt x="2" y="0"/>
                    </a:lnTo>
                    <a:lnTo>
                      <a:pt x="2" y="0"/>
                    </a:lnTo>
                    <a:lnTo>
                      <a:pt x="0" y="0"/>
                    </a:lnTo>
                    <a:lnTo>
                      <a:pt x="0" y="0"/>
                    </a:lnTo>
                    <a:lnTo>
                      <a:pt x="0"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3" name="Freeform 3168"/>
              <p:cNvSpPr>
                <a:spLocks/>
              </p:cNvSpPr>
              <p:nvPr/>
            </p:nvSpPr>
            <p:spPr bwMode="auto">
              <a:xfrm>
                <a:off x="4421" y="2922"/>
                <a:ext cx="7" cy="5"/>
              </a:xfrm>
              <a:custGeom>
                <a:avLst/>
                <a:gdLst/>
                <a:ahLst/>
                <a:cxnLst>
                  <a:cxn ang="0">
                    <a:pos x="13" y="10"/>
                  </a:cxn>
                  <a:cxn ang="0">
                    <a:pos x="13" y="10"/>
                  </a:cxn>
                  <a:cxn ang="0">
                    <a:pos x="13" y="10"/>
                  </a:cxn>
                  <a:cxn ang="0">
                    <a:pos x="11" y="10"/>
                  </a:cxn>
                  <a:cxn ang="0">
                    <a:pos x="11" y="10"/>
                  </a:cxn>
                  <a:cxn ang="0">
                    <a:pos x="11" y="8"/>
                  </a:cxn>
                  <a:cxn ang="0">
                    <a:pos x="10" y="8"/>
                  </a:cxn>
                  <a:cxn ang="0">
                    <a:pos x="10" y="6"/>
                  </a:cxn>
                  <a:cxn ang="0">
                    <a:pos x="10" y="6"/>
                  </a:cxn>
                  <a:cxn ang="0">
                    <a:pos x="10" y="6"/>
                  </a:cxn>
                  <a:cxn ang="0">
                    <a:pos x="8" y="6"/>
                  </a:cxn>
                  <a:cxn ang="0">
                    <a:pos x="8" y="4"/>
                  </a:cxn>
                  <a:cxn ang="0">
                    <a:pos x="6" y="4"/>
                  </a:cxn>
                  <a:cxn ang="0">
                    <a:pos x="6" y="2"/>
                  </a:cxn>
                  <a:cxn ang="0">
                    <a:pos x="4" y="2"/>
                  </a:cxn>
                  <a:cxn ang="0">
                    <a:pos x="4" y="2"/>
                  </a:cxn>
                  <a:cxn ang="0">
                    <a:pos x="4" y="2"/>
                  </a:cxn>
                  <a:cxn ang="0">
                    <a:pos x="4" y="0"/>
                  </a:cxn>
                  <a:cxn ang="0">
                    <a:pos x="2" y="0"/>
                  </a:cxn>
                  <a:cxn ang="0">
                    <a:pos x="2" y="0"/>
                  </a:cxn>
                  <a:cxn ang="0">
                    <a:pos x="2" y="0"/>
                  </a:cxn>
                  <a:cxn ang="0">
                    <a:pos x="2" y="0"/>
                  </a:cxn>
                  <a:cxn ang="0">
                    <a:pos x="2" y="0"/>
                  </a:cxn>
                  <a:cxn ang="0">
                    <a:pos x="2" y="0"/>
                  </a:cxn>
                  <a:cxn ang="0">
                    <a:pos x="0" y="0"/>
                  </a:cxn>
                  <a:cxn ang="0">
                    <a:pos x="0" y="0"/>
                  </a:cxn>
                  <a:cxn ang="0">
                    <a:pos x="0" y="0"/>
                  </a:cxn>
                </a:cxnLst>
                <a:rect l="0" t="0" r="r" b="b"/>
                <a:pathLst>
                  <a:path w="13" h="10">
                    <a:moveTo>
                      <a:pt x="13" y="10"/>
                    </a:moveTo>
                    <a:lnTo>
                      <a:pt x="13" y="10"/>
                    </a:lnTo>
                    <a:lnTo>
                      <a:pt x="13" y="10"/>
                    </a:lnTo>
                    <a:lnTo>
                      <a:pt x="11" y="10"/>
                    </a:lnTo>
                    <a:lnTo>
                      <a:pt x="11" y="10"/>
                    </a:lnTo>
                    <a:lnTo>
                      <a:pt x="11" y="8"/>
                    </a:lnTo>
                    <a:lnTo>
                      <a:pt x="10" y="8"/>
                    </a:lnTo>
                    <a:lnTo>
                      <a:pt x="10" y="6"/>
                    </a:lnTo>
                    <a:lnTo>
                      <a:pt x="10" y="6"/>
                    </a:lnTo>
                    <a:lnTo>
                      <a:pt x="10" y="6"/>
                    </a:lnTo>
                    <a:lnTo>
                      <a:pt x="8" y="6"/>
                    </a:lnTo>
                    <a:lnTo>
                      <a:pt x="8" y="4"/>
                    </a:lnTo>
                    <a:lnTo>
                      <a:pt x="6" y="4"/>
                    </a:lnTo>
                    <a:lnTo>
                      <a:pt x="6" y="2"/>
                    </a:lnTo>
                    <a:lnTo>
                      <a:pt x="4" y="2"/>
                    </a:lnTo>
                    <a:lnTo>
                      <a:pt x="4" y="2"/>
                    </a:lnTo>
                    <a:lnTo>
                      <a:pt x="4" y="2"/>
                    </a:lnTo>
                    <a:lnTo>
                      <a:pt x="4" y="0"/>
                    </a:lnTo>
                    <a:lnTo>
                      <a:pt x="2" y="0"/>
                    </a:lnTo>
                    <a:lnTo>
                      <a:pt x="2" y="0"/>
                    </a:lnTo>
                    <a:lnTo>
                      <a:pt x="2" y="0"/>
                    </a:lnTo>
                    <a:lnTo>
                      <a:pt x="2" y="0"/>
                    </a:lnTo>
                    <a:lnTo>
                      <a:pt x="2" y="0"/>
                    </a:lnTo>
                    <a:lnTo>
                      <a:pt x="2"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4" name="Freeform 3169"/>
              <p:cNvSpPr>
                <a:spLocks/>
              </p:cNvSpPr>
              <p:nvPr/>
            </p:nvSpPr>
            <p:spPr bwMode="auto">
              <a:xfrm>
                <a:off x="4429" y="2935"/>
                <a:ext cx="1" cy="1"/>
              </a:xfrm>
              <a:custGeom>
                <a:avLst/>
                <a:gdLst/>
                <a:ahLst/>
                <a:cxnLst>
                  <a:cxn ang="0">
                    <a:pos x="2" y="2"/>
                  </a:cxn>
                  <a:cxn ang="0">
                    <a:pos x="2" y="2"/>
                  </a:cxn>
                  <a:cxn ang="0">
                    <a:pos x="0" y="0"/>
                  </a:cxn>
                  <a:cxn ang="0">
                    <a:pos x="2" y="0"/>
                  </a:cxn>
                  <a:cxn ang="0">
                    <a:pos x="2" y="2"/>
                  </a:cxn>
                </a:cxnLst>
                <a:rect l="0" t="0" r="r" b="b"/>
                <a:pathLst>
                  <a:path w="2" h="2">
                    <a:moveTo>
                      <a:pt x="2" y="2"/>
                    </a:moveTo>
                    <a:lnTo>
                      <a:pt x="2"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5" name="Freeform 3170"/>
              <p:cNvSpPr>
                <a:spLocks/>
              </p:cNvSpPr>
              <p:nvPr/>
            </p:nvSpPr>
            <p:spPr bwMode="auto">
              <a:xfrm>
                <a:off x="4433" y="2946"/>
                <a:ext cx="2" cy="1"/>
              </a:xfrm>
              <a:custGeom>
                <a:avLst/>
                <a:gdLst/>
                <a:ahLst/>
                <a:cxnLst>
                  <a:cxn ang="0">
                    <a:pos x="0" y="0"/>
                  </a:cxn>
                  <a:cxn ang="0">
                    <a:pos x="0" y="0"/>
                  </a:cxn>
                  <a:cxn ang="0">
                    <a:pos x="0" y="0"/>
                  </a:cxn>
                  <a:cxn ang="0">
                    <a:pos x="4" y="0"/>
                  </a:cxn>
                  <a:cxn ang="0">
                    <a:pos x="0" y="0"/>
                  </a:cxn>
                </a:cxnLst>
                <a:rect l="0" t="0" r="r" b="b"/>
                <a:pathLst>
                  <a:path w="4">
                    <a:moveTo>
                      <a:pt x="0" y="0"/>
                    </a:moveTo>
                    <a:lnTo>
                      <a:pt x="0" y="0"/>
                    </a:lnTo>
                    <a:lnTo>
                      <a:pt x="0" y="0"/>
                    </a:lnTo>
                    <a:lnTo>
                      <a:pt x="4"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6" name="Freeform 3171"/>
              <p:cNvSpPr>
                <a:spLocks/>
              </p:cNvSpPr>
              <p:nvPr/>
            </p:nvSpPr>
            <p:spPr bwMode="auto">
              <a:xfrm>
                <a:off x="4433" y="2946"/>
                <a:ext cx="2" cy="1"/>
              </a:xfrm>
              <a:custGeom>
                <a:avLst/>
                <a:gdLst/>
                <a:ahLst/>
                <a:cxnLst>
                  <a:cxn ang="0">
                    <a:pos x="0" y="2"/>
                  </a:cxn>
                  <a:cxn ang="0">
                    <a:pos x="0" y="2"/>
                  </a:cxn>
                  <a:cxn ang="0">
                    <a:pos x="0" y="0"/>
                  </a:cxn>
                  <a:cxn ang="0">
                    <a:pos x="4" y="2"/>
                  </a:cxn>
                  <a:cxn ang="0">
                    <a:pos x="0" y="2"/>
                  </a:cxn>
                </a:cxnLst>
                <a:rect l="0" t="0" r="r" b="b"/>
                <a:pathLst>
                  <a:path w="4" h="2">
                    <a:moveTo>
                      <a:pt x="0" y="2"/>
                    </a:moveTo>
                    <a:lnTo>
                      <a:pt x="0" y="2"/>
                    </a:lnTo>
                    <a:lnTo>
                      <a:pt x="0" y="0"/>
                    </a:lnTo>
                    <a:lnTo>
                      <a:pt x="4"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7" name="Freeform 3172"/>
              <p:cNvSpPr>
                <a:spLocks/>
              </p:cNvSpPr>
              <p:nvPr/>
            </p:nvSpPr>
            <p:spPr bwMode="auto">
              <a:xfrm>
                <a:off x="4432" y="2952"/>
                <a:ext cx="1" cy="1"/>
              </a:xfrm>
              <a:custGeom>
                <a:avLst/>
                <a:gdLst/>
                <a:ahLst/>
                <a:cxnLst>
                  <a:cxn ang="0">
                    <a:pos x="2" y="2"/>
                  </a:cxn>
                  <a:cxn ang="0">
                    <a:pos x="2" y="2"/>
                  </a:cxn>
                  <a:cxn ang="0">
                    <a:pos x="2" y="0"/>
                  </a:cxn>
                  <a:cxn ang="0">
                    <a:pos x="2" y="0"/>
                  </a:cxn>
                  <a:cxn ang="0">
                    <a:pos x="2" y="0"/>
                  </a:cxn>
                  <a:cxn ang="0">
                    <a:pos x="0" y="0"/>
                  </a:cxn>
                  <a:cxn ang="0">
                    <a:pos x="2" y="0"/>
                  </a:cxn>
                  <a:cxn ang="0">
                    <a:pos x="2" y="2"/>
                  </a:cxn>
                </a:cxnLst>
                <a:rect l="0" t="0" r="r" b="b"/>
                <a:pathLst>
                  <a:path w="2" h="2">
                    <a:moveTo>
                      <a:pt x="2" y="2"/>
                    </a:moveTo>
                    <a:lnTo>
                      <a:pt x="2" y="2"/>
                    </a:lnTo>
                    <a:lnTo>
                      <a:pt x="2" y="0"/>
                    </a:lnTo>
                    <a:lnTo>
                      <a:pt x="2" y="0"/>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8" name="Freeform 3173"/>
              <p:cNvSpPr>
                <a:spLocks/>
              </p:cNvSpPr>
              <p:nvPr/>
            </p:nvSpPr>
            <p:spPr bwMode="auto">
              <a:xfrm>
                <a:off x="4432" y="295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299" name="Freeform 3174"/>
              <p:cNvSpPr>
                <a:spLocks/>
              </p:cNvSpPr>
              <p:nvPr/>
            </p:nvSpPr>
            <p:spPr bwMode="auto">
              <a:xfrm>
                <a:off x="4432" y="2953"/>
                <a:ext cx="1" cy="1"/>
              </a:xfrm>
              <a:custGeom>
                <a:avLst/>
                <a:gdLst/>
                <a:ahLst/>
                <a:cxnLst>
                  <a:cxn ang="0">
                    <a:pos x="2" y="2"/>
                  </a:cxn>
                  <a:cxn ang="0">
                    <a:pos x="2" y="2"/>
                  </a:cxn>
                  <a:cxn ang="0">
                    <a:pos x="2" y="2"/>
                  </a:cxn>
                  <a:cxn ang="0">
                    <a:pos x="2" y="0"/>
                  </a:cxn>
                  <a:cxn ang="0">
                    <a:pos x="2" y="2"/>
                  </a:cxn>
                  <a:cxn ang="0">
                    <a:pos x="2" y="0"/>
                  </a:cxn>
                  <a:cxn ang="0">
                    <a:pos x="2" y="2"/>
                  </a:cxn>
                  <a:cxn ang="0">
                    <a:pos x="0" y="0"/>
                  </a:cxn>
                  <a:cxn ang="0">
                    <a:pos x="0" y="2"/>
                  </a:cxn>
                  <a:cxn ang="0">
                    <a:pos x="2" y="2"/>
                  </a:cxn>
                  <a:cxn ang="0">
                    <a:pos x="2" y="2"/>
                  </a:cxn>
                  <a:cxn ang="0">
                    <a:pos x="2" y="2"/>
                  </a:cxn>
                </a:cxnLst>
                <a:rect l="0" t="0" r="r" b="b"/>
                <a:pathLst>
                  <a:path w="2" h="2">
                    <a:moveTo>
                      <a:pt x="2" y="2"/>
                    </a:moveTo>
                    <a:lnTo>
                      <a:pt x="2" y="2"/>
                    </a:lnTo>
                    <a:lnTo>
                      <a:pt x="2" y="2"/>
                    </a:lnTo>
                    <a:lnTo>
                      <a:pt x="2" y="0"/>
                    </a:lnTo>
                    <a:lnTo>
                      <a:pt x="2" y="2"/>
                    </a:lnTo>
                    <a:lnTo>
                      <a:pt x="2" y="0"/>
                    </a:lnTo>
                    <a:lnTo>
                      <a:pt x="2" y="2"/>
                    </a:lnTo>
                    <a:lnTo>
                      <a:pt x="0" y="0"/>
                    </a:lnTo>
                    <a:lnTo>
                      <a:pt x="0"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0" name="Freeform 3175"/>
              <p:cNvSpPr>
                <a:spLocks/>
              </p:cNvSpPr>
              <p:nvPr/>
            </p:nvSpPr>
            <p:spPr bwMode="auto">
              <a:xfrm>
                <a:off x="4430" y="2957"/>
                <a:ext cx="1" cy="1"/>
              </a:xfrm>
              <a:custGeom>
                <a:avLst/>
                <a:gdLst/>
                <a:ahLst/>
                <a:cxnLst>
                  <a:cxn ang="0">
                    <a:pos x="2" y="2"/>
                  </a:cxn>
                  <a:cxn ang="0">
                    <a:pos x="2" y="2"/>
                  </a:cxn>
                  <a:cxn ang="0">
                    <a:pos x="0" y="2"/>
                  </a:cxn>
                  <a:cxn ang="0">
                    <a:pos x="0" y="0"/>
                  </a:cxn>
                  <a:cxn ang="0">
                    <a:pos x="2" y="0"/>
                  </a:cxn>
                  <a:cxn ang="0">
                    <a:pos x="2" y="0"/>
                  </a:cxn>
                  <a:cxn ang="0">
                    <a:pos x="2" y="2"/>
                  </a:cxn>
                  <a:cxn ang="0">
                    <a:pos x="2" y="2"/>
                  </a:cxn>
                  <a:cxn ang="0">
                    <a:pos x="2" y="2"/>
                  </a:cxn>
                </a:cxnLst>
                <a:rect l="0" t="0" r="r" b="b"/>
                <a:pathLst>
                  <a:path w="2" h="2">
                    <a:moveTo>
                      <a:pt x="2" y="2"/>
                    </a:moveTo>
                    <a:lnTo>
                      <a:pt x="2" y="2"/>
                    </a:lnTo>
                    <a:lnTo>
                      <a:pt x="0" y="2"/>
                    </a:lnTo>
                    <a:lnTo>
                      <a:pt x="0" y="0"/>
                    </a:lnTo>
                    <a:lnTo>
                      <a:pt x="2" y="0"/>
                    </a:lnTo>
                    <a:lnTo>
                      <a:pt x="2" y="0"/>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1" name="Freeform 3176"/>
              <p:cNvSpPr>
                <a:spLocks/>
              </p:cNvSpPr>
              <p:nvPr/>
            </p:nvSpPr>
            <p:spPr bwMode="auto">
              <a:xfrm>
                <a:off x="4433" y="295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2" name="Rectangle 3177"/>
              <p:cNvSpPr>
                <a:spLocks noChangeArrowheads="1"/>
              </p:cNvSpPr>
              <p:nvPr/>
            </p:nvSpPr>
            <p:spPr bwMode="auto">
              <a:xfrm>
                <a:off x="4435" y="295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03" name="Freeform 3178"/>
              <p:cNvSpPr>
                <a:spLocks/>
              </p:cNvSpPr>
              <p:nvPr/>
            </p:nvSpPr>
            <p:spPr bwMode="auto">
              <a:xfrm>
                <a:off x="4435" y="2958"/>
                <a:ext cx="1" cy="1"/>
              </a:xfrm>
              <a:custGeom>
                <a:avLst/>
                <a:gdLst/>
                <a:ahLst/>
                <a:cxnLst>
                  <a:cxn ang="0">
                    <a:pos x="2" y="2"/>
                  </a:cxn>
                  <a:cxn ang="0">
                    <a:pos x="0" y="2"/>
                  </a:cxn>
                  <a:cxn ang="0">
                    <a:pos x="0" y="0"/>
                  </a:cxn>
                  <a:cxn ang="0">
                    <a:pos x="2" y="2"/>
                  </a:cxn>
                </a:cxnLst>
                <a:rect l="0" t="0" r="r" b="b"/>
                <a:pathLst>
                  <a:path w="2" h="2">
                    <a:moveTo>
                      <a:pt x="2" y="2"/>
                    </a:moveTo>
                    <a:lnTo>
                      <a:pt x="0" y="2"/>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4" name="Freeform 3179"/>
              <p:cNvSpPr>
                <a:spLocks/>
              </p:cNvSpPr>
              <p:nvPr/>
            </p:nvSpPr>
            <p:spPr bwMode="auto">
              <a:xfrm>
                <a:off x="4430" y="2960"/>
                <a:ext cx="1" cy="1"/>
              </a:xfrm>
              <a:custGeom>
                <a:avLst/>
                <a:gdLst/>
                <a:ahLst/>
                <a:cxnLst>
                  <a:cxn ang="0">
                    <a:pos x="0" y="2"/>
                  </a:cxn>
                  <a:cxn ang="0">
                    <a:pos x="0" y="2"/>
                  </a:cxn>
                  <a:cxn ang="0">
                    <a:pos x="0" y="2"/>
                  </a:cxn>
                  <a:cxn ang="0">
                    <a:pos x="0" y="0"/>
                  </a:cxn>
                  <a:cxn ang="0">
                    <a:pos x="0" y="0"/>
                  </a:cxn>
                  <a:cxn ang="0">
                    <a:pos x="0" y="2"/>
                  </a:cxn>
                  <a:cxn ang="0">
                    <a:pos x="0" y="2"/>
                  </a:cxn>
                </a:cxnLst>
                <a:rect l="0" t="0" r="r" b="b"/>
                <a:pathLst>
                  <a:path h="2">
                    <a:moveTo>
                      <a:pt x="0" y="2"/>
                    </a:moveTo>
                    <a:lnTo>
                      <a:pt x="0" y="2"/>
                    </a:lnTo>
                    <a:lnTo>
                      <a:pt x="0" y="2"/>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5" name="Freeform 3180"/>
              <p:cNvSpPr>
                <a:spLocks/>
              </p:cNvSpPr>
              <p:nvPr/>
            </p:nvSpPr>
            <p:spPr bwMode="auto">
              <a:xfrm>
                <a:off x="4435" y="2960"/>
                <a:ext cx="1" cy="1"/>
              </a:xfrm>
              <a:custGeom>
                <a:avLst/>
                <a:gdLst/>
                <a:ahLst/>
                <a:cxnLst>
                  <a:cxn ang="0">
                    <a:pos x="2" y="2"/>
                  </a:cxn>
                  <a:cxn ang="0">
                    <a:pos x="2" y="2"/>
                  </a:cxn>
                  <a:cxn ang="0">
                    <a:pos x="0" y="2"/>
                  </a:cxn>
                  <a:cxn ang="0">
                    <a:pos x="2" y="2"/>
                  </a:cxn>
                  <a:cxn ang="0">
                    <a:pos x="2" y="0"/>
                  </a:cxn>
                  <a:cxn ang="0">
                    <a:pos x="2" y="2"/>
                  </a:cxn>
                  <a:cxn ang="0">
                    <a:pos x="2" y="2"/>
                  </a:cxn>
                </a:cxnLst>
                <a:rect l="0" t="0" r="r" b="b"/>
                <a:pathLst>
                  <a:path w="2" h="2">
                    <a:moveTo>
                      <a:pt x="2" y="2"/>
                    </a:moveTo>
                    <a:lnTo>
                      <a:pt x="2" y="2"/>
                    </a:lnTo>
                    <a:lnTo>
                      <a:pt x="0" y="2"/>
                    </a:lnTo>
                    <a:lnTo>
                      <a:pt x="2" y="2"/>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6" name="Freeform 3181"/>
              <p:cNvSpPr>
                <a:spLocks/>
              </p:cNvSpPr>
              <p:nvPr/>
            </p:nvSpPr>
            <p:spPr bwMode="auto">
              <a:xfrm>
                <a:off x="4435" y="2960"/>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7" name="Freeform 3182"/>
              <p:cNvSpPr>
                <a:spLocks/>
              </p:cNvSpPr>
              <p:nvPr/>
            </p:nvSpPr>
            <p:spPr bwMode="auto">
              <a:xfrm>
                <a:off x="4425" y="299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08" name="Rectangle 3183"/>
              <p:cNvSpPr>
                <a:spLocks noChangeArrowheads="1"/>
              </p:cNvSpPr>
              <p:nvPr/>
            </p:nvSpPr>
            <p:spPr bwMode="auto">
              <a:xfrm>
                <a:off x="4420" y="300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09" name="Freeform 3184"/>
              <p:cNvSpPr>
                <a:spLocks/>
              </p:cNvSpPr>
              <p:nvPr/>
            </p:nvSpPr>
            <p:spPr bwMode="auto">
              <a:xfrm>
                <a:off x="4421" y="3004"/>
                <a:ext cx="1" cy="1"/>
              </a:xfrm>
              <a:custGeom>
                <a:avLst/>
                <a:gdLst/>
                <a:ahLst/>
                <a:cxnLst>
                  <a:cxn ang="0">
                    <a:pos x="0" y="2"/>
                  </a:cxn>
                  <a:cxn ang="0">
                    <a:pos x="0" y="2"/>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0" name="Freeform 3185"/>
              <p:cNvSpPr>
                <a:spLocks/>
              </p:cNvSpPr>
              <p:nvPr/>
            </p:nvSpPr>
            <p:spPr bwMode="auto">
              <a:xfrm>
                <a:off x="4421" y="3005"/>
                <a:ext cx="1" cy="1"/>
              </a:xfrm>
              <a:custGeom>
                <a:avLst/>
                <a:gdLst/>
                <a:ahLst/>
                <a:cxnLst>
                  <a:cxn ang="0">
                    <a:pos x="0" y="2"/>
                  </a:cxn>
                  <a:cxn ang="0">
                    <a:pos x="0" y="2"/>
                  </a:cxn>
                  <a:cxn ang="0">
                    <a:pos x="0" y="2"/>
                  </a:cxn>
                  <a:cxn ang="0">
                    <a:pos x="0" y="2"/>
                  </a:cxn>
                  <a:cxn ang="0">
                    <a:pos x="0" y="0"/>
                  </a:cxn>
                  <a:cxn ang="0">
                    <a:pos x="0" y="0"/>
                  </a:cxn>
                  <a:cxn ang="0">
                    <a:pos x="0" y="2"/>
                  </a:cxn>
                  <a:cxn ang="0">
                    <a:pos x="0" y="2"/>
                  </a:cxn>
                  <a:cxn ang="0">
                    <a:pos x="0" y="2"/>
                  </a:cxn>
                  <a:cxn ang="0">
                    <a:pos x="0" y="2"/>
                  </a:cxn>
                </a:cxnLst>
                <a:rect l="0" t="0" r="r" b="b"/>
                <a:pathLst>
                  <a:path h="2">
                    <a:moveTo>
                      <a:pt x="0" y="2"/>
                    </a:moveTo>
                    <a:lnTo>
                      <a:pt x="0" y="2"/>
                    </a:lnTo>
                    <a:lnTo>
                      <a:pt x="0" y="2"/>
                    </a:lnTo>
                    <a:lnTo>
                      <a:pt x="0" y="2"/>
                    </a:lnTo>
                    <a:lnTo>
                      <a:pt x="0"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1" name="Freeform 3186"/>
              <p:cNvSpPr>
                <a:spLocks/>
              </p:cNvSpPr>
              <p:nvPr/>
            </p:nvSpPr>
            <p:spPr bwMode="auto">
              <a:xfrm>
                <a:off x="4425" y="2927"/>
                <a:ext cx="13" cy="79"/>
              </a:xfrm>
              <a:custGeom>
                <a:avLst/>
                <a:gdLst/>
                <a:ahLst/>
                <a:cxnLst>
                  <a:cxn ang="0">
                    <a:pos x="9" y="10"/>
                  </a:cxn>
                  <a:cxn ang="0">
                    <a:pos x="7" y="11"/>
                  </a:cxn>
                  <a:cxn ang="0">
                    <a:pos x="7" y="13"/>
                  </a:cxn>
                  <a:cxn ang="0">
                    <a:pos x="9" y="15"/>
                  </a:cxn>
                  <a:cxn ang="0">
                    <a:pos x="7" y="17"/>
                  </a:cxn>
                  <a:cxn ang="0">
                    <a:pos x="9" y="19"/>
                  </a:cxn>
                  <a:cxn ang="0">
                    <a:pos x="11" y="21"/>
                  </a:cxn>
                  <a:cxn ang="0">
                    <a:pos x="11" y="23"/>
                  </a:cxn>
                  <a:cxn ang="0">
                    <a:pos x="13" y="25"/>
                  </a:cxn>
                  <a:cxn ang="0">
                    <a:pos x="11" y="27"/>
                  </a:cxn>
                  <a:cxn ang="0">
                    <a:pos x="13" y="29"/>
                  </a:cxn>
                  <a:cxn ang="0">
                    <a:pos x="15" y="31"/>
                  </a:cxn>
                  <a:cxn ang="0">
                    <a:pos x="15" y="34"/>
                  </a:cxn>
                  <a:cxn ang="0">
                    <a:pos x="15" y="36"/>
                  </a:cxn>
                  <a:cxn ang="0">
                    <a:pos x="15" y="40"/>
                  </a:cxn>
                  <a:cxn ang="0">
                    <a:pos x="17" y="40"/>
                  </a:cxn>
                  <a:cxn ang="0">
                    <a:pos x="17" y="40"/>
                  </a:cxn>
                  <a:cxn ang="0">
                    <a:pos x="15" y="42"/>
                  </a:cxn>
                  <a:cxn ang="0">
                    <a:pos x="15" y="46"/>
                  </a:cxn>
                  <a:cxn ang="0">
                    <a:pos x="15" y="50"/>
                  </a:cxn>
                  <a:cxn ang="0">
                    <a:pos x="15" y="52"/>
                  </a:cxn>
                  <a:cxn ang="0">
                    <a:pos x="15" y="54"/>
                  </a:cxn>
                  <a:cxn ang="0">
                    <a:pos x="13" y="57"/>
                  </a:cxn>
                  <a:cxn ang="0">
                    <a:pos x="11" y="57"/>
                  </a:cxn>
                  <a:cxn ang="0">
                    <a:pos x="11" y="57"/>
                  </a:cxn>
                  <a:cxn ang="0">
                    <a:pos x="11" y="59"/>
                  </a:cxn>
                  <a:cxn ang="0">
                    <a:pos x="13" y="59"/>
                  </a:cxn>
                  <a:cxn ang="0">
                    <a:pos x="15" y="59"/>
                  </a:cxn>
                  <a:cxn ang="0">
                    <a:pos x="17" y="61"/>
                  </a:cxn>
                  <a:cxn ang="0">
                    <a:pos x="17" y="63"/>
                  </a:cxn>
                  <a:cxn ang="0">
                    <a:pos x="17" y="63"/>
                  </a:cxn>
                  <a:cxn ang="0">
                    <a:pos x="19" y="65"/>
                  </a:cxn>
                  <a:cxn ang="0">
                    <a:pos x="21" y="69"/>
                  </a:cxn>
                  <a:cxn ang="0">
                    <a:pos x="19" y="71"/>
                  </a:cxn>
                  <a:cxn ang="0">
                    <a:pos x="21" y="73"/>
                  </a:cxn>
                  <a:cxn ang="0">
                    <a:pos x="23" y="75"/>
                  </a:cxn>
                  <a:cxn ang="0">
                    <a:pos x="23" y="80"/>
                  </a:cxn>
                  <a:cxn ang="0">
                    <a:pos x="21" y="84"/>
                  </a:cxn>
                  <a:cxn ang="0">
                    <a:pos x="23" y="86"/>
                  </a:cxn>
                  <a:cxn ang="0">
                    <a:pos x="23" y="88"/>
                  </a:cxn>
                  <a:cxn ang="0">
                    <a:pos x="23" y="86"/>
                  </a:cxn>
                  <a:cxn ang="0">
                    <a:pos x="21" y="84"/>
                  </a:cxn>
                  <a:cxn ang="0">
                    <a:pos x="21" y="88"/>
                  </a:cxn>
                  <a:cxn ang="0">
                    <a:pos x="19" y="92"/>
                  </a:cxn>
                  <a:cxn ang="0">
                    <a:pos x="17" y="98"/>
                  </a:cxn>
                  <a:cxn ang="0">
                    <a:pos x="17" y="102"/>
                  </a:cxn>
                  <a:cxn ang="0">
                    <a:pos x="15" y="105"/>
                  </a:cxn>
                  <a:cxn ang="0">
                    <a:pos x="15" y="109"/>
                  </a:cxn>
                  <a:cxn ang="0">
                    <a:pos x="13" y="111"/>
                  </a:cxn>
                  <a:cxn ang="0">
                    <a:pos x="11" y="117"/>
                  </a:cxn>
                  <a:cxn ang="0">
                    <a:pos x="11" y="121"/>
                  </a:cxn>
                  <a:cxn ang="0">
                    <a:pos x="9" y="127"/>
                  </a:cxn>
                  <a:cxn ang="0">
                    <a:pos x="7" y="128"/>
                  </a:cxn>
                  <a:cxn ang="0">
                    <a:pos x="5" y="134"/>
                  </a:cxn>
                  <a:cxn ang="0">
                    <a:pos x="3" y="136"/>
                  </a:cxn>
                  <a:cxn ang="0">
                    <a:pos x="2" y="140"/>
                  </a:cxn>
                  <a:cxn ang="0">
                    <a:pos x="0" y="142"/>
                  </a:cxn>
                  <a:cxn ang="0">
                    <a:pos x="2" y="144"/>
                  </a:cxn>
                  <a:cxn ang="0">
                    <a:pos x="2" y="146"/>
                  </a:cxn>
                  <a:cxn ang="0">
                    <a:pos x="2" y="150"/>
                  </a:cxn>
                  <a:cxn ang="0">
                    <a:pos x="2" y="151"/>
                  </a:cxn>
                  <a:cxn ang="0">
                    <a:pos x="0" y="155"/>
                  </a:cxn>
                  <a:cxn ang="0">
                    <a:pos x="0" y="157"/>
                  </a:cxn>
                </a:cxnLst>
                <a:rect l="0" t="0" r="r" b="b"/>
                <a:pathLst>
                  <a:path w="25" h="157">
                    <a:moveTo>
                      <a:pt x="3" y="0"/>
                    </a:moveTo>
                    <a:lnTo>
                      <a:pt x="5" y="2"/>
                    </a:lnTo>
                    <a:lnTo>
                      <a:pt x="7" y="4"/>
                    </a:lnTo>
                    <a:lnTo>
                      <a:pt x="7" y="6"/>
                    </a:lnTo>
                    <a:lnTo>
                      <a:pt x="9" y="10"/>
                    </a:lnTo>
                    <a:lnTo>
                      <a:pt x="9" y="11"/>
                    </a:lnTo>
                    <a:lnTo>
                      <a:pt x="9" y="11"/>
                    </a:lnTo>
                    <a:lnTo>
                      <a:pt x="9" y="11"/>
                    </a:lnTo>
                    <a:lnTo>
                      <a:pt x="9" y="11"/>
                    </a:lnTo>
                    <a:lnTo>
                      <a:pt x="7" y="11"/>
                    </a:lnTo>
                    <a:lnTo>
                      <a:pt x="7" y="11"/>
                    </a:lnTo>
                    <a:lnTo>
                      <a:pt x="7" y="13"/>
                    </a:lnTo>
                    <a:lnTo>
                      <a:pt x="7" y="13"/>
                    </a:lnTo>
                    <a:lnTo>
                      <a:pt x="7" y="13"/>
                    </a:lnTo>
                    <a:lnTo>
                      <a:pt x="7" y="13"/>
                    </a:lnTo>
                    <a:lnTo>
                      <a:pt x="7" y="13"/>
                    </a:lnTo>
                    <a:lnTo>
                      <a:pt x="7" y="15"/>
                    </a:lnTo>
                    <a:lnTo>
                      <a:pt x="7" y="15"/>
                    </a:lnTo>
                    <a:lnTo>
                      <a:pt x="7" y="15"/>
                    </a:lnTo>
                    <a:lnTo>
                      <a:pt x="9" y="15"/>
                    </a:lnTo>
                    <a:lnTo>
                      <a:pt x="9" y="17"/>
                    </a:lnTo>
                    <a:lnTo>
                      <a:pt x="7" y="17"/>
                    </a:lnTo>
                    <a:lnTo>
                      <a:pt x="7" y="17"/>
                    </a:lnTo>
                    <a:lnTo>
                      <a:pt x="7" y="17"/>
                    </a:lnTo>
                    <a:lnTo>
                      <a:pt x="7" y="17"/>
                    </a:lnTo>
                    <a:lnTo>
                      <a:pt x="7" y="17"/>
                    </a:lnTo>
                    <a:lnTo>
                      <a:pt x="7" y="19"/>
                    </a:lnTo>
                    <a:lnTo>
                      <a:pt x="9" y="19"/>
                    </a:lnTo>
                    <a:lnTo>
                      <a:pt x="9" y="19"/>
                    </a:lnTo>
                    <a:lnTo>
                      <a:pt x="9" y="19"/>
                    </a:lnTo>
                    <a:lnTo>
                      <a:pt x="9" y="19"/>
                    </a:lnTo>
                    <a:lnTo>
                      <a:pt x="9" y="19"/>
                    </a:lnTo>
                    <a:lnTo>
                      <a:pt x="11" y="21"/>
                    </a:lnTo>
                    <a:lnTo>
                      <a:pt x="11" y="21"/>
                    </a:lnTo>
                    <a:lnTo>
                      <a:pt x="11" y="21"/>
                    </a:lnTo>
                    <a:lnTo>
                      <a:pt x="11" y="21"/>
                    </a:lnTo>
                    <a:lnTo>
                      <a:pt x="11" y="23"/>
                    </a:lnTo>
                    <a:lnTo>
                      <a:pt x="11" y="23"/>
                    </a:lnTo>
                    <a:lnTo>
                      <a:pt x="11" y="23"/>
                    </a:lnTo>
                    <a:lnTo>
                      <a:pt x="11" y="23"/>
                    </a:lnTo>
                    <a:lnTo>
                      <a:pt x="11" y="23"/>
                    </a:lnTo>
                    <a:lnTo>
                      <a:pt x="11" y="23"/>
                    </a:lnTo>
                    <a:lnTo>
                      <a:pt x="11" y="25"/>
                    </a:lnTo>
                    <a:lnTo>
                      <a:pt x="11" y="25"/>
                    </a:lnTo>
                    <a:lnTo>
                      <a:pt x="13" y="25"/>
                    </a:lnTo>
                    <a:lnTo>
                      <a:pt x="13" y="25"/>
                    </a:lnTo>
                    <a:lnTo>
                      <a:pt x="13" y="25"/>
                    </a:lnTo>
                    <a:lnTo>
                      <a:pt x="13" y="27"/>
                    </a:lnTo>
                    <a:lnTo>
                      <a:pt x="11" y="27"/>
                    </a:lnTo>
                    <a:lnTo>
                      <a:pt x="11" y="27"/>
                    </a:lnTo>
                    <a:lnTo>
                      <a:pt x="11" y="27"/>
                    </a:lnTo>
                    <a:lnTo>
                      <a:pt x="11" y="29"/>
                    </a:lnTo>
                    <a:lnTo>
                      <a:pt x="13" y="29"/>
                    </a:lnTo>
                    <a:lnTo>
                      <a:pt x="13" y="29"/>
                    </a:lnTo>
                    <a:lnTo>
                      <a:pt x="13" y="29"/>
                    </a:lnTo>
                    <a:lnTo>
                      <a:pt x="15" y="29"/>
                    </a:lnTo>
                    <a:lnTo>
                      <a:pt x="15" y="29"/>
                    </a:lnTo>
                    <a:lnTo>
                      <a:pt x="15" y="29"/>
                    </a:lnTo>
                    <a:lnTo>
                      <a:pt x="15" y="31"/>
                    </a:lnTo>
                    <a:lnTo>
                      <a:pt x="15" y="31"/>
                    </a:lnTo>
                    <a:lnTo>
                      <a:pt x="15" y="31"/>
                    </a:lnTo>
                    <a:lnTo>
                      <a:pt x="15" y="33"/>
                    </a:lnTo>
                    <a:lnTo>
                      <a:pt x="15" y="33"/>
                    </a:lnTo>
                    <a:lnTo>
                      <a:pt x="15" y="34"/>
                    </a:lnTo>
                    <a:lnTo>
                      <a:pt x="15" y="34"/>
                    </a:lnTo>
                    <a:lnTo>
                      <a:pt x="15" y="34"/>
                    </a:lnTo>
                    <a:lnTo>
                      <a:pt x="15" y="34"/>
                    </a:lnTo>
                    <a:lnTo>
                      <a:pt x="15" y="34"/>
                    </a:lnTo>
                    <a:lnTo>
                      <a:pt x="15" y="36"/>
                    </a:lnTo>
                    <a:lnTo>
                      <a:pt x="15" y="36"/>
                    </a:lnTo>
                    <a:lnTo>
                      <a:pt x="15" y="36"/>
                    </a:lnTo>
                    <a:lnTo>
                      <a:pt x="15" y="36"/>
                    </a:lnTo>
                    <a:lnTo>
                      <a:pt x="15" y="40"/>
                    </a:lnTo>
                    <a:lnTo>
                      <a:pt x="15" y="42"/>
                    </a:lnTo>
                    <a:lnTo>
                      <a:pt x="15" y="40"/>
                    </a:lnTo>
                    <a:lnTo>
                      <a:pt x="17" y="40"/>
                    </a:lnTo>
                    <a:lnTo>
                      <a:pt x="15" y="40"/>
                    </a:lnTo>
                    <a:lnTo>
                      <a:pt x="17" y="40"/>
                    </a:lnTo>
                    <a:lnTo>
                      <a:pt x="17" y="40"/>
                    </a:lnTo>
                    <a:lnTo>
                      <a:pt x="17" y="40"/>
                    </a:lnTo>
                    <a:lnTo>
                      <a:pt x="17" y="40"/>
                    </a:lnTo>
                    <a:lnTo>
                      <a:pt x="17" y="40"/>
                    </a:lnTo>
                    <a:lnTo>
                      <a:pt x="17" y="40"/>
                    </a:lnTo>
                    <a:lnTo>
                      <a:pt x="17" y="40"/>
                    </a:lnTo>
                    <a:lnTo>
                      <a:pt x="17" y="40"/>
                    </a:lnTo>
                    <a:lnTo>
                      <a:pt x="17" y="42"/>
                    </a:lnTo>
                    <a:lnTo>
                      <a:pt x="15" y="42"/>
                    </a:lnTo>
                    <a:lnTo>
                      <a:pt x="15" y="42"/>
                    </a:lnTo>
                    <a:lnTo>
                      <a:pt x="15" y="42"/>
                    </a:lnTo>
                    <a:lnTo>
                      <a:pt x="15" y="42"/>
                    </a:lnTo>
                    <a:lnTo>
                      <a:pt x="15" y="44"/>
                    </a:lnTo>
                    <a:lnTo>
                      <a:pt x="15" y="44"/>
                    </a:lnTo>
                    <a:lnTo>
                      <a:pt x="15" y="44"/>
                    </a:lnTo>
                    <a:lnTo>
                      <a:pt x="15" y="44"/>
                    </a:lnTo>
                    <a:lnTo>
                      <a:pt x="15" y="46"/>
                    </a:lnTo>
                    <a:lnTo>
                      <a:pt x="15" y="46"/>
                    </a:lnTo>
                    <a:lnTo>
                      <a:pt x="15" y="46"/>
                    </a:lnTo>
                    <a:lnTo>
                      <a:pt x="15" y="46"/>
                    </a:lnTo>
                    <a:lnTo>
                      <a:pt x="15" y="48"/>
                    </a:lnTo>
                    <a:lnTo>
                      <a:pt x="15" y="50"/>
                    </a:lnTo>
                    <a:lnTo>
                      <a:pt x="15" y="50"/>
                    </a:lnTo>
                    <a:lnTo>
                      <a:pt x="15" y="50"/>
                    </a:lnTo>
                    <a:lnTo>
                      <a:pt x="15" y="50"/>
                    </a:lnTo>
                    <a:lnTo>
                      <a:pt x="15" y="52"/>
                    </a:lnTo>
                    <a:lnTo>
                      <a:pt x="15" y="52"/>
                    </a:lnTo>
                    <a:lnTo>
                      <a:pt x="15" y="52"/>
                    </a:lnTo>
                    <a:lnTo>
                      <a:pt x="15" y="52"/>
                    </a:lnTo>
                    <a:lnTo>
                      <a:pt x="15" y="54"/>
                    </a:lnTo>
                    <a:lnTo>
                      <a:pt x="15" y="54"/>
                    </a:lnTo>
                    <a:lnTo>
                      <a:pt x="15" y="54"/>
                    </a:lnTo>
                    <a:lnTo>
                      <a:pt x="15" y="54"/>
                    </a:lnTo>
                    <a:lnTo>
                      <a:pt x="15" y="56"/>
                    </a:lnTo>
                    <a:lnTo>
                      <a:pt x="15" y="56"/>
                    </a:lnTo>
                    <a:lnTo>
                      <a:pt x="15" y="57"/>
                    </a:lnTo>
                    <a:lnTo>
                      <a:pt x="13" y="57"/>
                    </a:lnTo>
                    <a:lnTo>
                      <a:pt x="13" y="57"/>
                    </a:lnTo>
                    <a:lnTo>
                      <a:pt x="13" y="57"/>
                    </a:lnTo>
                    <a:lnTo>
                      <a:pt x="11" y="57"/>
                    </a:lnTo>
                    <a:lnTo>
                      <a:pt x="11" y="57"/>
                    </a:lnTo>
                    <a:lnTo>
                      <a:pt x="11" y="57"/>
                    </a:lnTo>
                    <a:lnTo>
                      <a:pt x="9" y="57"/>
                    </a:lnTo>
                    <a:lnTo>
                      <a:pt x="9" y="57"/>
                    </a:lnTo>
                    <a:lnTo>
                      <a:pt x="9" y="57"/>
                    </a:lnTo>
                    <a:lnTo>
                      <a:pt x="9" y="57"/>
                    </a:lnTo>
                    <a:lnTo>
                      <a:pt x="11" y="57"/>
                    </a:lnTo>
                    <a:lnTo>
                      <a:pt x="11" y="59"/>
                    </a:lnTo>
                    <a:lnTo>
                      <a:pt x="11" y="59"/>
                    </a:lnTo>
                    <a:lnTo>
                      <a:pt x="13" y="57"/>
                    </a:lnTo>
                    <a:lnTo>
                      <a:pt x="13" y="59"/>
                    </a:lnTo>
                    <a:lnTo>
                      <a:pt x="11" y="59"/>
                    </a:lnTo>
                    <a:lnTo>
                      <a:pt x="11" y="59"/>
                    </a:lnTo>
                    <a:lnTo>
                      <a:pt x="13" y="59"/>
                    </a:lnTo>
                    <a:lnTo>
                      <a:pt x="13" y="59"/>
                    </a:lnTo>
                    <a:lnTo>
                      <a:pt x="13" y="59"/>
                    </a:lnTo>
                    <a:lnTo>
                      <a:pt x="13" y="59"/>
                    </a:lnTo>
                    <a:lnTo>
                      <a:pt x="13" y="59"/>
                    </a:lnTo>
                    <a:lnTo>
                      <a:pt x="13" y="59"/>
                    </a:lnTo>
                    <a:lnTo>
                      <a:pt x="15" y="59"/>
                    </a:lnTo>
                    <a:lnTo>
                      <a:pt x="15" y="59"/>
                    </a:lnTo>
                    <a:lnTo>
                      <a:pt x="15" y="59"/>
                    </a:lnTo>
                    <a:lnTo>
                      <a:pt x="15" y="59"/>
                    </a:lnTo>
                    <a:lnTo>
                      <a:pt x="15" y="61"/>
                    </a:lnTo>
                    <a:lnTo>
                      <a:pt x="17" y="61"/>
                    </a:lnTo>
                    <a:lnTo>
                      <a:pt x="17" y="61"/>
                    </a:lnTo>
                    <a:lnTo>
                      <a:pt x="17" y="61"/>
                    </a:lnTo>
                    <a:lnTo>
                      <a:pt x="17" y="61"/>
                    </a:lnTo>
                    <a:lnTo>
                      <a:pt x="17" y="61"/>
                    </a:lnTo>
                    <a:lnTo>
                      <a:pt x="17" y="63"/>
                    </a:lnTo>
                    <a:lnTo>
                      <a:pt x="17" y="63"/>
                    </a:lnTo>
                    <a:lnTo>
                      <a:pt x="17" y="63"/>
                    </a:lnTo>
                    <a:lnTo>
                      <a:pt x="17" y="63"/>
                    </a:lnTo>
                    <a:lnTo>
                      <a:pt x="17" y="63"/>
                    </a:lnTo>
                    <a:lnTo>
                      <a:pt x="19" y="63"/>
                    </a:lnTo>
                    <a:lnTo>
                      <a:pt x="19" y="63"/>
                    </a:lnTo>
                    <a:lnTo>
                      <a:pt x="17" y="63"/>
                    </a:lnTo>
                    <a:lnTo>
                      <a:pt x="17" y="65"/>
                    </a:lnTo>
                    <a:lnTo>
                      <a:pt x="19" y="65"/>
                    </a:lnTo>
                    <a:lnTo>
                      <a:pt x="19" y="65"/>
                    </a:lnTo>
                    <a:lnTo>
                      <a:pt x="19" y="65"/>
                    </a:lnTo>
                    <a:lnTo>
                      <a:pt x="19" y="65"/>
                    </a:lnTo>
                    <a:lnTo>
                      <a:pt x="19" y="67"/>
                    </a:lnTo>
                    <a:lnTo>
                      <a:pt x="21" y="67"/>
                    </a:lnTo>
                    <a:lnTo>
                      <a:pt x="21" y="67"/>
                    </a:lnTo>
                    <a:lnTo>
                      <a:pt x="21" y="69"/>
                    </a:lnTo>
                    <a:lnTo>
                      <a:pt x="21" y="69"/>
                    </a:lnTo>
                    <a:lnTo>
                      <a:pt x="21" y="69"/>
                    </a:lnTo>
                    <a:lnTo>
                      <a:pt x="21" y="71"/>
                    </a:lnTo>
                    <a:lnTo>
                      <a:pt x="21" y="71"/>
                    </a:lnTo>
                    <a:lnTo>
                      <a:pt x="19" y="71"/>
                    </a:lnTo>
                    <a:lnTo>
                      <a:pt x="19" y="71"/>
                    </a:lnTo>
                    <a:lnTo>
                      <a:pt x="19" y="73"/>
                    </a:lnTo>
                    <a:lnTo>
                      <a:pt x="19" y="73"/>
                    </a:lnTo>
                    <a:lnTo>
                      <a:pt x="21" y="73"/>
                    </a:lnTo>
                    <a:lnTo>
                      <a:pt x="21" y="73"/>
                    </a:lnTo>
                    <a:lnTo>
                      <a:pt x="21" y="73"/>
                    </a:lnTo>
                    <a:lnTo>
                      <a:pt x="21" y="73"/>
                    </a:lnTo>
                    <a:lnTo>
                      <a:pt x="21" y="75"/>
                    </a:lnTo>
                    <a:lnTo>
                      <a:pt x="23" y="75"/>
                    </a:lnTo>
                    <a:lnTo>
                      <a:pt x="23" y="75"/>
                    </a:lnTo>
                    <a:lnTo>
                      <a:pt x="23" y="75"/>
                    </a:lnTo>
                    <a:lnTo>
                      <a:pt x="23" y="77"/>
                    </a:lnTo>
                    <a:lnTo>
                      <a:pt x="23" y="79"/>
                    </a:lnTo>
                    <a:lnTo>
                      <a:pt x="23" y="79"/>
                    </a:lnTo>
                    <a:lnTo>
                      <a:pt x="23" y="80"/>
                    </a:lnTo>
                    <a:lnTo>
                      <a:pt x="23" y="80"/>
                    </a:lnTo>
                    <a:lnTo>
                      <a:pt x="21" y="80"/>
                    </a:lnTo>
                    <a:lnTo>
                      <a:pt x="21" y="82"/>
                    </a:lnTo>
                    <a:lnTo>
                      <a:pt x="21" y="82"/>
                    </a:lnTo>
                    <a:lnTo>
                      <a:pt x="21" y="84"/>
                    </a:lnTo>
                    <a:lnTo>
                      <a:pt x="21" y="84"/>
                    </a:lnTo>
                    <a:lnTo>
                      <a:pt x="23" y="84"/>
                    </a:lnTo>
                    <a:lnTo>
                      <a:pt x="23" y="86"/>
                    </a:lnTo>
                    <a:lnTo>
                      <a:pt x="23" y="86"/>
                    </a:lnTo>
                    <a:lnTo>
                      <a:pt x="23" y="86"/>
                    </a:lnTo>
                    <a:lnTo>
                      <a:pt x="23" y="86"/>
                    </a:lnTo>
                    <a:lnTo>
                      <a:pt x="25" y="86"/>
                    </a:lnTo>
                    <a:lnTo>
                      <a:pt x="25" y="86"/>
                    </a:lnTo>
                    <a:lnTo>
                      <a:pt x="23" y="86"/>
                    </a:lnTo>
                    <a:lnTo>
                      <a:pt x="23" y="88"/>
                    </a:lnTo>
                    <a:lnTo>
                      <a:pt x="23" y="88"/>
                    </a:lnTo>
                    <a:lnTo>
                      <a:pt x="21" y="88"/>
                    </a:lnTo>
                    <a:lnTo>
                      <a:pt x="21" y="86"/>
                    </a:lnTo>
                    <a:lnTo>
                      <a:pt x="21" y="86"/>
                    </a:lnTo>
                    <a:lnTo>
                      <a:pt x="23" y="86"/>
                    </a:lnTo>
                    <a:lnTo>
                      <a:pt x="23" y="86"/>
                    </a:lnTo>
                    <a:lnTo>
                      <a:pt x="21" y="84"/>
                    </a:lnTo>
                    <a:lnTo>
                      <a:pt x="21" y="84"/>
                    </a:lnTo>
                    <a:lnTo>
                      <a:pt x="21" y="84"/>
                    </a:lnTo>
                    <a:lnTo>
                      <a:pt x="21" y="84"/>
                    </a:lnTo>
                    <a:lnTo>
                      <a:pt x="21" y="84"/>
                    </a:lnTo>
                    <a:lnTo>
                      <a:pt x="21" y="86"/>
                    </a:lnTo>
                    <a:lnTo>
                      <a:pt x="21" y="86"/>
                    </a:lnTo>
                    <a:lnTo>
                      <a:pt x="21" y="88"/>
                    </a:lnTo>
                    <a:lnTo>
                      <a:pt x="21" y="88"/>
                    </a:lnTo>
                    <a:lnTo>
                      <a:pt x="21" y="88"/>
                    </a:lnTo>
                    <a:lnTo>
                      <a:pt x="21" y="90"/>
                    </a:lnTo>
                    <a:lnTo>
                      <a:pt x="21" y="90"/>
                    </a:lnTo>
                    <a:lnTo>
                      <a:pt x="21" y="90"/>
                    </a:lnTo>
                    <a:lnTo>
                      <a:pt x="19" y="92"/>
                    </a:lnTo>
                    <a:lnTo>
                      <a:pt x="19" y="92"/>
                    </a:lnTo>
                    <a:lnTo>
                      <a:pt x="19" y="94"/>
                    </a:lnTo>
                    <a:lnTo>
                      <a:pt x="19" y="96"/>
                    </a:lnTo>
                    <a:lnTo>
                      <a:pt x="19" y="96"/>
                    </a:lnTo>
                    <a:lnTo>
                      <a:pt x="19" y="96"/>
                    </a:lnTo>
                    <a:lnTo>
                      <a:pt x="17" y="98"/>
                    </a:lnTo>
                    <a:lnTo>
                      <a:pt x="17" y="98"/>
                    </a:lnTo>
                    <a:lnTo>
                      <a:pt x="17" y="100"/>
                    </a:lnTo>
                    <a:lnTo>
                      <a:pt x="17" y="100"/>
                    </a:lnTo>
                    <a:lnTo>
                      <a:pt x="17" y="102"/>
                    </a:lnTo>
                    <a:lnTo>
                      <a:pt x="17" y="102"/>
                    </a:lnTo>
                    <a:lnTo>
                      <a:pt x="17" y="102"/>
                    </a:lnTo>
                    <a:lnTo>
                      <a:pt x="17" y="104"/>
                    </a:lnTo>
                    <a:lnTo>
                      <a:pt x="17" y="104"/>
                    </a:lnTo>
                    <a:lnTo>
                      <a:pt x="15" y="104"/>
                    </a:lnTo>
                    <a:lnTo>
                      <a:pt x="15" y="105"/>
                    </a:lnTo>
                    <a:lnTo>
                      <a:pt x="15" y="105"/>
                    </a:lnTo>
                    <a:lnTo>
                      <a:pt x="15" y="107"/>
                    </a:lnTo>
                    <a:lnTo>
                      <a:pt x="15" y="107"/>
                    </a:lnTo>
                    <a:lnTo>
                      <a:pt x="15" y="109"/>
                    </a:lnTo>
                    <a:lnTo>
                      <a:pt x="15" y="109"/>
                    </a:lnTo>
                    <a:lnTo>
                      <a:pt x="15" y="109"/>
                    </a:lnTo>
                    <a:lnTo>
                      <a:pt x="15" y="111"/>
                    </a:lnTo>
                    <a:lnTo>
                      <a:pt x="13" y="111"/>
                    </a:lnTo>
                    <a:lnTo>
                      <a:pt x="13" y="111"/>
                    </a:lnTo>
                    <a:lnTo>
                      <a:pt x="13" y="111"/>
                    </a:lnTo>
                    <a:lnTo>
                      <a:pt x="13" y="113"/>
                    </a:lnTo>
                    <a:lnTo>
                      <a:pt x="13" y="113"/>
                    </a:lnTo>
                    <a:lnTo>
                      <a:pt x="13" y="113"/>
                    </a:lnTo>
                    <a:lnTo>
                      <a:pt x="13" y="115"/>
                    </a:lnTo>
                    <a:lnTo>
                      <a:pt x="11" y="117"/>
                    </a:lnTo>
                    <a:lnTo>
                      <a:pt x="11" y="117"/>
                    </a:lnTo>
                    <a:lnTo>
                      <a:pt x="11" y="117"/>
                    </a:lnTo>
                    <a:lnTo>
                      <a:pt x="11" y="119"/>
                    </a:lnTo>
                    <a:lnTo>
                      <a:pt x="11" y="121"/>
                    </a:lnTo>
                    <a:lnTo>
                      <a:pt x="11" y="121"/>
                    </a:lnTo>
                    <a:lnTo>
                      <a:pt x="9" y="121"/>
                    </a:lnTo>
                    <a:lnTo>
                      <a:pt x="9" y="123"/>
                    </a:lnTo>
                    <a:lnTo>
                      <a:pt x="9" y="125"/>
                    </a:lnTo>
                    <a:lnTo>
                      <a:pt x="9" y="125"/>
                    </a:lnTo>
                    <a:lnTo>
                      <a:pt x="9" y="127"/>
                    </a:lnTo>
                    <a:lnTo>
                      <a:pt x="7" y="127"/>
                    </a:lnTo>
                    <a:lnTo>
                      <a:pt x="7" y="127"/>
                    </a:lnTo>
                    <a:lnTo>
                      <a:pt x="7" y="128"/>
                    </a:lnTo>
                    <a:lnTo>
                      <a:pt x="7" y="128"/>
                    </a:lnTo>
                    <a:lnTo>
                      <a:pt x="7" y="128"/>
                    </a:lnTo>
                    <a:lnTo>
                      <a:pt x="7" y="130"/>
                    </a:lnTo>
                    <a:lnTo>
                      <a:pt x="5" y="132"/>
                    </a:lnTo>
                    <a:lnTo>
                      <a:pt x="5" y="132"/>
                    </a:lnTo>
                    <a:lnTo>
                      <a:pt x="5" y="132"/>
                    </a:lnTo>
                    <a:lnTo>
                      <a:pt x="5" y="134"/>
                    </a:lnTo>
                    <a:lnTo>
                      <a:pt x="3" y="134"/>
                    </a:lnTo>
                    <a:lnTo>
                      <a:pt x="3" y="134"/>
                    </a:lnTo>
                    <a:lnTo>
                      <a:pt x="3" y="136"/>
                    </a:lnTo>
                    <a:lnTo>
                      <a:pt x="3" y="136"/>
                    </a:lnTo>
                    <a:lnTo>
                      <a:pt x="3" y="136"/>
                    </a:lnTo>
                    <a:lnTo>
                      <a:pt x="3" y="138"/>
                    </a:lnTo>
                    <a:lnTo>
                      <a:pt x="3" y="138"/>
                    </a:lnTo>
                    <a:lnTo>
                      <a:pt x="2" y="138"/>
                    </a:lnTo>
                    <a:lnTo>
                      <a:pt x="2" y="140"/>
                    </a:lnTo>
                    <a:lnTo>
                      <a:pt x="2" y="140"/>
                    </a:lnTo>
                    <a:lnTo>
                      <a:pt x="2" y="140"/>
                    </a:lnTo>
                    <a:lnTo>
                      <a:pt x="0" y="142"/>
                    </a:lnTo>
                    <a:lnTo>
                      <a:pt x="0" y="142"/>
                    </a:lnTo>
                    <a:lnTo>
                      <a:pt x="0" y="142"/>
                    </a:lnTo>
                    <a:lnTo>
                      <a:pt x="0" y="142"/>
                    </a:lnTo>
                    <a:lnTo>
                      <a:pt x="2" y="142"/>
                    </a:lnTo>
                    <a:lnTo>
                      <a:pt x="2" y="142"/>
                    </a:lnTo>
                    <a:lnTo>
                      <a:pt x="2" y="142"/>
                    </a:lnTo>
                    <a:lnTo>
                      <a:pt x="2" y="144"/>
                    </a:lnTo>
                    <a:lnTo>
                      <a:pt x="2" y="144"/>
                    </a:lnTo>
                    <a:lnTo>
                      <a:pt x="2" y="144"/>
                    </a:lnTo>
                    <a:lnTo>
                      <a:pt x="2" y="144"/>
                    </a:lnTo>
                    <a:lnTo>
                      <a:pt x="2" y="146"/>
                    </a:lnTo>
                    <a:lnTo>
                      <a:pt x="2" y="146"/>
                    </a:lnTo>
                    <a:lnTo>
                      <a:pt x="2" y="146"/>
                    </a:lnTo>
                    <a:lnTo>
                      <a:pt x="2" y="146"/>
                    </a:lnTo>
                    <a:lnTo>
                      <a:pt x="2" y="148"/>
                    </a:lnTo>
                    <a:lnTo>
                      <a:pt x="2" y="148"/>
                    </a:lnTo>
                    <a:lnTo>
                      <a:pt x="2" y="150"/>
                    </a:lnTo>
                    <a:lnTo>
                      <a:pt x="2" y="150"/>
                    </a:lnTo>
                    <a:lnTo>
                      <a:pt x="2" y="150"/>
                    </a:lnTo>
                    <a:lnTo>
                      <a:pt x="2" y="150"/>
                    </a:lnTo>
                    <a:lnTo>
                      <a:pt x="2" y="151"/>
                    </a:lnTo>
                    <a:lnTo>
                      <a:pt x="2" y="151"/>
                    </a:lnTo>
                    <a:lnTo>
                      <a:pt x="2" y="151"/>
                    </a:lnTo>
                    <a:lnTo>
                      <a:pt x="2" y="153"/>
                    </a:lnTo>
                    <a:lnTo>
                      <a:pt x="0" y="153"/>
                    </a:lnTo>
                    <a:lnTo>
                      <a:pt x="0" y="153"/>
                    </a:lnTo>
                    <a:lnTo>
                      <a:pt x="0" y="155"/>
                    </a:lnTo>
                    <a:lnTo>
                      <a:pt x="0" y="155"/>
                    </a:lnTo>
                    <a:lnTo>
                      <a:pt x="0" y="155"/>
                    </a:lnTo>
                    <a:lnTo>
                      <a:pt x="0" y="155"/>
                    </a:lnTo>
                    <a:lnTo>
                      <a:pt x="0" y="157"/>
                    </a:lnTo>
                    <a:lnTo>
                      <a:pt x="0" y="157"/>
                    </a:lnTo>
                    <a:lnTo>
                      <a:pt x="0" y="157"/>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2" name="Freeform 3187"/>
              <p:cNvSpPr>
                <a:spLocks/>
              </p:cNvSpPr>
              <p:nvPr/>
            </p:nvSpPr>
            <p:spPr bwMode="auto">
              <a:xfrm>
                <a:off x="4402" y="3012"/>
                <a:ext cx="1" cy="1"/>
              </a:xfrm>
              <a:custGeom>
                <a:avLst/>
                <a:gdLst/>
                <a:ahLst/>
                <a:cxnLst>
                  <a:cxn ang="0">
                    <a:pos x="0" y="2"/>
                  </a:cxn>
                  <a:cxn ang="0">
                    <a:pos x="0" y="2"/>
                  </a:cxn>
                  <a:cxn ang="0">
                    <a:pos x="0" y="2"/>
                  </a:cxn>
                  <a:cxn ang="0">
                    <a:pos x="0" y="2"/>
                  </a:cxn>
                  <a:cxn ang="0">
                    <a:pos x="0" y="0"/>
                  </a:cxn>
                  <a:cxn ang="0">
                    <a:pos x="0" y="0"/>
                  </a:cxn>
                  <a:cxn ang="0">
                    <a:pos x="0" y="2"/>
                  </a:cxn>
                  <a:cxn ang="0">
                    <a:pos x="0" y="2"/>
                  </a:cxn>
                  <a:cxn ang="0">
                    <a:pos x="0" y="2"/>
                  </a:cxn>
                  <a:cxn ang="0">
                    <a:pos x="0" y="2"/>
                  </a:cxn>
                </a:cxnLst>
                <a:rect l="0" t="0" r="r" b="b"/>
                <a:pathLst>
                  <a:path h="2">
                    <a:moveTo>
                      <a:pt x="0" y="2"/>
                    </a:moveTo>
                    <a:lnTo>
                      <a:pt x="0" y="2"/>
                    </a:lnTo>
                    <a:lnTo>
                      <a:pt x="0" y="2"/>
                    </a:lnTo>
                    <a:lnTo>
                      <a:pt x="0" y="2"/>
                    </a:lnTo>
                    <a:lnTo>
                      <a:pt x="0"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3" name="Freeform 3188"/>
              <p:cNvSpPr>
                <a:spLocks/>
              </p:cNvSpPr>
              <p:nvPr/>
            </p:nvSpPr>
            <p:spPr bwMode="auto">
              <a:xfrm>
                <a:off x="4425" y="3011"/>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4" name="Freeform 3189"/>
              <p:cNvSpPr>
                <a:spLocks/>
              </p:cNvSpPr>
              <p:nvPr/>
            </p:nvSpPr>
            <p:spPr bwMode="auto">
              <a:xfrm>
                <a:off x="4405" y="3019"/>
                <a:ext cx="1" cy="1"/>
              </a:xfrm>
              <a:custGeom>
                <a:avLst/>
                <a:gdLst/>
                <a:ahLst/>
                <a:cxnLst>
                  <a:cxn ang="0">
                    <a:pos x="2" y="0"/>
                  </a:cxn>
                  <a:cxn ang="0">
                    <a:pos x="2" y="0"/>
                  </a:cxn>
                  <a:cxn ang="0">
                    <a:pos x="2" y="0"/>
                  </a:cxn>
                  <a:cxn ang="0">
                    <a:pos x="2" y="0"/>
                  </a:cxn>
                  <a:cxn ang="0">
                    <a:pos x="2" y="0"/>
                  </a:cxn>
                  <a:cxn ang="0">
                    <a:pos x="0" y="0"/>
                  </a:cxn>
                  <a:cxn ang="0">
                    <a:pos x="0" y="0"/>
                  </a:cxn>
                  <a:cxn ang="0">
                    <a:pos x="2" y="0"/>
                  </a:cxn>
                </a:cxnLst>
                <a:rect l="0" t="0" r="r" b="b"/>
                <a:pathLst>
                  <a:path w="2">
                    <a:moveTo>
                      <a:pt x="2" y="0"/>
                    </a:moveTo>
                    <a:lnTo>
                      <a:pt x="2" y="0"/>
                    </a:lnTo>
                    <a:lnTo>
                      <a:pt x="2" y="0"/>
                    </a:lnTo>
                    <a:lnTo>
                      <a:pt x="2" y="0"/>
                    </a:lnTo>
                    <a:lnTo>
                      <a:pt x="2" y="0"/>
                    </a:lnTo>
                    <a:lnTo>
                      <a:pt x="0"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5" name="Rectangle 3190"/>
              <p:cNvSpPr>
                <a:spLocks noChangeArrowheads="1"/>
              </p:cNvSpPr>
              <p:nvPr/>
            </p:nvSpPr>
            <p:spPr bwMode="auto">
              <a:xfrm>
                <a:off x="4412" y="3021"/>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16" name="Line 3191"/>
              <p:cNvSpPr>
                <a:spLocks noChangeShapeType="1"/>
              </p:cNvSpPr>
              <p:nvPr/>
            </p:nvSpPr>
            <p:spPr bwMode="auto">
              <a:xfrm flipH="1" flipV="1">
                <a:off x="4442" y="3020"/>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317" name="Freeform 3192"/>
              <p:cNvSpPr>
                <a:spLocks/>
              </p:cNvSpPr>
              <p:nvPr/>
            </p:nvSpPr>
            <p:spPr bwMode="auto">
              <a:xfrm>
                <a:off x="4441" y="3019"/>
                <a:ext cx="1" cy="2"/>
              </a:xfrm>
              <a:custGeom>
                <a:avLst/>
                <a:gdLst/>
                <a:ahLst/>
                <a:cxnLst>
                  <a:cxn ang="0">
                    <a:pos x="0" y="0"/>
                  </a:cxn>
                  <a:cxn ang="0">
                    <a:pos x="0" y="0"/>
                  </a:cxn>
                  <a:cxn ang="0">
                    <a:pos x="0" y="0"/>
                  </a:cxn>
                  <a:cxn ang="0">
                    <a:pos x="0" y="0"/>
                  </a:cxn>
                  <a:cxn ang="0">
                    <a:pos x="0" y="2"/>
                  </a:cxn>
                  <a:cxn ang="0">
                    <a:pos x="0" y="2"/>
                  </a:cxn>
                  <a:cxn ang="0">
                    <a:pos x="0" y="2"/>
                  </a:cxn>
                  <a:cxn ang="0">
                    <a:pos x="0" y="2"/>
                  </a:cxn>
                  <a:cxn ang="0">
                    <a:pos x="0" y="4"/>
                  </a:cxn>
                  <a:cxn ang="0">
                    <a:pos x="0" y="4"/>
                  </a:cxn>
                  <a:cxn ang="0">
                    <a:pos x="0" y="4"/>
                  </a:cxn>
                  <a:cxn ang="0">
                    <a:pos x="0" y="2"/>
                  </a:cxn>
                  <a:cxn ang="0">
                    <a:pos x="0" y="2"/>
                  </a:cxn>
                  <a:cxn ang="0">
                    <a:pos x="0" y="2"/>
                  </a:cxn>
                  <a:cxn ang="0">
                    <a:pos x="0" y="2"/>
                  </a:cxn>
                  <a:cxn ang="0">
                    <a:pos x="2" y="2"/>
                  </a:cxn>
                  <a:cxn ang="0">
                    <a:pos x="2" y="2"/>
                  </a:cxn>
                </a:cxnLst>
                <a:rect l="0" t="0" r="r" b="b"/>
                <a:pathLst>
                  <a:path w="2" h="4">
                    <a:moveTo>
                      <a:pt x="0" y="0"/>
                    </a:moveTo>
                    <a:lnTo>
                      <a:pt x="0" y="0"/>
                    </a:lnTo>
                    <a:lnTo>
                      <a:pt x="0" y="0"/>
                    </a:lnTo>
                    <a:lnTo>
                      <a:pt x="0" y="0"/>
                    </a:lnTo>
                    <a:lnTo>
                      <a:pt x="0" y="2"/>
                    </a:lnTo>
                    <a:lnTo>
                      <a:pt x="0" y="2"/>
                    </a:lnTo>
                    <a:lnTo>
                      <a:pt x="0" y="2"/>
                    </a:lnTo>
                    <a:lnTo>
                      <a:pt x="0" y="2"/>
                    </a:lnTo>
                    <a:lnTo>
                      <a:pt x="0" y="4"/>
                    </a:lnTo>
                    <a:lnTo>
                      <a:pt x="0" y="4"/>
                    </a:lnTo>
                    <a:lnTo>
                      <a:pt x="0" y="4"/>
                    </a:lnTo>
                    <a:lnTo>
                      <a:pt x="0" y="2"/>
                    </a:lnTo>
                    <a:lnTo>
                      <a:pt x="0" y="2"/>
                    </a:lnTo>
                    <a:lnTo>
                      <a:pt x="0" y="2"/>
                    </a:lnTo>
                    <a:lnTo>
                      <a:pt x="0"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8" name="Freeform 3193"/>
              <p:cNvSpPr>
                <a:spLocks/>
              </p:cNvSpPr>
              <p:nvPr/>
            </p:nvSpPr>
            <p:spPr bwMode="auto">
              <a:xfrm>
                <a:off x="4439" y="3019"/>
                <a:ext cx="2" cy="2"/>
              </a:xfrm>
              <a:custGeom>
                <a:avLst/>
                <a:gdLst/>
                <a:ahLst/>
                <a:cxnLst>
                  <a:cxn ang="0">
                    <a:pos x="0" y="4"/>
                  </a:cxn>
                  <a:cxn ang="0">
                    <a:pos x="0" y="4"/>
                  </a:cxn>
                  <a:cxn ang="0">
                    <a:pos x="0" y="2"/>
                  </a:cxn>
                  <a:cxn ang="0">
                    <a:pos x="1" y="2"/>
                  </a:cxn>
                  <a:cxn ang="0">
                    <a:pos x="1" y="2"/>
                  </a:cxn>
                  <a:cxn ang="0">
                    <a:pos x="3" y="2"/>
                  </a:cxn>
                  <a:cxn ang="0">
                    <a:pos x="3" y="2"/>
                  </a:cxn>
                  <a:cxn ang="0">
                    <a:pos x="3" y="0"/>
                  </a:cxn>
                  <a:cxn ang="0">
                    <a:pos x="3" y="0"/>
                  </a:cxn>
                  <a:cxn ang="0">
                    <a:pos x="1" y="0"/>
                  </a:cxn>
                  <a:cxn ang="0">
                    <a:pos x="1" y="0"/>
                  </a:cxn>
                  <a:cxn ang="0">
                    <a:pos x="0" y="2"/>
                  </a:cxn>
                  <a:cxn ang="0">
                    <a:pos x="0" y="2"/>
                  </a:cxn>
                  <a:cxn ang="0">
                    <a:pos x="0" y="4"/>
                  </a:cxn>
                  <a:cxn ang="0">
                    <a:pos x="0" y="4"/>
                  </a:cxn>
                </a:cxnLst>
                <a:rect l="0" t="0" r="r" b="b"/>
                <a:pathLst>
                  <a:path w="3" h="4">
                    <a:moveTo>
                      <a:pt x="0" y="4"/>
                    </a:moveTo>
                    <a:lnTo>
                      <a:pt x="0" y="4"/>
                    </a:lnTo>
                    <a:lnTo>
                      <a:pt x="0" y="2"/>
                    </a:lnTo>
                    <a:lnTo>
                      <a:pt x="1" y="2"/>
                    </a:lnTo>
                    <a:lnTo>
                      <a:pt x="1" y="2"/>
                    </a:lnTo>
                    <a:lnTo>
                      <a:pt x="3" y="2"/>
                    </a:lnTo>
                    <a:lnTo>
                      <a:pt x="3" y="2"/>
                    </a:lnTo>
                    <a:lnTo>
                      <a:pt x="3" y="0"/>
                    </a:lnTo>
                    <a:lnTo>
                      <a:pt x="3" y="0"/>
                    </a:lnTo>
                    <a:lnTo>
                      <a:pt x="1" y="0"/>
                    </a:lnTo>
                    <a:lnTo>
                      <a:pt x="1" y="0"/>
                    </a:lnTo>
                    <a:lnTo>
                      <a:pt x="0" y="2"/>
                    </a:lnTo>
                    <a:lnTo>
                      <a:pt x="0" y="2"/>
                    </a:lnTo>
                    <a:lnTo>
                      <a:pt x="0"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19" name="Freeform 3194"/>
              <p:cNvSpPr>
                <a:spLocks/>
              </p:cNvSpPr>
              <p:nvPr/>
            </p:nvSpPr>
            <p:spPr bwMode="auto">
              <a:xfrm>
                <a:off x="4414" y="302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0" name="Freeform 3195"/>
              <p:cNvSpPr>
                <a:spLocks/>
              </p:cNvSpPr>
              <p:nvPr/>
            </p:nvSpPr>
            <p:spPr bwMode="auto">
              <a:xfrm>
                <a:off x="4438" y="3021"/>
                <a:ext cx="3" cy="4"/>
              </a:xfrm>
              <a:custGeom>
                <a:avLst/>
                <a:gdLst/>
                <a:ahLst/>
                <a:cxnLst>
                  <a:cxn ang="0">
                    <a:pos x="0" y="8"/>
                  </a:cxn>
                  <a:cxn ang="0">
                    <a:pos x="0" y="8"/>
                  </a:cxn>
                  <a:cxn ang="0">
                    <a:pos x="0" y="8"/>
                  </a:cxn>
                  <a:cxn ang="0">
                    <a:pos x="0" y="8"/>
                  </a:cxn>
                  <a:cxn ang="0">
                    <a:pos x="2" y="8"/>
                  </a:cxn>
                  <a:cxn ang="0">
                    <a:pos x="2" y="6"/>
                  </a:cxn>
                  <a:cxn ang="0">
                    <a:pos x="2" y="6"/>
                  </a:cxn>
                  <a:cxn ang="0">
                    <a:pos x="2" y="6"/>
                  </a:cxn>
                  <a:cxn ang="0">
                    <a:pos x="3" y="6"/>
                  </a:cxn>
                  <a:cxn ang="0">
                    <a:pos x="3" y="6"/>
                  </a:cxn>
                  <a:cxn ang="0">
                    <a:pos x="5" y="6"/>
                  </a:cxn>
                  <a:cxn ang="0">
                    <a:pos x="5" y="4"/>
                  </a:cxn>
                  <a:cxn ang="0">
                    <a:pos x="5" y="4"/>
                  </a:cxn>
                  <a:cxn ang="0">
                    <a:pos x="5" y="4"/>
                  </a:cxn>
                  <a:cxn ang="0">
                    <a:pos x="5" y="2"/>
                  </a:cxn>
                  <a:cxn ang="0">
                    <a:pos x="5" y="2"/>
                  </a:cxn>
                  <a:cxn ang="0">
                    <a:pos x="5" y="0"/>
                  </a:cxn>
                  <a:cxn ang="0">
                    <a:pos x="5" y="0"/>
                  </a:cxn>
                  <a:cxn ang="0">
                    <a:pos x="5" y="0"/>
                  </a:cxn>
                  <a:cxn ang="0">
                    <a:pos x="3" y="0"/>
                  </a:cxn>
                  <a:cxn ang="0">
                    <a:pos x="3" y="0"/>
                  </a:cxn>
                  <a:cxn ang="0">
                    <a:pos x="2" y="0"/>
                  </a:cxn>
                  <a:cxn ang="0">
                    <a:pos x="2" y="2"/>
                  </a:cxn>
                  <a:cxn ang="0">
                    <a:pos x="2" y="2"/>
                  </a:cxn>
                  <a:cxn ang="0">
                    <a:pos x="2" y="2"/>
                  </a:cxn>
                  <a:cxn ang="0">
                    <a:pos x="2" y="2"/>
                  </a:cxn>
                  <a:cxn ang="0">
                    <a:pos x="2" y="4"/>
                  </a:cxn>
                  <a:cxn ang="0">
                    <a:pos x="0" y="4"/>
                  </a:cxn>
                  <a:cxn ang="0">
                    <a:pos x="0" y="4"/>
                  </a:cxn>
                  <a:cxn ang="0">
                    <a:pos x="0" y="4"/>
                  </a:cxn>
                  <a:cxn ang="0">
                    <a:pos x="0" y="6"/>
                  </a:cxn>
                  <a:cxn ang="0">
                    <a:pos x="0" y="6"/>
                  </a:cxn>
                  <a:cxn ang="0">
                    <a:pos x="0" y="6"/>
                  </a:cxn>
                  <a:cxn ang="0">
                    <a:pos x="0" y="6"/>
                  </a:cxn>
                  <a:cxn ang="0">
                    <a:pos x="0" y="6"/>
                  </a:cxn>
                  <a:cxn ang="0">
                    <a:pos x="0" y="6"/>
                  </a:cxn>
                  <a:cxn ang="0">
                    <a:pos x="0" y="6"/>
                  </a:cxn>
                  <a:cxn ang="0">
                    <a:pos x="0" y="8"/>
                  </a:cxn>
                  <a:cxn ang="0">
                    <a:pos x="0" y="8"/>
                  </a:cxn>
                </a:cxnLst>
                <a:rect l="0" t="0" r="r" b="b"/>
                <a:pathLst>
                  <a:path w="5" h="8">
                    <a:moveTo>
                      <a:pt x="0" y="8"/>
                    </a:moveTo>
                    <a:lnTo>
                      <a:pt x="0" y="8"/>
                    </a:lnTo>
                    <a:lnTo>
                      <a:pt x="0" y="8"/>
                    </a:lnTo>
                    <a:lnTo>
                      <a:pt x="0" y="8"/>
                    </a:lnTo>
                    <a:lnTo>
                      <a:pt x="2" y="8"/>
                    </a:lnTo>
                    <a:lnTo>
                      <a:pt x="2" y="6"/>
                    </a:lnTo>
                    <a:lnTo>
                      <a:pt x="2" y="6"/>
                    </a:lnTo>
                    <a:lnTo>
                      <a:pt x="2" y="6"/>
                    </a:lnTo>
                    <a:lnTo>
                      <a:pt x="3" y="6"/>
                    </a:lnTo>
                    <a:lnTo>
                      <a:pt x="3" y="6"/>
                    </a:lnTo>
                    <a:lnTo>
                      <a:pt x="5" y="6"/>
                    </a:lnTo>
                    <a:lnTo>
                      <a:pt x="5" y="4"/>
                    </a:lnTo>
                    <a:lnTo>
                      <a:pt x="5" y="4"/>
                    </a:lnTo>
                    <a:lnTo>
                      <a:pt x="5" y="4"/>
                    </a:lnTo>
                    <a:lnTo>
                      <a:pt x="5" y="2"/>
                    </a:lnTo>
                    <a:lnTo>
                      <a:pt x="5" y="2"/>
                    </a:lnTo>
                    <a:lnTo>
                      <a:pt x="5" y="0"/>
                    </a:lnTo>
                    <a:lnTo>
                      <a:pt x="5" y="0"/>
                    </a:lnTo>
                    <a:lnTo>
                      <a:pt x="5" y="0"/>
                    </a:lnTo>
                    <a:lnTo>
                      <a:pt x="3" y="0"/>
                    </a:lnTo>
                    <a:lnTo>
                      <a:pt x="3" y="0"/>
                    </a:lnTo>
                    <a:lnTo>
                      <a:pt x="2" y="0"/>
                    </a:lnTo>
                    <a:lnTo>
                      <a:pt x="2" y="2"/>
                    </a:lnTo>
                    <a:lnTo>
                      <a:pt x="2" y="2"/>
                    </a:lnTo>
                    <a:lnTo>
                      <a:pt x="2" y="2"/>
                    </a:lnTo>
                    <a:lnTo>
                      <a:pt x="2" y="2"/>
                    </a:lnTo>
                    <a:lnTo>
                      <a:pt x="2" y="4"/>
                    </a:lnTo>
                    <a:lnTo>
                      <a:pt x="0" y="4"/>
                    </a:lnTo>
                    <a:lnTo>
                      <a:pt x="0" y="4"/>
                    </a:lnTo>
                    <a:lnTo>
                      <a:pt x="0" y="4"/>
                    </a:lnTo>
                    <a:lnTo>
                      <a:pt x="0" y="6"/>
                    </a:lnTo>
                    <a:lnTo>
                      <a:pt x="0" y="6"/>
                    </a:lnTo>
                    <a:lnTo>
                      <a:pt x="0" y="6"/>
                    </a:lnTo>
                    <a:lnTo>
                      <a:pt x="0" y="6"/>
                    </a:lnTo>
                    <a:lnTo>
                      <a:pt x="0" y="6"/>
                    </a:lnTo>
                    <a:lnTo>
                      <a:pt x="0" y="6"/>
                    </a:lnTo>
                    <a:lnTo>
                      <a:pt x="0" y="6"/>
                    </a:lnTo>
                    <a:lnTo>
                      <a:pt x="0" y="8"/>
                    </a:lnTo>
                    <a:lnTo>
                      <a:pt x="0" y="8"/>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1" name="Freeform 3196"/>
              <p:cNvSpPr>
                <a:spLocks/>
              </p:cNvSpPr>
              <p:nvPr/>
            </p:nvSpPr>
            <p:spPr bwMode="auto">
              <a:xfrm>
                <a:off x="4423" y="3019"/>
                <a:ext cx="18" cy="12"/>
              </a:xfrm>
              <a:custGeom>
                <a:avLst/>
                <a:gdLst/>
                <a:ahLst/>
                <a:cxnLst>
                  <a:cxn ang="0">
                    <a:pos x="34" y="0"/>
                  </a:cxn>
                  <a:cxn ang="0">
                    <a:pos x="34" y="0"/>
                  </a:cxn>
                  <a:cxn ang="0">
                    <a:pos x="32" y="2"/>
                  </a:cxn>
                  <a:cxn ang="0">
                    <a:pos x="34" y="0"/>
                  </a:cxn>
                  <a:cxn ang="0">
                    <a:pos x="32" y="0"/>
                  </a:cxn>
                  <a:cxn ang="0">
                    <a:pos x="32" y="0"/>
                  </a:cxn>
                  <a:cxn ang="0">
                    <a:pos x="32" y="2"/>
                  </a:cxn>
                  <a:cxn ang="0">
                    <a:pos x="32" y="4"/>
                  </a:cxn>
                  <a:cxn ang="0">
                    <a:pos x="31" y="4"/>
                  </a:cxn>
                  <a:cxn ang="0">
                    <a:pos x="31" y="6"/>
                  </a:cxn>
                  <a:cxn ang="0">
                    <a:pos x="29" y="6"/>
                  </a:cxn>
                  <a:cxn ang="0">
                    <a:pos x="27" y="8"/>
                  </a:cxn>
                  <a:cxn ang="0">
                    <a:pos x="27" y="10"/>
                  </a:cxn>
                  <a:cxn ang="0">
                    <a:pos x="27" y="12"/>
                  </a:cxn>
                  <a:cxn ang="0">
                    <a:pos x="25" y="14"/>
                  </a:cxn>
                  <a:cxn ang="0">
                    <a:pos x="25" y="14"/>
                  </a:cxn>
                  <a:cxn ang="0">
                    <a:pos x="23" y="14"/>
                  </a:cxn>
                  <a:cxn ang="0">
                    <a:pos x="17" y="15"/>
                  </a:cxn>
                  <a:cxn ang="0">
                    <a:pos x="17" y="15"/>
                  </a:cxn>
                  <a:cxn ang="0">
                    <a:pos x="17" y="14"/>
                  </a:cxn>
                  <a:cxn ang="0">
                    <a:pos x="19" y="12"/>
                  </a:cxn>
                  <a:cxn ang="0">
                    <a:pos x="19" y="12"/>
                  </a:cxn>
                  <a:cxn ang="0">
                    <a:pos x="19" y="12"/>
                  </a:cxn>
                  <a:cxn ang="0">
                    <a:pos x="17" y="14"/>
                  </a:cxn>
                  <a:cxn ang="0">
                    <a:pos x="17" y="14"/>
                  </a:cxn>
                  <a:cxn ang="0">
                    <a:pos x="15" y="15"/>
                  </a:cxn>
                  <a:cxn ang="0">
                    <a:pos x="15" y="15"/>
                  </a:cxn>
                  <a:cxn ang="0">
                    <a:pos x="13" y="15"/>
                  </a:cxn>
                  <a:cxn ang="0">
                    <a:pos x="13" y="15"/>
                  </a:cxn>
                  <a:cxn ang="0">
                    <a:pos x="11" y="17"/>
                  </a:cxn>
                  <a:cxn ang="0">
                    <a:pos x="9" y="17"/>
                  </a:cxn>
                  <a:cxn ang="0">
                    <a:pos x="9" y="17"/>
                  </a:cxn>
                  <a:cxn ang="0">
                    <a:pos x="7" y="17"/>
                  </a:cxn>
                  <a:cxn ang="0">
                    <a:pos x="6" y="17"/>
                  </a:cxn>
                  <a:cxn ang="0">
                    <a:pos x="6" y="17"/>
                  </a:cxn>
                  <a:cxn ang="0">
                    <a:pos x="6" y="19"/>
                  </a:cxn>
                  <a:cxn ang="0">
                    <a:pos x="4" y="19"/>
                  </a:cxn>
                  <a:cxn ang="0">
                    <a:pos x="2" y="19"/>
                  </a:cxn>
                  <a:cxn ang="0">
                    <a:pos x="2" y="21"/>
                  </a:cxn>
                  <a:cxn ang="0">
                    <a:pos x="2" y="21"/>
                  </a:cxn>
                  <a:cxn ang="0">
                    <a:pos x="0" y="23"/>
                  </a:cxn>
                </a:cxnLst>
                <a:rect l="0" t="0" r="r" b="b"/>
                <a:pathLst>
                  <a:path w="34" h="23">
                    <a:moveTo>
                      <a:pt x="34" y="0"/>
                    </a:moveTo>
                    <a:lnTo>
                      <a:pt x="34" y="0"/>
                    </a:lnTo>
                    <a:lnTo>
                      <a:pt x="34" y="0"/>
                    </a:lnTo>
                    <a:lnTo>
                      <a:pt x="34" y="0"/>
                    </a:lnTo>
                    <a:lnTo>
                      <a:pt x="34" y="2"/>
                    </a:lnTo>
                    <a:lnTo>
                      <a:pt x="32" y="2"/>
                    </a:lnTo>
                    <a:lnTo>
                      <a:pt x="34" y="0"/>
                    </a:lnTo>
                    <a:lnTo>
                      <a:pt x="34" y="0"/>
                    </a:lnTo>
                    <a:lnTo>
                      <a:pt x="34" y="0"/>
                    </a:lnTo>
                    <a:lnTo>
                      <a:pt x="32" y="0"/>
                    </a:lnTo>
                    <a:lnTo>
                      <a:pt x="32" y="0"/>
                    </a:lnTo>
                    <a:lnTo>
                      <a:pt x="32" y="0"/>
                    </a:lnTo>
                    <a:lnTo>
                      <a:pt x="32" y="2"/>
                    </a:lnTo>
                    <a:lnTo>
                      <a:pt x="32" y="2"/>
                    </a:lnTo>
                    <a:lnTo>
                      <a:pt x="32" y="2"/>
                    </a:lnTo>
                    <a:lnTo>
                      <a:pt x="32" y="4"/>
                    </a:lnTo>
                    <a:lnTo>
                      <a:pt x="31" y="4"/>
                    </a:lnTo>
                    <a:lnTo>
                      <a:pt x="31" y="4"/>
                    </a:lnTo>
                    <a:lnTo>
                      <a:pt x="31" y="4"/>
                    </a:lnTo>
                    <a:lnTo>
                      <a:pt x="31" y="6"/>
                    </a:lnTo>
                    <a:lnTo>
                      <a:pt x="31" y="6"/>
                    </a:lnTo>
                    <a:lnTo>
                      <a:pt x="29" y="6"/>
                    </a:lnTo>
                    <a:lnTo>
                      <a:pt x="29" y="8"/>
                    </a:lnTo>
                    <a:lnTo>
                      <a:pt x="27" y="8"/>
                    </a:lnTo>
                    <a:lnTo>
                      <a:pt x="27" y="10"/>
                    </a:lnTo>
                    <a:lnTo>
                      <a:pt x="27" y="10"/>
                    </a:lnTo>
                    <a:lnTo>
                      <a:pt x="27" y="10"/>
                    </a:lnTo>
                    <a:lnTo>
                      <a:pt x="27" y="12"/>
                    </a:lnTo>
                    <a:lnTo>
                      <a:pt x="27" y="12"/>
                    </a:lnTo>
                    <a:lnTo>
                      <a:pt x="25" y="14"/>
                    </a:lnTo>
                    <a:lnTo>
                      <a:pt x="25" y="14"/>
                    </a:lnTo>
                    <a:lnTo>
                      <a:pt x="25" y="14"/>
                    </a:lnTo>
                    <a:lnTo>
                      <a:pt x="23" y="14"/>
                    </a:lnTo>
                    <a:lnTo>
                      <a:pt x="23" y="14"/>
                    </a:lnTo>
                    <a:lnTo>
                      <a:pt x="19" y="14"/>
                    </a:lnTo>
                    <a:lnTo>
                      <a:pt x="17" y="15"/>
                    </a:lnTo>
                    <a:lnTo>
                      <a:pt x="17" y="15"/>
                    </a:lnTo>
                    <a:lnTo>
                      <a:pt x="17" y="15"/>
                    </a:lnTo>
                    <a:lnTo>
                      <a:pt x="17" y="15"/>
                    </a:lnTo>
                    <a:lnTo>
                      <a:pt x="17" y="14"/>
                    </a:lnTo>
                    <a:lnTo>
                      <a:pt x="19" y="12"/>
                    </a:lnTo>
                    <a:lnTo>
                      <a:pt x="19" y="12"/>
                    </a:lnTo>
                    <a:lnTo>
                      <a:pt x="19" y="12"/>
                    </a:lnTo>
                    <a:lnTo>
                      <a:pt x="19" y="12"/>
                    </a:lnTo>
                    <a:lnTo>
                      <a:pt x="19" y="12"/>
                    </a:lnTo>
                    <a:lnTo>
                      <a:pt x="19" y="12"/>
                    </a:lnTo>
                    <a:lnTo>
                      <a:pt x="17" y="14"/>
                    </a:lnTo>
                    <a:lnTo>
                      <a:pt x="17" y="14"/>
                    </a:lnTo>
                    <a:lnTo>
                      <a:pt x="17" y="14"/>
                    </a:lnTo>
                    <a:lnTo>
                      <a:pt x="17" y="14"/>
                    </a:lnTo>
                    <a:lnTo>
                      <a:pt x="15" y="15"/>
                    </a:lnTo>
                    <a:lnTo>
                      <a:pt x="15" y="15"/>
                    </a:lnTo>
                    <a:lnTo>
                      <a:pt x="15" y="15"/>
                    </a:lnTo>
                    <a:lnTo>
                      <a:pt x="15" y="15"/>
                    </a:lnTo>
                    <a:lnTo>
                      <a:pt x="15" y="15"/>
                    </a:lnTo>
                    <a:lnTo>
                      <a:pt x="13" y="15"/>
                    </a:lnTo>
                    <a:lnTo>
                      <a:pt x="13" y="15"/>
                    </a:lnTo>
                    <a:lnTo>
                      <a:pt x="13" y="15"/>
                    </a:lnTo>
                    <a:lnTo>
                      <a:pt x="13" y="15"/>
                    </a:lnTo>
                    <a:lnTo>
                      <a:pt x="11" y="17"/>
                    </a:lnTo>
                    <a:lnTo>
                      <a:pt x="11" y="17"/>
                    </a:lnTo>
                    <a:lnTo>
                      <a:pt x="9" y="17"/>
                    </a:lnTo>
                    <a:lnTo>
                      <a:pt x="9" y="17"/>
                    </a:lnTo>
                    <a:lnTo>
                      <a:pt x="9" y="17"/>
                    </a:lnTo>
                    <a:lnTo>
                      <a:pt x="7" y="17"/>
                    </a:lnTo>
                    <a:lnTo>
                      <a:pt x="7" y="17"/>
                    </a:lnTo>
                    <a:lnTo>
                      <a:pt x="7" y="17"/>
                    </a:lnTo>
                    <a:lnTo>
                      <a:pt x="6" y="17"/>
                    </a:lnTo>
                    <a:lnTo>
                      <a:pt x="6" y="17"/>
                    </a:lnTo>
                    <a:lnTo>
                      <a:pt x="6" y="17"/>
                    </a:lnTo>
                    <a:lnTo>
                      <a:pt x="6" y="17"/>
                    </a:lnTo>
                    <a:lnTo>
                      <a:pt x="6" y="19"/>
                    </a:lnTo>
                    <a:lnTo>
                      <a:pt x="4" y="19"/>
                    </a:lnTo>
                    <a:lnTo>
                      <a:pt x="4" y="19"/>
                    </a:lnTo>
                    <a:lnTo>
                      <a:pt x="4" y="19"/>
                    </a:lnTo>
                    <a:lnTo>
                      <a:pt x="2" y="19"/>
                    </a:lnTo>
                    <a:lnTo>
                      <a:pt x="2" y="21"/>
                    </a:lnTo>
                    <a:lnTo>
                      <a:pt x="2" y="21"/>
                    </a:lnTo>
                    <a:lnTo>
                      <a:pt x="2" y="21"/>
                    </a:lnTo>
                    <a:lnTo>
                      <a:pt x="2" y="21"/>
                    </a:lnTo>
                    <a:lnTo>
                      <a:pt x="0" y="23"/>
                    </a:lnTo>
                    <a:lnTo>
                      <a:pt x="0" y="23"/>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2" name="Freeform 3197"/>
              <p:cNvSpPr>
                <a:spLocks/>
              </p:cNvSpPr>
              <p:nvPr/>
            </p:nvSpPr>
            <p:spPr bwMode="auto">
              <a:xfrm>
                <a:off x="4422" y="3006"/>
                <a:ext cx="4" cy="25"/>
              </a:xfrm>
              <a:custGeom>
                <a:avLst/>
                <a:gdLst/>
                <a:ahLst/>
                <a:cxnLst>
                  <a:cxn ang="0">
                    <a:pos x="8" y="0"/>
                  </a:cxn>
                  <a:cxn ang="0">
                    <a:pos x="6" y="0"/>
                  </a:cxn>
                  <a:cxn ang="0">
                    <a:pos x="6" y="2"/>
                  </a:cxn>
                  <a:cxn ang="0">
                    <a:pos x="8" y="2"/>
                  </a:cxn>
                  <a:cxn ang="0">
                    <a:pos x="8" y="2"/>
                  </a:cxn>
                  <a:cxn ang="0">
                    <a:pos x="8" y="4"/>
                  </a:cxn>
                  <a:cxn ang="0">
                    <a:pos x="8" y="6"/>
                  </a:cxn>
                  <a:cxn ang="0">
                    <a:pos x="8" y="6"/>
                  </a:cxn>
                  <a:cxn ang="0">
                    <a:pos x="8" y="6"/>
                  </a:cxn>
                  <a:cxn ang="0">
                    <a:pos x="8" y="8"/>
                  </a:cxn>
                  <a:cxn ang="0">
                    <a:pos x="8" y="8"/>
                  </a:cxn>
                  <a:cxn ang="0">
                    <a:pos x="8" y="10"/>
                  </a:cxn>
                  <a:cxn ang="0">
                    <a:pos x="8" y="12"/>
                  </a:cxn>
                  <a:cxn ang="0">
                    <a:pos x="8" y="12"/>
                  </a:cxn>
                  <a:cxn ang="0">
                    <a:pos x="6" y="14"/>
                  </a:cxn>
                  <a:cxn ang="0">
                    <a:pos x="6" y="14"/>
                  </a:cxn>
                  <a:cxn ang="0">
                    <a:pos x="6" y="14"/>
                  </a:cxn>
                  <a:cxn ang="0">
                    <a:pos x="6" y="14"/>
                  </a:cxn>
                  <a:cxn ang="0">
                    <a:pos x="6" y="14"/>
                  </a:cxn>
                  <a:cxn ang="0">
                    <a:pos x="6" y="14"/>
                  </a:cxn>
                  <a:cxn ang="0">
                    <a:pos x="6" y="14"/>
                  </a:cxn>
                  <a:cxn ang="0">
                    <a:pos x="8" y="14"/>
                  </a:cxn>
                  <a:cxn ang="0">
                    <a:pos x="8" y="16"/>
                  </a:cxn>
                  <a:cxn ang="0">
                    <a:pos x="8" y="16"/>
                  </a:cxn>
                  <a:cxn ang="0">
                    <a:pos x="8" y="16"/>
                  </a:cxn>
                  <a:cxn ang="0">
                    <a:pos x="8" y="16"/>
                  </a:cxn>
                  <a:cxn ang="0">
                    <a:pos x="8" y="19"/>
                  </a:cxn>
                  <a:cxn ang="0">
                    <a:pos x="8" y="21"/>
                  </a:cxn>
                  <a:cxn ang="0">
                    <a:pos x="6" y="23"/>
                  </a:cxn>
                  <a:cxn ang="0">
                    <a:pos x="4" y="23"/>
                  </a:cxn>
                  <a:cxn ang="0">
                    <a:pos x="4" y="27"/>
                  </a:cxn>
                  <a:cxn ang="0">
                    <a:pos x="2" y="29"/>
                  </a:cxn>
                  <a:cxn ang="0">
                    <a:pos x="2" y="31"/>
                  </a:cxn>
                  <a:cxn ang="0">
                    <a:pos x="0" y="33"/>
                  </a:cxn>
                  <a:cxn ang="0">
                    <a:pos x="0" y="35"/>
                  </a:cxn>
                  <a:cxn ang="0">
                    <a:pos x="0" y="35"/>
                  </a:cxn>
                  <a:cxn ang="0">
                    <a:pos x="0" y="37"/>
                  </a:cxn>
                  <a:cxn ang="0">
                    <a:pos x="0" y="39"/>
                  </a:cxn>
                  <a:cxn ang="0">
                    <a:pos x="0" y="41"/>
                  </a:cxn>
                  <a:cxn ang="0">
                    <a:pos x="2" y="42"/>
                  </a:cxn>
                  <a:cxn ang="0">
                    <a:pos x="2" y="42"/>
                  </a:cxn>
                  <a:cxn ang="0">
                    <a:pos x="2" y="42"/>
                  </a:cxn>
                  <a:cxn ang="0">
                    <a:pos x="2" y="44"/>
                  </a:cxn>
                  <a:cxn ang="0">
                    <a:pos x="2" y="44"/>
                  </a:cxn>
                  <a:cxn ang="0">
                    <a:pos x="4" y="48"/>
                  </a:cxn>
                  <a:cxn ang="0">
                    <a:pos x="4" y="48"/>
                  </a:cxn>
                  <a:cxn ang="0">
                    <a:pos x="2" y="50"/>
                  </a:cxn>
                  <a:cxn ang="0">
                    <a:pos x="2" y="50"/>
                  </a:cxn>
                </a:cxnLst>
                <a:rect l="0" t="0" r="r" b="b"/>
                <a:pathLst>
                  <a:path w="8" h="50">
                    <a:moveTo>
                      <a:pt x="8" y="0"/>
                    </a:moveTo>
                    <a:lnTo>
                      <a:pt x="8" y="0"/>
                    </a:lnTo>
                    <a:lnTo>
                      <a:pt x="6" y="0"/>
                    </a:lnTo>
                    <a:lnTo>
                      <a:pt x="6" y="0"/>
                    </a:lnTo>
                    <a:lnTo>
                      <a:pt x="6" y="2"/>
                    </a:lnTo>
                    <a:lnTo>
                      <a:pt x="6" y="2"/>
                    </a:lnTo>
                    <a:lnTo>
                      <a:pt x="6" y="2"/>
                    </a:lnTo>
                    <a:lnTo>
                      <a:pt x="8" y="2"/>
                    </a:lnTo>
                    <a:lnTo>
                      <a:pt x="8" y="2"/>
                    </a:lnTo>
                    <a:lnTo>
                      <a:pt x="8" y="2"/>
                    </a:lnTo>
                    <a:lnTo>
                      <a:pt x="8" y="2"/>
                    </a:lnTo>
                    <a:lnTo>
                      <a:pt x="8" y="4"/>
                    </a:lnTo>
                    <a:lnTo>
                      <a:pt x="8" y="4"/>
                    </a:lnTo>
                    <a:lnTo>
                      <a:pt x="8" y="6"/>
                    </a:lnTo>
                    <a:lnTo>
                      <a:pt x="8" y="6"/>
                    </a:lnTo>
                    <a:lnTo>
                      <a:pt x="8" y="6"/>
                    </a:lnTo>
                    <a:lnTo>
                      <a:pt x="8" y="6"/>
                    </a:lnTo>
                    <a:lnTo>
                      <a:pt x="8" y="6"/>
                    </a:lnTo>
                    <a:lnTo>
                      <a:pt x="8" y="8"/>
                    </a:lnTo>
                    <a:lnTo>
                      <a:pt x="8" y="8"/>
                    </a:lnTo>
                    <a:lnTo>
                      <a:pt x="8" y="8"/>
                    </a:lnTo>
                    <a:lnTo>
                      <a:pt x="8" y="8"/>
                    </a:lnTo>
                    <a:lnTo>
                      <a:pt x="8" y="10"/>
                    </a:lnTo>
                    <a:lnTo>
                      <a:pt x="8" y="10"/>
                    </a:lnTo>
                    <a:lnTo>
                      <a:pt x="8" y="12"/>
                    </a:lnTo>
                    <a:lnTo>
                      <a:pt x="8" y="12"/>
                    </a:lnTo>
                    <a:lnTo>
                      <a:pt x="8" y="12"/>
                    </a:lnTo>
                    <a:lnTo>
                      <a:pt x="8" y="12"/>
                    </a:lnTo>
                    <a:lnTo>
                      <a:pt x="8" y="14"/>
                    </a:lnTo>
                    <a:lnTo>
                      <a:pt x="6" y="14"/>
                    </a:lnTo>
                    <a:lnTo>
                      <a:pt x="6" y="14"/>
                    </a:lnTo>
                    <a:lnTo>
                      <a:pt x="6" y="14"/>
                    </a:lnTo>
                    <a:lnTo>
                      <a:pt x="6" y="14"/>
                    </a:lnTo>
                    <a:lnTo>
                      <a:pt x="6" y="14"/>
                    </a:lnTo>
                    <a:lnTo>
                      <a:pt x="6" y="14"/>
                    </a:lnTo>
                    <a:lnTo>
                      <a:pt x="6" y="14"/>
                    </a:lnTo>
                    <a:lnTo>
                      <a:pt x="6" y="14"/>
                    </a:lnTo>
                    <a:lnTo>
                      <a:pt x="6" y="14"/>
                    </a:lnTo>
                    <a:lnTo>
                      <a:pt x="6" y="14"/>
                    </a:lnTo>
                    <a:lnTo>
                      <a:pt x="6" y="14"/>
                    </a:lnTo>
                    <a:lnTo>
                      <a:pt x="6" y="16"/>
                    </a:lnTo>
                    <a:lnTo>
                      <a:pt x="6" y="14"/>
                    </a:lnTo>
                    <a:lnTo>
                      <a:pt x="8" y="16"/>
                    </a:lnTo>
                    <a:lnTo>
                      <a:pt x="8" y="14"/>
                    </a:lnTo>
                    <a:lnTo>
                      <a:pt x="8" y="16"/>
                    </a:lnTo>
                    <a:lnTo>
                      <a:pt x="8" y="16"/>
                    </a:lnTo>
                    <a:lnTo>
                      <a:pt x="8" y="14"/>
                    </a:lnTo>
                    <a:lnTo>
                      <a:pt x="8" y="16"/>
                    </a:lnTo>
                    <a:lnTo>
                      <a:pt x="8" y="16"/>
                    </a:lnTo>
                    <a:lnTo>
                      <a:pt x="8" y="16"/>
                    </a:lnTo>
                    <a:lnTo>
                      <a:pt x="8" y="16"/>
                    </a:lnTo>
                    <a:lnTo>
                      <a:pt x="8" y="16"/>
                    </a:lnTo>
                    <a:lnTo>
                      <a:pt x="8" y="18"/>
                    </a:lnTo>
                    <a:lnTo>
                      <a:pt x="8" y="19"/>
                    </a:lnTo>
                    <a:lnTo>
                      <a:pt x="8" y="19"/>
                    </a:lnTo>
                    <a:lnTo>
                      <a:pt x="8" y="21"/>
                    </a:lnTo>
                    <a:lnTo>
                      <a:pt x="6" y="21"/>
                    </a:lnTo>
                    <a:lnTo>
                      <a:pt x="6" y="23"/>
                    </a:lnTo>
                    <a:lnTo>
                      <a:pt x="4" y="23"/>
                    </a:lnTo>
                    <a:lnTo>
                      <a:pt x="4" y="23"/>
                    </a:lnTo>
                    <a:lnTo>
                      <a:pt x="4" y="25"/>
                    </a:lnTo>
                    <a:lnTo>
                      <a:pt x="4" y="27"/>
                    </a:lnTo>
                    <a:lnTo>
                      <a:pt x="2" y="27"/>
                    </a:lnTo>
                    <a:lnTo>
                      <a:pt x="2" y="29"/>
                    </a:lnTo>
                    <a:lnTo>
                      <a:pt x="2" y="29"/>
                    </a:lnTo>
                    <a:lnTo>
                      <a:pt x="2" y="31"/>
                    </a:lnTo>
                    <a:lnTo>
                      <a:pt x="2" y="31"/>
                    </a:lnTo>
                    <a:lnTo>
                      <a:pt x="0" y="33"/>
                    </a:lnTo>
                    <a:lnTo>
                      <a:pt x="0" y="33"/>
                    </a:lnTo>
                    <a:lnTo>
                      <a:pt x="0" y="35"/>
                    </a:lnTo>
                    <a:lnTo>
                      <a:pt x="0" y="35"/>
                    </a:lnTo>
                    <a:lnTo>
                      <a:pt x="0" y="35"/>
                    </a:lnTo>
                    <a:lnTo>
                      <a:pt x="0" y="35"/>
                    </a:lnTo>
                    <a:lnTo>
                      <a:pt x="0" y="37"/>
                    </a:lnTo>
                    <a:lnTo>
                      <a:pt x="0" y="39"/>
                    </a:lnTo>
                    <a:lnTo>
                      <a:pt x="0" y="39"/>
                    </a:lnTo>
                    <a:lnTo>
                      <a:pt x="0" y="39"/>
                    </a:lnTo>
                    <a:lnTo>
                      <a:pt x="0" y="41"/>
                    </a:lnTo>
                    <a:lnTo>
                      <a:pt x="2" y="41"/>
                    </a:lnTo>
                    <a:lnTo>
                      <a:pt x="2" y="42"/>
                    </a:lnTo>
                    <a:lnTo>
                      <a:pt x="2" y="42"/>
                    </a:lnTo>
                    <a:lnTo>
                      <a:pt x="2" y="42"/>
                    </a:lnTo>
                    <a:lnTo>
                      <a:pt x="2" y="42"/>
                    </a:lnTo>
                    <a:lnTo>
                      <a:pt x="2" y="42"/>
                    </a:lnTo>
                    <a:lnTo>
                      <a:pt x="2" y="44"/>
                    </a:lnTo>
                    <a:lnTo>
                      <a:pt x="2" y="44"/>
                    </a:lnTo>
                    <a:lnTo>
                      <a:pt x="2" y="44"/>
                    </a:lnTo>
                    <a:lnTo>
                      <a:pt x="2" y="44"/>
                    </a:lnTo>
                    <a:lnTo>
                      <a:pt x="4" y="46"/>
                    </a:lnTo>
                    <a:lnTo>
                      <a:pt x="4" y="48"/>
                    </a:lnTo>
                    <a:lnTo>
                      <a:pt x="4" y="48"/>
                    </a:lnTo>
                    <a:lnTo>
                      <a:pt x="4" y="48"/>
                    </a:lnTo>
                    <a:lnTo>
                      <a:pt x="4" y="48"/>
                    </a:lnTo>
                    <a:lnTo>
                      <a:pt x="2" y="50"/>
                    </a:lnTo>
                    <a:lnTo>
                      <a:pt x="2" y="50"/>
                    </a:lnTo>
                    <a:lnTo>
                      <a:pt x="2" y="5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3" name="Freeform 3198"/>
              <p:cNvSpPr>
                <a:spLocks/>
              </p:cNvSpPr>
              <p:nvPr/>
            </p:nvSpPr>
            <p:spPr bwMode="auto">
              <a:xfrm>
                <a:off x="4424" y="3020"/>
                <a:ext cx="18" cy="12"/>
              </a:xfrm>
              <a:custGeom>
                <a:avLst/>
                <a:gdLst/>
                <a:ahLst/>
                <a:cxnLst>
                  <a:cxn ang="0">
                    <a:pos x="2" y="23"/>
                  </a:cxn>
                  <a:cxn ang="0">
                    <a:pos x="4" y="21"/>
                  </a:cxn>
                  <a:cxn ang="0">
                    <a:pos x="4" y="19"/>
                  </a:cxn>
                  <a:cxn ang="0">
                    <a:pos x="4" y="19"/>
                  </a:cxn>
                  <a:cxn ang="0">
                    <a:pos x="4" y="21"/>
                  </a:cxn>
                  <a:cxn ang="0">
                    <a:pos x="5" y="23"/>
                  </a:cxn>
                  <a:cxn ang="0">
                    <a:pos x="7" y="21"/>
                  </a:cxn>
                  <a:cxn ang="0">
                    <a:pos x="7" y="21"/>
                  </a:cxn>
                  <a:cxn ang="0">
                    <a:pos x="7" y="19"/>
                  </a:cxn>
                  <a:cxn ang="0">
                    <a:pos x="7" y="21"/>
                  </a:cxn>
                  <a:cxn ang="0">
                    <a:pos x="9" y="19"/>
                  </a:cxn>
                  <a:cxn ang="0">
                    <a:pos x="9" y="19"/>
                  </a:cxn>
                  <a:cxn ang="0">
                    <a:pos x="11" y="17"/>
                  </a:cxn>
                  <a:cxn ang="0">
                    <a:pos x="11" y="19"/>
                  </a:cxn>
                  <a:cxn ang="0">
                    <a:pos x="13" y="17"/>
                  </a:cxn>
                  <a:cxn ang="0">
                    <a:pos x="11" y="17"/>
                  </a:cxn>
                  <a:cxn ang="0">
                    <a:pos x="11" y="17"/>
                  </a:cxn>
                  <a:cxn ang="0">
                    <a:pos x="9" y="17"/>
                  </a:cxn>
                  <a:cxn ang="0">
                    <a:pos x="7" y="17"/>
                  </a:cxn>
                  <a:cxn ang="0">
                    <a:pos x="5" y="19"/>
                  </a:cxn>
                  <a:cxn ang="0">
                    <a:pos x="5" y="19"/>
                  </a:cxn>
                  <a:cxn ang="0">
                    <a:pos x="5" y="19"/>
                  </a:cxn>
                  <a:cxn ang="0">
                    <a:pos x="7" y="17"/>
                  </a:cxn>
                  <a:cxn ang="0">
                    <a:pos x="9" y="17"/>
                  </a:cxn>
                  <a:cxn ang="0">
                    <a:pos x="11" y="17"/>
                  </a:cxn>
                  <a:cxn ang="0">
                    <a:pos x="13" y="17"/>
                  </a:cxn>
                  <a:cxn ang="0">
                    <a:pos x="13" y="15"/>
                  </a:cxn>
                  <a:cxn ang="0">
                    <a:pos x="15" y="15"/>
                  </a:cxn>
                  <a:cxn ang="0">
                    <a:pos x="17" y="13"/>
                  </a:cxn>
                  <a:cxn ang="0">
                    <a:pos x="17" y="13"/>
                  </a:cxn>
                  <a:cxn ang="0">
                    <a:pos x="19" y="13"/>
                  </a:cxn>
                  <a:cxn ang="0">
                    <a:pos x="19" y="13"/>
                  </a:cxn>
                  <a:cxn ang="0">
                    <a:pos x="21" y="13"/>
                  </a:cxn>
                  <a:cxn ang="0">
                    <a:pos x="23" y="12"/>
                  </a:cxn>
                  <a:cxn ang="0">
                    <a:pos x="23" y="12"/>
                  </a:cxn>
                  <a:cxn ang="0">
                    <a:pos x="25" y="12"/>
                  </a:cxn>
                  <a:cxn ang="0">
                    <a:pos x="27" y="12"/>
                  </a:cxn>
                  <a:cxn ang="0">
                    <a:pos x="27" y="10"/>
                  </a:cxn>
                  <a:cxn ang="0">
                    <a:pos x="27" y="10"/>
                  </a:cxn>
                  <a:cxn ang="0">
                    <a:pos x="29" y="10"/>
                  </a:cxn>
                  <a:cxn ang="0">
                    <a:pos x="29" y="8"/>
                  </a:cxn>
                  <a:cxn ang="0">
                    <a:pos x="30" y="8"/>
                  </a:cxn>
                  <a:cxn ang="0">
                    <a:pos x="30" y="8"/>
                  </a:cxn>
                  <a:cxn ang="0">
                    <a:pos x="30" y="6"/>
                  </a:cxn>
                  <a:cxn ang="0">
                    <a:pos x="30" y="4"/>
                  </a:cxn>
                  <a:cxn ang="0">
                    <a:pos x="30" y="2"/>
                  </a:cxn>
                  <a:cxn ang="0">
                    <a:pos x="30" y="2"/>
                  </a:cxn>
                  <a:cxn ang="0">
                    <a:pos x="32" y="0"/>
                  </a:cxn>
                  <a:cxn ang="0">
                    <a:pos x="34" y="0"/>
                  </a:cxn>
                </a:cxnLst>
                <a:rect l="0" t="0" r="r" b="b"/>
                <a:pathLst>
                  <a:path w="34" h="23">
                    <a:moveTo>
                      <a:pt x="0" y="23"/>
                    </a:moveTo>
                    <a:lnTo>
                      <a:pt x="2" y="23"/>
                    </a:lnTo>
                    <a:lnTo>
                      <a:pt x="2" y="21"/>
                    </a:lnTo>
                    <a:lnTo>
                      <a:pt x="4" y="21"/>
                    </a:lnTo>
                    <a:lnTo>
                      <a:pt x="4" y="21"/>
                    </a:lnTo>
                    <a:lnTo>
                      <a:pt x="4" y="19"/>
                    </a:lnTo>
                    <a:lnTo>
                      <a:pt x="4" y="19"/>
                    </a:lnTo>
                    <a:lnTo>
                      <a:pt x="4" y="19"/>
                    </a:lnTo>
                    <a:lnTo>
                      <a:pt x="4" y="21"/>
                    </a:lnTo>
                    <a:lnTo>
                      <a:pt x="4" y="21"/>
                    </a:lnTo>
                    <a:lnTo>
                      <a:pt x="5" y="23"/>
                    </a:lnTo>
                    <a:lnTo>
                      <a:pt x="5" y="23"/>
                    </a:lnTo>
                    <a:lnTo>
                      <a:pt x="7" y="21"/>
                    </a:lnTo>
                    <a:lnTo>
                      <a:pt x="7" y="21"/>
                    </a:lnTo>
                    <a:lnTo>
                      <a:pt x="7" y="21"/>
                    </a:lnTo>
                    <a:lnTo>
                      <a:pt x="7" y="21"/>
                    </a:lnTo>
                    <a:lnTo>
                      <a:pt x="7" y="21"/>
                    </a:lnTo>
                    <a:lnTo>
                      <a:pt x="7" y="19"/>
                    </a:lnTo>
                    <a:lnTo>
                      <a:pt x="7" y="19"/>
                    </a:lnTo>
                    <a:lnTo>
                      <a:pt x="7" y="21"/>
                    </a:lnTo>
                    <a:lnTo>
                      <a:pt x="7" y="19"/>
                    </a:lnTo>
                    <a:lnTo>
                      <a:pt x="9" y="19"/>
                    </a:lnTo>
                    <a:lnTo>
                      <a:pt x="9" y="19"/>
                    </a:lnTo>
                    <a:lnTo>
                      <a:pt x="9" y="19"/>
                    </a:lnTo>
                    <a:lnTo>
                      <a:pt x="9" y="17"/>
                    </a:lnTo>
                    <a:lnTo>
                      <a:pt x="11" y="17"/>
                    </a:lnTo>
                    <a:lnTo>
                      <a:pt x="11" y="17"/>
                    </a:lnTo>
                    <a:lnTo>
                      <a:pt x="11" y="19"/>
                    </a:lnTo>
                    <a:lnTo>
                      <a:pt x="11" y="17"/>
                    </a:lnTo>
                    <a:lnTo>
                      <a:pt x="13" y="17"/>
                    </a:lnTo>
                    <a:lnTo>
                      <a:pt x="13" y="17"/>
                    </a:lnTo>
                    <a:lnTo>
                      <a:pt x="11" y="17"/>
                    </a:lnTo>
                    <a:lnTo>
                      <a:pt x="11" y="17"/>
                    </a:lnTo>
                    <a:lnTo>
                      <a:pt x="11" y="17"/>
                    </a:lnTo>
                    <a:lnTo>
                      <a:pt x="9" y="17"/>
                    </a:lnTo>
                    <a:lnTo>
                      <a:pt x="9" y="17"/>
                    </a:lnTo>
                    <a:lnTo>
                      <a:pt x="7" y="17"/>
                    </a:lnTo>
                    <a:lnTo>
                      <a:pt x="7" y="17"/>
                    </a:lnTo>
                    <a:lnTo>
                      <a:pt x="7" y="19"/>
                    </a:lnTo>
                    <a:lnTo>
                      <a:pt x="5" y="19"/>
                    </a:lnTo>
                    <a:lnTo>
                      <a:pt x="5" y="19"/>
                    </a:lnTo>
                    <a:lnTo>
                      <a:pt x="5" y="19"/>
                    </a:lnTo>
                    <a:lnTo>
                      <a:pt x="5" y="19"/>
                    </a:lnTo>
                    <a:lnTo>
                      <a:pt x="5" y="19"/>
                    </a:lnTo>
                    <a:lnTo>
                      <a:pt x="5" y="17"/>
                    </a:lnTo>
                    <a:lnTo>
                      <a:pt x="7" y="17"/>
                    </a:lnTo>
                    <a:lnTo>
                      <a:pt x="7" y="17"/>
                    </a:lnTo>
                    <a:lnTo>
                      <a:pt x="9" y="17"/>
                    </a:lnTo>
                    <a:lnTo>
                      <a:pt x="9" y="17"/>
                    </a:lnTo>
                    <a:lnTo>
                      <a:pt x="11" y="17"/>
                    </a:lnTo>
                    <a:lnTo>
                      <a:pt x="11" y="17"/>
                    </a:lnTo>
                    <a:lnTo>
                      <a:pt x="13" y="17"/>
                    </a:lnTo>
                    <a:lnTo>
                      <a:pt x="13" y="15"/>
                    </a:lnTo>
                    <a:lnTo>
                      <a:pt x="13" y="15"/>
                    </a:lnTo>
                    <a:lnTo>
                      <a:pt x="15" y="15"/>
                    </a:lnTo>
                    <a:lnTo>
                      <a:pt x="15" y="15"/>
                    </a:lnTo>
                    <a:lnTo>
                      <a:pt x="17" y="15"/>
                    </a:lnTo>
                    <a:lnTo>
                      <a:pt x="17" y="13"/>
                    </a:lnTo>
                    <a:lnTo>
                      <a:pt x="17" y="13"/>
                    </a:lnTo>
                    <a:lnTo>
                      <a:pt x="17" y="13"/>
                    </a:lnTo>
                    <a:lnTo>
                      <a:pt x="17" y="13"/>
                    </a:lnTo>
                    <a:lnTo>
                      <a:pt x="19" y="13"/>
                    </a:lnTo>
                    <a:lnTo>
                      <a:pt x="19" y="13"/>
                    </a:lnTo>
                    <a:lnTo>
                      <a:pt x="19" y="13"/>
                    </a:lnTo>
                    <a:lnTo>
                      <a:pt x="19" y="13"/>
                    </a:lnTo>
                    <a:lnTo>
                      <a:pt x="21" y="13"/>
                    </a:lnTo>
                    <a:lnTo>
                      <a:pt x="21" y="13"/>
                    </a:lnTo>
                    <a:lnTo>
                      <a:pt x="23" y="12"/>
                    </a:lnTo>
                    <a:lnTo>
                      <a:pt x="23" y="12"/>
                    </a:lnTo>
                    <a:lnTo>
                      <a:pt x="23" y="12"/>
                    </a:lnTo>
                    <a:lnTo>
                      <a:pt x="23" y="12"/>
                    </a:lnTo>
                    <a:lnTo>
                      <a:pt x="25" y="12"/>
                    </a:lnTo>
                    <a:lnTo>
                      <a:pt x="25" y="12"/>
                    </a:lnTo>
                    <a:lnTo>
                      <a:pt x="27" y="12"/>
                    </a:lnTo>
                    <a:lnTo>
                      <a:pt x="27" y="12"/>
                    </a:lnTo>
                    <a:lnTo>
                      <a:pt x="27" y="10"/>
                    </a:lnTo>
                    <a:lnTo>
                      <a:pt x="27" y="10"/>
                    </a:lnTo>
                    <a:lnTo>
                      <a:pt x="27" y="10"/>
                    </a:lnTo>
                    <a:lnTo>
                      <a:pt x="29" y="10"/>
                    </a:lnTo>
                    <a:lnTo>
                      <a:pt x="29" y="10"/>
                    </a:lnTo>
                    <a:lnTo>
                      <a:pt x="29" y="10"/>
                    </a:lnTo>
                    <a:lnTo>
                      <a:pt x="29" y="8"/>
                    </a:lnTo>
                    <a:lnTo>
                      <a:pt x="30" y="8"/>
                    </a:lnTo>
                    <a:lnTo>
                      <a:pt x="30" y="8"/>
                    </a:lnTo>
                    <a:lnTo>
                      <a:pt x="30" y="8"/>
                    </a:lnTo>
                    <a:lnTo>
                      <a:pt x="30" y="8"/>
                    </a:lnTo>
                    <a:lnTo>
                      <a:pt x="30" y="6"/>
                    </a:lnTo>
                    <a:lnTo>
                      <a:pt x="30" y="6"/>
                    </a:lnTo>
                    <a:lnTo>
                      <a:pt x="30" y="6"/>
                    </a:lnTo>
                    <a:lnTo>
                      <a:pt x="30" y="4"/>
                    </a:lnTo>
                    <a:lnTo>
                      <a:pt x="30" y="4"/>
                    </a:lnTo>
                    <a:lnTo>
                      <a:pt x="30" y="2"/>
                    </a:lnTo>
                    <a:lnTo>
                      <a:pt x="30" y="2"/>
                    </a:lnTo>
                    <a:lnTo>
                      <a:pt x="30" y="2"/>
                    </a:lnTo>
                    <a:lnTo>
                      <a:pt x="32" y="2"/>
                    </a:lnTo>
                    <a:lnTo>
                      <a:pt x="32" y="0"/>
                    </a:lnTo>
                    <a:lnTo>
                      <a:pt x="34" y="0"/>
                    </a:lnTo>
                    <a:lnTo>
                      <a:pt x="34"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4" name="Freeform 3199"/>
              <p:cNvSpPr>
                <a:spLocks/>
              </p:cNvSpPr>
              <p:nvPr/>
            </p:nvSpPr>
            <p:spPr bwMode="auto">
              <a:xfrm>
                <a:off x="4427" y="3044"/>
                <a:ext cx="1" cy="1"/>
              </a:xfrm>
              <a:custGeom>
                <a:avLst/>
                <a:gdLst/>
                <a:ahLst/>
                <a:cxnLst>
                  <a:cxn ang="0">
                    <a:pos x="0" y="2"/>
                  </a:cxn>
                  <a:cxn ang="0">
                    <a:pos x="2" y="2"/>
                  </a:cxn>
                  <a:cxn ang="0">
                    <a:pos x="2" y="2"/>
                  </a:cxn>
                  <a:cxn ang="0">
                    <a:pos x="2" y="0"/>
                  </a:cxn>
                  <a:cxn ang="0">
                    <a:pos x="2" y="0"/>
                  </a:cxn>
                  <a:cxn ang="0">
                    <a:pos x="0" y="2"/>
                  </a:cxn>
                </a:cxnLst>
                <a:rect l="0" t="0" r="r" b="b"/>
                <a:pathLst>
                  <a:path w="2" h="2">
                    <a:moveTo>
                      <a:pt x="0" y="2"/>
                    </a:moveTo>
                    <a:lnTo>
                      <a:pt x="2" y="2"/>
                    </a:lnTo>
                    <a:lnTo>
                      <a:pt x="2" y="2"/>
                    </a:lnTo>
                    <a:lnTo>
                      <a:pt x="2" y="0"/>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5" name="Freeform 3200"/>
              <p:cNvSpPr>
                <a:spLocks/>
              </p:cNvSpPr>
              <p:nvPr/>
            </p:nvSpPr>
            <p:spPr bwMode="auto">
              <a:xfrm>
                <a:off x="4427" y="3045"/>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6" name="Freeform 3201"/>
              <p:cNvSpPr>
                <a:spLocks/>
              </p:cNvSpPr>
              <p:nvPr/>
            </p:nvSpPr>
            <p:spPr bwMode="auto">
              <a:xfrm>
                <a:off x="4423" y="3031"/>
                <a:ext cx="6" cy="43"/>
              </a:xfrm>
              <a:custGeom>
                <a:avLst/>
                <a:gdLst/>
                <a:ahLst/>
                <a:cxnLst>
                  <a:cxn ang="0">
                    <a:pos x="2" y="86"/>
                  </a:cxn>
                  <a:cxn ang="0">
                    <a:pos x="0" y="85"/>
                  </a:cxn>
                  <a:cxn ang="0">
                    <a:pos x="2" y="85"/>
                  </a:cxn>
                  <a:cxn ang="0">
                    <a:pos x="2" y="83"/>
                  </a:cxn>
                  <a:cxn ang="0">
                    <a:pos x="2" y="83"/>
                  </a:cxn>
                  <a:cxn ang="0">
                    <a:pos x="2" y="81"/>
                  </a:cxn>
                  <a:cxn ang="0">
                    <a:pos x="2" y="79"/>
                  </a:cxn>
                  <a:cxn ang="0">
                    <a:pos x="4" y="79"/>
                  </a:cxn>
                  <a:cxn ang="0">
                    <a:pos x="4" y="77"/>
                  </a:cxn>
                  <a:cxn ang="0">
                    <a:pos x="4" y="75"/>
                  </a:cxn>
                  <a:cxn ang="0">
                    <a:pos x="4" y="73"/>
                  </a:cxn>
                  <a:cxn ang="0">
                    <a:pos x="4" y="71"/>
                  </a:cxn>
                  <a:cxn ang="0">
                    <a:pos x="4" y="71"/>
                  </a:cxn>
                  <a:cxn ang="0">
                    <a:pos x="4" y="69"/>
                  </a:cxn>
                  <a:cxn ang="0">
                    <a:pos x="6" y="67"/>
                  </a:cxn>
                  <a:cxn ang="0">
                    <a:pos x="4" y="65"/>
                  </a:cxn>
                  <a:cxn ang="0">
                    <a:pos x="6" y="62"/>
                  </a:cxn>
                  <a:cxn ang="0">
                    <a:pos x="6" y="62"/>
                  </a:cxn>
                  <a:cxn ang="0">
                    <a:pos x="6" y="58"/>
                  </a:cxn>
                  <a:cxn ang="0">
                    <a:pos x="6" y="54"/>
                  </a:cxn>
                  <a:cxn ang="0">
                    <a:pos x="6" y="50"/>
                  </a:cxn>
                  <a:cxn ang="0">
                    <a:pos x="6" y="44"/>
                  </a:cxn>
                  <a:cxn ang="0">
                    <a:pos x="6" y="42"/>
                  </a:cxn>
                  <a:cxn ang="0">
                    <a:pos x="6" y="38"/>
                  </a:cxn>
                  <a:cxn ang="0">
                    <a:pos x="6" y="35"/>
                  </a:cxn>
                  <a:cxn ang="0">
                    <a:pos x="6" y="31"/>
                  </a:cxn>
                  <a:cxn ang="0">
                    <a:pos x="7" y="29"/>
                  </a:cxn>
                  <a:cxn ang="0">
                    <a:pos x="7" y="29"/>
                  </a:cxn>
                  <a:cxn ang="0">
                    <a:pos x="9" y="29"/>
                  </a:cxn>
                  <a:cxn ang="0">
                    <a:pos x="11" y="27"/>
                  </a:cxn>
                  <a:cxn ang="0">
                    <a:pos x="11" y="29"/>
                  </a:cxn>
                  <a:cxn ang="0">
                    <a:pos x="11" y="29"/>
                  </a:cxn>
                  <a:cxn ang="0">
                    <a:pos x="11" y="29"/>
                  </a:cxn>
                  <a:cxn ang="0">
                    <a:pos x="11" y="27"/>
                  </a:cxn>
                  <a:cxn ang="0">
                    <a:pos x="9" y="27"/>
                  </a:cxn>
                  <a:cxn ang="0">
                    <a:pos x="7" y="27"/>
                  </a:cxn>
                  <a:cxn ang="0">
                    <a:pos x="7" y="29"/>
                  </a:cxn>
                  <a:cxn ang="0">
                    <a:pos x="6" y="31"/>
                  </a:cxn>
                  <a:cxn ang="0">
                    <a:pos x="6" y="29"/>
                  </a:cxn>
                  <a:cxn ang="0">
                    <a:pos x="6" y="27"/>
                  </a:cxn>
                  <a:cxn ang="0">
                    <a:pos x="6" y="23"/>
                  </a:cxn>
                  <a:cxn ang="0">
                    <a:pos x="6" y="19"/>
                  </a:cxn>
                  <a:cxn ang="0">
                    <a:pos x="6" y="17"/>
                  </a:cxn>
                  <a:cxn ang="0">
                    <a:pos x="6" y="15"/>
                  </a:cxn>
                  <a:cxn ang="0">
                    <a:pos x="6" y="14"/>
                  </a:cxn>
                  <a:cxn ang="0">
                    <a:pos x="6" y="10"/>
                  </a:cxn>
                  <a:cxn ang="0">
                    <a:pos x="4" y="4"/>
                  </a:cxn>
                  <a:cxn ang="0">
                    <a:pos x="4" y="2"/>
                  </a:cxn>
                  <a:cxn ang="0">
                    <a:pos x="4" y="0"/>
                  </a:cxn>
                  <a:cxn ang="0">
                    <a:pos x="2" y="2"/>
                  </a:cxn>
                </a:cxnLst>
                <a:rect l="0" t="0" r="r" b="b"/>
                <a:pathLst>
                  <a:path w="11" h="86">
                    <a:moveTo>
                      <a:pt x="2" y="86"/>
                    </a:moveTo>
                    <a:lnTo>
                      <a:pt x="2" y="86"/>
                    </a:lnTo>
                    <a:lnTo>
                      <a:pt x="2" y="86"/>
                    </a:lnTo>
                    <a:lnTo>
                      <a:pt x="2" y="86"/>
                    </a:lnTo>
                    <a:lnTo>
                      <a:pt x="2" y="85"/>
                    </a:lnTo>
                    <a:lnTo>
                      <a:pt x="0" y="85"/>
                    </a:lnTo>
                    <a:lnTo>
                      <a:pt x="2" y="85"/>
                    </a:lnTo>
                    <a:lnTo>
                      <a:pt x="2" y="85"/>
                    </a:lnTo>
                    <a:lnTo>
                      <a:pt x="2" y="85"/>
                    </a:lnTo>
                    <a:lnTo>
                      <a:pt x="2" y="85"/>
                    </a:lnTo>
                    <a:lnTo>
                      <a:pt x="2" y="83"/>
                    </a:lnTo>
                    <a:lnTo>
                      <a:pt x="2" y="83"/>
                    </a:lnTo>
                    <a:lnTo>
                      <a:pt x="2" y="83"/>
                    </a:lnTo>
                    <a:lnTo>
                      <a:pt x="2" y="83"/>
                    </a:lnTo>
                    <a:lnTo>
                      <a:pt x="2" y="83"/>
                    </a:lnTo>
                    <a:lnTo>
                      <a:pt x="2" y="81"/>
                    </a:lnTo>
                    <a:lnTo>
                      <a:pt x="2" y="81"/>
                    </a:lnTo>
                    <a:lnTo>
                      <a:pt x="2" y="81"/>
                    </a:lnTo>
                    <a:lnTo>
                      <a:pt x="2" y="81"/>
                    </a:lnTo>
                    <a:lnTo>
                      <a:pt x="2" y="79"/>
                    </a:lnTo>
                    <a:lnTo>
                      <a:pt x="2" y="79"/>
                    </a:lnTo>
                    <a:lnTo>
                      <a:pt x="2" y="79"/>
                    </a:lnTo>
                    <a:lnTo>
                      <a:pt x="2" y="79"/>
                    </a:lnTo>
                    <a:lnTo>
                      <a:pt x="4" y="79"/>
                    </a:lnTo>
                    <a:lnTo>
                      <a:pt x="4" y="77"/>
                    </a:lnTo>
                    <a:lnTo>
                      <a:pt x="4" y="77"/>
                    </a:lnTo>
                    <a:lnTo>
                      <a:pt x="4" y="77"/>
                    </a:lnTo>
                    <a:lnTo>
                      <a:pt x="4" y="75"/>
                    </a:lnTo>
                    <a:lnTo>
                      <a:pt x="4" y="75"/>
                    </a:lnTo>
                    <a:lnTo>
                      <a:pt x="4" y="75"/>
                    </a:lnTo>
                    <a:lnTo>
                      <a:pt x="4" y="75"/>
                    </a:lnTo>
                    <a:lnTo>
                      <a:pt x="4" y="75"/>
                    </a:lnTo>
                    <a:lnTo>
                      <a:pt x="4" y="73"/>
                    </a:lnTo>
                    <a:lnTo>
                      <a:pt x="4" y="73"/>
                    </a:lnTo>
                    <a:lnTo>
                      <a:pt x="4" y="73"/>
                    </a:lnTo>
                    <a:lnTo>
                      <a:pt x="4" y="71"/>
                    </a:lnTo>
                    <a:lnTo>
                      <a:pt x="4" y="71"/>
                    </a:lnTo>
                    <a:lnTo>
                      <a:pt x="4" y="71"/>
                    </a:lnTo>
                    <a:lnTo>
                      <a:pt x="4" y="71"/>
                    </a:lnTo>
                    <a:lnTo>
                      <a:pt x="4" y="71"/>
                    </a:lnTo>
                    <a:lnTo>
                      <a:pt x="4" y="71"/>
                    </a:lnTo>
                    <a:lnTo>
                      <a:pt x="4" y="69"/>
                    </a:lnTo>
                    <a:lnTo>
                      <a:pt x="4" y="67"/>
                    </a:lnTo>
                    <a:lnTo>
                      <a:pt x="6" y="67"/>
                    </a:lnTo>
                    <a:lnTo>
                      <a:pt x="6" y="67"/>
                    </a:lnTo>
                    <a:lnTo>
                      <a:pt x="6" y="65"/>
                    </a:lnTo>
                    <a:lnTo>
                      <a:pt x="4" y="65"/>
                    </a:lnTo>
                    <a:lnTo>
                      <a:pt x="4" y="65"/>
                    </a:lnTo>
                    <a:lnTo>
                      <a:pt x="4" y="63"/>
                    </a:lnTo>
                    <a:lnTo>
                      <a:pt x="4" y="63"/>
                    </a:lnTo>
                    <a:lnTo>
                      <a:pt x="6" y="62"/>
                    </a:lnTo>
                    <a:lnTo>
                      <a:pt x="6" y="62"/>
                    </a:lnTo>
                    <a:lnTo>
                      <a:pt x="6" y="62"/>
                    </a:lnTo>
                    <a:lnTo>
                      <a:pt x="6" y="62"/>
                    </a:lnTo>
                    <a:lnTo>
                      <a:pt x="6" y="60"/>
                    </a:lnTo>
                    <a:lnTo>
                      <a:pt x="6" y="58"/>
                    </a:lnTo>
                    <a:lnTo>
                      <a:pt x="6" y="58"/>
                    </a:lnTo>
                    <a:lnTo>
                      <a:pt x="6" y="56"/>
                    </a:lnTo>
                    <a:lnTo>
                      <a:pt x="6" y="54"/>
                    </a:lnTo>
                    <a:lnTo>
                      <a:pt x="6" y="54"/>
                    </a:lnTo>
                    <a:lnTo>
                      <a:pt x="6" y="52"/>
                    </a:lnTo>
                    <a:lnTo>
                      <a:pt x="6" y="52"/>
                    </a:lnTo>
                    <a:lnTo>
                      <a:pt x="6" y="50"/>
                    </a:lnTo>
                    <a:lnTo>
                      <a:pt x="6" y="48"/>
                    </a:lnTo>
                    <a:lnTo>
                      <a:pt x="6" y="44"/>
                    </a:lnTo>
                    <a:lnTo>
                      <a:pt x="6" y="44"/>
                    </a:lnTo>
                    <a:lnTo>
                      <a:pt x="6" y="44"/>
                    </a:lnTo>
                    <a:lnTo>
                      <a:pt x="6" y="42"/>
                    </a:lnTo>
                    <a:lnTo>
                      <a:pt x="6" y="42"/>
                    </a:lnTo>
                    <a:lnTo>
                      <a:pt x="6" y="40"/>
                    </a:lnTo>
                    <a:lnTo>
                      <a:pt x="6" y="38"/>
                    </a:lnTo>
                    <a:lnTo>
                      <a:pt x="6" y="38"/>
                    </a:lnTo>
                    <a:lnTo>
                      <a:pt x="6" y="38"/>
                    </a:lnTo>
                    <a:lnTo>
                      <a:pt x="6" y="37"/>
                    </a:lnTo>
                    <a:lnTo>
                      <a:pt x="6" y="35"/>
                    </a:lnTo>
                    <a:lnTo>
                      <a:pt x="6" y="33"/>
                    </a:lnTo>
                    <a:lnTo>
                      <a:pt x="6" y="31"/>
                    </a:lnTo>
                    <a:lnTo>
                      <a:pt x="6" y="31"/>
                    </a:lnTo>
                    <a:lnTo>
                      <a:pt x="6" y="29"/>
                    </a:lnTo>
                    <a:lnTo>
                      <a:pt x="6" y="29"/>
                    </a:lnTo>
                    <a:lnTo>
                      <a:pt x="7" y="29"/>
                    </a:lnTo>
                    <a:lnTo>
                      <a:pt x="7" y="29"/>
                    </a:lnTo>
                    <a:lnTo>
                      <a:pt x="7" y="29"/>
                    </a:lnTo>
                    <a:lnTo>
                      <a:pt x="7" y="29"/>
                    </a:lnTo>
                    <a:lnTo>
                      <a:pt x="7" y="27"/>
                    </a:lnTo>
                    <a:lnTo>
                      <a:pt x="9" y="29"/>
                    </a:lnTo>
                    <a:lnTo>
                      <a:pt x="9" y="29"/>
                    </a:lnTo>
                    <a:lnTo>
                      <a:pt x="9" y="27"/>
                    </a:lnTo>
                    <a:lnTo>
                      <a:pt x="11" y="27"/>
                    </a:lnTo>
                    <a:lnTo>
                      <a:pt x="11" y="27"/>
                    </a:lnTo>
                    <a:lnTo>
                      <a:pt x="11" y="27"/>
                    </a:lnTo>
                    <a:lnTo>
                      <a:pt x="11" y="27"/>
                    </a:lnTo>
                    <a:lnTo>
                      <a:pt x="11" y="29"/>
                    </a:lnTo>
                    <a:lnTo>
                      <a:pt x="11" y="29"/>
                    </a:lnTo>
                    <a:lnTo>
                      <a:pt x="11" y="29"/>
                    </a:lnTo>
                    <a:lnTo>
                      <a:pt x="11" y="29"/>
                    </a:lnTo>
                    <a:lnTo>
                      <a:pt x="11" y="29"/>
                    </a:lnTo>
                    <a:lnTo>
                      <a:pt x="11" y="29"/>
                    </a:lnTo>
                    <a:lnTo>
                      <a:pt x="11" y="29"/>
                    </a:lnTo>
                    <a:lnTo>
                      <a:pt x="11" y="27"/>
                    </a:lnTo>
                    <a:lnTo>
                      <a:pt x="11" y="27"/>
                    </a:lnTo>
                    <a:lnTo>
                      <a:pt x="11" y="27"/>
                    </a:lnTo>
                    <a:lnTo>
                      <a:pt x="11" y="27"/>
                    </a:lnTo>
                    <a:lnTo>
                      <a:pt x="11" y="27"/>
                    </a:lnTo>
                    <a:lnTo>
                      <a:pt x="9" y="27"/>
                    </a:lnTo>
                    <a:lnTo>
                      <a:pt x="9" y="27"/>
                    </a:lnTo>
                    <a:lnTo>
                      <a:pt x="7" y="27"/>
                    </a:lnTo>
                    <a:lnTo>
                      <a:pt x="7" y="27"/>
                    </a:lnTo>
                    <a:lnTo>
                      <a:pt x="7" y="27"/>
                    </a:lnTo>
                    <a:lnTo>
                      <a:pt x="7" y="27"/>
                    </a:lnTo>
                    <a:lnTo>
                      <a:pt x="7" y="29"/>
                    </a:lnTo>
                    <a:lnTo>
                      <a:pt x="6" y="29"/>
                    </a:lnTo>
                    <a:lnTo>
                      <a:pt x="6" y="29"/>
                    </a:lnTo>
                    <a:lnTo>
                      <a:pt x="6" y="31"/>
                    </a:lnTo>
                    <a:lnTo>
                      <a:pt x="6" y="31"/>
                    </a:lnTo>
                    <a:lnTo>
                      <a:pt x="6" y="29"/>
                    </a:lnTo>
                    <a:lnTo>
                      <a:pt x="6" y="29"/>
                    </a:lnTo>
                    <a:lnTo>
                      <a:pt x="6" y="27"/>
                    </a:lnTo>
                    <a:lnTo>
                      <a:pt x="6" y="27"/>
                    </a:lnTo>
                    <a:lnTo>
                      <a:pt x="6" y="27"/>
                    </a:lnTo>
                    <a:lnTo>
                      <a:pt x="6" y="25"/>
                    </a:lnTo>
                    <a:lnTo>
                      <a:pt x="6" y="25"/>
                    </a:lnTo>
                    <a:lnTo>
                      <a:pt x="6" y="23"/>
                    </a:lnTo>
                    <a:lnTo>
                      <a:pt x="6" y="21"/>
                    </a:lnTo>
                    <a:lnTo>
                      <a:pt x="6" y="21"/>
                    </a:lnTo>
                    <a:lnTo>
                      <a:pt x="6" y="19"/>
                    </a:lnTo>
                    <a:lnTo>
                      <a:pt x="6" y="19"/>
                    </a:lnTo>
                    <a:lnTo>
                      <a:pt x="6" y="19"/>
                    </a:lnTo>
                    <a:lnTo>
                      <a:pt x="6" y="17"/>
                    </a:lnTo>
                    <a:lnTo>
                      <a:pt x="6" y="15"/>
                    </a:lnTo>
                    <a:lnTo>
                      <a:pt x="6" y="15"/>
                    </a:lnTo>
                    <a:lnTo>
                      <a:pt x="6" y="15"/>
                    </a:lnTo>
                    <a:lnTo>
                      <a:pt x="6" y="14"/>
                    </a:lnTo>
                    <a:lnTo>
                      <a:pt x="6" y="14"/>
                    </a:lnTo>
                    <a:lnTo>
                      <a:pt x="6" y="14"/>
                    </a:lnTo>
                    <a:lnTo>
                      <a:pt x="6" y="12"/>
                    </a:lnTo>
                    <a:lnTo>
                      <a:pt x="6" y="12"/>
                    </a:lnTo>
                    <a:lnTo>
                      <a:pt x="6" y="10"/>
                    </a:lnTo>
                    <a:lnTo>
                      <a:pt x="6" y="10"/>
                    </a:lnTo>
                    <a:lnTo>
                      <a:pt x="4" y="6"/>
                    </a:lnTo>
                    <a:lnTo>
                      <a:pt x="4" y="4"/>
                    </a:lnTo>
                    <a:lnTo>
                      <a:pt x="4" y="2"/>
                    </a:lnTo>
                    <a:lnTo>
                      <a:pt x="4" y="2"/>
                    </a:lnTo>
                    <a:lnTo>
                      <a:pt x="4" y="2"/>
                    </a:lnTo>
                    <a:lnTo>
                      <a:pt x="4" y="0"/>
                    </a:lnTo>
                    <a:lnTo>
                      <a:pt x="4" y="0"/>
                    </a:lnTo>
                    <a:lnTo>
                      <a:pt x="4" y="0"/>
                    </a:lnTo>
                    <a:lnTo>
                      <a:pt x="4"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7" name="Freeform 3202"/>
              <p:cNvSpPr>
                <a:spLocks/>
              </p:cNvSpPr>
              <p:nvPr/>
            </p:nvSpPr>
            <p:spPr bwMode="auto">
              <a:xfrm>
                <a:off x="4423" y="3074"/>
                <a:ext cx="4" cy="1"/>
              </a:xfrm>
              <a:custGeom>
                <a:avLst/>
                <a:gdLst/>
                <a:ahLst/>
                <a:cxnLst>
                  <a:cxn ang="0">
                    <a:pos x="7" y="2"/>
                  </a:cxn>
                  <a:cxn ang="0">
                    <a:pos x="7" y="2"/>
                  </a:cxn>
                  <a:cxn ang="0">
                    <a:pos x="7" y="2"/>
                  </a:cxn>
                  <a:cxn ang="0">
                    <a:pos x="7" y="2"/>
                  </a:cxn>
                  <a:cxn ang="0">
                    <a:pos x="7" y="0"/>
                  </a:cxn>
                  <a:cxn ang="0">
                    <a:pos x="6" y="0"/>
                  </a:cxn>
                  <a:cxn ang="0">
                    <a:pos x="6" y="0"/>
                  </a:cxn>
                  <a:cxn ang="0">
                    <a:pos x="6" y="0"/>
                  </a:cxn>
                  <a:cxn ang="0">
                    <a:pos x="6" y="0"/>
                  </a:cxn>
                  <a:cxn ang="0">
                    <a:pos x="4" y="0"/>
                  </a:cxn>
                  <a:cxn ang="0">
                    <a:pos x="4" y="0"/>
                  </a:cxn>
                  <a:cxn ang="0">
                    <a:pos x="4" y="0"/>
                  </a:cxn>
                  <a:cxn ang="0">
                    <a:pos x="4" y="0"/>
                  </a:cxn>
                  <a:cxn ang="0">
                    <a:pos x="4" y="0"/>
                  </a:cxn>
                  <a:cxn ang="0">
                    <a:pos x="4" y="2"/>
                  </a:cxn>
                  <a:cxn ang="0">
                    <a:pos x="4" y="2"/>
                  </a:cxn>
                  <a:cxn ang="0">
                    <a:pos x="4" y="2"/>
                  </a:cxn>
                  <a:cxn ang="0">
                    <a:pos x="2" y="2"/>
                  </a:cxn>
                  <a:cxn ang="0">
                    <a:pos x="2" y="2"/>
                  </a:cxn>
                  <a:cxn ang="0">
                    <a:pos x="2" y="2"/>
                  </a:cxn>
                  <a:cxn ang="0">
                    <a:pos x="2" y="2"/>
                  </a:cxn>
                  <a:cxn ang="0">
                    <a:pos x="2" y="2"/>
                  </a:cxn>
                  <a:cxn ang="0">
                    <a:pos x="0" y="0"/>
                  </a:cxn>
                  <a:cxn ang="0">
                    <a:pos x="0" y="0"/>
                  </a:cxn>
                  <a:cxn ang="0">
                    <a:pos x="0" y="0"/>
                  </a:cxn>
                  <a:cxn ang="0">
                    <a:pos x="0" y="0"/>
                  </a:cxn>
                </a:cxnLst>
                <a:rect l="0" t="0" r="r" b="b"/>
                <a:pathLst>
                  <a:path w="7" h="2">
                    <a:moveTo>
                      <a:pt x="7" y="2"/>
                    </a:moveTo>
                    <a:lnTo>
                      <a:pt x="7" y="2"/>
                    </a:lnTo>
                    <a:lnTo>
                      <a:pt x="7" y="2"/>
                    </a:lnTo>
                    <a:lnTo>
                      <a:pt x="7" y="2"/>
                    </a:lnTo>
                    <a:lnTo>
                      <a:pt x="7" y="0"/>
                    </a:lnTo>
                    <a:lnTo>
                      <a:pt x="6" y="0"/>
                    </a:lnTo>
                    <a:lnTo>
                      <a:pt x="6" y="0"/>
                    </a:lnTo>
                    <a:lnTo>
                      <a:pt x="6" y="0"/>
                    </a:lnTo>
                    <a:lnTo>
                      <a:pt x="6" y="0"/>
                    </a:lnTo>
                    <a:lnTo>
                      <a:pt x="4" y="0"/>
                    </a:lnTo>
                    <a:lnTo>
                      <a:pt x="4" y="0"/>
                    </a:lnTo>
                    <a:lnTo>
                      <a:pt x="4" y="0"/>
                    </a:lnTo>
                    <a:lnTo>
                      <a:pt x="4" y="0"/>
                    </a:lnTo>
                    <a:lnTo>
                      <a:pt x="4" y="0"/>
                    </a:lnTo>
                    <a:lnTo>
                      <a:pt x="4" y="2"/>
                    </a:lnTo>
                    <a:lnTo>
                      <a:pt x="4" y="2"/>
                    </a:lnTo>
                    <a:lnTo>
                      <a:pt x="4" y="2"/>
                    </a:lnTo>
                    <a:lnTo>
                      <a:pt x="2" y="2"/>
                    </a:lnTo>
                    <a:lnTo>
                      <a:pt x="2" y="2"/>
                    </a:lnTo>
                    <a:lnTo>
                      <a:pt x="2" y="2"/>
                    </a:lnTo>
                    <a:lnTo>
                      <a:pt x="2" y="2"/>
                    </a:lnTo>
                    <a:lnTo>
                      <a:pt x="2" y="2"/>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8" name="Freeform 3203"/>
              <p:cNvSpPr>
                <a:spLocks/>
              </p:cNvSpPr>
              <p:nvPr/>
            </p:nvSpPr>
            <p:spPr bwMode="auto">
              <a:xfrm>
                <a:off x="4425" y="3076"/>
                <a:ext cx="1" cy="1"/>
              </a:xfrm>
              <a:custGeom>
                <a:avLst/>
                <a:gdLst/>
                <a:ahLst/>
                <a:cxnLst>
                  <a:cxn ang="0">
                    <a:pos x="0" y="2"/>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0" y="0"/>
                  </a:cxn>
                  <a:cxn ang="0">
                    <a:pos x="0" y="0"/>
                  </a:cxn>
                  <a:cxn ang="0">
                    <a:pos x="0" y="2"/>
                  </a:cxn>
                  <a:cxn ang="0">
                    <a:pos x="0" y="2"/>
                  </a:cxn>
                  <a:cxn ang="0">
                    <a:pos x="0" y="2"/>
                  </a:cxn>
                </a:cxnLst>
                <a:rect l="0" t="0" r="r" b="b"/>
                <a:pathLst>
                  <a:path h="2">
                    <a:moveTo>
                      <a:pt x="0" y="2"/>
                    </a:moveTo>
                    <a:lnTo>
                      <a:pt x="0" y="2"/>
                    </a:lnTo>
                    <a:lnTo>
                      <a:pt x="0" y="2"/>
                    </a:lnTo>
                    <a:lnTo>
                      <a:pt x="0" y="2"/>
                    </a:lnTo>
                    <a:lnTo>
                      <a:pt x="0" y="2"/>
                    </a:lnTo>
                    <a:lnTo>
                      <a:pt x="0" y="2"/>
                    </a:lnTo>
                    <a:lnTo>
                      <a:pt x="0" y="0"/>
                    </a:lnTo>
                    <a:lnTo>
                      <a:pt x="0" y="0"/>
                    </a:lnTo>
                    <a:lnTo>
                      <a:pt x="0" y="0"/>
                    </a:lnTo>
                    <a:lnTo>
                      <a:pt x="0" y="0"/>
                    </a:lnTo>
                    <a:lnTo>
                      <a:pt x="0" y="0"/>
                    </a:lnTo>
                    <a:lnTo>
                      <a:pt x="0"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29" name="Rectangle 3204"/>
              <p:cNvSpPr>
                <a:spLocks noChangeArrowheads="1"/>
              </p:cNvSpPr>
              <p:nvPr/>
            </p:nvSpPr>
            <p:spPr bwMode="auto">
              <a:xfrm>
                <a:off x="4426" y="3079"/>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30" name="Freeform 3205"/>
              <p:cNvSpPr>
                <a:spLocks/>
              </p:cNvSpPr>
              <p:nvPr/>
            </p:nvSpPr>
            <p:spPr bwMode="auto">
              <a:xfrm>
                <a:off x="4426" y="3079"/>
                <a:ext cx="1" cy="1"/>
              </a:xfrm>
              <a:custGeom>
                <a:avLst/>
                <a:gdLst/>
                <a:ahLst/>
                <a:cxnLst>
                  <a:cxn ang="0">
                    <a:pos x="0" y="2"/>
                  </a:cxn>
                  <a:cxn ang="0">
                    <a:pos x="0" y="0"/>
                  </a:cxn>
                  <a:cxn ang="0">
                    <a:pos x="1" y="0"/>
                  </a:cxn>
                  <a:cxn ang="0">
                    <a:pos x="0" y="2"/>
                  </a:cxn>
                </a:cxnLst>
                <a:rect l="0" t="0" r="r" b="b"/>
                <a:pathLst>
                  <a:path w="1" h="2">
                    <a:moveTo>
                      <a:pt x="0" y="2"/>
                    </a:moveTo>
                    <a:lnTo>
                      <a:pt x="0" y="0"/>
                    </a:lnTo>
                    <a:lnTo>
                      <a:pt x="1"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1" name="Freeform 3206"/>
              <p:cNvSpPr>
                <a:spLocks/>
              </p:cNvSpPr>
              <p:nvPr/>
            </p:nvSpPr>
            <p:spPr bwMode="auto">
              <a:xfrm>
                <a:off x="4428" y="3079"/>
                <a:ext cx="1" cy="1"/>
              </a:xfrm>
              <a:custGeom>
                <a:avLst/>
                <a:gdLst/>
                <a:ahLst/>
                <a:cxnLst>
                  <a:cxn ang="0">
                    <a:pos x="2" y="2"/>
                  </a:cxn>
                  <a:cxn ang="0">
                    <a:pos x="2" y="2"/>
                  </a:cxn>
                  <a:cxn ang="0">
                    <a:pos x="0" y="0"/>
                  </a:cxn>
                  <a:cxn ang="0">
                    <a:pos x="2" y="0"/>
                  </a:cxn>
                  <a:cxn ang="0">
                    <a:pos x="2" y="2"/>
                  </a:cxn>
                </a:cxnLst>
                <a:rect l="0" t="0" r="r" b="b"/>
                <a:pathLst>
                  <a:path w="2" h="2">
                    <a:moveTo>
                      <a:pt x="2" y="2"/>
                    </a:moveTo>
                    <a:lnTo>
                      <a:pt x="2"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2" name="Freeform 3207"/>
              <p:cNvSpPr>
                <a:spLocks/>
              </p:cNvSpPr>
              <p:nvPr/>
            </p:nvSpPr>
            <p:spPr bwMode="auto">
              <a:xfrm>
                <a:off x="4427" y="307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3" name="Freeform 3208"/>
              <p:cNvSpPr>
                <a:spLocks/>
              </p:cNvSpPr>
              <p:nvPr/>
            </p:nvSpPr>
            <p:spPr bwMode="auto">
              <a:xfrm>
                <a:off x="4427" y="3079"/>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4" name="Freeform 3209"/>
              <p:cNvSpPr>
                <a:spLocks/>
              </p:cNvSpPr>
              <p:nvPr/>
            </p:nvSpPr>
            <p:spPr bwMode="auto">
              <a:xfrm>
                <a:off x="4426" y="3079"/>
                <a:ext cx="1" cy="1"/>
              </a:xfrm>
              <a:custGeom>
                <a:avLst/>
                <a:gdLst/>
                <a:ahLst/>
                <a:cxnLst>
                  <a:cxn ang="0">
                    <a:pos x="1" y="0"/>
                  </a:cxn>
                  <a:cxn ang="0">
                    <a:pos x="0" y="0"/>
                  </a:cxn>
                  <a:cxn ang="0">
                    <a:pos x="1" y="0"/>
                  </a:cxn>
                </a:cxnLst>
                <a:rect l="0" t="0" r="r" b="b"/>
                <a:pathLst>
                  <a:path w="1">
                    <a:moveTo>
                      <a:pt x="1" y="0"/>
                    </a:moveTo>
                    <a:lnTo>
                      <a:pt x="0" y="0"/>
                    </a:lnTo>
                    <a:lnTo>
                      <a:pt x="1"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5" name="Freeform 3210"/>
              <p:cNvSpPr>
                <a:spLocks/>
              </p:cNvSpPr>
              <p:nvPr/>
            </p:nvSpPr>
            <p:spPr bwMode="auto">
              <a:xfrm>
                <a:off x="4428" y="3079"/>
                <a:ext cx="1" cy="1"/>
              </a:xfrm>
              <a:custGeom>
                <a:avLst/>
                <a:gdLst/>
                <a:ahLst/>
                <a:cxnLst>
                  <a:cxn ang="0">
                    <a:pos x="2" y="2"/>
                  </a:cxn>
                  <a:cxn ang="0">
                    <a:pos x="2" y="2"/>
                  </a:cxn>
                  <a:cxn ang="0">
                    <a:pos x="0" y="2"/>
                  </a:cxn>
                  <a:cxn ang="0">
                    <a:pos x="2" y="2"/>
                  </a:cxn>
                  <a:cxn ang="0">
                    <a:pos x="2" y="0"/>
                  </a:cxn>
                  <a:cxn ang="0">
                    <a:pos x="2" y="2"/>
                  </a:cxn>
                  <a:cxn ang="0">
                    <a:pos x="2" y="2"/>
                  </a:cxn>
                </a:cxnLst>
                <a:rect l="0" t="0" r="r" b="b"/>
                <a:pathLst>
                  <a:path w="2" h="2">
                    <a:moveTo>
                      <a:pt x="2" y="2"/>
                    </a:moveTo>
                    <a:lnTo>
                      <a:pt x="2" y="2"/>
                    </a:lnTo>
                    <a:lnTo>
                      <a:pt x="0" y="2"/>
                    </a:lnTo>
                    <a:lnTo>
                      <a:pt x="2" y="2"/>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6" name="Freeform 3211"/>
              <p:cNvSpPr>
                <a:spLocks/>
              </p:cNvSpPr>
              <p:nvPr/>
            </p:nvSpPr>
            <p:spPr bwMode="auto">
              <a:xfrm>
                <a:off x="4429" y="3080"/>
                <a:ext cx="1" cy="1"/>
              </a:xfrm>
              <a:custGeom>
                <a:avLst/>
                <a:gdLst/>
                <a:ahLst/>
                <a:cxnLst>
                  <a:cxn ang="0">
                    <a:pos x="2" y="0"/>
                  </a:cxn>
                  <a:cxn ang="0">
                    <a:pos x="2" y="0"/>
                  </a:cxn>
                  <a:cxn ang="0">
                    <a:pos x="0" y="0"/>
                  </a:cxn>
                  <a:cxn ang="0">
                    <a:pos x="0" y="0"/>
                  </a:cxn>
                  <a:cxn ang="0">
                    <a:pos x="2" y="0"/>
                  </a:cxn>
                  <a:cxn ang="0">
                    <a:pos x="2" y="0"/>
                  </a:cxn>
                </a:cxnLst>
                <a:rect l="0" t="0" r="r" b="b"/>
                <a:pathLst>
                  <a:path w="2">
                    <a:moveTo>
                      <a:pt x="2" y="0"/>
                    </a:moveTo>
                    <a:lnTo>
                      <a:pt x="2" y="0"/>
                    </a:lnTo>
                    <a:lnTo>
                      <a:pt x="0" y="0"/>
                    </a:lnTo>
                    <a:lnTo>
                      <a:pt x="0"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7" name="Freeform 3212"/>
              <p:cNvSpPr>
                <a:spLocks/>
              </p:cNvSpPr>
              <p:nvPr/>
            </p:nvSpPr>
            <p:spPr bwMode="auto">
              <a:xfrm>
                <a:off x="4430" y="3080"/>
                <a:ext cx="1" cy="1"/>
              </a:xfrm>
              <a:custGeom>
                <a:avLst/>
                <a:gdLst/>
                <a:ahLst/>
                <a:cxnLst>
                  <a:cxn ang="0">
                    <a:pos x="0" y="2"/>
                  </a:cxn>
                  <a:cxn ang="0">
                    <a:pos x="0" y="0"/>
                  </a:cxn>
                  <a:cxn ang="0">
                    <a:pos x="0" y="0"/>
                  </a:cxn>
                  <a:cxn ang="0">
                    <a:pos x="0" y="2"/>
                  </a:cxn>
                </a:cxnLst>
                <a:rect l="0" t="0" r="r" b="b"/>
                <a:pathLst>
                  <a:path h="2">
                    <a:moveTo>
                      <a:pt x="0" y="2"/>
                    </a:move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8" name="Freeform 3213"/>
              <p:cNvSpPr>
                <a:spLocks/>
              </p:cNvSpPr>
              <p:nvPr/>
            </p:nvSpPr>
            <p:spPr bwMode="auto">
              <a:xfrm>
                <a:off x="4430" y="308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39" name="Freeform 3214"/>
              <p:cNvSpPr>
                <a:spLocks/>
              </p:cNvSpPr>
              <p:nvPr/>
            </p:nvSpPr>
            <p:spPr bwMode="auto">
              <a:xfrm>
                <a:off x="4429" y="308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0" name="Freeform 3215"/>
              <p:cNvSpPr>
                <a:spLocks/>
              </p:cNvSpPr>
              <p:nvPr/>
            </p:nvSpPr>
            <p:spPr bwMode="auto">
              <a:xfrm>
                <a:off x="4428" y="3080"/>
                <a:ext cx="1" cy="1"/>
              </a:xfrm>
              <a:custGeom>
                <a:avLst/>
                <a:gdLst/>
                <a:ahLst/>
                <a:cxnLst>
                  <a:cxn ang="0">
                    <a:pos x="2" y="2"/>
                  </a:cxn>
                  <a:cxn ang="0">
                    <a:pos x="2" y="2"/>
                  </a:cxn>
                  <a:cxn ang="0">
                    <a:pos x="2" y="2"/>
                  </a:cxn>
                  <a:cxn ang="0">
                    <a:pos x="2" y="2"/>
                  </a:cxn>
                  <a:cxn ang="0">
                    <a:pos x="2" y="0"/>
                  </a:cxn>
                  <a:cxn ang="0">
                    <a:pos x="0" y="0"/>
                  </a:cxn>
                  <a:cxn ang="0">
                    <a:pos x="0" y="2"/>
                  </a:cxn>
                  <a:cxn ang="0">
                    <a:pos x="2" y="2"/>
                  </a:cxn>
                  <a:cxn ang="0">
                    <a:pos x="2" y="2"/>
                  </a:cxn>
                  <a:cxn ang="0">
                    <a:pos x="2" y="2"/>
                  </a:cxn>
                  <a:cxn ang="0">
                    <a:pos x="2" y="2"/>
                  </a:cxn>
                </a:cxnLst>
                <a:rect l="0" t="0" r="r" b="b"/>
                <a:pathLst>
                  <a:path w="2" h="2">
                    <a:moveTo>
                      <a:pt x="2" y="2"/>
                    </a:moveTo>
                    <a:lnTo>
                      <a:pt x="2" y="2"/>
                    </a:lnTo>
                    <a:lnTo>
                      <a:pt x="2" y="2"/>
                    </a:lnTo>
                    <a:lnTo>
                      <a:pt x="2" y="2"/>
                    </a:lnTo>
                    <a:lnTo>
                      <a:pt x="2" y="0"/>
                    </a:lnTo>
                    <a:lnTo>
                      <a:pt x="0" y="0"/>
                    </a:lnTo>
                    <a:lnTo>
                      <a:pt x="0"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1" name="Freeform 3216"/>
              <p:cNvSpPr>
                <a:spLocks/>
              </p:cNvSpPr>
              <p:nvPr/>
            </p:nvSpPr>
            <p:spPr bwMode="auto">
              <a:xfrm>
                <a:off x="4428" y="3081"/>
                <a:ext cx="1" cy="1"/>
              </a:xfrm>
              <a:custGeom>
                <a:avLst/>
                <a:gdLst/>
                <a:ahLst/>
                <a:cxnLst>
                  <a:cxn ang="0">
                    <a:pos x="2" y="2"/>
                  </a:cxn>
                  <a:cxn ang="0">
                    <a:pos x="0" y="2"/>
                  </a:cxn>
                  <a:cxn ang="0">
                    <a:pos x="0" y="0"/>
                  </a:cxn>
                  <a:cxn ang="0">
                    <a:pos x="2" y="2"/>
                  </a:cxn>
                </a:cxnLst>
                <a:rect l="0" t="0" r="r" b="b"/>
                <a:pathLst>
                  <a:path w="2" h="2">
                    <a:moveTo>
                      <a:pt x="2" y="2"/>
                    </a:moveTo>
                    <a:lnTo>
                      <a:pt x="0" y="2"/>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2" name="Freeform 3217"/>
              <p:cNvSpPr>
                <a:spLocks/>
              </p:cNvSpPr>
              <p:nvPr/>
            </p:nvSpPr>
            <p:spPr bwMode="auto">
              <a:xfrm>
                <a:off x="4428" y="3081"/>
                <a:ext cx="1" cy="1"/>
              </a:xfrm>
              <a:custGeom>
                <a:avLst/>
                <a:gdLst/>
                <a:ahLst/>
                <a:cxnLst>
                  <a:cxn ang="0">
                    <a:pos x="2" y="2"/>
                  </a:cxn>
                  <a:cxn ang="0">
                    <a:pos x="2" y="2"/>
                  </a:cxn>
                  <a:cxn ang="0">
                    <a:pos x="2" y="2"/>
                  </a:cxn>
                  <a:cxn ang="0">
                    <a:pos x="2" y="2"/>
                  </a:cxn>
                  <a:cxn ang="0">
                    <a:pos x="2" y="2"/>
                  </a:cxn>
                  <a:cxn ang="0">
                    <a:pos x="2" y="2"/>
                  </a:cxn>
                  <a:cxn ang="0">
                    <a:pos x="2" y="2"/>
                  </a:cxn>
                  <a:cxn ang="0">
                    <a:pos x="2" y="2"/>
                  </a:cxn>
                  <a:cxn ang="0">
                    <a:pos x="2" y="2"/>
                  </a:cxn>
                  <a:cxn ang="0">
                    <a:pos x="2" y="0"/>
                  </a:cxn>
                  <a:cxn ang="0">
                    <a:pos x="2" y="2"/>
                  </a:cxn>
                  <a:cxn ang="0">
                    <a:pos x="2" y="2"/>
                  </a:cxn>
                  <a:cxn ang="0">
                    <a:pos x="2" y="2"/>
                  </a:cxn>
                  <a:cxn ang="0">
                    <a:pos x="2" y="2"/>
                  </a:cxn>
                  <a:cxn ang="0">
                    <a:pos x="2" y="2"/>
                  </a:cxn>
                  <a:cxn ang="0">
                    <a:pos x="0" y="2"/>
                  </a:cxn>
                  <a:cxn ang="0">
                    <a:pos x="0" y="2"/>
                  </a:cxn>
                  <a:cxn ang="0">
                    <a:pos x="2" y="2"/>
                  </a:cxn>
                </a:cxnLst>
                <a:rect l="0" t="0" r="r" b="b"/>
                <a:pathLst>
                  <a:path w="2" h="2">
                    <a:moveTo>
                      <a:pt x="2" y="2"/>
                    </a:moveTo>
                    <a:lnTo>
                      <a:pt x="2" y="2"/>
                    </a:lnTo>
                    <a:lnTo>
                      <a:pt x="2" y="2"/>
                    </a:lnTo>
                    <a:lnTo>
                      <a:pt x="2" y="2"/>
                    </a:lnTo>
                    <a:lnTo>
                      <a:pt x="2" y="2"/>
                    </a:lnTo>
                    <a:lnTo>
                      <a:pt x="2" y="2"/>
                    </a:lnTo>
                    <a:lnTo>
                      <a:pt x="2" y="2"/>
                    </a:lnTo>
                    <a:lnTo>
                      <a:pt x="2" y="2"/>
                    </a:lnTo>
                    <a:lnTo>
                      <a:pt x="2" y="2"/>
                    </a:lnTo>
                    <a:lnTo>
                      <a:pt x="2" y="0"/>
                    </a:lnTo>
                    <a:lnTo>
                      <a:pt x="2" y="2"/>
                    </a:lnTo>
                    <a:lnTo>
                      <a:pt x="2" y="2"/>
                    </a:lnTo>
                    <a:lnTo>
                      <a:pt x="2" y="2"/>
                    </a:lnTo>
                    <a:lnTo>
                      <a:pt x="2" y="2"/>
                    </a:lnTo>
                    <a:lnTo>
                      <a:pt x="2" y="2"/>
                    </a:lnTo>
                    <a:lnTo>
                      <a:pt x="0" y="2"/>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3" name="Rectangle 3218"/>
              <p:cNvSpPr>
                <a:spLocks noChangeArrowheads="1"/>
              </p:cNvSpPr>
              <p:nvPr/>
            </p:nvSpPr>
            <p:spPr bwMode="auto">
              <a:xfrm>
                <a:off x="4429" y="308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44" name="Freeform 3219"/>
              <p:cNvSpPr>
                <a:spLocks/>
              </p:cNvSpPr>
              <p:nvPr/>
            </p:nvSpPr>
            <p:spPr bwMode="auto">
              <a:xfrm>
                <a:off x="4429" y="3084"/>
                <a:ext cx="1" cy="1"/>
              </a:xfrm>
              <a:custGeom>
                <a:avLst/>
                <a:gdLst/>
                <a:ahLst/>
                <a:cxnLst>
                  <a:cxn ang="0">
                    <a:pos x="2" y="1"/>
                  </a:cxn>
                  <a:cxn ang="0">
                    <a:pos x="2" y="1"/>
                  </a:cxn>
                  <a:cxn ang="0">
                    <a:pos x="0" y="1"/>
                  </a:cxn>
                  <a:cxn ang="0">
                    <a:pos x="2" y="0"/>
                  </a:cxn>
                  <a:cxn ang="0">
                    <a:pos x="2" y="1"/>
                  </a:cxn>
                </a:cxnLst>
                <a:rect l="0" t="0" r="r" b="b"/>
                <a:pathLst>
                  <a:path w="2" h="1">
                    <a:moveTo>
                      <a:pt x="2" y="1"/>
                    </a:moveTo>
                    <a:lnTo>
                      <a:pt x="2" y="1"/>
                    </a:lnTo>
                    <a:lnTo>
                      <a:pt x="0" y="1"/>
                    </a:lnTo>
                    <a:lnTo>
                      <a:pt x="2" y="0"/>
                    </a:lnTo>
                    <a:lnTo>
                      <a:pt x="2"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5" name="Freeform 3220"/>
              <p:cNvSpPr>
                <a:spLocks/>
              </p:cNvSpPr>
              <p:nvPr/>
            </p:nvSpPr>
            <p:spPr bwMode="auto">
              <a:xfrm>
                <a:off x="4430" y="3084"/>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6" name="Freeform 3221"/>
              <p:cNvSpPr>
                <a:spLocks/>
              </p:cNvSpPr>
              <p:nvPr/>
            </p:nvSpPr>
            <p:spPr bwMode="auto">
              <a:xfrm>
                <a:off x="4429" y="3085"/>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7" name="Rectangle 3222"/>
              <p:cNvSpPr>
                <a:spLocks noChangeArrowheads="1"/>
              </p:cNvSpPr>
              <p:nvPr/>
            </p:nvSpPr>
            <p:spPr bwMode="auto">
              <a:xfrm>
                <a:off x="4427" y="3100"/>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48" name="Freeform 3223"/>
              <p:cNvSpPr>
                <a:spLocks/>
              </p:cNvSpPr>
              <p:nvPr/>
            </p:nvSpPr>
            <p:spPr bwMode="auto">
              <a:xfrm>
                <a:off x="4427" y="3100"/>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49" name="Freeform 3224"/>
              <p:cNvSpPr>
                <a:spLocks/>
              </p:cNvSpPr>
              <p:nvPr/>
            </p:nvSpPr>
            <p:spPr bwMode="auto">
              <a:xfrm>
                <a:off x="4428" y="310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0" name="Rectangle 3225"/>
              <p:cNvSpPr>
                <a:spLocks noChangeArrowheads="1"/>
              </p:cNvSpPr>
              <p:nvPr/>
            </p:nvSpPr>
            <p:spPr bwMode="auto">
              <a:xfrm>
                <a:off x="4428" y="3101"/>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51" name="Freeform 3226"/>
              <p:cNvSpPr>
                <a:spLocks/>
              </p:cNvSpPr>
              <p:nvPr/>
            </p:nvSpPr>
            <p:spPr bwMode="auto">
              <a:xfrm>
                <a:off x="4427" y="3075"/>
                <a:ext cx="4" cy="27"/>
              </a:xfrm>
              <a:custGeom>
                <a:avLst/>
                <a:gdLst/>
                <a:ahLst/>
                <a:cxnLst>
                  <a:cxn ang="0">
                    <a:pos x="0" y="0"/>
                  </a:cxn>
                  <a:cxn ang="0">
                    <a:pos x="0" y="2"/>
                  </a:cxn>
                  <a:cxn ang="0">
                    <a:pos x="0" y="2"/>
                  </a:cxn>
                  <a:cxn ang="0">
                    <a:pos x="2" y="4"/>
                  </a:cxn>
                  <a:cxn ang="0">
                    <a:pos x="2" y="4"/>
                  </a:cxn>
                  <a:cxn ang="0">
                    <a:pos x="4" y="6"/>
                  </a:cxn>
                  <a:cxn ang="0">
                    <a:pos x="4" y="6"/>
                  </a:cxn>
                  <a:cxn ang="0">
                    <a:pos x="4" y="6"/>
                  </a:cxn>
                  <a:cxn ang="0">
                    <a:pos x="4" y="6"/>
                  </a:cxn>
                  <a:cxn ang="0">
                    <a:pos x="4" y="8"/>
                  </a:cxn>
                  <a:cxn ang="0">
                    <a:pos x="4" y="8"/>
                  </a:cxn>
                  <a:cxn ang="0">
                    <a:pos x="6" y="10"/>
                  </a:cxn>
                  <a:cxn ang="0">
                    <a:pos x="6" y="10"/>
                  </a:cxn>
                  <a:cxn ang="0">
                    <a:pos x="6" y="10"/>
                  </a:cxn>
                  <a:cxn ang="0">
                    <a:pos x="6" y="12"/>
                  </a:cxn>
                  <a:cxn ang="0">
                    <a:pos x="6" y="12"/>
                  </a:cxn>
                  <a:cxn ang="0">
                    <a:pos x="6" y="14"/>
                  </a:cxn>
                  <a:cxn ang="0">
                    <a:pos x="6" y="14"/>
                  </a:cxn>
                  <a:cxn ang="0">
                    <a:pos x="6" y="16"/>
                  </a:cxn>
                  <a:cxn ang="0">
                    <a:pos x="6" y="16"/>
                  </a:cxn>
                  <a:cxn ang="0">
                    <a:pos x="6" y="18"/>
                  </a:cxn>
                  <a:cxn ang="0">
                    <a:pos x="6" y="18"/>
                  </a:cxn>
                  <a:cxn ang="0">
                    <a:pos x="6" y="20"/>
                  </a:cxn>
                  <a:cxn ang="0">
                    <a:pos x="6" y="20"/>
                  </a:cxn>
                  <a:cxn ang="0">
                    <a:pos x="8" y="21"/>
                  </a:cxn>
                  <a:cxn ang="0">
                    <a:pos x="8" y="23"/>
                  </a:cxn>
                  <a:cxn ang="0">
                    <a:pos x="8" y="23"/>
                  </a:cxn>
                  <a:cxn ang="0">
                    <a:pos x="8" y="27"/>
                  </a:cxn>
                  <a:cxn ang="0">
                    <a:pos x="8" y="29"/>
                  </a:cxn>
                  <a:cxn ang="0">
                    <a:pos x="8" y="31"/>
                  </a:cxn>
                  <a:cxn ang="0">
                    <a:pos x="8" y="31"/>
                  </a:cxn>
                  <a:cxn ang="0">
                    <a:pos x="8" y="33"/>
                  </a:cxn>
                  <a:cxn ang="0">
                    <a:pos x="8" y="37"/>
                  </a:cxn>
                  <a:cxn ang="0">
                    <a:pos x="8" y="37"/>
                  </a:cxn>
                  <a:cxn ang="0">
                    <a:pos x="8" y="39"/>
                  </a:cxn>
                  <a:cxn ang="0">
                    <a:pos x="8" y="41"/>
                  </a:cxn>
                  <a:cxn ang="0">
                    <a:pos x="8" y="43"/>
                  </a:cxn>
                  <a:cxn ang="0">
                    <a:pos x="8" y="45"/>
                  </a:cxn>
                  <a:cxn ang="0">
                    <a:pos x="8" y="46"/>
                  </a:cxn>
                  <a:cxn ang="0">
                    <a:pos x="8" y="48"/>
                  </a:cxn>
                  <a:cxn ang="0">
                    <a:pos x="8" y="50"/>
                  </a:cxn>
                  <a:cxn ang="0">
                    <a:pos x="8" y="52"/>
                  </a:cxn>
                  <a:cxn ang="0">
                    <a:pos x="6" y="52"/>
                  </a:cxn>
                  <a:cxn ang="0">
                    <a:pos x="6" y="54"/>
                  </a:cxn>
                </a:cxnLst>
                <a:rect l="0" t="0" r="r" b="b"/>
                <a:pathLst>
                  <a:path w="8" h="54">
                    <a:moveTo>
                      <a:pt x="0" y="0"/>
                    </a:moveTo>
                    <a:lnTo>
                      <a:pt x="0" y="0"/>
                    </a:lnTo>
                    <a:lnTo>
                      <a:pt x="0" y="0"/>
                    </a:lnTo>
                    <a:lnTo>
                      <a:pt x="0" y="2"/>
                    </a:lnTo>
                    <a:lnTo>
                      <a:pt x="0" y="2"/>
                    </a:lnTo>
                    <a:lnTo>
                      <a:pt x="0" y="2"/>
                    </a:lnTo>
                    <a:lnTo>
                      <a:pt x="2" y="2"/>
                    </a:lnTo>
                    <a:lnTo>
                      <a:pt x="2" y="4"/>
                    </a:lnTo>
                    <a:lnTo>
                      <a:pt x="2" y="4"/>
                    </a:lnTo>
                    <a:lnTo>
                      <a:pt x="2" y="4"/>
                    </a:lnTo>
                    <a:lnTo>
                      <a:pt x="4" y="4"/>
                    </a:lnTo>
                    <a:lnTo>
                      <a:pt x="4" y="6"/>
                    </a:lnTo>
                    <a:lnTo>
                      <a:pt x="4" y="6"/>
                    </a:lnTo>
                    <a:lnTo>
                      <a:pt x="4" y="6"/>
                    </a:lnTo>
                    <a:lnTo>
                      <a:pt x="4" y="6"/>
                    </a:lnTo>
                    <a:lnTo>
                      <a:pt x="4" y="6"/>
                    </a:lnTo>
                    <a:lnTo>
                      <a:pt x="4" y="6"/>
                    </a:lnTo>
                    <a:lnTo>
                      <a:pt x="4" y="6"/>
                    </a:lnTo>
                    <a:lnTo>
                      <a:pt x="4" y="8"/>
                    </a:lnTo>
                    <a:lnTo>
                      <a:pt x="4" y="8"/>
                    </a:lnTo>
                    <a:lnTo>
                      <a:pt x="4" y="8"/>
                    </a:lnTo>
                    <a:lnTo>
                      <a:pt x="4" y="8"/>
                    </a:lnTo>
                    <a:lnTo>
                      <a:pt x="6" y="8"/>
                    </a:lnTo>
                    <a:lnTo>
                      <a:pt x="6" y="10"/>
                    </a:lnTo>
                    <a:lnTo>
                      <a:pt x="6" y="10"/>
                    </a:lnTo>
                    <a:lnTo>
                      <a:pt x="6" y="10"/>
                    </a:lnTo>
                    <a:lnTo>
                      <a:pt x="6" y="10"/>
                    </a:lnTo>
                    <a:lnTo>
                      <a:pt x="6" y="10"/>
                    </a:lnTo>
                    <a:lnTo>
                      <a:pt x="6" y="12"/>
                    </a:lnTo>
                    <a:lnTo>
                      <a:pt x="6" y="12"/>
                    </a:lnTo>
                    <a:lnTo>
                      <a:pt x="6" y="12"/>
                    </a:lnTo>
                    <a:lnTo>
                      <a:pt x="6" y="12"/>
                    </a:lnTo>
                    <a:lnTo>
                      <a:pt x="6" y="12"/>
                    </a:lnTo>
                    <a:lnTo>
                      <a:pt x="6" y="14"/>
                    </a:lnTo>
                    <a:lnTo>
                      <a:pt x="6" y="14"/>
                    </a:lnTo>
                    <a:lnTo>
                      <a:pt x="6" y="14"/>
                    </a:lnTo>
                    <a:lnTo>
                      <a:pt x="6" y="14"/>
                    </a:lnTo>
                    <a:lnTo>
                      <a:pt x="6" y="16"/>
                    </a:lnTo>
                    <a:lnTo>
                      <a:pt x="6" y="16"/>
                    </a:lnTo>
                    <a:lnTo>
                      <a:pt x="6" y="16"/>
                    </a:lnTo>
                    <a:lnTo>
                      <a:pt x="6" y="16"/>
                    </a:lnTo>
                    <a:lnTo>
                      <a:pt x="6" y="18"/>
                    </a:lnTo>
                    <a:lnTo>
                      <a:pt x="6" y="18"/>
                    </a:lnTo>
                    <a:lnTo>
                      <a:pt x="6" y="18"/>
                    </a:lnTo>
                    <a:lnTo>
                      <a:pt x="6" y="18"/>
                    </a:lnTo>
                    <a:lnTo>
                      <a:pt x="6" y="20"/>
                    </a:lnTo>
                    <a:lnTo>
                      <a:pt x="6" y="20"/>
                    </a:lnTo>
                    <a:lnTo>
                      <a:pt x="6" y="20"/>
                    </a:lnTo>
                    <a:lnTo>
                      <a:pt x="6" y="20"/>
                    </a:lnTo>
                    <a:lnTo>
                      <a:pt x="8" y="21"/>
                    </a:lnTo>
                    <a:lnTo>
                      <a:pt x="8" y="23"/>
                    </a:lnTo>
                    <a:lnTo>
                      <a:pt x="8" y="23"/>
                    </a:lnTo>
                    <a:lnTo>
                      <a:pt x="8" y="23"/>
                    </a:lnTo>
                    <a:lnTo>
                      <a:pt x="8" y="23"/>
                    </a:lnTo>
                    <a:lnTo>
                      <a:pt x="8" y="25"/>
                    </a:lnTo>
                    <a:lnTo>
                      <a:pt x="8" y="27"/>
                    </a:lnTo>
                    <a:lnTo>
                      <a:pt x="8" y="29"/>
                    </a:lnTo>
                    <a:lnTo>
                      <a:pt x="8" y="29"/>
                    </a:lnTo>
                    <a:lnTo>
                      <a:pt x="8" y="29"/>
                    </a:lnTo>
                    <a:lnTo>
                      <a:pt x="8" y="31"/>
                    </a:lnTo>
                    <a:lnTo>
                      <a:pt x="8" y="31"/>
                    </a:lnTo>
                    <a:lnTo>
                      <a:pt x="8" y="31"/>
                    </a:lnTo>
                    <a:lnTo>
                      <a:pt x="8" y="31"/>
                    </a:lnTo>
                    <a:lnTo>
                      <a:pt x="8" y="33"/>
                    </a:lnTo>
                    <a:lnTo>
                      <a:pt x="8" y="37"/>
                    </a:lnTo>
                    <a:lnTo>
                      <a:pt x="8" y="37"/>
                    </a:lnTo>
                    <a:lnTo>
                      <a:pt x="8" y="37"/>
                    </a:lnTo>
                    <a:lnTo>
                      <a:pt x="8" y="37"/>
                    </a:lnTo>
                    <a:lnTo>
                      <a:pt x="8" y="39"/>
                    </a:lnTo>
                    <a:lnTo>
                      <a:pt x="8" y="39"/>
                    </a:lnTo>
                    <a:lnTo>
                      <a:pt x="8" y="41"/>
                    </a:lnTo>
                    <a:lnTo>
                      <a:pt x="8" y="41"/>
                    </a:lnTo>
                    <a:lnTo>
                      <a:pt x="8" y="41"/>
                    </a:lnTo>
                    <a:lnTo>
                      <a:pt x="8" y="43"/>
                    </a:lnTo>
                    <a:lnTo>
                      <a:pt x="8" y="45"/>
                    </a:lnTo>
                    <a:lnTo>
                      <a:pt x="8" y="45"/>
                    </a:lnTo>
                    <a:lnTo>
                      <a:pt x="8" y="46"/>
                    </a:lnTo>
                    <a:lnTo>
                      <a:pt x="8" y="46"/>
                    </a:lnTo>
                    <a:lnTo>
                      <a:pt x="8" y="48"/>
                    </a:lnTo>
                    <a:lnTo>
                      <a:pt x="8" y="48"/>
                    </a:lnTo>
                    <a:lnTo>
                      <a:pt x="8" y="48"/>
                    </a:lnTo>
                    <a:lnTo>
                      <a:pt x="8" y="50"/>
                    </a:lnTo>
                    <a:lnTo>
                      <a:pt x="8" y="50"/>
                    </a:lnTo>
                    <a:lnTo>
                      <a:pt x="8" y="52"/>
                    </a:lnTo>
                    <a:lnTo>
                      <a:pt x="8" y="52"/>
                    </a:lnTo>
                    <a:lnTo>
                      <a:pt x="6" y="52"/>
                    </a:lnTo>
                    <a:lnTo>
                      <a:pt x="6" y="52"/>
                    </a:lnTo>
                    <a:lnTo>
                      <a:pt x="6" y="5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2" name="Freeform 3227"/>
              <p:cNvSpPr>
                <a:spLocks/>
              </p:cNvSpPr>
              <p:nvPr/>
            </p:nvSpPr>
            <p:spPr bwMode="auto">
              <a:xfrm>
                <a:off x="4429" y="3101"/>
                <a:ext cx="1" cy="1"/>
              </a:xfrm>
              <a:custGeom>
                <a:avLst/>
                <a:gdLst/>
                <a:ahLst/>
                <a:cxnLst>
                  <a:cxn ang="0">
                    <a:pos x="2" y="2"/>
                  </a:cxn>
                  <a:cxn ang="0">
                    <a:pos x="2" y="2"/>
                  </a:cxn>
                  <a:cxn ang="0">
                    <a:pos x="0" y="2"/>
                  </a:cxn>
                  <a:cxn ang="0">
                    <a:pos x="0" y="0"/>
                  </a:cxn>
                  <a:cxn ang="0">
                    <a:pos x="2" y="0"/>
                  </a:cxn>
                  <a:cxn ang="0">
                    <a:pos x="2" y="2"/>
                  </a:cxn>
                  <a:cxn ang="0">
                    <a:pos x="2" y="2"/>
                  </a:cxn>
                </a:cxnLst>
                <a:rect l="0" t="0" r="r" b="b"/>
                <a:pathLst>
                  <a:path w="2" h="2">
                    <a:moveTo>
                      <a:pt x="2" y="2"/>
                    </a:moveTo>
                    <a:lnTo>
                      <a:pt x="2" y="2"/>
                    </a:lnTo>
                    <a:lnTo>
                      <a:pt x="0" y="2"/>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3" name="Freeform 3228"/>
              <p:cNvSpPr>
                <a:spLocks/>
              </p:cNvSpPr>
              <p:nvPr/>
            </p:nvSpPr>
            <p:spPr bwMode="auto">
              <a:xfrm>
                <a:off x="4429" y="3103"/>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4" name="Rectangle 3229"/>
              <p:cNvSpPr>
                <a:spLocks noChangeArrowheads="1"/>
              </p:cNvSpPr>
              <p:nvPr/>
            </p:nvSpPr>
            <p:spPr bwMode="auto">
              <a:xfrm>
                <a:off x="4429" y="3103"/>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55" name="Rectangle 3230"/>
              <p:cNvSpPr>
                <a:spLocks noChangeArrowheads="1"/>
              </p:cNvSpPr>
              <p:nvPr/>
            </p:nvSpPr>
            <p:spPr bwMode="auto">
              <a:xfrm>
                <a:off x="4429" y="3103"/>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56" name="Freeform 3231"/>
              <p:cNvSpPr>
                <a:spLocks/>
              </p:cNvSpPr>
              <p:nvPr/>
            </p:nvSpPr>
            <p:spPr bwMode="auto">
              <a:xfrm>
                <a:off x="4429" y="3103"/>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7" name="Line 3232"/>
              <p:cNvSpPr>
                <a:spLocks noChangeShapeType="1"/>
              </p:cNvSpPr>
              <p:nvPr/>
            </p:nvSpPr>
            <p:spPr bwMode="auto">
              <a:xfrm>
                <a:off x="4429" y="3103"/>
                <a:ext cx="1" cy="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358" name="Freeform 3233"/>
              <p:cNvSpPr>
                <a:spLocks/>
              </p:cNvSpPr>
              <p:nvPr/>
            </p:nvSpPr>
            <p:spPr bwMode="auto">
              <a:xfrm>
                <a:off x="4429" y="3102"/>
                <a:ext cx="1" cy="2"/>
              </a:xfrm>
              <a:custGeom>
                <a:avLst/>
                <a:gdLst/>
                <a:ahLst/>
                <a:cxnLst>
                  <a:cxn ang="0">
                    <a:pos x="0" y="6"/>
                  </a:cxn>
                  <a:cxn ang="0">
                    <a:pos x="0" y="6"/>
                  </a:cxn>
                  <a:cxn ang="0">
                    <a:pos x="0" y="6"/>
                  </a:cxn>
                  <a:cxn ang="0">
                    <a:pos x="0" y="6"/>
                  </a:cxn>
                  <a:cxn ang="0">
                    <a:pos x="0" y="6"/>
                  </a:cxn>
                  <a:cxn ang="0">
                    <a:pos x="0" y="6"/>
                  </a:cxn>
                  <a:cxn ang="0">
                    <a:pos x="2" y="6"/>
                  </a:cxn>
                  <a:cxn ang="0">
                    <a:pos x="2" y="6"/>
                  </a:cxn>
                  <a:cxn ang="0">
                    <a:pos x="2" y="4"/>
                  </a:cxn>
                  <a:cxn ang="0">
                    <a:pos x="2" y="4"/>
                  </a:cxn>
                  <a:cxn ang="0">
                    <a:pos x="2" y="4"/>
                  </a:cxn>
                  <a:cxn ang="0">
                    <a:pos x="2" y="4"/>
                  </a:cxn>
                  <a:cxn ang="0">
                    <a:pos x="2" y="2"/>
                  </a:cxn>
                  <a:cxn ang="0">
                    <a:pos x="2" y="2"/>
                  </a:cxn>
                  <a:cxn ang="0">
                    <a:pos x="2" y="2"/>
                  </a:cxn>
                  <a:cxn ang="0">
                    <a:pos x="2" y="2"/>
                  </a:cxn>
                  <a:cxn ang="0">
                    <a:pos x="2" y="2"/>
                  </a:cxn>
                  <a:cxn ang="0">
                    <a:pos x="2" y="0"/>
                  </a:cxn>
                  <a:cxn ang="0">
                    <a:pos x="2" y="0"/>
                  </a:cxn>
                </a:cxnLst>
                <a:rect l="0" t="0" r="r" b="b"/>
                <a:pathLst>
                  <a:path w="2" h="6">
                    <a:moveTo>
                      <a:pt x="0" y="6"/>
                    </a:moveTo>
                    <a:lnTo>
                      <a:pt x="0" y="6"/>
                    </a:lnTo>
                    <a:lnTo>
                      <a:pt x="0" y="6"/>
                    </a:lnTo>
                    <a:lnTo>
                      <a:pt x="0" y="6"/>
                    </a:lnTo>
                    <a:lnTo>
                      <a:pt x="0" y="6"/>
                    </a:lnTo>
                    <a:lnTo>
                      <a:pt x="0" y="6"/>
                    </a:lnTo>
                    <a:lnTo>
                      <a:pt x="2" y="6"/>
                    </a:lnTo>
                    <a:lnTo>
                      <a:pt x="2" y="6"/>
                    </a:lnTo>
                    <a:lnTo>
                      <a:pt x="2" y="4"/>
                    </a:lnTo>
                    <a:lnTo>
                      <a:pt x="2" y="4"/>
                    </a:lnTo>
                    <a:lnTo>
                      <a:pt x="2" y="4"/>
                    </a:lnTo>
                    <a:lnTo>
                      <a:pt x="2" y="4"/>
                    </a:lnTo>
                    <a:lnTo>
                      <a:pt x="2" y="2"/>
                    </a:lnTo>
                    <a:lnTo>
                      <a:pt x="2" y="2"/>
                    </a:lnTo>
                    <a:lnTo>
                      <a:pt x="2" y="2"/>
                    </a:lnTo>
                    <a:lnTo>
                      <a:pt x="2" y="2"/>
                    </a:lnTo>
                    <a:lnTo>
                      <a:pt x="2" y="2"/>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59" name="Freeform 3234"/>
              <p:cNvSpPr>
                <a:spLocks/>
              </p:cNvSpPr>
              <p:nvPr/>
            </p:nvSpPr>
            <p:spPr bwMode="auto">
              <a:xfrm>
                <a:off x="4429" y="3104"/>
                <a:ext cx="1" cy="1"/>
              </a:xfrm>
              <a:custGeom>
                <a:avLst/>
                <a:gdLst/>
                <a:ahLst/>
                <a:cxnLst>
                  <a:cxn ang="0">
                    <a:pos x="2" y="0"/>
                  </a:cxn>
                  <a:cxn ang="0">
                    <a:pos x="0" y="0"/>
                  </a:cxn>
                  <a:cxn ang="0">
                    <a:pos x="2" y="0"/>
                  </a:cxn>
                  <a:cxn ang="0">
                    <a:pos x="2" y="0"/>
                  </a:cxn>
                  <a:cxn ang="0">
                    <a:pos x="2" y="0"/>
                  </a:cxn>
                  <a:cxn ang="0">
                    <a:pos x="2" y="0"/>
                  </a:cxn>
                </a:cxnLst>
                <a:rect l="0" t="0" r="r" b="b"/>
                <a:pathLst>
                  <a:path w="2">
                    <a:moveTo>
                      <a:pt x="2" y="0"/>
                    </a:moveTo>
                    <a:lnTo>
                      <a:pt x="0" y="0"/>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0" name="Freeform 3235"/>
              <p:cNvSpPr>
                <a:spLocks/>
              </p:cNvSpPr>
              <p:nvPr/>
            </p:nvSpPr>
            <p:spPr bwMode="auto">
              <a:xfrm>
                <a:off x="4428" y="3104"/>
                <a:ext cx="1" cy="1"/>
              </a:xfrm>
              <a:custGeom>
                <a:avLst/>
                <a:gdLst/>
                <a:ahLst/>
                <a:cxnLst>
                  <a:cxn ang="0">
                    <a:pos x="2" y="0"/>
                  </a:cxn>
                  <a:cxn ang="0">
                    <a:pos x="2" y="0"/>
                  </a:cxn>
                  <a:cxn ang="0">
                    <a:pos x="2" y="0"/>
                  </a:cxn>
                  <a:cxn ang="0">
                    <a:pos x="0" y="0"/>
                  </a:cxn>
                  <a:cxn ang="0">
                    <a:pos x="0" y="0"/>
                  </a:cxn>
                  <a:cxn ang="0">
                    <a:pos x="0" y="0"/>
                  </a:cxn>
                  <a:cxn ang="0">
                    <a:pos x="2" y="0"/>
                  </a:cxn>
                  <a:cxn ang="0">
                    <a:pos x="2" y="0"/>
                  </a:cxn>
                  <a:cxn ang="0">
                    <a:pos x="2" y="0"/>
                  </a:cxn>
                  <a:cxn ang="0">
                    <a:pos x="2" y="0"/>
                  </a:cxn>
                  <a:cxn ang="0">
                    <a:pos x="2" y="0"/>
                  </a:cxn>
                  <a:cxn ang="0">
                    <a:pos x="2" y="0"/>
                  </a:cxn>
                  <a:cxn ang="0">
                    <a:pos x="2" y="0"/>
                  </a:cxn>
                </a:cxnLst>
                <a:rect l="0" t="0" r="r" b="b"/>
                <a:pathLst>
                  <a:path w="2">
                    <a:moveTo>
                      <a:pt x="2" y="0"/>
                    </a:moveTo>
                    <a:lnTo>
                      <a:pt x="2" y="0"/>
                    </a:lnTo>
                    <a:lnTo>
                      <a:pt x="2" y="0"/>
                    </a:lnTo>
                    <a:lnTo>
                      <a:pt x="0" y="0"/>
                    </a:lnTo>
                    <a:lnTo>
                      <a:pt x="0" y="0"/>
                    </a:lnTo>
                    <a:lnTo>
                      <a:pt x="0" y="0"/>
                    </a:lnTo>
                    <a:lnTo>
                      <a:pt x="2" y="0"/>
                    </a:lnTo>
                    <a:lnTo>
                      <a:pt x="2" y="0"/>
                    </a:lnTo>
                    <a:lnTo>
                      <a:pt x="2" y="0"/>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1" name="Freeform 3236"/>
              <p:cNvSpPr>
                <a:spLocks/>
              </p:cNvSpPr>
              <p:nvPr/>
            </p:nvSpPr>
            <p:spPr bwMode="auto">
              <a:xfrm>
                <a:off x="4427" y="3104"/>
                <a:ext cx="1" cy="1"/>
              </a:xfrm>
              <a:custGeom>
                <a:avLst/>
                <a:gdLst/>
                <a:ahLst/>
                <a:cxnLst>
                  <a:cxn ang="0">
                    <a:pos x="2" y="2"/>
                  </a:cxn>
                  <a:cxn ang="0">
                    <a:pos x="0" y="2"/>
                  </a:cxn>
                  <a:cxn ang="0">
                    <a:pos x="2" y="2"/>
                  </a:cxn>
                  <a:cxn ang="0">
                    <a:pos x="2" y="0"/>
                  </a:cxn>
                  <a:cxn ang="0">
                    <a:pos x="2" y="2"/>
                  </a:cxn>
                  <a:cxn ang="0">
                    <a:pos x="2" y="2"/>
                  </a:cxn>
                </a:cxnLst>
                <a:rect l="0" t="0" r="r" b="b"/>
                <a:pathLst>
                  <a:path w="2" h="2">
                    <a:moveTo>
                      <a:pt x="2" y="2"/>
                    </a:moveTo>
                    <a:lnTo>
                      <a:pt x="0" y="2"/>
                    </a:lnTo>
                    <a:lnTo>
                      <a:pt x="2" y="2"/>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2" name="Rectangle 3237"/>
              <p:cNvSpPr>
                <a:spLocks noChangeArrowheads="1"/>
              </p:cNvSpPr>
              <p:nvPr/>
            </p:nvSpPr>
            <p:spPr bwMode="auto">
              <a:xfrm>
                <a:off x="4430" y="310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63" name="Freeform 3238"/>
              <p:cNvSpPr>
                <a:spLocks/>
              </p:cNvSpPr>
              <p:nvPr/>
            </p:nvSpPr>
            <p:spPr bwMode="auto">
              <a:xfrm>
                <a:off x="4430" y="3104"/>
                <a:ext cx="1" cy="1"/>
              </a:xfrm>
              <a:custGeom>
                <a:avLst/>
                <a:gdLst/>
                <a:ahLst/>
                <a:cxnLst>
                  <a:cxn ang="0">
                    <a:pos x="0" y="2"/>
                  </a:cxn>
                  <a:cxn ang="0">
                    <a:pos x="0" y="2"/>
                  </a:cxn>
                  <a:cxn ang="0">
                    <a:pos x="0" y="0"/>
                  </a:cxn>
                  <a:cxn ang="0">
                    <a:pos x="0" y="2"/>
                  </a:cxn>
                  <a:cxn ang="0">
                    <a:pos x="0" y="2"/>
                  </a:cxn>
                </a:cxnLst>
                <a:rect l="0" t="0" r="r" b="b"/>
                <a:pathLst>
                  <a:path h="2">
                    <a:moveTo>
                      <a:pt x="0" y="2"/>
                    </a:move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4" name="Freeform 3239"/>
              <p:cNvSpPr>
                <a:spLocks/>
              </p:cNvSpPr>
              <p:nvPr/>
            </p:nvSpPr>
            <p:spPr bwMode="auto">
              <a:xfrm>
                <a:off x="4430" y="3104"/>
                <a:ext cx="1" cy="1"/>
              </a:xfrm>
              <a:custGeom>
                <a:avLst/>
                <a:gdLst/>
                <a:ahLst/>
                <a:cxnLst>
                  <a:cxn ang="0">
                    <a:pos x="0" y="2"/>
                  </a:cxn>
                  <a:cxn ang="0">
                    <a:pos x="0" y="2"/>
                  </a:cxn>
                  <a:cxn ang="0">
                    <a:pos x="0" y="0"/>
                  </a:cxn>
                  <a:cxn ang="0">
                    <a:pos x="0" y="2"/>
                  </a:cxn>
                  <a:cxn ang="0">
                    <a:pos x="0" y="2"/>
                  </a:cxn>
                </a:cxnLst>
                <a:rect l="0" t="0" r="r" b="b"/>
                <a:pathLst>
                  <a:path h="2">
                    <a:moveTo>
                      <a:pt x="0" y="2"/>
                    </a:move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5" name="Rectangle 3240"/>
              <p:cNvSpPr>
                <a:spLocks noChangeArrowheads="1"/>
              </p:cNvSpPr>
              <p:nvPr/>
            </p:nvSpPr>
            <p:spPr bwMode="auto">
              <a:xfrm>
                <a:off x="4430" y="310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66" name="Freeform 3241"/>
              <p:cNvSpPr>
                <a:spLocks/>
              </p:cNvSpPr>
              <p:nvPr/>
            </p:nvSpPr>
            <p:spPr bwMode="auto">
              <a:xfrm>
                <a:off x="4430" y="3105"/>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7" name="Freeform 3242"/>
              <p:cNvSpPr>
                <a:spLocks/>
              </p:cNvSpPr>
              <p:nvPr/>
            </p:nvSpPr>
            <p:spPr bwMode="auto">
              <a:xfrm>
                <a:off x="4430" y="3105"/>
                <a:ext cx="1" cy="1"/>
              </a:xfrm>
              <a:custGeom>
                <a:avLst/>
                <a:gdLst/>
                <a:ahLst/>
                <a:cxnLst>
                  <a:cxn ang="0">
                    <a:pos x="0" y="2"/>
                  </a:cxn>
                  <a:cxn ang="0">
                    <a:pos x="0" y="2"/>
                  </a:cxn>
                  <a:cxn ang="0">
                    <a:pos x="0" y="0"/>
                  </a:cxn>
                  <a:cxn ang="0">
                    <a:pos x="0" y="2"/>
                  </a:cxn>
                  <a:cxn ang="0">
                    <a:pos x="0" y="2"/>
                  </a:cxn>
                  <a:cxn ang="0">
                    <a:pos x="0" y="2"/>
                  </a:cxn>
                  <a:cxn ang="0">
                    <a:pos x="0" y="2"/>
                  </a:cxn>
                </a:cxnLst>
                <a:rect l="0" t="0" r="r" b="b"/>
                <a:pathLst>
                  <a:path h="2">
                    <a:moveTo>
                      <a:pt x="0" y="2"/>
                    </a:moveTo>
                    <a:lnTo>
                      <a:pt x="0" y="2"/>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8" name="Freeform 3243"/>
              <p:cNvSpPr>
                <a:spLocks/>
              </p:cNvSpPr>
              <p:nvPr/>
            </p:nvSpPr>
            <p:spPr bwMode="auto">
              <a:xfrm>
                <a:off x="4430" y="3106"/>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69" name="Freeform 3244"/>
              <p:cNvSpPr>
                <a:spLocks/>
              </p:cNvSpPr>
              <p:nvPr/>
            </p:nvSpPr>
            <p:spPr bwMode="auto">
              <a:xfrm>
                <a:off x="4430" y="3106"/>
                <a:ext cx="1" cy="1"/>
              </a:xfrm>
              <a:custGeom>
                <a:avLst/>
                <a:gdLst/>
                <a:ahLst/>
                <a:cxnLst>
                  <a:cxn ang="0">
                    <a:pos x="0" y="2"/>
                  </a:cxn>
                  <a:cxn ang="0">
                    <a:pos x="0" y="2"/>
                  </a:cxn>
                  <a:cxn ang="0">
                    <a:pos x="0" y="0"/>
                  </a:cxn>
                  <a:cxn ang="0">
                    <a:pos x="0" y="0"/>
                  </a:cxn>
                  <a:cxn ang="0">
                    <a:pos x="0" y="2"/>
                  </a:cxn>
                  <a:cxn ang="0">
                    <a:pos x="0" y="2"/>
                  </a:cxn>
                </a:cxnLst>
                <a:rect l="0" t="0" r="r" b="b"/>
                <a:pathLst>
                  <a:path h="2">
                    <a:moveTo>
                      <a:pt x="0" y="2"/>
                    </a:moveTo>
                    <a:lnTo>
                      <a:pt x="0" y="2"/>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0" name="Freeform 3245"/>
              <p:cNvSpPr>
                <a:spLocks/>
              </p:cNvSpPr>
              <p:nvPr/>
            </p:nvSpPr>
            <p:spPr bwMode="auto">
              <a:xfrm>
                <a:off x="4430" y="3107"/>
                <a:ext cx="1" cy="1"/>
              </a:xfrm>
              <a:custGeom>
                <a:avLst/>
                <a:gdLst/>
                <a:ahLst/>
                <a:cxnLst>
                  <a:cxn ang="0">
                    <a:pos x="0" y="2"/>
                  </a:cxn>
                  <a:cxn ang="0">
                    <a:pos x="0" y="0"/>
                  </a:cxn>
                  <a:cxn ang="0">
                    <a:pos x="0" y="2"/>
                  </a:cxn>
                  <a:cxn ang="0">
                    <a:pos x="0" y="2"/>
                  </a:cxn>
                </a:cxnLst>
                <a:rect l="0" t="0" r="r" b="b"/>
                <a:pathLst>
                  <a:path h="2">
                    <a:moveTo>
                      <a:pt x="0" y="2"/>
                    </a:move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1" name="Freeform 3246"/>
              <p:cNvSpPr>
                <a:spLocks/>
              </p:cNvSpPr>
              <p:nvPr/>
            </p:nvSpPr>
            <p:spPr bwMode="auto">
              <a:xfrm>
                <a:off x="4430" y="3108"/>
                <a:ext cx="1" cy="1"/>
              </a:xfrm>
              <a:custGeom>
                <a:avLst/>
                <a:gdLst/>
                <a:ahLst/>
                <a:cxnLst>
                  <a:cxn ang="0">
                    <a:pos x="0" y="1"/>
                  </a:cxn>
                  <a:cxn ang="0">
                    <a:pos x="0" y="0"/>
                  </a:cxn>
                  <a:cxn ang="0">
                    <a:pos x="0" y="1"/>
                  </a:cxn>
                </a:cxnLst>
                <a:rect l="0" t="0" r="r" b="b"/>
                <a:pathLst>
                  <a:path h="1">
                    <a:moveTo>
                      <a:pt x="0" y="1"/>
                    </a:move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2" name="Freeform 3247"/>
              <p:cNvSpPr>
                <a:spLocks/>
              </p:cNvSpPr>
              <p:nvPr/>
            </p:nvSpPr>
            <p:spPr bwMode="auto">
              <a:xfrm>
                <a:off x="4430" y="3108"/>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3" name="Freeform 3248"/>
              <p:cNvSpPr>
                <a:spLocks/>
              </p:cNvSpPr>
              <p:nvPr/>
            </p:nvSpPr>
            <p:spPr bwMode="auto">
              <a:xfrm>
                <a:off x="4429" y="3108"/>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4" name="Rectangle 3249"/>
              <p:cNvSpPr>
                <a:spLocks noChangeArrowheads="1"/>
              </p:cNvSpPr>
              <p:nvPr/>
            </p:nvSpPr>
            <p:spPr bwMode="auto">
              <a:xfrm>
                <a:off x="4429" y="3109"/>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75" name="Freeform 3250"/>
              <p:cNvSpPr>
                <a:spLocks/>
              </p:cNvSpPr>
              <p:nvPr/>
            </p:nvSpPr>
            <p:spPr bwMode="auto">
              <a:xfrm>
                <a:off x="4430" y="311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6" name="Freeform 3251"/>
              <p:cNvSpPr>
                <a:spLocks/>
              </p:cNvSpPr>
              <p:nvPr/>
            </p:nvSpPr>
            <p:spPr bwMode="auto">
              <a:xfrm>
                <a:off x="4429" y="3110"/>
                <a:ext cx="1" cy="1"/>
              </a:xfrm>
              <a:custGeom>
                <a:avLst/>
                <a:gdLst/>
                <a:ahLst/>
                <a:cxnLst>
                  <a:cxn ang="0">
                    <a:pos x="2" y="2"/>
                  </a:cxn>
                  <a:cxn ang="0">
                    <a:pos x="0" y="2"/>
                  </a:cxn>
                  <a:cxn ang="0">
                    <a:pos x="0" y="0"/>
                  </a:cxn>
                  <a:cxn ang="0">
                    <a:pos x="2" y="2"/>
                  </a:cxn>
                </a:cxnLst>
                <a:rect l="0" t="0" r="r" b="b"/>
                <a:pathLst>
                  <a:path w="2" h="2">
                    <a:moveTo>
                      <a:pt x="2" y="2"/>
                    </a:moveTo>
                    <a:lnTo>
                      <a:pt x="0" y="2"/>
                    </a:lnTo>
                    <a:lnTo>
                      <a:pt x="0"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7" name="Freeform 3252"/>
              <p:cNvSpPr>
                <a:spLocks/>
              </p:cNvSpPr>
              <p:nvPr/>
            </p:nvSpPr>
            <p:spPr bwMode="auto">
              <a:xfrm>
                <a:off x="4429" y="3110"/>
                <a:ext cx="1" cy="1"/>
              </a:xfrm>
              <a:custGeom>
                <a:avLst/>
                <a:gdLst/>
                <a:ahLst/>
                <a:cxnLst>
                  <a:cxn ang="0">
                    <a:pos x="2" y="2"/>
                  </a:cxn>
                  <a:cxn ang="0">
                    <a:pos x="2" y="2"/>
                  </a:cxn>
                  <a:cxn ang="0">
                    <a:pos x="2" y="0"/>
                  </a:cxn>
                  <a:cxn ang="0">
                    <a:pos x="0" y="2"/>
                  </a:cxn>
                  <a:cxn ang="0">
                    <a:pos x="2" y="2"/>
                  </a:cxn>
                </a:cxnLst>
                <a:rect l="0" t="0" r="r" b="b"/>
                <a:pathLst>
                  <a:path w="2" h="2">
                    <a:moveTo>
                      <a:pt x="2" y="2"/>
                    </a:moveTo>
                    <a:lnTo>
                      <a:pt x="2" y="2"/>
                    </a:lnTo>
                    <a:lnTo>
                      <a:pt x="2"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8" name="Freeform 3253"/>
              <p:cNvSpPr>
                <a:spLocks/>
              </p:cNvSpPr>
              <p:nvPr/>
            </p:nvSpPr>
            <p:spPr bwMode="auto">
              <a:xfrm>
                <a:off x="4430" y="3110"/>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79" name="Freeform 3254"/>
              <p:cNvSpPr>
                <a:spLocks/>
              </p:cNvSpPr>
              <p:nvPr/>
            </p:nvSpPr>
            <p:spPr bwMode="auto">
              <a:xfrm>
                <a:off x="4436" y="311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0" name="Freeform 3255"/>
              <p:cNvSpPr>
                <a:spLocks/>
              </p:cNvSpPr>
              <p:nvPr/>
            </p:nvSpPr>
            <p:spPr bwMode="auto">
              <a:xfrm>
                <a:off x="4436" y="3110"/>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1" name="Freeform 3256"/>
              <p:cNvSpPr>
                <a:spLocks/>
              </p:cNvSpPr>
              <p:nvPr/>
            </p:nvSpPr>
            <p:spPr bwMode="auto">
              <a:xfrm>
                <a:off x="4430" y="311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2" name="Rectangle 3257"/>
              <p:cNvSpPr>
                <a:spLocks noChangeArrowheads="1"/>
              </p:cNvSpPr>
              <p:nvPr/>
            </p:nvSpPr>
            <p:spPr bwMode="auto">
              <a:xfrm>
                <a:off x="4437" y="3114"/>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83" name="Freeform 3258"/>
              <p:cNvSpPr>
                <a:spLocks/>
              </p:cNvSpPr>
              <p:nvPr/>
            </p:nvSpPr>
            <p:spPr bwMode="auto">
              <a:xfrm>
                <a:off x="4430" y="3114"/>
                <a:ext cx="1" cy="1"/>
              </a:xfrm>
              <a:custGeom>
                <a:avLst/>
                <a:gdLst/>
                <a:ahLst/>
                <a:cxnLst>
                  <a:cxn ang="0">
                    <a:pos x="2" y="2"/>
                  </a:cxn>
                  <a:cxn ang="0">
                    <a:pos x="2" y="2"/>
                  </a:cxn>
                  <a:cxn ang="0">
                    <a:pos x="2" y="0"/>
                  </a:cxn>
                  <a:cxn ang="0">
                    <a:pos x="0" y="0"/>
                  </a:cxn>
                  <a:cxn ang="0">
                    <a:pos x="0" y="0"/>
                  </a:cxn>
                  <a:cxn ang="0">
                    <a:pos x="2" y="0"/>
                  </a:cxn>
                  <a:cxn ang="0">
                    <a:pos x="2" y="0"/>
                  </a:cxn>
                  <a:cxn ang="0">
                    <a:pos x="2" y="0"/>
                  </a:cxn>
                  <a:cxn ang="0">
                    <a:pos x="2" y="2"/>
                  </a:cxn>
                  <a:cxn ang="0">
                    <a:pos x="2" y="2"/>
                  </a:cxn>
                </a:cxnLst>
                <a:rect l="0" t="0" r="r" b="b"/>
                <a:pathLst>
                  <a:path w="2" h="2">
                    <a:moveTo>
                      <a:pt x="2" y="2"/>
                    </a:moveTo>
                    <a:lnTo>
                      <a:pt x="2" y="2"/>
                    </a:lnTo>
                    <a:lnTo>
                      <a:pt x="2" y="0"/>
                    </a:lnTo>
                    <a:lnTo>
                      <a:pt x="0" y="0"/>
                    </a:lnTo>
                    <a:lnTo>
                      <a:pt x="0" y="0"/>
                    </a:lnTo>
                    <a:lnTo>
                      <a:pt x="2" y="0"/>
                    </a:lnTo>
                    <a:lnTo>
                      <a:pt x="2"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4" name="Rectangle 3259"/>
              <p:cNvSpPr>
                <a:spLocks noChangeArrowheads="1"/>
              </p:cNvSpPr>
              <p:nvPr/>
            </p:nvSpPr>
            <p:spPr bwMode="auto">
              <a:xfrm>
                <a:off x="4438" y="3115"/>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85" name="Freeform 3260"/>
              <p:cNvSpPr>
                <a:spLocks/>
              </p:cNvSpPr>
              <p:nvPr/>
            </p:nvSpPr>
            <p:spPr bwMode="auto">
              <a:xfrm>
                <a:off x="4439" y="3116"/>
                <a:ext cx="1" cy="1"/>
              </a:xfrm>
              <a:custGeom>
                <a:avLst/>
                <a:gdLst/>
                <a:ahLst/>
                <a:cxnLst>
                  <a:cxn ang="0">
                    <a:pos x="0" y="2"/>
                  </a:cxn>
                  <a:cxn ang="0">
                    <a:pos x="0" y="0"/>
                  </a:cxn>
                  <a:cxn ang="0">
                    <a:pos x="1" y="0"/>
                  </a:cxn>
                  <a:cxn ang="0">
                    <a:pos x="0" y="0"/>
                  </a:cxn>
                  <a:cxn ang="0">
                    <a:pos x="0" y="2"/>
                  </a:cxn>
                </a:cxnLst>
                <a:rect l="0" t="0" r="r" b="b"/>
                <a:pathLst>
                  <a:path w="1" h="2">
                    <a:moveTo>
                      <a:pt x="0" y="2"/>
                    </a:moveTo>
                    <a:lnTo>
                      <a:pt x="0" y="0"/>
                    </a:lnTo>
                    <a:lnTo>
                      <a:pt x="1"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6" name="Freeform 3261"/>
              <p:cNvSpPr>
                <a:spLocks/>
              </p:cNvSpPr>
              <p:nvPr/>
            </p:nvSpPr>
            <p:spPr bwMode="auto">
              <a:xfrm>
                <a:off x="4437" y="3121"/>
                <a:ext cx="1" cy="1"/>
              </a:xfrm>
              <a:custGeom>
                <a:avLst/>
                <a:gdLst/>
                <a:ahLst/>
                <a:cxnLst>
                  <a:cxn ang="0">
                    <a:pos x="2" y="2"/>
                  </a:cxn>
                  <a:cxn ang="0">
                    <a:pos x="0" y="2"/>
                  </a:cxn>
                  <a:cxn ang="0">
                    <a:pos x="0" y="2"/>
                  </a:cxn>
                  <a:cxn ang="0">
                    <a:pos x="0" y="2"/>
                  </a:cxn>
                  <a:cxn ang="0">
                    <a:pos x="0" y="0"/>
                  </a:cxn>
                  <a:cxn ang="0">
                    <a:pos x="0" y="0"/>
                  </a:cxn>
                  <a:cxn ang="0">
                    <a:pos x="0" y="2"/>
                  </a:cxn>
                  <a:cxn ang="0">
                    <a:pos x="2" y="2"/>
                  </a:cxn>
                  <a:cxn ang="0">
                    <a:pos x="2" y="2"/>
                  </a:cxn>
                </a:cxnLst>
                <a:rect l="0" t="0" r="r" b="b"/>
                <a:pathLst>
                  <a:path w="2" h="2">
                    <a:moveTo>
                      <a:pt x="2" y="2"/>
                    </a:moveTo>
                    <a:lnTo>
                      <a:pt x="0" y="2"/>
                    </a:lnTo>
                    <a:lnTo>
                      <a:pt x="0" y="2"/>
                    </a:lnTo>
                    <a:lnTo>
                      <a:pt x="0" y="2"/>
                    </a:lnTo>
                    <a:lnTo>
                      <a:pt x="0" y="0"/>
                    </a:lnTo>
                    <a:lnTo>
                      <a:pt x="0" y="0"/>
                    </a:lnTo>
                    <a:lnTo>
                      <a:pt x="0"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7" name="Freeform 3262"/>
              <p:cNvSpPr>
                <a:spLocks/>
              </p:cNvSpPr>
              <p:nvPr/>
            </p:nvSpPr>
            <p:spPr bwMode="auto">
              <a:xfrm>
                <a:off x="4442" y="3123"/>
                <a:ext cx="1" cy="1"/>
              </a:xfrm>
              <a:custGeom>
                <a:avLst/>
                <a:gdLst/>
                <a:ahLst/>
                <a:cxnLst>
                  <a:cxn ang="0">
                    <a:pos x="0" y="2"/>
                  </a:cxn>
                  <a:cxn ang="0">
                    <a:pos x="0" y="2"/>
                  </a:cxn>
                  <a:cxn ang="0">
                    <a:pos x="0" y="2"/>
                  </a:cxn>
                  <a:cxn ang="0">
                    <a:pos x="0" y="0"/>
                  </a:cxn>
                  <a:cxn ang="0">
                    <a:pos x="0" y="0"/>
                  </a:cxn>
                  <a:cxn ang="0">
                    <a:pos x="0" y="2"/>
                  </a:cxn>
                </a:cxnLst>
                <a:rect l="0" t="0" r="r" b="b"/>
                <a:pathLst>
                  <a:path h="2">
                    <a:moveTo>
                      <a:pt x="0" y="2"/>
                    </a:moveTo>
                    <a:lnTo>
                      <a:pt x="0" y="2"/>
                    </a:lnTo>
                    <a:lnTo>
                      <a:pt x="0" y="2"/>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8" name="Freeform 3263"/>
              <p:cNvSpPr>
                <a:spLocks/>
              </p:cNvSpPr>
              <p:nvPr/>
            </p:nvSpPr>
            <p:spPr bwMode="auto">
              <a:xfrm>
                <a:off x="4441" y="3123"/>
                <a:ext cx="1" cy="1"/>
              </a:xfrm>
              <a:custGeom>
                <a:avLst/>
                <a:gdLst/>
                <a:ahLst/>
                <a:cxnLst>
                  <a:cxn ang="0">
                    <a:pos x="2" y="2"/>
                  </a:cxn>
                  <a:cxn ang="0">
                    <a:pos x="2" y="2"/>
                  </a:cxn>
                  <a:cxn ang="0">
                    <a:pos x="2" y="0"/>
                  </a:cxn>
                  <a:cxn ang="0">
                    <a:pos x="0" y="0"/>
                  </a:cxn>
                  <a:cxn ang="0">
                    <a:pos x="0" y="2"/>
                  </a:cxn>
                  <a:cxn ang="0">
                    <a:pos x="2" y="2"/>
                  </a:cxn>
                </a:cxnLst>
                <a:rect l="0" t="0" r="r" b="b"/>
                <a:pathLst>
                  <a:path w="2" h="2">
                    <a:moveTo>
                      <a:pt x="2" y="2"/>
                    </a:moveTo>
                    <a:lnTo>
                      <a:pt x="2" y="2"/>
                    </a:lnTo>
                    <a:lnTo>
                      <a:pt x="2" y="0"/>
                    </a:lnTo>
                    <a:lnTo>
                      <a:pt x="0"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89" name="Freeform 3264"/>
              <p:cNvSpPr>
                <a:spLocks/>
              </p:cNvSpPr>
              <p:nvPr/>
            </p:nvSpPr>
            <p:spPr bwMode="auto">
              <a:xfrm>
                <a:off x="4441" y="3124"/>
                <a:ext cx="1" cy="1"/>
              </a:xfrm>
              <a:custGeom>
                <a:avLst/>
                <a:gdLst/>
                <a:ahLst/>
                <a:cxnLst>
                  <a:cxn ang="0">
                    <a:pos x="2" y="2"/>
                  </a:cxn>
                  <a:cxn ang="0">
                    <a:pos x="0" y="2"/>
                  </a:cxn>
                  <a:cxn ang="0">
                    <a:pos x="2" y="2"/>
                  </a:cxn>
                  <a:cxn ang="0">
                    <a:pos x="2" y="0"/>
                  </a:cxn>
                  <a:cxn ang="0">
                    <a:pos x="2" y="2"/>
                  </a:cxn>
                </a:cxnLst>
                <a:rect l="0" t="0" r="r" b="b"/>
                <a:pathLst>
                  <a:path w="2" h="2">
                    <a:moveTo>
                      <a:pt x="2" y="2"/>
                    </a:moveTo>
                    <a:lnTo>
                      <a:pt x="0" y="2"/>
                    </a:lnTo>
                    <a:lnTo>
                      <a:pt x="2"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0" name="Freeform 3265"/>
              <p:cNvSpPr>
                <a:spLocks/>
              </p:cNvSpPr>
              <p:nvPr/>
            </p:nvSpPr>
            <p:spPr bwMode="auto">
              <a:xfrm>
                <a:off x="4442" y="312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1" name="Freeform 3266"/>
              <p:cNvSpPr>
                <a:spLocks/>
              </p:cNvSpPr>
              <p:nvPr/>
            </p:nvSpPr>
            <p:spPr bwMode="auto">
              <a:xfrm>
                <a:off x="4441" y="3125"/>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2" name="Freeform 3267"/>
              <p:cNvSpPr>
                <a:spLocks/>
              </p:cNvSpPr>
              <p:nvPr/>
            </p:nvSpPr>
            <p:spPr bwMode="auto">
              <a:xfrm>
                <a:off x="4442" y="3125"/>
                <a:ext cx="1" cy="1"/>
              </a:xfrm>
              <a:custGeom>
                <a:avLst/>
                <a:gdLst/>
                <a:ahLst/>
                <a:cxnLst>
                  <a:cxn ang="0">
                    <a:pos x="0" y="2"/>
                  </a:cxn>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3" name="Freeform 3268"/>
              <p:cNvSpPr>
                <a:spLocks/>
              </p:cNvSpPr>
              <p:nvPr/>
            </p:nvSpPr>
            <p:spPr bwMode="auto">
              <a:xfrm>
                <a:off x="4439" y="3126"/>
                <a:ext cx="1" cy="1"/>
              </a:xfrm>
              <a:custGeom>
                <a:avLst/>
                <a:gdLst/>
                <a:ahLst/>
                <a:cxnLst>
                  <a:cxn ang="0">
                    <a:pos x="1" y="0"/>
                  </a:cxn>
                  <a:cxn ang="0">
                    <a:pos x="0" y="0"/>
                  </a:cxn>
                  <a:cxn ang="0">
                    <a:pos x="1" y="0"/>
                  </a:cxn>
                </a:cxnLst>
                <a:rect l="0" t="0" r="r" b="b"/>
                <a:pathLst>
                  <a:path w="1">
                    <a:moveTo>
                      <a:pt x="1" y="0"/>
                    </a:moveTo>
                    <a:lnTo>
                      <a:pt x="0" y="0"/>
                    </a:lnTo>
                    <a:lnTo>
                      <a:pt x="1"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4" name="Freeform 3269"/>
              <p:cNvSpPr>
                <a:spLocks/>
              </p:cNvSpPr>
              <p:nvPr/>
            </p:nvSpPr>
            <p:spPr bwMode="auto">
              <a:xfrm>
                <a:off x="4438" y="3126"/>
                <a:ext cx="1" cy="1"/>
              </a:xfrm>
              <a:custGeom>
                <a:avLst/>
                <a:gdLst/>
                <a:ahLst/>
                <a:cxnLst>
                  <a:cxn ang="0">
                    <a:pos x="2" y="2"/>
                  </a:cxn>
                  <a:cxn ang="0">
                    <a:pos x="2" y="0"/>
                  </a:cxn>
                  <a:cxn ang="0">
                    <a:pos x="0" y="0"/>
                  </a:cxn>
                  <a:cxn ang="0">
                    <a:pos x="2" y="0"/>
                  </a:cxn>
                  <a:cxn ang="0">
                    <a:pos x="2" y="2"/>
                  </a:cxn>
                </a:cxnLst>
                <a:rect l="0" t="0" r="r" b="b"/>
                <a:pathLst>
                  <a:path w="2" h="2">
                    <a:moveTo>
                      <a:pt x="2" y="2"/>
                    </a:moveTo>
                    <a:lnTo>
                      <a:pt x="2" y="0"/>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5" name="Freeform 3270"/>
              <p:cNvSpPr>
                <a:spLocks/>
              </p:cNvSpPr>
              <p:nvPr/>
            </p:nvSpPr>
            <p:spPr bwMode="auto">
              <a:xfrm>
                <a:off x="4438" y="312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6" name="Rectangle 3271"/>
              <p:cNvSpPr>
                <a:spLocks noChangeArrowheads="1"/>
              </p:cNvSpPr>
              <p:nvPr/>
            </p:nvSpPr>
            <p:spPr bwMode="auto">
              <a:xfrm>
                <a:off x="4442" y="3126"/>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397" name="Freeform 3272"/>
              <p:cNvSpPr>
                <a:spLocks/>
              </p:cNvSpPr>
              <p:nvPr/>
            </p:nvSpPr>
            <p:spPr bwMode="auto">
              <a:xfrm>
                <a:off x="4442" y="3127"/>
                <a:ext cx="1" cy="1"/>
              </a:xfrm>
              <a:custGeom>
                <a:avLst/>
                <a:gdLst/>
                <a:ahLst/>
                <a:cxnLst>
                  <a:cxn ang="0">
                    <a:pos x="0" y="2"/>
                  </a:cxn>
                  <a:cxn ang="0">
                    <a:pos x="0" y="2"/>
                  </a:cxn>
                  <a:cxn ang="0">
                    <a:pos x="0" y="0"/>
                  </a:cxn>
                  <a:cxn ang="0">
                    <a:pos x="2" y="0"/>
                  </a:cxn>
                  <a:cxn ang="0">
                    <a:pos x="0" y="0"/>
                  </a:cxn>
                  <a:cxn ang="0">
                    <a:pos x="0" y="2"/>
                  </a:cxn>
                  <a:cxn ang="0">
                    <a:pos x="0" y="2"/>
                  </a:cxn>
                </a:cxnLst>
                <a:rect l="0" t="0" r="r" b="b"/>
                <a:pathLst>
                  <a:path w="2" h="2">
                    <a:moveTo>
                      <a:pt x="0" y="2"/>
                    </a:moveTo>
                    <a:lnTo>
                      <a:pt x="0" y="2"/>
                    </a:lnTo>
                    <a:lnTo>
                      <a:pt x="0" y="0"/>
                    </a:lnTo>
                    <a:lnTo>
                      <a:pt x="2"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8" name="Freeform 3273"/>
              <p:cNvSpPr>
                <a:spLocks/>
              </p:cNvSpPr>
              <p:nvPr/>
            </p:nvSpPr>
            <p:spPr bwMode="auto">
              <a:xfrm>
                <a:off x="4442" y="3127"/>
                <a:ext cx="1" cy="1"/>
              </a:xfrm>
              <a:custGeom>
                <a:avLst/>
                <a:gdLst/>
                <a:ahLst/>
                <a:cxnLst>
                  <a:cxn ang="0">
                    <a:pos x="0" y="2"/>
                  </a:cxn>
                  <a:cxn ang="0">
                    <a:pos x="0" y="2"/>
                  </a:cxn>
                  <a:cxn ang="0">
                    <a:pos x="2" y="0"/>
                  </a:cxn>
                  <a:cxn ang="0">
                    <a:pos x="0" y="2"/>
                  </a:cxn>
                </a:cxnLst>
                <a:rect l="0" t="0" r="r" b="b"/>
                <a:pathLst>
                  <a:path w="2" h="2">
                    <a:moveTo>
                      <a:pt x="0" y="2"/>
                    </a:moveTo>
                    <a:lnTo>
                      <a:pt x="0" y="2"/>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399" name="Rectangle 3274"/>
              <p:cNvSpPr>
                <a:spLocks noChangeArrowheads="1"/>
              </p:cNvSpPr>
              <p:nvPr/>
            </p:nvSpPr>
            <p:spPr bwMode="auto">
              <a:xfrm>
                <a:off x="4442" y="3127"/>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00" name="Rectangle 3275"/>
              <p:cNvSpPr>
                <a:spLocks noChangeArrowheads="1"/>
              </p:cNvSpPr>
              <p:nvPr/>
            </p:nvSpPr>
            <p:spPr bwMode="auto">
              <a:xfrm>
                <a:off x="4443" y="312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01" name="Freeform 3276"/>
              <p:cNvSpPr>
                <a:spLocks/>
              </p:cNvSpPr>
              <p:nvPr/>
            </p:nvSpPr>
            <p:spPr bwMode="auto">
              <a:xfrm>
                <a:off x="4442" y="3128"/>
                <a:ext cx="1" cy="1"/>
              </a:xfrm>
              <a:custGeom>
                <a:avLst/>
                <a:gdLst/>
                <a:ahLst/>
                <a:cxnLst>
                  <a:cxn ang="0">
                    <a:pos x="2" y="2"/>
                  </a:cxn>
                  <a:cxn ang="0">
                    <a:pos x="2" y="2"/>
                  </a:cxn>
                  <a:cxn ang="0">
                    <a:pos x="0" y="2"/>
                  </a:cxn>
                  <a:cxn ang="0">
                    <a:pos x="0" y="0"/>
                  </a:cxn>
                  <a:cxn ang="0">
                    <a:pos x="2" y="0"/>
                  </a:cxn>
                  <a:cxn ang="0">
                    <a:pos x="2" y="2"/>
                  </a:cxn>
                  <a:cxn ang="0">
                    <a:pos x="2" y="2"/>
                  </a:cxn>
                </a:cxnLst>
                <a:rect l="0" t="0" r="r" b="b"/>
                <a:pathLst>
                  <a:path w="2" h="2">
                    <a:moveTo>
                      <a:pt x="2" y="2"/>
                    </a:moveTo>
                    <a:lnTo>
                      <a:pt x="2" y="2"/>
                    </a:lnTo>
                    <a:lnTo>
                      <a:pt x="0" y="2"/>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2" name="Freeform 3277"/>
              <p:cNvSpPr>
                <a:spLocks/>
              </p:cNvSpPr>
              <p:nvPr/>
            </p:nvSpPr>
            <p:spPr bwMode="auto">
              <a:xfrm>
                <a:off x="4442" y="3129"/>
                <a:ext cx="1" cy="1"/>
              </a:xfrm>
              <a:custGeom>
                <a:avLst/>
                <a:gdLst/>
                <a:ahLst/>
                <a:cxnLst>
                  <a:cxn ang="0">
                    <a:pos x="0" y="2"/>
                  </a:cxn>
                  <a:cxn ang="0">
                    <a:pos x="0" y="2"/>
                  </a:cxn>
                  <a:cxn ang="0">
                    <a:pos x="0" y="2"/>
                  </a:cxn>
                  <a:cxn ang="0">
                    <a:pos x="0" y="0"/>
                  </a:cxn>
                  <a:cxn ang="0">
                    <a:pos x="2" y="0"/>
                  </a:cxn>
                  <a:cxn ang="0">
                    <a:pos x="2" y="2"/>
                  </a:cxn>
                  <a:cxn ang="0">
                    <a:pos x="2" y="2"/>
                  </a:cxn>
                  <a:cxn ang="0">
                    <a:pos x="2" y="2"/>
                  </a:cxn>
                  <a:cxn ang="0">
                    <a:pos x="2" y="2"/>
                  </a:cxn>
                  <a:cxn ang="0">
                    <a:pos x="2" y="2"/>
                  </a:cxn>
                  <a:cxn ang="0">
                    <a:pos x="2" y="2"/>
                  </a:cxn>
                  <a:cxn ang="0">
                    <a:pos x="0" y="2"/>
                  </a:cxn>
                  <a:cxn ang="0">
                    <a:pos x="0" y="2"/>
                  </a:cxn>
                </a:cxnLst>
                <a:rect l="0" t="0" r="r" b="b"/>
                <a:pathLst>
                  <a:path w="2" h="2">
                    <a:moveTo>
                      <a:pt x="0" y="2"/>
                    </a:moveTo>
                    <a:lnTo>
                      <a:pt x="0" y="2"/>
                    </a:lnTo>
                    <a:lnTo>
                      <a:pt x="0" y="2"/>
                    </a:lnTo>
                    <a:lnTo>
                      <a:pt x="0" y="0"/>
                    </a:lnTo>
                    <a:lnTo>
                      <a:pt x="2" y="0"/>
                    </a:lnTo>
                    <a:lnTo>
                      <a:pt x="2" y="2"/>
                    </a:lnTo>
                    <a:lnTo>
                      <a:pt x="2" y="2"/>
                    </a:lnTo>
                    <a:lnTo>
                      <a:pt x="2" y="2"/>
                    </a:lnTo>
                    <a:lnTo>
                      <a:pt x="2" y="2"/>
                    </a:lnTo>
                    <a:lnTo>
                      <a:pt x="2" y="2"/>
                    </a:lnTo>
                    <a:lnTo>
                      <a:pt x="2" y="2"/>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3" name="Freeform 3278"/>
              <p:cNvSpPr>
                <a:spLocks/>
              </p:cNvSpPr>
              <p:nvPr/>
            </p:nvSpPr>
            <p:spPr bwMode="auto">
              <a:xfrm>
                <a:off x="4444" y="3130"/>
                <a:ext cx="1" cy="1"/>
              </a:xfrm>
              <a:custGeom>
                <a:avLst/>
                <a:gdLst/>
                <a:ahLst/>
                <a:cxnLst>
                  <a:cxn ang="0">
                    <a:pos x="0" y="2"/>
                  </a:cxn>
                  <a:cxn ang="0">
                    <a:pos x="0" y="0"/>
                  </a:cxn>
                  <a:cxn ang="0">
                    <a:pos x="2" y="0"/>
                  </a:cxn>
                  <a:cxn ang="0">
                    <a:pos x="0" y="2"/>
                  </a:cxn>
                </a:cxnLst>
                <a:rect l="0" t="0" r="r" b="b"/>
                <a:pathLst>
                  <a:path w="2" h="2">
                    <a:moveTo>
                      <a:pt x="0" y="2"/>
                    </a:moveTo>
                    <a:lnTo>
                      <a:pt x="0" y="0"/>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4" name="Freeform 3279"/>
              <p:cNvSpPr>
                <a:spLocks/>
              </p:cNvSpPr>
              <p:nvPr/>
            </p:nvSpPr>
            <p:spPr bwMode="auto">
              <a:xfrm>
                <a:off x="4445" y="3130"/>
                <a:ext cx="1" cy="1"/>
              </a:xfrm>
              <a:custGeom>
                <a:avLst/>
                <a:gdLst/>
                <a:ahLst/>
                <a:cxnLst>
                  <a:cxn ang="0">
                    <a:pos x="2" y="2"/>
                  </a:cxn>
                  <a:cxn ang="0">
                    <a:pos x="0" y="2"/>
                  </a:cxn>
                  <a:cxn ang="0">
                    <a:pos x="0" y="0"/>
                  </a:cxn>
                  <a:cxn ang="0">
                    <a:pos x="0" y="2"/>
                  </a:cxn>
                  <a:cxn ang="0">
                    <a:pos x="2" y="2"/>
                  </a:cxn>
                </a:cxnLst>
                <a:rect l="0" t="0" r="r" b="b"/>
                <a:pathLst>
                  <a:path w="2" h="2">
                    <a:moveTo>
                      <a:pt x="2" y="2"/>
                    </a:moveTo>
                    <a:lnTo>
                      <a:pt x="0" y="2"/>
                    </a:lnTo>
                    <a:lnTo>
                      <a:pt x="0" y="0"/>
                    </a:lnTo>
                    <a:lnTo>
                      <a:pt x="0"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5" name="Freeform 3280"/>
              <p:cNvSpPr>
                <a:spLocks/>
              </p:cNvSpPr>
              <p:nvPr/>
            </p:nvSpPr>
            <p:spPr bwMode="auto">
              <a:xfrm>
                <a:off x="4444" y="3130"/>
                <a:ext cx="1" cy="1"/>
              </a:xfrm>
              <a:custGeom>
                <a:avLst/>
                <a:gdLst/>
                <a:ahLst/>
                <a:cxnLst>
                  <a:cxn ang="0">
                    <a:pos x="2" y="2"/>
                  </a:cxn>
                  <a:cxn ang="0">
                    <a:pos x="0" y="0"/>
                  </a:cxn>
                  <a:cxn ang="0">
                    <a:pos x="2" y="0"/>
                  </a:cxn>
                  <a:cxn ang="0">
                    <a:pos x="2" y="2"/>
                  </a:cxn>
                </a:cxnLst>
                <a:rect l="0" t="0" r="r" b="b"/>
                <a:pathLst>
                  <a:path w="2" h="2">
                    <a:moveTo>
                      <a:pt x="2" y="2"/>
                    </a:move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6" name="Freeform 3281"/>
              <p:cNvSpPr>
                <a:spLocks/>
              </p:cNvSpPr>
              <p:nvPr/>
            </p:nvSpPr>
            <p:spPr bwMode="auto">
              <a:xfrm>
                <a:off x="4445" y="313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7" name="Freeform 3282"/>
              <p:cNvSpPr>
                <a:spLocks/>
              </p:cNvSpPr>
              <p:nvPr/>
            </p:nvSpPr>
            <p:spPr bwMode="auto">
              <a:xfrm>
                <a:off x="4445" y="3133"/>
                <a:ext cx="1" cy="1"/>
              </a:xfrm>
              <a:custGeom>
                <a:avLst/>
                <a:gdLst/>
                <a:ahLst/>
                <a:cxnLst>
                  <a:cxn ang="0">
                    <a:pos x="0" y="2"/>
                  </a:cxn>
                  <a:cxn ang="0">
                    <a:pos x="0" y="0"/>
                  </a:cxn>
                  <a:cxn ang="0">
                    <a:pos x="2" y="0"/>
                  </a:cxn>
                  <a:cxn ang="0">
                    <a:pos x="0" y="2"/>
                  </a:cxn>
                </a:cxnLst>
                <a:rect l="0" t="0" r="r" b="b"/>
                <a:pathLst>
                  <a:path w="2" h="2">
                    <a:moveTo>
                      <a:pt x="0" y="2"/>
                    </a:moveTo>
                    <a:lnTo>
                      <a:pt x="0" y="0"/>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08" name="Rectangle 3283"/>
              <p:cNvSpPr>
                <a:spLocks noChangeArrowheads="1"/>
              </p:cNvSpPr>
              <p:nvPr/>
            </p:nvSpPr>
            <p:spPr bwMode="auto">
              <a:xfrm>
                <a:off x="4445" y="3135"/>
                <a:ext cx="1" cy="2"/>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09" name="Freeform 3284"/>
              <p:cNvSpPr>
                <a:spLocks/>
              </p:cNvSpPr>
              <p:nvPr/>
            </p:nvSpPr>
            <p:spPr bwMode="auto">
              <a:xfrm>
                <a:off x="4442" y="3135"/>
                <a:ext cx="1" cy="2"/>
              </a:xfrm>
              <a:custGeom>
                <a:avLst/>
                <a:gdLst/>
                <a:ahLst/>
                <a:cxnLst>
                  <a:cxn ang="0">
                    <a:pos x="0" y="4"/>
                  </a:cxn>
                  <a:cxn ang="0">
                    <a:pos x="0" y="4"/>
                  </a:cxn>
                  <a:cxn ang="0">
                    <a:pos x="0" y="0"/>
                  </a:cxn>
                  <a:cxn ang="0">
                    <a:pos x="0" y="4"/>
                  </a:cxn>
                  <a:cxn ang="0">
                    <a:pos x="0" y="0"/>
                  </a:cxn>
                  <a:cxn ang="0">
                    <a:pos x="0" y="4"/>
                  </a:cxn>
                </a:cxnLst>
                <a:rect l="0" t="0" r="r" b="b"/>
                <a:pathLst>
                  <a:path h="4">
                    <a:moveTo>
                      <a:pt x="0" y="4"/>
                    </a:moveTo>
                    <a:lnTo>
                      <a:pt x="0" y="4"/>
                    </a:lnTo>
                    <a:lnTo>
                      <a:pt x="0" y="0"/>
                    </a:lnTo>
                    <a:lnTo>
                      <a:pt x="0" y="4"/>
                    </a:lnTo>
                    <a:lnTo>
                      <a:pt x="0" y="0"/>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0" name="Freeform 3285"/>
              <p:cNvSpPr>
                <a:spLocks/>
              </p:cNvSpPr>
              <p:nvPr/>
            </p:nvSpPr>
            <p:spPr bwMode="auto">
              <a:xfrm>
                <a:off x="4445" y="3137"/>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1" name="Rectangle 3286"/>
              <p:cNvSpPr>
                <a:spLocks noChangeArrowheads="1"/>
              </p:cNvSpPr>
              <p:nvPr/>
            </p:nvSpPr>
            <p:spPr bwMode="auto">
              <a:xfrm>
                <a:off x="4445" y="3137"/>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12" name="Rectangle 3287"/>
              <p:cNvSpPr>
                <a:spLocks noChangeArrowheads="1"/>
              </p:cNvSpPr>
              <p:nvPr/>
            </p:nvSpPr>
            <p:spPr bwMode="auto">
              <a:xfrm>
                <a:off x="4445" y="3137"/>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13" name="Freeform 3288"/>
              <p:cNvSpPr>
                <a:spLocks/>
              </p:cNvSpPr>
              <p:nvPr/>
            </p:nvSpPr>
            <p:spPr bwMode="auto">
              <a:xfrm>
                <a:off x="4445" y="3138"/>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4" name="Freeform 3289"/>
              <p:cNvSpPr>
                <a:spLocks/>
              </p:cNvSpPr>
              <p:nvPr/>
            </p:nvSpPr>
            <p:spPr bwMode="auto">
              <a:xfrm>
                <a:off x="4445" y="313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5" name="Freeform 3290"/>
              <p:cNvSpPr>
                <a:spLocks/>
              </p:cNvSpPr>
              <p:nvPr/>
            </p:nvSpPr>
            <p:spPr bwMode="auto">
              <a:xfrm>
                <a:off x="4445" y="3139"/>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6" name="Freeform 3291"/>
              <p:cNvSpPr>
                <a:spLocks/>
              </p:cNvSpPr>
              <p:nvPr/>
            </p:nvSpPr>
            <p:spPr bwMode="auto">
              <a:xfrm>
                <a:off x="4445" y="3141"/>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7" name="Freeform 3292"/>
              <p:cNvSpPr>
                <a:spLocks/>
              </p:cNvSpPr>
              <p:nvPr/>
            </p:nvSpPr>
            <p:spPr bwMode="auto">
              <a:xfrm>
                <a:off x="4445" y="3141"/>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18" name="Rectangle 3293"/>
              <p:cNvSpPr>
                <a:spLocks noChangeArrowheads="1"/>
              </p:cNvSpPr>
              <p:nvPr/>
            </p:nvSpPr>
            <p:spPr bwMode="auto">
              <a:xfrm>
                <a:off x="4445" y="3141"/>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19" name="Freeform 3294"/>
              <p:cNvSpPr>
                <a:spLocks/>
              </p:cNvSpPr>
              <p:nvPr/>
            </p:nvSpPr>
            <p:spPr bwMode="auto">
              <a:xfrm>
                <a:off x="4445" y="3147"/>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0" name="Freeform 3295"/>
              <p:cNvSpPr>
                <a:spLocks/>
              </p:cNvSpPr>
              <p:nvPr/>
            </p:nvSpPr>
            <p:spPr bwMode="auto">
              <a:xfrm>
                <a:off x="4445" y="314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1" name="Freeform 3296"/>
              <p:cNvSpPr>
                <a:spLocks/>
              </p:cNvSpPr>
              <p:nvPr/>
            </p:nvSpPr>
            <p:spPr bwMode="auto">
              <a:xfrm>
                <a:off x="4445" y="3147"/>
                <a:ext cx="1" cy="1"/>
              </a:xfrm>
              <a:custGeom>
                <a:avLst/>
                <a:gdLst/>
                <a:ahLst/>
                <a:cxnLst>
                  <a:cxn ang="0">
                    <a:pos x="0" y="2"/>
                  </a:cxn>
                  <a:cxn ang="0">
                    <a:pos x="0" y="2"/>
                  </a:cxn>
                  <a:cxn ang="0">
                    <a:pos x="0" y="0"/>
                  </a:cxn>
                  <a:cxn ang="0">
                    <a:pos x="0" y="0"/>
                  </a:cxn>
                  <a:cxn ang="0">
                    <a:pos x="2" y="0"/>
                  </a:cxn>
                  <a:cxn ang="0">
                    <a:pos x="2" y="0"/>
                  </a:cxn>
                  <a:cxn ang="0">
                    <a:pos x="0" y="0"/>
                  </a:cxn>
                  <a:cxn ang="0">
                    <a:pos x="0" y="2"/>
                  </a:cxn>
                </a:cxnLst>
                <a:rect l="0" t="0" r="r" b="b"/>
                <a:pathLst>
                  <a:path w="2" h="2">
                    <a:moveTo>
                      <a:pt x="0" y="2"/>
                    </a:moveTo>
                    <a:lnTo>
                      <a:pt x="0" y="2"/>
                    </a:lnTo>
                    <a:lnTo>
                      <a:pt x="0" y="0"/>
                    </a:lnTo>
                    <a:lnTo>
                      <a:pt x="0" y="0"/>
                    </a:lnTo>
                    <a:lnTo>
                      <a:pt x="2" y="0"/>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2" name="Freeform 3297"/>
              <p:cNvSpPr>
                <a:spLocks/>
              </p:cNvSpPr>
              <p:nvPr/>
            </p:nvSpPr>
            <p:spPr bwMode="auto">
              <a:xfrm>
                <a:off x="4446" y="314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3" name="Freeform 3298"/>
              <p:cNvSpPr>
                <a:spLocks/>
              </p:cNvSpPr>
              <p:nvPr/>
            </p:nvSpPr>
            <p:spPr bwMode="auto">
              <a:xfrm>
                <a:off x="4445" y="3148"/>
                <a:ext cx="1" cy="1"/>
              </a:xfrm>
              <a:custGeom>
                <a:avLst/>
                <a:gdLst/>
                <a:ahLst/>
                <a:cxnLst>
                  <a:cxn ang="0">
                    <a:pos x="2" y="2"/>
                  </a:cxn>
                  <a:cxn ang="0">
                    <a:pos x="2" y="2"/>
                  </a:cxn>
                  <a:cxn ang="0">
                    <a:pos x="0" y="2"/>
                  </a:cxn>
                  <a:cxn ang="0">
                    <a:pos x="0" y="2"/>
                  </a:cxn>
                  <a:cxn ang="0">
                    <a:pos x="0" y="0"/>
                  </a:cxn>
                  <a:cxn ang="0">
                    <a:pos x="0" y="0"/>
                  </a:cxn>
                  <a:cxn ang="0">
                    <a:pos x="0" y="0"/>
                  </a:cxn>
                  <a:cxn ang="0">
                    <a:pos x="2" y="0"/>
                  </a:cxn>
                  <a:cxn ang="0">
                    <a:pos x="2" y="0"/>
                  </a:cxn>
                  <a:cxn ang="0">
                    <a:pos x="2" y="2"/>
                  </a:cxn>
                  <a:cxn ang="0">
                    <a:pos x="2" y="2"/>
                  </a:cxn>
                </a:cxnLst>
                <a:rect l="0" t="0" r="r" b="b"/>
                <a:pathLst>
                  <a:path w="2" h="2">
                    <a:moveTo>
                      <a:pt x="2" y="2"/>
                    </a:moveTo>
                    <a:lnTo>
                      <a:pt x="2" y="2"/>
                    </a:lnTo>
                    <a:lnTo>
                      <a:pt x="0" y="2"/>
                    </a:lnTo>
                    <a:lnTo>
                      <a:pt x="0" y="2"/>
                    </a:lnTo>
                    <a:lnTo>
                      <a:pt x="0" y="0"/>
                    </a:lnTo>
                    <a:lnTo>
                      <a:pt x="0" y="0"/>
                    </a:lnTo>
                    <a:lnTo>
                      <a:pt x="0" y="0"/>
                    </a:lnTo>
                    <a:lnTo>
                      <a:pt x="2"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4" name="Freeform 3299"/>
              <p:cNvSpPr>
                <a:spLocks/>
              </p:cNvSpPr>
              <p:nvPr/>
            </p:nvSpPr>
            <p:spPr bwMode="auto">
              <a:xfrm>
                <a:off x="4446" y="3149"/>
                <a:ext cx="1" cy="1"/>
              </a:xfrm>
              <a:custGeom>
                <a:avLst/>
                <a:gdLst/>
                <a:ahLst/>
                <a:cxnLst>
                  <a:cxn ang="0">
                    <a:pos x="0" y="2"/>
                  </a:cxn>
                  <a:cxn ang="0">
                    <a:pos x="0" y="0"/>
                  </a:cxn>
                  <a:cxn ang="0">
                    <a:pos x="0" y="0"/>
                  </a:cxn>
                  <a:cxn ang="0">
                    <a:pos x="0" y="2"/>
                  </a:cxn>
                </a:cxnLst>
                <a:rect l="0" t="0" r="r" b="b"/>
                <a:pathLst>
                  <a:path h="2">
                    <a:moveTo>
                      <a:pt x="0" y="2"/>
                    </a:move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5" name="Rectangle 3300"/>
              <p:cNvSpPr>
                <a:spLocks noChangeArrowheads="1"/>
              </p:cNvSpPr>
              <p:nvPr/>
            </p:nvSpPr>
            <p:spPr bwMode="auto">
              <a:xfrm>
                <a:off x="4446" y="3149"/>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26" name="Rectangle 3301"/>
              <p:cNvSpPr>
                <a:spLocks noChangeArrowheads="1"/>
              </p:cNvSpPr>
              <p:nvPr/>
            </p:nvSpPr>
            <p:spPr bwMode="auto">
              <a:xfrm>
                <a:off x="4445" y="3150"/>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27" name="Freeform 3302"/>
              <p:cNvSpPr>
                <a:spLocks/>
              </p:cNvSpPr>
              <p:nvPr/>
            </p:nvSpPr>
            <p:spPr bwMode="auto">
              <a:xfrm>
                <a:off x="4429" y="3103"/>
                <a:ext cx="18" cy="48"/>
              </a:xfrm>
              <a:custGeom>
                <a:avLst/>
                <a:gdLst/>
                <a:ahLst/>
                <a:cxnLst>
                  <a:cxn ang="0">
                    <a:pos x="37" y="96"/>
                  </a:cxn>
                  <a:cxn ang="0">
                    <a:pos x="37" y="94"/>
                  </a:cxn>
                  <a:cxn ang="0">
                    <a:pos x="35" y="94"/>
                  </a:cxn>
                  <a:cxn ang="0">
                    <a:pos x="33" y="94"/>
                  </a:cxn>
                  <a:cxn ang="0">
                    <a:pos x="35" y="92"/>
                  </a:cxn>
                  <a:cxn ang="0">
                    <a:pos x="35" y="90"/>
                  </a:cxn>
                  <a:cxn ang="0">
                    <a:pos x="33" y="90"/>
                  </a:cxn>
                  <a:cxn ang="0">
                    <a:pos x="33" y="90"/>
                  </a:cxn>
                  <a:cxn ang="0">
                    <a:pos x="31" y="88"/>
                  </a:cxn>
                  <a:cxn ang="0">
                    <a:pos x="31" y="88"/>
                  </a:cxn>
                  <a:cxn ang="0">
                    <a:pos x="31" y="86"/>
                  </a:cxn>
                  <a:cxn ang="0">
                    <a:pos x="31" y="86"/>
                  </a:cxn>
                  <a:cxn ang="0">
                    <a:pos x="31" y="84"/>
                  </a:cxn>
                  <a:cxn ang="0">
                    <a:pos x="31" y="83"/>
                  </a:cxn>
                  <a:cxn ang="0">
                    <a:pos x="33" y="81"/>
                  </a:cxn>
                  <a:cxn ang="0">
                    <a:pos x="33" y="79"/>
                  </a:cxn>
                  <a:cxn ang="0">
                    <a:pos x="33" y="77"/>
                  </a:cxn>
                  <a:cxn ang="0">
                    <a:pos x="33" y="75"/>
                  </a:cxn>
                  <a:cxn ang="0">
                    <a:pos x="31" y="75"/>
                  </a:cxn>
                  <a:cxn ang="0">
                    <a:pos x="33" y="71"/>
                  </a:cxn>
                  <a:cxn ang="0">
                    <a:pos x="33" y="67"/>
                  </a:cxn>
                  <a:cxn ang="0">
                    <a:pos x="33" y="65"/>
                  </a:cxn>
                  <a:cxn ang="0">
                    <a:pos x="33" y="63"/>
                  </a:cxn>
                  <a:cxn ang="0">
                    <a:pos x="33" y="61"/>
                  </a:cxn>
                  <a:cxn ang="0">
                    <a:pos x="31" y="60"/>
                  </a:cxn>
                  <a:cxn ang="0">
                    <a:pos x="31" y="60"/>
                  </a:cxn>
                  <a:cxn ang="0">
                    <a:pos x="33" y="58"/>
                  </a:cxn>
                  <a:cxn ang="0">
                    <a:pos x="31" y="58"/>
                  </a:cxn>
                  <a:cxn ang="0">
                    <a:pos x="29" y="56"/>
                  </a:cxn>
                  <a:cxn ang="0">
                    <a:pos x="29" y="54"/>
                  </a:cxn>
                  <a:cxn ang="0">
                    <a:pos x="27" y="54"/>
                  </a:cxn>
                  <a:cxn ang="0">
                    <a:pos x="27" y="52"/>
                  </a:cxn>
                  <a:cxn ang="0">
                    <a:pos x="27" y="50"/>
                  </a:cxn>
                  <a:cxn ang="0">
                    <a:pos x="27" y="48"/>
                  </a:cxn>
                  <a:cxn ang="0">
                    <a:pos x="25" y="48"/>
                  </a:cxn>
                  <a:cxn ang="0">
                    <a:pos x="25" y="46"/>
                  </a:cxn>
                  <a:cxn ang="0">
                    <a:pos x="25" y="44"/>
                  </a:cxn>
                  <a:cxn ang="0">
                    <a:pos x="25" y="42"/>
                  </a:cxn>
                  <a:cxn ang="0">
                    <a:pos x="23" y="40"/>
                  </a:cxn>
                  <a:cxn ang="0">
                    <a:pos x="25" y="38"/>
                  </a:cxn>
                  <a:cxn ang="0">
                    <a:pos x="23" y="36"/>
                  </a:cxn>
                  <a:cxn ang="0">
                    <a:pos x="23" y="38"/>
                  </a:cxn>
                  <a:cxn ang="0">
                    <a:pos x="23" y="36"/>
                  </a:cxn>
                  <a:cxn ang="0">
                    <a:pos x="23" y="35"/>
                  </a:cxn>
                  <a:cxn ang="0">
                    <a:pos x="23" y="29"/>
                  </a:cxn>
                  <a:cxn ang="0">
                    <a:pos x="21" y="27"/>
                  </a:cxn>
                  <a:cxn ang="0">
                    <a:pos x="20" y="25"/>
                  </a:cxn>
                  <a:cxn ang="0">
                    <a:pos x="20" y="23"/>
                  </a:cxn>
                  <a:cxn ang="0">
                    <a:pos x="20" y="21"/>
                  </a:cxn>
                  <a:cxn ang="0">
                    <a:pos x="18" y="21"/>
                  </a:cxn>
                  <a:cxn ang="0">
                    <a:pos x="16" y="19"/>
                  </a:cxn>
                  <a:cxn ang="0">
                    <a:pos x="16" y="17"/>
                  </a:cxn>
                  <a:cxn ang="0">
                    <a:pos x="14" y="15"/>
                  </a:cxn>
                  <a:cxn ang="0">
                    <a:pos x="12" y="13"/>
                  </a:cxn>
                  <a:cxn ang="0">
                    <a:pos x="10" y="10"/>
                  </a:cxn>
                  <a:cxn ang="0">
                    <a:pos x="8" y="10"/>
                  </a:cxn>
                  <a:cxn ang="0">
                    <a:pos x="8" y="8"/>
                  </a:cxn>
                  <a:cxn ang="0">
                    <a:pos x="6" y="4"/>
                  </a:cxn>
                  <a:cxn ang="0">
                    <a:pos x="4" y="4"/>
                  </a:cxn>
                  <a:cxn ang="0">
                    <a:pos x="2" y="2"/>
                  </a:cxn>
                  <a:cxn ang="0">
                    <a:pos x="0" y="0"/>
                  </a:cxn>
                </a:cxnLst>
                <a:rect l="0" t="0" r="r" b="b"/>
                <a:pathLst>
                  <a:path w="37" h="98">
                    <a:moveTo>
                      <a:pt x="37" y="98"/>
                    </a:moveTo>
                    <a:lnTo>
                      <a:pt x="37" y="98"/>
                    </a:lnTo>
                    <a:lnTo>
                      <a:pt x="37" y="98"/>
                    </a:lnTo>
                    <a:lnTo>
                      <a:pt x="37" y="98"/>
                    </a:lnTo>
                    <a:lnTo>
                      <a:pt x="37" y="96"/>
                    </a:lnTo>
                    <a:lnTo>
                      <a:pt x="37" y="96"/>
                    </a:lnTo>
                    <a:lnTo>
                      <a:pt x="37" y="96"/>
                    </a:lnTo>
                    <a:lnTo>
                      <a:pt x="37" y="94"/>
                    </a:lnTo>
                    <a:lnTo>
                      <a:pt x="37" y="94"/>
                    </a:lnTo>
                    <a:lnTo>
                      <a:pt x="37" y="94"/>
                    </a:lnTo>
                    <a:lnTo>
                      <a:pt x="37" y="94"/>
                    </a:lnTo>
                    <a:lnTo>
                      <a:pt x="35" y="94"/>
                    </a:lnTo>
                    <a:lnTo>
                      <a:pt x="35" y="94"/>
                    </a:lnTo>
                    <a:lnTo>
                      <a:pt x="35" y="94"/>
                    </a:lnTo>
                    <a:lnTo>
                      <a:pt x="35" y="94"/>
                    </a:lnTo>
                    <a:lnTo>
                      <a:pt x="35" y="94"/>
                    </a:lnTo>
                    <a:lnTo>
                      <a:pt x="33" y="94"/>
                    </a:lnTo>
                    <a:lnTo>
                      <a:pt x="33" y="94"/>
                    </a:lnTo>
                    <a:lnTo>
                      <a:pt x="33" y="94"/>
                    </a:lnTo>
                    <a:lnTo>
                      <a:pt x="33" y="94"/>
                    </a:lnTo>
                    <a:lnTo>
                      <a:pt x="35" y="94"/>
                    </a:lnTo>
                    <a:lnTo>
                      <a:pt x="35" y="94"/>
                    </a:lnTo>
                    <a:lnTo>
                      <a:pt x="33" y="94"/>
                    </a:lnTo>
                    <a:lnTo>
                      <a:pt x="33" y="92"/>
                    </a:lnTo>
                    <a:lnTo>
                      <a:pt x="35" y="92"/>
                    </a:lnTo>
                    <a:lnTo>
                      <a:pt x="35" y="92"/>
                    </a:lnTo>
                    <a:lnTo>
                      <a:pt x="35" y="92"/>
                    </a:lnTo>
                    <a:lnTo>
                      <a:pt x="35" y="92"/>
                    </a:lnTo>
                    <a:lnTo>
                      <a:pt x="35" y="92"/>
                    </a:lnTo>
                    <a:lnTo>
                      <a:pt x="35" y="90"/>
                    </a:lnTo>
                    <a:lnTo>
                      <a:pt x="35" y="90"/>
                    </a:lnTo>
                    <a:lnTo>
                      <a:pt x="35" y="90"/>
                    </a:lnTo>
                    <a:lnTo>
                      <a:pt x="35" y="90"/>
                    </a:lnTo>
                    <a:lnTo>
                      <a:pt x="33" y="90"/>
                    </a:lnTo>
                    <a:lnTo>
                      <a:pt x="33" y="90"/>
                    </a:lnTo>
                    <a:lnTo>
                      <a:pt x="33" y="90"/>
                    </a:lnTo>
                    <a:lnTo>
                      <a:pt x="33" y="90"/>
                    </a:lnTo>
                    <a:lnTo>
                      <a:pt x="33" y="90"/>
                    </a:lnTo>
                    <a:lnTo>
                      <a:pt x="33" y="90"/>
                    </a:lnTo>
                    <a:lnTo>
                      <a:pt x="33" y="90"/>
                    </a:lnTo>
                    <a:lnTo>
                      <a:pt x="33" y="90"/>
                    </a:lnTo>
                    <a:lnTo>
                      <a:pt x="33" y="88"/>
                    </a:lnTo>
                    <a:lnTo>
                      <a:pt x="33" y="88"/>
                    </a:lnTo>
                    <a:lnTo>
                      <a:pt x="33" y="88"/>
                    </a:lnTo>
                    <a:lnTo>
                      <a:pt x="31" y="88"/>
                    </a:lnTo>
                    <a:lnTo>
                      <a:pt x="31" y="88"/>
                    </a:lnTo>
                    <a:lnTo>
                      <a:pt x="31" y="88"/>
                    </a:lnTo>
                    <a:lnTo>
                      <a:pt x="31" y="88"/>
                    </a:lnTo>
                    <a:lnTo>
                      <a:pt x="31" y="88"/>
                    </a:lnTo>
                    <a:lnTo>
                      <a:pt x="31" y="88"/>
                    </a:lnTo>
                    <a:lnTo>
                      <a:pt x="31" y="86"/>
                    </a:lnTo>
                    <a:lnTo>
                      <a:pt x="31" y="88"/>
                    </a:lnTo>
                    <a:lnTo>
                      <a:pt x="29" y="88"/>
                    </a:lnTo>
                    <a:lnTo>
                      <a:pt x="29" y="86"/>
                    </a:lnTo>
                    <a:lnTo>
                      <a:pt x="31" y="86"/>
                    </a:lnTo>
                    <a:lnTo>
                      <a:pt x="29" y="86"/>
                    </a:lnTo>
                    <a:lnTo>
                      <a:pt x="31" y="86"/>
                    </a:lnTo>
                    <a:lnTo>
                      <a:pt x="31" y="86"/>
                    </a:lnTo>
                    <a:lnTo>
                      <a:pt x="31" y="86"/>
                    </a:lnTo>
                    <a:lnTo>
                      <a:pt x="31" y="86"/>
                    </a:lnTo>
                    <a:lnTo>
                      <a:pt x="31" y="86"/>
                    </a:lnTo>
                    <a:lnTo>
                      <a:pt x="31" y="86"/>
                    </a:lnTo>
                    <a:lnTo>
                      <a:pt x="31" y="84"/>
                    </a:lnTo>
                    <a:lnTo>
                      <a:pt x="31" y="84"/>
                    </a:lnTo>
                    <a:lnTo>
                      <a:pt x="31" y="84"/>
                    </a:lnTo>
                    <a:lnTo>
                      <a:pt x="31" y="84"/>
                    </a:lnTo>
                    <a:lnTo>
                      <a:pt x="29" y="83"/>
                    </a:lnTo>
                    <a:lnTo>
                      <a:pt x="29" y="83"/>
                    </a:lnTo>
                    <a:lnTo>
                      <a:pt x="29" y="83"/>
                    </a:lnTo>
                    <a:lnTo>
                      <a:pt x="31" y="83"/>
                    </a:lnTo>
                    <a:lnTo>
                      <a:pt x="31" y="83"/>
                    </a:lnTo>
                    <a:lnTo>
                      <a:pt x="31" y="81"/>
                    </a:lnTo>
                    <a:lnTo>
                      <a:pt x="33" y="81"/>
                    </a:lnTo>
                    <a:lnTo>
                      <a:pt x="33" y="81"/>
                    </a:lnTo>
                    <a:lnTo>
                      <a:pt x="33" y="81"/>
                    </a:lnTo>
                    <a:lnTo>
                      <a:pt x="33" y="81"/>
                    </a:lnTo>
                    <a:lnTo>
                      <a:pt x="33" y="81"/>
                    </a:lnTo>
                    <a:lnTo>
                      <a:pt x="33" y="81"/>
                    </a:lnTo>
                    <a:lnTo>
                      <a:pt x="33" y="81"/>
                    </a:lnTo>
                    <a:lnTo>
                      <a:pt x="33" y="79"/>
                    </a:lnTo>
                    <a:lnTo>
                      <a:pt x="33" y="79"/>
                    </a:lnTo>
                    <a:lnTo>
                      <a:pt x="33" y="79"/>
                    </a:lnTo>
                    <a:lnTo>
                      <a:pt x="33" y="79"/>
                    </a:lnTo>
                    <a:lnTo>
                      <a:pt x="33" y="77"/>
                    </a:lnTo>
                    <a:lnTo>
                      <a:pt x="33" y="77"/>
                    </a:lnTo>
                    <a:lnTo>
                      <a:pt x="33" y="77"/>
                    </a:lnTo>
                    <a:lnTo>
                      <a:pt x="33" y="77"/>
                    </a:lnTo>
                    <a:lnTo>
                      <a:pt x="33" y="77"/>
                    </a:lnTo>
                    <a:lnTo>
                      <a:pt x="33" y="75"/>
                    </a:lnTo>
                    <a:lnTo>
                      <a:pt x="33" y="75"/>
                    </a:lnTo>
                    <a:lnTo>
                      <a:pt x="33" y="75"/>
                    </a:lnTo>
                    <a:lnTo>
                      <a:pt x="33" y="75"/>
                    </a:lnTo>
                    <a:lnTo>
                      <a:pt x="33" y="75"/>
                    </a:lnTo>
                    <a:lnTo>
                      <a:pt x="33" y="73"/>
                    </a:lnTo>
                    <a:lnTo>
                      <a:pt x="31" y="75"/>
                    </a:lnTo>
                    <a:lnTo>
                      <a:pt x="31" y="73"/>
                    </a:lnTo>
                    <a:lnTo>
                      <a:pt x="31" y="73"/>
                    </a:lnTo>
                    <a:lnTo>
                      <a:pt x="31" y="71"/>
                    </a:lnTo>
                    <a:lnTo>
                      <a:pt x="33" y="71"/>
                    </a:lnTo>
                    <a:lnTo>
                      <a:pt x="33" y="71"/>
                    </a:lnTo>
                    <a:lnTo>
                      <a:pt x="33" y="71"/>
                    </a:lnTo>
                    <a:lnTo>
                      <a:pt x="33" y="71"/>
                    </a:lnTo>
                    <a:lnTo>
                      <a:pt x="33" y="69"/>
                    </a:lnTo>
                    <a:lnTo>
                      <a:pt x="33" y="69"/>
                    </a:lnTo>
                    <a:lnTo>
                      <a:pt x="33" y="67"/>
                    </a:lnTo>
                    <a:lnTo>
                      <a:pt x="33" y="67"/>
                    </a:lnTo>
                    <a:lnTo>
                      <a:pt x="33" y="67"/>
                    </a:lnTo>
                    <a:lnTo>
                      <a:pt x="33" y="65"/>
                    </a:lnTo>
                    <a:lnTo>
                      <a:pt x="33" y="65"/>
                    </a:lnTo>
                    <a:lnTo>
                      <a:pt x="33" y="65"/>
                    </a:lnTo>
                    <a:lnTo>
                      <a:pt x="33" y="65"/>
                    </a:lnTo>
                    <a:lnTo>
                      <a:pt x="33" y="65"/>
                    </a:lnTo>
                    <a:lnTo>
                      <a:pt x="33" y="63"/>
                    </a:lnTo>
                    <a:lnTo>
                      <a:pt x="33" y="63"/>
                    </a:lnTo>
                    <a:lnTo>
                      <a:pt x="33" y="63"/>
                    </a:lnTo>
                    <a:lnTo>
                      <a:pt x="33" y="63"/>
                    </a:lnTo>
                    <a:lnTo>
                      <a:pt x="33" y="61"/>
                    </a:lnTo>
                    <a:lnTo>
                      <a:pt x="33" y="61"/>
                    </a:lnTo>
                    <a:lnTo>
                      <a:pt x="33" y="61"/>
                    </a:lnTo>
                    <a:lnTo>
                      <a:pt x="33" y="61"/>
                    </a:lnTo>
                    <a:lnTo>
                      <a:pt x="33" y="61"/>
                    </a:lnTo>
                    <a:lnTo>
                      <a:pt x="31" y="61"/>
                    </a:lnTo>
                    <a:lnTo>
                      <a:pt x="31" y="61"/>
                    </a:lnTo>
                    <a:lnTo>
                      <a:pt x="31" y="61"/>
                    </a:lnTo>
                    <a:lnTo>
                      <a:pt x="31" y="60"/>
                    </a:lnTo>
                    <a:lnTo>
                      <a:pt x="29" y="60"/>
                    </a:lnTo>
                    <a:lnTo>
                      <a:pt x="29" y="60"/>
                    </a:lnTo>
                    <a:lnTo>
                      <a:pt x="31" y="60"/>
                    </a:lnTo>
                    <a:lnTo>
                      <a:pt x="31" y="60"/>
                    </a:lnTo>
                    <a:lnTo>
                      <a:pt x="31" y="60"/>
                    </a:lnTo>
                    <a:lnTo>
                      <a:pt x="31" y="60"/>
                    </a:lnTo>
                    <a:lnTo>
                      <a:pt x="31" y="60"/>
                    </a:lnTo>
                    <a:lnTo>
                      <a:pt x="33" y="60"/>
                    </a:lnTo>
                    <a:lnTo>
                      <a:pt x="33" y="60"/>
                    </a:lnTo>
                    <a:lnTo>
                      <a:pt x="33" y="58"/>
                    </a:lnTo>
                    <a:lnTo>
                      <a:pt x="33" y="58"/>
                    </a:lnTo>
                    <a:lnTo>
                      <a:pt x="33" y="58"/>
                    </a:lnTo>
                    <a:lnTo>
                      <a:pt x="33" y="58"/>
                    </a:lnTo>
                    <a:lnTo>
                      <a:pt x="31" y="58"/>
                    </a:lnTo>
                    <a:lnTo>
                      <a:pt x="31" y="58"/>
                    </a:lnTo>
                    <a:lnTo>
                      <a:pt x="31" y="58"/>
                    </a:lnTo>
                    <a:lnTo>
                      <a:pt x="29" y="58"/>
                    </a:lnTo>
                    <a:lnTo>
                      <a:pt x="29" y="56"/>
                    </a:lnTo>
                    <a:lnTo>
                      <a:pt x="29" y="56"/>
                    </a:lnTo>
                    <a:lnTo>
                      <a:pt x="29" y="56"/>
                    </a:lnTo>
                    <a:lnTo>
                      <a:pt x="29" y="56"/>
                    </a:lnTo>
                    <a:lnTo>
                      <a:pt x="29" y="56"/>
                    </a:lnTo>
                    <a:lnTo>
                      <a:pt x="29" y="56"/>
                    </a:lnTo>
                    <a:lnTo>
                      <a:pt x="29" y="56"/>
                    </a:lnTo>
                    <a:lnTo>
                      <a:pt x="29" y="54"/>
                    </a:lnTo>
                    <a:lnTo>
                      <a:pt x="29" y="54"/>
                    </a:lnTo>
                    <a:lnTo>
                      <a:pt x="29" y="54"/>
                    </a:lnTo>
                    <a:lnTo>
                      <a:pt x="29" y="54"/>
                    </a:lnTo>
                    <a:lnTo>
                      <a:pt x="29" y="54"/>
                    </a:lnTo>
                    <a:lnTo>
                      <a:pt x="27" y="54"/>
                    </a:lnTo>
                    <a:lnTo>
                      <a:pt x="27" y="54"/>
                    </a:lnTo>
                    <a:lnTo>
                      <a:pt x="27" y="54"/>
                    </a:lnTo>
                    <a:lnTo>
                      <a:pt x="27" y="54"/>
                    </a:lnTo>
                    <a:lnTo>
                      <a:pt x="27" y="52"/>
                    </a:lnTo>
                    <a:lnTo>
                      <a:pt x="27" y="52"/>
                    </a:lnTo>
                    <a:lnTo>
                      <a:pt x="27" y="52"/>
                    </a:lnTo>
                    <a:lnTo>
                      <a:pt x="27" y="52"/>
                    </a:lnTo>
                    <a:lnTo>
                      <a:pt x="27" y="52"/>
                    </a:lnTo>
                    <a:lnTo>
                      <a:pt x="27" y="52"/>
                    </a:lnTo>
                    <a:lnTo>
                      <a:pt x="27" y="50"/>
                    </a:lnTo>
                    <a:lnTo>
                      <a:pt x="27" y="50"/>
                    </a:lnTo>
                    <a:lnTo>
                      <a:pt x="27" y="50"/>
                    </a:lnTo>
                    <a:lnTo>
                      <a:pt x="27" y="50"/>
                    </a:lnTo>
                    <a:lnTo>
                      <a:pt x="27" y="48"/>
                    </a:lnTo>
                    <a:lnTo>
                      <a:pt x="27" y="48"/>
                    </a:lnTo>
                    <a:lnTo>
                      <a:pt x="25" y="48"/>
                    </a:lnTo>
                    <a:lnTo>
                      <a:pt x="25" y="48"/>
                    </a:lnTo>
                    <a:lnTo>
                      <a:pt x="27" y="48"/>
                    </a:lnTo>
                    <a:lnTo>
                      <a:pt x="27" y="48"/>
                    </a:lnTo>
                    <a:lnTo>
                      <a:pt x="25" y="48"/>
                    </a:lnTo>
                    <a:lnTo>
                      <a:pt x="25" y="48"/>
                    </a:lnTo>
                    <a:lnTo>
                      <a:pt x="25" y="48"/>
                    </a:lnTo>
                    <a:lnTo>
                      <a:pt x="25" y="48"/>
                    </a:lnTo>
                    <a:lnTo>
                      <a:pt x="25" y="46"/>
                    </a:lnTo>
                    <a:lnTo>
                      <a:pt x="25" y="46"/>
                    </a:lnTo>
                    <a:lnTo>
                      <a:pt x="25" y="46"/>
                    </a:lnTo>
                    <a:lnTo>
                      <a:pt x="25" y="46"/>
                    </a:lnTo>
                    <a:lnTo>
                      <a:pt x="25" y="44"/>
                    </a:lnTo>
                    <a:lnTo>
                      <a:pt x="25" y="44"/>
                    </a:lnTo>
                    <a:lnTo>
                      <a:pt x="25" y="44"/>
                    </a:lnTo>
                    <a:lnTo>
                      <a:pt x="25" y="42"/>
                    </a:lnTo>
                    <a:lnTo>
                      <a:pt x="25" y="42"/>
                    </a:lnTo>
                    <a:lnTo>
                      <a:pt x="25" y="42"/>
                    </a:lnTo>
                    <a:lnTo>
                      <a:pt x="25" y="42"/>
                    </a:lnTo>
                    <a:lnTo>
                      <a:pt x="25" y="42"/>
                    </a:lnTo>
                    <a:lnTo>
                      <a:pt x="23" y="42"/>
                    </a:lnTo>
                    <a:lnTo>
                      <a:pt x="23" y="42"/>
                    </a:lnTo>
                    <a:lnTo>
                      <a:pt x="23" y="42"/>
                    </a:lnTo>
                    <a:lnTo>
                      <a:pt x="23" y="40"/>
                    </a:lnTo>
                    <a:lnTo>
                      <a:pt x="23" y="40"/>
                    </a:lnTo>
                    <a:lnTo>
                      <a:pt x="23" y="40"/>
                    </a:lnTo>
                    <a:lnTo>
                      <a:pt x="25" y="40"/>
                    </a:lnTo>
                    <a:lnTo>
                      <a:pt x="25" y="40"/>
                    </a:lnTo>
                    <a:lnTo>
                      <a:pt x="25" y="40"/>
                    </a:lnTo>
                    <a:lnTo>
                      <a:pt x="25" y="38"/>
                    </a:lnTo>
                    <a:lnTo>
                      <a:pt x="25" y="38"/>
                    </a:lnTo>
                    <a:lnTo>
                      <a:pt x="25" y="38"/>
                    </a:lnTo>
                    <a:lnTo>
                      <a:pt x="25" y="38"/>
                    </a:lnTo>
                    <a:lnTo>
                      <a:pt x="23" y="38"/>
                    </a:lnTo>
                    <a:lnTo>
                      <a:pt x="23" y="36"/>
                    </a:lnTo>
                    <a:lnTo>
                      <a:pt x="23" y="36"/>
                    </a:lnTo>
                    <a:lnTo>
                      <a:pt x="23" y="38"/>
                    </a:lnTo>
                    <a:lnTo>
                      <a:pt x="23" y="38"/>
                    </a:lnTo>
                    <a:lnTo>
                      <a:pt x="23" y="38"/>
                    </a:lnTo>
                    <a:lnTo>
                      <a:pt x="23" y="38"/>
                    </a:lnTo>
                    <a:lnTo>
                      <a:pt x="23" y="38"/>
                    </a:lnTo>
                    <a:lnTo>
                      <a:pt x="23" y="36"/>
                    </a:lnTo>
                    <a:lnTo>
                      <a:pt x="23" y="36"/>
                    </a:lnTo>
                    <a:lnTo>
                      <a:pt x="23" y="36"/>
                    </a:lnTo>
                    <a:lnTo>
                      <a:pt x="23" y="36"/>
                    </a:lnTo>
                    <a:lnTo>
                      <a:pt x="23" y="35"/>
                    </a:lnTo>
                    <a:lnTo>
                      <a:pt x="23" y="35"/>
                    </a:lnTo>
                    <a:lnTo>
                      <a:pt x="23" y="35"/>
                    </a:lnTo>
                    <a:lnTo>
                      <a:pt x="23" y="35"/>
                    </a:lnTo>
                    <a:lnTo>
                      <a:pt x="23" y="35"/>
                    </a:lnTo>
                    <a:lnTo>
                      <a:pt x="23" y="33"/>
                    </a:lnTo>
                    <a:lnTo>
                      <a:pt x="23" y="33"/>
                    </a:lnTo>
                    <a:lnTo>
                      <a:pt x="23" y="31"/>
                    </a:lnTo>
                    <a:lnTo>
                      <a:pt x="23" y="29"/>
                    </a:lnTo>
                    <a:lnTo>
                      <a:pt x="23" y="29"/>
                    </a:lnTo>
                    <a:lnTo>
                      <a:pt x="23" y="29"/>
                    </a:lnTo>
                    <a:lnTo>
                      <a:pt x="23" y="29"/>
                    </a:lnTo>
                    <a:lnTo>
                      <a:pt x="23" y="29"/>
                    </a:lnTo>
                    <a:lnTo>
                      <a:pt x="21" y="29"/>
                    </a:lnTo>
                    <a:lnTo>
                      <a:pt x="21" y="27"/>
                    </a:lnTo>
                    <a:lnTo>
                      <a:pt x="21" y="27"/>
                    </a:lnTo>
                    <a:lnTo>
                      <a:pt x="21" y="27"/>
                    </a:lnTo>
                    <a:lnTo>
                      <a:pt x="21" y="27"/>
                    </a:lnTo>
                    <a:lnTo>
                      <a:pt x="21" y="27"/>
                    </a:lnTo>
                    <a:lnTo>
                      <a:pt x="20" y="25"/>
                    </a:lnTo>
                    <a:lnTo>
                      <a:pt x="20" y="25"/>
                    </a:lnTo>
                    <a:lnTo>
                      <a:pt x="20" y="25"/>
                    </a:lnTo>
                    <a:lnTo>
                      <a:pt x="20" y="25"/>
                    </a:lnTo>
                    <a:lnTo>
                      <a:pt x="20" y="23"/>
                    </a:lnTo>
                    <a:lnTo>
                      <a:pt x="20" y="23"/>
                    </a:lnTo>
                    <a:lnTo>
                      <a:pt x="20" y="23"/>
                    </a:lnTo>
                    <a:lnTo>
                      <a:pt x="20" y="23"/>
                    </a:lnTo>
                    <a:lnTo>
                      <a:pt x="20" y="23"/>
                    </a:lnTo>
                    <a:lnTo>
                      <a:pt x="20" y="23"/>
                    </a:lnTo>
                    <a:lnTo>
                      <a:pt x="20" y="21"/>
                    </a:lnTo>
                    <a:lnTo>
                      <a:pt x="20" y="21"/>
                    </a:lnTo>
                    <a:lnTo>
                      <a:pt x="18" y="21"/>
                    </a:lnTo>
                    <a:lnTo>
                      <a:pt x="18" y="21"/>
                    </a:lnTo>
                    <a:lnTo>
                      <a:pt x="18" y="21"/>
                    </a:lnTo>
                    <a:lnTo>
                      <a:pt x="18" y="21"/>
                    </a:lnTo>
                    <a:lnTo>
                      <a:pt x="18" y="21"/>
                    </a:lnTo>
                    <a:lnTo>
                      <a:pt x="18" y="21"/>
                    </a:lnTo>
                    <a:lnTo>
                      <a:pt x="18" y="21"/>
                    </a:lnTo>
                    <a:lnTo>
                      <a:pt x="18" y="19"/>
                    </a:lnTo>
                    <a:lnTo>
                      <a:pt x="16" y="19"/>
                    </a:lnTo>
                    <a:lnTo>
                      <a:pt x="16" y="19"/>
                    </a:lnTo>
                    <a:lnTo>
                      <a:pt x="16" y="19"/>
                    </a:lnTo>
                    <a:lnTo>
                      <a:pt x="18" y="19"/>
                    </a:lnTo>
                    <a:lnTo>
                      <a:pt x="18" y="19"/>
                    </a:lnTo>
                    <a:lnTo>
                      <a:pt x="16" y="17"/>
                    </a:lnTo>
                    <a:lnTo>
                      <a:pt x="16" y="17"/>
                    </a:lnTo>
                    <a:lnTo>
                      <a:pt x="16" y="15"/>
                    </a:lnTo>
                    <a:lnTo>
                      <a:pt x="16" y="17"/>
                    </a:lnTo>
                    <a:lnTo>
                      <a:pt x="14" y="17"/>
                    </a:lnTo>
                    <a:lnTo>
                      <a:pt x="14" y="15"/>
                    </a:lnTo>
                    <a:lnTo>
                      <a:pt x="14" y="15"/>
                    </a:lnTo>
                    <a:lnTo>
                      <a:pt x="14" y="13"/>
                    </a:lnTo>
                    <a:lnTo>
                      <a:pt x="14" y="13"/>
                    </a:lnTo>
                    <a:lnTo>
                      <a:pt x="14" y="13"/>
                    </a:lnTo>
                    <a:lnTo>
                      <a:pt x="12" y="13"/>
                    </a:lnTo>
                    <a:lnTo>
                      <a:pt x="12" y="12"/>
                    </a:lnTo>
                    <a:lnTo>
                      <a:pt x="12" y="12"/>
                    </a:lnTo>
                    <a:lnTo>
                      <a:pt x="12" y="12"/>
                    </a:lnTo>
                    <a:lnTo>
                      <a:pt x="12" y="12"/>
                    </a:lnTo>
                    <a:lnTo>
                      <a:pt x="10" y="10"/>
                    </a:lnTo>
                    <a:lnTo>
                      <a:pt x="10" y="10"/>
                    </a:lnTo>
                    <a:lnTo>
                      <a:pt x="10" y="10"/>
                    </a:lnTo>
                    <a:lnTo>
                      <a:pt x="10" y="10"/>
                    </a:lnTo>
                    <a:lnTo>
                      <a:pt x="8" y="10"/>
                    </a:lnTo>
                    <a:lnTo>
                      <a:pt x="8" y="10"/>
                    </a:lnTo>
                    <a:lnTo>
                      <a:pt x="8" y="10"/>
                    </a:lnTo>
                    <a:lnTo>
                      <a:pt x="8" y="10"/>
                    </a:lnTo>
                    <a:lnTo>
                      <a:pt x="8" y="10"/>
                    </a:lnTo>
                    <a:lnTo>
                      <a:pt x="8" y="8"/>
                    </a:lnTo>
                    <a:lnTo>
                      <a:pt x="8" y="8"/>
                    </a:lnTo>
                    <a:lnTo>
                      <a:pt x="8" y="8"/>
                    </a:lnTo>
                    <a:lnTo>
                      <a:pt x="8" y="6"/>
                    </a:lnTo>
                    <a:lnTo>
                      <a:pt x="6" y="6"/>
                    </a:lnTo>
                    <a:lnTo>
                      <a:pt x="6" y="6"/>
                    </a:lnTo>
                    <a:lnTo>
                      <a:pt x="6" y="4"/>
                    </a:lnTo>
                    <a:lnTo>
                      <a:pt x="6" y="4"/>
                    </a:lnTo>
                    <a:lnTo>
                      <a:pt x="4" y="4"/>
                    </a:lnTo>
                    <a:lnTo>
                      <a:pt x="4" y="4"/>
                    </a:lnTo>
                    <a:lnTo>
                      <a:pt x="4" y="4"/>
                    </a:lnTo>
                    <a:lnTo>
                      <a:pt x="4" y="4"/>
                    </a:lnTo>
                    <a:lnTo>
                      <a:pt x="4" y="4"/>
                    </a:lnTo>
                    <a:lnTo>
                      <a:pt x="4" y="4"/>
                    </a:lnTo>
                    <a:lnTo>
                      <a:pt x="4" y="2"/>
                    </a:lnTo>
                    <a:lnTo>
                      <a:pt x="2" y="2"/>
                    </a:lnTo>
                    <a:lnTo>
                      <a:pt x="2" y="2"/>
                    </a:lnTo>
                    <a:lnTo>
                      <a:pt x="2" y="2"/>
                    </a:lnTo>
                    <a:lnTo>
                      <a:pt x="2" y="2"/>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8" name="Freeform 3303"/>
              <p:cNvSpPr>
                <a:spLocks/>
              </p:cNvSpPr>
              <p:nvPr/>
            </p:nvSpPr>
            <p:spPr bwMode="auto">
              <a:xfrm>
                <a:off x="4445" y="3151"/>
                <a:ext cx="1" cy="1"/>
              </a:xfrm>
              <a:custGeom>
                <a:avLst/>
                <a:gdLst/>
                <a:ahLst/>
                <a:cxnLst>
                  <a:cxn ang="0">
                    <a:pos x="2" y="2"/>
                  </a:cxn>
                  <a:cxn ang="0">
                    <a:pos x="2" y="2"/>
                  </a:cxn>
                  <a:cxn ang="0">
                    <a:pos x="0" y="2"/>
                  </a:cxn>
                  <a:cxn ang="0">
                    <a:pos x="0" y="0"/>
                  </a:cxn>
                  <a:cxn ang="0">
                    <a:pos x="0" y="0"/>
                  </a:cxn>
                  <a:cxn ang="0">
                    <a:pos x="0" y="0"/>
                  </a:cxn>
                  <a:cxn ang="0">
                    <a:pos x="2" y="0"/>
                  </a:cxn>
                  <a:cxn ang="0">
                    <a:pos x="2" y="2"/>
                  </a:cxn>
                  <a:cxn ang="0">
                    <a:pos x="2" y="2"/>
                  </a:cxn>
                </a:cxnLst>
                <a:rect l="0" t="0" r="r" b="b"/>
                <a:pathLst>
                  <a:path w="2" h="2">
                    <a:moveTo>
                      <a:pt x="2" y="2"/>
                    </a:moveTo>
                    <a:lnTo>
                      <a:pt x="2" y="2"/>
                    </a:lnTo>
                    <a:lnTo>
                      <a:pt x="0" y="2"/>
                    </a:lnTo>
                    <a:lnTo>
                      <a:pt x="0" y="0"/>
                    </a:lnTo>
                    <a:lnTo>
                      <a:pt x="0"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29" name="Freeform 3304"/>
              <p:cNvSpPr>
                <a:spLocks/>
              </p:cNvSpPr>
              <p:nvPr/>
            </p:nvSpPr>
            <p:spPr bwMode="auto">
              <a:xfrm>
                <a:off x="4445" y="3151"/>
                <a:ext cx="1" cy="1"/>
              </a:xfrm>
              <a:custGeom>
                <a:avLst/>
                <a:gdLst/>
                <a:ahLst/>
                <a:cxnLst>
                  <a:cxn ang="0">
                    <a:pos x="2" y="2"/>
                  </a:cxn>
                  <a:cxn ang="0">
                    <a:pos x="2" y="2"/>
                  </a:cxn>
                  <a:cxn ang="0">
                    <a:pos x="2" y="2"/>
                  </a:cxn>
                  <a:cxn ang="0">
                    <a:pos x="2" y="2"/>
                  </a:cxn>
                  <a:cxn ang="0">
                    <a:pos x="0" y="2"/>
                  </a:cxn>
                  <a:cxn ang="0">
                    <a:pos x="0" y="2"/>
                  </a:cxn>
                  <a:cxn ang="0">
                    <a:pos x="2" y="2"/>
                  </a:cxn>
                  <a:cxn ang="0">
                    <a:pos x="2" y="0"/>
                  </a:cxn>
                  <a:cxn ang="0">
                    <a:pos x="2" y="0"/>
                  </a:cxn>
                  <a:cxn ang="0">
                    <a:pos x="2" y="2"/>
                  </a:cxn>
                  <a:cxn ang="0">
                    <a:pos x="2" y="2"/>
                  </a:cxn>
                  <a:cxn ang="0">
                    <a:pos x="2" y="2"/>
                  </a:cxn>
                  <a:cxn ang="0">
                    <a:pos x="2" y="2"/>
                  </a:cxn>
                  <a:cxn ang="0">
                    <a:pos x="2" y="2"/>
                  </a:cxn>
                </a:cxnLst>
                <a:rect l="0" t="0" r="r" b="b"/>
                <a:pathLst>
                  <a:path w="2" h="2">
                    <a:moveTo>
                      <a:pt x="2" y="2"/>
                    </a:moveTo>
                    <a:lnTo>
                      <a:pt x="2" y="2"/>
                    </a:lnTo>
                    <a:lnTo>
                      <a:pt x="2" y="2"/>
                    </a:lnTo>
                    <a:lnTo>
                      <a:pt x="2" y="2"/>
                    </a:lnTo>
                    <a:lnTo>
                      <a:pt x="0" y="2"/>
                    </a:lnTo>
                    <a:lnTo>
                      <a:pt x="0" y="2"/>
                    </a:lnTo>
                    <a:lnTo>
                      <a:pt x="2" y="2"/>
                    </a:lnTo>
                    <a:lnTo>
                      <a:pt x="2" y="0"/>
                    </a:lnTo>
                    <a:lnTo>
                      <a:pt x="2" y="0"/>
                    </a:lnTo>
                    <a:lnTo>
                      <a:pt x="2"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0" name="Rectangle 3305"/>
              <p:cNvSpPr>
                <a:spLocks noChangeArrowheads="1"/>
              </p:cNvSpPr>
              <p:nvPr/>
            </p:nvSpPr>
            <p:spPr bwMode="auto">
              <a:xfrm>
                <a:off x="4446" y="3156"/>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31" name="Freeform 3306"/>
              <p:cNvSpPr>
                <a:spLocks/>
              </p:cNvSpPr>
              <p:nvPr/>
            </p:nvSpPr>
            <p:spPr bwMode="auto">
              <a:xfrm>
                <a:off x="4446" y="3161"/>
                <a:ext cx="1" cy="1"/>
              </a:xfrm>
              <a:custGeom>
                <a:avLst/>
                <a:gdLst/>
                <a:ahLst/>
                <a:cxnLst>
                  <a:cxn ang="0">
                    <a:pos x="0" y="2"/>
                  </a:cxn>
                  <a:cxn ang="0">
                    <a:pos x="0" y="0"/>
                  </a:cxn>
                  <a:cxn ang="0">
                    <a:pos x="0" y="0"/>
                  </a:cxn>
                  <a:cxn ang="0">
                    <a:pos x="2" y="0"/>
                  </a:cxn>
                  <a:cxn ang="0">
                    <a:pos x="2" y="0"/>
                  </a:cxn>
                  <a:cxn ang="0">
                    <a:pos x="2" y="2"/>
                  </a:cxn>
                  <a:cxn ang="0">
                    <a:pos x="0" y="2"/>
                  </a:cxn>
                </a:cxnLst>
                <a:rect l="0" t="0" r="r" b="b"/>
                <a:pathLst>
                  <a:path w="2" h="2">
                    <a:moveTo>
                      <a:pt x="0" y="2"/>
                    </a:moveTo>
                    <a:lnTo>
                      <a:pt x="0" y="0"/>
                    </a:lnTo>
                    <a:lnTo>
                      <a:pt x="0" y="0"/>
                    </a:lnTo>
                    <a:lnTo>
                      <a:pt x="2"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2" name="Freeform 3307"/>
              <p:cNvSpPr>
                <a:spLocks/>
              </p:cNvSpPr>
              <p:nvPr/>
            </p:nvSpPr>
            <p:spPr bwMode="auto">
              <a:xfrm>
                <a:off x="4446" y="3162"/>
                <a:ext cx="1" cy="1"/>
              </a:xfrm>
              <a:custGeom>
                <a:avLst/>
                <a:gdLst/>
                <a:ahLst/>
                <a:cxnLst>
                  <a:cxn ang="0">
                    <a:pos x="0" y="2"/>
                  </a:cxn>
                  <a:cxn ang="0">
                    <a:pos x="0" y="2"/>
                  </a:cxn>
                  <a:cxn ang="0">
                    <a:pos x="0" y="0"/>
                  </a:cxn>
                  <a:cxn ang="0">
                    <a:pos x="2" y="0"/>
                  </a:cxn>
                  <a:cxn ang="0">
                    <a:pos x="0" y="2"/>
                  </a:cxn>
                </a:cxnLst>
                <a:rect l="0" t="0" r="r" b="b"/>
                <a:pathLst>
                  <a:path w="2" h="2">
                    <a:moveTo>
                      <a:pt x="0" y="2"/>
                    </a:moveTo>
                    <a:lnTo>
                      <a:pt x="0" y="2"/>
                    </a:lnTo>
                    <a:lnTo>
                      <a:pt x="0" y="0"/>
                    </a:lnTo>
                    <a:lnTo>
                      <a:pt x="2"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3" name="Freeform 3308"/>
              <p:cNvSpPr>
                <a:spLocks/>
              </p:cNvSpPr>
              <p:nvPr/>
            </p:nvSpPr>
            <p:spPr bwMode="auto">
              <a:xfrm>
                <a:off x="4447" y="3164"/>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4" name="Freeform 3309"/>
              <p:cNvSpPr>
                <a:spLocks/>
              </p:cNvSpPr>
              <p:nvPr/>
            </p:nvSpPr>
            <p:spPr bwMode="auto">
              <a:xfrm>
                <a:off x="4447" y="3164"/>
                <a:ext cx="1" cy="1"/>
              </a:xfrm>
              <a:custGeom>
                <a:avLst/>
                <a:gdLst/>
                <a:ahLst/>
                <a:cxnLst>
                  <a:cxn ang="0">
                    <a:pos x="2" y="0"/>
                  </a:cxn>
                  <a:cxn ang="0">
                    <a:pos x="2" y="0"/>
                  </a:cxn>
                  <a:cxn ang="0">
                    <a:pos x="0" y="0"/>
                  </a:cxn>
                  <a:cxn ang="0">
                    <a:pos x="2" y="0"/>
                  </a:cxn>
                  <a:cxn ang="0">
                    <a:pos x="2" y="0"/>
                  </a:cxn>
                </a:cxnLst>
                <a:rect l="0" t="0" r="r" b="b"/>
                <a:pathLst>
                  <a:path w="2">
                    <a:moveTo>
                      <a:pt x="2" y="0"/>
                    </a:moveTo>
                    <a:lnTo>
                      <a:pt x="2" y="0"/>
                    </a:lnTo>
                    <a:lnTo>
                      <a:pt x="0"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5" name="Freeform 3310"/>
              <p:cNvSpPr>
                <a:spLocks/>
              </p:cNvSpPr>
              <p:nvPr/>
            </p:nvSpPr>
            <p:spPr bwMode="auto">
              <a:xfrm>
                <a:off x="4446" y="3164"/>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6" name="Freeform 3311"/>
              <p:cNvSpPr>
                <a:spLocks/>
              </p:cNvSpPr>
              <p:nvPr/>
            </p:nvSpPr>
            <p:spPr bwMode="auto">
              <a:xfrm>
                <a:off x="4445" y="3164"/>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7" name="Freeform 3312"/>
              <p:cNvSpPr>
                <a:spLocks/>
              </p:cNvSpPr>
              <p:nvPr/>
            </p:nvSpPr>
            <p:spPr bwMode="auto">
              <a:xfrm>
                <a:off x="4445" y="3164"/>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8" name="Freeform 3313"/>
              <p:cNvSpPr>
                <a:spLocks/>
              </p:cNvSpPr>
              <p:nvPr/>
            </p:nvSpPr>
            <p:spPr bwMode="auto">
              <a:xfrm>
                <a:off x="4445" y="3165"/>
                <a:ext cx="1" cy="1"/>
              </a:xfrm>
              <a:custGeom>
                <a:avLst/>
                <a:gdLst/>
                <a:ahLst/>
                <a:cxnLst>
                  <a:cxn ang="0">
                    <a:pos x="2" y="2"/>
                  </a:cxn>
                  <a:cxn ang="0">
                    <a:pos x="0" y="0"/>
                  </a:cxn>
                  <a:cxn ang="0">
                    <a:pos x="2" y="0"/>
                  </a:cxn>
                  <a:cxn ang="0">
                    <a:pos x="2" y="2"/>
                  </a:cxn>
                </a:cxnLst>
                <a:rect l="0" t="0" r="r" b="b"/>
                <a:pathLst>
                  <a:path w="2" h="2">
                    <a:moveTo>
                      <a:pt x="2" y="2"/>
                    </a:move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39" name="Rectangle 3314"/>
              <p:cNvSpPr>
                <a:spLocks noChangeArrowheads="1"/>
              </p:cNvSpPr>
              <p:nvPr/>
            </p:nvSpPr>
            <p:spPr bwMode="auto">
              <a:xfrm>
                <a:off x="4447" y="3168"/>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40" name="Freeform 3315"/>
              <p:cNvSpPr>
                <a:spLocks/>
              </p:cNvSpPr>
              <p:nvPr/>
            </p:nvSpPr>
            <p:spPr bwMode="auto">
              <a:xfrm>
                <a:off x="4448" y="3169"/>
                <a:ext cx="1" cy="1"/>
              </a:xfrm>
              <a:custGeom>
                <a:avLst/>
                <a:gdLst/>
                <a:ahLst/>
                <a:cxnLst>
                  <a:cxn ang="0">
                    <a:pos x="2" y="0"/>
                  </a:cxn>
                  <a:cxn ang="0">
                    <a:pos x="2" y="0"/>
                  </a:cxn>
                  <a:cxn ang="0">
                    <a:pos x="0" y="0"/>
                  </a:cxn>
                  <a:cxn ang="0">
                    <a:pos x="2" y="0"/>
                  </a:cxn>
                  <a:cxn ang="0">
                    <a:pos x="2" y="0"/>
                  </a:cxn>
                  <a:cxn ang="0">
                    <a:pos x="2" y="0"/>
                  </a:cxn>
                </a:cxnLst>
                <a:rect l="0" t="0" r="r" b="b"/>
                <a:pathLst>
                  <a:path w="2">
                    <a:moveTo>
                      <a:pt x="2" y="0"/>
                    </a:moveTo>
                    <a:lnTo>
                      <a:pt x="2" y="0"/>
                    </a:lnTo>
                    <a:lnTo>
                      <a:pt x="0"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1" name="Freeform 3316"/>
              <p:cNvSpPr>
                <a:spLocks/>
              </p:cNvSpPr>
              <p:nvPr/>
            </p:nvSpPr>
            <p:spPr bwMode="auto">
              <a:xfrm>
                <a:off x="4449" y="316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2" name="Freeform 3317"/>
              <p:cNvSpPr>
                <a:spLocks/>
              </p:cNvSpPr>
              <p:nvPr/>
            </p:nvSpPr>
            <p:spPr bwMode="auto">
              <a:xfrm>
                <a:off x="4449" y="3169"/>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3" name="Freeform 3318"/>
              <p:cNvSpPr>
                <a:spLocks/>
              </p:cNvSpPr>
              <p:nvPr/>
            </p:nvSpPr>
            <p:spPr bwMode="auto">
              <a:xfrm>
                <a:off x="4451" y="3171"/>
                <a:ext cx="1" cy="1"/>
              </a:xfrm>
              <a:custGeom>
                <a:avLst/>
                <a:gdLst/>
                <a:ahLst/>
                <a:cxnLst>
                  <a:cxn ang="0">
                    <a:pos x="0" y="2"/>
                  </a:cxn>
                  <a:cxn ang="0">
                    <a:pos x="0" y="0"/>
                  </a:cxn>
                  <a:cxn ang="0">
                    <a:pos x="0" y="0"/>
                  </a:cxn>
                  <a:cxn ang="0">
                    <a:pos x="0" y="0"/>
                  </a:cxn>
                  <a:cxn ang="0">
                    <a:pos x="0" y="0"/>
                  </a:cxn>
                  <a:cxn ang="0">
                    <a:pos x="0" y="2"/>
                  </a:cxn>
                </a:cxnLst>
                <a:rect l="0" t="0" r="r" b="b"/>
                <a:pathLst>
                  <a:path h="2">
                    <a:moveTo>
                      <a:pt x="0" y="2"/>
                    </a:moveTo>
                    <a:lnTo>
                      <a:pt x="0" y="0"/>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4" name="Freeform 3319"/>
              <p:cNvSpPr>
                <a:spLocks/>
              </p:cNvSpPr>
              <p:nvPr/>
            </p:nvSpPr>
            <p:spPr bwMode="auto">
              <a:xfrm>
                <a:off x="4451" y="3172"/>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5" name="Freeform 3320"/>
              <p:cNvSpPr>
                <a:spLocks/>
              </p:cNvSpPr>
              <p:nvPr/>
            </p:nvSpPr>
            <p:spPr bwMode="auto">
              <a:xfrm>
                <a:off x="4451" y="3172"/>
                <a:ext cx="1" cy="1"/>
              </a:xfrm>
              <a:custGeom>
                <a:avLst/>
                <a:gdLst/>
                <a:ahLst/>
                <a:cxnLst>
                  <a:cxn ang="0">
                    <a:pos x="0" y="2"/>
                  </a:cxn>
                  <a:cxn ang="0">
                    <a:pos x="0" y="2"/>
                  </a:cxn>
                  <a:cxn ang="0">
                    <a:pos x="2" y="2"/>
                  </a:cxn>
                  <a:cxn ang="0">
                    <a:pos x="2" y="0"/>
                  </a:cxn>
                  <a:cxn ang="0">
                    <a:pos x="2" y="2"/>
                  </a:cxn>
                  <a:cxn ang="0">
                    <a:pos x="0" y="2"/>
                  </a:cxn>
                </a:cxnLst>
                <a:rect l="0" t="0" r="r" b="b"/>
                <a:pathLst>
                  <a:path w="2" h="2">
                    <a:moveTo>
                      <a:pt x="0" y="2"/>
                    </a:moveTo>
                    <a:lnTo>
                      <a:pt x="0" y="2"/>
                    </a:lnTo>
                    <a:lnTo>
                      <a:pt x="2" y="2"/>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6" name="Freeform 3321"/>
              <p:cNvSpPr>
                <a:spLocks/>
              </p:cNvSpPr>
              <p:nvPr/>
            </p:nvSpPr>
            <p:spPr bwMode="auto">
              <a:xfrm>
                <a:off x="4451" y="317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7" name="Freeform 3322"/>
              <p:cNvSpPr>
                <a:spLocks/>
              </p:cNvSpPr>
              <p:nvPr/>
            </p:nvSpPr>
            <p:spPr bwMode="auto">
              <a:xfrm>
                <a:off x="4451" y="3173"/>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8" name="Freeform 3323"/>
              <p:cNvSpPr>
                <a:spLocks/>
              </p:cNvSpPr>
              <p:nvPr/>
            </p:nvSpPr>
            <p:spPr bwMode="auto">
              <a:xfrm>
                <a:off x="4451" y="3173"/>
                <a:ext cx="1" cy="1"/>
              </a:xfrm>
              <a:custGeom>
                <a:avLst/>
                <a:gdLst/>
                <a:ahLst/>
                <a:cxnLst>
                  <a:cxn ang="0">
                    <a:pos x="0" y="2"/>
                  </a:cxn>
                  <a:cxn ang="0">
                    <a:pos x="0" y="2"/>
                  </a:cxn>
                  <a:cxn ang="0">
                    <a:pos x="0" y="0"/>
                  </a:cxn>
                  <a:cxn ang="0">
                    <a:pos x="0" y="0"/>
                  </a:cxn>
                  <a:cxn ang="0">
                    <a:pos x="0" y="2"/>
                  </a:cxn>
                  <a:cxn ang="0">
                    <a:pos x="0" y="2"/>
                  </a:cxn>
                </a:cxnLst>
                <a:rect l="0" t="0" r="r" b="b"/>
                <a:pathLst>
                  <a:path h="2">
                    <a:moveTo>
                      <a:pt x="0" y="2"/>
                    </a:moveTo>
                    <a:lnTo>
                      <a:pt x="0" y="2"/>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49" name="Rectangle 3324"/>
              <p:cNvSpPr>
                <a:spLocks noChangeArrowheads="1"/>
              </p:cNvSpPr>
              <p:nvPr/>
            </p:nvSpPr>
            <p:spPr bwMode="auto">
              <a:xfrm>
                <a:off x="4451" y="3173"/>
                <a:ext cx="1" cy="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450" name="Freeform 3325"/>
              <p:cNvSpPr>
                <a:spLocks/>
              </p:cNvSpPr>
              <p:nvPr/>
            </p:nvSpPr>
            <p:spPr bwMode="auto">
              <a:xfrm>
                <a:off x="4450" y="3174"/>
                <a:ext cx="1" cy="1"/>
              </a:xfrm>
              <a:custGeom>
                <a:avLst/>
                <a:gdLst/>
                <a:ahLst/>
                <a:cxnLst>
                  <a:cxn ang="0">
                    <a:pos x="1" y="2"/>
                  </a:cxn>
                  <a:cxn ang="0">
                    <a:pos x="1" y="2"/>
                  </a:cxn>
                  <a:cxn ang="0">
                    <a:pos x="0" y="2"/>
                  </a:cxn>
                  <a:cxn ang="0">
                    <a:pos x="1" y="0"/>
                  </a:cxn>
                  <a:cxn ang="0">
                    <a:pos x="1" y="2"/>
                  </a:cxn>
                </a:cxnLst>
                <a:rect l="0" t="0" r="r" b="b"/>
                <a:pathLst>
                  <a:path w="1" h="2">
                    <a:moveTo>
                      <a:pt x="1" y="2"/>
                    </a:moveTo>
                    <a:lnTo>
                      <a:pt x="1" y="2"/>
                    </a:lnTo>
                    <a:lnTo>
                      <a:pt x="0" y="2"/>
                    </a:lnTo>
                    <a:lnTo>
                      <a:pt x="1" y="0"/>
                    </a:lnTo>
                    <a:lnTo>
                      <a:pt x="1"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1" name="Freeform 3326"/>
              <p:cNvSpPr>
                <a:spLocks/>
              </p:cNvSpPr>
              <p:nvPr/>
            </p:nvSpPr>
            <p:spPr bwMode="auto">
              <a:xfrm>
                <a:off x="4454" y="3174"/>
                <a:ext cx="1" cy="1"/>
              </a:xfrm>
              <a:custGeom>
                <a:avLst/>
                <a:gdLst/>
                <a:ahLst/>
                <a:cxnLst>
                  <a:cxn ang="0">
                    <a:pos x="2" y="2"/>
                  </a:cxn>
                  <a:cxn ang="0">
                    <a:pos x="2" y="2"/>
                  </a:cxn>
                  <a:cxn ang="0">
                    <a:pos x="2" y="2"/>
                  </a:cxn>
                  <a:cxn ang="0">
                    <a:pos x="0" y="2"/>
                  </a:cxn>
                  <a:cxn ang="0">
                    <a:pos x="0" y="0"/>
                  </a:cxn>
                  <a:cxn ang="0">
                    <a:pos x="2" y="0"/>
                  </a:cxn>
                  <a:cxn ang="0">
                    <a:pos x="2" y="2"/>
                  </a:cxn>
                  <a:cxn ang="0">
                    <a:pos x="2" y="2"/>
                  </a:cxn>
                  <a:cxn ang="0">
                    <a:pos x="2" y="2"/>
                  </a:cxn>
                </a:cxnLst>
                <a:rect l="0" t="0" r="r" b="b"/>
                <a:pathLst>
                  <a:path w="2" h="2">
                    <a:moveTo>
                      <a:pt x="2" y="2"/>
                    </a:moveTo>
                    <a:lnTo>
                      <a:pt x="2" y="2"/>
                    </a:lnTo>
                    <a:lnTo>
                      <a:pt x="2" y="2"/>
                    </a:lnTo>
                    <a:lnTo>
                      <a:pt x="0" y="2"/>
                    </a:lnTo>
                    <a:lnTo>
                      <a:pt x="0" y="0"/>
                    </a:lnTo>
                    <a:lnTo>
                      <a:pt x="2" y="0"/>
                    </a:lnTo>
                    <a:lnTo>
                      <a:pt x="2" y="2"/>
                    </a:lnTo>
                    <a:lnTo>
                      <a:pt x="2" y="2"/>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2" name="Freeform 3327"/>
              <p:cNvSpPr>
                <a:spLocks/>
              </p:cNvSpPr>
              <p:nvPr/>
            </p:nvSpPr>
            <p:spPr bwMode="auto">
              <a:xfrm>
                <a:off x="4453" y="3174"/>
                <a:ext cx="1" cy="1"/>
              </a:xfrm>
              <a:custGeom>
                <a:avLst/>
                <a:gdLst/>
                <a:ahLst/>
                <a:cxnLst>
                  <a:cxn ang="0">
                    <a:pos x="0" y="2"/>
                  </a:cxn>
                  <a:cxn ang="0">
                    <a:pos x="0" y="2"/>
                  </a:cxn>
                  <a:cxn ang="0">
                    <a:pos x="0" y="0"/>
                  </a:cxn>
                  <a:cxn ang="0">
                    <a:pos x="2" y="0"/>
                  </a:cxn>
                  <a:cxn ang="0">
                    <a:pos x="2" y="0"/>
                  </a:cxn>
                  <a:cxn ang="0">
                    <a:pos x="2" y="2"/>
                  </a:cxn>
                  <a:cxn ang="0">
                    <a:pos x="2" y="2"/>
                  </a:cxn>
                  <a:cxn ang="0">
                    <a:pos x="0" y="2"/>
                  </a:cxn>
                </a:cxnLst>
                <a:rect l="0" t="0" r="r" b="b"/>
                <a:pathLst>
                  <a:path w="2" h="2">
                    <a:moveTo>
                      <a:pt x="0" y="2"/>
                    </a:moveTo>
                    <a:lnTo>
                      <a:pt x="0" y="2"/>
                    </a:lnTo>
                    <a:lnTo>
                      <a:pt x="0" y="0"/>
                    </a:lnTo>
                    <a:lnTo>
                      <a:pt x="2" y="0"/>
                    </a:lnTo>
                    <a:lnTo>
                      <a:pt x="2" y="0"/>
                    </a:lnTo>
                    <a:lnTo>
                      <a:pt x="2" y="2"/>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453" name="Freeform 3328"/>
              <p:cNvSpPr>
                <a:spLocks/>
              </p:cNvSpPr>
              <p:nvPr/>
            </p:nvSpPr>
            <p:spPr bwMode="auto">
              <a:xfrm>
                <a:off x="4454" y="3175"/>
                <a:ext cx="1" cy="1"/>
              </a:xfrm>
              <a:custGeom>
                <a:avLst/>
                <a:gdLst/>
                <a:ahLst/>
                <a:cxnLst>
                  <a:cxn ang="0">
                    <a:pos x="0" y="2"/>
                  </a:cxn>
                  <a:cxn ang="0">
                    <a:pos x="0" y="2"/>
                  </a:cxn>
                  <a:cxn ang="0">
                    <a:pos x="0" y="0"/>
                  </a:cxn>
                  <a:cxn ang="0">
                    <a:pos x="2" y="0"/>
                  </a:cxn>
                  <a:cxn ang="0">
                    <a:pos x="0" y="0"/>
                  </a:cxn>
                  <a:cxn ang="0">
                    <a:pos x="0" y="2"/>
                  </a:cxn>
                </a:cxnLst>
                <a:rect l="0" t="0" r="r" b="b"/>
                <a:pathLst>
                  <a:path w="2" h="2">
                    <a:moveTo>
                      <a:pt x="0" y="2"/>
                    </a:moveTo>
                    <a:lnTo>
                      <a:pt x="0" y="2"/>
                    </a:lnTo>
                    <a:lnTo>
                      <a:pt x="0" y="0"/>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grpSp>
        <p:sp>
          <p:nvSpPr>
            <p:cNvPr id="97" name="Freeform 3329"/>
            <p:cNvSpPr>
              <a:spLocks/>
            </p:cNvSpPr>
            <p:nvPr/>
          </p:nvSpPr>
          <p:spPr bwMode="auto">
            <a:xfrm>
              <a:off x="4782186" y="5276755"/>
              <a:ext cx="0" cy="2491"/>
            </a:xfrm>
            <a:custGeom>
              <a:avLst/>
              <a:gdLst/>
              <a:ahLst/>
              <a:cxnLst>
                <a:cxn ang="0">
                  <a:pos x="0" y="2"/>
                </a:cxn>
                <a:cxn ang="0">
                  <a:pos x="0" y="0"/>
                </a:cxn>
                <a:cxn ang="0">
                  <a:pos x="0" y="0"/>
                </a:cxn>
                <a:cxn ang="0">
                  <a:pos x="0" y="2"/>
                </a:cxn>
              </a:cxnLst>
              <a:rect l="0" t="0" r="r" b="b"/>
              <a:pathLst>
                <a:path h="2">
                  <a:moveTo>
                    <a:pt x="0" y="2"/>
                  </a:move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8" name="Freeform 3330"/>
            <p:cNvSpPr>
              <a:spLocks/>
            </p:cNvSpPr>
            <p:nvPr/>
          </p:nvSpPr>
          <p:spPr bwMode="auto">
            <a:xfrm>
              <a:off x="4782186" y="5281735"/>
              <a:ext cx="0" cy="249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99" name="Freeform 3331"/>
            <p:cNvSpPr>
              <a:spLocks/>
            </p:cNvSpPr>
            <p:nvPr/>
          </p:nvSpPr>
          <p:spPr bwMode="auto">
            <a:xfrm>
              <a:off x="4782186" y="5281735"/>
              <a:ext cx="1950" cy="249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0" name="Freeform 3332"/>
            <p:cNvSpPr>
              <a:spLocks/>
            </p:cNvSpPr>
            <p:nvPr/>
          </p:nvSpPr>
          <p:spPr bwMode="auto">
            <a:xfrm>
              <a:off x="4782186" y="5284226"/>
              <a:ext cx="0" cy="2491"/>
            </a:xfrm>
            <a:custGeom>
              <a:avLst/>
              <a:gdLst/>
              <a:ahLst/>
              <a:cxnLst>
                <a:cxn ang="0">
                  <a:pos x="2" y="2"/>
                </a:cxn>
                <a:cxn ang="0">
                  <a:pos x="2" y="2"/>
                </a:cxn>
                <a:cxn ang="0">
                  <a:pos x="0" y="0"/>
                </a:cxn>
                <a:cxn ang="0">
                  <a:pos x="2" y="0"/>
                </a:cxn>
                <a:cxn ang="0">
                  <a:pos x="2" y="2"/>
                </a:cxn>
              </a:cxnLst>
              <a:rect l="0" t="0" r="r" b="b"/>
              <a:pathLst>
                <a:path w="2" h="2">
                  <a:moveTo>
                    <a:pt x="2" y="2"/>
                  </a:moveTo>
                  <a:lnTo>
                    <a:pt x="2"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1" name="Freeform 3333"/>
            <p:cNvSpPr>
              <a:spLocks/>
            </p:cNvSpPr>
            <p:nvPr/>
          </p:nvSpPr>
          <p:spPr bwMode="auto">
            <a:xfrm>
              <a:off x="4788033" y="5289207"/>
              <a:ext cx="1950" cy="2491"/>
            </a:xfrm>
            <a:custGeom>
              <a:avLst/>
              <a:gdLst/>
              <a:ahLst/>
              <a:cxnLst>
                <a:cxn ang="0">
                  <a:pos x="2" y="2"/>
                </a:cxn>
                <a:cxn ang="0">
                  <a:pos x="2" y="2"/>
                </a:cxn>
                <a:cxn ang="0">
                  <a:pos x="0" y="2"/>
                </a:cxn>
                <a:cxn ang="0">
                  <a:pos x="0" y="0"/>
                </a:cxn>
                <a:cxn ang="0">
                  <a:pos x="2" y="0"/>
                </a:cxn>
                <a:cxn ang="0">
                  <a:pos x="2" y="2"/>
                </a:cxn>
              </a:cxnLst>
              <a:rect l="0" t="0" r="r" b="b"/>
              <a:pathLst>
                <a:path w="2" h="2">
                  <a:moveTo>
                    <a:pt x="2" y="2"/>
                  </a:moveTo>
                  <a:lnTo>
                    <a:pt x="2" y="2"/>
                  </a:lnTo>
                  <a:lnTo>
                    <a:pt x="0"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2" name="Rectangle 3334"/>
            <p:cNvSpPr>
              <a:spLocks noChangeArrowheads="1"/>
            </p:cNvSpPr>
            <p:nvPr/>
          </p:nvSpPr>
          <p:spPr bwMode="auto">
            <a:xfrm>
              <a:off x="4788033" y="5296677"/>
              <a:ext cx="1950" cy="4980"/>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103" name="Freeform 3335"/>
            <p:cNvSpPr>
              <a:spLocks/>
            </p:cNvSpPr>
            <p:nvPr/>
          </p:nvSpPr>
          <p:spPr bwMode="auto">
            <a:xfrm>
              <a:off x="4791931" y="5296677"/>
              <a:ext cx="1950" cy="2491"/>
            </a:xfrm>
            <a:custGeom>
              <a:avLst/>
              <a:gdLst/>
              <a:ahLst/>
              <a:cxnLst>
                <a:cxn ang="0">
                  <a:pos x="0" y="0"/>
                </a:cxn>
                <a:cxn ang="0">
                  <a:pos x="0" y="0"/>
                </a:cxn>
                <a:cxn ang="0">
                  <a:pos x="0" y="0"/>
                </a:cxn>
                <a:cxn ang="0">
                  <a:pos x="0" y="0"/>
                </a:cxn>
                <a:cxn ang="0">
                  <a:pos x="0" y="0"/>
                </a:cxn>
                <a:cxn ang="0">
                  <a:pos x="0" y="0"/>
                </a:cxn>
                <a:cxn ang="0">
                  <a:pos x="2" y="0"/>
                </a:cxn>
                <a:cxn ang="0">
                  <a:pos x="0" y="0"/>
                </a:cxn>
                <a:cxn ang="0">
                  <a:pos x="0" y="0"/>
                </a:cxn>
              </a:cxnLst>
              <a:rect l="0" t="0" r="r" b="b"/>
              <a:pathLst>
                <a:path w="2">
                  <a:moveTo>
                    <a:pt x="0" y="0"/>
                  </a:moveTo>
                  <a:lnTo>
                    <a:pt x="0" y="0"/>
                  </a:lnTo>
                  <a:lnTo>
                    <a:pt x="0" y="0"/>
                  </a:lnTo>
                  <a:lnTo>
                    <a:pt x="0" y="0"/>
                  </a:lnTo>
                  <a:lnTo>
                    <a:pt x="0" y="0"/>
                  </a:lnTo>
                  <a:lnTo>
                    <a:pt x="0" y="0"/>
                  </a:lnTo>
                  <a:lnTo>
                    <a:pt x="2" y="0"/>
                  </a:lnTo>
                  <a:lnTo>
                    <a:pt x="0"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4" name="Freeform 3336"/>
            <p:cNvSpPr>
              <a:spLocks/>
            </p:cNvSpPr>
            <p:nvPr/>
          </p:nvSpPr>
          <p:spPr bwMode="auto">
            <a:xfrm>
              <a:off x="4784135" y="5296677"/>
              <a:ext cx="3898" cy="2491"/>
            </a:xfrm>
            <a:custGeom>
              <a:avLst/>
              <a:gdLst/>
              <a:ahLst/>
              <a:cxnLst>
                <a:cxn ang="0">
                  <a:pos x="2" y="0"/>
                </a:cxn>
                <a:cxn ang="0">
                  <a:pos x="2" y="0"/>
                </a:cxn>
                <a:cxn ang="0">
                  <a:pos x="0" y="0"/>
                </a:cxn>
                <a:cxn ang="0">
                  <a:pos x="0" y="0"/>
                </a:cxn>
                <a:cxn ang="0">
                  <a:pos x="0" y="0"/>
                </a:cxn>
                <a:cxn ang="0">
                  <a:pos x="0" y="0"/>
                </a:cxn>
                <a:cxn ang="0">
                  <a:pos x="0" y="0"/>
                </a:cxn>
                <a:cxn ang="0">
                  <a:pos x="2" y="0"/>
                </a:cxn>
                <a:cxn ang="0">
                  <a:pos x="2" y="0"/>
                </a:cxn>
                <a:cxn ang="0">
                  <a:pos x="2" y="0"/>
                </a:cxn>
                <a:cxn ang="0">
                  <a:pos x="4" y="0"/>
                </a:cxn>
                <a:cxn ang="0">
                  <a:pos x="4" y="0"/>
                </a:cxn>
                <a:cxn ang="0">
                  <a:pos x="4" y="0"/>
                </a:cxn>
                <a:cxn ang="0">
                  <a:pos x="4" y="0"/>
                </a:cxn>
                <a:cxn ang="0">
                  <a:pos x="2" y="0"/>
                </a:cxn>
                <a:cxn ang="0">
                  <a:pos x="2" y="0"/>
                </a:cxn>
                <a:cxn ang="0">
                  <a:pos x="2" y="0"/>
                </a:cxn>
              </a:cxnLst>
              <a:rect l="0" t="0" r="r" b="b"/>
              <a:pathLst>
                <a:path w="4">
                  <a:moveTo>
                    <a:pt x="2" y="0"/>
                  </a:moveTo>
                  <a:lnTo>
                    <a:pt x="2" y="0"/>
                  </a:lnTo>
                  <a:lnTo>
                    <a:pt x="0" y="0"/>
                  </a:lnTo>
                  <a:lnTo>
                    <a:pt x="0" y="0"/>
                  </a:lnTo>
                  <a:lnTo>
                    <a:pt x="0" y="0"/>
                  </a:lnTo>
                  <a:lnTo>
                    <a:pt x="0" y="0"/>
                  </a:lnTo>
                  <a:lnTo>
                    <a:pt x="0" y="0"/>
                  </a:lnTo>
                  <a:lnTo>
                    <a:pt x="2" y="0"/>
                  </a:lnTo>
                  <a:lnTo>
                    <a:pt x="2" y="0"/>
                  </a:lnTo>
                  <a:lnTo>
                    <a:pt x="2" y="0"/>
                  </a:lnTo>
                  <a:lnTo>
                    <a:pt x="4" y="0"/>
                  </a:lnTo>
                  <a:lnTo>
                    <a:pt x="4" y="0"/>
                  </a:lnTo>
                  <a:lnTo>
                    <a:pt x="4" y="0"/>
                  </a:lnTo>
                  <a:lnTo>
                    <a:pt x="4" y="0"/>
                  </a:lnTo>
                  <a:lnTo>
                    <a:pt x="2" y="0"/>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5" name="Freeform 3337"/>
            <p:cNvSpPr>
              <a:spLocks/>
            </p:cNvSpPr>
            <p:nvPr/>
          </p:nvSpPr>
          <p:spPr bwMode="auto">
            <a:xfrm>
              <a:off x="4793881" y="5296677"/>
              <a:ext cx="1950" cy="4980"/>
            </a:xfrm>
            <a:custGeom>
              <a:avLst/>
              <a:gdLst/>
              <a:ahLst/>
              <a:cxnLst>
                <a:cxn ang="0">
                  <a:pos x="0" y="4"/>
                </a:cxn>
                <a:cxn ang="0">
                  <a:pos x="0" y="4"/>
                </a:cxn>
                <a:cxn ang="0">
                  <a:pos x="0" y="0"/>
                </a:cxn>
                <a:cxn ang="0">
                  <a:pos x="1" y="0"/>
                </a:cxn>
                <a:cxn ang="0">
                  <a:pos x="1" y="4"/>
                </a:cxn>
                <a:cxn ang="0">
                  <a:pos x="0" y="4"/>
                </a:cxn>
              </a:cxnLst>
              <a:rect l="0" t="0" r="r" b="b"/>
              <a:pathLst>
                <a:path w="1" h="4">
                  <a:moveTo>
                    <a:pt x="0" y="4"/>
                  </a:moveTo>
                  <a:lnTo>
                    <a:pt x="0" y="4"/>
                  </a:lnTo>
                  <a:lnTo>
                    <a:pt x="0" y="0"/>
                  </a:lnTo>
                  <a:lnTo>
                    <a:pt x="1" y="0"/>
                  </a:lnTo>
                  <a:lnTo>
                    <a:pt x="1" y="4"/>
                  </a:lnTo>
                  <a:lnTo>
                    <a:pt x="0" y="4"/>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6" name="Line 3338"/>
            <p:cNvSpPr>
              <a:spLocks noChangeShapeType="1"/>
            </p:cNvSpPr>
            <p:nvPr/>
          </p:nvSpPr>
          <p:spPr bwMode="auto">
            <a:xfrm>
              <a:off x="4830912" y="5296677"/>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07" name="Freeform 3339"/>
            <p:cNvSpPr>
              <a:spLocks/>
            </p:cNvSpPr>
            <p:nvPr/>
          </p:nvSpPr>
          <p:spPr bwMode="auto">
            <a:xfrm>
              <a:off x="4788033" y="5301657"/>
              <a:ext cx="1950" cy="2491"/>
            </a:xfrm>
            <a:custGeom>
              <a:avLst/>
              <a:gdLst/>
              <a:ahLst/>
              <a:cxnLst>
                <a:cxn ang="0">
                  <a:pos x="0" y="2"/>
                </a:cxn>
                <a:cxn ang="0">
                  <a:pos x="0" y="2"/>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8" name="Freeform 3340"/>
            <p:cNvSpPr>
              <a:spLocks/>
            </p:cNvSpPr>
            <p:nvPr/>
          </p:nvSpPr>
          <p:spPr bwMode="auto">
            <a:xfrm>
              <a:off x="4797779" y="5304148"/>
              <a:ext cx="1950" cy="249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09" name="Freeform 3341"/>
            <p:cNvSpPr>
              <a:spLocks/>
            </p:cNvSpPr>
            <p:nvPr/>
          </p:nvSpPr>
          <p:spPr bwMode="auto">
            <a:xfrm>
              <a:off x="4795829" y="5304148"/>
              <a:ext cx="1950" cy="2491"/>
            </a:xfrm>
            <a:custGeom>
              <a:avLst/>
              <a:gdLst/>
              <a:ahLst/>
              <a:cxnLst>
                <a:cxn ang="0">
                  <a:pos x="2" y="2"/>
                </a:cxn>
                <a:cxn ang="0">
                  <a:pos x="0" y="2"/>
                </a:cxn>
                <a:cxn ang="0">
                  <a:pos x="2" y="0"/>
                </a:cxn>
                <a:cxn ang="0">
                  <a:pos x="2" y="2"/>
                </a:cxn>
              </a:cxnLst>
              <a:rect l="0" t="0" r="r" b="b"/>
              <a:pathLst>
                <a:path w="2" h="2">
                  <a:moveTo>
                    <a:pt x="2" y="2"/>
                  </a:moveTo>
                  <a:lnTo>
                    <a:pt x="0"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0" name="Freeform 3342"/>
            <p:cNvSpPr>
              <a:spLocks/>
            </p:cNvSpPr>
            <p:nvPr/>
          </p:nvSpPr>
          <p:spPr bwMode="auto">
            <a:xfrm>
              <a:off x="4797779" y="5304148"/>
              <a:ext cx="1950" cy="2491"/>
            </a:xfrm>
            <a:custGeom>
              <a:avLst/>
              <a:gdLst/>
              <a:ahLst/>
              <a:cxnLst>
                <a:cxn ang="0">
                  <a:pos x="0" y="2"/>
                </a:cxn>
                <a:cxn ang="0">
                  <a:pos x="0" y="0"/>
                </a:cxn>
                <a:cxn ang="0">
                  <a:pos x="2" y="0"/>
                </a:cxn>
                <a:cxn ang="0">
                  <a:pos x="0" y="0"/>
                </a:cxn>
                <a:cxn ang="0">
                  <a:pos x="0" y="2"/>
                </a:cxn>
              </a:cxnLst>
              <a:rect l="0" t="0" r="r" b="b"/>
              <a:pathLst>
                <a:path w="2" h="2">
                  <a:moveTo>
                    <a:pt x="0" y="2"/>
                  </a:moveTo>
                  <a:lnTo>
                    <a:pt x="0" y="0"/>
                  </a:lnTo>
                  <a:lnTo>
                    <a:pt x="2" y="0"/>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1" name="Freeform 3343"/>
            <p:cNvSpPr>
              <a:spLocks/>
            </p:cNvSpPr>
            <p:nvPr/>
          </p:nvSpPr>
          <p:spPr bwMode="auto">
            <a:xfrm>
              <a:off x="4799727" y="5306638"/>
              <a:ext cx="0" cy="249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2" name="Freeform 3344"/>
            <p:cNvSpPr>
              <a:spLocks/>
            </p:cNvSpPr>
            <p:nvPr/>
          </p:nvSpPr>
          <p:spPr bwMode="auto">
            <a:xfrm>
              <a:off x="4799727" y="5309129"/>
              <a:ext cx="0" cy="249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3" name="Freeform 3345"/>
            <p:cNvSpPr>
              <a:spLocks/>
            </p:cNvSpPr>
            <p:nvPr/>
          </p:nvSpPr>
          <p:spPr bwMode="auto">
            <a:xfrm>
              <a:off x="4797779" y="5314109"/>
              <a:ext cx="1950" cy="2491"/>
            </a:xfrm>
            <a:custGeom>
              <a:avLst/>
              <a:gdLst/>
              <a:ahLst/>
              <a:cxnLst>
                <a:cxn ang="0">
                  <a:pos x="2" y="2"/>
                </a:cxn>
                <a:cxn ang="0">
                  <a:pos x="0" y="2"/>
                </a:cxn>
                <a:cxn ang="0">
                  <a:pos x="2" y="0"/>
                </a:cxn>
                <a:cxn ang="0">
                  <a:pos x="2" y="2"/>
                </a:cxn>
              </a:cxnLst>
              <a:rect l="0" t="0" r="r" b="b"/>
              <a:pathLst>
                <a:path w="2" h="2">
                  <a:moveTo>
                    <a:pt x="2" y="2"/>
                  </a:moveTo>
                  <a:lnTo>
                    <a:pt x="0" y="2"/>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4" name="Freeform 3346"/>
            <p:cNvSpPr>
              <a:spLocks/>
            </p:cNvSpPr>
            <p:nvPr/>
          </p:nvSpPr>
          <p:spPr bwMode="auto">
            <a:xfrm>
              <a:off x="4799727" y="5314109"/>
              <a:ext cx="0" cy="249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5" name="Freeform 3347"/>
            <p:cNvSpPr>
              <a:spLocks/>
            </p:cNvSpPr>
            <p:nvPr/>
          </p:nvSpPr>
          <p:spPr bwMode="auto">
            <a:xfrm>
              <a:off x="4799727" y="5316598"/>
              <a:ext cx="1950" cy="2491"/>
            </a:xfrm>
            <a:custGeom>
              <a:avLst/>
              <a:gdLst/>
              <a:ahLst/>
              <a:cxnLst>
                <a:cxn ang="0">
                  <a:pos x="0" y="1"/>
                </a:cxn>
                <a:cxn ang="0">
                  <a:pos x="0" y="1"/>
                </a:cxn>
                <a:cxn ang="0">
                  <a:pos x="0" y="1"/>
                </a:cxn>
                <a:cxn ang="0">
                  <a:pos x="0" y="0"/>
                </a:cxn>
                <a:cxn ang="0">
                  <a:pos x="0" y="0"/>
                </a:cxn>
                <a:cxn ang="0">
                  <a:pos x="0" y="1"/>
                </a:cxn>
              </a:cxnLst>
              <a:rect l="0" t="0" r="r" b="b"/>
              <a:pathLst>
                <a:path h="1">
                  <a:moveTo>
                    <a:pt x="0" y="1"/>
                  </a:moveTo>
                  <a:lnTo>
                    <a:pt x="0" y="1"/>
                  </a:lnTo>
                  <a:lnTo>
                    <a:pt x="0" y="1"/>
                  </a:lnTo>
                  <a:lnTo>
                    <a:pt x="0" y="0"/>
                  </a:lnTo>
                  <a:lnTo>
                    <a:pt x="0"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6" name="Freeform 3348"/>
            <p:cNvSpPr>
              <a:spLocks/>
            </p:cNvSpPr>
            <p:nvPr/>
          </p:nvSpPr>
          <p:spPr bwMode="auto">
            <a:xfrm>
              <a:off x="4803625" y="5316598"/>
              <a:ext cx="1950" cy="2491"/>
            </a:xfrm>
            <a:custGeom>
              <a:avLst/>
              <a:gdLst/>
              <a:ahLst/>
              <a:cxnLst>
                <a:cxn ang="0">
                  <a:pos x="0" y="1"/>
                </a:cxn>
                <a:cxn ang="0">
                  <a:pos x="0" y="1"/>
                </a:cxn>
                <a:cxn ang="0">
                  <a:pos x="2" y="0"/>
                </a:cxn>
                <a:cxn ang="0">
                  <a:pos x="2" y="1"/>
                </a:cxn>
                <a:cxn ang="0">
                  <a:pos x="0" y="1"/>
                </a:cxn>
              </a:cxnLst>
              <a:rect l="0" t="0" r="r" b="b"/>
              <a:pathLst>
                <a:path w="2" h="1">
                  <a:moveTo>
                    <a:pt x="0" y="1"/>
                  </a:moveTo>
                  <a:lnTo>
                    <a:pt x="0" y="1"/>
                  </a:lnTo>
                  <a:lnTo>
                    <a:pt x="2" y="0"/>
                  </a:lnTo>
                  <a:lnTo>
                    <a:pt x="2" y="1"/>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7" name="Freeform 3349"/>
            <p:cNvSpPr>
              <a:spLocks/>
            </p:cNvSpPr>
            <p:nvPr/>
          </p:nvSpPr>
          <p:spPr bwMode="auto">
            <a:xfrm>
              <a:off x="4799727" y="5316598"/>
              <a:ext cx="1950" cy="2491"/>
            </a:xfrm>
            <a:custGeom>
              <a:avLst/>
              <a:gdLst/>
              <a:ahLst/>
              <a:cxnLst>
                <a:cxn ang="0">
                  <a:pos x="0" y="1"/>
                </a:cxn>
                <a:cxn ang="0">
                  <a:pos x="0" y="0"/>
                </a:cxn>
                <a:cxn ang="0">
                  <a:pos x="0" y="0"/>
                </a:cxn>
                <a:cxn ang="0">
                  <a:pos x="0" y="0"/>
                </a:cxn>
                <a:cxn ang="0">
                  <a:pos x="0" y="0"/>
                </a:cxn>
                <a:cxn ang="0">
                  <a:pos x="0" y="0"/>
                </a:cxn>
                <a:cxn ang="0">
                  <a:pos x="2" y="0"/>
                </a:cxn>
                <a:cxn ang="0">
                  <a:pos x="2" y="0"/>
                </a:cxn>
                <a:cxn ang="0">
                  <a:pos x="2" y="0"/>
                </a:cxn>
                <a:cxn ang="0">
                  <a:pos x="0" y="1"/>
                </a:cxn>
              </a:cxnLst>
              <a:rect l="0" t="0" r="r" b="b"/>
              <a:pathLst>
                <a:path w="2" h="1">
                  <a:moveTo>
                    <a:pt x="0" y="1"/>
                  </a:moveTo>
                  <a:lnTo>
                    <a:pt x="0" y="0"/>
                  </a:lnTo>
                  <a:lnTo>
                    <a:pt x="0" y="0"/>
                  </a:lnTo>
                  <a:lnTo>
                    <a:pt x="0" y="0"/>
                  </a:lnTo>
                  <a:lnTo>
                    <a:pt x="0" y="0"/>
                  </a:lnTo>
                  <a:lnTo>
                    <a:pt x="0" y="0"/>
                  </a:lnTo>
                  <a:lnTo>
                    <a:pt x="2" y="0"/>
                  </a:lnTo>
                  <a:lnTo>
                    <a:pt x="2" y="0"/>
                  </a:lnTo>
                  <a:lnTo>
                    <a:pt x="2" y="0"/>
                  </a:lnTo>
                  <a:lnTo>
                    <a:pt x="0" y="1"/>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18" name="Line 3350"/>
            <p:cNvSpPr>
              <a:spLocks noChangeShapeType="1"/>
            </p:cNvSpPr>
            <p:nvPr/>
          </p:nvSpPr>
          <p:spPr bwMode="auto">
            <a:xfrm>
              <a:off x="4813371" y="5321579"/>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19" name="Line 3351"/>
            <p:cNvSpPr>
              <a:spLocks noChangeShapeType="1"/>
            </p:cNvSpPr>
            <p:nvPr/>
          </p:nvSpPr>
          <p:spPr bwMode="auto">
            <a:xfrm>
              <a:off x="4813371" y="5321579"/>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20" name="Freeform 3352"/>
            <p:cNvSpPr>
              <a:spLocks/>
            </p:cNvSpPr>
            <p:nvPr/>
          </p:nvSpPr>
          <p:spPr bwMode="auto">
            <a:xfrm>
              <a:off x="4811422" y="5321579"/>
              <a:ext cx="1950" cy="2491"/>
            </a:xfrm>
            <a:custGeom>
              <a:avLst/>
              <a:gdLst/>
              <a:ahLst/>
              <a:cxnLst>
                <a:cxn ang="0">
                  <a:pos x="0" y="0"/>
                </a:cxn>
                <a:cxn ang="0">
                  <a:pos x="0" y="0"/>
                </a:cxn>
                <a:cxn ang="0">
                  <a:pos x="0" y="0"/>
                </a:cxn>
                <a:cxn ang="0">
                  <a:pos x="0" y="0"/>
                </a:cxn>
                <a:cxn ang="0">
                  <a:pos x="2" y="0"/>
                </a:cxn>
                <a:cxn ang="0">
                  <a:pos x="0" y="0"/>
                </a:cxn>
              </a:cxnLst>
              <a:rect l="0" t="0" r="r" b="b"/>
              <a:pathLst>
                <a:path w="2">
                  <a:moveTo>
                    <a:pt x="0" y="0"/>
                  </a:moveTo>
                  <a:lnTo>
                    <a:pt x="0" y="0"/>
                  </a:lnTo>
                  <a:lnTo>
                    <a:pt x="0" y="0"/>
                  </a:lnTo>
                  <a:lnTo>
                    <a:pt x="0"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1" name="Freeform 3353"/>
            <p:cNvSpPr>
              <a:spLocks/>
            </p:cNvSpPr>
            <p:nvPr/>
          </p:nvSpPr>
          <p:spPr bwMode="auto">
            <a:xfrm>
              <a:off x="4805575" y="5321579"/>
              <a:ext cx="7796" cy="2491"/>
            </a:xfrm>
            <a:custGeom>
              <a:avLst/>
              <a:gdLst/>
              <a:ahLst/>
              <a:cxnLst>
                <a:cxn ang="0">
                  <a:pos x="0" y="0"/>
                </a:cxn>
                <a:cxn ang="0">
                  <a:pos x="0" y="0"/>
                </a:cxn>
                <a:cxn ang="0">
                  <a:pos x="0" y="0"/>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4" y="0"/>
                </a:cxn>
                <a:cxn ang="0">
                  <a:pos x="4" y="0"/>
                </a:cxn>
                <a:cxn ang="0">
                  <a:pos x="4" y="0"/>
                </a:cxn>
                <a:cxn ang="0">
                  <a:pos x="4" y="0"/>
                </a:cxn>
                <a:cxn ang="0">
                  <a:pos x="4" y="0"/>
                </a:cxn>
                <a:cxn ang="0">
                  <a:pos x="4" y="0"/>
                </a:cxn>
                <a:cxn ang="0">
                  <a:pos x="4" y="0"/>
                </a:cxn>
                <a:cxn ang="0">
                  <a:pos x="4" y="0"/>
                </a:cxn>
                <a:cxn ang="0">
                  <a:pos x="4" y="0"/>
                </a:cxn>
                <a:cxn ang="0">
                  <a:pos x="4" y="0"/>
                </a:cxn>
                <a:cxn ang="0">
                  <a:pos x="4" y="0"/>
                </a:cxn>
                <a:cxn ang="0">
                  <a:pos x="6" y="0"/>
                </a:cxn>
                <a:cxn ang="0">
                  <a:pos x="6" y="0"/>
                </a:cxn>
                <a:cxn ang="0">
                  <a:pos x="6" y="0"/>
                </a:cxn>
                <a:cxn ang="0">
                  <a:pos x="6" y="0"/>
                </a:cxn>
                <a:cxn ang="0">
                  <a:pos x="6" y="0"/>
                </a:cxn>
                <a:cxn ang="0">
                  <a:pos x="6" y="0"/>
                </a:cxn>
                <a:cxn ang="0">
                  <a:pos x="8" y="0"/>
                </a:cxn>
                <a:cxn ang="0">
                  <a:pos x="8" y="0"/>
                </a:cxn>
                <a:cxn ang="0">
                  <a:pos x="10" y="0"/>
                </a:cxn>
                <a:cxn ang="0">
                  <a:pos x="10" y="0"/>
                </a:cxn>
                <a:cxn ang="0">
                  <a:pos x="10" y="0"/>
                </a:cxn>
                <a:cxn ang="0">
                  <a:pos x="10" y="0"/>
                </a:cxn>
              </a:cxnLst>
              <a:rect l="0" t="0" r="r" b="b"/>
              <a:pathLst>
                <a:path w="10">
                  <a:moveTo>
                    <a:pt x="0" y="0"/>
                  </a:moveTo>
                  <a:lnTo>
                    <a:pt x="0" y="0"/>
                  </a:lnTo>
                  <a:lnTo>
                    <a:pt x="0" y="0"/>
                  </a:lnTo>
                  <a:lnTo>
                    <a:pt x="0" y="0"/>
                  </a:lnTo>
                  <a:lnTo>
                    <a:pt x="0" y="0"/>
                  </a:lnTo>
                  <a:lnTo>
                    <a:pt x="0" y="0"/>
                  </a:lnTo>
                  <a:lnTo>
                    <a:pt x="0" y="0"/>
                  </a:lnTo>
                  <a:lnTo>
                    <a:pt x="0" y="0"/>
                  </a:lnTo>
                  <a:lnTo>
                    <a:pt x="2" y="0"/>
                  </a:lnTo>
                  <a:lnTo>
                    <a:pt x="2" y="0"/>
                  </a:lnTo>
                  <a:lnTo>
                    <a:pt x="2" y="0"/>
                  </a:lnTo>
                  <a:lnTo>
                    <a:pt x="2" y="0"/>
                  </a:lnTo>
                  <a:lnTo>
                    <a:pt x="2" y="0"/>
                  </a:lnTo>
                  <a:lnTo>
                    <a:pt x="4" y="0"/>
                  </a:lnTo>
                  <a:lnTo>
                    <a:pt x="4" y="0"/>
                  </a:lnTo>
                  <a:lnTo>
                    <a:pt x="4" y="0"/>
                  </a:lnTo>
                  <a:lnTo>
                    <a:pt x="4" y="0"/>
                  </a:lnTo>
                  <a:lnTo>
                    <a:pt x="4" y="0"/>
                  </a:lnTo>
                  <a:lnTo>
                    <a:pt x="4" y="0"/>
                  </a:lnTo>
                  <a:lnTo>
                    <a:pt x="4" y="0"/>
                  </a:lnTo>
                  <a:lnTo>
                    <a:pt x="4" y="0"/>
                  </a:lnTo>
                  <a:lnTo>
                    <a:pt x="4" y="0"/>
                  </a:lnTo>
                  <a:lnTo>
                    <a:pt x="4" y="0"/>
                  </a:lnTo>
                  <a:lnTo>
                    <a:pt x="4" y="0"/>
                  </a:lnTo>
                  <a:lnTo>
                    <a:pt x="6" y="0"/>
                  </a:lnTo>
                  <a:lnTo>
                    <a:pt x="6" y="0"/>
                  </a:lnTo>
                  <a:lnTo>
                    <a:pt x="6" y="0"/>
                  </a:lnTo>
                  <a:lnTo>
                    <a:pt x="6" y="0"/>
                  </a:lnTo>
                  <a:lnTo>
                    <a:pt x="6" y="0"/>
                  </a:lnTo>
                  <a:lnTo>
                    <a:pt x="6" y="0"/>
                  </a:lnTo>
                  <a:lnTo>
                    <a:pt x="8" y="0"/>
                  </a:lnTo>
                  <a:lnTo>
                    <a:pt x="8" y="0"/>
                  </a:lnTo>
                  <a:lnTo>
                    <a:pt x="10" y="0"/>
                  </a:lnTo>
                  <a:lnTo>
                    <a:pt x="10" y="0"/>
                  </a:lnTo>
                  <a:lnTo>
                    <a:pt x="10" y="0"/>
                  </a:lnTo>
                  <a:lnTo>
                    <a:pt x="1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2" name="Freeform 3354"/>
            <p:cNvSpPr>
              <a:spLocks/>
            </p:cNvSpPr>
            <p:nvPr/>
          </p:nvSpPr>
          <p:spPr bwMode="auto">
            <a:xfrm>
              <a:off x="4805575" y="5321579"/>
              <a:ext cx="1950" cy="249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3" name="Freeform 3355"/>
            <p:cNvSpPr>
              <a:spLocks/>
            </p:cNvSpPr>
            <p:nvPr/>
          </p:nvSpPr>
          <p:spPr bwMode="auto">
            <a:xfrm>
              <a:off x="4807523" y="5321579"/>
              <a:ext cx="1950" cy="249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4" name="Rectangle 3356"/>
            <p:cNvSpPr>
              <a:spLocks noChangeArrowheads="1"/>
            </p:cNvSpPr>
            <p:nvPr/>
          </p:nvSpPr>
          <p:spPr bwMode="auto">
            <a:xfrm>
              <a:off x="4807523" y="5321579"/>
              <a:ext cx="1950" cy="249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125" name="Freeform 3357"/>
            <p:cNvSpPr>
              <a:spLocks/>
            </p:cNvSpPr>
            <p:nvPr/>
          </p:nvSpPr>
          <p:spPr bwMode="auto">
            <a:xfrm>
              <a:off x="4805575" y="5321579"/>
              <a:ext cx="1950" cy="249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6" name="Freeform 3358"/>
            <p:cNvSpPr>
              <a:spLocks/>
            </p:cNvSpPr>
            <p:nvPr/>
          </p:nvSpPr>
          <p:spPr bwMode="auto">
            <a:xfrm>
              <a:off x="4764644" y="5216989"/>
              <a:ext cx="40931" cy="107081"/>
            </a:xfrm>
            <a:custGeom>
              <a:avLst/>
              <a:gdLst/>
              <a:ahLst/>
              <a:cxnLst>
                <a:cxn ang="0">
                  <a:pos x="44" y="82"/>
                </a:cxn>
                <a:cxn ang="0">
                  <a:pos x="42" y="80"/>
                </a:cxn>
                <a:cxn ang="0">
                  <a:pos x="44" y="80"/>
                </a:cxn>
                <a:cxn ang="0">
                  <a:pos x="42" y="77"/>
                </a:cxn>
                <a:cxn ang="0">
                  <a:pos x="40" y="77"/>
                </a:cxn>
                <a:cxn ang="0">
                  <a:pos x="38" y="75"/>
                </a:cxn>
                <a:cxn ang="0">
                  <a:pos x="38" y="75"/>
                </a:cxn>
                <a:cxn ang="0">
                  <a:pos x="36" y="73"/>
                </a:cxn>
                <a:cxn ang="0">
                  <a:pos x="38" y="71"/>
                </a:cxn>
                <a:cxn ang="0">
                  <a:pos x="36" y="69"/>
                </a:cxn>
                <a:cxn ang="0">
                  <a:pos x="34" y="69"/>
                </a:cxn>
                <a:cxn ang="0">
                  <a:pos x="34" y="67"/>
                </a:cxn>
                <a:cxn ang="0">
                  <a:pos x="34" y="65"/>
                </a:cxn>
                <a:cxn ang="0">
                  <a:pos x="31" y="63"/>
                </a:cxn>
                <a:cxn ang="0">
                  <a:pos x="31" y="63"/>
                </a:cxn>
                <a:cxn ang="0">
                  <a:pos x="29" y="61"/>
                </a:cxn>
                <a:cxn ang="0">
                  <a:pos x="27" y="61"/>
                </a:cxn>
                <a:cxn ang="0">
                  <a:pos x="25" y="57"/>
                </a:cxn>
                <a:cxn ang="0">
                  <a:pos x="25" y="57"/>
                </a:cxn>
                <a:cxn ang="0">
                  <a:pos x="25" y="56"/>
                </a:cxn>
                <a:cxn ang="0">
                  <a:pos x="25" y="56"/>
                </a:cxn>
                <a:cxn ang="0">
                  <a:pos x="23" y="54"/>
                </a:cxn>
                <a:cxn ang="0">
                  <a:pos x="23" y="52"/>
                </a:cxn>
                <a:cxn ang="0">
                  <a:pos x="21" y="50"/>
                </a:cxn>
                <a:cxn ang="0">
                  <a:pos x="21" y="48"/>
                </a:cxn>
                <a:cxn ang="0">
                  <a:pos x="19" y="46"/>
                </a:cxn>
                <a:cxn ang="0">
                  <a:pos x="17" y="46"/>
                </a:cxn>
                <a:cxn ang="0">
                  <a:pos x="15" y="46"/>
                </a:cxn>
                <a:cxn ang="0">
                  <a:pos x="13" y="44"/>
                </a:cxn>
                <a:cxn ang="0">
                  <a:pos x="13" y="42"/>
                </a:cxn>
                <a:cxn ang="0">
                  <a:pos x="11" y="40"/>
                </a:cxn>
                <a:cxn ang="0">
                  <a:pos x="9" y="40"/>
                </a:cxn>
                <a:cxn ang="0">
                  <a:pos x="11" y="38"/>
                </a:cxn>
                <a:cxn ang="0">
                  <a:pos x="9" y="36"/>
                </a:cxn>
                <a:cxn ang="0">
                  <a:pos x="8" y="34"/>
                </a:cxn>
                <a:cxn ang="0">
                  <a:pos x="8" y="34"/>
                </a:cxn>
                <a:cxn ang="0">
                  <a:pos x="4" y="34"/>
                </a:cxn>
                <a:cxn ang="0">
                  <a:pos x="4" y="32"/>
                </a:cxn>
                <a:cxn ang="0">
                  <a:pos x="4" y="31"/>
                </a:cxn>
                <a:cxn ang="0">
                  <a:pos x="4" y="29"/>
                </a:cxn>
                <a:cxn ang="0">
                  <a:pos x="6" y="27"/>
                </a:cxn>
                <a:cxn ang="0">
                  <a:pos x="6" y="27"/>
                </a:cxn>
                <a:cxn ang="0">
                  <a:pos x="4" y="25"/>
                </a:cxn>
                <a:cxn ang="0">
                  <a:pos x="4" y="23"/>
                </a:cxn>
                <a:cxn ang="0">
                  <a:pos x="2" y="21"/>
                </a:cxn>
                <a:cxn ang="0">
                  <a:pos x="2" y="21"/>
                </a:cxn>
                <a:cxn ang="0">
                  <a:pos x="0" y="19"/>
                </a:cxn>
                <a:cxn ang="0">
                  <a:pos x="2" y="17"/>
                </a:cxn>
                <a:cxn ang="0">
                  <a:pos x="4" y="15"/>
                </a:cxn>
                <a:cxn ang="0">
                  <a:pos x="4" y="11"/>
                </a:cxn>
                <a:cxn ang="0">
                  <a:pos x="4" y="9"/>
                </a:cxn>
                <a:cxn ang="0">
                  <a:pos x="4" y="6"/>
                </a:cxn>
                <a:cxn ang="0">
                  <a:pos x="4" y="2"/>
                </a:cxn>
                <a:cxn ang="0">
                  <a:pos x="2" y="0"/>
                </a:cxn>
              </a:cxnLst>
              <a:rect l="0" t="0" r="r" b="b"/>
              <a:pathLst>
                <a:path w="44" h="84">
                  <a:moveTo>
                    <a:pt x="44" y="82"/>
                  </a:moveTo>
                  <a:lnTo>
                    <a:pt x="44" y="82"/>
                  </a:lnTo>
                  <a:lnTo>
                    <a:pt x="44" y="82"/>
                  </a:lnTo>
                  <a:lnTo>
                    <a:pt x="44" y="84"/>
                  </a:lnTo>
                  <a:lnTo>
                    <a:pt x="44" y="82"/>
                  </a:lnTo>
                  <a:lnTo>
                    <a:pt x="42" y="82"/>
                  </a:lnTo>
                  <a:lnTo>
                    <a:pt x="42" y="82"/>
                  </a:lnTo>
                  <a:lnTo>
                    <a:pt x="42" y="82"/>
                  </a:lnTo>
                  <a:lnTo>
                    <a:pt x="42" y="82"/>
                  </a:lnTo>
                  <a:lnTo>
                    <a:pt x="42" y="80"/>
                  </a:lnTo>
                  <a:lnTo>
                    <a:pt x="44" y="82"/>
                  </a:lnTo>
                  <a:lnTo>
                    <a:pt x="44" y="80"/>
                  </a:lnTo>
                  <a:lnTo>
                    <a:pt x="44" y="80"/>
                  </a:lnTo>
                  <a:lnTo>
                    <a:pt x="44" y="80"/>
                  </a:lnTo>
                  <a:lnTo>
                    <a:pt x="44" y="80"/>
                  </a:lnTo>
                  <a:lnTo>
                    <a:pt x="44" y="79"/>
                  </a:lnTo>
                  <a:lnTo>
                    <a:pt x="44" y="79"/>
                  </a:lnTo>
                  <a:lnTo>
                    <a:pt x="44" y="79"/>
                  </a:lnTo>
                  <a:lnTo>
                    <a:pt x="42" y="77"/>
                  </a:lnTo>
                  <a:lnTo>
                    <a:pt x="42" y="77"/>
                  </a:lnTo>
                  <a:lnTo>
                    <a:pt x="40" y="77"/>
                  </a:lnTo>
                  <a:lnTo>
                    <a:pt x="40" y="77"/>
                  </a:lnTo>
                  <a:lnTo>
                    <a:pt x="40" y="77"/>
                  </a:lnTo>
                  <a:lnTo>
                    <a:pt x="40" y="77"/>
                  </a:lnTo>
                  <a:lnTo>
                    <a:pt x="40" y="77"/>
                  </a:lnTo>
                  <a:lnTo>
                    <a:pt x="40" y="77"/>
                  </a:lnTo>
                  <a:lnTo>
                    <a:pt x="38" y="77"/>
                  </a:lnTo>
                  <a:lnTo>
                    <a:pt x="38" y="75"/>
                  </a:lnTo>
                  <a:lnTo>
                    <a:pt x="38" y="75"/>
                  </a:lnTo>
                  <a:lnTo>
                    <a:pt x="38" y="75"/>
                  </a:lnTo>
                  <a:lnTo>
                    <a:pt x="38" y="75"/>
                  </a:lnTo>
                  <a:lnTo>
                    <a:pt x="38" y="75"/>
                  </a:lnTo>
                  <a:lnTo>
                    <a:pt x="38" y="75"/>
                  </a:lnTo>
                  <a:lnTo>
                    <a:pt x="36" y="75"/>
                  </a:lnTo>
                  <a:lnTo>
                    <a:pt x="38" y="75"/>
                  </a:lnTo>
                  <a:lnTo>
                    <a:pt x="38" y="73"/>
                  </a:lnTo>
                  <a:lnTo>
                    <a:pt x="38" y="73"/>
                  </a:lnTo>
                  <a:lnTo>
                    <a:pt x="36" y="73"/>
                  </a:lnTo>
                  <a:lnTo>
                    <a:pt x="36" y="73"/>
                  </a:lnTo>
                  <a:lnTo>
                    <a:pt x="36" y="73"/>
                  </a:lnTo>
                  <a:lnTo>
                    <a:pt x="36" y="73"/>
                  </a:lnTo>
                  <a:lnTo>
                    <a:pt x="36" y="73"/>
                  </a:lnTo>
                  <a:lnTo>
                    <a:pt x="36" y="71"/>
                  </a:lnTo>
                  <a:lnTo>
                    <a:pt x="38" y="71"/>
                  </a:lnTo>
                  <a:lnTo>
                    <a:pt x="38" y="71"/>
                  </a:lnTo>
                  <a:lnTo>
                    <a:pt x="36" y="71"/>
                  </a:lnTo>
                  <a:lnTo>
                    <a:pt x="36" y="71"/>
                  </a:lnTo>
                  <a:lnTo>
                    <a:pt x="36" y="69"/>
                  </a:lnTo>
                  <a:lnTo>
                    <a:pt x="36" y="71"/>
                  </a:lnTo>
                  <a:lnTo>
                    <a:pt x="36" y="69"/>
                  </a:lnTo>
                  <a:lnTo>
                    <a:pt x="36" y="69"/>
                  </a:lnTo>
                  <a:lnTo>
                    <a:pt x="36" y="69"/>
                  </a:lnTo>
                  <a:lnTo>
                    <a:pt x="36" y="69"/>
                  </a:lnTo>
                  <a:lnTo>
                    <a:pt x="36" y="69"/>
                  </a:lnTo>
                  <a:lnTo>
                    <a:pt x="34" y="69"/>
                  </a:lnTo>
                  <a:lnTo>
                    <a:pt x="36" y="69"/>
                  </a:lnTo>
                  <a:lnTo>
                    <a:pt x="36" y="67"/>
                  </a:lnTo>
                  <a:lnTo>
                    <a:pt x="34" y="67"/>
                  </a:lnTo>
                  <a:lnTo>
                    <a:pt x="34" y="67"/>
                  </a:lnTo>
                  <a:lnTo>
                    <a:pt x="34" y="67"/>
                  </a:lnTo>
                  <a:lnTo>
                    <a:pt x="34" y="67"/>
                  </a:lnTo>
                  <a:lnTo>
                    <a:pt x="34" y="65"/>
                  </a:lnTo>
                  <a:lnTo>
                    <a:pt x="34" y="65"/>
                  </a:lnTo>
                  <a:lnTo>
                    <a:pt x="34" y="65"/>
                  </a:lnTo>
                  <a:lnTo>
                    <a:pt x="34" y="65"/>
                  </a:lnTo>
                  <a:lnTo>
                    <a:pt x="32" y="65"/>
                  </a:lnTo>
                  <a:lnTo>
                    <a:pt x="32" y="65"/>
                  </a:lnTo>
                  <a:lnTo>
                    <a:pt x="32" y="65"/>
                  </a:lnTo>
                  <a:lnTo>
                    <a:pt x="31" y="65"/>
                  </a:lnTo>
                  <a:lnTo>
                    <a:pt x="31" y="63"/>
                  </a:lnTo>
                  <a:lnTo>
                    <a:pt x="31" y="63"/>
                  </a:lnTo>
                  <a:lnTo>
                    <a:pt x="31" y="63"/>
                  </a:lnTo>
                  <a:lnTo>
                    <a:pt x="31" y="63"/>
                  </a:lnTo>
                  <a:lnTo>
                    <a:pt x="31" y="63"/>
                  </a:lnTo>
                  <a:lnTo>
                    <a:pt x="31" y="63"/>
                  </a:lnTo>
                  <a:lnTo>
                    <a:pt x="29" y="63"/>
                  </a:lnTo>
                  <a:lnTo>
                    <a:pt x="29" y="63"/>
                  </a:lnTo>
                  <a:lnTo>
                    <a:pt x="29" y="63"/>
                  </a:lnTo>
                  <a:lnTo>
                    <a:pt x="29" y="63"/>
                  </a:lnTo>
                  <a:lnTo>
                    <a:pt x="29" y="61"/>
                  </a:lnTo>
                  <a:lnTo>
                    <a:pt x="27" y="61"/>
                  </a:lnTo>
                  <a:lnTo>
                    <a:pt x="27" y="61"/>
                  </a:lnTo>
                  <a:lnTo>
                    <a:pt x="27" y="61"/>
                  </a:lnTo>
                  <a:lnTo>
                    <a:pt x="27" y="61"/>
                  </a:lnTo>
                  <a:lnTo>
                    <a:pt x="27" y="61"/>
                  </a:lnTo>
                  <a:lnTo>
                    <a:pt x="27" y="61"/>
                  </a:lnTo>
                  <a:lnTo>
                    <a:pt x="27" y="59"/>
                  </a:lnTo>
                  <a:lnTo>
                    <a:pt x="27" y="59"/>
                  </a:lnTo>
                  <a:lnTo>
                    <a:pt x="25" y="59"/>
                  </a:lnTo>
                  <a:lnTo>
                    <a:pt x="25" y="57"/>
                  </a:lnTo>
                  <a:lnTo>
                    <a:pt x="25" y="57"/>
                  </a:lnTo>
                  <a:lnTo>
                    <a:pt x="25" y="57"/>
                  </a:lnTo>
                  <a:lnTo>
                    <a:pt x="25" y="57"/>
                  </a:lnTo>
                  <a:lnTo>
                    <a:pt x="25" y="57"/>
                  </a:lnTo>
                  <a:lnTo>
                    <a:pt x="25" y="57"/>
                  </a:lnTo>
                  <a:lnTo>
                    <a:pt x="25" y="57"/>
                  </a:lnTo>
                  <a:lnTo>
                    <a:pt x="25" y="57"/>
                  </a:lnTo>
                  <a:lnTo>
                    <a:pt x="25" y="56"/>
                  </a:lnTo>
                  <a:lnTo>
                    <a:pt x="25" y="56"/>
                  </a:lnTo>
                  <a:lnTo>
                    <a:pt x="25" y="56"/>
                  </a:lnTo>
                  <a:lnTo>
                    <a:pt x="25" y="56"/>
                  </a:lnTo>
                  <a:lnTo>
                    <a:pt x="23" y="56"/>
                  </a:lnTo>
                  <a:lnTo>
                    <a:pt x="23" y="56"/>
                  </a:lnTo>
                  <a:lnTo>
                    <a:pt x="25" y="56"/>
                  </a:lnTo>
                  <a:lnTo>
                    <a:pt x="25" y="56"/>
                  </a:lnTo>
                  <a:lnTo>
                    <a:pt x="25" y="54"/>
                  </a:lnTo>
                  <a:lnTo>
                    <a:pt x="25" y="54"/>
                  </a:lnTo>
                  <a:lnTo>
                    <a:pt x="25" y="54"/>
                  </a:lnTo>
                  <a:lnTo>
                    <a:pt x="23" y="54"/>
                  </a:lnTo>
                  <a:lnTo>
                    <a:pt x="23" y="54"/>
                  </a:lnTo>
                  <a:lnTo>
                    <a:pt x="23" y="52"/>
                  </a:lnTo>
                  <a:lnTo>
                    <a:pt x="23" y="52"/>
                  </a:lnTo>
                  <a:lnTo>
                    <a:pt x="23" y="52"/>
                  </a:lnTo>
                  <a:lnTo>
                    <a:pt x="23" y="52"/>
                  </a:lnTo>
                  <a:lnTo>
                    <a:pt x="23" y="52"/>
                  </a:lnTo>
                  <a:lnTo>
                    <a:pt x="23" y="50"/>
                  </a:lnTo>
                  <a:lnTo>
                    <a:pt x="23" y="50"/>
                  </a:lnTo>
                  <a:lnTo>
                    <a:pt x="21" y="50"/>
                  </a:lnTo>
                  <a:lnTo>
                    <a:pt x="21" y="50"/>
                  </a:lnTo>
                  <a:lnTo>
                    <a:pt x="21" y="50"/>
                  </a:lnTo>
                  <a:lnTo>
                    <a:pt x="21" y="50"/>
                  </a:lnTo>
                  <a:lnTo>
                    <a:pt x="21" y="50"/>
                  </a:lnTo>
                  <a:lnTo>
                    <a:pt x="21" y="48"/>
                  </a:lnTo>
                  <a:lnTo>
                    <a:pt x="21" y="48"/>
                  </a:lnTo>
                  <a:lnTo>
                    <a:pt x="21" y="48"/>
                  </a:lnTo>
                  <a:lnTo>
                    <a:pt x="21" y="48"/>
                  </a:lnTo>
                  <a:lnTo>
                    <a:pt x="19" y="48"/>
                  </a:lnTo>
                  <a:lnTo>
                    <a:pt x="19" y="48"/>
                  </a:lnTo>
                  <a:lnTo>
                    <a:pt x="19" y="46"/>
                  </a:lnTo>
                  <a:lnTo>
                    <a:pt x="19" y="46"/>
                  </a:lnTo>
                  <a:lnTo>
                    <a:pt x="19" y="46"/>
                  </a:lnTo>
                  <a:lnTo>
                    <a:pt x="17" y="46"/>
                  </a:lnTo>
                  <a:lnTo>
                    <a:pt x="17" y="46"/>
                  </a:lnTo>
                  <a:lnTo>
                    <a:pt x="17" y="46"/>
                  </a:lnTo>
                  <a:lnTo>
                    <a:pt x="17" y="46"/>
                  </a:lnTo>
                  <a:lnTo>
                    <a:pt x="17" y="46"/>
                  </a:lnTo>
                  <a:lnTo>
                    <a:pt x="15" y="46"/>
                  </a:lnTo>
                  <a:lnTo>
                    <a:pt x="15" y="46"/>
                  </a:lnTo>
                  <a:lnTo>
                    <a:pt x="15" y="46"/>
                  </a:lnTo>
                  <a:lnTo>
                    <a:pt x="15" y="46"/>
                  </a:lnTo>
                  <a:lnTo>
                    <a:pt x="15" y="44"/>
                  </a:lnTo>
                  <a:lnTo>
                    <a:pt x="15" y="44"/>
                  </a:lnTo>
                  <a:lnTo>
                    <a:pt x="15" y="44"/>
                  </a:lnTo>
                  <a:lnTo>
                    <a:pt x="15" y="44"/>
                  </a:lnTo>
                  <a:lnTo>
                    <a:pt x="13" y="44"/>
                  </a:lnTo>
                  <a:lnTo>
                    <a:pt x="13" y="44"/>
                  </a:lnTo>
                  <a:lnTo>
                    <a:pt x="13" y="44"/>
                  </a:lnTo>
                  <a:lnTo>
                    <a:pt x="13" y="42"/>
                  </a:lnTo>
                  <a:lnTo>
                    <a:pt x="13" y="42"/>
                  </a:lnTo>
                  <a:lnTo>
                    <a:pt x="13" y="42"/>
                  </a:lnTo>
                  <a:lnTo>
                    <a:pt x="13" y="42"/>
                  </a:lnTo>
                  <a:lnTo>
                    <a:pt x="11" y="42"/>
                  </a:lnTo>
                  <a:lnTo>
                    <a:pt x="11" y="42"/>
                  </a:lnTo>
                  <a:lnTo>
                    <a:pt x="11" y="40"/>
                  </a:lnTo>
                  <a:lnTo>
                    <a:pt x="11" y="40"/>
                  </a:lnTo>
                  <a:lnTo>
                    <a:pt x="11" y="40"/>
                  </a:lnTo>
                  <a:lnTo>
                    <a:pt x="11" y="40"/>
                  </a:lnTo>
                  <a:lnTo>
                    <a:pt x="11" y="40"/>
                  </a:lnTo>
                  <a:lnTo>
                    <a:pt x="9" y="40"/>
                  </a:lnTo>
                  <a:lnTo>
                    <a:pt x="9" y="40"/>
                  </a:lnTo>
                  <a:lnTo>
                    <a:pt x="9" y="38"/>
                  </a:lnTo>
                  <a:lnTo>
                    <a:pt x="9" y="38"/>
                  </a:lnTo>
                  <a:lnTo>
                    <a:pt x="11" y="38"/>
                  </a:lnTo>
                  <a:lnTo>
                    <a:pt x="11" y="38"/>
                  </a:lnTo>
                  <a:lnTo>
                    <a:pt x="11" y="38"/>
                  </a:lnTo>
                  <a:lnTo>
                    <a:pt x="11" y="38"/>
                  </a:lnTo>
                  <a:lnTo>
                    <a:pt x="11" y="36"/>
                  </a:lnTo>
                  <a:lnTo>
                    <a:pt x="11" y="36"/>
                  </a:lnTo>
                  <a:lnTo>
                    <a:pt x="11" y="36"/>
                  </a:lnTo>
                  <a:lnTo>
                    <a:pt x="9" y="36"/>
                  </a:lnTo>
                  <a:lnTo>
                    <a:pt x="9" y="34"/>
                  </a:lnTo>
                  <a:lnTo>
                    <a:pt x="9" y="34"/>
                  </a:lnTo>
                  <a:lnTo>
                    <a:pt x="9" y="34"/>
                  </a:lnTo>
                  <a:lnTo>
                    <a:pt x="8" y="34"/>
                  </a:lnTo>
                  <a:lnTo>
                    <a:pt x="8" y="34"/>
                  </a:lnTo>
                  <a:lnTo>
                    <a:pt x="8" y="34"/>
                  </a:lnTo>
                  <a:lnTo>
                    <a:pt x="8" y="34"/>
                  </a:lnTo>
                  <a:lnTo>
                    <a:pt x="8" y="34"/>
                  </a:lnTo>
                  <a:lnTo>
                    <a:pt x="8" y="34"/>
                  </a:lnTo>
                  <a:lnTo>
                    <a:pt x="8" y="34"/>
                  </a:lnTo>
                  <a:lnTo>
                    <a:pt x="6" y="34"/>
                  </a:lnTo>
                  <a:lnTo>
                    <a:pt x="6" y="34"/>
                  </a:lnTo>
                  <a:lnTo>
                    <a:pt x="6" y="34"/>
                  </a:lnTo>
                  <a:lnTo>
                    <a:pt x="6" y="34"/>
                  </a:lnTo>
                  <a:lnTo>
                    <a:pt x="4" y="34"/>
                  </a:lnTo>
                  <a:lnTo>
                    <a:pt x="4" y="34"/>
                  </a:lnTo>
                  <a:lnTo>
                    <a:pt x="4" y="32"/>
                  </a:lnTo>
                  <a:lnTo>
                    <a:pt x="4" y="32"/>
                  </a:lnTo>
                  <a:lnTo>
                    <a:pt x="4" y="32"/>
                  </a:lnTo>
                  <a:lnTo>
                    <a:pt x="4" y="32"/>
                  </a:lnTo>
                  <a:lnTo>
                    <a:pt x="4" y="32"/>
                  </a:lnTo>
                  <a:lnTo>
                    <a:pt x="4" y="32"/>
                  </a:lnTo>
                  <a:lnTo>
                    <a:pt x="4" y="31"/>
                  </a:lnTo>
                  <a:lnTo>
                    <a:pt x="4" y="31"/>
                  </a:lnTo>
                  <a:lnTo>
                    <a:pt x="4" y="31"/>
                  </a:lnTo>
                  <a:lnTo>
                    <a:pt x="4" y="31"/>
                  </a:lnTo>
                  <a:lnTo>
                    <a:pt x="4" y="31"/>
                  </a:lnTo>
                  <a:lnTo>
                    <a:pt x="4" y="31"/>
                  </a:lnTo>
                  <a:lnTo>
                    <a:pt x="4" y="31"/>
                  </a:lnTo>
                  <a:lnTo>
                    <a:pt x="4" y="29"/>
                  </a:lnTo>
                  <a:lnTo>
                    <a:pt x="6" y="29"/>
                  </a:lnTo>
                  <a:lnTo>
                    <a:pt x="6" y="29"/>
                  </a:lnTo>
                  <a:lnTo>
                    <a:pt x="6" y="29"/>
                  </a:lnTo>
                  <a:lnTo>
                    <a:pt x="6" y="27"/>
                  </a:lnTo>
                  <a:lnTo>
                    <a:pt x="6" y="27"/>
                  </a:lnTo>
                  <a:lnTo>
                    <a:pt x="4" y="27"/>
                  </a:lnTo>
                  <a:lnTo>
                    <a:pt x="4" y="27"/>
                  </a:lnTo>
                  <a:lnTo>
                    <a:pt x="4" y="27"/>
                  </a:lnTo>
                  <a:lnTo>
                    <a:pt x="4" y="27"/>
                  </a:lnTo>
                  <a:lnTo>
                    <a:pt x="6" y="27"/>
                  </a:lnTo>
                  <a:lnTo>
                    <a:pt x="6" y="25"/>
                  </a:lnTo>
                  <a:lnTo>
                    <a:pt x="6" y="25"/>
                  </a:lnTo>
                  <a:lnTo>
                    <a:pt x="4" y="25"/>
                  </a:lnTo>
                  <a:lnTo>
                    <a:pt x="4" y="25"/>
                  </a:lnTo>
                  <a:lnTo>
                    <a:pt x="4" y="25"/>
                  </a:lnTo>
                  <a:lnTo>
                    <a:pt x="4" y="25"/>
                  </a:lnTo>
                  <a:lnTo>
                    <a:pt x="4" y="23"/>
                  </a:lnTo>
                  <a:lnTo>
                    <a:pt x="4" y="23"/>
                  </a:lnTo>
                  <a:lnTo>
                    <a:pt x="4" y="23"/>
                  </a:lnTo>
                  <a:lnTo>
                    <a:pt x="4" y="23"/>
                  </a:lnTo>
                  <a:lnTo>
                    <a:pt x="2" y="23"/>
                  </a:lnTo>
                  <a:lnTo>
                    <a:pt x="2" y="23"/>
                  </a:lnTo>
                  <a:lnTo>
                    <a:pt x="2" y="23"/>
                  </a:lnTo>
                  <a:lnTo>
                    <a:pt x="2" y="23"/>
                  </a:lnTo>
                  <a:lnTo>
                    <a:pt x="2" y="21"/>
                  </a:lnTo>
                  <a:lnTo>
                    <a:pt x="0" y="21"/>
                  </a:lnTo>
                  <a:lnTo>
                    <a:pt x="0" y="21"/>
                  </a:lnTo>
                  <a:lnTo>
                    <a:pt x="2" y="21"/>
                  </a:lnTo>
                  <a:lnTo>
                    <a:pt x="2" y="21"/>
                  </a:lnTo>
                  <a:lnTo>
                    <a:pt x="2" y="21"/>
                  </a:lnTo>
                  <a:lnTo>
                    <a:pt x="2" y="21"/>
                  </a:lnTo>
                  <a:lnTo>
                    <a:pt x="2" y="21"/>
                  </a:lnTo>
                  <a:lnTo>
                    <a:pt x="0" y="19"/>
                  </a:lnTo>
                  <a:lnTo>
                    <a:pt x="0" y="19"/>
                  </a:lnTo>
                  <a:lnTo>
                    <a:pt x="0" y="19"/>
                  </a:lnTo>
                  <a:lnTo>
                    <a:pt x="0" y="19"/>
                  </a:lnTo>
                  <a:lnTo>
                    <a:pt x="0" y="19"/>
                  </a:lnTo>
                  <a:lnTo>
                    <a:pt x="2" y="19"/>
                  </a:lnTo>
                  <a:lnTo>
                    <a:pt x="2" y="19"/>
                  </a:lnTo>
                  <a:lnTo>
                    <a:pt x="2" y="17"/>
                  </a:lnTo>
                  <a:lnTo>
                    <a:pt x="4" y="17"/>
                  </a:lnTo>
                  <a:lnTo>
                    <a:pt x="4" y="17"/>
                  </a:lnTo>
                  <a:lnTo>
                    <a:pt x="4" y="15"/>
                  </a:lnTo>
                  <a:lnTo>
                    <a:pt x="4" y="15"/>
                  </a:lnTo>
                  <a:lnTo>
                    <a:pt x="4" y="15"/>
                  </a:lnTo>
                  <a:lnTo>
                    <a:pt x="4" y="15"/>
                  </a:lnTo>
                  <a:lnTo>
                    <a:pt x="4" y="13"/>
                  </a:lnTo>
                  <a:lnTo>
                    <a:pt x="4" y="13"/>
                  </a:lnTo>
                  <a:lnTo>
                    <a:pt x="4" y="13"/>
                  </a:lnTo>
                  <a:lnTo>
                    <a:pt x="4" y="11"/>
                  </a:lnTo>
                  <a:lnTo>
                    <a:pt x="4" y="11"/>
                  </a:lnTo>
                  <a:lnTo>
                    <a:pt x="4" y="11"/>
                  </a:lnTo>
                  <a:lnTo>
                    <a:pt x="4" y="9"/>
                  </a:lnTo>
                  <a:lnTo>
                    <a:pt x="4" y="9"/>
                  </a:lnTo>
                  <a:lnTo>
                    <a:pt x="4" y="9"/>
                  </a:lnTo>
                  <a:lnTo>
                    <a:pt x="4" y="8"/>
                  </a:lnTo>
                  <a:lnTo>
                    <a:pt x="4" y="8"/>
                  </a:lnTo>
                  <a:lnTo>
                    <a:pt x="4" y="6"/>
                  </a:lnTo>
                  <a:lnTo>
                    <a:pt x="4" y="6"/>
                  </a:lnTo>
                  <a:lnTo>
                    <a:pt x="4" y="6"/>
                  </a:lnTo>
                  <a:lnTo>
                    <a:pt x="4" y="6"/>
                  </a:lnTo>
                  <a:lnTo>
                    <a:pt x="4" y="4"/>
                  </a:lnTo>
                  <a:lnTo>
                    <a:pt x="4" y="4"/>
                  </a:lnTo>
                  <a:lnTo>
                    <a:pt x="4" y="2"/>
                  </a:lnTo>
                  <a:lnTo>
                    <a:pt x="4" y="2"/>
                  </a:lnTo>
                  <a:lnTo>
                    <a:pt x="4" y="2"/>
                  </a:lnTo>
                  <a:lnTo>
                    <a:pt x="4" y="2"/>
                  </a:lnTo>
                  <a:lnTo>
                    <a:pt x="2" y="2"/>
                  </a:lnTo>
                  <a:lnTo>
                    <a:pt x="2" y="0"/>
                  </a:lnTo>
                  <a:lnTo>
                    <a:pt x="2"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7" name="Freeform 3359"/>
            <p:cNvSpPr>
              <a:spLocks/>
            </p:cNvSpPr>
            <p:nvPr/>
          </p:nvSpPr>
          <p:spPr bwMode="auto">
            <a:xfrm>
              <a:off x="4813371" y="5289207"/>
              <a:ext cx="17542" cy="34863"/>
            </a:xfrm>
            <a:custGeom>
              <a:avLst/>
              <a:gdLst/>
              <a:ahLst/>
              <a:cxnLst>
                <a:cxn ang="0">
                  <a:pos x="19" y="6"/>
                </a:cxn>
                <a:cxn ang="0">
                  <a:pos x="17" y="4"/>
                </a:cxn>
                <a:cxn ang="0">
                  <a:pos x="17" y="4"/>
                </a:cxn>
                <a:cxn ang="0">
                  <a:pos x="17" y="2"/>
                </a:cxn>
                <a:cxn ang="0">
                  <a:pos x="15" y="2"/>
                </a:cxn>
                <a:cxn ang="0">
                  <a:pos x="15" y="0"/>
                </a:cxn>
                <a:cxn ang="0">
                  <a:pos x="15" y="0"/>
                </a:cxn>
                <a:cxn ang="0">
                  <a:pos x="13" y="0"/>
                </a:cxn>
                <a:cxn ang="0">
                  <a:pos x="11" y="0"/>
                </a:cxn>
                <a:cxn ang="0">
                  <a:pos x="9" y="2"/>
                </a:cxn>
                <a:cxn ang="0">
                  <a:pos x="9" y="2"/>
                </a:cxn>
                <a:cxn ang="0">
                  <a:pos x="7" y="4"/>
                </a:cxn>
                <a:cxn ang="0">
                  <a:pos x="7" y="6"/>
                </a:cxn>
                <a:cxn ang="0">
                  <a:pos x="7" y="6"/>
                </a:cxn>
                <a:cxn ang="0">
                  <a:pos x="5" y="10"/>
                </a:cxn>
                <a:cxn ang="0">
                  <a:pos x="3" y="10"/>
                </a:cxn>
                <a:cxn ang="0">
                  <a:pos x="3" y="10"/>
                </a:cxn>
                <a:cxn ang="0">
                  <a:pos x="3" y="8"/>
                </a:cxn>
                <a:cxn ang="0">
                  <a:pos x="5" y="8"/>
                </a:cxn>
                <a:cxn ang="0">
                  <a:pos x="3" y="8"/>
                </a:cxn>
                <a:cxn ang="0">
                  <a:pos x="3" y="10"/>
                </a:cxn>
                <a:cxn ang="0">
                  <a:pos x="3" y="10"/>
                </a:cxn>
                <a:cxn ang="0">
                  <a:pos x="3" y="12"/>
                </a:cxn>
                <a:cxn ang="0">
                  <a:pos x="3" y="14"/>
                </a:cxn>
                <a:cxn ang="0">
                  <a:pos x="3" y="14"/>
                </a:cxn>
                <a:cxn ang="0">
                  <a:pos x="3" y="14"/>
                </a:cxn>
                <a:cxn ang="0">
                  <a:pos x="3" y="14"/>
                </a:cxn>
                <a:cxn ang="0">
                  <a:pos x="3" y="16"/>
                </a:cxn>
                <a:cxn ang="0">
                  <a:pos x="2" y="16"/>
                </a:cxn>
                <a:cxn ang="0">
                  <a:pos x="2" y="16"/>
                </a:cxn>
                <a:cxn ang="0">
                  <a:pos x="2" y="18"/>
                </a:cxn>
                <a:cxn ang="0">
                  <a:pos x="2" y="20"/>
                </a:cxn>
                <a:cxn ang="0">
                  <a:pos x="2" y="22"/>
                </a:cxn>
                <a:cxn ang="0">
                  <a:pos x="2" y="22"/>
                </a:cxn>
                <a:cxn ang="0">
                  <a:pos x="2" y="25"/>
                </a:cxn>
                <a:cxn ang="0">
                  <a:pos x="2" y="25"/>
                </a:cxn>
                <a:cxn ang="0">
                  <a:pos x="0" y="27"/>
                </a:cxn>
                <a:cxn ang="0">
                  <a:pos x="0" y="27"/>
                </a:cxn>
                <a:cxn ang="0">
                  <a:pos x="2" y="25"/>
                </a:cxn>
                <a:cxn ang="0">
                  <a:pos x="2" y="25"/>
                </a:cxn>
              </a:cxnLst>
              <a:rect l="0" t="0" r="r" b="b"/>
              <a:pathLst>
                <a:path w="19" h="27">
                  <a:moveTo>
                    <a:pt x="19" y="6"/>
                  </a:moveTo>
                  <a:lnTo>
                    <a:pt x="19" y="6"/>
                  </a:lnTo>
                  <a:lnTo>
                    <a:pt x="17" y="6"/>
                  </a:lnTo>
                  <a:lnTo>
                    <a:pt x="17" y="4"/>
                  </a:lnTo>
                  <a:lnTo>
                    <a:pt x="17" y="4"/>
                  </a:lnTo>
                  <a:lnTo>
                    <a:pt x="17" y="4"/>
                  </a:lnTo>
                  <a:lnTo>
                    <a:pt x="17" y="4"/>
                  </a:lnTo>
                  <a:lnTo>
                    <a:pt x="17" y="2"/>
                  </a:lnTo>
                  <a:lnTo>
                    <a:pt x="17" y="2"/>
                  </a:lnTo>
                  <a:lnTo>
                    <a:pt x="15" y="2"/>
                  </a:lnTo>
                  <a:lnTo>
                    <a:pt x="15" y="0"/>
                  </a:lnTo>
                  <a:lnTo>
                    <a:pt x="15" y="0"/>
                  </a:lnTo>
                  <a:lnTo>
                    <a:pt x="15" y="0"/>
                  </a:lnTo>
                  <a:lnTo>
                    <a:pt x="15" y="0"/>
                  </a:lnTo>
                  <a:lnTo>
                    <a:pt x="15" y="0"/>
                  </a:lnTo>
                  <a:lnTo>
                    <a:pt x="13" y="0"/>
                  </a:lnTo>
                  <a:lnTo>
                    <a:pt x="11" y="0"/>
                  </a:lnTo>
                  <a:lnTo>
                    <a:pt x="11" y="0"/>
                  </a:lnTo>
                  <a:lnTo>
                    <a:pt x="9" y="2"/>
                  </a:lnTo>
                  <a:lnTo>
                    <a:pt x="9" y="2"/>
                  </a:lnTo>
                  <a:lnTo>
                    <a:pt x="9" y="2"/>
                  </a:lnTo>
                  <a:lnTo>
                    <a:pt x="9" y="2"/>
                  </a:lnTo>
                  <a:lnTo>
                    <a:pt x="7" y="4"/>
                  </a:lnTo>
                  <a:lnTo>
                    <a:pt x="7" y="4"/>
                  </a:lnTo>
                  <a:lnTo>
                    <a:pt x="7" y="4"/>
                  </a:lnTo>
                  <a:lnTo>
                    <a:pt x="7" y="6"/>
                  </a:lnTo>
                  <a:lnTo>
                    <a:pt x="7" y="6"/>
                  </a:lnTo>
                  <a:lnTo>
                    <a:pt x="7" y="6"/>
                  </a:lnTo>
                  <a:lnTo>
                    <a:pt x="5" y="8"/>
                  </a:lnTo>
                  <a:lnTo>
                    <a:pt x="5" y="10"/>
                  </a:lnTo>
                  <a:lnTo>
                    <a:pt x="5" y="10"/>
                  </a:lnTo>
                  <a:lnTo>
                    <a:pt x="3" y="10"/>
                  </a:lnTo>
                  <a:lnTo>
                    <a:pt x="3" y="10"/>
                  </a:lnTo>
                  <a:lnTo>
                    <a:pt x="3" y="10"/>
                  </a:lnTo>
                  <a:lnTo>
                    <a:pt x="3" y="10"/>
                  </a:lnTo>
                  <a:lnTo>
                    <a:pt x="3" y="8"/>
                  </a:lnTo>
                  <a:lnTo>
                    <a:pt x="5" y="8"/>
                  </a:lnTo>
                  <a:lnTo>
                    <a:pt x="5" y="8"/>
                  </a:lnTo>
                  <a:lnTo>
                    <a:pt x="3" y="8"/>
                  </a:lnTo>
                  <a:lnTo>
                    <a:pt x="3" y="8"/>
                  </a:lnTo>
                  <a:lnTo>
                    <a:pt x="3" y="10"/>
                  </a:lnTo>
                  <a:lnTo>
                    <a:pt x="3" y="10"/>
                  </a:lnTo>
                  <a:lnTo>
                    <a:pt x="3" y="10"/>
                  </a:lnTo>
                  <a:lnTo>
                    <a:pt x="3" y="10"/>
                  </a:lnTo>
                  <a:lnTo>
                    <a:pt x="3" y="10"/>
                  </a:lnTo>
                  <a:lnTo>
                    <a:pt x="3" y="12"/>
                  </a:lnTo>
                  <a:lnTo>
                    <a:pt x="3" y="12"/>
                  </a:lnTo>
                  <a:lnTo>
                    <a:pt x="3" y="14"/>
                  </a:lnTo>
                  <a:lnTo>
                    <a:pt x="3" y="14"/>
                  </a:lnTo>
                  <a:lnTo>
                    <a:pt x="3" y="14"/>
                  </a:lnTo>
                  <a:lnTo>
                    <a:pt x="3" y="14"/>
                  </a:lnTo>
                  <a:lnTo>
                    <a:pt x="3" y="14"/>
                  </a:lnTo>
                  <a:lnTo>
                    <a:pt x="3" y="14"/>
                  </a:lnTo>
                  <a:lnTo>
                    <a:pt x="3" y="14"/>
                  </a:lnTo>
                  <a:lnTo>
                    <a:pt x="3" y="16"/>
                  </a:lnTo>
                  <a:lnTo>
                    <a:pt x="3" y="16"/>
                  </a:lnTo>
                  <a:lnTo>
                    <a:pt x="3" y="16"/>
                  </a:lnTo>
                  <a:lnTo>
                    <a:pt x="2" y="16"/>
                  </a:lnTo>
                  <a:lnTo>
                    <a:pt x="2" y="16"/>
                  </a:lnTo>
                  <a:lnTo>
                    <a:pt x="2" y="16"/>
                  </a:lnTo>
                  <a:lnTo>
                    <a:pt x="2" y="18"/>
                  </a:lnTo>
                  <a:lnTo>
                    <a:pt x="2" y="18"/>
                  </a:lnTo>
                  <a:lnTo>
                    <a:pt x="2" y="20"/>
                  </a:lnTo>
                  <a:lnTo>
                    <a:pt x="2" y="20"/>
                  </a:lnTo>
                  <a:lnTo>
                    <a:pt x="2" y="20"/>
                  </a:lnTo>
                  <a:lnTo>
                    <a:pt x="2" y="22"/>
                  </a:lnTo>
                  <a:lnTo>
                    <a:pt x="2" y="22"/>
                  </a:lnTo>
                  <a:lnTo>
                    <a:pt x="2" y="22"/>
                  </a:lnTo>
                  <a:lnTo>
                    <a:pt x="2" y="23"/>
                  </a:lnTo>
                  <a:lnTo>
                    <a:pt x="2" y="25"/>
                  </a:lnTo>
                  <a:lnTo>
                    <a:pt x="2" y="25"/>
                  </a:lnTo>
                  <a:lnTo>
                    <a:pt x="2" y="25"/>
                  </a:lnTo>
                  <a:lnTo>
                    <a:pt x="0" y="25"/>
                  </a:lnTo>
                  <a:lnTo>
                    <a:pt x="0" y="27"/>
                  </a:lnTo>
                  <a:lnTo>
                    <a:pt x="0" y="27"/>
                  </a:lnTo>
                  <a:lnTo>
                    <a:pt x="0" y="27"/>
                  </a:lnTo>
                  <a:lnTo>
                    <a:pt x="0" y="25"/>
                  </a:lnTo>
                  <a:lnTo>
                    <a:pt x="2" y="25"/>
                  </a:lnTo>
                  <a:lnTo>
                    <a:pt x="2" y="25"/>
                  </a:lnTo>
                  <a:lnTo>
                    <a:pt x="2" y="25"/>
                  </a:lnTo>
                  <a:lnTo>
                    <a:pt x="0" y="25"/>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8" name="Freeform 3360"/>
            <p:cNvSpPr>
              <a:spLocks/>
            </p:cNvSpPr>
            <p:nvPr/>
          </p:nvSpPr>
          <p:spPr bwMode="auto">
            <a:xfrm>
              <a:off x="4809473" y="5324070"/>
              <a:ext cx="1950" cy="2491"/>
            </a:xfrm>
            <a:custGeom>
              <a:avLst/>
              <a:gdLst/>
              <a:ahLst/>
              <a:cxnLst>
                <a:cxn ang="0">
                  <a:pos x="2" y="2"/>
                </a:cxn>
                <a:cxn ang="0">
                  <a:pos x="2" y="2"/>
                </a:cxn>
                <a:cxn ang="0">
                  <a:pos x="0" y="0"/>
                </a:cxn>
                <a:cxn ang="0">
                  <a:pos x="2" y="0"/>
                </a:cxn>
                <a:cxn ang="0">
                  <a:pos x="2" y="2"/>
                </a:cxn>
              </a:cxnLst>
              <a:rect l="0" t="0" r="r" b="b"/>
              <a:pathLst>
                <a:path w="2" h="2">
                  <a:moveTo>
                    <a:pt x="2" y="2"/>
                  </a:moveTo>
                  <a:lnTo>
                    <a:pt x="2" y="2"/>
                  </a:lnTo>
                  <a:lnTo>
                    <a:pt x="0" y="0"/>
                  </a:lnTo>
                  <a:lnTo>
                    <a:pt x="2" y="0"/>
                  </a:lnTo>
                  <a:lnTo>
                    <a:pt x="2"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29" name="Rectangle 3361"/>
            <p:cNvSpPr>
              <a:spLocks noChangeArrowheads="1"/>
            </p:cNvSpPr>
            <p:nvPr/>
          </p:nvSpPr>
          <p:spPr bwMode="auto">
            <a:xfrm>
              <a:off x="4807523" y="5326559"/>
              <a:ext cx="1950" cy="249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130" name="Freeform 3362"/>
            <p:cNvSpPr>
              <a:spLocks/>
            </p:cNvSpPr>
            <p:nvPr/>
          </p:nvSpPr>
          <p:spPr bwMode="auto">
            <a:xfrm>
              <a:off x="4815320" y="5289207"/>
              <a:ext cx="15592" cy="37354"/>
            </a:xfrm>
            <a:custGeom>
              <a:avLst/>
              <a:gdLst/>
              <a:ahLst/>
              <a:cxnLst>
                <a:cxn ang="0">
                  <a:pos x="15" y="6"/>
                </a:cxn>
                <a:cxn ang="0">
                  <a:pos x="15" y="4"/>
                </a:cxn>
                <a:cxn ang="0">
                  <a:pos x="15" y="4"/>
                </a:cxn>
                <a:cxn ang="0">
                  <a:pos x="13" y="4"/>
                </a:cxn>
                <a:cxn ang="0">
                  <a:pos x="13" y="2"/>
                </a:cxn>
                <a:cxn ang="0">
                  <a:pos x="13" y="0"/>
                </a:cxn>
                <a:cxn ang="0">
                  <a:pos x="11" y="2"/>
                </a:cxn>
                <a:cxn ang="0">
                  <a:pos x="11" y="2"/>
                </a:cxn>
                <a:cxn ang="0">
                  <a:pos x="9" y="2"/>
                </a:cxn>
                <a:cxn ang="0">
                  <a:pos x="9" y="2"/>
                </a:cxn>
                <a:cxn ang="0">
                  <a:pos x="7" y="2"/>
                </a:cxn>
                <a:cxn ang="0">
                  <a:pos x="7" y="4"/>
                </a:cxn>
                <a:cxn ang="0">
                  <a:pos x="7" y="4"/>
                </a:cxn>
                <a:cxn ang="0">
                  <a:pos x="5" y="6"/>
                </a:cxn>
                <a:cxn ang="0">
                  <a:pos x="5" y="8"/>
                </a:cxn>
                <a:cxn ang="0">
                  <a:pos x="3" y="10"/>
                </a:cxn>
                <a:cxn ang="0">
                  <a:pos x="3" y="10"/>
                </a:cxn>
                <a:cxn ang="0">
                  <a:pos x="3" y="12"/>
                </a:cxn>
                <a:cxn ang="0">
                  <a:pos x="3" y="12"/>
                </a:cxn>
                <a:cxn ang="0">
                  <a:pos x="3" y="14"/>
                </a:cxn>
                <a:cxn ang="0">
                  <a:pos x="1" y="14"/>
                </a:cxn>
                <a:cxn ang="0">
                  <a:pos x="1" y="16"/>
                </a:cxn>
                <a:cxn ang="0">
                  <a:pos x="1" y="16"/>
                </a:cxn>
                <a:cxn ang="0">
                  <a:pos x="1" y="18"/>
                </a:cxn>
                <a:cxn ang="0">
                  <a:pos x="0" y="18"/>
                </a:cxn>
                <a:cxn ang="0">
                  <a:pos x="0" y="18"/>
                </a:cxn>
                <a:cxn ang="0">
                  <a:pos x="0" y="20"/>
                </a:cxn>
                <a:cxn ang="0">
                  <a:pos x="0" y="22"/>
                </a:cxn>
                <a:cxn ang="0">
                  <a:pos x="0" y="22"/>
                </a:cxn>
                <a:cxn ang="0">
                  <a:pos x="1" y="18"/>
                </a:cxn>
                <a:cxn ang="0">
                  <a:pos x="1" y="22"/>
                </a:cxn>
                <a:cxn ang="0">
                  <a:pos x="1" y="22"/>
                </a:cxn>
                <a:cxn ang="0">
                  <a:pos x="1" y="22"/>
                </a:cxn>
                <a:cxn ang="0">
                  <a:pos x="1" y="23"/>
                </a:cxn>
                <a:cxn ang="0">
                  <a:pos x="3" y="23"/>
                </a:cxn>
                <a:cxn ang="0">
                  <a:pos x="3" y="25"/>
                </a:cxn>
                <a:cxn ang="0">
                  <a:pos x="1" y="23"/>
                </a:cxn>
                <a:cxn ang="0">
                  <a:pos x="1" y="22"/>
                </a:cxn>
                <a:cxn ang="0">
                  <a:pos x="1" y="23"/>
                </a:cxn>
                <a:cxn ang="0">
                  <a:pos x="0" y="23"/>
                </a:cxn>
                <a:cxn ang="0">
                  <a:pos x="0" y="25"/>
                </a:cxn>
                <a:cxn ang="0">
                  <a:pos x="0" y="25"/>
                </a:cxn>
                <a:cxn ang="0">
                  <a:pos x="1" y="25"/>
                </a:cxn>
                <a:cxn ang="0">
                  <a:pos x="3" y="27"/>
                </a:cxn>
                <a:cxn ang="0">
                  <a:pos x="3" y="29"/>
                </a:cxn>
              </a:cxnLst>
              <a:rect l="0" t="0" r="r" b="b"/>
              <a:pathLst>
                <a:path w="17" h="29">
                  <a:moveTo>
                    <a:pt x="17" y="6"/>
                  </a:moveTo>
                  <a:lnTo>
                    <a:pt x="15" y="6"/>
                  </a:lnTo>
                  <a:lnTo>
                    <a:pt x="15" y="6"/>
                  </a:lnTo>
                  <a:lnTo>
                    <a:pt x="15" y="4"/>
                  </a:lnTo>
                  <a:lnTo>
                    <a:pt x="15" y="4"/>
                  </a:lnTo>
                  <a:lnTo>
                    <a:pt x="15" y="4"/>
                  </a:lnTo>
                  <a:lnTo>
                    <a:pt x="15" y="4"/>
                  </a:lnTo>
                  <a:lnTo>
                    <a:pt x="13" y="4"/>
                  </a:lnTo>
                  <a:lnTo>
                    <a:pt x="13" y="2"/>
                  </a:lnTo>
                  <a:lnTo>
                    <a:pt x="13" y="2"/>
                  </a:lnTo>
                  <a:lnTo>
                    <a:pt x="13" y="2"/>
                  </a:lnTo>
                  <a:lnTo>
                    <a:pt x="13" y="0"/>
                  </a:lnTo>
                  <a:lnTo>
                    <a:pt x="13" y="2"/>
                  </a:lnTo>
                  <a:lnTo>
                    <a:pt x="11" y="2"/>
                  </a:lnTo>
                  <a:lnTo>
                    <a:pt x="11" y="2"/>
                  </a:lnTo>
                  <a:lnTo>
                    <a:pt x="11" y="2"/>
                  </a:lnTo>
                  <a:lnTo>
                    <a:pt x="11" y="2"/>
                  </a:lnTo>
                  <a:lnTo>
                    <a:pt x="9" y="2"/>
                  </a:lnTo>
                  <a:lnTo>
                    <a:pt x="9" y="2"/>
                  </a:lnTo>
                  <a:lnTo>
                    <a:pt x="9" y="2"/>
                  </a:lnTo>
                  <a:lnTo>
                    <a:pt x="7" y="2"/>
                  </a:lnTo>
                  <a:lnTo>
                    <a:pt x="7" y="2"/>
                  </a:lnTo>
                  <a:lnTo>
                    <a:pt x="7" y="2"/>
                  </a:lnTo>
                  <a:lnTo>
                    <a:pt x="7" y="4"/>
                  </a:lnTo>
                  <a:lnTo>
                    <a:pt x="7" y="4"/>
                  </a:lnTo>
                  <a:lnTo>
                    <a:pt x="7" y="4"/>
                  </a:lnTo>
                  <a:lnTo>
                    <a:pt x="5" y="4"/>
                  </a:lnTo>
                  <a:lnTo>
                    <a:pt x="5" y="6"/>
                  </a:lnTo>
                  <a:lnTo>
                    <a:pt x="5" y="6"/>
                  </a:lnTo>
                  <a:lnTo>
                    <a:pt x="5" y="8"/>
                  </a:lnTo>
                  <a:lnTo>
                    <a:pt x="3" y="8"/>
                  </a:lnTo>
                  <a:lnTo>
                    <a:pt x="3" y="10"/>
                  </a:lnTo>
                  <a:lnTo>
                    <a:pt x="3" y="10"/>
                  </a:lnTo>
                  <a:lnTo>
                    <a:pt x="3" y="10"/>
                  </a:lnTo>
                  <a:lnTo>
                    <a:pt x="3" y="12"/>
                  </a:lnTo>
                  <a:lnTo>
                    <a:pt x="3" y="12"/>
                  </a:lnTo>
                  <a:lnTo>
                    <a:pt x="3" y="12"/>
                  </a:lnTo>
                  <a:lnTo>
                    <a:pt x="3" y="12"/>
                  </a:lnTo>
                  <a:lnTo>
                    <a:pt x="3" y="14"/>
                  </a:lnTo>
                  <a:lnTo>
                    <a:pt x="3" y="14"/>
                  </a:lnTo>
                  <a:lnTo>
                    <a:pt x="1" y="14"/>
                  </a:lnTo>
                  <a:lnTo>
                    <a:pt x="1" y="14"/>
                  </a:lnTo>
                  <a:lnTo>
                    <a:pt x="1" y="16"/>
                  </a:lnTo>
                  <a:lnTo>
                    <a:pt x="1" y="16"/>
                  </a:lnTo>
                  <a:lnTo>
                    <a:pt x="1" y="16"/>
                  </a:lnTo>
                  <a:lnTo>
                    <a:pt x="1" y="16"/>
                  </a:lnTo>
                  <a:lnTo>
                    <a:pt x="1" y="16"/>
                  </a:lnTo>
                  <a:lnTo>
                    <a:pt x="1" y="18"/>
                  </a:lnTo>
                  <a:lnTo>
                    <a:pt x="0" y="18"/>
                  </a:lnTo>
                  <a:lnTo>
                    <a:pt x="0" y="18"/>
                  </a:lnTo>
                  <a:lnTo>
                    <a:pt x="0" y="18"/>
                  </a:lnTo>
                  <a:lnTo>
                    <a:pt x="0" y="18"/>
                  </a:lnTo>
                  <a:lnTo>
                    <a:pt x="0" y="20"/>
                  </a:lnTo>
                  <a:lnTo>
                    <a:pt x="0" y="20"/>
                  </a:lnTo>
                  <a:lnTo>
                    <a:pt x="0" y="20"/>
                  </a:lnTo>
                  <a:lnTo>
                    <a:pt x="0" y="22"/>
                  </a:lnTo>
                  <a:lnTo>
                    <a:pt x="1" y="22"/>
                  </a:lnTo>
                  <a:lnTo>
                    <a:pt x="0" y="22"/>
                  </a:lnTo>
                  <a:lnTo>
                    <a:pt x="0" y="18"/>
                  </a:lnTo>
                  <a:lnTo>
                    <a:pt x="1" y="18"/>
                  </a:lnTo>
                  <a:lnTo>
                    <a:pt x="1" y="20"/>
                  </a:lnTo>
                  <a:lnTo>
                    <a:pt x="1" y="22"/>
                  </a:lnTo>
                  <a:lnTo>
                    <a:pt x="1" y="22"/>
                  </a:lnTo>
                  <a:lnTo>
                    <a:pt x="1" y="22"/>
                  </a:lnTo>
                  <a:lnTo>
                    <a:pt x="1" y="22"/>
                  </a:lnTo>
                  <a:lnTo>
                    <a:pt x="1" y="22"/>
                  </a:lnTo>
                  <a:lnTo>
                    <a:pt x="1" y="23"/>
                  </a:lnTo>
                  <a:lnTo>
                    <a:pt x="1" y="23"/>
                  </a:lnTo>
                  <a:lnTo>
                    <a:pt x="1" y="23"/>
                  </a:lnTo>
                  <a:lnTo>
                    <a:pt x="3" y="23"/>
                  </a:lnTo>
                  <a:lnTo>
                    <a:pt x="3" y="25"/>
                  </a:lnTo>
                  <a:lnTo>
                    <a:pt x="3" y="25"/>
                  </a:lnTo>
                  <a:lnTo>
                    <a:pt x="1" y="23"/>
                  </a:lnTo>
                  <a:lnTo>
                    <a:pt x="1" y="23"/>
                  </a:lnTo>
                  <a:lnTo>
                    <a:pt x="1" y="23"/>
                  </a:lnTo>
                  <a:lnTo>
                    <a:pt x="1" y="22"/>
                  </a:lnTo>
                  <a:lnTo>
                    <a:pt x="1" y="23"/>
                  </a:lnTo>
                  <a:lnTo>
                    <a:pt x="1" y="23"/>
                  </a:lnTo>
                  <a:lnTo>
                    <a:pt x="1" y="23"/>
                  </a:lnTo>
                  <a:lnTo>
                    <a:pt x="0" y="23"/>
                  </a:lnTo>
                  <a:lnTo>
                    <a:pt x="0" y="25"/>
                  </a:lnTo>
                  <a:lnTo>
                    <a:pt x="0" y="25"/>
                  </a:lnTo>
                  <a:lnTo>
                    <a:pt x="0" y="25"/>
                  </a:lnTo>
                  <a:lnTo>
                    <a:pt x="0" y="25"/>
                  </a:lnTo>
                  <a:lnTo>
                    <a:pt x="1" y="25"/>
                  </a:lnTo>
                  <a:lnTo>
                    <a:pt x="1" y="25"/>
                  </a:lnTo>
                  <a:lnTo>
                    <a:pt x="1" y="25"/>
                  </a:lnTo>
                  <a:lnTo>
                    <a:pt x="3" y="27"/>
                  </a:lnTo>
                  <a:lnTo>
                    <a:pt x="3" y="29"/>
                  </a:lnTo>
                  <a:lnTo>
                    <a:pt x="3" y="29"/>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31" name="Freeform 3363"/>
            <p:cNvSpPr>
              <a:spLocks/>
            </p:cNvSpPr>
            <p:nvPr/>
          </p:nvSpPr>
          <p:spPr bwMode="auto">
            <a:xfrm>
              <a:off x="4830912" y="5341501"/>
              <a:ext cx="1950" cy="249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32" name="Rectangle 3364"/>
            <p:cNvSpPr>
              <a:spLocks noChangeArrowheads="1"/>
            </p:cNvSpPr>
            <p:nvPr/>
          </p:nvSpPr>
          <p:spPr bwMode="auto">
            <a:xfrm>
              <a:off x="4846505" y="5363914"/>
              <a:ext cx="1950" cy="2491"/>
            </a:xfrm>
            <a:prstGeom prst="rect">
              <a:avLst/>
            </a:prstGeom>
            <a:noFill/>
            <a:ln w="1588">
              <a:solidFill>
                <a:srgbClr val="000000"/>
              </a:solidFill>
              <a:miter lim="800000"/>
              <a:headEnd/>
              <a:tailEnd/>
            </a:ln>
          </p:spPr>
          <p:txBody>
            <a:bodyPr/>
            <a:lstStyle/>
            <a:p>
              <a:endParaRPr lang="en-US" sz="2400" b="1">
                <a:solidFill>
                  <a:srgbClr val="FFFF00"/>
                </a:solidFill>
              </a:endParaRPr>
            </a:p>
          </p:txBody>
        </p:sp>
        <p:sp>
          <p:nvSpPr>
            <p:cNvPr id="133" name="Freeform 3365"/>
            <p:cNvSpPr>
              <a:spLocks/>
            </p:cNvSpPr>
            <p:nvPr/>
          </p:nvSpPr>
          <p:spPr bwMode="auto">
            <a:xfrm>
              <a:off x="4817269" y="5326559"/>
              <a:ext cx="33135" cy="37354"/>
            </a:xfrm>
            <a:custGeom>
              <a:avLst/>
              <a:gdLst/>
              <a:ahLst/>
              <a:cxnLst>
                <a:cxn ang="0">
                  <a:pos x="35" y="31"/>
                </a:cxn>
                <a:cxn ang="0">
                  <a:pos x="35" y="31"/>
                </a:cxn>
                <a:cxn ang="0">
                  <a:pos x="33" y="31"/>
                </a:cxn>
                <a:cxn ang="0">
                  <a:pos x="33" y="29"/>
                </a:cxn>
                <a:cxn ang="0">
                  <a:pos x="31" y="29"/>
                </a:cxn>
                <a:cxn ang="0">
                  <a:pos x="31" y="29"/>
                </a:cxn>
                <a:cxn ang="0">
                  <a:pos x="31" y="29"/>
                </a:cxn>
                <a:cxn ang="0">
                  <a:pos x="29" y="29"/>
                </a:cxn>
                <a:cxn ang="0">
                  <a:pos x="29" y="31"/>
                </a:cxn>
                <a:cxn ang="0">
                  <a:pos x="29" y="29"/>
                </a:cxn>
                <a:cxn ang="0">
                  <a:pos x="27" y="27"/>
                </a:cxn>
                <a:cxn ang="0">
                  <a:pos x="25" y="25"/>
                </a:cxn>
                <a:cxn ang="0">
                  <a:pos x="23" y="23"/>
                </a:cxn>
                <a:cxn ang="0">
                  <a:pos x="21" y="23"/>
                </a:cxn>
                <a:cxn ang="0">
                  <a:pos x="21" y="23"/>
                </a:cxn>
                <a:cxn ang="0">
                  <a:pos x="21" y="23"/>
                </a:cxn>
                <a:cxn ang="0">
                  <a:pos x="21" y="23"/>
                </a:cxn>
                <a:cxn ang="0">
                  <a:pos x="20" y="21"/>
                </a:cxn>
                <a:cxn ang="0">
                  <a:pos x="20" y="21"/>
                </a:cxn>
                <a:cxn ang="0">
                  <a:pos x="20" y="21"/>
                </a:cxn>
                <a:cxn ang="0">
                  <a:pos x="20" y="19"/>
                </a:cxn>
                <a:cxn ang="0">
                  <a:pos x="18" y="19"/>
                </a:cxn>
                <a:cxn ang="0">
                  <a:pos x="18" y="17"/>
                </a:cxn>
                <a:cxn ang="0">
                  <a:pos x="18" y="17"/>
                </a:cxn>
                <a:cxn ang="0">
                  <a:pos x="16" y="16"/>
                </a:cxn>
                <a:cxn ang="0">
                  <a:pos x="16" y="14"/>
                </a:cxn>
                <a:cxn ang="0">
                  <a:pos x="14" y="14"/>
                </a:cxn>
                <a:cxn ang="0">
                  <a:pos x="14" y="14"/>
                </a:cxn>
                <a:cxn ang="0">
                  <a:pos x="12" y="12"/>
                </a:cxn>
                <a:cxn ang="0">
                  <a:pos x="12" y="12"/>
                </a:cxn>
                <a:cxn ang="0">
                  <a:pos x="12" y="10"/>
                </a:cxn>
                <a:cxn ang="0">
                  <a:pos x="10" y="12"/>
                </a:cxn>
                <a:cxn ang="0">
                  <a:pos x="10" y="10"/>
                </a:cxn>
                <a:cxn ang="0">
                  <a:pos x="8" y="10"/>
                </a:cxn>
                <a:cxn ang="0">
                  <a:pos x="8" y="10"/>
                </a:cxn>
                <a:cxn ang="0">
                  <a:pos x="6" y="10"/>
                </a:cxn>
                <a:cxn ang="0">
                  <a:pos x="8" y="10"/>
                </a:cxn>
                <a:cxn ang="0">
                  <a:pos x="8" y="8"/>
                </a:cxn>
                <a:cxn ang="0">
                  <a:pos x="6" y="8"/>
                </a:cxn>
                <a:cxn ang="0">
                  <a:pos x="6" y="6"/>
                </a:cxn>
                <a:cxn ang="0">
                  <a:pos x="6" y="6"/>
                </a:cxn>
                <a:cxn ang="0">
                  <a:pos x="4" y="6"/>
                </a:cxn>
                <a:cxn ang="0">
                  <a:pos x="4" y="4"/>
                </a:cxn>
                <a:cxn ang="0">
                  <a:pos x="4" y="4"/>
                </a:cxn>
                <a:cxn ang="0">
                  <a:pos x="2" y="2"/>
                </a:cxn>
                <a:cxn ang="0">
                  <a:pos x="2" y="2"/>
                </a:cxn>
                <a:cxn ang="0">
                  <a:pos x="2" y="2"/>
                </a:cxn>
                <a:cxn ang="0">
                  <a:pos x="2" y="0"/>
                </a:cxn>
                <a:cxn ang="0">
                  <a:pos x="0" y="0"/>
                </a:cxn>
              </a:cxnLst>
              <a:rect l="0" t="0" r="r" b="b"/>
              <a:pathLst>
                <a:path w="37" h="31">
                  <a:moveTo>
                    <a:pt x="37" y="31"/>
                  </a:moveTo>
                  <a:lnTo>
                    <a:pt x="35" y="31"/>
                  </a:lnTo>
                  <a:lnTo>
                    <a:pt x="35" y="31"/>
                  </a:lnTo>
                  <a:lnTo>
                    <a:pt x="35" y="31"/>
                  </a:lnTo>
                  <a:lnTo>
                    <a:pt x="33" y="31"/>
                  </a:lnTo>
                  <a:lnTo>
                    <a:pt x="33" y="31"/>
                  </a:lnTo>
                  <a:lnTo>
                    <a:pt x="33" y="31"/>
                  </a:lnTo>
                  <a:lnTo>
                    <a:pt x="33" y="29"/>
                  </a:lnTo>
                  <a:lnTo>
                    <a:pt x="33" y="29"/>
                  </a:lnTo>
                  <a:lnTo>
                    <a:pt x="31" y="29"/>
                  </a:lnTo>
                  <a:lnTo>
                    <a:pt x="31" y="29"/>
                  </a:lnTo>
                  <a:lnTo>
                    <a:pt x="31" y="29"/>
                  </a:lnTo>
                  <a:lnTo>
                    <a:pt x="31" y="29"/>
                  </a:lnTo>
                  <a:lnTo>
                    <a:pt x="31" y="29"/>
                  </a:lnTo>
                  <a:lnTo>
                    <a:pt x="31" y="29"/>
                  </a:lnTo>
                  <a:lnTo>
                    <a:pt x="29" y="29"/>
                  </a:lnTo>
                  <a:lnTo>
                    <a:pt x="29" y="31"/>
                  </a:lnTo>
                  <a:lnTo>
                    <a:pt x="29" y="31"/>
                  </a:lnTo>
                  <a:lnTo>
                    <a:pt x="29" y="29"/>
                  </a:lnTo>
                  <a:lnTo>
                    <a:pt x="29" y="29"/>
                  </a:lnTo>
                  <a:lnTo>
                    <a:pt x="27" y="27"/>
                  </a:lnTo>
                  <a:lnTo>
                    <a:pt x="27" y="27"/>
                  </a:lnTo>
                  <a:lnTo>
                    <a:pt x="25" y="27"/>
                  </a:lnTo>
                  <a:lnTo>
                    <a:pt x="25" y="25"/>
                  </a:lnTo>
                  <a:lnTo>
                    <a:pt x="23" y="25"/>
                  </a:lnTo>
                  <a:lnTo>
                    <a:pt x="23" y="23"/>
                  </a:lnTo>
                  <a:lnTo>
                    <a:pt x="23" y="23"/>
                  </a:lnTo>
                  <a:lnTo>
                    <a:pt x="21" y="23"/>
                  </a:lnTo>
                  <a:lnTo>
                    <a:pt x="21" y="23"/>
                  </a:lnTo>
                  <a:lnTo>
                    <a:pt x="21" y="23"/>
                  </a:lnTo>
                  <a:lnTo>
                    <a:pt x="21" y="23"/>
                  </a:lnTo>
                  <a:lnTo>
                    <a:pt x="21" y="23"/>
                  </a:lnTo>
                  <a:lnTo>
                    <a:pt x="21" y="23"/>
                  </a:lnTo>
                  <a:lnTo>
                    <a:pt x="21" y="23"/>
                  </a:lnTo>
                  <a:lnTo>
                    <a:pt x="20" y="23"/>
                  </a:lnTo>
                  <a:lnTo>
                    <a:pt x="20" y="21"/>
                  </a:lnTo>
                  <a:lnTo>
                    <a:pt x="20" y="21"/>
                  </a:lnTo>
                  <a:lnTo>
                    <a:pt x="20" y="21"/>
                  </a:lnTo>
                  <a:lnTo>
                    <a:pt x="20" y="21"/>
                  </a:lnTo>
                  <a:lnTo>
                    <a:pt x="20" y="21"/>
                  </a:lnTo>
                  <a:lnTo>
                    <a:pt x="20" y="19"/>
                  </a:lnTo>
                  <a:lnTo>
                    <a:pt x="20" y="19"/>
                  </a:lnTo>
                  <a:lnTo>
                    <a:pt x="18" y="19"/>
                  </a:lnTo>
                  <a:lnTo>
                    <a:pt x="18" y="19"/>
                  </a:lnTo>
                  <a:lnTo>
                    <a:pt x="18" y="17"/>
                  </a:lnTo>
                  <a:lnTo>
                    <a:pt x="18" y="17"/>
                  </a:lnTo>
                  <a:lnTo>
                    <a:pt x="18" y="17"/>
                  </a:lnTo>
                  <a:lnTo>
                    <a:pt x="18" y="17"/>
                  </a:lnTo>
                  <a:lnTo>
                    <a:pt x="18" y="16"/>
                  </a:lnTo>
                  <a:lnTo>
                    <a:pt x="16" y="16"/>
                  </a:lnTo>
                  <a:lnTo>
                    <a:pt x="16" y="14"/>
                  </a:lnTo>
                  <a:lnTo>
                    <a:pt x="16" y="14"/>
                  </a:lnTo>
                  <a:lnTo>
                    <a:pt x="16" y="14"/>
                  </a:lnTo>
                  <a:lnTo>
                    <a:pt x="14" y="14"/>
                  </a:lnTo>
                  <a:lnTo>
                    <a:pt x="14" y="14"/>
                  </a:lnTo>
                  <a:lnTo>
                    <a:pt x="14" y="14"/>
                  </a:lnTo>
                  <a:lnTo>
                    <a:pt x="14" y="14"/>
                  </a:lnTo>
                  <a:lnTo>
                    <a:pt x="12" y="12"/>
                  </a:lnTo>
                  <a:lnTo>
                    <a:pt x="12" y="12"/>
                  </a:lnTo>
                  <a:lnTo>
                    <a:pt x="12" y="12"/>
                  </a:lnTo>
                  <a:lnTo>
                    <a:pt x="12" y="12"/>
                  </a:lnTo>
                  <a:lnTo>
                    <a:pt x="12" y="10"/>
                  </a:lnTo>
                  <a:lnTo>
                    <a:pt x="10" y="10"/>
                  </a:lnTo>
                  <a:lnTo>
                    <a:pt x="10" y="12"/>
                  </a:lnTo>
                  <a:lnTo>
                    <a:pt x="10" y="10"/>
                  </a:lnTo>
                  <a:lnTo>
                    <a:pt x="10" y="10"/>
                  </a:lnTo>
                  <a:lnTo>
                    <a:pt x="8" y="10"/>
                  </a:lnTo>
                  <a:lnTo>
                    <a:pt x="8" y="10"/>
                  </a:lnTo>
                  <a:lnTo>
                    <a:pt x="8" y="10"/>
                  </a:lnTo>
                  <a:lnTo>
                    <a:pt x="8" y="10"/>
                  </a:lnTo>
                  <a:lnTo>
                    <a:pt x="8" y="10"/>
                  </a:lnTo>
                  <a:lnTo>
                    <a:pt x="6" y="10"/>
                  </a:lnTo>
                  <a:lnTo>
                    <a:pt x="6" y="10"/>
                  </a:lnTo>
                  <a:lnTo>
                    <a:pt x="8" y="10"/>
                  </a:lnTo>
                  <a:lnTo>
                    <a:pt x="8" y="8"/>
                  </a:lnTo>
                  <a:lnTo>
                    <a:pt x="8" y="8"/>
                  </a:lnTo>
                  <a:lnTo>
                    <a:pt x="6" y="8"/>
                  </a:lnTo>
                  <a:lnTo>
                    <a:pt x="6" y="8"/>
                  </a:lnTo>
                  <a:lnTo>
                    <a:pt x="6" y="6"/>
                  </a:lnTo>
                  <a:lnTo>
                    <a:pt x="6" y="6"/>
                  </a:lnTo>
                  <a:lnTo>
                    <a:pt x="6" y="6"/>
                  </a:lnTo>
                  <a:lnTo>
                    <a:pt x="6" y="6"/>
                  </a:lnTo>
                  <a:lnTo>
                    <a:pt x="6" y="6"/>
                  </a:lnTo>
                  <a:lnTo>
                    <a:pt x="4" y="6"/>
                  </a:lnTo>
                  <a:lnTo>
                    <a:pt x="4" y="6"/>
                  </a:lnTo>
                  <a:lnTo>
                    <a:pt x="4" y="4"/>
                  </a:lnTo>
                  <a:lnTo>
                    <a:pt x="4" y="4"/>
                  </a:lnTo>
                  <a:lnTo>
                    <a:pt x="4" y="4"/>
                  </a:lnTo>
                  <a:lnTo>
                    <a:pt x="2" y="2"/>
                  </a:lnTo>
                  <a:lnTo>
                    <a:pt x="2" y="2"/>
                  </a:lnTo>
                  <a:lnTo>
                    <a:pt x="2" y="2"/>
                  </a:lnTo>
                  <a:lnTo>
                    <a:pt x="2" y="2"/>
                  </a:lnTo>
                  <a:lnTo>
                    <a:pt x="2" y="2"/>
                  </a:lnTo>
                  <a:lnTo>
                    <a:pt x="2" y="2"/>
                  </a:lnTo>
                  <a:lnTo>
                    <a:pt x="2" y="0"/>
                  </a:lnTo>
                  <a:lnTo>
                    <a:pt x="2" y="0"/>
                  </a:lnTo>
                  <a:lnTo>
                    <a:pt x="2" y="0"/>
                  </a:lnTo>
                  <a:lnTo>
                    <a:pt x="0"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34" name="Line 3366"/>
            <p:cNvSpPr>
              <a:spLocks noChangeShapeType="1"/>
            </p:cNvSpPr>
            <p:nvPr/>
          </p:nvSpPr>
          <p:spPr bwMode="auto">
            <a:xfrm flipV="1">
              <a:off x="4850403" y="5363914"/>
              <a:ext cx="1950" cy="2491"/>
            </a:xfrm>
            <a:prstGeom prst="line">
              <a:avLst/>
            </a:prstGeom>
            <a:noFill/>
            <a:ln w="1588">
              <a:solidFill>
                <a:srgbClr val="000000"/>
              </a:solidFill>
              <a:round/>
              <a:headEnd/>
              <a:tailEnd/>
            </a:ln>
          </p:spPr>
          <p:txBody>
            <a:bodyPr/>
            <a:lstStyle/>
            <a:p>
              <a:endParaRPr lang="en-US" sz="2400" b="1">
                <a:solidFill>
                  <a:srgbClr val="FFFF00"/>
                </a:solidFill>
              </a:endParaRPr>
            </a:p>
          </p:txBody>
        </p:sp>
        <p:sp>
          <p:nvSpPr>
            <p:cNvPr id="135" name="Freeform 3367"/>
            <p:cNvSpPr>
              <a:spLocks/>
            </p:cNvSpPr>
            <p:nvPr/>
          </p:nvSpPr>
          <p:spPr bwMode="auto">
            <a:xfrm>
              <a:off x="4846505" y="5363914"/>
              <a:ext cx="3898" cy="9961"/>
            </a:xfrm>
            <a:custGeom>
              <a:avLst/>
              <a:gdLst/>
              <a:ahLst/>
              <a:cxnLst>
                <a:cxn ang="0">
                  <a:pos x="2" y="8"/>
                </a:cxn>
                <a:cxn ang="0">
                  <a:pos x="2" y="6"/>
                </a:cxn>
                <a:cxn ang="0">
                  <a:pos x="2" y="6"/>
                </a:cxn>
                <a:cxn ang="0">
                  <a:pos x="2" y="4"/>
                </a:cxn>
                <a:cxn ang="0">
                  <a:pos x="2" y="4"/>
                </a:cxn>
                <a:cxn ang="0">
                  <a:pos x="2" y="2"/>
                </a:cxn>
                <a:cxn ang="0">
                  <a:pos x="0" y="2"/>
                </a:cxn>
                <a:cxn ang="0">
                  <a:pos x="0" y="0"/>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2" y="0"/>
                </a:cxn>
                <a:cxn ang="0">
                  <a:pos x="2" y="0"/>
                </a:cxn>
                <a:cxn ang="0">
                  <a:pos x="4" y="0"/>
                </a:cxn>
                <a:cxn ang="0">
                  <a:pos x="4" y="0"/>
                </a:cxn>
                <a:cxn ang="0">
                  <a:pos x="4" y="0"/>
                </a:cxn>
                <a:cxn ang="0">
                  <a:pos x="4" y="0"/>
                </a:cxn>
                <a:cxn ang="0">
                  <a:pos x="6" y="0"/>
                </a:cxn>
                <a:cxn ang="0">
                  <a:pos x="6" y="0"/>
                </a:cxn>
                <a:cxn ang="0">
                  <a:pos x="6" y="0"/>
                </a:cxn>
              </a:cxnLst>
              <a:rect l="0" t="0" r="r" b="b"/>
              <a:pathLst>
                <a:path w="6" h="8">
                  <a:moveTo>
                    <a:pt x="2" y="8"/>
                  </a:moveTo>
                  <a:lnTo>
                    <a:pt x="2" y="6"/>
                  </a:lnTo>
                  <a:lnTo>
                    <a:pt x="2" y="6"/>
                  </a:lnTo>
                  <a:lnTo>
                    <a:pt x="2" y="4"/>
                  </a:lnTo>
                  <a:lnTo>
                    <a:pt x="2" y="4"/>
                  </a:lnTo>
                  <a:lnTo>
                    <a:pt x="2" y="2"/>
                  </a:lnTo>
                  <a:lnTo>
                    <a:pt x="0" y="2"/>
                  </a:lnTo>
                  <a:lnTo>
                    <a:pt x="0" y="0"/>
                  </a:lnTo>
                  <a:lnTo>
                    <a:pt x="0" y="0"/>
                  </a:lnTo>
                  <a:lnTo>
                    <a:pt x="0" y="0"/>
                  </a:lnTo>
                  <a:lnTo>
                    <a:pt x="0" y="0"/>
                  </a:lnTo>
                  <a:lnTo>
                    <a:pt x="0" y="0"/>
                  </a:lnTo>
                  <a:lnTo>
                    <a:pt x="0" y="0"/>
                  </a:lnTo>
                  <a:lnTo>
                    <a:pt x="2" y="0"/>
                  </a:lnTo>
                  <a:lnTo>
                    <a:pt x="2" y="0"/>
                  </a:lnTo>
                  <a:lnTo>
                    <a:pt x="2" y="0"/>
                  </a:lnTo>
                  <a:lnTo>
                    <a:pt x="2" y="0"/>
                  </a:lnTo>
                  <a:lnTo>
                    <a:pt x="2" y="0"/>
                  </a:lnTo>
                  <a:lnTo>
                    <a:pt x="2" y="0"/>
                  </a:lnTo>
                  <a:lnTo>
                    <a:pt x="2" y="0"/>
                  </a:lnTo>
                  <a:lnTo>
                    <a:pt x="4" y="0"/>
                  </a:lnTo>
                  <a:lnTo>
                    <a:pt x="4" y="0"/>
                  </a:lnTo>
                  <a:lnTo>
                    <a:pt x="4" y="0"/>
                  </a:lnTo>
                  <a:lnTo>
                    <a:pt x="4" y="0"/>
                  </a:lnTo>
                  <a:lnTo>
                    <a:pt x="6" y="0"/>
                  </a:lnTo>
                  <a:lnTo>
                    <a:pt x="6" y="0"/>
                  </a:lnTo>
                  <a:lnTo>
                    <a:pt x="6" y="0"/>
                  </a:lnTo>
                </a:path>
              </a:pathLst>
            </a:custGeom>
            <a:noFill/>
            <a:ln w="1588">
              <a:solidFill>
                <a:srgbClr val="000000"/>
              </a:solidFill>
              <a:prstDash val="solid"/>
              <a:round/>
              <a:headEnd/>
              <a:tailEnd/>
            </a:ln>
          </p:spPr>
          <p:txBody>
            <a:bodyPr/>
            <a:lstStyle/>
            <a:p>
              <a:endParaRPr lang="en-US" sz="2400" b="1">
                <a:solidFill>
                  <a:srgbClr val="FFFF00"/>
                </a:solidFill>
              </a:endParaRPr>
            </a:p>
          </p:txBody>
        </p:sp>
        <p:sp>
          <p:nvSpPr>
            <p:cNvPr id="136" name="Freeform 3368"/>
            <p:cNvSpPr>
              <a:spLocks/>
            </p:cNvSpPr>
            <p:nvPr/>
          </p:nvSpPr>
          <p:spPr bwMode="auto">
            <a:xfrm>
              <a:off x="4834810" y="5378855"/>
              <a:ext cx="23389" cy="209179"/>
            </a:xfrm>
            <a:custGeom>
              <a:avLst/>
              <a:gdLst/>
              <a:ahLst/>
              <a:cxnLst>
                <a:cxn ang="0">
                  <a:pos x="21" y="0"/>
                </a:cxn>
                <a:cxn ang="0">
                  <a:pos x="21" y="12"/>
                </a:cxn>
                <a:cxn ang="0">
                  <a:pos x="21" y="23"/>
                </a:cxn>
                <a:cxn ang="0">
                  <a:pos x="25" y="31"/>
                </a:cxn>
                <a:cxn ang="0">
                  <a:pos x="28" y="39"/>
                </a:cxn>
                <a:cxn ang="0">
                  <a:pos x="28" y="52"/>
                </a:cxn>
                <a:cxn ang="0">
                  <a:pos x="23" y="43"/>
                </a:cxn>
                <a:cxn ang="0">
                  <a:pos x="23" y="54"/>
                </a:cxn>
                <a:cxn ang="0">
                  <a:pos x="23" y="66"/>
                </a:cxn>
                <a:cxn ang="0">
                  <a:pos x="23" y="79"/>
                </a:cxn>
                <a:cxn ang="0">
                  <a:pos x="23" y="91"/>
                </a:cxn>
                <a:cxn ang="0">
                  <a:pos x="19" y="98"/>
                </a:cxn>
                <a:cxn ang="0">
                  <a:pos x="13" y="121"/>
                </a:cxn>
                <a:cxn ang="0">
                  <a:pos x="0" y="169"/>
                </a:cxn>
              </a:cxnLst>
              <a:rect l="0" t="0" r="r" b="b"/>
              <a:pathLst>
                <a:path w="28" h="169">
                  <a:moveTo>
                    <a:pt x="21" y="0"/>
                  </a:moveTo>
                  <a:lnTo>
                    <a:pt x="21" y="12"/>
                  </a:lnTo>
                  <a:lnTo>
                    <a:pt x="21" y="23"/>
                  </a:lnTo>
                  <a:lnTo>
                    <a:pt x="25" y="31"/>
                  </a:lnTo>
                  <a:lnTo>
                    <a:pt x="28" y="39"/>
                  </a:lnTo>
                  <a:lnTo>
                    <a:pt x="28" y="52"/>
                  </a:lnTo>
                  <a:lnTo>
                    <a:pt x="23" y="43"/>
                  </a:lnTo>
                  <a:lnTo>
                    <a:pt x="23" y="54"/>
                  </a:lnTo>
                  <a:lnTo>
                    <a:pt x="23" y="66"/>
                  </a:lnTo>
                  <a:lnTo>
                    <a:pt x="23" y="79"/>
                  </a:lnTo>
                  <a:lnTo>
                    <a:pt x="23" y="91"/>
                  </a:lnTo>
                  <a:lnTo>
                    <a:pt x="19" y="98"/>
                  </a:lnTo>
                  <a:lnTo>
                    <a:pt x="13" y="121"/>
                  </a:lnTo>
                  <a:lnTo>
                    <a:pt x="0" y="169"/>
                  </a:lnTo>
                </a:path>
              </a:pathLst>
            </a:custGeom>
            <a:noFill/>
            <a:ln w="1588">
              <a:solidFill>
                <a:srgbClr val="000000"/>
              </a:solidFill>
              <a:prstDash val="solid"/>
              <a:round/>
              <a:headEnd/>
              <a:tailEnd/>
            </a:ln>
          </p:spPr>
          <p:txBody>
            <a:bodyPr/>
            <a:lstStyle/>
            <a:p>
              <a:endParaRPr lang="en-US" sz="2400" b="1">
                <a:solidFill>
                  <a:srgbClr val="FFFF00"/>
                </a:solidFill>
              </a:endParaRPr>
            </a:p>
          </p:txBody>
        </p:sp>
      </p:grpSp>
      <p:sp>
        <p:nvSpPr>
          <p:cNvPr id="1054" name="Rectangle 3487"/>
          <p:cNvSpPr>
            <a:spLocks noChangeArrowheads="1"/>
          </p:cNvSpPr>
          <p:nvPr/>
        </p:nvSpPr>
        <p:spPr bwMode="auto">
          <a:xfrm>
            <a:off x="5859717" y="1447800"/>
            <a:ext cx="2141283" cy="492443"/>
          </a:xfrm>
          <a:prstGeom prst="rect">
            <a:avLst/>
          </a:prstGeom>
          <a:noFill/>
          <a:ln w="9525">
            <a:noFill/>
            <a:miter lim="800000"/>
            <a:headEnd/>
            <a:tailEnd/>
          </a:ln>
        </p:spPr>
        <p:txBody>
          <a:bodyPr wrap="square" lIns="0" tIns="0" rIns="0" bIns="0">
            <a:spAutoFit/>
          </a:bodyPr>
          <a:lstStyle/>
          <a:p>
            <a:pPr algn="ctr"/>
            <a:r>
              <a:rPr lang="en-US" sz="1600" b="1" i="1" dirty="0">
                <a:solidFill>
                  <a:srgbClr val="FFFF00"/>
                </a:solidFill>
              </a:rPr>
              <a:t>Calanus pacificus</a:t>
            </a:r>
          </a:p>
          <a:p>
            <a:pPr algn="ctr"/>
            <a:r>
              <a:rPr lang="en-US" sz="1600" b="1" dirty="0">
                <a:solidFill>
                  <a:schemeClr val="bg1">
                    <a:lumMod val="95000"/>
                  </a:schemeClr>
                </a:solidFill>
              </a:rPr>
              <a:t>(warm-water species)</a:t>
            </a:r>
          </a:p>
        </p:txBody>
      </p:sp>
      <p:grpSp>
        <p:nvGrpSpPr>
          <p:cNvPr id="3024" name="Group 3023"/>
          <p:cNvGrpSpPr/>
          <p:nvPr/>
        </p:nvGrpSpPr>
        <p:grpSpPr>
          <a:xfrm>
            <a:off x="5874361" y="2209800"/>
            <a:ext cx="2202839" cy="3418173"/>
            <a:chOff x="5486400" y="2272352"/>
            <a:chExt cx="2202839" cy="3418173"/>
          </a:xfrm>
        </p:grpSpPr>
        <p:sp>
          <p:nvSpPr>
            <p:cNvPr id="3020" name="Rectangle 3019"/>
            <p:cNvSpPr/>
            <p:nvPr/>
          </p:nvSpPr>
          <p:spPr bwMode="auto">
            <a:xfrm>
              <a:off x="5486400" y="2272352"/>
              <a:ext cx="2177143" cy="3326055"/>
            </a:xfrm>
            <a:prstGeom prst="rect">
              <a:avLst/>
            </a:prstGeom>
            <a:solidFill>
              <a:schemeClr val="bg1">
                <a:lumMod val="95000"/>
              </a:schemeClr>
            </a:solidFill>
            <a:ln w="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pSp>
          <p:nvGrpSpPr>
            <p:cNvPr id="3023" name="Group 3022"/>
            <p:cNvGrpSpPr/>
            <p:nvPr/>
          </p:nvGrpSpPr>
          <p:grpSpPr>
            <a:xfrm>
              <a:off x="5827889" y="2281400"/>
              <a:ext cx="1861350" cy="3409125"/>
              <a:chOff x="5827889" y="2281400"/>
              <a:chExt cx="1861350" cy="3409125"/>
            </a:xfrm>
          </p:grpSpPr>
          <p:pic>
            <p:nvPicPr>
              <p:cNvPr id="1056" name="Picture 3488"/>
              <p:cNvPicPr>
                <a:picLocks noChangeAspect="1" noChangeArrowheads="1"/>
              </p:cNvPicPr>
              <p:nvPr/>
            </p:nvPicPr>
            <p:blipFill>
              <a:blip r:embed="rId4" cstate="print"/>
              <a:srcRect/>
              <a:stretch>
                <a:fillRect/>
              </a:stretch>
            </p:blipFill>
            <p:spPr bwMode="auto">
              <a:xfrm>
                <a:off x="5841533" y="2453227"/>
                <a:ext cx="1208416" cy="3050532"/>
              </a:xfrm>
              <a:prstGeom prst="rect">
                <a:avLst/>
              </a:prstGeom>
              <a:noFill/>
              <a:ln w="9525">
                <a:noFill/>
                <a:miter lim="800000"/>
                <a:headEnd/>
                <a:tailEnd/>
              </a:ln>
            </p:spPr>
          </p:pic>
          <p:sp>
            <p:nvSpPr>
              <p:cNvPr id="1057" name="Line 3489"/>
              <p:cNvSpPr>
                <a:spLocks noChangeShapeType="1"/>
              </p:cNvSpPr>
              <p:nvPr/>
            </p:nvSpPr>
            <p:spPr bwMode="auto">
              <a:xfrm>
                <a:off x="5839583" y="5608347"/>
                <a:ext cx="1847706"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59" name="Line 3491"/>
              <p:cNvSpPr>
                <a:spLocks noChangeShapeType="1"/>
              </p:cNvSpPr>
              <p:nvPr/>
            </p:nvSpPr>
            <p:spPr bwMode="auto">
              <a:xfrm flipV="1">
                <a:off x="6069572"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0" name="Line 3492"/>
              <p:cNvSpPr>
                <a:spLocks noChangeShapeType="1"/>
              </p:cNvSpPr>
              <p:nvPr/>
            </p:nvSpPr>
            <p:spPr bwMode="auto">
              <a:xfrm flipV="1">
                <a:off x="6184567"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1" name="Line 3493"/>
              <p:cNvSpPr>
                <a:spLocks noChangeShapeType="1"/>
              </p:cNvSpPr>
              <p:nvPr/>
            </p:nvSpPr>
            <p:spPr bwMode="auto">
              <a:xfrm flipV="1">
                <a:off x="6301510"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2" name="Line 3494"/>
              <p:cNvSpPr>
                <a:spLocks noChangeShapeType="1"/>
              </p:cNvSpPr>
              <p:nvPr/>
            </p:nvSpPr>
            <p:spPr bwMode="auto">
              <a:xfrm flipV="1">
                <a:off x="6416504"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3" name="Line 3495"/>
              <p:cNvSpPr>
                <a:spLocks noChangeShapeType="1"/>
              </p:cNvSpPr>
              <p:nvPr/>
            </p:nvSpPr>
            <p:spPr bwMode="auto">
              <a:xfrm flipV="1">
                <a:off x="6646493"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4" name="Line 3496"/>
              <p:cNvSpPr>
                <a:spLocks noChangeShapeType="1"/>
              </p:cNvSpPr>
              <p:nvPr/>
            </p:nvSpPr>
            <p:spPr bwMode="auto">
              <a:xfrm flipV="1">
                <a:off x="6761488"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5" name="Line 3497"/>
              <p:cNvSpPr>
                <a:spLocks noChangeShapeType="1"/>
              </p:cNvSpPr>
              <p:nvPr/>
            </p:nvSpPr>
            <p:spPr bwMode="auto">
              <a:xfrm flipV="1">
                <a:off x="6876481"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6" name="Line 3498"/>
              <p:cNvSpPr>
                <a:spLocks noChangeShapeType="1"/>
              </p:cNvSpPr>
              <p:nvPr/>
            </p:nvSpPr>
            <p:spPr bwMode="auto">
              <a:xfrm flipV="1">
                <a:off x="6995374"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7" name="Line 3499"/>
              <p:cNvSpPr>
                <a:spLocks noChangeShapeType="1"/>
              </p:cNvSpPr>
              <p:nvPr/>
            </p:nvSpPr>
            <p:spPr bwMode="auto">
              <a:xfrm flipV="1">
                <a:off x="7225363" y="5608347"/>
                <a:ext cx="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8" name="Line 3500"/>
              <p:cNvSpPr>
                <a:spLocks noChangeShapeType="1"/>
              </p:cNvSpPr>
              <p:nvPr/>
            </p:nvSpPr>
            <p:spPr bwMode="auto">
              <a:xfrm flipV="1">
                <a:off x="7340357"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69" name="Line 3501"/>
              <p:cNvSpPr>
                <a:spLocks noChangeShapeType="1"/>
              </p:cNvSpPr>
              <p:nvPr/>
            </p:nvSpPr>
            <p:spPr bwMode="auto">
              <a:xfrm flipV="1">
                <a:off x="7453402"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70" name="Line 3502"/>
              <p:cNvSpPr>
                <a:spLocks noChangeShapeType="1"/>
              </p:cNvSpPr>
              <p:nvPr/>
            </p:nvSpPr>
            <p:spPr bwMode="auto">
              <a:xfrm flipV="1">
                <a:off x="7570346" y="5608347"/>
                <a:ext cx="1950" cy="49805"/>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71" name="Line 3503"/>
              <p:cNvSpPr>
                <a:spLocks noChangeShapeType="1"/>
              </p:cNvSpPr>
              <p:nvPr/>
            </p:nvSpPr>
            <p:spPr bwMode="auto">
              <a:xfrm flipV="1">
                <a:off x="5954578" y="5608347"/>
                <a:ext cx="1950" cy="82178"/>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72" name="Line 3504"/>
              <p:cNvSpPr>
                <a:spLocks noChangeShapeType="1"/>
              </p:cNvSpPr>
              <p:nvPr/>
            </p:nvSpPr>
            <p:spPr bwMode="auto">
              <a:xfrm flipV="1">
                <a:off x="6529549" y="5608347"/>
                <a:ext cx="1950" cy="82178"/>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73" name="Line 3505"/>
              <p:cNvSpPr>
                <a:spLocks noChangeShapeType="1"/>
              </p:cNvSpPr>
              <p:nvPr/>
            </p:nvSpPr>
            <p:spPr bwMode="auto">
              <a:xfrm flipV="1">
                <a:off x="7108420" y="5608347"/>
                <a:ext cx="1950" cy="82178"/>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074" name="Line 3506"/>
              <p:cNvSpPr>
                <a:spLocks noChangeShapeType="1"/>
              </p:cNvSpPr>
              <p:nvPr/>
            </p:nvSpPr>
            <p:spPr bwMode="auto">
              <a:xfrm flipV="1">
                <a:off x="7687289" y="5608347"/>
                <a:ext cx="1950" cy="82178"/>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03" name="Freeform 3535"/>
              <p:cNvSpPr>
                <a:spLocks/>
              </p:cNvSpPr>
              <p:nvPr/>
            </p:nvSpPr>
            <p:spPr bwMode="auto">
              <a:xfrm>
                <a:off x="6888176" y="2453227"/>
                <a:ext cx="114995" cy="1357176"/>
              </a:xfrm>
              <a:custGeom>
                <a:avLst/>
                <a:gdLst/>
                <a:ahLst/>
                <a:cxnLst>
                  <a:cxn ang="0">
                    <a:pos x="0" y="0"/>
                  </a:cxn>
                  <a:cxn ang="0">
                    <a:pos x="2" y="2"/>
                  </a:cxn>
                  <a:cxn ang="0">
                    <a:pos x="10" y="23"/>
                  </a:cxn>
                  <a:cxn ang="0">
                    <a:pos x="20" y="41"/>
                  </a:cxn>
                  <a:cxn ang="0">
                    <a:pos x="23" y="48"/>
                  </a:cxn>
                  <a:cxn ang="0">
                    <a:pos x="37" y="67"/>
                  </a:cxn>
                  <a:cxn ang="0">
                    <a:pos x="43" y="71"/>
                  </a:cxn>
                  <a:cxn ang="0">
                    <a:pos x="56" y="89"/>
                  </a:cxn>
                  <a:cxn ang="0">
                    <a:pos x="62" y="96"/>
                  </a:cxn>
                  <a:cxn ang="0">
                    <a:pos x="73" y="110"/>
                  </a:cxn>
                  <a:cxn ang="0">
                    <a:pos x="83" y="121"/>
                  </a:cxn>
                  <a:cxn ang="0">
                    <a:pos x="91" y="133"/>
                  </a:cxn>
                  <a:cxn ang="0">
                    <a:pos x="100" y="144"/>
                  </a:cxn>
                  <a:cxn ang="0">
                    <a:pos x="108" y="161"/>
                  </a:cxn>
                  <a:cxn ang="0">
                    <a:pos x="112" y="169"/>
                  </a:cxn>
                  <a:cxn ang="0">
                    <a:pos x="121" y="192"/>
                  </a:cxn>
                  <a:cxn ang="0">
                    <a:pos x="125" y="217"/>
                  </a:cxn>
                  <a:cxn ang="0">
                    <a:pos x="127" y="223"/>
                  </a:cxn>
                  <a:cxn ang="0">
                    <a:pos x="129" y="242"/>
                  </a:cxn>
                  <a:cxn ang="0">
                    <a:pos x="129" y="265"/>
                  </a:cxn>
                  <a:cxn ang="0">
                    <a:pos x="127" y="286"/>
                  </a:cxn>
                  <a:cxn ang="0">
                    <a:pos x="125" y="290"/>
                  </a:cxn>
                  <a:cxn ang="0">
                    <a:pos x="123" y="313"/>
                  </a:cxn>
                  <a:cxn ang="0">
                    <a:pos x="117" y="338"/>
                  </a:cxn>
                  <a:cxn ang="0">
                    <a:pos x="116" y="363"/>
                  </a:cxn>
                  <a:cxn ang="0">
                    <a:pos x="117" y="386"/>
                  </a:cxn>
                  <a:cxn ang="0">
                    <a:pos x="116" y="411"/>
                  </a:cxn>
                  <a:cxn ang="0">
                    <a:pos x="112" y="434"/>
                  </a:cxn>
                  <a:cxn ang="0">
                    <a:pos x="108" y="447"/>
                  </a:cxn>
                  <a:cxn ang="0">
                    <a:pos x="106" y="459"/>
                  </a:cxn>
                  <a:cxn ang="0">
                    <a:pos x="96" y="482"/>
                  </a:cxn>
                  <a:cxn ang="0">
                    <a:pos x="91" y="499"/>
                  </a:cxn>
                  <a:cxn ang="0">
                    <a:pos x="89" y="507"/>
                  </a:cxn>
                  <a:cxn ang="0">
                    <a:pos x="79" y="530"/>
                  </a:cxn>
                  <a:cxn ang="0">
                    <a:pos x="73" y="555"/>
                  </a:cxn>
                  <a:cxn ang="0">
                    <a:pos x="73" y="555"/>
                  </a:cxn>
                  <a:cxn ang="0">
                    <a:pos x="69" y="580"/>
                  </a:cxn>
                  <a:cxn ang="0">
                    <a:pos x="68" y="603"/>
                  </a:cxn>
                  <a:cxn ang="0">
                    <a:pos x="66" y="628"/>
                  </a:cxn>
                  <a:cxn ang="0">
                    <a:pos x="64" y="653"/>
                  </a:cxn>
                  <a:cxn ang="0">
                    <a:pos x="64" y="676"/>
                  </a:cxn>
                  <a:cxn ang="0">
                    <a:pos x="64" y="701"/>
                  </a:cxn>
                  <a:cxn ang="0">
                    <a:pos x="64" y="724"/>
                  </a:cxn>
                  <a:cxn ang="0">
                    <a:pos x="64" y="749"/>
                  </a:cxn>
                  <a:cxn ang="0">
                    <a:pos x="62" y="774"/>
                  </a:cxn>
                  <a:cxn ang="0">
                    <a:pos x="62" y="797"/>
                  </a:cxn>
                  <a:cxn ang="0">
                    <a:pos x="62" y="821"/>
                  </a:cxn>
                  <a:cxn ang="0">
                    <a:pos x="62" y="845"/>
                  </a:cxn>
                  <a:cxn ang="0">
                    <a:pos x="60" y="869"/>
                  </a:cxn>
                  <a:cxn ang="0">
                    <a:pos x="60" y="892"/>
                  </a:cxn>
                  <a:cxn ang="0">
                    <a:pos x="58" y="917"/>
                  </a:cxn>
                  <a:cxn ang="0">
                    <a:pos x="58" y="940"/>
                  </a:cxn>
                  <a:cxn ang="0">
                    <a:pos x="56" y="965"/>
                  </a:cxn>
                  <a:cxn ang="0">
                    <a:pos x="56" y="990"/>
                  </a:cxn>
                  <a:cxn ang="0">
                    <a:pos x="56" y="994"/>
                  </a:cxn>
                  <a:cxn ang="0">
                    <a:pos x="54" y="1013"/>
                  </a:cxn>
                  <a:cxn ang="0">
                    <a:pos x="54" y="1038"/>
                  </a:cxn>
                  <a:cxn ang="0">
                    <a:pos x="54" y="1061"/>
                  </a:cxn>
                  <a:cxn ang="0">
                    <a:pos x="54" y="1063"/>
                  </a:cxn>
                </a:cxnLst>
                <a:rect l="0" t="0" r="r" b="b"/>
                <a:pathLst>
                  <a:path w="129" h="1063">
                    <a:moveTo>
                      <a:pt x="0" y="0"/>
                    </a:moveTo>
                    <a:lnTo>
                      <a:pt x="2" y="2"/>
                    </a:lnTo>
                    <a:lnTo>
                      <a:pt x="10" y="23"/>
                    </a:lnTo>
                    <a:lnTo>
                      <a:pt x="20" y="41"/>
                    </a:lnTo>
                    <a:lnTo>
                      <a:pt x="23" y="48"/>
                    </a:lnTo>
                    <a:lnTo>
                      <a:pt x="37" y="67"/>
                    </a:lnTo>
                    <a:lnTo>
                      <a:pt x="43" y="71"/>
                    </a:lnTo>
                    <a:lnTo>
                      <a:pt x="56" y="89"/>
                    </a:lnTo>
                    <a:lnTo>
                      <a:pt x="62" y="96"/>
                    </a:lnTo>
                    <a:lnTo>
                      <a:pt x="73" y="110"/>
                    </a:lnTo>
                    <a:lnTo>
                      <a:pt x="83" y="121"/>
                    </a:lnTo>
                    <a:lnTo>
                      <a:pt x="91" y="133"/>
                    </a:lnTo>
                    <a:lnTo>
                      <a:pt x="100" y="144"/>
                    </a:lnTo>
                    <a:lnTo>
                      <a:pt x="108" y="161"/>
                    </a:lnTo>
                    <a:lnTo>
                      <a:pt x="112" y="169"/>
                    </a:lnTo>
                    <a:lnTo>
                      <a:pt x="121" y="192"/>
                    </a:lnTo>
                    <a:lnTo>
                      <a:pt x="125" y="217"/>
                    </a:lnTo>
                    <a:lnTo>
                      <a:pt x="127" y="223"/>
                    </a:lnTo>
                    <a:lnTo>
                      <a:pt x="129" y="242"/>
                    </a:lnTo>
                    <a:lnTo>
                      <a:pt x="129" y="265"/>
                    </a:lnTo>
                    <a:lnTo>
                      <a:pt x="127" y="286"/>
                    </a:lnTo>
                    <a:lnTo>
                      <a:pt x="125" y="290"/>
                    </a:lnTo>
                    <a:lnTo>
                      <a:pt x="123" y="313"/>
                    </a:lnTo>
                    <a:lnTo>
                      <a:pt x="117" y="338"/>
                    </a:lnTo>
                    <a:lnTo>
                      <a:pt x="116" y="363"/>
                    </a:lnTo>
                    <a:lnTo>
                      <a:pt x="117" y="386"/>
                    </a:lnTo>
                    <a:lnTo>
                      <a:pt x="116" y="411"/>
                    </a:lnTo>
                    <a:lnTo>
                      <a:pt x="112" y="434"/>
                    </a:lnTo>
                    <a:lnTo>
                      <a:pt x="108" y="447"/>
                    </a:lnTo>
                    <a:lnTo>
                      <a:pt x="106" y="459"/>
                    </a:lnTo>
                    <a:lnTo>
                      <a:pt x="96" y="482"/>
                    </a:lnTo>
                    <a:lnTo>
                      <a:pt x="91" y="499"/>
                    </a:lnTo>
                    <a:lnTo>
                      <a:pt x="89" y="507"/>
                    </a:lnTo>
                    <a:lnTo>
                      <a:pt x="79" y="530"/>
                    </a:lnTo>
                    <a:lnTo>
                      <a:pt x="73" y="555"/>
                    </a:lnTo>
                    <a:lnTo>
                      <a:pt x="73" y="555"/>
                    </a:lnTo>
                    <a:lnTo>
                      <a:pt x="69" y="580"/>
                    </a:lnTo>
                    <a:lnTo>
                      <a:pt x="68" y="603"/>
                    </a:lnTo>
                    <a:lnTo>
                      <a:pt x="66" y="628"/>
                    </a:lnTo>
                    <a:lnTo>
                      <a:pt x="64" y="653"/>
                    </a:lnTo>
                    <a:lnTo>
                      <a:pt x="64" y="676"/>
                    </a:lnTo>
                    <a:lnTo>
                      <a:pt x="64" y="701"/>
                    </a:lnTo>
                    <a:lnTo>
                      <a:pt x="64" y="724"/>
                    </a:lnTo>
                    <a:lnTo>
                      <a:pt x="64" y="749"/>
                    </a:lnTo>
                    <a:lnTo>
                      <a:pt x="62" y="774"/>
                    </a:lnTo>
                    <a:lnTo>
                      <a:pt x="62" y="797"/>
                    </a:lnTo>
                    <a:lnTo>
                      <a:pt x="62" y="821"/>
                    </a:lnTo>
                    <a:lnTo>
                      <a:pt x="62" y="845"/>
                    </a:lnTo>
                    <a:lnTo>
                      <a:pt x="60" y="869"/>
                    </a:lnTo>
                    <a:lnTo>
                      <a:pt x="60" y="892"/>
                    </a:lnTo>
                    <a:lnTo>
                      <a:pt x="58" y="917"/>
                    </a:lnTo>
                    <a:lnTo>
                      <a:pt x="58" y="940"/>
                    </a:lnTo>
                    <a:lnTo>
                      <a:pt x="56" y="965"/>
                    </a:lnTo>
                    <a:lnTo>
                      <a:pt x="56" y="990"/>
                    </a:lnTo>
                    <a:lnTo>
                      <a:pt x="56" y="994"/>
                    </a:lnTo>
                    <a:lnTo>
                      <a:pt x="54" y="1013"/>
                    </a:lnTo>
                    <a:lnTo>
                      <a:pt x="54" y="1038"/>
                    </a:lnTo>
                    <a:lnTo>
                      <a:pt x="54" y="1061"/>
                    </a:lnTo>
                    <a:lnTo>
                      <a:pt x="54" y="106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04" name="Freeform 3536"/>
              <p:cNvSpPr>
                <a:spLocks/>
              </p:cNvSpPr>
              <p:nvPr/>
            </p:nvSpPr>
            <p:spPr bwMode="auto">
              <a:xfrm>
                <a:off x="6747844" y="4754199"/>
                <a:ext cx="40931" cy="32374"/>
              </a:xfrm>
              <a:custGeom>
                <a:avLst/>
                <a:gdLst/>
                <a:ahLst/>
                <a:cxnLst>
                  <a:cxn ang="0">
                    <a:pos x="0" y="25"/>
                  </a:cxn>
                  <a:cxn ang="0">
                    <a:pos x="0" y="17"/>
                  </a:cxn>
                  <a:cxn ang="0">
                    <a:pos x="34" y="15"/>
                  </a:cxn>
                  <a:cxn ang="0">
                    <a:pos x="33" y="13"/>
                  </a:cxn>
                  <a:cxn ang="0">
                    <a:pos x="33" y="11"/>
                  </a:cxn>
                  <a:cxn ang="0">
                    <a:pos x="31" y="9"/>
                  </a:cxn>
                  <a:cxn ang="0">
                    <a:pos x="31" y="8"/>
                  </a:cxn>
                  <a:cxn ang="0">
                    <a:pos x="29" y="6"/>
                  </a:cxn>
                  <a:cxn ang="0">
                    <a:pos x="29" y="4"/>
                  </a:cxn>
                  <a:cxn ang="0">
                    <a:pos x="27" y="2"/>
                  </a:cxn>
                  <a:cxn ang="0">
                    <a:pos x="27" y="0"/>
                  </a:cxn>
                  <a:cxn ang="0">
                    <a:pos x="33" y="0"/>
                  </a:cxn>
                  <a:cxn ang="0">
                    <a:pos x="34" y="4"/>
                  </a:cxn>
                  <a:cxn ang="0">
                    <a:pos x="34" y="6"/>
                  </a:cxn>
                  <a:cxn ang="0">
                    <a:pos x="36" y="8"/>
                  </a:cxn>
                  <a:cxn ang="0">
                    <a:pos x="38" y="11"/>
                  </a:cxn>
                  <a:cxn ang="0">
                    <a:pos x="40" y="11"/>
                  </a:cxn>
                  <a:cxn ang="0">
                    <a:pos x="40" y="15"/>
                  </a:cxn>
                  <a:cxn ang="0">
                    <a:pos x="42" y="15"/>
                  </a:cxn>
                  <a:cxn ang="0">
                    <a:pos x="44" y="17"/>
                  </a:cxn>
                  <a:cxn ang="0">
                    <a:pos x="44" y="21"/>
                  </a:cxn>
                  <a:cxn ang="0">
                    <a:pos x="0" y="25"/>
                  </a:cxn>
                </a:cxnLst>
                <a:rect l="0" t="0" r="r" b="b"/>
                <a:pathLst>
                  <a:path w="44" h="25">
                    <a:moveTo>
                      <a:pt x="0" y="25"/>
                    </a:moveTo>
                    <a:lnTo>
                      <a:pt x="0" y="17"/>
                    </a:lnTo>
                    <a:lnTo>
                      <a:pt x="34" y="15"/>
                    </a:lnTo>
                    <a:lnTo>
                      <a:pt x="33" y="13"/>
                    </a:lnTo>
                    <a:lnTo>
                      <a:pt x="33" y="11"/>
                    </a:lnTo>
                    <a:lnTo>
                      <a:pt x="31" y="9"/>
                    </a:lnTo>
                    <a:lnTo>
                      <a:pt x="31" y="8"/>
                    </a:lnTo>
                    <a:lnTo>
                      <a:pt x="29" y="6"/>
                    </a:lnTo>
                    <a:lnTo>
                      <a:pt x="29" y="4"/>
                    </a:lnTo>
                    <a:lnTo>
                      <a:pt x="27" y="2"/>
                    </a:lnTo>
                    <a:lnTo>
                      <a:pt x="27" y="0"/>
                    </a:lnTo>
                    <a:lnTo>
                      <a:pt x="33" y="0"/>
                    </a:lnTo>
                    <a:lnTo>
                      <a:pt x="34" y="4"/>
                    </a:lnTo>
                    <a:lnTo>
                      <a:pt x="34" y="6"/>
                    </a:lnTo>
                    <a:lnTo>
                      <a:pt x="36" y="8"/>
                    </a:lnTo>
                    <a:lnTo>
                      <a:pt x="38" y="11"/>
                    </a:lnTo>
                    <a:lnTo>
                      <a:pt x="40" y="11"/>
                    </a:lnTo>
                    <a:lnTo>
                      <a:pt x="40" y="15"/>
                    </a:lnTo>
                    <a:lnTo>
                      <a:pt x="42" y="15"/>
                    </a:lnTo>
                    <a:lnTo>
                      <a:pt x="44" y="17"/>
                    </a:lnTo>
                    <a:lnTo>
                      <a:pt x="44" y="21"/>
                    </a:lnTo>
                    <a:lnTo>
                      <a:pt x="0"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105" name="Freeform 3537"/>
              <p:cNvSpPr>
                <a:spLocks/>
              </p:cNvSpPr>
              <p:nvPr/>
            </p:nvSpPr>
            <p:spPr bwMode="auto">
              <a:xfrm>
                <a:off x="6747844" y="4754199"/>
                <a:ext cx="40931" cy="32374"/>
              </a:xfrm>
              <a:custGeom>
                <a:avLst/>
                <a:gdLst/>
                <a:ahLst/>
                <a:cxnLst>
                  <a:cxn ang="0">
                    <a:pos x="0" y="25"/>
                  </a:cxn>
                  <a:cxn ang="0">
                    <a:pos x="0" y="17"/>
                  </a:cxn>
                  <a:cxn ang="0">
                    <a:pos x="34" y="15"/>
                  </a:cxn>
                  <a:cxn ang="0">
                    <a:pos x="33" y="13"/>
                  </a:cxn>
                  <a:cxn ang="0">
                    <a:pos x="33" y="11"/>
                  </a:cxn>
                  <a:cxn ang="0">
                    <a:pos x="31" y="9"/>
                  </a:cxn>
                  <a:cxn ang="0">
                    <a:pos x="31" y="8"/>
                  </a:cxn>
                  <a:cxn ang="0">
                    <a:pos x="29" y="6"/>
                  </a:cxn>
                  <a:cxn ang="0">
                    <a:pos x="29" y="4"/>
                  </a:cxn>
                  <a:cxn ang="0">
                    <a:pos x="27" y="2"/>
                  </a:cxn>
                  <a:cxn ang="0">
                    <a:pos x="27" y="0"/>
                  </a:cxn>
                  <a:cxn ang="0">
                    <a:pos x="33" y="0"/>
                  </a:cxn>
                  <a:cxn ang="0">
                    <a:pos x="34" y="4"/>
                  </a:cxn>
                  <a:cxn ang="0">
                    <a:pos x="34" y="6"/>
                  </a:cxn>
                  <a:cxn ang="0">
                    <a:pos x="36" y="8"/>
                  </a:cxn>
                  <a:cxn ang="0">
                    <a:pos x="38" y="11"/>
                  </a:cxn>
                  <a:cxn ang="0">
                    <a:pos x="40" y="11"/>
                  </a:cxn>
                  <a:cxn ang="0">
                    <a:pos x="40" y="15"/>
                  </a:cxn>
                  <a:cxn ang="0">
                    <a:pos x="42" y="15"/>
                  </a:cxn>
                  <a:cxn ang="0">
                    <a:pos x="44" y="17"/>
                  </a:cxn>
                  <a:cxn ang="0">
                    <a:pos x="44" y="21"/>
                  </a:cxn>
                  <a:cxn ang="0">
                    <a:pos x="0" y="25"/>
                  </a:cxn>
                </a:cxnLst>
                <a:rect l="0" t="0" r="r" b="b"/>
                <a:pathLst>
                  <a:path w="44" h="25">
                    <a:moveTo>
                      <a:pt x="0" y="25"/>
                    </a:moveTo>
                    <a:lnTo>
                      <a:pt x="0" y="17"/>
                    </a:lnTo>
                    <a:lnTo>
                      <a:pt x="34" y="15"/>
                    </a:lnTo>
                    <a:lnTo>
                      <a:pt x="33" y="13"/>
                    </a:lnTo>
                    <a:lnTo>
                      <a:pt x="33" y="11"/>
                    </a:lnTo>
                    <a:lnTo>
                      <a:pt x="31" y="9"/>
                    </a:lnTo>
                    <a:lnTo>
                      <a:pt x="31" y="8"/>
                    </a:lnTo>
                    <a:lnTo>
                      <a:pt x="29" y="6"/>
                    </a:lnTo>
                    <a:lnTo>
                      <a:pt x="29" y="4"/>
                    </a:lnTo>
                    <a:lnTo>
                      <a:pt x="27" y="2"/>
                    </a:lnTo>
                    <a:lnTo>
                      <a:pt x="27" y="0"/>
                    </a:lnTo>
                    <a:lnTo>
                      <a:pt x="33" y="0"/>
                    </a:lnTo>
                    <a:lnTo>
                      <a:pt x="34" y="4"/>
                    </a:lnTo>
                    <a:lnTo>
                      <a:pt x="34" y="6"/>
                    </a:lnTo>
                    <a:lnTo>
                      <a:pt x="36" y="8"/>
                    </a:lnTo>
                    <a:lnTo>
                      <a:pt x="38" y="11"/>
                    </a:lnTo>
                    <a:lnTo>
                      <a:pt x="40" y="11"/>
                    </a:lnTo>
                    <a:lnTo>
                      <a:pt x="40" y="15"/>
                    </a:lnTo>
                    <a:lnTo>
                      <a:pt x="42" y="15"/>
                    </a:lnTo>
                    <a:lnTo>
                      <a:pt x="44" y="17"/>
                    </a:lnTo>
                    <a:lnTo>
                      <a:pt x="44" y="21"/>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06" name="Freeform 3538"/>
              <p:cNvSpPr>
                <a:spLocks noEditPoints="1"/>
              </p:cNvSpPr>
              <p:nvPr/>
            </p:nvSpPr>
            <p:spPr bwMode="auto">
              <a:xfrm>
                <a:off x="6749793" y="4806493"/>
                <a:ext cx="38981" cy="52296"/>
              </a:xfrm>
              <a:custGeom>
                <a:avLst/>
                <a:gdLst/>
                <a:ahLst/>
                <a:cxnLst>
                  <a:cxn ang="0">
                    <a:pos x="25" y="0"/>
                  </a:cxn>
                  <a:cxn ang="0">
                    <a:pos x="31" y="2"/>
                  </a:cxn>
                  <a:cxn ang="0">
                    <a:pos x="36" y="4"/>
                  </a:cxn>
                  <a:cxn ang="0">
                    <a:pos x="40" y="6"/>
                  </a:cxn>
                  <a:cxn ang="0">
                    <a:pos x="42" y="10"/>
                  </a:cxn>
                  <a:cxn ang="0">
                    <a:pos x="44" y="15"/>
                  </a:cxn>
                  <a:cxn ang="0">
                    <a:pos x="44" y="21"/>
                  </a:cxn>
                  <a:cxn ang="0">
                    <a:pos x="44" y="25"/>
                  </a:cxn>
                  <a:cxn ang="0">
                    <a:pos x="42" y="29"/>
                  </a:cxn>
                  <a:cxn ang="0">
                    <a:pos x="40" y="33"/>
                  </a:cxn>
                  <a:cxn ang="0">
                    <a:pos x="38" y="35"/>
                  </a:cxn>
                  <a:cxn ang="0">
                    <a:pos x="34" y="37"/>
                  </a:cxn>
                  <a:cxn ang="0">
                    <a:pos x="31" y="39"/>
                  </a:cxn>
                  <a:cxn ang="0">
                    <a:pos x="27" y="40"/>
                  </a:cxn>
                  <a:cxn ang="0">
                    <a:pos x="19" y="40"/>
                  </a:cxn>
                  <a:cxn ang="0">
                    <a:pos x="13" y="40"/>
                  </a:cxn>
                  <a:cxn ang="0">
                    <a:pos x="9" y="39"/>
                  </a:cxn>
                  <a:cxn ang="0">
                    <a:pos x="4" y="35"/>
                  </a:cxn>
                  <a:cxn ang="0">
                    <a:pos x="2" y="31"/>
                  </a:cxn>
                  <a:cxn ang="0">
                    <a:pos x="0" y="25"/>
                  </a:cxn>
                  <a:cxn ang="0">
                    <a:pos x="0" y="17"/>
                  </a:cxn>
                  <a:cxn ang="0">
                    <a:pos x="2" y="12"/>
                  </a:cxn>
                  <a:cxn ang="0">
                    <a:pos x="7" y="6"/>
                  </a:cxn>
                  <a:cxn ang="0">
                    <a:pos x="15" y="2"/>
                  </a:cxn>
                  <a:cxn ang="0">
                    <a:pos x="23" y="8"/>
                  </a:cxn>
                  <a:cxn ang="0">
                    <a:pos x="13" y="10"/>
                  </a:cxn>
                  <a:cxn ang="0">
                    <a:pos x="7" y="14"/>
                  </a:cxn>
                  <a:cxn ang="0">
                    <a:pos x="6" y="17"/>
                  </a:cxn>
                  <a:cxn ang="0">
                    <a:pos x="4" y="21"/>
                  </a:cxn>
                  <a:cxn ang="0">
                    <a:pos x="6" y="27"/>
                  </a:cxn>
                  <a:cxn ang="0">
                    <a:pos x="9" y="31"/>
                  </a:cxn>
                  <a:cxn ang="0">
                    <a:pos x="13" y="33"/>
                  </a:cxn>
                  <a:cxn ang="0">
                    <a:pos x="23" y="33"/>
                  </a:cxn>
                  <a:cxn ang="0">
                    <a:pos x="31" y="31"/>
                  </a:cxn>
                  <a:cxn ang="0">
                    <a:pos x="36" y="27"/>
                  </a:cxn>
                  <a:cxn ang="0">
                    <a:pos x="38" y="23"/>
                  </a:cxn>
                  <a:cxn ang="0">
                    <a:pos x="40" y="19"/>
                  </a:cxn>
                  <a:cxn ang="0">
                    <a:pos x="38" y="14"/>
                  </a:cxn>
                  <a:cxn ang="0">
                    <a:pos x="36" y="12"/>
                  </a:cxn>
                  <a:cxn ang="0">
                    <a:pos x="31" y="8"/>
                  </a:cxn>
                  <a:cxn ang="0">
                    <a:pos x="23" y="8"/>
                  </a:cxn>
                </a:cxnLst>
                <a:rect l="0" t="0" r="r" b="b"/>
                <a:pathLst>
                  <a:path w="44" h="40">
                    <a:moveTo>
                      <a:pt x="21" y="0"/>
                    </a:moveTo>
                    <a:lnTo>
                      <a:pt x="25" y="0"/>
                    </a:lnTo>
                    <a:lnTo>
                      <a:pt x="29" y="0"/>
                    </a:lnTo>
                    <a:lnTo>
                      <a:pt x="31" y="2"/>
                    </a:lnTo>
                    <a:lnTo>
                      <a:pt x="34" y="2"/>
                    </a:lnTo>
                    <a:lnTo>
                      <a:pt x="36" y="4"/>
                    </a:lnTo>
                    <a:lnTo>
                      <a:pt x="38" y="4"/>
                    </a:lnTo>
                    <a:lnTo>
                      <a:pt x="40" y="6"/>
                    </a:lnTo>
                    <a:lnTo>
                      <a:pt x="42" y="8"/>
                    </a:lnTo>
                    <a:lnTo>
                      <a:pt x="42" y="10"/>
                    </a:lnTo>
                    <a:lnTo>
                      <a:pt x="44" y="14"/>
                    </a:lnTo>
                    <a:lnTo>
                      <a:pt x="44" y="15"/>
                    </a:lnTo>
                    <a:lnTo>
                      <a:pt x="44" y="17"/>
                    </a:lnTo>
                    <a:lnTo>
                      <a:pt x="44" y="21"/>
                    </a:lnTo>
                    <a:lnTo>
                      <a:pt x="44" y="23"/>
                    </a:lnTo>
                    <a:lnTo>
                      <a:pt x="44" y="25"/>
                    </a:lnTo>
                    <a:lnTo>
                      <a:pt x="44" y="27"/>
                    </a:lnTo>
                    <a:lnTo>
                      <a:pt x="42" y="29"/>
                    </a:lnTo>
                    <a:lnTo>
                      <a:pt x="42" y="31"/>
                    </a:lnTo>
                    <a:lnTo>
                      <a:pt x="40" y="33"/>
                    </a:lnTo>
                    <a:lnTo>
                      <a:pt x="38" y="33"/>
                    </a:lnTo>
                    <a:lnTo>
                      <a:pt x="38" y="35"/>
                    </a:lnTo>
                    <a:lnTo>
                      <a:pt x="36" y="37"/>
                    </a:lnTo>
                    <a:lnTo>
                      <a:pt x="34" y="37"/>
                    </a:lnTo>
                    <a:lnTo>
                      <a:pt x="32" y="39"/>
                    </a:lnTo>
                    <a:lnTo>
                      <a:pt x="31" y="39"/>
                    </a:lnTo>
                    <a:lnTo>
                      <a:pt x="29" y="39"/>
                    </a:lnTo>
                    <a:lnTo>
                      <a:pt x="27" y="40"/>
                    </a:lnTo>
                    <a:lnTo>
                      <a:pt x="23" y="40"/>
                    </a:lnTo>
                    <a:lnTo>
                      <a:pt x="19" y="40"/>
                    </a:lnTo>
                    <a:lnTo>
                      <a:pt x="17" y="40"/>
                    </a:lnTo>
                    <a:lnTo>
                      <a:pt x="13" y="40"/>
                    </a:lnTo>
                    <a:lnTo>
                      <a:pt x="11" y="39"/>
                    </a:lnTo>
                    <a:lnTo>
                      <a:pt x="9" y="39"/>
                    </a:lnTo>
                    <a:lnTo>
                      <a:pt x="7" y="37"/>
                    </a:lnTo>
                    <a:lnTo>
                      <a:pt x="4" y="35"/>
                    </a:lnTo>
                    <a:lnTo>
                      <a:pt x="4" y="33"/>
                    </a:lnTo>
                    <a:lnTo>
                      <a:pt x="2" y="31"/>
                    </a:lnTo>
                    <a:lnTo>
                      <a:pt x="2" y="29"/>
                    </a:lnTo>
                    <a:lnTo>
                      <a:pt x="0" y="25"/>
                    </a:lnTo>
                    <a:lnTo>
                      <a:pt x="0" y="23"/>
                    </a:lnTo>
                    <a:lnTo>
                      <a:pt x="0" y="17"/>
                    </a:lnTo>
                    <a:lnTo>
                      <a:pt x="2" y="15"/>
                    </a:lnTo>
                    <a:lnTo>
                      <a:pt x="2" y="12"/>
                    </a:lnTo>
                    <a:lnTo>
                      <a:pt x="4" y="8"/>
                    </a:lnTo>
                    <a:lnTo>
                      <a:pt x="7" y="6"/>
                    </a:lnTo>
                    <a:lnTo>
                      <a:pt x="11" y="4"/>
                    </a:lnTo>
                    <a:lnTo>
                      <a:pt x="15" y="2"/>
                    </a:lnTo>
                    <a:lnTo>
                      <a:pt x="21" y="0"/>
                    </a:lnTo>
                    <a:close/>
                    <a:moveTo>
                      <a:pt x="23" y="8"/>
                    </a:moveTo>
                    <a:lnTo>
                      <a:pt x="17" y="8"/>
                    </a:lnTo>
                    <a:lnTo>
                      <a:pt x="13" y="10"/>
                    </a:lnTo>
                    <a:lnTo>
                      <a:pt x="9" y="12"/>
                    </a:lnTo>
                    <a:lnTo>
                      <a:pt x="7" y="14"/>
                    </a:lnTo>
                    <a:lnTo>
                      <a:pt x="6" y="15"/>
                    </a:lnTo>
                    <a:lnTo>
                      <a:pt x="6" y="17"/>
                    </a:lnTo>
                    <a:lnTo>
                      <a:pt x="4" y="19"/>
                    </a:lnTo>
                    <a:lnTo>
                      <a:pt x="4" y="21"/>
                    </a:lnTo>
                    <a:lnTo>
                      <a:pt x="6" y="25"/>
                    </a:lnTo>
                    <a:lnTo>
                      <a:pt x="6" y="27"/>
                    </a:lnTo>
                    <a:lnTo>
                      <a:pt x="7" y="29"/>
                    </a:lnTo>
                    <a:lnTo>
                      <a:pt x="9" y="31"/>
                    </a:lnTo>
                    <a:lnTo>
                      <a:pt x="11" y="33"/>
                    </a:lnTo>
                    <a:lnTo>
                      <a:pt x="13" y="33"/>
                    </a:lnTo>
                    <a:lnTo>
                      <a:pt x="17" y="33"/>
                    </a:lnTo>
                    <a:lnTo>
                      <a:pt x="23" y="33"/>
                    </a:lnTo>
                    <a:lnTo>
                      <a:pt x="27" y="33"/>
                    </a:lnTo>
                    <a:lnTo>
                      <a:pt x="31" y="31"/>
                    </a:lnTo>
                    <a:lnTo>
                      <a:pt x="34" y="31"/>
                    </a:lnTo>
                    <a:lnTo>
                      <a:pt x="36" y="27"/>
                    </a:lnTo>
                    <a:lnTo>
                      <a:pt x="38" y="25"/>
                    </a:lnTo>
                    <a:lnTo>
                      <a:pt x="38" y="23"/>
                    </a:lnTo>
                    <a:lnTo>
                      <a:pt x="40" y="21"/>
                    </a:lnTo>
                    <a:lnTo>
                      <a:pt x="40" y="19"/>
                    </a:lnTo>
                    <a:lnTo>
                      <a:pt x="40" y="15"/>
                    </a:lnTo>
                    <a:lnTo>
                      <a:pt x="38" y="14"/>
                    </a:lnTo>
                    <a:lnTo>
                      <a:pt x="38" y="14"/>
                    </a:lnTo>
                    <a:lnTo>
                      <a:pt x="36" y="12"/>
                    </a:lnTo>
                    <a:lnTo>
                      <a:pt x="34" y="10"/>
                    </a:lnTo>
                    <a:lnTo>
                      <a:pt x="31" y="8"/>
                    </a:lnTo>
                    <a:lnTo>
                      <a:pt x="27" y="8"/>
                    </a:lnTo>
                    <a:lnTo>
                      <a:pt x="23" y="8"/>
                    </a:lnTo>
                    <a:close/>
                  </a:path>
                </a:pathLst>
              </a:custGeom>
              <a:solidFill>
                <a:srgbClr val="000000"/>
              </a:solidFill>
              <a:ln w="9525">
                <a:noFill/>
                <a:round/>
                <a:headEnd/>
                <a:tailEnd/>
              </a:ln>
            </p:spPr>
            <p:txBody>
              <a:bodyPr/>
              <a:lstStyle/>
              <a:p>
                <a:endParaRPr lang="en-US" b="1">
                  <a:solidFill>
                    <a:srgbClr val="FFFF00"/>
                  </a:solidFill>
                </a:endParaRPr>
              </a:p>
            </p:txBody>
          </p:sp>
          <p:sp>
            <p:nvSpPr>
              <p:cNvPr id="1107" name="Freeform 3539"/>
              <p:cNvSpPr>
                <a:spLocks/>
              </p:cNvSpPr>
              <p:nvPr/>
            </p:nvSpPr>
            <p:spPr bwMode="auto">
              <a:xfrm>
                <a:off x="6749793" y="4806493"/>
                <a:ext cx="38981" cy="52296"/>
              </a:xfrm>
              <a:custGeom>
                <a:avLst/>
                <a:gdLst/>
                <a:ahLst/>
                <a:cxnLst>
                  <a:cxn ang="0">
                    <a:pos x="21" y="0"/>
                  </a:cxn>
                  <a:cxn ang="0">
                    <a:pos x="25" y="0"/>
                  </a:cxn>
                  <a:cxn ang="0">
                    <a:pos x="29" y="0"/>
                  </a:cxn>
                  <a:cxn ang="0">
                    <a:pos x="31" y="2"/>
                  </a:cxn>
                  <a:cxn ang="0">
                    <a:pos x="34" y="2"/>
                  </a:cxn>
                  <a:cxn ang="0">
                    <a:pos x="36" y="4"/>
                  </a:cxn>
                  <a:cxn ang="0">
                    <a:pos x="38" y="4"/>
                  </a:cxn>
                  <a:cxn ang="0">
                    <a:pos x="40" y="6"/>
                  </a:cxn>
                  <a:cxn ang="0">
                    <a:pos x="42" y="8"/>
                  </a:cxn>
                  <a:cxn ang="0">
                    <a:pos x="42" y="10"/>
                  </a:cxn>
                  <a:cxn ang="0">
                    <a:pos x="44" y="14"/>
                  </a:cxn>
                  <a:cxn ang="0">
                    <a:pos x="44" y="15"/>
                  </a:cxn>
                  <a:cxn ang="0">
                    <a:pos x="44" y="17"/>
                  </a:cxn>
                  <a:cxn ang="0">
                    <a:pos x="44" y="21"/>
                  </a:cxn>
                  <a:cxn ang="0">
                    <a:pos x="44" y="23"/>
                  </a:cxn>
                  <a:cxn ang="0">
                    <a:pos x="44" y="25"/>
                  </a:cxn>
                  <a:cxn ang="0">
                    <a:pos x="44" y="27"/>
                  </a:cxn>
                  <a:cxn ang="0">
                    <a:pos x="42" y="29"/>
                  </a:cxn>
                  <a:cxn ang="0">
                    <a:pos x="42" y="31"/>
                  </a:cxn>
                  <a:cxn ang="0">
                    <a:pos x="40" y="33"/>
                  </a:cxn>
                  <a:cxn ang="0">
                    <a:pos x="38" y="33"/>
                  </a:cxn>
                  <a:cxn ang="0">
                    <a:pos x="38" y="35"/>
                  </a:cxn>
                  <a:cxn ang="0">
                    <a:pos x="36" y="37"/>
                  </a:cxn>
                  <a:cxn ang="0">
                    <a:pos x="34" y="37"/>
                  </a:cxn>
                  <a:cxn ang="0">
                    <a:pos x="32" y="39"/>
                  </a:cxn>
                  <a:cxn ang="0">
                    <a:pos x="31" y="39"/>
                  </a:cxn>
                  <a:cxn ang="0">
                    <a:pos x="29" y="39"/>
                  </a:cxn>
                  <a:cxn ang="0">
                    <a:pos x="27" y="40"/>
                  </a:cxn>
                  <a:cxn ang="0">
                    <a:pos x="23" y="40"/>
                  </a:cxn>
                  <a:cxn ang="0">
                    <a:pos x="19" y="40"/>
                  </a:cxn>
                  <a:cxn ang="0">
                    <a:pos x="17" y="40"/>
                  </a:cxn>
                  <a:cxn ang="0">
                    <a:pos x="13" y="40"/>
                  </a:cxn>
                  <a:cxn ang="0">
                    <a:pos x="11" y="39"/>
                  </a:cxn>
                  <a:cxn ang="0">
                    <a:pos x="9" y="39"/>
                  </a:cxn>
                  <a:cxn ang="0">
                    <a:pos x="7" y="37"/>
                  </a:cxn>
                  <a:cxn ang="0">
                    <a:pos x="4" y="35"/>
                  </a:cxn>
                  <a:cxn ang="0">
                    <a:pos x="4" y="33"/>
                  </a:cxn>
                  <a:cxn ang="0">
                    <a:pos x="2" y="31"/>
                  </a:cxn>
                  <a:cxn ang="0">
                    <a:pos x="2" y="29"/>
                  </a:cxn>
                  <a:cxn ang="0">
                    <a:pos x="0" y="25"/>
                  </a:cxn>
                  <a:cxn ang="0">
                    <a:pos x="0" y="23"/>
                  </a:cxn>
                  <a:cxn ang="0">
                    <a:pos x="0" y="17"/>
                  </a:cxn>
                  <a:cxn ang="0">
                    <a:pos x="2" y="15"/>
                  </a:cxn>
                  <a:cxn ang="0">
                    <a:pos x="2" y="12"/>
                  </a:cxn>
                  <a:cxn ang="0">
                    <a:pos x="4" y="8"/>
                  </a:cxn>
                  <a:cxn ang="0">
                    <a:pos x="7" y="6"/>
                  </a:cxn>
                  <a:cxn ang="0">
                    <a:pos x="11" y="4"/>
                  </a:cxn>
                  <a:cxn ang="0">
                    <a:pos x="15" y="2"/>
                  </a:cxn>
                  <a:cxn ang="0">
                    <a:pos x="21" y="0"/>
                  </a:cxn>
                </a:cxnLst>
                <a:rect l="0" t="0" r="r" b="b"/>
                <a:pathLst>
                  <a:path w="44" h="40">
                    <a:moveTo>
                      <a:pt x="21" y="0"/>
                    </a:moveTo>
                    <a:lnTo>
                      <a:pt x="25" y="0"/>
                    </a:lnTo>
                    <a:lnTo>
                      <a:pt x="29" y="0"/>
                    </a:lnTo>
                    <a:lnTo>
                      <a:pt x="31" y="2"/>
                    </a:lnTo>
                    <a:lnTo>
                      <a:pt x="34" y="2"/>
                    </a:lnTo>
                    <a:lnTo>
                      <a:pt x="36" y="4"/>
                    </a:lnTo>
                    <a:lnTo>
                      <a:pt x="38" y="4"/>
                    </a:lnTo>
                    <a:lnTo>
                      <a:pt x="40" y="6"/>
                    </a:lnTo>
                    <a:lnTo>
                      <a:pt x="42" y="8"/>
                    </a:lnTo>
                    <a:lnTo>
                      <a:pt x="42" y="10"/>
                    </a:lnTo>
                    <a:lnTo>
                      <a:pt x="44" y="14"/>
                    </a:lnTo>
                    <a:lnTo>
                      <a:pt x="44" y="15"/>
                    </a:lnTo>
                    <a:lnTo>
                      <a:pt x="44" y="17"/>
                    </a:lnTo>
                    <a:lnTo>
                      <a:pt x="44" y="21"/>
                    </a:lnTo>
                    <a:lnTo>
                      <a:pt x="44" y="23"/>
                    </a:lnTo>
                    <a:lnTo>
                      <a:pt x="44" y="25"/>
                    </a:lnTo>
                    <a:lnTo>
                      <a:pt x="44" y="27"/>
                    </a:lnTo>
                    <a:lnTo>
                      <a:pt x="42" y="29"/>
                    </a:lnTo>
                    <a:lnTo>
                      <a:pt x="42" y="31"/>
                    </a:lnTo>
                    <a:lnTo>
                      <a:pt x="40" y="33"/>
                    </a:lnTo>
                    <a:lnTo>
                      <a:pt x="38" y="33"/>
                    </a:lnTo>
                    <a:lnTo>
                      <a:pt x="38" y="35"/>
                    </a:lnTo>
                    <a:lnTo>
                      <a:pt x="36" y="37"/>
                    </a:lnTo>
                    <a:lnTo>
                      <a:pt x="34" y="37"/>
                    </a:lnTo>
                    <a:lnTo>
                      <a:pt x="32" y="39"/>
                    </a:lnTo>
                    <a:lnTo>
                      <a:pt x="31" y="39"/>
                    </a:lnTo>
                    <a:lnTo>
                      <a:pt x="29" y="39"/>
                    </a:lnTo>
                    <a:lnTo>
                      <a:pt x="27" y="40"/>
                    </a:lnTo>
                    <a:lnTo>
                      <a:pt x="23" y="40"/>
                    </a:lnTo>
                    <a:lnTo>
                      <a:pt x="19" y="40"/>
                    </a:lnTo>
                    <a:lnTo>
                      <a:pt x="17" y="40"/>
                    </a:lnTo>
                    <a:lnTo>
                      <a:pt x="13" y="40"/>
                    </a:lnTo>
                    <a:lnTo>
                      <a:pt x="11" y="39"/>
                    </a:lnTo>
                    <a:lnTo>
                      <a:pt x="9" y="39"/>
                    </a:lnTo>
                    <a:lnTo>
                      <a:pt x="7" y="37"/>
                    </a:lnTo>
                    <a:lnTo>
                      <a:pt x="4" y="35"/>
                    </a:lnTo>
                    <a:lnTo>
                      <a:pt x="4" y="33"/>
                    </a:lnTo>
                    <a:lnTo>
                      <a:pt x="2" y="31"/>
                    </a:lnTo>
                    <a:lnTo>
                      <a:pt x="2" y="29"/>
                    </a:lnTo>
                    <a:lnTo>
                      <a:pt x="0" y="25"/>
                    </a:lnTo>
                    <a:lnTo>
                      <a:pt x="0" y="23"/>
                    </a:lnTo>
                    <a:lnTo>
                      <a:pt x="0" y="17"/>
                    </a:lnTo>
                    <a:lnTo>
                      <a:pt x="2" y="15"/>
                    </a:lnTo>
                    <a:lnTo>
                      <a:pt x="2" y="12"/>
                    </a:lnTo>
                    <a:lnTo>
                      <a:pt x="4" y="8"/>
                    </a:lnTo>
                    <a:lnTo>
                      <a:pt x="7" y="6"/>
                    </a:lnTo>
                    <a:lnTo>
                      <a:pt x="11" y="4"/>
                    </a:lnTo>
                    <a:lnTo>
                      <a:pt x="15" y="2"/>
                    </a:lnTo>
                    <a:lnTo>
                      <a:pt x="21" y="0"/>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08" name="Freeform 3540"/>
              <p:cNvSpPr>
                <a:spLocks/>
              </p:cNvSpPr>
              <p:nvPr/>
            </p:nvSpPr>
            <p:spPr bwMode="auto">
              <a:xfrm>
                <a:off x="6751742" y="4816454"/>
                <a:ext cx="35083" cy="29883"/>
              </a:xfrm>
              <a:custGeom>
                <a:avLst/>
                <a:gdLst/>
                <a:ahLst/>
                <a:cxnLst>
                  <a:cxn ang="0">
                    <a:pos x="19" y="0"/>
                  </a:cxn>
                  <a:cxn ang="0">
                    <a:pos x="13" y="0"/>
                  </a:cxn>
                  <a:cxn ang="0">
                    <a:pos x="9" y="2"/>
                  </a:cxn>
                  <a:cxn ang="0">
                    <a:pos x="5" y="4"/>
                  </a:cxn>
                  <a:cxn ang="0">
                    <a:pos x="3" y="6"/>
                  </a:cxn>
                  <a:cxn ang="0">
                    <a:pos x="2" y="7"/>
                  </a:cxn>
                  <a:cxn ang="0">
                    <a:pos x="2" y="9"/>
                  </a:cxn>
                  <a:cxn ang="0">
                    <a:pos x="0" y="11"/>
                  </a:cxn>
                  <a:cxn ang="0">
                    <a:pos x="0" y="13"/>
                  </a:cxn>
                  <a:cxn ang="0">
                    <a:pos x="2" y="17"/>
                  </a:cxn>
                  <a:cxn ang="0">
                    <a:pos x="2" y="19"/>
                  </a:cxn>
                  <a:cxn ang="0">
                    <a:pos x="3" y="21"/>
                  </a:cxn>
                  <a:cxn ang="0">
                    <a:pos x="5" y="23"/>
                  </a:cxn>
                  <a:cxn ang="0">
                    <a:pos x="7" y="25"/>
                  </a:cxn>
                  <a:cxn ang="0">
                    <a:pos x="9" y="25"/>
                  </a:cxn>
                  <a:cxn ang="0">
                    <a:pos x="13" y="25"/>
                  </a:cxn>
                  <a:cxn ang="0">
                    <a:pos x="19" y="25"/>
                  </a:cxn>
                  <a:cxn ang="0">
                    <a:pos x="23" y="25"/>
                  </a:cxn>
                  <a:cxn ang="0">
                    <a:pos x="27" y="23"/>
                  </a:cxn>
                  <a:cxn ang="0">
                    <a:pos x="30" y="23"/>
                  </a:cxn>
                  <a:cxn ang="0">
                    <a:pos x="32" y="19"/>
                  </a:cxn>
                  <a:cxn ang="0">
                    <a:pos x="34" y="17"/>
                  </a:cxn>
                  <a:cxn ang="0">
                    <a:pos x="34" y="15"/>
                  </a:cxn>
                  <a:cxn ang="0">
                    <a:pos x="36" y="13"/>
                  </a:cxn>
                  <a:cxn ang="0">
                    <a:pos x="36" y="11"/>
                  </a:cxn>
                  <a:cxn ang="0">
                    <a:pos x="36" y="7"/>
                  </a:cxn>
                  <a:cxn ang="0">
                    <a:pos x="34" y="6"/>
                  </a:cxn>
                  <a:cxn ang="0">
                    <a:pos x="34" y="6"/>
                  </a:cxn>
                  <a:cxn ang="0">
                    <a:pos x="32" y="4"/>
                  </a:cxn>
                  <a:cxn ang="0">
                    <a:pos x="30" y="2"/>
                  </a:cxn>
                  <a:cxn ang="0">
                    <a:pos x="27" y="0"/>
                  </a:cxn>
                  <a:cxn ang="0">
                    <a:pos x="23" y="0"/>
                  </a:cxn>
                  <a:cxn ang="0">
                    <a:pos x="19" y="0"/>
                  </a:cxn>
                </a:cxnLst>
                <a:rect l="0" t="0" r="r" b="b"/>
                <a:pathLst>
                  <a:path w="36" h="25">
                    <a:moveTo>
                      <a:pt x="19" y="0"/>
                    </a:moveTo>
                    <a:lnTo>
                      <a:pt x="13" y="0"/>
                    </a:lnTo>
                    <a:lnTo>
                      <a:pt x="9" y="2"/>
                    </a:lnTo>
                    <a:lnTo>
                      <a:pt x="5" y="4"/>
                    </a:lnTo>
                    <a:lnTo>
                      <a:pt x="3" y="6"/>
                    </a:lnTo>
                    <a:lnTo>
                      <a:pt x="2" y="7"/>
                    </a:lnTo>
                    <a:lnTo>
                      <a:pt x="2" y="9"/>
                    </a:lnTo>
                    <a:lnTo>
                      <a:pt x="0" y="11"/>
                    </a:lnTo>
                    <a:lnTo>
                      <a:pt x="0" y="13"/>
                    </a:lnTo>
                    <a:lnTo>
                      <a:pt x="2" y="17"/>
                    </a:lnTo>
                    <a:lnTo>
                      <a:pt x="2" y="19"/>
                    </a:lnTo>
                    <a:lnTo>
                      <a:pt x="3" y="21"/>
                    </a:lnTo>
                    <a:lnTo>
                      <a:pt x="5" y="23"/>
                    </a:lnTo>
                    <a:lnTo>
                      <a:pt x="7" y="25"/>
                    </a:lnTo>
                    <a:lnTo>
                      <a:pt x="9" y="25"/>
                    </a:lnTo>
                    <a:lnTo>
                      <a:pt x="13" y="25"/>
                    </a:lnTo>
                    <a:lnTo>
                      <a:pt x="19" y="25"/>
                    </a:lnTo>
                    <a:lnTo>
                      <a:pt x="23" y="25"/>
                    </a:lnTo>
                    <a:lnTo>
                      <a:pt x="27" y="23"/>
                    </a:lnTo>
                    <a:lnTo>
                      <a:pt x="30" y="23"/>
                    </a:lnTo>
                    <a:lnTo>
                      <a:pt x="32" y="19"/>
                    </a:lnTo>
                    <a:lnTo>
                      <a:pt x="34" y="17"/>
                    </a:lnTo>
                    <a:lnTo>
                      <a:pt x="34" y="15"/>
                    </a:lnTo>
                    <a:lnTo>
                      <a:pt x="36" y="13"/>
                    </a:lnTo>
                    <a:lnTo>
                      <a:pt x="36" y="11"/>
                    </a:lnTo>
                    <a:lnTo>
                      <a:pt x="36" y="7"/>
                    </a:lnTo>
                    <a:lnTo>
                      <a:pt x="34" y="6"/>
                    </a:lnTo>
                    <a:lnTo>
                      <a:pt x="34" y="6"/>
                    </a:lnTo>
                    <a:lnTo>
                      <a:pt x="32" y="4"/>
                    </a:lnTo>
                    <a:lnTo>
                      <a:pt x="30" y="2"/>
                    </a:lnTo>
                    <a:lnTo>
                      <a:pt x="27" y="0"/>
                    </a:lnTo>
                    <a:lnTo>
                      <a:pt x="23" y="0"/>
                    </a:lnTo>
                    <a:lnTo>
                      <a:pt x="19"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09" name="Line 3541"/>
              <p:cNvSpPr>
                <a:spLocks noChangeShapeType="1"/>
              </p:cNvSpPr>
              <p:nvPr/>
            </p:nvSpPr>
            <p:spPr bwMode="auto">
              <a:xfrm flipH="1" flipV="1">
                <a:off x="6759538" y="4709375"/>
                <a:ext cx="5848" cy="996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10" name="Freeform 3542"/>
              <p:cNvSpPr>
                <a:spLocks/>
              </p:cNvSpPr>
              <p:nvPr/>
            </p:nvSpPr>
            <p:spPr bwMode="auto">
              <a:xfrm>
                <a:off x="6691322" y="4694433"/>
                <a:ext cx="81860" cy="196729"/>
              </a:xfrm>
              <a:custGeom>
                <a:avLst/>
                <a:gdLst/>
                <a:ahLst/>
                <a:cxnLst>
                  <a:cxn ang="0">
                    <a:pos x="78" y="13"/>
                  </a:cxn>
                  <a:cxn ang="0">
                    <a:pos x="67" y="8"/>
                  </a:cxn>
                  <a:cxn ang="0">
                    <a:pos x="59" y="2"/>
                  </a:cxn>
                  <a:cxn ang="0">
                    <a:pos x="42" y="0"/>
                  </a:cxn>
                  <a:cxn ang="0">
                    <a:pos x="25" y="8"/>
                  </a:cxn>
                  <a:cxn ang="0">
                    <a:pos x="25" y="8"/>
                  </a:cxn>
                  <a:cxn ang="0">
                    <a:pos x="7" y="27"/>
                  </a:cxn>
                  <a:cxn ang="0">
                    <a:pos x="5" y="31"/>
                  </a:cxn>
                  <a:cxn ang="0">
                    <a:pos x="1" y="54"/>
                  </a:cxn>
                  <a:cxn ang="0">
                    <a:pos x="0" y="79"/>
                  </a:cxn>
                  <a:cxn ang="0">
                    <a:pos x="0" y="103"/>
                  </a:cxn>
                  <a:cxn ang="0">
                    <a:pos x="7" y="123"/>
                  </a:cxn>
                  <a:cxn ang="0">
                    <a:pos x="11" y="127"/>
                  </a:cxn>
                  <a:cxn ang="0">
                    <a:pos x="25" y="140"/>
                  </a:cxn>
                  <a:cxn ang="0">
                    <a:pos x="42" y="150"/>
                  </a:cxn>
                  <a:cxn ang="0">
                    <a:pos x="48" y="151"/>
                  </a:cxn>
                  <a:cxn ang="0">
                    <a:pos x="59" y="153"/>
                  </a:cxn>
                  <a:cxn ang="0">
                    <a:pos x="78" y="155"/>
                  </a:cxn>
                  <a:cxn ang="0">
                    <a:pos x="90" y="151"/>
                  </a:cxn>
                </a:cxnLst>
                <a:rect l="0" t="0" r="r" b="b"/>
                <a:pathLst>
                  <a:path w="90" h="155">
                    <a:moveTo>
                      <a:pt x="78" y="13"/>
                    </a:moveTo>
                    <a:lnTo>
                      <a:pt x="67" y="8"/>
                    </a:lnTo>
                    <a:lnTo>
                      <a:pt x="59" y="2"/>
                    </a:lnTo>
                    <a:lnTo>
                      <a:pt x="42" y="0"/>
                    </a:lnTo>
                    <a:lnTo>
                      <a:pt x="25" y="8"/>
                    </a:lnTo>
                    <a:lnTo>
                      <a:pt x="25" y="8"/>
                    </a:lnTo>
                    <a:lnTo>
                      <a:pt x="7" y="27"/>
                    </a:lnTo>
                    <a:lnTo>
                      <a:pt x="5" y="31"/>
                    </a:lnTo>
                    <a:lnTo>
                      <a:pt x="1" y="54"/>
                    </a:lnTo>
                    <a:lnTo>
                      <a:pt x="0" y="79"/>
                    </a:lnTo>
                    <a:lnTo>
                      <a:pt x="0" y="103"/>
                    </a:lnTo>
                    <a:lnTo>
                      <a:pt x="7" y="123"/>
                    </a:lnTo>
                    <a:lnTo>
                      <a:pt x="11" y="127"/>
                    </a:lnTo>
                    <a:lnTo>
                      <a:pt x="25" y="140"/>
                    </a:lnTo>
                    <a:lnTo>
                      <a:pt x="42" y="150"/>
                    </a:lnTo>
                    <a:lnTo>
                      <a:pt x="48" y="151"/>
                    </a:lnTo>
                    <a:lnTo>
                      <a:pt x="59" y="153"/>
                    </a:lnTo>
                    <a:lnTo>
                      <a:pt x="78" y="155"/>
                    </a:lnTo>
                    <a:lnTo>
                      <a:pt x="90" y="15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11" name="Line 3543"/>
              <p:cNvSpPr>
                <a:spLocks noChangeShapeType="1"/>
              </p:cNvSpPr>
              <p:nvPr/>
            </p:nvSpPr>
            <p:spPr bwMode="auto">
              <a:xfrm flipH="1">
                <a:off x="6819959" y="2453227"/>
                <a:ext cx="1950" cy="27393"/>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12" name="Freeform 3544"/>
              <p:cNvSpPr>
                <a:spLocks/>
              </p:cNvSpPr>
              <p:nvPr/>
            </p:nvSpPr>
            <p:spPr bwMode="auto">
              <a:xfrm>
                <a:off x="6572428" y="2480618"/>
                <a:ext cx="247531" cy="498046"/>
              </a:xfrm>
              <a:custGeom>
                <a:avLst/>
                <a:gdLst/>
                <a:ahLst/>
                <a:cxnLst>
                  <a:cxn ang="0">
                    <a:pos x="271" y="0"/>
                  </a:cxn>
                  <a:cxn ang="0">
                    <a:pos x="263" y="25"/>
                  </a:cxn>
                  <a:cxn ang="0">
                    <a:pos x="259" y="39"/>
                  </a:cxn>
                  <a:cxn ang="0">
                    <a:pos x="255" y="48"/>
                  </a:cxn>
                  <a:cxn ang="0">
                    <a:pos x="246" y="73"/>
                  </a:cxn>
                  <a:cxn ang="0">
                    <a:pos x="242" y="83"/>
                  </a:cxn>
                  <a:cxn ang="0">
                    <a:pos x="232" y="98"/>
                  </a:cxn>
                  <a:cxn ang="0">
                    <a:pos x="225" y="112"/>
                  </a:cxn>
                  <a:cxn ang="0">
                    <a:pos x="215" y="123"/>
                  </a:cxn>
                  <a:cxn ang="0">
                    <a:pos x="207" y="129"/>
                  </a:cxn>
                  <a:cxn ang="0">
                    <a:pos x="188" y="144"/>
                  </a:cxn>
                  <a:cxn ang="0">
                    <a:pos x="186" y="146"/>
                  </a:cxn>
                  <a:cxn ang="0">
                    <a:pos x="171" y="158"/>
                  </a:cxn>
                  <a:cxn ang="0">
                    <a:pos x="154" y="171"/>
                  </a:cxn>
                  <a:cxn ang="0">
                    <a:pos x="134" y="183"/>
                  </a:cxn>
                  <a:cxn ang="0">
                    <a:pos x="121" y="194"/>
                  </a:cxn>
                  <a:cxn ang="0">
                    <a:pos x="117" y="198"/>
                  </a:cxn>
                  <a:cxn ang="0">
                    <a:pos x="100" y="211"/>
                  </a:cxn>
                  <a:cxn ang="0">
                    <a:pos x="90" y="219"/>
                  </a:cxn>
                  <a:cxn ang="0">
                    <a:pos x="83" y="227"/>
                  </a:cxn>
                  <a:cxn ang="0">
                    <a:pos x="63" y="242"/>
                  </a:cxn>
                  <a:cxn ang="0">
                    <a:pos x="63" y="244"/>
                  </a:cxn>
                  <a:cxn ang="0">
                    <a:pos x="46" y="259"/>
                  </a:cxn>
                  <a:cxn ang="0">
                    <a:pos x="38" y="267"/>
                  </a:cxn>
                  <a:cxn ang="0">
                    <a:pos x="29" y="279"/>
                  </a:cxn>
                  <a:cxn ang="0">
                    <a:pos x="17" y="292"/>
                  </a:cxn>
                  <a:cxn ang="0">
                    <a:pos x="12" y="302"/>
                  </a:cxn>
                  <a:cxn ang="0">
                    <a:pos x="4" y="315"/>
                  </a:cxn>
                  <a:cxn ang="0">
                    <a:pos x="0" y="340"/>
                  </a:cxn>
                  <a:cxn ang="0">
                    <a:pos x="4" y="365"/>
                  </a:cxn>
                  <a:cxn ang="0">
                    <a:pos x="10" y="388"/>
                  </a:cxn>
                </a:cxnLst>
                <a:rect l="0" t="0" r="r" b="b"/>
                <a:pathLst>
                  <a:path w="271" h="388">
                    <a:moveTo>
                      <a:pt x="271" y="0"/>
                    </a:moveTo>
                    <a:lnTo>
                      <a:pt x="263" y="25"/>
                    </a:lnTo>
                    <a:lnTo>
                      <a:pt x="259" y="39"/>
                    </a:lnTo>
                    <a:lnTo>
                      <a:pt x="255" y="48"/>
                    </a:lnTo>
                    <a:lnTo>
                      <a:pt x="246" y="73"/>
                    </a:lnTo>
                    <a:lnTo>
                      <a:pt x="242" y="83"/>
                    </a:lnTo>
                    <a:lnTo>
                      <a:pt x="232" y="98"/>
                    </a:lnTo>
                    <a:lnTo>
                      <a:pt x="225" y="112"/>
                    </a:lnTo>
                    <a:lnTo>
                      <a:pt x="215" y="123"/>
                    </a:lnTo>
                    <a:lnTo>
                      <a:pt x="207" y="129"/>
                    </a:lnTo>
                    <a:lnTo>
                      <a:pt x="188" y="144"/>
                    </a:lnTo>
                    <a:lnTo>
                      <a:pt x="186" y="146"/>
                    </a:lnTo>
                    <a:lnTo>
                      <a:pt x="171" y="158"/>
                    </a:lnTo>
                    <a:lnTo>
                      <a:pt x="154" y="171"/>
                    </a:lnTo>
                    <a:lnTo>
                      <a:pt x="134" y="183"/>
                    </a:lnTo>
                    <a:lnTo>
                      <a:pt x="121" y="194"/>
                    </a:lnTo>
                    <a:lnTo>
                      <a:pt x="117" y="198"/>
                    </a:lnTo>
                    <a:lnTo>
                      <a:pt x="100" y="211"/>
                    </a:lnTo>
                    <a:lnTo>
                      <a:pt x="90" y="219"/>
                    </a:lnTo>
                    <a:lnTo>
                      <a:pt x="83" y="227"/>
                    </a:lnTo>
                    <a:lnTo>
                      <a:pt x="63" y="242"/>
                    </a:lnTo>
                    <a:lnTo>
                      <a:pt x="63" y="244"/>
                    </a:lnTo>
                    <a:lnTo>
                      <a:pt x="46" y="259"/>
                    </a:lnTo>
                    <a:lnTo>
                      <a:pt x="38" y="267"/>
                    </a:lnTo>
                    <a:lnTo>
                      <a:pt x="29" y="279"/>
                    </a:lnTo>
                    <a:lnTo>
                      <a:pt x="17" y="292"/>
                    </a:lnTo>
                    <a:lnTo>
                      <a:pt x="12" y="302"/>
                    </a:lnTo>
                    <a:lnTo>
                      <a:pt x="4" y="315"/>
                    </a:lnTo>
                    <a:lnTo>
                      <a:pt x="0" y="340"/>
                    </a:lnTo>
                    <a:lnTo>
                      <a:pt x="4" y="365"/>
                    </a:lnTo>
                    <a:lnTo>
                      <a:pt x="10" y="38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13" name="Line 3545"/>
              <p:cNvSpPr>
                <a:spLocks noChangeShapeType="1"/>
              </p:cNvSpPr>
              <p:nvPr/>
            </p:nvSpPr>
            <p:spPr bwMode="auto">
              <a:xfrm>
                <a:off x="6582174" y="2978664"/>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14" name="Freeform 3546"/>
              <p:cNvSpPr>
                <a:spLocks/>
              </p:cNvSpPr>
              <p:nvPr/>
            </p:nvSpPr>
            <p:spPr bwMode="auto">
              <a:xfrm>
                <a:off x="6580225" y="2998586"/>
                <a:ext cx="35083" cy="54785"/>
              </a:xfrm>
              <a:custGeom>
                <a:avLst/>
                <a:gdLst/>
                <a:ahLst/>
                <a:cxnLst>
                  <a:cxn ang="0">
                    <a:pos x="4" y="42"/>
                  </a:cxn>
                  <a:cxn ang="0">
                    <a:pos x="0" y="35"/>
                  </a:cxn>
                  <a:cxn ang="0">
                    <a:pos x="30" y="12"/>
                  </a:cxn>
                  <a:cxn ang="0">
                    <a:pos x="28" y="12"/>
                  </a:cxn>
                  <a:cxn ang="0">
                    <a:pos x="27" y="10"/>
                  </a:cxn>
                  <a:cxn ang="0">
                    <a:pos x="25" y="10"/>
                  </a:cxn>
                  <a:cxn ang="0">
                    <a:pos x="25" y="8"/>
                  </a:cxn>
                  <a:cxn ang="0">
                    <a:pos x="23" y="8"/>
                  </a:cxn>
                  <a:cxn ang="0">
                    <a:pos x="21" y="6"/>
                  </a:cxn>
                  <a:cxn ang="0">
                    <a:pos x="21" y="4"/>
                  </a:cxn>
                  <a:cxn ang="0">
                    <a:pos x="19" y="4"/>
                  </a:cxn>
                  <a:cxn ang="0">
                    <a:pos x="23" y="0"/>
                  </a:cxn>
                  <a:cxn ang="0">
                    <a:pos x="25" y="2"/>
                  </a:cxn>
                  <a:cxn ang="0">
                    <a:pos x="27" y="4"/>
                  </a:cxn>
                  <a:cxn ang="0">
                    <a:pos x="28" y="4"/>
                  </a:cxn>
                  <a:cxn ang="0">
                    <a:pos x="30" y="6"/>
                  </a:cxn>
                  <a:cxn ang="0">
                    <a:pos x="32" y="6"/>
                  </a:cxn>
                  <a:cxn ang="0">
                    <a:pos x="36" y="8"/>
                  </a:cxn>
                  <a:cxn ang="0">
                    <a:pos x="38" y="8"/>
                  </a:cxn>
                  <a:cxn ang="0">
                    <a:pos x="38" y="8"/>
                  </a:cxn>
                  <a:cxn ang="0">
                    <a:pos x="40" y="12"/>
                  </a:cxn>
                  <a:cxn ang="0">
                    <a:pos x="4" y="42"/>
                  </a:cxn>
                </a:cxnLst>
                <a:rect l="0" t="0" r="r" b="b"/>
                <a:pathLst>
                  <a:path w="40" h="42">
                    <a:moveTo>
                      <a:pt x="4" y="42"/>
                    </a:moveTo>
                    <a:lnTo>
                      <a:pt x="0" y="35"/>
                    </a:lnTo>
                    <a:lnTo>
                      <a:pt x="30" y="12"/>
                    </a:lnTo>
                    <a:lnTo>
                      <a:pt x="28" y="12"/>
                    </a:lnTo>
                    <a:lnTo>
                      <a:pt x="27" y="10"/>
                    </a:lnTo>
                    <a:lnTo>
                      <a:pt x="25" y="10"/>
                    </a:lnTo>
                    <a:lnTo>
                      <a:pt x="25" y="8"/>
                    </a:lnTo>
                    <a:lnTo>
                      <a:pt x="23" y="8"/>
                    </a:lnTo>
                    <a:lnTo>
                      <a:pt x="21" y="6"/>
                    </a:lnTo>
                    <a:lnTo>
                      <a:pt x="21" y="4"/>
                    </a:lnTo>
                    <a:lnTo>
                      <a:pt x="19" y="4"/>
                    </a:lnTo>
                    <a:lnTo>
                      <a:pt x="23" y="0"/>
                    </a:lnTo>
                    <a:lnTo>
                      <a:pt x="25" y="2"/>
                    </a:lnTo>
                    <a:lnTo>
                      <a:pt x="27" y="4"/>
                    </a:lnTo>
                    <a:lnTo>
                      <a:pt x="28" y="4"/>
                    </a:lnTo>
                    <a:lnTo>
                      <a:pt x="30" y="6"/>
                    </a:lnTo>
                    <a:lnTo>
                      <a:pt x="32" y="6"/>
                    </a:lnTo>
                    <a:lnTo>
                      <a:pt x="36" y="8"/>
                    </a:lnTo>
                    <a:lnTo>
                      <a:pt x="38" y="8"/>
                    </a:lnTo>
                    <a:lnTo>
                      <a:pt x="38" y="8"/>
                    </a:lnTo>
                    <a:lnTo>
                      <a:pt x="40" y="12"/>
                    </a:lnTo>
                    <a:lnTo>
                      <a:pt x="4" y="42"/>
                    </a:lnTo>
                    <a:close/>
                  </a:path>
                </a:pathLst>
              </a:custGeom>
              <a:solidFill>
                <a:srgbClr val="000000"/>
              </a:solidFill>
              <a:ln w="9525">
                <a:noFill/>
                <a:round/>
                <a:headEnd/>
                <a:tailEnd/>
              </a:ln>
            </p:spPr>
            <p:txBody>
              <a:bodyPr/>
              <a:lstStyle/>
              <a:p>
                <a:endParaRPr lang="en-US" b="1">
                  <a:solidFill>
                    <a:srgbClr val="FFFF00"/>
                  </a:solidFill>
                </a:endParaRPr>
              </a:p>
            </p:txBody>
          </p:sp>
          <p:sp>
            <p:nvSpPr>
              <p:cNvPr id="1115" name="Freeform 3547"/>
              <p:cNvSpPr>
                <a:spLocks/>
              </p:cNvSpPr>
              <p:nvPr/>
            </p:nvSpPr>
            <p:spPr bwMode="auto">
              <a:xfrm>
                <a:off x="6580225" y="2998586"/>
                <a:ext cx="35083" cy="54785"/>
              </a:xfrm>
              <a:custGeom>
                <a:avLst/>
                <a:gdLst/>
                <a:ahLst/>
                <a:cxnLst>
                  <a:cxn ang="0">
                    <a:pos x="4" y="42"/>
                  </a:cxn>
                  <a:cxn ang="0">
                    <a:pos x="0" y="35"/>
                  </a:cxn>
                  <a:cxn ang="0">
                    <a:pos x="30" y="12"/>
                  </a:cxn>
                  <a:cxn ang="0">
                    <a:pos x="28" y="12"/>
                  </a:cxn>
                  <a:cxn ang="0">
                    <a:pos x="27" y="10"/>
                  </a:cxn>
                  <a:cxn ang="0">
                    <a:pos x="25" y="10"/>
                  </a:cxn>
                  <a:cxn ang="0">
                    <a:pos x="25" y="8"/>
                  </a:cxn>
                  <a:cxn ang="0">
                    <a:pos x="23" y="8"/>
                  </a:cxn>
                  <a:cxn ang="0">
                    <a:pos x="21" y="6"/>
                  </a:cxn>
                  <a:cxn ang="0">
                    <a:pos x="21" y="4"/>
                  </a:cxn>
                  <a:cxn ang="0">
                    <a:pos x="19" y="4"/>
                  </a:cxn>
                  <a:cxn ang="0">
                    <a:pos x="23" y="0"/>
                  </a:cxn>
                  <a:cxn ang="0">
                    <a:pos x="25" y="2"/>
                  </a:cxn>
                  <a:cxn ang="0">
                    <a:pos x="27" y="4"/>
                  </a:cxn>
                  <a:cxn ang="0">
                    <a:pos x="28" y="4"/>
                  </a:cxn>
                  <a:cxn ang="0">
                    <a:pos x="30" y="6"/>
                  </a:cxn>
                  <a:cxn ang="0">
                    <a:pos x="32" y="6"/>
                  </a:cxn>
                  <a:cxn ang="0">
                    <a:pos x="36" y="8"/>
                  </a:cxn>
                  <a:cxn ang="0">
                    <a:pos x="38" y="8"/>
                  </a:cxn>
                  <a:cxn ang="0">
                    <a:pos x="38" y="8"/>
                  </a:cxn>
                  <a:cxn ang="0">
                    <a:pos x="40" y="12"/>
                  </a:cxn>
                  <a:cxn ang="0">
                    <a:pos x="4" y="42"/>
                  </a:cxn>
                </a:cxnLst>
                <a:rect l="0" t="0" r="r" b="b"/>
                <a:pathLst>
                  <a:path w="40" h="42">
                    <a:moveTo>
                      <a:pt x="4" y="42"/>
                    </a:moveTo>
                    <a:lnTo>
                      <a:pt x="0" y="35"/>
                    </a:lnTo>
                    <a:lnTo>
                      <a:pt x="30" y="12"/>
                    </a:lnTo>
                    <a:lnTo>
                      <a:pt x="28" y="12"/>
                    </a:lnTo>
                    <a:lnTo>
                      <a:pt x="27" y="10"/>
                    </a:lnTo>
                    <a:lnTo>
                      <a:pt x="25" y="10"/>
                    </a:lnTo>
                    <a:lnTo>
                      <a:pt x="25" y="8"/>
                    </a:lnTo>
                    <a:lnTo>
                      <a:pt x="23" y="8"/>
                    </a:lnTo>
                    <a:lnTo>
                      <a:pt x="21" y="6"/>
                    </a:lnTo>
                    <a:lnTo>
                      <a:pt x="21" y="4"/>
                    </a:lnTo>
                    <a:lnTo>
                      <a:pt x="19" y="4"/>
                    </a:lnTo>
                    <a:lnTo>
                      <a:pt x="23" y="0"/>
                    </a:lnTo>
                    <a:lnTo>
                      <a:pt x="25" y="2"/>
                    </a:lnTo>
                    <a:lnTo>
                      <a:pt x="27" y="4"/>
                    </a:lnTo>
                    <a:lnTo>
                      <a:pt x="28" y="4"/>
                    </a:lnTo>
                    <a:lnTo>
                      <a:pt x="30" y="6"/>
                    </a:lnTo>
                    <a:lnTo>
                      <a:pt x="32" y="6"/>
                    </a:lnTo>
                    <a:lnTo>
                      <a:pt x="36" y="8"/>
                    </a:lnTo>
                    <a:lnTo>
                      <a:pt x="38" y="8"/>
                    </a:lnTo>
                    <a:lnTo>
                      <a:pt x="38" y="8"/>
                    </a:lnTo>
                    <a:lnTo>
                      <a:pt x="40" y="12"/>
                    </a:lnTo>
                    <a:lnTo>
                      <a:pt x="4" y="42"/>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16" name="Freeform 3548"/>
              <p:cNvSpPr>
                <a:spLocks/>
              </p:cNvSpPr>
              <p:nvPr/>
            </p:nvSpPr>
            <p:spPr bwMode="auto">
              <a:xfrm>
                <a:off x="6586072" y="3040921"/>
                <a:ext cx="44829" cy="77198"/>
              </a:xfrm>
              <a:custGeom>
                <a:avLst/>
                <a:gdLst/>
                <a:ahLst/>
                <a:cxnLst>
                  <a:cxn ang="0">
                    <a:pos x="16" y="59"/>
                  </a:cxn>
                  <a:cxn ang="0">
                    <a:pos x="2" y="23"/>
                  </a:cxn>
                  <a:cxn ang="0">
                    <a:pos x="4" y="23"/>
                  </a:cxn>
                  <a:cxn ang="0">
                    <a:pos x="6" y="21"/>
                  </a:cxn>
                  <a:cxn ang="0">
                    <a:pos x="10" y="21"/>
                  </a:cxn>
                  <a:cxn ang="0">
                    <a:pos x="14" y="23"/>
                  </a:cxn>
                  <a:cxn ang="0">
                    <a:pos x="18" y="25"/>
                  </a:cxn>
                  <a:cxn ang="0">
                    <a:pos x="25" y="29"/>
                  </a:cxn>
                  <a:cxn ang="0">
                    <a:pos x="31" y="30"/>
                  </a:cxn>
                  <a:cxn ang="0">
                    <a:pos x="35" y="30"/>
                  </a:cxn>
                  <a:cxn ang="0">
                    <a:pos x="39" y="30"/>
                  </a:cxn>
                  <a:cxn ang="0">
                    <a:pos x="41" y="29"/>
                  </a:cxn>
                  <a:cxn ang="0">
                    <a:pos x="43" y="25"/>
                  </a:cxn>
                  <a:cxn ang="0">
                    <a:pos x="44" y="21"/>
                  </a:cxn>
                  <a:cxn ang="0">
                    <a:pos x="43" y="17"/>
                  </a:cxn>
                  <a:cxn ang="0">
                    <a:pos x="41" y="11"/>
                  </a:cxn>
                  <a:cxn ang="0">
                    <a:pos x="39" y="9"/>
                  </a:cxn>
                  <a:cxn ang="0">
                    <a:pos x="35" y="7"/>
                  </a:cxn>
                  <a:cxn ang="0">
                    <a:pos x="33" y="7"/>
                  </a:cxn>
                  <a:cxn ang="0">
                    <a:pos x="29" y="2"/>
                  </a:cxn>
                  <a:cxn ang="0">
                    <a:pos x="33" y="0"/>
                  </a:cxn>
                  <a:cxn ang="0">
                    <a:pos x="39" y="2"/>
                  </a:cxn>
                  <a:cxn ang="0">
                    <a:pos x="43" y="6"/>
                  </a:cxn>
                  <a:cxn ang="0">
                    <a:pos x="46" y="11"/>
                  </a:cxn>
                  <a:cxn ang="0">
                    <a:pos x="48" y="19"/>
                  </a:cxn>
                  <a:cxn ang="0">
                    <a:pos x="48" y="25"/>
                  </a:cxn>
                  <a:cxn ang="0">
                    <a:pos x="46" y="32"/>
                  </a:cxn>
                  <a:cxn ang="0">
                    <a:pos x="43" y="36"/>
                  </a:cxn>
                  <a:cxn ang="0">
                    <a:pos x="41" y="36"/>
                  </a:cxn>
                  <a:cxn ang="0">
                    <a:pos x="37" y="38"/>
                  </a:cxn>
                  <a:cxn ang="0">
                    <a:pos x="35" y="38"/>
                  </a:cxn>
                  <a:cxn ang="0">
                    <a:pos x="31" y="38"/>
                  </a:cxn>
                  <a:cxn ang="0">
                    <a:pos x="27" y="36"/>
                  </a:cxn>
                  <a:cxn ang="0">
                    <a:pos x="21" y="32"/>
                  </a:cxn>
                  <a:cxn ang="0">
                    <a:pos x="16" y="30"/>
                  </a:cxn>
                  <a:cxn ang="0">
                    <a:pos x="14" y="30"/>
                  </a:cxn>
                  <a:cxn ang="0">
                    <a:pos x="12" y="29"/>
                  </a:cxn>
                  <a:cxn ang="0">
                    <a:pos x="10" y="29"/>
                  </a:cxn>
                </a:cxnLst>
                <a:rect l="0" t="0" r="r" b="b"/>
                <a:pathLst>
                  <a:path w="48" h="59">
                    <a:moveTo>
                      <a:pt x="20" y="55"/>
                    </a:moveTo>
                    <a:lnTo>
                      <a:pt x="16" y="59"/>
                    </a:lnTo>
                    <a:lnTo>
                      <a:pt x="0" y="23"/>
                    </a:lnTo>
                    <a:lnTo>
                      <a:pt x="2" y="23"/>
                    </a:lnTo>
                    <a:lnTo>
                      <a:pt x="2" y="23"/>
                    </a:lnTo>
                    <a:lnTo>
                      <a:pt x="4" y="23"/>
                    </a:lnTo>
                    <a:lnTo>
                      <a:pt x="4" y="21"/>
                    </a:lnTo>
                    <a:lnTo>
                      <a:pt x="6" y="21"/>
                    </a:lnTo>
                    <a:lnTo>
                      <a:pt x="8" y="21"/>
                    </a:lnTo>
                    <a:lnTo>
                      <a:pt x="10" y="21"/>
                    </a:lnTo>
                    <a:lnTo>
                      <a:pt x="12" y="23"/>
                    </a:lnTo>
                    <a:lnTo>
                      <a:pt x="14" y="23"/>
                    </a:lnTo>
                    <a:lnTo>
                      <a:pt x="16" y="23"/>
                    </a:lnTo>
                    <a:lnTo>
                      <a:pt x="18" y="25"/>
                    </a:lnTo>
                    <a:lnTo>
                      <a:pt x="21" y="27"/>
                    </a:lnTo>
                    <a:lnTo>
                      <a:pt x="25" y="29"/>
                    </a:lnTo>
                    <a:lnTo>
                      <a:pt x="27" y="29"/>
                    </a:lnTo>
                    <a:lnTo>
                      <a:pt x="31" y="30"/>
                    </a:lnTo>
                    <a:lnTo>
                      <a:pt x="33" y="30"/>
                    </a:lnTo>
                    <a:lnTo>
                      <a:pt x="35" y="30"/>
                    </a:lnTo>
                    <a:lnTo>
                      <a:pt x="37" y="30"/>
                    </a:lnTo>
                    <a:lnTo>
                      <a:pt x="39" y="30"/>
                    </a:lnTo>
                    <a:lnTo>
                      <a:pt x="41" y="29"/>
                    </a:lnTo>
                    <a:lnTo>
                      <a:pt x="41" y="29"/>
                    </a:lnTo>
                    <a:lnTo>
                      <a:pt x="43" y="27"/>
                    </a:lnTo>
                    <a:lnTo>
                      <a:pt x="43" y="25"/>
                    </a:lnTo>
                    <a:lnTo>
                      <a:pt x="44" y="23"/>
                    </a:lnTo>
                    <a:lnTo>
                      <a:pt x="44" y="21"/>
                    </a:lnTo>
                    <a:lnTo>
                      <a:pt x="44" y="19"/>
                    </a:lnTo>
                    <a:lnTo>
                      <a:pt x="43" y="17"/>
                    </a:lnTo>
                    <a:lnTo>
                      <a:pt x="43" y="13"/>
                    </a:lnTo>
                    <a:lnTo>
                      <a:pt x="41" y="11"/>
                    </a:lnTo>
                    <a:lnTo>
                      <a:pt x="41" y="9"/>
                    </a:lnTo>
                    <a:lnTo>
                      <a:pt x="39" y="9"/>
                    </a:lnTo>
                    <a:lnTo>
                      <a:pt x="37" y="7"/>
                    </a:lnTo>
                    <a:lnTo>
                      <a:pt x="35" y="7"/>
                    </a:lnTo>
                    <a:lnTo>
                      <a:pt x="35" y="7"/>
                    </a:lnTo>
                    <a:lnTo>
                      <a:pt x="33" y="7"/>
                    </a:lnTo>
                    <a:lnTo>
                      <a:pt x="31" y="9"/>
                    </a:lnTo>
                    <a:lnTo>
                      <a:pt x="29" y="2"/>
                    </a:lnTo>
                    <a:lnTo>
                      <a:pt x="31" y="2"/>
                    </a:lnTo>
                    <a:lnTo>
                      <a:pt x="33" y="0"/>
                    </a:lnTo>
                    <a:lnTo>
                      <a:pt x="37" y="0"/>
                    </a:lnTo>
                    <a:lnTo>
                      <a:pt x="39" y="2"/>
                    </a:lnTo>
                    <a:lnTo>
                      <a:pt x="41" y="2"/>
                    </a:lnTo>
                    <a:lnTo>
                      <a:pt x="43" y="6"/>
                    </a:lnTo>
                    <a:lnTo>
                      <a:pt x="44" y="7"/>
                    </a:lnTo>
                    <a:lnTo>
                      <a:pt x="46" y="11"/>
                    </a:lnTo>
                    <a:lnTo>
                      <a:pt x="48" y="15"/>
                    </a:lnTo>
                    <a:lnTo>
                      <a:pt x="48" y="19"/>
                    </a:lnTo>
                    <a:lnTo>
                      <a:pt x="48" y="23"/>
                    </a:lnTo>
                    <a:lnTo>
                      <a:pt x="48" y="25"/>
                    </a:lnTo>
                    <a:lnTo>
                      <a:pt x="48" y="29"/>
                    </a:lnTo>
                    <a:lnTo>
                      <a:pt x="46" y="32"/>
                    </a:lnTo>
                    <a:lnTo>
                      <a:pt x="44" y="34"/>
                    </a:lnTo>
                    <a:lnTo>
                      <a:pt x="43" y="36"/>
                    </a:lnTo>
                    <a:lnTo>
                      <a:pt x="43" y="36"/>
                    </a:lnTo>
                    <a:lnTo>
                      <a:pt x="41" y="36"/>
                    </a:lnTo>
                    <a:lnTo>
                      <a:pt x="39" y="38"/>
                    </a:lnTo>
                    <a:lnTo>
                      <a:pt x="37" y="38"/>
                    </a:lnTo>
                    <a:lnTo>
                      <a:pt x="37" y="38"/>
                    </a:lnTo>
                    <a:lnTo>
                      <a:pt x="35" y="38"/>
                    </a:lnTo>
                    <a:lnTo>
                      <a:pt x="33" y="38"/>
                    </a:lnTo>
                    <a:lnTo>
                      <a:pt x="31" y="38"/>
                    </a:lnTo>
                    <a:lnTo>
                      <a:pt x="29" y="36"/>
                    </a:lnTo>
                    <a:lnTo>
                      <a:pt x="27" y="36"/>
                    </a:lnTo>
                    <a:lnTo>
                      <a:pt x="25" y="34"/>
                    </a:lnTo>
                    <a:lnTo>
                      <a:pt x="21" y="32"/>
                    </a:lnTo>
                    <a:lnTo>
                      <a:pt x="18" y="32"/>
                    </a:lnTo>
                    <a:lnTo>
                      <a:pt x="16" y="30"/>
                    </a:lnTo>
                    <a:lnTo>
                      <a:pt x="14" y="30"/>
                    </a:lnTo>
                    <a:lnTo>
                      <a:pt x="14" y="30"/>
                    </a:lnTo>
                    <a:lnTo>
                      <a:pt x="12" y="30"/>
                    </a:lnTo>
                    <a:lnTo>
                      <a:pt x="12" y="29"/>
                    </a:lnTo>
                    <a:lnTo>
                      <a:pt x="10" y="29"/>
                    </a:lnTo>
                    <a:lnTo>
                      <a:pt x="10" y="29"/>
                    </a:lnTo>
                    <a:lnTo>
                      <a:pt x="20" y="55"/>
                    </a:lnTo>
                    <a:close/>
                  </a:path>
                </a:pathLst>
              </a:custGeom>
              <a:solidFill>
                <a:srgbClr val="000000"/>
              </a:solidFill>
              <a:ln w="9525">
                <a:noFill/>
                <a:round/>
                <a:headEnd/>
                <a:tailEnd/>
              </a:ln>
            </p:spPr>
            <p:txBody>
              <a:bodyPr/>
              <a:lstStyle/>
              <a:p>
                <a:endParaRPr lang="en-US" b="1">
                  <a:solidFill>
                    <a:srgbClr val="FFFF00"/>
                  </a:solidFill>
                </a:endParaRPr>
              </a:p>
            </p:txBody>
          </p:sp>
          <p:sp>
            <p:nvSpPr>
              <p:cNvPr id="1117" name="Freeform 3549"/>
              <p:cNvSpPr>
                <a:spLocks/>
              </p:cNvSpPr>
              <p:nvPr/>
            </p:nvSpPr>
            <p:spPr bwMode="auto">
              <a:xfrm>
                <a:off x="6586072" y="3040921"/>
                <a:ext cx="44829" cy="77198"/>
              </a:xfrm>
              <a:custGeom>
                <a:avLst/>
                <a:gdLst/>
                <a:ahLst/>
                <a:cxnLst>
                  <a:cxn ang="0">
                    <a:pos x="16" y="59"/>
                  </a:cxn>
                  <a:cxn ang="0">
                    <a:pos x="2" y="23"/>
                  </a:cxn>
                  <a:cxn ang="0">
                    <a:pos x="4" y="23"/>
                  </a:cxn>
                  <a:cxn ang="0">
                    <a:pos x="6" y="21"/>
                  </a:cxn>
                  <a:cxn ang="0">
                    <a:pos x="10" y="21"/>
                  </a:cxn>
                  <a:cxn ang="0">
                    <a:pos x="14" y="23"/>
                  </a:cxn>
                  <a:cxn ang="0">
                    <a:pos x="18" y="25"/>
                  </a:cxn>
                  <a:cxn ang="0">
                    <a:pos x="25" y="29"/>
                  </a:cxn>
                  <a:cxn ang="0">
                    <a:pos x="31" y="30"/>
                  </a:cxn>
                  <a:cxn ang="0">
                    <a:pos x="35" y="30"/>
                  </a:cxn>
                  <a:cxn ang="0">
                    <a:pos x="39" y="30"/>
                  </a:cxn>
                  <a:cxn ang="0">
                    <a:pos x="41" y="29"/>
                  </a:cxn>
                  <a:cxn ang="0">
                    <a:pos x="43" y="25"/>
                  </a:cxn>
                  <a:cxn ang="0">
                    <a:pos x="44" y="21"/>
                  </a:cxn>
                  <a:cxn ang="0">
                    <a:pos x="43" y="17"/>
                  </a:cxn>
                  <a:cxn ang="0">
                    <a:pos x="41" y="11"/>
                  </a:cxn>
                  <a:cxn ang="0">
                    <a:pos x="39" y="9"/>
                  </a:cxn>
                  <a:cxn ang="0">
                    <a:pos x="35" y="7"/>
                  </a:cxn>
                  <a:cxn ang="0">
                    <a:pos x="33" y="7"/>
                  </a:cxn>
                  <a:cxn ang="0">
                    <a:pos x="29" y="2"/>
                  </a:cxn>
                  <a:cxn ang="0">
                    <a:pos x="33" y="0"/>
                  </a:cxn>
                  <a:cxn ang="0">
                    <a:pos x="39" y="2"/>
                  </a:cxn>
                  <a:cxn ang="0">
                    <a:pos x="43" y="6"/>
                  </a:cxn>
                  <a:cxn ang="0">
                    <a:pos x="46" y="11"/>
                  </a:cxn>
                  <a:cxn ang="0">
                    <a:pos x="48" y="19"/>
                  </a:cxn>
                  <a:cxn ang="0">
                    <a:pos x="48" y="25"/>
                  </a:cxn>
                  <a:cxn ang="0">
                    <a:pos x="46" y="32"/>
                  </a:cxn>
                  <a:cxn ang="0">
                    <a:pos x="43" y="36"/>
                  </a:cxn>
                  <a:cxn ang="0">
                    <a:pos x="41" y="36"/>
                  </a:cxn>
                  <a:cxn ang="0">
                    <a:pos x="37" y="38"/>
                  </a:cxn>
                  <a:cxn ang="0">
                    <a:pos x="35" y="38"/>
                  </a:cxn>
                  <a:cxn ang="0">
                    <a:pos x="31" y="38"/>
                  </a:cxn>
                  <a:cxn ang="0">
                    <a:pos x="27" y="36"/>
                  </a:cxn>
                  <a:cxn ang="0">
                    <a:pos x="21" y="32"/>
                  </a:cxn>
                  <a:cxn ang="0">
                    <a:pos x="16" y="30"/>
                  </a:cxn>
                  <a:cxn ang="0">
                    <a:pos x="14" y="30"/>
                  </a:cxn>
                  <a:cxn ang="0">
                    <a:pos x="12" y="29"/>
                  </a:cxn>
                  <a:cxn ang="0">
                    <a:pos x="10" y="29"/>
                  </a:cxn>
                </a:cxnLst>
                <a:rect l="0" t="0" r="r" b="b"/>
                <a:pathLst>
                  <a:path w="48" h="59">
                    <a:moveTo>
                      <a:pt x="20" y="55"/>
                    </a:moveTo>
                    <a:lnTo>
                      <a:pt x="16" y="59"/>
                    </a:lnTo>
                    <a:lnTo>
                      <a:pt x="0" y="23"/>
                    </a:lnTo>
                    <a:lnTo>
                      <a:pt x="2" y="23"/>
                    </a:lnTo>
                    <a:lnTo>
                      <a:pt x="2" y="23"/>
                    </a:lnTo>
                    <a:lnTo>
                      <a:pt x="4" y="23"/>
                    </a:lnTo>
                    <a:lnTo>
                      <a:pt x="4" y="21"/>
                    </a:lnTo>
                    <a:lnTo>
                      <a:pt x="6" y="21"/>
                    </a:lnTo>
                    <a:lnTo>
                      <a:pt x="8" y="21"/>
                    </a:lnTo>
                    <a:lnTo>
                      <a:pt x="10" y="21"/>
                    </a:lnTo>
                    <a:lnTo>
                      <a:pt x="12" y="23"/>
                    </a:lnTo>
                    <a:lnTo>
                      <a:pt x="14" y="23"/>
                    </a:lnTo>
                    <a:lnTo>
                      <a:pt x="16" y="23"/>
                    </a:lnTo>
                    <a:lnTo>
                      <a:pt x="18" y="25"/>
                    </a:lnTo>
                    <a:lnTo>
                      <a:pt x="21" y="27"/>
                    </a:lnTo>
                    <a:lnTo>
                      <a:pt x="25" y="29"/>
                    </a:lnTo>
                    <a:lnTo>
                      <a:pt x="27" y="29"/>
                    </a:lnTo>
                    <a:lnTo>
                      <a:pt x="31" y="30"/>
                    </a:lnTo>
                    <a:lnTo>
                      <a:pt x="33" y="30"/>
                    </a:lnTo>
                    <a:lnTo>
                      <a:pt x="35" y="30"/>
                    </a:lnTo>
                    <a:lnTo>
                      <a:pt x="37" y="30"/>
                    </a:lnTo>
                    <a:lnTo>
                      <a:pt x="39" y="30"/>
                    </a:lnTo>
                    <a:lnTo>
                      <a:pt x="41" y="29"/>
                    </a:lnTo>
                    <a:lnTo>
                      <a:pt x="41" y="29"/>
                    </a:lnTo>
                    <a:lnTo>
                      <a:pt x="43" y="27"/>
                    </a:lnTo>
                    <a:lnTo>
                      <a:pt x="43" y="25"/>
                    </a:lnTo>
                    <a:lnTo>
                      <a:pt x="44" y="23"/>
                    </a:lnTo>
                    <a:lnTo>
                      <a:pt x="44" y="21"/>
                    </a:lnTo>
                    <a:lnTo>
                      <a:pt x="44" y="19"/>
                    </a:lnTo>
                    <a:lnTo>
                      <a:pt x="43" y="17"/>
                    </a:lnTo>
                    <a:lnTo>
                      <a:pt x="43" y="13"/>
                    </a:lnTo>
                    <a:lnTo>
                      <a:pt x="41" y="11"/>
                    </a:lnTo>
                    <a:lnTo>
                      <a:pt x="41" y="9"/>
                    </a:lnTo>
                    <a:lnTo>
                      <a:pt x="39" y="9"/>
                    </a:lnTo>
                    <a:lnTo>
                      <a:pt x="37" y="7"/>
                    </a:lnTo>
                    <a:lnTo>
                      <a:pt x="35" y="7"/>
                    </a:lnTo>
                    <a:lnTo>
                      <a:pt x="35" y="7"/>
                    </a:lnTo>
                    <a:lnTo>
                      <a:pt x="33" y="7"/>
                    </a:lnTo>
                    <a:lnTo>
                      <a:pt x="31" y="9"/>
                    </a:lnTo>
                    <a:lnTo>
                      <a:pt x="29" y="2"/>
                    </a:lnTo>
                    <a:lnTo>
                      <a:pt x="31" y="2"/>
                    </a:lnTo>
                    <a:lnTo>
                      <a:pt x="33" y="0"/>
                    </a:lnTo>
                    <a:lnTo>
                      <a:pt x="37" y="0"/>
                    </a:lnTo>
                    <a:lnTo>
                      <a:pt x="39" y="2"/>
                    </a:lnTo>
                    <a:lnTo>
                      <a:pt x="41" y="2"/>
                    </a:lnTo>
                    <a:lnTo>
                      <a:pt x="43" y="6"/>
                    </a:lnTo>
                    <a:lnTo>
                      <a:pt x="44" y="7"/>
                    </a:lnTo>
                    <a:lnTo>
                      <a:pt x="46" y="11"/>
                    </a:lnTo>
                    <a:lnTo>
                      <a:pt x="48" y="15"/>
                    </a:lnTo>
                    <a:lnTo>
                      <a:pt x="48" y="19"/>
                    </a:lnTo>
                    <a:lnTo>
                      <a:pt x="48" y="23"/>
                    </a:lnTo>
                    <a:lnTo>
                      <a:pt x="48" y="25"/>
                    </a:lnTo>
                    <a:lnTo>
                      <a:pt x="48" y="29"/>
                    </a:lnTo>
                    <a:lnTo>
                      <a:pt x="46" y="32"/>
                    </a:lnTo>
                    <a:lnTo>
                      <a:pt x="44" y="34"/>
                    </a:lnTo>
                    <a:lnTo>
                      <a:pt x="43" y="36"/>
                    </a:lnTo>
                    <a:lnTo>
                      <a:pt x="43" y="36"/>
                    </a:lnTo>
                    <a:lnTo>
                      <a:pt x="41" y="36"/>
                    </a:lnTo>
                    <a:lnTo>
                      <a:pt x="39" y="38"/>
                    </a:lnTo>
                    <a:lnTo>
                      <a:pt x="37" y="38"/>
                    </a:lnTo>
                    <a:lnTo>
                      <a:pt x="37" y="38"/>
                    </a:lnTo>
                    <a:lnTo>
                      <a:pt x="35" y="38"/>
                    </a:lnTo>
                    <a:lnTo>
                      <a:pt x="33" y="38"/>
                    </a:lnTo>
                    <a:lnTo>
                      <a:pt x="31" y="38"/>
                    </a:lnTo>
                    <a:lnTo>
                      <a:pt x="29" y="36"/>
                    </a:lnTo>
                    <a:lnTo>
                      <a:pt x="27" y="36"/>
                    </a:lnTo>
                    <a:lnTo>
                      <a:pt x="25" y="34"/>
                    </a:lnTo>
                    <a:lnTo>
                      <a:pt x="21" y="32"/>
                    </a:lnTo>
                    <a:lnTo>
                      <a:pt x="18" y="32"/>
                    </a:lnTo>
                    <a:lnTo>
                      <a:pt x="16" y="30"/>
                    </a:lnTo>
                    <a:lnTo>
                      <a:pt x="14" y="30"/>
                    </a:lnTo>
                    <a:lnTo>
                      <a:pt x="14" y="30"/>
                    </a:lnTo>
                    <a:lnTo>
                      <a:pt x="12" y="30"/>
                    </a:lnTo>
                    <a:lnTo>
                      <a:pt x="12" y="29"/>
                    </a:lnTo>
                    <a:lnTo>
                      <a:pt x="10" y="29"/>
                    </a:lnTo>
                    <a:lnTo>
                      <a:pt x="10" y="29"/>
                    </a:lnTo>
                    <a:lnTo>
                      <a:pt x="20" y="5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18" name="Line 3550"/>
              <p:cNvSpPr>
                <a:spLocks noChangeShapeType="1"/>
              </p:cNvSpPr>
              <p:nvPr/>
            </p:nvSpPr>
            <p:spPr bwMode="auto">
              <a:xfrm>
                <a:off x="6625054" y="3123098"/>
                <a:ext cx="3898" cy="4980"/>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19" name="Freeform 3551"/>
              <p:cNvSpPr>
                <a:spLocks/>
              </p:cNvSpPr>
              <p:nvPr/>
            </p:nvSpPr>
            <p:spPr bwMode="auto">
              <a:xfrm>
                <a:off x="6628952" y="2744583"/>
                <a:ext cx="317697" cy="1434372"/>
              </a:xfrm>
              <a:custGeom>
                <a:avLst/>
                <a:gdLst/>
                <a:ahLst/>
                <a:cxnLst>
                  <a:cxn ang="0">
                    <a:pos x="4" y="307"/>
                  </a:cxn>
                  <a:cxn ang="0">
                    <a:pos x="22" y="337"/>
                  </a:cxn>
                  <a:cxn ang="0">
                    <a:pos x="54" y="351"/>
                  </a:cxn>
                  <a:cxn ang="0">
                    <a:pos x="75" y="356"/>
                  </a:cxn>
                  <a:cxn ang="0">
                    <a:pos x="110" y="360"/>
                  </a:cxn>
                  <a:cxn ang="0">
                    <a:pos x="144" y="353"/>
                  </a:cxn>
                  <a:cxn ang="0">
                    <a:pos x="162" y="351"/>
                  </a:cxn>
                  <a:cxn ang="0">
                    <a:pos x="198" y="328"/>
                  </a:cxn>
                  <a:cxn ang="0">
                    <a:pos x="206" y="303"/>
                  </a:cxn>
                  <a:cxn ang="0">
                    <a:pos x="215" y="255"/>
                  </a:cxn>
                  <a:cxn ang="0">
                    <a:pos x="219" y="230"/>
                  </a:cxn>
                  <a:cxn ang="0">
                    <a:pos x="223" y="182"/>
                  </a:cxn>
                  <a:cxn ang="0">
                    <a:pos x="229" y="134"/>
                  </a:cxn>
                  <a:cxn ang="0">
                    <a:pos x="227" y="86"/>
                  </a:cxn>
                  <a:cxn ang="0">
                    <a:pos x="231" y="38"/>
                  </a:cxn>
                  <a:cxn ang="0">
                    <a:pos x="240" y="13"/>
                  </a:cxn>
                  <a:cxn ang="0">
                    <a:pos x="269" y="0"/>
                  </a:cxn>
                  <a:cxn ang="0">
                    <a:pos x="304" y="11"/>
                  </a:cxn>
                  <a:cxn ang="0">
                    <a:pos x="321" y="28"/>
                  </a:cxn>
                  <a:cxn ang="0">
                    <a:pos x="338" y="61"/>
                  </a:cxn>
                  <a:cxn ang="0">
                    <a:pos x="344" y="86"/>
                  </a:cxn>
                  <a:cxn ang="0">
                    <a:pos x="346" y="134"/>
                  </a:cxn>
                  <a:cxn ang="0">
                    <a:pos x="338" y="170"/>
                  </a:cxn>
                  <a:cxn ang="0">
                    <a:pos x="325" y="207"/>
                  </a:cxn>
                  <a:cxn ang="0">
                    <a:pos x="309" y="230"/>
                  </a:cxn>
                  <a:cxn ang="0">
                    <a:pos x="292" y="255"/>
                  </a:cxn>
                  <a:cxn ang="0">
                    <a:pos x="279" y="278"/>
                  </a:cxn>
                  <a:cxn ang="0">
                    <a:pos x="269" y="328"/>
                  </a:cxn>
                  <a:cxn ang="0">
                    <a:pos x="250" y="341"/>
                  </a:cxn>
                  <a:cxn ang="0">
                    <a:pos x="233" y="351"/>
                  </a:cxn>
                  <a:cxn ang="0">
                    <a:pos x="198" y="376"/>
                  </a:cxn>
                  <a:cxn ang="0">
                    <a:pos x="190" y="401"/>
                  </a:cxn>
                  <a:cxn ang="0">
                    <a:pos x="183" y="449"/>
                  </a:cxn>
                  <a:cxn ang="0">
                    <a:pos x="181" y="472"/>
                  </a:cxn>
                  <a:cxn ang="0">
                    <a:pos x="173" y="520"/>
                  </a:cxn>
                  <a:cxn ang="0">
                    <a:pos x="173" y="569"/>
                  </a:cxn>
                  <a:cxn ang="0">
                    <a:pos x="171" y="617"/>
                  </a:cxn>
                  <a:cxn ang="0">
                    <a:pos x="165" y="665"/>
                  </a:cxn>
                  <a:cxn ang="0">
                    <a:pos x="162" y="688"/>
                  </a:cxn>
                  <a:cxn ang="0">
                    <a:pos x="152" y="738"/>
                  </a:cxn>
                  <a:cxn ang="0">
                    <a:pos x="144" y="761"/>
                  </a:cxn>
                  <a:cxn ang="0">
                    <a:pos x="127" y="809"/>
                  </a:cxn>
                  <a:cxn ang="0">
                    <a:pos x="117" y="834"/>
                  </a:cxn>
                  <a:cxn ang="0">
                    <a:pos x="108" y="859"/>
                  </a:cxn>
                  <a:cxn ang="0">
                    <a:pos x="106" y="907"/>
                  </a:cxn>
                  <a:cxn ang="0">
                    <a:pos x="127" y="930"/>
                  </a:cxn>
                  <a:cxn ang="0">
                    <a:pos x="144" y="949"/>
                  </a:cxn>
                  <a:cxn ang="0">
                    <a:pos x="162" y="974"/>
                  </a:cxn>
                  <a:cxn ang="0">
                    <a:pos x="173" y="1003"/>
                  </a:cxn>
                  <a:cxn ang="0">
                    <a:pos x="177" y="1051"/>
                  </a:cxn>
                  <a:cxn ang="0">
                    <a:pos x="171" y="1101"/>
                  </a:cxn>
                </a:cxnLst>
                <a:rect l="0" t="0" r="r" b="b"/>
                <a:pathLst>
                  <a:path w="348" h="1124">
                    <a:moveTo>
                      <a:pt x="0" y="303"/>
                    </a:moveTo>
                    <a:lnTo>
                      <a:pt x="4" y="307"/>
                    </a:lnTo>
                    <a:lnTo>
                      <a:pt x="14" y="328"/>
                    </a:lnTo>
                    <a:lnTo>
                      <a:pt x="22" y="337"/>
                    </a:lnTo>
                    <a:lnTo>
                      <a:pt x="39" y="347"/>
                    </a:lnTo>
                    <a:lnTo>
                      <a:pt x="54" y="351"/>
                    </a:lnTo>
                    <a:lnTo>
                      <a:pt x="56" y="353"/>
                    </a:lnTo>
                    <a:lnTo>
                      <a:pt x="75" y="356"/>
                    </a:lnTo>
                    <a:lnTo>
                      <a:pt x="93" y="358"/>
                    </a:lnTo>
                    <a:lnTo>
                      <a:pt x="110" y="360"/>
                    </a:lnTo>
                    <a:lnTo>
                      <a:pt x="127" y="358"/>
                    </a:lnTo>
                    <a:lnTo>
                      <a:pt x="144" y="353"/>
                    </a:lnTo>
                    <a:lnTo>
                      <a:pt x="148" y="351"/>
                    </a:lnTo>
                    <a:lnTo>
                      <a:pt x="162" y="351"/>
                    </a:lnTo>
                    <a:lnTo>
                      <a:pt x="181" y="347"/>
                    </a:lnTo>
                    <a:lnTo>
                      <a:pt x="198" y="328"/>
                    </a:lnTo>
                    <a:lnTo>
                      <a:pt x="198" y="328"/>
                    </a:lnTo>
                    <a:lnTo>
                      <a:pt x="206" y="303"/>
                    </a:lnTo>
                    <a:lnTo>
                      <a:pt x="211" y="278"/>
                    </a:lnTo>
                    <a:lnTo>
                      <a:pt x="215" y="255"/>
                    </a:lnTo>
                    <a:lnTo>
                      <a:pt x="215" y="255"/>
                    </a:lnTo>
                    <a:lnTo>
                      <a:pt x="219" y="230"/>
                    </a:lnTo>
                    <a:lnTo>
                      <a:pt x="221" y="207"/>
                    </a:lnTo>
                    <a:lnTo>
                      <a:pt x="223" y="182"/>
                    </a:lnTo>
                    <a:lnTo>
                      <a:pt x="225" y="157"/>
                    </a:lnTo>
                    <a:lnTo>
                      <a:pt x="229" y="134"/>
                    </a:lnTo>
                    <a:lnTo>
                      <a:pt x="229" y="109"/>
                    </a:lnTo>
                    <a:lnTo>
                      <a:pt x="227" y="86"/>
                    </a:lnTo>
                    <a:lnTo>
                      <a:pt x="227" y="61"/>
                    </a:lnTo>
                    <a:lnTo>
                      <a:pt x="231" y="38"/>
                    </a:lnTo>
                    <a:lnTo>
                      <a:pt x="233" y="26"/>
                    </a:lnTo>
                    <a:lnTo>
                      <a:pt x="240" y="13"/>
                    </a:lnTo>
                    <a:lnTo>
                      <a:pt x="250" y="3"/>
                    </a:lnTo>
                    <a:lnTo>
                      <a:pt x="269" y="0"/>
                    </a:lnTo>
                    <a:lnTo>
                      <a:pt x="286" y="2"/>
                    </a:lnTo>
                    <a:lnTo>
                      <a:pt x="304" y="11"/>
                    </a:lnTo>
                    <a:lnTo>
                      <a:pt x="306" y="13"/>
                    </a:lnTo>
                    <a:lnTo>
                      <a:pt x="321" y="28"/>
                    </a:lnTo>
                    <a:lnTo>
                      <a:pt x="327" y="38"/>
                    </a:lnTo>
                    <a:lnTo>
                      <a:pt x="338" y="61"/>
                    </a:lnTo>
                    <a:lnTo>
                      <a:pt x="338" y="65"/>
                    </a:lnTo>
                    <a:lnTo>
                      <a:pt x="344" y="86"/>
                    </a:lnTo>
                    <a:lnTo>
                      <a:pt x="348" y="109"/>
                    </a:lnTo>
                    <a:lnTo>
                      <a:pt x="346" y="134"/>
                    </a:lnTo>
                    <a:lnTo>
                      <a:pt x="342" y="157"/>
                    </a:lnTo>
                    <a:lnTo>
                      <a:pt x="338" y="170"/>
                    </a:lnTo>
                    <a:lnTo>
                      <a:pt x="334" y="182"/>
                    </a:lnTo>
                    <a:lnTo>
                      <a:pt x="325" y="207"/>
                    </a:lnTo>
                    <a:lnTo>
                      <a:pt x="321" y="213"/>
                    </a:lnTo>
                    <a:lnTo>
                      <a:pt x="309" y="230"/>
                    </a:lnTo>
                    <a:lnTo>
                      <a:pt x="304" y="239"/>
                    </a:lnTo>
                    <a:lnTo>
                      <a:pt x="292" y="255"/>
                    </a:lnTo>
                    <a:lnTo>
                      <a:pt x="286" y="268"/>
                    </a:lnTo>
                    <a:lnTo>
                      <a:pt x="279" y="278"/>
                    </a:lnTo>
                    <a:lnTo>
                      <a:pt x="271" y="303"/>
                    </a:lnTo>
                    <a:lnTo>
                      <a:pt x="269" y="328"/>
                    </a:lnTo>
                    <a:lnTo>
                      <a:pt x="269" y="328"/>
                    </a:lnTo>
                    <a:lnTo>
                      <a:pt x="250" y="341"/>
                    </a:lnTo>
                    <a:lnTo>
                      <a:pt x="233" y="351"/>
                    </a:lnTo>
                    <a:lnTo>
                      <a:pt x="233" y="351"/>
                    </a:lnTo>
                    <a:lnTo>
                      <a:pt x="215" y="356"/>
                    </a:lnTo>
                    <a:lnTo>
                      <a:pt x="198" y="376"/>
                    </a:lnTo>
                    <a:lnTo>
                      <a:pt x="198" y="378"/>
                    </a:lnTo>
                    <a:lnTo>
                      <a:pt x="190" y="401"/>
                    </a:lnTo>
                    <a:lnTo>
                      <a:pt x="187" y="424"/>
                    </a:lnTo>
                    <a:lnTo>
                      <a:pt x="183" y="449"/>
                    </a:lnTo>
                    <a:lnTo>
                      <a:pt x="181" y="468"/>
                    </a:lnTo>
                    <a:lnTo>
                      <a:pt x="181" y="472"/>
                    </a:lnTo>
                    <a:lnTo>
                      <a:pt x="177" y="497"/>
                    </a:lnTo>
                    <a:lnTo>
                      <a:pt x="173" y="520"/>
                    </a:lnTo>
                    <a:lnTo>
                      <a:pt x="173" y="545"/>
                    </a:lnTo>
                    <a:lnTo>
                      <a:pt x="173" y="569"/>
                    </a:lnTo>
                    <a:lnTo>
                      <a:pt x="171" y="592"/>
                    </a:lnTo>
                    <a:lnTo>
                      <a:pt x="171" y="617"/>
                    </a:lnTo>
                    <a:lnTo>
                      <a:pt x="169" y="640"/>
                    </a:lnTo>
                    <a:lnTo>
                      <a:pt x="165" y="665"/>
                    </a:lnTo>
                    <a:lnTo>
                      <a:pt x="162" y="687"/>
                    </a:lnTo>
                    <a:lnTo>
                      <a:pt x="162" y="688"/>
                    </a:lnTo>
                    <a:lnTo>
                      <a:pt x="158" y="713"/>
                    </a:lnTo>
                    <a:lnTo>
                      <a:pt x="152" y="738"/>
                    </a:lnTo>
                    <a:lnTo>
                      <a:pt x="144" y="761"/>
                    </a:lnTo>
                    <a:lnTo>
                      <a:pt x="144" y="761"/>
                    </a:lnTo>
                    <a:lnTo>
                      <a:pt x="137" y="786"/>
                    </a:lnTo>
                    <a:lnTo>
                      <a:pt x="127" y="809"/>
                    </a:lnTo>
                    <a:lnTo>
                      <a:pt x="127" y="811"/>
                    </a:lnTo>
                    <a:lnTo>
                      <a:pt x="117" y="834"/>
                    </a:lnTo>
                    <a:lnTo>
                      <a:pt x="110" y="855"/>
                    </a:lnTo>
                    <a:lnTo>
                      <a:pt x="108" y="859"/>
                    </a:lnTo>
                    <a:lnTo>
                      <a:pt x="102" y="882"/>
                    </a:lnTo>
                    <a:lnTo>
                      <a:pt x="106" y="907"/>
                    </a:lnTo>
                    <a:lnTo>
                      <a:pt x="110" y="915"/>
                    </a:lnTo>
                    <a:lnTo>
                      <a:pt x="127" y="930"/>
                    </a:lnTo>
                    <a:lnTo>
                      <a:pt x="127" y="932"/>
                    </a:lnTo>
                    <a:lnTo>
                      <a:pt x="144" y="949"/>
                    </a:lnTo>
                    <a:lnTo>
                      <a:pt x="150" y="955"/>
                    </a:lnTo>
                    <a:lnTo>
                      <a:pt x="162" y="974"/>
                    </a:lnTo>
                    <a:lnTo>
                      <a:pt x="165" y="980"/>
                    </a:lnTo>
                    <a:lnTo>
                      <a:pt x="173" y="1003"/>
                    </a:lnTo>
                    <a:lnTo>
                      <a:pt x="177" y="1028"/>
                    </a:lnTo>
                    <a:lnTo>
                      <a:pt x="177" y="1051"/>
                    </a:lnTo>
                    <a:lnTo>
                      <a:pt x="175" y="1076"/>
                    </a:lnTo>
                    <a:lnTo>
                      <a:pt x="171" y="1101"/>
                    </a:lnTo>
                    <a:lnTo>
                      <a:pt x="165" y="112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20" name="Line 3552"/>
              <p:cNvSpPr>
                <a:spLocks noChangeShapeType="1"/>
              </p:cNvSpPr>
              <p:nvPr/>
            </p:nvSpPr>
            <p:spPr bwMode="auto">
              <a:xfrm>
                <a:off x="6779028" y="4178955"/>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21" name="Freeform 3553"/>
              <p:cNvSpPr>
                <a:spLocks/>
              </p:cNvSpPr>
              <p:nvPr/>
            </p:nvSpPr>
            <p:spPr bwMode="auto">
              <a:xfrm>
                <a:off x="6720557" y="4216309"/>
                <a:ext cx="31185" cy="67237"/>
              </a:xfrm>
              <a:custGeom>
                <a:avLst/>
                <a:gdLst/>
                <a:ahLst/>
                <a:cxnLst>
                  <a:cxn ang="0">
                    <a:pos x="35" y="46"/>
                  </a:cxn>
                  <a:cxn ang="0">
                    <a:pos x="31" y="52"/>
                  </a:cxn>
                  <a:cxn ang="0">
                    <a:pos x="8" y="15"/>
                  </a:cxn>
                  <a:cxn ang="0">
                    <a:pos x="8" y="17"/>
                  </a:cxn>
                  <a:cxn ang="0">
                    <a:pos x="8" y="19"/>
                  </a:cxn>
                  <a:cxn ang="0">
                    <a:pos x="8" y="21"/>
                  </a:cxn>
                  <a:cxn ang="0">
                    <a:pos x="6" y="23"/>
                  </a:cxn>
                  <a:cxn ang="0">
                    <a:pos x="6" y="25"/>
                  </a:cxn>
                  <a:cxn ang="0">
                    <a:pos x="6" y="29"/>
                  </a:cxn>
                  <a:cxn ang="0">
                    <a:pos x="6" y="30"/>
                  </a:cxn>
                  <a:cxn ang="0">
                    <a:pos x="4" y="32"/>
                  </a:cxn>
                  <a:cxn ang="0">
                    <a:pos x="0" y="25"/>
                  </a:cxn>
                  <a:cxn ang="0">
                    <a:pos x="2" y="23"/>
                  </a:cxn>
                  <a:cxn ang="0">
                    <a:pos x="2" y="19"/>
                  </a:cxn>
                  <a:cxn ang="0">
                    <a:pos x="4" y="17"/>
                  </a:cxn>
                  <a:cxn ang="0">
                    <a:pos x="4" y="13"/>
                  </a:cxn>
                  <a:cxn ang="0">
                    <a:pos x="4" y="9"/>
                  </a:cxn>
                  <a:cxn ang="0">
                    <a:pos x="4" y="7"/>
                  </a:cxn>
                  <a:cxn ang="0">
                    <a:pos x="4" y="6"/>
                  </a:cxn>
                  <a:cxn ang="0">
                    <a:pos x="4" y="2"/>
                  </a:cxn>
                  <a:cxn ang="0">
                    <a:pos x="6" y="0"/>
                  </a:cxn>
                  <a:cxn ang="0">
                    <a:pos x="35" y="46"/>
                  </a:cxn>
                </a:cxnLst>
                <a:rect l="0" t="0" r="r" b="b"/>
                <a:pathLst>
                  <a:path w="35" h="52">
                    <a:moveTo>
                      <a:pt x="35" y="46"/>
                    </a:moveTo>
                    <a:lnTo>
                      <a:pt x="31" y="52"/>
                    </a:lnTo>
                    <a:lnTo>
                      <a:pt x="8" y="15"/>
                    </a:lnTo>
                    <a:lnTo>
                      <a:pt x="8" y="17"/>
                    </a:lnTo>
                    <a:lnTo>
                      <a:pt x="8" y="19"/>
                    </a:lnTo>
                    <a:lnTo>
                      <a:pt x="8" y="21"/>
                    </a:lnTo>
                    <a:lnTo>
                      <a:pt x="6" y="23"/>
                    </a:lnTo>
                    <a:lnTo>
                      <a:pt x="6" y="25"/>
                    </a:lnTo>
                    <a:lnTo>
                      <a:pt x="6" y="29"/>
                    </a:lnTo>
                    <a:lnTo>
                      <a:pt x="6" y="30"/>
                    </a:lnTo>
                    <a:lnTo>
                      <a:pt x="4" y="32"/>
                    </a:lnTo>
                    <a:lnTo>
                      <a:pt x="0" y="25"/>
                    </a:lnTo>
                    <a:lnTo>
                      <a:pt x="2" y="23"/>
                    </a:lnTo>
                    <a:lnTo>
                      <a:pt x="2" y="19"/>
                    </a:lnTo>
                    <a:lnTo>
                      <a:pt x="4" y="17"/>
                    </a:lnTo>
                    <a:lnTo>
                      <a:pt x="4" y="13"/>
                    </a:lnTo>
                    <a:lnTo>
                      <a:pt x="4" y="9"/>
                    </a:lnTo>
                    <a:lnTo>
                      <a:pt x="4" y="7"/>
                    </a:lnTo>
                    <a:lnTo>
                      <a:pt x="4" y="6"/>
                    </a:lnTo>
                    <a:lnTo>
                      <a:pt x="4" y="2"/>
                    </a:lnTo>
                    <a:lnTo>
                      <a:pt x="6" y="0"/>
                    </a:lnTo>
                    <a:lnTo>
                      <a:pt x="35" y="46"/>
                    </a:lnTo>
                    <a:close/>
                  </a:path>
                </a:pathLst>
              </a:custGeom>
              <a:solidFill>
                <a:srgbClr val="000000"/>
              </a:solidFill>
              <a:ln w="9525">
                <a:noFill/>
                <a:round/>
                <a:headEnd/>
                <a:tailEnd/>
              </a:ln>
            </p:spPr>
            <p:txBody>
              <a:bodyPr/>
              <a:lstStyle/>
              <a:p>
                <a:endParaRPr lang="en-US" b="1">
                  <a:solidFill>
                    <a:srgbClr val="FFFF00"/>
                  </a:solidFill>
                </a:endParaRPr>
              </a:p>
            </p:txBody>
          </p:sp>
          <p:sp>
            <p:nvSpPr>
              <p:cNvPr id="1122" name="Freeform 3554"/>
              <p:cNvSpPr>
                <a:spLocks/>
              </p:cNvSpPr>
              <p:nvPr/>
            </p:nvSpPr>
            <p:spPr bwMode="auto">
              <a:xfrm>
                <a:off x="6720557" y="4216309"/>
                <a:ext cx="31185" cy="67237"/>
              </a:xfrm>
              <a:custGeom>
                <a:avLst/>
                <a:gdLst/>
                <a:ahLst/>
                <a:cxnLst>
                  <a:cxn ang="0">
                    <a:pos x="35" y="46"/>
                  </a:cxn>
                  <a:cxn ang="0">
                    <a:pos x="31" y="52"/>
                  </a:cxn>
                  <a:cxn ang="0">
                    <a:pos x="8" y="15"/>
                  </a:cxn>
                  <a:cxn ang="0">
                    <a:pos x="8" y="17"/>
                  </a:cxn>
                  <a:cxn ang="0">
                    <a:pos x="8" y="19"/>
                  </a:cxn>
                  <a:cxn ang="0">
                    <a:pos x="8" y="21"/>
                  </a:cxn>
                  <a:cxn ang="0">
                    <a:pos x="6" y="23"/>
                  </a:cxn>
                  <a:cxn ang="0">
                    <a:pos x="6" y="25"/>
                  </a:cxn>
                  <a:cxn ang="0">
                    <a:pos x="6" y="29"/>
                  </a:cxn>
                  <a:cxn ang="0">
                    <a:pos x="6" y="30"/>
                  </a:cxn>
                  <a:cxn ang="0">
                    <a:pos x="4" y="32"/>
                  </a:cxn>
                  <a:cxn ang="0">
                    <a:pos x="0" y="25"/>
                  </a:cxn>
                  <a:cxn ang="0">
                    <a:pos x="2" y="23"/>
                  </a:cxn>
                  <a:cxn ang="0">
                    <a:pos x="2" y="19"/>
                  </a:cxn>
                  <a:cxn ang="0">
                    <a:pos x="4" y="17"/>
                  </a:cxn>
                  <a:cxn ang="0">
                    <a:pos x="4" y="13"/>
                  </a:cxn>
                  <a:cxn ang="0">
                    <a:pos x="4" y="9"/>
                  </a:cxn>
                  <a:cxn ang="0">
                    <a:pos x="4" y="7"/>
                  </a:cxn>
                  <a:cxn ang="0">
                    <a:pos x="4" y="6"/>
                  </a:cxn>
                  <a:cxn ang="0">
                    <a:pos x="4" y="2"/>
                  </a:cxn>
                  <a:cxn ang="0">
                    <a:pos x="6" y="0"/>
                  </a:cxn>
                  <a:cxn ang="0">
                    <a:pos x="35" y="46"/>
                  </a:cxn>
                </a:cxnLst>
                <a:rect l="0" t="0" r="r" b="b"/>
                <a:pathLst>
                  <a:path w="35" h="52">
                    <a:moveTo>
                      <a:pt x="35" y="46"/>
                    </a:moveTo>
                    <a:lnTo>
                      <a:pt x="31" y="52"/>
                    </a:lnTo>
                    <a:lnTo>
                      <a:pt x="8" y="15"/>
                    </a:lnTo>
                    <a:lnTo>
                      <a:pt x="8" y="17"/>
                    </a:lnTo>
                    <a:lnTo>
                      <a:pt x="8" y="19"/>
                    </a:lnTo>
                    <a:lnTo>
                      <a:pt x="8" y="21"/>
                    </a:lnTo>
                    <a:lnTo>
                      <a:pt x="6" y="23"/>
                    </a:lnTo>
                    <a:lnTo>
                      <a:pt x="6" y="25"/>
                    </a:lnTo>
                    <a:lnTo>
                      <a:pt x="6" y="29"/>
                    </a:lnTo>
                    <a:lnTo>
                      <a:pt x="6" y="30"/>
                    </a:lnTo>
                    <a:lnTo>
                      <a:pt x="4" y="32"/>
                    </a:lnTo>
                    <a:lnTo>
                      <a:pt x="0" y="25"/>
                    </a:lnTo>
                    <a:lnTo>
                      <a:pt x="2" y="23"/>
                    </a:lnTo>
                    <a:lnTo>
                      <a:pt x="2" y="19"/>
                    </a:lnTo>
                    <a:lnTo>
                      <a:pt x="4" y="17"/>
                    </a:lnTo>
                    <a:lnTo>
                      <a:pt x="4" y="13"/>
                    </a:lnTo>
                    <a:lnTo>
                      <a:pt x="4" y="9"/>
                    </a:lnTo>
                    <a:lnTo>
                      <a:pt x="4" y="7"/>
                    </a:lnTo>
                    <a:lnTo>
                      <a:pt x="4" y="6"/>
                    </a:lnTo>
                    <a:lnTo>
                      <a:pt x="4" y="2"/>
                    </a:lnTo>
                    <a:lnTo>
                      <a:pt x="6" y="0"/>
                    </a:lnTo>
                    <a:lnTo>
                      <a:pt x="35" y="4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23" name="Freeform 3555"/>
              <p:cNvSpPr>
                <a:spLocks/>
              </p:cNvSpPr>
              <p:nvPr/>
            </p:nvSpPr>
            <p:spPr bwMode="auto">
              <a:xfrm>
                <a:off x="6740047" y="4176466"/>
                <a:ext cx="38981" cy="82178"/>
              </a:xfrm>
              <a:custGeom>
                <a:avLst/>
                <a:gdLst/>
                <a:ahLst/>
                <a:cxnLst>
                  <a:cxn ang="0">
                    <a:pos x="44" y="38"/>
                  </a:cxn>
                  <a:cxn ang="0">
                    <a:pos x="21" y="63"/>
                  </a:cxn>
                  <a:cxn ang="0">
                    <a:pos x="21" y="61"/>
                  </a:cxn>
                  <a:cxn ang="0">
                    <a:pos x="19" y="58"/>
                  </a:cxn>
                  <a:cxn ang="0">
                    <a:pos x="19" y="54"/>
                  </a:cxn>
                  <a:cxn ang="0">
                    <a:pos x="19" y="48"/>
                  </a:cxn>
                  <a:cxn ang="0">
                    <a:pos x="19" y="40"/>
                  </a:cxn>
                  <a:cxn ang="0">
                    <a:pos x="21" y="31"/>
                  </a:cxn>
                  <a:cxn ang="0">
                    <a:pos x="21" y="23"/>
                  </a:cxn>
                  <a:cxn ang="0">
                    <a:pos x="21" y="15"/>
                  </a:cxn>
                  <a:cxn ang="0">
                    <a:pos x="19" y="12"/>
                  </a:cxn>
                  <a:cxn ang="0">
                    <a:pos x="18" y="10"/>
                  </a:cxn>
                  <a:cxn ang="0">
                    <a:pos x="16" y="8"/>
                  </a:cxn>
                  <a:cxn ang="0">
                    <a:pos x="12" y="8"/>
                  </a:cxn>
                  <a:cxn ang="0">
                    <a:pos x="10" y="8"/>
                  </a:cxn>
                  <a:cxn ang="0">
                    <a:pos x="6" y="12"/>
                  </a:cxn>
                  <a:cxn ang="0">
                    <a:pos x="6" y="15"/>
                  </a:cxn>
                  <a:cxn ang="0">
                    <a:pos x="6" y="21"/>
                  </a:cxn>
                  <a:cxn ang="0">
                    <a:pos x="6" y="25"/>
                  </a:cxn>
                  <a:cxn ang="0">
                    <a:pos x="2" y="31"/>
                  </a:cxn>
                  <a:cxn ang="0">
                    <a:pos x="0" y="25"/>
                  </a:cxn>
                  <a:cxn ang="0">
                    <a:pos x="0" y="17"/>
                  </a:cxn>
                  <a:cxn ang="0">
                    <a:pos x="2" y="12"/>
                  </a:cxn>
                  <a:cxn ang="0">
                    <a:pos x="6" y="6"/>
                  </a:cxn>
                  <a:cxn ang="0">
                    <a:pos x="10" y="0"/>
                  </a:cxn>
                  <a:cxn ang="0">
                    <a:pos x="16" y="0"/>
                  </a:cxn>
                  <a:cxn ang="0">
                    <a:pos x="19" y="2"/>
                  </a:cxn>
                  <a:cxn ang="0">
                    <a:pos x="23" y="6"/>
                  </a:cxn>
                  <a:cxn ang="0">
                    <a:pos x="25" y="8"/>
                  </a:cxn>
                  <a:cxn ang="0">
                    <a:pos x="25" y="12"/>
                  </a:cxn>
                  <a:cxn ang="0">
                    <a:pos x="27" y="15"/>
                  </a:cxn>
                  <a:cxn ang="0">
                    <a:pos x="27" y="21"/>
                  </a:cxn>
                  <a:cxn ang="0">
                    <a:pos x="27" y="27"/>
                  </a:cxn>
                  <a:cxn ang="0">
                    <a:pos x="25" y="37"/>
                  </a:cxn>
                  <a:cxn ang="0">
                    <a:pos x="25" y="42"/>
                  </a:cxn>
                  <a:cxn ang="0">
                    <a:pos x="25" y="46"/>
                  </a:cxn>
                  <a:cxn ang="0">
                    <a:pos x="25" y="50"/>
                  </a:cxn>
                  <a:cxn ang="0">
                    <a:pos x="25" y="52"/>
                  </a:cxn>
                </a:cxnLst>
                <a:rect l="0" t="0" r="r" b="b"/>
                <a:pathLst>
                  <a:path w="44" h="63">
                    <a:moveTo>
                      <a:pt x="41" y="33"/>
                    </a:moveTo>
                    <a:lnTo>
                      <a:pt x="44" y="38"/>
                    </a:lnTo>
                    <a:lnTo>
                      <a:pt x="23" y="63"/>
                    </a:lnTo>
                    <a:lnTo>
                      <a:pt x="21" y="63"/>
                    </a:lnTo>
                    <a:lnTo>
                      <a:pt x="21" y="61"/>
                    </a:lnTo>
                    <a:lnTo>
                      <a:pt x="21" y="61"/>
                    </a:lnTo>
                    <a:lnTo>
                      <a:pt x="21" y="60"/>
                    </a:lnTo>
                    <a:lnTo>
                      <a:pt x="19" y="58"/>
                    </a:lnTo>
                    <a:lnTo>
                      <a:pt x="19" y="56"/>
                    </a:lnTo>
                    <a:lnTo>
                      <a:pt x="19" y="54"/>
                    </a:lnTo>
                    <a:lnTo>
                      <a:pt x="19" y="50"/>
                    </a:lnTo>
                    <a:lnTo>
                      <a:pt x="19" y="48"/>
                    </a:lnTo>
                    <a:lnTo>
                      <a:pt x="19" y="44"/>
                    </a:lnTo>
                    <a:lnTo>
                      <a:pt x="19" y="40"/>
                    </a:lnTo>
                    <a:lnTo>
                      <a:pt x="21" y="37"/>
                    </a:lnTo>
                    <a:lnTo>
                      <a:pt x="21" y="31"/>
                    </a:lnTo>
                    <a:lnTo>
                      <a:pt x="21" y="27"/>
                    </a:lnTo>
                    <a:lnTo>
                      <a:pt x="21" y="23"/>
                    </a:lnTo>
                    <a:lnTo>
                      <a:pt x="21" y="19"/>
                    </a:lnTo>
                    <a:lnTo>
                      <a:pt x="21" y="15"/>
                    </a:lnTo>
                    <a:lnTo>
                      <a:pt x="21" y="13"/>
                    </a:lnTo>
                    <a:lnTo>
                      <a:pt x="19" y="12"/>
                    </a:lnTo>
                    <a:lnTo>
                      <a:pt x="19" y="10"/>
                    </a:lnTo>
                    <a:lnTo>
                      <a:pt x="18" y="10"/>
                    </a:lnTo>
                    <a:lnTo>
                      <a:pt x="18" y="8"/>
                    </a:lnTo>
                    <a:lnTo>
                      <a:pt x="16" y="8"/>
                    </a:lnTo>
                    <a:lnTo>
                      <a:pt x="14" y="8"/>
                    </a:lnTo>
                    <a:lnTo>
                      <a:pt x="12" y="8"/>
                    </a:lnTo>
                    <a:lnTo>
                      <a:pt x="12" y="8"/>
                    </a:lnTo>
                    <a:lnTo>
                      <a:pt x="10" y="8"/>
                    </a:lnTo>
                    <a:lnTo>
                      <a:pt x="8" y="10"/>
                    </a:lnTo>
                    <a:lnTo>
                      <a:pt x="6" y="12"/>
                    </a:lnTo>
                    <a:lnTo>
                      <a:pt x="6" y="13"/>
                    </a:lnTo>
                    <a:lnTo>
                      <a:pt x="6" y="15"/>
                    </a:lnTo>
                    <a:lnTo>
                      <a:pt x="6" y="19"/>
                    </a:lnTo>
                    <a:lnTo>
                      <a:pt x="6" y="21"/>
                    </a:lnTo>
                    <a:lnTo>
                      <a:pt x="6" y="23"/>
                    </a:lnTo>
                    <a:lnTo>
                      <a:pt x="6" y="25"/>
                    </a:lnTo>
                    <a:lnTo>
                      <a:pt x="8" y="27"/>
                    </a:lnTo>
                    <a:lnTo>
                      <a:pt x="2" y="31"/>
                    </a:lnTo>
                    <a:lnTo>
                      <a:pt x="2" y="27"/>
                    </a:lnTo>
                    <a:lnTo>
                      <a:pt x="0" y="25"/>
                    </a:lnTo>
                    <a:lnTo>
                      <a:pt x="0" y="21"/>
                    </a:lnTo>
                    <a:lnTo>
                      <a:pt x="0" y="17"/>
                    </a:lnTo>
                    <a:lnTo>
                      <a:pt x="0" y="13"/>
                    </a:lnTo>
                    <a:lnTo>
                      <a:pt x="2" y="12"/>
                    </a:lnTo>
                    <a:lnTo>
                      <a:pt x="2" y="8"/>
                    </a:lnTo>
                    <a:lnTo>
                      <a:pt x="6" y="6"/>
                    </a:lnTo>
                    <a:lnTo>
                      <a:pt x="8" y="2"/>
                    </a:lnTo>
                    <a:lnTo>
                      <a:pt x="10" y="0"/>
                    </a:lnTo>
                    <a:lnTo>
                      <a:pt x="12" y="0"/>
                    </a:lnTo>
                    <a:lnTo>
                      <a:pt x="16" y="0"/>
                    </a:lnTo>
                    <a:lnTo>
                      <a:pt x="18" y="0"/>
                    </a:lnTo>
                    <a:lnTo>
                      <a:pt x="19" y="2"/>
                    </a:lnTo>
                    <a:lnTo>
                      <a:pt x="21" y="4"/>
                    </a:lnTo>
                    <a:lnTo>
                      <a:pt x="23" y="6"/>
                    </a:lnTo>
                    <a:lnTo>
                      <a:pt x="23" y="8"/>
                    </a:lnTo>
                    <a:lnTo>
                      <a:pt x="25" y="8"/>
                    </a:lnTo>
                    <a:lnTo>
                      <a:pt x="25" y="10"/>
                    </a:lnTo>
                    <a:lnTo>
                      <a:pt x="25" y="12"/>
                    </a:lnTo>
                    <a:lnTo>
                      <a:pt x="27" y="13"/>
                    </a:lnTo>
                    <a:lnTo>
                      <a:pt x="27" y="15"/>
                    </a:lnTo>
                    <a:lnTo>
                      <a:pt x="27" y="19"/>
                    </a:lnTo>
                    <a:lnTo>
                      <a:pt x="27" y="21"/>
                    </a:lnTo>
                    <a:lnTo>
                      <a:pt x="27" y="23"/>
                    </a:lnTo>
                    <a:lnTo>
                      <a:pt x="27" y="27"/>
                    </a:lnTo>
                    <a:lnTo>
                      <a:pt x="25" y="31"/>
                    </a:lnTo>
                    <a:lnTo>
                      <a:pt x="25" y="37"/>
                    </a:lnTo>
                    <a:lnTo>
                      <a:pt x="25" y="40"/>
                    </a:lnTo>
                    <a:lnTo>
                      <a:pt x="25" y="42"/>
                    </a:lnTo>
                    <a:lnTo>
                      <a:pt x="25" y="46"/>
                    </a:lnTo>
                    <a:lnTo>
                      <a:pt x="25" y="46"/>
                    </a:lnTo>
                    <a:lnTo>
                      <a:pt x="25" y="48"/>
                    </a:lnTo>
                    <a:lnTo>
                      <a:pt x="25" y="50"/>
                    </a:lnTo>
                    <a:lnTo>
                      <a:pt x="25" y="52"/>
                    </a:lnTo>
                    <a:lnTo>
                      <a:pt x="25" y="52"/>
                    </a:lnTo>
                    <a:lnTo>
                      <a:pt x="41" y="33"/>
                    </a:lnTo>
                    <a:close/>
                  </a:path>
                </a:pathLst>
              </a:custGeom>
              <a:solidFill>
                <a:srgbClr val="000000"/>
              </a:solidFill>
              <a:ln w="9525">
                <a:noFill/>
                <a:round/>
                <a:headEnd/>
                <a:tailEnd/>
              </a:ln>
            </p:spPr>
            <p:txBody>
              <a:bodyPr/>
              <a:lstStyle/>
              <a:p>
                <a:endParaRPr lang="en-US" b="1">
                  <a:solidFill>
                    <a:srgbClr val="FFFF00"/>
                  </a:solidFill>
                </a:endParaRPr>
              </a:p>
            </p:txBody>
          </p:sp>
          <p:sp>
            <p:nvSpPr>
              <p:cNvPr id="1124" name="Freeform 3556"/>
              <p:cNvSpPr>
                <a:spLocks/>
              </p:cNvSpPr>
              <p:nvPr/>
            </p:nvSpPr>
            <p:spPr bwMode="auto">
              <a:xfrm>
                <a:off x="6740047" y="4176466"/>
                <a:ext cx="38981" cy="82178"/>
              </a:xfrm>
              <a:custGeom>
                <a:avLst/>
                <a:gdLst/>
                <a:ahLst/>
                <a:cxnLst>
                  <a:cxn ang="0">
                    <a:pos x="44" y="38"/>
                  </a:cxn>
                  <a:cxn ang="0">
                    <a:pos x="21" y="63"/>
                  </a:cxn>
                  <a:cxn ang="0">
                    <a:pos x="21" y="61"/>
                  </a:cxn>
                  <a:cxn ang="0">
                    <a:pos x="19" y="58"/>
                  </a:cxn>
                  <a:cxn ang="0">
                    <a:pos x="19" y="54"/>
                  </a:cxn>
                  <a:cxn ang="0">
                    <a:pos x="19" y="48"/>
                  </a:cxn>
                  <a:cxn ang="0">
                    <a:pos x="19" y="40"/>
                  </a:cxn>
                  <a:cxn ang="0">
                    <a:pos x="21" y="31"/>
                  </a:cxn>
                  <a:cxn ang="0">
                    <a:pos x="21" y="23"/>
                  </a:cxn>
                  <a:cxn ang="0">
                    <a:pos x="21" y="15"/>
                  </a:cxn>
                  <a:cxn ang="0">
                    <a:pos x="19" y="12"/>
                  </a:cxn>
                  <a:cxn ang="0">
                    <a:pos x="18" y="10"/>
                  </a:cxn>
                  <a:cxn ang="0">
                    <a:pos x="16" y="8"/>
                  </a:cxn>
                  <a:cxn ang="0">
                    <a:pos x="12" y="8"/>
                  </a:cxn>
                  <a:cxn ang="0">
                    <a:pos x="10" y="8"/>
                  </a:cxn>
                  <a:cxn ang="0">
                    <a:pos x="6" y="12"/>
                  </a:cxn>
                  <a:cxn ang="0">
                    <a:pos x="6" y="15"/>
                  </a:cxn>
                  <a:cxn ang="0">
                    <a:pos x="6" y="21"/>
                  </a:cxn>
                  <a:cxn ang="0">
                    <a:pos x="6" y="25"/>
                  </a:cxn>
                  <a:cxn ang="0">
                    <a:pos x="2" y="31"/>
                  </a:cxn>
                  <a:cxn ang="0">
                    <a:pos x="0" y="25"/>
                  </a:cxn>
                  <a:cxn ang="0">
                    <a:pos x="0" y="17"/>
                  </a:cxn>
                  <a:cxn ang="0">
                    <a:pos x="2" y="12"/>
                  </a:cxn>
                  <a:cxn ang="0">
                    <a:pos x="6" y="6"/>
                  </a:cxn>
                  <a:cxn ang="0">
                    <a:pos x="10" y="0"/>
                  </a:cxn>
                  <a:cxn ang="0">
                    <a:pos x="16" y="0"/>
                  </a:cxn>
                  <a:cxn ang="0">
                    <a:pos x="19" y="2"/>
                  </a:cxn>
                  <a:cxn ang="0">
                    <a:pos x="23" y="6"/>
                  </a:cxn>
                  <a:cxn ang="0">
                    <a:pos x="25" y="8"/>
                  </a:cxn>
                  <a:cxn ang="0">
                    <a:pos x="25" y="12"/>
                  </a:cxn>
                  <a:cxn ang="0">
                    <a:pos x="27" y="15"/>
                  </a:cxn>
                  <a:cxn ang="0">
                    <a:pos x="27" y="21"/>
                  </a:cxn>
                  <a:cxn ang="0">
                    <a:pos x="27" y="27"/>
                  </a:cxn>
                  <a:cxn ang="0">
                    <a:pos x="25" y="37"/>
                  </a:cxn>
                  <a:cxn ang="0">
                    <a:pos x="25" y="42"/>
                  </a:cxn>
                  <a:cxn ang="0">
                    <a:pos x="25" y="46"/>
                  </a:cxn>
                  <a:cxn ang="0">
                    <a:pos x="25" y="50"/>
                  </a:cxn>
                  <a:cxn ang="0">
                    <a:pos x="25" y="52"/>
                  </a:cxn>
                </a:cxnLst>
                <a:rect l="0" t="0" r="r" b="b"/>
                <a:pathLst>
                  <a:path w="44" h="63">
                    <a:moveTo>
                      <a:pt x="41" y="33"/>
                    </a:moveTo>
                    <a:lnTo>
                      <a:pt x="44" y="38"/>
                    </a:lnTo>
                    <a:lnTo>
                      <a:pt x="23" y="63"/>
                    </a:lnTo>
                    <a:lnTo>
                      <a:pt x="21" y="63"/>
                    </a:lnTo>
                    <a:lnTo>
                      <a:pt x="21" y="61"/>
                    </a:lnTo>
                    <a:lnTo>
                      <a:pt x="21" y="61"/>
                    </a:lnTo>
                    <a:lnTo>
                      <a:pt x="21" y="60"/>
                    </a:lnTo>
                    <a:lnTo>
                      <a:pt x="19" y="58"/>
                    </a:lnTo>
                    <a:lnTo>
                      <a:pt x="19" y="56"/>
                    </a:lnTo>
                    <a:lnTo>
                      <a:pt x="19" y="54"/>
                    </a:lnTo>
                    <a:lnTo>
                      <a:pt x="19" y="50"/>
                    </a:lnTo>
                    <a:lnTo>
                      <a:pt x="19" y="48"/>
                    </a:lnTo>
                    <a:lnTo>
                      <a:pt x="19" y="44"/>
                    </a:lnTo>
                    <a:lnTo>
                      <a:pt x="19" y="40"/>
                    </a:lnTo>
                    <a:lnTo>
                      <a:pt x="21" y="37"/>
                    </a:lnTo>
                    <a:lnTo>
                      <a:pt x="21" y="31"/>
                    </a:lnTo>
                    <a:lnTo>
                      <a:pt x="21" y="27"/>
                    </a:lnTo>
                    <a:lnTo>
                      <a:pt x="21" y="23"/>
                    </a:lnTo>
                    <a:lnTo>
                      <a:pt x="21" y="19"/>
                    </a:lnTo>
                    <a:lnTo>
                      <a:pt x="21" y="15"/>
                    </a:lnTo>
                    <a:lnTo>
                      <a:pt x="21" y="13"/>
                    </a:lnTo>
                    <a:lnTo>
                      <a:pt x="19" y="12"/>
                    </a:lnTo>
                    <a:lnTo>
                      <a:pt x="19" y="10"/>
                    </a:lnTo>
                    <a:lnTo>
                      <a:pt x="18" y="10"/>
                    </a:lnTo>
                    <a:lnTo>
                      <a:pt x="18" y="8"/>
                    </a:lnTo>
                    <a:lnTo>
                      <a:pt x="16" y="8"/>
                    </a:lnTo>
                    <a:lnTo>
                      <a:pt x="14" y="8"/>
                    </a:lnTo>
                    <a:lnTo>
                      <a:pt x="12" y="8"/>
                    </a:lnTo>
                    <a:lnTo>
                      <a:pt x="12" y="8"/>
                    </a:lnTo>
                    <a:lnTo>
                      <a:pt x="10" y="8"/>
                    </a:lnTo>
                    <a:lnTo>
                      <a:pt x="8" y="10"/>
                    </a:lnTo>
                    <a:lnTo>
                      <a:pt x="6" y="12"/>
                    </a:lnTo>
                    <a:lnTo>
                      <a:pt x="6" y="13"/>
                    </a:lnTo>
                    <a:lnTo>
                      <a:pt x="6" y="15"/>
                    </a:lnTo>
                    <a:lnTo>
                      <a:pt x="6" y="19"/>
                    </a:lnTo>
                    <a:lnTo>
                      <a:pt x="6" y="21"/>
                    </a:lnTo>
                    <a:lnTo>
                      <a:pt x="6" y="23"/>
                    </a:lnTo>
                    <a:lnTo>
                      <a:pt x="6" y="25"/>
                    </a:lnTo>
                    <a:lnTo>
                      <a:pt x="8" y="27"/>
                    </a:lnTo>
                    <a:lnTo>
                      <a:pt x="2" y="31"/>
                    </a:lnTo>
                    <a:lnTo>
                      <a:pt x="2" y="27"/>
                    </a:lnTo>
                    <a:lnTo>
                      <a:pt x="0" y="25"/>
                    </a:lnTo>
                    <a:lnTo>
                      <a:pt x="0" y="21"/>
                    </a:lnTo>
                    <a:lnTo>
                      <a:pt x="0" y="17"/>
                    </a:lnTo>
                    <a:lnTo>
                      <a:pt x="0" y="13"/>
                    </a:lnTo>
                    <a:lnTo>
                      <a:pt x="2" y="12"/>
                    </a:lnTo>
                    <a:lnTo>
                      <a:pt x="2" y="8"/>
                    </a:lnTo>
                    <a:lnTo>
                      <a:pt x="6" y="6"/>
                    </a:lnTo>
                    <a:lnTo>
                      <a:pt x="8" y="2"/>
                    </a:lnTo>
                    <a:lnTo>
                      <a:pt x="10" y="0"/>
                    </a:lnTo>
                    <a:lnTo>
                      <a:pt x="12" y="0"/>
                    </a:lnTo>
                    <a:lnTo>
                      <a:pt x="16" y="0"/>
                    </a:lnTo>
                    <a:lnTo>
                      <a:pt x="18" y="0"/>
                    </a:lnTo>
                    <a:lnTo>
                      <a:pt x="19" y="2"/>
                    </a:lnTo>
                    <a:lnTo>
                      <a:pt x="21" y="4"/>
                    </a:lnTo>
                    <a:lnTo>
                      <a:pt x="23" y="6"/>
                    </a:lnTo>
                    <a:lnTo>
                      <a:pt x="23" y="8"/>
                    </a:lnTo>
                    <a:lnTo>
                      <a:pt x="25" y="8"/>
                    </a:lnTo>
                    <a:lnTo>
                      <a:pt x="25" y="10"/>
                    </a:lnTo>
                    <a:lnTo>
                      <a:pt x="25" y="12"/>
                    </a:lnTo>
                    <a:lnTo>
                      <a:pt x="27" y="13"/>
                    </a:lnTo>
                    <a:lnTo>
                      <a:pt x="27" y="15"/>
                    </a:lnTo>
                    <a:lnTo>
                      <a:pt x="27" y="19"/>
                    </a:lnTo>
                    <a:lnTo>
                      <a:pt x="27" y="21"/>
                    </a:lnTo>
                    <a:lnTo>
                      <a:pt x="27" y="23"/>
                    </a:lnTo>
                    <a:lnTo>
                      <a:pt x="27" y="27"/>
                    </a:lnTo>
                    <a:lnTo>
                      <a:pt x="25" y="31"/>
                    </a:lnTo>
                    <a:lnTo>
                      <a:pt x="25" y="37"/>
                    </a:lnTo>
                    <a:lnTo>
                      <a:pt x="25" y="40"/>
                    </a:lnTo>
                    <a:lnTo>
                      <a:pt x="25" y="42"/>
                    </a:lnTo>
                    <a:lnTo>
                      <a:pt x="25" y="46"/>
                    </a:lnTo>
                    <a:lnTo>
                      <a:pt x="25" y="46"/>
                    </a:lnTo>
                    <a:lnTo>
                      <a:pt x="25" y="48"/>
                    </a:lnTo>
                    <a:lnTo>
                      <a:pt x="25" y="50"/>
                    </a:lnTo>
                    <a:lnTo>
                      <a:pt x="25" y="52"/>
                    </a:lnTo>
                    <a:lnTo>
                      <a:pt x="25" y="52"/>
                    </a:lnTo>
                    <a:lnTo>
                      <a:pt x="41" y="3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25" name="Line 3557"/>
              <p:cNvSpPr>
                <a:spLocks noChangeShapeType="1"/>
              </p:cNvSpPr>
              <p:nvPr/>
            </p:nvSpPr>
            <p:spPr bwMode="auto">
              <a:xfrm flipH="1">
                <a:off x="6710812" y="4288525"/>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26" name="Freeform 3558"/>
              <p:cNvSpPr>
                <a:spLocks/>
              </p:cNvSpPr>
              <p:nvPr/>
            </p:nvSpPr>
            <p:spPr bwMode="auto">
              <a:xfrm>
                <a:off x="6531499" y="4288525"/>
                <a:ext cx="304053" cy="1215232"/>
              </a:xfrm>
              <a:custGeom>
                <a:avLst/>
                <a:gdLst/>
                <a:ahLst/>
                <a:cxnLst>
                  <a:cxn ang="0">
                    <a:pos x="180" y="8"/>
                  </a:cxn>
                  <a:cxn ang="0">
                    <a:pos x="161" y="14"/>
                  </a:cxn>
                  <a:cxn ang="0">
                    <a:pos x="127" y="21"/>
                  </a:cxn>
                  <a:cxn ang="0">
                    <a:pos x="102" y="33"/>
                  </a:cxn>
                  <a:cxn ang="0">
                    <a:pos x="84" y="58"/>
                  </a:cxn>
                  <a:cxn ang="0">
                    <a:pos x="69" y="83"/>
                  </a:cxn>
                  <a:cxn ang="0">
                    <a:pos x="54" y="106"/>
                  </a:cxn>
                  <a:cxn ang="0">
                    <a:pos x="36" y="133"/>
                  </a:cxn>
                  <a:cxn ang="0">
                    <a:pos x="19" y="165"/>
                  </a:cxn>
                  <a:cxn ang="0">
                    <a:pos x="6" y="204"/>
                  </a:cxn>
                  <a:cxn ang="0">
                    <a:pos x="0" y="227"/>
                  </a:cxn>
                  <a:cxn ang="0">
                    <a:pos x="2" y="263"/>
                  </a:cxn>
                  <a:cxn ang="0">
                    <a:pos x="8" y="300"/>
                  </a:cxn>
                  <a:cxn ang="0">
                    <a:pos x="19" y="328"/>
                  </a:cxn>
                  <a:cxn ang="0">
                    <a:pos x="34" y="373"/>
                  </a:cxn>
                  <a:cxn ang="0">
                    <a:pos x="44" y="396"/>
                  </a:cxn>
                  <a:cxn ang="0">
                    <a:pos x="56" y="432"/>
                  </a:cxn>
                  <a:cxn ang="0">
                    <a:pos x="65" y="468"/>
                  </a:cxn>
                  <a:cxn ang="0">
                    <a:pos x="73" y="493"/>
                  </a:cxn>
                  <a:cxn ang="0">
                    <a:pos x="90" y="534"/>
                  </a:cxn>
                  <a:cxn ang="0">
                    <a:pos x="107" y="564"/>
                  </a:cxn>
                  <a:cxn ang="0">
                    <a:pos x="127" y="589"/>
                  </a:cxn>
                  <a:cxn ang="0">
                    <a:pos x="144" y="609"/>
                  </a:cxn>
                  <a:cxn ang="0">
                    <a:pos x="161" y="626"/>
                  </a:cxn>
                  <a:cxn ang="0">
                    <a:pos x="180" y="641"/>
                  </a:cxn>
                  <a:cxn ang="0">
                    <a:pos x="205" y="662"/>
                  </a:cxn>
                  <a:cxn ang="0">
                    <a:pos x="232" y="683"/>
                  </a:cxn>
                  <a:cxn ang="0">
                    <a:pos x="251" y="699"/>
                  </a:cxn>
                  <a:cxn ang="0">
                    <a:pos x="269" y="714"/>
                  </a:cxn>
                  <a:cxn ang="0">
                    <a:pos x="288" y="733"/>
                  </a:cxn>
                  <a:cxn ang="0">
                    <a:pos x="305" y="758"/>
                  </a:cxn>
                  <a:cxn ang="0">
                    <a:pos x="322" y="791"/>
                  </a:cxn>
                  <a:cxn ang="0">
                    <a:pos x="332" y="831"/>
                  </a:cxn>
                  <a:cxn ang="0">
                    <a:pos x="330" y="879"/>
                  </a:cxn>
                  <a:cxn ang="0">
                    <a:pos x="332" y="927"/>
                  </a:cxn>
                </a:cxnLst>
                <a:rect l="0" t="0" r="r" b="b"/>
                <a:pathLst>
                  <a:path w="334" h="952">
                    <a:moveTo>
                      <a:pt x="198" y="0"/>
                    </a:moveTo>
                    <a:lnTo>
                      <a:pt x="180" y="8"/>
                    </a:lnTo>
                    <a:lnTo>
                      <a:pt x="173" y="10"/>
                    </a:lnTo>
                    <a:lnTo>
                      <a:pt x="161" y="14"/>
                    </a:lnTo>
                    <a:lnTo>
                      <a:pt x="144" y="18"/>
                    </a:lnTo>
                    <a:lnTo>
                      <a:pt x="127" y="21"/>
                    </a:lnTo>
                    <a:lnTo>
                      <a:pt x="107" y="29"/>
                    </a:lnTo>
                    <a:lnTo>
                      <a:pt x="102" y="33"/>
                    </a:lnTo>
                    <a:lnTo>
                      <a:pt x="90" y="52"/>
                    </a:lnTo>
                    <a:lnTo>
                      <a:pt x="84" y="58"/>
                    </a:lnTo>
                    <a:lnTo>
                      <a:pt x="73" y="77"/>
                    </a:lnTo>
                    <a:lnTo>
                      <a:pt x="69" y="83"/>
                    </a:lnTo>
                    <a:lnTo>
                      <a:pt x="56" y="104"/>
                    </a:lnTo>
                    <a:lnTo>
                      <a:pt x="54" y="106"/>
                    </a:lnTo>
                    <a:lnTo>
                      <a:pt x="38" y="131"/>
                    </a:lnTo>
                    <a:lnTo>
                      <a:pt x="36" y="133"/>
                    </a:lnTo>
                    <a:lnTo>
                      <a:pt x="23" y="156"/>
                    </a:lnTo>
                    <a:lnTo>
                      <a:pt x="19" y="165"/>
                    </a:lnTo>
                    <a:lnTo>
                      <a:pt x="13" y="179"/>
                    </a:lnTo>
                    <a:lnTo>
                      <a:pt x="6" y="204"/>
                    </a:lnTo>
                    <a:lnTo>
                      <a:pt x="2" y="221"/>
                    </a:lnTo>
                    <a:lnTo>
                      <a:pt x="0" y="227"/>
                    </a:lnTo>
                    <a:lnTo>
                      <a:pt x="0" y="252"/>
                    </a:lnTo>
                    <a:lnTo>
                      <a:pt x="2" y="263"/>
                    </a:lnTo>
                    <a:lnTo>
                      <a:pt x="2" y="275"/>
                    </a:lnTo>
                    <a:lnTo>
                      <a:pt x="8" y="300"/>
                    </a:lnTo>
                    <a:lnTo>
                      <a:pt x="17" y="325"/>
                    </a:lnTo>
                    <a:lnTo>
                      <a:pt x="19" y="328"/>
                    </a:lnTo>
                    <a:lnTo>
                      <a:pt x="27" y="348"/>
                    </a:lnTo>
                    <a:lnTo>
                      <a:pt x="34" y="373"/>
                    </a:lnTo>
                    <a:lnTo>
                      <a:pt x="36" y="374"/>
                    </a:lnTo>
                    <a:lnTo>
                      <a:pt x="44" y="396"/>
                    </a:lnTo>
                    <a:lnTo>
                      <a:pt x="52" y="420"/>
                    </a:lnTo>
                    <a:lnTo>
                      <a:pt x="56" y="432"/>
                    </a:lnTo>
                    <a:lnTo>
                      <a:pt x="59" y="444"/>
                    </a:lnTo>
                    <a:lnTo>
                      <a:pt x="65" y="468"/>
                    </a:lnTo>
                    <a:lnTo>
                      <a:pt x="73" y="491"/>
                    </a:lnTo>
                    <a:lnTo>
                      <a:pt x="73" y="493"/>
                    </a:lnTo>
                    <a:lnTo>
                      <a:pt x="82" y="516"/>
                    </a:lnTo>
                    <a:lnTo>
                      <a:pt x="90" y="534"/>
                    </a:lnTo>
                    <a:lnTo>
                      <a:pt x="94" y="541"/>
                    </a:lnTo>
                    <a:lnTo>
                      <a:pt x="107" y="564"/>
                    </a:lnTo>
                    <a:lnTo>
                      <a:pt x="107" y="564"/>
                    </a:lnTo>
                    <a:lnTo>
                      <a:pt x="127" y="589"/>
                    </a:lnTo>
                    <a:lnTo>
                      <a:pt x="127" y="589"/>
                    </a:lnTo>
                    <a:lnTo>
                      <a:pt x="144" y="609"/>
                    </a:lnTo>
                    <a:lnTo>
                      <a:pt x="148" y="612"/>
                    </a:lnTo>
                    <a:lnTo>
                      <a:pt x="161" y="626"/>
                    </a:lnTo>
                    <a:lnTo>
                      <a:pt x="174" y="637"/>
                    </a:lnTo>
                    <a:lnTo>
                      <a:pt x="180" y="641"/>
                    </a:lnTo>
                    <a:lnTo>
                      <a:pt x="198" y="656"/>
                    </a:lnTo>
                    <a:lnTo>
                      <a:pt x="205" y="662"/>
                    </a:lnTo>
                    <a:lnTo>
                      <a:pt x="215" y="670"/>
                    </a:lnTo>
                    <a:lnTo>
                      <a:pt x="232" y="683"/>
                    </a:lnTo>
                    <a:lnTo>
                      <a:pt x="236" y="685"/>
                    </a:lnTo>
                    <a:lnTo>
                      <a:pt x="251" y="699"/>
                    </a:lnTo>
                    <a:lnTo>
                      <a:pt x="263" y="710"/>
                    </a:lnTo>
                    <a:lnTo>
                      <a:pt x="269" y="714"/>
                    </a:lnTo>
                    <a:lnTo>
                      <a:pt x="286" y="733"/>
                    </a:lnTo>
                    <a:lnTo>
                      <a:pt x="288" y="733"/>
                    </a:lnTo>
                    <a:lnTo>
                      <a:pt x="303" y="756"/>
                    </a:lnTo>
                    <a:lnTo>
                      <a:pt x="305" y="758"/>
                    </a:lnTo>
                    <a:lnTo>
                      <a:pt x="318" y="781"/>
                    </a:lnTo>
                    <a:lnTo>
                      <a:pt x="322" y="791"/>
                    </a:lnTo>
                    <a:lnTo>
                      <a:pt x="328" y="806"/>
                    </a:lnTo>
                    <a:lnTo>
                      <a:pt x="332" y="831"/>
                    </a:lnTo>
                    <a:lnTo>
                      <a:pt x="332" y="854"/>
                    </a:lnTo>
                    <a:lnTo>
                      <a:pt x="330" y="879"/>
                    </a:lnTo>
                    <a:lnTo>
                      <a:pt x="330" y="902"/>
                    </a:lnTo>
                    <a:lnTo>
                      <a:pt x="332" y="927"/>
                    </a:lnTo>
                    <a:lnTo>
                      <a:pt x="334" y="95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27" name="Freeform 3559"/>
              <p:cNvSpPr>
                <a:spLocks/>
              </p:cNvSpPr>
              <p:nvPr/>
            </p:nvSpPr>
            <p:spPr bwMode="auto">
              <a:xfrm>
                <a:off x="6901820" y="5292088"/>
                <a:ext cx="21440" cy="211670"/>
              </a:xfrm>
              <a:custGeom>
                <a:avLst/>
                <a:gdLst/>
                <a:ahLst/>
                <a:cxnLst>
                  <a:cxn ang="0">
                    <a:pos x="0" y="167"/>
                  </a:cxn>
                  <a:cxn ang="0">
                    <a:pos x="2" y="142"/>
                  </a:cxn>
                  <a:cxn ang="0">
                    <a:pos x="0" y="119"/>
                  </a:cxn>
                  <a:cxn ang="0">
                    <a:pos x="0" y="94"/>
                  </a:cxn>
                  <a:cxn ang="0">
                    <a:pos x="0" y="71"/>
                  </a:cxn>
                  <a:cxn ang="0">
                    <a:pos x="2" y="46"/>
                  </a:cxn>
                  <a:cxn ang="0">
                    <a:pos x="6" y="38"/>
                  </a:cxn>
                  <a:cxn ang="0">
                    <a:pos x="11" y="23"/>
                  </a:cxn>
                  <a:cxn ang="0">
                    <a:pos x="23" y="4"/>
                  </a:cxn>
                  <a:cxn ang="0">
                    <a:pos x="25" y="0"/>
                  </a:cxn>
                </a:cxnLst>
                <a:rect l="0" t="0" r="r" b="b"/>
                <a:pathLst>
                  <a:path w="25" h="167">
                    <a:moveTo>
                      <a:pt x="0" y="167"/>
                    </a:moveTo>
                    <a:lnTo>
                      <a:pt x="2" y="142"/>
                    </a:lnTo>
                    <a:lnTo>
                      <a:pt x="0" y="119"/>
                    </a:lnTo>
                    <a:lnTo>
                      <a:pt x="0" y="94"/>
                    </a:lnTo>
                    <a:lnTo>
                      <a:pt x="0" y="71"/>
                    </a:lnTo>
                    <a:lnTo>
                      <a:pt x="2" y="46"/>
                    </a:lnTo>
                    <a:lnTo>
                      <a:pt x="6" y="38"/>
                    </a:lnTo>
                    <a:lnTo>
                      <a:pt x="11" y="23"/>
                    </a:lnTo>
                    <a:lnTo>
                      <a:pt x="23" y="4"/>
                    </a:lnTo>
                    <a:lnTo>
                      <a:pt x="25"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28" name="Line 3560"/>
              <p:cNvSpPr>
                <a:spLocks noChangeShapeType="1"/>
              </p:cNvSpPr>
              <p:nvPr/>
            </p:nvSpPr>
            <p:spPr bwMode="auto">
              <a:xfrm flipH="1">
                <a:off x="6664035" y="2453227"/>
                <a:ext cx="3898" cy="27393"/>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29" name="Freeform 3561"/>
              <p:cNvSpPr>
                <a:spLocks/>
              </p:cNvSpPr>
              <p:nvPr/>
            </p:nvSpPr>
            <p:spPr bwMode="auto">
              <a:xfrm>
                <a:off x="6469129" y="2480618"/>
                <a:ext cx="194906" cy="498046"/>
              </a:xfrm>
              <a:custGeom>
                <a:avLst/>
                <a:gdLst/>
                <a:ahLst/>
                <a:cxnLst>
                  <a:cxn ang="0">
                    <a:pos x="215" y="0"/>
                  </a:cxn>
                  <a:cxn ang="0">
                    <a:pos x="215" y="2"/>
                  </a:cxn>
                  <a:cxn ang="0">
                    <a:pos x="207" y="25"/>
                  </a:cxn>
                  <a:cxn ang="0">
                    <a:pos x="198" y="43"/>
                  </a:cxn>
                  <a:cxn ang="0">
                    <a:pos x="194" y="48"/>
                  </a:cxn>
                  <a:cxn ang="0">
                    <a:pos x="180" y="69"/>
                  </a:cxn>
                  <a:cxn ang="0">
                    <a:pos x="176" y="73"/>
                  </a:cxn>
                  <a:cxn ang="0">
                    <a:pos x="161" y="90"/>
                  </a:cxn>
                  <a:cxn ang="0">
                    <a:pos x="155" y="98"/>
                  </a:cxn>
                  <a:cxn ang="0">
                    <a:pos x="144" y="110"/>
                  </a:cxn>
                  <a:cxn ang="0">
                    <a:pos x="130" y="123"/>
                  </a:cxn>
                  <a:cxn ang="0">
                    <a:pos x="127" y="125"/>
                  </a:cxn>
                  <a:cxn ang="0">
                    <a:pos x="109" y="142"/>
                  </a:cxn>
                  <a:cxn ang="0">
                    <a:pos x="105" y="146"/>
                  </a:cxn>
                  <a:cxn ang="0">
                    <a:pos x="92" y="160"/>
                  </a:cxn>
                  <a:cxn ang="0">
                    <a:pos x="82" y="171"/>
                  </a:cxn>
                  <a:cxn ang="0">
                    <a:pos x="75" y="179"/>
                  </a:cxn>
                  <a:cxn ang="0">
                    <a:pos x="61" y="194"/>
                  </a:cxn>
                  <a:cxn ang="0">
                    <a:pos x="55" y="200"/>
                  </a:cxn>
                  <a:cxn ang="0">
                    <a:pos x="44" y="219"/>
                  </a:cxn>
                  <a:cxn ang="0">
                    <a:pos x="38" y="227"/>
                  </a:cxn>
                  <a:cxn ang="0">
                    <a:pos x="29" y="244"/>
                  </a:cxn>
                  <a:cxn ang="0">
                    <a:pos x="21" y="259"/>
                  </a:cxn>
                  <a:cxn ang="0">
                    <a:pos x="17" y="267"/>
                  </a:cxn>
                  <a:cxn ang="0">
                    <a:pos x="8" y="292"/>
                  </a:cxn>
                  <a:cxn ang="0">
                    <a:pos x="4" y="305"/>
                  </a:cxn>
                  <a:cxn ang="0">
                    <a:pos x="0" y="315"/>
                  </a:cxn>
                  <a:cxn ang="0">
                    <a:pos x="0" y="340"/>
                  </a:cxn>
                  <a:cxn ang="0">
                    <a:pos x="2" y="365"/>
                  </a:cxn>
                  <a:cxn ang="0">
                    <a:pos x="4" y="369"/>
                  </a:cxn>
                  <a:cxn ang="0">
                    <a:pos x="8" y="388"/>
                  </a:cxn>
                </a:cxnLst>
                <a:rect l="0" t="0" r="r" b="b"/>
                <a:pathLst>
                  <a:path w="215" h="388">
                    <a:moveTo>
                      <a:pt x="215" y="0"/>
                    </a:moveTo>
                    <a:lnTo>
                      <a:pt x="215" y="2"/>
                    </a:lnTo>
                    <a:lnTo>
                      <a:pt x="207" y="25"/>
                    </a:lnTo>
                    <a:lnTo>
                      <a:pt x="198" y="43"/>
                    </a:lnTo>
                    <a:lnTo>
                      <a:pt x="194" y="48"/>
                    </a:lnTo>
                    <a:lnTo>
                      <a:pt x="180" y="69"/>
                    </a:lnTo>
                    <a:lnTo>
                      <a:pt x="176" y="73"/>
                    </a:lnTo>
                    <a:lnTo>
                      <a:pt x="161" y="90"/>
                    </a:lnTo>
                    <a:lnTo>
                      <a:pt x="155" y="98"/>
                    </a:lnTo>
                    <a:lnTo>
                      <a:pt x="144" y="110"/>
                    </a:lnTo>
                    <a:lnTo>
                      <a:pt x="130" y="123"/>
                    </a:lnTo>
                    <a:lnTo>
                      <a:pt x="127" y="125"/>
                    </a:lnTo>
                    <a:lnTo>
                      <a:pt x="109" y="142"/>
                    </a:lnTo>
                    <a:lnTo>
                      <a:pt x="105" y="146"/>
                    </a:lnTo>
                    <a:lnTo>
                      <a:pt x="92" y="160"/>
                    </a:lnTo>
                    <a:lnTo>
                      <a:pt x="82" y="171"/>
                    </a:lnTo>
                    <a:lnTo>
                      <a:pt x="75" y="179"/>
                    </a:lnTo>
                    <a:lnTo>
                      <a:pt x="61" y="194"/>
                    </a:lnTo>
                    <a:lnTo>
                      <a:pt x="55" y="200"/>
                    </a:lnTo>
                    <a:lnTo>
                      <a:pt x="44" y="219"/>
                    </a:lnTo>
                    <a:lnTo>
                      <a:pt x="38" y="227"/>
                    </a:lnTo>
                    <a:lnTo>
                      <a:pt x="29" y="244"/>
                    </a:lnTo>
                    <a:lnTo>
                      <a:pt x="21" y="259"/>
                    </a:lnTo>
                    <a:lnTo>
                      <a:pt x="17" y="267"/>
                    </a:lnTo>
                    <a:lnTo>
                      <a:pt x="8" y="292"/>
                    </a:lnTo>
                    <a:lnTo>
                      <a:pt x="4" y="305"/>
                    </a:lnTo>
                    <a:lnTo>
                      <a:pt x="0" y="315"/>
                    </a:lnTo>
                    <a:lnTo>
                      <a:pt x="0" y="340"/>
                    </a:lnTo>
                    <a:lnTo>
                      <a:pt x="2" y="365"/>
                    </a:lnTo>
                    <a:lnTo>
                      <a:pt x="4" y="369"/>
                    </a:lnTo>
                    <a:lnTo>
                      <a:pt x="8" y="38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30" name="Line 3562"/>
              <p:cNvSpPr>
                <a:spLocks noChangeShapeType="1"/>
              </p:cNvSpPr>
              <p:nvPr/>
            </p:nvSpPr>
            <p:spPr bwMode="auto">
              <a:xfrm>
                <a:off x="6474976" y="2978664"/>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31" name="Freeform 3563"/>
              <p:cNvSpPr>
                <a:spLocks/>
              </p:cNvSpPr>
              <p:nvPr/>
            </p:nvSpPr>
            <p:spPr bwMode="auto">
              <a:xfrm>
                <a:off x="6473027" y="2998586"/>
                <a:ext cx="35083" cy="54785"/>
              </a:xfrm>
              <a:custGeom>
                <a:avLst/>
                <a:gdLst/>
                <a:ahLst/>
                <a:cxnLst>
                  <a:cxn ang="0">
                    <a:pos x="2" y="42"/>
                  </a:cxn>
                  <a:cxn ang="0">
                    <a:pos x="0" y="35"/>
                  </a:cxn>
                  <a:cxn ang="0">
                    <a:pos x="28" y="12"/>
                  </a:cxn>
                  <a:cxn ang="0">
                    <a:pos x="27" y="12"/>
                  </a:cxn>
                  <a:cxn ang="0">
                    <a:pos x="27" y="12"/>
                  </a:cxn>
                  <a:cxn ang="0">
                    <a:pos x="25" y="10"/>
                  </a:cxn>
                  <a:cxn ang="0">
                    <a:pos x="23" y="10"/>
                  </a:cxn>
                  <a:cxn ang="0">
                    <a:pos x="21" y="8"/>
                  </a:cxn>
                  <a:cxn ang="0">
                    <a:pos x="21" y="6"/>
                  </a:cxn>
                  <a:cxn ang="0">
                    <a:pos x="19" y="4"/>
                  </a:cxn>
                  <a:cxn ang="0">
                    <a:pos x="17" y="4"/>
                  </a:cxn>
                  <a:cxn ang="0">
                    <a:pos x="23" y="0"/>
                  </a:cxn>
                  <a:cxn ang="0">
                    <a:pos x="25" y="2"/>
                  </a:cxn>
                  <a:cxn ang="0">
                    <a:pos x="27" y="4"/>
                  </a:cxn>
                  <a:cxn ang="0">
                    <a:pos x="28" y="6"/>
                  </a:cxn>
                  <a:cxn ang="0">
                    <a:pos x="30" y="6"/>
                  </a:cxn>
                  <a:cxn ang="0">
                    <a:pos x="32" y="8"/>
                  </a:cxn>
                  <a:cxn ang="0">
                    <a:pos x="34" y="8"/>
                  </a:cxn>
                  <a:cxn ang="0">
                    <a:pos x="36" y="8"/>
                  </a:cxn>
                  <a:cxn ang="0">
                    <a:pos x="38" y="8"/>
                  </a:cxn>
                  <a:cxn ang="0">
                    <a:pos x="40" y="12"/>
                  </a:cxn>
                  <a:cxn ang="0">
                    <a:pos x="2" y="42"/>
                  </a:cxn>
                </a:cxnLst>
                <a:rect l="0" t="0" r="r" b="b"/>
                <a:pathLst>
                  <a:path w="40" h="42">
                    <a:moveTo>
                      <a:pt x="2" y="42"/>
                    </a:moveTo>
                    <a:lnTo>
                      <a:pt x="0" y="35"/>
                    </a:lnTo>
                    <a:lnTo>
                      <a:pt x="28" y="12"/>
                    </a:lnTo>
                    <a:lnTo>
                      <a:pt x="27" y="12"/>
                    </a:lnTo>
                    <a:lnTo>
                      <a:pt x="27" y="12"/>
                    </a:lnTo>
                    <a:lnTo>
                      <a:pt x="25" y="10"/>
                    </a:lnTo>
                    <a:lnTo>
                      <a:pt x="23" y="10"/>
                    </a:lnTo>
                    <a:lnTo>
                      <a:pt x="21" y="8"/>
                    </a:lnTo>
                    <a:lnTo>
                      <a:pt x="21" y="6"/>
                    </a:lnTo>
                    <a:lnTo>
                      <a:pt x="19" y="4"/>
                    </a:lnTo>
                    <a:lnTo>
                      <a:pt x="17" y="4"/>
                    </a:lnTo>
                    <a:lnTo>
                      <a:pt x="23" y="0"/>
                    </a:lnTo>
                    <a:lnTo>
                      <a:pt x="25" y="2"/>
                    </a:lnTo>
                    <a:lnTo>
                      <a:pt x="27" y="4"/>
                    </a:lnTo>
                    <a:lnTo>
                      <a:pt x="28" y="6"/>
                    </a:lnTo>
                    <a:lnTo>
                      <a:pt x="30" y="6"/>
                    </a:lnTo>
                    <a:lnTo>
                      <a:pt x="32" y="8"/>
                    </a:lnTo>
                    <a:lnTo>
                      <a:pt x="34" y="8"/>
                    </a:lnTo>
                    <a:lnTo>
                      <a:pt x="36" y="8"/>
                    </a:lnTo>
                    <a:lnTo>
                      <a:pt x="38" y="8"/>
                    </a:lnTo>
                    <a:lnTo>
                      <a:pt x="40" y="12"/>
                    </a:lnTo>
                    <a:lnTo>
                      <a:pt x="2" y="42"/>
                    </a:lnTo>
                    <a:close/>
                  </a:path>
                </a:pathLst>
              </a:custGeom>
              <a:solidFill>
                <a:srgbClr val="000000"/>
              </a:solidFill>
              <a:ln w="9525">
                <a:noFill/>
                <a:round/>
                <a:headEnd/>
                <a:tailEnd/>
              </a:ln>
            </p:spPr>
            <p:txBody>
              <a:bodyPr/>
              <a:lstStyle/>
              <a:p>
                <a:endParaRPr lang="en-US" b="1">
                  <a:solidFill>
                    <a:srgbClr val="FFFF00"/>
                  </a:solidFill>
                </a:endParaRPr>
              </a:p>
            </p:txBody>
          </p:sp>
          <p:sp>
            <p:nvSpPr>
              <p:cNvPr id="1132" name="Freeform 3564"/>
              <p:cNvSpPr>
                <a:spLocks/>
              </p:cNvSpPr>
              <p:nvPr/>
            </p:nvSpPr>
            <p:spPr bwMode="auto">
              <a:xfrm>
                <a:off x="6473027" y="2998586"/>
                <a:ext cx="35083" cy="54785"/>
              </a:xfrm>
              <a:custGeom>
                <a:avLst/>
                <a:gdLst/>
                <a:ahLst/>
                <a:cxnLst>
                  <a:cxn ang="0">
                    <a:pos x="2" y="42"/>
                  </a:cxn>
                  <a:cxn ang="0">
                    <a:pos x="0" y="35"/>
                  </a:cxn>
                  <a:cxn ang="0">
                    <a:pos x="28" y="12"/>
                  </a:cxn>
                  <a:cxn ang="0">
                    <a:pos x="27" y="12"/>
                  </a:cxn>
                  <a:cxn ang="0">
                    <a:pos x="27" y="12"/>
                  </a:cxn>
                  <a:cxn ang="0">
                    <a:pos x="25" y="10"/>
                  </a:cxn>
                  <a:cxn ang="0">
                    <a:pos x="23" y="10"/>
                  </a:cxn>
                  <a:cxn ang="0">
                    <a:pos x="21" y="8"/>
                  </a:cxn>
                  <a:cxn ang="0">
                    <a:pos x="21" y="6"/>
                  </a:cxn>
                  <a:cxn ang="0">
                    <a:pos x="19" y="4"/>
                  </a:cxn>
                  <a:cxn ang="0">
                    <a:pos x="17" y="4"/>
                  </a:cxn>
                  <a:cxn ang="0">
                    <a:pos x="23" y="0"/>
                  </a:cxn>
                  <a:cxn ang="0">
                    <a:pos x="25" y="2"/>
                  </a:cxn>
                  <a:cxn ang="0">
                    <a:pos x="27" y="4"/>
                  </a:cxn>
                  <a:cxn ang="0">
                    <a:pos x="28" y="6"/>
                  </a:cxn>
                  <a:cxn ang="0">
                    <a:pos x="30" y="6"/>
                  </a:cxn>
                  <a:cxn ang="0">
                    <a:pos x="32" y="8"/>
                  </a:cxn>
                  <a:cxn ang="0">
                    <a:pos x="34" y="8"/>
                  </a:cxn>
                  <a:cxn ang="0">
                    <a:pos x="36" y="8"/>
                  </a:cxn>
                  <a:cxn ang="0">
                    <a:pos x="38" y="8"/>
                  </a:cxn>
                  <a:cxn ang="0">
                    <a:pos x="40" y="12"/>
                  </a:cxn>
                  <a:cxn ang="0">
                    <a:pos x="2" y="42"/>
                  </a:cxn>
                </a:cxnLst>
                <a:rect l="0" t="0" r="r" b="b"/>
                <a:pathLst>
                  <a:path w="40" h="42">
                    <a:moveTo>
                      <a:pt x="2" y="42"/>
                    </a:moveTo>
                    <a:lnTo>
                      <a:pt x="0" y="35"/>
                    </a:lnTo>
                    <a:lnTo>
                      <a:pt x="28" y="12"/>
                    </a:lnTo>
                    <a:lnTo>
                      <a:pt x="27" y="12"/>
                    </a:lnTo>
                    <a:lnTo>
                      <a:pt x="27" y="12"/>
                    </a:lnTo>
                    <a:lnTo>
                      <a:pt x="25" y="10"/>
                    </a:lnTo>
                    <a:lnTo>
                      <a:pt x="23" y="10"/>
                    </a:lnTo>
                    <a:lnTo>
                      <a:pt x="21" y="8"/>
                    </a:lnTo>
                    <a:lnTo>
                      <a:pt x="21" y="6"/>
                    </a:lnTo>
                    <a:lnTo>
                      <a:pt x="19" y="4"/>
                    </a:lnTo>
                    <a:lnTo>
                      <a:pt x="17" y="4"/>
                    </a:lnTo>
                    <a:lnTo>
                      <a:pt x="23" y="0"/>
                    </a:lnTo>
                    <a:lnTo>
                      <a:pt x="25" y="2"/>
                    </a:lnTo>
                    <a:lnTo>
                      <a:pt x="27" y="4"/>
                    </a:lnTo>
                    <a:lnTo>
                      <a:pt x="28" y="6"/>
                    </a:lnTo>
                    <a:lnTo>
                      <a:pt x="30" y="6"/>
                    </a:lnTo>
                    <a:lnTo>
                      <a:pt x="32" y="8"/>
                    </a:lnTo>
                    <a:lnTo>
                      <a:pt x="34" y="8"/>
                    </a:lnTo>
                    <a:lnTo>
                      <a:pt x="36" y="8"/>
                    </a:lnTo>
                    <a:lnTo>
                      <a:pt x="38" y="8"/>
                    </a:lnTo>
                    <a:lnTo>
                      <a:pt x="40" y="12"/>
                    </a:lnTo>
                    <a:lnTo>
                      <a:pt x="2" y="42"/>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33" name="Freeform 3565"/>
              <p:cNvSpPr>
                <a:spLocks noEditPoints="1"/>
              </p:cNvSpPr>
              <p:nvPr/>
            </p:nvSpPr>
            <p:spPr bwMode="auto">
              <a:xfrm>
                <a:off x="6486670" y="3058352"/>
                <a:ext cx="38981" cy="49805"/>
              </a:xfrm>
              <a:custGeom>
                <a:avLst/>
                <a:gdLst/>
                <a:ahLst/>
                <a:cxnLst>
                  <a:cxn ang="0">
                    <a:pos x="0" y="33"/>
                  </a:cxn>
                  <a:cxn ang="0">
                    <a:pos x="10" y="25"/>
                  </a:cxn>
                  <a:cxn ang="0">
                    <a:pos x="0" y="2"/>
                  </a:cxn>
                  <a:cxn ang="0">
                    <a:pos x="4" y="0"/>
                  </a:cxn>
                  <a:cxn ang="0">
                    <a:pos x="40" y="6"/>
                  </a:cxn>
                  <a:cxn ang="0">
                    <a:pos x="42" y="12"/>
                  </a:cxn>
                  <a:cxn ang="0">
                    <a:pos x="17" y="29"/>
                  </a:cxn>
                  <a:cxn ang="0">
                    <a:pos x="19" y="37"/>
                  </a:cxn>
                  <a:cxn ang="0">
                    <a:pos x="15" y="39"/>
                  </a:cxn>
                  <a:cxn ang="0">
                    <a:pos x="12" y="33"/>
                  </a:cxn>
                  <a:cxn ang="0">
                    <a:pos x="2" y="39"/>
                  </a:cxn>
                  <a:cxn ang="0">
                    <a:pos x="0" y="33"/>
                  </a:cxn>
                  <a:cxn ang="0">
                    <a:pos x="13" y="21"/>
                  </a:cxn>
                  <a:cxn ang="0">
                    <a:pos x="33" y="10"/>
                  </a:cxn>
                  <a:cxn ang="0">
                    <a:pos x="8" y="6"/>
                  </a:cxn>
                  <a:cxn ang="0">
                    <a:pos x="13" y="21"/>
                  </a:cxn>
                </a:cxnLst>
                <a:rect l="0" t="0" r="r" b="b"/>
                <a:pathLst>
                  <a:path w="42" h="39">
                    <a:moveTo>
                      <a:pt x="0" y="33"/>
                    </a:moveTo>
                    <a:lnTo>
                      <a:pt x="10" y="25"/>
                    </a:lnTo>
                    <a:lnTo>
                      <a:pt x="0" y="2"/>
                    </a:lnTo>
                    <a:lnTo>
                      <a:pt x="4" y="0"/>
                    </a:lnTo>
                    <a:lnTo>
                      <a:pt x="40" y="6"/>
                    </a:lnTo>
                    <a:lnTo>
                      <a:pt x="42" y="12"/>
                    </a:lnTo>
                    <a:lnTo>
                      <a:pt x="17" y="29"/>
                    </a:lnTo>
                    <a:lnTo>
                      <a:pt x="19" y="37"/>
                    </a:lnTo>
                    <a:lnTo>
                      <a:pt x="15" y="39"/>
                    </a:lnTo>
                    <a:lnTo>
                      <a:pt x="12" y="33"/>
                    </a:lnTo>
                    <a:lnTo>
                      <a:pt x="2" y="39"/>
                    </a:lnTo>
                    <a:lnTo>
                      <a:pt x="0" y="33"/>
                    </a:lnTo>
                    <a:close/>
                    <a:moveTo>
                      <a:pt x="13" y="21"/>
                    </a:moveTo>
                    <a:lnTo>
                      <a:pt x="33" y="10"/>
                    </a:lnTo>
                    <a:lnTo>
                      <a:pt x="8" y="6"/>
                    </a:lnTo>
                    <a:lnTo>
                      <a:pt x="13" y="21"/>
                    </a:lnTo>
                    <a:close/>
                  </a:path>
                </a:pathLst>
              </a:custGeom>
              <a:solidFill>
                <a:srgbClr val="000000"/>
              </a:solidFill>
              <a:ln w="9525">
                <a:noFill/>
                <a:round/>
                <a:headEnd/>
                <a:tailEnd/>
              </a:ln>
            </p:spPr>
            <p:txBody>
              <a:bodyPr/>
              <a:lstStyle/>
              <a:p>
                <a:endParaRPr lang="en-US" b="1">
                  <a:solidFill>
                    <a:srgbClr val="FFFF00"/>
                  </a:solidFill>
                </a:endParaRPr>
              </a:p>
            </p:txBody>
          </p:sp>
          <p:sp>
            <p:nvSpPr>
              <p:cNvPr id="1134" name="Freeform 3566"/>
              <p:cNvSpPr>
                <a:spLocks/>
              </p:cNvSpPr>
              <p:nvPr/>
            </p:nvSpPr>
            <p:spPr bwMode="auto">
              <a:xfrm>
                <a:off x="6486670" y="3058352"/>
                <a:ext cx="38981" cy="49805"/>
              </a:xfrm>
              <a:custGeom>
                <a:avLst/>
                <a:gdLst/>
                <a:ahLst/>
                <a:cxnLst>
                  <a:cxn ang="0">
                    <a:pos x="0" y="33"/>
                  </a:cxn>
                  <a:cxn ang="0">
                    <a:pos x="10" y="25"/>
                  </a:cxn>
                  <a:cxn ang="0">
                    <a:pos x="0" y="2"/>
                  </a:cxn>
                  <a:cxn ang="0">
                    <a:pos x="4" y="0"/>
                  </a:cxn>
                  <a:cxn ang="0">
                    <a:pos x="40" y="6"/>
                  </a:cxn>
                  <a:cxn ang="0">
                    <a:pos x="42" y="12"/>
                  </a:cxn>
                  <a:cxn ang="0">
                    <a:pos x="17" y="29"/>
                  </a:cxn>
                  <a:cxn ang="0">
                    <a:pos x="19" y="37"/>
                  </a:cxn>
                  <a:cxn ang="0">
                    <a:pos x="15" y="39"/>
                  </a:cxn>
                  <a:cxn ang="0">
                    <a:pos x="12" y="33"/>
                  </a:cxn>
                  <a:cxn ang="0">
                    <a:pos x="2" y="39"/>
                  </a:cxn>
                  <a:cxn ang="0">
                    <a:pos x="0" y="33"/>
                  </a:cxn>
                </a:cxnLst>
                <a:rect l="0" t="0" r="r" b="b"/>
                <a:pathLst>
                  <a:path w="42" h="39">
                    <a:moveTo>
                      <a:pt x="0" y="33"/>
                    </a:moveTo>
                    <a:lnTo>
                      <a:pt x="10" y="25"/>
                    </a:lnTo>
                    <a:lnTo>
                      <a:pt x="0" y="2"/>
                    </a:lnTo>
                    <a:lnTo>
                      <a:pt x="4" y="0"/>
                    </a:lnTo>
                    <a:lnTo>
                      <a:pt x="40" y="6"/>
                    </a:lnTo>
                    <a:lnTo>
                      <a:pt x="42" y="12"/>
                    </a:lnTo>
                    <a:lnTo>
                      <a:pt x="17" y="29"/>
                    </a:lnTo>
                    <a:lnTo>
                      <a:pt x="19" y="37"/>
                    </a:lnTo>
                    <a:lnTo>
                      <a:pt x="15" y="39"/>
                    </a:lnTo>
                    <a:lnTo>
                      <a:pt x="12" y="33"/>
                    </a:lnTo>
                    <a:lnTo>
                      <a:pt x="2" y="39"/>
                    </a:lnTo>
                    <a:lnTo>
                      <a:pt x="0" y="3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35" name="Freeform 3567"/>
              <p:cNvSpPr>
                <a:spLocks/>
              </p:cNvSpPr>
              <p:nvPr/>
            </p:nvSpPr>
            <p:spPr bwMode="auto">
              <a:xfrm>
                <a:off x="6492518" y="3063332"/>
                <a:ext cx="23389" cy="19922"/>
              </a:xfrm>
              <a:custGeom>
                <a:avLst/>
                <a:gdLst/>
                <a:ahLst/>
                <a:cxnLst>
                  <a:cxn ang="0">
                    <a:pos x="5" y="15"/>
                  </a:cxn>
                  <a:cxn ang="0">
                    <a:pos x="25" y="4"/>
                  </a:cxn>
                  <a:cxn ang="0">
                    <a:pos x="0" y="0"/>
                  </a:cxn>
                  <a:cxn ang="0">
                    <a:pos x="5" y="15"/>
                  </a:cxn>
                </a:cxnLst>
                <a:rect l="0" t="0" r="r" b="b"/>
                <a:pathLst>
                  <a:path w="25" h="15">
                    <a:moveTo>
                      <a:pt x="5" y="15"/>
                    </a:moveTo>
                    <a:lnTo>
                      <a:pt x="25" y="4"/>
                    </a:lnTo>
                    <a:lnTo>
                      <a:pt x="0" y="0"/>
                    </a:lnTo>
                    <a:lnTo>
                      <a:pt x="5" y="1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36" name="Line 3568"/>
              <p:cNvSpPr>
                <a:spLocks noChangeShapeType="1"/>
              </p:cNvSpPr>
              <p:nvPr/>
            </p:nvSpPr>
            <p:spPr bwMode="auto">
              <a:xfrm>
                <a:off x="6515906" y="3125589"/>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37" name="Freeform 3569"/>
              <p:cNvSpPr>
                <a:spLocks/>
              </p:cNvSpPr>
              <p:nvPr/>
            </p:nvSpPr>
            <p:spPr bwMode="auto">
              <a:xfrm>
                <a:off x="6001355" y="3128078"/>
                <a:ext cx="695814" cy="1454294"/>
              </a:xfrm>
              <a:custGeom>
                <a:avLst/>
                <a:gdLst/>
                <a:ahLst/>
                <a:cxnLst>
                  <a:cxn ang="0">
                    <a:pos x="577" y="25"/>
                  </a:cxn>
                  <a:cxn ang="0">
                    <a:pos x="600" y="73"/>
                  </a:cxn>
                  <a:cxn ang="0">
                    <a:pos x="623" y="109"/>
                  </a:cxn>
                  <a:cxn ang="0">
                    <a:pos x="646" y="146"/>
                  </a:cxn>
                  <a:cxn ang="0">
                    <a:pos x="675" y="182"/>
                  </a:cxn>
                  <a:cxn ang="0">
                    <a:pos x="702" y="217"/>
                  </a:cxn>
                  <a:cxn ang="0">
                    <a:pos x="729" y="259"/>
                  </a:cxn>
                  <a:cxn ang="0">
                    <a:pos x="744" y="313"/>
                  </a:cxn>
                  <a:cxn ang="0">
                    <a:pos x="748" y="362"/>
                  </a:cxn>
                  <a:cxn ang="0">
                    <a:pos x="746" y="410"/>
                  </a:cxn>
                  <a:cxn ang="0">
                    <a:pos x="740" y="483"/>
                  </a:cxn>
                  <a:cxn ang="0">
                    <a:pos x="736" y="554"/>
                  </a:cxn>
                  <a:cxn ang="0">
                    <a:pos x="744" y="627"/>
                  </a:cxn>
                  <a:cxn ang="0">
                    <a:pos x="758" y="675"/>
                  </a:cxn>
                  <a:cxn ang="0">
                    <a:pos x="765" y="723"/>
                  </a:cxn>
                  <a:cxn ang="0">
                    <a:pos x="750" y="771"/>
                  </a:cxn>
                  <a:cxn ang="0">
                    <a:pos x="729" y="798"/>
                  </a:cxn>
                  <a:cxn ang="0">
                    <a:pos x="694" y="829"/>
                  </a:cxn>
                  <a:cxn ang="0">
                    <a:pos x="658" y="852"/>
                  </a:cxn>
                  <a:cxn ang="0">
                    <a:pos x="623" y="875"/>
                  </a:cxn>
                  <a:cxn ang="0">
                    <a:pos x="587" y="898"/>
                  </a:cxn>
                  <a:cxn ang="0">
                    <a:pos x="550" y="919"/>
                  </a:cxn>
                  <a:cxn ang="0">
                    <a:pos x="498" y="938"/>
                  </a:cxn>
                  <a:cxn ang="0">
                    <a:pos x="464" y="946"/>
                  </a:cxn>
                  <a:cxn ang="0">
                    <a:pos x="410" y="950"/>
                  </a:cxn>
                  <a:cxn ang="0">
                    <a:pos x="364" y="940"/>
                  </a:cxn>
                  <a:cxn ang="0">
                    <a:pos x="320" y="919"/>
                  </a:cxn>
                  <a:cxn ang="0">
                    <a:pos x="287" y="892"/>
                  </a:cxn>
                  <a:cxn ang="0">
                    <a:pos x="257" y="869"/>
                  </a:cxn>
                  <a:cxn ang="0">
                    <a:pos x="222" y="844"/>
                  </a:cxn>
                  <a:cxn ang="0">
                    <a:pos x="178" y="823"/>
                  </a:cxn>
                  <a:cxn ang="0">
                    <a:pos x="143" y="802"/>
                  </a:cxn>
                  <a:cxn ang="0">
                    <a:pos x="122" y="771"/>
                  </a:cxn>
                  <a:cxn ang="0">
                    <a:pos x="109" y="702"/>
                  </a:cxn>
                  <a:cxn ang="0">
                    <a:pos x="96" y="652"/>
                  </a:cxn>
                  <a:cxn ang="0">
                    <a:pos x="72" y="621"/>
                  </a:cxn>
                  <a:cxn ang="0">
                    <a:pos x="38" y="631"/>
                  </a:cxn>
                  <a:cxn ang="0">
                    <a:pos x="13" y="675"/>
                  </a:cxn>
                  <a:cxn ang="0">
                    <a:pos x="1" y="746"/>
                  </a:cxn>
                  <a:cxn ang="0">
                    <a:pos x="0" y="796"/>
                  </a:cxn>
                  <a:cxn ang="0">
                    <a:pos x="0" y="869"/>
                  </a:cxn>
                  <a:cxn ang="0">
                    <a:pos x="1" y="917"/>
                  </a:cxn>
                  <a:cxn ang="0">
                    <a:pos x="9" y="990"/>
                  </a:cxn>
                  <a:cxn ang="0">
                    <a:pos x="19" y="1038"/>
                  </a:cxn>
                  <a:cxn ang="0">
                    <a:pos x="38" y="1092"/>
                  </a:cxn>
                  <a:cxn ang="0">
                    <a:pos x="55" y="1134"/>
                  </a:cxn>
                </a:cxnLst>
                <a:rect l="0" t="0" r="r" b="b"/>
                <a:pathLst>
                  <a:path w="765" h="1138">
                    <a:moveTo>
                      <a:pt x="568" y="0"/>
                    </a:moveTo>
                    <a:lnTo>
                      <a:pt x="569" y="6"/>
                    </a:lnTo>
                    <a:lnTo>
                      <a:pt x="577" y="25"/>
                    </a:lnTo>
                    <a:lnTo>
                      <a:pt x="587" y="48"/>
                    </a:lnTo>
                    <a:lnTo>
                      <a:pt x="587" y="50"/>
                    </a:lnTo>
                    <a:lnTo>
                      <a:pt x="600" y="73"/>
                    </a:lnTo>
                    <a:lnTo>
                      <a:pt x="604" y="80"/>
                    </a:lnTo>
                    <a:lnTo>
                      <a:pt x="614" y="96"/>
                    </a:lnTo>
                    <a:lnTo>
                      <a:pt x="623" y="109"/>
                    </a:lnTo>
                    <a:lnTo>
                      <a:pt x="629" y="121"/>
                    </a:lnTo>
                    <a:lnTo>
                      <a:pt x="641" y="136"/>
                    </a:lnTo>
                    <a:lnTo>
                      <a:pt x="646" y="146"/>
                    </a:lnTo>
                    <a:lnTo>
                      <a:pt x="658" y="159"/>
                    </a:lnTo>
                    <a:lnTo>
                      <a:pt x="665" y="169"/>
                    </a:lnTo>
                    <a:lnTo>
                      <a:pt x="675" y="182"/>
                    </a:lnTo>
                    <a:lnTo>
                      <a:pt x="685" y="194"/>
                    </a:lnTo>
                    <a:lnTo>
                      <a:pt x="694" y="205"/>
                    </a:lnTo>
                    <a:lnTo>
                      <a:pt x="702" y="217"/>
                    </a:lnTo>
                    <a:lnTo>
                      <a:pt x="712" y="228"/>
                    </a:lnTo>
                    <a:lnTo>
                      <a:pt x="719" y="242"/>
                    </a:lnTo>
                    <a:lnTo>
                      <a:pt x="729" y="259"/>
                    </a:lnTo>
                    <a:lnTo>
                      <a:pt x="731" y="265"/>
                    </a:lnTo>
                    <a:lnTo>
                      <a:pt x="740" y="289"/>
                    </a:lnTo>
                    <a:lnTo>
                      <a:pt x="744" y="313"/>
                    </a:lnTo>
                    <a:lnTo>
                      <a:pt x="748" y="334"/>
                    </a:lnTo>
                    <a:lnTo>
                      <a:pt x="748" y="337"/>
                    </a:lnTo>
                    <a:lnTo>
                      <a:pt x="748" y="362"/>
                    </a:lnTo>
                    <a:lnTo>
                      <a:pt x="748" y="385"/>
                    </a:lnTo>
                    <a:lnTo>
                      <a:pt x="748" y="389"/>
                    </a:lnTo>
                    <a:lnTo>
                      <a:pt x="746" y="410"/>
                    </a:lnTo>
                    <a:lnTo>
                      <a:pt x="744" y="433"/>
                    </a:lnTo>
                    <a:lnTo>
                      <a:pt x="742" y="458"/>
                    </a:lnTo>
                    <a:lnTo>
                      <a:pt x="740" y="483"/>
                    </a:lnTo>
                    <a:lnTo>
                      <a:pt x="738" y="506"/>
                    </a:lnTo>
                    <a:lnTo>
                      <a:pt x="736" y="531"/>
                    </a:lnTo>
                    <a:lnTo>
                      <a:pt x="736" y="554"/>
                    </a:lnTo>
                    <a:lnTo>
                      <a:pt x="736" y="579"/>
                    </a:lnTo>
                    <a:lnTo>
                      <a:pt x="738" y="602"/>
                    </a:lnTo>
                    <a:lnTo>
                      <a:pt x="744" y="627"/>
                    </a:lnTo>
                    <a:lnTo>
                      <a:pt x="748" y="639"/>
                    </a:lnTo>
                    <a:lnTo>
                      <a:pt x="750" y="652"/>
                    </a:lnTo>
                    <a:lnTo>
                      <a:pt x="758" y="675"/>
                    </a:lnTo>
                    <a:lnTo>
                      <a:pt x="763" y="700"/>
                    </a:lnTo>
                    <a:lnTo>
                      <a:pt x="765" y="717"/>
                    </a:lnTo>
                    <a:lnTo>
                      <a:pt x="765" y="723"/>
                    </a:lnTo>
                    <a:lnTo>
                      <a:pt x="765" y="727"/>
                    </a:lnTo>
                    <a:lnTo>
                      <a:pt x="761" y="748"/>
                    </a:lnTo>
                    <a:lnTo>
                      <a:pt x="750" y="771"/>
                    </a:lnTo>
                    <a:lnTo>
                      <a:pt x="748" y="775"/>
                    </a:lnTo>
                    <a:lnTo>
                      <a:pt x="731" y="796"/>
                    </a:lnTo>
                    <a:lnTo>
                      <a:pt x="729" y="798"/>
                    </a:lnTo>
                    <a:lnTo>
                      <a:pt x="712" y="815"/>
                    </a:lnTo>
                    <a:lnTo>
                      <a:pt x="706" y="819"/>
                    </a:lnTo>
                    <a:lnTo>
                      <a:pt x="694" y="829"/>
                    </a:lnTo>
                    <a:lnTo>
                      <a:pt x="675" y="840"/>
                    </a:lnTo>
                    <a:lnTo>
                      <a:pt x="669" y="844"/>
                    </a:lnTo>
                    <a:lnTo>
                      <a:pt x="658" y="852"/>
                    </a:lnTo>
                    <a:lnTo>
                      <a:pt x="641" y="863"/>
                    </a:lnTo>
                    <a:lnTo>
                      <a:pt x="633" y="869"/>
                    </a:lnTo>
                    <a:lnTo>
                      <a:pt x="623" y="875"/>
                    </a:lnTo>
                    <a:lnTo>
                      <a:pt x="604" y="886"/>
                    </a:lnTo>
                    <a:lnTo>
                      <a:pt x="596" y="892"/>
                    </a:lnTo>
                    <a:lnTo>
                      <a:pt x="587" y="898"/>
                    </a:lnTo>
                    <a:lnTo>
                      <a:pt x="569" y="909"/>
                    </a:lnTo>
                    <a:lnTo>
                      <a:pt x="554" y="917"/>
                    </a:lnTo>
                    <a:lnTo>
                      <a:pt x="550" y="919"/>
                    </a:lnTo>
                    <a:lnTo>
                      <a:pt x="533" y="926"/>
                    </a:lnTo>
                    <a:lnTo>
                      <a:pt x="516" y="932"/>
                    </a:lnTo>
                    <a:lnTo>
                      <a:pt x="498" y="938"/>
                    </a:lnTo>
                    <a:lnTo>
                      <a:pt x="487" y="940"/>
                    </a:lnTo>
                    <a:lnTo>
                      <a:pt x="481" y="942"/>
                    </a:lnTo>
                    <a:lnTo>
                      <a:pt x="464" y="946"/>
                    </a:lnTo>
                    <a:lnTo>
                      <a:pt x="445" y="948"/>
                    </a:lnTo>
                    <a:lnTo>
                      <a:pt x="427" y="950"/>
                    </a:lnTo>
                    <a:lnTo>
                      <a:pt x="410" y="950"/>
                    </a:lnTo>
                    <a:lnTo>
                      <a:pt x="393" y="948"/>
                    </a:lnTo>
                    <a:lnTo>
                      <a:pt x="374" y="944"/>
                    </a:lnTo>
                    <a:lnTo>
                      <a:pt x="364" y="940"/>
                    </a:lnTo>
                    <a:lnTo>
                      <a:pt x="356" y="938"/>
                    </a:lnTo>
                    <a:lnTo>
                      <a:pt x="339" y="928"/>
                    </a:lnTo>
                    <a:lnTo>
                      <a:pt x="320" y="919"/>
                    </a:lnTo>
                    <a:lnTo>
                      <a:pt x="318" y="917"/>
                    </a:lnTo>
                    <a:lnTo>
                      <a:pt x="303" y="905"/>
                    </a:lnTo>
                    <a:lnTo>
                      <a:pt x="287" y="892"/>
                    </a:lnTo>
                    <a:lnTo>
                      <a:pt x="285" y="892"/>
                    </a:lnTo>
                    <a:lnTo>
                      <a:pt x="268" y="877"/>
                    </a:lnTo>
                    <a:lnTo>
                      <a:pt x="257" y="869"/>
                    </a:lnTo>
                    <a:lnTo>
                      <a:pt x="249" y="863"/>
                    </a:lnTo>
                    <a:lnTo>
                      <a:pt x="232" y="850"/>
                    </a:lnTo>
                    <a:lnTo>
                      <a:pt x="222" y="844"/>
                    </a:lnTo>
                    <a:lnTo>
                      <a:pt x="214" y="840"/>
                    </a:lnTo>
                    <a:lnTo>
                      <a:pt x="195" y="831"/>
                    </a:lnTo>
                    <a:lnTo>
                      <a:pt x="178" y="823"/>
                    </a:lnTo>
                    <a:lnTo>
                      <a:pt x="174" y="819"/>
                    </a:lnTo>
                    <a:lnTo>
                      <a:pt x="161" y="813"/>
                    </a:lnTo>
                    <a:lnTo>
                      <a:pt x="143" y="802"/>
                    </a:lnTo>
                    <a:lnTo>
                      <a:pt x="138" y="796"/>
                    </a:lnTo>
                    <a:lnTo>
                      <a:pt x="126" y="779"/>
                    </a:lnTo>
                    <a:lnTo>
                      <a:pt x="122" y="771"/>
                    </a:lnTo>
                    <a:lnTo>
                      <a:pt x="113" y="748"/>
                    </a:lnTo>
                    <a:lnTo>
                      <a:pt x="111" y="723"/>
                    </a:lnTo>
                    <a:lnTo>
                      <a:pt x="109" y="702"/>
                    </a:lnTo>
                    <a:lnTo>
                      <a:pt x="107" y="700"/>
                    </a:lnTo>
                    <a:lnTo>
                      <a:pt x="103" y="675"/>
                    </a:lnTo>
                    <a:lnTo>
                      <a:pt x="96" y="652"/>
                    </a:lnTo>
                    <a:lnTo>
                      <a:pt x="90" y="641"/>
                    </a:lnTo>
                    <a:lnTo>
                      <a:pt x="78" y="627"/>
                    </a:lnTo>
                    <a:lnTo>
                      <a:pt x="72" y="621"/>
                    </a:lnTo>
                    <a:lnTo>
                      <a:pt x="55" y="618"/>
                    </a:lnTo>
                    <a:lnTo>
                      <a:pt x="42" y="627"/>
                    </a:lnTo>
                    <a:lnTo>
                      <a:pt x="38" y="631"/>
                    </a:lnTo>
                    <a:lnTo>
                      <a:pt x="23" y="652"/>
                    </a:lnTo>
                    <a:lnTo>
                      <a:pt x="19" y="660"/>
                    </a:lnTo>
                    <a:lnTo>
                      <a:pt x="13" y="675"/>
                    </a:lnTo>
                    <a:lnTo>
                      <a:pt x="7" y="700"/>
                    </a:lnTo>
                    <a:lnTo>
                      <a:pt x="3" y="723"/>
                    </a:lnTo>
                    <a:lnTo>
                      <a:pt x="1" y="746"/>
                    </a:lnTo>
                    <a:lnTo>
                      <a:pt x="1" y="748"/>
                    </a:lnTo>
                    <a:lnTo>
                      <a:pt x="0" y="771"/>
                    </a:lnTo>
                    <a:lnTo>
                      <a:pt x="0" y="796"/>
                    </a:lnTo>
                    <a:lnTo>
                      <a:pt x="0" y="819"/>
                    </a:lnTo>
                    <a:lnTo>
                      <a:pt x="0" y="844"/>
                    </a:lnTo>
                    <a:lnTo>
                      <a:pt x="0" y="869"/>
                    </a:lnTo>
                    <a:lnTo>
                      <a:pt x="1" y="892"/>
                    </a:lnTo>
                    <a:lnTo>
                      <a:pt x="1" y="902"/>
                    </a:lnTo>
                    <a:lnTo>
                      <a:pt x="1" y="917"/>
                    </a:lnTo>
                    <a:lnTo>
                      <a:pt x="3" y="940"/>
                    </a:lnTo>
                    <a:lnTo>
                      <a:pt x="7" y="965"/>
                    </a:lnTo>
                    <a:lnTo>
                      <a:pt x="9" y="990"/>
                    </a:lnTo>
                    <a:lnTo>
                      <a:pt x="15" y="1013"/>
                    </a:lnTo>
                    <a:lnTo>
                      <a:pt x="19" y="1036"/>
                    </a:lnTo>
                    <a:lnTo>
                      <a:pt x="19" y="1038"/>
                    </a:lnTo>
                    <a:lnTo>
                      <a:pt x="26" y="1061"/>
                    </a:lnTo>
                    <a:lnTo>
                      <a:pt x="34" y="1086"/>
                    </a:lnTo>
                    <a:lnTo>
                      <a:pt x="38" y="1092"/>
                    </a:lnTo>
                    <a:lnTo>
                      <a:pt x="44" y="1111"/>
                    </a:lnTo>
                    <a:lnTo>
                      <a:pt x="55" y="1132"/>
                    </a:lnTo>
                    <a:lnTo>
                      <a:pt x="55" y="1134"/>
                    </a:lnTo>
                    <a:lnTo>
                      <a:pt x="57" y="113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38" name="Freeform 3570"/>
              <p:cNvSpPr>
                <a:spLocks/>
              </p:cNvSpPr>
              <p:nvPr/>
            </p:nvSpPr>
            <p:spPr bwMode="auto">
              <a:xfrm>
                <a:off x="6194311" y="4784082"/>
                <a:ext cx="25338" cy="69726"/>
              </a:xfrm>
              <a:custGeom>
                <a:avLst/>
                <a:gdLst/>
                <a:ahLst/>
                <a:cxnLst>
                  <a:cxn ang="0">
                    <a:pos x="5" y="54"/>
                  </a:cxn>
                  <a:cxn ang="0">
                    <a:pos x="0" y="50"/>
                  </a:cxn>
                  <a:cxn ang="0">
                    <a:pos x="17" y="9"/>
                  </a:cxn>
                  <a:cxn ang="0">
                    <a:pos x="17" y="9"/>
                  </a:cxn>
                  <a:cxn ang="0">
                    <a:pos x="15" y="9"/>
                  </a:cxn>
                  <a:cxn ang="0">
                    <a:pos x="13" y="9"/>
                  </a:cxn>
                  <a:cxn ang="0">
                    <a:pos x="11" y="9"/>
                  </a:cxn>
                  <a:cxn ang="0">
                    <a:pos x="9" y="9"/>
                  </a:cxn>
                  <a:cxn ang="0">
                    <a:pos x="7" y="9"/>
                  </a:cxn>
                  <a:cxn ang="0">
                    <a:pos x="7" y="9"/>
                  </a:cxn>
                  <a:cxn ang="0">
                    <a:pos x="5" y="9"/>
                  </a:cxn>
                  <a:cxn ang="0">
                    <a:pos x="7" y="4"/>
                  </a:cxn>
                  <a:cxn ang="0">
                    <a:pos x="9" y="4"/>
                  </a:cxn>
                  <a:cxn ang="0">
                    <a:pos x="13" y="4"/>
                  </a:cxn>
                  <a:cxn ang="0">
                    <a:pos x="15" y="4"/>
                  </a:cxn>
                  <a:cxn ang="0">
                    <a:pos x="17" y="2"/>
                  </a:cxn>
                  <a:cxn ang="0">
                    <a:pos x="19" y="2"/>
                  </a:cxn>
                  <a:cxn ang="0">
                    <a:pos x="21" y="2"/>
                  </a:cxn>
                  <a:cxn ang="0">
                    <a:pos x="23" y="0"/>
                  </a:cxn>
                  <a:cxn ang="0">
                    <a:pos x="25" y="0"/>
                  </a:cxn>
                  <a:cxn ang="0">
                    <a:pos x="26" y="2"/>
                  </a:cxn>
                  <a:cxn ang="0">
                    <a:pos x="5" y="54"/>
                  </a:cxn>
                </a:cxnLst>
                <a:rect l="0" t="0" r="r" b="b"/>
                <a:pathLst>
                  <a:path w="26" h="54">
                    <a:moveTo>
                      <a:pt x="5" y="54"/>
                    </a:moveTo>
                    <a:lnTo>
                      <a:pt x="0" y="50"/>
                    </a:lnTo>
                    <a:lnTo>
                      <a:pt x="17" y="9"/>
                    </a:lnTo>
                    <a:lnTo>
                      <a:pt x="17" y="9"/>
                    </a:lnTo>
                    <a:lnTo>
                      <a:pt x="15" y="9"/>
                    </a:lnTo>
                    <a:lnTo>
                      <a:pt x="13" y="9"/>
                    </a:lnTo>
                    <a:lnTo>
                      <a:pt x="11" y="9"/>
                    </a:lnTo>
                    <a:lnTo>
                      <a:pt x="9" y="9"/>
                    </a:lnTo>
                    <a:lnTo>
                      <a:pt x="7" y="9"/>
                    </a:lnTo>
                    <a:lnTo>
                      <a:pt x="7" y="9"/>
                    </a:lnTo>
                    <a:lnTo>
                      <a:pt x="5" y="9"/>
                    </a:lnTo>
                    <a:lnTo>
                      <a:pt x="7" y="4"/>
                    </a:lnTo>
                    <a:lnTo>
                      <a:pt x="9" y="4"/>
                    </a:lnTo>
                    <a:lnTo>
                      <a:pt x="13" y="4"/>
                    </a:lnTo>
                    <a:lnTo>
                      <a:pt x="15" y="4"/>
                    </a:lnTo>
                    <a:lnTo>
                      <a:pt x="17" y="2"/>
                    </a:lnTo>
                    <a:lnTo>
                      <a:pt x="19" y="2"/>
                    </a:lnTo>
                    <a:lnTo>
                      <a:pt x="21" y="2"/>
                    </a:lnTo>
                    <a:lnTo>
                      <a:pt x="23" y="0"/>
                    </a:lnTo>
                    <a:lnTo>
                      <a:pt x="25" y="0"/>
                    </a:lnTo>
                    <a:lnTo>
                      <a:pt x="26" y="2"/>
                    </a:lnTo>
                    <a:lnTo>
                      <a:pt x="5" y="54"/>
                    </a:lnTo>
                    <a:close/>
                  </a:path>
                </a:pathLst>
              </a:custGeom>
              <a:solidFill>
                <a:srgbClr val="000000"/>
              </a:solidFill>
              <a:ln w="9525">
                <a:noFill/>
                <a:round/>
                <a:headEnd/>
                <a:tailEnd/>
              </a:ln>
            </p:spPr>
            <p:txBody>
              <a:bodyPr/>
              <a:lstStyle/>
              <a:p>
                <a:endParaRPr lang="en-US" b="1">
                  <a:solidFill>
                    <a:srgbClr val="FFFF00"/>
                  </a:solidFill>
                </a:endParaRPr>
              </a:p>
            </p:txBody>
          </p:sp>
          <p:sp>
            <p:nvSpPr>
              <p:cNvPr id="1139" name="Freeform 3571"/>
              <p:cNvSpPr>
                <a:spLocks/>
              </p:cNvSpPr>
              <p:nvPr/>
            </p:nvSpPr>
            <p:spPr bwMode="auto">
              <a:xfrm>
                <a:off x="6194311" y="4784082"/>
                <a:ext cx="25338" cy="69726"/>
              </a:xfrm>
              <a:custGeom>
                <a:avLst/>
                <a:gdLst/>
                <a:ahLst/>
                <a:cxnLst>
                  <a:cxn ang="0">
                    <a:pos x="5" y="54"/>
                  </a:cxn>
                  <a:cxn ang="0">
                    <a:pos x="0" y="50"/>
                  </a:cxn>
                  <a:cxn ang="0">
                    <a:pos x="17" y="9"/>
                  </a:cxn>
                  <a:cxn ang="0">
                    <a:pos x="17" y="9"/>
                  </a:cxn>
                  <a:cxn ang="0">
                    <a:pos x="15" y="9"/>
                  </a:cxn>
                  <a:cxn ang="0">
                    <a:pos x="13" y="9"/>
                  </a:cxn>
                  <a:cxn ang="0">
                    <a:pos x="11" y="9"/>
                  </a:cxn>
                  <a:cxn ang="0">
                    <a:pos x="9" y="9"/>
                  </a:cxn>
                  <a:cxn ang="0">
                    <a:pos x="7" y="9"/>
                  </a:cxn>
                  <a:cxn ang="0">
                    <a:pos x="7" y="9"/>
                  </a:cxn>
                  <a:cxn ang="0">
                    <a:pos x="5" y="9"/>
                  </a:cxn>
                  <a:cxn ang="0">
                    <a:pos x="7" y="4"/>
                  </a:cxn>
                  <a:cxn ang="0">
                    <a:pos x="9" y="4"/>
                  </a:cxn>
                  <a:cxn ang="0">
                    <a:pos x="13" y="4"/>
                  </a:cxn>
                  <a:cxn ang="0">
                    <a:pos x="15" y="4"/>
                  </a:cxn>
                  <a:cxn ang="0">
                    <a:pos x="17" y="2"/>
                  </a:cxn>
                  <a:cxn ang="0">
                    <a:pos x="19" y="2"/>
                  </a:cxn>
                  <a:cxn ang="0">
                    <a:pos x="21" y="2"/>
                  </a:cxn>
                  <a:cxn ang="0">
                    <a:pos x="23" y="0"/>
                  </a:cxn>
                  <a:cxn ang="0">
                    <a:pos x="25" y="0"/>
                  </a:cxn>
                  <a:cxn ang="0">
                    <a:pos x="26" y="2"/>
                  </a:cxn>
                  <a:cxn ang="0">
                    <a:pos x="5" y="54"/>
                  </a:cxn>
                </a:cxnLst>
                <a:rect l="0" t="0" r="r" b="b"/>
                <a:pathLst>
                  <a:path w="26" h="54">
                    <a:moveTo>
                      <a:pt x="5" y="54"/>
                    </a:moveTo>
                    <a:lnTo>
                      <a:pt x="0" y="50"/>
                    </a:lnTo>
                    <a:lnTo>
                      <a:pt x="17" y="9"/>
                    </a:lnTo>
                    <a:lnTo>
                      <a:pt x="17" y="9"/>
                    </a:lnTo>
                    <a:lnTo>
                      <a:pt x="15" y="9"/>
                    </a:lnTo>
                    <a:lnTo>
                      <a:pt x="13" y="9"/>
                    </a:lnTo>
                    <a:lnTo>
                      <a:pt x="11" y="9"/>
                    </a:lnTo>
                    <a:lnTo>
                      <a:pt x="9" y="9"/>
                    </a:lnTo>
                    <a:lnTo>
                      <a:pt x="7" y="9"/>
                    </a:lnTo>
                    <a:lnTo>
                      <a:pt x="7" y="9"/>
                    </a:lnTo>
                    <a:lnTo>
                      <a:pt x="5" y="9"/>
                    </a:lnTo>
                    <a:lnTo>
                      <a:pt x="7" y="4"/>
                    </a:lnTo>
                    <a:lnTo>
                      <a:pt x="9" y="4"/>
                    </a:lnTo>
                    <a:lnTo>
                      <a:pt x="13" y="4"/>
                    </a:lnTo>
                    <a:lnTo>
                      <a:pt x="15" y="4"/>
                    </a:lnTo>
                    <a:lnTo>
                      <a:pt x="17" y="2"/>
                    </a:lnTo>
                    <a:lnTo>
                      <a:pt x="19" y="2"/>
                    </a:lnTo>
                    <a:lnTo>
                      <a:pt x="21" y="2"/>
                    </a:lnTo>
                    <a:lnTo>
                      <a:pt x="23" y="0"/>
                    </a:lnTo>
                    <a:lnTo>
                      <a:pt x="25" y="0"/>
                    </a:lnTo>
                    <a:lnTo>
                      <a:pt x="26" y="2"/>
                    </a:lnTo>
                    <a:lnTo>
                      <a:pt x="5" y="54"/>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0" name="Freeform 3572"/>
              <p:cNvSpPr>
                <a:spLocks noEditPoints="1"/>
              </p:cNvSpPr>
              <p:nvPr/>
            </p:nvSpPr>
            <p:spPr bwMode="auto">
              <a:xfrm>
                <a:off x="6213802" y="4813964"/>
                <a:ext cx="35083" cy="72217"/>
              </a:xfrm>
              <a:custGeom>
                <a:avLst/>
                <a:gdLst/>
                <a:ahLst/>
                <a:cxnLst>
                  <a:cxn ang="0">
                    <a:pos x="11" y="52"/>
                  </a:cxn>
                  <a:cxn ang="0">
                    <a:pos x="15" y="40"/>
                  </a:cxn>
                  <a:cxn ang="0">
                    <a:pos x="0" y="27"/>
                  </a:cxn>
                  <a:cxn ang="0">
                    <a:pos x="2" y="19"/>
                  </a:cxn>
                  <a:cxn ang="0">
                    <a:pos x="34" y="0"/>
                  </a:cxn>
                  <a:cxn ang="0">
                    <a:pos x="38" y="4"/>
                  </a:cxn>
                  <a:cxn ang="0">
                    <a:pos x="23" y="38"/>
                  </a:cxn>
                  <a:cxn ang="0">
                    <a:pos x="28" y="42"/>
                  </a:cxn>
                  <a:cxn ang="0">
                    <a:pos x="25" y="48"/>
                  </a:cxn>
                  <a:cxn ang="0">
                    <a:pos x="21" y="44"/>
                  </a:cxn>
                  <a:cxn ang="0">
                    <a:pos x="15" y="57"/>
                  </a:cxn>
                  <a:cxn ang="0">
                    <a:pos x="11" y="52"/>
                  </a:cxn>
                  <a:cxn ang="0">
                    <a:pos x="17" y="34"/>
                  </a:cxn>
                  <a:cxn ang="0">
                    <a:pos x="28" y="11"/>
                  </a:cxn>
                  <a:cxn ang="0">
                    <a:pos x="5" y="25"/>
                  </a:cxn>
                  <a:cxn ang="0">
                    <a:pos x="17" y="34"/>
                  </a:cxn>
                </a:cxnLst>
                <a:rect l="0" t="0" r="r" b="b"/>
                <a:pathLst>
                  <a:path w="38" h="57">
                    <a:moveTo>
                      <a:pt x="11" y="52"/>
                    </a:moveTo>
                    <a:lnTo>
                      <a:pt x="15" y="40"/>
                    </a:lnTo>
                    <a:lnTo>
                      <a:pt x="0" y="27"/>
                    </a:lnTo>
                    <a:lnTo>
                      <a:pt x="2" y="19"/>
                    </a:lnTo>
                    <a:lnTo>
                      <a:pt x="34" y="0"/>
                    </a:lnTo>
                    <a:lnTo>
                      <a:pt x="38" y="4"/>
                    </a:lnTo>
                    <a:lnTo>
                      <a:pt x="23" y="38"/>
                    </a:lnTo>
                    <a:lnTo>
                      <a:pt x="28" y="42"/>
                    </a:lnTo>
                    <a:lnTo>
                      <a:pt x="25" y="48"/>
                    </a:lnTo>
                    <a:lnTo>
                      <a:pt x="21" y="44"/>
                    </a:lnTo>
                    <a:lnTo>
                      <a:pt x="15" y="57"/>
                    </a:lnTo>
                    <a:lnTo>
                      <a:pt x="11" y="52"/>
                    </a:lnTo>
                    <a:close/>
                    <a:moveTo>
                      <a:pt x="17" y="34"/>
                    </a:moveTo>
                    <a:lnTo>
                      <a:pt x="28" y="11"/>
                    </a:lnTo>
                    <a:lnTo>
                      <a:pt x="5" y="25"/>
                    </a:lnTo>
                    <a:lnTo>
                      <a:pt x="17" y="34"/>
                    </a:lnTo>
                    <a:close/>
                  </a:path>
                </a:pathLst>
              </a:custGeom>
              <a:solidFill>
                <a:srgbClr val="000000"/>
              </a:solidFill>
              <a:ln w="9525">
                <a:noFill/>
                <a:round/>
                <a:headEnd/>
                <a:tailEnd/>
              </a:ln>
            </p:spPr>
            <p:txBody>
              <a:bodyPr/>
              <a:lstStyle/>
              <a:p>
                <a:endParaRPr lang="en-US" b="1">
                  <a:solidFill>
                    <a:srgbClr val="FFFF00"/>
                  </a:solidFill>
                </a:endParaRPr>
              </a:p>
            </p:txBody>
          </p:sp>
          <p:sp>
            <p:nvSpPr>
              <p:cNvPr id="1141" name="Freeform 3573"/>
              <p:cNvSpPr>
                <a:spLocks/>
              </p:cNvSpPr>
              <p:nvPr/>
            </p:nvSpPr>
            <p:spPr bwMode="auto">
              <a:xfrm>
                <a:off x="6213802" y="4813964"/>
                <a:ext cx="35083" cy="72217"/>
              </a:xfrm>
              <a:custGeom>
                <a:avLst/>
                <a:gdLst/>
                <a:ahLst/>
                <a:cxnLst>
                  <a:cxn ang="0">
                    <a:pos x="11" y="52"/>
                  </a:cxn>
                  <a:cxn ang="0">
                    <a:pos x="15" y="40"/>
                  </a:cxn>
                  <a:cxn ang="0">
                    <a:pos x="0" y="27"/>
                  </a:cxn>
                  <a:cxn ang="0">
                    <a:pos x="2" y="19"/>
                  </a:cxn>
                  <a:cxn ang="0">
                    <a:pos x="34" y="0"/>
                  </a:cxn>
                  <a:cxn ang="0">
                    <a:pos x="38" y="4"/>
                  </a:cxn>
                  <a:cxn ang="0">
                    <a:pos x="23" y="38"/>
                  </a:cxn>
                  <a:cxn ang="0">
                    <a:pos x="28" y="42"/>
                  </a:cxn>
                  <a:cxn ang="0">
                    <a:pos x="25" y="48"/>
                  </a:cxn>
                  <a:cxn ang="0">
                    <a:pos x="21" y="44"/>
                  </a:cxn>
                  <a:cxn ang="0">
                    <a:pos x="15" y="57"/>
                  </a:cxn>
                  <a:cxn ang="0">
                    <a:pos x="11" y="52"/>
                  </a:cxn>
                </a:cxnLst>
                <a:rect l="0" t="0" r="r" b="b"/>
                <a:pathLst>
                  <a:path w="38" h="57">
                    <a:moveTo>
                      <a:pt x="11" y="52"/>
                    </a:moveTo>
                    <a:lnTo>
                      <a:pt x="15" y="40"/>
                    </a:lnTo>
                    <a:lnTo>
                      <a:pt x="0" y="27"/>
                    </a:lnTo>
                    <a:lnTo>
                      <a:pt x="2" y="19"/>
                    </a:lnTo>
                    <a:lnTo>
                      <a:pt x="34" y="0"/>
                    </a:lnTo>
                    <a:lnTo>
                      <a:pt x="38" y="4"/>
                    </a:lnTo>
                    <a:lnTo>
                      <a:pt x="23" y="38"/>
                    </a:lnTo>
                    <a:lnTo>
                      <a:pt x="28" y="42"/>
                    </a:lnTo>
                    <a:lnTo>
                      <a:pt x="25" y="48"/>
                    </a:lnTo>
                    <a:lnTo>
                      <a:pt x="21" y="44"/>
                    </a:lnTo>
                    <a:lnTo>
                      <a:pt x="15" y="57"/>
                    </a:lnTo>
                    <a:lnTo>
                      <a:pt x="11" y="52"/>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2" name="Freeform 3574"/>
              <p:cNvSpPr>
                <a:spLocks/>
              </p:cNvSpPr>
              <p:nvPr/>
            </p:nvSpPr>
            <p:spPr bwMode="auto">
              <a:xfrm>
                <a:off x="6219650" y="4828906"/>
                <a:ext cx="19491" cy="29883"/>
              </a:xfrm>
              <a:custGeom>
                <a:avLst/>
                <a:gdLst/>
                <a:ahLst/>
                <a:cxnLst>
                  <a:cxn ang="0">
                    <a:pos x="12" y="23"/>
                  </a:cxn>
                  <a:cxn ang="0">
                    <a:pos x="23" y="0"/>
                  </a:cxn>
                  <a:cxn ang="0">
                    <a:pos x="0" y="14"/>
                  </a:cxn>
                  <a:cxn ang="0">
                    <a:pos x="12" y="23"/>
                  </a:cxn>
                </a:cxnLst>
                <a:rect l="0" t="0" r="r" b="b"/>
                <a:pathLst>
                  <a:path w="23" h="23">
                    <a:moveTo>
                      <a:pt x="12" y="23"/>
                    </a:moveTo>
                    <a:lnTo>
                      <a:pt x="23" y="0"/>
                    </a:lnTo>
                    <a:lnTo>
                      <a:pt x="0" y="14"/>
                    </a:lnTo>
                    <a:lnTo>
                      <a:pt x="12" y="2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3" name="Line 3575"/>
              <p:cNvSpPr>
                <a:spLocks noChangeShapeType="1"/>
              </p:cNvSpPr>
              <p:nvPr/>
            </p:nvSpPr>
            <p:spPr bwMode="auto">
              <a:xfrm>
                <a:off x="6254733" y="4871239"/>
                <a:ext cx="5848" cy="747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44" name="Freeform 3576"/>
              <p:cNvSpPr>
                <a:spLocks/>
              </p:cNvSpPr>
              <p:nvPr/>
            </p:nvSpPr>
            <p:spPr bwMode="auto">
              <a:xfrm>
                <a:off x="6260579" y="4878710"/>
                <a:ext cx="495061" cy="625048"/>
              </a:xfrm>
              <a:custGeom>
                <a:avLst/>
                <a:gdLst/>
                <a:ahLst/>
                <a:cxnLst>
                  <a:cxn ang="0">
                    <a:pos x="0" y="0"/>
                  </a:cxn>
                  <a:cxn ang="0">
                    <a:pos x="6" y="5"/>
                  </a:cxn>
                  <a:cxn ang="0">
                    <a:pos x="18" y="15"/>
                  </a:cxn>
                  <a:cxn ang="0">
                    <a:pos x="35" y="30"/>
                  </a:cxn>
                  <a:cxn ang="0">
                    <a:pos x="35" y="30"/>
                  </a:cxn>
                  <a:cxn ang="0">
                    <a:pos x="54" y="46"/>
                  </a:cxn>
                  <a:cxn ang="0">
                    <a:pos x="64" y="53"/>
                  </a:cxn>
                  <a:cxn ang="0">
                    <a:pos x="71" y="61"/>
                  </a:cxn>
                  <a:cxn ang="0">
                    <a:pos x="89" y="75"/>
                  </a:cxn>
                  <a:cxn ang="0">
                    <a:pos x="93" y="78"/>
                  </a:cxn>
                  <a:cxn ang="0">
                    <a:pos x="106" y="90"/>
                  </a:cxn>
                  <a:cxn ang="0">
                    <a:pos x="123" y="101"/>
                  </a:cxn>
                  <a:cxn ang="0">
                    <a:pos x="125" y="103"/>
                  </a:cxn>
                  <a:cxn ang="0">
                    <a:pos x="142" y="115"/>
                  </a:cxn>
                  <a:cxn ang="0">
                    <a:pos x="156" y="126"/>
                  </a:cxn>
                  <a:cxn ang="0">
                    <a:pos x="160" y="128"/>
                  </a:cxn>
                  <a:cxn ang="0">
                    <a:pos x="179" y="144"/>
                  </a:cxn>
                  <a:cxn ang="0">
                    <a:pos x="185" y="149"/>
                  </a:cxn>
                  <a:cxn ang="0">
                    <a:pos x="196" y="157"/>
                  </a:cxn>
                  <a:cxn ang="0">
                    <a:pos x="213" y="174"/>
                  </a:cxn>
                  <a:cxn ang="0">
                    <a:pos x="213" y="174"/>
                  </a:cxn>
                  <a:cxn ang="0">
                    <a:pos x="231" y="192"/>
                  </a:cxn>
                  <a:cxn ang="0">
                    <a:pos x="237" y="199"/>
                  </a:cxn>
                  <a:cxn ang="0">
                    <a:pos x="248" y="209"/>
                  </a:cxn>
                  <a:cxn ang="0">
                    <a:pos x="261" y="222"/>
                  </a:cxn>
                  <a:cxn ang="0">
                    <a:pos x="265" y="228"/>
                  </a:cxn>
                  <a:cxn ang="0">
                    <a:pos x="284" y="243"/>
                  </a:cxn>
                  <a:cxn ang="0">
                    <a:pos x="286" y="247"/>
                  </a:cxn>
                  <a:cxn ang="0">
                    <a:pos x="302" y="259"/>
                  </a:cxn>
                  <a:cxn ang="0">
                    <a:pos x="317" y="270"/>
                  </a:cxn>
                  <a:cxn ang="0">
                    <a:pos x="319" y="274"/>
                  </a:cxn>
                  <a:cxn ang="0">
                    <a:pos x="336" y="286"/>
                  </a:cxn>
                  <a:cxn ang="0">
                    <a:pos x="352" y="295"/>
                  </a:cxn>
                  <a:cxn ang="0">
                    <a:pos x="356" y="297"/>
                  </a:cxn>
                  <a:cxn ang="0">
                    <a:pos x="373" y="307"/>
                  </a:cxn>
                  <a:cxn ang="0">
                    <a:pos x="390" y="316"/>
                  </a:cxn>
                  <a:cxn ang="0">
                    <a:pos x="394" y="318"/>
                  </a:cxn>
                  <a:cxn ang="0">
                    <a:pos x="409" y="326"/>
                  </a:cxn>
                  <a:cxn ang="0">
                    <a:pos x="427" y="335"/>
                  </a:cxn>
                  <a:cxn ang="0">
                    <a:pos x="440" y="343"/>
                  </a:cxn>
                  <a:cxn ang="0">
                    <a:pos x="444" y="345"/>
                  </a:cxn>
                  <a:cxn ang="0">
                    <a:pos x="461" y="355"/>
                  </a:cxn>
                  <a:cxn ang="0">
                    <a:pos x="478" y="368"/>
                  </a:cxn>
                  <a:cxn ang="0">
                    <a:pos x="480" y="368"/>
                  </a:cxn>
                  <a:cxn ang="0">
                    <a:pos x="498" y="383"/>
                  </a:cxn>
                  <a:cxn ang="0">
                    <a:pos x="505" y="391"/>
                  </a:cxn>
                  <a:cxn ang="0">
                    <a:pos x="515" y="405"/>
                  </a:cxn>
                  <a:cxn ang="0">
                    <a:pos x="522" y="416"/>
                  </a:cxn>
                  <a:cxn ang="0">
                    <a:pos x="532" y="437"/>
                  </a:cxn>
                  <a:cxn ang="0">
                    <a:pos x="534" y="439"/>
                  </a:cxn>
                  <a:cxn ang="0">
                    <a:pos x="542" y="464"/>
                  </a:cxn>
                  <a:cxn ang="0">
                    <a:pos x="545" y="489"/>
                  </a:cxn>
                </a:cxnLst>
                <a:rect l="0" t="0" r="r" b="b"/>
                <a:pathLst>
                  <a:path w="545" h="489">
                    <a:moveTo>
                      <a:pt x="0" y="0"/>
                    </a:moveTo>
                    <a:lnTo>
                      <a:pt x="6" y="5"/>
                    </a:lnTo>
                    <a:lnTo>
                      <a:pt x="18" y="15"/>
                    </a:lnTo>
                    <a:lnTo>
                      <a:pt x="35" y="30"/>
                    </a:lnTo>
                    <a:lnTo>
                      <a:pt x="35" y="30"/>
                    </a:lnTo>
                    <a:lnTo>
                      <a:pt x="54" y="46"/>
                    </a:lnTo>
                    <a:lnTo>
                      <a:pt x="64" y="53"/>
                    </a:lnTo>
                    <a:lnTo>
                      <a:pt x="71" y="61"/>
                    </a:lnTo>
                    <a:lnTo>
                      <a:pt x="89" y="75"/>
                    </a:lnTo>
                    <a:lnTo>
                      <a:pt x="93" y="78"/>
                    </a:lnTo>
                    <a:lnTo>
                      <a:pt x="106" y="90"/>
                    </a:lnTo>
                    <a:lnTo>
                      <a:pt x="123" y="101"/>
                    </a:lnTo>
                    <a:lnTo>
                      <a:pt x="125" y="103"/>
                    </a:lnTo>
                    <a:lnTo>
                      <a:pt x="142" y="115"/>
                    </a:lnTo>
                    <a:lnTo>
                      <a:pt x="156" y="126"/>
                    </a:lnTo>
                    <a:lnTo>
                      <a:pt x="160" y="128"/>
                    </a:lnTo>
                    <a:lnTo>
                      <a:pt x="179" y="144"/>
                    </a:lnTo>
                    <a:lnTo>
                      <a:pt x="185" y="149"/>
                    </a:lnTo>
                    <a:lnTo>
                      <a:pt x="196" y="157"/>
                    </a:lnTo>
                    <a:lnTo>
                      <a:pt x="213" y="174"/>
                    </a:lnTo>
                    <a:lnTo>
                      <a:pt x="213" y="174"/>
                    </a:lnTo>
                    <a:lnTo>
                      <a:pt x="231" y="192"/>
                    </a:lnTo>
                    <a:lnTo>
                      <a:pt x="237" y="199"/>
                    </a:lnTo>
                    <a:lnTo>
                      <a:pt x="248" y="209"/>
                    </a:lnTo>
                    <a:lnTo>
                      <a:pt x="261" y="222"/>
                    </a:lnTo>
                    <a:lnTo>
                      <a:pt x="265" y="228"/>
                    </a:lnTo>
                    <a:lnTo>
                      <a:pt x="284" y="243"/>
                    </a:lnTo>
                    <a:lnTo>
                      <a:pt x="286" y="247"/>
                    </a:lnTo>
                    <a:lnTo>
                      <a:pt x="302" y="259"/>
                    </a:lnTo>
                    <a:lnTo>
                      <a:pt x="317" y="270"/>
                    </a:lnTo>
                    <a:lnTo>
                      <a:pt x="319" y="274"/>
                    </a:lnTo>
                    <a:lnTo>
                      <a:pt x="336" y="286"/>
                    </a:lnTo>
                    <a:lnTo>
                      <a:pt x="352" y="295"/>
                    </a:lnTo>
                    <a:lnTo>
                      <a:pt x="356" y="297"/>
                    </a:lnTo>
                    <a:lnTo>
                      <a:pt x="373" y="307"/>
                    </a:lnTo>
                    <a:lnTo>
                      <a:pt x="390" y="316"/>
                    </a:lnTo>
                    <a:lnTo>
                      <a:pt x="394" y="318"/>
                    </a:lnTo>
                    <a:lnTo>
                      <a:pt x="409" y="326"/>
                    </a:lnTo>
                    <a:lnTo>
                      <a:pt x="427" y="335"/>
                    </a:lnTo>
                    <a:lnTo>
                      <a:pt x="440" y="343"/>
                    </a:lnTo>
                    <a:lnTo>
                      <a:pt x="444" y="345"/>
                    </a:lnTo>
                    <a:lnTo>
                      <a:pt x="461" y="355"/>
                    </a:lnTo>
                    <a:lnTo>
                      <a:pt x="478" y="368"/>
                    </a:lnTo>
                    <a:lnTo>
                      <a:pt x="480" y="368"/>
                    </a:lnTo>
                    <a:lnTo>
                      <a:pt x="498" y="383"/>
                    </a:lnTo>
                    <a:lnTo>
                      <a:pt x="505" y="391"/>
                    </a:lnTo>
                    <a:lnTo>
                      <a:pt x="515" y="405"/>
                    </a:lnTo>
                    <a:lnTo>
                      <a:pt x="522" y="416"/>
                    </a:lnTo>
                    <a:lnTo>
                      <a:pt x="532" y="437"/>
                    </a:lnTo>
                    <a:lnTo>
                      <a:pt x="534" y="439"/>
                    </a:lnTo>
                    <a:lnTo>
                      <a:pt x="542" y="464"/>
                    </a:lnTo>
                    <a:lnTo>
                      <a:pt x="545" y="48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5" name="Freeform 3577"/>
              <p:cNvSpPr>
                <a:spLocks/>
              </p:cNvSpPr>
              <p:nvPr/>
            </p:nvSpPr>
            <p:spPr bwMode="auto">
              <a:xfrm>
                <a:off x="6884278" y="2876566"/>
                <a:ext cx="9746" cy="42335"/>
              </a:xfrm>
              <a:custGeom>
                <a:avLst/>
                <a:gdLst/>
                <a:ahLst/>
                <a:cxnLst>
                  <a:cxn ang="0">
                    <a:pos x="3" y="31"/>
                  </a:cxn>
                  <a:cxn ang="0">
                    <a:pos x="0" y="6"/>
                  </a:cxn>
                  <a:cxn ang="0">
                    <a:pos x="5" y="0"/>
                  </a:cxn>
                  <a:cxn ang="0">
                    <a:pos x="11" y="6"/>
                  </a:cxn>
                  <a:cxn ang="0">
                    <a:pos x="7" y="31"/>
                  </a:cxn>
                  <a:cxn ang="0">
                    <a:pos x="5" y="33"/>
                  </a:cxn>
                  <a:cxn ang="0">
                    <a:pos x="3" y="31"/>
                  </a:cxn>
                </a:cxnLst>
                <a:rect l="0" t="0" r="r" b="b"/>
                <a:pathLst>
                  <a:path w="11" h="33">
                    <a:moveTo>
                      <a:pt x="3" y="31"/>
                    </a:moveTo>
                    <a:lnTo>
                      <a:pt x="0" y="6"/>
                    </a:lnTo>
                    <a:lnTo>
                      <a:pt x="5" y="0"/>
                    </a:lnTo>
                    <a:lnTo>
                      <a:pt x="11" y="6"/>
                    </a:lnTo>
                    <a:lnTo>
                      <a:pt x="7" y="31"/>
                    </a:lnTo>
                    <a:lnTo>
                      <a:pt x="5" y="33"/>
                    </a:lnTo>
                    <a:lnTo>
                      <a:pt x="3" y="3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6" name="Line 3578"/>
              <p:cNvSpPr>
                <a:spLocks noChangeShapeType="1"/>
              </p:cNvSpPr>
              <p:nvPr/>
            </p:nvSpPr>
            <p:spPr bwMode="auto">
              <a:xfrm flipH="1">
                <a:off x="6533447" y="2453227"/>
                <a:ext cx="5848" cy="747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47" name="Freeform 3579"/>
              <p:cNvSpPr>
                <a:spLocks/>
              </p:cNvSpPr>
              <p:nvPr/>
            </p:nvSpPr>
            <p:spPr bwMode="auto">
              <a:xfrm>
                <a:off x="6348287" y="2460697"/>
                <a:ext cx="185161" cy="517968"/>
              </a:xfrm>
              <a:custGeom>
                <a:avLst/>
                <a:gdLst/>
                <a:ahLst/>
                <a:cxnLst>
                  <a:cxn ang="0">
                    <a:pos x="206" y="0"/>
                  </a:cxn>
                  <a:cxn ang="0">
                    <a:pos x="192" y="17"/>
                  </a:cxn>
                  <a:cxn ang="0">
                    <a:pos x="188" y="21"/>
                  </a:cxn>
                  <a:cxn ang="0">
                    <a:pos x="169" y="38"/>
                  </a:cxn>
                  <a:cxn ang="0">
                    <a:pos x="167" y="42"/>
                  </a:cxn>
                  <a:cxn ang="0">
                    <a:pos x="152" y="56"/>
                  </a:cxn>
                  <a:cxn ang="0">
                    <a:pos x="141" y="65"/>
                  </a:cxn>
                  <a:cxn ang="0">
                    <a:pos x="135" y="71"/>
                  </a:cxn>
                  <a:cxn ang="0">
                    <a:pos x="117" y="84"/>
                  </a:cxn>
                  <a:cxn ang="0">
                    <a:pos x="110" y="90"/>
                  </a:cxn>
                  <a:cxn ang="0">
                    <a:pos x="98" y="100"/>
                  </a:cxn>
                  <a:cxn ang="0">
                    <a:pos x="83" y="115"/>
                  </a:cxn>
                  <a:cxn ang="0">
                    <a:pos x="81" y="115"/>
                  </a:cxn>
                  <a:cxn ang="0">
                    <a:pos x="64" y="134"/>
                  </a:cxn>
                  <a:cxn ang="0">
                    <a:pos x="60" y="138"/>
                  </a:cxn>
                  <a:cxn ang="0">
                    <a:pos x="45" y="159"/>
                  </a:cxn>
                  <a:cxn ang="0">
                    <a:pos x="43" y="163"/>
                  </a:cxn>
                  <a:cxn ang="0">
                    <a:pos x="29" y="186"/>
                  </a:cxn>
                  <a:cxn ang="0">
                    <a:pos x="27" y="190"/>
                  </a:cxn>
                  <a:cxn ang="0">
                    <a:pos x="20" y="211"/>
                  </a:cxn>
                  <a:cxn ang="0">
                    <a:pos x="12" y="234"/>
                  </a:cxn>
                  <a:cxn ang="0">
                    <a:pos x="10" y="238"/>
                  </a:cxn>
                  <a:cxn ang="0">
                    <a:pos x="6" y="259"/>
                  </a:cxn>
                  <a:cxn ang="0">
                    <a:pos x="0" y="282"/>
                  </a:cxn>
                  <a:cxn ang="0">
                    <a:pos x="0" y="307"/>
                  </a:cxn>
                  <a:cxn ang="0">
                    <a:pos x="0" y="332"/>
                  </a:cxn>
                  <a:cxn ang="0">
                    <a:pos x="2" y="355"/>
                  </a:cxn>
                  <a:cxn ang="0">
                    <a:pos x="8" y="380"/>
                  </a:cxn>
                  <a:cxn ang="0">
                    <a:pos x="10" y="384"/>
                  </a:cxn>
                  <a:cxn ang="0">
                    <a:pos x="16" y="403"/>
                  </a:cxn>
                </a:cxnLst>
                <a:rect l="0" t="0" r="r" b="b"/>
                <a:pathLst>
                  <a:path w="206" h="403">
                    <a:moveTo>
                      <a:pt x="206" y="0"/>
                    </a:moveTo>
                    <a:lnTo>
                      <a:pt x="192" y="17"/>
                    </a:lnTo>
                    <a:lnTo>
                      <a:pt x="188" y="21"/>
                    </a:lnTo>
                    <a:lnTo>
                      <a:pt x="169" y="38"/>
                    </a:lnTo>
                    <a:lnTo>
                      <a:pt x="167" y="42"/>
                    </a:lnTo>
                    <a:lnTo>
                      <a:pt x="152" y="56"/>
                    </a:lnTo>
                    <a:lnTo>
                      <a:pt x="141" y="65"/>
                    </a:lnTo>
                    <a:lnTo>
                      <a:pt x="135" y="71"/>
                    </a:lnTo>
                    <a:lnTo>
                      <a:pt x="117" y="84"/>
                    </a:lnTo>
                    <a:lnTo>
                      <a:pt x="110" y="90"/>
                    </a:lnTo>
                    <a:lnTo>
                      <a:pt x="98" y="100"/>
                    </a:lnTo>
                    <a:lnTo>
                      <a:pt x="83" y="115"/>
                    </a:lnTo>
                    <a:lnTo>
                      <a:pt x="81" y="115"/>
                    </a:lnTo>
                    <a:lnTo>
                      <a:pt x="64" y="134"/>
                    </a:lnTo>
                    <a:lnTo>
                      <a:pt x="60" y="138"/>
                    </a:lnTo>
                    <a:lnTo>
                      <a:pt x="45" y="159"/>
                    </a:lnTo>
                    <a:lnTo>
                      <a:pt x="43" y="163"/>
                    </a:lnTo>
                    <a:lnTo>
                      <a:pt x="29" y="186"/>
                    </a:lnTo>
                    <a:lnTo>
                      <a:pt x="27" y="190"/>
                    </a:lnTo>
                    <a:lnTo>
                      <a:pt x="20" y="211"/>
                    </a:lnTo>
                    <a:lnTo>
                      <a:pt x="12" y="234"/>
                    </a:lnTo>
                    <a:lnTo>
                      <a:pt x="10" y="238"/>
                    </a:lnTo>
                    <a:lnTo>
                      <a:pt x="6" y="259"/>
                    </a:lnTo>
                    <a:lnTo>
                      <a:pt x="0" y="282"/>
                    </a:lnTo>
                    <a:lnTo>
                      <a:pt x="0" y="307"/>
                    </a:lnTo>
                    <a:lnTo>
                      <a:pt x="0" y="332"/>
                    </a:lnTo>
                    <a:lnTo>
                      <a:pt x="2" y="355"/>
                    </a:lnTo>
                    <a:lnTo>
                      <a:pt x="8" y="380"/>
                    </a:lnTo>
                    <a:lnTo>
                      <a:pt x="10" y="384"/>
                    </a:lnTo>
                    <a:lnTo>
                      <a:pt x="16" y="40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48" name="Line 3580"/>
              <p:cNvSpPr>
                <a:spLocks noChangeShapeType="1"/>
              </p:cNvSpPr>
              <p:nvPr/>
            </p:nvSpPr>
            <p:spPr bwMode="auto">
              <a:xfrm>
                <a:off x="6361930" y="2978664"/>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49" name="Freeform 3581"/>
              <p:cNvSpPr>
                <a:spLocks/>
              </p:cNvSpPr>
              <p:nvPr/>
            </p:nvSpPr>
            <p:spPr bwMode="auto">
              <a:xfrm>
                <a:off x="6365828" y="2991116"/>
                <a:ext cx="35083" cy="59766"/>
              </a:xfrm>
              <a:custGeom>
                <a:avLst/>
                <a:gdLst/>
                <a:ahLst/>
                <a:cxnLst>
                  <a:cxn ang="0">
                    <a:pos x="3" y="46"/>
                  </a:cxn>
                  <a:cxn ang="0">
                    <a:pos x="0" y="41"/>
                  </a:cxn>
                  <a:cxn ang="0">
                    <a:pos x="26" y="10"/>
                  </a:cxn>
                  <a:cxn ang="0">
                    <a:pos x="24" y="8"/>
                  </a:cxn>
                  <a:cxn ang="0">
                    <a:pos x="23" y="8"/>
                  </a:cxn>
                  <a:cxn ang="0">
                    <a:pos x="21" y="8"/>
                  </a:cxn>
                  <a:cxn ang="0">
                    <a:pos x="21" y="6"/>
                  </a:cxn>
                  <a:cxn ang="0">
                    <a:pos x="19" y="6"/>
                  </a:cxn>
                  <a:cxn ang="0">
                    <a:pos x="17" y="6"/>
                  </a:cxn>
                  <a:cxn ang="0">
                    <a:pos x="15" y="4"/>
                  </a:cxn>
                  <a:cxn ang="0">
                    <a:pos x="13" y="4"/>
                  </a:cxn>
                  <a:cxn ang="0">
                    <a:pos x="17" y="0"/>
                  </a:cxn>
                  <a:cxn ang="0">
                    <a:pos x="21" y="0"/>
                  </a:cxn>
                  <a:cxn ang="0">
                    <a:pos x="23" y="2"/>
                  </a:cxn>
                  <a:cxn ang="0">
                    <a:pos x="24" y="2"/>
                  </a:cxn>
                  <a:cxn ang="0">
                    <a:pos x="26" y="2"/>
                  </a:cxn>
                  <a:cxn ang="0">
                    <a:pos x="28" y="2"/>
                  </a:cxn>
                  <a:cxn ang="0">
                    <a:pos x="30" y="2"/>
                  </a:cxn>
                  <a:cxn ang="0">
                    <a:pos x="32" y="2"/>
                  </a:cxn>
                  <a:cxn ang="0">
                    <a:pos x="34" y="2"/>
                  </a:cxn>
                  <a:cxn ang="0">
                    <a:pos x="36" y="6"/>
                  </a:cxn>
                  <a:cxn ang="0">
                    <a:pos x="3" y="46"/>
                  </a:cxn>
                </a:cxnLst>
                <a:rect l="0" t="0" r="r" b="b"/>
                <a:pathLst>
                  <a:path w="36" h="46">
                    <a:moveTo>
                      <a:pt x="3" y="46"/>
                    </a:moveTo>
                    <a:lnTo>
                      <a:pt x="0" y="41"/>
                    </a:lnTo>
                    <a:lnTo>
                      <a:pt x="26" y="10"/>
                    </a:lnTo>
                    <a:lnTo>
                      <a:pt x="24" y="8"/>
                    </a:lnTo>
                    <a:lnTo>
                      <a:pt x="23" y="8"/>
                    </a:lnTo>
                    <a:lnTo>
                      <a:pt x="21" y="8"/>
                    </a:lnTo>
                    <a:lnTo>
                      <a:pt x="21" y="6"/>
                    </a:lnTo>
                    <a:lnTo>
                      <a:pt x="19" y="6"/>
                    </a:lnTo>
                    <a:lnTo>
                      <a:pt x="17" y="6"/>
                    </a:lnTo>
                    <a:lnTo>
                      <a:pt x="15" y="4"/>
                    </a:lnTo>
                    <a:lnTo>
                      <a:pt x="13" y="4"/>
                    </a:lnTo>
                    <a:lnTo>
                      <a:pt x="17" y="0"/>
                    </a:lnTo>
                    <a:lnTo>
                      <a:pt x="21" y="0"/>
                    </a:lnTo>
                    <a:lnTo>
                      <a:pt x="23" y="2"/>
                    </a:lnTo>
                    <a:lnTo>
                      <a:pt x="24" y="2"/>
                    </a:lnTo>
                    <a:lnTo>
                      <a:pt x="26" y="2"/>
                    </a:lnTo>
                    <a:lnTo>
                      <a:pt x="28" y="2"/>
                    </a:lnTo>
                    <a:lnTo>
                      <a:pt x="30" y="2"/>
                    </a:lnTo>
                    <a:lnTo>
                      <a:pt x="32" y="2"/>
                    </a:lnTo>
                    <a:lnTo>
                      <a:pt x="34" y="2"/>
                    </a:lnTo>
                    <a:lnTo>
                      <a:pt x="36" y="6"/>
                    </a:lnTo>
                    <a:lnTo>
                      <a:pt x="3" y="46"/>
                    </a:lnTo>
                    <a:close/>
                  </a:path>
                </a:pathLst>
              </a:custGeom>
              <a:solidFill>
                <a:srgbClr val="000000"/>
              </a:solidFill>
              <a:ln w="9525">
                <a:noFill/>
                <a:round/>
                <a:headEnd/>
                <a:tailEnd/>
              </a:ln>
            </p:spPr>
            <p:txBody>
              <a:bodyPr/>
              <a:lstStyle/>
              <a:p>
                <a:endParaRPr lang="en-US" b="1">
                  <a:solidFill>
                    <a:srgbClr val="FFFF00"/>
                  </a:solidFill>
                </a:endParaRPr>
              </a:p>
            </p:txBody>
          </p:sp>
          <p:sp>
            <p:nvSpPr>
              <p:cNvPr id="1150" name="Freeform 3582"/>
              <p:cNvSpPr>
                <a:spLocks/>
              </p:cNvSpPr>
              <p:nvPr/>
            </p:nvSpPr>
            <p:spPr bwMode="auto">
              <a:xfrm>
                <a:off x="6365828" y="2991116"/>
                <a:ext cx="35083" cy="59766"/>
              </a:xfrm>
              <a:custGeom>
                <a:avLst/>
                <a:gdLst/>
                <a:ahLst/>
                <a:cxnLst>
                  <a:cxn ang="0">
                    <a:pos x="3" y="46"/>
                  </a:cxn>
                  <a:cxn ang="0">
                    <a:pos x="0" y="41"/>
                  </a:cxn>
                  <a:cxn ang="0">
                    <a:pos x="26" y="10"/>
                  </a:cxn>
                  <a:cxn ang="0">
                    <a:pos x="24" y="8"/>
                  </a:cxn>
                  <a:cxn ang="0">
                    <a:pos x="23" y="8"/>
                  </a:cxn>
                  <a:cxn ang="0">
                    <a:pos x="21" y="8"/>
                  </a:cxn>
                  <a:cxn ang="0">
                    <a:pos x="21" y="6"/>
                  </a:cxn>
                  <a:cxn ang="0">
                    <a:pos x="19" y="6"/>
                  </a:cxn>
                  <a:cxn ang="0">
                    <a:pos x="17" y="6"/>
                  </a:cxn>
                  <a:cxn ang="0">
                    <a:pos x="15" y="4"/>
                  </a:cxn>
                  <a:cxn ang="0">
                    <a:pos x="13" y="4"/>
                  </a:cxn>
                  <a:cxn ang="0">
                    <a:pos x="17" y="0"/>
                  </a:cxn>
                  <a:cxn ang="0">
                    <a:pos x="21" y="0"/>
                  </a:cxn>
                  <a:cxn ang="0">
                    <a:pos x="23" y="2"/>
                  </a:cxn>
                  <a:cxn ang="0">
                    <a:pos x="24" y="2"/>
                  </a:cxn>
                  <a:cxn ang="0">
                    <a:pos x="26" y="2"/>
                  </a:cxn>
                  <a:cxn ang="0">
                    <a:pos x="28" y="2"/>
                  </a:cxn>
                  <a:cxn ang="0">
                    <a:pos x="30" y="2"/>
                  </a:cxn>
                  <a:cxn ang="0">
                    <a:pos x="32" y="2"/>
                  </a:cxn>
                  <a:cxn ang="0">
                    <a:pos x="34" y="2"/>
                  </a:cxn>
                  <a:cxn ang="0">
                    <a:pos x="36" y="6"/>
                  </a:cxn>
                  <a:cxn ang="0">
                    <a:pos x="3" y="46"/>
                  </a:cxn>
                </a:cxnLst>
                <a:rect l="0" t="0" r="r" b="b"/>
                <a:pathLst>
                  <a:path w="36" h="46">
                    <a:moveTo>
                      <a:pt x="3" y="46"/>
                    </a:moveTo>
                    <a:lnTo>
                      <a:pt x="0" y="41"/>
                    </a:lnTo>
                    <a:lnTo>
                      <a:pt x="26" y="10"/>
                    </a:lnTo>
                    <a:lnTo>
                      <a:pt x="24" y="8"/>
                    </a:lnTo>
                    <a:lnTo>
                      <a:pt x="23" y="8"/>
                    </a:lnTo>
                    <a:lnTo>
                      <a:pt x="21" y="8"/>
                    </a:lnTo>
                    <a:lnTo>
                      <a:pt x="21" y="6"/>
                    </a:lnTo>
                    <a:lnTo>
                      <a:pt x="19" y="6"/>
                    </a:lnTo>
                    <a:lnTo>
                      <a:pt x="17" y="6"/>
                    </a:lnTo>
                    <a:lnTo>
                      <a:pt x="15" y="4"/>
                    </a:lnTo>
                    <a:lnTo>
                      <a:pt x="13" y="4"/>
                    </a:lnTo>
                    <a:lnTo>
                      <a:pt x="17" y="0"/>
                    </a:lnTo>
                    <a:lnTo>
                      <a:pt x="21" y="0"/>
                    </a:lnTo>
                    <a:lnTo>
                      <a:pt x="23" y="2"/>
                    </a:lnTo>
                    <a:lnTo>
                      <a:pt x="24" y="2"/>
                    </a:lnTo>
                    <a:lnTo>
                      <a:pt x="26" y="2"/>
                    </a:lnTo>
                    <a:lnTo>
                      <a:pt x="28" y="2"/>
                    </a:lnTo>
                    <a:lnTo>
                      <a:pt x="30" y="2"/>
                    </a:lnTo>
                    <a:lnTo>
                      <a:pt x="32" y="2"/>
                    </a:lnTo>
                    <a:lnTo>
                      <a:pt x="34" y="2"/>
                    </a:lnTo>
                    <a:lnTo>
                      <a:pt x="36" y="6"/>
                    </a:lnTo>
                    <a:lnTo>
                      <a:pt x="3" y="4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51" name="Freeform 3583"/>
              <p:cNvSpPr>
                <a:spLocks noEditPoints="1"/>
              </p:cNvSpPr>
              <p:nvPr/>
            </p:nvSpPr>
            <p:spPr bwMode="auto">
              <a:xfrm>
                <a:off x="6385319" y="3028469"/>
                <a:ext cx="37033" cy="64746"/>
              </a:xfrm>
              <a:custGeom>
                <a:avLst/>
                <a:gdLst/>
                <a:ahLst/>
                <a:cxnLst>
                  <a:cxn ang="0">
                    <a:pos x="34" y="25"/>
                  </a:cxn>
                  <a:cxn ang="0">
                    <a:pos x="34" y="21"/>
                  </a:cxn>
                  <a:cxn ang="0">
                    <a:pos x="36" y="17"/>
                  </a:cxn>
                  <a:cxn ang="0">
                    <a:pos x="34" y="14"/>
                  </a:cxn>
                  <a:cxn ang="0">
                    <a:pos x="34" y="12"/>
                  </a:cxn>
                  <a:cxn ang="0">
                    <a:pos x="32" y="10"/>
                  </a:cxn>
                  <a:cxn ang="0">
                    <a:pos x="30" y="8"/>
                  </a:cxn>
                  <a:cxn ang="0">
                    <a:pos x="27" y="8"/>
                  </a:cxn>
                  <a:cxn ang="0">
                    <a:pos x="23" y="8"/>
                  </a:cxn>
                  <a:cxn ang="0">
                    <a:pos x="19" y="12"/>
                  </a:cxn>
                  <a:cxn ang="0">
                    <a:pos x="13" y="16"/>
                  </a:cxn>
                  <a:cxn ang="0">
                    <a:pos x="17" y="16"/>
                  </a:cxn>
                  <a:cxn ang="0">
                    <a:pos x="21" y="17"/>
                  </a:cxn>
                  <a:cxn ang="0">
                    <a:pos x="23" y="19"/>
                  </a:cxn>
                  <a:cxn ang="0">
                    <a:pos x="27" y="21"/>
                  </a:cxn>
                  <a:cxn ang="0">
                    <a:pos x="29" y="27"/>
                  </a:cxn>
                  <a:cxn ang="0">
                    <a:pos x="29" y="35"/>
                  </a:cxn>
                  <a:cxn ang="0">
                    <a:pos x="27" y="40"/>
                  </a:cxn>
                  <a:cxn ang="0">
                    <a:pos x="23" y="46"/>
                  </a:cxn>
                  <a:cxn ang="0">
                    <a:pos x="21" y="50"/>
                  </a:cxn>
                  <a:cxn ang="0">
                    <a:pos x="17" y="52"/>
                  </a:cxn>
                  <a:cxn ang="0">
                    <a:pos x="13" y="52"/>
                  </a:cxn>
                  <a:cxn ang="0">
                    <a:pos x="9" y="52"/>
                  </a:cxn>
                  <a:cxn ang="0">
                    <a:pos x="5" y="50"/>
                  </a:cxn>
                  <a:cxn ang="0">
                    <a:pos x="4" y="46"/>
                  </a:cxn>
                  <a:cxn ang="0">
                    <a:pos x="0" y="39"/>
                  </a:cxn>
                  <a:cxn ang="0">
                    <a:pos x="0" y="31"/>
                  </a:cxn>
                  <a:cxn ang="0">
                    <a:pos x="2" y="23"/>
                  </a:cxn>
                  <a:cxn ang="0">
                    <a:pos x="9" y="12"/>
                  </a:cxn>
                  <a:cxn ang="0">
                    <a:pos x="19" y="4"/>
                  </a:cxn>
                  <a:cxn ang="0">
                    <a:pos x="27" y="0"/>
                  </a:cxn>
                  <a:cxn ang="0">
                    <a:pos x="32" y="2"/>
                  </a:cxn>
                  <a:cxn ang="0">
                    <a:pos x="36" y="8"/>
                  </a:cxn>
                  <a:cxn ang="0">
                    <a:pos x="40" y="12"/>
                  </a:cxn>
                  <a:cxn ang="0">
                    <a:pos x="42" y="17"/>
                  </a:cxn>
                  <a:cxn ang="0">
                    <a:pos x="40" y="23"/>
                  </a:cxn>
                  <a:cxn ang="0">
                    <a:pos x="38" y="29"/>
                  </a:cxn>
                  <a:cxn ang="0">
                    <a:pos x="7" y="25"/>
                  </a:cxn>
                  <a:cxn ang="0">
                    <a:pos x="5" y="29"/>
                  </a:cxn>
                  <a:cxn ang="0">
                    <a:pos x="4" y="31"/>
                  </a:cxn>
                  <a:cxn ang="0">
                    <a:pos x="4" y="35"/>
                  </a:cxn>
                  <a:cxn ang="0">
                    <a:pos x="4" y="39"/>
                  </a:cxn>
                  <a:cxn ang="0">
                    <a:pos x="5" y="40"/>
                  </a:cxn>
                  <a:cxn ang="0">
                    <a:pos x="7" y="44"/>
                  </a:cxn>
                  <a:cxn ang="0">
                    <a:pos x="11" y="44"/>
                  </a:cxn>
                  <a:cxn ang="0">
                    <a:pos x="15" y="44"/>
                  </a:cxn>
                  <a:cxn ang="0">
                    <a:pos x="19" y="42"/>
                  </a:cxn>
                  <a:cxn ang="0">
                    <a:pos x="21" y="39"/>
                  </a:cxn>
                  <a:cxn ang="0">
                    <a:pos x="23" y="35"/>
                  </a:cxn>
                  <a:cxn ang="0">
                    <a:pos x="23" y="31"/>
                  </a:cxn>
                  <a:cxn ang="0">
                    <a:pos x="23" y="27"/>
                  </a:cxn>
                  <a:cxn ang="0">
                    <a:pos x="21" y="23"/>
                  </a:cxn>
                  <a:cxn ang="0">
                    <a:pos x="17" y="21"/>
                  </a:cxn>
                  <a:cxn ang="0">
                    <a:pos x="13" y="21"/>
                  </a:cxn>
                  <a:cxn ang="0">
                    <a:pos x="9" y="23"/>
                  </a:cxn>
                </a:cxnLst>
                <a:rect l="0" t="0" r="r" b="b"/>
                <a:pathLst>
                  <a:path w="42" h="52">
                    <a:moveTo>
                      <a:pt x="38" y="29"/>
                    </a:moveTo>
                    <a:lnTo>
                      <a:pt x="34" y="25"/>
                    </a:lnTo>
                    <a:lnTo>
                      <a:pt x="34" y="23"/>
                    </a:lnTo>
                    <a:lnTo>
                      <a:pt x="34" y="21"/>
                    </a:lnTo>
                    <a:lnTo>
                      <a:pt x="36" y="19"/>
                    </a:lnTo>
                    <a:lnTo>
                      <a:pt x="36" y="17"/>
                    </a:lnTo>
                    <a:lnTo>
                      <a:pt x="36" y="16"/>
                    </a:lnTo>
                    <a:lnTo>
                      <a:pt x="34" y="14"/>
                    </a:lnTo>
                    <a:lnTo>
                      <a:pt x="34" y="12"/>
                    </a:lnTo>
                    <a:lnTo>
                      <a:pt x="34" y="12"/>
                    </a:lnTo>
                    <a:lnTo>
                      <a:pt x="32" y="10"/>
                    </a:lnTo>
                    <a:lnTo>
                      <a:pt x="32" y="10"/>
                    </a:lnTo>
                    <a:lnTo>
                      <a:pt x="30" y="8"/>
                    </a:lnTo>
                    <a:lnTo>
                      <a:pt x="30" y="8"/>
                    </a:lnTo>
                    <a:lnTo>
                      <a:pt x="29" y="8"/>
                    </a:lnTo>
                    <a:lnTo>
                      <a:pt x="27" y="8"/>
                    </a:lnTo>
                    <a:lnTo>
                      <a:pt x="25" y="8"/>
                    </a:lnTo>
                    <a:lnTo>
                      <a:pt x="23" y="8"/>
                    </a:lnTo>
                    <a:lnTo>
                      <a:pt x="21" y="10"/>
                    </a:lnTo>
                    <a:lnTo>
                      <a:pt x="19" y="12"/>
                    </a:lnTo>
                    <a:lnTo>
                      <a:pt x="17" y="14"/>
                    </a:lnTo>
                    <a:lnTo>
                      <a:pt x="13" y="16"/>
                    </a:lnTo>
                    <a:lnTo>
                      <a:pt x="15" y="16"/>
                    </a:lnTo>
                    <a:lnTo>
                      <a:pt x="17" y="16"/>
                    </a:lnTo>
                    <a:lnTo>
                      <a:pt x="19" y="16"/>
                    </a:lnTo>
                    <a:lnTo>
                      <a:pt x="21" y="17"/>
                    </a:lnTo>
                    <a:lnTo>
                      <a:pt x="21" y="17"/>
                    </a:lnTo>
                    <a:lnTo>
                      <a:pt x="23" y="19"/>
                    </a:lnTo>
                    <a:lnTo>
                      <a:pt x="25" y="19"/>
                    </a:lnTo>
                    <a:lnTo>
                      <a:pt x="27" y="21"/>
                    </a:lnTo>
                    <a:lnTo>
                      <a:pt x="27" y="23"/>
                    </a:lnTo>
                    <a:lnTo>
                      <a:pt x="29" y="27"/>
                    </a:lnTo>
                    <a:lnTo>
                      <a:pt x="29" y="31"/>
                    </a:lnTo>
                    <a:lnTo>
                      <a:pt x="29" y="35"/>
                    </a:lnTo>
                    <a:lnTo>
                      <a:pt x="29" y="37"/>
                    </a:lnTo>
                    <a:lnTo>
                      <a:pt x="27" y="40"/>
                    </a:lnTo>
                    <a:lnTo>
                      <a:pt x="27" y="44"/>
                    </a:lnTo>
                    <a:lnTo>
                      <a:pt x="23" y="46"/>
                    </a:lnTo>
                    <a:lnTo>
                      <a:pt x="21" y="48"/>
                    </a:lnTo>
                    <a:lnTo>
                      <a:pt x="21" y="50"/>
                    </a:lnTo>
                    <a:lnTo>
                      <a:pt x="19" y="52"/>
                    </a:lnTo>
                    <a:lnTo>
                      <a:pt x="17" y="52"/>
                    </a:lnTo>
                    <a:lnTo>
                      <a:pt x="15" y="52"/>
                    </a:lnTo>
                    <a:lnTo>
                      <a:pt x="13" y="52"/>
                    </a:lnTo>
                    <a:lnTo>
                      <a:pt x="11" y="52"/>
                    </a:lnTo>
                    <a:lnTo>
                      <a:pt x="9" y="52"/>
                    </a:lnTo>
                    <a:lnTo>
                      <a:pt x="7" y="52"/>
                    </a:lnTo>
                    <a:lnTo>
                      <a:pt x="5" y="50"/>
                    </a:lnTo>
                    <a:lnTo>
                      <a:pt x="4" y="48"/>
                    </a:lnTo>
                    <a:lnTo>
                      <a:pt x="4" y="46"/>
                    </a:lnTo>
                    <a:lnTo>
                      <a:pt x="2" y="42"/>
                    </a:lnTo>
                    <a:lnTo>
                      <a:pt x="0" y="39"/>
                    </a:lnTo>
                    <a:lnTo>
                      <a:pt x="0" y="35"/>
                    </a:lnTo>
                    <a:lnTo>
                      <a:pt x="0" y="31"/>
                    </a:lnTo>
                    <a:lnTo>
                      <a:pt x="0" y="27"/>
                    </a:lnTo>
                    <a:lnTo>
                      <a:pt x="2" y="23"/>
                    </a:lnTo>
                    <a:lnTo>
                      <a:pt x="5" y="17"/>
                    </a:lnTo>
                    <a:lnTo>
                      <a:pt x="9" y="12"/>
                    </a:lnTo>
                    <a:lnTo>
                      <a:pt x="13" y="8"/>
                    </a:lnTo>
                    <a:lnTo>
                      <a:pt x="19" y="4"/>
                    </a:lnTo>
                    <a:lnTo>
                      <a:pt x="21" y="2"/>
                    </a:lnTo>
                    <a:lnTo>
                      <a:pt x="27" y="0"/>
                    </a:lnTo>
                    <a:lnTo>
                      <a:pt x="29" y="0"/>
                    </a:lnTo>
                    <a:lnTo>
                      <a:pt x="32" y="2"/>
                    </a:lnTo>
                    <a:lnTo>
                      <a:pt x="34" y="4"/>
                    </a:lnTo>
                    <a:lnTo>
                      <a:pt x="36" y="8"/>
                    </a:lnTo>
                    <a:lnTo>
                      <a:pt x="40" y="10"/>
                    </a:lnTo>
                    <a:lnTo>
                      <a:pt x="40" y="12"/>
                    </a:lnTo>
                    <a:lnTo>
                      <a:pt x="42" y="16"/>
                    </a:lnTo>
                    <a:lnTo>
                      <a:pt x="42" y="17"/>
                    </a:lnTo>
                    <a:lnTo>
                      <a:pt x="42" y="21"/>
                    </a:lnTo>
                    <a:lnTo>
                      <a:pt x="40" y="23"/>
                    </a:lnTo>
                    <a:lnTo>
                      <a:pt x="40" y="27"/>
                    </a:lnTo>
                    <a:lnTo>
                      <a:pt x="38" y="29"/>
                    </a:lnTo>
                    <a:close/>
                    <a:moveTo>
                      <a:pt x="7" y="25"/>
                    </a:moveTo>
                    <a:lnTo>
                      <a:pt x="7" y="25"/>
                    </a:lnTo>
                    <a:lnTo>
                      <a:pt x="5" y="27"/>
                    </a:lnTo>
                    <a:lnTo>
                      <a:pt x="5" y="29"/>
                    </a:lnTo>
                    <a:lnTo>
                      <a:pt x="5" y="29"/>
                    </a:lnTo>
                    <a:lnTo>
                      <a:pt x="4" y="31"/>
                    </a:lnTo>
                    <a:lnTo>
                      <a:pt x="4" y="33"/>
                    </a:lnTo>
                    <a:lnTo>
                      <a:pt x="4" y="35"/>
                    </a:lnTo>
                    <a:lnTo>
                      <a:pt x="4" y="37"/>
                    </a:lnTo>
                    <a:lnTo>
                      <a:pt x="4" y="39"/>
                    </a:lnTo>
                    <a:lnTo>
                      <a:pt x="5" y="40"/>
                    </a:lnTo>
                    <a:lnTo>
                      <a:pt x="5" y="40"/>
                    </a:lnTo>
                    <a:lnTo>
                      <a:pt x="5" y="42"/>
                    </a:lnTo>
                    <a:lnTo>
                      <a:pt x="7" y="44"/>
                    </a:lnTo>
                    <a:lnTo>
                      <a:pt x="9" y="44"/>
                    </a:lnTo>
                    <a:lnTo>
                      <a:pt x="11" y="44"/>
                    </a:lnTo>
                    <a:lnTo>
                      <a:pt x="13" y="46"/>
                    </a:lnTo>
                    <a:lnTo>
                      <a:pt x="15" y="44"/>
                    </a:lnTo>
                    <a:lnTo>
                      <a:pt x="17" y="44"/>
                    </a:lnTo>
                    <a:lnTo>
                      <a:pt x="19" y="42"/>
                    </a:lnTo>
                    <a:lnTo>
                      <a:pt x="19" y="40"/>
                    </a:lnTo>
                    <a:lnTo>
                      <a:pt x="21" y="39"/>
                    </a:lnTo>
                    <a:lnTo>
                      <a:pt x="23" y="37"/>
                    </a:lnTo>
                    <a:lnTo>
                      <a:pt x="23" y="35"/>
                    </a:lnTo>
                    <a:lnTo>
                      <a:pt x="23" y="33"/>
                    </a:lnTo>
                    <a:lnTo>
                      <a:pt x="23" y="31"/>
                    </a:lnTo>
                    <a:lnTo>
                      <a:pt x="23" y="29"/>
                    </a:lnTo>
                    <a:lnTo>
                      <a:pt x="23" y="27"/>
                    </a:lnTo>
                    <a:lnTo>
                      <a:pt x="21" y="25"/>
                    </a:lnTo>
                    <a:lnTo>
                      <a:pt x="21" y="23"/>
                    </a:lnTo>
                    <a:lnTo>
                      <a:pt x="19" y="21"/>
                    </a:lnTo>
                    <a:lnTo>
                      <a:pt x="17" y="21"/>
                    </a:lnTo>
                    <a:lnTo>
                      <a:pt x="15" y="21"/>
                    </a:lnTo>
                    <a:lnTo>
                      <a:pt x="13" y="21"/>
                    </a:lnTo>
                    <a:lnTo>
                      <a:pt x="11" y="21"/>
                    </a:lnTo>
                    <a:lnTo>
                      <a:pt x="9" y="23"/>
                    </a:lnTo>
                    <a:lnTo>
                      <a:pt x="7"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152" name="Freeform 3584"/>
              <p:cNvSpPr>
                <a:spLocks/>
              </p:cNvSpPr>
              <p:nvPr/>
            </p:nvSpPr>
            <p:spPr bwMode="auto">
              <a:xfrm>
                <a:off x="6385319" y="3028469"/>
                <a:ext cx="37033" cy="64746"/>
              </a:xfrm>
              <a:custGeom>
                <a:avLst/>
                <a:gdLst/>
                <a:ahLst/>
                <a:cxnLst>
                  <a:cxn ang="0">
                    <a:pos x="34" y="25"/>
                  </a:cxn>
                  <a:cxn ang="0">
                    <a:pos x="34" y="21"/>
                  </a:cxn>
                  <a:cxn ang="0">
                    <a:pos x="36" y="17"/>
                  </a:cxn>
                  <a:cxn ang="0">
                    <a:pos x="34" y="14"/>
                  </a:cxn>
                  <a:cxn ang="0">
                    <a:pos x="34" y="12"/>
                  </a:cxn>
                  <a:cxn ang="0">
                    <a:pos x="32" y="10"/>
                  </a:cxn>
                  <a:cxn ang="0">
                    <a:pos x="30" y="8"/>
                  </a:cxn>
                  <a:cxn ang="0">
                    <a:pos x="27" y="8"/>
                  </a:cxn>
                  <a:cxn ang="0">
                    <a:pos x="23" y="8"/>
                  </a:cxn>
                  <a:cxn ang="0">
                    <a:pos x="19" y="12"/>
                  </a:cxn>
                  <a:cxn ang="0">
                    <a:pos x="13" y="16"/>
                  </a:cxn>
                  <a:cxn ang="0">
                    <a:pos x="17" y="16"/>
                  </a:cxn>
                  <a:cxn ang="0">
                    <a:pos x="21" y="17"/>
                  </a:cxn>
                  <a:cxn ang="0">
                    <a:pos x="23" y="19"/>
                  </a:cxn>
                  <a:cxn ang="0">
                    <a:pos x="27" y="21"/>
                  </a:cxn>
                  <a:cxn ang="0">
                    <a:pos x="29" y="27"/>
                  </a:cxn>
                  <a:cxn ang="0">
                    <a:pos x="29" y="35"/>
                  </a:cxn>
                  <a:cxn ang="0">
                    <a:pos x="27" y="40"/>
                  </a:cxn>
                  <a:cxn ang="0">
                    <a:pos x="23" y="46"/>
                  </a:cxn>
                  <a:cxn ang="0">
                    <a:pos x="21" y="50"/>
                  </a:cxn>
                  <a:cxn ang="0">
                    <a:pos x="17" y="52"/>
                  </a:cxn>
                  <a:cxn ang="0">
                    <a:pos x="13" y="52"/>
                  </a:cxn>
                  <a:cxn ang="0">
                    <a:pos x="9" y="52"/>
                  </a:cxn>
                  <a:cxn ang="0">
                    <a:pos x="5" y="50"/>
                  </a:cxn>
                  <a:cxn ang="0">
                    <a:pos x="4" y="46"/>
                  </a:cxn>
                  <a:cxn ang="0">
                    <a:pos x="0" y="39"/>
                  </a:cxn>
                  <a:cxn ang="0">
                    <a:pos x="0" y="31"/>
                  </a:cxn>
                  <a:cxn ang="0">
                    <a:pos x="2" y="23"/>
                  </a:cxn>
                  <a:cxn ang="0">
                    <a:pos x="9" y="12"/>
                  </a:cxn>
                  <a:cxn ang="0">
                    <a:pos x="19" y="4"/>
                  </a:cxn>
                  <a:cxn ang="0">
                    <a:pos x="27" y="0"/>
                  </a:cxn>
                  <a:cxn ang="0">
                    <a:pos x="32" y="2"/>
                  </a:cxn>
                  <a:cxn ang="0">
                    <a:pos x="36" y="8"/>
                  </a:cxn>
                  <a:cxn ang="0">
                    <a:pos x="40" y="12"/>
                  </a:cxn>
                  <a:cxn ang="0">
                    <a:pos x="42" y="17"/>
                  </a:cxn>
                  <a:cxn ang="0">
                    <a:pos x="40" y="23"/>
                  </a:cxn>
                  <a:cxn ang="0">
                    <a:pos x="38" y="29"/>
                  </a:cxn>
                </a:cxnLst>
                <a:rect l="0" t="0" r="r" b="b"/>
                <a:pathLst>
                  <a:path w="42" h="52">
                    <a:moveTo>
                      <a:pt x="38" y="29"/>
                    </a:moveTo>
                    <a:lnTo>
                      <a:pt x="34" y="25"/>
                    </a:lnTo>
                    <a:lnTo>
                      <a:pt x="34" y="23"/>
                    </a:lnTo>
                    <a:lnTo>
                      <a:pt x="34" y="21"/>
                    </a:lnTo>
                    <a:lnTo>
                      <a:pt x="36" y="19"/>
                    </a:lnTo>
                    <a:lnTo>
                      <a:pt x="36" y="17"/>
                    </a:lnTo>
                    <a:lnTo>
                      <a:pt x="36" y="16"/>
                    </a:lnTo>
                    <a:lnTo>
                      <a:pt x="34" y="14"/>
                    </a:lnTo>
                    <a:lnTo>
                      <a:pt x="34" y="12"/>
                    </a:lnTo>
                    <a:lnTo>
                      <a:pt x="34" y="12"/>
                    </a:lnTo>
                    <a:lnTo>
                      <a:pt x="32" y="10"/>
                    </a:lnTo>
                    <a:lnTo>
                      <a:pt x="32" y="10"/>
                    </a:lnTo>
                    <a:lnTo>
                      <a:pt x="30" y="8"/>
                    </a:lnTo>
                    <a:lnTo>
                      <a:pt x="30" y="8"/>
                    </a:lnTo>
                    <a:lnTo>
                      <a:pt x="29" y="8"/>
                    </a:lnTo>
                    <a:lnTo>
                      <a:pt x="27" y="8"/>
                    </a:lnTo>
                    <a:lnTo>
                      <a:pt x="25" y="8"/>
                    </a:lnTo>
                    <a:lnTo>
                      <a:pt x="23" y="8"/>
                    </a:lnTo>
                    <a:lnTo>
                      <a:pt x="21" y="10"/>
                    </a:lnTo>
                    <a:lnTo>
                      <a:pt x="19" y="12"/>
                    </a:lnTo>
                    <a:lnTo>
                      <a:pt x="17" y="14"/>
                    </a:lnTo>
                    <a:lnTo>
                      <a:pt x="13" y="16"/>
                    </a:lnTo>
                    <a:lnTo>
                      <a:pt x="15" y="16"/>
                    </a:lnTo>
                    <a:lnTo>
                      <a:pt x="17" y="16"/>
                    </a:lnTo>
                    <a:lnTo>
                      <a:pt x="19" y="16"/>
                    </a:lnTo>
                    <a:lnTo>
                      <a:pt x="21" y="17"/>
                    </a:lnTo>
                    <a:lnTo>
                      <a:pt x="21" y="17"/>
                    </a:lnTo>
                    <a:lnTo>
                      <a:pt x="23" y="19"/>
                    </a:lnTo>
                    <a:lnTo>
                      <a:pt x="25" y="19"/>
                    </a:lnTo>
                    <a:lnTo>
                      <a:pt x="27" y="21"/>
                    </a:lnTo>
                    <a:lnTo>
                      <a:pt x="27" y="23"/>
                    </a:lnTo>
                    <a:lnTo>
                      <a:pt x="29" y="27"/>
                    </a:lnTo>
                    <a:lnTo>
                      <a:pt x="29" y="31"/>
                    </a:lnTo>
                    <a:lnTo>
                      <a:pt x="29" y="35"/>
                    </a:lnTo>
                    <a:lnTo>
                      <a:pt x="29" y="37"/>
                    </a:lnTo>
                    <a:lnTo>
                      <a:pt x="27" y="40"/>
                    </a:lnTo>
                    <a:lnTo>
                      <a:pt x="27" y="44"/>
                    </a:lnTo>
                    <a:lnTo>
                      <a:pt x="23" y="46"/>
                    </a:lnTo>
                    <a:lnTo>
                      <a:pt x="21" y="48"/>
                    </a:lnTo>
                    <a:lnTo>
                      <a:pt x="21" y="50"/>
                    </a:lnTo>
                    <a:lnTo>
                      <a:pt x="19" y="52"/>
                    </a:lnTo>
                    <a:lnTo>
                      <a:pt x="17" y="52"/>
                    </a:lnTo>
                    <a:lnTo>
                      <a:pt x="15" y="52"/>
                    </a:lnTo>
                    <a:lnTo>
                      <a:pt x="13" y="52"/>
                    </a:lnTo>
                    <a:lnTo>
                      <a:pt x="11" y="52"/>
                    </a:lnTo>
                    <a:lnTo>
                      <a:pt x="9" y="52"/>
                    </a:lnTo>
                    <a:lnTo>
                      <a:pt x="7" y="52"/>
                    </a:lnTo>
                    <a:lnTo>
                      <a:pt x="5" y="50"/>
                    </a:lnTo>
                    <a:lnTo>
                      <a:pt x="4" y="48"/>
                    </a:lnTo>
                    <a:lnTo>
                      <a:pt x="4" y="46"/>
                    </a:lnTo>
                    <a:lnTo>
                      <a:pt x="2" y="42"/>
                    </a:lnTo>
                    <a:lnTo>
                      <a:pt x="0" y="39"/>
                    </a:lnTo>
                    <a:lnTo>
                      <a:pt x="0" y="35"/>
                    </a:lnTo>
                    <a:lnTo>
                      <a:pt x="0" y="31"/>
                    </a:lnTo>
                    <a:lnTo>
                      <a:pt x="0" y="27"/>
                    </a:lnTo>
                    <a:lnTo>
                      <a:pt x="2" y="23"/>
                    </a:lnTo>
                    <a:lnTo>
                      <a:pt x="5" y="17"/>
                    </a:lnTo>
                    <a:lnTo>
                      <a:pt x="9" y="12"/>
                    </a:lnTo>
                    <a:lnTo>
                      <a:pt x="13" y="8"/>
                    </a:lnTo>
                    <a:lnTo>
                      <a:pt x="19" y="4"/>
                    </a:lnTo>
                    <a:lnTo>
                      <a:pt x="21" y="2"/>
                    </a:lnTo>
                    <a:lnTo>
                      <a:pt x="27" y="0"/>
                    </a:lnTo>
                    <a:lnTo>
                      <a:pt x="29" y="0"/>
                    </a:lnTo>
                    <a:lnTo>
                      <a:pt x="32" y="2"/>
                    </a:lnTo>
                    <a:lnTo>
                      <a:pt x="34" y="4"/>
                    </a:lnTo>
                    <a:lnTo>
                      <a:pt x="36" y="8"/>
                    </a:lnTo>
                    <a:lnTo>
                      <a:pt x="40" y="10"/>
                    </a:lnTo>
                    <a:lnTo>
                      <a:pt x="40" y="12"/>
                    </a:lnTo>
                    <a:lnTo>
                      <a:pt x="42" y="16"/>
                    </a:lnTo>
                    <a:lnTo>
                      <a:pt x="42" y="17"/>
                    </a:lnTo>
                    <a:lnTo>
                      <a:pt x="42" y="21"/>
                    </a:lnTo>
                    <a:lnTo>
                      <a:pt x="40" y="23"/>
                    </a:lnTo>
                    <a:lnTo>
                      <a:pt x="40" y="27"/>
                    </a:lnTo>
                    <a:lnTo>
                      <a:pt x="38" y="2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53" name="Freeform 3585"/>
              <p:cNvSpPr>
                <a:spLocks/>
              </p:cNvSpPr>
              <p:nvPr/>
            </p:nvSpPr>
            <p:spPr bwMode="auto">
              <a:xfrm>
                <a:off x="6389217" y="3058352"/>
                <a:ext cx="15592" cy="27393"/>
              </a:xfrm>
              <a:custGeom>
                <a:avLst/>
                <a:gdLst/>
                <a:ahLst/>
                <a:cxnLst>
                  <a:cxn ang="0">
                    <a:pos x="3" y="4"/>
                  </a:cxn>
                  <a:cxn ang="0">
                    <a:pos x="3" y="4"/>
                  </a:cxn>
                  <a:cxn ang="0">
                    <a:pos x="1" y="6"/>
                  </a:cxn>
                  <a:cxn ang="0">
                    <a:pos x="1" y="8"/>
                  </a:cxn>
                  <a:cxn ang="0">
                    <a:pos x="1" y="8"/>
                  </a:cxn>
                  <a:cxn ang="0">
                    <a:pos x="0" y="10"/>
                  </a:cxn>
                  <a:cxn ang="0">
                    <a:pos x="0" y="12"/>
                  </a:cxn>
                  <a:cxn ang="0">
                    <a:pos x="0" y="14"/>
                  </a:cxn>
                  <a:cxn ang="0">
                    <a:pos x="0" y="16"/>
                  </a:cxn>
                  <a:cxn ang="0">
                    <a:pos x="0" y="18"/>
                  </a:cxn>
                  <a:cxn ang="0">
                    <a:pos x="1" y="19"/>
                  </a:cxn>
                  <a:cxn ang="0">
                    <a:pos x="1" y="19"/>
                  </a:cxn>
                  <a:cxn ang="0">
                    <a:pos x="1" y="21"/>
                  </a:cxn>
                  <a:cxn ang="0">
                    <a:pos x="3" y="23"/>
                  </a:cxn>
                  <a:cxn ang="0">
                    <a:pos x="5" y="23"/>
                  </a:cxn>
                  <a:cxn ang="0">
                    <a:pos x="7" y="23"/>
                  </a:cxn>
                  <a:cxn ang="0">
                    <a:pos x="9" y="25"/>
                  </a:cxn>
                  <a:cxn ang="0">
                    <a:pos x="11" y="23"/>
                  </a:cxn>
                  <a:cxn ang="0">
                    <a:pos x="13" y="23"/>
                  </a:cxn>
                  <a:cxn ang="0">
                    <a:pos x="15" y="21"/>
                  </a:cxn>
                  <a:cxn ang="0">
                    <a:pos x="15" y="19"/>
                  </a:cxn>
                  <a:cxn ang="0">
                    <a:pos x="17" y="18"/>
                  </a:cxn>
                  <a:cxn ang="0">
                    <a:pos x="19" y="16"/>
                  </a:cxn>
                  <a:cxn ang="0">
                    <a:pos x="19" y="14"/>
                  </a:cxn>
                  <a:cxn ang="0">
                    <a:pos x="19" y="12"/>
                  </a:cxn>
                  <a:cxn ang="0">
                    <a:pos x="19" y="10"/>
                  </a:cxn>
                  <a:cxn ang="0">
                    <a:pos x="19" y="8"/>
                  </a:cxn>
                  <a:cxn ang="0">
                    <a:pos x="19" y="6"/>
                  </a:cxn>
                  <a:cxn ang="0">
                    <a:pos x="17" y="4"/>
                  </a:cxn>
                  <a:cxn ang="0">
                    <a:pos x="17" y="2"/>
                  </a:cxn>
                  <a:cxn ang="0">
                    <a:pos x="15" y="0"/>
                  </a:cxn>
                  <a:cxn ang="0">
                    <a:pos x="13" y="0"/>
                  </a:cxn>
                  <a:cxn ang="0">
                    <a:pos x="11" y="0"/>
                  </a:cxn>
                  <a:cxn ang="0">
                    <a:pos x="9" y="0"/>
                  </a:cxn>
                  <a:cxn ang="0">
                    <a:pos x="7" y="0"/>
                  </a:cxn>
                  <a:cxn ang="0">
                    <a:pos x="5" y="2"/>
                  </a:cxn>
                  <a:cxn ang="0">
                    <a:pos x="3" y="4"/>
                  </a:cxn>
                </a:cxnLst>
                <a:rect l="0" t="0" r="r" b="b"/>
                <a:pathLst>
                  <a:path w="19" h="25">
                    <a:moveTo>
                      <a:pt x="3" y="4"/>
                    </a:moveTo>
                    <a:lnTo>
                      <a:pt x="3" y="4"/>
                    </a:lnTo>
                    <a:lnTo>
                      <a:pt x="1" y="6"/>
                    </a:lnTo>
                    <a:lnTo>
                      <a:pt x="1" y="8"/>
                    </a:lnTo>
                    <a:lnTo>
                      <a:pt x="1" y="8"/>
                    </a:lnTo>
                    <a:lnTo>
                      <a:pt x="0" y="10"/>
                    </a:lnTo>
                    <a:lnTo>
                      <a:pt x="0" y="12"/>
                    </a:lnTo>
                    <a:lnTo>
                      <a:pt x="0" y="14"/>
                    </a:lnTo>
                    <a:lnTo>
                      <a:pt x="0" y="16"/>
                    </a:lnTo>
                    <a:lnTo>
                      <a:pt x="0" y="18"/>
                    </a:lnTo>
                    <a:lnTo>
                      <a:pt x="1" y="19"/>
                    </a:lnTo>
                    <a:lnTo>
                      <a:pt x="1" y="19"/>
                    </a:lnTo>
                    <a:lnTo>
                      <a:pt x="1" y="21"/>
                    </a:lnTo>
                    <a:lnTo>
                      <a:pt x="3" y="23"/>
                    </a:lnTo>
                    <a:lnTo>
                      <a:pt x="5" y="23"/>
                    </a:lnTo>
                    <a:lnTo>
                      <a:pt x="7" y="23"/>
                    </a:lnTo>
                    <a:lnTo>
                      <a:pt x="9" y="25"/>
                    </a:lnTo>
                    <a:lnTo>
                      <a:pt x="11" y="23"/>
                    </a:lnTo>
                    <a:lnTo>
                      <a:pt x="13" y="23"/>
                    </a:lnTo>
                    <a:lnTo>
                      <a:pt x="15" y="21"/>
                    </a:lnTo>
                    <a:lnTo>
                      <a:pt x="15" y="19"/>
                    </a:lnTo>
                    <a:lnTo>
                      <a:pt x="17" y="18"/>
                    </a:lnTo>
                    <a:lnTo>
                      <a:pt x="19" y="16"/>
                    </a:lnTo>
                    <a:lnTo>
                      <a:pt x="19" y="14"/>
                    </a:lnTo>
                    <a:lnTo>
                      <a:pt x="19" y="12"/>
                    </a:lnTo>
                    <a:lnTo>
                      <a:pt x="19" y="10"/>
                    </a:lnTo>
                    <a:lnTo>
                      <a:pt x="19" y="8"/>
                    </a:lnTo>
                    <a:lnTo>
                      <a:pt x="19" y="6"/>
                    </a:lnTo>
                    <a:lnTo>
                      <a:pt x="17" y="4"/>
                    </a:lnTo>
                    <a:lnTo>
                      <a:pt x="17" y="2"/>
                    </a:lnTo>
                    <a:lnTo>
                      <a:pt x="15" y="0"/>
                    </a:lnTo>
                    <a:lnTo>
                      <a:pt x="13" y="0"/>
                    </a:lnTo>
                    <a:lnTo>
                      <a:pt x="11" y="0"/>
                    </a:lnTo>
                    <a:lnTo>
                      <a:pt x="9" y="0"/>
                    </a:lnTo>
                    <a:lnTo>
                      <a:pt x="7" y="0"/>
                    </a:lnTo>
                    <a:lnTo>
                      <a:pt x="5" y="2"/>
                    </a:lnTo>
                    <a:lnTo>
                      <a:pt x="3"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54" name="Line 3586"/>
              <p:cNvSpPr>
                <a:spLocks noChangeShapeType="1"/>
              </p:cNvSpPr>
              <p:nvPr/>
            </p:nvSpPr>
            <p:spPr bwMode="auto">
              <a:xfrm>
                <a:off x="6420402" y="3100686"/>
                <a:ext cx="1950" cy="249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155" name="Freeform 3587"/>
              <p:cNvSpPr>
                <a:spLocks/>
              </p:cNvSpPr>
              <p:nvPr/>
            </p:nvSpPr>
            <p:spPr bwMode="auto">
              <a:xfrm>
                <a:off x="5876616" y="3103176"/>
                <a:ext cx="740642" cy="1237645"/>
              </a:xfrm>
              <a:custGeom>
                <a:avLst/>
                <a:gdLst/>
                <a:ahLst/>
                <a:cxnLst>
                  <a:cxn ang="0">
                    <a:pos x="618" y="29"/>
                  </a:cxn>
                  <a:cxn ang="0">
                    <a:pos x="635" y="88"/>
                  </a:cxn>
                  <a:cxn ang="0">
                    <a:pos x="645" y="144"/>
                  </a:cxn>
                  <a:cxn ang="0">
                    <a:pos x="657" y="192"/>
                  </a:cxn>
                  <a:cxn ang="0">
                    <a:pos x="674" y="240"/>
                  </a:cxn>
                  <a:cxn ang="0">
                    <a:pos x="701" y="289"/>
                  </a:cxn>
                  <a:cxn ang="0">
                    <a:pos x="724" y="324"/>
                  </a:cxn>
                  <a:cxn ang="0">
                    <a:pos x="747" y="360"/>
                  </a:cxn>
                  <a:cxn ang="0">
                    <a:pos x="768" y="408"/>
                  </a:cxn>
                  <a:cxn ang="0">
                    <a:pos x="779" y="458"/>
                  </a:cxn>
                  <a:cxn ang="0">
                    <a:pos x="789" y="529"/>
                  </a:cxn>
                  <a:cxn ang="0">
                    <a:pos x="795" y="602"/>
                  </a:cxn>
                  <a:cxn ang="0">
                    <a:pos x="802" y="650"/>
                  </a:cxn>
                  <a:cxn ang="0">
                    <a:pos x="812" y="702"/>
                  </a:cxn>
                  <a:cxn ang="0">
                    <a:pos x="804" y="746"/>
                  </a:cxn>
                  <a:cxn ang="0">
                    <a:pos x="770" y="771"/>
                  </a:cxn>
                  <a:cxn ang="0">
                    <a:pos x="728" y="796"/>
                  </a:cxn>
                  <a:cxn ang="0">
                    <a:pos x="687" y="809"/>
                  </a:cxn>
                  <a:cxn ang="0">
                    <a:pos x="635" y="819"/>
                  </a:cxn>
                  <a:cxn ang="0">
                    <a:pos x="618" y="819"/>
                  </a:cxn>
                  <a:cxn ang="0">
                    <a:pos x="564" y="800"/>
                  </a:cxn>
                  <a:cxn ang="0">
                    <a:pos x="528" y="771"/>
                  </a:cxn>
                  <a:cxn ang="0">
                    <a:pos x="493" y="729"/>
                  </a:cxn>
                  <a:cxn ang="0">
                    <a:pos x="472" y="698"/>
                  </a:cxn>
                  <a:cxn ang="0">
                    <a:pos x="451" y="650"/>
                  </a:cxn>
                  <a:cxn ang="0">
                    <a:pos x="438" y="602"/>
                  </a:cxn>
                  <a:cxn ang="0">
                    <a:pos x="422" y="547"/>
                  </a:cxn>
                  <a:cxn ang="0">
                    <a:pos x="405" y="483"/>
                  </a:cxn>
                  <a:cxn ang="0">
                    <a:pos x="388" y="433"/>
                  </a:cxn>
                  <a:cxn ang="0">
                    <a:pos x="369" y="391"/>
                  </a:cxn>
                  <a:cxn ang="0">
                    <a:pos x="351" y="360"/>
                  </a:cxn>
                  <a:cxn ang="0">
                    <a:pos x="315" y="318"/>
                  </a:cxn>
                  <a:cxn ang="0">
                    <a:pos x="280" y="295"/>
                  </a:cxn>
                  <a:cxn ang="0">
                    <a:pos x="246" y="284"/>
                  </a:cxn>
                  <a:cxn ang="0">
                    <a:pos x="196" y="289"/>
                  </a:cxn>
                  <a:cxn ang="0">
                    <a:pos x="156" y="307"/>
                  </a:cxn>
                  <a:cxn ang="0">
                    <a:pos x="121" y="334"/>
                  </a:cxn>
                  <a:cxn ang="0">
                    <a:pos x="104" y="364"/>
                  </a:cxn>
                  <a:cxn ang="0">
                    <a:pos x="85" y="410"/>
                  </a:cxn>
                  <a:cxn ang="0">
                    <a:pos x="69" y="481"/>
                  </a:cxn>
                  <a:cxn ang="0">
                    <a:pos x="64" y="529"/>
                  </a:cxn>
                  <a:cxn ang="0">
                    <a:pos x="60" y="602"/>
                  </a:cxn>
                  <a:cxn ang="0">
                    <a:pos x="56" y="675"/>
                  </a:cxn>
                  <a:cxn ang="0">
                    <a:pos x="50" y="727"/>
                  </a:cxn>
                  <a:cxn ang="0">
                    <a:pos x="37" y="796"/>
                  </a:cxn>
                  <a:cxn ang="0">
                    <a:pos x="25" y="844"/>
                  </a:cxn>
                  <a:cxn ang="0">
                    <a:pos x="14" y="896"/>
                  </a:cxn>
                  <a:cxn ang="0">
                    <a:pos x="0" y="965"/>
                  </a:cxn>
                </a:cxnLst>
                <a:rect l="0" t="0" r="r" b="b"/>
                <a:pathLst>
                  <a:path w="816" h="971">
                    <a:moveTo>
                      <a:pt x="599" y="0"/>
                    </a:moveTo>
                    <a:lnTo>
                      <a:pt x="614" y="23"/>
                    </a:lnTo>
                    <a:lnTo>
                      <a:pt x="618" y="29"/>
                    </a:lnTo>
                    <a:lnTo>
                      <a:pt x="626" y="48"/>
                    </a:lnTo>
                    <a:lnTo>
                      <a:pt x="632" y="71"/>
                    </a:lnTo>
                    <a:lnTo>
                      <a:pt x="635" y="88"/>
                    </a:lnTo>
                    <a:lnTo>
                      <a:pt x="637" y="96"/>
                    </a:lnTo>
                    <a:lnTo>
                      <a:pt x="641" y="121"/>
                    </a:lnTo>
                    <a:lnTo>
                      <a:pt x="645" y="144"/>
                    </a:lnTo>
                    <a:lnTo>
                      <a:pt x="651" y="169"/>
                    </a:lnTo>
                    <a:lnTo>
                      <a:pt x="653" y="178"/>
                    </a:lnTo>
                    <a:lnTo>
                      <a:pt x="657" y="192"/>
                    </a:lnTo>
                    <a:lnTo>
                      <a:pt x="664" y="217"/>
                    </a:lnTo>
                    <a:lnTo>
                      <a:pt x="670" y="230"/>
                    </a:lnTo>
                    <a:lnTo>
                      <a:pt x="674" y="240"/>
                    </a:lnTo>
                    <a:lnTo>
                      <a:pt x="687" y="265"/>
                    </a:lnTo>
                    <a:lnTo>
                      <a:pt x="687" y="266"/>
                    </a:lnTo>
                    <a:lnTo>
                      <a:pt x="701" y="289"/>
                    </a:lnTo>
                    <a:lnTo>
                      <a:pt x="706" y="297"/>
                    </a:lnTo>
                    <a:lnTo>
                      <a:pt x="716" y="312"/>
                    </a:lnTo>
                    <a:lnTo>
                      <a:pt x="724" y="324"/>
                    </a:lnTo>
                    <a:lnTo>
                      <a:pt x="731" y="337"/>
                    </a:lnTo>
                    <a:lnTo>
                      <a:pt x="741" y="351"/>
                    </a:lnTo>
                    <a:lnTo>
                      <a:pt x="747" y="360"/>
                    </a:lnTo>
                    <a:lnTo>
                      <a:pt x="758" y="385"/>
                    </a:lnTo>
                    <a:lnTo>
                      <a:pt x="758" y="387"/>
                    </a:lnTo>
                    <a:lnTo>
                      <a:pt x="768" y="408"/>
                    </a:lnTo>
                    <a:lnTo>
                      <a:pt x="774" y="433"/>
                    </a:lnTo>
                    <a:lnTo>
                      <a:pt x="778" y="449"/>
                    </a:lnTo>
                    <a:lnTo>
                      <a:pt x="779" y="458"/>
                    </a:lnTo>
                    <a:lnTo>
                      <a:pt x="783" y="481"/>
                    </a:lnTo>
                    <a:lnTo>
                      <a:pt x="787" y="506"/>
                    </a:lnTo>
                    <a:lnTo>
                      <a:pt x="789" y="529"/>
                    </a:lnTo>
                    <a:lnTo>
                      <a:pt x="791" y="554"/>
                    </a:lnTo>
                    <a:lnTo>
                      <a:pt x="793" y="579"/>
                    </a:lnTo>
                    <a:lnTo>
                      <a:pt x="795" y="602"/>
                    </a:lnTo>
                    <a:lnTo>
                      <a:pt x="795" y="606"/>
                    </a:lnTo>
                    <a:lnTo>
                      <a:pt x="797" y="627"/>
                    </a:lnTo>
                    <a:lnTo>
                      <a:pt x="802" y="650"/>
                    </a:lnTo>
                    <a:lnTo>
                      <a:pt x="806" y="675"/>
                    </a:lnTo>
                    <a:lnTo>
                      <a:pt x="812" y="698"/>
                    </a:lnTo>
                    <a:lnTo>
                      <a:pt x="812" y="702"/>
                    </a:lnTo>
                    <a:lnTo>
                      <a:pt x="816" y="723"/>
                    </a:lnTo>
                    <a:lnTo>
                      <a:pt x="812" y="735"/>
                    </a:lnTo>
                    <a:lnTo>
                      <a:pt x="804" y="746"/>
                    </a:lnTo>
                    <a:lnTo>
                      <a:pt x="795" y="754"/>
                    </a:lnTo>
                    <a:lnTo>
                      <a:pt x="778" y="765"/>
                    </a:lnTo>
                    <a:lnTo>
                      <a:pt x="770" y="771"/>
                    </a:lnTo>
                    <a:lnTo>
                      <a:pt x="758" y="779"/>
                    </a:lnTo>
                    <a:lnTo>
                      <a:pt x="741" y="788"/>
                    </a:lnTo>
                    <a:lnTo>
                      <a:pt x="728" y="796"/>
                    </a:lnTo>
                    <a:lnTo>
                      <a:pt x="724" y="798"/>
                    </a:lnTo>
                    <a:lnTo>
                      <a:pt x="706" y="804"/>
                    </a:lnTo>
                    <a:lnTo>
                      <a:pt x="687" y="809"/>
                    </a:lnTo>
                    <a:lnTo>
                      <a:pt x="670" y="815"/>
                    </a:lnTo>
                    <a:lnTo>
                      <a:pt x="653" y="817"/>
                    </a:lnTo>
                    <a:lnTo>
                      <a:pt x="635" y="819"/>
                    </a:lnTo>
                    <a:lnTo>
                      <a:pt x="635" y="819"/>
                    </a:lnTo>
                    <a:lnTo>
                      <a:pt x="634" y="819"/>
                    </a:lnTo>
                    <a:lnTo>
                      <a:pt x="618" y="819"/>
                    </a:lnTo>
                    <a:lnTo>
                      <a:pt x="599" y="815"/>
                    </a:lnTo>
                    <a:lnTo>
                      <a:pt x="582" y="809"/>
                    </a:lnTo>
                    <a:lnTo>
                      <a:pt x="564" y="800"/>
                    </a:lnTo>
                    <a:lnTo>
                      <a:pt x="557" y="796"/>
                    </a:lnTo>
                    <a:lnTo>
                      <a:pt x="547" y="786"/>
                    </a:lnTo>
                    <a:lnTo>
                      <a:pt x="528" y="771"/>
                    </a:lnTo>
                    <a:lnTo>
                      <a:pt x="511" y="752"/>
                    </a:lnTo>
                    <a:lnTo>
                      <a:pt x="507" y="746"/>
                    </a:lnTo>
                    <a:lnTo>
                      <a:pt x="493" y="729"/>
                    </a:lnTo>
                    <a:lnTo>
                      <a:pt x="488" y="723"/>
                    </a:lnTo>
                    <a:lnTo>
                      <a:pt x="476" y="704"/>
                    </a:lnTo>
                    <a:lnTo>
                      <a:pt x="472" y="698"/>
                    </a:lnTo>
                    <a:lnTo>
                      <a:pt x="461" y="675"/>
                    </a:lnTo>
                    <a:lnTo>
                      <a:pt x="457" y="667"/>
                    </a:lnTo>
                    <a:lnTo>
                      <a:pt x="451" y="650"/>
                    </a:lnTo>
                    <a:lnTo>
                      <a:pt x="444" y="627"/>
                    </a:lnTo>
                    <a:lnTo>
                      <a:pt x="440" y="610"/>
                    </a:lnTo>
                    <a:lnTo>
                      <a:pt x="438" y="602"/>
                    </a:lnTo>
                    <a:lnTo>
                      <a:pt x="430" y="579"/>
                    </a:lnTo>
                    <a:lnTo>
                      <a:pt x="424" y="554"/>
                    </a:lnTo>
                    <a:lnTo>
                      <a:pt x="422" y="547"/>
                    </a:lnTo>
                    <a:lnTo>
                      <a:pt x="417" y="529"/>
                    </a:lnTo>
                    <a:lnTo>
                      <a:pt x="411" y="506"/>
                    </a:lnTo>
                    <a:lnTo>
                      <a:pt x="405" y="483"/>
                    </a:lnTo>
                    <a:lnTo>
                      <a:pt x="403" y="481"/>
                    </a:lnTo>
                    <a:lnTo>
                      <a:pt x="398" y="458"/>
                    </a:lnTo>
                    <a:lnTo>
                      <a:pt x="388" y="433"/>
                    </a:lnTo>
                    <a:lnTo>
                      <a:pt x="386" y="430"/>
                    </a:lnTo>
                    <a:lnTo>
                      <a:pt x="378" y="408"/>
                    </a:lnTo>
                    <a:lnTo>
                      <a:pt x="369" y="391"/>
                    </a:lnTo>
                    <a:lnTo>
                      <a:pt x="367" y="385"/>
                    </a:lnTo>
                    <a:lnTo>
                      <a:pt x="351" y="360"/>
                    </a:lnTo>
                    <a:lnTo>
                      <a:pt x="351" y="360"/>
                    </a:lnTo>
                    <a:lnTo>
                      <a:pt x="334" y="337"/>
                    </a:lnTo>
                    <a:lnTo>
                      <a:pt x="334" y="336"/>
                    </a:lnTo>
                    <a:lnTo>
                      <a:pt x="315" y="318"/>
                    </a:lnTo>
                    <a:lnTo>
                      <a:pt x="309" y="312"/>
                    </a:lnTo>
                    <a:lnTo>
                      <a:pt x="298" y="305"/>
                    </a:lnTo>
                    <a:lnTo>
                      <a:pt x="280" y="295"/>
                    </a:lnTo>
                    <a:lnTo>
                      <a:pt x="267" y="289"/>
                    </a:lnTo>
                    <a:lnTo>
                      <a:pt x="263" y="288"/>
                    </a:lnTo>
                    <a:lnTo>
                      <a:pt x="246" y="284"/>
                    </a:lnTo>
                    <a:lnTo>
                      <a:pt x="227" y="284"/>
                    </a:lnTo>
                    <a:lnTo>
                      <a:pt x="209" y="286"/>
                    </a:lnTo>
                    <a:lnTo>
                      <a:pt x="196" y="289"/>
                    </a:lnTo>
                    <a:lnTo>
                      <a:pt x="192" y="289"/>
                    </a:lnTo>
                    <a:lnTo>
                      <a:pt x="175" y="297"/>
                    </a:lnTo>
                    <a:lnTo>
                      <a:pt x="156" y="307"/>
                    </a:lnTo>
                    <a:lnTo>
                      <a:pt x="148" y="312"/>
                    </a:lnTo>
                    <a:lnTo>
                      <a:pt x="138" y="320"/>
                    </a:lnTo>
                    <a:lnTo>
                      <a:pt x="121" y="334"/>
                    </a:lnTo>
                    <a:lnTo>
                      <a:pt x="119" y="337"/>
                    </a:lnTo>
                    <a:lnTo>
                      <a:pt x="104" y="360"/>
                    </a:lnTo>
                    <a:lnTo>
                      <a:pt x="104" y="364"/>
                    </a:lnTo>
                    <a:lnTo>
                      <a:pt x="94" y="385"/>
                    </a:lnTo>
                    <a:lnTo>
                      <a:pt x="85" y="408"/>
                    </a:lnTo>
                    <a:lnTo>
                      <a:pt x="85" y="410"/>
                    </a:lnTo>
                    <a:lnTo>
                      <a:pt x="79" y="433"/>
                    </a:lnTo>
                    <a:lnTo>
                      <a:pt x="73" y="458"/>
                    </a:lnTo>
                    <a:lnTo>
                      <a:pt x="69" y="481"/>
                    </a:lnTo>
                    <a:lnTo>
                      <a:pt x="67" y="493"/>
                    </a:lnTo>
                    <a:lnTo>
                      <a:pt x="66" y="506"/>
                    </a:lnTo>
                    <a:lnTo>
                      <a:pt x="64" y="529"/>
                    </a:lnTo>
                    <a:lnTo>
                      <a:pt x="62" y="554"/>
                    </a:lnTo>
                    <a:lnTo>
                      <a:pt x="60" y="579"/>
                    </a:lnTo>
                    <a:lnTo>
                      <a:pt x="60" y="602"/>
                    </a:lnTo>
                    <a:lnTo>
                      <a:pt x="58" y="627"/>
                    </a:lnTo>
                    <a:lnTo>
                      <a:pt x="56" y="650"/>
                    </a:lnTo>
                    <a:lnTo>
                      <a:pt x="56" y="675"/>
                    </a:lnTo>
                    <a:lnTo>
                      <a:pt x="54" y="698"/>
                    </a:lnTo>
                    <a:lnTo>
                      <a:pt x="50" y="723"/>
                    </a:lnTo>
                    <a:lnTo>
                      <a:pt x="50" y="727"/>
                    </a:lnTo>
                    <a:lnTo>
                      <a:pt x="46" y="746"/>
                    </a:lnTo>
                    <a:lnTo>
                      <a:pt x="43" y="771"/>
                    </a:lnTo>
                    <a:lnTo>
                      <a:pt x="37" y="796"/>
                    </a:lnTo>
                    <a:lnTo>
                      <a:pt x="33" y="817"/>
                    </a:lnTo>
                    <a:lnTo>
                      <a:pt x="31" y="819"/>
                    </a:lnTo>
                    <a:lnTo>
                      <a:pt x="25" y="844"/>
                    </a:lnTo>
                    <a:lnTo>
                      <a:pt x="19" y="867"/>
                    </a:lnTo>
                    <a:lnTo>
                      <a:pt x="16" y="892"/>
                    </a:lnTo>
                    <a:lnTo>
                      <a:pt x="14" y="896"/>
                    </a:lnTo>
                    <a:lnTo>
                      <a:pt x="10" y="917"/>
                    </a:lnTo>
                    <a:lnTo>
                      <a:pt x="4" y="940"/>
                    </a:lnTo>
                    <a:lnTo>
                      <a:pt x="0" y="965"/>
                    </a:lnTo>
                    <a:lnTo>
                      <a:pt x="0" y="97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56" name="Freeform 3588"/>
              <p:cNvSpPr>
                <a:spLocks/>
              </p:cNvSpPr>
              <p:nvPr/>
            </p:nvSpPr>
            <p:spPr bwMode="auto">
              <a:xfrm>
                <a:off x="6094910" y="5172557"/>
                <a:ext cx="218294" cy="331201"/>
              </a:xfrm>
              <a:custGeom>
                <a:avLst/>
                <a:gdLst/>
                <a:ahLst/>
                <a:cxnLst>
                  <a:cxn ang="0">
                    <a:pos x="0" y="0"/>
                  </a:cxn>
                  <a:cxn ang="0">
                    <a:pos x="6" y="6"/>
                  </a:cxn>
                  <a:cxn ang="0">
                    <a:pos x="21" y="17"/>
                  </a:cxn>
                  <a:cxn ang="0">
                    <a:pos x="25" y="19"/>
                  </a:cxn>
                  <a:cxn ang="0">
                    <a:pos x="42" y="31"/>
                  </a:cxn>
                  <a:cxn ang="0">
                    <a:pos x="54" y="40"/>
                  </a:cxn>
                  <a:cxn ang="0">
                    <a:pos x="60" y="44"/>
                  </a:cxn>
                  <a:cxn ang="0">
                    <a:pos x="77" y="59"/>
                  </a:cxn>
                  <a:cxn ang="0">
                    <a:pos x="85" y="65"/>
                  </a:cxn>
                  <a:cxn ang="0">
                    <a:pos x="94" y="75"/>
                  </a:cxn>
                  <a:cxn ang="0">
                    <a:pos x="111" y="88"/>
                  </a:cxn>
                  <a:cxn ang="0">
                    <a:pos x="113" y="90"/>
                  </a:cxn>
                  <a:cxn ang="0">
                    <a:pos x="131" y="107"/>
                  </a:cxn>
                  <a:cxn ang="0">
                    <a:pos x="136" y="113"/>
                  </a:cxn>
                  <a:cxn ang="0">
                    <a:pos x="148" y="125"/>
                  </a:cxn>
                  <a:cxn ang="0">
                    <a:pos x="158" y="136"/>
                  </a:cxn>
                  <a:cxn ang="0">
                    <a:pos x="165" y="148"/>
                  </a:cxn>
                  <a:cxn ang="0">
                    <a:pos x="177" y="161"/>
                  </a:cxn>
                  <a:cxn ang="0">
                    <a:pos x="182" y="169"/>
                  </a:cxn>
                  <a:cxn ang="0">
                    <a:pos x="194" y="186"/>
                  </a:cxn>
                  <a:cxn ang="0">
                    <a:pos x="202" y="196"/>
                  </a:cxn>
                  <a:cxn ang="0">
                    <a:pos x="211" y="209"/>
                  </a:cxn>
                  <a:cxn ang="0">
                    <a:pos x="219" y="223"/>
                  </a:cxn>
                  <a:cxn ang="0">
                    <a:pos x="227" y="234"/>
                  </a:cxn>
                  <a:cxn ang="0">
                    <a:pos x="236" y="251"/>
                  </a:cxn>
                  <a:cxn ang="0">
                    <a:pos x="240" y="259"/>
                  </a:cxn>
                </a:cxnLst>
                <a:rect l="0" t="0" r="r" b="b"/>
                <a:pathLst>
                  <a:path w="240" h="259">
                    <a:moveTo>
                      <a:pt x="0" y="0"/>
                    </a:moveTo>
                    <a:lnTo>
                      <a:pt x="6" y="6"/>
                    </a:lnTo>
                    <a:lnTo>
                      <a:pt x="21" y="17"/>
                    </a:lnTo>
                    <a:lnTo>
                      <a:pt x="25" y="19"/>
                    </a:lnTo>
                    <a:lnTo>
                      <a:pt x="42" y="31"/>
                    </a:lnTo>
                    <a:lnTo>
                      <a:pt x="54" y="40"/>
                    </a:lnTo>
                    <a:lnTo>
                      <a:pt x="60" y="44"/>
                    </a:lnTo>
                    <a:lnTo>
                      <a:pt x="77" y="59"/>
                    </a:lnTo>
                    <a:lnTo>
                      <a:pt x="85" y="65"/>
                    </a:lnTo>
                    <a:lnTo>
                      <a:pt x="94" y="75"/>
                    </a:lnTo>
                    <a:lnTo>
                      <a:pt x="111" y="88"/>
                    </a:lnTo>
                    <a:lnTo>
                      <a:pt x="113" y="90"/>
                    </a:lnTo>
                    <a:lnTo>
                      <a:pt x="131" y="107"/>
                    </a:lnTo>
                    <a:lnTo>
                      <a:pt x="136" y="113"/>
                    </a:lnTo>
                    <a:lnTo>
                      <a:pt x="148" y="125"/>
                    </a:lnTo>
                    <a:lnTo>
                      <a:pt x="158" y="136"/>
                    </a:lnTo>
                    <a:lnTo>
                      <a:pt x="165" y="148"/>
                    </a:lnTo>
                    <a:lnTo>
                      <a:pt x="177" y="161"/>
                    </a:lnTo>
                    <a:lnTo>
                      <a:pt x="182" y="169"/>
                    </a:lnTo>
                    <a:lnTo>
                      <a:pt x="194" y="186"/>
                    </a:lnTo>
                    <a:lnTo>
                      <a:pt x="202" y="196"/>
                    </a:lnTo>
                    <a:lnTo>
                      <a:pt x="211" y="209"/>
                    </a:lnTo>
                    <a:lnTo>
                      <a:pt x="219" y="223"/>
                    </a:lnTo>
                    <a:lnTo>
                      <a:pt x="227" y="234"/>
                    </a:lnTo>
                    <a:lnTo>
                      <a:pt x="236" y="251"/>
                    </a:lnTo>
                    <a:lnTo>
                      <a:pt x="240" y="25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58" name="Freeform 3590"/>
              <p:cNvSpPr>
                <a:spLocks/>
              </p:cNvSpPr>
              <p:nvPr/>
            </p:nvSpPr>
            <p:spPr bwMode="auto">
              <a:xfrm>
                <a:off x="6818010" y="5551072"/>
                <a:ext cx="17542" cy="57276"/>
              </a:xfrm>
              <a:custGeom>
                <a:avLst/>
                <a:gdLst/>
                <a:ahLst/>
                <a:cxnLst>
                  <a:cxn ang="0">
                    <a:pos x="19" y="46"/>
                  </a:cxn>
                  <a:cxn ang="0">
                    <a:pos x="19" y="46"/>
                  </a:cxn>
                  <a:cxn ang="0">
                    <a:pos x="17" y="45"/>
                  </a:cxn>
                  <a:cxn ang="0">
                    <a:pos x="15" y="43"/>
                  </a:cxn>
                  <a:cxn ang="0">
                    <a:pos x="15" y="41"/>
                  </a:cxn>
                  <a:cxn ang="0">
                    <a:pos x="13" y="37"/>
                  </a:cxn>
                  <a:cxn ang="0">
                    <a:pos x="13" y="33"/>
                  </a:cxn>
                  <a:cxn ang="0">
                    <a:pos x="11" y="33"/>
                  </a:cxn>
                  <a:cxn ang="0">
                    <a:pos x="9" y="25"/>
                  </a:cxn>
                  <a:cxn ang="0">
                    <a:pos x="7" y="20"/>
                  </a:cxn>
                  <a:cxn ang="0">
                    <a:pos x="5" y="14"/>
                  </a:cxn>
                  <a:cxn ang="0">
                    <a:pos x="5" y="12"/>
                  </a:cxn>
                  <a:cxn ang="0">
                    <a:pos x="3" y="8"/>
                  </a:cxn>
                  <a:cxn ang="0">
                    <a:pos x="2" y="6"/>
                  </a:cxn>
                  <a:cxn ang="0">
                    <a:pos x="0" y="2"/>
                  </a:cxn>
                  <a:cxn ang="0">
                    <a:pos x="0" y="0"/>
                  </a:cxn>
                </a:cxnLst>
                <a:rect l="0" t="0" r="r" b="b"/>
                <a:pathLst>
                  <a:path w="19" h="46">
                    <a:moveTo>
                      <a:pt x="19" y="46"/>
                    </a:moveTo>
                    <a:lnTo>
                      <a:pt x="19" y="46"/>
                    </a:lnTo>
                    <a:lnTo>
                      <a:pt x="17" y="45"/>
                    </a:lnTo>
                    <a:lnTo>
                      <a:pt x="15" y="43"/>
                    </a:lnTo>
                    <a:lnTo>
                      <a:pt x="15" y="41"/>
                    </a:lnTo>
                    <a:lnTo>
                      <a:pt x="13" y="37"/>
                    </a:lnTo>
                    <a:lnTo>
                      <a:pt x="13" y="33"/>
                    </a:lnTo>
                    <a:lnTo>
                      <a:pt x="11" y="33"/>
                    </a:lnTo>
                    <a:lnTo>
                      <a:pt x="9" y="25"/>
                    </a:lnTo>
                    <a:lnTo>
                      <a:pt x="7" y="20"/>
                    </a:lnTo>
                    <a:lnTo>
                      <a:pt x="5" y="14"/>
                    </a:lnTo>
                    <a:lnTo>
                      <a:pt x="5" y="12"/>
                    </a:lnTo>
                    <a:lnTo>
                      <a:pt x="3" y="8"/>
                    </a:lnTo>
                    <a:lnTo>
                      <a:pt x="2" y="6"/>
                    </a:lnTo>
                    <a:lnTo>
                      <a:pt x="0"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59" name="Freeform 3591"/>
              <p:cNvSpPr>
                <a:spLocks/>
              </p:cNvSpPr>
              <p:nvPr/>
            </p:nvSpPr>
            <p:spPr bwMode="auto">
              <a:xfrm>
                <a:off x="6780978" y="5434031"/>
                <a:ext cx="19491" cy="57276"/>
              </a:xfrm>
              <a:custGeom>
                <a:avLst/>
                <a:gdLst/>
                <a:ahLst/>
                <a:cxnLst>
                  <a:cxn ang="0">
                    <a:pos x="21" y="46"/>
                  </a:cxn>
                  <a:cxn ang="0">
                    <a:pos x="21" y="46"/>
                  </a:cxn>
                  <a:cxn ang="0">
                    <a:pos x="20" y="43"/>
                  </a:cxn>
                  <a:cxn ang="0">
                    <a:pos x="20" y="43"/>
                  </a:cxn>
                  <a:cxn ang="0">
                    <a:pos x="20" y="41"/>
                  </a:cxn>
                  <a:cxn ang="0">
                    <a:pos x="18" y="35"/>
                  </a:cxn>
                  <a:cxn ang="0">
                    <a:pos x="16" y="29"/>
                  </a:cxn>
                  <a:cxn ang="0">
                    <a:pos x="16" y="27"/>
                  </a:cxn>
                  <a:cxn ang="0">
                    <a:pos x="14" y="25"/>
                  </a:cxn>
                  <a:cxn ang="0">
                    <a:pos x="12" y="23"/>
                  </a:cxn>
                  <a:cxn ang="0">
                    <a:pos x="8" y="18"/>
                  </a:cxn>
                  <a:cxn ang="0">
                    <a:pos x="4" y="14"/>
                  </a:cxn>
                  <a:cxn ang="0">
                    <a:pos x="2" y="10"/>
                  </a:cxn>
                  <a:cxn ang="0">
                    <a:pos x="2" y="8"/>
                  </a:cxn>
                  <a:cxn ang="0">
                    <a:pos x="0" y="4"/>
                  </a:cxn>
                  <a:cxn ang="0">
                    <a:pos x="0" y="2"/>
                  </a:cxn>
                  <a:cxn ang="0">
                    <a:pos x="0" y="0"/>
                  </a:cxn>
                </a:cxnLst>
                <a:rect l="0" t="0" r="r" b="b"/>
                <a:pathLst>
                  <a:path w="21" h="46">
                    <a:moveTo>
                      <a:pt x="21" y="46"/>
                    </a:moveTo>
                    <a:lnTo>
                      <a:pt x="21" y="46"/>
                    </a:lnTo>
                    <a:lnTo>
                      <a:pt x="20" y="43"/>
                    </a:lnTo>
                    <a:lnTo>
                      <a:pt x="20" y="43"/>
                    </a:lnTo>
                    <a:lnTo>
                      <a:pt x="20" y="41"/>
                    </a:lnTo>
                    <a:lnTo>
                      <a:pt x="18" y="35"/>
                    </a:lnTo>
                    <a:lnTo>
                      <a:pt x="16" y="29"/>
                    </a:lnTo>
                    <a:lnTo>
                      <a:pt x="16" y="27"/>
                    </a:lnTo>
                    <a:lnTo>
                      <a:pt x="14" y="25"/>
                    </a:lnTo>
                    <a:lnTo>
                      <a:pt x="12" y="23"/>
                    </a:lnTo>
                    <a:lnTo>
                      <a:pt x="8" y="18"/>
                    </a:lnTo>
                    <a:lnTo>
                      <a:pt x="4" y="14"/>
                    </a:lnTo>
                    <a:lnTo>
                      <a:pt x="2" y="10"/>
                    </a:lnTo>
                    <a:lnTo>
                      <a:pt x="2" y="8"/>
                    </a:lnTo>
                    <a:lnTo>
                      <a:pt x="0" y="4"/>
                    </a:lnTo>
                    <a:lnTo>
                      <a:pt x="0"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0" name="Freeform 3592"/>
              <p:cNvSpPr>
                <a:spLocks/>
              </p:cNvSpPr>
              <p:nvPr/>
            </p:nvSpPr>
            <p:spPr bwMode="auto">
              <a:xfrm>
                <a:off x="6765386" y="5307030"/>
                <a:ext cx="7796" cy="64746"/>
              </a:xfrm>
              <a:custGeom>
                <a:avLst/>
                <a:gdLst/>
                <a:ahLst/>
                <a:cxnLst>
                  <a:cxn ang="0">
                    <a:pos x="4" y="51"/>
                  </a:cxn>
                  <a:cxn ang="0">
                    <a:pos x="4" y="51"/>
                  </a:cxn>
                  <a:cxn ang="0">
                    <a:pos x="4" y="48"/>
                  </a:cxn>
                  <a:cxn ang="0">
                    <a:pos x="4" y="44"/>
                  </a:cxn>
                  <a:cxn ang="0">
                    <a:pos x="4" y="42"/>
                  </a:cxn>
                  <a:cxn ang="0">
                    <a:pos x="4" y="38"/>
                  </a:cxn>
                  <a:cxn ang="0">
                    <a:pos x="6" y="34"/>
                  </a:cxn>
                  <a:cxn ang="0">
                    <a:pos x="6" y="30"/>
                  </a:cxn>
                  <a:cxn ang="0">
                    <a:pos x="8" y="25"/>
                  </a:cxn>
                  <a:cxn ang="0">
                    <a:pos x="6" y="19"/>
                  </a:cxn>
                  <a:cxn ang="0">
                    <a:pos x="6" y="15"/>
                  </a:cxn>
                  <a:cxn ang="0">
                    <a:pos x="4" y="11"/>
                  </a:cxn>
                  <a:cxn ang="0">
                    <a:pos x="2" y="7"/>
                  </a:cxn>
                  <a:cxn ang="0">
                    <a:pos x="2" y="3"/>
                  </a:cxn>
                  <a:cxn ang="0">
                    <a:pos x="0" y="0"/>
                  </a:cxn>
                </a:cxnLst>
                <a:rect l="0" t="0" r="r" b="b"/>
                <a:pathLst>
                  <a:path w="8" h="51">
                    <a:moveTo>
                      <a:pt x="4" y="51"/>
                    </a:moveTo>
                    <a:lnTo>
                      <a:pt x="4" y="51"/>
                    </a:lnTo>
                    <a:lnTo>
                      <a:pt x="4" y="48"/>
                    </a:lnTo>
                    <a:lnTo>
                      <a:pt x="4" y="44"/>
                    </a:lnTo>
                    <a:lnTo>
                      <a:pt x="4" y="42"/>
                    </a:lnTo>
                    <a:lnTo>
                      <a:pt x="4" y="38"/>
                    </a:lnTo>
                    <a:lnTo>
                      <a:pt x="6" y="34"/>
                    </a:lnTo>
                    <a:lnTo>
                      <a:pt x="6" y="30"/>
                    </a:lnTo>
                    <a:lnTo>
                      <a:pt x="8" y="25"/>
                    </a:lnTo>
                    <a:lnTo>
                      <a:pt x="6" y="19"/>
                    </a:lnTo>
                    <a:lnTo>
                      <a:pt x="6" y="15"/>
                    </a:lnTo>
                    <a:lnTo>
                      <a:pt x="4" y="11"/>
                    </a:lnTo>
                    <a:lnTo>
                      <a:pt x="2" y="7"/>
                    </a:lnTo>
                    <a:lnTo>
                      <a:pt x="2" y="3"/>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1" name="Freeform 3593"/>
              <p:cNvSpPr>
                <a:spLocks/>
              </p:cNvSpPr>
              <p:nvPr/>
            </p:nvSpPr>
            <p:spPr bwMode="auto">
              <a:xfrm>
                <a:off x="6769284" y="5180027"/>
                <a:ext cx="1950" cy="67237"/>
              </a:xfrm>
              <a:custGeom>
                <a:avLst/>
                <a:gdLst/>
                <a:ahLst/>
                <a:cxnLst>
                  <a:cxn ang="0">
                    <a:pos x="2" y="52"/>
                  </a:cxn>
                  <a:cxn ang="0">
                    <a:pos x="0" y="52"/>
                  </a:cxn>
                  <a:cxn ang="0">
                    <a:pos x="0" y="48"/>
                  </a:cxn>
                  <a:cxn ang="0">
                    <a:pos x="0" y="42"/>
                  </a:cxn>
                  <a:cxn ang="0">
                    <a:pos x="0" y="34"/>
                  </a:cxn>
                  <a:cxn ang="0">
                    <a:pos x="0" y="27"/>
                  </a:cxn>
                  <a:cxn ang="0">
                    <a:pos x="0" y="23"/>
                  </a:cxn>
                  <a:cxn ang="0">
                    <a:pos x="0" y="15"/>
                  </a:cxn>
                  <a:cxn ang="0">
                    <a:pos x="0" y="7"/>
                  </a:cxn>
                  <a:cxn ang="0">
                    <a:pos x="0" y="0"/>
                  </a:cxn>
                </a:cxnLst>
                <a:rect l="0" t="0" r="r" b="b"/>
                <a:pathLst>
                  <a:path w="2" h="52">
                    <a:moveTo>
                      <a:pt x="2" y="52"/>
                    </a:moveTo>
                    <a:lnTo>
                      <a:pt x="0" y="52"/>
                    </a:lnTo>
                    <a:lnTo>
                      <a:pt x="0" y="48"/>
                    </a:lnTo>
                    <a:lnTo>
                      <a:pt x="0" y="42"/>
                    </a:lnTo>
                    <a:lnTo>
                      <a:pt x="0" y="34"/>
                    </a:lnTo>
                    <a:lnTo>
                      <a:pt x="0" y="27"/>
                    </a:lnTo>
                    <a:lnTo>
                      <a:pt x="0" y="23"/>
                    </a:lnTo>
                    <a:lnTo>
                      <a:pt x="0" y="15"/>
                    </a:lnTo>
                    <a:lnTo>
                      <a:pt x="0" y="7"/>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2" name="Freeform 3594"/>
              <p:cNvSpPr>
                <a:spLocks/>
              </p:cNvSpPr>
              <p:nvPr/>
            </p:nvSpPr>
            <p:spPr bwMode="auto">
              <a:xfrm>
                <a:off x="6753691" y="5060496"/>
                <a:ext cx="15592" cy="52296"/>
              </a:xfrm>
              <a:custGeom>
                <a:avLst/>
                <a:gdLst/>
                <a:ahLst/>
                <a:cxnLst>
                  <a:cxn ang="0">
                    <a:pos x="15" y="42"/>
                  </a:cxn>
                  <a:cxn ang="0">
                    <a:pos x="15" y="40"/>
                  </a:cxn>
                  <a:cxn ang="0">
                    <a:pos x="13" y="34"/>
                  </a:cxn>
                  <a:cxn ang="0">
                    <a:pos x="11" y="30"/>
                  </a:cxn>
                  <a:cxn ang="0">
                    <a:pos x="9" y="28"/>
                  </a:cxn>
                  <a:cxn ang="0">
                    <a:pos x="7" y="25"/>
                  </a:cxn>
                  <a:cxn ang="0">
                    <a:pos x="7" y="25"/>
                  </a:cxn>
                  <a:cxn ang="0">
                    <a:pos x="7" y="23"/>
                  </a:cxn>
                  <a:cxn ang="0">
                    <a:pos x="7" y="23"/>
                  </a:cxn>
                  <a:cxn ang="0">
                    <a:pos x="7" y="23"/>
                  </a:cxn>
                  <a:cxn ang="0">
                    <a:pos x="5" y="21"/>
                  </a:cxn>
                  <a:cxn ang="0">
                    <a:pos x="5" y="17"/>
                  </a:cxn>
                  <a:cxn ang="0">
                    <a:pos x="3" y="13"/>
                  </a:cxn>
                  <a:cxn ang="0">
                    <a:pos x="1" y="13"/>
                  </a:cxn>
                  <a:cxn ang="0">
                    <a:pos x="1" y="9"/>
                  </a:cxn>
                  <a:cxn ang="0">
                    <a:pos x="1" y="7"/>
                  </a:cxn>
                  <a:cxn ang="0">
                    <a:pos x="0" y="5"/>
                  </a:cxn>
                  <a:cxn ang="0">
                    <a:pos x="0" y="4"/>
                  </a:cxn>
                  <a:cxn ang="0">
                    <a:pos x="0" y="2"/>
                  </a:cxn>
                  <a:cxn ang="0">
                    <a:pos x="0" y="2"/>
                  </a:cxn>
                  <a:cxn ang="0">
                    <a:pos x="1" y="0"/>
                  </a:cxn>
                  <a:cxn ang="0">
                    <a:pos x="3" y="2"/>
                  </a:cxn>
                  <a:cxn ang="0">
                    <a:pos x="5" y="2"/>
                  </a:cxn>
                </a:cxnLst>
                <a:rect l="0" t="0" r="r" b="b"/>
                <a:pathLst>
                  <a:path w="15" h="42">
                    <a:moveTo>
                      <a:pt x="15" y="42"/>
                    </a:moveTo>
                    <a:lnTo>
                      <a:pt x="15" y="40"/>
                    </a:lnTo>
                    <a:lnTo>
                      <a:pt x="13" y="34"/>
                    </a:lnTo>
                    <a:lnTo>
                      <a:pt x="11" y="30"/>
                    </a:lnTo>
                    <a:lnTo>
                      <a:pt x="9" y="28"/>
                    </a:lnTo>
                    <a:lnTo>
                      <a:pt x="7" y="25"/>
                    </a:lnTo>
                    <a:lnTo>
                      <a:pt x="7" y="25"/>
                    </a:lnTo>
                    <a:lnTo>
                      <a:pt x="7" y="23"/>
                    </a:lnTo>
                    <a:lnTo>
                      <a:pt x="7" y="23"/>
                    </a:lnTo>
                    <a:lnTo>
                      <a:pt x="7" y="23"/>
                    </a:lnTo>
                    <a:lnTo>
                      <a:pt x="5" y="21"/>
                    </a:lnTo>
                    <a:lnTo>
                      <a:pt x="5" y="17"/>
                    </a:lnTo>
                    <a:lnTo>
                      <a:pt x="3" y="13"/>
                    </a:lnTo>
                    <a:lnTo>
                      <a:pt x="1" y="13"/>
                    </a:lnTo>
                    <a:lnTo>
                      <a:pt x="1" y="9"/>
                    </a:lnTo>
                    <a:lnTo>
                      <a:pt x="1" y="7"/>
                    </a:lnTo>
                    <a:lnTo>
                      <a:pt x="0" y="5"/>
                    </a:lnTo>
                    <a:lnTo>
                      <a:pt x="0" y="4"/>
                    </a:lnTo>
                    <a:lnTo>
                      <a:pt x="0" y="2"/>
                    </a:lnTo>
                    <a:lnTo>
                      <a:pt x="0" y="2"/>
                    </a:lnTo>
                    <a:lnTo>
                      <a:pt x="1" y="0"/>
                    </a:lnTo>
                    <a:lnTo>
                      <a:pt x="3" y="2"/>
                    </a:lnTo>
                    <a:lnTo>
                      <a:pt x="5" y="2"/>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3" name="Freeform 3595"/>
              <p:cNvSpPr>
                <a:spLocks/>
              </p:cNvSpPr>
              <p:nvPr/>
            </p:nvSpPr>
            <p:spPr bwMode="auto">
              <a:xfrm>
                <a:off x="6732251" y="5003222"/>
                <a:ext cx="23389" cy="47315"/>
              </a:xfrm>
              <a:custGeom>
                <a:avLst/>
                <a:gdLst/>
                <a:ahLst/>
                <a:cxnLst>
                  <a:cxn ang="0">
                    <a:pos x="26" y="36"/>
                  </a:cxn>
                  <a:cxn ang="0">
                    <a:pos x="26" y="36"/>
                  </a:cxn>
                  <a:cxn ang="0">
                    <a:pos x="25" y="32"/>
                  </a:cxn>
                  <a:cxn ang="0">
                    <a:pos x="23" y="30"/>
                  </a:cxn>
                  <a:cxn ang="0">
                    <a:pos x="23" y="30"/>
                  </a:cxn>
                  <a:cxn ang="0">
                    <a:pos x="23" y="26"/>
                  </a:cxn>
                  <a:cxn ang="0">
                    <a:pos x="21" y="25"/>
                  </a:cxn>
                  <a:cxn ang="0">
                    <a:pos x="19" y="25"/>
                  </a:cxn>
                  <a:cxn ang="0">
                    <a:pos x="17" y="25"/>
                  </a:cxn>
                  <a:cxn ang="0">
                    <a:pos x="13" y="25"/>
                  </a:cxn>
                  <a:cxn ang="0">
                    <a:pos x="11" y="23"/>
                  </a:cxn>
                  <a:cxn ang="0">
                    <a:pos x="9" y="23"/>
                  </a:cxn>
                  <a:cxn ang="0">
                    <a:pos x="7" y="21"/>
                  </a:cxn>
                  <a:cxn ang="0">
                    <a:pos x="5" y="17"/>
                  </a:cxn>
                  <a:cxn ang="0">
                    <a:pos x="3" y="15"/>
                  </a:cxn>
                  <a:cxn ang="0">
                    <a:pos x="2" y="13"/>
                  </a:cxn>
                  <a:cxn ang="0">
                    <a:pos x="0" y="11"/>
                  </a:cxn>
                  <a:cxn ang="0">
                    <a:pos x="0" y="9"/>
                  </a:cxn>
                  <a:cxn ang="0">
                    <a:pos x="2" y="5"/>
                  </a:cxn>
                  <a:cxn ang="0">
                    <a:pos x="2" y="3"/>
                  </a:cxn>
                  <a:cxn ang="0">
                    <a:pos x="2" y="1"/>
                  </a:cxn>
                  <a:cxn ang="0">
                    <a:pos x="0" y="0"/>
                  </a:cxn>
                  <a:cxn ang="0">
                    <a:pos x="0" y="0"/>
                  </a:cxn>
                </a:cxnLst>
                <a:rect l="0" t="0" r="r" b="b"/>
                <a:pathLst>
                  <a:path w="26" h="36">
                    <a:moveTo>
                      <a:pt x="26" y="36"/>
                    </a:moveTo>
                    <a:lnTo>
                      <a:pt x="26" y="36"/>
                    </a:lnTo>
                    <a:lnTo>
                      <a:pt x="25" y="32"/>
                    </a:lnTo>
                    <a:lnTo>
                      <a:pt x="23" y="30"/>
                    </a:lnTo>
                    <a:lnTo>
                      <a:pt x="23" y="30"/>
                    </a:lnTo>
                    <a:lnTo>
                      <a:pt x="23" y="26"/>
                    </a:lnTo>
                    <a:lnTo>
                      <a:pt x="21" y="25"/>
                    </a:lnTo>
                    <a:lnTo>
                      <a:pt x="19" y="25"/>
                    </a:lnTo>
                    <a:lnTo>
                      <a:pt x="17" y="25"/>
                    </a:lnTo>
                    <a:lnTo>
                      <a:pt x="13" y="25"/>
                    </a:lnTo>
                    <a:lnTo>
                      <a:pt x="11" y="23"/>
                    </a:lnTo>
                    <a:lnTo>
                      <a:pt x="9" y="23"/>
                    </a:lnTo>
                    <a:lnTo>
                      <a:pt x="7" y="21"/>
                    </a:lnTo>
                    <a:lnTo>
                      <a:pt x="5" y="17"/>
                    </a:lnTo>
                    <a:lnTo>
                      <a:pt x="3" y="15"/>
                    </a:lnTo>
                    <a:lnTo>
                      <a:pt x="2" y="13"/>
                    </a:lnTo>
                    <a:lnTo>
                      <a:pt x="0" y="11"/>
                    </a:lnTo>
                    <a:lnTo>
                      <a:pt x="0" y="9"/>
                    </a:lnTo>
                    <a:lnTo>
                      <a:pt x="2" y="5"/>
                    </a:lnTo>
                    <a:lnTo>
                      <a:pt x="2" y="3"/>
                    </a:lnTo>
                    <a:lnTo>
                      <a:pt x="2" y="1"/>
                    </a:lnTo>
                    <a:lnTo>
                      <a:pt x="0" y="0"/>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4" name="Freeform 3596"/>
              <p:cNvSpPr>
                <a:spLocks/>
              </p:cNvSpPr>
              <p:nvPr/>
            </p:nvSpPr>
            <p:spPr bwMode="auto">
              <a:xfrm>
                <a:off x="6689372" y="4921043"/>
                <a:ext cx="11694" cy="62257"/>
              </a:xfrm>
              <a:custGeom>
                <a:avLst/>
                <a:gdLst/>
                <a:ahLst/>
                <a:cxnLst>
                  <a:cxn ang="0">
                    <a:pos x="13" y="48"/>
                  </a:cxn>
                  <a:cxn ang="0">
                    <a:pos x="13" y="48"/>
                  </a:cxn>
                  <a:cxn ang="0">
                    <a:pos x="13" y="46"/>
                  </a:cxn>
                  <a:cxn ang="0">
                    <a:pos x="11" y="44"/>
                  </a:cxn>
                  <a:cxn ang="0">
                    <a:pos x="11" y="41"/>
                  </a:cxn>
                  <a:cxn ang="0">
                    <a:pos x="11" y="39"/>
                  </a:cxn>
                  <a:cxn ang="0">
                    <a:pos x="11" y="35"/>
                  </a:cxn>
                  <a:cxn ang="0">
                    <a:pos x="11" y="31"/>
                  </a:cxn>
                  <a:cxn ang="0">
                    <a:pos x="9" y="25"/>
                  </a:cxn>
                  <a:cxn ang="0">
                    <a:pos x="9" y="21"/>
                  </a:cxn>
                  <a:cxn ang="0">
                    <a:pos x="7" y="16"/>
                  </a:cxn>
                  <a:cxn ang="0">
                    <a:pos x="5" y="12"/>
                  </a:cxn>
                  <a:cxn ang="0">
                    <a:pos x="3" y="6"/>
                  </a:cxn>
                  <a:cxn ang="0">
                    <a:pos x="2" y="2"/>
                  </a:cxn>
                  <a:cxn ang="0">
                    <a:pos x="0" y="0"/>
                  </a:cxn>
                </a:cxnLst>
                <a:rect l="0" t="0" r="r" b="b"/>
                <a:pathLst>
                  <a:path w="13" h="48">
                    <a:moveTo>
                      <a:pt x="13" y="48"/>
                    </a:moveTo>
                    <a:lnTo>
                      <a:pt x="13" y="48"/>
                    </a:lnTo>
                    <a:lnTo>
                      <a:pt x="13" y="46"/>
                    </a:lnTo>
                    <a:lnTo>
                      <a:pt x="11" y="44"/>
                    </a:lnTo>
                    <a:lnTo>
                      <a:pt x="11" y="41"/>
                    </a:lnTo>
                    <a:lnTo>
                      <a:pt x="11" y="39"/>
                    </a:lnTo>
                    <a:lnTo>
                      <a:pt x="11" y="35"/>
                    </a:lnTo>
                    <a:lnTo>
                      <a:pt x="11" y="31"/>
                    </a:lnTo>
                    <a:lnTo>
                      <a:pt x="9" y="25"/>
                    </a:lnTo>
                    <a:lnTo>
                      <a:pt x="9" y="21"/>
                    </a:lnTo>
                    <a:lnTo>
                      <a:pt x="7" y="16"/>
                    </a:lnTo>
                    <a:lnTo>
                      <a:pt x="5" y="12"/>
                    </a:lnTo>
                    <a:lnTo>
                      <a:pt x="3" y="6"/>
                    </a:lnTo>
                    <a:lnTo>
                      <a:pt x="2"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5" name="Freeform 3597"/>
              <p:cNvSpPr>
                <a:spLocks/>
              </p:cNvSpPr>
              <p:nvPr/>
            </p:nvSpPr>
            <p:spPr bwMode="auto">
              <a:xfrm>
                <a:off x="6658187" y="4841356"/>
                <a:ext cx="33135" cy="29883"/>
              </a:xfrm>
              <a:custGeom>
                <a:avLst/>
                <a:gdLst/>
                <a:ahLst/>
                <a:cxnLst>
                  <a:cxn ang="0">
                    <a:pos x="2" y="23"/>
                  </a:cxn>
                  <a:cxn ang="0">
                    <a:pos x="2" y="23"/>
                  </a:cxn>
                  <a:cxn ang="0">
                    <a:pos x="0" y="21"/>
                  </a:cxn>
                  <a:cxn ang="0">
                    <a:pos x="0" y="19"/>
                  </a:cxn>
                  <a:cxn ang="0">
                    <a:pos x="0" y="17"/>
                  </a:cxn>
                  <a:cxn ang="0">
                    <a:pos x="0" y="17"/>
                  </a:cxn>
                  <a:cxn ang="0">
                    <a:pos x="0" y="15"/>
                  </a:cxn>
                  <a:cxn ang="0">
                    <a:pos x="0" y="15"/>
                  </a:cxn>
                  <a:cxn ang="0">
                    <a:pos x="0" y="13"/>
                  </a:cxn>
                  <a:cxn ang="0">
                    <a:pos x="0" y="13"/>
                  </a:cxn>
                  <a:cxn ang="0">
                    <a:pos x="2" y="10"/>
                  </a:cxn>
                  <a:cxn ang="0">
                    <a:pos x="4" y="10"/>
                  </a:cxn>
                  <a:cxn ang="0">
                    <a:pos x="6" y="8"/>
                  </a:cxn>
                  <a:cxn ang="0">
                    <a:pos x="6" y="8"/>
                  </a:cxn>
                  <a:cxn ang="0">
                    <a:pos x="8" y="6"/>
                  </a:cxn>
                  <a:cxn ang="0">
                    <a:pos x="10" y="4"/>
                  </a:cxn>
                  <a:cxn ang="0">
                    <a:pos x="14" y="4"/>
                  </a:cxn>
                  <a:cxn ang="0">
                    <a:pos x="15" y="2"/>
                  </a:cxn>
                  <a:cxn ang="0">
                    <a:pos x="17" y="2"/>
                  </a:cxn>
                  <a:cxn ang="0">
                    <a:pos x="19" y="2"/>
                  </a:cxn>
                  <a:cxn ang="0">
                    <a:pos x="25" y="2"/>
                  </a:cxn>
                  <a:cxn ang="0">
                    <a:pos x="27" y="2"/>
                  </a:cxn>
                  <a:cxn ang="0">
                    <a:pos x="31" y="0"/>
                  </a:cxn>
                  <a:cxn ang="0">
                    <a:pos x="33" y="0"/>
                  </a:cxn>
                  <a:cxn ang="0">
                    <a:pos x="35" y="0"/>
                  </a:cxn>
                  <a:cxn ang="0">
                    <a:pos x="37" y="0"/>
                  </a:cxn>
                </a:cxnLst>
                <a:rect l="0" t="0" r="r" b="b"/>
                <a:pathLst>
                  <a:path w="37" h="23">
                    <a:moveTo>
                      <a:pt x="2" y="23"/>
                    </a:moveTo>
                    <a:lnTo>
                      <a:pt x="2" y="23"/>
                    </a:lnTo>
                    <a:lnTo>
                      <a:pt x="0" y="21"/>
                    </a:lnTo>
                    <a:lnTo>
                      <a:pt x="0" y="19"/>
                    </a:lnTo>
                    <a:lnTo>
                      <a:pt x="0" y="17"/>
                    </a:lnTo>
                    <a:lnTo>
                      <a:pt x="0" y="17"/>
                    </a:lnTo>
                    <a:lnTo>
                      <a:pt x="0" y="15"/>
                    </a:lnTo>
                    <a:lnTo>
                      <a:pt x="0" y="15"/>
                    </a:lnTo>
                    <a:lnTo>
                      <a:pt x="0" y="13"/>
                    </a:lnTo>
                    <a:lnTo>
                      <a:pt x="0" y="13"/>
                    </a:lnTo>
                    <a:lnTo>
                      <a:pt x="2" y="10"/>
                    </a:lnTo>
                    <a:lnTo>
                      <a:pt x="4" y="10"/>
                    </a:lnTo>
                    <a:lnTo>
                      <a:pt x="6" y="8"/>
                    </a:lnTo>
                    <a:lnTo>
                      <a:pt x="6" y="8"/>
                    </a:lnTo>
                    <a:lnTo>
                      <a:pt x="8" y="6"/>
                    </a:lnTo>
                    <a:lnTo>
                      <a:pt x="10" y="4"/>
                    </a:lnTo>
                    <a:lnTo>
                      <a:pt x="14" y="4"/>
                    </a:lnTo>
                    <a:lnTo>
                      <a:pt x="15" y="2"/>
                    </a:lnTo>
                    <a:lnTo>
                      <a:pt x="17" y="2"/>
                    </a:lnTo>
                    <a:lnTo>
                      <a:pt x="19" y="2"/>
                    </a:lnTo>
                    <a:lnTo>
                      <a:pt x="25" y="2"/>
                    </a:lnTo>
                    <a:lnTo>
                      <a:pt x="27" y="2"/>
                    </a:lnTo>
                    <a:lnTo>
                      <a:pt x="31" y="0"/>
                    </a:lnTo>
                    <a:lnTo>
                      <a:pt x="33" y="0"/>
                    </a:lnTo>
                    <a:lnTo>
                      <a:pt x="35" y="0"/>
                    </a:lnTo>
                    <a:lnTo>
                      <a:pt x="37"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6" name="Freeform 3598"/>
              <p:cNvSpPr>
                <a:spLocks/>
              </p:cNvSpPr>
              <p:nvPr/>
            </p:nvSpPr>
            <p:spPr bwMode="auto">
              <a:xfrm>
                <a:off x="6701066" y="4779101"/>
                <a:ext cx="27287" cy="22413"/>
              </a:xfrm>
              <a:custGeom>
                <a:avLst/>
                <a:gdLst/>
                <a:ahLst/>
                <a:cxnLst>
                  <a:cxn ang="0">
                    <a:pos x="13" y="17"/>
                  </a:cxn>
                  <a:cxn ang="0">
                    <a:pos x="13" y="17"/>
                  </a:cxn>
                  <a:cxn ang="0">
                    <a:pos x="15" y="17"/>
                  </a:cxn>
                  <a:cxn ang="0">
                    <a:pos x="19" y="17"/>
                  </a:cxn>
                  <a:cxn ang="0">
                    <a:pos x="19" y="17"/>
                  </a:cxn>
                  <a:cxn ang="0">
                    <a:pos x="21" y="15"/>
                  </a:cxn>
                  <a:cxn ang="0">
                    <a:pos x="23" y="13"/>
                  </a:cxn>
                  <a:cxn ang="0">
                    <a:pos x="25" y="13"/>
                  </a:cxn>
                  <a:cxn ang="0">
                    <a:pos x="25" y="13"/>
                  </a:cxn>
                  <a:cxn ang="0">
                    <a:pos x="27" y="13"/>
                  </a:cxn>
                  <a:cxn ang="0">
                    <a:pos x="29" y="12"/>
                  </a:cxn>
                  <a:cxn ang="0">
                    <a:pos x="27" y="12"/>
                  </a:cxn>
                  <a:cxn ang="0">
                    <a:pos x="27" y="12"/>
                  </a:cxn>
                  <a:cxn ang="0">
                    <a:pos x="25" y="12"/>
                  </a:cxn>
                  <a:cxn ang="0">
                    <a:pos x="23" y="12"/>
                  </a:cxn>
                  <a:cxn ang="0">
                    <a:pos x="23" y="12"/>
                  </a:cxn>
                  <a:cxn ang="0">
                    <a:pos x="21" y="12"/>
                  </a:cxn>
                  <a:cxn ang="0">
                    <a:pos x="19" y="13"/>
                  </a:cxn>
                  <a:cxn ang="0">
                    <a:pos x="19" y="13"/>
                  </a:cxn>
                  <a:cxn ang="0">
                    <a:pos x="17" y="13"/>
                  </a:cxn>
                  <a:cxn ang="0">
                    <a:pos x="15" y="12"/>
                  </a:cxn>
                  <a:cxn ang="0">
                    <a:pos x="13" y="12"/>
                  </a:cxn>
                  <a:cxn ang="0">
                    <a:pos x="12" y="13"/>
                  </a:cxn>
                  <a:cxn ang="0">
                    <a:pos x="10" y="12"/>
                  </a:cxn>
                  <a:cxn ang="0">
                    <a:pos x="8" y="10"/>
                  </a:cxn>
                  <a:cxn ang="0">
                    <a:pos x="8" y="10"/>
                  </a:cxn>
                  <a:cxn ang="0">
                    <a:pos x="6" y="8"/>
                  </a:cxn>
                  <a:cxn ang="0">
                    <a:pos x="6" y="6"/>
                  </a:cxn>
                  <a:cxn ang="0">
                    <a:pos x="4" y="4"/>
                  </a:cxn>
                  <a:cxn ang="0">
                    <a:pos x="4" y="4"/>
                  </a:cxn>
                  <a:cxn ang="0">
                    <a:pos x="4" y="2"/>
                  </a:cxn>
                  <a:cxn ang="0">
                    <a:pos x="2" y="2"/>
                  </a:cxn>
                  <a:cxn ang="0">
                    <a:pos x="0" y="0"/>
                  </a:cxn>
                  <a:cxn ang="0">
                    <a:pos x="0" y="0"/>
                  </a:cxn>
                </a:cxnLst>
                <a:rect l="0" t="0" r="r" b="b"/>
                <a:pathLst>
                  <a:path w="29" h="17">
                    <a:moveTo>
                      <a:pt x="13" y="17"/>
                    </a:moveTo>
                    <a:lnTo>
                      <a:pt x="13" y="17"/>
                    </a:lnTo>
                    <a:lnTo>
                      <a:pt x="15" y="17"/>
                    </a:lnTo>
                    <a:lnTo>
                      <a:pt x="19" y="17"/>
                    </a:lnTo>
                    <a:lnTo>
                      <a:pt x="19" y="17"/>
                    </a:lnTo>
                    <a:lnTo>
                      <a:pt x="21" y="15"/>
                    </a:lnTo>
                    <a:lnTo>
                      <a:pt x="23" y="13"/>
                    </a:lnTo>
                    <a:lnTo>
                      <a:pt x="25" y="13"/>
                    </a:lnTo>
                    <a:lnTo>
                      <a:pt x="25" y="13"/>
                    </a:lnTo>
                    <a:lnTo>
                      <a:pt x="27" y="13"/>
                    </a:lnTo>
                    <a:lnTo>
                      <a:pt x="29" y="12"/>
                    </a:lnTo>
                    <a:lnTo>
                      <a:pt x="27" y="12"/>
                    </a:lnTo>
                    <a:lnTo>
                      <a:pt x="27" y="12"/>
                    </a:lnTo>
                    <a:lnTo>
                      <a:pt x="25" y="12"/>
                    </a:lnTo>
                    <a:lnTo>
                      <a:pt x="23" y="12"/>
                    </a:lnTo>
                    <a:lnTo>
                      <a:pt x="23" y="12"/>
                    </a:lnTo>
                    <a:lnTo>
                      <a:pt x="21" y="12"/>
                    </a:lnTo>
                    <a:lnTo>
                      <a:pt x="19" y="13"/>
                    </a:lnTo>
                    <a:lnTo>
                      <a:pt x="19" y="13"/>
                    </a:lnTo>
                    <a:lnTo>
                      <a:pt x="17" y="13"/>
                    </a:lnTo>
                    <a:lnTo>
                      <a:pt x="15" y="12"/>
                    </a:lnTo>
                    <a:lnTo>
                      <a:pt x="13" y="12"/>
                    </a:lnTo>
                    <a:lnTo>
                      <a:pt x="12" y="13"/>
                    </a:lnTo>
                    <a:lnTo>
                      <a:pt x="10" y="12"/>
                    </a:lnTo>
                    <a:lnTo>
                      <a:pt x="8" y="10"/>
                    </a:lnTo>
                    <a:lnTo>
                      <a:pt x="8" y="10"/>
                    </a:lnTo>
                    <a:lnTo>
                      <a:pt x="6" y="8"/>
                    </a:lnTo>
                    <a:lnTo>
                      <a:pt x="6" y="6"/>
                    </a:lnTo>
                    <a:lnTo>
                      <a:pt x="4" y="4"/>
                    </a:lnTo>
                    <a:lnTo>
                      <a:pt x="4" y="4"/>
                    </a:lnTo>
                    <a:lnTo>
                      <a:pt x="4" y="2"/>
                    </a:lnTo>
                    <a:lnTo>
                      <a:pt x="2" y="2"/>
                    </a:lnTo>
                    <a:lnTo>
                      <a:pt x="0" y="0"/>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7" name="Freeform 3599"/>
              <p:cNvSpPr>
                <a:spLocks/>
              </p:cNvSpPr>
              <p:nvPr/>
            </p:nvSpPr>
            <p:spPr bwMode="auto">
              <a:xfrm>
                <a:off x="6704964" y="4652099"/>
                <a:ext cx="9746" cy="62257"/>
              </a:xfrm>
              <a:custGeom>
                <a:avLst/>
                <a:gdLst/>
                <a:ahLst/>
                <a:cxnLst>
                  <a:cxn ang="0">
                    <a:pos x="9" y="50"/>
                  </a:cxn>
                  <a:cxn ang="0">
                    <a:pos x="9" y="42"/>
                  </a:cxn>
                  <a:cxn ang="0">
                    <a:pos x="9" y="37"/>
                  </a:cxn>
                  <a:cxn ang="0">
                    <a:pos x="9" y="31"/>
                  </a:cxn>
                  <a:cxn ang="0">
                    <a:pos x="9" y="25"/>
                  </a:cxn>
                  <a:cxn ang="0">
                    <a:pos x="9" y="18"/>
                  </a:cxn>
                  <a:cxn ang="0">
                    <a:pos x="6" y="14"/>
                  </a:cxn>
                  <a:cxn ang="0">
                    <a:pos x="2" y="8"/>
                  </a:cxn>
                  <a:cxn ang="0">
                    <a:pos x="0" y="2"/>
                  </a:cxn>
                  <a:cxn ang="0">
                    <a:pos x="0" y="0"/>
                  </a:cxn>
                </a:cxnLst>
                <a:rect l="0" t="0" r="r" b="b"/>
                <a:pathLst>
                  <a:path w="9" h="50">
                    <a:moveTo>
                      <a:pt x="9" y="50"/>
                    </a:moveTo>
                    <a:lnTo>
                      <a:pt x="9" y="42"/>
                    </a:lnTo>
                    <a:lnTo>
                      <a:pt x="9" y="37"/>
                    </a:lnTo>
                    <a:lnTo>
                      <a:pt x="9" y="31"/>
                    </a:lnTo>
                    <a:lnTo>
                      <a:pt x="9" y="25"/>
                    </a:lnTo>
                    <a:lnTo>
                      <a:pt x="9" y="18"/>
                    </a:lnTo>
                    <a:lnTo>
                      <a:pt x="6" y="14"/>
                    </a:lnTo>
                    <a:lnTo>
                      <a:pt x="2" y="8"/>
                    </a:lnTo>
                    <a:lnTo>
                      <a:pt x="0"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8" name="Freeform 3600"/>
              <p:cNvSpPr>
                <a:spLocks/>
              </p:cNvSpPr>
              <p:nvPr/>
            </p:nvSpPr>
            <p:spPr bwMode="auto">
              <a:xfrm>
                <a:off x="6693270" y="4527587"/>
                <a:ext cx="11694" cy="59766"/>
              </a:xfrm>
              <a:custGeom>
                <a:avLst/>
                <a:gdLst/>
                <a:ahLst/>
                <a:cxnLst>
                  <a:cxn ang="0">
                    <a:pos x="16" y="48"/>
                  </a:cxn>
                  <a:cxn ang="0">
                    <a:pos x="16" y="43"/>
                  </a:cxn>
                  <a:cxn ang="0">
                    <a:pos x="16" y="37"/>
                  </a:cxn>
                  <a:cxn ang="0">
                    <a:pos x="14" y="33"/>
                  </a:cxn>
                  <a:cxn ang="0">
                    <a:pos x="14" y="29"/>
                  </a:cxn>
                  <a:cxn ang="0">
                    <a:pos x="14" y="25"/>
                  </a:cxn>
                  <a:cxn ang="0">
                    <a:pos x="14" y="22"/>
                  </a:cxn>
                  <a:cxn ang="0">
                    <a:pos x="12" y="20"/>
                  </a:cxn>
                  <a:cxn ang="0">
                    <a:pos x="12" y="18"/>
                  </a:cxn>
                  <a:cxn ang="0">
                    <a:pos x="10" y="16"/>
                  </a:cxn>
                  <a:cxn ang="0">
                    <a:pos x="8" y="14"/>
                  </a:cxn>
                  <a:cxn ang="0">
                    <a:pos x="8" y="14"/>
                  </a:cxn>
                  <a:cxn ang="0">
                    <a:pos x="4" y="12"/>
                  </a:cxn>
                  <a:cxn ang="0">
                    <a:pos x="4" y="10"/>
                  </a:cxn>
                  <a:cxn ang="0">
                    <a:pos x="2" y="8"/>
                  </a:cxn>
                  <a:cxn ang="0">
                    <a:pos x="2" y="4"/>
                  </a:cxn>
                  <a:cxn ang="0">
                    <a:pos x="0" y="0"/>
                  </a:cxn>
                </a:cxnLst>
                <a:rect l="0" t="0" r="r" b="b"/>
                <a:pathLst>
                  <a:path w="16" h="48">
                    <a:moveTo>
                      <a:pt x="16" y="48"/>
                    </a:moveTo>
                    <a:lnTo>
                      <a:pt x="16" y="43"/>
                    </a:lnTo>
                    <a:lnTo>
                      <a:pt x="16" y="37"/>
                    </a:lnTo>
                    <a:lnTo>
                      <a:pt x="14" y="33"/>
                    </a:lnTo>
                    <a:lnTo>
                      <a:pt x="14" y="29"/>
                    </a:lnTo>
                    <a:lnTo>
                      <a:pt x="14" y="25"/>
                    </a:lnTo>
                    <a:lnTo>
                      <a:pt x="14" y="22"/>
                    </a:lnTo>
                    <a:lnTo>
                      <a:pt x="12" y="20"/>
                    </a:lnTo>
                    <a:lnTo>
                      <a:pt x="12" y="18"/>
                    </a:lnTo>
                    <a:lnTo>
                      <a:pt x="10" y="16"/>
                    </a:lnTo>
                    <a:lnTo>
                      <a:pt x="8" y="14"/>
                    </a:lnTo>
                    <a:lnTo>
                      <a:pt x="8" y="14"/>
                    </a:lnTo>
                    <a:lnTo>
                      <a:pt x="4" y="12"/>
                    </a:lnTo>
                    <a:lnTo>
                      <a:pt x="4" y="10"/>
                    </a:lnTo>
                    <a:lnTo>
                      <a:pt x="2" y="8"/>
                    </a:lnTo>
                    <a:lnTo>
                      <a:pt x="2" y="4"/>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69" name="Freeform 3601"/>
              <p:cNvSpPr>
                <a:spLocks/>
              </p:cNvSpPr>
              <p:nvPr/>
            </p:nvSpPr>
            <p:spPr bwMode="auto">
              <a:xfrm>
                <a:off x="6662085" y="4410547"/>
                <a:ext cx="7796" cy="59766"/>
              </a:xfrm>
              <a:custGeom>
                <a:avLst/>
                <a:gdLst/>
                <a:ahLst/>
                <a:cxnLst>
                  <a:cxn ang="0">
                    <a:pos x="8" y="48"/>
                  </a:cxn>
                  <a:cxn ang="0">
                    <a:pos x="8" y="48"/>
                  </a:cxn>
                  <a:cxn ang="0">
                    <a:pos x="8" y="46"/>
                  </a:cxn>
                  <a:cxn ang="0">
                    <a:pos x="6" y="43"/>
                  </a:cxn>
                  <a:cxn ang="0">
                    <a:pos x="6" y="39"/>
                  </a:cxn>
                  <a:cxn ang="0">
                    <a:pos x="6" y="37"/>
                  </a:cxn>
                  <a:cxn ang="0">
                    <a:pos x="6" y="35"/>
                  </a:cxn>
                  <a:cxn ang="0">
                    <a:pos x="8" y="33"/>
                  </a:cxn>
                  <a:cxn ang="0">
                    <a:pos x="8" y="33"/>
                  </a:cxn>
                  <a:cxn ang="0">
                    <a:pos x="8" y="31"/>
                  </a:cxn>
                  <a:cxn ang="0">
                    <a:pos x="9" y="29"/>
                  </a:cxn>
                  <a:cxn ang="0">
                    <a:pos x="9" y="29"/>
                  </a:cxn>
                  <a:cxn ang="0">
                    <a:pos x="9" y="29"/>
                  </a:cxn>
                  <a:cxn ang="0">
                    <a:pos x="9" y="25"/>
                  </a:cxn>
                  <a:cxn ang="0">
                    <a:pos x="9" y="25"/>
                  </a:cxn>
                  <a:cxn ang="0">
                    <a:pos x="9" y="23"/>
                  </a:cxn>
                  <a:cxn ang="0">
                    <a:pos x="9" y="23"/>
                  </a:cxn>
                  <a:cxn ang="0">
                    <a:pos x="9" y="21"/>
                  </a:cxn>
                  <a:cxn ang="0">
                    <a:pos x="8" y="20"/>
                  </a:cxn>
                  <a:cxn ang="0">
                    <a:pos x="8" y="20"/>
                  </a:cxn>
                  <a:cxn ang="0">
                    <a:pos x="8" y="20"/>
                  </a:cxn>
                  <a:cxn ang="0">
                    <a:pos x="8" y="18"/>
                  </a:cxn>
                  <a:cxn ang="0">
                    <a:pos x="8" y="18"/>
                  </a:cxn>
                  <a:cxn ang="0">
                    <a:pos x="8" y="18"/>
                  </a:cxn>
                  <a:cxn ang="0">
                    <a:pos x="6" y="18"/>
                  </a:cxn>
                  <a:cxn ang="0">
                    <a:pos x="4" y="16"/>
                  </a:cxn>
                  <a:cxn ang="0">
                    <a:pos x="4" y="14"/>
                  </a:cxn>
                  <a:cxn ang="0">
                    <a:pos x="4" y="12"/>
                  </a:cxn>
                  <a:cxn ang="0">
                    <a:pos x="4" y="10"/>
                  </a:cxn>
                  <a:cxn ang="0">
                    <a:pos x="4" y="8"/>
                  </a:cxn>
                  <a:cxn ang="0">
                    <a:pos x="4" y="6"/>
                  </a:cxn>
                  <a:cxn ang="0">
                    <a:pos x="4" y="4"/>
                  </a:cxn>
                  <a:cxn ang="0">
                    <a:pos x="4" y="4"/>
                  </a:cxn>
                  <a:cxn ang="0">
                    <a:pos x="2" y="2"/>
                  </a:cxn>
                  <a:cxn ang="0">
                    <a:pos x="0" y="0"/>
                  </a:cxn>
                  <a:cxn ang="0">
                    <a:pos x="0" y="0"/>
                  </a:cxn>
                </a:cxnLst>
                <a:rect l="0" t="0" r="r" b="b"/>
                <a:pathLst>
                  <a:path w="9" h="48">
                    <a:moveTo>
                      <a:pt x="8" y="48"/>
                    </a:moveTo>
                    <a:lnTo>
                      <a:pt x="8" y="48"/>
                    </a:lnTo>
                    <a:lnTo>
                      <a:pt x="8" y="46"/>
                    </a:lnTo>
                    <a:lnTo>
                      <a:pt x="6" y="43"/>
                    </a:lnTo>
                    <a:lnTo>
                      <a:pt x="6" y="39"/>
                    </a:lnTo>
                    <a:lnTo>
                      <a:pt x="6" y="37"/>
                    </a:lnTo>
                    <a:lnTo>
                      <a:pt x="6" y="35"/>
                    </a:lnTo>
                    <a:lnTo>
                      <a:pt x="8" y="33"/>
                    </a:lnTo>
                    <a:lnTo>
                      <a:pt x="8" y="33"/>
                    </a:lnTo>
                    <a:lnTo>
                      <a:pt x="8" y="31"/>
                    </a:lnTo>
                    <a:lnTo>
                      <a:pt x="9" y="29"/>
                    </a:lnTo>
                    <a:lnTo>
                      <a:pt x="9" y="29"/>
                    </a:lnTo>
                    <a:lnTo>
                      <a:pt x="9" y="29"/>
                    </a:lnTo>
                    <a:lnTo>
                      <a:pt x="9" y="25"/>
                    </a:lnTo>
                    <a:lnTo>
                      <a:pt x="9" y="25"/>
                    </a:lnTo>
                    <a:lnTo>
                      <a:pt x="9" y="23"/>
                    </a:lnTo>
                    <a:lnTo>
                      <a:pt x="9" y="23"/>
                    </a:lnTo>
                    <a:lnTo>
                      <a:pt x="9" y="21"/>
                    </a:lnTo>
                    <a:lnTo>
                      <a:pt x="8" y="20"/>
                    </a:lnTo>
                    <a:lnTo>
                      <a:pt x="8" y="20"/>
                    </a:lnTo>
                    <a:lnTo>
                      <a:pt x="8" y="20"/>
                    </a:lnTo>
                    <a:lnTo>
                      <a:pt x="8" y="18"/>
                    </a:lnTo>
                    <a:lnTo>
                      <a:pt x="8" y="18"/>
                    </a:lnTo>
                    <a:lnTo>
                      <a:pt x="8" y="18"/>
                    </a:lnTo>
                    <a:lnTo>
                      <a:pt x="6" y="18"/>
                    </a:lnTo>
                    <a:lnTo>
                      <a:pt x="4" y="16"/>
                    </a:lnTo>
                    <a:lnTo>
                      <a:pt x="4" y="14"/>
                    </a:lnTo>
                    <a:lnTo>
                      <a:pt x="4" y="12"/>
                    </a:lnTo>
                    <a:lnTo>
                      <a:pt x="4" y="10"/>
                    </a:lnTo>
                    <a:lnTo>
                      <a:pt x="4" y="8"/>
                    </a:lnTo>
                    <a:lnTo>
                      <a:pt x="4" y="6"/>
                    </a:lnTo>
                    <a:lnTo>
                      <a:pt x="4" y="4"/>
                    </a:lnTo>
                    <a:lnTo>
                      <a:pt x="4" y="4"/>
                    </a:lnTo>
                    <a:lnTo>
                      <a:pt x="2" y="2"/>
                    </a:lnTo>
                    <a:lnTo>
                      <a:pt x="0" y="0"/>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0" name="Freeform 3602"/>
              <p:cNvSpPr>
                <a:spLocks/>
              </p:cNvSpPr>
              <p:nvPr/>
            </p:nvSpPr>
            <p:spPr bwMode="auto">
              <a:xfrm>
                <a:off x="6615308" y="4368212"/>
                <a:ext cx="46777" cy="9961"/>
              </a:xfrm>
              <a:custGeom>
                <a:avLst/>
                <a:gdLst/>
                <a:ahLst/>
                <a:cxnLst>
                  <a:cxn ang="0">
                    <a:pos x="50" y="7"/>
                  </a:cxn>
                  <a:cxn ang="0">
                    <a:pos x="50" y="7"/>
                  </a:cxn>
                  <a:cxn ang="0">
                    <a:pos x="48" y="7"/>
                  </a:cxn>
                  <a:cxn ang="0">
                    <a:pos x="46" y="7"/>
                  </a:cxn>
                  <a:cxn ang="0">
                    <a:pos x="44" y="7"/>
                  </a:cxn>
                  <a:cxn ang="0">
                    <a:pos x="42" y="7"/>
                  </a:cxn>
                  <a:cxn ang="0">
                    <a:pos x="40" y="7"/>
                  </a:cxn>
                  <a:cxn ang="0">
                    <a:pos x="38" y="7"/>
                  </a:cxn>
                  <a:cxn ang="0">
                    <a:pos x="35" y="7"/>
                  </a:cxn>
                  <a:cxn ang="0">
                    <a:pos x="33" y="7"/>
                  </a:cxn>
                  <a:cxn ang="0">
                    <a:pos x="31" y="7"/>
                  </a:cxn>
                  <a:cxn ang="0">
                    <a:pos x="31" y="5"/>
                  </a:cxn>
                  <a:cxn ang="0">
                    <a:pos x="29" y="5"/>
                  </a:cxn>
                  <a:cxn ang="0">
                    <a:pos x="25" y="5"/>
                  </a:cxn>
                  <a:cxn ang="0">
                    <a:pos x="25" y="5"/>
                  </a:cxn>
                  <a:cxn ang="0">
                    <a:pos x="23" y="5"/>
                  </a:cxn>
                  <a:cxn ang="0">
                    <a:pos x="21" y="5"/>
                  </a:cxn>
                  <a:cxn ang="0">
                    <a:pos x="21" y="5"/>
                  </a:cxn>
                  <a:cxn ang="0">
                    <a:pos x="19" y="5"/>
                  </a:cxn>
                  <a:cxn ang="0">
                    <a:pos x="17" y="5"/>
                  </a:cxn>
                  <a:cxn ang="0">
                    <a:pos x="15" y="5"/>
                  </a:cxn>
                  <a:cxn ang="0">
                    <a:pos x="13" y="5"/>
                  </a:cxn>
                  <a:cxn ang="0">
                    <a:pos x="11" y="4"/>
                  </a:cxn>
                  <a:cxn ang="0">
                    <a:pos x="10" y="4"/>
                  </a:cxn>
                  <a:cxn ang="0">
                    <a:pos x="8" y="4"/>
                  </a:cxn>
                  <a:cxn ang="0">
                    <a:pos x="8" y="2"/>
                  </a:cxn>
                  <a:cxn ang="0">
                    <a:pos x="6" y="2"/>
                  </a:cxn>
                  <a:cxn ang="0">
                    <a:pos x="4" y="0"/>
                  </a:cxn>
                  <a:cxn ang="0">
                    <a:pos x="4" y="0"/>
                  </a:cxn>
                  <a:cxn ang="0">
                    <a:pos x="4" y="0"/>
                  </a:cxn>
                  <a:cxn ang="0">
                    <a:pos x="2" y="0"/>
                  </a:cxn>
                  <a:cxn ang="0">
                    <a:pos x="2" y="0"/>
                  </a:cxn>
                  <a:cxn ang="0">
                    <a:pos x="0" y="2"/>
                  </a:cxn>
                </a:cxnLst>
                <a:rect l="0" t="0" r="r" b="b"/>
                <a:pathLst>
                  <a:path w="50" h="7">
                    <a:moveTo>
                      <a:pt x="50" y="7"/>
                    </a:moveTo>
                    <a:lnTo>
                      <a:pt x="50" y="7"/>
                    </a:lnTo>
                    <a:lnTo>
                      <a:pt x="48" y="7"/>
                    </a:lnTo>
                    <a:lnTo>
                      <a:pt x="46" y="7"/>
                    </a:lnTo>
                    <a:lnTo>
                      <a:pt x="44" y="7"/>
                    </a:lnTo>
                    <a:lnTo>
                      <a:pt x="42" y="7"/>
                    </a:lnTo>
                    <a:lnTo>
                      <a:pt x="40" y="7"/>
                    </a:lnTo>
                    <a:lnTo>
                      <a:pt x="38" y="7"/>
                    </a:lnTo>
                    <a:lnTo>
                      <a:pt x="35" y="7"/>
                    </a:lnTo>
                    <a:lnTo>
                      <a:pt x="33" y="7"/>
                    </a:lnTo>
                    <a:lnTo>
                      <a:pt x="31" y="7"/>
                    </a:lnTo>
                    <a:lnTo>
                      <a:pt x="31" y="5"/>
                    </a:lnTo>
                    <a:lnTo>
                      <a:pt x="29" y="5"/>
                    </a:lnTo>
                    <a:lnTo>
                      <a:pt x="25" y="5"/>
                    </a:lnTo>
                    <a:lnTo>
                      <a:pt x="25" y="5"/>
                    </a:lnTo>
                    <a:lnTo>
                      <a:pt x="23" y="5"/>
                    </a:lnTo>
                    <a:lnTo>
                      <a:pt x="21" y="5"/>
                    </a:lnTo>
                    <a:lnTo>
                      <a:pt x="21" y="5"/>
                    </a:lnTo>
                    <a:lnTo>
                      <a:pt x="19" y="5"/>
                    </a:lnTo>
                    <a:lnTo>
                      <a:pt x="17" y="5"/>
                    </a:lnTo>
                    <a:lnTo>
                      <a:pt x="15" y="5"/>
                    </a:lnTo>
                    <a:lnTo>
                      <a:pt x="13" y="5"/>
                    </a:lnTo>
                    <a:lnTo>
                      <a:pt x="11" y="4"/>
                    </a:lnTo>
                    <a:lnTo>
                      <a:pt x="10" y="4"/>
                    </a:lnTo>
                    <a:lnTo>
                      <a:pt x="8" y="4"/>
                    </a:lnTo>
                    <a:lnTo>
                      <a:pt x="8" y="2"/>
                    </a:lnTo>
                    <a:lnTo>
                      <a:pt x="6" y="2"/>
                    </a:lnTo>
                    <a:lnTo>
                      <a:pt x="4" y="0"/>
                    </a:lnTo>
                    <a:lnTo>
                      <a:pt x="4" y="0"/>
                    </a:lnTo>
                    <a:lnTo>
                      <a:pt x="4" y="0"/>
                    </a:lnTo>
                    <a:lnTo>
                      <a:pt x="2" y="0"/>
                    </a:lnTo>
                    <a:lnTo>
                      <a:pt x="2" y="0"/>
                    </a:lnTo>
                    <a:lnTo>
                      <a:pt x="0" y="2"/>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1" name="Freeform 3603"/>
              <p:cNvSpPr>
                <a:spLocks/>
              </p:cNvSpPr>
              <p:nvPr/>
            </p:nvSpPr>
            <p:spPr bwMode="auto">
              <a:xfrm>
                <a:off x="6609461" y="4263623"/>
                <a:ext cx="11694" cy="62257"/>
              </a:xfrm>
              <a:custGeom>
                <a:avLst/>
                <a:gdLst/>
                <a:ahLst/>
                <a:cxnLst>
                  <a:cxn ang="0">
                    <a:pos x="0" y="48"/>
                  </a:cxn>
                  <a:cxn ang="0">
                    <a:pos x="0" y="48"/>
                  </a:cxn>
                  <a:cxn ang="0">
                    <a:pos x="0" y="44"/>
                  </a:cxn>
                  <a:cxn ang="0">
                    <a:pos x="2" y="42"/>
                  </a:cxn>
                  <a:cxn ang="0">
                    <a:pos x="2" y="40"/>
                  </a:cxn>
                  <a:cxn ang="0">
                    <a:pos x="2" y="37"/>
                  </a:cxn>
                  <a:cxn ang="0">
                    <a:pos x="2" y="37"/>
                  </a:cxn>
                  <a:cxn ang="0">
                    <a:pos x="2" y="35"/>
                  </a:cxn>
                  <a:cxn ang="0">
                    <a:pos x="4" y="33"/>
                  </a:cxn>
                  <a:cxn ang="0">
                    <a:pos x="4" y="31"/>
                  </a:cxn>
                  <a:cxn ang="0">
                    <a:pos x="6" y="29"/>
                  </a:cxn>
                  <a:cxn ang="0">
                    <a:pos x="6" y="27"/>
                  </a:cxn>
                  <a:cxn ang="0">
                    <a:pos x="8" y="27"/>
                  </a:cxn>
                  <a:cxn ang="0">
                    <a:pos x="8" y="25"/>
                  </a:cxn>
                  <a:cxn ang="0">
                    <a:pos x="8" y="25"/>
                  </a:cxn>
                  <a:cxn ang="0">
                    <a:pos x="8" y="25"/>
                  </a:cxn>
                  <a:cxn ang="0">
                    <a:pos x="10" y="23"/>
                  </a:cxn>
                  <a:cxn ang="0">
                    <a:pos x="10" y="21"/>
                  </a:cxn>
                  <a:cxn ang="0">
                    <a:pos x="10" y="19"/>
                  </a:cxn>
                  <a:cxn ang="0">
                    <a:pos x="8" y="19"/>
                  </a:cxn>
                  <a:cxn ang="0">
                    <a:pos x="8" y="19"/>
                  </a:cxn>
                  <a:cxn ang="0">
                    <a:pos x="10" y="17"/>
                  </a:cxn>
                  <a:cxn ang="0">
                    <a:pos x="10" y="17"/>
                  </a:cxn>
                  <a:cxn ang="0">
                    <a:pos x="10" y="14"/>
                  </a:cxn>
                  <a:cxn ang="0">
                    <a:pos x="12" y="14"/>
                  </a:cxn>
                  <a:cxn ang="0">
                    <a:pos x="12" y="12"/>
                  </a:cxn>
                  <a:cxn ang="0">
                    <a:pos x="12" y="12"/>
                  </a:cxn>
                  <a:cxn ang="0">
                    <a:pos x="12" y="10"/>
                  </a:cxn>
                  <a:cxn ang="0">
                    <a:pos x="14" y="10"/>
                  </a:cxn>
                  <a:cxn ang="0">
                    <a:pos x="14" y="8"/>
                  </a:cxn>
                  <a:cxn ang="0">
                    <a:pos x="14" y="6"/>
                  </a:cxn>
                  <a:cxn ang="0">
                    <a:pos x="14" y="6"/>
                  </a:cxn>
                  <a:cxn ang="0">
                    <a:pos x="16" y="4"/>
                  </a:cxn>
                  <a:cxn ang="0">
                    <a:pos x="16" y="2"/>
                  </a:cxn>
                  <a:cxn ang="0">
                    <a:pos x="16" y="2"/>
                  </a:cxn>
                  <a:cxn ang="0">
                    <a:pos x="16" y="0"/>
                  </a:cxn>
                </a:cxnLst>
                <a:rect l="0" t="0" r="r" b="b"/>
                <a:pathLst>
                  <a:path w="16" h="48">
                    <a:moveTo>
                      <a:pt x="0" y="48"/>
                    </a:moveTo>
                    <a:lnTo>
                      <a:pt x="0" y="48"/>
                    </a:lnTo>
                    <a:lnTo>
                      <a:pt x="0" y="44"/>
                    </a:lnTo>
                    <a:lnTo>
                      <a:pt x="2" y="42"/>
                    </a:lnTo>
                    <a:lnTo>
                      <a:pt x="2" y="40"/>
                    </a:lnTo>
                    <a:lnTo>
                      <a:pt x="2" y="37"/>
                    </a:lnTo>
                    <a:lnTo>
                      <a:pt x="2" y="37"/>
                    </a:lnTo>
                    <a:lnTo>
                      <a:pt x="2" y="35"/>
                    </a:lnTo>
                    <a:lnTo>
                      <a:pt x="4" y="33"/>
                    </a:lnTo>
                    <a:lnTo>
                      <a:pt x="4" y="31"/>
                    </a:lnTo>
                    <a:lnTo>
                      <a:pt x="6" y="29"/>
                    </a:lnTo>
                    <a:lnTo>
                      <a:pt x="6" y="27"/>
                    </a:lnTo>
                    <a:lnTo>
                      <a:pt x="8" y="27"/>
                    </a:lnTo>
                    <a:lnTo>
                      <a:pt x="8" y="25"/>
                    </a:lnTo>
                    <a:lnTo>
                      <a:pt x="8" y="25"/>
                    </a:lnTo>
                    <a:lnTo>
                      <a:pt x="8" y="25"/>
                    </a:lnTo>
                    <a:lnTo>
                      <a:pt x="10" y="23"/>
                    </a:lnTo>
                    <a:lnTo>
                      <a:pt x="10" y="21"/>
                    </a:lnTo>
                    <a:lnTo>
                      <a:pt x="10" y="19"/>
                    </a:lnTo>
                    <a:lnTo>
                      <a:pt x="8" y="19"/>
                    </a:lnTo>
                    <a:lnTo>
                      <a:pt x="8" y="19"/>
                    </a:lnTo>
                    <a:lnTo>
                      <a:pt x="10" y="17"/>
                    </a:lnTo>
                    <a:lnTo>
                      <a:pt x="10" y="17"/>
                    </a:lnTo>
                    <a:lnTo>
                      <a:pt x="10" y="14"/>
                    </a:lnTo>
                    <a:lnTo>
                      <a:pt x="12" y="14"/>
                    </a:lnTo>
                    <a:lnTo>
                      <a:pt x="12" y="12"/>
                    </a:lnTo>
                    <a:lnTo>
                      <a:pt x="12" y="12"/>
                    </a:lnTo>
                    <a:lnTo>
                      <a:pt x="12" y="10"/>
                    </a:lnTo>
                    <a:lnTo>
                      <a:pt x="14" y="10"/>
                    </a:lnTo>
                    <a:lnTo>
                      <a:pt x="14" y="8"/>
                    </a:lnTo>
                    <a:lnTo>
                      <a:pt x="14" y="6"/>
                    </a:lnTo>
                    <a:lnTo>
                      <a:pt x="14" y="6"/>
                    </a:lnTo>
                    <a:lnTo>
                      <a:pt x="16" y="4"/>
                    </a:lnTo>
                    <a:lnTo>
                      <a:pt x="16" y="2"/>
                    </a:lnTo>
                    <a:lnTo>
                      <a:pt x="16" y="2"/>
                    </a:lnTo>
                    <a:lnTo>
                      <a:pt x="16"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2" name="Freeform 3604"/>
              <p:cNvSpPr>
                <a:spLocks/>
              </p:cNvSpPr>
              <p:nvPr/>
            </p:nvSpPr>
            <p:spPr bwMode="auto">
              <a:xfrm>
                <a:off x="6621155" y="4203857"/>
                <a:ext cx="38981" cy="19922"/>
              </a:xfrm>
              <a:custGeom>
                <a:avLst/>
                <a:gdLst/>
                <a:ahLst/>
                <a:cxnLst>
                  <a:cxn ang="0">
                    <a:pos x="0" y="10"/>
                  </a:cxn>
                  <a:cxn ang="0">
                    <a:pos x="0" y="8"/>
                  </a:cxn>
                  <a:cxn ang="0">
                    <a:pos x="2" y="4"/>
                  </a:cxn>
                  <a:cxn ang="0">
                    <a:pos x="5" y="2"/>
                  </a:cxn>
                  <a:cxn ang="0">
                    <a:pos x="5" y="2"/>
                  </a:cxn>
                  <a:cxn ang="0">
                    <a:pos x="5" y="2"/>
                  </a:cxn>
                  <a:cxn ang="0">
                    <a:pos x="7" y="0"/>
                  </a:cxn>
                  <a:cxn ang="0">
                    <a:pos x="9" y="0"/>
                  </a:cxn>
                  <a:cxn ang="0">
                    <a:pos x="9" y="0"/>
                  </a:cxn>
                  <a:cxn ang="0">
                    <a:pos x="11" y="0"/>
                  </a:cxn>
                  <a:cxn ang="0">
                    <a:pos x="13" y="2"/>
                  </a:cxn>
                  <a:cxn ang="0">
                    <a:pos x="15" y="2"/>
                  </a:cxn>
                  <a:cxn ang="0">
                    <a:pos x="15" y="2"/>
                  </a:cxn>
                  <a:cxn ang="0">
                    <a:pos x="19" y="2"/>
                  </a:cxn>
                  <a:cxn ang="0">
                    <a:pos x="21" y="2"/>
                  </a:cxn>
                  <a:cxn ang="0">
                    <a:pos x="23" y="4"/>
                  </a:cxn>
                  <a:cxn ang="0">
                    <a:pos x="25" y="4"/>
                  </a:cxn>
                  <a:cxn ang="0">
                    <a:pos x="27" y="4"/>
                  </a:cxn>
                  <a:cxn ang="0">
                    <a:pos x="29" y="6"/>
                  </a:cxn>
                  <a:cxn ang="0">
                    <a:pos x="29" y="6"/>
                  </a:cxn>
                  <a:cxn ang="0">
                    <a:pos x="29" y="6"/>
                  </a:cxn>
                  <a:cxn ang="0">
                    <a:pos x="30" y="6"/>
                  </a:cxn>
                  <a:cxn ang="0">
                    <a:pos x="32" y="6"/>
                  </a:cxn>
                  <a:cxn ang="0">
                    <a:pos x="32" y="8"/>
                  </a:cxn>
                  <a:cxn ang="0">
                    <a:pos x="34" y="8"/>
                  </a:cxn>
                  <a:cxn ang="0">
                    <a:pos x="36" y="10"/>
                  </a:cxn>
                  <a:cxn ang="0">
                    <a:pos x="36" y="10"/>
                  </a:cxn>
                  <a:cxn ang="0">
                    <a:pos x="38" y="14"/>
                  </a:cxn>
                  <a:cxn ang="0">
                    <a:pos x="38" y="16"/>
                  </a:cxn>
                  <a:cxn ang="0">
                    <a:pos x="40" y="18"/>
                  </a:cxn>
                  <a:cxn ang="0">
                    <a:pos x="40" y="18"/>
                  </a:cxn>
                  <a:cxn ang="0">
                    <a:pos x="40" y="19"/>
                  </a:cxn>
                </a:cxnLst>
                <a:rect l="0" t="0" r="r" b="b"/>
                <a:pathLst>
                  <a:path w="40" h="19">
                    <a:moveTo>
                      <a:pt x="0" y="10"/>
                    </a:moveTo>
                    <a:lnTo>
                      <a:pt x="0" y="8"/>
                    </a:lnTo>
                    <a:lnTo>
                      <a:pt x="2" y="4"/>
                    </a:lnTo>
                    <a:lnTo>
                      <a:pt x="5" y="2"/>
                    </a:lnTo>
                    <a:lnTo>
                      <a:pt x="5" y="2"/>
                    </a:lnTo>
                    <a:lnTo>
                      <a:pt x="5" y="2"/>
                    </a:lnTo>
                    <a:lnTo>
                      <a:pt x="7" y="0"/>
                    </a:lnTo>
                    <a:lnTo>
                      <a:pt x="9" y="0"/>
                    </a:lnTo>
                    <a:lnTo>
                      <a:pt x="9" y="0"/>
                    </a:lnTo>
                    <a:lnTo>
                      <a:pt x="11" y="0"/>
                    </a:lnTo>
                    <a:lnTo>
                      <a:pt x="13" y="2"/>
                    </a:lnTo>
                    <a:lnTo>
                      <a:pt x="15" y="2"/>
                    </a:lnTo>
                    <a:lnTo>
                      <a:pt x="15" y="2"/>
                    </a:lnTo>
                    <a:lnTo>
                      <a:pt x="19" y="2"/>
                    </a:lnTo>
                    <a:lnTo>
                      <a:pt x="21" y="2"/>
                    </a:lnTo>
                    <a:lnTo>
                      <a:pt x="23" y="4"/>
                    </a:lnTo>
                    <a:lnTo>
                      <a:pt x="25" y="4"/>
                    </a:lnTo>
                    <a:lnTo>
                      <a:pt x="27" y="4"/>
                    </a:lnTo>
                    <a:lnTo>
                      <a:pt x="29" y="6"/>
                    </a:lnTo>
                    <a:lnTo>
                      <a:pt x="29" y="6"/>
                    </a:lnTo>
                    <a:lnTo>
                      <a:pt x="29" y="6"/>
                    </a:lnTo>
                    <a:lnTo>
                      <a:pt x="30" y="6"/>
                    </a:lnTo>
                    <a:lnTo>
                      <a:pt x="32" y="6"/>
                    </a:lnTo>
                    <a:lnTo>
                      <a:pt x="32" y="8"/>
                    </a:lnTo>
                    <a:lnTo>
                      <a:pt x="34" y="8"/>
                    </a:lnTo>
                    <a:lnTo>
                      <a:pt x="36" y="10"/>
                    </a:lnTo>
                    <a:lnTo>
                      <a:pt x="36" y="10"/>
                    </a:lnTo>
                    <a:lnTo>
                      <a:pt x="38" y="14"/>
                    </a:lnTo>
                    <a:lnTo>
                      <a:pt x="38" y="16"/>
                    </a:lnTo>
                    <a:lnTo>
                      <a:pt x="40" y="18"/>
                    </a:lnTo>
                    <a:lnTo>
                      <a:pt x="40" y="18"/>
                    </a:lnTo>
                    <a:lnTo>
                      <a:pt x="40" y="19"/>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3" name="Freeform 3605"/>
              <p:cNvSpPr>
                <a:spLocks/>
              </p:cNvSpPr>
              <p:nvPr/>
            </p:nvSpPr>
            <p:spPr bwMode="auto">
              <a:xfrm>
                <a:off x="6687423" y="4154053"/>
                <a:ext cx="23389" cy="52296"/>
              </a:xfrm>
              <a:custGeom>
                <a:avLst/>
                <a:gdLst/>
                <a:ahLst/>
                <a:cxnLst>
                  <a:cxn ang="0">
                    <a:pos x="0" y="36"/>
                  </a:cxn>
                  <a:cxn ang="0">
                    <a:pos x="0" y="36"/>
                  </a:cxn>
                  <a:cxn ang="0">
                    <a:pos x="0" y="34"/>
                  </a:cxn>
                  <a:cxn ang="0">
                    <a:pos x="2" y="34"/>
                  </a:cxn>
                  <a:cxn ang="0">
                    <a:pos x="4" y="32"/>
                  </a:cxn>
                  <a:cxn ang="0">
                    <a:pos x="7" y="30"/>
                  </a:cxn>
                  <a:cxn ang="0">
                    <a:pos x="9" y="30"/>
                  </a:cxn>
                  <a:cxn ang="0">
                    <a:pos x="9" y="30"/>
                  </a:cxn>
                  <a:cxn ang="0">
                    <a:pos x="11" y="28"/>
                  </a:cxn>
                  <a:cxn ang="0">
                    <a:pos x="13" y="28"/>
                  </a:cxn>
                  <a:cxn ang="0">
                    <a:pos x="13" y="27"/>
                  </a:cxn>
                  <a:cxn ang="0">
                    <a:pos x="13" y="27"/>
                  </a:cxn>
                  <a:cxn ang="0">
                    <a:pos x="13" y="25"/>
                  </a:cxn>
                  <a:cxn ang="0">
                    <a:pos x="13" y="25"/>
                  </a:cxn>
                  <a:cxn ang="0">
                    <a:pos x="13" y="23"/>
                  </a:cxn>
                  <a:cxn ang="0">
                    <a:pos x="13" y="21"/>
                  </a:cxn>
                  <a:cxn ang="0">
                    <a:pos x="15" y="21"/>
                  </a:cxn>
                  <a:cxn ang="0">
                    <a:pos x="15" y="21"/>
                  </a:cxn>
                  <a:cxn ang="0">
                    <a:pos x="15" y="19"/>
                  </a:cxn>
                  <a:cxn ang="0">
                    <a:pos x="15" y="17"/>
                  </a:cxn>
                  <a:cxn ang="0">
                    <a:pos x="17" y="17"/>
                  </a:cxn>
                  <a:cxn ang="0">
                    <a:pos x="17" y="15"/>
                  </a:cxn>
                  <a:cxn ang="0">
                    <a:pos x="19" y="15"/>
                  </a:cxn>
                  <a:cxn ang="0">
                    <a:pos x="21" y="13"/>
                  </a:cxn>
                  <a:cxn ang="0">
                    <a:pos x="23" y="11"/>
                  </a:cxn>
                  <a:cxn ang="0">
                    <a:pos x="23" y="11"/>
                  </a:cxn>
                  <a:cxn ang="0">
                    <a:pos x="25" y="9"/>
                  </a:cxn>
                  <a:cxn ang="0">
                    <a:pos x="25" y="7"/>
                  </a:cxn>
                  <a:cxn ang="0">
                    <a:pos x="25" y="5"/>
                  </a:cxn>
                  <a:cxn ang="0">
                    <a:pos x="27" y="4"/>
                  </a:cxn>
                  <a:cxn ang="0">
                    <a:pos x="27" y="2"/>
                  </a:cxn>
                  <a:cxn ang="0">
                    <a:pos x="27" y="0"/>
                  </a:cxn>
                </a:cxnLst>
                <a:rect l="0" t="0" r="r" b="b"/>
                <a:pathLst>
                  <a:path w="27" h="36">
                    <a:moveTo>
                      <a:pt x="0" y="36"/>
                    </a:moveTo>
                    <a:lnTo>
                      <a:pt x="0" y="36"/>
                    </a:lnTo>
                    <a:lnTo>
                      <a:pt x="0" y="34"/>
                    </a:lnTo>
                    <a:lnTo>
                      <a:pt x="2" y="34"/>
                    </a:lnTo>
                    <a:lnTo>
                      <a:pt x="4" y="32"/>
                    </a:lnTo>
                    <a:lnTo>
                      <a:pt x="7" y="30"/>
                    </a:lnTo>
                    <a:lnTo>
                      <a:pt x="9" y="30"/>
                    </a:lnTo>
                    <a:lnTo>
                      <a:pt x="9" y="30"/>
                    </a:lnTo>
                    <a:lnTo>
                      <a:pt x="11" y="28"/>
                    </a:lnTo>
                    <a:lnTo>
                      <a:pt x="13" y="28"/>
                    </a:lnTo>
                    <a:lnTo>
                      <a:pt x="13" y="27"/>
                    </a:lnTo>
                    <a:lnTo>
                      <a:pt x="13" y="27"/>
                    </a:lnTo>
                    <a:lnTo>
                      <a:pt x="13" y="25"/>
                    </a:lnTo>
                    <a:lnTo>
                      <a:pt x="13" y="25"/>
                    </a:lnTo>
                    <a:lnTo>
                      <a:pt x="13" y="23"/>
                    </a:lnTo>
                    <a:lnTo>
                      <a:pt x="13" y="21"/>
                    </a:lnTo>
                    <a:lnTo>
                      <a:pt x="15" y="21"/>
                    </a:lnTo>
                    <a:lnTo>
                      <a:pt x="15" y="21"/>
                    </a:lnTo>
                    <a:lnTo>
                      <a:pt x="15" y="19"/>
                    </a:lnTo>
                    <a:lnTo>
                      <a:pt x="15" y="17"/>
                    </a:lnTo>
                    <a:lnTo>
                      <a:pt x="17" y="17"/>
                    </a:lnTo>
                    <a:lnTo>
                      <a:pt x="17" y="15"/>
                    </a:lnTo>
                    <a:lnTo>
                      <a:pt x="19" y="15"/>
                    </a:lnTo>
                    <a:lnTo>
                      <a:pt x="21" y="13"/>
                    </a:lnTo>
                    <a:lnTo>
                      <a:pt x="23" y="11"/>
                    </a:lnTo>
                    <a:lnTo>
                      <a:pt x="23" y="11"/>
                    </a:lnTo>
                    <a:lnTo>
                      <a:pt x="25" y="9"/>
                    </a:lnTo>
                    <a:lnTo>
                      <a:pt x="25" y="7"/>
                    </a:lnTo>
                    <a:lnTo>
                      <a:pt x="25" y="5"/>
                    </a:lnTo>
                    <a:lnTo>
                      <a:pt x="27" y="4"/>
                    </a:lnTo>
                    <a:lnTo>
                      <a:pt x="27" y="2"/>
                    </a:lnTo>
                    <a:lnTo>
                      <a:pt x="27"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4" name="Freeform 3606"/>
              <p:cNvSpPr>
                <a:spLocks/>
              </p:cNvSpPr>
              <p:nvPr/>
            </p:nvSpPr>
            <p:spPr bwMode="auto">
              <a:xfrm>
                <a:off x="6703016" y="4024561"/>
                <a:ext cx="3898" cy="64746"/>
              </a:xfrm>
              <a:custGeom>
                <a:avLst/>
                <a:gdLst/>
                <a:ahLst/>
                <a:cxnLst>
                  <a:cxn ang="0">
                    <a:pos x="0" y="52"/>
                  </a:cxn>
                  <a:cxn ang="0">
                    <a:pos x="0" y="50"/>
                  </a:cxn>
                  <a:cxn ang="0">
                    <a:pos x="0" y="46"/>
                  </a:cxn>
                  <a:cxn ang="0">
                    <a:pos x="0" y="44"/>
                  </a:cxn>
                  <a:cxn ang="0">
                    <a:pos x="0" y="40"/>
                  </a:cxn>
                  <a:cxn ang="0">
                    <a:pos x="0" y="37"/>
                  </a:cxn>
                  <a:cxn ang="0">
                    <a:pos x="2" y="33"/>
                  </a:cxn>
                  <a:cxn ang="0">
                    <a:pos x="2" y="31"/>
                  </a:cxn>
                  <a:cxn ang="0">
                    <a:pos x="2" y="27"/>
                  </a:cxn>
                  <a:cxn ang="0">
                    <a:pos x="2" y="23"/>
                  </a:cxn>
                  <a:cxn ang="0">
                    <a:pos x="2" y="21"/>
                  </a:cxn>
                  <a:cxn ang="0">
                    <a:pos x="2" y="19"/>
                  </a:cxn>
                  <a:cxn ang="0">
                    <a:pos x="4" y="15"/>
                  </a:cxn>
                  <a:cxn ang="0">
                    <a:pos x="4" y="14"/>
                  </a:cxn>
                  <a:cxn ang="0">
                    <a:pos x="4" y="12"/>
                  </a:cxn>
                  <a:cxn ang="0">
                    <a:pos x="4" y="8"/>
                  </a:cxn>
                  <a:cxn ang="0">
                    <a:pos x="4" y="6"/>
                  </a:cxn>
                  <a:cxn ang="0">
                    <a:pos x="2" y="4"/>
                  </a:cxn>
                  <a:cxn ang="0">
                    <a:pos x="2" y="0"/>
                  </a:cxn>
                </a:cxnLst>
                <a:rect l="0" t="0" r="r" b="b"/>
                <a:pathLst>
                  <a:path w="4" h="52">
                    <a:moveTo>
                      <a:pt x="0" y="52"/>
                    </a:moveTo>
                    <a:lnTo>
                      <a:pt x="0" y="50"/>
                    </a:lnTo>
                    <a:lnTo>
                      <a:pt x="0" y="46"/>
                    </a:lnTo>
                    <a:lnTo>
                      <a:pt x="0" y="44"/>
                    </a:lnTo>
                    <a:lnTo>
                      <a:pt x="0" y="40"/>
                    </a:lnTo>
                    <a:lnTo>
                      <a:pt x="0" y="37"/>
                    </a:lnTo>
                    <a:lnTo>
                      <a:pt x="2" y="33"/>
                    </a:lnTo>
                    <a:lnTo>
                      <a:pt x="2" y="31"/>
                    </a:lnTo>
                    <a:lnTo>
                      <a:pt x="2" y="27"/>
                    </a:lnTo>
                    <a:lnTo>
                      <a:pt x="2" y="23"/>
                    </a:lnTo>
                    <a:lnTo>
                      <a:pt x="2" y="21"/>
                    </a:lnTo>
                    <a:lnTo>
                      <a:pt x="2" y="19"/>
                    </a:lnTo>
                    <a:lnTo>
                      <a:pt x="4" y="15"/>
                    </a:lnTo>
                    <a:lnTo>
                      <a:pt x="4" y="14"/>
                    </a:lnTo>
                    <a:lnTo>
                      <a:pt x="4" y="12"/>
                    </a:lnTo>
                    <a:lnTo>
                      <a:pt x="4" y="8"/>
                    </a:lnTo>
                    <a:lnTo>
                      <a:pt x="4" y="6"/>
                    </a:lnTo>
                    <a:lnTo>
                      <a:pt x="2" y="4"/>
                    </a:lnTo>
                    <a:lnTo>
                      <a:pt x="2"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5" name="Freeform 3607"/>
              <p:cNvSpPr>
                <a:spLocks/>
              </p:cNvSpPr>
              <p:nvPr/>
            </p:nvSpPr>
            <p:spPr bwMode="auto">
              <a:xfrm>
                <a:off x="6712761" y="3897560"/>
                <a:ext cx="13644" cy="62257"/>
              </a:xfrm>
              <a:custGeom>
                <a:avLst/>
                <a:gdLst/>
                <a:ahLst/>
                <a:cxnLst>
                  <a:cxn ang="0">
                    <a:pos x="1" y="48"/>
                  </a:cxn>
                  <a:cxn ang="0">
                    <a:pos x="1" y="48"/>
                  </a:cxn>
                  <a:cxn ang="0">
                    <a:pos x="0" y="48"/>
                  </a:cxn>
                  <a:cxn ang="0">
                    <a:pos x="0" y="48"/>
                  </a:cxn>
                  <a:cxn ang="0">
                    <a:pos x="1" y="46"/>
                  </a:cxn>
                  <a:cxn ang="0">
                    <a:pos x="1" y="44"/>
                  </a:cxn>
                  <a:cxn ang="0">
                    <a:pos x="1" y="43"/>
                  </a:cxn>
                  <a:cxn ang="0">
                    <a:pos x="1" y="41"/>
                  </a:cxn>
                  <a:cxn ang="0">
                    <a:pos x="3" y="41"/>
                  </a:cxn>
                  <a:cxn ang="0">
                    <a:pos x="3" y="39"/>
                  </a:cxn>
                  <a:cxn ang="0">
                    <a:pos x="5" y="37"/>
                  </a:cxn>
                  <a:cxn ang="0">
                    <a:pos x="5" y="35"/>
                  </a:cxn>
                  <a:cxn ang="0">
                    <a:pos x="5" y="31"/>
                  </a:cxn>
                  <a:cxn ang="0">
                    <a:pos x="7" y="29"/>
                  </a:cxn>
                  <a:cxn ang="0">
                    <a:pos x="7" y="27"/>
                  </a:cxn>
                  <a:cxn ang="0">
                    <a:pos x="7" y="25"/>
                  </a:cxn>
                  <a:cxn ang="0">
                    <a:pos x="7" y="21"/>
                  </a:cxn>
                  <a:cxn ang="0">
                    <a:pos x="9" y="21"/>
                  </a:cxn>
                  <a:cxn ang="0">
                    <a:pos x="9" y="20"/>
                  </a:cxn>
                  <a:cxn ang="0">
                    <a:pos x="9" y="18"/>
                  </a:cxn>
                  <a:cxn ang="0">
                    <a:pos x="9" y="14"/>
                  </a:cxn>
                  <a:cxn ang="0">
                    <a:pos x="9" y="12"/>
                  </a:cxn>
                  <a:cxn ang="0">
                    <a:pos x="11" y="12"/>
                  </a:cxn>
                  <a:cxn ang="0">
                    <a:pos x="11" y="10"/>
                  </a:cxn>
                  <a:cxn ang="0">
                    <a:pos x="13" y="8"/>
                  </a:cxn>
                  <a:cxn ang="0">
                    <a:pos x="13" y="6"/>
                  </a:cxn>
                  <a:cxn ang="0">
                    <a:pos x="13" y="4"/>
                  </a:cxn>
                  <a:cxn ang="0">
                    <a:pos x="15" y="2"/>
                  </a:cxn>
                  <a:cxn ang="0">
                    <a:pos x="15" y="0"/>
                  </a:cxn>
                </a:cxnLst>
                <a:rect l="0" t="0" r="r" b="b"/>
                <a:pathLst>
                  <a:path w="15" h="48">
                    <a:moveTo>
                      <a:pt x="1" y="48"/>
                    </a:moveTo>
                    <a:lnTo>
                      <a:pt x="1" y="48"/>
                    </a:lnTo>
                    <a:lnTo>
                      <a:pt x="0" y="48"/>
                    </a:lnTo>
                    <a:lnTo>
                      <a:pt x="0" y="48"/>
                    </a:lnTo>
                    <a:lnTo>
                      <a:pt x="1" y="46"/>
                    </a:lnTo>
                    <a:lnTo>
                      <a:pt x="1" y="44"/>
                    </a:lnTo>
                    <a:lnTo>
                      <a:pt x="1" y="43"/>
                    </a:lnTo>
                    <a:lnTo>
                      <a:pt x="1" y="41"/>
                    </a:lnTo>
                    <a:lnTo>
                      <a:pt x="3" y="41"/>
                    </a:lnTo>
                    <a:lnTo>
                      <a:pt x="3" y="39"/>
                    </a:lnTo>
                    <a:lnTo>
                      <a:pt x="5" y="37"/>
                    </a:lnTo>
                    <a:lnTo>
                      <a:pt x="5" y="35"/>
                    </a:lnTo>
                    <a:lnTo>
                      <a:pt x="5" y="31"/>
                    </a:lnTo>
                    <a:lnTo>
                      <a:pt x="7" y="29"/>
                    </a:lnTo>
                    <a:lnTo>
                      <a:pt x="7" y="27"/>
                    </a:lnTo>
                    <a:lnTo>
                      <a:pt x="7" y="25"/>
                    </a:lnTo>
                    <a:lnTo>
                      <a:pt x="7" y="21"/>
                    </a:lnTo>
                    <a:lnTo>
                      <a:pt x="9" y="21"/>
                    </a:lnTo>
                    <a:lnTo>
                      <a:pt x="9" y="20"/>
                    </a:lnTo>
                    <a:lnTo>
                      <a:pt x="9" y="18"/>
                    </a:lnTo>
                    <a:lnTo>
                      <a:pt x="9" y="14"/>
                    </a:lnTo>
                    <a:lnTo>
                      <a:pt x="9" y="12"/>
                    </a:lnTo>
                    <a:lnTo>
                      <a:pt x="11" y="12"/>
                    </a:lnTo>
                    <a:lnTo>
                      <a:pt x="11" y="10"/>
                    </a:lnTo>
                    <a:lnTo>
                      <a:pt x="13" y="8"/>
                    </a:lnTo>
                    <a:lnTo>
                      <a:pt x="13" y="6"/>
                    </a:lnTo>
                    <a:lnTo>
                      <a:pt x="13" y="4"/>
                    </a:lnTo>
                    <a:lnTo>
                      <a:pt x="15" y="2"/>
                    </a:lnTo>
                    <a:lnTo>
                      <a:pt x="15"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6" name="Freeform 3608"/>
              <p:cNvSpPr>
                <a:spLocks/>
              </p:cNvSpPr>
              <p:nvPr/>
            </p:nvSpPr>
            <p:spPr bwMode="auto">
              <a:xfrm>
                <a:off x="6745895" y="3785499"/>
                <a:ext cx="9746" cy="52296"/>
              </a:xfrm>
              <a:custGeom>
                <a:avLst/>
                <a:gdLst/>
                <a:ahLst/>
                <a:cxnLst>
                  <a:cxn ang="0">
                    <a:pos x="0" y="38"/>
                  </a:cxn>
                  <a:cxn ang="0">
                    <a:pos x="0" y="38"/>
                  </a:cxn>
                  <a:cxn ang="0">
                    <a:pos x="2" y="36"/>
                  </a:cxn>
                  <a:cxn ang="0">
                    <a:pos x="2" y="35"/>
                  </a:cxn>
                  <a:cxn ang="0">
                    <a:pos x="2" y="35"/>
                  </a:cxn>
                  <a:cxn ang="0">
                    <a:pos x="2" y="33"/>
                  </a:cxn>
                  <a:cxn ang="0">
                    <a:pos x="4" y="33"/>
                  </a:cxn>
                  <a:cxn ang="0">
                    <a:pos x="4" y="31"/>
                  </a:cxn>
                  <a:cxn ang="0">
                    <a:pos x="4" y="29"/>
                  </a:cxn>
                  <a:cxn ang="0">
                    <a:pos x="6" y="25"/>
                  </a:cxn>
                  <a:cxn ang="0">
                    <a:pos x="6" y="25"/>
                  </a:cxn>
                  <a:cxn ang="0">
                    <a:pos x="6" y="23"/>
                  </a:cxn>
                  <a:cxn ang="0">
                    <a:pos x="6" y="21"/>
                  </a:cxn>
                  <a:cxn ang="0">
                    <a:pos x="6" y="19"/>
                  </a:cxn>
                  <a:cxn ang="0">
                    <a:pos x="6" y="19"/>
                  </a:cxn>
                  <a:cxn ang="0">
                    <a:pos x="6" y="17"/>
                  </a:cxn>
                  <a:cxn ang="0">
                    <a:pos x="6" y="15"/>
                  </a:cxn>
                  <a:cxn ang="0">
                    <a:pos x="6" y="15"/>
                  </a:cxn>
                  <a:cxn ang="0">
                    <a:pos x="6" y="13"/>
                  </a:cxn>
                  <a:cxn ang="0">
                    <a:pos x="6" y="11"/>
                  </a:cxn>
                  <a:cxn ang="0">
                    <a:pos x="6" y="10"/>
                  </a:cxn>
                  <a:cxn ang="0">
                    <a:pos x="8" y="10"/>
                  </a:cxn>
                  <a:cxn ang="0">
                    <a:pos x="8" y="8"/>
                  </a:cxn>
                  <a:cxn ang="0">
                    <a:pos x="8" y="8"/>
                  </a:cxn>
                  <a:cxn ang="0">
                    <a:pos x="8" y="6"/>
                  </a:cxn>
                  <a:cxn ang="0">
                    <a:pos x="10" y="4"/>
                  </a:cxn>
                  <a:cxn ang="0">
                    <a:pos x="10" y="4"/>
                  </a:cxn>
                  <a:cxn ang="0">
                    <a:pos x="10" y="2"/>
                  </a:cxn>
                  <a:cxn ang="0">
                    <a:pos x="12" y="2"/>
                  </a:cxn>
                  <a:cxn ang="0">
                    <a:pos x="12" y="0"/>
                  </a:cxn>
                  <a:cxn ang="0">
                    <a:pos x="13" y="0"/>
                  </a:cxn>
                  <a:cxn ang="0">
                    <a:pos x="13" y="0"/>
                  </a:cxn>
                </a:cxnLst>
                <a:rect l="0" t="0" r="r" b="b"/>
                <a:pathLst>
                  <a:path w="13" h="38">
                    <a:moveTo>
                      <a:pt x="0" y="38"/>
                    </a:moveTo>
                    <a:lnTo>
                      <a:pt x="0" y="38"/>
                    </a:lnTo>
                    <a:lnTo>
                      <a:pt x="2" y="36"/>
                    </a:lnTo>
                    <a:lnTo>
                      <a:pt x="2" y="35"/>
                    </a:lnTo>
                    <a:lnTo>
                      <a:pt x="2" y="35"/>
                    </a:lnTo>
                    <a:lnTo>
                      <a:pt x="2" y="33"/>
                    </a:lnTo>
                    <a:lnTo>
                      <a:pt x="4" y="33"/>
                    </a:lnTo>
                    <a:lnTo>
                      <a:pt x="4" y="31"/>
                    </a:lnTo>
                    <a:lnTo>
                      <a:pt x="4" y="29"/>
                    </a:lnTo>
                    <a:lnTo>
                      <a:pt x="6" y="25"/>
                    </a:lnTo>
                    <a:lnTo>
                      <a:pt x="6" y="25"/>
                    </a:lnTo>
                    <a:lnTo>
                      <a:pt x="6" y="23"/>
                    </a:lnTo>
                    <a:lnTo>
                      <a:pt x="6" y="21"/>
                    </a:lnTo>
                    <a:lnTo>
                      <a:pt x="6" y="19"/>
                    </a:lnTo>
                    <a:lnTo>
                      <a:pt x="6" y="19"/>
                    </a:lnTo>
                    <a:lnTo>
                      <a:pt x="6" y="17"/>
                    </a:lnTo>
                    <a:lnTo>
                      <a:pt x="6" y="15"/>
                    </a:lnTo>
                    <a:lnTo>
                      <a:pt x="6" y="15"/>
                    </a:lnTo>
                    <a:lnTo>
                      <a:pt x="6" y="13"/>
                    </a:lnTo>
                    <a:lnTo>
                      <a:pt x="6" y="11"/>
                    </a:lnTo>
                    <a:lnTo>
                      <a:pt x="6" y="10"/>
                    </a:lnTo>
                    <a:lnTo>
                      <a:pt x="8" y="10"/>
                    </a:lnTo>
                    <a:lnTo>
                      <a:pt x="8" y="8"/>
                    </a:lnTo>
                    <a:lnTo>
                      <a:pt x="8" y="8"/>
                    </a:lnTo>
                    <a:lnTo>
                      <a:pt x="8" y="6"/>
                    </a:lnTo>
                    <a:lnTo>
                      <a:pt x="10" y="4"/>
                    </a:lnTo>
                    <a:lnTo>
                      <a:pt x="10" y="4"/>
                    </a:lnTo>
                    <a:lnTo>
                      <a:pt x="10" y="2"/>
                    </a:lnTo>
                    <a:lnTo>
                      <a:pt x="12" y="2"/>
                    </a:lnTo>
                    <a:lnTo>
                      <a:pt x="12" y="0"/>
                    </a:lnTo>
                    <a:lnTo>
                      <a:pt x="13" y="0"/>
                    </a:lnTo>
                    <a:lnTo>
                      <a:pt x="13"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7" name="Freeform 3609"/>
              <p:cNvSpPr>
                <a:spLocks/>
              </p:cNvSpPr>
              <p:nvPr/>
            </p:nvSpPr>
            <p:spPr bwMode="auto">
              <a:xfrm>
                <a:off x="6755640" y="3780518"/>
                <a:ext cx="5848" cy="4980"/>
              </a:xfrm>
              <a:custGeom>
                <a:avLst/>
                <a:gdLst/>
                <a:ahLst/>
                <a:cxnLst>
                  <a:cxn ang="0">
                    <a:pos x="0" y="6"/>
                  </a:cxn>
                  <a:cxn ang="0">
                    <a:pos x="2" y="4"/>
                  </a:cxn>
                  <a:cxn ang="0">
                    <a:pos x="2" y="4"/>
                  </a:cxn>
                  <a:cxn ang="0">
                    <a:pos x="2" y="4"/>
                  </a:cxn>
                  <a:cxn ang="0">
                    <a:pos x="4" y="4"/>
                  </a:cxn>
                  <a:cxn ang="0">
                    <a:pos x="4" y="4"/>
                  </a:cxn>
                  <a:cxn ang="0">
                    <a:pos x="6" y="2"/>
                  </a:cxn>
                  <a:cxn ang="0">
                    <a:pos x="6" y="2"/>
                  </a:cxn>
                  <a:cxn ang="0">
                    <a:pos x="6" y="2"/>
                  </a:cxn>
                  <a:cxn ang="0">
                    <a:pos x="6" y="0"/>
                  </a:cxn>
                </a:cxnLst>
                <a:rect l="0" t="0" r="r" b="b"/>
                <a:pathLst>
                  <a:path w="6" h="6">
                    <a:moveTo>
                      <a:pt x="0" y="6"/>
                    </a:moveTo>
                    <a:lnTo>
                      <a:pt x="2" y="4"/>
                    </a:lnTo>
                    <a:lnTo>
                      <a:pt x="2" y="4"/>
                    </a:lnTo>
                    <a:lnTo>
                      <a:pt x="2" y="4"/>
                    </a:lnTo>
                    <a:lnTo>
                      <a:pt x="4" y="4"/>
                    </a:lnTo>
                    <a:lnTo>
                      <a:pt x="4" y="4"/>
                    </a:lnTo>
                    <a:lnTo>
                      <a:pt x="6" y="2"/>
                    </a:lnTo>
                    <a:lnTo>
                      <a:pt x="6" y="2"/>
                    </a:lnTo>
                    <a:lnTo>
                      <a:pt x="6" y="2"/>
                    </a:lnTo>
                    <a:lnTo>
                      <a:pt x="6"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8" name="Freeform 3610"/>
              <p:cNvSpPr>
                <a:spLocks/>
              </p:cNvSpPr>
              <p:nvPr/>
            </p:nvSpPr>
            <p:spPr bwMode="auto">
              <a:xfrm>
                <a:off x="6779028" y="3665968"/>
                <a:ext cx="11694" cy="62257"/>
              </a:xfrm>
              <a:custGeom>
                <a:avLst/>
                <a:gdLst/>
                <a:ahLst/>
                <a:cxnLst>
                  <a:cxn ang="0">
                    <a:pos x="2" y="50"/>
                  </a:cxn>
                  <a:cxn ang="0">
                    <a:pos x="2" y="48"/>
                  </a:cxn>
                  <a:cxn ang="0">
                    <a:pos x="2" y="48"/>
                  </a:cxn>
                  <a:cxn ang="0">
                    <a:pos x="2" y="48"/>
                  </a:cxn>
                  <a:cxn ang="0">
                    <a:pos x="0" y="48"/>
                  </a:cxn>
                  <a:cxn ang="0">
                    <a:pos x="0" y="46"/>
                  </a:cxn>
                  <a:cxn ang="0">
                    <a:pos x="0" y="44"/>
                  </a:cxn>
                  <a:cxn ang="0">
                    <a:pos x="0" y="44"/>
                  </a:cxn>
                  <a:cxn ang="0">
                    <a:pos x="0" y="40"/>
                  </a:cxn>
                  <a:cxn ang="0">
                    <a:pos x="0" y="40"/>
                  </a:cxn>
                  <a:cxn ang="0">
                    <a:pos x="0" y="38"/>
                  </a:cxn>
                  <a:cxn ang="0">
                    <a:pos x="0" y="35"/>
                  </a:cxn>
                  <a:cxn ang="0">
                    <a:pos x="2" y="33"/>
                  </a:cxn>
                  <a:cxn ang="0">
                    <a:pos x="2" y="31"/>
                  </a:cxn>
                  <a:cxn ang="0">
                    <a:pos x="2" y="29"/>
                  </a:cxn>
                  <a:cxn ang="0">
                    <a:pos x="4" y="27"/>
                  </a:cxn>
                  <a:cxn ang="0">
                    <a:pos x="4" y="23"/>
                  </a:cxn>
                  <a:cxn ang="0">
                    <a:pos x="6" y="21"/>
                  </a:cxn>
                  <a:cxn ang="0">
                    <a:pos x="8" y="17"/>
                  </a:cxn>
                  <a:cxn ang="0">
                    <a:pos x="10" y="13"/>
                  </a:cxn>
                  <a:cxn ang="0">
                    <a:pos x="10" y="12"/>
                  </a:cxn>
                  <a:cxn ang="0">
                    <a:pos x="12" y="8"/>
                  </a:cxn>
                  <a:cxn ang="0">
                    <a:pos x="12" y="6"/>
                  </a:cxn>
                  <a:cxn ang="0">
                    <a:pos x="14" y="2"/>
                  </a:cxn>
                  <a:cxn ang="0">
                    <a:pos x="14" y="0"/>
                  </a:cxn>
                </a:cxnLst>
                <a:rect l="0" t="0" r="r" b="b"/>
                <a:pathLst>
                  <a:path w="14" h="50">
                    <a:moveTo>
                      <a:pt x="2" y="50"/>
                    </a:moveTo>
                    <a:lnTo>
                      <a:pt x="2" y="48"/>
                    </a:lnTo>
                    <a:lnTo>
                      <a:pt x="2" y="48"/>
                    </a:lnTo>
                    <a:lnTo>
                      <a:pt x="2" y="48"/>
                    </a:lnTo>
                    <a:lnTo>
                      <a:pt x="0" y="48"/>
                    </a:lnTo>
                    <a:lnTo>
                      <a:pt x="0" y="46"/>
                    </a:lnTo>
                    <a:lnTo>
                      <a:pt x="0" y="44"/>
                    </a:lnTo>
                    <a:lnTo>
                      <a:pt x="0" y="44"/>
                    </a:lnTo>
                    <a:lnTo>
                      <a:pt x="0" y="40"/>
                    </a:lnTo>
                    <a:lnTo>
                      <a:pt x="0" y="40"/>
                    </a:lnTo>
                    <a:lnTo>
                      <a:pt x="0" y="38"/>
                    </a:lnTo>
                    <a:lnTo>
                      <a:pt x="0" y="35"/>
                    </a:lnTo>
                    <a:lnTo>
                      <a:pt x="2" y="33"/>
                    </a:lnTo>
                    <a:lnTo>
                      <a:pt x="2" y="31"/>
                    </a:lnTo>
                    <a:lnTo>
                      <a:pt x="2" y="29"/>
                    </a:lnTo>
                    <a:lnTo>
                      <a:pt x="4" y="27"/>
                    </a:lnTo>
                    <a:lnTo>
                      <a:pt x="4" y="23"/>
                    </a:lnTo>
                    <a:lnTo>
                      <a:pt x="6" y="21"/>
                    </a:lnTo>
                    <a:lnTo>
                      <a:pt x="8" y="17"/>
                    </a:lnTo>
                    <a:lnTo>
                      <a:pt x="10" y="13"/>
                    </a:lnTo>
                    <a:lnTo>
                      <a:pt x="10" y="12"/>
                    </a:lnTo>
                    <a:lnTo>
                      <a:pt x="12" y="8"/>
                    </a:lnTo>
                    <a:lnTo>
                      <a:pt x="12" y="6"/>
                    </a:lnTo>
                    <a:lnTo>
                      <a:pt x="14" y="2"/>
                    </a:lnTo>
                    <a:lnTo>
                      <a:pt x="14"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79" name="Freeform 3611"/>
              <p:cNvSpPr>
                <a:spLocks/>
              </p:cNvSpPr>
              <p:nvPr/>
            </p:nvSpPr>
            <p:spPr bwMode="auto">
              <a:xfrm>
                <a:off x="6792673" y="3536476"/>
                <a:ext cx="3898" cy="62257"/>
              </a:xfrm>
              <a:custGeom>
                <a:avLst/>
                <a:gdLst/>
                <a:ahLst/>
                <a:cxnLst>
                  <a:cxn ang="0">
                    <a:pos x="0" y="48"/>
                  </a:cxn>
                  <a:cxn ang="0">
                    <a:pos x="0" y="46"/>
                  </a:cxn>
                  <a:cxn ang="0">
                    <a:pos x="0" y="43"/>
                  </a:cxn>
                  <a:cxn ang="0">
                    <a:pos x="0" y="39"/>
                  </a:cxn>
                  <a:cxn ang="0">
                    <a:pos x="2" y="37"/>
                  </a:cxn>
                  <a:cxn ang="0">
                    <a:pos x="2" y="33"/>
                  </a:cxn>
                  <a:cxn ang="0">
                    <a:pos x="2" y="31"/>
                  </a:cxn>
                  <a:cxn ang="0">
                    <a:pos x="4" y="27"/>
                  </a:cxn>
                  <a:cxn ang="0">
                    <a:pos x="4" y="25"/>
                  </a:cxn>
                  <a:cxn ang="0">
                    <a:pos x="4" y="23"/>
                  </a:cxn>
                  <a:cxn ang="0">
                    <a:pos x="4" y="21"/>
                  </a:cxn>
                  <a:cxn ang="0">
                    <a:pos x="4" y="18"/>
                  </a:cxn>
                  <a:cxn ang="0">
                    <a:pos x="4" y="16"/>
                  </a:cxn>
                  <a:cxn ang="0">
                    <a:pos x="2" y="14"/>
                  </a:cxn>
                  <a:cxn ang="0">
                    <a:pos x="2" y="12"/>
                  </a:cxn>
                  <a:cxn ang="0">
                    <a:pos x="0" y="10"/>
                  </a:cxn>
                  <a:cxn ang="0">
                    <a:pos x="0" y="8"/>
                  </a:cxn>
                  <a:cxn ang="0">
                    <a:pos x="0" y="4"/>
                  </a:cxn>
                  <a:cxn ang="0">
                    <a:pos x="0" y="2"/>
                  </a:cxn>
                  <a:cxn ang="0">
                    <a:pos x="0" y="0"/>
                  </a:cxn>
                </a:cxnLst>
                <a:rect l="0" t="0" r="r" b="b"/>
                <a:pathLst>
                  <a:path w="4" h="48">
                    <a:moveTo>
                      <a:pt x="0" y="48"/>
                    </a:moveTo>
                    <a:lnTo>
                      <a:pt x="0" y="46"/>
                    </a:lnTo>
                    <a:lnTo>
                      <a:pt x="0" y="43"/>
                    </a:lnTo>
                    <a:lnTo>
                      <a:pt x="0" y="39"/>
                    </a:lnTo>
                    <a:lnTo>
                      <a:pt x="2" y="37"/>
                    </a:lnTo>
                    <a:lnTo>
                      <a:pt x="2" y="33"/>
                    </a:lnTo>
                    <a:lnTo>
                      <a:pt x="2" y="31"/>
                    </a:lnTo>
                    <a:lnTo>
                      <a:pt x="4" y="27"/>
                    </a:lnTo>
                    <a:lnTo>
                      <a:pt x="4" y="25"/>
                    </a:lnTo>
                    <a:lnTo>
                      <a:pt x="4" y="23"/>
                    </a:lnTo>
                    <a:lnTo>
                      <a:pt x="4" y="21"/>
                    </a:lnTo>
                    <a:lnTo>
                      <a:pt x="4" y="18"/>
                    </a:lnTo>
                    <a:lnTo>
                      <a:pt x="4" y="16"/>
                    </a:lnTo>
                    <a:lnTo>
                      <a:pt x="2" y="14"/>
                    </a:lnTo>
                    <a:lnTo>
                      <a:pt x="2" y="12"/>
                    </a:lnTo>
                    <a:lnTo>
                      <a:pt x="0" y="10"/>
                    </a:lnTo>
                    <a:lnTo>
                      <a:pt x="0" y="8"/>
                    </a:lnTo>
                    <a:lnTo>
                      <a:pt x="0" y="4"/>
                    </a:lnTo>
                    <a:lnTo>
                      <a:pt x="0"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0" name="Freeform 3612"/>
              <p:cNvSpPr>
                <a:spLocks/>
              </p:cNvSpPr>
              <p:nvPr/>
            </p:nvSpPr>
            <p:spPr bwMode="auto">
              <a:xfrm>
                <a:off x="6790723" y="3429397"/>
                <a:ext cx="9746" cy="49805"/>
              </a:xfrm>
              <a:custGeom>
                <a:avLst/>
                <a:gdLst/>
                <a:ahLst/>
                <a:cxnLst>
                  <a:cxn ang="0">
                    <a:pos x="6" y="38"/>
                  </a:cxn>
                  <a:cxn ang="0">
                    <a:pos x="4" y="36"/>
                  </a:cxn>
                  <a:cxn ang="0">
                    <a:pos x="4" y="34"/>
                  </a:cxn>
                  <a:cxn ang="0">
                    <a:pos x="4" y="31"/>
                  </a:cxn>
                  <a:cxn ang="0">
                    <a:pos x="4" y="29"/>
                  </a:cxn>
                  <a:cxn ang="0">
                    <a:pos x="2" y="27"/>
                  </a:cxn>
                  <a:cxn ang="0">
                    <a:pos x="2" y="23"/>
                  </a:cxn>
                  <a:cxn ang="0">
                    <a:pos x="0" y="19"/>
                  </a:cxn>
                  <a:cxn ang="0">
                    <a:pos x="0" y="15"/>
                  </a:cxn>
                  <a:cxn ang="0">
                    <a:pos x="0" y="13"/>
                  </a:cxn>
                  <a:cxn ang="0">
                    <a:pos x="0" y="11"/>
                  </a:cxn>
                  <a:cxn ang="0">
                    <a:pos x="2" y="11"/>
                  </a:cxn>
                  <a:cxn ang="0">
                    <a:pos x="2" y="11"/>
                  </a:cxn>
                  <a:cxn ang="0">
                    <a:pos x="4" y="11"/>
                  </a:cxn>
                  <a:cxn ang="0">
                    <a:pos x="4" y="11"/>
                  </a:cxn>
                  <a:cxn ang="0">
                    <a:pos x="6" y="11"/>
                  </a:cxn>
                  <a:cxn ang="0">
                    <a:pos x="8" y="11"/>
                  </a:cxn>
                  <a:cxn ang="0">
                    <a:pos x="9" y="11"/>
                  </a:cxn>
                  <a:cxn ang="0">
                    <a:pos x="9" y="11"/>
                  </a:cxn>
                  <a:cxn ang="0">
                    <a:pos x="9" y="11"/>
                  </a:cxn>
                  <a:cxn ang="0">
                    <a:pos x="9" y="9"/>
                  </a:cxn>
                  <a:cxn ang="0">
                    <a:pos x="8" y="8"/>
                  </a:cxn>
                  <a:cxn ang="0">
                    <a:pos x="4" y="6"/>
                  </a:cxn>
                  <a:cxn ang="0">
                    <a:pos x="2" y="4"/>
                  </a:cxn>
                  <a:cxn ang="0">
                    <a:pos x="0" y="0"/>
                  </a:cxn>
                  <a:cxn ang="0">
                    <a:pos x="0" y="0"/>
                  </a:cxn>
                </a:cxnLst>
                <a:rect l="0" t="0" r="r" b="b"/>
                <a:pathLst>
                  <a:path w="9" h="38">
                    <a:moveTo>
                      <a:pt x="6" y="38"/>
                    </a:moveTo>
                    <a:lnTo>
                      <a:pt x="4" y="36"/>
                    </a:lnTo>
                    <a:lnTo>
                      <a:pt x="4" y="34"/>
                    </a:lnTo>
                    <a:lnTo>
                      <a:pt x="4" y="31"/>
                    </a:lnTo>
                    <a:lnTo>
                      <a:pt x="4" y="29"/>
                    </a:lnTo>
                    <a:lnTo>
                      <a:pt x="2" y="27"/>
                    </a:lnTo>
                    <a:lnTo>
                      <a:pt x="2" y="23"/>
                    </a:lnTo>
                    <a:lnTo>
                      <a:pt x="0" y="19"/>
                    </a:lnTo>
                    <a:lnTo>
                      <a:pt x="0" y="15"/>
                    </a:lnTo>
                    <a:lnTo>
                      <a:pt x="0" y="13"/>
                    </a:lnTo>
                    <a:lnTo>
                      <a:pt x="0" y="11"/>
                    </a:lnTo>
                    <a:lnTo>
                      <a:pt x="2" y="11"/>
                    </a:lnTo>
                    <a:lnTo>
                      <a:pt x="2" y="11"/>
                    </a:lnTo>
                    <a:lnTo>
                      <a:pt x="4" y="11"/>
                    </a:lnTo>
                    <a:lnTo>
                      <a:pt x="4" y="11"/>
                    </a:lnTo>
                    <a:lnTo>
                      <a:pt x="6" y="11"/>
                    </a:lnTo>
                    <a:lnTo>
                      <a:pt x="8" y="11"/>
                    </a:lnTo>
                    <a:lnTo>
                      <a:pt x="9" y="11"/>
                    </a:lnTo>
                    <a:lnTo>
                      <a:pt x="9" y="11"/>
                    </a:lnTo>
                    <a:lnTo>
                      <a:pt x="9" y="11"/>
                    </a:lnTo>
                    <a:lnTo>
                      <a:pt x="9" y="9"/>
                    </a:lnTo>
                    <a:lnTo>
                      <a:pt x="8" y="8"/>
                    </a:lnTo>
                    <a:lnTo>
                      <a:pt x="4" y="6"/>
                    </a:lnTo>
                    <a:lnTo>
                      <a:pt x="2" y="4"/>
                    </a:lnTo>
                    <a:lnTo>
                      <a:pt x="0" y="0"/>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1" name="Freeform 3613"/>
              <p:cNvSpPr>
                <a:spLocks/>
              </p:cNvSpPr>
              <p:nvPr/>
            </p:nvSpPr>
            <p:spPr bwMode="auto">
              <a:xfrm>
                <a:off x="6780978" y="3302394"/>
                <a:ext cx="7796" cy="62257"/>
              </a:xfrm>
              <a:custGeom>
                <a:avLst/>
                <a:gdLst/>
                <a:ahLst/>
                <a:cxnLst>
                  <a:cxn ang="0">
                    <a:pos x="8" y="52"/>
                  </a:cxn>
                  <a:cxn ang="0">
                    <a:pos x="8" y="50"/>
                  </a:cxn>
                  <a:cxn ang="0">
                    <a:pos x="8" y="48"/>
                  </a:cxn>
                  <a:cxn ang="0">
                    <a:pos x="8" y="44"/>
                  </a:cxn>
                  <a:cxn ang="0">
                    <a:pos x="8" y="40"/>
                  </a:cxn>
                  <a:cxn ang="0">
                    <a:pos x="6" y="37"/>
                  </a:cxn>
                  <a:cxn ang="0">
                    <a:pos x="6" y="33"/>
                  </a:cxn>
                  <a:cxn ang="0">
                    <a:pos x="6" y="29"/>
                  </a:cxn>
                  <a:cxn ang="0">
                    <a:pos x="6" y="25"/>
                  </a:cxn>
                  <a:cxn ang="0">
                    <a:pos x="6" y="23"/>
                  </a:cxn>
                  <a:cxn ang="0">
                    <a:pos x="4" y="21"/>
                  </a:cxn>
                  <a:cxn ang="0">
                    <a:pos x="2" y="17"/>
                  </a:cxn>
                  <a:cxn ang="0">
                    <a:pos x="2" y="16"/>
                  </a:cxn>
                  <a:cxn ang="0">
                    <a:pos x="2" y="12"/>
                  </a:cxn>
                  <a:cxn ang="0">
                    <a:pos x="0" y="10"/>
                  </a:cxn>
                  <a:cxn ang="0">
                    <a:pos x="0" y="8"/>
                  </a:cxn>
                  <a:cxn ang="0">
                    <a:pos x="0" y="6"/>
                  </a:cxn>
                  <a:cxn ang="0">
                    <a:pos x="0" y="2"/>
                  </a:cxn>
                  <a:cxn ang="0">
                    <a:pos x="0" y="0"/>
                  </a:cxn>
                </a:cxnLst>
                <a:rect l="0" t="0" r="r" b="b"/>
                <a:pathLst>
                  <a:path w="8" h="52">
                    <a:moveTo>
                      <a:pt x="8" y="52"/>
                    </a:moveTo>
                    <a:lnTo>
                      <a:pt x="8" y="50"/>
                    </a:lnTo>
                    <a:lnTo>
                      <a:pt x="8" y="48"/>
                    </a:lnTo>
                    <a:lnTo>
                      <a:pt x="8" y="44"/>
                    </a:lnTo>
                    <a:lnTo>
                      <a:pt x="8" y="40"/>
                    </a:lnTo>
                    <a:lnTo>
                      <a:pt x="6" y="37"/>
                    </a:lnTo>
                    <a:lnTo>
                      <a:pt x="6" y="33"/>
                    </a:lnTo>
                    <a:lnTo>
                      <a:pt x="6" y="29"/>
                    </a:lnTo>
                    <a:lnTo>
                      <a:pt x="6" y="25"/>
                    </a:lnTo>
                    <a:lnTo>
                      <a:pt x="6" y="23"/>
                    </a:lnTo>
                    <a:lnTo>
                      <a:pt x="4" y="21"/>
                    </a:lnTo>
                    <a:lnTo>
                      <a:pt x="2" y="17"/>
                    </a:lnTo>
                    <a:lnTo>
                      <a:pt x="2" y="16"/>
                    </a:lnTo>
                    <a:lnTo>
                      <a:pt x="2" y="12"/>
                    </a:lnTo>
                    <a:lnTo>
                      <a:pt x="0" y="10"/>
                    </a:lnTo>
                    <a:lnTo>
                      <a:pt x="0" y="8"/>
                    </a:lnTo>
                    <a:lnTo>
                      <a:pt x="0" y="6"/>
                    </a:lnTo>
                    <a:lnTo>
                      <a:pt x="0" y="2"/>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2" name="Freeform 3614"/>
              <p:cNvSpPr>
                <a:spLocks/>
              </p:cNvSpPr>
              <p:nvPr/>
            </p:nvSpPr>
            <p:spPr bwMode="auto">
              <a:xfrm>
                <a:off x="6730303" y="3222707"/>
                <a:ext cx="35083" cy="22413"/>
              </a:xfrm>
              <a:custGeom>
                <a:avLst/>
                <a:gdLst/>
                <a:ahLst/>
                <a:cxnLst>
                  <a:cxn ang="0">
                    <a:pos x="38" y="17"/>
                  </a:cxn>
                  <a:cxn ang="0">
                    <a:pos x="38" y="17"/>
                  </a:cxn>
                  <a:cxn ang="0">
                    <a:pos x="36" y="13"/>
                  </a:cxn>
                  <a:cxn ang="0">
                    <a:pos x="36" y="11"/>
                  </a:cxn>
                  <a:cxn ang="0">
                    <a:pos x="34" y="9"/>
                  </a:cxn>
                  <a:cxn ang="0">
                    <a:pos x="32" y="7"/>
                  </a:cxn>
                  <a:cxn ang="0">
                    <a:pos x="32" y="7"/>
                  </a:cxn>
                  <a:cxn ang="0">
                    <a:pos x="30" y="6"/>
                  </a:cxn>
                  <a:cxn ang="0">
                    <a:pos x="30" y="6"/>
                  </a:cxn>
                  <a:cxn ang="0">
                    <a:pos x="30" y="4"/>
                  </a:cxn>
                  <a:cxn ang="0">
                    <a:pos x="28" y="4"/>
                  </a:cxn>
                  <a:cxn ang="0">
                    <a:pos x="27" y="2"/>
                  </a:cxn>
                  <a:cxn ang="0">
                    <a:pos x="25" y="2"/>
                  </a:cxn>
                  <a:cxn ang="0">
                    <a:pos x="25" y="2"/>
                  </a:cxn>
                  <a:cxn ang="0">
                    <a:pos x="21" y="2"/>
                  </a:cxn>
                  <a:cxn ang="0">
                    <a:pos x="19" y="2"/>
                  </a:cxn>
                  <a:cxn ang="0">
                    <a:pos x="17" y="2"/>
                  </a:cxn>
                  <a:cxn ang="0">
                    <a:pos x="15" y="0"/>
                  </a:cxn>
                  <a:cxn ang="0">
                    <a:pos x="11" y="2"/>
                  </a:cxn>
                  <a:cxn ang="0">
                    <a:pos x="9" y="2"/>
                  </a:cxn>
                  <a:cxn ang="0">
                    <a:pos x="7" y="2"/>
                  </a:cxn>
                  <a:cxn ang="0">
                    <a:pos x="5" y="2"/>
                  </a:cxn>
                  <a:cxn ang="0">
                    <a:pos x="4" y="2"/>
                  </a:cxn>
                  <a:cxn ang="0">
                    <a:pos x="2" y="2"/>
                  </a:cxn>
                  <a:cxn ang="0">
                    <a:pos x="0" y="4"/>
                  </a:cxn>
                  <a:cxn ang="0">
                    <a:pos x="0" y="6"/>
                  </a:cxn>
                  <a:cxn ang="0">
                    <a:pos x="0" y="7"/>
                  </a:cxn>
                  <a:cxn ang="0">
                    <a:pos x="0" y="7"/>
                  </a:cxn>
                  <a:cxn ang="0">
                    <a:pos x="0" y="9"/>
                  </a:cxn>
                </a:cxnLst>
                <a:rect l="0" t="0" r="r" b="b"/>
                <a:pathLst>
                  <a:path w="38" h="17">
                    <a:moveTo>
                      <a:pt x="38" y="17"/>
                    </a:moveTo>
                    <a:lnTo>
                      <a:pt x="38" y="17"/>
                    </a:lnTo>
                    <a:lnTo>
                      <a:pt x="36" y="13"/>
                    </a:lnTo>
                    <a:lnTo>
                      <a:pt x="36" y="11"/>
                    </a:lnTo>
                    <a:lnTo>
                      <a:pt x="34" y="9"/>
                    </a:lnTo>
                    <a:lnTo>
                      <a:pt x="32" y="7"/>
                    </a:lnTo>
                    <a:lnTo>
                      <a:pt x="32" y="7"/>
                    </a:lnTo>
                    <a:lnTo>
                      <a:pt x="30" y="6"/>
                    </a:lnTo>
                    <a:lnTo>
                      <a:pt x="30" y="6"/>
                    </a:lnTo>
                    <a:lnTo>
                      <a:pt x="30" y="4"/>
                    </a:lnTo>
                    <a:lnTo>
                      <a:pt x="28" y="4"/>
                    </a:lnTo>
                    <a:lnTo>
                      <a:pt x="27" y="2"/>
                    </a:lnTo>
                    <a:lnTo>
                      <a:pt x="25" y="2"/>
                    </a:lnTo>
                    <a:lnTo>
                      <a:pt x="25" y="2"/>
                    </a:lnTo>
                    <a:lnTo>
                      <a:pt x="21" y="2"/>
                    </a:lnTo>
                    <a:lnTo>
                      <a:pt x="19" y="2"/>
                    </a:lnTo>
                    <a:lnTo>
                      <a:pt x="17" y="2"/>
                    </a:lnTo>
                    <a:lnTo>
                      <a:pt x="15" y="0"/>
                    </a:lnTo>
                    <a:lnTo>
                      <a:pt x="11" y="2"/>
                    </a:lnTo>
                    <a:lnTo>
                      <a:pt x="9" y="2"/>
                    </a:lnTo>
                    <a:lnTo>
                      <a:pt x="7" y="2"/>
                    </a:lnTo>
                    <a:lnTo>
                      <a:pt x="5" y="2"/>
                    </a:lnTo>
                    <a:lnTo>
                      <a:pt x="4" y="2"/>
                    </a:lnTo>
                    <a:lnTo>
                      <a:pt x="2" y="2"/>
                    </a:lnTo>
                    <a:lnTo>
                      <a:pt x="0" y="4"/>
                    </a:lnTo>
                    <a:lnTo>
                      <a:pt x="0" y="6"/>
                    </a:lnTo>
                    <a:lnTo>
                      <a:pt x="0" y="7"/>
                    </a:lnTo>
                    <a:lnTo>
                      <a:pt x="0" y="7"/>
                    </a:lnTo>
                    <a:lnTo>
                      <a:pt x="0" y="9"/>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3" name="Freeform 3615"/>
              <p:cNvSpPr>
                <a:spLocks/>
              </p:cNvSpPr>
              <p:nvPr/>
            </p:nvSpPr>
            <p:spPr bwMode="auto">
              <a:xfrm>
                <a:off x="6644544" y="3255081"/>
                <a:ext cx="44829" cy="19922"/>
              </a:xfrm>
              <a:custGeom>
                <a:avLst/>
                <a:gdLst/>
                <a:ahLst/>
                <a:cxnLst>
                  <a:cxn ang="0">
                    <a:pos x="48" y="0"/>
                  </a:cxn>
                  <a:cxn ang="0">
                    <a:pos x="46" y="0"/>
                  </a:cxn>
                  <a:cxn ang="0">
                    <a:pos x="44" y="3"/>
                  </a:cxn>
                  <a:cxn ang="0">
                    <a:pos x="42" y="3"/>
                  </a:cxn>
                  <a:cxn ang="0">
                    <a:pos x="40" y="5"/>
                  </a:cxn>
                  <a:cxn ang="0">
                    <a:pos x="36" y="5"/>
                  </a:cxn>
                  <a:cxn ang="0">
                    <a:pos x="34" y="7"/>
                  </a:cxn>
                  <a:cxn ang="0">
                    <a:pos x="30" y="7"/>
                  </a:cxn>
                  <a:cxn ang="0">
                    <a:pos x="27" y="7"/>
                  </a:cxn>
                  <a:cxn ang="0">
                    <a:pos x="21" y="7"/>
                  </a:cxn>
                  <a:cxn ang="0">
                    <a:pos x="17" y="7"/>
                  </a:cxn>
                  <a:cxn ang="0">
                    <a:pos x="13" y="7"/>
                  </a:cxn>
                  <a:cxn ang="0">
                    <a:pos x="9" y="7"/>
                  </a:cxn>
                  <a:cxn ang="0">
                    <a:pos x="7" y="9"/>
                  </a:cxn>
                  <a:cxn ang="0">
                    <a:pos x="5" y="11"/>
                  </a:cxn>
                  <a:cxn ang="0">
                    <a:pos x="4" y="13"/>
                  </a:cxn>
                  <a:cxn ang="0">
                    <a:pos x="2" y="15"/>
                  </a:cxn>
                  <a:cxn ang="0">
                    <a:pos x="0" y="15"/>
                  </a:cxn>
                </a:cxnLst>
                <a:rect l="0" t="0" r="r" b="b"/>
                <a:pathLst>
                  <a:path w="48" h="15">
                    <a:moveTo>
                      <a:pt x="48" y="0"/>
                    </a:moveTo>
                    <a:lnTo>
                      <a:pt x="46" y="0"/>
                    </a:lnTo>
                    <a:lnTo>
                      <a:pt x="44" y="3"/>
                    </a:lnTo>
                    <a:lnTo>
                      <a:pt x="42" y="3"/>
                    </a:lnTo>
                    <a:lnTo>
                      <a:pt x="40" y="5"/>
                    </a:lnTo>
                    <a:lnTo>
                      <a:pt x="36" y="5"/>
                    </a:lnTo>
                    <a:lnTo>
                      <a:pt x="34" y="7"/>
                    </a:lnTo>
                    <a:lnTo>
                      <a:pt x="30" y="7"/>
                    </a:lnTo>
                    <a:lnTo>
                      <a:pt x="27" y="7"/>
                    </a:lnTo>
                    <a:lnTo>
                      <a:pt x="21" y="7"/>
                    </a:lnTo>
                    <a:lnTo>
                      <a:pt x="17" y="7"/>
                    </a:lnTo>
                    <a:lnTo>
                      <a:pt x="13" y="7"/>
                    </a:lnTo>
                    <a:lnTo>
                      <a:pt x="9" y="7"/>
                    </a:lnTo>
                    <a:lnTo>
                      <a:pt x="7" y="9"/>
                    </a:lnTo>
                    <a:lnTo>
                      <a:pt x="5" y="11"/>
                    </a:lnTo>
                    <a:lnTo>
                      <a:pt x="4" y="13"/>
                    </a:lnTo>
                    <a:lnTo>
                      <a:pt x="2" y="15"/>
                    </a:lnTo>
                    <a:lnTo>
                      <a:pt x="0" y="15"/>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4" name="Freeform 3616"/>
              <p:cNvSpPr>
                <a:spLocks/>
              </p:cNvSpPr>
              <p:nvPr/>
            </p:nvSpPr>
            <p:spPr bwMode="auto">
              <a:xfrm>
                <a:off x="6564632" y="3235159"/>
                <a:ext cx="37033" cy="29883"/>
              </a:xfrm>
              <a:custGeom>
                <a:avLst/>
                <a:gdLst/>
                <a:ahLst/>
                <a:cxnLst>
                  <a:cxn ang="0">
                    <a:pos x="41" y="23"/>
                  </a:cxn>
                  <a:cxn ang="0">
                    <a:pos x="39" y="21"/>
                  </a:cxn>
                  <a:cxn ang="0">
                    <a:pos x="37" y="23"/>
                  </a:cxn>
                  <a:cxn ang="0">
                    <a:pos x="35" y="23"/>
                  </a:cxn>
                  <a:cxn ang="0">
                    <a:pos x="35" y="23"/>
                  </a:cxn>
                  <a:cxn ang="0">
                    <a:pos x="33" y="23"/>
                  </a:cxn>
                  <a:cxn ang="0">
                    <a:pos x="31" y="23"/>
                  </a:cxn>
                  <a:cxn ang="0">
                    <a:pos x="29" y="23"/>
                  </a:cxn>
                  <a:cxn ang="0">
                    <a:pos x="27" y="23"/>
                  </a:cxn>
                  <a:cxn ang="0">
                    <a:pos x="27" y="21"/>
                  </a:cxn>
                  <a:cxn ang="0">
                    <a:pos x="25" y="21"/>
                  </a:cxn>
                  <a:cxn ang="0">
                    <a:pos x="25" y="20"/>
                  </a:cxn>
                  <a:cxn ang="0">
                    <a:pos x="23" y="20"/>
                  </a:cxn>
                  <a:cxn ang="0">
                    <a:pos x="23" y="20"/>
                  </a:cxn>
                  <a:cxn ang="0">
                    <a:pos x="22" y="20"/>
                  </a:cxn>
                  <a:cxn ang="0">
                    <a:pos x="22" y="20"/>
                  </a:cxn>
                  <a:cxn ang="0">
                    <a:pos x="20" y="18"/>
                  </a:cxn>
                  <a:cxn ang="0">
                    <a:pos x="16" y="18"/>
                  </a:cxn>
                  <a:cxn ang="0">
                    <a:pos x="14" y="18"/>
                  </a:cxn>
                  <a:cxn ang="0">
                    <a:pos x="14" y="18"/>
                  </a:cxn>
                  <a:cxn ang="0">
                    <a:pos x="14" y="16"/>
                  </a:cxn>
                  <a:cxn ang="0">
                    <a:pos x="12" y="16"/>
                  </a:cxn>
                  <a:cxn ang="0">
                    <a:pos x="12" y="14"/>
                  </a:cxn>
                  <a:cxn ang="0">
                    <a:pos x="12" y="14"/>
                  </a:cxn>
                  <a:cxn ang="0">
                    <a:pos x="12" y="12"/>
                  </a:cxn>
                  <a:cxn ang="0">
                    <a:pos x="12" y="10"/>
                  </a:cxn>
                  <a:cxn ang="0">
                    <a:pos x="10" y="10"/>
                  </a:cxn>
                  <a:cxn ang="0">
                    <a:pos x="10" y="10"/>
                  </a:cxn>
                  <a:cxn ang="0">
                    <a:pos x="8" y="8"/>
                  </a:cxn>
                  <a:cxn ang="0">
                    <a:pos x="8" y="8"/>
                  </a:cxn>
                  <a:cxn ang="0">
                    <a:pos x="6" y="6"/>
                  </a:cxn>
                  <a:cxn ang="0">
                    <a:pos x="4" y="6"/>
                  </a:cxn>
                  <a:cxn ang="0">
                    <a:pos x="2" y="4"/>
                  </a:cxn>
                  <a:cxn ang="0">
                    <a:pos x="2" y="4"/>
                  </a:cxn>
                  <a:cxn ang="0">
                    <a:pos x="2" y="2"/>
                  </a:cxn>
                  <a:cxn ang="0">
                    <a:pos x="0" y="0"/>
                  </a:cxn>
                  <a:cxn ang="0">
                    <a:pos x="0" y="0"/>
                  </a:cxn>
                </a:cxnLst>
                <a:rect l="0" t="0" r="r" b="b"/>
                <a:pathLst>
                  <a:path w="41" h="23">
                    <a:moveTo>
                      <a:pt x="41" y="23"/>
                    </a:moveTo>
                    <a:lnTo>
                      <a:pt x="39" y="21"/>
                    </a:lnTo>
                    <a:lnTo>
                      <a:pt x="37" y="23"/>
                    </a:lnTo>
                    <a:lnTo>
                      <a:pt x="35" y="23"/>
                    </a:lnTo>
                    <a:lnTo>
                      <a:pt x="35" y="23"/>
                    </a:lnTo>
                    <a:lnTo>
                      <a:pt x="33" y="23"/>
                    </a:lnTo>
                    <a:lnTo>
                      <a:pt x="31" y="23"/>
                    </a:lnTo>
                    <a:lnTo>
                      <a:pt x="29" y="23"/>
                    </a:lnTo>
                    <a:lnTo>
                      <a:pt x="27" y="23"/>
                    </a:lnTo>
                    <a:lnTo>
                      <a:pt x="27" y="21"/>
                    </a:lnTo>
                    <a:lnTo>
                      <a:pt x="25" y="21"/>
                    </a:lnTo>
                    <a:lnTo>
                      <a:pt x="25" y="20"/>
                    </a:lnTo>
                    <a:lnTo>
                      <a:pt x="23" y="20"/>
                    </a:lnTo>
                    <a:lnTo>
                      <a:pt x="23" y="20"/>
                    </a:lnTo>
                    <a:lnTo>
                      <a:pt x="22" y="20"/>
                    </a:lnTo>
                    <a:lnTo>
                      <a:pt x="22" y="20"/>
                    </a:lnTo>
                    <a:lnTo>
                      <a:pt x="20" y="18"/>
                    </a:lnTo>
                    <a:lnTo>
                      <a:pt x="16" y="18"/>
                    </a:lnTo>
                    <a:lnTo>
                      <a:pt x="14" y="18"/>
                    </a:lnTo>
                    <a:lnTo>
                      <a:pt x="14" y="18"/>
                    </a:lnTo>
                    <a:lnTo>
                      <a:pt x="14" y="16"/>
                    </a:lnTo>
                    <a:lnTo>
                      <a:pt x="12" y="16"/>
                    </a:lnTo>
                    <a:lnTo>
                      <a:pt x="12" y="14"/>
                    </a:lnTo>
                    <a:lnTo>
                      <a:pt x="12" y="14"/>
                    </a:lnTo>
                    <a:lnTo>
                      <a:pt x="12" y="12"/>
                    </a:lnTo>
                    <a:lnTo>
                      <a:pt x="12" y="10"/>
                    </a:lnTo>
                    <a:lnTo>
                      <a:pt x="10" y="10"/>
                    </a:lnTo>
                    <a:lnTo>
                      <a:pt x="10" y="10"/>
                    </a:lnTo>
                    <a:lnTo>
                      <a:pt x="8" y="8"/>
                    </a:lnTo>
                    <a:lnTo>
                      <a:pt x="8" y="8"/>
                    </a:lnTo>
                    <a:lnTo>
                      <a:pt x="6" y="6"/>
                    </a:lnTo>
                    <a:lnTo>
                      <a:pt x="4" y="6"/>
                    </a:lnTo>
                    <a:lnTo>
                      <a:pt x="2" y="4"/>
                    </a:lnTo>
                    <a:lnTo>
                      <a:pt x="2" y="4"/>
                    </a:lnTo>
                    <a:lnTo>
                      <a:pt x="2" y="2"/>
                    </a:lnTo>
                    <a:lnTo>
                      <a:pt x="0" y="0"/>
                    </a:lnTo>
                    <a:lnTo>
                      <a:pt x="0"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5" name="Freeform 3617"/>
              <p:cNvSpPr>
                <a:spLocks/>
              </p:cNvSpPr>
              <p:nvPr/>
            </p:nvSpPr>
            <p:spPr bwMode="auto">
              <a:xfrm>
                <a:off x="6566582" y="3113137"/>
                <a:ext cx="9746" cy="59766"/>
              </a:xfrm>
              <a:custGeom>
                <a:avLst/>
                <a:gdLst/>
                <a:ahLst/>
                <a:cxnLst>
                  <a:cxn ang="0">
                    <a:pos x="4" y="48"/>
                  </a:cxn>
                  <a:cxn ang="0">
                    <a:pos x="4" y="46"/>
                  </a:cxn>
                  <a:cxn ang="0">
                    <a:pos x="2" y="46"/>
                  </a:cxn>
                  <a:cxn ang="0">
                    <a:pos x="0" y="45"/>
                  </a:cxn>
                  <a:cxn ang="0">
                    <a:pos x="0" y="45"/>
                  </a:cxn>
                  <a:cxn ang="0">
                    <a:pos x="0" y="43"/>
                  </a:cxn>
                  <a:cxn ang="0">
                    <a:pos x="2" y="39"/>
                  </a:cxn>
                  <a:cxn ang="0">
                    <a:pos x="4" y="37"/>
                  </a:cxn>
                  <a:cxn ang="0">
                    <a:pos x="4" y="37"/>
                  </a:cxn>
                  <a:cxn ang="0">
                    <a:pos x="4" y="35"/>
                  </a:cxn>
                  <a:cxn ang="0">
                    <a:pos x="4" y="33"/>
                  </a:cxn>
                  <a:cxn ang="0">
                    <a:pos x="6" y="31"/>
                  </a:cxn>
                  <a:cxn ang="0">
                    <a:pos x="6" y="29"/>
                  </a:cxn>
                  <a:cxn ang="0">
                    <a:pos x="8" y="27"/>
                  </a:cxn>
                  <a:cxn ang="0">
                    <a:pos x="10" y="23"/>
                  </a:cxn>
                  <a:cxn ang="0">
                    <a:pos x="10" y="22"/>
                  </a:cxn>
                  <a:cxn ang="0">
                    <a:pos x="10" y="18"/>
                  </a:cxn>
                  <a:cxn ang="0">
                    <a:pos x="12" y="18"/>
                  </a:cxn>
                  <a:cxn ang="0">
                    <a:pos x="12" y="16"/>
                  </a:cxn>
                  <a:cxn ang="0">
                    <a:pos x="12" y="14"/>
                  </a:cxn>
                  <a:cxn ang="0">
                    <a:pos x="12" y="14"/>
                  </a:cxn>
                  <a:cxn ang="0">
                    <a:pos x="12" y="14"/>
                  </a:cxn>
                  <a:cxn ang="0">
                    <a:pos x="12" y="12"/>
                  </a:cxn>
                  <a:cxn ang="0">
                    <a:pos x="12" y="10"/>
                  </a:cxn>
                  <a:cxn ang="0">
                    <a:pos x="10" y="10"/>
                  </a:cxn>
                  <a:cxn ang="0">
                    <a:pos x="10" y="8"/>
                  </a:cxn>
                  <a:cxn ang="0">
                    <a:pos x="10" y="8"/>
                  </a:cxn>
                  <a:cxn ang="0">
                    <a:pos x="8" y="6"/>
                  </a:cxn>
                  <a:cxn ang="0">
                    <a:pos x="8" y="4"/>
                  </a:cxn>
                  <a:cxn ang="0">
                    <a:pos x="8" y="2"/>
                  </a:cxn>
                  <a:cxn ang="0">
                    <a:pos x="8" y="2"/>
                  </a:cxn>
                  <a:cxn ang="0">
                    <a:pos x="8" y="0"/>
                  </a:cxn>
                </a:cxnLst>
                <a:rect l="0" t="0" r="r" b="b"/>
                <a:pathLst>
                  <a:path w="12" h="48">
                    <a:moveTo>
                      <a:pt x="4" y="48"/>
                    </a:moveTo>
                    <a:lnTo>
                      <a:pt x="4" y="46"/>
                    </a:lnTo>
                    <a:lnTo>
                      <a:pt x="2" y="46"/>
                    </a:lnTo>
                    <a:lnTo>
                      <a:pt x="0" y="45"/>
                    </a:lnTo>
                    <a:lnTo>
                      <a:pt x="0" y="45"/>
                    </a:lnTo>
                    <a:lnTo>
                      <a:pt x="0" y="43"/>
                    </a:lnTo>
                    <a:lnTo>
                      <a:pt x="2" y="39"/>
                    </a:lnTo>
                    <a:lnTo>
                      <a:pt x="4" y="37"/>
                    </a:lnTo>
                    <a:lnTo>
                      <a:pt x="4" y="37"/>
                    </a:lnTo>
                    <a:lnTo>
                      <a:pt x="4" y="35"/>
                    </a:lnTo>
                    <a:lnTo>
                      <a:pt x="4" y="33"/>
                    </a:lnTo>
                    <a:lnTo>
                      <a:pt x="6" y="31"/>
                    </a:lnTo>
                    <a:lnTo>
                      <a:pt x="6" y="29"/>
                    </a:lnTo>
                    <a:lnTo>
                      <a:pt x="8" y="27"/>
                    </a:lnTo>
                    <a:lnTo>
                      <a:pt x="10" y="23"/>
                    </a:lnTo>
                    <a:lnTo>
                      <a:pt x="10" y="22"/>
                    </a:lnTo>
                    <a:lnTo>
                      <a:pt x="10" y="18"/>
                    </a:lnTo>
                    <a:lnTo>
                      <a:pt x="12" y="18"/>
                    </a:lnTo>
                    <a:lnTo>
                      <a:pt x="12" y="16"/>
                    </a:lnTo>
                    <a:lnTo>
                      <a:pt x="12" y="14"/>
                    </a:lnTo>
                    <a:lnTo>
                      <a:pt x="12" y="14"/>
                    </a:lnTo>
                    <a:lnTo>
                      <a:pt x="12" y="14"/>
                    </a:lnTo>
                    <a:lnTo>
                      <a:pt x="12" y="12"/>
                    </a:lnTo>
                    <a:lnTo>
                      <a:pt x="12" y="10"/>
                    </a:lnTo>
                    <a:lnTo>
                      <a:pt x="10" y="10"/>
                    </a:lnTo>
                    <a:lnTo>
                      <a:pt x="10" y="8"/>
                    </a:lnTo>
                    <a:lnTo>
                      <a:pt x="10" y="8"/>
                    </a:lnTo>
                    <a:lnTo>
                      <a:pt x="8" y="6"/>
                    </a:lnTo>
                    <a:lnTo>
                      <a:pt x="8" y="4"/>
                    </a:lnTo>
                    <a:lnTo>
                      <a:pt x="8" y="2"/>
                    </a:lnTo>
                    <a:lnTo>
                      <a:pt x="8" y="2"/>
                    </a:lnTo>
                    <a:lnTo>
                      <a:pt x="8"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6" name="Freeform 3618"/>
              <p:cNvSpPr>
                <a:spLocks/>
              </p:cNvSpPr>
              <p:nvPr/>
            </p:nvSpPr>
            <p:spPr bwMode="auto">
              <a:xfrm>
                <a:off x="6562684" y="2983645"/>
                <a:ext cx="9746" cy="62257"/>
              </a:xfrm>
              <a:custGeom>
                <a:avLst/>
                <a:gdLst/>
                <a:ahLst/>
                <a:cxnLst>
                  <a:cxn ang="0">
                    <a:pos x="12" y="50"/>
                  </a:cxn>
                  <a:cxn ang="0">
                    <a:pos x="12" y="50"/>
                  </a:cxn>
                  <a:cxn ang="0">
                    <a:pos x="12" y="48"/>
                  </a:cxn>
                  <a:cxn ang="0">
                    <a:pos x="12" y="44"/>
                  </a:cxn>
                  <a:cxn ang="0">
                    <a:pos x="12" y="40"/>
                  </a:cxn>
                  <a:cxn ang="0">
                    <a:pos x="12" y="38"/>
                  </a:cxn>
                  <a:cxn ang="0">
                    <a:pos x="10" y="34"/>
                  </a:cxn>
                  <a:cxn ang="0">
                    <a:pos x="6" y="32"/>
                  </a:cxn>
                  <a:cxn ang="0">
                    <a:pos x="4" y="27"/>
                  </a:cxn>
                  <a:cxn ang="0">
                    <a:pos x="2" y="25"/>
                  </a:cxn>
                  <a:cxn ang="0">
                    <a:pos x="2" y="23"/>
                  </a:cxn>
                  <a:cxn ang="0">
                    <a:pos x="0" y="21"/>
                  </a:cxn>
                  <a:cxn ang="0">
                    <a:pos x="0" y="17"/>
                  </a:cxn>
                  <a:cxn ang="0">
                    <a:pos x="0" y="15"/>
                  </a:cxn>
                  <a:cxn ang="0">
                    <a:pos x="0" y="11"/>
                  </a:cxn>
                  <a:cxn ang="0">
                    <a:pos x="0" y="11"/>
                  </a:cxn>
                  <a:cxn ang="0">
                    <a:pos x="0" y="9"/>
                  </a:cxn>
                  <a:cxn ang="0">
                    <a:pos x="0" y="7"/>
                  </a:cxn>
                  <a:cxn ang="0">
                    <a:pos x="0" y="7"/>
                  </a:cxn>
                  <a:cxn ang="0">
                    <a:pos x="2" y="4"/>
                  </a:cxn>
                  <a:cxn ang="0">
                    <a:pos x="2" y="4"/>
                  </a:cxn>
                  <a:cxn ang="0">
                    <a:pos x="2" y="4"/>
                  </a:cxn>
                  <a:cxn ang="0">
                    <a:pos x="2" y="2"/>
                  </a:cxn>
                  <a:cxn ang="0">
                    <a:pos x="2" y="2"/>
                  </a:cxn>
                  <a:cxn ang="0">
                    <a:pos x="2" y="0"/>
                  </a:cxn>
                </a:cxnLst>
                <a:rect l="0" t="0" r="r" b="b"/>
                <a:pathLst>
                  <a:path w="12" h="50">
                    <a:moveTo>
                      <a:pt x="12" y="50"/>
                    </a:moveTo>
                    <a:lnTo>
                      <a:pt x="12" y="50"/>
                    </a:lnTo>
                    <a:lnTo>
                      <a:pt x="12" y="48"/>
                    </a:lnTo>
                    <a:lnTo>
                      <a:pt x="12" y="44"/>
                    </a:lnTo>
                    <a:lnTo>
                      <a:pt x="12" y="40"/>
                    </a:lnTo>
                    <a:lnTo>
                      <a:pt x="12" y="38"/>
                    </a:lnTo>
                    <a:lnTo>
                      <a:pt x="10" y="34"/>
                    </a:lnTo>
                    <a:lnTo>
                      <a:pt x="6" y="32"/>
                    </a:lnTo>
                    <a:lnTo>
                      <a:pt x="4" y="27"/>
                    </a:lnTo>
                    <a:lnTo>
                      <a:pt x="2" y="25"/>
                    </a:lnTo>
                    <a:lnTo>
                      <a:pt x="2" y="23"/>
                    </a:lnTo>
                    <a:lnTo>
                      <a:pt x="0" y="21"/>
                    </a:lnTo>
                    <a:lnTo>
                      <a:pt x="0" y="17"/>
                    </a:lnTo>
                    <a:lnTo>
                      <a:pt x="0" y="15"/>
                    </a:lnTo>
                    <a:lnTo>
                      <a:pt x="0" y="11"/>
                    </a:lnTo>
                    <a:lnTo>
                      <a:pt x="0" y="11"/>
                    </a:lnTo>
                    <a:lnTo>
                      <a:pt x="0" y="9"/>
                    </a:lnTo>
                    <a:lnTo>
                      <a:pt x="0" y="7"/>
                    </a:lnTo>
                    <a:lnTo>
                      <a:pt x="0" y="7"/>
                    </a:lnTo>
                    <a:lnTo>
                      <a:pt x="2" y="4"/>
                    </a:lnTo>
                    <a:lnTo>
                      <a:pt x="2" y="4"/>
                    </a:lnTo>
                    <a:lnTo>
                      <a:pt x="2" y="4"/>
                    </a:lnTo>
                    <a:lnTo>
                      <a:pt x="2" y="2"/>
                    </a:lnTo>
                    <a:lnTo>
                      <a:pt x="2" y="2"/>
                    </a:lnTo>
                    <a:lnTo>
                      <a:pt x="2"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7" name="Freeform 3619"/>
              <p:cNvSpPr>
                <a:spLocks/>
              </p:cNvSpPr>
              <p:nvPr/>
            </p:nvSpPr>
            <p:spPr bwMode="auto">
              <a:xfrm>
                <a:off x="6566582" y="2869094"/>
                <a:ext cx="29236" cy="49805"/>
              </a:xfrm>
              <a:custGeom>
                <a:avLst/>
                <a:gdLst/>
                <a:ahLst/>
                <a:cxnLst>
                  <a:cxn ang="0">
                    <a:pos x="0" y="39"/>
                  </a:cxn>
                  <a:cxn ang="0">
                    <a:pos x="0" y="39"/>
                  </a:cxn>
                  <a:cxn ang="0">
                    <a:pos x="4" y="37"/>
                  </a:cxn>
                  <a:cxn ang="0">
                    <a:pos x="6" y="35"/>
                  </a:cxn>
                  <a:cxn ang="0">
                    <a:pos x="8" y="31"/>
                  </a:cxn>
                  <a:cxn ang="0">
                    <a:pos x="12" y="27"/>
                  </a:cxn>
                  <a:cxn ang="0">
                    <a:pos x="14" y="23"/>
                  </a:cxn>
                  <a:cxn ang="0">
                    <a:pos x="18" y="20"/>
                  </a:cxn>
                  <a:cxn ang="0">
                    <a:pos x="20" y="16"/>
                  </a:cxn>
                  <a:cxn ang="0">
                    <a:pos x="20" y="16"/>
                  </a:cxn>
                  <a:cxn ang="0">
                    <a:pos x="20" y="14"/>
                  </a:cxn>
                  <a:cxn ang="0">
                    <a:pos x="21" y="12"/>
                  </a:cxn>
                  <a:cxn ang="0">
                    <a:pos x="23" y="10"/>
                  </a:cxn>
                  <a:cxn ang="0">
                    <a:pos x="25" y="4"/>
                  </a:cxn>
                  <a:cxn ang="0">
                    <a:pos x="29" y="2"/>
                  </a:cxn>
                  <a:cxn ang="0">
                    <a:pos x="33" y="0"/>
                  </a:cxn>
                </a:cxnLst>
                <a:rect l="0" t="0" r="r" b="b"/>
                <a:pathLst>
                  <a:path w="33" h="39">
                    <a:moveTo>
                      <a:pt x="0" y="39"/>
                    </a:moveTo>
                    <a:lnTo>
                      <a:pt x="0" y="39"/>
                    </a:lnTo>
                    <a:lnTo>
                      <a:pt x="4" y="37"/>
                    </a:lnTo>
                    <a:lnTo>
                      <a:pt x="6" y="35"/>
                    </a:lnTo>
                    <a:lnTo>
                      <a:pt x="8" y="31"/>
                    </a:lnTo>
                    <a:lnTo>
                      <a:pt x="12" y="27"/>
                    </a:lnTo>
                    <a:lnTo>
                      <a:pt x="14" y="23"/>
                    </a:lnTo>
                    <a:lnTo>
                      <a:pt x="18" y="20"/>
                    </a:lnTo>
                    <a:lnTo>
                      <a:pt x="20" y="16"/>
                    </a:lnTo>
                    <a:lnTo>
                      <a:pt x="20" y="16"/>
                    </a:lnTo>
                    <a:lnTo>
                      <a:pt x="20" y="14"/>
                    </a:lnTo>
                    <a:lnTo>
                      <a:pt x="21" y="12"/>
                    </a:lnTo>
                    <a:lnTo>
                      <a:pt x="23" y="10"/>
                    </a:lnTo>
                    <a:lnTo>
                      <a:pt x="25" y="4"/>
                    </a:lnTo>
                    <a:lnTo>
                      <a:pt x="29" y="2"/>
                    </a:lnTo>
                    <a:lnTo>
                      <a:pt x="33"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8" name="Freeform 3620"/>
              <p:cNvSpPr>
                <a:spLocks/>
              </p:cNvSpPr>
              <p:nvPr/>
            </p:nvSpPr>
            <p:spPr bwMode="auto">
              <a:xfrm>
                <a:off x="6625054" y="2762015"/>
                <a:ext cx="25338" cy="59766"/>
              </a:xfrm>
              <a:custGeom>
                <a:avLst/>
                <a:gdLst/>
                <a:ahLst/>
                <a:cxnLst>
                  <a:cxn ang="0">
                    <a:pos x="0" y="44"/>
                  </a:cxn>
                  <a:cxn ang="0">
                    <a:pos x="1" y="42"/>
                  </a:cxn>
                  <a:cxn ang="0">
                    <a:pos x="3" y="40"/>
                  </a:cxn>
                  <a:cxn ang="0">
                    <a:pos x="5" y="36"/>
                  </a:cxn>
                  <a:cxn ang="0">
                    <a:pos x="7" y="35"/>
                  </a:cxn>
                  <a:cxn ang="0">
                    <a:pos x="9" y="31"/>
                  </a:cxn>
                  <a:cxn ang="0">
                    <a:pos x="11" y="27"/>
                  </a:cxn>
                  <a:cxn ang="0">
                    <a:pos x="15" y="21"/>
                  </a:cxn>
                  <a:cxn ang="0">
                    <a:pos x="17" y="17"/>
                  </a:cxn>
                  <a:cxn ang="0">
                    <a:pos x="19" y="15"/>
                  </a:cxn>
                  <a:cxn ang="0">
                    <a:pos x="21" y="11"/>
                  </a:cxn>
                  <a:cxn ang="0">
                    <a:pos x="21" y="10"/>
                  </a:cxn>
                  <a:cxn ang="0">
                    <a:pos x="23" y="4"/>
                  </a:cxn>
                  <a:cxn ang="0">
                    <a:pos x="25" y="4"/>
                  </a:cxn>
                  <a:cxn ang="0">
                    <a:pos x="26" y="0"/>
                  </a:cxn>
                  <a:cxn ang="0">
                    <a:pos x="26" y="0"/>
                  </a:cxn>
                </a:cxnLst>
                <a:rect l="0" t="0" r="r" b="b"/>
                <a:pathLst>
                  <a:path w="26" h="44">
                    <a:moveTo>
                      <a:pt x="0" y="44"/>
                    </a:moveTo>
                    <a:lnTo>
                      <a:pt x="1" y="42"/>
                    </a:lnTo>
                    <a:lnTo>
                      <a:pt x="3" y="40"/>
                    </a:lnTo>
                    <a:lnTo>
                      <a:pt x="5" y="36"/>
                    </a:lnTo>
                    <a:lnTo>
                      <a:pt x="7" y="35"/>
                    </a:lnTo>
                    <a:lnTo>
                      <a:pt x="9" y="31"/>
                    </a:lnTo>
                    <a:lnTo>
                      <a:pt x="11" y="27"/>
                    </a:lnTo>
                    <a:lnTo>
                      <a:pt x="15" y="21"/>
                    </a:lnTo>
                    <a:lnTo>
                      <a:pt x="17" y="17"/>
                    </a:lnTo>
                    <a:lnTo>
                      <a:pt x="19" y="15"/>
                    </a:lnTo>
                    <a:lnTo>
                      <a:pt x="21" y="11"/>
                    </a:lnTo>
                    <a:lnTo>
                      <a:pt x="21" y="10"/>
                    </a:lnTo>
                    <a:lnTo>
                      <a:pt x="23" y="4"/>
                    </a:lnTo>
                    <a:lnTo>
                      <a:pt x="25" y="4"/>
                    </a:lnTo>
                    <a:lnTo>
                      <a:pt x="26" y="0"/>
                    </a:lnTo>
                    <a:lnTo>
                      <a:pt x="26"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89" name="Freeform 3621"/>
              <p:cNvSpPr>
                <a:spLocks/>
              </p:cNvSpPr>
              <p:nvPr/>
            </p:nvSpPr>
            <p:spPr bwMode="auto">
              <a:xfrm>
                <a:off x="6667933" y="2642484"/>
                <a:ext cx="15592" cy="62257"/>
              </a:xfrm>
              <a:custGeom>
                <a:avLst/>
                <a:gdLst/>
                <a:ahLst/>
                <a:cxnLst>
                  <a:cxn ang="0">
                    <a:pos x="0" y="48"/>
                  </a:cxn>
                  <a:cxn ang="0">
                    <a:pos x="2" y="46"/>
                  </a:cxn>
                  <a:cxn ang="0">
                    <a:pos x="3" y="44"/>
                  </a:cxn>
                  <a:cxn ang="0">
                    <a:pos x="3" y="42"/>
                  </a:cxn>
                  <a:cxn ang="0">
                    <a:pos x="5" y="40"/>
                  </a:cxn>
                  <a:cxn ang="0">
                    <a:pos x="7" y="36"/>
                  </a:cxn>
                  <a:cxn ang="0">
                    <a:pos x="9" y="33"/>
                  </a:cxn>
                  <a:cxn ang="0">
                    <a:pos x="9" y="29"/>
                  </a:cxn>
                  <a:cxn ang="0">
                    <a:pos x="11" y="25"/>
                  </a:cxn>
                  <a:cxn ang="0">
                    <a:pos x="11" y="19"/>
                  </a:cxn>
                  <a:cxn ang="0">
                    <a:pos x="11" y="13"/>
                  </a:cxn>
                  <a:cxn ang="0">
                    <a:pos x="11" y="8"/>
                  </a:cxn>
                  <a:cxn ang="0">
                    <a:pos x="13" y="4"/>
                  </a:cxn>
                  <a:cxn ang="0">
                    <a:pos x="15" y="2"/>
                  </a:cxn>
                  <a:cxn ang="0">
                    <a:pos x="17" y="0"/>
                  </a:cxn>
                </a:cxnLst>
                <a:rect l="0" t="0" r="r" b="b"/>
                <a:pathLst>
                  <a:path w="17" h="48">
                    <a:moveTo>
                      <a:pt x="0" y="48"/>
                    </a:moveTo>
                    <a:lnTo>
                      <a:pt x="2" y="46"/>
                    </a:lnTo>
                    <a:lnTo>
                      <a:pt x="3" y="44"/>
                    </a:lnTo>
                    <a:lnTo>
                      <a:pt x="3" y="42"/>
                    </a:lnTo>
                    <a:lnTo>
                      <a:pt x="5" y="40"/>
                    </a:lnTo>
                    <a:lnTo>
                      <a:pt x="7" y="36"/>
                    </a:lnTo>
                    <a:lnTo>
                      <a:pt x="9" y="33"/>
                    </a:lnTo>
                    <a:lnTo>
                      <a:pt x="9" y="29"/>
                    </a:lnTo>
                    <a:lnTo>
                      <a:pt x="11" y="25"/>
                    </a:lnTo>
                    <a:lnTo>
                      <a:pt x="11" y="19"/>
                    </a:lnTo>
                    <a:lnTo>
                      <a:pt x="11" y="13"/>
                    </a:lnTo>
                    <a:lnTo>
                      <a:pt x="11" y="8"/>
                    </a:lnTo>
                    <a:lnTo>
                      <a:pt x="13" y="4"/>
                    </a:lnTo>
                    <a:lnTo>
                      <a:pt x="15" y="2"/>
                    </a:lnTo>
                    <a:lnTo>
                      <a:pt x="17"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90" name="Freeform 3622"/>
              <p:cNvSpPr>
                <a:spLocks/>
              </p:cNvSpPr>
              <p:nvPr/>
            </p:nvSpPr>
            <p:spPr bwMode="auto">
              <a:xfrm>
                <a:off x="6724455" y="2585208"/>
                <a:ext cx="29236" cy="42335"/>
              </a:xfrm>
              <a:custGeom>
                <a:avLst/>
                <a:gdLst/>
                <a:ahLst/>
                <a:cxnLst>
                  <a:cxn ang="0">
                    <a:pos x="0" y="31"/>
                  </a:cxn>
                  <a:cxn ang="0">
                    <a:pos x="2" y="29"/>
                  </a:cxn>
                  <a:cxn ang="0">
                    <a:pos x="6" y="29"/>
                  </a:cxn>
                  <a:cxn ang="0">
                    <a:pos x="13" y="27"/>
                  </a:cxn>
                  <a:cxn ang="0">
                    <a:pos x="19" y="23"/>
                  </a:cxn>
                  <a:cxn ang="0">
                    <a:pos x="23" y="21"/>
                  </a:cxn>
                  <a:cxn ang="0">
                    <a:pos x="23" y="17"/>
                  </a:cxn>
                  <a:cxn ang="0">
                    <a:pos x="23" y="15"/>
                  </a:cxn>
                  <a:cxn ang="0">
                    <a:pos x="25" y="13"/>
                  </a:cxn>
                  <a:cxn ang="0">
                    <a:pos x="25" y="9"/>
                  </a:cxn>
                  <a:cxn ang="0">
                    <a:pos x="27" y="7"/>
                  </a:cxn>
                  <a:cxn ang="0">
                    <a:pos x="27" y="6"/>
                  </a:cxn>
                  <a:cxn ang="0">
                    <a:pos x="31" y="6"/>
                  </a:cxn>
                  <a:cxn ang="0">
                    <a:pos x="33" y="4"/>
                  </a:cxn>
                  <a:cxn ang="0">
                    <a:pos x="33" y="4"/>
                  </a:cxn>
                  <a:cxn ang="0">
                    <a:pos x="33" y="2"/>
                  </a:cxn>
                  <a:cxn ang="0">
                    <a:pos x="33" y="2"/>
                  </a:cxn>
                  <a:cxn ang="0">
                    <a:pos x="33" y="0"/>
                  </a:cxn>
                </a:cxnLst>
                <a:rect l="0" t="0" r="r" b="b"/>
                <a:pathLst>
                  <a:path w="33" h="31">
                    <a:moveTo>
                      <a:pt x="0" y="31"/>
                    </a:moveTo>
                    <a:lnTo>
                      <a:pt x="2" y="29"/>
                    </a:lnTo>
                    <a:lnTo>
                      <a:pt x="6" y="29"/>
                    </a:lnTo>
                    <a:lnTo>
                      <a:pt x="13" y="27"/>
                    </a:lnTo>
                    <a:lnTo>
                      <a:pt x="19" y="23"/>
                    </a:lnTo>
                    <a:lnTo>
                      <a:pt x="23" y="21"/>
                    </a:lnTo>
                    <a:lnTo>
                      <a:pt x="23" y="17"/>
                    </a:lnTo>
                    <a:lnTo>
                      <a:pt x="23" y="15"/>
                    </a:lnTo>
                    <a:lnTo>
                      <a:pt x="25" y="13"/>
                    </a:lnTo>
                    <a:lnTo>
                      <a:pt x="25" y="9"/>
                    </a:lnTo>
                    <a:lnTo>
                      <a:pt x="27" y="7"/>
                    </a:lnTo>
                    <a:lnTo>
                      <a:pt x="27" y="6"/>
                    </a:lnTo>
                    <a:lnTo>
                      <a:pt x="31" y="6"/>
                    </a:lnTo>
                    <a:lnTo>
                      <a:pt x="33" y="4"/>
                    </a:lnTo>
                    <a:lnTo>
                      <a:pt x="33" y="4"/>
                    </a:lnTo>
                    <a:lnTo>
                      <a:pt x="33" y="2"/>
                    </a:lnTo>
                    <a:lnTo>
                      <a:pt x="33" y="2"/>
                    </a:lnTo>
                    <a:lnTo>
                      <a:pt x="33"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91" name="Freeform 3623"/>
              <p:cNvSpPr>
                <a:spLocks/>
              </p:cNvSpPr>
              <p:nvPr/>
            </p:nvSpPr>
            <p:spPr bwMode="auto">
              <a:xfrm>
                <a:off x="6753691" y="2463188"/>
                <a:ext cx="17542" cy="62257"/>
              </a:xfrm>
              <a:custGeom>
                <a:avLst/>
                <a:gdLst/>
                <a:ahLst/>
                <a:cxnLst>
                  <a:cxn ang="0">
                    <a:pos x="5" y="48"/>
                  </a:cxn>
                  <a:cxn ang="0">
                    <a:pos x="3" y="44"/>
                  </a:cxn>
                  <a:cxn ang="0">
                    <a:pos x="0" y="38"/>
                  </a:cxn>
                  <a:cxn ang="0">
                    <a:pos x="0" y="34"/>
                  </a:cxn>
                  <a:cxn ang="0">
                    <a:pos x="1" y="31"/>
                  </a:cxn>
                  <a:cxn ang="0">
                    <a:pos x="3" y="25"/>
                  </a:cxn>
                  <a:cxn ang="0">
                    <a:pos x="7" y="19"/>
                  </a:cxn>
                  <a:cxn ang="0">
                    <a:pos x="9" y="15"/>
                  </a:cxn>
                  <a:cxn ang="0">
                    <a:pos x="11" y="9"/>
                  </a:cxn>
                  <a:cxn ang="0">
                    <a:pos x="15" y="4"/>
                  </a:cxn>
                  <a:cxn ang="0">
                    <a:pos x="17" y="0"/>
                  </a:cxn>
                </a:cxnLst>
                <a:rect l="0" t="0" r="r" b="b"/>
                <a:pathLst>
                  <a:path w="17" h="48">
                    <a:moveTo>
                      <a:pt x="5" y="48"/>
                    </a:moveTo>
                    <a:lnTo>
                      <a:pt x="3" y="44"/>
                    </a:lnTo>
                    <a:lnTo>
                      <a:pt x="0" y="38"/>
                    </a:lnTo>
                    <a:lnTo>
                      <a:pt x="0" y="34"/>
                    </a:lnTo>
                    <a:lnTo>
                      <a:pt x="1" y="31"/>
                    </a:lnTo>
                    <a:lnTo>
                      <a:pt x="3" y="25"/>
                    </a:lnTo>
                    <a:lnTo>
                      <a:pt x="7" y="19"/>
                    </a:lnTo>
                    <a:lnTo>
                      <a:pt x="9" y="15"/>
                    </a:lnTo>
                    <a:lnTo>
                      <a:pt x="11" y="9"/>
                    </a:lnTo>
                    <a:lnTo>
                      <a:pt x="15" y="4"/>
                    </a:lnTo>
                    <a:lnTo>
                      <a:pt x="17"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92" name="Freeform 3624"/>
              <p:cNvSpPr>
                <a:spLocks/>
              </p:cNvSpPr>
              <p:nvPr/>
            </p:nvSpPr>
            <p:spPr bwMode="auto">
              <a:xfrm>
                <a:off x="6779028" y="2351126"/>
                <a:ext cx="5848" cy="52296"/>
              </a:xfrm>
              <a:custGeom>
                <a:avLst/>
                <a:gdLst/>
                <a:ahLst/>
                <a:cxnLst>
                  <a:cxn ang="0">
                    <a:pos x="5" y="40"/>
                  </a:cxn>
                  <a:cxn ang="0">
                    <a:pos x="5" y="38"/>
                  </a:cxn>
                  <a:cxn ang="0">
                    <a:pos x="5" y="38"/>
                  </a:cxn>
                  <a:cxn ang="0">
                    <a:pos x="5" y="34"/>
                  </a:cxn>
                  <a:cxn ang="0">
                    <a:pos x="5" y="32"/>
                  </a:cxn>
                  <a:cxn ang="0">
                    <a:pos x="5" y="30"/>
                  </a:cxn>
                  <a:cxn ang="0">
                    <a:pos x="5" y="28"/>
                  </a:cxn>
                  <a:cxn ang="0">
                    <a:pos x="5" y="26"/>
                  </a:cxn>
                  <a:cxn ang="0">
                    <a:pos x="5" y="26"/>
                  </a:cxn>
                  <a:cxn ang="0">
                    <a:pos x="5" y="25"/>
                  </a:cxn>
                  <a:cxn ang="0">
                    <a:pos x="5" y="23"/>
                  </a:cxn>
                  <a:cxn ang="0">
                    <a:pos x="7" y="21"/>
                  </a:cxn>
                  <a:cxn ang="0">
                    <a:pos x="7" y="21"/>
                  </a:cxn>
                  <a:cxn ang="0">
                    <a:pos x="7" y="19"/>
                  </a:cxn>
                  <a:cxn ang="0">
                    <a:pos x="7" y="17"/>
                  </a:cxn>
                  <a:cxn ang="0">
                    <a:pos x="5" y="17"/>
                  </a:cxn>
                  <a:cxn ang="0">
                    <a:pos x="5" y="17"/>
                  </a:cxn>
                  <a:cxn ang="0">
                    <a:pos x="5" y="17"/>
                  </a:cxn>
                  <a:cxn ang="0">
                    <a:pos x="5" y="15"/>
                  </a:cxn>
                  <a:cxn ang="0">
                    <a:pos x="3" y="15"/>
                  </a:cxn>
                  <a:cxn ang="0">
                    <a:pos x="3" y="15"/>
                  </a:cxn>
                  <a:cxn ang="0">
                    <a:pos x="1" y="15"/>
                  </a:cxn>
                  <a:cxn ang="0">
                    <a:pos x="1" y="15"/>
                  </a:cxn>
                  <a:cxn ang="0">
                    <a:pos x="0" y="15"/>
                  </a:cxn>
                  <a:cxn ang="0">
                    <a:pos x="0" y="15"/>
                  </a:cxn>
                  <a:cxn ang="0">
                    <a:pos x="0" y="13"/>
                  </a:cxn>
                  <a:cxn ang="0">
                    <a:pos x="0" y="13"/>
                  </a:cxn>
                  <a:cxn ang="0">
                    <a:pos x="0" y="11"/>
                  </a:cxn>
                  <a:cxn ang="0">
                    <a:pos x="0" y="11"/>
                  </a:cxn>
                  <a:cxn ang="0">
                    <a:pos x="0" y="9"/>
                  </a:cxn>
                  <a:cxn ang="0">
                    <a:pos x="1" y="9"/>
                  </a:cxn>
                  <a:cxn ang="0">
                    <a:pos x="1" y="7"/>
                  </a:cxn>
                  <a:cxn ang="0">
                    <a:pos x="3" y="7"/>
                  </a:cxn>
                  <a:cxn ang="0">
                    <a:pos x="3" y="5"/>
                  </a:cxn>
                  <a:cxn ang="0">
                    <a:pos x="3" y="5"/>
                  </a:cxn>
                  <a:cxn ang="0">
                    <a:pos x="5" y="3"/>
                  </a:cxn>
                  <a:cxn ang="0">
                    <a:pos x="5" y="3"/>
                  </a:cxn>
                  <a:cxn ang="0">
                    <a:pos x="5" y="3"/>
                  </a:cxn>
                  <a:cxn ang="0">
                    <a:pos x="5" y="2"/>
                  </a:cxn>
                  <a:cxn ang="0">
                    <a:pos x="5" y="2"/>
                  </a:cxn>
                  <a:cxn ang="0">
                    <a:pos x="5" y="0"/>
                  </a:cxn>
                  <a:cxn ang="0">
                    <a:pos x="3" y="0"/>
                  </a:cxn>
                  <a:cxn ang="0">
                    <a:pos x="3" y="0"/>
                  </a:cxn>
                  <a:cxn ang="0">
                    <a:pos x="3" y="0"/>
                  </a:cxn>
                </a:cxnLst>
                <a:rect l="0" t="0" r="r" b="b"/>
                <a:pathLst>
                  <a:path w="7" h="40">
                    <a:moveTo>
                      <a:pt x="5" y="40"/>
                    </a:moveTo>
                    <a:lnTo>
                      <a:pt x="5" y="38"/>
                    </a:lnTo>
                    <a:lnTo>
                      <a:pt x="5" y="38"/>
                    </a:lnTo>
                    <a:lnTo>
                      <a:pt x="5" y="34"/>
                    </a:lnTo>
                    <a:lnTo>
                      <a:pt x="5" y="32"/>
                    </a:lnTo>
                    <a:lnTo>
                      <a:pt x="5" y="30"/>
                    </a:lnTo>
                    <a:lnTo>
                      <a:pt x="5" y="28"/>
                    </a:lnTo>
                    <a:lnTo>
                      <a:pt x="5" y="26"/>
                    </a:lnTo>
                    <a:lnTo>
                      <a:pt x="5" y="26"/>
                    </a:lnTo>
                    <a:lnTo>
                      <a:pt x="5" y="25"/>
                    </a:lnTo>
                    <a:lnTo>
                      <a:pt x="5" y="23"/>
                    </a:lnTo>
                    <a:lnTo>
                      <a:pt x="7" y="21"/>
                    </a:lnTo>
                    <a:lnTo>
                      <a:pt x="7" y="21"/>
                    </a:lnTo>
                    <a:lnTo>
                      <a:pt x="7" y="19"/>
                    </a:lnTo>
                    <a:lnTo>
                      <a:pt x="7" y="17"/>
                    </a:lnTo>
                    <a:lnTo>
                      <a:pt x="5" y="17"/>
                    </a:lnTo>
                    <a:lnTo>
                      <a:pt x="5" y="17"/>
                    </a:lnTo>
                    <a:lnTo>
                      <a:pt x="5" y="17"/>
                    </a:lnTo>
                    <a:lnTo>
                      <a:pt x="5" y="15"/>
                    </a:lnTo>
                    <a:lnTo>
                      <a:pt x="3" y="15"/>
                    </a:lnTo>
                    <a:lnTo>
                      <a:pt x="3" y="15"/>
                    </a:lnTo>
                    <a:lnTo>
                      <a:pt x="1" y="15"/>
                    </a:lnTo>
                    <a:lnTo>
                      <a:pt x="1" y="15"/>
                    </a:lnTo>
                    <a:lnTo>
                      <a:pt x="0" y="15"/>
                    </a:lnTo>
                    <a:lnTo>
                      <a:pt x="0" y="15"/>
                    </a:lnTo>
                    <a:lnTo>
                      <a:pt x="0" y="13"/>
                    </a:lnTo>
                    <a:lnTo>
                      <a:pt x="0" y="13"/>
                    </a:lnTo>
                    <a:lnTo>
                      <a:pt x="0" y="11"/>
                    </a:lnTo>
                    <a:lnTo>
                      <a:pt x="0" y="11"/>
                    </a:lnTo>
                    <a:lnTo>
                      <a:pt x="0" y="9"/>
                    </a:lnTo>
                    <a:lnTo>
                      <a:pt x="1" y="9"/>
                    </a:lnTo>
                    <a:lnTo>
                      <a:pt x="1" y="7"/>
                    </a:lnTo>
                    <a:lnTo>
                      <a:pt x="3" y="7"/>
                    </a:lnTo>
                    <a:lnTo>
                      <a:pt x="3" y="5"/>
                    </a:lnTo>
                    <a:lnTo>
                      <a:pt x="3" y="5"/>
                    </a:lnTo>
                    <a:lnTo>
                      <a:pt x="5" y="3"/>
                    </a:lnTo>
                    <a:lnTo>
                      <a:pt x="5" y="3"/>
                    </a:lnTo>
                    <a:lnTo>
                      <a:pt x="5" y="3"/>
                    </a:lnTo>
                    <a:lnTo>
                      <a:pt x="5" y="2"/>
                    </a:lnTo>
                    <a:lnTo>
                      <a:pt x="5" y="2"/>
                    </a:lnTo>
                    <a:lnTo>
                      <a:pt x="5" y="0"/>
                    </a:lnTo>
                    <a:lnTo>
                      <a:pt x="3" y="0"/>
                    </a:lnTo>
                    <a:lnTo>
                      <a:pt x="3" y="0"/>
                    </a:lnTo>
                    <a:lnTo>
                      <a:pt x="3" y="0"/>
                    </a:lnTo>
                  </a:path>
                </a:pathLst>
              </a:custGeom>
              <a:noFill/>
              <a:ln w="7938">
                <a:solidFill>
                  <a:srgbClr val="666666"/>
                </a:solidFill>
                <a:prstDash val="solid"/>
                <a:round/>
                <a:headEnd/>
                <a:tailEnd/>
              </a:ln>
            </p:spPr>
            <p:txBody>
              <a:bodyPr/>
              <a:lstStyle/>
              <a:p>
                <a:endParaRPr lang="en-US" b="1">
                  <a:solidFill>
                    <a:srgbClr val="FFFF00"/>
                  </a:solidFill>
                </a:endParaRPr>
              </a:p>
            </p:txBody>
          </p:sp>
          <p:sp>
            <p:nvSpPr>
              <p:cNvPr id="1194" name="Freeform 3626"/>
              <p:cNvSpPr>
                <a:spLocks noEditPoints="1"/>
              </p:cNvSpPr>
              <p:nvPr/>
            </p:nvSpPr>
            <p:spPr bwMode="auto">
              <a:xfrm>
                <a:off x="6788774" y="4597314"/>
                <a:ext cx="33135" cy="62257"/>
              </a:xfrm>
              <a:custGeom>
                <a:avLst/>
                <a:gdLst/>
                <a:ahLst/>
                <a:cxnLst>
                  <a:cxn ang="0">
                    <a:pos x="0" y="23"/>
                  </a:cxn>
                  <a:cxn ang="0">
                    <a:pos x="17" y="0"/>
                  </a:cxn>
                  <a:cxn ang="0">
                    <a:pos x="34" y="23"/>
                  </a:cxn>
                  <a:cxn ang="0">
                    <a:pos x="17" y="48"/>
                  </a:cxn>
                  <a:cxn ang="0">
                    <a:pos x="0" y="23"/>
                  </a:cxn>
                  <a:cxn ang="0">
                    <a:pos x="4" y="23"/>
                  </a:cxn>
                  <a:cxn ang="0">
                    <a:pos x="17" y="44"/>
                  </a:cxn>
                  <a:cxn ang="0">
                    <a:pos x="31" y="23"/>
                  </a:cxn>
                  <a:cxn ang="0">
                    <a:pos x="17" y="4"/>
                  </a:cxn>
                  <a:cxn ang="0">
                    <a:pos x="4" y="23"/>
                  </a:cxn>
                </a:cxnLst>
                <a:rect l="0" t="0" r="r" b="b"/>
                <a:pathLst>
                  <a:path w="34" h="48">
                    <a:moveTo>
                      <a:pt x="0" y="23"/>
                    </a:moveTo>
                    <a:lnTo>
                      <a:pt x="17" y="0"/>
                    </a:lnTo>
                    <a:lnTo>
                      <a:pt x="34" y="23"/>
                    </a:lnTo>
                    <a:lnTo>
                      <a:pt x="17" y="48"/>
                    </a:lnTo>
                    <a:lnTo>
                      <a:pt x="0" y="23"/>
                    </a:lnTo>
                    <a:close/>
                    <a:moveTo>
                      <a:pt x="4" y="23"/>
                    </a:moveTo>
                    <a:lnTo>
                      <a:pt x="17" y="44"/>
                    </a:lnTo>
                    <a:lnTo>
                      <a:pt x="31"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195" name="Freeform 3627"/>
              <p:cNvSpPr>
                <a:spLocks/>
              </p:cNvSpPr>
              <p:nvPr/>
            </p:nvSpPr>
            <p:spPr bwMode="auto">
              <a:xfrm>
                <a:off x="6788774" y="4597314"/>
                <a:ext cx="33135" cy="62257"/>
              </a:xfrm>
              <a:custGeom>
                <a:avLst/>
                <a:gdLst/>
                <a:ahLst/>
                <a:cxnLst>
                  <a:cxn ang="0">
                    <a:pos x="0" y="23"/>
                  </a:cxn>
                  <a:cxn ang="0">
                    <a:pos x="17" y="0"/>
                  </a:cxn>
                  <a:cxn ang="0">
                    <a:pos x="34" y="23"/>
                  </a:cxn>
                  <a:cxn ang="0">
                    <a:pos x="17" y="48"/>
                  </a:cxn>
                  <a:cxn ang="0">
                    <a:pos x="0" y="23"/>
                  </a:cxn>
                </a:cxnLst>
                <a:rect l="0" t="0" r="r" b="b"/>
                <a:pathLst>
                  <a:path w="34" h="48">
                    <a:moveTo>
                      <a:pt x="0" y="23"/>
                    </a:moveTo>
                    <a:lnTo>
                      <a:pt x="17" y="0"/>
                    </a:lnTo>
                    <a:lnTo>
                      <a:pt x="34" y="23"/>
                    </a:lnTo>
                    <a:lnTo>
                      <a:pt x="17" y="48"/>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96" name="Freeform 3628"/>
              <p:cNvSpPr>
                <a:spLocks/>
              </p:cNvSpPr>
              <p:nvPr/>
            </p:nvSpPr>
            <p:spPr bwMode="auto">
              <a:xfrm>
                <a:off x="6792673" y="4602294"/>
                <a:ext cx="25338" cy="52296"/>
              </a:xfrm>
              <a:custGeom>
                <a:avLst/>
                <a:gdLst/>
                <a:ahLst/>
                <a:cxnLst>
                  <a:cxn ang="0">
                    <a:pos x="0" y="19"/>
                  </a:cxn>
                  <a:cxn ang="0">
                    <a:pos x="13" y="40"/>
                  </a:cxn>
                  <a:cxn ang="0">
                    <a:pos x="27" y="19"/>
                  </a:cxn>
                  <a:cxn ang="0">
                    <a:pos x="13" y="0"/>
                  </a:cxn>
                  <a:cxn ang="0">
                    <a:pos x="0" y="19"/>
                  </a:cxn>
                </a:cxnLst>
                <a:rect l="0" t="0" r="r" b="b"/>
                <a:pathLst>
                  <a:path w="27" h="40">
                    <a:moveTo>
                      <a:pt x="0" y="19"/>
                    </a:moveTo>
                    <a:lnTo>
                      <a:pt x="13" y="40"/>
                    </a:lnTo>
                    <a:lnTo>
                      <a:pt x="27"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97" name="Freeform 3629"/>
              <p:cNvSpPr>
                <a:spLocks noEditPoints="1"/>
              </p:cNvSpPr>
              <p:nvPr/>
            </p:nvSpPr>
            <p:spPr bwMode="auto">
              <a:xfrm>
                <a:off x="6763436" y="4602294"/>
                <a:ext cx="31185" cy="59766"/>
              </a:xfrm>
              <a:custGeom>
                <a:avLst/>
                <a:gdLst/>
                <a:ahLst/>
                <a:cxnLst>
                  <a:cxn ang="0">
                    <a:pos x="0" y="23"/>
                  </a:cxn>
                  <a:cxn ang="0">
                    <a:pos x="17" y="0"/>
                  </a:cxn>
                  <a:cxn ang="0">
                    <a:pos x="35" y="23"/>
                  </a:cxn>
                  <a:cxn ang="0">
                    <a:pos x="17" y="46"/>
                  </a:cxn>
                  <a:cxn ang="0">
                    <a:pos x="0" y="23"/>
                  </a:cxn>
                  <a:cxn ang="0">
                    <a:pos x="4" y="23"/>
                  </a:cxn>
                  <a:cxn ang="0">
                    <a:pos x="17" y="42"/>
                  </a:cxn>
                  <a:cxn ang="0">
                    <a:pos x="33" y="23"/>
                  </a:cxn>
                  <a:cxn ang="0">
                    <a:pos x="17" y="4"/>
                  </a:cxn>
                  <a:cxn ang="0">
                    <a:pos x="4" y="23"/>
                  </a:cxn>
                </a:cxnLst>
                <a:rect l="0" t="0" r="r" b="b"/>
                <a:pathLst>
                  <a:path w="35" h="46">
                    <a:moveTo>
                      <a:pt x="0" y="23"/>
                    </a:moveTo>
                    <a:lnTo>
                      <a:pt x="17" y="0"/>
                    </a:lnTo>
                    <a:lnTo>
                      <a:pt x="35" y="23"/>
                    </a:lnTo>
                    <a:lnTo>
                      <a:pt x="17" y="46"/>
                    </a:lnTo>
                    <a:lnTo>
                      <a:pt x="0" y="23"/>
                    </a:lnTo>
                    <a:close/>
                    <a:moveTo>
                      <a:pt x="4" y="23"/>
                    </a:moveTo>
                    <a:lnTo>
                      <a:pt x="17" y="42"/>
                    </a:lnTo>
                    <a:lnTo>
                      <a:pt x="33"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198" name="Freeform 3630"/>
              <p:cNvSpPr>
                <a:spLocks/>
              </p:cNvSpPr>
              <p:nvPr/>
            </p:nvSpPr>
            <p:spPr bwMode="auto">
              <a:xfrm>
                <a:off x="6763436" y="4602294"/>
                <a:ext cx="31185" cy="59766"/>
              </a:xfrm>
              <a:custGeom>
                <a:avLst/>
                <a:gdLst/>
                <a:ahLst/>
                <a:cxnLst>
                  <a:cxn ang="0">
                    <a:pos x="0" y="23"/>
                  </a:cxn>
                  <a:cxn ang="0">
                    <a:pos x="17" y="0"/>
                  </a:cxn>
                  <a:cxn ang="0">
                    <a:pos x="35" y="23"/>
                  </a:cxn>
                  <a:cxn ang="0">
                    <a:pos x="17" y="46"/>
                  </a:cxn>
                  <a:cxn ang="0">
                    <a:pos x="0" y="23"/>
                  </a:cxn>
                </a:cxnLst>
                <a:rect l="0" t="0" r="r" b="b"/>
                <a:pathLst>
                  <a:path w="35" h="46">
                    <a:moveTo>
                      <a:pt x="0" y="23"/>
                    </a:moveTo>
                    <a:lnTo>
                      <a:pt x="17" y="0"/>
                    </a:lnTo>
                    <a:lnTo>
                      <a:pt x="35"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199" name="Freeform 3631"/>
              <p:cNvSpPr>
                <a:spLocks/>
              </p:cNvSpPr>
              <p:nvPr/>
            </p:nvSpPr>
            <p:spPr bwMode="auto">
              <a:xfrm>
                <a:off x="6767334" y="4609765"/>
                <a:ext cx="25338" cy="47315"/>
              </a:xfrm>
              <a:custGeom>
                <a:avLst/>
                <a:gdLst/>
                <a:ahLst/>
                <a:cxnLst>
                  <a:cxn ang="0">
                    <a:pos x="0" y="19"/>
                  </a:cxn>
                  <a:cxn ang="0">
                    <a:pos x="13" y="38"/>
                  </a:cxn>
                  <a:cxn ang="0">
                    <a:pos x="29" y="19"/>
                  </a:cxn>
                  <a:cxn ang="0">
                    <a:pos x="13" y="0"/>
                  </a:cxn>
                  <a:cxn ang="0">
                    <a:pos x="0" y="19"/>
                  </a:cxn>
                </a:cxnLst>
                <a:rect l="0" t="0" r="r" b="b"/>
                <a:pathLst>
                  <a:path w="29" h="38">
                    <a:moveTo>
                      <a:pt x="0" y="19"/>
                    </a:moveTo>
                    <a:lnTo>
                      <a:pt x="13" y="38"/>
                    </a:lnTo>
                    <a:lnTo>
                      <a:pt x="29"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0" name="Freeform 3632"/>
              <p:cNvSpPr>
                <a:spLocks/>
              </p:cNvSpPr>
              <p:nvPr/>
            </p:nvSpPr>
            <p:spPr bwMode="auto">
              <a:xfrm>
                <a:off x="6708862" y="4604785"/>
                <a:ext cx="21440" cy="39844"/>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01" name="Freeform 3633"/>
              <p:cNvSpPr>
                <a:spLocks/>
              </p:cNvSpPr>
              <p:nvPr/>
            </p:nvSpPr>
            <p:spPr bwMode="auto">
              <a:xfrm>
                <a:off x="6708862" y="4604785"/>
                <a:ext cx="21440" cy="39844"/>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2" name="Freeform 3634"/>
              <p:cNvSpPr>
                <a:spLocks/>
              </p:cNvSpPr>
              <p:nvPr/>
            </p:nvSpPr>
            <p:spPr bwMode="auto">
              <a:xfrm>
                <a:off x="6638696" y="4604785"/>
                <a:ext cx="19491" cy="39844"/>
              </a:xfrm>
              <a:custGeom>
                <a:avLst/>
                <a:gdLst/>
                <a:ahLst/>
                <a:cxnLst>
                  <a:cxn ang="0">
                    <a:pos x="0" y="15"/>
                  </a:cxn>
                  <a:cxn ang="0">
                    <a:pos x="10" y="0"/>
                  </a:cxn>
                  <a:cxn ang="0">
                    <a:pos x="21" y="15"/>
                  </a:cxn>
                  <a:cxn ang="0">
                    <a:pos x="10" y="32"/>
                  </a:cxn>
                  <a:cxn ang="0">
                    <a:pos x="0" y="15"/>
                  </a:cxn>
                </a:cxnLst>
                <a:rect l="0" t="0" r="r" b="b"/>
                <a:pathLst>
                  <a:path w="21" h="32">
                    <a:moveTo>
                      <a:pt x="0" y="15"/>
                    </a:moveTo>
                    <a:lnTo>
                      <a:pt x="10" y="0"/>
                    </a:lnTo>
                    <a:lnTo>
                      <a:pt x="21" y="15"/>
                    </a:lnTo>
                    <a:lnTo>
                      <a:pt x="10" y="32"/>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03" name="Freeform 3635"/>
              <p:cNvSpPr>
                <a:spLocks/>
              </p:cNvSpPr>
              <p:nvPr/>
            </p:nvSpPr>
            <p:spPr bwMode="auto">
              <a:xfrm>
                <a:off x="6638696" y="4604785"/>
                <a:ext cx="19491" cy="39844"/>
              </a:xfrm>
              <a:custGeom>
                <a:avLst/>
                <a:gdLst/>
                <a:ahLst/>
                <a:cxnLst>
                  <a:cxn ang="0">
                    <a:pos x="0" y="15"/>
                  </a:cxn>
                  <a:cxn ang="0">
                    <a:pos x="10" y="0"/>
                  </a:cxn>
                  <a:cxn ang="0">
                    <a:pos x="21" y="15"/>
                  </a:cxn>
                  <a:cxn ang="0">
                    <a:pos x="10" y="32"/>
                  </a:cxn>
                  <a:cxn ang="0">
                    <a:pos x="0" y="15"/>
                  </a:cxn>
                </a:cxnLst>
                <a:rect l="0" t="0" r="r" b="b"/>
                <a:pathLst>
                  <a:path w="21" h="32">
                    <a:moveTo>
                      <a:pt x="0" y="15"/>
                    </a:moveTo>
                    <a:lnTo>
                      <a:pt x="10" y="0"/>
                    </a:lnTo>
                    <a:lnTo>
                      <a:pt x="21" y="15"/>
                    </a:lnTo>
                    <a:lnTo>
                      <a:pt x="10" y="32"/>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4" name="Freeform 3636"/>
              <p:cNvSpPr>
                <a:spLocks/>
              </p:cNvSpPr>
              <p:nvPr/>
            </p:nvSpPr>
            <p:spPr bwMode="auto">
              <a:xfrm>
                <a:off x="6656238" y="4462841"/>
                <a:ext cx="19491" cy="39844"/>
              </a:xfrm>
              <a:custGeom>
                <a:avLst/>
                <a:gdLst/>
                <a:ahLst/>
                <a:cxnLst>
                  <a:cxn ang="0">
                    <a:pos x="0" y="15"/>
                  </a:cxn>
                  <a:cxn ang="0">
                    <a:pos x="12" y="0"/>
                  </a:cxn>
                  <a:cxn ang="0">
                    <a:pos x="23" y="15"/>
                  </a:cxn>
                  <a:cxn ang="0">
                    <a:pos x="12" y="30"/>
                  </a:cxn>
                  <a:cxn ang="0">
                    <a:pos x="0" y="15"/>
                  </a:cxn>
                </a:cxnLst>
                <a:rect l="0" t="0" r="r" b="b"/>
                <a:pathLst>
                  <a:path w="23" h="30">
                    <a:moveTo>
                      <a:pt x="0" y="15"/>
                    </a:moveTo>
                    <a:lnTo>
                      <a:pt x="12" y="0"/>
                    </a:lnTo>
                    <a:lnTo>
                      <a:pt x="23" y="15"/>
                    </a:lnTo>
                    <a:lnTo>
                      <a:pt x="12" y="30"/>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05" name="Freeform 3637"/>
              <p:cNvSpPr>
                <a:spLocks/>
              </p:cNvSpPr>
              <p:nvPr/>
            </p:nvSpPr>
            <p:spPr bwMode="auto">
              <a:xfrm>
                <a:off x="6656238" y="4462841"/>
                <a:ext cx="19491" cy="39844"/>
              </a:xfrm>
              <a:custGeom>
                <a:avLst/>
                <a:gdLst/>
                <a:ahLst/>
                <a:cxnLst>
                  <a:cxn ang="0">
                    <a:pos x="0" y="15"/>
                  </a:cxn>
                  <a:cxn ang="0">
                    <a:pos x="12" y="0"/>
                  </a:cxn>
                  <a:cxn ang="0">
                    <a:pos x="23" y="15"/>
                  </a:cxn>
                  <a:cxn ang="0">
                    <a:pos x="12" y="30"/>
                  </a:cxn>
                  <a:cxn ang="0">
                    <a:pos x="0" y="15"/>
                  </a:cxn>
                </a:cxnLst>
                <a:rect l="0" t="0" r="r" b="b"/>
                <a:pathLst>
                  <a:path w="23" h="30">
                    <a:moveTo>
                      <a:pt x="0" y="15"/>
                    </a:moveTo>
                    <a:lnTo>
                      <a:pt x="12" y="0"/>
                    </a:lnTo>
                    <a:lnTo>
                      <a:pt x="23" y="15"/>
                    </a:lnTo>
                    <a:lnTo>
                      <a:pt x="12" y="30"/>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6" name="Freeform 3638"/>
              <p:cNvSpPr>
                <a:spLocks noEditPoints="1"/>
              </p:cNvSpPr>
              <p:nvPr/>
            </p:nvSpPr>
            <p:spPr bwMode="auto">
              <a:xfrm>
                <a:off x="6439893" y="2976175"/>
                <a:ext cx="31185" cy="57276"/>
              </a:xfrm>
              <a:custGeom>
                <a:avLst/>
                <a:gdLst/>
                <a:ahLst/>
                <a:cxnLst>
                  <a:cxn ang="0">
                    <a:pos x="0" y="25"/>
                  </a:cxn>
                  <a:cxn ang="0">
                    <a:pos x="17" y="0"/>
                  </a:cxn>
                  <a:cxn ang="0">
                    <a:pos x="35" y="25"/>
                  </a:cxn>
                  <a:cxn ang="0">
                    <a:pos x="17" y="46"/>
                  </a:cxn>
                  <a:cxn ang="0">
                    <a:pos x="0" y="25"/>
                  </a:cxn>
                  <a:cxn ang="0">
                    <a:pos x="4" y="25"/>
                  </a:cxn>
                  <a:cxn ang="0">
                    <a:pos x="17" y="42"/>
                  </a:cxn>
                  <a:cxn ang="0">
                    <a:pos x="31" y="25"/>
                  </a:cxn>
                  <a:cxn ang="0">
                    <a:pos x="17" y="4"/>
                  </a:cxn>
                  <a:cxn ang="0">
                    <a:pos x="4" y="25"/>
                  </a:cxn>
                </a:cxnLst>
                <a:rect l="0" t="0" r="r" b="b"/>
                <a:pathLst>
                  <a:path w="35" h="46">
                    <a:moveTo>
                      <a:pt x="0" y="25"/>
                    </a:moveTo>
                    <a:lnTo>
                      <a:pt x="17" y="0"/>
                    </a:lnTo>
                    <a:lnTo>
                      <a:pt x="35" y="25"/>
                    </a:lnTo>
                    <a:lnTo>
                      <a:pt x="17" y="46"/>
                    </a:lnTo>
                    <a:lnTo>
                      <a:pt x="0" y="25"/>
                    </a:lnTo>
                    <a:close/>
                    <a:moveTo>
                      <a:pt x="4" y="25"/>
                    </a:moveTo>
                    <a:lnTo>
                      <a:pt x="17" y="42"/>
                    </a:lnTo>
                    <a:lnTo>
                      <a:pt x="31" y="25"/>
                    </a:lnTo>
                    <a:lnTo>
                      <a:pt x="17" y="4"/>
                    </a:lnTo>
                    <a:lnTo>
                      <a:pt x="4"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207" name="Freeform 3639"/>
              <p:cNvSpPr>
                <a:spLocks/>
              </p:cNvSpPr>
              <p:nvPr/>
            </p:nvSpPr>
            <p:spPr bwMode="auto">
              <a:xfrm>
                <a:off x="6439893" y="2976175"/>
                <a:ext cx="31185" cy="57276"/>
              </a:xfrm>
              <a:custGeom>
                <a:avLst/>
                <a:gdLst/>
                <a:ahLst/>
                <a:cxnLst>
                  <a:cxn ang="0">
                    <a:pos x="0" y="25"/>
                  </a:cxn>
                  <a:cxn ang="0">
                    <a:pos x="17" y="0"/>
                  </a:cxn>
                  <a:cxn ang="0">
                    <a:pos x="35" y="25"/>
                  </a:cxn>
                  <a:cxn ang="0">
                    <a:pos x="17" y="46"/>
                  </a:cxn>
                  <a:cxn ang="0">
                    <a:pos x="0" y="25"/>
                  </a:cxn>
                </a:cxnLst>
                <a:rect l="0" t="0" r="r" b="b"/>
                <a:pathLst>
                  <a:path w="35" h="46">
                    <a:moveTo>
                      <a:pt x="0" y="25"/>
                    </a:moveTo>
                    <a:lnTo>
                      <a:pt x="17" y="0"/>
                    </a:lnTo>
                    <a:lnTo>
                      <a:pt x="35" y="25"/>
                    </a:lnTo>
                    <a:lnTo>
                      <a:pt x="17" y="46"/>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8" name="Freeform 3640"/>
              <p:cNvSpPr>
                <a:spLocks/>
              </p:cNvSpPr>
              <p:nvPr/>
            </p:nvSpPr>
            <p:spPr bwMode="auto">
              <a:xfrm>
                <a:off x="6443791" y="2981155"/>
                <a:ext cx="23389" cy="47315"/>
              </a:xfrm>
              <a:custGeom>
                <a:avLst/>
                <a:gdLst/>
                <a:ahLst/>
                <a:cxnLst>
                  <a:cxn ang="0">
                    <a:pos x="0" y="21"/>
                  </a:cxn>
                  <a:cxn ang="0">
                    <a:pos x="13" y="38"/>
                  </a:cxn>
                  <a:cxn ang="0">
                    <a:pos x="27" y="21"/>
                  </a:cxn>
                  <a:cxn ang="0">
                    <a:pos x="13" y="0"/>
                  </a:cxn>
                  <a:cxn ang="0">
                    <a:pos x="0" y="21"/>
                  </a:cxn>
                </a:cxnLst>
                <a:rect l="0" t="0" r="r" b="b"/>
                <a:pathLst>
                  <a:path w="27" h="38">
                    <a:moveTo>
                      <a:pt x="0" y="21"/>
                    </a:moveTo>
                    <a:lnTo>
                      <a:pt x="13" y="38"/>
                    </a:lnTo>
                    <a:lnTo>
                      <a:pt x="27" y="21"/>
                    </a:lnTo>
                    <a:lnTo>
                      <a:pt x="13" y="0"/>
                    </a:lnTo>
                    <a:lnTo>
                      <a:pt x="0" y="21"/>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09" name="Freeform 3641"/>
              <p:cNvSpPr>
                <a:spLocks/>
              </p:cNvSpPr>
              <p:nvPr/>
            </p:nvSpPr>
            <p:spPr bwMode="auto">
              <a:xfrm>
                <a:off x="6989527" y="2879055"/>
                <a:ext cx="19491" cy="37354"/>
              </a:xfrm>
              <a:custGeom>
                <a:avLst/>
                <a:gdLst/>
                <a:ahLst/>
                <a:cxnLst>
                  <a:cxn ang="0">
                    <a:pos x="0" y="14"/>
                  </a:cxn>
                  <a:cxn ang="0">
                    <a:pos x="11" y="0"/>
                  </a:cxn>
                  <a:cxn ang="0">
                    <a:pos x="23" y="14"/>
                  </a:cxn>
                  <a:cxn ang="0">
                    <a:pos x="11" y="29"/>
                  </a:cxn>
                  <a:cxn ang="0">
                    <a:pos x="0" y="14"/>
                  </a:cxn>
                </a:cxnLst>
                <a:rect l="0" t="0" r="r" b="b"/>
                <a:pathLst>
                  <a:path w="23" h="29">
                    <a:moveTo>
                      <a:pt x="0" y="14"/>
                    </a:moveTo>
                    <a:lnTo>
                      <a:pt x="11" y="0"/>
                    </a:lnTo>
                    <a:lnTo>
                      <a:pt x="23" y="14"/>
                    </a:lnTo>
                    <a:lnTo>
                      <a:pt x="11" y="29"/>
                    </a:lnTo>
                    <a:lnTo>
                      <a:pt x="0" y="14"/>
                    </a:lnTo>
                    <a:close/>
                  </a:path>
                </a:pathLst>
              </a:custGeom>
              <a:solidFill>
                <a:srgbClr val="000000"/>
              </a:solidFill>
              <a:ln w="9525">
                <a:noFill/>
                <a:round/>
                <a:headEnd/>
                <a:tailEnd/>
              </a:ln>
            </p:spPr>
            <p:txBody>
              <a:bodyPr/>
              <a:lstStyle/>
              <a:p>
                <a:endParaRPr lang="en-US" b="1">
                  <a:solidFill>
                    <a:srgbClr val="FFFF00"/>
                  </a:solidFill>
                </a:endParaRPr>
              </a:p>
            </p:txBody>
          </p:sp>
          <p:sp>
            <p:nvSpPr>
              <p:cNvPr id="1210" name="Freeform 3642"/>
              <p:cNvSpPr>
                <a:spLocks/>
              </p:cNvSpPr>
              <p:nvPr/>
            </p:nvSpPr>
            <p:spPr bwMode="auto">
              <a:xfrm>
                <a:off x="6989527" y="2879055"/>
                <a:ext cx="19491" cy="37354"/>
              </a:xfrm>
              <a:custGeom>
                <a:avLst/>
                <a:gdLst/>
                <a:ahLst/>
                <a:cxnLst>
                  <a:cxn ang="0">
                    <a:pos x="0" y="14"/>
                  </a:cxn>
                  <a:cxn ang="0">
                    <a:pos x="11" y="0"/>
                  </a:cxn>
                  <a:cxn ang="0">
                    <a:pos x="23" y="14"/>
                  </a:cxn>
                  <a:cxn ang="0">
                    <a:pos x="11" y="29"/>
                  </a:cxn>
                  <a:cxn ang="0">
                    <a:pos x="0" y="14"/>
                  </a:cxn>
                </a:cxnLst>
                <a:rect l="0" t="0" r="r" b="b"/>
                <a:pathLst>
                  <a:path w="23" h="29">
                    <a:moveTo>
                      <a:pt x="0" y="14"/>
                    </a:moveTo>
                    <a:lnTo>
                      <a:pt x="11" y="0"/>
                    </a:lnTo>
                    <a:lnTo>
                      <a:pt x="23" y="14"/>
                    </a:lnTo>
                    <a:lnTo>
                      <a:pt x="11" y="29"/>
                    </a:lnTo>
                    <a:lnTo>
                      <a:pt x="0" y="14"/>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11" name="Freeform 3643"/>
              <p:cNvSpPr>
                <a:spLocks/>
              </p:cNvSpPr>
              <p:nvPr/>
            </p:nvSpPr>
            <p:spPr bwMode="auto">
              <a:xfrm>
                <a:off x="6880379" y="2879055"/>
                <a:ext cx="21440" cy="37354"/>
              </a:xfrm>
              <a:custGeom>
                <a:avLst/>
                <a:gdLst/>
                <a:ahLst/>
                <a:cxnLst>
                  <a:cxn ang="0">
                    <a:pos x="0" y="14"/>
                  </a:cxn>
                  <a:cxn ang="0">
                    <a:pos x="11" y="0"/>
                  </a:cxn>
                  <a:cxn ang="0">
                    <a:pos x="23" y="14"/>
                  </a:cxn>
                  <a:cxn ang="0">
                    <a:pos x="11" y="29"/>
                  </a:cxn>
                  <a:cxn ang="0">
                    <a:pos x="0" y="14"/>
                  </a:cxn>
                </a:cxnLst>
                <a:rect l="0" t="0" r="r" b="b"/>
                <a:pathLst>
                  <a:path w="23" h="29">
                    <a:moveTo>
                      <a:pt x="0" y="14"/>
                    </a:moveTo>
                    <a:lnTo>
                      <a:pt x="11" y="0"/>
                    </a:lnTo>
                    <a:lnTo>
                      <a:pt x="23" y="14"/>
                    </a:lnTo>
                    <a:lnTo>
                      <a:pt x="11" y="29"/>
                    </a:lnTo>
                    <a:lnTo>
                      <a:pt x="0" y="14"/>
                    </a:lnTo>
                    <a:close/>
                  </a:path>
                </a:pathLst>
              </a:custGeom>
              <a:solidFill>
                <a:srgbClr val="000000"/>
              </a:solidFill>
              <a:ln w="9525">
                <a:noFill/>
                <a:round/>
                <a:headEnd/>
                <a:tailEnd/>
              </a:ln>
            </p:spPr>
            <p:txBody>
              <a:bodyPr/>
              <a:lstStyle/>
              <a:p>
                <a:endParaRPr lang="en-US" b="1">
                  <a:solidFill>
                    <a:srgbClr val="FFFF00"/>
                  </a:solidFill>
                </a:endParaRPr>
              </a:p>
            </p:txBody>
          </p:sp>
          <p:sp>
            <p:nvSpPr>
              <p:cNvPr id="1212" name="Freeform 3644"/>
              <p:cNvSpPr>
                <a:spLocks/>
              </p:cNvSpPr>
              <p:nvPr/>
            </p:nvSpPr>
            <p:spPr bwMode="auto">
              <a:xfrm>
                <a:off x="6880379" y="2879055"/>
                <a:ext cx="21440" cy="37354"/>
              </a:xfrm>
              <a:custGeom>
                <a:avLst/>
                <a:gdLst/>
                <a:ahLst/>
                <a:cxnLst>
                  <a:cxn ang="0">
                    <a:pos x="0" y="14"/>
                  </a:cxn>
                  <a:cxn ang="0">
                    <a:pos x="11" y="0"/>
                  </a:cxn>
                  <a:cxn ang="0">
                    <a:pos x="23" y="14"/>
                  </a:cxn>
                  <a:cxn ang="0">
                    <a:pos x="11" y="29"/>
                  </a:cxn>
                  <a:cxn ang="0">
                    <a:pos x="0" y="14"/>
                  </a:cxn>
                </a:cxnLst>
                <a:rect l="0" t="0" r="r" b="b"/>
                <a:pathLst>
                  <a:path w="23" h="29">
                    <a:moveTo>
                      <a:pt x="0" y="14"/>
                    </a:moveTo>
                    <a:lnTo>
                      <a:pt x="11" y="0"/>
                    </a:lnTo>
                    <a:lnTo>
                      <a:pt x="23" y="14"/>
                    </a:lnTo>
                    <a:lnTo>
                      <a:pt x="11" y="29"/>
                    </a:lnTo>
                    <a:lnTo>
                      <a:pt x="0" y="14"/>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13" name="Freeform 3645"/>
              <p:cNvSpPr>
                <a:spLocks/>
              </p:cNvSpPr>
              <p:nvPr/>
            </p:nvSpPr>
            <p:spPr bwMode="auto">
              <a:xfrm>
                <a:off x="6804367" y="2879055"/>
                <a:ext cx="23389" cy="39844"/>
              </a:xfrm>
              <a:custGeom>
                <a:avLst/>
                <a:gdLst/>
                <a:ahLst/>
                <a:cxnLst>
                  <a:cxn ang="0">
                    <a:pos x="0" y="15"/>
                  </a:cxn>
                  <a:cxn ang="0">
                    <a:pos x="12" y="0"/>
                  </a:cxn>
                  <a:cxn ang="0">
                    <a:pos x="25" y="15"/>
                  </a:cxn>
                  <a:cxn ang="0">
                    <a:pos x="12" y="31"/>
                  </a:cxn>
                  <a:cxn ang="0">
                    <a:pos x="0" y="15"/>
                  </a:cxn>
                </a:cxnLst>
                <a:rect l="0" t="0" r="r" b="b"/>
                <a:pathLst>
                  <a:path w="25" h="31">
                    <a:moveTo>
                      <a:pt x="0" y="15"/>
                    </a:moveTo>
                    <a:lnTo>
                      <a:pt x="12" y="0"/>
                    </a:lnTo>
                    <a:lnTo>
                      <a:pt x="25" y="15"/>
                    </a:lnTo>
                    <a:lnTo>
                      <a:pt x="12"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14" name="Freeform 3646"/>
              <p:cNvSpPr>
                <a:spLocks/>
              </p:cNvSpPr>
              <p:nvPr/>
            </p:nvSpPr>
            <p:spPr bwMode="auto">
              <a:xfrm>
                <a:off x="6804367" y="2879055"/>
                <a:ext cx="23389" cy="39844"/>
              </a:xfrm>
              <a:custGeom>
                <a:avLst/>
                <a:gdLst/>
                <a:ahLst/>
                <a:cxnLst>
                  <a:cxn ang="0">
                    <a:pos x="0" y="15"/>
                  </a:cxn>
                  <a:cxn ang="0">
                    <a:pos x="12" y="0"/>
                  </a:cxn>
                  <a:cxn ang="0">
                    <a:pos x="25" y="15"/>
                  </a:cxn>
                  <a:cxn ang="0">
                    <a:pos x="12" y="31"/>
                  </a:cxn>
                  <a:cxn ang="0">
                    <a:pos x="0" y="15"/>
                  </a:cxn>
                </a:cxnLst>
                <a:rect l="0" t="0" r="r" b="b"/>
                <a:pathLst>
                  <a:path w="25" h="31">
                    <a:moveTo>
                      <a:pt x="0" y="15"/>
                    </a:moveTo>
                    <a:lnTo>
                      <a:pt x="12" y="0"/>
                    </a:lnTo>
                    <a:lnTo>
                      <a:pt x="25" y="15"/>
                    </a:lnTo>
                    <a:lnTo>
                      <a:pt x="12"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15" name="Freeform 3647"/>
              <p:cNvSpPr>
                <a:spLocks/>
              </p:cNvSpPr>
              <p:nvPr/>
            </p:nvSpPr>
            <p:spPr bwMode="auto">
              <a:xfrm>
                <a:off x="6695220" y="2879055"/>
                <a:ext cx="19491" cy="39844"/>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16" name="Freeform 3648"/>
              <p:cNvSpPr>
                <a:spLocks/>
              </p:cNvSpPr>
              <p:nvPr/>
            </p:nvSpPr>
            <p:spPr bwMode="auto">
              <a:xfrm>
                <a:off x="6695220" y="2879055"/>
                <a:ext cx="19491" cy="39844"/>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17" name="Freeform 3649"/>
              <p:cNvSpPr>
                <a:spLocks/>
              </p:cNvSpPr>
              <p:nvPr/>
            </p:nvSpPr>
            <p:spPr bwMode="auto">
              <a:xfrm>
                <a:off x="6578276" y="2879055"/>
                <a:ext cx="23389" cy="39844"/>
              </a:xfrm>
              <a:custGeom>
                <a:avLst/>
                <a:gdLst/>
                <a:ahLst/>
                <a:cxnLst>
                  <a:cxn ang="0">
                    <a:pos x="0" y="15"/>
                  </a:cxn>
                  <a:cxn ang="0">
                    <a:pos x="11" y="0"/>
                  </a:cxn>
                  <a:cxn ang="0">
                    <a:pos x="25" y="15"/>
                  </a:cxn>
                  <a:cxn ang="0">
                    <a:pos x="11" y="31"/>
                  </a:cxn>
                  <a:cxn ang="0">
                    <a:pos x="0" y="15"/>
                  </a:cxn>
                </a:cxnLst>
                <a:rect l="0" t="0" r="r" b="b"/>
                <a:pathLst>
                  <a:path w="25" h="31">
                    <a:moveTo>
                      <a:pt x="0" y="15"/>
                    </a:moveTo>
                    <a:lnTo>
                      <a:pt x="11" y="0"/>
                    </a:lnTo>
                    <a:lnTo>
                      <a:pt x="25" y="15"/>
                    </a:lnTo>
                    <a:lnTo>
                      <a:pt x="11"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18" name="Freeform 3650"/>
              <p:cNvSpPr>
                <a:spLocks/>
              </p:cNvSpPr>
              <p:nvPr/>
            </p:nvSpPr>
            <p:spPr bwMode="auto">
              <a:xfrm>
                <a:off x="6578276" y="2879055"/>
                <a:ext cx="23389" cy="39844"/>
              </a:xfrm>
              <a:custGeom>
                <a:avLst/>
                <a:gdLst/>
                <a:ahLst/>
                <a:cxnLst>
                  <a:cxn ang="0">
                    <a:pos x="0" y="15"/>
                  </a:cxn>
                  <a:cxn ang="0">
                    <a:pos x="11" y="0"/>
                  </a:cxn>
                  <a:cxn ang="0">
                    <a:pos x="25" y="15"/>
                  </a:cxn>
                  <a:cxn ang="0">
                    <a:pos x="11" y="31"/>
                  </a:cxn>
                  <a:cxn ang="0">
                    <a:pos x="0" y="15"/>
                  </a:cxn>
                </a:cxnLst>
                <a:rect l="0" t="0" r="r" b="b"/>
                <a:pathLst>
                  <a:path w="25" h="31">
                    <a:moveTo>
                      <a:pt x="0" y="15"/>
                    </a:moveTo>
                    <a:lnTo>
                      <a:pt x="11" y="0"/>
                    </a:lnTo>
                    <a:lnTo>
                      <a:pt x="25" y="15"/>
                    </a:lnTo>
                    <a:lnTo>
                      <a:pt x="11"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19" name="Freeform 3651"/>
              <p:cNvSpPr>
                <a:spLocks noEditPoints="1"/>
              </p:cNvSpPr>
              <p:nvPr/>
            </p:nvSpPr>
            <p:spPr bwMode="auto">
              <a:xfrm>
                <a:off x="6451587" y="2869094"/>
                <a:ext cx="33135" cy="57276"/>
              </a:xfrm>
              <a:custGeom>
                <a:avLst/>
                <a:gdLst/>
                <a:ahLst/>
                <a:cxnLst>
                  <a:cxn ang="0">
                    <a:pos x="0" y="22"/>
                  </a:cxn>
                  <a:cxn ang="0">
                    <a:pos x="17" y="0"/>
                  </a:cxn>
                  <a:cxn ang="0">
                    <a:pos x="34" y="22"/>
                  </a:cxn>
                  <a:cxn ang="0">
                    <a:pos x="17" y="47"/>
                  </a:cxn>
                  <a:cxn ang="0">
                    <a:pos x="0" y="22"/>
                  </a:cxn>
                  <a:cxn ang="0">
                    <a:pos x="3" y="22"/>
                  </a:cxn>
                  <a:cxn ang="0">
                    <a:pos x="17" y="43"/>
                  </a:cxn>
                  <a:cxn ang="0">
                    <a:pos x="32" y="22"/>
                  </a:cxn>
                  <a:cxn ang="0">
                    <a:pos x="17" y="2"/>
                  </a:cxn>
                  <a:cxn ang="0">
                    <a:pos x="3" y="22"/>
                  </a:cxn>
                </a:cxnLst>
                <a:rect l="0" t="0" r="r" b="b"/>
                <a:pathLst>
                  <a:path w="34" h="47">
                    <a:moveTo>
                      <a:pt x="0" y="22"/>
                    </a:moveTo>
                    <a:lnTo>
                      <a:pt x="17" y="0"/>
                    </a:lnTo>
                    <a:lnTo>
                      <a:pt x="34" y="22"/>
                    </a:lnTo>
                    <a:lnTo>
                      <a:pt x="17" y="47"/>
                    </a:lnTo>
                    <a:lnTo>
                      <a:pt x="0" y="22"/>
                    </a:lnTo>
                    <a:close/>
                    <a:moveTo>
                      <a:pt x="3" y="22"/>
                    </a:moveTo>
                    <a:lnTo>
                      <a:pt x="17" y="43"/>
                    </a:lnTo>
                    <a:lnTo>
                      <a:pt x="32" y="22"/>
                    </a:lnTo>
                    <a:lnTo>
                      <a:pt x="17" y="2"/>
                    </a:lnTo>
                    <a:lnTo>
                      <a:pt x="3" y="22"/>
                    </a:lnTo>
                    <a:close/>
                  </a:path>
                </a:pathLst>
              </a:custGeom>
              <a:solidFill>
                <a:srgbClr val="000000"/>
              </a:solidFill>
              <a:ln w="9525">
                <a:noFill/>
                <a:round/>
                <a:headEnd/>
                <a:tailEnd/>
              </a:ln>
            </p:spPr>
            <p:txBody>
              <a:bodyPr/>
              <a:lstStyle/>
              <a:p>
                <a:endParaRPr lang="en-US" b="1">
                  <a:solidFill>
                    <a:srgbClr val="FFFF00"/>
                  </a:solidFill>
                </a:endParaRPr>
              </a:p>
            </p:txBody>
          </p:sp>
          <p:sp>
            <p:nvSpPr>
              <p:cNvPr id="1220" name="Freeform 3652"/>
              <p:cNvSpPr>
                <a:spLocks/>
              </p:cNvSpPr>
              <p:nvPr/>
            </p:nvSpPr>
            <p:spPr bwMode="auto">
              <a:xfrm>
                <a:off x="6451587" y="2869094"/>
                <a:ext cx="33135" cy="57276"/>
              </a:xfrm>
              <a:custGeom>
                <a:avLst/>
                <a:gdLst/>
                <a:ahLst/>
                <a:cxnLst>
                  <a:cxn ang="0">
                    <a:pos x="0" y="22"/>
                  </a:cxn>
                  <a:cxn ang="0">
                    <a:pos x="17" y="0"/>
                  </a:cxn>
                  <a:cxn ang="0">
                    <a:pos x="34" y="22"/>
                  </a:cxn>
                  <a:cxn ang="0">
                    <a:pos x="17" y="47"/>
                  </a:cxn>
                  <a:cxn ang="0">
                    <a:pos x="0" y="22"/>
                  </a:cxn>
                </a:cxnLst>
                <a:rect l="0" t="0" r="r" b="b"/>
                <a:pathLst>
                  <a:path w="34" h="47">
                    <a:moveTo>
                      <a:pt x="0" y="22"/>
                    </a:moveTo>
                    <a:lnTo>
                      <a:pt x="17" y="0"/>
                    </a:lnTo>
                    <a:lnTo>
                      <a:pt x="34" y="22"/>
                    </a:lnTo>
                    <a:lnTo>
                      <a:pt x="17" y="47"/>
                    </a:lnTo>
                    <a:lnTo>
                      <a:pt x="0" y="22"/>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21" name="Freeform 3653"/>
              <p:cNvSpPr>
                <a:spLocks/>
              </p:cNvSpPr>
              <p:nvPr/>
            </p:nvSpPr>
            <p:spPr bwMode="auto">
              <a:xfrm>
                <a:off x="6455485" y="2871585"/>
                <a:ext cx="27287" cy="52296"/>
              </a:xfrm>
              <a:custGeom>
                <a:avLst/>
                <a:gdLst/>
                <a:ahLst/>
                <a:cxnLst>
                  <a:cxn ang="0">
                    <a:pos x="0" y="20"/>
                  </a:cxn>
                  <a:cxn ang="0">
                    <a:pos x="14" y="41"/>
                  </a:cxn>
                  <a:cxn ang="0">
                    <a:pos x="29" y="20"/>
                  </a:cxn>
                  <a:cxn ang="0">
                    <a:pos x="14" y="0"/>
                  </a:cxn>
                  <a:cxn ang="0">
                    <a:pos x="0" y="20"/>
                  </a:cxn>
                </a:cxnLst>
                <a:rect l="0" t="0" r="r" b="b"/>
                <a:pathLst>
                  <a:path w="29" h="41">
                    <a:moveTo>
                      <a:pt x="0" y="20"/>
                    </a:moveTo>
                    <a:lnTo>
                      <a:pt x="14" y="41"/>
                    </a:lnTo>
                    <a:lnTo>
                      <a:pt x="29" y="20"/>
                    </a:lnTo>
                    <a:lnTo>
                      <a:pt x="14" y="0"/>
                    </a:lnTo>
                    <a:lnTo>
                      <a:pt x="0" y="20"/>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22" name="Freeform 3654"/>
              <p:cNvSpPr>
                <a:spLocks/>
              </p:cNvSpPr>
              <p:nvPr/>
            </p:nvSpPr>
            <p:spPr bwMode="auto">
              <a:xfrm>
                <a:off x="6923259" y="5478855"/>
                <a:ext cx="23389" cy="42335"/>
              </a:xfrm>
              <a:custGeom>
                <a:avLst/>
                <a:gdLst/>
                <a:ahLst/>
                <a:cxnLst>
                  <a:cxn ang="0">
                    <a:pos x="0" y="17"/>
                  </a:cxn>
                  <a:cxn ang="0">
                    <a:pos x="11" y="0"/>
                  </a:cxn>
                  <a:cxn ang="0">
                    <a:pos x="25" y="17"/>
                  </a:cxn>
                  <a:cxn ang="0">
                    <a:pos x="11" y="32"/>
                  </a:cxn>
                  <a:cxn ang="0">
                    <a:pos x="0" y="17"/>
                  </a:cxn>
                </a:cxnLst>
                <a:rect l="0" t="0" r="r" b="b"/>
                <a:pathLst>
                  <a:path w="25" h="32">
                    <a:moveTo>
                      <a:pt x="0" y="17"/>
                    </a:moveTo>
                    <a:lnTo>
                      <a:pt x="11" y="0"/>
                    </a:lnTo>
                    <a:lnTo>
                      <a:pt x="25" y="17"/>
                    </a:lnTo>
                    <a:lnTo>
                      <a:pt x="11" y="32"/>
                    </a:lnTo>
                    <a:lnTo>
                      <a:pt x="0" y="17"/>
                    </a:lnTo>
                    <a:close/>
                  </a:path>
                </a:pathLst>
              </a:custGeom>
              <a:solidFill>
                <a:srgbClr val="000000"/>
              </a:solidFill>
              <a:ln w="9525">
                <a:noFill/>
                <a:round/>
                <a:headEnd/>
                <a:tailEnd/>
              </a:ln>
            </p:spPr>
            <p:txBody>
              <a:bodyPr/>
              <a:lstStyle/>
              <a:p>
                <a:endParaRPr lang="en-US" b="1">
                  <a:solidFill>
                    <a:srgbClr val="FFFF00"/>
                  </a:solidFill>
                </a:endParaRPr>
              </a:p>
            </p:txBody>
          </p:sp>
          <p:sp>
            <p:nvSpPr>
              <p:cNvPr id="1223" name="Freeform 3655"/>
              <p:cNvSpPr>
                <a:spLocks/>
              </p:cNvSpPr>
              <p:nvPr/>
            </p:nvSpPr>
            <p:spPr bwMode="auto">
              <a:xfrm>
                <a:off x="6923259" y="5478855"/>
                <a:ext cx="23389" cy="42335"/>
              </a:xfrm>
              <a:custGeom>
                <a:avLst/>
                <a:gdLst/>
                <a:ahLst/>
                <a:cxnLst>
                  <a:cxn ang="0">
                    <a:pos x="0" y="17"/>
                  </a:cxn>
                  <a:cxn ang="0">
                    <a:pos x="11" y="0"/>
                  </a:cxn>
                  <a:cxn ang="0">
                    <a:pos x="25" y="17"/>
                  </a:cxn>
                  <a:cxn ang="0">
                    <a:pos x="11" y="32"/>
                  </a:cxn>
                  <a:cxn ang="0">
                    <a:pos x="0" y="17"/>
                  </a:cxn>
                </a:cxnLst>
                <a:rect l="0" t="0" r="r" b="b"/>
                <a:pathLst>
                  <a:path w="25" h="32">
                    <a:moveTo>
                      <a:pt x="0" y="17"/>
                    </a:moveTo>
                    <a:lnTo>
                      <a:pt x="11" y="0"/>
                    </a:lnTo>
                    <a:lnTo>
                      <a:pt x="25" y="17"/>
                    </a:lnTo>
                    <a:lnTo>
                      <a:pt x="11" y="32"/>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24" name="Freeform 3656"/>
              <p:cNvSpPr>
                <a:spLocks/>
              </p:cNvSpPr>
              <p:nvPr/>
            </p:nvSpPr>
            <p:spPr bwMode="auto">
              <a:xfrm>
                <a:off x="6868685" y="5478855"/>
                <a:ext cx="19491" cy="42335"/>
              </a:xfrm>
              <a:custGeom>
                <a:avLst/>
                <a:gdLst/>
                <a:ahLst/>
                <a:cxnLst>
                  <a:cxn ang="0">
                    <a:pos x="0" y="17"/>
                  </a:cxn>
                  <a:cxn ang="0">
                    <a:pos x="10" y="0"/>
                  </a:cxn>
                  <a:cxn ang="0">
                    <a:pos x="21" y="17"/>
                  </a:cxn>
                  <a:cxn ang="0">
                    <a:pos x="10" y="32"/>
                  </a:cxn>
                  <a:cxn ang="0">
                    <a:pos x="0" y="17"/>
                  </a:cxn>
                </a:cxnLst>
                <a:rect l="0" t="0" r="r" b="b"/>
                <a:pathLst>
                  <a:path w="21" h="32">
                    <a:moveTo>
                      <a:pt x="0" y="17"/>
                    </a:moveTo>
                    <a:lnTo>
                      <a:pt x="10" y="0"/>
                    </a:lnTo>
                    <a:lnTo>
                      <a:pt x="21" y="17"/>
                    </a:lnTo>
                    <a:lnTo>
                      <a:pt x="10" y="32"/>
                    </a:lnTo>
                    <a:lnTo>
                      <a:pt x="0" y="17"/>
                    </a:lnTo>
                    <a:close/>
                  </a:path>
                </a:pathLst>
              </a:custGeom>
              <a:solidFill>
                <a:srgbClr val="000000"/>
              </a:solidFill>
              <a:ln w="9525">
                <a:noFill/>
                <a:round/>
                <a:headEnd/>
                <a:tailEnd/>
              </a:ln>
            </p:spPr>
            <p:txBody>
              <a:bodyPr/>
              <a:lstStyle/>
              <a:p>
                <a:endParaRPr lang="en-US" b="1">
                  <a:solidFill>
                    <a:srgbClr val="FFFF00"/>
                  </a:solidFill>
                </a:endParaRPr>
              </a:p>
            </p:txBody>
          </p:sp>
          <p:sp>
            <p:nvSpPr>
              <p:cNvPr id="1225" name="Freeform 3657"/>
              <p:cNvSpPr>
                <a:spLocks/>
              </p:cNvSpPr>
              <p:nvPr/>
            </p:nvSpPr>
            <p:spPr bwMode="auto">
              <a:xfrm>
                <a:off x="6868685" y="5478855"/>
                <a:ext cx="19491" cy="42335"/>
              </a:xfrm>
              <a:custGeom>
                <a:avLst/>
                <a:gdLst/>
                <a:ahLst/>
                <a:cxnLst>
                  <a:cxn ang="0">
                    <a:pos x="0" y="17"/>
                  </a:cxn>
                  <a:cxn ang="0">
                    <a:pos x="10" y="0"/>
                  </a:cxn>
                  <a:cxn ang="0">
                    <a:pos x="21" y="17"/>
                  </a:cxn>
                  <a:cxn ang="0">
                    <a:pos x="10" y="32"/>
                  </a:cxn>
                  <a:cxn ang="0">
                    <a:pos x="0" y="17"/>
                  </a:cxn>
                </a:cxnLst>
                <a:rect l="0" t="0" r="r" b="b"/>
                <a:pathLst>
                  <a:path w="21" h="32">
                    <a:moveTo>
                      <a:pt x="0" y="17"/>
                    </a:moveTo>
                    <a:lnTo>
                      <a:pt x="10" y="0"/>
                    </a:lnTo>
                    <a:lnTo>
                      <a:pt x="21" y="17"/>
                    </a:lnTo>
                    <a:lnTo>
                      <a:pt x="10" y="32"/>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26" name="Freeform 3658"/>
              <p:cNvSpPr>
                <a:spLocks/>
              </p:cNvSpPr>
              <p:nvPr/>
            </p:nvSpPr>
            <p:spPr bwMode="auto">
              <a:xfrm>
                <a:off x="6808265" y="5478855"/>
                <a:ext cx="21440" cy="42335"/>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solidFill>
                <a:srgbClr val="000000"/>
              </a:solidFill>
              <a:ln w="9525">
                <a:noFill/>
                <a:round/>
                <a:headEnd/>
                <a:tailEnd/>
              </a:ln>
            </p:spPr>
            <p:txBody>
              <a:bodyPr/>
              <a:lstStyle/>
              <a:p>
                <a:endParaRPr lang="en-US" b="1">
                  <a:solidFill>
                    <a:srgbClr val="FFFF00"/>
                  </a:solidFill>
                </a:endParaRPr>
              </a:p>
            </p:txBody>
          </p:sp>
          <p:sp>
            <p:nvSpPr>
              <p:cNvPr id="1227" name="Freeform 3659"/>
              <p:cNvSpPr>
                <a:spLocks/>
              </p:cNvSpPr>
              <p:nvPr/>
            </p:nvSpPr>
            <p:spPr bwMode="auto">
              <a:xfrm>
                <a:off x="6808265" y="5478855"/>
                <a:ext cx="21440" cy="42335"/>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28" name="Freeform 3660"/>
              <p:cNvSpPr>
                <a:spLocks/>
              </p:cNvSpPr>
              <p:nvPr/>
            </p:nvSpPr>
            <p:spPr bwMode="auto">
              <a:xfrm>
                <a:off x="6749793" y="5478855"/>
                <a:ext cx="23389" cy="42335"/>
              </a:xfrm>
              <a:custGeom>
                <a:avLst/>
                <a:gdLst/>
                <a:ahLst/>
                <a:cxnLst>
                  <a:cxn ang="0">
                    <a:pos x="0" y="17"/>
                  </a:cxn>
                  <a:cxn ang="0">
                    <a:pos x="11" y="0"/>
                  </a:cxn>
                  <a:cxn ang="0">
                    <a:pos x="25" y="17"/>
                  </a:cxn>
                  <a:cxn ang="0">
                    <a:pos x="11" y="32"/>
                  </a:cxn>
                  <a:cxn ang="0">
                    <a:pos x="0" y="17"/>
                  </a:cxn>
                </a:cxnLst>
                <a:rect l="0" t="0" r="r" b="b"/>
                <a:pathLst>
                  <a:path w="25" h="32">
                    <a:moveTo>
                      <a:pt x="0" y="17"/>
                    </a:moveTo>
                    <a:lnTo>
                      <a:pt x="11" y="0"/>
                    </a:lnTo>
                    <a:lnTo>
                      <a:pt x="25" y="17"/>
                    </a:lnTo>
                    <a:lnTo>
                      <a:pt x="11" y="32"/>
                    </a:lnTo>
                    <a:lnTo>
                      <a:pt x="0" y="17"/>
                    </a:lnTo>
                    <a:close/>
                  </a:path>
                </a:pathLst>
              </a:custGeom>
              <a:solidFill>
                <a:srgbClr val="000000"/>
              </a:solidFill>
              <a:ln w="9525">
                <a:noFill/>
                <a:round/>
                <a:headEnd/>
                <a:tailEnd/>
              </a:ln>
            </p:spPr>
            <p:txBody>
              <a:bodyPr/>
              <a:lstStyle/>
              <a:p>
                <a:endParaRPr lang="en-US" b="1">
                  <a:solidFill>
                    <a:srgbClr val="FFFF00"/>
                  </a:solidFill>
                </a:endParaRPr>
              </a:p>
            </p:txBody>
          </p:sp>
          <p:sp>
            <p:nvSpPr>
              <p:cNvPr id="1229" name="Freeform 3661"/>
              <p:cNvSpPr>
                <a:spLocks/>
              </p:cNvSpPr>
              <p:nvPr/>
            </p:nvSpPr>
            <p:spPr bwMode="auto">
              <a:xfrm>
                <a:off x="6749793" y="5478855"/>
                <a:ext cx="23389" cy="42335"/>
              </a:xfrm>
              <a:custGeom>
                <a:avLst/>
                <a:gdLst/>
                <a:ahLst/>
                <a:cxnLst>
                  <a:cxn ang="0">
                    <a:pos x="0" y="17"/>
                  </a:cxn>
                  <a:cxn ang="0">
                    <a:pos x="11" y="0"/>
                  </a:cxn>
                  <a:cxn ang="0">
                    <a:pos x="25" y="17"/>
                  </a:cxn>
                  <a:cxn ang="0">
                    <a:pos x="11" y="32"/>
                  </a:cxn>
                  <a:cxn ang="0">
                    <a:pos x="0" y="17"/>
                  </a:cxn>
                </a:cxnLst>
                <a:rect l="0" t="0" r="r" b="b"/>
                <a:pathLst>
                  <a:path w="25" h="32">
                    <a:moveTo>
                      <a:pt x="0" y="17"/>
                    </a:moveTo>
                    <a:lnTo>
                      <a:pt x="11" y="0"/>
                    </a:lnTo>
                    <a:lnTo>
                      <a:pt x="25" y="17"/>
                    </a:lnTo>
                    <a:lnTo>
                      <a:pt x="11" y="32"/>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0" name="Freeform 3662"/>
              <p:cNvSpPr>
                <a:spLocks/>
              </p:cNvSpPr>
              <p:nvPr/>
            </p:nvSpPr>
            <p:spPr bwMode="auto">
              <a:xfrm>
                <a:off x="6695220" y="5478855"/>
                <a:ext cx="19491" cy="42335"/>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solidFill>
                <a:srgbClr val="000000"/>
              </a:solidFill>
              <a:ln w="9525">
                <a:noFill/>
                <a:round/>
                <a:headEnd/>
                <a:tailEnd/>
              </a:ln>
            </p:spPr>
            <p:txBody>
              <a:bodyPr/>
              <a:lstStyle/>
              <a:p>
                <a:endParaRPr lang="en-US" b="1">
                  <a:solidFill>
                    <a:srgbClr val="FFFF00"/>
                  </a:solidFill>
                </a:endParaRPr>
              </a:p>
            </p:txBody>
          </p:sp>
          <p:sp>
            <p:nvSpPr>
              <p:cNvPr id="1231" name="Freeform 3663"/>
              <p:cNvSpPr>
                <a:spLocks/>
              </p:cNvSpPr>
              <p:nvPr/>
            </p:nvSpPr>
            <p:spPr bwMode="auto">
              <a:xfrm>
                <a:off x="6695220" y="5478855"/>
                <a:ext cx="19491" cy="42335"/>
              </a:xfrm>
              <a:custGeom>
                <a:avLst/>
                <a:gdLst/>
                <a:ahLst/>
                <a:cxnLst>
                  <a:cxn ang="0">
                    <a:pos x="0" y="17"/>
                  </a:cxn>
                  <a:cxn ang="0">
                    <a:pos x="12" y="0"/>
                  </a:cxn>
                  <a:cxn ang="0">
                    <a:pos x="23" y="17"/>
                  </a:cxn>
                  <a:cxn ang="0">
                    <a:pos x="12" y="32"/>
                  </a:cxn>
                  <a:cxn ang="0">
                    <a:pos x="0" y="17"/>
                  </a:cxn>
                </a:cxnLst>
                <a:rect l="0" t="0" r="r" b="b"/>
                <a:pathLst>
                  <a:path w="23" h="32">
                    <a:moveTo>
                      <a:pt x="0" y="17"/>
                    </a:moveTo>
                    <a:lnTo>
                      <a:pt x="12" y="0"/>
                    </a:lnTo>
                    <a:lnTo>
                      <a:pt x="23" y="17"/>
                    </a:lnTo>
                    <a:lnTo>
                      <a:pt x="12" y="32"/>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2" name="Freeform 3664"/>
              <p:cNvSpPr>
                <a:spLocks noEditPoints="1"/>
              </p:cNvSpPr>
              <p:nvPr/>
            </p:nvSpPr>
            <p:spPr bwMode="auto">
              <a:xfrm>
                <a:off x="6517855" y="5471385"/>
                <a:ext cx="29236" cy="59766"/>
              </a:xfrm>
              <a:custGeom>
                <a:avLst/>
                <a:gdLst/>
                <a:ahLst/>
                <a:cxnLst>
                  <a:cxn ang="0">
                    <a:pos x="0" y="25"/>
                  </a:cxn>
                  <a:cxn ang="0">
                    <a:pos x="17" y="0"/>
                  </a:cxn>
                  <a:cxn ang="0">
                    <a:pos x="32" y="25"/>
                  </a:cxn>
                  <a:cxn ang="0">
                    <a:pos x="17" y="48"/>
                  </a:cxn>
                  <a:cxn ang="0">
                    <a:pos x="0" y="25"/>
                  </a:cxn>
                  <a:cxn ang="0">
                    <a:pos x="1" y="25"/>
                  </a:cxn>
                  <a:cxn ang="0">
                    <a:pos x="17" y="44"/>
                  </a:cxn>
                  <a:cxn ang="0">
                    <a:pos x="30" y="25"/>
                  </a:cxn>
                  <a:cxn ang="0">
                    <a:pos x="17" y="4"/>
                  </a:cxn>
                  <a:cxn ang="0">
                    <a:pos x="1" y="25"/>
                  </a:cxn>
                </a:cxnLst>
                <a:rect l="0" t="0" r="r" b="b"/>
                <a:pathLst>
                  <a:path w="32" h="48">
                    <a:moveTo>
                      <a:pt x="0" y="25"/>
                    </a:moveTo>
                    <a:lnTo>
                      <a:pt x="17" y="0"/>
                    </a:lnTo>
                    <a:lnTo>
                      <a:pt x="32" y="25"/>
                    </a:lnTo>
                    <a:lnTo>
                      <a:pt x="17" y="48"/>
                    </a:lnTo>
                    <a:lnTo>
                      <a:pt x="0" y="25"/>
                    </a:lnTo>
                    <a:close/>
                    <a:moveTo>
                      <a:pt x="1" y="25"/>
                    </a:moveTo>
                    <a:lnTo>
                      <a:pt x="17" y="44"/>
                    </a:lnTo>
                    <a:lnTo>
                      <a:pt x="30" y="25"/>
                    </a:lnTo>
                    <a:lnTo>
                      <a:pt x="17" y="4"/>
                    </a:lnTo>
                    <a:lnTo>
                      <a:pt x="1"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233" name="Freeform 3665"/>
              <p:cNvSpPr>
                <a:spLocks/>
              </p:cNvSpPr>
              <p:nvPr/>
            </p:nvSpPr>
            <p:spPr bwMode="auto">
              <a:xfrm>
                <a:off x="6517855" y="5471385"/>
                <a:ext cx="29236" cy="59766"/>
              </a:xfrm>
              <a:custGeom>
                <a:avLst/>
                <a:gdLst/>
                <a:ahLst/>
                <a:cxnLst>
                  <a:cxn ang="0">
                    <a:pos x="0" y="25"/>
                  </a:cxn>
                  <a:cxn ang="0">
                    <a:pos x="17" y="0"/>
                  </a:cxn>
                  <a:cxn ang="0">
                    <a:pos x="32" y="25"/>
                  </a:cxn>
                  <a:cxn ang="0">
                    <a:pos x="17" y="48"/>
                  </a:cxn>
                  <a:cxn ang="0">
                    <a:pos x="0" y="25"/>
                  </a:cxn>
                </a:cxnLst>
                <a:rect l="0" t="0" r="r" b="b"/>
                <a:pathLst>
                  <a:path w="32" h="48">
                    <a:moveTo>
                      <a:pt x="0" y="25"/>
                    </a:moveTo>
                    <a:lnTo>
                      <a:pt x="17" y="0"/>
                    </a:lnTo>
                    <a:lnTo>
                      <a:pt x="32" y="25"/>
                    </a:lnTo>
                    <a:lnTo>
                      <a:pt x="17" y="48"/>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4" name="Freeform 3666"/>
              <p:cNvSpPr>
                <a:spLocks/>
              </p:cNvSpPr>
              <p:nvPr/>
            </p:nvSpPr>
            <p:spPr bwMode="auto">
              <a:xfrm>
                <a:off x="6519804" y="5473874"/>
                <a:ext cx="25338" cy="52296"/>
              </a:xfrm>
              <a:custGeom>
                <a:avLst/>
                <a:gdLst/>
                <a:ahLst/>
                <a:cxnLst>
                  <a:cxn ang="0">
                    <a:pos x="0" y="21"/>
                  </a:cxn>
                  <a:cxn ang="0">
                    <a:pos x="16" y="40"/>
                  </a:cxn>
                  <a:cxn ang="0">
                    <a:pos x="29" y="21"/>
                  </a:cxn>
                  <a:cxn ang="0">
                    <a:pos x="16" y="0"/>
                  </a:cxn>
                  <a:cxn ang="0">
                    <a:pos x="0" y="21"/>
                  </a:cxn>
                </a:cxnLst>
                <a:rect l="0" t="0" r="r" b="b"/>
                <a:pathLst>
                  <a:path w="29" h="40">
                    <a:moveTo>
                      <a:pt x="0" y="21"/>
                    </a:moveTo>
                    <a:lnTo>
                      <a:pt x="16" y="40"/>
                    </a:lnTo>
                    <a:lnTo>
                      <a:pt x="29" y="21"/>
                    </a:lnTo>
                    <a:lnTo>
                      <a:pt x="16" y="0"/>
                    </a:lnTo>
                    <a:lnTo>
                      <a:pt x="0" y="21"/>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5" name="Freeform 3667"/>
              <p:cNvSpPr>
                <a:spLocks noEditPoints="1"/>
              </p:cNvSpPr>
              <p:nvPr/>
            </p:nvSpPr>
            <p:spPr bwMode="auto">
              <a:xfrm>
                <a:off x="6322949" y="5471385"/>
                <a:ext cx="33135" cy="59766"/>
              </a:xfrm>
              <a:custGeom>
                <a:avLst/>
                <a:gdLst/>
                <a:ahLst/>
                <a:cxnLst>
                  <a:cxn ang="0">
                    <a:pos x="0" y="25"/>
                  </a:cxn>
                  <a:cxn ang="0">
                    <a:pos x="17" y="0"/>
                  </a:cxn>
                  <a:cxn ang="0">
                    <a:pos x="34" y="25"/>
                  </a:cxn>
                  <a:cxn ang="0">
                    <a:pos x="17" y="48"/>
                  </a:cxn>
                  <a:cxn ang="0">
                    <a:pos x="0" y="25"/>
                  </a:cxn>
                  <a:cxn ang="0">
                    <a:pos x="3" y="25"/>
                  </a:cxn>
                  <a:cxn ang="0">
                    <a:pos x="17" y="44"/>
                  </a:cxn>
                  <a:cxn ang="0">
                    <a:pos x="32" y="25"/>
                  </a:cxn>
                  <a:cxn ang="0">
                    <a:pos x="17" y="4"/>
                  </a:cxn>
                  <a:cxn ang="0">
                    <a:pos x="3" y="25"/>
                  </a:cxn>
                </a:cxnLst>
                <a:rect l="0" t="0" r="r" b="b"/>
                <a:pathLst>
                  <a:path w="34" h="48">
                    <a:moveTo>
                      <a:pt x="0" y="25"/>
                    </a:moveTo>
                    <a:lnTo>
                      <a:pt x="17" y="0"/>
                    </a:lnTo>
                    <a:lnTo>
                      <a:pt x="34" y="25"/>
                    </a:lnTo>
                    <a:lnTo>
                      <a:pt x="17" y="48"/>
                    </a:lnTo>
                    <a:lnTo>
                      <a:pt x="0" y="25"/>
                    </a:lnTo>
                    <a:close/>
                    <a:moveTo>
                      <a:pt x="3" y="25"/>
                    </a:moveTo>
                    <a:lnTo>
                      <a:pt x="17" y="44"/>
                    </a:lnTo>
                    <a:lnTo>
                      <a:pt x="32" y="25"/>
                    </a:lnTo>
                    <a:lnTo>
                      <a:pt x="17" y="4"/>
                    </a:lnTo>
                    <a:lnTo>
                      <a:pt x="3"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236" name="Freeform 3668"/>
              <p:cNvSpPr>
                <a:spLocks/>
              </p:cNvSpPr>
              <p:nvPr/>
            </p:nvSpPr>
            <p:spPr bwMode="auto">
              <a:xfrm>
                <a:off x="6322949" y="5471385"/>
                <a:ext cx="33135" cy="59766"/>
              </a:xfrm>
              <a:custGeom>
                <a:avLst/>
                <a:gdLst/>
                <a:ahLst/>
                <a:cxnLst>
                  <a:cxn ang="0">
                    <a:pos x="0" y="25"/>
                  </a:cxn>
                  <a:cxn ang="0">
                    <a:pos x="17" y="0"/>
                  </a:cxn>
                  <a:cxn ang="0">
                    <a:pos x="34" y="25"/>
                  </a:cxn>
                  <a:cxn ang="0">
                    <a:pos x="17" y="48"/>
                  </a:cxn>
                  <a:cxn ang="0">
                    <a:pos x="0" y="25"/>
                  </a:cxn>
                </a:cxnLst>
                <a:rect l="0" t="0" r="r" b="b"/>
                <a:pathLst>
                  <a:path w="34" h="48">
                    <a:moveTo>
                      <a:pt x="0" y="25"/>
                    </a:moveTo>
                    <a:lnTo>
                      <a:pt x="17" y="0"/>
                    </a:lnTo>
                    <a:lnTo>
                      <a:pt x="34" y="25"/>
                    </a:lnTo>
                    <a:lnTo>
                      <a:pt x="17" y="48"/>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7" name="Freeform 3669"/>
              <p:cNvSpPr>
                <a:spLocks/>
              </p:cNvSpPr>
              <p:nvPr/>
            </p:nvSpPr>
            <p:spPr bwMode="auto">
              <a:xfrm>
                <a:off x="6326847" y="5473874"/>
                <a:ext cx="27287" cy="52296"/>
              </a:xfrm>
              <a:custGeom>
                <a:avLst/>
                <a:gdLst/>
                <a:ahLst/>
                <a:cxnLst>
                  <a:cxn ang="0">
                    <a:pos x="0" y="21"/>
                  </a:cxn>
                  <a:cxn ang="0">
                    <a:pos x="14" y="40"/>
                  </a:cxn>
                  <a:cxn ang="0">
                    <a:pos x="29" y="21"/>
                  </a:cxn>
                  <a:cxn ang="0">
                    <a:pos x="14" y="0"/>
                  </a:cxn>
                  <a:cxn ang="0">
                    <a:pos x="0" y="21"/>
                  </a:cxn>
                </a:cxnLst>
                <a:rect l="0" t="0" r="r" b="b"/>
                <a:pathLst>
                  <a:path w="29" h="40">
                    <a:moveTo>
                      <a:pt x="0" y="21"/>
                    </a:moveTo>
                    <a:lnTo>
                      <a:pt x="14" y="40"/>
                    </a:lnTo>
                    <a:lnTo>
                      <a:pt x="29" y="21"/>
                    </a:lnTo>
                    <a:lnTo>
                      <a:pt x="14" y="0"/>
                    </a:lnTo>
                    <a:lnTo>
                      <a:pt x="0" y="21"/>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38" name="Freeform 3670"/>
              <p:cNvSpPr>
                <a:spLocks noEditPoints="1"/>
              </p:cNvSpPr>
              <p:nvPr/>
            </p:nvSpPr>
            <p:spPr bwMode="auto">
              <a:xfrm>
                <a:off x="6131941" y="5473874"/>
                <a:ext cx="31185" cy="57276"/>
              </a:xfrm>
              <a:custGeom>
                <a:avLst/>
                <a:gdLst/>
                <a:ahLst/>
                <a:cxnLst>
                  <a:cxn ang="0">
                    <a:pos x="0" y="25"/>
                  </a:cxn>
                  <a:cxn ang="0">
                    <a:pos x="18" y="0"/>
                  </a:cxn>
                  <a:cxn ang="0">
                    <a:pos x="35" y="25"/>
                  </a:cxn>
                  <a:cxn ang="0">
                    <a:pos x="18" y="48"/>
                  </a:cxn>
                  <a:cxn ang="0">
                    <a:pos x="0" y="25"/>
                  </a:cxn>
                  <a:cxn ang="0">
                    <a:pos x="2" y="25"/>
                  </a:cxn>
                  <a:cxn ang="0">
                    <a:pos x="18" y="44"/>
                  </a:cxn>
                  <a:cxn ang="0">
                    <a:pos x="31" y="25"/>
                  </a:cxn>
                  <a:cxn ang="0">
                    <a:pos x="18" y="4"/>
                  </a:cxn>
                  <a:cxn ang="0">
                    <a:pos x="2" y="25"/>
                  </a:cxn>
                </a:cxnLst>
                <a:rect l="0" t="0" r="r" b="b"/>
                <a:pathLst>
                  <a:path w="35" h="48">
                    <a:moveTo>
                      <a:pt x="0" y="25"/>
                    </a:moveTo>
                    <a:lnTo>
                      <a:pt x="18" y="0"/>
                    </a:lnTo>
                    <a:lnTo>
                      <a:pt x="35" y="25"/>
                    </a:lnTo>
                    <a:lnTo>
                      <a:pt x="18" y="48"/>
                    </a:lnTo>
                    <a:lnTo>
                      <a:pt x="0" y="25"/>
                    </a:lnTo>
                    <a:close/>
                    <a:moveTo>
                      <a:pt x="2" y="25"/>
                    </a:moveTo>
                    <a:lnTo>
                      <a:pt x="18" y="44"/>
                    </a:lnTo>
                    <a:lnTo>
                      <a:pt x="31" y="25"/>
                    </a:lnTo>
                    <a:lnTo>
                      <a:pt x="18" y="4"/>
                    </a:lnTo>
                    <a:lnTo>
                      <a:pt x="2"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239" name="Freeform 3671"/>
              <p:cNvSpPr>
                <a:spLocks/>
              </p:cNvSpPr>
              <p:nvPr/>
            </p:nvSpPr>
            <p:spPr bwMode="auto">
              <a:xfrm>
                <a:off x="6131941" y="5473874"/>
                <a:ext cx="31185" cy="57276"/>
              </a:xfrm>
              <a:custGeom>
                <a:avLst/>
                <a:gdLst/>
                <a:ahLst/>
                <a:cxnLst>
                  <a:cxn ang="0">
                    <a:pos x="0" y="25"/>
                  </a:cxn>
                  <a:cxn ang="0">
                    <a:pos x="18" y="0"/>
                  </a:cxn>
                  <a:cxn ang="0">
                    <a:pos x="35" y="25"/>
                  </a:cxn>
                  <a:cxn ang="0">
                    <a:pos x="18" y="48"/>
                  </a:cxn>
                  <a:cxn ang="0">
                    <a:pos x="0" y="25"/>
                  </a:cxn>
                </a:cxnLst>
                <a:rect l="0" t="0" r="r" b="b"/>
                <a:pathLst>
                  <a:path w="35" h="48">
                    <a:moveTo>
                      <a:pt x="0" y="25"/>
                    </a:moveTo>
                    <a:lnTo>
                      <a:pt x="18" y="0"/>
                    </a:lnTo>
                    <a:lnTo>
                      <a:pt x="35" y="25"/>
                    </a:lnTo>
                    <a:lnTo>
                      <a:pt x="18" y="48"/>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0" name="Freeform 3672"/>
              <p:cNvSpPr>
                <a:spLocks/>
              </p:cNvSpPr>
              <p:nvPr/>
            </p:nvSpPr>
            <p:spPr bwMode="auto">
              <a:xfrm>
                <a:off x="6133891" y="5476365"/>
                <a:ext cx="25338" cy="52296"/>
              </a:xfrm>
              <a:custGeom>
                <a:avLst/>
                <a:gdLst/>
                <a:ahLst/>
                <a:cxnLst>
                  <a:cxn ang="0">
                    <a:pos x="0" y="21"/>
                  </a:cxn>
                  <a:cxn ang="0">
                    <a:pos x="16" y="40"/>
                  </a:cxn>
                  <a:cxn ang="0">
                    <a:pos x="29" y="21"/>
                  </a:cxn>
                  <a:cxn ang="0">
                    <a:pos x="16" y="0"/>
                  </a:cxn>
                  <a:cxn ang="0">
                    <a:pos x="0" y="21"/>
                  </a:cxn>
                </a:cxnLst>
                <a:rect l="0" t="0" r="r" b="b"/>
                <a:pathLst>
                  <a:path w="29" h="40">
                    <a:moveTo>
                      <a:pt x="0" y="21"/>
                    </a:moveTo>
                    <a:lnTo>
                      <a:pt x="16" y="40"/>
                    </a:lnTo>
                    <a:lnTo>
                      <a:pt x="29" y="21"/>
                    </a:lnTo>
                    <a:lnTo>
                      <a:pt x="16" y="0"/>
                    </a:lnTo>
                    <a:lnTo>
                      <a:pt x="0" y="21"/>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1" name="Freeform 3673"/>
              <p:cNvSpPr>
                <a:spLocks noEditPoints="1"/>
              </p:cNvSpPr>
              <p:nvPr/>
            </p:nvSpPr>
            <p:spPr bwMode="auto">
              <a:xfrm>
                <a:off x="6716659" y="3855225"/>
                <a:ext cx="31185" cy="59766"/>
              </a:xfrm>
              <a:custGeom>
                <a:avLst/>
                <a:gdLst/>
                <a:ahLst/>
                <a:cxnLst>
                  <a:cxn ang="0">
                    <a:pos x="0" y="23"/>
                  </a:cxn>
                  <a:cxn ang="0">
                    <a:pos x="18" y="0"/>
                  </a:cxn>
                  <a:cxn ang="0">
                    <a:pos x="35" y="23"/>
                  </a:cxn>
                  <a:cxn ang="0">
                    <a:pos x="18" y="46"/>
                  </a:cxn>
                  <a:cxn ang="0">
                    <a:pos x="0" y="23"/>
                  </a:cxn>
                  <a:cxn ang="0">
                    <a:pos x="4" y="23"/>
                  </a:cxn>
                  <a:cxn ang="0">
                    <a:pos x="18" y="42"/>
                  </a:cxn>
                  <a:cxn ang="0">
                    <a:pos x="33" y="23"/>
                  </a:cxn>
                  <a:cxn ang="0">
                    <a:pos x="18" y="4"/>
                  </a:cxn>
                  <a:cxn ang="0">
                    <a:pos x="4" y="23"/>
                  </a:cxn>
                </a:cxnLst>
                <a:rect l="0" t="0" r="r" b="b"/>
                <a:pathLst>
                  <a:path w="35" h="46">
                    <a:moveTo>
                      <a:pt x="0" y="23"/>
                    </a:moveTo>
                    <a:lnTo>
                      <a:pt x="18" y="0"/>
                    </a:lnTo>
                    <a:lnTo>
                      <a:pt x="35" y="23"/>
                    </a:lnTo>
                    <a:lnTo>
                      <a:pt x="18" y="46"/>
                    </a:lnTo>
                    <a:lnTo>
                      <a:pt x="0" y="23"/>
                    </a:lnTo>
                    <a:close/>
                    <a:moveTo>
                      <a:pt x="4" y="23"/>
                    </a:moveTo>
                    <a:lnTo>
                      <a:pt x="18" y="42"/>
                    </a:lnTo>
                    <a:lnTo>
                      <a:pt x="33" y="23"/>
                    </a:lnTo>
                    <a:lnTo>
                      <a:pt x="18"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42" name="Freeform 3674"/>
              <p:cNvSpPr>
                <a:spLocks/>
              </p:cNvSpPr>
              <p:nvPr/>
            </p:nvSpPr>
            <p:spPr bwMode="auto">
              <a:xfrm>
                <a:off x="6716659" y="3855225"/>
                <a:ext cx="31185" cy="59766"/>
              </a:xfrm>
              <a:custGeom>
                <a:avLst/>
                <a:gdLst/>
                <a:ahLst/>
                <a:cxnLst>
                  <a:cxn ang="0">
                    <a:pos x="0" y="23"/>
                  </a:cxn>
                  <a:cxn ang="0">
                    <a:pos x="18" y="0"/>
                  </a:cxn>
                  <a:cxn ang="0">
                    <a:pos x="35" y="23"/>
                  </a:cxn>
                  <a:cxn ang="0">
                    <a:pos x="18" y="46"/>
                  </a:cxn>
                  <a:cxn ang="0">
                    <a:pos x="0" y="23"/>
                  </a:cxn>
                </a:cxnLst>
                <a:rect l="0" t="0" r="r" b="b"/>
                <a:pathLst>
                  <a:path w="35" h="46">
                    <a:moveTo>
                      <a:pt x="0" y="23"/>
                    </a:moveTo>
                    <a:lnTo>
                      <a:pt x="18" y="0"/>
                    </a:lnTo>
                    <a:lnTo>
                      <a:pt x="35" y="23"/>
                    </a:lnTo>
                    <a:lnTo>
                      <a:pt x="18"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3" name="Freeform 3675"/>
              <p:cNvSpPr>
                <a:spLocks/>
              </p:cNvSpPr>
              <p:nvPr/>
            </p:nvSpPr>
            <p:spPr bwMode="auto">
              <a:xfrm>
                <a:off x="6720557" y="3860206"/>
                <a:ext cx="25338" cy="47315"/>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4" name="Freeform 3676"/>
              <p:cNvSpPr>
                <a:spLocks noEditPoints="1"/>
              </p:cNvSpPr>
              <p:nvPr/>
            </p:nvSpPr>
            <p:spPr bwMode="auto">
              <a:xfrm>
                <a:off x="6609461" y="3728224"/>
                <a:ext cx="31185" cy="57276"/>
              </a:xfrm>
              <a:custGeom>
                <a:avLst/>
                <a:gdLst/>
                <a:ahLst/>
                <a:cxnLst>
                  <a:cxn ang="0">
                    <a:pos x="0" y="23"/>
                  </a:cxn>
                  <a:cxn ang="0">
                    <a:pos x="18" y="0"/>
                  </a:cxn>
                  <a:cxn ang="0">
                    <a:pos x="35" y="23"/>
                  </a:cxn>
                  <a:cxn ang="0">
                    <a:pos x="18" y="48"/>
                  </a:cxn>
                  <a:cxn ang="0">
                    <a:pos x="0" y="23"/>
                  </a:cxn>
                  <a:cxn ang="0">
                    <a:pos x="2" y="23"/>
                  </a:cxn>
                  <a:cxn ang="0">
                    <a:pos x="18" y="42"/>
                  </a:cxn>
                  <a:cxn ang="0">
                    <a:pos x="31" y="23"/>
                  </a:cxn>
                  <a:cxn ang="0">
                    <a:pos x="18" y="4"/>
                  </a:cxn>
                  <a:cxn ang="0">
                    <a:pos x="2" y="23"/>
                  </a:cxn>
                </a:cxnLst>
                <a:rect l="0" t="0" r="r" b="b"/>
                <a:pathLst>
                  <a:path w="35" h="48">
                    <a:moveTo>
                      <a:pt x="0" y="23"/>
                    </a:moveTo>
                    <a:lnTo>
                      <a:pt x="18" y="0"/>
                    </a:lnTo>
                    <a:lnTo>
                      <a:pt x="35" y="23"/>
                    </a:lnTo>
                    <a:lnTo>
                      <a:pt x="18" y="48"/>
                    </a:lnTo>
                    <a:lnTo>
                      <a:pt x="0" y="23"/>
                    </a:lnTo>
                    <a:close/>
                    <a:moveTo>
                      <a:pt x="2" y="23"/>
                    </a:moveTo>
                    <a:lnTo>
                      <a:pt x="18" y="42"/>
                    </a:lnTo>
                    <a:lnTo>
                      <a:pt x="31" y="23"/>
                    </a:lnTo>
                    <a:lnTo>
                      <a:pt x="18"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45" name="Freeform 3677"/>
              <p:cNvSpPr>
                <a:spLocks/>
              </p:cNvSpPr>
              <p:nvPr/>
            </p:nvSpPr>
            <p:spPr bwMode="auto">
              <a:xfrm>
                <a:off x="6609461" y="3728224"/>
                <a:ext cx="31185" cy="57276"/>
              </a:xfrm>
              <a:custGeom>
                <a:avLst/>
                <a:gdLst/>
                <a:ahLst/>
                <a:cxnLst>
                  <a:cxn ang="0">
                    <a:pos x="0" y="23"/>
                  </a:cxn>
                  <a:cxn ang="0">
                    <a:pos x="18" y="0"/>
                  </a:cxn>
                  <a:cxn ang="0">
                    <a:pos x="35" y="23"/>
                  </a:cxn>
                  <a:cxn ang="0">
                    <a:pos x="18" y="48"/>
                  </a:cxn>
                  <a:cxn ang="0">
                    <a:pos x="0" y="23"/>
                  </a:cxn>
                </a:cxnLst>
                <a:rect l="0" t="0" r="r" b="b"/>
                <a:pathLst>
                  <a:path w="35" h="48">
                    <a:moveTo>
                      <a:pt x="0" y="23"/>
                    </a:moveTo>
                    <a:lnTo>
                      <a:pt x="18" y="0"/>
                    </a:lnTo>
                    <a:lnTo>
                      <a:pt x="35" y="23"/>
                    </a:lnTo>
                    <a:lnTo>
                      <a:pt x="18" y="48"/>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6" name="Freeform 3678"/>
              <p:cNvSpPr>
                <a:spLocks/>
              </p:cNvSpPr>
              <p:nvPr/>
            </p:nvSpPr>
            <p:spPr bwMode="auto">
              <a:xfrm>
                <a:off x="6611410" y="3730714"/>
                <a:ext cx="25338" cy="49805"/>
              </a:xfrm>
              <a:custGeom>
                <a:avLst/>
                <a:gdLst/>
                <a:ahLst/>
                <a:cxnLst>
                  <a:cxn ang="0">
                    <a:pos x="0" y="19"/>
                  </a:cxn>
                  <a:cxn ang="0">
                    <a:pos x="16" y="38"/>
                  </a:cxn>
                  <a:cxn ang="0">
                    <a:pos x="29" y="19"/>
                  </a:cxn>
                  <a:cxn ang="0">
                    <a:pos x="16" y="0"/>
                  </a:cxn>
                  <a:cxn ang="0">
                    <a:pos x="0" y="19"/>
                  </a:cxn>
                </a:cxnLst>
                <a:rect l="0" t="0" r="r" b="b"/>
                <a:pathLst>
                  <a:path w="29" h="38">
                    <a:moveTo>
                      <a:pt x="0" y="19"/>
                    </a:moveTo>
                    <a:lnTo>
                      <a:pt x="16" y="38"/>
                    </a:lnTo>
                    <a:lnTo>
                      <a:pt x="29" y="19"/>
                    </a:lnTo>
                    <a:lnTo>
                      <a:pt x="16"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7" name="Freeform 3679"/>
              <p:cNvSpPr>
                <a:spLocks noEditPoints="1"/>
              </p:cNvSpPr>
              <p:nvPr/>
            </p:nvSpPr>
            <p:spPr bwMode="auto">
              <a:xfrm>
                <a:off x="6515906" y="3606202"/>
                <a:ext cx="31185" cy="59766"/>
              </a:xfrm>
              <a:custGeom>
                <a:avLst/>
                <a:gdLst/>
                <a:ahLst/>
                <a:cxnLst>
                  <a:cxn ang="0">
                    <a:pos x="0" y="23"/>
                  </a:cxn>
                  <a:cxn ang="0">
                    <a:pos x="17" y="0"/>
                  </a:cxn>
                  <a:cxn ang="0">
                    <a:pos x="34" y="23"/>
                  </a:cxn>
                  <a:cxn ang="0">
                    <a:pos x="17" y="46"/>
                  </a:cxn>
                  <a:cxn ang="0">
                    <a:pos x="0" y="23"/>
                  </a:cxn>
                  <a:cxn ang="0">
                    <a:pos x="3" y="23"/>
                  </a:cxn>
                  <a:cxn ang="0">
                    <a:pos x="17" y="42"/>
                  </a:cxn>
                  <a:cxn ang="0">
                    <a:pos x="32" y="23"/>
                  </a:cxn>
                  <a:cxn ang="0">
                    <a:pos x="17" y="4"/>
                  </a:cxn>
                  <a:cxn ang="0">
                    <a:pos x="3" y="23"/>
                  </a:cxn>
                </a:cxnLst>
                <a:rect l="0" t="0" r="r" b="b"/>
                <a:pathLst>
                  <a:path w="34" h="46">
                    <a:moveTo>
                      <a:pt x="0" y="23"/>
                    </a:moveTo>
                    <a:lnTo>
                      <a:pt x="17" y="0"/>
                    </a:lnTo>
                    <a:lnTo>
                      <a:pt x="34" y="23"/>
                    </a:lnTo>
                    <a:lnTo>
                      <a:pt x="17" y="46"/>
                    </a:lnTo>
                    <a:lnTo>
                      <a:pt x="0" y="23"/>
                    </a:lnTo>
                    <a:close/>
                    <a:moveTo>
                      <a:pt x="3" y="23"/>
                    </a:moveTo>
                    <a:lnTo>
                      <a:pt x="17" y="42"/>
                    </a:lnTo>
                    <a:lnTo>
                      <a:pt x="32" y="23"/>
                    </a:lnTo>
                    <a:lnTo>
                      <a:pt x="17" y="4"/>
                    </a:lnTo>
                    <a:lnTo>
                      <a:pt x="3"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48" name="Freeform 3680"/>
              <p:cNvSpPr>
                <a:spLocks/>
              </p:cNvSpPr>
              <p:nvPr/>
            </p:nvSpPr>
            <p:spPr bwMode="auto">
              <a:xfrm>
                <a:off x="6515906" y="3606202"/>
                <a:ext cx="31185" cy="59766"/>
              </a:xfrm>
              <a:custGeom>
                <a:avLst/>
                <a:gdLst/>
                <a:ahLst/>
                <a:cxnLst>
                  <a:cxn ang="0">
                    <a:pos x="0" y="23"/>
                  </a:cxn>
                  <a:cxn ang="0">
                    <a:pos x="17" y="0"/>
                  </a:cxn>
                  <a:cxn ang="0">
                    <a:pos x="34" y="23"/>
                  </a:cxn>
                  <a:cxn ang="0">
                    <a:pos x="17" y="46"/>
                  </a:cxn>
                  <a:cxn ang="0">
                    <a:pos x="0" y="23"/>
                  </a:cxn>
                </a:cxnLst>
                <a:rect l="0" t="0" r="r" b="b"/>
                <a:pathLst>
                  <a:path w="34" h="46">
                    <a:moveTo>
                      <a:pt x="0" y="23"/>
                    </a:moveTo>
                    <a:lnTo>
                      <a:pt x="17" y="0"/>
                    </a:lnTo>
                    <a:lnTo>
                      <a:pt x="34"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49" name="Freeform 3681"/>
              <p:cNvSpPr>
                <a:spLocks/>
              </p:cNvSpPr>
              <p:nvPr/>
            </p:nvSpPr>
            <p:spPr bwMode="auto">
              <a:xfrm>
                <a:off x="6519804" y="3611183"/>
                <a:ext cx="25338" cy="52296"/>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0" name="Freeform 3682"/>
              <p:cNvSpPr>
                <a:spLocks noEditPoints="1"/>
              </p:cNvSpPr>
              <p:nvPr/>
            </p:nvSpPr>
            <p:spPr bwMode="auto">
              <a:xfrm>
                <a:off x="6630900" y="3489162"/>
                <a:ext cx="33135" cy="59766"/>
              </a:xfrm>
              <a:custGeom>
                <a:avLst/>
                <a:gdLst/>
                <a:ahLst/>
                <a:cxnLst>
                  <a:cxn ang="0">
                    <a:pos x="0" y="23"/>
                  </a:cxn>
                  <a:cxn ang="0">
                    <a:pos x="20" y="0"/>
                  </a:cxn>
                  <a:cxn ang="0">
                    <a:pos x="37" y="23"/>
                  </a:cxn>
                  <a:cxn ang="0">
                    <a:pos x="20" y="46"/>
                  </a:cxn>
                  <a:cxn ang="0">
                    <a:pos x="0" y="23"/>
                  </a:cxn>
                  <a:cxn ang="0">
                    <a:pos x="4" y="23"/>
                  </a:cxn>
                  <a:cxn ang="0">
                    <a:pos x="20" y="42"/>
                  </a:cxn>
                  <a:cxn ang="0">
                    <a:pos x="35" y="23"/>
                  </a:cxn>
                  <a:cxn ang="0">
                    <a:pos x="20" y="4"/>
                  </a:cxn>
                  <a:cxn ang="0">
                    <a:pos x="4" y="23"/>
                  </a:cxn>
                </a:cxnLst>
                <a:rect l="0" t="0" r="r" b="b"/>
                <a:pathLst>
                  <a:path w="37" h="46">
                    <a:moveTo>
                      <a:pt x="0" y="23"/>
                    </a:moveTo>
                    <a:lnTo>
                      <a:pt x="20" y="0"/>
                    </a:lnTo>
                    <a:lnTo>
                      <a:pt x="37" y="23"/>
                    </a:lnTo>
                    <a:lnTo>
                      <a:pt x="20" y="46"/>
                    </a:lnTo>
                    <a:lnTo>
                      <a:pt x="0" y="23"/>
                    </a:lnTo>
                    <a:close/>
                    <a:moveTo>
                      <a:pt x="4" y="23"/>
                    </a:moveTo>
                    <a:lnTo>
                      <a:pt x="20" y="42"/>
                    </a:lnTo>
                    <a:lnTo>
                      <a:pt x="35" y="23"/>
                    </a:lnTo>
                    <a:lnTo>
                      <a:pt x="20"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51" name="Freeform 3683"/>
              <p:cNvSpPr>
                <a:spLocks/>
              </p:cNvSpPr>
              <p:nvPr/>
            </p:nvSpPr>
            <p:spPr bwMode="auto">
              <a:xfrm>
                <a:off x="6630900" y="3489162"/>
                <a:ext cx="33135" cy="59766"/>
              </a:xfrm>
              <a:custGeom>
                <a:avLst/>
                <a:gdLst/>
                <a:ahLst/>
                <a:cxnLst>
                  <a:cxn ang="0">
                    <a:pos x="0" y="23"/>
                  </a:cxn>
                  <a:cxn ang="0">
                    <a:pos x="20" y="0"/>
                  </a:cxn>
                  <a:cxn ang="0">
                    <a:pos x="37" y="23"/>
                  </a:cxn>
                  <a:cxn ang="0">
                    <a:pos x="20" y="46"/>
                  </a:cxn>
                  <a:cxn ang="0">
                    <a:pos x="0" y="23"/>
                  </a:cxn>
                </a:cxnLst>
                <a:rect l="0" t="0" r="r" b="b"/>
                <a:pathLst>
                  <a:path w="37" h="46">
                    <a:moveTo>
                      <a:pt x="0" y="23"/>
                    </a:moveTo>
                    <a:lnTo>
                      <a:pt x="20" y="0"/>
                    </a:lnTo>
                    <a:lnTo>
                      <a:pt x="37" y="23"/>
                    </a:lnTo>
                    <a:lnTo>
                      <a:pt x="20"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2" name="Freeform 3684"/>
              <p:cNvSpPr>
                <a:spLocks/>
              </p:cNvSpPr>
              <p:nvPr/>
            </p:nvSpPr>
            <p:spPr bwMode="auto">
              <a:xfrm>
                <a:off x="6634798" y="3494143"/>
                <a:ext cx="27287" cy="52296"/>
              </a:xfrm>
              <a:custGeom>
                <a:avLst/>
                <a:gdLst/>
                <a:ahLst/>
                <a:cxnLst>
                  <a:cxn ang="0">
                    <a:pos x="0" y="19"/>
                  </a:cxn>
                  <a:cxn ang="0">
                    <a:pos x="16" y="38"/>
                  </a:cxn>
                  <a:cxn ang="0">
                    <a:pos x="31" y="19"/>
                  </a:cxn>
                  <a:cxn ang="0">
                    <a:pos x="16" y="0"/>
                  </a:cxn>
                  <a:cxn ang="0">
                    <a:pos x="0" y="19"/>
                  </a:cxn>
                </a:cxnLst>
                <a:rect l="0" t="0" r="r" b="b"/>
                <a:pathLst>
                  <a:path w="31" h="38">
                    <a:moveTo>
                      <a:pt x="0" y="19"/>
                    </a:moveTo>
                    <a:lnTo>
                      <a:pt x="16" y="38"/>
                    </a:lnTo>
                    <a:lnTo>
                      <a:pt x="31" y="19"/>
                    </a:lnTo>
                    <a:lnTo>
                      <a:pt x="16"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3" name="Freeform 3685"/>
              <p:cNvSpPr>
                <a:spLocks noEditPoints="1"/>
              </p:cNvSpPr>
              <p:nvPr/>
            </p:nvSpPr>
            <p:spPr bwMode="auto">
              <a:xfrm>
                <a:off x="6736149" y="3387062"/>
                <a:ext cx="29236" cy="59766"/>
              </a:xfrm>
              <a:custGeom>
                <a:avLst/>
                <a:gdLst/>
                <a:ahLst/>
                <a:cxnLst>
                  <a:cxn ang="0">
                    <a:pos x="0" y="25"/>
                  </a:cxn>
                  <a:cxn ang="0">
                    <a:pos x="18" y="0"/>
                  </a:cxn>
                  <a:cxn ang="0">
                    <a:pos x="33" y="25"/>
                  </a:cxn>
                  <a:cxn ang="0">
                    <a:pos x="18" y="48"/>
                  </a:cxn>
                  <a:cxn ang="0">
                    <a:pos x="0" y="25"/>
                  </a:cxn>
                  <a:cxn ang="0">
                    <a:pos x="2" y="25"/>
                  </a:cxn>
                  <a:cxn ang="0">
                    <a:pos x="18" y="44"/>
                  </a:cxn>
                  <a:cxn ang="0">
                    <a:pos x="31" y="25"/>
                  </a:cxn>
                  <a:cxn ang="0">
                    <a:pos x="18" y="4"/>
                  </a:cxn>
                  <a:cxn ang="0">
                    <a:pos x="2" y="25"/>
                  </a:cxn>
                </a:cxnLst>
                <a:rect l="0" t="0" r="r" b="b"/>
                <a:pathLst>
                  <a:path w="33" h="48">
                    <a:moveTo>
                      <a:pt x="0" y="25"/>
                    </a:moveTo>
                    <a:lnTo>
                      <a:pt x="18" y="0"/>
                    </a:lnTo>
                    <a:lnTo>
                      <a:pt x="33" y="25"/>
                    </a:lnTo>
                    <a:lnTo>
                      <a:pt x="18" y="48"/>
                    </a:lnTo>
                    <a:lnTo>
                      <a:pt x="0" y="25"/>
                    </a:lnTo>
                    <a:close/>
                    <a:moveTo>
                      <a:pt x="2" y="25"/>
                    </a:moveTo>
                    <a:lnTo>
                      <a:pt x="18" y="44"/>
                    </a:lnTo>
                    <a:lnTo>
                      <a:pt x="31" y="25"/>
                    </a:lnTo>
                    <a:lnTo>
                      <a:pt x="18" y="4"/>
                    </a:lnTo>
                    <a:lnTo>
                      <a:pt x="2" y="25"/>
                    </a:lnTo>
                    <a:close/>
                  </a:path>
                </a:pathLst>
              </a:custGeom>
              <a:solidFill>
                <a:srgbClr val="000000"/>
              </a:solidFill>
              <a:ln w="9525">
                <a:noFill/>
                <a:round/>
                <a:headEnd/>
                <a:tailEnd/>
              </a:ln>
            </p:spPr>
            <p:txBody>
              <a:bodyPr/>
              <a:lstStyle/>
              <a:p>
                <a:endParaRPr lang="en-US" b="1">
                  <a:solidFill>
                    <a:srgbClr val="FFFF00"/>
                  </a:solidFill>
                </a:endParaRPr>
              </a:p>
            </p:txBody>
          </p:sp>
          <p:sp>
            <p:nvSpPr>
              <p:cNvPr id="1254" name="Freeform 3686"/>
              <p:cNvSpPr>
                <a:spLocks/>
              </p:cNvSpPr>
              <p:nvPr/>
            </p:nvSpPr>
            <p:spPr bwMode="auto">
              <a:xfrm>
                <a:off x="6736149" y="3387062"/>
                <a:ext cx="29236" cy="59766"/>
              </a:xfrm>
              <a:custGeom>
                <a:avLst/>
                <a:gdLst/>
                <a:ahLst/>
                <a:cxnLst>
                  <a:cxn ang="0">
                    <a:pos x="0" y="25"/>
                  </a:cxn>
                  <a:cxn ang="0">
                    <a:pos x="18" y="0"/>
                  </a:cxn>
                  <a:cxn ang="0">
                    <a:pos x="33" y="25"/>
                  </a:cxn>
                  <a:cxn ang="0">
                    <a:pos x="18" y="48"/>
                  </a:cxn>
                  <a:cxn ang="0">
                    <a:pos x="0" y="25"/>
                  </a:cxn>
                </a:cxnLst>
                <a:rect l="0" t="0" r="r" b="b"/>
                <a:pathLst>
                  <a:path w="33" h="48">
                    <a:moveTo>
                      <a:pt x="0" y="25"/>
                    </a:moveTo>
                    <a:lnTo>
                      <a:pt x="18" y="0"/>
                    </a:lnTo>
                    <a:lnTo>
                      <a:pt x="33" y="25"/>
                    </a:lnTo>
                    <a:lnTo>
                      <a:pt x="18" y="48"/>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5" name="Freeform 3687"/>
              <p:cNvSpPr>
                <a:spLocks/>
              </p:cNvSpPr>
              <p:nvPr/>
            </p:nvSpPr>
            <p:spPr bwMode="auto">
              <a:xfrm>
                <a:off x="6738099" y="3392042"/>
                <a:ext cx="25338" cy="49805"/>
              </a:xfrm>
              <a:custGeom>
                <a:avLst/>
                <a:gdLst/>
                <a:ahLst/>
                <a:cxnLst>
                  <a:cxn ang="0">
                    <a:pos x="0" y="21"/>
                  </a:cxn>
                  <a:cxn ang="0">
                    <a:pos x="16" y="40"/>
                  </a:cxn>
                  <a:cxn ang="0">
                    <a:pos x="29" y="21"/>
                  </a:cxn>
                  <a:cxn ang="0">
                    <a:pos x="16" y="0"/>
                  </a:cxn>
                  <a:cxn ang="0">
                    <a:pos x="0" y="21"/>
                  </a:cxn>
                </a:cxnLst>
                <a:rect l="0" t="0" r="r" b="b"/>
                <a:pathLst>
                  <a:path w="29" h="40">
                    <a:moveTo>
                      <a:pt x="0" y="21"/>
                    </a:moveTo>
                    <a:lnTo>
                      <a:pt x="16" y="40"/>
                    </a:lnTo>
                    <a:lnTo>
                      <a:pt x="29" y="21"/>
                    </a:lnTo>
                    <a:lnTo>
                      <a:pt x="16" y="0"/>
                    </a:lnTo>
                    <a:lnTo>
                      <a:pt x="0" y="21"/>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6" name="Freeform 3688"/>
              <p:cNvSpPr>
                <a:spLocks noEditPoints="1"/>
              </p:cNvSpPr>
              <p:nvPr/>
            </p:nvSpPr>
            <p:spPr bwMode="auto">
              <a:xfrm>
                <a:off x="6812163" y="3309866"/>
                <a:ext cx="29236" cy="57276"/>
              </a:xfrm>
              <a:custGeom>
                <a:avLst/>
                <a:gdLst/>
                <a:ahLst/>
                <a:cxnLst>
                  <a:cxn ang="0">
                    <a:pos x="0" y="23"/>
                  </a:cxn>
                  <a:cxn ang="0">
                    <a:pos x="15" y="0"/>
                  </a:cxn>
                  <a:cxn ang="0">
                    <a:pos x="33" y="23"/>
                  </a:cxn>
                  <a:cxn ang="0">
                    <a:pos x="15" y="46"/>
                  </a:cxn>
                  <a:cxn ang="0">
                    <a:pos x="0" y="23"/>
                  </a:cxn>
                  <a:cxn ang="0">
                    <a:pos x="2" y="23"/>
                  </a:cxn>
                  <a:cxn ang="0">
                    <a:pos x="15" y="40"/>
                  </a:cxn>
                  <a:cxn ang="0">
                    <a:pos x="29" y="23"/>
                  </a:cxn>
                  <a:cxn ang="0">
                    <a:pos x="15" y="4"/>
                  </a:cxn>
                  <a:cxn ang="0">
                    <a:pos x="2" y="23"/>
                  </a:cxn>
                </a:cxnLst>
                <a:rect l="0" t="0" r="r" b="b"/>
                <a:pathLst>
                  <a:path w="33" h="46">
                    <a:moveTo>
                      <a:pt x="0" y="23"/>
                    </a:moveTo>
                    <a:lnTo>
                      <a:pt x="15" y="0"/>
                    </a:lnTo>
                    <a:lnTo>
                      <a:pt x="33" y="23"/>
                    </a:lnTo>
                    <a:lnTo>
                      <a:pt x="15" y="46"/>
                    </a:lnTo>
                    <a:lnTo>
                      <a:pt x="0" y="23"/>
                    </a:lnTo>
                    <a:close/>
                    <a:moveTo>
                      <a:pt x="2" y="23"/>
                    </a:moveTo>
                    <a:lnTo>
                      <a:pt x="15" y="40"/>
                    </a:lnTo>
                    <a:lnTo>
                      <a:pt x="29" y="23"/>
                    </a:lnTo>
                    <a:lnTo>
                      <a:pt x="15"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57" name="Freeform 3689"/>
              <p:cNvSpPr>
                <a:spLocks/>
              </p:cNvSpPr>
              <p:nvPr/>
            </p:nvSpPr>
            <p:spPr bwMode="auto">
              <a:xfrm>
                <a:off x="6812163" y="3309866"/>
                <a:ext cx="29236" cy="57276"/>
              </a:xfrm>
              <a:custGeom>
                <a:avLst/>
                <a:gdLst/>
                <a:ahLst/>
                <a:cxnLst>
                  <a:cxn ang="0">
                    <a:pos x="0" y="23"/>
                  </a:cxn>
                  <a:cxn ang="0">
                    <a:pos x="15" y="0"/>
                  </a:cxn>
                  <a:cxn ang="0">
                    <a:pos x="33" y="23"/>
                  </a:cxn>
                  <a:cxn ang="0">
                    <a:pos x="15" y="46"/>
                  </a:cxn>
                  <a:cxn ang="0">
                    <a:pos x="0" y="23"/>
                  </a:cxn>
                </a:cxnLst>
                <a:rect l="0" t="0" r="r" b="b"/>
                <a:pathLst>
                  <a:path w="33" h="46">
                    <a:moveTo>
                      <a:pt x="0" y="23"/>
                    </a:moveTo>
                    <a:lnTo>
                      <a:pt x="15" y="0"/>
                    </a:lnTo>
                    <a:lnTo>
                      <a:pt x="33" y="23"/>
                    </a:lnTo>
                    <a:lnTo>
                      <a:pt x="15"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8" name="Freeform 3690"/>
              <p:cNvSpPr>
                <a:spLocks/>
              </p:cNvSpPr>
              <p:nvPr/>
            </p:nvSpPr>
            <p:spPr bwMode="auto">
              <a:xfrm>
                <a:off x="6814112" y="3314846"/>
                <a:ext cx="23389" cy="47315"/>
              </a:xfrm>
              <a:custGeom>
                <a:avLst/>
                <a:gdLst/>
                <a:ahLst/>
                <a:cxnLst>
                  <a:cxn ang="0">
                    <a:pos x="0" y="19"/>
                  </a:cxn>
                  <a:cxn ang="0">
                    <a:pos x="13" y="36"/>
                  </a:cxn>
                  <a:cxn ang="0">
                    <a:pos x="27" y="19"/>
                  </a:cxn>
                  <a:cxn ang="0">
                    <a:pos x="13" y="0"/>
                  </a:cxn>
                  <a:cxn ang="0">
                    <a:pos x="0" y="19"/>
                  </a:cxn>
                </a:cxnLst>
                <a:rect l="0" t="0" r="r" b="b"/>
                <a:pathLst>
                  <a:path w="27" h="36">
                    <a:moveTo>
                      <a:pt x="0" y="19"/>
                    </a:moveTo>
                    <a:lnTo>
                      <a:pt x="13" y="36"/>
                    </a:lnTo>
                    <a:lnTo>
                      <a:pt x="27"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59" name="Freeform 3691"/>
              <p:cNvSpPr>
                <a:spLocks noEditPoints="1"/>
              </p:cNvSpPr>
              <p:nvPr/>
            </p:nvSpPr>
            <p:spPr bwMode="auto">
              <a:xfrm>
                <a:off x="6841398" y="4014600"/>
                <a:ext cx="33135" cy="57276"/>
              </a:xfrm>
              <a:custGeom>
                <a:avLst/>
                <a:gdLst/>
                <a:ahLst/>
                <a:cxnLst>
                  <a:cxn ang="0">
                    <a:pos x="0" y="24"/>
                  </a:cxn>
                  <a:cxn ang="0">
                    <a:pos x="17" y="0"/>
                  </a:cxn>
                  <a:cxn ang="0">
                    <a:pos x="34" y="24"/>
                  </a:cxn>
                  <a:cxn ang="0">
                    <a:pos x="17" y="47"/>
                  </a:cxn>
                  <a:cxn ang="0">
                    <a:pos x="0" y="24"/>
                  </a:cxn>
                  <a:cxn ang="0">
                    <a:pos x="3" y="24"/>
                  </a:cxn>
                  <a:cxn ang="0">
                    <a:pos x="17" y="43"/>
                  </a:cxn>
                  <a:cxn ang="0">
                    <a:pos x="32" y="24"/>
                  </a:cxn>
                  <a:cxn ang="0">
                    <a:pos x="17" y="4"/>
                  </a:cxn>
                  <a:cxn ang="0">
                    <a:pos x="3" y="24"/>
                  </a:cxn>
                </a:cxnLst>
                <a:rect l="0" t="0" r="r" b="b"/>
                <a:pathLst>
                  <a:path w="34" h="47">
                    <a:moveTo>
                      <a:pt x="0" y="24"/>
                    </a:moveTo>
                    <a:lnTo>
                      <a:pt x="17" y="0"/>
                    </a:lnTo>
                    <a:lnTo>
                      <a:pt x="34" y="24"/>
                    </a:lnTo>
                    <a:lnTo>
                      <a:pt x="17" y="47"/>
                    </a:lnTo>
                    <a:lnTo>
                      <a:pt x="0" y="24"/>
                    </a:lnTo>
                    <a:close/>
                    <a:moveTo>
                      <a:pt x="3" y="24"/>
                    </a:moveTo>
                    <a:lnTo>
                      <a:pt x="17" y="43"/>
                    </a:lnTo>
                    <a:lnTo>
                      <a:pt x="32" y="24"/>
                    </a:lnTo>
                    <a:lnTo>
                      <a:pt x="17" y="4"/>
                    </a:lnTo>
                    <a:lnTo>
                      <a:pt x="3" y="24"/>
                    </a:lnTo>
                    <a:close/>
                  </a:path>
                </a:pathLst>
              </a:custGeom>
              <a:solidFill>
                <a:srgbClr val="000000"/>
              </a:solidFill>
              <a:ln w="9525">
                <a:noFill/>
                <a:round/>
                <a:headEnd/>
                <a:tailEnd/>
              </a:ln>
            </p:spPr>
            <p:txBody>
              <a:bodyPr/>
              <a:lstStyle/>
              <a:p>
                <a:endParaRPr lang="en-US" b="1">
                  <a:solidFill>
                    <a:srgbClr val="FFFF00"/>
                  </a:solidFill>
                </a:endParaRPr>
              </a:p>
            </p:txBody>
          </p:sp>
          <p:sp>
            <p:nvSpPr>
              <p:cNvPr id="1260" name="Freeform 3692"/>
              <p:cNvSpPr>
                <a:spLocks/>
              </p:cNvSpPr>
              <p:nvPr/>
            </p:nvSpPr>
            <p:spPr bwMode="auto">
              <a:xfrm>
                <a:off x="6841398" y="4014600"/>
                <a:ext cx="33135" cy="57276"/>
              </a:xfrm>
              <a:custGeom>
                <a:avLst/>
                <a:gdLst/>
                <a:ahLst/>
                <a:cxnLst>
                  <a:cxn ang="0">
                    <a:pos x="0" y="24"/>
                  </a:cxn>
                  <a:cxn ang="0">
                    <a:pos x="17" y="0"/>
                  </a:cxn>
                  <a:cxn ang="0">
                    <a:pos x="34" y="24"/>
                  </a:cxn>
                  <a:cxn ang="0">
                    <a:pos x="17" y="47"/>
                  </a:cxn>
                  <a:cxn ang="0">
                    <a:pos x="0" y="24"/>
                  </a:cxn>
                </a:cxnLst>
                <a:rect l="0" t="0" r="r" b="b"/>
                <a:pathLst>
                  <a:path w="34" h="47">
                    <a:moveTo>
                      <a:pt x="0" y="24"/>
                    </a:moveTo>
                    <a:lnTo>
                      <a:pt x="17" y="0"/>
                    </a:lnTo>
                    <a:lnTo>
                      <a:pt x="34" y="24"/>
                    </a:lnTo>
                    <a:lnTo>
                      <a:pt x="17" y="47"/>
                    </a:lnTo>
                    <a:lnTo>
                      <a:pt x="0" y="24"/>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61" name="Freeform 3693"/>
              <p:cNvSpPr>
                <a:spLocks/>
              </p:cNvSpPr>
              <p:nvPr/>
            </p:nvSpPr>
            <p:spPr bwMode="auto">
              <a:xfrm>
                <a:off x="6845296" y="4017091"/>
                <a:ext cx="27287" cy="49805"/>
              </a:xfrm>
              <a:custGeom>
                <a:avLst/>
                <a:gdLst/>
                <a:ahLst/>
                <a:cxnLst>
                  <a:cxn ang="0">
                    <a:pos x="0" y="20"/>
                  </a:cxn>
                  <a:cxn ang="0">
                    <a:pos x="14" y="39"/>
                  </a:cxn>
                  <a:cxn ang="0">
                    <a:pos x="29" y="20"/>
                  </a:cxn>
                  <a:cxn ang="0">
                    <a:pos x="14" y="0"/>
                  </a:cxn>
                  <a:cxn ang="0">
                    <a:pos x="0" y="20"/>
                  </a:cxn>
                </a:cxnLst>
                <a:rect l="0" t="0" r="r" b="b"/>
                <a:pathLst>
                  <a:path w="29" h="39">
                    <a:moveTo>
                      <a:pt x="0" y="20"/>
                    </a:moveTo>
                    <a:lnTo>
                      <a:pt x="14" y="39"/>
                    </a:lnTo>
                    <a:lnTo>
                      <a:pt x="29" y="20"/>
                    </a:lnTo>
                    <a:lnTo>
                      <a:pt x="14" y="0"/>
                    </a:lnTo>
                    <a:lnTo>
                      <a:pt x="0" y="20"/>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62" name="Freeform 3694"/>
              <p:cNvSpPr>
                <a:spLocks/>
              </p:cNvSpPr>
              <p:nvPr/>
            </p:nvSpPr>
            <p:spPr bwMode="auto">
              <a:xfrm>
                <a:off x="6808265" y="4022071"/>
                <a:ext cx="23389" cy="39844"/>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solidFill>
                <a:srgbClr val="000000"/>
              </a:solidFill>
              <a:ln w="9525">
                <a:noFill/>
                <a:round/>
                <a:headEnd/>
                <a:tailEnd/>
              </a:ln>
            </p:spPr>
            <p:txBody>
              <a:bodyPr/>
              <a:lstStyle/>
              <a:p>
                <a:endParaRPr lang="en-US" b="1">
                  <a:solidFill>
                    <a:srgbClr val="FFFF00"/>
                  </a:solidFill>
                </a:endParaRPr>
              </a:p>
            </p:txBody>
          </p:sp>
          <p:sp>
            <p:nvSpPr>
              <p:cNvPr id="1263" name="Freeform 3695"/>
              <p:cNvSpPr>
                <a:spLocks/>
              </p:cNvSpPr>
              <p:nvPr/>
            </p:nvSpPr>
            <p:spPr bwMode="auto">
              <a:xfrm>
                <a:off x="6808265" y="4022071"/>
                <a:ext cx="23389" cy="39844"/>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64" name="Freeform 3696"/>
              <p:cNvSpPr>
                <a:spLocks/>
              </p:cNvSpPr>
              <p:nvPr/>
            </p:nvSpPr>
            <p:spPr bwMode="auto">
              <a:xfrm>
                <a:off x="6757589" y="4022071"/>
                <a:ext cx="23389" cy="39844"/>
              </a:xfrm>
              <a:custGeom>
                <a:avLst/>
                <a:gdLst/>
                <a:ahLst/>
                <a:cxnLst>
                  <a:cxn ang="0">
                    <a:pos x="0" y="16"/>
                  </a:cxn>
                  <a:cxn ang="0">
                    <a:pos x="14" y="0"/>
                  </a:cxn>
                  <a:cxn ang="0">
                    <a:pos x="25" y="16"/>
                  </a:cxn>
                  <a:cxn ang="0">
                    <a:pos x="14" y="31"/>
                  </a:cxn>
                  <a:cxn ang="0">
                    <a:pos x="0" y="16"/>
                  </a:cxn>
                </a:cxnLst>
                <a:rect l="0" t="0" r="r" b="b"/>
                <a:pathLst>
                  <a:path w="25" h="31">
                    <a:moveTo>
                      <a:pt x="0" y="16"/>
                    </a:moveTo>
                    <a:lnTo>
                      <a:pt x="14" y="0"/>
                    </a:lnTo>
                    <a:lnTo>
                      <a:pt x="25" y="16"/>
                    </a:lnTo>
                    <a:lnTo>
                      <a:pt x="14" y="31"/>
                    </a:lnTo>
                    <a:lnTo>
                      <a:pt x="0" y="16"/>
                    </a:lnTo>
                    <a:close/>
                  </a:path>
                </a:pathLst>
              </a:custGeom>
              <a:solidFill>
                <a:srgbClr val="000000"/>
              </a:solidFill>
              <a:ln w="9525">
                <a:noFill/>
                <a:round/>
                <a:headEnd/>
                <a:tailEnd/>
              </a:ln>
            </p:spPr>
            <p:txBody>
              <a:bodyPr/>
              <a:lstStyle/>
              <a:p>
                <a:endParaRPr lang="en-US" b="1">
                  <a:solidFill>
                    <a:srgbClr val="FFFF00"/>
                  </a:solidFill>
                </a:endParaRPr>
              </a:p>
            </p:txBody>
          </p:sp>
          <p:sp>
            <p:nvSpPr>
              <p:cNvPr id="1265" name="Freeform 3697"/>
              <p:cNvSpPr>
                <a:spLocks/>
              </p:cNvSpPr>
              <p:nvPr/>
            </p:nvSpPr>
            <p:spPr bwMode="auto">
              <a:xfrm>
                <a:off x="6757589" y="4022071"/>
                <a:ext cx="23389" cy="39844"/>
              </a:xfrm>
              <a:custGeom>
                <a:avLst/>
                <a:gdLst/>
                <a:ahLst/>
                <a:cxnLst>
                  <a:cxn ang="0">
                    <a:pos x="0" y="16"/>
                  </a:cxn>
                  <a:cxn ang="0">
                    <a:pos x="14" y="0"/>
                  </a:cxn>
                  <a:cxn ang="0">
                    <a:pos x="25" y="16"/>
                  </a:cxn>
                  <a:cxn ang="0">
                    <a:pos x="14" y="31"/>
                  </a:cxn>
                  <a:cxn ang="0">
                    <a:pos x="0" y="16"/>
                  </a:cxn>
                </a:cxnLst>
                <a:rect l="0" t="0" r="r" b="b"/>
                <a:pathLst>
                  <a:path w="25" h="31">
                    <a:moveTo>
                      <a:pt x="0" y="16"/>
                    </a:moveTo>
                    <a:lnTo>
                      <a:pt x="14" y="0"/>
                    </a:lnTo>
                    <a:lnTo>
                      <a:pt x="25" y="16"/>
                    </a:lnTo>
                    <a:lnTo>
                      <a:pt x="14" y="31"/>
                    </a:lnTo>
                    <a:lnTo>
                      <a:pt x="0" y="1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66" name="Freeform 3698"/>
              <p:cNvSpPr>
                <a:spLocks/>
              </p:cNvSpPr>
              <p:nvPr/>
            </p:nvSpPr>
            <p:spPr bwMode="auto">
              <a:xfrm>
                <a:off x="6726405" y="4022071"/>
                <a:ext cx="19491" cy="39844"/>
              </a:xfrm>
              <a:custGeom>
                <a:avLst/>
                <a:gdLst/>
                <a:ahLst/>
                <a:cxnLst>
                  <a:cxn ang="0">
                    <a:pos x="0" y="16"/>
                  </a:cxn>
                  <a:cxn ang="0">
                    <a:pos x="9" y="0"/>
                  </a:cxn>
                  <a:cxn ang="0">
                    <a:pos x="21" y="16"/>
                  </a:cxn>
                  <a:cxn ang="0">
                    <a:pos x="9" y="31"/>
                  </a:cxn>
                  <a:cxn ang="0">
                    <a:pos x="0" y="16"/>
                  </a:cxn>
                </a:cxnLst>
                <a:rect l="0" t="0" r="r" b="b"/>
                <a:pathLst>
                  <a:path w="21" h="31">
                    <a:moveTo>
                      <a:pt x="0" y="16"/>
                    </a:moveTo>
                    <a:lnTo>
                      <a:pt x="9" y="0"/>
                    </a:lnTo>
                    <a:lnTo>
                      <a:pt x="21" y="16"/>
                    </a:lnTo>
                    <a:lnTo>
                      <a:pt x="9" y="31"/>
                    </a:lnTo>
                    <a:lnTo>
                      <a:pt x="0" y="16"/>
                    </a:lnTo>
                    <a:close/>
                  </a:path>
                </a:pathLst>
              </a:custGeom>
              <a:solidFill>
                <a:srgbClr val="000000"/>
              </a:solidFill>
              <a:ln w="9525">
                <a:noFill/>
                <a:round/>
                <a:headEnd/>
                <a:tailEnd/>
              </a:ln>
            </p:spPr>
            <p:txBody>
              <a:bodyPr/>
              <a:lstStyle/>
              <a:p>
                <a:endParaRPr lang="en-US" b="1">
                  <a:solidFill>
                    <a:srgbClr val="FFFF00"/>
                  </a:solidFill>
                </a:endParaRPr>
              </a:p>
            </p:txBody>
          </p:sp>
          <p:sp>
            <p:nvSpPr>
              <p:cNvPr id="1267" name="Freeform 3699"/>
              <p:cNvSpPr>
                <a:spLocks/>
              </p:cNvSpPr>
              <p:nvPr/>
            </p:nvSpPr>
            <p:spPr bwMode="auto">
              <a:xfrm>
                <a:off x="6726405" y="4022071"/>
                <a:ext cx="19491" cy="39844"/>
              </a:xfrm>
              <a:custGeom>
                <a:avLst/>
                <a:gdLst/>
                <a:ahLst/>
                <a:cxnLst>
                  <a:cxn ang="0">
                    <a:pos x="0" y="16"/>
                  </a:cxn>
                  <a:cxn ang="0">
                    <a:pos x="9" y="0"/>
                  </a:cxn>
                  <a:cxn ang="0">
                    <a:pos x="21" y="16"/>
                  </a:cxn>
                  <a:cxn ang="0">
                    <a:pos x="9" y="31"/>
                  </a:cxn>
                  <a:cxn ang="0">
                    <a:pos x="0" y="16"/>
                  </a:cxn>
                </a:cxnLst>
                <a:rect l="0" t="0" r="r" b="b"/>
                <a:pathLst>
                  <a:path w="21" h="31">
                    <a:moveTo>
                      <a:pt x="0" y="16"/>
                    </a:moveTo>
                    <a:lnTo>
                      <a:pt x="9" y="0"/>
                    </a:lnTo>
                    <a:lnTo>
                      <a:pt x="21" y="16"/>
                    </a:lnTo>
                    <a:lnTo>
                      <a:pt x="9" y="31"/>
                    </a:lnTo>
                    <a:lnTo>
                      <a:pt x="0" y="1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68" name="Freeform 3700"/>
              <p:cNvSpPr>
                <a:spLocks/>
              </p:cNvSpPr>
              <p:nvPr/>
            </p:nvSpPr>
            <p:spPr bwMode="auto">
              <a:xfrm>
                <a:off x="6615308" y="4022071"/>
                <a:ext cx="23389" cy="39844"/>
              </a:xfrm>
              <a:custGeom>
                <a:avLst/>
                <a:gdLst/>
                <a:ahLst/>
                <a:cxnLst>
                  <a:cxn ang="0">
                    <a:pos x="0" y="16"/>
                  </a:cxn>
                  <a:cxn ang="0">
                    <a:pos x="11" y="0"/>
                  </a:cxn>
                  <a:cxn ang="0">
                    <a:pos x="23" y="16"/>
                  </a:cxn>
                  <a:cxn ang="0">
                    <a:pos x="11" y="31"/>
                  </a:cxn>
                  <a:cxn ang="0">
                    <a:pos x="0" y="16"/>
                  </a:cxn>
                </a:cxnLst>
                <a:rect l="0" t="0" r="r" b="b"/>
                <a:pathLst>
                  <a:path w="23" h="31">
                    <a:moveTo>
                      <a:pt x="0" y="16"/>
                    </a:moveTo>
                    <a:lnTo>
                      <a:pt x="11" y="0"/>
                    </a:lnTo>
                    <a:lnTo>
                      <a:pt x="23" y="16"/>
                    </a:lnTo>
                    <a:lnTo>
                      <a:pt x="11" y="31"/>
                    </a:lnTo>
                    <a:lnTo>
                      <a:pt x="0" y="16"/>
                    </a:lnTo>
                    <a:close/>
                  </a:path>
                </a:pathLst>
              </a:custGeom>
              <a:solidFill>
                <a:srgbClr val="000000"/>
              </a:solidFill>
              <a:ln w="9525">
                <a:noFill/>
                <a:round/>
                <a:headEnd/>
                <a:tailEnd/>
              </a:ln>
            </p:spPr>
            <p:txBody>
              <a:bodyPr/>
              <a:lstStyle/>
              <a:p>
                <a:endParaRPr lang="en-US" b="1">
                  <a:solidFill>
                    <a:srgbClr val="FFFF00"/>
                  </a:solidFill>
                </a:endParaRPr>
              </a:p>
            </p:txBody>
          </p:sp>
          <p:sp>
            <p:nvSpPr>
              <p:cNvPr id="1269" name="Freeform 3701"/>
              <p:cNvSpPr>
                <a:spLocks/>
              </p:cNvSpPr>
              <p:nvPr/>
            </p:nvSpPr>
            <p:spPr bwMode="auto">
              <a:xfrm>
                <a:off x="6615308" y="4022071"/>
                <a:ext cx="23389" cy="39844"/>
              </a:xfrm>
              <a:custGeom>
                <a:avLst/>
                <a:gdLst/>
                <a:ahLst/>
                <a:cxnLst>
                  <a:cxn ang="0">
                    <a:pos x="0" y="16"/>
                  </a:cxn>
                  <a:cxn ang="0">
                    <a:pos x="11" y="0"/>
                  </a:cxn>
                  <a:cxn ang="0">
                    <a:pos x="23" y="16"/>
                  </a:cxn>
                  <a:cxn ang="0">
                    <a:pos x="11" y="31"/>
                  </a:cxn>
                  <a:cxn ang="0">
                    <a:pos x="0" y="16"/>
                  </a:cxn>
                </a:cxnLst>
                <a:rect l="0" t="0" r="r" b="b"/>
                <a:pathLst>
                  <a:path w="23" h="31">
                    <a:moveTo>
                      <a:pt x="0" y="16"/>
                    </a:moveTo>
                    <a:lnTo>
                      <a:pt x="11" y="0"/>
                    </a:lnTo>
                    <a:lnTo>
                      <a:pt x="23" y="16"/>
                    </a:lnTo>
                    <a:lnTo>
                      <a:pt x="11" y="31"/>
                    </a:lnTo>
                    <a:lnTo>
                      <a:pt x="0" y="1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70" name="Freeform 3702"/>
              <p:cNvSpPr>
                <a:spLocks/>
              </p:cNvSpPr>
              <p:nvPr/>
            </p:nvSpPr>
            <p:spPr bwMode="auto">
              <a:xfrm>
                <a:off x="6521753" y="4022071"/>
                <a:ext cx="19491" cy="39844"/>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solidFill>
                <a:srgbClr val="000000"/>
              </a:solidFill>
              <a:ln w="9525">
                <a:noFill/>
                <a:round/>
                <a:headEnd/>
                <a:tailEnd/>
              </a:ln>
            </p:spPr>
            <p:txBody>
              <a:bodyPr/>
              <a:lstStyle/>
              <a:p>
                <a:endParaRPr lang="en-US" b="1">
                  <a:solidFill>
                    <a:srgbClr val="FFFF00"/>
                  </a:solidFill>
                </a:endParaRPr>
              </a:p>
            </p:txBody>
          </p:sp>
          <p:sp>
            <p:nvSpPr>
              <p:cNvPr id="1271" name="Freeform 3703"/>
              <p:cNvSpPr>
                <a:spLocks/>
              </p:cNvSpPr>
              <p:nvPr/>
            </p:nvSpPr>
            <p:spPr bwMode="auto">
              <a:xfrm>
                <a:off x="6521753" y="4022071"/>
                <a:ext cx="19491" cy="39844"/>
              </a:xfrm>
              <a:custGeom>
                <a:avLst/>
                <a:gdLst/>
                <a:ahLst/>
                <a:cxnLst>
                  <a:cxn ang="0">
                    <a:pos x="0" y="16"/>
                  </a:cxn>
                  <a:cxn ang="0">
                    <a:pos x="12" y="0"/>
                  </a:cxn>
                  <a:cxn ang="0">
                    <a:pos x="23" y="16"/>
                  </a:cxn>
                  <a:cxn ang="0">
                    <a:pos x="12" y="31"/>
                  </a:cxn>
                  <a:cxn ang="0">
                    <a:pos x="0" y="16"/>
                  </a:cxn>
                </a:cxnLst>
                <a:rect l="0" t="0" r="r" b="b"/>
                <a:pathLst>
                  <a:path w="23" h="31">
                    <a:moveTo>
                      <a:pt x="0" y="16"/>
                    </a:moveTo>
                    <a:lnTo>
                      <a:pt x="12" y="0"/>
                    </a:lnTo>
                    <a:lnTo>
                      <a:pt x="23" y="16"/>
                    </a:lnTo>
                    <a:lnTo>
                      <a:pt x="12" y="31"/>
                    </a:lnTo>
                    <a:lnTo>
                      <a:pt x="0" y="16"/>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72" name="Freeform 3704"/>
              <p:cNvSpPr>
                <a:spLocks noEditPoints="1"/>
              </p:cNvSpPr>
              <p:nvPr/>
            </p:nvSpPr>
            <p:spPr bwMode="auto">
              <a:xfrm>
                <a:off x="6420402" y="4014600"/>
                <a:ext cx="29236" cy="57276"/>
              </a:xfrm>
              <a:custGeom>
                <a:avLst/>
                <a:gdLst/>
                <a:ahLst/>
                <a:cxnLst>
                  <a:cxn ang="0">
                    <a:pos x="0" y="24"/>
                  </a:cxn>
                  <a:cxn ang="0">
                    <a:pos x="15" y="0"/>
                  </a:cxn>
                  <a:cxn ang="0">
                    <a:pos x="33" y="24"/>
                  </a:cxn>
                  <a:cxn ang="0">
                    <a:pos x="15" y="47"/>
                  </a:cxn>
                  <a:cxn ang="0">
                    <a:pos x="0" y="24"/>
                  </a:cxn>
                  <a:cxn ang="0">
                    <a:pos x="2" y="24"/>
                  </a:cxn>
                  <a:cxn ang="0">
                    <a:pos x="15" y="43"/>
                  </a:cxn>
                  <a:cxn ang="0">
                    <a:pos x="31" y="24"/>
                  </a:cxn>
                  <a:cxn ang="0">
                    <a:pos x="15" y="4"/>
                  </a:cxn>
                  <a:cxn ang="0">
                    <a:pos x="2" y="24"/>
                  </a:cxn>
                </a:cxnLst>
                <a:rect l="0" t="0" r="r" b="b"/>
                <a:pathLst>
                  <a:path w="33" h="47">
                    <a:moveTo>
                      <a:pt x="0" y="24"/>
                    </a:moveTo>
                    <a:lnTo>
                      <a:pt x="15" y="0"/>
                    </a:lnTo>
                    <a:lnTo>
                      <a:pt x="33" y="24"/>
                    </a:lnTo>
                    <a:lnTo>
                      <a:pt x="15" y="47"/>
                    </a:lnTo>
                    <a:lnTo>
                      <a:pt x="0" y="24"/>
                    </a:lnTo>
                    <a:close/>
                    <a:moveTo>
                      <a:pt x="2" y="24"/>
                    </a:moveTo>
                    <a:lnTo>
                      <a:pt x="15" y="43"/>
                    </a:lnTo>
                    <a:lnTo>
                      <a:pt x="31" y="24"/>
                    </a:lnTo>
                    <a:lnTo>
                      <a:pt x="15" y="4"/>
                    </a:lnTo>
                    <a:lnTo>
                      <a:pt x="2" y="24"/>
                    </a:lnTo>
                    <a:close/>
                  </a:path>
                </a:pathLst>
              </a:custGeom>
              <a:solidFill>
                <a:srgbClr val="000000"/>
              </a:solidFill>
              <a:ln w="9525">
                <a:noFill/>
                <a:round/>
                <a:headEnd/>
                <a:tailEnd/>
              </a:ln>
            </p:spPr>
            <p:txBody>
              <a:bodyPr/>
              <a:lstStyle/>
              <a:p>
                <a:endParaRPr lang="en-US" b="1">
                  <a:solidFill>
                    <a:srgbClr val="FFFF00"/>
                  </a:solidFill>
                </a:endParaRPr>
              </a:p>
            </p:txBody>
          </p:sp>
          <p:sp>
            <p:nvSpPr>
              <p:cNvPr id="1273" name="Freeform 3705"/>
              <p:cNvSpPr>
                <a:spLocks/>
              </p:cNvSpPr>
              <p:nvPr/>
            </p:nvSpPr>
            <p:spPr bwMode="auto">
              <a:xfrm>
                <a:off x="6420402" y="4014600"/>
                <a:ext cx="29236" cy="57276"/>
              </a:xfrm>
              <a:custGeom>
                <a:avLst/>
                <a:gdLst/>
                <a:ahLst/>
                <a:cxnLst>
                  <a:cxn ang="0">
                    <a:pos x="0" y="24"/>
                  </a:cxn>
                  <a:cxn ang="0">
                    <a:pos x="15" y="0"/>
                  </a:cxn>
                  <a:cxn ang="0">
                    <a:pos x="33" y="24"/>
                  </a:cxn>
                  <a:cxn ang="0">
                    <a:pos x="15" y="47"/>
                  </a:cxn>
                  <a:cxn ang="0">
                    <a:pos x="0" y="24"/>
                  </a:cxn>
                </a:cxnLst>
                <a:rect l="0" t="0" r="r" b="b"/>
                <a:pathLst>
                  <a:path w="33" h="47">
                    <a:moveTo>
                      <a:pt x="0" y="24"/>
                    </a:moveTo>
                    <a:lnTo>
                      <a:pt x="15" y="0"/>
                    </a:lnTo>
                    <a:lnTo>
                      <a:pt x="33" y="24"/>
                    </a:lnTo>
                    <a:lnTo>
                      <a:pt x="15" y="47"/>
                    </a:lnTo>
                    <a:lnTo>
                      <a:pt x="0" y="24"/>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74" name="Freeform 3706"/>
              <p:cNvSpPr>
                <a:spLocks/>
              </p:cNvSpPr>
              <p:nvPr/>
            </p:nvSpPr>
            <p:spPr bwMode="auto">
              <a:xfrm>
                <a:off x="6422352" y="4017091"/>
                <a:ext cx="25338" cy="49805"/>
              </a:xfrm>
              <a:custGeom>
                <a:avLst/>
                <a:gdLst/>
                <a:ahLst/>
                <a:cxnLst>
                  <a:cxn ang="0">
                    <a:pos x="0" y="20"/>
                  </a:cxn>
                  <a:cxn ang="0">
                    <a:pos x="13" y="39"/>
                  </a:cxn>
                  <a:cxn ang="0">
                    <a:pos x="29" y="20"/>
                  </a:cxn>
                  <a:cxn ang="0">
                    <a:pos x="13" y="0"/>
                  </a:cxn>
                  <a:cxn ang="0">
                    <a:pos x="0" y="20"/>
                  </a:cxn>
                </a:cxnLst>
                <a:rect l="0" t="0" r="r" b="b"/>
                <a:pathLst>
                  <a:path w="29" h="39">
                    <a:moveTo>
                      <a:pt x="0" y="20"/>
                    </a:moveTo>
                    <a:lnTo>
                      <a:pt x="13" y="39"/>
                    </a:lnTo>
                    <a:lnTo>
                      <a:pt x="29" y="20"/>
                    </a:lnTo>
                    <a:lnTo>
                      <a:pt x="13" y="0"/>
                    </a:lnTo>
                    <a:lnTo>
                      <a:pt x="0" y="20"/>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75" name="Freeform 3707"/>
              <p:cNvSpPr>
                <a:spLocks noEditPoints="1"/>
              </p:cNvSpPr>
              <p:nvPr/>
            </p:nvSpPr>
            <p:spPr bwMode="auto">
              <a:xfrm>
                <a:off x="6131941" y="4012110"/>
                <a:ext cx="31185" cy="57276"/>
              </a:xfrm>
              <a:custGeom>
                <a:avLst/>
                <a:gdLst/>
                <a:ahLst/>
                <a:cxnLst>
                  <a:cxn ang="0">
                    <a:pos x="0" y="23"/>
                  </a:cxn>
                  <a:cxn ang="0">
                    <a:pos x="18" y="0"/>
                  </a:cxn>
                  <a:cxn ang="0">
                    <a:pos x="35" y="23"/>
                  </a:cxn>
                  <a:cxn ang="0">
                    <a:pos x="18" y="46"/>
                  </a:cxn>
                  <a:cxn ang="0">
                    <a:pos x="0" y="23"/>
                  </a:cxn>
                  <a:cxn ang="0">
                    <a:pos x="2" y="23"/>
                  </a:cxn>
                  <a:cxn ang="0">
                    <a:pos x="18" y="42"/>
                  </a:cxn>
                  <a:cxn ang="0">
                    <a:pos x="31" y="23"/>
                  </a:cxn>
                  <a:cxn ang="0">
                    <a:pos x="18" y="3"/>
                  </a:cxn>
                  <a:cxn ang="0">
                    <a:pos x="2" y="23"/>
                  </a:cxn>
                </a:cxnLst>
                <a:rect l="0" t="0" r="r" b="b"/>
                <a:pathLst>
                  <a:path w="35" h="46">
                    <a:moveTo>
                      <a:pt x="0" y="23"/>
                    </a:moveTo>
                    <a:lnTo>
                      <a:pt x="18" y="0"/>
                    </a:lnTo>
                    <a:lnTo>
                      <a:pt x="35" y="23"/>
                    </a:lnTo>
                    <a:lnTo>
                      <a:pt x="18" y="46"/>
                    </a:lnTo>
                    <a:lnTo>
                      <a:pt x="0" y="23"/>
                    </a:lnTo>
                    <a:close/>
                    <a:moveTo>
                      <a:pt x="2" y="23"/>
                    </a:moveTo>
                    <a:lnTo>
                      <a:pt x="18" y="42"/>
                    </a:lnTo>
                    <a:lnTo>
                      <a:pt x="31" y="23"/>
                    </a:lnTo>
                    <a:lnTo>
                      <a:pt x="18" y="3"/>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276" name="Freeform 3708"/>
              <p:cNvSpPr>
                <a:spLocks/>
              </p:cNvSpPr>
              <p:nvPr/>
            </p:nvSpPr>
            <p:spPr bwMode="auto">
              <a:xfrm>
                <a:off x="6131941" y="4012110"/>
                <a:ext cx="31185" cy="57276"/>
              </a:xfrm>
              <a:custGeom>
                <a:avLst/>
                <a:gdLst/>
                <a:ahLst/>
                <a:cxnLst>
                  <a:cxn ang="0">
                    <a:pos x="0" y="23"/>
                  </a:cxn>
                  <a:cxn ang="0">
                    <a:pos x="18" y="0"/>
                  </a:cxn>
                  <a:cxn ang="0">
                    <a:pos x="35" y="23"/>
                  </a:cxn>
                  <a:cxn ang="0">
                    <a:pos x="18" y="46"/>
                  </a:cxn>
                  <a:cxn ang="0">
                    <a:pos x="0" y="23"/>
                  </a:cxn>
                </a:cxnLst>
                <a:rect l="0" t="0" r="r" b="b"/>
                <a:pathLst>
                  <a:path w="35" h="46">
                    <a:moveTo>
                      <a:pt x="0" y="23"/>
                    </a:moveTo>
                    <a:lnTo>
                      <a:pt x="18" y="0"/>
                    </a:lnTo>
                    <a:lnTo>
                      <a:pt x="35" y="23"/>
                    </a:lnTo>
                    <a:lnTo>
                      <a:pt x="18"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77" name="Freeform 3709"/>
              <p:cNvSpPr>
                <a:spLocks/>
              </p:cNvSpPr>
              <p:nvPr/>
            </p:nvSpPr>
            <p:spPr bwMode="auto">
              <a:xfrm>
                <a:off x="6133891" y="4017091"/>
                <a:ext cx="25338" cy="47315"/>
              </a:xfrm>
              <a:custGeom>
                <a:avLst/>
                <a:gdLst/>
                <a:ahLst/>
                <a:cxnLst>
                  <a:cxn ang="0">
                    <a:pos x="0" y="20"/>
                  </a:cxn>
                  <a:cxn ang="0">
                    <a:pos x="16" y="39"/>
                  </a:cxn>
                  <a:cxn ang="0">
                    <a:pos x="29" y="20"/>
                  </a:cxn>
                  <a:cxn ang="0">
                    <a:pos x="16" y="0"/>
                  </a:cxn>
                  <a:cxn ang="0">
                    <a:pos x="0" y="20"/>
                  </a:cxn>
                </a:cxnLst>
                <a:rect l="0" t="0" r="r" b="b"/>
                <a:pathLst>
                  <a:path w="29" h="39">
                    <a:moveTo>
                      <a:pt x="0" y="20"/>
                    </a:moveTo>
                    <a:lnTo>
                      <a:pt x="16" y="39"/>
                    </a:lnTo>
                    <a:lnTo>
                      <a:pt x="29" y="20"/>
                    </a:lnTo>
                    <a:lnTo>
                      <a:pt x="16" y="0"/>
                    </a:lnTo>
                    <a:lnTo>
                      <a:pt x="0" y="20"/>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80" name="Freeform 3712"/>
              <p:cNvSpPr>
                <a:spLocks/>
              </p:cNvSpPr>
              <p:nvPr/>
            </p:nvSpPr>
            <p:spPr bwMode="auto">
              <a:xfrm>
                <a:off x="5827889" y="3992189"/>
                <a:ext cx="25338" cy="49805"/>
              </a:xfrm>
              <a:custGeom>
                <a:avLst/>
                <a:gdLst/>
                <a:ahLst/>
                <a:cxnLst>
                  <a:cxn ang="0">
                    <a:pos x="0" y="19"/>
                  </a:cxn>
                  <a:cxn ang="0">
                    <a:pos x="15" y="39"/>
                  </a:cxn>
                  <a:cxn ang="0">
                    <a:pos x="28" y="19"/>
                  </a:cxn>
                  <a:cxn ang="0">
                    <a:pos x="15" y="0"/>
                  </a:cxn>
                  <a:cxn ang="0">
                    <a:pos x="0" y="19"/>
                  </a:cxn>
                </a:cxnLst>
                <a:rect l="0" t="0" r="r" b="b"/>
                <a:pathLst>
                  <a:path w="28" h="39">
                    <a:moveTo>
                      <a:pt x="0" y="19"/>
                    </a:moveTo>
                    <a:lnTo>
                      <a:pt x="15" y="39"/>
                    </a:lnTo>
                    <a:lnTo>
                      <a:pt x="28" y="19"/>
                    </a:lnTo>
                    <a:lnTo>
                      <a:pt x="15"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281" name="Freeform 3713"/>
              <p:cNvSpPr>
                <a:spLocks/>
              </p:cNvSpPr>
              <p:nvPr/>
            </p:nvSpPr>
            <p:spPr bwMode="auto">
              <a:xfrm>
                <a:off x="6981730" y="3155471"/>
                <a:ext cx="21440" cy="39844"/>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282" name="Freeform 3714"/>
              <p:cNvSpPr>
                <a:spLocks/>
              </p:cNvSpPr>
              <p:nvPr/>
            </p:nvSpPr>
            <p:spPr bwMode="auto">
              <a:xfrm>
                <a:off x="6981730" y="3155471"/>
                <a:ext cx="21440" cy="39844"/>
              </a:xfrm>
              <a:custGeom>
                <a:avLst/>
                <a:gdLst/>
                <a:ahLst/>
                <a:cxnLst>
                  <a:cxn ang="0">
                    <a:pos x="0" y="15"/>
                  </a:cxn>
                  <a:cxn ang="0">
                    <a:pos x="12" y="0"/>
                  </a:cxn>
                  <a:cxn ang="0">
                    <a:pos x="23" y="15"/>
                  </a:cxn>
                  <a:cxn ang="0">
                    <a:pos x="12" y="31"/>
                  </a:cxn>
                  <a:cxn ang="0">
                    <a:pos x="0" y="15"/>
                  </a:cxn>
                </a:cxnLst>
                <a:rect l="0" t="0" r="r" b="b"/>
                <a:pathLst>
                  <a:path w="23" h="31">
                    <a:moveTo>
                      <a:pt x="0" y="15"/>
                    </a:moveTo>
                    <a:lnTo>
                      <a:pt x="12" y="0"/>
                    </a:lnTo>
                    <a:lnTo>
                      <a:pt x="23" y="15"/>
                    </a:lnTo>
                    <a:lnTo>
                      <a:pt x="12"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grpSp>
            <p:nvGrpSpPr>
              <p:cNvPr id="1283" name="Group 3715"/>
              <p:cNvGrpSpPr>
                <a:grpSpLocks/>
              </p:cNvGrpSpPr>
              <p:nvPr/>
            </p:nvGrpSpPr>
            <p:grpSpPr bwMode="auto">
              <a:xfrm>
                <a:off x="5933138" y="2281400"/>
                <a:ext cx="1746355" cy="3319477"/>
                <a:chOff x="3904" y="389"/>
                <a:chExt cx="959" cy="1301"/>
              </a:xfrm>
            </p:grpSpPr>
            <p:sp>
              <p:nvSpPr>
                <p:cNvPr id="1955" name="Freeform 3716"/>
                <p:cNvSpPr>
                  <a:spLocks/>
                </p:cNvSpPr>
                <p:nvPr/>
              </p:nvSpPr>
              <p:spPr bwMode="auto">
                <a:xfrm>
                  <a:off x="4418" y="732"/>
                  <a:ext cx="10" cy="15"/>
                </a:xfrm>
                <a:custGeom>
                  <a:avLst/>
                  <a:gdLst/>
                  <a:ahLst/>
                  <a:cxnLst>
                    <a:cxn ang="0">
                      <a:pos x="0" y="15"/>
                    </a:cxn>
                    <a:cxn ang="0">
                      <a:pos x="10" y="0"/>
                    </a:cxn>
                    <a:cxn ang="0">
                      <a:pos x="21" y="15"/>
                    </a:cxn>
                    <a:cxn ang="0">
                      <a:pos x="10" y="31"/>
                    </a:cxn>
                    <a:cxn ang="0">
                      <a:pos x="0" y="15"/>
                    </a:cxn>
                  </a:cxnLst>
                  <a:rect l="0" t="0" r="r" b="b"/>
                  <a:pathLst>
                    <a:path w="21" h="31">
                      <a:moveTo>
                        <a:pt x="0" y="15"/>
                      </a:moveTo>
                      <a:lnTo>
                        <a:pt x="10" y="0"/>
                      </a:lnTo>
                      <a:lnTo>
                        <a:pt x="21" y="15"/>
                      </a:lnTo>
                      <a:lnTo>
                        <a:pt x="10"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56" name="Freeform 3717"/>
                <p:cNvSpPr>
                  <a:spLocks/>
                </p:cNvSpPr>
                <p:nvPr/>
              </p:nvSpPr>
              <p:spPr bwMode="auto">
                <a:xfrm>
                  <a:off x="4418" y="732"/>
                  <a:ext cx="10" cy="15"/>
                </a:xfrm>
                <a:custGeom>
                  <a:avLst/>
                  <a:gdLst/>
                  <a:ahLst/>
                  <a:cxnLst>
                    <a:cxn ang="0">
                      <a:pos x="0" y="15"/>
                    </a:cxn>
                    <a:cxn ang="0">
                      <a:pos x="10" y="0"/>
                    </a:cxn>
                    <a:cxn ang="0">
                      <a:pos x="21" y="15"/>
                    </a:cxn>
                    <a:cxn ang="0">
                      <a:pos x="10" y="31"/>
                    </a:cxn>
                    <a:cxn ang="0">
                      <a:pos x="0" y="15"/>
                    </a:cxn>
                  </a:cxnLst>
                  <a:rect l="0" t="0" r="r" b="b"/>
                  <a:pathLst>
                    <a:path w="21" h="31">
                      <a:moveTo>
                        <a:pt x="0" y="15"/>
                      </a:moveTo>
                      <a:lnTo>
                        <a:pt x="10" y="0"/>
                      </a:lnTo>
                      <a:lnTo>
                        <a:pt x="21" y="15"/>
                      </a:lnTo>
                      <a:lnTo>
                        <a:pt x="10"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7" name="Freeform 3718"/>
                <p:cNvSpPr>
                  <a:spLocks/>
                </p:cNvSpPr>
                <p:nvPr/>
              </p:nvSpPr>
              <p:spPr bwMode="auto">
                <a:xfrm>
                  <a:off x="4353" y="732"/>
                  <a:ext cx="12" cy="15"/>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58" name="Freeform 3719"/>
                <p:cNvSpPr>
                  <a:spLocks/>
                </p:cNvSpPr>
                <p:nvPr/>
              </p:nvSpPr>
              <p:spPr bwMode="auto">
                <a:xfrm>
                  <a:off x="4353" y="732"/>
                  <a:ext cx="12" cy="15"/>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9" name="Freeform 3720"/>
                <p:cNvSpPr>
                  <a:spLocks/>
                </p:cNvSpPr>
                <p:nvPr/>
              </p:nvSpPr>
              <p:spPr bwMode="auto">
                <a:xfrm>
                  <a:off x="4291" y="732"/>
                  <a:ext cx="11" cy="15"/>
                </a:xfrm>
                <a:custGeom>
                  <a:avLst/>
                  <a:gdLst/>
                  <a:ahLst/>
                  <a:cxnLst>
                    <a:cxn ang="0">
                      <a:pos x="0" y="15"/>
                    </a:cxn>
                    <a:cxn ang="0">
                      <a:pos x="10" y="0"/>
                    </a:cxn>
                    <a:cxn ang="0">
                      <a:pos x="21" y="15"/>
                    </a:cxn>
                    <a:cxn ang="0">
                      <a:pos x="10" y="31"/>
                    </a:cxn>
                    <a:cxn ang="0">
                      <a:pos x="0" y="15"/>
                    </a:cxn>
                  </a:cxnLst>
                  <a:rect l="0" t="0" r="r" b="b"/>
                  <a:pathLst>
                    <a:path w="21" h="31">
                      <a:moveTo>
                        <a:pt x="0" y="15"/>
                      </a:moveTo>
                      <a:lnTo>
                        <a:pt x="10" y="0"/>
                      </a:lnTo>
                      <a:lnTo>
                        <a:pt x="21" y="15"/>
                      </a:lnTo>
                      <a:lnTo>
                        <a:pt x="10"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60" name="Freeform 3721"/>
                <p:cNvSpPr>
                  <a:spLocks/>
                </p:cNvSpPr>
                <p:nvPr/>
              </p:nvSpPr>
              <p:spPr bwMode="auto">
                <a:xfrm>
                  <a:off x="4291" y="732"/>
                  <a:ext cx="11" cy="15"/>
                </a:xfrm>
                <a:custGeom>
                  <a:avLst/>
                  <a:gdLst/>
                  <a:ahLst/>
                  <a:cxnLst>
                    <a:cxn ang="0">
                      <a:pos x="0" y="15"/>
                    </a:cxn>
                    <a:cxn ang="0">
                      <a:pos x="10" y="0"/>
                    </a:cxn>
                    <a:cxn ang="0">
                      <a:pos x="21" y="15"/>
                    </a:cxn>
                    <a:cxn ang="0">
                      <a:pos x="10" y="31"/>
                    </a:cxn>
                    <a:cxn ang="0">
                      <a:pos x="0" y="15"/>
                    </a:cxn>
                  </a:cxnLst>
                  <a:rect l="0" t="0" r="r" b="b"/>
                  <a:pathLst>
                    <a:path w="21" h="31">
                      <a:moveTo>
                        <a:pt x="0" y="15"/>
                      </a:moveTo>
                      <a:lnTo>
                        <a:pt x="10" y="0"/>
                      </a:lnTo>
                      <a:lnTo>
                        <a:pt x="21" y="15"/>
                      </a:lnTo>
                      <a:lnTo>
                        <a:pt x="10"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1" name="Freeform 3722"/>
                <p:cNvSpPr>
                  <a:spLocks noEditPoints="1"/>
                </p:cNvSpPr>
                <p:nvPr/>
              </p:nvSpPr>
              <p:spPr bwMode="auto">
                <a:xfrm>
                  <a:off x="4225" y="728"/>
                  <a:ext cx="16" cy="23"/>
                </a:xfrm>
                <a:custGeom>
                  <a:avLst/>
                  <a:gdLst/>
                  <a:ahLst/>
                  <a:cxnLst>
                    <a:cxn ang="0">
                      <a:pos x="0" y="23"/>
                    </a:cxn>
                    <a:cxn ang="0">
                      <a:pos x="17" y="0"/>
                    </a:cxn>
                    <a:cxn ang="0">
                      <a:pos x="32" y="23"/>
                    </a:cxn>
                    <a:cxn ang="0">
                      <a:pos x="17" y="46"/>
                    </a:cxn>
                    <a:cxn ang="0">
                      <a:pos x="0" y="23"/>
                    </a:cxn>
                    <a:cxn ang="0">
                      <a:pos x="1" y="23"/>
                    </a:cxn>
                    <a:cxn ang="0">
                      <a:pos x="17" y="42"/>
                    </a:cxn>
                    <a:cxn ang="0">
                      <a:pos x="30" y="23"/>
                    </a:cxn>
                    <a:cxn ang="0">
                      <a:pos x="17" y="4"/>
                    </a:cxn>
                    <a:cxn ang="0">
                      <a:pos x="1" y="23"/>
                    </a:cxn>
                  </a:cxnLst>
                  <a:rect l="0" t="0" r="r" b="b"/>
                  <a:pathLst>
                    <a:path w="32" h="46">
                      <a:moveTo>
                        <a:pt x="0" y="23"/>
                      </a:moveTo>
                      <a:lnTo>
                        <a:pt x="17" y="0"/>
                      </a:lnTo>
                      <a:lnTo>
                        <a:pt x="32" y="23"/>
                      </a:lnTo>
                      <a:lnTo>
                        <a:pt x="17" y="46"/>
                      </a:lnTo>
                      <a:lnTo>
                        <a:pt x="0" y="23"/>
                      </a:lnTo>
                      <a:close/>
                      <a:moveTo>
                        <a:pt x="1" y="23"/>
                      </a:moveTo>
                      <a:lnTo>
                        <a:pt x="17" y="42"/>
                      </a:lnTo>
                      <a:lnTo>
                        <a:pt x="30" y="23"/>
                      </a:lnTo>
                      <a:lnTo>
                        <a:pt x="17" y="4"/>
                      </a:lnTo>
                      <a:lnTo>
                        <a:pt x="1"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62" name="Freeform 3723"/>
                <p:cNvSpPr>
                  <a:spLocks/>
                </p:cNvSpPr>
                <p:nvPr/>
              </p:nvSpPr>
              <p:spPr bwMode="auto">
                <a:xfrm>
                  <a:off x="4225" y="728"/>
                  <a:ext cx="16" cy="23"/>
                </a:xfrm>
                <a:custGeom>
                  <a:avLst/>
                  <a:gdLst/>
                  <a:ahLst/>
                  <a:cxnLst>
                    <a:cxn ang="0">
                      <a:pos x="0" y="23"/>
                    </a:cxn>
                    <a:cxn ang="0">
                      <a:pos x="17" y="0"/>
                    </a:cxn>
                    <a:cxn ang="0">
                      <a:pos x="32" y="23"/>
                    </a:cxn>
                    <a:cxn ang="0">
                      <a:pos x="17" y="46"/>
                    </a:cxn>
                    <a:cxn ang="0">
                      <a:pos x="0" y="23"/>
                    </a:cxn>
                  </a:cxnLst>
                  <a:rect l="0" t="0" r="r" b="b"/>
                  <a:pathLst>
                    <a:path w="32" h="46">
                      <a:moveTo>
                        <a:pt x="0" y="23"/>
                      </a:moveTo>
                      <a:lnTo>
                        <a:pt x="17" y="0"/>
                      </a:lnTo>
                      <a:lnTo>
                        <a:pt x="32"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3" name="Freeform 3724"/>
                <p:cNvSpPr>
                  <a:spLocks/>
                </p:cNvSpPr>
                <p:nvPr/>
              </p:nvSpPr>
              <p:spPr bwMode="auto">
                <a:xfrm>
                  <a:off x="4226" y="730"/>
                  <a:ext cx="14" cy="19"/>
                </a:xfrm>
                <a:custGeom>
                  <a:avLst/>
                  <a:gdLst/>
                  <a:ahLst/>
                  <a:cxnLst>
                    <a:cxn ang="0">
                      <a:pos x="0" y="19"/>
                    </a:cxn>
                    <a:cxn ang="0">
                      <a:pos x="16" y="38"/>
                    </a:cxn>
                    <a:cxn ang="0">
                      <a:pos x="29" y="19"/>
                    </a:cxn>
                    <a:cxn ang="0">
                      <a:pos x="16" y="0"/>
                    </a:cxn>
                    <a:cxn ang="0">
                      <a:pos x="0" y="19"/>
                    </a:cxn>
                  </a:cxnLst>
                  <a:rect l="0" t="0" r="r" b="b"/>
                  <a:pathLst>
                    <a:path w="29" h="38">
                      <a:moveTo>
                        <a:pt x="0" y="19"/>
                      </a:moveTo>
                      <a:lnTo>
                        <a:pt x="16" y="38"/>
                      </a:lnTo>
                      <a:lnTo>
                        <a:pt x="29" y="19"/>
                      </a:lnTo>
                      <a:lnTo>
                        <a:pt x="16"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4" name="Freeform 3725"/>
                <p:cNvSpPr>
                  <a:spLocks noEditPoints="1"/>
                </p:cNvSpPr>
                <p:nvPr/>
              </p:nvSpPr>
              <p:spPr bwMode="auto">
                <a:xfrm>
                  <a:off x="4161" y="728"/>
                  <a:ext cx="17" cy="23"/>
                </a:xfrm>
                <a:custGeom>
                  <a:avLst/>
                  <a:gdLst/>
                  <a:ahLst/>
                  <a:cxnLst>
                    <a:cxn ang="0">
                      <a:pos x="0" y="23"/>
                    </a:cxn>
                    <a:cxn ang="0">
                      <a:pos x="17" y="0"/>
                    </a:cxn>
                    <a:cxn ang="0">
                      <a:pos x="35" y="23"/>
                    </a:cxn>
                    <a:cxn ang="0">
                      <a:pos x="17" y="46"/>
                    </a:cxn>
                    <a:cxn ang="0">
                      <a:pos x="0" y="23"/>
                    </a:cxn>
                    <a:cxn ang="0">
                      <a:pos x="4" y="23"/>
                    </a:cxn>
                    <a:cxn ang="0">
                      <a:pos x="17" y="42"/>
                    </a:cxn>
                    <a:cxn ang="0">
                      <a:pos x="31" y="23"/>
                    </a:cxn>
                    <a:cxn ang="0">
                      <a:pos x="17" y="4"/>
                    </a:cxn>
                    <a:cxn ang="0">
                      <a:pos x="4" y="23"/>
                    </a:cxn>
                  </a:cxnLst>
                  <a:rect l="0" t="0" r="r" b="b"/>
                  <a:pathLst>
                    <a:path w="35" h="46">
                      <a:moveTo>
                        <a:pt x="0" y="23"/>
                      </a:moveTo>
                      <a:lnTo>
                        <a:pt x="17" y="0"/>
                      </a:lnTo>
                      <a:lnTo>
                        <a:pt x="35" y="23"/>
                      </a:lnTo>
                      <a:lnTo>
                        <a:pt x="17" y="46"/>
                      </a:lnTo>
                      <a:lnTo>
                        <a:pt x="0" y="23"/>
                      </a:lnTo>
                      <a:close/>
                      <a:moveTo>
                        <a:pt x="4" y="23"/>
                      </a:moveTo>
                      <a:lnTo>
                        <a:pt x="17" y="42"/>
                      </a:lnTo>
                      <a:lnTo>
                        <a:pt x="31"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65" name="Freeform 3726"/>
                <p:cNvSpPr>
                  <a:spLocks/>
                </p:cNvSpPr>
                <p:nvPr/>
              </p:nvSpPr>
              <p:spPr bwMode="auto">
                <a:xfrm>
                  <a:off x="4161" y="728"/>
                  <a:ext cx="17" cy="23"/>
                </a:xfrm>
                <a:custGeom>
                  <a:avLst/>
                  <a:gdLst/>
                  <a:ahLst/>
                  <a:cxnLst>
                    <a:cxn ang="0">
                      <a:pos x="0" y="23"/>
                    </a:cxn>
                    <a:cxn ang="0">
                      <a:pos x="17" y="0"/>
                    </a:cxn>
                    <a:cxn ang="0">
                      <a:pos x="35" y="23"/>
                    </a:cxn>
                    <a:cxn ang="0">
                      <a:pos x="17" y="46"/>
                    </a:cxn>
                    <a:cxn ang="0">
                      <a:pos x="0" y="23"/>
                    </a:cxn>
                  </a:cxnLst>
                  <a:rect l="0" t="0" r="r" b="b"/>
                  <a:pathLst>
                    <a:path w="35" h="46">
                      <a:moveTo>
                        <a:pt x="0" y="23"/>
                      </a:moveTo>
                      <a:lnTo>
                        <a:pt x="17" y="0"/>
                      </a:lnTo>
                      <a:lnTo>
                        <a:pt x="35"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6" name="Freeform 3727"/>
                <p:cNvSpPr>
                  <a:spLocks/>
                </p:cNvSpPr>
                <p:nvPr/>
              </p:nvSpPr>
              <p:spPr bwMode="auto">
                <a:xfrm>
                  <a:off x="4162" y="730"/>
                  <a:ext cx="14" cy="19"/>
                </a:xfrm>
                <a:custGeom>
                  <a:avLst/>
                  <a:gdLst/>
                  <a:ahLst/>
                  <a:cxnLst>
                    <a:cxn ang="0">
                      <a:pos x="0" y="19"/>
                    </a:cxn>
                    <a:cxn ang="0">
                      <a:pos x="13" y="38"/>
                    </a:cxn>
                    <a:cxn ang="0">
                      <a:pos x="27" y="19"/>
                    </a:cxn>
                    <a:cxn ang="0">
                      <a:pos x="13" y="0"/>
                    </a:cxn>
                    <a:cxn ang="0">
                      <a:pos x="0" y="19"/>
                    </a:cxn>
                  </a:cxnLst>
                  <a:rect l="0" t="0" r="r" b="b"/>
                  <a:pathLst>
                    <a:path w="27" h="38">
                      <a:moveTo>
                        <a:pt x="0" y="19"/>
                      </a:moveTo>
                      <a:lnTo>
                        <a:pt x="13" y="38"/>
                      </a:lnTo>
                      <a:lnTo>
                        <a:pt x="27"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7" name="Freeform 3728"/>
                <p:cNvSpPr>
                  <a:spLocks noEditPoints="1"/>
                </p:cNvSpPr>
                <p:nvPr/>
              </p:nvSpPr>
              <p:spPr bwMode="auto">
                <a:xfrm>
                  <a:off x="4510" y="445"/>
                  <a:ext cx="16" cy="23"/>
                </a:xfrm>
                <a:custGeom>
                  <a:avLst/>
                  <a:gdLst/>
                  <a:ahLst/>
                  <a:cxnLst>
                    <a:cxn ang="0">
                      <a:pos x="0" y="23"/>
                    </a:cxn>
                    <a:cxn ang="0">
                      <a:pos x="15" y="0"/>
                    </a:cxn>
                    <a:cxn ang="0">
                      <a:pos x="32" y="23"/>
                    </a:cxn>
                    <a:cxn ang="0">
                      <a:pos x="15" y="46"/>
                    </a:cxn>
                    <a:cxn ang="0">
                      <a:pos x="0" y="23"/>
                    </a:cxn>
                    <a:cxn ang="0">
                      <a:pos x="1" y="23"/>
                    </a:cxn>
                    <a:cxn ang="0">
                      <a:pos x="15" y="42"/>
                    </a:cxn>
                    <a:cxn ang="0">
                      <a:pos x="30" y="23"/>
                    </a:cxn>
                    <a:cxn ang="0">
                      <a:pos x="15" y="4"/>
                    </a:cxn>
                    <a:cxn ang="0">
                      <a:pos x="1" y="23"/>
                    </a:cxn>
                  </a:cxnLst>
                  <a:rect l="0" t="0" r="r" b="b"/>
                  <a:pathLst>
                    <a:path w="32" h="46">
                      <a:moveTo>
                        <a:pt x="0" y="23"/>
                      </a:moveTo>
                      <a:lnTo>
                        <a:pt x="15" y="0"/>
                      </a:lnTo>
                      <a:lnTo>
                        <a:pt x="32" y="23"/>
                      </a:lnTo>
                      <a:lnTo>
                        <a:pt x="15" y="46"/>
                      </a:lnTo>
                      <a:lnTo>
                        <a:pt x="0" y="23"/>
                      </a:lnTo>
                      <a:close/>
                      <a:moveTo>
                        <a:pt x="1" y="23"/>
                      </a:moveTo>
                      <a:lnTo>
                        <a:pt x="15" y="42"/>
                      </a:lnTo>
                      <a:lnTo>
                        <a:pt x="30" y="23"/>
                      </a:lnTo>
                      <a:lnTo>
                        <a:pt x="15" y="4"/>
                      </a:lnTo>
                      <a:lnTo>
                        <a:pt x="1"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68" name="Freeform 3729"/>
                <p:cNvSpPr>
                  <a:spLocks/>
                </p:cNvSpPr>
                <p:nvPr/>
              </p:nvSpPr>
              <p:spPr bwMode="auto">
                <a:xfrm>
                  <a:off x="4510" y="445"/>
                  <a:ext cx="16" cy="23"/>
                </a:xfrm>
                <a:custGeom>
                  <a:avLst/>
                  <a:gdLst/>
                  <a:ahLst/>
                  <a:cxnLst>
                    <a:cxn ang="0">
                      <a:pos x="0" y="23"/>
                    </a:cxn>
                    <a:cxn ang="0">
                      <a:pos x="15" y="0"/>
                    </a:cxn>
                    <a:cxn ang="0">
                      <a:pos x="32" y="23"/>
                    </a:cxn>
                    <a:cxn ang="0">
                      <a:pos x="15" y="46"/>
                    </a:cxn>
                    <a:cxn ang="0">
                      <a:pos x="0" y="23"/>
                    </a:cxn>
                  </a:cxnLst>
                  <a:rect l="0" t="0" r="r" b="b"/>
                  <a:pathLst>
                    <a:path w="32" h="46">
                      <a:moveTo>
                        <a:pt x="0" y="23"/>
                      </a:moveTo>
                      <a:lnTo>
                        <a:pt x="15" y="0"/>
                      </a:lnTo>
                      <a:lnTo>
                        <a:pt x="32" y="23"/>
                      </a:lnTo>
                      <a:lnTo>
                        <a:pt x="15"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69" name="Freeform 3730"/>
                <p:cNvSpPr>
                  <a:spLocks/>
                </p:cNvSpPr>
                <p:nvPr/>
              </p:nvSpPr>
              <p:spPr bwMode="auto">
                <a:xfrm>
                  <a:off x="4511" y="447"/>
                  <a:ext cx="14" cy="19"/>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0" name="Freeform 3731"/>
                <p:cNvSpPr>
                  <a:spLocks noEditPoints="1"/>
                </p:cNvSpPr>
                <p:nvPr/>
              </p:nvSpPr>
              <p:spPr bwMode="auto">
                <a:xfrm>
                  <a:off x="4486" y="445"/>
                  <a:ext cx="16" cy="23"/>
                </a:xfrm>
                <a:custGeom>
                  <a:avLst/>
                  <a:gdLst/>
                  <a:ahLst/>
                  <a:cxnLst>
                    <a:cxn ang="0">
                      <a:pos x="0" y="23"/>
                    </a:cxn>
                    <a:cxn ang="0">
                      <a:pos x="17" y="0"/>
                    </a:cxn>
                    <a:cxn ang="0">
                      <a:pos x="32" y="23"/>
                    </a:cxn>
                    <a:cxn ang="0">
                      <a:pos x="17" y="46"/>
                    </a:cxn>
                    <a:cxn ang="0">
                      <a:pos x="0" y="23"/>
                    </a:cxn>
                    <a:cxn ang="0">
                      <a:pos x="1" y="23"/>
                    </a:cxn>
                    <a:cxn ang="0">
                      <a:pos x="17" y="42"/>
                    </a:cxn>
                    <a:cxn ang="0">
                      <a:pos x="30" y="23"/>
                    </a:cxn>
                    <a:cxn ang="0">
                      <a:pos x="17" y="4"/>
                    </a:cxn>
                    <a:cxn ang="0">
                      <a:pos x="1" y="23"/>
                    </a:cxn>
                  </a:cxnLst>
                  <a:rect l="0" t="0" r="r" b="b"/>
                  <a:pathLst>
                    <a:path w="32" h="46">
                      <a:moveTo>
                        <a:pt x="0" y="23"/>
                      </a:moveTo>
                      <a:lnTo>
                        <a:pt x="17" y="0"/>
                      </a:lnTo>
                      <a:lnTo>
                        <a:pt x="32" y="23"/>
                      </a:lnTo>
                      <a:lnTo>
                        <a:pt x="17" y="46"/>
                      </a:lnTo>
                      <a:lnTo>
                        <a:pt x="0" y="23"/>
                      </a:lnTo>
                      <a:close/>
                      <a:moveTo>
                        <a:pt x="1" y="23"/>
                      </a:moveTo>
                      <a:lnTo>
                        <a:pt x="17" y="42"/>
                      </a:lnTo>
                      <a:lnTo>
                        <a:pt x="30" y="23"/>
                      </a:lnTo>
                      <a:lnTo>
                        <a:pt x="17" y="4"/>
                      </a:lnTo>
                      <a:lnTo>
                        <a:pt x="1"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71" name="Freeform 3732"/>
                <p:cNvSpPr>
                  <a:spLocks/>
                </p:cNvSpPr>
                <p:nvPr/>
              </p:nvSpPr>
              <p:spPr bwMode="auto">
                <a:xfrm>
                  <a:off x="4486" y="445"/>
                  <a:ext cx="16" cy="23"/>
                </a:xfrm>
                <a:custGeom>
                  <a:avLst/>
                  <a:gdLst/>
                  <a:ahLst/>
                  <a:cxnLst>
                    <a:cxn ang="0">
                      <a:pos x="0" y="23"/>
                    </a:cxn>
                    <a:cxn ang="0">
                      <a:pos x="17" y="0"/>
                    </a:cxn>
                    <a:cxn ang="0">
                      <a:pos x="32" y="23"/>
                    </a:cxn>
                    <a:cxn ang="0">
                      <a:pos x="17" y="46"/>
                    </a:cxn>
                    <a:cxn ang="0">
                      <a:pos x="0" y="23"/>
                    </a:cxn>
                  </a:cxnLst>
                  <a:rect l="0" t="0" r="r" b="b"/>
                  <a:pathLst>
                    <a:path w="32" h="46">
                      <a:moveTo>
                        <a:pt x="0" y="23"/>
                      </a:moveTo>
                      <a:lnTo>
                        <a:pt x="17" y="0"/>
                      </a:lnTo>
                      <a:lnTo>
                        <a:pt x="32"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2" name="Freeform 3733"/>
                <p:cNvSpPr>
                  <a:spLocks/>
                </p:cNvSpPr>
                <p:nvPr/>
              </p:nvSpPr>
              <p:spPr bwMode="auto">
                <a:xfrm>
                  <a:off x="4487" y="447"/>
                  <a:ext cx="14" cy="19"/>
                </a:xfrm>
                <a:custGeom>
                  <a:avLst/>
                  <a:gdLst/>
                  <a:ahLst/>
                  <a:cxnLst>
                    <a:cxn ang="0">
                      <a:pos x="0" y="19"/>
                    </a:cxn>
                    <a:cxn ang="0">
                      <a:pos x="16" y="38"/>
                    </a:cxn>
                    <a:cxn ang="0">
                      <a:pos x="29" y="19"/>
                    </a:cxn>
                    <a:cxn ang="0">
                      <a:pos x="16" y="0"/>
                    </a:cxn>
                    <a:cxn ang="0">
                      <a:pos x="0" y="19"/>
                    </a:cxn>
                  </a:cxnLst>
                  <a:rect l="0" t="0" r="r" b="b"/>
                  <a:pathLst>
                    <a:path w="29" h="38">
                      <a:moveTo>
                        <a:pt x="0" y="19"/>
                      </a:moveTo>
                      <a:lnTo>
                        <a:pt x="16" y="38"/>
                      </a:lnTo>
                      <a:lnTo>
                        <a:pt x="29" y="19"/>
                      </a:lnTo>
                      <a:lnTo>
                        <a:pt x="16"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3" name="Freeform 3734"/>
                <p:cNvSpPr>
                  <a:spLocks noEditPoints="1"/>
                </p:cNvSpPr>
                <p:nvPr/>
              </p:nvSpPr>
              <p:spPr bwMode="auto">
                <a:xfrm>
                  <a:off x="4447" y="445"/>
                  <a:ext cx="18" cy="23"/>
                </a:xfrm>
                <a:custGeom>
                  <a:avLst/>
                  <a:gdLst/>
                  <a:ahLst/>
                  <a:cxnLst>
                    <a:cxn ang="0">
                      <a:pos x="0" y="23"/>
                    </a:cxn>
                    <a:cxn ang="0">
                      <a:pos x="17" y="0"/>
                    </a:cxn>
                    <a:cxn ang="0">
                      <a:pos x="34" y="23"/>
                    </a:cxn>
                    <a:cxn ang="0">
                      <a:pos x="17" y="46"/>
                    </a:cxn>
                    <a:cxn ang="0">
                      <a:pos x="0" y="23"/>
                    </a:cxn>
                    <a:cxn ang="0">
                      <a:pos x="4" y="23"/>
                    </a:cxn>
                    <a:cxn ang="0">
                      <a:pos x="17" y="42"/>
                    </a:cxn>
                    <a:cxn ang="0">
                      <a:pos x="30" y="23"/>
                    </a:cxn>
                    <a:cxn ang="0">
                      <a:pos x="17" y="4"/>
                    </a:cxn>
                    <a:cxn ang="0">
                      <a:pos x="4" y="23"/>
                    </a:cxn>
                  </a:cxnLst>
                  <a:rect l="0" t="0" r="r" b="b"/>
                  <a:pathLst>
                    <a:path w="34" h="46">
                      <a:moveTo>
                        <a:pt x="0" y="23"/>
                      </a:moveTo>
                      <a:lnTo>
                        <a:pt x="17" y="0"/>
                      </a:lnTo>
                      <a:lnTo>
                        <a:pt x="34" y="23"/>
                      </a:lnTo>
                      <a:lnTo>
                        <a:pt x="17" y="46"/>
                      </a:lnTo>
                      <a:lnTo>
                        <a:pt x="0" y="23"/>
                      </a:lnTo>
                      <a:close/>
                      <a:moveTo>
                        <a:pt x="4" y="23"/>
                      </a:moveTo>
                      <a:lnTo>
                        <a:pt x="17" y="42"/>
                      </a:lnTo>
                      <a:lnTo>
                        <a:pt x="30"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74" name="Freeform 3735"/>
                <p:cNvSpPr>
                  <a:spLocks/>
                </p:cNvSpPr>
                <p:nvPr/>
              </p:nvSpPr>
              <p:spPr bwMode="auto">
                <a:xfrm>
                  <a:off x="4447" y="445"/>
                  <a:ext cx="18" cy="23"/>
                </a:xfrm>
                <a:custGeom>
                  <a:avLst/>
                  <a:gdLst/>
                  <a:ahLst/>
                  <a:cxnLst>
                    <a:cxn ang="0">
                      <a:pos x="0" y="23"/>
                    </a:cxn>
                    <a:cxn ang="0">
                      <a:pos x="17" y="0"/>
                    </a:cxn>
                    <a:cxn ang="0">
                      <a:pos x="34" y="23"/>
                    </a:cxn>
                    <a:cxn ang="0">
                      <a:pos x="17" y="46"/>
                    </a:cxn>
                    <a:cxn ang="0">
                      <a:pos x="0" y="23"/>
                    </a:cxn>
                  </a:cxnLst>
                  <a:rect l="0" t="0" r="r" b="b"/>
                  <a:pathLst>
                    <a:path w="34" h="46">
                      <a:moveTo>
                        <a:pt x="0" y="23"/>
                      </a:moveTo>
                      <a:lnTo>
                        <a:pt x="17" y="0"/>
                      </a:lnTo>
                      <a:lnTo>
                        <a:pt x="34"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5" name="Freeform 3736"/>
                <p:cNvSpPr>
                  <a:spLocks/>
                </p:cNvSpPr>
                <p:nvPr/>
              </p:nvSpPr>
              <p:spPr bwMode="auto">
                <a:xfrm>
                  <a:off x="4449" y="447"/>
                  <a:ext cx="14" cy="19"/>
                </a:xfrm>
                <a:custGeom>
                  <a:avLst/>
                  <a:gdLst/>
                  <a:ahLst/>
                  <a:cxnLst>
                    <a:cxn ang="0">
                      <a:pos x="0" y="19"/>
                    </a:cxn>
                    <a:cxn ang="0">
                      <a:pos x="13" y="38"/>
                    </a:cxn>
                    <a:cxn ang="0">
                      <a:pos x="26" y="19"/>
                    </a:cxn>
                    <a:cxn ang="0">
                      <a:pos x="13" y="0"/>
                    </a:cxn>
                    <a:cxn ang="0">
                      <a:pos x="0" y="19"/>
                    </a:cxn>
                  </a:cxnLst>
                  <a:rect l="0" t="0" r="r" b="b"/>
                  <a:pathLst>
                    <a:path w="26" h="38">
                      <a:moveTo>
                        <a:pt x="0" y="19"/>
                      </a:moveTo>
                      <a:lnTo>
                        <a:pt x="13" y="38"/>
                      </a:lnTo>
                      <a:lnTo>
                        <a:pt x="26"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6" name="Freeform 3737"/>
                <p:cNvSpPr>
                  <a:spLocks noEditPoints="1"/>
                </p:cNvSpPr>
                <p:nvPr/>
              </p:nvSpPr>
              <p:spPr bwMode="auto">
                <a:xfrm>
                  <a:off x="4411" y="445"/>
                  <a:ext cx="16" cy="23"/>
                </a:xfrm>
                <a:custGeom>
                  <a:avLst/>
                  <a:gdLst/>
                  <a:ahLst/>
                  <a:cxnLst>
                    <a:cxn ang="0">
                      <a:pos x="0" y="23"/>
                    </a:cxn>
                    <a:cxn ang="0">
                      <a:pos x="15" y="0"/>
                    </a:cxn>
                    <a:cxn ang="0">
                      <a:pos x="32" y="23"/>
                    </a:cxn>
                    <a:cxn ang="0">
                      <a:pos x="15" y="46"/>
                    </a:cxn>
                    <a:cxn ang="0">
                      <a:pos x="0" y="23"/>
                    </a:cxn>
                    <a:cxn ang="0">
                      <a:pos x="2" y="23"/>
                    </a:cxn>
                    <a:cxn ang="0">
                      <a:pos x="15" y="42"/>
                    </a:cxn>
                    <a:cxn ang="0">
                      <a:pos x="31" y="23"/>
                    </a:cxn>
                    <a:cxn ang="0">
                      <a:pos x="15" y="4"/>
                    </a:cxn>
                    <a:cxn ang="0">
                      <a:pos x="2" y="23"/>
                    </a:cxn>
                  </a:cxnLst>
                  <a:rect l="0" t="0" r="r" b="b"/>
                  <a:pathLst>
                    <a:path w="32" h="46">
                      <a:moveTo>
                        <a:pt x="0" y="23"/>
                      </a:moveTo>
                      <a:lnTo>
                        <a:pt x="15" y="0"/>
                      </a:lnTo>
                      <a:lnTo>
                        <a:pt x="32" y="23"/>
                      </a:lnTo>
                      <a:lnTo>
                        <a:pt x="15" y="46"/>
                      </a:lnTo>
                      <a:lnTo>
                        <a:pt x="0" y="23"/>
                      </a:lnTo>
                      <a:close/>
                      <a:moveTo>
                        <a:pt x="2" y="23"/>
                      </a:moveTo>
                      <a:lnTo>
                        <a:pt x="15" y="42"/>
                      </a:lnTo>
                      <a:lnTo>
                        <a:pt x="31" y="23"/>
                      </a:lnTo>
                      <a:lnTo>
                        <a:pt x="15"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77" name="Freeform 3738"/>
                <p:cNvSpPr>
                  <a:spLocks/>
                </p:cNvSpPr>
                <p:nvPr/>
              </p:nvSpPr>
              <p:spPr bwMode="auto">
                <a:xfrm>
                  <a:off x="4411" y="445"/>
                  <a:ext cx="16" cy="23"/>
                </a:xfrm>
                <a:custGeom>
                  <a:avLst/>
                  <a:gdLst/>
                  <a:ahLst/>
                  <a:cxnLst>
                    <a:cxn ang="0">
                      <a:pos x="0" y="23"/>
                    </a:cxn>
                    <a:cxn ang="0">
                      <a:pos x="15" y="0"/>
                    </a:cxn>
                    <a:cxn ang="0">
                      <a:pos x="32" y="23"/>
                    </a:cxn>
                    <a:cxn ang="0">
                      <a:pos x="15" y="46"/>
                    </a:cxn>
                    <a:cxn ang="0">
                      <a:pos x="0" y="23"/>
                    </a:cxn>
                  </a:cxnLst>
                  <a:rect l="0" t="0" r="r" b="b"/>
                  <a:pathLst>
                    <a:path w="32" h="46">
                      <a:moveTo>
                        <a:pt x="0" y="23"/>
                      </a:moveTo>
                      <a:lnTo>
                        <a:pt x="15" y="0"/>
                      </a:lnTo>
                      <a:lnTo>
                        <a:pt x="32" y="23"/>
                      </a:lnTo>
                      <a:lnTo>
                        <a:pt x="15"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8" name="Freeform 3739"/>
                <p:cNvSpPr>
                  <a:spLocks/>
                </p:cNvSpPr>
                <p:nvPr/>
              </p:nvSpPr>
              <p:spPr bwMode="auto">
                <a:xfrm>
                  <a:off x="4412" y="447"/>
                  <a:ext cx="14" cy="19"/>
                </a:xfrm>
                <a:custGeom>
                  <a:avLst/>
                  <a:gdLst/>
                  <a:ahLst/>
                  <a:cxnLst>
                    <a:cxn ang="0">
                      <a:pos x="0" y="19"/>
                    </a:cxn>
                    <a:cxn ang="0">
                      <a:pos x="13" y="38"/>
                    </a:cxn>
                    <a:cxn ang="0">
                      <a:pos x="29" y="19"/>
                    </a:cxn>
                    <a:cxn ang="0">
                      <a:pos x="13" y="0"/>
                    </a:cxn>
                    <a:cxn ang="0">
                      <a:pos x="0" y="19"/>
                    </a:cxn>
                  </a:cxnLst>
                  <a:rect l="0" t="0" r="r" b="b"/>
                  <a:pathLst>
                    <a:path w="29" h="38">
                      <a:moveTo>
                        <a:pt x="0" y="19"/>
                      </a:moveTo>
                      <a:lnTo>
                        <a:pt x="13" y="38"/>
                      </a:lnTo>
                      <a:lnTo>
                        <a:pt x="29"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79" name="Freeform 3740"/>
                <p:cNvSpPr>
                  <a:spLocks noEditPoints="1"/>
                </p:cNvSpPr>
                <p:nvPr/>
              </p:nvSpPr>
              <p:spPr bwMode="auto">
                <a:xfrm>
                  <a:off x="4374" y="445"/>
                  <a:ext cx="17" cy="23"/>
                </a:xfrm>
                <a:custGeom>
                  <a:avLst/>
                  <a:gdLst/>
                  <a:ahLst/>
                  <a:cxnLst>
                    <a:cxn ang="0">
                      <a:pos x="0" y="23"/>
                    </a:cxn>
                    <a:cxn ang="0">
                      <a:pos x="17" y="0"/>
                    </a:cxn>
                    <a:cxn ang="0">
                      <a:pos x="35" y="23"/>
                    </a:cxn>
                    <a:cxn ang="0">
                      <a:pos x="17" y="46"/>
                    </a:cxn>
                    <a:cxn ang="0">
                      <a:pos x="0" y="23"/>
                    </a:cxn>
                    <a:cxn ang="0">
                      <a:pos x="2" y="23"/>
                    </a:cxn>
                    <a:cxn ang="0">
                      <a:pos x="17" y="42"/>
                    </a:cxn>
                    <a:cxn ang="0">
                      <a:pos x="31" y="23"/>
                    </a:cxn>
                    <a:cxn ang="0">
                      <a:pos x="17" y="4"/>
                    </a:cxn>
                    <a:cxn ang="0">
                      <a:pos x="2" y="23"/>
                    </a:cxn>
                  </a:cxnLst>
                  <a:rect l="0" t="0" r="r" b="b"/>
                  <a:pathLst>
                    <a:path w="35" h="46">
                      <a:moveTo>
                        <a:pt x="0" y="23"/>
                      </a:moveTo>
                      <a:lnTo>
                        <a:pt x="17" y="0"/>
                      </a:lnTo>
                      <a:lnTo>
                        <a:pt x="35" y="23"/>
                      </a:lnTo>
                      <a:lnTo>
                        <a:pt x="17" y="46"/>
                      </a:lnTo>
                      <a:lnTo>
                        <a:pt x="0" y="23"/>
                      </a:lnTo>
                      <a:close/>
                      <a:moveTo>
                        <a:pt x="2" y="23"/>
                      </a:moveTo>
                      <a:lnTo>
                        <a:pt x="17" y="42"/>
                      </a:lnTo>
                      <a:lnTo>
                        <a:pt x="31" y="23"/>
                      </a:lnTo>
                      <a:lnTo>
                        <a:pt x="17"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80" name="Freeform 3741"/>
                <p:cNvSpPr>
                  <a:spLocks/>
                </p:cNvSpPr>
                <p:nvPr/>
              </p:nvSpPr>
              <p:spPr bwMode="auto">
                <a:xfrm>
                  <a:off x="4374" y="445"/>
                  <a:ext cx="17" cy="23"/>
                </a:xfrm>
                <a:custGeom>
                  <a:avLst/>
                  <a:gdLst/>
                  <a:ahLst/>
                  <a:cxnLst>
                    <a:cxn ang="0">
                      <a:pos x="0" y="23"/>
                    </a:cxn>
                    <a:cxn ang="0">
                      <a:pos x="17" y="0"/>
                    </a:cxn>
                    <a:cxn ang="0">
                      <a:pos x="35" y="23"/>
                    </a:cxn>
                    <a:cxn ang="0">
                      <a:pos x="17" y="46"/>
                    </a:cxn>
                    <a:cxn ang="0">
                      <a:pos x="0" y="23"/>
                    </a:cxn>
                  </a:cxnLst>
                  <a:rect l="0" t="0" r="r" b="b"/>
                  <a:pathLst>
                    <a:path w="35" h="46">
                      <a:moveTo>
                        <a:pt x="0" y="23"/>
                      </a:moveTo>
                      <a:lnTo>
                        <a:pt x="17" y="0"/>
                      </a:lnTo>
                      <a:lnTo>
                        <a:pt x="35"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1" name="Freeform 3742"/>
                <p:cNvSpPr>
                  <a:spLocks/>
                </p:cNvSpPr>
                <p:nvPr/>
              </p:nvSpPr>
              <p:spPr bwMode="auto">
                <a:xfrm>
                  <a:off x="4374" y="447"/>
                  <a:ext cx="15" cy="19"/>
                </a:xfrm>
                <a:custGeom>
                  <a:avLst/>
                  <a:gdLst/>
                  <a:ahLst/>
                  <a:cxnLst>
                    <a:cxn ang="0">
                      <a:pos x="0" y="19"/>
                    </a:cxn>
                    <a:cxn ang="0">
                      <a:pos x="15" y="38"/>
                    </a:cxn>
                    <a:cxn ang="0">
                      <a:pos x="29" y="19"/>
                    </a:cxn>
                    <a:cxn ang="0">
                      <a:pos x="15" y="0"/>
                    </a:cxn>
                    <a:cxn ang="0">
                      <a:pos x="0" y="19"/>
                    </a:cxn>
                  </a:cxnLst>
                  <a:rect l="0" t="0" r="r" b="b"/>
                  <a:pathLst>
                    <a:path w="29" h="38">
                      <a:moveTo>
                        <a:pt x="0" y="19"/>
                      </a:moveTo>
                      <a:lnTo>
                        <a:pt x="15" y="38"/>
                      </a:lnTo>
                      <a:lnTo>
                        <a:pt x="29" y="19"/>
                      </a:lnTo>
                      <a:lnTo>
                        <a:pt x="15"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2" name="Freeform 3743"/>
                <p:cNvSpPr>
                  <a:spLocks noEditPoints="1"/>
                </p:cNvSpPr>
                <p:nvPr/>
              </p:nvSpPr>
              <p:spPr bwMode="auto">
                <a:xfrm>
                  <a:off x="4334" y="445"/>
                  <a:ext cx="18" cy="23"/>
                </a:xfrm>
                <a:custGeom>
                  <a:avLst/>
                  <a:gdLst/>
                  <a:ahLst/>
                  <a:cxnLst>
                    <a:cxn ang="0">
                      <a:pos x="0" y="23"/>
                    </a:cxn>
                    <a:cxn ang="0">
                      <a:pos x="20" y="0"/>
                    </a:cxn>
                    <a:cxn ang="0">
                      <a:pos x="37" y="23"/>
                    </a:cxn>
                    <a:cxn ang="0">
                      <a:pos x="20" y="46"/>
                    </a:cxn>
                    <a:cxn ang="0">
                      <a:pos x="0" y="23"/>
                    </a:cxn>
                    <a:cxn ang="0">
                      <a:pos x="4" y="23"/>
                    </a:cxn>
                    <a:cxn ang="0">
                      <a:pos x="20" y="42"/>
                    </a:cxn>
                    <a:cxn ang="0">
                      <a:pos x="35" y="23"/>
                    </a:cxn>
                    <a:cxn ang="0">
                      <a:pos x="20" y="4"/>
                    </a:cxn>
                    <a:cxn ang="0">
                      <a:pos x="4" y="23"/>
                    </a:cxn>
                  </a:cxnLst>
                  <a:rect l="0" t="0" r="r" b="b"/>
                  <a:pathLst>
                    <a:path w="37" h="46">
                      <a:moveTo>
                        <a:pt x="0" y="23"/>
                      </a:moveTo>
                      <a:lnTo>
                        <a:pt x="20" y="0"/>
                      </a:lnTo>
                      <a:lnTo>
                        <a:pt x="37" y="23"/>
                      </a:lnTo>
                      <a:lnTo>
                        <a:pt x="20" y="46"/>
                      </a:lnTo>
                      <a:lnTo>
                        <a:pt x="0" y="23"/>
                      </a:lnTo>
                      <a:close/>
                      <a:moveTo>
                        <a:pt x="4" y="23"/>
                      </a:moveTo>
                      <a:lnTo>
                        <a:pt x="20" y="42"/>
                      </a:lnTo>
                      <a:lnTo>
                        <a:pt x="35" y="23"/>
                      </a:lnTo>
                      <a:lnTo>
                        <a:pt x="20"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83" name="Freeform 3744"/>
                <p:cNvSpPr>
                  <a:spLocks/>
                </p:cNvSpPr>
                <p:nvPr/>
              </p:nvSpPr>
              <p:spPr bwMode="auto">
                <a:xfrm>
                  <a:off x="4334" y="445"/>
                  <a:ext cx="18" cy="23"/>
                </a:xfrm>
                <a:custGeom>
                  <a:avLst/>
                  <a:gdLst/>
                  <a:ahLst/>
                  <a:cxnLst>
                    <a:cxn ang="0">
                      <a:pos x="0" y="23"/>
                    </a:cxn>
                    <a:cxn ang="0">
                      <a:pos x="20" y="0"/>
                    </a:cxn>
                    <a:cxn ang="0">
                      <a:pos x="37" y="23"/>
                    </a:cxn>
                    <a:cxn ang="0">
                      <a:pos x="20" y="46"/>
                    </a:cxn>
                    <a:cxn ang="0">
                      <a:pos x="0" y="23"/>
                    </a:cxn>
                  </a:cxnLst>
                  <a:rect l="0" t="0" r="r" b="b"/>
                  <a:pathLst>
                    <a:path w="37" h="46">
                      <a:moveTo>
                        <a:pt x="0" y="23"/>
                      </a:moveTo>
                      <a:lnTo>
                        <a:pt x="20" y="0"/>
                      </a:lnTo>
                      <a:lnTo>
                        <a:pt x="37" y="23"/>
                      </a:lnTo>
                      <a:lnTo>
                        <a:pt x="20"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4" name="Freeform 3745"/>
                <p:cNvSpPr>
                  <a:spLocks/>
                </p:cNvSpPr>
                <p:nvPr/>
              </p:nvSpPr>
              <p:spPr bwMode="auto">
                <a:xfrm>
                  <a:off x="4336" y="447"/>
                  <a:ext cx="15" cy="19"/>
                </a:xfrm>
                <a:custGeom>
                  <a:avLst/>
                  <a:gdLst/>
                  <a:ahLst/>
                  <a:cxnLst>
                    <a:cxn ang="0">
                      <a:pos x="0" y="19"/>
                    </a:cxn>
                    <a:cxn ang="0">
                      <a:pos x="16" y="38"/>
                    </a:cxn>
                    <a:cxn ang="0">
                      <a:pos x="31" y="19"/>
                    </a:cxn>
                    <a:cxn ang="0">
                      <a:pos x="16" y="0"/>
                    </a:cxn>
                    <a:cxn ang="0">
                      <a:pos x="0" y="19"/>
                    </a:cxn>
                  </a:cxnLst>
                  <a:rect l="0" t="0" r="r" b="b"/>
                  <a:pathLst>
                    <a:path w="31" h="38">
                      <a:moveTo>
                        <a:pt x="0" y="19"/>
                      </a:moveTo>
                      <a:lnTo>
                        <a:pt x="16" y="38"/>
                      </a:lnTo>
                      <a:lnTo>
                        <a:pt x="31" y="19"/>
                      </a:lnTo>
                      <a:lnTo>
                        <a:pt x="16"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5" name="Freeform 3746"/>
                <p:cNvSpPr>
                  <a:spLocks/>
                </p:cNvSpPr>
                <p:nvPr/>
              </p:nvSpPr>
              <p:spPr bwMode="auto">
                <a:xfrm>
                  <a:off x="4263" y="449"/>
                  <a:ext cx="13" cy="15"/>
                </a:xfrm>
                <a:custGeom>
                  <a:avLst/>
                  <a:gdLst/>
                  <a:ahLst/>
                  <a:cxnLst>
                    <a:cxn ang="0">
                      <a:pos x="0" y="15"/>
                    </a:cxn>
                    <a:cxn ang="0">
                      <a:pos x="14" y="0"/>
                    </a:cxn>
                    <a:cxn ang="0">
                      <a:pos x="25" y="15"/>
                    </a:cxn>
                    <a:cxn ang="0">
                      <a:pos x="14" y="31"/>
                    </a:cxn>
                    <a:cxn ang="0">
                      <a:pos x="0" y="15"/>
                    </a:cxn>
                  </a:cxnLst>
                  <a:rect l="0" t="0" r="r" b="b"/>
                  <a:pathLst>
                    <a:path w="25" h="31">
                      <a:moveTo>
                        <a:pt x="0" y="15"/>
                      </a:moveTo>
                      <a:lnTo>
                        <a:pt x="14" y="0"/>
                      </a:lnTo>
                      <a:lnTo>
                        <a:pt x="25" y="15"/>
                      </a:lnTo>
                      <a:lnTo>
                        <a:pt x="14"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86" name="Freeform 3747"/>
                <p:cNvSpPr>
                  <a:spLocks/>
                </p:cNvSpPr>
                <p:nvPr/>
              </p:nvSpPr>
              <p:spPr bwMode="auto">
                <a:xfrm>
                  <a:off x="4263" y="449"/>
                  <a:ext cx="13" cy="15"/>
                </a:xfrm>
                <a:custGeom>
                  <a:avLst/>
                  <a:gdLst/>
                  <a:ahLst/>
                  <a:cxnLst>
                    <a:cxn ang="0">
                      <a:pos x="0" y="15"/>
                    </a:cxn>
                    <a:cxn ang="0">
                      <a:pos x="14" y="0"/>
                    </a:cxn>
                    <a:cxn ang="0">
                      <a:pos x="25" y="15"/>
                    </a:cxn>
                    <a:cxn ang="0">
                      <a:pos x="14" y="31"/>
                    </a:cxn>
                    <a:cxn ang="0">
                      <a:pos x="0" y="15"/>
                    </a:cxn>
                  </a:cxnLst>
                  <a:rect l="0" t="0" r="r" b="b"/>
                  <a:pathLst>
                    <a:path w="25" h="31">
                      <a:moveTo>
                        <a:pt x="0" y="15"/>
                      </a:moveTo>
                      <a:lnTo>
                        <a:pt x="14" y="0"/>
                      </a:lnTo>
                      <a:lnTo>
                        <a:pt x="25" y="15"/>
                      </a:lnTo>
                      <a:lnTo>
                        <a:pt x="14"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7" name="Freeform 3748"/>
                <p:cNvSpPr>
                  <a:spLocks/>
                </p:cNvSpPr>
                <p:nvPr/>
              </p:nvSpPr>
              <p:spPr bwMode="auto">
                <a:xfrm>
                  <a:off x="4189" y="449"/>
                  <a:ext cx="13" cy="15"/>
                </a:xfrm>
                <a:custGeom>
                  <a:avLst/>
                  <a:gdLst/>
                  <a:ahLst/>
                  <a:cxnLst>
                    <a:cxn ang="0">
                      <a:pos x="0" y="15"/>
                    </a:cxn>
                    <a:cxn ang="0">
                      <a:pos x="13" y="0"/>
                    </a:cxn>
                    <a:cxn ang="0">
                      <a:pos x="25" y="15"/>
                    </a:cxn>
                    <a:cxn ang="0">
                      <a:pos x="13" y="31"/>
                    </a:cxn>
                    <a:cxn ang="0">
                      <a:pos x="0" y="15"/>
                    </a:cxn>
                  </a:cxnLst>
                  <a:rect l="0" t="0" r="r" b="b"/>
                  <a:pathLst>
                    <a:path w="25" h="31">
                      <a:moveTo>
                        <a:pt x="0" y="15"/>
                      </a:moveTo>
                      <a:lnTo>
                        <a:pt x="13" y="0"/>
                      </a:lnTo>
                      <a:lnTo>
                        <a:pt x="25" y="15"/>
                      </a:lnTo>
                      <a:lnTo>
                        <a:pt x="13"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88" name="Freeform 3749"/>
                <p:cNvSpPr>
                  <a:spLocks/>
                </p:cNvSpPr>
                <p:nvPr/>
              </p:nvSpPr>
              <p:spPr bwMode="auto">
                <a:xfrm>
                  <a:off x="4189" y="449"/>
                  <a:ext cx="13" cy="15"/>
                </a:xfrm>
                <a:custGeom>
                  <a:avLst/>
                  <a:gdLst/>
                  <a:ahLst/>
                  <a:cxnLst>
                    <a:cxn ang="0">
                      <a:pos x="0" y="15"/>
                    </a:cxn>
                    <a:cxn ang="0">
                      <a:pos x="13" y="0"/>
                    </a:cxn>
                    <a:cxn ang="0">
                      <a:pos x="25" y="15"/>
                    </a:cxn>
                    <a:cxn ang="0">
                      <a:pos x="13" y="31"/>
                    </a:cxn>
                    <a:cxn ang="0">
                      <a:pos x="0" y="15"/>
                    </a:cxn>
                  </a:cxnLst>
                  <a:rect l="0" t="0" r="r" b="b"/>
                  <a:pathLst>
                    <a:path w="25" h="31">
                      <a:moveTo>
                        <a:pt x="0" y="15"/>
                      </a:moveTo>
                      <a:lnTo>
                        <a:pt x="13" y="0"/>
                      </a:lnTo>
                      <a:lnTo>
                        <a:pt x="25" y="15"/>
                      </a:lnTo>
                      <a:lnTo>
                        <a:pt x="13"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89" name="Freeform 3750"/>
                <p:cNvSpPr>
                  <a:spLocks noEditPoints="1"/>
                </p:cNvSpPr>
                <p:nvPr/>
              </p:nvSpPr>
              <p:spPr bwMode="auto">
                <a:xfrm>
                  <a:off x="4381" y="1379"/>
                  <a:ext cx="17" cy="23"/>
                </a:xfrm>
                <a:custGeom>
                  <a:avLst/>
                  <a:gdLst/>
                  <a:ahLst/>
                  <a:cxnLst>
                    <a:cxn ang="0">
                      <a:pos x="0" y="23"/>
                    </a:cxn>
                    <a:cxn ang="0">
                      <a:pos x="18" y="0"/>
                    </a:cxn>
                    <a:cxn ang="0">
                      <a:pos x="35" y="23"/>
                    </a:cxn>
                    <a:cxn ang="0">
                      <a:pos x="18" y="46"/>
                    </a:cxn>
                    <a:cxn ang="0">
                      <a:pos x="0" y="23"/>
                    </a:cxn>
                    <a:cxn ang="0">
                      <a:pos x="4" y="23"/>
                    </a:cxn>
                    <a:cxn ang="0">
                      <a:pos x="18" y="42"/>
                    </a:cxn>
                    <a:cxn ang="0">
                      <a:pos x="33" y="23"/>
                    </a:cxn>
                    <a:cxn ang="0">
                      <a:pos x="18" y="4"/>
                    </a:cxn>
                    <a:cxn ang="0">
                      <a:pos x="4" y="23"/>
                    </a:cxn>
                  </a:cxnLst>
                  <a:rect l="0" t="0" r="r" b="b"/>
                  <a:pathLst>
                    <a:path w="35" h="46">
                      <a:moveTo>
                        <a:pt x="0" y="23"/>
                      </a:moveTo>
                      <a:lnTo>
                        <a:pt x="18" y="0"/>
                      </a:lnTo>
                      <a:lnTo>
                        <a:pt x="35" y="23"/>
                      </a:lnTo>
                      <a:lnTo>
                        <a:pt x="18" y="46"/>
                      </a:lnTo>
                      <a:lnTo>
                        <a:pt x="0" y="23"/>
                      </a:lnTo>
                      <a:close/>
                      <a:moveTo>
                        <a:pt x="4" y="23"/>
                      </a:moveTo>
                      <a:lnTo>
                        <a:pt x="18" y="42"/>
                      </a:lnTo>
                      <a:lnTo>
                        <a:pt x="33" y="23"/>
                      </a:lnTo>
                      <a:lnTo>
                        <a:pt x="18"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90" name="Freeform 3751"/>
                <p:cNvSpPr>
                  <a:spLocks/>
                </p:cNvSpPr>
                <p:nvPr/>
              </p:nvSpPr>
              <p:spPr bwMode="auto">
                <a:xfrm>
                  <a:off x="4381" y="1379"/>
                  <a:ext cx="17" cy="23"/>
                </a:xfrm>
                <a:custGeom>
                  <a:avLst/>
                  <a:gdLst/>
                  <a:ahLst/>
                  <a:cxnLst>
                    <a:cxn ang="0">
                      <a:pos x="0" y="23"/>
                    </a:cxn>
                    <a:cxn ang="0">
                      <a:pos x="18" y="0"/>
                    </a:cxn>
                    <a:cxn ang="0">
                      <a:pos x="35" y="23"/>
                    </a:cxn>
                    <a:cxn ang="0">
                      <a:pos x="18" y="46"/>
                    </a:cxn>
                    <a:cxn ang="0">
                      <a:pos x="0" y="23"/>
                    </a:cxn>
                  </a:cxnLst>
                  <a:rect l="0" t="0" r="r" b="b"/>
                  <a:pathLst>
                    <a:path w="35" h="46">
                      <a:moveTo>
                        <a:pt x="0" y="23"/>
                      </a:moveTo>
                      <a:lnTo>
                        <a:pt x="18" y="0"/>
                      </a:lnTo>
                      <a:lnTo>
                        <a:pt x="35" y="23"/>
                      </a:lnTo>
                      <a:lnTo>
                        <a:pt x="18"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1" name="Freeform 3752"/>
                <p:cNvSpPr>
                  <a:spLocks/>
                </p:cNvSpPr>
                <p:nvPr/>
              </p:nvSpPr>
              <p:spPr bwMode="auto">
                <a:xfrm>
                  <a:off x="4383" y="1380"/>
                  <a:ext cx="15" cy="20"/>
                </a:xfrm>
                <a:custGeom>
                  <a:avLst/>
                  <a:gdLst/>
                  <a:ahLst/>
                  <a:cxnLst>
                    <a:cxn ang="0">
                      <a:pos x="0" y="19"/>
                    </a:cxn>
                    <a:cxn ang="0">
                      <a:pos x="14" y="38"/>
                    </a:cxn>
                    <a:cxn ang="0">
                      <a:pos x="29" y="19"/>
                    </a:cxn>
                    <a:cxn ang="0">
                      <a:pos x="14" y="0"/>
                    </a:cxn>
                    <a:cxn ang="0">
                      <a:pos x="0" y="19"/>
                    </a:cxn>
                  </a:cxnLst>
                  <a:rect l="0" t="0" r="r" b="b"/>
                  <a:pathLst>
                    <a:path w="29" h="38">
                      <a:moveTo>
                        <a:pt x="0" y="19"/>
                      </a:moveTo>
                      <a:lnTo>
                        <a:pt x="14" y="38"/>
                      </a:lnTo>
                      <a:lnTo>
                        <a:pt x="29"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2" name="Freeform 3753"/>
                <p:cNvSpPr>
                  <a:spLocks/>
                </p:cNvSpPr>
                <p:nvPr/>
              </p:nvSpPr>
              <p:spPr bwMode="auto">
                <a:xfrm>
                  <a:off x="4354" y="1382"/>
                  <a:ext cx="12" cy="16"/>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93" name="Freeform 3754"/>
                <p:cNvSpPr>
                  <a:spLocks/>
                </p:cNvSpPr>
                <p:nvPr/>
              </p:nvSpPr>
              <p:spPr bwMode="auto">
                <a:xfrm>
                  <a:off x="4354" y="1382"/>
                  <a:ext cx="12" cy="16"/>
                </a:xfrm>
                <a:custGeom>
                  <a:avLst/>
                  <a:gdLst/>
                  <a:ahLst/>
                  <a:cxnLst>
                    <a:cxn ang="0">
                      <a:pos x="0" y="15"/>
                    </a:cxn>
                    <a:cxn ang="0">
                      <a:pos x="11" y="0"/>
                    </a:cxn>
                    <a:cxn ang="0">
                      <a:pos x="23" y="15"/>
                    </a:cxn>
                    <a:cxn ang="0">
                      <a:pos x="11" y="31"/>
                    </a:cxn>
                    <a:cxn ang="0">
                      <a:pos x="0" y="15"/>
                    </a:cxn>
                  </a:cxnLst>
                  <a:rect l="0" t="0" r="r" b="b"/>
                  <a:pathLst>
                    <a:path w="23" h="31">
                      <a:moveTo>
                        <a:pt x="0" y="15"/>
                      </a:moveTo>
                      <a:lnTo>
                        <a:pt x="11" y="0"/>
                      </a:lnTo>
                      <a:lnTo>
                        <a:pt x="23" y="15"/>
                      </a:lnTo>
                      <a:lnTo>
                        <a:pt x="11"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4" name="Freeform 3755"/>
                <p:cNvSpPr>
                  <a:spLocks/>
                </p:cNvSpPr>
                <p:nvPr/>
              </p:nvSpPr>
              <p:spPr bwMode="auto">
                <a:xfrm>
                  <a:off x="4321" y="1382"/>
                  <a:ext cx="10" cy="16"/>
                </a:xfrm>
                <a:custGeom>
                  <a:avLst/>
                  <a:gdLst/>
                  <a:ahLst/>
                  <a:cxnLst>
                    <a:cxn ang="0">
                      <a:pos x="0" y="15"/>
                    </a:cxn>
                    <a:cxn ang="0">
                      <a:pos x="12" y="0"/>
                    </a:cxn>
                    <a:cxn ang="0">
                      <a:pos x="22" y="15"/>
                    </a:cxn>
                    <a:cxn ang="0">
                      <a:pos x="12" y="31"/>
                    </a:cxn>
                    <a:cxn ang="0">
                      <a:pos x="0" y="15"/>
                    </a:cxn>
                  </a:cxnLst>
                  <a:rect l="0" t="0" r="r" b="b"/>
                  <a:pathLst>
                    <a:path w="22" h="31">
                      <a:moveTo>
                        <a:pt x="0" y="15"/>
                      </a:moveTo>
                      <a:lnTo>
                        <a:pt x="12" y="0"/>
                      </a:lnTo>
                      <a:lnTo>
                        <a:pt x="22" y="15"/>
                      </a:lnTo>
                      <a:lnTo>
                        <a:pt x="12" y="31"/>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1995" name="Freeform 3756"/>
                <p:cNvSpPr>
                  <a:spLocks/>
                </p:cNvSpPr>
                <p:nvPr/>
              </p:nvSpPr>
              <p:spPr bwMode="auto">
                <a:xfrm>
                  <a:off x="4321" y="1382"/>
                  <a:ext cx="10" cy="16"/>
                </a:xfrm>
                <a:custGeom>
                  <a:avLst/>
                  <a:gdLst/>
                  <a:ahLst/>
                  <a:cxnLst>
                    <a:cxn ang="0">
                      <a:pos x="0" y="15"/>
                    </a:cxn>
                    <a:cxn ang="0">
                      <a:pos x="12" y="0"/>
                    </a:cxn>
                    <a:cxn ang="0">
                      <a:pos x="22" y="15"/>
                    </a:cxn>
                    <a:cxn ang="0">
                      <a:pos x="12" y="31"/>
                    </a:cxn>
                    <a:cxn ang="0">
                      <a:pos x="0" y="15"/>
                    </a:cxn>
                  </a:cxnLst>
                  <a:rect l="0" t="0" r="r" b="b"/>
                  <a:pathLst>
                    <a:path w="22" h="31">
                      <a:moveTo>
                        <a:pt x="0" y="15"/>
                      </a:moveTo>
                      <a:lnTo>
                        <a:pt x="12" y="0"/>
                      </a:lnTo>
                      <a:lnTo>
                        <a:pt x="22" y="15"/>
                      </a:lnTo>
                      <a:lnTo>
                        <a:pt x="12" y="31"/>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6" name="Freeform 3757"/>
                <p:cNvSpPr>
                  <a:spLocks noEditPoints="1"/>
                </p:cNvSpPr>
                <p:nvPr/>
              </p:nvSpPr>
              <p:spPr bwMode="auto">
                <a:xfrm>
                  <a:off x="4221" y="1379"/>
                  <a:ext cx="16" cy="23"/>
                </a:xfrm>
                <a:custGeom>
                  <a:avLst/>
                  <a:gdLst/>
                  <a:ahLst/>
                  <a:cxnLst>
                    <a:cxn ang="0">
                      <a:pos x="0" y="23"/>
                    </a:cxn>
                    <a:cxn ang="0">
                      <a:pos x="15" y="0"/>
                    </a:cxn>
                    <a:cxn ang="0">
                      <a:pos x="33" y="23"/>
                    </a:cxn>
                    <a:cxn ang="0">
                      <a:pos x="15" y="46"/>
                    </a:cxn>
                    <a:cxn ang="0">
                      <a:pos x="0" y="23"/>
                    </a:cxn>
                    <a:cxn ang="0">
                      <a:pos x="2" y="23"/>
                    </a:cxn>
                    <a:cxn ang="0">
                      <a:pos x="15" y="42"/>
                    </a:cxn>
                    <a:cxn ang="0">
                      <a:pos x="31" y="23"/>
                    </a:cxn>
                    <a:cxn ang="0">
                      <a:pos x="15" y="4"/>
                    </a:cxn>
                    <a:cxn ang="0">
                      <a:pos x="2" y="23"/>
                    </a:cxn>
                  </a:cxnLst>
                  <a:rect l="0" t="0" r="r" b="b"/>
                  <a:pathLst>
                    <a:path w="33" h="46">
                      <a:moveTo>
                        <a:pt x="0" y="23"/>
                      </a:moveTo>
                      <a:lnTo>
                        <a:pt x="15" y="0"/>
                      </a:lnTo>
                      <a:lnTo>
                        <a:pt x="33" y="23"/>
                      </a:lnTo>
                      <a:lnTo>
                        <a:pt x="15" y="46"/>
                      </a:lnTo>
                      <a:lnTo>
                        <a:pt x="0" y="23"/>
                      </a:lnTo>
                      <a:close/>
                      <a:moveTo>
                        <a:pt x="2" y="23"/>
                      </a:moveTo>
                      <a:lnTo>
                        <a:pt x="15" y="42"/>
                      </a:lnTo>
                      <a:lnTo>
                        <a:pt x="31" y="23"/>
                      </a:lnTo>
                      <a:lnTo>
                        <a:pt x="15"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1997" name="Freeform 3758"/>
                <p:cNvSpPr>
                  <a:spLocks/>
                </p:cNvSpPr>
                <p:nvPr/>
              </p:nvSpPr>
              <p:spPr bwMode="auto">
                <a:xfrm>
                  <a:off x="4221" y="1379"/>
                  <a:ext cx="16" cy="23"/>
                </a:xfrm>
                <a:custGeom>
                  <a:avLst/>
                  <a:gdLst/>
                  <a:ahLst/>
                  <a:cxnLst>
                    <a:cxn ang="0">
                      <a:pos x="0" y="23"/>
                    </a:cxn>
                    <a:cxn ang="0">
                      <a:pos x="15" y="0"/>
                    </a:cxn>
                    <a:cxn ang="0">
                      <a:pos x="33" y="23"/>
                    </a:cxn>
                    <a:cxn ang="0">
                      <a:pos x="15" y="46"/>
                    </a:cxn>
                    <a:cxn ang="0">
                      <a:pos x="0" y="23"/>
                    </a:cxn>
                  </a:cxnLst>
                  <a:rect l="0" t="0" r="r" b="b"/>
                  <a:pathLst>
                    <a:path w="33" h="46">
                      <a:moveTo>
                        <a:pt x="0" y="23"/>
                      </a:moveTo>
                      <a:lnTo>
                        <a:pt x="15" y="0"/>
                      </a:lnTo>
                      <a:lnTo>
                        <a:pt x="33" y="23"/>
                      </a:lnTo>
                      <a:lnTo>
                        <a:pt x="15"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8" name="Freeform 3759"/>
                <p:cNvSpPr>
                  <a:spLocks/>
                </p:cNvSpPr>
                <p:nvPr/>
              </p:nvSpPr>
              <p:spPr bwMode="auto">
                <a:xfrm>
                  <a:off x="4222" y="1380"/>
                  <a:ext cx="14" cy="20"/>
                </a:xfrm>
                <a:custGeom>
                  <a:avLst/>
                  <a:gdLst/>
                  <a:ahLst/>
                  <a:cxnLst>
                    <a:cxn ang="0">
                      <a:pos x="0" y="19"/>
                    </a:cxn>
                    <a:cxn ang="0">
                      <a:pos x="13" y="38"/>
                    </a:cxn>
                    <a:cxn ang="0">
                      <a:pos x="29" y="19"/>
                    </a:cxn>
                    <a:cxn ang="0">
                      <a:pos x="13" y="0"/>
                    </a:cxn>
                    <a:cxn ang="0">
                      <a:pos x="0" y="19"/>
                    </a:cxn>
                  </a:cxnLst>
                  <a:rect l="0" t="0" r="r" b="b"/>
                  <a:pathLst>
                    <a:path w="29" h="38">
                      <a:moveTo>
                        <a:pt x="0" y="19"/>
                      </a:moveTo>
                      <a:lnTo>
                        <a:pt x="13" y="38"/>
                      </a:lnTo>
                      <a:lnTo>
                        <a:pt x="29"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99" name="Freeform 3760"/>
                <p:cNvSpPr>
                  <a:spLocks noEditPoints="1"/>
                </p:cNvSpPr>
                <p:nvPr/>
              </p:nvSpPr>
              <p:spPr bwMode="auto">
                <a:xfrm>
                  <a:off x="4160" y="1379"/>
                  <a:ext cx="17" cy="23"/>
                </a:xfrm>
                <a:custGeom>
                  <a:avLst/>
                  <a:gdLst/>
                  <a:ahLst/>
                  <a:cxnLst>
                    <a:cxn ang="0">
                      <a:pos x="0" y="23"/>
                    </a:cxn>
                    <a:cxn ang="0">
                      <a:pos x="17" y="0"/>
                    </a:cxn>
                    <a:cxn ang="0">
                      <a:pos x="35" y="23"/>
                    </a:cxn>
                    <a:cxn ang="0">
                      <a:pos x="17" y="46"/>
                    </a:cxn>
                    <a:cxn ang="0">
                      <a:pos x="0" y="23"/>
                    </a:cxn>
                    <a:cxn ang="0">
                      <a:pos x="4" y="23"/>
                    </a:cxn>
                    <a:cxn ang="0">
                      <a:pos x="17" y="42"/>
                    </a:cxn>
                    <a:cxn ang="0">
                      <a:pos x="31" y="23"/>
                    </a:cxn>
                    <a:cxn ang="0">
                      <a:pos x="17" y="4"/>
                    </a:cxn>
                    <a:cxn ang="0">
                      <a:pos x="4" y="23"/>
                    </a:cxn>
                  </a:cxnLst>
                  <a:rect l="0" t="0" r="r" b="b"/>
                  <a:pathLst>
                    <a:path w="35" h="46">
                      <a:moveTo>
                        <a:pt x="0" y="23"/>
                      </a:moveTo>
                      <a:lnTo>
                        <a:pt x="17" y="0"/>
                      </a:lnTo>
                      <a:lnTo>
                        <a:pt x="35" y="23"/>
                      </a:lnTo>
                      <a:lnTo>
                        <a:pt x="17" y="46"/>
                      </a:lnTo>
                      <a:lnTo>
                        <a:pt x="0" y="23"/>
                      </a:lnTo>
                      <a:close/>
                      <a:moveTo>
                        <a:pt x="4" y="23"/>
                      </a:moveTo>
                      <a:lnTo>
                        <a:pt x="17" y="42"/>
                      </a:lnTo>
                      <a:lnTo>
                        <a:pt x="31"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00" name="Freeform 3761"/>
                <p:cNvSpPr>
                  <a:spLocks/>
                </p:cNvSpPr>
                <p:nvPr/>
              </p:nvSpPr>
              <p:spPr bwMode="auto">
                <a:xfrm>
                  <a:off x="4160" y="1379"/>
                  <a:ext cx="17" cy="23"/>
                </a:xfrm>
                <a:custGeom>
                  <a:avLst/>
                  <a:gdLst/>
                  <a:ahLst/>
                  <a:cxnLst>
                    <a:cxn ang="0">
                      <a:pos x="0" y="23"/>
                    </a:cxn>
                    <a:cxn ang="0">
                      <a:pos x="17" y="0"/>
                    </a:cxn>
                    <a:cxn ang="0">
                      <a:pos x="35" y="23"/>
                    </a:cxn>
                    <a:cxn ang="0">
                      <a:pos x="17" y="46"/>
                    </a:cxn>
                    <a:cxn ang="0">
                      <a:pos x="0" y="23"/>
                    </a:cxn>
                  </a:cxnLst>
                  <a:rect l="0" t="0" r="r" b="b"/>
                  <a:pathLst>
                    <a:path w="35" h="46">
                      <a:moveTo>
                        <a:pt x="0" y="23"/>
                      </a:moveTo>
                      <a:lnTo>
                        <a:pt x="17" y="0"/>
                      </a:lnTo>
                      <a:lnTo>
                        <a:pt x="35"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1" name="Freeform 3762"/>
                <p:cNvSpPr>
                  <a:spLocks/>
                </p:cNvSpPr>
                <p:nvPr/>
              </p:nvSpPr>
              <p:spPr bwMode="auto">
                <a:xfrm>
                  <a:off x="4161" y="1380"/>
                  <a:ext cx="14" cy="20"/>
                </a:xfrm>
                <a:custGeom>
                  <a:avLst/>
                  <a:gdLst/>
                  <a:ahLst/>
                  <a:cxnLst>
                    <a:cxn ang="0">
                      <a:pos x="0" y="19"/>
                    </a:cxn>
                    <a:cxn ang="0">
                      <a:pos x="13" y="38"/>
                    </a:cxn>
                    <a:cxn ang="0">
                      <a:pos x="27" y="19"/>
                    </a:cxn>
                    <a:cxn ang="0">
                      <a:pos x="13" y="0"/>
                    </a:cxn>
                    <a:cxn ang="0">
                      <a:pos x="0" y="19"/>
                    </a:cxn>
                  </a:cxnLst>
                  <a:rect l="0" t="0" r="r" b="b"/>
                  <a:pathLst>
                    <a:path w="27" h="38">
                      <a:moveTo>
                        <a:pt x="0" y="19"/>
                      </a:moveTo>
                      <a:lnTo>
                        <a:pt x="13" y="38"/>
                      </a:lnTo>
                      <a:lnTo>
                        <a:pt x="27"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2" name="Freeform 3763"/>
                <p:cNvSpPr>
                  <a:spLocks noEditPoints="1"/>
                </p:cNvSpPr>
                <p:nvPr/>
              </p:nvSpPr>
              <p:spPr bwMode="auto">
                <a:xfrm>
                  <a:off x="3925" y="874"/>
                  <a:ext cx="18" cy="23"/>
                </a:xfrm>
                <a:custGeom>
                  <a:avLst/>
                  <a:gdLst/>
                  <a:ahLst/>
                  <a:cxnLst>
                    <a:cxn ang="0">
                      <a:pos x="0" y="23"/>
                    </a:cxn>
                    <a:cxn ang="0">
                      <a:pos x="17" y="0"/>
                    </a:cxn>
                    <a:cxn ang="0">
                      <a:pos x="34" y="23"/>
                    </a:cxn>
                    <a:cxn ang="0">
                      <a:pos x="17" y="46"/>
                    </a:cxn>
                    <a:cxn ang="0">
                      <a:pos x="0" y="23"/>
                    </a:cxn>
                    <a:cxn ang="0">
                      <a:pos x="4" y="23"/>
                    </a:cxn>
                    <a:cxn ang="0">
                      <a:pos x="17" y="42"/>
                    </a:cxn>
                    <a:cxn ang="0">
                      <a:pos x="31" y="23"/>
                    </a:cxn>
                    <a:cxn ang="0">
                      <a:pos x="17" y="4"/>
                    </a:cxn>
                    <a:cxn ang="0">
                      <a:pos x="4" y="23"/>
                    </a:cxn>
                  </a:cxnLst>
                  <a:rect l="0" t="0" r="r" b="b"/>
                  <a:pathLst>
                    <a:path w="34" h="46">
                      <a:moveTo>
                        <a:pt x="0" y="23"/>
                      </a:moveTo>
                      <a:lnTo>
                        <a:pt x="17" y="0"/>
                      </a:lnTo>
                      <a:lnTo>
                        <a:pt x="34" y="23"/>
                      </a:lnTo>
                      <a:lnTo>
                        <a:pt x="17" y="46"/>
                      </a:lnTo>
                      <a:lnTo>
                        <a:pt x="0" y="23"/>
                      </a:lnTo>
                      <a:close/>
                      <a:moveTo>
                        <a:pt x="4" y="23"/>
                      </a:moveTo>
                      <a:lnTo>
                        <a:pt x="17" y="42"/>
                      </a:lnTo>
                      <a:lnTo>
                        <a:pt x="31" y="23"/>
                      </a:lnTo>
                      <a:lnTo>
                        <a:pt x="17"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03" name="Freeform 3764"/>
                <p:cNvSpPr>
                  <a:spLocks/>
                </p:cNvSpPr>
                <p:nvPr/>
              </p:nvSpPr>
              <p:spPr bwMode="auto">
                <a:xfrm>
                  <a:off x="3925" y="874"/>
                  <a:ext cx="18" cy="23"/>
                </a:xfrm>
                <a:custGeom>
                  <a:avLst/>
                  <a:gdLst/>
                  <a:ahLst/>
                  <a:cxnLst>
                    <a:cxn ang="0">
                      <a:pos x="0" y="23"/>
                    </a:cxn>
                    <a:cxn ang="0">
                      <a:pos x="17" y="0"/>
                    </a:cxn>
                    <a:cxn ang="0">
                      <a:pos x="34" y="23"/>
                    </a:cxn>
                    <a:cxn ang="0">
                      <a:pos x="17" y="46"/>
                    </a:cxn>
                    <a:cxn ang="0">
                      <a:pos x="0" y="23"/>
                    </a:cxn>
                  </a:cxnLst>
                  <a:rect l="0" t="0" r="r" b="b"/>
                  <a:pathLst>
                    <a:path w="34" h="46">
                      <a:moveTo>
                        <a:pt x="0" y="23"/>
                      </a:moveTo>
                      <a:lnTo>
                        <a:pt x="17" y="0"/>
                      </a:lnTo>
                      <a:lnTo>
                        <a:pt x="34" y="23"/>
                      </a:lnTo>
                      <a:lnTo>
                        <a:pt x="17"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4" name="Freeform 3765"/>
                <p:cNvSpPr>
                  <a:spLocks/>
                </p:cNvSpPr>
                <p:nvPr/>
              </p:nvSpPr>
              <p:spPr bwMode="auto">
                <a:xfrm>
                  <a:off x="3927" y="876"/>
                  <a:ext cx="14" cy="19"/>
                </a:xfrm>
                <a:custGeom>
                  <a:avLst/>
                  <a:gdLst/>
                  <a:ahLst/>
                  <a:cxnLst>
                    <a:cxn ang="0">
                      <a:pos x="0" y="19"/>
                    </a:cxn>
                    <a:cxn ang="0">
                      <a:pos x="13" y="38"/>
                    </a:cxn>
                    <a:cxn ang="0">
                      <a:pos x="27" y="19"/>
                    </a:cxn>
                    <a:cxn ang="0">
                      <a:pos x="13" y="0"/>
                    </a:cxn>
                    <a:cxn ang="0">
                      <a:pos x="0" y="19"/>
                    </a:cxn>
                  </a:cxnLst>
                  <a:rect l="0" t="0" r="r" b="b"/>
                  <a:pathLst>
                    <a:path w="27" h="38">
                      <a:moveTo>
                        <a:pt x="0" y="19"/>
                      </a:moveTo>
                      <a:lnTo>
                        <a:pt x="13" y="38"/>
                      </a:lnTo>
                      <a:lnTo>
                        <a:pt x="27"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5" name="Freeform 3766"/>
                <p:cNvSpPr>
                  <a:spLocks noEditPoints="1"/>
                </p:cNvSpPr>
                <p:nvPr/>
              </p:nvSpPr>
              <p:spPr bwMode="auto">
                <a:xfrm>
                  <a:off x="3906" y="836"/>
                  <a:ext cx="18" cy="23"/>
                </a:xfrm>
                <a:custGeom>
                  <a:avLst/>
                  <a:gdLst/>
                  <a:ahLst/>
                  <a:cxnLst>
                    <a:cxn ang="0">
                      <a:pos x="0" y="23"/>
                    </a:cxn>
                    <a:cxn ang="0">
                      <a:pos x="18" y="0"/>
                    </a:cxn>
                    <a:cxn ang="0">
                      <a:pos x="35" y="23"/>
                    </a:cxn>
                    <a:cxn ang="0">
                      <a:pos x="18" y="46"/>
                    </a:cxn>
                    <a:cxn ang="0">
                      <a:pos x="0" y="23"/>
                    </a:cxn>
                    <a:cxn ang="0">
                      <a:pos x="4" y="23"/>
                    </a:cxn>
                    <a:cxn ang="0">
                      <a:pos x="18" y="42"/>
                    </a:cxn>
                    <a:cxn ang="0">
                      <a:pos x="33" y="23"/>
                    </a:cxn>
                    <a:cxn ang="0">
                      <a:pos x="18" y="6"/>
                    </a:cxn>
                    <a:cxn ang="0">
                      <a:pos x="4" y="23"/>
                    </a:cxn>
                  </a:cxnLst>
                  <a:rect l="0" t="0" r="r" b="b"/>
                  <a:pathLst>
                    <a:path w="35" h="46">
                      <a:moveTo>
                        <a:pt x="0" y="23"/>
                      </a:moveTo>
                      <a:lnTo>
                        <a:pt x="18" y="0"/>
                      </a:lnTo>
                      <a:lnTo>
                        <a:pt x="35" y="23"/>
                      </a:lnTo>
                      <a:lnTo>
                        <a:pt x="18" y="46"/>
                      </a:lnTo>
                      <a:lnTo>
                        <a:pt x="0" y="23"/>
                      </a:lnTo>
                      <a:close/>
                      <a:moveTo>
                        <a:pt x="4" y="23"/>
                      </a:moveTo>
                      <a:lnTo>
                        <a:pt x="18" y="42"/>
                      </a:lnTo>
                      <a:lnTo>
                        <a:pt x="33" y="23"/>
                      </a:lnTo>
                      <a:lnTo>
                        <a:pt x="18" y="6"/>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06" name="Freeform 3767"/>
                <p:cNvSpPr>
                  <a:spLocks/>
                </p:cNvSpPr>
                <p:nvPr/>
              </p:nvSpPr>
              <p:spPr bwMode="auto">
                <a:xfrm>
                  <a:off x="3906" y="836"/>
                  <a:ext cx="18" cy="23"/>
                </a:xfrm>
                <a:custGeom>
                  <a:avLst/>
                  <a:gdLst/>
                  <a:ahLst/>
                  <a:cxnLst>
                    <a:cxn ang="0">
                      <a:pos x="0" y="23"/>
                    </a:cxn>
                    <a:cxn ang="0">
                      <a:pos x="18" y="0"/>
                    </a:cxn>
                    <a:cxn ang="0">
                      <a:pos x="35" y="23"/>
                    </a:cxn>
                    <a:cxn ang="0">
                      <a:pos x="18" y="46"/>
                    </a:cxn>
                    <a:cxn ang="0">
                      <a:pos x="0" y="23"/>
                    </a:cxn>
                  </a:cxnLst>
                  <a:rect l="0" t="0" r="r" b="b"/>
                  <a:pathLst>
                    <a:path w="35" h="46">
                      <a:moveTo>
                        <a:pt x="0" y="23"/>
                      </a:moveTo>
                      <a:lnTo>
                        <a:pt x="18" y="0"/>
                      </a:lnTo>
                      <a:lnTo>
                        <a:pt x="35" y="23"/>
                      </a:lnTo>
                      <a:lnTo>
                        <a:pt x="18"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7" name="Freeform 3768"/>
                <p:cNvSpPr>
                  <a:spLocks/>
                </p:cNvSpPr>
                <p:nvPr/>
              </p:nvSpPr>
              <p:spPr bwMode="auto">
                <a:xfrm>
                  <a:off x="3908" y="838"/>
                  <a:ext cx="15" cy="19"/>
                </a:xfrm>
                <a:custGeom>
                  <a:avLst/>
                  <a:gdLst/>
                  <a:ahLst/>
                  <a:cxnLst>
                    <a:cxn ang="0">
                      <a:pos x="0" y="17"/>
                    </a:cxn>
                    <a:cxn ang="0">
                      <a:pos x="14" y="36"/>
                    </a:cxn>
                    <a:cxn ang="0">
                      <a:pos x="29" y="17"/>
                    </a:cxn>
                    <a:cxn ang="0">
                      <a:pos x="14" y="0"/>
                    </a:cxn>
                    <a:cxn ang="0">
                      <a:pos x="0" y="17"/>
                    </a:cxn>
                  </a:cxnLst>
                  <a:rect l="0" t="0" r="r" b="b"/>
                  <a:pathLst>
                    <a:path w="29" h="36">
                      <a:moveTo>
                        <a:pt x="0" y="17"/>
                      </a:moveTo>
                      <a:lnTo>
                        <a:pt x="14" y="36"/>
                      </a:lnTo>
                      <a:lnTo>
                        <a:pt x="29" y="17"/>
                      </a:lnTo>
                      <a:lnTo>
                        <a:pt x="14" y="0"/>
                      </a:lnTo>
                      <a:lnTo>
                        <a:pt x="0" y="17"/>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08" name="Freeform 3769"/>
                <p:cNvSpPr>
                  <a:spLocks/>
                </p:cNvSpPr>
                <p:nvPr/>
              </p:nvSpPr>
              <p:spPr bwMode="auto">
                <a:xfrm>
                  <a:off x="3971" y="947"/>
                  <a:ext cx="12" cy="16"/>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2009" name="Freeform 3770"/>
                <p:cNvSpPr>
                  <a:spLocks/>
                </p:cNvSpPr>
                <p:nvPr/>
              </p:nvSpPr>
              <p:spPr bwMode="auto">
                <a:xfrm>
                  <a:off x="3971" y="947"/>
                  <a:ext cx="12" cy="16"/>
                </a:xfrm>
                <a:custGeom>
                  <a:avLst/>
                  <a:gdLst/>
                  <a:ahLst/>
                  <a:cxnLst>
                    <a:cxn ang="0">
                      <a:pos x="0" y="15"/>
                    </a:cxn>
                    <a:cxn ang="0">
                      <a:pos x="11" y="0"/>
                    </a:cxn>
                    <a:cxn ang="0">
                      <a:pos x="23" y="15"/>
                    </a:cxn>
                    <a:cxn ang="0">
                      <a:pos x="11" y="32"/>
                    </a:cxn>
                    <a:cxn ang="0">
                      <a:pos x="0" y="15"/>
                    </a:cxn>
                  </a:cxnLst>
                  <a:rect l="0" t="0" r="r" b="b"/>
                  <a:pathLst>
                    <a:path w="23" h="32">
                      <a:moveTo>
                        <a:pt x="0" y="15"/>
                      </a:moveTo>
                      <a:lnTo>
                        <a:pt x="11" y="0"/>
                      </a:lnTo>
                      <a:lnTo>
                        <a:pt x="23" y="15"/>
                      </a:lnTo>
                      <a:lnTo>
                        <a:pt x="11" y="32"/>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0" name="Freeform 3771"/>
                <p:cNvSpPr>
                  <a:spLocks/>
                </p:cNvSpPr>
                <p:nvPr/>
              </p:nvSpPr>
              <p:spPr bwMode="auto">
                <a:xfrm>
                  <a:off x="4069" y="1014"/>
                  <a:ext cx="12" cy="16"/>
                </a:xfrm>
                <a:custGeom>
                  <a:avLst/>
                  <a:gdLst/>
                  <a:ahLst/>
                  <a:cxnLst>
                    <a:cxn ang="0">
                      <a:pos x="0" y="15"/>
                    </a:cxn>
                    <a:cxn ang="0">
                      <a:pos x="11" y="0"/>
                    </a:cxn>
                    <a:cxn ang="0">
                      <a:pos x="23" y="15"/>
                    </a:cxn>
                    <a:cxn ang="0">
                      <a:pos x="11" y="33"/>
                    </a:cxn>
                    <a:cxn ang="0">
                      <a:pos x="0" y="15"/>
                    </a:cxn>
                  </a:cxnLst>
                  <a:rect l="0" t="0" r="r" b="b"/>
                  <a:pathLst>
                    <a:path w="23" h="33">
                      <a:moveTo>
                        <a:pt x="0" y="15"/>
                      </a:moveTo>
                      <a:lnTo>
                        <a:pt x="11" y="0"/>
                      </a:lnTo>
                      <a:lnTo>
                        <a:pt x="23" y="15"/>
                      </a:lnTo>
                      <a:lnTo>
                        <a:pt x="11" y="33"/>
                      </a:lnTo>
                      <a:lnTo>
                        <a:pt x="0" y="15"/>
                      </a:lnTo>
                      <a:close/>
                    </a:path>
                  </a:pathLst>
                </a:custGeom>
                <a:solidFill>
                  <a:srgbClr val="000000"/>
                </a:solidFill>
                <a:ln w="9525">
                  <a:noFill/>
                  <a:round/>
                  <a:headEnd/>
                  <a:tailEnd/>
                </a:ln>
              </p:spPr>
              <p:txBody>
                <a:bodyPr/>
                <a:lstStyle/>
                <a:p>
                  <a:endParaRPr lang="en-US" b="1">
                    <a:solidFill>
                      <a:srgbClr val="FFFF00"/>
                    </a:solidFill>
                  </a:endParaRPr>
                </a:p>
              </p:txBody>
            </p:sp>
            <p:sp>
              <p:nvSpPr>
                <p:cNvPr id="2011" name="Freeform 3772"/>
                <p:cNvSpPr>
                  <a:spLocks/>
                </p:cNvSpPr>
                <p:nvPr/>
              </p:nvSpPr>
              <p:spPr bwMode="auto">
                <a:xfrm>
                  <a:off x="4069" y="1014"/>
                  <a:ext cx="12" cy="16"/>
                </a:xfrm>
                <a:custGeom>
                  <a:avLst/>
                  <a:gdLst/>
                  <a:ahLst/>
                  <a:cxnLst>
                    <a:cxn ang="0">
                      <a:pos x="0" y="15"/>
                    </a:cxn>
                    <a:cxn ang="0">
                      <a:pos x="11" y="0"/>
                    </a:cxn>
                    <a:cxn ang="0">
                      <a:pos x="23" y="15"/>
                    </a:cxn>
                    <a:cxn ang="0">
                      <a:pos x="11" y="33"/>
                    </a:cxn>
                    <a:cxn ang="0">
                      <a:pos x="0" y="15"/>
                    </a:cxn>
                  </a:cxnLst>
                  <a:rect l="0" t="0" r="r" b="b"/>
                  <a:pathLst>
                    <a:path w="23" h="33">
                      <a:moveTo>
                        <a:pt x="0" y="15"/>
                      </a:moveTo>
                      <a:lnTo>
                        <a:pt x="11" y="0"/>
                      </a:lnTo>
                      <a:lnTo>
                        <a:pt x="23" y="15"/>
                      </a:lnTo>
                      <a:lnTo>
                        <a:pt x="11" y="33"/>
                      </a:lnTo>
                      <a:lnTo>
                        <a:pt x="0" y="1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2" name="Freeform 3773"/>
                <p:cNvSpPr>
                  <a:spLocks noEditPoints="1"/>
                </p:cNvSpPr>
                <p:nvPr/>
              </p:nvSpPr>
              <p:spPr bwMode="auto">
                <a:xfrm>
                  <a:off x="3970" y="1064"/>
                  <a:ext cx="17" cy="24"/>
                </a:xfrm>
                <a:custGeom>
                  <a:avLst/>
                  <a:gdLst/>
                  <a:ahLst/>
                  <a:cxnLst>
                    <a:cxn ang="0">
                      <a:pos x="0" y="23"/>
                    </a:cxn>
                    <a:cxn ang="0">
                      <a:pos x="17" y="0"/>
                    </a:cxn>
                    <a:cxn ang="0">
                      <a:pos x="35" y="23"/>
                    </a:cxn>
                    <a:cxn ang="0">
                      <a:pos x="17" y="48"/>
                    </a:cxn>
                    <a:cxn ang="0">
                      <a:pos x="0" y="23"/>
                    </a:cxn>
                    <a:cxn ang="0">
                      <a:pos x="2" y="23"/>
                    </a:cxn>
                    <a:cxn ang="0">
                      <a:pos x="17" y="44"/>
                    </a:cxn>
                    <a:cxn ang="0">
                      <a:pos x="31" y="23"/>
                    </a:cxn>
                    <a:cxn ang="0">
                      <a:pos x="17" y="4"/>
                    </a:cxn>
                    <a:cxn ang="0">
                      <a:pos x="2" y="23"/>
                    </a:cxn>
                  </a:cxnLst>
                  <a:rect l="0" t="0" r="r" b="b"/>
                  <a:pathLst>
                    <a:path w="35" h="48">
                      <a:moveTo>
                        <a:pt x="0" y="23"/>
                      </a:moveTo>
                      <a:lnTo>
                        <a:pt x="17" y="0"/>
                      </a:lnTo>
                      <a:lnTo>
                        <a:pt x="35" y="23"/>
                      </a:lnTo>
                      <a:lnTo>
                        <a:pt x="17" y="48"/>
                      </a:lnTo>
                      <a:lnTo>
                        <a:pt x="0" y="23"/>
                      </a:lnTo>
                      <a:close/>
                      <a:moveTo>
                        <a:pt x="2" y="23"/>
                      </a:moveTo>
                      <a:lnTo>
                        <a:pt x="17" y="44"/>
                      </a:lnTo>
                      <a:lnTo>
                        <a:pt x="31" y="23"/>
                      </a:lnTo>
                      <a:lnTo>
                        <a:pt x="17"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13" name="Freeform 3774"/>
                <p:cNvSpPr>
                  <a:spLocks/>
                </p:cNvSpPr>
                <p:nvPr/>
              </p:nvSpPr>
              <p:spPr bwMode="auto">
                <a:xfrm>
                  <a:off x="3970" y="1064"/>
                  <a:ext cx="17" cy="24"/>
                </a:xfrm>
                <a:custGeom>
                  <a:avLst/>
                  <a:gdLst/>
                  <a:ahLst/>
                  <a:cxnLst>
                    <a:cxn ang="0">
                      <a:pos x="0" y="23"/>
                    </a:cxn>
                    <a:cxn ang="0">
                      <a:pos x="17" y="0"/>
                    </a:cxn>
                    <a:cxn ang="0">
                      <a:pos x="35" y="23"/>
                    </a:cxn>
                    <a:cxn ang="0">
                      <a:pos x="17" y="48"/>
                    </a:cxn>
                    <a:cxn ang="0">
                      <a:pos x="0" y="23"/>
                    </a:cxn>
                  </a:cxnLst>
                  <a:rect l="0" t="0" r="r" b="b"/>
                  <a:pathLst>
                    <a:path w="35" h="48">
                      <a:moveTo>
                        <a:pt x="0" y="23"/>
                      </a:moveTo>
                      <a:lnTo>
                        <a:pt x="17" y="0"/>
                      </a:lnTo>
                      <a:lnTo>
                        <a:pt x="35" y="23"/>
                      </a:lnTo>
                      <a:lnTo>
                        <a:pt x="17" y="48"/>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4" name="Freeform 3775"/>
                <p:cNvSpPr>
                  <a:spLocks/>
                </p:cNvSpPr>
                <p:nvPr/>
              </p:nvSpPr>
              <p:spPr bwMode="auto">
                <a:xfrm>
                  <a:off x="3971" y="1066"/>
                  <a:ext cx="14" cy="20"/>
                </a:xfrm>
                <a:custGeom>
                  <a:avLst/>
                  <a:gdLst/>
                  <a:ahLst/>
                  <a:cxnLst>
                    <a:cxn ang="0">
                      <a:pos x="0" y="19"/>
                    </a:cxn>
                    <a:cxn ang="0">
                      <a:pos x="15" y="40"/>
                    </a:cxn>
                    <a:cxn ang="0">
                      <a:pos x="29" y="19"/>
                    </a:cxn>
                    <a:cxn ang="0">
                      <a:pos x="15" y="0"/>
                    </a:cxn>
                    <a:cxn ang="0">
                      <a:pos x="0" y="19"/>
                    </a:cxn>
                  </a:cxnLst>
                  <a:rect l="0" t="0" r="r" b="b"/>
                  <a:pathLst>
                    <a:path w="29" h="40">
                      <a:moveTo>
                        <a:pt x="0" y="19"/>
                      </a:moveTo>
                      <a:lnTo>
                        <a:pt x="15" y="40"/>
                      </a:lnTo>
                      <a:lnTo>
                        <a:pt x="29" y="19"/>
                      </a:lnTo>
                      <a:lnTo>
                        <a:pt x="15"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5" name="Freeform 3776"/>
                <p:cNvSpPr>
                  <a:spLocks noEditPoints="1"/>
                </p:cNvSpPr>
                <p:nvPr/>
              </p:nvSpPr>
              <p:spPr bwMode="auto">
                <a:xfrm>
                  <a:off x="3904" y="1123"/>
                  <a:ext cx="18" cy="24"/>
                </a:xfrm>
                <a:custGeom>
                  <a:avLst/>
                  <a:gdLst/>
                  <a:ahLst/>
                  <a:cxnLst>
                    <a:cxn ang="0">
                      <a:pos x="0" y="25"/>
                    </a:cxn>
                    <a:cxn ang="0">
                      <a:pos x="17" y="0"/>
                    </a:cxn>
                    <a:cxn ang="0">
                      <a:pos x="34" y="25"/>
                    </a:cxn>
                    <a:cxn ang="0">
                      <a:pos x="17" y="48"/>
                    </a:cxn>
                    <a:cxn ang="0">
                      <a:pos x="0" y="25"/>
                    </a:cxn>
                    <a:cxn ang="0">
                      <a:pos x="3" y="25"/>
                    </a:cxn>
                    <a:cxn ang="0">
                      <a:pos x="17" y="44"/>
                    </a:cxn>
                    <a:cxn ang="0">
                      <a:pos x="30" y="25"/>
                    </a:cxn>
                    <a:cxn ang="0">
                      <a:pos x="17" y="6"/>
                    </a:cxn>
                    <a:cxn ang="0">
                      <a:pos x="3" y="25"/>
                    </a:cxn>
                  </a:cxnLst>
                  <a:rect l="0" t="0" r="r" b="b"/>
                  <a:pathLst>
                    <a:path w="34" h="48">
                      <a:moveTo>
                        <a:pt x="0" y="25"/>
                      </a:moveTo>
                      <a:lnTo>
                        <a:pt x="17" y="0"/>
                      </a:lnTo>
                      <a:lnTo>
                        <a:pt x="34" y="25"/>
                      </a:lnTo>
                      <a:lnTo>
                        <a:pt x="17" y="48"/>
                      </a:lnTo>
                      <a:lnTo>
                        <a:pt x="0" y="25"/>
                      </a:lnTo>
                      <a:close/>
                      <a:moveTo>
                        <a:pt x="3" y="25"/>
                      </a:moveTo>
                      <a:lnTo>
                        <a:pt x="17" y="44"/>
                      </a:lnTo>
                      <a:lnTo>
                        <a:pt x="30" y="25"/>
                      </a:lnTo>
                      <a:lnTo>
                        <a:pt x="17" y="6"/>
                      </a:lnTo>
                      <a:lnTo>
                        <a:pt x="3" y="25"/>
                      </a:lnTo>
                      <a:close/>
                    </a:path>
                  </a:pathLst>
                </a:custGeom>
                <a:solidFill>
                  <a:srgbClr val="000000"/>
                </a:solidFill>
                <a:ln w="9525">
                  <a:noFill/>
                  <a:round/>
                  <a:headEnd/>
                  <a:tailEnd/>
                </a:ln>
              </p:spPr>
              <p:txBody>
                <a:bodyPr/>
                <a:lstStyle/>
                <a:p>
                  <a:endParaRPr lang="en-US" b="1">
                    <a:solidFill>
                      <a:srgbClr val="FFFF00"/>
                    </a:solidFill>
                  </a:endParaRPr>
                </a:p>
              </p:txBody>
            </p:sp>
            <p:sp>
              <p:nvSpPr>
                <p:cNvPr id="2016" name="Freeform 3777"/>
                <p:cNvSpPr>
                  <a:spLocks/>
                </p:cNvSpPr>
                <p:nvPr/>
              </p:nvSpPr>
              <p:spPr bwMode="auto">
                <a:xfrm>
                  <a:off x="3904" y="1123"/>
                  <a:ext cx="18" cy="24"/>
                </a:xfrm>
                <a:custGeom>
                  <a:avLst/>
                  <a:gdLst/>
                  <a:ahLst/>
                  <a:cxnLst>
                    <a:cxn ang="0">
                      <a:pos x="0" y="25"/>
                    </a:cxn>
                    <a:cxn ang="0">
                      <a:pos x="17" y="0"/>
                    </a:cxn>
                    <a:cxn ang="0">
                      <a:pos x="34" y="25"/>
                    </a:cxn>
                    <a:cxn ang="0">
                      <a:pos x="17" y="48"/>
                    </a:cxn>
                    <a:cxn ang="0">
                      <a:pos x="0" y="25"/>
                    </a:cxn>
                  </a:cxnLst>
                  <a:rect l="0" t="0" r="r" b="b"/>
                  <a:pathLst>
                    <a:path w="34" h="48">
                      <a:moveTo>
                        <a:pt x="0" y="25"/>
                      </a:moveTo>
                      <a:lnTo>
                        <a:pt x="17" y="0"/>
                      </a:lnTo>
                      <a:lnTo>
                        <a:pt x="34" y="25"/>
                      </a:lnTo>
                      <a:lnTo>
                        <a:pt x="17" y="48"/>
                      </a:lnTo>
                      <a:lnTo>
                        <a:pt x="0" y="25"/>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7" name="Freeform 3778"/>
                <p:cNvSpPr>
                  <a:spLocks/>
                </p:cNvSpPr>
                <p:nvPr/>
              </p:nvSpPr>
              <p:spPr bwMode="auto">
                <a:xfrm>
                  <a:off x="3906" y="1126"/>
                  <a:ext cx="14" cy="19"/>
                </a:xfrm>
                <a:custGeom>
                  <a:avLst/>
                  <a:gdLst/>
                  <a:ahLst/>
                  <a:cxnLst>
                    <a:cxn ang="0">
                      <a:pos x="0" y="19"/>
                    </a:cxn>
                    <a:cxn ang="0">
                      <a:pos x="14" y="38"/>
                    </a:cxn>
                    <a:cxn ang="0">
                      <a:pos x="27" y="19"/>
                    </a:cxn>
                    <a:cxn ang="0">
                      <a:pos x="14" y="0"/>
                    </a:cxn>
                    <a:cxn ang="0">
                      <a:pos x="0" y="19"/>
                    </a:cxn>
                  </a:cxnLst>
                  <a:rect l="0" t="0" r="r" b="b"/>
                  <a:pathLst>
                    <a:path w="27" h="38">
                      <a:moveTo>
                        <a:pt x="0" y="19"/>
                      </a:moveTo>
                      <a:lnTo>
                        <a:pt x="14" y="38"/>
                      </a:lnTo>
                      <a:lnTo>
                        <a:pt x="27"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18" name="Freeform 3779"/>
                <p:cNvSpPr>
                  <a:spLocks noEditPoints="1"/>
                </p:cNvSpPr>
                <p:nvPr/>
              </p:nvSpPr>
              <p:spPr bwMode="auto">
                <a:xfrm>
                  <a:off x="4015" y="1178"/>
                  <a:ext cx="17" cy="24"/>
                </a:xfrm>
                <a:custGeom>
                  <a:avLst/>
                  <a:gdLst/>
                  <a:ahLst/>
                  <a:cxnLst>
                    <a:cxn ang="0">
                      <a:pos x="0" y="23"/>
                    </a:cxn>
                    <a:cxn ang="0">
                      <a:pos x="18" y="0"/>
                    </a:cxn>
                    <a:cxn ang="0">
                      <a:pos x="35" y="23"/>
                    </a:cxn>
                    <a:cxn ang="0">
                      <a:pos x="18" y="48"/>
                    </a:cxn>
                    <a:cxn ang="0">
                      <a:pos x="0" y="23"/>
                    </a:cxn>
                    <a:cxn ang="0">
                      <a:pos x="4" y="23"/>
                    </a:cxn>
                    <a:cxn ang="0">
                      <a:pos x="18" y="44"/>
                    </a:cxn>
                    <a:cxn ang="0">
                      <a:pos x="31" y="23"/>
                    </a:cxn>
                    <a:cxn ang="0">
                      <a:pos x="18" y="4"/>
                    </a:cxn>
                    <a:cxn ang="0">
                      <a:pos x="4" y="23"/>
                    </a:cxn>
                  </a:cxnLst>
                  <a:rect l="0" t="0" r="r" b="b"/>
                  <a:pathLst>
                    <a:path w="35" h="48">
                      <a:moveTo>
                        <a:pt x="0" y="23"/>
                      </a:moveTo>
                      <a:lnTo>
                        <a:pt x="18" y="0"/>
                      </a:lnTo>
                      <a:lnTo>
                        <a:pt x="35" y="23"/>
                      </a:lnTo>
                      <a:lnTo>
                        <a:pt x="18" y="48"/>
                      </a:lnTo>
                      <a:lnTo>
                        <a:pt x="0" y="23"/>
                      </a:lnTo>
                      <a:close/>
                      <a:moveTo>
                        <a:pt x="4" y="23"/>
                      </a:moveTo>
                      <a:lnTo>
                        <a:pt x="18" y="44"/>
                      </a:lnTo>
                      <a:lnTo>
                        <a:pt x="31" y="23"/>
                      </a:lnTo>
                      <a:lnTo>
                        <a:pt x="18" y="4"/>
                      </a:lnTo>
                      <a:lnTo>
                        <a:pt x="4"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19" name="Freeform 3780"/>
                <p:cNvSpPr>
                  <a:spLocks/>
                </p:cNvSpPr>
                <p:nvPr/>
              </p:nvSpPr>
              <p:spPr bwMode="auto">
                <a:xfrm>
                  <a:off x="4015" y="1178"/>
                  <a:ext cx="17" cy="24"/>
                </a:xfrm>
                <a:custGeom>
                  <a:avLst/>
                  <a:gdLst/>
                  <a:ahLst/>
                  <a:cxnLst>
                    <a:cxn ang="0">
                      <a:pos x="0" y="23"/>
                    </a:cxn>
                    <a:cxn ang="0">
                      <a:pos x="18" y="0"/>
                    </a:cxn>
                    <a:cxn ang="0">
                      <a:pos x="35" y="23"/>
                    </a:cxn>
                    <a:cxn ang="0">
                      <a:pos x="18" y="48"/>
                    </a:cxn>
                    <a:cxn ang="0">
                      <a:pos x="0" y="23"/>
                    </a:cxn>
                  </a:cxnLst>
                  <a:rect l="0" t="0" r="r" b="b"/>
                  <a:pathLst>
                    <a:path w="35" h="48">
                      <a:moveTo>
                        <a:pt x="0" y="23"/>
                      </a:moveTo>
                      <a:lnTo>
                        <a:pt x="18" y="0"/>
                      </a:lnTo>
                      <a:lnTo>
                        <a:pt x="35" y="23"/>
                      </a:lnTo>
                      <a:lnTo>
                        <a:pt x="18" y="48"/>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20" name="Freeform 3781"/>
                <p:cNvSpPr>
                  <a:spLocks/>
                </p:cNvSpPr>
                <p:nvPr/>
              </p:nvSpPr>
              <p:spPr bwMode="auto">
                <a:xfrm>
                  <a:off x="4017" y="1180"/>
                  <a:ext cx="13" cy="20"/>
                </a:xfrm>
                <a:custGeom>
                  <a:avLst/>
                  <a:gdLst/>
                  <a:ahLst/>
                  <a:cxnLst>
                    <a:cxn ang="0">
                      <a:pos x="0" y="19"/>
                    </a:cxn>
                    <a:cxn ang="0">
                      <a:pos x="14" y="40"/>
                    </a:cxn>
                    <a:cxn ang="0">
                      <a:pos x="27" y="19"/>
                    </a:cxn>
                    <a:cxn ang="0">
                      <a:pos x="14" y="0"/>
                    </a:cxn>
                    <a:cxn ang="0">
                      <a:pos x="0" y="19"/>
                    </a:cxn>
                  </a:cxnLst>
                  <a:rect l="0" t="0" r="r" b="b"/>
                  <a:pathLst>
                    <a:path w="27" h="40">
                      <a:moveTo>
                        <a:pt x="0" y="19"/>
                      </a:moveTo>
                      <a:lnTo>
                        <a:pt x="14" y="40"/>
                      </a:lnTo>
                      <a:lnTo>
                        <a:pt x="27" y="19"/>
                      </a:lnTo>
                      <a:lnTo>
                        <a:pt x="14"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21" name="Freeform 3782"/>
                <p:cNvSpPr>
                  <a:spLocks noEditPoints="1"/>
                </p:cNvSpPr>
                <p:nvPr/>
              </p:nvSpPr>
              <p:spPr bwMode="auto">
                <a:xfrm>
                  <a:off x="4176" y="1240"/>
                  <a:ext cx="16" cy="23"/>
                </a:xfrm>
                <a:custGeom>
                  <a:avLst/>
                  <a:gdLst/>
                  <a:ahLst/>
                  <a:cxnLst>
                    <a:cxn ang="0">
                      <a:pos x="0" y="23"/>
                    </a:cxn>
                    <a:cxn ang="0">
                      <a:pos x="15" y="0"/>
                    </a:cxn>
                    <a:cxn ang="0">
                      <a:pos x="32" y="23"/>
                    </a:cxn>
                    <a:cxn ang="0">
                      <a:pos x="15" y="46"/>
                    </a:cxn>
                    <a:cxn ang="0">
                      <a:pos x="0" y="23"/>
                    </a:cxn>
                    <a:cxn ang="0">
                      <a:pos x="2" y="23"/>
                    </a:cxn>
                    <a:cxn ang="0">
                      <a:pos x="15" y="42"/>
                    </a:cxn>
                    <a:cxn ang="0">
                      <a:pos x="30" y="23"/>
                    </a:cxn>
                    <a:cxn ang="0">
                      <a:pos x="15" y="4"/>
                    </a:cxn>
                    <a:cxn ang="0">
                      <a:pos x="2" y="23"/>
                    </a:cxn>
                  </a:cxnLst>
                  <a:rect l="0" t="0" r="r" b="b"/>
                  <a:pathLst>
                    <a:path w="32" h="46">
                      <a:moveTo>
                        <a:pt x="0" y="23"/>
                      </a:moveTo>
                      <a:lnTo>
                        <a:pt x="15" y="0"/>
                      </a:lnTo>
                      <a:lnTo>
                        <a:pt x="32" y="23"/>
                      </a:lnTo>
                      <a:lnTo>
                        <a:pt x="15" y="46"/>
                      </a:lnTo>
                      <a:lnTo>
                        <a:pt x="0" y="23"/>
                      </a:lnTo>
                      <a:close/>
                      <a:moveTo>
                        <a:pt x="2" y="23"/>
                      </a:moveTo>
                      <a:lnTo>
                        <a:pt x="15" y="42"/>
                      </a:lnTo>
                      <a:lnTo>
                        <a:pt x="30" y="23"/>
                      </a:lnTo>
                      <a:lnTo>
                        <a:pt x="15" y="4"/>
                      </a:lnTo>
                      <a:lnTo>
                        <a:pt x="2" y="23"/>
                      </a:lnTo>
                      <a:close/>
                    </a:path>
                  </a:pathLst>
                </a:custGeom>
                <a:solidFill>
                  <a:srgbClr val="000000"/>
                </a:solidFill>
                <a:ln w="9525">
                  <a:noFill/>
                  <a:round/>
                  <a:headEnd/>
                  <a:tailEnd/>
                </a:ln>
              </p:spPr>
              <p:txBody>
                <a:bodyPr/>
                <a:lstStyle/>
                <a:p>
                  <a:endParaRPr lang="en-US" b="1">
                    <a:solidFill>
                      <a:srgbClr val="FFFF00"/>
                    </a:solidFill>
                  </a:endParaRPr>
                </a:p>
              </p:txBody>
            </p:sp>
            <p:sp>
              <p:nvSpPr>
                <p:cNvPr id="2022" name="Freeform 3783"/>
                <p:cNvSpPr>
                  <a:spLocks/>
                </p:cNvSpPr>
                <p:nvPr/>
              </p:nvSpPr>
              <p:spPr bwMode="auto">
                <a:xfrm>
                  <a:off x="4176" y="1240"/>
                  <a:ext cx="16" cy="23"/>
                </a:xfrm>
                <a:custGeom>
                  <a:avLst/>
                  <a:gdLst/>
                  <a:ahLst/>
                  <a:cxnLst>
                    <a:cxn ang="0">
                      <a:pos x="0" y="23"/>
                    </a:cxn>
                    <a:cxn ang="0">
                      <a:pos x="15" y="0"/>
                    </a:cxn>
                    <a:cxn ang="0">
                      <a:pos x="32" y="23"/>
                    </a:cxn>
                    <a:cxn ang="0">
                      <a:pos x="15" y="46"/>
                    </a:cxn>
                    <a:cxn ang="0">
                      <a:pos x="0" y="23"/>
                    </a:cxn>
                  </a:cxnLst>
                  <a:rect l="0" t="0" r="r" b="b"/>
                  <a:pathLst>
                    <a:path w="32" h="46">
                      <a:moveTo>
                        <a:pt x="0" y="23"/>
                      </a:moveTo>
                      <a:lnTo>
                        <a:pt x="15" y="0"/>
                      </a:lnTo>
                      <a:lnTo>
                        <a:pt x="32" y="23"/>
                      </a:lnTo>
                      <a:lnTo>
                        <a:pt x="15" y="46"/>
                      </a:lnTo>
                      <a:lnTo>
                        <a:pt x="0" y="23"/>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23" name="Freeform 3784"/>
                <p:cNvSpPr>
                  <a:spLocks/>
                </p:cNvSpPr>
                <p:nvPr/>
              </p:nvSpPr>
              <p:spPr bwMode="auto">
                <a:xfrm>
                  <a:off x="4177" y="1242"/>
                  <a:ext cx="14" cy="20"/>
                </a:xfrm>
                <a:custGeom>
                  <a:avLst/>
                  <a:gdLst/>
                  <a:ahLst/>
                  <a:cxnLst>
                    <a:cxn ang="0">
                      <a:pos x="0" y="19"/>
                    </a:cxn>
                    <a:cxn ang="0">
                      <a:pos x="13" y="38"/>
                    </a:cxn>
                    <a:cxn ang="0">
                      <a:pos x="28" y="19"/>
                    </a:cxn>
                    <a:cxn ang="0">
                      <a:pos x="13" y="0"/>
                    </a:cxn>
                    <a:cxn ang="0">
                      <a:pos x="0" y="19"/>
                    </a:cxn>
                  </a:cxnLst>
                  <a:rect l="0" t="0" r="r" b="b"/>
                  <a:pathLst>
                    <a:path w="28" h="38">
                      <a:moveTo>
                        <a:pt x="0" y="19"/>
                      </a:moveTo>
                      <a:lnTo>
                        <a:pt x="13" y="38"/>
                      </a:lnTo>
                      <a:lnTo>
                        <a:pt x="28" y="19"/>
                      </a:lnTo>
                      <a:lnTo>
                        <a:pt x="13" y="0"/>
                      </a:lnTo>
                      <a:lnTo>
                        <a:pt x="0" y="19"/>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24" name="Freeform 3785"/>
                <p:cNvSpPr>
                  <a:spLocks/>
                </p:cNvSpPr>
                <p:nvPr/>
              </p:nvSpPr>
              <p:spPr bwMode="auto">
                <a:xfrm>
                  <a:off x="4284" y="1187"/>
                  <a:ext cx="13" cy="16"/>
                </a:xfrm>
                <a:custGeom>
                  <a:avLst/>
                  <a:gdLst/>
                  <a:ahLst/>
                  <a:cxnLst>
                    <a:cxn ang="0">
                      <a:pos x="0" y="18"/>
                    </a:cxn>
                    <a:cxn ang="0">
                      <a:pos x="13" y="0"/>
                    </a:cxn>
                    <a:cxn ang="0">
                      <a:pos x="25" y="18"/>
                    </a:cxn>
                    <a:cxn ang="0">
                      <a:pos x="13" y="33"/>
                    </a:cxn>
                    <a:cxn ang="0">
                      <a:pos x="0" y="18"/>
                    </a:cxn>
                  </a:cxnLst>
                  <a:rect l="0" t="0" r="r" b="b"/>
                  <a:pathLst>
                    <a:path w="25" h="33">
                      <a:moveTo>
                        <a:pt x="0" y="18"/>
                      </a:moveTo>
                      <a:lnTo>
                        <a:pt x="13" y="0"/>
                      </a:lnTo>
                      <a:lnTo>
                        <a:pt x="25" y="18"/>
                      </a:lnTo>
                      <a:lnTo>
                        <a:pt x="13" y="33"/>
                      </a:lnTo>
                      <a:lnTo>
                        <a:pt x="0" y="18"/>
                      </a:lnTo>
                      <a:close/>
                    </a:path>
                  </a:pathLst>
                </a:custGeom>
                <a:solidFill>
                  <a:srgbClr val="000000"/>
                </a:solidFill>
                <a:ln w="9525">
                  <a:noFill/>
                  <a:round/>
                  <a:headEnd/>
                  <a:tailEnd/>
                </a:ln>
              </p:spPr>
              <p:txBody>
                <a:bodyPr/>
                <a:lstStyle/>
                <a:p>
                  <a:endParaRPr lang="en-US" b="1">
                    <a:solidFill>
                      <a:srgbClr val="FFFF00"/>
                    </a:solidFill>
                  </a:endParaRPr>
                </a:p>
              </p:txBody>
            </p:sp>
            <p:sp>
              <p:nvSpPr>
                <p:cNvPr id="2025" name="Freeform 3786"/>
                <p:cNvSpPr>
                  <a:spLocks/>
                </p:cNvSpPr>
                <p:nvPr/>
              </p:nvSpPr>
              <p:spPr bwMode="auto">
                <a:xfrm>
                  <a:off x="4284" y="1187"/>
                  <a:ext cx="13" cy="16"/>
                </a:xfrm>
                <a:custGeom>
                  <a:avLst/>
                  <a:gdLst/>
                  <a:ahLst/>
                  <a:cxnLst>
                    <a:cxn ang="0">
                      <a:pos x="0" y="18"/>
                    </a:cxn>
                    <a:cxn ang="0">
                      <a:pos x="13" y="0"/>
                    </a:cxn>
                    <a:cxn ang="0">
                      <a:pos x="25" y="18"/>
                    </a:cxn>
                    <a:cxn ang="0">
                      <a:pos x="13" y="33"/>
                    </a:cxn>
                    <a:cxn ang="0">
                      <a:pos x="0" y="18"/>
                    </a:cxn>
                  </a:cxnLst>
                  <a:rect l="0" t="0" r="r" b="b"/>
                  <a:pathLst>
                    <a:path w="25" h="33">
                      <a:moveTo>
                        <a:pt x="0" y="18"/>
                      </a:moveTo>
                      <a:lnTo>
                        <a:pt x="13" y="0"/>
                      </a:lnTo>
                      <a:lnTo>
                        <a:pt x="25" y="18"/>
                      </a:lnTo>
                      <a:lnTo>
                        <a:pt x="13" y="33"/>
                      </a:lnTo>
                      <a:lnTo>
                        <a:pt x="0" y="18"/>
                      </a:lnTo>
                      <a:close/>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26" name="Freeform 3787"/>
                <p:cNvSpPr>
                  <a:spLocks/>
                </p:cNvSpPr>
                <p:nvPr/>
              </p:nvSpPr>
              <p:spPr bwMode="auto">
                <a:xfrm>
                  <a:off x="4372" y="389"/>
                  <a:ext cx="490" cy="1214"/>
                </a:xfrm>
                <a:custGeom>
                  <a:avLst/>
                  <a:gdLst/>
                  <a:ahLst/>
                  <a:cxnLst>
                    <a:cxn ang="0">
                      <a:pos x="841" y="2419"/>
                    </a:cxn>
                    <a:cxn ang="0">
                      <a:pos x="660" y="2421"/>
                    </a:cxn>
                    <a:cxn ang="0">
                      <a:pos x="578" y="2423"/>
                    </a:cxn>
                    <a:cxn ang="0">
                      <a:pos x="403" y="2425"/>
                    </a:cxn>
                    <a:cxn ang="0">
                      <a:pos x="217" y="2425"/>
                    </a:cxn>
                    <a:cxn ang="0">
                      <a:pos x="173" y="2391"/>
                    </a:cxn>
                    <a:cxn ang="0">
                      <a:pos x="154" y="2370"/>
                    </a:cxn>
                    <a:cxn ang="0">
                      <a:pos x="129" y="2339"/>
                    </a:cxn>
                    <a:cxn ang="0">
                      <a:pos x="123" y="2299"/>
                    </a:cxn>
                    <a:cxn ang="0">
                      <a:pos x="123" y="2274"/>
                    </a:cxn>
                    <a:cxn ang="0">
                      <a:pos x="96" y="2216"/>
                    </a:cxn>
                    <a:cxn ang="0">
                      <a:pos x="94" y="2166"/>
                    </a:cxn>
                    <a:cxn ang="0">
                      <a:pos x="81" y="2149"/>
                    </a:cxn>
                    <a:cxn ang="0">
                      <a:pos x="87" y="2093"/>
                    </a:cxn>
                    <a:cxn ang="0">
                      <a:pos x="85" y="2066"/>
                    </a:cxn>
                    <a:cxn ang="0">
                      <a:pos x="81" y="2049"/>
                    </a:cxn>
                    <a:cxn ang="0">
                      <a:pos x="88" y="2007"/>
                    </a:cxn>
                    <a:cxn ang="0">
                      <a:pos x="106" y="1936"/>
                    </a:cxn>
                    <a:cxn ang="0">
                      <a:pos x="96" y="1919"/>
                    </a:cxn>
                    <a:cxn ang="0">
                      <a:pos x="98" y="1890"/>
                    </a:cxn>
                    <a:cxn ang="0">
                      <a:pos x="92" y="1863"/>
                    </a:cxn>
                    <a:cxn ang="0">
                      <a:pos x="69" y="1848"/>
                    </a:cxn>
                    <a:cxn ang="0">
                      <a:pos x="60" y="1809"/>
                    </a:cxn>
                    <a:cxn ang="0">
                      <a:pos x="25" y="1792"/>
                    </a:cxn>
                    <a:cxn ang="0">
                      <a:pos x="19" y="1740"/>
                    </a:cxn>
                    <a:cxn ang="0">
                      <a:pos x="0" y="1708"/>
                    </a:cxn>
                    <a:cxn ang="0">
                      <a:pos x="17" y="1675"/>
                    </a:cxn>
                    <a:cxn ang="0">
                      <a:pos x="48" y="1619"/>
                    </a:cxn>
                    <a:cxn ang="0">
                      <a:pos x="73" y="1525"/>
                    </a:cxn>
                    <a:cxn ang="0">
                      <a:pos x="87" y="1460"/>
                    </a:cxn>
                    <a:cxn ang="0">
                      <a:pos x="104" y="1372"/>
                    </a:cxn>
                    <a:cxn ang="0">
                      <a:pos x="106" y="1309"/>
                    </a:cxn>
                    <a:cxn ang="0">
                      <a:pos x="110" y="1282"/>
                    </a:cxn>
                    <a:cxn ang="0">
                      <a:pos x="125" y="1268"/>
                    </a:cxn>
                    <a:cxn ang="0">
                      <a:pos x="140" y="1262"/>
                    </a:cxn>
                    <a:cxn ang="0">
                      <a:pos x="175" y="1176"/>
                    </a:cxn>
                    <a:cxn ang="0">
                      <a:pos x="206" y="1086"/>
                    </a:cxn>
                    <a:cxn ang="0">
                      <a:pos x="206" y="1082"/>
                    </a:cxn>
                    <a:cxn ang="0">
                      <a:pos x="225" y="990"/>
                    </a:cxn>
                    <a:cxn ang="0">
                      <a:pos x="227" y="965"/>
                    </a:cxn>
                    <a:cxn ang="0">
                      <a:pos x="248" y="865"/>
                    </a:cxn>
                    <a:cxn ang="0">
                      <a:pos x="257" y="777"/>
                    </a:cxn>
                    <a:cxn ang="0">
                      <a:pos x="265" y="691"/>
                    </a:cxn>
                    <a:cxn ang="0">
                      <a:pos x="273" y="610"/>
                    </a:cxn>
                    <a:cxn ang="0">
                      <a:pos x="275" y="578"/>
                    </a:cxn>
                    <a:cxn ang="0">
                      <a:pos x="277" y="485"/>
                    </a:cxn>
                    <a:cxn ang="0">
                      <a:pos x="278" y="453"/>
                    </a:cxn>
                    <a:cxn ang="0">
                      <a:pos x="298" y="349"/>
                    </a:cxn>
                    <a:cxn ang="0">
                      <a:pos x="298" y="340"/>
                    </a:cxn>
                    <a:cxn ang="0">
                      <a:pos x="298" y="259"/>
                    </a:cxn>
                    <a:cxn ang="0">
                      <a:pos x="311" y="169"/>
                    </a:cxn>
                    <a:cxn ang="0">
                      <a:pos x="307" y="98"/>
                    </a:cxn>
                    <a:cxn ang="0">
                      <a:pos x="309" y="38"/>
                    </a:cxn>
                    <a:cxn ang="0">
                      <a:pos x="981" y="2414"/>
                    </a:cxn>
                  </a:cxnLst>
                  <a:rect l="0" t="0" r="r" b="b"/>
                  <a:pathLst>
                    <a:path w="981" h="2427">
                      <a:moveTo>
                        <a:pt x="981" y="2414"/>
                      </a:moveTo>
                      <a:lnTo>
                        <a:pt x="948" y="2419"/>
                      </a:lnTo>
                      <a:lnTo>
                        <a:pt x="946" y="2419"/>
                      </a:lnTo>
                      <a:lnTo>
                        <a:pt x="898" y="2416"/>
                      </a:lnTo>
                      <a:lnTo>
                        <a:pt x="841" y="2419"/>
                      </a:lnTo>
                      <a:lnTo>
                        <a:pt x="806" y="2421"/>
                      </a:lnTo>
                      <a:lnTo>
                        <a:pt x="772" y="2421"/>
                      </a:lnTo>
                      <a:lnTo>
                        <a:pt x="735" y="2421"/>
                      </a:lnTo>
                      <a:lnTo>
                        <a:pt x="706" y="2421"/>
                      </a:lnTo>
                      <a:lnTo>
                        <a:pt x="660" y="2421"/>
                      </a:lnTo>
                      <a:lnTo>
                        <a:pt x="649" y="2419"/>
                      </a:lnTo>
                      <a:lnTo>
                        <a:pt x="630" y="2421"/>
                      </a:lnTo>
                      <a:lnTo>
                        <a:pt x="599" y="2421"/>
                      </a:lnTo>
                      <a:lnTo>
                        <a:pt x="582" y="2421"/>
                      </a:lnTo>
                      <a:lnTo>
                        <a:pt x="578" y="2423"/>
                      </a:lnTo>
                      <a:lnTo>
                        <a:pt x="572" y="2425"/>
                      </a:lnTo>
                      <a:lnTo>
                        <a:pt x="526" y="2427"/>
                      </a:lnTo>
                      <a:lnTo>
                        <a:pt x="495" y="2425"/>
                      </a:lnTo>
                      <a:lnTo>
                        <a:pt x="424" y="2425"/>
                      </a:lnTo>
                      <a:lnTo>
                        <a:pt x="403" y="2425"/>
                      </a:lnTo>
                      <a:lnTo>
                        <a:pt x="397" y="2421"/>
                      </a:lnTo>
                      <a:lnTo>
                        <a:pt x="386" y="2425"/>
                      </a:lnTo>
                      <a:lnTo>
                        <a:pt x="319" y="2425"/>
                      </a:lnTo>
                      <a:lnTo>
                        <a:pt x="319" y="2425"/>
                      </a:lnTo>
                      <a:lnTo>
                        <a:pt x="217" y="2425"/>
                      </a:lnTo>
                      <a:lnTo>
                        <a:pt x="204" y="2414"/>
                      </a:lnTo>
                      <a:lnTo>
                        <a:pt x="200" y="2408"/>
                      </a:lnTo>
                      <a:lnTo>
                        <a:pt x="192" y="2404"/>
                      </a:lnTo>
                      <a:lnTo>
                        <a:pt x="181" y="2389"/>
                      </a:lnTo>
                      <a:lnTo>
                        <a:pt x="173" y="2391"/>
                      </a:lnTo>
                      <a:lnTo>
                        <a:pt x="163" y="2383"/>
                      </a:lnTo>
                      <a:lnTo>
                        <a:pt x="163" y="2377"/>
                      </a:lnTo>
                      <a:lnTo>
                        <a:pt x="163" y="2377"/>
                      </a:lnTo>
                      <a:lnTo>
                        <a:pt x="159" y="2373"/>
                      </a:lnTo>
                      <a:lnTo>
                        <a:pt x="154" y="2370"/>
                      </a:lnTo>
                      <a:lnTo>
                        <a:pt x="146" y="2356"/>
                      </a:lnTo>
                      <a:lnTo>
                        <a:pt x="138" y="2348"/>
                      </a:lnTo>
                      <a:lnTo>
                        <a:pt x="136" y="2343"/>
                      </a:lnTo>
                      <a:lnTo>
                        <a:pt x="131" y="2343"/>
                      </a:lnTo>
                      <a:lnTo>
                        <a:pt x="129" y="2339"/>
                      </a:lnTo>
                      <a:lnTo>
                        <a:pt x="131" y="2333"/>
                      </a:lnTo>
                      <a:lnTo>
                        <a:pt x="127" y="2325"/>
                      </a:lnTo>
                      <a:lnTo>
                        <a:pt x="131" y="2316"/>
                      </a:lnTo>
                      <a:lnTo>
                        <a:pt x="127" y="2304"/>
                      </a:lnTo>
                      <a:lnTo>
                        <a:pt x="123" y="2299"/>
                      </a:lnTo>
                      <a:lnTo>
                        <a:pt x="123" y="2293"/>
                      </a:lnTo>
                      <a:lnTo>
                        <a:pt x="123" y="2289"/>
                      </a:lnTo>
                      <a:lnTo>
                        <a:pt x="123" y="2285"/>
                      </a:lnTo>
                      <a:lnTo>
                        <a:pt x="123" y="2281"/>
                      </a:lnTo>
                      <a:lnTo>
                        <a:pt x="123" y="2274"/>
                      </a:lnTo>
                      <a:lnTo>
                        <a:pt x="117" y="2254"/>
                      </a:lnTo>
                      <a:lnTo>
                        <a:pt x="113" y="2239"/>
                      </a:lnTo>
                      <a:lnTo>
                        <a:pt x="113" y="2235"/>
                      </a:lnTo>
                      <a:lnTo>
                        <a:pt x="102" y="2220"/>
                      </a:lnTo>
                      <a:lnTo>
                        <a:pt x="96" y="2216"/>
                      </a:lnTo>
                      <a:lnTo>
                        <a:pt x="92" y="2210"/>
                      </a:lnTo>
                      <a:lnTo>
                        <a:pt x="96" y="2203"/>
                      </a:lnTo>
                      <a:lnTo>
                        <a:pt x="94" y="2189"/>
                      </a:lnTo>
                      <a:lnTo>
                        <a:pt x="96" y="2176"/>
                      </a:lnTo>
                      <a:lnTo>
                        <a:pt x="94" y="2166"/>
                      </a:lnTo>
                      <a:lnTo>
                        <a:pt x="90" y="2159"/>
                      </a:lnTo>
                      <a:lnTo>
                        <a:pt x="90" y="2155"/>
                      </a:lnTo>
                      <a:lnTo>
                        <a:pt x="88" y="2153"/>
                      </a:lnTo>
                      <a:lnTo>
                        <a:pt x="83" y="2153"/>
                      </a:lnTo>
                      <a:lnTo>
                        <a:pt x="81" y="2149"/>
                      </a:lnTo>
                      <a:lnTo>
                        <a:pt x="81" y="2145"/>
                      </a:lnTo>
                      <a:lnTo>
                        <a:pt x="85" y="2137"/>
                      </a:lnTo>
                      <a:lnTo>
                        <a:pt x="83" y="2134"/>
                      </a:lnTo>
                      <a:lnTo>
                        <a:pt x="85" y="2130"/>
                      </a:lnTo>
                      <a:lnTo>
                        <a:pt x="87" y="2093"/>
                      </a:lnTo>
                      <a:lnTo>
                        <a:pt x="85" y="2091"/>
                      </a:lnTo>
                      <a:lnTo>
                        <a:pt x="85" y="2086"/>
                      </a:lnTo>
                      <a:lnTo>
                        <a:pt x="85" y="2078"/>
                      </a:lnTo>
                      <a:lnTo>
                        <a:pt x="83" y="2074"/>
                      </a:lnTo>
                      <a:lnTo>
                        <a:pt x="85" y="2066"/>
                      </a:lnTo>
                      <a:lnTo>
                        <a:pt x="87" y="2066"/>
                      </a:lnTo>
                      <a:lnTo>
                        <a:pt x="87" y="2061"/>
                      </a:lnTo>
                      <a:lnTo>
                        <a:pt x="85" y="2063"/>
                      </a:lnTo>
                      <a:lnTo>
                        <a:pt x="83" y="2061"/>
                      </a:lnTo>
                      <a:lnTo>
                        <a:pt x="81" y="2049"/>
                      </a:lnTo>
                      <a:lnTo>
                        <a:pt x="87" y="2034"/>
                      </a:lnTo>
                      <a:lnTo>
                        <a:pt x="85" y="2030"/>
                      </a:lnTo>
                      <a:lnTo>
                        <a:pt x="88" y="2026"/>
                      </a:lnTo>
                      <a:lnTo>
                        <a:pt x="87" y="2017"/>
                      </a:lnTo>
                      <a:lnTo>
                        <a:pt x="88" y="2007"/>
                      </a:lnTo>
                      <a:lnTo>
                        <a:pt x="87" y="2001"/>
                      </a:lnTo>
                      <a:lnTo>
                        <a:pt x="90" y="1993"/>
                      </a:lnTo>
                      <a:lnTo>
                        <a:pt x="100" y="1967"/>
                      </a:lnTo>
                      <a:lnTo>
                        <a:pt x="108" y="1942"/>
                      </a:lnTo>
                      <a:lnTo>
                        <a:pt x="106" y="1936"/>
                      </a:lnTo>
                      <a:lnTo>
                        <a:pt x="104" y="1932"/>
                      </a:lnTo>
                      <a:lnTo>
                        <a:pt x="104" y="1926"/>
                      </a:lnTo>
                      <a:lnTo>
                        <a:pt x="102" y="1919"/>
                      </a:lnTo>
                      <a:lnTo>
                        <a:pt x="100" y="1919"/>
                      </a:lnTo>
                      <a:lnTo>
                        <a:pt x="96" y="1919"/>
                      </a:lnTo>
                      <a:lnTo>
                        <a:pt x="96" y="1917"/>
                      </a:lnTo>
                      <a:lnTo>
                        <a:pt x="100" y="1917"/>
                      </a:lnTo>
                      <a:lnTo>
                        <a:pt x="100" y="1896"/>
                      </a:lnTo>
                      <a:lnTo>
                        <a:pt x="100" y="1892"/>
                      </a:lnTo>
                      <a:lnTo>
                        <a:pt x="98" y="1890"/>
                      </a:lnTo>
                      <a:lnTo>
                        <a:pt x="96" y="1882"/>
                      </a:lnTo>
                      <a:lnTo>
                        <a:pt x="92" y="1873"/>
                      </a:lnTo>
                      <a:lnTo>
                        <a:pt x="94" y="1871"/>
                      </a:lnTo>
                      <a:lnTo>
                        <a:pt x="92" y="1867"/>
                      </a:lnTo>
                      <a:lnTo>
                        <a:pt x="92" y="1863"/>
                      </a:lnTo>
                      <a:lnTo>
                        <a:pt x="90" y="1859"/>
                      </a:lnTo>
                      <a:lnTo>
                        <a:pt x="87" y="1859"/>
                      </a:lnTo>
                      <a:lnTo>
                        <a:pt x="81" y="1855"/>
                      </a:lnTo>
                      <a:lnTo>
                        <a:pt x="69" y="1850"/>
                      </a:lnTo>
                      <a:lnTo>
                        <a:pt x="69" y="1848"/>
                      </a:lnTo>
                      <a:lnTo>
                        <a:pt x="69" y="1846"/>
                      </a:lnTo>
                      <a:lnTo>
                        <a:pt x="73" y="1840"/>
                      </a:lnTo>
                      <a:lnTo>
                        <a:pt x="73" y="1838"/>
                      </a:lnTo>
                      <a:lnTo>
                        <a:pt x="67" y="1834"/>
                      </a:lnTo>
                      <a:lnTo>
                        <a:pt x="60" y="1809"/>
                      </a:lnTo>
                      <a:lnTo>
                        <a:pt x="56" y="1800"/>
                      </a:lnTo>
                      <a:lnTo>
                        <a:pt x="52" y="1794"/>
                      </a:lnTo>
                      <a:lnTo>
                        <a:pt x="44" y="1790"/>
                      </a:lnTo>
                      <a:lnTo>
                        <a:pt x="37" y="1786"/>
                      </a:lnTo>
                      <a:lnTo>
                        <a:pt x="25" y="1792"/>
                      </a:lnTo>
                      <a:lnTo>
                        <a:pt x="31" y="1790"/>
                      </a:lnTo>
                      <a:lnTo>
                        <a:pt x="29" y="1777"/>
                      </a:lnTo>
                      <a:lnTo>
                        <a:pt x="29" y="1767"/>
                      </a:lnTo>
                      <a:lnTo>
                        <a:pt x="23" y="1750"/>
                      </a:lnTo>
                      <a:lnTo>
                        <a:pt x="19" y="1740"/>
                      </a:lnTo>
                      <a:lnTo>
                        <a:pt x="17" y="1731"/>
                      </a:lnTo>
                      <a:lnTo>
                        <a:pt x="14" y="1723"/>
                      </a:lnTo>
                      <a:lnTo>
                        <a:pt x="4" y="1713"/>
                      </a:lnTo>
                      <a:lnTo>
                        <a:pt x="0" y="1710"/>
                      </a:lnTo>
                      <a:lnTo>
                        <a:pt x="0" y="1708"/>
                      </a:lnTo>
                      <a:lnTo>
                        <a:pt x="4" y="1708"/>
                      </a:lnTo>
                      <a:lnTo>
                        <a:pt x="8" y="1704"/>
                      </a:lnTo>
                      <a:lnTo>
                        <a:pt x="12" y="1694"/>
                      </a:lnTo>
                      <a:lnTo>
                        <a:pt x="17" y="1683"/>
                      </a:lnTo>
                      <a:lnTo>
                        <a:pt x="17" y="1675"/>
                      </a:lnTo>
                      <a:lnTo>
                        <a:pt x="23" y="1671"/>
                      </a:lnTo>
                      <a:lnTo>
                        <a:pt x="33" y="1648"/>
                      </a:lnTo>
                      <a:lnTo>
                        <a:pt x="37" y="1646"/>
                      </a:lnTo>
                      <a:lnTo>
                        <a:pt x="35" y="1644"/>
                      </a:lnTo>
                      <a:lnTo>
                        <a:pt x="48" y="1619"/>
                      </a:lnTo>
                      <a:lnTo>
                        <a:pt x="50" y="1604"/>
                      </a:lnTo>
                      <a:lnTo>
                        <a:pt x="62" y="1573"/>
                      </a:lnTo>
                      <a:lnTo>
                        <a:pt x="65" y="1564"/>
                      </a:lnTo>
                      <a:lnTo>
                        <a:pt x="69" y="1541"/>
                      </a:lnTo>
                      <a:lnTo>
                        <a:pt x="73" y="1525"/>
                      </a:lnTo>
                      <a:lnTo>
                        <a:pt x="77" y="1514"/>
                      </a:lnTo>
                      <a:lnTo>
                        <a:pt x="79" y="1495"/>
                      </a:lnTo>
                      <a:lnTo>
                        <a:pt x="81" y="1483"/>
                      </a:lnTo>
                      <a:lnTo>
                        <a:pt x="79" y="1468"/>
                      </a:lnTo>
                      <a:lnTo>
                        <a:pt x="87" y="1460"/>
                      </a:lnTo>
                      <a:lnTo>
                        <a:pt x="85" y="1458"/>
                      </a:lnTo>
                      <a:lnTo>
                        <a:pt x="88" y="1445"/>
                      </a:lnTo>
                      <a:lnTo>
                        <a:pt x="94" y="1431"/>
                      </a:lnTo>
                      <a:lnTo>
                        <a:pt x="102" y="1404"/>
                      </a:lnTo>
                      <a:lnTo>
                        <a:pt x="104" y="1372"/>
                      </a:lnTo>
                      <a:lnTo>
                        <a:pt x="108" y="1356"/>
                      </a:lnTo>
                      <a:lnTo>
                        <a:pt x="113" y="1333"/>
                      </a:lnTo>
                      <a:lnTo>
                        <a:pt x="108" y="1326"/>
                      </a:lnTo>
                      <a:lnTo>
                        <a:pt x="110" y="1322"/>
                      </a:lnTo>
                      <a:lnTo>
                        <a:pt x="106" y="1309"/>
                      </a:lnTo>
                      <a:lnTo>
                        <a:pt x="104" y="1305"/>
                      </a:lnTo>
                      <a:lnTo>
                        <a:pt x="102" y="1305"/>
                      </a:lnTo>
                      <a:lnTo>
                        <a:pt x="100" y="1303"/>
                      </a:lnTo>
                      <a:lnTo>
                        <a:pt x="108" y="1289"/>
                      </a:lnTo>
                      <a:lnTo>
                        <a:pt x="110" y="1282"/>
                      </a:lnTo>
                      <a:lnTo>
                        <a:pt x="117" y="1278"/>
                      </a:lnTo>
                      <a:lnTo>
                        <a:pt x="115" y="1276"/>
                      </a:lnTo>
                      <a:lnTo>
                        <a:pt x="117" y="1274"/>
                      </a:lnTo>
                      <a:lnTo>
                        <a:pt x="121" y="1274"/>
                      </a:lnTo>
                      <a:lnTo>
                        <a:pt x="125" y="1268"/>
                      </a:lnTo>
                      <a:lnTo>
                        <a:pt x="127" y="1268"/>
                      </a:lnTo>
                      <a:lnTo>
                        <a:pt x="133" y="1266"/>
                      </a:lnTo>
                      <a:lnTo>
                        <a:pt x="135" y="1264"/>
                      </a:lnTo>
                      <a:lnTo>
                        <a:pt x="140" y="1262"/>
                      </a:lnTo>
                      <a:lnTo>
                        <a:pt x="140" y="1262"/>
                      </a:lnTo>
                      <a:lnTo>
                        <a:pt x="142" y="1255"/>
                      </a:lnTo>
                      <a:lnTo>
                        <a:pt x="140" y="1255"/>
                      </a:lnTo>
                      <a:lnTo>
                        <a:pt x="156" y="1224"/>
                      </a:lnTo>
                      <a:lnTo>
                        <a:pt x="173" y="1178"/>
                      </a:lnTo>
                      <a:lnTo>
                        <a:pt x="175" y="1176"/>
                      </a:lnTo>
                      <a:lnTo>
                        <a:pt x="182" y="1157"/>
                      </a:lnTo>
                      <a:lnTo>
                        <a:pt x="188" y="1142"/>
                      </a:lnTo>
                      <a:lnTo>
                        <a:pt x="190" y="1132"/>
                      </a:lnTo>
                      <a:lnTo>
                        <a:pt x="196" y="1119"/>
                      </a:lnTo>
                      <a:lnTo>
                        <a:pt x="206" y="1086"/>
                      </a:lnTo>
                      <a:lnTo>
                        <a:pt x="209" y="1084"/>
                      </a:lnTo>
                      <a:lnTo>
                        <a:pt x="211" y="1080"/>
                      </a:lnTo>
                      <a:lnTo>
                        <a:pt x="209" y="1078"/>
                      </a:lnTo>
                      <a:lnTo>
                        <a:pt x="207" y="1078"/>
                      </a:lnTo>
                      <a:lnTo>
                        <a:pt x="206" y="1082"/>
                      </a:lnTo>
                      <a:lnTo>
                        <a:pt x="206" y="1080"/>
                      </a:lnTo>
                      <a:lnTo>
                        <a:pt x="217" y="1032"/>
                      </a:lnTo>
                      <a:lnTo>
                        <a:pt x="219" y="1000"/>
                      </a:lnTo>
                      <a:lnTo>
                        <a:pt x="225" y="994"/>
                      </a:lnTo>
                      <a:lnTo>
                        <a:pt x="225" y="990"/>
                      </a:lnTo>
                      <a:lnTo>
                        <a:pt x="225" y="986"/>
                      </a:lnTo>
                      <a:lnTo>
                        <a:pt x="223" y="988"/>
                      </a:lnTo>
                      <a:lnTo>
                        <a:pt x="221" y="986"/>
                      </a:lnTo>
                      <a:lnTo>
                        <a:pt x="227" y="969"/>
                      </a:lnTo>
                      <a:lnTo>
                        <a:pt x="227" y="965"/>
                      </a:lnTo>
                      <a:lnTo>
                        <a:pt x="230" y="955"/>
                      </a:lnTo>
                      <a:lnTo>
                        <a:pt x="236" y="929"/>
                      </a:lnTo>
                      <a:lnTo>
                        <a:pt x="242" y="898"/>
                      </a:lnTo>
                      <a:lnTo>
                        <a:pt x="246" y="869"/>
                      </a:lnTo>
                      <a:lnTo>
                        <a:pt x="248" y="865"/>
                      </a:lnTo>
                      <a:lnTo>
                        <a:pt x="248" y="860"/>
                      </a:lnTo>
                      <a:lnTo>
                        <a:pt x="250" y="848"/>
                      </a:lnTo>
                      <a:lnTo>
                        <a:pt x="250" y="825"/>
                      </a:lnTo>
                      <a:lnTo>
                        <a:pt x="255" y="790"/>
                      </a:lnTo>
                      <a:lnTo>
                        <a:pt x="257" y="777"/>
                      </a:lnTo>
                      <a:lnTo>
                        <a:pt x="265" y="700"/>
                      </a:lnTo>
                      <a:lnTo>
                        <a:pt x="267" y="695"/>
                      </a:lnTo>
                      <a:lnTo>
                        <a:pt x="269" y="696"/>
                      </a:lnTo>
                      <a:lnTo>
                        <a:pt x="269" y="693"/>
                      </a:lnTo>
                      <a:lnTo>
                        <a:pt x="265" y="691"/>
                      </a:lnTo>
                      <a:lnTo>
                        <a:pt x="265" y="687"/>
                      </a:lnTo>
                      <a:lnTo>
                        <a:pt x="271" y="654"/>
                      </a:lnTo>
                      <a:lnTo>
                        <a:pt x="271" y="629"/>
                      </a:lnTo>
                      <a:lnTo>
                        <a:pt x="273" y="612"/>
                      </a:lnTo>
                      <a:lnTo>
                        <a:pt x="273" y="610"/>
                      </a:lnTo>
                      <a:lnTo>
                        <a:pt x="271" y="602"/>
                      </a:lnTo>
                      <a:lnTo>
                        <a:pt x="273" y="595"/>
                      </a:lnTo>
                      <a:lnTo>
                        <a:pt x="271" y="589"/>
                      </a:lnTo>
                      <a:lnTo>
                        <a:pt x="269" y="587"/>
                      </a:lnTo>
                      <a:lnTo>
                        <a:pt x="275" y="578"/>
                      </a:lnTo>
                      <a:lnTo>
                        <a:pt x="275" y="568"/>
                      </a:lnTo>
                      <a:lnTo>
                        <a:pt x="275" y="553"/>
                      </a:lnTo>
                      <a:lnTo>
                        <a:pt x="278" y="533"/>
                      </a:lnTo>
                      <a:lnTo>
                        <a:pt x="278" y="508"/>
                      </a:lnTo>
                      <a:lnTo>
                        <a:pt x="277" y="485"/>
                      </a:lnTo>
                      <a:lnTo>
                        <a:pt x="278" y="483"/>
                      </a:lnTo>
                      <a:lnTo>
                        <a:pt x="278" y="476"/>
                      </a:lnTo>
                      <a:lnTo>
                        <a:pt x="278" y="468"/>
                      </a:lnTo>
                      <a:lnTo>
                        <a:pt x="280" y="460"/>
                      </a:lnTo>
                      <a:lnTo>
                        <a:pt x="278" y="453"/>
                      </a:lnTo>
                      <a:lnTo>
                        <a:pt x="282" y="443"/>
                      </a:lnTo>
                      <a:lnTo>
                        <a:pt x="282" y="434"/>
                      </a:lnTo>
                      <a:lnTo>
                        <a:pt x="290" y="395"/>
                      </a:lnTo>
                      <a:lnTo>
                        <a:pt x="292" y="376"/>
                      </a:lnTo>
                      <a:lnTo>
                        <a:pt x="298" y="349"/>
                      </a:lnTo>
                      <a:lnTo>
                        <a:pt x="300" y="345"/>
                      </a:lnTo>
                      <a:lnTo>
                        <a:pt x="301" y="343"/>
                      </a:lnTo>
                      <a:lnTo>
                        <a:pt x="301" y="338"/>
                      </a:lnTo>
                      <a:lnTo>
                        <a:pt x="300" y="342"/>
                      </a:lnTo>
                      <a:lnTo>
                        <a:pt x="298" y="340"/>
                      </a:lnTo>
                      <a:lnTo>
                        <a:pt x="296" y="336"/>
                      </a:lnTo>
                      <a:lnTo>
                        <a:pt x="300" y="315"/>
                      </a:lnTo>
                      <a:lnTo>
                        <a:pt x="300" y="311"/>
                      </a:lnTo>
                      <a:lnTo>
                        <a:pt x="298" y="278"/>
                      </a:lnTo>
                      <a:lnTo>
                        <a:pt x="298" y="259"/>
                      </a:lnTo>
                      <a:lnTo>
                        <a:pt x="301" y="242"/>
                      </a:lnTo>
                      <a:lnTo>
                        <a:pt x="305" y="209"/>
                      </a:lnTo>
                      <a:lnTo>
                        <a:pt x="307" y="180"/>
                      </a:lnTo>
                      <a:lnTo>
                        <a:pt x="309" y="177"/>
                      </a:lnTo>
                      <a:lnTo>
                        <a:pt x="311" y="169"/>
                      </a:lnTo>
                      <a:lnTo>
                        <a:pt x="309" y="169"/>
                      </a:lnTo>
                      <a:lnTo>
                        <a:pt x="315" y="140"/>
                      </a:lnTo>
                      <a:lnTo>
                        <a:pt x="313" y="132"/>
                      </a:lnTo>
                      <a:lnTo>
                        <a:pt x="311" y="117"/>
                      </a:lnTo>
                      <a:lnTo>
                        <a:pt x="307" y="98"/>
                      </a:lnTo>
                      <a:lnTo>
                        <a:pt x="311" y="82"/>
                      </a:lnTo>
                      <a:lnTo>
                        <a:pt x="313" y="79"/>
                      </a:lnTo>
                      <a:lnTo>
                        <a:pt x="311" y="65"/>
                      </a:lnTo>
                      <a:lnTo>
                        <a:pt x="311" y="46"/>
                      </a:lnTo>
                      <a:lnTo>
                        <a:pt x="309" y="38"/>
                      </a:lnTo>
                      <a:lnTo>
                        <a:pt x="305" y="23"/>
                      </a:lnTo>
                      <a:lnTo>
                        <a:pt x="303" y="23"/>
                      </a:lnTo>
                      <a:lnTo>
                        <a:pt x="303" y="0"/>
                      </a:lnTo>
                      <a:lnTo>
                        <a:pt x="981" y="0"/>
                      </a:lnTo>
                      <a:lnTo>
                        <a:pt x="981" y="2414"/>
                      </a:lnTo>
                      <a:close/>
                    </a:path>
                  </a:pathLst>
                </a:custGeom>
                <a:solidFill>
                  <a:schemeClr val="bg1">
                    <a:lumMod val="50000"/>
                  </a:schemeClr>
                </a:solidFill>
                <a:ln w="9525">
                  <a:solidFill>
                    <a:schemeClr val="bg1">
                      <a:lumMod val="50000"/>
                    </a:schemeClr>
                  </a:solidFill>
                  <a:round/>
                  <a:headEnd/>
                  <a:tailEnd/>
                </a:ln>
              </p:spPr>
              <p:txBody>
                <a:bodyPr/>
                <a:lstStyle/>
                <a:p>
                  <a:endParaRPr lang="en-US" b="1">
                    <a:solidFill>
                      <a:srgbClr val="FFFF00"/>
                    </a:solidFill>
                  </a:endParaRPr>
                </a:p>
              </p:txBody>
            </p:sp>
            <p:sp>
              <p:nvSpPr>
                <p:cNvPr id="2027" name="Freeform 3788"/>
                <p:cNvSpPr>
                  <a:spLocks/>
                </p:cNvSpPr>
                <p:nvPr/>
              </p:nvSpPr>
              <p:spPr bwMode="auto">
                <a:xfrm>
                  <a:off x="4372" y="389"/>
                  <a:ext cx="490" cy="1214"/>
                </a:xfrm>
                <a:custGeom>
                  <a:avLst/>
                  <a:gdLst/>
                  <a:ahLst/>
                  <a:cxnLst>
                    <a:cxn ang="0">
                      <a:pos x="841" y="2419"/>
                    </a:cxn>
                    <a:cxn ang="0">
                      <a:pos x="660" y="2421"/>
                    </a:cxn>
                    <a:cxn ang="0">
                      <a:pos x="578" y="2423"/>
                    </a:cxn>
                    <a:cxn ang="0">
                      <a:pos x="403" y="2425"/>
                    </a:cxn>
                    <a:cxn ang="0">
                      <a:pos x="217" y="2425"/>
                    </a:cxn>
                    <a:cxn ang="0">
                      <a:pos x="173" y="2391"/>
                    </a:cxn>
                    <a:cxn ang="0">
                      <a:pos x="154" y="2370"/>
                    </a:cxn>
                    <a:cxn ang="0">
                      <a:pos x="129" y="2339"/>
                    </a:cxn>
                    <a:cxn ang="0">
                      <a:pos x="123" y="2299"/>
                    </a:cxn>
                    <a:cxn ang="0">
                      <a:pos x="123" y="2274"/>
                    </a:cxn>
                    <a:cxn ang="0">
                      <a:pos x="96" y="2216"/>
                    </a:cxn>
                    <a:cxn ang="0">
                      <a:pos x="94" y="2166"/>
                    </a:cxn>
                    <a:cxn ang="0">
                      <a:pos x="81" y="2149"/>
                    </a:cxn>
                    <a:cxn ang="0">
                      <a:pos x="87" y="2093"/>
                    </a:cxn>
                    <a:cxn ang="0">
                      <a:pos x="85" y="2066"/>
                    </a:cxn>
                    <a:cxn ang="0">
                      <a:pos x="81" y="2049"/>
                    </a:cxn>
                    <a:cxn ang="0">
                      <a:pos x="88" y="2007"/>
                    </a:cxn>
                    <a:cxn ang="0">
                      <a:pos x="106" y="1936"/>
                    </a:cxn>
                    <a:cxn ang="0">
                      <a:pos x="96" y="1919"/>
                    </a:cxn>
                    <a:cxn ang="0">
                      <a:pos x="98" y="1890"/>
                    </a:cxn>
                    <a:cxn ang="0">
                      <a:pos x="92" y="1863"/>
                    </a:cxn>
                    <a:cxn ang="0">
                      <a:pos x="69" y="1848"/>
                    </a:cxn>
                    <a:cxn ang="0">
                      <a:pos x="60" y="1809"/>
                    </a:cxn>
                    <a:cxn ang="0">
                      <a:pos x="25" y="1792"/>
                    </a:cxn>
                    <a:cxn ang="0">
                      <a:pos x="19" y="1740"/>
                    </a:cxn>
                    <a:cxn ang="0">
                      <a:pos x="0" y="1708"/>
                    </a:cxn>
                    <a:cxn ang="0">
                      <a:pos x="17" y="1675"/>
                    </a:cxn>
                    <a:cxn ang="0">
                      <a:pos x="48" y="1619"/>
                    </a:cxn>
                    <a:cxn ang="0">
                      <a:pos x="73" y="1525"/>
                    </a:cxn>
                    <a:cxn ang="0">
                      <a:pos x="87" y="1460"/>
                    </a:cxn>
                    <a:cxn ang="0">
                      <a:pos x="104" y="1372"/>
                    </a:cxn>
                    <a:cxn ang="0">
                      <a:pos x="106" y="1309"/>
                    </a:cxn>
                    <a:cxn ang="0">
                      <a:pos x="110" y="1282"/>
                    </a:cxn>
                    <a:cxn ang="0">
                      <a:pos x="125" y="1268"/>
                    </a:cxn>
                    <a:cxn ang="0">
                      <a:pos x="140" y="1262"/>
                    </a:cxn>
                    <a:cxn ang="0">
                      <a:pos x="175" y="1176"/>
                    </a:cxn>
                    <a:cxn ang="0">
                      <a:pos x="206" y="1086"/>
                    </a:cxn>
                    <a:cxn ang="0">
                      <a:pos x="206" y="1082"/>
                    </a:cxn>
                    <a:cxn ang="0">
                      <a:pos x="225" y="990"/>
                    </a:cxn>
                    <a:cxn ang="0">
                      <a:pos x="227" y="965"/>
                    </a:cxn>
                    <a:cxn ang="0">
                      <a:pos x="248" y="865"/>
                    </a:cxn>
                    <a:cxn ang="0">
                      <a:pos x="257" y="777"/>
                    </a:cxn>
                    <a:cxn ang="0">
                      <a:pos x="265" y="691"/>
                    </a:cxn>
                    <a:cxn ang="0">
                      <a:pos x="273" y="610"/>
                    </a:cxn>
                    <a:cxn ang="0">
                      <a:pos x="275" y="578"/>
                    </a:cxn>
                    <a:cxn ang="0">
                      <a:pos x="277" y="485"/>
                    </a:cxn>
                    <a:cxn ang="0">
                      <a:pos x="278" y="453"/>
                    </a:cxn>
                    <a:cxn ang="0">
                      <a:pos x="298" y="349"/>
                    </a:cxn>
                    <a:cxn ang="0">
                      <a:pos x="298" y="340"/>
                    </a:cxn>
                    <a:cxn ang="0">
                      <a:pos x="298" y="259"/>
                    </a:cxn>
                    <a:cxn ang="0">
                      <a:pos x="311" y="169"/>
                    </a:cxn>
                    <a:cxn ang="0">
                      <a:pos x="307" y="98"/>
                    </a:cxn>
                    <a:cxn ang="0">
                      <a:pos x="309" y="38"/>
                    </a:cxn>
                    <a:cxn ang="0">
                      <a:pos x="981" y="2414"/>
                    </a:cxn>
                  </a:cxnLst>
                  <a:rect l="0" t="0" r="r" b="b"/>
                  <a:pathLst>
                    <a:path w="981" h="2427">
                      <a:moveTo>
                        <a:pt x="981" y="2414"/>
                      </a:moveTo>
                      <a:lnTo>
                        <a:pt x="948" y="2419"/>
                      </a:lnTo>
                      <a:lnTo>
                        <a:pt x="946" y="2419"/>
                      </a:lnTo>
                      <a:lnTo>
                        <a:pt x="898" y="2416"/>
                      </a:lnTo>
                      <a:lnTo>
                        <a:pt x="841" y="2419"/>
                      </a:lnTo>
                      <a:lnTo>
                        <a:pt x="806" y="2421"/>
                      </a:lnTo>
                      <a:lnTo>
                        <a:pt x="772" y="2421"/>
                      </a:lnTo>
                      <a:lnTo>
                        <a:pt x="735" y="2421"/>
                      </a:lnTo>
                      <a:lnTo>
                        <a:pt x="706" y="2421"/>
                      </a:lnTo>
                      <a:lnTo>
                        <a:pt x="660" y="2421"/>
                      </a:lnTo>
                      <a:lnTo>
                        <a:pt x="649" y="2419"/>
                      </a:lnTo>
                      <a:lnTo>
                        <a:pt x="630" y="2421"/>
                      </a:lnTo>
                      <a:lnTo>
                        <a:pt x="599" y="2421"/>
                      </a:lnTo>
                      <a:lnTo>
                        <a:pt x="582" y="2421"/>
                      </a:lnTo>
                      <a:lnTo>
                        <a:pt x="578" y="2423"/>
                      </a:lnTo>
                      <a:lnTo>
                        <a:pt x="572" y="2425"/>
                      </a:lnTo>
                      <a:lnTo>
                        <a:pt x="526" y="2427"/>
                      </a:lnTo>
                      <a:lnTo>
                        <a:pt x="495" y="2425"/>
                      </a:lnTo>
                      <a:lnTo>
                        <a:pt x="424" y="2425"/>
                      </a:lnTo>
                      <a:lnTo>
                        <a:pt x="403" y="2425"/>
                      </a:lnTo>
                      <a:lnTo>
                        <a:pt x="397" y="2421"/>
                      </a:lnTo>
                      <a:lnTo>
                        <a:pt x="386" y="2425"/>
                      </a:lnTo>
                      <a:lnTo>
                        <a:pt x="319" y="2425"/>
                      </a:lnTo>
                      <a:lnTo>
                        <a:pt x="319" y="2425"/>
                      </a:lnTo>
                      <a:lnTo>
                        <a:pt x="217" y="2425"/>
                      </a:lnTo>
                      <a:lnTo>
                        <a:pt x="204" y="2414"/>
                      </a:lnTo>
                      <a:lnTo>
                        <a:pt x="200" y="2408"/>
                      </a:lnTo>
                      <a:lnTo>
                        <a:pt x="192" y="2404"/>
                      </a:lnTo>
                      <a:lnTo>
                        <a:pt x="181" y="2389"/>
                      </a:lnTo>
                      <a:lnTo>
                        <a:pt x="173" y="2391"/>
                      </a:lnTo>
                      <a:lnTo>
                        <a:pt x="163" y="2383"/>
                      </a:lnTo>
                      <a:lnTo>
                        <a:pt x="163" y="2377"/>
                      </a:lnTo>
                      <a:lnTo>
                        <a:pt x="163" y="2377"/>
                      </a:lnTo>
                      <a:lnTo>
                        <a:pt x="159" y="2373"/>
                      </a:lnTo>
                      <a:lnTo>
                        <a:pt x="154" y="2370"/>
                      </a:lnTo>
                      <a:lnTo>
                        <a:pt x="146" y="2356"/>
                      </a:lnTo>
                      <a:lnTo>
                        <a:pt x="138" y="2348"/>
                      </a:lnTo>
                      <a:lnTo>
                        <a:pt x="136" y="2343"/>
                      </a:lnTo>
                      <a:lnTo>
                        <a:pt x="131" y="2343"/>
                      </a:lnTo>
                      <a:lnTo>
                        <a:pt x="129" y="2339"/>
                      </a:lnTo>
                      <a:lnTo>
                        <a:pt x="131" y="2333"/>
                      </a:lnTo>
                      <a:lnTo>
                        <a:pt x="127" y="2325"/>
                      </a:lnTo>
                      <a:lnTo>
                        <a:pt x="131" y="2316"/>
                      </a:lnTo>
                      <a:lnTo>
                        <a:pt x="127" y="2304"/>
                      </a:lnTo>
                      <a:lnTo>
                        <a:pt x="123" y="2299"/>
                      </a:lnTo>
                      <a:lnTo>
                        <a:pt x="123" y="2293"/>
                      </a:lnTo>
                      <a:lnTo>
                        <a:pt x="123" y="2289"/>
                      </a:lnTo>
                      <a:lnTo>
                        <a:pt x="123" y="2285"/>
                      </a:lnTo>
                      <a:lnTo>
                        <a:pt x="123" y="2281"/>
                      </a:lnTo>
                      <a:lnTo>
                        <a:pt x="123" y="2274"/>
                      </a:lnTo>
                      <a:lnTo>
                        <a:pt x="117" y="2254"/>
                      </a:lnTo>
                      <a:lnTo>
                        <a:pt x="113" y="2239"/>
                      </a:lnTo>
                      <a:lnTo>
                        <a:pt x="113" y="2235"/>
                      </a:lnTo>
                      <a:lnTo>
                        <a:pt x="102" y="2220"/>
                      </a:lnTo>
                      <a:lnTo>
                        <a:pt x="96" y="2216"/>
                      </a:lnTo>
                      <a:lnTo>
                        <a:pt x="92" y="2210"/>
                      </a:lnTo>
                      <a:lnTo>
                        <a:pt x="96" y="2203"/>
                      </a:lnTo>
                      <a:lnTo>
                        <a:pt x="94" y="2189"/>
                      </a:lnTo>
                      <a:lnTo>
                        <a:pt x="96" y="2176"/>
                      </a:lnTo>
                      <a:lnTo>
                        <a:pt x="94" y="2166"/>
                      </a:lnTo>
                      <a:lnTo>
                        <a:pt x="90" y="2159"/>
                      </a:lnTo>
                      <a:lnTo>
                        <a:pt x="90" y="2155"/>
                      </a:lnTo>
                      <a:lnTo>
                        <a:pt x="88" y="2153"/>
                      </a:lnTo>
                      <a:lnTo>
                        <a:pt x="83" y="2153"/>
                      </a:lnTo>
                      <a:lnTo>
                        <a:pt x="81" y="2149"/>
                      </a:lnTo>
                      <a:lnTo>
                        <a:pt x="81" y="2145"/>
                      </a:lnTo>
                      <a:lnTo>
                        <a:pt x="85" y="2137"/>
                      </a:lnTo>
                      <a:lnTo>
                        <a:pt x="83" y="2134"/>
                      </a:lnTo>
                      <a:lnTo>
                        <a:pt x="85" y="2130"/>
                      </a:lnTo>
                      <a:lnTo>
                        <a:pt x="87" y="2093"/>
                      </a:lnTo>
                      <a:lnTo>
                        <a:pt x="85" y="2091"/>
                      </a:lnTo>
                      <a:lnTo>
                        <a:pt x="85" y="2086"/>
                      </a:lnTo>
                      <a:lnTo>
                        <a:pt x="85" y="2078"/>
                      </a:lnTo>
                      <a:lnTo>
                        <a:pt x="83" y="2074"/>
                      </a:lnTo>
                      <a:lnTo>
                        <a:pt x="85" y="2066"/>
                      </a:lnTo>
                      <a:lnTo>
                        <a:pt x="87" y="2066"/>
                      </a:lnTo>
                      <a:lnTo>
                        <a:pt x="87" y="2061"/>
                      </a:lnTo>
                      <a:lnTo>
                        <a:pt x="85" y="2063"/>
                      </a:lnTo>
                      <a:lnTo>
                        <a:pt x="83" y="2061"/>
                      </a:lnTo>
                      <a:lnTo>
                        <a:pt x="81" y="2049"/>
                      </a:lnTo>
                      <a:lnTo>
                        <a:pt x="87" y="2034"/>
                      </a:lnTo>
                      <a:lnTo>
                        <a:pt x="85" y="2030"/>
                      </a:lnTo>
                      <a:lnTo>
                        <a:pt x="88" y="2026"/>
                      </a:lnTo>
                      <a:lnTo>
                        <a:pt x="87" y="2017"/>
                      </a:lnTo>
                      <a:lnTo>
                        <a:pt x="88" y="2007"/>
                      </a:lnTo>
                      <a:lnTo>
                        <a:pt x="87" y="2001"/>
                      </a:lnTo>
                      <a:lnTo>
                        <a:pt x="90" y="1993"/>
                      </a:lnTo>
                      <a:lnTo>
                        <a:pt x="100" y="1967"/>
                      </a:lnTo>
                      <a:lnTo>
                        <a:pt x="108" y="1942"/>
                      </a:lnTo>
                      <a:lnTo>
                        <a:pt x="106" y="1936"/>
                      </a:lnTo>
                      <a:lnTo>
                        <a:pt x="104" y="1932"/>
                      </a:lnTo>
                      <a:lnTo>
                        <a:pt x="104" y="1926"/>
                      </a:lnTo>
                      <a:lnTo>
                        <a:pt x="102" y="1919"/>
                      </a:lnTo>
                      <a:lnTo>
                        <a:pt x="100" y="1919"/>
                      </a:lnTo>
                      <a:lnTo>
                        <a:pt x="96" y="1919"/>
                      </a:lnTo>
                      <a:lnTo>
                        <a:pt x="96" y="1917"/>
                      </a:lnTo>
                      <a:lnTo>
                        <a:pt x="100" y="1917"/>
                      </a:lnTo>
                      <a:lnTo>
                        <a:pt x="100" y="1896"/>
                      </a:lnTo>
                      <a:lnTo>
                        <a:pt x="100" y="1892"/>
                      </a:lnTo>
                      <a:lnTo>
                        <a:pt x="98" y="1890"/>
                      </a:lnTo>
                      <a:lnTo>
                        <a:pt x="96" y="1882"/>
                      </a:lnTo>
                      <a:lnTo>
                        <a:pt x="92" y="1873"/>
                      </a:lnTo>
                      <a:lnTo>
                        <a:pt x="94" y="1871"/>
                      </a:lnTo>
                      <a:lnTo>
                        <a:pt x="92" y="1867"/>
                      </a:lnTo>
                      <a:lnTo>
                        <a:pt x="92" y="1863"/>
                      </a:lnTo>
                      <a:lnTo>
                        <a:pt x="90" y="1859"/>
                      </a:lnTo>
                      <a:lnTo>
                        <a:pt x="87" y="1859"/>
                      </a:lnTo>
                      <a:lnTo>
                        <a:pt x="81" y="1855"/>
                      </a:lnTo>
                      <a:lnTo>
                        <a:pt x="69" y="1850"/>
                      </a:lnTo>
                      <a:lnTo>
                        <a:pt x="69" y="1848"/>
                      </a:lnTo>
                      <a:lnTo>
                        <a:pt x="69" y="1846"/>
                      </a:lnTo>
                      <a:lnTo>
                        <a:pt x="73" y="1840"/>
                      </a:lnTo>
                      <a:lnTo>
                        <a:pt x="73" y="1838"/>
                      </a:lnTo>
                      <a:lnTo>
                        <a:pt x="67" y="1834"/>
                      </a:lnTo>
                      <a:lnTo>
                        <a:pt x="60" y="1809"/>
                      </a:lnTo>
                      <a:lnTo>
                        <a:pt x="56" y="1800"/>
                      </a:lnTo>
                      <a:lnTo>
                        <a:pt x="52" y="1794"/>
                      </a:lnTo>
                      <a:lnTo>
                        <a:pt x="44" y="1790"/>
                      </a:lnTo>
                      <a:lnTo>
                        <a:pt x="37" y="1786"/>
                      </a:lnTo>
                      <a:lnTo>
                        <a:pt x="25" y="1792"/>
                      </a:lnTo>
                      <a:lnTo>
                        <a:pt x="31" y="1790"/>
                      </a:lnTo>
                      <a:lnTo>
                        <a:pt x="29" y="1777"/>
                      </a:lnTo>
                      <a:lnTo>
                        <a:pt x="29" y="1767"/>
                      </a:lnTo>
                      <a:lnTo>
                        <a:pt x="23" y="1750"/>
                      </a:lnTo>
                      <a:lnTo>
                        <a:pt x="19" y="1740"/>
                      </a:lnTo>
                      <a:lnTo>
                        <a:pt x="17" y="1731"/>
                      </a:lnTo>
                      <a:lnTo>
                        <a:pt x="14" y="1723"/>
                      </a:lnTo>
                      <a:lnTo>
                        <a:pt x="4" y="1713"/>
                      </a:lnTo>
                      <a:lnTo>
                        <a:pt x="0" y="1710"/>
                      </a:lnTo>
                      <a:lnTo>
                        <a:pt x="0" y="1708"/>
                      </a:lnTo>
                      <a:lnTo>
                        <a:pt x="4" y="1708"/>
                      </a:lnTo>
                      <a:lnTo>
                        <a:pt x="8" y="1704"/>
                      </a:lnTo>
                      <a:lnTo>
                        <a:pt x="12" y="1694"/>
                      </a:lnTo>
                      <a:lnTo>
                        <a:pt x="17" y="1683"/>
                      </a:lnTo>
                      <a:lnTo>
                        <a:pt x="17" y="1675"/>
                      </a:lnTo>
                      <a:lnTo>
                        <a:pt x="23" y="1671"/>
                      </a:lnTo>
                      <a:lnTo>
                        <a:pt x="33" y="1648"/>
                      </a:lnTo>
                      <a:lnTo>
                        <a:pt x="37" y="1646"/>
                      </a:lnTo>
                      <a:lnTo>
                        <a:pt x="35" y="1644"/>
                      </a:lnTo>
                      <a:lnTo>
                        <a:pt x="48" y="1619"/>
                      </a:lnTo>
                      <a:lnTo>
                        <a:pt x="50" y="1604"/>
                      </a:lnTo>
                      <a:lnTo>
                        <a:pt x="62" y="1573"/>
                      </a:lnTo>
                      <a:lnTo>
                        <a:pt x="65" y="1564"/>
                      </a:lnTo>
                      <a:lnTo>
                        <a:pt x="69" y="1541"/>
                      </a:lnTo>
                      <a:lnTo>
                        <a:pt x="73" y="1525"/>
                      </a:lnTo>
                      <a:lnTo>
                        <a:pt x="77" y="1514"/>
                      </a:lnTo>
                      <a:lnTo>
                        <a:pt x="79" y="1495"/>
                      </a:lnTo>
                      <a:lnTo>
                        <a:pt x="81" y="1483"/>
                      </a:lnTo>
                      <a:lnTo>
                        <a:pt x="79" y="1468"/>
                      </a:lnTo>
                      <a:lnTo>
                        <a:pt x="87" y="1460"/>
                      </a:lnTo>
                      <a:lnTo>
                        <a:pt x="85" y="1458"/>
                      </a:lnTo>
                      <a:lnTo>
                        <a:pt x="88" y="1445"/>
                      </a:lnTo>
                      <a:lnTo>
                        <a:pt x="94" y="1431"/>
                      </a:lnTo>
                      <a:lnTo>
                        <a:pt x="102" y="1404"/>
                      </a:lnTo>
                      <a:lnTo>
                        <a:pt x="104" y="1372"/>
                      </a:lnTo>
                      <a:lnTo>
                        <a:pt x="108" y="1356"/>
                      </a:lnTo>
                      <a:lnTo>
                        <a:pt x="113" y="1333"/>
                      </a:lnTo>
                      <a:lnTo>
                        <a:pt x="108" y="1326"/>
                      </a:lnTo>
                      <a:lnTo>
                        <a:pt x="110" y="1322"/>
                      </a:lnTo>
                      <a:lnTo>
                        <a:pt x="106" y="1309"/>
                      </a:lnTo>
                      <a:lnTo>
                        <a:pt x="104" y="1305"/>
                      </a:lnTo>
                      <a:lnTo>
                        <a:pt x="102" y="1305"/>
                      </a:lnTo>
                      <a:lnTo>
                        <a:pt x="100" y="1303"/>
                      </a:lnTo>
                      <a:lnTo>
                        <a:pt x="108" y="1289"/>
                      </a:lnTo>
                      <a:lnTo>
                        <a:pt x="110" y="1282"/>
                      </a:lnTo>
                      <a:lnTo>
                        <a:pt x="117" y="1278"/>
                      </a:lnTo>
                      <a:lnTo>
                        <a:pt x="115" y="1276"/>
                      </a:lnTo>
                      <a:lnTo>
                        <a:pt x="117" y="1274"/>
                      </a:lnTo>
                      <a:lnTo>
                        <a:pt x="121" y="1274"/>
                      </a:lnTo>
                      <a:lnTo>
                        <a:pt x="125" y="1268"/>
                      </a:lnTo>
                      <a:lnTo>
                        <a:pt x="127" y="1268"/>
                      </a:lnTo>
                      <a:lnTo>
                        <a:pt x="133" y="1266"/>
                      </a:lnTo>
                      <a:lnTo>
                        <a:pt x="135" y="1264"/>
                      </a:lnTo>
                      <a:lnTo>
                        <a:pt x="140" y="1262"/>
                      </a:lnTo>
                      <a:lnTo>
                        <a:pt x="140" y="1262"/>
                      </a:lnTo>
                      <a:lnTo>
                        <a:pt x="142" y="1255"/>
                      </a:lnTo>
                      <a:lnTo>
                        <a:pt x="140" y="1255"/>
                      </a:lnTo>
                      <a:lnTo>
                        <a:pt x="156" y="1224"/>
                      </a:lnTo>
                      <a:lnTo>
                        <a:pt x="173" y="1178"/>
                      </a:lnTo>
                      <a:lnTo>
                        <a:pt x="175" y="1176"/>
                      </a:lnTo>
                      <a:lnTo>
                        <a:pt x="182" y="1157"/>
                      </a:lnTo>
                      <a:lnTo>
                        <a:pt x="188" y="1142"/>
                      </a:lnTo>
                      <a:lnTo>
                        <a:pt x="190" y="1132"/>
                      </a:lnTo>
                      <a:lnTo>
                        <a:pt x="196" y="1119"/>
                      </a:lnTo>
                      <a:lnTo>
                        <a:pt x="206" y="1086"/>
                      </a:lnTo>
                      <a:lnTo>
                        <a:pt x="209" y="1084"/>
                      </a:lnTo>
                      <a:lnTo>
                        <a:pt x="211" y="1080"/>
                      </a:lnTo>
                      <a:lnTo>
                        <a:pt x="209" y="1078"/>
                      </a:lnTo>
                      <a:lnTo>
                        <a:pt x="207" y="1078"/>
                      </a:lnTo>
                      <a:lnTo>
                        <a:pt x="206" y="1082"/>
                      </a:lnTo>
                      <a:lnTo>
                        <a:pt x="206" y="1080"/>
                      </a:lnTo>
                      <a:lnTo>
                        <a:pt x="217" y="1032"/>
                      </a:lnTo>
                      <a:lnTo>
                        <a:pt x="219" y="1000"/>
                      </a:lnTo>
                      <a:lnTo>
                        <a:pt x="225" y="994"/>
                      </a:lnTo>
                      <a:lnTo>
                        <a:pt x="225" y="990"/>
                      </a:lnTo>
                      <a:lnTo>
                        <a:pt x="225" y="986"/>
                      </a:lnTo>
                      <a:lnTo>
                        <a:pt x="223" y="988"/>
                      </a:lnTo>
                      <a:lnTo>
                        <a:pt x="221" y="986"/>
                      </a:lnTo>
                      <a:lnTo>
                        <a:pt x="227" y="969"/>
                      </a:lnTo>
                      <a:lnTo>
                        <a:pt x="227" y="965"/>
                      </a:lnTo>
                      <a:lnTo>
                        <a:pt x="230" y="955"/>
                      </a:lnTo>
                      <a:lnTo>
                        <a:pt x="236" y="929"/>
                      </a:lnTo>
                      <a:lnTo>
                        <a:pt x="242" y="898"/>
                      </a:lnTo>
                      <a:lnTo>
                        <a:pt x="246" y="869"/>
                      </a:lnTo>
                      <a:lnTo>
                        <a:pt x="248" y="865"/>
                      </a:lnTo>
                      <a:lnTo>
                        <a:pt x="248" y="860"/>
                      </a:lnTo>
                      <a:lnTo>
                        <a:pt x="250" y="848"/>
                      </a:lnTo>
                      <a:lnTo>
                        <a:pt x="250" y="825"/>
                      </a:lnTo>
                      <a:lnTo>
                        <a:pt x="255" y="790"/>
                      </a:lnTo>
                      <a:lnTo>
                        <a:pt x="257" y="777"/>
                      </a:lnTo>
                      <a:lnTo>
                        <a:pt x="265" y="700"/>
                      </a:lnTo>
                      <a:lnTo>
                        <a:pt x="267" y="695"/>
                      </a:lnTo>
                      <a:lnTo>
                        <a:pt x="269" y="696"/>
                      </a:lnTo>
                      <a:lnTo>
                        <a:pt x="269" y="693"/>
                      </a:lnTo>
                      <a:lnTo>
                        <a:pt x="265" y="691"/>
                      </a:lnTo>
                      <a:lnTo>
                        <a:pt x="265" y="687"/>
                      </a:lnTo>
                      <a:lnTo>
                        <a:pt x="271" y="654"/>
                      </a:lnTo>
                      <a:lnTo>
                        <a:pt x="271" y="629"/>
                      </a:lnTo>
                      <a:lnTo>
                        <a:pt x="273" y="612"/>
                      </a:lnTo>
                      <a:lnTo>
                        <a:pt x="273" y="610"/>
                      </a:lnTo>
                      <a:lnTo>
                        <a:pt x="271" y="602"/>
                      </a:lnTo>
                      <a:lnTo>
                        <a:pt x="273" y="595"/>
                      </a:lnTo>
                      <a:lnTo>
                        <a:pt x="271" y="589"/>
                      </a:lnTo>
                      <a:lnTo>
                        <a:pt x="269" y="587"/>
                      </a:lnTo>
                      <a:lnTo>
                        <a:pt x="275" y="578"/>
                      </a:lnTo>
                      <a:lnTo>
                        <a:pt x="275" y="568"/>
                      </a:lnTo>
                      <a:lnTo>
                        <a:pt x="275" y="553"/>
                      </a:lnTo>
                      <a:lnTo>
                        <a:pt x="278" y="533"/>
                      </a:lnTo>
                      <a:lnTo>
                        <a:pt x="278" y="508"/>
                      </a:lnTo>
                      <a:lnTo>
                        <a:pt x="277" y="485"/>
                      </a:lnTo>
                      <a:lnTo>
                        <a:pt x="278" y="483"/>
                      </a:lnTo>
                      <a:lnTo>
                        <a:pt x="278" y="476"/>
                      </a:lnTo>
                      <a:lnTo>
                        <a:pt x="278" y="468"/>
                      </a:lnTo>
                      <a:lnTo>
                        <a:pt x="280" y="460"/>
                      </a:lnTo>
                      <a:lnTo>
                        <a:pt x="278" y="453"/>
                      </a:lnTo>
                      <a:lnTo>
                        <a:pt x="282" y="443"/>
                      </a:lnTo>
                      <a:lnTo>
                        <a:pt x="282" y="434"/>
                      </a:lnTo>
                      <a:lnTo>
                        <a:pt x="290" y="395"/>
                      </a:lnTo>
                      <a:lnTo>
                        <a:pt x="292" y="376"/>
                      </a:lnTo>
                      <a:lnTo>
                        <a:pt x="298" y="349"/>
                      </a:lnTo>
                      <a:lnTo>
                        <a:pt x="300" y="345"/>
                      </a:lnTo>
                      <a:lnTo>
                        <a:pt x="301" y="343"/>
                      </a:lnTo>
                      <a:lnTo>
                        <a:pt x="301" y="338"/>
                      </a:lnTo>
                      <a:lnTo>
                        <a:pt x="300" y="342"/>
                      </a:lnTo>
                      <a:lnTo>
                        <a:pt x="298" y="340"/>
                      </a:lnTo>
                      <a:lnTo>
                        <a:pt x="296" y="336"/>
                      </a:lnTo>
                      <a:lnTo>
                        <a:pt x="300" y="315"/>
                      </a:lnTo>
                      <a:lnTo>
                        <a:pt x="300" y="311"/>
                      </a:lnTo>
                      <a:lnTo>
                        <a:pt x="298" y="278"/>
                      </a:lnTo>
                      <a:lnTo>
                        <a:pt x="298" y="259"/>
                      </a:lnTo>
                      <a:lnTo>
                        <a:pt x="301" y="242"/>
                      </a:lnTo>
                      <a:lnTo>
                        <a:pt x="305" y="209"/>
                      </a:lnTo>
                      <a:lnTo>
                        <a:pt x="307" y="180"/>
                      </a:lnTo>
                      <a:lnTo>
                        <a:pt x="309" y="177"/>
                      </a:lnTo>
                      <a:lnTo>
                        <a:pt x="311" y="169"/>
                      </a:lnTo>
                      <a:lnTo>
                        <a:pt x="309" y="169"/>
                      </a:lnTo>
                      <a:lnTo>
                        <a:pt x="315" y="140"/>
                      </a:lnTo>
                      <a:lnTo>
                        <a:pt x="313" y="132"/>
                      </a:lnTo>
                      <a:lnTo>
                        <a:pt x="311" y="117"/>
                      </a:lnTo>
                      <a:lnTo>
                        <a:pt x="307" y="98"/>
                      </a:lnTo>
                      <a:lnTo>
                        <a:pt x="311" y="82"/>
                      </a:lnTo>
                      <a:lnTo>
                        <a:pt x="313" y="79"/>
                      </a:lnTo>
                      <a:lnTo>
                        <a:pt x="311" y="65"/>
                      </a:lnTo>
                      <a:lnTo>
                        <a:pt x="311" y="46"/>
                      </a:lnTo>
                      <a:lnTo>
                        <a:pt x="309" y="38"/>
                      </a:lnTo>
                      <a:lnTo>
                        <a:pt x="305" y="23"/>
                      </a:lnTo>
                      <a:lnTo>
                        <a:pt x="303" y="23"/>
                      </a:lnTo>
                      <a:lnTo>
                        <a:pt x="303" y="0"/>
                      </a:lnTo>
                      <a:lnTo>
                        <a:pt x="981" y="0"/>
                      </a:lnTo>
                      <a:lnTo>
                        <a:pt x="981" y="2414"/>
                      </a:lnTo>
                      <a:close/>
                    </a:path>
                  </a:pathLst>
                </a:custGeom>
                <a:noFill/>
                <a:ln w="1588">
                  <a:solidFill>
                    <a:srgbClr val="CCCCCC"/>
                  </a:solidFill>
                  <a:prstDash val="solid"/>
                  <a:round/>
                  <a:headEnd/>
                  <a:tailEnd/>
                </a:ln>
              </p:spPr>
              <p:txBody>
                <a:bodyPr/>
                <a:lstStyle/>
                <a:p>
                  <a:endParaRPr lang="en-US" b="1">
                    <a:solidFill>
                      <a:srgbClr val="FFFF00"/>
                    </a:solidFill>
                  </a:endParaRPr>
                </a:p>
              </p:txBody>
            </p:sp>
            <p:sp>
              <p:nvSpPr>
                <p:cNvPr id="2028" name="Freeform 3789"/>
                <p:cNvSpPr>
                  <a:spLocks/>
                </p:cNvSpPr>
                <p:nvPr/>
              </p:nvSpPr>
              <p:spPr bwMode="auto">
                <a:xfrm>
                  <a:off x="4470" y="1586"/>
                  <a:ext cx="393" cy="104"/>
                </a:xfrm>
                <a:custGeom>
                  <a:avLst/>
                  <a:gdLst/>
                  <a:ahLst/>
                  <a:cxnLst>
                    <a:cxn ang="0">
                      <a:pos x="785" y="0"/>
                    </a:cxn>
                    <a:cxn ang="0">
                      <a:pos x="785" y="209"/>
                    </a:cxn>
                    <a:cxn ang="0">
                      <a:pos x="0" y="209"/>
                    </a:cxn>
                    <a:cxn ang="0">
                      <a:pos x="6" y="193"/>
                    </a:cxn>
                    <a:cxn ang="0">
                      <a:pos x="11" y="172"/>
                    </a:cxn>
                    <a:cxn ang="0">
                      <a:pos x="17" y="151"/>
                    </a:cxn>
                    <a:cxn ang="0">
                      <a:pos x="21" y="122"/>
                    </a:cxn>
                    <a:cxn ang="0">
                      <a:pos x="21" y="78"/>
                    </a:cxn>
                    <a:cxn ang="0">
                      <a:pos x="21" y="86"/>
                    </a:cxn>
                    <a:cxn ang="0">
                      <a:pos x="21" y="92"/>
                    </a:cxn>
                    <a:cxn ang="0">
                      <a:pos x="27" y="99"/>
                    </a:cxn>
                    <a:cxn ang="0">
                      <a:pos x="27" y="92"/>
                    </a:cxn>
                    <a:cxn ang="0">
                      <a:pos x="27" y="86"/>
                    </a:cxn>
                    <a:cxn ang="0">
                      <a:pos x="32" y="86"/>
                    </a:cxn>
                    <a:cxn ang="0">
                      <a:pos x="27" y="78"/>
                    </a:cxn>
                    <a:cxn ang="0">
                      <a:pos x="27" y="71"/>
                    </a:cxn>
                    <a:cxn ang="0">
                      <a:pos x="21" y="71"/>
                    </a:cxn>
                    <a:cxn ang="0">
                      <a:pos x="21" y="63"/>
                    </a:cxn>
                    <a:cxn ang="0">
                      <a:pos x="21" y="55"/>
                    </a:cxn>
                    <a:cxn ang="0">
                      <a:pos x="25" y="0"/>
                    </a:cxn>
                    <a:cxn ang="0">
                      <a:pos x="785" y="0"/>
                    </a:cxn>
                  </a:cxnLst>
                  <a:rect l="0" t="0" r="r" b="b"/>
                  <a:pathLst>
                    <a:path w="785" h="209">
                      <a:moveTo>
                        <a:pt x="785" y="0"/>
                      </a:moveTo>
                      <a:lnTo>
                        <a:pt x="785" y="209"/>
                      </a:lnTo>
                      <a:lnTo>
                        <a:pt x="0" y="209"/>
                      </a:lnTo>
                      <a:lnTo>
                        <a:pt x="6" y="193"/>
                      </a:lnTo>
                      <a:lnTo>
                        <a:pt x="11" y="172"/>
                      </a:lnTo>
                      <a:lnTo>
                        <a:pt x="17" y="151"/>
                      </a:lnTo>
                      <a:lnTo>
                        <a:pt x="21" y="122"/>
                      </a:lnTo>
                      <a:lnTo>
                        <a:pt x="21" y="78"/>
                      </a:lnTo>
                      <a:lnTo>
                        <a:pt x="21" y="86"/>
                      </a:lnTo>
                      <a:lnTo>
                        <a:pt x="21" y="92"/>
                      </a:lnTo>
                      <a:lnTo>
                        <a:pt x="27" y="99"/>
                      </a:lnTo>
                      <a:lnTo>
                        <a:pt x="27" y="92"/>
                      </a:lnTo>
                      <a:lnTo>
                        <a:pt x="27" y="86"/>
                      </a:lnTo>
                      <a:lnTo>
                        <a:pt x="32" y="86"/>
                      </a:lnTo>
                      <a:lnTo>
                        <a:pt x="27" y="78"/>
                      </a:lnTo>
                      <a:lnTo>
                        <a:pt x="27" y="71"/>
                      </a:lnTo>
                      <a:lnTo>
                        <a:pt x="21" y="71"/>
                      </a:lnTo>
                      <a:lnTo>
                        <a:pt x="21" y="63"/>
                      </a:lnTo>
                      <a:lnTo>
                        <a:pt x="21" y="55"/>
                      </a:lnTo>
                      <a:lnTo>
                        <a:pt x="25" y="0"/>
                      </a:lnTo>
                      <a:lnTo>
                        <a:pt x="785" y="0"/>
                      </a:lnTo>
                      <a:close/>
                    </a:path>
                  </a:pathLst>
                </a:custGeom>
                <a:solidFill>
                  <a:schemeClr val="bg1">
                    <a:lumMod val="50000"/>
                  </a:schemeClr>
                </a:solidFill>
                <a:ln w="9525">
                  <a:noFill/>
                  <a:round/>
                  <a:headEnd/>
                  <a:tailEnd/>
                </a:ln>
              </p:spPr>
              <p:txBody>
                <a:bodyPr/>
                <a:lstStyle/>
                <a:p>
                  <a:endParaRPr lang="en-US" b="1">
                    <a:solidFill>
                      <a:srgbClr val="FFFF00"/>
                    </a:solidFill>
                  </a:endParaRPr>
                </a:p>
              </p:txBody>
            </p:sp>
            <p:sp>
              <p:nvSpPr>
                <p:cNvPr id="2029" name="Freeform 3790"/>
                <p:cNvSpPr>
                  <a:spLocks/>
                </p:cNvSpPr>
                <p:nvPr/>
              </p:nvSpPr>
              <p:spPr bwMode="auto">
                <a:xfrm>
                  <a:off x="4470" y="1586"/>
                  <a:ext cx="393" cy="104"/>
                </a:xfrm>
                <a:custGeom>
                  <a:avLst/>
                  <a:gdLst/>
                  <a:ahLst/>
                  <a:cxnLst>
                    <a:cxn ang="0">
                      <a:pos x="785" y="0"/>
                    </a:cxn>
                    <a:cxn ang="0">
                      <a:pos x="785" y="209"/>
                    </a:cxn>
                    <a:cxn ang="0">
                      <a:pos x="0" y="209"/>
                    </a:cxn>
                    <a:cxn ang="0">
                      <a:pos x="6" y="193"/>
                    </a:cxn>
                    <a:cxn ang="0">
                      <a:pos x="11" y="172"/>
                    </a:cxn>
                    <a:cxn ang="0">
                      <a:pos x="17" y="151"/>
                    </a:cxn>
                    <a:cxn ang="0">
                      <a:pos x="21" y="122"/>
                    </a:cxn>
                    <a:cxn ang="0">
                      <a:pos x="21" y="78"/>
                    </a:cxn>
                    <a:cxn ang="0">
                      <a:pos x="21" y="86"/>
                    </a:cxn>
                    <a:cxn ang="0">
                      <a:pos x="21" y="92"/>
                    </a:cxn>
                    <a:cxn ang="0">
                      <a:pos x="27" y="99"/>
                    </a:cxn>
                    <a:cxn ang="0">
                      <a:pos x="27" y="92"/>
                    </a:cxn>
                    <a:cxn ang="0">
                      <a:pos x="27" y="86"/>
                    </a:cxn>
                    <a:cxn ang="0">
                      <a:pos x="32" y="86"/>
                    </a:cxn>
                    <a:cxn ang="0">
                      <a:pos x="27" y="78"/>
                    </a:cxn>
                    <a:cxn ang="0">
                      <a:pos x="27" y="71"/>
                    </a:cxn>
                    <a:cxn ang="0">
                      <a:pos x="21" y="71"/>
                    </a:cxn>
                    <a:cxn ang="0">
                      <a:pos x="21" y="63"/>
                    </a:cxn>
                    <a:cxn ang="0">
                      <a:pos x="21" y="55"/>
                    </a:cxn>
                    <a:cxn ang="0">
                      <a:pos x="25" y="0"/>
                    </a:cxn>
                    <a:cxn ang="0">
                      <a:pos x="785" y="0"/>
                    </a:cxn>
                  </a:cxnLst>
                  <a:rect l="0" t="0" r="r" b="b"/>
                  <a:pathLst>
                    <a:path w="785" h="209">
                      <a:moveTo>
                        <a:pt x="785" y="0"/>
                      </a:moveTo>
                      <a:lnTo>
                        <a:pt x="785" y="209"/>
                      </a:lnTo>
                      <a:lnTo>
                        <a:pt x="0" y="209"/>
                      </a:lnTo>
                      <a:lnTo>
                        <a:pt x="6" y="193"/>
                      </a:lnTo>
                      <a:lnTo>
                        <a:pt x="11" y="172"/>
                      </a:lnTo>
                      <a:lnTo>
                        <a:pt x="17" y="151"/>
                      </a:lnTo>
                      <a:lnTo>
                        <a:pt x="21" y="122"/>
                      </a:lnTo>
                      <a:lnTo>
                        <a:pt x="21" y="78"/>
                      </a:lnTo>
                      <a:lnTo>
                        <a:pt x="21" y="86"/>
                      </a:lnTo>
                      <a:lnTo>
                        <a:pt x="21" y="92"/>
                      </a:lnTo>
                      <a:lnTo>
                        <a:pt x="27" y="99"/>
                      </a:lnTo>
                      <a:lnTo>
                        <a:pt x="27" y="92"/>
                      </a:lnTo>
                      <a:lnTo>
                        <a:pt x="27" y="86"/>
                      </a:lnTo>
                      <a:lnTo>
                        <a:pt x="32" y="86"/>
                      </a:lnTo>
                      <a:lnTo>
                        <a:pt x="27" y="78"/>
                      </a:lnTo>
                      <a:lnTo>
                        <a:pt x="27" y="71"/>
                      </a:lnTo>
                      <a:lnTo>
                        <a:pt x="21" y="71"/>
                      </a:lnTo>
                      <a:lnTo>
                        <a:pt x="21" y="63"/>
                      </a:lnTo>
                      <a:lnTo>
                        <a:pt x="21" y="55"/>
                      </a:lnTo>
                      <a:lnTo>
                        <a:pt x="25" y="0"/>
                      </a:lnTo>
                      <a:lnTo>
                        <a:pt x="785" y="0"/>
                      </a:lnTo>
                      <a:close/>
                    </a:path>
                  </a:pathLst>
                </a:custGeom>
                <a:noFill/>
                <a:ln w="1588">
                  <a:solidFill>
                    <a:schemeClr val="bg1">
                      <a:lumMod val="50000"/>
                    </a:schemeClr>
                  </a:solidFill>
                  <a:prstDash val="solid"/>
                  <a:round/>
                  <a:headEnd/>
                  <a:tailEnd/>
                </a:ln>
              </p:spPr>
              <p:txBody>
                <a:bodyPr/>
                <a:lstStyle/>
                <a:p>
                  <a:endParaRPr lang="en-US" b="1">
                    <a:solidFill>
                      <a:srgbClr val="FFFF00"/>
                    </a:solidFill>
                  </a:endParaRPr>
                </a:p>
              </p:txBody>
            </p:sp>
            <p:sp>
              <p:nvSpPr>
                <p:cNvPr id="2030" name="Freeform 3791"/>
                <p:cNvSpPr>
                  <a:spLocks/>
                </p:cNvSpPr>
                <p:nvPr/>
              </p:nvSpPr>
              <p:spPr bwMode="auto">
                <a:xfrm>
                  <a:off x="4519" y="437"/>
                  <a:ext cx="1" cy="1"/>
                </a:xfrm>
                <a:custGeom>
                  <a:avLst/>
                  <a:gdLst/>
                  <a:ahLst/>
                  <a:cxnLst>
                    <a:cxn ang="0">
                      <a:pos x="2" y="0"/>
                    </a:cxn>
                    <a:cxn ang="0">
                      <a:pos x="0" y="0"/>
                    </a:cxn>
                    <a:cxn ang="0">
                      <a:pos x="0" y="2"/>
                    </a:cxn>
                    <a:cxn ang="0">
                      <a:pos x="0" y="2"/>
                    </a:cxn>
                    <a:cxn ang="0">
                      <a:pos x="2" y="2"/>
                    </a:cxn>
                    <a:cxn ang="0">
                      <a:pos x="2" y="2"/>
                    </a:cxn>
                    <a:cxn ang="0">
                      <a:pos x="2" y="2"/>
                    </a:cxn>
                    <a:cxn ang="0">
                      <a:pos x="2" y="0"/>
                    </a:cxn>
                    <a:cxn ang="0">
                      <a:pos x="2" y="0"/>
                    </a:cxn>
                  </a:cxnLst>
                  <a:rect l="0" t="0" r="r" b="b"/>
                  <a:pathLst>
                    <a:path w="2" h="2">
                      <a:moveTo>
                        <a:pt x="2" y="0"/>
                      </a:moveTo>
                      <a:lnTo>
                        <a:pt x="0" y="0"/>
                      </a:lnTo>
                      <a:lnTo>
                        <a:pt x="0" y="2"/>
                      </a:lnTo>
                      <a:lnTo>
                        <a:pt x="0" y="2"/>
                      </a:lnTo>
                      <a:lnTo>
                        <a:pt x="2" y="2"/>
                      </a:lnTo>
                      <a:lnTo>
                        <a:pt x="2" y="2"/>
                      </a:lnTo>
                      <a:lnTo>
                        <a:pt x="2" y="2"/>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1" name="Freeform 3792"/>
                <p:cNvSpPr>
                  <a:spLocks/>
                </p:cNvSpPr>
                <p:nvPr/>
              </p:nvSpPr>
              <p:spPr bwMode="auto">
                <a:xfrm>
                  <a:off x="4518" y="438"/>
                  <a:ext cx="1" cy="1"/>
                </a:xfrm>
                <a:custGeom>
                  <a:avLst/>
                  <a:gdLst/>
                  <a:ahLst/>
                  <a:cxnLst>
                    <a:cxn ang="0">
                      <a:pos x="0" y="2"/>
                    </a:cxn>
                    <a:cxn ang="0">
                      <a:pos x="2" y="0"/>
                    </a:cxn>
                    <a:cxn ang="0">
                      <a:pos x="0" y="2"/>
                    </a:cxn>
                  </a:cxnLst>
                  <a:rect l="0" t="0" r="r" b="b"/>
                  <a:pathLst>
                    <a:path w="2" h="2">
                      <a:moveTo>
                        <a:pt x="0" y="2"/>
                      </a:move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2" name="Freeform 3793"/>
                <p:cNvSpPr>
                  <a:spLocks/>
                </p:cNvSpPr>
                <p:nvPr/>
              </p:nvSpPr>
              <p:spPr bwMode="auto">
                <a:xfrm>
                  <a:off x="4518" y="417"/>
                  <a:ext cx="4" cy="23"/>
                </a:xfrm>
                <a:custGeom>
                  <a:avLst/>
                  <a:gdLst/>
                  <a:ahLst/>
                  <a:cxnLst>
                    <a:cxn ang="0">
                      <a:pos x="2" y="0"/>
                    </a:cxn>
                    <a:cxn ang="0">
                      <a:pos x="2" y="2"/>
                    </a:cxn>
                    <a:cxn ang="0">
                      <a:pos x="2" y="2"/>
                    </a:cxn>
                    <a:cxn ang="0">
                      <a:pos x="2" y="3"/>
                    </a:cxn>
                    <a:cxn ang="0">
                      <a:pos x="2" y="5"/>
                    </a:cxn>
                    <a:cxn ang="0">
                      <a:pos x="4" y="7"/>
                    </a:cxn>
                    <a:cxn ang="0">
                      <a:pos x="2" y="7"/>
                    </a:cxn>
                    <a:cxn ang="0">
                      <a:pos x="2" y="9"/>
                    </a:cxn>
                    <a:cxn ang="0">
                      <a:pos x="2" y="9"/>
                    </a:cxn>
                    <a:cxn ang="0">
                      <a:pos x="2" y="9"/>
                    </a:cxn>
                    <a:cxn ang="0">
                      <a:pos x="4" y="9"/>
                    </a:cxn>
                    <a:cxn ang="0">
                      <a:pos x="6" y="9"/>
                    </a:cxn>
                    <a:cxn ang="0">
                      <a:pos x="6" y="11"/>
                    </a:cxn>
                    <a:cxn ang="0">
                      <a:pos x="4" y="11"/>
                    </a:cxn>
                    <a:cxn ang="0">
                      <a:pos x="2" y="11"/>
                    </a:cxn>
                    <a:cxn ang="0">
                      <a:pos x="2" y="13"/>
                    </a:cxn>
                    <a:cxn ang="0">
                      <a:pos x="2" y="13"/>
                    </a:cxn>
                    <a:cxn ang="0">
                      <a:pos x="2" y="13"/>
                    </a:cxn>
                    <a:cxn ang="0">
                      <a:pos x="2" y="15"/>
                    </a:cxn>
                    <a:cxn ang="0">
                      <a:pos x="2" y="17"/>
                    </a:cxn>
                    <a:cxn ang="0">
                      <a:pos x="2" y="19"/>
                    </a:cxn>
                    <a:cxn ang="0">
                      <a:pos x="4" y="19"/>
                    </a:cxn>
                    <a:cxn ang="0">
                      <a:pos x="2" y="19"/>
                    </a:cxn>
                    <a:cxn ang="0">
                      <a:pos x="2" y="23"/>
                    </a:cxn>
                    <a:cxn ang="0">
                      <a:pos x="2" y="23"/>
                    </a:cxn>
                    <a:cxn ang="0">
                      <a:pos x="2" y="25"/>
                    </a:cxn>
                    <a:cxn ang="0">
                      <a:pos x="2" y="25"/>
                    </a:cxn>
                    <a:cxn ang="0">
                      <a:pos x="2" y="26"/>
                    </a:cxn>
                    <a:cxn ang="0">
                      <a:pos x="4" y="26"/>
                    </a:cxn>
                    <a:cxn ang="0">
                      <a:pos x="4" y="26"/>
                    </a:cxn>
                    <a:cxn ang="0">
                      <a:pos x="6" y="28"/>
                    </a:cxn>
                    <a:cxn ang="0">
                      <a:pos x="6" y="30"/>
                    </a:cxn>
                    <a:cxn ang="0">
                      <a:pos x="6" y="30"/>
                    </a:cxn>
                    <a:cxn ang="0">
                      <a:pos x="6" y="32"/>
                    </a:cxn>
                    <a:cxn ang="0">
                      <a:pos x="6" y="32"/>
                    </a:cxn>
                    <a:cxn ang="0">
                      <a:pos x="6" y="34"/>
                    </a:cxn>
                    <a:cxn ang="0">
                      <a:pos x="7" y="36"/>
                    </a:cxn>
                    <a:cxn ang="0">
                      <a:pos x="7" y="36"/>
                    </a:cxn>
                    <a:cxn ang="0">
                      <a:pos x="7" y="38"/>
                    </a:cxn>
                    <a:cxn ang="0">
                      <a:pos x="7" y="40"/>
                    </a:cxn>
                    <a:cxn ang="0">
                      <a:pos x="7" y="42"/>
                    </a:cxn>
                    <a:cxn ang="0">
                      <a:pos x="7" y="42"/>
                    </a:cxn>
                    <a:cxn ang="0">
                      <a:pos x="7" y="44"/>
                    </a:cxn>
                    <a:cxn ang="0">
                      <a:pos x="7" y="46"/>
                    </a:cxn>
                  </a:cxnLst>
                  <a:rect l="0" t="0" r="r" b="b"/>
                  <a:pathLst>
                    <a:path w="7" h="46">
                      <a:moveTo>
                        <a:pt x="4" y="0"/>
                      </a:moveTo>
                      <a:lnTo>
                        <a:pt x="4" y="0"/>
                      </a:lnTo>
                      <a:lnTo>
                        <a:pt x="2" y="0"/>
                      </a:lnTo>
                      <a:lnTo>
                        <a:pt x="2" y="2"/>
                      </a:lnTo>
                      <a:lnTo>
                        <a:pt x="2" y="2"/>
                      </a:lnTo>
                      <a:lnTo>
                        <a:pt x="2" y="2"/>
                      </a:lnTo>
                      <a:lnTo>
                        <a:pt x="2" y="2"/>
                      </a:lnTo>
                      <a:lnTo>
                        <a:pt x="2" y="2"/>
                      </a:lnTo>
                      <a:lnTo>
                        <a:pt x="2" y="2"/>
                      </a:lnTo>
                      <a:lnTo>
                        <a:pt x="2" y="3"/>
                      </a:lnTo>
                      <a:lnTo>
                        <a:pt x="2" y="3"/>
                      </a:lnTo>
                      <a:lnTo>
                        <a:pt x="2" y="3"/>
                      </a:lnTo>
                      <a:lnTo>
                        <a:pt x="2" y="3"/>
                      </a:lnTo>
                      <a:lnTo>
                        <a:pt x="2" y="5"/>
                      </a:lnTo>
                      <a:lnTo>
                        <a:pt x="2" y="5"/>
                      </a:lnTo>
                      <a:lnTo>
                        <a:pt x="2" y="5"/>
                      </a:lnTo>
                      <a:lnTo>
                        <a:pt x="4" y="5"/>
                      </a:lnTo>
                      <a:lnTo>
                        <a:pt x="4" y="7"/>
                      </a:lnTo>
                      <a:lnTo>
                        <a:pt x="4" y="7"/>
                      </a:lnTo>
                      <a:lnTo>
                        <a:pt x="4" y="7"/>
                      </a:lnTo>
                      <a:lnTo>
                        <a:pt x="2" y="7"/>
                      </a:lnTo>
                      <a:lnTo>
                        <a:pt x="2" y="7"/>
                      </a:lnTo>
                      <a:lnTo>
                        <a:pt x="2" y="7"/>
                      </a:lnTo>
                      <a:lnTo>
                        <a:pt x="2" y="9"/>
                      </a:lnTo>
                      <a:lnTo>
                        <a:pt x="2" y="9"/>
                      </a:lnTo>
                      <a:lnTo>
                        <a:pt x="2" y="9"/>
                      </a:lnTo>
                      <a:lnTo>
                        <a:pt x="2" y="9"/>
                      </a:lnTo>
                      <a:lnTo>
                        <a:pt x="2" y="9"/>
                      </a:lnTo>
                      <a:lnTo>
                        <a:pt x="2" y="9"/>
                      </a:lnTo>
                      <a:lnTo>
                        <a:pt x="2" y="9"/>
                      </a:lnTo>
                      <a:lnTo>
                        <a:pt x="4" y="7"/>
                      </a:lnTo>
                      <a:lnTo>
                        <a:pt x="4" y="7"/>
                      </a:lnTo>
                      <a:lnTo>
                        <a:pt x="4" y="9"/>
                      </a:lnTo>
                      <a:lnTo>
                        <a:pt x="4" y="9"/>
                      </a:lnTo>
                      <a:lnTo>
                        <a:pt x="6" y="9"/>
                      </a:lnTo>
                      <a:lnTo>
                        <a:pt x="6" y="9"/>
                      </a:lnTo>
                      <a:lnTo>
                        <a:pt x="6" y="9"/>
                      </a:lnTo>
                      <a:lnTo>
                        <a:pt x="6" y="9"/>
                      </a:lnTo>
                      <a:lnTo>
                        <a:pt x="6" y="11"/>
                      </a:lnTo>
                      <a:lnTo>
                        <a:pt x="6" y="11"/>
                      </a:lnTo>
                      <a:lnTo>
                        <a:pt x="6" y="11"/>
                      </a:lnTo>
                      <a:lnTo>
                        <a:pt x="4" y="11"/>
                      </a:lnTo>
                      <a:lnTo>
                        <a:pt x="4" y="11"/>
                      </a:lnTo>
                      <a:lnTo>
                        <a:pt x="2" y="11"/>
                      </a:lnTo>
                      <a:lnTo>
                        <a:pt x="2" y="11"/>
                      </a:lnTo>
                      <a:lnTo>
                        <a:pt x="2" y="11"/>
                      </a:lnTo>
                      <a:lnTo>
                        <a:pt x="2" y="11"/>
                      </a:lnTo>
                      <a:lnTo>
                        <a:pt x="2" y="13"/>
                      </a:lnTo>
                      <a:lnTo>
                        <a:pt x="2" y="13"/>
                      </a:lnTo>
                      <a:lnTo>
                        <a:pt x="2" y="13"/>
                      </a:lnTo>
                      <a:lnTo>
                        <a:pt x="2" y="13"/>
                      </a:lnTo>
                      <a:lnTo>
                        <a:pt x="2" y="13"/>
                      </a:lnTo>
                      <a:lnTo>
                        <a:pt x="2" y="13"/>
                      </a:lnTo>
                      <a:lnTo>
                        <a:pt x="2" y="13"/>
                      </a:lnTo>
                      <a:lnTo>
                        <a:pt x="2" y="13"/>
                      </a:lnTo>
                      <a:lnTo>
                        <a:pt x="2" y="15"/>
                      </a:lnTo>
                      <a:lnTo>
                        <a:pt x="2" y="15"/>
                      </a:lnTo>
                      <a:lnTo>
                        <a:pt x="2" y="17"/>
                      </a:lnTo>
                      <a:lnTo>
                        <a:pt x="2" y="17"/>
                      </a:lnTo>
                      <a:lnTo>
                        <a:pt x="2" y="17"/>
                      </a:lnTo>
                      <a:lnTo>
                        <a:pt x="2" y="17"/>
                      </a:lnTo>
                      <a:lnTo>
                        <a:pt x="2" y="17"/>
                      </a:lnTo>
                      <a:lnTo>
                        <a:pt x="2" y="19"/>
                      </a:lnTo>
                      <a:lnTo>
                        <a:pt x="4" y="19"/>
                      </a:lnTo>
                      <a:lnTo>
                        <a:pt x="4" y="19"/>
                      </a:lnTo>
                      <a:lnTo>
                        <a:pt x="4" y="19"/>
                      </a:lnTo>
                      <a:lnTo>
                        <a:pt x="2" y="19"/>
                      </a:lnTo>
                      <a:lnTo>
                        <a:pt x="2" y="19"/>
                      </a:lnTo>
                      <a:lnTo>
                        <a:pt x="2" y="19"/>
                      </a:lnTo>
                      <a:lnTo>
                        <a:pt x="2" y="21"/>
                      </a:lnTo>
                      <a:lnTo>
                        <a:pt x="2" y="23"/>
                      </a:lnTo>
                      <a:lnTo>
                        <a:pt x="2" y="23"/>
                      </a:lnTo>
                      <a:lnTo>
                        <a:pt x="2" y="23"/>
                      </a:lnTo>
                      <a:lnTo>
                        <a:pt x="2" y="23"/>
                      </a:lnTo>
                      <a:lnTo>
                        <a:pt x="2" y="23"/>
                      </a:lnTo>
                      <a:lnTo>
                        <a:pt x="0" y="23"/>
                      </a:lnTo>
                      <a:lnTo>
                        <a:pt x="2" y="25"/>
                      </a:lnTo>
                      <a:lnTo>
                        <a:pt x="2" y="25"/>
                      </a:lnTo>
                      <a:lnTo>
                        <a:pt x="2" y="25"/>
                      </a:lnTo>
                      <a:lnTo>
                        <a:pt x="2" y="25"/>
                      </a:lnTo>
                      <a:lnTo>
                        <a:pt x="2" y="25"/>
                      </a:lnTo>
                      <a:lnTo>
                        <a:pt x="2" y="25"/>
                      </a:lnTo>
                      <a:lnTo>
                        <a:pt x="2" y="26"/>
                      </a:lnTo>
                      <a:lnTo>
                        <a:pt x="2" y="26"/>
                      </a:lnTo>
                      <a:lnTo>
                        <a:pt x="2" y="26"/>
                      </a:lnTo>
                      <a:lnTo>
                        <a:pt x="4" y="26"/>
                      </a:lnTo>
                      <a:lnTo>
                        <a:pt x="4" y="26"/>
                      </a:lnTo>
                      <a:lnTo>
                        <a:pt x="4" y="26"/>
                      </a:lnTo>
                      <a:lnTo>
                        <a:pt x="4" y="26"/>
                      </a:lnTo>
                      <a:lnTo>
                        <a:pt x="4" y="26"/>
                      </a:lnTo>
                      <a:lnTo>
                        <a:pt x="6" y="26"/>
                      </a:lnTo>
                      <a:lnTo>
                        <a:pt x="6" y="26"/>
                      </a:lnTo>
                      <a:lnTo>
                        <a:pt x="6" y="28"/>
                      </a:lnTo>
                      <a:lnTo>
                        <a:pt x="6" y="28"/>
                      </a:lnTo>
                      <a:lnTo>
                        <a:pt x="6" y="28"/>
                      </a:lnTo>
                      <a:lnTo>
                        <a:pt x="6" y="30"/>
                      </a:lnTo>
                      <a:lnTo>
                        <a:pt x="6" y="30"/>
                      </a:lnTo>
                      <a:lnTo>
                        <a:pt x="6" y="30"/>
                      </a:lnTo>
                      <a:lnTo>
                        <a:pt x="6" y="30"/>
                      </a:lnTo>
                      <a:lnTo>
                        <a:pt x="7" y="30"/>
                      </a:lnTo>
                      <a:lnTo>
                        <a:pt x="7" y="32"/>
                      </a:lnTo>
                      <a:lnTo>
                        <a:pt x="6" y="32"/>
                      </a:lnTo>
                      <a:lnTo>
                        <a:pt x="6" y="32"/>
                      </a:lnTo>
                      <a:lnTo>
                        <a:pt x="6" y="32"/>
                      </a:lnTo>
                      <a:lnTo>
                        <a:pt x="6" y="32"/>
                      </a:lnTo>
                      <a:lnTo>
                        <a:pt x="6" y="32"/>
                      </a:lnTo>
                      <a:lnTo>
                        <a:pt x="6" y="34"/>
                      </a:lnTo>
                      <a:lnTo>
                        <a:pt x="6" y="34"/>
                      </a:lnTo>
                      <a:lnTo>
                        <a:pt x="6" y="34"/>
                      </a:lnTo>
                      <a:lnTo>
                        <a:pt x="6" y="36"/>
                      </a:lnTo>
                      <a:lnTo>
                        <a:pt x="7" y="36"/>
                      </a:lnTo>
                      <a:lnTo>
                        <a:pt x="7" y="36"/>
                      </a:lnTo>
                      <a:lnTo>
                        <a:pt x="7" y="36"/>
                      </a:lnTo>
                      <a:lnTo>
                        <a:pt x="7" y="36"/>
                      </a:lnTo>
                      <a:lnTo>
                        <a:pt x="7" y="36"/>
                      </a:lnTo>
                      <a:lnTo>
                        <a:pt x="7" y="38"/>
                      </a:lnTo>
                      <a:lnTo>
                        <a:pt x="7" y="38"/>
                      </a:lnTo>
                      <a:lnTo>
                        <a:pt x="7" y="38"/>
                      </a:lnTo>
                      <a:lnTo>
                        <a:pt x="7" y="40"/>
                      </a:lnTo>
                      <a:lnTo>
                        <a:pt x="7" y="40"/>
                      </a:lnTo>
                      <a:lnTo>
                        <a:pt x="7" y="40"/>
                      </a:lnTo>
                      <a:lnTo>
                        <a:pt x="7" y="40"/>
                      </a:lnTo>
                      <a:lnTo>
                        <a:pt x="7" y="42"/>
                      </a:lnTo>
                      <a:lnTo>
                        <a:pt x="7" y="42"/>
                      </a:lnTo>
                      <a:lnTo>
                        <a:pt x="7" y="42"/>
                      </a:lnTo>
                      <a:lnTo>
                        <a:pt x="7" y="42"/>
                      </a:lnTo>
                      <a:lnTo>
                        <a:pt x="7" y="44"/>
                      </a:lnTo>
                      <a:lnTo>
                        <a:pt x="7" y="44"/>
                      </a:lnTo>
                      <a:lnTo>
                        <a:pt x="7" y="44"/>
                      </a:lnTo>
                      <a:lnTo>
                        <a:pt x="7" y="44"/>
                      </a:lnTo>
                      <a:lnTo>
                        <a:pt x="7" y="44"/>
                      </a:lnTo>
                      <a:lnTo>
                        <a:pt x="7" y="46"/>
                      </a:lnTo>
                      <a:lnTo>
                        <a:pt x="7" y="46"/>
                      </a:lnTo>
                      <a:lnTo>
                        <a:pt x="7" y="4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3" name="Freeform 3794"/>
                <p:cNvSpPr>
                  <a:spLocks/>
                </p:cNvSpPr>
                <p:nvPr/>
              </p:nvSpPr>
              <p:spPr bwMode="auto">
                <a:xfrm>
                  <a:off x="4520" y="445"/>
                  <a:ext cx="1" cy="1"/>
                </a:xfrm>
                <a:custGeom>
                  <a:avLst/>
                  <a:gdLst/>
                  <a:ahLst/>
                  <a:cxnLst>
                    <a:cxn ang="0">
                      <a:pos x="2" y="2"/>
                    </a:cxn>
                    <a:cxn ang="0">
                      <a:pos x="2" y="2"/>
                    </a:cxn>
                    <a:cxn ang="0">
                      <a:pos x="2" y="0"/>
                    </a:cxn>
                    <a:cxn ang="0">
                      <a:pos x="0" y="0"/>
                    </a:cxn>
                    <a:cxn ang="0">
                      <a:pos x="2" y="0"/>
                    </a:cxn>
                    <a:cxn ang="0">
                      <a:pos x="2" y="2"/>
                    </a:cxn>
                    <a:cxn ang="0">
                      <a:pos x="2" y="2"/>
                    </a:cxn>
                  </a:cxnLst>
                  <a:rect l="0" t="0" r="r" b="b"/>
                  <a:pathLst>
                    <a:path w="2" h="2">
                      <a:moveTo>
                        <a:pt x="2" y="2"/>
                      </a:moveTo>
                      <a:lnTo>
                        <a:pt x="2" y="2"/>
                      </a:lnTo>
                      <a:lnTo>
                        <a:pt x="2"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4" name="Rectangle 3795"/>
                <p:cNvSpPr>
                  <a:spLocks noChangeArrowheads="1"/>
                </p:cNvSpPr>
                <p:nvPr/>
              </p:nvSpPr>
              <p:spPr bwMode="auto">
                <a:xfrm>
                  <a:off x="4517" y="468"/>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2035" name="Freeform 3796"/>
                <p:cNvSpPr>
                  <a:spLocks/>
                </p:cNvSpPr>
                <p:nvPr/>
              </p:nvSpPr>
              <p:spPr bwMode="auto">
                <a:xfrm>
                  <a:off x="4517" y="469"/>
                  <a:ext cx="1" cy="1"/>
                </a:xfrm>
                <a:custGeom>
                  <a:avLst/>
                  <a:gdLst/>
                  <a:ahLst/>
                  <a:cxnLst>
                    <a:cxn ang="0">
                      <a:pos x="0" y="2"/>
                    </a:cxn>
                    <a:cxn ang="0">
                      <a:pos x="0" y="0"/>
                    </a:cxn>
                    <a:cxn ang="0">
                      <a:pos x="2" y="2"/>
                    </a:cxn>
                    <a:cxn ang="0">
                      <a:pos x="0" y="2"/>
                    </a:cxn>
                  </a:cxnLst>
                  <a:rect l="0" t="0" r="r" b="b"/>
                  <a:pathLst>
                    <a:path w="2" h="2">
                      <a:moveTo>
                        <a:pt x="0" y="2"/>
                      </a:move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6" name="Freeform 3797"/>
                <p:cNvSpPr>
                  <a:spLocks/>
                </p:cNvSpPr>
                <p:nvPr/>
              </p:nvSpPr>
              <p:spPr bwMode="auto">
                <a:xfrm>
                  <a:off x="4517" y="469"/>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7" name="Freeform 3798"/>
                <p:cNvSpPr>
                  <a:spLocks/>
                </p:cNvSpPr>
                <p:nvPr/>
              </p:nvSpPr>
              <p:spPr bwMode="auto">
                <a:xfrm>
                  <a:off x="4517" y="470"/>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38" name="Rectangle 3799"/>
                <p:cNvSpPr>
                  <a:spLocks noChangeArrowheads="1"/>
                </p:cNvSpPr>
                <p:nvPr/>
              </p:nvSpPr>
              <p:spPr bwMode="auto">
                <a:xfrm>
                  <a:off x="4517" y="470"/>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2039" name="Freeform 3800"/>
                <p:cNvSpPr>
                  <a:spLocks/>
                </p:cNvSpPr>
                <p:nvPr/>
              </p:nvSpPr>
              <p:spPr bwMode="auto">
                <a:xfrm>
                  <a:off x="4518" y="47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0" name="Freeform 3801"/>
                <p:cNvSpPr>
                  <a:spLocks/>
                </p:cNvSpPr>
                <p:nvPr/>
              </p:nvSpPr>
              <p:spPr bwMode="auto">
                <a:xfrm>
                  <a:off x="4517" y="439"/>
                  <a:ext cx="7" cy="31"/>
                </a:xfrm>
                <a:custGeom>
                  <a:avLst/>
                  <a:gdLst/>
                  <a:ahLst/>
                  <a:cxnLst>
                    <a:cxn ang="0">
                      <a:pos x="9" y="2"/>
                    </a:cxn>
                    <a:cxn ang="0">
                      <a:pos x="9" y="0"/>
                    </a:cxn>
                    <a:cxn ang="0">
                      <a:pos x="11" y="0"/>
                    </a:cxn>
                    <a:cxn ang="0">
                      <a:pos x="11" y="2"/>
                    </a:cxn>
                    <a:cxn ang="0">
                      <a:pos x="13" y="4"/>
                    </a:cxn>
                    <a:cxn ang="0">
                      <a:pos x="13" y="6"/>
                    </a:cxn>
                    <a:cxn ang="0">
                      <a:pos x="13" y="7"/>
                    </a:cxn>
                    <a:cxn ang="0">
                      <a:pos x="13" y="9"/>
                    </a:cxn>
                    <a:cxn ang="0">
                      <a:pos x="13" y="11"/>
                    </a:cxn>
                    <a:cxn ang="0">
                      <a:pos x="13" y="13"/>
                    </a:cxn>
                    <a:cxn ang="0">
                      <a:pos x="13" y="15"/>
                    </a:cxn>
                    <a:cxn ang="0">
                      <a:pos x="13" y="17"/>
                    </a:cxn>
                    <a:cxn ang="0">
                      <a:pos x="13" y="19"/>
                    </a:cxn>
                    <a:cxn ang="0">
                      <a:pos x="13" y="23"/>
                    </a:cxn>
                    <a:cxn ang="0">
                      <a:pos x="13" y="27"/>
                    </a:cxn>
                    <a:cxn ang="0">
                      <a:pos x="11" y="29"/>
                    </a:cxn>
                    <a:cxn ang="0">
                      <a:pos x="11" y="29"/>
                    </a:cxn>
                    <a:cxn ang="0">
                      <a:pos x="11" y="30"/>
                    </a:cxn>
                    <a:cxn ang="0">
                      <a:pos x="11" y="34"/>
                    </a:cxn>
                    <a:cxn ang="0">
                      <a:pos x="11" y="34"/>
                    </a:cxn>
                    <a:cxn ang="0">
                      <a:pos x="11" y="36"/>
                    </a:cxn>
                    <a:cxn ang="0">
                      <a:pos x="9" y="38"/>
                    </a:cxn>
                    <a:cxn ang="0">
                      <a:pos x="9" y="40"/>
                    </a:cxn>
                    <a:cxn ang="0">
                      <a:pos x="9" y="42"/>
                    </a:cxn>
                    <a:cxn ang="0">
                      <a:pos x="9" y="44"/>
                    </a:cxn>
                    <a:cxn ang="0">
                      <a:pos x="9" y="44"/>
                    </a:cxn>
                    <a:cxn ang="0">
                      <a:pos x="9" y="46"/>
                    </a:cxn>
                    <a:cxn ang="0">
                      <a:pos x="8" y="48"/>
                    </a:cxn>
                    <a:cxn ang="0">
                      <a:pos x="8" y="50"/>
                    </a:cxn>
                    <a:cxn ang="0">
                      <a:pos x="8" y="50"/>
                    </a:cxn>
                    <a:cxn ang="0">
                      <a:pos x="8" y="52"/>
                    </a:cxn>
                    <a:cxn ang="0">
                      <a:pos x="8" y="53"/>
                    </a:cxn>
                    <a:cxn ang="0">
                      <a:pos x="6" y="55"/>
                    </a:cxn>
                    <a:cxn ang="0">
                      <a:pos x="6" y="57"/>
                    </a:cxn>
                    <a:cxn ang="0">
                      <a:pos x="4" y="59"/>
                    </a:cxn>
                    <a:cxn ang="0">
                      <a:pos x="4" y="59"/>
                    </a:cxn>
                    <a:cxn ang="0">
                      <a:pos x="2" y="59"/>
                    </a:cxn>
                    <a:cxn ang="0">
                      <a:pos x="2" y="59"/>
                    </a:cxn>
                    <a:cxn ang="0">
                      <a:pos x="2" y="59"/>
                    </a:cxn>
                    <a:cxn ang="0">
                      <a:pos x="2" y="57"/>
                    </a:cxn>
                    <a:cxn ang="0">
                      <a:pos x="0" y="59"/>
                    </a:cxn>
                    <a:cxn ang="0">
                      <a:pos x="0" y="59"/>
                    </a:cxn>
                    <a:cxn ang="0">
                      <a:pos x="0" y="59"/>
                    </a:cxn>
                    <a:cxn ang="0">
                      <a:pos x="2" y="59"/>
                    </a:cxn>
                    <a:cxn ang="0">
                      <a:pos x="2" y="59"/>
                    </a:cxn>
                    <a:cxn ang="0">
                      <a:pos x="2" y="61"/>
                    </a:cxn>
                    <a:cxn ang="0">
                      <a:pos x="2" y="61"/>
                    </a:cxn>
                    <a:cxn ang="0">
                      <a:pos x="4" y="61"/>
                    </a:cxn>
                    <a:cxn ang="0">
                      <a:pos x="4" y="61"/>
                    </a:cxn>
                    <a:cxn ang="0">
                      <a:pos x="4" y="61"/>
                    </a:cxn>
                    <a:cxn ang="0">
                      <a:pos x="4" y="61"/>
                    </a:cxn>
                    <a:cxn ang="0">
                      <a:pos x="4" y="61"/>
                    </a:cxn>
                    <a:cxn ang="0">
                      <a:pos x="6" y="61"/>
                    </a:cxn>
                  </a:cxnLst>
                  <a:rect l="0" t="0" r="r" b="b"/>
                  <a:pathLst>
                    <a:path w="13" h="61">
                      <a:moveTo>
                        <a:pt x="9" y="2"/>
                      </a:moveTo>
                      <a:lnTo>
                        <a:pt x="9" y="2"/>
                      </a:lnTo>
                      <a:lnTo>
                        <a:pt x="9" y="2"/>
                      </a:lnTo>
                      <a:lnTo>
                        <a:pt x="9" y="0"/>
                      </a:lnTo>
                      <a:lnTo>
                        <a:pt x="9" y="0"/>
                      </a:lnTo>
                      <a:lnTo>
                        <a:pt x="11" y="0"/>
                      </a:lnTo>
                      <a:lnTo>
                        <a:pt x="11" y="0"/>
                      </a:lnTo>
                      <a:lnTo>
                        <a:pt x="11" y="2"/>
                      </a:lnTo>
                      <a:lnTo>
                        <a:pt x="13" y="4"/>
                      </a:lnTo>
                      <a:lnTo>
                        <a:pt x="13" y="4"/>
                      </a:lnTo>
                      <a:lnTo>
                        <a:pt x="13" y="6"/>
                      </a:lnTo>
                      <a:lnTo>
                        <a:pt x="13" y="6"/>
                      </a:lnTo>
                      <a:lnTo>
                        <a:pt x="13" y="7"/>
                      </a:lnTo>
                      <a:lnTo>
                        <a:pt x="13" y="7"/>
                      </a:lnTo>
                      <a:lnTo>
                        <a:pt x="13" y="7"/>
                      </a:lnTo>
                      <a:lnTo>
                        <a:pt x="13" y="9"/>
                      </a:lnTo>
                      <a:lnTo>
                        <a:pt x="13" y="9"/>
                      </a:lnTo>
                      <a:lnTo>
                        <a:pt x="13" y="11"/>
                      </a:lnTo>
                      <a:lnTo>
                        <a:pt x="13" y="11"/>
                      </a:lnTo>
                      <a:lnTo>
                        <a:pt x="13" y="13"/>
                      </a:lnTo>
                      <a:lnTo>
                        <a:pt x="13" y="15"/>
                      </a:lnTo>
                      <a:lnTo>
                        <a:pt x="13" y="15"/>
                      </a:lnTo>
                      <a:lnTo>
                        <a:pt x="13" y="17"/>
                      </a:lnTo>
                      <a:lnTo>
                        <a:pt x="13" y="17"/>
                      </a:lnTo>
                      <a:lnTo>
                        <a:pt x="13" y="19"/>
                      </a:lnTo>
                      <a:lnTo>
                        <a:pt x="13" y="19"/>
                      </a:lnTo>
                      <a:lnTo>
                        <a:pt x="13" y="21"/>
                      </a:lnTo>
                      <a:lnTo>
                        <a:pt x="13" y="23"/>
                      </a:lnTo>
                      <a:lnTo>
                        <a:pt x="13" y="27"/>
                      </a:lnTo>
                      <a:lnTo>
                        <a:pt x="13" y="27"/>
                      </a:lnTo>
                      <a:lnTo>
                        <a:pt x="13" y="29"/>
                      </a:lnTo>
                      <a:lnTo>
                        <a:pt x="11" y="29"/>
                      </a:lnTo>
                      <a:lnTo>
                        <a:pt x="11" y="29"/>
                      </a:lnTo>
                      <a:lnTo>
                        <a:pt x="11" y="29"/>
                      </a:lnTo>
                      <a:lnTo>
                        <a:pt x="11" y="30"/>
                      </a:lnTo>
                      <a:lnTo>
                        <a:pt x="11" y="30"/>
                      </a:lnTo>
                      <a:lnTo>
                        <a:pt x="11" y="32"/>
                      </a:lnTo>
                      <a:lnTo>
                        <a:pt x="11" y="34"/>
                      </a:lnTo>
                      <a:lnTo>
                        <a:pt x="11" y="34"/>
                      </a:lnTo>
                      <a:lnTo>
                        <a:pt x="11" y="34"/>
                      </a:lnTo>
                      <a:lnTo>
                        <a:pt x="11" y="36"/>
                      </a:lnTo>
                      <a:lnTo>
                        <a:pt x="11" y="36"/>
                      </a:lnTo>
                      <a:lnTo>
                        <a:pt x="9" y="38"/>
                      </a:lnTo>
                      <a:lnTo>
                        <a:pt x="9" y="38"/>
                      </a:lnTo>
                      <a:lnTo>
                        <a:pt x="9" y="40"/>
                      </a:lnTo>
                      <a:lnTo>
                        <a:pt x="9" y="40"/>
                      </a:lnTo>
                      <a:lnTo>
                        <a:pt x="9" y="42"/>
                      </a:lnTo>
                      <a:lnTo>
                        <a:pt x="9" y="42"/>
                      </a:lnTo>
                      <a:lnTo>
                        <a:pt x="9" y="42"/>
                      </a:lnTo>
                      <a:lnTo>
                        <a:pt x="9" y="44"/>
                      </a:lnTo>
                      <a:lnTo>
                        <a:pt x="9" y="44"/>
                      </a:lnTo>
                      <a:lnTo>
                        <a:pt x="9" y="44"/>
                      </a:lnTo>
                      <a:lnTo>
                        <a:pt x="9" y="46"/>
                      </a:lnTo>
                      <a:lnTo>
                        <a:pt x="9" y="46"/>
                      </a:lnTo>
                      <a:lnTo>
                        <a:pt x="8" y="48"/>
                      </a:lnTo>
                      <a:lnTo>
                        <a:pt x="8" y="48"/>
                      </a:lnTo>
                      <a:lnTo>
                        <a:pt x="8" y="50"/>
                      </a:lnTo>
                      <a:lnTo>
                        <a:pt x="8" y="50"/>
                      </a:lnTo>
                      <a:lnTo>
                        <a:pt x="8" y="50"/>
                      </a:lnTo>
                      <a:lnTo>
                        <a:pt x="8" y="50"/>
                      </a:lnTo>
                      <a:lnTo>
                        <a:pt x="8" y="52"/>
                      </a:lnTo>
                      <a:lnTo>
                        <a:pt x="8" y="52"/>
                      </a:lnTo>
                      <a:lnTo>
                        <a:pt x="8" y="53"/>
                      </a:lnTo>
                      <a:lnTo>
                        <a:pt x="8" y="53"/>
                      </a:lnTo>
                      <a:lnTo>
                        <a:pt x="8" y="55"/>
                      </a:lnTo>
                      <a:lnTo>
                        <a:pt x="6" y="55"/>
                      </a:lnTo>
                      <a:lnTo>
                        <a:pt x="6" y="55"/>
                      </a:lnTo>
                      <a:lnTo>
                        <a:pt x="6" y="57"/>
                      </a:lnTo>
                      <a:lnTo>
                        <a:pt x="6" y="57"/>
                      </a:lnTo>
                      <a:lnTo>
                        <a:pt x="4" y="59"/>
                      </a:lnTo>
                      <a:lnTo>
                        <a:pt x="4" y="59"/>
                      </a:lnTo>
                      <a:lnTo>
                        <a:pt x="4" y="59"/>
                      </a:lnTo>
                      <a:lnTo>
                        <a:pt x="4" y="59"/>
                      </a:lnTo>
                      <a:lnTo>
                        <a:pt x="2" y="59"/>
                      </a:lnTo>
                      <a:lnTo>
                        <a:pt x="2" y="59"/>
                      </a:lnTo>
                      <a:lnTo>
                        <a:pt x="2" y="59"/>
                      </a:lnTo>
                      <a:lnTo>
                        <a:pt x="2" y="59"/>
                      </a:lnTo>
                      <a:lnTo>
                        <a:pt x="2" y="59"/>
                      </a:lnTo>
                      <a:lnTo>
                        <a:pt x="2" y="59"/>
                      </a:lnTo>
                      <a:lnTo>
                        <a:pt x="2" y="57"/>
                      </a:lnTo>
                      <a:lnTo>
                        <a:pt x="0" y="59"/>
                      </a:lnTo>
                      <a:lnTo>
                        <a:pt x="0" y="59"/>
                      </a:lnTo>
                      <a:lnTo>
                        <a:pt x="0" y="59"/>
                      </a:lnTo>
                      <a:lnTo>
                        <a:pt x="0" y="59"/>
                      </a:lnTo>
                      <a:lnTo>
                        <a:pt x="0" y="59"/>
                      </a:lnTo>
                      <a:lnTo>
                        <a:pt x="0" y="59"/>
                      </a:lnTo>
                      <a:lnTo>
                        <a:pt x="0" y="59"/>
                      </a:lnTo>
                      <a:lnTo>
                        <a:pt x="2" y="59"/>
                      </a:lnTo>
                      <a:lnTo>
                        <a:pt x="2" y="59"/>
                      </a:lnTo>
                      <a:lnTo>
                        <a:pt x="2" y="59"/>
                      </a:lnTo>
                      <a:lnTo>
                        <a:pt x="2" y="61"/>
                      </a:lnTo>
                      <a:lnTo>
                        <a:pt x="2" y="61"/>
                      </a:lnTo>
                      <a:lnTo>
                        <a:pt x="2" y="61"/>
                      </a:lnTo>
                      <a:lnTo>
                        <a:pt x="2" y="61"/>
                      </a:lnTo>
                      <a:lnTo>
                        <a:pt x="2" y="61"/>
                      </a:lnTo>
                      <a:lnTo>
                        <a:pt x="4" y="61"/>
                      </a:lnTo>
                      <a:lnTo>
                        <a:pt x="4" y="61"/>
                      </a:lnTo>
                      <a:lnTo>
                        <a:pt x="4" y="61"/>
                      </a:lnTo>
                      <a:lnTo>
                        <a:pt x="4" y="61"/>
                      </a:lnTo>
                      <a:lnTo>
                        <a:pt x="4" y="61"/>
                      </a:lnTo>
                      <a:lnTo>
                        <a:pt x="4" y="61"/>
                      </a:lnTo>
                      <a:lnTo>
                        <a:pt x="4" y="61"/>
                      </a:lnTo>
                      <a:lnTo>
                        <a:pt x="4" y="61"/>
                      </a:lnTo>
                      <a:lnTo>
                        <a:pt x="4" y="61"/>
                      </a:lnTo>
                      <a:lnTo>
                        <a:pt x="6" y="61"/>
                      </a:lnTo>
                      <a:lnTo>
                        <a:pt x="6" y="6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1" name="Freeform 3802"/>
                <p:cNvSpPr>
                  <a:spLocks/>
                </p:cNvSpPr>
                <p:nvPr/>
              </p:nvSpPr>
              <p:spPr bwMode="auto">
                <a:xfrm>
                  <a:off x="4519" y="470"/>
                  <a:ext cx="5" cy="13"/>
                </a:xfrm>
                <a:custGeom>
                  <a:avLst/>
                  <a:gdLst/>
                  <a:ahLst/>
                  <a:cxnLst>
                    <a:cxn ang="0">
                      <a:pos x="0" y="2"/>
                    </a:cxn>
                    <a:cxn ang="0">
                      <a:pos x="0" y="2"/>
                    </a:cxn>
                    <a:cxn ang="0">
                      <a:pos x="0" y="2"/>
                    </a:cxn>
                    <a:cxn ang="0">
                      <a:pos x="2" y="2"/>
                    </a:cxn>
                    <a:cxn ang="0">
                      <a:pos x="2" y="2"/>
                    </a:cxn>
                    <a:cxn ang="0">
                      <a:pos x="2" y="2"/>
                    </a:cxn>
                    <a:cxn ang="0">
                      <a:pos x="2" y="2"/>
                    </a:cxn>
                    <a:cxn ang="0">
                      <a:pos x="2" y="2"/>
                    </a:cxn>
                    <a:cxn ang="0">
                      <a:pos x="2" y="2"/>
                    </a:cxn>
                    <a:cxn ang="0">
                      <a:pos x="4" y="2"/>
                    </a:cxn>
                    <a:cxn ang="0">
                      <a:pos x="4" y="2"/>
                    </a:cxn>
                    <a:cxn ang="0">
                      <a:pos x="4" y="2"/>
                    </a:cxn>
                    <a:cxn ang="0">
                      <a:pos x="4" y="2"/>
                    </a:cxn>
                    <a:cxn ang="0">
                      <a:pos x="4" y="2"/>
                    </a:cxn>
                    <a:cxn ang="0">
                      <a:pos x="4" y="2"/>
                    </a:cxn>
                    <a:cxn ang="0">
                      <a:pos x="4" y="2"/>
                    </a:cxn>
                    <a:cxn ang="0">
                      <a:pos x="5" y="2"/>
                    </a:cxn>
                    <a:cxn ang="0">
                      <a:pos x="5" y="0"/>
                    </a:cxn>
                    <a:cxn ang="0">
                      <a:pos x="5" y="0"/>
                    </a:cxn>
                    <a:cxn ang="0">
                      <a:pos x="5" y="0"/>
                    </a:cxn>
                    <a:cxn ang="0">
                      <a:pos x="5" y="2"/>
                    </a:cxn>
                    <a:cxn ang="0">
                      <a:pos x="7" y="2"/>
                    </a:cxn>
                    <a:cxn ang="0">
                      <a:pos x="7" y="2"/>
                    </a:cxn>
                    <a:cxn ang="0">
                      <a:pos x="7" y="2"/>
                    </a:cxn>
                    <a:cxn ang="0">
                      <a:pos x="7" y="4"/>
                    </a:cxn>
                    <a:cxn ang="0">
                      <a:pos x="9" y="4"/>
                    </a:cxn>
                    <a:cxn ang="0">
                      <a:pos x="9" y="6"/>
                    </a:cxn>
                    <a:cxn ang="0">
                      <a:pos x="9" y="6"/>
                    </a:cxn>
                    <a:cxn ang="0">
                      <a:pos x="9" y="6"/>
                    </a:cxn>
                    <a:cxn ang="0">
                      <a:pos x="9" y="8"/>
                    </a:cxn>
                    <a:cxn ang="0">
                      <a:pos x="9" y="8"/>
                    </a:cxn>
                    <a:cxn ang="0">
                      <a:pos x="9" y="8"/>
                    </a:cxn>
                    <a:cxn ang="0">
                      <a:pos x="9" y="8"/>
                    </a:cxn>
                    <a:cxn ang="0">
                      <a:pos x="9" y="10"/>
                    </a:cxn>
                    <a:cxn ang="0">
                      <a:pos x="9" y="10"/>
                    </a:cxn>
                    <a:cxn ang="0">
                      <a:pos x="9" y="10"/>
                    </a:cxn>
                    <a:cxn ang="0">
                      <a:pos x="9" y="10"/>
                    </a:cxn>
                    <a:cxn ang="0">
                      <a:pos x="9" y="12"/>
                    </a:cxn>
                    <a:cxn ang="0">
                      <a:pos x="9" y="12"/>
                    </a:cxn>
                    <a:cxn ang="0">
                      <a:pos x="9" y="14"/>
                    </a:cxn>
                    <a:cxn ang="0">
                      <a:pos x="9" y="14"/>
                    </a:cxn>
                    <a:cxn ang="0">
                      <a:pos x="9" y="14"/>
                    </a:cxn>
                    <a:cxn ang="0">
                      <a:pos x="9" y="14"/>
                    </a:cxn>
                    <a:cxn ang="0">
                      <a:pos x="9" y="14"/>
                    </a:cxn>
                    <a:cxn ang="0">
                      <a:pos x="9" y="16"/>
                    </a:cxn>
                    <a:cxn ang="0">
                      <a:pos x="9" y="16"/>
                    </a:cxn>
                    <a:cxn ang="0">
                      <a:pos x="7" y="17"/>
                    </a:cxn>
                    <a:cxn ang="0">
                      <a:pos x="7" y="19"/>
                    </a:cxn>
                    <a:cxn ang="0">
                      <a:pos x="7" y="19"/>
                    </a:cxn>
                    <a:cxn ang="0">
                      <a:pos x="7" y="19"/>
                    </a:cxn>
                    <a:cxn ang="0">
                      <a:pos x="7" y="21"/>
                    </a:cxn>
                    <a:cxn ang="0">
                      <a:pos x="7" y="23"/>
                    </a:cxn>
                    <a:cxn ang="0">
                      <a:pos x="7" y="23"/>
                    </a:cxn>
                    <a:cxn ang="0">
                      <a:pos x="7" y="23"/>
                    </a:cxn>
                    <a:cxn ang="0">
                      <a:pos x="7" y="25"/>
                    </a:cxn>
                    <a:cxn ang="0">
                      <a:pos x="7" y="25"/>
                    </a:cxn>
                    <a:cxn ang="0">
                      <a:pos x="7" y="25"/>
                    </a:cxn>
                  </a:cxnLst>
                  <a:rect l="0" t="0" r="r" b="b"/>
                  <a:pathLst>
                    <a:path w="9" h="25">
                      <a:moveTo>
                        <a:pt x="0" y="2"/>
                      </a:moveTo>
                      <a:lnTo>
                        <a:pt x="0" y="2"/>
                      </a:lnTo>
                      <a:lnTo>
                        <a:pt x="0" y="2"/>
                      </a:lnTo>
                      <a:lnTo>
                        <a:pt x="2" y="2"/>
                      </a:lnTo>
                      <a:lnTo>
                        <a:pt x="2" y="2"/>
                      </a:lnTo>
                      <a:lnTo>
                        <a:pt x="2" y="2"/>
                      </a:lnTo>
                      <a:lnTo>
                        <a:pt x="2" y="2"/>
                      </a:lnTo>
                      <a:lnTo>
                        <a:pt x="2" y="2"/>
                      </a:lnTo>
                      <a:lnTo>
                        <a:pt x="2" y="2"/>
                      </a:lnTo>
                      <a:lnTo>
                        <a:pt x="4" y="2"/>
                      </a:lnTo>
                      <a:lnTo>
                        <a:pt x="4" y="2"/>
                      </a:lnTo>
                      <a:lnTo>
                        <a:pt x="4" y="2"/>
                      </a:lnTo>
                      <a:lnTo>
                        <a:pt x="4" y="2"/>
                      </a:lnTo>
                      <a:lnTo>
                        <a:pt x="4" y="2"/>
                      </a:lnTo>
                      <a:lnTo>
                        <a:pt x="4" y="2"/>
                      </a:lnTo>
                      <a:lnTo>
                        <a:pt x="4" y="2"/>
                      </a:lnTo>
                      <a:lnTo>
                        <a:pt x="5" y="2"/>
                      </a:lnTo>
                      <a:lnTo>
                        <a:pt x="5" y="0"/>
                      </a:lnTo>
                      <a:lnTo>
                        <a:pt x="5" y="0"/>
                      </a:lnTo>
                      <a:lnTo>
                        <a:pt x="5" y="0"/>
                      </a:lnTo>
                      <a:lnTo>
                        <a:pt x="5" y="2"/>
                      </a:lnTo>
                      <a:lnTo>
                        <a:pt x="7" y="2"/>
                      </a:lnTo>
                      <a:lnTo>
                        <a:pt x="7" y="2"/>
                      </a:lnTo>
                      <a:lnTo>
                        <a:pt x="7" y="2"/>
                      </a:lnTo>
                      <a:lnTo>
                        <a:pt x="7" y="4"/>
                      </a:lnTo>
                      <a:lnTo>
                        <a:pt x="9" y="4"/>
                      </a:lnTo>
                      <a:lnTo>
                        <a:pt x="9" y="6"/>
                      </a:lnTo>
                      <a:lnTo>
                        <a:pt x="9" y="6"/>
                      </a:lnTo>
                      <a:lnTo>
                        <a:pt x="9" y="6"/>
                      </a:lnTo>
                      <a:lnTo>
                        <a:pt x="9" y="8"/>
                      </a:lnTo>
                      <a:lnTo>
                        <a:pt x="9" y="8"/>
                      </a:lnTo>
                      <a:lnTo>
                        <a:pt x="9" y="8"/>
                      </a:lnTo>
                      <a:lnTo>
                        <a:pt x="9" y="8"/>
                      </a:lnTo>
                      <a:lnTo>
                        <a:pt x="9" y="10"/>
                      </a:lnTo>
                      <a:lnTo>
                        <a:pt x="9" y="10"/>
                      </a:lnTo>
                      <a:lnTo>
                        <a:pt x="9" y="10"/>
                      </a:lnTo>
                      <a:lnTo>
                        <a:pt x="9" y="10"/>
                      </a:lnTo>
                      <a:lnTo>
                        <a:pt x="9" y="12"/>
                      </a:lnTo>
                      <a:lnTo>
                        <a:pt x="9" y="12"/>
                      </a:lnTo>
                      <a:lnTo>
                        <a:pt x="9" y="14"/>
                      </a:lnTo>
                      <a:lnTo>
                        <a:pt x="9" y="14"/>
                      </a:lnTo>
                      <a:lnTo>
                        <a:pt x="9" y="14"/>
                      </a:lnTo>
                      <a:lnTo>
                        <a:pt x="9" y="14"/>
                      </a:lnTo>
                      <a:lnTo>
                        <a:pt x="9" y="14"/>
                      </a:lnTo>
                      <a:lnTo>
                        <a:pt x="9" y="16"/>
                      </a:lnTo>
                      <a:lnTo>
                        <a:pt x="9" y="16"/>
                      </a:lnTo>
                      <a:lnTo>
                        <a:pt x="7" y="17"/>
                      </a:lnTo>
                      <a:lnTo>
                        <a:pt x="7" y="19"/>
                      </a:lnTo>
                      <a:lnTo>
                        <a:pt x="7" y="19"/>
                      </a:lnTo>
                      <a:lnTo>
                        <a:pt x="7" y="19"/>
                      </a:lnTo>
                      <a:lnTo>
                        <a:pt x="7" y="21"/>
                      </a:lnTo>
                      <a:lnTo>
                        <a:pt x="7" y="23"/>
                      </a:lnTo>
                      <a:lnTo>
                        <a:pt x="7" y="23"/>
                      </a:lnTo>
                      <a:lnTo>
                        <a:pt x="7" y="23"/>
                      </a:lnTo>
                      <a:lnTo>
                        <a:pt x="7" y="25"/>
                      </a:lnTo>
                      <a:lnTo>
                        <a:pt x="7" y="25"/>
                      </a:lnTo>
                      <a:lnTo>
                        <a:pt x="7" y="2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2" name="Freeform 3803"/>
                <p:cNvSpPr>
                  <a:spLocks/>
                </p:cNvSpPr>
                <p:nvPr/>
              </p:nvSpPr>
              <p:spPr bwMode="auto">
                <a:xfrm>
                  <a:off x="4517" y="483"/>
                  <a:ext cx="24" cy="26"/>
                </a:xfrm>
                <a:custGeom>
                  <a:avLst/>
                  <a:gdLst/>
                  <a:ahLst/>
                  <a:cxnLst>
                    <a:cxn ang="0">
                      <a:pos x="11" y="2"/>
                    </a:cxn>
                    <a:cxn ang="0">
                      <a:pos x="11" y="6"/>
                    </a:cxn>
                    <a:cxn ang="0">
                      <a:pos x="9" y="8"/>
                    </a:cxn>
                    <a:cxn ang="0">
                      <a:pos x="9" y="10"/>
                    </a:cxn>
                    <a:cxn ang="0">
                      <a:pos x="9" y="14"/>
                    </a:cxn>
                    <a:cxn ang="0">
                      <a:pos x="9" y="17"/>
                    </a:cxn>
                    <a:cxn ang="0">
                      <a:pos x="9" y="19"/>
                    </a:cxn>
                    <a:cxn ang="0">
                      <a:pos x="9" y="21"/>
                    </a:cxn>
                    <a:cxn ang="0">
                      <a:pos x="2" y="27"/>
                    </a:cxn>
                    <a:cxn ang="0">
                      <a:pos x="2" y="27"/>
                    </a:cxn>
                    <a:cxn ang="0">
                      <a:pos x="8" y="23"/>
                    </a:cxn>
                    <a:cxn ang="0">
                      <a:pos x="11" y="19"/>
                    </a:cxn>
                    <a:cxn ang="0">
                      <a:pos x="13" y="17"/>
                    </a:cxn>
                    <a:cxn ang="0">
                      <a:pos x="15" y="15"/>
                    </a:cxn>
                    <a:cxn ang="0">
                      <a:pos x="15" y="14"/>
                    </a:cxn>
                    <a:cxn ang="0">
                      <a:pos x="15" y="14"/>
                    </a:cxn>
                    <a:cxn ang="0">
                      <a:pos x="17" y="14"/>
                    </a:cxn>
                    <a:cxn ang="0">
                      <a:pos x="17" y="12"/>
                    </a:cxn>
                    <a:cxn ang="0">
                      <a:pos x="19" y="12"/>
                    </a:cxn>
                    <a:cxn ang="0">
                      <a:pos x="23" y="14"/>
                    </a:cxn>
                    <a:cxn ang="0">
                      <a:pos x="25" y="14"/>
                    </a:cxn>
                    <a:cxn ang="0">
                      <a:pos x="27" y="15"/>
                    </a:cxn>
                    <a:cxn ang="0">
                      <a:pos x="27" y="15"/>
                    </a:cxn>
                    <a:cxn ang="0">
                      <a:pos x="29" y="15"/>
                    </a:cxn>
                    <a:cxn ang="0">
                      <a:pos x="31" y="17"/>
                    </a:cxn>
                    <a:cxn ang="0">
                      <a:pos x="33" y="19"/>
                    </a:cxn>
                    <a:cxn ang="0">
                      <a:pos x="34" y="17"/>
                    </a:cxn>
                    <a:cxn ang="0">
                      <a:pos x="34" y="14"/>
                    </a:cxn>
                    <a:cxn ang="0">
                      <a:pos x="36" y="14"/>
                    </a:cxn>
                    <a:cxn ang="0">
                      <a:pos x="38" y="15"/>
                    </a:cxn>
                    <a:cxn ang="0">
                      <a:pos x="40" y="15"/>
                    </a:cxn>
                    <a:cxn ang="0">
                      <a:pos x="42" y="15"/>
                    </a:cxn>
                    <a:cxn ang="0">
                      <a:pos x="44" y="17"/>
                    </a:cxn>
                    <a:cxn ang="0">
                      <a:pos x="46" y="19"/>
                    </a:cxn>
                    <a:cxn ang="0">
                      <a:pos x="46" y="21"/>
                    </a:cxn>
                    <a:cxn ang="0">
                      <a:pos x="46" y="23"/>
                    </a:cxn>
                    <a:cxn ang="0">
                      <a:pos x="46" y="27"/>
                    </a:cxn>
                    <a:cxn ang="0">
                      <a:pos x="44" y="29"/>
                    </a:cxn>
                    <a:cxn ang="0">
                      <a:pos x="40" y="29"/>
                    </a:cxn>
                    <a:cxn ang="0">
                      <a:pos x="42" y="31"/>
                    </a:cxn>
                    <a:cxn ang="0">
                      <a:pos x="42" y="35"/>
                    </a:cxn>
                    <a:cxn ang="0">
                      <a:pos x="42" y="37"/>
                    </a:cxn>
                    <a:cxn ang="0">
                      <a:pos x="42" y="38"/>
                    </a:cxn>
                    <a:cxn ang="0">
                      <a:pos x="42" y="40"/>
                    </a:cxn>
                    <a:cxn ang="0">
                      <a:pos x="42" y="40"/>
                    </a:cxn>
                    <a:cxn ang="0">
                      <a:pos x="40" y="42"/>
                    </a:cxn>
                    <a:cxn ang="0">
                      <a:pos x="42" y="44"/>
                    </a:cxn>
                    <a:cxn ang="0">
                      <a:pos x="40" y="46"/>
                    </a:cxn>
                    <a:cxn ang="0">
                      <a:pos x="38" y="46"/>
                    </a:cxn>
                    <a:cxn ang="0">
                      <a:pos x="38" y="48"/>
                    </a:cxn>
                    <a:cxn ang="0">
                      <a:pos x="38" y="48"/>
                    </a:cxn>
                    <a:cxn ang="0">
                      <a:pos x="36" y="50"/>
                    </a:cxn>
                    <a:cxn ang="0">
                      <a:pos x="36" y="52"/>
                    </a:cxn>
                    <a:cxn ang="0">
                      <a:pos x="40" y="54"/>
                    </a:cxn>
                    <a:cxn ang="0">
                      <a:pos x="42" y="54"/>
                    </a:cxn>
                    <a:cxn ang="0">
                      <a:pos x="44" y="54"/>
                    </a:cxn>
                    <a:cxn ang="0">
                      <a:pos x="46" y="54"/>
                    </a:cxn>
                  </a:cxnLst>
                  <a:rect l="0" t="0" r="r" b="b"/>
                  <a:pathLst>
                    <a:path w="48" h="54">
                      <a:moveTo>
                        <a:pt x="11" y="0"/>
                      </a:moveTo>
                      <a:lnTo>
                        <a:pt x="11" y="0"/>
                      </a:lnTo>
                      <a:lnTo>
                        <a:pt x="11" y="0"/>
                      </a:lnTo>
                      <a:lnTo>
                        <a:pt x="11" y="2"/>
                      </a:lnTo>
                      <a:lnTo>
                        <a:pt x="11" y="4"/>
                      </a:lnTo>
                      <a:lnTo>
                        <a:pt x="11" y="4"/>
                      </a:lnTo>
                      <a:lnTo>
                        <a:pt x="11" y="6"/>
                      </a:lnTo>
                      <a:lnTo>
                        <a:pt x="11" y="6"/>
                      </a:lnTo>
                      <a:lnTo>
                        <a:pt x="9" y="6"/>
                      </a:lnTo>
                      <a:lnTo>
                        <a:pt x="9" y="8"/>
                      </a:lnTo>
                      <a:lnTo>
                        <a:pt x="9" y="8"/>
                      </a:lnTo>
                      <a:lnTo>
                        <a:pt x="9" y="8"/>
                      </a:lnTo>
                      <a:lnTo>
                        <a:pt x="9" y="8"/>
                      </a:lnTo>
                      <a:lnTo>
                        <a:pt x="9" y="10"/>
                      </a:lnTo>
                      <a:lnTo>
                        <a:pt x="9" y="10"/>
                      </a:lnTo>
                      <a:lnTo>
                        <a:pt x="9" y="10"/>
                      </a:lnTo>
                      <a:lnTo>
                        <a:pt x="9" y="12"/>
                      </a:lnTo>
                      <a:lnTo>
                        <a:pt x="9" y="12"/>
                      </a:lnTo>
                      <a:lnTo>
                        <a:pt x="9" y="12"/>
                      </a:lnTo>
                      <a:lnTo>
                        <a:pt x="9" y="14"/>
                      </a:lnTo>
                      <a:lnTo>
                        <a:pt x="9" y="14"/>
                      </a:lnTo>
                      <a:lnTo>
                        <a:pt x="9" y="15"/>
                      </a:lnTo>
                      <a:lnTo>
                        <a:pt x="9" y="15"/>
                      </a:lnTo>
                      <a:lnTo>
                        <a:pt x="9" y="17"/>
                      </a:lnTo>
                      <a:lnTo>
                        <a:pt x="9" y="19"/>
                      </a:lnTo>
                      <a:lnTo>
                        <a:pt x="9" y="19"/>
                      </a:lnTo>
                      <a:lnTo>
                        <a:pt x="9" y="19"/>
                      </a:lnTo>
                      <a:lnTo>
                        <a:pt x="9" y="19"/>
                      </a:lnTo>
                      <a:lnTo>
                        <a:pt x="9" y="21"/>
                      </a:lnTo>
                      <a:lnTo>
                        <a:pt x="9" y="21"/>
                      </a:lnTo>
                      <a:lnTo>
                        <a:pt x="9" y="21"/>
                      </a:lnTo>
                      <a:lnTo>
                        <a:pt x="9" y="21"/>
                      </a:lnTo>
                      <a:lnTo>
                        <a:pt x="9" y="23"/>
                      </a:lnTo>
                      <a:lnTo>
                        <a:pt x="8" y="23"/>
                      </a:lnTo>
                      <a:lnTo>
                        <a:pt x="8" y="23"/>
                      </a:lnTo>
                      <a:lnTo>
                        <a:pt x="2" y="27"/>
                      </a:lnTo>
                      <a:lnTo>
                        <a:pt x="2" y="27"/>
                      </a:lnTo>
                      <a:lnTo>
                        <a:pt x="0" y="29"/>
                      </a:lnTo>
                      <a:lnTo>
                        <a:pt x="2" y="27"/>
                      </a:lnTo>
                      <a:lnTo>
                        <a:pt x="2" y="27"/>
                      </a:lnTo>
                      <a:lnTo>
                        <a:pt x="2" y="27"/>
                      </a:lnTo>
                      <a:lnTo>
                        <a:pt x="4" y="27"/>
                      </a:lnTo>
                      <a:lnTo>
                        <a:pt x="4" y="27"/>
                      </a:lnTo>
                      <a:lnTo>
                        <a:pt x="8" y="23"/>
                      </a:lnTo>
                      <a:lnTo>
                        <a:pt x="11" y="19"/>
                      </a:lnTo>
                      <a:lnTo>
                        <a:pt x="11" y="19"/>
                      </a:lnTo>
                      <a:lnTo>
                        <a:pt x="11" y="19"/>
                      </a:lnTo>
                      <a:lnTo>
                        <a:pt x="11" y="19"/>
                      </a:lnTo>
                      <a:lnTo>
                        <a:pt x="13" y="17"/>
                      </a:lnTo>
                      <a:lnTo>
                        <a:pt x="13" y="17"/>
                      </a:lnTo>
                      <a:lnTo>
                        <a:pt x="13" y="17"/>
                      </a:lnTo>
                      <a:lnTo>
                        <a:pt x="13" y="17"/>
                      </a:lnTo>
                      <a:lnTo>
                        <a:pt x="15" y="15"/>
                      </a:lnTo>
                      <a:lnTo>
                        <a:pt x="15" y="15"/>
                      </a:lnTo>
                      <a:lnTo>
                        <a:pt x="15" y="15"/>
                      </a:lnTo>
                      <a:lnTo>
                        <a:pt x="15" y="15"/>
                      </a:lnTo>
                      <a:lnTo>
                        <a:pt x="15" y="15"/>
                      </a:lnTo>
                      <a:lnTo>
                        <a:pt x="15" y="15"/>
                      </a:lnTo>
                      <a:lnTo>
                        <a:pt x="15" y="15"/>
                      </a:lnTo>
                      <a:lnTo>
                        <a:pt x="15" y="14"/>
                      </a:lnTo>
                      <a:lnTo>
                        <a:pt x="15" y="14"/>
                      </a:lnTo>
                      <a:lnTo>
                        <a:pt x="15" y="14"/>
                      </a:lnTo>
                      <a:lnTo>
                        <a:pt x="15" y="14"/>
                      </a:lnTo>
                      <a:lnTo>
                        <a:pt x="15" y="14"/>
                      </a:lnTo>
                      <a:lnTo>
                        <a:pt x="15" y="14"/>
                      </a:lnTo>
                      <a:lnTo>
                        <a:pt x="17" y="14"/>
                      </a:lnTo>
                      <a:lnTo>
                        <a:pt x="17" y="14"/>
                      </a:lnTo>
                      <a:lnTo>
                        <a:pt x="17" y="14"/>
                      </a:lnTo>
                      <a:lnTo>
                        <a:pt x="17" y="14"/>
                      </a:lnTo>
                      <a:lnTo>
                        <a:pt x="17" y="14"/>
                      </a:lnTo>
                      <a:lnTo>
                        <a:pt x="17" y="12"/>
                      </a:lnTo>
                      <a:lnTo>
                        <a:pt x="17" y="12"/>
                      </a:lnTo>
                      <a:lnTo>
                        <a:pt x="19" y="12"/>
                      </a:lnTo>
                      <a:lnTo>
                        <a:pt x="17" y="12"/>
                      </a:lnTo>
                      <a:lnTo>
                        <a:pt x="17" y="12"/>
                      </a:lnTo>
                      <a:lnTo>
                        <a:pt x="19" y="12"/>
                      </a:lnTo>
                      <a:lnTo>
                        <a:pt x="19" y="12"/>
                      </a:lnTo>
                      <a:lnTo>
                        <a:pt x="21" y="12"/>
                      </a:lnTo>
                      <a:lnTo>
                        <a:pt x="23" y="12"/>
                      </a:lnTo>
                      <a:lnTo>
                        <a:pt x="23" y="14"/>
                      </a:lnTo>
                      <a:lnTo>
                        <a:pt x="23" y="14"/>
                      </a:lnTo>
                      <a:lnTo>
                        <a:pt x="25" y="14"/>
                      </a:lnTo>
                      <a:lnTo>
                        <a:pt x="25" y="14"/>
                      </a:lnTo>
                      <a:lnTo>
                        <a:pt x="25" y="14"/>
                      </a:lnTo>
                      <a:lnTo>
                        <a:pt x="25" y="14"/>
                      </a:lnTo>
                      <a:lnTo>
                        <a:pt x="25" y="14"/>
                      </a:lnTo>
                      <a:lnTo>
                        <a:pt x="25" y="14"/>
                      </a:lnTo>
                      <a:lnTo>
                        <a:pt x="27" y="15"/>
                      </a:lnTo>
                      <a:lnTo>
                        <a:pt x="27" y="15"/>
                      </a:lnTo>
                      <a:lnTo>
                        <a:pt x="27" y="15"/>
                      </a:lnTo>
                      <a:lnTo>
                        <a:pt x="27" y="15"/>
                      </a:lnTo>
                      <a:lnTo>
                        <a:pt x="27" y="15"/>
                      </a:lnTo>
                      <a:lnTo>
                        <a:pt x="27" y="17"/>
                      </a:lnTo>
                      <a:lnTo>
                        <a:pt x="29" y="17"/>
                      </a:lnTo>
                      <a:lnTo>
                        <a:pt x="29" y="15"/>
                      </a:lnTo>
                      <a:lnTo>
                        <a:pt x="29" y="15"/>
                      </a:lnTo>
                      <a:lnTo>
                        <a:pt x="31" y="15"/>
                      </a:lnTo>
                      <a:lnTo>
                        <a:pt x="31" y="15"/>
                      </a:lnTo>
                      <a:lnTo>
                        <a:pt x="29" y="17"/>
                      </a:lnTo>
                      <a:lnTo>
                        <a:pt x="31" y="17"/>
                      </a:lnTo>
                      <a:lnTo>
                        <a:pt x="31" y="17"/>
                      </a:lnTo>
                      <a:lnTo>
                        <a:pt x="33" y="19"/>
                      </a:lnTo>
                      <a:lnTo>
                        <a:pt x="33" y="19"/>
                      </a:lnTo>
                      <a:lnTo>
                        <a:pt x="33" y="19"/>
                      </a:lnTo>
                      <a:lnTo>
                        <a:pt x="33" y="19"/>
                      </a:lnTo>
                      <a:lnTo>
                        <a:pt x="34" y="19"/>
                      </a:lnTo>
                      <a:lnTo>
                        <a:pt x="34" y="19"/>
                      </a:lnTo>
                      <a:lnTo>
                        <a:pt x="34" y="17"/>
                      </a:lnTo>
                      <a:lnTo>
                        <a:pt x="33" y="15"/>
                      </a:lnTo>
                      <a:lnTo>
                        <a:pt x="33" y="14"/>
                      </a:lnTo>
                      <a:lnTo>
                        <a:pt x="33" y="14"/>
                      </a:lnTo>
                      <a:lnTo>
                        <a:pt x="34" y="14"/>
                      </a:lnTo>
                      <a:lnTo>
                        <a:pt x="34" y="14"/>
                      </a:lnTo>
                      <a:lnTo>
                        <a:pt x="34" y="14"/>
                      </a:lnTo>
                      <a:lnTo>
                        <a:pt x="34" y="14"/>
                      </a:lnTo>
                      <a:lnTo>
                        <a:pt x="36" y="14"/>
                      </a:lnTo>
                      <a:lnTo>
                        <a:pt x="36" y="14"/>
                      </a:lnTo>
                      <a:lnTo>
                        <a:pt x="36" y="14"/>
                      </a:lnTo>
                      <a:lnTo>
                        <a:pt x="38" y="14"/>
                      </a:lnTo>
                      <a:lnTo>
                        <a:pt x="38" y="15"/>
                      </a:lnTo>
                      <a:lnTo>
                        <a:pt x="38" y="15"/>
                      </a:lnTo>
                      <a:lnTo>
                        <a:pt x="38" y="15"/>
                      </a:lnTo>
                      <a:lnTo>
                        <a:pt x="38" y="15"/>
                      </a:lnTo>
                      <a:lnTo>
                        <a:pt x="40" y="15"/>
                      </a:lnTo>
                      <a:lnTo>
                        <a:pt x="40" y="15"/>
                      </a:lnTo>
                      <a:lnTo>
                        <a:pt x="42" y="15"/>
                      </a:lnTo>
                      <a:lnTo>
                        <a:pt x="42" y="15"/>
                      </a:lnTo>
                      <a:lnTo>
                        <a:pt x="42" y="15"/>
                      </a:lnTo>
                      <a:lnTo>
                        <a:pt x="42" y="15"/>
                      </a:lnTo>
                      <a:lnTo>
                        <a:pt x="44" y="17"/>
                      </a:lnTo>
                      <a:lnTo>
                        <a:pt x="44" y="17"/>
                      </a:lnTo>
                      <a:lnTo>
                        <a:pt x="44" y="17"/>
                      </a:lnTo>
                      <a:lnTo>
                        <a:pt x="44" y="17"/>
                      </a:lnTo>
                      <a:lnTo>
                        <a:pt x="46" y="19"/>
                      </a:lnTo>
                      <a:lnTo>
                        <a:pt x="46" y="19"/>
                      </a:lnTo>
                      <a:lnTo>
                        <a:pt x="46" y="19"/>
                      </a:lnTo>
                      <a:lnTo>
                        <a:pt x="46" y="19"/>
                      </a:lnTo>
                      <a:lnTo>
                        <a:pt x="46" y="21"/>
                      </a:lnTo>
                      <a:lnTo>
                        <a:pt x="46" y="21"/>
                      </a:lnTo>
                      <a:lnTo>
                        <a:pt x="46" y="21"/>
                      </a:lnTo>
                      <a:lnTo>
                        <a:pt x="46" y="21"/>
                      </a:lnTo>
                      <a:lnTo>
                        <a:pt x="46" y="23"/>
                      </a:lnTo>
                      <a:lnTo>
                        <a:pt x="46" y="23"/>
                      </a:lnTo>
                      <a:lnTo>
                        <a:pt x="46" y="23"/>
                      </a:lnTo>
                      <a:lnTo>
                        <a:pt x="46" y="25"/>
                      </a:lnTo>
                      <a:lnTo>
                        <a:pt x="46" y="25"/>
                      </a:lnTo>
                      <a:lnTo>
                        <a:pt x="46" y="25"/>
                      </a:lnTo>
                      <a:lnTo>
                        <a:pt x="46" y="27"/>
                      </a:lnTo>
                      <a:lnTo>
                        <a:pt x="44" y="27"/>
                      </a:lnTo>
                      <a:lnTo>
                        <a:pt x="44" y="27"/>
                      </a:lnTo>
                      <a:lnTo>
                        <a:pt x="44" y="27"/>
                      </a:lnTo>
                      <a:lnTo>
                        <a:pt x="44" y="29"/>
                      </a:lnTo>
                      <a:lnTo>
                        <a:pt x="42" y="29"/>
                      </a:lnTo>
                      <a:lnTo>
                        <a:pt x="42" y="29"/>
                      </a:lnTo>
                      <a:lnTo>
                        <a:pt x="42" y="29"/>
                      </a:lnTo>
                      <a:lnTo>
                        <a:pt x="40" y="29"/>
                      </a:lnTo>
                      <a:lnTo>
                        <a:pt x="42" y="29"/>
                      </a:lnTo>
                      <a:lnTo>
                        <a:pt x="42" y="31"/>
                      </a:lnTo>
                      <a:lnTo>
                        <a:pt x="40" y="31"/>
                      </a:lnTo>
                      <a:lnTo>
                        <a:pt x="42" y="31"/>
                      </a:lnTo>
                      <a:lnTo>
                        <a:pt x="42" y="33"/>
                      </a:lnTo>
                      <a:lnTo>
                        <a:pt x="42" y="33"/>
                      </a:lnTo>
                      <a:lnTo>
                        <a:pt x="42" y="35"/>
                      </a:lnTo>
                      <a:lnTo>
                        <a:pt x="42" y="35"/>
                      </a:lnTo>
                      <a:lnTo>
                        <a:pt x="42" y="35"/>
                      </a:lnTo>
                      <a:lnTo>
                        <a:pt x="42" y="35"/>
                      </a:lnTo>
                      <a:lnTo>
                        <a:pt x="42" y="37"/>
                      </a:lnTo>
                      <a:lnTo>
                        <a:pt x="42" y="37"/>
                      </a:lnTo>
                      <a:lnTo>
                        <a:pt x="42" y="37"/>
                      </a:lnTo>
                      <a:lnTo>
                        <a:pt x="42" y="37"/>
                      </a:lnTo>
                      <a:lnTo>
                        <a:pt x="42" y="37"/>
                      </a:lnTo>
                      <a:lnTo>
                        <a:pt x="42" y="38"/>
                      </a:lnTo>
                      <a:lnTo>
                        <a:pt x="44" y="38"/>
                      </a:lnTo>
                      <a:lnTo>
                        <a:pt x="44" y="38"/>
                      </a:lnTo>
                      <a:lnTo>
                        <a:pt x="42" y="40"/>
                      </a:lnTo>
                      <a:lnTo>
                        <a:pt x="42" y="40"/>
                      </a:lnTo>
                      <a:lnTo>
                        <a:pt x="42" y="40"/>
                      </a:lnTo>
                      <a:lnTo>
                        <a:pt x="42" y="40"/>
                      </a:lnTo>
                      <a:lnTo>
                        <a:pt x="42" y="42"/>
                      </a:lnTo>
                      <a:lnTo>
                        <a:pt x="42" y="40"/>
                      </a:lnTo>
                      <a:lnTo>
                        <a:pt x="40" y="40"/>
                      </a:lnTo>
                      <a:lnTo>
                        <a:pt x="42" y="42"/>
                      </a:lnTo>
                      <a:lnTo>
                        <a:pt x="42" y="42"/>
                      </a:lnTo>
                      <a:lnTo>
                        <a:pt x="40" y="42"/>
                      </a:lnTo>
                      <a:lnTo>
                        <a:pt x="40" y="42"/>
                      </a:lnTo>
                      <a:lnTo>
                        <a:pt x="40" y="44"/>
                      </a:lnTo>
                      <a:lnTo>
                        <a:pt x="42" y="44"/>
                      </a:lnTo>
                      <a:lnTo>
                        <a:pt x="42" y="44"/>
                      </a:lnTo>
                      <a:lnTo>
                        <a:pt x="40" y="44"/>
                      </a:lnTo>
                      <a:lnTo>
                        <a:pt x="40" y="44"/>
                      </a:lnTo>
                      <a:lnTo>
                        <a:pt x="40" y="44"/>
                      </a:lnTo>
                      <a:lnTo>
                        <a:pt x="40" y="46"/>
                      </a:lnTo>
                      <a:lnTo>
                        <a:pt x="40" y="46"/>
                      </a:lnTo>
                      <a:lnTo>
                        <a:pt x="38" y="46"/>
                      </a:lnTo>
                      <a:lnTo>
                        <a:pt x="40" y="46"/>
                      </a:lnTo>
                      <a:lnTo>
                        <a:pt x="38" y="46"/>
                      </a:lnTo>
                      <a:lnTo>
                        <a:pt x="38" y="46"/>
                      </a:lnTo>
                      <a:lnTo>
                        <a:pt x="38" y="48"/>
                      </a:lnTo>
                      <a:lnTo>
                        <a:pt x="38" y="48"/>
                      </a:lnTo>
                      <a:lnTo>
                        <a:pt x="38" y="48"/>
                      </a:lnTo>
                      <a:lnTo>
                        <a:pt x="38" y="48"/>
                      </a:lnTo>
                      <a:lnTo>
                        <a:pt x="38" y="48"/>
                      </a:lnTo>
                      <a:lnTo>
                        <a:pt x="38" y="48"/>
                      </a:lnTo>
                      <a:lnTo>
                        <a:pt x="38" y="48"/>
                      </a:lnTo>
                      <a:lnTo>
                        <a:pt x="36" y="48"/>
                      </a:lnTo>
                      <a:lnTo>
                        <a:pt x="36" y="48"/>
                      </a:lnTo>
                      <a:lnTo>
                        <a:pt x="36" y="50"/>
                      </a:lnTo>
                      <a:lnTo>
                        <a:pt x="36" y="50"/>
                      </a:lnTo>
                      <a:lnTo>
                        <a:pt x="36" y="50"/>
                      </a:lnTo>
                      <a:lnTo>
                        <a:pt x="36" y="50"/>
                      </a:lnTo>
                      <a:lnTo>
                        <a:pt x="36" y="50"/>
                      </a:lnTo>
                      <a:lnTo>
                        <a:pt x="36" y="52"/>
                      </a:lnTo>
                      <a:lnTo>
                        <a:pt x="38" y="54"/>
                      </a:lnTo>
                      <a:lnTo>
                        <a:pt x="38" y="54"/>
                      </a:lnTo>
                      <a:lnTo>
                        <a:pt x="38" y="54"/>
                      </a:lnTo>
                      <a:lnTo>
                        <a:pt x="40" y="54"/>
                      </a:lnTo>
                      <a:lnTo>
                        <a:pt x="40" y="54"/>
                      </a:lnTo>
                      <a:lnTo>
                        <a:pt x="40" y="54"/>
                      </a:lnTo>
                      <a:lnTo>
                        <a:pt x="40" y="54"/>
                      </a:lnTo>
                      <a:lnTo>
                        <a:pt x="42" y="54"/>
                      </a:lnTo>
                      <a:lnTo>
                        <a:pt x="42" y="54"/>
                      </a:lnTo>
                      <a:lnTo>
                        <a:pt x="44" y="54"/>
                      </a:lnTo>
                      <a:lnTo>
                        <a:pt x="44" y="54"/>
                      </a:lnTo>
                      <a:lnTo>
                        <a:pt x="44" y="54"/>
                      </a:lnTo>
                      <a:lnTo>
                        <a:pt x="44" y="54"/>
                      </a:lnTo>
                      <a:lnTo>
                        <a:pt x="44" y="54"/>
                      </a:lnTo>
                      <a:lnTo>
                        <a:pt x="46" y="54"/>
                      </a:lnTo>
                      <a:lnTo>
                        <a:pt x="46" y="54"/>
                      </a:lnTo>
                      <a:lnTo>
                        <a:pt x="46" y="54"/>
                      </a:lnTo>
                      <a:lnTo>
                        <a:pt x="48" y="54"/>
                      </a:lnTo>
                      <a:lnTo>
                        <a:pt x="48" y="5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3" name="Freeform 3804"/>
                <p:cNvSpPr>
                  <a:spLocks/>
                </p:cNvSpPr>
                <p:nvPr/>
              </p:nvSpPr>
              <p:spPr bwMode="auto">
                <a:xfrm>
                  <a:off x="4536" y="509"/>
                  <a:ext cx="1" cy="3"/>
                </a:xfrm>
                <a:custGeom>
                  <a:avLst/>
                  <a:gdLst/>
                  <a:ahLst/>
                  <a:cxnLst>
                    <a:cxn ang="0">
                      <a:pos x="2" y="6"/>
                    </a:cxn>
                    <a:cxn ang="0">
                      <a:pos x="2" y="6"/>
                    </a:cxn>
                    <a:cxn ang="0">
                      <a:pos x="2" y="6"/>
                    </a:cxn>
                    <a:cxn ang="0">
                      <a:pos x="2" y="4"/>
                    </a:cxn>
                    <a:cxn ang="0">
                      <a:pos x="2" y="4"/>
                    </a:cxn>
                    <a:cxn ang="0">
                      <a:pos x="2" y="2"/>
                    </a:cxn>
                    <a:cxn ang="0">
                      <a:pos x="0" y="2"/>
                    </a:cxn>
                    <a:cxn ang="0">
                      <a:pos x="0" y="2"/>
                    </a:cxn>
                    <a:cxn ang="0">
                      <a:pos x="0" y="2"/>
                    </a:cxn>
                    <a:cxn ang="0">
                      <a:pos x="0" y="0"/>
                    </a:cxn>
                    <a:cxn ang="0">
                      <a:pos x="0" y="0"/>
                    </a:cxn>
                    <a:cxn ang="0">
                      <a:pos x="0" y="0"/>
                    </a:cxn>
                    <a:cxn ang="0">
                      <a:pos x="0" y="0"/>
                    </a:cxn>
                    <a:cxn ang="0">
                      <a:pos x="0" y="0"/>
                    </a:cxn>
                    <a:cxn ang="0">
                      <a:pos x="0" y="2"/>
                    </a:cxn>
                    <a:cxn ang="0">
                      <a:pos x="0" y="2"/>
                    </a:cxn>
                    <a:cxn ang="0">
                      <a:pos x="0" y="2"/>
                    </a:cxn>
                    <a:cxn ang="0">
                      <a:pos x="0" y="2"/>
                    </a:cxn>
                    <a:cxn ang="0">
                      <a:pos x="0" y="2"/>
                    </a:cxn>
                    <a:cxn ang="0">
                      <a:pos x="0" y="4"/>
                    </a:cxn>
                    <a:cxn ang="0">
                      <a:pos x="2" y="4"/>
                    </a:cxn>
                    <a:cxn ang="0">
                      <a:pos x="2" y="4"/>
                    </a:cxn>
                    <a:cxn ang="0">
                      <a:pos x="2" y="4"/>
                    </a:cxn>
                    <a:cxn ang="0">
                      <a:pos x="2" y="6"/>
                    </a:cxn>
                    <a:cxn ang="0">
                      <a:pos x="2" y="6"/>
                    </a:cxn>
                    <a:cxn ang="0">
                      <a:pos x="2" y="6"/>
                    </a:cxn>
                  </a:cxnLst>
                  <a:rect l="0" t="0" r="r" b="b"/>
                  <a:pathLst>
                    <a:path w="2" h="6">
                      <a:moveTo>
                        <a:pt x="2" y="6"/>
                      </a:moveTo>
                      <a:lnTo>
                        <a:pt x="2" y="6"/>
                      </a:lnTo>
                      <a:lnTo>
                        <a:pt x="2" y="6"/>
                      </a:lnTo>
                      <a:lnTo>
                        <a:pt x="2" y="4"/>
                      </a:lnTo>
                      <a:lnTo>
                        <a:pt x="2" y="4"/>
                      </a:lnTo>
                      <a:lnTo>
                        <a:pt x="2" y="2"/>
                      </a:lnTo>
                      <a:lnTo>
                        <a:pt x="0" y="2"/>
                      </a:lnTo>
                      <a:lnTo>
                        <a:pt x="0" y="2"/>
                      </a:lnTo>
                      <a:lnTo>
                        <a:pt x="0" y="2"/>
                      </a:lnTo>
                      <a:lnTo>
                        <a:pt x="0" y="0"/>
                      </a:lnTo>
                      <a:lnTo>
                        <a:pt x="0" y="0"/>
                      </a:lnTo>
                      <a:lnTo>
                        <a:pt x="0" y="0"/>
                      </a:lnTo>
                      <a:lnTo>
                        <a:pt x="0" y="0"/>
                      </a:lnTo>
                      <a:lnTo>
                        <a:pt x="0" y="0"/>
                      </a:lnTo>
                      <a:lnTo>
                        <a:pt x="0" y="2"/>
                      </a:lnTo>
                      <a:lnTo>
                        <a:pt x="0" y="2"/>
                      </a:lnTo>
                      <a:lnTo>
                        <a:pt x="0" y="2"/>
                      </a:lnTo>
                      <a:lnTo>
                        <a:pt x="0" y="2"/>
                      </a:lnTo>
                      <a:lnTo>
                        <a:pt x="0" y="2"/>
                      </a:lnTo>
                      <a:lnTo>
                        <a:pt x="0" y="4"/>
                      </a:lnTo>
                      <a:lnTo>
                        <a:pt x="2" y="4"/>
                      </a:lnTo>
                      <a:lnTo>
                        <a:pt x="2" y="4"/>
                      </a:lnTo>
                      <a:lnTo>
                        <a:pt x="2" y="4"/>
                      </a:lnTo>
                      <a:lnTo>
                        <a:pt x="2" y="6"/>
                      </a:lnTo>
                      <a:lnTo>
                        <a:pt x="2" y="6"/>
                      </a:lnTo>
                      <a:lnTo>
                        <a:pt x="2"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4" name="Freeform 3805"/>
                <p:cNvSpPr>
                  <a:spLocks/>
                </p:cNvSpPr>
                <p:nvPr/>
              </p:nvSpPr>
              <p:spPr bwMode="auto">
                <a:xfrm>
                  <a:off x="4537" y="512"/>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5" name="Freeform 3806"/>
                <p:cNvSpPr>
                  <a:spLocks/>
                </p:cNvSpPr>
                <p:nvPr/>
              </p:nvSpPr>
              <p:spPr bwMode="auto">
                <a:xfrm>
                  <a:off x="4540" y="511"/>
                  <a:ext cx="1" cy="1"/>
                </a:xfrm>
                <a:custGeom>
                  <a:avLst/>
                  <a:gdLst/>
                  <a:ahLst/>
                  <a:cxnLst>
                    <a:cxn ang="0">
                      <a:pos x="2" y="2"/>
                    </a:cxn>
                    <a:cxn ang="0">
                      <a:pos x="2" y="2"/>
                    </a:cxn>
                    <a:cxn ang="0">
                      <a:pos x="2" y="2"/>
                    </a:cxn>
                    <a:cxn ang="0">
                      <a:pos x="2" y="2"/>
                    </a:cxn>
                    <a:cxn ang="0">
                      <a:pos x="2" y="0"/>
                    </a:cxn>
                    <a:cxn ang="0">
                      <a:pos x="2" y="0"/>
                    </a:cxn>
                    <a:cxn ang="0">
                      <a:pos x="0" y="0"/>
                    </a:cxn>
                    <a:cxn ang="0">
                      <a:pos x="0" y="0"/>
                    </a:cxn>
                    <a:cxn ang="0">
                      <a:pos x="0" y="0"/>
                    </a:cxn>
                    <a:cxn ang="0">
                      <a:pos x="0" y="0"/>
                    </a:cxn>
                    <a:cxn ang="0">
                      <a:pos x="0" y="2"/>
                    </a:cxn>
                    <a:cxn ang="0">
                      <a:pos x="0" y="2"/>
                    </a:cxn>
                    <a:cxn ang="0">
                      <a:pos x="0" y="2"/>
                    </a:cxn>
                    <a:cxn ang="0">
                      <a:pos x="0" y="2"/>
                    </a:cxn>
                    <a:cxn ang="0">
                      <a:pos x="0" y="2"/>
                    </a:cxn>
                    <a:cxn ang="0">
                      <a:pos x="2" y="2"/>
                    </a:cxn>
                  </a:cxnLst>
                  <a:rect l="0" t="0" r="r" b="b"/>
                  <a:pathLst>
                    <a:path w="2" h="2">
                      <a:moveTo>
                        <a:pt x="2" y="2"/>
                      </a:moveTo>
                      <a:lnTo>
                        <a:pt x="2" y="2"/>
                      </a:lnTo>
                      <a:lnTo>
                        <a:pt x="2" y="2"/>
                      </a:lnTo>
                      <a:lnTo>
                        <a:pt x="2" y="2"/>
                      </a:lnTo>
                      <a:lnTo>
                        <a:pt x="2" y="0"/>
                      </a:lnTo>
                      <a:lnTo>
                        <a:pt x="2" y="0"/>
                      </a:lnTo>
                      <a:lnTo>
                        <a:pt x="0" y="0"/>
                      </a:lnTo>
                      <a:lnTo>
                        <a:pt x="0" y="0"/>
                      </a:lnTo>
                      <a:lnTo>
                        <a:pt x="0" y="0"/>
                      </a:lnTo>
                      <a:lnTo>
                        <a:pt x="0" y="0"/>
                      </a:lnTo>
                      <a:lnTo>
                        <a:pt x="0" y="2"/>
                      </a:lnTo>
                      <a:lnTo>
                        <a:pt x="0" y="2"/>
                      </a:lnTo>
                      <a:lnTo>
                        <a:pt x="0" y="2"/>
                      </a:lnTo>
                      <a:lnTo>
                        <a:pt x="0"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6" name="Freeform 3807"/>
                <p:cNvSpPr>
                  <a:spLocks/>
                </p:cNvSpPr>
                <p:nvPr/>
              </p:nvSpPr>
              <p:spPr bwMode="auto">
                <a:xfrm>
                  <a:off x="4537" y="512"/>
                  <a:ext cx="1" cy="1"/>
                </a:xfrm>
                <a:custGeom>
                  <a:avLst/>
                  <a:gdLst/>
                  <a:ahLst/>
                  <a:cxnLst>
                    <a:cxn ang="0">
                      <a:pos x="0" y="1"/>
                    </a:cxn>
                    <a:cxn ang="0">
                      <a:pos x="0" y="1"/>
                    </a:cxn>
                    <a:cxn ang="0">
                      <a:pos x="0" y="1"/>
                    </a:cxn>
                    <a:cxn ang="0">
                      <a:pos x="0" y="1"/>
                    </a:cxn>
                    <a:cxn ang="0">
                      <a:pos x="0" y="1"/>
                    </a:cxn>
                    <a:cxn ang="0">
                      <a:pos x="2" y="1"/>
                    </a:cxn>
                    <a:cxn ang="0">
                      <a:pos x="2" y="0"/>
                    </a:cxn>
                    <a:cxn ang="0">
                      <a:pos x="0" y="0"/>
                    </a:cxn>
                    <a:cxn ang="0">
                      <a:pos x="0" y="1"/>
                    </a:cxn>
                    <a:cxn ang="0">
                      <a:pos x="0" y="1"/>
                    </a:cxn>
                    <a:cxn ang="0">
                      <a:pos x="0" y="1"/>
                    </a:cxn>
                    <a:cxn ang="0">
                      <a:pos x="0" y="1"/>
                    </a:cxn>
                    <a:cxn ang="0">
                      <a:pos x="0" y="1"/>
                    </a:cxn>
                  </a:cxnLst>
                  <a:rect l="0" t="0" r="r" b="b"/>
                  <a:pathLst>
                    <a:path w="2" h="1">
                      <a:moveTo>
                        <a:pt x="0" y="1"/>
                      </a:moveTo>
                      <a:lnTo>
                        <a:pt x="0" y="1"/>
                      </a:lnTo>
                      <a:lnTo>
                        <a:pt x="0" y="1"/>
                      </a:lnTo>
                      <a:lnTo>
                        <a:pt x="0" y="1"/>
                      </a:lnTo>
                      <a:lnTo>
                        <a:pt x="0" y="1"/>
                      </a:lnTo>
                      <a:lnTo>
                        <a:pt x="2" y="1"/>
                      </a:lnTo>
                      <a:lnTo>
                        <a:pt x="2" y="0"/>
                      </a:lnTo>
                      <a:lnTo>
                        <a:pt x="0" y="0"/>
                      </a:lnTo>
                      <a:lnTo>
                        <a:pt x="0" y="1"/>
                      </a:lnTo>
                      <a:lnTo>
                        <a:pt x="0" y="1"/>
                      </a:lnTo>
                      <a:lnTo>
                        <a:pt x="0" y="1"/>
                      </a:lnTo>
                      <a:lnTo>
                        <a:pt x="0" y="1"/>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7" name="Freeform 3808"/>
                <p:cNvSpPr>
                  <a:spLocks/>
                </p:cNvSpPr>
                <p:nvPr/>
              </p:nvSpPr>
              <p:spPr bwMode="auto">
                <a:xfrm>
                  <a:off x="4540" y="51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8" name="Freeform 3809"/>
                <p:cNvSpPr>
                  <a:spLocks/>
                </p:cNvSpPr>
                <p:nvPr/>
              </p:nvSpPr>
              <p:spPr bwMode="auto">
                <a:xfrm>
                  <a:off x="4537" y="515"/>
                  <a:ext cx="1" cy="1"/>
                </a:xfrm>
                <a:custGeom>
                  <a:avLst/>
                  <a:gdLst/>
                  <a:ahLst/>
                  <a:cxnLst>
                    <a:cxn ang="0">
                      <a:pos x="0" y="2"/>
                    </a:cxn>
                    <a:cxn ang="0">
                      <a:pos x="0" y="2"/>
                    </a:cxn>
                    <a:cxn ang="0">
                      <a:pos x="2" y="2"/>
                    </a:cxn>
                    <a:cxn ang="0">
                      <a:pos x="0" y="0"/>
                    </a:cxn>
                    <a:cxn ang="0">
                      <a:pos x="0" y="2"/>
                    </a:cxn>
                    <a:cxn ang="0">
                      <a:pos x="0" y="2"/>
                    </a:cxn>
                  </a:cxnLst>
                  <a:rect l="0" t="0" r="r" b="b"/>
                  <a:pathLst>
                    <a:path w="2" h="2">
                      <a:moveTo>
                        <a:pt x="0" y="2"/>
                      </a:moveTo>
                      <a:lnTo>
                        <a:pt x="0" y="2"/>
                      </a:lnTo>
                      <a:lnTo>
                        <a:pt x="2" y="2"/>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49" name="Freeform 3810"/>
                <p:cNvSpPr>
                  <a:spLocks/>
                </p:cNvSpPr>
                <p:nvPr/>
              </p:nvSpPr>
              <p:spPr bwMode="auto">
                <a:xfrm>
                  <a:off x="4537" y="51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0" name="Freeform 3811"/>
                <p:cNvSpPr>
                  <a:spLocks/>
                </p:cNvSpPr>
                <p:nvPr/>
              </p:nvSpPr>
              <p:spPr bwMode="auto">
                <a:xfrm>
                  <a:off x="4540" y="511"/>
                  <a:ext cx="1" cy="2"/>
                </a:xfrm>
                <a:custGeom>
                  <a:avLst/>
                  <a:gdLst/>
                  <a:ahLst/>
                  <a:cxnLst>
                    <a:cxn ang="0">
                      <a:pos x="4" y="0"/>
                    </a:cxn>
                    <a:cxn ang="0">
                      <a:pos x="2" y="0"/>
                    </a:cxn>
                    <a:cxn ang="0">
                      <a:pos x="2" y="0"/>
                    </a:cxn>
                    <a:cxn ang="0">
                      <a:pos x="2" y="0"/>
                    </a:cxn>
                    <a:cxn ang="0">
                      <a:pos x="2" y="0"/>
                    </a:cxn>
                    <a:cxn ang="0">
                      <a:pos x="0" y="0"/>
                    </a:cxn>
                    <a:cxn ang="0">
                      <a:pos x="0" y="0"/>
                    </a:cxn>
                    <a:cxn ang="0">
                      <a:pos x="0" y="0"/>
                    </a:cxn>
                    <a:cxn ang="0">
                      <a:pos x="0" y="2"/>
                    </a:cxn>
                    <a:cxn ang="0">
                      <a:pos x="0" y="2"/>
                    </a:cxn>
                    <a:cxn ang="0">
                      <a:pos x="0" y="2"/>
                    </a:cxn>
                    <a:cxn ang="0">
                      <a:pos x="0" y="3"/>
                    </a:cxn>
                    <a:cxn ang="0">
                      <a:pos x="0" y="3"/>
                    </a:cxn>
                    <a:cxn ang="0">
                      <a:pos x="0" y="3"/>
                    </a:cxn>
                    <a:cxn ang="0">
                      <a:pos x="0" y="3"/>
                    </a:cxn>
                  </a:cxnLst>
                  <a:rect l="0" t="0" r="r" b="b"/>
                  <a:pathLst>
                    <a:path w="4" h="3">
                      <a:moveTo>
                        <a:pt x="4" y="0"/>
                      </a:moveTo>
                      <a:lnTo>
                        <a:pt x="2" y="0"/>
                      </a:lnTo>
                      <a:lnTo>
                        <a:pt x="2" y="0"/>
                      </a:lnTo>
                      <a:lnTo>
                        <a:pt x="2" y="0"/>
                      </a:lnTo>
                      <a:lnTo>
                        <a:pt x="2" y="0"/>
                      </a:lnTo>
                      <a:lnTo>
                        <a:pt x="0" y="0"/>
                      </a:lnTo>
                      <a:lnTo>
                        <a:pt x="0" y="0"/>
                      </a:lnTo>
                      <a:lnTo>
                        <a:pt x="0" y="0"/>
                      </a:lnTo>
                      <a:lnTo>
                        <a:pt x="0" y="2"/>
                      </a:lnTo>
                      <a:lnTo>
                        <a:pt x="0" y="2"/>
                      </a:lnTo>
                      <a:lnTo>
                        <a:pt x="0" y="2"/>
                      </a:lnTo>
                      <a:lnTo>
                        <a:pt x="0" y="3"/>
                      </a:lnTo>
                      <a:lnTo>
                        <a:pt x="0" y="3"/>
                      </a:lnTo>
                      <a:lnTo>
                        <a:pt x="0" y="3"/>
                      </a:lnTo>
                      <a:lnTo>
                        <a:pt x="0" y="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1" name="Freeform 3812"/>
                <p:cNvSpPr>
                  <a:spLocks/>
                </p:cNvSpPr>
                <p:nvPr/>
              </p:nvSpPr>
              <p:spPr bwMode="auto">
                <a:xfrm>
                  <a:off x="4535" y="503"/>
                  <a:ext cx="3" cy="14"/>
                </a:xfrm>
                <a:custGeom>
                  <a:avLst/>
                  <a:gdLst/>
                  <a:ahLst/>
                  <a:cxnLst>
                    <a:cxn ang="0">
                      <a:pos x="6" y="29"/>
                    </a:cxn>
                    <a:cxn ang="0">
                      <a:pos x="6" y="29"/>
                    </a:cxn>
                    <a:cxn ang="0">
                      <a:pos x="6" y="29"/>
                    </a:cxn>
                    <a:cxn ang="0">
                      <a:pos x="4" y="29"/>
                    </a:cxn>
                    <a:cxn ang="0">
                      <a:pos x="4" y="29"/>
                    </a:cxn>
                    <a:cxn ang="0">
                      <a:pos x="2" y="29"/>
                    </a:cxn>
                    <a:cxn ang="0">
                      <a:pos x="2" y="29"/>
                    </a:cxn>
                    <a:cxn ang="0">
                      <a:pos x="4" y="29"/>
                    </a:cxn>
                    <a:cxn ang="0">
                      <a:pos x="4" y="27"/>
                    </a:cxn>
                    <a:cxn ang="0">
                      <a:pos x="4" y="27"/>
                    </a:cxn>
                    <a:cxn ang="0">
                      <a:pos x="2" y="27"/>
                    </a:cxn>
                    <a:cxn ang="0">
                      <a:pos x="2" y="27"/>
                    </a:cxn>
                    <a:cxn ang="0">
                      <a:pos x="2" y="27"/>
                    </a:cxn>
                    <a:cxn ang="0">
                      <a:pos x="4" y="27"/>
                    </a:cxn>
                    <a:cxn ang="0">
                      <a:pos x="4" y="25"/>
                    </a:cxn>
                    <a:cxn ang="0">
                      <a:pos x="4" y="25"/>
                    </a:cxn>
                    <a:cxn ang="0">
                      <a:pos x="2" y="25"/>
                    </a:cxn>
                    <a:cxn ang="0">
                      <a:pos x="2" y="23"/>
                    </a:cxn>
                    <a:cxn ang="0">
                      <a:pos x="2" y="23"/>
                    </a:cxn>
                    <a:cxn ang="0">
                      <a:pos x="2" y="23"/>
                    </a:cxn>
                    <a:cxn ang="0">
                      <a:pos x="4" y="21"/>
                    </a:cxn>
                    <a:cxn ang="0">
                      <a:pos x="4" y="21"/>
                    </a:cxn>
                    <a:cxn ang="0">
                      <a:pos x="4" y="21"/>
                    </a:cxn>
                    <a:cxn ang="0">
                      <a:pos x="4" y="21"/>
                    </a:cxn>
                    <a:cxn ang="0">
                      <a:pos x="4" y="21"/>
                    </a:cxn>
                    <a:cxn ang="0">
                      <a:pos x="4" y="21"/>
                    </a:cxn>
                    <a:cxn ang="0">
                      <a:pos x="4" y="20"/>
                    </a:cxn>
                    <a:cxn ang="0">
                      <a:pos x="4" y="20"/>
                    </a:cxn>
                    <a:cxn ang="0">
                      <a:pos x="4" y="18"/>
                    </a:cxn>
                    <a:cxn ang="0">
                      <a:pos x="2" y="18"/>
                    </a:cxn>
                    <a:cxn ang="0">
                      <a:pos x="2" y="18"/>
                    </a:cxn>
                    <a:cxn ang="0">
                      <a:pos x="2" y="16"/>
                    </a:cxn>
                    <a:cxn ang="0">
                      <a:pos x="0" y="14"/>
                    </a:cxn>
                    <a:cxn ang="0">
                      <a:pos x="0" y="14"/>
                    </a:cxn>
                    <a:cxn ang="0">
                      <a:pos x="0" y="12"/>
                    </a:cxn>
                    <a:cxn ang="0">
                      <a:pos x="0" y="10"/>
                    </a:cxn>
                    <a:cxn ang="0">
                      <a:pos x="0" y="10"/>
                    </a:cxn>
                    <a:cxn ang="0">
                      <a:pos x="0" y="8"/>
                    </a:cxn>
                    <a:cxn ang="0">
                      <a:pos x="0" y="6"/>
                    </a:cxn>
                    <a:cxn ang="0">
                      <a:pos x="4" y="4"/>
                    </a:cxn>
                    <a:cxn ang="0">
                      <a:pos x="4" y="4"/>
                    </a:cxn>
                    <a:cxn ang="0">
                      <a:pos x="4" y="2"/>
                    </a:cxn>
                    <a:cxn ang="0">
                      <a:pos x="6" y="0"/>
                    </a:cxn>
                    <a:cxn ang="0">
                      <a:pos x="6" y="0"/>
                    </a:cxn>
                    <a:cxn ang="0">
                      <a:pos x="6" y="0"/>
                    </a:cxn>
                  </a:cxnLst>
                  <a:rect l="0" t="0" r="r" b="b"/>
                  <a:pathLst>
                    <a:path w="6" h="29">
                      <a:moveTo>
                        <a:pt x="6" y="29"/>
                      </a:moveTo>
                      <a:lnTo>
                        <a:pt x="6" y="29"/>
                      </a:lnTo>
                      <a:lnTo>
                        <a:pt x="6" y="29"/>
                      </a:lnTo>
                      <a:lnTo>
                        <a:pt x="6" y="29"/>
                      </a:lnTo>
                      <a:lnTo>
                        <a:pt x="6" y="29"/>
                      </a:lnTo>
                      <a:lnTo>
                        <a:pt x="6" y="29"/>
                      </a:lnTo>
                      <a:lnTo>
                        <a:pt x="6" y="29"/>
                      </a:lnTo>
                      <a:lnTo>
                        <a:pt x="4" y="29"/>
                      </a:lnTo>
                      <a:lnTo>
                        <a:pt x="4" y="29"/>
                      </a:lnTo>
                      <a:lnTo>
                        <a:pt x="4" y="29"/>
                      </a:lnTo>
                      <a:lnTo>
                        <a:pt x="4" y="29"/>
                      </a:lnTo>
                      <a:lnTo>
                        <a:pt x="2" y="29"/>
                      </a:lnTo>
                      <a:lnTo>
                        <a:pt x="2" y="29"/>
                      </a:lnTo>
                      <a:lnTo>
                        <a:pt x="2" y="29"/>
                      </a:lnTo>
                      <a:lnTo>
                        <a:pt x="4" y="29"/>
                      </a:lnTo>
                      <a:lnTo>
                        <a:pt x="4" y="29"/>
                      </a:lnTo>
                      <a:lnTo>
                        <a:pt x="4" y="27"/>
                      </a:lnTo>
                      <a:lnTo>
                        <a:pt x="4" y="27"/>
                      </a:lnTo>
                      <a:lnTo>
                        <a:pt x="4" y="27"/>
                      </a:lnTo>
                      <a:lnTo>
                        <a:pt x="4" y="27"/>
                      </a:lnTo>
                      <a:lnTo>
                        <a:pt x="2" y="27"/>
                      </a:lnTo>
                      <a:lnTo>
                        <a:pt x="2" y="27"/>
                      </a:lnTo>
                      <a:lnTo>
                        <a:pt x="2" y="27"/>
                      </a:lnTo>
                      <a:lnTo>
                        <a:pt x="2" y="27"/>
                      </a:lnTo>
                      <a:lnTo>
                        <a:pt x="2" y="27"/>
                      </a:lnTo>
                      <a:lnTo>
                        <a:pt x="2" y="27"/>
                      </a:lnTo>
                      <a:lnTo>
                        <a:pt x="4" y="27"/>
                      </a:lnTo>
                      <a:lnTo>
                        <a:pt x="4" y="27"/>
                      </a:lnTo>
                      <a:lnTo>
                        <a:pt x="4" y="25"/>
                      </a:lnTo>
                      <a:lnTo>
                        <a:pt x="4" y="25"/>
                      </a:lnTo>
                      <a:lnTo>
                        <a:pt x="4" y="25"/>
                      </a:lnTo>
                      <a:lnTo>
                        <a:pt x="4" y="25"/>
                      </a:lnTo>
                      <a:lnTo>
                        <a:pt x="2" y="25"/>
                      </a:lnTo>
                      <a:lnTo>
                        <a:pt x="2" y="25"/>
                      </a:lnTo>
                      <a:lnTo>
                        <a:pt x="2" y="25"/>
                      </a:lnTo>
                      <a:lnTo>
                        <a:pt x="2" y="23"/>
                      </a:lnTo>
                      <a:lnTo>
                        <a:pt x="2" y="23"/>
                      </a:lnTo>
                      <a:lnTo>
                        <a:pt x="2" y="23"/>
                      </a:lnTo>
                      <a:lnTo>
                        <a:pt x="2" y="23"/>
                      </a:lnTo>
                      <a:lnTo>
                        <a:pt x="2" y="23"/>
                      </a:lnTo>
                      <a:lnTo>
                        <a:pt x="4" y="23"/>
                      </a:lnTo>
                      <a:lnTo>
                        <a:pt x="4" y="21"/>
                      </a:lnTo>
                      <a:lnTo>
                        <a:pt x="4" y="21"/>
                      </a:lnTo>
                      <a:lnTo>
                        <a:pt x="4" y="21"/>
                      </a:lnTo>
                      <a:lnTo>
                        <a:pt x="4" y="21"/>
                      </a:lnTo>
                      <a:lnTo>
                        <a:pt x="4" y="21"/>
                      </a:lnTo>
                      <a:lnTo>
                        <a:pt x="4" y="21"/>
                      </a:lnTo>
                      <a:lnTo>
                        <a:pt x="4" y="21"/>
                      </a:lnTo>
                      <a:lnTo>
                        <a:pt x="4" y="21"/>
                      </a:lnTo>
                      <a:lnTo>
                        <a:pt x="4" y="21"/>
                      </a:lnTo>
                      <a:lnTo>
                        <a:pt x="4" y="21"/>
                      </a:lnTo>
                      <a:lnTo>
                        <a:pt x="4" y="21"/>
                      </a:lnTo>
                      <a:lnTo>
                        <a:pt x="4" y="20"/>
                      </a:lnTo>
                      <a:lnTo>
                        <a:pt x="4" y="20"/>
                      </a:lnTo>
                      <a:lnTo>
                        <a:pt x="4" y="20"/>
                      </a:lnTo>
                      <a:lnTo>
                        <a:pt x="4" y="20"/>
                      </a:lnTo>
                      <a:lnTo>
                        <a:pt x="4" y="18"/>
                      </a:lnTo>
                      <a:lnTo>
                        <a:pt x="4" y="18"/>
                      </a:lnTo>
                      <a:lnTo>
                        <a:pt x="2" y="18"/>
                      </a:lnTo>
                      <a:lnTo>
                        <a:pt x="2" y="18"/>
                      </a:lnTo>
                      <a:lnTo>
                        <a:pt x="2" y="18"/>
                      </a:lnTo>
                      <a:lnTo>
                        <a:pt x="2" y="18"/>
                      </a:lnTo>
                      <a:lnTo>
                        <a:pt x="2" y="16"/>
                      </a:lnTo>
                      <a:lnTo>
                        <a:pt x="2" y="16"/>
                      </a:lnTo>
                      <a:lnTo>
                        <a:pt x="2" y="16"/>
                      </a:lnTo>
                      <a:lnTo>
                        <a:pt x="0" y="14"/>
                      </a:lnTo>
                      <a:lnTo>
                        <a:pt x="0" y="14"/>
                      </a:lnTo>
                      <a:lnTo>
                        <a:pt x="0" y="14"/>
                      </a:lnTo>
                      <a:lnTo>
                        <a:pt x="0" y="14"/>
                      </a:lnTo>
                      <a:lnTo>
                        <a:pt x="0" y="12"/>
                      </a:lnTo>
                      <a:lnTo>
                        <a:pt x="0" y="12"/>
                      </a:lnTo>
                      <a:lnTo>
                        <a:pt x="0" y="10"/>
                      </a:lnTo>
                      <a:lnTo>
                        <a:pt x="0" y="10"/>
                      </a:lnTo>
                      <a:lnTo>
                        <a:pt x="0" y="10"/>
                      </a:lnTo>
                      <a:lnTo>
                        <a:pt x="0" y="8"/>
                      </a:lnTo>
                      <a:lnTo>
                        <a:pt x="0" y="8"/>
                      </a:lnTo>
                      <a:lnTo>
                        <a:pt x="0" y="8"/>
                      </a:lnTo>
                      <a:lnTo>
                        <a:pt x="0" y="6"/>
                      </a:lnTo>
                      <a:lnTo>
                        <a:pt x="4" y="4"/>
                      </a:lnTo>
                      <a:lnTo>
                        <a:pt x="4" y="4"/>
                      </a:lnTo>
                      <a:lnTo>
                        <a:pt x="4" y="4"/>
                      </a:lnTo>
                      <a:lnTo>
                        <a:pt x="4" y="4"/>
                      </a:lnTo>
                      <a:lnTo>
                        <a:pt x="4" y="2"/>
                      </a:lnTo>
                      <a:lnTo>
                        <a:pt x="4" y="2"/>
                      </a:lnTo>
                      <a:lnTo>
                        <a:pt x="6" y="2"/>
                      </a:lnTo>
                      <a:lnTo>
                        <a:pt x="6" y="0"/>
                      </a:lnTo>
                      <a:lnTo>
                        <a:pt x="6" y="0"/>
                      </a:lnTo>
                      <a:lnTo>
                        <a:pt x="6" y="0"/>
                      </a:lnTo>
                      <a:lnTo>
                        <a:pt x="6" y="0"/>
                      </a:lnTo>
                      <a:lnTo>
                        <a:pt x="6"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2" name="Freeform 3813"/>
                <p:cNvSpPr>
                  <a:spLocks/>
                </p:cNvSpPr>
                <p:nvPr/>
              </p:nvSpPr>
              <p:spPr bwMode="auto">
                <a:xfrm>
                  <a:off x="4539" y="512"/>
                  <a:ext cx="2" cy="5"/>
                </a:xfrm>
                <a:custGeom>
                  <a:avLst/>
                  <a:gdLst/>
                  <a:ahLst/>
                  <a:cxnLst>
                    <a:cxn ang="0">
                      <a:pos x="2" y="1"/>
                    </a:cxn>
                    <a:cxn ang="0">
                      <a:pos x="2" y="1"/>
                    </a:cxn>
                    <a:cxn ang="0">
                      <a:pos x="2" y="1"/>
                    </a:cxn>
                    <a:cxn ang="0">
                      <a:pos x="2" y="1"/>
                    </a:cxn>
                    <a:cxn ang="0">
                      <a:pos x="0" y="1"/>
                    </a:cxn>
                    <a:cxn ang="0">
                      <a:pos x="0" y="1"/>
                    </a:cxn>
                    <a:cxn ang="0">
                      <a:pos x="2" y="1"/>
                    </a:cxn>
                    <a:cxn ang="0">
                      <a:pos x="2" y="0"/>
                    </a:cxn>
                    <a:cxn ang="0">
                      <a:pos x="0" y="0"/>
                    </a:cxn>
                    <a:cxn ang="0">
                      <a:pos x="2" y="0"/>
                    </a:cxn>
                    <a:cxn ang="0">
                      <a:pos x="0" y="0"/>
                    </a:cxn>
                    <a:cxn ang="0">
                      <a:pos x="0" y="0"/>
                    </a:cxn>
                    <a:cxn ang="0">
                      <a:pos x="0" y="1"/>
                    </a:cxn>
                    <a:cxn ang="0">
                      <a:pos x="0" y="1"/>
                    </a:cxn>
                    <a:cxn ang="0">
                      <a:pos x="0" y="1"/>
                    </a:cxn>
                    <a:cxn ang="0">
                      <a:pos x="0" y="3"/>
                    </a:cxn>
                    <a:cxn ang="0">
                      <a:pos x="0" y="3"/>
                    </a:cxn>
                    <a:cxn ang="0">
                      <a:pos x="2" y="3"/>
                    </a:cxn>
                    <a:cxn ang="0">
                      <a:pos x="2" y="3"/>
                    </a:cxn>
                    <a:cxn ang="0">
                      <a:pos x="2" y="3"/>
                    </a:cxn>
                    <a:cxn ang="0">
                      <a:pos x="4" y="3"/>
                    </a:cxn>
                    <a:cxn ang="0">
                      <a:pos x="4" y="3"/>
                    </a:cxn>
                    <a:cxn ang="0">
                      <a:pos x="4" y="3"/>
                    </a:cxn>
                    <a:cxn ang="0">
                      <a:pos x="4" y="5"/>
                    </a:cxn>
                    <a:cxn ang="0">
                      <a:pos x="4" y="7"/>
                    </a:cxn>
                    <a:cxn ang="0">
                      <a:pos x="4" y="7"/>
                    </a:cxn>
                    <a:cxn ang="0">
                      <a:pos x="4" y="9"/>
                    </a:cxn>
                    <a:cxn ang="0">
                      <a:pos x="4" y="9"/>
                    </a:cxn>
                    <a:cxn ang="0">
                      <a:pos x="4" y="9"/>
                    </a:cxn>
                    <a:cxn ang="0">
                      <a:pos x="4" y="9"/>
                    </a:cxn>
                    <a:cxn ang="0">
                      <a:pos x="4" y="9"/>
                    </a:cxn>
                    <a:cxn ang="0">
                      <a:pos x="6" y="9"/>
                    </a:cxn>
                    <a:cxn ang="0">
                      <a:pos x="6" y="9"/>
                    </a:cxn>
                    <a:cxn ang="0">
                      <a:pos x="6" y="9"/>
                    </a:cxn>
                  </a:cxnLst>
                  <a:rect l="0" t="0" r="r" b="b"/>
                  <a:pathLst>
                    <a:path w="6" h="9">
                      <a:moveTo>
                        <a:pt x="2" y="1"/>
                      </a:moveTo>
                      <a:lnTo>
                        <a:pt x="2" y="1"/>
                      </a:lnTo>
                      <a:lnTo>
                        <a:pt x="2" y="1"/>
                      </a:lnTo>
                      <a:lnTo>
                        <a:pt x="2" y="1"/>
                      </a:lnTo>
                      <a:lnTo>
                        <a:pt x="0" y="1"/>
                      </a:lnTo>
                      <a:lnTo>
                        <a:pt x="0" y="1"/>
                      </a:lnTo>
                      <a:lnTo>
                        <a:pt x="2" y="1"/>
                      </a:lnTo>
                      <a:lnTo>
                        <a:pt x="2" y="0"/>
                      </a:lnTo>
                      <a:lnTo>
                        <a:pt x="0" y="0"/>
                      </a:lnTo>
                      <a:lnTo>
                        <a:pt x="2" y="0"/>
                      </a:lnTo>
                      <a:lnTo>
                        <a:pt x="0" y="0"/>
                      </a:lnTo>
                      <a:lnTo>
                        <a:pt x="0" y="0"/>
                      </a:lnTo>
                      <a:lnTo>
                        <a:pt x="0" y="1"/>
                      </a:lnTo>
                      <a:lnTo>
                        <a:pt x="0" y="1"/>
                      </a:lnTo>
                      <a:lnTo>
                        <a:pt x="0" y="1"/>
                      </a:lnTo>
                      <a:lnTo>
                        <a:pt x="0" y="3"/>
                      </a:lnTo>
                      <a:lnTo>
                        <a:pt x="0" y="3"/>
                      </a:lnTo>
                      <a:lnTo>
                        <a:pt x="2" y="3"/>
                      </a:lnTo>
                      <a:lnTo>
                        <a:pt x="2" y="3"/>
                      </a:lnTo>
                      <a:lnTo>
                        <a:pt x="2" y="3"/>
                      </a:lnTo>
                      <a:lnTo>
                        <a:pt x="4" y="3"/>
                      </a:lnTo>
                      <a:lnTo>
                        <a:pt x="4" y="3"/>
                      </a:lnTo>
                      <a:lnTo>
                        <a:pt x="4" y="3"/>
                      </a:lnTo>
                      <a:lnTo>
                        <a:pt x="4" y="5"/>
                      </a:lnTo>
                      <a:lnTo>
                        <a:pt x="4" y="7"/>
                      </a:lnTo>
                      <a:lnTo>
                        <a:pt x="4" y="7"/>
                      </a:lnTo>
                      <a:lnTo>
                        <a:pt x="4" y="9"/>
                      </a:lnTo>
                      <a:lnTo>
                        <a:pt x="4" y="9"/>
                      </a:lnTo>
                      <a:lnTo>
                        <a:pt x="4" y="9"/>
                      </a:lnTo>
                      <a:lnTo>
                        <a:pt x="4" y="9"/>
                      </a:lnTo>
                      <a:lnTo>
                        <a:pt x="4" y="9"/>
                      </a:lnTo>
                      <a:lnTo>
                        <a:pt x="6" y="9"/>
                      </a:lnTo>
                      <a:lnTo>
                        <a:pt x="6" y="9"/>
                      </a:lnTo>
                      <a:lnTo>
                        <a:pt x="6" y="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3" name="Freeform 3814"/>
                <p:cNvSpPr>
                  <a:spLocks/>
                </p:cNvSpPr>
                <p:nvPr/>
              </p:nvSpPr>
              <p:spPr bwMode="auto">
                <a:xfrm>
                  <a:off x="4540" y="518"/>
                  <a:ext cx="1" cy="2"/>
                </a:xfrm>
                <a:custGeom>
                  <a:avLst/>
                  <a:gdLst/>
                  <a:ahLst/>
                  <a:cxnLst>
                    <a:cxn ang="0">
                      <a:pos x="2" y="0"/>
                    </a:cxn>
                    <a:cxn ang="0">
                      <a:pos x="2" y="2"/>
                    </a:cxn>
                    <a:cxn ang="0">
                      <a:pos x="2" y="2"/>
                    </a:cxn>
                    <a:cxn ang="0">
                      <a:pos x="0" y="2"/>
                    </a:cxn>
                    <a:cxn ang="0">
                      <a:pos x="0" y="2"/>
                    </a:cxn>
                    <a:cxn ang="0">
                      <a:pos x="0" y="2"/>
                    </a:cxn>
                    <a:cxn ang="0">
                      <a:pos x="0" y="2"/>
                    </a:cxn>
                    <a:cxn ang="0">
                      <a:pos x="0" y="4"/>
                    </a:cxn>
                    <a:cxn ang="0">
                      <a:pos x="0" y="4"/>
                    </a:cxn>
                    <a:cxn ang="0">
                      <a:pos x="0" y="4"/>
                    </a:cxn>
                    <a:cxn ang="0">
                      <a:pos x="0" y="4"/>
                    </a:cxn>
                    <a:cxn ang="0">
                      <a:pos x="0" y="4"/>
                    </a:cxn>
                    <a:cxn ang="0">
                      <a:pos x="2" y="4"/>
                    </a:cxn>
                    <a:cxn ang="0">
                      <a:pos x="2" y="4"/>
                    </a:cxn>
                    <a:cxn ang="0">
                      <a:pos x="2" y="4"/>
                    </a:cxn>
                  </a:cxnLst>
                  <a:rect l="0" t="0" r="r" b="b"/>
                  <a:pathLst>
                    <a:path w="2" h="4">
                      <a:moveTo>
                        <a:pt x="2" y="0"/>
                      </a:moveTo>
                      <a:lnTo>
                        <a:pt x="2" y="2"/>
                      </a:lnTo>
                      <a:lnTo>
                        <a:pt x="2" y="2"/>
                      </a:lnTo>
                      <a:lnTo>
                        <a:pt x="0" y="2"/>
                      </a:lnTo>
                      <a:lnTo>
                        <a:pt x="0" y="2"/>
                      </a:lnTo>
                      <a:lnTo>
                        <a:pt x="0" y="2"/>
                      </a:lnTo>
                      <a:lnTo>
                        <a:pt x="0" y="2"/>
                      </a:lnTo>
                      <a:lnTo>
                        <a:pt x="0" y="4"/>
                      </a:lnTo>
                      <a:lnTo>
                        <a:pt x="0" y="4"/>
                      </a:lnTo>
                      <a:lnTo>
                        <a:pt x="0" y="4"/>
                      </a:lnTo>
                      <a:lnTo>
                        <a:pt x="0" y="4"/>
                      </a:lnTo>
                      <a:lnTo>
                        <a:pt x="0" y="4"/>
                      </a:lnTo>
                      <a:lnTo>
                        <a:pt x="2" y="4"/>
                      </a:lnTo>
                      <a:lnTo>
                        <a:pt x="2"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4" name="Freeform 3815"/>
                <p:cNvSpPr>
                  <a:spLocks/>
                </p:cNvSpPr>
                <p:nvPr/>
              </p:nvSpPr>
              <p:spPr bwMode="auto">
                <a:xfrm>
                  <a:off x="4537" y="510"/>
                  <a:ext cx="4" cy="11"/>
                </a:xfrm>
                <a:custGeom>
                  <a:avLst/>
                  <a:gdLst/>
                  <a:ahLst/>
                  <a:cxnLst>
                    <a:cxn ang="0">
                      <a:pos x="10" y="21"/>
                    </a:cxn>
                    <a:cxn ang="0">
                      <a:pos x="8" y="21"/>
                    </a:cxn>
                    <a:cxn ang="0">
                      <a:pos x="8" y="21"/>
                    </a:cxn>
                    <a:cxn ang="0">
                      <a:pos x="8" y="21"/>
                    </a:cxn>
                    <a:cxn ang="0">
                      <a:pos x="8" y="21"/>
                    </a:cxn>
                    <a:cxn ang="0">
                      <a:pos x="6" y="21"/>
                    </a:cxn>
                    <a:cxn ang="0">
                      <a:pos x="8" y="21"/>
                    </a:cxn>
                    <a:cxn ang="0">
                      <a:pos x="6" y="19"/>
                    </a:cxn>
                    <a:cxn ang="0">
                      <a:pos x="6" y="17"/>
                    </a:cxn>
                    <a:cxn ang="0">
                      <a:pos x="6" y="17"/>
                    </a:cxn>
                    <a:cxn ang="0">
                      <a:pos x="8" y="17"/>
                    </a:cxn>
                    <a:cxn ang="0">
                      <a:pos x="10" y="15"/>
                    </a:cxn>
                    <a:cxn ang="0">
                      <a:pos x="10" y="13"/>
                    </a:cxn>
                    <a:cxn ang="0">
                      <a:pos x="10" y="13"/>
                    </a:cxn>
                    <a:cxn ang="0">
                      <a:pos x="8" y="13"/>
                    </a:cxn>
                    <a:cxn ang="0">
                      <a:pos x="8" y="13"/>
                    </a:cxn>
                    <a:cxn ang="0">
                      <a:pos x="6" y="13"/>
                    </a:cxn>
                    <a:cxn ang="0">
                      <a:pos x="6" y="11"/>
                    </a:cxn>
                    <a:cxn ang="0">
                      <a:pos x="6" y="11"/>
                    </a:cxn>
                    <a:cxn ang="0">
                      <a:pos x="6" y="9"/>
                    </a:cxn>
                    <a:cxn ang="0">
                      <a:pos x="6" y="7"/>
                    </a:cxn>
                    <a:cxn ang="0">
                      <a:pos x="6" y="7"/>
                    </a:cxn>
                    <a:cxn ang="0">
                      <a:pos x="4" y="5"/>
                    </a:cxn>
                    <a:cxn ang="0">
                      <a:pos x="4" y="5"/>
                    </a:cxn>
                    <a:cxn ang="0">
                      <a:pos x="4" y="5"/>
                    </a:cxn>
                    <a:cxn ang="0">
                      <a:pos x="4" y="4"/>
                    </a:cxn>
                    <a:cxn ang="0">
                      <a:pos x="4" y="2"/>
                    </a:cxn>
                    <a:cxn ang="0">
                      <a:pos x="4" y="2"/>
                    </a:cxn>
                    <a:cxn ang="0">
                      <a:pos x="2" y="0"/>
                    </a:cxn>
                    <a:cxn ang="0">
                      <a:pos x="2" y="0"/>
                    </a:cxn>
                    <a:cxn ang="0">
                      <a:pos x="0" y="0"/>
                    </a:cxn>
                    <a:cxn ang="0">
                      <a:pos x="0" y="2"/>
                    </a:cxn>
                    <a:cxn ang="0">
                      <a:pos x="0" y="2"/>
                    </a:cxn>
                    <a:cxn ang="0">
                      <a:pos x="0" y="4"/>
                    </a:cxn>
                    <a:cxn ang="0">
                      <a:pos x="2" y="4"/>
                    </a:cxn>
                    <a:cxn ang="0">
                      <a:pos x="0" y="4"/>
                    </a:cxn>
                    <a:cxn ang="0">
                      <a:pos x="0" y="4"/>
                    </a:cxn>
                    <a:cxn ang="0">
                      <a:pos x="0" y="5"/>
                    </a:cxn>
                    <a:cxn ang="0">
                      <a:pos x="0" y="5"/>
                    </a:cxn>
                    <a:cxn ang="0">
                      <a:pos x="0" y="5"/>
                    </a:cxn>
                    <a:cxn ang="0">
                      <a:pos x="0" y="7"/>
                    </a:cxn>
                    <a:cxn ang="0">
                      <a:pos x="0" y="7"/>
                    </a:cxn>
                    <a:cxn ang="0">
                      <a:pos x="0" y="9"/>
                    </a:cxn>
                    <a:cxn ang="0">
                      <a:pos x="0" y="9"/>
                    </a:cxn>
                    <a:cxn ang="0">
                      <a:pos x="0" y="11"/>
                    </a:cxn>
                    <a:cxn ang="0">
                      <a:pos x="0" y="11"/>
                    </a:cxn>
                    <a:cxn ang="0">
                      <a:pos x="0" y="11"/>
                    </a:cxn>
                  </a:cxnLst>
                  <a:rect l="0" t="0" r="r" b="b"/>
                  <a:pathLst>
                    <a:path w="10" h="21">
                      <a:moveTo>
                        <a:pt x="10" y="21"/>
                      </a:moveTo>
                      <a:lnTo>
                        <a:pt x="10" y="21"/>
                      </a:lnTo>
                      <a:lnTo>
                        <a:pt x="10" y="21"/>
                      </a:lnTo>
                      <a:lnTo>
                        <a:pt x="8" y="21"/>
                      </a:lnTo>
                      <a:lnTo>
                        <a:pt x="8" y="21"/>
                      </a:lnTo>
                      <a:lnTo>
                        <a:pt x="8" y="21"/>
                      </a:lnTo>
                      <a:lnTo>
                        <a:pt x="8" y="21"/>
                      </a:lnTo>
                      <a:lnTo>
                        <a:pt x="8" y="21"/>
                      </a:lnTo>
                      <a:lnTo>
                        <a:pt x="8" y="21"/>
                      </a:lnTo>
                      <a:lnTo>
                        <a:pt x="8" y="21"/>
                      </a:lnTo>
                      <a:lnTo>
                        <a:pt x="6" y="21"/>
                      </a:lnTo>
                      <a:lnTo>
                        <a:pt x="6" y="21"/>
                      </a:lnTo>
                      <a:lnTo>
                        <a:pt x="8" y="21"/>
                      </a:lnTo>
                      <a:lnTo>
                        <a:pt x="8" y="21"/>
                      </a:lnTo>
                      <a:lnTo>
                        <a:pt x="6" y="19"/>
                      </a:lnTo>
                      <a:lnTo>
                        <a:pt x="6" y="19"/>
                      </a:lnTo>
                      <a:lnTo>
                        <a:pt x="6" y="19"/>
                      </a:lnTo>
                      <a:lnTo>
                        <a:pt x="6" y="17"/>
                      </a:lnTo>
                      <a:lnTo>
                        <a:pt x="6" y="17"/>
                      </a:lnTo>
                      <a:lnTo>
                        <a:pt x="6" y="17"/>
                      </a:lnTo>
                      <a:lnTo>
                        <a:pt x="8" y="17"/>
                      </a:lnTo>
                      <a:lnTo>
                        <a:pt x="8" y="17"/>
                      </a:lnTo>
                      <a:lnTo>
                        <a:pt x="8" y="17"/>
                      </a:lnTo>
                      <a:lnTo>
                        <a:pt x="10" y="15"/>
                      </a:lnTo>
                      <a:lnTo>
                        <a:pt x="10" y="15"/>
                      </a:lnTo>
                      <a:lnTo>
                        <a:pt x="10" y="13"/>
                      </a:lnTo>
                      <a:lnTo>
                        <a:pt x="10" y="13"/>
                      </a:lnTo>
                      <a:lnTo>
                        <a:pt x="10" y="13"/>
                      </a:lnTo>
                      <a:lnTo>
                        <a:pt x="8" y="13"/>
                      </a:lnTo>
                      <a:lnTo>
                        <a:pt x="8" y="13"/>
                      </a:lnTo>
                      <a:lnTo>
                        <a:pt x="8" y="13"/>
                      </a:lnTo>
                      <a:lnTo>
                        <a:pt x="8" y="13"/>
                      </a:lnTo>
                      <a:lnTo>
                        <a:pt x="8" y="13"/>
                      </a:lnTo>
                      <a:lnTo>
                        <a:pt x="6" y="13"/>
                      </a:lnTo>
                      <a:lnTo>
                        <a:pt x="6" y="11"/>
                      </a:lnTo>
                      <a:lnTo>
                        <a:pt x="6" y="11"/>
                      </a:lnTo>
                      <a:lnTo>
                        <a:pt x="6" y="11"/>
                      </a:lnTo>
                      <a:lnTo>
                        <a:pt x="6" y="11"/>
                      </a:lnTo>
                      <a:lnTo>
                        <a:pt x="6" y="9"/>
                      </a:lnTo>
                      <a:lnTo>
                        <a:pt x="6" y="9"/>
                      </a:lnTo>
                      <a:lnTo>
                        <a:pt x="6" y="7"/>
                      </a:lnTo>
                      <a:lnTo>
                        <a:pt x="6" y="7"/>
                      </a:lnTo>
                      <a:lnTo>
                        <a:pt x="6" y="7"/>
                      </a:lnTo>
                      <a:lnTo>
                        <a:pt x="6" y="7"/>
                      </a:lnTo>
                      <a:lnTo>
                        <a:pt x="4" y="7"/>
                      </a:lnTo>
                      <a:lnTo>
                        <a:pt x="4" y="5"/>
                      </a:lnTo>
                      <a:lnTo>
                        <a:pt x="4" y="5"/>
                      </a:lnTo>
                      <a:lnTo>
                        <a:pt x="4" y="5"/>
                      </a:lnTo>
                      <a:lnTo>
                        <a:pt x="4" y="5"/>
                      </a:lnTo>
                      <a:lnTo>
                        <a:pt x="4" y="5"/>
                      </a:lnTo>
                      <a:lnTo>
                        <a:pt x="4" y="4"/>
                      </a:lnTo>
                      <a:lnTo>
                        <a:pt x="4" y="4"/>
                      </a:lnTo>
                      <a:lnTo>
                        <a:pt x="4" y="4"/>
                      </a:lnTo>
                      <a:lnTo>
                        <a:pt x="4" y="2"/>
                      </a:lnTo>
                      <a:lnTo>
                        <a:pt x="4" y="2"/>
                      </a:lnTo>
                      <a:lnTo>
                        <a:pt x="4" y="2"/>
                      </a:lnTo>
                      <a:lnTo>
                        <a:pt x="2" y="0"/>
                      </a:lnTo>
                      <a:lnTo>
                        <a:pt x="2" y="0"/>
                      </a:lnTo>
                      <a:lnTo>
                        <a:pt x="2" y="0"/>
                      </a:lnTo>
                      <a:lnTo>
                        <a:pt x="2" y="0"/>
                      </a:lnTo>
                      <a:lnTo>
                        <a:pt x="0" y="0"/>
                      </a:lnTo>
                      <a:lnTo>
                        <a:pt x="0" y="0"/>
                      </a:lnTo>
                      <a:lnTo>
                        <a:pt x="0" y="0"/>
                      </a:lnTo>
                      <a:lnTo>
                        <a:pt x="0" y="2"/>
                      </a:lnTo>
                      <a:lnTo>
                        <a:pt x="0" y="2"/>
                      </a:lnTo>
                      <a:lnTo>
                        <a:pt x="0" y="2"/>
                      </a:lnTo>
                      <a:lnTo>
                        <a:pt x="0" y="2"/>
                      </a:lnTo>
                      <a:lnTo>
                        <a:pt x="0" y="4"/>
                      </a:lnTo>
                      <a:lnTo>
                        <a:pt x="2" y="4"/>
                      </a:lnTo>
                      <a:lnTo>
                        <a:pt x="2" y="4"/>
                      </a:lnTo>
                      <a:lnTo>
                        <a:pt x="2" y="4"/>
                      </a:lnTo>
                      <a:lnTo>
                        <a:pt x="0" y="4"/>
                      </a:lnTo>
                      <a:lnTo>
                        <a:pt x="0" y="5"/>
                      </a:lnTo>
                      <a:lnTo>
                        <a:pt x="0" y="4"/>
                      </a:lnTo>
                      <a:lnTo>
                        <a:pt x="0" y="5"/>
                      </a:lnTo>
                      <a:lnTo>
                        <a:pt x="0" y="5"/>
                      </a:lnTo>
                      <a:lnTo>
                        <a:pt x="0" y="5"/>
                      </a:lnTo>
                      <a:lnTo>
                        <a:pt x="0" y="5"/>
                      </a:lnTo>
                      <a:lnTo>
                        <a:pt x="0" y="5"/>
                      </a:lnTo>
                      <a:lnTo>
                        <a:pt x="0" y="5"/>
                      </a:lnTo>
                      <a:lnTo>
                        <a:pt x="0" y="5"/>
                      </a:lnTo>
                      <a:lnTo>
                        <a:pt x="0" y="7"/>
                      </a:lnTo>
                      <a:lnTo>
                        <a:pt x="0" y="7"/>
                      </a:lnTo>
                      <a:lnTo>
                        <a:pt x="0" y="7"/>
                      </a:lnTo>
                      <a:lnTo>
                        <a:pt x="0" y="7"/>
                      </a:lnTo>
                      <a:lnTo>
                        <a:pt x="0" y="9"/>
                      </a:lnTo>
                      <a:lnTo>
                        <a:pt x="0" y="9"/>
                      </a:lnTo>
                      <a:lnTo>
                        <a:pt x="0" y="9"/>
                      </a:lnTo>
                      <a:lnTo>
                        <a:pt x="0" y="9"/>
                      </a:lnTo>
                      <a:lnTo>
                        <a:pt x="0" y="11"/>
                      </a:lnTo>
                      <a:lnTo>
                        <a:pt x="0" y="11"/>
                      </a:lnTo>
                      <a:lnTo>
                        <a:pt x="0" y="11"/>
                      </a:lnTo>
                      <a:lnTo>
                        <a:pt x="0" y="11"/>
                      </a:lnTo>
                      <a:lnTo>
                        <a:pt x="0" y="11"/>
                      </a:lnTo>
                      <a:lnTo>
                        <a:pt x="0" y="1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5" name="Freeform 3816"/>
                <p:cNvSpPr>
                  <a:spLocks/>
                </p:cNvSpPr>
                <p:nvPr/>
              </p:nvSpPr>
              <p:spPr bwMode="auto">
                <a:xfrm>
                  <a:off x="4517" y="490"/>
                  <a:ext cx="21" cy="49"/>
                </a:xfrm>
                <a:custGeom>
                  <a:avLst/>
                  <a:gdLst/>
                  <a:ahLst/>
                  <a:cxnLst>
                    <a:cxn ang="0">
                      <a:pos x="40" y="23"/>
                    </a:cxn>
                    <a:cxn ang="0">
                      <a:pos x="40" y="20"/>
                    </a:cxn>
                    <a:cxn ang="0">
                      <a:pos x="38" y="18"/>
                    </a:cxn>
                    <a:cxn ang="0">
                      <a:pos x="36" y="16"/>
                    </a:cxn>
                    <a:cxn ang="0">
                      <a:pos x="34" y="16"/>
                    </a:cxn>
                    <a:cxn ang="0">
                      <a:pos x="33" y="18"/>
                    </a:cxn>
                    <a:cxn ang="0">
                      <a:pos x="33" y="20"/>
                    </a:cxn>
                    <a:cxn ang="0">
                      <a:pos x="31" y="23"/>
                    </a:cxn>
                    <a:cxn ang="0">
                      <a:pos x="29" y="23"/>
                    </a:cxn>
                    <a:cxn ang="0">
                      <a:pos x="29" y="25"/>
                    </a:cxn>
                    <a:cxn ang="0">
                      <a:pos x="31" y="27"/>
                    </a:cxn>
                    <a:cxn ang="0">
                      <a:pos x="29" y="27"/>
                    </a:cxn>
                    <a:cxn ang="0">
                      <a:pos x="27" y="25"/>
                    </a:cxn>
                    <a:cxn ang="0">
                      <a:pos x="27" y="23"/>
                    </a:cxn>
                    <a:cxn ang="0">
                      <a:pos x="29" y="22"/>
                    </a:cxn>
                    <a:cxn ang="0">
                      <a:pos x="27" y="18"/>
                    </a:cxn>
                    <a:cxn ang="0">
                      <a:pos x="31" y="16"/>
                    </a:cxn>
                    <a:cxn ang="0">
                      <a:pos x="33" y="14"/>
                    </a:cxn>
                    <a:cxn ang="0">
                      <a:pos x="33" y="12"/>
                    </a:cxn>
                    <a:cxn ang="0">
                      <a:pos x="33" y="10"/>
                    </a:cxn>
                    <a:cxn ang="0">
                      <a:pos x="29" y="14"/>
                    </a:cxn>
                    <a:cxn ang="0">
                      <a:pos x="27" y="14"/>
                    </a:cxn>
                    <a:cxn ang="0">
                      <a:pos x="25" y="14"/>
                    </a:cxn>
                    <a:cxn ang="0">
                      <a:pos x="23" y="10"/>
                    </a:cxn>
                    <a:cxn ang="0">
                      <a:pos x="23" y="8"/>
                    </a:cxn>
                    <a:cxn ang="0">
                      <a:pos x="23" y="6"/>
                    </a:cxn>
                    <a:cxn ang="0">
                      <a:pos x="25" y="6"/>
                    </a:cxn>
                    <a:cxn ang="0">
                      <a:pos x="23" y="2"/>
                    </a:cxn>
                    <a:cxn ang="0">
                      <a:pos x="23" y="2"/>
                    </a:cxn>
                    <a:cxn ang="0">
                      <a:pos x="21" y="0"/>
                    </a:cxn>
                    <a:cxn ang="0">
                      <a:pos x="19" y="2"/>
                    </a:cxn>
                    <a:cxn ang="0">
                      <a:pos x="19" y="2"/>
                    </a:cxn>
                    <a:cxn ang="0">
                      <a:pos x="19" y="6"/>
                    </a:cxn>
                    <a:cxn ang="0">
                      <a:pos x="17" y="4"/>
                    </a:cxn>
                    <a:cxn ang="0">
                      <a:pos x="15" y="6"/>
                    </a:cxn>
                    <a:cxn ang="0">
                      <a:pos x="9" y="10"/>
                    </a:cxn>
                    <a:cxn ang="0">
                      <a:pos x="0" y="16"/>
                    </a:cxn>
                    <a:cxn ang="0">
                      <a:pos x="4" y="14"/>
                    </a:cxn>
                    <a:cxn ang="0">
                      <a:pos x="8" y="14"/>
                    </a:cxn>
                    <a:cxn ang="0">
                      <a:pos x="9" y="18"/>
                    </a:cxn>
                    <a:cxn ang="0">
                      <a:pos x="8" y="25"/>
                    </a:cxn>
                    <a:cxn ang="0">
                      <a:pos x="8" y="29"/>
                    </a:cxn>
                    <a:cxn ang="0">
                      <a:pos x="8" y="31"/>
                    </a:cxn>
                    <a:cxn ang="0">
                      <a:pos x="8" y="39"/>
                    </a:cxn>
                    <a:cxn ang="0">
                      <a:pos x="8" y="43"/>
                    </a:cxn>
                    <a:cxn ang="0">
                      <a:pos x="8" y="45"/>
                    </a:cxn>
                    <a:cxn ang="0">
                      <a:pos x="6" y="48"/>
                    </a:cxn>
                    <a:cxn ang="0">
                      <a:pos x="6" y="52"/>
                    </a:cxn>
                    <a:cxn ang="0">
                      <a:pos x="6" y="54"/>
                    </a:cxn>
                    <a:cxn ang="0">
                      <a:pos x="6" y="60"/>
                    </a:cxn>
                    <a:cxn ang="0">
                      <a:pos x="6" y="62"/>
                    </a:cxn>
                    <a:cxn ang="0">
                      <a:pos x="4" y="70"/>
                    </a:cxn>
                    <a:cxn ang="0">
                      <a:pos x="4" y="77"/>
                    </a:cxn>
                    <a:cxn ang="0">
                      <a:pos x="2" y="83"/>
                    </a:cxn>
                    <a:cxn ang="0">
                      <a:pos x="2" y="87"/>
                    </a:cxn>
                    <a:cxn ang="0">
                      <a:pos x="4" y="89"/>
                    </a:cxn>
                    <a:cxn ang="0">
                      <a:pos x="6" y="91"/>
                    </a:cxn>
                    <a:cxn ang="0">
                      <a:pos x="8" y="91"/>
                    </a:cxn>
                    <a:cxn ang="0">
                      <a:pos x="8" y="93"/>
                    </a:cxn>
                    <a:cxn ang="0">
                      <a:pos x="9" y="96"/>
                    </a:cxn>
                  </a:cxnLst>
                  <a:rect l="0" t="0" r="r" b="b"/>
                  <a:pathLst>
                    <a:path w="40" h="98">
                      <a:moveTo>
                        <a:pt x="40" y="23"/>
                      </a:moveTo>
                      <a:lnTo>
                        <a:pt x="40" y="23"/>
                      </a:lnTo>
                      <a:lnTo>
                        <a:pt x="40" y="23"/>
                      </a:lnTo>
                      <a:lnTo>
                        <a:pt x="40" y="23"/>
                      </a:lnTo>
                      <a:lnTo>
                        <a:pt x="40" y="23"/>
                      </a:lnTo>
                      <a:lnTo>
                        <a:pt x="40" y="22"/>
                      </a:lnTo>
                      <a:lnTo>
                        <a:pt x="40" y="22"/>
                      </a:lnTo>
                      <a:lnTo>
                        <a:pt x="40" y="22"/>
                      </a:lnTo>
                      <a:lnTo>
                        <a:pt x="40" y="22"/>
                      </a:lnTo>
                      <a:lnTo>
                        <a:pt x="40" y="20"/>
                      </a:lnTo>
                      <a:lnTo>
                        <a:pt x="38" y="20"/>
                      </a:lnTo>
                      <a:lnTo>
                        <a:pt x="38" y="20"/>
                      </a:lnTo>
                      <a:lnTo>
                        <a:pt x="38" y="18"/>
                      </a:lnTo>
                      <a:lnTo>
                        <a:pt x="38" y="18"/>
                      </a:lnTo>
                      <a:lnTo>
                        <a:pt x="38" y="18"/>
                      </a:lnTo>
                      <a:lnTo>
                        <a:pt x="38" y="18"/>
                      </a:lnTo>
                      <a:lnTo>
                        <a:pt x="38" y="18"/>
                      </a:lnTo>
                      <a:lnTo>
                        <a:pt x="38" y="16"/>
                      </a:lnTo>
                      <a:lnTo>
                        <a:pt x="38" y="16"/>
                      </a:lnTo>
                      <a:lnTo>
                        <a:pt x="36" y="16"/>
                      </a:lnTo>
                      <a:lnTo>
                        <a:pt x="36" y="16"/>
                      </a:lnTo>
                      <a:lnTo>
                        <a:pt x="34" y="16"/>
                      </a:lnTo>
                      <a:lnTo>
                        <a:pt x="34" y="16"/>
                      </a:lnTo>
                      <a:lnTo>
                        <a:pt x="34" y="16"/>
                      </a:lnTo>
                      <a:lnTo>
                        <a:pt x="34" y="16"/>
                      </a:lnTo>
                      <a:lnTo>
                        <a:pt x="34" y="16"/>
                      </a:lnTo>
                      <a:lnTo>
                        <a:pt x="34" y="16"/>
                      </a:lnTo>
                      <a:lnTo>
                        <a:pt x="33" y="16"/>
                      </a:lnTo>
                      <a:lnTo>
                        <a:pt x="33" y="18"/>
                      </a:lnTo>
                      <a:lnTo>
                        <a:pt x="33" y="18"/>
                      </a:lnTo>
                      <a:lnTo>
                        <a:pt x="33" y="18"/>
                      </a:lnTo>
                      <a:lnTo>
                        <a:pt x="33" y="20"/>
                      </a:lnTo>
                      <a:lnTo>
                        <a:pt x="33" y="20"/>
                      </a:lnTo>
                      <a:lnTo>
                        <a:pt x="33" y="20"/>
                      </a:lnTo>
                      <a:lnTo>
                        <a:pt x="33" y="20"/>
                      </a:lnTo>
                      <a:lnTo>
                        <a:pt x="31" y="22"/>
                      </a:lnTo>
                      <a:lnTo>
                        <a:pt x="31" y="22"/>
                      </a:lnTo>
                      <a:lnTo>
                        <a:pt x="31" y="22"/>
                      </a:lnTo>
                      <a:lnTo>
                        <a:pt x="31" y="22"/>
                      </a:lnTo>
                      <a:lnTo>
                        <a:pt x="31" y="23"/>
                      </a:lnTo>
                      <a:lnTo>
                        <a:pt x="31" y="23"/>
                      </a:lnTo>
                      <a:lnTo>
                        <a:pt x="29" y="23"/>
                      </a:lnTo>
                      <a:lnTo>
                        <a:pt x="29" y="23"/>
                      </a:lnTo>
                      <a:lnTo>
                        <a:pt x="29" y="23"/>
                      </a:lnTo>
                      <a:lnTo>
                        <a:pt x="29" y="23"/>
                      </a:lnTo>
                      <a:lnTo>
                        <a:pt x="29" y="23"/>
                      </a:lnTo>
                      <a:lnTo>
                        <a:pt x="29" y="25"/>
                      </a:lnTo>
                      <a:lnTo>
                        <a:pt x="29" y="25"/>
                      </a:lnTo>
                      <a:lnTo>
                        <a:pt x="29" y="25"/>
                      </a:lnTo>
                      <a:lnTo>
                        <a:pt x="29" y="25"/>
                      </a:lnTo>
                      <a:lnTo>
                        <a:pt x="29" y="27"/>
                      </a:lnTo>
                      <a:lnTo>
                        <a:pt x="29" y="27"/>
                      </a:lnTo>
                      <a:lnTo>
                        <a:pt x="29" y="27"/>
                      </a:lnTo>
                      <a:lnTo>
                        <a:pt x="31" y="27"/>
                      </a:lnTo>
                      <a:lnTo>
                        <a:pt x="31" y="27"/>
                      </a:lnTo>
                      <a:lnTo>
                        <a:pt x="31" y="27"/>
                      </a:lnTo>
                      <a:lnTo>
                        <a:pt x="29" y="27"/>
                      </a:lnTo>
                      <a:lnTo>
                        <a:pt x="29" y="27"/>
                      </a:lnTo>
                      <a:lnTo>
                        <a:pt x="29" y="27"/>
                      </a:lnTo>
                      <a:lnTo>
                        <a:pt x="29" y="27"/>
                      </a:lnTo>
                      <a:lnTo>
                        <a:pt x="29" y="27"/>
                      </a:lnTo>
                      <a:lnTo>
                        <a:pt x="29" y="27"/>
                      </a:lnTo>
                      <a:lnTo>
                        <a:pt x="27" y="27"/>
                      </a:lnTo>
                      <a:lnTo>
                        <a:pt x="27" y="27"/>
                      </a:lnTo>
                      <a:lnTo>
                        <a:pt x="27" y="25"/>
                      </a:lnTo>
                      <a:lnTo>
                        <a:pt x="27" y="25"/>
                      </a:lnTo>
                      <a:lnTo>
                        <a:pt x="27" y="25"/>
                      </a:lnTo>
                      <a:lnTo>
                        <a:pt x="27" y="25"/>
                      </a:lnTo>
                      <a:lnTo>
                        <a:pt x="27" y="23"/>
                      </a:lnTo>
                      <a:lnTo>
                        <a:pt x="27" y="23"/>
                      </a:lnTo>
                      <a:lnTo>
                        <a:pt x="27" y="23"/>
                      </a:lnTo>
                      <a:lnTo>
                        <a:pt x="27" y="22"/>
                      </a:lnTo>
                      <a:lnTo>
                        <a:pt x="27" y="22"/>
                      </a:lnTo>
                      <a:lnTo>
                        <a:pt x="27" y="22"/>
                      </a:lnTo>
                      <a:lnTo>
                        <a:pt x="29" y="22"/>
                      </a:lnTo>
                      <a:lnTo>
                        <a:pt x="29" y="22"/>
                      </a:lnTo>
                      <a:lnTo>
                        <a:pt x="29" y="20"/>
                      </a:lnTo>
                      <a:lnTo>
                        <a:pt x="29" y="20"/>
                      </a:lnTo>
                      <a:lnTo>
                        <a:pt x="29" y="20"/>
                      </a:lnTo>
                      <a:lnTo>
                        <a:pt x="27" y="18"/>
                      </a:lnTo>
                      <a:lnTo>
                        <a:pt x="29" y="18"/>
                      </a:lnTo>
                      <a:lnTo>
                        <a:pt x="29" y="18"/>
                      </a:lnTo>
                      <a:lnTo>
                        <a:pt x="31" y="16"/>
                      </a:lnTo>
                      <a:lnTo>
                        <a:pt x="31" y="16"/>
                      </a:lnTo>
                      <a:lnTo>
                        <a:pt x="31" y="16"/>
                      </a:lnTo>
                      <a:lnTo>
                        <a:pt x="31" y="14"/>
                      </a:lnTo>
                      <a:lnTo>
                        <a:pt x="31" y="14"/>
                      </a:lnTo>
                      <a:lnTo>
                        <a:pt x="31" y="14"/>
                      </a:lnTo>
                      <a:lnTo>
                        <a:pt x="33" y="14"/>
                      </a:lnTo>
                      <a:lnTo>
                        <a:pt x="33" y="14"/>
                      </a:lnTo>
                      <a:lnTo>
                        <a:pt x="33" y="14"/>
                      </a:lnTo>
                      <a:lnTo>
                        <a:pt x="33" y="14"/>
                      </a:lnTo>
                      <a:lnTo>
                        <a:pt x="33" y="12"/>
                      </a:lnTo>
                      <a:lnTo>
                        <a:pt x="33" y="12"/>
                      </a:lnTo>
                      <a:lnTo>
                        <a:pt x="33" y="12"/>
                      </a:lnTo>
                      <a:lnTo>
                        <a:pt x="34" y="12"/>
                      </a:lnTo>
                      <a:lnTo>
                        <a:pt x="34" y="12"/>
                      </a:lnTo>
                      <a:lnTo>
                        <a:pt x="34" y="10"/>
                      </a:lnTo>
                      <a:lnTo>
                        <a:pt x="34" y="10"/>
                      </a:lnTo>
                      <a:lnTo>
                        <a:pt x="33" y="10"/>
                      </a:lnTo>
                      <a:lnTo>
                        <a:pt x="33" y="10"/>
                      </a:lnTo>
                      <a:lnTo>
                        <a:pt x="33" y="10"/>
                      </a:lnTo>
                      <a:lnTo>
                        <a:pt x="33" y="12"/>
                      </a:lnTo>
                      <a:lnTo>
                        <a:pt x="31" y="12"/>
                      </a:lnTo>
                      <a:lnTo>
                        <a:pt x="29" y="14"/>
                      </a:lnTo>
                      <a:lnTo>
                        <a:pt x="29" y="12"/>
                      </a:lnTo>
                      <a:lnTo>
                        <a:pt x="29" y="12"/>
                      </a:lnTo>
                      <a:lnTo>
                        <a:pt x="29" y="14"/>
                      </a:lnTo>
                      <a:lnTo>
                        <a:pt x="27" y="14"/>
                      </a:lnTo>
                      <a:lnTo>
                        <a:pt x="27" y="14"/>
                      </a:lnTo>
                      <a:lnTo>
                        <a:pt x="27" y="14"/>
                      </a:lnTo>
                      <a:lnTo>
                        <a:pt x="25" y="14"/>
                      </a:lnTo>
                      <a:lnTo>
                        <a:pt x="25" y="12"/>
                      </a:lnTo>
                      <a:lnTo>
                        <a:pt x="25" y="14"/>
                      </a:lnTo>
                      <a:lnTo>
                        <a:pt x="25" y="14"/>
                      </a:lnTo>
                      <a:lnTo>
                        <a:pt x="25" y="12"/>
                      </a:lnTo>
                      <a:lnTo>
                        <a:pt x="25" y="12"/>
                      </a:lnTo>
                      <a:lnTo>
                        <a:pt x="23" y="12"/>
                      </a:lnTo>
                      <a:lnTo>
                        <a:pt x="23" y="12"/>
                      </a:lnTo>
                      <a:lnTo>
                        <a:pt x="23" y="10"/>
                      </a:lnTo>
                      <a:lnTo>
                        <a:pt x="23" y="10"/>
                      </a:lnTo>
                      <a:lnTo>
                        <a:pt x="23" y="10"/>
                      </a:lnTo>
                      <a:lnTo>
                        <a:pt x="23" y="10"/>
                      </a:lnTo>
                      <a:lnTo>
                        <a:pt x="23" y="10"/>
                      </a:lnTo>
                      <a:lnTo>
                        <a:pt x="23" y="8"/>
                      </a:lnTo>
                      <a:lnTo>
                        <a:pt x="23" y="8"/>
                      </a:lnTo>
                      <a:lnTo>
                        <a:pt x="23" y="8"/>
                      </a:lnTo>
                      <a:lnTo>
                        <a:pt x="21" y="8"/>
                      </a:lnTo>
                      <a:lnTo>
                        <a:pt x="21" y="6"/>
                      </a:lnTo>
                      <a:lnTo>
                        <a:pt x="23" y="6"/>
                      </a:lnTo>
                      <a:lnTo>
                        <a:pt x="23" y="6"/>
                      </a:lnTo>
                      <a:lnTo>
                        <a:pt x="23" y="6"/>
                      </a:lnTo>
                      <a:lnTo>
                        <a:pt x="23" y="6"/>
                      </a:lnTo>
                      <a:lnTo>
                        <a:pt x="23" y="6"/>
                      </a:lnTo>
                      <a:lnTo>
                        <a:pt x="25" y="6"/>
                      </a:lnTo>
                      <a:lnTo>
                        <a:pt x="25" y="4"/>
                      </a:lnTo>
                      <a:lnTo>
                        <a:pt x="25" y="4"/>
                      </a:lnTo>
                      <a:lnTo>
                        <a:pt x="25" y="4"/>
                      </a:lnTo>
                      <a:lnTo>
                        <a:pt x="25" y="4"/>
                      </a:lnTo>
                      <a:lnTo>
                        <a:pt x="23" y="2"/>
                      </a:lnTo>
                      <a:lnTo>
                        <a:pt x="23" y="2"/>
                      </a:lnTo>
                      <a:lnTo>
                        <a:pt x="23" y="2"/>
                      </a:lnTo>
                      <a:lnTo>
                        <a:pt x="23" y="2"/>
                      </a:lnTo>
                      <a:lnTo>
                        <a:pt x="23" y="2"/>
                      </a:lnTo>
                      <a:lnTo>
                        <a:pt x="23" y="2"/>
                      </a:lnTo>
                      <a:lnTo>
                        <a:pt x="23" y="2"/>
                      </a:lnTo>
                      <a:lnTo>
                        <a:pt x="23" y="0"/>
                      </a:lnTo>
                      <a:lnTo>
                        <a:pt x="21" y="2"/>
                      </a:lnTo>
                      <a:lnTo>
                        <a:pt x="21" y="0"/>
                      </a:lnTo>
                      <a:lnTo>
                        <a:pt x="21" y="0"/>
                      </a:lnTo>
                      <a:lnTo>
                        <a:pt x="21" y="0"/>
                      </a:lnTo>
                      <a:lnTo>
                        <a:pt x="21" y="0"/>
                      </a:lnTo>
                      <a:lnTo>
                        <a:pt x="21" y="0"/>
                      </a:lnTo>
                      <a:lnTo>
                        <a:pt x="19" y="0"/>
                      </a:lnTo>
                      <a:lnTo>
                        <a:pt x="19" y="2"/>
                      </a:lnTo>
                      <a:lnTo>
                        <a:pt x="17" y="2"/>
                      </a:lnTo>
                      <a:lnTo>
                        <a:pt x="17" y="2"/>
                      </a:lnTo>
                      <a:lnTo>
                        <a:pt x="17" y="2"/>
                      </a:lnTo>
                      <a:lnTo>
                        <a:pt x="19" y="2"/>
                      </a:lnTo>
                      <a:lnTo>
                        <a:pt x="19" y="2"/>
                      </a:lnTo>
                      <a:lnTo>
                        <a:pt x="19" y="4"/>
                      </a:lnTo>
                      <a:lnTo>
                        <a:pt x="19" y="4"/>
                      </a:lnTo>
                      <a:lnTo>
                        <a:pt x="19" y="4"/>
                      </a:lnTo>
                      <a:lnTo>
                        <a:pt x="19" y="4"/>
                      </a:lnTo>
                      <a:lnTo>
                        <a:pt x="19" y="6"/>
                      </a:lnTo>
                      <a:lnTo>
                        <a:pt x="19" y="6"/>
                      </a:lnTo>
                      <a:lnTo>
                        <a:pt x="17" y="6"/>
                      </a:lnTo>
                      <a:lnTo>
                        <a:pt x="17" y="4"/>
                      </a:lnTo>
                      <a:lnTo>
                        <a:pt x="17" y="4"/>
                      </a:lnTo>
                      <a:lnTo>
                        <a:pt x="17" y="4"/>
                      </a:lnTo>
                      <a:lnTo>
                        <a:pt x="17" y="6"/>
                      </a:lnTo>
                      <a:lnTo>
                        <a:pt x="17" y="6"/>
                      </a:lnTo>
                      <a:lnTo>
                        <a:pt x="17" y="6"/>
                      </a:lnTo>
                      <a:lnTo>
                        <a:pt x="15" y="6"/>
                      </a:lnTo>
                      <a:lnTo>
                        <a:pt x="15" y="6"/>
                      </a:lnTo>
                      <a:lnTo>
                        <a:pt x="15" y="8"/>
                      </a:lnTo>
                      <a:lnTo>
                        <a:pt x="13" y="8"/>
                      </a:lnTo>
                      <a:lnTo>
                        <a:pt x="11" y="10"/>
                      </a:lnTo>
                      <a:lnTo>
                        <a:pt x="11" y="10"/>
                      </a:lnTo>
                      <a:lnTo>
                        <a:pt x="9" y="10"/>
                      </a:lnTo>
                      <a:lnTo>
                        <a:pt x="8" y="10"/>
                      </a:lnTo>
                      <a:lnTo>
                        <a:pt x="8" y="12"/>
                      </a:lnTo>
                      <a:lnTo>
                        <a:pt x="4" y="14"/>
                      </a:lnTo>
                      <a:lnTo>
                        <a:pt x="2" y="14"/>
                      </a:lnTo>
                      <a:lnTo>
                        <a:pt x="0" y="16"/>
                      </a:lnTo>
                      <a:lnTo>
                        <a:pt x="0" y="16"/>
                      </a:lnTo>
                      <a:lnTo>
                        <a:pt x="0" y="16"/>
                      </a:lnTo>
                      <a:lnTo>
                        <a:pt x="0" y="16"/>
                      </a:lnTo>
                      <a:lnTo>
                        <a:pt x="2" y="14"/>
                      </a:lnTo>
                      <a:lnTo>
                        <a:pt x="4" y="14"/>
                      </a:lnTo>
                      <a:lnTo>
                        <a:pt x="8" y="12"/>
                      </a:lnTo>
                      <a:lnTo>
                        <a:pt x="8" y="12"/>
                      </a:lnTo>
                      <a:lnTo>
                        <a:pt x="8" y="12"/>
                      </a:lnTo>
                      <a:lnTo>
                        <a:pt x="8" y="14"/>
                      </a:lnTo>
                      <a:lnTo>
                        <a:pt x="8" y="14"/>
                      </a:lnTo>
                      <a:lnTo>
                        <a:pt x="8" y="14"/>
                      </a:lnTo>
                      <a:lnTo>
                        <a:pt x="9" y="16"/>
                      </a:lnTo>
                      <a:lnTo>
                        <a:pt x="9" y="16"/>
                      </a:lnTo>
                      <a:lnTo>
                        <a:pt x="9" y="18"/>
                      </a:lnTo>
                      <a:lnTo>
                        <a:pt x="9" y="18"/>
                      </a:lnTo>
                      <a:lnTo>
                        <a:pt x="9" y="20"/>
                      </a:lnTo>
                      <a:lnTo>
                        <a:pt x="8" y="22"/>
                      </a:lnTo>
                      <a:lnTo>
                        <a:pt x="8" y="22"/>
                      </a:lnTo>
                      <a:lnTo>
                        <a:pt x="8" y="23"/>
                      </a:lnTo>
                      <a:lnTo>
                        <a:pt x="8" y="25"/>
                      </a:lnTo>
                      <a:lnTo>
                        <a:pt x="8" y="25"/>
                      </a:lnTo>
                      <a:lnTo>
                        <a:pt x="8" y="27"/>
                      </a:lnTo>
                      <a:lnTo>
                        <a:pt x="8" y="27"/>
                      </a:lnTo>
                      <a:lnTo>
                        <a:pt x="8" y="27"/>
                      </a:lnTo>
                      <a:lnTo>
                        <a:pt x="8" y="29"/>
                      </a:lnTo>
                      <a:lnTo>
                        <a:pt x="8" y="29"/>
                      </a:lnTo>
                      <a:lnTo>
                        <a:pt x="8" y="31"/>
                      </a:lnTo>
                      <a:lnTo>
                        <a:pt x="8" y="31"/>
                      </a:lnTo>
                      <a:lnTo>
                        <a:pt x="8" y="31"/>
                      </a:lnTo>
                      <a:lnTo>
                        <a:pt x="8" y="31"/>
                      </a:lnTo>
                      <a:lnTo>
                        <a:pt x="8" y="33"/>
                      </a:lnTo>
                      <a:lnTo>
                        <a:pt x="8" y="33"/>
                      </a:lnTo>
                      <a:lnTo>
                        <a:pt x="8" y="35"/>
                      </a:lnTo>
                      <a:lnTo>
                        <a:pt x="8" y="37"/>
                      </a:lnTo>
                      <a:lnTo>
                        <a:pt x="8" y="39"/>
                      </a:lnTo>
                      <a:lnTo>
                        <a:pt x="8" y="39"/>
                      </a:lnTo>
                      <a:lnTo>
                        <a:pt x="8" y="39"/>
                      </a:lnTo>
                      <a:lnTo>
                        <a:pt x="8" y="41"/>
                      </a:lnTo>
                      <a:lnTo>
                        <a:pt x="8" y="41"/>
                      </a:lnTo>
                      <a:lnTo>
                        <a:pt x="8" y="43"/>
                      </a:lnTo>
                      <a:lnTo>
                        <a:pt x="8" y="43"/>
                      </a:lnTo>
                      <a:lnTo>
                        <a:pt x="8" y="43"/>
                      </a:lnTo>
                      <a:lnTo>
                        <a:pt x="8" y="45"/>
                      </a:lnTo>
                      <a:lnTo>
                        <a:pt x="8" y="45"/>
                      </a:lnTo>
                      <a:lnTo>
                        <a:pt x="8" y="45"/>
                      </a:lnTo>
                      <a:lnTo>
                        <a:pt x="8" y="46"/>
                      </a:lnTo>
                      <a:lnTo>
                        <a:pt x="8" y="46"/>
                      </a:lnTo>
                      <a:lnTo>
                        <a:pt x="8" y="46"/>
                      </a:lnTo>
                      <a:lnTo>
                        <a:pt x="8" y="48"/>
                      </a:lnTo>
                      <a:lnTo>
                        <a:pt x="6" y="48"/>
                      </a:lnTo>
                      <a:lnTo>
                        <a:pt x="8" y="48"/>
                      </a:lnTo>
                      <a:lnTo>
                        <a:pt x="6" y="48"/>
                      </a:lnTo>
                      <a:lnTo>
                        <a:pt x="6" y="52"/>
                      </a:lnTo>
                      <a:lnTo>
                        <a:pt x="6" y="52"/>
                      </a:lnTo>
                      <a:lnTo>
                        <a:pt x="6" y="52"/>
                      </a:lnTo>
                      <a:lnTo>
                        <a:pt x="6" y="54"/>
                      </a:lnTo>
                      <a:lnTo>
                        <a:pt x="6" y="54"/>
                      </a:lnTo>
                      <a:lnTo>
                        <a:pt x="6" y="54"/>
                      </a:lnTo>
                      <a:lnTo>
                        <a:pt x="6" y="54"/>
                      </a:lnTo>
                      <a:lnTo>
                        <a:pt x="6" y="54"/>
                      </a:lnTo>
                      <a:lnTo>
                        <a:pt x="6" y="56"/>
                      </a:lnTo>
                      <a:lnTo>
                        <a:pt x="6" y="56"/>
                      </a:lnTo>
                      <a:lnTo>
                        <a:pt x="6" y="58"/>
                      </a:lnTo>
                      <a:lnTo>
                        <a:pt x="6" y="58"/>
                      </a:lnTo>
                      <a:lnTo>
                        <a:pt x="6" y="60"/>
                      </a:lnTo>
                      <a:lnTo>
                        <a:pt x="6" y="60"/>
                      </a:lnTo>
                      <a:lnTo>
                        <a:pt x="6" y="60"/>
                      </a:lnTo>
                      <a:lnTo>
                        <a:pt x="6" y="62"/>
                      </a:lnTo>
                      <a:lnTo>
                        <a:pt x="6" y="62"/>
                      </a:lnTo>
                      <a:lnTo>
                        <a:pt x="6" y="62"/>
                      </a:lnTo>
                      <a:lnTo>
                        <a:pt x="4" y="62"/>
                      </a:lnTo>
                      <a:lnTo>
                        <a:pt x="4" y="64"/>
                      </a:lnTo>
                      <a:lnTo>
                        <a:pt x="4" y="68"/>
                      </a:lnTo>
                      <a:lnTo>
                        <a:pt x="4" y="68"/>
                      </a:lnTo>
                      <a:lnTo>
                        <a:pt x="4" y="70"/>
                      </a:lnTo>
                      <a:lnTo>
                        <a:pt x="4" y="70"/>
                      </a:lnTo>
                      <a:lnTo>
                        <a:pt x="4" y="71"/>
                      </a:lnTo>
                      <a:lnTo>
                        <a:pt x="4" y="73"/>
                      </a:lnTo>
                      <a:lnTo>
                        <a:pt x="4" y="75"/>
                      </a:lnTo>
                      <a:lnTo>
                        <a:pt x="4" y="77"/>
                      </a:lnTo>
                      <a:lnTo>
                        <a:pt x="4" y="79"/>
                      </a:lnTo>
                      <a:lnTo>
                        <a:pt x="4" y="81"/>
                      </a:lnTo>
                      <a:lnTo>
                        <a:pt x="4" y="81"/>
                      </a:lnTo>
                      <a:lnTo>
                        <a:pt x="4" y="83"/>
                      </a:lnTo>
                      <a:lnTo>
                        <a:pt x="2" y="83"/>
                      </a:lnTo>
                      <a:lnTo>
                        <a:pt x="2" y="85"/>
                      </a:lnTo>
                      <a:lnTo>
                        <a:pt x="2" y="85"/>
                      </a:lnTo>
                      <a:lnTo>
                        <a:pt x="2" y="87"/>
                      </a:lnTo>
                      <a:lnTo>
                        <a:pt x="2" y="87"/>
                      </a:lnTo>
                      <a:lnTo>
                        <a:pt x="2" y="87"/>
                      </a:lnTo>
                      <a:lnTo>
                        <a:pt x="2" y="89"/>
                      </a:lnTo>
                      <a:lnTo>
                        <a:pt x="2" y="89"/>
                      </a:lnTo>
                      <a:lnTo>
                        <a:pt x="4" y="89"/>
                      </a:lnTo>
                      <a:lnTo>
                        <a:pt x="4" y="89"/>
                      </a:lnTo>
                      <a:lnTo>
                        <a:pt x="4" y="89"/>
                      </a:lnTo>
                      <a:lnTo>
                        <a:pt x="4" y="91"/>
                      </a:lnTo>
                      <a:lnTo>
                        <a:pt x="4" y="91"/>
                      </a:lnTo>
                      <a:lnTo>
                        <a:pt x="4" y="91"/>
                      </a:lnTo>
                      <a:lnTo>
                        <a:pt x="4" y="91"/>
                      </a:lnTo>
                      <a:lnTo>
                        <a:pt x="6" y="91"/>
                      </a:lnTo>
                      <a:lnTo>
                        <a:pt x="6" y="91"/>
                      </a:lnTo>
                      <a:lnTo>
                        <a:pt x="6" y="91"/>
                      </a:lnTo>
                      <a:lnTo>
                        <a:pt x="8" y="91"/>
                      </a:lnTo>
                      <a:lnTo>
                        <a:pt x="8" y="91"/>
                      </a:lnTo>
                      <a:lnTo>
                        <a:pt x="8" y="91"/>
                      </a:lnTo>
                      <a:lnTo>
                        <a:pt x="8" y="91"/>
                      </a:lnTo>
                      <a:lnTo>
                        <a:pt x="9" y="91"/>
                      </a:lnTo>
                      <a:lnTo>
                        <a:pt x="9" y="93"/>
                      </a:lnTo>
                      <a:lnTo>
                        <a:pt x="9" y="93"/>
                      </a:lnTo>
                      <a:lnTo>
                        <a:pt x="8" y="93"/>
                      </a:lnTo>
                      <a:lnTo>
                        <a:pt x="8" y="94"/>
                      </a:lnTo>
                      <a:lnTo>
                        <a:pt x="9" y="94"/>
                      </a:lnTo>
                      <a:lnTo>
                        <a:pt x="9" y="94"/>
                      </a:lnTo>
                      <a:lnTo>
                        <a:pt x="9" y="96"/>
                      </a:lnTo>
                      <a:lnTo>
                        <a:pt x="9" y="96"/>
                      </a:lnTo>
                      <a:lnTo>
                        <a:pt x="9" y="98"/>
                      </a:lnTo>
                      <a:lnTo>
                        <a:pt x="9" y="9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6" name="Line 3817"/>
                <p:cNvSpPr>
                  <a:spLocks noChangeShapeType="1"/>
                </p:cNvSpPr>
                <p:nvPr/>
              </p:nvSpPr>
              <p:spPr bwMode="auto">
                <a:xfrm>
                  <a:off x="4521" y="53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057" name="Freeform 3818"/>
                <p:cNvSpPr>
                  <a:spLocks/>
                </p:cNvSpPr>
                <p:nvPr/>
              </p:nvSpPr>
              <p:spPr bwMode="auto">
                <a:xfrm>
                  <a:off x="4514" y="540"/>
                  <a:ext cx="1" cy="1"/>
                </a:xfrm>
                <a:custGeom>
                  <a:avLst/>
                  <a:gdLst/>
                  <a:ahLst/>
                  <a:cxnLst>
                    <a:cxn ang="0">
                      <a:pos x="0" y="2"/>
                    </a:cxn>
                    <a:cxn ang="0">
                      <a:pos x="0" y="2"/>
                    </a:cxn>
                    <a:cxn ang="0">
                      <a:pos x="0" y="0"/>
                    </a:cxn>
                    <a:cxn ang="0">
                      <a:pos x="2" y="0"/>
                    </a:cxn>
                    <a:cxn ang="0">
                      <a:pos x="0" y="2"/>
                    </a:cxn>
                  </a:cxnLst>
                  <a:rect l="0" t="0" r="r" b="b"/>
                  <a:pathLst>
                    <a:path w="2" h="2">
                      <a:moveTo>
                        <a:pt x="0" y="2"/>
                      </a:moveTo>
                      <a:lnTo>
                        <a:pt x="0" y="2"/>
                      </a:ln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8" name="Freeform 3819"/>
                <p:cNvSpPr>
                  <a:spLocks/>
                </p:cNvSpPr>
                <p:nvPr/>
              </p:nvSpPr>
              <p:spPr bwMode="auto">
                <a:xfrm>
                  <a:off x="4514" y="541"/>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59" name="Freeform 3820"/>
                <p:cNvSpPr>
                  <a:spLocks/>
                </p:cNvSpPr>
                <p:nvPr/>
              </p:nvSpPr>
              <p:spPr bwMode="auto">
                <a:xfrm>
                  <a:off x="4516" y="541"/>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0" name="Freeform 3821"/>
                <p:cNvSpPr>
                  <a:spLocks/>
                </p:cNvSpPr>
                <p:nvPr/>
              </p:nvSpPr>
              <p:spPr bwMode="auto">
                <a:xfrm>
                  <a:off x="4516" y="541"/>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1" name="Freeform 3822"/>
                <p:cNvSpPr>
                  <a:spLocks/>
                </p:cNvSpPr>
                <p:nvPr/>
              </p:nvSpPr>
              <p:spPr bwMode="auto">
                <a:xfrm>
                  <a:off x="4514" y="54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2" name="Freeform 3823"/>
                <p:cNvSpPr>
                  <a:spLocks/>
                </p:cNvSpPr>
                <p:nvPr/>
              </p:nvSpPr>
              <p:spPr bwMode="auto">
                <a:xfrm>
                  <a:off x="4516" y="543"/>
                  <a:ext cx="1" cy="1"/>
                </a:xfrm>
                <a:custGeom>
                  <a:avLst/>
                  <a:gdLst/>
                  <a:ahLst/>
                  <a:cxnLst>
                    <a:cxn ang="0">
                      <a:pos x="2" y="2"/>
                    </a:cxn>
                    <a:cxn ang="0">
                      <a:pos x="2" y="0"/>
                    </a:cxn>
                    <a:cxn ang="0">
                      <a:pos x="0" y="0"/>
                    </a:cxn>
                    <a:cxn ang="0">
                      <a:pos x="0" y="2"/>
                    </a:cxn>
                    <a:cxn ang="0">
                      <a:pos x="0" y="2"/>
                    </a:cxn>
                    <a:cxn ang="0">
                      <a:pos x="2" y="2"/>
                    </a:cxn>
                  </a:cxnLst>
                  <a:rect l="0" t="0" r="r" b="b"/>
                  <a:pathLst>
                    <a:path w="2" h="2">
                      <a:moveTo>
                        <a:pt x="2" y="2"/>
                      </a:moveTo>
                      <a:lnTo>
                        <a:pt x="2"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3" name="Freeform 3824"/>
                <p:cNvSpPr>
                  <a:spLocks/>
                </p:cNvSpPr>
                <p:nvPr/>
              </p:nvSpPr>
              <p:spPr bwMode="auto">
                <a:xfrm>
                  <a:off x="4516" y="543"/>
                  <a:ext cx="1" cy="1"/>
                </a:xfrm>
                <a:custGeom>
                  <a:avLst/>
                  <a:gdLst/>
                  <a:ahLst/>
                  <a:cxnLst>
                    <a:cxn ang="0">
                      <a:pos x="2" y="2"/>
                    </a:cxn>
                    <a:cxn ang="0">
                      <a:pos x="2" y="2"/>
                    </a:cxn>
                    <a:cxn ang="0">
                      <a:pos x="2" y="0"/>
                    </a:cxn>
                    <a:cxn ang="0">
                      <a:pos x="0" y="0"/>
                    </a:cxn>
                    <a:cxn ang="0">
                      <a:pos x="2" y="2"/>
                    </a:cxn>
                  </a:cxnLst>
                  <a:rect l="0" t="0" r="r" b="b"/>
                  <a:pathLst>
                    <a:path w="2" h="2">
                      <a:moveTo>
                        <a:pt x="2" y="2"/>
                      </a:moveTo>
                      <a:lnTo>
                        <a:pt x="2" y="2"/>
                      </a:lnTo>
                      <a:lnTo>
                        <a:pt x="2"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4" name="Freeform 3825"/>
                <p:cNvSpPr>
                  <a:spLocks/>
                </p:cNvSpPr>
                <p:nvPr/>
              </p:nvSpPr>
              <p:spPr bwMode="auto">
                <a:xfrm>
                  <a:off x="4516" y="54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5" name="Freeform 3826"/>
                <p:cNvSpPr>
                  <a:spLocks/>
                </p:cNvSpPr>
                <p:nvPr/>
              </p:nvSpPr>
              <p:spPr bwMode="auto">
                <a:xfrm>
                  <a:off x="4514" y="54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6" name="Freeform 3827"/>
                <p:cNvSpPr>
                  <a:spLocks/>
                </p:cNvSpPr>
                <p:nvPr/>
              </p:nvSpPr>
              <p:spPr bwMode="auto">
                <a:xfrm>
                  <a:off x="4516" y="548"/>
                  <a:ext cx="1" cy="1"/>
                </a:xfrm>
                <a:custGeom>
                  <a:avLst/>
                  <a:gdLst/>
                  <a:ahLst/>
                  <a:cxnLst>
                    <a:cxn ang="0">
                      <a:pos x="0" y="1"/>
                    </a:cxn>
                    <a:cxn ang="0">
                      <a:pos x="0" y="1"/>
                    </a:cxn>
                    <a:cxn ang="0">
                      <a:pos x="2" y="0"/>
                    </a:cxn>
                    <a:cxn ang="0">
                      <a:pos x="2" y="1"/>
                    </a:cxn>
                    <a:cxn ang="0">
                      <a:pos x="0" y="1"/>
                    </a:cxn>
                  </a:cxnLst>
                  <a:rect l="0" t="0" r="r" b="b"/>
                  <a:pathLst>
                    <a:path w="2" h="1">
                      <a:moveTo>
                        <a:pt x="0" y="1"/>
                      </a:moveTo>
                      <a:lnTo>
                        <a:pt x="0" y="1"/>
                      </a:lnTo>
                      <a:lnTo>
                        <a:pt x="2" y="0"/>
                      </a:lnTo>
                      <a:lnTo>
                        <a:pt x="2" y="1"/>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7" name="Freeform 3828"/>
                <p:cNvSpPr>
                  <a:spLocks/>
                </p:cNvSpPr>
                <p:nvPr/>
              </p:nvSpPr>
              <p:spPr bwMode="auto">
                <a:xfrm>
                  <a:off x="4516" y="534"/>
                  <a:ext cx="5" cy="23"/>
                </a:xfrm>
                <a:custGeom>
                  <a:avLst/>
                  <a:gdLst/>
                  <a:ahLst/>
                  <a:cxnLst>
                    <a:cxn ang="0">
                      <a:pos x="10" y="9"/>
                    </a:cxn>
                    <a:cxn ang="0">
                      <a:pos x="10" y="9"/>
                    </a:cxn>
                    <a:cxn ang="0">
                      <a:pos x="10" y="7"/>
                    </a:cxn>
                    <a:cxn ang="0">
                      <a:pos x="10" y="5"/>
                    </a:cxn>
                    <a:cxn ang="0">
                      <a:pos x="10" y="5"/>
                    </a:cxn>
                    <a:cxn ang="0">
                      <a:pos x="10" y="4"/>
                    </a:cxn>
                    <a:cxn ang="0">
                      <a:pos x="10" y="4"/>
                    </a:cxn>
                    <a:cxn ang="0">
                      <a:pos x="10" y="2"/>
                    </a:cxn>
                    <a:cxn ang="0">
                      <a:pos x="8" y="4"/>
                    </a:cxn>
                    <a:cxn ang="0">
                      <a:pos x="8" y="2"/>
                    </a:cxn>
                    <a:cxn ang="0">
                      <a:pos x="8" y="2"/>
                    </a:cxn>
                    <a:cxn ang="0">
                      <a:pos x="6" y="2"/>
                    </a:cxn>
                    <a:cxn ang="0">
                      <a:pos x="6" y="2"/>
                    </a:cxn>
                    <a:cxn ang="0">
                      <a:pos x="4" y="2"/>
                    </a:cxn>
                    <a:cxn ang="0">
                      <a:pos x="4" y="0"/>
                    </a:cxn>
                    <a:cxn ang="0">
                      <a:pos x="4" y="0"/>
                    </a:cxn>
                    <a:cxn ang="0">
                      <a:pos x="4" y="2"/>
                    </a:cxn>
                    <a:cxn ang="0">
                      <a:pos x="4" y="4"/>
                    </a:cxn>
                    <a:cxn ang="0">
                      <a:pos x="2" y="4"/>
                    </a:cxn>
                    <a:cxn ang="0">
                      <a:pos x="2" y="5"/>
                    </a:cxn>
                    <a:cxn ang="0">
                      <a:pos x="2" y="7"/>
                    </a:cxn>
                    <a:cxn ang="0">
                      <a:pos x="2" y="9"/>
                    </a:cxn>
                    <a:cxn ang="0">
                      <a:pos x="2" y="11"/>
                    </a:cxn>
                    <a:cxn ang="0">
                      <a:pos x="2" y="11"/>
                    </a:cxn>
                    <a:cxn ang="0">
                      <a:pos x="2" y="15"/>
                    </a:cxn>
                    <a:cxn ang="0">
                      <a:pos x="0" y="15"/>
                    </a:cxn>
                    <a:cxn ang="0">
                      <a:pos x="2" y="17"/>
                    </a:cxn>
                    <a:cxn ang="0">
                      <a:pos x="0" y="19"/>
                    </a:cxn>
                    <a:cxn ang="0">
                      <a:pos x="0" y="19"/>
                    </a:cxn>
                    <a:cxn ang="0">
                      <a:pos x="0" y="21"/>
                    </a:cxn>
                    <a:cxn ang="0">
                      <a:pos x="0" y="21"/>
                    </a:cxn>
                    <a:cxn ang="0">
                      <a:pos x="0" y="21"/>
                    </a:cxn>
                    <a:cxn ang="0">
                      <a:pos x="0" y="23"/>
                    </a:cxn>
                    <a:cxn ang="0">
                      <a:pos x="0" y="23"/>
                    </a:cxn>
                    <a:cxn ang="0">
                      <a:pos x="0" y="25"/>
                    </a:cxn>
                    <a:cxn ang="0">
                      <a:pos x="0" y="27"/>
                    </a:cxn>
                    <a:cxn ang="0">
                      <a:pos x="0" y="28"/>
                    </a:cxn>
                    <a:cxn ang="0">
                      <a:pos x="0" y="28"/>
                    </a:cxn>
                    <a:cxn ang="0">
                      <a:pos x="0" y="32"/>
                    </a:cxn>
                    <a:cxn ang="0">
                      <a:pos x="0" y="34"/>
                    </a:cxn>
                    <a:cxn ang="0">
                      <a:pos x="0" y="36"/>
                    </a:cxn>
                    <a:cxn ang="0">
                      <a:pos x="2" y="36"/>
                    </a:cxn>
                    <a:cxn ang="0">
                      <a:pos x="2" y="38"/>
                    </a:cxn>
                    <a:cxn ang="0">
                      <a:pos x="2" y="38"/>
                    </a:cxn>
                    <a:cxn ang="0">
                      <a:pos x="2" y="42"/>
                    </a:cxn>
                    <a:cxn ang="0">
                      <a:pos x="2" y="44"/>
                    </a:cxn>
                    <a:cxn ang="0">
                      <a:pos x="2" y="46"/>
                    </a:cxn>
                  </a:cxnLst>
                  <a:rect l="0" t="0" r="r" b="b"/>
                  <a:pathLst>
                    <a:path w="10" h="46">
                      <a:moveTo>
                        <a:pt x="10" y="9"/>
                      </a:moveTo>
                      <a:lnTo>
                        <a:pt x="10" y="9"/>
                      </a:lnTo>
                      <a:lnTo>
                        <a:pt x="10" y="9"/>
                      </a:lnTo>
                      <a:lnTo>
                        <a:pt x="10" y="9"/>
                      </a:lnTo>
                      <a:lnTo>
                        <a:pt x="10" y="7"/>
                      </a:lnTo>
                      <a:lnTo>
                        <a:pt x="10" y="7"/>
                      </a:lnTo>
                      <a:lnTo>
                        <a:pt x="10" y="5"/>
                      </a:lnTo>
                      <a:lnTo>
                        <a:pt x="10" y="5"/>
                      </a:lnTo>
                      <a:lnTo>
                        <a:pt x="10" y="5"/>
                      </a:lnTo>
                      <a:lnTo>
                        <a:pt x="10" y="5"/>
                      </a:lnTo>
                      <a:lnTo>
                        <a:pt x="10" y="5"/>
                      </a:lnTo>
                      <a:lnTo>
                        <a:pt x="10" y="4"/>
                      </a:lnTo>
                      <a:lnTo>
                        <a:pt x="10" y="4"/>
                      </a:lnTo>
                      <a:lnTo>
                        <a:pt x="10" y="4"/>
                      </a:lnTo>
                      <a:lnTo>
                        <a:pt x="10" y="2"/>
                      </a:lnTo>
                      <a:lnTo>
                        <a:pt x="10" y="2"/>
                      </a:lnTo>
                      <a:lnTo>
                        <a:pt x="10" y="4"/>
                      </a:lnTo>
                      <a:lnTo>
                        <a:pt x="8" y="4"/>
                      </a:lnTo>
                      <a:lnTo>
                        <a:pt x="8" y="4"/>
                      </a:lnTo>
                      <a:lnTo>
                        <a:pt x="8" y="2"/>
                      </a:lnTo>
                      <a:lnTo>
                        <a:pt x="8" y="2"/>
                      </a:lnTo>
                      <a:lnTo>
                        <a:pt x="8" y="2"/>
                      </a:lnTo>
                      <a:lnTo>
                        <a:pt x="6" y="2"/>
                      </a:lnTo>
                      <a:lnTo>
                        <a:pt x="6" y="2"/>
                      </a:lnTo>
                      <a:lnTo>
                        <a:pt x="6" y="2"/>
                      </a:lnTo>
                      <a:lnTo>
                        <a:pt x="6" y="2"/>
                      </a:lnTo>
                      <a:lnTo>
                        <a:pt x="4" y="2"/>
                      </a:lnTo>
                      <a:lnTo>
                        <a:pt x="4" y="2"/>
                      </a:lnTo>
                      <a:lnTo>
                        <a:pt x="4" y="0"/>
                      </a:lnTo>
                      <a:lnTo>
                        <a:pt x="4" y="0"/>
                      </a:lnTo>
                      <a:lnTo>
                        <a:pt x="4" y="0"/>
                      </a:lnTo>
                      <a:lnTo>
                        <a:pt x="4" y="0"/>
                      </a:lnTo>
                      <a:lnTo>
                        <a:pt x="4" y="2"/>
                      </a:lnTo>
                      <a:lnTo>
                        <a:pt x="4" y="2"/>
                      </a:lnTo>
                      <a:lnTo>
                        <a:pt x="4" y="4"/>
                      </a:lnTo>
                      <a:lnTo>
                        <a:pt x="4" y="4"/>
                      </a:lnTo>
                      <a:lnTo>
                        <a:pt x="4" y="4"/>
                      </a:lnTo>
                      <a:lnTo>
                        <a:pt x="2" y="4"/>
                      </a:lnTo>
                      <a:lnTo>
                        <a:pt x="2" y="5"/>
                      </a:lnTo>
                      <a:lnTo>
                        <a:pt x="2" y="5"/>
                      </a:lnTo>
                      <a:lnTo>
                        <a:pt x="2" y="5"/>
                      </a:lnTo>
                      <a:lnTo>
                        <a:pt x="2" y="7"/>
                      </a:lnTo>
                      <a:lnTo>
                        <a:pt x="2" y="7"/>
                      </a:lnTo>
                      <a:lnTo>
                        <a:pt x="2" y="9"/>
                      </a:lnTo>
                      <a:lnTo>
                        <a:pt x="2" y="9"/>
                      </a:lnTo>
                      <a:lnTo>
                        <a:pt x="2" y="11"/>
                      </a:lnTo>
                      <a:lnTo>
                        <a:pt x="2" y="11"/>
                      </a:lnTo>
                      <a:lnTo>
                        <a:pt x="2" y="11"/>
                      </a:lnTo>
                      <a:lnTo>
                        <a:pt x="2" y="13"/>
                      </a:lnTo>
                      <a:lnTo>
                        <a:pt x="2" y="15"/>
                      </a:lnTo>
                      <a:lnTo>
                        <a:pt x="2" y="15"/>
                      </a:lnTo>
                      <a:lnTo>
                        <a:pt x="0" y="15"/>
                      </a:lnTo>
                      <a:lnTo>
                        <a:pt x="2" y="15"/>
                      </a:lnTo>
                      <a:lnTo>
                        <a:pt x="2" y="17"/>
                      </a:lnTo>
                      <a:lnTo>
                        <a:pt x="0" y="17"/>
                      </a:lnTo>
                      <a:lnTo>
                        <a:pt x="0" y="19"/>
                      </a:lnTo>
                      <a:lnTo>
                        <a:pt x="0" y="19"/>
                      </a:lnTo>
                      <a:lnTo>
                        <a:pt x="0" y="19"/>
                      </a:lnTo>
                      <a:lnTo>
                        <a:pt x="0" y="21"/>
                      </a:lnTo>
                      <a:lnTo>
                        <a:pt x="0" y="21"/>
                      </a:lnTo>
                      <a:lnTo>
                        <a:pt x="0" y="21"/>
                      </a:lnTo>
                      <a:lnTo>
                        <a:pt x="0" y="21"/>
                      </a:lnTo>
                      <a:lnTo>
                        <a:pt x="0" y="21"/>
                      </a:lnTo>
                      <a:lnTo>
                        <a:pt x="0" y="21"/>
                      </a:lnTo>
                      <a:lnTo>
                        <a:pt x="0" y="21"/>
                      </a:lnTo>
                      <a:lnTo>
                        <a:pt x="0" y="23"/>
                      </a:lnTo>
                      <a:lnTo>
                        <a:pt x="0" y="23"/>
                      </a:lnTo>
                      <a:lnTo>
                        <a:pt x="0" y="23"/>
                      </a:lnTo>
                      <a:lnTo>
                        <a:pt x="0" y="25"/>
                      </a:lnTo>
                      <a:lnTo>
                        <a:pt x="0" y="25"/>
                      </a:lnTo>
                      <a:lnTo>
                        <a:pt x="0" y="25"/>
                      </a:lnTo>
                      <a:lnTo>
                        <a:pt x="0" y="27"/>
                      </a:lnTo>
                      <a:lnTo>
                        <a:pt x="0" y="27"/>
                      </a:lnTo>
                      <a:lnTo>
                        <a:pt x="0" y="28"/>
                      </a:lnTo>
                      <a:lnTo>
                        <a:pt x="0" y="28"/>
                      </a:lnTo>
                      <a:lnTo>
                        <a:pt x="0" y="28"/>
                      </a:lnTo>
                      <a:lnTo>
                        <a:pt x="0" y="28"/>
                      </a:lnTo>
                      <a:lnTo>
                        <a:pt x="0" y="32"/>
                      </a:lnTo>
                      <a:lnTo>
                        <a:pt x="0" y="34"/>
                      </a:lnTo>
                      <a:lnTo>
                        <a:pt x="0" y="34"/>
                      </a:lnTo>
                      <a:lnTo>
                        <a:pt x="0" y="34"/>
                      </a:lnTo>
                      <a:lnTo>
                        <a:pt x="0" y="36"/>
                      </a:lnTo>
                      <a:lnTo>
                        <a:pt x="2" y="36"/>
                      </a:lnTo>
                      <a:lnTo>
                        <a:pt x="2" y="36"/>
                      </a:lnTo>
                      <a:lnTo>
                        <a:pt x="2" y="38"/>
                      </a:lnTo>
                      <a:lnTo>
                        <a:pt x="2" y="38"/>
                      </a:lnTo>
                      <a:lnTo>
                        <a:pt x="2" y="38"/>
                      </a:lnTo>
                      <a:lnTo>
                        <a:pt x="2" y="38"/>
                      </a:lnTo>
                      <a:lnTo>
                        <a:pt x="2" y="40"/>
                      </a:lnTo>
                      <a:lnTo>
                        <a:pt x="2" y="42"/>
                      </a:lnTo>
                      <a:lnTo>
                        <a:pt x="2" y="42"/>
                      </a:lnTo>
                      <a:lnTo>
                        <a:pt x="2" y="44"/>
                      </a:lnTo>
                      <a:lnTo>
                        <a:pt x="2" y="44"/>
                      </a:lnTo>
                      <a:lnTo>
                        <a:pt x="2" y="4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8" name="Freeform 3829"/>
                <p:cNvSpPr>
                  <a:spLocks/>
                </p:cNvSpPr>
                <p:nvPr/>
              </p:nvSpPr>
              <p:spPr bwMode="auto">
                <a:xfrm>
                  <a:off x="4525" y="573"/>
                  <a:ext cx="1" cy="1"/>
                </a:xfrm>
                <a:custGeom>
                  <a:avLst/>
                  <a:gdLst/>
                  <a:ahLst/>
                  <a:cxnLst>
                    <a:cxn ang="0">
                      <a:pos x="2" y="2"/>
                    </a:cxn>
                    <a:cxn ang="0">
                      <a:pos x="2" y="2"/>
                    </a:cxn>
                    <a:cxn ang="0">
                      <a:pos x="2" y="0"/>
                    </a:cxn>
                    <a:cxn ang="0">
                      <a:pos x="2" y="0"/>
                    </a:cxn>
                    <a:cxn ang="0">
                      <a:pos x="2" y="0"/>
                    </a:cxn>
                    <a:cxn ang="0">
                      <a:pos x="0" y="0"/>
                    </a:cxn>
                    <a:cxn ang="0">
                      <a:pos x="0" y="0"/>
                    </a:cxn>
                    <a:cxn ang="0">
                      <a:pos x="0" y="0"/>
                    </a:cxn>
                    <a:cxn ang="0">
                      <a:pos x="2" y="2"/>
                    </a:cxn>
                    <a:cxn ang="0">
                      <a:pos x="2" y="2"/>
                    </a:cxn>
                    <a:cxn ang="0">
                      <a:pos x="2" y="2"/>
                    </a:cxn>
                  </a:cxnLst>
                  <a:rect l="0" t="0" r="r" b="b"/>
                  <a:pathLst>
                    <a:path w="2" h="2">
                      <a:moveTo>
                        <a:pt x="2" y="2"/>
                      </a:moveTo>
                      <a:lnTo>
                        <a:pt x="2" y="2"/>
                      </a:lnTo>
                      <a:lnTo>
                        <a:pt x="2" y="0"/>
                      </a:lnTo>
                      <a:lnTo>
                        <a:pt x="2" y="0"/>
                      </a:lnTo>
                      <a:lnTo>
                        <a:pt x="2" y="0"/>
                      </a:lnTo>
                      <a:lnTo>
                        <a:pt x="0" y="0"/>
                      </a:lnTo>
                      <a:lnTo>
                        <a:pt x="0" y="0"/>
                      </a:lnTo>
                      <a:lnTo>
                        <a:pt x="0" y="0"/>
                      </a:lnTo>
                      <a:lnTo>
                        <a:pt x="2"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69" name="Rectangle 3830"/>
                <p:cNvSpPr>
                  <a:spLocks noChangeArrowheads="1"/>
                </p:cNvSpPr>
                <p:nvPr/>
              </p:nvSpPr>
              <p:spPr bwMode="auto">
                <a:xfrm>
                  <a:off x="4532" y="573"/>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2070" name="Freeform 3831"/>
                <p:cNvSpPr>
                  <a:spLocks/>
                </p:cNvSpPr>
                <p:nvPr/>
              </p:nvSpPr>
              <p:spPr bwMode="auto">
                <a:xfrm>
                  <a:off x="4533" y="573"/>
                  <a:ext cx="1" cy="2"/>
                </a:xfrm>
                <a:custGeom>
                  <a:avLst/>
                  <a:gdLst/>
                  <a:ahLst/>
                  <a:cxnLst>
                    <a:cxn ang="0">
                      <a:pos x="0" y="4"/>
                    </a:cxn>
                    <a:cxn ang="0">
                      <a:pos x="0" y="4"/>
                    </a:cxn>
                    <a:cxn ang="0">
                      <a:pos x="2" y="2"/>
                    </a:cxn>
                    <a:cxn ang="0">
                      <a:pos x="2" y="2"/>
                    </a:cxn>
                    <a:cxn ang="0">
                      <a:pos x="2" y="0"/>
                    </a:cxn>
                    <a:cxn ang="0">
                      <a:pos x="0" y="0"/>
                    </a:cxn>
                    <a:cxn ang="0">
                      <a:pos x="0" y="0"/>
                    </a:cxn>
                    <a:cxn ang="0">
                      <a:pos x="0" y="2"/>
                    </a:cxn>
                    <a:cxn ang="0">
                      <a:pos x="0" y="2"/>
                    </a:cxn>
                    <a:cxn ang="0">
                      <a:pos x="0" y="4"/>
                    </a:cxn>
                  </a:cxnLst>
                  <a:rect l="0" t="0" r="r" b="b"/>
                  <a:pathLst>
                    <a:path w="2" h="4">
                      <a:moveTo>
                        <a:pt x="0" y="4"/>
                      </a:moveTo>
                      <a:lnTo>
                        <a:pt x="0" y="4"/>
                      </a:lnTo>
                      <a:lnTo>
                        <a:pt x="2" y="2"/>
                      </a:lnTo>
                      <a:lnTo>
                        <a:pt x="2" y="2"/>
                      </a:lnTo>
                      <a:lnTo>
                        <a:pt x="2" y="0"/>
                      </a:lnTo>
                      <a:lnTo>
                        <a:pt x="0" y="0"/>
                      </a:lnTo>
                      <a:lnTo>
                        <a:pt x="0" y="0"/>
                      </a:lnTo>
                      <a:lnTo>
                        <a:pt x="0" y="2"/>
                      </a:lnTo>
                      <a:lnTo>
                        <a:pt x="0" y="2"/>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1" name="Freeform 3832"/>
                <p:cNvSpPr>
                  <a:spLocks/>
                </p:cNvSpPr>
                <p:nvPr/>
              </p:nvSpPr>
              <p:spPr bwMode="auto">
                <a:xfrm>
                  <a:off x="4529" y="575"/>
                  <a:ext cx="2" cy="1"/>
                </a:xfrm>
                <a:custGeom>
                  <a:avLst/>
                  <a:gdLst/>
                  <a:ahLst/>
                  <a:cxnLst>
                    <a:cxn ang="0">
                      <a:pos x="4" y="2"/>
                    </a:cxn>
                    <a:cxn ang="0">
                      <a:pos x="4" y="2"/>
                    </a:cxn>
                    <a:cxn ang="0">
                      <a:pos x="4" y="2"/>
                    </a:cxn>
                    <a:cxn ang="0">
                      <a:pos x="2" y="0"/>
                    </a:cxn>
                    <a:cxn ang="0">
                      <a:pos x="2" y="0"/>
                    </a:cxn>
                    <a:cxn ang="0">
                      <a:pos x="0" y="0"/>
                    </a:cxn>
                    <a:cxn ang="0">
                      <a:pos x="0" y="0"/>
                    </a:cxn>
                    <a:cxn ang="0">
                      <a:pos x="2" y="0"/>
                    </a:cxn>
                    <a:cxn ang="0">
                      <a:pos x="2" y="0"/>
                    </a:cxn>
                    <a:cxn ang="0">
                      <a:pos x="2" y="2"/>
                    </a:cxn>
                    <a:cxn ang="0">
                      <a:pos x="4" y="2"/>
                    </a:cxn>
                  </a:cxnLst>
                  <a:rect l="0" t="0" r="r" b="b"/>
                  <a:pathLst>
                    <a:path w="4" h="2">
                      <a:moveTo>
                        <a:pt x="4" y="2"/>
                      </a:moveTo>
                      <a:lnTo>
                        <a:pt x="4" y="2"/>
                      </a:lnTo>
                      <a:lnTo>
                        <a:pt x="4" y="2"/>
                      </a:lnTo>
                      <a:lnTo>
                        <a:pt x="2" y="0"/>
                      </a:lnTo>
                      <a:lnTo>
                        <a:pt x="2" y="0"/>
                      </a:lnTo>
                      <a:lnTo>
                        <a:pt x="0" y="0"/>
                      </a:lnTo>
                      <a:lnTo>
                        <a:pt x="0" y="0"/>
                      </a:lnTo>
                      <a:lnTo>
                        <a:pt x="2" y="0"/>
                      </a:lnTo>
                      <a:lnTo>
                        <a:pt x="2" y="0"/>
                      </a:lnTo>
                      <a:lnTo>
                        <a:pt x="2" y="2"/>
                      </a:lnTo>
                      <a:lnTo>
                        <a:pt x="4"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2" name="Freeform 3833"/>
                <p:cNvSpPr>
                  <a:spLocks/>
                </p:cNvSpPr>
                <p:nvPr/>
              </p:nvSpPr>
              <p:spPr bwMode="auto">
                <a:xfrm>
                  <a:off x="4533" y="575"/>
                  <a:ext cx="1" cy="2"/>
                </a:xfrm>
                <a:custGeom>
                  <a:avLst/>
                  <a:gdLst/>
                  <a:ahLst/>
                  <a:cxnLst>
                    <a:cxn ang="0">
                      <a:pos x="0" y="4"/>
                    </a:cxn>
                    <a:cxn ang="0">
                      <a:pos x="0" y="4"/>
                    </a:cxn>
                    <a:cxn ang="0">
                      <a:pos x="0" y="4"/>
                    </a:cxn>
                    <a:cxn ang="0">
                      <a:pos x="0" y="4"/>
                    </a:cxn>
                    <a:cxn ang="0">
                      <a:pos x="0" y="2"/>
                    </a:cxn>
                    <a:cxn ang="0">
                      <a:pos x="0" y="2"/>
                    </a:cxn>
                    <a:cxn ang="0">
                      <a:pos x="2" y="0"/>
                    </a:cxn>
                    <a:cxn ang="0">
                      <a:pos x="2" y="0"/>
                    </a:cxn>
                    <a:cxn ang="0">
                      <a:pos x="2" y="0"/>
                    </a:cxn>
                    <a:cxn ang="0">
                      <a:pos x="0" y="0"/>
                    </a:cxn>
                    <a:cxn ang="0">
                      <a:pos x="0" y="0"/>
                    </a:cxn>
                    <a:cxn ang="0">
                      <a:pos x="0" y="0"/>
                    </a:cxn>
                    <a:cxn ang="0">
                      <a:pos x="0" y="2"/>
                    </a:cxn>
                    <a:cxn ang="0">
                      <a:pos x="0" y="2"/>
                    </a:cxn>
                    <a:cxn ang="0">
                      <a:pos x="0" y="4"/>
                    </a:cxn>
                  </a:cxnLst>
                  <a:rect l="0" t="0" r="r" b="b"/>
                  <a:pathLst>
                    <a:path w="2" h="4">
                      <a:moveTo>
                        <a:pt x="0" y="4"/>
                      </a:moveTo>
                      <a:lnTo>
                        <a:pt x="0" y="4"/>
                      </a:lnTo>
                      <a:lnTo>
                        <a:pt x="0" y="4"/>
                      </a:lnTo>
                      <a:lnTo>
                        <a:pt x="0" y="4"/>
                      </a:lnTo>
                      <a:lnTo>
                        <a:pt x="0" y="2"/>
                      </a:lnTo>
                      <a:lnTo>
                        <a:pt x="0" y="2"/>
                      </a:lnTo>
                      <a:lnTo>
                        <a:pt x="2" y="0"/>
                      </a:lnTo>
                      <a:lnTo>
                        <a:pt x="2" y="0"/>
                      </a:lnTo>
                      <a:lnTo>
                        <a:pt x="2" y="0"/>
                      </a:lnTo>
                      <a:lnTo>
                        <a:pt x="0" y="0"/>
                      </a:lnTo>
                      <a:lnTo>
                        <a:pt x="0" y="0"/>
                      </a:lnTo>
                      <a:lnTo>
                        <a:pt x="0" y="0"/>
                      </a:lnTo>
                      <a:lnTo>
                        <a:pt x="0" y="2"/>
                      </a:lnTo>
                      <a:lnTo>
                        <a:pt x="0" y="2"/>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3" name="Freeform 3834"/>
                <p:cNvSpPr>
                  <a:spLocks/>
                </p:cNvSpPr>
                <p:nvPr/>
              </p:nvSpPr>
              <p:spPr bwMode="auto">
                <a:xfrm>
                  <a:off x="4533" y="576"/>
                  <a:ext cx="1" cy="1"/>
                </a:xfrm>
                <a:custGeom>
                  <a:avLst/>
                  <a:gdLst/>
                  <a:ahLst/>
                  <a:cxnLst>
                    <a:cxn ang="0">
                      <a:pos x="0" y="2"/>
                    </a:cxn>
                    <a:cxn ang="0">
                      <a:pos x="2" y="2"/>
                    </a:cxn>
                    <a:cxn ang="0">
                      <a:pos x="2" y="0"/>
                    </a:cxn>
                    <a:cxn ang="0">
                      <a:pos x="0" y="0"/>
                    </a:cxn>
                    <a:cxn ang="0">
                      <a:pos x="0" y="0"/>
                    </a:cxn>
                    <a:cxn ang="0">
                      <a:pos x="0" y="0"/>
                    </a:cxn>
                    <a:cxn ang="0">
                      <a:pos x="0" y="0"/>
                    </a:cxn>
                    <a:cxn ang="0">
                      <a:pos x="0" y="2"/>
                    </a:cxn>
                    <a:cxn ang="0">
                      <a:pos x="0" y="2"/>
                    </a:cxn>
                  </a:cxnLst>
                  <a:rect l="0" t="0" r="r" b="b"/>
                  <a:pathLst>
                    <a:path w="2" h="2">
                      <a:moveTo>
                        <a:pt x="0" y="2"/>
                      </a:moveTo>
                      <a:lnTo>
                        <a:pt x="2" y="2"/>
                      </a:lnTo>
                      <a:lnTo>
                        <a:pt x="2" y="0"/>
                      </a:lnTo>
                      <a:lnTo>
                        <a:pt x="0" y="0"/>
                      </a:lnTo>
                      <a:lnTo>
                        <a:pt x="0"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4" name="Freeform 3835"/>
                <p:cNvSpPr>
                  <a:spLocks/>
                </p:cNvSpPr>
                <p:nvPr/>
              </p:nvSpPr>
              <p:spPr bwMode="auto">
                <a:xfrm>
                  <a:off x="4529" y="573"/>
                  <a:ext cx="4" cy="5"/>
                </a:xfrm>
                <a:custGeom>
                  <a:avLst/>
                  <a:gdLst/>
                  <a:ahLst/>
                  <a:cxnLst>
                    <a:cxn ang="0">
                      <a:pos x="8" y="10"/>
                    </a:cxn>
                    <a:cxn ang="0">
                      <a:pos x="6" y="10"/>
                    </a:cxn>
                    <a:cxn ang="0">
                      <a:pos x="6" y="10"/>
                    </a:cxn>
                    <a:cxn ang="0">
                      <a:pos x="4" y="8"/>
                    </a:cxn>
                    <a:cxn ang="0">
                      <a:pos x="4" y="8"/>
                    </a:cxn>
                    <a:cxn ang="0">
                      <a:pos x="2" y="6"/>
                    </a:cxn>
                    <a:cxn ang="0">
                      <a:pos x="2" y="6"/>
                    </a:cxn>
                    <a:cxn ang="0">
                      <a:pos x="2" y="6"/>
                    </a:cxn>
                    <a:cxn ang="0">
                      <a:pos x="4" y="6"/>
                    </a:cxn>
                    <a:cxn ang="0">
                      <a:pos x="4" y="8"/>
                    </a:cxn>
                    <a:cxn ang="0">
                      <a:pos x="4" y="8"/>
                    </a:cxn>
                    <a:cxn ang="0">
                      <a:pos x="4" y="6"/>
                    </a:cxn>
                    <a:cxn ang="0">
                      <a:pos x="4" y="6"/>
                    </a:cxn>
                    <a:cxn ang="0">
                      <a:pos x="4" y="4"/>
                    </a:cxn>
                    <a:cxn ang="0">
                      <a:pos x="2" y="4"/>
                    </a:cxn>
                    <a:cxn ang="0">
                      <a:pos x="2" y="4"/>
                    </a:cxn>
                    <a:cxn ang="0">
                      <a:pos x="2" y="4"/>
                    </a:cxn>
                    <a:cxn ang="0">
                      <a:pos x="2" y="4"/>
                    </a:cxn>
                    <a:cxn ang="0">
                      <a:pos x="2" y="4"/>
                    </a:cxn>
                    <a:cxn ang="0">
                      <a:pos x="4" y="4"/>
                    </a:cxn>
                    <a:cxn ang="0">
                      <a:pos x="2" y="2"/>
                    </a:cxn>
                    <a:cxn ang="0">
                      <a:pos x="2" y="2"/>
                    </a:cxn>
                    <a:cxn ang="0">
                      <a:pos x="2" y="2"/>
                    </a:cxn>
                    <a:cxn ang="0">
                      <a:pos x="0" y="2"/>
                    </a:cxn>
                    <a:cxn ang="0">
                      <a:pos x="0" y="2"/>
                    </a:cxn>
                    <a:cxn ang="0">
                      <a:pos x="0" y="2"/>
                    </a:cxn>
                    <a:cxn ang="0">
                      <a:pos x="0" y="0"/>
                    </a:cxn>
                    <a:cxn ang="0">
                      <a:pos x="2" y="0"/>
                    </a:cxn>
                    <a:cxn ang="0">
                      <a:pos x="0" y="0"/>
                    </a:cxn>
                    <a:cxn ang="0">
                      <a:pos x="0" y="0"/>
                    </a:cxn>
                    <a:cxn ang="0">
                      <a:pos x="2" y="0"/>
                    </a:cxn>
                    <a:cxn ang="0">
                      <a:pos x="2" y="0"/>
                    </a:cxn>
                    <a:cxn ang="0">
                      <a:pos x="4" y="0"/>
                    </a:cxn>
                    <a:cxn ang="0">
                      <a:pos x="4" y="0"/>
                    </a:cxn>
                    <a:cxn ang="0">
                      <a:pos x="4" y="2"/>
                    </a:cxn>
                    <a:cxn ang="0">
                      <a:pos x="6" y="2"/>
                    </a:cxn>
                    <a:cxn ang="0">
                      <a:pos x="6" y="2"/>
                    </a:cxn>
                    <a:cxn ang="0">
                      <a:pos x="6" y="4"/>
                    </a:cxn>
                    <a:cxn ang="0">
                      <a:pos x="6" y="4"/>
                    </a:cxn>
                    <a:cxn ang="0">
                      <a:pos x="6" y="6"/>
                    </a:cxn>
                    <a:cxn ang="0">
                      <a:pos x="6" y="6"/>
                    </a:cxn>
                    <a:cxn ang="0">
                      <a:pos x="6" y="8"/>
                    </a:cxn>
                    <a:cxn ang="0">
                      <a:pos x="6" y="8"/>
                    </a:cxn>
                    <a:cxn ang="0">
                      <a:pos x="6" y="8"/>
                    </a:cxn>
                    <a:cxn ang="0">
                      <a:pos x="6" y="8"/>
                    </a:cxn>
                    <a:cxn ang="0">
                      <a:pos x="6" y="6"/>
                    </a:cxn>
                    <a:cxn ang="0">
                      <a:pos x="6" y="6"/>
                    </a:cxn>
                    <a:cxn ang="0">
                      <a:pos x="8" y="8"/>
                    </a:cxn>
                    <a:cxn ang="0">
                      <a:pos x="8" y="8"/>
                    </a:cxn>
                    <a:cxn ang="0">
                      <a:pos x="8" y="10"/>
                    </a:cxn>
                    <a:cxn ang="0">
                      <a:pos x="8" y="10"/>
                    </a:cxn>
                  </a:cxnLst>
                  <a:rect l="0" t="0" r="r" b="b"/>
                  <a:pathLst>
                    <a:path w="8" h="10">
                      <a:moveTo>
                        <a:pt x="8" y="10"/>
                      </a:moveTo>
                      <a:lnTo>
                        <a:pt x="6" y="10"/>
                      </a:lnTo>
                      <a:lnTo>
                        <a:pt x="6" y="10"/>
                      </a:lnTo>
                      <a:lnTo>
                        <a:pt x="4" y="8"/>
                      </a:lnTo>
                      <a:lnTo>
                        <a:pt x="4" y="8"/>
                      </a:lnTo>
                      <a:lnTo>
                        <a:pt x="2" y="6"/>
                      </a:lnTo>
                      <a:lnTo>
                        <a:pt x="2" y="6"/>
                      </a:lnTo>
                      <a:lnTo>
                        <a:pt x="2" y="6"/>
                      </a:lnTo>
                      <a:lnTo>
                        <a:pt x="4" y="6"/>
                      </a:lnTo>
                      <a:lnTo>
                        <a:pt x="4" y="8"/>
                      </a:lnTo>
                      <a:lnTo>
                        <a:pt x="4" y="8"/>
                      </a:lnTo>
                      <a:lnTo>
                        <a:pt x="4" y="6"/>
                      </a:lnTo>
                      <a:lnTo>
                        <a:pt x="4" y="6"/>
                      </a:lnTo>
                      <a:lnTo>
                        <a:pt x="4" y="4"/>
                      </a:lnTo>
                      <a:lnTo>
                        <a:pt x="2" y="4"/>
                      </a:lnTo>
                      <a:lnTo>
                        <a:pt x="2" y="4"/>
                      </a:lnTo>
                      <a:lnTo>
                        <a:pt x="2" y="4"/>
                      </a:lnTo>
                      <a:lnTo>
                        <a:pt x="2" y="4"/>
                      </a:lnTo>
                      <a:lnTo>
                        <a:pt x="2" y="4"/>
                      </a:lnTo>
                      <a:lnTo>
                        <a:pt x="4" y="4"/>
                      </a:lnTo>
                      <a:lnTo>
                        <a:pt x="2" y="2"/>
                      </a:lnTo>
                      <a:lnTo>
                        <a:pt x="2" y="2"/>
                      </a:lnTo>
                      <a:lnTo>
                        <a:pt x="2" y="2"/>
                      </a:lnTo>
                      <a:lnTo>
                        <a:pt x="0" y="2"/>
                      </a:lnTo>
                      <a:lnTo>
                        <a:pt x="0" y="2"/>
                      </a:lnTo>
                      <a:lnTo>
                        <a:pt x="0" y="2"/>
                      </a:lnTo>
                      <a:lnTo>
                        <a:pt x="0" y="0"/>
                      </a:lnTo>
                      <a:lnTo>
                        <a:pt x="2" y="0"/>
                      </a:lnTo>
                      <a:lnTo>
                        <a:pt x="0" y="0"/>
                      </a:lnTo>
                      <a:lnTo>
                        <a:pt x="0" y="0"/>
                      </a:lnTo>
                      <a:lnTo>
                        <a:pt x="2" y="0"/>
                      </a:lnTo>
                      <a:lnTo>
                        <a:pt x="2" y="0"/>
                      </a:lnTo>
                      <a:lnTo>
                        <a:pt x="4" y="0"/>
                      </a:lnTo>
                      <a:lnTo>
                        <a:pt x="4" y="0"/>
                      </a:lnTo>
                      <a:lnTo>
                        <a:pt x="4" y="2"/>
                      </a:lnTo>
                      <a:lnTo>
                        <a:pt x="6" y="2"/>
                      </a:lnTo>
                      <a:lnTo>
                        <a:pt x="6" y="2"/>
                      </a:lnTo>
                      <a:lnTo>
                        <a:pt x="6" y="4"/>
                      </a:lnTo>
                      <a:lnTo>
                        <a:pt x="6" y="4"/>
                      </a:lnTo>
                      <a:lnTo>
                        <a:pt x="6" y="6"/>
                      </a:lnTo>
                      <a:lnTo>
                        <a:pt x="6" y="6"/>
                      </a:lnTo>
                      <a:lnTo>
                        <a:pt x="6" y="8"/>
                      </a:lnTo>
                      <a:lnTo>
                        <a:pt x="6" y="8"/>
                      </a:lnTo>
                      <a:lnTo>
                        <a:pt x="6" y="8"/>
                      </a:lnTo>
                      <a:lnTo>
                        <a:pt x="6" y="8"/>
                      </a:lnTo>
                      <a:lnTo>
                        <a:pt x="6" y="6"/>
                      </a:lnTo>
                      <a:lnTo>
                        <a:pt x="6" y="6"/>
                      </a:lnTo>
                      <a:lnTo>
                        <a:pt x="8" y="8"/>
                      </a:lnTo>
                      <a:lnTo>
                        <a:pt x="8" y="8"/>
                      </a:lnTo>
                      <a:lnTo>
                        <a:pt x="8" y="10"/>
                      </a:lnTo>
                      <a:lnTo>
                        <a:pt x="8" y="1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5" name="Freeform 3836"/>
                <p:cNvSpPr>
                  <a:spLocks/>
                </p:cNvSpPr>
                <p:nvPr/>
              </p:nvSpPr>
              <p:spPr bwMode="auto">
                <a:xfrm>
                  <a:off x="4533" y="578"/>
                  <a:ext cx="2" cy="1"/>
                </a:xfrm>
                <a:custGeom>
                  <a:avLst/>
                  <a:gdLst/>
                  <a:ahLst/>
                  <a:cxnLst>
                    <a:cxn ang="0">
                      <a:pos x="2" y="2"/>
                    </a:cxn>
                    <a:cxn ang="0">
                      <a:pos x="3" y="2"/>
                    </a:cxn>
                    <a:cxn ang="0">
                      <a:pos x="3" y="0"/>
                    </a:cxn>
                    <a:cxn ang="0">
                      <a:pos x="2" y="0"/>
                    </a:cxn>
                    <a:cxn ang="0">
                      <a:pos x="2" y="0"/>
                    </a:cxn>
                    <a:cxn ang="0">
                      <a:pos x="0" y="0"/>
                    </a:cxn>
                    <a:cxn ang="0">
                      <a:pos x="0" y="0"/>
                    </a:cxn>
                    <a:cxn ang="0">
                      <a:pos x="0" y="0"/>
                    </a:cxn>
                    <a:cxn ang="0">
                      <a:pos x="0" y="0"/>
                    </a:cxn>
                    <a:cxn ang="0">
                      <a:pos x="2" y="0"/>
                    </a:cxn>
                    <a:cxn ang="0">
                      <a:pos x="2" y="2"/>
                    </a:cxn>
                    <a:cxn ang="0">
                      <a:pos x="2" y="2"/>
                    </a:cxn>
                  </a:cxnLst>
                  <a:rect l="0" t="0" r="r" b="b"/>
                  <a:pathLst>
                    <a:path w="3" h="2">
                      <a:moveTo>
                        <a:pt x="2" y="2"/>
                      </a:moveTo>
                      <a:lnTo>
                        <a:pt x="3" y="2"/>
                      </a:lnTo>
                      <a:lnTo>
                        <a:pt x="3" y="0"/>
                      </a:lnTo>
                      <a:lnTo>
                        <a:pt x="2" y="0"/>
                      </a:lnTo>
                      <a:lnTo>
                        <a:pt x="2" y="0"/>
                      </a:lnTo>
                      <a:lnTo>
                        <a:pt x="0" y="0"/>
                      </a:lnTo>
                      <a:lnTo>
                        <a:pt x="0" y="0"/>
                      </a:lnTo>
                      <a:lnTo>
                        <a:pt x="0"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6" name="Freeform 3837"/>
                <p:cNvSpPr>
                  <a:spLocks/>
                </p:cNvSpPr>
                <p:nvPr/>
              </p:nvSpPr>
              <p:spPr bwMode="auto">
                <a:xfrm>
                  <a:off x="4535" y="578"/>
                  <a:ext cx="3" cy="1"/>
                </a:xfrm>
                <a:custGeom>
                  <a:avLst/>
                  <a:gdLst/>
                  <a:ahLst/>
                  <a:cxnLst>
                    <a:cxn ang="0">
                      <a:pos x="4" y="4"/>
                    </a:cxn>
                    <a:cxn ang="0">
                      <a:pos x="2" y="4"/>
                    </a:cxn>
                    <a:cxn ang="0">
                      <a:pos x="2" y="4"/>
                    </a:cxn>
                    <a:cxn ang="0">
                      <a:pos x="0" y="4"/>
                    </a:cxn>
                    <a:cxn ang="0">
                      <a:pos x="0" y="2"/>
                    </a:cxn>
                    <a:cxn ang="0">
                      <a:pos x="0" y="2"/>
                    </a:cxn>
                    <a:cxn ang="0">
                      <a:pos x="0" y="2"/>
                    </a:cxn>
                    <a:cxn ang="0">
                      <a:pos x="0" y="2"/>
                    </a:cxn>
                    <a:cxn ang="0">
                      <a:pos x="0" y="2"/>
                    </a:cxn>
                    <a:cxn ang="0">
                      <a:pos x="2" y="2"/>
                    </a:cxn>
                    <a:cxn ang="0">
                      <a:pos x="2" y="0"/>
                    </a:cxn>
                    <a:cxn ang="0">
                      <a:pos x="4" y="0"/>
                    </a:cxn>
                    <a:cxn ang="0">
                      <a:pos x="4" y="0"/>
                    </a:cxn>
                    <a:cxn ang="0">
                      <a:pos x="6" y="0"/>
                    </a:cxn>
                    <a:cxn ang="0">
                      <a:pos x="6" y="0"/>
                    </a:cxn>
                    <a:cxn ang="0">
                      <a:pos x="6" y="0"/>
                    </a:cxn>
                    <a:cxn ang="0">
                      <a:pos x="6" y="2"/>
                    </a:cxn>
                    <a:cxn ang="0">
                      <a:pos x="6" y="2"/>
                    </a:cxn>
                    <a:cxn ang="0">
                      <a:pos x="6" y="2"/>
                    </a:cxn>
                    <a:cxn ang="0">
                      <a:pos x="6" y="4"/>
                    </a:cxn>
                    <a:cxn ang="0">
                      <a:pos x="4" y="4"/>
                    </a:cxn>
                    <a:cxn ang="0">
                      <a:pos x="4" y="4"/>
                    </a:cxn>
                  </a:cxnLst>
                  <a:rect l="0" t="0" r="r" b="b"/>
                  <a:pathLst>
                    <a:path w="6" h="4">
                      <a:moveTo>
                        <a:pt x="4" y="4"/>
                      </a:moveTo>
                      <a:lnTo>
                        <a:pt x="2" y="4"/>
                      </a:lnTo>
                      <a:lnTo>
                        <a:pt x="2" y="4"/>
                      </a:lnTo>
                      <a:lnTo>
                        <a:pt x="0" y="4"/>
                      </a:lnTo>
                      <a:lnTo>
                        <a:pt x="0" y="2"/>
                      </a:lnTo>
                      <a:lnTo>
                        <a:pt x="0" y="2"/>
                      </a:lnTo>
                      <a:lnTo>
                        <a:pt x="0" y="2"/>
                      </a:lnTo>
                      <a:lnTo>
                        <a:pt x="0" y="2"/>
                      </a:lnTo>
                      <a:lnTo>
                        <a:pt x="0" y="2"/>
                      </a:lnTo>
                      <a:lnTo>
                        <a:pt x="2" y="2"/>
                      </a:lnTo>
                      <a:lnTo>
                        <a:pt x="2" y="0"/>
                      </a:lnTo>
                      <a:lnTo>
                        <a:pt x="4" y="0"/>
                      </a:lnTo>
                      <a:lnTo>
                        <a:pt x="4" y="0"/>
                      </a:lnTo>
                      <a:lnTo>
                        <a:pt x="6" y="0"/>
                      </a:lnTo>
                      <a:lnTo>
                        <a:pt x="6" y="0"/>
                      </a:lnTo>
                      <a:lnTo>
                        <a:pt x="6" y="0"/>
                      </a:lnTo>
                      <a:lnTo>
                        <a:pt x="6" y="2"/>
                      </a:lnTo>
                      <a:lnTo>
                        <a:pt x="6" y="2"/>
                      </a:lnTo>
                      <a:lnTo>
                        <a:pt x="6" y="2"/>
                      </a:lnTo>
                      <a:lnTo>
                        <a:pt x="6" y="4"/>
                      </a:lnTo>
                      <a:lnTo>
                        <a:pt x="4" y="4"/>
                      </a:lnTo>
                      <a:lnTo>
                        <a:pt x="4"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7" name="Freeform 3838"/>
                <p:cNvSpPr>
                  <a:spLocks/>
                </p:cNvSpPr>
                <p:nvPr/>
              </p:nvSpPr>
              <p:spPr bwMode="auto">
                <a:xfrm>
                  <a:off x="4533" y="579"/>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78" name="Line 3839"/>
                <p:cNvSpPr>
                  <a:spLocks noChangeShapeType="1"/>
                </p:cNvSpPr>
                <p:nvPr/>
              </p:nvSpPr>
              <p:spPr bwMode="auto">
                <a:xfrm flipV="1">
                  <a:off x="4516" y="580"/>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079" name="Freeform 3840"/>
                <p:cNvSpPr>
                  <a:spLocks/>
                </p:cNvSpPr>
                <p:nvPr/>
              </p:nvSpPr>
              <p:spPr bwMode="auto">
                <a:xfrm>
                  <a:off x="4533" y="579"/>
                  <a:ext cx="2" cy="1"/>
                </a:xfrm>
                <a:custGeom>
                  <a:avLst/>
                  <a:gdLst/>
                  <a:ahLst/>
                  <a:cxnLst>
                    <a:cxn ang="0">
                      <a:pos x="2" y="2"/>
                    </a:cxn>
                    <a:cxn ang="0">
                      <a:pos x="3" y="2"/>
                    </a:cxn>
                    <a:cxn ang="0">
                      <a:pos x="3" y="0"/>
                    </a:cxn>
                    <a:cxn ang="0">
                      <a:pos x="2" y="0"/>
                    </a:cxn>
                    <a:cxn ang="0">
                      <a:pos x="2" y="0"/>
                    </a:cxn>
                    <a:cxn ang="0">
                      <a:pos x="2" y="0"/>
                    </a:cxn>
                    <a:cxn ang="0">
                      <a:pos x="0" y="0"/>
                    </a:cxn>
                    <a:cxn ang="0">
                      <a:pos x="0" y="0"/>
                    </a:cxn>
                    <a:cxn ang="0">
                      <a:pos x="0" y="0"/>
                    </a:cxn>
                    <a:cxn ang="0">
                      <a:pos x="0" y="0"/>
                    </a:cxn>
                    <a:cxn ang="0">
                      <a:pos x="0" y="0"/>
                    </a:cxn>
                    <a:cxn ang="0">
                      <a:pos x="2" y="0"/>
                    </a:cxn>
                    <a:cxn ang="0">
                      <a:pos x="2" y="2"/>
                    </a:cxn>
                  </a:cxnLst>
                  <a:rect l="0" t="0" r="r" b="b"/>
                  <a:pathLst>
                    <a:path w="3" h="2">
                      <a:moveTo>
                        <a:pt x="2" y="2"/>
                      </a:moveTo>
                      <a:lnTo>
                        <a:pt x="3" y="2"/>
                      </a:lnTo>
                      <a:lnTo>
                        <a:pt x="3" y="0"/>
                      </a:lnTo>
                      <a:lnTo>
                        <a:pt x="2" y="0"/>
                      </a:lnTo>
                      <a:lnTo>
                        <a:pt x="2" y="0"/>
                      </a:lnTo>
                      <a:lnTo>
                        <a:pt x="2" y="0"/>
                      </a:lnTo>
                      <a:lnTo>
                        <a:pt x="0" y="0"/>
                      </a:lnTo>
                      <a:lnTo>
                        <a:pt x="0" y="0"/>
                      </a:lnTo>
                      <a:lnTo>
                        <a:pt x="0" y="0"/>
                      </a:lnTo>
                      <a:lnTo>
                        <a:pt x="0"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0" name="Freeform 3841"/>
                <p:cNvSpPr>
                  <a:spLocks/>
                </p:cNvSpPr>
                <p:nvPr/>
              </p:nvSpPr>
              <p:spPr bwMode="auto">
                <a:xfrm>
                  <a:off x="4516" y="557"/>
                  <a:ext cx="25" cy="22"/>
                </a:xfrm>
                <a:custGeom>
                  <a:avLst/>
                  <a:gdLst/>
                  <a:ahLst/>
                  <a:cxnLst>
                    <a:cxn ang="0">
                      <a:pos x="2" y="2"/>
                    </a:cxn>
                    <a:cxn ang="0">
                      <a:pos x="2" y="6"/>
                    </a:cxn>
                    <a:cxn ang="0">
                      <a:pos x="2" y="7"/>
                    </a:cxn>
                    <a:cxn ang="0">
                      <a:pos x="2" y="13"/>
                    </a:cxn>
                    <a:cxn ang="0">
                      <a:pos x="0" y="15"/>
                    </a:cxn>
                    <a:cxn ang="0">
                      <a:pos x="0" y="17"/>
                    </a:cxn>
                    <a:cxn ang="0">
                      <a:pos x="0" y="21"/>
                    </a:cxn>
                    <a:cxn ang="0">
                      <a:pos x="0" y="23"/>
                    </a:cxn>
                    <a:cxn ang="0">
                      <a:pos x="0" y="27"/>
                    </a:cxn>
                    <a:cxn ang="0">
                      <a:pos x="0" y="29"/>
                    </a:cxn>
                    <a:cxn ang="0">
                      <a:pos x="0" y="30"/>
                    </a:cxn>
                    <a:cxn ang="0">
                      <a:pos x="0" y="34"/>
                    </a:cxn>
                    <a:cxn ang="0">
                      <a:pos x="0" y="36"/>
                    </a:cxn>
                    <a:cxn ang="0">
                      <a:pos x="2" y="36"/>
                    </a:cxn>
                    <a:cxn ang="0">
                      <a:pos x="2" y="38"/>
                    </a:cxn>
                    <a:cxn ang="0">
                      <a:pos x="4" y="38"/>
                    </a:cxn>
                    <a:cxn ang="0">
                      <a:pos x="4" y="36"/>
                    </a:cxn>
                    <a:cxn ang="0">
                      <a:pos x="2" y="34"/>
                    </a:cxn>
                    <a:cxn ang="0">
                      <a:pos x="4" y="32"/>
                    </a:cxn>
                    <a:cxn ang="0">
                      <a:pos x="4" y="30"/>
                    </a:cxn>
                    <a:cxn ang="0">
                      <a:pos x="10" y="29"/>
                    </a:cxn>
                    <a:cxn ang="0">
                      <a:pos x="11" y="27"/>
                    </a:cxn>
                    <a:cxn ang="0">
                      <a:pos x="13" y="23"/>
                    </a:cxn>
                    <a:cxn ang="0">
                      <a:pos x="13" y="23"/>
                    </a:cxn>
                    <a:cxn ang="0">
                      <a:pos x="13" y="21"/>
                    </a:cxn>
                    <a:cxn ang="0">
                      <a:pos x="15" y="19"/>
                    </a:cxn>
                    <a:cxn ang="0">
                      <a:pos x="15" y="19"/>
                    </a:cxn>
                    <a:cxn ang="0">
                      <a:pos x="17" y="19"/>
                    </a:cxn>
                    <a:cxn ang="0">
                      <a:pos x="19" y="17"/>
                    </a:cxn>
                    <a:cxn ang="0">
                      <a:pos x="23" y="17"/>
                    </a:cxn>
                    <a:cxn ang="0">
                      <a:pos x="25" y="19"/>
                    </a:cxn>
                    <a:cxn ang="0">
                      <a:pos x="27" y="19"/>
                    </a:cxn>
                    <a:cxn ang="0">
                      <a:pos x="27" y="21"/>
                    </a:cxn>
                    <a:cxn ang="0">
                      <a:pos x="29" y="23"/>
                    </a:cxn>
                    <a:cxn ang="0">
                      <a:pos x="31" y="21"/>
                    </a:cxn>
                    <a:cxn ang="0">
                      <a:pos x="31" y="21"/>
                    </a:cxn>
                    <a:cxn ang="0">
                      <a:pos x="33" y="21"/>
                    </a:cxn>
                    <a:cxn ang="0">
                      <a:pos x="35" y="21"/>
                    </a:cxn>
                    <a:cxn ang="0">
                      <a:pos x="35" y="23"/>
                    </a:cxn>
                    <a:cxn ang="0">
                      <a:pos x="35" y="25"/>
                    </a:cxn>
                    <a:cxn ang="0">
                      <a:pos x="35" y="27"/>
                    </a:cxn>
                    <a:cxn ang="0">
                      <a:pos x="33" y="30"/>
                    </a:cxn>
                    <a:cxn ang="0">
                      <a:pos x="31" y="34"/>
                    </a:cxn>
                    <a:cxn ang="0">
                      <a:pos x="33" y="36"/>
                    </a:cxn>
                    <a:cxn ang="0">
                      <a:pos x="33" y="38"/>
                    </a:cxn>
                    <a:cxn ang="0">
                      <a:pos x="31" y="38"/>
                    </a:cxn>
                    <a:cxn ang="0">
                      <a:pos x="33" y="40"/>
                    </a:cxn>
                    <a:cxn ang="0">
                      <a:pos x="35" y="40"/>
                    </a:cxn>
                    <a:cxn ang="0">
                      <a:pos x="36" y="40"/>
                    </a:cxn>
                    <a:cxn ang="0">
                      <a:pos x="40" y="40"/>
                    </a:cxn>
                    <a:cxn ang="0">
                      <a:pos x="42" y="40"/>
                    </a:cxn>
                    <a:cxn ang="0">
                      <a:pos x="42" y="40"/>
                    </a:cxn>
                    <a:cxn ang="0">
                      <a:pos x="44" y="40"/>
                    </a:cxn>
                    <a:cxn ang="0">
                      <a:pos x="44" y="40"/>
                    </a:cxn>
                    <a:cxn ang="0">
                      <a:pos x="42" y="40"/>
                    </a:cxn>
                    <a:cxn ang="0">
                      <a:pos x="42" y="40"/>
                    </a:cxn>
                    <a:cxn ang="0">
                      <a:pos x="42" y="42"/>
                    </a:cxn>
                    <a:cxn ang="0">
                      <a:pos x="42" y="42"/>
                    </a:cxn>
                    <a:cxn ang="0">
                      <a:pos x="40" y="42"/>
                    </a:cxn>
                    <a:cxn ang="0">
                      <a:pos x="42" y="42"/>
                    </a:cxn>
                    <a:cxn ang="0">
                      <a:pos x="44" y="44"/>
                    </a:cxn>
                    <a:cxn ang="0">
                      <a:pos x="46" y="44"/>
                    </a:cxn>
                    <a:cxn ang="0">
                      <a:pos x="48" y="44"/>
                    </a:cxn>
                  </a:cxnLst>
                  <a:rect l="0" t="0" r="r" b="b"/>
                  <a:pathLst>
                    <a:path w="50" h="44">
                      <a:moveTo>
                        <a:pt x="2" y="0"/>
                      </a:moveTo>
                      <a:lnTo>
                        <a:pt x="2" y="2"/>
                      </a:lnTo>
                      <a:lnTo>
                        <a:pt x="2" y="2"/>
                      </a:lnTo>
                      <a:lnTo>
                        <a:pt x="2" y="6"/>
                      </a:lnTo>
                      <a:lnTo>
                        <a:pt x="2" y="6"/>
                      </a:lnTo>
                      <a:lnTo>
                        <a:pt x="2" y="6"/>
                      </a:lnTo>
                      <a:lnTo>
                        <a:pt x="2" y="6"/>
                      </a:lnTo>
                      <a:lnTo>
                        <a:pt x="2" y="7"/>
                      </a:lnTo>
                      <a:lnTo>
                        <a:pt x="2" y="7"/>
                      </a:lnTo>
                      <a:lnTo>
                        <a:pt x="2" y="11"/>
                      </a:lnTo>
                      <a:lnTo>
                        <a:pt x="2" y="11"/>
                      </a:lnTo>
                      <a:lnTo>
                        <a:pt x="2" y="13"/>
                      </a:lnTo>
                      <a:lnTo>
                        <a:pt x="0" y="13"/>
                      </a:lnTo>
                      <a:lnTo>
                        <a:pt x="0" y="13"/>
                      </a:lnTo>
                      <a:lnTo>
                        <a:pt x="0" y="15"/>
                      </a:lnTo>
                      <a:lnTo>
                        <a:pt x="0" y="15"/>
                      </a:lnTo>
                      <a:lnTo>
                        <a:pt x="0" y="17"/>
                      </a:lnTo>
                      <a:lnTo>
                        <a:pt x="0" y="17"/>
                      </a:lnTo>
                      <a:lnTo>
                        <a:pt x="0" y="17"/>
                      </a:lnTo>
                      <a:lnTo>
                        <a:pt x="0" y="19"/>
                      </a:lnTo>
                      <a:lnTo>
                        <a:pt x="0" y="21"/>
                      </a:lnTo>
                      <a:lnTo>
                        <a:pt x="0" y="21"/>
                      </a:lnTo>
                      <a:lnTo>
                        <a:pt x="0" y="23"/>
                      </a:lnTo>
                      <a:lnTo>
                        <a:pt x="0" y="23"/>
                      </a:lnTo>
                      <a:lnTo>
                        <a:pt x="0" y="25"/>
                      </a:lnTo>
                      <a:lnTo>
                        <a:pt x="0" y="25"/>
                      </a:lnTo>
                      <a:lnTo>
                        <a:pt x="0" y="27"/>
                      </a:lnTo>
                      <a:lnTo>
                        <a:pt x="0" y="27"/>
                      </a:lnTo>
                      <a:lnTo>
                        <a:pt x="0" y="29"/>
                      </a:lnTo>
                      <a:lnTo>
                        <a:pt x="0" y="29"/>
                      </a:lnTo>
                      <a:lnTo>
                        <a:pt x="0" y="30"/>
                      </a:lnTo>
                      <a:lnTo>
                        <a:pt x="0" y="30"/>
                      </a:lnTo>
                      <a:lnTo>
                        <a:pt x="0" y="30"/>
                      </a:lnTo>
                      <a:lnTo>
                        <a:pt x="0" y="30"/>
                      </a:lnTo>
                      <a:lnTo>
                        <a:pt x="0" y="32"/>
                      </a:lnTo>
                      <a:lnTo>
                        <a:pt x="0" y="34"/>
                      </a:lnTo>
                      <a:lnTo>
                        <a:pt x="0" y="34"/>
                      </a:lnTo>
                      <a:lnTo>
                        <a:pt x="0" y="34"/>
                      </a:lnTo>
                      <a:lnTo>
                        <a:pt x="0" y="36"/>
                      </a:lnTo>
                      <a:lnTo>
                        <a:pt x="0" y="36"/>
                      </a:lnTo>
                      <a:lnTo>
                        <a:pt x="0" y="36"/>
                      </a:lnTo>
                      <a:lnTo>
                        <a:pt x="2" y="36"/>
                      </a:lnTo>
                      <a:lnTo>
                        <a:pt x="2" y="38"/>
                      </a:lnTo>
                      <a:lnTo>
                        <a:pt x="2" y="38"/>
                      </a:lnTo>
                      <a:lnTo>
                        <a:pt x="2" y="38"/>
                      </a:lnTo>
                      <a:lnTo>
                        <a:pt x="2" y="38"/>
                      </a:lnTo>
                      <a:lnTo>
                        <a:pt x="2" y="38"/>
                      </a:lnTo>
                      <a:lnTo>
                        <a:pt x="4" y="38"/>
                      </a:lnTo>
                      <a:lnTo>
                        <a:pt x="4" y="38"/>
                      </a:lnTo>
                      <a:lnTo>
                        <a:pt x="4" y="36"/>
                      </a:lnTo>
                      <a:lnTo>
                        <a:pt x="4" y="36"/>
                      </a:lnTo>
                      <a:lnTo>
                        <a:pt x="4" y="34"/>
                      </a:lnTo>
                      <a:lnTo>
                        <a:pt x="2" y="34"/>
                      </a:lnTo>
                      <a:lnTo>
                        <a:pt x="2" y="34"/>
                      </a:lnTo>
                      <a:lnTo>
                        <a:pt x="2" y="32"/>
                      </a:lnTo>
                      <a:lnTo>
                        <a:pt x="2" y="32"/>
                      </a:lnTo>
                      <a:lnTo>
                        <a:pt x="4" y="32"/>
                      </a:lnTo>
                      <a:lnTo>
                        <a:pt x="4" y="30"/>
                      </a:lnTo>
                      <a:lnTo>
                        <a:pt x="4" y="30"/>
                      </a:lnTo>
                      <a:lnTo>
                        <a:pt x="4" y="30"/>
                      </a:lnTo>
                      <a:lnTo>
                        <a:pt x="6" y="29"/>
                      </a:lnTo>
                      <a:lnTo>
                        <a:pt x="8" y="29"/>
                      </a:lnTo>
                      <a:lnTo>
                        <a:pt x="10" y="29"/>
                      </a:lnTo>
                      <a:lnTo>
                        <a:pt x="10" y="27"/>
                      </a:lnTo>
                      <a:lnTo>
                        <a:pt x="10" y="27"/>
                      </a:lnTo>
                      <a:lnTo>
                        <a:pt x="11" y="27"/>
                      </a:lnTo>
                      <a:lnTo>
                        <a:pt x="11" y="25"/>
                      </a:lnTo>
                      <a:lnTo>
                        <a:pt x="11" y="25"/>
                      </a:lnTo>
                      <a:lnTo>
                        <a:pt x="13" y="23"/>
                      </a:lnTo>
                      <a:lnTo>
                        <a:pt x="13" y="23"/>
                      </a:lnTo>
                      <a:lnTo>
                        <a:pt x="13" y="23"/>
                      </a:lnTo>
                      <a:lnTo>
                        <a:pt x="13" y="23"/>
                      </a:lnTo>
                      <a:lnTo>
                        <a:pt x="13" y="23"/>
                      </a:lnTo>
                      <a:lnTo>
                        <a:pt x="13" y="21"/>
                      </a:lnTo>
                      <a:lnTo>
                        <a:pt x="13" y="21"/>
                      </a:lnTo>
                      <a:lnTo>
                        <a:pt x="13" y="21"/>
                      </a:lnTo>
                      <a:lnTo>
                        <a:pt x="15" y="21"/>
                      </a:lnTo>
                      <a:lnTo>
                        <a:pt x="15" y="19"/>
                      </a:lnTo>
                      <a:lnTo>
                        <a:pt x="15" y="19"/>
                      </a:lnTo>
                      <a:lnTo>
                        <a:pt x="15" y="19"/>
                      </a:lnTo>
                      <a:lnTo>
                        <a:pt x="15" y="19"/>
                      </a:lnTo>
                      <a:lnTo>
                        <a:pt x="15" y="19"/>
                      </a:lnTo>
                      <a:lnTo>
                        <a:pt x="15" y="19"/>
                      </a:lnTo>
                      <a:lnTo>
                        <a:pt x="17" y="19"/>
                      </a:lnTo>
                      <a:lnTo>
                        <a:pt x="17" y="19"/>
                      </a:lnTo>
                      <a:lnTo>
                        <a:pt x="19" y="17"/>
                      </a:lnTo>
                      <a:lnTo>
                        <a:pt x="19" y="17"/>
                      </a:lnTo>
                      <a:lnTo>
                        <a:pt x="21" y="17"/>
                      </a:lnTo>
                      <a:lnTo>
                        <a:pt x="21" y="17"/>
                      </a:lnTo>
                      <a:lnTo>
                        <a:pt x="23" y="17"/>
                      </a:lnTo>
                      <a:lnTo>
                        <a:pt x="23" y="17"/>
                      </a:lnTo>
                      <a:lnTo>
                        <a:pt x="25" y="17"/>
                      </a:lnTo>
                      <a:lnTo>
                        <a:pt x="25" y="19"/>
                      </a:lnTo>
                      <a:lnTo>
                        <a:pt x="25" y="19"/>
                      </a:lnTo>
                      <a:lnTo>
                        <a:pt x="27" y="19"/>
                      </a:lnTo>
                      <a:lnTo>
                        <a:pt x="27" y="19"/>
                      </a:lnTo>
                      <a:lnTo>
                        <a:pt x="27" y="21"/>
                      </a:lnTo>
                      <a:lnTo>
                        <a:pt x="27" y="21"/>
                      </a:lnTo>
                      <a:lnTo>
                        <a:pt x="27" y="21"/>
                      </a:lnTo>
                      <a:lnTo>
                        <a:pt x="29" y="23"/>
                      </a:lnTo>
                      <a:lnTo>
                        <a:pt x="29" y="23"/>
                      </a:lnTo>
                      <a:lnTo>
                        <a:pt x="29" y="23"/>
                      </a:lnTo>
                      <a:lnTo>
                        <a:pt x="29" y="23"/>
                      </a:lnTo>
                      <a:lnTo>
                        <a:pt x="31" y="23"/>
                      </a:lnTo>
                      <a:lnTo>
                        <a:pt x="31" y="21"/>
                      </a:lnTo>
                      <a:lnTo>
                        <a:pt x="31" y="21"/>
                      </a:lnTo>
                      <a:lnTo>
                        <a:pt x="31" y="21"/>
                      </a:lnTo>
                      <a:lnTo>
                        <a:pt x="31" y="21"/>
                      </a:lnTo>
                      <a:lnTo>
                        <a:pt x="31" y="21"/>
                      </a:lnTo>
                      <a:lnTo>
                        <a:pt x="31" y="21"/>
                      </a:lnTo>
                      <a:lnTo>
                        <a:pt x="33" y="21"/>
                      </a:lnTo>
                      <a:lnTo>
                        <a:pt x="33" y="21"/>
                      </a:lnTo>
                      <a:lnTo>
                        <a:pt x="33" y="21"/>
                      </a:lnTo>
                      <a:lnTo>
                        <a:pt x="35" y="21"/>
                      </a:lnTo>
                      <a:lnTo>
                        <a:pt x="35" y="23"/>
                      </a:lnTo>
                      <a:lnTo>
                        <a:pt x="35" y="23"/>
                      </a:lnTo>
                      <a:lnTo>
                        <a:pt x="35" y="23"/>
                      </a:lnTo>
                      <a:lnTo>
                        <a:pt x="35" y="23"/>
                      </a:lnTo>
                      <a:lnTo>
                        <a:pt x="35" y="23"/>
                      </a:lnTo>
                      <a:lnTo>
                        <a:pt x="35" y="25"/>
                      </a:lnTo>
                      <a:lnTo>
                        <a:pt x="35" y="25"/>
                      </a:lnTo>
                      <a:lnTo>
                        <a:pt x="35" y="25"/>
                      </a:lnTo>
                      <a:lnTo>
                        <a:pt x="35" y="27"/>
                      </a:lnTo>
                      <a:lnTo>
                        <a:pt x="35" y="27"/>
                      </a:lnTo>
                      <a:lnTo>
                        <a:pt x="35" y="29"/>
                      </a:lnTo>
                      <a:lnTo>
                        <a:pt x="33" y="30"/>
                      </a:lnTo>
                      <a:lnTo>
                        <a:pt x="33" y="32"/>
                      </a:lnTo>
                      <a:lnTo>
                        <a:pt x="31" y="34"/>
                      </a:lnTo>
                      <a:lnTo>
                        <a:pt x="31" y="34"/>
                      </a:lnTo>
                      <a:lnTo>
                        <a:pt x="33" y="36"/>
                      </a:lnTo>
                      <a:lnTo>
                        <a:pt x="33" y="36"/>
                      </a:lnTo>
                      <a:lnTo>
                        <a:pt x="33" y="36"/>
                      </a:lnTo>
                      <a:lnTo>
                        <a:pt x="33" y="36"/>
                      </a:lnTo>
                      <a:lnTo>
                        <a:pt x="33" y="36"/>
                      </a:lnTo>
                      <a:lnTo>
                        <a:pt x="33" y="38"/>
                      </a:lnTo>
                      <a:lnTo>
                        <a:pt x="31" y="38"/>
                      </a:lnTo>
                      <a:lnTo>
                        <a:pt x="31" y="36"/>
                      </a:lnTo>
                      <a:lnTo>
                        <a:pt x="31" y="38"/>
                      </a:lnTo>
                      <a:lnTo>
                        <a:pt x="31" y="38"/>
                      </a:lnTo>
                      <a:lnTo>
                        <a:pt x="33" y="38"/>
                      </a:lnTo>
                      <a:lnTo>
                        <a:pt x="33" y="40"/>
                      </a:lnTo>
                      <a:lnTo>
                        <a:pt x="33" y="40"/>
                      </a:lnTo>
                      <a:lnTo>
                        <a:pt x="35" y="40"/>
                      </a:lnTo>
                      <a:lnTo>
                        <a:pt x="35" y="40"/>
                      </a:lnTo>
                      <a:lnTo>
                        <a:pt x="36" y="40"/>
                      </a:lnTo>
                      <a:lnTo>
                        <a:pt x="36" y="40"/>
                      </a:lnTo>
                      <a:lnTo>
                        <a:pt x="36" y="40"/>
                      </a:lnTo>
                      <a:lnTo>
                        <a:pt x="38" y="40"/>
                      </a:lnTo>
                      <a:lnTo>
                        <a:pt x="38" y="40"/>
                      </a:lnTo>
                      <a:lnTo>
                        <a:pt x="40" y="40"/>
                      </a:lnTo>
                      <a:lnTo>
                        <a:pt x="40" y="40"/>
                      </a:lnTo>
                      <a:lnTo>
                        <a:pt x="42" y="40"/>
                      </a:lnTo>
                      <a:lnTo>
                        <a:pt x="42" y="40"/>
                      </a:lnTo>
                      <a:lnTo>
                        <a:pt x="42" y="40"/>
                      </a:lnTo>
                      <a:lnTo>
                        <a:pt x="42" y="40"/>
                      </a:lnTo>
                      <a:lnTo>
                        <a:pt x="42" y="40"/>
                      </a:lnTo>
                      <a:lnTo>
                        <a:pt x="44" y="40"/>
                      </a:lnTo>
                      <a:lnTo>
                        <a:pt x="44" y="40"/>
                      </a:lnTo>
                      <a:lnTo>
                        <a:pt x="44" y="40"/>
                      </a:lnTo>
                      <a:lnTo>
                        <a:pt x="44" y="40"/>
                      </a:lnTo>
                      <a:lnTo>
                        <a:pt x="44" y="42"/>
                      </a:lnTo>
                      <a:lnTo>
                        <a:pt x="44" y="40"/>
                      </a:lnTo>
                      <a:lnTo>
                        <a:pt x="44" y="40"/>
                      </a:lnTo>
                      <a:lnTo>
                        <a:pt x="42" y="40"/>
                      </a:lnTo>
                      <a:lnTo>
                        <a:pt x="42" y="40"/>
                      </a:lnTo>
                      <a:lnTo>
                        <a:pt x="42" y="40"/>
                      </a:lnTo>
                      <a:lnTo>
                        <a:pt x="42" y="40"/>
                      </a:lnTo>
                      <a:lnTo>
                        <a:pt x="42" y="40"/>
                      </a:lnTo>
                      <a:lnTo>
                        <a:pt x="42" y="42"/>
                      </a:lnTo>
                      <a:lnTo>
                        <a:pt x="42" y="42"/>
                      </a:lnTo>
                      <a:lnTo>
                        <a:pt x="42" y="42"/>
                      </a:lnTo>
                      <a:lnTo>
                        <a:pt x="42" y="42"/>
                      </a:lnTo>
                      <a:lnTo>
                        <a:pt x="42" y="42"/>
                      </a:lnTo>
                      <a:lnTo>
                        <a:pt x="42" y="42"/>
                      </a:lnTo>
                      <a:lnTo>
                        <a:pt x="40" y="42"/>
                      </a:lnTo>
                      <a:lnTo>
                        <a:pt x="40" y="42"/>
                      </a:lnTo>
                      <a:lnTo>
                        <a:pt x="40" y="42"/>
                      </a:lnTo>
                      <a:lnTo>
                        <a:pt x="42" y="42"/>
                      </a:lnTo>
                      <a:lnTo>
                        <a:pt x="42" y="42"/>
                      </a:lnTo>
                      <a:lnTo>
                        <a:pt x="42" y="42"/>
                      </a:lnTo>
                      <a:lnTo>
                        <a:pt x="44" y="42"/>
                      </a:lnTo>
                      <a:lnTo>
                        <a:pt x="44" y="44"/>
                      </a:lnTo>
                      <a:lnTo>
                        <a:pt x="44" y="44"/>
                      </a:lnTo>
                      <a:lnTo>
                        <a:pt x="44" y="44"/>
                      </a:lnTo>
                      <a:lnTo>
                        <a:pt x="44" y="44"/>
                      </a:lnTo>
                      <a:lnTo>
                        <a:pt x="46" y="44"/>
                      </a:lnTo>
                      <a:lnTo>
                        <a:pt x="46" y="44"/>
                      </a:lnTo>
                      <a:lnTo>
                        <a:pt x="48" y="44"/>
                      </a:lnTo>
                      <a:lnTo>
                        <a:pt x="48" y="44"/>
                      </a:lnTo>
                      <a:lnTo>
                        <a:pt x="50" y="42"/>
                      </a:lnTo>
                      <a:lnTo>
                        <a:pt x="50" y="4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1" name="Freeform 3842"/>
                <p:cNvSpPr>
                  <a:spLocks/>
                </p:cNvSpPr>
                <p:nvPr/>
              </p:nvSpPr>
              <p:spPr bwMode="auto">
                <a:xfrm>
                  <a:off x="4538" y="575"/>
                  <a:ext cx="3" cy="3"/>
                </a:xfrm>
                <a:custGeom>
                  <a:avLst/>
                  <a:gdLst/>
                  <a:ahLst/>
                  <a:cxnLst>
                    <a:cxn ang="0">
                      <a:pos x="8" y="6"/>
                    </a:cxn>
                    <a:cxn ang="0">
                      <a:pos x="8" y="6"/>
                    </a:cxn>
                    <a:cxn ang="0">
                      <a:pos x="6" y="6"/>
                    </a:cxn>
                    <a:cxn ang="0">
                      <a:pos x="6" y="6"/>
                    </a:cxn>
                    <a:cxn ang="0">
                      <a:pos x="6" y="6"/>
                    </a:cxn>
                    <a:cxn ang="0">
                      <a:pos x="6" y="4"/>
                    </a:cxn>
                    <a:cxn ang="0">
                      <a:pos x="4" y="4"/>
                    </a:cxn>
                    <a:cxn ang="0">
                      <a:pos x="4" y="4"/>
                    </a:cxn>
                    <a:cxn ang="0">
                      <a:pos x="4" y="4"/>
                    </a:cxn>
                    <a:cxn ang="0">
                      <a:pos x="2" y="4"/>
                    </a:cxn>
                    <a:cxn ang="0">
                      <a:pos x="2" y="4"/>
                    </a:cxn>
                    <a:cxn ang="0">
                      <a:pos x="0" y="2"/>
                    </a:cxn>
                    <a:cxn ang="0">
                      <a:pos x="0" y="2"/>
                    </a:cxn>
                    <a:cxn ang="0">
                      <a:pos x="0" y="2"/>
                    </a:cxn>
                    <a:cxn ang="0">
                      <a:pos x="0" y="2"/>
                    </a:cxn>
                    <a:cxn ang="0">
                      <a:pos x="0" y="0"/>
                    </a:cxn>
                    <a:cxn ang="0">
                      <a:pos x="0" y="0"/>
                    </a:cxn>
                    <a:cxn ang="0">
                      <a:pos x="0" y="0"/>
                    </a:cxn>
                    <a:cxn ang="0">
                      <a:pos x="0" y="0"/>
                    </a:cxn>
                    <a:cxn ang="0">
                      <a:pos x="0" y="0"/>
                    </a:cxn>
                    <a:cxn ang="0">
                      <a:pos x="0" y="0"/>
                    </a:cxn>
                    <a:cxn ang="0">
                      <a:pos x="2" y="0"/>
                    </a:cxn>
                  </a:cxnLst>
                  <a:rect l="0" t="0" r="r" b="b"/>
                  <a:pathLst>
                    <a:path w="8" h="6">
                      <a:moveTo>
                        <a:pt x="8" y="6"/>
                      </a:moveTo>
                      <a:lnTo>
                        <a:pt x="8" y="6"/>
                      </a:lnTo>
                      <a:lnTo>
                        <a:pt x="6" y="6"/>
                      </a:lnTo>
                      <a:lnTo>
                        <a:pt x="6" y="6"/>
                      </a:lnTo>
                      <a:lnTo>
                        <a:pt x="6" y="6"/>
                      </a:lnTo>
                      <a:lnTo>
                        <a:pt x="6" y="4"/>
                      </a:lnTo>
                      <a:lnTo>
                        <a:pt x="4" y="4"/>
                      </a:lnTo>
                      <a:lnTo>
                        <a:pt x="4" y="4"/>
                      </a:lnTo>
                      <a:lnTo>
                        <a:pt x="4" y="4"/>
                      </a:lnTo>
                      <a:lnTo>
                        <a:pt x="2" y="4"/>
                      </a:lnTo>
                      <a:lnTo>
                        <a:pt x="2" y="4"/>
                      </a:lnTo>
                      <a:lnTo>
                        <a:pt x="0" y="2"/>
                      </a:lnTo>
                      <a:lnTo>
                        <a:pt x="0" y="2"/>
                      </a:lnTo>
                      <a:lnTo>
                        <a:pt x="0" y="2"/>
                      </a:lnTo>
                      <a:lnTo>
                        <a:pt x="0" y="2"/>
                      </a:lnTo>
                      <a:lnTo>
                        <a:pt x="0" y="0"/>
                      </a:lnTo>
                      <a:lnTo>
                        <a:pt x="0" y="0"/>
                      </a:lnTo>
                      <a:lnTo>
                        <a:pt x="0" y="0"/>
                      </a:lnTo>
                      <a:lnTo>
                        <a:pt x="0" y="0"/>
                      </a:lnTo>
                      <a:lnTo>
                        <a:pt x="0"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2" name="Freeform 3843"/>
                <p:cNvSpPr>
                  <a:spLocks/>
                </p:cNvSpPr>
                <p:nvPr/>
              </p:nvSpPr>
              <p:spPr bwMode="auto">
                <a:xfrm>
                  <a:off x="4536" y="579"/>
                  <a:ext cx="1" cy="1"/>
                </a:xfrm>
                <a:custGeom>
                  <a:avLst/>
                  <a:gdLst/>
                  <a:ahLst/>
                  <a:cxnLst>
                    <a:cxn ang="0">
                      <a:pos x="0" y="2"/>
                    </a:cxn>
                    <a:cxn ang="0">
                      <a:pos x="0" y="2"/>
                    </a:cxn>
                    <a:cxn ang="0">
                      <a:pos x="0" y="2"/>
                    </a:cxn>
                    <a:cxn ang="0">
                      <a:pos x="0" y="0"/>
                    </a:cxn>
                    <a:cxn ang="0">
                      <a:pos x="0" y="0"/>
                    </a:cxn>
                    <a:cxn ang="0">
                      <a:pos x="0" y="2"/>
                    </a:cxn>
                    <a:cxn ang="0">
                      <a:pos x="2" y="2"/>
                    </a:cxn>
                    <a:cxn ang="0">
                      <a:pos x="0" y="2"/>
                    </a:cxn>
                  </a:cxnLst>
                  <a:rect l="0" t="0" r="r" b="b"/>
                  <a:pathLst>
                    <a:path w="2" h="2">
                      <a:moveTo>
                        <a:pt x="0" y="2"/>
                      </a:moveTo>
                      <a:lnTo>
                        <a:pt x="0" y="2"/>
                      </a:lnTo>
                      <a:lnTo>
                        <a:pt x="0" y="2"/>
                      </a:lnTo>
                      <a:lnTo>
                        <a:pt x="0" y="0"/>
                      </a:lnTo>
                      <a:lnTo>
                        <a:pt x="0" y="0"/>
                      </a:lnTo>
                      <a:lnTo>
                        <a:pt x="0" y="2"/>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3" name="Freeform 3844"/>
                <p:cNvSpPr>
                  <a:spLocks/>
                </p:cNvSpPr>
                <p:nvPr/>
              </p:nvSpPr>
              <p:spPr bwMode="auto">
                <a:xfrm>
                  <a:off x="4539" y="575"/>
                  <a:ext cx="2" cy="1"/>
                </a:xfrm>
                <a:custGeom>
                  <a:avLst/>
                  <a:gdLst/>
                  <a:ahLst/>
                  <a:cxnLst>
                    <a:cxn ang="0">
                      <a:pos x="0" y="0"/>
                    </a:cxn>
                    <a:cxn ang="0">
                      <a:pos x="0" y="0"/>
                    </a:cxn>
                    <a:cxn ang="0">
                      <a:pos x="0" y="0"/>
                    </a:cxn>
                    <a:cxn ang="0">
                      <a:pos x="0" y="0"/>
                    </a:cxn>
                    <a:cxn ang="0">
                      <a:pos x="2" y="0"/>
                    </a:cxn>
                    <a:cxn ang="0">
                      <a:pos x="2" y="0"/>
                    </a:cxn>
                    <a:cxn ang="0">
                      <a:pos x="2" y="0"/>
                    </a:cxn>
                    <a:cxn ang="0">
                      <a:pos x="4" y="0"/>
                    </a:cxn>
                    <a:cxn ang="0">
                      <a:pos x="4" y="0"/>
                    </a:cxn>
                    <a:cxn ang="0">
                      <a:pos x="4" y="0"/>
                    </a:cxn>
                    <a:cxn ang="0">
                      <a:pos x="4" y="0"/>
                    </a:cxn>
                    <a:cxn ang="0">
                      <a:pos x="6" y="0"/>
                    </a:cxn>
                    <a:cxn ang="0">
                      <a:pos x="6" y="0"/>
                    </a:cxn>
                    <a:cxn ang="0">
                      <a:pos x="6" y="0"/>
                    </a:cxn>
                    <a:cxn ang="0">
                      <a:pos x="6" y="2"/>
                    </a:cxn>
                  </a:cxnLst>
                  <a:rect l="0" t="0" r="r" b="b"/>
                  <a:pathLst>
                    <a:path w="6" h="2">
                      <a:moveTo>
                        <a:pt x="0" y="0"/>
                      </a:moveTo>
                      <a:lnTo>
                        <a:pt x="0" y="0"/>
                      </a:lnTo>
                      <a:lnTo>
                        <a:pt x="0" y="0"/>
                      </a:lnTo>
                      <a:lnTo>
                        <a:pt x="0" y="0"/>
                      </a:lnTo>
                      <a:lnTo>
                        <a:pt x="2" y="0"/>
                      </a:lnTo>
                      <a:lnTo>
                        <a:pt x="2" y="0"/>
                      </a:lnTo>
                      <a:lnTo>
                        <a:pt x="2" y="0"/>
                      </a:lnTo>
                      <a:lnTo>
                        <a:pt x="4" y="0"/>
                      </a:lnTo>
                      <a:lnTo>
                        <a:pt x="4" y="0"/>
                      </a:lnTo>
                      <a:lnTo>
                        <a:pt x="4" y="0"/>
                      </a:lnTo>
                      <a:lnTo>
                        <a:pt x="4" y="0"/>
                      </a:lnTo>
                      <a:lnTo>
                        <a:pt x="6" y="0"/>
                      </a:lnTo>
                      <a:lnTo>
                        <a:pt x="6" y="0"/>
                      </a:lnTo>
                      <a:lnTo>
                        <a:pt x="6" y="0"/>
                      </a:lnTo>
                      <a:lnTo>
                        <a:pt x="6"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4" name="Freeform 3845"/>
                <p:cNvSpPr>
                  <a:spLocks/>
                </p:cNvSpPr>
                <p:nvPr/>
              </p:nvSpPr>
              <p:spPr bwMode="auto">
                <a:xfrm>
                  <a:off x="4538" y="575"/>
                  <a:ext cx="3" cy="3"/>
                </a:xfrm>
                <a:custGeom>
                  <a:avLst/>
                  <a:gdLst/>
                  <a:ahLst/>
                  <a:cxnLst>
                    <a:cxn ang="0">
                      <a:pos x="8" y="2"/>
                    </a:cxn>
                    <a:cxn ang="0">
                      <a:pos x="8" y="2"/>
                    </a:cxn>
                    <a:cxn ang="0">
                      <a:pos x="8" y="0"/>
                    </a:cxn>
                    <a:cxn ang="0">
                      <a:pos x="6" y="0"/>
                    </a:cxn>
                    <a:cxn ang="0">
                      <a:pos x="6" y="0"/>
                    </a:cxn>
                    <a:cxn ang="0">
                      <a:pos x="4" y="0"/>
                    </a:cxn>
                    <a:cxn ang="0">
                      <a:pos x="4" y="0"/>
                    </a:cxn>
                    <a:cxn ang="0">
                      <a:pos x="2" y="0"/>
                    </a:cxn>
                    <a:cxn ang="0">
                      <a:pos x="2" y="0"/>
                    </a:cxn>
                    <a:cxn ang="0">
                      <a:pos x="0" y="0"/>
                    </a:cxn>
                    <a:cxn ang="0">
                      <a:pos x="0" y="0"/>
                    </a:cxn>
                    <a:cxn ang="0">
                      <a:pos x="0" y="0"/>
                    </a:cxn>
                    <a:cxn ang="0">
                      <a:pos x="0" y="0"/>
                    </a:cxn>
                    <a:cxn ang="0">
                      <a:pos x="0" y="2"/>
                    </a:cxn>
                    <a:cxn ang="0">
                      <a:pos x="0" y="2"/>
                    </a:cxn>
                    <a:cxn ang="0">
                      <a:pos x="0" y="2"/>
                    </a:cxn>
                    <a:cxn ang="0">
                      <a:pos x="2" y="2"/>
                    </a:cxn>
                    <a:cxn ang="0">
                      <a:pos x="4" y="2"/>
                    </a:cxn>
                    <a:cxn ang="0">
                      <a:pos x="4" y="4"/>
                    </a:cxn>
                    <a:cxn ang="0">
                      <a:pos x="4" y="4"/>
                    </a:cxn>
                    <a:cxn ang="0">
                      <a:pos x="4" y="4"/>
                    </a:cxn>
                    <a:cxn ang="0">
                      <a:pos x="4" y="4"/>
                    </a:cxn>
                    <a:cxn ang="0">
                      <a:pos x="6" y="6"/>
                    </a:cxn>
                    <a:cxn ang="0">
                      <a:pos x="6" y="6"/>
                    </a:cxn>
                    <a:cxn ang="0">
                      <a:pos x="8" y="6"/>
                    </a:cxn>
                    <a:cxn ang="0">
                      <a:pos x="8" y="6"/>
                    </a:cxn>
                  </a:cxnLst>
                  <a:rect l="0" t="0" r="r" b="b"/>
                  <a:pathLst>
                    <a:path w="8" h="6">
                      <a:moveTo>
                        <a:pt x="8" y="2"/>
                      </a:moveTo>
                      <a:lnTo>
                        <a:pt x="8" y="2"/>
                      </a:lnTo>
                      <a:lnTo>
                        <a:pt x="8" y="0"/>
                      </a:lnTo>
                      <a:lnTo>
                        <a:pt x="6" y="0"/>
                      </a:lnTo>
                      <a:lnTo>
                        <a:pt x="6" y="0"/>
                      </a:lnTo>
                      <a:lnTo>
                        <a:pt x="4" y="0"/>
                      </a:lnTo>
                      <a:lnTo>
                        <a:pt x="4" y="0"/>
                      </a:lnTo>
                      <a:lnTo>
                        <a:pt x="2" y="0"/>
                      </a:lnTo>
                      <a:lnTo>
                        <a:pt x="2" y="0"/>
                      </a:lnTo>
                      <a:lnTo>
                        <a:pt x="0" y="0"/>
                      </a:lnTo>
                      <a:lnTo>
                        <a:pt x="0" y="0"/>
                      </a:lnTo>
                      <a:lnTo>
                        <a:pt x="0" y="0"/>
                      </a:lnTo>
                      <a:lnTo>
                        <a:pt x="0" y="0"/>
                      </a:lnTo>
                      <a:lnTo>
                        <a:pt x="0" y="2"/>
                      </a:lnTo>
                      <a:lnTo>
                        <a:pt x="0" y="2"/>
                      </a:lnTo>
                      <a:lnTo>
                        <a:pt x="0" y="2"/>
                      </a:lnTo>
                      <a:lnTo>
                        <a:pt x="2" y="2"/>
                      </a:lnTo>
                      <a:lnTo>
                        <a:pt x="4" y="2"/>
                      </a:lnTo>
                      <a:lnTo>
                        <a:pt x="4" y="4"/>
                      </a:lnTo>
                      <a:lnTo>
                        <a:pt x="4" y="4"/>
                      </a:lnTo>
                      <a:lnTo>
                        <a:pt x="4" y="4"/>
                      </a:lnTo>
                      <a:lnTo>
                        <a:pt x="4" y="4"/>
                      </a:lnTo>
                      <a:lnTo>
                        <a:pt x="6" y="6"/>
                      </a:lnTo>
                      <a:lnTo>
                        <a:pt x="6" y="6"/>
                      </a:lnTo>
                      <a:lnTo>
                        <a:pt x="8" y="6"/>
                      </a:lnTo>
                      <a:lnTo>
                        <a:pt x="8"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5" name="Freeform 3846"/>
                <p:cNvSpPr>
                  <a:spLocks/>
                </p:cNvSpPr>
                <p:nvPr/>
              </p:nvSpPr>
              <p:spPr bwMode="auto">
                <a:xfrm>
                  <a:off x="4540" y="579"/>
                  <a:ext cx="1" cy="1"/>
                </a:xfrm>
                <a:custGeom>
                  <a:avLst/>
                  <a:gdLst/>
                  <a:ahLst/>
                  <a:cxnLst>
                    <a:cxn ang="0">
                      <a:pos x="2" y="0"/>
                    </a:cxn>
                    <a:cxn ang="0">
                      <a:pos x="2" y="0"/>
                    </a:cxn>
                    <a:cxn ang="0">
                      <a:pos x="0" y="0"/>
                    </a:cxn>
                    <a:cxn ang="0">
                      <a:pos x="0" y="0"/>
                    </a:cxn>
                    <a:cxn ang="0">
                      <a:pos x="0" y="2"/>
                    </a:cxn>
                    <a:cxn ang="0">
                      <a:pos x="0" y="2"/>
                    </a:cxn>
                    <a:cxn ang="0">
                      <a:pos x="2" y="2"/>
                    </a:cxn>
                  </a:cxnLst>
                  <a:rect l="0" t="0" r="r" b="b"/>
                  <a:pathLst>
                    <a:path w="2" h="2">
                      <a:moveTo>
                        <a:pt x="2" y="0"/>
                      </a:moveTo>
                      <a:lnTo>
                        <a:pt x="2" y="0"/>
                      </a:lnTo>
                      <a:lnTo>
                        <a:pt x="0" y="0"/>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6" name="Freeform 3847"/>
                <p:cNvSpPr>
                  <a:spLocks/>
                </p:cNvSpPr>
                <p:nvPr/>
              </p:nvSpPr>
              <p:spPr bwMode="auto">
                <a:xfrm>
                  <a:off x="4533" y="579"/>
                  <a:ext cx="8" cy="2"/>
                </a:xfrm>
                <a:custGeom>
                  <a:avLst/>
                  <a:gdLst/>
                  <a:ahLst/>
                  <a:cxnLst>
                    <a:cxn ang="0">
                      <a:pos x="17" y="4"/>
                    </a:cxn>
                    <a:cxn ang="0">
                      <a:pos x="17" y="4"/>
                    </a:cxn>
                    <a:cxn ang="0">
                      <a:pos x="15" y="4"/>
                    </a:cxn>
                    <a:cxn ang="0">
                      <a:pos x="15" y="2"/>
                    </a:cxn>
                    <a:cxn ang="0">
                      <a:pos x="15" y="2"/>
                    </a:cxn>
                    <a:cxn ang="0">
                      <a:pos x="13" y="2"/>
                    </a:cxn>
                    <a:cxn ang="0">
                      <a:pos x="9" y="2"/>
                    </a:cxn>
                    <a:cxn ang="0">
                      <a:pos x="9" y="2"/>
                    </a:cxn>
                    <a:cxn ang="0">
                      <a:pos x="9" y="2"/>
                    </a:cxn>
                    <a:cxn ang="0">
                      <a:pos x="9" y="2"/>
                    </a:cxn>
                    <a:cxn ang="0">
                      <a:pos x="9" y="4"/>
                    </a:cxn>
                    <a:cxn ang="0">
                      <a:pos x="9" y="4"/>
                    </a:cxn>
                    <a:cxn ang="0">
                      <a:pos x="9" y="2"/>
                    </a:cxn>
                    <a:cxn ang="0">
                      <a:pos x="9" y="2"/>
                    </a:cxn>
                    <a:cxn ang="0">
                      <a:pos x="9" y="2"/>
                    </a:cxn>
                    <a:cxn ang="0">
                      <a:pos x="9" y="0"/>
                    </a:cxn>
                    <a:cxn ang="0">
                      <a:pos x="7" y="0"/>
                    </a:cxn>
                    <a:cxn ang="0">
                      <a:pos x="5" y="2"/>
                    </a:cxn>
                    <a:cxn ang="0">
                      <a:pos x="3" y="2"/>
                    </a:cxn>
                    <a:cxn ang="0">
                      <a:pos x="3" y="2"/>
                    </a:cxn>
                    <a:cxn ang="0">
                      <a:pos x="3" y="2"/>
                    </a:cxn>
                    <a:cxn ang="0">
                      <a:pos x="3" y="2"/>
                    </a:cxn>
                    <a:cxn ang="0">
                      <a:pos x="3" y="2"/>
                    </a:cxn>
                    <a:cxn ang="0">
                      <a:pos x="3" y="2"/>
                    </a:cxn>
                    <a:cxn ang="0">
                      <a:pos x="3" y="2"/>
                    </a:cxn>
                    <a:cxn ang="0">
                      <a:pos x="2" y="2"/>
                    </a:cxn>
                    <a:cxn ang="0">
                      <a:pos x="2" y="0"/>
                    </a:cxn>
                    <a:cxn ang="0">
                      <a:pos x="2" y="0"/>
                    </a:cxn>
                    <a:cxn ang="0">
                      <a:pos x="2" y="0"/>
                    </a:cxn>
                    <a:cxn ang="0">
                      <a:pos x="0" y="0"/>
                    </a:cxn>
                    <a:cxn ang="0">
                      <a:pos x="0" y="0"/>
                    </a:cxn>
                    <a:cxn ang="0">
                      <a:pos x="2" y="2"/>
                    </a:cxn>
                    <a:cxn ang="0">
                      <a:pos x="0" y="2"/>
                    </a:cxn>
                    <a:cxn ang="0">
                      <a:pos x="0" y="2"/>
                    </a:cxn>
                    <a:cxn ang="0">
                      <a:pos x="0" y="2"/>
                    </a:cxn>
                    <a:cxn ang="0">
                      <a:pos x="0" y="4"/>
                    </a:cxn>
                    <a:cxn ang="0">
                      <a:pos x="0" y="4"/>
                    </a:cxn>
                  </a:cxnLst>
                  <a:rect l="0" t="0" r="r" b="b"/>
                  <a:pathLst>
                    <a:path w="17" h="4">
                      <a:moveTo>
                        <a:pt x="17" y="4"/>
                      </a:moveTo>
                      <a:lnTo>
                        <a:pt x="17" y="4"/>
                      </a:lnTo>
                      <a:lnTo>
                        <a:pt x="15" y="4"/>
                      </a:lnTo>
                      <a:lnTo>
                        <a:pt x="15" y="2"/>
                      </a:lnTo>
                      <a:lnTo>
                        <a:pt x="15" y="2"/>
                      </a:lnTo>
                      <a:lnTo>
                        <a:pt x="13" y="2"/>
                      </a:lnTo>
                      <a:lnTo>
                        <a:pt x="9" y="2"/>
                      </a:lnTo>
                      <a:lnTo>
                        <a:pt x="9" y="2"/>
                      </a:lnTo>
                      <a:lnTo>
                        <a:pt x="9" y="2"/>
                      </a:lnTo>
                      <a:lnTo>
                        <a:pt x="9" y="2"/>
                      </a:lnTo>
                      <a:lnTo>
                        <a:pt x="9" y="4"/>
                      </a:lnTo>
                      <a:lnTo>
                        <a:pt x="9" y="4"/>
                      </a:lnTo>
                      <a:lnTo>
                        <a:pt x="9" y="2"/>
                      </a:lnTo>
                      <a:lnTo>
                        <a:pt x="9" y="2"/>
                      </a:lnTo>
                      <a:lnTo>
                        <a:pt x="9" y="2"/>
                      </a:lnTo>
                      <a:lnTo>
                        <a:pt x="9" y="0"/>
                      </a:lnTo>
                      <a:lnTo>
                        <a:pt x="7" y="0"/>
                      </a:lnTo>
                      <a:lnTo>
                        <a:pt x="5" y="2"/>
                      </a:lnTo>
                      <a:lnTo>
                        <a:pt x="3" y="2"/>
                      </a:lnTo>
                      <a:lnTo>
                        <a:pt x="3" y="2"/>
                      </a:lnTo>
                      <a:lnTo>
                        <a:pt x="3" y="2"/>
                      </a:lnTo>
                      <a:lnTo>
                        <a:pt x="3" y="2"/>
                      </a:lnTo>
                      <a:lnTo>
                        <a:pt x="3" y="2"/>
                      </a:lnTo>
                      <a:lnTo>
                        <a:pt x="3" y="2"/>
                      </a:lnTo>
                      <a:lnTo>
                        <a:pt x="3" y="2"/>
                      </a:lnTo>
                      <a:lnTo>
                        <a:pt x="2" y="2"/>
                      </a:lnTo>
                      <a:lnTo>
                        <a:pt x="2" y="0"/>
                      </a:lnTo>
                      <a:lnTo>
                        <a:pt x="2" y="0"/>
                      </a:lnTo>
                      <a:lnTo>
                        <a:pt x="2" y="0"/>
                      </a:lnTo>
                      <a:lnTo>
                        <a:pt x="0" y="0"/>
                      </a:lnTo>
                      <a:lnTo>
                        <a:pt x="0" y="0"/>
                      </a:lnTo>
                      <a:lnTo>
                        <a:pt x="2" y="2"/>
                      </a:lnTo>
                      <a:lnTo>
                        <a:pt x="0" y="2"/>
                      </a:lnTo>
                      <a:lnTo>
                        <a:pt x="0" y="2"/>
                      </a:lnTo>
                      <a:lnTo>
                        <a:pt x="0" y="2"/>
                      </a:lnTo>
                      <a:lnTo>
                        <a:pt x="0" y="4"/>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7" name="Freeform 3848"/>
                <p:cNvSpPr>
                  <a:spLocks/>
                </p:cNvSpPr>
                <p:nvPr/>
              </p:nvSpPr>
              <p:spPr bwMode="auto">
                <a:xfrm>
                  <a:off x="4516" y="573"/>
                  <a:ext cx="17" cy="10"/>
                </a:xfrm>
                <a:custGeom>
                  <a:avLst/>
                  <a:gdLst/>
                  <a:ahLst/>
                  <a:cxnLst>
                    <a:cxn ang="0">
                      <a:pos x="33" y="18"/>
                    </a:cxn>
                    <a:cxn ang="0">
                      <a:pos x="33" y="18"/>
                    </a:cxn>
                    <a:cxn ang="0">
                      <a:pos x="33" y="20"/>
                    </a:cxn>
                    <a:cxn ang="0">
                      <a:pos x="33" y="20"/>
                    </a:cxn>
                    <a:cxn ang="0">
                      <a:pos x="33" y="20"/>
                    </a:cxn>
                    <a:cxn ang="0">
                      <a:pos x="33" y="22"/>
                    </a:cxn>
                    <a:cxn ang="0">
                      <a:pos x="33" y="20"/>
                    </a:cxn>
                    <a:cxn ang="0">
                      <a:pos x="33" y="18"/>
                    </a:cxn>
                    <a:cxn ang="0">
                      <a:pos x="33" y="18"/>
                    </a:cxn>
                    <a:cxn ang="0">
                      <a:pos x="31" y="18"/>
                    </a:cxn>
                    <a:cxn ang="0">
                      <a:pos x="33" y="16"/>
                    </a:cxn>
                    <a:cxn ang="0">
                      <a:pos x="31" y="14"/>
                    </a:cxn>
                    <a:cxn ang="0">
                      <a:pos x="31" y="12"/>
                    </a:cxn>
                    <a:cxn ang="0">
                      <a:pos x="31" y="10"/>
                    </a:cxn>
                    <a:cxn ang="0">
                      <a:pos x="29" y="10"/>
                    </a:cxn>
                    <a:cxn ang="0">
                      <a:pos x="27" y="8"/>
                    </a:cxn>
                    <a:cxn ang="0">
                      <a:pos x="25" y="8"/>
                    </a:cxn>
                    <a:cxn ang="0">
                      <a:pos x="25" y="10"/>
                    </a:cxn>
                    <a:cxn ang="0">
                      <a:pos x="25" y="8"/>
                    </a:cxn>
                    <a:cxn ang="0">
                      <a:pos x="25" y="8"/>
                    </a:cxn>
                    <a:cxn ang="0">
                      <a:pos x="25" y="6"/>
                    </a:cxn>
                    <a:cxn ang="0">
                      <a:pos x="25" y="4"/>
                    </a:cxn>
                    <a:cxn ang="0">
                      <a:pos x="23" y="2"/>
                    </a:cxn>
                    <a:cxn ang="0">
                      <a:pos x="21" y="2"/>
                    </a:cxn>
                    <a:cxn ang="0">
                      <a:pos x="19" y="2"/>
                    </a:cxn>
                    <a:cxn ang="0">
                      <a:pos x="17" y="2"/>
                    </a:cxn>
                    <a:cxn ang="0">
                      <a:pos x="17" y="2"/>
                    </a:cxn>
                    <a:cxn ang="0">
                      <a:pos x="15" y="2"/>
                    </a:cxn>
                    <a:cxn ang="0">
                      <a:pos x="17" y="0"/>
                    </a:cxn>
                    <a:cxn ang="0">
                      <a:pos x="17" y="0"/>
                    </a:cxn>
                    <a:cxn ang="0">
                      <a:pos x="15" y="0"/>
                    </a:cxn>
                    <a:cxn ang="0">
                      <a:pos x="13" y="0"/>
                    </a:cxn>
                    <a:cxn ang="0">
                      <a:pos x="13" y="2"/>
                    </a:cxn>
                    <a:cxn ang="0">
                      <a:pos x="12" y="4"/>
                    </a:cxn>
                    <a:cxn ang="0">
                      <a:pos x="10" y="4"/>
                    </a:cxn>
                    <a:cxn ang="0">
                      <a:pos x="10" y="6"/>
                    </a:cxn>
                    <a:cxn ang="0">
                      <a:pos x="10" y="8"/>
                    </a:cxn>
                    <a:cxn ang="0">
                      <a:pos x="8" y="8"/>
                    </a:cxn>
                    <a:cxn ang="0">
                      <a:pos x="6" y="10"/>
                    </a:cxn>
                    <a:cxn ang="0">
                      <a:pos x="2" y="12"/>
                    </a:cxn>
                    <a:cxn ang="0">
                      <a:pos x="0" y="14"/>
                    </a:cxn>
                    <a:cxn ang="0">
                      <a:pos x="0" y="14"/>
                    </a:cxn>
                  </a:cxnLst>
                  <a:rect l="0" t="0" r="r" b="b"/>
                  <a:pathLst>
                    <a:path w="35" h="22">
                      <a:moveTo>
                        <a:pt x="33" y="16"/>
                      </a:moveTo>
                      <a:lnTo>
                        <a:pt x="33" y="16"/>
                      </a:lnTo>
                      <a:lnTo>
                        <a:pt x="33" y="18"/>
                      </a:lnTo>
                      <a:lnTo>
                        <a:pt x="33" y="18"/>
                      </a:lnTo>
                      <a:lnTo>
                        <a:pt x="33" y="18"/>
                      </a:lnTo>
                      <a:lnTo>
                        <a:pt x="33" y="18"/>
                      </a:lnTo>
                      <a:lnTo>
                        <a:pt x="35" y="18"/>
                      </a:lnTo>
                      <a:lnTo>
                        <a:pt x="35" y="20"/>
                      </a:lnTo>
                      <a:lnTo>
                        <a:pt x="33" y="20"/>
                      </a:lnTo>
                      <a:lnTo>
                        <a:pt x="35" y="20"/>
                      </a:lnTo>
                      <a:lnTo>
                        <a:pt x="33" y="20"/>
                      </a:lnTo>
                      <a:lnTo>
                        <a:pt x="33" y="20"/>
                      </a:lnTo>
                      <a:lnTo>
                        <a:pt x="33" y="20"/>
                      </a:lnTo>
                      <a:lnTo>
                        <a:pt x="33" y="20"/>
                      </a:lnTo>
                      <a:lnTo>
                        <a:pt x="33" y="20"/>
                      </a:lnTo>
                      <a:lnTo>
                        <a:pt x="33" y="22"/>
                      </a:lnTo>
                      <a:lnTo>
                        <a:pt x="33" y="22"/>
                      </a:lnTo>
                      <a:lnTo>
                        <a:pt x="33" y="22"/>
                      </a:lnTo>
                      <a:lnTo>
                        <a:pt x="33" y="22"/>
                      </a:lnTo>
                      <a:lnTo>
                        <a:pt x="33" y="20"/>
                      </a:lnTo>
                      <a:lnTo>
                        <a:pt x="33" y="20"/>
                      </a:lnTo>
                      <a:lnTo>
                        <a:pt x="33" y="20"/>
                      </a:lnTo>
                      <a:lnTo>
                        <a:pt x="33" y="20"/>
                      </a:lnTo>
                      <a:lnTo>
                        <a:pt x="33" y="18"/>
                      </a:lnTo>
                      <a:lnTo>
                        <a:pt x="33" y="18"/>
                      </a:lnTo>
                      <a:lnTo>
                        <a:pt x="31" y="18"/>
                      </a:lnTo>
                      <a:lnTo>
                        <a:pt x="33" y="18"/>
                      </a:lnTo>
                      <a:lnTo>
                        <a:pt x="33" y="18"/>
                      </a:lnTo>
                      <a:lnTo>
                        <a:pt x="31" y="18"/>
                      </a:lnTo>
                      <a:lnTo>
                        <a:pt x="31" y="18"/>
                      </a:lnTo>
                      <a:lnTo>
                        <a:pt x="31" y="18"/>
                      </a:lnTo>
                      <a:lnTo>
                        <a:pt x="33" y="16"/>
                      </a:lnTo>
                      <a:lnTo>
                        <a:pt x="33" y="16"/>
                      </a:lnTo>
                      <a:lnTo>
                        <a:pt x="33" y="16"/>
                      </a:lnTo>
                      <a:lnTo>
                        <a:pt x="31" y="14"/>
                      </a:lnTo>
                      <a:lnTo>
                        <a:pt x="31" y="14"/>
                      </a:lnTo>
                      <a:lnTo>
                        <a:pt x="33" y="14"/>
                      </a:lnTo>
                      <a:lnTo>
                        <a:pt x="33" y="14"/>
                      </a:lnTo>
                      <a:lnTo>
                        <a:pt x="31" y="12"/>
                      </a:lnTo>
                      <a:lnTo>
                        <a:pt x="31" y="12"/>
                      </a:lnTo>
                      <a:lnTo>
                        <a:pt x="31" y="12"/>
                      </a:lnTo>
                      <a:lnTo>
                        <a:pt x="31" y="10"/>
                      </a:lnTo>
                      <a:lnTo>
                        <a:pt x="29" y="10"/>
                      </a:lnTo>
                      <a:lnTo>
                        <a:pt x="29" y="10"/>
                      </a:lnTo>
                      <a:lnTo>
                        <a:pt x="29" y="10"/>
                      </a:lnTo>
                      <a:lnTo>
                        <a:pt x="27" y="8"/>
                      </a:lnTo>
                      <a:lnTo>
                        <a:pt x="27" y="8"/>
                      </a:lnTo>
                      <a:lnTo>
                        <a:pt x="27" y="8"/>
                      </a:lnTo>
                      <a:lnTo>
                        <a:pt x="27" y="8"/>
                      </a:lnTo>
                      <a:lnTo>
                        <a:pt x="27" y="8"/>
                      </a:lnTo>
                      <a:lnTo>
                        <a:pt x="25" y="8"/>
                      </a:lnTo>
                      <a:lnTo>
                        <a:pt x="25" y="10"/>
                      </a:lnTo>
                      <a:lnTo>
                        <a:pt x="25" y="10"/>
                      </a:lnTo>
                      <a:lnTo>
                        <a:pt x="25" y="10"/>
                      </a:lnTo>
                      <a:lnTo>
                        <a:pt x="25" y="10"/>
                      </a:lnTo>
                      <a:lnTo>
                        <a:pt x="25" y="10"/>
                      </a:lnTo>
                      <a:lnTo>
                        <a:pt x="25" y="8"/>
                      </a:lnTo>
                      <a:lnTo>
                        <a:pt x="25" y="8"/>
                      </a:lnTo>
                      <a:lnTo>
                        <a:pt x="25" y="8"/>
                      </a:lnTo>
                      <a:lnTo>
                        <a:pt x="25" y="8"/>
                      </a:lnTo>
                      <a:lnTo>
                        <a:pt x="27" y="8"/>
                      </a:lnTo>
                      <a:lnTo>
                        <a:pt x="27" y="6"/>
                      </a:lnTo>
                      <a:lnTo>
                        <a:pt x="25" y="6"/>
                      </a:lnTo>
                      <a:lnTo>
                        <a:pt x="25" y="6"/>
                      </a:lnTo>
                      <a:lnTo>
                        <a:pt x="25" y="4"/>
                      </a:lnTo>
                      <a:lnTo>
                        <a:pt x="25" y="4"/>
                      </a:lnTo>
                      <a:lnTo>
                        <a:pt x="25" y="4"/>
                      </a:lnTo>
                      <a:lnTo>
                        <a:pt x="25" y="4"/>
                      </a:lnTo>
                      <a:lnTo>
                        <a:pt x="23" y="2"/>
                      </a:lnTo>
                      <a:lnTo>
                        <a:pt x="23" y="2"/>
                      </a:lnTo>
                      <a:lnTo>
                        <a:pt x="23" y="2"/>
                      </a:lnTo>
                      <a:lnTo>
                        <a:pt x="21" y="2"/>
                      </a:lnTo>
                      <a:lnTo>
                        <a:pt x="21" y="2"/>
                      </a:lnTo>
                      <a:lnTo>
                        <a:pt x="19" y="2"/>
                      </a:lnTo>
                      <a:lnTo>
                        <a:pt x="19" y="2"/>
                      </a:lnTo>
                      <a:lnTo>
                        <a:pt x="19" y="2"/>
                      </a:lnTo>
                      <a:lnTo>
                        <a:pt x="17" y="2"/>
                      </a:lnTo>
                      <a:lnTo>
                        <a:pt x="17" y="2"/>
                      </a:lnTo>
                      <a:lnTo>
                        <a:pt x="17" y="2"/>
                      </a:lnTo>
                      <a:lnTo>
                        <a:pt x="17" y="2"/>
                      </a:lnTo>
                      <a:lnTo>
                        <a:pt x="17" y="2"/>
                      </a:lnTo>
                      <a:lnTo>
                        <a:pt x="15" y="2"/>
                      </a:lnTo>
                      <a:lnTo>
                        <a:pt x="15" y="2"/>
                      </a:lnTo>
                      <a:lnTo>
                        <a:pt x="15" y="2"/>
                      </a:lnTo>
                      <a:lnTo>
                        <a:pt x="17" y="2"/>
                      </a:lnTo>
                      <a:lnTo>
                        <a:pt x="17" y="0"/>
                      </a:lnTo>
                      <a:lnTo>
                        <a:pt x="17" y="0"/>
                      </a:lnTo>
                      <a:lnTo>
                        <a:pt x="17" y="0"/>
                      </a:lnTo>
                      <a:lnTo>
                        <a:pt x="17" y="0"/>
                      </a:lnTo>
                      <a:lnTo>
                        <a:pt x="17" y="0"/>
                      </a:lnTo>
                      <a:lnTo>
                        <a:pt x="17" y="0"/>
                      </a:lnTo>
                      <a:lnTo>
                        <a:pt x="15" y="0"/>
                      </a:lnTo>
                      <a:lnTo>
                        <a:pt x="15" y="0"/>
                      </a:lnTo>
                      <a:lnTo>
                        <a:pt x="15" y="0"/>
                      </a:lnTo>
                      <a:lnTo>
                        <a:pt x="15" y="0"/>
                      </a:lnTo>
                      <a:lnTo>
                        <a:pt x="13" y="0"/>
                      </a:lnTo>
                      <a:lnTo>
                        <a:pt x="13" y="2"/>
                      </a:lnTo>
                      <a:lnTo>
                        <a:pt x="13" y="2"/>
                      </a:lnTo>
                      <a:lnTo>
                        <a:pt x="13" y="2"/>
                      </a:lnTo>
                      <a:lnTo>
                        <a:pt x="13" y="4"/>
                      </a:lnTo>
                      <a:lnTo>
                        <a:pt x="13" y="4"/>
                      </a:lnTo>
                      <a:lnTo>
                        <a:pt x="12" y="4"/>
                      </a:lnTo>
                      <a:lnTo>
                        <a:pt x="12" y="4"/>
                      </a:lnTo>
                      <a:lnTo>
                        <a:pt x="12" y="4"/>
                      </a:lnTo>
                      <a:lnTo>
                        <a:pt x="10" y="4"/>
                      </a:lnTo>
                      <a:lnTo>
                        <a:pt x="10" y="6"/>
                      </a:lnTo>
                      <a:lnTo>
                        <a:pt x="10" y="6"/>
                      </a:lnTo>
                      <a:lnTo>
                        <a:pt x="10" y="6"/>
                      </a:lnTo>
                      <a:lnTo>
                        <a:pt x="10" y="6"/>
                      </a:lnTo>
                      <a:lnTo>
                        <a:pt x="10" y="6"/>
                      </a:lnTo>
                      <a:lnTo>
                        <a:pt x="10" y="8"/>
                      </a:lnTo>
                      <a:lnTo>
                        <a:pt x="10" y="8"/>
                      </a:lnTo>
                      <a:lnTo>
                        <a:pt x="10" y="8"/>
                      </a:lnTo>
                      <a:lnTo>
                        <a:pt x="8" y="8"/>
                      </a:lnTo>
                      <a:lnTo>
                        <a:pt x="8" y="8"/>
                      </a:lnTo>
                      <a:lnTo>
                        <a:pt x="6" y="10"/>
                      </a:lnTo>
                      <a:lnTo>
                        <a:pt x="6" y="10"/>
                      </a:lnTo>
                      <a:lnTo>
                        <a:pt x="4" y="10"/>
                      </a:lnTo>
                      <a:lnTo>
                        <a:pt x="2" y="10"/>
                      </a:lnTo>
                      <a:lnTo>
                        <a:pt x="2" y="12"/>
                      </a:lnTo>
                      <a:lnTo>
                        <a:pt x="0" y="12"/>
                      </a:lnTo>
                      <a:lnTo>
                        <a:pt x="0" y="12"/>
                      </a:lnTo>
                      <a:lnTo>
                        <a:pt x="0" y="14"/>
                      </a:lnTo>
                      <a:lnTo>
                        <a:pt x="0" y="14"/>
                      </a:lnTo>
                      <a:lnTo>
                        <a:pt x="0" y="14"/>
                      </a:lnTo>
                      <a:lnTo>
                        <a:pt x="0" y="14"/>
                      </a:lnTo>
                      <a:lnTo>
                        <a:pt x="0" y="16"/>
                      </a:lnTo>
                      <a:lnTo>
                        <a:pt x="0" y="1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8" name="Freeform 3849"/>
                <p:cNvSpPr>
                  <a:spLocks/>
                </p:cNvSpPr>
                <p:nvPr/>
              </p:nvSpPr>
              <p:spPr bwMode="auto">
                <a:xfrm>
                  <a:off x="4514" y="581"/>
                  <a:ext cx="2" cy="12"/>
                </a:xfrm>
                <a:custGeom>
                  <a:avLst/>
                  <a:gdLst/>
                  <a:ahLst/>
                  <a:cxnLst>
                    <a:cxn ang="0">
                      <a:pos x="4" y="0"/>
                    </a:cxn>
                    <a:cxn ang="0">
                      <a:pos x="4" y="0"/>
                    </a:cxn>
                    <a:cxn ang="0">
                      <a:pos x="4" y="2"/>
                    </a:cxn>
                    <a:cxn ang="0">
                      <a:pos x="4" y="2"/>
                    </a:cxn>
                    <a:cxn ang="0">
                      <a:pos x="4" y="4"/>
                    </a:cxn>
                    <a:cxn ang="0">
                      <a:pos x="2" y="5"/>
                    </a:cxn>
                    <a:cxn ang="0">
                      <a:pos x="2" y="5"/>
                    </a:cxn>
                    <a:cxn ang="0">
                      <a:pos x="2" y="7"/>
                    </a:cxn>
                    <a:cxn ang="0">
                      <a:pos x="2" y="7"/>
                    </a:cxn>
                    <a:cxn ang="0">
                      <a:pos x="2" y="7"/>
                    </a:cxn>
                    <a:cxn ang="0">
                      <a:pos x="2" y="9"/>
                    </a:cxn>
                    <a:cxn ang="0">
                      <a:pos x="2" y="9"/>
                    </a:cxn>
                    <a:cxn ang="0">
                      <a:pos x="2" y="11"/>
                    </a:cxn>
                    <a:cxn ang="0">
                      <a:pos x="2" y="11"/>
                    </a:cxn>
                    <a:cxn ang="0">
                      <a:pos x="2" y="13"/>
                    </a:cxn>
                    <a:cxn ang="0">
                      <a:pos x="2" y="13"/>
                    </a:cxn>
                    <a:cxn ang="0">
                      <a:pos x="2" y="15"/>
                    </a:cxn>
                    <a:cxn ang="0">
                      <a:pos x="2" y="15"/>
                    </a:cxn>
                    <a:cxn ang="0">
                      <a:pos x="2" y="17"/>
                    </a:cxn>
                    <a:cxn ang="0">
                      <a:pos x="2" y="19"/>
                    </a:cxn>
                    <a:cxn ang="0">
                      <a:pos x="0" y="19"/>
                    </a:cxn>
                    <a:cxn ang="0">
                      <a:pos x="0" y="19"/>
                    </a:cxn>
                    <a:cxn ang="0">
                      <a:pos x="0" y="19"/>
                    </a:cxn>
                    <a:cxn ang="0">
                      <a:pos x="0" y="21"/>
                    </a:cxn>
                    <a:cxn ang="0">
                      <a:pos x="0" y="21"/>
                    </a:cxn>
                    <a:cxn ang="0">
                      <a:pos x="0" y="23"/>
                    </a:cxn>
                    <a:cxn ang="0">
                      <a:pos x="0" y="23"/>
                    </a:cxn>
                    <a:cxn ang="0">
                      <a:pos x="0" y="23"/>
                    </a:cxn>
                  </a:cxnLst>
                  <a:rect l="0" t="0" r="r" b="b"/>
                  <a:pathLst>
                    <a:path w="4" h="23">
                      <a:moveTo>
                        <a:pt x="4" y="0"/>
                      </a:moveTo>
                      <a:lnTo>
                        <a:pt x="4" y="0"/>
                      </a:lnTo>
                      <a:lnTo>
                        <a:pt x="4" y="2"/>
                      </a:lnTo>
                      <a:lnTo>
                        <a:pt x="4" y="2"/>
                      </a:lnTo>
                      <a:lnTo>
                        <a:pt x="4" y="4"/>
                      </a:lnTo>
                      <a:lnTo>
                        <a:pt x="2" y="5"/>
                      </a:lnTo>
                      <a:lnTo>
                        <a:pt x="2" y="5"/>
                      </a:lnTo>
                      <a:lnTo>
                        <a:pt x="2" y="7"/>
                      </a:lnTo>
                      <a:lnTo>
                        <a:pt x="2" y="7"/>
                      </a:lnTo>
                      <a:lnTo>
                        <a:pt x="2" y="7"/>
                      </a:lnTo>
                      <a:lnTo>
                        <a:pt x="2" y="9"/>
                      </a:lnTo>
                      <a:lnTo>
                        <a:pt x="2" y="9"/>
                      </a:lnTo>
                      <a:lnTo>
                        <a:pt x="2" y="11"/>
                      </a:lnTo>
                      <a:lnTo>
                        <a:pt x="2" y="11"/>
                      </a:lnTo>
                      <a:lnTo>
                        <a:pt x="2" y="13"/>
                      </a:lnTo>
                      <a:lnTo>
                        <a:pt x="2" y="13"/>
                      </a:lnTo>
                      <a:lnTo>
                        <a:pt x="2" y="15"/>
                      </a:lnTo>
                      <a:lnTo>
                        <a:pt x="2" y="15"/>
                      </a:lnTo>
                      <a:lnTo>
                        <a:pt x="2" y="17"/>
                      </a:lnTo>
                      <a:lnTo>
                        <a:pt x="2" y="19"/>
                      </a:lnTo>
                      <a:lnTo>
                        <a:pt x="0" y="19"/>
                      </a:lnTo>
                      <a:lnTo>
                        <a:pt x="0" y="19"/>
                      </a:lnTo>
                      <a:lnTo>
                        <a:pt x="0" y="19"/>
                      </a:lnTo>
                      <a:lnTo>
                        <a:pt x="0" y="21"/>
                      </a:lnTo>
                      <a:lnTo>
                        <a:pt x="0" y="21"/>
                      </a:lnTo>
                      <a:lnTo>
                        <a:pt x="0" y="23"/>
                      </a:lnTo>
                      <a:lnTo>
                        <a:pt x="0" y="23"/>
                      </a:lnTo>
                      <a:lnTo>
                        <a:pt x="0" y="2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89" name="Freeform 3850"/>
                <p:cNvSpPr>
                  <a:spLocks/>
                </p:cNvSpPr>
                <p:nvPr/>
              </p:nvSpPr>
              <p:spPr bwMode="auto">
                <a:xfrm>
                  <a:off x="4514" y="593"/>
                  <a:ext cx="1" cy="3"/>
                </a:xfrm>
                <a:custGeom>
                  <a:avLst/>
                  <a:gdLst/>
                  <a:ahLst/>
                  <a:cxnLst>
                    <a:cxn ang="0">
                      <a:pos x="2" y="0"/>
                    </a:cxn>
                    <a:cxn ang="0">
                      <a:pos x="0" y="2"/>
                    </a:cxn>
                    <a:cxn ang="0">
                      <a:pos x="0" y="6"/>
                    </a:cxn>
                  </a:cxnLst>
                  <a:rect l="0" t="0" r="r" b="b"/>
                  <a:pathLst>
                    <a:path w="2" h="6">
                      <a:moveTo>
                        <a:pt x="2" y="0"/>
                      </a:moveTo>
                      <a:lnTo>
                        <a:pt x="0" y="2"/>
                      </a:lnTo>
                      <a:lnTo>
                        <a:pt x="0"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0" name="Freeform 3851"/>
                <p:cNvSpPr>
                  <a:spLocks/>
                </p:cNvSpPr>
                <p:nvPr/>
              </p:nvSpPr>
              <p:spPr bwMode="auto">
                <a:xfrm>
                  <a:off x="4502" y="596"/>
                  <a:ext cx="12" cy="109"/>
                </a:xfrm>
                <a:custGeom>
                  <a:avLst/>
                  <a:gdLst/>
                  <a:ahLst/>
                  <a:cxnLst>
                    <a:cxn ang="0">
                      <a:pos x="23" y="1"/>
                    </a:cxn>
                    <a:cxn ang="0">
                      <a:pos x="21" y="13"/>
                    </a:cxn>
                    <a:cxn ang="0">
                      <a:pos x="19" y="26"/>
                    </a:cxn>
                    <a:cxn ang="0">
                      <a:pos x="17" y="34"/>
                    </a:cxn>
                    <a:cxn ang="0">
                      <a:pos x="16" y="44"/>
                    </a:cxn>
                    <a:cxn ang="0">
                      <a:pos x="14" y="47"/>
                    </a:cxn>
                    <a:cxn ang="0">
                      <a:pos x="14" y="55"/>
                    </a:cxn>
                    <a:cxn ang="0">
                      <a:pos x="16" y="59"/>
                    </a:cxn>
                    <a:cxn ang="0">
                      <a:pos x="16" y="59"/>
                    </a:cxn>
                    <a:cxn ang="0">
                      <a:pos x="14" y="63"/>
                    </a:cxn>
                    <a:cxn ang="0">
                      <a:pos x="14" y="63"/>
                    </a:cxn>
                    <a:cxn ang="0">
                      <a:pos x="12" y="65"/>
                    </a:cxn>
                    <a:cxn ang="0">
                      <a:pos x="12" y="69"/>
                    </a:cxn>
                    <a:cxn ang="0">
                      <a:pos x="12" y="74"/>
                    </a:cxn>
                    <a:cxn ang="0">
                      <a:pos x="10" y="76"/>
                    </a:cxn>
                    <a:cxn ang="0">
                      <a:pos x="12" y="80"/>
                    </a:cxn>
                    <a:cxn ang="0">
                      <a:pos x="12" y="82"/>
                    </a:cxn>
                    <a:cxn ang="0">
                      <a:pos x="12" y="86"/>
                    </a:cxn>
                    <a:cxn ang="0">
                      <a:pos x="10" y="90"/>
                    </a:cxn>
                    <a:cxn ang="0">
                      <a:pos x="14" y="94"/>
                    </a:cxn>
                    <a:cxn ang="0">
                      <a:pos x="14" y="95"/>
                    </a:cxn>
                    <a:cxn ang="0">
                      <a:pos x="12" y="99"/>
                    </a:cxn>
                    <a:cxn ang="0">
                      <a:pos x="12" y="101"/>
                    </a:cxn>
                    <a:cxn ang="0">
                      <a:pos x="12" y="105"/>
                    </a:cxn>
                    <a:cxn ang="0">
                      <a:pos x="10" y="111"/>
                    </a:cxn>
                    <a:cxn ang="0">
                      <a:pos x="12" y="113"/>
                    </a:cxn>
                    <a:cxn ang="0">
                      <a:pos x="12" y="117"/>
                    </a:cxn>
                    <a:cxn ang="0">
                      <a:pos x="12" y="120"/>
                    </a:cxn>
                    <a:cxn ang="0">
                      <a:pos x="12" y="130"/>
                    </a:cxn>
                    <a:cxn ang="0">
                      <a:pos x="10" y="136"/>
                    </a:cxn>
                    <a:cxn ang="0">
                      <a:pos x="10" y="140"/>
                    </a:cxn>
                    <a:cxn ang="0">
                      <a:pos x="8" y="147"/>
                    </a:cxn>
                    <a:cxn ang="0">
                      <a:pos x="10" y="151"/>
                    </a:cxn>
                    <a:cxn ang="0">
                      <a:pos x="10" y="159"/>
                    </a:cxn>
                    <a:cxn ang="0">
                      <a:pos x="8" y="161"/>
                    </a:cxn>
                    <a:cxn ang="0">
                      <a:pos x="8" y="163"/>
                    </a:cxn>
                    <a:cxn ang="0">
                      <a:pos x="10" y="168"/>
                    </a:cxn>
                    <a:cxn ang="0">
                      <a:pos x="8" y="188"/>
                    </a:cxn>
                    <a:cxn ang="0">
                      <a:pos x="6" y="193"/>
                    </a:cxn>
                    <a:cxn ang="0">
                      <a:pos x="6" y="199"/>
                    </a:cxn>
                    <a:cxn ang="0">
                      <a:pos x="2" y="199"/>
                    </a:cxn>
                    <a:cxn ang="0">
                      <a:pos x="2" y="201"/>
                    </a:cxn>
                    <a:cxn ang="0">
                      <a:pos x="2" y="203"/>
                    </a:cxn>
                    <a:cxn ang="0">
                      <a:pos x="4" y="205"/>
                    </a:cxn>
                    <a:cxn ang="0">
                      <a:pos x="4" y="207"/>
                    </a:cxn>
                    <a:cxn ang="0">
                      <a:pos x="4" y="209"/>
                    </a:cxn>
                    <a:cxn ang="0">
                      <a:pos x="4" y="211"/>
                    </a:cxn>
                    <a:cxn ang="0">
                      <a:pos x="2" y="214"/>
                    </a:cxn>
                  </a:cxnLst>
                  <a:rect l="0" t="0" r="r" b="b"/>
                  <a:pathLst>
                    <a:path w="23" h="218">
                      <a:moveTo>
                        <a:pt x="23" y="0"/>
                      </a:moveTo>
                      <a:lnTo>
                        <a:pt x="23" y="0"/>
                      </a:lnTo>
                      <a:lnTo>
                        <a:pt x="23" y="0"/>
                      </a:lnTo>
                      <a:lnTo>
                        <a:pt x="23" y="1"/>
                      </a:lnTo>
                      <a:lnTo>
                        <a:pt x="23" y="1"/>
                      </a:lnTo>
                      <a:lnTo>
                        <a:pt x="23" y="11"/>
                      </a:lnTo>
                      <a:lnTo>
                        <a:pt x="21" y="13"/>
                      </a:lnTo>
                      <a:lnTo>
                        <a:pt x="21" y="13"/>
                      </a:lnTo>
                      <a:lnTo>
                        <a:pt x="21" y="13"/>
                      </a:lnTo>
                      <a:lnTo>
                        <a:pt x="21" y="19"/>
                      </a:lnTo>
                      <a:lnTo>
                        <a:pt x="19" y="23"/>
                      </a:lnTo>
                      <a:lnTo>
                        <a:pt x="19" y="26"/>
                      </a:lnTo>
                      <a:lnTo>
                        <a:pt x="19" y="28"/>
                      </a:lnTo>
                      <a:lnTo>
                        <a:pt x="19" y="30"/>
                      </a:lnTo>
                      <a:lnTo>
                        <a:pt x="19" y="32"/>
                      </a:lnTo>
                      <a:lnTo>
                        <a:pt x="17" y="34"/>
                      </a:lnTo>
                      <a:lnTo>
                        <a:pt x="17" y="36"/>
                      </a:lnTo>
                      <a:lnTo>
                        <a:pt x="17" y="36"/>
                      </a:lnTo>
                      <a:lnTo>
                        <a:pt x="17" y="40"/>
                      </a:lnTo>
                      <a:lnTo>
                        <a:pt x="16" y="44"/>
                      </a:lnTo>
                      <a:lnTo>
                        <a:pt x="16" y="46"/>
                      </a:lnTo>
                      <a:lnTo>
                        <a:pt x="16" y="46"/>
                      </a:lnTo>
                      <a:lnTo>
                        <a:pt x="14" y="47"/>
                      </a:lnTo>
                      <a:lnTo>
                        <a:pt x="14" y="47"/>
                      </a:lnTo>
                      <a:lnTo>
                        <a:pt x="14" y="49"/>
                      </a:lnTo>
                      <a:lnTo>
                        <a:pt x="14" y="51"/>
                      </a:lnTo>
                      <a:lnTo>
                        <a:pt x="12" y="53"/>
                      </a:lnTo>
                      <a:lnTo>
                        <a:pt x="14" y="55"/>
                      </a:lnTo>
                      <a:lnTo>
                        <a:pt x="14" y="57"/>
                      </a:lnTo>
                      <a:lnTo>
                        <a:pt x="16" y="59"/>
                      </a:lnTo>
                      <a:lnTo>
                        <a:pt x="16" y="59"/>
                      </a:lnTo>
                      <a:lnTo>
                        <a:pt x="16" y="59"/>
                      </a:lnTo>
                      <a:lnTo>
                        <a:pt x="17" y="59"/>
                      </a:lnTo>
                      <a:lnTo>
                        <a:pt x="17" y="59"/>
                      </a:lnTo>
                      <a:lnTo>
                        <a:pt x="17" y="59"/>
                      </a:lnTo>
                      <a:lnTo>
                        <a:pt x="16" y="59"/>
                      </a:lnTo>
                      <a:lnTo>
                        <a:pt x="16" y="59"/>
                      </a:lnTo>
                      <a:lnTo>
                        <a:pt x="16" y="61"/>
                      </a:lnTo>
                      <a:lnTo>
                        <a:pt x="16" y="61"/>
                      </a:lnTo>
                      <a:lnTo>
                        <a:pt x="14" y="63"/>
                      </a:lnTo>
                      <a:lnTo>
                        <a:pt x="14" y="63"/>
                      </a:lnTo>
                      <a:lnTo>
                        <a:pt x="14" y="63"/>
                      </a:lnTo>
                      <a:lnTo>
                        <a:pt x="14" y="63"/>
                      </a:lnTo>
                      <a:lnTo>
                        <a:pt x="14" y="63"/>
                      </a:lnTo>
                      <a:lnTo>
                        <a:pt x="14" y="63"/>
                      </a:lnTo>
                      <a:lnTo>
                        <a:pt x="12" y="65"/>
                      </a:lnTo>
                      <a:lnTo>
                        <a:pt x="12" y="65"/>
                      </a:lnTo>
                      <a:lnTo>
                        <a:pt x="12" y="65"/>
                      </a:lnTo>
                      <a:lnTo>
                        <a:pt x="12" y="67"/>
                      </a:lnTo>
                      <a:lnTo>
                        <a:pt x="12" y="67"/>
                      </a:lnTo>
                      <a:lnTo>
                        <a:pt x="12" y="69"/>
                      </a:lnTo>
                      <a:lnTo>
                        <a:pt x="12" y="69"/>
                      </a:lnTo>
                      <a:lnTo>
                        <a:pt x="12" y="70"/>
                      </a:lnTo>
                      <a:lnTo>
                        <a:pt x="10" y="72"/>
                      </a:lnTo>
                      <a:lnTo>
                        <a:pt x="12" y="72"/>
                      </a:lnTo>
                      <a:lnTo>
                        <a:pt x="12" y="74"/>
                      </a:lnTo>
                      <a:lnTo>
                        <a:pt x="12" y="74"/>
                      </a:lnTo>
                      <a:lnTo>
                        <a:pt x="10" y="74"/>
                      </a:lnTo>
                      <a:lnTo>
                        <a:pt x="10" y="76"/>
                      </a:lnTo>
                      <a:lnTo>
                        <a:pt x="10" y="76"/>
                      </a:lnTo>
                      <a:lnTo>
                        <a:pt x="10" y="78"/>
                      </a:lnTo>
                      <a:lnTo>
                        <a:pt x="12" y="78"/>
                      </a:lnTo>
                      <a:lnTo>
                        <a:pt x="12" y="78"/>
                      </a:lnTo>
                      <a:lnTo>
                        <a:pt x="12" y="80"/>
                      </a:lnTo>
                      <a:lnTo>
                        <a:pt x="12" y="80"/>
                      </a:lnTo>
                      <a:lnTo>
                        <a:pt x="12" y="82"/>
                      </a:lnTo>
                      <a:lnTo>
                        <a:pt x="12" y="82"/>
                      </a:lnTo>
                      <a:lnTo>
                        <a:pt x="12" y="82"/>
                      </a:lnTo>
                      <a:lnTo>
                        <a:pt x="12" y="82"/>
                      </a:lnTo>
                      <a:lnTo>
                        <a:pt x="12" y="84"/>
                      </a:lnTo>
                      <a:lnTo>
                        <a:pt x="12" y="84"/>
                      </a:lnTo>
                      <a:lnTo>
                        <a:pt x="12" y="86"/>
                      </a:lnTo>
                      <a:lnTo>
                        <a:pt x="10" y="86"/>
                      </a:lnTo>
                      <a:lnTo>
                        <a:pt x="10" y="86"/>
                      </a:lnTo>
                      <a:lnTo>
                        <a:pt x="10" y="88"/>
                      </a:lnTo>
                      <a:lnTo>
                        <a:pt x="10" y="90"/>
                      </a:lnTo>
                      <a:lnTo>
                        <a:pt x="12" y="92"/>
                      </a:lnTo>
                      <a:lnTo>
                        <a:pt x="12" y="92"/>
                      </a:lnTo>
                      <a:lnTo>
                        <a:pt x="12" y="94"/>
                      </a:lnTo>
                      <a:lnTo>
                        <a:pt x="14" y="94"/>
                      </a:lnTo>
                      <a:lnTo>
                        <a:pt x="14" y="94"/>
                      </a:lnTo>
                      <a:lnTo>
                        <a:pt x="14" y="95"/>
                      </a:lnTo>
                      <a:lnTo>
                        <a:pt x="14" y="95"/>
                      </a:lnTo>
                      <a:lnTo>
                        <a:pt x="14" y="95"/>
                      </a:lnTo>
                      <a:lnTo>
                        <a:pt x="14" y="97"/>
                      </a:lnTo>
                      <a:lnTo>
                        <a:pt x="14" y="97"/>
                      </a:lnTo>
                      <a:lnTo>
                        <a:pt x="12" y="97"/>
                      </a:lnTo>
                      <a:lnTo>
                        <a:pt x="12" y="99"/>
                      </a:lnTo>
                      <a:lnTo>
                        <a:pt x="12" y="99"/>
                      </a:lnTo>
                      <a:lnTo>
                        <a:pt x="12" y="101"/>
                      </a:lnTo>
                      <a:lnTo>
                        <a:pt x="12" y="101"/>
                      </a:lnTo>
                      <a:lnTo>
                        <a:pt x="12" y="101"/>
                      </a:lnTo>
                      <a:lnTo>
                        <a:pt x="12" y="101"/>
                      </a:lnTo>
                      <a:lnTo>
                        <a:pt x="12" y="103"/>
                      </a:lnTo>
                      <a:lnTo>
                        <a:pt x="12" y="103"/>
                      </a:lnTo>
                      <a:lnTo>
                        <a:pt x="12" y="105"/>
                      </a:lnTo>
                      <a:lnTo>
                        <a:pt x="12" y="107"/>
                      </a:lnTo>
                      <a:lnTo>
                        <a:pt x="12" y="107"/>
                      </a:lnTo>
                      <a:lnTo>
                        <a:pt x="10" y="109"/>
                      </a:lnTo>
                      <a:lnTo>
                        <a:pt x="10" y="111"/>
                      </a:lnTo>
                      <a:lnTo>
                        <a:pt x="10" y="113"/>
                      </a:lnTo>
                      <a:lnTo>
                        <a:pt x="10" y="113"/>
                      </a:lnTo>
                      <a:lnTo>
                        <a:pt x="10" y="113"/>
                      </a:lnTo>
                      <a:lnTo>
                        <a:pt x="12" y="113"/>
                      </a:lnTo>
                      <a:lnTo>
                        <a:pt x="12" y="115"/>
                      </a:lnTo>
                      <a:lnTo>
                        <a:pt x="12" y="115"/>
                      </a:lnTo>
                      <a:lnTo>
                        <a:pt x="12" y="117"/>
                      </a:lnTo>
                      <a:lnTo>
                        <a:pt x="12" y="117"/>
                      </a:lnTo>
                      <a:lnTo>
                        <a:pt x="12" y="117"/>
                      </a:lnTo>
                      <a:lnTo>
                        <a:pt x="12" y="118"/>
                      </a:lnTo>
                      <a:lnTo>
                        <a:pt x="12" y="118"/>
                      </a:lnTo>
                      <a:lnTo>
                        <a:pt x="12" y="120"/>
                      </a:lnTo>
                      <a:lnTo>
                        <a:pt x="12" y="124"/>
                      </a:lnTo>
                      <a:lnTo>
                        <a:pt x="12" y="126"/>
                      </a:lnTo>
                      <a:lnTo>
                        <a:pt x="12" y="128"/>
                      </a:lnTo>
                      <a:lnTo>
                        <a:pt x="12" y="130"/>
                      </a:lnTo>
                      <a:lnTo>
                        <a:pt x="10" y="130"/>
                      </a:lnTo>
                      <a:lnTo>
                        <a:pt x="10" y="132"/>
                      </a:lnTo>
                      <a:lnTo>
                        <a:pt x="10" y="132"/>
                      </a:lnTo>
                      <a:lnTo>
                        <a:pt x="10" y="136"/>
                      </a:lnTo>
                      <a:lnTo>
                        <a:pt x="10" y="136"/>
                      </a:lnTo>
                      <a:lnTo>
                        <a:pt x="10" y="136"/>
                      </a:lnTo>
                      <a:lnTo>
                        <a:pt x="10" y="140"/>
                      </a:lnTo>
                      <a:lnTo>
                        <a:pt x="10" y="140"/>
                      </a:lnTo>
                      <a:lnTo>
                        <a:pt x="10" y="141"/>
                      </a:lnTo>
                      <a:lnTo>
                        <a:pt x="10" y="143"/>
                      </a:lnTo>
                      <a:lnTo>
                        <a:pt x="10" y="145"/>
                      </a:lnTo>
                      <a:lnTo>
                        <a:pt x="8" y="147"/>
                      </a:lnTo>
                      <a:lnTo>
                        <a:pt x="10" y="149"/>
                      </a:lnTo>
                      <a:lnTo>
                        <a:pt x="10" y="149"/>
                      </a:lnTo>
                      <a:lnTo>
                        <a:pt x="10" y="151"/>
                      </a:lnTo>
                      <a:lnTo>
                        <a:pt x="10" y="151"/>
                      </a:lnTo>
                      <a:lnTo>
                        <a:pt x="10" y="153"/>
                      </a:lnTo>
                      <a:lnTo>
                        <a:pt x="10" y="157"/>
                      </a:lnTo>
                      <a:lnTo>
                        <a:pt x="10" y="157"/>
                      </a:lnTo>
                      <a:lnTo>
                        <a:pt x="10" y="159"/>
                      </a:lnTo>
                      <a:lnTo>
                        <a:pt x="10" y="159"/>
                      </a:lnTo>
                      <a:lnTo>
                        <a:pt x="10" y="159"/>
                      </a:lnTo>
                      <a:lnTo>
                        <a:pt x="8" y="161"/>
                      </a:lnTo>
                      <a:lnTo>
                        <a:pt x="8" y="161"/>
                      </a:lnTo>
                      <a:lnTo>
                        <a:pt x="8" y="161"/>
                      </a:lnTo>
                      <a:lnTo>
                        <a:pt x="8" y="161"/>
                      </a:lnTo>
                      <a:lnTo>
                        <a:pt x="8" y="163"/>
                      </a:lnTo>
                      <a:lnTo>
                        <a:pt x="8" y="163"/>
                      </a:lnTo>
                      <a:lnTo>
                        <a:pt x="8" y="163"/>
                      </a:lnTo>
                      <a:lnTo>
                        <a:pt x="8" y="163"/>
                      </a:lnTo>
                      <a:lnTo>
                        <a:pt x="10" y="163"/>
                      </a:lnTo>
                      <a:lnTo>
                        <a:pt x="10" y="168"/>
                      </a:lnTo>
                      <a:lnTo>
                        <a:pt x="8" y="182"/>
                      </a:lnTo>
                      <a:lnTo>
                        <a:pt x="8" y="184"/>
                      </a:lnTo>
                      <a:lnTo>
                        <a:pt x="8" y="184"/>
                      </a:lnTo>
                      <a:lnTo>
                        <a:pt x="8" y="188"/>
                      </a:lnTo>
                      <a:lnTo>
                        <a:pt x="6" y="189"/>
                      </a:lnTo>
                      <a:lnTo>
                        <a:pt x="6" y="193"/>
                      </a:lnTo>
                      <a:lnTo>
                        <a:pt x="6" y="193"/>
                      </a:lnTo>
                      <a:lnTo>
                        <a:pt x="6" y="193"/>
                      </a:lnTo>
                      <a:lnTo>
                        <a:pt x="6" y="195"/>
                      </a:lnTo>
                      <a:lnTo>
                        <a:pt x="6" y="197"/>
                      </a:lnTo>
                      <a:lnTo>
                        <a:pt x="6" y="197"/>
                      </a:lnTo>
                      <a:lnTo>
                        <a:pt x="6" y="199"/>
                      </a:lnTo>
                      <a:lnTo>
                        <a:pt x="4" y="199"/>
                      </a:lnTo>
                      <a:lnTo>
                        <a:pt x="4" y="199"/>
                      </a:lnTo>
                      <a:lnTo>
                        <a:pt x="4" y="199"/>
                      </a:lnTo>
                      <a:lnTo>
                        <a:pt x="2" y="199"/>
                      </a:lnTo>
                      <a:lnTo>
                        <a:pt x="2" y="201"/>
                      </a:lnTo>
                      <a:lnTo>
                        <a:pt x="2" y="201"/>
                      </a:lnTo>
                      <a:lnTo>
                        <a:pt x="2" y="201"/>
                      </a:lnTo>
                      <a:lnTo>
                        <a:pt x="2" y="201"/>
                      </a:lnTo>
                      <a:lnTo>
                        <a:pt x="2" y="203"/>
                      </a:lnTo>
                      <a:lnTo>
                        <a:pt x="0" y="203"/>
                      </a:lnTo>
                      <a:lnTo>
                        <a:pt x="0" y="203"/>
                      </a:lnTo>
                      <a:lnTo>
                        <a:pt x="2" y="203"/>
                      </a:lnTo>
                      <a:lnTo>
                        <a:pt x="2" y="203"/>
                      </a:lnTo>
                      <a:lnTo>
                        <a:pt x="2" y="205"/>
                      </a:lnTo>
                      <a:lnTo>
                        <a:pt x="4" y="205"/>
                      </a:lnTo>
                      <a:lnTo>
                        <a:pt x="4" y="205"/>
                      </a:lnTo>
                      <a:lnTo>
                        <a:pt x="4" y="205"/>
                      </a:lnTo>
                      <a:lnTo>
                        <a:pt x="4" y="207"/>
                      </a:lnTo>
                      <a:lnTo>
                        <a:pt x="4" y="207"/>
                      </a:lnTo>
                      <a:lnTo>
                        <a:pt x="4" y="207"/>
                      </a:lnTo>
                      <a:lnTo>
                        <a:pt x="4" y="207"/>
                      </a:lnTo>
                      <a:lnTo>
                        <a:pt x="4" y="209"/>
                      </a:lnTo>
                      <a:lnTo>
                        <a:pt x="4" y="209"/>
                      </a:lnTo>
                      <a:lnTo>
                        <a:pt x="4" y="209"/>
                      </a:lnTo>
                      <a:lnTo>
                        <a:pt x="4" y="209"/>
                      </a:lnTo>
                      <a:lnTo>
                        <a:pt x="4" y="211"/>
                      </a:lnTo>
                      <a:lnTo>
                        <a:pt x="4" y="211"/>
                      </a:lnTo>
                      <a:lnTo>
                        <a:pt x="4" y="211"/>
                      </a:lnTo>
                      <a:lnTo>
                        <a:pt x="2" y="212"/>
                      </a:lnTo>
                      <a:lnTo>
                        <a:pt x="2" y="214"/>
                      </a:lnTo>
                      <a:lnTo>
                        <a:pt x="2" y="214"/>
                      </a:lnTo>
                      <a:lnTo>
                        <a:pt x="2" y="214"/>
                      </a:lnTo>
                      <a:lnTo>
                        <a:pt x="2" y="216"/>
                      </a:lnTo>
                      <a:lnTo>
                        <a:pt x="2" y="216"/>
                      </a:lnTo>
                      <a:lnTo>
                        <a:pt x="2" y="21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1" name="Freeform 3852"/>
                <p:cNvSpPr>
                  <a:spLocks/>
                </p:cNvSpPr>
                <p:nvPr/>
              </p:nvSpPr>
              <p:spPr bwMode="auto">
                <a:xfrm>
                  <a:off x="4501" y="705"/>
                  <a:ext cx="3" cy="37"/>
                </a:xfrm>
                <a:custGeom>
                  <a:avLst/>
                  <a:gdLst/>
                  <a:ahLst/>
                  <a:cxnLst>
                    <a:cxn ang="0">
                      <a:pos x="4" y="0"/>
                    </a:cxn>
                    <a:cxn ang="0">
                      <a:pos x="6" y="2"/>
                    </a:cxn>
                    <a:cxn ang="0">
                      <a:pos x="6" y="4"/>
                    </a:cxn>
                    <a:cxn ang="0">
                      <a:pos x="6" y="4"/>
                    </a:cxn>
                    <a:cxn ang="0">
                      <a:pos x="6" y="4"/>
                    </a:cxn>
                    <a:cxn ang="0">
                      <a:pos x="6" y="6"/>
                    </a:cxn>
                    <a:cxn ang="0">
                      <a:pos x="6" y="6"/>
                    </a:cxn>
                    <a:cxn ang="0">
                      <a:pos x="6" y="8"/>
                    </a:cxn>
                    <a:cxn ang="0">
                      <a:pos x="6" y="8"/>
                    </a:cxn>
                    <a:cxn ang="0">
                      <a:pos x="4" y="8"/>
                    </a:cxn>
                    <a:cxn ang="0">
                      <a:pos x="4" y="8"/>
                    </a:cxn>
                    <a:cxn ang="0">
                      <a:pos x="6" y="10"/>
                    </a:cxn>
                    <a:cxn ang="0">
                      <a:pos x="6" y="12"/>
                    </a:cxn>
                    <a:cxn ang="0">
                      <a:pos x="6" y="16"/>
                    </a:cxn>
                    <a:cxn ang="0">
                      <a:pos x="6" y="18"/>
                    </a:cxn>
                    <a:cxn ang="0">
                      <a:pos x="6" y="21"/>
                    </a:cxn>
                    <a:cxn ang="0">
                      <a:pos x="4" y="27"/>
                    </a:cxn>
                    <a:cxn ang="0">
                      <a:pos x="4" y="29"/>
                    </a:cxn>
                    <a:cxn ang="0">
                      <a:pos x="4" y="31"/>
                    </a:cxn>
                    <a:cxn ang="0">
                      <a:pos x="4" y="33"/>
                    </a:cxn>
                    <a:cxn ang="0">
                      <a:pos x="4" y="37"/>
                    </a:cxn>
                    <a:cxn ang="0">
                      <a:pos x="4" y="37"/>
                    </a:cxn>
                    <a:cxn ang="0">
                      <a:pos x="4" y="44"/>
                    </a:cxn>
                    <a:cxn ang="0">
                      <a:pos x="2" y="46"/>
                    </a:cxn>
                    <a:cxn ang="0">
                      <a:pos x="2" y="48"/>
                    </a:cxn>
                    <a:cxn ang="0">
                      <a:pos x="2" y="50"/>
                    </a:cxn>
                    <a:cxn ang="0">
                      <a:pos x="2" y="60"/>
                    </a:cxn>
                    <a:cxn ang="0">
                      <a:pos x="0" y="62"/>
                    </a:cxn>
                    <a:cxn ang="0">
                      <a:pos x="2" y="65"/>
                    </a:cxn>
                    <a:cxn ang="0">
                      <a:pos x="0" y="73"/>
                    </a:cxn>
                  </a:cxnLst>
                  <a:rect l="0" t="0" r="r" b="b"/>
                  <a:pathLst>
                    <a:path w="6" h="73">
                      <a:moveTo>
                        <a:pt x="4" y="0"/>
                      </a:moveTo>
                      <a:lnTo>
                        <a:pt x="6" y="2"/>
                      </a:lnTo>
                      <a:lnTo>
                        <a:pt x="6" y="4"/>
                      </a:lnTo>
                      <a:lnTo>
                        <a:pt x="6" y="4"/>
                      </a:lnTo>
                      <a:lnTo>
                        <a:pt x="6" y="4"/>
                      </a:lnTo>
                      <a:lnTo>
                        <a:pt x="6" y="6"/>
                      </a:lnTo>
                      <a:lnTo>
                        <a:pt x="6" y="6"/>
                      </a:lnTo>
                      <a:lnTo>
                        <a:pt x="6" y="8"/>
                      </a:lnTo>
                      <a:lnTo>
                        <a:pt x="6" y="8"/>
                      </a:lnTo>
                      <a:lnTo>
                        <a:pt x="4" y="8"/>
                      </a:lnTo>
                      <a:lnTo>
                        <a:pt x="4" y="8"/>
                      </a:lnTo>
                      <a:lnTo>
                        <a:pt x="6" y="10"/>
                      </a:lnTo>
                      <a:lnTo>
                        <a:pt x="6" y="12"/>
                      </a:lnTo>
                      <a:lnTo>
                        <a:pt x="6" y="16"/>
                      </a:lnTo>
                      <a:lnTo>
                        <a:pt x="6" y="18"/>
                      </a:lnTo>
                      <a:lnTo>
                        <a:pt x="6" y="21"/>
                      </a:lnTo>
                      <a:lnTo>
                        <a:pt x="4" y="27"/>
                      </a:lnTo>
                      <a:lnTo>
                        <a:pt x="4" y="29"/>
                      </a:lnTo>
                      <a:lnTo>
                        <a:pt x="4" y="31"/>
                      </a:lnTo>
                      <a:lnTo>
                        <a:pt x="4" y="33"/>
                      </a:lnTo>
                      <a:lnTo>
                        <a:pt x="4" y="37"/>
                      </a:lnTo>
                      <a:lnTo>
                        <a:pt x="4" y="37"/>
                      </a:lnTo>
                      <a:lnTo>
                        <a:pt x="4" y="44"/>
                      </a:lnTo>
                      <a:lnTo>
                        <a:pt x="2" y="46"/>
                      </a:lnTo>
                      <a:lnTo>
                        <a:pt x="2" y="48"/>
                      </a:lnTo>
                      <a:lnTo>
                        <a:pt x="2" y="50"/>
                      </a:lnTo>
                      <a:lnTo>
                        <a:pt x="2" y="60"/>
                      </a:lnTo>
                      <a:lnTo>
                        <a:pt x="0" y="62"/>
                      </a:lnTo>
                      <a:lnTo>
                        <a:pt x="2" y="65"/>
                      </a:lnTo>
                      <a:lnTo>
                        <a:pt x="0" y="7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2" name="Freeform 3853"/>
                <p:cNvSpPr>
                  <a:spLocks/>
                </p:cNvSpPr>
                <p:nvPr/>
              </p:nvSpPr>
              <p:spPr bwMode="auto">
                <a:xfrm>
                  <a:off x="4496" y="749"/>
                  <a:ext cx="4" cy="1"/>
                </a:xfrm>
                <a:custGeom>
                  <a:avLst/>
                  <a:gdLst/>
                  <a:ahLst/>
                  <a:cxnLst>
                    <a:cxn ang="0">
                      <a:pos x="7" y="2"/>
                    </a:cxn>
                    <a:cxn ang="0">
                      <a:pos x="7" y="2"/>
                    </a:cxn>
                    <a:cxn ang="0">
                      <a:pos x="7" y="0"/>
                    </a:cxn>
                    <a:cxn ang="0">
                      <a:pos x="7" y="0"/>
                    </a:cxn>
                    <a:cxn ang="0">
                      <a:pos x="5" y="0"/>
                    </a:cxn>
                    <a:cxn ang="0">
                      <a:pos x="5" y="0"/>
                    </a:cxn>
                    <a:cxn ang="0">
                      <a:pos x="5" y="0"/>
                    </a:cxn>
                    <a:cxn ang="0">
                      <a:pos x="3" y="0"/>
                    </a:cxn>
                    <a:cxn ang="0">
                      <a:pos x="3" y="0"/>
                    </a:cxn>
                    <a:cxn ang="0">
                      <a:pos x="2" y="0"/>
                    </a:cxn>
                    <a:cxn ang="0">
                      <a:pos x="2" y="0"/>
                    </a:cxn>
                    <a:cxn ang="0">
                      <a:pos x="2" y="0"/>
                    </a:cxn>
                    <a:cxn ang="0">
                      <a:pos x="2" y="0"/>
                    </a:cxn>
                    <a:cxn ang="0">
                      <a:pos x="0" y="0"/>
                    </a:cxn>
                    <a:cxn ang="0">
                      <a:pos x="0" y="0"/>
                    </a:cxn>
                    <a:cxn ang="0">
                      <a:pos x="0" y="0"/>
                    </a:cxn>
                    <a:cxn ang="0">
                      <a:pos x="2" y="0"/>
                    </a:cxn>
                    <a:cxn ang="0">
                      <a:pos x="2" y="0"/>
                    </a:cxn>
                    <a:cxn ang="0">
                      <a:pos x="2" y="0"/>
                    </a:cxn>
                    <a:cxn ang="0">
                      <a:pos x="2" y="2"/>
                    </a:cxn>
                    <a:cxn ang="0">
                      <a:pos x="2" y="0"/>
                    </a:cxn>
                    <a:cxn ang="0">
                      <a:pos x="3" y="0"/>
                    </a:cxn>
                    <a:cxn ang="0">
                      <a:pos x="3" y="0"/>
                    </a:cxn>
                    <a:cxn ang="0">
                      <a:pos x="3" y="0"/>
                    </a:cxn>
                    <a:cxn ang="0">
                      <a:pos x="5" y="0"/>
                    </a:cxn>
                    <a:cxn ang="0">
                      <a:pos x="5" y="0"/>
                    </a:cxn>
                    <a:cxn ang="0">
                      <a:pos x="5" y="0"/>
                    </a:cxn>
                    <a:cxn ang="0">
                      <a:pos x="7" y="2"/>
                    </a:cxn>
                    <a:cxn ang="0">
                      <a:pos x="7" y="2"/>
                    </a:cxn>
                    <a:cxn ang="0">
                      <a:pos x="7" y="2"/>
                    </a:cxn>
                  </a:cxnLst>
                  <a:rect l="0" t="0" r="r" b="b"/>
                  <a:pathLst>
                    <a:path w="7" h="2">
                      <a:moveTo>
                        <a:pt x="7" y="2"/>
                      </a:moveTo>
                      <a:lnTo>
                        <a:pt x="7" y="2"/>
                      </a:lnTo>
                      <a:lnTo>
                        <a:pt x="7" y="0"/>
                      </a:lnTo>
                      <a:lnTo>
                        <a:pt x="7" y="0"/>
                      </a:lnTo>
                      <a:lnTo>
                        <a:pt x="5" y="0"/>
                      </a:lnTo>
                      <a:lnTo>
                        <a:pt x="5" y="0"/>
                      </a:lnTo>
                      <a:lnTo>
                        <a:pt x="5" y="0"/>
                      </a:lnTo>
                      <a:lnTo>
                        <a:pt x="3" y="0"/>
                      </a:lnTo>
                      <a:lnTo>
                        <a:pt x="3" y="0"/>
                      </a:lnTo>
                      <a:lnTo>
                        <a:pt x="2" y="0"/>
                      </a:lnTo>
                      <a:lnTo>
                        <a:pt x="2" y="0"/>
                      </a:lnTo>
                      <a:lnTo>
                        <a:pt x="2" y="0"/>
                      </a:lnTo>
                      <a:lnTo>
                        <a:pt x="2" y="0"/>
                      </a:lnTo>
                      <a:lnTo>
                        <a:pt x="0" y="0"/>
                      </a:lnTo>
                      <a:lnTo>
                        <a:pt x="0" y="0"/>
                      </a:lnTo>
                      <a:lnTo>
                        <a:pt x="0" y="0"/>
                      </a:lnTo>
                      <a:lnTo>
                        <a:pt x="2" y="0"/>
                      </a:lnTo>
                      <a:lnTo>
                        <a:pt x="2" y="0"/>
                      </a:lnTo>
                      <a:lnTo>
                        <a:pt x="2" y="0"/>
                      </a:lnTo>
                      <a:lnTo>
                        <a:pt x="2" y="2"/>
                      </a:lnTo>
                      <a:lnTo>
                        <a:pt x="2" y="0"/>
                      </a:lnTo>
                      <a:lnTo>
                        <a:pt x="3" y="0"/>
                      </a:lnTo>
                      <a:lnTo>
                        <a:pt x="3" y="0"/>
                      </a:lnTo>
                      <a:lnTo>
                        <a:pt x="3" y="0"/>
                      </a:lnTo>
                      <a:lnTo>
                        <a:pt x="5" y="0"/>
                      </a:lnTo>
                      <a:lnTo>
                        <a:pt x="5" y="0"/>
                      </a:lnTo>
                      <a:lnTo>
                        <a:pt x="5" y="0"/>
                      </a:lnTo>
                      <a:lnTo>
                        <a:pt x="7" y="2"/>
                      </a:lnTo>
                      <a:lnTo>
                        <a:pt x="7" y="2"/>
                      </a:lnTo>
                      <a:lnTo>
                        <a:pt x="7"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3" name="Freeform 3854"/>
                <p:cNvSpPr>
                  <a:spLocks/>
                </p:cNvSpPr>
                <p:nvPr/>
              </p:nvSpPr>
              <p:spPr bwMode="auto">
                <a:xfrm>
                  <a:off x="4496" y="742"/>
                  <a:ext cx="7" cy="8"/>
                </a:xfrm>
                <a:custGeom>
                  <a:avLst/>
                  <a:gdLst/>
                  <a:ahLst/>
                  <a:cxnLst>
                    <a:cxn ang="0">
                      <a:pos x="9" y="0"/>
                    </a:cxn>
                    <a:cxn ang="0">
                      <a:pos x="9" y="0"/>
                    </a:cxn>
                    <a:cxn ang="0">
                      <a:pos x="9" y="0"/>
                    </a:cxn>
                    <a:cxn ang="0">
                      <a:pos x="9" y="2"/>
                    </a:cxn>
                    <a:cxn ang="0">
                      <a:pos x="9" y="2"/>
                    </a:cxn>
                    <a:cxn ang="0">
                      <a:pos x="9" y="4"/>
                    </a:cxn>
                    <a:cxn ang="0">
                      <a:pos x="9" y="4"/>
                    </a:cxn>
                    <a:cxn ang="0">
                      <a:pos x="9" y="4"/>
                    </a:cxn>
                    <a:cxn ang="0">
                      <a:pos x="9" y="6"/>
                    </a:cxn>
                    <a:cxn ang="0">
                      <a:pos x="7" y="8"/>
                    </a:cxn>
                    <a:cxn ang="0">
                      <a:pos x="7" y="8"/>
                    </a:cxn>
                    <a:cxn ang="0">
                      <a:pos x="7" y="8"/>
                    </a:cxn>
                    <a:cxn ang="0">
                      <a:pos x="7" y="10"/>
                    </a:cxn>
                    <a:cxn ang="0">
                      <a:pos x="7" y="10"/>
                    </a:cxn>
                    <a:cxn ang="0">
                      <a:pos x="7" y="12"/>
                    </a:cxn>
                    <a:cxn ang="0">
                      <a:pos x="7" y="14"/>
                    </a:cxn>
                    <a:cxn ang="0">
                      <a:pos x="7" y="14"/>
                    </a:cxn>
                    <a:cxn ang="0">
                      <a:pos x="7" y="14"/>
                    </a:cxn>
                    <a:cxn ang="0">
                      <a:pos x="5" y="14"/>
                    </a:cxn>
                    <a:cxn ang="0">
                      <a:pos x="5" y="14"/>
                    </a:cxn>
                    <a:cxn ang="0">
                      <a:pos x="3" y="14"/>
                    </a:cxn>
                    <a:cxn ang="0">
                      <a:pos x="3" y="14"/>
                    </a:cxn>
                    <a:cxn ang="0">
                      <a:pos x="3" y="14"/>
                    </a:cxn>
                    <a:cxn ang="0">
                      <a:pos x="2" y="14"/>
                    </a:cxn>
                    <a:cxn ang="0">
                      <a:pos x="2" y="14"/>
                    </a:cxn>
                    <a:cxn ang="0">
                      <a:pos x="2" y="12"/>
                    </a:cxn>
                    <a:cxn ang="0">
                      <a:pos x="2" y="14"/>
                    </a:cxn>
                    <a:cxn ang="0">
                      <a:pos x="2" y="14"/>
                    </a:cxn>
                    <a:cxn ang="0">
                      <a:pos x="2" y="14"/>
                    </a:cxn>
                    <a:cxn ang="0">
                      <a:pos x="0" y="14"/>
                    </a:cxn>
                    <a:cxn ang="0">
                      <a:pos x="0" y="14"/>
                    </a:cxn>
                    <a:cxn ang="0">
                      <a:pos x="0" y="14"/>
                    </a:cxn>
                    <a:cxn ang="0">
                      <a:pos x="2" y="14"/>
                    </a:cxn>
                    <a:cxn ang="0">
                      <a:pos x="2" y="14"/>
                    </a:cxn>
                    <a:cxn ang="0">
                      <a:pos x="3" y="14"/>
                    </a:cxn>
                    <a:cxn ang="0">
                      <a:pos x="5" y="14"/>
                    </a:cxn>
                    <a:cxn ang="0">
                      <a:pos x="5" y="14"/>
                    </a:cxn>
                    <a:cxn ang="0">
                      <a:pos x="7" y="14"/>
                    </a:cxn>
                    <a:cxn ang="0">
                      <a:pos x="7" y="14"/>
                    </a:cxn>
                    <a:cxn ang="0">
                      <a:pos x="7" y="14"/>
                    </a:cxn>
                    <a:cxn ang="0">
                      <a:pos x="9" y="14"/>
                    </a:cxn>
                    <a:cxn ang="0">
                      <a:pos x="9" y="14"/>
                    </a:cxn>
                    <a:cxn ang="0">
                      <a:pos x="9" y="15"/>
                    </a:cxn>
                    <a:cxn ang="0">
                      <a:pos x="11" y="15"/>
                    </a:cxn>
                    <a:cxn ang="0">
                      <a:pos x="11" y="15"/>
                    </a:cxn>
                    <a:cxn ang="0">
                      <a:pos x="11" y="15"/>
                    </a:cxn>
                    <a:cxn ang="0">
                      <a:pos x="11" y="15"/>
                    </a:cxn>
                    <a:cxn ang="0">
                      <a:pos x="13" y="15"/>
                    </a:cxn>
                    <a:cxn ang="0">
                      <a:pos x="13" y="15"/>
                    </a:cxn>
                    <a:cxn ang="0">
                      <a:pos x="13" y="17"/>
                    </a:cxn>
                    <a:cxn ang="0">
                      <a:pos x="13" y="17"/>
                    </a:cxn>
                    <a:cxn ang="0">
                      <a:pos x="13" y="15"/>
                    </a:cxn>
                    <a:cxn ang="0">
                      <a:pos x="13" y="17"/>
                    </a:cxn>
                    <a:cxn ang="0">
                      <a:pos x="13" y="17"/>
                    </a:cxn>
                    <a:cxn ang="0">
                      <a:pos x="13" y="17"/>
                    </a:cxn>
                    <a:cxn ang="0">
                      <a:pos x="13" y="17"/>
                    </a:cxn>
                    <a:cxn ang="0">
                      <a:pos x="13" y="17"/>
                    </a:cxn>
                  </a:cxnLst>
                  <a:rect l="0" t="0" r="r" b="b"/>
                  <a:pathLst>
                    <a:path w="13" h="17">
                      <a:moveTo>
                        <a:pt x="9" y="0"/>
                      </a:moveTo>
                      <a:lnTo>
                        <a:pt x="9" y="0"/>
                      </a:lnTo>
                      <a:lnTo>
                        <a:pt x="9" y="0"/>
                      </a:lnTo>
                      <a:lnTo>
                        <a:pt x="9" y="2"/>
                      </a:lnTo>
                      <a:lnTo>
                        <a:pt x="9" y="2"/>
                      </a:lnTo>
                      <a:lnTo>
                        <a:pt x="9" y="4"/>
                      </a:lnTo>
                      <a:lnTo>
                        <a:pt x="9" y="4"/>
                      </a:lnTo>
                      <a:lnTo>
                        <a:pt x="9" y="4"/>
                      </a:lnTo>
                      <a:lnTo>
                        <a:pt x="9" y="6"/>
                      </a:lnTo>
                      <a:lnTo>
                        <a:pt x="7" y="8"/>
                      </a:lnTo>
                      <a:lnTo>
                        <a:pt x="7" y="8"/>
                      </a:lnTo>
                      <a:lnTo>
                        <a:pt x="7" y="8"/>
                      </a:lnTo>
                      <a:lnTo>
                        <a:pt x="7" y="10"/>
                      </a:lnTo>
                      <a:lnTo>
                        <a:pt x="7" y="10"/>
                      </a:lnTo>
                      <a:lnTo>
                        <a:pt x="7" y="12"/>
                      </a:lnTo>
                      <a:lnTo>
                        <a:pt x="7" y="14"/>
                      </a:lnTo>
                      <a:lnTo>
                        <a:pt x="7" y="14"/>
                      </a:lnTo>
                      <a:lnTo>
                        <a:pt x="7" y="14"/>
                      </a:lnTo>
                      <a:lnTo>
                        <a:pt x="5" y="14"/>
                      </a:lnTo>
                      <a:lnTo>
                        <a:pt x="5" y="14"/>
                      </a:lnTo>
                      <a:lnTo>
                        <a:pt x="3" y="14"/>
                      </a:lnTo>
                      <a:lnTo>
                        <a:pt x="3" y="14"/>
                      </a:lnTo>
                      <a:lnTo>
                        <a:pt x="3" y="14"/>
                      </a:lnTo>
                      <a:lnTo>
                        <a:pt x="2" y="14"/>
                      </a:lnTo>
                      <a:lnTo>
                        <a:pt x="2" y="14"/>
                      </a:lnTo>
                      <a:lnTo>
                        <a:pt x="2" y="12"/>
                      </a:lnTo>
                      <a:lnTo>
                        <a:pt x="2" y="14"/>
                      </a:lnTo>
                      <a:lnTo>
                        <a:pt x="2" y="14"/>
                      </a:lnTo>
                      <a:lnTo>
                        <a:pt x="2" y="14"/>
                      </a:lnTo>
                      <a:lnTo>
                        <a:pt x="0" y="14"/>
                      </a:lnTo>
                      <a:lnTo>
                        <a:pt x="0" y="14"/>
                      </a:lnTo>
                      <a:lnTo>
                        <a:pt x="0" y="14"/>
                      </a:lnTo>
                      <a:lnTo>
                        <a:pt x="2" y="14"/>
                      </a:lnTo>
                      <a:lnTo>
                        <a:pt x="2" y="14"/>
                      </a:lnTo>
                      <a:lnTo>
                        <a:pt x="3" y="14"/>
                      </a:lnTo>
                      <a:lnTo>
                        <a:pt x="5" y="14"/>
                      </a:lnTo>
                      <a:lnTo>
                        <a:pt x="5" y="14"/>
                      </a:lnTo>
                      <a:lnTo>
                        <a:pt x="7" y="14"/>
                      </a:lnTo>
                      <a:lnTo>
                        <a:pt x="7" y="14"/>
                      </a:lnTo>
                      <a:lnTo>
                        <a:pt x="7" y="14"/>
                      </a:lnTo>
                      <a:lnTo>
                        <a:pt x="9" y="14"/>
                      </a:lnTo>
                      <a:lnTo>
                        <a:pt x="9" y="14"/>
                      </a:lnTo>
                      <a:lnTo>
                        <a:pt x="9" y="15"/>
                      </a:lnTo>
                      <a:lnTo>
                        <a:pt x="11" y="15"/>
                      </a:lnTo>
                      <a:lnTo>
                        <a:pt x="11" y="15"/>
                      </a:lnTo>
                      <a:lnTo>
                        <a:pt x="11" y="15"/>
                      </a:lnTo>
                      <a:lnTo>
                        <a:pt x="11" y="15"/>
                      </a:lnTo>
                      <a:lnTo>
                        <a:pt x="13" y="15"/>
                      </a:lnTo>
                      <a:lnTo>
                        <a:pt x="13" y="15"/>
                      </a:lnTo>
                      <a:lnTo>
                        <a:pt x="13" y="17"/>
                      </a:lnTo>
                      <a:lnTo>
                        <a:pt x="13" y="17"/>
                      </a:lnTo>
                      <a:lnTo>
                        <a:pt x="13" y="15"/>
                      </a:lnTo>
                      <a:lnTo>
                        <a:pt x="13" y="17"/>
                      </a:lnTo>
                      <a:lnTo>
                        <a:pt x="13" y="17"/>
                      </a:lnTo>
                      <a:lnTo>
                        <a:pt x="13" y="17"/>
                      </a:lnTo>
                      <a:lnTo>
                        <a:pt x="13" y="17"/>
                      </a:lnTo>
                      <a:lnTo>
                        <a:pt x="13" y="1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4" name="Freeform 3855"/>
                <p:cNvSpPr>
                  <a:spLocks/>
                </p:cNvSpPr>
                <p:nvPr/>
              </p:nvSpPr>
              <p:spPr bwMode="auto">
                <a:xfrm>
                  <a:off x="4499" y="750"/>
                  <a:ext cx="1" cy="9"/>
                </a:xfrm>
                <a:custGeom>
                  <a:avLst/>
                  <a:gdLst/>
                  <a:ahLst/>
                  <a:cxnLst>
                    <a:cxn ang="0">
                      <a:pos x="2" y="0"/>
                    </a:cxn>
                    <a:cxn ang="0">
                      <a:pos x="2" y="0"/>
                    </a:cxn>
                    <a:cxn ang="0">
                      <a:pos x="2" y="0"/>
                    </a:cxn>
                    <a:cxn ang="0">
                      <a:pos x="2" y="2"/>
                    </a:cxn>
                    <a:cxn ang="0">
                      <a:pos x="2" y="2"/>
                    </a:cxn>
                    <a:cxn ang="0">
                      <a:pos x="2" y="2"/>
                    </a:cxn>
                    <a:cxn ang="0">
                      <a:pos x="2" y="2"/>
                    </a:cxn>
                    <a:cxn ang="0">
                      <a:pos x="2" y="4"/>
                    </a:cxn>
                    <a:cxn ang="0">
                      <a:pos x="2" y="4"/>
                    </a:cxn>
                    <a:cxn ang="0">
                      <a:pos x="2" y="4"/>
                    </a:cxn>
                    <a:cxn ang="0">
                      <a:pos x="2" y="6"/>
                    </a:cxn>
                    <a:cxn ang="0">
                      <a:pos x="2" y="6"/>
                    </a:cxn>
                    <a:cxn ang="0">
                      <a:pos x="2" y="6"/>
                    </a:cxn>
                    <a:cxn ang="0">
                      <a:pos x="2" y="8"/>
                    </a:cxn>
                    <a:cxn ang="0">
                      <a:pos x="2" y="8"/>
                    </a:cxn>
                    <a:cxn ang="0">
                      <a:pos x="2" y="8"/>
                    </a:cxn>
                    <a:cxn ang="0">
                      <a:pos x="2" y="10"/>
                    </a:cxn>
                    <a:cxn ang="0">
                      <a:pos x="2" y="10"/>
                    </a:cxn>
                    <a:cxn ang="0">
                      <a:pos x="2" y="10"/>
                    </a:cxn>
                    <a:cxn ang="0">
                      <a:pos x="2" y="10"/>
                    </a:cxn>
                    <a:cxn ang="0">
                      <a:pos x="2" y="12"/>
                    </a:cxn>
                    <a:cxn ang="0">
                      <a:pos x="2" y="12"/>
                    </a:cxn>
                    <a:cxn ang="0">
                      <a:pos x="2" y="14"/>
                    </a:cxn>
                    <a:cxn ang="0">
                      <a:pos x="2" y="14"/>
                    </a:cxn>
                    <a:cxn ang="0">
                      <a:pos x="0" y="18"/>
                    </a:cxn>
                    <a:cxn ang="0">
                      <a:pos x="0" y="18"/>
                    </a:cxn>
                    <a:cxn ang="0">
                      <a:pos x="0" y="18"/>
                    </a:cxn>
                    <a:cxn ang="0">
                      <a:pos x="0" y="18"/>
                    </a:cxn>
                  </a:cxnLst>
                  <a:rect l="0" t="0" r="r" b="b"/>
                  <a:pathLst>
                    <a:path w="2" h="18">
                      <a:moveTo>
                        <a:pt x="2" y="0"/>
                      </a:moveTo>
                      <a:lnTo>
                        <a:pt x="2" y="0"/>
                      </a:lnTo>
                      <a:lnTo>
                        <a:pt x="2" y="0"/>
                      </a:lnTo>
                      <a:lnTo>
                        <a:pt x="2" y="2"/>
                      </a:lnTo>
                      <a:lnTo>
                        <a:pt x="2" y="2"/>
                      </a:lnTo>
                      <a:lnTo>
                        <a:pt x="2" y="2"/>
                      </a:lnTo>
                      <a:lnTo>
                        <a:pt x="2" y="2"/>
                      </a:lnTo>
                      <a:lnTo>
                        <a:pt x="2" y="4"/>
                      </a:lnTo>
                      <a:lnTo>
                        <a:pt x="2" y="4"/>
                      </a:lnTo>
                      <a:lnTo>
                        <a:pt x="2" y="4"/>
                      </a:lnTo>
                      <a:lnTo>
                        <a:pt x="2" y="6"/>
                      </a:lnTo>
                      <a:lnTo>
                        <a:pt x="2" y="6"/>
                      </a:lnTo>
                      <a:lnTo>
                        <a:pt x="2" y="6"/>
                      </a:lnTo>
                      <a:lnTo>
                        <a:pt x="2" y="8"/>
                      </a:lnTo>
                      <a:lnTo>
                        <a:pt x="2" y="8"/>
                      </a:lnTo>
                      <a:lnTo>
                        <a:pt x="2" y="8"/>
                      </a:lnTo>
                      <a:lnTo>
                        <a:pt x="2" y="10"/>
                      </a:lnTo>
                      <a:lnTo>
                        <a:pt x="2" y="10"/>
                      </a:lnTo>
                      <a:lnTo>
                        <a:pt x="2" y="10"/>
                      </a:lnTo>
                      <a:lnTo>
                        <a:pt x="2" y="10"/>
                      </a:lnTo>
                      <a:lnTo>
                        <a:pt x="2" y="12"/>
                      </a:lnTo>
                      <a:lnTo>
                        <a:pt x="2" y="12"/>
                      </a:lnTo>
                      <a:lnTo>
                        <a:pt x="2" y="14"/>
                      </a:lnTo>
                      <a:lnTo>
                        <a:pt x="2" y="14"/>
                      </a:lnTo>
                      <a:lnTo>
                        <a:pt x="0" y="18"/>
                      </a:lnTo>
                      <a:lnTo>
                        <a:pt x="0" y="18"/>
                      </a:lnTo>
                      <a:lnTo>
                        <a:pt x="0" y="18"/>
                      </a:lnTo>
                      <a:lnTo>
                        <a:pt x="0" y="1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5" name="Freeform 3856"/>
                <p:cNvSpPr>
                  <a:spLocks/>
                </p:cNvSpPr>
                <p:nvPr/>
              </p:nvSpPr>
              <p:spPr bwMode="auto">
                <a:xfrm>
                  <a:off x="4503" y="750"/>
                  <a:ext cx="2" cy="11"/>
                </a:xfrm>
                <a:custGeom>
                  <a:avLst/>
                  <a:gdLst/>
                  <a:ahLst/>
                  <a:cxnLst>
                    <a:cxn ang="0">
                      <a:pos x="0" y="0"/>
                    </a:cxn>
                    <a:cxn ang="0">
                      <a:pos x="0" y="0"/>
                    </a:cxn>
                    <a:cxn ang="0">
                      <a:pos x="2" y="2"/>
                    </a:cxn>
                    <a:cxn ang="0">
                      <a:pos x="2" y="2"/>
                    </a:cxn>
                    <a:cxn ang="0">
                      <a:pos x="2" y="2"/>
                    </a:cxn>
                    <a:cxn ang="0">
                      <a:pos x="2" y="2"/>
                    </a:cxn>
                    <a:cxn ang="0">
                      <a:pos x="2" y="2"/>
                    </a:cxn>
                    <a:cxn ang="0">
                      <a:pos x="2" y="4"/>
                    </a:cxn>
                    <a:cxn ang="0">
                      <a:pos x="2" y="4"/>
                    </a:cxn>
                    <a:cxn ang="0">
                      <a:pos x="2" y="4"/>
                    </a:cxn>
                    <a:cxn ang="0">
                      <a:pos x="2" y="6"/>
                    </a:cxn>
                    <a:cxn ang="0">
                      <a:pos x="2" y="6"/>
                    </a:cxn>
                    <a:cxn ang="0">
                      <a:pos x="2" y="6"/>
                    </a:cxn>
                    <a:cxn ang="0">
                      <a:pos x="2" y="6"/>
                    </a:cxn>
                    <a:cxn ang="0">
                      <a:pos x="2" y="6"/>
                    </a:cxn>
                    <a:cxn ang="0">
                      <a:pos x="2" y="8"/>
                    </a:cxn>
                    <a:cxn ang="0">
                      <a:pos x="2" y="8"/>
                    </a:cxn>
                    <a:cxn ang="0">
                      <a:pos x="2" y="8"/>
                    </a:cxn>
                    <a:cxn ang="0">
                      <a:pos x="2" y="8"/>
                    </a:cxn>
                    <a:cxn ang="0">
                      <a:pos x="2" y="8"/>
                    </a:cxn>
                    <a:cxn ang="0">
                      <a:pos x="2" y="8"/>
                    </a:cxn>
                    <a:cxn ang="0">
                      <a:pos x="2" y="10"/>
                    </a:cxn>
                    <a:cxn ang="0">
                      <a:pos x="2" y="10"/>
                    </a:cxn>
                    <a:cxn ang="0">
                      <a:pos x="2" y="10"/>
                    </a:cxn>
                    <a:cxn ang="0">
                      <a:pos x="4" y="10"/>
                    </a:cxn>
                    <a:cxn ang="0">
                      <a:pos x="4" y="10"/>
                    </a:cxn>
                    <a:cxn ang="0">
                      <a:pos x="4" y="12"/>
                    </a:cxn>
                    <a:cxn ang="0">
                      <a:pos x="4" y="12"/>
                    </a:cxn>
                    <a:cxn ang="0">
                      <a:pos x="4" y="12"/>
                    </a:cxn>
                    <a:cxn ang="0">
                      <a:pos x="4" y="12"/>
                    </a:cxn>
                    <a:cxn ang="0">
                      <a:pos x="4" y="14"/>
                    </a:cxn>
                    <a:cxn ang="0">
                      <a:pos x="4" y="14"/>
                    </a:cxn>
                    <a:cxn ang="0">
                      <a:pos x="4" y="14"/>
                    </a:cxn>
                    <a:cxn ang="0">
                      <a:pos x="4" y="14"/>
                    </a:cxn>
                    <a:cxn ang="0">
                      <a:pos x="4" y="14"/>
                    </a:cxn>
                    <a:cxn ang="0">
                      <a:pos x="4" y="16"/>
                    </a:cxn>
                    <a:cxn ang="0">
                      <a:pos x="4" y="16"/>
                    </a:cxn>
                    <a:cxn ang="0">
                      <a:pos x="4" y="16"/>
                    </a:cxn>
                    <a:cxn ang="0">
                      <a:pos x="4" y="16"/>
                    </a:cxn>
                    <a:cxn ang="0">
                      <a:pos x="4" y="18"/>
                    </a:cxn>
                    <a:cxn ang="0">
                      <a:pos x="4" y="18"/>
                    </a:cxn>
                    <a:cxn ang="0">
                      <a:pos x="4" y="18"/>
                    </a:cxn>
                    <a:cxn ang="0">
                      <a:pos x="4" y="20"/>
                    </a:cxn>
                    <a:cxn ang="0">
                      <a:pos x="4" y="20"/>
                    </a:cxn>
                    <a:cxn ang="0">
                      <a:pos x="4" y="20"/>
                    </a:cxn>
                    <a:cxn ang="0">
                      <a:pos x="4" y="20"/>
                    </a:cxn>
                    <a:cxn ang="0">
                      <a:pos x="4" y="22"/>
                    </a:cxn>
                    <a:cxn ang="0">
                      <a:pos x="4" y="22"/>
                    </a:cxn>
                    <a:cxn ang="0">
                      <a:pos x="4" y="22"/>
                    </a:cxn>
                    <a:cxn ang="0">
                      <a:pos x="4" y="22"/>
                    </a:cxn>
                    <a:cxn ang="0">
                      <a:pos x="4" y="22"/>
                    </a:cxn>
                  </a:cxnLst>
                  <a:rect l="0" t="0" r="r" b="b"/>
                  <a:pathLst>
                    <a:path w="4" h="22">
                      <a:moveTo>
                        <a:pt x="0" y="0"/>
                      </a:moveTo>
                      <a:lnTo>
                        <a:pt x="0" y="0"/>
                      </a:lnTo>
                      <a:lnTo>
                        <a:pt x="2" y="2"/>
                      </a:lnTo>
                      <a:lnTo>
                        <a:pt x="2" y="2"/>
                      </a:lnTo>
                      <a:lnTo>
                        <a:pt x="2" y="2"/>
                      </a:lnTo>
                      <a:lnTo>
                        <a:pt x="2" y="2"/>
                      </a:lnTo>
                      <a:lnTo>
                        <a:pt x="2" y="2"/>
                      </a:lnTo>
                      <a:lnTo>
                        <a:pt x="2" y="4"/>
                      </a:lnTo>
                      <a:lnTo>
                        <a:pt x="2" y="4"/>
                      </a:lnTo>
                      <a:lnTo>
                        <a:pt x="2" y="4"/>
                      </a:lnTo>
                      <a:lnTo>
                        <a:pt x="2" y="6"/>
                      </a:lnTo>
                      <a:lnTo>
                        <a:pt x="2" y="6"/>
                      </a:lnTo>
                      <a:lnTo>
                        <a:pt x="2" y="6"/>
                      </a:lnTo>
                      <a:lnTo>
                        <a:pt x="2" y="6"/>
                      </a:lnTo>
                      <a:lnTo>
                        <a:pt x="2" y="6"/>
                      </a:lnTo>
                      <a:lnTo>
                        <a:pt x="2" y="8"/>
                      </a:lnTo>
                      <a:lnTo>
                        <a:pt x="2" y="8"/>
                      </a:lnTo>
                      <a:lnTo>
                        <a:pt x="2" y="8"/>
                      </a:lnTo>
                      <a:lnTo>
                        <a:pt x="2" y="8"/>
                      </a:lnTo>
                      <a:lnTo>
                        <a:pt x="2" y="8"/>
                      </a:lnTo>
                      <a:lnTo>
                        <a:pt x="2" y="8"/>
                      </a:lnTo>
                      <a:lnTo>
                        <a:pt x="2" y="10"/>
                      </a:lnTo>
                      <a:lnTo>
                        <a:pt x="2" y="10"/>
                      </a:lnTo>
                      <a:lnTo>
                        <a:pt x="2" y="10"/>
                      </a:lnTo>
                      <a:lnTo>
                        <a:pt x="4" y="10"/>
                      </a:lnTo>
                      <a:lnTo>
                        <a:pt x="4" y="10"/>
                      </a:lnTo>
                      <a:lnTo>
                        <a:pt x="4" y="12"/>
                      </a:lnTo>
                      <a:lnTo>
                        <a:pt x="4" y="12"/>
                      </a:lnTo>
                      <a:lnTo>
                        <a:pt x="4" y="12"/>
                      </a:lnTo>
                      <a:lnTo>
                        <a:pt x="4" y="12"/>
                      </a:lnTo>
                      <a:lnTo>
                        <a:pt x="4" y="14"/>
                      </a:lnTo>
                      <a:lnTo>
                        <a:pt x="4" y="14"/>
                      </a:lnTo>
                      <a:lnTo>
                        <a:pt x="4" y="14"/>
                      </a:lnTo>
                      <a:lnTo>
                        <a:pt x="4" y="14"/>
                      </a:lnTo>
                      <a:lnTo>
                        <a:pt x="4" y="14"/>
                      </a:lnTo>
                      <a:lnTo>
                        <a:pt x="4" y="16"/>
                      </a:lnTo>
                      <a:lnTo>
                        <a:pt x="4" y="16"/>
                      </a:lnTo>
                      <a:lnTo>
                        <a:pt x="4" y="16"/>
                      </a:lnTo>
                      <a:lnTo>
                        <a:pt x="4" y="16"/>
                      </a:lnTo>
                      <a:lnTo>
                        <a:pt x="4" y="18"/>
                      </a:lnTo>
                      <a:lnTo>
                        <a:pt x="4" y="18"/>
                      </a:lnTo>
                      <a:lnTo>
                        <a:pt x="4" y="18"/>
                      </a:lnTo>
                      <a:lnTo>
                        <a:pt x="4" y="20"/>
                      </a:lnTo>
                      <a:lnTo>
                        <a:pt x="4" y="20"/>
                      </a:lnTo>
                      <a:lnTo>
                        <a:pt x="4" y="20"/>
                      </a:lnTo>
                      <a:lnTo>
                        <a:pt x="4" y="20"/>
                      </a:lnTo>
                      <a:lnTo>
                        <a:pt x="4" y="22"/>
                      </a:lnTo>
                      <a:lnTo>
                        <a:pt x="4" y="22"/>
                      </a:lnTo>
                      <a:lnTo>
                        <a:pt x="4" y="22"/>
                      </a:lnTo>
                      <a:lnTo>
                        <a:pt x="4" y="22"/>
                      </a:lnTo>
                      <a:lnTo>
                        <a:pt x="4" y="2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6" name="Line 3857"/>
                <p:cNvSpPr>
                  <a:spLocks noChangeShapeType="1"/>
                </p:cNvSpPr>
                <p:nvPr/>
              </p:nvSpPr>
              <p:spPr bwMode="auto">
                <a:xfrm flipH="1" flipV="1">
                  <a:off x="4517" y="766"/>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097" name="Freeform 3858"/>
                <p:cNvSpPr>
                  <a:spLocks/>
                </p:cNvSpPr>
                <p:nvPr/>
              </p:nvSpPr>
              <p:spPr bwMode="auto">
                <a:xfrm>
                  <a:off x="4524" y="766"/>
                  <a:ext cx="1" cy="1"/>
                </a:xfrm>
                <a:custGeom>
                  <a:avLst/>
                  <a:gdLst/>
                  <a:ahLst/>
                  <a:cxnLst>
                    <a:cxn ang="0">
                      <a:pos x="0" y="2"/>
                    </a:cxn>
                    <a:cxn ang="0">
                      <a:pos x="0" y="2"/>
                    </a:cxn>
                    <a:cxn ang="0">
                      <a:pos x="0" y="0"/>
                    </a:cxn>
                    <a:cxn ang="0">
                      <a:pos x="2" y="0"/>
                    </a:cxn>
                  </a:cxnLst>
                  <a:rect l="0" t="0" r="r" b="b"/>
                  <a:pathLst>
                    <a:path w="2" h="2">
                      <a:moveTo>
                        <a:pt x="0" y="2"/>
                      </a:moveTo>
                      <a:lnTo>
                        <a:pt x="0" y="2"/>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098" name="Line 3859"/>
                <p:cNvSpPr>
                  <a:spLocks noChangeShapeType="1"/>
                </p:cNvSpPr>
                <p:nvPr/>
              </p:nvSpPr>
              <p:spPr bwMode="auto">
                <a:xfrm flipV="1">
                  <a:off x="4524" y="766"/>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099" name="Line 3860"/>
                <p:cNvSpPr>
                  <a:spLocks noChangeShapeType="1"/>
                </p:cNvSpPr>
                <p:nvPr/>
              </p:nvSpPr>
              <p:spPr bwMode="auto">
                <a:xfrm>
                  <a:off x="4524" y="767"/>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00" name="Freeform 3861"/>
                <p:cNvSpPr>
                  <a:spLocks/>
                </p:cNvSpPr>
                <p:nvPr/>
              </p:nvSpPr>
              <p:spPr bwMode="auto">
                <a:xfrm>
                  <a:off x="4516" y="767"/>
                  <a:ext cx="1" cy="1"/>
                </a:xfrm>
                <a:custGeom>
                  <a:avLst/>
                  <a:gdLst/>
                  <a:ahLst/>
                  <a:cxnLst>
                    <a:cxn ang="0">
                      <a:pos x="0" y="2"/>
                    </a:cxn>
                    <a:cxn ang="0">
                      <a:pos x="0" y="2"/>
                    </a:cxn>
                    <a:cxn ang="0">
                      <a:pos x="0" y="0"/>
                    </a:cxn>
                    <a:cxn ang="0">
                      <a:pos x="0" y="0"/>
                    </a:cxn>
                    <a:cxn ang="0">
                      <a:pos x="2" y="0"/>
                    </a:cxn>
                    <a:cxn ang="0">
                      <a:pos x="2" y="0"/>
                    </a:cxn>
                    <a:cxn ang="0">
                      <a:pos x="0" y="2"/>
                    </a:cxn>
                    <a:cxn ang="0">
                      <a:pos x="0" y="2"/>
                    </a:cxn>
                  </a:cxnLst>
                  <a:rect l="0" t="0" r="r" b="b"/>
                  <a:pathLst>
                    <a:path w="2" h="2">
                      <a:moveTo>
                        <a:pt x="0" y="2"/>
                      </a:moveTo>
                      <a:lnTo>
                        <a:pt x="0" y="2"/>
                      </a:lnTo>
                      <a:lnTo>
                        <a:pt x="0" y="0"/>
                      </a:lnTo>
                      <a:lnTo>
                        <a:pt x="0" y="0"/>
                      </a:lnTo>
                      <a:lnTo>
                        <a:pt x="2" y="0"/>
                      </a:lnTo>
                      <a:lnTo>
                        <a:pt x="2"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1" name="Freeform 3862"/>
                <p:cNvSpPr>
                  <a:spLocks/>
                </p:cNvSpPr>
                <p:nvPr/>
              </p:nvSpPr>
              <p:spPr bwMode="auto">
                <a:xfrm>
                  <a:off x="4517" y="766"/>
                  <a:ext cx="7" cy="1"/>
                </a:xfrm>
                <a:custGeom>
                  <a:avLst/>
                  <a:gdLst/>
                  <a:ahLst/>
                  <a:cxnLst>
                    <a:cxn ang="0">
                      <a:pos x="0" y="0"/>
                    </a:cxn>
                    <a:cxn ang="0">
                      <a:pos x="0" y="0"/>
                    </a:cxn>
                    <a:cxn ang="0">
                      <a:pos x="0" y="0"/>
                    </a:cxn>
                    <a:cxn ang="0">
                      <a:pos x="0" y="0"/>
                    </a:cxn>
                    <a:cxn ang="0">
                      <a:pos x="0" y="0"/>
                    </a:cxn>
                    <a:cxn ang="0">
                      <a:pos x="0" y="0"/>
                    </a:cxn>
                    <a:cxn ang="0">
                      <a:pos x="0" y="0"/>
                    </a:cxn>
                    <a:cxn ang="0">
                      <a:pos x="0" y="0"/>
                    </a:cxn>
                    <a:cxn ang="0">
                      <a:pos x="2" y="0"/>
                    </a:cxn>
                    <a:cxn ang="0">
                      <a:pos x="2" y="0"/>
                    </a:cxn>
                    <a:cxn ang="0">
                      <a:pos x="2" y="2"/>
                    </a:cxn>
                    <a:cxn ang="0">
                      <a:pos x="2" y="2"/>
                    </a:cxn>
                    <a:cxn ang="0">
                      <a:pos x="2" y="2"/>
                    </a:cxn>
                    <a:cxn ang="0">
                      <a:pos x="2" y="2"/>
                    </a:cxn>
                    <a:cxn ang="0">
                      <a:pos x="2" y="4"/>
                    </a:cxn>
                    <a:cxn ang="0">
                      <a:pos x="2" y="4"/>
                    </a:cxn>
                    <a:cxn ang="0">
                      <a:pos x="2" y="4"/>
                    </a:cxn>
                    <a:cxn ang="0">
                      <a:pos x="4" y="4"/>
                    </a:cxn>
                    <a:cxn ang="0">
                      <a:pos x="4" y="4"/>
                    </a:cxn>
                    <a:cxn ang="0">
                      <a:pos x="4" y="2"/>
                    </a:cxn>
                    <a:cxn ang="0">
                      <a:pos x="6" y="2"/>
                    </a:cxn>
                    <a:cxn ang="0">
                      <a:pos x="6" y="2"/>
                    </a:cxn>
                    <a:cxn ang="0">
                      <a:pos x="6" y="2"/>
                    </a:cxn>
                    <a:cxn ang="0">
                      <a:pos x="6" y="2"/>
                    </a:cxn>
                    <a:cxn ang="0">
                      <a:pos x="6" y="2"/>
                    </a:cxn>
                    <a:cxn ang="0">
                      <a:pos x="6" y="2"/>
                    </a:cxn>
                    <a:cxn ang="0">
                      <a:pos x="8" y="2"/>
                    </a:cxn>
                    <a:cxn ang="0">
                      <a:pos x="8" y="0"/>
                    </a:cxn>
                    <a:cxn ang="0">
                      <a:pos x="8" y="0"/>
                    </a:cxn>
                    <a:cxn ang="0">
                      <a:pos x="8" y="0"/>
                    </a:cxn>
                    <a:cxn ang="0">
                      <a:pos x="9" y="0"/>
                    </a:cxn>
                    <a:cxn ang="0">
                      <a:pos x="9" y="0"/>
                    </a:cxn>
                    <a:cxn ang="0">
                      <a:pos x="9" y="0"/>
                    </a:cxn>
                    <a:cxn ang="0">
                      <a:pos x="9" y="0"/>
                    </a:cxn>
                    <a:cxn ang="0">
                      <a:pos x="11" y="0"/>
                    </a:cxn>
                    <a:cxn ang="0">
                      <a:pos x="11" y="0"/>
                    </a:cxn>
                    <a:cxn ang="0">
                      <a:pos x="11" y="0"/>
                    </a:cxn>
                    <a:cxn ang="0">
                      <a:pos x="13" y="0"/>
                    </a:cxn>
                    <a:cxn ang="0">
                      <a:pos x="13" y="0"/>
                    </a:cxn>
                    <a:cxn ang="0">
                      <a:pos x="13" y="0"/>
                    </a:cxn>
                    <a:cxn ang="0">
                      <a:pos x="13" y="0"/>
                    </a:cxn>
                    <a:cxn ang="0">
                      <a:pos x="13" y="0"/>
                    </a:cxn>
                    <a:cxn ang="0">
                      <a:pos x="13" y="0"/>
                    </a:cxn>
                    <a:cxn ang="0">
                      <a:pos x="13" y="0"/>
                    </a:cxn>
                    <a:cxn ang="0">
                      <a:pos x="13" y="0"/>
                    </a:cxn>
                    <a:cxn ang="0">
                      <a:pos x="13" y="0"/>
                    </a:cxn>
                  </a:cxnLst>
                  <a:rect l="0" t="0" r="r" b="b"/>
                  <a:pathLst>
                    <a:path w="13" h="4">
                      <a:moveTo>
                        <a:pt x="0" y="0"/>
                      </a:moveTo>
                      <a:lnTo>
                        <a:pt x="0" y="0"/>
                      </a:lnTo>
                      <a:lnTo>
                        <a:pt x="0" y="0"/>
                      </a:lnTo>
                      <a:lnTo>
                        <a:pt x="0" y="0"/>
                      </a:lnTo>
                      <a:lnTo>
                        <a:pt x="0" y="0"/>
                      </a:lnTo>
                      <a:lnTo>
                        <a:pt x="0" y="0"/>
                      </a:lnTo>
                      <a:lnTo>
                        <a:pt x="0" y="0"/>
                      </a:lnTo>
                      <a:lnTo>
                        <a:pt x="0" y="0"/>
                      </a:lnTo>
                      <a:lnTo>
                        <a:pt x="2" y="0"/>
                      </a:lnTo>
                      <a:lnTo>
                        <a:pt x="2" y="0"/>
                      </a:lnTo>
                      <a:lnTo>
                        <a:pt x="2" y="2"/>
                      </a:lnTo>
                      <a:lnTo>
                        <a:pt x="2" y="2"/>
                      </a:lnTo>
                      <a:lnTo>
                        <a:pt x="2" y="2"/>
                      </a:lnTo>
                      <a:lnTo>
                        <a:pt x="2" y="2"/>
                      </a:lnTo>
                      <a:lnTo>
                        <a:pt x="2" y="4"/>
                      </a:lnTo>
                      <a:lnTo>
                        <a:pt x="2" y="4"/>
                      </a:lnTo>
                      <a:lnTo>
                        <a:pt x="2" y="4"/>
                      </a:lnTo>
                      <a:lnTo>
                        <a:pt x="4" y="4"/>
                      </a:lnTo>
                      <a:lnTo>
                        <a:pt x="4" y="4"/>
                      </a:lnTo>
                      <a:lnTo>
                        <a:pt x="4" y="2"/>
                      </a:lnTo>
                      <a:lnTo>
                        <a:pt x="6" y="2"/>
                      </a:lnTo>
                      <a:lnTo>
                        <a:pt x="6" y="2"/>
                      </a:lnTo>
                      <a:lnTo>
                        <a:pt x="6" y="2"/>
                      </a:lnTo>
                      <a:lnTo>
                        <a:pt x="6" y="2"/>
                      </a:lnTo>
                      <a:lnTo>
                        <a:pt x="6" y="2"/>
                      </a:lnTo>
                      <a:lnTo>
                        <a:pt x="6" y="2"/>
                      </a:lnTo>
                      <a:lnTo>
                        <a:pt x="8" y="2"/>
                      </a:lnTo>
                      <a:lnTo>
                        <a:pt x="8" y="0"/>
                      </a:lnTo>
                      <a:lnTo>
                        <a:pt x="8" y="0"/>
                      </a:lnTo>
                      <a:lnTo>
                        <a:pt x="8" y="0"/>
                      </a:lnTo>
                      <a:lnTo>
                        <a:pt x="9" y="0"/>
                      </a:lnTo>
                      <a:lnTo>
                        <a:pt x="9" y="0"/>
                      </a:lnTo>
                      <a:lnTo>
                        <a:pt x="9" y="0"/>
                      </a:lnTo>
                      <a:lnTo>
                        <a:pt x="9" y="0"/>
                      </a:lnTo>
                      <a:lnTo>
                        <a:pt x="11" y="0"/>
                      </a:lnTo>
                      <a:lnTo>
                        <a:pt x="11" y="0"/>
                      </a:lnTo>
                      <a:lnTo>
                        <a:pt x="11" y="0"/>
                      </a:lnTo>
                      <a:lnTo>
                        <a:pt x="13" y="0"/>
                      </a:lnTo>
                      <a:lnTo>
                        <a:pt x="13" y="0"/>
                      </a:lnTo>
                      <a:lnTo>
                        <a:pt x="13" y="0"/>
                      </a:lnTo>
                      <a:lnTo>
                        <a:pt x="13" y="0"/>
                      </a:lnTo>
                      <a:lnTo>
                        <a:pt x="13" y="0"/>
                      </a:lnTo>
                      <a:lnTo>
                        <a:pt x="13" y="0"/>
                      </a:lnTo>
                      <a:lnTo>
                        <a:pt x="13" y="0"/>
                      </a:lnTo>
                      <a:lnTo>
                        <a:pt x="13" y="0"/>
                      </a:lnTo>
                      <a:lnTo>
                        <a:pt x="13"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2" name="Line 3863"/>
                <p:cNvSpPr>
                  <a:spLocks noChangeShapeType="1"/>
                </p:cNvSpPr>
                <p:nvPr/>
              </p:nvSpPr>
              <p:spPr bwMode="auto">
                <a:xfrm flipV="1">
                  <a:off x="4524" y="767"/>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03" name="Freeform 3864"/>
                <p:cNvSpPr>
                  <a:spLocks/>
                </p:cNvSpPr>
                <p:nvPr/>
              </p:nvSpPr>
              <p:spPr bwMode="auto">
                <a:xfrm>
                  <a:off x="4516" y="76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4" name="Freeform 3865"/>
                <p:cNvSpPr>
                  <a:spLocks/>
                </p:cNvSpPr>
                <p:nvPr/>
              </p:nvSpPr>
              <p:spPr bwMode="auto">
                <a:xfrm>
                  <a:off x="4523" y="767"/>
                  <a:ext cx="1" cy="1"/>
                </a:xfrm>
                <a:custGeom>
                  <a:avLst/>
                  <a:gdLst/>
                  <a:ahLst/>
                  <a:cxnLst>
                    <a:cxn ang="0">
                      <a:pos x="2" y="0"/>
                    </a:cxn>
                    <a:cxn ang="0">
                      <a:pos x="2" y="0"/>
                    </a:cxn>
                    <a:cxn ang="0">
                      <a:pos x="2" y="0"/>
                    </a:cxn>
                    <a:cxn ang="0">
                      <a:pos x="2" y="0"/>
                    </a:cxn>
                    <a:cxn ang="0">
                      <a:pos x="0" y="0"/>
                    </a:cxn>
                    <a:cxn ang="0">
                      <a:pos x="0" y="0"/>
                    </a:cxn>
                    <a:cxn ang="0">
                      <a:pos x="0" y="0"/>
                    </a:cxn>
                    <a:cxn ang="0">
                      <a:pos x="2" y="2"/>
                    </a:cxn>
                    <a:cxn ang="0">
                      <a:pos x="2" y="2"/>
                    </a:cxn>
                    <a:cxn ang="0">
                      <a:pos x="2" y="2"/>
                    </a:cxn>
                    <a:cxn ang="0">
                      <a:pos x="2" y="2"/>
                    </a:cxn>
                    <a:cxn ang="0">
                      <a:pos x="2" y="2"/>
                    </a:cxn>
                    <a:cxn ang="0">
                      <a:pos x="2" y="0"/>
                    </a:cxn>
                  </a:cxnLst>
                  <a:rect l="0" t="0" r="r" b="b"/>
                  <a:pathLst>
                    <a:path w="2" h="2">
                      <a:moveTo>
                        <a:pt x="2" y="0"/>
                      </a:moveTo>
                      <a:lnTo>
                        <a:pt x="2" y="0"/>
                      </a:lnTo>
                      <a:lnTo>
                        <a:pt x="2" y="0"/>
                      </a:lnTo>
                      <a:lnTo>
                        <a:pt x="2" y="0"/>
                      </a:lnTo>
                      <a:lnTo>
                        <a:pt x="0" y="0"/>
                      </a:lnTo>
                      <a:lnTo>
                        <a:pt x="0" y="0"/>
                      </a:lnTo>
                      <a:lnTo>
                        <a:pt x="0" y="0"/>
                      </a:lnTo>
                      <a:lnTo>
                        <a:pt x="2" y="2"/>
                      </a:lnTo>
                      <a:lnTo>
                        <a:pt x="2" y="2"/>
                      </a:lnTo>
                      <a:lnTo>
                        <a:pt x="2" y="2"/>
                      </a:lnTo>
                      <a:lnTo>
                        <a:pt x="2" y="2"/>
                      </a:lnTo>
                      <a:lnTo>
                        <a:pt x="2" y="2"/>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5" name="Freeform 3866"/>
                <p:cNvSpPr>
                  <a:spLocks/>
                </p:cNvSpPr>
                <p:nvPr/>
              </p:nvSpPr>
              <p:spPr bwMode="auto">
                <a:xfrm>
                  <a:off x="4516" y="767"/>
                  <a:ext cx="1" cy="1"/>
                </a:xfrm>
                <a:custGeom>
                  <a:avLst/>
                  <a:gdLst/>
                  <a:ahLst/>
                  <a:cxnLst>
                    <a:cxn ang="0">
                      <a:pos x="0" y="2"/>
                    </a:cxn>
                    <a:cxn ang="0">
                      <a:pos x="0" y="2"/>
                    </a:cxn>
                    <a:cxn ang="0">
                      <a:pos x="0" y="2"/>
                    </a:cxn>
                    <a:cxn ang="0">
                      <a:pos x="0" y="0"/>
                    </a:cxn>
                    <a:cxn ang="0">
                      <a:pos x="2" y="0"/>
                    </a:cxn>
                    <a:cxn ang="0">
                      <a:pos x="2" y="0"/>
                    </a:cxn>
                    <a:cxn ang="0">
                      <a:pos x="2" y="0"/>
                    </a:cxn>
                    <a:cxn ang="0">
                      <a:pos x="2" y="0"/>
                    </a:cxn>
                    <a:cxn ang="0">
                      <a:pos x="2" y="0"/>
                    </a:cxn>
                    <a:cxn ang="0">
                      <a:pos x="0" y="0"/>
                    </a:cxn>
                    <a:cxn ang="0">
                      <a:pos x="0" y="0"/>
                    </a:cxn>
                    <a:cxn ang="0">
                      <a:pos x="2" y="0"/>
                    </a:cxn>
                    <a:cxn ang="0">
                      <a:pos x="0" y="0"/>
                    </a:cxn>
                    <a:cxn ang="0">
                      <a:pos x="0" y="0"/>
                    </a:cxn>
                    <a:cxn ang="0">
                      <a:pos x="0" y="0"/>
                    </a:cxn>
                    <a:cxn ang="0">
                      <a:pos x="0" y="0"/>
                    </a:cxn>
                    <a:cxn ang="0">
                      <a:pos x="0" y="0"/>
                    </a:cxn>
                    <a:cxn ang="0">
                      <a:pos x="0" y="2"/>
                    </a:cxn>
                    <a:cxn ang="0">
                      <a:pos x="0" y="2"/>
                    </a:cxn>
                  </a:cxnLst>
                  <a:rect l="0" t="0" r="r" b="b"/>
                  <a:pathLst>
                    <a:path w="2" h="2">
                      <a:moveTo>
                        <a:pt x="0" y="2"/>
                      </a:moveTo>
                      <a:lnTo>
                        <a:pt x="0" y="2"/>
                      </a:lnTo>
                      <a:lnTo>
                        <a:pt x="0" y="2"/>
                      </a:lnTo>
                      <a:lnTo>
                        <a:pt x="0" y="0"/>
                      </a:lnTo>
                      <a:lnTo>
                        <a:pt x="2" y="0"/>
                      </a:lnTo>
                      <a:lnTo>
                        <a:pt x="2" y="0"/>
                      </a:lnTo>
                      <a:lnTo>
                        <a:pt x="2" y="0"/>
                      </a:lnTo>
                      <a:lnTo>
                        <a:pt x="2" y="0"/>
                      </a:lnTo>
                      <a:lnTo>
                        <a:pt x="2" y="0"/>
                      </a:lnTo>
                      <a:lnTo>
                        <a:pt x="0" y="0"/>
                      </a:lnTo>
                      <a:lnTo>
                        <a:pt x="0" y="0"/>
                      </a:lnTo>
                      <a:lnTo>
                        <a:pt x="2" y="0"/>
                      </a:lnTo>
                      <a:lnTo>
                        <a:pt x="0" y="0"/>
                      </a:lnTo>
                      <a:lnTo>
                        <a:pt x="0" y="0"/>
                      </a:lnTo>
                      <a:lnTo>
                        <a:pt x="0"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6" name="Freeform 3867"/>
                <p:cNvSpPr>
                  <a:spLocks/>
                </p:cNvSpPr>
                <p:nvPr/>
              </p:nvSpPr>
              <p:spPr bwMode="auto">
                <a:xfrm>
                  <a:off x="4516" y="768"/>
                  <a:ext cx="1" cy="1"/>
                </a:xfrm>
                <a:custGeom>
                  <a:avLst/>
                  <a:gdLst/>
                  <a:ahLst/>
                  <a:cxnLst>
                    <a:cxn ang="0">
                      <a:pos x="0" y="2"/>
                    </a:cxn>
                    <a:cxn ang="0">
                      <a:pos x="0" y="2"/>
                    </a:cxn>
                    <a:cxn ang="0">
                      <a:pos x="0" y="0"/>
                    </a:cxn>
                    <a:cxn ang="0">
                      <a:pos x="0" y="0"/>
                    </a:cxn>
                    <a:cxn ang="0">
                      <a:pos x="2" y="0"/>
                    </a:cxn>
                    <a:cxn ang="0">
                      <a:pos x="0" y="2"/>
                    </a:cxn>
                    <a:cxn ang="0">
                      <a:pos x="0" y="2"/>
                    </a:cxn>
                  </a:cxnLst>
                  <a:rect l="0" t="0" r="r" b="b"/>
                  <a:pathLst>
                    <a:path w="2" h="2">
                      <a:moveTo>
                        <a:pt x="0" y="2"/>
                      </a:moveTo>
                      <a:lnTo>
                        <a:pt x="0" y="2"/>
                      </a:lnTo>
                      <a:lnTo>
                        <a:pt x="0" y="0"/>
                      </a:lnTo>
                      <a:lnTo>
                        <a:pt x="0" y="0"/>
                      </a:lnTo>
                      <a:lnTo>
                        <a:pt x="2"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7" name="Freeform 3868"/>
                <p:cNvSpPr>
                  <a:spLocks/>
                </p:cNvSpPr>
                <p:nvPr/>
              </p:nvSpPr>
              <p:spPr bwMode="auto">
                <a:xfrm>
                  <a:off x="4516" y="768"/>
                  <a:ext cx="1" cy="1"/>
                </a:xfrm>
                <a:custGeom>
                  <a:avLst/>
                  <a:gdLst/>
                  <a:ahLst/>
                  <a:cxnLst>
                    <a:cxn ang="0">
                      <a:pos x="0" y="0"/>
                    </a:cxn>
                    <a:cxn ang="0">
                      <a:pos x="0" y="0"/>
                    </a:cxn>
                    <a:cxn ang="0">
                      <a:pos x="0" y="0"/>
                    </a:cxn>
                    <a:cxn ang="0">
                      <a:pos x="2" y="0"/>
                    </a:cxn>
                    <a:cxn ang="0">
                      <a:pos x="0" y="0"/>
                    </a:cxn>
                    <a:cxn ang="0">
                      <a:pos x="0" y="0"/>
                    </a:cxn>
                  </a:cxnLst>
                  <a:rect l="0" t="0" r="r" b="b"/>
                  <a:pathLst>
                    <a:path w="2">
                      <a:moveTo>
                        <a:pt x="0" y="0"/>
                      </a:moveTo>
                      <a:lnTo>
                        <a:pt x="0" y="0"/>
                      </a:lnTo>
                      <a:lnTo>
                        <a:pt x="0" y="0"/>
                      </a:lnTo>
                      <a:lnTo>
                        <a:pt x="2"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8" name="Freeform 3869"/>
                <p:cNvSpPr>
                  <a:spLocks/>
                </p:cNvSpPr>
                <p:nvPr/>
              </p:nvSpPr>
              <p:spPr bwMode="auto">
                <a:xfrm>
                  <a:off x="4514" y="768"/>
                  <a:ext cx="1" cy="1"/>
                </a:xfrm>
                <a:custGeom>
                  <a:avLst/>
                  <a:gdLst/>
                  <a:ahLst/>
                  <a:cxnLst>
                    <a:cxn ang="0">
                      <a:pos x="0" y="2"/>
                    </a:cxn>
                    <a:cxn ang="0">
                      <a:pos x="2" y="2"/>
                    </a:cxn>
                    <a:cxn ang="0">
                      <a:pos x="2" y="0"/>
                    </a:cxn>
                    <a:cxn ang="0">
                      <a:pos x="0" y="0"/>
                    </a:cxn>
                    <a:cxn ang="0">
                      <a:pos x="0" y="0"/>
                    </a:cxn>
                    <a:cxn ang="0">
                      <a:pos x="0" y="2"/>
                    </a:cxn>
                  </a:cxnLst>
                  <a:rect l="0" t="0" r="r" b="b"/>
                  <a:pathLst>
                    <a:path w="2" h="2">
                      <a:moveTo>
                        <a:pt x="0" y="2"/>
                      </a:moveTo>
                      <a:lnTo>
                        <a:pt x="2" y="2"/>
                      </a:lnTo>
                      <a:lnTo>
                        <a:pt x="2" y="0"/>
                      </a:lnTo>
                      <a:lnTo>
                        <a:pt x="0"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09" name="Freeform 3870"/>
                <p:cNvSpPr>
                  <a:spLocks/>
                </p:cNvSpPr>
                <p:nvPr/>
              </p:nvSpPr>
              <p:spPr bwMode="auto">
                <a:xfrm>
                  <a:off x="4514" y="767"/>
                  <a:ext cx="2" cy="2"/>
                </a:xfrm>
                <a:custGeom>
                  <a:avLst/>
                  <a:gdLst/>
                  <a:ahLst/>
                  <a:cxnLst>
                    <a:cxn ang="0">
                      <a:pos x="0" y="4"/>
                    </a:cxn>
                    <a:cxn ang="0">
                      <a:pos x="0" y="4"/>
                    </a:cxn>
                    <a:cxn ang="0">
                      <a:pos x="0" y="2"/>
                    </a:cxn>
                    <a:cxn ang="0">
                      <a:pos x="0" y="2"/>
                    </a:cxn>
                    <a:cxn ang="0">
                      <a:pos x="0" y="2"/>
                    </a:cxn>
                    <a:cxn ang="0">
                      <a:pos x="2" y="2"/>
                    </a:cxn>
                    <a:cxn ang="0">
                      <a:pos x="2" y="2"/>
                    </a:cxn>
                    <a:cxn ang="0">
                      <a:pos x="2" y="0"/>
                    </a:cxn>
                    <a:cxn ang="0">
                      <a:pos x="2" y="0"/>
                    </a:cxn>
                    <a:cxn ang="0">
                      <a:pos x="4" y="0"/>
                    </a:cxn>
                    <a:cxn ang="0">
                      <a:pos x="4" y="0"/>
                    </a:cxn>
                    <a:cxn ang="0">
                      <a:pos x="4" y="0"/>
                    </a:cxn>
                    <a:cxn ang="0">
                      <a:pos x="4" y="0"/>
                    </a:cxn>
                    <a:cxn ang="0">
                      <a:pos x="6" y="0"/>
                    </a:cxn>
                    <a:cxn ang="0">
                      <a:pos x="6" y="0"/>
                    </a:cxn>
                    <a:cxn ang="0">
                      <a:pos x="4" y="0"/>
                    </a:cxn>
                    <a:cxn ang="0">
                      <a:pos x="4" y="0"/>
                    </a:cxn>
                    <a:cxn ang="0">
                      <a:pos x="4" y="0"/>
                    </a:cxn>
                    <a:cxn ang="0">
                      <a:pos x="2" y="0"/>
                    </a:cxn>
                    <a:cxn ang="0">
                      <a:pos x="2" y="0"/>
                    </a:cxn>
                    <a:cxn ang="0">
                      <a:pos x="0" y="0"/>
                    </a:cxn>
                    <a:cxn ang="0">
                      <a:pos x="0" y="2"/>
                    </a:cxn>
                    <a:cxn ang="0">
                      <a:pos x="0" y="2"/>
                    </a:cxn>
                    <a:cxn ang="0">
                      <a:pos x="0" y="2"/>
                    </a:cxn>
                    <a:cxn ang="0">
                      <a:pos x="0" y="2"/>
                    </a:cxn>
                    <a:cxn ang="0">
                      <a:pos x="0" y="4"/>
                    </a:cxn>
                  </a:cxnLst>
                  <a:rect l="0" t="0" r="r" b="b"/>
                  <a:pathLst>
                    <a:path w="6" h="4">
                      <a:moveTo>
                        <a:pt x="0" y="4"/>
                      </a:moveTo>
                      <a:lnTo>
                        <a:pt x="0" y="4"/>
                      </a:lnTo>
                      <a:lnTo>
                        <a:pt x="0" y="2"/>
                      </a:lnTo>
                      <a:lnTo>
                        <a:pt x="0" y="2"/>
                      </a:lnTo>
                      <a:lnTo>
                        <a:pt x="0" y="2"/>
                      </a:lnTo>
                      <a:lnTo>
                        <a:pt x="2" y="2"/>
                      </a:lnTo>
                      <a:lnTo>
                        <a:pt x="2" y="2"/>
                      </a:lnTo>
                      <a:lnTo>
                        <a:pt x="2" y="0"/>
                      </a:lnTo>
                      <a:lnTo>
                        <a:pt x="2" y="0"/>
                      </a:lnTo>
                      <a:lnTo>
                        <a:pt x="4" y="0"/>
                      </a:lnTo>
                      <a:lnTo>
                        <a:pt x="4" y="0"/>
                      </a:lnTo>
                      <a:lnTo>
                        <a:pt x="4" y="0"/>
                      </a:lnTo>
                      <a:lnTo>
                        <a:pt x="4" y="0"/>
                      </a:lnTo>
                      <a:lnTo>
                        <a:pt x="6" y="0"/>
                      </a:lnTo>
                      <a:lnTo>
                        <a:pt x="6" y="0"/>
                      </a:lnTo>
                      <a:lnTo>
                        <a:pt x="4" y="0"/>
                      </a:lnTo>
                      <a:lnTo>
                        <a:pt x="4" y="0"/>
                      </a:lnTo>
                      <a:lnTo>
                        <a:pt x="4" y="0"/>
                      </a:lnTo>
                      <a:lnTo>
                        <a:pt x="2" y="0"/>
                      </a:lnTo>
                      <a:lnTo>
                        <a:pt x="2" y="0"/>
                      </a:lnTo>
                      <a:lnTo>
                        <a:pt x="0" y="0"/>
                      </a:lnTo>
                      <a:lnTo>
                        <a:pt x="0" y="2"/>
                      </a:lnTo>
                      <a:lnTo>
                        <a:pt x="0" y="2"/>
                      </a:lnTo>
                      <a:lnTo>
                        <a:pt x="0" y="2"/>
                      </a:lnTo>
                      <a:lnTo>
                        <a:pt x="0" y="2"/>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0" name="Freeform 3871"/>
                <p:cNvSpPr>
                  <a:spLocks/>
                </p:cNvSpPr>
                <p:nvPr/>
              </p:nvSpPr>
              <p:spPr bwMode="auto">
                <a:xfrm>
                  <a:off x="4521" y="768"/>
                  <a:ext cx="1" cy="1"/>
                </a:xfrm>
                <a:custGeom>
                  <a:avLst/>
                  <a:gdLst/>
                  <a:ahLst/>
                  <a:cxnLst>
                    <a:cxn ang="0">
                      <a:pos x="1" y="0"/>
                    </a:cxn>
                    <a:cxn ang="0">
                      <a:pos x="1" y="0"/>
                    </a:cxn>
                    <a:cxn ang="0">
                      <a:pos x="0" y="0"/>
                    </a:cxn>
                    <a:cxn ang="0">
                      <a:pos x="1" y="0"/>
                    </a:cxn>
                  </a:cxnLst>
                  <a:rect l="0" t="0" r="r" b="b"/>
                  <a:pathLst>
                    <a:path w="1">
                      <a:moveTo>
                        <a:pt x="1" y="0"/>
                      </a:moveTo>
                      <a:lnTo>
                        <a:pt x="1" y="0"/>
                      </a:lnTo>
                      <a:lnTo>
                        <a:pt x="0" y="0"/>
                      </a:lnTo>
                      <a:lnTo>
                        <a:pt x="1"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1" name="Freeform 3872"/>
                <p:cNvSpPr>
                  <a:spLocks/>
                </p:cNvSpPr>
                <p:nvPr/>
              </p:nvSpPr>
              <p:spPr bwMode="auto">
                <a:xfrm>
                  <a:off x="4519" y="768"/>
                  <a:ext cx="1" cy="1"/>
                </a:xfrm>
                <a:custGeom>
                  <a:avLst/>
                  <a:gdLst/>
                  <a:ahLst/>
                  <a:cxnLst>
                    <a:cxn ang="0">
                      <a:pos x="0" y="2"/>
                    </a:cxn>
                    <a:cxn ang="0">
                      <a:pos x="0" y="2"/>
                    </a:cxn>
                    <a:cxn ang="0">
                      <a:pos x="0" y="0"/>
                    </a:cxn>
                    <a:cxn ang="0">
                      <a:pos x="0" y="0"/>
                    </a:cxn>
                    <a:cxn ang="0">
                      <a:pos x="2" y="0"/>
                    </a:cxn>
                    <a:cxn ang="0">
                      <a:pos x="2" y="0"/>
                    </a:cxn>
                    <a:cxn ang="0">
                      <a:pos x="2" y="0"/>
                    </a:cxn>
                    <a:cxn ang="0">
                      <a:pos x="2" y="2"/>
                    </a:cxn>
                    <a:cxn ang="0">
                      <a:pos x="0" y="2"/>
                    </a:cxn>
                    <a:cxn ang="0">
                      <a:pos x="0" y="2"/>
                    </a:cxn>
                  </a:cxnLst>
                  <a:rect l="0" t="0" r="r" b="b"/>
                  <a:pathLst>
                    <a:path w="2" h="2">
                      <a:moveTo>
                        <a:pt x="0" y="2"/>
                      </a:moveTo>
                      <a:lnTo>
                        <a:pt x="0" y="2"/>
                      </a:lnTo>
                      <a:lnTo>
                        <a:pt x="0" y="0"/>
                      </a:lnTo>
                      <a:lnTo>
                        <a:pt x="0" y="0"/>
                      </a:lnTo>
                      <a:lnTo>
                        <a:pt x="2" y="0"/>
                      </a:lnTo>
                      <a:lnTo>
                        <a:pt x="2" y="0"/>
                      </a:lnTo>
                      <a:lnTo>
                        <a:pt x="2" y="0"/>
                      </a:lnTo>
                      <a:lnTo>
                        <a:pt x="2"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2" name="Freeform 3873"/>
                <p:cNvSpPr>
                  <a:spLocks/>
                </p:cNvSpPr>
                <p:nvPr/>
              </p:nvSpPr>
              <p:spPr bwMode="auto">
                <a:xfrm>
                  <a:off x="4519" y="767"/>
                  <a:ext cx="3" cy="1"/>
                </a:xfrm>
                <a:custGeom>
                  <a:avLst/>
                  <a:gdLst/>
                  <a:ahLst/>
                  <a:cxnLst>
                    <a:cxn ang="0">
                      <a:pos x="5" y="4"/>
                    </a:cxn>
                    <a:cxn ang="0">
                      <a:pos x="5" y="4"/>
                    </a:cxn>
                    <a:cxn ang="0">
                      <a:pos x="5" y="4"/>
                    </a:cxn>
                    <a:cxn ang="0">
                      <a:pos x="5" y="4"/>
                    </a:cxn>
                    <a:cxn ang="0">
                      <a:pos x="5" y="4"/>
                    </a:cxn>
                    <a:cxn ang="0">
                      <a:pos x="5" y="2"/>
                    </a:cxn>
                    <a:cxn ang="0">
                      <a:pos x="5" y="2"/>
                    </a:cxn>
                    <a:cxn ang="0">
                      <a:pos x="5" y="2"/>
                    </a:cxn>
                    <a:cxn ang="0">
                      <a:pos x="5" y="2"/>
                    </a:cxn>
                    <a:cxn ang="0">
                      <a:pos x="5" y="2"/>
                    </a:cxn>
                    <a:cxn ang="0">
                      <a:pos x="5" y="4"/>
                    </a:cxn>
                    <a:cxn ang="0">
                      <a:pos x="5" y="4"/>
                    </a:cxn>
                    <a:cxn ang="0">
                      <a:pos x="4" y="4"/>
                    </a:cxn>
                    <a:cxn ang="0">
                      <a:pos x="4" y="4"/>
                    </a:cxn>
                    <a:cxn ang="0">
                      <a:pos x="4" y="2"/>
                    </a:cxn>
                    <a:cxn ang="0">
                      <a:pos x="4" y="2"/>
                    </a:cxn>
                    <a:cxn ang="0">
                      <a:pos x="4" y="2"/>
                    </a:cxn>
                    <a:cxn ang="0">
                      <a:pos x="4" y="2"/>
                    </a:cxn>
                    <a:cxn ang="0">
                      <a:pos x="4" y="2"/>
                    </a:cxn>
                    <a:cxn ang="0">
                      <a:pos x="5" y="2"/>
                    </a:cxn>
                    <a:cxn ang="0">
                      <a:pos x="4" y="2"/>
                    </a:cxn>
                    <a:cxn ang="0">
                      <a:pos x="4" y="2"/>
                    </a:cxn>
                    <a:cxn ang="0">
                      <a:pos x="4" y="2"/>
                    </a:cxn>
                    <a:cxn ang="0">
                      <a:pos x="4" y="2"/>
                    </a:cxn>
                    <a:cxn ang="0">
                      <a:pos x="4" y="2"/>
                    </a:cxn>
                    <a:cxn ang="0">
                      <a:pos x="4" y="4"/>
                    </a:cxn>
                    <a:cxn ang="0">
                      <a:pos x="4" y="4"/>
                    </a:cxn>
                    <a:cxn ang="0">
                      <a:pos x="2" y="4"/>
                    </a:cxn>
                    <a:cxn ang="0">
                      <a:pos x="2" y="2"/>
                    </a:cxn>
                    <a:cxn ang="0">
                      <a:pos x="2" y="4"/>
                    </a:cxn>
                    <a:cxn ang="0">
                      <a:pos x="2" y="4"/>
                    </a:cxn>
                    <a:cxn ang="0">
                      <a:pos x="0" y="4"/>
                    </a:cxn>
                    <a:cxn ang="0">
                      <a:pos x="0" y="4"/>
                    </a:cxn>
                    <a:cxn ang="0">
                      <a:pos x="0" y="4"/>
                    </a:cxn>
                    <a:cxn ang="0">
                      <a:pos x="0" y="4"/>
                    </a:cxn>
                    <a:cxn ang="0">
                      <a:pos x="0" y="4"/>
                    </a:cxn>
                    <a:cxn ang="0">
                      <a:pos x="0" y="2"/>
                    </a:cxn>
                    <a:cxn ang="0">
                      <a:pos x="0" y="2"/>
                    </a:cxn>
                    <a:cxn ang="0">
                      <a:pos x="2" y="2"/>
                    </a:cxn>
                    <a:cxn ang="0">
                      <a:pos x="2" y="2"/>
                    </a:cxn>
                    <a:cxn ang="0">
                      <a:pos x="2" y="2"/>
                    </a:cxn>
                    <a:cxn ang="0">
                      <a:pos x="2" y="2"/>
                    </a:cxn>
                    <a:cxn ang="0">
                      <a:pos x="2" y="2"/>
                    </a:cxn>
                    <a:cxn ang="0">
                      <a:pos x="2" y="0"/>
                    </a:cxn>
                    <a:cxn ang="0">
                      <a:pos x="2" y="0"/>
                    </a:cxn>
                    <a:cxn ang="0">
                      <a:pos x="4" y="0"/>
                    </a:cxn>
                    <a:cxn ang="0">
                      <a:pos x="4" y="0"/>
                    </a:cxn>
                    <a:cxn ang="0">
                      <a:pos x="4" y="0"/>
                    </a:cxn>
                    <a:cxn ang="0">
                      <a:pos x="4" y="0"/>
                    </a:cxn>
                  </a:cxnLst>
                  <a:rect l="0" t="0" r="r" b="b"/>
                  <a:pathLst>
                    <a:path w="5" h="4">
                      <a:moveTo>
                        <a:pt x="5" y="4"/>
                      </a:moveTo>
                      <a:lnTo>
                        <a:pt x="5" y="4"/>
                      </a:lnTo>
                      <a:lnTo>
                        <a:pt x="5" y="4"/>
                      </a:lnTo>
                      <a:lnTo>
                        <a:pt x="5" y="4"/>
                      </a:lnTo>
                      <a:lnTo>
                        <a:pt x="5" y="4"/>
                      </a:lnTo>
                      <a:lnTo>
                        <a:pt x="5" y="2"/>
                      </a:lnTo>
                      <a:lnTo>
                        <a:pt x="5" y="2"/>
                      </a:lnTo>
                      <a:lnTo>
                        <a:pt x="5" y="2"/>
                      </a:lnTo>
                      <a:lnTo>
                        <a:pt x="5" y="2"/>
                      </a:lnTo>
                      <a:lnTo>
                        <a:pt x="5" y="2"/>
                      </a:lnTo>
                      <a:lnTo>
                        <a:pt x="5" y="4"/>
                      </a:lnTo>
                      <a:lnTo>
                        <a:pt x="5" y="4"/>
                      </a:lnTo>
                      <a:lnTo>
                        <a:pt x="4" y="4"/>
                      </a:lnTo>
                      <a:lnTo>
                        <a:pt x="4" y="4"/>
                      </a:lnTo>
                      <a:lnTo>
                        <a:pt x="4" y="2"/>
                      </a:lnTo>
                      <a:lnTo>
                        <a:pt x="4" y="2"/>
                      </a:lnTo>
                      <a:lnTo>
                        <a:pt x="4" y="2"/>
                      </a:lnTo>
                      <a:lnTo>
                        <a:pt x="4" y="2"/>
                      </a:lnTo>
                      <a:lnTo>
                        <a:pt x="4" y="2"/>
                      </a:lnTo>
                      <a:lnTo>
                        <a:pt x="5" y="2"/>
                      </a:lnTo>
                      <a:lnTo>
                        <a:pt x="4" y="2"/>
                      </a:lnTo>
                      <a:lnTo>
                        <a:pt x="4" y="2"/>
                      </a:lnTo>
                      <a:lnTo>
                        <a:pt x="4" y="2"/>
                      </a:lnTo>
                      <a:lnTo>
                        <a:pt x="4" y="2"/>
                      </a:lnTo>
                      <a:lnTo>
                        <a:pt x="4" y="2"/>
                      </a:lnTo>
                      <a:lnTo>
                        <a:pt x="4" y="4"/>
                      </a:lnTo>
                      <a:lnTo>
                        <a:pt x="4" y="4"/>
                      </a:lnTo>
                      <a:lnTo>
                        <a:pt x="2" y="4"/>
                      </a:lnTo>
                      <a:lnTo>
                        <a:pt x="2" y="2"/>
                      </a:lnTo>
                      <a:lnTo>
                        <a:pt x="2" y="4"/>
                      </a:lnTo>
                      <a:lnTo>
                        <a:pt x="2" y="4"/>
                      </a:lnTo>
                      <a:lnTo>
                        <a:pt x="0" y="4"/>
                      </a:lnTo>
                      <a:lnTo>
                        <a:pt x="0" y="4"/>
                      </a:lnTo>
                      <a:lnTo>
                        <a:pt x="0" y="4"/>
                      </a:lnTo>
                      <a:lnTo>
                        <a:pt x="0" y="4"/>
                      </a:lnTo>
                      <a:lnTo>
                        <a:pt x="0" y="4"/>
                      </a:lnTo>
                      <a:lnTo>
                        <a:pt x="0" y="2"/>
                      </a:lnTo>
                      <a:lnTo>
                        <a:pt x="0" y="2"/>
                      </a:lnTo>
                      <a:lnTo>
                        <a:pt x="2" y="2"/>
                      </a:lnTo>
                      <a:lnTo>
                        <a:pt x="2" y="2"/>
                      </a:lnTo>
                      <a:lnTo>
                        <a:pt x="2" y="2"/>
                      </a:lnTo>
                      <a:lnTo>
                        <a:pt x="2" y="2"/>
                      </a:lnTo>
                      <a:lnTo>
                        <a:pt x="2" y="2"/>
                      </a:lnTo>
                      <a:lnTo>
                        <a:pt x="2" y="0"/>
                      </a:lnTo>
                      <a:lnTo>
                        <a:pt x="2" y="0"/>
                      </a:lnTo>
                      <a:lnTo>
                        <a:pt x="4" y="0"/>
                      </a:lnTo>
                      <a:lnTo>
                        <a:pt x="4" y="0"/>
                      </a:lnTo>
                      <a:lnTo>
                        <a:pt x="4" y="0"/>
                      </a:lnTo>
                      <a:lnTo>
                        <a:pt x="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3" name="Freeform 3874"/>
                <p:cNvSpPr>
                  <a:spLocks/>
                </p:cNvSpPr>
                <p:nvPr/>
              </p:nvSpPr>
              <p:spPr bwMode="auto">
                <a:xfrm>
                  <a:off x="4513" y="769"/>
                  <a:ext cx="1" cy="1"/>
                </a:xfrm>
                <a:custGeom>
                  <a:avLst/>
                  <a:gdLst/>
                  <a:ahLst/>
                  <a:cxnLst>
                    <a:cxn ang="0">
                      <a:pos x="0" y="2"/>
                    </a:cxn>
                    <a:cxn ang="0">
                      <a:pos x="0" y="0"/>
                    </a:cxn>
                    <a:cxn ang="0">
                      <a:pos x="0" y="0"/>
                    </a:cxn>
                    <a:cxn ang="0">
                      <a:pos x="2" y="0"/>
                    </a:cxn>
                    <a:cxn ang="0">
                      <a:pos x="2" y="0"/>
                    </a:cxn>
                    <a:cxn ang="0">
                      <a:pos x="0" y="0"/>
                    </a:cxn>
                    <a:cxn ang="0">
                      <a:pos x="0" y="2"/>
                    </a:cxn>
                  </a:cxnLst>
                  <a:rect l="0" t="0" r="r" b="b"/>
                  <a:pathLst>
                    <a:path w="2" h="2">
                      <a:moveTo>
                        <a:pt x="0" y="2"/>
                      </a:moveTo>
                      <a:lnTo>
                        <a:pt x="0" y="0"/>
                      </a:lnTo>
                      <a:lnTo>
                        <a:pt x="0" y="0"/>
                      </a:lnTo>
                      <a:lnTo>
                        <a:pt x="2" y="0"/>
                      </a:ln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4" name="Freeform 3875"/>
                <p:cNvSpPr>
                  <a:spLocks/>
                </p:cNvSpPr>
                <p:nvPr/>
              </p:nvSpPr>
              <p:spPr bwMode="auto">
                <a:xfrm>
                  <a:off x="4524" y="767"/>
                  <a:ext cx="1" cy="1"/>
                </a:xfrm>
                <a:custGeom>
                  <a:avLst/>
                  <a:gdLst/>
                  <a:ahLst/>
                  <a:cxnLst>
                    <a:cxn ang="0">
                      <a:pos x="2" y="0"/>
                    </a:cxn>
                    <a:cxn ang="0">
                      <a:pos x="2" y="0"/>
                    </a:cxn>
                    <a:cxn ang="0">
                      <a:pos x="2" y="0"/>
                    </a:cxn>
                    <a:cxn ang="0">
                      <a:pos x="2" y="0"/>
                    </a:cxn>
                    <a:cxn ang="0">
                      <a:pos x="2" y="0"/>
                    </a:cxn>
                    <a:cxn ang="0">
                      <a:pos x="2" y="0"/>
                    </a:cxn>
                    <a:cxn ang="0">
                      <a:pos x="0" y="2"/>
                    </a:cxn>
                    <a:cxn ang="0">
                      <a:pos x="0" y="2"/>
                    </a:cxn>
                    <a:cxn ang="0">
                      <a:pos x="2" y="2"/>
                    </a:cxn>
                    <a:cxn ang="0">
                      <a:pos x="2" y="2"/>
                    </a:cxn>
                    <a:cxn ang="0">
                      <a:pos x="2" y="0"/>
                    </a:cxn>
                    <a:cxn ang="0">
                      <a:pos x="2" y="0"/>
                    </a:cxn>
                    <a:cxn ang="0">
                      <a:pos x="2" y="0"/>
                    </a:cxn>
                  </a:cxnLst>
                  <a:rect l="0" t="0" r="r" b="b"/>
                  <a:pathLst>
                    <a:path w="2" h="2">
                      <a:moveTo>
                        <a:pt x="2" y="0"/>
                      </a:moveTo>
                      <a:lnTo>
                        <a:pt x="2" y="0"/>
                      </a:lnTo>
                      <a:lnTo>
                        <a:pt x="2" y="0"/>
                      </a:lnTo>
                      <a:lnTo>
                        <a:pt x="2" y="0"/>
                      </a:lnTo>
                      <a:lnTo>
                        <a:pt x="2" y="0"/>
                      </a:lnTo>
                      <a:lnTo>
                        <a:pt x="2" y="0"/>
                      </a:lnTo>
                      <a:lnTo>
                        <a:pt x="0" y="2"/>
                      </a:lnTo>
                      <a:lnTo>
                        <a:pt x="0" y="2"/>
                      </a:lnTo>
                      <a:lnTo>
                        <a:pt x="2" y="2"/>
                      </a:lnTo>
                      <a:lnTo>
                        <a:pt x="2" y="2"/>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5" name="Freeform 3876"/>
                <p:cNvSpPr>
                  <a:spLocks/>
                </p:cNvSpPr>
                <p:nvPr/>
              </p:nvSpPr>
              <p:spPr bwMode="auto">
                <a:xfrm>
                  <a:off x="4520" y="768"/>
                  <a:ext cx="1" cy="1"/>
                </a:xfrm>
                <a:custGeom>
                  <a:avLst/>
                  <a:gdLst/>
                  <a:ahLst/>
                  <a:cxnLst>
                    <a:cxn ang="0">
                      <a:pos x="0" y="2"/>
                    </a:cxn>
                    <a:cxn ang="0">
                      <a:pos x="2" y="2"/>
                    </a:cxn>
                    <a:cxn ang="0">
                      <a:pos x="0" y="0"/>
                    </a:cxn>
                    <a:cxn ang="0">
                      <a:pos x="0" y="2"/>
                    </a:cxn>
                  </a:cxnLst>
                  <a:rect l="0" t="0" r="r" b="b"/>
                  <a:pathLst>
                    <a:path w="2" h="2">
                      <a:moveTo>
                        <a:pt x="0" y="2"/>
                      </a:moveTo>
                      <a:lnTo>
                        <a:pt x="2"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6" name="Freeform 3877"/>
                <p:cNvSpPr>
                  <a:spLocks/>
                </p:cNvSpPr>
                <p:nvPr/>
              </p:nvSpPr>
              <p:spPr bwMode="auto">
                <a:xfrm>
                  <a:off x="4518" y="768"/>
                  <a:ext cx="1" cy="1"/>
                </a:xfrm>
                <a:custGeom>
                  <a:avLst/>
                  <a:gdLst/>
                  <a:ahLst/>
                  <a:cxnLst>
                    <a:cxn ang="0">
                      <a:pos x="2" y="2"/>
                    </a:cxn>
                    <a:cxn ang="0">
                      <a:pos x="2" y="2"/>
                    </a:cxn>
                    <a:cxn ang="0">
                      <a:pos x="0" y="0"/>
                    </a:cxn>
                    <a:cxn ang="0">
                      <a:pos x="0" y="0"/>
                    </a:cxn>
                    <a:cxn ang="0">
                      <a:pos x="2" y="0"/>
                    </a:cxn>
                    <a:cxn ang="0">
                      <a:pos x="2" y="0"/>
                    </a:cxn>
                    <a:cxn ang="0">
                      <a:pos x="2" y="0"/>
                    </a:cxn>
                    <a:cxn ang="0">
                      <a:pos x="2" y="0"/>
                    </a:cxn>
                    <a:cxn ang="0">
                      <a:pos x="2" y="2"/>
                    </a:cxn>
                  </a:cxnLst>
                  <a:rect l="0" t="0" r="r" b="b"/>
                  <a:pathLst>
                    <a:path w="2" h="2">
                      <a:moveTo>
                        <a:pt x="2" y="2"/>
                      </a:moveTo>
                      <a:lnTo>
                        <a:pt x="2" y="2"/>
                      </a:lnTo>
                      <a:lnTo>
                        <a:pt x="0" y="0"/>
                      </a:lnTo>
                      <a:lnTo>
                        <a:pt x="0" y="0"/>
                      </a:lnTo>
                      <a:lnTo>
                        <a:pt x="2" y="0"/>
                      </a:lnTo>
                      <a:lnTo>
                        <a:pt x="2" y="0"/>
                      </a:lnTo>
                      <a:lnTo>
                        <a:pt x="2"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7" name="Freeform 3878"/>
                <p:cNvSpPr>
                  <a:spLocks/>
                </p:cNvSpPr>
                <p:nvPr/>
              </p:nvSpPr>
              <p:spPr bwMode="auto">
                <a:xfrm>
                  <a:off x="4524" y="768"/>
                  <a:ext cx="1" cy="1"/>
                </a:xfrm>
                <a:custGeom>
                  <a:avLst/>
                  <a:gdLst/>
                  <a:ahLst/>
                  <a:cxnLst>
                    <a:cxn ang="0">
                      <a:pos x="0" y="2"/>
                    </a:cxn>
                    <a:cxn ang="0">
                      <a:pos x="0" y="2"/>
                    </a:cxn>
                    <a:cxn ang="0">
                      <a:pos x="2" y="0"/>
                    </a:cxn>
                    <a:cxn ang="0">
                      <a:pos x="0" y="0"/>
                    </a:cxn>
                    <a:cxn ang="0">
                      <a:pos x="0" y="2"/>
                    </a:cxn>
                  </a:cxnLst>
                  <a:rect l="0" t="0" r="r" b="b"/>
                  <a:pathLst>
                    <a:path w="2" h="2">
                      <a:moveTo>
                        <a:pt x="0" y="2"/>
                      </a:moveTo>
                      <a:lnTo>
                        <a:pt x="0" y="2"/>
                      </a:ln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18" name="Line 3879"/>
                <p:cNvSpPr>
                  <a:spLocks noChangeShapeType="1"/>
                </p:cNvSpPr>
                <p:nvPr/>
              </p:nvSpPr>
              <p:spPr bwMode="auto">
                <a:xfrm flipV="1">
                  <a:off x="4524" y="76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19" name="Freeform 3880"/>
                <p:cNvSpPr>
                  <a:spLocks/>
                </p:cNvSpPr>
                <p:nvPr/>
              </p:nvSpPr>
              <p:spPr bwMode="auto">
                <a:xfrm>
                  <a:off x="4518" y="769"/>
                  <a:ext cx="1" cy="1"/>
                </a:xfrm>
                <a:custGeom>
                  <a:avLst/>
                  <a:gdLst/>
                  <a:ahLst/>
                  <a:cxnLst>
                    <a:cxn ang="0">
                      <a:pos x="0" y="2"/>
                    </a:cxn>
                    <a:cxn ang="0">
                      <a:pos x="0" y="2"/>
                    </a:cxn>
                    <a:cxn ang="0">
                      <a:pos x="2" y="2"/>
                    </a:cxn>
                    <a:cxn ang="0">
                      <a:pos x="2" y="0"/>
                    </a:cxn>
                    <a:cxn ang="0">
                      <a:pos x="2" y="2"/>
                    </a:cxn>
                    <a:cxn ang="0">
                      <a:pos x="2" y="2"/>
                    </a:cxn>
                    <a:cxn ang="0">
                      <a:pos x="2" y="0"/>
                    </a:cxn>
                    <a:cxn ang="0">
                      <a:pos x="2" y="0"/>
                    </a:cxn>
                    <a:cxn ang="0">
                      <a:pos x="2" y="0"/>
                    </a:cxn>
                    <a:cxn ang="0">
                      <a:pos x="0" y="0"/>
                    </a:cxn>
                    <a:cxn ang="0">
                      <a:pos x="0" y="0"/>
                    </a:cxn>
                    <a:cxn ang="0">
                      <a:pos x="0" y="0"/>
                    </a:cxn>
                    <a:cxn ang="0">
                      <a:pos x="0" y="0"/>
                    </a:cxn>
                    <a:cxn ang="0">
                      <a:pos x="0" y="2"/>
                    </a:cxn>
                    <a:cxn ang="0">
                      <a:pos x="0" y="2"/>
                    </a:cxn>
                  </a:cxnLst>
                  <a:rect l="0" t="0" r="r" b="b"/>
                  <a:pathLst>
                    <a:path w="2" h="2">
                      <a:moveTo>
                        <a:pt x="0" y="2"/>
                      </a:moveTo>
                      <a:lnTo>
                        <a:pt x="0" y="2"/>
                      </a:lnTo>
                      <a:lnTo>
                        <a:pt x="2" y="2"/>
                      </a:lnTo>
                      <a:lnTo>
                        <a:pt x="2" y="0"/>
                      </a:lnTo>
                      <a:lnTo>
                        <a:pt x="2" y="2"/>
                      </a:lnTo>
                      <a:lnTo>
                        <a:pt x="2" y="2"/>
                      </a:lnTo>
                      <a:lnTo>
                        <a:pt x="2" y="0"/>
                      </a:lnTo>
                      <a:lnTo>
                        <a:pt x="2" y="0"/>
                      </a:lnTo>
                      <a:lnTo>
                        <a:pt x="2" y="0"/>
                      </a:lnTo>
                      <a:lnTo>
                        <a:pt x="0" y="0"/>
                      </a:lnTo>
                      <a:lnTo>
                        <a:pt x="0"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0" name="Freeform 3881"/>
                <p:cNvSpPr>
                  <a:spLocks/>
                </p:cNvSpPr>
                <p:nvPr/>
              </p:nvSpPr>
              <p:spPr bwMode="auto">
                <a:xfrm>
                  <a:off x="4523" y="769"/>
                  <a:ext cx="1" cy="1"/>
                </a:xfrm>
                <a:custGeom>
                  <a:avLst/>
                  <a:gdLst/>
                  <a:ahLst/>
                  <a:cxnLst>
                    <a:cxn ang="0">
                      <a:pos x="0" y="2"/>
                    </a:cxn>
                    <a:cxn ang="0">
                      <a:pos x="0" y="2"/>
                    </a:cxn>
                    <a:cxn ang="0">
                      <a:pos x="0" y="2"/>
                    </a:cxn>
                    <a:cxn ang="0">
                      <a:pos x="0" y="0"/>
                    </a:cxn>
                    <a:cxn ang="0">
                      <a:pos x="0" y="0"/>
                    </a:cxn>
                    <a:cxn ang="0">
                      <a:pos x="2" y="0"/>
                    </a:cxn>
                    <a:cxn ang="0">
                      <a:pos x="2" y="0"/>
                    </a:cxn>
                    <a:cxn ang="0">
                      <a:pos x="2" y="0"/>
                    </a:cxn>
                    <a:cxn ang="0">
                      <a:pos x="2" y="2"/>
                    </a:cxn>
                    <a:cxn ang="0">
                      <a:pos x="2" y="2"/>
                    </a:cxn>
                    <a:cxn ang="0">
                      <a:pos x="0" y="2"/>
                    </a:cxn>
                  </a:cxnLst>
                  <a:rect l="0" t="0" r="r" b="b"/>
                  <a:pathLst>
                    <a:path w="2" h="2">
                      <a:moveTo>
                        <a:pt x="0" y="2"/>
                      </a:moveTo>
                      <a:lnTo>
                        <a:pt x="0" y="2"/>
                      </a:lnTo>
                      <a:lnTo>
                        <a:pt x="0" y="2"/>
                      </a:lnTo>
                      <a:lnTo>
                        <a:pt x="0" y="0"/>
                      </a:lnTo>
                      <a:lnTo>
                        <a:pt x="0" y="0"/>
                      </a:lnTo>
                      <a:lnTo>
                        <a:pt x="2" y="0"/>
                      </a:lnTo>
                      <a:lnTo>
                        <a:pt x="2" y="0"/>
                      </a:lnTo>
                      <a:lnTo>
                        <a:pt x="2" y="0"/>
                      </a:lnTo>
                      <a:lnTo>
                        <a:pt x="2" y="2"/>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1" name="Freeform 3882"/>
                <p:cNvSpPr>
                  <a:spLocks/>
                </p:cNvSpPr>
                <p:nvPr/>
              </p:nvSpPr>
              <p:spPr bwMode="auto">
                <a:xfrm>
                  <a:off x="4519" y="769"/>
                  <a:ext cx="2" cy="1"/>
                </a:xfrm>
                <a:custGeom>
                  <a:avLst/>
                  <a:gdLst/>
                  <a:ahLst/>
                  <a:cxnLst>
                    <a:cxn ang="0">
                      <a:pos x="2" y="2"/>
                    </a:cxn>
                    <a:cxn ang="0">
                      <a:pos x="4" y="2"/>
                    </a:cxn>
                    <a:cxn ang="0">
                      <a:pos x="4" y="2"/>
                    </a:cxn>
                    <a:cxn ang="0">
                      <a:pos x="4" y="0"/>
                    </a:cxn>
                    <a:cxn ang="0">
                      <a:pos x="4" y="2"/>
                    </a:cxn>
                    <a:cxn ang="0">
                      <a:pos x="4" y="2"/>
                    </a:cxn>
                    <a:cxn ang="0">
                      <a:pos x="4" y="0"/>
                    </a:cxn>
                    <a:cxn ang="0">
                      <a:pos x="4" y="0"/>
                    </a:cxn>
                    <a:cxn ang="0">
                      <a:pos x="4" y="0"/>
                    </a:cxn>
                    <a:cxn ang="0">
                      <a:pos x="4" y="0"/>
                    </a:cxn>
                    <a:cxn ang="0">
                      <a:pos x="4" y="0"/>
                    </a:cxn>
                    <a:cxn ang="0">
                      <a:pos x="4" y="0"/>
                    </a:cxn>
                    <a:cxn ang="0">
                      <a:pos x="2" y="0"/>
                    </a:cxn>
                    <a:cxn ang="0">
                      <a:pos x="2" y="0"/>
                    </a:cxn>
                    <a:cxn ang="0">
                      <a:pos x="2" y="0"/>
                    </a:cxn>
                    <a:cxn ang="0">
                      <a:pos x="2" y="0"/>
                    </a:cxn>
                    <a:cxn ang="0">
                      <a:pos x="2" y="0"/>
                    </a:cxn>
                    <a:cxn ang="0">
                      <a:pos x="2" y="0"/>
                    </a:cxn>
                    <a:cxn ang="0">
                      <a:pos x="2" y="0"/>
                    </a:cxn>
                    <a:cxn ang="0">
                      <a:pos x="2" y="0"/>
                    </a:cxn>
                    <a:cxn ang="0">
                      <a:pos x="0" y="0"/>
                    </a:cxn>
                    <a:cxn ang="0">
                      <a:pos x="0" y="2"/>
                    </a:cxn>
                    <a:cxn ang="0">
                      <a:pos x="0" y="2"/>
                    </a:cxn>
                    <a:cxn ang="0">
                      <a:pos x="0" y="2"/>
                    </a:cxn>
                    <a:cxn ang="0">
                      <a:pos x="0" y="2"/>
                    </a:cxn>
                    <a:cxn ang="0">
                      <a:pos x="2" y="2"/>
                    </a:cxn>
                    <a:cxn ang="0">
                      <a:pos x="2" y="2"/>
                    </a:cxn>
                    <a:cxn ang="0">
                      <a:pos x="2" y="2"/>
                    </a:cxn>
                    <a:cxn ang="0">
                      <a:pos x="2" y="2"/>
                    </a:cxn>
                  </a:cxnLst>
                  <a:rect l="0" t="0" r="r" b="b"/>
                  <a:pathLst>
                    <a:path w="4" h="2">
                      <a:moveTo>
                        <a:pt x="2" y="2"/>
                      </a:moveTo>
                      <a:lnTo>
                        <a:pt x="4" y="2"/>
                      </a:lnTo>
                      <a:lnTo>
                        <a:pt x="4" y="2"/>
                      </a:lnTo>
                      <a:lnTo>
                        <a:pt x="4" y="0"/>
                      </a:lnTo>
                      <a:lnTo>
                        <a:pt x="4" y="2"/>
                      </a:lnTo>
                      <a:lnTo>
                        <a:pt x="4" y="2"/>
                      </a:lnTo>
                      <a:lnTo>
                        <a:pt x="4" y="0"/>
                      </a:lnTo>
                      <a:lnTo>
                        <a:pt x="4" y="0"/>
                      </a:lnTo>
                      <a:lnTo>
                        <a:pt x="4" y="0"/>
                      </a:lnTo>
                      <a:lnTo>
                        <a:pt x="4" y="0"/>
                      </a:lnTo>
                      <a:lnTo>
                        <a:pt x="4" y="0"/>
                      </a:lnTo>
                      <a:lnTo>
                        <a:pt x="4" y="0"/>
                      </a:lnTo>
                      <a:lnTo>
                        <a:pt x="2" y="0"/>
                      </a:lnTo>
                      <a:lnTo>
                        <a:pt x="2" y="0"/>
                      </a:lnTo>
                      <a:lnTo>
                        <a:pt x="2" y="0"/>
                      </a:lnTo>
                      <a:lnTo>
                        <a:pt x="2" y="0"/>
                      </a:lnTo>
                      <a:lnTo>
                        <a:pt x="2" y="0"/>
                      </a:lnTo>
                      <a:lnTo>
                        <a:pt x="2" y="0"/>
                      </a:lnTo>
                      <a:lnTo>
                        <a:pt x="2" y="0"/>
                      </a:lnTo>
                      <a:lnTo>
                        <a:pt x="2" y="0"/>
                      </a:lnTo>
                      <a:lnTo>
                        <a:pt x="0" y="0"/>
                      </a:lnTo>
                      <a:lnTo>
                        <a:pt x="0" y="2"/>
                      </a:lnTo>
                      <a:lnTo>
                        <a:pt x="0" y="2"/>
                      </a:lnTo>
                      <a:lnTo>
                        <a:pt x="0" y="2"/>
                      </a:lnTo>
                      <a:lnTo>
                        <a:pt x="0"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2" name="Freeform 3883"/>
                <p:cNvSpPr>
                  <a:spLocks/>
                </p:cNvSpPr>
                <p:nvPr/>
              </p:nvSpPr>
              <p:spPr bwMode="auto">
                <a:xfrm>
                  <a:off x="4504" y="761"/>
                  <a:ext cx="13" cy="10"/>
                </a:xfrm>
                <a:custGeom>
                  <a:avLst/>
                  <a:gdLst/>
                  <a:ahLst/>
                  <a:cxnLst>
                    <a:cxn ang="0">
                      <a:pos x="2" y="1"/>
                    </a:cxn>
                    <a:cxn ang="0">
                      <a:pos x="2" y="3"/>
                    </a:cxn>
                    <a:cxn ang="0">
                      <a:pos x="2" y="3"/>
                    </a:cxn>
                    <a:cxn ang="0">
                      <a:pos x="2" y="5"/>
                    </a:cxn>
                    <a:cxn ang="0">
                      <a:pos x="2" y="5"/>
                    </a:cxn>
                    <a:cxn ang="0">
                      <a:pos x="0" y="7"/>
                    </a:cxn>
                    <a:cxn ang="0">
                      <a:pos x="0" y="7"/>
                    </a:cxn>
                    <a:cxn ang="0">
                      <a:pos x="2" y="9"/>
                    </a:cxn>
                    <a:cxn ang="0">
                      <a:pos x="2" y="11"/>
                    </a:cxn>
                    <a:cxn ang="0">
                      <a:pos x="2" y="13"/>
                    </a:cxn>
                    <a:cxn ang="0">
                      <a:pos x="2" y="13"/>
                    </a:cxn>
                    <a:cxn ang="0">
                      <a:pos x="2" y="15"/>
                    </a:cxn>
                    <a:cxn ang="0">
                      <a:pos x="4" y="15"/>
                    </a:cxn>
                    <a:cxn ang="0">
                      <a:pos x="4" y="15"/>
                    </a:cxn>
                    <a:cxn ang="0">
                      <a:pos x="6" y="15"/>
                    </a:cxn>
                    <a:cxn ang="0">
                      <a:pos x="6" y="17"/>
                    </a:cxn>
                    <a:cxn ang="0">
                      <a:pos x="6" y="17"/>
                    </a:cxn>
                    <a:cxn ang="0">
                      <a:pos x="8" y="17"/>
                    </a:cxn>
                    <a:cxn ang="0">
                      <a:pos x="8" y="19"/>
                    </a:cxn>
                    <a:cxn ang="0">
                      <a:pos x="8" y="19"/>
                    </a:cxn>
                    <a:cxn ang="0">
                      <a:pos x="10" y="19"/>
                    </a:cxn>
                    <a:cxn ang="0">
                      <a:pos x="10" y="19"/>
                    </a:cxn>
                    <a:cxn ang="0">
                      <a:pos x="10" y="21"/>
                    </a:cxn>
                    <a:cxn ang="0">
                      <a:pos x="10" y="21"/>
                    </a:cxn>
                    <a:cxn ang="0">
                      <a:pos x="12" y="21"/>
                    </a:cxn>
                    <a:cxn ang="0">
                      <a:pos x="12" y="19"/>
                    </a:cxn>
                    <a:cxn ang="0">
                      <a:pos x="13" y="19"/>
                    </a:cxn>
                    <a:cxn ang="0">
                      <a:pos x="13" y="19"/>
                    </a:cxn>
                    <a:cxn ang="0">
                      <a:pos x="13" y="19"/>
                    </a:cxn>
                    <a:cxn ang="0">
                      <a:pos x="15" y="19"/>
                    </a:cxn>
                    <a:cxn ang="0">
                      <a:pos x="15" y="19"/>
                    </a:cxn>
                    <a:cxn ang="0">
                      <a:pos x="17" y="17"/>
                    </a:cxn>
                    <a:cxn ang="0">
                      <a:pos x="17" y="17"/>
                    </a:cxn>
                    <a:cxn ang="0">
                      <a:pos x="17" y="15"/>
                    </a:cxn>
                    <a:cxn ang="0">
                      <a:pos x="17" y="15"/>
                    </a:cxn>
                    <a:cxn ang="0">
                      <a:pos x="17" y="15"/>
                    </a:cxn>
                    <a:cxn ang="0">
                      <a:pos x="17" y="15"/>
                    </a:cxn>
                    <a:cxn ang="0">
                      <a:pos x="17" y="15"/>
                    </a:cxn>
                    <a:cxn ang="0">
                      <a:pos x="17" y="15"/>
                    </a:cxn>
                    <a:cxn ang="0">
                      <a:pos x="17" y="15"/>
                    </a:cxn>
                    <a:cxn ang="0">
                      <a:pos x="19" y="15"/>
                    </a:cxn>
                    <a:cxn ang="0">
                      <a:pos x="19" y="13"/>
                    </a:cxn>
                    <a:cxn ang="0">
                      <a:pos x="17" y="13"/>
                    </a:cxn>
                    <a:cxn ang="0">
                      <a:pos x="19" y="13"/>
                    </a:cxn>
                    <a:cxn ang="0">
                      <a:pos x="19" y="13"/>
                    </a:cxn>
                    <a:cxn ang="0">
                      <a:pos x="21" y="11"/>
                    </a:cxn>
                    <a:cxn ang="0">
                      <a:pos x="21" y="11"/>
                    </a:cxn>
                    <a:cxn ang="0">
                      <a:pos x="21" y="11"/>
                    </a:cxn>
                    <a:cxn ang="0">
                      <a:pos x="23" y="11"/>
                    </a:cxn>
                    <a:cxn ang="0">
                      <a:pos x="23" y="11"/>
                    </a:cxn>
                    <a:cxn ang="0">
                      <a:pos x="23" y="11"/>
                    </a:cxn>
                    <a:cxn ang="0">
                      <a:pos x="25" y="11"/>
                    </a:cxn>
                    <a:cxn ang="0">
                      <a:pos x="25" y="11"/>
                    </a:cxn>
                    <a:cxn ang="0">
                      <a:pos x="25" y="13"/>
                    </a:cxn>
                    <a:cxn ang="0">
                      <a:pos x="25" y="13"/>
                    </a:cxn>
                    <a:cxn ang="0">
                      <a:pos x="25" y="11"/>
                    </a:cxn>
                    <a:cxn ang="0">
                      <a:pos x="27" y="11"/>
                    </a:cxn>
                    <a:cxn ang="0">
                      <a:pos x="27" y="9"/>
                    </a:cxn>
                    <a:cxn ang="0">
                      <a:pos x="27" y="9"/>
                    </a:cxn>
                    <a:cxn ang="0">
                      <a:pos x="27" y="7"/>
                    </a:cxn>
                  </a:cxnLst>
                  <a:rect l="0" t="0" r="r" b="b"/>
                  <a:pathLst>
                    <a:path w="27" h="21">
                      <a:moveTo>
                        <a:pt x="4" y="0"/>
                      </a:moveTo>
                      <a:lnTo>
                        <a:pt x="2" y="1"/>
                      </a:lnTo>
                      <a:lnTo>
                        <a:pt x="2" y="1"/>
                      </a:lnTo>
                      <a:lnTo>
                        <a:pt x="2" y="3"/>
                      </a:lnTo>
                      <a:lnTo>
                        <a:pt x="2" y="3"/>
                      </a:lnTo>
                      <a:lnTo>
                        <a:pt x="2" y="3"/>
                      </a:lnTo>
                      <a:lnTo>
                        <a:pt x="2" y="3"/>
                      </a:lnTo>
                      <a:lnTo>
                        <a:pt x="2" y="5"/>
                      </a:lnTo>
                      <a:lnTo>
                        <a:pt x="2" y="5"/>
                      </a:lnTo>
                      <a:lnTo>
                        <a:pt x="2" y="5"/>
                      </a:lnTo>
                      <a:lnTo>
                        <a:pt x="2" y="7"/>
                      </a:lnTo>
                      <a:lnTo>
                        <a:pt x="0" y="7"/>
                      </a:lnTo>
                      <a:lnTo>
                        <a:pt x="0" y="7"/>
                      </a:lnTo>
                      <a:lnTo>
                        <a:pt x="0" y="7"/>
                      </a:lnTo>
                      <a:lnTo>
                        <a:pt x="0" y="9"/>
                      </a:lnTo>
                      <a:lnTo>
                        <a:pt x="2" y="9"/>
                      </a:lnTo>
                      <a:lnTo>
                        <a:pt x="2" y="9"/>
                      </a:lnTo>
                      <a:lnTo>
                        <a:pt x="2" y="11"/>
                      </a:lnTo>
                      <a:lnTo>
                        <a:pt x="2" y="11"/>
                      </a:lnTo>
                      <a:lnTo>
                        <a:pt x="2" y="13"/>
                      </a:lnTo>
                      <a:lnTo>
                        <a:pt x="2" y="13"/>
                      </a:lnTo>
                      <a:lnTo>
                        <a:pt x="2" y="13"/>
                      </a:lnTo>
                      <a:lnTo>
                        <a:pt x="2" y="13"/>
                      </a:lnTo>
                      <a:lnTo>
                        <a:pt x="2" y="15"/>
                      </a:lnTo>
                      <a:lnTo>
                        <a:pt x="4" y="15"/>
                      </a:lnTo>
                      <a:lnTo>
                        <a:pt x="4" y="15"/>
                      </a:lnTo>
                      <a:lnTo>
                        <a:pt x="4" y="15"/>
                      </a:lnTo>
                      <a:lnTo>
                        <a:pt x="4" y="15"/>
                      </a:lnTo>
                      <a:lnTo>
                        <a:pt x="4" y="15"/>
                      </a:lnTo>
                      <a:lnTo>
                        <a:pt x="6" y="15"/>
                      </a:lnTo>
                      <a:lnTo>
                        <a:pt x="6" y="17"/>
                      </a:lnTo>
                      <a:lnTo>
                        <a:pt x="6" y="17"/>
                      </a:lnTo>
                      <a:lnTo>
                        <a:pt x="6" y="17"/>
                      </a:lnTo>
                      <a:lnTo>
                        <a:pt x="6" y="17"/>
                      </a:lnTo>
                      <a:lnTo>
                        <a:pt x="6" y="17"/>
                      </a:lnTo>
                      <a:lnTo>
                        <a:pt x="8" y="17"/>
                      </a:lnTo>
                      <a:lnTo>
                        <a:pt x="8" y="19"/>
                      </a:lnTo>
                      <a:lnTo>
                        <a:pt x="8" y="19"/>
                      </a:lnTo>
                      <a:lnTo>
                        <a:pt x="8" y="19"/>
                      </a:lnTo>
                      <a:lnTo>
                        <a:pt x="8" y="19"/>
                      </a:lnTo>
                      <a:lnTo>
                        <a:pt x="8" y="19"/>
                      </a:lnTo>
                      <a:lnTo>
                        <a:pt x="10" y="19"/>
                      </a:lnTo>
                      <a:lnTo>
                        <a:pt x="10" y="19"/>
                      </a:lnTo>
                      <a:lnTo>
                        <a:pt x="10" y="19"/>
                      </a:lnTo>
                      <a:lnTo>
                        <a:pt x="10" y="19"/>
                      </a:lnTo>
                      <a:lnTo>
                        <a:pt x="10" y="21"/>
                      </a:lnTo>
                      <a:lnTo>
                        <a:pt x="10" y="21"/>
                      </a:lnTo>
                      <a:lnTo>
                        <a:pt x="10" y="21"/>
                      </a:lnTo>
                      <a:lnTo>
                        <a:pt x="12" y="21"/>
                      </a:lnTo>
                      <a:lnTo>
                        <a:pt x="12" y="21"/>
                      </a:lnTo>
                      <a:lnTo>
                        <a:pt x="12" y="19"/>
                      </a:lnTo>
                      <a:lnTo>
                        <a:pt x="12" y="19"/>
                      </a:lnTo>
                      <a:lnTo>
                        <a:pt x="13" y="19"/>
                      </a:lnTo>
                      <a:lnTo>
                        <a:pt x="13" y="19"/>
                      </a:lnTo>
                      <a:lnTo>
                        <a:pt x="13" y="19"/>
                      </a:lnTo>
                      <a:lnTo>
                        <a:pt x="13" y="19"/>
                      </a:lnTo>
                      <a:lnTo>
                        <a:pt x="13" y="19"/>
                      </a:lnTo>
                      <a:lnTo>
                        <a:pt x="13" y="19"/>
                      </a:lnTo>
                      <a:lnTo>
                        <a:pt x="15" y="19"/>
                      </a:lnTo>
                      <a:lnTo>
                        <a:pt x="15" y="19"/>
                      </a:lnTo>
                      <a:lnTo>
                        <a:pt x="15" y="19"/>
                      </a:lnTo>
                      <a:lnTo>
                        <a:pt x="15" y="19"/>
                      </a:lnTo>
                      <a:lnTo>
                        <a:pt x="15" y="17"/>
                      </a:lnTo>
                      <a:lnTo>
                        <a:pt x="17" y="17"/>
                      </a:lnTo>
                      <a:lnTo>
                        <a:pt x="17" y="17"/>
                      </a:lnTo>
                      <a:lnTo>
                        <a:pt x="17" y="17"/>
                      </a:lnTo>
                      <a:lnTo>
                        <a:pt x="17" y="17"/>
                      </a:lnTo>
                      <a:lnTo>
                        <a:pt x="17" y="15"/>
                      </a:lnTo>
                      <a:lnTo>
                        <a:pt x="17" y="15"/>
                      </a:lnTo>
                      <a:lnTo>
                        <a:pt x="17" y="15"/>
                      </a:lnTo>
                      <a:lnTo>
                        <a:pt x="17" y="15"/>
                      </a:lnTo>
                      <a:lnTo>
                        <a:pt x="17" y="15"/>
                      </a:lnTo>
                      <a:lnTo>
                        <a:pt x="15" y="15"/>
                      </a:lnTo>
                      <a:lnTo>
                        <a:pt x="17" y="15"/>
                      </a:lnTo>
                      <a:lnTo>
                        <a:pt x="17" y="15"/>
                      </a:lnTo>
                      <a:lnTo>
                        <a:pt x="17" y="15"/>
                      </a:lnTo>
                      <a:lnTo>
                        <a:pt x="17" y="15"/>
                      </a:lnTo>
                      <a:lnTo>
                        <a:pt x="17" y="15"/>
                      </a:lnTo>
                      <a:lnTo>
                        <a:pt x="17" y="15"/>
                      </a:lnTo>
                      <a:lnTo>
                        <a:pt x="17" y="15"/>
                      </a:lnTo>
                      <a:lnTo>
                        <a:pt x="17" y="15"/>
                      </a:lnTo>
                      <a:lnTo>
                        <a:pt x="19" y="15"/>
                      </a:lnTo>
                      <a:lnTo>
                        <a:pt x="19" y="15"/>
                      </a:lnTo>
                      <a:lnTo>
                        <a:pt x="19" y="13"/>
                      </a:lnTo>
                      <a:lnTo>
                        <a:pt x="19" y="13"/>
                      </a:lnTo>
                      <a:lnTo>
                        <a:pt x="17" y="13"/>
                      </a:lnTo>
                      <a:lnTo>
                        <a:pt x="19" y="13"/>
                      </a:lnTo>
                      <a:lnTo>
                        <a:pt x="19" y="13"/>
                      </a:lnTo>
                      <a:lnTo>
                        <a:pt x="19" y="13"/>
                      </a:lnTo>
                      <a:lnTo>
                        <a:pt x="19" y="13"/>
                      </a:lnTo>
                      <a:lnTo>
                        <a:pt x="19" y="11"/>
                      </a:lnTo>
                      <a:lnTo>
                        <a:pt x="21" y="11"/>
                      </a:lnTo>
                      <a:lnTo>
                        <a:pt x="21" y="11"/>
                      </a:lnTo>
                      <a:lnTo>
                        <a:pt x="21" y="11"/>
                      </a:lnTo>
                      <a:lnTo>
                        <a:pt x="21" y="11"/>
                      </a:lnTo>
                      <a:lnTo>
                        <a:pt x="21" y="11"/>
                      </a:lnTo>
                      <a:lnTo>
                        <a:pt x="21" y="11"/>
                      </a:lnTo>
                      <a:lnTo>
                        <a:pt x="23" y="11"/>
                      </a:lnTo>
                      <a:lnTo>
                        <a:pt x="23" y="11"/>
                      </a:lnTo>
                      <a:lnTo>
                        <a:pt x="23" y="11"/>
                      </a:lnTo>
                      <a:lnTo>
                        <a:pt x="23" y="11"/>
                      </a:lnTo>
                      <a:lnTo>
                        <a:pt x="23" y="11"/>
                      </a:lnTo>
                      <a:lnTo>
                        <a:pt x="25" y="11"/>
                      </a:lnTo>
                      <a:lnTo>
                        <a:pt x="25" y="11"/>
                      </a:lnTo>
                      <a:lnTo>
                        <a:pt x="25" y="11"/>
                      </a:lnTo>
                      <a:lnTo>
                        <a:pt x="25" y="11"/>
                      </a:lnTo>
                      <a:lnTo>
                        <a:pt x="25" y="13"/>
                      </a:lnTo>
                      <a:lnTo>
                        <a:pt x="25" y="13"/>
                      </a:lnTo>
                      <a:lnTo>
                        <a:pt x="25" y="13"/>
                      </a:lnTo>
                      <a:lnTo>
                        <a:pt x="25" y="13"/>
                      </a:lnTo>
                      <a:lnTo>
                        <a:pt x="25" y="13"/>
                      </a:lnTo>
                      <a:lnTo>
                        <a:pt x="25" y="11"/>
                      </a:lnTo>
                      <a:lnTo>
                        <a:pt x="27" y="11"/>
                      </a:lnTo>
                      <a:lnTo>
                        <a:pt x="27" y="11"/>
                      </a:lnTo>
                      <a:lnTo>
                        <a:pt x="27" y="11"/>
                      </a:lnTo>
                      <a:lnTo>
                        <a:pt x="27" y="9"/>
                      </a:lnTo>
                      <a:lnTo>
                        <a:pt x="27" y="9"/>
                      </a:lnTo>
                      <a:lnTo>
                        <a:pt x="27" y="9"/>
                      </a:lnTo>
                      <a:lnTo>
                        <a:pt x="27" y="7"/>
                      </a:lnTo>
                      <a:lnTo>
                        <a:pt x="27" y="7"/>
                      </a:lnTo>
                      <a:lnTo>
                        <a:pt x="27" y="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3" name="Freeform 3884"/>
                <p:cNvSpPr>
                  <a:spLocks/>
                </p:cNvSpPr>
                <p:nvPr/>
              </p:nvSpPr>
              <p:spPr bwMode="auto">
                <a:xfrm>
                  <a:off x="4520" y="767"/>
                  <a:ext cx="4" cy="3"/>
                </a:xfrm>
                <a:custGeom>
                  <a:avLst/>
                  <a:gdLst/>
                  <a:ahLst/>
                  <a:cxnLst>
                    <a:cxn ang="0">
                      <a:pos x="2" y="0"/>
                    </a:cxn>
                    <a:cxn ang="0">
                      <a:pos x="2" y="0"/>
                    </a:cxn>
                    <a:cxn ang="0">
                      <a:pos x="2" y="0"/>
                    </a:cxn>
                    <a:cxn ang="0">
                      <a:pos x="3" y="0"/>
                    </a:cxn>
                    <a:cxn ang="0">
                      <a:pos x="3" y="0"/>
                    </a:cxn>
                    <a:cxn ang="0">
                      <a:pos x="5" y="0"/>
                    </a:cxn>
                    <a:cxn ang="0">
                      <a:pos x="5" y="0"/>
                    </a:cxn>
                    <a:cxn ang="0">
                      <a:pos x="7" y="2"/>
                    </a:cxn>
                    <a:cxn ang="0">
                      <a:pos x="7" y="2"/>
                    </a:cxn>
                    <a:cxn ang="0">
                      <a:pos x="7" y="2"/>
                    </a:cxn>
                    <a:cxn ang="0">
                      <a:pos x="7" y="2"/>
                    </a:cxn>
                    <a:cxn ang="0">
                      <a:pos x="7" y="4"/>
                    </a:cxn>
                    <a:cxn ang="0">
                      <a:pos x="7" y="4"/>
                    </a:cxn>
                    <a:cxn ang="0">
                      <a:pos x="7" y="4"/>
                    </a:cxn>
                    <a:cxn ang="0">
                      <a:pos x="7" y="6"/>
                    </a:cxn>
                    <a:cxn ang="0">
                      <a:pos x="7" y="6"/>
                    </a:cxn>
                    <a:cxn ang="0">
                      <a:pos x="7" y="6"/>
                    </a:cxn>
                    <a:cxn ang="0">
                      <a:pos x="7" y="8"/>
                    </a:cxn>
                    <a:cxn ang="0">
                      <a:pos x="5" y="8"/>
                    </a:cxn>
                    <a:cxn ang="0">
                      <a:pos x="5" y="8"/>
                    </a:cxn>
                    <a:cxn ang="0">
                      <a:pos x="5" y="8"/>
                    </a:cxn>
                    <a:cxn ang="0">
                      <a:pos x="3" y="8"/>
                    </a:cxn>
                    <a:cxn ang="0">
                      <a:pos x="3" y="8"/>
                    </a:cxn>
                    <a:cxn ang="0">
                      <a:pos x="3" y="8"/>
                    </a:cxn>
                    <a:cxn ang="0">
                      <a:pos x="2" y="8"/>
                    </a:cxn>
                    <a:cxn ang="0">
                      <a:pos x="2" y="8"/>
                    </a:cxn>
                    <a:cxn ang="0">
                      <a:pos x="2" y="6"/>
                    </a:cxn>
                    <a:cxn ang="0">
                      <a:pos x="2" y="8"/>
                    </a:cxn>
                    <a:cxn ang="0">
                      <a:pos x="2" y="8"/>
                    </a:cxn>
                    <a:cxn ang="0">
                      <a:pos x="2" y="6"/>
                    </a:cxn>
                    <a:cxn ang="0">
                      <a:pos x="0" y="6"/>
                    </a:cxn>
                    <a:cxn ang="0">
                      <a:pos x="0" y="6"/>
                    </a:cxn>
                    <a:cxn ang="0">
                      <a:pos x="0" y="4"/>
                    </a:cxn>
                    <a:cxn ang="0">
                      <a:pos x="0" y="4"/>
                    </a:cxn>
                    <a:cxn ang="0">
                      <a:pos x="0" y="4"/>
                    </a:cxn>
                    <a:cxn ang="0">
                      <a:pos x="2" y="4"/>
                    </a:cxn>
                    <a:cxn ang="0">
                      <a:pos x="2" y="4"/>
                    </a:cxn>
                    <a:cxn ang="0">
                      <a:pos x="2" y="4"/>
                    </a:cxn>
                    <a:cxn ang="0">
                      <a:pos x="2" y="4"/>
                    </a:cxn>
                    <a:cxn ang="0">
                      <a:pos x="3" y="4"/>
                    </a:cxn>
                  </a:cxnLst>
                  <a:rect l="0" t="0" r="r" b="b"/>
                  <a:pathLst>
                    <a:path w="7" h="8">
                      <a:moveTo>
                        <a:pt x="2" y="0"/>
                      </a:moveTo>
                      <a:lnTo>
                        <a:pt x="2" y="0"/>
                      </a:lnTo>
                      <a:lnTo>
                        <a:pt x="2" y="0"/>
                      </a:lnTo>
                      <a:lnTo>
                        <a:pt x="3" y="0"/>
                      </a:lnTo>
                      <a:lnTo>
                        <a:pt x="3" y="0"/>
                      </a:lnTo>
                      <a:lnTo>
                        <a:pt x="5" y="0"/>
                      </a:lnTo>
                      <a:lnTo>
                        <a:pt x="5" y="0"/>
                      </a:lnTo>
                      <a:lnTo>
                        <a:pt x="7" y="2"/>
                      </a:lnTo>
                      <a:lnTo>
                        <a:pt x="7" y="2"/>
                      </a:lnTo>
                      <a:lnTo>
                        <a:pt x="7" y="2"/>
                      </a:lnTo>
                      <a:lnTo>
                        <a:pt x="7" y="2"/>
                      </a:lnTo>
                      <a:lnTo>
                        <a:pt x="7" y="4"/>
                      </a:lnTo>
                      <a:lnTo>
                        <a:pt x="7" y="4"/>
                      </a:lnTo>
                      <a:lnTo>
                        <a:pt x="7" y="4"/>
                      </a:lnTo>
                      <a:lnTo>
                        <a:pt x="7" y="6"/>
                      </a:lnTo>
                      <a:lnTo>
                        <a:pt x="7" y="6"/>
                      </a:lnTo>
                      <a:lnTo>
                        <a:pt x="7" y="6"/>
                      </a:lnTo>
                      <a:lnTo>
                        <a:pt x="7" y="8"/>
                      </a:lnTo>
                      <a:lnTo>
                        <a:pt x="5" y="8"/>
                      </a:lnTo>
                      <a:lnTo>
                        <a:pt x="5" y="8"/>
                      </a:lnTo>
                      <a:lnTo>
                        <a:pt x="5" y="8"/>
                      </a:lnTo>
                      <a:lnTo>
                        <a:pt x="3" y="8"/>
                      </a:lnTo>
                      <a:lnTo>
                        <a:pt x="3" y="8"/>
                      </a:lnTo>
                      <a:lnTo>
                        <a:pt x="3" y="8"/>
                      </a:lnTo>
                      <a:lnTo>
                        <a:pt x="2" y="8"/>
                      </a:lnTo>
                      <a:lnTo>
                        <a:pt x="2" y="8"/>
                      </a:lnTo>
                      <a:lnTo>
                        <a:pt x="2" y="6"/>
                      </a:lnTo>
                      <a:lnTo>
                        <a:pt x="2" y="8"/>
                      </a:lnTo>
                      <a:lnTo>
                        <a:pt x="2" y="8"/>
                      </a:lnTo>
                      <a:lnTo>
                        <a:pt x="2" y="6"/>
                      </a:lnTo>
                      <a:lnTo>
                        <a:pt x="0" y="6"/>
                      </a:lnTo>
                      <a:lnTo>
                        <a:pt x="0" y="6"/>
                      </a:lnTo>
                      <a:lnTo>
                        <a:pt x="0" y="4"/>
                      </a:lnTo>
                      <a:lnTo>
                        <a:pt x="0" y="4"/>
                      </a:lnTo>
                      <a:lnTo>
                        <a:pt x="0" y="4"/>
                      </a:lnTo>
                      <a:lnTo>
                        <a:pt x="2" y="4"/>
                      </a:lnTo>
                      <a:lnTo>
                        <a:pt x="2" y="4"/>
                      </a:lnTo>
                      <a:lnTo>
                        <a:pt x="2" y="4"/>
                      </a:lnTo>
                      <a:lnTo>
                        <a:pt x="2" y="4"/>
                      </a:lnTo>
                      <a:lnTo>
                        <a:pt x="3"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4" name="Freeform 3885"/>
                <p:cNvSpPr>
                  <a:spLocks/>
                </p:cNvSpPr>
                <p:nvPr/>
              </p:nvSpPr>
              <p:spPr bwMode="auto">
                <a:xfrm>
                  <a:off x="4524" y="769"/>
                  <a:ext cx="1" cy="1"/>
                </a:xfrm>
                <a:custGeom>
                  <a:avLst/>
                  <a:gdLst/>
                  <a:ahLst/>
                  <a:cxnLst>
                    <a:cxn ang="0">
                      <a:pos x="0" y="2"/>
                    </a:cxn>
                    <a:cxn ang="0">
                      <a:pos x="0" y="2"/>
                    </a:cxn>
                    <a:cxn ang="0">
                      <a:pos x="0" y="2"/>
                    </a:cxn>
                    <a:cxn ang="0">
                      <a:pos x="0" y="2"/>
                    </a:cxn>
                    <a:cxn ang="0">
                      <a:pos x="0" y="0"/>
                    </a:cxn>
                    <a:cxn ang="0">
                      <a:pos x="0" y="0"/>
                    </a:cxn>
                    <a:cxn ang="0">
                      <a:pos x="2" y="0"/>
                    </a:cxn>
                    <a:cxn ang="0">
                      <a:pos x="2" y="0"/>
                    </a:cxn>
                    <a:cxn ang="0">
                      <a:pos x="2" y="0"/>
                    </a:cxn>
                  </a:cxnLst>
                  <a:rect l="0" t="0" r="r" b="b"/>
                  <a:pathLst>
                    <a:path w="2" h="2">
                      <a:moveTo>
                        <a:pt x="0" y="2"/>
                      </a:moveTo>
                      <a:lnTo>
                        <a:pt x="0" y="2"/>
                      </a:lnTo>
                      <a:lnTo>
                        <a:pt x="0" y="2"/>
                      </a:lnTo>
                      <a:lnTo>
                        <a:pt x="0" y="2"/>
                      </a:lnTo>
                      <a:lnTo>
                        <a:pt x="0" y="0"/>
                      </a:lnTo>
                      <a:lnTo>
                        <a:pt x="0" y="0"/>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5" name="Line 3886"/>
                <p:cNvSpPr>
                  <a:spLocks noChangeShapeType="1"/>
                </p:cNvSpPr>
                <p:nvPr/>
              </p:nvSpPr>
              <p:spPr bwMode="auto">
                <a:xfrm flipV="1">
                  <a:off x="4523" y="770"/>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26" name="Freeform 3887"/>
                <p:cNvSpPr>
                  <a:spLocks/>
                </p:cNvSpPr>
                <p:nvPr/>
              </p:nvSpPr>
              <p:spPr bwMode="auto">
                <a:xfrm>
                  <a:off x="4515" y="770"/>
                  <a:ext cx="8" cy="1"/>
                </a:xfrm>
                <a:custGeom>
                  <a:avLst/>
                  <a:gdLst/>
                  <a:ahLst/>
                  <a:cxnLst>
                    <a:cxn ang="0">
                      <a:pos x="17" y="2"/>
                    </a:cxn>
                    <a:cxn ang="0">
                      <a:pos x="17" y="2"/>
                    </a:cxn>
                    <a:cxn ang="0">
                      <a:pos x="17" y="0"/>
                    </a:cxn>
                    <a:cxn ang="0">
                      <a:pos x="17" y="0"/>
                    </a:cxn>
                    <a:cxn ang="0">
                      <a:pos x="17" y="0"/>
                    </a:cxn>
                    <a:cxn ang="0">
                      <a:pos x="15" y="0"/>
                    </a:cxn>
                    <a:cxn ang="0">
                      <a:pos x="15" y="2"/>
                    </a:cxn>
                    <a:cxn ang="0">
                      <a:pos x="15" y="2"/>
                    </a:cxn>
                    <a:cxn ang="0">
                      <a:pos x="15" y="2"/>
                    </a:cxn>
                    <a:cxn ang="0">
                      <a:pos x="15" y="2"/>
                    </a:cxn>
                    <a:cxn ang="0">
                      <a:pos x="14" y="2"/>
                    </a:cxn>
                    <a:cxn ang="0">
                      <a:pos x="14" y="2"/>
                    </a:cxn>
                    <a:cxn ang="0">
                      <a:pos x="12" y="2"/>
                    </a:cxn>
                    <a:cxn ang="0">
                      <a:pos x="12" y="2"/>
                    </a:cxn>
                    <a:cxn ang="0">
                      <a:pos x="12" y="2"/>
                    </a:cxn>
                    <a:cxn ang="0">
                      <a:pos x="12" y="2"/>
                    </a:cxn>
                    <a:cxn ang="0">
                      <a:pos x="10" y="2"/>
                    </a:cxn>
                    <a:cxn ang="0">
                      <a:pos x="10" y="2"/>
                    </a:cxn>
                    <a:cxn ang="0">
                      <a:pos x="10" y="2"/>
                    </a:cxn>
                    <a:cxn ang="0">
                      <a:pos x="8" y="2"/>
                    </a:cxn>
                    <a:cxn ang="0">
                      <a:pos x="8" y="2"/>
                    </a:cxn>
                    <a:cxn ang="0">
                      <a:pos x="8" y="2"/>
                    </a:cxn>
                    <a:cxn ang="0">
                      <a:pos x="8" y="0"/>
                    </a:cxn>
                    <a:cxn ang="0">
                      <a:pos x="6" y="0"/>
                    </a:cxn>
                    <a:cxn ang="0">
                      <a:pos x="6" y="2"/>
                    </a:cxn>
                    <a:cxn ang="0">
                      <a:pos x="6" y="2"/>
                    </a:cxn>
                    <a:cxn ang="0">
                      <a:pos x="6" y="0"/>
                    </a:cxn>
                    <a:cxn ang="0">
                      <a:pos x="4" y="0"/>
                    </a:cxn>
                    <a:cxn ang="0">
                      <a:pos x="4" y="0"/>
                    </a:cxn>
                    <a:cxn ang="0">
                      <a:pos x="4" y="0"/>
                    </a:cxn>
                    <a:cxn ang="0">
                      <a:pos x="4" y="0"/>
                    </a:cxn>
                    <a:cxn ang="0">
                      <a:pos x="2" y="0"/>
                    </a:cxn>
                    <a:cxn ang="0">
                      <a:pos x="2" y="0"/>
                    </a:cxn>
                    <a:cxn ang="0">
                      <a:pos x="2" y="0"/>
                    </a:cxn>
                    <a:cxn ang="0">
                      <a:pos x="0" y="0"/>
                    </a:cxn>
                    <a:cxn ang="0">
                      <a:pos x="0" y="0"/>
                    </a:cxn>
                    <a:cxn ang="0">
                      <a:pos x="0" y="2"/>
                    </a:cxn>
                  </a:cxnLst>
                  <a:rect l="0" t="0" r="r" b="b"/>
                  <a:pathLst>
                    <a:path w="17" h="2">
                      <a:moveTo>
                        <a:pt x="17" y="2"/>
                      </a:moveTo>
                      <a:lnTo>
                        <a:pt x="17" y="2"/>
                      </a:lnTo>
                      <a:lnTo>
                        <a:pt x="17" y="0"/>
                      </a:lnTo>
                      <a:lnTo>
                        <a:pt x="17" y="0"/>
                      </a:lnTo>
                      <a:lnTo>
                        <a:pt x="17" y="0"/>
                      </a:lnTo>
                      <a:lnTo>
                        <a:pt x="15" y="0"/>
                      </a:lnTo>
                      <a:lnTo>
                        <a:pt x="15" y="2"/>
                      </a:lnTo>
                      <a:lnTo>
                        <a:pt x="15" y="2"/>
                      </a:lnTo>
                      <a:lnTo>
                        <a:pt x="15" y="2"/>
                      </a:lnTo>
                      <a:lnTo>
                        <a:pt x="15" y="2"/>
                      </a:lnTo>
                      <a:lnTo>
                        <a:pt x="14" y="2"/>
                      </a:lnTo>
                      <a:lnTo>
                        <a:pt x="14" y="2"/>
                      </a:lnTo>
                      <a:lnTo>
                        <a:pt x="12" y="2"/>
                      </a:lnTo>
                      <a:lnTo>
                        <a:pt x="12" y="2"/>
                      </a:lnTo>
                      <a:lnTo>
                        <a:pt x="12" y="2"/>
                      </a:lnTo>
                      <a:lnTo>
                        <a:pt x="12" y="2"/>
                      </a:lnTo>
                      <a:lnTo>
                        <a:pt x="10" y="2"/>
                      </a:lnTo>
                      <a:lnTo>
                        <a:pt x="10" y="2"/>
                      </a:lnTo>
                      <a:lnTo>
                        <a:pt x="10" y="2"/>
                      </a:lnTo>
                      <a:lnTo>
                        <a:pt x="8" y="2"/>
                      </a:lnTo>
                      <a:lnTo>
                        <a:pt x="8" y="2"/>
                      </a:lnTo>
                      <a:lnTo>
                        <a:pt x="8" y="2"/>
                      </a:lnTo>
                      <a:lnTo>
                        <a:pt x="8" y="0"/>
                      </a:lnTo>
                      <a:lnTo>
                        <a:pt x="6" y="0"/>
                      </a:lnTo>
                      <a:lnTo>
                        <a:pt x="6" y="2"/>
                      </a:lnTo>
                      <a:lnTo>
                        <a:pt x="6" y="2"/>
                      </a:lnTo>
                      <a:lnTo>
                        <a:pt x="6" y="0"/>
                      </a:lnTo>
                      <a:lnTo>
                        <a:pt x="4" y="0"/>
                      </a:lnTo>
                      <a:lnTo>
                        <a:pt x="4" y="0"/>
                      </a:lnTo>
                      <a:lnTo>
                        <a:pt x="4" y="0"/>
                      </a:lnTo>
                      <a:lnTo>
                        <a:pt x="4" y="0"/>
                      </a:lnTo>
                      <a:lnTo>
                        <a:pt x="2" y="0"/>
                      </a:lnTo>
                      <a:lnTo>
                        <a:pt x="2" y="0"/>
                      </a:lnTo>
                      <a:lnTo>
                        <a:pt x="2" y="0"/>
                      </a:lnTo>
                      <a:lnTo>
                        <a:pt x="0"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7" name="Freeform 3888"/>
                <p:cNvSpPr>
                  <a:spLocks/>
                </p:cNvSpPr>
                <p:nvPr/>
              </p:nvSpPr>
              <p:spPr bwMode="auto">
                <a:xfrm>
                  <a:off x="4498" y="759"/>
                  <a:ext cx="1" cy="15"/>
                </a:xfrm>
                <a:custGeom>
                  <a:avLst/>
                  <a:gdLst/>
                  <a:ahLst/>
                  <a:cxnLst>
                    <a:cxn ang="0">
                      <a:pos x="2" y="0"/>
                    </a:cxn>
                    <a:cxn ang="0">
                      <a:pos x="2" y="0"/>
                    </a:cxn>
                    <a:cxn ang="0">
                      <a:pos x="2" y="2"/>
                    </a:cxn>
                    <a:cxn ang="0">
                      <a:pos x="2" y="2"/>
                    </a:cxn>
                    <a:cxn ang="0">
                      <a:pos x="2" y="4"/>
                    </a:cxn>
                    <a:cxn ang="0">
                      <a:pos x="2" y="4"/>
                    </a:cxn>
                    <a:cxn ang="0">
                      <a:pos x="2" y="4"/>
                    </a:cxn>
                    <a:cxn ang="0">
                      <a:pos x="2" y="4"/>
                    </a:cxn>
                    <a:cxn ang="0">
                      <a:pos x="2" y="5"/>
                    </a:cxn>
                    <a:cxn ang="0">
                      <a:pos x="2" y="5"/>
                    </a:cxn>
                    <a:cxn ang="0">
                      <a:pos x="2" y="7"/>
                    </a:cxn>
                    <a:cxn ang="0">
                      <a:pos x="2" y="7"/>
                    </a:cxn>
                    <a:cxn ang="0">
                      <a:pos x="2" y="7"/>
                    </a:cxn>
                    <a:cxn ang="0">
                      <a:pos x="2" y="9"/>
                    </a:cxn>
                    <a:cxn ang="0">
                      <a:pos x="2" y="9"/>
                    </a:cxn>
                    <a:cxn ang="0">
                      <a:pos x="2" y="9"/>
                    </a:cxn>
                    <a:cxn ang="0">
                      <a:pos x="2" y="11"/>
                    </a:cxn>
                    <a:cxn ang="0">
                      <a:pos x="2" y="11"/>
                    </a:cxn>
                    <a:cxn ang="0">
                      <a:pos x="2" y="13"/>
                    </a:cxn>
                    <a:cxn ang="0">
                      <a:pos x="2" y="13"/>
                    </a:cxn>
                    <a:cxn ang="0">
                      <a:pos x="2" y="13"/>
                    </a:cxn>
                    <a:cxn ang="0">
                      <a:pos x="2" y="13"/>
                    </a:cxn>
                    <a:cxn ang="0">
                      <a:pos x="2" y="15"/>
                    </a:cxn>
                    <a:cxn ang="0">
                      <a:pos x="2" y="15"/>
                    </a:cxn>
                    <a:cxn ang="0">
                      <a:pos x="2" y="17"/>
                    </a:cxn>
                    <a:cxn ang="0">
                      <a:pos x="2" y="19"/>
                    </a:cxn>
                    <a:cxn ang="0">
                      <a:pos x="2" y="21"/>
                    </a:cxn>
                    <a:cxn ang="0">
                      <a:pos x="2" y="23"/>
                    </a:cxn>
                    <a:cxn ang="0">
                      <a:pos x="0" y="25"/>
                    </a:cxn>
                    <a:cxn ang="0">
                      <a:pos x="0" y="25"/>
                    </a:cxn>
                    <a:cxn ang="0">
                      <a:pos x="0" y="25"/>
                    </a:cxn>
                    <a:cxn ang="0">
                      <a:pos x="0" y="27"/>
                    </a:cxn>
                    <a:cxn ang="0">
                      <a:pos x="0" y="27"/>
                    </a:cxn>
                    <a:cxn ang="0">
                      <a:pos x="0" y="28"/>
                    </a:cxn>
                    <a:cxn ang="0">
                      <a:pos x="0" y="28"/>
                    </a:cxn>
                    <a:cxn ang="0">
                      <a:pos x="0" y="30"/>
                    </a:cxn>
                  </a:cxnLst>
                  <a:rect l="0" t="0" r="r" b="b"/>
                  <a:pathLst>
                    <a:path w="2" h="30">
                      <a:moveTo>
                        <a:pt x="2" y="0"/>
                      </a:moveTo>
                      <a:lnTo>
                        <a:pt x="2" y="0"/>
                      </a:lnTo>
                      <a:lnTo>
                        <a:pt x="2" y="2"/>
                      </a:lnTo>
                      <a:lnTo>
                        <a:pt x="2" y="2"/>
                      </a:lnTo>
                      <a:lnTo>
                        <a:pt x="2" y="4"/>
                      </a:lnTo>
                      <a:lnTo>
                        <a:pt x="2" y="4"/>
                      </a:lnTo>
                      <a:lnTo>
                        <a:pt x="2" y="4"/>
                      </a:lnTo>
                      <a:lnTo>
                        <a:pt x="2" y="4"/>
                      </a:lnTo>
                      <a:lnTo>
                        <a:pt x="2" y="5"/>
                      </a:lnTo>
                      <a:lnTo>
                        <a:pt x="2" y="5"/>
                      </a:lnTo>
                      <a:lnTo>
                        <a:pt x="2" y="7"/>
                      </a:lnTo>
                      <a:lnTo>
                        <a:pt x="2" y="7"/>
                      </a:lnTo>
                      <a:lnTo>
                        <a:pt x="2" y="7"/>
                      </a:lnTo>
                      <a:lnTo>
                        <a:pt x="2" y="9"/>
                      </a:lnTo>
                      <a:lnTo>
                        <a:pt x="2" y="9"/>
                      </a:lnTo>
                      <a:lnTo>
                        <a:pt x="2" y="9"/>
                      </a:lnTo>
                      <a:lnTo>
                        <a:pt x="2" y="11"/>
                      </a:lnTo>
                      <a:lnTo>
                        <a:pt x="2" y="11"/>
                      </a:lnTo>
                      <a:lnTo>
                        <a:pt x="2" y="13"/>
                      </a:lnTo>
                      <a:lnTo>
                        <a:pt x="2" y="13"/>
                      </a:lnTo>
                      <a:lnTo>
                        <a:pt x="2" y="13"/>
                      </a:lnTo>
                      <a:lnTo>
                        <a:pt x="2" y="13"/>
                      </a:lnTo>
                      <a:lnTo>
                        <a:pt x="2" y="15"/>
                      </a:lnTo>
                      <a:lnTo>
                        <a:pt x="2" y="15"/>
                      </a:lnTo>
                      <a:lnTo>
                        <a:pt x="2" y="17"/>
                      </a:lnTo>
                      <a:lnTo>
                        <a:pt x="2" y="19"/>
                      </a:lnTo>
                      <a:lnTo>
                        <a:pt x="2" y="21"/>
                      </a:lnTo>
                      <a:lnTo>
                        <a:pt x="2" y="23"/>
                      </a:lnTo>
                      <a:lnTo>
                        <a:pt x="0" y="25"/>
                      </a:lnTo>
                      <a:lnTo>
                        <a:pt x="0" y="25"/>
                      </a:lnTo>
                      <a:lnTo>
                        <a:pt x="0" y="25"/>
                      </a:lnTo>
                      <a:lnTo>
                        <a:pt x="0" y="27"/>
                      </a:lnTo>
                      <a:lnTo>
                        <a:pt x="0" y="27"/>
                      </a:lnTo>
                      <a:lnTo>
                        <a:pt x="0" y="28"/>
                      </a:lnTo>
                      <a:lnTo>
                        <a:pt x="0" y="28"/>
                      </a:lnTo>
                      <a:lnTo>
                        <a:pt x="0" y="3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8" name="Freeform 3889"/>
                <p:cNvSpPr>
                  <a:spLocks/>
                </p:cNvSpPr>
                <p:nvPr/>
              </p:nvSpPr>
              <p:spPr bwMode="auto">
                <a:xfrm>
                  <a:off x="4500" y="749"/>
                  <a:ext cx="15" cy="24"/>
                </a:xfrm>
                <a:custGeom>
                  <a:avLst/>
                  <a:gdLst/>
                  <a:ahLst/>
                  <a:cxnLst>
                    <a:cxn ang="0">
                      <a:pos x="29" y="45"/>
                    </a:cxn>
                    <a:cxn ang="0">
                      <a:pos x="29" y="45"/>
                    </a:cxn>
                    <a:cxn ang="0">
                      <a:pos x="27" y="47"/>
                    </a:cxn>
                    <a:cxn ang="0">
                      <a:pos x="27" y="47"/>
                    </a:cxn>
                    <a:cxn ang="0">
                      <a:pos x="25" y="45"/>
                    </a:cxn>
                    <a:cxn ang="0">
                      <a:pos x="23" y="47"/>
                    </a:cxn>
                    <a:cxn ang="0">
                      <a:pos x="21" y="47"/>
                    </a:cxn>
                    <a:cxn ang="0">
                      <a:pos x="21" y="48"/>
                    </a:cxn>
                    <a:cxn ang="0">
                      <a:pos x="20" y="48"/>
                    </a:cxn>
                    <a:cxn ang="0">
                      <a:pos x="20" y="48"/>
                    </a:cxn>
                    <a:cxn ang="0">
                      <a:pos x="18" y="47"/>
                    </a:cxn>
                    <a:cxn ang="0">
                      <a:pos x="16" y="47"/>
                    </a:cxn>
                    <a:cxn ang="0">
                      <a:pos x="16" y="47"/>
                    </a:cxn>
                    <a:cxn ang="0">
                      <a:pos x="14" y="45"/>
                    </a:cxn>
                    <a:cxn ang="0">
                      <a:pos x="12" y="45"/>
                    </a:cxn>
                    <a:cxn ang="0">
                      <a:pos x="12" y="45"/>
                    </a:cxn>
                    <a:cxn ang="0">
                      <a:pos x="10" y="43"/>
                    </a:cxn>
                    <a:cxn ang="0">
                      <a:pos x="8" y="41"/>
                    </a:cxn>
                    <a:cxn ang="0">
                      <a:pos x="8" y="39"/>
                    </a:cxn>
                    <a:cxn ang="0">
                      <a:pos x="6" y="39"/>
                    </a:cxn>
                    <a:cxn ang="0">
                      <a:pos x="6" y="37"/>
                    </a:cxn>
                    <a:cxn ang="0">
                      <a:pos x="6" y="35"/>
                    </a:cxn>
                    <a:cxn ang="0">
                      <a:pos x="6" y="33"/>
                    </a:cxn>
                    <a:cxn ang="0">
                      <a:pos x="6" y="33"/>
                    </a:cxn>
                    <a:cxn ang="0">
                      <a:pos x="6" y="31"/>
                    </a:cxn>
                    <a:cxn ang="0">
                      <a:pos x="6" y="29"/>
                    </a:cxn>
                    <a:cxn ang="0">
                      <a:pos x="6" y="29"/>
                    </a:cxn>
                    <a:cxn ang="0">
                      <a:pos x="6" y="27"/>
                    </a:cxn>
                    <a:cxn ang="0">
                      <a:pos x="8" y="25"/>
                    </a:cxn>
                    <a:cxn ang="0">
                      <a:pos x="8" y="24"/>
                    </a:cxn>
                    <a:cxn ang="0">
                      <a:pos x="8" y="22"/>
                    </a:cxn>
                    <a:cxn ang="0">
                      <a:pos x="8" y="20"/>
                    </a:cxn>
                    <a:cxn ang="0">
                      <a:pos x="8" y="16"/>
                    </a:cxn>
                    <a:cxn ang="0">
                      <a:pos x="6" y="16"/>
                    </a:cxn>
                    <a:cxn ang="0">
                      <a:pos x="6" y="14"/>
                    </a:cxn>
                    <a:cxn ang="0">
                      <a:pos x="6" y="14"/>
                    </a:cxn>
                    <a:cxn ang="0">
                      <a:pos x="6" y="14"/>
                    </a:cxn>
                    <a:cxn ang="0">
                      <a:pos x="4" y="12"/>
                    </a:cxn>
                    <a:cxn ang="0">
                      <a:pos x="4" y="12"/>
                    </a:cxn>
                    <a:cxn ang="0">
                      <a:pos x="4" y="12"/>
                    </a:cxn>
                    <a:cxn ang="0">
                      <a:pos x="4" y="10"/>
                    </a:cxn>
                    <a:cxn ang="0">
                      <a:pos x="2" y="10"/>
                    </a:cxn>
                    <a:cxn ang="0">
                      <a:pos x="2" y="10"/>
                    </a:cxn>
                    <a:cxn ang="0">
                      <a:pos x="2" y="8"/>
                    </a:cxn>
                    <a:cxn ang="0">
                      <a:pos x="4" y="6"/>
                    </a:cxn>
                    <a:cxn ang="0">
                      <a:pos x="4" y="6"/>
                    </a:cxn>
                    <a:cxn ang="0">
                      <a:pos x="2" y="6"/>
                    </a:cxn>
                    <a:cxn ang="0">
                      <a:pos x="2" y="4"/>
                    </a:cxn>
                    <a:cxn ang="0">
                      <a:pos x="4" y="4"/>
                    </a:cxn>
                    <a:cxn ang="0">
                      <a:pos x="2" y="2"/>
                    </a:cxn>
                    <a:cxn ang="0">
                      <a:pos x="2" y="0"/>
                    </a:cxn>
                  </a:cxnLst>
                  <a:rect l="0" t="0" r="r" b="b"/>
                  <a:pathLst>
                    <a:path w="29" h="48">
                      <a:moveTo>
                        <a:pt x="29" y="45"/>
                      </a:moveTo>
                      <a:lnTo>
                        <a:pt x="29" y="45"/>
                      </a:lnTo>
                      <a:lnTo>
                        <a:pt x="29" y="45"/>
                      </a:lnTo>
                      <a:lnTo>
                        <a:pt x="29" y="45"/>
                      </a:lnTo>
                      <a:lnTo>
                        <a:pt x="29" y="45"/>
                      </a:lnTo>
                      <a:lnTo>
                        <a:pt x="29" y="45"/>
                      </a:lnTo>
                      <a:lnTo>
                        <a:pt x="29" y="47"/>
                      </a:lnTo>
                      <a:lnTo>
                        <a:pt x="27" y="47"/>
                      </a:lnTo>
                      <a:lnTo>
                        <a:pt x="27" y="47"/>
                      </a:lnTo>
                      <a:lnTo>
                        <a:pt x="27" y="47"/>
                      </a:lnTo>
                      <a:lnTo>
                        <a:pt x="27" y="47"/>
                      </a:lnTo>
                      <a:lnTo>
                        <a:pt x="27" y="47"/>
                      </a:lnTo>
                      <a:lnTo>
                        <a:pt x="27" y="47"/>
                      </a:lnTo>
                      <a:lnTo>
                        <a:pt x="25" y="45"/>
                      </a:lnTo>
                      <a:lnTo>
                        <a:pt x="25" y="45"/>
                      </a:lnTo>
                      <a:lnTo>
                        <a:pt x="25" y="45"/>
                      </a:lnTo>
                      <a:lnTo>
                        <a:pt x="25" y="45"/>
                      </a:lnTo>
                      <a:lnTo>
                        <a:pt x="23" y="47"/>
                      </a:lnTo>
                      <a:lnTo>
                        <a:pt x="23" y="47"/>
                      </a:lnTo>
                      <a:lnTo>
                        <a:pt x="23" y="47"/>
                      </a:lnTo>
                      <a:lnTo>
                        <a:pt x="21" y="47"/>
                      </a:lnTo>
                      <a:lnTo>
                        <a:pt x="21" y="48"/>
                      </a:lnTo>
                      <a:lnTo>
                        <a:pt x="21" y="48"/>
                      </a:lnTo>
                      <a:lnTo>
                        <a:pt x="21" y="48"/>
                      </a:lnTo>
                      <a:lnTo>
                        <a:pt x="21" y="48"/>
                      </a:lnTo>
                      <a:lnTo>
                        <a:pt x="21" y="48"/>
                      </a:lnTo>
                      <a:lnTo>
                        <a:pt x="20" y="48"/>
                      </a:lnTo>
                      <a:lnTo>
                        <a:pt x="20" y="48"/>
                      </a:lnTo>
                      <a:lnTo>
                        <a:pt x="20" y="48"/>
                      </a:lnTo>
                      <a:lnTo>
                        <a:pt x="20" y="48"/>
                      </a:lnTo>
                      <a:lnTo>
                        <a:pt x="20" y="48"/>
                      </a:lnTo>
                      <a:lnTo>
                        <a:pt x="18" y="48"/>
                      </a:lnTo>
                      <a:lnTo>
                        <a:pt x="18" y="47"/>
                      </a:lnTo>
                      <a:lnTo>
                        <a:pt x="18" y="47"/>
                      </a:lnTo>
                      <a:lnTo>
                        <a:pt x="18" y="47"/>
                      </a:lnTo>
                      <a:lnTo>
                        <a:pt x="16" y="47"/>
                      </a:lnTo>
                      <a:lnTo>
                        <a:pt x="16" y="47"/>
                      </a:lnTo>
                      <a:lnTo>
                        <a:pt x="16" y="47"/>
                      </a:lnTo>
                      <a:lnTo>
                        <a:pt x="16" y="47"/>
                      </a:lnTo>
                      <a:lnTo>
                        <a:pt x="14" y="47"/>
                      </a:lnTo>
                      <a:lnTo>
                        <a:pt x="14" y="45"/>
                      </a:lnTo>
                      <a:lnTo>
                        <a:pt x="14" y="45"/>
                      </a:lnTo>
                      <a:lnTo>
                        <a:pt x="14" y="45"/>
                      </a:lnTo>
                      <a:lnTo>
                        <a:pt x="14" y="45"/>
                      </a:lnTo>
                      <a:lnTo>
                        <a:pt x="12" y="45"/>
                      </a:lnTo>
                      <a:lnTo>
                        <a:pt x="12" y="45"/>
                      </a:lnTo>
                      <a:lnTo>
                        <a:pt x="12" y="45"/>
                      </a:lnTo>
                      <a:lnTo>
                        <a:pt x="12" y="45"/>
                      </a:lnTo>
                      <a:lnTo>
                        <a:pt x="12" y="43"/>
                      </a:lnTo>
                      <a:lnTo>
                        <a:pt x="10" y="43"/>
                      </a:lnTo>
                      <a:lnTo>
                        <a:pt x="10" y="43"/>
                      </a:lnTo>
                      <a:lnTo>
                        <a:pt x="10" y="43"/>
                      </a:lnTo>
                      <a:lnTo>
                        <a:pt x="8" y="41"/>
                      </a:lnTo>
                      <a:lnTo>
                        <a:pt x="8" y="41"/>
                      </a:lnTo>
                      <a:lnTo>
                        <a:pt x="8" y="39"/>
                      </a:lnTo>
                      <a:lnTo>
                        <a:pt x="8" y="39"/>
                      </a:lnTo>
                      <a:lnTo>
                        <a:pt x="8" y="39"/>
                      </a:lnTo>
                      <a:lnTo>
                        <a:pt x="8" y="39"/>
                      </a:lnTo>
                      <a:lnTo>
                        <a:pt x="6" y="39"/>
                      </a:lnTo>
                      <a:lnTo>
                        <a:pt x="6" y="39"/>
                      </a:lnTo>
                      <a:lnTo>
                        <a:pt x="6" y="37"/>
                      </a:lnTo>
                      <a:lnTo>
                        <a:pt x="6" y="37"/>
                      </a:lnTo>
                      <a:lnTo>
                        <a:pt x="6" y="37"/>
                      </a:lnTo>
                      <a:lnTo>
                        <a:pt x="6" y="35"/>
                      </a:lnTo>
                      <a:lnTo>
                        <a:pt x="6" y="35"/>
                      </a:lnTo>
                      <a:lnTo>
                        <a:pt x="6" y="35"/>
                      </a:lnTo>
                      <a:lnTo>
                        <a:pt x="6" y="33"/>
                      </a:lnTo>
                      <a:lnTo>
                        <a:pt x="6" y="33"/>
                      </a:lnTo>
                      <a:lnTo>
                        <a:pt x="6" y="33"/>
                      </a:lnTo>
                      <a:lnTo>
                        <a:pt x="6" y="33"/>
                      </a:lnTo>
                      <a:lnTo>
                        <a:pt x="6" y="33"/>
                      </a:lnTo>
                      <a:lnTo>
                        <a:pt x="6" y="33"/>
                      </a:lnTo>
                      <a:lnTo>
                        <a:pt x="6" y="31"/>
                      </a:lnTo>
                      <a:lnTo>
                        <a:pt x="6" y="31"/>
                      </a:lnTo>
                      <a:lnTo>
                        <a:pt x="6" y="31"/>
                      </a:lnTo>
                      <a:lnTo>
                        <a:pt x="6" y="31"/>
                      </a:lnTo>
                      <a:lnTo>
                        <a:pt x="6" y="29"/>
                      </a:lnTo>
                      <a:lnTo>
                        <a:pt x="6" y="29"/>
                      </a:lnTo>
                      <a:lnTo>
                        <a:pt x="6" y="29"/>
                      </a:lnTo>
                      <a:lnTo>
                        <a:pt x="6" y="29"/>
                      </a:lnTo>
                      <a:lnTo>
                        <a:pt x="6" y="29"/>
                      </a:lnTo>
                      <a:lnTo>
                        <a:pt x="6" y="29"/>
                      </a:lnTo>
                      <a:lnTo>
                        <a:pt x="6" y="27"/>
                      </a:lnTo>
                      <a:lnTo>
                        <a:pt x="6" y="27"/>
                      </a:lnTo>
                      <a:lnTo>
                        <a:pt x="6" y="27"/>
                      </a:lnTo>
                      <a:lnTo>
                        <a:pt x="6" y="25"/>
                      </a:lnTo>
                      <a:lnTo>
                        <a:pt x="8" y="25"/>
                      </a:lnTo>
                      <a:lnTo>
                        <a:pt x="8" y="25"/>
                      </a:lnTo>
                      <a:lnTo>
                        <a:pt x="8" y="24"/>
                      </a:lnTo>
                      <a:lnTo>
                        <a:pt x="8" y="24"/>
                      </a:lnTo>
                      <a:lnTo>
                        <a:pt x="8" y="24"/>
                      </a:lnTo>
                      <a:lnTo>
                        <a:pt x="8" y="22"/>
                      </a:lnTo>
                      <a:lnTo>
                        <a:pt x="8" y="22"/>
                      </a:lnTo>
                      <a:lnTo>
                        <a:pt x="8" y="20"/>
                      </a:lnTo>
                      <a:lnTo>
                        <a:pt x="8" y="20"/>
                      </a:lnTo>
                      <a:lnTo>
                        <a:pt x="8" y="20"/>
                      </a:lnTo>
                      <a:lnTo>
                        <a:pt x="8" y="18"/>
                      </a:lnTo>
                      <a:lnTo>
                        <a:pt x="8" y="18"/>
                      </a:lnTo>
                      <a:lnTo>
                        <a:pt x="8" y="16"/>
                      </a:lnTo>
                      <a:lnTo>
                        <a:pt x="8" y="16"/>
                      </a:lnTo>
                      <a:lnTo>
                        <a:pt x="6" y="16"/>
                      </a:lnTo>
                      <a:lnTo>
                        <a:pt x="6" y="16"/>
                      </a:lnTo>
                      <a:lnTo>
                        <a:pt x="6" y="14"/>
                      </a:lnTo>
                      <a:lnTo>
                        <a:pt x="6" y="14"/>
                      </a:lnTo>
                      <a:lnTo>
                        <a:pt x="6" y="14"/>
                      </a:lnTo>
                      <a:lnTo>
                        <a:pt x="6" y="14"/>
                      </a:lnTo>
                      <a:lnTo>
                        <a:pt x="6" y="14"/>
                      </a:lnTo>
                      <a:lnTo>
                        <a:pt x="6" y="14"/>
                      </a:lnTo>
                      <a:lnTo>
                        <a:pt x="6" y="14"/>
                      </a:lnTo>
                      <a:lnTo>
                        <a:pt x="6" y="12"/>
                      </a:lnTo>
                      <a:lnTo>
                        <a:pt x="6" y="14"/>
                      </a:lnTo>
                      <a:lnTo>
                        <a:pt x="6" y="14"/>
                      </a:lnTo>
                      <a:lnTo>
                        <a:pt x="4" y="12"/>
                      </a:lnTo>
                      <a:lnTo>
                        <a:pt x="4" y="12"/>
                      </a:lnTo>
                      <a:lnTo>
                        <a:pt x="4" y="12"/>
                      </a:lnTo>
                      <a:lnTo>
                        <a:pt x="4" y="12"/>
                      </a:lnTo>
                      <a:lnTo>
                        <a:pt x="4" y="12"/>
                      </a:lnTo>
                      <a:lnTo>
                        <a:pt x="4" y="12"/>
                      </a:lnTo>
                      <a:lnTo>
                        <a:pt x="4" y="12"/>
                      </a:lnTo>
                      <a:lnTo>
                        <a:pt x="4" y="12"/>
                      </a:lnTo>
                      <a:lnTo>
                        <a:pt x="4" y="10"/>
                      </a:lnTo>
                      <a:lnTo>
                        <a:pt x="4" y="10"/>
                      </a:lnTo>
                      <a:lnTo>
                        <a:pt x="4" y="10"/>
                      </a:lnTo>
                      <a:lnTo>
                        <a:pt x="4" y="10"/>
                      </a:lnTo>
                      <a:lnTo>
                        <a:pt x="4" y="10"/>
                      </a:lnTo>
                      <a:lnTo>
                        <a:pt x="2" y="10"/>
                      </a:lnTo>
                      <a:lnTo>
                        <a:pt x="2" y="10"/>
                      </a:lnTo>
                      <a:lnTo>
                        <a:pt x="2" y="10"/>
                      </a:lnTo>
                      <a:lnTo>
                        <a:pt x="2" y="10"/>
                      </a:lnTo>
                      <a:lnTo>
                        <a:pt x="2" y="8"/>
                      </a:lnTo>
                      <a:lnTo>
                        <a:pt x="2" y="8"/>
                      </a:lnTo>
                      <a:lnTo>
                        <a:pt x="2" y="8"/>
                      </a:lnTo>
                      <a:lnTo>
                        <a:pt x="4" y="8"/>
                      </a:lnTo>
                      <a:lnTo>
                        <a:pt x="4" y="6"/>
                      </a:lnTo>
                      <a:lnTo>
                        <a:pt x="4" y="6"/>
                      </a:lnTo>
                      <a:lnTo>
                        <a:pt x="4" y="6"/>
                      </a:lnTo>
                      <a:lnTo>
                        <a:pt x="4" y="6"/>
                      </a:lnTo>
                      <a:lnTo>
                        <a:pt x="4" y="6"/>
                      </a:lnTo>
                      <a:lnTo>
                        <a:pt x="4" y="6"/>
                      </a:lnTo>
                      <a:lnTo>
                        <a:pt x="2" y="6"/>
                      </a:lnTo>
                      <a:lnTo>
                        <a:pt x="2" y="6"/>
                      </a:lnTo>
                      <a:lnTo>
                        <a:pt x="2" y="6"/>
                      </a:lnTo>
                      <a:lnTo>
                        <a:pt x="2" y="6"/>
                      </a:lnTo>
                      <a:lnTo>
                        <a:pt x="2" y="4"/>
                      </a:lnTo>
                      <a:lnTo>
                        <a:pt x="4" y="4"/>
                      </a:lnTo>
                      <a:lnTo>
                        <a:pt x="4" y="4"/>
                      </a:lnTo>
                      <a:lnTo>
                        <a:pt x="4" y="4"/>
                      </a:lnTo>
                      <a:lnTo>
                        <a:pt x="4" y="4"/>
                      </a:lnTo>
                      <a:lnTo>
                        <a:pt x="2" y="2"/>
                      </a:lnTo>
                      <a:lnTo>
                        <a:pt x="2" y="2"/>
                      </a:lnTo>
                      <a:lnTo>
                        <a:pt x="2" y="2"/>
                      </a:lnTo>
                      <a:lnTo>
                        <a:pt x="2" y="2"/>
                      </a:lnTo>
                      <a:lnTo>
                        <a:pt x="2"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29" name="Freeform 3890"/>
                <p:cNvSpPr>
                  <a:spLocks/>
                </p:cNvSpPr>
                <p:nvPr/>
              </p:nvSpPr>
              <p:spPr bwMode="auto">
                <a:xfrm>
                  <a:off x="4511" y="806"/>
                  <a:ext cx="1" cy="1"/>
                </a:xfrm>
                <a:custGeom>
                  <a:avLst/>
                  <a:gdLst/>
                  <a:ahLst/>
                  <a:cxnLst>
                    <a:cxn ang="0">
                      <a:pos x="0" y="2"/>
                    </a:cxn>
                    <a:cxn ang="0">
                      <a:pos x="2" y="2"/>
                    </a:cxn>
                    <a:cxn ang="0">
                      <a:pos x="2" y="0"/>
                    </a:cxn>
                    <a:cxn ang="0">
                      <a:pos x="0" y="2"/>
                    </a:cxn>
                    <a:cxn ang="0">
                      <a:pos x="0" y="2"/>
                    </a:cxn>
                    <a:cxn ang="0">
                      <a:pos x="0" y="2"/>
                    </a:cxn>
                  </a:cxnLst>
                  <a:rect l="0" t="0" r="r" b="b"/>
                  <a:pathLst>
                    <a:path w="2" h="2">
                      <a:moveTo>
                        <a:pt x="0" y="2"/>
                      </a:moveTo>
                      <a:lnTo>
                        <a:pt x="2" y="2"/>
                      </a:lnTo>
                      <a:lnTo>
                        <a:pt x="2" y="0"/>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0" name="Freeform 3891"/>
                <p:cNvSpPr>
                  <a:spLocks/>
                </p:cNvSpPr>
                <p:nvPr/>
              </p:nvSpPr>
              <p:spPr bwMode="auto">
                <a:xfrm>
                  <a:off x="4516" y="806"/>
                  <a:ext cx="1" cy="1"/>
                </a:xfrm>
                <a:custGeom>
                  <a:avLst/>
                  <a:gdLst/>
                  <a:ahLst/>
                  <a:cxnLst>
                    <a:cxn ang="0">
                      <a:pos x="2" y="2"/>
                    </a:cxn>
                    <a:cxn ang="0">
                      <a:pos x="2" y="2"/>
                    </a:cxn>
                    <a:cxn ang="0">
                      <a:pos x="0" y="2"/>
                    </a:cxn>
                    <a:cxn ang="0">
                      <a:pos x="0" y="2"/>
                    </a:cxn>
                    <a:cxn ang="0">
                      <a:pos x="0" y="0"/>
                    </a:cxn>
                    <a:cxn ang="0">
                      <a:pos x="0" y="2"/>
                    </a:cxn>
                    <a:cxn ang="0">
                      <a:pos x="0" y="2"/>
                    </a:cxn>
                    <a:cxn ang="0">
                      <a:pos x="2" y="2"/>
                    </a:cxn>
                    <a:cxn ang="0">
                      <a:pos x="2" y="2"/>
                    </a:cxn>
                  </a:cxnLst>
                  <a:rect l="0" t="0" r="r" b="b"/>
                  <a:pathLst>
                    <a:path w="2" h="2">
                      <a:moveTo>
                        <a:pt x="2" y="2"/>
                      </a:moveTo>
                      <a:lnTo>
                        <a:pt x="2" y="2"/>
                      </a:lnTo>
                      <a:lnTo>
                        <a:pt x="0" y="2"/>
                      </a:lnTo>
                      <a:lnTo>
                        <a:pt x="0" y="2"/>
                      </a:lnTo>
                      <a:lnTo>
                        <a:pt x="0" y="0"/>
                      </a:lnTo>
                      <a:lnTo>
                        <a:pt x="0" y="2"/>
                      </a:lnTo>
                      <a:lnTo>
                        <a:pt x="0"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1" name="Freeform 3892"/>
                <p:cNvSpPr>
                  <a:spLocks/>
                </p:cNvSpPr>
                <p:nvPr/>
              </p:nvSpPr>
              <p:spPr bwMode="auto">
                <a:xfrm>
                  <a:off x="4496" y="797"/>
                  <a:ext cx="27" cy="12"/>
                </a:xfrm>
                <a:custGeom>
                  <a:avLst/>
                  <a:gdLst/>
                  <a:ahLst/>
                  <a:cxnLst>
                    <a:cxn ang="0">
                      <a:pos x="0" y="23"/>
                    </a:cxn>
                    <a:cxn ang="0">
                      <a:pos x="2" y="22"/>
                    </a:cxn>
                    <a:cxn ang="0">
                      <a:pos x="3" y="18"/>
                    </a:cxn>
                    <a:cxn ang="0">
                      <a:pos x="5" y="18"/>
                    </a:cxn>
                    <a:cxn ang="0">
                      <a:pos x="7" y="22"/>
                    </a:cxn>
                    <a:cxn ang="0">
                      <a:pos x="7" y="20"/>
                    </a:cxn>
                    <a:cxn ang="0">
                      <a:pos x="9" y="18"/>
                    </a:cxn>
                    <a:cxn ang="0">
                      <a:pos x="11" y="16"/>
                    </a:cxn>
                    <a:cxn ang="0">
                      <a:pos x="13" y="16"/>
                    </a:cxn>
                    <a:cxn ang="0">
                      <a:pos x="15" y="16"/>
                    </a:cxn>
                    <a:cxn ang="0">
                      <a:pos x="15" y="16"/>
                    </a:cxn>
                    <a:cxn ang="0">
                      <a:pos x="19" y="16"/>
                    </a:cxn>
                    <a:cxn ang="0">
                      <a:pos x="21" y="16"/>
                    </a:cxn>
                    <a:cxn ang="0">
                      <a:pos x="21" y="16"/>
                    </a:cxn>
                    <a:cxn ang="0">
                      <a:pos x="23" y="14"/>
                    </a:cxn>
                    <a:cxn ang="0">
                      <a:pos x="23" y="12"/>
                    </a:cxn>
                    <a:cxn ang="0">
                      <a:pos x="23" y="10"/>
                    </a:cxn>
                    <a:cxn ang="0">
                      <a:pos x="25" y="8"/>
                    </a:cxn>
                    <a:cxn ang="0">
                      <a:pos x="27" y="8"/>
                    </a:cxn>
                    <a:cxn ang="0">
                      <a:pos x="28" y="8"/>
                    </a:cxn>
                    <a:cxn ang="0">
                      <a:pos x="30" y="10"/>
                    </a:cxn>
                    <a:cxn ang="0">
                      <a:pos x="30" y="12"/>
                    </a:cxn>
                    <a:cxn ang="0">
                      <a:pos x="32" y="14"/>
                    </a:cxn>
                    <a:cxn ang="0">
                      <a:pos x="32" y="16"/>
                    </a:cxn>
                    <a:cxn ang="0">
                      <a:pos x="34" y="18"/>
                    </a:cxn>
                    <a:cxn ang="0">
                      <a:pos x="34" y="18"/>
                    </a:cxn>
                    <a:cxn ang="0">
                      <a:pos x="34" y="16"/>
                    </a:cxn>
                    <a:cxn ang="0">
                      <a:pos x="34" y="10"/>
                    </a:cxn>
                    <a:cxn ang="0">
                      <a:pos x="34" y="8"/>
                    </a:cxn>
                    <a:cxn ang="0">
                      <a:pos x="36" y="6"/>
                    </a:cxn>
                    <a:cxn ang="0">
                      <a:pos x="34" y="2"/>
                    </a:cxn>
                    <a:cxn ang="0">
                      <a:pos x="36" y="0"/>
                    </a:cxn>
                    <a:cxn ang="0">
                      <a:pos x="36" y="0"/>
                    </a:cxn>
                    <a:cxn ang="0">
                      <a:pos x="38" y="2"/>
                    </a:cxn>
                    <a:cxn ang="0">
                      <a:pos x="38" y="4"/>
                    </a:cxn>
                    <a:cxn ang="0">
                      <a:pos x="38" y="8"/>
                    </a:cxn>
                    <a:cxn ang="0">
                      <a:pos x="38" y="12"/>
                    </a:cxn>
                    <a:cxn ang="0">
                      <a:pos x="38" y="14"/>
                    </a:cxn>
                    <a:cxn ang="0">
                      <a:pos x="40" y="12"/>
                    </a:cxn>
                    <a:cxn ang="0">
                      <a:pos x="42" y="14"/>
                    </a:cxn>
                    <a:cxn ang="0">
                      <a:pos x="44" y="12"/>
                    </a:cxn>
                    <a:cxn ang="0">
                      <a:pos x="46" y="10"/>
                    </a:cxn>
                    <a:cxn ang="0">
                      <a:pos x="46" y="8"/>
                    </a:cxn>
                    <a:cxn ang="0">
                      <a:pos x="48" y="10"/>
                    </a:cxn>
                    <a:cxn ang="0">
                      <a:pos x="50" y="10"/>
                    </a:cxn>
                    <a:cxn ang="0">
                      <a:pos x="50" y="8"/>
                    </a:cxn>
                    <a:cxn ang="0">
                      <a:pos x="51" y="6"/>
                    </a:cxn>
                    <a:cxn ang="0">
                      <a:pos x="53" y="6"/>
                    </a:cxn>
                    <a:cxn ang="0">
                      <a:pos x="53" y="4"/>
                    </a:cxn>
                  </a:cxnLst>
                  <a:rect l="0" t="0" r="r" b="b"/>
                  <a:pathLst>
                    <a:path w="53" h="23">
                      <a:moveTo>
                        <a:pt x="0" y="23"/>
                      </a:moveTo>
                      <a:lnTo>
                        <a:pt x="0" y="23"/>
                      </a:lnTo>
                      <a:lnTo>
                        <a:pt x="2" y="22"/>
                      </a:lnTo>
                      <a:lnTo>
                        <a:pt x="2" y="22"/>
                      </a:lnTo>
                      <a:lnTo>
                        <a:pt x="3" y="20"/>
                      </a:lnTo>
                      <a:lnTo>
                        <a:pt x="3" y="18"/>
                      </a:lnTo>
                      <a:lnTo>
                        <a:pt x="5" y="18"/>
                      </a:lnTo>
                      <a:lnTo>
                        <a:pt x="5" y="18"/>
                      </a:lnTo>
                      <a:lnTo>
                        <a:pt x="5" y="22"/>
                      </a:lnTo>
                      <a:lnTo>
                        <a:pt x="7" y="22"/>
                      </a:lnTo>
                      <a:lnTo>
                        <a:pt x="7" y="20"/>
                      </a:lnTo>
                      <a:lnTo>
                        <a:pt x="7" y="20"/>
                      </a:lnTo>
                      <a:lnTo>
                        <a:pt x="7" y="18"/>
                      </a:lnTo>
                      <a:lnTo>
                        <a:pt x="9" y="18"/>
                      </a:lnTo>
                      <a:lnTo>
                        <a:pt x="9" y="18"/>
                      </a:lnTo>
                      <a:lnTo>
                        <a:pt x="11" y="16"/>
                      </a:lnTo>
                      <a:lnTo>
                        <a:pt x="11" y="16"/>
                      </a:lnTo>
                      <a:lnTo>
                        <a:pt x="13" y="16"/>
                      </a:lnTo>
                      <a:lnTo>
                        <a:pt x="13" y="16"/>
                      </a:lnTo>
                      <a:lnTo>
                        <a:pt x="15" y="16"/>
                      </a:lnTo>
                      <a:lnTo>
                        <a:pt x="15" y="16"/>
                      </a:lnTo>
                      <a:lnTo>
                        <a:pt x="15" y="16"/>
                      </a:lnTo>
                      <a:lnTo>
                        <a:pt x="17" y="16"/>
                      </a:lnTo>
                      <a:lnTo>
                        <a:pt x="19" y="16"/>
                      </a:lnTo>
                      <a:lnTo>
                        <a:pt x="19" y="16"/>
                      </a:lnTo>
                      <a:lnTo>
                        <a:pt x="21" y="16"/>
                      </a:lnTo>
                      <a:lnTo>
                        <a:pt x="21" y="18"/>
                      </a:lnTo>
                      <a:lnTo>
                        <a:pt x="21" y="16"/>
                      </a:lnTo>
                      <a:lnTo>
                        <a:pt x="21" y="16"/>
                      </a:lnTo>
                      <a:lnTo>
                        <a:pt x="23" y="14"/>
                      </a:lnTo>
                      <a:lnTo>
                        <a:pt x="23" y="12"/>
                      </a:lnTo>
                      <a:lnTo>
                        <a:pt x="23" y="12"/>
                      </a:lnTo>
                      <a:lnTo>
                        <a:pt x="23" y="10"/>
                      </a:lnTo>
                      <a:lnTo>
                        <a:pt x="23" y="10"/>
                      </a:lnTo>
                      <a:lnTo>
                        <a:pt x="25" y="8"/>
                      </a:lnTo>
                      <a:lnTo>
                        <a:pt x="25" y="8"/>
                      </a:lnTo>
                      <a:lnTo>
                        <a:pt x="25" y="8"/>
                      </a:lnTo>
                      <a:lnTo>
                        <a:pt x="27" y="8"/>
                      </a:lnTo>
                      <a:lnTo>
                        <a:pt x="28" y="8"/>
                      </a:lnTo>
                      <a:lnTo>
                        <a:pt x="28" y="8"/>
                      </a:lnTo>
                      <a:lnTo>
                        <a:pt x="30" y="10"/>
                      </a:lnTo>
                      <a:lnTo>
                        <a:pt x="30" y="10"/>
                      </a:lnTo>
                      <a:lnTo>
                        <a:pt x="30" y="12"/>
                      </a:lnTo>
                      <a:lnTo>
                        <a:pt x="30" y="12"/>
                      </a:lnTo>
                      <a:lnTo>
                        <a:pt x="30" y="12"/>
                      </a:lnTo>
                      <a:lnTo>
                        <a:pt x="32" y="14"/>
                      </a:lnTo>
                      <a:lnTo>
                        <a:pt x="30" y="16"/>
                      </a:lnTo>
                      <a:lnTo>
                        <a:pt x="32" y="16"/>
                      </a:lnTo>
                      <a:lnTo>
                        <a:pt x="32" y="16"/>
                      </a:lnTo>
                      <a:lnTo>
                        <a:pt x="34" y="18"/>
                      </a:lnTo>
                      <a:lnTo>
                        <a:pt x="34" y="18"/>
                      </a:lnTo>
                      <a:lnTo>
                        <a:pt x="34" y="18"/>
                      </a:lnTo>
                      <a:lnTo>
                        <a:pt x="34" y="18"/>
                      </a:lnTo>
                      <a:lnTo>
                        <a:pt x="34" y="16"/>
                      </a:lnTo>
                      <a:lnTo>
                        <a:pt x="34" y="12"/>
                      </a:lnTo>
                      <a:lnTo>
                        <a:pt x="34" y="10"/>
                      </a:lnTo>
                      <a:lnTo>
                        <a:pt x="36" y="10"/>
                      </a:lnTo>
                      <a:lnTo>
                        <a:pt x="34" y="8"/>
                      </a:lnTo>
                      <a:lnTo>
                        <a:pt x="34" y="8"/>
                      </a:lnTo>
                      <a:lnTo>
                        <a:pt x="36" y="6"/>
                      </a:lnTo>
                      <a:lnTo>
                        <a:pt x="36" y="4"/>
                      </a:lnTo>
                      <a:lnTo>
                        <a:pt x="34" y="2"/>
                      </a:lnTo>
                      <a:lnTo>
                        <a:pt x="34" y="2"/>
                      </a:lnTo>
                      <a:lnTo>
                        <a:pt x="36" y="0"/>
                      </a:lnTo>
                      <a:lnTo>
                        <a:pt x="36" y="0"/>
                      </a:lnTo>
                      <a:lnTo>
                        <a:pt x="36" y="0"/>
                      </a:lnTo>
                      <a:lnTo>
                        <a:pt x="36" y="2"/>
                      </a:lnTo>
                      <a:lnTo>
                        <a:pt x="38" y="2"/>
                      </a:lnTo>
                      <a:lnTo>
                        <a:pt x="38" y="2"/>
                      </a:lnTo>
                      <a:lnTo>
                        <a:pt x="38" y="4"/>
                      </a:lnTo>
                      <a:lnTo>
                        <a:pt x="38" y="6"/>
                      </a:lnTo>
                      <a:lnTo>
                        <a:pt x="38" y="8"/>
                      </a:lnTo>
                      <a:lnTo>
                        <a:pt x="38" y="10"/>
                      </a:lnTo>
                      <a:lnTo>
                        <a:pt x="38" y="12"/>
                      </a:lnTo>
                      <a:lnTo>
                        <a:pt x="38" y="12"/>
                      </a:lnTo>
                      <a:lnTo>
                        <a:pt x="38" y="14"/>
                      </a:lnTo>
                      <a:lnTo>
                        <a:pt x="38" y="14"/>
                      </a:lnTo>
                      <a:lnTo>
                        <a:pt x="40" y="12"/>
                      </a:lnTo>
                      <a:lnTo>
                        <a:pt x="42" y="12"/>
                      </a:lnTo>
                      <a:lnTo>
                        <a:pt x="42" y="14"/>
                      </a:lnTo>
                      <a:lnTo>
                        <a:pt x="44" y="12"/>
                      </a:lnTo>
                      <a:lnTo>
                        <a:pt x="44" y="12"/>
                      </a:lnTo>
                      <a:lnTo>
                        <a:pt x="44" y="10"/>
                      </a:lnTo>
                      <a:lnTo>
                        <a:pt x="46" y="10"/>
                      </a:lnTo>
                      <a:lnTo>
                        <a:pt x="44" y="10"/>
                      </a:lnTo>
                      <a:lnTo>
                        <a:pt x="46" y="8"/>
                      </a:lnTo>
                      <a:lnTo>
                        <a:pt x="46" y="8"/>
                      </a:lnTo>
                      <a:lnTo>
                        <a:pt x="48" y="10"/>
                      </a:lnTo>
                      <a:lnTo>
                        <a:pt x="48" y="10"/>
                      </a:lnTo>
                      <a:lnTo>
                        <a:pt x="50" y="10"/>
                      </a:lnTo>
                      <a:lnTo>
                        <a:pt x="50" y="8"/>
                      </a:lnTo>
                      <a:lnTo>
                        <a:pt x="50" y="8"/>
                      </a:lnTo>
                      <a:lnTo>
                        <a:pt x="50" y="8"/>
                      </a:lnTo>
                      <a:lnTo>
                        <a:pt x="51" y="6"/>
                      </a:lnTo>
                      <a:lnTo>
                        <a:pt x="51" y="6"/>
                      </a:lnTo>
                      <a:lnTo>
                        <a:pt x="53" y="6"/>
                      </a:lnTo>
                      <a:lnTo>
                        <a:pt x="53" y="4"/>
                      </a:lnTo>
                      <a:lnTo>
                        <a:pt x="53" y="4"/>
                      </a:lnTo>
                      <a:lnTo>
                        <a:pt x="53"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2" name="Freeform 3893"/>
                <p:cNvSpPr>
                  <a:spLocks/>
                </p:cNvSpPr>
                <p:nvPr/>
              </p:nvSpPr>
              <p:spPr bwMode="auto">
                <a:xfrm>
                  <a:off x="4493" y="774"/>
                  <a:ext cx="5" cy="37"/>
                </a:xfrm>
                <a:custGeom>
                  <a:avLst/>
                  <a:gdLst/>
                  <a:ahLst/>
                  <a:cxnLst>
                    <a:cxn ang="0">
                      <a:pos x="9" y="0"/>
                    </a:cxn>
                    <a:cxn ang="0">
                      <a:pos x="9" y="2"/>
                    </a:cxn>
                    <a:cxn ang="0">
                      <a:pos x="9" y="2"/>
                    </a:cxn>
                    <a:cxn ang="0">
                      <a:pos x="9" y="4"/>
                    </a:cxn>
                    <a:cxn ang="0">
                      <a:pos x="9" y="6"/>
                    </a:cxn>
                    <a:cxn ang="0">
                      <a:pos x="8" y="8"/>
                    </a:cxn>
                    <a:cxn ang="0">
                      <a:pos x="8" y="8"/>
                    </a:cxn>
                    <a:cxn ang="0">
                      <a:pos x="8" y="10"/>
                    </a:cxn>
                    <a:cxn ang="0">
                      <a:pos x="8" y="10"/>
                    </a:cxn>
                    <a:cxn ang="0">
                      <a:pos x="8" y="14"/>
                    </a:cxn>
                    <a:cxn ang="0">
                      <a:pos x="6" y="16"/>
                    </a:cxn>
                    <a:cxn ang="0">
                      <a:pos x="6" y="20"/>
                    </a:cxn>
                    <a:cxn ang="0">
                      <a:pos x="6" y="21"/>
                    </a:cxn>
                    <a:cxn ang="0">
                      <a:pos x="4" y="31"/>
                    </a:cxn>
                    <a:cxn ang="0">
                      <a:pos x="4" y="35"/>
                    </a:cxn>
                    <a:cxn ang="0">
                      <a:pos x="4" y="43"/>
                    </a:cxn>
                    <a:cxn ang="0">
                      <a:pos x="4" y="45"/>
                    </a:cxn>
                    <a:cxn ang="0">
                      <a:pos x="4" y="46"/>
                    </a:cxn>
                    <a:cxn ang="0">
                      <a:pos x="2" y="48"/>
                    </a:cxn>
                    <a:cxn ang="0">
                      <a:pos x="2" y="52"/>
                    </a:cxn>
                    <a:cxn ang="0">
                      <a:pos x="0" y="60"/>
                    </a:cxn>
                    <a:cxn ang="0">
                      <a:pos x="0" y="60"/>
                    </a:cxn>
                    <a:cxn ang="0">
                      <a:pos x="0" y="62"/>
                    </a:cxn>
                    <a:cxn ang="0">
                      <a:pos x="0" y="64"/>
                    </a:cxn>
                    <a:cxn ang="0">
                      <a:pos x="0" y="66"/>
                    </a:cxn>
                    <a:cxn ang="0">
                      <a:pos x="0" y="68"/>
                    </a:cxn>
                    <a:cxn ang="0">
                      <a:pos x="0" y="71"/>
                    </a:cxn>
                    <a:cxn ang="0">
                      <a:pos x="0" y="71"/>
                    </a:cxn>
                    <a:cxn ang="0">
                      <a:pos x="2" y="71"/>
                    </a:cxn>
                    <a:cxn ang="0">
                      <a:pos x="2" y="71"/>
                    </a:cxn>
                    <a:cxn ang="0">
                      <a:pos x="4" y="73"/>
                    </a:cxn>
                    <a:cxn ang="0">
                      <a:pos x="6" y="71"/>
                    </a:cxn>
                  </a:cxnLst>
                  <a:rect l="0" t="0" r="r" b="b"/>
                  <a:pathLst>
                    <a:path w="9" h="73">
                      <a:moveTo>
                        <a:pt x="9" y="0"/>
                      </a:moveTo>
                      <a:lnTo>
                        <a:pt x="9" y="2"/>
                      </a:lnTo>
                      <a:lnTo>
                        <a:pt x="9" y="2"/>
                      </a:lnTo>
                      <a:lnTo>
                        <a:pt x="9" y="4"/>
                      </a:lnTo>
                      <a:lnTo>
                        <a:pt x="9" y="6"/>
                      </a:lnTo>
                      <a:lnTo>
                        <a:pt x="8" y="8"/>
                      </a:lnTo>
                      <a:lnTo>
                        <a:pt x="8" y="8"/>
                      </a:lnTo>
                      <a:lnTo>
                        <a:pt x="8" y="10"/>
                      </a:lnTo>
                      <a:lnTo>
                        <a:pt x="8" y="10"/>
                      </a:lnTo>
                      <a:lnTo>
                        <a:pt x="8" y="14"/>
                      </a:lnTo>
                      <a:lnTo>
                        <a:pt x="6" y="16"/>
                      </a:lnTo>
                      <a:lnTo>
                        <a:pt x="6" y="20"/>
                      </a:lnTo>
                      <a:lnTo>
                        <a:pt x="6" y="21"/>
                      </a:lnTo>
                      <a:lnTo>
                        <a:pt x="4" y="31"/>
                      </a:lnTo>
                      <a:lnTo>
                        <a:pt x="4" y="35"/>
                      </a:lnTo>
                      <a:lnTo>
                        <a:pt x="4" y="43"/>
                      </a:lnTo>
                      <a:lnTo>
                        <a:pt x="4" y="45"/>
                      </a:lnTo>
                      <a:lnTo>
                        <a:pt x="4" y="46"/>
                      </a:lnTo>
                      <a:lnTo>
                        <a:pt x="2" y="48"/>
                      </a:lnTo>
                      <a:lnTo>
                        <a:pt x="2" y="52"/>
                      </a:lnTo>
                      <a:lnTo>
                        <a:pt x="0" y="60"/>
                      </a:lnTo>
                      <a:lnTo>
                        <a:pt x="0" y="60"/>
                      </a:lnTo>
                      <a:lnTo>
                        <a:pt x="0" y="62"/>
                      </a:lnTo>
                      <a:lnTo>
                        <a:pt x="0" y="64"/>
                      </a:lnTo>
                      <a:lnTo>
                        <a:pt x="0" y="66"/>
                      </a:lnTo>
                      <a:lnTo>
                        <a:pt x="0" y="68"/>
                      </a:lnTo>
                      <a:lnTo>
                        <a:pt x="0" y="71"/>
                      </a:lnTo>
                      <a:lnTo>
                        <a:pt x="0" y="71"/>
                      </a:lnTo>
                      <a:lnTo>
                        <a:pt x="2" y="71"/>
                      </a:lnTo>
                      <a:lnTo>
                        <a:pt x="2" y="71"/>
                      </a:lnTo>
                      <a:lnTo>
                        <a:pt x="4" y="73"/>
                      </a:lnTo>
                      <a:lnTo>
                        <a:pt x="6" y="7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3" name="Freeform 3894"/>
                <p:cNvSpPr>
                  <a:spLocks/>
                </p:cNvSpPr>
                <p:nvPr/>
              </p:nvSpPr>
              <p:spPr bwMode="auto">
                <a:xfrm>
                  <a:off x="4513" y="814"/>
                  <a:ext cx="1" cy="1"/>
                </a:xfrm>
                <a:custGeom>
                  <a:avLst/>
                  <a:gdLst/>
                  <a:ahLst/>
                  <a:cxnLst>
                    <a:cxn ang="0">
                      <a:pos x="0" y="2"/>
                    </a:cxn>
                    <a:cxn ang="0">
                      <a:pos x="2" y="0"/>
                    </a:cxn>
                    <a:cxn ang="0">
                      <a:pos x="2" y="0"/>
                    </a:cxn>
                    <a:cxn ang="0">
                      <a:pos x="0" y="0"/>
                    </a:cxn>
                    <a:cxn ang="0">
                      <a:pos x="0" y="0"/>
                    </a:cxn>
                    <a:cxn ang="0">
                      <a:pos x="0" y="2"/>
                    </a:cxn>
                    <a:cxn ang="0">
                      <a:pos x="0" y="2"/>
                    </a:cxn>
                  </a:cxnLst>
                  <a:rect l="0" t="0" r="r" b="b"/>
                  <a:pathLst>
                    <a:path w="2" h="2">
                      <a:moveTo>
                        <a:pt x="0" y="2"/>
                      </a:moveTo>
                      <a:lnTo>
                        <a:pt x="2" y="0"/>
                      </a:lnTo>
                      <a:lnTo>
                        <a:pt x="2"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4" name="Freeform 3895"/>
                <p:cNvSpPr>
                  <a:spLocks/>
                </p:cNvSpPr>
                <p:nvPr/>
              </p:nvSpPr>
              <p:spPr bwMode="auto">
                <a:xfrm>
                  <a:off x="4509" y="812"/>
                  <a:ext cx="2" cy="2"/>
                </a:xfrm>
                <a:custGeom>
                  <a:avLst/>
                  <a:gdLst/>
                  <a:ahLst/>
                  <a:cxnLst>
                    <a:cxn ang="0">
                      <a:pos x="2" y="6"/>
                    </a:cxn>
                    <a:cxn ang="0">
                      <a:pos x="3" y="6"/>
                    </a:cxn>
                    <a:cxn ang="0">
                      <a:pos x="2" y="4"/>
                    </a:cxn>
                    <a:cxn ang="0">
                      <a:pos x="2" y="2"/>
                    </a:cxn>
                    <a:cxn ang="0">
                      <a:pos x="2" y="2"/>
                    </a:cxn>
                    <a:cxn ang="0">
                      <a:pos x="0" y="0"/>
                    </a:cxn>
                    <a:cxn ang="0">
                      <a:pos x="0" y="0"/>
                    </a:cxn>
                    <a:cxn ang="0">
                      <a:pos x="0" y="0"/>
                    </a:cxn>
                    <a:cxn ang="0">
                      <a:pos x="0" y="0"/>
                    </a:cxn>
                    <a:cxn ang="0">
                      <a:pos x="0" y="2"/>
                    </a:cxn>
                    <a:cxn ang="0">
                      <a:pos x="0" y="2"/>
                    </a:cxn>
                    <a:cxn ang="0">
                      <a:pos x="2" y="2"/>
                    </a:cxn>
                    <a:cxn ang="0">
                      <a:pos x="2" y="6"/>
                    </a:cxn>
                    <a:cxn ang="0">
                      <a:pos x="2" y="6"/>
                    </a:cxn>
                  </a:cxnLst>
                  <a:rect l="0" t="0" r="r" b="b"/>
                  <a:pathLst>
                    <a:path w="3" h="6">
                      <a:moveTo>
                        <a:pt x="2" y="6"/>
                      </a:moveTo>
                      <a:lnTo>
                        <a:pt x="3" y="6"/>
                      </a:lnTo>
                      <a:lnTo>
                        <a:pt x="2" y="4"/>
                      </a:lnTo>
                      <a:lnTo>
                        <a:pt x="2" y="2"/>
                      </a:lnTo>
                      <a:lnTo>
                        <a:pt x="2" y="2"/>
                      </a:lnTo>
                      <a:lnTo>
                        <a:pt x="0" y="0"/>
                      </a:lnTo>
                      <a:lnTo>
                        <a:pt x="0" y="0"/>
                      </a:lnTo>
                      <a:lnTo>
                        <a:pt x="0" y="0"/>
                      </a:lnTo>
                      <a:lnTo>
                        <a:pt x="0" y="0"/>
                      </a:lnTo>
                      <a:lnTo>
                        <a:pt x="0" y="2"/>
                      </a:lnTo>
                      <a:lnTo>
                        <a:pt x="0" y="2"/>
                      </a:lnTo>
                      <a:lnTo>
                        <a:pt x="2" y="2"/>
                      </a:lnTo>
                      <a:lnTo>
                        <a:pt x="2" y="6"/>
                      </a:lnTo>
                      <a:lnTo>
                        <a:pt x="2"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5" name="Line 3896"/>
                <p:cNvSpPr>
                  <a:spLocks noChangeShapeType="1"/>
                </p:cNvSpPr>
                <p:nvPr/>
              </p:nvSpPr>
              <p:spPr bwMode="auto">
                <a:xfrm>
                  <a:off x="4495" y="83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36" name="Freeform 3897"/>
                <p:cNvSpPr>
                  <a:spLocks/>
                </p:cNvSpPr>
                <p:nvPr/>
              </p:nvSpPr>
              <p:spPr bwMode="auto">
                <a:xfrm>
                  <a:off x="4497" y="838"/>
                  <a:ext cx="1" cy="2"/>
                </a:xfrm>
                <a:custGeom>
                  <a:avLst/>
                  <a:gdLst/>
                  <a:ahLst/>
                  <a:cxnLst>
                    <a:cxn ang="0">
                      <a:pos x="1" y="4"/>
                    </a:cxn>
                    <a:cxn ang="0">
                      <a:pos x="1" y="4"/>
                    </a:cxn>
                    <a:cxn ang="0">
                      <a:pos x="1" y="2"/>
                    </a:cxn>
                    <a:cxn ang="0">
                      <a:pos x="0" y="0"/>
                    </a:cxn>
                    <a:cxn ang="0">
                      <a:pos x="0" y="0"/>
                    </a:cxn>
                    <a:cxn ang="0">
                      <a:pos x="0" y="2"/>
                    </a:cxn>
                    <a:cxn ang="0">
                      <a:pos x="1" y="2"/>
                    </a:cxn>
                    <a:cxn ang="0">
                      <a:pos x="1" y="4"/>
                    </a:cxn>
                  </a:cxnLst>
                  <a:rect l="0" t="0" r="r" b="b"/>
                  <a:pathLst>
                    <a:path w="1" h="4">
                      <a:moveTo>
                        <a:pt x="1" y="4"/>
                      </a:moveTo>
                      <a:lnTo>
                        <a:pt x="1" y="4"/>
                      </a:lnTo>
                      <a:lnTo>
                        <a:pt x="1" y="2"/>
                      </a:lnTo>
                      <a:lnTo>
                        <a:pt x="0" y="0"/>
                      </a:lnTo>
                      <a:lnTo>
                        <a:pt x="0" y="0"/>
                      </a:lnTo>
                      <a:lnTo>
                        <a:pt x="0" y="2"/>
                      </a:lnTo>
                      <a:lnTo>
                        <a:pt x="1" y="2"/>
                      </a:lnTo>
                      <a:lnTo>
                        <a:pt x="1"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7" name="Freeform 3898"/>
                <p:cNvSpPr>
                  <a:spLocks/>
                </p:cNvSpPr>
                <p:nvPr/>
              </p:nvSpPr>
              <p:spPr bwMode="auto">
                <a:xfrm>
                  <a:off x="4490" y="798"/>
                  <a:ext cx="34" cy="44"/>
                </a:xfrm>
                <a:custGeom>
                  <a:avLst/>
                  <a:gdLst/>
                  <a:ahLst/>
                  <a:cxnLst>
                    <a:cxn ang="0">
                      <a:pos x="69" y="0"/>
                    </a:cxn>
                    <a:cxn ang="0">
                      <a:pos x="69" y="4"/>
                    </a:cxn>
                    <a:cxn ang="0">
                      <a:pos x="65" y="6"/>
                    </a:cxn>
                    <a:cxn ang="0">
                      <a:pos x="64" y="16"/>
                    </a:cxn>
                    <a:cxn ang="0">
                      <a:pos x="62" y="21"/>
                    </a:cxn>
                    <a:cxn ang="0">
                      <a:pos x="58" y="23"/>
                    </a:cxn>
                    <a:cxn ang="0">
                      <a:pos x="54" y="27"/>
                    </a:cxn>
                    <a:cxn ang="0">
                      <a:pos x="54" y="31"/>
                    </a:cxn>
                    <a:cxn ang="0">
                      <a:pos x="56" y="35"/>
                    </a:cxn>
                    <a:cxn ang="0">
                      <a:pos x="62" y="39"/>
                    </a:cxn>
                    <a:cxn ang="0">
                      <a:pos x="65" y="41"/>
                    </a:cxn>
                    <a:cxn ang="0">
                      <a:pos x="62" y="41"/>
                    </a:cxn>
                    <a:cxn ang="0">
                      <a:pos x="62" y="39"/>
                    </a:cxn>
                    <a:cxn ang="0">
                      <a:pos x="54" y="39"/>
                    </a:cxn>
                    <a:cxn ang="0">
                      <a:pos x="52" y="37"/>
                    </a:cxn>
                    <a:cxn ang="0">
                      <a:pos x="50" y="37"/>
                    </a:cxn>
                    <a:cxn ang="0">
                      <a:pos x="46" y="37"/>
                    </a:cxn>
                    <a:cxn ang="0">
                      <a:pos x="46" y="39"/>
                    </a:cxn>
                    <a:cxn ang="0">
                      <a:pos x="48" y="43"/>
                    </a:cxn>
                    <a:cxn ang="0">
                      <a:pos x="48" y="44"/>
                    </a:cxn>
                    <a:cxn ang="0">
                      <a:pos x="48" y="48"/>
                    </a:cxn>
                    <a:cxn ang="0">
                      <a:pos x="48" y="50"/>
                    </a:cxn>
                    <a:cxn ang="0">
                      <a:pos x="48" y="48"/>
                    </a:cxn>
                    <a:cxn ang="0">
                      <a:pos x="44" y="44"/>
                    </a:cxn>
                    <a:cxn ang="0">
                      <a:pos x="44" y="41"/>
                    </a:cxn>
                    <a:cxn ang="0">
                      <a:pos x="39" y="43"/>
                    </a:cxn>
                    <a:cxn ang="0">
                      <a:pos x="41" y="39"/>
                    </a:cxn>
                    <a:cxn ang="0">
                      <a:pos x="42" y="37"/>
                    </a:cxn>
                    <a:cxn ang="0">
                      <a:pos x="39" y="39"/>
                    </a:cxn>
                    <a:cxn ang="0">
                      <a:pos x="39" y="33"/>
                    </a:cxn>
                    <a:cxn ang="0">
                      <a:pos x="35" y="29"/>
                    </a:cxn>
                    <a:cxn ang="0">
                      <a:pos x="35" y="25"/>
                    </a:cxn>
                    <a:cxn ang="0">
                      <a:pos x="39" y="23"/>
                    </a:cxn>
                    <a:cxn ang="0">
                      <a:pos x="37" y="18"/>
                    </a:cxn>
                    <a:cxn ang="0">
                      <a:pos x="35" y="16"/>
                    </a:cxn>
                    <a:cxn ang="0">
                      <a:pos x="31" y="16"/>
                    </a:cxn>
                    <a:cxn ang="0">
                      <a:pos x="27" y="16"/>
                    </a:cxn>
                    <a:cxn ang="0">
                      <a:pos x="25" y="16"/>
                    </a:cxn>
                    <a:cxn ang="0">
                      <a:pos x="23" y="18"/>
                    </a:cxn>
                    <a:cxn ang="0">
                      <a:pos x="21" y="21"/>
                    </a:cxn>
                    <a:cxn ang="0">
                      <a:pos x="19" y="18"/>
                    </a:cxn>
                    <a:cxn ang="0">
                      <a:pos x="16" y="20"/>
                    </a:cxn>
                    <a:cxn ang="0">
                      <a:pos x="14" y="25"/>
                    </a:cxn>
                    <a:cxn ang="0">
                      <a:pos x="10" y="25"/>
                    </a:cxn>
                    <a:cxn ang="0">
                      <a:pos x="8" y="33"/>
                    </a:cxn>
                    <a:cxn ang="0">
                      <a:pos x="4" y="48"/>
                    </a:cxn>
                    <a:cxn ang="0">
                      <a:pos x="2" y="62"/>
                    </a:cxn>
                    <a:cxn ang="0">
                      <a:pos x="2" y="73"/>
                    </a:cxn>
                    <a:cxn ang="0">
                      <a:pos x="0" y="85"/>
                    </a:cxn>
                    <a:cxn ang="0">
                      <a:pos x="2" y="87"/>
                    </a:cxn>
                    <a:cxn ang="0">
                      <a:pos x="4" y="75"/>
                    </a:cxn>
                    <a:cxn ang="0">
                      <a:pos x="4" y="71"/>
                    </a:cxn>
                    <a:cxn ang="0">
                      <a:pos x="8" y="71"/>
                    </a:cxn>
                    <a:cxn ang="0">
                      <a:pos x="10" y="73"/>
                    </a:cxn>
                    <a:cxn ang="0">
                      <a:pos x="10" y="75"/>
                    </a:cxn>
                    <a:cxn ang="0">
                      <a:pos x="12" y="77"/>
                    </a:cxn>
                    <a:cxn ang="0">
                      <a:pos x="14" y="79"/>
                    </a:cxn>
                  </a:cxnLst>
                  <a:rect l="0" t="0" r="r" b="b"/>
                  <a:pathLst>
                    <a:path w="69" h="89">
                      <a:moveTo>
                        <a:pt x="67" y="0"/>
                      </a:moveTo>
                      <a:lnTo>
                        <a:pt x="67" y="0"/>
                      </a:lnTo>
                      <a:lnTo>
                        <a:pt x="69" y="0"/>
                      </a:lnTo>
                      <a:lnTo>
                        <a:pt x="69" y="0"/>
                      </a:lnTo>
                      <a:lnTo>
                        <a:pt x="69" y="2"/>
                      </a:lnTo>
                      <a:lnTo>
                        <a:pt x="69" y="2"/>
                      </a:lnTo>
                      <a:lnTo>
                        <a:pt x="69" y="4"/>
                      </a:lnTo>
                      <a:lnTo>
                        <a:pt x="69" y="4"/>
                      </a:lnTo>
                      <a:lnTo>
                        <a:pt x="69" y="4"/>
                      </a:lnTo>
                      <a:lnTo>
                        <a:pt x="67" y="6"/>
                      </a:lnTo>
                      <a:lnTo>
                        <a:pt x="67" y="6"/>
                      </a:lnTo>
                      <a:lnTo>
                        <a:pt x="65" y="6"/>
                      </a:lnTo>
                      <a:lnTo>
                        <a:pt x="65" y="6"/>
                      </a:lnTo>
                      <a:lnTo>
                        <a:pt x="65" y="8"/>
                      </a:lnTo>
                      <a:lnTo>
                        <a:pt x="65" y="14"/>
                      </a:lnTo>
                      <a:lnTo>
                        <a:pt x="64" y="16"/>
                      </a:lnTo>
                      <a:lnTo>
                        <a:pt x="64" y="16"/>
                      </a:lnTo>
                      <a:lnTo>
                        <a:pt x="64" y="16"/>
                      </a:lnTo>
                      <a:lnTo>
                        <a:pt x="62" y="20"/>
                      </a:lnTo>
                      <a:lnTo>
                        <a:pt x="62" y="21"/>
                      </a:lnTo>
                      <a:lnTo>
                        <a:pt x="62" y="21"/>
                      </a:lnTo>
                      <a:lnTo>
                        <a:pt x="60" y="21"/>
                      </a:lnTo>
                      <a:lnTo>
                        <a:pt x="60" y="21"/>
                      </a:lnTo>
                      <a:lnTo>
                        <a:pt x="58" y="23"/>
                      </a:lnTo>
                      <a:lnTo>
                        <a:pt x="58" y="25"/>
                      </a:lnTo>
                      <a:lnTo>
                        <a:pt x="58" y="25"/>
                      </a:lnTo>
                      <a:lnTo>
                        <a:pt x="58" y="25"/>
                      </a:lnTo>
                      <a:lnTo>
                        <a:pt x="54" y="27"/>
                      </a:lnTo>
                      <a:lnTo>
                        <a:pt x="54" y="27"/>
                      </a:lnTo>
                      <a:lnTo>
                        <a:pt x="52" y="29"/>
                      </a:lnTo>
                      <a:lnTo>
                        <a:pt x="52" y="29"/>
                      </a:lnTo>
                      <a:lnTo>
                        <a:pt x="54" y="31"/>
                      </a:lnTo>
                      <a:lnTo>
                        <a:pt x="54" y="35"/>
                      </a:lnTo>
                      <a:lnTo>
                        <a:pt x="56" y="35"/>
                      </a:lnTo>
                      <a:lnTo>
                        <a:pt x="56" y="35"/>
                      </a:lnTo>
                      <a:lnTo>
                        <a:pt x="56" y="35"/>
                      </a:lnTo>
                      <a:lnTo>
                        <a:pt x="58" y="35"/>
                      </a:lnTo>
                      <a:lnTo>
                        <a:pt x="62" y="37"/>
                      </a:lnTo>
                      <a:lnTo>
                        <a:pt x="62" y="37"/>
                      </a:lnTo>
                      <a:lnTo>
                        <a:pt x="62" y="39"/>
                      </a:lnTo>
                      <a:lnTo>
                        <a:pt x="62" y="39"/>
                      </a:lnTo>
                      <a:lnTo>
                        <a:pt x="64" y="39"/>
                      </a:lnTo>
                      <a:lnTo>
                        <a:pt x="65" y="39"/>
                      </a:lnTo>
                      <a:lnTo>
                        <a:pt x="65" y="41"/>
                      </a:lnTo>
                      <a:lnTo>
                        <a:pt x="64" y="41"/>
                      </a:lnTo>
                      <a:lnTo>
                        <a:pt x="64" y="43"/>
                      </a:lnTo>
                      <a:lnTo>
                        <a:pt x="62" y="43"/>
                      </a:lnTo>
                      <a:lnTo>
                        <a:pt x="62" y="41"/>
                      </a:lnTo>
                      <a:lnTo>
                        <a:pt x="60" y="41"/>
                      </a:lnTo>
                      <a:lnTo>
                        <a:pt x="60" y="41"/>
                      </a:lnTo>
                      <a:lnTo>
                        <a:pt x="62" y="39"/>
                      </a:lnTo>
                      <a:lnTo>
                        <a:pt x="62" y="39"/>
                      </a:lnTo>
                      <a:lnTo>
                        <a:pt x="60" y="37"/>
                      </a:lnTo>
                      <a:lnTo>
                        <a:pt x="60" y="37"/>
                      </a:lnTo>
                      <a:lnTo>
                        <a:pt x="56" y="37"/>
                      </a:lnTo>
                      <a:lnTo>
                        <a:pt x="54" y="39"/>
                      </a:lnTo>
                      <a:lnTo>
                        <a:pt x="54" y="39"/>
                      </a:lnTo>
                      <a:lnTo>
                        <a:pt x="52" y="39"/>
                      </a:lnTo>
                      <a:lnTo>
                        <a:pt x="52" y="39"/>
                      </a:lnTo>
                      <a:lnTo>
                        <a:pt x="52" y="37"/>
                      </a:lnTo>
                      <a:lnTo>
                        <a:pt x="50" y="37"/>
                      </a:lnTo>
                      <a:lnTo>
                        <a:pt x="50" y="37"/>
                      </a:lnTo>
                      <a:lnTo>
                        <a:pt x="50" y="37"/>
                      </a:lnTo>
                      <a:lnTo>
                        <a:pt x="50" y="37"/>
                      </a:lnTo>
                      <a:lnTo>
                        <a:pt x="48" y="39"/>
                      </a:lnTo>
                      <a:lnTo>
                        <a:pt x="48" y="39"/>
                      </a:lnTo>
                      <a:lnTo>
                        <a:pt x="46" y="37"/>
                      </a:lnTo>
                      <a:lnTo>
                        <a:pt x="46" y="37"/>
                      </a:lnTo>
                      <a:lnTo>
                        <a:pt x="44" y="35"/>
                      </a:lnTo>
                      <a:lnTo>
                        <a:pt x="42" y="35"/>
                      </a:lnTo>
                      <a:lnTo>
                        <a:pt x="44" y="39"/>
                      </a:lnTo>
                      <a:lnTo>
                        <a:pt x="46" y="39"/>
                      </a:lnTo>
                      <a:lnTo>
                        <a:pt x="46" y="43"/>
                      </a:lnTo>
                      <a:lnTo>
                        <a:pt x="48" y="41"/>
                      </a:lnTo>
                      <a:lnTo>
                        <a:pt x="48" y="43"/>
                      </a:lnTo>
                      <a:lnTo>
                        <a:pt x="48" y="43"/>
                      </a:lnTo>
                      <a:lnTo>
                        <a:pt x="48" y="43"/>
                      </a:lnTo>
                      <a:lnTo>
                        <a:pt x="48" y="44"/>
                      </a:lnTo>
                      <a:lnTo>
                        <a:pt x="48" y="44"/>
                      </a:lnTo>
                      <a:lnTo>
                        <a:pt x="48" y="44"/>
                      </a:lnTo>
                      <a:lnTo>
                        <a:pt x="48" y="44"/>
                      </a:lnTo>
                      <a:lnTo>
                        <a:pt x="48" y="46"/>
                      </a:lnTo>
                      <a:lnTo>
                        <a:pt x="48" y="48"/>
                      </a:lnTo>
                      <a:lnTo>
                        <a:pt x="48" y="48"/>
                      </a:lnTo>
                      <a:lnTo>
                        <a:pt x="48" y="48"/>
                      </a:lnTo>
                      <a:lnTo>
                        <a:pt x="48" y="50"/>
                      </a:lnTo>
                      <a:lnTo>
                        <a:pt x="48" y="50"/>
                      </a:lnTo>
                      <a:lnTo>
                        <a:pt x="48" y="50"/>
                      </a:lnTo>
                      <a:lnTo>
                        <a:pt x="46" y="50"/>
                      </a:lnTo>
                      <a:lnTo>
                        <a:pt x="46" y="50"/>
                      </a:lnTo>
                      <a:lnTo>
                        <a:pt x="48" y="50"/>
                      </a:lnTo>
                      <a:lnTo>
                        <a:pt x="48" y="48"/>
                      </a:lnTo>
                      <a:lnTo>
                        <a:pt x="46" y="48"/>
                      </a:lnTo>
                      <a:lnTo>
                        <a:pt x="46" y="46"/>
                      </a:lnTo>
                      <a:lnTo>
                        <a:pt x="44" y="44"/>
                      </a:lnTo>
                      <a:lnTo>
                        <a:pt x="44" y="44"/>
                      </a:lnTo>
                      <a:lnTo>
                        <a:pt x="44" y="44"/>
                      </a:lnTo>
                      <a:lnTo>
                        <a:pt x="44" y="43"/>
                      </a:lnTo>
                      <a:lnTo>
                        <a:pt x="44" y="43"/>
                      </a:lnTo>
                      <a:lnTo>
                        <a:pt x="44" y="41"/>
                      </a:lnTo>
                      <a:lnTo>
                        <a:pt x="44" y="41"/>
                      </a:lnTo>
                      <a:lnTo>
                        <a:pt x="42" y="39"/>
                      </a:lnTo>
                      <a:lnTo>
                        <a:pt x="39" y="41"/>
                      </a:lnTo>
                      <a:lnTo>
                        <a:pt x="39" y="43"/>
                      </a:lnTo>
                      <a:lnTo>
                        <a:pt x="37" y="43"/>
                      </a:lnTo>
                      <a:lnTo>
                        <a:pt x="37" y="41"/>
                      </a:lnTo>
                      <a:lnTo>
                        <a:pt x="41" y="41"/>
                      </a:lnTo>
                      <a:lnTo>
                        <a:pt x="41" y="39"/>
                      </a:lnTo>
                      <a:lnTo>
                        <a:pt x="42" y="39"/>
                      </a:lnTo>
                      <a:lnTo>
                        <a:pt x="42" y="39"/>
                      </a:lnTo>
                      <a:lnTo>
                        <a:pt x="42" y="37"/>
                      </a:lnTo>
                      <a:lnTo>
                        <a:pt x="42" y="37"/>
                      </a:lnTo>
                      <a:lnTo>
                        <a:pt x="42" y="37"/>
                      </a:lnTo>
                      <a:lnTo>
                        <a:pt x="41" y="39"/>
                      </a:lnTo>
                      <a:lnTo>
                        <a:pt x="39" y="39"/>
                      </a:lnTo>
                      <a:lnTo>
                        <a:pt x="39" y="39"/>
                      </a:lnTo>
                      <a:lnTo>
                        <a:pt x="41" y="37"/>
                      </a:lnTo>
                      <a:lnTo>
                        <a:pt x="41" y="35"/>
                      </a:lnTo>
                      <a:lnTo>
                        <a:pt x="39" y="33"/>
                      </a:lnTo>
                      <a:lnTo>
                        <a:pt x="39" y="33"/>
                      </a:lnTo>
                      <a:lnTo>
                        <a:pt x="37" y="31"/>
                      </a:lnTo>
                      <a:lnTo>
                        <a:pt x="37" y="31"/>
                      </a:lnTo>
                      <a:lnTo>
                        <a:pt x="37" y="29"/>
                      </a:lnTo>
                      <a:lnTo>
                        <a:pt x="35" y="29"/>
                      </a:lnTo>
                      <a:lnTo>
                        <a:pt x="35" y="27"/>
                      </a:lnTo>
                      <a:lnTo>
                        <a:pt x="35" y="27"/>
                      </a:lnTo>
                      <a:lnTo>
                        <a:pt x="35" y="25"/>
                      </a:lnTo>
                      <a:lnTo>
                        <a:pt x="35" y="25"/>
                      </a:lnTo>
                      <a:lnTo>
                        <a:pt x="37" y="25"/>
                      </a:lnTo>
                      <a:lnTo>
                        <a:pt x="37" y="25"/>
                      </a:lnTo>
                      <a:lnTo>
                        <a:pt x="39" y="23"/>
                      </a:lnTo>
                      <a:lnTo>
                        <a:pt x="39" y="23"/>
                      </a:lnTo>
                      <a:lnTo>
                        <a:pt x="39" y="21"/>
                      </a:lnTo>
                      <a:lnTo>
                        <a:pt x="37" y="20"/>
                      </a:lnTo>
                      <a:lnTo>
                        <a:pt x="37" y="20"/>
                      </a:lnTo>
                      <a:lnTo>
                        <a:pt x="37" y="18"/>
                      </a:lnTo>
                      <a:lnTo>
                        <a:pt x="37" y="18"/>
                      </a:lnTo>
                      <a:lnTo>
                        <a:pt x="35" y="16"/>
                      </a:lnTo>
                      <a:lnTo>
                        <a:pt x="35" y="16"/>
                      </a:lnTo>
                      <a:lnTo>
                        <a:pt x="35" y="16"/>
                      </a:lnTo>
                      <a:lnTo>
                        <a:pt x="33" y="16"/>
                      </a:lnTo>
                      <a:lnTo>
                        <a:pt x="31" y="16"/>
                      </a:lnTo>
                      <a:lnTo>
                        <a:pt x="31" y="16"/>
                      </a:lnTo>
                      <a:lnTo>
                        <a:pt x="31" y="16"/>
                      </a:lnTo>
                      <a:lnTo>
                        <a:pt x="29" y="16"/>
                      </a:lnTo>
                      <a:lnTo>
                        <a:pt x="29" y="16"/>
                      </a:lnTo>
                      <a:lnTo>
                        <a:pt x="29" y="16"/>
                      </a:lnTo>
                      <a:lnTo>
                        <a:pt x="27" y="16"/>
                      </a:lnTo>
                      <a:lnTo>
                        <a:pt x="27" y="16"/>
                      </a:lnTo>
                      <a:lnTo>
                        <a:pt x="27" y="16"/>
                      </a:lnTo>
                      <a:lnTo>
                        <a:pt x="25" y="14"/>
                      </a:lnTo>
                      <a:lnTo>
                        <a:pt x="25" y="16"/>
                      </a:lnTo>
                      <a:lnTo>
                        <a:pt x="25" y="16"/>
                      </a:lnTo>
                      <a:lnTo>
                        <a:pt x="23" y="18"/>
                      </a:lnTo>
                      <a:lnTo>
                        <a:pt x="23" y="18"/>
                      </a:lnTo>
                      <a:lnTo>
                        <a:pt x="23" y="18"/>
                      </a:lnTo>
                      <a:lnTo>
                        <a:pt x="21" y="20"/>
                      </a:lnTo>
                      <a:lnTo>
                        <a:pt x="21" y="20"/>
                      </a:lnTo>
                      <a:lnTo>
                        <a:pt x="21" y="20"/>
                      </a:lnTo>
                      <a:lnTo>
                        <a:pt x="21" y="21"/>
                      </a:lnTo>
                      <a:lnTo>
                        <a:pt x="19" y="20"/>
                      </a:lnTo>
                      <a:lnTo>
                        <a:pt x="19" y="20"/>
                      </a:lnTo>
                      <a:lnTo>
                        <a:pt x="19" y="20"/>
                      </a:lnTo>
                      <a:lnTo>
                        <a:pt x="19" y="18"/>
                      </a:lnTo>
                      <a:lnTo>
                        <a:pt x="17" y="18"/>
                      </a:lnTo>
                      <a:lnTo>
                        <a:pt x="17" y="18"/>
                      </a:lnTo>
                      <a:lnTo>
                        <a:pt x="17" y="18"/>
                      </a:lnTo>
                      <a:lnTo>
                        <a:pt x="16" y="20"/>
                      </a:lnTo>
                      <a:lnTo>
                        <a:pt x="16" y="21"/>
                      </a:lnTo>
                      <a:lnTo>
                        <a:pt x="16" y="21"/>
                      </a:lnTo>
                      <a:lnTo>
                        <a:pt x="14" y="23"/>
                      </a:lnTo>
                      <a:lnTo>
                        <a:pt x="14" y="25"/>
                      </a:lnTo>
                      <a:lnTo>
                        <a:pt x="12" y="27"/>
                      </a:lnTo>
                      <a:lnTo>
                        <a:pt x="12" y="27"/>
                      </a:lnTo>
                      <a:lnTo>
                        <a:pt x="12" y="27"/>
                      </a:lnTo>
                      <a:lnTo>
                        <a:pt x="10" y="25"/>
                      </a:lnTo>
                      <a:lnTo>
                        <a:pt x="10" y="25"/>
                      </a:lnTo>
                      <a:lnTo>
                        <a:pt x="10" y="25"/>
                      </a:lnTo>
                      <a:lnTo>
                        <a:pt x="10" y="27"/>
                      </a:lnTo>
                      <a:lnTo>
                        <a:pt x="8" y="33"/>
                      </a:lnTo>
                      <a:lnTo>
                        <a:pt x="6" y="39"/>
                      </a:lnTo>
                      <a:lnTo>
                        <a:pt x="6" y="39"/>
                      </a:lnTo>
                      <a:lnTo>
                        <a:pt x="6" y="41"/>
                      </a:lnTo>
                      <a:lnTo>
                        <a:pt x="4" y="48"/>
                      </a:lnTo>
                      <a:lnTo>
                        <a:pt x="4" y="52"/>
                      </a:lnTo>
                      <a:lnTo>
                        <a:pt x="4" y="54"/>
                      </a:lnTo>
                      <a:lnTo>
                        <a:pt x="4" y="60"/>
                      </a:lnTo>
                      <a:lnTo>
                        <a:pt x="2" y="62"/>
                      </a:lnTo>
                      <a:lnTo>
                        <a:pt x="2" y="67"/>
                      </a:lnTo>
                      <a:lnTo>
                        <a:pt x="2" y="67"/>
                      </a:lnTo>
                      <a:lnTo>
                        <a:pt x="2" y="71"/>
                      </a:lnTo>
                      <a:lnTo>
                        <a:pt x="2" y="73"/>
                      </a:lnTo>
                      <a:lnTo>
                        <a:pt x="2" y="73"/>
                      </a:lnTo>
                      <a:lnTo>
                        <a:pt x="0" y="77"/>
                      </a:lnTo>
                      <a:lnTo>
                        <a:pt x="0" y="81"/>
                      </a:lnTo>
                      <a:lnTo>
                        <a:pt x="0" y="85"/>
                      </a:lnTo>
                      <a:lnTo>
                        <a:pt x="0" y="87"/>
                      </a:lnTo>
                      <a:lnTo>
                        <a:pt x="0" y="89"/>
                      </a:lnTo>
                      <a:lnTo>
                        <a:pt x="2" y="89"/>
                      </a:lnTo>
                      <a:lnTo>
                        <a:pt x="2" y="87"/>
                      </a:lnTo>
                      <a:lnTo>
                        <a:pt x="2" y="85"/>
                      </a:lnTo>
                      <a:lnTo>
                        <a:pt x="2" y="79"/>
                      </a:lnTo>
                      <a:lnTo>
                        <a:pt x="4" y="77"/>
                      </a:lnTo>
                      <a:lnTo>
                        <a:pt x="4" y="75"/>
                      </a:lnTo>
                      <a:lnTo>
                        <a:pt x="4" y="75"/>
                      </a:lnTo>
                      <a:lnTo>
                        <a:pt x="4" y="73"/>
                      </a:lnTo>
                      <a:lnTo>
                        <a:pt x="4" y="71"/>
                      </a:lnTo>
                      <a:lnTo>
                        <a:pt x="4" y="71"/>
                      </a:lnTo>
                      <a:lnTo>
                        <a:pt x="6" y="71"/>
                      </a:lnTo>
                      <a:lnTo>
                        <a:pt x="6" y="71"/>
                      </a:lnTo>
                      <a:lnTo>
                        <a:pt x="6" y="73"/>
                      </a:lnTo>
                      <a:lnTo>
                        <a:pt x="8" y="71"/>
                      </a:lnTo>
                      <a:lnTo>
                        <a:pt x="10" y="71"/>
                      </a:lnTo>
                      <a:lnTo>
                        <a:pt x="10" y="73"/>
                      </a:lnTo>
                      <a:lnTo>
                        <a:pt x="10" y="73"/>
                      </a:lnTo>
                      <a:lnTo>
                        <a:pt x="10" y="73"/>
                      </a:lnTo>
                      <a:lnTo>
                        <a:pt x="12" y="75"/>
                      </a:lnTo>
                      <a:lnTo>
                        <a:pt x="12" y="75"/>
                      </a:lnTo>
                      <a:lnTo>
                        <a:pt x="12" y="75"/>
                      </a:lnTo>
                      <a:lnTo>
                        <a:pt x="10" y="75"/>
                      </a:lnTo>
                      <a:lnTo>
                        <a:pt x="12" y="77"/>
                      </a:lnTo>
                      <a:lnTo>
                        <a:pt x="12" y="77"/>
                      </a:lnTo>
                      <a:lnTo>
                        <a:pt x="12" y="77"/>
                      </a:lnTo>
                      <a:lnTo>
                        <a:pt x="12" y="77"/>
                      </a:lnTo>
                      <a:lnTo>
                        <a:pt x="12" y="79"/>
                      </a:lnTo>
                      <a:lnTo>
                        <a:pt x="12" y="79"/>
                      </a:lnTo>
                      <a:lnTo>
                        <a:pt x="12" y="79"/>
                      </a:lnTo>
                      <a:lnTo>
                        <a:pt x="14" y="7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8" name="Freeform 3899"/>
                <p:cNvSpPr>
                  <a:spLocks/>
                </p:cNvSpPr>
                <p:nvPr/>
              </p:nvSpPr>
              <p:spPr bwMode="auto">
                <a:xfrm>
                  <a:off x="4495" y="827"/>
                  <a:ext cx="17" cy="25"/>
                </a:xfrm>
                <a:custGeom>
                  <a:avLst/>
                  <a:gdLst/>
                  <a:ahLst/>
                  <a:cxnLst>
                    <a:cxn ang="0">
                      <a:pos x="2" y="23"/>
                    </a:cxn>
                    <a:cxn ang="0">
                      <a:pos x="4" y="27"/>
                    </a:cxn>
                    <a:cxn ang="0">
                      <a:pos x="2" y="29"/>
                    </a:cxn>
                    <a:cxn ang="0">
                      <a:pos x="7" y="31"/>
                    </a:cxn>
                    <a:cxn ang="0">
                      <a:pos x="9" y="33"/>
                    </a:cxn>
                    <a:cxn ang="0">
                      <a:pos x="13" y="40"/>
                    </a:cxn>
                    <a:cxn ang="0">
                      <a:pos x="9" y="48"/>
                    </a:cxn>
                    <a:cxn ang="0">
                      <a:pos x="13" y="50"/>
                    </a:cxn>
                    <a:cxn ang="0">
                      <a:pos x="17" y="50"/>
                    </a:cxn>
                    <a:cxn ang="0">
                      <a:pos x="15" y="46"/>
                    </a:cxn>
                    <a:cxn ang="0">
                      <a:pos x="15" y="38"/>
                    </a:cxn>
                    <a:cxn ang="0">
                      <a:pos x="15" y="34"/>
                    </a:cxn>
                    <a:cxn ang="0">
                      <a:pos x="15" y="29"/>
                    </a:cxn>
                    <a:cxn ang="0">
                      <a:pos x="23" y="27"/>
                    </a:cxn>
                    <a:cxn ang="0">
                      <a:pos x="25" y="31"/>
                    </a:cxn>
                    <a:cxn ang="0">
                      <a:pos x="29" y="31"/>
                    </a:cxn>
                    <a:cxn ang="0">
                      <a:pos x="30" y="27"/>
                    </a:cxn>
                    <a:cxn ang="0">
                      <a:pos x="25" y="25"/>
                    </a:cxn>
                    <a:cxn ang="0">
                      <a:pos x="29" y="23"/>
                    </a:cxn>
                    <a:cxn ang="0">
                      <a:pos x="29" y="19"/>
                    </a:cxn>
                    <a:cxn ang="0">
                      <a:pos x="27" y="19"/>
                    </a:cxn>
                    <a:cxn ang="0">
                      <a:pos x="21" y="21"/>
                    </a:cxn>
                    <a:cxn ang="0">
                      <a:pos x="17" y="23"/>
                    </a:cxn>
                    <a:cxn ang="0">
                      <a:pos x="19" y="19"/>
                    </a:cxn>
                    <a:cxn ang="0">
                      <a:pos x="21" y="13"/>
                    </a:cxn>
                    <a:cxn ang="0">
                      <a:pos x="25" y="13"/>
                    </a:cxn>
                    <a:cxn ang="0">
                      <a:pos x="27" y="9"/>
                    </a:cxn>
                    <a:cxn ang="0">
                      <a:pos x="29" y="8"/>
                    </a:cxn>
                    <a:cxn ang="0">
                      <a:pos x="30" y="6"/>
                    </a:cxn>
                    <a:cxn ang="0">
                      <a:pos x="30" y="4"/>
                    </a:cxn>
                    <a:cxn ang="0">
                      <a:pos x="29" y="0"/>
                    </a:cxn>
                    <a:cxn ang="0">
                      <a:pos x="29" y="4"/>
                    </a:cxn>
                    <a:cxn ang="0">
                      <a:pos x="27" y="8"/>
                    </a:cxn>
                    <a:cxn ang="0">
                      <a:pos x="25" y="8"/>
                    </a:cxn>
                    <a:cxn ang="0">
                      <a:pos x="25" y="8"/>
                    </a:cxn>
                    <a:cxn ang="0">
                      <a:pos x="21" y="9"/>
                    </a:cxn>
                    <a:cxn ang="0">
                      <a:pos x="21" y="6"/>
                    </a:cxn>
                    <a:cxn ang="0">
                      <a:pos x="19" y="4"/>
                    </a:cxn>
                    <a:cxn ang="0">
                      <a:pos x="17" y="4"/>
                    </a:cxn>
                    <a:cxn ang="0">
                      <a:pos x="19" y="8"/>
                    </a:cxn>
                    <a:cxn ang="0">
                      <a:pos x="21" y="15"/>
                    </a:cxn>
                    <a:cxn ang="0">
                      <a:pos x="17" y="19"/>
                    </a:cxn>
                    <a:cxn ang="0">
                      <a:pos x="15" y="17"/>
                    </a:cxn>
                    <a:cxn ang="0">
                      <a:pos x="13" y="11"/>
                    </a:cxn>
                    <a:cxn ang="0">
                      <a:pos x="15" y="17"/>
                    </a:cxn>
                    <a:cxn ang="0">
                      <a:pos x="13" y="23"/>
                    </a:cxn>
                    <a:cxn ang="0">
                      <a:pos x="11" y="23"/>
                    </a:cxn>
                    <a:cxn ang="0">
                      <a:pos x="11" y="27"/>
                    </a:cxn>
                    <a:cxn ang="0">
                      <a:pos x="11" y="29"/>
                    </a:cxn>
                    <a:cxn ang="0">
                      <a:pos x="7" y="25"/>
                    </a:cxn>
                    <a:cxn ang="0">
                      <a:pos x="4" y="21"/>
                    </a:cxn>
                  </a:cxnLst>
                  <a:rect l="0" t="0" r="r" b="b"/>
                  <a:pathLst>
                    <a:path w="32" h="50">
                      <a:moveTo>
                        <a:pt x="0" y="23"/>
                      </a:moveTo>
                      <a:lnTo>
                        <a:pt x="2" y="23"/>
                      </a:lnTo>
                      <a:lnTo>
                        <a:pt x="2" y="23"/>
                      </a:lnTo>
                      <a:lnTo>
                        <a:pt x="2" y="23"/>
                      </a:lnTo>
                      <a:lnTo>
                        <a:pt x="2" y="25"/>
                      </a:lnTo>
                      <a:lnTo>
                        <a:pt x="2" y="25"/>
                      </a:lnTo>
                      <a:lnTo>
                        <a:pt x="4" y="27"/>
                      </a:lnTo>
                      <a:lnTo>
                        <a:pt x="4" y="27"/>
                      </a:lnTo>
                      <a:lnTo>
                        <a:pt x="4" y="27"/>
                      </a:lnTo>
                      <a:lnTo>
                        <a:pt x="4" y="29"/>
                      </a:lnTo>
                      <a:lnTo>
                        <a:pt x="2" y="29"/>
                      </a:lnTo>
                      <a:lnTo>
                        <a:pt x="2" y="29"/>
                      </a:lnTo>
                      <a:lnTo>
                        <a:pt x="4" y="31"/>
                      </a:lnTo>
                      <a:lnTo>
                        <a:pt x="5" y="31"/>
                      </a:lnTo>
                      <a:lnTo>
                        <a:pt x="5" y="31"/>
                      </a:lnTo>
                      <a:lnTo>
                        <a:pt x="7" y="31"/>
                      </a:lnTo>
                      <a:lnTo>
                        <a:pt x="7" y="33"/>
                      </a:lnTo>
                      <a:lnTo>
                        <a:pt x="7" y="33"/>
                      </a:lnTo>
                      <a:lnTo>
                        <a:pt x="9" y="33"/>
                      </a:lnTo>
                      <a:lnTo>
                        <a:pt x="9" y="33"/>
                      </a:lnTo>
                      <a:lnTo>
                        <a:pt x="9" y="34"/>
                      </a:lnTo>
                      <a:lnTo>
                        <a:pt x="11" y="38"/>
                      </a:lnTo>
                      <a:lnTo>
                        <a:pt x="13" y="38"/>
                      </a:lnTo>
                      <a:lnTo>
                        <a:pt x="13" y="40"/>
                      </a:lnTo>
                      <a:lnTo>
                        <a:pt x="13" y="42"/>
                      </a:lnTo>
                      <a:lnTo>
                        <a:pt x="13" y="44"/>
                      </a:lnTo>
                      <a:lnTo>
                        <a:pt x="13" y="44"/>
                      </a:lnTo>
                      <a:lnTo>
                        <a:pt x="9" y="48"/>
                      </a:lnTo>
                      <a:lnTo>
                        <a:pt x="11" y="48"/>
                      </a:lnTo>
                      <a:lnTo>
                        <a:pt x="13" y="48"/>
                      </a:lnTo>
                      <a:lnTo>
                        <a:pt x="13" y="48"/>
                      </a:lnTo>
                      <a:lnTo>
                        <a:pt x="13" y="50"/>
                      </a:lnTo>
                      <a:lnTo>
                        <a:pt x="13" y="50"/>
                      </a:lnTo>
                      <a:lnTo>
                        <a:pt x="13" y="50"/>
                      </a:lnTo>
                      <a:lnTo>
                        <a:pt x="15" y="50"/>
                      </a:lnTo>
                      <a:lnTo>
                        <a:pt x="17" y="50"/>
                      </a:lnTo>
                      <a:lnTo>
                        <a:pt x="17" y="48"/>
                      </a:lnTo>
                      <a:lnTo>
                        <a:pt x="15" y="48"/>
                      </a:lnTo>
                      <a:lnTo>
                        <a:pt x="15" y="46"/>
                      </a:lnTo>
                      <a:lnTo>
                        <a:pt x="15" y="46"/>
                      </a:lnTo>
                      <a:lnTo>
                        <a:pt x="15" y="44"/>
                      </a:lnTo>
                      <a:lnTo>
                        <a:pt x="15" y="44"/>
                      </a:lnTo>
                      <a:lnTo>
                        <a:pt x="15" y="38"/>
                      </a:lnTo>
                      <a:lnTo>
                        <a:pt x="15" y="38"/>
                      </a:lnTo>
                      <a:lnTo>
                        <a:pt x="15" y="38"/>
                      </a:lnTo>
                      <a:lnTo>
                        <a:pt x="15" y="36"/>
                      </a:lnTo>
                      <a:lnTo>
                        <a:pt x="15" y="34"/>
                      </a:lnTo>
                      <a:lnTo>
                        <a:pt x="15" y="34"/>
                      </a:lnTo>
                      <a:lnTo>
                        <a:pt x="15" y="33"/>
                      </a:lnTo>
                      <a:lnTo>
                        <a:pt x="15" y="31"/>
                      </a:lnTo>
                      <a:lnTo>
                        <a:pt x="15" y="29"/>
                      </a:lnTo>
                      <a:lnTo>
                        <a:pt x="15" y="29"/>
                      </a:lnTo>
                      <a:lnTo>
                        <a:pt x="17" y="27"/>
                      </a:lnTo>
                      <a:lnTo>
                        <a:pt x="19" y="27"/>
                      </a:lnTo>
                      <a:lnTo>
                        <a:pt x="21" y="27"/>
                      </a:lnTo>
                      <a:lnTo>
                        <a:pt x="23" y="27"/>
                      </a:lnTo>
                      <a:lnTo>
                        <a:pt x="23" y="25"/>
                      </a:lnTo>
                      <a:lnTo>
                        <a:pt x="25" y="27"/>
                      </a:lnTo>
                      <a:lnTo>
                        <a:pt x="25" y="29"/>
                      </a:lnTo>
                      <a:lnTo>
                        <a:pt x="25" y="31"/>
                      </a:lnTo>
                      <a:lnTo>
                        <a:pt x="27" y="31"/>
                      </a:lnTo>
                      <a:lnTo>
                        <a:pt x="27" y="31"/>
                      </a:lnTo>
                      <a:lnTo>
                        <a:pt x="29" y="31"/>
                      </a:lnTo>
                      <a:lnTo>
                        <a:pt x="29" y="31"/>
                      </a:lnTo>
                      <a:lnTo>
                        <a:pt x="29" y="31"/>
                      </a:lnTo>
                      <a:lnTo>
                        <a:pt x="30" y="31"/>
                      </a:lnTo>
                      <a:lnTo>
                        <a:pt x="30" y="31"/>
                      </a:lnTo>
                      <a:lnTo>
                        <a:pt x="30" y="27"/>
                      </a:lnTo>
                      <a:lnTo>
                        <a:pt x="29" y="27"/>
                      </a:lnTo>
                      <a:lnTo>
                        <a:pt x="29" y="27"/>
                      </a:lnTo>
                      <a:lnTo>
                        <a:pt x="27" y="25"/>
                      </a:lnTo>
                      <a:lnTo>
                        <a:pt x="25" y="25"/>
                      </a:lnTo>
                      <a:lnTo>
                        <a:pt x="27" y="23"/>
                      </a:lnTo>
                      <a:lnTo>
                        <a:pt x="27" y="23"/>
                      </a:lnTo>
                      <a:lnTo>
                        <a:pt x="29" y="23"/>
                      </a:lnTo>
                      <a:lnTo>
                        <a:pt x="29" y="23"/>
                      </a:lnTo>
                      <a:lnTo>
                        <a:pt x="27" y="23"/>
                      </a:lnTo>
                      <a:lnTo>
                        <a:pt x="27" y="21"/>
                      </a:lnTo>
                      <a:lnTo>
                        <a:pt x="29" y="21"/>
                      </a:lnTo>
                      <a:lnTo>
                        <a:pt x="29" y="19"/>
                      </a:lnTo>
                      <a:lnTo>
                        <a:pt x="30" y="19"/>
                      </a:lnTo>
                      <a:lnTo>
                        <a:pt x="29" y="17"/>
                      </a:lnTo>
                      <a:lnTo>
                        <a:pt x="29" y="19"/>
                      </a:lnTo>
                      <a:lnTo>
                        <a:pt x="27" y="19"/>
                      </a:lnTo>
                      <a:lnTo>
                        <a:pt x="25" y="21"/>
                      </a:lnTo>
                      <a:lnTo>
                        <a:pt x="25" y="19"/>
                      </a:lnTo>
                      <a:lnTo>
                        <a:pt x="23" y="21"/>
                      </a:lnTo>
                      <a:lnTo>
                        <a:pt x="21" y="21"/>
                      </a:lnTo>
                      <a:lnTo>
                        <a:pt x="21" y="23"/>
                      </a:lnTo>
                      <a:lnTo>
                        <a:pt x="19" y="23"/>
                      </a:lnTo>
                      <a:lnTo>
                        <a:pt x="17" y="23"/>
                      </a:lnTo>
                      <a:lnTo>
                        <a:pt x="17" y="23"/>
                      </a:lnTo>
                      <a:lnTo>
                        <a:pt x="17" y="21"/>
                      </a:lnTo>
                      <a:lnTo>
                        <a:pt x="17" y="21"/>
                      </a:lnTo>
                      <a:lnTo>
                        <a:pt x="19" y="21"/>
                      </a:lnTo>
                      <a:lnTo>
                        <a:pt x="19" y="19"/>
                      </a:lnTo>
                      <a:lnTo>
                        <a:pt x="21" y="17"/>
                      </a:lnTo>
                      <a:lnTo>
                        <a:pt x="21" y="17"/>
                      </a:lnTo>
                      <a:lnTo>
                        <a:pt x="21" y="15"/>
                      </a:lnTo>
                      <a:lnTo>
                        <a:pt x="21" y="13"/>
                      </a:lnTo>
                      <a:lnTo>
                        <a:pt x="21" y="13"/>
                      </a:lnTo>
                      <a:lnTo>
                        <a:pt x="23" y="13"/>
                      </a:lnTo>
                      <a:lnTo>
                        <a:pt x="25" y="13"/>
                      </a:lnTo>
                      <a:lnTo>
                        <a:pt x="25" y="13"/>
                      </a:lnTo>
                      <a:lnTo>
                        <a:pt x="25" y="11"/>
                      </a:lnTo>
                      <a:lnTo>
                        <a:pt x="25" y="11"/>
                      </a:lnTo>
                      <a:lnTo>
                        <a:pt x="25" y="9"/>
                      </a:lnTo>
                      <a:lnTo>
                        <a:pt x="27" y="9"/>
                      </a:lnTo>
                      <a:lnTo>
                        <a:pt x="27" y="9"/>
                      </a:lnTo>
                      <a:lnTo>
                        <a:pt x="29" y="9"/>
                      </a:lnTo>
                      <a:lnTo>
                        <a:pt x="29" y="8"/>
                      </a:lnTo>
                      <a:lnTo>
                        <a:pt x="29" y="8"/>
                      </a:lnTo>
                      <a:lnTo>
                        <a:pt x="29" y="8"/>
                      </a:lnTo>
                      <a:lnTo>
                        <a:pt x="30" y="6"/>
                      </a:lnTo>
                      <a:lnTo>
                        <a:pt x="30" y="6"/>
                      </a:lnTo>
                      <a:lnTo>
                        <a:pt x="30" y="6"/>
                      </a:lnTo>
                      <a:lnTo>
                        <a:pt x="32" y="6"/>
                      </a:lnTo>
                      <a:lnTo>
                        <a:pt x="30" y="4"/>
                      </a:lnTo>
                      <a:lnTo>
                        <a:pt x="30" y="4"/>
                      </a:lnTo>
                      <a:lnTo>
                        <a:pt x="30" y="4"/>
                      </a:lnTo>
                      <a:lnTo>
                        <a:pt x="30" y="4"/>
                      </a:lnTo>
                      <a:lnTo>
                        <a:pt x="29" y="2"/>
                      </a:lnTo>
                      <a:lnTo>
                        <a:pt x="29" y="0"/>
                      </a:lnTo>
                      <a:lnTo>
                        <a:pt x="29" y="0"/>
                      </a:lnTo>
                      <a:lnTo>
                        <a:pt x="29" y="2"/>
                      </a:lnTo>
                      <a:lnTo>
                        <a:pt x="29" y="4"/>
                      </a:lnTo>
                      <a:lnTo>
                        <a:pt x="29" y="4"/>
                      </a:lnTo>
                      <a:lnTo>
                        <a:pt x="29" y="4"/>
                      </a:lnTo>
                      <a:lnTo>
                        <a:pt x="29" y="6"/>
                      </a:lnTo>
                      <a:lnTo>
                        <a:pt x="27" y="8"/>
                      </a:lnTo>
                      <a:lnTo>
                        <a:pt x="27" y="8"/>
                      </a:lnTo>
                      <a:lnTo>
                        <a:pt x="27" y="8"/>
                      </a:lnTo>
                      <a:lnTo>
                        <a:pt x="27" y="8"/>
                      </a:lnTo>
                      <a:lnTo>
                        <a:pt x="27" y="8"/>
                      </a:lnTo>
                      <a:lnTo>
                        <a:pt x="27" y="8"/>
                      </a:lnTo>
                      <a:lnTo>
                        <a:pt x="25" y="8"/>
                      </a:lnTo>
                      <a:lnTo>
                        <a:pt x="25" y="8"/>
                      </a:lnTo>
                      <a:lnTo>
                        <a:pt x="25" y="8"/>
                      </a:lnTo>
                      <a:lnTo>
                        <a:pt x="25" y="8"/>
                      </a:lnTo>
                      <a:lnTo>
                        <a:pt x="25" y="8"/>
                      </a:lnTo>
                      <a:lnTo>
                        <a:pt x="23" y="9"/>
                      </a:lnTo>
                      <a:lnTo>
                        <a:pt x="23" y="11"/>
                      </a:lnTo>
                      <a:lnTo>
                        <a:pt x="21" y="11"/>
                      </a:lnTo>
                      <a:lnTo>
                        <a:pt x="21" y="9"/>
                      </a:lnTo>
                      <a:lnTo>
                        <a:pt x="21" y="8"/>
                      </a:lnTo>
                      <a:lnTo>
                        <a:pt x="21" y="8"/>
                      </a:lnTo>
                      <a:lnTo>
                        <a:pt x="21" y="8"/>
                      </a:lnTo>
                      <a:lnTo>
                        <a:pt x="21" y="6"/>
                      </a:lnTo>
                      <a:lnTo>
                        <a:pt x="21" y="4"/>
                      </a:lnTo>
                      <a:lnTo>
                        <a:pt x="21" y="4"/>
                      </a:lnTo>
                      <a:lnTo>
                        <a:pt x="19" y="4"/>
                      </a:lnTo>
                      <a:lnTo>
                        <a:pt x="19" y="4"/>
                      </a:lnTo>
                      <a:lnTo>
                        <a:pt x="19" y="4"/>
                      </a:lnTo>
                      <a:lnTo>
                        <a:pt x="19" y="4"/>
                      </a:lnTo>
                      <a:lnTo>
                        <a:pt x="17" y="4"/>
                      </a:lnTo>
                      <a:lnTo>
                        <a:pt x="17" y="4"/>
                      </a:lnTo>
                      <a:lnTo>
                        <a:pt x="17" y="6"/>
                      </a:lnTo>
                      <a:lnTo>
                        <a:pt x="17" y="6"/>
                      </a:lnTo>
                      <a:lnTo>
                        <a:pt x="19" y="8"/>
                      </a:lnTo>
                      <a:lnTo>
                        <a:pt x="19" y="8"/>
                      </a:lnTo>
                      <a:lnTo>
                        <a:pt x="19" y="9"/>
                      </a:lnTo>
                      <a:lnTo>
                        <a:pt x="19" y="9"/>
                      </a:lnTo>
                      <a:lnTo>
                        <a:pt x="21" y="11"/>
                      </a:lnTo>
                      <a:lnTo>
                        <a:pt x="21" y="15"/>
                      </a:lnTo>
                      <a:lnTo>
                        <a:pt x="19" y="15"/>
                      </a:lnTo>
                      <a:lnTo>
                        <a:pt x="19" y="17"/>
                      </a:lnTo>
                      <a:lnTo>
                        <a:pt x="17" y="17"/>
                      </a:lnTo>
                      <a:lnTo>
                        <a:pt x="17" y="19"/>
                      </a:lnTo>
                      <a:lnTo>
                        <a:pt x="15" y="19"/>
                      </a:lnTo>
                      <a:lnTo>
                        <a:pt x="15" y="19"/>
                      </a:lnTo>
                      <a:lnTo>
                        <a:pt x="15" y="17"/>
                      </a:lnTo>
                      <a:lnTo>
                        <a:pt x="15" y="17"/>
                      </a:lnTo>
                      <a:lnTo>
                        <a:pt x="15" y="15"/>
                      </a:lnTo>
                      <a:lnTo>
                        <a:pt x="15" y="15"/>
                      </a:lnTo>
                      <a:lnTo>
                        <a:pt x="15" y="13"/>
                      </a:lnTo>
                      <a:lnTo>
                        <a:pt x="13" y="11"/>
                      </a:lnTo>
                      <a:lnTo>
                        <a:pt x="13" y="13"/>
                      </a:lnTo>
                      <a:lnTo>
                        <a:pt x="13" y="15"/>
                      </a:lnTo>
                      <a:lnTo>
                        <a:pt x="15" y="15"/>
                      </a:lnTo>
                      <a:lnTo>
                        <a:pt x="15" y="17"/>
                      </a:lnTo>
                      <a:lnTo>
                        <a:pt x="13" y="19"/>
                      </a:lnTo>
                      <a:lnTo>
                        <a:pt x="13" y="21"/>
                      </a:lnTo>
                      <a:lnTo>
                        <a:pt x="13" y="21"/>
                      </a:lnTo>
                      <a:lnTo>
                        <a:pt x="13" y="23"/>
                      </a:lnTo>
                      <a:lnTo>
                        <a:pt x="13" y="23"/>
                      </a:lnTo>
                      <a:lnTo>
                        <a:pt x="11" y="23"/>
                      </a:lnTo>
                      <a:lnTo>
                        <a:pt x="11" y="23"/>
                      </a:lnTo>
                      <a:lnTo>
                        <a:pt x="11" y="23"/>
                      </a:lnTo>
                      <a:lnTo>
                        <a:pt x="11" y="25"/>
                      </a:lnTo>
                      <a:lnTo>
                        <a:pt x="11" y="25"/>
                      </a:lnTo>
                      <a:lnTo>
                        <a:pt x="11" y="27"/>
                      </a:lnTo>
                      <a:lnTo>
                        <a:pt x="11" y="27"/>
                      </a:lnTo>
                      <a:lnTo>
                        <a:pt x="11" y="29"/>
                      </a:lnTo>
                      <a:lnTo>
                        <a:pt x="11" y="29"/>
                      </a:lnTo>
                      <a:lnTo>
                        <a:pt x="11" y="31"/>
                      </a:lnTo>
                      <a:lnTo>
                        <a:pt x="11" y="29"/>
                      </a:lnTo>
                      <a:lnTo>
                        <a:pt x="9" y="29"/>
                      </a:lnTo>
                      <a:lnTo>
                        <a:pt x="7" y="27"/>
                      </a:lnTo>
                      <a:lnTo>
                        <a:pt x="7" y="27"/>
                      </a:lnTo>
                      <a:lnTo>
                        <a:pt x="7" y="25"/>
                      </a:lnTo>
                      <a:lnTo>
                        <a:pt x="7" y="25"/>
                      </a:lnTo>
                      <a:lnTo>
                        <a:pt x="5" y="23"/>
                      </a:lnTo>
                      <a:lnTo>
                        <a:pt x="5" y="21"/>
                      </a:lnTo>
                      <a:lnTo>
                        <a:pt x="4" y="21"/>
                      </a:lnTo>
                      <a:lnTo>
                        <a:pt x="2" y="21"/>
                      </a:lnTo>
                      <a:lnTo>
                        <a:pt x="0" y="2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39" name="Freeform 3900"/>
                <p:cNvSpPr>
                  <a:spLocks/>
                </p:cNvSpPr>
                <p:nvPr/>
              </p:nvSpPr>
              <p:spPr bwMode="auto">
                <a:xfrm>
                  <a:off x="4487" y="835"/>
                  <a:ext cx="8" cy="26"/>
                </a:xfrm>
                <a:custGeom>
                  <a:avLst/>
                  <a:gdLst/>
                  <a:ahLst/>
                  <a:cxnLst>
                    <a:cxn ang="0">
                      <a:pos x="18" y="8"/>
                    </a:cxn>
                    <a:cxn ang="0">
                      <a:pos x="18" y="8"/>
                    </a:cxn>
                    <a:cxn ang="0">
                      <a:pos x="18" y="8"/>
                    </a:cxn>
                    <a:cxn ang="0">
                      <a:pos x="16" y="6"/>
                    </a:cxn>
                    <a:cxn ang="0">
                      <a:pos x="16" y="6"/>
                    </a:cxn>
                    <a:cxn ang="0">
                      <a:pos x="16" y="6"/>
                    </a:cxn>
                    <a:cxn ang="0">
                      <a:pos x="16" y="4"/>
                    </a:cxn>
                    <a:cxn ang="0">
                      <a:pos x="16" y="4"/>
                    </a:cxn>
                    <a:cxn ang="0">
                      <a:pos x="16" y="4"/>
                    </a:cxn>
                    <a:cxn ang="0">
                      <a:pos x="14" y="4"/>
                    </a:cxn>
                    <a:cxn ang="0">
                      <a:pos x="14" y="2"/>
                    </a:cxn>
                    <a:cxn ang="0">
                      <a:pos x="16" y="2"/>
                    </a:cxn>
                    <a:cxn ang="0">
                      <a:pos x="16" y="2"/>
                    </a:cxn>
                    <a:cxn ang="0">
                      <a:pos x="16" y="2"/>
                    </a:cxn>
                    <a:cxn ang="0">
                      <a:pos x="14" y="2"/>
                    </a:cxn>
                    <a:cxn ang="0">
                      <a:pos x="14" y="0"/>
                    </a:cxn>
                    <a:cxn ang="0">
                      <a:pos x="14" y="0"/>
                    </a:cxn>
                    <a:cxn ang="0">
                      <a:pos x="14" y="0"/>
                    </a:cxn>
                    <a:cxn ang="0">
                      <a:pos x="12" y="0"/>
                    </a:cxn>
                    <a:cxn ang="0">
                      <a:pos x="10" y="0"/>
                    </a:cxn>
                    <a:cxn ang="0">
                      <a:pos x="8" y="0"/>
                    </a:cxn>
                    <a:cxn ang="0">
                      <a:pos x="10" y="2"/>
                    </a:cxn>
                    <a:cxn ang="0">
                      <a:pos x="10" y="4"/>
                    </a:cxn>
                    <a:cxn ang="0">
                      <a:pos x="10" y="6"/>
                    </a:cxn>
                    <a:cxn ang="0">
                      <a:pos x="8" y="6"/>
                    </a:cxn>
                    <a:cxn ang="0">
                      <a:pos x="8" y="12"/>
                    </a:cxn>
                    <a:cxn ang="0">
                      <a:pos x="8" y="12"/>
                    </a:cxn>
                    <a:cxn ang="0">
                      <a:pos x="6" y="14"/>
                    </a:cxn>
                    <a:cxn ang="0">
                      <a:pos x="6" y="16"/>
                    </a:cxn>
                    <a:cxn ang="0">
                      <a:pos x="6" y="16"/>
                    </a:cxn>
                    <a:cxn ang="0">
                      <a:pos x="6" y="16"/>
                    </a:cxn>
                    <a:cxn ang="0">
                      <a:pos x="4" y="18"/>
                    </a:cxn>
                    <a:cxn ang="0">
                      <a:pos x="4" y="18"/>
                    </a:cxn>
                    <a:cxn ang="0">
                      <a:pos x="4" y="19"/>
                    </a:cxn>
                    <a:cxn ang="0">
                      <a:pos x="4" y="23"/>
                    </a:cxn>
                    <a:cxn ang="0">
                      <a:pos x="4" y="23"/>
                    </a:cxn>
                    <a:cxn ang="0">
                      <a:pos x="4" y="25"/>
                    </a:cxn>
                    <a:cxn ang="0">
                      <a:pos x="4" y="29"/>
                    </a:cxn>
                    <a:cxn ang="0">
                      <a:pos x="4" y="29"/>
                    </a:cxn>
                    <a:cxn ang="0">
                      <a:pos x="4" y="31"/>
                    </a:cxn>
                    <a:cxn ang="0">
                      <a:pos x="2" y="37"/>
                    </a:cxn>
                    <a:cxn ang="0">
                      <a:pos x="2" y="39"/>
                    </a:cxn>
                    <a:cxn ang="0">
                      <a:pos x="0" y="42"/>
                    </a:cxn>
                    <a:cxn ang="0">
                      <a:pos x="0" y="42"/>
                    </a:cxn>
                    <a:cxn ang="0">
                      <a:pos x="0" y="46"/>
                    </a:cxn>
                    <a:cxn ang="0">
                      <a:pos x="0" y="48"/>
                    </a:cxn>
                    <a:cxn ang="0">
                      <a:pos x="0" y="52"/>
                    </a:cxn>
                  </a:cxnLst>
                  <a:rect l="0" t="0" r="r" b="b"/>
                  <a:pathLst>
                    <a:path w="18" h="52">
                      <a:moveTo>
                        <a:pt x="18" y="8"/>
                      </a:moveTo>
                      <a:lnTo>
                        <a:pt x="18" y="8"/>
                      </a:lnTo>
                      <a:lnTo>
                        <a:pt x="18" y="8"/>
                      </a:lnTo>
                      <a:lnTo>
                        <a:pt x="16" y="6"/>
                      </a:lnTo>
                      <a:lnTo>
                        <a:pt x="16" y="6"/>
                      </a:lnTo>
                      <a:lnTo>
                        <a:pt x="16" y="6"/>
                      </a:lnTo>
                      <a:lnTo>
                        <a:pt x="16" y="4"/>
                      </a:lnTo>
                      <a:lnTo>
                        <a:pt x="16" y="4"/>
                      </a:lnTo>
                      <a:lnTo>
                        <a:pt x="16" y="4"/>
                      </a:lnTo>
                      <a:lnTo>
                        <a:pt x="14" y="4"/>
                      </a:lnTo>
                      <a:lnTo>
                        <a:pt x="14" y="2"/>
                      </a:lnTo>
                      <a:lnTo>
                        <a:pt x="16" y="2"/>
                      </a:lnTo>
                      <a:lnTo>
                        <a:pt x="16" y="2"/>
                      </a:lnTo>
                      <a:lnTo>
                        <a:pt x="16" y="2"/>
                      </a:lnTo>
                      <a:lnTo>
                        <a:pt x="14" y="2"/>
                      </a:lnTo>
                      <a:lnTo>
                        <a:pt x="14" y="0"/>
                      </a:lnTo>
                      <a:lnTo>
                        <a:pt x="14" y="0"/>
                      </a:lnTo>
                      <a:lnTo>
                        <a:pt x="14" y="0"/>
                      </a:lnTo>
                      <a:lnTo>
                        <a:pt x="12" y="0"/>
                      </a:lnTo>
                      <a:lnTo>
                        <a:pt x="10" y="0"/>
                      </a:lnTo>
                      <a:lnTo>
                        <a:pt x="8" y="0"/>
                      </a:lnTo>
                      <a:lnTo>
                        <a:pt x="10" y="2"/>
                      </a:lnTo>
                      <a:lnTo>
                        <a:pt x="10" y="4"/>
                      </a:lnTo>
                      <a:lnTo>
                        <a:pt x="10" y="6"/>
                      </a:lnTo>
                      <a:lnTo>
                        <a:pt x="8" y="6"/>
                      </a:lnTo>
                      <a:lnTo>
                        <a:pt x="8" y="12"/>
                      </a:lnTo>
                      <a:lnTo>
                        <a:pt x="8" y="12"/>
                      </a:lnTo>
                      <a:lnTo>
                        <a:pt x="6" y="14"/>
                      </a:lnTo>
                      <a:lnTo>
                        <a:pt x="6" y="16"/>
                      </a:lnTo>
                      <a:lnTo>
                        <a:pt x="6" y="16"/>
                      </a:lnTo>
                      <a:lnTo>
                        <a:pt x="6" y="16"/>
                      </a:lnTo>
                      <a:lnTo>
                        <a:pt x="4" y="18"/>
                      </a:lnTo>
                      <a:lnTo>
                        <a:pt x="4" y="18"/>
                      </a:lnTo>
                      <a:lnTo>
                        <a:pt x="4" y="19"/>
                      </a:lnTo>
                      <a:lnTo>
                        <a:pt x="4" y="23"/>
                      </a:lnTo>
                      <a:lnTo>
                        <a:pt x="4" y="23"/>
                      </a:lnTo>
                      <a:lnTo>
                        <a:pt x="4" y="25"/>
                      </a:lnTo>
                      <a:lnTo>
                        <a:pt x="4" y="29"/>
                      </a:lnTo>
                      <a:lnTo>
                        <a:pt x="4" y="29"/>
                      </a:lnTo>
                      <a:lnTo>
                        <a:pt x="4" y="31"/>
                      </a:lnTo>
                      <a:lnTo>
                        <a:pt x="2" y="37"/>
                      </a:lnTo>
                      <a:lnTo>
                        <a:pt x="2" y="39"/>
                      </a:lnTo>
                      <a:lnTo>
                        <a:pt x="0" y="42"/>
                      </a:lnTo>
                      <a:lnTo>
                        <a:pt x="0" y="42"/>
                      </a:lnTo>
                      <a:lnTo>
                        <a:pt x="0" y="46"/>
                      </a:lnTo>
                      <a:lnTo>
                        <a:pt x="0" y="48"/>
                      </a:lnTo>
                      <a:lnTo>
                        <a:pt x="0" y="5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0" name="Freeform 3901"/>
                <p:cNvSpPr>
                  <a:spLocks/>
                </p:cNvSpPr>
                <p:nvPr/>
              </p:nvSpPr>
              <p:spPr bwMode="auto">
                <a:xfrm>
                  <a:off x="4495" y="865"/>
                  <a:ext cx="1" cy="1"/>
                </a:xfrm>
                <a:custGeom>
                  <a:avLst/>
                  <a:gdLst/>
                  <a:ahLst/>
                  <a:cxnLst>
                    <a:cxn ang="0">
                      <a:pos x="0" y="2"/>
                    </a:cxn>
                    <a:cxn ang="0">
                      <a:pos x="0" y="2"/>
                    </a:cxn>
                    <a:cxn ang="0">
                      <a:pos x="0" y="2"/>
                    </a:cxn>
                    <a:cxn ang="0">
                      <a:pos x="2" y="2"/>
                    </a:cxn>
                    <a:cxn ang="0">
                      <a:pos x="2" y="0"/>
                    </a:cxn>
                    <a:cxn ang="0">
                      <a:pos x="2" y="0"/>
                    </a:cxn>
                    <a:cxn ang="0">
                      <a:pos x="2" y="0"/>
                    </a:cxn>
                    <a:cxn ang="0">
                      <a:pos x="2" y="0"/>
                    </a:cxn>
                    <a:cxn ang="0">
                      <a:pos x="2" y="2"/>
                    </a:cxn>
                    <a:cxn ang="0">
                      <a:pos x="0" y="2"/>
                    </a:cxn>
                  </a:cxnLst>
                  <a:rect l="0" t="0" r="r" b="b"/>
                  <a:pathLst>
                    <a:path w="2" h="2">
                      <a:moveTo>
                        <a:pt x="0" y="2"/>
                      </a:moveTo>
                      <a:lnTo>
                        <a:pt x="0" y="2"/>
                      </a:lnTo>
                      <a:lnTo>
                        <a:pt x="0" y="2"/>
                      </a:lnTo>
                      <a:lnTo>
                        <a:pt x="2" y="2"/>
                      </a:lnTo>
                      <a:lnTo>
                        <a:pt x="2" y="0"/>
                      </a:lnTo>
                      <a:lnTo>
                        <a:pt x="2" y="0"/>
                      </a:lnTo>
                      <a:lnTo>
                        <a:pt x="2"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1" name="Line 3902"/>
                <p:cNvSpPr>
                  <a:spLocks noChangeShapeType="1"/>
                </p:cNvSpPr>
                <p:nvPr/>
              </p:nvSpPr>
              <p:spPr bwMode="auto">
                <a:xfrm>
                  <a:off x="4519" y="864"/>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42" name="Freeform 3903"/>
                <p:cNvSpPr>
                  <a:spLocks/>
                </p:cNvSpPr>
                <p:nvPr/>
              </p:nvSpPr>
              <p:spPr bwMode="auto">
                <a:xfrm>
                  <a:off x="4502" y="866"/>
                  <a:ext cx="1" cy="1"/>
                </a:xfrm>
                <a:custGeom>
                  <a:avLst/>
                  <a:gdLst/>
                  <a:ahLst/>
                  <a:cxnLst>
                    <a:cxn ang="0">
                      <a:pos x="2" y="1"/>
                    </a:cxn>
                    <a:cxn ang="0">
                      <a:pos x="2" y="1"/>
                    </a:cxn>
                    <a:cxn ang="0">
                      <a:pos x="2" y="0"/>
                    </a:cxn>
                    <a:cxn ang="0">
                      <a:pos x="0" y="0"/>
                    </a:cxn>
                    <a:cxn ang="0">
                      <a:pos x="2" y="0"/>
                    </a:cxn>
                    <a:cxn ang="0">
                      <a:pos x="2" y="1"/>
                    </a:cxn>
                  </a:cxnLst>
                  <a:rect l="0" t="0" r="r" b="b"/>
                  <a:pathLst>
                    <a:path w="2" h="1">
                      <a:moveTo>
                        <a:pt x="2" y="1"/>
                      </a:moveTo>
                      <a:lnTo>
                        <a:pt x="2" y="1"/>
                      </a:lnTo>
                      <a:lnTo>
                        <a:pt x="2" y="0"/>
                      </a:lnTo>
                      <a:lnTo>
                        <a:pt x="0" y="0"/>
                      </a:lnTo>
                      <a:lnTo>
                        <a:pt x="2" y="0"/>
                      </a:lnTo>
                      <a:lnTo>
                        <a:pt x="2"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3" name="Freeform 3904"/>
                <p:cNvSpPr>
                  <a:spLocks/>
                </p:cNvSpPr>
                <p:nvPr/>
              </p:nvSpPr>
              <p:spPr bwMode="auto">
                <a:xfrm>
                  <a:off x="4500" y="867"/>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4" name="Rectangle 3905"/>
                <p:cNvSpPr>
                  <a:spLocks noChangeArrowheads="1"/>
                </p:cNvSpPr>
                <p:nvPr/>
              </p:nvSpPr>
              <p:spPr bwMode="auto">
                <a:xfrm>
                  <a:off x="4500" y="867"/>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2145" name="Freeform 3906"/>
                <p:cNvSpPr>
                  <a:spLocks/>
                </p:cNvSpPr>
                <p:nvPr/>
              </p:nvSpPr>
              <p:spPr bwMode="auto">
                <a:xfrm>
                  <a:off x="4497" y="866"/>
                  <a:ext cx="1" cy="1"/>
                </a:xfrm>
                <a:custGeom>
                  <a:avLst/>
                  <a:gdLst/>
                  <a:ahLst/>
                  <a:cxnLst>
                    <a:cxn ang="0">
                      <a:pos x="0" y="1"/>
                    </a:cxn>
                    <a:cxn ang="0">
                      <a:pos x="0" y="1"/>
                    </a:cxn>
                    <a:cxn ang="0">
                      <a:pos x="0" y="1"/>
                    </a:cxn>
                    <a:cxn ang="0">
                      <a:pos x="0" y="1"/>
                    </a:cxn>
                    <a:cxn ang="0">
                      <a:pos x="0" y="0"/>
                    </a:cxn>
                    <a:cxn ang="0">
                      <a:pos x="0" y="0"/>
                    </a:cxn>
                    <a:cxn ang="0">
                      <a:pos x="1" y="0"/>
                    </a:cxn>
                    <a:cxn ang="0">
                      <a:pos x="1" y="0"/>
                    </a:cxn>
                    <a:cxn ang="0">
                      <a:pos x="1" y="0"/>
                    </a:cxn>
                    <a:cxn ang="0">
                      <a:pos x="1" y="1"/>
                    </a:cxn>
                    <a:cxn ang="0">
                      <a:pos x="1" y="1"/>
                    </a:cxn>
                    <a:cxn ang="0">
                      <a:pos x="1" y="1"/>
                    </a:cxn>
                    <a:cxn ang="0">
                      <a:pos x="1" y="1"/>
                    </a:cxn>
                    <a:cxn ang="0">
                      <a:pos x="0" y="1"/>
                    </a:cxn>
                  </a:cxnLst>
                  <a:rect l="0" t="0" r="r" b="b"/>
                  <a:pathLst>
                    <a:path w="1" h="1">
                      <a:moveTo>
                        <a:pt x="0" y="1"/>
                      </a:moveTo>
                      <a:lnTo>
                        <a:pt x="0" y="1"/>
                      </a:lnTo>
                      <a:lnTo>
                        <a:pt x="0" y="1"/>
                      </a:lnTo>
                      <a:lnTo>
                        <a:pt x="0" y="1"/>
                      </a:lnTo>
                      <a:lnTo>
                        <a:pt x="0" y="0"/>
                      </a:lnTo>
                      <a:lnTo>
                        <a:pt x="0" y="0"/>
                      </a:lnTo>
                      <a:lnTo>
                        <a:pt x="1" y="0"/>
                      </a:lnTo>
                      <a:lnTo>
                        <a:pt x="1" y="0"/>
                      </a:lnTo>
                      <a:lnTo>
                        <a:pt x="1" y="0"/>
                      </a:lnTo>
                      <a:lnTo>
                        <a:pt x="1" y="1"/>
                      </a:lnTo>
                      <a:lnTo>
                        <a:pt x="1" y="1"/>
                      </a:lnTo>
                      <a:lnTo>
                        <a:pt x="1" y="1"/>
                      </a:lnTo>
                      <a:lnTo>
                        <a:pt x="1" y="1"/>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6" name="Freeform 3907"/>
                <p:cNvSpPr>
                  <a:spLocks/>
                </p:cNvSpPr>
                <p:nvPr/>
              </p:nvSpPr>
              <p:spPr bwMode="auto">
                <a:xfrm>
                  <a:off x="4500" y="867"/>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7" name="Freeform 3908"/>
                <p:cNvSpPr>
                  <a:spLocks/>
                </p:cNvSpPr>
                <p:nvPr/>
              </p:nvSpPr>
              <p:spPr bwMode="auto">
                <a:xfrm>
                  <a:off x="4504" y="867"/>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8" name="Freeform 3909"/>
                <p:cNvSpPr>
                  <a:spLocks/>
                </p:cNvSpPr>
                <p:nvPr/>
              </p:nvSpPr>
              <p:spPr bwMode="auto">
                <a:xfrm>
                  <a:off x="4500" y="868"/>
                  <a:ext cx="1" cy="1"/>
                </a:xfrm>
                <a:custGeom>
                  <a:avLst/>
                  <a:gdLst/>
                  <a:ahLst/>
                  <a:cxnLst>
                    <a:cxn ang="0">
                      <a:pos x="2" y="2"/>
                    </a:cxn>
                    <a:cxn ang="0">
                      <a:pos x="2" y="2"/>
                    </a:cxn>
                    <a:cxn ang="0">
                      <a:pos x="2" y="0"/>
                    </a:cxn>
                    <a:cxn ang="0">
                      <a:pos x="2" y="0"/>
                    </a:cxn>
                    <a:cxn ang="0">
                      <a:pos x="0" y="0"/>
                    </a:cxn>
                    <a:cxn ang="0">
                      <a:pos x="2" y="0"/>
                    </a:cxn>
                    <a:cxn ang="0">
                      <a:pos x="2" y="2"/>
                    </a:cxn>
                    <a:cxn ang="0">
                      <a:pos x="2" y="2"/>
                    </a:cxn>
                  </a:cxnLst>
                  <a:rect l="0" t="0" r="r" b="b"/>
                  <a:pathLst>
                    <a:path w="2" h="2">
                      <a:moveTo>
                        <a:pt x="2" y="2"/>
                      </a:moveTo>
                      <a:lnTo>
                        <a:pt x="2" y="2"/>
                      </a:lnTo>
                      <a:lnTo>
                        <a:pt x="2" y="0"/>
                      </a:lnTo>
                      <a:lnTo>
                        <a:pt x="2" y="0"/>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49" name="Line 3910"/>
                <p:cNvSpPr>
                  <a:spLocks noChangeShapeType="1"/>
                </p:cNvSpPr>
                <p:nvPr/>
              </p:nvSpPr>
              <p:spPr bwMode="auto">
                <a:xfrm>
                  <a:off x="4516" y="867"/>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2150" name="Freeform 3911"/>
                <p:cNvSpPr>
                  <a:spLocks/>
                </p:cNvSpPr>
                <p:nvPr/>
              </p:nvSpPr>
              <p:spPr bwMode="auto">
                <a:xfrm>
                  <a:off x="4501" y="868"/>
                  <a:ext cx="1" cy="1"/>
                </a:xfrm>
                <a:custGeom>
                  <a:avLst/>
                  <a:gdLst/>
                  <a:ahLst/>
                  <a:cxnLst>
                    <a:cxn ang="0">
                      <a:pos x="2" y="2"/>
                    </a:cxn>
                    <a:cxn ang="0">
                      <a:pos x="2" y="0"/>
                    </a:cxn>
                    <a:cxn ang="0">
                      <a:pos x="0" y="0"/>
                    </a:cxn>
                    <a:cxn ang="0">
                      <a:pos x="0" y="0"/>
                    </a:cxn>
                    <a:cxn ang="0">
                      <a:pos x="0" y="0"/>
                    </a:cxn>
                    <a:cxn ang="0">
                      <a:pos x="2" y="0"/>
                    </a:cxn>
                    <a:cxn ang="0">
                      <a:pos x="2" y="2"/>
                    </a:cxn>
                  </a:cxnLst>
                  <a:rect l="0" t="0" r="r" b="b"/>
                  <a:pathLst>
                    <a:path w="2" h="2">
                      <a:moveTo>
                        <a:pt x="2" y="2"/>
                      </a:moveTo>
                      <a:lnTo>
                        <a:pt x="2" y="0"/>
                      </a:lnTo>
                      <a:lnTo>
                        <a:pt x="0" y="0"/>
                      </a:lnTo>
                      <a:lnTo>
                        <a:pt x="0"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51" name="Freeform 3912"/>
                <p:cNvSpPr>
                  <a:spLocks/>
                </p:cNvSpPr>
                <p:nvPr/>
              </p:nvSpPr>
              <p:spPr bwMode="auto">
                <a:xfrm>
                  <a:off x="4517" y="867"/>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52" name="Freeform 3913"/>
                <p:cNvSpPr>
                  <a:spLocks/>
                </p:cNvSpPr>
                <p:nvPr/>
              </p:nvSpPr>
              <p:spPr bwMode="auto">
                <a:xfrm>
                  <a:off x="4519" y="864"/>
                  <a:ext cx="4" cy="3"/>
                </a:xfrm>
                <a:custGeom>
                  <a:avLst/>
                  <a:gdLst/>
                  <a:ahLst/>
                  <a:cxnLst>
                    <a:cxn ang="0">
                      <a:pos x="0" y="0"/>
                    </a:cxn>
                    <a:cxn ang="0">
                      <a:pos x="0" y="0"/>
                    </a:cxn>
                    <a:cxn ang="0">
                      <a:pos x="0" y="0"/>
                    </a:cxn>
                    <a:cxn ang="0">
                      <a:pos x="0" y="0"/>
                    </a:cxn>
                    <a:cxn ang="0">
                      <a:pos x="2" y="0"/>
                    </a:cxn>
                    <a:cxn ang="0">
                      <a:pos x="2" y="2"/>
                    </a:cxn>
                    <a:cxn ang="0">
                      <a:pos x="2" y="2"/>
                    </a:cxn>
                    <a:cxn ang="0">
                      <a:pos x="2" y="0"/>
                    </a:cxn>
                    <a:cxn ang="0">
                      <a:pos x="4" y="0"/>
                    </a:cxn>
                    <a:cxn ang="0">
                      <a:pos x="4" y="2"/>
                    </a:cxn>
                    <a:cxn ang="0">
                      <a:pos x="4" y="2"/>
                    </a:cxn>
                    <a:cxn ang="0">
                      <a:pos x="5" y="2"/>
                    </a:cxn>
                    <a:cxn ang="0">
                      <a:pos x="5" y="0"/>
                    </a:cxn>
                    <a:cxn ang="0">
                      <a:pos x="5" y="0"/>
                    </a:cxn>
                    <a:cxn ang="0">
                      <a:pos x="5" y="2"/>
                    </a:cxn>
                    <a:cxn ang="0">
                      <a:pos x="5" y="2"/>
                    </a:cxn>
                    <a:cxn ang="0">
                      <a:pos x="5" y="2"/>
                    </a:cxn>
                    <a:cxn ang="0">
                      <a:pos x="5" y="2"/>
                    </a:cxn>
                    <a:cxn ang="0">
                      <a:pos x="5" y="2"/>
                    </a:cxn>
                    <a:cxn ang="0">
                      <a:pos x="5" y="2"/>
                    </a:cxn>
                    <a:cxn ang="0">
                      <a:pos x="7" y="2"/>
                    </a:cxn>
                    <a:cxn ang="0">
                      <a:pos x="7" y="2"/>
                    </a:cxn>
                    <a:cxn ang="0">
                      <a:pos x="7" y="2"/>
                    </a:cxn>
                    <a:cxn ang="0">
                      <a:pos x="7" y="2"/>
                    </a:cxn>
                    <a:cxn ang="0">
                      <a:pos x="7" y="4"/>
                    </a:cxn>
                    <a:cxn ang="0">
                      <a:pos x="7" y="4"/>
                    </a:cxn>
                    <a:cxn ang="0">
                      <a:pos x="7" y="4"/>
                    </a:cxn>
                    <a:cxn ang="0">
                      <a:pos x="7" y="4"/>
                    </a:cxn>
                    <a:cxn ang="0">
                      <a:pos x="7" y="4"/>
                    </a:cxn>
                    <a:cxn ang="0">
                      <a:pos x="7" y="4"/>
                    </a:cxn>
                    <a:cxn ang="0">
                      <a:pos x="5" y="4"/>
                    </a:cxn>
                    <a:cxn ang="0">
                      <a:pos x="5" y="4"/>
                    </a:cxn>
                    <a:cxn ang="0">
                      <a:pos x="5" y="5"/>
                    </a:cxn>
                    <a:cxn ang="0">
                      <a:pos x="5" y="5"/>
                    </a:cxn>
                    <a:cxn ang="0">
                      <a:pos x="4" y="5"/>
                    </a:cxn>
                    <a:cxn ang="0">
                      <a:pos x="4" y="5"/>
                    </a:cxn>
                    <a:cxn ang="0">
                      <a:pos x="4" y="5"/>
                    </a:cxn>
                    <a:cxn ang="0">
                      <a:pos x="2" y="5"/>
                    </a:cxn>
                  </a:cxnLst>
                  <a:rect l="0" t="0" r="r" b="b"/>
                  <a:pathLst>
                    <a:path w="7" h="5">
                      <a:moveTo>
                        <a:pt x="0" y="0"/>
                      </a:moveTo>
                      <a:lnTo>
                        <a:pt x="0" y="0"/>
                      </a:lnTo>
                      <a:lnTo>
                        <a:pt x="0" y="0"/>
                      </a:lnTo>
                      <a:lnTo>
                        <a:pt x="0" y="0"/>
                      </a:lnTo>
                      <a:lnTo>
                        <a:pt x="2" y="0"/>
                      </a:lnTo>
                      <a:lnTo>
                        <a:pt x="2" y="2"/>
                      </a:lnTo>
                      <a:lnTo>
                        <a:pt x="2" y="2"/>
                      </a:lnTo>
                      <a:lnTo>
                        <a:pt x="2" y="0"/>
                      </a:lnTo>
                      <a:lnTo>
                        <a:pt x="4" y="0"/>
                      </a:lnTo>
                      <a:lnTo>
                        <a:pt x="4" y="2"/>
                      </a:lnTo>
                      <a:lnTo>
                        <a:pt x="4" y="2"/>
                      </a:lnTo>
                      <a:lnTo>
                        <a:pt x="5" y="2"/>
                      </a:lnTo>
                      <a:lnTo>
                        <a:pt x="5" y="0"/>
                      </a:lnTo>
                      <a:lnTo>
                        <a:pt x="5" y="0"/>
                      </a:lnTo>
                      <a:lnTo>
                        <a:pt x="5" y="2"/>
                      </a:lnTo>
                      <a:lnTo>
                        <a:pt x="5" y="2"/>
                      </a:lnTo>
                      <a:lnTo>
                        <a:pt x="5" y="2"/>
                      </a:lnTo>
                      <a:lnTo>
                        <a:pt x="5" y="2"/>
                      </a:lnTo>
                      <a:lnTo>
                        <a:pt x="5" y="2"/>
                      </a:lnTo>
                      <a:lnTo>
                        <a:pt x="5" y="2"/>
                      </a:lnTo>
                      <a:lnTo>
                        <a:pt x="7" y="2"/>
                      </a:lnTo>
                      <a:lnTo>
                        <a:pt x="7" y="2"/>
                      </a:lnTo>
                      <a:lnTo>
                        <a:pt x="7" y="2"/>
                      </a:lnTo>
                      <a:lnTo>
                        <a:pt x="7" y="2"/>
                      </a:lnTo>
                      <a:lnTo>
                        <a:pt x="7" y="4"/>
                      </a:lnTo>
                      <a:lnTo>
                        <a:pt x="7" y="4"/>
                      </a:lnTo>
                      <a:lnTo>
                        <a:pt x="7" y="4"/>
                      </a:lnTo>
                      <a:lnTo>
                        <a:pt x="7" y="4"/>
                      </a:lnTo>
                      <a:lnTo>
                        <a:pt x="7" y="4"/>
                      </a:lnTo>
                      <a:lnTo>
                        <a:pt x="7" y="4"/>
                      </a:lnTo>
                      <a:lnTo>
                        <a:pt x="5" y="4"/>
                      </a:lnTo>
                      <a:lnTo>
                        <a:pt x="5" y="4"/>
                      </a:lnTo>
                      <a:lnTo>
                        <a:pt x="5" y="5"/>
                      </a:lnTo>
                      <a:lnTo>
                        <a:pt x="5" y="5"/>
                      </a:lnTo>
                      <a:lnTo>
                        <a:pt x="4" y="5"/>
                      </a:lnTo>
                      <a:lnTo>
                        <a:pt x="4" y="5"/>
                      </a:lnTo>
                      <a:lnTo>
                        <a:pt x="4" y="5"/>
                      </a:lnTo>
                      <a:lnTo>
                        <a:pt x="2" y="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53" name="Freeform 3914"/>
                <p:cNvSpPr>
                  <a:spLocks/>
                </p:cNvSpPr>
                <p:nvPr/>
              </p:nvSpPr>
              <p:spPr bwMode="auto">
                <a:xfrm>
                  <a:off x="4497" y="867"/>
                  <a:ext cx="3" cy="2"/>
                </a:xfrm>
                <a:custGeom>
                  <a:avLst/>
                  <a:gdLst/>
                  <a:ahLst/>
                  <a:cxnLst>
                    <a:cxn ang="0">
                      <a:pos x="1" y="4"/>
                    </a:cxn>
                    <a:cxn ang="0">
                      <a:pos x="1" y="4"/>
                    </a:cxn>
                    <a:cxn ang="0">
                      <a:pos x="1" y="4"/>
                    </a:cxn>
                    <a:cxn ang="0">
                      <a:pos x="1" y="4"/>
                    </a:cxn>
                    <a:cxn ang="0">
                      <a:pos x="1" y="4"/>
                    </a:cxn>
                    <a:cxn ang="0">
                      <a:pos x="1" y="2"/>
                    </a:cxn>
                    <a:cxn ang="0">
                      <a:pos x="1" y="2"/>
                    </a:cxn>
                    <a:cxn ang="0">
                      <a:pos x="1" y="2"/>
                    </a:cxn>
                    <a:cxn ang="0">
                      <a:pos x="0" y="2"/>
                    </a:cxn>
                    <a:cxn ang="0">
                      <a:pos x="0" y="2"/>
                    </a:cxn>
                    <a:cxn ang="0">
                      <a:pos x="0" y="2"/>
                    </a:cxn>
                    <a:cxn ang="0">
                      <a:pos x="0" y="2"/>
                    </a:cxn>
                    <a:cxn ang="0">
                      <a:pos x="0" y="2"/>
                    </a:cxn>
                    <a:cxn ang="0">
                      <a:pos x="0" y="0"/>
                    </a:cxn>
                    <a:cxn ang="0">
                      <a:pos x="0" y="0"/>
                    </a:cxn>
                    <a:cxn ang="0">
                      <a:pos x="0" y="0"/>
                    </a:cxn>
                    <a:cxn ang="0">
                      <a:pos x="1" y="0"/>
                    </a:cxn>
                    <a:cxn ang="0">
                      <a:pos x="1" y="0"/>
                    </a:cxn>
                    <a:cxn ang="0">
                      <a:pos x="1" y="0"/>
                    </a:cxn>
                    <a:cxn ang="0">
                      <a:pos x="1" y="0"/>
                    </a:cxn>
                    <a:cxn ang="0">
                      <a:pos x="1" y="0"/>
                    </a:cxn>
                    <a:cxn ang="0">
                      <a:pos x="1" y="0"/>
                    </a:cxn>
                    <a:cxn ang="0">
                      <a:pos x="3" y="0"/>
                    </a:cxn>
                    <a:cxn ang="0">
                      <a:pos x="3" y="0"/>
                    </a:cxn>
                    <a:cxn ang="0">
                      <a:pos x="3" y="0"/>
                    </a:cxn>
                    <a:cxn ang="0">
                      <a:pos x="3" y="0"/>
                    </a:cxn>
                    <a:cxn ang="0">
                      <a:pos x="5" y="0"/>
                    </a:cxn>
                    <a:cxn ang="0">
                      <a:pos x="5" y="0"/>
                    </a:cxn>
                    <a:cxn ang="0">
                      <a:pos x="5" y="0"/>
                    </a:cxn>
                    <a:cxn ang="0">
                      <a:pos x="5" y="0"/>
                    </a:cxn>
                    <a:cxn ang="0">
                      <a:pos x="5" y="0"/>
                    </a:cxn>
                    <a:cxn ang="0">
                      <a:pos x="5" y="0"/>
                    </a:cxn>
                    <a:cxn ang="0">
                      <a:pos x="5" y="2"/>
                    </a:cxn>
                    <a:cxn ang="0">
                      <a:pos x="5" y="2"/>
                    </a:cxn>
                    <a:cxn ang="0">
                      <a:pos x="3" y="2"/>
                    </a:cxn>
                    <a:cxn ang="0">
                      <a:pos x="3" y="2"/>
                    </a:cxn>
                    <a:cxn ang="0">
                      <a:pos x="3" y="2"/>
                    </a:cxn>
                    <a:cxn ang="0">
                      <a:pos x="3" y="2"/>
                    </a:cxn>
                    <a:cxn ang="0">
                      <a:pos x="3" y="4"/>
                    </a:cxn>
                    <a:cxn ang="0">
                      <a:pos x="1" y="4"/>
                    </a:cxn>
                    <a:cxn ang="0">
                      <a:pos x="1" y="4"/>
                    </a:cxn>
                    <a:cxn ang="0">
                      <a:pos x="1" y="4"/>
                    </a:cxn>
                    <a:cxn ang="0">
                      <a:pos x="1" y="4"/>
                    </a:cxn>
                  </a:cxnLst>
                  <a:rect l="0" t="0" r="r" b="b"/>
                  <a:pathLst>
                    <a:path w="5" h="4">
                      <a:moveTo>
                        <a:pt x="1" y="4"/>
                      </a:moveTo>
                      <a:lnTo>
                        <a:pt x="1" y="4"/>
                      </a:lnTo>
                      <a:lnTo>
                        <a:pt x="1" y="4"/>
                      </a:lnTo>
                      <a:lnTo>
                        <a:pt x="1" y="4"/>
                      </a:lnTo>
                      <a:lnTo>
                        <a:pt x="1" y="4"/>
                      </a:lnTo>
                      <a:lnTo>
                        <a:pt x="1" y="2"/>
                      </a:lnTo>
                      <a:lnTo>
                        <a:pt x="1" y="2"/>
                      </a:lnTo>
                      <a:lnTo>
                        <a:pt x="1" y="2"/>
                      </a:lnTo>
                      <a:lnTo>
                        <a:pt x="0" y="2"/>
                      </a:lnTo>
                      <a:lnTo>
                        <a:pt x="0" y="2"/>
                      </a:lnTo>
                      <a:lnTo>
                        <a:pt x="0" y="2"/>
                      </a:lnTo>
                      <a:lnTo>
                        <a:pt x="0" y="2"/>
                      </a:lnTo>
                      <a:lnTo>
                        <a:pt x="0" y="2"/>
                      </a:lnTo>
                      <a:lnTo>
                        <a:pt x="0" y="0"/>
                      </a:lnTo>
                      <a:lnTo>
                        <a:pt x="0" y="0"/>
                      </a:lnTo>
                      <a:lnTo>
                        <a:pt x="0" y="0"/>
                      </a:lnTo>
                      <a:lnTo>
                        <a:pt x="1" y="0"/>
                      </a:lnTo>
                      <a:lnTo>
                        <a:pt x="1" y="0"/>
                      </a:lnTo>
                      <a:lnTo>
                        <a:pt x="1" y="0"/>
                      </a:lnTo>
                      <a:lnTo>
                        <a:pt x="1" y="0"/>
                      </a:lnTo>
                      <a:lnTo>
                        <a:pt x="1" y="0"/>
                      </a:lnTo>
                      <a:lnTo>
                        <a:pt x="1" y="0"/>
                      </a:lnTo>
                      <a:lnTo>
                        <a:pt x="3" y="0"/>
                      </a:lnTo>
                      <a:lnTo>
                        <a:pt x="3" y="0"/>
                      </a:lnTo>
                      <a:lnTo>
                        <a:pt x="3" y="0"/>
                      </a:lnTo>
                      <a:lnTo>
                        <a:pt x="3" y="0"/>
                      </a:lnTo>
                      <a:lnTo>
                        <a:pt x="5" y="0"/>
                      </a:lnTo>
                      <a:lnTo>
                        <a:pt x="5" y="0"/>
                      </a:lnTo>
                      <a:lnTo>
                        <a:pt x="5" y="0"/>
                      </a:lnTo>
                      <a:lnTo>
                        <a:pt x="5" y="0"/>
                      </a:lnTo>
                      <a:lnTo>
                        <a:pt x="5" y="0"/>
                      </a:lnTo>
                      <a:lnTo>
                        <a:pt x="5" y="0"/>
                      </a:lnTo>
                      <a:lnTo>
                        <a:pt x="5" y="2"/>
                      </a:lnTo>
                      <a:lnTo>
                        <a:pt x="5" y="2"/>
                      </a:lnTo>
                      <a:lnTo>
                        <a:pt x="3" y="2"/>
                      </a:lnTo>
                      <a:lnTo>
                        <a:pt x="3" y="2"/>
                      </a:lnTo>
                      <a:lnTo>
                        <a:pt x="3" y="2"/>
                      </a:lnTo>
                      <a:lnTo>
                        <a:pt x="3" y="2"/>
                      </a:lnTo>
                      <a:lnTo>
                        <a:pt x="3" y="4"/>
                      </a:lnTo>
                      <a:lnTo>
                        <a:pt x="1" y="4"/>
                      </a:lnTo>
                      <a:lnTo>
                        <a:pt x="1" y="4"/>
                      </a:lnTo>
                      <a:lnTo>
                        <a:pt x="1" y="4"/>
                      </a:lnTo>
                      <a:lnTo>
                        <a:pt x="1"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2154" name="Freeform 3915"/>
                <p:cNvSpPr>
                  <a:spLocks/>
                </p:cNvSpPr>
                <p:nvPr/>
              </p:nvSpPr>
              <p:spPr bwMode="auto">
                <a:xfrm>
                  <a:off x="4519" y="867"/>
                  <a:ext cx="1" cy="1"/>
                </a:xfrm>
                <a:custGeom>
                  <a:avLst/>
                  <a:gdLst/>
                  <a:ahLst/>
                  <a:cxnLst>
                    <a:cxn ang="0">
                      <a:pos x="2" y="0"/>
                    </a:cxn>
                    <a:cxn ang="0">
                      <a:pos x="2" y="2"/>
                    </a:cxn>
                    <a:cxn ang="0">
                      <a:pos x="2" y="0"/>
                    </a:cxn>
                    <a:cxn ang="0">
                      <a:pos x="2" y="2"/>
                    </a:cxn>
                    <a:cxn ang="0">
                      <a:pos x="0" y="2"/>
                    </a:cxn>
                  </a:cxnLst>
                  <a:rect l="0" t="0" r="r" b="b"/>
                  <a:pathLst>
                    <a:path w="2" h="2">
                      <a:moveTo>
                        <a:pt x="2" y="0"/>
                      </a:moveTo>
                      <a:lnTo>
                        <a:pt x="2" y="2"/>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grpSp>
          <p:grpSp>
            <p:nvGrpSpPr>
              <p:cNvPr id="1284" name="Group 3916"/>
              <p:cNvGrpSpPr>
                <a:grpSpLocks/>
              </p:cNvGrpSpPr>
              <p:nvPr/>
            </p:nvGrpSpPr>
            <p:grpSpPr bwMode="auto">
              <a:xfrm>
                <a:off x="6878431" y="3484182"/>
                <a:ext cx="189059" cy="503026"/>
                <a:chOff x="4423" y="861"/>
                <a:chExt cx="104" cy="197"/>
              </a:xfrm>
            </p:grpSpPr>
            <p:sp>
              <p:nvSpPr>
                <p:cNvPr id="1755" name="Freeform 3917"/>
                <p:cNvSpPr>
                  <a:spLocks/>
                </p:cNvSpPr>
                <p:nvPr/>
              </p:nvSpPr>
              <p:spPr bwMode="auto">
                <a:xfrm>
                  <a:off x="4523" y="867"/>
                  <a:ext cx="1" cy="1"/>
                </a:xfrm>
                <a:custGeom>
                  <a:avLst/>
                  <a:gdLst/>
                  <a:ahLst/>
                  <a:cxnLst>
                    <a:cxn ang="0">
                      <a:pos x="2" y="2"/>
                    </a:cxn>
                    <a:cxn ang="0">
                      <a:pos x="2" y="2"/>
                    </a:cxn>
                    <a:cxn ang="0">
                      <a:pos x="2" y="0"/>
                    </a:cxn>
                    <a:cxn ang="0">
                      <a:pos x="2" y="0"/>
                    </a:cxn>
                    <a:cxn ang="0">
                      <a:pos x="2" y="0"/>
                    </a:cxn>
                    <a:cxn ang="0">
                      <a:pos x="2" y="0"/>
                    </a:cxn>
                    <a:cxn ang="0">
                      <a:pos x="0" y="0"/>
                    </a:cxn>
                    <a:cxn ang="0">
                      <a:pos x="0" y="0"/>
                    </a:cxn>
                    <a:cxn ang="0">
                      <a:pos x="2" y="0"/>
                    </a:cxn>
                    <a:cxn ang="0">
                      <a:pos x="2" y="0"/>
                    </a:cxn>
                    <a:cxn ang="0">
                      <a:pos x="2" y="0"/>
                    </a:cxn>
                    <a:cxn ang="0">
                      <a:pos x="2" y="0"/>
                    </a:cxn>
                    <a:cxn ang="0">
                      <a:pos x="2" y="2"/>
                    </a:cxn>
                  </a:cxnLst>
                  <a:rect l="0" t="0" r="r" b="b"/>
                  <a:pathLst>
                    <a:path w="2" h="2">
                      <a:moveTo>
                        <a:pt x="2" y="2"/>
                      </a:moveTo>
                      <a:lnTo>
                        <a:pt x="2" y="2"/>
                      </a:lnTo>
                      <a:lnTo>
                        <a:pt x="2" y="0"/>
                      </a:lnTo>
                      <a:lnTo>
                        <a:pt x="2" y="0"/>
                      </a:lnTo>
                      <a:lnTo>
                        <a:pt x="2" y="0"/>
                      </a:lnTo>
                      <a:lnTo>
                        <a:pt x="2" y="0"/>
                      </a:lnTo>
                      <a:lnTo>
                        <a:pt x="0" y="0"/>
                      </a:lnTo>
                      <a:lnTo>
                        <a:pt x="0" y="0"/>
                      </a:lnTo>
                      <a:lnTo>
                        <a:pt x="2" y="0"/>
                      </a:lnTo>
                      <a:lnTo>
                        <a:pt x="2" y="0"/>
                      </a:lnTo>
                      <a:lnTo>
                        <a:pt x="2"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6" name="Freeform 3918"/>
                <p:cNvSpPr>
                  <a:spLocks/>
                </p:cNvSpPr>
                <p:nvPr/>
              </p:nvSpPr>
              <p:spPr bwMode="auto">
                <a:xfrm>
                  <a:off x="4516" y="867"/>
                  <a:ext cx="3" cy="1"/>
                </a:xfrm>
                <a:custGeom>
                  <a:avLst/>
                  <a:gdLst/>
                  <a:ahLst/>
                  <a:cxnLst>
                    <a:cxn ang="0">
                      <a:pos x="0" y="0"/>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2" y="2"/>
                    </a:cxn>
                    <a:cxn ang="0">
                      <a:pos x="2" y="2"/>
                    </a:cxn>
                    <a:cxn ang="0">
                      <a:pos x="2" y="2"/>
                    </a:cxn>
                    <a:cxn ang="0">
                      <a:pos x="4" y="2"/>
                    </a:cxn>
                    <a:cxn ang="0">
                      <a:pos x="4" y="2"/>
                    </a:cxn>
                    <a:cxn ang="0">
                      <a:pos x="4" y="2"/>
                    </a:cxn>
                    <a:cxn ang="0">
                      <a:pos x="4" y="2"/>
                    </a:cxn>
                    <a:cxn ang="0">
                      <a:pos x="6" y="2"/>
                    </a:cxn>
                    <a:cxn ang="0">
                      <a:pos x="6" y="2"/>
                    </a:cxn>
                    <a:cxn ang="0">
                      <a:pos x="6" y="2"/>
                    </a:cxn>
                  </a:cxnLst>
                  <a:rect l="0" t="0" r="r" b="b"/>
                  <a:pathLst>
                    <a:path w="6" h="2">
                      <a:moveTo>
                        <a:pt x="0" y="0"/>
                      </a:moveTo>
                      <a:lnTo>
                        <a:pt x="0" y="0"/>
                      </a:lnTo>
                      <a:lnTo>
                        <a:pt x="0" y="0"/>
                      </a:lnTo>
                      <a:lnTo>
                        <a:pt x="0" y="0"/>
                      </a:lnTo>
                      <a:lnTo>
                        <a:pt x="0" y="0"/>
                      </a:lnTo>
                      <a:lnTo>
                        <a:pt x="0" y="0"/>
                      </a:lnTo>
                      <a:lnTo>
                        <a:pt x="2" y="0"/>
                      </a:lnTo>
                      <a:lnTo>
                        <a:pt x="2" y="0"/>
                      </a:lnTo>
                      <a:lnTo>
                        <a:pt x="2" y="0"/>
                      </a:lnTo>
                      <a:lnTo>
                        <a:pt x="2" y="0"/>
                      </a:lnTo>
                      <a:lnTo>
                        <a:pt x="2" y="0"/>
                      </a:lnTo>
                      <a:lnTo>
                        <a:pt x="2" y="2"/>
                      </a:lnTo>
                      <a:lnTo>
                        <a:pt x="2" y="2"/>
                      </a:lnTo>
                      <a:lnTo>
                        <a:pt x="2" y="2"/>
                      </a:lnTo>
                      <a:lnTo>
                        <a:pt x="4" y="2"/>
                      </a:lnTo>
                      <a:lnTo>
                        <a:pt x="4" y="2"/>
                      </a:lnTo>
                      <a:lnTo>
                        <a:pt x="4" y="2"/>
                      </a:lnTo>
                      <a:lnTo>
                        <a:pt x="4" y="2"/>
                      </a:lnTo>
                      <a:lnTo>
                        <a:pt x="6" y="2"/>
                      </a:lnTo>
                      <a:lnTo>
                        <a:pt x="6" y="2"/>
                      </a:lnTo>
                      <a:lnTo>
                        <a:pt x="6"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7" name="Freeform 3919"/>
                <p:cNvSpPr>
                  <a:spLocks/>
                </p:cNvSpPr>
                <p:nvPr/>
              </p:nvSpPr>
              <p:spPr bwMode="auto">
                <a:xfrm>
                  <a:off x="4516" y="867"/>
                  <a:ext cx="1" cy="1"/>
                </a:xfrm>
                <a:custGeom>
                  <a:avLst/>
                  <a:gdLst/>
                  <a:ahLst/>
                  <a:cxnLst>
                    <a:cxn ang="0">
                      <a:pos x="0" y="2"/>
                    </a:cxn>
                    <a:cxn ang="0">
                      <a:pos x="2" y="2"/>
                    </a:cxn>
                    <a:cxn ang="0">
                      <a:pos x="2" y="2"/>
                    </a:cxn>
                    <a:cxn ang="0">
                      <a:pos x="2" y="2"/>
                    </a:cxn>
                    <a:cxn ang="0">
                      <a:pos x="2" y="2"/>
                    </a:cxn>
                    <a:cxn ang="0">
                      <a:pos x="2" y="2"/>
                    </a:cxn>
                    <a:cxn ang="0">
                      <a:pos x="2" y="0"/>
                    </a:cxn>
                    <a:cxn ang="0">
                      <a:pos x="2" y="0"/>
                    </a:cxn>
                    <a:cxn ang="0">
                      <a:pos x="2" y="2"/>
                    </a:cxn>
                    <a:cxn ang="0">
                      <a:pos x="2" y="0"/>
                    </a:cxn>
                    <a:cxn ang="0">
                      <a:pos x="2" y="0"/>
                    </a:cxn>
                    <a:cxn ang="0">
                      <a:pos x="2" y="0"/>
                    </a:cxn>
                    <a:cxn ang="0">
                      <a:pos x="2" y="0"/>
                    </a:cxn>
                    <a:cxn ang="0">
                      <a:pos x="0" y="0"/>
                    </a:cxn>
                    <a:cxn ang="0">
                      <a:pos x="0" y="0"/>
                    </a:cxn>
                    <a:cxn ang="0">
                      <a:pos x="0" y="0"/>
                    </a:cxn>
                    <a:cxn ang="0">
                      <a:pos x="0" y="0"/>
                    </a:cxn>
                    <a:cxn ang="0">
                      <a:pos x="0" y="0"/>
                    </a:cxn>
                  </a:cxnLst>
                  <a:rect l="0" t="0" r="r" b="b"/>
                  <a:pathLst>
                    <a:path w="2" h="2">
                      <a:moveTo>
                        <a:pt x="0" y="2"/>
                      </a:moveTo>
                      <a:lnTo>
                        <a:pt x="2" y="2"/>
                      </a:lnTo>
                      <a:lnTo>
                        <a:pt x="2" y="2"/>
                      </a:lnTo>
                      <a:lnTo>
                        <a:pt x="2" y="2"/>
                      </a:lnTo>
                      <a:lnTo>
                        <a:pt x="2" y="2"/>
                      </a:lnTo>
                      <a:lnTo>
                        <a:pt x="2" y="2"/>
                      </a:lnTo>
                      <a:lnTo>
                        <a:pt x="2" y="0"/>
                      </a:lnTo>
                      <a:lnTo>
                        <a:pt x="2" y="0"/>
                      </a:lnTo>
                      <a:lnTo>
                        <a:pt x="2" y="2"/>
                      </a:lnTo>
                      <a:lnTo>
                        <a:pt x="2" y="0"/>
                      </a:lnTo>
                      <a:lnTo>
                        <a:pt x="2" y="0"/>
                      </a:lnTo>
                      <a:lnTo>
                        <a:pt x="2" y="0"/>
                      </a:lnTo>
                      <a:lnTo>
                        <a:pt x="2" y="0"/>
                      </a:lnTo>
                      <a:lnTo>
                        <a:pt x="0" y="0"/>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8" name="Freeform 3920"/>
                <p:cNvSpPr>
                  <a:spLocks/>
                </p:cNvSpPr>
                <p:nvPr/>
              </p:nvSpPr>
              <p:spPr bwMode="auto">
                <a:xfrm>
                  <a:off x="4503" y="869"/>
                  <a:ext cx="1" cy="1"/>
                </a:xfrm>
                <a:custGeom>
                  <a:avLst/>
                  <a:gdLst/>
                  <a:ahLst/>
                  <a:cxnLst>
                    <a:cxn ang="0">
                      <a:pos x="2" y="2"/>
                    </a:cxn>
                    <a:cxn ang="0">
                      <a:pos x="2" y="2"/>
                    </a:cxn>
                    <a:cxn ang="0">
                      <a:pos x="2" y="2"/>
                    </a:cxn>
                    <a:cxn ang="0">
                      <a:pos x="2" y="0"/>
                    </a:cxn>
                    <a:cxn ang="0">
                      <a:pos x="0" y="0"/>
                    </a:cxn>
                  </a:cxnLst>
                  <a:rect l="0" t="0" r="r" b="b"/>
                  <a:pathLst>
                    <a:path w="2" h="2">
                      <a:moveTo>
                        <a:pt x="2" y="2"/>
                      </a:moveTo>
                      <a:lnTo>
                        <a:pt x="2" y="2"/>
                      </a:lnTo>
                      <a:lnTo>
                        <a:pt x="2" y="2"/>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9" name="Freeform 3921"/>
                <p:cNvSpPr>
                  <a:spLocks/>
                </p:cNvSpPr>
                <p:nvPr/>
              </p:nvSpPr>
              <p:spPr bwMode="auto">
                <a:xfrm>
                  <a:off x="4498" y="87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0" name="Freeform 3922"/>
                <p:cNvSpPr>
                  <a:spLocks/>
                </p:cNvSpPr>
                <p:nvPr/>
              </p:nvSpPr>
              <p:spPr bwMode="auto">
                <a:xfrm>
                  <a:off x="4517" y="868"/>
                  <a:ext cx="1" cy="1"/>
                </a:xfrm>
                <a:custGeom>
                  <a:avLst/>
                  <a:gdLst/>
                  <a:ahLst/>
                  <a:cxnLst>
                    <a:cxn ang="0">
                      <a:pos x="0" y="0"/>
                    </a:cxn>
                    <a:cxn ang="0">
                      <a:pos x="0" y="0"/>
                    </a:cxn>
                    <a:cxn ang="0">
                      <a:pos x="2" y="0"/>
                    </a:cxn>
                    <a:cxn ang="0">
                      <a:pos x="2" y="0"/>
                    </a:cxn>
                    <a:cxn ang="0">
                      <a:pos x="2" y="0"/>
                    </a:cxn>
                    <a:cxn ang="0">
                      <a:pos x="2" y="0"/>
                    </a:cxn>
                    <a:cxn ang="0">
                      <a:pos x="2" y="0"/>
                    </a:cxn>
                    <a:cxn ang="0">
                      <a:pos x="2" y="0"/>
                    </a:cxn>
                    <a:cxn ang="0">
                      <a:pos x="0" y="0"/>
                    </a:cxn>
                    <a:cxn ang="0">
                      <a:pos x="0" y="0"/>
                    </a:cxn>
                    <a:cxn ang="0">
                      <a:pos x="0" y="0"/>
                    </a:cxn>
                    <a:cxn ang="0">
                      <a:pos x="0" y="0"/>
                    </a:cxn>
                    <a:cxn ang="0">
                      <a:pos x="0" y="2"/>
                    </a:cxn>
                    <a:cxn ang="0">
                      <a:pos x="0" y="2"/>
                    </a:cxn>
                    <a:cxn ang="0">
                      <a:pos x="0" y="0"/>
                    </a:cxn>
                    <a:cxn ang="0">
                      <a:pos x="0" y="0"/>
                    </a:cxn>
                  </a:cxnLst>
                  <a:rect l="0" t="0" r="r" b="b"/>
                  <a:pathLst>
                    <a:path w="2" h="2">
                      <a:moveTo>
                        <a:pt x="0" y="0"/>
                      </a:moveTo>
                      <a:lnTo>
                        <a:pt x="0" y="0"/>
                      </a:lnTo>
                      <a:lnTo>
                        <a:pt x="2" y="0"/>
                      </a:lnTo>
                      <a:lnTo>
                        <a:pt x="2" y="0"/>
                      </a:lnTo>
                      <a:lnTo>
                        <a:pt x="2" y="0"/>
                      </a:lnTo>
                      <a:lnTo>
                        <a:pt x="2" y="0"/>
                      </a:lnTo>
                      <a:lnTo>
                        <a:pt x="2" y="0"/>
                      </a:lnTo>
                      <a:lnTo>
                        <a:pt x="2" y="0"/>
                      </a:lnTo>
                      <a:lnTo>
                        <a:pt x="0" y="0"/>
                      </a:lnTo>
                      <a:lnTo>
                        <a:pt x="0" y="0"/>
                      </a:lnTo>
                      <a:lnTo>
                        <a:pt x="0" y="0"/>
                      </a:lnTo>
                      <a:lnTo>
                        <a:pt x="0" y="0"/>
                      </a:lnTo>
                      <a:lnTo>
                        <a:pt x="0" y="2"/>
                      </a:lnTo>
                      <a:lnTo>
                        <a:pt x="0" y="2"/>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1" name="Freeform 3923"/>
                <p:cNvSpPr>
                  <a:spLocks/>
                </p:cNvSpPr>
                <p:nvPr/>
              </p:nvSpPr>
              <p:spPr bwMode="auto">
                <a:xfrm>
                  <a:off x="4519" y="864"/>
                  <a:ext cx="7" cy="4"/>
                </a:xfrm>
                <a:custGeom>
                  <a:avLst/>
                  <a:gdLst/>
                  <a:ahLst/>
                  <a:cxnLst>
                    <a:cxn ang="0">
                      <a:pos x="0" y="0"/>
                    </a:cxn>
                    <a:cxn ang="0">
                      <a:pos x="0" y="0"/>
                    </a:cxn>
                    <a:cxn ang="0">
                      <a:pos x="0" y="0"/>
                    </a:cxn>
                    <a:cxn ang="0">
                      <a:pos x="2" y="0"/>
                    </a:cxn>
                    <a:cxn ang="0">
                      <a:pos x="2" y="0"/>
                    </a:cxn>
                    <a:cxn ang="0">
                      <a:pos x="2" y="0"/>
                    </a:cxn>
                    <a:cxn ang="0">
                      <a:pos x="2" y="0"/>
                    </a:cxn>
                    <a:cxn ang="0">
                      <a:pos x="2" y="0"/>
                    </a:cxn>
                    <a:cxn ang="0">
                      <a:pos x="4" y="0"/>
                    </a:cxn>
                    <a:cxn ang="0">
                      <a:pos x="4" y="0"/>
                    </a:cxn>
                    <a:cxn ang="0">
                      <a:pos x="4" y="0"/>
                    </a:cxn>
                    <a:cxn ang="0">
                      <a:pos x="4" y="2"/>
                    </a:cxn>
                    <a:cxn ang="0">
                      <a:pos x="4" y="0"/>
                    </a:cxn>
                    <a:cxn ang="0">
                      <a:pos x="4" y="0"/>
                    </a:cxn>
                    <a:cxn ang="0">
                      <a:pos x="5" y="0"/>
                    </a:cxn>
                    <a:cxn ang="0">
                      <a:pos x="5" y="0"/>
                    </a:cxn>
                    <a:cxn ang="0">
                      <a:pos x="5" y="0"/>
                    </a:cxn>
                    <a:cxn ang="0">
                      <a:pos x="5" y="0"/>
                    </a:cxn>
                    <a:cxn ang="0">
                      <a:pos x="5" y="2"/>
                    </a:cxn>
                    <a:cxn ang="0">
                      <a:pos x="5" y="2"/>
                    </a:cxn>
                    <a:cxn ang="0">
                      <a:pos x="5" y="2"/>
                    </a:cxn>
                    <a:cxn ang="0">
                      <a:pos x="7" y="2"/>
                    </a:cxn>
                    <a:cxn ang="0">
                      <a:pos x="7" y="2"/>
                    </a:cxn>
                    <a:cxn ang="0">
                      <a:pos x="7" y="4"/>
                    </a:cxn>
                    <a:cxn ang="0">
                      <a:pos x="7" y="4"/>
                    </a:cxn>
                    <a:cxn ang="0">
                      <a:pos x="7" y="4"/>
                    </a:cxn>
                    <a:cxn ang="0">
                      <a:pos x="7" y="4"/>
                    </a:cxn>
                    <a:cxn ang="0">
                      <a:pos x="7" y="5"/>
                    </a:cxn>
                    <a:cxn ang="0">
                      <a:pos x="7" y="5"/>
                    </a:cxn>
                    <a:cxn ang="0">
                      <a:pos x="9" y="5"/>
                    </a:cxn>
                    <a:cxn ang="0">
                      <a:pos x="9" y="5"/>
                    </a:cxn>
                    <a:cxn ang="0">
                      <a:pos x="9" y="5"/>
                    </a:cxn>
                    <a:cxn ang="0">
                      <a:pos x="9" y="5"/>
                    </a:cxn>
                    <a:cxn ang="0">
                      <a:pos x="9" y="5"/>
                    </a:cxn>
                    <a:cxn ang="0">
                      <a:pos x="11" y="5"/>
                    </a:cxn>
                    <a:cxn ang="0">
                      <a:pos x="11" y="7"/>
                    </a:cxn>
                    <a:cxn ang="0">
                      <a:pos x="11" y="7"/>
                    </a:cxn>
                    <a:cxn ang="0">
                      <a:pos x="11" y="7"/>
                    </a:cxn>
                    <a:cxn ang="0">
                      <a:pos x="11" y="7"/>
                    </a:cxn>
                    <a:cxn ang="0">
                      <a:pos x="11" y="7"/>
                    </a:cxn>
                    <a:cxn ang="0">
                      <a:pos x="13" y="7"/>
                    </a:cxn>
                    <a:cxn ang="0">
                      <a:pos x="13" y="7"/>
                    </a:cxn>
                  </a:cxnLst>
                  <a:rect l="0" t="0" r="r" b="b"/>
                  <a:pathLst>
                    <a:path w="13" h="7">
                      <a:moveTo>
                        <a:pt x="0" y="0"/>
                      </a:moveTo>
                      <a:lnTo>
                        <a:pt x="0" y="0"/>
                      </a:lnTo>
                      <a:lnTo>
                        <a:pt x="0" y="0"/>
                      </a:lnTo>
                      <a:lnTo>
                        <a:pt x="2" y="0"/>
                      </a:lnTo>
                      <a:lnTo>
                        <a:pt x="2" y="0"/>
                      </a:lnTo>
                      <a:lnTo>
                        <a:pt x="2" y="0"/>
                      </a:lnTo>
                      <a:lnTo>
                        <a:pt x="2" y="0"/>
                      </a:lnTo>
                      <a:lnTo>
                        <a:pt x="2" y="0"/>
                      </a:lnTo>
                      <a:lnTo>
                        <a:pt x="4" y="0"/>
                      </a:lnTo>
                      <a:lnTo>
                        <a:pt x="4" y="0"/>
                      </a:lnTo>
                      <a:lnTo>
                        <a:pt x="4" y="0"/>
                      </a:lnTo>
                      <a:lnTo>
                        <a:pt x="4" y="2"/>
                      </a:lnTo>
                      <a:lnTo>
                        <a:pt x="4" y="0"/>
                      </a:lnTo>
                      <a:lnTo>
                        <a:pt x="4" y="0"/>
                      </a:lnTo>
                      <a:lnTo>
                        <a:pt x="5" y="0"/>
                      </a:lnTo>
                      <a:lnTo>
                        <a:pt x="5" y="0"/>
                      </a:lnTo>
                      <a:lnTo>
                        <a:pt x="5" y="0"/>
                      </a:lnTo>
                      <a:lnTo>
                        <a:pt x="5" y="0"/>
                      </a:lnTo>
                      <a:lnTo>
                        <a:pt x="5" y="2"/>
                      </a:lnTo>
                      <a:lnTo>
                        <a:pt x="5" y="2"/>
                      </a:lnTo>
                      <a:lnTo>
                        <a:pt x="5" y="2"/>
                      </a:lnTo>
                      <a:lnTo>
                        <a:pt x="7" y="2"/>
                      </a:lnTo>
                      <a:lnTo>
                        <a:pt x="7" y="2"/>
                      </a:lnTo>
                      <a:lnTo>
                        <a:pt x="7" y="4"/>
                      </a:lnTo>
                      <a:lnTo>
                        <a:pt x="7" y="4"/>
                      </a:lnTo>
                      <a:lnTo>
                        <a:pt x="7" y="4"/>
                      </a:lnTo>
                      <a:lnTo>
                        <a:pt x="7" y="4"/>
                      </a:lnTo>
                      <a:lnTo>
                        <a:pt x="7" y="5"/>
                      </a:lnTo>
                      <a:lnTo>
                        <a:pt x="7" y="5"/>
                      </a:lnTo>
                      <a:lnTo>
                        <a:pt x="9" y="5"/>
                      </a:lnTo>
                      <a:lnTo>
                        <a:pt x="9" y="5"/>
                      </a:lnTo>
                      <a:lnTo>
                        <a:pt x="9" y="5"/>
                      </a:lnTo>
                      <a:lnTo>
                        <a:pt x="9" y="5"/>
                      </a:lnTo>
                      <a:lnTo>
                        <a:pt x="9" y="5"/>
                      </a:lnTo>
                      <a:lnTo>
                        <a:pt x="11" y="5"/>
                      </a:lnTo>
                      <a:lnTo>
                        <a:pt x="11" y="7"/>
                      </a:lnTo>
                      <a:lnTo>
                        <a:pt x="11" y="7"/>
                      </a:lnTo>
                      <a:lnTo>
                        <a:pt x="11" y="7"/>
                      </a:lnTo>
                      <a:lnTo>
                        <a:pt x="11" y="7"/>
                      </a:lnTo>
                      <a:lnTo>
                        <a:pt x="11" y="7"/>
                      </a:lnTo>
                      <a:lnTo>
                        <a:pt x="13" y="7"/>
                      </a:lnTo>
                      <a:lnTo>
                        <a:pt x="13" y="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2" name="Line 3924"/>
                <p:cNvSpPr>
                  <a:spLocks noChangeShapeType="1"/>
                </p:cNvSpPr>
                <p:nvPr/>
              </p:nvSpPr>
              <p:spPr bwMode="auto">
                <a:xfrm>
                  <a:off x="4520" y="86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63" name="Freeform 3925"/>
                <p:cNvSpPr>
                  <a:spLocks/>
                </p:cNvSpPr>
                <p:nvPr/>
              </p:nvSpPr>
              <p:spPr bwMode="auto">
                <a:xfrm>
                  <a:off x="4520" y="868"/>
                  <a:ext cx="1" cy="1"/>
                </a:xfrm>
                <a:custGeom>
                  <a:avLst/>
                  <a:gdLst/>
                  <a:ahLst/>
                  <a:cxnLst>
                    <a:cxn ang="0">
                      <a:pos x="0" y="2"/>
                    </a:cxn>
                    <a:cxn ang="0">
                      <a:pos x="0" y="2"/>
                    </a:cxn>
                    <a:cxn ang="0">
                      <a:pos x="2" y="0"/>
                    </a:cxn>
                    <a:cxn ang="0">
                      <a:pos x="2" y="0"/>
                    </a:cxn>
                    <a:cxn ang="0">
                      <a:pos x="2" y="0"/>
                    </a:cxn>
                    <a:cxn ang="0">
                      <a:pos x="2" y="0"/>
                    </a:cxn>
                    <a:cxn ang="0">
                      <a:pos x="0" y="0"/>
                    </a:cxn>
                    <a:cxn ang="0">
                      <a:pos x="0" y="2"/>
                    </a:cxn>
                    <a:cxn ang="0">
                      <a:pos x="0" y="2"/>
                    </a:cxn>
                  </a:cxnLst>
                  <a:rect l="0" t="0" r="r" b="b"/>
                  <a:pathLst>
                    <a:path w="2" h="2">
                      <a:moveTo>
                        <a:pt x="0" y="2"/>
                      </a:moveTo>
                      <a:lnTo>
                        <a:pt x="0" y="2"/>
                      </a:lnTo>
                      <a:lnTo>
                        <a:pt x="2" y="0"/>
                      </a:lnTo>
                      <a:lnTo>
                        <a:pt x="2" y="0"/>
                      </a:lnTo>
                      <a:lnTo>
                        <a:pt x="2" y="0"/>
                      </a:lnTo>
                      <a:lnTo>
                        <a:pt x="2"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4" name="Freeform 3926"/>
                <p:cNvSpPr>
                  <a:spLocks/>
                </p:cNvSpPr>
                <p:nvPr/>
              </p:nvSpPr>
              <p:spPr bwMode="auto">
                <a:xfrm>
                  <a:off x="4519" y="868"/>
                  <a:ext cx="1" cy="1"/>
                </a:xfrm>
                <a:custGeom>
                  <a:avLst/>
                  <a:gdLst/>
                  <a:ahLst/>
                  <a:cxnLst>
                    <a:cxn ang="0">
                      <a:pos x="2" y="0"/>
                    </a:cxn>
                    <a:cxn ang="0">
                      <a:pos x="2" y="0"/>
                    </a:cxn>
                    <a:cxn ang="0">
                      <a:pos x="2" y="0"/>
                    </a:cxn>
                    <a:cxn ang="0">
                      <a:pos x="2" y="0"/>
                    </a:cxn>
                    <a:cxn ang="0">
                      <a:pos x="2" y="0"/>
                    </a:cxn>
                    <a:cxn ang="0">
                      <a:pos x="0" y="2"/>
                    </a:cxn>
                    <a:cxn ang="0">
                      <a:pos x="0" y="0"/>
                    </a:cxn>
                    <a:cxn ang="0">
                      <a:pos x="0" y="0"/>
                    </a:cxn>
                    <a:cxn ang="0">
                      <a:pos x="0" y="0"/>
                    </a:cxn>
                    <a:cxn ang="0">
                      <a:pos x="2" y="0"/>
                    </a:cxn>
                  </a:cxnLst>
                  <a:rect l="0" t="0" r="r" b="b"/>
                  <a:pathLst>
                    <a:path w="2" h="2">
                      <a:moveTo>
                        <a:pt x="2" y="0"/>
                      </a:moveTo>
                      <a:lnTo>
                        <a:pt x="2" y="0"/>
                      </a:lnTo>
                      <a:lnTo>
                        <a:pt x="2" y="0"/>
                      </a:lnTo>
                      <a:lnTo>
                        <a:pt x="2" y="0"/>
                      </a:lnTo>
                      <a:lnTo>
                        <a:pt x="2" y="0"/>
                      </a:lnTo>
                      <a:lnTo>
                        <a:pt x="0" y="2"/>
                      </a:lnTo>
                      <a:lnTo>
                        <a:pt x="0" y="0"/>
                      </a:lnTo>
                      <a:lnTo>
                        <a:pt x="0"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5" name="Freeform 3927"/>
                <p:cNvSpPr>
                  <a:spLocks/>
                </p:cNvSpPr>
                <p:nvPr/>
              </p:nvSpPr>
              <p:spPr bwMode="auto">
                <a:xfrm>
                  <a:off x="4498" y="870"/>
                  <a:ext cx="1" cy="1"/>
                </a:xfrm>
                <a:custGeom>
                  <a:avLst/>
                  <a:gdLst/>
                  <a:ahLst/>
                  <a:cxnLst>
                    <a:cxn ang="0">
                      <a:pos x="0" y="2"/>
                    </a:cxn>
                    <a:cxn ang="0">
                      <a:pos x="0" y="2"/>
                    </a:cxn>
                    <a:cxn ang="0">
                      <a:pos x="0" y="2"/>
                    </a:cxn>
                    <a:cxn ang="0">
                      <a:pos x="0" y="0"/>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6" name="Line 3928"/>
                <p:cNvSpPr>
                  <a:spLocks noChangeShapeType="1"/>
                </p:cNvSpPr>
                <p:nvPr/>
              </p:nvSpPr>
              <p:spPr bwMode="auto">
                <a:xfrm flipV="1">
                  <a:off x="4526" y="86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67" name="Freeform 3929"/>
                <p:cNvSpPr>
                  <a:spLocks/>
                </p:cNvSpPr>
                <p:nvPr/>
              </p:nvSpPr>
              <p:spPr bwMode="auto">
                <a:xfrm>
                  <a:off x="4503" y="869"/>
                  <a:ext cx="1" cy="3"/>
                </a:xfrm>
                <a:custGeom>
                  <a:avLst/>
                  <a:gdLst/>
                  <a:ahLst/>
                  <a:cxnLst>
                    <a:cxn ang="0">
                      <a:pos x="0" y="0"/>
                    </a:cxn>
                    <a:cxn ang="0">
                      <a:pos x="2" y="0"/>
                    </a:cxn>
                    <a:cxn ang="0">
                      <a:pos x="2" y="0"/>
                    </a:cxn>
                    <a:cxn ang="0">
                      <a:pos x="2" y="0"/>
                    </a:cxn>
                    <a:cxn ang="0">
                      <a:pos x="2" y="2"/>
                    </a:cxn>
                    <a:cxn ang="0">
                      <a:pos x="2" y="2"/>
                    </a:cxn>
                    <a:cxn ang="0">
                      <a:pos x="2" y="2"/>
                    </a:cxn>
                    <a:cxn ang="0">
                      <a:pos x="2" y="2"/>
                    </a:cxn>
                    <a:cxn ang="0">
                      <a:pos x="2" y="4"/>
                    </a:cxn>
                    <a:cxn ang="0">
                      <a:pos x="2" y="4"/>
                    </a:cxn>
                    <a:cxn ang="0">
                      <a:pos x="2" y="4"/>
                    </a:cxn>
                    <a:cxn ang="0">
                      <a:pos x="2" y="4"/>
                    </a:cxn>
                    <a:cxn ang="0">
                      <a:pos x="2" y="4"/>
                    </a:cxn>
                    <a:cxn ang="0">
                      <a:pos x="2" y="6"/>
                    </a:cxn>
                    <a:cxn ang="0">
                      <a:pos x="2" y="6"/>
                    </a:cxn>
                    <a:cxn ang="0">
                      <a:pos x="2" y="6"/>
                    </a:cxn>
                    <a:cxn ang="0">
                      <a:pos x="2" y="6"/>
                    </a:cxn>
                    <a:cxn ang="0">
                      <a:pos x="2" y="6"/>
                    </a:cxn>
                    <a:cxn ang="0">
                      <a:pos x="2" y="6"/>
                    </a:cxn>
                    <a:cxn ang="0">
                      <a:pos x="2" y="4"/>
                    </a:cxn>
                    <a:cxn ang="0">
                      <a:pos x="2" y="6"/>
                    </a:cxn>
                    <a:cxn ang="0">
                      <a:pos x="2" y="6"/>
                    </a:cxn>
                    <a:cxn ang="0">
                      <a:pos x="2" y="6"/>
                    </a:cxn>
                    <a:cxn ang="0">
                      <a:pos x="2" y="6"/>
                    </a:cxn>
                    <a:cxn ang="0">
                      <a:pos x="2" y="6"/>
                    </a:cxn>
                    <a:cxn ang="0">
                      <a:pos x="2" y="6"/>
                    </a:cxn>
                    <a:cxn ang="0">
                      <a:pos x="2" y="6"/>
                    </a:cxn>
                    <a:cxn ang="0">
                      <a:pos x="2" y="4"/>
                    </a:cxn>
                    <a:cxn ang="0">
                      <a:pos x="2" y="4"/>
                    </a:cxn>
                    <a:cxn ang="0">
                      <a:pos x="2" y="4"/>
                    </a:cxn>
                    <a:cxn ang="0">
                      <a:pos x="2" y="2"/>
                    </a:cxn>
                    <a:cxn ang="0">
                      <a:pos x="2" y="4"/>
                    </a:cxn>
                    <a:cxn ang="0">
                      <a:pos x="2" y="2"/>
                    </a:cxn>
                    <a:cxn ang="0">
                      <a:pos x="2" y="2"/>
                    </a:cxn>
                    <a:cxn ang="0">
                      <a:pos x="2" y="2"/>
                    </a:cxn>
                    <a:cxn ang="0">
                      <a:pos x="2" y="2"/>
                    </a:cxn>
                    <a:cxn ang="0">
                      <a:pos x="2" y="2"/>
                    </a:cxn>
                    <a:cxn ang="0">
                      <a:pos x="2" y="0"/>
                    </a:cxn>
                  </a:cxnLst>
                  <a:rect l="0" t="0" r="r" b="b"/>
                  <a:pathLst>
                    <a:path w="2" h="6">
                      <a:moveTo>
                        <a:pt x="0" y="0"/>
                      </a:moveTo>
                      <a:lnTo>
                        <a:pt x="2" y="0"/>
                      </a:lnTo>
                      <a:lnTo>
                        <a:pt x="2" y="0"/>
                      </a:lnTo>
                      <a:lnTo>
                        <a:pt x="2" y="0"/>
                      </a:lnTo>
                      <a:lnTo>
                        <a:pt x="2" y="2"/>
                      </a:lnTo>
                      <a:lnTo>
                        <a:pt x="2" y="2"/>
                      </a:lnTo>
                      <a:lnTo>
                        <a:pt x="2" y="2"/>
                      </a:lnTo>
                      <a:lnTo>
                        <a:pt x="2" y="2"/>
                      </a:lnTo>
                      <a:lnTo>
                        <a:pt x="2" y="4"/>
                      </a:lnTo>
                      <a:lnTo>
                        <a:pt x="2" y="4"/>
                      </a:lnTo>
                      <a:lnTo>
                        <a:pt x="2" y="4"/>
                      </a:lnTo>
                      <a:lnTo>
                        <a:pt x="2" y="4"/>
                      </a:lnTo>
                      <a:lnTo>
                        <a:pt x="2" y="4"/>
                      </a:lnTo>
                      <a:lnTo>
                        <a:pt x="2" y="6"/>
                      </a:lnTo>
                      <a:lnTo>
                        <a:pt x="2" y="6"/>
                      </a:lnTo>
                      <a:lnTo>
                        <a:pt x="2" y="6"/>
                      </a:lnTo>
                      <a:lnTo>
                        <a:pt x="2" y="6"/>
                      </a:lnTo>
                      <a:lnTo>
                        <a:pt x="2" y="6"/>
                      </a:lnTo>
                      <a:lnTo>
                        <a:pt x="2" y="6"/>
                      </a:lnTo>
                      <a:lnTo>
                        <a:pt x="2" y="4"/>
                      </a:lnTo>
                      <a:lnTo>
                        <a:pt x="2" y="6"/>
                      </a:lnTo>
                      <a:lnTo>
                        <a:pt x="2" y="6"/>
                      </a:lnTo>
                      <a:lnTo>
                        <a:pt x="2" y="6"/>
                      </a:lnTo>
                      <a:lnTo>
                        <a:pt x="2" y="6"/>
                      </a:lnTo>
                      <a:lnTo>
                        <a:pt x="2" y="6"/>
                      </a:lnTo>
                      <a:lnTo>
                        <a:pt x="2" y="6"/>
                      </a:lnTo>
                      <a:lnTo>
                        <a:pt x="2" y="6"/>
                      </a:lnTo>
                      <a:lnTo>
                        <a:pt x="2" y="4"/>
                      </a:lnTo>
                      <a:lnTo>
                        <a:pt x="2" y="4"/>
                      </a:lnTo>
                      <a:lnTo>
                        <a:pt x="2" y="4"/>
                      </a:lnTo>
                      <a:lnTo>
                        <a:pt x="2" y="2"/>
                      </a:lnTo>
                      <a:lnTo>
                        <a:pt x="2" y="4"/>
                      </a:lnTo>
                      <a:lnTo>
                        <a:pt x="2" y="2"/>
                      </a:lnTo>
                      <a:lnTo>
                        <a:pt x="2" y="2"/>
                      </a:lnTo>
                      <a:lnTo>
                        <a:pt x="2" y="2"/>
                      </a:lnTo>
                      <a:lnTo>
                        <a:pt x="2" y="2"/>
                      </a:lnTo>
                      <a:lnTo>
                        <a:pt x="2" y="2"/>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8" name="Freeform 3930"/>
                <p:cNvSpPr>
                  <a:spLocks/>
                </p:cNvSpPr>
                <p:nvPr/>
              </p:nvSpPr>
              <p:spPr bwMode="auto">
                <a:xfrm>
                  <a:off x="4517" y="87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69" name="Freeform 3931"/>
                <p:cNvSpPr>
                  <a:spLocks/>
                </p:cNvSpPr>
                <p:nvPr/>
              </p:nvSpPr>
              <p:spPr bwMode="auto">
                <a:xfrm>
                  <a:off x="4492" y="875"/>
                  <a:ext cx="1" cy="2"/>
                </a:xfrm>
                <a:custGeom>
                  <a:avLst/>
                  <a:gdLst/>
                  <a:ahLst/>
                  <a:cxnLst>
                    <a:cxn ang="0">
                      <a:pos x="2" y="4"/>
                    </a:cxn>
                    <a:cxn ang="0">
                      <a:pos x="2" y="4"/>
                    </a:cxn>
                    <a:cxn ang="0">
                      <a:pos x="2" y="4"/>
                    </a:cxn>
                    <a:cxn ang="0">
                      <a:pos x="0" y="4"/>
                    </a:cxn>
                    <a:cxn ang="0">
                      <a:pos x="0" y="4"/>
                    </a:cxn>
                    <a:cxn ang="0">
                      <a:pos x="0" y="4"/>
                    </a:cxn>
                    <a:cxn ang="0">
                      <a:pos x="0" y="2"/>
                    </a:cxn>
                    <a:cxn ang="0">
                      <a:pos x="0" y="2"/>
                    </a:cxn>
                    <a:cxn ang="0">
                      <a:pos x="0" y="2"/>
                    </a:cxn>
                    <a:cxn ang="0">
                      <a:pos x="0" y="2"/>
                    </a:cxn>
                    <a:cxn ang="0">
                      <a:pos x="0" y="0"/>
                    </a:cxn>
                    <a:cxn ang="0">
                      <a:pos x="0" y="0"/>
                    </a:cxn>
                    <a:cxn ang="0">
                      <a:pos x="0" y="0"/>
                    </a:cxn>
                    <a:cxn ang="0">
                      <a:pos x="0" y="0"/>
                    </a:cxn>
                    <a:cxn ang="0">
                      <a:pos x="0" y="0"/>
                    </a:cxn>
                    <a:cxn ang="0">
                      <a:pos x="2" y="0"/>
                    </a:cxn>
                    <a:cxn ang="0">
                      <a:pos x="2" y="0"/>
                    </a:cxn>
                    <a:cxn ang="0">
                      <a:pos x="2" y="0"/>
                    </a:cxn>
                    <a:cxn ang="0">
                      <a:pos x="2" y="2"/>
                    </a:cxn>
                    <a:cxn ang="0">
                      <a:pos x="2" y="2"/>
                    </a:cxn>
                    <a:cxn ang="0">
                      <a:pos x="2" y="2"/>
                    </a:cxn>
                    <a:cxn ang="0">
                      <a:pos x="2" y="2"/>
                    </a:cxn>
                    <a:cxn ang="0">
                      <a:pos x="2" y="2"/>
                    </a:cxn>
                    <a:cxn ang="0">
                      <a:pos x="2" y="4"/>
                    </a:cxn>
                    <a:cxn ang="0">
                      <a:pos x="2" y="4"/>
                    </a:cxn>
                    <a:cxn ang="0">
                      <a:pos x="2" y="4"/>
                    </a:cxn>
                    <a:cxn ang="0">
                      <a:pos x="2" y="4"/>
                    </a:cxn>
                  </a:cxnLst>
                  <a:rect l="0" t="0" r="r" b="b"/>
                  <a:pathLst>
                    <a:path w="2" h="4">
                      <a:moveTo>
                        <a:pt x="2" y="4"/>
                      </a:moveTo>
                      <a:lnTo>
                        <a:pt x="2" y="4"/>
                      </a:lnTo>
                      <a:lnTo>
                        <a:pt x="2" y="4"/>
                      </a:lnTo>
                      <a:lnTo>
                        <a:pt x="0" y="4"/>
                      </a:lnTo>
                      <a:lnTo>
                        <a:pt x="0" y="4"/>
                      </a:lnTo>
                      <a:lnTo>
                        <a:pt x="0" y="4"/>
                      </a:lnTo>
                      <a:lnTo>
                        <a:pt x="0" y="2"/>
                      </a:lnTo>
                      <a:lnTo>
                        <a:pt x="0" y="2"/>
                      </a:lnTo>
                      <a:lnTo>
                        <a:pt x="0" y="2"/>
                      </a:lnTo>
                      <a:lnTo>
                        <a:pt x="0" y="2"/>
                      </a:lnTo>
                      <a:lnTo>
                        <a:pt x="0" y="0"/>
                      </a:lnTo>
                      <a:lnTo>
                        <a:pt x="0" y="0"/>
                      </a:lnTo>
                      <a:lnTo>
                        <a:pt x="0" y="0"/>
                      </a:lnTo>
                      <a:lnTo>
                        <a:pt x="0" y="0"/>
                      </a:lnTo>
                      <a:lnTo>
                        <a:pt x="0" y="0"/>
                      </a:lnTo>
                      <a:lnTo>
                        <a:pt x="2" y="0"/>
                      </a:lnTo>
                      <a:lnTo>
                        <a:pt x="2" y="0"/>
                      </a:lnTo>
                      <a:lnTo>
                        <a:pt x="2" y="0"/>
                      </a:lnTo>
                      <a:lnTo>
                        <a:pt x="2" y="2"/>
                      </a:lnTo>
                      <a:lnTo>
                        <a:pt x="2" y="2"/>
                      </a:lnTo>
                      <a:lnTo>
                        <a:pt x="2" y="2"/>
                      </a:lnTo>
                      <a:lnTo>
                        <a:pt x="2" y="2"/>
                      </a:lnTo>
                      <a:lnTo>
                        <a:pt x="2" y="2"/>
                      </a:lnTo>
                      <a:lnTo>
                        <a:pt x="2" y="4"/>
                      </a:lnTo>
                      <a:lnTo>
                        <a:pt x="2" y="4"/>
                      </a:lnTo>
                      <a:lnTo>
                        <a:pt x="2"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0" name="Freeform 3932"/>
                <p:cNvSpPr>
                  <a:spLocks/>
                </p:cNvSpPr>
                <p:nvPr/>
              </p:nvSpPr>
              <p:spPr bwMode="auto">
                <a:xfrm>
                  <a:off x="4503" y="866"/>
                  <a:ext cx="6" cy="10"/>
                </a:xfrm>
                <a:custGeom>
                  <a:avLst/>
                  <a:gdLst/>
                  <a:ahLst/>
                  <a:cxnLst>
                    <a:cxn ang="0">
                      <a:pos x="2" y="7"/>
                    </a:cxn>
                    <a:cxn ang="0">
                      <a:pos x="2" y="7"/>
                    </a:cxn>
                    <a:cxn ang="0">
                      <a:pos x="2" y="9"/>
                    </a:cxn>
                    <a:cxn ang="0">
                      <a:pos x="2" y="11"/>
                    </a:cxn>
                    <a:cxn ang="0">
                      <a:pos x="2" y="11"/>
                    </a:cxn>
                    <a:cxn ang="0">
                      <a:pos x="4" y="13"/>
                    </a:cxn>
                    <a:cxn ang="0">
                      <a:pos x="4" y="13"/>
                    </a:cxn>
                    <a:cxn ang="0">
                      <a:pos x="4" y="13"/>
                    </a:cxn>
                    <a:cxn ang="0">
                      <a:pos x="6" y="13"/>
                    </a:cxn>
                    <a:cxn ang="0">
                      <a:pos x="6" y="15"/>
                    </a:cxn>
                    <a:cxn ang="0">
                      <a:pos x="8" y="15"/>
                    </a:cxn>
                    <a:cxn ang="0">
                      <a:pos x="10" y="17"/>
                    </a:cxn>
                    <a:cxn ang="0">
                      <a:pos x="10" y="19"/>
                    </a:cxn>
                    <a:cxn ang="0">
                      <a:pos x="10" y="19"/>
                    </a:cxn>
                    <a:cxn ang="0">
                      <a:pos x="10" y="17"/>
                    </a:cxn>
                    <a:cxn ang="0">
                      <a:pos x="10" y="15"/>
                    </a:cxn>
                    <a:cxn ang="0">
                      <a:pos x="10" y="13"/>
                    </a:cxn>
                    <a:cxn ang="0">
                      <a:pos x="8" y="13"/>
                    </a:cxn>
                    <a:cxn ang="0">
                      <a:pos x="6" y="11"/>
                    </a:cxn>
                    <a:cxn ang="0">
                      <a:pos x="6" y="11"/>
                    </a:cxn>
                    <a:cxn ang="0">
                      <a:pos x="6" y="11"/>
                    </a:cxn>
                    <a:cxn ang="0">
                      <a:pos x="6" y="11"/>
                    </a:cxn>
                    <a:cxn ang="0">
                      <a:pos x="6" y="9"/>
                    </a:cxn>
                    <a:cxn ang="0">
                      <a:pos x="6" y="9"/>
                    </a:cxn>
                    <a:cxn ang="0">
                      <a:pos x="6" y="7"/>
                    </a:cxn>
                    <a:cxn ang="0">
                      <a:pos x="6" y="5"/>
                    </a:cxn>
                    <a:cxn ang="0">
                      <a:pos x="6" y="5"/>
                    </a:cxn>
                    <a:cxn ang="0">
                      <a:pos x="6" y="3"/>
                    </a:cxn>
                    <a:cxn ang="0">
                      <a:pos x="4" y="1"/>
                    </a:cxn>
                    <a:cxn ang="0">
                      <a:pos x="4" y="3"/>
                    </a:cxn>
                    <a:cxn ang="0">
                      <a:pos x="4" y="5"/>
                    </a:cxn>
                    <a:cxn ang="0">
                      <a:pos x="6" y="5"/>
                    </a:cxn>
                    <a:cxn ang="0">
                      <a:pos x="4" y="5"/>
                    </a:cxn>
                    <a:cxn ang="0">
                      <a:pos x="4" y="3"/>
                    </a:cxn>
                    <a:cxn ang="0">
                      <a:pos x="4" y="1"/>
                    </a:cxn>
                    <a:cxn ang="0">
                      <a:pos x="4" y="1"/>
                    </a:cxn>
                    <a:cxn ang="0">
                      <a:pos x="4" y="1"/>
                    </a:cxn>
                    <a:cxn ang="0">
                      <a:pos x="2" y="0"/>
                    </a:cxn>
                    <a:cxn ang="0">
                      <a:pos x="2" y="0"/>
                    </a:cxn>
                    <a:cxn ang="0">
                      <a:pos x="2" y="0"/>
                    </a:cxn>
                    <a:cxn ang="0">
                      <a:pos x="0" y="1"/>
                    </a:cxn>
                    <a:cxn ang="0">
                      <a:pos x="2" y="1"/>
                    </a:cxn>
                    <a:cxn ang="0">
                      <a:pos x="2" y="3"/>
                    </a:cxn>
                  </a:cxnLst>
                  <a:rect l="0" t="0" r="r" b="b"/>
                  <a:pathLst>
                    <a:path w="12" h="19">
                      <a:moveTo>
                        <a:pt x="2" y="5"/>
                      </a:moveTo>
                      <a:lnTo>
                        <a:pt x="2" y="5"/>
                      </a:lnTo>
                      <a:lnTo>
                        <a:pt x="2" y="7"/>
                      </a:lnTo>
                      <a:lnTo>
                        <a:pt x="2" y="7"/>
                      </a:lnTo>
                      <a:lnTo>
                        <a:pt x="2" y="7"/>
                      </a:lnTo>
                      <a:lnTo>
                        <a:pt x="2" y="7"/>
                      </a:lnTo>
                      <a:lnTo>
                        <a:pt x="2" y="7"/>
                      </a:lnTo>
                      <a:lnTo>
                        <a:pt x="2" y="9"/>
                      </a:lnTo>
                      <a:lnTo>
                        <a:pt x="2" y="9"/>
                      </a:lnTo>
                      <a:lnTo>
                        <a:pt x="2" y="9"/>
                      </a:lnTo>
                      <a:lnTo>
                        <a:pt x="2" y="9"/>
                      </a:lnTo>
                      <a:lnTo>
                        <a:pt x="2" y="11"/>
                      </a:lnTo>
                      <a:lnTo>
                        <a:pt x="2" y="11"/>
                      </a:lnTo>
                      <a:lnTo>
                        <a:pt x="2" y="11"/>
                      </a:lnTo>
                      <a:lnTo>
                        <a:pt x="2" y="11"/>
                      </a:lnTo>
                      <a:lnTo>
                        <a:pt x="2" y="11"/>
                      </a:lnTo>
                      <a:lnTo>
                        <a:pt x="2" y="13"/>
                      </a:lnTo>
                      <a:lnTo>
                        <a:pt x="4" y="13"/>
                      </a:lnTo>
                      <a:lnTo>
                        <a:pt x="4" y="13"/>
                      </a:lnTo>
                      <a:lnTo>
                        <a:pt x="4" y="13"/>
                      </a:lnTo>
                      <a:lnTo>
                        <a:pt x="4" y="13"/>
                      </a:lnTo>
                      <a:lnTo>
                        <a:pt x="4" y="13"/>
                      </a:lnTo>
                      <a:lnTo>
                        <a:pt x="4" y="13"/>
                      </a:lnTo>
                      <a:lnTo>
                        <a:pt x="4" y="13"/>
                      </a:lnTo>
                      <a:lnTo>
                        <a:pt x="4" y="13"/>
                      </a:lnTo>
                      <a:lnTo>
                        <a:pt x="4" y="13"/>
                      </a:lnTo>
                      <a:lnTo>
                        <a:pt x="6" y="13"/>
                      </a:lnTo>
                      <a:lnTo>
                        <a:pt x="6" y="13"/>
                      </a:lnTo>
                      <a:lnTo>
                        <a:pt x="6" y="15"/>
                      </a:lnTo>
                      <a:lnTo>
                        <a:pt x="6" y="15"/>
                      </a:lnTo>
                      <a:lnTo>
                        <a:pt x="6" y="15"/>
                      </a:lnTo>
                      <a:lnTo>
                        <a:pt x="8" y="15"/>
                      </a:lnTo>
                      <a:lnTo>
                        <a:pt x="8" y="15"/>
                      </a:lnTo>
                      <a:lnTo>
                        <a:pt x="8" y="17"/>
                      </a:lnTo>
                      <a:lnTo>
                        <a:pt x="8" y="17"/>
                      </a:lnTo>
                      <a:lnTo>
                        <a:pt x="10" y="17"/>
                      </a:lnTo>
                      <a:lnTo>
                        <a:pt x="10" y="17"/>
                      </a:lnTo>
                      <a:lnTo>
                        <a:pt x="10" y="19"/>
                      </a:lnTo>
                      <a:lnTo>
                        <a:pt x="10" y="19"/>
                      </a:lnTo>
                      <a:lnTo>
                        <a:pt x="10" y="19"/>
                      </a:lnTo>
                      <a:lnTo>
                        <a:pt x="10" y="19"/>
                      </a:lnTo>
                      <a:lnTo>
                        <a:pt x="10" y="19"/>
                      </a:lnTo>
                      <a:lnTo>
                        <a:pt x="10" y="19"/>
                      </a:lnTo>
                      <a:lnTo>
                        <a:pt x="12" y="17"/>
                      </a:lnTo>
                      <a:lnTo>
                        <a:pt x="10" y="17"/>
                      </a:lnTo>
                      <a:lnTo>
                        <a:pt x="10" y="15"/>
                      </a:lnTo>
                      <a:lnTo>
                        <a:pt x="10" y="15"/>
                      </a:lnTo>
                      <a:lnTo>
                        <a:pt x="10" y="15"/>
                      </a:lnTo>
                      <a:lnTo>
                        <a:pt x="10" y="15"/>
                      </a:lnTo>
                      <a:lnTo>
                        <a:pt x="10" y="15"/>
                      </a:lnTo>
                      <a:lnTo>
                        <a:pt x="10" y="13"/>
                      </a:lnTo>
                      <a:lnTo>
                        <a:pt x="8" y="13"/>
                      </a:lnTo>
                      <a:lnTo>
                        <a:pt x="8" y="13"/>
                      </a:lnTo>
                      <a:lnTo>
                        <a:pt x="8" y="13"/>
                      </a:lnTo>
                      <a:lnTo>
                        <a:pt x="8" y="13"/>
                      </a:lnTo>
                      <a:lnTo>
                        <a:pt x="8" y="11"/>
                      </a:lnTo>
                      <a:lnTo>
                        <a:pt x="6" y="11"/>
                      </a:lnTo>
                      <a:lnTo>
                        <a:pt x="6" y="9"/>
                      </a:lnTo>
                      <a:lnTo>
                        <a:pt x="6" y="9"/>
                      </a:lnTo>
                      <a:lnTo>
                        <a:pt x="6" y="11"/>
                      </a:lnTo>
                      <a:lnTo>
                        <a:pt x="6" y="11"/>
                      </a:lnTo>
                      <a:lnTo>
                        <a:pt x="6" y="11"/>
                      </a:lnTo>
                      <a:lnTo>
                        <a:pt x="6" y="11"/>
                      </a:lnTo>
                      <a:lnTo>
                        <a:pt x="6" y="11"/>
                      </a:lnTo>
                      <a:lnTo>
                        <a:pt x="6" y="11"/>
                      </a:lnTo>
                      <a:lnTo>
                        <a:pt x="6" y="11"/>
                      </a:lnTo>
                      <a:lnTo>
                        <a:pt x="6" y="11"/>
                      </a:lnTo>
                      <a:lnTo>
                        <a:pt x="6" y="11"/>
                      </a:lnTo>
                      <a:lnTo>
                        <a:pt x="6" y="9"/>
                      </a:lnTo>
                      <a:lnTo>
                        <a:pt x="6" y="9"/>
                      </a:lnTo>
                      <a:lnTo>
                        <a:pt x="6" y="9"/>
                      </a:lnTo>
                      <a:lnTo>
                        <a:pt x="6" y="9"/>
                      </a:lnTo>
                      <a:lnTo>
                        <a:pt x="6" y="9"/>
                      </a:lnTo>
                      <a:lnTo>
                        <a:pt x="6" y="7"/>
                      </a:lnTo>
                      <a:lnTo>
                        <a:pt x="6" y="7"/>
                      </a:lnTo>
                      <a:lnTo>
                        <a:pt x="6" y="7"/>
                      </a:lnTo>
                      <a:lnTo>
                        <a:pt x="6" y="7"/>
                      </a:lnTo>
                      <a:lnTo>
                        <a:pt x="6" y="5"/>
                      </a:lnTo>
                      <a:lnTo>
                        <a:pt x="6" y="5"/>
                      </a:lnTo>
                      <a:lnTo>
                        <a:pt x="6" y="5"/>
                      </a:lnTo>
                      <a:lnTo>
                        <a:pt x="6" y="5"/>
                      </a:lnTo>
                      <a:lnTo>
                        <a:pt x="6" y="5"/>
                      </a:lnTo>
                      <a:lnTo>
                        <a:pt x="6" y="3"/>
                      </a:lnTo>
                      <a:lnTo>
                        <a:pt x="6" y="3"/>
                      </a:lnTo>
                      <a:lnTo>
                        <a:pt x="6" y="1"/>
                      </a:lnTo>
                      <a:lnTo>
                        <a:pt x="6" y="1"/>
                      </a:lnTo>
                      <a:lnTo>
                        <a:pt x="4" y="1"/>
                      </a:lnTo>
                      <a:lnTo>
                        <a:pt x="4" y="1"/>
                      </a:lnTo>
                      <a:lnTo>
                        <a:pt x="4" y="3"/>
                      </a:lnTo>
                      <a:lnTo>
                        <a:pt x="4" y="3"/>
                      </a:lnTo>
                      <a:lnTo>
                        <a:pt x="4" y="3"/>
                      </a:lnTo>
                      <a:lnTo>
                        <a:pt x="4" y="5"/>
                      </a:lnTo>
                      <a:lnTo>
                        <a:pt x="4" y="5"/>
                      </a:lnTo>
                      <a:lnTo>
                        <a:pt x="4" y="5"/>
                      </a:lnTo>
                      <a:lnTo>
                        <a:pt x="4" y="5"/>
                      </a:lnTo>
                      <a:lnTo>
                        <a:pt x="6" y="5"/>
                      </a:lnTo>
                      <a:lnTo>
                        <a:pt x="4" y="5"/>
                      </a:lnTo>
                      <a:lnTo>
                        <a:pt x="4" y="5"/>
                      </a:lnTo>
                      <a:lnTo>
                        <a:pt x="4" y="5"/>
                      </a:lnTo>
                      <a:lnTo>
                        <a:pt x="4" y="5"/>
                      </a:lnTo>
                      <a:lnTo>
                        <a:pt x="4" y="5"/>
                      </a:lnTo>
                      <a:lnTo>
                        <a:pt x="4" y="3"/>
                      </a:lnTo>
                      <a:lnTo>
                        <a:pt x="4" y="3"/>
                      </a:lnTo>
                      <a:lnTo>
                        <a:pt x="4" y="3"/>
                      </a:lnTo>
                      <a:lnTo>
                        <a:pt x="4" y="1"/>
                      </a:lnTo>
                      <a:lnTo>
                        <a:pt x="4" y="1"/>
                      </a:lnTo>
                      <a:lnTo>
                        <a:pt x="4" y="1"/>
                      </a:lnTo>
                      <a:lnTo>
                        <a:pt x="4" y="1"/>
                      </a:lnTo>
                      <a:lnTo>
                        <a:pt x="4" y="1"/>
                      </a:lnTo>
                      <a:lnTo>
                        <a:pt x="4" y="1"/>
                      </a:lnTo>
                      <a:lnTo>
                        <a:pt x="4" y="1"/>
                      </a:lnTo>
                      <a:lnTo>
                        <a:pt x="2" y="1"/>
                      </a:lnTo>
                      <a:lnTo>
                        <a:pt x="2" y="1"/>
                      </a:lnTo>
                      <a:lnTo>
                        <a:pt x="2" y="0"/>
                      </a:lnTo>
                      <a:lnTo>
                        <a:pt x="2" y="0"/>
                      </a:lnTo>
                      <a:lnTo>
                        <a:pt x="2" y="0"/>
                      </a:lnTo>
                      <a:lnTo>
                        <a:pt x="2" y="0"/>
                      </a:lnTo>
                      <a:lnTo>
                        <a:pt x="2" y="0"/>
                      </a:lnTo>
                      <a:lnTo>
                        <a:pt x="2" y="0"/>
                      </a:lnTo>
                      <a:lnTo>
                        <a:pt x="2" y="0"/>
                      </a:lnTo>
                      <a:lnTo>
                        <a:pt x="2" y="0"/>
                      </a:lnTo>
                      <a:lnTo>
                        <a:pt x="0" y="0"/>
                      </a:lnTo>
                      <a:lnTo>
                        <a:pt x="0" y="1"/>
                      </a:lnTo>
                      <a:lnTo>
                        <a:pt x="2" y="1"/>
                      </a:lnTo>
                      <a:lnTo>
                        <a:pt x="2" y="1"/>
                      </a:lnTo>
                      <a:lnTo>
                        <a:pt x="2" y="1"/>
                      </a:lnTo>
                      <a:lnTo>
                        <a:pt x="2" y="1"/>
                      </a:lnTo>
                      <a:lnTo>
                        <a:pt x="2" y="3"/>
                      </a:lnTo>
                      <a:lnTo>
                        <a:pt x="2" y="3"/>
                      </a:lnTo>
                      <a:lnTo>
                        <a:pt x="2" y="5"/>
                      </a:lnTo>
                      <a:lnTo>
                        <a:pt x="2" y="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1" name="Freeform 3933"/>
                <p:cNvSpPr>
                  <a:spLocks/>
                </p:cNvSpPr>
                <p:nvPr/>
              </p:nvSpPr>
              <p:spPr bwMode="auto">
                <a:xfrm>
                  <a:off x="4510" y="875"/>
                  <a:ext cx="1" cy="1"/>
                </a:xfrm>
                <a:custGeom>
                  <a:avLst/>
                  <a:gdLst/>
                  <a:ahLst/>
                  <a:cxnLst>
                    <a:cxn ang="0">
                      <a:pos x="1" y="2"/>
                    </a:cxn>
                    <a:cxn ang="0">
                      <a:pos x="0" y="2"/>
                    </a:cxn>
                    <a:cxn ang="0">
                      <a:pos x="0" y="0"/>
                    </a:cxn>
                    <a:cxn ang="0">
                      <a:pos x="1" y="2"/>
                    </a:cxn>
                  </a:cxnLst>
                  <a:rect l="0" t="0" r="r" b="b"/>
                  <a:pathLst>
                    <a:path w="1" h="2">
                      <a:moveTo>
                        <a:pt x="1" y="2"/>
                      </a:moveTo>
                      <a:lnTo>
                        <a:pt x="0" y="2"/>
                      </a:lnTo>
                      <a:lnTo>
                        <a:pt x="0" y="0"/>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2" name="Freeform 3934"/>
                <p:cNvSpPr>
                  <a:spLocks/>
                </p:cNvSpPr>
                <p:nvPr/>
              </p:nvSpPr>
              <p:spPr bwMode="auto">
                <a:xfrm>
                  <a:off x="4509" y="87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3" name="Freeform 3935"/>
                <p:cNvSpPr>
                  <a:spLocks/>
                </p:cNvSpPr>
                <p:nvPr/>
              </p:nvSpPr>
              <p:spPr bwMode="auto">
                <a:xfrm>
                  <a:off x="4518" y="875"/>
                  <a:ext cx="1" cy="1"/>
                </a:xfrm>
                <a:custGeom>
                  <a:avLst/>
                  <a:gdLst/>
                  <a:ahLst/>
                  <a:cxnLst>
                    <a:cxn ang="0">
                      <a:pos x="0" y="2"/>
                    </a:cxn>
                    <a:cxn ang="0">
                      <a:pos x="0" y="2"/>
                    </a:cxn>
                    <a:cxn ang="0">
                      <a:pos x="0" y="2"/>
                    </a:cxn>
                    <a:cxn ang="0">
                      <a:pos x="0" y="2"/>
                    </a:cxn>
                    <a:cxn ang="0">
                      <a:pos x="0" y="0"/>
                    </a:cxn>
                    <a:cxn ang="0">
                      <a:pos x="0" y="2"/>
                    </a:cxn>
                    <a:cxn ang="0">
                      <a:pos x="0" y="2"/>
                    </a:cxn>
                    <a:cxn ang="0">
                      <a:pos x="0" y="2"/>
                    </a:cxn>
                  </a:cxnLst>
                  <a:rect l="0" t="0" r="r" b="b"/>
                  <a:pathLst>
                    <a:path h="2">
                      <a:moveTo>
                        <a:pt x="0" y="2"/>
                      </a:moveTo>
                      <a:lnTo>
                        <a:pt x="0" y="2"/>
                      </a:lnTo>
                      <a:lnTo>
                        <a:pt x="0" y="2"/>
                      </a:lnTo>
                      <a:lnTo>
                        <a:pt x="0" y="2"/>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4" name="Freeform 3936"/>
                <p:cNvSpPr>
                  <a:spLocks/>
                </p:cNvSpPr>
                <p:nvPr/>
              </p:nvSpPr>
              <p:spPr bwMode="auto">
                <a:xfrm>
                  <a:off x="4518" y="876"/>
                  <a:ext cx="1" cy="1"/>
                </a:xfrm>
                <a:custGeom>
                  <a:avLst/>
                  <a:gdLst/>
                  <a:ahLst/>
                  <a:cxnLst>
                    <a:cxn ang="0">
                      <a:pos x="2" y="2"/>
                    </a:cxn>
                    <a:cxn ang="0">
                      <a:pos x="2" y="0"/>
                    </a:cxn>
                    <a:cxn ang="0">
                      <a:pos x="0" y="0"/>
                    </a:cxn>
                    <a:cxn ang="0">
                      <a:pos x="2" y="0"/>
                    </a:cxn>
                    <a:cxn ang="0">
                      <a:pos x="2" y="2"/>
                    </a:cxn>
                  </a:cxnLst>
                  <a:rect l="0" t="0" r="r" b="b"/>
                  <a:pathLst>
                    <a:path w="2" h="2">
                      <a:moveTo>
                        <a:pt x="2" y="2"/>
                      </a:move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5" name="Freeform 3937"/>
                <p:cNvSpPr>
                  <a:spLocks/>
                </p:cNvSpPr>
                <p:nvPr/>
              </p:nvSpPr>
              <p:spPr bwMode="auto">
                <a:xfrm>
                  <a:off x="4518" y="876"/>
                  <a:ext cx="1" cy="1"/>
                </a:xfrm>
                <a:custGeom>
                  <a:avLst/>
                  <a:gdLst/>
                  <a:ahLst/>
                  <a:cxnLst>
                    <a:cxn ang="0">
                      <a:pos x="2" y="2"/>
                    </a:cxn>
                    <a:cxn ang="0">
                      <a:pos x="2" y="2"/>
                    </a:cxn>
                    <a:cxn ang="0">
                      <a:pos x="0" y="0"/>
                    </a:cxn>
                    <a:cxn ang="0">
                      <a:pos x="0" y="2"/>
                    </a:cxn>
                    <a:cxn ang="0">
                      <a:pos x="0" y="2"/>
                    </a:cxn>
                    <a:cxn ang="0">
                      <a:pos x="2" y="2"/>
                    </a:cxn>
                  </a:cxnLst>
                  <a:rect l="0" t="0" r="r" b="b"/>
                  <a:pathLst>
                    <a:path w="2" h="2">
                      <a:moveTo>
                        <a:pt x="2" y="2"/>
                      </a:moveTo>
                      <a:lnTo>
                        <a:pt x="2" y="2"/>
                      </a:lnTo>
                      <a:lnTo>
                        <a:pt x="0" y="0"/>
                      </a:lnTo>
                      <a:lnTo>
                        <a:pt x="0"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6" name="Freeform 3938"/>
                <p:cNvSpPr>
                  <a:spLocks/>
                </p:cNvSpPr>
                <p:nvPr/>
              </p:nvSpPr>
              <p:spPr bwMode="auto">
                <a:xfrm>
                  <a:off x="4518" y="874"/>
                  <a:ext cx="1" cy="2"/>
                </a:xfrm>
                <a:custGeom>
                  <a:avLst/>
                  <a:gdLst/>
                  <a:ahLst/>
                  <a:cxnLst>
                    <a:cxn ang="0">
                      <a:pos x="2" y="4"/>
                    </a:cxn>
                    <a:cxn ang="0">
                      <a:pos x="2" y="4"/>
                    </a:cxn>
                    <a:cxn ang="0">
                      <a:pos x="2" y="4"/>
                    </a:cxn>
                    <a:cxn ang="0">
                      <a:pos x="0" y="4"/>
                    </a:cxn>
                    <a:cxn ang="0">
                      <a:pos x="0" y="4"/>
                    </a:cxn>
                    <a:cxn ang="0">
                      <a:pos x="2" y="4"/>
                    </a:cxn>
                    <a:cxn ang="0">
                      <a:pos x="2" y="4"/>
                    </a:cxn>
                    <a:cxn ang="0">
                      <a:pos x="2" y="2"/>
                    </a:cxn>
                    <a:cxn ang="0">
                      <a:pos x="0" y="2"/>
                    </a:cxn>
                    <a:cxn ang="0">
                      <a:pos x="0" y="2"/>
                    </a:cxn>
                    <a:cxn ang="0">
                      <a:pos x="0" y="2"/>
                    </a:cxn>
                    <a:cxn ang="0">
                      <a:pos x="0" y="0"/>
                    </a:cxn>
                    <a:cxn ang="0">
                      <a:pos x="0" y="0"/>
                    </a:cxn>
                    <a:cxn ang="0">
                      <a:pos x="0" y="0"/>
                    </a:cxn>
                    <a:cxn ang="0">
                      <a:pos x="2" y="0"/>
                    </a:cxn>
                    <a:cxn ang="0">
                      <a:pos x="2" y="2"/>
                    </a:cxn>
                    <a:cxn ang="0">
                      <a:pos x="2" y="2"/>
                    </a:cxn>
                    <a:cxn ang="0">
                      <a:pos x="2" y="2"/>
                    </a:cxn>
                    <a:cxn ang="0">
                      <a:pos x="2" y="4"/>
                    </a:cxn>
                    <a:cxn ang="0">
                      <a:pos x="2" y="4"/>
                    </a:cxn>
                    <a:cxn ang="0">
                      <a:pos x="2" y="4"/>
                    </a:cxn>
                    <a:cxn ang="0">
                      <a:pos x="2" y="4"/>
                    </a:cxn>
                    <a:cxn ang="0">
                      <a:pos x="2" y="4"/>
                    </a:cxn>
                  </a:cxnLst>
                  <a:rect l="0" t="0" r="r" b="b"/>
                  <a:pathLst>
                    <a:path w="2" h="4">
                      <a:moveTo>
                        <a:pt x="2" y="4"/>
                      </a:moveTo>
                      <a:lnTo>
                        <a:pt x="2" y="4"/>
                      </a:lnTo>
                      <a:lnTo>
                        <a:pt x="2" y="4"/>
                      </a:lnTo>
                      <a:lnTo>
                        <a:pt x="0" y="4"/>
                      </a:lnTo>
                      <a:lnTo>
                        <a:pt x="0" y="4"/>
                      </a:lnTo>
                      <a:lnTo>
                        <a:pt x="2" y="4"/>
                      </a:lnTo>
                      <a:lnTo>
                        <a:pt x="2" y="4"/>
                      </a:lnTo>
                      <a:lnTo>
                        <a:pt x="2" y="2"/>
                      </a:lnTo>
                      <a:lnTo>
                        <a:pt x="0" y="2"/>
                      </a:lnTo>
                      <a:lnTo>
                        <a:pt x="0" y="2"/>
                      </a:lnTo>
                      <a:lnTo>
                        <a:pt x="0" y="2"/>
                      </a:lnTo>
                      <a:lnTo>
                        <a:pt x="0" y="0"/>
                      </a:lnTo>
                      <a:lnTo>
                        <a:pt x="0" y="0"/>
                      </a:lnTo>
                      <a:lnTo>
                        <a:pt x="0" y="0"/>
                      </a:lnTo>
                      <a:lnTo>
                        <a:pt x="2" y="0"/>
                      </a:lnTo>
                      <a:lnTo>
                        <a:pt x="2" y="2"/>
                      </a:lnTo>
                      <a:lnTo>
                        <a:pt x="2" y="2"/>
                      </a:lnTo>
                      <a:lnTo>
                        <a:pt x="2" y="2"/>
                      </a:lnTo>
                      <a:lnTo>
                        <a:pt x="2" y="4"/>
                      </a:lnTo>
                      <a:lnTo>
                        <a:pt x="2" y="4"/>
                      </a:lnTo>
                      <a:lnTo>
                        <a:pt x="2" y="4"/>
                      </a:lnTo>
                      <a:lnTo>
                        <a:pt x="2"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7" name="Freeform 3939"/>
                <p:cNvSpPr>
                  <a:spLocks/>
                </p:cNvSpPr>
                <p:nvPr/>
              </p:nvSpPr>
              <p:spPr bwMode="auto">
                <a:xfrm>
                  <a:off x="4491" y="862"/>
                  <a:ext cx="26" cy="15"/>
                </a:xfrm>
                <a:custGeom>
                  <a:avLst/>
                  <a:gdLst/>
                  <a:ahLst/>
                  <a:cxnLst>
                    <a:cxn ang="0">
                      <a:pos x="0" y="27"/>
                    </a:cxn>
                    <a:cxn ang="0">
                      <a:pos x="0" y="25"/>
                    </a:cxn>
                    <a:cxn ang="0">
                      <a:pos x="0" y="23"/>
                    </a:cxn>
                    <a:cxn ang="0">
                      <a:pos x="0" y="21"/>
                    </a:cxn>
                    <a:cxn ang="0">
                      <a:pos x="0" y="19"/>
                    </a:cxn>
                    <a:cxn ang="0">
                      <a:pos x="0" y="17"/>
                    </a:cxn>
                    <a:cxn ang="0">
                      <a:pos x="0" y="15"/>
                    </a:cxn>
                    <a:cxn ang="0">
                      <a:pos x="0" y="13"/>
                    </a:cxn>
                    <a:cxn ang="0">
                      <a:pos x="2" y="13"/>
                    </a:cxn>
                    <a:cxn ang="0">
                      <a:pos x="2" y="9"/>
                    </a:cxn>
                    <a:cxn ang="0">
                      <a:pos x="4" y="9"/>
                    </a:cxn>
                    <a:cxn ang="0">
                      <a:pos x="4" y="8"/>
                    </a:cxn>
                    <a:cxn ang="0">
                      <a:pos x="6" y="6"/>
                    </a:cxn>
                    <a:cxn ang="0">
                      <a:pos x="6" y="6"/>
                    </a:cxn>
                    <a:cxn ang="0">
                      <a:pos x="8" y="4"/>
                    </a:cxn>
                    <a:cxn ang="0">
                      <a:pos x="8" y="4"/>
                    </a:cxn>
                    <a:cxn ang="0">
                      <a:pos x="10" y="2"/>
                    </a:cxn>
                    <a:cxn ang="0">
                      <a:pos x="14" y="2"/>
                    </a:cxn>
                    <a:cxn ang="0">
                      <a:pos x="15" y="0"/>
                    </a:cxn>
                    <a:cxn ang="0">
                      <a:pos x="17" y="0"/>
                    </a:cxn>
                    <a:cxn ang="0">
                      <a:pos x="19" y="0"/>
                    </a:cxn>
                    <a:cxn ang="0">
                      <a:pos x="21" y="0"/>
                    </a:cxn>
                    <a:cxn ang="0">
                      <a:pos x="23" y="0"/>
                    </a:cxn>
                    <a:cxn ang="0">
                      <a:pos x="25" y="0"/>
                    </a:cxn>
                    <a:cxn ang="0">
                      <a:pos x="27" y="4"/>
                    </a:cxn>
                    <a:cxn ang="0">
                      <a:pos x="29" y="4"/>
                    </a:cxn>
                    <a:cxn ang="0">
                      <a:pos x="31" y="6"/>
                    </a:cxn>
                    <a:cxn ang="0">
                      <a:pos x="31" y="8"/>
                    </a:cxn>
                    <a:cxn ang="0">
                      <a:pos x="33" y="11"/>
                    </a:cxn>
                    <a:cxn ang="0">
                      <a:pos x="35" y="13"/>
                    </a:cxn>
                    <a:cxn ang="0">
                      <a:pos x="35" y="15"/>
                    </a:cxn>
                    <a:cxn ang="0">
                      <a:pos x="35" y="17"/>
                    </a:cxn>
                    <a:cxn ang="0">
                      <a:pos x="35" y="19"/>
                    </a:cxn>
                    <a:cxn ang="0">
                      <a:pos x="37" y="21"/>
                    </a:cxn>
                    <a:cxn ang="0">
                      <a:pos x="37" y="23"/>
                    </a:cxn>
                    <a:cxn ang="0">
                      <a:pos x="39" y="25"/>
                    </a:cxn>
                    <a:cxn ang="0">
                      <a:pos x="40" y="25"/>
                    </a:cxn>
                    <a:cxn ang="0">
                      <a:pos x="42" y="25"/>
                    </a:cxn>
                    <a:cxn ang="0">
                      <a:pos x="44" y="25"/>
                    </a:cxn>
                    <a:cxn ang="0">
                      <a:pos x="46" y="27"/>
                    </a:cxn>
                    <a:cxn ang="0">
                      <a:pos x="48" y="27"/>
                    </a:cxn>
                    <a:cxn ang="0">
                      <a:pos x="48" y="29"/>
                    </a:cxn>
                    <a:cxn ang="0">
                      <a:pos x="48" y="29"/>
                    </a:cxn>
                    <a:cxn ang="0">
                      <a:pos x="50" y="29"/>
                    </a:cxn>
                    <a:cxn ang="0">
                      <a:pos x="52" y="27"/>
                    </a:cxn>
                    <a:cxn ang="0">
                      <a:pos x="52" y="29"/>
                    </a:cxn>
                    <a:cxn ang="0">
                      <a:pos x="54" y="27"/>
                    </a:cxn>
                    <a:cxn ang="0">
                      <a:pos x="54" y="25"/>
                    </a:cxn>
                    <a:cxn ang="0">
                      <a:pos x="54" y="23"/>
                    </a:cxn>
                    <a:cxn ang="0">
                      <a:pos x="52" y="21"/>
                    </a:cxn>
                    <a:cxn ang="0">
                      <a:pos x="52" y="19"/>
                    </a:cxn>
                    <a:cxn ang="0">
                      <a:pos x="50" y="17"/>
                    </a:cxn>
                    <a:cxn ang="0">
                      <a:pos x="50" y="15"/>
                    </a:cxn>
                    <a:cxn ang="0">
                      <a:pos x="52" y="13"/>
                    </a:cxn>
                    <a:cxn ang="0">
                      <a:pos x="54" y="11"/>
                    </a:cxn>
                  </a:cxnLst>
                  <a:rect l="0" t="0" r="r" b="b"/>
                  <a:pathLst>
                    <a:path w="54" h="29">
                      <a:moveTo>
                        <a:pt x="0" y="29"/>
                      </a:moveTo>
                      <a:lnTo>
                        <a:pt x="0" y="29"/>
                      </a:lnTo>
                      <a:lnTo>
                        <a:pt x="0" y="27"/>
                      </a:lnTo>
                      <a:lnTo>
                        <a:pt x="0" y="27"/>
                      </a:lnTo>
                      <a:lnTo>
                        <a:pt x="0" y="25"/>
                      </a:lnTo>
                      <a:lnTo>
                        <a:pt x="0" y="25"/>
                      </a:lnTo>
                      <a:lnTo>
                        <a:pt x="0" y="25"/>
                      </a:lnTo>
                      <a:lnTo>
                        <a:pt x="0" y="25"/>
                      </a:lnTo>
                      <a:lnTo>
                        <a:pt x="0" y="23"/>
                      </a:lnTo>
                      <a:lnTo>
                        <a:pt x="0" y="23"/>
                      </a:lnTo>
                      <a:lnTo>
                        <a:pt x="0" y="23"/>
                      </a:lnTo>
                      <a:lnTo>
                        <a:pt x="0" y="23"/>
                      </a:lnTo>
                      <a:lnTo>
                        <a:pt x="0" y="23"/>
                      </a:lnTo>
                      <a:lnTo>
                        <a:pt x="0" y="21"/>
                      </a:lnTo>
                      <a:lnTo>
                        <a:pt x="0" y="21"/>
                      </a:lnTo>
                      <a:lnTo>
                        <a:pt x="0" y="21"/>
                      </a:lnTo>
                      <a:lnTo>
                        <a:pt x="0" y="21"/>
                      </a:lnTo>
                      <a:lnTo>
                        <a:pt x="0" y="21"/>
                      </a:lnTo>
                      <a:lnTo>
                        <a:pt x="0" y="19"/>
                      </a:lnTo>
                      <a:lnTo>
                        <a:pt x="0" y="19"/>
                      </a:lnTo>
                      <a:lnTo>
                        <a:pt x="0" y="19"/>
                      </a:lnTo>
                      <a:lnTo>
                        <a:pt x="0" y="19"/>
                      </a:lnTo>
                      <a:lnTo>
                        <a:pt x="0" y="17"/>
                      </a:lnTo>
                      <a:lnTo>
                        <a:pt x="0" y="17"/>
                      </a:lnTo>
                      <a:lnTo>
                        <a:pt x="0" y="17"/>
                      </a:lnTo>
                      <a:lnTo>
                        <a:pt x="0" y="17"/>
                      </a:lnTo>
                      <a:lnTo>
                        <a:pt x="0" y="15"/>
                      </a:lnTo>
                      <a:lnTo>
                        <a:pt x="0" y="15"/>
                      </a:lnTo>
                      <a:lnTo>
                        <a:pt x="0" y="15"/>
                      </a:lnTo>
                      <a:lnTo>
                        <a:pt x="0" y="15"/>
                      </a:lnTo>
                      <a:lnTo>
                        <a:pt x="0" y="13"/>
                      </a:lnTo>
                      <a:lnTo>
                        <a:pt x="0" y="13"/>
                      </a:lnTo>
                      <a:lnTo>
                        <a:pt x="0" y="13"/>
                      </a:lnTo>
                      <a:lnTo>
                        <a:pt x="0" y="13"/>
                      </a:lnTo>
                      <a:lnTo>
                        <a:pt x="2" y="13"/>
                      </a:lnTo>
                      <a:lnTo>
                        <a:pt x="2" y="13"/>
                      </a:lnTo>
                      <a:lnTo>
                        <a:pt x="2" y="11"/>
                      </a:lnTo>
                      <a:lnTo>
                        <a:pt x="2" y="11"/>
                      </a:lnTo>
                      <a:lnTo>
                        <a:pt x="2" y="11"/>
                      </a:lnTo>
                      <a:lnTo>
                        <a:pt x="2" y="9"/>
                      </a:lnTo>
                      <a:lnTo>
                        <a:pt x="2" y="9"/>
                      </a:lnTo>
                      <a:lnTo>
                        <a:pt x="2" y="9"/>
                      </a:lnTo>
                      <a:lnTo>
                        <a:pt x="2" y="9"/>
                      </a:lnTo>
                      <a:lnTo>
                        <a:pt x="4" y="9"/>
                      </a:lnTo>
                      <a:lnTo>
                        <a:pt x="4" y="8"/>
                      </a:lnTo>
                      <a:lnTo>
                        <a:pt x="4" y="8"/>
                      </a:lnTo>
                      <a:lnTo>
                        <a:pt x="4" y="8"/>
                      </a:lnTo>
                      <a:lnTo>
                        <a:pt x="4" y="8"/>
                      </a:lnTo>
                      <a:lnTo>
                        <a:pt x="4" y="8"/>
                      </a:lnTo>
                      <a:lnTo>
                        <a:pt x="6" y="6"/>
                      </a:lnTo>
                      <a:lnTo>
                        <a:pt x="6" y="6"/>
                      </a:lnTo>
                      <a:lnTo>
                        <a:pt x="6" y="6"/>
                      </a:lnTo>
                      <a:lnTo>
                        <a:pt x="6" y="6"/>
                      </a:lnTo>
                      <a:lnTo>
                        <a:pt x="6" y="6"/>
                      </a:lnTo>
                      <a:lnTo>
                        <a:pt x="6" y="6"/>
                      </a:lnTo>
                      <a:lnTo>
                        <a:pt x="6" y="6"/>
                      </a:lnTo>
                      <a:lnTo>
                        <a:pt x="8" y="6"/>
                      </a:lnTo>
                      <a:lnTo>
                        <a:pt x="8" y="4"/>
                      </a:lnTo>
                      <a:lnTo>
                        <a:pt x="8" y="4"/>
                      </a:lnTo>
                      <a:lnTo>
                        <a:pt x="8" y="4"/>
                      </a:lnTo>
                      <a:lnTo>
                        <a:pt x="8" y="4"/>
                      </a:lnTo>
                      <a:lnTo>
                        <a:pt x="8" y="4"/>
                      </a:lnTo>
                      <a:lnTo>
                        <a:pt x="8" y="4"/>
                      </a:lnTo>
                      <a:lnTo>
                        <a:pt x="8" y="4"/>
                      </a:lnTo>
                      <a:lnTo>
                        <a:pt x="10" y="2"/>
                      </a:lnTo>
                      <a:lnTo>
                        <a:pt x="10" y="2"/>
                      </a:lnTo>
                      <a:lnTo>
                        <a:pt x="10" y="2"/>
                      </a:lnTo>
                      <a:lnTo>
                        <a:pt x="10" y="2"/>
                      </a:lnTo>
                      <a:lnTo>
                        <a:pt x="12" y="2"/>
                      </a:lnTo>
                      <a:lnTo>
                        <a:pt x="12" y="2"/>
                      </a:lnTo>
                      <a:lnTo>
                        <a:pt x="12" y="2"/>
                      </a:lnTo>
                      <a:lnTo>
                        <a:pt x="14" y="2"/>
                      </a:lnTo>
                      <a:lnTo>
                        <a:pt x="14" y="0"/>
                      </a:lnTo>
                      <a:lnTo>
                        <a:pt x="14" y="0"/>
                      </a:lnTo>
                      <a:lnTo>
                        <a:pt x="14" y="0"/>
                      </a:lnTo>
                      <a:lnTo>
                        <a:pt x="15" y="0"/>
                      </a:lnTo>
                      <a:lnTo>
                        <a:pt x="15" y="0"/>
                      </a:lnTo>
                      <a:lnTo>
                        <a:pt x="15" y="0"/>
                      </a:lnTo>
                      <a:lnTo>
                        <a:pt x="15" y="0"/>
                      </a:lnTo>
                      <a:lnTo>
                        <a:pt x="17" y="0"/>
                      </a:lnTo>
                      <a:lnTo>
                        <a:pt x="17" y="0"/>
                      </a:lnTo>
                      <a:lnTo>
                        <a:pt x="17" y="0"/>
                      </a:lnTo>
                      <a:lnTo>
                        <a:pt x="19" y="0"/>
                      </a:lnTo>
                      <a:lnTo>
                        <a:pt x="19" y="0"/>
                      </a:lnTo>
                      <a:lnTo>
                        <a:pt x="19" y="0"/>
                      </a:lnTo>
                      <a:lnTo>
                        <a:pt x="19" y="0"/>
                      </a:lnTo>
                      <a:lnTo>
                        <a:pt x="21" y="0"/>
                      </a:lnTo>
                      <a:lnTo>
                        <a:pt x="21" y="0"/>
                      </a:lnTo>
                      <a:lnTo>
                        <a:pt x="21" y="0"/>
                      </a:lnTo>
                      <a:lnTo>
                        <a:pt x="21" y="0"/>
                      </a:lnTo>
                      <a:lnTo>
                        <a:pt x="23" y="0"/>
                      </a:lnTo>
                      <a:lnTo>
                        <a:pt x="23" y="0"/>
                      </a:lnTo>
                      <a:lnTo>
                        <a:pt x="23" y="0"/>
                      </a:lnTo>
                      <a:lnTo>
                        <a:pt x="23" y="0"/>
                      </a:lnTo>
                      <a:lnTo>
                        <a:pt x="23" y="0"/>
                      </a:lnTo>
                      <a:lnTo>
                        <a:pt x="25" y="0"/>
                      </a:lnTo>
                      <a:lnTo>
                        <a:pt x="25" y="2"/>
                      </a:lnTo>
                      <a:lnTo>
                        <a:pt x="27" y="2"/>
                      </a:lnTo>
                      <a:lnTo>
                        <a:pt x="27" y="4"/>
                      </a:lnTo>
                      <a:lnTo>
                        <a:pt x="27" y="4"/>
                      </a:lnTo>
                      <a:lnTo>
                        <a:pt x="27" y="4"/>
                      </a:lnTo>
                      <a:lnTo>
                        <a:pt x="29" y="4"/>
                      </a:lnTo>
                      <a:lnTo>
                        <a:pt x="29" y="4"/>
                      </a:lnTo>
                      <a:lnTo>
                        <a:pt x="29" y="4"/>
                      </a:lnTo>
                      <a:lnTo>
                        <a:pt x="29" y="6"/>
                      </a:lnTo>
                      <a:lnTo>
                        <a:pt x="29" y="6"/>
                      </a:lnTo>
                      <a:lnTo>
                        <a:pt x="31" y="6"/>
                      </a:lnTo>
                      <a:lnTo>
                        <a:pt x="31" y="6"/>
                      </a:lnTo>
                      <a:lnTo>
                        <a:pt x="31" y="6"/>
                      </a:lnTo>
                      <a:lnTo>
                        <a:pt x="31" y="8"/>
                      </a:lnTo>
                      <a:lnTo>
                        <a:pt x="31" y="8"/>
                      </a:lnTo>
                      <a:lnTo>
                        <a:pt x="31" y="8"/>
                      </a:lnTo>
                      <a:lnTo>
                        <a:pt x="31" y="8"/>
                      </a:lnTo>
                      <a:lnTo>
                        <a:pt x="33" y="9"/>
                      </a:lnTo>
                      <a:lnTo>
                        <a:pt x="33" y="9"/>
                      </a:lnTo>
                      <a:lnTo>
                        <a:pt x="33" y="11"/>
                      </a:lnTo>
                      <a:lnTo>
                        <a:pt x="33" y="11"/>
                      </a:lnTo>
                      <a:lnTo>
                        <a:pt x="33" y="11"/>
                      </a:lnTo>
                      <a:lnTo>
                        <a:pt x="35" y="13"/>
                      </a:lnTo>
                      <a:lnTo>
                        <a:pt x="35" y="13"/>
                      </a:lnTo>
                      <a:lnTo>
                        <a:pt x="35" y="13"/>
                      </a:lnTo>
                      <a:lnTo>
                        <a:pt x="35" y="13"/>
                      </a:lnTo>
                      <a:lnTo>
                        <a:pt x="35" y="15"/>
                      </a:lnTo>
                      <a:lnTo>
                        <a:pt x="35" y="15"/>
                      </a:lnTo>
                      <a:lnTo>
                        <a:pt x="35" y="15"/>
                      </a:lnTo>
                      <a:lnTo>
                        <a:pt x="35" y="15"/>
                      </a:lnTo>
                      <a:lnTo>
                        <a:pt x="35" y="17"/>
                      </a:lnTo>
                      <a:lnTo>
                        <a:pt x="35" y="17"/>
                      </a:lnTo>
                      <a:lnTo>
                        <a:pt x="35" y="17"/>
                      </a:lnTo>
                      <a:lnTo>
                        <a:pt x="35" y="17"/>
                      </a:lnTo>
                      <a:lnTo>
                        <a:pt x="35" y="19"/>
                      </a:lnTo>
                      <a:lnTo>
                        <a:pt x="35" y="19"/>
                      </a:lnTo>
                      <a:lnTo>
                        <a:pt x="35" y="19"/>
                      </a:lnTo>
                      <a:lnTo>
                        <a:pt x="37" y="21"/>
                      </a:lnTo>
                      <a:lnTo>
                        <a:pt x="37" y="21"/>
                      </a:lnTo>
                      <a:lnTo>
                        <a:pt x="37" y="21"/>
                      </a:lnTo>
                      <a:lnTo>
                        <a:pt x="37" y="21"/>
                      </a:lnTo>
                      <a:lnTo>
                        <a:pt x="37" y="23"/>
                      </a:lnTo>
                      <a:lnTo>
                        <a:pt x="37" y="23"/>
                      </a:lnTo>
                      <a:lnTo>
                        <a:pt x="37" y="23"/>
                      </a:lnTo>
                      <a:lnTo>
                        <a:pt x="37" y="23"/>
                      </a:lnTo>
                      <a:lnTo>
                        <a:pt x="37" y="23"/>
                      </a:lnTo>
                      <a:lnTo>
                        <a:pt x="39" y="23"/>
                      </a:lnTo>
                      <a:lnTo>
                        <a:pt x="39" y="25"/>
                      </a:lnTo>
                      <a:lnTo>
                        <a:pt x="39" y="25"/>
                      </a:lnTo>
                      <a:lnTo>
                        <a:pt x="39" y="25"/>
                      </a:lnTo>
                      <a:lnTo>
                        <a:pt x="40" y="25"/>
                      </a:lnTo>
                      <a:lnTo>
                        <a:pt x="40" y="25"/>
                      </a:lnTo>
                      <a:lnTo>
                        <a:pt x="40" y="25"/>
                      </a:lnTo>
                      <a:lnTo>
                        <a:pt x="42" y="25"/>
                      </a:lnTo>
                      <a:lnTo>
                        <a:pt x="42" y="25"/>
                      </a:lnTo>
                      <a:lnTo>
                        <a:pt x="42" y="25"/>
                      </a:lnTo>
                      <a:lnTo>
                        <a:pt x="42" y="25"/>
                      </a:lnTo>
                      <a:lnTo>
                        <a:pt x="42" y="25"/>
                      </a:lnTo>
                      <a:lnTo>
                        <a:pt x="44" y="25"/>
                      </a:lnTo>
                      <a:lnTo>
                        <a:pt x="44" y="25"/>
                      </a:lnTo>
                      <a:lnTo>
                        <a:pt x="44" y="27"/>
                      </a:lnTo>
                      <a:lnTo>
                        <a:pt x="44" y="27"/>
                      </a:lnTo>
                      <a:lnTo>
                        <a:pt x="46" y="27"/>
                      </a:lnTo>
                      <a:lnTo>
                        <a:pt x="46" y="27"/>
                      </a:lnTo>
                      <a:lnTo>
                        <a:pt x="46" y="27"/>
                      </a:lnTo>
                      <a:lnTo>
                        <a:pt x="46" y="27"/>
                      </a:lnTo>
                      <a:lnTo>
                        <a:pt x="46" y="27"/>
                      </a:lnTo>
                      <a:lnTo>
                        <a:pt x="48" y="27"/>
                      </a:lnTo>
                      <a:lnTo>
                        <a:pt x="48" y="27"/>
                      </a:lnTo>
                      <a:lnTo>
                        <a:pt x="48" y="29"/>
                      </a:lnTo>
                      <a:lnTo>
                        <a:pt x="48" y="29"/>
                      </a:lnTo>
                      <a:lnTo>
                        <a:pt x="48" y="29"/>
                      </a:lnTo>
                      <a:lnTo>
                        <a:pt x="48" y="29"/>
                      </a:lnTo>
                      <a:lnTo>
                        <a:pt x="46" y="29"/>
                      </a:lnTo>
                      <a:lnTo>
                        <a:pt x="46" y="29"/>
                      </a:lnTo>
                      <a:lnTo>
                        <a:pt x="48" y="29"/>
                      </a:lnTo>
                      <a:lnTo>
                        <a:pt x="48" y="29"/>
                      </a:lnTo>
                      <a:lnTo>
                        <a:pt x="48" y="29"/>
                      </a:lnTo>
                      <a:lnTo>
                        <a:pt x="48" y="29"/>
                      </a:lnTo>
                      <a:lnTo>
                        <a:pt x="50" y="29"/>
                      </a:lnTo>
                      <a:lnTo>
                        <a:pt x="50" y="29"/>
                      </a:lnTo>
                      <a:lnTo>
                        <a:pt x="50" y="27"/>
                      </a:lnTo>
                      <a:lnTo>
                        <a:pt x="50" y="27"/>
                      </a:lnTo>
                      <a:lnTo>
                        <a:pt x="52" y="27"/>
                      </a:lnTo>
                      <a:lnTo>
                        <a:pt x="52" y="27"/>
                      </a:lnTo>
                      <a:lnTo>
                        <a:pt x="52" y="29"/>
                      </a:lnTo>
                      <a:lnTo>
                        <a:pt x="52" y="29"/>
                      </a:lnTo>
                      <a:lnTo>
                        <a:pt x="52" y="29"/>
                      </a:lnTo>
                      <a:lnTo>
                        <a:pt x="54" y="27"/>
                      </a:lnTo>
                      <a:lnTo>
                        <a:pt x="54" y="27"/>
                      </a:lnTo>
                      <a:lnTo>
                        <a:pt x="54" y="27"/>
                      </a:lnTo>
                      <a:lnTo>
                        <a:pt x="54" y="27"/>
                      </a:lnTo>
                      <a:lnTo>
                        <a:pt x="54" y="27"/>
                      </a:lnTo>
                      <a:lnTo>
                        <a:pt x="54" y="27"/>
                      </a:lnTo>
                      <a:lnTo>
                        <a:pt x="54" y="25"/>
                      </a:lnTo>
                      <a:lnTo>
                        <a:pt x="54" y="25"/>
                      </a:lnTo>
                      <a:lnTo>
                        <a:pt x="54" y="25"/>
                      </a:lnTo>
                      <a:lnTo>
                        <a:pt x="54" y="23"/>
                      </a:lnTo>
                      <a:lnTo>
                        <a:pt x="54" y="23"/>
                      </a:lnTo>
                      <a:lnTo>
                        <a:pt x="54" y="23"/>
                      </a:lnTo>
                      <a:lnTo>
                        <a:pt x="54" y="23"/>
                      </a:lnTo>
                      <a:lnTo>
                        <a:pt x="54" y="23"/>
                      </a:lnTo>
                      <a:lnTo>
                        <a:pt x="54" y="23"/>
                      </a:lnTo>
                      <a:lnTo>
                        <a:pt x="52" y="21"/>
                      </a:lnTo>
                      <a:lnTo>
                        <a:pt x="52" y="21"/>
                      </a:lnTo>
                      <a:lnTo>
                        <a:pt x="52" y="21"/>
                      </a:lnTo>
                      <a:lnTo>
                        <a:pt x="52" y="19"/>
                      </a:lnTo>
                      <a:lnTo>
                        <a:pt x="52" y="19"/>
                      </a:lnTo>
                      <a:lnTo>
                        <a:pt x="52" y="19"/>
                      </a:lnTo>
                      <a:lnTo>
                        <a:pt x="52" y="17"/>
                      </a:lnTo>
                      <a:lnTo>
                        <a:pt x="52" y="17"/>
                      </a:lnTo>
                      <a:lnTo>
                        <a:pt x="50" y="17"/>
                      </a:lnTo>
                      <a:lnTo>
                        <a:pt x="50" y="17"/>
                      </a:lnTo>
                      <a:lnTo>
                        <a:pt x="50" y="15"/>
                      </a:lnTo>
                      <a:lnTo>
                        <a:pt x="50" y="15"/>
                      </a:lnTo>
                      <a:lnTo>
                        <a:pt x="50" y="15"/>
                      </a:lnTo>
                      <a:lnTo>
                        <a:pt x="52" y="15"/>
                      </a:lnTo>
                      <a:lnTo>
                        <a:pt x="52" y="15"/>
                      </a:lnTo>
                      <a:lnTo>
                        <a:pt x="52" y="13"/>
                      </a:lnTo>
                      <a:lnTo>
                        <a:pt x="52" y="13"/>
                      </a:lnTo>
                      <a:lnTo>
                        <a:pt x="52" y="13"/>
                      </a:lnTo>
                      <a:lnTo>
                        <a:pt x="52" y="11"/>
                      </a:lnTo>
                      <a:lnTo>
                        <a:pt x="54" y="11"/>
                      </a:lnTo>
                      <a:lnTo>
                        <a:pt x="54" y="11"/>
                      </a:lnTo>
                      <a:lnTo>
                        <a:pt x="54" y="1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8" name="Freeform 3940"/>
                <p:cNvSpPr>
                  <a:spLocks/>
                </p:cNvSpPr>
                <p:nvPr/>
              </p:nvSpPr>
              <p:spPr bwMode="auto">
                <a:xfrm>
                  <a:off x="4515" y="876"/>
                  <a:ext cx="1" cy="1"/>
                </a:xfrm>
                <a:custGeom>
                  <a:avLst/>
                  <a:gdLst/>
                  <a:ahLst/>
                  <a:cxnLst>
                    <a:cxn ang="0">
                      <a:pos x="2" y="2"/>
                    </a:cxn>
                    <a:cxn ang="0">
                      <a:pos x="2" y="2"/>
                    </a:cxn>
                    <a:cxn ang="0">
                      <a:pos x="2" y="2"/>
                    </a:cxn>
                    <a:cxn ang="0">
                      <a:pos x="4" y="2"/>
                    </a:cxn>
                    <a:cxn ang="0">
                      <a:pos x="4" y="2"/>
                    </a:cxn>
                    <a:cxn ang="0">
                      <a:pos x="4" y="2"/>
                    </a:cxn>
                    <a:cxn ang="0">
                      <a:pos x="4" y="2"/>
                    </a:cxn>
                    <a:cxn ang="0">
                      <a:pos x="2" y="0"/>
                    </a:cxn>
                    <a:cxn ang="0">
                      <a:pos x="2" y="0"/>
                    </a:cxn>
                    <a:cxn ang="0">
                      <a:pos x="2" y="0"/>
                    </a:cxn>
                    <a:cxn ang="0">
                      <a:pos x="2" y="2"/>
                    </a:cxn>
                    <a:cxn ang="0">
                      <a:pos x="0" y="2"/>
                    </a:cxn>
                    <a:cxn ang="0">
                      <a:pos x="0" y="2"/>
                    </a:cxn>
                    <a:cxn ang="0">
                      <a:pos x="0" y="2"/>
                    </a:cxn>
                    <a:cxn ang="0">
                      <a:pos x="0" y="2"/>
                    </a:cxn>
                    <a:cxn ang="0">
                      <a:pos x="0" y="2"/>
                    </a:cxn>
                    <a:cxn ang="0">
                      <a:pos x="0" y="2"/>
                    </a:cxn>
                    <a:cxn ang="0">
                      <a:pos x="0" y="2"/>
                    </a:cxn>
                    <a:cxn ang="0">
                      <a:pos x="2" y="2"/>
                    </a:cxn>
                    <a:cxn ang="0">
                      <a:pos x="2" y="2"/>
                    </a:cxn>
                    <a:cxn ang="0">
                      <a:pos x="2" y="2"/>
                    </a:cxn>
                  </a:cxnLst>
                  <a:rect l="0" t="0" r="r" b="b"/>
                  <a:pathLst>
                    <a:path w="4" h="2">
                      <a:moveTo>
                        <a:pt x="2" y="2"/>
                      </a:moveTo>
                      <a:lnTo>
                        <a:pt x="2" y="2"/>
                      </a:lnTo>
                      <a:lnTo>
                        <a:pt x="2" y="2"/>
                      </a:lnTo>
                      <a:lnTo>
                        <a:pt x="4" y="2"/>
                      </a:lnTo>
                      <a:lnTo>
                        <a:pt x="4" y="2"/>
                      </a:lnTo>
                      <a:lnTo>
                        <a:pt x="4" y="2"/>
                      </a:lnTo>
                      <a:lnTo>
                        <a:pt x="4" y="2"/>
                      </a:lnTo>
                      <a:lnTo>
                        <a:pt x="2" y="0"/>
                      </a:lnTo>
                      <a:lnTo>
                        <a:pt x="2" y="0"/>
                      </a:lnTo>
                      <a:lnTo>
                        <a:pt x="2" y="0"/>
                      </a:lnTo>
                      <a:lnTo>
                        <a:pt x="2" y="2"/>
                      </a:lnTo>
                      <a:lnTo>
                        <a:pt x="0" y="2"/>
                      </a:lnTo>
                      <a:lnTo>
                        <a:pt x="0" y="2"/>
                      </a:lnTo>
                      <a:lnTo>
                        <a:pt x="0" y="2"/>
                      </a:lnTo>
                      <a:lnTo>
                        <a:pt x="0" y="2"/>
                      </a:lnTo>
                      <a:lnTo>
                        <a:pt x="0" y="2"/>
                      </a:lnTo>
                      <a:lnTo>
                        <a:pt x="0" y="2"/>
                      </a:lnTo>
                      <a:lnTo>
                        <a:pt x="0" y="2"/>
                      </a:lnTo>
                      <a:lnTo>
                        <a:pt x="2"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79" name="Freeform 3941"/>
                <p:cNvSpPr>
                  <a:spLocks/>
                </p:cNvSpPr>
                <p:nvPr/>
              </p:nvSpPr>
              <p:spPr bwMode="auto">
                <a:xfrm>
                  <a:off x="4494" y="878"/>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0" name="Freeform 3942"/>
                <p:cNvSpPr>
                  <a:spLocks/>
                </p:cNvSpPr>
                <p:nvPr/>
              </p:nvSpPr>
              <p:spPr bwMode="auto">
                <a:xfrm>
                  <a:off x="4510" y="876"/>
                  <a:ext cx="1" cy="1"/>
                </a:xfrm>
                <a:custGeom>
                  <a:avLst/>
                  <a:gdLst/>
                  <a:ahLst/>
                  <a:cxnLst>
                    <a:cxn ang="0">
                      <a:pos x="0" y="2"/>
                    </a:cxn>
                    <a:cxn ang="0">
                      <a:pos x="0" y="2"/>
                    </a:cxn>
                    <a:cxn ang="0">
                      <a:pos x="1" y="2"/>
                    </a:cxn>
                    <a:cxn ang="0">
                      <a:pos x="1" y="2"/>
                    </a:cxn>
                    <a:cxn ang="0">
                      <a:pos x="1" y="2"/>
                    </a:cxn>
                    <a:cxn ang="0">
                      <a:pos x="0" y="2"/>
                    </a:cxn>
                    <a:cxn ang="0">
                      <a:pos x="0" y="2"/>
                    </a:cxn>
                    <a:cxn ang="0">
                      <a:pos x="0" y="2"/>
                    </a:cxn>
                    <a:cxn ang="0">
                      <a:pos x="0" y="0"/>
                    </a:cxn>
                    <a:cxn ang="0">
                      <a:pos x="0" y="0"/>
                    </a:cxn>
                    <a:cxn ang="0">
                      <a:pos x="0" y="0"/>
                    </a:cxn>
                    <a:cxn ang="0">
                      <a:pos x="0" y="2"/>
                    </a:cxn>
                    <a:cxn ang="0">
                      <a:pos x="0" y="2"/>
                    </a:cxn>
                    <a:cxn ang="0">
                      <a:pos x="0" y="2"/>
                    </a:cxn>
                    <a:cxn ang="0">
                      <a:pos x="0" y="2"/>
                    </a:cxn>
                    <a:cxn ang="0">
                      <a:pos x="0" y="2"/>
                    </a:cxn>
                  </a:cxnLst>
                  <a:rect l="0" t="0" r="r" b="b"/>
                  <a:pathLst>
                    <a:path w="1" h="2">
                      <a:moveTo>
                        <a:pt x="0" y="2"/>
                      </a:moveTo>
                      <a:lnTo>
                        <a:pt x="0" y="2"/>
                      </a:lnTo>
                      <a:lnTo>
                        <a:pt x="1" y="2"/>
                      </a:lnTo>
                      <a:lnTo>
                        <a:pt x="1" y="2"/>
                      </a:lnTo>
                      <a:lnTo>
                        <a:pt x="1" y="2"/>
                      </a:lnTo>
                      <a:lnTo>
                        <a:pt x="0" y="2"/>
                      </a:lnTo>
                      <a:lnTo>
                        <a:pt x="0" y="2"/>
                      </a:lnTo>
                      <a:lnTo>
                        <a:pt x="0" y="2"/>
                      </a:lnTo>
                      <a:lnTo>
                        <a:pt x="0" y="0"/>
                      </a:lnTo>
                      <a:lnTo>
                        <a:pt x="0" y="0"/>
                      </a:lnTo>
                      <a:lnTo>
                        <a:pt x="0" y="0"/>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1" name="Freeform 3943"/>
                <p:cNvSpPr>
                  <a:spLocks/>
                </p:cNvSpPr>
                <p:nvPr/>
              </p:nvSpPr>
              <p:spPr bwMode="auto">
                <a:xfrm>
                  <a:off x="4510" y="876"/>
                  <a:ext cx="1" cy="2"/>
                </a:xfrm>
                <a:custGeom>
                  <a:avLst/>
                  <a:gdLst/>
                  <a:ahLst/>
                  <a:cxnLst>
                    <a:cxn ang="0">
                      <a:pos x="0" y="0"/>
                    </a:cxn>
                    <a:cxn ang="0">
                      <a:pos x="0" y="0"/>
                    </a:cxn>
                    <a:cxn ang="0">
                      <a:pos x="0" y="2"/>
                    </a:cxn>
                    <a:cxn ang="0">
                      <a:pos x="1" y="2"/>
                    </a:cxn>
                    <a:cxn ang="0">
                      <a:pos x="1" y="2"/>
                    </a:cxn>
                    <a:cxn ang="0">
                      <a:pos x="0" y="4"/>
                    </a:cxn>
                    <a:cxn ang="0">
                      <a:pos x="1" y="4"/>
                    </a:cxn>
                    <a:cxn ang="0">
                      <a:pos x="1" y="4"/>
                    </a:cxn>
                  </a:cxnLst>
                  <a:rect l="0" t="0" r="r" b="b"/>
                  <a:pathLst>
                    <a:path w="1" h="4">
                      <a:moveTo>
                        <a:pt x="0" y="0"/>
                      </a:moveTo>
                      <a:lnTo>
                        <a:pt x="0" y="0"/>
                      </a:lnTo>
                      <a:lnTo>
                        <a:pt x="0" y="2"/>
                      </a:lnTo>
                      <a:lnTo>
                        <a:pt x="1" y="2"/>
                      </a:lnTo>
                      <a:lnTo>
                        <a:pt x="1" y="2"/>
                      </a:lnTo>
                      <a:lnTo>
                        <a:pt x="0" y="4"/>
                      </a:lnTo>
                      <a:lnTo>
                        <a:pt x="1" y="4"/>
                      </a:lnTo>
                      <a:lnTo>
                        <a:pt x="1"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2" name="Rectangle 3944"/>
                <p:cNvSpPr>
                  <a:spLocks noChangeArrowheads="1"/>
                </p:cNvSpPr>
                <p:nvPr/>
              </p:nvSpPr>
              <p:spPr bwMode="auto">
                <a:xfrm>
                  <a:off x="4510" y="878"/>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83" name="Freeform 3945"/>
                <p:cNvSpPr>
                  <a:spLocks/>
                </p:cNvSpPr>
                <p:nvPr/>
              </p:nvSpPr>
              <p:spPr bwMode="auto">
                <a:xfrm>
                  <a:off x="4516" y="878"/>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4" name="Freeform 3946"/>
                <p:cNvSpPr>
                  <a:spLocks/>
                </p:cNvSpPr>
                <p:nvPr/>
              </p:nvSpPr>
              <p:spPr bwMode="auto">
                <a:xfrm>
                  <a:off x="4514" y="877"/>
                  <a:ext cx="3" cy="2"/>
                </a:xfrm>
                <a:custGeom>
                  <a:avLst/>
                  <a:gdLst/>
                  <a:ahLst/>
                  <a:cxnLst>
                    <a:cxn ang="0">
                      <a:pos x="4" y="4"/>
                    </a:cxn>
                    <a:cxn ang="0">
                      <a:pos x="4" y="4"/>
                    </a:cxn>
                    <a:cxn ang="0">
                      <a:pos x="4" y="4"/>
                    </a:cxn>
                    <a:cxn ang="0">
                      <a:pos x="6" y="4"/>
                    </a:cxn>
                    <a:cxn ang="0">
                      <a:pos x="6" y="4"/>
                    </a:cxn>
                    <a:cxn ang="0">
                      <a:pos x="6" y="4"/>
                    </a:cxn>
                    <a:cxn ang="0">
                      <a:pos x="6" y="4"/>
                    </a:cxn>
                    <a:cxn ang="0">
                      <a:pos x="6" y="2"/>
                    </a:cxn>
                    <a:cxn ang="0">
                      <a:pos x="8" y="2"/>
                    </a:cxn>
                    <a:cxn ang="0">
                      <a:pos x="8" y="2"/>
                    </a:cxn>
                    <a:cxn ang="0">
                      <a:pos x="8" y="2"/>
                    </a:cxn>
                    <a:cxn ang="0">
                      <a:pos x="8" y="2"/>
                    </a:cxn>
                    <a:cxn ang="0">
                      <a:pos x="8" y="0"/>
                    </a:cxn>
                    <a:cxn ang="0">
                      <a:pos x="8" y="0"/>
                    </a:cxn>
                    <a:cxn ang="0">
                      <a:pos x="8" y="2"/>
                    </a:cxn>
                    <a:cxn ang="0">
                      <a:pos x="6" y="2"/>
                    </a:cxn>
                    <a:cxn ang="0">
                      <a:pos x="6" y="2"/>
                    </a:cxn>
                    <a:cxn ang="0">
                      <a:pos x="6" y="2"/>
                    </a:cxn>
                    <a:cxn ang="0">
                      <a:pos x="6" y="2"/>
                    </a:cxn>
                    <a:cxn ang="0">
                      <a:pos x="4" y="2"/>
                    </a:cxn>
                    <a:cxn ang="0">
                      <a:pos x="4" y="2"/>
                    </a:cxn>
                    <a:cxn ang="0">
                      <a:pos x="4" y="2"/>
                    </a:cxn>
                    <a:cxn ang="0">
                      <a:pos x="2" y="2"/>
                    </a:cxn>
                    <a:cxn ang="0">
                      <a:pos x="2" y="2"/>
                    </a:cxn>
                    <a:cxn ang="0">
                      <a:pos x="2" y="2"/>
                    </a:cxn>
                    <a:cxn ang="0">
                      <a:pos x="0" y="2"/>
                    </a:cxn>
                    <a:cxn ang="0">
                      <a:pos x="0" y="2"/>
                    </a:cxn>
                    <a:cxn ang="0">
                      <a:pos x="0" y="4"/>
                    </a:cxn>
                    <a:cxn ang="0">
                      <a:pos x="0"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2" y="4"/>
                    </a:cxn>
                    <a:cxn ang="0">
                      <a:pos x="4" y="4"/>
                    </a:cxn>
                    <a:cxn ang="0">
                      <a:pos x="4" y="4"/>
                    </a:cxn>
                    <a:cxn ang="0">
                      <a:pos x="4" y="4"/>
                    </a:cxn>
                    <a:cxn ang="0">
                      <a:pos x="2" y="4"/>
                    </a:cxn>
                    <a:cxn ang="0">
                      <a:pos x="2" y="4"/>
                    </a:cxn>
                    <a:cxn ang="0">
                      <a:pos x="2" y="4"/>
                    </a:cxn>
                    <a:cxn ang="0">
                      <a:pos x="4" y="4"/>
                    </a:cxn>
                  </a:cxnLst>
                  <a:rect l="0" t="0" r="r" b="b"/>
                  <a:pathLst>
                    <a:path w="8" h="4">
                      <a:moveTo>
                        <a:pt x="4" y="4"/>
                      </a:moveTo>
                      <a:lnTo>
                        <a:pt x="4" y="4"/>
                      </a:lnTo>
                      <a:lnTo>
                        <a:pt x="4" y="4"/>
                      </a:lnTo>
                      <a:lnTo>
                        <a:pt x="6" y="4"/>
                      </a:lnTo>
                      <a:lnTo>
                        <a:pt x="6" y="4"/>
                      </a:lnTo>
                      <a:lnTo>
                        <a:pt x="6" y="4"/>
                      </a:lnTo>
                      <a:lnTo>
                        <a:pt x="6" y="4"/>
                      </a:lnTo>
                      <a:lnTo>
                        <a:pt x="6" y="2"/>
                      </a:lnTo>
                      <a:lnTo>
                        <a:pt x="8" y="2"/>
                      </a:lnTo>
                      <a:lnTo>
                        <a:pt x="8" y="2"/>
                      </a:lnTo>
                      <a:lnTo>
                        <a:pt x="8" y="2"/>
                      </a:lnTo>
                      <a:lnTo>
                        <a:pt x="8" y="2"/>
                      </a:lnTo>
                      <a:lnTo>
                        <a:pt x="8" y="0"/>
                      </a:lnTo>
                      <a:lnTo>
                        <a:pt x="8" y="0"/>
                      </a:lnTo>
                      <a:lnTo>
                        <a:pt x="8" y="2"/>
                      </a:lnTo>
                      <a:lnTo>
                        <a:pt x="6" y="2"/>
                      </a:lnTo>
                      <a:lnTo>
                        <a:pt x="6" y="2"/>
                      </a:lnTo>
                      <a:lnTo>
                        <a:pt x="6" y="2"/>
                      </a:lnTo>
                      <a:lnTo>
                        <a:pt x="6" y="2"/>
                      </a:lnTo>
                      <a:lnTo>
                        <a:pt x="4" y="2"/>
                      </a:lnTo>
                      <a:lnTo>
                        <a:pt x="4" y="2"/>
                      </a:lnTo>
                      <a:lnTo>
                        <a:pt x="4" y="2"/>
                      </a:lnTo>
                      <a:lnTo>
                        <a:pt x="2" y="2"/>
                      </a:lnTo>
                      <a:lnTo>
                        <a:pt x="2" y="2"/>
                      </a:lnTo>
                      <a:lnTo>
                        <a:pt x="2" y="2"/>
                      </a:lnTo>
                      <a:lnTo>
                        <a:pt x="0" y="2"/>
                      </a:lnTo>
                      <a:lnTo>
                        <a:pt x="0" y="2"/>
                      </a:lnTo>
                      <a:lnTo>
                        <a:pt x="0" y="4"/>
                      </a:lnTo>
                      <a:lnTo>
                        <a:pt x="0" y="4"/>
                      </a:lnTo>
                      <a:lnTo>
                        <a:pt x="2" y="4"/>
                      </a:lnTo>
                      <a:lnTo>
                        <a:pt x="2" y="4"/>
                      </a:lnTo>
                      <a:lnTo>
                        <a:pt x="2" y="4"/>
                      </a:lnTo>
                      <a:lnTo>
                        <a:pt x="2" y="4"/>
                      </a:lnTo>
                      <a:lnTo>
                        <a:pt x="2" y="4"/>
                      </a:lnTo>
                      <a:lnTo>
                        <a:pt x="2" y="4"/>
                      </a:lnTo>
                      <a:lnTo>
                        <a:pt x="2" y="4"/>
                      </a:lnTo>
                      <a:lnTo>
                        <a:pt x="2" y="4"/>
                      </a:lnTo>
                      <a:lnTo>
                        <a:pt x="2" y="4"/>
                      </a:lnTo>
                      <a:lnTo>
                        <a:pt x="2" y="4"/>
                      </a:lnTo>
                      <a:lnTo>
                        <a:pt x="2" y="4"/>
                      </a:lnTo>
                      <a:lnTo>
                        <a:pt x="2" y="4"/>
                      </a:lnTo>
                      <a:lnTo>
                        <a:pt x="2" y="4"/>
                      </a:lnTo>
                      <a:lnTo>
                        <a:pt x="4" y="4"/>
                      </a:lnTo>
                      <a:lnTo>
                        <a:pt x="4" y="4"/>
                      </a:lnTo>
                      <a:lnTo>
                        <a:pt x="4" y="4"/>
                      </a:lnTo>
                      <a:lnTo>
                        <a:pt x="2" y="4"/>
                      </a:lnTo>
                      <a:lnTo>
                        <a:pt x="2" y="4"/>
                      </a:lnTo>
                      <a:lnTo>
                        <a:pt x="2" y="4"/>
                      </a:lnTo>
                      <a:lnTo>
                        <a:pt x="4"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5" name="Freeform 3947"/>
                <p:cNvSpPr>
                  <a:spLocks/>
                </p:cNvSpPr>
                <p:nvPr/>
              </p:nvSpPr>
              <p:spPr bwMode="auto">
                <a:xfrm>
                  <a:off x="4510" y="875"/>
                  <a:ext cx="4" cy="4"/>
                </a:xfrm>
                <a:custGeom>
                  <a:avLst/>
                  <a:gdLst/>
                  <a:ahLst/>
                  <a:cxnLst>
                    <a:cxn ang="0">
                      <a:pos x="0" y="6"/>
                    </a:cxn>
                    <a:cxn ang="0">
                      <a:pos x="0" y="6"/>
                    </a:cxn>
                    <a:cxn ang="0">
                      <a:pos x="1" y="6"/>
                    </a:cxn>
                    <a:cxn ang="0">
                      <a:pos x="1" y="8"/>
                    </a:cxn>
                    <a:cxn ang="0">
                      <a:pos x="1" y="8"/>
                    </a:cxn>
                    <a:cxn ang="0">
                      <a:pos x="1" y="8"/>
                    </a:cxn>
                    <a:cxn ang="0">
                      <a:pos x="1" y="8"/>
                    </a:cxn>
                    <a:cxn ang="0">
                      <a:pos x="1" y="8"/>
                    </a:cxn>
                    <a:cxn ang="0">
                      <a:pos x="3" y="8"/>
                    </a:cxn>
                    <a:cxn ang="0">
                      <a:pos x="3" y="8"/>
                    </a:cxn>
                    <a:cxn ang="0">
                      <a:pos x="3" y="8"/>
                    </a:cxn>
                    <a:cxn ang="0">
                      <a:pos x="5" y="8"/>
                    </a:cxn>
                    <a:cxn ang="0">
                      <a:pos x="5" y="8"/>
                    </a:cxn>
                    <a:cxn ang="0">
                      <a:pos x="5" y="8"/>
                    </a:cxn>
                    <a:cxn ang="0">
                      <a:pos x="5" y="8"/>
                    </a:cxn>
                    <a:cxn ang="0">
                      <a:pos x="5" y="8"/>
                    </a:cxn>
                    <a:cxn ang="0">
                      <a:pos x="5" y="8"/>
                    </a:cxn>
                    <a:cxn ang="0">
                      <a:pos x="5" y="8"/>
                    </a:cxn>
                    <a:cxn ang="0">
                      <a:pos x="5" y="8"/>
                    </a:cxn>
                    <a:cxn ang="0">
                      <a:pos x="7" y="8"/>
                    </a:cxn>
                    <a:cxn ang="0">
                      <a:pos x="7" y="8"/>
                    </a:cxn>
                    <a:cxn ang="0">
                      <a:pos x="7" y="8"/>
                    </a:cxn>
                    <a:cxn ang="0">
                      <a:pos x="7" y="8"/>
                    </a:cxn>
                    <a:cxn ang="0">
                      <a:pos x="7" y="6"/>
                    </a:cxn>
                    <a:cxn ang="0">
                      <a:pos x="7" y="6"/>
                    </a:cxn>
                    <a:cxn ang="0">
                      <a:pos x="5" y="6"/>
                    </a:cxn>
                    <a:cxn ang="0">
                      <a:pos x="5" y="6"/>
                    </a:cxn>
                    <a:cxn ang="0">
                      <a:pos x="5" y="4"/>
                    </a:cxn>
                    <a:cxn ang="0">
                      <a:pos x="5" y="4"/>
                    </a:cxn>
                    <a:cxn ang="0">
                      <a:pos x="3" y="4"/>
                    </a:cxn>
                    <a:cxn ang="0">
                      <a:pos x="3" y="4"/>
                    </a:cxn>
                    <a:cxn ang="0">
                      <a:pos x="3" y="4"/>
                    </a:cxn>
                    <a:cxn ang="0">
                      <a:pos x="3" y="4"/>
                    </a:cxn>
                    <a:cxn ang="0">
                      <a:pos x="1" y="4"/>
                    </a:cxn>
                    <a:cxn ang="0">
                      <a:pos x="1" y="4"/>
                    </a:cxn>
                    <a:cxn ang="0">
                      <a:pos x="1" y="4"/>
                    </a:cxn>
                    <a:cxn ang="0">
                      <a:pos x="1" y="4"/>
                    </a:cxn>
                    <a:cxn ang="0">
                      <a:pos x="1" y="4"/>
                    </a:cxn>
                    <a:cxn ang="0">
                      <a:pos x="1" y="4"/>
                    </a:cxn>
                    <a:cxn ang="0">
                      <a:pos x="1" y="4"/>
                    </a:cxn>
                    <a:cxn ang="0">
                      <a:pos x="0" y="4"/>
                    </a:cxn>
                    <a:cxn ang="0">
                      <a:pos x="0" y="4"/>
                    </a:cxn>
                    <a:cxn ang="0">
                      <a:pos x="0" y="4"/>
                    </a:cxn>
                    <a:cxn ang="0">
                      <a:pos x="0" y="4"/>
                    </a:cxn>
                    <a:cxn ang="0">
                      <a:pos x="0" y="2"/>
                    </a:cxn>
                    <a:cxn ang="0">
                      <a:pos x="0" y="2"/>
                    </a:cxn>
                    <a:cxn ang="0">
                      <a:pos x="0" y="2"/>
                    </a:cxn>
                    <a:cxn ang="0">
                      <a:pos x="0" y="0"/>
                    </a:cxn>
                    <a:cxn ang="0">
                      <a:pos x="0" y="0"/>
                    </a:cxn>
                    <a:cxn ang="0">
                      <a:pos x="0" y="2"/>
                    </a:cxn>
                    <a:cxn ang="0">
                      <a:pos x="0" y="2"/>
                    </a:cxn>
                    <a:cxn ang="0">
                      <a:pos x="0" y="2"/>
                    </a:cxn>
                    <a:cxn ang="0">
                      <a:pos x="0" y="2"/>
                    </a:cxn>
                    <a:cxn ang="0">
                      <a:pos x="0" y="4"/>
                    </a:cxn>
                    <a:cxn ang="0">
                      <a:pos x="0" y="4"/>
                    </a:cxn>
                    <a:cxn ang="0">
                      <a:pos x="0" y="4"/>
                    </a:cxn>
                  </a:cxnLst>
                  <a:rect l="0" t="0" r="r" b="b"/>
                  <a:pathLst>
                    <a:path w="7" h="8">
                      <a:moveTo>
                        <a:pt x="0" y="6"/>
                      </a:moveTo>
                      <a:lnTo>
                        <a:pt x="0" y="6"/>
                      </a:lnTo>
                      <a:lnTo>
                        <a:pt x="1" y="6"/>
                      </a:lnTo>
                      <a:lnTo>
                        <a:pt x="1" y="8"/>
                      </a:lnTo>
                      <a:lnTo>
                        <a:pt x="1" y="8"/>
                      </a:lnTo>
                      <a:lnTo>
                        <a:pt x="1" y="8"/>
                      </a:lnTo>
                      <a:lnTo>
                        <a:pt x="1" y="8"/>
                      </a:lnTo>
                      <a:lnTo>
                        <a:pt x="1" y="8"/>
                      </a:lnTo>
                      <a:lnTo>
                        <a:pt x="3" y="8"/>
                      </a:lnTo>
                      <a:lnTo>
                        <a:pt x="3" y="8"/>
                      </a:lnTo>
                      <a:lnTo>
                        <a:pt x="3" y="8"/>
                      </a:lnTo>
                      <a:lnTo>
                        <a:pt x="5" y="8"/>
                      </a:lnTo>
                      <a:lnTo>
                        <a:pt x="5" y="8"/>
                      </a:lnTo>
                      <a:lnTo>
                        <a:pt x="5" y="8"/>
                      </a:lnTo>
                      <a:lnTo>
                        <a:pt x="5" y="8"/>
                      </a:lnTo>
                      <a:lnTo>
                        <a:pt x="5" y="8"/>
                      </a:lnTo>
                      <a:lnTo>
                        <a:pt x="5" y="8"/>
                      </a:lnTo>
                      <a:lnTo>
                        <a:pt x="5" y="8"/>
                      </a:lnTo>
                      <a:lnTo>
                        <a:pt x="5" y="8"/>
                      </a:lnTo>
                      <a:lnTo>
                        <a:pt x="7" y="8"/>
                      </a:lnTo>
                      <a:lnTo>
                        <a:pt x="7" y="8"/>
                      </a:lnTo>
                      <a:lnTo>
                        <a:pt x="7" y="8"/>
                      </a:lnTo>
                      <a:lnTo>
                        <a:pt x="7" y="8"/>
                      </a:lnTo>
                      <a:lnTo>
                        <a:pt x="7" y="6"/>
                      </a:lnTo>
                      <a:lnTo>
                        <a:pt x="7" y="6"/>
                      </a:lnTo>
                      <a:lnTo>
                        <a:pt x="5" y="6"/>
                      </a:lnTo>
                      <a:lnTo>
                        <a:pt x="5" y="6"/>
                      </a:lnTo>
                      <a:lnTo>
                        <a:pt x="5" y="4"/>
                      </a:lnTo>
                      <a:lnTo>
                        <a:pt x="5" y="4"/>
                      </a:lnTo>
                      <a:lnTo>
                        <a:pt x="3" y="4"/>
                      </a:lnTo>
                      <a:lnTo>
                        <a:pt x="3" y="4"/>
                      </a:lnTo>
                      <a:lnTo>
                        <a:pt x="3" y="4"/>
                      </a:lnTo>
                      <a:lnTo>
                        <a:pt x="3" y="4"/>
                      </a:lnTo>
                      <a:lnTo>
                        <a:pt x="1" y="4"/>
                      </a:lnTo>
                      <a:lnTo>
                        <a:pt x="1" y="4"/>
                      </a:lnTo>
                      <a:lnTo>
                        <a:pt x="1" y="4"/>
                      </a:lnTo>
                      <a:lnTo>
                        <a:pt x="1" y="4"/>
                      </a:lnTo>
                      <a:lnTo>
                        <a:pt x="1" y="4"/>
                      </a:lnTo>
                      <a:lnTo>
                        <a:pt x="1" y="4"/>
                      </a:lnTo>
                      <a:lnTo>
                        <a:pt x="1" y="4"/>
                      </a:lnTo>
                      <a:lnTo>
                        <a:pt x="0" y="4"/>
                      </a:lnTo>
                      <a:lnTo>
                        <a:pt x="0" y="4"/>
                      </a:lnTo>
                      <a:lnTo>
                        <a:pt x="0" y="4"/>
                      </a:lnTo>
                      <a:lnTo>
                        <a:pt x="0" y="4"/>
                      </a:lnTo>
                      <a:lnTo>
                        <a:pt x="0" y="2"/>
                      </a:lnTo>
                      <a:lnTo>
                        <a:pt x="0" y="2"/>
                      </a:lnTo>
                      <a:lnTo>
                        <a:pt x="0" y="2"/>
                      </a:lnTo>
                      <a:lnTo>
                        <a:pt x="0" y="0"/>
                      </a:lnTo>
                      <a:lnTo>
                        <a:pt x="0" y="0"/>
                      </a:lnTo>
                      <a:lnTo>
                        <a:pt x="0" y="2"/>
                      </a:lnTo>
                      <a:lnTo>
                        <a:pt x="0" y="2"/>
                      </a:lnTo>
                      <a:lnTo>
                        <a:pt x="0" y="2"/>
                      </a:lnTo>
                      <a:lnTo>
                        <a:pt x="0" y="2"/>
                      </a:lnTo>
                      <a:lnTo>
                        <a:pt x="0" y="4"/>
                      </a:lnTo>
                      <a:lnTo>
                        <a:pt x="0" y="4"/>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6" name="Freeform 3948"/>
                <p:cNvSpPr>
                  <a:spLocks/>
                </p:cNvSpPr>
                <p:nvPr/>
              </p:nvSpPr>
              <p:spPr bwMode="auto">
                <a:xfrm>
                  <a:off x="4515" y="879"/>
                  <a:ext cx="1" cy="1"/>
                </a:xfrm>
                <a:custGeom>
                  <a:avLst/>
                  <a:gdLst/>
                  <a:ahLst/>
                  <a:cxnLst>
                    <a:cxn ang="0">
                      <a:pos x="2" y="1"/>
                    </a:cxn>
                    <a:cxn ang="0">
                      <a:pos x="2" y="1"/>
                    </a:cxn>
                    <a:cxn ang="0">
                      <a:pos x="4" y="0"/>
                    </a:cxn>
                    <a:cxn ang="0">
                      <a:pos x="4" y="0"/>
                    </a:cxn>
                    <a:cxn ang="0">
                      <a:pos x="4" y="0"/>
                    </a:cxn>
                    <a:cxn ang="0">
                      <a:pos x="2" y="0"/>
                    </a:cxn>
                    <a:cxn ang="0">
                      <a:pos x="2" y="0"/>
                    </a:cxn>
                    <a:cxn ang="0">
                      <a:pos x="0" y="0"/>
                    </a:cxn>
                    <a:cxn ang="0">
                      <a:pos x="0" y="0"/>
                    </a:cxn>
                    <a:cxn ang="0">
                      <a:pos x="0" y="1"/>
                    </a:cxn>
                    <a:cxn ang="0">
                      <a:pos x="2" y="1"/>
                    </a:cxn>
                    <a:cxn ang="0">
                      <a:pos x="2" y="1"/>
                    </a:cxn>
                  </a:cxnLst>
                  <a:rect l="0" t="0" r="r" b="b"/>
                  <a:pathLst>
                    <a:path w="4" h="1">
                      <a:moveTo>
                        <a:pt x="2" y="1"/>
                      </a:moveTo>
                      <a:lnTo>
                        <a:pt x="2" y="1"/>
                      </a:lnTo>
                      <a:lnTo>
                        <a:pt x="4" y="0"/>
                      </a:lnTo>
                      <a:lnTo>
                        <a:pt x="4" y="0"/>
                      </a:lnTo>
                      <a:lnTo>
                        <a:pt x="4" y="0"/>
                      </a:lnTo>
                      <a:lnTo>
                        <a:pt x="2" y="0"/>
                      </a:lnTo>
                      <a:lnTo>
                        <a:pt x="2" y="0"/>
                      </a:lnTo>
                      <a:lnTo>
                        <a:pt x="0" y="0"/>
                      </a:lnTo>
                      <a:lnTo>
                        <a:pt x="0" y="0"/>
                      </a:lnTo>
                      <a:lnTo>
                        <a:pt x="0" y="1"/>
                      </a:lnTo>
                      <a:lnTo>
                        <a:pt x="2" y="1"/>
                      </a:lnTo>
                      <a:lnTo>
                        <a:pt x="2"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7" name="Freeform 3949"/>
                <p:cNvSpPr>
                  <a:spLocks/>
                </p:cNvSpPr>
                <p:nvPr/>
              </p:nvSpPr>
              <p:spPr bwMode="auto">
                <a:xfrm>
                  <a:off x="4514" y="878"/>
                  <a:ext cx="1" cy="2"/>
                </a:xfrm>
                <a:custGeom>
                  <a:avLst/>
                  <a:gdLst/>
                  <a:ahLst/>
                  <a:cxnLst>
                    <a:cxn ang="0">
                      <a:pos x="2" y="3"/>
                    </a:cxn>
                    <a:cxn ang="0">
                      <a:pos x="2" y="3"/>
                    </a:cxn>
                    <a:cxn ang="0">
                      <a:pos x="2" y="3"/>
                    </a:cxn>
                    <a:cxn ang="0">
                      <a:pos x="2" y="3"/>
                    </a:cxn>
                    <a:cxn ang="0">
                      <a:pos x="2" y="2"/>
                    </a:cxn>
                    <a:cxn ang="0">
                      <a:pos x="2" y="2"/>
                    </a:cxn>
                    <a:cxn ang="0">
                      <a:pos x="2" y="2"/>
                    </a:cxn>
                    <a:cxn ang="0">
                      <a:pos x="0" y="2"/>
                    </a:cxn>
                    <a:cxn ang="0">
                      <a:pos x="0" y="0"/>
                    </a:cxn>
                    <a:cxn ang="0">
                      <a:pos x="0" y="0"/>
                    </a:cxn>
                    <a:cxn ang="0">
                      <a:pos x="0" y="2"/>
                    </a:cxn>
                    <a:cxn ang="0">
                      <a:pos x="0" y="2"/>
                    </a:cxn>
                    <a:cxn ang="0">
                      <a:pos x="0" y="2"/>
                    </a:cxn>
                    <a:cxn ang="0">
                      <a:pos x="0" y="2"/>
                    </a:cxn>
                    <a:cxn ang="0">
                      <a:pos x="0" y="3"/>
                    </a:cxn>
                    <a:cxn ang="0">
                      <a:pos x="0" y="3"/>
                    </a:cxn>
                    <a:cxn ang="0">
                      <a:pos x="0" y="3"/>
                    </a:cxn>
                    <a:cxn ang="0">
                      <a:pos x="0" y="3"/>
                    </a:cxn>
                    <a:cxn ang="0">
                      <a:pos x="2" y="3"/>
                    </a:cxn>
                  </a:cxnLst>
                  <a:rect l="0" t="0" r="r" b="b"/>
                  <a:pathLst>
                    <a:path w="2" h="3">
                      <a:moveTo>
                        <a:pt x="2" y="3"/>
                      </a:moveTo>
                      <a:lnTo>
                        <a:pt x="2" y="3"/>
                      </a:lnTo>
                      <a:lnTo>
                        <a:pt x="2" y="3"/>
                      </a:lnTo>
                      <a:lnTo>
                        <a:pt x="2" y="3"/>
                      </a:lnTo>
                      <a:lnTo>
                        <a:pt x="2" y="2"/>
                      </a:lnTo>
                      <a:lnTo>
                        <a:pt x="2" y="2"/>
                      </a:lnTo>
                      <a:lnTo>
                        <a:pt x="2" y="2"/>
                      </a:lnTo>
                      <a:lnTo>
                        <a:pt x="0" y="2"/>
                      </a:lnTo>
                      <a:lnTo>
                        <a:pt x="0" y="0"/>
                      </a:lnTo>
                      <a:lnTo>
                        <a:pt x="0" y="0"/>
                      </a:lnTo>
                      <a:lnTo>
                        <a:pt x="0" y="2"/>
                      </a:lnTo>
                      <a:lnTo>
                        <a:pt x="0" y="2"/>
                      </a:lnTo>
                      <a:lnTo>
                        <a:pt x="0" y="2"/>
                      </a:lnTo>
                      <a:lnTo>
                        <a:pt x="0" y="2"/>
                      </a:lnTo>
                      <a:lnTo>
                        <a:pt x="0" y="3"/>
                      </a:lnTo>
                      <a:lnTo>
                        <a:pt x="0" y="3"/>
                      </a:lnTo>
                      <a:lnTo>
                        <a:pt x="0" y="3"/>
                      </a:lnTo>
                      <a:lnTo>
                        <a:pt x="0" y="3"/>
                      </a:lnTo>
                      <a:lnTo>
                        <a:pt x="2" y="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8" name="Freeform 3950"/>
                <p:cNvSpPr>
                  <a:spLocks/>
                </p:cNvSpPr>
                <p:nvPr/>
              </p:nvSpPr>
              <p:spPr bwMode="auto">
                <a:xfrm>
                  <a:off x="4510" y="879"/>
                  <a:ext cx="1" cy="1"/>
                </a:xfrm>
                <a:custGeom>
                  <a:avLst/>
                  <a:gdLst/>
                  <a:ahLst/>
                  <a:cxnLst>
                    <a:cxn ang="0">
                      <a:pos x="1" y="1"/>
                    </a:cxn>
                    <a:cxn ang="0">
                      <a:pos x="1" y="1"/>
                    </a:cxn>
                    <a:cxn ang="0">
                      <a:pos x="1" y="1"/>
                    </a:cxn>
                    <a:cxn ang="0">
                      <a:pos x="1" y="1"/>
                    </a:cxn>
                    <a:cxn ang="0">
                      <a:pos x="0" y="0"/>
                    </a:cxn>
                    <a:cxn ang="0">
                      <a:pos x="0" y="0"/>
                    </a:cxn>
                    <a:cxn ang="0">
                      <a:pos x="0" y="1"/>
                    </a:cxn>
                    <a:cxn ang="0">
                      <a:pos x="0" y="1"/>
                    </a:cxn>
                    <a:cxn ang="0">
                      <a:pos x="0" y="1"/>
                    </a:cxn>
                    <a:cxn ang="0">
                      <a:pos x="0" y="1"/>
                    </a:cxn>
                    <a:cxn ang="0">
                      <a:pos x="0" y="1"/>
                    </a:cxn>
                    <a:cxn ang="0">
                      <a:pos x="1" y="1"/>
                    </a:cxn>
                  </a:cxnLst>
                  <a:rect l="0" t="0" r="r" b="b"/>
                  <a:pathLst>
                    <a:path w="1" h="1">
                      <a:moveTo>
                        <a:pt x="1" y="1"/>
                      </a:moveTo>
                      <a:lnTo>
                        <a:pt x="1" y="1"/>
                      </a:lnTo>
                      <a:lnTo>
                        <a:pt x="1" y="1"/>
                      </a:lnTo>
                      <a:lnTo>
                        <a:pt x="1" y="1"/>
                      </a:lnTo>
                      <a:lnTo>
                        <a:pt x="0" y="0"/>
                      </a:lnTo>
                      <a:lnTo>
                        <a:pt x="0" y="0"/>
                      </a:lnTo>
                      <a:lnTo>
                        <a:pt x="0" y="1"/>
                      </a:lnTo>
                      <a:lnTo>
                        <a:pt x="0" y="1"/>
                      </a:lnTo>
                      <a:lnTo>
                        <a:pt x="0" y="1"/>
                      </a:lnTo>
                      <a:lnTo>
                        <a:pt x="0" y="1"/>
                      </a:lnTo>
                      <a:lnTo>
                        <a:pt x="0" y="1"/>
                      </a:lnTo>
                      <a:lnTo>
                        <a:pt x="1"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89" name="Freeform 3951"/>
                <p:cNvSpPr>
                  <a:spLocks/>
                </p:cNvSpPr>
                <p:nvPr/>
              </p:nvSpPr>
              <p:spPr bwMode="auto">
                <a:xfrm>
                  <a:off x="4523" y="880"/>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0" name="Freeform 3952"/>
                <p:cNvSpPr>
                  <a:spLocks/>
                </p:cNvSpPr>
                <p:nvPr/>
              </p:nvSpPr>
              <p:spPr bwMode="auto">
                <a:xfrm>
                  <a:off x="4493" y="871"/>
                  <a:ext cx="5" cy="13"/>
                </a:xfrm>
                <a:custGeom>
                  <a:avLst/>
                  <a:gdLst/>
                  <a:ahLst/>
                  <a:cxnLst>
                    <a:cxn ang="0">
                      <a:pos x="9" y="0"/>
                    </a:cxn>
                    <a:cxn ang="0">
                      <a:pos x="9" y="2"/>
                    </a:cxn>
                    <a:cxn ang="0">
                      <a:pos x="8" y="2"/>
                    </a:cxn>
                    <a:cxn ang="0">
                      <a:pos x="8" y="4"/>
                    </a:cxn>
                    <a:cxn ang="0">
                      <a:pos x="8" y="4"/>
                    </a:cxn>
                    <a:cxn ang="0">
                      <a:pos x="8" y="6"/>
                    </a:cxn>
                    <a:cxn ang="0">
                      <a:pos x="8" y="6"/>
                    </a:cxn>
                    <a:cxn ang="0">
                      <a:pos x="8" y="6"/>
                    </a:cxn>
                    <a:cxn ang="0">
                      <a:pos x="6" y="8"/>
                    </a:cxn>
                    <a:cxn ang="0">
                      <a:pos x="8" y="8"/>
                    </a:cxn>
                    <a:cxn ang="0">
                      <a:pos x="8" y="10"/>
                    </a:cxn>
                    <a:cxn ang="0">
                      <a:pos x="6" y="10"/>
                    </a:cxn>
                    <a:cxn ang="0">
                      <a:pos x="4" y="10"/>
                    </a:cxn>
                    <a:cxn ang="0">
                      <a:pos x="4" y="10"/>
                    </a:cxn>
                    <a:cxn ang="0">
                      <a:pos x="4" y="12"/>
                    </a:cxn>
                    <a:cxn ang="0">
                      <a:pos x="4" y="12"/>
                    </a:cxn>
                    <a:cxn ang="0">
                      <a:pos x="4" y="12"/>
                    </a:cxn>
                    <a:cxn ang="0">
                      <a:pos x="4" y="12"/>
                    </a:cxn>
                    <a:cxn ang="0">
                      <a:pos x="2" y="14"/>
                    </a:cxn>
                    <a:cxn ang="0">
                      <a:pos x="4" y="14"/>
                    </a:cxn>
                    <a:cxn ang="0">
                      <a:pos x="4" y="16"/>
                    </a:cxn>
                    <a:cxn ang="0">
                      <a:pos x="4" y="16"/>
                    </a:cxn>
                    <a:cxn ang="0">
                      <a:pos x="4" y="17"/>
                    </a:cxn>
                    <a:cxn ang="0">
                      <a:pos x="2" y="17"/>
                    </a:cxn>
                    <a:cxn ang="0">
                      <a:pos x="2" y="17"/>
                    </a:cxn>
                    <a:cxn ang="0">
                      <a:pos x="2" y="17"/>
                    </a:cxn>
                    <a:cxn ang="0">
                      <a:pos x="2" y="19"/>
                    </a:cxn>
                    <a:cxn ang="0">
                      <a:pos x="0" y="19"/>
                    </a:cxn>
                    <a:cxn ang="0">
                      <a:pos x="0" y="19"/>
                    </a:cxn>
                    <a:cxn ang="0">
                      <a:pos x="0" y="21"/>
                    </a:cxn>
                    <a:cxn ang="0">
                      <a:pos x="0" y="21"/>
                    </a:cxn>
                    <a:cxn ang="0">
                      <a:pos x="2" y="21"/>
                    </a:cxn>
                    <a:cxn ang="0">
                      <a:pos x="2" y="23"/>
                    </a:cxn>
                    <a:cxn ang="0">
                      <a:pos x="2" y="23"/>
                    </a:cxn>
                    <a:cxn ang="0">
                      <a:pos x="2" y="23"/>
                    </a:cxn>
                    <a:cxn ang="0">
                      <a:pos x="2" y="23"/>
                    </a:cxn>
                  </a:cxnLst>
                  <a:rect l="0" t="0" r="r" b="b"/>
                  <a:pathLst>
                    <a:path w="9" h="25">
                      <a:moveTo>
                        <a:pt x="9" y="0"/>
                      </a:moveTo>
                      <a:lnTo>
                        <a:pt x="9" y="0"/>
                      </a:lnTo>
                      <a:lnTo>
                        <a:pt x="9" y="2"/>
                      </a:lnTo>
                      <a:lnTo>
                        <a:pt x="9" y="2"/>
                      </a:lnTo>
                      <a:lnTo>
                        <a:pt x="9" y="2"/>
                      </a:lnTo>
                      <a:lnTo>
                        <a:pt x="8" y="2"/>
                      </a:lnTo>
                      <a:lnTo>
                        <a:pt x="8" y="4"/>
                      </a:lnTo>
                      <a:lnTo>
                        <a:pt x="8" y="4"/>
                      </a:lnTo>
                      <a:lnTo>
                        <a:pt x="8" y="4"/>
                      </a:lnTo>
                      <a:lnTo>
                        <a:pt x="8" y="4"/>
                      </a:lnTo>
                      <a:lnTo>
                        <a:pt x="8" y="4"/>
                      </a:lnTo>
                      <a:lnTo>
                        <a:pt x="8" y="6"/>
                      </a:lnTo>
                      <a:lnTo>
                        <a:pt x="8" y="6"/>
                      </a:lnTo>
                      <a:lnTo>
                        <a:pt x="8" y="6"/>
                      </a:lnTo>
                      <a:lnTo>
                        <a:pt x="8" y="6"/>
                      </a:lnTo>
                      <a:lnTo>
                        <a:pt x="8" y="6"/>
                      </a:lnTo>
                      <a:lnTo>
                        <a:pt x="8" y="6"/>
                      </a:lnTo>
                      <a:lnTo>
                        <a:pt x="6" y="8"/>
                      </a:lnTo>
                      <a:lnTo>
                        <a:pt x="8" y="8"/>
                      </a:lnTo>
                      <a:lnTo>
                        <a:pt x="8" y="8"/>
                      </a:lnTo>
                      <a:lnTo>
                        <a:pt x="8" y="8"/>
                      </a:lnTo>
                      <a:lnTo>
                        <a:pt x="8" y="10"/>
                      </a:lnTo>
                      <a:lnTo>
                        <a:pt x="6" y="10"/>
                      </a:lnTo>
                      <a:lnTo>
                        <a:pt x="6" y="10"/>
                      </a:lnTo>
                      <a:lnTo>
                        <a:pt x="6" y="10"/>
                      </a:lnTo>
                      <a:lnTo>
                        <a:pt x="4" y="10"/>
                      </a:lnTo>
                      <a:lnTo>
                        <a:pt x="4" y="10"/>
                      </a:lnTo>
                      <a:lnTo>
                        <a:pt x="4" y="10"/>
                      </a:lnTo>
                      <a:lnTo>
                        <a:pt x="4" y="10"/>
                      </a:lnTo>
                      <a:lnTo>
                        <a:pt x="4" y="12"/>
                      </a:lnTo>
                      <a:lnTo>
                        <a:pt x="4" y="12"/>
                      </a:lnTo>
                      <a:lnTo>
                        <a:pt x="4" y="12"/>
                      </a:lnTo>
                      <a:lnTo>
                        <a:pt x="4" y="12"/>
                      </a:lnTo>
                      <a:lnTo>
                        <a:pt x="4" y="12"/>
                      </a:lnTo>
                      <a:lnTo>
                        <a:pt x="4" y="12"/>
                      </a:lnTo>
                      <a:lnTo>
                        <a:pt x="4" y="12"/>
                      </a:lnTo>
                      <a:lnTo>
                        <a:pt x="4" y="14"/>
                      </a:lnTo>
                      <a:lnTo>
                        <a:pt x="2" y="14"/>
                      </a:lnTo>
                      <a:lnTo>
                        <a:pt x="2" y="14"/>
                      </a:lnTo>
                      <a:lnTo>
                        <a:pt x="4" y="14"/>
                      </a:lnTo>
                      <a:lnTo>
                        <a:pt x="4" y="16"/>
                      </a:lnTo>
                      <a:lnTo>
                        <a:pt x="4" y="16"/>
                      </a:lnTo>
                      <a:lnTo>
                        <a:pt x="4" y="16"/>
                      </a:lnTo>
                      <a:lnTo>
                        <a:pt x="4" y="16"/>
                      </a:lnTo>
                      <a:lnTo>
                        <a:pt x="4" y="16"/>
                      </a:lnTo>
                      <a:lnTo>
                        <a:pt x="4" y="17"/>
                      </a:lnTo>
                      <a:lnTo>
                        <a:pt x="2" y="17"/>
                      </a:lnTo>
                      <a:lnTo>
                        <a:pt x="2" y="17"/>
                      </a:lnTo>
                      <a:lnTo>
                        <a:pt x="2" y="17"/>
                      </a:lnTo>
                      <a:lnTo>
                        <a:pt x="2" y="17"/>
                      </a:lnTo>
                      <a:lnTo>
                        <a:pt x="2" y="17"/>
                      </a:lnTo>
                      <a:lnTo>
                        <a:pt x="2" y="17"/>
                      </a:lnTo>
                      <a:lnTo>
                        <a:pt x="2" y="17"/>
                      </a:lnTo>
                      <a:lnTo>
                        <a:pt x="2" y="19"/>
                      </a:lnTo>
                      <a:lnTo>
                        <a:pt x="2" y="19"/>
                      </a:lnTo>
                      <a:lnTo>
                        <a:pt x="0" y="19"/>
                      </a:lnTo>
                      <a:lnTo>
                        <a:pt x="0" y="19"/>
                      </a:lnTo>
                      <a:lnTo>
                        <a:pt x="0" y="19"/>
                      </a:lnTo>
                      <a:lnTo>
                        <a:pt x="0" y="19"/>
                      </a:lnTo>
                      <a:lnTo>
                        <a:pt x="0" y="21"/>
                      </a:lnTo>
                      <a:lnTo>
                        <a:pt x="0" y="21"/>
                      </a:lnTo>
                      <a:lnTo>
                        <a:pt x="0" y="21"/>
                      </a:lnTo>
                      <a:lnTo>
                        <a:pt x="0" y="21"/>
                      </a:lnTo>
                      <a:lnTo>
                        <a:pt x="2" y="21"/>
                      </a:lnTo>
                      <a:lnTo>
                        <a:pt x="2" y="23"/>
                      </a:lnTo>
                      <a:lnTo>
                        <a:pt x="2" y="23"/>
                      </a:lnTo>
                      <a:lnTo>
                        <a:pt x="2" y="23"/>
                      </a:lnTo>
                      <a:lnTo>
                        <a:pt x="2" y="23"/>
                      </a:lnTo>
                      <a:lnTo>
                        <a:pt x="2" y="23"/>
                      </a:lnTo>
                      <a:lnTo>
                        <a:pt x="2" y="23"/>
                      </a:lnTo>
                      <a:lnTo>
                        <a:pt x="2" y="23"/>
                      </a:lnTo>
                      <a:lnTo>
                        <a:pt x="2" y="23"/>
                      </a:lnTo>
                      <a:lnTo>
                        <a:pt x="2" y="2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1" name="Freeform 3953"/>
                <p:cNvSpPr>
                  <a:spLocks/>
                </p:cNvSpPr>
                <p:nvPr/>
              </p:nvSpPr>
              <p:spPr bwMode="auto">
                <a:xfrm>
                  <a:off x="4494" y="884"/>
                  <a:ext cx="1" cy="1"/>
                </a:xfrm>
                <a:custGeom>
                  <a:avLst/>
                  <a:gdLst/>
                  <a:ahLst/>
                  <a:cxnLst>
                    <a:cxn ang="0">
                      <a:pos x="2" y="2"/>
                    </a:cxn>
                    <a:cxn ang="0">
                      <a:pos x="2" y="2"/>
                    </a:cxn>
                    <a:cxn ang="0">
                      <a:pos x="2" y="2"/>
                    </a:cxn>
                    <a:cxn ang="0">
                      <a:pos x="2" y="0"/>
                    </a:cxn>
                    <a:cxn ang="0">
                      <a:pos x="0" y="0"/>
                    </a:cxn>
                    <a:cxn ang="0">
                      <a:pos x="0" y="0"/>
                    </a:cxn>
                  </a:cxnLst>
                  <a:rect l="0" t="0" r="r" b="b"/>
                  <a:pathLst>
                    <a:path w="2" h="2">
                      <a:moveTo>
                        <a:pt x="2" y="2"/>
                      </a:moveTo>
                      <a:lnTo>
                        <a:pt x="2" y="2"/>
                      </a:lnTo>
                      <a:lnTo>
                        <a:pt x="2" y="2"/>
                      </a:lnTo>
                      <a:lnTo>
                        <a:pt x="2"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2" name="Freeform 3954"/>
                <p:cNvSpPr>
                  <a:spLocks/>
                </p:cNvSpPr>
                <p:nvPr/>
              </p:nvSpPr>
              <p:spPr bwMode="auto">
                <a:xfrm>
                  <a:off x="4516" y="867"/>
                  <a:ext cx="10" cy="16"/>
                </a:xfrm>
                <a:custGeom>
                  <a:avLst/>
                  <a:gdLst/>
                  <a:ahLst/>
                  <a:cxnLst>
                    <a:cxn ang="0">
                      <a:pos x="19" y="2"/>
                    </a:cxn>
                    <a:cxn ang="0">
                      <a:pos x="17" y="0"/>
                    </a:cxn>
                    <a:cxn ang="0">
                      <a:pos x="17" y="2"/>
                    </a:cxn>
                    <a:cxn ang="0">
                      <a:pos x="15" y="0"/>
                    </a:cxn>
                    <a:cxn ang="0">
                      <a:pos x="15" y="0"/>
                    </a:cxn>
                    <a:cxn ang="0">
                      <a:pos x="13" y="0"/>
                    </a:cxn>
                    <a:cxn ang="0">
                      <a:pos x="11" y="0"/>
                    </a:cxn>
                    <a:cxn ang="0">
                      <a:pos x="10" y="0"/>
                    </a:cxn>
                    <a:cxn ang="0">
                      <a:pos x="8" y="2"/>
                    </a:cxn>
                    <a:cxn ang="0">
                      <a:pos x="8" y="2"/>
                    </a:cxn>
                    <a:cxn ang="0">
                      <a:pos x="6" y="4"/>
                    </a:cxn>
                    <a:cxn ang="0">
                      <a:pos x="4" y="4"/>
                    </a:cxn>
                    <a:cxn ang="0">
                      <a:pos x="2" y="4"/>
                    </a:cxn>
                    <a:cxn ang="0">
                      <a:pos x="0" y="6"/>
                    </a:cxn>
                    <a:cxn ang="0">
                      <a:pos x="0" y="6"/>
                    </a:cxn>
                    <a:cxn ang="0">
                      <a:pos x="0" y="8"/>
                    </a:cxn>
                    <a:cxn ang="0">
                      <a:pos x="0" y="10"/>
                    </a:cxn>
                    <a:cxn ang="0">
                      <a:pos x="2" y="10"/>
                    </a:cxn>
                    <a:cxn ang="0">
                      <a:pos x="2" y="12"/>
                    </a:cxn>
                    <a:cxn ang="0">
                      <a:pos x="2" y="12"/>
                    </a:cxn>
                    <a:cxn ang="0">
                      <a:pos x="4" y="14"/>
                    </a:cxn>
                    <a:cxn ang="0">
                      <a:pos x="4" y="14"/>
                    </a:cxn>
                    <a:cxn ang="0">
                      <a:pos x="6" y="16"/>
                    </a:cxn>
                    <a:cxn ang="0">
                      <a:pos x="6" y="18"/>
                    </a:cxn>
                    <a:cxn ang="0">
                      <a:pos x="4" y="20"/>
                    </a:cxn>
                    <a:cxn ang="0">
                      <a:pos x="4" y="22"/>
                    </a:cxn>
                    <a:cxn ang="0">
                      <a:pos x="4" y="22"/>
                    </a:cxn>
                    <a:cxn ang="0">
                      <a:pos x="2" y="24"/>
                    </a:cxn>
                    <a:cxn ang="0">
                      <a:pos x="4" y="24"/>
                    </a:cxn>
                    <a:cxn ang="0">
                      <a:pos x="4" y="25"/>
                    </a:cxn>
                    <a:cxn ang="0">
                      <a:pos x="6" y="25"/>
                    </a:cxn>
                    <a:cxn ang="0">
                      <a:pos x="6" y="25"/>
                    </a:cxn>
                    <a:cxn ang="0">
                      <a:pos x="8" y="27"/>
                    </a:cxn>
                    <a:cxn ang="0">
                      <a:pos x="8" y="27"/>
                    </a:cxn>
                    <a:cxn ang="0">
                      <a:pos x="10" y="27"/>
                    </a:cxn>
                    <a:cxn ang="0">
                      <a:pos x="10" y="27"/>
                    </a:cxn>
                    <a:cxn ang="0">
                      <a:pos x="10" y="31"/>
                    </a:cxn>
                    <a:cxn ang="0">
                      <a:pos x="11" y="29"/>
                    </a:cxn>
                    <a:cxn ang="0">
                      <a:pos x="10" y="27"/>
                    </a:cxn>
                    <a:cxn ang="0">
                      <a:pos x="11" y="27"/>
                    </a:cxn>
                    <a:cxn ang="0">
                      <a:pos x="13" y="27"/>
                    </a:cxn>
                    <a:cxn ang="0">
                      <a:pos x="13" y="27"/>
                    </a:cxn>
                    <a:cxn ang="0">
                      <a:pos x="13" y="27"/>
                    </a:cxn>
                    <a:cxn ang="0">
                      <a:pos x="15" y="25"/>
                    </a:cxn>
                    <a:cxn ang="0">
                      <a:pos x="15" y="25"/>
                    </a:cxn>
                    <a:cxn ang="0">
                      <a:pos x="15" y="25"/>
                    </a:cxn>
                    <a:cxn ang="0">
                      <a:pos x="15" y="25"/>
                    </a:cxn>
                    <a:cxn ang="0">
                      <a:pos x="15" y="25"/>
                    </a:cxn>
                    <a:cxn ang="0">
                      <a:pos x="15" y="25"/>
                    </a:cxn>
                    <a:cxn ang="0">
                      <a:pos x="15" y="25"/>
                    </a:cxn>
                    <a:cxn ang="0">
                      <a:pos x="15" y="25"/>
                    </a:cxn>
                    <a:cxn ang="0">
                      <a:pos x="15" y="25"/>
                    </a:cxn>
                  </a:cxnLst>
                  <a:rect l="0" t="0" r="r" b="b"/>
                  <a:pathLst>
                    <a:path w="19" h="31">
                      <a:moveTo>
                        <a:pt x="19" y="2"/>
                      </a:moveTo>
                      <a:lnTo>
                        <a:pt x="19" y="2"/>
                      </a:lnTo>
                      <a:lnTo>
                        <a:pt x="19" y="2"/>
                      </a:lnTo>
                      <a:lnTo>
                        <a:pt x="17" y="2"/>
                      </a:lnTo>
                      <a:lnTo>
                        <a:pt x="17" y="0"/>
                      </a:lnTo>
                      <a:lnTo>
                        <a:pt x="17" y="0"/>
                      </a:lnTo>
                      <a:lnTo>
                        <a:pt x="17" y="0"/>
                      </a:lnTo>
                      <a:lnTo>
                        <a:pt x="17" y="2"/>
                      </a:lnTo>
                      <a:lnTo>
                        <a:pt x="17" y="2"/>
                      </a:lnTo>
                      <a:lnTo>
                        <a:pt x="17" y="2"/>
                      </a:lnTo>
                      <a:lnTo>
                        <a:pt x="15" y="2"/>
                      </a:lnTo>
                      <a:lnTo>
                        <a:pt x="15" y="0"/>
                      </a:lnTo>
                      <a:lnTo>
                        <a:pt x="15" y="0"/>
                      </a:lnTo>
                      <a:lnTo>
                        <a:pt x="15" y="0"/>
                      </a:lnTo>
                      <a:lnTo>
                        <a:pt x="15" y="0"/>
                      </a:lnTo>
                      <a:lnTo>
                        <a:pt x="13" y="0"/>
                      </a:lnTo>
                      <a:lnTo>
                        <a:pt x="13" y="0"/>
                      </a:lnTo>
                      <a:lnTo>
                        <a:pt x="13" y="0"/>
                      </a:lnTo>
                      <a:lnTo>
                        <a:pt x="13" y="0"/>
                      </a:lnTo>
                      <a:lnTo>
                        <a:pt x="11" y="0"/>
                      </a:lnTo>
                      <a:lnTo>
                        <a:pt x="11" y="0"/>
                      </a:lnTo>
                      <a:lnTo>
                        <a:pt x="11" y="0"/>
                      </a:lnTo>
                      <a:lnTo>
                        <a:pt x="11" y="0"/>
                      </a:lnTo>
                      <a:lnTo>
                        <a:pt x="10" y="0"/>
                      </a:lnTo>
                      <a:lnTo>
                        <a:pt x="10" y="2"/>
                      </a:lnTo>
                      <a:lnTo>
                        <a:pt x="10" y="2"/>
                      </a:lnTo>
                      <a:lnTo>
                        <a:pt x="8" y="2"/>
                      </a:lnTo>
                      <a:lnTo>
                        <a:pt x="8" y="2"/>
                      </a:lnTo>
                      <a:lnTo>
                        <a:pt x="8" y="2"/>
                      </a:lnTo>
                      <a:lnTo>
                        <a:pt x="8" y="2"/>
                      </a:lnTo>
                      <a:lnTo>
                        <a:pt x="6" y="2"/>
                      </a:lnTo>
                      <a:lnTo>
                        <a:pt x="6" y="4"/>
                      </a:lnTo>
                      <a:lnTo>
                        <a:pt x="6" y="4"/>
                      </a:lnTo>
                      <a:lnTo>
                        <a:pt x="4" y="4"/>
                      </a:lnTo>
                      <a:lnTo>
                        <a:pt x="4" y="4"/>
                      </a:lnTo>
                      <a:lnTo>
                        <a:pt x="4" y="4"/>
                      </a:lnTo>
                      <a:lnTo>
                        <a:pt x="2" y="4"/>
                      </a:lnTo>
                      <a:lnTo>
                        <a:pt x="2" y="4"/>
                      </a:lnTo>
                      <a:lnTo>
                        <a:pt x="2" y="4"/>
                      </a:lnTo>
                      <a:lnTo>
                        <a:pt x="2" y="4"/>
                      </a:lnTo>
                      <a:lnTo>
                        <a:pt x="2" y="4"/>
                      </a:lnTo>
                      <a:lnTo>
                        <a:pt x="0" y="6"/>
                      </a:lnTo>
                      <a:lnTo>
                        <a:pt x="0" y="6"/>
                      </a:lnTo>
                      <a:lnTo>
                        <a:pt x="0" y="6"/>
                      </a:lnTo>
                      <a:lnTo>
                        <a:pt x="0" y="6"/>
                      </a:lnTo>
                      <a:lnTo>
                        <a:pt x="0" y="6"/>
                      </a:lnTo>
                      <a:lnTo>
                        <a:pt x="0" y="8"/>
                      </a:lnTo>
                      <a:lnTo>
                        <a:pt x="0" y="8"/>
                      </a:lnTo>
                      <a:lnTo>
                        <a:pt x="0" y="8"/>
                      </a:lnTo>
                      <a:lnTo>
                        <a:pt x="0" y="8"/>
                      </a:lnTo>
                      <a:lnTo>
                        <a:pt x="0" y="10"/>
                      </a:lnTo>
                      <a:lnTo>
                        <a:pt x="0" y="10"/>
                      </a:lnTo>
                      <a:lnTo>
                        <a:pt x="0" y="10"/>
                      </a:lnTo>
                      <a:lnTo>
                        <a:pt x="2" y="10"/>
                      </a:lnTo>
                      <a:lnTo>
                        <a:pt x="2" y="10"/>
                      </a:lnTo>
                      <a:lnTo>
                        <a:pt x="2" y="10"/>
                      </a:lnTo>
                      <a:lnTo>
                        <a:pt x="2" y="12"/>
                      </a:lnTo>
                      <a:lnTo>
                        <a:pt x="2" y="12"/>
                      </a:lnTo>
                      <a:lnTo>
                        <a:pt x="2" y="12"/>
                      </a:lnTo>
                      <a:lnTo>
                        <a:pt x="2" y="12"/>
                      </a:lnTo>
                      <a:lnTo>
                        <a:pt x="4" y="12"/>
                      </a:lnTo>
                      <a:lnTo>
                        <a:pt x="4" y="14"/>
                      </a:lnTo>
                      <a:lnTo>
                        <a:pt x="4" y="14"/>
                      </a:lnTo>
                      <a:lnTo>
                        <a:pt x="4" y="14"/>
                      </a:lnTo>
                      <a:lnTo>
                        <a:pt x="4" y="14"/>
                      </a:lnTo>
                      <a:lnTo>
                        <a:pt x="4" y="14"/>
                      </a:lnTo>
                      <a:lnTo>
                        <a:pt x="6" y="14"/>
                      </a:lnTo>
                      <a:lnTo>
                        <a:pt x="6" y="16"/>
                      </a:lnTo>
                      <a:lnTo>
                        <a:pt x="6" y="16"/>
                      </a:lnTo>
                      <a:lnTo>
                        <a:pt x="6" y="18"/>
                      </a:lnTo>
                      <a:lnTo>
                        <a:pt x="6" y="18"/>
                      </a:lnTo>
                      <a:lnTo>
                        <a:pt x="6" y="18"/>
                      </a:lnTo>
                      <a:lnTo>
                        <a:pt x="6" y="18"/>
                      </a:lnTo>
                      <a:lnTo>
                        <a:pt x="6" y="20"/>
                      </a:lnTo>
                      <a:lnTo>
                        <a:pt x="4" y="20"/>
                      </a:lnTo>
                      <a:lnTo>
                        <a:pt x="4" y="20"/>
                      </a:lnTo>
                      <a:lnTo>
                        <a:pt x="4" y="20"/>
                      </a:lnTo>
                      <a:lnTo>
                        <a:pt x="4" y="22"/>
                      </a:lnTo>
                      <a:lnTo>
                        <a:pt x="4" y="22"/>
                      </a:lnTo>
                      <a:lnTo>
                        <a:pt x="4" y="22"/>
                      </a:lnTo>
                      <a:lnTo>
                        <a:pt x="4" y="22"/>
                      </a:lnTo>
                      <a:lnTo>
                        <a:pt x="2" y="22"/>
                      </a:lnTo>
                      <a:lnTo>
                        <a:pt x="2" y="22"/>
                      </a:lnTo>
                      <a:lnTo>
                        <a:pt x="2" y="24"/>
                      </a:lnTo>
                      <a:lnTo>
                        <a:pt x="2" y="24"/>
                      </a:lnTo>
                      <a:lnTo>
                        <a:pt x="4" y="24"/>
                      </a:lnTo>
                      <a:lnTo>
                        <a:pt x="4" y="24"/>
                      </a:lnTo>
                      <a:lnTo>
                        <a:pt x="4" y="24"/>
                      </a:lnTo>
                      <a:lnTo>
                        <a:pt x="4" y="24"/>
                      </a:lnTo>
                      <a:lnTo>
                        <a:pt x="4" y="25"/>
                      </a:lnTo>
                      <a:lnTo>
                        <a:pt x="4" y="25"/>
                      </a:lnTo>
                      <a:lnTo>
                        <a:pt x="4" y="25"/>
                      </a:lnTo>
                      <a:lnTo>
                        <a:pt x="6" y="25"/>
                      </a:lnTo>
                      <a:lnTo>
                        <a:pt x="6" y="25"/>
                      </a:lnTo>
                      <a:lnTo>
                        <a:pt x="6" y="25"/>
                      </a:lnTo>
                      <a:lnTo>
                        <a:pt x="6" y="25"/>
                      </a:lnTo>
                      <a:lnTo>
                        <a:pt x="8" y="27"/>
                      </a:lnTo>
                      <a:lnTo>
                        <a:pt x="8" y="27"/>
                      </a:lnTo>
                      <a:lnTo>
                        <a:pt x="8" y="27"/>
                      </a:lnTo>
                      <a:lnTo>
                        <a:pt x="8" y="27"/>
                      </a:lnTo>
                      <a:lnTo>
                        <a:pt x="8" y="27"/>
                      </a:lnTo>
                      <a:lnTo>
                        <a:pt x="8" y="27"/>
                      </a:lnTo>
                      <a:lnTo>
                        <a:pt x="10" y="27"/>
                      </a:lnTo>
                      <a:lnTo>
                        <a:pt x="10" y="27"/>
                      </a:lnTo>
                      <a:lnTo>
                        <a:pt x="10" y="27"/>
                      </a:lnTo>
                      <a:lnTo>
                        <a:pt x="10" y="27"/>
                      </a:lnTo>
                      <a:lnTo>
                        <a:pt x="10" y="27"/>
                      </a:lnTo>
                      <a:lnTo>
                        <a:pt x="10" y="27"/>
                      </a:lnTo>
                      <a:lnTo>
                        <a:pt x="10" y="29"/>
                      </a:lnTo>
                      <a:lnTo>
                        <a:pt x="10" y="29"/>
                      </a:lnTo>
                      <a:lnTo>
                        <a:pt x="10" y="31"/>
                      </a:lnTo>
                      <a:lnTo>
                        <a:pt x="10" y="31"/>
                      </a:lnTo>
                      <a:lnTo>
                        <a:pt x="11" y="29"/>
                      </a:lnTo>
                      <a:lnTo>
                        <a:pt x="11" y="29"/>
                      </a:lnTo>
                      <a:lnTo>
                        <a:pt x="11" y="29"/>
                      </a:lnTo>
                      <a:lnTo>
                        <a:pt x="10" y="29"/>
                      </a:lnTo>
                      <a:lnTo>
                        <a:pt x="10" y="27"/>
                      </a:lnTo>
                      <a:lnTo>
                        <a:pt x="11" y="27"/>
                      </a:lnTo>
                      <a:lnTo>
                        <a:pt x="11" y="27"/>
                      </a:lnTo>
                      <a:lnTo>
                        <a:pt x="11" y="27"/>
                      </a:lnTo>
                      <a:lnTo>
                        <a:pt x="11" y="27"/>
                      </a:lnTo>
                      <a:lnTo>
                        <a:pt x="13" y="27"/>
                      </a:lnTo>
                      <a:lnTo>
                        <a:pt x="13" y="27"/>
                      </a:lnTo>
                      <a:lnTo>
                        <a:pt x="13" y="27"/>
                      </a:lnTo>
                      <a:lnTo>
                        <a:pt x="13" y="27"/>
                      </a:lnTo>
                      <a:lnTo>
                        <a:pt x="13" y="27"/>
                      </a:lnTo>
                      <a:lnTo>
                        <a:pt x="13" y="27"/>
                      </a:lnTo>
                      <a:lnTo>
                        <a:pt x="13" y="27"/>
                      </a:lnTo>
                      <a:lnTo>
                        <a:pt x="13" y="27"/>
                      </a:lnTo>
                      <a:lnTo>
                        <a:pt x="15" y="27"/>
                      </a:lnTo>
                      <a:lnTo>
                        <a:pt x="15" y="25"/>
                      </a:lnTo>
                      <a:lnTo>
                        <a:pt x="15" y="25"/>
                      </a:lnTo>
                      <a:lnTo>
                        <a:pt x="13" y="25"/>
                      </a:lnTo>
                      <a:lnTo>
                        <a:pt x="13" y="25"/>
                      </a:lnTo>
                      <a:lnTo>
                        <a:pt x="15" y="25"/>
                      </a:lnTo>
                      <a:lnTo>
                        <a:pt x="15" y="25"/>
                      </a:lnTo>
                      <a:lnTo>
                        <a:pt x="15" y="25"/>
                      </a:lnTo>
                      <a:lnTo>
                        <a:pt x="15" y="25"/>
                      </a:lnTo>
                      <a:lnTo>
                        <a:pt x="15" y="25"/>
                      </a:lnTo>
                      <a:lnTo>
                        <a:pt x="15" y="25"/>
                      </a:lnTo>
                      <a:lnTo>
                        <a:pt x="15" y="25"/>
                      </a:lnTo>
                      <a:lnTo>
                        <a:pt x="15" y="25"/>
                      </a:lnTo>
                      <a:lnTo>
                        <a:pt x="15" y="25"/>
                      </a:lnTo>
                      <a:lnTo>
                        <a:pt x="15" y="25"/>
                      </a:lnTo>
                      <a:lnTo>
                        <a:pt x="15" y="25"/>
                      </a:lnTo>
                      <a:lnTo>
                        <a:pt x="15" y="24"/>
                      </a:lnTo>
                      <a:lnTo>
                        <a:pt x="15" y="25"/>
                      </a:lnTo>
                      <a:lnTo>
                        <a:pt x="15" y="25"/>
                      </a:lnTo>
                      <a:lnTo>
                        <a:pt x="15" y="25"/>
                      </a:lnTo>
                      <a:lnTo>
                        <a:pt x="15" y="25"/>
                      </a:lnTo>
                      <a:lnTo>
                        <a:pt x="15" y="25"/>
                      </a:lnTo>
                      <a:lnTo>
                        <a:pt x="15" y="25"/>
                      </a:lnTo>
                      <a:lnTo>
                        <a:pt x="15" y="25"/>
                      </a:lnTo>
                      <a:lnTo>
                        <a:pt x="15" y="25"/>
                      </a:lnTo>
                      <a:lnTo>
                        <a:pt x="15" y="25"/>
                      </a:lnTo>
                      <a:lnTo>
                        <a:pt x="15" y="2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3" name="Freeform 3955"/>
                <p:cNvSpPr>
                  <a:spLocks/>
                </p:cNvSpPr>
                <p:nvPr/>
              </p:nvSpPr>
              <p:spPr bwMode="auto">
                <a:xfrm>
                  <a:off x="4521" y="880"/>
                  <a:ext cx="3" cy="3"/>
                </a:xfrm>
                <a:custGeom>
                  <a:avLst/>
                  <a:gdLst/>
                  <a:ahLst/>
                  <a:cxnLst>
                    <a:cxn ang="0">
                      <a:pos x="0" y="4"/>
                    </a:cxn>
                    <a:cxn ang="0">
                      <a:pos x="0" y="4"/>
                    </a:cxn>
                    <a:cxn ang="0">
                      <a:pos x="0" y="4"/>
                    </a:cxn>
                    <a:cxn ang="0">
                      <a:pos x="0" y="4"/>
                    </a:cxn>
                    <a:cxn ang="0">
                      <a:pos x="0" y="4"/>
                    </a:cxn>
                    <a:cxn ang="0">
                      <a:pos x="0" y="6"/>
                    </a:cxn>
                    <a:cxn ang="0">
                      <a:pos x="0" y="6"/>
                    </a:cxn>
                    <a:cxn ang="0">
                      <a:pos x="1" y="6"/>
                    </a:cxn>
                    <a:cxn ang="0">
                      <a:pos x="1" y="4"/>
                    </a:cxn>
                    <a:cxn ang="0">
                      <a:pos x="1" y="4"/>
                    </a:cxn>
                    <a:cxn ang="0">
                      <a:pos x="1" y="4"/>
                    </a:cxn>
                    <a:cxn ang="0">
                      <a:pos x="1" y="4"/>
                    </a:cxn>
                    <a:cxn ang="0">
                      <a:pos x="1" y="4"/>
                    </a:cxn>
                    <a:cxn ang="0">
                      <a:pos x="1" y="4"/>
                    </a:cxn>
                    <a:cxn ang="0">
                      <a:pos x="3" y="4"/>
                    </a:cxn>
                    <a:cxn ang="0">
                      <a:pos x="3" y="2"/>
                    </a:cxn>
                    <a:cxn ang="0">
                      <a:pos x="3" y="4"/>
                    </a:cxn>
                    <a:cxn ang="0">
                      <a:pos x="3" y="4"/>
                    </a:cxn>
                    <a:cxn ang="0">
                      <a:pos x="5" y="4"/>
                    </a:cxn>
                    <a:cxn ang="0">
                      <a:pos x="5" y="2"/>
                    </a:cxn>
                    <a:cxn ang="0">
                      <a:pos x="5" y="2"/>
                    </a:cxn>
                    <a:cxn ang="0">
                      <a:pos x="5" y="2"/>
                    </a:cxn>
                    <a:cxn ang="0">
                      <a:pos x="5" y="2"/>
                    </a:cxn>
                    <a:cxn ang="0">
                      <a:pos x="5" y="2"/>
                    </a:cxn>
                    <a:cxn ang="0">
                      <a:pos x="5" y="2"/>
                    </a:cxn>
                    <a:cxn ang="0">
                      <a:pos x="5" y="2"/>
                    </a:cxn>
                    <a:cxn ang="0">
                      <a:pos x="5" y="2"/>
                    </a:cxn>
                    <a:cxn ang="0">
                      <a:pos x="5" y="0"/>
                    </a:cxn>
                    <a:cxn ang="0">
                      <a:pos x="5" y="2"/>
                    </a:cxn>
                  </a:cxnLst>
                  <a:rect l="0" t="0" r="r" b="b"/>
                  <a:pathLst>
                    <a:path w="5" h="6">
                      <a:moveTo>
                        <a:pt x="0" y="4"/>
                      </a:moveTo>
                      <a:lnTo>
                        <a:pt x="0" y="4"/>
                      </a:lnTo>
                      <a:lnTo>
                        <a:pt x="0" y="4"/>
                      </a:lnTo>
                      <a:lnTo>
                        <a:pt x="0" y="4"/>
                      </a:lnTo>
                      <a:lnTo>
                        <a:pt x="0" y="4"/>
                      </a:lnTo>
                      <a:lnTo>
                        <a:pt x="0" y="6"/>
                      </a:lnTo>
                      <a:lnTo>
                        <a:pt x="0" y="6"/>
                      </a:lnTo>
                      <a:lnTo>
                        <a:pt x="1" y="6"/>
                      </a:lnTo>
                      <a:lnTo>
                        <a:pt x="1" y="4"/>
                      </a:lnTo>
                      <a:lnTo>
                        <a:pt x="1" y="4"/>
                      </a:lnTo>
                      <a:lnTo>
                        <a:pt x="1" y="4"/>
                      </a:lnTo>
                      <a:lnTo>
                        <a:pt x="1" y="4"/>
                      </a:lnTo>
                      <a:lnTo>
                        <a:pt x="1" y="4"/>
                      </a:lnTo>
                      <a:lnTo>
                        <a:pt x="1" y="4"/>
                      </a:lnTo>
                      <a:lnTo>
                        <a:pt x="3" y="4"/>
                      </a:lnTo>
                      <a:lnTo>
                        <a:pt x="3" y="2"/>
                      </a:lnTo>
                      <a:lnTo>
                        <a:pt x="3" y="4"/>
                      </a:lnTo>
                      <a:lnTo>
                        <a:pt x="3" y="4"/>
                      </a:lnTo>
                      <a:lnTo>
                        <a:pt x="5" y="4"/>
                      </a:lnTo>
                      <a:lnTo>
                        <a:pt x="5" y="2"/>
                      </a:lnTo>
                      <a:lnTo>
                        <a:pt x="5" y="2"/>
                      </a:lnTo>
                      <a:lnTo>
                        <a:pt x="5" y="2"/>
                      </a:lnTo>
                      <a:lnTo>
                        <a:pt x="5" y="2"/>
                      </a:lnTo>
                      <a:lnTo>
                        <a:pt x="5" y="2"/>
                      </a:lnTo>
                      <a:lnTo>
                        <a:pt x="5" y="2"/>
                      </a:lnTo>
                      <a:lnTo>
                        <a:pt x="5" y="2"/>
                      </a:lnTo>
                      <a:lnTo>
                        <a:pt x="5" y="2"/>
                      </a:lnTo>
                      <a:lnTo>
                        <a:pt x="5" y="0"/>
                      </a:lnTo>
                      <a:lnTo>
                        <a:pt x="5"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4" name="Freeform 3956"/>
                <p:cNvSpPr>
                  <a:spLocks/>
                </p:cNvSpPr>
                <p:nvPr/>
              </p:nvSpPr>
              <p:spPr bwMode="auto">
                <a:xfrm>
                  <a:off x="4518" y="88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5" name="Freeform 3957"/>
                <p:cNvSpPr>
                  <a:spLocks/>
                </p:cNvSpPr>
                <p:nvPr/>
              </p:nvSpPr>
              <p:spPr bwMode="auto">
                <a:xfrm>
                  <a:off x="4519" y="884"/>
                  <a:ext cx="1" cy="1"/>
                </a:xfrm>
                <a:custGeom>
                  <a:avLst/>
                  <a:gdLst/>
                  <a:ahLst/>
                  <a:cxnLst>
                    <a:cxn ang="0">
                      <a:pos x="2" y="2"/>
                    </a:cxn>
                    <a:cxn ang="0">
                      <a:pos x="2" y="2"/>
                    </a:cxn>
                    <a:cxn ang="0">
                      <a:pos x="0" y="2"/>
                    </a:cxn>
                    <a:cxn ang="0">
                      <a:pos x="0" y="0"/>
                    </a:cxn>
                    <a:cxn ang="0">
                      <a:pos x="2" y="2"/>
                    </a:cxn>
                    <a:cxn ang="0">
                      <a:pos x="2" y="2"/>
                    </a:cxn>
                  </a:cxnLst>
                  <a:rect l="0" t="0" r="r" b="b"/>
                  <a:pathLst>
                    <a:path w="2" h="2">
                      <a:moveTo>
                        <a:pt x="2" y="2"/>
                      </a:moveTo>
                      <a:lnTo>
                        <a:pt x="2" y="2"/>
                      </a:lnTo>
                      <a:lnTo>
                        <a:pt x="0" y="2"/>
                      </a:lnTo>
                      <a:lnTo>
                        <a:pt x="0"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6" name="Freeform 3958"/>
                <p:cNvSpPr>
                  <a:spLocks/>
                </p:cNvSpPr>
                <p:nvPr/>
              </p:nvSpPr>
              <p:spPr bwMode="auto">
                <a:xfrm>
                  <a:off x="4498" y="868"/>
                  <a:ext cx="11" cy="17"/>
                </a:xfrm>
                <a:custGeom>
                  <a:avLst/>
                  <a:gdLst/>
                  <a:ahLst/>
                  <a:cxnLst>
                    <a:cxn ang="0">
                      <a:pos x="18" y="31"/>
                    </a:cxn>
                    <a:cxn ang="0">
                      <a:pos x="18" y="31"/>
                    </a:cxn>
                    <a:cxn ang="0">
                      <a:pos x="18" y="29"/>
                    </a:cxn>
                    <a:cxn ang="0">
                      <a:pos x="18" y="27"/>
                    </a:cxn>
                    <a:cxn ang="0">
                      <a:pos x="20" y="27"/>
                    </a:cxn>
                    <a:cxn ang="0">
                      <a:pos x="20" y="27"/>
                    </a:cxn>
                    <a:cxn ang="0">
                      <a:pos x="20" y="25"/>
                    </a:cxn>
                    <a:cxn ang="0">
                      <a:pos x="20" y="25"/>
                    </a:cxn>
                    <a:cxn ang="0">
                      <a:pos x="22" y="23"/>
                    </a:cxn>
                    <a:cxn ang="0">
                      <a:pos x="22" y="22"/>
                    </a:cxn>
                    <a:cxn ang="0">
                      <a:pos x="20" y="20"/>
                    </a:cxn>
                    <a:cxn ang="0">
                      <a:pos x="20" y="20"/>
                    </a:cxn>
                    <a:cxn ang="0">
                      <a:pos x="18" y="20"/>
                    </a:cxn>
                    <a:cxn ang="0">
                      <a:pos x="18" y="18"/>
                    </a:cxn>
                    <a:cxn ang="0">
                      <a:pos x="16" y="18"/>
                    </a:cxn>
                    <a:cxn ang="0">
                      <a:pos x="16" y="18"/>
                    </a:cxn>
                    <a:cxn ang="0">
                      <a:pos x="14" y="16"/>
                    </a:cxn>
                    <a:cxn ang="0">
                      <a:pos x="12" y="14"/>
                    </a:cxn>
                    <a:cxn ang="0">
                      <a:pos x="12" y="14"/>
                    </a:cxn>
                    <a:cxn ang="0">
                      <a:pos x="10" y="12"/>
                    </a:cxn>
                    <a:cxn ang="0">
                      <a:pos x="10" y="12"/>
                    </a:cxn>
                    <a:cxn ang="0">
                      <a:pos x="8" y="12"/>
                    </a:cxn>
                    <a:cxn ang="0">
                      <a:pos x="10" y="14"/>
                    </a:cxn>
                    <a:cxn ang="0">
                      <a:pos x="8" y="14"/>
                    </a:cxn>
                    <a:cxn ang="0">
                      <a:pos x="8" y="12"/>
                    </a:cxn>
                    <a:cxn ang="0">
                      <a:pos x="8" y="10"/>
                    </a:cxn>
                    <a:cxn ang="0">
                      <a:pos x="8" y="10"/>
                    </a:cxn>
                    <a:cxn ang="0">
                      <a:pos x="8" y="8"/>
                    </a:cxn>
                    <a:cxn ang="0">
                      <a:pos x="8" y="6"/>
                    </a:cxn>
                    <a:cxn ang="0">
                      <a:pos x="8" y="6"/>
                    </a:cxn>
                    <a:cxn ang="0">
                      <a:pos x="8" y="4"/>
                    </a:cxn>
                    <a:cxn ang="0">
                      <a:pos x="8" y="2"/>
                    </a:cxn>
                    <a:cxn ang="0">
                      <a:pos x="8" y="2"/>
                    </a:cxn>
                    <a:cxn ang="0">
                      <a:pos x="6" y="0"/>
                    </a:cxn>
                    <a:cxn ang="0">
                      <a:pos x="6" y="0"/>
                    </a:cxn>
                    <a:cxn ang="0">
                      <a:pos x="4" y="0"/>
                    </a:cxn>
                    <a:cxn ang="0">
                      <a:pos x="2" y="2"/>
                    </a:cxn>
                    <a:cxn ang="0">
                      <a:pos x="4" y="0"/>
                    </a:cxn>
                    <a:cxn ang="0">
                      <a:pos x="4" y="0"/>
                    </a:cxn>
                    <a:cxn ang="0">
                      <a:pos x="4" y="2"/>
                    </a:cxn>
                    <a:cxn ang="0">
                      <a:pos x="2" y="2"/>
                    </a:cxn>
                    <a:cxn ang="0">
                      <a:pos x="2" y="4"/>
                    </a:cxn>
                    <a:cxn ang="0">
                      <a:pos x="0" y="4"/>
                    </a:cxn>
                  </a:cxnLst>
                  <a:rect l="0" t="0" r="r" b="b"/>
                  <a:pathLst>
                    <a:path w="22" h="33">
                      <a:moveTo>
                        <a:pt x="18" y="33"/>
                      </a:moveTo>
                      <a:lnTo>
                        <a:pt x="18" y="33"/>
                      </a:lnTo>
                      <a:lnTo>
                        <a:pt x="18" y="31"/>
                      </a:lnTo>
                      <a:lnTo>
                        <a:pt x="18" y="31"/>
                      </a:lnTo>
                      <a:lnTo>
                        <a:pt x="16" y="31"/>
                      </a:lnTo>
                      <a:lnTo>
                        <a:pt x="18" y="31"/>
                      </a:lnTo>
                      <a:lnTo>
                        <a:pt x="18" y="29"/>
                      </a:lnTo>
                      <a:lnTo>
                        <a:pt x="18" y="29"/>
                      </a:lnTo>
                      <a:lnTo>
                        <a:pt x="18" y="29"/>
                      </a:lnTo>
                      <a:lnTo>
                        <a:pt x="18" y="29"/>
                      </a:lnTo>
                      <a:lnTo>
                        <a:pt x="18" y="29"/>
                      </a:lnTo>
                      <a:lnTo>
                        <a:pt x="18" y="27"/>
                      </a:lnTo>
                      <a:lnTo>
                        <a:pt x="18" y="29"/>
                      </a:lnTo>
                      <a:lnTo>
                        <a:pt x="18" y="27"/>
                      </a:lnTo>
                      <a:lnTo>
                        <a:pt x="20" y="27"/>
                      </a:lnTo>
                      <a:lnTo>
                        <a:pt x="20" y="27"/>
                      </a:lnTo>
                      <a:lnTo>
                        <a:pt x="20" y="27"/>
                      </a:lnTo>
                      <a:lnTo>
                        <a:pt x="20" y="27"/>
                      </a:lnTo>
                      <a:lnTo>
                        <a:pt x="20" y="27"/>
                      </a:lnTo>
                      <a:lnTo>
                        <a:pt x="20" y="25"/>
                      </a:lnTo>
                      <a:lnTo>
                        <a:pt x="20" y="25"/>
                      </a:lnTo>
                      <a:lnTo>
                        <a:pt x="20" y="25"/>
                      </a:lnTo>
                      <a:lnTo>
                        <a:pt x="20" y="25"/>
                      </a:lnTo>
                      <a:lnTo>
                        <a:pt x="20" y="25"/>
                      </a:lnTo>
                      <a:lnTo>
                        <a:pt x="20" y="23"/>
                      </a:lnTo>
                      <a:lnTo>
                        <a:pt x="20" y="23"/>
                      </a:lnTo>
                      <a:lnTo>
                        <a:pt x="22" y="23"/>
                      </a:lnTo>
                      <a:lnTo>
                        <a:pt x="22" y="23"/>
                      </a:lnTo>
                      <a:lnTo>
                        <a:pt x="22" y="23"/>
                      </a:lnTo>
                      <a:lnTo>
                        <a:pt x="22" y="22"/>
                      </a:lnTo>
                      <a:lnTo>
                        <a:pt x="22" y="22"/>
                      </a:lnTo>
                      <a:lnTo>
                        <a:pt x="20" y="22"/>
                      </a:lnTo>
                      <a:lnTo>
                        <a:pt x="20" y="20"/>
                      </a:lnTo>
                      <a:lnTo>
                        <a:pt x="20" y="20"/>
                      </a:lnTo>
                      <a:lnTo>
                        <a:pt x="20" y="20"/>
                      </a:lnTo>
                      <a:lnTo>
                        <a:pt x="20" y="20"/>
                      </a:lnTo>
                      <a:lnTo>
                        <a:pt x="18" y="20"/>
                      </a:lnTo>
                      <a:lnTo>
                        <a:pt x="18" y="20"/>
                      </a:lnTo>
                      <a:lnTo>
                        <a:pt x="18" y="20"/>
                      </a:lnTo>
                      <a:lnTo>
                        <a:pt x="18" y="20"/>
                      </a:lnTo>
                      <a:lnTo>
                        <a:pt x="18" y="18"/>
                      </a:lnTo>
                      <a:lnTo>
                        <a:pt x="18" y="18"/>
                      </a:lnTo>
                      <a:lnTo>
                        <a:pt x="18" y="18"/>
                      </a:lnTo>
                      <a:lnTo>
                        <a:pt x="16" y="18"/>
                      </a:lnTo>
                      <a:lnTo>
                        <a:pt x="16" y="18"/>
                      </a:lnTo>
                      <a:lnTo>
                        <a:pt x="16" y="18"/>
                      </a:lnTo>
                      <a:lnTo>
                        <a:pt x="16" y="18"/>
                      </a:lnTo>
                      <a:lnTo>
                        <a:pt x="16" y="18"/>
                      </a:lnTo>
                      <a:lnTo>
                        <a:pt x="14" y="16"/>
                      </a:lnTo>
                      <a:lnTo>
                        <a:pt x="14" y="16"/>
                      </a:lnTo>
                      <a:lnTo>
                        <a:pt x="14" y="16"/>
                      </a:lnTo>
                      <a:lnTo>
                        <a:pt x="14" y="16"/>
                      </a:lnTo>
                      <a:lnTo>
                        <a:pt x="12" y="16"/>
                      </a:lnTo>
                      <a:lnTo>
                        <a:pt x="12" y="14"/>
                      </a:lnTo>
                      <a:lnTo>
                        <a:pt x="12" y="14"/>
                      </a:lnTo>
                      <a:lnTo>
                        <a:pt x="12" y="14"/>
                      </a:lnTo>
                      <a:lnTo>
                        <a:pt x="12" y="14"/>
                      </a:lnTo>
                      <a:lnTo>
                        <a:pt x="12" y="12"/>
                      </a:lnTo>
                      <a:lnTo>
                        <a:pt x="10" y="12"/>
                      </a:lnTo>
                      <a:lnTo>
                        <a:pt x="10" y="12"/>
                      </a:lnTo>
                      <a:lnTo>
                        <a:pt x="10" y="12"/>
                      </a:lnTo>
                      <a:lnTo>
                        <a:pt x="10" y="12"/>
                      </a:lnTo>
                      <a:lnTo>
                        <a:pt x="10" y="12"/>
                      </a:lnTo>
                      <a:lnTo>
                        <a:pt x="10" y="12"/>
                      </a:lnTo>
                      <a:lnTo>
                        <a:pt x="8" y="12"/>
                      </a:lnTo>
                      <a:lnTo>
                        <a:pt x="8" y="12"/>
                      </a:lnTo>
                      <a:lnTo>
                        <a:pt x="8" y="12"/>
                      </a:lnTo>
                      <a:lnTo>
                        <a:pt x="8" y="14"/>
                      </a:lnTo>
                      <a:lnTo>
                        <a:pt x="10" y="14"/>
                      </a:lnTo>
                      <a:lnTo>
                        <a:pt x="8" y="14"/>
                      </a:lnTo>
                      <a:lnTo>
                        <a:pt x="8" y="14"/>
                      </a:lnTo>
                      <a:lnTo>
                        <a:pt x="8" y="14"/>
                      </a:lnTo>
                      <a:lnTo>
                        <a:pt x="8" y="14"/>
                      </a:lnTo>
                      <a:lnTo>
                        <a:pt x="8" y="12"/>
                      </a:lnTo>
                      <a:lnTo>
                        <a:pt x="8" y="12"/>
                      </a:lnTo>
                      <a:lnTo>
                        <a:pt x="8" y="12"/>
                      </a:lnTo>
                      <a:lnTo>
                        <a:pt x="8" y="12"/>
                      </a:lnTo>
                      <a:lnTo>
                        <a:pt x="8" y="10"/>
                      </a:lnTo>
                      <a:lnTo>
                        <a:pt x="8" y="10"/>
                      </a:lnTo>
                      <a:lnTo>
                        <a:pt x="8" y="10"/>
                      </a:lnTo>
                      <a:lnTo>
                        <a:pt x="8" y="10"/>
                      </a:lnTo>
                      <a:lnTo>
                        <a:pt x="8" y="8"/>
                      </a:lnTo>
                      <a:lnTo>
                        <a:pt x="8" y="8"/>
                      </a:lnTo>
                      <a:lnTo>
                        <a:pt x="8" y="8"/>
                      </a:lnTo>
                      <a:lnTo>
                        <a:pt x="8" y="8"/>
                      </a:lnTo>
                      <a:lnTo>
                        <a:pt x="8" y="8"/>
                      </a:lnTo>
                      <a:lnTo>
                        <a:pt x="8" y="6"/>
                      </a:lnTo>
                      <a:lnTo>
                        <a:pt x="8" y="6"/>
                      </a:lnTo>
                      <a:lnTo>
                        <a:pt x="8" y="6"/>
                      </a:lnTo>
                      <a:lnTo>
                        <a:pt x="8" y="6"/>
                      </a:lnTo>
                      <a:lnTo>
                        <a:pt x="8" y="6"/>
                      </a:lnTo>
                      <a:lnTo>
                        <a:pt x="8" y="4"/>
                      </a:lnTo>
                      <a:lnTo>
                        <a:pt x="8" y="4"/>
                      </a:lnTo>
                      <a:lnTo>
                        <a:pt x="8" y="4"/>
                      </a:lnTo>
                      <a:lnTo>
                        <a:pt x="8" y="4"/>
                      </a:lnTo>
                      <a:lnTo>
                        <a:pt x="8" y="2"/>
                      </a:lnTo>
                      <a:lnTo>
                        <a:pt x="8" y="2"/>
                      </a:lnTo>
                      <a:lnTo>
                        <a:pt x="8" y="2"/>
                      </a:lnTo>
                      <a:lnTo>
                        <a:pt x="8" y="2"/>
                      </a:lnTo>
                      <a:lnTo>
                        <a:pt x="6" y="2"/>
                      </a:lnTo>
                      <a:lnTo>
                        <a:pt x="6" y="0"/>
                      </a:lnTo>
                      <a:lnTo>
                        <a:pt x="6" y="0"/>
                      </a:lnTo>
                      <a:lnTo>
                        <a:pt x="6" y="0"/>
                      </a:lnTo>
                      <a:lnTo>
                        <a:pt x="6" y="0"/>
                      </a:lnTo>
                      <a:lnTo>
                        <a:pt x="6" y="0"/>
                      </a:lnTo>
                      <a:lnTo>
                        <a:pt x="4" y="0"/>
                      </a:lnTo>
                      <a:lnTo>
                        <a:pt x="4" y="0"/>
                      </a:lnTo>
                      <a:lnTo>
                        <a:pt x="4" y="0"/>
                      </a:lnTo>
                      <a:lnTo>
                        <a:pt x="4" y="0"/>
                      </a:lnTo>
                      <a:lnTo>
                        <a:pt x="2" y="0"/>
                      </a:lnTo>
                      <a:lnTo>
                        <a:pt x="2" y="2"/>
                      </a:lnTo>
                      <a:lnTo>
                        <a:pt x="2" y="0"/>
                      </a:lnTo>
                      <a:lnTo>
                        <a:pt x="4" y="0"/>
                      </a:lnTo>
                      <a:lnTo>
                        <a:pt x="4" y="0"/>
                      </a:lnTo>
                      <a:lnTo>
                        <a:pt x="4" y="0"/>
                      </a:lnTo>
                      <a:lnTo>
                        <a:pt x="4" y="0"/>
                      </a:lnTo>
                      <a:lnTo>
                        <a:pt x="4" y="0"/>
                      </a:lnTo>
                      <a:lnTo>
                        <a:pt x="4" y="2"/>
                      </a:lnTo>
                      <a:lnTo>
                        <a:pt x="4" y="0"/>
                      </a:lnTo>
                      <a:lnTo>
                        <a:pt x="4" y="2"/>
                      </a:lnTo>
                      <a:lnTo>
                        <a:pt x="2" y="2"/>
                      </a:lnTo>
                      <a:lnTo>
                        <a:pt x="2" y="2"/>
                      </a:lnTo>
                      <a:lnTo>
                        <a:pt x="2" y="2"/>
                      </a:lnTo>
                      <a:lnTo>
                        <a:pt x="2" y="2"/>
                      </a:lnTo>
                      <a:lnTo>
                        <a:pt x="2" y="4"/>
                      </a:lnTo>
                      <a:lnTo>
                        <a:pt x="2" y="4"/>
                      </a:lnTo>
                      <a:lnTo>
                        <a:pt x="0" y="4"/>
                      </a:lnTo>
                      <a:lnTo>
                        <a:pt x="0" y="4"/>
                      </a:lnTo>
                      <a:lnTo>
                        <a:pt x="0" y="4"/>
                      </a:lnTo>
                      <a:lnTo>
                        <a:pt x="0" y="6"/>
                      </a:lnTo>
                      <a:lnTo>
                        <a:pt x="0"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7" name="Freeform 3959"/>
                <p:cNvSpPr>
                  <a:spLocks/>
                </p:cNvSpPr>
                <p:nvPr/>
              </p:nvSpPr>
              <p:spPr bwMode="auto">
                <a:xfrm>
                  <a:off x="4519" y="884"/>
                  <a:ext cx="1" cy="1"/>
                </a:xfrm>
                <a:custGeom>
                  <a:avLst/>
                  <a:gdLst/>
                  <a:ahLst/>
                  <a:cxnLst>
                    <a:cxn ang="0">
                      <a:pos x="2" y="2"/>
                    </a:cxn>
                    <a:cxn ang="0">
                      <a:pos x="2" y="2"/>
                    </a:cxn>
                    <a:cxn ang="0">
                      <a:pos x="2" y="0"/>
                    </a:cxn>
                    <a:cxn ang="0">
                      <a:pos x="2" y="0"/>
                    </a:cxn>
                    <a:cxn ang="0">
                      <a:pos x="0" y="0"/>
                    </a:cxn>
                    <a:cxn ang="0">
                      <a:pos x="0" y="0"/>
                    </a:cxn>
                    <a:cxn ang="0">
                      <a:pos x="0" y="0"/>
                    </a:cxn>
                    <a:cxn ang="0">
                      <a:pos x="0" y="0"/>
                    </a:cxn>
                    <a:cxn ang="0">
                      <a:pos x="2" y="0"/>
                    </a:cxn>
                    <a:cxn ang="0">
                      <a:pos x="2" y="2"/>
                    </a:cxn>
                  </a:cxnLst>
                  <a:rect l="0" t="0" r="r" b="b"/>
                  <a:pathLst>
                    <a:path w="2" h="2">
                      <a:moveTo>
                        <a:pt x="2" y="2"/>
                      </a:moveTo>
                      <a:lnTo>
                        <a:pt x="2" y="2"/>
                      </a:lnTo>
                      <a:lnTo>
                        <a:pt x="2" y="0"/>
                      </a:lnTo>
                      <a:lnTo>
                        <a:pt x="2" y="0"/>
                      </a:lnTo>
                      <a:lnTo>
                        <a:pt x="0" y="0"/>
                      </a:lnTo>
                      <a:lnTo>
                        <a:pt x="0" y="0"/>
                      </a:lnTo>
                      <a:lnTo>
                        <a:pt x="0"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8" name="Freeform 3960"/>
                <p:cNvSpPr>
                  <a:spLocks/>
                </p:cNvSpPr>
                <p:nvPr/>
              </p:nvSpPr>
              <p:spPr bwMode="auto">
                <a:xfrm>
                  <a:off x="4513" y="885"/>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99" name="Freeform 3961"/>
                <p:cNvSpPr>
                  <a:spLocks/>
                </p:cNvSpPr>
                <p:nvPr/>
              </p:nvSpPr>
              <p:spPr bwMode="auto">
                <a:xfrm>
                  <a:off x="4516" y="879"/>
                  <a:ext cx="10" cy="6"/>
                </a:xfrm>
                <a:custGeom>
                  <a:avLst/>
                  <a:gdLst/>
                  <a:ahLst/>
                  <a:cxnLst>
                    <a:cxn ang="0">
                      <a:pos x="21" y="11"/>
                    </a:cxn>
                    <a:cxn ang="0">
                      <a:pos x="19" y="11"/>
                    </a:cxn>
                    <a:cxn ang="0">
                      <a:pos x="19" y="11"/>
                    </a:cxn>
                    <a:cxn ang="0">
                      <a:pos x="17" y="9"/>
                    </a:cxn>
                    <a:cxn ang="0">
                      <a:pos x="17" y="9"/>
                    </a:cxn>
                    <a:cxn ang="0">
                      <a:pos x="15" y="9"/>
                    </a:cxn>
                    <a:cxn ang="0">
                      <a:pos x="13" y="9"/>
                    </a:cxn>
                    <a:cxn ang="0">
                      <a:pos x="13" y="9"/>
                    </a:cxn>
                    <a:cxn ang="0">
                      <a:pos x="12" y="9"/>
                    </a:cxn>
                    <a:cxn ang="0">
                      <a:pos x="12" y="7"/>
                    </a:cxn>
                    <a:cxn ang="0">
                      <a:pos x="10" y="7"/>
                    </a:cxn>
                    <a:cxn ang="0">
                      <a:pos x="10" y="7"/>
                    </a:cxn>
                    <a:cxn ang="0">
                      <a:pos x="8" y="7"/>
                    </a:cxn>
                    <a:cxn ang="0">
                      <a:pos x="8" y="7"/>
                    </a:cxn>
                    <a:cxn ang="0">
                      <a:pos x="6" y="7"/>
                    </a:cxn>
                    <a:cxn ang="0">
                      <a:pos x="4" y="7"/>
                    </a:cxn>
                    <a:cxn ang="0">
                      <a:pos x="4" y="5"/>
                    </a:cxn>
                    <a:cxn ang="0">
                      <a:pos x="2" y="5"/>
                    </a:cxn>
                    <a:cxn ang="0">
                      <a:pos x="2" y="5"/>
                    </a:cxn>
                    <a:cxn ang="0">
                      <a:pos x="0" y="3"/>
                    </a:cxn>
                    <a:cxn ang="0">
                      <a:pos x="0" y="3"/>
                    </a:cxn>
                    <a:cxn ang="0">
                      <a:pos x="0" y="3"/>
                    </a:cxn>
                    <a:cxn ang="0">
                      <a:pos x="0" y="1"/>
                    </a:cxn>
                    <a:cxn ang="0">
                      <a:pos x="2" y="1"/>
                    </a:cxn>
                    <a:cxn ang="0">
                      <a:pos x="2" y="1"/>
                    </a:cxn>
                    <a:cxn ang="0">
                      <a:pos x="2" y="3"/>
                    </a:cxn>
                    <a:cxn ang="0">
                      <a:pos x="4" y="3"/>
                    </a:cxn>
                    <a:cxn ang="0">
                      <a:pos x="4" y="3"/>
                    </a:cxn>
                    <a:cxn ang="0">
                      <a:pos x="4" y="1"/>
                    </a:cxn>
                    <a:cxn ang="0">
                      <a:pos x="2" y="3"/>
                    </a:cxn>
                    <a:cxn ang="0">
                      <a:pos x="2" y="3"/>
                    </a:cxn>
                    <a:cxn ang="0">
                      <a:pos x="2" y="1"/>
                    </a:cxn>
                    <a:cxn ang="0">
                      <a:pos x="2" y="1"/>
                    </a:cxn>
                    <a:cxn ang="0">
                      <a:pos x="2" y="1"/>
                    </a:cxn>
                    <a:cxn ang="0">
                      <a:pos x="4" y="0"/>
                    </a:cxn>
                    <a:cxn ang="0">
                      <a:pos x="4" y="1"/>
                    </a:cxn>
                    <a:cxn ang="0">
                      <a:pos x="6" y="1"/>
                    </a:cxn>
                    <a:cxn ang="0">
                      <a:pos x="6" y="3"/>
                    </a:cxn>
                    <a:cxn ang="0">
                      <a:pos x="8" y="3"/>
                    </a:cxn>
                    <a:cxn ang="0">
                      <a:pos x="8" y="3"/>
                    </a:cxn>
                    <a:cxn ang="0">
                      <a:pos x="8" y="3"/>
                    </a:cxn>
                    <a:cxn ang="0">
                      <a:pos x="8" y="3"/>
                    </a:cxn>
                    <a:cxn ang="0">
                      <a:pos x="10" y="3"/>
                    </a:cxn>
                    <a:cxn ang="0">
                      <a:pos x="10" y="5"/>
                    </a:cxn>
                    <a:cxn ang="0">
                      <a:pos x="10" y="5"/>
                    </a:cxn>
                    <a:cxn ang="0">
                      <a:pos x="12" y="5"/>
                    </a:cxn>
                    <a:cxn ang="0">
                      <a:pos x="12" y="3"/>
                    </a:cxn>
                  </a:cxnLst>
                  <a:rect l="0" t="0" r="r" b="b"/>
                  <a:pathLst>
                    <a:path w="21" h="11">
                      <a:moveTo>
                        <a:pt x="21" y="11"/>
                      </a:moveTo>
                      <a:lnTo>
                        <a:pt x="21" y="11"/>
                      </a:lnTo>
                      <a:lnTo>
                        <a:pt x="21" y="11"/>
                      </a:lnTo>
                      <a:lnTo>
                        <a:pt x="19" y="11"/>
                      </a:lnTo>
                      <a:lnTo>
                        <a:pt x="19" y="11"/>
                      </a:lnTo>
                      <a:lnTo>
                        <a:pt x="19" y="11"/>
                      </a:lnTo>
                      <a:lnTo>
                        <a:pt x="19" y="11"/>
                      </a:lnTo>
                      <a:lnTo>
                        <a:pt x="17" y="9"/>
                      </a:lnTo>
                      <a:lnTo>
                        <a:pt x="17" y="9"/>
                      </a:lnTo>
                      <a:lnTo>
                        <a:pt x="17" y="9"/>
                      </a:lnTo>
                      <a:lnTo>
                        <a:pt x="15" y="9"/>
                      </a:lnTo>
                      <a:lnTo>
                        <a:pt x="15" y="9"/>
                      </a:lnTo>
                      <a:lnTo>
                        <a:pt x="15" y="9"/>
                      </a:lnTo>
                      <a:lnTo>
                        <a:pt x="13" y="9"/>
                      </a:lnTo>
                      <a:lnTo>
                        <a:pt x="13" y="9"/>
                      </a:lnTo>
                      <a:lnTo>
                        <a:pt x="13" y="9"/>
                      </a:lnTo>
                      <a:lnTo>
                        <a:pt x="13" y="9"/>
                      </a:lnTo>
                      <a:lnTo>
                        <a:pt x="12" y="9"/>
                      </a:lnTo>
                      <a:lnTo>
                        <a:pt x="12" y="7"/>
                      </a:lnTo>
                      <a:lnTo>
                        <a:pt x="12" y="7"/>
                      </a:lnTo>
                      <a:lnTo>
                        <a:pt x="12" y="7"/>
                      </a:lnTo>
                      <a:lnTo>
                        <a:pt x="10" y="7"/>
                      </a:lnTo>
                      <a:lnTo>
                        <a:pt x="10" y="7"/>
                      </a:lnTo>
                      <a:lnTo>
                        <a:pt x="10" y="7"/>
                      </a:lnTo>
                      <a:lnTo>
                        <a:pt x="10" y="7"/>
                      </a:lnTo>
                      <a:lnTo>
                        <a:pt x="8" y="7"/>
                      </a:lnTo>
                      <a:lnTo>
                        <a:pt x="8" y="7"/>
                      </a:lnTo>
                      <a:lnTo>
                        <a:pt x="8" y="7"/>
                      </a:lnTo>
                      <a:lnTo>
                        <a:pt x="6" y="7"/>
                      </a:lnTo>
                      <a:lnTo>
                        <a:pt x="6" y="7"/>
                      </a:lnTo>
                      <a:lnTo>
                        <a:pt x="6" y="7"/>
                      </a:lnTo>
                      <a:lnTo>
                        <a:pt x="4" y="7"/>
                      </a:lnTo>
                      <a:lnTo>
                        <a:pt x="4" y="7"/>
                      </a:lnTo>
                      <a:lnTo>
                        <a:pt x="4" y="5"/>
                      </a:lnTo>
                      <a:lnTo>
                        <a:pt x="4" y="5"/>
                      </a:lnTo>
                      <a:lnTo>
                        <a:pt x="2" y="5"/>
                      </a:lnTo>
                      <a:lnTo>
                        <a:pt x="2" y="5"/>
                      </a:lnTo>
                      <a:lnTo>
                        <a:pt x="2" y="5"/>
                      </a:lnTo>
                      <a:lnTo>
                        <a:pt x="2" y="5"/>
                      </a:lnTo>
                      <a:lnTo>
                        <a:pt x="0" y="3"/>
                      </a:lnTo>
                      <a:lnTo>
                        <a:pt x="0" y="3"/>
                      </a:lnTo>
                      <a:lnTo>
                        <a:pt x="0" y="3"/>
                      </a:lnTo>
                      <a:lnTo>
                        <a:pt x="0" y="3"/>
                      </a:lnTo>
                      <a:lnTo>
                        <a:pt x="0" y="3"/>
                      </a:lnTo>
                      <a:lnTo>
                        <a:pt x="0" y="3"/>
                      </a:lnTo>
                      <a:lnTo>
                        <a:pt x="0" y="1"/>
                      </a:lnTo>
                      <a:lnTo>
                        <a:pt x="2" y="1"/>
                      </a:lnTo>
                      <a:lnTo>
                        <a:pt x="2" y="1"/>
                      </a:lnTo>
                      <a:lnTo>
                        <a:pt x="2" y="1"/>
                      </a:lnTo>
                      <a:lnTo>
                        <a:pt x="2" y="1"/>
                      </a:lnTo>
                      <a:lnTo>
                        <a:pt x="2" y="3"/>
                      </a:lnTo>
                      <a:lnTo>
                        <a:pt x="2" y="3"/>
                      </a:lnTo>
                      <a:lnTo>
                        <a:pt x="2" y="3"/>
                      </a:lnTo>
                      <a:lnTo>
                        <a:pt x="4" y="3"/>
                      </a:lnTo>
                      <a:lnTo>
                        <a:pt x="4" y="1"/>
                      </a:lnTo>
                      <a:lnTo>
                        <a:pt x="4" y="3"/>
                      </a:lnTo>
                      <a:lnTo>
                        <a:pt x="4" y="3"/>
                      </a:lnTo>
                      <a:lnTo>
                        <a:pt x="4" y="1"/>
                      </a:lnTo>
                      <a:lnTo>
                        <a:pt x="4" y="3"/>
                      </a:lnTo>
                      <a:lnTo>
                        <a:pt x="2" y="3"/>
                      </a:lnTo>
                      <a:lnTo>
                        <a:pt x="2" y="1"/>
                      </a:lnTo>
                      <a:lnTo>
                        <a:pt x="2" y="3"/>
                      </a:lnTo>
                      <a:lnTo>
                        <a:pt x="2" y="3"/>
                      </a:lnTo>
                      <a:lnTo>
                        <a:pt x="2" y="1"/>
                      </a:lnTo>
                      <a:lnTo>
                        <a:pt x="2" y="1"/>
                      </a:lnTo>
                      <a:lnTo>
                        <a:pt x="2" y="1"/>
                      </a:lnTo>
                      <a:lnTo>
                        <a:pt x="2" y="1"/>
                      </a:lnTo>
                      <a:lnTo>
                        <a:pt x="2" y="1"/>
                      </a:lnTo>
                      <a:lnTo>
                        <a:pt x="2" y="0"/>
                      </a:lnTo>
                      <a:lnTo>
                        <a:pt x="4" y="0"/>
                      </a:lnTo>
                      <a:lnTo>
                        <a:pt x="4" y="0"/>
                      </a:lnTo>
                      <a:lnTo>
                        <a:pt x="4" y="1"/>
                      </a:lnTo>
                      <a:lnTo>
                        <a:pt x="6" y="1"/>
                      </a:lnTo>
                      <a:lnTo>
                        <a:pt x="6" y="1"/>
                      </a:lnTo>
                      <a:lnTo>
                        <a:pt x="6" y="1"/>
                      </a:lnTo>
                      <a:lnTo>
                        <a:pt x="6" y="3"/>
                      </a:lnTo>
                      <a:lnTo>
                        <a:pt x="8" y="3"/>
                      </a:lnTo>
                      <a:lnTo>
                        <a:pt x="8" y="3"/>
                      </a:lnTo>
                      <a:lnTo>
                        <a:pt x="8" y="3"/>
                      </a:lnTo>
                      <a:lnTo>
                        <a:pt x="8" y="3"/>
                      </a:lnTo>
                      <a:lnTo>
                        <a:pt x="8" y="3"/>
                      </a:lnTo>
                      <a:lnTo>
                        <a:pt x="8" y="3"/>
                      </a:lnTo>
                      <a:lnTo>
                        <a:pt x="8" y="3"/>
                      </a:lnTo>
                      <a:lnTo>
                        <a:pt x="8" y="3"/>
                      </a:lnTo>
                      <a:lnTo>
                        <a:pt x="8" y="3"/>
                      </a:lnTo>
                      <a:lnTo>
                        <a:pt x="10" y="3"/>
                      </a:lnTo>
                      <a:lnTo>
                        <a:pt x="10" y="3"/>
                      </a:lnTo>
                      <a:lnTo>
                        <a:pt x="10" y="5"/>
                      </a:lnTo>
                      <a:lnTo>
                        <a:pt x="10" y="5"/>
                      </a:lnTo>
                      <a:lnTo>
                        <a:pt x="10" y="5"/>
                      </a:lnTo>
                      <a:lnTo>
                        <a:pt x="12" y="5"/>
                      </a:lnTo>
                      <a:lnTo>
                        <a:pt x="12" y="5"/>
                      </a:lnTo>
                      <a:lnTo>
                        <a:pt x="12" y="3"/>
                      </a:lnTo>
                      <a:lnTo>
                        <a:pt x="12" y="3"/>
                      </a:lnTo>
                      <a:lnTo>
                        <a:pt x="12" y="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0" name="Line 3962"/>
                <p:cNvSpPr>
                  <a:spLocks noChangeShapeType="1"/>
                </p:cNvSpPr>
                <p:nvPr/>
              </p:nvSpPr>
              <p:spPr bwMode="auto">
                <a:xfrm>
                  <a:off x="4512" y="886"/>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01" name="Freeform 3963"/>
                <p:cNvSpPr>
                  <a:spLocks/>
                </p:cNvSpPr>
                <p:nvPr/>
              </p:nvSpPr>
              <p:spPr bwMode="auto">
                <a:xfrm>
                  <a:off x="4512" y="886"/>
                  <a:ext cx="1" cy="1"/>
                </a:xfrm>
                <a:custGeom>
                  <a:avLst/>
                  <a:gdLst/>
                  <a:ahLst/>
                  <a:cxnLst>
                    <a:cxn ang="0">
                      <a:pos x="0" y="0"/>
                    </a:cxn>
                    <a:cxn ang="0">
                      <a:pos x="0" y="0"/>
                    </a:cxn>
                    <a:cxn ang="0">
                      <a:pos x="0" y="2"/>
                    </a:cxn>
                    <a:cxn ang="0">
                      <a:pos x="0" y="2"/>
                    </a:cxn>
                    <a:cxn ang="0">
                      <a:pos x="0" y="0"/>
                    </a:cxn>
                    <a:cxn ang="0">
                      <a:pos x="2" y="0"/>
                    </a:cxn>
                    <a:cxn ang="0">
                      <a:pos x="0" y="0"/>
                    </a:cxn>
                  </a:cxnLst>
                  <a:rect l="0" t="0" r="r" b="b"/>
                  <a:pathLst>
                    <a:path w="2" h="2">
                      <a:moveTo>
                        <a:pt x="0" y="0"/>
                      </a:moveTo>
                      <a:lnTo>
                        <a:pt x="0" y="0"/>
                      </a:lnTo>
                      <a:lnTo>
                        <a:pt x="0" y="2"/>
                      </a:lnTo>
                      <a:lnTo>
                        <a:pt x="0" y="2"/>
                      </a:ln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2" name="Freeform 3964"/>
                <p:cNvSpPr>
                  <a:spLocks/>
                </p:cNvSpPr>
                <p:nvPr/>
              </p:nvSpPr>
              <p:spPr bwMode="auto">
                <a:xfrm>
                  <a:off x="4516" y="886"/>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3" name="Line 3965"/>
                <p:cNvSpPr>
                  <a:spLocks noChangeShapeType="1"/>
                </p:cNvSpPr>
                <p:nvPr/>
              </p:nvSpPr>
              <p:spPr bwMode="auto">
                <a:xfrm flipV="1">
                  <a:off x="4526" y="885"/>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04" name="Freeform 3966"/>
                <p:cNvSpPr>
                  <a:spLocks/>
                </p:cNvSpPr>
                <p:nvPr/>
              </p:nvSpPr>
              <p:spPr bwMode="auto">
                <a:xfrm>
                  <a:off x="4507" y="880"/>
                  <a:ext cx="19" cy="7"/>
                </a:xfrm>
                <a:custGeom>
                  <a:avLst/>
                  <a:gdLst/>
                  <a:ahLst/>
                  <a:cxnLst>
                    <a:cxn ang="0">
                      <a:pos x="38" y="14"/>
                    </a:cxn>
                    <a:cxn ang="0">
                      <a:pos x="36" y="14"/>
                    </a:cxn>
                    <a:cxn ang="0">
                      <a:pos x="34" y="14"/>
                    </a:cxn>
                    <a:cxn ang="0">
                      <a:pos x="32" y="14"/>
                    </a:cxn>
                    <a:cxn ang="0">
                      <a:pos x="32" y="14"/>
                    </a:cxn>
                    <a:cxn ang="0">
                      <a:pos x="34" y="16"/>
                    </a:cxn>
                    <a:cxn ang="0">
                      <a:pos x="36" y="16"/>
                    </a:cxn>
                    <a:cxn ang="0">
                      <a:pos x="34" y="16"/>
                    </a:cxn>
                    <a:cxn ang="0">
                      <a:pos x="34" y="16"/>
                    </a:cxn>
                    <a:cxn ang="0">
                      <a:pos x="34" y="16"/>
                    </a:cxn>
                    <a:cxn ang="0">
                      <a:pos x="30" y="16"/>
                    </a:cxn>
                    <a:cxn ang="0">
                      <a:pos x="30" y="14"/>
                    </a:cxn>
                    <a:cxn ang="0">
                      <a:pos x="27" y="14"/>
                    </a:cxn>
                    <a:cxn ang="0">
                      <a:pos x="27" y="12"/>
                    </a:cxn>
                    <a:cxn ang="0">
                      <a:pos x="25" y="10"/>
                    </a:cxn>
                    <a:cxn ang="0">
                      <a:pos x="25" y="10"/>
                    </a:cxn>
                    <a:cxn ang="0">
                      <a:pos x="21" y="8"/>
                    </a:cxn>
                    <a:cxn ang="0">
                      <a:pos x="19" y="8"/>
                    </a:cxn>
                    <a:cxn ang="0">
                      <a:pos x="17" y="8"/>
                    </a:cxn>
                    <a:cxn ang="0">
                      <a:pos x="15" y="6"/>
                    </a:cxn>
                    <a:cxn ang="0">
                      <a:pos x="15" y="6"/>
                    </a:cxn>
                    <a:cxn ang="0">
                      <a:pos x="11" y="4"/>
                    </a:cxn>
                    <a:cxn ang="0">
                      <a:pos x="11" y="4"/>
                    </a:cxn>
                    <a:cxn ang="0">
                      <a:pos x="9" y="4"/>
                    </a:cxn>
                    <a:cxn ang="0">
                      <a:pos x="7" y="2"/>
                    </a:cxn>
                    <a:cxn ang="0">
                      <a:pos x="7" y="2"/>
                    </a:cxn>
                    <a:cxn ang="0">
                      <a:pos x="6" y="0"/>
                    </a:cxn>
                    <a:cxn ang="0">
                      <a:pos x="6" y="2"/>
                    </a:cxn>
                    <a:cxn ang="0">
                      <a:pos x="7" y="4"/>
                    </a:cxn>
                    <a:cxn ang="0">
                      <a:pos x="7" y="4"/>
                    </a:cxn>
                    <a:cxn ang="0">
                      <a:pos x="7" y="4"/>
                    </a:cxn>
                    <a:cxn ang="0">
                      <a:pos x="6" y="2"/>
                    </a:cxn>
                    <a:cxn ang="0">
                      <a:pos x="4" y="2"/>
                    </a:cxn>
                    <a:cxn ang="0">
                      <a:pos x="4" y="4"/>
                    </a:cxn>
                    <a:cxn ang="0">
                      <a:pos x="2" y="6"/>
                    </a:cxn>
                    <a:cxn ang="0">
                      <a:pos x="2" y="6"/>
                    </a:cxn>
                    <a:cxn ang="0">
                      <a:pos x="0" y="8"/>
                    </a:cxn>
                    <a:cxn ang="0">
                      <a:pos x="0" y="10"/>
                    </a:cxn>
                    <a:cxn ang="0">
                      <a:pos x="0" y="12"/>
                    </a:cxn>
                    <a:cxn ang="0">
                      <a:pos x="2" y="12"/>
                    </a:cxn>
                    <a:cxn ang="0">
                      <a:pos x="2" y="10"/>
                    </a:cxn>
                    <a:cxn ang="0">
                      <a:pos x="4" y="10"/>
                    </a:cxn>
                    <a:cxn ang="0">
                      <a:pos x="6" y="10"/>
                    </a:cxn>
                    <a:cxn ang="0">
                      <a:pos x="6" y="12"/>
                    </a:cxn>
                    <a:cxn ang="0">
                      <a:pos x="7" y="12"/>
                    </a:cxn>
                    <a:cxn ang="0">
                      <a:pos x="9" y="12"/>
                    </a:cxn>
                    <a:cxn ang="0">
                      <a:pos x="11" y="12"/>
                    </a:cxn>
                    <a:cxn ang="0">
                      <a:pos x="13" y="12"/>
                    </a:cxn>
                    <a:cxn ang="0">
                      <a:pos x="13" y="12"/>
                    </a:cxn>
                    <a:cxn ang="0">
                      <a:pos x="13" y="12"/>
                    </a:cxn>
                    <a:cxn ang="0">
                      <a:pos x="11" y="12"/>
                    </a:cxn>
                  </a:cxnLst>
                  <a:rect l="0" t="0" r="r" b="b"/>
                  <a:pathLst>
                    <a:path w="38" h="16">
                      <a:moveTo>
                        <a:pt x="38" y="14"/>
                      </a:moveTo>
                      <a:lnTo>
                        <a:pt x="38" y="14"/>
                      </a:lnTo>
                      <a:lnTo>
                        <a:pt x="38" y="14"/>
                      </a:lnTo>
                      <a:lnTo>
                        <a:pt x="38" y="14"/>
                      </a:lnTo>
                      <a:lnTo>
                        <a:pt x="36" y="14"/>
                      </a:lnTo>
                      <a:lnTo>
                        <a:pt x="36" y="14"/>
                      </a:lnTo>
                      <a:lnTo>
                        <a:pt x="36" y="14"/>
                      </a:lnTo>
                      <a:lnTo>
                        <a:pt x="36" y="14"/>
                      </a:lnTo>
                      <a:lnTo>
                        <a:pt x="34" y="14"/>
                      </a:lnTo>
                      <a:lnTo>
                        <a:pt x="34" y="14"/>
                      </a:lnTo>
                      <a:lnTo>
                        <a:pt x="34" y="14"/>
                      </a:lnTo>
                      <a:lnTo>
                        <a:pt x="34" y="14"/>
                      </a:lnTo>
                      <a:lnTo>
                        <a:pt x="32" y="14"/>
                      </a:lnTo>
                      <a:lnTo>
                        <a:pt x="32" y="14"/>
                      </a:lnTo>
                      <a:lnTo>
                        <a:pt x="32" y="14"/>
                      </a:lnTo>
                      <a:lnTo>
                        <a:pt x="32" y="14"/>
                      </a:lnTo>
                      <a:lnTo>
                        <a:pt x="30" y="14"/>
                      </a:lnTo>
                      <a:lnTo>
                        <a:pt x="32" y="14"/>
                      </a:lnTo>
                      <a:lnTo>
                        <a:pt x="32" y="14"/>
                      </a:lnTo>
                      <a:lnTo>
                        <a:pt x="32" y="14"/>
                      </a:lnTo>
                      <a:lnTo>
                        <a:pt x="32" y="16"/>
                      </a:lnTo>
                      <a:lnTo>
                        <a:pt x="32" y="16"/>
                      </a:lnTo>
                      <a:lnTo>
                        <a:pt x="34" y="16"/>
                      </a:lnTo>
                      <a:lnTo>
                        <a:pt x="34" y="16"/>
                      </a:lnTo>
                      <a:lnTo>
                        <a:pt x="34" y="14"/>
                      </a:lnTo>
                      <a:lnTo>
                        <a:pt x="34" y="14"/>
                      </a:lnTo>
                      <a:lnTo>
                        <a:pt x="36" y="14"/>
                      </a:lnTo>
                      <a:lnTo>
                        <a:pt x="36" y="16"/>
                      </a:lnTo>
                      <a:lnTo>
                        <a:pt x="36" y="16"/>
                      </a:lnTo>
                      <a:lnTo>
                        <a:pt x="36" y="16"/>
                      </a:lnTo>
                      <a:lnTo>
                        <a:pt x="34" y="16"/>
                      </a:lnTo>
                      <a:lnTo>
                        <a:pt x="34" y="16"/>
                      </a:lnTo>
                      <a:lnTo>
                        <a:pt x="34" y="16"/>
                      </a:lnTo>
                      <a:lnTo>
                        <a:pt x="34" y="16"/>
                      </a:lnTo>
                      <a:lnTo>
                        <a:pt x="34" y="16"/>
                      </a:lnTo>
                      <a:lnTo>
                        <a:pt x="34" y="16"/>
                      </a:lnTo>
                      <a:lnTo>
                        <a:pt x="34" y="16"/>
                      </a:lnTo>
                      <a:lnTo>
                        <a:pt x="34" y="16"/>
                      </a:lnTo>
                      <a:lnTo>
                        <a:pt x="34" y="16"/>
                      </a:lnTo>
                      <a:lnTo>
                        <a:pt x="34" y="16"/>
                      </a:lnTo>
                      <a:lnTo>
                        <a:pt x="32" y="16"/>
                      </a:lnTo>
                      <a:lnTo>
                        <a:pt x="32" y="16"/>
                      </a:lnTo>
                      <a:lnTo>
                        <a:pt x="32" y="16"/>
                      </a:lnTo>
                      <a:lnTo>
                        <a:pt x="30" y="16"/>
                      </a:lnTo>
                      <a:lnTo>
                        <a:pt x="30" y="14"/>
                      </a:lnTo>
                      <a:lnTo>
                        <a:pt x="30" y="14"/>
                      </a:lnTo>
                      <a:lnTo>
                        <a:pt x="30" y="14"/>
                      </a:lnTo>
                      <a:lnTo>
                        <a:pt x="30" y="14"/>
                      </a:lnTo>
                      <a:lnTo>
                        <a:pt x="30" y="14"/>
                      </a:lnTo>
                      <a:lnTo>
                        <a:pt x="29" y="14"/>
                      </a:lnTo>
                      <a:lnTo>
                        <a:pt x="29" y="14"/>
                      </a:lnTo>
                      <a:lnTo>
                        <a:pt x="27" y="14"/>
                      </a:lnTo>
                      <a:lnTo>
                        <a:pt x="27" y="12"/>
                      </a:lnTo>
                      <a:lnTo>
                        <a:pt x="27" y="12"/>
                      </a:lnTo>
                      <a:lnTo>
                        <a:pt x="27" y="12"/>
                      </a:lnTo>
                      <a:lnTo>
                        <a:pt x="27" y="12"/>
                      </a:lnTo>
                      <a:lnTo>
                        <a:pt x="27" y="12"/>
                      </a:lnTo>
                      <a:lnTo>
                        <a:pt x="27" y="12"/>
                      </a:lnTo>
                      <a:lnTo>
                        <a:pt x="25" y="12"/>
                      </a:lnTo>
                      <a:lnTo>
                        <a:pt x="25" y="10"/>
                      </a:lnTo>
                      <a:lnTo>
                        <a:pt x="25" y="10"/>
                      </a:lnTo>
                      <a:lnTo>
                        <a:pt x="25" y="10"/>
                      </a:lnTo>
                      <a:lnTo>
                        <a:pt x="25" y="10"/>
                      </a:lnTo>
                      <a:lnTo>
                        <a:pt x="25" y="10"/>
                      </a:lnTo>
                      <a:lnTo>
                        <a:pt x="25" y="10"/>
                      </a:lnTo>
                      <a:lnTo>
                        <a:pt x="23" y="10"/>
                      </a:lnTo>
                      <a:lnTo>
                        <a:pt x="23" y="8"/>
                      </a:lnTo>
                      <a:lnTo>
                        <a:pt x="21" y="8"/>
                      </a:lnTo>
                      <a:lnTo>
                        <a:pt x="21" y="8"/>
                      </a:lnTo>
                      <a:lnTo>
                        <a:pt x="21" y="8"/>
                      </a:lnTo>
                      <a:lnTo>
                        <a:pt x="19" y="8"/>
                      </a:lnTo>
                      <a:lnTo>
                        <a:pt x="19" y="8"/>
                      </a:lnTo>
                      <a:lnTo>
                        <a:pt x="19" y="8"/>
                      </a:lnTo>
                      <a:lnTo>
                        <a:pt x="19" y="8"/>
                      </a:lnTo>
                      <a:lnTo>
                        <a:pt x="19" y="8"/>
                      </a:lnTo>
                      <a:lnTo>
                        <a:pt x="17" y="8"/>
                      </a:lnTo>
                      <a:lnTo>
                        <a:pt x="17" y="8"/>
                      </a:lnTo>
                      <a:lnTo>
                        <a:pt x="17" y="8"/>
                      </a:lnTo>
                      <a:lnTo>
                        <a:pt x="15" y="8"/>
                      </a:lnTo>
                      <a:lnTo>
                        <a:pt x="15" y="6"/>
                      </a:lnTo>
                      <a:lnTo>
                        <a:pt x="15" y="6"/>
                      </a:lnTo>
                      <a:lnTo>
                        <a:pt x="15" y="6"/>
                      </a:lnTo>
                      <a:lnTo>
                        <a:pt x="15" y="6"/>
                      </a:lnTo>
                      <a:lnTo>
                        <a:pt x="15" y="6"/>
                      </a:lnTo>
                      <a:lnTo>
                        <a:pt x="13" y="6"/>
                      </a:lnTo>
                      <a:lnTo>
                        <a:pt x="13" y="4"/>
                      </a:lnTo>
                      <a:lnTo>
                        <a:pt x="13" y="4"/>
                      </a:lnTo>
                      <a:lnTo>
                        <a:pt x="11" y="4"/>
                      </a:lnTo>
                      <a:lnTo>
                        <a:pt x="11" y="4"/>
                      </a:lnTo>
                      <a:lnTo>
                        <a:pt x="11" y="4"/>
                      </a:lnTo>
                      <a:lnTo>
                        <a:pt x="11" y="4"/>
                      </a:lnTo>
                      <a:lnTo>
                        <a:pt x="11" y="4"/>
                      </a:lnTo>
                      <a:lnTo>
                        <a:pt x="11" y="4"/>
                      </a:lnTo>
                      <a:lnTo>
                        <a:pt x="11" y="4"/>
                      </a:lnTo>
                      <a:lnTo>
                        <a:pt x="11" y="4"/>
                      </a:lnTo>
                      <a:lnTo>
                        <a:pt x="9" y="4"/>
                      </a:lnTo>
                      <a:lnTo>
                        <a:pt x="9" y="2"/>
                      </a:lnTo>
                      <a:lnTo>
                        <a:pt x="9" y="2"/>
                      </a:lnTo>
                      <a:lnTo>
                        <a:pt x="9" y="2"/>
                      </a:lnTo>
                      <a:lnTo>
                        <a:pt x="7" y="2"/>
                      </a:lnTo>
                      <a:lnTo>
                        <a:pt x="7" y="2"/>
                      </a:lnTo>
                      <a:lnTo>
                        <a:pt x="7" y="2"/>
                      </a:lnTo>
                      <a:lnTo>
                        <a:pt x="7" y="2"/>
                      </a:lnTo>
                      <a:lnTo>
                        <a:pt x="7" y="2"/>
                      </a:lnTo>
                      <a:lnTo>
                        <a:pt x="7" y="2"/>
                      </a:lnTo>
                      <a:lnTo>
                        <a:pt x="7" y="0"/>
                      </a:lnTo>
                      <a:lnTo>
                        <a:pt x="6" y="0"/>
                      </a:lnTo>
                      <a:lnTo>
                        <a:pt x="6" y="0"/>
                      </a:lnTo>
                      <a:lnTo>
                        <a:pt x="6" y="2"/>
                      </a:lnTo>
                      <a:lnTo>
                        <a:pt x="6" y="2"/>
                      </a:lnTo>
                      <a:lnTo>
                        <a:pt x="6" y="2"/>
                      </a:lnTo>
                      <a:lnTo>
                        <a:pt x="6" y="2"/>
                      </a:lnTo>
                      <a:lnTo>
                        <a:pt x="7" y="2"/>
                      </a:lnTo>
                      <a:lnTo>
                        <a:pt x="7" y="2"/>
                      </a:lnTo>
                      <a:lnTo>
                        <a:pt x="7" y="2"/>
                      </a:lnTo>
                      <a:lnTo>
                        <a:pt x="7" y="4"/>
                      </a:lnTo>
                      <a:lnTo>
                        <a:pt x="7" y="4"/>
                      </a:lnTo>
                      <a:lnTo>
                        <a:pt x="7" y="4"/>
                      </a:lnTo>
                      <a:lnTo>
                        <a:pt x="7" y="4"/>
                      </a:lnTo>
                      <a:lnTo>
                        <a:pt x="7" y="4"/>
                      </a:lnTo>
                      <a:lnTo>
                        <a:pt x="7" y="4"/>
                      </a:lnTo>
                      <a:lnTo>
                        <a:pt x="7" y="4"/>
                      </a:lnTo>
                      <a:lnTo>
                        <a:pt x="7" y="4"/>
                      </a:lnTo>
                      <a:lnTo>
                        <a:pt x="7" y="4"/>
                      </a:lnTo>
                      <a:lnTo>
                        <a:pt x="7" y="2"/>
                      </a:lnTo>
                      <a:lnTo>
                        <a:pt x="6" y="2"/>
                      </a:lnTo>
                      <a:lnTo>
                        <a:pt x="6" y="2"/>
                      </a:lnTo>
                      <a:lnTo>
                        <a:pt x="6" y="2"/>
                      </a:lnTo>
                      <a:lnTo>
                        <a:pt x="6" y="2"/>
                      </a:lnTo>
                      <a:lnTo>
                        <a:pt x="4" y="2"/>
                      </a:lnTo>
                      <a:lnTo>
                        <a:pt x="4" y="2"/>
                      </a:lnTo>
                      <a:lnTo>
                        <a:pt x="4" y="2"/>
                      </a:lnTo>
                      <a:lnTo>
                        <a:pt x="4" y="2"/>
                      </a:lnTo>
                      <a:lnTo>
                        <a:pt x="4" y="2"/>
                      </a:lnTo>
                      <a:lnTo>
                        <a:pt x="4" y="4"/>
                      </a:lnTo>
                      <a:lnTo>
                        <a:pt x="4" y="4"/>
                      </a:lnTo>
                      <a:lnTo>
                        <a:pt x="2" y="4"/>
                      </a:lnTo>
                      <a:lnTo>
                        <a:pt x="2" y="4"/>
                      </a:lnTo>
                      <a:lnTo>
                        <a:pt x="2" y="4"/>
                      </a:lnTo>
                      <a:lnTo>
                        <a:pt x="2" y="6"/>
                      </a:lnTo>
                      <a:lnTo>
                        <a:pt x="2" y="6"/>
                      </a:lnTo>
                      <a:lnTo>
                        <a:pt x="2" y="6"/>
                      </a:lnTo>
                      <a:lnTo>
                        <a:pt x="2" y="6"/>
                      </a:lnTo>
                      <a:lnTo>
                        <a:pt x="2" y="6"/>
                      </a:lnTo>
                      <a:lnTo>
                        <a:pt x="2" y="8"/>
                      </a:lnTo>
                      <a:lnTo>
                        <a:pt x="0" y="8"/>
                      </a:lnTo>
                      <a:lnTo>
                        <a:pt x="0" y="8"/>
                      </a:lnTo>
                      <a:lnTo>
                        <a:pt x="0" y="8"/>
                      </a:lnTo>
                      <a:lnTo>
                        <a:pt x="0" y="8"/>
                      </a:lnTo>
                      <a:lnTo>
                        <a:pt x="0" y="8"/>
                      </a:lnTo>
                      <a:lnTo>
                        <a:pt x="0" y="8"/>
                      </a:lnTo>
                      <a:lnTo>
                        <a:pt x="0" y="10"/>
                      </a:lnTo>
                      <a:lnTo>
                        <a:pt x="0" y="10"/>
                      </a:lnTo>
                      <a:lnTo>
                        <a:pt x="0" y="10"/>
                      </a:lnTo>
                      <a:lnTo>
                        <a:pt x="0" y="10"/>
                      </a:lnTo>
                      <a:lnTo>
                        <a:pt x="0" y="12"/>
                      </a:lnTo>
                      <a:lnTo>
                        <a:pt x="0" y="12"/>
                      </a:lnTo>
                      <a:lnTo>
                        <a:pt x="0" y="12"/>
                      </a:lnTo>
                      <a:lnTo>
                        <a:pt x="0" y="12"/>
                      </a:lnTo>
                      <a:lnTo>
                        <a:pt x="2" y="12"/>
                      </a:lnTo>
                      <a:lnTo>
                        <a:pt x="2" y="10"/>
                      </a:lnTo>
                      <a:lnTo>
                        <a:pt x="2" y="10"/>
                      </a:lnTo>
                      <a:lnTo>
                        <a:pt x="2" y="10"/>
                      </a:lnTo>
                      <a:lnTo>
                        <a:pt x="2" y="10"/>
                      </a:lnTo>
                      <a:lnTo>
                        <a:pt x="2" y="10"/>
                      </a:lnTo>
                      <a:lnTo>
                        <a:pt x="4" y="10"/>
                      </a:lnTo>
                      <a:lnTo>
                        <a:pt x="4" y="10"/>
                      </a:lnTo>
                      <a:lnTo>
                        <a:pt x="4" y="10"/>
                      </a:lnTo>
                      <a:lnTo>
                        <a:pt x="4" y="10"/>
                      </a:lnTo>
                      <a:lnTo>
                        <a:pt x="6" y="10"/>
                      </a:lnTo>
                      <a:lnTo>
                        <a:pt x="6" y="10"/>
                      </a:lnTo>
                      <a:lnTo>
                        <a:pt x="6" y="10"/>
                      </a:lnTo>
                      <a:lnTo>
                        <a:pt x="6" y="10"/>
                      </a:lnTo>
                      <a:lnTo>
                        <a:pt x="6" y="12"/>
                      </a:lnTo>
                      <a:lnTo>
                        <a:pt x="6" y="12"/>
                      </a:lnTo>
                      <a:lnTo>
                        <a:pt x="6" y="12"/>
                      </a:lnTo>
                      <a:lnTo>
                        <a:pt x="6" y="12"/>
                      </a:lnTo>
                      <a:lnTo>
                        <a:pt x="6" y="14"/>
                      </a:lnTo>
                      <a:lnTo>
                        <a:pt x="7" y="14"/>
                      </a:lnTo>
                      <a:lnTo>
                        <a:pt x="7" y="12"/>
                      </a:lnTo>
                      <a:lnTo>
                        <a:pt x="7" y="12"/>
                      </a:lnTo>
                      <a:lnTo>
                        <a:pt x="7" y="12"/>
                      </a:lnTo>
                      <a:lnTo>
                        <a:pt x="7" y="12"/>
                      </a:lnTo>
                      <a:lnTo>
                        <a:pt x="9" y="12"/>
                      </a:lnTo>
                      <a:lnTo>
                        <a:pt x="9" y="12"/>
                      </a:lnTo>
                      <a:lnTo>
                        <a:pt x="9" y="12"/>
                      </a:lnTo>
                      <a:lnTo>
                        <a:pt x="9" y="12"/>
                      </a:lnTo>
                      <a:lnTo>
                        <a:pt x="11" y="12"/>
                      </a:lnTo>
                      <a:lnTo>
                        <a:pt x="11" y="12"/>
                      </a:lnTo>
                      <a:lnTo>
                        <a:pt x="11" y="12"/>
                      </a:lnTo>
                      <a:lnTo>
                        <a:pt x="11" y="12"/>
                      </a:lnTo>
                      <a:lnTo>
                        <a:pt x="13" y="12"/>
                      </a:lnTo>
                      <a:lnTo>
                        <a:pt x="13" y="12"/>
                      </a:lnTo>
                      <a:lnTo>
                        <a:pt x="13" y="12"/>
                      </a:lnTo>
                      <a:lnTo>
                        <a:pt x="13" y="12"/>
                      </a:lnTo>
                      <a:lnTo>
                        <a:pt x="13" y="12"/>
                      </a:lnTo>
                      <a:lnTo>
                        <a:pt x="15" y="12"/>
                      </a:lnTo>
                      <a:lnTo>
                        <a:pt x="15" y="12"/>
                      </a:lnTo>
                      <a:lnTo>
                        <a:pt x="13" y="12"/>
                      </a:lnTo>
                      <a:lnTo>
                        <a:pt x="13" y="12"/>
                      </a:lnTo>
                      <a:lnTo>
                        <a:pt x="13" y="12"/>
                      </a:lnTo>
                      <a:lnTo>
                        <a:pt x="13" y="12"/>
                      </a:lnTo>
                      <a:lnTo>
                        <a:pt x="11" y="12"/>
                      </a:lnTo>
                      <a:lnTo>
                        <a:pt x="11" y="1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5" name="Freeform 3967"/>
                <p:cNvSpPr>
                  <a:spLocks/>
                </p:cNvSpPr>
                <p:nvPr/>
              </p:nvSpPr>
              <p:spPr bwMode="auto">
                <a:xfrm>
                  <a:off x="4487" y="890"/>
                  <a:ext cx="1" cy="1"/>
                </a:xfrm>
                <a:custGeom>
                  <a:avLst/>
                  <a:gdLst/>
                  <a:ahLst/>
                  <a:cxnLst>
                    <a:cxn ang="0">
                      <a:pos x="0" y="0"/>
                    </a:cxn>
                    <a:cxn ang="0">
                      <a:pos x="0" y="0"/>
                    </a:cxn>
                    <a:cxn ang="0">
                      <a:pos x="0" y="0"/>
                    </a:cxn>
                    <a:cxn ang="0">
                      <a:pos x="0" y="0"/>
                    </a:cxn>
                    <a:cxn ang="0">
                      <a:pos x="0" y="0"/>
                    </a:cxn>
                    <a:cxn ang="0">
                      <a:pos x="0" y="1"/>
                    </a:cxn>
                    <a:cxn ang="0">
                      <a:pos x="2" y="1"/>
                    </a:cxn>
                    <a:cxn ang="0">
                      <a:pos x="2" y="1"/>
                    </a:cxn>
                    <a:cxn ang="0">
                      <a:pos x="0" y="1"/>
                    </a:cxn>
                    <a:cxn ang="0">
                      <a:pos x="0" y="1"/>
                    </a:cxn>
                  </a:cxnLst>
                  <a:rect l="0" t="0" r="r" b="b"/>
                  <a:pathLst>
                    <a:path w="2" h="1">
                      <a:moveTo>
                        <a:pt x="0" y="0"/>
                      </a:moveTo>
                      <a:lnTo>
                        <a:pt x="0" y="0"/>
                      </a:lnTo>
                      <a:lnTo>
                        <a:pt x="0" y="0"/>
                      </a:lnTo>
                      <a:lnTo>
                        <a:pt x="0" y="0"/>
                      </a:lnTo>
                      <a:lnTo>
                        <a:pt x="0" y="0"/>
                      </a:lnTo>
                      <a:lnTo>
                        <a:pt x="0" y="1"/>
                      </a:lnTo>
                      <a:lnTo>
                        <a:pt x="2" y="1"/>
                      </a:lnTo>
                      <a:lnTo>
                        <a:pt x="2" y="1"/>
                      </a:lnTo>
                      <a:lnTo>
                        <a:pt x="0" y="1"/>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6" name="Freeform 3968"/>
                <p:cNvSpPr>
                  <a:spLocks/>
                </p:cNvSpPr>
                <p:nvPr/>
              </p:nvSpPr>
              <p:spPr bwMode="auto">
                <a:xfrm>
                  <a:off x="4520" y="890"/>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7" name="Freeform 3969"/>
                <p:cNvSpPr>
                  <a:spLocks/>
                </p:cNvSpPr>
                <p:nvPr/>
              </p:nvSpPr>
              <p:spPr bwMode="auto">
                <a:xfrm>
                  <a:off x="4484" y="89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8" name="Freeform 3970"/>
                <p:cNvSpPr>
                  <a:spLocks/>
                </p:cNvSpPr>
                <p:nvPr/>
              </p:nvSpPr>
              <p:spPr bwMode="auto">
                <a:xfrm>
                  <a:off x="4514" y="886"/>
                  <a:ext cx="6" cy="5"/>
                </a:xfrm>
                <a:custGeom>
                  <a:avLst/>
                  <a:gdLst/>
                  <a:ahLst/>
                  <a:cxnLst>
                    <a:cxn ang="0">
                      <a:pos x="0" y="0"/>
                    </a:cxn>
                    <a:cxn ang="0">
                      <a:pos x="2" y="0"/>
                    </a:cxn>
                    <a:cxn ang="0">
                      <a:pos x="2" y="0"/>
                    </a:cxn>
                    <a:cxn ang="0">
                      <a:pos x="2" y="0"/>
                    </a:cxn>
                    <a:cxn ang="0">
                      <a:pos x="4" y="0"/>
                    </a:cxn>
                    <a:cxn ang="0">
                      <a:pos x="4" y="0"/>
                    </a:cxn>
                    <a:cxn ang="0">
                      <a:pos x="6" y="0"/>
                    </a:cxn>
                    <a:cxn ang="0">
                      <a:pos x="6" y="2"/>
                    </a:cxn>
                    <a:cxn ang="0">
                      <a:pos x="6" y="2"/>
                    </a:cxn>
                    <a:cxn ang="0">
                      <a:pos x="6" y="2"/>
                    </a:cxn>
                    <a:cxn ang="0">
                      <a:pos x="8" y="4"/>
                    </a:cxn>
                    <a:cxn ang="0">
                      <a:pos x="10" y="2"/>
                    </a:cxn>
                    <a:cxn ang="0">
                      <a:pos x="8" y="4"/>
                    </a:cxn>
                    <a:cxn ang="0">
                      <a:pos x="10" y="4"/>
                    </a:cxn>
                    <a:cxn ang="0">
                      <a:pos x="10" y="4"/>
                    </a:cxn>
                    <a:cxn ang="0">
                      <a:pos x="12" y="4"/>
                    </a:cxn>
                    <a:cxn ang="0">
                      <a:pos x="10" y="4"/>
                    </a:cxn>
                    <a:cxn ang="0">
                      <a:pos x="12" y="4"/>
                    </a:cxn>
                    <a:cxn ang="0">
                      <a:pos x="12" y="4"/>
                    </a:cxn>
                    <a:cxn ang="0">
                      <a:pos x="12" y="4"/>
                    </a:cxn>
                    <a:cxn ang="0">
                      <a:pos x="12" y="4"/>
                    </a:cxn>
                    <a:cxn ang="0">
                      <a:pos x="12" y="4"/>
                    </a:cxn>
                    <a:cxn ang="0">
                      <a:pos x="10" y="4"/>
                    </a:cxn>
                    <a:cxn ang="0">
                      <a:pos x="12" y="4"/>
                    </a:cxn>
                    <a:cxn ang="0">
                      <a:pos x="12" y="4"/>
                    </a:cxn>
                    <a:cxn ang="0">
                      <a:pos x="14" y="4"/>
                    </a:cxn>
                    <a:cxn ang="0">
                      <a:pos x="14" y="6"/>
                    </a:cxn>
                    <a:cxn ang="0">
                      <a:pos x="14" y="6"/>
                    </a:cxn>
                    <a:cxn ang="0">
                      <a:pos x="14" y="8"/>
                    </a:cxn>
                    <a:cxn ang="0">
                      <a:pos x="12" y="8"/>
                    </a:cxn>
                    <a:cxn ang="0">
                      <a:pos x="12" y="8"/>
                    </a:cxn>
                    <a:cxn ang="0">
                      <a:pos x="12" y="9"/>
                    </a:cxn>
                    <a:cxn ang="0">
                      <a:pos x="12" y="9"/>
                    </a:cxn>
                    <a:cxn ang="0">
                      <a:pos x="12" y="9"/>
                    </a:cxn>
                    <a:cxn ang="0">
                      <a:pos x="14" y="9"/>
                    </a:cxn>
                  </a:cxnLst>
                  <a:rect l="0" t="0" r="r" b="b"/>
                  <a:pathLst>
                    <a:path w="14" h="9">
                      <a:moveTo>
                        <a:pt x="0" y="0"/>
                      </a:moveTo>
                      <a:lnTo>
                        <a:pt x="0" y="0"/>
                      </a:lnTo>
                      <a:lnTo>
                        <a:pt x="0" y="0"/>
                      </a:lnTo>
                      <a:lnTo>
                        <a:pt x="2" y="0"/>
                      </a:lnTo>
                      <a:lnTo>
                        <a:pt x="2" y="0"/>
                      </a:lnTo>
                      <a:lnTo>
                        <a:pt x="2" y="0"/>
                      </a:lnTo>
                      <a:lnTo>
                        <a:pt x="2" y="0"/>
                      </a:lnTo>
                      <a:lnTo>
                        <a:pt x="2" y="0"/>
                      </a:lnTo>
                      <a:lnTo>
                        <a:pt x="4" y="0"/>
                      </a:lnTo>
                      <a:lnTo>
                        <a:pt x="4" y="0"/>
                      </a:lnTo>
                      <a:lnTo>
                        <a:pt x="4" y="0"/>
                      </a:lnTo>
                      <a:lnTo>
                        <a:pt x="4" y="0"/>
                      </a:lnTo>
                      <a:lnTo>
                        <a:pt x="4" y="0"/>
                      </a:lnTo>
                      <a:lnTo>
                        <a:pt x="6" y="0"/>
                      </a:lnTo>
                      <a:lnTo>
                        <a:pt x="6" y="2"/>
                      </a:lnTo>
                      <a:lnTo>
                        <a:pt x="6" y="2"/>
                      </a:lnTo>
                      <a:lnTo>
                        <a:pt x="6" y="2"/>
                      </a:lnTo>
                      <a:lnTo>
                        <a:pt x="6" y="2"/>
                      </a:lnTo>
                      <a:lnTo>
                        <a:pt x="6" y="2"/>
                      </a:lnTo>
                      <a:lnTo>
                        <a:pt x="6" y="2"/>
                      </a:lnTo>
                      <a:lnTo>
                        <a:pt x="8" y="2"/>
                      </a:lnTo>
                      <a:lnTo>
                        <a:pt x="8" y="4"/>
                      </a:lnTo>
                      <a:lnTo>
                        <a:pt x="8" y="2"/>
                      </a:lnTo>
                      <a:lnTo>
                        <a:pt x="10" y="2"/>
                      </a:lnTo>
                      <a:lnTo>
                        <a:pt x="8" y="2"/>
                      </a:lnTo>
                      <a:lnTo>
                        <a:pt x="8" y="4"/>
                      </a:lnTo>
                      <a:lnTo>
                        <a:pt x="10" y="4"/>
                      </a:lnTo>
                      <a:lnTo>
                        <a:pt x="10" y="4"/>
                      </a:lnTo>
                      <a:lnTo>
                        <a:pt x="10" y="4"/>
                      </a:lnTo>
                      <a:lnTo>
                        <a:pt x="10" y="4"/>
                      </a:lnTo>
                      <a:lnTo>
                        <a:pt x="10" y="4"/>
                      </a:lnTo>
                      <a:lnTo>
                        <a:pt x="12" y="4"/>
                      </a:lnTo>
                      <a:lnTo>
                        <a:pt x="12" y="4"/>
                      </a:lnTo>
                      <a:lnTo>
                        <a:pt x="10" y="4"/>
                      </a:lnTo>
                      <a:lnTo>
                        <a:pt x="10" y="4"/>
                      </a:lnTo>
                      <a:lnTo>
                        <a:pt x="12" y="4"/>
                      </a:lnTo>
                      <a:lnTo>
                        <a:pt x="12" y="4"/>
                      </a:lnTo>
                      <a:lnTo>
                        <a:pt x="12" y="4"/>
                      </a:lnTo>
                      <a:lnTo>
                        <a:pt x="12" y="4"/>
                      </a:lnTo>
                      <a:lnTo>
                        <a:pt x="12" y="4"/>
                      </a:lnTo>
                      <a:lnTo>
                        <a:pt x="12" y="4"/>
                      </a:lnTo>
                      <a:lnTo>
                        <a:pt x="12" y="4"/>
                      </a:lnTo>
                      <a:lnTo>
                        <a:pt x="12" y="4"/>
                      </a:lnTo>
                      <a:lnTo>
                        <a:pt x="12" y="4"/>
                      </a:lnTo>
                      <a:lnTo>
                        <a:pt x="12" y="4"/>
                      </a:lnTo>
                      <a:lnTo>
                        <a:pt x="10" y="4"/>
                      </a:lnTo>
                      <a:lnTo>
                        <a:pt x="10" y="4"/>
                      </a:lnTo>
                      <a:lnTo>
                        <a:pt x="12" y="4"/>
                      </a:lnTo>
                      <a:lnTo>
                        <a:pt x="12" y="4"/>
                      </a:lnTo>
                      <a:lnTo>
                        <a:pt x="12" y="4"/>
                      </a:lnTo>
                      <a:lnTo>
                        <a:pt x="14" y="4"/>
                      </a:lnTo>
                      <a:lnTo>
                        <a:pt x="14" y="4"/>
                      </a:lnTo>
                      <a:lnTo>
                        <a:pt x="14" y="4"/>
                      </a:lnTo>
                      <a:lnTo>
                        <a:pt x="14" y="6"/>
                      </a:lnTo>
                      <a:lnTo>
                        <a:pt x="14" y="6"/>
                      </a:lnTo>
                      <a:lnTo>
                        <a:pt x="14" y="6"/>
                      </a:lnTo>
                      <a:lnTo>
                        <a:pt x="14" y="8"/>
                      </a:lnTo>
                      <a:lnTo>
                        <a:pt x="14" y="8"/>
                      </a:lnTo>
                      <a:lnTo>
                        <a:pt x="14" y="8"/>
                      </a:lnTo>
                      <a:lnTo>
                        <a:pt x="12" y="8"/>
                      </a:lnTo>
                      <a:lnTo>
                        <a:pt x="12" y="8"/>
                      </a:lnTo>
                      <a:lnTo>
                        <a:pt x="12" y="8"/>
                      </a:lnTo>
                      <a:lnTo>
                        <a:pt x="12" y="8"/>
                      </a:lnTo>
                      <a:lnTo>
                        <a:pt x="12" y="9"/>
                      </a:lnTo>
                      <a:lnTo>
                        <a:pt x="10" y="9"/>
                      </a:lnTo>
                      <a:lnTo>
                        <a:pt x="12" y="9"/>
                      </a:lnTo>
                      <a:lnTo>
                        <a:pt x="12" y="9"/>
                      </a:lnTo>
                      <a:lnTo>
                        <a:pt x="12" y="9"/>
                      </a:lnTo>
                      <a:lnTo>
                        <a:pt x="14" y="9"/>
                      </a:lnTo>
                      <a:lnTo>
                        <a:pt x="14" y="9"/>
                      </a:lnTo>
                      <a:lnTo>
                        <a:pt x="14" y="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09" name="Freeform 3971"/>
                <p:cNvSpPr>
                  <a:spLocks/>
                </p:cNvSpPr>
                <p:nvPr/>
              </p:nvSpPr>
              <p:spPr bwMode="auto">
                <a:xfrm>
                  <a:off x="4507" y="885"/>
                  <a:ext cx="13" cy="6"/>
                </a:xfrm>
                <a:custGeom>
                  <a:avLst/>
                  <a:gdLst/>
                  <a:ahLst/>
                  <a:cxnLst>
                    <a:cxn ang="0">
                      <a:pos x="23" y="13"/>
                    </a:cxn>
                    <a:cxn ang="0">
                      <a:pos x="23" y="13"/>
                    </a:cxn>
                    <a:cxn ang="0">
                      <a:pos x="25" y="12"/>
                    </a:cxn>
                    <a:cxn ang="0">
                      <a:pos x="25" y="12"/>
                    </a:cxn>
                    <a:cxn ang="0">
                      <a:pos x="25" y="12"/>
                    </a:cxn>
                    <a:cxn ang="0">
                      <a:pos x="27" y="10"/>
                    </a:cxn>
                    <a:cxn ang="0">
                      <a:pos x="27" y="8"/>
                    </a:cxn>
                    <a:cxn ang="0">
                      <a:pos x="27" y="8"/>
                    </a:cxn>
                    <a:cxn ang="0">
                      <a:pos x="25" y="8"/>
                    </a:cxn>
                    <a:cxn ang="0">
                      <a:pos x="23" y="8"/>
                    </a:cxn>
                    <a:cxn ang="0">
                      <a:pos x="23" y="8"/>
                    </a:cxn>
                    <a:cxn ang="0">
                      <a:pos x="21" y="8"/>
                    </a:cxn>
                    <a:cxn ang="0">
                      <a:pos x="21" y="6"/>
                    </a:cxn>
                    <a:cxn ang="0">
                      <a:pos x="19" y="6"/>
                    </a:cxn>
                    <a:cxn ang="0">
                      <a:pos x="19" y="6"/>
                    </a:cxn>
                    <a:cxn ang="0">
                      <a:pos x="19" y="4"/>
                    </a:cxn>
                    <a:cxn ang="0">
                      <a:pos x="17" y="4"/>
                    </a:cxn>
                    <a:cxn ang="0">
                      <a:pos x="17" y="4"/>
                    </a:cxn>
                    <a:cxn ang="0">
                      <a:pos x="17" y="4"/>
                    </a:cxn>
                    <a:cxn ang="0">
                      <a:pos x="15" y="4"/>
                    </a:cxn>
                    <a:cxn ang="0">
                      <a:pos x="13" y="4"/>
                    </a:cxn>
                    <a:cxn ang="0">
                      <a:pos x="13" y="4"/>
                    </a:cxn>
                    <a:cxn ang="0">
                      <a:pos x="13" y="2"/>
                    </a:cxn>
                    <a:cxn ang="0">
                      <a:pos x="11" y="2"/>
                    </a:cxn>
                    <a:cxn ang="0">
                      <a:pos x="11" y="2"/>
                    </a:cxn>
                    <a:cxn ang="0">
                      <a:pos x="9" y="2"/>
                    </a:cxn>
                    <a:cxn ang="0">
                      <a:pos x="9" y="2"/>
                    </a:cxn>
                    <a:cxn ang="0">
                      <a:pos x="9" y="4"/>
                    </a:cxn>
                    <a:cxn ang="0">
                      <a:pos x="7" y="4"/>
                    </a:cxn>
                    <a:cxn ang="0">
                      <a:pos x="7" y="4"/>
                    </a:cxn>
                    <a:cxn ang="0">
                      <a:pos x="7" y="4"/>
                    </a:cxn>
                    <a:cxn ang="0">
                      <a:pos x="6" y="4"/>
                    </a:cxn>
                    <a:cxn ang="0">
                      <a:pos x="6" y="2"/>
                    </a:cxn>
                    <a:cxn ang="0">
                      <a:pos x="6" y="2"/>
                    </a:cxn>
                    <a:cxn ang="0">
                      <a:pos x="6" y="0"/>
                    </a:cxn>
                    <a:cxn ang="0">
                      <a:pos x="6" y="0"/>
                    </a:cxn>
                    <a:cxn ang="0">
                      <a:pos x="4" y="0"/>
                    </a:cxn>
                    <a:cxn ang="0">
                      <a:pos x="4" y="0"/>
                    </a:cxn>
                    <a:cxn ang="0">
                      <a:pos x="4" y="0"/>
                    </a:cxn>
                    <a:cxn ang="0">
                      <a:pos x="2" y="2"/>
                    </a:cxn>
                    <a:cxn ang="0">
                      <a:pos x="2" y="2"/>
                    </a:cxn>
                    <a:cxn ang="0">
                      <a:pos x="0" y="2"/>
                    </a:cxn>
                    <a:cxn ang="0">
                      <a:pos x="0" y="2"/>
                    </a:cxn>
                    <a:cxn ang="0">
                      <a:pos x="0" y="2"/>
                    </a:cxn>
                    <a:cxn ang="0">
                      <a:pos x="0" y="2"/>
                    </a:cxn>
                    <a:cxn ang="0">
                      <a:pos x="0" y="0"/>
                    </a:cxn>
                    <a:cxn ang="0">
                      <a:pos x="0" y="0"/>
                    </a:cxn>
                  </a:cxnLst>
                  <a:rect l="0" t="0" r="r" b="b"/>
                  <a:pathLst>
                    <a:path w="27" h="13">
                      <a:moveTo>
                        <a:pt x="23" y="13"/>
                      </a:moveTo>
                      <a:lnTo>
                        <a:pt x="23" y="13"/>
                      </a:lnTo>
                      <a:lnTo>
                        <a:pt x="23" y="13"/>
                      </a:lnTo>
                      <a:lnTo>
                        <a:pt x="23" y="13"/>
                      </a:lnTo>
                      <a:lnTo>
                        <a:pt x="23" y="12"/>
                      </a:lnTo>
                      <a:lnTo>
                        <a:pt x="25" y="12"/>
                      </a:lnTo>
                      <a:lnTo>
                        <a:pt x="25" y="12"/>
                      </a:lnTo>
                      <a:lnTo>
                        <a:pt x="25" y="12"/>
                      </a:lnTo>
                      <a:lnTo>
                        <a:pt x="25" y="12"/>
                      </a:lnTo>
                      <a:lnTo>
                        <a:pt x="25" y="12"/>
                      </a:lnTo>
                      <a:lnTo>
                        <a:pt x="27" y="12"/>
                      </a:lnTo>
                      <a:lnTo>
                        <a:pt x="27" y="10"/>
                      </a:lnTo>
                      <a:lnTo>
                        <a:pt x="27" y="10"/>
                      </a:lnTo>
                      <a:lnTo>
                        <a:pt x="27" y="8"/>
                      </a:lnTo>
                      <a:lnTo>
                        <a:pt x="27" y="8"/>
                      </a:lnTo>
                      <a:lnTo>
                        <a:pt x="27" y="8"/>
                      </a:lnTo>
                      <a:lnTo>
                        <a:pt x="25" y="8"/>
                      </a:lnTo>
                      <a:lnTo>
                        <a:pt x="25" y="8"/>
                      </a:lnTo>
                      <a:lnTo>
                        <a:pt x="25" y="8"/>
                      </a:lnTo>
                      <a:lnTo>
                        <a:pt x="23" y="8"/>
                      </a:lnTo>
                      <a:lnTo>
                        <a:pt x="23" y="8"/>
                      </a:lnTo>
                      <a:lnTo>
                        <a:pt x="23" y="8"/>
                      </a:lnTo>
                      <a:lnTo>
                        <a:pt x="21" y="8"/>
                      </a:lnTo>
                      <a:lnTo>
                        <a:pt x="21" y="8"/>
                      </a:lnTo>
                      <a:lnTo>
                        <a:pt x="21" y="6"/>
                      </a:lnTo>
                      <a:lnTo>
                        <a:pt x="21" y="6"/>
                      </a:lnTo>
                      <a:lnTo>
                        <a:pt x="21" y="6"/>
                      </a:lnTo>
                      <a:lnTo>
                        <a:pt x="19" y="6"/>
                      </a:lnTo>
                      <a:lnTo>
                        <a:pt x="19" y="6"/>
                      </a:lnTo>
                      <a:lnTo>
                        <a:pt x="19" y="6"/>
                      </a:lnTo>
                      <a:lnTo>
                        <a:pt x="19" y="4"/>
                      </a:lnTo>
                      <a:lnTo>
                        <a:pt x="19" y="4"/>
                      </a:lnTo>
                      <a:lnTo>
                        <a:pt x="19" y="4"/>
                      </a:lnTo>
                      <a:lnTo>
                        <a:pt x="17" y="4"/>
                      </a:lnTo>
                      <a:lnTo>
                        <a:pt x="17" y="4"/>
                      </a:lnTo>
                      <a:lnTo>
                        <a:pt x="17" y="4"/>
                      </a:lnTo>
                      <a:lnTo>
                        <a:pt x="17" y="4"/>
                      </a:lnTo>
                      <a:lnTo>
                        <a:pt x="17" y="4"/>
                      </a:lnTo>
                      <a:lnTo>
                        <a:pt x="15" y="4"/>
                      </a:lnTo>
                      <a:lnTo>
                        <a:pt x="15" y="4"/>
                      </a:lnTo>
                      <a:lnTo>
                        <a:pt x="15" y="4"/>
                      </a:lnTo>
                      <a:lnTo>
                        <a:pt x="13" y="4"/>
                      </a:lnTo>
                      <a:lnTo>
                        <a:pt x="13" y="4"/>
                      </a:lnTo>
                      <a:lnTo>
                        <a:pt x="13" y="4"/>
                      </a:lnTo>
                      <a:lnTo>
                        <a:pt x="13" y="2"/>
                      </a:lnTo>
                      <a:lnTo>
                        <a:pt x="13" y="2"/>
                      </a:lnTo>
                      <a:lnTo>
                        <a:pt x="11" y="2"/>
                      </a:lnTo>
                      <a:lnTo>
                        <a:pt x="11" y="2"/>
                      </a:lnTo>
                      <a:lnTo>
                        <a:pt x="11" y="2"/>
                      </a:lnTo>
                      <a:lnTo>
                        <a:pt x="11" y="2"/>
                      </a:lnTo>
                      <a:lnTo>
                        <a:pt x="11" y="2"/>
                      </a:lnTo>
                      <a:lnTo>
                        <a:pt x="9" y="2"/>
                      </a:lnTo>
                      <a:lnTo>
                        <a:pt x="9" y="2"/>
                      </a:lnTo>
                      <a:lnTo>
                        <a:pt x="9" y="2"/>
                      </a:lnTo>
                      <a:lnTo>
                        <a:pt x="9" y="2"/>
                      </a:lnTo>
                      <a:lnTo>
                        <a:pt x="9" y="4"/>
                      </a:lnTo>
                      <a:lnTo>
                        <a:pt x="9" y="4"/>
                      </a:lnTo>
                      <a:lnTo>
                        <a:pt x="7" y="4"/>
                      </a:lnTo>
                      <a:lnTo>
                        <a:pt x="7" y="4"/>
                      </a:lnTo>
                      <a:lnTo>
                        <a:pt x="7" y="4"/>
                      </a:lnTo>
                      <a:lnTo>
                        <a:pt x="7" y="4"/>
                      </a:lnTo>
                      <a:lnTo>
                        <a:pt x="7" y="4"/>
                      </a:lnTo>
                      <a:lnTo>
                        <a:pt x="7" y="4"/>
                      </a:lnTo>
                      <a:lnTo>
                        <a:pt x="6" y="4"/>
                      </a:lnTo>
                      <a:lnTo>
                        <a:pt x="6" y="4"/>
                      </a:lnTo>
                      <a:lnTo>
                        <a:pt x="6" y="2"/>
                      </a:lnTo>
                      <a:lnTo>
                        <a:pt x="6" y="2"/>
                      </a:lnTo>
                      <a:lnTo>
                        <a:pt x="6" y="2"/>
                      </a:lnTo>
                      <a:lnTo>
                        <a:pt x="6" y="0"/>
                      </a:lnTo>
                      <a:lnTo>
                        <a:pt x="6" y="0"/>
                      </a:lnTo>
                      <a:lnTo>
                        <a:pt x="6" y="0"/>
                      </a:lnTo>
                      <a:lnTo>
                        <a:pt x="6" y="0"/>
                      </a:lnTo>
                      <a:lnTo>
                        <a:pt x="4" y="0"/>
                      </a:lnTo>
                      <a:lnTo>
                        <a:pt x="4" y="0"/>
                      </a:lnTo>
                      <a:lnTo>
                        <a:pt x="4" y="0"/>
                      </a:lnTo>
                      <a:lnTo>
                        <a:pt x="4" y="0"/>
                      </a:lnTo>
                      <a:lnTo>
                        <a:pt x="4" y="0"/>
                      </a:lnTo>
                      <a:lnTo>
                        <a:pt x="4" y="0"/>
                      </a:lnTo>
                      <a:lnTo>
                        <a:pt x="2" y="0"/>
                      </a:lnTo>
                      <a:lnTo>
                        <a:pt x="2" y="2"/>
                      </a:lnTo>
                      <a:lnTo>
                        <a:pt x="2" y="2"/>
                      </a:lnTo>
                      <a:lnTo>
                        <a:pt x="2" y="2"/>
                      </a:lnTo>
                      <a:lnTo>
                        <a:pt x="2" y="2"/>
                      </a:lnTo>
                      <a:lnTo>
                        <a:pt x="0" y="2"/>
                      </a:lnTo>
                      <a:lnTo>
                        <a:pt x="0" y="2"/>
                      </a:lnTo>
                      <a:lnTo>
                        <a:pt x="0" y="2"/>
                      </a:lnTo>
                      <a:lnTo>
                        <a:pt x="0" y="2"/>
                      </a:lnTo>
                      <a:lnTo>
                        <a:pt x="0" y="2"/>
                      </a:lnTo>
                      <a:lnTo>
                        <a:pt x="0" y="2"/>
                      </a:lnTo>
                      <a:lnTo>
                        <a:pt x="0" y="2"/>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0" name="Freeform 3972"/>
                <p:cNvSpPr>
                  <a:spLocks/>
                </p:cNvSpPr>
                <p:nvPr/>
              </p:nvSpPr>
              <p:spPr bwMode="auto">
                <a:xfrm>
                  <a:off x="4518" y="890"/>
                  <a:ext cx="2" cy="1"/>
                </a:xfrm>
                <a:custGeom>
                  <a:avLst/>
                  <a:gdLst/>
                  <a:ahLst/>
                  <a:cxnLst>
                    <a:cxn ang="0">
                      <a:pos x="4" y="0"/>
                    </a:cxn>
                    <a:cxn ang="0">
                      <a:pos x="4" y="0"/>
                    </a:cxn>
                    <a:cxn ang="0">
                      <a:pos x="4" y="1"/>
                    </a:cxn>
                    <a:cxn ang="0">
                      <a:pos x="4" y="1"/>
                    </a:cxn>
                    <a:cxn ang="0">
                      <a:pos x="2" y="0"/>
                    </a:cxn>
                    <a:cxn ang="0">
                      <a:pos x="2" y="0"/>
                    </a:cxn>
                    <a:cxn ang="0">
                      <a:pos x="2" y="0"/>
                    </a:cxn>
                    <a:cxn ang="0">
                      <a:pos x="0" y="0"/>
                    </a:cxn>
                    <a:cxn ang="0">
                      <a:pos x="0" y="0"/>
                    </a:cxn>
                    <a:cxn ang="0">
                      <a:pos x="0" y="0"/>
                    </a:cxn>
                    <a:cxn ang="0">
                      <a:pos x="0" y="0"/>
                    </a:cxn>
                    <a:cxn ang="0">
                      <a:pos x="0" y="1"/>
                    </a:cxn>
                  </a:cxnLst>
                  <a:rect l="0" t="0" r="r" b="b"/>
                  <a:pathLst>
                    <a:path w="4" h="1">
                      <a:moveTo>
                        <a:pt x="4" y="0"/>
                      </a:moveTo>
                      <a:lnTo>
                        <a:pt x="4" y="0"/>
                      </a:lnTo>
                      <a:lnTo>
                        <a:pt x="4" y="1"/>
                      </a:lnTo>
                      <a:lnTo>
                        <a:pt x="4" y="1"/>
                      </a:lnTo>
                      <a:lnTo>
                        <a:pt x="2" y="0"/>
                      </a:lnTo>
                      <a:lnTo>
                        <a:pt x="2" y="0"/>
                      </a:lnTo>
                      <a:lnTo>
                        <a:pt x="2" y="0"/>
                      </a:lnTo>
                      <a:lnTo>
                        <a:pt x="0" y="0"/>
                      </a:lnTo>
                      <a:lnTo>
                        <a:pt x="0" y="0"/>
                      </a:lnTo>
                      <a:lnTo>
                        <a:pt x="0" y="0"/>
                      </a:ln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1" name="Line 3973"/>
                <p:cNvSpPr>
                  <a:spLocks noChangeShapeType="1"/>
                </p:cNvSpPr>
                <p:nvPr/>
              </p:nvSpPr>
              <p:spPr bwMode="auto">
                <a:xfrm>
                  <a:off x="4518" y="891"/>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12" name="Freeform 3974"/>
                <p:cNvSpPr>
                  <a:spLocks/>
                </p:cNvSpPr>
                <p:nvPr/>
              </p:nvSpPr>
              <p:spPr bwMode="auto">
                <a:xfrm>
                  <a:off x="4488" y="884"/>
                  <a:ext cx="6" cy="10"/>
                </a:xfrm>
                <a:custGeom>
                  <a:avLst/>
                  <a:gdLst/>
                  <a:ahLst/>
                  <a:cxnLst>
                    <a:cxn ang="0">
                      <a:pos x="0" y="15"/>
                    </a:cxn>
                    <a:cxn ang="0">
                      <a:pos x="0" y="15"/>
                    </a:cxn>
                    <a:cxn ang="0">
                      <a:pos x="0" y="17"/>
                    </a:cxn>
                    <a:cxn ang="0">
                      <a:pos x="0" y="17"/>
                    </a:cxn>
                    <a:cxn ang="0">
                      <a:pos x="0" y="19"/>
                    </a:cxn>
                    <a:cxn ang="0">
                      <a:pos x="0" y="19"/>
                    </a:cxn>
                    <a:cxn ang="0">
                      <a:pos x="0" y="21"/>
                    </a:cxn>
                    <a:cxn ang="0">
                      <a:pos x="2" y="21"/>
                    </a:cxn>
                    <a:cxn ang="0">
                      <a:pos x="2" y="19"/>
                    </a:cxn>
                    <a:cxn ang="0">
                      <a:pos x="0" y="19"/>
                    </a:cxn>
                    <a:cxn ang="0">
                      <a:pos x="0" y="19"/>
                    </a:cxn>
                    <a:cxn ang="0">
                      <a:pos x="2" y="17"/>
                    </a:cxn>
                    <a:cxn ang="0">
                      <a:pos x="0" y="17"/>
                    </a:cxn>
                    <a:cxn ang="0">
                      <a:pos x="2" y="17"/>
                    </a:cxn>
                    <a:cxn ang="0">
                      <a:pos x="0" y="17"/>
                    </a:cxn>
                    <a:cxn ang="0">
                      <a:pos x="2" y="17"/>
                    </a:cxn>
                    <a:cxn ang="0">
                      <a:pos x="2" y="17"/>
                    </a:cxn>
                    <a:cxn ang="0">
                      <a:pos x="2" y="15"/>
                    </a:cxn>
                    <a:cxn ang="0">
                      <a:pos x="0" y="15"/>
                    </a:cxn>
                    <a:cxn ang="0">
                      <a:pos x="0" y="15"/>
                    </a:cxn>
                    <a:cxn ang="0">
                      <a:pos x="0" y="14"/>
                    </a:cxn>
                    <a:cxn ang="0">
                      <a:pos x="0" y="14"/>
                    </a:cxn>
                    <a:cxn ang="0">
                      <a:pos x="0" y="14"/>
                    </a:cxn>
                    <a:cxn ang="0">
                      <a:pos x="0" y="12"/>
                    </a:cxn>
                    <a:cxn ang="0">
                      <a:pos x="0" y="12"/>
                    </a:cxn>
                    <a:cxn ang="0">
                      <a:pos x="2" y="10"/>
                    </a:cxn>
                    <a:cxn ang="0">
                      <a:pos x="2" y="10"/>
                    </a:cxn>
                    <a:cxn ang="0">
                      <a:pos x="2" y="10"/>
                    </a:cxn>
                    <a:cxn ang="0">
                      <a:pos x="4" y="10"/>
                    </a:cxn>
                    <a:cxn ang="0">
                      <a:pos x="4" y="10"/>
                    </a:cxn>
                    <a:cxn ang="0">
                      <a:pos x="4" y="8"/>
                    </a:cxn>
                    <a:cxn ang="0">
                      <a:pos x="6" y="10"/>
                    </a:cxn>
                    <a:cxn ang="0">
                      <a:pos x="6" y="8"/>
                    </a:cxn>
                    <a:cxn ang="0">
                      <a:pos x="6" y="8"/>
                    </a:cxn>
                    <a:cxn ang="0">
                      <a:pos x="6" y="8"/>
                    </a:cxn>
                    <a:cxn ang="0">
                      <a:pos x="6" y="8"/>
                    </a:cxn>
                    <a:cxn ang="0">
                      <a:pos x="6" y="6"/>
                    </a:cxn>
                    <a:cxn ang="0">
                      <a:pos x="8" y="6"/>
                    </a:cxn>
                    <a:cxn ang="0">
                      <a:pos x="8" y="6"/>
                    </a:cxn>
                    <a:cxn ang="0">
                      <a:pos x="8" y="6"/>
                    </a:cxn>
                    <a:cxn ang="0">
                      <a:pos x="10" y="4"/>
                    </a:cxn>
                    <a:cxn ang="0">
                      <a:pos x="10" y="4"/>
                    </a:cxn>
                    <a:cxn ang="0">
                      <a:pos x="10" y="6"/>
                    </a:cxn>
                    <a:cxn ang="0">
                      <a:pos x="10" y="6"/>
                    </a:cxn>
                    <a:cxn ang="0">
                      <a:pos x="10" y="6"/>
                    </a:cxn>
                    <a:cxn ang="0">
                      <a:pos x="12" y="6"/>
                    </a:cxn>
                    <a:cxn ang="0">
                      <a:pos x="12" y="4"/>
                    </a:cxn>
                    <a:cxn ang="0">
                      <a:pos x="12" y="4"/>
                    </a:cxn>
                    <a:cxn ang="0">
                      <a:pos x="12" y="4"/>
                    </a:cxn>
                    <a:cxn ang="0">
                      <a:pos x="14" y="4"/>
                    </a:cxn>
                    <a:cxn ang="0">
                      <a:pos x="12" y="4"/>
                    </a:cxn>
                    <a:cxn ang="0">
                      <a:pos x="12" y="2"/>
                    </a:cxn>
                    <a:cxn ang="0">
                      <a:pos x="12" y="2"/>
                    </a:cxn>
                    <a:cxn ang="0">
                      <a:pos x="12" y="2"/>
                    </a:cxn>
                    <a:cxn ang="0">
                      <a:pos x="12" y="2"/>
                    </a:cxn>
                    <a:cxn ang="0">
                      <a:pos x="12" y="0"/>
                    </a:cxn>
                    <a:cxn ang="0">
                      <a:pos x="14" y="0"/>
                    </a:cxn>
                    <a:cxn ang="0">
                      <a:pos x="14" y="0"/>
                    </a:cxn>
                    <a:cxn ang="0">
                      <a:pos x="14" y="0"/>
                    </a:cxn>
                  </a:cxnLst>
                  <a:rect l="0" t="0" r="r" b="b"/>
                  <a:pathLst>
                    <a:path w="14" h="21">
                      <a:moveTo>
                        <a:pt x="0" y="15"/>
                      </a:moveTo>
                      <a:lnTo>
                        <a:pt x="0" y="15"/>
                      </a:lnTo>
                      <a:lnTo>
                        <a:pt x="0" y="15"/>
                      </a:lnTo>
                      <a:lnTo>
                        <a:pt x="0" y="15"/>
                      </a:lnTo>
                      <a:lnTo>
                        <a:pt x="0" y="17"/>
                      </a:lnTo>
                      <a:lnTo>
                        <a:pt x="0" y="17"/>
                      </a:lnTo>
                      <a:lnTo>
                        <a:pt x="0" y="17"/>
                      </a:lnTo>
                      <a:lnTo>
                        <a:pt x="0" y="17"/>
                      </a:lnTo>
                      <a:lnTo>
                        <a:pt x="0" y="19"/>
                      </a:lnTo>
                      <a:lnTo>
                        <a:pt x="0" y="19"/>
                      </a:lnTo>
                      <a:lnTo>
                        <a:pt x="0" y="19"/>
                      </a:lnTo>
                      <a:lnTo>
                        <a:pt x="0" y="19"/>
                      </a:lnTo>
                      <a:lnTo>
                        <a:pt x="0" y="21"/>
                      </a:lnTo>
                      <a:lnTo>
                        <a:pt x="0" y="21"/>
                      </a:lnTo>
                      <a:lnTo>
                        <a:pt x="0" y="21"/>
                      </a:lnTo>
                      <a:lnTo>
                        <a:pt x="2" y="21"/>
                      </a:lnTo>
                      <a:lnTo>
                        <a:pt x="2" y="21"/>
                      </a:lnTo>
                      <a:lnTo>
                        <a:pt x="2" y="19"/>
                      </a:lnTo>
                      <a:lnTo>
                        <a:pt x="0" y="19"/>
                      </a:lnTo>
                      <a:lnTo>
                        <a:pt x="0" y="19"/>
                      </a:lnTo>
                      <a:lnTo>
                        <a:pt x="0" y="19"/>
                      </a:lnTo>
                      <a:lnTo>
                        <a:pt x="0" y="19"/>
                      </a:lnTo>
                      <a:lnTo>
                        <a:pt x="2" y="19"/>
                      </a:lnTo>
                      <a:lnTo>
                        <a:pt x="2" y="17"/>
                      </a:lnTo>
                      <a:lnTo>
                        <a:pt x="2" y="17"/>
                      </a:lnTo>
                      <a:lnTo>
                        <a:pt x="0" y="17"/>
                      </a:lnTo>
                      <a:lnTo>
                        <a:pt x="0" y="17"/>
                      </a:lnTo>
                      <a:lnTo>
                        <a:pt x="2" y="17"/>
                      </a:lnTo>
                      <a:lnTo>
                        <a:pt x="2" y="17"/>
                      </a:lnTo>
                      <a:lnTo>
                        <a:pt x="0" y="17"/>
                      </a:lnTo>
                      <a:lnTo>
                        <a:pt x="2" y="17"/>
                      </a:lnTo>
                      <a:lnTo>
                        <a:pt x="2" y="17"/>
                      </a:lnTo>
                      <a:lnTo>
                        <a:pt x="2" y="17"/>
                      </a:lnTo>
                      <a:lnTo>
                        <a:pt x="2" y="17"/>
                      </a:lnTo>
                      <a:lnTo>
                        <a:pt x="2" y="17"/>
                      </a:lnTo>
                      <a:lnTo>
                        <a:pt x="2" y="15"/>
                      </a:lnTo>
                      <a:lnTo>
                        <a:pt x="2" y="15"/>
                      </a:lnTo>
                      <a:lnTo>
                        <a:pt x="0" y="15"/>
                      </a:lnTo>
                      <a:lnTo>
                        <a:pt x="0" y="15"/>
                      </a:lnTo>
                      <a:lnTo>
                        <a:pt x="0" y="15"/>
                      </a:lnTo>
                      <a:lnTo>
                        <a:pt x="0" y="15"/>
                      </a:lnTo>
                      <a:lnTo>
                        <a:pt x="0" y="14"/>
                      </a:lnTo>
                      <a:lnTo>
                        <a:pt x="0" y="14"/>
                      </a:lnTo>
                      <a:lnTo>
                        <a:pt x="0" y="14"/>
                      </a:lnTo>
                      <a:lnTo>
                        <a:pt x="0" y="14"/>
                      </a:lnTo>
                      <a:lnTo>
                        <a:pt x="0" y="14"/>
                      </a:lnTo>
                      <a:lnTo>
                        <a:pt x="0" y="12"/>
                      </a:lnTo>
                      <a:lnTo>
                        <a:pt x="0" y="12"/>
                      </a:lnTo>
                      <a:lnTo>
                        <a:pt x="0" y="12"/>
                      </a:lnTo>
                      <a:lnTo>
                        <a:pt x="0" y="12"/>
                      </a:lnTo>
                      <a:lnTo>
                        <a:pt x="0" y="10"/>
                      </a:lnTo>
                      <a:lnTo>
                        <a:pt x="2" y="10"/>
                      </a:lnTo>
                      <a:lnTo>
                        <a:pt x="2" y="10"/>
                      </a:lnTo>
                      <a:lnTo>
                        <a:pt x="2" y="10"/>
                      </a:lnTo>
                      <a:lnTo>
                        <a:pt x="2" y="10"/>
                      </a:lnTo>
                      <a:lnTo>
                        <a:pt x="2" y="10"/>
                      </a:lnTo>
                      <a:lnTo>
                        <a:pt x="2" y="10"/>
                      </a:lnTo>
                      <a:lnTo>
                        <a:pt x="4" y="10"/>
                      </a:lnTo>
                      <a:lnTo>
                        <a:pt x="4" y="10"/>
                      </a:lnTo>
                      <a:lnTo>
                        <a:pt x="4" y="10"/>
                      </a:lnTo>
                      <a:lnTo>
                        <a:pt x="4" y="8"/>
                      </a:lnTo>
                      <a:lnTo>
                        <a:pt x="4" y="8"/>
                      </a:lnTo>
                      <a:lnTo>
                        <a:pt x="4" y="10"/>
                      </a:lnTo>
                      <a:lnTo>
                        <a:pt x="6" y="10"/>
                      </a:lnTo>
                      <a:lnTo>
                        <a:pt x="6" y="8"/>
                      </a:lnTo>
                      <a:lnTo>
                        <a:pt x="6" y="8"/>
                      </a:lnTo>
                      <a:lnTo>
                        <a:pt x="6" y="8"/>
                      </a:lnTo>
                      <a:lnTo>
                        <a:pt x="6" y="8"/>
                      </a:lnTo>
                      <a:lnTo>
                        <a:pt x="6" y="8"/>
                      </a:lnTo>
                      <a:lnTo>
                        <a:pt x="6" y="8"/>
                      </a:lnTo>
                      <a:lnTo>
                        <a:pt x="6" y="8"/>
                      </a:lnTo>
                      <a:lnTo>
                        <a:pt x="6" y="8"/>
                      </a:lnTo>
                      <a:lnTo>
                        <a:pt x="6" y="6"/>
                      </a:lnTo>
                      <a:lnTo>
                        <a:pt x="6" y="6"/>
                      </a:lnTo>
                      <a:lnTo>
                        <a:pt x="6" y="6"/>
                      </a:lnTo>
                      <a:lnTo>
                        <a:pt x="8" y="6"/>
                      </a:lnTo>
                      <a:lnTo>
                        <a:pt x="8" y="6"/>
                      </a:lnTo>
                      <a:lnTo>
                        <a:pt x="8" y="6"/>
                      </a:lnTo>
                      <a:lnTo>
                        <a:pt x="8" y="6"/>
                      </a:lnTo>
                      <a:lnTo>
                        <a:pt x="8" y="6"/>
                      </a:lnTo>
                      <a:lnTo>
                        <a:pt x="8" y="6"/>
                      </a:lnTo>
                      <a:lnTo>
                        <a:pt x="10" y="4"/>
                      </a:lnTo>
                      <a:lnTo>
                        <a:pt x="10" y="4"/>
                      </a:lnTo>
                      <a:lnTo>
                        <a:pt x="10" y="4"/>
                      </a:lnTo>
                      <a:lnTo>
                        <a:pt x="10" y="4"/>
                      </a:lnTo>
                      <a:lnTo>
                        <a:pt x="10" y="6"/>
                      </a:lnTo>
                      <a:lnTo>
                        <a:pt x="10" y="6"/>
                      </a:lnTo>
                      <a:lnTo>
                        <a:pt x="10" y="6"/>
                      </a:lnTo>
                      <a:lnTo>
                        <a:pt x="10" y="6"/>
                      </a:lnTo>
                      <a:lnTo>
                        <a:pt x="10" y="6"/>
                      </a:lnTo>
                      <a:lnTo>
                        <a:pt x="12" y="6"/>
                      </a:lnTo>
                      <a:lnTo>
                        <a:pt x="12" y="6"/>
                      </a:lnTo>
                      <a:lnTo>
                        <a:pt x="12" y="4"/>
                      </a:lnTo>
                      <a:lnTo>
                        <a:pt x="12" y="4"/>
                      </a:lnTo>
                      <a:lnTo>
                        <a:pt x="12" y="4"/>
                      </a:lnTo>
                      <a:lnTo>
                        <a:pt x="12" y="4"/>
                      </a:lnTo>
                      <a:lnTo>
                        <a:pt x="12" y="4"/>
                      </a:lnTo>
                      <a:lnTo>
                        <a:pt x="12" y="4"/>
                      </a:lnTo>
                      <a:lnTo>
                        <a:pt x="14" y="4"/>
                      </a:lnTo>
                      <a:lnTo>
                        <a:pt x="14" y="4"/>
                      </a:lnTo>
                      <a:lnTo>
                        <a:pt x="14" y="4"/>
                      </a:lnTo>
                      <a:lnTo>
                        <a:pt x="12" y="4"/>
                      </a:lnTo>
                      <a:lnTo>
                        <a:pt x="12" y="4"/>
                      </a:lnTo>
                      <a:lnTo>
                        <a:pt x="12" y="2"/>
                      </a:lnTo>
                      <a:lnTo>
                        <a:pt x="12" y="2"/>
                      </a:lnTo>
                      <a:lnTo>
                        <a:pt x="12" y="2"/>
                      </a:lnTo>
                      <a:lnTo>
                        <a:pt x="12" y="2"/>
                      </a:lnTo>
                      <a:lnTo>
                        <a:pt x="12" y="2"/>
                      </a:lnTo>
                      <a:lnTo>
                        <a:pt x="12" y="2"/>
                      </a:lnTo>
                      <a:lnTo>
                        <a:pt x="12" y="2"/>
                      </a:lnTo>
                      <a:lnTo>
                        <a:pt x="12" y="2"/>
                      </a:lnTo>
                      <a:lnTo>
                        <a:pt x="12" y="0"/>
                      </a:lnTo>
                      <a:lnTo>
                        <a:pt x="12" y="0"/>
                      </a:lnTo>
                      <a:lnTo>
                        <a:pt x="14" y="0"/>
                      </a:lnTo>
                      <a:lnTo>
                        <a:pt x="14" y="0"/>
                      </a:lnTo>
                      <a:lnTo>
                        <a:pt x="14" y="0"/>
                      </a:lnTo>
                      <a:lnTo>
                        <a:pt x="14" y="0"/>
                      </a:lnTo>
                      <a:lnTo>
                        <a:pt x="14" y="0"/>
                      </a:lnTo>
                      <a:lnTo>
                        <a:pt x="1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3" name="Freeform 3975"/>
                <p:cNvSpPr>
                  <a:spLocks/>
                </p:cNvSpPr>
                <p:nvPr/>
              </p:nvSpPr>
              <p:spPr bwMode="auto">
                <a:xfrm>
                  <a:off x="4475" y="861"/>
                  <a:ext cx="12" cy="35"/>
                </a:xfrm>
                <a:custGeom>
                  <a:avLst/>
                  <a:gdLst/>
                  <a:ahLst/>
                  <a:cxnLst>
                    <a:cxn ang="0">
                      <a:pos x="23" y="0"/>
                    </a:cxn>
                    <a:cxn ang="0">
                      <a:pos x="22" y="2"/>
                    </a:cxn>
                    <a:cxn ang="0">
                      <a:pos x="22" y="4"/>
                    </a:cxn>
                    <a:cxn ang="0">
                      <a:pos x="23" y="6"/>
                    </a:cxn>
                    <a:cxn ang="0">
                      <a:pos x="23" y="8"/>
                    </a:cxn>
                    <a:cxn ang="0">
                      <a:pos x="22" y="6"/>
                    </a:cxn>
                    <a:cxn ang="0">
                      <a:pos x="22" y="8"/>
                    </a:cxn>
                    <a:cxn ang="0">
                      <a:pos x="22" y="10"/>
                    </a:cxn>
                    <a:cxn ang="0">
                      <a:pos x="22" y="12"/>
                    </a:cxn>
                    <a:cxn ang="0">
                      <a:pos x="20" y="13"/>
                    </a:cxn>
                    <a:cxn ang="0">
                      <a:pos x="20" y="13"/>
                    </a:cxn>
                    <a:cxn ang="0">
                      <a:pos x="20" y="15"/>
                    </a:cxn>
                    <a:cxn ang="0">
                      <a:pos x="20" y="17"/>
                    </a:cxn>
                    <a:cxn ang="0">
                      <a:pos x="20" y="19"/>
                    </a:cxn>
                    <a:cxn ang="0">
                      <a:pos x="20" y="21"/>
                    </a:cxn>
                    <a:cxn ang="0">
                      <a:pos x="20" y="23"/>
                    </a:cxn>
                    <a:cxn ang="0">
                      <a:pos x="18" y="25"/>
                    </a:cxn>
                    <a:cxn ang="0">
                      <a:pos x="18" y="25"/>
                    </a:cxn>
                    <a:cxn ang="0">
                      <a:pos x="18" y="27"/>
                    </a:cxn>
                    <a:cxn ang="0">
                      <a:pos x="18" y="29"/>
                    </a:cxn>
                    <a:cxn ang="0">
                      <a:pos x="16" y="31"/>
                    </a:cxn>
                    <a:cxn ang="0">
                      <a:pos x="16" y="33"/>
                    </a:cxn>
                    <a:cxn ang="0">
                      <a:pos x="16" y="35"/>
                    </a:cxn>
                    <a:cxn ang="0">
                      <a:pos x="16" y="37"/>
                    </a:cxn>
                    <a:cxn ang="0">
                      <a:pos x="16" y="37"/>
                    </a:cxn>
                    <a:cxn ang="0">
                      <a:pos x="16" y="38"/>
                    </a:cxn>
                    <a:cxn ang="0">
                      <a:pos x="16" y="40"/>
                    </a:cxn>
                    <a:cxn ang="0">
                      <a:pos x="14" y="40"/>
                    </a:cxn>
                    <a:cxn ang="0">
                      <a:pos x="14" y="42"/>
                    </a:cxn>
                    <a:cxn ang="0">
                      <a:pos x="14" y="44"/>
                    </a:cxn>
                    <a:cxn ang="0">
                      <a:pos x="14" y="46"/>
                    </a:cxn>
                    <a:cxn ang="0">
                      <a:pos x="14" y="48"/>
                    </a:cxn>
                    <a:cxn ang="0">
                      <a:pos x="14" y="48"/>
                    </a:cxn>
                    <a:cxn ang="0">
                      <a:pos x="12" y="50"/>
                    </a:cxn>
                    <a:cxn ang="0">
                      <a:pos x="12" y="52"/>
                    </a:cxn>
                    <a:cxn ang="0">
                      <a:pos x="12" y="54"/>
                    </a:cxn>
                    <a:cxn ang="0">
                      <a:pos x="12" y="56"/>
                    </a:cxn>
                    <a:cxn ang="0">
                      <a:pos x="12" y="58"/>
                    </a:cxn>
                    <a:cxn ang="0">
                      <a:pos x="10" y="58"/>
                    </a:cxn>
                    <a:cxn ang="0">
                      <a:pos x="10" y="60"/>
                    </a:cxn>
                    <a:cxn ang="0">
                      <a:pos x="10" y="61"/>
                    </a:cxn>
                    <a:cxn ang="0">
                      <a:pos x="10" y="63"/>
                    </a:cxn>
                    <a:cxn ang="0">
                      <a:pos x="8" y="65"/>
                    </a:cxn>
                    <a:cxn ang="0">
                      <a:pos x="8" y="67"/>
                    </a:cxn>
                    <a:cxn ang="0">
                      <a:pos x="8" y="67"/>
                    </a:cxn>
                    <a:cxn ang="0">
                      <a:pos x="8" y="69"/>
                    </a:cxn>
                    <a:cxn ang="0">
                      <a:pos x="8" y="71"/>
                    </a:cxn>
                    <a:cxn ang="0">
                      <a:pos x="6" y="71"/>
                    </a:cxn>
                    <a:cxn ang="0">
                      <a:pos x="0" y="71"/>
                    </a:cxn>
                    <a:cxn ang="0">
                      <a:pos x="4" y="71"/>
                    </a:cxn>
                  </a:cxnLst>
                  <a:rect l="0" t="0" r="r" b="b"/>
                  <a:pathLst>
                    <a:path w="23" h="71">
                      <a:moveTo>
                        <a:pt x="23" y="0"/>
                      </a:moveTo>
                      <a:lnTo>
                        <a:pt x="23" y="0"/>
                      </a:lnTo>
                      <a:lnTo>
                        <a:pt x="23" y="0"/>
                      </a:lnTo>
                      <a:lnTo>
                        <a:pt x="23" y="0"/>
                      </a:lnTo>
                      <a:lnTo>
                        <a:pt x="23" y="2"/>
                      </a:lnTo>
                      <a:lnTo>
                        <a:pt x="22" y="2"/>
                      </a:lnTo>
                      <a:lnTo>
                        <a:pt x="22" y="2"/>
                      </a:lnTo>
                      <a:lnTo>
                        <a:pt x="22" y="4"/>
                      </a:lnTo>
                      <a:lnTo>
                        <a:pt x="22" y="4"/>
                      </a:lnTo>
                      <a:lnTo>
                        <a:pt x="22" y="4"/>
                      </a:lnTo>
                      <a:lnTo>
                        <a:pt x="22" y="6"/>
                      </a:lnTo>
                      <a:lnTo>
                        <a:pt x="23" y="6"/>
                      </a:lnTo>
                      <a:lnTo>
                        <a:pt x="23" y="6"/>
                      </a:lnTo>
                      <a:lnTo>
                        <a:pt x="23" y="6"/>
                      </a:lnTo>
                      <a:lnTo>
                        <a:pt x="23" y="8"/>
                      </a:lnTo>
                      <a:lnTo>
                        <a:pt x="23" y="6"/>
                      </a:lnTo>
                      <a:lnTo>
                        <a:pt x="23" y="6"/>
                      </a:lnTo>
                      <a:lnTo>
                        <a:pt x="22" y="6"/>
                      </a:lnTo>
                      <a:lnTo>
                        <a:pt x="22" y="6"/>
                      </a:lnTo>
                      <a:lnTo>
                        <a:pt x="22" y="8"/>
                      </a:lnTo>
                      <a:lnTo>
                        <a:pt x="22" y="8"/>
                      </a:lnTo>
                      <a:lnTo>
                        <a:pt x="22" y="8"/>
                      </a:lnTo>
                      <a:lnTo>
                        <a:pt x="22" y="8"/>
                      </a:lnTo>
                      <a:lnTo>
                        <a:pt x="22" y="10"/>
                      </a:lnTo>
                      <a:lnTo>
                        <a:pt x="22" y="10"/>
                      </a:lnTo>
                      <a:lnTo>
                        <a:pt x="22" y="10"/>
                      </a:lnTo>
                      <a:lnTo>
                        <a:pt x="22" y="12"/>
                      </a:lnTo>
                      <a:lnTo>
                        <a:pt x="22" y="12"/>
                      </a:lnTo>
                      <a:lnTo>
                        <a:pt x="22" y="12"/>
                      </a:lnTo>
                      <a:lnTo>
                        <a:pt x="20" y="13"/>
                      </a:lnTo>
                      <a:lnTo>
                        <a:pt x="20" y="13"/>
                      </a:lnTo>
                      <a:lnTo>
                        <a:pt x="20" y="13"/>
                      </a:lnTo>
                      <a:lnTo>
                        <a:pt x="20" y="13"/>
                      </a:lnTo>
                      <a:lnTo>
                        <a:pt x="20" y="15"/>
                      </a:lnTo>
                      <a:lnTo>
                        <a:pt x="20" y="15"/>
                      </a:lnTo>
                      <a:lnTo>
                        <a:pt x="20" y="15"/>
                      </a:lnTo>
                      <a:lnTo>
                        <a:pt x="20" y="15"/>
                      </a:lnTo>
                      <a:lnTo>
                        <a:pt x="20" y="17"/>
                      </a:lnTo>
                      <a:lnTo>
                        <a:pt x="20" y="17"/>
                      </a:lnTo>
                      <a:lnTo>
                        <a:pt x="20" y="19"/>
                      </a:lnTo>
                      <a:lnTo>
                        <a:pt x="20" y="19"/>
                      </a:lnTo>
                      <a:lnTo>
                        <a:pt x="20" y="19"/>
                      </a:lnTo>
                      <a:lnTo>
                        <a:pt x="20" y="21"/>
                      </a:lnTo>
                      <a:lnTo>
                        <a:pt x="20" y="21"/>
                      </a:lnTo>
                      <a:lnTo>
                        <a:pt x="20" y="21"/>
                      </a:lnTo>
                      <a:lnTo>
                        <a:pt x="20" y="21"/>
                      </a:lnTo>
                      <a:lnTo>
                        <a:pt x="20" y="23"/>
                      </a:lnTo>
                      <a:lnTo>
                        <a:pt x="20" y="23"/>
                      </a:lnTo>
                      <a:lnTo>
                        <a:pt x="20" y="23"/>
                      </a:lnTo>
                      <a:lnTo>
                        <a:pt x="18" y="23"/>
                      </a:lnTo>
                      <a:lnTo>
                        <a:pt x="18" y="25"/>
                      </a:lnTo>
                      <a:lnTo>
                        <a:pt x="18" y="25"/>
                      </a:lnTo>
                      <a:lnTo>
                        <a:pt x="18" y="25"/>
                      </a:lnTo>
                      <a:lnTo>
                        <a:pt x="18" y="25"/>
                      </a:lnTo>
                      <a:lnTo>
                        <a:pt x="18" y="27"/>
                      </a:lnTo>
                      <a:lnTo>
                        <a:pt x="18" y="27"/>
                      </a:lnTo>
                      <a:lnTo>
                        <a:pt x="18" y="27"/>
                      </a:lnTo>
                      <a:lnTo>
                        <a:pt x="18" y="29"/>
                      </a:lnTo>
                      <a:lnTo>
                        <a:pt x="18" y="29"/>
                      </a:lnTo>
                      <a:lnTo>
                        <a:pt x="18" y="29"/>
                      </a:lnTo>
                      <a:lnTo>
                        <a:pt x="18" y="31"/>
                      </a:lnTo>
                      <a:lnTo>
                        <a:pt x="18" y="31"/>
                      </a:lnTo>
                      <a:lnTo>
                        <a:pt x="16" y="31"/>
                      </a:lnTo>
                      <a:lnTo>
                        <a:pt x="16" y="33"/>
                      </a:lnTo>
                      <a:lnTo>
                        <a:pt x="16" y="33"/>
                      </a:lnTo>
                      <a:lnTo>
                        <a:pt x="16" y="33"/>
                      </a:lnTo>
                      <a:lnTo>
                        <a:pt x="16" y="33"/>
                      </a:lnTo>
                      <a:lnTo>
                        <a:pt x="16" y="35"/>
                      </a:lnTo>
                      <a:lnTo>
                        <a:pt x="16" y="35"/>
                      </a:lnTo>
                      <a:lnTo>
                        <a:pt x="16" y="35"/>
                      </a:lnTo>
                      <a:lnTo>
                        <a:pt x="16" y="35"/>
                      </a:lnTo>
                      <a:lnTo>
                        <a:pt x="16" y="37"/>
                      </a:lnTo>
                      <a:lnTo>
                        <a:pt x="16" y="37"/>
                      </a:lnTo>
                      <a:lnTo>
                        <a:pt x="16" y="37"/>
                      </a:lnTo>
                      <a:lnTo>
                        <a:pt x="16" y="37"/>
                      </a:lnTo>
                      <a:lnTo>
                        <a:pt x="16" y="38"/>
                      </a:lnTo>
                      <a:lnTo>
                        <a:pt x="16" y="38"/>
                      </a:lnTo>
                      <a:lnTo>
                        <a:pt x="16" y="38"/>
                      </a:lnTo>
                      <a:lnTo>
                        <a:pt x="16" y="38"/>
                      </a:lnTo>
                      <a:lnTo>
                        <a:pt x="16" y="40"/>
                      </a:lnTo>
                      <a:lnTo>
                        <a:pt x="16" y="40"/>
                      </a:lnTo>
                      <a:lnTo>
                        <a:pt x="16" y="40"/>
                      </a:lnTo>
                      <a:lnTo>
                        <a:pt x="14" y="40"/>
                      </a:lnTo>
                      <a:lnTo>
                        <a:pt x="14" y="40"/>
                      </a:lnTo>
                      <a:lnTo>
                        <a:pt x="14" y="42"/>
                      </a:lnTo>
                      <a:lnTo>
                        <a:pt x="14" y="42"/>
                      </a:lnTo>
                      <a:lnTo>
                        <a:pt x="14" y="42"/>
                      </a:lnTo>
                      <a:lnTo>
                        <a:pt x="14" y="44"/>
                      </a:lnTo>
                      <a:lnTo>
                        <a:pt x="14" y="44"/>
                      </a:lnTo>
                      <a:lnTo>
                        <a:pt x="14" y="44"/>
                      </a:lnTo>
                      <a:lnTo>
                        <a:pt x="14" y="46"/>
                      </a:lnTo>
                      <a:lnTo>
                        <a:pt x="14" y="46"/>
                      </a:lnTo>
                      <a:lnTo>
                        <a:pt x="14" y="46"/>
                      </a:lnTo>
                      <a:lnTo>
                        <a:pt x="14" y="46"/>
                      </a:lnTo>
                      <a:lnTo>
                        <a:pt x="14" y="46"/>
                      </a:lnTo>
                      <a:lnTo>
                        <a:pt x="14" y="48"/>
                      </a:lnTo>
                      <a:lnTo>
                        <a:pt x="14" y="48"/>
                      </a:lnTo>
                      <a:lnTo>
                        <a:pt x="14" y="48"/>
                      </a:lnTo>
                      <a:lnTo>
                        <a:pt x="14" y="48"/>
                      </a:lnTo>
                      <a:lnTo>
                        <a:pt x="14" y="50"/>
                      </a:lnTo>
                      <a:lnTo>
                        <a:pt x="14" y="50"/>
                      </a:lnTo>
                      <a:lnTo>
                        <a:pt x="12" y="50"/>
                      </a:lnTo>
                      <a:lnTo>
                        <a:pt x="12" y="50"/>
                      </a:lnTo>
                      <a:lnTo>
                        <a:pt x="12" y="52"/>
                      </a:lnTo>
                      <a:lnTo>
                        <a:pt x="12" y="52"/>
                      </a:lnTo>
                      <a:lnTo>
                        <a:pt x="12" y="52"/>
                      </a:lnTo>
                      <a:lnTo>
                        <a:pt x="12" y="54"/>
                      </a:lnTo>
                      <a:lnTo>
                        <a:pt x="12" y="54"/>
                      </a:lnTo>
                      <a:lnTo>
                        <a:pt x="12" y="54"/>
                      </a:lnTo>
                      <a:lnTo>
                        <a:pt x="12" y="56"/>
                      </a:lnTo>
                      <a:lnTo>
                        <a:pt x="12" y="56"/>
                      </a:lnTo>
                      <a:lnTo>
                        <a:pt x="12" y="56"/>
                      </a:lnTo>
                      <a:lnTo>
                        <a:pt x="12" y="56"/>
                      </a:lnTo>
                      <a:lnTo>
                        <a:pt x="12" y="58"/>
                      </a:lnTo>
                      <a:lnTo>
                        <a:pt x="12" y="58"/>
                      </a:lnTo>
                      <a:lnTo>
                        <a:pt x="12" y="58"/>
                      </a:lnTo>
                      <a:lnTo>
                        <a:pt x="10" y="58"/>
                      </a:lnTo>
                      <a:lnTo>
                        <a:pt x="10" y="60"/>
                      </a:lnTo>
                      <a:lnTo>
                        <a:pt x="10" y="60"/>
                      </a:lnTo>
                      <a:lnTo>
                        <a:pt x="10" y="60"/>
                      </a:lnTo>
                      <a:lnTo>
                        <a:pt x="10" y="60"/>
                      </a:lnTo>
                      <a:lnTo>
                        <a:pt x="10" y="61"/>
                      </a:lnTo>
                      <a:lnTo>
                        <a:pt x="10" y="61"/>
                      </a:lnTo>
                      <a:lnTo>
                        <a:pt x="10" y="61"/>
                      </a:lnTo>
                      <a:lnTo>
                        <a:pt x="10" y="63"/>
                      </a:lnTo>
                      <a:lnTo>
                        <a:pt x="10" y="63"/>
                      </a:lnTo>
                      <a:lnTo>
                        <a:pt x="10" y="63"/>
                      </a:lnTo>
                      <a:lnTo>
                        <a:pt x="10" y="65"/>
                      </a:lnTo>
                      <a:lnTo>
                        <a:pt x="8" y="65"/>
                      </a:lnTo>
                      <a:lnTo>
                        <a:pt x="8" y="65"/>
                      </a:lnTo>
                      <a:lnTo>
                        <a:pt x="8" y="67"/>
                      </a:lnTo>
                      <a:lnTo>
                        <a:pt x="8" y="67"/>
                      </a:lnTo>
                      <a:lnTo>
                        <a:pt x="8" y="67"/>
                      </a:lnTo>
                      <a:lnTo>
                        <a:pt x="8" y="67"/>
                      </a:lnTo>
                      <a:lnTo>
                        <a:pt x="8" y="67"/>
                      </a:lnTo>
                      <a:lnTo>
                        <a:pt x="8" y="69"/>
                      </a:lnTo>
                      <a:lnTo>
                        <a:pt x="8" y="69"/>
                      </a:lnTo>
                      <a:lnTo>
                        <a:pt x="8" y="69"/>
                      </a:lnTo>
                      <a:lnTo>
                        <a:pt x="8" y="69"/>
                      </a:lnTo>
                      <a:lnTo>
                        <a:pt x="8" y="69"/>
                      </a:lnTo>
                      <a:lnTo>
                        <a:pt x="8" y="71"/>
                      </a:lnTo>
                      <a:lnTo>
                        <a:pt x="8" y="71"/>
                      </a:lnTo>
                      <a:lnTo>
                        <a:pt x="6" y="71"/>
                      </a:lnTo>
                      <a:lnTo>
                        <a:pt x="6" y="71"/>
                      </a:lnTo>
                      <a:lnTo>
                        <a:pt x="6" y="71"/>
                      </a:lnTo>
                      <a:lnTo>
                        <a:pt x="4" y="71"/>
                      </a:lnTo>
                      <a:lnTo>
                        <a:pt x="0" y="71"/>
                      </a:lnTo>
                      <a:lnTo>
                        <a:pt x="0" y="71"/>
                      </a:lnTo>
                      <a:lnTo>
                        <a:pt x="0" y="71"/>
                      </a:lnTo>
                      <a:lnTo>
                        <a:pt x="4" y="71"/>
                      </a:lnTo>
                      <a:lnTo>
                        <a:pt x="4" y="7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4" name="Freeform 3976"/>
                <p:cNvSpPr>
                  <a:spLocks/>
                </p:cNvSpPr>
                <p:nvPr/>
              </p:nvSpPr>
              <p:spPr bwMode="auto">
                <a:xfrm>
                  <a:off x="4477" y="877"/>
                  <a:ext cx="15" cy="19"/>
                </a:xfrm>
                <a:custGeom>
                  <a:avLst/>
                  <a:gdLst/>
                  <a:ahLst/>
                  <a:cxnLst>
                    <a:cxn ang="0">
                      <a:pos x="2" y="38"/>
                    </a:cxn>
                    <a:cxn ang="0">
                      <a:pos x="4" y="38"/>
                    </a:cxn>
                    <a:cxn ang="0">
                      <a:pos x="4" y="38"/>
                    </a:cxn>
                    <a:cxn ang="0">
                      <a:pos x="6" y="36"/>
                    </a:cxn>
                    <a:cxn ang="0">
                      <a:pos x="6" y="36"/>
                    </a:cxn>
                    <a:cxn ang="0">
                      <a:pos x="8" y="36"/>
                    </a:cxn>
                    <a:cxn ang="0">
                      <a:pos x="8" y="34"/>
                    </a:cxn>
                    <a:cxn ang="0">
                      <a:pos x="10" y="34"/>
                    </a:cxn>
                    <a:cxn ang="0">
                      <a:pos x="10" y="34"/>
                    </a:cxn>
                    <a:cxn ang="0">
                      <a:pos x="10" y="32"/>
                    </a:cxn>
                    <a:cxn ang="0">
                      <a:pos x="10" y="32"/>
                    </a:cxn>
                    <a:cxn ang="0">
                      <a:pos x="12" y="32"/>
                    </a:cxn>
                    <a:cxn ang="0">
                      <a:pos x="12" y="30"/>
                    </a:cxn>
                    <a:cxn ang="0">
                      <a:pos x="12" y="30"/>
                    </a:cxn>
                    <a:cxn ang="0">
                      <a:pos x="12" y="30"/>
                    </a:cxn>
                    <a:cxn ang="0">
                      <a:pos x="12" y="28"/>
                    </a:cxn>
                    <a:cxn ang="0">
                      <a:pos x="12" y="28"/>
                    </a:cxn>
                    <a:cxn ang="0">
                      <a:pos x="12" y="27"/>
                    </a:cxn>
                    <a:cxn ang="0">
                      <a:pos x="12" y="27"/>
                    </a:cxn>
                    <a:cxn ang="0">
                      <a:pos x="14" y="27"/>
                    </a:cxn>
                    <a:cxn ang="0">
                      <a:pos x="14" y="25"/>
                    </a:cxn>
                    <a:cxn ang="0">
                      <a:pos x="14" y="25"/>
                    </a:cxn>
                    <a:cxn ang="0">
                      <a:pos x="14" y="23"/>
                    </a:cxn>
                    <a:cxn ang="0">
                      <a:pos x="14" y="23"/>
                    </a:cxn>
                    <a:cxn ang="0">
                      <a:pos x="16" y="23"/>
                    </a:cxn>
                    <a:cxn ang="0">
                      <a:pos x="16" y="23"/>
                    </a:cxn>
                    <a:cxn ang="0">
                      <a:pos x="18" y="21"/>
                    </a:cxn>
                    <a:cxn ang="0">
                      <a:pos x="18" y="21"/>
                    </a:cxn>
                    <a:cxn ang="0">
                      <a:pos x="18" y="19"/>
                    </a:cxn>
                    <a:cxn ang="0">
                      <a:pos x="19" y="19"/>
                    </a:cxn>
                    <a:cxn ang="0">
                      <a:pos x="19" y="19"/>
                    </a:cxn>
                    <a:cxn ang="0">
                      <a:pos x="19" y="19"/>
                    </a:cxn>
                    <a:cxn ang="0">
                      <a:pos x="21" y="19"/>
                    </a:cxn>
                    <a:cxn ang="0">
                      <a:pos x="21" y="19"/>
                    </a:cxn>
                    <a:cxn ang="0">
                      <a:pos x="21" y="17"/>
                    </a:cxn>
                    <a:cxn ang="0">
                      <a:pos x="23" y="17"/>
                    </a:cxn>
                    <a:cxn ang="0">
                      <a:pos x="23" y="17"/>
                    </a:cxn>
                    <a:cxn ang="0">
                      <a:pos x="25" y="15"/>
                    </a:cxn>
                    <a:cxn ang="0">
                      <a:pos x="25" y="15"/>
                    </a:cxn>
                    <a:cxn ang="0">
                      <a:pos x="25" y="13"/>
                    </a:cxn>
                    <a:cxn ang="0">
                      <a:pos x="27" y="13"/>
                    </a:cxn>
                    <a:cxn ang="0">
                      <a:pos x="27" y="13"/>
                    </a:cxn>
                    <a:cxn ang="0">
                      <a:pos x="27" y="11"/>
                    </a:cxn>
                    <a:cxn ang="0">
                      <a:pos x="27" y="11"/>
                    </a:cxn>
                    <a:cxn ang="0">
                      <a:pos x="27" y="9"/>
                    </a:cxn>
                    <a:cxn ang="0">
                      <a:pos x="27" y="7"/>
                    </a:cxn>
                    <a:cxn ang="0">
                      <a:pos x="27" y="7"/>
                    </a:cxn>
                    <a:cxn ang="0">
                      <a:pos x="27" y="5"/>
                    </a:cxn>
                    <a:cxn ang="0">
                      <a:pos x="27" y="5"/>
                    </a:cxn>
                    <a:cxn ang="0">
                      <a:pos x="27" y="4"/>
                    </a:cxn>
                    <a:cxn ang="0">
                      <a:pos x="27" y="4"/>
                    </a:cxn>
                    <a:cxn ang="0">
                      <a:pos x="29" y="4"/>
                    </a:cxn>
                    <a:cxn ang="0">
                      <a:pos x="27" y="2"/>
                    </a:cxn>
                    <a:cxn ang="0">
                      <a:pos x="27" y="2"/>
                    </a:cxn>
                    <a:cxn ang="0">
                      <a:pos x="27" y="2"/>
                    </a:cxn>
                    <a:cxn ang="0">
                      <a:pos x="27" y="2"/>
                    </a:cxn>
                  </a:cxnLst>
                  <a:rect l="0" t="0" r="r" b="b"/>
                  <a:pathLst>
                    <a:path w="29" h="38">
                      <a:moveTo>
                        <a:pt x="0" y="38"/>
                      </a:moveTo>
                      <a:lnTo>
                        <a:pt x="2" y="38"/>
                      </a:lnTo>
                      <a:lnTo>
                        <a:pt x="2" y="38"/>
                      </a:lnTo>
                      <a:lnTo>
                        <a:pt x="4" y="38"/>
                      </a:lnTo>
                      <a:lnTo>
                        <a:pt x="4" y="38"/>
                      </a:lnTo>
                      <a:lnTo>
                        <a:pt x="4" y="38"/>
                      </a:lnTo>
                      <a:lnTo>
                        <a:pt x="6" y="36"/>
                      </a:lnTo>
                      <a:lnTo>
                        <a:pt x="6" y="36"/>
                      </a:lnTo>
                      <a:lnTo>
                        <a:pt x="6" y="36"/>
                      </a:lnTo>
                      <a:lnTo>
                        <a:pt x="6" y="36"/>
                      </a:lnTo>
                      <a:lnTo>
                        <a:pt x="8" y="36"/>
                      </a:lnTo>
                      <a:lnTo>
                        <a:pt x="8" y="36"/>
                      </a:lnTo>
                      <a:lnTo>
                        <a:pt x="8" y="34"/>
                      </a:lnTo>
                      <a:lnTo>
                        <a:pt x="8" y="34"/>
                      </a:lnTo>
                      <a:lnTo>
                        <a:pt x="8" y="34"/>
                      </a:lnTo>
                      <a:lnTo>
                        <a:pt x="10" y="34"/>
                      </a:lnTo>
                      <a:lnTo>
                        <a:pt x="10" y="34"/>
                      </a:lnTo>
                      <a:lnTo>
                        <a:pt x="10" y="34"/>
                      </a:lnTo>
                      <a:lnTo>
                        <a:pt x="10" y="34"/>
                      </a:lnTo>
                      <a:lnTo>
                        <a:pt x="10" y="32"/>
                      </a:lnTo>
                      <a:lnTo>
                        <a:pt x="10" y="32"/>
                      </a:lnTo>
                      <a:lnTo>
                        <a:pt x="10" y="32"/>
                      </a:lnTo>
                      <a:lnTo>
                        <a:pt x="12" y="32"/>
                      </a:lnTo>
                      <a:lnTo>
                        <a:pt x="12" y="32"/>
                      </a:lnTo>
                      <a:lnTo>
                        <a:pt x="12" y="30"/>
                      </a:lnTo>
                      <a:lnTo>
                        <a:pt x="12" y="30"/>
                      </a:lnTo>
                      <a:lnTo>
                        <a:pt x="12" y="30"/>
                      </a:lnTo>
                      <a:lnTo>
                        <a:pt x="12" y="30"/>
                      </a:lnTo>
                      <a:lnTo>
                        <a:pt x="12" y="30"/>
                      </a:lnTo>
                      <a:lnTo>
                        <a:pt x="12" y="30"/>
                      </a:lnTo>
                      <a:lnTo>
                        <a:pt x="12" y="28"/>
                      </a:lnTo>
                      <a:lnTo>
                        <a:pt x="12" y="28"/>
                      </a:lnTo>
                      <a:lnTo>
                        <a:pt x="12" y="28"/>
                      </a:lnTo>
                      <a:lnTo>
                        <a:pt x="12" y="28"/>
                      </a:lnTo>
                      <a:lnTo>
                        <a:pt x="12" y="27"/>
                      </a:lnTo>
                      <a:lnTo>
                        <a:pt x="12" y="27"/>
                      </a:lnTo>
                      <a:lnTo>
                        <a:pt x="12" y="27"/>
                      </a:lnTo>
                      <a:lnTo>
                        <a:pt x="12" y="27"/>
                      </a:lnTo>
                      <a:lnTo>
                        <a:pt x="14" y="27"/>
                      </a:lnTo>
                      <a:lnTo>
                        <a:pt x="14" y="27"/>
                      </a:lnTo>
                      <a:lnTo>
                        <a:pt x="14" y="25"/>
                      </a:lnTo>
                      <a:lnTo>
                        <a:pt x="14" y="25"/>
                      </a:lnTo>
                      <a:lnTo>
                        <a:pt x="14" y="25"/>
                      </a:lnTo>
                      <a:lnTo>
                        <a:pt x="14" y="25"/>
                      </a:lnTo>
                      <a:lnTo>
                        <a:pt x="14" y="25"/>
                      </a:lnTo>
                      <a:lnTo>
                        <a:pt x="14" y="23"/>
                      </a:lnTo>
                      <a:lnTo>
                        <a:pt x="14" y="23"/>
                      </a:lnTo>
                      <a:lnTo>
                        <a:pt x="14" y="23"/>
                      </a:lnTo>
                      <a:lnTo>
                        <a:pt x="14" y="23"/>
                      </a:lnTo>
                      <a:lnTo>
                        <a:pt x="16" y="23"/>
                      </a:lnTo>
                      <a:lnTo>
                        <a:pt x="16" y="23"/>
                      </a:lnTo>
                      <a:lnTo>
                        <a:pt x="16" y="23"/>
                      </a:lnTo>
                      <a:lnTo>
                        <a:pt x="18" y="21"/>
                      </a:lnTo>
                      <a:lnTo>
                        <a:pt x="18" y="21"/>
                      </a:lnTo>
                      <a:lnTo>
                        <a:pt x="18" y="21"/>
                      </a:lnTo>
                      <a:lnTo>
                        <a:pt x="18" y="21"/>
                      </a:lnTo>
                      <a:lnTo>
                        <a:pt x="18" y="21"/>
                      </a:lnTo>
                      <a:lnTo>
                        <a:pt x="18" y="19"/>
                      </a:lnTo>
                      <a:lnTo>
                        <a:pt x="19" y="19"/>
                      </a:lnTo>
                      <a:lnTo>
                        <a:pt x="19" y="19"/>
                      </a:lnTo>
                      <a:lnTo>
                        <a:pt x="19" y="19"/>
                      </a:lnTo>
                      <a:lnTo>
                        <a:pt x="19" y="19"/>
                      </a:lnTo>
                      <a:lnTo>
                        <a:pt x="19" y="19"/>
                      </a:lnTo>
                      <a:lnTo>
                        <a:pt x="19" y="19"/>
                      </a:lnTo>
                      <a:lnTo>
                        <a:pt x="19" y="19"/>
                      </a:lnTo>
                      <a:lnTo>
                        <a:pt x="21" y="19"/>
                      </a:lnTo>
                      <a:lnTo>
                        <a:pt x="21" y="19"/>
                      </a:lnTo>
                      <a:lnTo>
                        <a:pt x="21" y="19"/>
                      </a:lnTo>
                      <a:lnTo>
                        <a:pt x="21" y="17"/>
                      </a:lnTo>
                      <a:lnTo>
                        <a:pt x="21" y="17"/>
                      </a:lnTo>
                      <a:lnTo>
                        <a:pt x="23" y="17"/>
                      </a:lnTo>
                      <a:lnTo>
                        <a:pt x="23" y="17"/>
                      </a:lnTo>
                      <a:lnTo>
                        <a:pt x="23" y="17"/>
                      </a:lnTo>
                      <a:lnTo>
                        <a:pt x="23" y="17"/>
                      </a:lnTo>
                      <a:lnTo>
                        <a:pt x="23" y="15"/>
                      </a:lnTo>
                      <a:lnTo>
                        <a:pt x="25" y="15"/>
                      </a:lnTo>
                      <a:lnTo>
                        <a:pt x="25" y="15"/>
                      </a:lnTo>
                      <a:lnTo>
                        <a:pt x="25" y="15"/>
                      </a:lnTo>
                      <a:lnTo>
                        <a:pt x="25" y="13"/>
                      </a:lnTo>
                      <a:lnTo>
                        <a:pt x="25" y="13"/>
                      </a:lnTo>
                      <a:lnTo>
                        <a:pt x="27" y="13"/>
                      </a:lnTo>
                      <a:lnTo>
                        <a:pt x="27" y="13"/>
                      </a:lnTo>
                      <a:lnTo>
                        <a:pt x="27" y="13"/>
                      </a:lnTo>
                      <a:lnTo>
                        <a:pt x="27" y="13"/>
                      </a:lnTo>
                      <a:lnTo>
                        <a:pt x="27" y="11"/>
                      </a:lnTo>
                      <a:lnTo>
                        <a:pt x="27" y="11"/>
                      </a:lnTo>
                      <a:lnTo>
                        <a:pt x="27" y="11"/>
                      </a:lnTo>
                      <a:lnTo>
                        <a:pt x="27" y="11"/>
                      </a:lnTo>
                      <a:lnTo>
                        <a:pt x="27" y="9"/>
                      </a:lnTo>
                      <a:lnTo>
                        <a:pt x="27" y="9"/>
                      </a:lnTo>
                      <a:lnTo>
                        <a:pt x="27" y="9"/>
                      </a:lnTo>
                      <a:lnTo>
                        <a:pt x="27" y="7"/>
                      </a:lnTo>
                      <a:lnTo>
                        <a:pt x="27" y="7"/>
                      </a:lnTo>
                      <a:lnTo>
                        <a:pt x="27" y="7"/>
                      </a:lnTo>
                      <a:lnTo>
                        <a:pt x="27" y="7"/>
                      </a:lnTo>
                      <a:lnTo>
                        <a:pt x="27" y="5"/>
                      </a:lnTo>
                      <a:lnTo>
                        <a:pt x="27" y="5"/>
                      </a:lnTo>
                      <a:lnTo>
                        <a:pt x="27" y="5"/>
                      </a:lnTo>
                      <a:lnTo>
                        <a:pt x="27" y="5"/>
                      </a:lnTo>
                      <a:lnTo>
                        <a:pt x="27" y="4"/>
                      </a:lnTo>
                      <a:lnTo>
                        <a:pt x="27" y="4"/>
                      </a:lnTo>
                      <a:lnTo>
                        <a:pt x="27" y="4"/>
                      </a:lnTo>
                      <a:lnTo>
                        <a:pt x="29" y="4"/>
                      </a:lnTo>
                      <a:lnTo>
                        <a:pt x="29" y="4"/>
                      </a:lnTo>
                      <a:lnTo>
                        <a:pt x="27" y="4"/>
                      </a:lnTo>
                      <a:lnTo>
                        <a:pt x="27" y="2"/>
                      </a:lnTo>
                      <a:lnTo>
                        <a:pt x="27" y="2"/>
                      </a:lnTo>
                      <a:lnTo>
                        <a:pt x="27" y="2"/>
                      </a:lnTo>
                      <a:lnTo>
                        <a:pt x="27" y="2"/>
                      </a:lnTo>
                      <a:lnTo>
                        <a:pt x="27" y="2"/>
                      </a:lnTo>
                      <a:lnTo>
                        <a:pt x="27" y="2"/>
                      </a:lnTo>
                      <a:lnTo>
                        <a:pt x="27" y="2"/>
                      </a:lnTo>
                      <a:lnTo>
                        <a:pt x="27"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5" name="Freeform 3977"/>
                <p:cNvSpPr>
                  <a:spLocks/>
                </p:cNvSpPr>
                <p:nvPr/>
              </p:nvSpPr>
              <p:spPr bwMode="auto">
                <a:xfrm>
                  <a:off x="4475" y="890"/>
                  <a:ext cx="12" cy="15"/>
                </a:xfrm>
                <a:custGeom>
                  <a:avLst/>
                  <a:gdLst/>
                  <a:ahLst/>
                  <a:cxnLst>
                    <a:cxn ang="0">
                      <a:pos x="22" y="0"/>
                    </a:cxn>
                    <a:cxn ang="0">
                      <a:pos x="22" y="0"/>
                    </a:cxn>
                    <a:cxn ang="0">
                      <a:pos x="22" y="0"/>
                    </a:cxn>
                    <a:cxn ang="0">
                      <a:pos x="22" y="0"/>
                    </a:cxn>
                    <a:cxn ang="0">
                      <a:pos x="22" y="1"/>
                    </a:cxn>
                    <a:cxn ang="0">
                      <a:pos x="22" y="1"/>
                    </a:cxn>
                    <a:cxn ang="0">
                      <a:pos x="22" y="1"/>
                    </a:cxn>
                    <a:cxn ang="0">
                      <a:pos x="23" y="3"/>
                    </a:cxn>
                    <a:cxn ang="0">
                      <a:pos x="22" y="5"/>
                    </a:cxn>
                    <a:cxn ang="0">
                      <a:pos x="23" y="7"/>
                    </a:cxn>
                    <a:cxn ang="0">
                      <a:pos x="22" y="7"/>
                    </a:cxn>
                    <a:cxn ang="0">
                      <a:pos x="22" y="5"/>
                    </a:cxn>
                    <a:cxn ang="0">
                      <a:pos x="22" y="5"/>
                    </a:cxn>
                    <a:cxn ang="0">
                      <a:pos x="22" y="3"/>
                    </a:cxn>
                    <a:cxn ang="0">
                      <a:pos x="22" y="1"/>
                    </a:cxn>
                    <a:cxn ang="0">
                      <a:pos x="22" y="1"/>
                    </a:cxn>
                    <a:cxn ang="0">
                      <a:pos x="20" y="1"/>
                    </a:cxn>
                    <a:cxn ang="0">
                      <a:pos x="20" y="1"/>
                    </a:cxn>
                    <a:cxn ang="0">
                      <a:pos x="20" y="3"/>
                    </a:cxn>
                    <a:cxn ang="0">
                      <a:pos x="20" y="5"/>
                    </a:cxn>
                    <a:cxn ang="0">
                      <a:pos x="20" y="7"/>
                    </a:cxn>
                    <a:cxn ang="0">
                      <a:pos x="18" y="7"/>
                    </a:cxn>
                    <a:cxn ang="0">
                      <a:pos x="16" y="7"/>
                    </a:cxn>
                    <a:cxn ang="0">
                      <a:pos x="16" y="7"/>
                    </a:cxn>
                    <a:cxn ang="0">
                      <a:pos x="16" y="7"/>
                    </a:cxn>
                    <a:cxn ang="0">
                      <a:pos x="16" y="9"/>
                    </a:cxn>
                    <a:cxn ang="0">
                      <a:pos x="16" y="11"/>
                    </a:cxn>
                    <a:cxn ang="0">
                      <a:pos x="14" y="13"/>
                    </a:cxn>
                    <a:cxn ang="0">
                      <a:pos x="14" y="13"/>
                    </a:cxn>
                    <a:cxn ang="0">
                      <a:pos x="12" y="13"/>
                    </a:cxn>
                    <a:cxn ang="0">
                      <a:pos x="14" y="11"/>
                    </a:cxn>
                    <a:cxn ang="0">
                      <a:pos x="12" y="11"/>
                    </a:cxn>
                    <a:cxn ang="0">
                      <a:pos x="10" y="13"/>
                    </a:cxn>
                    <a:cxn ang="0">
                      <a:pos x="8" y="15"/>
                    </a:cxn>
                    <a:cxn ang="0">
                      <a:pos x="8" y="15"/>
                    </a:cxn>
                    <a:cxn ang="0">
                      <a:pos x="2" y="15"/>
                    </a:cxn>
                    <a:cxn ang="0">
                      <a:pos x="0" y="15"/>
                    </a:cxn>
                    <a:cxn ang="0">
                      <a:pos x="0" y="15"/>
                    </a:cxn>
                    <a:cxn ang="0">
                      <a:pos x="4" y="17"/>
                    </a:cxn>
                    <a:cxn ang="0">
                      <a:pos x="6" y="19"/>
                    </a:cxn>
                    <a:cxn ang="0">
                      <a:pos x="6" y="21"/>
                    </a:cxn>
                    <a:cxn ang="0">
                      <a:pos x="6" y="23"/>
                    </a:cxn>
                    <a:cxn ang="0">
                      <a:pos x="6" y="23"/>
                    </a:cxn>
                    <a:cxn ang="0">
                      <a:pos x="6" y="24"/>
                    </a:cxn>
                    <a:cxn ang="0">
                      <a:pos x="6" y="26"/>
                    </a:cxn>
                    <a:cxn ang="0">
                      <a:pos x="6" y="28"/>
                    </a:cxn>
                  </a:cxnLst>
                  <a:rect l="0" t="0" r="r" b="b"/>
                  <a:pathLst>
                    <a:path w="23" h="28">
                      <a:moveTo>
                        <a:pt x="22" y="0"/>
                      </a:moveTo>
                      <a:lnTo>
                        <a:pt x="22" y="0"/>
                      </a:lnTo>
                      <a:lnTo>
                        <a:pt x="22" y="0"/>
                      </a:lnTo>
                      <a:lnTo>
                        <a:pt x="22" y="0"/>
                      </a:lnTo>
                      <a:lnTo>
                        <a:pt x="22" y="0"/>
                      </a:lnTo>
                      <a:lnTo>
                        <a:pt x="22" y="0"/>
                      </a:lnTo>
                      <a:lnTo>
                        <a:pt x="22" y="0"/>
                      </a:lnTo>
                      <a:lnTo>
                        <a:pt x="20" y="0"/>
                      </a:lnTo>
                      <a:lnTo>
                        <a:pt x="22" y="0"/>
                      </a:lnTo>
                      <a:lnTo>
                        <a:pt x="22" y="0"/>
                      </a:lnTo>
                      <a:lnTo>
                        <a:pt x="22" y="0"/>
                      </a:lnTo>
                      <a:lnTo>
                        <a:pt x="22" y="0"/>
                      </a:lnTo>
                      <a:lnTo>
                        <a:pt x="22" y="0"/>
                      </a:lnTo>
                      <a:lnTo>
                        <a:pt x="22" y="0"/>
                      </a:lnTo>
                      <a:lnTo>
                        <a:pt x="22" y="1"/>
                      </a:lnTo>
                      <a:lnTo>
                        <a:pt x="22" y="1"/>
                      </a:lnTo>
                      <a:lnTo>
                        <a:pt x="22" y="1"/>
                      </a:lnTo>
                      <a:lnTo>
                        <a:pt x="22" y="1"/>
                      </a:lnTo>
                      <a:lnTo>
                        <a:pt x="22" y="1"/>
                      </a:lnTo>
                      <a:lnTo>
                        <a:pt x="23" y="1"/>
                      </a:lnTo>
                      <a:lnTo>
                        <a:pt x="22" y="1"/>
                      </a:lnTo>
                      <a:lnTo>
                        <a:pt x="22" y="3"/>
                      </a:lnTo>
                      <a:lnTo>
                        <a:pt x="23" y="3"/>
                      </a:lnTo>
                      <a:lnTo>
                        <a:pt x="23" y="3"/>
                      </a:lnTo>
                      <a:lnTo>
                        <a:pt x="23" y="5"/>
                      </a:lnTo>
                      <a:lnTo>
                        <a:pt x="22" y="5"/>
                      </a:lnTo>
                      <a:lnTo>
                        <a:pt x="22" y="5"/>
                      </a:lnTo>
                      <a:lnTo>
                        <a:pt x="23" y="5"/>
                      </a:lnTo>
                      <a:lnTo>
                        <a:pt x="23" y="5"/>
                      </a:lnTo>
                      <a:lnTo>
                        <a:pt x="23" y="7"/>
                      </a:lnTo>
                      <a:lnTo>
                        <a:pt x="22" y="7"/>
                      </a:lnTo>
                      <a:lnTo>
                        <a:pt x="22" y="7"/>
                      </a:lnTo>
                      <a:lnTo>
                        <a:pt x="22" y="7"/>
                      </a:lnTo>
                      <a:lnTo>
                        <a:pt x="22" y="7"/>
                      </a:lnTo>
                      <a:lnTo>
                        <a:pt x="22" y="5"/>
                      </a:lnTo>
                      <a:lnTo>
                        <a:pt x="22" y="5"/>
                      </a:lnTo>
                      <a:lnTo>
                        <a:pt x="22" y="5"/>
                      </a:lnTo>
                      <a:lnTo>
                        <a:pt x="22" y="5"/>
                      </a:lnTo>
                      <a:lnTo>
                        <a:pt x="22" y="5"/>
                      </a:lnTo>
                      <a:lnTo>
                        <a:pt x="22" y="5"/>
                      </a:lnTo>
                      <a:lnTo>
                        <a:pt x="22" y="3"/>
                      </a:lnTo>
                      <a:lnTo>
                        <a:pt x="22" y="3"/>
                      </a:lnTo>
                      <a:lnTo>
                        <a:pt x="22" y="3"/>
                      </a:lnTo>
                      <a:lnTo>
                        <a:pt x="22" y="1"/>
                      </a:lnTo>
                      <a:lnTo>
                        <a:pt x="22" y="1"/>
                      </a:lnTo>
                      <a:lnTo>
                        <a:pt x="22" y="1"/>
                      </a:lnTo>
                      <a:lnTo>
                        <a:pt x="22" y="1"/>
                      </a:lnTo>
                      <a:lnTo>
                        <a:pt x="22" y="1"/>
                      </a:lnTo>
                      <a:lnTo>
                        <a:pt x="20" y="1"/>
                      </a:lnTo>
                      <a:lnTo>
                        <a:pt x="20" y="1"/>
                      </a:lnTo>
                      <a:lnTo>
                        <a:pt x="20" y="1"/>
                      </a:lnTo>
                      <a:lnTo>
                        <a:pt x="20" y="1"/>
                      </a:lnTo>
                      <a:lnTo>
                        <a:pt x="20" y="1"/>
                      </a:lnTo>
                      <a:lnTo>
                        <a:pt x="20" y="1"/>
                      </a:lnTo>
                      <a:lnTo>
                        <a:pt x="20" y="3"/>
                      </a:lnTo>
                      <a:lnTo>
                        <a:pt x="20" y="3"/>
                      </a:lnTo>
                      <a:lnTo>
                        <a:pt x="20" y="3"/>
                      </a:lnTo>
                      <a:lnTo>
                        <a:pt x="20" y="5"/>
                      </a:lnTo>
                      <a:lnTo>
                        <a:pt x="20" y="5"/>
                      </a:lnTo>
                      <a:lnTo>
                        <a:pt x="20" y="5"/>
                      </a:lnTo>
                      <a:lnTo>
                        <a:pt x="20" y="5"/>
                      </a:lnTo>
                      <a:lnTo>
                        <a:pt x="20" y="7"/>
                      </a:lnTo>
                      <a:lnTo>
                        <a:pt x="20" y="7"/>
                      </a:lnTo>
                      <a:lnTo>
                        <a:pt x="18" y="7"/>
                      </a:lnTo>
                      <a:lnTo>
                        <a:pt x="18" y="7"/>
                      </a:lnTo>
                      <a:lnTo>
                        <a:pt x="18" y="7"/>
                      </a:lnTo>
                      <a:lnTo>
                        <a:pt x="18" y="7"/>
                      </a:lnTo>
                      <a:lnTo>
                        <a:pt x="16" y="7"/>
                      </a:lnTo>
                      <a:lnTo>
                        <a:pt x="16" y="7"/>
                      </a:lnTo>
                      <a:lnTo>
                        <a:pt x="16" y="7"/>
                      </a:lnTo>
                      <a:lnTo>
                        <a:pt x="16" y="7"/>
                      </a:lnTo>
                      <a:lnTo>
                        <a:pt x="16" y="7"/>
                      </a:lnTo>
                      <a:lnTo>
                        <a:pt x="16" y="7"/>
                      </a:lnTo>
                      <a:lnTo>
                        <a:pt x="16" y="7"/>
                      </a:lnTo>
                      <a:lnTo>
                        <a:pt x="16" y="7"/>
                      </a:lnTo>
                      <a:lnTo>
                        <a:pt x="16" y="9"/>
                      </a:lnTo>
                      <a:lnTo>
                        <a:pt x="16" y="9"/>
                      </a:lnTo>
                      <a:lnTo>
                        <a:pt x="16" y="9"/>
                      </a:lnTo>
                      <a:lnTo>
                        <a:pt x="16" y="9"/>
                      </a:lnTo>
                      <a:lnTo>
                        <a:pt x="16" y="11"/>
                      </a:lnTo>
                      <a:lnTo>
                        <a:pt x="16" y="11"/>
                      </a:lnTo>
                      <a:lnTo>
                        <a:pt x="16" y="11"/>
                      </a:lnTo>
                      <a:lnTo>
                        <a:pt x="16" y="13"/>
                      </a:lnTo>
                      <a:lnTo>
                        <a:pt x="14" y="13"/>
                      </a:lnTo>
                      <a:lnTo>
                        <a:pt x="14" y="13"/>
                      </a:lnTo>
                      <a:lnTo>
                        <a:pt x="14" y="13"/>
                      </a:lnTo>
                      <a:lnTo>
                        <a:pt x="14" y="13"/>
                      </a:lnTo>
                      <a:lnTo>
                        <a:pt x="14" y="13"/>
                      </a:lnTo>
                      <a:lnTo>
                        <a:pt x="14" y="13"/>
                      </a:lnTo>
                      <a:lnTo>
                        <a:pt x="12" y="13"/>
                      </a:lnTo>
                      <a:lnTo>
                        <a:pt x="12" y="11"/>
                      </a:lnTo>
                      <a:lnTo>
                        <a:pt x="14" y="11"/>
                      </a:lnTo>
                      <a:lnTo>
                        <a:pt x="14" y="11"/>
                      </a:lnTo>
                      <a:lnTo>
                        <a:pt x="14" y="11"/>
                      </a:lnTo>
                      <a:lnTo>
                        <a:pt x="14" y="11"/>
                      </a:lnTo>
                      <a:lnTo>
                        <a:pt x="12" y="11"/>
                      </a:lnTo>
                      <a:lnTo>
                        <a:pt x="12" y="11"/>
                      </a:lnTo>
                      <a:lnTo>
                        <a:pt x="12" y="13"/>
                      </a:lnTo>
                      <a:lnTo>
                        <a:pt x="10" y="13"/>
                      </a:lnTo>
                      <a:lnTo>
                        <a:pt x="10" y="13"/>
                      </a:lnTo>
                      <a:lnTo>
                        <a:pt x="10" y="13"/>
                      </a:lnTo>
                      <a:lnTo>
                        <a:pt x="8" y="15"/>
                      </a:lnTo>
                      <a:lnTo>
                        <a:pt x="8" y="15"/>
                      </a:lnTo>
                      <a:lnTo>
                        <a:pt x="8" y="15"/>
                      </a:lnTo>
                      <a:lnTo>
                        <a:pt x="8" y="15"/>
                      </a:lnTo>
                      <a:lnTo>
                        <a:pt x="6" y="15"/>
                      </a:lnTo>
                      <a:lnTo>
                        <a:pt x="4" y="15"/>
                      </a:lnTo>
                      <a:lnTo>
                        <a:pt x="2" y="15"/>
                      </a:lnTo>
                      <a:lnTo>
                        <a:pt x="2" y="15"/>
                      </a:lnTo>
                      <a:lnTo>
                        <a:pt x="0" y="15"/>
                      </a:lnTo>
                      <a:lnTo>
                        <a:pt x="0" y="15"/>
                      </a:lnTo>
                      <a:lnTo>
                        <a:pt x="0" y="15"/>
                      </a:lnTo>
                      <a:lnTo>
                        <a:pt x="0" y="15"/>
                      </a:lnTo>
                      <a:lnTo>
                        <a:pt x="0" y="15"/>
                      </a:lnTo>
                      <a:lnTo>
                        <a:pt x="2" y="15"/>
                      </a:lnTo>
                      <a:lnTo>
                        <a:pt x="4" y="17"/>
                      </a:lnTo>
                      <a:lnTo>
                        <a:pt x="4" y="17"/>
                      </a:lnTo>
                      <a:lnTo>
                        <a:pt x="6" y="17"/>
                      </a:lnTo>
                      <a:lnTo>
                        <a:pt x="6" y="19"/>
                      </a:lnTo>
                      <a:lnTo>
                        <a:pt x="6" y="19"/>
                      </a:lnTo>
                      <a:lnTo>
                        <a:pt x="6" y="19"/>
                      </a:lnTo>
                      <a:lnTo>
                        <a:pt x="6" y="19"/>
                      </a:lnTo>
                      <a:lnTo>
                        <a:pt x="6" y="21"/>
                      </a:lnTo>
                      <a:lnTo>
                        <a:pt x="6" y="21"/>
                      </a:lnTo>
                      <a:lnTo>
                        <a:pt x="6" y="21"/>
                      </a:lnTo>
                      <a:lnTo>
                        <a:pt x="6" y="23"/>
                      </a:lnTo>
                      <a:lnTo>
                        <a:pt x="6" y="23"/>
                      </a:lnTo>
                      <a:lnTo>
                        <a:pt x="6" y="23"/>
                      </a:lnTo>
                      <a:lnTo>
                        <a:pt x="6" y="23"/>
                      </a:lnTo>
                      <a:lnTo>
                        <a:pt x="6" y="24"/>
                      </a:lnTo>
                      <a:lnTo>
                        <a:pt x="6" y="24"/>
                      </a:lnTo>
                      <a:lnTo>
                        <a:pt x="6" y="24"/>
                      </a:lnTo>
                      <a:lnTo>
                        <a:pt x="6" y="26"/>
                      </a:lnTo>
                      <a:lnTo>
                        <a:pt x="6" y="26"/>
                      </a:lnTo>
                      <a:lnTo>
                        <a:pt x="6" y="26"/>
                      </a:lnTo>
                      <a:lnTo>
                        <a:pt x="6" y="26"/>
                      </a:lnTo>
                      <a:lnTo>
                        <a:pt x="6" y="28"/>
                      </a:lnTo>
                      <a:lnTo>
                        <a:pt x="6" y="28"/>
                      </a:lnTo>
                      <a:lnTo>
                        <a:pt x="6" y="2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6" name="Freeform 3978"/>
                <p:cNvSpPr>
                  <a:spLocks/>
                </p:cNvSpPr>
                <p:nvPr/>
              </p:nvSpPr>
              <p:spPr bwMode="auto">
                <a:xfrm>
                  <a:off x="4457" y="905"/>
                  <a:ext cx="20" cy="81"/>
                </a:xfrm>
                <a:custGeom>
                  <a:avLst/>
                  <a:gdLst/>
                  <a:ahLst/>
                  <a:cxnLst>
                    <a:cxn ang="0">
                      <a:pos x="40" y="0"/>
                    </a:cxn>
                    <a:cxn ang="0">
                      <a:pos x="40" y="6"/>
                    </a:cxn>
                    <a:cxn ang="0">
                      <a:pos x="40" y="8"/>
                    </a:cxn>
                    <a:cxn ang="0">
                      <a:pos x="38" y="16"/>
                    </a:cxn>
                    <a:cxn ang="0">
                      <a:pos x="38" y="21"/>
                    </a:cxn>
                    <a:cxn ang="0">
                      <a:pos x="36" y="33"/>
                    </a:cxn>
                    <a:cxn ang="0">
                      <a:pos x="35" y="41"/>
                    </a:cxn>
                    <a:cxn ang="0">
                      <a:pos x="35" y="43"/>
                    </a:cxn>
                    <a:cxn ang="0">
                      <a:pos x="33" y="52"/>
                    </a:cxn>
                    <a:cxn ang="0">
                      <a:pos x="31" y="62"/>
                    </a:cxn>
                    <a:cxn ang="0">
                      <a:pos x="29" y="69"/>
                    </a:cxn>
                    <a:cxn ang="0">
                      <a:pos x="29" y="71"/>
                    </a:cxn>
                    <a:cxn ang="0">
                      <a:pos x="29" y="73"/>
                    </a:cxn>
                    <a:cxn ang="0">
                      <a:pos x="31" y="71"/>
                    </a:cxn>
                    <a:cxn ang="0">
                      <a:pos x="31" y="69"/>
                    </a:cxn>
                    <a:cxn ang="0">
                      <a:pos x="33" y="69"/>
                    </a:cxn>
                    <a:cxn ang="0">
                      <a:pos x="35" y="69"/>
                    </a:cxn>
                    <a:cxn ang="0">
                      <a:pos x="35" y="69"/>
                    </a:cxn>
                    <a:cxn ang="0">
                      <a:pos x="36" y="66"/>
                    </a:cxn>
                    <a:cxn ang="0">
                      <a:pos x="36" y="62"/>
                    </a:cxn>
                    <a:cxn ang="0">
                      <a:pos x="38" y="62"/>
                    </a:cxn>
                    <a:cxn ang="0">
                      <a:pos x="40" y="64"/>
                    </a:cxn>
                    <a:cxn ang="0">
                      <a:pos x="38" y="62"/>
                    </a:cxn>
                    <a:cxn ang="0">
                      <a:pos x="36" y="64"/>
                    </a:cxn>
                    <a:cxn ang="0">
                      <a:pos x="36" y="67"/>
                    </a:cxn>
                    <a:cxn ang="0">
                      <a:pos x="35" y="69"/>
                    </a:cxn>
                    <a:cxn ang="0">
                      <a:pos x="35" y="71"/>
                    </a:cxn>
                    <a:cxn ang="0">
                      <a:pos x="33" y="71"/>
                    </a:cxn>
                    <a:cxn ang="0">
                      <a:pos x="31" y="73"/>
                    </a:cxn>
                    <a:cxn ang="0">
                      <a:pos x="31" y="75"/>
                    </a:cxn>
                    <a:cxn ang="0">
                      <a:pos x="31" y="77"/>
                    </a:cxn>
                    <a:cxn ang="0">
                      <a:pos x="31" y="75"/>
                    </a:cxn>
                    <a:cxn ang="0">
                      <a:pos x="29" y="75"/>
                    </a:cxn>
                    <a:cxn ang="0">
                      <a:pos x="27" y="75"/>
                    </a:cxn>
                    <a:cxn ang="0">
                      <a:pos x="25" y="81"/>
                    </a:cxn>
                    <a:cxn ang="0">
                      <a:pos x="23" y="90"/>
                    </a:cxn>
                    <a:cxn ang="0">
                      <a:pos x="23" y="94"/>
                    </a:cxn>
                    <a:cxn ang="0">
                      <a:pos x="21" y="96"/>
                    </a:cxn>
                    <a:cxn ang="0">
                      <a:pos x="19" y="104"/>
                    </a:cxn>
                    <a:cxn ang="0">
                      <a:pos x="17" y="114"/>
                    </a:cxn>
                    <a:cxn ang="0">
                      <a:pos x="15" y="115"/>
                    </a:cxn>
                    <a:cxn ang="0">
                      <a:pos x="15" y="121"/>
                    </a:cxn>
                    <a:cxn ang="0">
                      <a:pos x="11" y="129"/>
                    </a:cxn>
                    <a:cxn ang="0">
                      <a:pos x="10" y="135"/>
                    </a:cxn>
                    <a:cxn ang="0">
                      <a:pos x="10" y="137"/>
                    </a:cxn>
                    <a:cxn ang="0">
                      <a:pos x="10" y="138"/>
                    </a:cxn>
                    <a:cxn ang="0">
                      <a:pos x="8" y="142"/>
                    </a:cxn>
                    <a:cxn ang="0">
                      <a:pos x="8" y="144"/>
                    </a:cxn>
                    <a:cxn ang="0">
                      <a:pos x="6" y="148"/>
                    </a:cxn>
                    <a:cxn ang="0">
                      <a:pos x="4" y="152"/>
                    </a:cxn>
                    <a:cxn ang="0">
                      <a:pos x="0" y="163"/>
                    </a:cxn>
                  </a:cxnLst>
                  <a:rect l="0" t="0" r="r" b="b"/>
                  <a:pathLst>
                    <a:path w="40" h="163">
                      <a:moveTo>
                        <a:pt x="40" y="0"/>
                      </a:moveTo>
                      <a:lnTo>
                        <a:pt x="40" y="0"/>
                      </a:lnTo>
                      <a:lnTo>
                        <a:pt x="40" y="4"/>
                      </a:lnTo>
                      <a:lnTo>
                        <a:pt x="40" y="6"/>
                      </a:lnTo>
                      <a:lnTo>
                        <a:pt x="40" y="6"/>
                      </a:lnTo>
                      <a:lnTo>
                        <a:pt x="40" y="8"/>
                      </a:lnTo>
                      <a:lnTo>
                        <a:pt x="40" y="12"/>
                      </a:lnTo>
                      <a:lnTo>
                        <a:pt x="38" y="16"/>
                      </a:lnTo>
                      <a:lnTo>
                        <a:pt x="38" y="18"/>
                      </a:lnTo>
                      <a:lnTo>
                        <a:pt x="38" y="21"/>
                      </a:lnTo>
                      <a:lnTo>
                        <a:pt x="36" y="25"/>
                      </a:lnTo>
                      <a:lnTo>
                        <a:pt x="36" y="33"/>
                      </a:lnTo>
                      <a:lnTo>
                        <a:pt x="35" y="35"/>
                      </a:lnTo>
                      <a:lnTo>
                        <a:pt x="35" y="41"/>
                      </a:lnTo>
                      <a:lnTo>
                        <a:pt x="35" y="43"/>
                      </a:lnTo>
                      <a:lnTo>
                        <a:pt x="35" y="43"/>
                      </a:lnTo>
                      <a:lnTo>
                        <a:pt x="35" y="44"/>
                      </a:lnTo>
                      <a:lnTo>
                        <a:pt x="33" y="52"/>
                      </a:lnTo>
                      <a:lnTo>
                        <a:pt x="33" y="54"/>
                      </a:lnTo>
                      <a:lnTo>
                        <a:pt x="31" y="62"/>
                      </a:lnTo>
                      <a:lnTo>
                        <a:pt x="31" y="62"/>
                      </a:lnTo>
                      <a:lnTo>
                        <a:pt x="29" y="69"/>
                      </a:lnTo>
                      <a:lnTo>
                        <a:pt x="29" y="69"/>
                      </a:lnTo>
                      <a:lnTo>
                        <a:pt x="29" y="71"/>
                      </a:lnTo>
                      <a:lnTo>
                        <a:pt x="29" y="71"/>
                      </a:lnTo>
                      <a:lnTo>
                        <a:pt x="29" y="73"/>
                      </a:lnTo>
                      <a:lnTo>
                        <a:pt x="29" y="73"/>
                      </a:lnTo>
                      <a:lnTo>
                        <a:pt x="31" y="71"/>
                      </a:lnTo>
                      <a:lnTo>
                        <a:pt x="31" y="69"/>
                      </a:lnTo>
                      <a:lnTo>
                        <a:pt x="31" y="69"/>
                      </a:lnTo>
                      <a:lnTo>
                        <a:pt x="31" y="69"/>
                      </a:lnTo>
                      <a:lnTo>
                        <a:pt x="33" y="69"/>
                      </a:lnTo>
                      <a:lnTo>
                        <a:pt x="33" y="69"/>
                      </a:lnTo>
                      <a:lnTo>
                        <a:pt x="35" y="69"/>
                      </a:lnTo>
                      <a:lnTo>
                        <a:pt x="35" y="69"/>
                      </a:lnTo>
                      <a:lnTo>
                        <a:pt x="35" y="69"/>
                      </a:lnTo>
                      <a:lnTo>
                        <a:pt x="35" y="67"/>
                      </a:lnTo>
                      <a:lnTo>
                        <a:pt x="36" y="66"/>
                      </a:lnTo>
                      <a:lnTo>
                        <a:pt x="36" y="64"/>
                      </a:lnTo>
                      <a:lnTo>
                        <a:pt x="36" y="62"/>
                      </a:lnTo>
                      <a:lnTo>
                        <a:pt x="38" y="62"/>
                      </a:lnTo>
                      <a:lnTo>
                        <a:pt x="38" y="62"/>
                      </a:lnTo>
                      <a:lnTo>
                        <a:pt x="40" y="62"/>
                      </a:lnTo>
                      <a:lnTo>
                        <a:pt x="40" y="64"/>
                      </a:lnTo>
                      <a:lnTo>
                        <a:pt x="40" y="62"/>
                      </a:lnTo>
                      <a:lnTo>
                        <a:pt x="38" y="62"/>
                      </a:lnTo>
                      <a:lnTo>
                        <a:pt x="38" y="62"/>
                      </a:lnTo>
                      <a:lnTo>
                        <a:pt x="36" y="64"/>
                      </a:lnTo>
                      <a:lnTo>
                        <a:pt x="36" y="66"/>
                      </a:lnTo>
                      <a:lnTo>
                        <a:pt x="36" y="67"/>
                      </a:lnTo>
                      <a:lnTo>
                        <a:pt x="36" y="67"/>
                      </a:lnTo>
                      <a:lnTo>
                        <a:pt x="35" y="69"/>
                      </a:lnTo>
                      <a:lnTo>
                        <a:pt x="35" y="71"/>
                      </a:lnTo>
                      <a:lnTo>
                        <a:pt x="35" y="71"/>
                      </a:lnTo>
                      <a:lnTo>
                        <a:pt x="33" y="71"/>
                      </a:lnTo>
                      <a:lnTo>
                        <a:pt x="33" y="71"/>
                      </a:lnTo>
                      <a:lnTo>
                        <a:pt x="31" y="71"/>
                      </a:lnTo>
                      <a:lnTo>
                        <a:pt x="31" y="73"/>
                      </a:lnTo>
                      <a:lnTo>
                        <a:pt x="31" y="75"/>
                      </a:lnTo>
                      <a:lnTo>
                        <a:pt x="31" y="75"/>
                      </a:lnTo>
                      <a:lnTo>
                        <a:pt x="31" y="77"/>
                      </a:lnTo>
                      <a:lnTo>
                        <a:pt x="31" y="77"/>
                      </a:lnTo>
                      <a:lnTo>
                        <a:pt x="31" y="77"/>
                      </a:lnTo>
                      <a:lnTo>
                        <a:pt x="31" y="75"/>
                      </a:lnTo>
                      <a:lnTo>
                        <a:pt x="29" y="75"/>
                      </a:lnTo>
                      <a:lnTo>
                        <a:pt x="29" y="75"/>
                      </a:lnTo>
                      <a:lnTo>
                        <a:pt x="29" y="75"/>
                      </a:lnTo>
                      <a:lnTo>
                        <a:pt x="27" y="75"/>
                      </a:lnTo>
                      <a:lnTo>
                        <a:pt x="27" y="79"/>
                      </a:lnTo>
                      <a:lnTo>
                        <a:pt x="25" y="81"/>
                      </a:lnTo>
                      <a:lnTo>
                        <a:pt x="25" y="87"/>
                      </a:lnTo>
                      <a:lnTo>
                        <a:pt x="23" y="90"/>
                      </a:lnTo>
                      <a:lnTo>
                        <a:pt x="23" y="90"/>
                      </a:lnTo>
                      <a:lnTo>
                        <a:pt x="23" y="94"/>
                      </a:lnTo>
                      <a:lnTo>
                        <a:pt x="23" y="96"/>
                      </a:lnTo>
                      <a:lnTo>
                        <a:pt x="21" y="96"/>
                      </a:lnTo>
                      <a:lnTo>
                        <a:pt x="21" y="96"/>
                      </a:lnTo>
                      <a:lnTo>
                        <a:pt x="19" y="104"/>
                      </a:lnTo>
                      <a:lnTo>
                        <a:pt x="17" y="112"/>
                      </a:lnTo>
                      <a:lnTo>
                        <a:pt x="17" y="114"/>
                      </a:lnTo>
                      <a:lnTo>
                        <a:pt x="17" y="114"/>
                      </a:lnTo>
                      <a:lnTo>
                        <a:pt x="15" y="115"/>
                      </a:lnTo>
                      <a:lnTo>
                        <a:pt x="15" y="119"/>
                      </a:lnTo>
                      <a:lnTo>
                        <a:pt x="15" y="121"/>
                      </a:lnTo>
                      <a:lnTo>
                        <a:pt x="13" y="127"/>
                      </a:lnTo>
                      <a:lnTo>
                        <a:pt x="11" y="129"/>
                      </a:lnTo>
                      <a:lnTo>
                        <a:pt x="11" y="133"/>
                      </a:lnTo>
                      <a:lnTo>
                        <a:pt x="10" y="135"/>
                      </a:lnTo>
                      <a:lnTo>
                        <a:pt x="10" y="137"/>
                      </a:lnTo>
                      <a:lnTo>
                        <a:pt x="10" y="137"/>
                      </a:lnTo>
                      <a:lnTo>
                        <a:pt x="10" y="138"/>
                      </a:lnTo>
                      <a:lnTo>
                        <a:pt x="10" y="138"/>
                      </a:lnTo>
                      <a:lnTo>
                        <a:pt x="8" y="140"/>
                      </a:lnTo>
                      <a:lnTo>
                        <a:pt x="8" y="142"/>
                      </a:lnTo>
                      <a:lnTo>
                        <a:pt x="8" y="142"/>
                      </a:lnTo>
                      <a:lnTo>
                        <a:pt x="8" y="144"/>
                      </a:lnTo>
                      <a:lnTo>
                        <a:pt x="6" y="146"/>
                      </a:lnTo>
                      <a:lnTo>
                        <a:pt x="6" y="148"/>
                      </a:lnTo>
                      <a:lnTo>
                        <a:pt x="6" y="148"/>
                      </a:lnTo>
                      <a:lnTo>
                        <a:pt x="4" y="152"/>
                      </a:lnTo>
                      <a:lnTo>
                        <a:pt x="2" y="160"/>
                      </a:lnTo>
                      <a:lnTo>
                        <a:pt x="0" y="16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17" name="Line 3979"/>
                <p:cNvSpPr>
                  <a:spLocks noChangeShapeType="1"/>
                </p:cNvSpPr>
                <p:nvPr/>
              </p:nvSpPr>
              <p:spPr bwMode="auto">
                <a:xfrm>
                  <a:off x="4471" y="986"/>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18" name="Line 3980"/>
                <p:cNvSpPr>
                  <a:spLocks noChangeShapeType="1"/>
                </p:cNvSpPr>
                <p:nvPr/>
              </p:nvSpPr>
              <p:spPr bwMode="auto">
                <a:xfrm>
                  <a:off x="4479" y="986"/>
                  <a:ext cx="2"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19" name="Freeform 3981"/>
                <p:cNvSpPr>
                  <a:spLocks/>
                </p:cNvSpPr>
                <p:nvPr/>
              </p:nvSpPr>
              <p:spPr bwMode="auto">
                <a:xfrm>
                  <a:off x="4471" y="986"/>
                  <a:ext cx="8" cy="3"/>
                </a:xfrm>
                <a:custGeom>
                  <a:avLst/>
                  <a:gdLst/>
                  <a:ahLst/>
                  <a:cxnLst>
                    <a:cxn ang="0">
                      <a:pos x="0" y="0"/>
                    </a:cxn>
                    <a:cxn ang="0">
                      <a:pos x="0" y="0"/>
                    </a:cxn>
                    <a:cxn ang="0">
                      <a:pos x="0" y="0"/>
                    </a:cxn>
                    <a:cxn ang="0">
                      <a:pos x="0" y="0"/>
                    </a:cxn>
                    <a:cxn ang="0">
                      <a:pos x="0" y="2"/>
                    </a:cxn>
                    <a:cxn ang="0">
                      <a:pos x="0" y="2"/>
                    </a:cxn>
                    <a:cxn ang="0">
                      <a:pos x="0" y="2"/>
                    </a:cxn>
                    <a:cxn ang="0">
                      <a:pos x="0" y="2"/>
                    </a:cxn>
                    <a:cxn ang="0">
                      <a:pos x="0" y="4"/>
                    </a:cxn>
                    <a:cxn ang="0">
                      <a:pos x="0" y="4"/>
                    </a:cxn>
                    <a:cxn ang="0">
                      <a:pos x="0" y="4"/>
                    </a:cxn>
                    <a:cxn ang="0">
                      <a:pos x="2" y="4"/>
                    </a:cxn>
                    <a:cxn ang="0">
                      <a:pos x="2" y="4"/>
                    </a:cxn>
                    <a:cxn ang="0">
                      <a:pos x="2" y="4"/>
                    </a:cxn>
                    <a:cxn ang="0">
                      <a:pos x="2" y="4"/>
                    </a:cxn>
                    <a:cxn ang="0">
                      <a:pos x="2" y="4"/>
                    </a:cxn>
                    <a:cxn ang="0">
                      <a:pos x="2" y="6"/>
                    </a:cxn>
                    <a:cxn ang="0">
                      <a:pos x="2" y="6"/>
                    </a:cxn>
                    <a:cxn ang="0">
                      <a:pos x="4" y="6"/>
                    </a:cxn>
                    <a:cxn ang="0">
                      <a:pos x="4" y="6"/>
                    </a:cxn>
                    <a:cxn ang="0">
                      <a:pos x="4" y="6"/>
                    </a:cxn>
                    <a:cxn ang="0">
                      <a:pos x="4" y="6"/>
                    </a:cxn>
                    <a:cxn ang="0">
                      <a:pos x="4" y="6"/>
                    </a:cxn>
                    <a:cxn ang="0">
                      <a:pos x="4" y="6"/>
                    </a:cxn>
                    <a:cxn ang="0">
                      <a:pos x="6" y="4"/>
                    </a:cxn>
                    <a:cxn ang="0">
                      <a:pos x="6" y="4"/>
                    </a:cxn>
                    <a:cxn ang="0">
                      <a:pos x="6" y="4"/>
                    </a:cxn>
                    <a:cxn ang="0">
                      <a:pos x="7" y="4"/>
                    </a:cxn>
                    <a:cxn ang="0">
                      <a:pos x="7" y="4"/>
                    </a:cxn>
                    <a:cxn ang="0">
                      <a:pos x="7" y="6"/>
                    </a:cxn>
                    <a:cxn ang="0">
                      <a:pos x="7" y="6"/>
                    </a:cxn>
                    <a:cxn ang="0">
                      <a:pos x="7" y="6"/>
                    </a:cxn>
                    <a:cxn ang="0">
                      <a:pos x="7" y="4"/>
                    </a:cxn>
                    <a:cxn ang="0">
                      <a:pos x="9" y="4"/>
                    </a:cxn>
                    <a:cxn ang="0">
                      <a:pos x="9" y="4"/>
                    </a:cxn>
                    <a:cxn ang="0">
                      <a:pos x="9" y="4"/>
                    </a:cxn>
                    <a:cxn ang="0">
                      <a:pos x="9" y="4"/>
                    </a:cxn>
                    <a:cxn ang="0">
                      <a:pos x="9" y="4"/>
                    </a:cxn>
                    <a:cxn ang="0">
                      <a:pos x="9" y="4"/>
                    </a:cxn>
                    <a:cxn ang="0">
                      <a:pos x="9" y="2"/>
                    </a:cxn>
                    <a:cxn ang="0">
                      <a:pos x="9" y="2"/>
                    </a:cxn>
                    <a:cxn ang="0">
                      <a:pos x="9" y="2"/>
                    </a:cxn>
                    <a:cxn ang="0">
                      <a:pos x="9" y="2"/>
                    </a:cxn>
                    <a:cxn ang="0">
                      <a:pos x="11" y="2"/>
                    </a:cxn>
                    <a:cxn ang="0">
                      <a:pos x="11" y="2"/>
                    </a:cxn>
                    <a:cxn ang="0">
                      <a:pos x="11" y="2"/>
                    </a:cxn>
                    <a:cxn ang="0">
                      <a:pos x="11" y="2"/>
                    </a:cxn>
                    <a:cxn ang="0">
                      <a:pos x="11" y="2"/>
                    </a:cxn>
                    <a:cxn ang="0">
                      <a:pos x="13" y="2"/>
                    </a:cxn>
                    <a:cxn ang="0">
                      <a:pos x="13" y="2"/>
                    </a:cxn>
                    <a:cxn ang="0">
                      <a:pos x="13" y="2"/>
                    </a:cxn>
                    <a:cxn ang="0">
                      <a:pos x="15" y="2"/>
                    </a:cxn>
                    <a:cxn ang="0">
                      <a:pos x="15" y="2"/>
                    </a:cxn>
                    <a:cxn ang="0">
                      <a:pos x="15" y="2"/>
                    </a:cxn>
                    <a:cxn ang="0">
                      <a:pos x="15" y="2"/>
                    </a:cxn>
                    <a:cxn ang="0">
                      <a:pos x="15" y="2"/>
                    </a:cxn>
                    <a:cxn ang="0">
                      <a:pos x="15" y="2"/>
                    </a:cxn>
                    <a:cxn ang="0">
                      <a:pos x="15" y="2"/>
                    </a:cxn>
                    <a:cxn ang="0">
                      <a:pos x="15" y="0"/>
                    </a:cxn>
                    <a:cxn ang="0">
                      <a:pos x="15" y="0"/>
                    </a:cxn>
                    <a:cxn ang="0">
                      <a:pos x="15" y="0"/>
                    </a:cxn>
                  </a:cxnLst>
                  <a:rect l="0" t="0" r="r" b="b"/>
                  <a:pathLst>
                    <a:path w="15" h="6">
                      <a:moveTo>
                        <a:pt x="0" y="0"/>
                      </a:moveTo>
                      <a:lnTo>
                        <a:pt x="0" y="0"/>
                      </a:lnTo>
                      <a:lnTo>
                        <a:pt x="0" y="0"/>
                      </a:lnTo>
                      <a:lnTo>
                        <a:pt x="0" y="0"/>
                      </a:lnTo>
                      <a:lnTo>
                        <a:pt x="0" y="2"/>
                      </a:lnTo>
                      <a:lnTo>
                        <a:pt x="0" y="2"/>
                      </a:lnTo>
                      <a:lnTo>
                        <a:pt x="0" y="2"/>
                      </a:lnTo>
                      <a:lnTo>
                        <a:pt x="0" y="2"/>
                      </a:lnTo>
                      <a:lnTo>
                        <a:pt x="0" y="4"/>
                      </a:lnTo>
                      <a:lnTo>
                        <a:pt x="0" y="4"/>
                      </a:lnTo>
                      <a:lnTo>
                        <a:pt x="0" y="4"/>
                      </a:lnTo>
                      <a:lnTo>
                        <a:pt x="2" y="4"/>
                      </a:lnTo>
                      <a:lnTo>
                        <a:pt x="2" y="4"/>
                      </a:lnTo>
                      <a:lnTo>
                        <a:pt x="2" y="4"/>
                      </a:lnTo>
                      <a:lnTo>
                        <a:pt x="2" y="4"/>
                      </a:lnTo>
                      <a:lnTo>
                        <a:pt x="2" y="4"/>
                      </a:lnTo>
                      <a:lnTo>
                        <a:pt x="2" y="6"/>
                      </a:lnTo>
                      <a:lnTo>
                        <a:pt x="2" y="6"/>
                      </a:lnTo>
                      <a:lnTo>
                        <a:pt x="4" y="6"/>
                      </a:lnTo>
                      <a:lnTo>
                        <a:pt x="4" y="6"/>
                      </a:lnTo>
                      <a:lnTo>
                        <a:pt x="4" y="6"/>
                      </a:lnTo>
                      <a:lnTo>
                        <a:pt x="4" y="6"/>
                      </a:lnTo>
                      <a:lnTo>
                        <a:pt x="4" y="6"/>
                      </a:lnTo>
                      <a:lnTo>
                        <a:pt x="4" y="6"/>
                      </a:lnTo>
                      <a:lnTo>
                        <a:pt x="6" y="4"/>
                      </a:lnTo>
                      <a:lnTo>
                        <a:pt x="6" y="4"/>
                      </a:lnTo>
                      <a:lnTo>
                        <a:pt x="6" y="4"/>
                      </a:lnTo>
                      <a:lnTo>
                        <a:pt x="7" y="4"/>
                      </a:lnTo>
                      <a:lnTo>
                        <a:pt x="7" y="4"/>
                      </a:lnTo>
                      <a:lnTo>
                        <a:pt x="7" y="6"/>
                      </a:lnTo>
                      <a:lnTo>
                        <a:pt x="7" y="6"/>
                      </a:lnTo>
                      <a:lnTo>
                        <a:pt x="7" y="6"/>
                      </a:lnTo>
                      <a:lnTo>
                        <a:pt x="7" y="4"/>
                      </a:lnTo>
                      <a:lnTo>
                        <a:pt x="9" y="4"/>
                      </a:lnTo>
                      <a:lnTo>
                        <a:pt x="9" y="4"/>
                      </a:lnTo>
                      <a:lnTo>
                        <a:pt x="9" y="4"/>
                      </a:lnTo>
                      <a:lnTo>
                        <a:pt x="9" y="4"/>
                      </a:lnTo>
                      <a:lnTo>
                        <a:pt x="9" y="4"/>
                      </a:lnTo>
                      <a:lnTo>
                        <a:pt x="9" y="4"/>
                      </a:lnTo>
                      <a:lnTo>
                        <a:pt x="9" y="2"/>
                      </a:lnTo>
                      <a:lnTo>
                        <a:pt x="9" y="2"/>
                      </a:lnTo>
                      <a:lnTo>
                        <a:pt x="9" y="2"/>
                      </a:lnTo>
                      <a:lnTo>
                        <a:pt x="9" y="2"/>
                      </a:lnTo>
                      <a:lnTo>
                        <a:pt x="11" y="2"/>
                      </a:lnTo>
                      <a:lnTo>
                        <a:pt x="11" y="2"/>
                      </a:lnTo>
                      <a:lnTo>
                        <a:pt x="11" y="2"/>
                      </a:lnTo>
                      <a:lnTo>
                        <a:pt x="11" y="2"/>
                      </a:lnTo>
                      <a:lnTo>
                        <a:pt x="11" y="2"/>
                      </a:lnTo>
                      <a:lnTo>
                        <a:pt x="13" y="2"/>
                      </a:lnTo>
                      <a:lnTo>
                        <a:pt x="13" y="2"/>
                      </a:lnTo>
                      <a:lnTo>
                        <a:pt x="13" y="2"/>
                      </a:lnTo>
                      <a:lnTo>
                        <a:pt x="15" y="2"/>
                      </a:lnTo>
                      <a:lnTo>
                        <a:pt x="15" y="2"/>
                      </a:lnTo>
                      <a:lnTo>
                        <a:pt x="15" y="2"/>
                      </a:lnTo>
                      <a:lnTo>
                        <a:pt x="15" y="2"/>
                      </a:lnTo>
                      <a:lnTo>
                        <a:pt x="15" y="2"/>
                      </a:lnTo>
                      <a:lnTo>
                        <a:pt x="15" y="2"/>
                      </a:lnTo>
                      <a:lnTo>
                        <a:pt x="15" y="2"/>
                      </a:lnTo>
                      <a:lnTo>
                        <a:pt x="15" y="0"/>
                      </a:lnTo>
                      <a:lnTo>
                        <a:pt x="15" y="0"/>
                      </a:lnTo>
                      <a:lnTo>
                        <a:pt x="15"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0" name="Freeform 3982"/>
                <p:cNvSpPr>
                  <a:spLocks/>
                </p:cNvSpPr>
                <p:nvPr/>
              </p:nvSpPr>
              <p:spPr bwMode="auto">
                <a:xfrm>
                  <a:off x="4469" y="986"/>
                  <a:ext cx="2" cy="12"/>
                </a:xfrm>
                <a:custGeom>
                  <a:avLst/>
                  <a:gdLst/>
                  <a:ahLst/>
                  <a:cxnLst>
                    <a:cxn ang="0">
                      <a:pos x="0" y="23"/>
                    </a:cxn>
                    <a:cxn ang="0">
                      <a:pos x="0" y="23"/>
                    </a:cxn>
                    <a:cxn ang="0">
                      <a:pos x="0" y="23"/>
                    </a:cxn>
                    <a:cxn ang="0">
                      <a:pos x="0" y="23"/>
                    </a:cxn>
                    <a:cxn ang="0">
                      <a:pos x="0" y="23"/>
                    </a:cxn>
                    <a:cxn ang="0">
                      <a:pos x="2" y="23"/>
                    </a:cxn>
                    <a:cxn ang="0">
                      <a:pos x="2" y="23"/>
                    </a:cxn>
                    <a:cxn ang="0">
                      <a:pos x="2" y="23"/>
                    </a:cxn>
                    <a:cxn ang="0">
                      <a:pos x="2" y="23"/>
                    </a:cxn>
                    <a:cxn ang="0">
                      <a:pos x="2" y="23"/>
                    </a:cxn>
                    <a:cxn ang="0">
                      <a:pos x="2" y="23"/>
                    </a:cxn>
                    <a:cxn ang="0">
                      <a:pos x="2" y="22"/>
                    </a:cxn>
                    <a:cxn ang="0">
                      <a:pos x="2" y="22"/>
                    </a:cxn>
                    <a:cxn ang="0">
                      <a:pos x="2" y="22"/>
                    </a:cxn>
                    <a:cxn ang="0">
                      <a:pos x="2" y="22"/>
                    </a:cxn>
                    <a:cxn ang="0">
                      <a:pos x="2" y="20"/>
                    </a:cxn>
                    <a:cxn ang="0">
                      <a:pos x="2" y="20"/>
                    </a:cxn>
                    <a:cxn ang="0">
                      <a:pos x="4" y="20"/>
                    </a:cxn>
                    <a:cxn ang="0">
                      <a:pos x="4" y="18"/>
                    </a:cxn>
                    <a:cxn ang="0">
                      <a:pos x="2" y="18"/>
                    </a:cxn>
                    <a:cxn ang="0">
                      <a:pos x="4" y="18"/>
                    </a:cxn>
                    <a:cxn ang="0">
                      <a:pos x="4" y="18"/>
                    </a:cxn>
                    <a:cxn ang="0">
                      <a:pos x="4" y="18"/>
                    </a:cxn>
                    <a:cxn ang="0">
                      <a:pos x="2" y="18"/>
                    </a:cxn>
                    <a:cxn ang="0">
                      <a:pos x="2" y="16"/>
                    </a:cxn>
                    <a:cxn ang="0">
                      <a:pos x="2" y="16"/>
                    </a:cxn>
                    <a:cxn ang="0">
                      <a:pos x="2" y="16"/>
                    </a:cxn>
                    <a:cxn ang="0">
                      <a:pos x="2" y="16"/>
                    </a:cxn>
                    <a:cxn ang="0">
                      <a:pos x="4" y="14"/>
                    </a:cxn>
                    <a:cxn ang="0">
                      <a:pos x="4" y="14"/>
                    </a:cxn>
                    <a:cxn ang="0">
                      <a:pos x="4" y="14"/>
                    </a:cxn>
                    <a:cxn ang="0">
                      <a:pos x="4" y="14"/>
                    </a:cxn>
                    <a:cxn ang="0">
                      <a:pos x="4" y="14"/>
                    </a:cxn>
                    <a:cxn ang="0">
                      <a:pos x="4" y="12"/>
                    </a:cxn>
                    <a:cxn ang="0">
                      <a:pos x="4" y="12"/>
                    </a:cxn>
                    <a:cxn ang="0">
                      <a:pos x="4" y="12"/>
                    </a:cxn>
                    <a:cxn ang="0">
                      <a:pos x="4" y="10"/>
                    </a:cxn>
                    <a:cxn ang="0">
                      <a:pos x="4" y="10"/>
                    </a:cxn>
                    <a:cxn ang="0">
                      <a:pos x="4" y="10"/>
                    </a:cxn>
                    <a:cxn ang="0">
                      <a:pos x="4" y="8"/>
                    </a:cxn>
                    <a:cxn ang="0">
                      <a:pos x="4" y="8"/>
                    </a:cxn>
                    <a:cxn ang="0">
                      <a:pos x="4" y="8"/>
                    </a:cxn>
                    <a:cxn ang="0">
                      <a:pos x="4" y="8"/>
                    </a:cxn>
                    <a:cxn ang="0">
                      <a:pos x="4" y="8"/>
                    </a:cxn>
                    <a:cxn ang="0">
                      <a:pos x="4" y="6"/>
                    </a:cxn>
                    <a:cxn ang="0">
                      <a:pos x="4" y="6"/>
                    </a:cxn>
                    <a:cxn ang="0">
                      <a:pos x="4" y="6"/>
                    </a:cxn>
                    <a:cxn ang="0">
                      <a:pos x="4" y="6"/>
                    </a:cxn>
                    <a:cxn ang="0">
                      <a:pos x="4" y="4"/>
                    </a:cxn>
                    <a:cxn ang="0">
                      <a:pos x="4" y="4"/>
                    </a:cxn>
                    <a:cxn ang="0">
                      <a:pos x="4" y="4"/>
                    </a:cxn>
                    <a:cxn ang="0">
                      <a:pos x="4" y="2"/>
                    </a:cxn>
                    <a:cxn ang="0">
                      <a:pos x="6" y="2"/>
                    </a:cxn>
                    <a:cxn ang="0">
                      <a:pos x="6" y="2"/>
                    </a:cxn>
                    <a:cxn ang="0">
                      <a:pos x="6" y="2"/>
                    </a:cxn>
                    <a:cxn ang="0">
                      <a:pos x="6" y="0"/>
                    </a:cxn>
                    <a:cxn ang="0">
                      <a:pos x="6" y="0"/>
                    </a:cxn>
                    <a:cxn ang="0">
                      <a:pos x="6" y="0"/>
                    </a:cxn>
                  </a:cxnLst>
                  <a:rect l="0" t="0" r="r" b="b"/>
                  <a:pathLst>
                    <a:path w="6" h="23">
                      <a:moveTo>
                        <a:pt x="0" y="23"/>
                      </a:moveTo>
                      <a:lnTo>
                        <a:pt x="0" y="23"/>
                      </a:lnTo>
                      <a:lnTo>
                        <a:pt x="0" y="23"/>
                      </a:lnTo>
                      <a:lnTo>
                        <a:pt x="0" y="23"/>
                      </a:lnTo>
                      <a:lnTo>
                        <a:pt x="0" y="23"/>
                      </a:lnTo>
                      <a:lnTo>
                        <a:pt x="2" y="23"/>
                      </a:lnTo>
                      <a:lnTo>
                        <a:pt x="2" y="23"/>
                      </a:lnTo>
                      <a:lnTo>
                        <a:pt x="2" y="23"/>
                      </a:lnTo>
                      <a:lnTo>
                        <a:pt x="2" y="23"/>
                      </a:lnTo>
                      <a:lnTo>
                        <a:pt x="2" y="23"/>
                      </a:lnTo>
                      <a:lnTo>
                        <a:pt x="2" y="23"/>
                      </a:lnTo>
                      <a:lnTo>
                        <a:pt x="2" y="22"/>
                      </a:lnTo>
                      <a:lnTo>
                        <a:pt x="2" y="22"/>
                      </a:lnTo>
                      <a:lnTo>
                        <a:pt x="2" y="22"/>
                      </a:lnTo>
                      <a:lnTo>
                        <a:pt x="2" y="22"/>
                      </a:lnTo>
                      <a:lnTo>
                        <a:pt x="2" y="20"/>
                      </a:lnTo>
                      <a:lnTo>
                        <a:pt x="2" y="20"/>
                      </a:lnTo>
                      <a:lnTo>
                        <a:pt x="4" y="20"/>
                      </a:lnTo>
                      <a:lnTo>
                        <a:pt x="4" y="18"/>
                      </a:lnTo>
                      <a:lnTo>
                        <a:pt x="2" y="18"/>
                      </a:lnTo>
                      <a:lnTo>
                        <a:pt x="4" y="18"/>
                      </a:lnTo>
                      <a:lnTo>
                        <a:pt x="4" y="18"/>
                      </a:lnTo>
                      <a:lnTo>
                        <a:pt x="4" y="18"/>
                      </a:lnTo>
                      <a:lnTo>
                        <a:pt x="2" y="18"/>
                      </a:lnTo>
                      <a:lnTo>
                        <a:pt x="2" y="16"/>
                      </a:lnTo>
                      <a:lnTo>
                        <a:pt x="2" y="16"/>
                      </a:lnTo>
                      <a:lnTo>
                        <a:pt x="2" y="16"/>
                      </a:lnTo>
                      <a:lnTo>
                        <a:pt x="2" y="16"/>
                      </a:lnTo>
                      <a:lnTo>
                        <a:pt x="4" y="14"/>
                      </a:lnTo>
                      <a:lnTo>
                        <a:pt x="4" y="14"/>
                      </a:lnTo>
                      <a:lnTo>
                        <a:pt x="4" y="14"/>
                      </a:lnTo>
                      <a:lnTo>
                        <a:pt x="4" y="14"/>
                      </a:lnTo>
                      <a:lnTo>
                        <a:pt x="4" y="14"/>
                      </a:lnTo>
                      <a:lnTo>
                        <a:pt x="4" y="12"/>
                      </a:lnTo>
                      <a:lnTo>
                        <a:pt x="4" y="12"/>
                      </a:lnTo>
                      <a:lnTo>
                        <a:pt x="4" y="12"/>
                      </a:lnTo>
                      <a:lnTo>
                        <a:pt x="4" y="10"/>
                      </a:lnTo>
                      <a:lnTo>
                        <a:pt x="4" y="10"/>
                      </a:lnTo>
                      <a:lnTo>
                        <a:pt x="4" y="10"/>
                      </a:lnTo>
                      <a:lnTo>
                        <a:pt x="4" y="8"/>
                      </a:lnTo>
                      <a:lnTo>
                        <a:pt x="4" y="8"/>
                      </a:lnTo>
                      <a:lnTo>
                        <a:pt x="4" y="8"/>
                      </a:lnTo>
                      <a:lnTo>
                        <a:pt x="4" y="8"/>
                      </a:lnTo>
                      <a:lnTo>
                        <a:pt x="4" y="8"/>
                      </a:lnTo>
                      <a:lnTo>
                        <a:pt x="4" y="6"/>
                      </a:lnTo>
                      <a:lnTo>
                        <a:pt x="4" y="6"/>
                      </a:lnTo>
                      <a:lnTo>
                        <a:pt x="4" y="6"/>
                      </a:lnTo>
                      <a:lnTo>
                        <a:pt x="4" y="6"/>
                      </a:lnTo>
                      <a:lnTo>
                        <a:pt x="4" y="4"/>
                      </a:lnTo>
                      <a:lnTo>
                        <a:pt x="4" y="4"/>
                      </a:lnTo>
                      <a:lnTo>
                        <a:pt x="4" y="4"/>
                      </a:lnTo>
                      <a:lnTo>
                        <a:pt x="4" y="2"/>
                      </a:lnTo>
                      <a:lnTo>
                        <a:pt x="6" y="2"/>
                      </a:lnTo>
                      <a:lnTo>
                        <a:pt x="6" y="2"/>
                      </a:lnTo>
                      <a:lnTo>
                        <a:pt x="6" y="2"/>
                      </a:lnTo>
                      <a:lnTo>
                        <a:pt x="6" y="0"/>
                      </a:lnTo>
                      <a:lnTo>
                        <a:pt x="6" y="0"/>
                      </a:lnTo>
                      <a:lnTo>
                        <a:pt x="6"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1" name="Freeform 3983"/>
                <p:cNvSpPr>
                  <a:spLocks/>
                </p:cNvSpPr>
                <p:nvPr/>
              </p:nvSpPr>
              <p:spPr bwMode="auto">
                <a:xfrm>
                  <a:off x="4464" y="996"/>
                  <a:ext cx="5" cy="4"/>
                </a:xfrm>
                <a:custGeom>
                  <a:avLst/>
                  <a:gdLst/>
                  <a:ahLst/>
                  <a:cxnLst>
                    <a:cxn ang="0">
                      <a:pos x="0" y="7"/>
                    </a:cxn>
                    <a:cxn ang="0">
                      <a:pos x="0" y="7"/>
                    </a:cxn>
                    <a:cxn ang="0">
                      <a:pos x="0" y="7"/>
                    </a:cxn>
                    <a:cxn ang="0">
                      <a:pos x="0" y="7"/>
                    </a:cxn>
                    <a:cxn ang="0">
                      <a:pos x="0" y="7"/>
                    </a:cxn>
                    <a:cxn ang="0">
                      <a:pos x="0" y="7"/>
                    </a:cxn>
                    <a:cxn ang="0">
                      <a:pos x="0" y="7"/>
                    </a:cxn>
                    <a:cxn ang="0">
                      <a:pos x="0" y="7"/>
                    </a:cxn>
                    <a:cxn ang="0">
                      <a:pos x="0" y="7"/>
                    </a:cxn>
                    <a:cxn ang="0">
                      <a:pos x="2" y="7"/>
                    </a:cxn>
                    <a:cxn ang="0">
                      <a:pos x="4" y="5"/>
                    </a:cxn>
                    <a:cxn ang="0">
                      <a:pos x="4" y="5"/>
                    </a:cxn>
                    <a:cxn ang="0">
                      <a:pos x="4" y="5"/>
                    </a:cxn>
                    <a:cxn ang="0">
                      <a:pos x="4" y="5"/>
                    </a:cxn>
                    <a:cxn ang="0">
                      <a:pos x="4" y="5"/>
                    </a:cxn>
                    <a:cxn ang="0">
                      <a:pos x="6" y="3"/>
                    </a:cxn>
                    <a:cxn ang="0">
                      <a:pos x="6" y="3"/>
                    </a:cxn>
                    <a:cxn ang="0">
                      <a:pos x="6" y="3"/>
                    </a:cxn>
                    <a:cxn ang="0">
                      <a:pos x="6" y="2"/>
                    </a:cxn>
                    <a:cxn ang="0">
                      <a:pos x="6" y="2"/>
                    </a:cxn>
                    <a:cxn ang="0">
                      <a:pos x="4" y="2"/>
                    </a:cxn>
                    <a:cxn ang="0">
                      <a:pos x="4" y="2"/>
                    </a:cxn>
                    <a:cxn ang="0">
                      <a:pos x="6" y="2"/>
                    </a:cxn>
                    <a:cxn ang="0">
                      <a:pos x="6" y="2"/>
                    </a:cxn>
                    <a:cxn ang="0">
                      <a:pos x="6" y="2"/>
                    </a:cxn>
                    <a:cxn ang="0">
                      <a:pos x="6" y="0"/>
                    </a:cxn>
                    <a:cxn ang="0">
                      <a:pos x="6" y="0"/>
                    </a:cxn>
                    <a:cxn ang="0">
                      <a:pos x="8" y="0"/>
                    </a:cxn>
                    <a:cxn ang="0">
                      <a:pos x="8" y="0"/>
                    </a:cxn>
                    <a:cxn ang="0">
                      <a:pos x="8" y="0"/>
                    </a:cxn>
                    <a:cxn ang="0">
                      <a:pos x="8" y="2"/>
                    </a:cxn>
                    <a:cxn ang="0">
                      <a:pos x="8" y="2"/>
                    </a:cxn>
                    <a:cxn ang="0">
                      <a:pos x="10" y="2"/>
                    </a:cxn>
                    <a:cxn ang="0">
                      <a:pos x="10" y="2"/>
                    </a:cxn>
                    <a:cxn ang="0">
                      <a:pos x="10" y="2"/>
                    </a:cxn>
                    <a:cxn ang="0">
                      <a:pos x="10" y="2"/>
                    </a:cxn>
                  </a:cxnLst>
                  <a:rect l="0" t="0" r="r" b="b"/>
                  <a:pathLst>
                    <a:path w="10" h="7">
                      <a:moveTo>
                        <a:pt x="0" y="7"/>
                      </a:moveTo>
                      <a:lnTo>
                        <a:pt x="0" y="7"/>
                      </a:lnTo>
                      <a:lnTo>
                        <a:pt x="0" y="7"/>
                      </a:lnTo>
                      <a:lnTo>
                        <a:pt x="0" y="7"/>
                      </a:lnTo>
                      <a:lnTo>
                        <a:pt x="0" y="7"/>
                      </a:lnTo>
                      <a:lnTo>
                        <a:pt x="0" y="7"/>
                      </a:lnTo>
                      <a:lnTo>
                        <a:pt x="0" y="7"/>
                      </a:lnTo>
                      <a:lnTo>
                        <a:pt x="0" y="7"/>
                      </a:lnTo>
                      <a:lnTo>
                        <a:pt x="0" y="7"/>
                      </a:lnTo>
                      <a:lnTo>
                        <a:pt x="2" y="7"/>
                      </a:lnTo>
                      <a:lnTo>
                        <a:pt x="4" y="5"/>
                      </a:lnTo>
                      <a:lnTo>
                        <a:pt x="4" y="5"/>
                      </a:lnTo>
                      <a:lnTo>
                        <a:pt x="4" y="5"/>
                      </a:lnTo>
                      <a:lnTo>
                        <a:pt x="4" y="5"/>
                      </a:lnTo>
                      <a:lnTo>
                        <a:pt x="4" y="5"/>
                      </a:lnTo>
                      <a:lnTo>
                        <a:pt x="6" y="3"/>
                      </a:lnTo>
                      <a:lnTo>
                        <a:pt x="6" y="3"/>
                      </a:lnTo>
                      <a:lnTo>
                        <a:pt x="6" y="3"/>
                      </a:lnTo>
                      <a:lnTo>
                        <a:pt x="6" y="2"/>
                      </a:lnTo>
                      <a:lnTo>
                        <a:pt x="6" y="2"/>
                      </a:lnTo>
                      <a:lnTo>
                        <a:pt x="4" y="2"/>
                      </a:lnTo>
                      <a:lnTo>
                        <a:pt x="4" y="2"/>
                      </a:lnTo>
                      <a:lnTo>
                        <a:pt x="6" y="2"/>
                      </a:lnTo>
                      <a:lnTo>
                        <a:pt x="6" y="2"/>
                      </a:lnTo>
                      <a:lnTo>
                        <a:pt x="6" y="2"/>
                      </a:lnTo>
                      <a:lnTo>
                        <a:pt x="6" y="0"/>
                      </a:lnTo>
                      <a:lnTo>
                        <a:pt x="6" y="0"/>
                      </a:lnTo>
                      <a:lnTo>
                        <a:pt x="8" y="0"/>
                      </a:lnTo>
                      <a:lnTo>
                        <a:pt x="8" y="0"/>
                      </a:lnTo>
                      <a:lnTo>
                        <a:pt x="8" y="0"/>
                      </a:lnTo>
                      <a:lnTo>
                        <a:pt x="8" y="2"/>
                      </a:lnTo>
                      <a:lnTo>
                        <a:pt x="8" y="2"/>
                      </a:lnTo>
                      <a:lnTo>
                        <a:pt x="10" y="2"/>
                      </a:lnTo>
                      <a:lnTo>
                        <a:pt x="10" y="2"/>
                      </a:lnTo>
                      <a:lnTo>
                        <a:pt x="10" y="2"/>
                      </a:lnTo>
                      <a:lnTo>
                        <a:pt x="1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2" name="Freeform 3984"/>
                <p:cNvSpPr>
                  <a:spLocks/>
                </p:cNvSpPr>
                <p:nvPr/>
              </p:nvSpPr>
              <p:spPr bwMode="auto">
                <a:xfrm>
                  <a:off x="4459" y="1000"/>
                  <a:ext cx="5" cy="1"/>
                </a:xfrm>
                <a:custGeom>
                  <a:avLst/>
                  <a:gdLst/>
                  <a:ahLst/>
                  <a:cxnLst>
                    <a:cxn ang="0">
                      <a:pos x="0" y="2"/>
                    </a:cxn>
                    <a:cxn ang="0">
                      <a:pos x="0" y="2"/>
                    </a:cxn>
                    <a:cxn ang="0">
                      <a:pos x="0" y="2"/>
                    </a:cxn>
                    <a:cxn ang="0">
                      <a:pos x="0" y="2"/>
                    </a:cxn>
                    <a:cxn ang="0">
                      <a:pos x="2" y="2"/>
                    </a:cxn>
                    <a:cxn ang="0">
                      <a:pos x="2" y="2"/>
                    </a:cxn>
                    <a:cxn ang="0">
                      <a:pos x="2" y="2"/>
                    </a:cxn>
                    <a:cxn ang="0">
                      <a:pos x="2" y="2"/>
                    </a:cxn>
                    <a:cxn ang="0">
                      <a:pos x="4" y="2"/>
                    </a:cxn>
                    <a:cxn ang="0">
                      <a:pos x="4" y="2"/>
                    </a:cxn>
                    <a:cxn ang="0">
                      <a:pos x="4" y="0"/>
                    </a:cxn>
                    <a:cxn ang="0">
                      <a:pos x="4" y="0"/>
                    </a:cxn>
                    <a:cxn ang="0">
                      <a:pos x="6" y="0"/>
                    </a:cxn>
                    <a:cxn ang="0">
                      <a:pos x="6" y="2"/>
                    </a:cxn>
                    <a:cxn ang="0">
                      <a:pos x="6" y="2"/>
                    </a:cxn>
                    <a:cxn ang="0">
                      <a:pos x="7" y="2"/>
                    </a:cxn>
                    <a:cxn ang="0">
                      <a:pos x="7" y="2"/>
                    </a:cxn>
                    <a:cxn ang="0">
                      <a:pos x="7" y="2"/>
                    </a:cxn>
                    <a:cxn ang="0">
                      <a:pos x="7" y="0"/>
                    </a:cxn>
                    <a:cxn ang="0">
                      <a:pos x="9" y="0"/>
                    </a:cxn>
                  </a:cxnLst>
                  <a:rect l="0" t="0" r="r" b="b"/>
                  <a:pathLst>
                    <a:path w="9" h="2">
                      <a:moveTo>
                        <a:pt x="0" y="2"/>
                      </a:moveTo>
                      <a:lnTo>
                        <a:pt x="0" y="2"/>
                      </a:lnTo>
                      <a:lnTo>
                        <a:pt x="0" y="2"/>
                      </a:lnTo>
                      <a:lnTo>
                        <a:pt x="0" y="2"/>
                      </a:lnTo>
                      <a:lnTo>
                        <a:pt x="2" y="2"/>
                      </a:lnTo>
                      <a:lnTo>
                        <a:pt x="2" y="2"/>
                      </a:lnTo>
                      <a:lnTo>
                        <a:pt x="2" y="2"/>
                      </a:lnTo>
                      <a:lnTo>
                        <a:pt x="2" y="2"/>
                      </a:lnTo>
                      <a:lnTo>
                        <a:pt x="4" y="2"/>
                      </a:lnTo>
                      <a:lnTo>
                        <a:pt x="4" y="2"/>
                      </a:lnTo>
                      <a:lnTo>
                        <a:pt x="4" y="0"/>
                      </a:lnTo>
                      <a:lnTo>
                        <a:pt x="4" y="0"/>
                      </a:lnTo>
                      <a:lnTo>
                        <a:pt x="6" y="0"/>
                      </a:lnTo>
                      <a:lnTo>
                        <a:pt x="6" y="2"/>
                      </a:lnTo>
                      <a:lnTo>
                        <a:pt x="6" y="2"/>
                      </a:lnTo>
                      <a:lnTo>
                        <a:pt x="7" y="2"/>
                      </a:lnTo>
                      <a:lnTo>
                        <a:pt x="7" y="2"/>
                      </a:lnTo>
                      <a:lnTo>
                        <a:pt x="7" y="2"/>
                      </a:lnTo>
                      <a:lnTo>
                        <a:pt x="7" y="0"/>
                      </a:lnTo>
                      <a:lnTo>
                        <a:pt x="9"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3" name="Freeform 3985"/>
                <p:cNvSpPr>
                  <a:spLocks/>
                </p:cNvSpPr>
                <p:nvPr/>
              </p:nvSpPr>
              <p:spPr bwMode="auto">
                <a:xfrm>
                  <a:off x="4484" y="1003"/>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4" name="Freeform 3986"/>
                <p:cNvSpPr>
                  <a:spLocks/>
                </p:cNvSpPr>
                <p:nvPr/>
              </p:nvSpPr>
              <p:spPr bwMode="auto">
                <a:xfrm>
                  <a:off x="4484" y="1003"/>
                  <a:ext cx="1" cy="1"/>
                </a:xfrm>
                <a:custGeom>
                  <a:avLst/>
                  <a:gdLst/>
                  <a:ahLst/>
                  <a:cxnLst>
                    <a:cxn ang="0">
                      <a:pos x="0" y="2"/>
                    </a:cxn>
                    <a:cxn ang="0">
                      <a:pos x="0" y="2"/>
                    </a:cxn>
                    <a:cxn ang="0">
                      <a:pos x="0" y="2"/>
                    </a:cxn>
                    <a:cxn ang="0">
                      <a:pos x="2" y="0"/>
                    </a:cxn>
                    <a:cxn ang="0">
                      <a:pos x="0" y="2"/>
                    </a:cxn>
                  </a:cxnLst>
                  <a:rect l="0" t="0" r="r" b="b"/>
                  <a:pathLst>
                    <a:path w="2" h="2">
                      <a:moveTo>
                        <a:pt x="0" y="2"/>
                      </a:moveTo>
                      <a:lnTo>
                        <a:pt x="0" y="2"/>
                      </a:lnTo>
                      <a:lnTo>
                        <a:pt x="0" y="2"/>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5" name="Freeform 3987"/>
                <p:cNvSpPr>
                  <a:spLocks/>
                </p:cNvSpPr>
                <p:nvPr/>
              </p:nvSpPr>
              <p:spPr bwMode="auto">
                <a:xfrm>
                  <a:off x="4474" y="986"/>
                  <a:ext cx="10" cy="17"/>
                </a:xfrm>
                <a:custGeom>
                  <a:avLst/>
                  <a:gdLst/>
                  <a:ahLst/>
                  <a:cxnLst>
                    <a:cxn ang="0">
                      <a:pos x="13" y="0"/>
                    </a:cxn>
                    <a:cxn ang="0">
                      <a:pos x="13" y="0"/>
                    </a:cxn>
                    <a:cxn ang="0">
                      <a:pos x="13" y="2"/>
                    </a:cxn>
                    <a:cxn ang="0">
                      <a:pos x="13" y="2"/>
                    </a:cxn>
                    <a:cxn ang="0">
                      <a:pos x="13" y="4"/>
                    </a:cxn>
                    <a:cxn ang="0">
                      <a:pos x="13" y="4"/>
                    </a:cxn>
                    <a:cxn ang="0">
                      <a:pos x="13" y="4"/>
                    </a:cxn>
                    <a:cxn ang="0">
                      <a:pos x="13" y="6"/>
                    </a:cxn>
                    <a:cxn ang="0">
                      <a:pos x="13" y="6"/>
                    </a:cxn>
                    <a:cxn ang="0">
                      <a:pos x="13" y="6"/>
                    </a:cxn>
                    <a:cxn ang="0">
                      <a:pos x="11" y="8"/>
                    </a:cxn>
                    <a:cxn ang="0">
                      <a:pos x="11" y="8"/>
                    </a:cxn>
                    <a:cxn ang="0">
                      <a:pos x="11" y="8"/>
                    </a:cxn>
                    <a:cxn ang="0">
                      <a:pos x="9" y="8"/>
                    </a:cxn>
                    <a:cxn ang="0">
                      <a:pos x="9" y="8"/>
                    </a:cxn>
                    <a:cxn ang="0">
                      <a:pos x="9" y="10"/>
                    </a:cxn>
                    <a:cxn ang="0">
                      <a:pos x="7" y="10"/>
                    </a:cxn>
                    <a:cxn ang="0">
                      <a:pos x="7" y="10"/>
                    </a:cxn>
                    <a:cxn ang="0">
                      <a:pos x="5" y="10"/>
                    </a:cxn>
                    <a:cxn ang="0">
                      <a:pos x="5" y="12"/>
                    </a:cxn>
                    <a:cxn ang="0">
                      <a:pos x="3" y="12"/>
                    </a:cxn>
                    <a:cxn ang="0">
                      <a:pos x="3" y="12"/>
                    </a:cxn>
                    <a:cxn ang="0">
                      <a:pos x="3" y="14"/>
                    </a:cxn>
                    <a:cxn ang="0">
                      <a:pos x="1" y="14"/>
                    </a:cxn>
                    <a:cxn ang="0">
                      <a:pos x="1" y="16"/>
                    </a:cxn>
                    <a:cxn ang="0">
                      <a:pos x="1" y="16"/>
                    </a:cxn>
                    <a:cxn ang="0">
                      <a:pos x="0" y="16"/>
                    </a:cxn>
                    <a:cxn ang="0">
                      <a:pos x="0" y="18"/>
                    </a:cxn>
                    <a:cxn ang="0">
                      <a:pos x="0" y="18"/>
                    </a:cxn>
                    <a:cxn ang="0">
                      <a:pos x="0" y="20"/>
                    </a:cxn>
                    <a:cxn ang="0">
                      <a:pos x="0" y="20"/>
                    </a:cxn>
                    <a:cxn ang="0">
                      <a:pos x="0" y="20"/>
                    </a:cxn>
                    <a:cxn ang="0">
                      <a:pos x="1" y="20"/>
                    </a:cxn>
                    <a:cxn ang="0">
                      <a:pos x="3" y="20"/>
                    </a:cxn>
                    <a:cxn ang="0">
                      <a:pos x="3" y="20"/>
                    </a:cxn>
                    <a:cxn ang="0">
                      <a:pos x="3" y="22"/>
                    </a:cxn>
                    <a:cxn ang="0">
                      <a:pos x="5" y="22"/>
                    </a:cxn>
                    <a:cxn ang="0">
                      <a:pos x="7" y="22"/>
                    </a:cxn>
                    <a:cxn ang="0">
                      <a:pos x="7" y="22"/>
                    </a:cxn>
                    <a:cxn ang="0">
                      <a:pos x="9" y="23"/>
                    </a:cxn>
                    <a:cxn ang="0">
                      <a:pos x="9" y="23"/>
                    </a:cxn>
                    <a:cxn ang="0">
                      <a:pos x="9" y="25"/>
                    </a:cxn>
                    <a:cxn ang="0">
                      <a:pos x="9" y="25"/>
                    </a:cxn>
                    <a:cxn ang="0">
                      <a:pos x="11" y="27"/>
                    </a:cxn>
                    <a:cxn ang="0">
                      <a:pos x="11" y="27"/>
                    </a:cxn>
                    <a:cxn ang="0">
                      <a:pos x="11" y="27"/>
                    </a:cxn>
                    <a:cxn ang="0">
                      <a:pos x="11" y="29"/>
                    </a:cxn>
                    <a:cxn ang="0">
                      <a:pos x="11" y="29"/>
                    </a:cxn>
                    <a:cxn ang="0">
                      <a:pos x="13" y="29"/>
                    </a:cxn>
                    <a:cxn ang="0">
                      <a:pos x="13" y="31"/>
                    </a:cxn>
                    <a:cxn ang="0">
                      <a:pos x="13" y="31"/>
                    </a:cxn>
                    <a:cxn ang="0">
                      <a:pos x="13" y="31"/>
                    </a:cxn>
                    <a:cxn ang="0">
                      <a:pos x="15" y="31"/>
                    </a:cxn>
                    <a:cxn ang="0">
                      <a:pos x="17" y="31"/>
                    </a:cxn>
                    <a:cxn ang="0">
                      <a:pos x="19" y="31"/>
                    </a:cxn>
                  </a:cxnLst>
                  <a:rect l="0" t="0" r="r" b="b"/>
                  <a:pathLst>
                    <a:path w="19" h="33">
                      <a:moveTo>
                        <a:pt x="13" y="0"/>
                      </a:moveTo>
                      <a:lnTo>
                        <a:pt x="13" y="0"/>
                      </a:lnTo>
                      <a:lnTo>
                        <a:pt x="13" y="0"/>
                      </a:lnTo>
                      <a:lnTo>
                        <a:pt x="13" y="0"/>
                      </a:lnTo>
                      <a:lnTo>
                        <a:pt x="13" y="0"/>
                      </a:lnTo>
                      <a:lnTo>
                        <a:pt x="13" y="2"/>
                      </a:lnTo>
                      <a:lnTo>
                        <a:pt x="13" y="2"/>
                      </a:lnTo>
                      <a:lnTo>
                        <a:pt x="13" y="2"/>
                      </a:lnTo>
                      <a:lnTo>
                        <a:pt x="13" y="2"/>
                      </a:lnTo>
                      <a:lnTo>
                        <a:pt x="13" y="4"/>
                      </a:lnTo>
                      <a:lnTo>
                        <a:pt x="13" y="4"/>
                      </a:lnTo>
                      <a:lnTo>
                        <a:pt x="13" y="4"/>
                      </a:lnTo>
                      <a:lnTo>
                        <a:pt x="13" y="4"/>
                      </a:lnTo>
                      <a:lnTo>
                        <a:pt x="13" y="4"/>
                      </a:lnTo>
                      <a:lnTo>
                        <a:pt x="13" y="6"/>
                      </a:lnTo>
                      <a:lnTo>
                        <a:pt x="13" y="6"/>
                      </a:lnTo>
                      <a:lnTo>
                        <a:pt x="13" y="6"/>
                      </a:lnTo>
                      <a:lnTo>
                        <a:pt x="13" y="6"/>
                      </a:lnTo>
                      <a:lnTo>
                        <a:pt x="13" y="6"/>
                      </a:lnTo>
                      <a:lnTo>
                        <a:pt x="13" y="6"/>
                      </a:lnTo>
                      <a:lnTo>
                        <a:pt x="13" y="8"/>
                      </a:lnTo>
                      <a:lnTo>
                        <a:pt x="11" y="8"/>
                      </a:lnTo>
                      <a:lnTo>
                        <a:pt x="11" y="8"/>
                      </a:lnTo>
                      <a:lnTo>
                        <a:pt x="11" y="8"/>
                      </a:lnTo>
                      <a:lnTo>
                        <a:pt x="11" y="8"/>
                      </a:lnTo>
                      <a:lnTo>
                        <a:pt x="11" y="8"/>
                      </a:lnTo>
                      <a:lnTo>
                        <a:pt x="11" y="8"/>
                      </a:lnTo>
                      <a:lnTo>
                        <a:pt x="9" y="8"/>
                      </a:lnTo>
                      <a:lnTo>
                        <a:pt x="9" y="8"/>
                      </a:lnTo>
                      <a:lnTo>
                        <a:pt x="9" y="8"/>
                      </a:lnTo>
                      <a:lnTo>
                        <a:pt x="9" y="8"/>
                      </a:lnTo>
                      <a:lnTo>
                        <a:pt x="9" y="10"/>
                      </a:lnTo>
                      <a:lnTo>
                        <a:pt x="9" y="10"/>
                      </a:lnTo>
                      <a:lnTo>
                        <a:pt x="7" y="10"/>
                      </a:lnTo>
                      <a:lnTo>
                        <a:pt x="7" y="10"/>
                      </a:lnTo>
                      <a:lnTo>
                        <a:pt x="7" y="10"/>
                      </a:lnTo>
                      <a:lnTo>
                        <a:pt x="5" y="10"/>
                      </a:lnTo>
                      <a:lnTo>
                        <a:pt x="5" y="10"/>
                      </a:lnTo>
                      <a:lnTo>
                        <a:pt x="5" y="12"/>
                      </a:lnTo>
                      <a:lnTo>
                        <a:pt x="5" y="12"/>
                      </a:lnTo>
                      <a:lnTo>
                        <a:pt x="3" y="12"/>
                      </a:lnTo>
                      <a:lnTo>
                        <a:pt x="3" y="12"/>
                      </a:lnTo>
                      <a:lnTo>
                        <a:pt x="3" y="12"/>
                      </a:lnTo>
                      <a:lnTo>
                        <a:pt x="3" y="12"/>
                      </a:lnTo>
                      <a:lnTo>
                        <a:pt x="3" y="14"/>
                      </a:lnTo>
                      <a:lnTo>
                        <a:pt x="3" y="14"/>
                      </a:lnTo>
                      <a:lnTo>
                        <a:pt x="1" y="14"/>
                      </a:lnTo>
                      <a:lnTo>
                        <a:pt x="1" y="14"/>
                      </a:lnTo>
                      <a:lnTo>
                        <a:pt x="1" y="14"/>
                      </a:lnTo>
                      <a:lnTo>
                        <a:pt x="1" y="16"/>
                      </a:lnTo>
                      <a:lnTo>
                        <a:pt x="1" y="16"/>
                      </a:lnTo>
                      <a:lnTo>
                        <a:pt x="1" y="16"/>
                      </a:lnTo>
                      <a:lnTo>
                        <a:pt x="1" y="16"/>
                      </a:lnTo>
                      <a:lnTo>
                        <a:pt x="0" y="16"/>
                      </a:lnTo>
                      <a:lnTo>
                        <a:pt x="0" y="18"/>
                      </a:lnTo>
                      <a:lnTo>
                        <a:pt x="0" y="18"/>
                      </a:lnTo>
                      <a:lnTo>
                        <a:pt x="0" y="18"/>
                      </a:lnTo>
                      <a:lnTo>
                        <a:pt x="0" y="18"/>
                      </a:lnTo>
                      <a:lnTo>
                        <a:pt x="0" y="18"/>
                      </a:lnTo>
                      <a:lnTo>
                        <a:pt x="0" y="20"/>
                      </a:lnTo>
                      <a:lnTo>
                        <a:pt x="0" y="20"/>
                      </a:lnTo>
                      <a:lnTo>
                        <a:pt x="0" y="20"/>
                      </a:lnTo>
                      <a:lnTo>
                        <a:pt x="0" y="20"/>
                      </a:lnTo>
                      <a:lnTo>
                        <a:pt x="0" y="20"/>
                      </a:lnTo>
                      <a:lnTo>
                        <a:pt x="1" y="20"/>
                      </a:lnTo>
                      <a:lnTo>
                        <a:pt x="1" y="20"/>
                      </a:lnTo>
                      <a:lnTo>
                        <a:pt x="1" y="20"/>
                      </a:lnTo>
                      <a:lnTo>
                        <a:pt x="3" y="20"/>
                      </a:lnTo>
                      <a:lnTo>
                        <a:pt x="3" y="20"/>
                      </a:lnTo>
                      <a:lnTo>
                        <a:pt x="3" y="20"/>
                      </a:lnTo>
                      <a:lnTo>
                        <a:pt x="3" y="22"/>
                      </a:lnTo>
                      <a:lnTo>
                        <a:pt x="3" y="22"/>
                      </a:lnTo>
                      <a:lnTo>
                        <a:pt x="5" y="22"/>
                      </a:lnTo>
                      <a:lnTo>
                        <a:pt x="5" y="22"/>
                      </a:lnTo>
                      <a:lnTo>
                        <a:pt x="7" y="22"/>
                      </a:lnTo>
                      <a:lnTo>
                        <a:pt x="7" y="22"/>
                      </a:lnTo>
                      <a:lnTo>
                        <a:pt x="7" y="22"/>
                      </a:lnTo>
                      <a:lnTo>
                        <a:pt x="7" y="22"/>
                      </a:lnTo>
                      <a:lnTo>
                        <a:pt x="9" y="22"/>
                      </a:lnTo>
                      <a:lnTo>
                        <a:pt x="9" y="23"/>
                      </a:lnTo>
                      <a:lnTo>
                        <a:pt x="9" y="23"/>
                      </a:lnTo>
                      <a:lnTo>
                        <a:pt x="9" y="23"/>
                      </a:lnTo>
                      <a:lnTo>
                        <a:pt x="9" y="23"/>
                      </a:lnTo>
                      <a:lnTo>
                        <a:pt x="9" y="25"/>
                      </a:lnTo>
                      <a:lnTo>
                        <a:pt x="9" y="25"/>
                      </a:lnTo>
                      <a:lnTo>
                        <a:pt x="9" y="25"/>
                      </a:lnTo>
                      <a:lnTo>
                        <a:pt x="9" y="25"/>
                      </a:lnTo>
                      <a:lnTo>
                        <a:pt x="11" y="27"/>
                      </a:lnTo>
                      <a:lnTo>
                        <a:pt x="11" y="27"/>
                      </a:lnTo>
                      <a:lnTo>
                        <a:pt x="11" y="27"/>
                      </a:lnTo>
                      <a:lnTo>
                        <a:pt x="11" y="27"/>
                      </a:lnTo>
                      <a:lnTo>
                        <a:pt x="11" y="27"/>
                      </a:lnTo>
                      <a:lnTo>
                        <a:pt x="11" y="29"/>
                      </a:lnTo>
                      <a:lnTo>
                        <a:pt x="11" y="29"/>
                      </a:lnTo>
                      <a:lnTo>
                        <a:pt x="11" y="29"/>
                      </a:lnTo>
                      <a:lnTo>
                        <a:pt x="11" y="29"/>
                      </a:lnTo>
                      <a:lnTo>
                        <a:pt x="11" y="29"/>
                      </a:lnTo>
                      <a:lnTo>
                        <a:pt x="13" y="29"/>
                      </a:lnTo>
                      <a:lnTo>
                        <a:pt x="13" y="31"/>
                      </a:lnTo>
                      <a:lnTo>
                        <a:pt x="13" y="31"/>
                      </a:lnTo>
                      <a:lnTo>
                        <a:pt x="13" y="31"/>
                      </a:lnTo>
                      <a:lnTo>
                        <a:pt x="13" y="31"/>
                      </a:lnTo>
                      <a:lnTo>
                        <a:pt x="13" y="33"/>
                      </a:lnTo>
                      <a:lnTo>
                        <a:pt x="13" y="31"/>
                      </a:lnTo>
                      <a:lnTo>
                        <a:pt x="15" y="31"/>
                      </a:lnTo>
                      <a:lnTo>
                        <a:pt x="15" y="31"/>
                      </a:lnTo>
                      <a:lnTo>
                        <a:pt x="15" y="31"/>
                      </a:lnTo>
                      <a:lnTo>
                        <a:pt x="17" y="31"/>
                      </a:lnTo>
                      <a:lnTo>
                        <a:pt x="17" y="31"/>
                      </a:lnTo>
                      <a:lnTo>
                        <a:pt x="19" y="3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6" name="Freeform 3988"/>
                <p:cNvSpPr>
                  <a:spLocks/>
                </p:cNvSpPr>
                <p:nvPr/>
              </p:nvSpPr>
              <p:spPr bwMode="auto">
                <a:xfrm>
                  <a:off x="4483" y="1003"/>
                  <a:ext cx="1" cy="1"/>
                </a:xfrm>
                <a:custGeom>
                  <a:avLst/>
                  <a:gdLst/>
                  <a:ahLst/>
                  <a:cxnLst>
                    <a:cxn ang="0">
                      <a:pos x="0" y="2"/>
                    </a:cxn>
                    <a:cxn ang="0">
                      <a:pos x="0" y="2"/>
                    </a:cxn>
                    <a:cxn ang="0">
                      <a:pos x="0" y="2"/>
                    </a:cxn>
                    <a:cxn ang="0">
                      <a:pos x="0" y="2"/>
                    </a:cxn>
                    <a:cxn ang="0">
                      <a:pos x="0" y="2"/>
                    </a:cxn>
                    <a:cxn ang="0">
                      <a:pos x="0" y="2"/>
                    </a:cxn>
                    <a:cxn ang="0">
                      <a:pos x="0" y="0"/>
                    </a:cxn>
                    <a:cxn ang="0">
                      <a:pos x="2" y="0"/>
                    </a:cxn>
                    <a:cxn ang="0">
                      <a:pos x="0" y="0"/>
                    </a:cxn>
                    <a:cxn ang="0">
                      <a:pos x="0" y="2"/>
                    </a:cxn>
                    <a:cxn ang="0">
                      <a:pos x="0" y="2"/>
                    </a:cxn>
                    <a:cxn ang="0">
                      <a:pos x="0" y="2"/>
                    </a:cxn>
                    <a:cxn ang="0">
                      <a:pos x="0" y="2"/>
                    </a:cxn>
                    <a:cxn ang="0">
                      <a:pos x="0" y="2"/>
                    </a:cxn>
                    <a:cxn ang="0">
                      <a:pos x="0" y="2"/>
                    </a:cxn>
                  </a:cxnLst>
                  <a:rect l="0" t="0" r="r" b="b"/>
                  <a:pathLst>
                    <a:path w="2" h="2">
                      <a:moveTo>
                        <a:pt x="0" y="2"/>
                      </a:moveTo>
                      <a:lnTo>
                        <a:pt x="0" y="2"/>
                      </a:lnTo>
                      <a:lnTo>
                        <a:pt x="0" y="2"/>
                      </a:lnTo>
                      <a:lnTo>
                        <a:pt x="0" y="2"/>
                      </a:lnTo>
                      <a:lnTo>
                        <a:pt x="0" y="2"/>
                      </a:lnTo>
                      <a:lnTo>
                        <a:pt x="0" y="2"/>
                      </a:lnTo>
                      <a:lnTo>
                        <a:pt x="0" y="0"/>
                      </a:lnTo>
                      <a:lnTo>
                        <a:pt x="2" y="0"/>
                      </a:lnTo>
                      <a:lnTo>
                        <a:pt x="0" y="0"/>
                      </a:lnTo>
                      <a:lnTo>
                        <a:pt x="0" y="2"/>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7" name="Freeform 3989"/>
                <p:cNvSpPr>
                  <a:spLocks/>
                </p:cNvSpPr>
                <p:nvPr/>
              </p:nvSpPr>
              <p:spPr bwMode="auto">
                <a:xfrm>
                  <a:off x="4461" y="1003"/>
                  <a:ext cx="2" cy="2"/>
                </a:xfrm>
                <a:custGeom>
                  <a:avLst/>
                  <a:gdLst/>
                  <a:ahLst/>
                  <a:cxnLst>
                    <a:cxn ang="0">
                      <a:pos x="0" y="4"/>
                    </a:cxn>
                    <a:cxn ang="0">
                      <a:pos x="0" y="4"/>
                    </a:cxn>
                    <a:cxn ang="0">
                      <a:pos x="0" y="2"/>
                    </a:cxn>
                    <a:cxn ang="0">
                      <a:pos x="0" y="2"/>
                    </a:cxn>
                    <a:cxn ang="0">
                      <a:pos x="0" y="2"/>
                    </a:cxn>
                    <a:cxn ang="0">
                      <a:pos x="0" y="2"/>
                    </a:cxn>
                    <a:cxn ang="0">
                      <a:pos x="2" y="2"/>
                    </a:cxn>
                    <a:cxn ang="0">
                      <a:pos x="0" y="2"/>
                    </a:cxn>
                    <a:cxn ang="0">
                      <a:pos x="0" y="0"/>
                    </a:cxn>
                    <a:cxn ang="0">
                      <a:pos x="2" y="0"/>
                    </a:cxn>
                    <a:cxn ang="0">
                      <a:pos x="2" y="0"/>
                    </a:cxn>
                    <a:cxn ang="0">
                      <a:pos x="2" y="0"/>
                    </a:cxn>
                    <a:cxn ang="0">
                      <a:pos x="2" y="0"/>
                    </a:cxn>
                    <a:cxn ang="0">
                      <a:pos x="2" y="0"/>
                    </a:cxn>
                    <a:cxn ang="0">
                      <a:pos x="2" y="0"/>
                    </a:cxn>
                    <a:cxn ang="0">
                      <a:pos x="3" y="0"/>
                    </a:cxn>
                    <a:cxn ang="0">
                      <a:pos x="3" y="0"/>
                    </a:cxn>
                    <a:cxn ang="0">
                      <a:pos x="3" y="0"/>
                    </a:cxn>
                    <a:cxn ang="0">
                      <a:pos x="2" y="0"/>
                    </a:cxn>
                    <a:cxn ang="0">
                      <a:pos x="2" y="2"/>
                    </a:cxn>
                    <a:cxn ang="0">
                      <a:pos x="2" y="2"/>
                    </a:cxn>
                    <a:cxn ang="0">
                      <a:pos x="2" y="2"/>
                    </a:cxn>
                    <a:cxn ang="0">
                      <a:pos x="2" y="2"/>
                    </a:cxn>
                    <a:cxn ang="0">
                      <a:pos x="0" y="2"/>
                    </a:cxn>
                    <a:cxn ang="0">
                      <a:pos x="0" y="2"/>
                    </a:cxn>
                    <a:cxn ang="0">
                      <a:pos x="0" y="4"/>
                    </a:cxn>
                    <a:cxn ang="0">
                      <a:pos x="0" y="4"/>
                    </a:cxn>
                  </a:cxnLst>
                  <a:rect l="0" t="0" r="r" b="b"/>
                  <a:pathLst>
                    <a:path w="3" h="4">
                      <a:moveTo>
                        <a:pt x="0" y="4"/>
                      </a:moveTo>
                      <a:lnTo>
                        <a:pt x="0" y="4"/>
                      </a:lnTo>
                      <a:lnTo>
                        <a:pt x="0" y="2"/>
                      </a:lnTo>
                      <a:lnTo>
                        <a:pt x="0" y="2"/>
                      </a:lnTo>
                      <a:lnTo>
                        <a:pt x="0" y="2"/>
                      </a:lnTo>
                      <a:lnTo>
                        <a:pt x="0" y="2"/>
                      </a:lnTo>
                      <a:lnTo>
                        <a:pt x="2" y="2"/>
                      </a:lnTo>
                      <a:lnTo>
                        <a:pt x="0" y="2"/>
                      </a:lnTo>
                      <a:lnTo>
                        <a:pt x="0" y="0"/>
                      </a:lnTo>
                      <a:lnTo>
                        <a:pt x="2" y="0"/>
                      </a:lnTo>
                      <a:lnTo>
                        <a:pt x="2" y="0"/>
                      </a:lnTo>
                      <a:lnTo>
                        <a:pt x="2" y="0"/>
                      </a:lnTo>
                      <a:lnTo>
                        <a:pt x="2" y="0"/>
                      </a:lnTo>
                      <a:lnTo>
                        <a:pt x="2" y="0"/>
                      </a:lnTo>
                      <a:lnTo>
                        <a:pt x="2" y="0"/>
                      </a:lnTo>
                      <a:lnTo>
                        <a:pt x="3" y="0"/>
                      </a:lnTo>
                      <a:lnTo>
                        <a:pt x="3" y="0"/>
                      </a:lnTo>
                      <a:lnTo>
                        <a:pt x="3" y="0"/>
                      </a:lnTo>
                      <a:lnTo>
                        <a:pt x="2" y="0"/>
                      </a:lnTo>
                      <a:lnTo>
                        <a:pt x="2" y="2"/>
                      </a:lnTo>
                      <a:lnTo>
                        <a:pt x="2" y="2"/>
                      </a:lnTo>
                      <a:lnTo>
                        <a:pt x="2" y="2"/>
                      </a:lnTo>
                      <a:lnTo>
                        <a:pt x="2" y="2"/>
                      </a:lnTo>
                      <a:lnTo>
                        <a:pt x="0" y="2"/>
                      </a:lnTo>
                      <a:lnTo>
                        <a:pt x="0" y="2"/>
                      </a:lnTo>
                      <a:lnTo>
                        <a:pt x="0" y="4"/>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8" name="Freeform 3990"/>
                <p:cNvSpPr>
                  <a:spLocks/>
                </p:cNvSpPr>
                <p:nvPr/>
              </p:nvSpPr>
              <p:spPr bwMode="auto">
                <a:xfrm>
                  <a:off x="4460" y="1006"/>
                  <a:ext cx="1" cy="1"/>
                </a:xfrm>
                <a:custGeom>
                  <a:avLst/>
                  <a:gdLst/>
                  <a:ahLst/>
                  <a:cxnLst>
                    <a:cxn ang="0">
                      <a:pos x="2" y="2"/>
                    </a:cxn>
                    <a:cxn ang="0">
                      <a:pos x="2" y="2"/>
                    </a:cxn>
                    <a:cxn ang="0">
                      <a:pos x="2" y="0"/>
                    </a:cxn>
                    <a:cxn ang="0">
                      <a:pos x="0" y="0"/>
                    </a:cxn>
                    <a:cxn ang="0">
                      <a:pos x="0" y="0"/>
                    </a:cxn>
                    <a:cxn ang="0">
                      <a:pos x="0" y="0"/>
                    </a:cxn>
                    <a:cxn ang="0">
                      <a:pos x="0" y="0"/>
                    </a:cxn>
                    <a:cxn ang="0">
                      <a:pos x="0" y="2"/>
                    </a:cxn>
                    <a:cxn ang="0">
                      <a:pos x="2" y="2"/>
                    </a:cxn>
                  </a:cxnLst>
                  <a:rect l="0" t="0" r="r" b="b"/>
                  <a:pathLst>
                    <a:path w="2" h="2">
                      <a:moveTo>
                        <a:pt x="2" y="2"/>
                      </a:moveTo>
                      <a:lnTo>
                        <a:pt x="2" y="2"/>
                      </a:lnTo>
                      <a:lnTo>
                        <a:pt x="2" y="0"/>
                      </a:lnTo>
                      <a:lnTo>
                        <a:pt x="0" y="0"/>
                      </a:lnTo>
                      <a:lnTo>
                        <a:pt x="0" y="0"/>
                      </a:lnTo>
                      <a:lnTo>
                        <a:pt x="0" y="0"/>
                      </a:lnTo>
                      <a:lnTo>
                        <a:pt x="0"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29" name="Freeform 3991"/>
                <p:cNvSpPr>
                  <a:spLocks/>
                </p:cNvSpPr>
                <p:nvPr/>
              </p:nvSpPr>
              <p:spPr bwMode="auto">
                <a:xfrm>
                  <a:off x="4476" y="1009"/>
                  <a:ext cx="1" cy="1"/>
                </a:xfrm>
                <a:custGeom>
                  <a:avLst/>
                  <a:gdLst/>
                  <a:ahLst/>
                  <a:cxnLst>
                    <a:cxn ang="0">
                      <a:pos x="0" y="2"/>
                    </a:cxn>
                    <a:cxn ang="0">
                      <a:pos x="2" y="2"/>
                    </a:cxn>
                    <a:cxn ang="0">
                      <a:pos x="2" y="2"/>
                    </a:cxn>
                    <a:cxn ang="0">
                      <a:pos x="0" y="0"/>
                    </a:cxn>
                    <a:cxn ang="0">
                      <a:pos x="2" y="0"/>
                    </a:cxn>
                    <a:cxn ang="0">
                      <a:pos x="2" y="0"/>
                    </a:cxn>
                    <a:cxn ang="0">
                      <a:pos x="2" y="0"/>
                    </a:cxn>
                    <a:cxn ang="0">
                      <a:pos x="2" y="0"/>
                    </a:cxn>
                    <a:cxn ang="0">
                      <a:pos x="2" y="0"/>
                    </a:cxn>
                    <a:cxn ang="0">
                      <a:pos x="2" y="0"/>
                    </a:cxn>
                    <a:cxn ang="0">
                      <a:pos x="2" y="0"/>
                    </a:cxn>
                    <a:cxn ang="0">
                      <a:pos x="2" y="0"/>
                    </a:cxn>
                    <a:cxn ang="0">
                      <a:pos x="0" y="0"/>
                    </a:cxn>
                    <a:cxn ang="0">
                      <a:pos x="0" y="0"/>
                    </a:cxn>
                    <a:cxn ang="0">
                      <a:pos x="0" y="2"/>
                    </a:cxn>
                    <a:cxn ang="0">
                      <a:pos x="0" y="2"/>
                    </a:cxn>
                  </a:cxnLst>
                  <a:rect l="0" t="0" r="r" b="b"/>
                  <a:pathLst>
                    <a:path w="2" h="2">
                      <a:moveTo>
                        <a:pt x="0" y="2"/>
                      </a:moveTo>
                      <a:lnTo>
                        <a:pt x="2" y="2"/>
                      </a:lnTo>
                      <a:lnTo>
                        <a:pt x="2" y="2"/>
                      </a:lnTo>
                      <a:lnTo>
                        <a:pt x="0" y="0"/>
                      </a:lnTo>
                      <a:lnTo>
                        <a:pt x="2" y="0"/>
                      </a:lnTo>
                      <a:lnTo>
                        <a:pt x="2" y="0"/>
                      </a:lnTo>
                      <a:lnTo>
                        <a:pt x="2" y="0"/>
                      </a:lnTo>
                      <a:lnTo>
                        <a:pt x="2" y="0"/>
                      </a:lnTo>
                      <a:lnTo>
                        <a:pt x="2" y="0"/>
                      </a:lnTo>
                      <a:lnTo>
                        <a:pt x="2" y="0"/>
                      </a:lnTo>
                      <a:lnTo>
                        <a:pt x="2" y="0"/>
                      </a:lnTo>
                      <a:lnTo>
                        <a:pt x="2"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0" name="Freeform 3992"/>
                <p:cNvSpPr>
                  <a:spLocks/>
                </p:cNvSpPr>
                <p:nvPr/>
              </p:nvSpPr>
              <p:spPr bwMode="auto">
                <a:xfrm>
                  <a:off x="4476" y="1010"/>
                  <a:ext cx="1" cy="1"/>
                </a:xfrm>
                <a:custGeom>
                  <a:avLst/>
                  <a:gdLst/>
                  <a:ahLst/>
                  <a:cxnLst>
                    <a:cxn ang="0">
                      <a:pos x="0" y="2"/>
                    </a:cxn>
                    <a:cxn ang="0">
                      <a:pos x="0" y="2"/>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1" name="Freeform 3993"/>
                <p:cNvSpPr>
                  <a:spLocks/>
                </p:cNvSpPr>
                <p:nvPr/>
              </p:nvSpPr>
              <p:spPr bwMode="auto">
                <a:xfrm>
                  <a:off x="4457" y="1001"/>
                  <a:ext cx="13" cy="11"/>
                </a:xfrm>
                <a:custGeom>
                  <a:avLst/>
                  <a:gdLst/>
                  <a:ahLst/>
                  <a:cxnLst>
                    <a:cxn ang="0">
                      <a:pos x="2" y="23"/>
                    </a:cxn>
                    <a:cxn ang="0">
                      <a:pos x="2" y="23"/>
                    </a:cxn>
                    <a:cxn ang="0">
                      <a:pos x="4" y="21"/>
                    </a:cxn>
                    <a:cxn ang="0">
                      <a:pos x="4" y="21"/>
                    </a:cxn>
                    <a:cxn ang="0">
                      <a:pos x="4" y="19"/>
                    </a:cxn>
                    <a:cxn ang="0">
                      <a:pos x="6" y="19"/>
                    </a:cxn>
                    <a:cxn ang="0">
                      <a:pos x="6" y="19"/>
                    </a:cxn>
                    <a:cxn ang="0">
                      <a:pos x="8" y="19"/>
                    </a:cxn>
                    <a:cxn ang="0">
                      <a:pos x="8" y="17"/>
                    </a:cxn>
                    <a:cxn ang="0">
                      <a:pos x="8" y="17"/>
                    </a:cxn>
                    <a:cxn ang="0">
                      <a:pos x="10" y="16"/>
                    </a:cxn>
                    <a:cxn ang="0">
                      <a:pos x="10" y="16"/>
                    </a:cxn>
                    <a:cxn ang="0">
                      <a:pos x="10" y="16"/>
                    </a:cxn>
                    <a:cxn ang="0">
                      <a:pos x="10" y="14"/>
                    </a:cxn>
                    <a:cxn ang="0">
                      <a:pos x="11" y="14"/>
                    </a:cxn>
                    <a:cxn ang="0">
                      <a:pos x="11" y="12"/>
                    </a:cxn>
                    <a:cxn ang="0">
                      <a:pos x="11" y="12"/>
                    </a:cxn>
                    <a:cxn ang="0">
                      <a:pos x="13" y="10"/>
                    </a:cxn>
                    <a:cxn ang="0">
                      <a:pos x="13" y="10"/>
                    </a:cxn>
                    <a:cxn ang="0">
                      <a:pos x="13" y="10"/>
                    </a:cxn>
                    <a:cxn ang="0">
                      <a:pos x="13" y="8"/>
                    </a:cxn>
                    <a:cxn ang="0">
                      <a:pos x="13" y="8"/>
                    </a:cxn>
                    <a:cxn ang="0">
                      <a:pos x="13" y="6"/>
                    </a:cxn>
                    <a:cxn ang="0">
                      <a:pos x="15" y="6"/>
                    </a:cxn>
                    <a:cxn ang="0">
                      <a:pos x="15" y="4"/>
                    </a:cxn>
                    <a:cxn ang="0">
                      <a:pos x="17" y="4"/>
                    </a:cxn>
                    <a:cxn ang="0">
                      <a:pos x="17" y="4"/>
                    </a:cxn>
                    <a:cxn ang="0">
                      <a:pos x="19" y="4"/>
                    </a:cxn>
                    <a:cxn ang="0">
                      <a:pos x="19" y="2"/>
                    </a:cxn>
                    <a:cxn ang="0">
                      <a:pos x="19" y="2"/>
                    </a:cxn>
                    <a:cxn ang="0">
                      <a:pos x="21" y="2"/>
                    </a:cxn>
                    <a:cxn ang="0">
                      <a:pos x="21" y="2"/>
                    </a:cxn>
                    <a:cxn ang="0">
                      <a:pos x="21" y="2"/>
                    </a:cxn>
                    <a:cxn ang="0">
                      <a:pos x="23" y="0"/>
                    </a:cxn>
                    <a:cxn ang="0">
                      <a:pos x="25" y="2"/>
                    </a:cxn>
                    <a:cxn ang="0">
                      <a:pos x="25" y="2"/>
                    </a:cxn>
                    <a:cxn ang="0">
                      <a:pos x="25" y="2"/>
                    </a:cxn>
                    <a:cxn ang="0">
                      <a:pos x="25" y="2"/>
                    </a:cxn>
                    <a:cxn ang="0">
                      <a:pos x="25" y="4"/>
                    </a:cxn>
                    <a:cxn ang="0">
                      <a:pos x="25" y="4"/>
                    </a:cxn>
                    <a:cxn ang="0">
                      <a:pos x="25" y="6"/>
                    </a:cxn>
                    <a:cxn ang="0">
                      <a:pos x="25" y="6"/>
                    </a:cxn>
                    <a:cxn ang="0">
                      <a:pos x="27" y="6"/>
                    </a:cxn>
                    <a:cxn ang="0">
                      <a:pos x="27" y="8"/>
                    </a:cxn>
                    <a:cxn ang="0">
                      <a:pos x="27" y="8"/>
                    </a:cxn>
                    <a:cxn ang="0">
                      <a:pos x="27" y="8"/>
                    </a:cxn>
                    <a:cxn ang="0">
                      <a:pos x="27" y="8"/>
                    </a:cxn>
                    <a:cxn ang="0">
                      <a:pos x="25" y="8"/>
                    </a:cxn>
                    <a:cxn ang="0">
                      <a:pos x="25" y="8"/>
                    </a:cxn>
                    <a:cxn ang="0">
                      <a:pos x="27" y="8"/>
                    </a:cxn>
                    <a:cxn ang="0">
                      <a:pos x="27" y="10"/>
                    </a:cxn>
                    <a:cxn ang="0">
                      <a:pos x="27" y="10"/>
                    </a:cxn>
                  </a:cxnLst>
                  <a:rect l="0" t="0" r="r" b="b"/>
                  <a:pathLst>
                    <a:path w="27" h="23">
                      <a:moveTo>
                        <a:pt x="0" y="23"/>
                      </a:moveTo>
                      <a:lnTo>
                        <a:pt x="2" y="23"/>
                      </a:lnTo>
                      <a:lnTo>
                        <a:pt x="2" y="23"/>
                      </a:lnTo>
                      <a:lnTo>
                        <a:pt x="2" y="23"/>
                      </a:lnTo>
                      <a:lnTo>
                        <a:pt x="4" y="23"/>
                      </a:lnTo>
                      <a:lnTo>
                        <a:pt x="4" y="21"/>
                      </a:lnTo>
                      <a:lnTo>
                        <a:pt x="4" y="21"/>
                      </a:lnTo>
                      <a:lnTo>
                        <a:pt x="4" y="21"/>
                      </a:lnTo>
                      <a:lnTo>
                        <a:pt x="4" y="21"/>
                      </a:lnTo>
                      <a:lnTo>
                        <a:pt x="4" y="19"/>
                      </a:lnTo>
                      <a:lnTo>
                        <a:pt x="6" y="19"/>
                      </a:lnTo>
                      <a:lnTo>
                        <a:pt x="6" y="19"/>
                      </a:lnTo>
                      <a:lnTo>
                        <a:pt x="6" y="19"/>
                      </a:lnTo>
                      <a:lnTo>
                        <a:pt x="6" y="19"/>
                      </a:lnTo>
                      <a:lnTo>
                        <a:pt x="6" y="19"/>
                      </a:lnTo>
                      <a:lnTo>
                        <a:pt x="8" y="19"/>
                      </a:lnTo>
                      <a:lnTo>
                        <a:pt x="8" y="17"/>
                      </a:lnTo>
                      <a:lnTo>
                        <a:pt x="8" y="17"/>
                      </a:lnTo>
                      <a:lnTo>
                        <a:pt x="8" y="17"/>
                      </a:lnTo>
                      <a:lnTo>
                        <a:pt x="8" y="17"/>
                      </a:lnTo>
                      <a:lnTo>
                        <a:pt x="8" y="17"/>
                      </a:lnTo>
                      <a:lnTo>
                        <a:pt x="10" y="16"/>
                      </a:lnTo>
                      <a:lnTo>
                        <a:pt x="10" y="16"/>
                      </a:lnTo>
                      <a:lnTo>
                        <a:pt x="10" y="16"/>
                      </a:lnTo>
                      <a:lnTo>
                        <a:pt x="10" y="16"/>
                      </a:lnTo>
                      <a:lnTo>
                        <a:pt x="10" y="16"/>
                      </a:lnTo>
                      <a:lnTo>
                        <a:pt x="10" y="14"/>
                      </a:lnTo>
                      <a:lnTo>
                        <a:pt x="10" y="14"/>
                      </a:lnTo>
                      <a:lnTo>
                        <a:pt x="10" y="14"/>
                      </a:lnTo>
                      <a:lnTo>
                        <a:pt x="11" y="14"/>
                      </a:lnTo>
                      <a:lnTo>
                        <a:pt x="11" y="14"/>
                      </a:lnTo>
                      <a:lnTo>
                        <a:pt x="11" y="12"/>
                      </a:lnTo>
                      <a:lnTo>
                        <a:pt x="11" y="12"/>
                      </a:lnTo>
                      <a:lnTo>
                        <a:pt x="11" y="12"/>
                      </a:lnTo>
                      <a:lnTo>
                        <a:pt x="11" y="12"/>
                      </a:lnTo>
                      <a:lnTo>
                        <a:pt x="13" y="10"/>
                      </a:lnTo>
                      <a:lnTo>
                        <a:pt x="13" y="10"/>
                      </a:lnTo>
                      <a:lnTo>
                        <a:pt x="13" y="10"/>
                      </a:lnTo>
                      <a:lnTo>
                        <a:pt x="13" y="10"/>
                      </a:lnTo>
                      <a:lnTo>
                        <a:pt x="13" y="10"/>
                      </a:lnTo>
                      <a:lnTo>
                        <a:pt x="13" y="10"/>
                      </a:lnTo>
                      <a:lnTo>
                        <a:pt x="13" y="8"/>
                      </a:lnTo>
                      <a:lnTo>
                        <a:pt x="13" y="8"/>
                      </a:lnTo>
                      <a:lnTo>
                        <a:pt x="13" y="8"/>
                      </a:lnTo>
                      <a:lnTo>
                        <a:pt x="13" y="6"/>
                      </a:lnTo>
                      <a:lnTo>
                        <a:pt x="13" y="6"/>
                      </a:lnTo>
                      <a:lnTo>
                        <a:pt x="13" y="6"/>
                      </a:lnTo>
                      <a:lnTo>
                        <a:pt x="15" y="6"/>
                      </a:lnTo>
                      <a:lnTo>
                        <a:pt x="15" y="6"/>
                      </a:lnTo>
                      <a:lnTo>
                        <a:pt x="15" y="4"/>
                      </a:lnTo>
                      <a:lnTo>
                        <a:pt x="17" y="4"/>
                      </a:lnTo>
                      <a:lnTo>
                        <a:pt x="17" y="4"/>
                      </a:lnTo>
                      <a:lnTo>
                        <a:pt x="17" y="4"/>
                      </a:lnTo>
                      <a:lnTo>
                        <a:pt x="17" y="4"/>
                      </a:lnTo>
                      <a:lnTo>
                        <a:pt x="17" y="4"/>
                      </a:lnTo>
                      <a:lnTo>
                        <a:pt x="19" y="4"/>
                      </a:lnTo>
                      <a:lnTo>
                        <a:pt x="19" y="2"/>
                      </a:lnTo>
                      <a:lnTo>
                        <a:pt x="19" y="2"/>
                      </a:lnTo>
                      <a:lnTo>
                        <a:pt x="19" y="2"/>
                      </a:lnTo>
                      <a:lnTo>
                        <a:pt x="19" y="2"/>
                      </a:lnTo>
                      <a:lnTo>
                        <a:pt x="19" y="2"/>
                      </a:lnTo>
                      <a:lnTo>
                        <a:pt x="21" y="2"/>
                      </a:lnTo>
                      <a:lnTo>
                        <a:pt x="21" y="2"/>
                      </a:lnTo>
                      <a:lnTo>
                        <a:pt x="21" y="2"/>
                      </a:lnTo>
                      <a:lnTo>
                        <a:pt x="21" y="2"/>
                      </a:lnTo>
                      <a:lnTo>
                        <a:pt x="21" y="2"/>
                      </a:lnTo>
                      <a:lnTo>
                        <a:pt x="23" y="2"/>
                      </a:lnTo>
                      <a:lnTo>
                        <a:pt x="23" y="0"/>
                      </a:lnTo>
                      <a:lnTo>
                        <a:pt x="25" y="0"/>
                      </a:lnTo>
                      <a:lnTo>
                        <a:pt x="25" y="2"/>
                      </a:lnTo>
                      <a:lnTo>
                        <a:pt x="25" y="2"/>
                      </a:lnTo>
                      <a:lnTo>
                        <a:pt x="25" y="2"/>
                      </a:lnTo>
                      <a:lnTo>
                        <a:pt x="25" y="2"/>
                      </a:lnTo>
                      <a:lnTo>
                        <a:pt x="25" y="2"/>
                      </a:lnTo>
                      <a:lnTo>
                        <a:pt x="25" y="2"/>
                      </a:lnTo>
                      <a:lnTo>
                        <a:pt x="25" y="2"/>
                      </a:lnTo>
                      <a:lnTo>
                        <a:pt x="25" y="2"/>
                      </a:lnTo>
                      <a:lnTo>
                        <a:pt x="25" y="4"/>
                      </a:lnTo>
                      <a:lnTo>
                        <a:pt x="25" y="4"/>
                      </a:lnTo>
                      <a:lnTo>
                        <a:pt x="25" y="4"/>
                      </a:lnTo>
                      <a:lnTo>
                        <a:pt x="25" y="4"/>
                      </a:lnTo>
                      <a:lnTo>
                        <a:pt x="25" y="6"/>
                      </a:lnTo>
                      <a:lnTo>
                        <a:pt x="25" y="6"/>
                      </a:lnTo>
                      <a:lnTo>
                        <a:pt x="25" y="6"/>
                      </a:lnTo>
                      <a:lnTo>
                        <a:pt x="27" y="6"/>
                      </a:lnTo>
                      <a:lnTo>
                        <a:pt x="27" y="6"/>
                      </a:lnTo>
                      <a:lnTo>
                        <a:pt x="27" y="6"/>
                      </a:lnTo>
                      <a:lnTo>
                        <a:pt x="27" y="8"/>
                      </a:lnTo>
                      <a:lnTo>
                        <a:pt x="27" y="8"/>
                      </a:lnTo>
                      <a:lnTo>
                        <a:pt x="27" y="8"/>
                      </a:lnTo>
                      <a:lnTo>
                        <a:pt x="27" y="8"/>
                      </a:lnTo>
                      <a:lnTo>
                        <a:pt x="27" y="8"/>
                      </a:lnTo>
                      <a:lnTo>
                        <a:pt x="27" y="8"/>
                      </a:lnTo>
                      <a:lnTo>
                        <a:pt x="27" y="8"/>
                      </a:lnTo>
                      <a:lnTo>
                        <a:pt x="25" y="8"/>
                      </a:lnTo>
                      <a:lnTo>
                        <a:pt x="25" y="8"/>
                      </a:lnTo>
                      <a:lnTo>
                        <a:pt x="25" y="8"/>
                      </a:lnTo>
                      <a:lnTo>
                        <a:pt x="25" y="8"/>
                      </a:lnTo>
                      <a:lnTo>
                        <a:pt x="25" y="8"/>
                      </a:lnTo>
                      <a:lnTo>
                        <a:pt x="27" y="8"/>
                      </a:lnTo>
                      <a:lnTo>
                        <a:pt x="27" y="10"/>
                      </a:lnTo>
                      <a:lnTo>
                        <a:pt x="27" y="10"/>
                      </a:lnTo>
                      <a:lnTo>
                        <a:pt x="27" y="10"/>
                      </a:lnTo>
                      <a:lnTo>
                        <a:pt x="27" y="10"/>
                      </a:lnTo>
                      <a:lnTo>
                        <a:pt x="27" y="1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2" name="Freeform 3994"/>
                <p:cNvSpPr>
                  <a:spLocks/>
                </p:cNvSpPr>
                <p:nvPr/>
              </p:nvSpPr>
              <p:spPr bwMode="auto">
                <a:xfrm>
                  <a:off x="4483" y="1009"/>
                  <a:ext cx="1" cy="1"/>
                </a:xfrm>
                <a:custGeom>
                  <a:avLst/>
                  <a:gdLst/>
                  <a:ahLst/>
                  <a:cxnLst>
                    <a:cxn ang="0">
                      <a:pos x="0" y="0"/>
                    </a:cxn>
                    <a:cxn ang="0">
                      <a:pos x="0" y="0"/>
                    </a:cxn>
                    <a:cxn ang="0">
                      <a:pos x="2" y="0"/>
                    </a:cxn>
                    <a:cxn ang="0">
                      <a:pos x="2" y="0"/>
                    </a:cxn>
                    <a:cxn ang="0">
                      <a:pos x="0" y="0"/>
                    </a:cxn>
                    <a:cxn ang="0">
                      <a:pos x="0" y="0"/>
                    </a:cxn>
                    <a:cxn ang="0">
                      <a:pos x="0" y="0"/>
                    </a:cxn>
                    <a:cxn ang="0">
                      <a:pos x="0" y="2"/>
                    </a:cxn>
                    <a:cxn ang="0">
                      <a:pos x="0" y="2"/>
                    </a:cxn>
                    <a:cxn ang="0">
                      <a:pos x="0" y="2"/>
                    </a:cxn>
                    <a:cxn ang="0">
                      <a:pos x="0" y="2"/>
                    </a:cxn>
                  </a:cxnLst>
                  <a:rect l="0" t="0" r="r" b="b"/>
                  <a:pathLst>
                    <a:path w="2" h="2">
                      <a:moveTo>
                        <a:pt x="0" y="0"/>
                      </a:moveTo>
                      <a:lnTo>
                        <a:pt x="0" y="0"/>
                      </a:lnTo>
                      <a:lnTo>
                        <a:pt x="2" y="0"/>
                      </a:lnTo>
                      <a:lnTo>
                        <a:pt x="2" y="0"/>
                      </a:lnTo>
                      <a:lnTo>
                        <a:pt x="0" y="0"/>
                      </a:lnTo>
                      <a:lnTo>
                        <a:pt x="0"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3" name="Freeform 3995"/>
                <p:cNvSpPr>
                  <a:spLocks/>
                </p:cNvSpPr>
                <p:nvPr/>
              </p:nvSpPr>
              <p:spPr bwMode="auto">
                <a:xfrm>
                  <a:off x="4476" y="1010"/>
                  <a:ext cx="1" cy="1"/>
                </a:xfrm>
                <a:custGeom>
                  <a:avLst/>
                  <a:gdLst/>
                  <a:ahLst/>
                  <a:cxnLst>
                    <a:cxn ang="0">
                      <a:pos x="2" y="2"/>
                    </a:cxn>
                    <a:cxn ang="0">
                      <a:pos x="2" y="2"/>
                    </a:cxn>
                    <a:cxn ang="0">
                      <a:pos x="2" y="0"/>
                    </a:cxn>
                    <a:cxn ang="0">
                      <a:pos x="2" y="0"/>
                    </a:cxn>
                    <a:cxn ang="0">
                      <a:pos x="0" y="0"/>
                    </a:cxn>
                    <a:cxn ang="0">
                      <a:pos x="0" y="2"/>
                    </a:cxn>
                    <a:cxn ang="0">
                      <a:pos x="2" y="2"/>
                    </a:cxn>
                    <a:cxn ang="0">
                      <a:pos x="2" y="2"/>
                    </a:cxn>
                  </a:cxnLst>
                  <a:rect l="0" t="0" r="r" b="b"/>
                  <a:pathLst>
                    <a:path w="2" h="2">
                      <a:moveTo>
                        <a:pt x="2" y="2"/>
                      </a:moveTo>
                      <a:lnTo>
                        <a:pt x="2" y="2"/>
                      </a:lnTo>
                      <a:lnTo>
                        <a:pt x="2" y="0"/>
                      </a:lnTo>
                      <a:lnTo>
                        <a:pt x="2" y="0"/>
                      </a:lnTo>
                      <a:lnTo>
                        <a:pt x="0" y="0"/>
                      </a:lnTo>
                      <a:lnTo>
                        <a:pt x="0"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4" name="Freeform 3996"/>
                <p:cNvSpPr>
                  <a:spLocks/>
                </p:cNvSpPr>
                <p:nvPr/>
              </p:nvSpPr>
              <p:spPr bwMode="auto">
                <a:xfrm>
                  <a:off x="4481" y="997"/>
                  <a:ext cx="9" cy="13"/>
                </a:xfrm>
                <a:custGeom>
                  <a:avLst/>
                  <a:gdLst/>
                  <a:ahLst/>
                  <a:cxnLst>
                    <a:cxn ang="0">
                      <a:pos x="6" y="9"/>
                    </a:cxn>
                    <a:cxn ang="0">
                      <a:pos x="6" y="9"/>
                    </a:cxn>
                    <a:cxn ang="0">
                      <a:pos x="10" y="5"/>
                    </a:cxn>
                    <a:cxn ang="0">
                      <a:pos x="11" y="3"/>
                    </a:cxn>
                    <a:cxn ang="0">
                      <a:pos x="13" y="3"/>
                    </a:cxn>
                    <a:cxn ang="0">
                      <a:pos x="15" y="1"/>
                    </a:cxn>
                    <a:cxn ang="0">
                      <a:pos x="15" y="1"/>
                    </a:cxn>
                    <a:cxn ang="0">
                      <a:pos x="15" y="0"/>
                    </a:cxn>
                    <a:cxn ang="0">
                      <a:pos x="17" y="0"/>
                    </a:cxn>
                    <a:cxn ang="0">
                      <a:pos x="15" y="1"/>
                    </a:cxn>
                    <a:cxn ang="0">
                      <a:pos x="15" y="1"/>
                    </a:cxn>
                    <a:cxn ang="0">
                      <a:pos x="13" y="1"/>
                    </a:cxn>
                    <a:cxn ang="0">
                      <a:pos x="11" y="3"/>
                    </a:cxn>
                    <a:cxn ang="0">
                      <a:pos x="10" y="5"/>
                    </a:cxn>
                    <a:cxn ang="0">
                      <a:pos x="8" y="7"/>
                    </a:cxn>
                    <a:cxn ang="0">
                      <a:pos x="8" y="7"/>
                    </a:cxn>
                    <a:cxn ang="0">
                      <a:pos x="8" y="9"/>
                    </a:cxn>
                    <a:cxn ang="0">
                      <a:pos x="8" y="9"/>
                    </a:cxn>
                    <a:cxn ang="0">
                      <a:pos x="6" y="13"/>
                    </a:cxn>
                    <a:cxn ang="0">
                      <a:pos x="6" y="13"/>
                    </a:cxn>
                    <a:cxn ang="0">
                      <a:pos x="6" y="11"/>
                    </a:cxn>
                    <a:cxn ang="0">
                      <a:pos x="6" y="11"/>
                    </a:cxn>
                    <a:cxn ang="0">
                      <a:pos x="6" y="11"/>
                    </a:cxn>
                    <a:cxn ang="0">
                      <a:pos x="6" y="11"/>
                    </a:cxn>
                    <a:cxn ang="0">
                      <a:pos x="6" y="11"/>
                    </a:cxn>
                    <a:cxn ang="0">
                      <a:pos x="8" y="11"/>
                    </a:cxn>
                    <a:cxn ang="0">
                      <a:pos x="8" y="11"/>
                    </a:cxn>
                    <a:cxn ang="0">
                      <a:pos x="6" y="9"/>
                    </a:cxn>
                    <a:cxn ang="0">
                      <a:pos x="6" y="9"/>
                    </a:cxn>
                    <a:cxn ang="0">
                      <a:pos x="6" y="11"/>
                    </a:cxn>
                    <a:cxn ang="0">
                      <a:pos x="6" y="11"/>
                    </a:cxn>
                    <a:cxn ang="0">
                      <a:pos x="6" y="13"/>
                    </a:cxn>
                    <a:cxn ang="0">
                      <a:pos x="6" y="13"/>
                    </a:cxn>
                    <a:cxn ang="0">
                      <a:pos x="4" y="13"/>
                    </a:cxn>
                    <a:cxn ang="0">
                      <a:pos x="4" y="15"/>
                    </a:cxn>
                    <a:cxn ang="0">
                      <a:pos x="4" y="15"/>
                    </a:cxn>
                    <a:cxn ang="0">
                      <a:pos x="2" y="17"/>
                    </a:cxn>
                    <a:cxn ang="0">
                      <a:pos x="4" y="17"/>
                    </a:cxn>
                    <a:cxn ang="0">
                      <a:pos x="2" y="17"/>
                    </a:cxn>
                    <a:cxn ang="0">
                      <a:pos x="2" y="19"/>
                    </a:cxn>
                    <a:cxn ang="0">
                      <a:pos x="2" y="19"/>
                    </a:cxn>
                    <a:cxn ang="0">
                      <a:pos x="2" y="21"/>
                    </a:cxn>
                    <a:cxn ang="0">
                      <a:pos x="0" y="21"/>
                    </a:cxn>
                    <a:cxn ang="0">
                      <a:pos x="0" y="23"/>
                    </a:cxn>
                    <a:cxn ang="0">
                      <a:pos x="2" y="23"/>
                    </a:cxn>
                    <a:cxn ang="0">
                      <a:pos x="2" y="23"/>
                    </a:cxn>
                    <a:cxn ang="0">
                      <a:pos x="4" y="23"/>
                    </a:cxn>
                    <a:cxn ang="0">
                      <a:pos x="4" y="23"/>
                    </a:cxn>
                    <a:cxn ang="0">
                      <a:pos x="4" y="23"/>
                    </a:cxn>
                    <a:cxn ang="0">
                      <a:pos x="4" y="24"/>
                    </a:cxn>
                    <a:cxn ang="0">
                      <a:pos x="6" y="24"/>
                    </a:cxn>
                    <a:cxn ang="0">
                      <a:pos x="6" y="26"/>
                    </a:cxn>
                    <a:cxn ang="0">
                      <a:pos x="6" y="26"/>
                    </a:cxn>
                    <a:cxn ang="0">
                      <a:pos x="4" y="26"/>
                    </a:cxn>
                    <a:cxn ang="0">
                      <a:pos x="6" y="24"/>
                    </a:cxn>
                    <a:cxn ang="0">
                      <a:pos x="4" y="24"/>
                    </a:cxn>
                    <a:cxn ang="0">
                      <a:pos x="4" y="24"/>
                    </a:cxn>
                  </a:cxnLst>
                  <a:rect l="0" t="0" r="r" b="b"/>
                  <a:pathLst>
                    <a:path w="17" h="26">
                      <a:moveTo>
                        <a:pt x="6" y="9"/>
                      </a:moveTo>
                      <a:lnTo>
                        <a:pt x="6" y="9"/>
                      </a:lnTo>
                      <a:lnTo>
                        <a:pt x="6" y="9"/>
                      </a:lnTo>
                      <a:lnTo>
                        <a:pt x="6" y="9"/>
                      </a:lnTo>
                      <a:lnTo>
                        <a:pt x="6" y="7"/>
                      </a:lnTo>
                      <a:lnTo>
                        <a:pt x="10" y="5"/>
                      </a:lnTo>
                      <a:lnTo>
                        <a:pt x="11" y="5"/>
                      </a:lnTo>
                      <a:lnTo>
                        <a:pt x="11" y="3"/>
                      </a:lnTo>
                      <a:lnTo>
                        <a:pt x="13" y="3"/>
                      </a:lnTo>
                      <a:lnTo>
                        <a:pt x="13" y="3"/>
                      </a:lnTo>
                      <a:lnTo>
                        <a:pt x="13" y="1"/>
                      </a:lnTo>
                      <a:lnTo>
                        <a:pt x="15" y="1"/>
                      </a:lnTo>
                      <a:lnTo>
                        <a:pt x="15" y="1"/>
                      </a:lnTo>
                      <a:lnTo>
                        <a:pt x="15" y="1"/>
                      </a:lnTo>
                      <a:lnTo>
                        <a:pt x="15" y="1"/>
                      </a:lnTo>
                      <a:lnTo>
                        <a:pt x="15" y="0"/>
                      </a:lnTo>
                      <a:lnTo>
                        <a:pt x="17" y="0"/>
                      </a:lnTo>
                      <a:lnTo>
                        <a:pt x="17" y="0"/>
                      </a:lnTo>
                      <a:lnTo>
                        <a:pt x="17" y="0"/>
                      </a:lnTo>
                      <a:lnTo>
                        <a:pt x="15" y="1"/>
                      </a:lnTo>
                      <a:lnTo>
                        <a:pt x="15" y="1"/>
                      </a:lnTo>
                      <a:lnTo>
                        <a:pt x="15" y="1"/>
                      </a:lnTo>
                      <a:lnTo>
                        <a:pt x="15" y="1"/>
                      </a:lnTo>
                      <a:lnTo>
                        <a:pt x="13" y="1"/>
                      </a:lnTo>
                      <a:lnTo>
                        <a:pt x="13" y="3"/>
                      </a:lnTo>
                      <a:lnTo>
                        <a:pt x="11" y="3"/>
                      </a:lnTo>
                      <a:lnTo>
                        <a:pt x="11" y="5"/>
                      </a:lnTo>
                      <a:lnTo>
                        <a:pt x="10" y="5"/>
                      </a:lnTo>
                      <a:lnTo>
                        <a:pt x="10" y="7"/>
                      </a:lnTo>
                      <a:lnTo>
                        <a:pt x="8" y="7"/>
                      </a:lnTo>
                      <a:lnTo>
                        <a:pt x="8" y="7"/>
                      </a:lnTo>
                      <a:lnTo>
                        <a:pt x="8" y="7"/>
                      </a:lnTo>
                      <a:lnTo>
                        <a:pt x="8" y="9"/>
                      </a:lnTo>
                      <a:lnTo>
                        <a:pt x="8" y="9"/>
                      </a:lnTo>
                      <a:lnTo>
                        <a:pt x="8" y="9"/>
                      </a:lnTo>
                      <a:lnTo>
                        <a:pt x="8" y="9"/>
                      </a:lnTo>
                      <a:lnTo>
                        <a:pt x="6" y="11"/>
                      </a:lnTo>
                      <a:lnTo>
                        <a:pt x="6" y="13"/>
                      </a:lnTo>
                      <a:lnTo>
                        <a:pt x="6" y="13"/>
                      </a:lnTo>
                      <a:lnTo>
                        <a:pt x="6" y="13"/>
                      </a:lnTo>
                      <a:lnTo>
                        <a:pt x="6" y="13"/>
                      </a:lnTo>
                      <a:lnTo>
                        <a:pt x="6" y="11"/>
                      </a:lnTo>
                      <a:lnTo>
                        <a:pt x="6" y="11"/>
                      </a:lnTo>
                      <a:lnTo>
                        <a:pt x="6" y="11"/>
                      </a:lnTo>
                      <a:lnTo>
                        <a:pt x="6" y="11"/>
                      </a:lnTo>
                      <a:lnTo>
                        <a:pt x="6" y="11"/>
                      </a:lnTo>
                      <a:lnTo>
                        <a:pt x="6" y="11"/>
                      </a:lnTo>
                      <a:lnTo>
                        <a:pt x="6" y="11"/>
                      </a:lnTo>
                      <a:lnTo>
                        <a:pt x="6" y="11"/>
                      </a:lnTo>
                      <a:lnTo>
                        <a:pt x="6" y="11"/>
                      </a:lnTo>
                      <a:lnTo>
                        <a:pt x="8" y="11"/>
                      </a:lnTo>
                      <a:lnTo>
                        <a:pt x="8" y="11"/>
                      </a:lnTo>
                      <a:lnTo>
                        <a:pt x="8" y="11"/>
                      </a:lnTo>
                      <a:lnTo>
                        <a:pt x="8" y="11"/>
                      </a:lnTo>
                      <a:lnTo>
                        <a:pt x="6" y="11"/>
                      </a:lnTo>
                      <a:lnTo>
                        <a:pt x="6" y="9"/>
                      </a:lnTo>
                      <a:lnTo>
                        <a:pt x="6" y="9"/>
                      </a:lnTo>
                      <a:lnTo>
                        <a:pt x="6" y="9"/>
                      </a:lnTo>
                      <a:lnTo>
                        <a:pt x="6" y="11"/>
                      </a:lnTo>
                      <a:lnTo>
                        <a:pt x="6" y="11"/>
                      </a:lnTo>
                      <a:lnTo>
                        <a:pt x="6" y="11"/>
                      </a:lnTo>
                      <a:lnTo>
                        <a:pt x="6" y="11"/>
                      </a:lnTo>
                      <a:lnTo>
                        <a:pt x="4" y="11"/>
                      </a:lnTo>
                      <a:lnTo>
                        <a:pt x="6" y="13"/>
                      </a:lnTo>
                      <a:lnTo>
                        <a:pt x="6" y="11"/>
                      </a:lnTo>
                      <a:lnTo>
                        <a:pt x="6" y="13"/>
                      </a:lnTo>
                      <a:lnTo>
                        <a:pt x="4" y="13"/>
                      </a:lnTo>
                      <a:lnTo>
                        <a:pt x="4" y="13"/>
                      </a:lnTo>
                      <a:lnTo>
                        <a:pt x="4" y="13"/>
                      </a:lnTo>
                      <a:lnTo>
                        <a:pt x="4" y="15"/>
                      </a:lnTo>
                      <a:lnTo>
                        <a:pt x="4" y="15"/>
                      </a:lnTo>
                      <a:lnTo>
                        <a:pt x="4" y="15"/>
                      </a:lnTo>
                      <a:lnTo>
                        <a:pt x="4" y="15"/>
                      </a:lnTo>
                      <a:lnTo>
                        <a:pt x="2" y="17"/>
                      </a:lnTo>
                      <a:lnTo>
                        <a:pt x="2" y="17"/>
                      </a:lnTo>
                      <a:lnTo>
                        <a:pt x="4" y="17"/>
                      </a:lnTo>
                      <a:lnTo>
                        <a:pt x="2" y="17"/>
                      </a:lnTo>
                      <a:lnTo>
                        <a:pt x="2" y="17"/>
                      </a:lnTo>
                      <a:lnTo>
                        <a:pt x="2" y="19"/>
                      </a:lnTo>
                      <a:lnTo>
                        <a:pt x="2" y="19"/>
                      </a:lnTo>
                      <a:lnTo>
                        <a:pt x="2" y="19"/>
                      </a:lnTo>
                      <a:lnTo>
                        <a:pt x="2" y="19"/>
                      </a:lnTo>
                      <a:lnTo>
                        <a:pt x="2" y="19"/>
                      </a:lnTo>
                      <a:lnTo>
                        <a:pt x="2" y="21"/>
                      </a:lnTo>
                      <a:lnTo>
                        <a:pt x="2" y="21"/>
                      </a:lnTo>
                      <a:lnTo>
                        <a:pt x="0" y="21"/>
                      </a:lnTo>
                      <a:lnTo>
                        <a:pt x="0" y="21"/>
                      </a:lnTo>
                      <a:lnTo>
                        <a:pt x="0" y="23"/>
                      </a:lnTo>
                      <a:lnTo>
                        <a:pt x="2" y="23"/>
                      </a:lnTo>
                      <a:lnTo>
                        <a:pt x="2" y="23"/>
                      </a:lnTo>
                      <a:lnTo>
                        <a:pt x="2" y="23"/>
                      </a:lnTo>
                      <a:lnTo>
                        <a:pt x="2" y="23"/>
                      </a:lnTo>
                      <a:lnTo>
                        <a:pt x="2" y="23"/>
                      </a:lnTo>
                      <a:lnTo>
                        <a:pt x="4" y="23"/>
                      </a:lnTo>
                      <a:lnTo>
                        <a:pt x="4" y="23"/>
                      </a:lnTo>
                      <a:lnTo>
                        <a:pt x="4" y="23"/>
                      </a:lnTo>
                      <a:lnTo>
                        <a:pt x="4" y="23"/>
                      </a:lnTo>
                      <a:lnTo>
                        <a:pt x="4" y="23"/>
                      </a:lnTo>
                      <a:lnTo>
                        <a:pt x="4" y="24"/>
                      </a:lnTo>
                      <a:lnTo>
                        <a:pt x="4" y="24"/>
                      </a:lnTo>
                      <a:lnTo>
                        <a:pt x="6" y="24"/>
                      </a:lnTo>
                      <a:lnTo>
                        <a:pt x="6" y="24"/>
                      </a:lnTo>
                      <a:lnTo>
                        <a:pt x="6" y="26"/>
                      </a:lnTo>
                      <a:lnTo>
                        <a:pt x="6" y="26"/>
                      </a:lnTo>
                      <a:lnTo>
                        <a:pt x="6" y="26"/>
                      </a:lnTo>
                      <a:lnTo>
                        <a:pt x="6" y="26"/>
                      </a:lnTo>
                      <a:lnTo>
                        <a:pt x="6" y="26"/>
                      </a:lnTo>
                      <a:lnTo>
                        <a:pt x="4" y="26"/>
                      </a:lnTo>
                      <a:lnTo>
                        <a:pt x="6" y="26"/>
                      </a:lnTo>
                      <a:lnTo>
                        <a:pt x="6" y="24"/>
                      </a:lnTo>
                      <a:lnTo>
                        <a:pt x="4" y="24"/>
                      </a:lnTo>
                      <a:lnTo>
                        <a:pt x="4" y="24"/>
                      </a:lnTo>
                      <a:lnTo>
                        <a:pt x="4" y="24"/>
                      </a:lnTo>
                      <a:lnTo>
                        <a:pt x="4" y="24"/>
                      </a:lnTo>
                      <a:lnTo>
                        <a:pt x="4" y="2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5" name="Line 3997"/>
                <p:cNvSpPr>
                  <a:spLocks noChangeShapeType="1"/>
                </p:cNvSpPr>
                <p:nvPr/>
              </p:nvSpPr>
              <p:spPr bwMode="auto">
                <a:xfrm>
                  <a:off x="4452" y="1013"/>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36" name="Freeform 3998"/>
                <p:cNvSpPr>
                  <a:spLocks/>
                </p:cNvSpPr>
                <p:nvPr/>
              </p:nvSpPr>
              <p:spPr bwMode="auto">
                <a:xfrm>
                  <a:off x="4452" y="1001"/>
                  <a:ext cx="7" cy="12"/>
                </a:xfrm>
                <a:custGeom>
                  <a:avLst/>
                  <a:gdLst/>
                  <a:ahLst/>
                  <a:cxnLst>
                    <a:cxn ang="0">
                      <a:pos x="14" y="2"/>
                    </a:cxn>
                    <a:cxn ang="0">
                      <a:pos x="12" y="2"/>
                    </a:cxn>
                    <a:cxn ang="0">
                      <a:pos x="12" y="4"/>
                    </a:cxn>
                    <a:cxn ang="0">
                      <a:pos x="10" y="4"/>
                    </a:cxn>
                    <a:cxn ang="0">
                      <a:pos x="10" y="4"/>
                    </a:cxn>
                    <a:cxn ang="0">
                      <a:pos x="8" y="4"/>
                    </a:cxn>
                    <a:cxn ang="0">
                      <a:pos x="8" y="4"/>
                    </a:cxn>
                    <a:cxn ang="0">
                      <a:pos x="10" y="4"/>
                    </a:cxn>
                    <a:cxn ang="0">
                      <a:pos x="10" y="6"/>
                    </a:cxn>
                    <a:cxn ang="0">
                      <a:pos x="8" y="6"/>
                    </a:cxn>
                    <a:cxn ang="0">
                      <a:pos x="8" y="8"/>
                    </a:cxn>
                    <a:cxn ang="0">
                      <a:pos x="8" y="10"/>
                    </a:cxn>
                    <a:cxn ang="0">
                      <a:pos x="8" y="10"/>
                    </a:cxn>
                    <a:cxn ang="0">
                      <a:pos x="6" y="10"/>
                    </a:cxn>
                    <a:cxn ang="0">
                      <a:pos x="8" y="12"/>
                    </a:cxn>
                    <a:cxn ang="0">
                      <a:pos x="8" y="12"/>
                    </a:cxn>
                    <a:cxn ang="0">
                      <a:pos x="8" y="14"/>
                    </a:cxn>
                    <a:cxn ang="0">
                      <a:pos x="6" y="16"/>
                    </a:cxn>
                    <a:cxn ang="0">
                      <a:pos x="6" y="16"/>
                    </a:cxn>
                    <a:cxn ang="0">
                      <a:pos x="6" y="17"/>
                    </a:cxn>
                    <a:cxn ang="0">
                      <a:pos x="6" y="17"/>
                    </a:cxn>
                    <a:cxn ang="0">
                      <a:pos x="6" y="19"/>
                    </a:cxn>
                    <a:cxn ang="0">
                      <a:pos x="6" y="19"/>
                    </a:cxn>
                    <a:cxn ang="0">
                      <a:pos x="6" y="19"/>
                    </a:cxn>
                    <a:cxn ang="0">
                      <a:pos x="4" y="19"/>
                    </a:cxn>
                    <a:cxn ang="0">
                      <a:pos x="4" y="21"/>
                    </a:cxn>
                    <a:cxn ang="0">
                      <a:pos x="4" y="21"/>
                    </a:cxn>
                    <a:cxn ang="0">
                      <a:pos x="4" y="21"/>
                    </a:cxn>
                    <a:cxn ang="0">
                      <a:pos x="2" y="21"/>
                    </a:cxn>
                    <a:cxn ang="0">
                      <a:pos x="2" y="23"/>
                    </a:cxn>
                    <a:cxn ang="0">
                      <a:pos x="2" y="23"/>
                    </a:cxn>
                    <a:cxn ang="0">
                      <a:pos x="2" y="25"/>
                    </a:cxn>
                    <a:cxn ang="0">
                      <a:pos x="0" y="25"/>
                    </a:cxn>
                  </a:cxnLst>
                  <a:rect l="0" t="0" r="r" b="b"/>
                  <a:pathLst>
                    <a:path w="14" h="25">
                      <a:moveTo>
                        <a:pt x="14" y="0"/>
                      </a:moveTo>
                      <a:lnTo>
                        <a:pt x="14" y="2"/>
                      </a:lnTo>
                      <a:lnTo>
                        <a:pt x="12" y="2"/>
                      </a:lnTo>
                      <a:lnTo>
                        <a:pt x="12" y="2"/>
                      </a:lnTo>
                      <a:lnTo>
                        <a:pt x="12" y="2"/>
                      </a:lnTo>
                      <a:lnTo>
                        <a:pt x="12" y="4"/>
                      </a:lnTo>
                      <a:lnTo>
                        <a:pt x="12" y="4"/>
                      </a:lnTo>
                      <a:lnTo>
                        <a:pt x="10" y="4"/>
                      </a:lnTo>
                      <a:lnTo>
                        <a:pt x="10" y="4"/>
                      </a:lnTo>
                      <a:lnTo>
                        <a:pt x="10" y="4"/>
                      </a:lnTo>
                      <a:lnTo>
                        <a:pt x="10" y="4"/>
                      </a:lnTo>
                      <a:lnTo>
                        <a:pt x="8" y="4"/>
                      </a:lnTo>
                      <a:lnTo>
                        <a:pt x="8" y="4"/>
                      </a:lnTo>
                      <a:lnTo>
                        <a:pt x="8" y="4"/>
                      </a:lnTo>
                      <a:lnTo>
                        <a:pt x="8" y="4"/>
                      </a:lnTo>
                      <a:lnTo>
                        <a:pt x="10" y="4"/>
                      </a:lnTo>
                      <a:lnTo>
                        <a:pt x="10" y="6"/>
                      </a:lnTo>
                      <a:lnTo>
                        <a:pt x="10" y="6"/>
                      </a:lnTo>
                      <a:lnTo>
                        <a:pt x="8" y="6"/>
                      </a:lnTo>
                      <a:lnTo>
                        <a:pt x="8" y="6"/>
                      </a:lnTo>
                      <a:lnTo>
                        <a:pt x="8" y="6"/>
                      </a:lnTo>
                      <a:lnTo>
                        <a:pt x="8" y="8"/>
                      </a:lnTo>
                      <a:lnTo>
                        <a:pt x="8" y="8"/>
                      </a:lnTo>
                      <a:lnTo>
                        <a:pt x="8" y="10"/>
                      </a:lnTo>
                      <a:lnTo>
                        <a:pt x="8" y="10"/>
                      </a:lnTo>
                      <a:lnTo>
                        <a:pt x="8" y="10"/>
                      </a:lnTo>
                      <a:lnTo>
                        <a:pt x="8" y="10"/>
                      </a:lnTo>
                      <a:lnTo>
                        <a:pt x="6" y="10"/>
                      </a:lnTo>
                      <a:lnTo>
                        <a:pt x="8" y="10"/>
                      </a:lnTo>
                      <a:lnTo>
                        <a:pt x="8" y="12"/>
                      </a:lnTo>
                      <a:lnTo>
                        <a:pt x="8" y="12"/>
                      </a:lnTo>
                      <a:lnTo>
                        <a:pt x="8" y="12"/>
                      </a:lnTo>
                      <a:lnTo>
                        <a:pt x="8" y="12"/>
                      </a:lnTo>
                      <a:lnTo>
                        <a:pt x="8" y="14"/>
                      </a:lnTo>
                      <a:lnTo>
                        <a:pt x="6" y="14"/>
                      </a:lnTo>
                      <a:lnTo>
                        <a:pt x="6" y="16"/>
                      </a:lnTo>
                      <a:lnTo>
                        <a:pt x="6" y="16"/>
                      </a:lnTo>
                      <a:lnTo>
                        <a:pt x="6" y="16"/>
                      </a:lnTo>
                      <a:lnTo>
                        <a:pt x="6" y="16"/>
                      </a:lnTo>
                      <a:lnTo>
                        <a:pt x="6" y="17"/>
                      </a:lnTo>
                      <a:lnTo>
                        <a:pt x="6" y="17"/>
                      </a:lnTo>
                      <a:lnTo>
                        <a:pt x="6" y="17"/>
                      </a:lnTo>
                      <a:lnTo>
                        <a:pt x="6" y="19"/>
                      </a:lnTo>
                      <a:lnTo>
                        <a:pt x="6" y="19"/>
                      </a:lnTo>
                      <a:lnTo>
                        <a:pt x="6" y="19"/>
                      </a:lnTo>
                      <a:lnTo>
                        <a:pt x="6" y="19"/>
                      </a:lnTo>
                      <a:lnTo>
                        <a:pt x="6" y="19"/>
                      </a:lnTo>
                      <a:lnTo>
                        <a:pt x="6" y="19"/>
                      </a:lnTo>
                      <a:lnTo>
                        <a:pt x="6" y="19"/>
                      </a:lnTo>
                      <a:lnTo>
                        <a:pt x="4" y="19"/>
                      </a:lnTo>
                      <a:lnTo>
                        <a:pt x="4" y="21"/>
                      </a:lnTo>
                      <a:lnTo>
                        <a:pt x="4" y="21"/>
                      </a:lnTo>
                      <a:lnTo>
                        <a:pt x="4" y="21"/>
                      </a:lnTo>
                      <a:lnTo>
                        <a:pt x="4" y="21"/>
                      </a:lnTo>
                      <a:lnTo>
                        <a:pt x="4" y="21"/>
                      </a:lnTo>
                      <a:lnTo>
                        <a:pt x="4" y="21"/>
                      </a:lnTo>
                      <a:lnTo>
                        <a:pt x="4" y="21"/>
                      </a:lnTo>
                      <a:lnTo>
                        <a:pt x="2" y="21"/>
                      </a:lnTo>
                      <a:lnTo>
                        <a:pt x="2" y="23"/>
                      </a:lnTo>
                      <a:lnTo>
                        <a:pt x="2" y="23"/>
                      </a:lnTo>
                      <a:lnTo>
                        <a:pt x="2" y="23"/>
                      </a:lnTo>
                      <a:lnTo>
                        <a:pt x="2" y="23"/>
                      </a:lnTo>
                      <a:lnTo>
                        <a:pt x="2" y="23"/>
                      </a:lnTo>
                      <a:lnTo>
                        <a:pt x="2" y="25"/>
                      </a:lnTo>
                      <a:lnTo>
                        <a:pt x="0" y="25"/>
                      </a:lnTo>
                      <a:lnTo>
                        <a:pt x="0" y="2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7" name="Freeform 3999"/>
                <p:cNvSpPr>
                  <a:spLocks/>
                </p:cNvSpPr>
                <p:nvPr/>
              </p:nvSpPr>
              <p:spPr bwMode="auto">
                <a:xfrm>
                  <a:off x="4477" y="1010"/>
                  <a:ext cx="1" cy="2"/>
                </a:xfrm>
                <a:custGeom>
                  <a:avLst/>
                  <a:gdLst/>
                  <a:ahLst/>
                  <a:cxnLst>
                    <a:cxn ang="0">
                      <a:pos x="2" y="4"/>
                    </a:cxn>
                    <a:cxn ang="0">
                      <a:pos x="0" y="4"/>
                    </a:cxn>
                    <a:cxn ang="0">
                      <a:pos x="0" y="4"/>
                    </a:cxn>
                    <a:cxn ang="0">
                      <a:pos x="0" y="2"/>
                    </a:cxn>
                    <a:cxn ang="0">
                      <a:pos x="0" y="2"/>
                    </a:cxn>
                    <a:cxn ang="0">
                      <a:pos x="2" y="2"/>
                    </a:cxn>
                    <a:cxn ang="0">
                      <a:pos x="2" y="2"/>
                    </a:cxn>
                    <a:cxn ang="0">
                      <a:pos x="2" y="0"/>
                    </a:cxn>
                    <a:cxn ang="0">
                      <a:pos x="0" y="0"/>
                    </a:cxn>
                    <a:cxn ang="0">
                      <a:pos x="0" y="0"/>
                    </a:cxn>
                    <a:cxn ang="0">
                      <a:pos x="0" y="0"/>
                    </a:cxn>
                    <a:cxn ang="0">
                      <a:pos x="0" y="0"/>
                    </a:cxn>
                    <a:cxn ang="0">
                      <a:pos x="2" y="0"/>
                    </a:cxn>
                    <a:cxn ang="0">
                      <a:pos x="2" y="0"/>
                    </a:cxn>
                    <a:cxn ang="0">
                      <a:pos x="2" y="0"/>
                    </a:cxn>
                    <a:cxn ang="0">
                      <a:pos x="2" y="0"/>
                    </a:cxn>
                    <a:cxn ang="0">
                      <a:pos x="2" y="0"/>
                    </a:cxn>
                    <a:cxn ang="0">
                      <a:pos x="2" y="0"/>
                    </a:cxn>
                    <a:cxn ang="0">
                      <a:pos x="2" y="2"/>
                    </a:cxn>
                    <a:cxn ang="0">
                      <a:pos x="2" y="2"/>
                    </a:cxn>
                    <a:cxn ang="0">
                      <a:pos x="2" y="2"/>
                    </a:cxn>
                    <a:cxn ang="0">
                      <a:pos x="2" y="2"/>
                    </a:cxn>
                    <a:cxn ang="0">
                      <a:pos x="2" y="2"/>
                    </a:cxn>
                    <a:cxn ang="0">
                      <a:pos x="2" y="4"/>
                    </a:cxn>
                    <a:cxn ang="0">
                      <a:pos x="2" y="4"/>
                    </a:cxn>
                    <a:cxn ang="0">
                      <a:pos x="2" y="4"/>
                    </a:cxn>
                  </a:cxnLst>
                  <a:rect l="0" t="0" r="r" b="b"/>
                  <a:pathLst>
                    <a:path w="2" h="4">
                      <a:moveTo>
                        <a:pt x="2" y="4"/>
                      </a:moveTo>
                      <a:lnTo>
                        <a:pt x="0" y="4"/>
                      </a:lnTo>
                      <a:lnTo>
                        <a:pt x="0" y="4"/>
                      </a:lnTo>
                      <a:lnTo>
                        <a:pt x="0" y="2"/>
                      </a:lnTo>
                      <a:lnTo>
                        <a:pt x="0" y="2"/>
                      </a:lnTo>
                      <a:lnTo>
                        <a:pt x="2" y="2"/>
                      </a:lnTo>
                      <a:lnTo>
                        <a:pt x="2" y="2"/>
                      </a:lnTo>
                      <a:lnTo>
                        <a:pt x="2" y="0"/>
                      </a:lnTo>
                      <a:lnTo>
                        <a:pt x="0" y="0"/>
                      </a:lnTo>
                      <a:lnTo>
                        <a:pt x="0" y="0"/>
                      </a:lnTo>
                      <a:lnTo>
                        <a:pt x="0" y="0"/>
                      </a:lnTo>
                      <a:lnTo>
                        <a:pt x="0" y="0"/>
                      </a:lnTo>
                      <a:lnTo>
                        <a:pt x="2" y="0"/>
                      </a:lnTo>
                      <a:lnTo>
                        <a:pt x="2" y="0"/>
                      </a:lnTo>
                      <a:lnTo>
                        <a:pt x="2" y="0"/>
                      </a:lnTo>
                      <a:lnTo>
                        <a:pt x="2" y="0"/>
                      </a:lnTo>
                      <a:lnTo>
                        <a:pt x="2" y="0"/>
                      </a:lnTo>
                      <a:lnTo>
                        <a:pt x="2" y="0"/>
                      </a:lnTo>
                      <a:lnTo>
                        <a:pt x="2" y="2"/>
                      </a:lnTo>
                      <a:lnTo>
                        <a:pt x="2" y="2"/>
                      </a:lnTo>
                      <a:lnTo>
                        <a:pt x="2" y="2"/>
                      </a:lnTo>
                      <a:lnTo>
                        <a:pt x="2" y="2"/>
                      </a:lnTo>
                      <a:lnTo>
                        <a:pt x="2" y="2"/>
                      </a:lnTo>
                      <a:lnTo>
                        <a:pt x="2" y="4"/>
                      </a:lnTo>
                      <a:lnTo>
                        <a:pt x="2"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8" name="Freeform 4000"/>
                <p:cNvSpPr>
                  <a:spLocks/>
                </p:cNvSpPr>
                <p:nvPr/>
              </p:nvSpPr>
              <p:spPr bwMode="auto">
                <a:xfrm>
                  <a:off x="4469" y="1000"/>
                  <a:ext cx="6" cy="13"/>
                </a:xfrm>
                <a:custGeom>
                  <a:avLst/>
                  <a:gdLst/>
                  <a:ahLst/>
                  <a:cxnLst>
                    <a:cxn ang="0">
                      <a:pos x="0" y="12"/>
                    </a:cxn>
                    <a:cxn ang="0">
                      <a:pos x="0" y="14"/>
                    </a:cxn>
                    <a:cxn ang="0">
                      <a:pos x="0" y="16"/>
                    </a:cxn>
                    <a:cxn ang="0">
                      <a:pos x="2" y="16"/>
                    </a:cxn>
                    <a:cxn ang="0">
                      <a:pos x="4" y="16"/>
                    </a:cxn>
                    <a:cxn ang="0">
                      <a:pos x="4" y="14"/>
                    </a:cxn>
                    <a:cxn ang="0">
                      <a:pos x="6" y="14"/>
                    </a:cxn>
                    <a:cxn ang="0">
                      <a:pos x="6" y="12"/>
                    </a:cxn>
                    <a:cxn ang="0">
                      <a:pos x="6" y="12"/>
                    </a:cxn>
                    <a:cxn ang="0">
                      <a:pos x="6" y="10"/>
                    </a:cxn>
                    <a:cxn ang="0">
                      <a:pos x="8" y="8"/>
                    </a:cxn>
                    <a:cxn ang="0">
                      <a:pos x="6" y="6"/>
                    </a:cxn>
                    <a:cxn ang="0">
                      <a:pos x="6" y="6"/>
                    </a:cxn>
                    <a:cxn ang="0">
                      <a:pos x="4" y="4"/>
                    </a:cxn>
                    <a:cxn ang="0">
                      <a:pos x="2" y="4"/>
                    </a:cxn>
                    <a:cxn ang="0">
                      <a:pos x="2" y="4"/>
                    </a:cxn>
                    <a:cxn ang="0">
                      <a:pos x="2" y="2"/>
                    </a:cxn>
                    <a:cxn ang="0">
                      <a:pos x="4" y="2"/>
                    </a:cxn>
                    <a:cxn ang="0">
                      <a:pos x="4" y="2"/>
                    </a:cxn>
                    <a:cxn ang="0">
                      <a:pos x="6" y="2"/>
                    </a:cxn>
                    <a:cxn ang="0">
                      <a:pos x="6" y="2"/>
                    </a:cxn>
                    <a:cxn ang="0">
                      <a:pos x="6" y="4"/>
                    </a:cxn>
                    <a:cxn ang="0">
                      <a:pos x="6" y="4"/>
                    </a:cxn>
                    <a:cxn ang="0">
                      <a:pos x="4" y="4"/>
                    </a:cxn>
                    <a:cxn ang="0">
                      <a:pos x="4" y="4"/>
                    </a:cxn>
                    <a:cxn ang="0">
                      <a:pos x="4" y="4"/>
                    </a:cxn>
                    <a:cxn ang="0">
                      <a:pos x="4" y="6"/>
                    </a:cxn>
                    <a:cxn ang="0">
                      <a:pos x="6" y="6"/>
                    </a:cxn>
                    <a:cxn ang="0">
                      <a:pos x="6" y="6"/>
                    </a:cxn>
                    <a:cxn ang="0">
                      <a:pos x="6" y="4"/>
                    </a:cxn>
                    <a:cxn ang="0">
                      <a:pos x="6" y="2"/>
                    </a:cxn>
                    <a:cxn ang="0">
                      <a:pos x="8" y="2"/>
                    </a:cxn>
                    <a:cxn ang="0">
                      <a:pos x="8" y="2"/>
                    </a:cxn>
                    <a:cxn ang="0">
                      <a:pos x="10" y="2"/>
                    </a:cxn>
                    <a:cxn ang="0">
                      <a:pos x="10" y="2"/>
                    </a:cxn>
                    <a:cxn ang="0">
                      <a:pos x="11" y="4"/>
                    </a:cxn>
                    <a:cxn ang="0">
                      <a:pos x="11" y="6"/>
                    </a:cxn>
                    <a:cxn ang="0">
                      <a:pos x="11" y="8"/>
                    </a:cxn>
                    <a:cxn ang="0">
                      <a:pos x="11" y="10"/>
                    </a:cxn>
                    <a:cxn ang="0">
                      <a:pos x="10" y="12"/>
                    </a:cxn>
                    <a:cxn ang="0">
                      <a:pos x="10" y="14"/>
                    </a:cxn>
                    <a:cxn ang="0">
                      <a:pos x="10" y="14"/>
                    </a:cxn>
                    <a:cxn ang="0">
                      <a:pos x="10" y="16"/>
                    </a:cxn>
                    <a:cxn ang="0">
                      <a:pos x="10" y="16"/>
                    </a:cxn>
                    <a:cxn ang="0">
                      <a:pos x="10" y="18"/>
                    </a:cxn>
                    <a:cxn ang="0">
                      <a:pos x="10" y="18"/>
                    </a:cxn>
                    <a:cxn ang="0">
                      <a:pos x="10" y="18"/>
                    </a:cxn>
                    <a:cxn ang="0">
                      <a:pos x="11" y="19"/>
                    </a:cxn>
                    <a:cxn ang="0">
                      <a:pos x="11" y="21"/>
                    </a:cxn>
                    <a:cxn ang="0">
                      <a:pos x="11" y="25"/>
                    </a:cxn>
                    <a:cxn ang="0">
                      <a:pos x="11" y="27"/>
                    </a:cxn>
                  </a:cxnLst>
                  <a:rect l="0" t="0" r="r" b="b"/>
                  <a:pathLst>
                    <a:path w="11" h="27">
                      <a:moveTo>
                        <a:pt x="0" y="12"/>
                      </a:moveTo>
                      <a:lnTo>
                        <a:pt x="0" y="12"/>
                      </a:lnTo>
                      <a:lnTo>
                        <a:pt x="0" y="12"/>
                      </a:lnTo>
                      <a:lnTo>
                        <a:pt x="0" y="12"/>
                      </a:lnTo>
                      <a:lnTo>
                        <a:pt x="0" y="14"/>
                      </a:lnTo>
                      <a:lnTo>
                        <a:pt x="0" y="14"/>
                      </a:lnTo>
                      <a:lnTo>
                        <a:pt x="0" y="14"/>
                      </a:lnTo>
                      <a:lnTo>
                        <a:pt x="0" y="16"/>
                      </a:lnTo>
                      <a:lnTo>
                        <a:pt x="0" y="16"/>
                      </a:lnTo>
                      <a:lnTo>
                        <a:pt x="0" y="16"/>
                      </a:lnTo>
                      <a:lnTo>
                        <a:pt x="2" y="16"/>
                      </a:lnTo>
                      <a:lnTo>
                        <a:pt x="2" y="16"/>
                      </a:lnTo>
                      <a:lnTo>
                        <a:pt x="4" y="16"/>
                      </a:lnTo>
                      <a:lnTo>
                        <a:pt x="4" y="16"/>
                      </a:lnTo>
                      <a:lnTo>
                        <a:pt x="4" y="16"/>
                      </a:lnTo>
                      <a:lnTo>
                        <a:pt x="4" y="16"/>
                      </a:lnTo>
                      <a:lnTo>
                        <a:pt x="4" y="14"/>
                      </a:lnTo>
                      <a:lnTo>
                        <a:pt x="4" y="14"/>
                      </a:lnTo>
                      <a:lnTo>
                        <a:pt x="4" y="14"/>
                      </a:lnTo>
                      <a:lnTo>
                        <a:pt x="4" y="14"/>
                      </a:lnTo>
                      <a:lnTo>
                        <a:pt x="6" y="14"/>
                      </a:lnTo>
                      <a:lnTo>
                        <a:pt x="6" y="12"/>
                      </a:lnTo>
                      <a:lnTo>
                        <a:pt x="6" y="12"/>
                      </a:lnTo>
                      <a:lnTo>
                        <a:pt x="6" y="12"/>
                      </a:lnTo>
                      <a:lnTo>
                        <a:pt x="6" y="12"/>
                      </a:lnTo>
                      <a:lnTo>
                        <a:pt x="6" y="12"/>
                      </a:lnTo>
                      <a:lnTo>
                        <a:pt x="6" y="12"/>
                      </a:lnTo>
                      <a:lnTo>
                        <a:pt x="6" y="10"/>
                      </a:lnTo>
                      <a:lnTo>
                        <a:pt x="6" y="10"/>
                      </a:lnTo>
                      <a:lnTo>
                        <a:pt x="6" y="10"/>
                      </a:lnTo>
                      <a:lnTo>
                        <a:pt x="8" y="10"/>
                      </a:lnTo>
                      <a:lnTo>
                        <a:pt x="8" y="10"/>
                      </a:lnTo>
                      <a:lnTo>
                        <a:pt x="8" y="8"/>
                      </a:lnTo>
                      <a:lnTo>
                        <a:pt x="8" y="8"/>
                      </a:lnTo>
                      <a:lnTo>
                        <a:pt x="8" y="8"/>
                      </a:lnTo>
                      <a:lnTo>
                        <a:pt x="6" y="6"/>
                      </a:lnTo>
                      <a:lnTo>
                        <a:pt x="6" y="6"/>
                      </a:lnTo>
                      <a:lnTo>
                        <a:pt x="6" y="6"/>
                      </a:lnTo>
                      <a:lnTo>
                        <a:pt x="6" y="6"/>
                      </a:lnTo>
                      <a:lnTo>
                        <a:pt x="4" y="6"/>
                      </a:lnTo>
                      <a:lnTo>
                        <a:pt x="4" y="6"/>
                      </a:lnTo>
                      <a:lnTo>
                        <a:pt x="4" y="4"/>
                      </a:lnTo>
                      <a:lnTo>
                        <a:pt x="2" y="4"/>
                      </a:lnTo>
                      <a:lnTo>
                        <a:pt x="2" y="4"/>
                      </a:lnTo>
                      <a:lnTo>
                        <a:pt x="2" y="4"/>
                      </a:lnTo>
                      <a:lnTo>
                        <a:pt x="2" y="4"/>
                      </a:lnTo>
                      <a:lnTo>
                        <a:pt x="2" y="4"/>
                      </a:lnTo>
                      <a:lnTo>
                        <a:pt x="2" y="4"/>
                      </a:lnTo>
                      <a:lnTo>
                        <a:pt x="2" y="2"/>
                      </a:lnTo>
                      <a:lnTo>
                        <a:pt x="2" y="2"/>
                      </a:lnTo>
                      <a:lnTo>
                        <a:pt x="2" y="2"/>
                      </a:lnTo>
                      <a:lnTo>
                        <a:pt x="2" y="2"/>
                      </a:lnTo>
                      <a:lnTo>
                        <a:pt x="2" y="2"/>
                      </a:lnTo>
                      <a:lnTo>
                        <a:pt x="4" y="2"/>
                      </a:lnTo>
                      <a:lnTo>
                        <a:pt x="4" y="0"/>
                      </a:lnTo>
                      <a:lnTo>
                        <a:pt x="4" y="0"/>
                      </a:lnTo>
                      <a:lnTo>
                        <a:pt x="4" y="2"/>
                      </a:lnTo>
                      <a:lnTo>
                        <a:pt x="6" y="2"/>
                      </a:lnTo>
                      <a:lnTo>
                        <a:pt x="6" y="2"/>
                      </a:lnTo>
                      <a:lnTo>
                        <a:pt x="6" y="2"/>
                      </a:lnTo>
                      <a:lnTo>
                        <a:pt x="6" y="2"/>
                      </a:lnTo>
                      <a:lnTo>
                        <a:pt x="6" y="2"/>
                      </a:lnTo>
                      <a:lnTo>
                        <a:pt x="6" y="2"/>
                      </a:lnTo>
                      <a:lnTo>
                        <a:pt x="6" y="4"/>
                      </a:lnTo>
                      <a:lnTo>
                        <a:pt x="6" y="4"/>
                      </a:lnTo>
                      <a:lnTo>
                        <a:pt x="6" y="4"/>
                      </a:lnTo>
                      <a:lnTo>
                        <a:pt x="6" y="4"/>
                      </a:lnTo>
                      <a:lnTo>
                        <a:pt x="4" y="4"/>
                      </a:lnTo>
                      <a:lnTo>
                        <a:pt x="6" y="4"/>
                      </a:lnTo>
                      <a:lnTo>
                        <a:pt x="4" y="4"/>
                      </a:lnTo>
                      <a:lnTo>
                        <a:pt x="4" y="4"/>
                      </a:lnTo>
                      <a:lnTo>
                        <a:pt x="4" y="4"/>
                      </a:lnTo>
                      <a:lnTo>
                        <a:pt x="4" y="4"/>
                      </a:lnTo>
                      <a:lnTo>
                        <a:pt x="4" y="4"/>
                      </a:lnTo>
                      <a:lnTo>
                        <a:pt x="4" y="4"/>
                      </a:lnTo>
                      <a:lnTo>
                        <a:pt x="4" y="4"/>
                      </a:lnTo>
                      <a:lnTo>
                        <a:pt x="4" y="4"/>
                      </a:lnTo>
                      <a:lnTo>
                        <a:pt x="4" y="4"/>
                      </a:lnTo>
                      <a:lnTo>
                        <a:pt x="4" y="4"/>
                      </a:lnTo>
                      <a:lnTo>
                        <a:pt x="4" y="6"/>
                      </a:lnTo>
                      <a:lnTo>
                        <a:pt x="4" y="6"/>
                      </a:lnTo>
                      <a:lnTo>
                        <a:pt x="6" y="6"/>
                      </a:lnTo>
                      <a:lnTo>
                        <a:pt x="6" y="6"/>
                      </a:lnTo>
                      <a:lnTo>
                        <a:pt x="6" y="6"/>
                      </a:lnTo>
                      <a:lnTo>
                        <a:pt x="6" y="6"/>
                      </a:lnTo>
                      <a:lnTo>
                        <a:pt x="6" y="6"/>
                      </a:lnTo>
                      <a:lnTo>
                        <a:pt x="6" y="6"/>
                      </a:lnTo>
                      <a:lnTo>
                        <a:pt x="6" y="6"/>
                      </a:lnTo>
                      <a:lnTo>
                        <a:pt x="6" y="4"/>
                      </a:lnTo>
                      <a:lnTo>
                        <a:pt x="6" y="4"/>
                      </a:lnTo>
                      <a:lnTo>
                        <a:pt x="6" y="4"/>
                      </a:lnTo>
                      <a:lnTo>
                        <a:pt x="6" y="4"/>
                      </a:lnTo>
                      <a:lnTo>
                        <a:pt x="6" y="2"/>
                      </a:lnTo>
                      <a:lnTo>
                        <a:pt x="6" y="2"/>
                      </a:lnTo>
                      <a:lnTo>
                        <a:pt x="6" y="2"/>
                      </a:lnTo>
                      <a:lnTo>
                        <a:pt x="8" y="2"/>
                      </a:lnTo>
                      <a:lnTo>
                        <a:pt x="8" y="2"/>
                      </a:lnTo>
                      <a:lnTo>
                        <a:pt x="8" y="2"/>
                      </a:lnTo>
                      <a:lnTo>
                        <a:pt x="8" y="2"/>
                      </a:lnTo>
                      <a:lnTo>
                        <a:pt x="8" y="2"/>
                      </a:lnTo>
                      <a:lnTo>
                        <a:pt x="10" y="2"/>
                      </a:lnTo>
                      <a:lnTo>
                        <a:pt x="10" y="2"/>
                      </a:lnTo>
                      <a:lnTo>
                        <a:pt x="10" y="2"/>
                      </a:lnTo>
                      <a:lnTo>
                        <a:pt x="10" y="2"/>
                      </a:lnTo>
                      <a:lnTo>
                        <a:pt x="10" y="2"/>
                      </a:lnTo>
                      <a:lnTo>
                        <a:pt x="11" y="4"/>
                      </a:lnTo>
                      <a:lnTo>
                        <a:pt x="11" y="4"/>
                      </a:lnTo>
                      <a:lnTo>
                        <a:pt x="11" y="4"/>
                      </a:lnTo>
                      <a:lnTo>
                        <a:pt x="11" y="4"/>
                      </a:lnTo>
                      <a:lnTo>
                        <a:pt x="11" y="4"/>
                      </a:lnTo>
                      <a:lnTo>
                        <a:pt x="11" y="6"/>
                      </a:lnTo>
                      <a:lnTo>
                        <a:pt x="11" y="6"/>
                      </a:lnTo>
                      <a:lnTo>
                        <a:pt x="11" y="6"/>
                      </a:lnTo>
                      <a:lnTo>
                        <a:pt x="11" y="8"/>
                      </a:lnTo>
                      <a:lnTo>
                        <a:pt x="11" y="8"/>
                      </a:lnTo>
                      <a:lnTo>
                        <a:pt x="11" y="8"/>
                      </a:lnTo>
                      <a:lnTo>
                        <a:pt x="11" y="10"/>
                      </a:lnTo>
                      <a:lnTo>
                        <a:pt x="11" y="10"/>
                      </a:lnTo>
                      <a:lnTo>
                        <a:pt x="11" y="12"/>
                      </a:lnTo>
                      <a:lnTo>
                        <a:pt x="10" y="12"/>
                      </a:lnTo>
                      <a:lnTo>
                        <a:pt x="10" y="12"/>
                      </a:lnTo>
                      <a:lnTo>
                        <a:pt x="10" y="14"/>
                      </a:lnTo>
                      <a:lnTo>
                        <a:pt x="10" y="14"/>
                      </a:lnTo>
                      <a:lnTo>
                        <a:pt x="11" y="14"/>
                      </a:lnTo>
                      <a:lnTo>
                        <a:pt x="10" y="14"/>
                      </a:lnTo>
                      <a:lnTo>
                        <a:pt x="10" y="14"/>
                      </a:lnTo>
                      <a:lnTo>
                        <a:pt x="10" y="14"/>
                      </a:lnTo>
                      <a:lnTo>
                        <a:pt x="10" y="16"/>
                      </a:lnTo>
                      <a:lnTo>
                        <a:pt x="10" y="16"/>
                      </a:lnTo>
                      <a:lnTo>
                        <a:pt x="10" y="16"/>
                      </a:lnTo>
                      <a:lnTo>
                        <a:pt x="10" y="16"/>
                      </a:lnTo>
                      <a:lnTo>
                        <a:pt x="10" y="16"/>
                      </a:lnTo>
                      <a:lnTo>
                        <a:pt x="10" y="16"/>
                      </a:lnTo>
                      <a:lnTo>
                        <a:pt x="10" y="16"/>
                      </a:lnTo>
                      <a:lnTo>
                        <a:pt x="10" y="18"/>
                      </a:lnTo>
                      <a:lnTo>
                        <a:pt x="10" y="18"/>
                      </a:lnTo>
                      <a:lnTo>
                        <a:pt x="10" y="18"/>
                      </a:lnTo>
                      <a:lnTo>
                        <a:pt x="10" y="18"/>
                      </a:lnTo>
                      <a:lnTo>
                        <a:pt x="10" y="18"/>
                      </a:lnTo>
                      <a:lnTo>
                        <a:pt x="10" y="18"/>
                      </a:lnTo>
                      <a:lnTo>
                        <a:pt x="10" y="18"/>
                      </a:lnTo>
                      <a:lnTo>
                        <a:pt x="10" y="18"/>
                      </a:lnTo>
                      <a:lnTo>
                        <a:pt x="11" y="19"/>
                      </a:lnTo>
                      <a:lnTo>
                        <a:pt x="11" y="19"/>
                      </a:lnTo>
                      <a:lnTo>
                        <a:pt x="11" y="19"/>
                      </a:lnTo>
                      <a:lnTo>
                        <a:pt x="11" y="19"/>
                      </a:lnTo>
                      <a:lnTo>
                        <a:pt x="11" y="21"/>
                      </a:lnTo>
                      <a:lnTo>
                        <a:pt x="11" y="23"/>
                      </a:lnTo>
                      <a:lnTo>
                        <a:pt x="11" y="25"/>
                      </a:lnTo>
                      <a:lnTo>
                        <a:pt x="11" y="25"/>
                      </a:lnTo>
                      <a:lnTo>
                        <a:pt x="11" y="27"/>
                      </a:lnTo>
                      <a:lnTo>
                        <a:pt x="11" y="27"/>
                      </a:lnTo>
                      <a:lnTo>
                        <a:pt x="11" y="2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39" name="Freeform 4001"/>
                <p:cNvSpPr>
                  <a:spLocks/>
                </p:cNvSpPr>
                <p:nvPr/>
              </p:nvSpPr>
              <p:spPr bwMode="auto">
                <a:xfrm>
                  <a:off x="4451" y="1013"/>
                  <a:ext cx="1" cy="2"/>
                </a:xfrm>
                <a:custGeom>
                  <a:avLst/>
                  <a:gdLst/>
                  <a:ahLst/>
                  <a:cxnLst>
                    <a:cxn ang="0">
                      <a:pos x="0" y="4"/>
                    </a:cxn>
                    <a:cxn ang="0">
                      <a:pos x="0" y="4"/>
                    </a:cxn>
                    <a:cxn ang="0">
                      <a:pos x="0" y="4"/>
                    </a:cxn>
                    <a:cxn ang="0">
                      <a:pos x="2" y="4"/>
                    </a:cxn>
                    <a:cxn ang="0">
                      <a:pos x="2" y="4"/>
                    </a:cxn>
                    <a:cxn ang="0">
                      <a:pos x="2" y="2"/>
                    </a:cxn>
                    <a:cxn ang="0">
                      <a:pos x="2" y="2"/>
                    </a:cxn>
                    <a:cxn ang="0">
                      <a:pos x="0" y="2"/>
                    </a:cxn>
                    <a:cxn ang="0">
                      <a:pos x="0" y="2"/>
                    </a:cxn>
                    <a:cxn ang="0">
                      <a:pos x="0" y="2"/>
                    </a:cxn>
                    <a:cxn ang="0">
                      <a:pos x="0" y="2"/>
                    </a:cxn>
                    <a:cxn ang="0">
                      <a:pos x="0" y="2"/>
                    </a:cxn>
                    <a:cxn ang="0">
                      <a:pos x="0" y="2"/>
                    </a:cxn>
                    <a:cxn ang="0">
                      <a:pos x="2" y="2"/>
                    </a:cxn>
                    <a:cxn ang="0">
                      <a:pos x="2" y="2"/>
                    </a:cxn>
                    <a:cxn ang="0">
                      <a:pos x="2" y="2"/>
                    </a:cxn>
                    <a:cxn ang="0">
                      <a:pos x="2" y="0"/>
                    </a:cxn>
                    <a:cxn ang="0">
                      <a:pos x="2" y="0"/>
                    </a:cxn>
                    <a:cxn ang="0">
                      <a:pos x="2" y="0"/>
                    </a:cxn>
                    <a:cxn ang="0">
                      <a:pos x="2" y="0"/>
                    </a:cxn>
                    <a:cxn ang="0">
                      <a:pos x="2" y="0"/>
                    </a:cxn>
                  </a:cxnLst>
                  <a:rect l="0" t="0" r="r" b="b"/>
                  <a:pathLst>
                    <a:path w="2" h="4">
                      <a:moveTo>
                        <a:pt x="0" y="4"/>
                      </a:moveTo>
                      <a:lnTo>
                        <a:pt x="0" y="4"/>
                      </a:lnTo>
                      <a:lnTo>
                        <a:pt x="0" y="4"/>
                      </a:lnTo>
                      <a:lnTo>
                        <a:pt x="2" y="4"/>
                      </a:lnTo>
                      <a:lnTo>
                        <a:pt x="2" y="4"/>
                      </a:lnTo>
                      <a:lnTo>
                        <a:pt x="2" y="2"/>
                      </a:lnTo>
                      <a:lnTo>
                        <a:pt x="2" y="2"/>
                      </a:lnTo>
                      <a:lnTo>
                        <a:pt x="0" y="2"/>
                      </a:lnTo>
                      <a:lnTo>
                        <a:pt x="0" y="2"/>
                      </a:lnTo>
                      <a:lnTo>
                        <a:pt x="0" y="2"/>
                      </a:lnTo>
                      <a:lnTo>
                        <a:pt x="0" y="2"/>
                      </a:lnTo>
                      <a:lnTo>
                        <a:pt x="0" y="2"/>
                      </a:lnTo>
                      <a:lnTo>
                        <a:pt x="0" y="2"/>
                      </a:lnTo>
                      <a:lnTo>
                        <a:pt x="2" y="2"/>
                      </a:lnTo>
                      <a:lnTo>
                        <a:pt x="2" y="2"/>
                      </a:lnTo>
                      <a:lnTo>
                        <a:pt x="2" y="2"/>
                      </a:lnTo>
                      <a:lnTo>
                        <a:pt x="2" y="0"/>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0" name="Freeform 4002"/>
                <p:cNvSpPr>
                  <a:spLocks/>
                </p:cNvSpPr>
                <p:nvPr/>
              </p:nvSpPr>
              <p:spPr bwMode="auto">
                <a:xfrm>
                  <a:off x="4476" y="101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1" name="Freeform 4003"/>
                <p:cNvSpPr>
                  <a:spLocks/>
                </p:cNvSpPr>
                <p:nvPr/>
              </p:nvSpPr>
              <p:spPr bwMode="auto">
                <a:xfrm>
                  <a:off x="4455" y="1015"/>
                  <a:ext cx="1" cy="1"/>
                </a:xfrm>
                <a:custGeom>
                  <a:avLst/>
                  <a:gdLst/>
                  <a:ahLst/>
                  <a:cxnLst>
                    <a:cxn ang="0">
                      <a:pos x="0" y="2"/>
                    </a:cxn>
                    <a:cxn ang="0">
                      <a:pos x="2" y="2"/>
                    </a:cxn>
                    <a:cxn ang="0">
                      <a:pos x="2" y="2"/>
                    </a:cxn>
                    <a:cxn ang="0">
                      <a:pos x="2" y="2"/>
                    </a:cxn>
                    <a:cxn ang="0">
                      <a:pos x="2" y="0"/>
                    </a:cxn>
                    <a:cxn ang="0">
                      <a:pos x="2" y="0"/>
                    </a:cxn>
                    <a:cxn ang="0">
                      <a:pos x="2" y="0"/>
                    </a:cxn>
                    <a:cxn ang="0">
                      <a:pos x="2" y="0"/>
                    </a:cxn>
                    <a:cxn ang="0">
                      <a:pos x="2" y="0"/>
                    </a:cxn>
                    <a:cxn ang="0">
                      <a:pos x="0" y="0"/>
                    </a:cxn>
                    <a:cxn ang="0">
                      <a:pos x="0" y="2"/>
                    </a:cxn>
                    <a:cxn ang="0">
                      <a:pos x="0" y="2"/>
                    </a:cxn>
                    <a:cxn ang="0">
                      <a:pos x="0" y="2"/>
                    </a:cxn>
                  </a:cxnLst>
                  <a:rect l="0" t="0" r="r" b="b"/>
                  <a:pathLst>
                    <a:path w="2" h="2">
                      <a:moveTo>
                        <a:pt x="0" y="2"/>
                      </a:moveTo>
                      <a:lnTo>
                        <a:pt x="2" y="2"/>
                      </a:lnTo>
                      <a:lnTo>
                        <a:pt x="2" y="2"/>
                      </a:lnTo>
                      <a:lnTo>
                        <a:pt x="2" y="2"/>
                      </a:lnTo>
                      <a:lnTo>
                        <a:pt x="2" y="0"/>
                      </a:lnTo>
                      <a:lnTo>
                        <a:pt x="2" y="0"/>
                      </a:lnTo>
                      <a:lnTo>
                        <a:pt x="2" y="0"/>
                      </a:lnTo>
                      <a:lnTo>
                        <a:pt x="2" y="0"/>
                      </a:lnTo>
                      <a:lnTo>
                        <a:pt x="2" y="0"/>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2" name="Freeform 4004"/>
                <p:cNvSpPr>
                  <a:spLocks/>
                </p:cNvSpPr>
                <p:nvPr/>
              </p:nvSpPr>
              <p:spPr bwMode="auto">
                <a:xfrm>
                  <a:off x="4476" y="1015"/>
                  <a:ext cx="1" cy="1"/>
                </a:xfrm>
                <a:custGeom>
                  <a:avLst/>
                  <a:gdLst/>
                  <a:ahLst/>
                  <a:cxnLst>
                    <a:cxn ang="0">
                      <a:pos x="2" y="2"/>
                    </a:cxn>
                    <a:cxn ang="0">
                      <a:pos x="2" y="2"/>
                    </a:cxn>
                    <a:cxn ang="0">
                      <a:pos x="0" y="2"/>
                    </a:cxn>
                    <a:cxn ang="0">
                      <a:pos x="0" y="0"/>
                    </a:cxn>
                    <a:cxn ang="0">
                      <a:pos x="0" y="2"/>
                    </a:cxn>
                    <a:cxn ang="0">
                      <a:pos x="2" y="2"/>
                    </a:cxn>
                    <a:cxn ang="0">
                      <a:pos x="2" y="2"/>
                    </a:cxn>
                    <a:cxn ang="0">
                      <a:pos x="2" y="2"/>
                    </a:cxn>
                    <a:cxn ang="0">
                      <a:pos x="2" y="2"/>
                    </a:cxn>
                  </a:cxnLst>
                  <a:rect l="0" t="0" r="r" b="b"/>
                  <a:pathLst>
                    <a:path w="2" h="2">
                      <a:moveTo>
                        <a:pt x="2" y="2"/>
                      </a:moveTo>
                      <a:lnTo>
                        <a:pt x="2" y="2"/>
                      </a:lnTo>
                      <a:lnTo>
                        <a:pt x="0" y="2"/>
                      </a:lnTo>
                      <a:lnTo>
                        <a:pt x="0" y="0"/>
                      </a:lnTo>
                      <a:lnTo>
                        <a:pt x="0" y="2"/>
                      </a:lnTo>
                      <a:lnTo>
                        <a:pt x="2" y="2"/>
                      </a:lnTo>
                      <a:lnTo>
                        <a:pt x="2"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3" name="Freeform 4005"/>
                <p:cNvSpPr>
                  <a:spLocks/>
                </p:cNvSpPr>
                <p:nvPr/>
              </p:nvSpPr>
              <p:spPr bwMode="auto">
                <a:xfrm>
                  <a:off x="4481" y="1010"/>
                  <a:ext cx="5" cy="5"/>
                </a:xfrm>
                <a:custGeom>
                  <a:avLst/>
                  <a:gdLst/>
                  <a:ahLst/>
                  <a:cxnLst>
                    <a:cxn ang="0">
                      <a:pos x="8" y="10"/>
                    </a:cxn>
                    <a:cxn ang="0">
                      <a:pos x="8" y="10"/>
                    </a:cxn>
                    <a:cxn ang="0">
                      <a:pos x="8" y="10"/>
                    </a:cxn>
                    <a:cxn ang="0">
                      <a:pos x="8" y="8"/>
                    </a:cxn>
                    <a:cxn ang="0">
                      <a:pos x="10" y="8"/>
                    </a:cxn>
                    <a:cxn ang="0">
                      <a:pos x="10" y="8"/>
                    </a:cxn>
                    <a:cxn ang="0">
                      <a:pos x="10" y="8"/>
                    </a:cxn>
                    <a:cxn ang="0">
                      <a:pos x="10" y="6"/>
                    </a:cxn>
                    <a:cxn ang="0">
                      <a:pos x="10" y="6"/>
                    </a:cxn>
                    <a:cxn ang="0">
                      <a:pos x="10" y="6"/>
                    </a:cxn>
                    <a:cxn ang="0">
                      <a:pos x="8" y="6"/>
                    </a:cxn>
                    <a:cxn ang="0">
                      <a:pos x="8" y="4"/>
                    </a:cxn>
                    <a:cxn ang="0">
                      <a:pos x="8" y="4"/>
                    </a:cxn>
                    <a:cxn ang="0">
                      <a:pos x="8" y="4"/>
                    </a:cxn>
                    <a:cxn ang="0">
                      <a:pos x="6" y="4"/>
                    </a:cxn>
                    <a:cxn ang="0">
                      <a:pos x="6" y="4"/>
                    </a:cxn>
                    <a:cxn ang="0">
                      <a:pos x="6" y="4"/>
                    </a:cxn>
                    <a:cxn ang="0">
                      <a:pos x="6" y="4"/>
                    </a:cxn>
                    <a:cxn ang="0">
                      <a:pos x="6" y="4"/>
                    </a:cxn>
                    <a:cxn ang="0">
                      <a:pos x="6" y="2"/>
                    </a:cxn>
                    <a:cxn ang="0">
                      <a:pos x="6" y="2"/>
                    </a:cxn>
                    <a:cxn ang="0">
                      <a:pos x="4" y="2"/>
                    </a:cxn>
                    <a:cxn ang="0">
                      <a:pos x="4" y="2"/>
                    </a:cxn>
                    <a:cxn ang="0">
                      <a:pos x="4" y="2"/>
                    </a:cxn>
                    <a:cxn ang="0">
                      <a:pos x="4" y="2"/>
                    </a:cxn>
                    <a:cxn ang="0">
                      <a:pos x="2" y="2"/>
                    </a:cxn>
                    <a:cxn ang="0">
                      <a:pos x="2" y="2"/>
                    </a:cxn>
                    <a:cxn ang="0">
                      <a:pos x="2" y="2"/>
                    </a:cxn>
                    <a:cxn ang="0">
                      <a:pos x="2" y="2"/>
                    </a:cxn>
                    <a:cxn ang="0">
                      <a:pos x="2" y="2"/>
                    </a:cxn>
                    <a:cxn ang="0">
                      <a:pos x="0" y="2"/>
                    </a:cxn>
                    <a:cxn ang="0">
                      <a:pos x="0" y="0"/>
                    </a:cxn>
                    <a:cxn ang="0">
                      <a:pos x="0" y="0"/>
                    </a:cxn>
                    <a:cxn ang="0">
                      <a:pos x="2" y="0"/>
                    </a:cxn>
                    <a:cxn ang="0">
                      <a:pos x="2" y="0"/>
                    </a:cxn>
                  </a:cxnLst>
                  <a:rect l="0" t="0" r="r" b="b"/>
                  <a:pathLst>
                    <a:path w="10" h="10">
                      <a:moveTo>
                        <a:pt x="8" y="10"/>
                      </a:moveTo>
                      <a:lnTo>
                        <a:pt x="8" y="10"/>
                      </a:lnTo>
                      <a:lnTo>
                        <a:pt x="8" y="10"/>
                      </a:lnTo>
                      <a:lnTo>
                        <a:pt x="8" y="8"/>
                      </a:lnTo>
                      <a:lnTo>
                        <a:pt x="10" y="8"/>
                      </a:lnTo>
                      <a:lnTo>
                        <a:pt x="10" y="8"/>
                      </a:lnTo>
                      <a:lnTo>
                        <a:pt x="10" y="8"/>
                      </a:lnTo>
                      <a:lnTo>
                        <a:pt x="10" y="6"/>
                      </a:lnTo>
                      <a:lnTo>
                        <a:pt x="10" y="6"/>
                      </a:lnTo>
                      <a:lnTo>
                        <a:pt x="10" y="6"/>
                      </a:lnTo>
                      <a:lnTo>
                        <a:pt x="8" y="6"/>
                      </a:lnTo>
                      <a:lnTo>
                        <a:pt x="8" y="4"/>
                      </a:lnTo>
                      <a:lnTo>
                        <a:pt x="8" y="4"/>
                      </a:lnTo>
                      <a:lnTo>
                        <a:pt x="8" y="4"/>
                      </a:lnTo>
                      <a:lnTo>
                        <a:pt x="6" y="4"/>
                      </a:lnTo>
                      <a:lnTo>
                        <a:pt x="6" y="4"/>
                      </a:lnTo>
                      <a:lnTo>
                        <a:pt x="6" y="4"/>
                      </a:lnTo>
                      <a:lnTo>
                        <a:pt x="6" y="4"/>
                      </a:lnTo>
                      <a:lnTo>
                        <a:pt x="6" y="4"/>
                      </a:lnTo>
                      <a:lnTo>
                        <a:pt x="6" y="2"/>
                      </a:lnTo>
                      <a:lnTo>
                        <a:pt x="6" y="2"/>
                      </a:lnTo>
                      <a:lnTo>
                        <a:pt x="4" y="2"/>
                      </a:lnTo>
                      <a:lnTo>
                        <a:pt x="4" y="2"/>
                      </a:lnTo>
                      <a:lnTo>
                        <a:pt x="4" y="2"/>
                      </a:lnTo>
                      <a:lnTo>
                        <a:pt x="4" y="2"/>
                      </a:lnTo>
                      <a:lnTo>
                        <a:pt x="2" y="2"/>
                      </a:lnTo>
                      <a:lnTo>
                        <a:pt x="2" y="2"/>
                      </a:lnTo>
                      <a:lnTo>
                        <a:pt x="2" y="2"/>
                      </a:lnTo>
                      <a:lnTo>
                        <a:pt x="2" y="2"/>
                      </a:lnTo>
                      <a:lnTo>
                        <a:pt x="2" y="2"/>
                      </a:lnTo>
                      <a:lnTo>
                        <a:pt x="0" y="2"/>
                      </a:lnTo>
                      <a:lnTo>
                        <a:pt x="0" y="0"/>
                      </a:lnTo>
                      <a:lnTo>
                        <a:pt x="0"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4" name="Freeform 4006"/>
                <p:cNvSpPr>
                  <a:spLocks/>
                </p:cNvSpPr>
                <p:nvPr/>
              </p:nvSpPr>
              <p:spPr bwMode="auto">
                <a:xfrm>
                  <a:off x="4476" y="1014"/>
                  <a:ext cx="2" cy="2"/>
                </a:xfrm>
                <a:custGeom>
                  <a:avLst/>
                  <a:gdLst/>
                  <a:ahLst/>
                  <a:cxnLst>
                    <a:cxn ang="0">
                      <a:pos x="4" y="4"/>
                    </a:cxn>
                    <a:cxn ang="0">
                      <a:pos x="2" y="4"/>
                    </a:cxn>
                    <a:cxn ang="0">
                      <a:pos x="2" y="4"/>
                    </a:cxn>
                    <a:cxn ang="0">
                      <a:pos x="2" y="4"/>
                    </a:cxn>
                    <a:cxn ang="0">
                      <a:pos x="2" y="4"/>
                    </a:cxn>
                    <a:cxn ang="0">
                      <a:pos x="2" y="4"/>
                    </a:cxn>
                    <a:cxn ang="0">
                      <a:pos x="0" y="4"/>
                    </a:cxn>
                    <a:cxn ang="0">
                      <a:pos x="0" y="4"/>
                    </a:cxn>
                    <a:cxn ang="0">
                      <a:pos x="2" y="4"/>
                    </a:cxn>
                    <a:cxn ang="0">
                      <a:pos x="2" y="4"/>
                    </a:cxn>
                    <a:cxn ang="0">
                      <a:pos x="2" y="4"/>
                    </a:cxn>
                    <a:cxn ang="0">
                      <a:pos x="2" y="4"/>
                    </a:cxn>
                    <a:cxn ang="0">
                      <a:pos x="2" y="4"/>
                    </a:cxn>
                    <a:cxn ang="0">
                      <a:pos x="2" y="2"/>
                    </a:cxn>
                    <a:cxn ang="0">
                      <a:pos x="2" y="2"/>
                    </a:cxn>
                    <a:cxn ang="0">
                      <a:pos x="2" y="2"/>
                    </a:cxn>
                    <a:cxn ang="0">
                      <a:pos x="2" y="2"/>
                    </a:cxn>
                    <a:cxn ang="0">
                      <a:pos x="2" y="0"/>
                    </a:cxn>
                    <a:cxn ang="0">
                      <a:pos x="2" y="0"/>
                    </a:cxn>
                    <a:cxn ang="0">
                      <a:pos x="2" y="0"/>
                    </a:cxn>
                    <a:cxn ang="0">
                      <a:pos x="2" y="0"/>
                    </a:cxn>
                    <a:cxn ang="0">
                      <a:pos x="2" y="0"/>
                    </a:cxn>
                    <a:cxn ang="0">
                      <a:pos x="2" y="0"/>
                    </a:cxn>
                    <a:cxn ang="0">
                      <a:pos x="4" y="0"/>
                    </a:cxn>
                    <a:cxn ang="0">
                      <a:pos x="4" y="0"/>
                    </a:cxn>
                    <a:cxn ang="0">
                      <a:pos x="4" y="0"/>
                    </a:cxn>
                    <a:cxn ang="0">
                      <a:pos x="4" y="0"/>
                    </a:cxn>
                    <a:cxn ang="0">
                      <a:pos x="4" y="0"/>
                    </a:cxn>
                    <a:cxn ang="0">
                      <a:pos x="2" y="0"/>
                    </a:cxn>
                    <a:cxn ang="0">
                      <a:pos x="4" y="0"/>
                    </a:cxn>
                    <a:cxn ang="0">
                      <a:pos x="4" y="2"/>
                    </a:cxn>
                    <a:cxn ang="0">
                      <a:pos x="4" y="2"/>
                    </a:cxn>
                    <a:cxn ang="0">
                      <a:pos x="4" y="2"/>
                    </a:cxn>
                    <a:cxn ang="0">
                      <a:pos x="4" y="2"/>
                    </a:cxn>
                    <a:cxn ang="0">
                      <a:pos x="4" y="2"/>
                    </a:cxn>
                    <a:cxn ang="0">
                      <a:pos x="4" y="2"/>
                    </a:cxn>
                    <a:cxn ang="0">
                      <a:pos x="4" y="2"/>
                    </a:cxn>
                    <a:cxn ang="0">
                      <a:pos x="4" y="4"/>
                    </a:cxn>
                    <a:cxn ang="0">
                      <a:pos x="4" y="4"/>
                    </a:cxn>
                    <a:cxn ang="0">
                      <a:pos x="4" y="4"/>
                    </a:cxn>
                    <a:cxn ang="0">
                      <a:pos x="4" y="4"/>
                    </a:cxn>
                  </a:cxnLst>
                  <a:rect l="0" t="0" r="r" b="b"/>
                  <a:pathLst>
                    <a:path w="4" h="4">
                      <a:moveTo>
                        <a:pt x="4" y="4"/>
                      </a:moveTo>
                      <a:lnTo>
                        <a:pt x="2" y="4"/>
                      </a:lnTo>
                      <a:lnTo>
                        <a:pt x="2" y="4"/>
                      </a:lnTo>
                      <a:lnTo>
                        <a:pt x="2" y="4"/>
                      </a:lnTo>
                      <a:lnTo>
                        <a:pt x="2" y="4"/>
                      </a:lnTo>
                      <a:lnTo>
                        <a:pt x="2" y="4"/>
                      </a:lnTo>
                      <a:lnTo>
                        <a:pt x="0" y="4"/>
                      </a:lnTo>
                      <a:lnTo>
                        <a:pt x="0" y="4"/>
                      </a:lnTo>
                      <a:lnTo>
                        <a:pt x="2" y="4"/>
                      </a:lnTo>
                      <a:lnTo>
                        <a:pt x="2" y="4"/>
                      </a:lnTo>
                      <a:lnTo>
                        <a:pt x="2" y="4"/>
                      </a:lnTo>
                      <a:lnTo>
                        <a:pt x="2" y="4"/>
                      </a:lnTo>
                      <a:lnTo>
                        <a:pt x="2" y="4"/>
                      </a:lnTo>
                      <a:lnTo>
                        <a:pt x="2" y="2"/>
                      </a:lnTo>
                      <a:lnTo>
                        <a:pt x="2" y="2"/>
                      </a:lnTo>
                      <a:lnTo>
                        <a:pt x="2" y="2"/>
                      </a:lnTo>
                      <a:lnTo>
                        <a:pt x="2" y="2"/>
                      </a:lnTo>
                      <a:lnTo>
                        <a:pt x="2" y="0"/>
                      </a:lnTo>
                      <a:lnTo>
                        <a:pt x="2" y="0"/>
                      </a:lnTo>
                      <a:lnTo>
                        <a:pt x="2" y="0"/>
                      </a:lnTo>
                      <a:lnTo>
                        <a:pt x="2" y="0"/>
                      </a:lnTo>
                      <a:lnTo>
                        <a:pt x="2" y="0"/>
                      </a:lnTo>
                      <a:lnTo>
                        <a:pt x="2" y="0"/>
                      </a:lnTo>
                      <a:lnTo>
                        <a:pt x="4" y="0"/>
                      </a:lnTo>
                      <a:lnTo>
                        <a:pt x="4" y="0"/>
                      </a:lnTo>
                      <a:lnTo>
                        <a:pt x="4" y="0"/>
                      </a:lnTo>
                      <a:lnTo>
                        <a:pt x="4" y="0"/>
                      </a:lnTo>
                      <a:lnTo>
                        <a:pt x="4" y="0"/>
                      </a:lnTo>
                      <a:lnTo>
                        <a:pt x="2" y="0"/>
                      </a:lnTo>
                      <a:lnTo>
                        <a:pt x="4" y="0"/>
                      </a:lnTo>
                      <a:lnTo>
                        <a:pt x="4" y="2"/>
                      </a:lnTo>
                      <a:lnTo>
                        <a:pt x="4" y="2"/>
                      </a:lnTo>
                      <a:lnTo>
                        <a:pt x="4" y="2"/>
                      </a:lnTo>
                      <a:lnTo>
                        <a:pt x="4" y="2"/>
                      </a:lnTo>
                      <a:lnTo>
                        <a:pt x="4" y="2"/>
                      </a:lnTo>
                      <a:lnTo>
                        <a:pt x="4" y="2"/>
                      </a:lnTo>
                      <a:lnTo>
                        <a:pt x="4" y="2"/>
                      </a:lnTo>
                      <a:lnTo>
                        <a:pt x="4" y="4"/>
                      </a:lnTo>
                      <a:lnTo>
                        <a:pt x="4" y="4"/>
                      </a:lnTo>
                      <a:lnTo>
                        <a:pt x="4" y="4"/>
                      </a:lnTo>
                      <a:lnTo>
                        <a:pt x="4"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5" name="Freeform 4007"/>
                <p:cNvSpPr>
                  <a:spLocks/>
                </p:cNvSpPr>
                <p:nvPr/>
              </p:nvSpPr>
              <p:spPr bwMode="auto">
                <a:xfrm>
                  <a:off x="4475" y="101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6" name="Freeform 4008"/>
                <p:cNvSpPr>
                  <a:spLocks/>
                </p:cNvSpPr>
                <p:nvPr/>
              </p:nvSpPr>
              <p:spPr bwMode="auto">
                <a:xfrm>
                  <a:off x="4475" y="1017"/>
                  <a:ext cx="1" cy="1"/>
                </a:xfrm>
                <a:custGeom>
                  <a:avLst/>
                  <a:gdLst/>
                  <a:ahLst/>
                  <a:cxnLst>
                    <a:cxn ang="0">
                      <a:pos x="2" y="2"/>
                    </a:cxn>
                    <a:cxn ang="0">
                      <a:pos x="2" y="2"/>
                    </a:cxn>
                    <a:cxn ang="0">
                      <a:pos x="2" y="2"/>
                    </a:cxn>
                    <a:cxn ang="0">
                      <a:pos x="2" y="2"/>
                    </a:cxn>
                    <a:cxn ang="0">
                      <a:pos x="2" y="0"/>
                    </a:cxn>
                    <a:cxn ang="0">
                      <a:pos x="2" y="0"/>
                    </a:cxn>
                    <a:cxn ang="0">
                      <a:pos x="2" y="0"/>
                    </a:cxn>
                    <a:cxn ang="0">
                      <a:pos x="2" y="2"/>
                    </a:cxn>
                    <a:cxn ang="0">
                      <a:pos x="0" y="2"/>
                    </a:cxn>
                    <a:cxn ang="0">
                      <a:pos x="2" y="2"/>
                    </a:cxn>
                    <a:cxn ang="0">
                      <a:pos x="2" y="2"/>
                    </a:cxn>
                  </a:cxnLst>
                  <a:rect l="0" t="0" r="r" b="b"/>
                  <a:pathLst>
                    <a:path w="2" h="2">
                      <a:moveTo>
                        <a:pt x="2" y="2"/>
                      </a:moveTo>
                      <a:lnTo>
                        <a:pt x="2" y="2"/>
                      </a:lnTo>
                      <a:lnTo>
                        <a:pt x="2" y="2"/>
                      </a:lnTo>
                      <a:lnTo>
                        <a:pt x="2" y="2"/>
                      </a:lnTo>
                      <a:lnTo>
                        <a:pt x="2" y="0"/>
                      </a:lnTo>
                      <a:lnTo>
                        <a:pt x="2" y="0"/>
                      </a:lnTo>
                      <a:lnTo>
                        <a:pt x="2" y="0"/>
                      </a:lnTo>
                      <a:lnTo>
                        <a:pt x="2" y="2"/>
                      </a:lnTo>
                      <a:lnTo>
                        <a:pt x="0"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7" name="Freeform 4009"/>
                <p:cNvSpPr>
                  <a:spLocks/>
                </p:cNvSpPr>
                <p:nvPr/>
              </p:nvSpPr>
              <p:spPr bwMode="auto">
                <a:xfrm>
                  <a:off x="4477" y="1017"/>
                  <a:ext cx="1" cy="1"/>
                </a:xfrm>
                <a:custGeom>
                  <a:avLst/>
                  <a:gdLst/>
                  <a:ahLst/>
                  <a:cxnLst>
                    <a:cxn ang="0">
                      <a:pos x="0" y="2"/>
                    </a:cxn>
                    <a:cxn ang="0">
                      <a:pos x="0" y="0"/>
                    </a:cxn>
                    <a:cxn ang="0">
                      <a:pos x="2" y="0"/>
                    </a:cxn>
                    <a:cxn ang="0">
                      <a:pos x="0" y="0"/>
                    </a:cxn>
                    <a:cxn ang="0">
                      <a:pos x="0" y="2"/>
                    </a:cxn>
                  </a:cxnLst>
                  <a:rect l="0" t="0" r="r" b="b"/>
                  <a:pathLst>
                    <a:path w="2" h="2">
                      <a:moveTo>
                        <a:pt x="0" y="2"/>
                      </a:moveTo>
                      <a:lnTo>
                        <a:pt x="0" y="0"/>
                      </a:ln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8" name="Freeform 4010"/>
                <p:cNvSpPr>
                  <a:spLocks/>
                </p:cNvSpPr>
                <p:nvPr/>
              </p:nvSpPr>
              <p:spPr bwMode="auto">
                <a:xfrm>
                  <a:off x="4476" y="1018"/>
                  <a:ext cx="1" cy="1"/>
                </a:xfrm>
                <a:custGeom>
                  <a:avLst/>
                  <a:gdLst/>
                  <a:ahLst/>
                  <a:cxnLst>
                    <a:cxn ang="0">
                      <a:pos x="2" y="0"/>
                    </a:cxn>
                    <a:cxn ang="0">
                      <a:pos x="2" y="0"/>
                    </a:cxn>
                    <a:cxn ang="0">
                      <a:pos x="0" y="0"/>
                    </a:cxn>
                    <a:cxn ang="0">
                      <a:pos x="2" y="0"/>
                    </a:cxn>
                    <a:cxn ang="0">
                      <a:pos x="2" y="2"/>
                    </a:cxn>
                  </a:cxnLst>
                  <a:rect l="0" t="0" r="r" b="b"/>
                  <a:pathLst>
                    <a:path w="2" h="2">
                      <a:moveTo>
                        <a:pt x="2" y="0"/>
                      </a:move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49" name="Freeform 4011"/>
                <p:cNvSpPr>
                  <a:spLocks/>
                </p:cNvSpPr>
                <p:nvPr/>
              </p:nvSpPr>
              <p:spPr bwMode="auto">
                <a:xfrm>
                  <a:off x="4478" y="1018"/>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0" name="Freeform 4012"/>
                <p:cNvSpPr>
                  <a:spLocks/>
                </p:cNvSpPr>
                <p:nvPr/>
              </p:nvSpPr>
              <p:spPr bwMode="auto">
                <a:xfrm>
                  <a:off x="4476" y="1018"/>
                  <a:ext cx="1" cy="1"/>
                </a:xfrm>
                <a:custGeom>
                  <a:avLst/>
                  <a:gdLst/>
                  <a:ahLst/>
                  <a:cxnLst>
                    <a:cxn ang="0">
                      <a:pos x="2" y="0"/>
                    </a:cxn>
                    <a:cxn ang="0">
                      <a:pos x="2" y="0"/>
                    </a:cxn>
                    <a:cxn ang="0">
                      <a:pos x="2" y="0"/>
                    </a:cxn>
                    <a:cxn ang="0">
                      <a:pos x="0" y="0"/>
                    </a:cxn>
                    <a:cxn ang="0">
                      <a:pos x="0" y="2"/>
                    </a:cxn>
                    <a:cxn ang="0">
                      <a:pos x="2" y="2"/>
                    </a:cxn>
                    <a:cxn ang="0">
                      <a:pos x="2" y="2"/>
                    </a:cxn>
                  </a:cxnLst>
                  <a:rect l="0" t="0" r="r" b="b"/>
                  <a:pathLst>
                    <a:path w="2" h="2">
                      <a:moveTo>
                        <a:pt x="2" y="0"/>
                      </a:moveTo>
                      <a:lnTo>
                        <a:pt x="2" y="0"/>
                      </a:lnTo>
                      <a:lnTo>
                        <a:pt x="2" y="0"/>
                      </a:lnTo>
                      <a:lnTo>
                        <a:pt x="0" y="0"/>
                      </a:lnTo>
                      <a:lnTo>
                        <a:pt x="0"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1" name="Freeform 4013"/>
                <p:cNvSpPr>
                  <a:spLocks/>
                </p:cNvSpPr>
                <p:nvPr/>
              </p:nvSpPr>
              <p:spPr bwMode="auto">
                <a:xfrm>
                  <a:off x="4486" y="1017"/>
                  <a:ext cx="1" cy="1"/>
                </a:xfrm>
                <a:custGeom>
                  <a:avLst/>
                  <a:gdLst/>
                  <a:ahLst/>
                  <a:cxnLst>
                    <a:cxn ang="0">
                      <a:pos x="0" y="2"/>
                    </a:cxn>
                    <a:cxn ang="0">
                      <a:pos x="0" y="2"/>
                    </a:cxn>
                    <a:cxn ang="0">
                      <a:pos x="0" y="2"/>
                    </a:cxn>
                    <a:cxn ang="0">
                      <a:pos x="0" y="2"/>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0" y="0"/>
                    </a:cxn>
                    <a:cxn ang="0">
                      <a:pos x="0" y="2"/>
                    </a:cxn>
                    <a:cxn ang="0">
                      <a:pos x="1" y="2"/>
                    </a:cxn>
                    <a:cxn ang="0">
                      <a:pos x="0" y="2"/>
                    </a:cxn>
                    <a:cxn ang="0">
                      <a:pos x="0" y="2"/>
                    </a:cxn>
                    <a:cxn ang="0">
                      <a:pos x="0" y="2"/>
                    </a:cxn>
                  </a:cxnLst>
                  <a:rect l="0" t="0" r="r" b="b"/>
                  <a:pathLst>
                    <a:path w="1" h="2">
                      <a:moveTo>
                        <a:pt x="0" y="2"/>
                      </a:moveTo>
                      <a:lnTo>
                        <a:pt x="0" y="2"/>
                      </a:lnTo>
                      <a:lnTo>
                        <a:pt x="0" y="2"/>
                      </a:lnTo>
                      <a:lnTo>
                        <a:pt x="0" y="2"/>
                      </a:lnTo>
                      <a:lnTo>
                        <a:pt x="0" y="2"/>
                      </a:lnTo>
                      <a:lnTo>
                        <a:pt x="0" y="2"/>
                      </a:lnTo>
                      <a:lnTo>
                        <a:pt x="0" y="2"/>
                      </a:lnTo>
                      <a:lnTo>
                        <a:pt x="0" y="2"/>
                      </a:lnTo>
                      <a:lnTo>
                        <a:pt x="0" y="2"/>
                      </a:lnTo>
                      <a:lnTo>
                        <a:pt x="0" y="0"/>
                      </a:lnTo>
                      <a:lnTo>
                        <a:pt x="0" y="0"/>
                      </a:lnTo>
                      <a:lnTo>
                        <a:pt x="0" y="0"/>
                      </a:lnTo>
                      <a:lnTo>
                        <a:pt x="0" y="0"/>
                      </a:lnTo>
                      <a:lnTo>
                        <a:pt x="0" y="0"/>
                      </a:lnTo>
                      <a:lnTo>
                        <a:pt x="0" y="0"/>
                      </a:lnTo>
                      <a:lnTo>
                        <a:pt x="0" y="2"/>
                      </a:lnTo>
                      <a:lnTo>
                        <a:pt x="1"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2" name="Freeform 4014"/>
                <p:cNvSpPr>
                  <a:spLocks/>
                </p:cNvSpPr>
                <p:nvPr/>
              </p:nvSpPr>
              <p:spPr bwMode="auto">
                <a:xfrm>
                  <a:off x="4487" y="101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3" name="Freeform 4015"/>
                <p:cNvSpPr>
                  <a:spLocks/>
                </p:cNvSpPr>
                <p:nvPr/>
              </p:nvSpPr>
              <p:spPr bwMode="auto">
                <a:xfrm>
                  <a:off x="4487" y="1018"/>
                  <a:ext cx="1" cy="1"/>
                </a:xfrm>
                <a:custGeom>
                  <a:avLst/>
                  <a:gdLst/>
                  <a:ahLst/>
                  <a:cxnLst>
                    <a:cxn ang="0">
                      <a:pos x="0" y="2"/>
                    </a:cxn>
                    <a:cxn ang="0">
                      <a:pos x="0" y="2"/>
                    </a:cxn>
                    <a:cxn ang="0">
                      <a:pos x="2" y="2"/>
                    </a:cxn>
                    <a:cxn ang="0">
                      <a:pos x="2" y="0"/>
                    </a:cxn>
                    <a:cxn ang="0">
                      <a:pos x="0" y="0"/>
                    </a:cxn>
                    <a:cxn ang="0">
                      <a:pos x="0" y="2"/>
                    </a:cxn>
                  </a:cxnLst>
                  <a:rect l="0" t="0" r="r" b="b"/>
                  <a:pathLst>
                    <a:path w="2" h="2">
                      <a:moveTo>
                        <a:pt x="0" y="2"/>
                      </a:moveTo>
                      <a:lnTo>
                        <a:pt x="0" y="2"/>
                      </a:lnTo>
                      <a:lnTo>
                        <a:pt x="2" y="2"/>
                      </a:ln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4" name="Freeform 4016"/>
                <p:cNvSpPr>
                  <a:spLocks/>
                </p:cNvSpPr>
                <p:nvPr/>
              </p:nvSpPr>
              <p:spPr bwMode="auto">
                <a:xfrm>
                  <a:off x="4485" y="1015"/>
                  <a:ext cx="5" cy="3"/>
                </a:xfrm>
                <a:custGeom>
                  <a:avLst/>
                  <a:gdLst/>
                  <a:ahLst/>
                  <a:cxnLst>
                    <a:cxn ang="0">
                      <a:pos x="9" y="6"/>
                    </a:cxn>
                    <a:cxn ang="0">
                      <a:pos x="9" y="4"/>
                    </a:cxn>
                    <a:cxn ang="0">
                      <a:pos x="9" y="4"/>
                    </a:cxn>
                    <a:cxn ang="0">
                      <a:pos x="9" y="4"/>
                    </a:cxn>
                    <a:cxn ang="0">
                      <a:pos x="9" y="4"/>
                    </a:cxn>
                    <a:cxn ang="0">
                      <a:pos x="9" y="6"/>
                    </a:cxn>
                    <a:cxn ang="0">
                      <a:pos x="7" y="4"/>
                    </a:cxn>
                    <a:cxn ang="0">
                      <a:pos x="7" y="4"/>
                    </a:cxn>
                    <a:cxn ang="0">
                      <a:pos x="5" y="4"/>
                    </a:cxn>
                    <a:cxn ang="0">
                      <a:pos x="5" y="4"/>
                    </a:cxn>
                    <a:cxn ang="0">
                      <a:pos x="3" y="4"/>
                    </a:cxn>
                    <a:cxn ang="0">
                      <a:pos x="3" y="2"/>
                    </a:cxn>
                    <a:cxn ang="0">
                      <a:pos x="2" y="2"/>
                    </a:cxn>
                    <a:cxn ang="0">
                      <a:pos x="2" y="2"/>
                    </a:cxn>
                    <a:cxn ang="0">
                      <a:pos x="0" y="2"/>
                    </a:cxn>
                    <a:cxn ang="0">
                      <a:pos x="2" y="2"/>
                    </a:cxn>
                    <a:cxn ang="0">
                      <a:pos x="2" y="2"/>
                    </a:cxn>
                    <a:cxn ang="0">
                      <a:pos x="2" y="2"/>
                    </a:cxn>
                    <a:cxn ang="0">
                      <a:pos x="3" y="0"/>
                    </a:cxn>
                    <a:cxn ang="0">
                      <a:pos x="3" y="0"/>
                    </a:cxn>
                    <a:cxn ang="0">
                      <a:pos x="3" y="2"/>
                    </a:cxn>
                    <a:cxn ang="0">
                      <a:pos x="5" y="2"/>
                    </a:cxn>
                    <a:cxn ang="0">
                      <a:pos x="5" y="2"/>
                    </a:cxn>
                    <a:cxn ang="0">
                      <a:pos x="5" y="2"/>
                    </a:cxn>
                    <a:cxn ang="0">
                      <a:pos x="5" y="2"/>
                    </a:cxn>
                    <a:cxn ang="0">
                      <a:pos x="5" y="4"/>
                    </a:cxn>
                    <a:cxn ang="0">
                      <a:pos x="7" y="4"/>
                    </a:cxn>
                    <a:cxn ang="0">
                      <a:pos x="7" y="4"/>
                    </a:cxn>
                    <a:cxn ang="0">
                      <a:pos x="7" y="4"/>
                    </a:cxn>
                    <a:cxn ang="0">
                      <a:pos x="5" y="4"/>
                    </a:cxn>
                    <a:cxn ang="0">
                      <a:pos x="5" y="2"/>
                    </a:cxn>
                    <a:cxn ang="0">
                      <a:pos x="5" y="2"/>
                    </a:cxn>
                    <a:cxn ang="0">
                      <a:pos x="5" y="2"/>
                    </a:cxn>
                    <a:cxn ang="0">
                      <a:pos x="5" y="2"/>
                    </a:cxn>
                    <a:cxn ang="0">
                      <a:pos x="5" y="2"/>
                    </a:cxn>
                    <a:cxn ang="0">
                      <a:pos x="5" y="0"/>
                    </a:cxn>
                    <a:cxn ang="0">
                      <a:pos x="3" y="0"/>
                    </a:cxn>
                    <a:cxn ang="0">
                      <a:pos x="3" y="0"/>
                    </a:cxn>
                    <a:cxn ang="0">
                      <a:pos x="2" y="0"/>
                    </a:cxn>
                    <a:cxn ang="0">
                      <a:pos x="0" y="0"/>
                    </a:cxn>
                    <a:cxn ang="0">
                      <a:pos x="0" y="0"/>
                    </a:cxn>
                    <a:cxn ang="0">
                      <a:pos x="0" y="0"/>
                    </a:cxn>
                  </a:cxnLst>
                  <a:rect l="0" t="0" r="r" b="b"/>
                  <a:pathLst>
                    <a:path w="9" h="6">
                      <a:moveTo>
                        <a:pt x="9" y="6"/>
                      </a:moveTo>
                      <a:lnTo>
                        <a:pt x="9" y="6"/>
                      </a:lnTo>
                      <a:lnTo>
                        <a:pt x="9" y="4"/>
                      </a:lnTo>
                      <a:lnTo>
                        <a:pt x="9" y="4"/>
                      </a:lnTo>
                      <a:lnTo>
                        <a:pt x="9" y="4"/>
                      </a:lnTo>
                      <a:lnTo>
                        <a:pt x="9" y="4"/>
                      </a:lnTo>
                      <a:lnTo>
                        <a:pt x="9" y="4"/>
                      </a:lnTo>
                      <a:lnTo>
                        <a:pt x="9" y="4"/>
                      </a:lnTo>
                      <a:lnTo>
                        <a:pt x="9" y="4"/>
                      </a:lnTo>
                      <a:lnTo>
                        <a:pt x="9" y="4"/>
                      </a:lnTo>
                      <a:lnTo>
                        <a:pt x="9" y="6"/>
                      </a:lnTo>
                      <a:lnTo>
                        <a:pt x="9" y="6"/>
                      </a:lnTo>
                      <a:lnTo>
                        <a:pt x="9" y="6"/>
                      </a:lnTo>
                      <a:lnTo>
                        <a:pt x="7" y="4"/>
                      </a:lnTo>
                      <a:lnTo>
                        <a:pt x="7" y="4"/>
                      </a:lnTo>
                      <a:lnTo>
                        <a:pt x="7" y="4"/>
                      </a:lnTo>
                      <a:lnTo>
                        <a:pt x="5" y="4"/>
                      </a:lnTo>
                      <a:lnTo>
                        <a:pt x="5" y="4"/>
                      </a:lnTo>
                      <a:lnTo>
                        <a:pt x="5" y="4"/>
                      </a:lnTo>
                      <a:lnTo>
                        <a:pt x="5" y="4"/>
                      </a:lnTo>
                      <a:lnTo>
                        <a:pt x="5" y="4"/>
                      </a:lnTo>
                      <a:lnTo>
                        <a:pt x="3" y="4"/>
                      </a:lnTo>
                      <a:lnTo>
                        <a:pt x="3" y="4"/>
                      </a:lnTo>
                      <a:lnTo>
                        <a:pt x="3" y="2"/>
                      </a:lnTo>
                      <a:lnTo>
                        <a:pt x="3" y="2"/>
                      </a:lnTo>
                      <a:lnTo>
                        <a:pt x="2" y="2"/>
                      </a:lnTo>
                      <a:lnTo>
                        <a:pt x="2" y="2"/>
                      </a:lnTo>
                      <a:lnTo>
                        <a:pt x="2" y="2"/>
                      </a:lnTo>
                      <a:lnTo>
                        <a:pt x="0" y="2"/>
                      </a:lnTo>
                      <a:lnTo>
                        <a:pt x="0" y="2"/>
                      </a:lnTo>
                      <a:lnTo>
                        <a:pt x="2" y="2"/>
                      </a:lnTo>
                      <a:lnTo>
                        <a:pt x="2" y="2"/>
                      </a:lnTo>
                      <a:lnTo>
                        <a:pt x="2" y="2"/>
                      </a:lnTo>
                      <a:lnTo>
                        <a:pt x="2" y="2"/>
                      </a:lnTo>
                      <a:lnTo>
                        <a:pt x="2" y="2"/>
                      </a:lnTo>
                      <a:lnTo>
                        <a:pt x="2" y="2"/>
                      </a:lnTo>
                      <a:lnTo>
                        <a:pt x="3" y="2"/>
                      </a:lnTo>
                      <a:lnTo>
                        <a:pt x="3" y="0"/>
                      </a:lnTo>
                      <a:lnTo>
                        <a:pt x="3" y="2"/>
                      </a:lnTo>
                      <a:lnTo>
                        <a:pt x="3" y="0"/>
                      </a:lnTo>
                      <a:lnTo>
                        <a:pt x="3" y="2"/>
                      </a:lnTo>
                      <a:lnTo>
                        <a:pt x="3" y="2"/>
                      </a:lnTo>
                      <a:lnTo>
                        <a:pt x="5" y="2"/>
                      </a:lnTo>
                      <a:lnTo>
                        <a:pt x="5" y="2"/>
                      </a:lnTo>
                      <a:lnTo>
                        <a:pt x="5" y="2"/>
                      </a:lnTo>
                      <a:lnTo>
                        <a:pt x="5" y="2"/>
                      </a:lnTo>
                      <a:lnTo>
                        <a:pt x="3" y="2"/>
                      </a:lnTo>
                      <a:lnTo>
                        <a:pt x="5" y="2"/>
                      </a:lnTo>
                      <a:lnTo>
                        <a:pt x="5" y="2"/>
                      </a:lnTo>
                      <a:lnTo>
                        <a:pt x="5" y="2"/>
                      </a:lnTo>
                      <a:lnTo>
                        <a:pt x="5" y="2"/>
                      </a:lnTo>
                      <a:lnTo>
                        <a:pt x="5" y="4"/>
                      </a:lnTo>
                      <a:lnTo>
                        <a:pt x="7" y="4"/>
                      </a:lnTo>
                      <a:lnTo>
                        <a:pt x="7" y="4"/>
                      </a:lnTo>
                      <a:lnTo>
                        <a:pt x="7" y="4"/>
                      </a:lnTo>
                      <a:lnTo>
                        <a:pt x="7" y="4"/>
                      </a:lnTo>
                      <a:lnTo>
                        <a:pt x="7" y="4"/>
                      </a:lnTo>
                      <a:lnTo>
                        <a:pt x="7" y="4"/>
                      </a:lnTo>
                      <a:lnTo>
                        <a:pt x="7" y="4"/>
                      </a:lnTo>
                      <a:lnTo>
                        <a:pt x="5" y="4"/>
                      </a:lnTo>
                      <a:lnTo>
                        <a:pt x="5" y="2"/>
                      </a:lnTo>
                      <a:lnTo>
                        <a:pt x="5" y="2"/>
                      </a:lnTo>
                      <a:lnTo>
                        <a:pt x="5" y="2"/>
                      </a:lnTo>
                      <a:lnTo>
                        <a:pt x="5" y="2"/>
                      </a:lnTo>
                      <a:lnTo>
                        <a:pt x="5" y="2"/>
                      </a:lnTo>
                      <a:lnTo>
                        <a:pt x="5" y="2"/>
                      </a:lnTo>
                      <a:lnTo>
                        <a:pt x="5" y="2"/>
                      </a:lnTo>
                      <a:lnTo>
                        <a:pt x="5" y="2"/>
                      </a:lnTo>
                      <a:lnTo>
                        <a:pt x="5" y="2"/>
                      </a:lnTo>
                      <a:lnTo>
                        <a:pt x="5" y="2"/>
                      </a:lnTo>
                      <a:lnTo>
                        <a:pt x="5" y="2"/>
                      </a:lnTo>
                      <a:lnTo>
                        <a:pt x="5" y="0"/>
                      </a:lnTo>
                      <a:lnTo>
                        <a:pt x="5" y="0"/>
                      </a:lnTo>
                      <a:lnTo>
                        <a:pt x="3" y="0"/>
                      </a:lnTo>
                      <a:lnTo>
                        <a:pt x="3" y="0"/>
                      </a:lnTo>
                      <a:lnTo>
                        <a:pt x="3" y="0"/>
                      </a:lnTo>
                      <a:lnTo>
                        <a:pt x="2" y="0"/>
                      </a:lnTo>
                      <a:lnTo>
                        <a:pt x="2" y="0"/>
                      </a:lnTo>
                      <a:lnTo>
                        <a:pt x="2" y="0"/>
                      </a:lnTo>
                      <a:lnTo>
                        <a:pt x="0" y="0"/>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5" name="Freeform 4017"/>
                <p:cNvSpPr>
                  <a:spLocks/>
                </p:cNvSpPr>
                <p:nvPr/>
              </p:nvSpPr>
              <p:spPr bwMode="auto">
                <a:xfrm>
                  <a:off x="4489" y="101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6" name="Freeform 4018"/>
                <p:cNvSpPr>
                  <a:spLocks/>
                </p:cNvSpPr>
                <p:nvPr/>
              </p:nvSpPr>
              <p:spPr bwMode="auto">
                <a:xfrm>
                  <a:off x="4486" y="1017"/>
                  <a:ext cx="2" cy="2"/>
                </a:xfrm>
                <a:custGeom>
                  <a:avLst/>
                  <a:gdLst/>
                  <a:ahLst/>
                  <a:cxnLst>
                    <a:cxn ang="0">
                      <a:pos x="0" y="4"/>
                    </a:cxn>
                    <a:cxn ang="0">
                      <a:pos x="0" y="4"/>
                    </a:cxn>
                    <a:cxn ang="0">
                      <a:pos x="0" y="4"/>
                    </a:cxn>
                    <a:cxn ang="0">
                      <a:pos x="0" y="4"/>
                    </a:cxn>
                    <a:cxn ang="0">
                      <a:pos x="0" y="4"/>
                    </a:cxn>
                    <a:cxn ang="0">
                      <a:pos x="0" y="4"/>
                    </a:cxn>
                    <a:cxn ang="0">
                      <a:pos x="0" y="4"/>
                    </a:cxn>
                    <a:cxn ang="0">
                      <a:pos x="0" y="4"/>
                    </a:cxn>
                    <a:cxn ang="0">
                      <a:pos x="0" y="2"/>
                    </a:cxn>
                    <a:cxn ang="0">
                      <a:pos x="0" y="2"/>
                    </a:cxn>
                    <a:cxn ang="0">
                      <a:pos x="1" y="2"/>
                    </a:cxn>
                    <a:cxn ang="0">
                      <a:pos x="1" y="2"/>
                    </a:cxn>
                    <a:cxn ang="0">
                      <a:pos x="1" y="2"/>
                    </a:cxn>
                    <a:cxn ang="0">
                      <a:pos x="1" y="2"/>
                    </a:cxn>
                    <a:cxn ang="0">
                      <a:pos x="1" y="2"/>
                    </a:cxn>
                    <a:cxn ang="0">
                      <a:pos x="1" y="4"/>
                    </a:cxn>
                    <a:cxn ang="0">
                      <a:pos x="1" y="4"/>
                    </a:cxn>
                    <a:cxn ang="0">
                      <a:pos x="3" y="4"/>
                    </a:cxn>
                    <a:cxn ang="0">
                      <a:pos x="1" y="4"/>
                    </a:cxn>
                    <a:cxn ang="0">
                      <a:pos x="1" y="2"/>
                    </a:cxn>
                    <a:cxn ang="0">
                      <a:pos x="1" y="2"/>
                    </a:cxn>
                    <a:cxn ang="0">
                      <a:pos x="1" y="2"/>
                    </a:cxn>
                    <a:cxn ang="0">
                      <a:pos x="1" y="2"/>
                    </a:cxn>
                    <a:cxn ang="0">
                      <a:pos x="1" y="2"/>
                    </a:cxn>
                    <a:cxn ang="0">
                      <a:pos x="1" y="0"/>
                    </a:cxn>
                    <a:cxn ang="0">
                      <a:pos x="1" y="2"/>
                    </a:cxn>
                    <a:cxn ang="0">
                      <a:pos x="0" y="2"/>
                    </a:cxn>
                    <a:cxn ang="0">
                      <a:pos x="0" y="0"/>
                    </a:cxn>
                    <a:cxn ang="0">
                      <a:pos x="0" y="0"/>
                    </a:cxn>
                    <a:cxn ang="0">
                      <a:pos x="1" y="0"/>
                    </a:cxn>
                    <a:cxn ang="0">
                      <a:pos x="1" y="0"/>
                    </a:cxn>
                    <a:cxn ang="0">
                      <a:pos x="1" y="0"/>
                    </a:cxn>
                    <a:cxn ang="0">
                      <a:pos x="3" y="0"/>
                    </a:cxn>
                    <a:cxn ang="0">
                      <a:pos x="3" y="2"/>
                    </a:cxn>
                  </a:cxnLst>
                  <a:rect l="0" t="0" r="r" b="b"/>
                  <a:pathLst>
                    <a:path w="3" h="4">
                      <a:moveTo>
                        <a:pt x="0" y="4"/>
                      </a:moveTo>
                      <a:lnTo>
                        <a:pt x="0" y="4"/>
                      </a:lnTo>
                      <a:lnTo>
                        <a:pt x="0" y="4"/>
                      </a:lnTo>
                      <a:lnTo>
                        <a:pt x="0" y="4"/>
                      </a:lnTo>
                      <a:lnTo>
                        <a:pt x="0" y="4"/>
                      </a:lnTo>
                      <a:lnTo>
                        <a:pt x="0" y="4"/>
                      </a:lnTo>
                      <a:lnTo>
                        <a:pt x="0" y="4"/>
                      </a:lnTo>
                      <a:lnTo>
                        <a:pt x="0" y="4"/>
                      </a:lnTo>
                      <a:lnTo>
                        <a:pt x="0" y="2"/>
                      </a:lnTo>
                      <a:lnTo>
                        <a:pt x="0" y="2"/>
                      </a:lnTo>
                      <a:lnTo>
                        <a:pt x="1" y="2"/>
                      </a:lnTo>
                      <a:lnTo>
                        <a:pt x="1" y="2"/>
                      </a:lnTo>
                      <a:lnTo>
                        <a:pt x="1" y="2"/>
                      </a:lnTo>
                      <a:lnTo>
                        <a:pt x="1" y="2"/>
                      </a:lnTo>
                      <a:lnTo>
                        <a:pt x="1" y="2"/>
                      </a:lnTo>
                      <a:lnTo>
                        <a:pt x="1" y="4"/>
                      </a:lnTo>
                      <a:lnTo>
                        <a:pt x="1" y="4"/>
                      </a:lnTo>
                      <a:lnTo>
                        <a:pt x="3" y="4"/>
                      </a:lnTo>
                      <a:lnTo>
                        <a:pt x="1" y="4"/>
                      </a:lnTo>
                      <a:lnTo>
                        <a:pt x="1" y="2"/>
                      </a:lnTo>
                      <a:lnTo>
                        <a:pt x="1" y="2"/>
                      </a:lnTo>
                      <a:lnTo>
                        <a:pt x="1" y="2"/>
                      </a:lnTo>
                      <a:lnTo>
                        <a:pt x="1" y="2"/>
                      </a:lnTo>
                      <a:lnTo>
                        <a:pt x="1" y="2"/>
                      </a:lnTo>
                      <a:lnTo>
                        <a:pt x="1" y="0"/>
                      </a:lnTo>
                      <a:lnTo>
                        <a:pt x="1" y="2"/>
                      </a:lnTo>
                      <a:lnTo>
                        <a:pt x="0" y="2"/>
                      </a:lnTo>
                      <a:lnTo>
                        <a:pt x="0" y="0"/>
                      </a:lnTo>
                      <a:lnTo>
                        <a:pt x="0" y="0"/>
                      </a:lnTo>
                      <a:lnTo>
                        <a:pt x="1" y="0"/>
                      </a:lnTo>
                      <a:lnTo>
                        <a:pt x="1" y="0"/>
                      </a:lnTo>
                      <a:lnTo>
                        <a:pt x="1" y="0"/>
                      </a:lnTo>
                      <a:lnTo>
                        <a:pt x="3" y="0"/>
                      </a:lnTo>
                      <a:lnTo>
                        <a:pt x="3"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7" name="Freeform 4019"/>
                <p:cNvSpPr>
                  <a:spLocks/>
                </p:cNvSpPr>
                <p:nvPr/>
              </p:nvSpPr>
              <p:spPr bwMode="auto">
                <a:xfrm>
                  <a:off x="4486" y="1019"/>
                  <a:ext cx="1" cy="1"/>
                </a:xfrm>
                <a:custGeom>
                  <a:avLst/>
                  <a:gdLst/>
                  <a:ahLst/>
                  <a:cxnLst>
                    <a:cxn ang="0">
                      <a:pos x="0" y="0"/>
                    </a:cxn>
                    <a:cxn ang="0">
                      <a:pos x="0" y="0"/>
                    </a:cxn>
                    <a:cxn ang="0">
                      <a:pos x="1" y="0"/>
                    </a:cxn>
                    <a:cxn ang="0">
                      <a:pos x="0" y="0"/>
                    </a:cxn>
                  </a:cxnLst>
                  <a:rect l="0" t="0" r="r" b="b"/>
                  <a:pathLst>
                    <a:path w="1">
                      <a:moveTo>
                        <a:pt x="0" y="0"/>
                      </a:moveTo>
                      <a:lnTo>
                        <a:pt x="0" y="0"/>
                      </a:lnTo>
                      <a:lnTo>
                        <a:pt x="1"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8" name="Freeform 4020"/>
                <p:cNvSpPr>
                  <a:spLocks/>
                </p:cNvSpPr>
                <p:nvPr/>
              </p:nvSpPr>
              <p:spPr bwMode="auto">
                <a:xfrm>
                  <a:off x="4486" y="1019"/>
                  <a:ext cx="1" cy="1"/>
                </a:xfrm>
                <a:custGeom>
                  <a:avLst/>
                  <a:gdLst/>
                  <a:ahLst/>
                  <a:cxnLst>
                    <a:cxn ang="0">
                      <a:pos x="1" y="2"/>
                    </a:cxn>
                    <a:cxn ang="0">
                      <a:pos x="1" y="2"/>
                    </a:cxn>
                    <a:cxn ang="0">
                      <a:pos x="1" y="2"/>
                    </a:cxn>
                    <a:cxn ang="0">
                      <a:pos x="1" y="0"/>
                    </a:cxn>
                    <a:cxn ang="0">
                      <a:pos x="0" y="0"/>
                    </a:cxn>
                    <a:cxn ang="0">
                      <a:pos x="0" y="2"/>
                    </a:cxn>
                    <a:cxn ang="0">
                      <a:pos x="1" y="2"/>
                    </a:cxn>
                  </a:cxnLst>
                  <a:rect l="0" t="0" r="r" b="b"/>
                  <a:pathLst>
                    <a:path w="1" h="2">
                      <a:moveTo>
                        <a:pt x="1" y="2"/>
                      </a:moveTo>
                      <a:lnTo>
                        <a:pt x="1" y="2"/>
                      </a:lnTo>
                      <a:lnTo>
                        <a:pt x="1" y="2"/>
                      </a:lnTo>
                      <a:lnTo>
                        <a:pt x="1" y="0"/>
                      </a:lnTo>
                      <a:lnTo>
                        <a:pt x="0" y="0"/>
                      </a:lnTo>
                      <a:lnTo>
                        <a:pt x="0" y="2"/>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59" name="Freeform 4021"/>
                <p:cNvSpPr>
                  <a:spLocks/>
                </p:cNvSpPr>
                <p:nvPr/>
              </p:nvSpPr>
              <p:spPr bwMode="auto">
                <a:xfrm>
                  <a:off x="4487" y="1019"/>
                  <a:ext cx="1" cy="1"/>
                </a:xfrm>
                <a:custGeom>
                  <a:avLst/>
                  <a:gdLst/>
                  <a:ahLst/>
                  <a:cxnLst>
                    <a:cxn ang="0">
                      <a:pos x="2" y="2"/>
                    </a:cxn>
                    <a:cxn ang="0">
                      <a:pos x="2" y="2"/>
                    </a:cxn>
                    <a:cxn ang="0">
                      <a:pos x="0" y="0"/>
                    </a:cxn>
                    <a:cxn ang="0">
                      <a:pos x="0" y="0"/>
                    </a:cxn>
                    <a:cxn ang="0">
                      <a:pos x="0" y="0"/>
                    </a:cxn>
                    <a:cxn ang="0">
                      <a:pos x="0" y="2"/>
                    </a:cxn>
                    <a:cxn ang="0">
                      <a:pos x="2" y="2"/>
                    </a:cxn>
                  </a:cxnLst>
                  <a:rect l="0" t="0" r="r" b="b"/>
                  <a:pathLst>
                    <a:path w="2" h="2">
                      <a:moveTo>
                        <a:pt x="2" y="2"/>
                      </a:moveTo>
                      <a:lnTo>
                        <a:pt x="2" y="2"/>
                      </a:lnTo>
                      <a:lnTo>
                        <a:pt x="0" y="0"/>
                      </a:lnTo>
                      <a:lnTo>
                        <a:pt x="0" y="0"/>
                      </a:lnTo>
                      <a:lnTo>
                        <a:pt x="0"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0" name="Freeform 4022"/>
                <p:cNvSpPr>
                  <a:spLocks/>
                </p:cNvSpPr>
                <p:nvPr/>
              </p:nvSpPr>
              <p:spPr bwMode="auto">
                <a:xfrm>
                  <a:off x="4487" y="1018"/>
                  <a:ext cx="2" cy="1"/>
                </a:xfrm>
                <a:custGeom>
                  <a:avLst/>
                  <a:gdLst/>
                  <a:ahLst/>
                  <a:cxnLst>
                    <a:cxn ang="0">
                      <a:pos x="0" y="2"/>
                    </a:cxn>
                    <a:cxn ang="0">
                      <a:pos x="0" y="2"/>
                    </a:cxn>
                    <a:cxn ang="0">
                      <a:pos x="0" y="2"/>
                    </a:cxn>
                    <a:cxn ang="0">
                      <a:pos x="0" y="2"/>
                    </a:cxn>
                    <a:cxn ang="0">
                      <a:pos x="0" y="2"/>
                    </a:cxn>
                    <a:cxn ang="0">
                      <a:pos x="0" y="2"/>
                    </a:cxn>
                    <a:cxn ang="0">
                      <a:pos x="0" y="2"/>
                    </a:cxn>
                    <a:cxn ang="0">
                      <a:pos x="2" y="2"/>
                    </a:cxn>
                    <a:cxn ang="0">
                      <a:pos x="2" y="2"/>
                    </a:cxn>
                    <a:cxn ang="0">
                      <a:pos x="2" y="2"/>
                    </a:cxn>
                    <a:cxn ang="0">
                      <a:pos x="2" y="2"/>
                    </a:cxn>
                    <a:cxn ang="0">
                      <a:pos x="2" y="2"/>
                    </a:cxn>
                    <a:cxn ang="0">
                      <a:pos x="4" y="2"/>
                    </a:cxn>
                    <a:cxn ang="0">
                      <a:pos x="4" y="2"/>
                    </a:cxn>
                    <a:cxn ang="0">
                      <a:pos x="4" y="2"/>
                    </a:cxn>
                    <a:cxn ang="0">
                      <a:pos x="4" y="2"/>
                    </a:cxn>
                    <a:cxn ang="0">
                      <a:pos x="4" y="2"/>
                    </a:cxn>
                    <a:cxn ang="0">
                      <a:pos x="2" y="2"/>
                    </a:cxn>
                    <a:cxn ang="0">
                      <a:pos x="2" y="2"/>
                    </a:cxn>
                    <a:cxn ang="0">
                      <a:pos x="2" y="2"/>
                    </a:cxn>
                    <a:cxn ang="0">
                      <a:pos x="2" y="2"/>
                    </a:cxn>
                    <a:cxn ang="0">
                      <a:pos x="2" y="0"/>
                    </a:cxn>
                    <a:cxn ang="0">
                      <a:pos x="2" y="0"/>
                    </a:cxn>
                    <a:cxn ang="0">
                      <a:pos x="2" y="0"/>
                    </a:cxn>
                    <a:cxn ang="0">
                      <a:pos x="2" y="0"/>
                    </a:cxn>
                    <a:cxn ang="0">
                      <a:pos x="2" y="0"/>
                    </a:cxn>
                  </a:cxnLst>
                  <a:rect l="0" t="0" r="r" b="b"/>
                  <a:pathLst>
                    <a:path w="4" h="2">
                      <a:moveTo>
                        <a:pt x="0" y="2"/>
                      </a:moveTo>
                      <a:lnTo>
                        <a:pt x="0" y="2"/>
                      </a:lnTo>
                      <a:lnTo>
                        <a:pt x="0" y="2"/>
                      </a:lnTo>
                      <a:lnTo>
                        <a:pt x="0" y="2"/>
                      </a:lnTo>
                      <a:lnTo>
                        <a:pt x="0" y="2"/>
                      </a:lnTo>
                      <a:lnTo>
                        <a:pt x="0" y="2"/>
                      </a:lnTo>
                      <a:lnTo>
                        <a:pt x="0" y="2"/>
                      </a:lnTo>
                      <a:lnTo>
                        <a:pt x="2" y="2"/>
                      </a:lnTo>
                      <a:lnTo>
                        <a:pt x="2" y="2"/>
                      </a:lnTo>
                      <a:lnTo>
                        <a:pt x="2" y="2"/>
                      </a:lnTo>
                      <a:lnTo>
                        <a:pt x="2" y="2"/>
                      </a:lnTo>
                      <a:lnTo>
                        <a:pt x="2" y="2"/>
                      </a:lnTo>
                      <a:lnTo>
                        <a:pt x="4" y="2"/>
                      </a:lnTo>
                      <a:lnTo>
                        <a:pt x="4" y="2"/>
                      </a:lnTo>
                      <a:lnTo>
                        <a:pt x="4" y="2"/>
                      </a:lnTo>
                      <a:lnTo>
                        <a:pt x="4" y="2"/>
                      </a:lnTo>
                      <a:lnTo>
                        <a:pt x="4" y="2"/>
                      </a:lnTo>
                      <a:lnTo>
                        <a:pt x="2" y="2"/>
                      </a:lnTo>
                      <a:lnTo>
                        <a:pt x="2" y="2"/>
                      </a:lnTo>
                      <a:lnTo>
                        <a:pt x="2" y="2"/>
                      </a:lnTo>
                      <a:lnTo>
                        <a:pt x="2" y="2"/>
                      </a:lnTo>
                      <a:lnTo>
                        <a:pt x="2" y="0"/>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1" name="Freeform 4023"/>
                <p:cNvSpPr>
                  <a:spLocks/>
                </p:cNvSpPr>
                <p:nvPr/>
              </p:nvSpPr>
              <p:spPr bwMode="auto">
                <a:xfrm>
                  <a:off x="4487" y="1019"/>
                  <a:ext cx="1" cy="1"/>
                </a:xfrm>
                <a:custGeom>
                  <a:avLst/>
                  <a:gdLst/>
                  <a:ahLst/>
                  <a:cxnLst>
                    <a:cxn ang="0">
                      <a:pos x="0" y="2"/>
                    </a:cxn>
                    <a:cxn ang="0">
                      <a:pos x="0" y="2"/>
                    </a:cxn>
                    <a:cxn ang="0">
                      <a:pos x="0" y="2"/>
                    </a:cxn>
                    <a:cxn ang="0">
                      <a:pos x="0" y="2"/>
                    </a:cxn>
                    <a:cxn ang="0">
                      <a:pos x="0" y="2"/>
                    </a:cxn>
                    <a:cxn ang="0">
                      <a:pos x="0" y="0"/>
                    </a:cxn>
                    <a:cxn ang="0">
                      <a:pos x="0" y="0"/>
                    </a:cxn>
                    <a:cxn ang="0">
                      <a:pos x="0" y="0"/>
                    </a:cxn>
                    <a:cxn ang="0">
                      <a:pos x="0" y="0"/>
                    </a:cxn>
                    <a:cxn ang="0">
                      <a:pos x="0" y="2"/>
                    </a:cxn>
                    <a:cxn ang="0">
                      <a:pos x="2" y="2"/>
                    </a:cxn>
                    <a:cxn ang="0">
                      <a:pos x="2" y="2"/>
                    </a:cxn>
                    <a:cxn ang="0">
                      <a:pos x="0" y="2"/>
                    </a:cxn>
                  </a:cxnLst>
                  <a:rect l="0" t="0" r="r" b="b"/>
                  <a:pathLst>
                    <a:path w="2" h="2">
                      <a:moveTo>
                        <a:pt x="0" y="2"/>
                      </a:moveTo>
                      <a:lnTo>
                        <a:pt x="0" y="2"/>
                      </a:lnTo>
                      <a:lnTo>
                        <a:pt x="0" y="2"/>
                      </a:lnTo>
                      <a:lnTo>
                        <a:pt x="0" y="2"/>
                      </a:lnTo>
                      <a:lnTo>
                        <a:pt x="0" y="2"/>
                      </a:lnTo>
                      <a:lnTo>
                        <a:pt x="0" y="0"/>
                      </a:lnTo>
                      <a:lnTo>
                        <a:pt x="0" y="0"/>
                      </a:lnTo>
                      <a:lnTo>
                        <a:pt x="0" y="0"/>
                      </a:lnTo>
                      <a:lnTo>
                        <a:pt x="0" y="0"/>
                      </a:lnTo>
                      <a:lnTo>
                        <a:pt x="0" y="2"/>
                      </a:lnTo>
                      <a:lnTo>
                        <a:pt x="2" y="2"/>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2" name="Freeform 4024"/>
                <p:cNvSpPr>
                  <a:spLocks/>
                </p:cNvSpPr>
                <p:nvPr/>
              </p:nvSpPr>
              <p:spPr bwMode="auto">
                <a:xfrm>
                  <a:off x="4477" y="1018"/>
                  <a:ext cx="2" cy="2"/>
                </a:xfrm>
                <a:custGeom>
                  <a:avLst/>
                  <a:gdLst/>
                  <a:ahLst/>
                  <a:cxnLst>
                    <a:cxn ang="0">
                      <a:pos x="4" y="4"/>
                    </a:cxn>
                    <a:cxn ang="0">
                      <a:pos x="4" y="4"/>
                    </a:cxn>
                    <a:cxn ang="0">
                      <a:pos x="4" y="4"/>
                    </a:cxn>
                    <a:cxn ang="0">
                      <a:pos x="2" y="4"/>
                    </a:cxn>
                    <a:cxn ang="0">
                      <a:pos x="2" y="4"/>
                    </a:cxn>
                    <a:cxn ang="0">
                      <a:pos x="2" y="4"/>
                    </a:cxn>
                    <a:cxn ang="0">
                      <a:pos x="2" y="4"/>
                    </a:cxn>
                    <a:cxn ang="0">
                      <a:pos x="2" y="4"/>
                    </a:cxn>
                    <a:cxn ang="0">
                      <a:pos x="2" y="4"/>
                    </a:cxn>
                    <a:cxn ang="0">
                      <a:pos x="2" y="4"/>
                    </a:cxn>
                    <a:cxn ang="0">
                      <a:pos x="2" y="2"/>
                    </a:cxn>
                    <a:cxn ang="0">
                      <a:pos x="2" y="4"/>
                    </a:cxn>
                    <a:cxn ang="0">
                      <a:pos x="2" y="2"/>
                    </a:cxn>
                    <a:cxn ang="0">
                      <a:pos x="2" y="2"/>
                    </a:cxn>
                    <a:cxn ang="0">
                      <a:pos x="2" y="2"/>
                    </a:cxn>
                    <a:cxn ang="0">
                      <a:pos x="2" y="2"/>
                    </a:cxn>
                    <a:cxn ang="0">
                      <a:pos x="0" y="2"/>
                    </a:cxn>
                    <a:cxn ang="0">
                      <a:pos x="0" y="2"/>
                    </a:cxn>
                    <a:cxn ang="0">
                      <a:pos x="0" y="2"/>
                    </a:cxn>
                    <a:cxn ang="0">
                      <a:pos x="2" y="2"/>
                    </a:cxn>
                    <a:cxn ang="0">
                      <a:pos x="0" y="2"/>
                    </a:cxn>
                    <a:cxn ang="0">
                      <a:pos x="0" y="0"/>
                    </a:cxn>
                    <a:cxn ang="0">
                      <a:pos x="2" y="0"/>
                    </a:cxn>
                    <a:cxn ang="0">
                      <a:pos x="2" y="0"/>
                    </a:cxn>
                    <a:cxn ang="0">
                      <a:pos x="2" y="0"/>
                    </a:cxn>
                    <a:cxn ang="0">
                      <a:pos x="2" y="0"/>
                    </a:cxn>
                    <a:cxn ang="0">
                      <a:pos x="2" y="0"/>
                    </a:cxn>
                    <a:cxn ang="0">
                      <a:pos x="2" y="0"/>
                    </a:cxn>
                    <a:cxn ang="0">
                      <a:pos x="2" y="0"/>
                    </a:cxn>
                    <a:cxn ang="0">
                      <a:pos x="4" y="0"/>
                    </a:cxn>
                    <a:cxn ang="0">
                      <a:pos x="4" y="0"/>
                    </a:cxn>
                    <a:cxn ang="0">
                      <a:pos x="4" y="0"/>
                    </a:cxn>
                    <a:cxn ang="0">
                      <a:pos x="4" y="0"/>
                    </a:cxn>
                    <a:cxn ang="0">
                      <a:pos x="2" y="0"/>
                    </a:cxn>
                    <a:cxn ang="0">
                      <a:pos x="4" y="0"/>
                    </a:cxn>
                    <a:cxn ang="0">
                      <a:pos x="4" y="2"/>
                    </a:cxn>
                    <a:cxn ang="0">
                      <a:pos x="4" y="2"/>
                    </a:cxn>
                    <a:cxn ang="0">
                      <a:pos x="4" y="2"/>
                    </a:cxn>
                    <a:cxn ang="0">
                      <a:pos x="4" y="2"/>
                    </a:cxn>
                    <a:cxn ang="0">
                      <a:pos x="4" y="2"/>
                    </a:cxn>
                    <a:cxn ang="0">
                      <a:pos x="4" y="2"/>
                    </a:cxn>
                    <a:cxn ang="0">
                      <a:pos x="4" y="2"/>
                    </a:cxn>
                    <a:cxn ang="0">
                      <a:pos x="4" y="4"/>
                    </a:cxn>
                    <a:cxn ang="0">
                      <a:pos x="4" y="4"/>
                    </a:cxn>
                    <a:cxn ang="0">
                      <a:pos x="4" y="4"/>
                    </a:cxn>
                    <a:cxn ang="0">
                      <a:pos x="4" y="4"/>
                    </a:cxn>
                    <a:cxn ang="0">
                      <a:pos x="4" y="4"/>
                    </a:cxn>
                    <a:cxn ang="0">
                      <a:pos x="4" y="4"/>
                    </a:cxn>
                    <a:cxn ang="0">
                      <a:pos x="4" y="4"/>
                    </a:cxn>
                  </a:cxnLst>
                  <a:rect l="0" t="0" r="r" b="b"/>
                  <a:pathLst>
                    <a:path w="4" h="4">
                      <a:moveTo>
                        <a:pt x="4" y="4"/>
                      </a:moveTo>
                      <a:lnTo>
                        <a:pt x="4" y="4"/>
                      </a:lnTo>
                      <a:lnTo>
                        <a:pt x="4" y="4"/>
                      </a:lnTo>
                      <a:lnTo>
                        <a:pt x="2" y="4"/>
                      </a:lnTo>
                      <a:lnTo>
                        <a:pt x="2" y="4"/>
                      </a:lnTo>
                      <a:lnTo>
                        <a:pt x="2" y="4"/>
                      </a:lnTo>
                      <a:lnTo>
                        <a:pt x="2" y="4"/>
                      </a:lnTo>
                      <a:lnTo>
                        <a:pt x="2" y="4"/>
                      </a:lnTo>
                      <a:lnTo>
                        <a:pt x="2" y="4"/>
                      </a:lnTo>
                      <a:lnTo>
                        <a:pt x="2" y="4"/>
                      </a:lnTo>
                      <a:lnTo>
                        <a:pt x="2" y="2"/>
                      </a:lnTo>
                      <a:lnTo>
                        <a:pt x="2" y="4"/>
                      </a:lnTo>
                      <a:lnTo>
                        <a:pt x="2" y="2"/>
                      </a:lnTo>
                      <a:lnTo>
                        <a:pt x="2" y="2"/>
                      </a:lnTo>
                      <a:lnTo>
                        <a:pt x="2" y="2"/>
                      </a:lnTo>
                      <a:lnTo>
                        <a:pt x="2" y="2"/>
                      </a:lnTo>
                      <a:lnTo>
                        <a:pt x="0" y="2"/>
                      </a:lnTo>
                      <a:lnTo>
                        <a:pt x="0" y="2"/>
                      </a:lnTo>
                      <a:lnTo>
                        <a:pt x="0" y="2"/>
                      </a:lnTo>
                      <a:lnTo>
                        <a:pt x="2" y="2"/>
                      </a:lnTo>
                      <a:lnTo>
                        <a:pt x="0" y="2"/>
                      </a:lnTo>
                      <a:lnTo>
                        <a:pt x="0" y="0"/>
                      </a:lnTo>
                      <a:lnTo>
                        <a:pt x="2" y="0"/>
                      </a:lnTo>
                      <a:lnTo>
                        <a:pt x="2" y="0"/>
                      </a:lnTo>
                      <a:lnTo>
                        <a:pt x="2" y="0"/>
                      </a:lnTo>
                      <a:lnTo>
                        <a:pt x="2" y="0"/>
                      </a:lnTo>
                      <a:lnTo>
                        <a:pt x="2" y="0"/>
                      </a:lnTo>
                      <a:lnTo>
                        <a:pt x="2" y="0"/>
                      </a:lnTo>
                      <a:lnTo>
                        <a:pt x="2" y="0"/>
                      </a:lnTo>
                      <a:lnTo>
                        <a:pt x="4" y="0"/>
                      </a:lnTo>
                      <a:lnTo>
                        <a:pt x="4" y="0"/>
                      </a:lnTo>
                      <a:lnTo>
                        <a:pt x="4" y="0"/>
                      </a:lnTo>
                      <a:lnTo>
                        <a:pt x="4" y="0"/>
                      </a:lnTo>
                      <a:lnTo>
                        <a:pt x="2" y="0"/>
                      </a:lnTo>
                      <a:lnTo>
                        <a:pt x="4" y="0"/>
                      </a:lnTo>
                      <a:lnTo>
                        <a:pt x="4" y="2"/>
                      </a:lnTo>
                      <a:lnTo>
                        <a:pt x="4" y="2"/>
                      </a:lnTo>
                      <a:lnTo>
                        <a:pt x="4" y="2"/>
                      </a:lnTo>
                      <a:lnTo>
                        <a:pt x="4" y="2"/>
                      </a:lnTo>
                      <a:lnTo>
                        <a:pt x="4" y="2"/>
                      </a:lnTo>
                      <a:lnTo>
                        <a:pt x="4" y="2"/>
                      </a:lnTo>
                      <a:lnTo>
                        <a:pt x="4" y="2"/>
                      </a:lnTo>
                      <a:lnTo>
                        <a:pt x="4" y="4"/>
                      </a:lnTo>
                      <a:lnTo>
                        <a:pt x="4" y="4"/>
                      </a:lnTo>
                      <a:lnTo>
                        <a:pt x="4" y="4"/>
                      </a:lnTo>
                      <a:lnTo>
                        <a:pt x="4" y="4"/>
                      </a:lnTo>
                      <a:lnTo>
                        <a:pt x="4" y="4"/>
                      </a:lnTo>
                      <a:lnTo>
                        <a:pt x="4" y="4"/>
                      </a:lnTo>
                      <a:lnTo>
                        <a:pt x="4"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3" name="Freeform 4025"/>
                <p:cNvSpPr>
                  <a:spLocks/>
                </p:cNvSpPr>
                <p:nvPr/>
              </p:nvSpPr>
              <p:spPr bwMode="auto">
                <a:xfrm>
                  <a:off x="4474" y="1013"/>
                  <a:ext cx="3" cy="9"/>
                </a:xfrm>
                <a:custGeom>
                  <a:avLst/>
                  <a:gdLst/>
                  <a:ahLst/>
                  <a:cxnLst>
                    <a:cxn ang="0">
                      <a:pos x="1" y="0"/>
                    </a:cxn>
                    <a:cxn ang="0">
                      <a:pos x="1" y="0"/>
                    </a:cxn>
                    <a:cxn ang="0">
                      <a:pos x="1" y="0"/>
                    </a:cxn>
                    <a:cxn ang="0">
                      <a:pos x="1" y="2"/>
                    </a:cxn>
                    <a:cxn ang="0">
                      <a:pos x="1" y="2"/>
                    </a:cxn>
                    <a:cxn ang="0">
                      <a:pos x="1" y="2"/>
                    </a:cxn>
                    <a:cxn ang="0">
                      <a:pos x="1" y="4"/>
                    </a:cxn>
                    <a:cxn ang="0">
                      <a:pos x="1" y="4"/>
                    </a:cxn>
                    <a:cxn ang="0">
                      <a:pos x="1" y="4"/>
                    </a:cxn>
                    <a:cxn ang="0">
                      <a:pos x="1" y="4"/>
                    </a:cxn>
                    <a:cxn ang="0">
                      <a:pos x="1" y="4"/>
                    </a:cxn>
                    <a:cxn ang="0">
                      <a:pos x="1" y="4"/>
                    </a:cxn>
                    <a:cxn ang="0">
                      <a:pos x="1" y="4"/>
                    </a:cxn>
                    <a:cxn ang="0">
                      <a:pos x="1" y="6"/>
                    </a:cxn>
                    <a:cxn ang="0">
                      <a:pos x="1" y="6"/>
                    </a:cxn>
                    <a:cxn ang="0">
                      <a:pos x="1" y="6"/>
                    </a:cxn>
                    <a:cxn ang="0">
                      <a:pos x="0" y="6"/>
                    </a:cxn>
                    <a:cxn ang="0">
                      <a:pos x="1" y="6"/>
                    </a:cxn>
                    <a:cxn ang="0">
                      <a:pos x="0" y="8"/>
                    </a:cxn>
                    <a:cxn ang="0">
                      <a:pos x="0" y="8"/>
                    </a:cxn>
                    <a:cxn ang="0">
                      <a:pos x="0" y="8"/>
                    </a:cxn>
                    <a:cxn ang="0">
                      <a:pos x="0" y="8"/>
                    </a:cxn>
                    <a:cxn ang="0">
                      <a:pos x="0" y="10"/>
                    </a:cxn>
                    <a:cxn ang="0">
                      <a:pos x="0" y="10"/>
                    </a:cxn>
                    <a:cxn ang="0">
                      <a:pos x="0" y="10"/>
                    </a:cxn>
                    <a:cxn ang="0">
                      <a:pos x="1" y="10"/>
                    </a:cxn>
                    <a:cxn ang="0">
                      <a:pos x="0" y="10"/>
                    </a:cxn>
                    <a:cxn ang="0">
                      <a:pos x="1" y="10"/>
                    </a:cxn>
                    <a:cxn ang="0">
                      <a:pos x="0" y="10"/>
                    </a:cxn>
                    <a:cxn ang="0">
                      <a:pos x="0" y="10"/>
                    </a:cxn>
                    <a:cxn ang="0">
                      <a:pos x="1" y="12"/>
                    </a:cxn>
                    <a:cxn ang="0">
                      <a:pos x="1" y="12"/>
                    </a:cxn>
                    <a:cxn ang="0">
                      <a:pos x="1" y="12"/>
                    </a:cxn>
                    <a:cxn ang="0">
                      <a:pos x="1" y="12"/>
                    </a:cxn>
                    <a:cxn ang="0">
                      <a:pos x="1" y="12"/>
                    </a:cxn>
                    <a:cxn ang="0">
                      <a:pos x="1" y="14"/>
                    </a:cxn>
                    <a:cxn ang="0">
                      <a:pos x="1" y="14"/>
                    </a:cxn>
                    <a:cxn ang="0">
                      <a:pos x="1" y="14"/>
                    </a:cxn>
                    <a:cxn ang="0">
                      <a:pos x="1" y="14"/>
                    </a:cxn>
                    <a:cxn ang="0">
                      <a:pos x="3" y="14"/>
                    </a:cxn>
                    <a:cxn ang="0">
                      <a:pos x="3" y="14"/>
                    </a:cxn>
                    <a:cxn ang="0">
                      <a:pos x="3" y="14"/>
                    </a:cxn>
                    <a:cxn ang="0">
                      <a:pos x="3" y="15"/>
                    </a:cxn>
                    <a:cxn ang="0">
                      <a:pos x="5" y="15"/>
                    </a:cxn>
                    <a:cxn ang="0">
                      <a:pos x="5" y="17"/>
                    </a:cxn>
                    <a:cxn ang="0">
                      <a:pos x="5" y="17"/>
                    </a:cxn>
                    <a:cxn ang="0">
                      <a:pos x="5" y="17"/>
                    </a:cxn>
                  </a:cxnLst>
                  <a:rect l="0" t="0" r="r" b="b"/>
                  <a:pathLst>
                    <a:path w="5" h="17">
                      <a:moveTo>
                        <a:pt x="1" y="0"/>
                      </a:moveTo>
                      <a:lnTo>
                        <a:pt x="1" y="0"/>
                      </a:lnTo>
                      <a:lnTo>
                        <a:pt x="1" y="0"/>
                      </a:lnTo>
                      <a:lnTo>
                        <a:pt x="1" y="2"/>
                      </a:lnTo>
                      <a:lnTo>
                        <a:pt x="1" y="2"/>
                      </a:lnTo>
                      <a:lnTo>
                        <a:pt x="1" y="2"/>
                      </a:lnTo>
                      <a:lnTo>
                        <a:pt x="1" y="4"/>
                      </a:lnTo>
                      <a:lnTo>
                        <a:pt x="1" y="4"/>
                      </a:lnTo>
                      <a:lnTo>
                        <a:pt x="1" y="4"/>
                      </a:lnTo>
                      <a:lnTo>
                        <a:pt x="1" y="4"/>
                      </a:lnTo>
                      <a:lnTo>
                        <a:pt x="1" y="4"/>
                      </a:lnTo>
                      <a:lnTo>
                        <a:pt x="1" y="4"/>
                      </a:lnTo>
                      <a:lnTo>
                        <a:pt x="1" y="4"/>
                      </a:lnTo>
                      <a:lnTo>
                        <a:pt x="1" y="6"/>
                      </a:lnTo>
                      <a:lnTo>
                        <a:pt x="1" y="6"/>
                      </a:lnTo>
                      <a:lnTo>
                        <a:pt x="1" y="6"/>
                      </a:lnTo>
                      <a:lnTo>
                        <a:pt x="0" y="6"/>
                      </a:lnTo>
                      <a:lnTo>
                        <a:pt x="1" y="6"/>
                      </a:lnTo>
                      <a:lnTo>
                        <a:pt x="0" y="8"/>
                      </a:lnTo>
                      <a:lnTo>
                        <a:pt x="0" y="8"/>
                      </a:lnTo>
                      <a:lnTo>
                        <a:pt x="0" y="8"/>
                      </a:lnTo>
                      <a:lnTo>
                        <a:pt x="0" y="8"/>
                      </a:lnTo>
                      <a:lnTo>
                        <a:pt x="0" y="10"/>
                      </a:lnTo>
                      <a:lnTo>
                        <a:pt x="0" y="10"/>
                      </a:lnTo>
                      <a:lnTo>
                        <a:pt x="0" y="10"/>
                      </a:lnTo>
                      <a:lnTo>
                        <a:pt x="1" y="10"/>
                      </a:lnTo>
                      <a:lnTo>
                        <a:pt x="0" y="10"/>
                      </a:lnTo>
                      <a:lnTo>
                        <a:pt x="1" y="10"/>
                      </a:lnTo>
                      <a:lnTo>
                        <a:pt x="0" y="10"/>
                      </a:lnTo>
                      <a:lnTo>
                        <a:pt x="0" y="10"/>
                      </a:lnTo>
                      <a:lnTo>
                        <a:pt x="1" y="12"/>
                      </a:lnTo>
                      <a:lnTo>
                        <a:pt x="1" y="12"/>
                      </a:lnTo>
                      <a:lnTo>
                        <a:pt x="1" y="12"/>
                      </a:lnTo>
                      <a:lnTo>
                        <a:pt x="1" y="12"/>
                      </a:lnTo>
                      <a:lnTo>
                        <a:pt x="1" y="12"/>
                      </a:lnTo>
                      <a:lnTo>
                        <a:pt x="1" y="14"/>
                      </a:lnTo>
                      <a:lnTo>
                        <a:pt x="1" y="14"/>
                      </a:lnTo>
                      <a:lnTo>
                        <a:pt x="1" y="14"/>
                      </a:lnTo>
                      <a:lnTo>
                        <a:pt x="1" y="14"/>
                      </a:lnTo>
                      <a:lnTo>
                        <a:pt x="3" y="14"/>
                      </a:lnTo>
                      <a:lnTo>
                        <a:pt x="3" y="14"/>
                      </a:lnTo>
                      <a:lnTo>
                        <a:pt x="3" y="14"/>
                      </a:lnTo>
                      <a:lnTo>
                        <a:pt x="3" y="15"/>
                      </a:lnTo>
                      <a:lnTo>
                        <a:pt x="5" y="15"/>
                      </a:lnTo>
                      <a:lnTo>
                        <a:pt x="5" y="17"/>
                      </a:lnTo>
                      <a:lnTo>
                        <a:pt x="5" y="17"/>
                      </a:lnTo>
                      <a:lnTo>
                        <a:pt x="5" y="1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4" name="Freeform 4026"/>
                <p:cNvSpPr>
                  <a:spLocks/>
                </p:cNvSpPr>
                <p:nvPr/>
              </p:nvSpPr>
              <p:spPr bwMode="auto">
                <a:xfrm>
                  <a:off x="4486" y="1019"/>
                  <a:ext cx="1" cy="2"/>
                </a:xfrm>
                <a:custGeom>
                  <a:avLst/>
                  <a:gdLst/>
                  <a:ahLst/>
                  <a:cxnLst>
                    <a:cxn ang="0">
                      <a:pos x="0" y="3"/>
                    </a:cxn>
                    <a:cxn ang="0">
                      <a:pos x="0" y="3"/>
                    </a:cxn>
                    <a:cxn ang="0">
                      <a:pos x="0" y="3"/>
                    </a:cxn>
                    <a:cxn ang="0">
                      <a:pos x="0" y="3"/>
                    </a:cxn>
                    <a:cxn ang="0">
                      <a:pos x="1" y="3"/>
                    </a:cxn>
                    <a:cxn ang="0">
                      <a:pos x="1" y="3"/>
                    </a:cxn>
                    <a:cxn ang="0">
                      <a:pos x="1" y="3"/>
                    </a:cxn>
                    <a:cxn ang="0">
                      <a:pos x="1" y="2"/>
                    </a:cxn>
                    <a:cxn ang="0">
                      <a:pos x="1" y="2"/>
                    </a:cxn>
                    <a:cxn ang="0">
                      <a:pos x="1" y="2"/>
                    </a:cxn>
                    <a:cxn ang="0">
                      <a:pos x="0" y="2"/>
                    </a:cxn>
                    <a:cxn ang="0">
                      <a:pos x="1" y="2"/>
                    </a:cxn>
                    <a:cxn ang="0">
                      <a:pos x="0" y="2"/>
                    </a:cxn>
                    <a:cxn ang="0">
                      <a:pos x="0" y="2"/>
                    </a:cxn>
                    <a:cxn ang="0">
                      <a:pos x="0" y="2"/>
                    </a:cxn>
                    <a:cxn ang="0">
                      <a:pos x="0" y="2"/>
                    </a:cxn>
                    <a:cxn ang="0">
                      <a:pos x="0" y="2"/>
                    </a:cxn>
                    <a:cxn ang="0">
                      <a:pos x="0" y="2"/>
                    </a:cxn>
                    <a:cxn ang="0">
                      <a:pos x="0" y="0"/>
                    </a:cxn>
                    <a:cxn ang="0">
                      <a:pos x="0" y="0"/>
                    </a:cxn>
                    <a:cxn ang="0">
                      <a:pos x="0" y="2"/>
                    </a:cxn>
                    <a:cxn ang="0">
                      <a:pos x="0" y="2"/>
                    </a:cxn>
                    <a:cxn ang="0">
                      <a:pos x="0" y="2"/>
                    </a:cxn>
                    <a:cxn ang="0">
                      <a:pos x="0" y="3"/>
                    </a:cxn>
                    <a:cxn ang="0">
                      <a:pos x="0" y="3"/>
                    </a:cxn>
                    <a:cxn ang="0">
                      <a:pos x="0" y="3"/>
                    </a:cxn>
                    <a:cxn ang="0">
                      <a:pos x="0" y="3"/>
                    </a:cxn>
                    <a:cxn ang="0">
                      <a:pos x="0" y="3"/>
                    </a:cxn>
                    <a:cxn ang="0">
                      <a:pos x="0" y="3"/>
                    </a:cxn>
                    <a:cxn ang="0">
                      <a:pos x="0" y="3"/>
                    </a:cxn>
                    <a:cxn ang="0">
                      <a:pos x="0" y="3"/>
                    </a:cxn>
                    <a:cxn ang="0">
                      <a:pos x="0" y="3"/>
                    </a:cxn>
                    <a:cxn ang="0">
                      <a:pos x="0" y="3"/>
                    </a:cxn>
                    <a:cxn ang="0">
                      <a:pos x="0" y="3"/>
                    </a:cxn>
                    <a:cxn ang="0">
                      <a:pos x="0" y="3"/>
                    </a:cxn>
                    <a:cxn ang="0">
                      <a:pos x="0" y="3"/>
                    </a:cxn>
                  </a:cxnLst>
                  <a:rect l="0" t="0" r="r" b="b"/>
                  <a:pathLst>
                    <a:path w="1" h="3">
                      <a:moveTo>
                        <a:pt x="0" y="3"/>
                      </a:moveTo>
                      <a:lnTo>
                        <a:pt x="0" y="3"/>
                      </a:lnTo>
                      <a:lnTo>
                        <a:pt x="0" y="3"/>
                      </a:lnTo>
                      <a:lnTo>
                        <a:pt x="0" y="3"/>
                      </a:lnTo>
                      <a:lnTo>
                        <a:pt x="1" y="3"/>
                      </a:lnTo>
                      <a:lnTo>
                        <a:pt x="1" y="3"/>
                      </a:lnTo>
                      <a:lnTo>
                        <a:pt x="1" y="3"/>
                      </a:lnTo>
                      <a:lnTo>
                        <a:pt x="1" y="2"/>
                      </a:lnTo>
                      <a:lnTo>
                        <a:pt x="1" y="2"/>
                      </a:lnTo>
                      <a:lnTo>
                        <a:pt x="1" y="2"/>
                      </a:lnTo>
                      <a:lnTo>
                        <a:pt x="0" y="2"/>
                      </a:lnTo>
                      <a:lnTo>
                        <a:pt x="1" y="2"/>
                      </a:lnTo>
                      <a:lnTo>
                        <a:pt x="0" y="2"/>
                      </a:lnTo>
                      <a:lnTo>
                        <a:pt x="0" y="2"/>
                      </a:lnTo>
                      <a:lnTo>
                        <a:pt x="0" y="2"/>
                      </a:lnTo>
                      <a:lnTo>
                        <a:pt x="0" y="2"/>
                      </a:lnTo>
                      <a:lnTo>
                        <a:pt x="0" y="2"/>
                      </a:lnTo>
                      <a:lnTo>
                        <a:pt x="0" y="2"/>
                      </a:lnTo>
                      <a:lnTo>
                        <a:pt x="0" y="0"/>
                      </a:lnTo>
                      <a:lnTo>
                        <a:pt x="0" y="0"/>
                      </a:lnTo>
                      <a:lnTo>
                        <a:pt x="0" y="2"/>
                      </a:lnTo>
                      <a:lnTo>
                        <a:pt x="0" y="2"/>
                      </a:lnTo>
                      <a:lnTo>
                        <a:pt x="0" y="2"/>
                      </a:lnTo>
                      <a:lnTo>
                        <a:pt x="0" y="3"/>
                      </a:lnTo>
                      <a:lnTo>
                        <a:pt x="0" y="3"/>
                      </a:lnTo>
                      <a:lnTo>
                        <a:pt x="0" y="3"/>
                      </a:lnTo>
                      <a:lnTo>
                        <a:pt x="0" y="3"/>
                      </a:lnTo>
                      <a:lnTo>
                        <a:pt x="0" y="3"/>
                      </a:lnTo>
                      <a:lnTo>
                        <a:pt x="0" y="3"/>
                      </a:lnTo>
                      <a:lnTo>
                        <a:pt x="0" y="3"/>
                      </a:lnTo>
                      <a:lnTo>
                        <a:pt x="0" y="3"/>
                      </a:lnTo>
                      <a:lnTo>
                        <a:pt x="0" y="3"/>
                      </a:lnTo>
                      <a:lnTo>
                        <a:pt x="0" y="3"/>
                      </a:lnTo>
                      <a:lnTo>
                        <a:pt x="0" y="3"/>
                      </a:lnTo>
                      <a:lnTo>
                        <a:pt x="0" y="3"/>
                      </a:lnTo>
                      <a:lnTo>
                        <a:pt x="0" y="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5" name="Freeform 4027"/>
                <p:cNvSpPr>
                  <a:spLocks/>
                </p:cNvSpPr>
                <p:nvPr/>
              </p:nvSpPr>
              <p:spPr bwMode="auto">
                <a:xfrm>
                  <a:off x="4486" y="1021"/>
                  <a:ext cx="1" cy="1"/>
                </a:xfrm>
                <a:custGeom>
                  <a:avLst/>
                  <a:gdLst/>
                  <a:ahLst/>
                  <a:cxnLst>
                    <a:cxn ang="0">
                      <a:pos x="0" y="2"/>
                    </a:cxn>
                    <a:cxn ang="0">
                      <a:pos x="0" y="2"/>
                    </a:cxn>
                    <a:cxn ang="0">
                      <a:pos x="0" y="2"/>
                    </a:cxn>
                    <a:cxn ang="0">
                      <a:pos x="1" y="2"/>
                    </a:cxn>
                    <a:cxn ang="0">
                      <a:pos x="1" y="0"/>
                    </a:cxn>
                    <a:cxn ang="0">
                      <a:pos x="0" y="0"/>
                    </a:cxn>
                    <a:cxn ang="0">
                      <a:pos x="0" y="0"/>
                    </a:cxn>
                    <a:cxn ang="0">
                      <a:pos x="0" y="2"/>
                    </a:cxn>
                    <a:cxn ang="0">
                      <a:pos x="0" y="2"/>
                    </a:cxn>
                  </a:cxnLst>
                  <a:rect l="0" t="0" r="r" b="b"/>
                  <a:pathLst>
                    <a:path w="1" h="2">
                      <a:moveTo>
                        <a:pt x="0" y="2"/>
                      </a:moveTo>
                      <a:lnTo>
                        <a:pt x="0" y="2"/>
                      </a:lnTo>
                      <a:lnTo>
                        <a:pt x="0" y="2"/>
                      </a:lnTo>
                      <a:lnTo>
                        <a:pt x="1" y="2"/>
                      </a:lnTo>
                      <a:lnTo>
                        <a:pt x="1"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6" name="Freeform 4028"/>
                <p:cNvSpPr>
                  <a:spLocks/>
                </p:cNvSpPr>
                <p:nvPr/>
              </p:nvSpPr>
              <p:spPr bwMode="auto">
                <a:xfrm>
                  <a:off x="4477" y="1022"/>
                  <a:ext cx="1" cy="1"/>
                </a:xfrm>
                <a:custGeom>
                  <a:avLst/>
                  <a:gdLst/>
                  <a:ahLst/>
                  <a:cxnLst>
                    <a:cxn ang="0">
                      <a:pos x="0" y="0"/>
                    </a:cxn>
                    <a:cxn ang="0">
                      <a:pos x="0" y="0"/>
                    </a:cxn>
                    <a:cxn ang="0">
                      <a:pos x="0" y="2"/>
                    </a:cxn>
                    <a:cxn ang="0">
                      <a:pos x="2" y="2"/>
                    </a:cxn>
                    <a:cxn ang="0">
                      <a:pos x="0" y="2"/>
                    </a:cxn>
                    <a:cxn ang="0">
                      <a:pos x="2" y="2"/>
                    </a:cxn>
                    <a:cxn ang="0">
                      <a:pos x="0" y="2"/>
                    </a:cxn>
                    <a:cxn ang="0">
                      <a:pos x="2" y="2"/>
                    </a:cxn>
                    <a:cxn ang="0">
                      <a:pos x="0" y="2"/>
                    </a:cxn>
                    <a:cxn ang="0">
                      <a:pos x="2" y="2"/>
                    </a:cxn>
                    <a:cxn ang="0">
                      <a:pos x="2" y="2"/>
                    </a:cxn>
                    <a:cxn ang="0">
                      <a:pos x="0" y="2"/>
                    </a:cxn>
                    <a:cxn ang="0">
                      <a:pos x="2" y="2"/>
                    </a:cxn>
                    <a:cxn ang="0">
                      <a:pos x="0" y="2"/>
                    </a:cxn>
                  </a:cxnLst>
                  <a:rect l="0" t="0" r="r" b="b"/>
                  <a:pathLst>
                    <a:path w="2" h="2">
                      <a:moveTo>
                        <a:pt x="0" y="0"/>
                      </a:moveTo>
                      <a:lnTo>
                        <a:pt x="0" y="0"/>
                      </a:lnTo>
                      <a:lnTo>
                        <a:pt x="0" y="2"/>
                      </a:lnTo>
                      <a:lnTo>
                        <a:pt x="2" y="2"/>
                      </a:lnTo>
                      <a:lnTo>
                        <a:pt x="0" y="2"/>
                      </a:lnTo>
                      <a:lnTo>
                        <a:pt x="2" y="2"/>
                      </a:lnTo>
                      <a:lnTo>
                        <a:pt x="0" y="2"/>
                      </a:lnTo>
                      <a:lnTo>
                        <a:pt x="2" y="2"/>
                      </a:lnTo>
                      <a:lnTo>
                        <a:pt x="0" y="2"/>
                      </a:lnTo>
                      <a:lnTo>
                        <a:pt x="2" y="2"/>
                      </a:lnTo>
                      <a:lnTo>
                        <a:pt x="2" y="2"/>
                      </a:lnTo>
                      <a:lnTo>
                        <a:pt x="0" y="2"/>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7" name="Freeform 4029"/>
                <p:cNvSpPr>
                  <a:spLocks/>
                </p:cNvSpPr>
                <p:nvPr/>
              </p:nvSpPr>
              <p:spPr bwMode="auto">
                <a:xfrm>
                  <a:off x="4477" y="1023"/>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8" name="Freeform 4030"/>
                <p:cNvSpPr>
                  <a:spLocks/>
                </p:cNvSpPr>
                <p:nvPr/>
              </p:nvSpPr>
              <p:spPr bwMode="auto">
                <a:xfrm>
                  <a:off x="4491" y="1022"/>
                  <a:ext cx="1" cy="1"/>
                </a:xfrm>
                <a:custGeom>
                  <a:avLst/>
                  <a:gdLst/>
                  <a:ahLst/>
                  <a:cxnLst>
                    <a:cxn ang="0">
                      <a:pos x="0" y="2"/>
                    </a:cxn>
                    <a:cxn ang="0">
                      <a:pos x="2" y="2"/>
                    </a:cxn>
                    <a:cxn ang="0">
                      <a:pos x="2" y="0"/>
                    </a:cxn>
                    <a:cxn ang="0">
                      <a:pos x="0" y="2"/>
                    </a:cxn>
                    <a:cxn ang="0">
                      <a:pos x="0" y="0"/>
                    </a:cxn>
                  </a:cxnLst>
                  <a:rect l="0" t="0" r="r" b="b"/>
                  <a:pathLst>
                    <a:path w="2" h="2">
                      <a:moveTo>
                        <a:pt x="0" y="2"/>
                      </a:moveTo>
                      <a:lnTo>
                        <a:pt x="2" y="2"/>
                      </a:lnTo>
                      <a:lnTo>
                        <a:pt x="2" y="0"/>
                      </a:lnTo>
                      <a:lnTo>
                        <a:pt x="0" y="2"/>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69" name="Rectangle 4031"/>
                <p:cNvSpPr>
                  <a:spLocks noChangeArrowheads="1"/>
                </p:cNvSpPr>
                <p:nvPr/>
              </p:nvSpPr>
              <p:spPr bwMode="auto">
                <a:xfrm>
                  <a:off x="4486" y="1022"/>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870" name="Rectangle 4032"/>
                <p:cNvSpPr>
                  <a:spLocks noChangeArrowheads="1"/>
                </p:cNvSpPr>
                <p:nvPr/>
              </p:nvSpPr>
              <p:spPr bwMode="auto">
                <a:xfrm>
                  <a:off x="4486" y="1022"/>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871" name="Freeform 4033"/>
                <p:cNvSpPr>
                  <a:spLocks/>
                </p:cNvSpPr>
                <p:nvPr/>
              </p:nvSpPr>
              <p:spPr bwMode="auto">
                <a:xfrm>
                  <a:off x="4486" y="1022"/>
                  <a:ext cx="1" cy="1"/>
                </a:xfrm>
                <a:custGeom>
                  <a:avLst/>
                  <a:gdLst/>
                  <a:ahLst/>
                  <a:cxnLst>
                    <a:cxn ang="0">
                      <a:pos x="0" y="0"/>
                    </a:cxn>
                    <a:cxn ang="0">
                      <a:pos x="1" y="0"/>
                    </a:cxn>
                    <a:cxn ang="0">
                      <a:pos x="0" y="0"/>
                    </a:cxn>
                  </a:cxnLst>
                  <a:rect l="0" t="0" r="r" b="b"/>
                  <a:pathLst>
                    <a:path w="1">
                      <a:moveTo>
                        <a:pt x="0" y="0"/>
                      </a:moveTo>
                      <a:lnTo>
                        <a:pt x="1"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2" name="Freeform 4034"/>
                <p:cNvSpPr>
                  <a:spLocks/>
                </p:cNvSpPr>
                <p:nvPr/>
              </p:nvSpPr>
              <p:spPr bwMode="auto">
                <a:xfrm>
                  <a:off x="4486" y="1022"/>
                  <a:ext cx="1" cy="1"/>
                </a:xfrm>
                <a:custGeom>
                  <a:avLst/>
                  <a:gdLst/>
                  <a:ahLst/>
                  <a:cxnLst>
                    <a:cxn ang="0">
                      <a:pos x="0" y="2"/>
                    </a:cxn>
                    <a:cxn ang="0">
                      <a:pos x="0" y="2"/>
                    </a:cxn>
                    <a:cxn ang="0">
                      <a:pos x="1" y="2"/>
                    </a:cxn>
                    <a:cxn ang="0">
                      <a:pos x="0" y="0"/>
                    </a:cxn>
                    <a:cxn ang="0">
                      <a:pos x="0" y="2"/>
                    </a:cxn>
                  </a:cxnLst>
                  <a:rect l="0" t="0" r="r" b="b"/>
                  <a:pathLst>
                    <a:path w="1" h="2">
                      <a:moveTo>
                        <a:pt x="0" y="2"/>
                      </a:moveTo>
                      <a:lnTo>
                        <a:pt x="0" y="2"/>
                      </a:lnTo>
                      <a:lnTo>
                        <a:pt x="1"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3" name="Freeform 4035"/>
                <p:cNvSpPr>
                  <a:spLocks/>
                </p:cNvSpPr>
                <p:nvPr/>
              </p:nvSpPr>
              <p:spPr bwMode="auto">
                <a:xfrm>
                  <a:off x="4487" y="1022"/>
                  <a:ext cx="1" cy="1"/>
                </a:xfrm>
                <a:custGeom>
                  <a:avLst/>
                  <a:gdLst/>
                  <a:ahLst/>
                  <a:cxnLst>
                    <a:cxn ang="0">
                      <a:pos x="0" y="2"/>
                    </a:cxn>
                    <a:cxn ang="0">
                      <a:pos x="0" y="2"/>
                    </a:cxn>
                    <a:cxn ang="0">
                      <a:pos x="2" y="0"/>
                    </a:cxn>
                    <a:cxn ang="0">
                      <a:pos x="2" y="2"/>
                    </a:cxn>
                    <a:cxn ang="0">
                      <a:pos x="0" y="2"/>
                    </a:cxn>
                  </a:cxnLst>
                  <a:rect l="0" t="0" r="r" b="b"/>
                  <a:pathLst>
                    <a:path w="2" h="2">
                      <a:moveTo>
                        <a:pt x="0" y="2"/>
                      </a:moveTo>
                      <a:lnTo>
                        <a:pt x="0" y="2"/>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4" name="Freeform 4036"/>
                <p:cNvSpPr>
                  <a:spLocks/>
                </p:cNvSpPr>
                <p:nvPr/>
              </p:nvSpPr>
              <p:spPr bwMode="auto">
                <a:xfrm>
                  <a:off x="4488" y="1020"/>
                  <a:ext cx="3" cy="2"/>
                </a:xfrm>
                <a:custGeom>
                  <a:avLst/>
                  <a:gdLst/>
                  <a:ahLst/>
                  <a:cxnLst>
                    <a:cxn ang="0">
                      <a:pos x="4" y="3"/>
                    </a:cxn>
                    <a:cxn ang="0">
                      <a:pos x="4" y="3"/>
                    </a:cxn>
                    <a:cxn ang="0">
                      <a:pos x="4" y="3"/>
                    </a:cxn>
                    <a:cxn ang="0">
                      <a:pos x="4" y="3"/>
                    </a:cxn>
                    <a:cxn ang="0">
                      <a:pos x="4" y="3"/>
                    </a:cxn>
                    <a:cxn ang="0">
                      <a:pos x="2" y="3"/>
                    </a:cxn>
                    <a:cxn ang="0">
                      <a:pos x="2" y="1"/>
                    </a:cxn>
                    <a:cxn ang="0">
                      <a:pos x="2" y="1"/>
                    </a:cxn>
                    <a:cxn ang="0">
                      <a:pos x="2" y="1"/>
                    </a:cxn>
                    <a:cxn ang="0">
                      <a:pos x="2" y="1"/>
                    </a:cxn>
                    <a:cxn ang="0">
                      <a:pos x="2" y="1"/>
                    </a:cxn>
                    <a:cxn ang="0">
                      <a:pos x="2" y="1"/>
                    </a:cxn>
                    <a:cxn ang="0">
                      <a:pos x="0" y="1"/>
                    </a:cxn>
                    <a:cxn ang="0">
                      <a:pos x="0" y="1"/>
                    </a:cxn>
                    <a:cxn ang="0">
                      <a:pos x="0" y="1"/>
                    </a:cxn>
                    <a:cxn ang="0">
                      <a:pos x="0" y="1"/>
                    </a:cxn>
                    <a:cxn ang="0">
                      <a:pos x="0" y="0"/>
                    </a:cxn>
                    <a:cxn ang="0">
                      <a:pos x="2" y="0"/>
                    </a:cxn>
                    <a:cxn ang="0">
                      <a:pos x="2" y="0"/>
                    </a:cxn>
                    <a:cxn ang="0">
                      <a:pos x="2" y="0"/>
                    </a:cxn>
                    <a:cxn ang="0">
                      <a:pos x="2" y="0"/>
                    </a:cxn>
                    <a:cxn ang="0">
                      <a:pos x="2" y="0"/>
                    </a:cxn>
                    <a:cxn ang="0">
                      <a:pos x="0" y="0"/>
                    </a:cxn>
                    <a:cxn ang="0">
                      <a:pos x="0" y="0"/>
                    </a:cxn>
                    <a:cxn ang="0">
                      <a:pos x="0" y="1"/>
                    </a:cxn>
                    <a:cxn ang="0">
                      <a:pos x="0" y="1"/>
                    </a:cxn>
                    <a:cxn ang="0">
                      <a:pos x="0" y="1"/>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2" y="1"/>
                    </a:cxn>
                    <a:cxn ang="0">
                      <a:pos x="4" y="1"/>
                    </a:cxn>
                    <a:cxn ang="0">
                      <a:pos x="4" y="1"/>
                    </a:cxn>
                    <a:cxn ang="0">
                      <a:pos x="4" y="1"/>
                    </a:cxn>
                    <a:cxn ang="0">
                      <a:pos x="4" y="1"/>
                    </a:cxn>
                    <a:cxn ang="0">
                      <a:pos x="4" y="1"/>
                    </a:cxn>
                    <a:cxn ang="0">
                      <a:pos x="4" y="1"/>
                    </a:cxn>
                    <a:cxn ang="0">
                      <a:pos x="6" y="3"/>
                    </a:cxn>
                    <a:cxn ang="0">
                      <a:pos x="6" y="3"/>
                    </a:cxn>
                    <a:cxn ang="0">
                      <a:pos x="6" y="3"/>
                    </a:cxn>
                    <a:cxn ang="0">
                      <a:pos x="6" y="3"/>
                    </a:cxn>
                    <a:cxn ang="0">
                      <a:pos x="6" y="3"/>
                    </a:cxn>
                    <a:cxn ang="0">
                      <a:pos x="6" y="3"/>
                    </a:cxn>
                    <a:cxn ang="0">
                      <a:pos x="6" y="3"/>
                    </a:cxn>
                    <a:cxn ang="0">
                      <a:pos x="4" y="3"/>
                    </a:cxn>
                  </a:cxnLst>
                  <a:rect l="0" t="0" r="r" b="b"/>
                  <a:pathLst>
                    <a:path w="6" h="3">
                      <a:moveTo>
                        <a:pt x="4" y="3"/>
                      </a:moveTo>
                      <a:lnTo>
                        <a:pt x="4" y="3"/>
                      </a:lnTo>
                      <a:lnTo>
                        <a:pt x="4" y="3"/>
                      </a:lnTo>
                      <a:lnTo>
                        <a:pt x="4" y="3"/>
                      </a:lnTo>
                      <a:lnTo>
                        <a:pt x="4" y="3"/>
                      </a:lnTo>
                      <a:lnTo>
                        <a:pt x="2" y="3"/>
                      </a:lnTo>
                      <a:lnTo>
                        <a:pt x="2" y="1"/>
                      </a:lnTo>
                      <a:lnTo>
                        <a:pt x="2" y="1"/>
                      </a:lnTo>
                      <a:lnTo>
                        <a:pt x="2" y="1"/>
                      </a:lnTo>
                      <a:lnTo>
                        <a:pt x="2" y="1"/>
                      </a:lnTo>
                      <a:lnTo>
                        <a:pt x="2" y="1"/>
                      </a:lnTo>
                      <a:lnTo>
                        <a:pt x="2" y="1"/>
                      </a:lnTo>
                      <a:lnTo>
                        <a:pt x="0" y="1"/>
                      </a:lnTo>
                      <a:lnTo>
                        <a:pt x="0" y="1"/>
                      </a:lnTo>
                      <a:lnTo>
                        <a:pt x="0" y="1"/>
                      </a:lnTo>
                      <a:lnTo>
                        <a:pt x="0" y="1"/>
                      </a:lnTo>
                      <a:lnTo>
                        <a:pt x="0" y="0"/>
                      </a:lnTo>
                      <a:lnTo>
                        <a:pt x="2" y="0"/>
                      </a:lnTo>
                      <a:lnTo>
                        <a:pt x="2" y="0"/>
                      </a:lnTo>
                      <a:lnTo>
                        <a:pt x="2" y="0"/>
                      </a:lnTo>
                      <a:lnTo>
                        <a:pt x="2" y="0"/>
                      </a:lnTo>
                      <a:lnTo>
                        <a:pt x="2" y="0"/>
                      </a:lnTo>
                      <a:lnTo>
                        <a:pt x="0" y="0"/>
                      </a:lnTo>
                      <a:lnTo>
                        <a:pt x="0" y="0"/>
                      </a:lnTo>
                      <a:lnTo>
                        <a:pt x="0" y="1"/>
                      </a:lnTo>
                      <a:lnTo>
                        <a:pt x="0" y="1"/>
                      </a:lnTo>
                      <a:lnTo>
                        <a:pt x="0" y="1"/>
                      </a:lnTo>
                      <a:lnTo>
                        <a:pt x="0" y="0"/>
                      </a:lnTo>
                      <a:lnTo>
                        <a:pt x="0" y="0"/>
                      </a:lnTo>
                      <a:lnTo>
                        <a:pt x="0" y="0"/>
                      </a:lnTo>
                      <a:lnTo>
                        <a:pt x="0" y="0"/>
                      </a:lnTo>
                      <a:lnTo>
                        <a:pt x="0" y="0"/>
                      </a:lnTo>
                      <a:lnTo>
                        <a:pt x="2" y="0"/>
                      </a:lnTo>
                      <a:lnTo>
                        <a:pt x="2" y="0"/>
                      </a:lnTo>
                      <a:lnTo>
                        <a:pt x="2" y="0"/>
                      </a:lnTo>
                      <a:lnTo>
                        <a:pt x="2" y="0"/>
                      </a:lnTo>
                      <a:lnTo>
                        <a:pt x="2" y="0"/>
                      </a:lnTo>
                      <a:lnTo>
                        <a:pt x="2" y="1"/>
                      </a:lnTo>
                      <a:lnTo>
                        <a:pt x="4" y="1"/>
                      </a:lnTo>
                      <a:lnTo>
                        <a:pt x="4" y="1"/>
                      </a:lnTo>
                      <a:lnTo>
                        <a:pt x="4" y="1"/>
                      </a:lnTo>
                      <a:lnTo>
                        <a:pt x="4" y="1"/>
                      </a:lnTo>
                      <a:lnTo>
                        <a:pt x="4" y="1"/>
                      </a:lnTo>
                      <a:lnTo>
                        <a:pt x="4" y="1"/>
                      </a:lnTo>
                      <a:lnTo>
                        <a:pt x="6" y="3"/>
                      </a:lnTo>
                      <a:lnTo>
                        <a:pt x="6" y="3"/>
                      </a:lnTo>
                      <a:lnTo>
                        <a:pt x="6" y="3"/>
                      </a:lnTo>
                      <a:lnTo>
                        <a:pt x="6" y="3"/>
                      </a:lnTo>
                      <a:lnTo>
                        <a:pt x="6" y="3"/>
                      </a:lnTo>
                      <a:lnTo>
                        <a:pt x="6" y="3"/>
                      </a:lnTo>
                      <a:lnTo>
                        <a:pt x="6" y="3"/>
                      </a:lnTo>
                      <a:lnTo>
                        <a:pt x="4" y="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5" name="Freeform 4037"/>
                <p:cNvSpPr>
                  <a:spLocks/>
                </p:cNvSpPr>
                <p:nvPr/>
              </p:nvSpPr>
              <p:spPr bwMode="auto">
                <a:xfrm>
                  <a:off x="4489" y="1022"/>
                  <a:ext cx="1" cy="1"/>
                </a:xfrm>
                <a:custGeom>
                  <a:avLst/>
                  <a:gdLst/>
                  <a:ahLst/>
                  <a:cxnLst>
                    <a:cxn ang="0">
                      <a:pos x="2" y="2"/>
                    </a:cxn>
                    <a:cxn ang="0">
                      <a:pos x="0" y="2"/>
                    </a:cxn>
                    <a:cxn ang="0">
                      <a:pos x="0" y="2"/>
                    </a:cxn>
                    <a:cxn ang="0">
                      <a:pos x="0" y="0"/>
                    </a:cxn>
                    <a:cxn ang="0">
                      <a:pos x="0" y="0"/>
                    </a:cxn>
                    <a:cxn ang="0">
                      <a:pos x="2" y="2"/>
                    </a:cxn>
                  </a:cxnLst>
                  <a:rect l="0" t="0" r="r" b="b"/>
                  <a:pathLst>
                    <a:path w="2" h="2">
                      <a:moveTo>
                        <a:pt x="2" y="2"/>
                      </a:moveTo>
                      <a:lnTo>
                        <a:pt x="0" y="2"/>
                      </a:lnTo>
                      <a:lnTo>
                        <a:pt x="0" y="2"/>
                      </a:lnTo>
                      <a:lnTo>
                        <a:pt x="0"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6" name="Freeform 4038"/>
                <p:cNvSpPr>
                  <a:spLocks/>
                </p:cNvSpPr>
                <p:nvPr/>
              </p:nvSpPr>
              <p:spPr bwMode="auto">
                <a:xfrm>
                  <a:off x="4487" y="1023"/>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7" name="Freeform 4039"/>
                <p:cNvSpPr>
                  <a:spLocks/>
                </p:cNvSpPr>
                <p:nvPr/>
              </p:nvSpPr>
              <p:spPr bwMode="auto">
                <a:xfrm>
                  <a:off x="4490" y="102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8" name="Freeform 4040"/>
                <p:cNvSpPr>
                  <a:spLocks/>
                </p:cNvSpPr>
                <p:nvPr/>
              </p:nvSpPr>
              <p:spPr bwMode="auto">
                <a:xfrm>
                  <a:off x="4491" y="1022"/>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79" name="Line 4041"/>
                <p:cNvSpPr>
                  <a:spLocks noChangeShapeType="1"/>
                </p:cNvSpPr>
                <p:nvPr/>
              </p:nvSpPr>
              <p:spPr bwMode="auto">
                <a:xfrm>
                  <a:off x="4489" y="1023"/>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880" name="Freeform 4042"/>
                <p:cNvSpPr>
                  <a:spLocks/>
                </p:cNvSpPr>
                <p:nvPr/>
              </p:nvSpPr>
              <p:spPr bwMode="auto">
                <a:xfrm>
                  <a:off x="4478" y="1024"/>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1" name="Freeform 4043"/>
                <p:cNvSpPr>
                  <a:spLocks/>
                </p:cNvSpPr>
                <p:nvPr/>
              </p:nvSpPr>
              <p:spPr bwMode="auto">
                <a:xfrm>
                  <a:off x="4486" y="1022"/>
                  <a:ext cx="2" cy="1"/>
                </a:xfrm>
                <a:custGeom>
                  <a:avLst/>
                  <a:gdLst/>
                  <a:ahLst/>
                  <a:cxnLst>
                    <a:cxn ang="0">
                      <a:pos x="3" y="2"/>
                    </a:cxn>
                    <a:cxn ang="0">
                      <a:pos x="3" y="2"/>
                    </a:cxn>
                    <a:cxn ang="0">
                      <a:pos x="1" y="2"/>
                    </a:cxn>
                    <a:cxn ang="0">
                      <a:pos x="1" y="2"/>
                    </a:cxn>
                    <a:cxn ang="0">
                      <a:pos x="1" y="2"/>
                    </a:cxn>
                    <a:cxn ang="0">
                      <a:pos x="1" y="2"/>
                    </a:cxn>
                    <a:cxn ang="0">
                      <a:pos x="1" y="2"/>
                    </a:cxn>
                    <a:cxn ang="0">
                      <a:pos x="1" y="2"/>
                    </a:cxn>
                    <a:cxn ang="0">
                      <a:pos x="1" y="2"/>
                    </a:cxn>
                    <a:cxn ang="0">
                      <a:pos x="1" y="2"/>
                    </a:cxn>
                    <a:cxn ang="0">
                      <a:pos x="1" y="2"/>
                    </a:cxn>
                    <a:cxn ang="0">
                      <a:pos x="0" y="2"/>
                    </a:cxn>
                    <a:cxn ang="0">
                      <a:pos x="0" y="0"/>
                    </a:cxn>
                    <a:cxn ang="0">
                      <a:pos x="0" y="0"/>
                    </a:cxn>
                    <a:cxn ang="0">
                      <a:pos x="0" y="2"/>
                    </a:cxn>
                    <a:cxn ang="0">
                      <a:pos x="0" y="2"/>
                    </a:cxn>
                    <a:cxn ang="0">
                      <a:pos x="0" y="0"/>
                    </a:cxn>
                    <a:cxn ang="0">
                      <a:pos x="0" y="0"/>
                    </a:cxn>
                    <a:cxn ang="0">
                      <a:pos x="0" y="0"/>
                    </a:cxn>
                    <a:cxn ang="0">
                      <a:pos x="0" y="0"/>
                    </a:cxn>
                    <a:cxn ang="0">
                      <a:pos x="0" y="0"/>
                    </a:cxn>
                    <a:cxn ang="0">
                      <a:pos x="1" y="0"/>
                    </a:cxn>
                    <a:cxn ang="0">
                      <a:pos x="1" y="0"/>
                    </a:cxn>
                    <a:cxn ang="0">
                      <a:pos x="1" y="0"/>
                    </a:cxn>
                    <a:cxn ang="0">
                      <a:pos x="1" y="2"/>
                    </a:cxn>
                    <a:cxn ang="0">
                      <a:pos x="1" y="2"/>
                    </a:cxn>
                    <a:cxn ang="0">
                      <a:pos x="1" y="2"/>
                    </a:cxn>
                    <a:cxn ang="0">
                      <a:pos x="1" y="2"/>
                    </a:cxn>
                    <a:cxn ang="0">
                      <a:pos x="3" y="2"/>
                    </a:cxn>
                    <a:cxn ang="0">
                      <a:pos x="3" y="2"/>
                    </a:cxn>
                  </a:cxnLst>
                  <a:rect l="0" t="0" r="r" b="b"/>
                  <a:pathLst>
                    <a:path w="3" h="2">
                      <a:moveTo>
                        <a:pt x="3" y="2"/>
                      </a:moveTo>
                      <a:lnTo>
                        <a:pt x="3" y="2"/>
                      </a:lnTo>
                      <a:lnTo>
                        <a:pt x="1" y="2"/>
                      </a:lnTo>
                      <a:lnTo>
                        <a:pt x="1" y="2"/>
                      </a:lnTo>
                      <a:lnTo>
                        <a:pt x="1" y="2"/>
                      </a:lnTo>
                      <a:lnTo>
                        <a:pt x="1" y="2"/>
                      </a:lnTo>
                      <a:lnTo>
                        <a:pt x="1" y="2"/>
                      </a:lnTo>
                      <a:lnTo>
                        <a:pt x="1" y="2"/>
                      </a:lnTo>
                      <a:lnTo>
                        <a:pt x="1" y="2"/>
                      </a:lnTo>
                      <a:lnTo>
                        <a:pt x="1" y="2"/>
                      </a:lnTo>
                      <a:lnTo>
                        <a:pt x="1" y="2"/>
                      </a:lnTo>
                      <a:lnTo>
                        <a:pt x="0" y="2"/>
                      </a:lnTo>
                      <a:lnTo>
                        <a:pt x="0" y="0"/>
                      </a:lnTo>
                      <a:lnTo>
                        <a:pt x="0" y="0"/>
                      </a:lnTo>
                      <a:lnTo>
                        <a:pt x="0" y="2"/>
                      </a:lnTo>
                      <a:lnTo>
                        <a:pt x="0" y="2"/>
                      </a:lnTo>
                      <a:lnTo>
                        <a:pt x="0" y="0"/>
                      </a:lnTo>
                      <a:lnTo>
                        <a:pt x="0" y="0"/>
                      </a:lnTo>
                      <a:lnTo>
                        <a:pt x="0" y="0"/>
                      </a:lnTo>
                      <a:lnTo>
                        <a:pt x="0" y="0"/>
                      </a:lnTo>
                      <a:lnTo>
                        <a:pt x="0" y="0"/>
                      </a:lnTo>
                      <a:lnTo>
                        <a:pt x="1" y="0"/>
                      </a:lnTo>
                      <a:lnTo>
                        <a:pt x="1" y="0"/>
                      </a:lnTo>
                      <a:lnTo>
                        <a:pt x="1" y="0"/>
                      </a:lnTo>
                      <a:lnTo>
                        <a:pt x="1" y="2"/>
                      </a:lnTo>
                      <a:lnTo>
                        <a:pt x="1" y="2"/>
                      </a:lnTo>
                      <a:lnTo>
                        <a:pt x="1" y="2"/>
                      </a:lnTo>
                      <a:lnTo>
                        <a:pt x="1" y="2"/>
                      </a:lnTo>
                      <a:lnTo>
                        <a:pt x="3" y="2"/>
                      </a:lnTo>
                      <a:lnTo>
                        <a:pt x="3"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2" name="Freeform 4044"/>
                <p:cNvSpPr>
                  <a:spLocks/>
                </p:cNvSpPr>
                <p:nvPr/>
              </p:nvSpPr>
              <p:spPr bwMode="auto">
                <a:xfrm>
                  <a:off x="4485" y="1023"/>
                  <a:ext cx="1" cy="1"/>
                </a:xfrm>
                <a:custGeom>
                  <a:avLst/>
                  <a:gdLst/>
                  <a:ahLst/>
                  <a:cxnLst>
                    <a:cxn ang="0">
                      <a:pos x="0" y="2"/>
                    </a:cxn>
                    <a:cxn ang="0">
                      <a:pos x="0" y="2"/>
                    </a:cxn>
                    <a:cxn ang="0">
                      <a:pos x="0" y="2"/>
                    </a:cxn>
                    <a:cxn ang="0">
                      <a:pos x="0" y="2"/>
                    </a:cxn>
                    <a:cxn ang="0">
                      <a:pos x="0" y="2"/>
                    </a:cxn>
                    <a:cxn ang="0">
                      <a:pos x="2" y="2"/>
                    </a:cxn>
                    <a:cxn ang="0">
                      <a:pos x="2" y="0"/>
                    </a:cxn>
                    <a:cxn ang="0">
                      <a:pos x="0" y="0"/>
                    </a:cxn>
                    <a:cxn ang="0">
                      <a:pos x="0" y="0"/>
                    </a:cxn>
                    <a:cxn ang="0">
                      <a:pos x="0" y="0"/>
                    </a:cxn>
                    <a:cxn ang="0">
                      <a:pos x="0" y="0"/>
                    </a:cxn>
                    <a:cxn ang="0">
                      <a:pos x="0" y="2"/>
                    </a:cxn>
                    <a:cxn ang="0">
                      <a:pos x="0" y="0"/>
                    </a:cxn>
                    <a:cxn ang="0">
                      <a:pos x="0" y="2"/>
                    </a:cxn>
                    <a:cxn ang="0">
                      <a:pos x="0" y="2"/>
                    </a:cxn>
                    <a:cxn ang="0">
                      <a:pos x="0" y="2"/>
                    </a:cxn>
                  </a:cxnLst>
                  <a:rect l="0" t="0" r="r" b="b"/>
                  <a:pathLst>
                    <a:path w="2" h="2">
                      <a:moveTo>
                        <a:pt x="0" y="2"/>
                      </a:moveTo>
                      <a:lnTo>
                        <a:pt x="0" y="2"/>
                      </a:lnTo>
                      <a:lnTo>
                        <a:pt x="0" y="2"/>
                      </a:lnTo>
                      <a:lnTo>
                        <a:pt x="0" y="2"/>
                      </a:lnTo>
                      <a:lnTo>
                        <a:pt x="0" y="2"/>
                      </a:lnTo>
                      <a:lnTo>
                        <a:pt x="2" y="2"/>
                      </a:lnTo>
                      <a:lnTo>
                        <a:pt x="2" y="0"/>
                      </a:lnTo>
                      <a:lnTo>
                        <a:pt x="0" y="0"/>
                      </a:lnTo>
                      <a:lnTo>
                        <a:pt x="0" y="0"/>
                      </a:lnTo>
                      <a:lnTo>
                        <a:pt x="0" y="0"/>
                      </a:lnTo>
                      <a:lnTo>
                        <a:pt x="0" y="0"/>
                      </a:lnTo>
                      <a:lnTo>
                        <a:pt x="0" y="2"/>
                      </a:lnTo>
                      <a:lnTo>
                        <a:pt x="0" y="0"/>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3" name="Freeform 4045"/>
                <p:cNvSpPr>
                  <a:spLocks/>
                </p:cNvSpPr>
                <p:nvPr/>
              </p:nvSpPr>
              <p:spPr bwMode="auto">
                <a:xfrm>
                  <a:off x="4489" y="1023"/>
                  <a:ext cx="1" cy="1"/>
                </a:xfrm>
                <a:custGeom>
                  <a:avLst/>
                  <a:gdLst/>
                  <a:ahLst/>
                  <a:cxnLst>
                    <a:cxn ang="0">
                      <a:pos x="2" y="2"/>
                    </a:cxn>
                    <a:cxn ang="0">
                      <a:pos x="2" y="2"/>
                    </a:cxn>
                    <a:cxn ang="0">
                      <a:pos x="2" y="2"/>
                    </a:cxn>
                    <a:cxn ang="0">
                      <a:pos x="0" y="2"/>
                    </a:cxn>
                    <a:cxn ang="0">
                      <a:pos x="0" y="0"/>
                    </a:cxn>
                    <a:cxn ang="0">
                      <a:pos x="0" y="0"/>
                    </a:cxn>
                    <a:cxn ang="0">
                      <a:pos x="0" y="0"/>
                    </a:cxn>
                    <a:cxn ang="0">
                      <a:pos x="0" y="2"/>
                    </a:cxn>
                  </a:cxnLst>
                  <a:rect l="0" t="0" r="r" b="b"/>
                  <a:pathLst>
                    <a:path w="2" h="2">
                      <a:moveTo>
                        <a:pt x="2" y="2"/>
                      </a:moveTo>
                      <a:lnTo>
                        <a:pt x="2" y="2"/>
                      </a:lnTo>
                      <a:lnTo>
                        <a:pt x="2" y="2"/>
                      </a:ln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4" name="Freeform 4046"/>
                <p:cNvSpPr>
                  <a:spLocks/>
                </p:cNvSpPr>
                <p:nvPr/>
              </p:nvSpPr>
              <p:spPr bwMode="auto">
                <a:xfrm>
                  <a:off x="4448" y="1026"/>
                  <a:ext cx="1" cy="1"/>
                </a:xfrm>
                <a:custGeom>
                  <a:avLst/>
                  <a:gdLst/>
                  <a:ahLst/>
                  <a:cxnLst>
                    <a:cxn ang="0">
                      <a:pos x="2" y="2"/>
                    </a:cxn>
                    <a:cxn ang="0">
                      <a:pos x="2" y="0"/>
                    </a:cxn>
                    <a:cxn ang="0">
                      <a:pos x="2" y="0"/>
                    </a:cxn>
                    <a:cxn ang="0">
                      <a:pos x="2" y="0"/>
                    </a:cxn>
                    <a:cxn ang="0">
                      <a:pos x="2" y="0"/>
                    </a:cxn>
                    <a:cxn ang="0">
                      <a:pos x="0" y="0"/>
                    </a:cxn>
                    <a:cxn ang="0">
                      <a:pos x="0" y="0"/>
                    </a:cxn>
                    <a:cxn ang="0">
                      <a:pos x="2" y="0"/>
                    </a:cxn>
                    <a:cxn ang="0">
                      <a:pos x="2" y="0"/>
                    </a:cxn>
                    <a:cxn ang="0">
                      <a:pos x="2" y="2"/>
                    </a:cxn>
                  </a:cxnLst>
                  <a:rect l="0" t="0" r="r" b="b"/>
                  <a:pathLst>
                    <a:path w="2" h="2">
                      <a:moveTo>
                        <a:pt x="2" y="2"/>
                      </a:moveTo>
                      <a:lnTo>
                        <a:pt x="2" y="0"/>
                      </a:lnTo>
                      <a:lnTo>
                        <a:pt x="2" y="0"/>
                      </a:lnTo>
                      <a:lnTo>
                        <a:pt x="2" y="0"/>
                      </a:lnTo>
                      <a:lnTo>
                        <a:pt x="2" y="0"/>
                      </a:lnTo>
                      <a:lnTo>
                        <a:pt x="0" y="0"/>
                      </a:lnTo>
                      <a:lnTo>
                        <a:pt x="0" y="0"/>
                      </a:lnTo>
                      <a:lnTo>
                        <a:pt x="2"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5" name="Freeform 4047"/>
                <p:cNvSpPr>
                  <a:spLocks/>
                </p:cNvSpPr>
                <p:nvPr/>
              </p:nvSpPr>
              <p:spPr bwMode="auto">
                <a:xfrm>
                  <a:off x="4490" y="1023"/>
                  <a:ext cx="1" cy="1"/>
                </a:xfrm>
                <a:custGeom>
                  <a:avLst/>
                  <a:gdLst/>
                  <a:ahLst/>
                  <a:cxnLst>
                    <a:cxn ang="0">
                      <a:pos x="0" y="2"/>
                    </a:cxn>
                    <a:cxn ang="0">
                      <a:pos x="0" y="2"/>
                    </a:cxn>
                    <a:cxn ang="0">
                      <a:pos x="0" y="0"/>
                    </a:cxn>
                    <a:cxn ang="0">
                      <a:pos x="0" y="0"/>
                    </a:cxn>
                    <a:cxn ang="0">
                      <a:pos x="0" y="0"/>
                    </a:cxn>
                    <a:cxn ang="0">
                      <a:pos x="0" y="0"/>
                    </a:cxn>
                    <a:cxn ang="0">
                      <a:pos x="0" y="2"/>
                    </a:cxn>
                    <a:cxn ang="0">
                      <a:pos x="0" y="0"/>
                    </a:cxn>
                    <a:cxn ang="0">
                      <a:pos x="2" y="0"/>
                    </a:cxn>
                  </a:cxnLst>
                  <a:rect l="0" t="0" r="r" b="b"/>
                  <a:pathLst>
                    <a:path w="2" h="2">
                      <a:moveTo>
                        <a:pt x="0" y="2"/>
                      </a:moveTo>
                      <a:lnTo>
                        <a:pt x="0" y="2"/>
                      </a:lnTo>
                      <a:lnTo>
                        <a:pt x="0" y="0"/>
                      </a:lnTo>
                      <a:lnTo>
                        <a:pt x="0" y="0"/>
                      </a:lnTo>
                      <a:lnTo>
                        <a:pt x="0" y="0"/>
                      </a:lnTo>
                      <a:lnTo>
                        <a:pt x="0" y="0"/>
                      </a:lnTo>
                      <a:lnTo>
                        <a:pt x="0" y="2"/>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6" name="Freeform 4048"/>
                <p:cNvSpPr>
                  <a:spLocks/>
                </p:cNvSpPr>
                <p:nvPr/>
              </p:nvSpPr>
              <p:spPr bwMode="auto">
                <a:xfrm>
                  <a:off x="4490" y="1023"/>
                  <a:ext cx="1" cy="1"/>
                </a:xfrm>
                <a:custGeom>
                  <a:avLst/>
                  <a:gdLst/>
                  <a:ahLst/>
                  <a:cxnLst>
                    <a:cxn ang="0">
                      <a:pos x="0" y="0"/>
                    </a:cxn>
                    <a:cxn ang="0">
                      <a:pos x="0" y="0"/>
                    </a:cxn>
                    <a:cxn ang="0">
                      <a:pos x="2" y="0"/>
                    </a:cxn>
                  </a:cxnLst>
                  <a:rect l="0" t="0" r="r" b="b"/>
                  <a:pathLst>
                    <a:path w="2">
                      <a:moveTo>
                        <a:pt x="0"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7" name="Freeform 4049"/>
                <p:cNvSpPr>
                  <a:spLocks/>
                </p:cNvSpPr>
                <p:nvPr/>
              </p:nvSpPr>
              <p:spPr bwMode="auto">
                <a:xfrm>
                  <a:off x="4478" y="102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8" name="Freeform 4050"/>
                <p:cNvSpPr>
                  <a:spLocks/>
                </p:cNvSpPr>
                <p:nvPr/>
              </p:nvSpPr>
              <p:spPr bwMode="auto">
                <a:xfrm>
                  <a:off x="4478" y="102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89" name="Freeform 4051"/>
                <p:cNvSpPr>
                  <a:spLocks/>
                </p:cNvSpPr>
                <p:nvPr/>
              </p:nvSpPr>
              <p:spPr bwMode="auto">
                <a:xfrm>
                  <a:off x="4489" y="1021"/>
                  <a:ext cx="2" cy="4"/>
                </a:xfrm>
                <a:custGeom>
                  <a:avLst/>
                  <a:gdLst/>
                  <a:ahLst/>
                  <a:cxnLst>
                    <a:cxn ang="0">
                      <a:pos x="4" y="8"/>
                    </a:cxn>
                    <a:cxn ang="0">
                      <a:pos x="4" y="8"/>
                    </a:cxn>
                    <a:cxn ang="0">
                      <a:pos x="4" y="8"/>
                    </a:cxn>
                    <a:cxn ang="0">
                      <a:pos x="4" y="8"/>
                    </a:cxn>
                    <a:cxn ang="0">
                      <a:pos x="4" y="8"/>
                    </a:cxn>
                    <a:cxn ang="0">
                      <a:pos x="4" y="6"/>
                    </a:cxn>
                    <a:cxn ang="0">
                      <a:pos x="4" y="6"/>
                    </a:cxn>
                    <a:cxn ang="0">
                      <a:pos x="4" y="6"/>
                    </a:cxn>
                    <a:cxn ang="0">
                      <a:pos x="4" y="6"/>
                    </a:cxn>
                    <a:cxn ang="0">
                      <a:pos x="4" y="4"/>
                    </a:cxn>
                    <a:cxn ang="0">
                      <a:pos x="4" y="4"/>
                    </a:cxn>
                    <a:cxn ang="0">
                      <a:pos x="4" y="4"/>
                    </a:cxn>
                    <a:cxn ang="0">
                      <a:pos x="2" y="2"/>
                    </a:cxn>
                    <a:cxn ang="0">
                      <a:pos x="2" y="2"/>
                    </a:cxn>
                    <a:cxn ang="0">
                      <a:pos x="2" y="2"/>
                    </a:cxn>
                    <a:cxn ang="0">
                      <a:pos x="2" y="2"/>
                    </a:cxn>
                    <a:cxn ang="0">
                      <a:pos x="2" y="2"/>
                    </a:cxn>
                    <a:cxn ang="0">
                      <a:pos x="2" y="4"/>
                    </a:cxn>
                    <a:cxn ang="0">
                      <a:pos x="2" y="4"/>
                    </a:cxn>
                    <a:cxn ang="0">
                      <a:pos x="2" y="4"/>
                    </a:cxn>
                    <a:cxn ang="0">
                      <a:pos x="2" y="4"/>
                    </a:cxn>
                    <a:cxn ang="0">
                      <a:pos x="2" y="4"/>
                    </a:cxn>
                    <a:cxn ang="0">
                      <a:pos x="2" y="4"/>
                    </a:cxn>
                    <a:cxn ang="0">
                      <a:pos x="2" y="2"/>
                    </a:cxn>
                    <a:cxn ang="0">
                      <a:pos x="2" y="2"/>
                    </a:cxn>
                    <a:cxn ang="0">
                      <a:pos x="0" y="2"/>
                    </a:cxn>
                    <a:cxn ang="0">
                      <a:pos x="0" y="2"/>
                    </a:cxn>
                    <a:cxn ang="0">
                      <a:pos x="0" y="2"/>
                    </a:cxn>
                    <a:cxn ang="0">
                      <a:pos x="0" y="2"/>
                    </a:cxn>
                    <a:cxn ang="0">
                      <a:pos x="0" y="0"/>
                    </a:cxn>
                    <a:cxn ang="0">
                      <a:pos x="0" y="0"/>
                    </a:cxn>
                    <a:cxn ang="0">
                      <a:pos x="0" y="0"/>
                    </a:cxn>
                    <a:cxn ang="0">
                      <a:pos x="0" y="2"/>
                    </a:cxn>
                    <a:cxn ang="0">
                      <a:pos x="0" y="2"/>
                    </a:cxn>
                    <a:cxn ang="0">
                      <a:pos x="0" y="2"/>
                    </a:cxn>
                    <a:cxn ang="0">
                      <a:pos x="0" y="2"/>
                    </a:cxn>
                    <a:cxn ang="0">
                      <a:pos x="0" y="2"/>
                    </a:cxn>
                    <a:cxn ang="0">
                      <a:pos x="0" y="4"/>
                    </a:cxn>
                    <a:cxn ang="0">
                      <a:pos x="0" y="4"/>
                    </a:cxn>
                    <a:cxn ang="0">
                      <a:pos x="0" y="4"/>
                    </a:cxn>
                    <a:cxn ang="0">
                      <a:pos x="0" y="4"/>
                    </a:cxn>
                    <a:cxn ang="0">
                      <a:pos x="0" y="4"/>
                    </a:cxn>
                    <a:cxn ang="0">
                      <a:pos x="2" y="4"/>
                    </a:cxn>
                    <a:cxn ang="0">
                      <a:pos x="2" y="6"/>
                    </a:cxn>
                    <a:cxn ang="0">
                      <a:pos x="2" y="6"/>
                    </a:cxn>
                    <a:cxn ang="0">
                      <a:pos x="2" y="6"/>
                    </a:cxn>
                    <a:cxn ang="0">
                      <a:pos x="2" y="6"/>
                    </a:cxn>
                    <a:cxn ang="0">
                      <a:pos x="2" y="6"/>
                    </a:cxn>
                    <a:cxn ang="0">
                      <a:pos x="2" y="6"/>
                    </a:cxn>
                    <a:cxn ang="0">
                      <a:pos x="2" y="6"/>
                    </a:cxn>
                    <a:cxn ang="0">
                      <a:pos x="2" y="6"/>
                    </a:cxn>
                    <a:cxn ang="0">
                      <a:pos x="2" y="6"/>
                    </a:cxn>
                    <a:cxn ang="0">
                      <a:pos x="0" y="6"/>
                    </a:cxn>
                  </a:cxnLst>
                  <a:rect l="0" t="0" r="r" b="b"/>
                  <a:pathLst>
                    <a:path w="4" h="8">
                      <a:moveTo>
                        <a:pt x="4" y="8"/>
                      </a:moveTo>
                      <a:lnTo>
                        <a:pt x="4" y="8"/>
                      </a:lnTo>
                      <a:lnTo>
                        <a:pt x="4" y="8"/>
                      </a:lnTo>
                      <a:lnTo>
                        <a:pt x="4" y="8"/>
                      </a:lnTo>
                      <a:lnTo>
                        <a:pt x="4" y="8"/>
                      </a:lnTo>
                      <a:lnTo>
                        <a:pt x="4" y="6"/>
                      </a:lnTo>
                      <a:lnTo>
                        <a:pt x="4" y="6"/>
                      </a:lnTo>
                      <a:lnTo>
                        <a:pt x="4" y="6"/>
                      </a:lnTo>
                      <a:lnTo>
                        <a:pt x="4" y="6"/>
                      </a:lnTo>
                      <a:lnTo>
                        <a:pt x="4" y="4"/>
                      </a:lnTo>
                      <a:lnTo>
                        <a:pt x="4" y="4"/>
                      </a:lnTo>
                      <a:lnTo>
                        <a:pt x="4" y="4"/>
                      </a:lnTo>
                      <a:lnTo>
                        <a:pt x="2" y="2"/>
                      </a:lnTo>
                      <a:lnTo>
                        <a:pt x="2" y="2"/>
                      </a:lnTo>
                      <a:lnTo>
                        <a:pt x="2" y="2"/>
                      </a:lnTo>
                      <a:lnTo>
                        <a:pt x="2" y="2"/>
                      </a:lnTo>
                      <a:lnTo>
                        <a:pt x="2" y="2"/>
                      </a:lnTo>
                      <a:lnTo>
                        <a:pt x="2" y="4"/>
                      </a:lnTo>
                      <a:lnTo>
                        <a:pt x="2" y="4"/>
                      </a:lnTo>
                      <a:lnTo>
                        <a:pt x="2" y="4"/>
                      </a:lnTo>
                      <a:lnTo>
                        <a:pt x="2" y="4"/>
                      </a:lnTo>
                      <a:lnTo>
                        <a:pt x="2" y="4"/>
                      </a:lnTo>
                      <a:lnTo>
                        <a:pt x="2" y="4"/>
                      </a:lnTo>
                      <a:lnTo>
                        <a:pt x="2" y="2"/>
                      </a:lnTo>
                      <a:lnTo>
                        <a:pt x="2" y="2"/>
                      </a:lnTo>
                      <a:lnTo>
                        <a:pt x="0" y="2"/>
                      </a:lnTo>
                      <a:lnTo>
                        <a:pt x="0" y="2"/>
                      </a:lnTo>
                      <a:lnTo>
                        <a:pt x="0" y="2"/>
                      </a:lnTo>
                      <a:lnTo>
                        <a:pt x="0" y="2"/>
                      </a:lnTo>
                      <a:lnTo>
                        <a:pt x="0" y="0"/>
                      </a:lnTo>
                      <a:lnTo>
                        <a:pt x="0" y="0"/>
                      </a:lnTo>
                      <a:lnTo>
                        <a:pt x="0" y="0"/>
                      </a:lnTo>
                      <a:lnTo>
                        <a:pt x="0" y="2"/>
                      </a:lnTo>
                      <a:lnTo>
                        <a:pt x="0" y="2"/>
                      </a:lnTo>
                      <a:lnTo>
                        <a:pt x="0" y="2"/>
                      </a:lnTo>
                      <a:lnTo>
                        <a:pt x="0" y="2"/>
                      </a:lnTo>
                      <a:lnTo>
                        <a:pt x="0" y="2"/>
                      </a:lnTo>
                      <a:lnTo>
                        <a:pt x="0" y="4"/>
                      </a:lnTo>
                      <a:lnTo>
                        <a:pt x="0" y="4"/>
                      </a:lnTo>
                      <a:lnTo>
                        <a:pt x="0" y="4"/>
                      </a:lnTo>
                      <a:lnTo>
                        <a:pt x="0" y="4"/>
                      </a:lnTo>
                      <a:lnTo>
                        <a:pt x="0" y="4"/>
                      </a:lnTo>
                      <a:lnTo>
                        <a:pt x="2" y="4"/>
                      </a:lnTo>
                      <a:lnTo>
                        <a:pt x="2" y="6"/>
                      </a:lnTo>
                      <a:lnTo>
                        <a:pt x="2" y="6"/>
                      </a:lnTo>
                      <a:lnTo>
                        <a:pt x="2" y="6"/>
                      </a:lnTo>
                      <a:lnTo>
                        <a:pt x="2" y="6"/>
                      </a:lnTo>
                      <a:lnTo>
                        <a:pt x="2" y="6"/>
                      </a:lnTo>
                      <a:lnTo>
                        <a:pt x="2" y="6"/>
                      </a:lnTo>
                      <a:lnTo>
                        <a:pt x="2" y="6"/>
                      </a:lnTo>
                      <a:lnTo>
                        <a:pt x="2" y="6"/>
                      </a:lnTo>
                      <a:lnTo>
                        <a:pt x="2" y="6"/>
                      </a:lnTo>
                      <a:lnTo>
                        <a:pt x="0"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0" name="Freeform 4052"/>
                <p:cNvSpPr>
                  <a:spLocks/>
                </p:cNvSpPr>
                <p:nvPr/>
              </p:nvSpPr>
              <p:spPr bwMode="auto">
                <a:xfrm>
                  <a:off x="4489" y="1025"/>
                  <a:ext cx="1" cy="1"/>
                </a:xfrm>
                <a:custGeom>
                  <a:avLst/>
                  <a:gdLst/>
                  <a:ahLst/>
                  <a:cxnLst>
                    <a:cxn ang="0">
                      <a:pos x="2" y="4"/>
                    </a:cxn>
                    <a:cxn ang="0">
                      <a:pos x="2" y="2"/>
                    </a:cxn>
                    <a:cxn ang="0">
                      <a:pos x="0" y="2"/>
                    </a:cxn>
                    <a:cxn ang="0">
                      <a:pos x="0" y="0"/>
                    </a:cxn>
                    <a:cxn ang="0">
                      <a:pos x="2" y="0"/>
                    </a:cxn>
                    <a:cxn ang="0">
                      <a:pos x="2" y="2"/>
                    </a:cxn>
                    <a:cxn ang="0">
                      <a:pos x="2" y="4"/>
                    </a:cxn>
                  </a:cxnLst>
                  <a:rect l="0" t="0" r="r" b="b"/>
                  <a:pathLst>
                    <a:path w="2" h="4">
                      <a:moveTo>
                        <a:pt x="2" y="4"/>
                      </a:moveTo>
                      <a:lnTo>
                        <a:pt x="2" y="2"/>
                      </a:lnTo>
                      <a:lnTo>
                        <a:pt x="0" y="2"/>
                      </a:lnTo>
                      <a:lnTo>
                        <a:pt x="0" y="0"/>
                      </a:lnTo>
                      <a:lnTo>
                        <a:pt x="2" y="0"/>
                      </a:lnTo>
                      <a:lnTo>
                        <a:pt x="2" y="2"/>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1" name="Freeform 4053"/>
                <p:cNvSpPr>
                  <a:spLocks/>
                </p:cNvSpPr>
                <p:nvPr/>
              </p:nvSpPr>
              <p:spPr bwMode="auto">
                <a:xfrm>
                  <a:off x="4489" y="1023"/>
                  <a:ext cx="1" cy="2"/>
                </a:xfrm>
                <a:custGeom>
                  <a:avLst/>
                  <a:gdLst/>
                  <a:ahLst/>
                  <a:cxnLst>
                    <a:cxn ang="0">
                      <a:pos x="0" y="0"/>
                    </a:cxn>
                    <a:cxn ang="0">
                      <a:pos x="0" y="2"/>
                    </a:cxn>
                    <a:cxn ang="0">
                      <a:pos x="0" y="2"/>
                    </a:cxn>
                    <a:cxn ang="0">
                      <a:pos x="0" y="2"/>
                    </a:cxn>
                    <a:cxn ang="0">
                      <a:pos x="0" y="2"/>
                    </a:cxn>
                    <a:cxn ang="0">
                      <a:pos x="0" y="2"/>
                    </a:cxn>
                    <a:cxn ang="0">
                      <a:pos x="0" y="2"/>
                    </a:cxn>
                    <a:cxn ang="0">
                      <a:pos x="0" y="2"/>
                    </a:cxn>
                    <a:cxn ang="0">
                      <a:pos x="0" y="2"/>
                    </a:cxn>
                    <a:cxn ang="0">
                      <a:pos x="0" y="2"/>
                    </a:cxn>
                    <a:cxn ang="0">
                      <a:pos x="0" y="2"/>
                    </a:cxn>
                    <a:cxn ang="0">
                      <a:pos x="0" y="4"/>
                    </a:cxn>
                    <a:cxn ang="0">
                      <a:pos x="2" y="4"/>
                    </a:cxn>
                    <a:cxn ang="0">
                      <a:pos x="2" y="4"/>
                    </a:cxn>
                    <a:cxn ang="0">
                      <a:pos x="2" y="4"/>
                    </a:cxn>
                    <a:cxn ang="0">
                      <a:pos x="2" y="4"/>
                    </a:cxn>
                    <a:cxn ang="0">
                      <a:pos x="2" y="4"/>
                    </a:cxn>
                    <a:cxn ang="0">
                      <a:pos x="0" y="4"/>
                    </a:cxn>
                  </a:cxnLst>
                  <a:rect l="0" t="0" r="r" b="b"/>
                  <a:pathLst>
                    <a:path w="2" h="4">
                      <a:moveTo>
                        <a:pt x="0" y="0"/>
                      </a:moveTo>
                      <a:lnTo>
                        <a:pt x="0" y="2"/>
                      </a:lnTo>
                      <a:lnTo>
                        <a:pt x="0" y="2"/>
                      </a:lnTo>
                      <a:lnTo>
                        <a:pt x="0" y="2"/>
                      </a:lnTo>
                      <a:lnTo>
                        <a:pt x="0" y="2"/>
                      </a:lnTo>
                      <a:lnTo>
                        <a:pt x="0" y="2"/>
                      </a:lnTo>
                      <a:lnTo>
                        <a:pt x="0" y="2"/>
                      </a:lnTo>
                      <a:lnTo>
                        <a:pt x="0" y="2"/>
                      </a:lnTo>
                      <a:lnTo>
                        <a:pt x="0" y="2"/>
                      </a:lnTo>
                      <a:lnTo>
                        <a:pt x="0" y="2"/>
                      </a:lnTo>
                      <a:lnTo>
                        <a:pt x="0" y="2"/>
                      </a:lnTo>
                      <a:lnTo>
                        <a:pt x="0" y="4"/>
                      </a:lnTo>
                      <a:lnTo>
                        <a:pt x="2" y="4"/>
                      </a:lnTo>
                      <a:lnTo>
                        <a:pt x="2" y="4"/>
                      </a:lnTo>
                      <a:lnTo>
                        <a:pt x="2" y="4"/>
                      </a:lnTo>
                      <a:lnTo>
                        <a:pt x="2" y="4"/>
                      </a:lnTo>
                      <a:lnTo>
                        <a:pt x="2" y="4"/>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2" name="Freeform 4054"/>
                <p:cNvSpPr>
                  <a:spLocks/>
                </p:cNvSpPr>
                <p:nvPr/>
              </p:nvSpPr>
              <p:spPr bwMode="auto">
                <a:xfrm>
                  <a:off x="4436" y="986"/>
                  <a:ext cx="21" cy="43"/>
                </a:xfrm>
                <a:custGeom>
                  <a:avLst/>
                  <a:gdLst/>
                  <a:ahLst/>
                  <a:cxnLst>
                    <a:cxn ang="0">
                      <a:pos x="42" y="0"/>
                    </a:cxn>
                    <a:cxn ang="0">
                      <a:pos x="42" y="2"/>
                    </a:cxn>
                    <a:cxn ang="0">
                      <a:pos x="40" y="4"/>
                    </a:cxn>
                    <a:cxn ang="0">
                      <a:pos x="40" y="6"/>
                    </a:cxn>
                    <a:cxn ang="0">
                      <a:pos x="40" y="10"/>
                    </a:cxn>
                    <a:cxn ang="0">
                      <a:pos x="38" y="10"/>
                    </a:cxn>
                    <a:cxn ang="0">
                      <a:pos x="38" y="14"/>
                    </a:cxn>
                    <a:cxn ang="0">
                      <a:pos x="36" y="14"/>
                    </a:cxn>
                    <a:cxn ang="0">
                      <a:pos x="36" y="16"/>
                    </a:cxn>
                    <a:cxn ang="0">
                      <a:pos x="36" y="18"/>
                    </a:cxn>
                    <a:cxn ang="0">
                      <a:pos x="36" y="20"/>
                    </a:cxn>
                    <a:cxn ang="0">
                      <a:pos x="34" y="22"/>
                    </a:cxn>
                    <a:cxn ang="0">
                      <a:pos x="34" y="23"/>
                    </a:cxn>
                    <a:cxn ang="0">
                      <a:pos x="32" y="25"/>
                    </a:cxn>
                    <a:cxn ang="0">
                      <a:pos x="32" y="27"/>
                    </a:cxn>
                    <a:cxn ang="0">
                      <a:pos x="32" y="29"/>
                    </a:cxn>
                    <a:cxn ang="0">
                      <a:pos x="30" y="31"/>
                    </a:cxn>
                    <a:cxn ang="0">
                      <a:pos x="30" y="35"/>
                    </a:cxn>
                    <a:cxn ang="0">
                      <a:pos x="29" y="35"/>
                    </a:cxn>
                    <a:cxn ang="0">
                      <a:pos x="29" y="39"/>
                    </a:cxn>
                    <a:cxn ang="0">
                      <a:pos x="29" y="39"/>
                    </a:cxn>
                    <a:cxn ang="0">
                      <a:pos x="27" y="41"/>
                    </a:cxn>
                    <a:cxn ang="0">
                      <a:pos x="27" y="43"/>
                    </a:cxn>
                    <a:cxn ang="0">
                      <a:pos x="25" y="45"/>
                    </a:cxn>
                    <a:cxn ang="0">
                      <a:pos x="25" y="46"/>
                    </a:cxn>
                    <a:cxn ang="0">
                      <a:pos x="23" y="48"/>
                    </a:cxn>
                    <a:cxn ang="0">
                      <a:pos x="23" y="50"/>
                    </a:cxn>
                    <a:cxn ang="0">
                      <a:pos x="23" y="52"/>
                    </a:cxn>
                    <a:cxn ang="0">
                      <a:pos x="21" y="54"/>
                    </a:cxn>
                    <a:cxn ang="0">
                      <a:pos x="21" y="56"/>
                    </a:cxn>
                    <a:cxn ang="0">
                      <a:pos x="19" y="58"/>
                    </a:cxn>
                    <a:cxn ang="0">
                      <a:pos x="17" y="60"/>
                    </a:cxn>
                    <a:cxn ang="0">
                      <a:pos x="17" y="64"/>
                    </a:cxn>
                    <a:cxn ang="0">
                      <a:pos x="15" y="66"/>
                    </a:cxn>
                    <a:cxn ang="0">
                      <a:pos x="15" y="68"/>
                    </a:cxn>
                    <a:cxn ang="0">
                      <a:pos x="13" y="69"/>
                    </a:cxn>
                    <a:cxn ang="0">
                      <a:pos x="13" y="71"/>
                    </a:cxn>
                    <a:cxn ang="0">
                      <a:pos x="11" y="73"/>
                    </a:cxn>
                    <a:cxn ang="0">
                      <a:pos x="9" y="75"/>
                    </a:cxn>
                    <a:cxn ang="0">
                      <a:pos x="9" y="79"/>
                    </a:cxn>
                    <a:cxn ang="0">
                      <a:pos x="7" y="81"/>
                    </a:cxn>
                    <a:cxn ang="0">
                      <a:pos x="7" y="83"/>
                    </a:cxn>
                    <a:cxn ang="0">
                      <a:pos x="6" y="85"/>
                    </a:cxn>
                    <a:cxn ang="0">
                      <a:pos x="6" y="85"/>
                    </a:cxn>
                    <a:cxn ang="0">
                      <a:pos x="0" y="85"/>
                    </a:cxn>
                    <a:cxn ang="0">
                      <a:pos x="0" y="83"/>
                    </a:cxn>
                    <a:cxn ang="0">
                      <a:pos x="0" y="85"/>
                    </a:cxn>
                    <a:cxn ang="0">
                      <a:pos x="4" y="85"/>
                    </a:cxn>
                    <a:cxn ang="0">
                      <a:pos x="6" y="87"/>
                    </a:cxn>
                  </a:cxnLst>
                  <a:rect l="0" t="0" r="r" b="b"/>
                  <a:pathLst>
                    <a:path w="42" h="87">
                      <a:moveTo>
                        <a:pt x="42" y="0"/>
                      </a:moveTo>
                      <a:lnTo>
                        <a:pt x="42" y="0"/>
                      </a:lnTo>
                      <a:lnTo>
                        <a:pt x="42" y="0"/>
                      </a:lnTo>
                      <a:lnTo>
                        <a:pt x="42" y="0"/>
                      </a:lnTo>
                      <a:lnTo>
                        <a:pt x="42" y="0"/>
                      </a:lnTo>
                      <a:lnTo>
                        <a:pt x="42" y="2"/>
                      </a:lnTo>
                      <a:lnTo>
                        <a:pt x="42" y="2"/>
                      </a:lnTo>
                      <a:lnTo>
                        <a:pt x="42" y="2"/>
                      </a:lnTo>
                      <a:lnTo>
                        <a:pt x="42" y="2"/>
                      </a:lnTo>
                      <a:lnTo>
                        <a:pt x="40" y="2"/>
                      </a:lnTo>
                      <a:lnTo>
                        <a:pt x="40" y="4"/>
                      </a:lnTo>
                      <a:lnTo>
                        <a:pt x="40" y="4"/>
                      </a:lnTo>
                      <a:lnTo>
                        <a:pt x="40" y="4"/>
                      </a:lnTo>
                      <a:lnTo>
                        <a:pt x="40" y="4"/>
                      </a:lnTo>
                      <a:lnTo>
                        <a:pt x="40" y="6"/>
                      </a:lnTo>
                      <a:lnTo>
                        <a:pt x="40" y="6"/>
                      </a:lnTo>
                      <a:lnTo>
                        <a:pt x="40" y="8"/>
                      </a:lnTo>
                      <a:lnTo>
                        <a:pt x="40" y="8"/>
                      </a:lnTo>
                      <a:lnTo>
                        <a:pt x="40" y="8"/>
                      </a:lnTo>
                      <a:lnTo>
                        <a:pt x="40" y="10"/>
                      </a:lnTo>
                      <a:lnTo>
                        <a:pt x="38" y="10"/>
                      </a:lnTo>
                      <a:lnTo>
                        <a:pt x="38" y="10"/>
                      </a:lnTo>
                      <a:lnTo>
                        <a:pt x="38" y="10"/>
                      </a:lnTo>
                      <a:lnTo>
                        <a:pt x="38" y="10"/>
                      </a:lnTo>
                      <a:lnTo>
                        <a:pt x="38" y="12"/>
                      </a:lnTo>
                      <a:lnTo>
                        <a:pt x="38" y="12"/>
                      </a:lnTo>
                      <a:lnTo>
                        <a:pt x="38" y="12"/>
                      </a:lnTo>
                      <a:lnTo>
                        <a:pt x="38" y="14"/>
                      </a:lnTo>
                      <a:lnTo>
                        <a:pt x="38" y="14"/>
                      </a:lnTo>
                      <a:lnTo>
                        <a:pt x="38" y="14"/>
                      </a:lnTo>
                      <a:lnTo>
                        <a:pt x="36" y="14"/>
                      </a:lnTo>
                      <a:lnTo>
                        <a:pt x="36" y="14"/>
                      </a:lnTo>
                      <a:lnTo>
                        <a:pt x="36" y="16"/>
                      </a:lnTo>
                      <a:lnTo>
                        <a:pt x="36" y="16"/>
                      </a:lnTo>
                      <a:lnTo>
                        <a:pt x="36" y="16"/>
                      </a:lnTo>
                      <a:lnTo>
                        <a:pt x="36" y="16"/>
                      </a:lnTo>
                      <a:lnTo>
                        <a:pt x="36" y="18"/>
                      </a:lnTo>
                      <a:lnTo>
                        <a:pt x="36" y="18"/>
                      </a:lnTo>
                      <a:lnTo>
                        <a:pt x="36" y="18"/>
                      </a:lnTo>
                      <a:lnTo>
                        <a:pt x="36" y="18"/>
                      </a:lnTo>
                      <a:lnTo>
                        <a:pt x="36" y="20"/>
                      </a:lnTo>
                      <a:lnTo>
                        <a:pt x="36" y="20"/>
                      </a:lnTo>
                      <a:lnTo>
                        <a:pt x="36" y="20"/>
                      </a:lnTo>
                      <a:lnTo>
                        <a:pt x="36" y="20"/>
                      </a:lnTo>
                      <a:lnTo>
                        <a:pt x="34" y="20"/>
                      </a:lnTo>
                      <a:lnTo>
                        <a:pt x="34" y="20"/>
                      </a:lnTo>
                      <a:lnTo>
                        <a:pt x="34" y="22"/>
                      </a:lnTo>
                      <a:lnTo>
                        <a:pt x="34" y="22"/>
                      </a:lnTo>
                      <a:lnTo>
                        <a:pt x="34" y="22"/>
                      </a:lnTo>
                      <a:lnTo>
                        <a:pt x="34" y="23"/>
                      </a:lnTo>
                      <a:lnTo>
                        <a:pt x="34" y="23"/>
                      </a:lnTo>
                      <a:lnTo>
                        <a:pt x="34" y="23"/>
                      </a:lnTo>
                      <a:lnTo>
                        <a:pt x="34" y="23"/>
                      </a:lnTo>
                      <a:lnTo>
                        <a:pt x="34" y="25"/>
                      </a:lnTo>
                      <a:lnTo>
                        <a:pt x="32" y="25"/>
                      </a:lnTo>
                      <a:lnTo>
                        <a:pt x="32" y="25"/>
                      </a:lnTo>
                      <a:lnTo>
                        <a:pt x="32" y="25"/>
                      </a:lnTo>
                      <a:lnTo>
                        <a:pt x="32" y="25"/>
                      </a:lnTo>
                      <a:lnTo>
                        <a:pt x="32" y="27"/>
                      </a:lnTo>
                      <a:lnTo>
                        <a:pt x="32" y="27"/>
                      </a:lnTo>
                      <a:lnTo>
                        <a:pt x="32" y="27"/>
                      </a:lnTo>
                      <a:lnTo>
                        <a:pt x="32" y="29"/>
                      </a:lnTo>
                      <a:lnTo>
                        <a:pt x="32" y="29"/>
                      </a:lnTo>
                      <a:lnTo>
                        <a:pt x="32" y="29"/>
                      </a:lnTo>
                      <a:lnTo>
                        <a:pt x="32" y="29"/>
                      </a:lnTo>
                      <a:lnTo>
                        <a:pt x="30" y="31"/>
                      </a:lnTo>
                      <a:lnTo>
                        <a:pt x="30" y="31"/>
                      </a:lnTo>
                      <a:lnTo>
                        <a:pt x="30" y="31"/>
                      </a:lnTo>
                      <a:lnTo>
                        <a:pt x="30" y="33"/>
                      </a:lnTo>
                      <a:lnTo>
                        <a:pt x="30" y="33"/>
                      </a:lnTo>
                      <a:lnTo>
                        <a:pt x="30" y="33"/>
                      </a:lnTo>
                      <a:lnTo>
                        <a:pt x="30" y="35"/>
                      </a:lnTo>
                      <a:lnTo>
                        <a:pt x="30" y="35"/>
                      </a:lnTo>
                      <a:lnTo>
                        <a:pt x="29" y="35"/>
                      </a:lnTo>
                      <a:lnTo>
                        <a:pt x="29" y="35"/>
                      </a:lnTo>
                      <a:lnTo>
                        <a:pt x="29" y="35"/>
                      </a:lnTo>
                      <a:lnTo>
                        <a:pt x="29" y="35"/>
                      </a:lnTo>
                      <a:lnTo>
                        <a:pt x="29" y="37"/>
                      </a:lnTo>
                      <a:lnTo>
                        <a:pt x="29" y="37"/>
                      </a:lnTo>
                      <a:lnTo>
                        <a:pt x="29" y="39"/>
                      </a:lnTo>
                      <a:lnTo>
                        <a:pt x="29" y="39"/>
                      </a:lnTo>
                      <a:lnTo>
                        <a:pt x="29" y="39"/>
                      </a:lnTo>
                      <a:lnTo>
                        <a:pt x="29" y="39"/>
                      </a:lnTo>
                      <a:lnTo>
                        <a:pt x="29" y="39"/>
                      </a:lnTo>
                      <a:lnTo>
                        <a:pt x="27" y="39"/>
                      </a:lnTo>
                      <a:lnTo>
                        <a:pt x="27" y="41"/>
                      </a:lnTo>
                      <a:lnTo>
                        <a:pt x="27" y="41"/>
                      </a:lnTo>
                      <a:lnTo>
                        <a:pt x="27" y="41"/>
                      </a:lnTo>
                      <a:lnTo>
                        <a:pt x="27" y="41"/>
                      </a:lnTo>
                      <a:lnTo>
                        <a:pt x="27" y="41"/>
                      </a:lnTo>
                      <a:lnTo>
                        <a:pt x="27" y="43"/>
                      </a:lnTo>
                      <a:lnTo>
                        <a:pt x="27" y="43"/>
                      </a:lnTo>
                      <a:lnTo>
                        <a:pt x="27" y="43"/>
                      </a:lnTo>
                      <a:lnTo>
                        <a:pt x="25" y="43"/>
                      </a:lnTo>
                      <a:lnTo>
                        <a:pt x="25" y="45"/>
                      </a:lnTo>
                      <a:lnTo>
                        <a:pt x="25" y="45"/>
                      </a:lnTo>
                      <a:lnTo>
                        <a:pt x="25" y="45"/>
                      </a:lnTo>
                      <a:lnTo>
                        <a:pt x="25" y="45"/>
                      </a:lnTo>
                      <a:lnTo>
                        <a:pt x="25" y="45"/>
                      </a:lnTo>
                      <a:lnTo>
                        <a:pt x="25" y="46"/>
                      </a:lnTo>
                      <a:lnTo>
                        <a:pt x="25" y="46"/>
                      </a:lnTo>
                      <a:lnTo>
                        <a:pt x="25" y="46"/>
                      </a:lnTo>
                      <a:lnTo>
                        <a:pt x="23" y="46"/>
                      </a:lnTo>
                      <a:lnTo>
                        <a:pt x="23" y="48"/>
                      </a:lnTo>
                      <a:lnTo>
                        <a:pt x="23" y="48"/>
                      </a:lnTo>
                      <a:lnTo>
                        <a:pt x="23" y="48"/>
                      </a:lnTo>
                      <a:lnTo>
                        <a:pt x="23" y="50"/>
                      </a:lnTo>
                      <a:lnTo>
                        <a:pt x="23" y="50"/>
                      </a:lnTo>
                      <a:lnTo>
                        <a:pt x="23" y="50"/>
                      </a:lnTo>
                      <a:lnTo>
                        <a:pt x="23" y="50"/>
                      </a:lnTo>
                      <a:lnTo>
                        <a:pt x="23" y="52"/>
                      </a:lnTo>
                      <a:lnTo>
                        <a:pt x="23" y="52"/>
                      </a:lnTo>
                      <a:lnTo>
                        <a:pt x="21" y="52"/>
                      </a:lnTo>
                      <a:lnTo>
                        <a:pt x="21" y="52"/>
                      </a:lnTo>
                      <a:lnTo>
                        <a:pt x="21" y="54"/>
                      </a:lnTo>
                      <a:lnTo>
                        <a:pt x="21" y="54"/>
                      </a:lnTo>
                      <a:lnTo>
                        <a:pt x="21" y="54"/>
                      </a:lnTo>
                      <a:lnTo>
                        <a:pt x="21" y="56"/>
                      </a:lnTo>
                      <a:lnTo>
                        <a:pt x="21" y="56"/>
                      </a:lnTo>
                      <a:lnTo>
                        <a:pt x="21" y="56"/>
                      </a:lnTo>
                      <a:lnTo>
                        <a:pt x="19" y="58"/>
                      </a:lnTo>
                      <a:lnTo>
                        <a:pt x="19" y="58"/>
                      </a:lnTo>
                      <a:lnTo>
                        <a:pt x="19" y="58"/>
                      </a:lnTo>
                      <a:lnTo>
                        <a:pt x="19" y="58"/>
                      </a:lnTo>
                      <a:lnTo>
                        <a:pt x="19" y="60"/>
                      </a:lnTo>
                      <a:lnTo>
                        <a:pt x="19" y="60"/>
                      </a:lnTo>
                      <a:lnTo>
                        <a:pt x="19" y="60"/>
                      </a:lnTo>
                      <a:lnTo>
                        <a:pt x="17" y="60"/>
                      </a:lnTo>
                      <a:lnTo>
                        <a:pt x="17" y="62"/>
                      </a:lnTo>
                      <a:lnTo>
                        <a:pt x="17" y="62"/>
                      </a:lnTo>
                      <a:lnTo>
                        <a:pt x="17" y="62"/>
                      </a:lnTo>
                      <a:lnTo>
                        <a:pt x="17" y="64"/>
                      </a:lnTo>
                      <a:lnTo>
                        <a:pt x="17" y="64"/>
                      </a:lnTo>
                      <a:lnTo>
                        <a:pt x="17" y="64"/>
                      </a:lnTo>
                      <a:lnTo>
                        <a:pt x="15" y="66"/>
                      </a:lnTo>
                      <a:lnTo>
                        <a:pt x="15" y="66"/>
                      </a:lnTo>
                      <a:lnTo>
                        <a:pt x="15" y="66"/>
                      </a:lnTo>
                      <a:lnTo>
                        <a:pt x="15" y="66"/>
                      </a:lnTo>
                      <a:lnTo>
                        <a:pt x="15" y="68"/>
                      </a:lnTo>
                      <a:lnTo>
                        <a:pt x="15" y="68"/>
                      </a:lnTo>
                      <a:lnTo>
                        <a:pt x="13" y="68"/>
                      </a:lnTo>
                      <a:lnTo>
                        <a:pt x="13" y="68"/>
                      </a:lnTo>
                      <a:lnTo>
                        <a:pt x="13" y="69"/>
                      </a:lnTo>
                      <a:lnTo>
                        <a:pt x="13" y="69"/>
                      </a:lnTo>
                      <a:lnTo>
                        <a:pt x="13" y="69"/>
                      </a:lnTo>
                      <a:lnTo>
                        <a:pt x="13" y="71"/>
                      </a:lnTo>
                      <a:lnTo>
                        <a:pt x="13" y="71"/>
                      </a:lnTo>
                      <a:lnTo>
                        <a:pt x="13" y="71"/>
                      </a:lnTo>
                      <a:lnTo>
                        <a:pt x="11" y="71"/>
                      </a:lnTo>
                      <a:lnTo>
                        <a:pt x="11" y="73"/>
                      </a:lnTo>
                      <a:lnTo>
                        <a:pt x="11" y="73"/>
                      </a:lnTo>
                      <a:lnTo>
                        <a:pt x="11" y="73"/>
                      </a:lnTo>
                      <a:lnTo>
                        <a:pt x="11" y="73"/>
                      </a:lnTo>
                      <a:lnTo>
                        <a:pt x="11" y="75"/>
                      </a:lnTo>
                      <a:lnTo>
                        <a:pt x="9" y="75"/>
                      </a:lnTo>
                      <a:lnTo>
                        <a:pt x="9" y="75"/>
                      </a:lnTo>
                      <a:lnTo>
                        <a:pt x="9" y="75"/>
                      </a:lnTo>
                      <a:lnTo>
                        <a:pt x="9" y="75"/>
                      </a:lnTo>
                      <a:lnTo>
                        <a:pt x="9" y="77"/>
                      </a:lnTo>
                      <a:lnTo>
                        <a:pt x="9" y="79"/>
                      </a:lnTo>
                      <a:lnTo>
                        <a:pt x="9" y="79"/>
                      </a:lnTo>
                      <a:lnTo>
                        <a:pt x="7" y="79"/>
                      </a:lnTo>
                      <a:lnTo>
                        <a:pt x="7" y="81"/>
                      </a:lnTo>
                      <a:lnTo>
                        <a:pt x="7" y="81"/>
                      </a:lnTo>
                      <a:lnTo>
                        <a:pt x="7" y="81"/>
                      </a:lnTo>
                      <a:lnTo>
                        <a:pt x="7" y="81"/>
                      </a:lnTo>
                      <a:lnTo>
                        <a:pt x="7" y="81"/>
                      </a:lnTo>
                      <a:lnTo>
                        <a:pt x="7" y="83"/>
                      </a:lnTo>
                      <a:lnTo>
                        <a:pt x="7" y="83"/>
                      </a:lnTo>
                      <a:lnTo>
                        <a:pt x="6" y="83"/>
                      </a:lnTo>
                      <a:lnTo>
                        <a:pt x="6" y="83"/>
                      </a:lnTo>
                      <a:lnTo>
                        <a:pt x="6" y="85"/>
                      </a:lnTo>
                      <a:lnTo>
                        <a:pt x="6" y="85"/>
                      </a:lnTo>
                      <a:lnTo>
                        <a:pt x="6" y="85"/>
                      </a:lnTo>
                      <a:lnTo>
                        <a:pt x="6" y="85"/>
                      </a:lnTo>
                      <a:lnTo>
                        <a:pt x="6" y="85"/>
                      </a:lnTo>
                      <a:lnTo>
                        <a:pt x="4" y="85"/>
                      </a:lnTo>
                      <a:lnTo>
                        <a:pt x="2" y="85"/>
                      </a:lnTo>
                      <a:lnTo>
                        <a:pt x="2" y="85"/>
                      </a:lnTo>
                      <a:lnTo>
                        <a:pt x="0" y="85"/>
                      </a:lnTo>
                      <a:lnTo>
                        <a:pt x="0" y="83"/>
                      </a:lnTo>
                      <a:lnTo>
                        <a:pt x="0" y="83"/>
                      </a:lnTo>
                      <a:lnTo>
                        <a:pt x="0" y="83"/>
                      </a:lnTo>
                      <a:lnTo>
                        <a:pt x="0" y="83"/>
                      </a:lnTo>
                      <a:lnTo>
                        <a:pt x="0" y="83"/>
                      </a:lnTo>
                      <a:lnTo>
                        <a:pt x="0" y="85"/>
                      </a:lnTo>
                      <a:lnTo>
                        <a:pt x="0" y="85"/>
                      </a:lnTo>
                      <a:lnTo>
                        <a:pt x="0" y="85"/>
                      </a:lnTo>
                      <a:lnTo>
                        <a:pt x="2" y="85"/>
                      </a:lnTo>
                      <a:lnTo>
                        <a:pt x="2" y="85"/>
                      </a:lnTo>
                      <a:lnTo>
                        <a:pt x="2" y="85"/>
                      </a:lnTo>
                      <a:lnTo>
                        <a:pt x="4" y="85"/>
                      </a:lnTo>
                      <a:lnTo>
                        <a:pt x="6" y="85"/>
                      </a:lnTo>
                      <a:lnTo>
                        <a:pt x="6" y="85"/>
                      </a:lnTo>
                      <a:lnTo>
                        <a:pt x="6" y="87"/>
                      </a:lnTo>
                      <a:lnTo>
                        <a:pt x="6" y="87"/>
                      </a:lnTo>
                      <a:lnTo>
                        <a:pt x="7" y="87"/>
                      </a:lnTo>
                      <a:lnTo>
                        <a:pt x="7" y="8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3" name="Freeform 4055"/>
                <p:cNvSpPr>
                  <a:spLocks/>
                </p:cNvSpPr>
                <p:nvPr/>
              </p:nvSpPr>
              <p:spPr bwMode="auto">
                <a:xfrm>
                  <a:off x="4441" y="1014"/>
                  <a:ext cx="10" cy="15"/>
                </a:xfrm>
                <a:custGeom>
                  <a:avLst/>
                  <a:gdLst/>
                  <a:ahLst/>
                  <a:cxnLst>
                    <a:cxn ang="0">
                      <a:pos x="0" y="31"/>
                    </a:cxn>
                    <a:cxn ang="0">
                      <a:pos x="0" y="31"/>
                    </a:cxn>
                    <a:cxn ang="0">
                      <a:pos x="2" y="31"/>
                    </a:cxn>
                    <a:cxn ang="0">
                      <a:pos x="2" y="29"/>
                    </a:cxn>
                    <a:cxn ang="0">
                      <a:pos x="4" y="29"/>
                    </a:cxn>
                    <a:cxn ang="0">
                      <a:pos x="4" y="29"/>
                    </a:cxn>
                    <a:cxn ang="0">
                      <a:pos x="4" y="29"/>
                    </a:cxn>
                    <a:cxn ang="0">
                      <a:pos x="4" y="29"/>
                    </a:cxn>
                    <a:cxn ang="0">
                      <a:pos x="2" y="29"/>
                    </a:cxn>
                    <a:cxn ang="0">
                      <a:pos x="2" y="31"/>
                    </a:cxn>
                    <a:cxn ang="0">
                      <a:pos x="0" y="31"/>
                    </a:cxn>
                    <a:cxn ang="0">
                      <a:pos x="0" y="29"/>
                    </a:cxn>
                    <a:cxn ang="0">
                      <a:pos x="0" y="29"/>
                    </a:cxn>
                    <a:cxn ang="0">
                      <a:pos x="0" y="27"/>
                    </a:cxn>
                    <a:cxn ang="0">
                      <a:pos x="2" y="27"/>
                    </a:cxn>
                    <a:cxn ang="0">
                      <a:pos x="2" y="27"/>
                    </a:cxn>
                    <a:cxn ang="0">
                      <a:pos x="4" y="27"/>
                    </a:cxn>
                    <a:cxn ang="0">
                      <a:pos x="4" y="25"/>
                    </a:cxn>
                    <a:cxn ang="0">
                      <a:pos x="6" y="25"/>
                    </a:cxn>
                    <a:cxn ang="0">
                      <a:pos x="6" y="25"/>
                    </a:cxn>
                    <a:cxn ang="0">
                      <a:pos x="8" y="25"/>
                    </a:cxn>
                    <a:cxn ang="0">
                      <a:pos x="8" y="25"/>
                    </a:cxn>
                    <a:cxn ang="0">
                      <a:pos x="8" y="23"/>
                    </a:cxn>
                    <a:cxn ang="0">
                      <a:pos x="8" y="21"/>
                    </a:cxn>
                    <a:cxn ang="0">
                      <a:pos x="8" y="21"/>
                    </a:cxn>
                    <a:cxn ang="0">
                      <a:pos x="8" y="19"/>
                    </a:cxn>
                    <a:cxn ang="0">
                      <a:pos x="8" y="19"/>
                    </a:cxn>
                    <a:cxn ang="0">
                      <a:pos x="8" y="17"/>
                    </a:cxn>
                    <a:cxn ang="0">
                      <a:pos x="8" y="17"/>
                    </a:cxn>
                    <a:cxn ang="0">
                      <a:pos x="8" y="15"/>
                    </a:cxn>
                    <a:cxn ang="0">
                      <a:pos x="10" y="15"/>
                    </a:cxn>
                    <a:cxn ang="0">
                      <a:pos x="10" y="13"/>
                    </a:cxn>
                    <a:cxn ang="0">
                      <a:pos x="12" y="13"/>
                    </a:cxn>
                    <a:cxn ang="0">
                      <a:pos x="12" y="12"/>
                    </a:cxn>
                    <a:cxn ang="0">
                      <a:pos x="14" y="12"/>
                    </a:cxn>
                    <a:cxn ang="0">
                      <a:pos x="14" y="10"/>
                    </a:cxn>
                    <a:cxn ang="0">
                      <a:pos x="14" y="10"/>
                    </a:cxn>
                    <a:cxn ang="0">
                      <a:pos x="14" y="10"/>
                    </a:cxn>
                    <a:cxn ang="0">
                      <a:pos x="16" y="8"/>
                    </a:cxn>
                    <a:cxn ang="0">
                      <a:pos x="16" y="8"/>
                    </a:cxn>
                    <a:cxn ang="0">
                      <a:pos x="16" y="6"/>
                    </a:cxn>
                    <a:cxn ang="0">
                      <a:pos x="16" y="6"/>
                    </a:cxn>
                    <a:cxn ang="0">
                      <a:pos x="18" y="6"/>
                    </a:cxn>
                    <a:cxn ang="0">
                      <a:pos x="18" y="6"/>
                    </a:cxn>
                    <a:cxn ang="0">
                      <a:pos x="18" y="4"/>
                    </a:cxn>
                    <a:cxn ang="0">
                      <a:pos x="20" y="4"/>
                    </a:cxn>
                    <a:cxn ang="0">
                      <a:pos x="20" y="2"/>
                    </a:cxn>
                    <a:cxn ang="0">
                      <a:pos x="20" y="2"/>
                    </a:cxn>
                    <a:cxn ang="0">
                      <a:pos x="21" y="2"/>
                    </a:cxn>
                    <a:cxn ang="0">
                      <a:pos x="21" y="0"/>
                    </a:cxn>
                    <a:cxn ang="0">
                      <a:pos x="21" y="2"/>
                    </a:cxn>
                    <a:cxn ang="0">
                      <a:pos x="21" y="2"/>
                    </a:cxn>
                  </a:cxnLst>
                  <a:rect l="0" t="0" r="r" b="b"/>
                  <a:pathLst>
                    <a:path w="21" h="31">
                      <a:moveTo>
                        <a:pt x="0" y="31"/>
                      </a:moveTo>
                      <a:lnTo>
                        <a:pt x="0" y="31"/>
                      </a:lnTo>
                      <a:lnTo>
                        <a:pt x="0" y="31"/>
                      </a:lnTo>
                      <a:lnTo>
                        <a:pt x="0" y="31"/>
                      </a:lnTo>
                      <a:lnTo>
                        <a:pt x="2" y="31"/>
                      </a:lnTo>
                      <a:lnTo>
                        <a:pt x="2" y="31"/>
                      </a:lnTo>
                      <a:lnTo>
                        <a:pt x="2" y="31"/>
                      </a:lnTo>
                      <a:lnTo>
                        <a:pt x="2" y="29"/>
                      </a:lnTo>
                      <a:lnTo>
                        <a:pt x="4" y="29"/>
                      </a:lnTo>
                      <a:lnTo>
                        <a:pt x="4" y="29"/>
                      </a:lnTo>
                      <a:lnTo>
                        <a:pt x="4" y="29"/>
                      </a:lnTo>
                      <a:lnTo>
                        <a:pt x="4" y="29"/>
                      </a:lnTo>
                      <a:lnTo>
                        <a:pt x="6" y="29"/>
                      </a:lnTo>
                      <a:lnTo>
                        <a:pt x="4" y="29"/>
                      </a:lnTo>
                      <a:lnTo>
                        <a:pt x="4" y="29"/>
                      </a:lnTo>
                      <a:lnTo>
                        <a:pt x="4" y="29"/>
                      </a:lnTo>
                      <a:lnTo>
                        <a:pt x="4" y="29"/>
                      </a:lnTo>
                      <a:lnTo>
                        <a:pt x="2" y="29"/>
                      </a:lnTo>
                      <a:lnTo>
                        <a:pt x="2" y="29"/>
                      </a:lnTo>
                      <a:lnTo>
                        <a:pt x="2" y="31"/>
                      </a:lnTo>
                      <a:lnTo>
                        <a:pt x="2" y="31"/>
                      </a:lnTo>
                      <a:lnTo>
                        <a:pt x="0" y="31"/>
                      </a:lnTo>
                      <a:lnTo>
                        <a:pt x="0" y="31"/>
                      </a:lnTo>
                      <a:lnTo>
                        <a:pt x="0" y="29"/>
                      </a:lnTo>
                      <a:lnTo>
                        <a:pt x="0" y="29"/>
                      </a:lnTo>
                      <a:lnTo>
                        <a:pt x="0" y="29"/>
                      </a:lnTo>
                      <a:lnTo>
                        <a:pt x="0" y="29"/>
                      </a:lnTo>
                      <a:lnTo>
                        <a:pt x="0" y="27"/>
                      </a:lnTo>
                      <a:lnTo>
                        <a:pt x="0" y="27"/>
                      </a:lnTo>
                      <a:lnTo>
                        <a:pt x="2" y="27"/>
                      </a:lnTo>
                      <a:lnTo>
                        <a:pt x="2" y="27"/>
                      </a:lnTo>
                      <a:lnTo>
                        <a:pt x="2" y="27"/>
                      </a:lnTo>
                      <a:lnTo>
                        <a:pt x="2" y="27"/>
                      </a:lnTo>
                      <a:lnTo>
                        <a:pt x="4" y="27"/>
                      </a:lnTo>
                      <a:lnTo>
                        <a:pt x="4" y="27"/>
                      </a:lnTo>
                      <a:lnTo>
                        <a:pt x="4" y="25"/>
                      </a:lnTo>
                      <a:lnTo>
                        <a:pt x="4" y="25"/>
                      </a:lnTo>
                      <a:lnTo>
                        <a:pt x="6" y="25"/>
                      </a:lnTo>
                      <a:lnTo>
                        <a:pt x="6" y="25"/>
                      </a:lnTo>
                      <a:lnTo>
                        <a:pt x="6" y="25"/>
                      </a:lnTo>
                      <a:lnTo>
                        <a:pt x="8" y="25"/>
                      </a:lnTo>
                      <a:lnTo>
                        <a:pt x="8" y="25"/>
                      </a:lnTo>
                      <a:lnTo>
                        <a:pt x="8" y="25"/>
                      </a:lnTo>
                      <a:lnTo>
                        <a:pt x="8" y="25"/>
                      </a:lnTo>
                      <a:lnTo>
                        <a:pt x="8" y="23"/>
                      </a:lnTo>
                      <a:lnTo>
                        <a:pt x="8" y="23"/>
                      </a:lnTo>
                      <a:lnTo>
                        <a:pt x="8" y="23"/>
                      </a:lnTo>
                      <a:lnTo>
                        <a:pt x="8" y="21"/>
                      </a:lnTo>
                      <a:lnTo>
                        <a:pt x="8" y="21"/>
                      </a:lnTo>
                      <a:lnTo>
                        <a:pt x="8" y="21"/>
                      </a:lnTo>
                      <a:lnTo>
                        <a:pt x="8" y="19"/>
                      </a:lnTo>
                      <a:lnTo>
                        <a:pt x="8" y="19"/>
                      </a:lnTo>
                      <a:lnTo>
                        <a:pt x="8" y="19"/>
                      </a:lnTo>
                      <a:lnTo>
                        <a:pt x="8" y="19"/>
                      </a:lnTo>
                      <a:lnTo>
                        <a:pt x="8" y="17"/>
                      </a:lnTo>
                      <a:lnTo>
                        <a:pt x="8" y="17"/>
                      </a:lnTo>
                      <a:lnTo>
                        <a:pt x="8" y="17"/>
                      </a:lnTo>
                      <a:lnTo>
                        <a:pt x="8" y="17"/>
                      </a:lnTo>
                      <a:lnTo>
                        <a:pt x="8" y="17"/>
                      </a:lnTo>
                      <a:lnTo>
                        <a:pt x="8" y="15"/>
                      </a:lnTo>
                      <a:lnTo>
                        <a:pt x="8" y="15"/>
                      </a:lnTo>
                      <a:lnTo>
                        <a:pt x="10" y="15"/>
                      </a:lnTo>
                      <a:lnTo>
                        <a:pt x="10" y="15"/>
                      </a:lnTo>
                      <a:lnTo>
                        <a:pt x="10" y="13"/>
                      </a:lnTo>
                      <a:lnTo>
                        <a:pt x="12" y="13"/>
                      </a:lnTo>
                      <a:lnTo>
                        <a:pt x="12" y="13"/>
                      </a:lnTo>
                      <a:lnTo>
                        <a:pt x="12" y="13"/>
                      </a:lnTo>
                      <a:lnTo>
                        <a:pt x="12" y="12"/>
                      </a:lnTo>
                      <a:lnTo>
                        <a:pt x="12" y="12"/>
                      </a:lnTo>
                      <a:lnTo>
                        <a:pt x="14" y="12"/>
                      </a:lnTo>
                      <a:lnTo>
                        <a:pt x="14" y="12"/>
                      </a:lnTo>
                      <a:lnTo>
                        <a:pt x="14" y="10"/>
                      </a:lnTo>
                      <a:lnTo>
                        <a:pt x="14" y="10"/>
                      </a:lnTo>
                      <a:lnTo>
                        <a:pt x="14" y="10"/>
                      </a:lnTo>
                      <a:lnTo>
                        <a:pt x="14" y="10"/>
                      </a:lnTo>
                      <a:lnTo>
                        <a:pt x="14" y="10"/>
                      </a:lnTo>
                      <a:lnTo>
                        <a:pt x="14" y="10"/>
                      </a:lnTo>
                      <a:lnTo>
                        <a:pt x="16" y="8"/>
                      </a:lnTo>
                      <a:lnTo>
                        <a:pt x="16" y="8"/>
                      </a:lnTo>
                      <a:lnTo>
                        <a:pt x="16" y="8"/>
                      </a:lnTo>
                      <a:lnTo>
                        <a:pt x="16" y="6"/>
                      </a:lnTo>
                      <a:lnTo>
                        <a:pt x="16" y="6"/>
                      </a:lnTo>
                      <a:lnTo>
                        <a:pt x="16" y="6"/>
                      </a:lnTo>
                      <a:lnTo>
                        <a:pt x="16" y="6"/>
                      </a:lnTo>
                      <a:lnTo>
                        <a:pt x="16" y="6"/>
                      </a:lnTo>
                      <a:lnTo>
                        <a:pt x="18" y="6"/>
                      </a:lnTo>
                      <a:lnTo>
                        <a:pt x="18" y="6"/>
                      </a:lnTo>
                      <a:lnTo>
                        <a:pt x="18" y="6"/>
                      </a:lnTo>
                      <a:lnTo>
                        <a:pt x="18" y="4"/>
                      </a:lnTo>
                      <a:lnTo>
                        <a:pt x="18" y="4"/>
                      </a:lnTo>
                      <a:lnTo>
                        <a:pt x="18" y="4"/>
                      </a:lnTo>
                      <a:lnTo>
                        <a:pt x="20" y="4"/>
                      </a:lnTo>
                      <a:lnTo>
                        <a:pt x="20" y="4"/>
                      </a:lnTo>
                      <a:lnTo>
                        <a:pt x="20" y="2"/>
                      </a:lnTo>
                      <a:lnTo>
                        <a:pt x="20" y="2"/>
                      </a:lnTo>
                      <a:lnTo>
                        <a:pt x="20" y="2"/>
                      </a:lnTo>
                      <a:lnTo>
                        <a:pt x="20" y="2"/>
                      </a:lnTo>
                      <a:lnTo>
                        <a:pt x="21" y="2"/>
                      </a:lnTo>
                      <a:lnTo>
                        <a:pt x="21" y="0"/>
                      </a:lnTo>
                      <a:lnTo>
                        <a:pt x="21" y="0"/>
                      </a:lnTo>
                      <a:lnTo>
                        <a:pt x="21" y="0"/>
                      </a:lnTo>
                      <a:lnTo>
                        <a:pt x="21" y="2"/>
                      </a:lnTo>
                      <a:lnTo>
                        <a:pt x="21" y="2"/>
                      </a:lnTo>
                      <a:lnTo>
                        <a:pt x="21" y="2"/>
                      </a:lnTo>
                      <a:lnTo>
                        <a:pt x="2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4" name="Freeform 4056"/>
                <p:cNvSpPr>
                  <a:spLocks/>
                </p:cNvSpPr>
                <p:nvPr/>
              </p:nvSpPr>
              <p:spPr bwMode="auto">
                <a:xfrm>
                  <a:off x="4495" y="1024"/>
                  <a:ext cx="1" cy="1"/>
                </a:xfrm>
                <a:custGeom>
                  <a:avLst/>
                  <a:gdLst/>
                  <a:ahLst/>
                  <a:cxnLst>
                    <a:cxn ang="0">
                      <a:pos x="0" y="0"/>
                    </a:cxn>
                    <a:cxn ang="0">
                      <a:pos x="2" y="2"/>
                    </a:cxn>
                    <a:cxn ang="0">
                      <a:pos x="2" y="2"/>
                    </a:cxn>
                  </a:cxnLst>
                  <a:rect l="0" t="0" r="r" b="b"/>
                  <a:pathLst>
                    <a:path w="2" h="2">
                      <a:moveTo>
                        <a:pt x="0" y="0"/>
                      </a:move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5" name="Freeform 4057"/>
                <p:cNvSpPr>
                  <a:spLocks/>
                </p:cNvSpPr>
                <p:nvPr/>
              </p:nvSpPr>
              <p:spPr bwMode="auto">
                <a:xfrm>
                  <a:off x="4490" y="1026"/>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6" name="Freeform 4058"/>
                <p:cNvSpPr>
                  <a:spLocks/>
                </p:cNvSpPr>
                <p:nvPr/>
              </p:nvSpPr>
              <p:spPr bwMode="auto">
                <a:xfrm>
                  <a:off x="4490" y="1026"/>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7" name="Freeform 4059"/>
                <p:cNvSpPr>
                  <a:spLocks/>
                </p:cNvSpPr>
                <p:nvPr/>
              </p:nvSpPr>
              <p:spPr bwMode="auto">
                <a:xfrm>
                  <a:off x="4489" y="1026"/>
                  <a:ext cx="1" cy="1"/>
                </a:xfrm>
                <a:custGeom>
                  <a:avLst/>
                  <a:gdLst/>
                  <a:ahLst/>
                  <a:cxnLst>
                    <a:cxn ang="0">
                      <a:pos x="2" y="2"/>
                    </a:cxn>
                    <a:cxn ang="0">
                      <a:pos x="0" y="0"/>
                    </a:cxn>
                    <a:cxn ang="0">
                      <a:pos x="2" y="0"/>
                    </a:cxn>
                    <a:cxn ang="0">
                      <a:pos x="2" y="2"/>
                    </a:cxn>
                  </a:cxnLst>
                  <a:rect l="0" t="0" r="r" b="b"/>
                  <a:pathLst>
                    <a:path w="2" h="2">
                      <a:moveTo>
                        <a:pt x="2" y="2"/>
                      </a:move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8" name="Freeform 4060"/>
                <p:cNvSpPr>
                  <a:spLocks/>
                </p:cNvSpPr>
                <p:nvPr/>
              </p:nvSpPr>
              <p:spPr bwMode="auto">
                <a:xfrm>
                  <a:off x="4479" y="1027"/>
                  <a:ext cx="2" cy="1"/>
                </a:xfrm>
                <a:custGeom>
                  <a:avLst/>
                  <a:gdLst/>
                  <a:ahLst/>
                  <a:cxnLst>
                    <a:cxn ang="0">
                      <a:pos x="4" y="0"/>
                    </a:cxn>
                    <a:cxn ang="0">
                      <a:pos x="4" y="0"/>
                    </a:cxn>
                    <a:cxn ang="0">
                      <a:pos x="4" y="0"/>
                    </a:cxn>
                    <a:cxn ang="0">
                      <a:pos x="4" y="0"/>
                    </a:cxn>
                    <a:cxn ang="0">
                      <a:pos x="4" y="0"/>
                    </a:cxn>
                    <a:cxn ang="0">
                      <a:pos x="2" y="0"/>
                    </a:cxn>
                    <a:cxn ang="0">
                      <a:pos x="2" y="0"/>
                    </a:cxn>
                    <a:cxn ang="0">
                      <a:pos x="0" y="0"/>
                    </a:cxn>
                    <a:cxn ang="0">
                      <a:pos x="0" y="2"/>
                    </a:cxn>
                  </a:cxnLst>
                  <a:rect l="0" t="0" r="r" b="b"/>
                  <a:pathLst>
                    <a:path w="4" h="2">
                      <a:moveTo>
                        <a:pt x="4" y="0"/>
                      </a:moveTo>
                      <a:lnTo>
                        <a:pt x="4" y="0"/>
                      </a:lnTo>
                      <a:lnTo>
                        <a:pt x="4" y="0"/>
                      </a:lnTo>
                      <a:lnTo>
                        <a:pt x="4" y="0"/>
                      </a:lnTo>
                      <a:lnTo>
                        <a:pt x="4" y="0"/>
                      </a:lnTo>
                      <a:lnTo>
                        <a:pt x="2" y="0"/>
                      </a:ln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899" name="Freeform 4061"/>
                <p:cNvSpPr>
                  <a:spLocks/>
                </p:cNvSpPr>
                <p:nvPr/>
              </p:nvSpPr>
              <p:spPr bwMode="auto">
                <a:xfrm>
                  <a:off x="4489" y="1024"/>
                  <a:ext cx="2" cy="3"/>
                </a:xfrm>
                <a:custGeom>
                  <a:avLst/>
                  <a:gdLst/>
                  <a:ahLst/>
                  <a:cxnLst>
                    <a:cxn ang="0">
                      <a:pos x="2" y="2"/>
                    </a:cxn>
                    <a:cxn ang="0">
                      <a:pos x="2" y="2"/>
                    </a:cxn>
                    <a:cxn ang="0">
                      <a:pos x="0" y="2"/>
                    </a:cxn>
                    <a:cxn ang="0">
                      <a:pos x="2" y="2"/>
                    </a:cxn>
                    <a:cxn ang="0">
                      <a:pos x="0" y="2"/>
                    </a:cxn>
                    <a:cxn ang="0">
                      <a:pos x="0" y="2"/>
                    </a:cxn>
                    <a:cxn ang="0">
                      <a:pos x="0" y="0"/>
                    </a:cxn>
                    <a:cxn ang="0">
                      <a:pos x="0" y="0"/>
                    </a:cxn>
                    <a:cxn ang="0">
                      <a:pos x="0" y="2"/>
                    </a:cxn>
                    <a:cxn ang="0">
                      <a:pos x="0" y="2"/>
                    </a:cxn>
                    <a:cxn ang="0">
                      <a:pos x="0" y="4"/>
                    </a:cxn>
                    <a:cxn ang="0">
                      <a:pos x="0" y="4"/>
                    </a:cxn>
                    <a:cxn ang="0">
                      <a:pos x="0" y="4"/>
                    </a:cxn>
                    <a:cxn ang="0">
                      <a:pos x="0" y="4"/>
                    </a:cxn>
                    <a:cxn ang="0">
                      <a:pos x="0" y="4"/>
                    </a:cxn>
                    <a:cxn ang="0">
                      <a:pos x="2" y="4"/>
                    </a:cxn>
                    <a:cxn ang="0">
                      <a:pos x="2" y="4"/>
                    </a:cxn>
                    <a:cxn ang="0">
                      <a:pos x="2" y="4"/>
                    </a:cxn>
                    <a:cxn ang="0">
                      <a:pos x="2" y="4"/>
                    </a:cxn>
                    <a:cxn ang="0">
                      <a:pos x="2" y="6"/>
                    </a:cxn>
                    <a:cxn ang="0">
                      <a:pos x="2" y="6"/>
                    </a:cxn>
                    <a:cxn ang="0">
                      <a:pos x="0" y="6"/>
                    </a:cxn>
                    <a:cxn ang="0">
                      <a:pos x="0" y="6"/>
                    </a:cxn>
                    <a:cxn ang="0">
                      <a:pos x="2" y="6"/>
                    </a:cxn>
                    <a:cxn ang="0">
                      <a:pos x="2" y="6"/>
                    </a:cxn>
                    <a:cxn ang="0">
                      <a:pos x="2" y="8"/>
                    </a:cxn>
                    <a:cxn ang="0">
                      <a:pos x="4" y="8"/>
                    </a:cxn>
                    <a:cxn ang="0">
                      <a:pos x="4" y="6"/>
                    </a:cxn>
                    <a:cxn ang="0">
                      <a:pos x="4" y="6"/>
                    </a:cxn>
                    <a:cxn ang="0">
                      <a:pos x="4" y="4"/>
                    </a:cxn>
                    <a:cxn ang="0">
                      <a:pos x="4" y="4"/>
                    </a:cxn>
                    <a:cxn ang="0">
                      <a:pos x="4" y="2"/>
                    </a:cxn>
                    <a:cxn ang="0">
                      <a:pos x="4" y="2"/>
                    </a:cxn>
                    <a:cxn ang="0">
                      <a:pos x="4" y="2"/>
                    </a:cxn>
                  </a:cxnLst>
                  <a:rect l="0" t="0" r="r" b="b"/>
                  <a:pathLst>
                    <a:path w="4" h="8">
                      <a:moveTo>
                        <a:pt x="2" y="2"/>
                      </a:moveTo>
                      <a:lnTo>
                        <a:pt x="2" y="2"/>
                      </a:lnTo>
                      <a:lnTo>
                        <a:pt x="0" y="2"/>
                      </a:lnTo>
                      <a:lnTo>
                        <a:pt x="2" y="2"/>
                      </a:lnTo>
                      <a:lnTo>
                        <a:pt x="0" y="2"/>
                      </a:lnTo>
                      <a:lnTo>
                        <a:pt x="0" y="2"/>
                      </a:lnTo>
                      <a:lnTo>
                        <a:pt x="0" y="0"/>
                      </a:lnTo>
                      <a:lnTo>
                        <a:pt x="0" y="0"/>
                      </a:lnTo>
                      <a:lnTo>
                        <a:pt x="0" y="2"/>
                      </a:lnTo>
                      <a:lnTo>
                        <a:pt x="0" y="2"/>
                      </a:lnTo>
                      <a:lnTo>
                        <a:pt x="0" y="4"/>
                      </a:lnTo>
                      <a:lnTo>
                        <a:pt x="0" y="4"/>
                      </a:lnTo>
                      <a:lnTo>
                        <a:pt x="0" y="4"/>
                      </a:lnTo>
                      <a:lnTo>
                        <a:pt x="0" y="4"/>
                      </a:lnTo>
                      <a:lnTo>
                        <a:pt x="0" y="4"/>
                      </a:lnTo>
                      <a:lnTo>
                        <a:pt x="2" y="4"/>
                      </a:lnTo>
                      <a:lnTo>
                        <a:pt x="2" y="4"/>
                      </a:lnTo>
                      <a:lnTo>
                        <a:pt x="2" y="4"/>
                      </a:lnTo>
                      <a:lnTo>
                        <a:pt x="2" y="4"/>
                      </a:lnTo>
                      <a:lnTo>
                        <a:pt x="2" y="6"/>
                      </a:lnTo>
                      <a:lnTo>
                        <a:pt x="2" y="6"/>
                      </a:lnTo>
                      <a:lnTo>
                        <a:pt x="0" y="6"/>
                      </a:lnTo>
                      <a:lnTo>
                        <a:pt x="0" y="6"/>
                      </a:lnTo>
                      <a:lnTo>
                        <a:pt x="2" y="6"/>
                      </a:lnTo>
                      <a:lnTo>
                        <a:pt x="2" y="6"/>
                      </a:lnTo>
                      <a:lnTo>
                        <a:pt x="2" y="8"/>
                      </a:lnTo>
                      <a:lnTo>
                        <a:pt x="4" y="8"/>
                      </a:lnTo>
                      <a:lnTo>
                        <a:pt x="4" y="6"/>
                      </a:lnTo>
                      <a:lnTo>
                        <a:pt x="4" y="6"/>
                      </a:lnTo>
                      <a:lnTo>
                        <a:pt x="4" y="4"/>
                      </a:lnTo>
                      <a:lnTo>
                        <a:pt x="4" y="4"/>
                      </a:lnTo>
                      <a:lnTo>
                        <a:pt x="4" y="2"/>
                      </a:lnTo>
                      <a:lnTo>
                        <a:pt x="4" y="2"/>
                      </a:lnTo>
                      <a:lnTo>
                        <a:pt x="4"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0" name="Freeform 4062"/>
                <p:cNvSpPr>
                  <a:spLocks/>
                </p:cNvSpPr>
                <p:nvPr/>
              </p:nvSpPr>
              <p:spPr bwMode="auto">
                <a:xfrm>
                  <a:off x="4490" y="1018"/>
                  <a:ext cx="5" cy="9"/>
                </a:xfrm>
                <a:custGeom>
                  <a:avLst/>
                  <a:gdLst/>
                  <a:ahLst/>
                  <a:cxnLst>
                    <a:cxn ang="0">
                      <a:pos x="12" y="11"/>
                    </a:cxn>
                    <a:cxn ang="0">
                      <a:pos x="12" y="13"/>
                    </a:cxn>
                    <a:cxn ang="0">
                      <a:pos x="12" y="13"/>
                    </a:cxn>
                    <a:cxn ang="0">
                      <a:pos x="12" y="13"/>
                    </a:cxn>
                    <a:cxn ang="0">
                      <a:pos x="10" y="15"/>
                    </a:cxn>
                    <a:cxn ang="0">
                      <a:pos x="10" y="15"/>
                    </a:cxn>
                    <a:cxn ang="0">
                      <a:pos x="10" y="15"/>
                    </a:cxn>
                    <a:cxn ang="0">
                      <a:pos x="10" y="17"/>
                    </a:cxn>
                    <a:cxn ang="0">
                      <a:pos x="10" y="17"/>
                    </a:cxn>
                    <a:cxn ang="0">
                      <a:pos x="8" y="17"/>
                    </a:cxn>
                    <a:cxn ang="0">
                      <a:pos x="8" y="17"/>
                    </a:cxn>
                    <a:cxn ang="0">
                      <a:pos x="8" y="17"/>
                    </a:cxn>
                    <a:cxn ang="0">
                      <a:pos x="8" y="19"/>
                    </a:cxn>
                    <a:cxn ang="0">
                      <a:pos x="6" y="19"/>
                    </a:cxn>
                    <a:cxn ang="0">
                      <a:pos x="6" y="19"/>
                    </a:cxn>
                    <a:cxn ang="0">
                      <a:pos x="6" y="19"/>
                    </a:cxn>
                    <a:cxn ang="0">
                      <a:pos x="4" y="19"/>
                    </a:cxn>
                    <a:cxn ang="0">
                      <a:pos x="4" y="19"/>
                    </a:cxn>
                    <a:cxn ang="0">
                      <a:pos x="4" y="17"/>
                    </a:cxn>
                    <a:cxn ang="0">
                      <a:pos x="4" y="17"/>
                    </a:cxn>
                    <a:cxn ang="0">
                      <a:pos x="2" y="17"/>
                    </a:cxn>
                    <a:cxn ang="0">
                      <a:pos x="2" y="17"/>
                    </a:cxn>
                    <a:cxn ang="0">
                      <a:pos x="2" y="17"/>
                    </a:cxn>
                    <a:cxn ang="0">
                      <a:pos x="2" y="15"/>
                    </a:cxn>
                    <a:cxn ang="0">
                      <a:pos x="2" y="15"/>
                    </a:cxn>
                    <a:cxn ang="0">
                      <a:pos x="2" y="15"/>
                    </a:cxn>
                    <a:cxn ang="0">
                      <a:pos x="2" y="13"/>
                    </a:cxn>
                    <a:cxn ang="0">
                      <a:pos x="2" y="13"/>
                    </a:cxn>
                    <a:cxn ang="0">
                      <a:pos x="4" y="13"/>
                    </a:cxn>
                    <a:cxn ang="0">
                      <a:pos x="4" y="11"/>
                    </a:cxn>
                    <a:cxn ang="0">
                      <a:pos x="4" y="11"/>
                    </a:cxn>
                    <a:cxn ang="0">
                      <a:pos x="4" y="11"/>
                    </a:cxn>
                    <a:cxn ang="0">
                      <a:pos x="4" y="11"/>
                    </a:cxn>
                    <a:cxn ang="0">
                      <a:pos x="4" y="9"/>
                    </a:cxn>
                    <a:cxn ang="0">
                      <a:pos x="4" y="9"/>
                    </a:cxn>
                    <a:cxn ang="0">
                      <a:pos x="4" y="9"/>
                    </a:cxn>
                    <a:cxn ang="0">
                      <a:pos x="4" y="9"/>
                    </a:cxn>
                    <a:cxn ang="0">
                      <a:pos x="4" y="7"/>
                    </a:cxn>
                    <a:cxn ang="0">
                      <a:pos x="4" y="7"/>
                    </a:cxn>
                    <a:cxn ang="0">
                      <a:pos x="4" y="7"/>
                    </a:cxn>
                    <a:cxn ang="0">
                      <a:pos x="4" y="7"/>
                    </a:cxn>
                    <a:cxn ang="0">
                      <a:pos x="2" y="5"/>
                    </a:cxn>
                    <a:cxn ang="0">
                      <a:pos x="2" y="5"/>
                    </a:cxn>
                    <a:cxn ang="0">
                      <a:pos x="2" y="4"/>
                    </a:cxn>
                    <a:cxn ang="0">
                      <a:pos x="2" y="4"/>
                    </a:cxn>
                    <a:cxn ang="0">
                      <a:pos x="0" y="4"/>
                    </a:cxn>
                    <a:cxn ang="0">
                      <a:pos x="0" y="2"/>
                    </a:cxn>
                    <a:cxn ang="0">
                      <a:pos x="0" y="2"/>
                    </a:cxn>
                    <a:cxn ang="0">
                      <a:pos x="0" y="2"/>
                    </a:cxn>
                    <a:cxn ang="0">
                      <a:pos x="0" y="2"/>
                    </a:cxn>
                    <a:cxn ang="0">
                      <a:pos x="0" y="0"/>
                    </a:cxn>
                    <a:cxn ang="0">
                      <a:pos x="0" y="2"/>
                    </a:cxn>
                    <a:cxn ang="0">
                      <a:pos x="0" y="2"/>
                    </a:cxn>
                    <a:cxn ang="0">
                      <a:pos x="0" y="0"/>
                    </a:cxn>
                    <a:cxn ang="0">
                      <a:pos x="0" y="0"/>
                    </a:cxn>
                    <a:cxn ang="0">
                      <a:pos x="0" y="0"/>
                    </a:cxn>
                  </a:cxnLst>
                  <a:rect l="0" t="0" r="r" b="b"/>
                  <a:pathLst>
                    <a:path w="12" h="19">
                      <a:moveTo>
                        <a:pt x="12" y="11"/>
                      </a:moveTo>
                      <a:lnTo>
                        <a:pt x="12" y="13"/>
                      </a:lnTo>
                      <a:lnTo>
                        <a:pt x="12" y="13"/>
                      </a:lnTo>
                      <a:lnTo>
                        <a:pt x="12" y="13"/>
                      </a:lnTo>
                      <a:lnTo>
                        <a:pt x="10" y="15"/>
                      </a:lnTo>
                      <a:lnTo>
                        <a:pt x="10" y="15"/>
                      </a:lnTo>
                      <a:lnTo>
                        <a:pt x="10" y="15"/>
                      </a:lnTo>
                      <a:lnTo>
                        <a:pt x="10" y="17"/>
                      </a:lnTo>
                      <a:lnTo>
                        <a:pt x="10" y="17"/>
                      </a:lnTo>
                      <a:lnTo>
                        <a:pt x="8" y="17"/>
                      </a:lnTo>
                      <a:lnTo>
                        <a:pt x="8" y="17"/>
                      </a:lnTo>
                      <a:lnTo>
                        <a:pt x="8" y="17"/>
                      </a:lnTo>
                      <a:lnTo>
                        <a:pt x="8" y="19"/>
                      </a:lnTo>
                      <a:lnTo>
                        <a:pt x="6" y="19"/>
                      </a:lnTo>
                      <a:lnTo>
                        <a:pt x="6" y="19"/>
                      </a:lnTo>
                      <a:lnTo>
                        <a:pt x="6" y="19"/>
                      </a:lnTo>
                      <a:lnTo>
                        <a:pt x="4" y="19"/>
                      </a:lnTo>
                      <a:lnTo>
                        <a:pt x="4" y="19"/>
                      </a:lnTo>
                      <a:lnTo>
                        <a:pt x="4" y="17"/>
                      </a:lnTo>
                      <a:lnTo>
                        <a:pt x="4" y="17"/>
                      </a:lnTo>
                      <a:lnTo>
                        <a:pt x="2" y="17"/>
                      </a:lnTo>
                      <a:lnTo>
                        <a:pt x="2" y="17"/>
                      </a:lnTo>
                      <a:lnTo>
                        <a:pt x="2" y="17"/>
                      </a:lnTo>
                      <a:lnTo>
                        <a:pt x="2" y="15"/>
                      </a:lnTo>
                      <a:lnTo>
                        <a:pt x="2" y="15"/>
                      </a:lnTo>
                      <a:lnTo>
                        <a:pt x="2" y="15"/>
                      </a:lnTo>
                      <a:lnTo>
                        <a:pt x="2" y="13"/>
                      </a:lnTo>
                      <a:lnTo>
                        <a:pt x="2" y="13"/>
                      </a:lnTo>
                      <a:lnTo>
                        <a:pt x="4" y="13"/>
                      </a:lnTo>
                      <a:lnTo>
                        <a:pt x="4" y="11"/>
                      </a:lnTo>
                      <a:lnTo>
                        <a:pt x="4" y="11"/>
                      </a:lnTo>
                      <a:lnTo>
                        <a:pt x="4" y="11"/>
                      </a:lnTo>
                      <a:lnTo>
                        <a:pt x="4" y="11"/>
                      </a:lnTo>
                      <a:lnTo>
                        <a:pt x="4" y="9"/>
                      </a:lnTo>
                      <a:lnTo>
                        <a:pt x="4" y="9"/>
                      </a:lnTo>
                      <a:lnTo>
                        <a:pt x="4" y="9"/>
                      </a:lnTo>
                      <a:lnTo>
                        <a:pt x="4" y="9"/>
                      </a:lnTo>
                      <a:lnTo>
                        <a:pt x="4" y="7"/>
                      </a:lnTo>
                      <a:lnTo>
                        <a:pt x="4" y="7"/>
                      </a:lnTo>
                      <a:lnTo>
                        <a:pt x="4" y="7"/>
                      </a:lnTo>
                      <a:lnTo>
                        <a:pt x="4" y="7"/>
                      </a:lnTo>
                      <a:lnTo>
                        <a:pt x="2" y="5"/>
                      </a:lnTo>
                      <a:lnTo>
                        <a:pt x="2" y="5"/>
                      </a:lnTo>
                      <a:lnTo>
                        <a:pt x="2" y="4"/>
                      </a:lnTo>
                      <a:lnTo>
                        <a:pt x="2" y="4"/>
                      </a:lnTo>
                      <a:lnTo>
                        <a:pt x="0" y="4"/>
                      </a:lnTo>
                      <a:lnTo>
                        <a:pt x="0" y="2"/>
                      </a:lnTo>
                      <a:lnTo>
                        <a:pt x="0" y="2"/>
                      </a:lnTo>
                      <a:lnTo>
                        <a:pt x="0" y="2"/>
                      </a:lnTo>
                      <a:lnTo>
                        <a:pt x="0" y="2"/>
                      </a:lnTo>
                      <a:lnTo>
                        <a:pt x="0" y="0"/>
                      </a:lnTo>
                      <a:lnTo>
                        <a:pt x="0" y="2"/>
                      </a:lnTo>
                      <a:lnTo>
                        <a:pt x="0" y="2"/>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1" name="Line 4063"/>
                <p:cNvSpPr>
                  <a:spLocks noChangeShapeType="1"/>
                </p:cNvSpPr>
                <p:nvPr/>
              </p:nvSpPr>
              <p:spPr bwMode="auto">
                <a:xfrm>
                  <a:off x="4442" y="103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02" name="Line 4064"/>
                <p:cNvSpPr>
                  <a:spLocks noChangeShapeType="1"/>
                </p:cNvSpPr>
                <p:nvPr/>
              </p:nvSpPr>
              <p:spPr bwMode="auto">
                <a:xfrm>
                  <a:off x="4442" y="103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03" name="Freeform 4065"/>
                <p:cNvSpPr>
                  <a:spLocks/>
                </p:cNvSpPr>
                <p:nvPr/>
              </p:nvSpPr>
              <p:spPr bwMode="auto">
                <a:xfrm>
                  <a:off x="4445" y="1012"/>
                  <a:ext cx="12" cy="20"/>
                </a:xfrm>
                <a:custGeom>
                  <a:avLst/>
                  <a:gdLst/>
                  <a:ahLst/>
                  <a:cxnLst>
                    <a:cxn ang="0">
                      <a:pos x="0" y="41"/>
                    </a:cxn>
                    <a:cxn ang="0">
                      <a:pos x="0" y="39"/>
                    </a:cxn>
                    <a:cxn ang="0">
                      <a:pos x="0" y="37"/>
                    </a:cxn>
                    <a:cxn ang="0">
                      <a:pos x="0" y="37"/>
                    </a:cxn>
                    <a:cxn ang="0">
                      <a:pos x="0" y="35"/>
                    </a:cxn>
                    <a:cxn ang="0">
                      <a:pos x="2" y="35"/>
                    </a:cxn>
                    <a:cxn ang="0">
                      <a:pos x="2" y="35"/>
                    </a:cxn>
                    <a:cxn ang="0">
                      <a:pos x="2" y="33"/>
                    </a:cxn>
                    <a:cxn ang="0">
                      <a:pos x="2" y="33"/>
                    </a:cxn>
                    <a:cxn ang="0">
                      <a:pos x="4" y="33"/>
                    </a:cxn>
                    <a:cxn ang="0">
                      <a:pos x="4" y="33"/>
                    </a:cxn>
                    <a:cxn ang="0">
                      <a:pos x="4" y="31"/>
                    </a:cxn>
                    <a:cxn ang="0">
                      <a:pos x="6" y="31"/>
                    </a:cxn>
                    <a:cxn ang="0">
                      <a:pos x="6" y="31"/>
                    </a:cxn>
                    <a:cxn ang="0">
                      <a:pos x="6" y="31"/>
                    </a:cxn>
                    <a:cxn ang="0">
                      <a:pos x="6" y="31"/>
                    </a:cxn>
                    <a:cxn ang="0">
                      <a:pos x="8" y="31"/>
                    </a:cxn>
                    <a:cxn ang="0">
                      <a:pos x="8" y="31"/>
                    </a:cxn>
                    <a:cxn ang="0">
                      <a:pos x="8" y="31"/>
                    </a:cxn>
                    <a:cxn ang="0">
                      <a:pos x="10" y="29"/>
                    </a:cxn>
                    <a:cxn ang="0">
                      <a:pos x="10" y="29"/>
                    </a:cxn>
                    <a:cxn ang="0">
                      <a:pos x="10" y="29"/>
                    </a:cxn>
                    <a:cxn ang="0">
                      <a:pos x="11" y="27"/>
                    </a:cxn>
                    <a:cxn ang="0">
                      <a:pos x="11" y="25"/>
                    </a:cxn>
                    <a:cxn ang="0">
                      <a:pos x="13" y="25"/>
                    </a:cxn>
                    <a:cxn ang="0">
                      <a:pos x="13" y="23"/>
                    </a:cxn>
                    <a:cxn ang="0">
                      <a:pos x="13" y="23"/>
                    </a:cxn>
                    <a:cxn ang="0">
                      <a:pos x="13" y="21"/>
                    </a:cxn>
                    <a:cxn ang="0">
                      <a:pos x="13" y="21"/>
                    </a:cxn>
                    <a:cxn ang="0">
                      <a:pos x="13" y="19"/>
                    </a:cxn>
                    <a:cxn ang="0">
                      <a:pos x="13" y="19"/>
                    </a:cxn>
                    <a:cxn ang="0">
                      <a:pos x="13" y="17"/>
                    </a:cxn>
                    <a:cxn ang="0">
                      <a:pos x="15" y="17"/>
                    </a:cxn>
                    <a:cxn ang="0">
                      <a:pos x="15" y="17"/>
                    </a:cxn>
                    <a:cxn ang="0">
                      <a:pos x="15" y="17"/>
                    </a:cxn>
                    <a:cxn ang="0">
                      <a:pos x="15" y="17"/>
                    </a:cxn>
                    <a:cxn ang="0">
                      <a:pos x="17" y="17"/>
                    </a:cxn>
                    <a:cxn ang="0">
                      <a:pos x="17" y="16"/>
                    </a:cxn>
                    <a:cxn ang="0">
                      <a:pos x="17" y="16"/>
                    </a:cxn>
                    <a:cxn ang="0">
                      <a:pos x="19" y="16"/>
                    </a:cxn>
                    <a:cxn ang="0">
                      <a:pos x="19" y="14"/>
                    </a:cxn>
                    <a:cxn ang="0">
                      <a:pos x="19" y="14"/>
                    </a:cxn>
                    <a:cxn ang="0">
                      <a:pos x="21" y="12"/>
                    </a:cxn>
                    <a:cxn ang="0">
                      <a:pos x="21" y="10"/>
                    </a:cxn>
                    <a:cxn ang="0">
                      <a:pos x="21" y="10"/>
                    </a:cxn>
                    <a:cxn ang="0">
                      <a:pos x="21" y="8"/>
                    </a:cxn>
                    <a:cxn ang="0">
                      <a:pos x="21" y="10"/>
                    </a:cxn>
                    <a:cxn ang="0">
                      <a:pos x="21" y="8"/>
                    </a:cxn>
                    <a:cxn ang="0">
                      <a:pos x="23" y="8"/>
                    </a:cxn>
                    <a:cxn ang="0">
                      <a:pos x="23" y="6"/>
                    </a:cxn>
                    <a:cxn ang="0">
                      <a:pos x="23" y="6"/>
                    </a:cxn>
                    <a:cxn ang="0">
                      <a:pos x="23" y="4"/>
                    </a:cxn>
                    <a:cxn ang="0">
                      <a:pos x="23" y="4"/>
                    </a:cxn>
                    <a:cxn ang="0">
                      <a:pos x="23" y="4"/>
                    </a:cxn>
                    <a:cxn ang="0">
                      <a:pos x="23" y="2"/>
                    </a:cxn>
                    <a:cxn ang="0">
                      <a:pos x="23" y="2"/>
                    </a:cxn>
                    <a:cxn ang="0">
                      <a:pos x="23" y="2"/>
                    </a:cxn>
                    <a:cxn ang="0">
                      <a:pos x="23" y="2"/>
                    </a:cxn>
                    <a:cxn ang="0">
                      <a:pos x="23" y="2"/>
                    </a:cxn>
                    <a:cxn ang="0">
                      <a:pos x="23" y="0"/>
                    </a:cxn>
                    <a:cxn ang="0">
                      <a:pos x="23" y="0"/>
                    </a:cxn>
                  </a:cxnLst>
                  <a:rect l="0" t="0" r="r" b="b"/>
                  <a:pathLst>
                    <a:path w="23" h="41">
                      <a:moveTo>
                        <a:pt x="0" y="41"/>
                      </a:moveTo>
                      <a:lnTo>
                        <a:pt x="0" y="41"/>
                      </a:lnTo>
                      <a:lnTo>
                        <a:pt x="0" y="39"/>
                      </a:lnTo>
                      <a:lnTo>
                        <a:pt x="0" y="39"/>
                      </a:lnTo>
                      <a:lnTo>
                        <a:pt x="0" y="37"/>
                      </a:lnTo>
                      <a:lnTo>
                        <a:pt x="0" y="37"/>
                      </a:lnTo>
                      <a:lnTo>
                        <a:pt x="0" y="37"/>
                      </a:lnTo>
                      <a:lnTo>
                        <a:pt x="0" y="37"/>
                      </a:lnTo>
                      <a:lnTo>
                        <a:pt x="0" y="37"/>
                      </a:lnTo>
                      <a:lnTo>
                        <a:pt x="0" y="35"/>
                      </a:lnTo>
                      <a:lnTo>
                        <a:pt x="2" y="35"/>
                      </a:lnTo>
                      <a:lnTo>
                        <a:pt x="2" y="35"/>
                      </a:lnTo>
                      <a:lnTo>
                        <a:pt x="2" y="35"/>
                      </a:lnTo>
                      <a:lnTo>
                        <a:pt x="2" y="35"/>
                      </a:lnTo>
                      <a:lnTo>
                        <a:pt x="2" y="33"/>
                      </a:lnTo>
                      <a:lnTo>
                        <a:pt x="2" y="33"/>
                      </a:lnTo>
                      <a:lnTo>
                        <a:pt x="2" y="33"/>
                      </a:lnTo>
                      <a:lnTo>
                        <a:pt x="2" y="33"/>
                      </a:lnTo>
                      <a:lnTo>
                        <a:pt x="2" y="33"/>
                      </a:lnTo>
                      <a:lnTo>
                        <a:pt x="4" y="33"/>
                      </a:lnTo>
                      <a:lnTo>
                        <a:pt x="4" y="33"/>
                      </a:lnTo>
                      <a:lnTo>
                        <a:pt x="4" y="33"/>
                      </a:lnTo>
                      <a:lnTo>
                        <a:pt x="4" y="33"/>
                      </a:lnTo>
                      <a:lnTo>
                        <a:pt x="4" y="31"/>
                      </a:lnTo>
                      <a:lnTo>
                        <a:pt x="6" y="31"/>
                      </a:lnTo>
                      <a:lnTo>
                        <a:pt x="6" y="31"/>
                      </a:lnTo>
                      <a:lnTo>
                        <a:pt x="6" y="31"/>
                      </a:lnTo>
                      <a:lnTo>
                        <a:pt x="6" y="31"/>
                      </a:lnTo>
                      <a:lnTo>
                        <a:pt x="6" y="31"/>
                      </a:lnTo>
                      <a:lnTo>
                        <a:pt x="6" y="31"/>
                      </a:lnTo>
                      <a:lnTo>
                        <a:pt x="6" y="31"/>
                      </a:lnTo>
                      <a:lnTo>
                        <a:pt x="6" y="31"/>
                      </a:lnTo>
                      <a:lnTo>
                        <a:pt x="8" y="31"/>
                      </a:lnTo>
                      <a:lnTo>
                        <a:pt x="8" y="31"/>
                      </a:lnTo>
                      <a:lnTo>
                        <a:pt x="8" y="31"/>
                      </a:lnTo>
                      <a:lnTo>
                        <a:pt x="8" y="31"/>
                      </a:lnTo>
                      <a:lnTo>
                        <a:pt x="8" y="31"/>
                      </a:lnTo>
                      <a:lnTo>
                        <a:pt x="8" y="31"/>
                      </a:lnTo>
                      <a:lnTo>
                        <a:pt x="8" y="29"/>
                      </a:lnTo>
                      <a:lnTo>
                        <a:pt x="10" y="29"/>
                      </a:lnTo>
                      <a:lnTo>
                        <a:pt x="10" y="29"/>
                      </a:lnTo>
                      <a:lnTo>
                        <a:pt x="10" y="29"/>
                      </a:lnTo>
                      <a:lnTo>
                        <a:pt x="10" y="29"/>
                      </a:lnTo>
                      <a:lnTo>
                        <a:pt x="10" y="29"/>
                      </a:lnTo>
                      <a:lnTo>
                        <a:pt x="10" y="27"/>
                      </a:lnTo>
                      <a:lnTo>
                        <a:pt x="11" y="27"/>
                      </a:lnTo>
                      <a:lnTo>
                        <a:pt x="11" y="27"/>
                      </a:lnTo>
                      <a:lnTo>
                        <a:pt x="11" y="25"/>
                      </a:lnTo>
                      <a:lnTo>
                        <a:pt x="11" y="25"/>
                      </a:lnTo>
                      <a:lnTo>
                        <a:pt x="13" y="25"/>
                      </a:lnTo>
                      <a:lnTo>
                        <a:pt x="13" y="23"/>
                      </a:lnTo>
                      <a:lnTo>
                        <a:pt x="13" y="23"/>
                      </a:lnTo>
                      <a:lnTo>
                        <a:pt x="13" y="23"/>
                      </a:lnTo>
                      <a:lnTo>
                        <a:pt x="13" y="23"/>
                      </a:lnTo>
                      <a:lnTo>
                        <a:pt x="13" y="21"/>
                      </a:lnTo>
                      <a:lnTo>
                        <a:pt x="13" y="21"/>
                      </a:lnTo>
                      <a:lnTo>
                        <a:pt x="13" y="21"/>
                      </a:lnTo>
                      <a:lnTo>
                        <a:pt x="13" y="21"/>
                      </a:lnTo>
                      <a:lnTo>
                        <a:pt x="13" y="19"/>
                      </a:lnTo>
                      <a:lnTo>
                        <a:pt x="13" y="19"/>
                      </a:lnTo>
                      <a:lnTo>
                        <a:pt x="13" y="19"/>
                      </a:lnTo>
                      <a:lnTo>
                        <a:pt x="13" y="19"/>
                      </a:lnTo>
                      <a:lnTo>
                        <a:pt x="13" y="19"/>
                      </a:lnTo>
                      <a:lnTo>
                        <a:pt x="13" y="17"/>
                      </a:lnTo>
                      <a:lnTo>
                        <a:pt x="13" y="17"/>
                      </a:lnTo>
                      <a:lnTo>
                        <a:pt x="15" y="17"/>
                      </a:lnTo>
                      <a:lnTo>
                        <a:pt x="15" y="17"/>
                      </a:lnTo>
                      <a:lnTo>
                        <a:pt x="15" y="17"/>
                      </a:lnTo>
                      <a:lnTo>
                        <a:pt x="15" y="17"/>
                      </a:lnTo>
                      <a:lnTo>
                        <a:pt x="15" y="17"/>
                      </a:lnTo>
                      <a:lnTo>
                        <a:pt x="15" y="19"/>
                      </a:lnTo>
                      <a:lnTo>
                        <a:pt x="15" y="17"/>
                      </a:lnTo>
                      <a:lnTo>
                        <a:pt x="17" y="17"/>
                      </a:lnTo>
                      <a:lnTo>
                        <a:pt x="17" y="17"/>
                      </a:lnTo>
                      <a:lnTo>
                        <a:pt x="17" y="16"/>
                      </a:lnTo>
                      <a:lnTo>
                        <a:pt x="17" y="16"/>
                      </a:lnTo>
                      <a:lnTo>
                        <a:pt x="17" y="16"/>
                      </a:lnTo>
                      <a:lnTo>
                        <a:pt x="17" y="16"/>
                      </a:lnTo>
                      <a:lnTo>
                        <a:pt x="19" y="16"/>
                      </a:lnTo>
                      <a:lnTo>
                        <a:pt x="19" y="16"/>
                      </a:lnTo>
                      <a:lnTo>
                        <a:pt x="19" y="16"/>
                      </a:lnTo>
                      <a:lnTo>
                        <a:pt x="19" y="14"/>
                      </a:lnTo>
                      <a:lnTo>
                        <a:pt x="19" y="14"/>
                      </a:lnTo>
                      <a:lnTo>
                        <a:pt x="19" y="14"/>
                      </a:lnTo>
                      <a:lnTo>
                        <a:pt x="19" y="12"/>
                      </a:lnTo>
                      <a:lnTo>
                        <a:pt x="21" y="12"/>
                      </a:lnTo>
                      <a:lnTo>
                        <a:pt x="21" y="12"/>
                      </a:lnTo>
                      <a:lnTo>
                        <a:pt x="21" y="10"/>
                      </a:lnTo>
                      <a:lnTo>
                        <a:pt x="21" y="10"/>
                      </a:lnTo>
                      <a:lnTo>
                        <a:pt x="21" y="10"/>
                      </a:lnTo>
                      <a:lnTo>
                        <a:pt x="21" y="10"/>
                      </a:lnTo>
                      <a:lnTo>
                        <a:pt x="21" y="8"/>
                      </a:lnTo>
                      <a:lnTo>
                        <a:pt x="21" y="10"/>
                      </a:lnTo>
                      <a:lnTo>
                        <a:pt x="21" y="10"/>
                      </a:lnTo>
                      <a:lnTo>
                        <a:pt x="21" y="8"/>
                      </a:lnTo>
                      <a:lnTo>
                        <a:pt x="21" y="8"/>
                      </a:lnTo>
                      <a:lnTo>
                        <a:pt x="21" y="8"/>
                      </a:lnTo>
                      <a:lnTo>
                        <a:pt x="23" y="8"/>
                      </a:lnTo>
                      <a:lnTo>
                        <a:pt x="23" y="6"/>
                      </a:lnTo>
                      <a:lnTo>
                        <a:pt x="23" y="6"/>
                      </a:lnTo>
                      <a:lnTo>
                        <a:pt x="23" y="6"/>
                      </a:lnTo>
                      <a:lnTo>
                        <a:pt x="23" y="6"/>
                      </a:lnTo>
                      <a:lnTo>
                        <a:pt x="23" y="6"/>
                      </a:lnTo>
                      <a:lnTo>
                        <a:pt x="23" y="4"/>
                      </a:lnTo>
                      <a:lnTo>
                        <a:pt x="23" y="4"/>
                      </a:lnTo>
                      <a:lnTo>
                        <a:pt x="23" y="4"/>
                      </a:lnTo>
                      <a:lnTo>
                        <a:pt x="23" y="4"/>
                      </a:lnTo>
                      <a:lnTo>
                        <a:pt x="23" y="4"/>
                      </a:lnTo>
                      <a:lnTo>
                        <a:pt x="23" y="4"/>
                      </a:lnTo>
                      <a:lnTo>
                        <a:pt x="23" y="2"/>
                      </a:lnTo>
                      <a:lnTo>
                        <a:pt x="23" y="4"/>
                      </a:lnTo>
                      <a:lnTo>
                        <a:pt x="23" y="2"/>
                      </a:lnTo>
                      <a:lnTo>
                        <a:pt x="23" y="2"/>
                      </a:lnTo>
                      <a:lnTo>
                        <a:pt x="23" y="2"/>
                      </a:lnTo>
                      <a:lnTo>
                        <a:pt x="23" y="2"/>
                      </a:lnTo>
                      <a:lnTo>
                        <a:pt x="23" y="2"/>
                      </a:lnTo>
                      <a:lnTo>
                        <a:pt x="23" y="2"/>
                      </a:lnTo>
                      <a:lnTo>
                        <a:pt x="23" y="2"/>
                      </a:lnTo>
                      <a:lnTo>
                        <a:pt x="23" y="2"/>
                      </a:lnTo>
                      <a:lnTo>
                        <a:pt x="23" y="0"/>
                      </a:lnTo>
                      <a:lnTo>
                        <a:pt x="23" y="0"/>
                      </a:lnTo>
                      <a:lnTo>
                        <a:pt x="23" y="0"/>
                      </a:lnTo>
                      <a:lnTo>
                        <a:pt x="23"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4" name="Line 4066"/>
                <p:cNvSpPr>
                  <a:spLocks noChangeShapeType="1"/>
                </p:cNvSpPr>
                <p:nvPr/>
              </p:nvSpPr>
              <p:spPr bwMode="auto">
                <a:xfrm>
                  <a:off x="4445" y="103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05" name="Line 4067"/>
                <p:cNvSpPr>
                  <a:spLocks noChangeShapeType="1"/>
                </p:cNvSpPr>
                <p:nvPr/>
              </p:nvSpPr>
              <p:spPr bwMode="auto">
                <a:xfrm>
                  <a:off x="4445" y="103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06" name="Freeform 4068"/>
                <p:cNvSpPr>
                  <a:spLocks/>
                </p:cNvSpPr>
                <p:nvPr/>
              </p:nvSpPr>
              <p:spPr bwMode="auto">
                <a:xfrm>
                  <a:off x="4477" y="1023"/>
                  <a:ext cx="1" cy="7"/>
                </a:xfrm>
                <a:custGeom>
                  <a:avLst/>
                  <a:gdLst/>
                  <a:ahLst/>
                  <a:cxnLst>
                    <a:cxn ang="0">
                      <a:pos x="0" y="0"/>
                    </a:cxn>
                    <a:cxn ang="0">
                      <a:pos x="0" y="0"/>
                    </a:cxn>
                    <a:cxn ang="0">
                      <a:pos x="0" y="2"/>
                    </a:cxn>
                    <a:cxn ang="0">
                      <a:pos x="0" y="2"/>
                    </a:cxn>
                    <a:cxn ang="0">
                      <a:pos x="0" y="2"/>
                    </a:cxn>
                    <a:cxn ang="0">
                      <a:pos x="0" y="2"/>
                    </a:cxn>
                    <a:cxn ang="0">
                      <a:pos x="0" y="2"/>
                    </a:cxn>
                    <a:cxn ang="0">
                      <a:pos x="0" y="4"/>
                    </a:cxn>
                    <a:cxn ang="0">
                      <a:pos x="0" y="4"/>
                    </a:cxn>
                    <a:cxn ang="0">
                      <a:pos x="0" y="4"/>
                    </a:cxn>
                    <a:cxn ang="0">
                      <a:pos x="0" y="6"/>
                    </a:cxn>
                    <a:cxn ang="0">
                      <a:pos x="0" y="6"/>
                    </a:cxn>
                    <a:cxn ang="0">
                      <a:pos x="0" y="8"/>
                    </a:cxn>
                    <a:cxn ang="0">
                      <a:pos x="0" y="8"/>
                    </a:cxn>
                    <a:cxn ang="0">
                      <a:pos x="0" y="8"/>
                    </a:cxn>
                    <a:cxn ang="0">
                      <a:pos x="0" y="8"/>
                    </a:cxn>
                    <a:cxn ang="0">
                      <a:pos x="0" y="8"/>
                    </a:cxn>
                    <a:cxn ang="0">
                      <a:pos x="0" y="10"/>
                    </a:cxn>
                    <a:cxn ang="0">
                      <a:pos x="2" y="10"/>
                    </a:cxn>
                    <a:cxn ang="0">
                      <a:pos x="2" y="10"/>
                    </a:cxn>
                    <a:cxn ang="0">
                      <a:pos x="2" y="10"/>
                    </a:cxn>
                    <a:cxn ang="0">
                      <a:pos x="2" y="10"/>
                    </a:cxn>
                    <a:cxn ang="0">
                      <a:pos x="2" y="10"/>
                    </a:cxn>
                    <a:cxn ang="0">
                      <a:pos x="2" y="12"/>
                    </a:cxn>
                    <a:cxn ang="0">
                      <a:pos x="2" y="12"/>
                    </a:cxn>
                    <a:cxn ang="0">
                      <a:pos x="2" y="12"/>
                    </a:cxn>
                    <a:cxn ang="0">
                      <a:pos x="2" y="12"/>
                    </a:cxn>
                    <a:cxn ang="0">
                      <a:pos x="2" y="12"/>
                    </a:cxn>
                    <a:cxn ang="0">
                      <a:pos x="2" y="12"/>
                    </a:cxn>
                    <a:cxn ang="0">
                      <a:pos x="2" y="14"/>
                    </a:cxn>
                    <a:cxn ang="0">
                      <a:pos x="2" y="14"/>
                    </a:cxn>
                    <a:cxn ang="0">
                      <a:pos x="2" y="14"/>
                    </a:cxn>
                    <a:cxn ang="0">
                      <a:pos x="2" y="14"/>
                    </a:cxn>
                    <a:cxn ang="0">
                      <a:pos x="2" y="14"/>
                    </a:cxn>
                    <a:cxn ang="0">
                      <a:pos x="2" y="16"/>
                    </a:cxn>
                  </a:cxnLst>
                  <a:rect l="0" t="0" r="r" b="b"/>
                  <a:pathLst>
                    <a:path w="2" h="16">
                      <a:moveTo>
                        <a:pt x="0" y="0"/>
                      </a:moveTo>
                      <a:lnTo>
                        <a:pt x="0" y="0"/>
                      </a:lnTo>
                      <a:lnTo>
                        <a:pt x="0" y="2"/>
                      </a:lnTo>
                      <a:lnTo>
                        <a:pt x="0" y="2"/>
                      </a:lnTo>
                      <a:lnTo>
                        <a:pt x="0" y="2"/>
                      </a:lnTo>
                      <a:lnTo>
                        <a:pt x="0" y="2"/>
                      </a:lnTo>
                      <a:lnTo>
                        <a:pt x="0" y="2"/>
                      </a:lnTo>
                      <a:lnTo>
                        <a:pt x="0" y="4"/>
                      </a:lnTo>
                      <a:lnTo>
                        <a:pt x="0" y="4"/>
                      </a:lnTo>
                      <a:lnTo>
                        <a:pt x="0" y="4"/>
                      </a:lnTo>
                      <a:lnTo>
                        <a:pt x="0" y="6"/>
                      </a:lnTo>
                      <a:lnTo>
                        <a:pt x="0" y="6"/>
                      </a:lnTo>
                      <a:lnTo>
                        <a:pt x="0" y="8"/>
                      </a:lnTo>
                      <a:lnTo>
                        <a:pt x="0" y="8"/>
                      </a:lnTo>
                      <a:lnTo>
                        <a:pt x="0" y="8"/>
                      </a:lnTo>
                      <a:lnTo>
                        <a:pt x="0" y="8"/>
                      </a:lnTo>
                      <a:lnTo>
                        <a:pt x="0" y="8"/>
                      </a:lnTo>
                      <a:lnTo>
                        <a:pt x="0" y="10"/>
                      </a:lnTo>
                      <a:lnTo>
                        <a:pt x="2" y="10"/>
                      </a:lnTo>
                      <a:lnTo>
                        <a:pt x="2" y="10"/>
                      </a:lnTo>
                      <a:lnTo>
                        <a:pt x="2" y="10"/>
                      </a:lnTo>
                      <a:lnTo>
                        <a:pt x="2" y="10"/>
                      </a:lnTo>
                      <a:lnTo>
                        <a:pt x="2" y="10"/>
                      </a:lnTo>
                      <a:lnTo>
                        <a:pt x="2" y="12"/>
                      </a:lnTo>
                      <a:lnTo>
                        <a:pt x="2" y="12"/>
                      </a:lnTo>
                      <a:lnTo>
                        <a:pt x="2" y="12"/>
                      </a:lnTo>
                      <a:lnTo>
                        <a:pt x="2" y="12"/>
                      </a:lnTo>
                      <a:lnTo>
                        <a:pt x="2" y="12"/>
                      </a:lnTo>
                      <a:lnTo>
                        <a:pt x="2" y="12"/>
                      </a:lnTo>
                      <a:lnTo>
                        <a:pt x="2" y="14"/>
                      </a:lnTo>
                      <a:lnTo>
                        <a:pt x="2" y="14"/>
                      </a:lnTo>
                      <a:lnTo>
                        <a:pt x="2" y="14"/>
                      </a:lnTo>
                      <a:lnTo>
                        <a:pt x="2" y="14"/>
                      </a:lnTo>
                      <a:lnTo>
                        <a:pt x="2" y="14"/>
                      </a:lnTo>
                      <a:lnTo>
                        <a:pt x="2" y="1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7" name="Freeform 4069"/>
                <p:cNvSpPr>
                  <a:spLocks/>
                </p:cNvSpPr>
                <p:nvPr/>
              </p:nvSpPr>
              <p:spPr bwMode="auto">
                <a:xfrm>
                  <a:off x="4426" y="1034"/>
                  <a:ext cx="1" cy="1"/>
                </a:xfrm>
                <a:custGeom>
                  <a:avLst/>
                  <a:gdLst/>
                  <a:ahLst/>
                  <a:cxnLst>
                    <a:cxn ang="0">
                      <a:pos x="0" y="2"/>
                    </a:cxn>
                    <a:cxn ang="0">
                      <a:pos x="0" y="2"/>
                    </a:cxn>
                    <a:cxn ang="0">
                      <a:pos x="0" y="0"/>
                    </a:cxn>
                    <a:cxn ang="0">
                      <a:pos x="1" y="2"/>
                    </a:cxn>
                    <a:cxn ang="0">
                      <a:pos x="0" y="2"/>
                    </a:cxn>
                  </a:cxnLst>
                  <a:rect l="0" t="0" r="r" b="b"/>
                  <a:pathLst>
                    <a:path w="1" h="2">
                      <a:moveTo>
                        <a:pt x="0" y="2"/>
                      </a:moveTo>
                      <a:lnTo>
                        <a:pt x="0" y="2"/>
                      </a:lnTo>
                      <a:lnTo>
                        <a:pt x="0" y="0"/>
                      </a:lnTo>
                      <a:lnTo>
                        <a:pt x="1"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8" name="Freeform 4070"/>
                <p:cNvSpPr>
                  <a:spLocks/>
                </p:cNvSpPr>
                <p:nvPr/>
              </p:nvSpPr>
              <p:spPr bwMode="auto">
                <a:xfrm>
                  <a:off x="4426" y="1034"/>
                  <a:ext cx="1" cy="1"/>
                </a:xfrm>
                <a:custGeom>
                  <a:avLst/>
                  <a:gdLst/>
                  <a:ahLst/>
                  <a:cxnLst>
                    <a:cxn ang="0">
                      <a:pos x="1" y="2"/>
                    </a:cxn>
                    <a:cxn ang="0">
                      <a:pos x="1" y="2"/>
                    </a:cxn>
                    <a:cxn ang="0">
                      <a:pos x="1" y="0"/>
                    </a:cxn>
                    <a:cxn ang="0">
                      <a:pos x="0" y="2"/>
                    </a:cxn>
                    <a:cxn ang="0">
                      <a:pos x="1" y="2"/>
                    </a:cxn>
                  </a:cxnLst>
                  <a:rect l="0" t="0" r="r" b="b"/>
                  <a:pathLst>
                    <a:path w="1" h="2">
                      <a:moveTo>
                        <a:pt x="1" y="2"/>
                      </a:moveTo>
                      <a:lnTo>
                        <a:pt x="1" y="2"/>
                      </a:lnTo>
                      <a:lnTo>
                        <a:pt x="1" y="0"/>
                      </a:lnTo>
                      <a:lnTo>
                        <a:pt x="0" y="2"/>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09" name="Freeform 4071"/>
                <p:cNvSpPr>
                  <a:spLocks/>
                </p:cNvSpPr>
                <p:nvPr/>
              </p:nvSpPr>
              <p:spPr bwMode="auto">
                <a:xfrm>
                  <a:off x="4431" y="1034"/>
                  <a:ext cx="1" cy="1"/>
                </a:xfrm>
                <a:custGeom>
                  <a:avLst/>
                  <a:gdLst/>
                  <a:ahLst/>
                  <a:cxnLst>
                    <a:cxn ang="0">
                      <a:pos x="2" y="0"/>
                    </a:cxn>
                    <a:cxn ang="0">
                      <a:pos x="0" y="0"/>
                    </a:cxn>
                    <a:cxn ang="0">
                      <a:pos x="0" y="0"/>
                    </a:cxn>
                    <a:cxn ang="0">
                      <a:pos x="0" y="2"/>
                    </a:cxn>
                    <a:cxn ang="0">
                      <a:pos x="2" y="2"/>
                    </a:cxn>
                    <a:cxn ang="0">
                      <a:pos x="2" y="2"/>
                    </a:cxn>
                    <a:cxn ang="0">
                      <a:pos x="2" y="0"/>
                    </a:cxn>
                    <a:cxn ang="0">
                      <a:pos x="2" y="0"/>
                    </a:cxn>
                    <a:cxn ang="0">
                      <a:pos x="2" y="0"/>
                    </a:cxn>
                  </a:cxnLst>
                  <a:rect l="0" t="0" r="r" b="b"/>
                  <a:pathLst>
                    <a:path w="2" h="2">
                      <a:moveTo>
                        <a:pt x="2" y="0"/>
                      </a:moveTo>
                      <a:lnTo>
                        <a:pt x="0" y="0"/>
                      </a:lnTo>
                      <a:lnTo>
                        <a:pt x="0" y="0"/>
                      </a:lnTo>
                      <a:lnTo>
                        <a:pt x="0" y="2"/>
                      </a:lnTo>
                      <a:lnTo>
                        <a:pt x="2" y="2"/>
                      </a:lnTo>
                      <a:lnTo>
                        <a:pt x="2" y="2"/>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0" name="Freeform 4072"/>
                <p:cNvSpPr>
                  <a:spLocks/>
                </p:cNvSpPr>
                <p:nvPr/>
              </p:nvSpPr>
              <p:spPr bwMode="auto">
                <a:xfrm>
                  <a:off x="4425" y="103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1" name="Freeform 4073"/>
                <p:cNvSpPr>
                  <a:spLocks/>
                </p:cNvSpPr>
                <p:nvPr/>
              </p:nvSpPr>
              <p:spPr bwMode="auto">
                <a:xfrm>
                  <a:off x="4426" y="1035"/>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2" name="Freeform 4074"/>
                <p:cNvSpPr>
                  <a:spLocks/>
                </p:cNvSpPr>
                <p:nvPr/>
              </p:nvSpPr>
              <p:spPr bwMode="auto">
                <a:xfrm>
                  <a:off x="4431" y="103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3" name="Rectangle 4075"/>
                <p:cNvSpPr>
                  <a:spLocks noChangeArrowheads="1"/>
                </p:cNvSpPr>
                <p:nvPr/>
              </p:nvSpPr>
              <p:spPr bwMode="auto">
                <a:xfrm>
                  <a:off x="4444" y="1034"/>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914" name="Freeform 4076"/>
                <p:cNvSpPr>
                  <a:spLocks/>
                </p:cNvSpPr>
                <p:nvPr/>
              </p:nvSpPr>
              <p:spPr bwMode="auto">
                <a:xfrm>
                  <a:off x="4435" y="1030"/>
                  <a:ext cx="7" cy="5"/>
                </a:xfrm>
                <a:custGeom>
                  <a:avLst/>
                  <a:gdLst/>
                  <a:ahLst/>
                  <a:cxnLst>
                    <a:cxn ang="0">
                      <a:pos x="0" y="9"/>
                    </a:cxn>
                    <a:cxn ang="0">
                      <a:pos x="0" y="9"/>
                    </a:cxn>
                    <a:cxn ang="0">
                      <a:pos x="0" y="7"/>
                    </a:cxn>
                    <a:cxn ang="0">
                      <a:pos x="0" y="7"/>
                    </a:cxn>
                    <a:cxn ang="0">
                      <a:pos x="0" y="5"/>
                    </a:cxn>
                    <a:cxn ang="0">
                      <a:pos x="0" y="5"/>
                    </a:cxn>
                    <a:cxn ang="0">
                      <a:pos x="2" y="5"/>
                    </a:cxn>
                    <a:cxn ang="0">
                      <a:pos x="2" y="5"/>
                    </a:cxn>
                    <a:cxn ang="0">
                      <a:pos x="2" y="4"/>
                    </a:cxn>
                    <a:cxn ang="0">
                      <a:pos x="2" y="4"/>
                    </a:cxn>
                    <a:cxn ang="0">
                      <a:pos x="4" y="2"/>
                    </a:cxn>
                    <a:cxn ang="0">
                      <a:pos x="2" y="0"/>
                    </a:cxn>
                    <a:cxn ang="0">
                      <a:pos x="2" y="0"/>
                    </a:cxn>
                    <a:cxn ang="0">
                      <a:pos x="0" y="0"/>
                    </a:cxn>
                    <a:cxn ang="0">
                      <a:pos x="0" y="0"/>
                    </a:cxn>
                    <a:cxn ang="0">
                      <a:pos x="2" y="0"/>
                    </a:cxn>
                    <a:cxn ang="0">
                      <a:pos x="2" y="0"/>
                    </a:cxn>
                    <a:cxn ang="0">
                      <a:pos x="4" y="0"/>
                    </a:cxn>
                    <a:cxn ang="0">
                      <a:pos x="4" y="2"/>
                    </a:cxn>
                    <a:cxn ang="0">
                      <a:pos x="6" y="2"/>
                    </a:cxn>
                    <a:cxn ang="0">
                      <a:pos x="6" y="2"/>
                    </a:cxn>
                    <a:cxn ang="0">
                      <a:pos x="8" y="4"/>
                    </a:cxn>
                    <a:cxn ang="0">
                      <a:pos x="8" y="4"/>
                    </a:cxn>
                    <a:cxn ang="0">
                      <a:pos x="8" y="4"/>
                    </a:cxn>
                    <a:cxn ang="0">
                      <a:pos x="8" y="2"/>
                    </a:cxn>
                    <a:cxn ang="0">
                      <a:pos x="9" y="2"/>
                    </a:cxn>
                    <a:cxn ang="0">
                      <a:pos x="9" y="4"/>
                    </a:cxn>
                    <a:cxn ang="0">
                      <a:pos x="9" y="4"/>
                    </a:cxn>
                    <a:cxn ang="0">
                      <a:pos x="11" y="4"/>
                    </a:cxn>
                    <a:cxn ang="0">
                      <a:pos x="13" y="4"/>
                    </a:cxn>
                    <a:cxn ang="0">
                      <a:pos x="13" y="4"/>
                    </a:cxn>
                    <a:cxn ang="0">
                      <a:pos x="13" y="4"/>
                    </a:cxn>
                  </a:cxnLst>
                  <a:rect l="0" t="0" r="r" b="b"/>
                  <a:pathLst>
                    <a:path w="13" h="9">
                      <a:moveTo>
                        <a:pt x="0" y="9"/>
                      </a:moveTo>
                      <a:lnTo>
                        <a:pt x="0" y="9"/>
                      </a:lnTo>
                      <a:lnTo>
                        <a:pt x="0" y="9"/>
                      </a:lnTo>
                      <a:lnTo>
                        <a:pt x="0" y="9"/>
                      </a:lnTo>
                      <a:lnTo>
                        <a:pt x="0" y="7"/>
                      </a:lnTo>
                      <a:lnTo>
                        <a:pt x="0" y="7"/>
                      </a:lnTo>
                      <a:lnTo>
                        <a:pt x="0" y="7"/>
                      </a:lnTo>
                      <a:lnTo>
                        <a:pt x="0" y="7"/>
                      </a:lnTo>
                      <a:lnTo>
                        <a:pt x="0" y="7"/>
                      </a:lnTo>
                      <a:lnTo>
                        <a:pt x="0" y="5"/>
                      </a:lnTo>
                      <a:lnTo>
                        <a:pt x="0" y="5"/>
                      </a:lnTo>
                      <a:lnTo>
                        <a:pt x="0" y="5"/>
                      </a:lnTo>
                      <a:lnTo>
                        <a:pt x="2" y="5"/>
                      </a:lnTo>
                      <a:lnTo>
                        <a:pt x="2" y="5"/>
                      </a:lnTo>
                      <a:lnTo>
                        <a:pt x="2" y="5"/>
                      </a:lnTo>
                      <a:lnTo>
                        <a:pt x="2" y="5"/>
                      </a:lnTo>
                      <a:lnTo>
                        <a:pt x="2" y="4"/>
                      </a:lnTo>
                      <a:lnTo>
                        <a:pt x="2" y="4"/>
                      </a:lnTo>
                      <a:lnTo>
                        <a:pt x="2" y="4"/>
                      </a:lnTo>
                      <a:lnTo>
                        <a:pt x="2" y="4"/>
                      </a:lnTo>
                      <a:lnTo>
                        <a:pt x="2" y="2"/>
                      </a:lnTo>
                      <a:lnTo>
                        <a:pt x="4" y="2"/>
                      </a:lnTo>
                      <a:lnTo>
                        <a:pt x="4" y="0"/>
                      </a:lnTo>
                      <a:lnTo>
                        <a:pt x="2" y="0"/>
                      </a:lnTo>
                      <a:lnTo>
                        <a:pt x="2" y="0"/>
                      </a:lnTo>
                      <a:lnTo>
                        <a:pt x="2" y="0"/>
                      </a:lnTo>
                      <a:lnTo>
                        <a:pt x="0" y="0"/>
                      </a:lnTo>
                      <a:lnTo>
                        <a:pt x="0" y="0"/>
                      </a:lnTo>
                      <a:lnTo>
                        <a:pt x="0" y="0"/>
                      </a:lnTo>
                      <a:lnTo>
                        <a:pt x="0" y="0"/>
                      </a:lnTo>
                      <a:lnTo>
                        <a:pt x="0" y="0"/>
                      </a:lnTo>
                      <a:lnTo>
                        <a:pt x="2" y="0"/>
                      </a:lnTo>
                      <a:lnTo>
                        <a:pt x="2" y="0"/>
                      </a:lnTo>
                      <a:lnTo>
                        <a:pt x="2" y="0"/>
                      </a:lnTo>
                      <a:lnTo>
                        <a:pt x="2" y="0"/>
                      </a:lnTo>
                      <a:lnTo>
                        <a:pt x="4" y="0"/>
                      </a:lnTo>
                      <a:lnTo>
                        <a:pt x="4" y="0"/>
                      </a:lnTo>
                      <a:lnTo>
                        <a:pt x="4" y="2"/>
                      </a:lnTo>
                      <a:lnTo>
                        <a:pt x="6" y="2"/>
                      </a:lnTo>
                      <a:lnTo>
                        <a:pt x="6" y="2"/>
                      </a:lnTo>
                      <a:lnTo>
                        <a:pt x="6" y="2"/>
                      </a:lnTo>
                      <a:lnTo>
                        <a:pt x="6" y="2"/>
                      </a:lnTo>
                      <a:lnTo>
                        <a:pt x="6" y="2"/>
                      </a:lnTo>
                      <a:lnTo>
                        <a:pt x="8" y="4"/>
                      </a:lnTo>
                      <a:lnTo>
                        <a:pt x="8" y="4"/>
                      </a:lnTo>
                      <a:lnTo>
                        <a:pt x="8" y="4"/>
                      </a:lnTo>
                      <a:lnTo>
                        <a:pt x="8" y="4"/>
                      </a:lnTo>
                      <a:lnTo>
                        <a:pt x="8" y="4"/>
                      </a:lnTo>
                      <a:lnTo>
                        <a:pt x="8" y="2"/>
                      </a:lnTo>
                      <a:lnTo>
                        <a:pt x="8" y="2"/>
                      </a:lnTo>
                      <a:lnTo>
                        <a:pt x="8" y="2"/>
                      </a:lnTo>
                      <a:lnTo>
                        <a:pt x="9" y="2"/>
                      </a:lnTo>
                      <a:lnTo>
                        <a:pt x="9" y="2"/>
                      </a:lnTo>
                      <a:lnTo>
                        <a:pt x="9" y="4"/>
                      </a:lnTo>
                      <a:lnTo>
                        <a:pt x="9" y="4"/>
                      </a:lnTo>
                      <a:lnTo>
                        <a:pt x="9" y="4"/>
                      </a:lnTo>
                      <a:lnTo>
                        <a:pt x="11" y="4"/>
                      </a:lnTo>
                      <a:lnTo>
                        <a:pt x="11" y="4"/>
                      </a:lnTo>
                      <a:lnTo>
                        <a:pt x="11" y="4"/>
                      </a:lnTo>
                      <a:lnTo>
                        <a:pt x="13" y="4"/>
                      </a:lnTo>
                      <a:lnTo>
                        <a:pt x="13" y="4"/>
                      </a:lnTo>
                      <a:lnTo>
                        <a:pt x="13" y="4"/>
                      </a:lnTo>
                      <a:lnTo>
                        <a:pt x="13" y="4"/>
                      </a:lnTo>
                      <a:lnTo>
                        <a:pt x="13"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5" name="Freeform 4077"/>
                <p:cNvSpPr>
                  <a:spLocks/>
                </p:cNvSpPr>
                <p:nvPr/>
              </p:nvSpPr>
              <p:spPr bwMode="auto">
                <a:xfrm>
                  <a:off x="4426" y="1034"/>
                  <a:ext cx="1" cy="2"/>
                </a:xfrm>
                <a:custGeom>
                  <a:avLst/>
                  <a:gdLst/>
                  <a:ahLst/>
                  <a:cxnLst>
                    <a:cxn ang="0">
                      <a:pos x="1" y="4"/>
                    </a:cxn>
                    <a:cxn ang="0">
                      <a:pos x="1" y="4"/>
                    </a:cxn>
                    <a:cxn ang="0">
                      <a:pos x="1" y="4"/>
                    </a:cxn>
                    <a:cxn ang="0">
                      <a:pos x="1" y="2"/>
                    </a:cxn>
                    <a:cxn ang="0">
                      <a:pos x="1" y="2"/>
                    </a:cxn>
                    <a:cxn ang="0">
                      <a:pos x="1" y="2"/>
                    </a:cxn>
                    <a:cxn ang="0">
                      <a:pos x="1" y="2"/>
                    </a:cxn>
                    <a:cxn ang="0">
                      <a:pos x="1" y="2"/>
                    </a:cxn>
                    <a:cxn ang="0">
                      <a:pos x="1" y="2"/>
                    </a:cxn>
                    <a:cxn ang="0">
                      <a:pos x="1" y="2"/>
                    </a:cxn>
                    <a:cxn ang="0">
                      <a:pos x="1" y="2"/>
                    </a:cxn>
                    <a:cxn ang="0">
                      <a:pos x="1" y="2"/>
                    </a:cxn>
                    <a:cxn ang="0">
                      <a:pos x="0" y="0"/>
                    </a:cxn>
                    <a:cxn ang="0">
                      <a:pos x="0" y="0"/>
                    </a:cxn>
                    <a:cxn ang="0">
                      <a:pos x="0" y="0"/>
                    </a:cxn>
                    <a:cxn ang="0">
                      <a:pos x="0" y="0"/>
                    </a:cxn>
                    <a:cxn ang="0">
                      <a:pos x="0" y="2"/>
                    </a:cxn>
                    <a:cxn ang="0">
                      <a:pos x="0" y="2"/>
                    </a:cxn>
                    <a:cxn ang="0">
                      <a:pos x="1" y="2"/>
                    </a:cxn>
                    <a:cxn ang="0">
                      <a:pos x="1" y="4"/>
                    </a:cxn>
                    <a:cxn ang="0">
                      <a:pos x="1" y="4"/>
                    </a:cxn>
                    <a:cxn ang="0">
                      <a:pos x="1" y="4"/>
                    </a:cxn>
                    <a:cxn ang="0">
                      <a:pos x="1" y="4"/>
                    </a:cxn>
                    <a:cxn ang="0">
                      <a:pos x="1" y="4"/>
                    </a:cxn>
                    <a:cxn ang="0">
                      <a:pos x="1" y="4"/>
                    </a:cxn>
                    <a:cxn ang="0">
                      <a:pos x="1" y="4"/>
                    </a:cxn>
                  </a:cxnLst>
                  <a:rect l="0" t="0" r="r" b="b"/>
                  <a:pathLst>
                    <a:path w="1" h="4">
                      <a:moveTo>
                        <a:pt x="1" y="4"/>
                      </a:moveTo>
                      <a:lnTo>
                        <a:pt x="1" y="4"/>
                      </a:lnTo>
                      <a:lnTo>
                        <a:pt x="1" y="4"/>
                      </a:lnTo>
                      <a:lnTo>
                        <a:pt x="1" y="2"/>
                      </a:lnTo>
                      <a:lnTo>
                        <a:pt x="1" y="2"/>
                      </a:lnTo>
                      <a:lnTo>
                        <a:pt x="1" y="2"/>
                      </a:lnTo>
                      <a:lnTo>
                        <a:pt x="1" y="2"/>
                      </a:lnTo>
                      <a:lnTo>
                        <a:pt x="1" y="2"/>
                      </a:lnTo>
                      <a:lnTo>
                        <a:pt x="1" y="2"/>
                      </a:lnTo>
                      <a:lnTo>
                        <a:pt x="1" y="2"/>
                      </a:lnTo>
                      <a:lnTo>
                        <a:pt x="1" y="2"/>
                      </a:lnTo>
                      <a:lnTo>
                        <a:pt x="1" y="2"/>
                      </a:lnTo>
                      <a:lnTo>
                        <a:pt x="0" y="0"/>
                      </a:lnTo>
                      <a:lnTo>
                        <a:pt x="0" y="0"/>
                      </a:lnTo>
                      <a:lnTo>
                        <a:pt x="0" y="0"/>
                      </a:lnTo>
                      <a:lnTo>
                        <a:pt x="0" y="0"/>
                      </a:lnTo>
                      <a:lnTo>
                        <a:pt x="0" y="2"/>
                      </a:lnTo>
                      <a:lnTo>
                        <a:pt x="0" y="2"/>
                      </a:lnTo>
                      <a:lnTo>
                        <a:pt x="1" y="2"/>
                      </a:lnTo>
                      <a:lnTo>
                        <a:pt x="1" y="4"/>
                      </a:lnTo>
                      <a:lnTo>
                        <a:pt x="1" y="4"/>
                      </a:lnTo>
                      <a:lnTo>
                        <a:pt x="1" y="4"/>
                      </a:lnTo>
                      <a:lnTo>
                        <a:pt x="1" y="4"/>
                      </a:lnTo>
                      <a:lnTo>
                        <a:pt x="1" y="4"/>
                      </a:lnTo>
                      <a:lnTo>
                        <a:pt x="1" y="4"/>
                      </a:lnTo>
                      <a:lnTo>
                        <a:pt x="1"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6" name="Freeform 4078"/>
                <p:cNvSpPr>
                  <a:spLocks/>
                </p:cNvSpPr>
                <p:nvPr/>
              </p:nvSpPr>
              <p:spPr bwMode="auto">
                <a:xfrm>
                  <a:off x="4481" y="1027"/>
                  <a:ext cx="2" cy="5"/>
                </a:xfrm>
                <a:custGeom>
                  <a:avLst/>
                  <a:gdLst/>
                  <a:ahLst/>
                  <a:cxnLst>
                    <a:cxn ang="0">
                      <a:pos x="0" y="0"/>
                    </a:cxn>
                    <a:cxn ang="0">
                      <a:pos x="2" y="0"/>
                    </a:cxn>
                    <a:cxn ang="0">
                      <a:pos x="2" y="0"/>
                    </a:cxn>
                    <a:cxn ang="0">
                      <a:pos x="2" y="0"/>
                    </a:cxn>
                    <a:cxn ang="0">
                      <a:pos x="2" y="0"/>
                    </a:cxn>
                    <a:cxn ang="0">
                      <a:pos x="2" y="0"/>
                    </a:cxn>
                    <a:cxn ang="0">
                      <a:pos x="2" y="0"/>
                    </a:cxn>
                    <a:cxn ang="0">
                      <a:pos x="2" y="2"/>
                    </a:cxn>
                    <a:cxn ang="0">
                      <a:pos x="2" y="2"/>
                    </a:cxn>
                    <a:cxn ang="0">
                      <a:pos x="2" y="2"/>
                    </a:cxn>
                    <a:cxn ang="0">
                      <a:pos x="2" y="2"/>
                    </a:cxn>
                    <a:cxn ang="0">
                      <a:pos x="4" y="2"/>
                    </a:cxn>
                    <a:cxn ang="0">
                      <a:pos x="4" y="4"/>
                    </a:cxn>
                    <a:cxn ang="0">
                      <a:pos x="4" y="4"/>
                    </a:cxn>
                    <a:cxn ang="0">
                      <a:pos x="4" y="4"/>
                    </a:cxn>
                    <a:cxn ang="0">
                      <a:pos x="4" y="4"/>
                    </a:cxn>
                    <a:cxn ang="0">
                      <a:pos x="4" y="6"/>
                    </a:cxn>
                    <a:cxn ang="0">
                      <a:pos x="4" y="6"/>
                    </a:cxn>
                    <a:cxn ang="0">
                      <a:pos x="4" y="6"/>
                    </a:cxn>
                    <a:cxn ang="0">
                      <a:pos x="4" y="6"/>
                    </a:cxn>
                    <a:cxn ang="0">
                      <a:pos x="4" y="8"/>
                    </a:cxn>
                    <a:cxn ang="0">
                      <a:pos x="4" y="8"/>
                    </a:cxn>
                    <a:cxn ang="0">
                      <a:pos x="4" y="8"/>
                    </a:cxn>
                    <a:cxn ang="0">
                      <a:pos x="2" y="8"/>
                    </a:cxn>
                    <a:cxn ang="0">
                      <a:pos x="2" y="10"/>
                    </a:cxn>
                    <a:cxn ang="0">
                      <a:pos x="2" y="8"/>
                    </a:cxn>
                    <a:cxn ang="0">
                      <a:pos x="2" y="8"/>
                    </a:cxn>
                    <a:cxn ang="0">
                      <a:pos x="2" y="8"/>
                    </a:cxn>
                    <a:cxn ang="0">
                      <a:pos x="2" y="8"/>
                    </a:cxn>
                    <a:cxn ang="0">
                      <a:pos x="2" y="6"/>
                    </a:cxn>
                    <a:cxn ang="0">
                      <a:pos x="2" y="6"/>
                    </a:cxn>
                    <a:cxn ang="0">
                      <a:pos x="4" y="6"/>
                    </a:cxn>
                    <a:cxn ang="0">
                      <a:pos x="4" y="6"/>
                    </a:cxn>
                  </a:cxnLst>
                  <a:rect l="0" t="0" r="r" b="b"/>
                  <a:pathLst>
                    <a:path w="4" h="10">
                      <a:moveTo>
                        <a:pt x="0" y="0"/>
                      </a:moveTo>
                      <a:lnTo>
                        <a:pt x="2" y="0"/>
                      </a:lnTo>
                      <a:lnTo>
                        <a:pt x="2" y="0"/>
                      </a:lnTo>
                      <a:lnTo>
                        <a:pt x="2" y="0"/>
                      </a:lnTo>
                      <a:lnTo>
                        <a:pt x="2" y="0"/>
                      </a:lnTo>
                      <a:lnTo>
                        <a:pt x="2" y="0"/>
                      </a:lnTo>
                      <a:lnTo>
                        <a:pt x="2" y="0"/>
                      </a:lnTo>
                      <a:lnTo>
                        <a:pt x="2" y="2"/>
                      </a:lnTo>
                      <a:lnTo>
                        <a:pt x="2" y="2"/>
                      </a:lnTo>
                      <a:lnTo>
                        <a:pt x="2" y="2"/>
                      </a:lnTo>
                      <a:lnTo>
                        <a:pt x="2" y="2"/>
                      </a:lnTo>
                      <a:lnTo>
                        <a:pt x="4" y="2"/>
                      </a:lnTo>
                      <a:lnTo>
                        <a:pt x="4" y="4"/>
                      </a:lnTo>
                      <a:lnTo>
                        <a:pt x="4" y="4"/>
                      </a:lnTo>
                      <a:lnTo>
                        <a:pt x="4" y="4"/>
                      </a:lnTo>
                      <a:lnTo>
                        <a:pt x="4" y="4"/>
                      </a:lnTo>
                      <a:lnTo>
                        <a:pt x="4" y="6"/>
                      </a:lnTo>
                      <a:lnTo>
                        <a:pt x="4" y="6"/>
                      </a:lnTo>
                      <a:lnTo>
                        <a:pt x="4" y="6"/>
                      </a:lnTo>
                      <a:lnTo>
                        <a:pt x="4" y="6"/>
                      </a:lnTo>
                      <a:lnTo>
                        <a:pt x="4" y="8"/>
                      </a:lnTo>
                      <a:lnTo>
                        <a:pt x="4" y="8"/>
                      </a:lnTo>
                      <a:lnTo>
                        <a:pt x="4" y="8"/>
                      </a:lnTo>
                      <a:lnTo>
                        <a:pt x="2" y="8"/>
                      </a:lnTo>
                      <a:lnTo>
                        <a:pt x="2" y="10"/>
                      </a:lnTo>
                      <a:lnTo>
                        <a:pt x="2" y="8"/>
                      </a:lnTo>
                      <a:lnTo>
                        <a:pt x="2" y="8"/>
                      </a:lnTo>
                      <a:lnTo>
                        <a:pt x="2" y="8"/>
                      </a:lnTo>
                      <a:lnTo>
                        <a:pt x="2" y="8"/>
                      </a:lnTo>
                      <a:lnTo>
                        <a:pt x="2" y="6"/>
                      </a:lnTo>
                      <a:lnTo>
                        <a:pt x="2" y="6"/>
                      </a:lnTo>
                      <a:lnTo>
                        <a:pt x="4" y="6"/>
                      </a:lnTo>
                      <a:lnTo>
                        <a:pt x="4" y="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7" name="Freeform 4079"/>
                <p:cNvSpPr>
                  <a:spLocks/>
                </p:cNvSpPr>
                <p:nvPr/>
              </p:nvSpPr>
              <p:spPr bwMode="auto">
                <a:xfrm>
                  <a:off x="4481" y="1030"/>
                  <a:ext cx="2" cy="2"/>
                </a:xfrm>
                <a:custGeom>
                  <a:avLst/>
                  <a:gdLst/>
                  <a:ahLst/>
                  <a:cxnLst>
                    <a:cxn ang="0">
                      <a:pos x="4" y="0"/>
                    </a:cxn>
                    <a:cxn ang="0">
                      <a:pos x="2" y="0"/>
                    </a:cxn>
                    <a:cxn ang="0">
                      <a:pos x="2" y="0"/>
                    </a:cxn>
                    <a:cxn ang="0">
                      <a:pos x="2" y="0"/>
                    </a:cxn>
                    <a:cxn ang="0">
                      <a:pos x="2" y="0"/>
                    </a:cxn>
                    <a:cxn ang="0">
                      <a:pos x="0" y="0"/>
                    </a:cxn>
                    <a:cxn ang="0">
                      <a:pos x="0" y="0"/>
                    </a:cxn>
                    <a:cxn ang="0">
                      <a:pos x="0" y="2"/>
                    </a:cxn>
                    <a:cxn ang="0">
                      <a:pos x="0" y="0"/>
                    </a:cxn>
                    <a:cxn ang="0">
                      <a:pos x="2" y="0"/>
                    </a:cxn>
                    <a:cxn ang="0">
                      <a:pos x="2" y="0"/>
                    </a:cxn>
                    <a:cxn ang="0">
                      <a:pos x="2" y="0"/>
                    </a:cxn>
                    <a:cxn ang="0">
                      <a:pos x="2" y="2"/>
                    </a:cxn>
                    <a:cxn ang="0">
                      <a:pos x="2" y="2"/>
                    </a:cxn>
                    <a:cxn ang="0">
                      <a:pos x="2" y="2"/>
                    </a:cxn>
                    <a:cxn ang="0">
                      <a:pos x="2" y="4"/>
                    </a:cxn>
                    <a:cxn ang="0">
                      <a:pos x="2" y="4"/>
                    </a:cxn>
                  </a:cxnLst>
                  <a:rect l="0" t="0" r="r" b="b"/>
                  <a:pathLst>
                    <a:path w="4" h="4">
                      <a:moveTo>
                        <a:pt x="4" y="0"/>
                      </a:moveTo>
                      <a:lnTo>
                        <a:pt x="2" y="0"/>
                      </a:lnTo>
                      <a:lnTo>
                        <a:pt x="2" y="0"/>
                      </a:lnTo>
                      <a:lnTo>
                        <a:pt x="2" y="0"/>
                      </a:lnTo>
                      <a:lnTo>
                        <a:pt x="2" y="0"/>
                      </a:lnTo>
                      <a:lnTo>
                        <a:pt x="0" y="0"/>
                      </a:lnTo>
                      <a:lnTo>
                        <a:pt x="0" y="0"/>
                      </a:lnTo>
                      <a:lnTo>
                        <a:pt x="0" y="2"/>
                      </a:lnTo>
                      <a:lnTo>
                        <a:pt x="0" y="0"/>
                      </a:lnTo>
                      <a:lnTo>
                        <a:pt x="2" y="0"/>
                      </a:lnTo>
                      <a:lnTo>
                        <a:pt x="2" y="0"/>
                      </a:lnTo>
                      <a:lnTo>
                        <a:pt x="2" y="0"/>
                      </a:lnTo>
                      <a:lnTo>
                        <a:pt x="2" y="2"/>
                      </a:lnTo>
                      <a:lnTo>
                        <a:pt x="2" y="2"/>
                      </a:lnTo>
                      <a:lnTo>
                        <a:pt x="2" y="2"/>
                      </a:lnTo>
                      <a:lnTo>
                        <a:pt x="2"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8" name="Freeform 4080"/>
                <p:cNvSpPr>
                  <a:spLocks/>
                </p:cNvSpPr>
                <p:nvPr/>
              </p:nvSpPr>
              <p:spPr bwMode="auto">
                <a:xfrm>
                  <a:off x="4425" y="1037"/>
                  <a:ext cx="1" cy="1"/>
                </a:xfrm>
                <a:custGeom>
                  <a:avLst/>
                  <a:gdLst/>
                  <a:ahLst/>
                  <a:cxnLst>
                    <a:cxn ang="0">
                      <a:pos x="2" y="2"/>
                    </a:cxn>
                    <a:cxn ang="0">
                      <a:pos x="2" y="2"/>
                    </a:cxn>
                    <a:cxn ang="0">
                      <a:pos x="2" y="0"/>
                    </a:cxn>
                    <a:cxn ang="0">
                      <a:pos x="0" y="2"/>
                    </a:cxn>
                    <a:cxn ang="0">
                      <a:pos x="2" y="2"/>
                    </a:cxn>
                  </a:cxnLst>
                  <a:rect l="0" t="0" r="r" b="b"/>
                  <a:pathLst>
                    <a:path w="2" h="2">
                      <a:moveTo>
                        <a:pt x="2" y="2"/>
                      </a:moveTo>
                      <a:lnTo>
                        <a:pt x="2" y="2"/>
                      </a:lnTo>
                      <a:lnTo>
                        <a:pt x="2"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19" name="Freeform 4081"/>
                <p:cNvSpPr>
                  <a:spLocks/>
                </p:cNvSpPr>
                <p:nvPr/>
              </p:nvSpPr>
              <p:spPr bwMode="auto">
                <a:xfrm>
                  <a:off x="4425" y="103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0" name="Freeform 4082"/>
                <p:cNvSpPr>
                  <a:spLocks/>
                </p:cNvSpPr>
                <p:nvPr/>
              </p:nvSpPr>
              <p:spPr bwMode="auto">
                <a:xfrm>
                  <a:off x="4425" y="1037"/>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1" name="Freeform 4083"/>
                <p:cNvSpPr>
                  <a:spLocks/>
                </p:cNvSpPr>
                <p:nvPr/>
              </p:nvSpPr>
              <p:spPr bwMode="auto">
                <a:xfrm>
                  <a:off x="4425" y="103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2" name="Freeform 4084"/>
                <p:cNvSpPr>
                  <a:spLocks/>
                </p:cNvSpPr>
                <p:nvPr/>
              </p:nvSpPr>
              <p:spPr bwMode="auto">
                <a:xfrm>
                  <a:off x="4473" y="1030"/>
                  <a:ext cx="4" cy="4"/>
                </a:xfrm>
                <a:custGeom>
                  <a:avLst/>
                  <a:gdLst/>
                  <a:ahLst/>
                  <a:cxnLst>
                    <a:cxn ang="0">
                      <a:pos x="0" y="7"/>
                    </a:cxn>
                    <a:cxn ang="0">
                      <a:pos x="0" y="7"/>
                    </a:cxn>
                    <a:cxn ang="0">
                      <a:pos x="2" y="7"/>
                    </a:cxn>
                    <a:cxn ang="0">
                      <a:pos x="2" y="7"/>
                    </a:cxn>
                    <a:cxn ang="0">
                      <a:pos x="2" y="5"/>
                    </a:cxn>
                    <a:cxn ang="0">
                      <a:pos x="2" y="5"/>
                    </a:cxn>
                    <a:cxn ang="0">
                      <a:pos x="2" y="5"/>
                    </a:cxn>
                    <a:cxn ang="0">
                      <a:pos x="2" y="5"/>
                    </a:cxn>
                    <a:cxn ang="0">
                      <a:pos x="2" y="5"/>
                    </a:cxn>
                    <a:cxn ang="0">
                      <a:pos x="2" y="5"/>
                    </a:cxn>
                    <a:cxn ang="0">
                      <a:pos x="2" y="4"/>
                    </a:cxn>
                    <a:cxn ang="0">
                      <a:pos x="2" y="4"/>
                    </a:cxn>
                    <a:cxn ang="0">
                      <a:pos x="2" y="4"/>
                    </a:cxn>
                    <a:cxn ang="0">
                      <a:pos x="2" y="4"/>
                    </a:cxn>
                    <a:cxn ang="0">
                      <a:pos x="2" y="4"/>
                    </a:cxn>
                    <a:cxn ang="0">
                      <a:pos x="0" y="4"/>
                    </a:cxn>
                    <a:cxn ang="0">
                      <a:pos x="0" y="4"/>
                    </a:cxn>
                    <a:cxn ang="0">
                      <a:pos x="0" y="4"/>
                    </a:cxn>
                    <a:cxn ang="0">
                      <a:pos x="0" y="2"/>
                    </a:cxn>
                    <a:cxn ang="0">
                      <a:pos x="0" y="2"/>
                    </a:cxn>
                    <a:cxn ang="0">
                      <a:pos x="0" y="2"/>
                    </a:cxn>
                    <a:cxn ang="0">
                      <a:pos x="0" y="2"/>
                    </a:cxn>
                    <a:cxn ang="0">
                      <a:pos x="2" y="2"/>
                    </a:cxn>
                    <a:cxn ang="0">
                      <a:pos x="2" y="0"/>
                    </a:cxn>
                    <a:cxn ang="0">
                      <a:pos x="2" y="0"/>
                    </a:cxn>
                    <a:cxn ang="0">
                      <a:pos x="2" y="0"/>
                    </a:cxn>
                    <a:cxn ang="0">
                      <a:pos x="3" y="0"/>
                    </a:cxn>
                    <a:cxn ang="0">
                      <a:pos x="3" y="0"/>
                    </a:cxn>
                    <a:cxn ang="0">
                      <a:pos x="3" y="0"/>
                    </a:cxn>
                    <a:cxn ang="0">
                      <a:pos x="3" y="0"/>
                    </a:cxn>
                    <a:cxn ang="0">
                      <a:pos x="5" y="0"/>
                    </a:cxn>
                    <a:cxn ang="0">
                      <a:pos x="5" y="0"/>
                    </a:cxn>
                    <a:cxn ang="0">
                      <a:pos x="5" y="2"/>
                    </a:cxn>
                    <a:cxn ang="0">
                      <a:pos x="5" y="0"/>
                    </a:cxn>
                    <a:cxn ang="0">
                      <a:pos x="5" y="2"/>
                    </a:cxn>
                    <a:cxn ang="0">
                      <a:pos x="5" y="2"/>
                    </a:cxn>
                    <a:cxn ang="0">
                      <a:pos x="5" y="2"/>
                    </a:cxn>
                    <a:cxn ang="0">
                      <a:pos x="7" y="2"/>
                    </a:cxn>
                    <a:cxn ang="0">
                      <a:pos x="7" y="2"/>
                    </a:cxn>
                    <a:cxn ang="0">
                      <a:pos x="7" y="0"/>
                    </a:cxn>
                    <a:cxn ang="0">
                      <a:pos x="7" y="0"/>
                    </a:cxn>
                    <a:cxn ang="0">
                      <a:pos x="7" y="0"/>
                    </a:cxn>
                    <a:cxn ang="0">
                      <a:pos x="7" y="0"/>
                    </a:cxn>
                  </a:cxnLst>
                  <a:rect l="0" t="0" r="r" b="b"/>
                  <a:pathLst>
                    <a:path w="7" h="7">
                      <a:moveTo>
                        <a:pt x="0" y="7"/>
                      </a:moveTo>
                      <a:lnTo>
                        <a:pt x="0" y="7"/>
                      </a:lnTo>
                      <a:lnTo>
                        <a:pt x="2" y="7"/>
                      </a:lnTo>
                      <a:lnTo>
                        <a:pt x="2" y="7"/>
                      </a:lnTo>
                      <a:lnTo>
                        <a:pt x="2" y="5"/>
                      </a:lnTo>
                      <a:lnTo>
                        <a:pt x="2" y="5"/>
                      </a:lnTo>
                      <a:lnTo>
                        <a:pt x="2" y="5"/>
                      </a:lnTo>
                      <a:lnTo>
                        <a:pt x="2" y="5"/>
                      </a:lnTo>
                      <a:lnTo>
                        <a:pt x="2" y="5"/>
                      </a:lnTo>
                      <a:lnTo>
                        <a:pt x="2" y="5"/>
                      </a:lnTo>
                      <a:lnTo>
                        <a:pt x="2" y="4"/>
                      </a:lnTo>
                      <a:lnTo>
                        <a:pt x="2" y="4"/>
                      </a:lnTo>
                      <a:lnTo>
                        <a:pt x="2" y="4"/>
                      </a:lnTo>
                      <a:lnTo>
                        <a:pt x="2" y="4"/>
                      </a:lnTo>
                      <a:lnTo>
                        <a:pt x="2" y="4"/>
                      </a:lnTo>
                      <a:lnTo>
                        <a:pt x="0" y="4"/>
                      </a:lnTo>
                      <a:lnTo>
                        <a:pt x="0" y="4"/>
                      </a:lnTo>
                      <a:lnTo>
                        <a:pt x="0" y="4"/>
                      </a:lnTo>
                      <a:lnTo>
                        <a:pt x="0" y="2"/>
                      </a:lnTo>
                      <a:lnTo>
                        <a:pt x="0" y="2"/>
                      </a:lnTo>
                      <a:lnTo>
                        <a:pt x="0" y="2"/>
                      </a:lnTo>
                      <a:lnTo>
                        <a:pt x="0" y="2"/>
                      </a:lnTo>
                      <a:lnTo>
                        <a:pt x="2" y="2"/>
                      </a:lnTo>
                      <a:lnTo>
                        <a:pt x="2" y="0"/>
                      </a:lnTo>
                      <a:lnTo>
                        <a:pt x="2" y="0"/>
                      </a:lnTo>
                      <a:lnTo>
                        <a:pt x="2" y="0"/>
                      </a:lnTo>
                      <a:lnTo>
                        <a:pt x="3" y="0"/>
                      </a:lnTo>
                      <a:lnTo>
                        <a:pt x="3" y="0"/>
                      </a:lnTo>
                      <a:lnTo>
                        <a:pt x="3" y="0"/>
                      </a:lnTo>
                      <a:lnTo>
                        <a:pt x="3" y="0"/>
                      </a:lnTo>
                      <a:lnTo>
                        <a:pt x="5" y="0"/>
                      </a:lnTo>
                      <a:lnTo>
                        <a:pt x="5" y="0"/>
                      </a:lnTo>
                      <a:lnTo>
                        <a:pt x="5" y="2"/>
                      </a:lnTo>
                      <a:lnTo>
                        <a:pt x="5" y="0"/>
                      </a:lnTo>
                      <a:lnTo>
                        <a:pt x="5" y="2"/>
                      </a:lnTo>
                      <a:lnTo>
                        <a:pt x="5" y="2"/>
                      </a:lnTo>
                      <a:lnTo>
                        <a:pt x="5" y="2"/>
                      </a:lnTo>
                      <a:lnTo>
                        <a:pt x="7" y="2"/>
                      </a:lnTo>
                      <a:lnTo>
                        <a:pt x="7" y="2"/>
                      </a:lnTo>
                      <a:lnTo>
                        <a:pt x="7" y="0"/>
                      </a:lnTo>
                      <a:lnTo>
                        <a:pt x="7" y="0"/>
                      </a:lnTo>
                      <a:lnTo>
                        <a:pt x="7" y="0"/>
                      </a:lnTo>
                      <a:lnTo>
                        <a:pt x="7"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3" name="Line 4085"/>
                <p:cNvSpPr>
                  <a:spLocks noChangeShapeType="1"/>
                </p:cNvSpPr>
                <p:nvPr/>
              </p:nvSpPr>
              <p:spPr bwMode="auto">
                <a:xfrm>
                  <a:off x="4426" y="103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24" name="Line 4086"/>
                <p:cNvSpPr>
                  <a:spLocks noChangeShapeType="1"/>
                </p:cNvSpPr>
                <p:nvPr/>
              </p:nvSpPr>
              <p:spPr bwMode="auto">
                <a:xfrm>
                  <a:off x="4426" y="103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25" name="Freeform 4087"/>
                <p:cNvSpPr>
                  <a:spLocks/>
                </p:cNvSpPr>
                <p:nvPr/>
              </p:nvSpPr>
              <p:spPr bwMode="auto">
                <a:xfrm>
                  <a:off x="4426" y="1039"/>
                  <a:ext cx="1" cy="1"/>
                </a:xfrm>
                <a:custGeom>
                  <a:avLst/>
                  <a:gdLst/>
                  <a:ahLst/>
                  <a:cxnLst>
                    <a:cxn ang="0">
                      <a:pos x="1" y="0"/>
                    </a:cxn>
                    <a:cxn ang="0">
                      <a:pos x="1" y="0"/>
                    </a:cxn>
                    <a:cxn ang="0">
                      <a:pos x="0" y="0"/>
                    </a:cxn>
                    <a:cxn ang="0">
                      <a:pos x="1" y="0"/>
                    </a:cxn>
                  </a:cxnLst>
                  <a:rect l="0" t="0" r="r" b="b"/>
                  <a:pathLst>
                    <a:path w="1">
                      <a:moveTo>
                        <a:pt x="1" y="0"/>
                      </a:moveTo>
                      <a:lnTo>
                        <a:pt x="1" y="0"/>
                      </a:lnTo>
                      <a:lnTo>
                        <a:pt x="0" y="0"/>
                      </a:lnTo>
                      <a:lnTo>
                        <a:pt x="1"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6" name="Freeform 4088"/>
                <p:cNvSpPr>
                  <a:spLocks/>
                </p:cNvSpPr>
                <p:nvPr/>
              </p:nvSpPr>
              <p:spPr bwMode="auto">
                <a:xfrm>
                  <a:off x="4426" y="1038"/>
                  <a:ext cx="1" cy="1"/>
                </a:xfrm>
                <a:custGeom>
                  <a:avLst/>
                  <a:gdLst/>
                  <a:ahLst/>
                  <a:cxnLst>
                    <a:cxn ang="0">
                      <a:pos x="0" y="2"/>
                    </a:cxn>
                    <a:cxn ang="0">
                      <a:pos x="0" y="2"/>
                    </a:cxn>
                    <a:cxn ang="0">
                      <a:pos x="0" y="0"/>
                    </a:cxn>
                    <a:cxn ang="0">
                      <a:pos x="1" y="0"/>
                    </a:cxn>
                    <a:cxn ang="0">
                      <a:pos x="0" y="2"/>
                    </a:cxn>
                  </a:cxnLst>
                  <a:rect l="0" t="0" r="r" b="b"/>
                  <a:pathLst>
                    <a:path w="1" h="2">
                      <a:moveTo>
                        <a:pt x="0" y="2"/>
                      </a:moveTo>
                      <a:lnTo>
                        <a:pt x="0" y="2"/>
                      </a:lnTo>
                      <a:lnTo>
                        <a:pt x="0" y="0"/>
                      </a:lnTo>
                      <a:lnTo>
                        <a:pt x="1"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7" name="Freeform 4089"/>
                <p:cNvSpPr>
                  <a:spLocks/>
                </p:cNvSpPr>
                <p:nvPr/>
              </p:nvSpPr>
              <p:spPr bwMode="auto">
                <a:xfrm>
                  <a:off x="4426" y="1038"/>
                  <a:ext cx="1" cy="1"/>
                </a:xfrm>
                <a:custGeom>
                  <a:avLst/>
                  <a:gdLst/>
                  <a:ahLst/>
                  <a:cxnLst>
                    <a:cxn ang="0">
                      <a:pos x="0" y="2"/>
                    </a:cxn>
                    <a:cxn ang="0">
                      <a:pos x="0" y="2"/>
                    </a:cxn>
                    <a:cxn ang="0">
                      <a:pos x="1" y="2"/>
                    </a:cxn>
                    <a:cxn ang="0">
                      <a:pos x="1" y="0"/>
                    </a:cxn>
                    <a:cxn ang="0">
                      <a:pos x="0" y="0"/>
                    </a:cxn>
                    <a:cxn ang="0">
                      <a:pos x="0" y="2"/>
                    </a:cxn>
                    <a:cxn ang="0">
                      <a:pos x="0" y="2"/>
                    </a:cxn>
                  </a:cxnLst>
                  <a:rect l="0" t="0" r="r" b="b"/>
                  <a:pathLst>
                    <a:path w="1" h="2">
                      <a:moveTo>
                        <a:pt x="0" y="2"/>
                      </a:moveTo>
                      <a:lnTo>
                        <a:pt x="0" y="2"/>
                      </a:lnTo>
                      <a:lnTo>
                        <a:pt x="1" y="2"/>
                      </a:lnTo>
                      <a:lnTo>
                        <a:pt x="1"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8" name="Freeform 4090"/>
                <p:cNvSpPr>
                  <a:spLocks/>
                </p:cNvSpPr>
                <p:nvPr/>
              </p:nvSpPr>
              <p:spPr bwMode="auto">
                <a:xfrm>
                  <a:off x="4445" y="1038"/>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29" name="Freeform 4091"/>
                <p:cNvSpPr>
                  <a:spLocks/>
                </p:cNvSpPr>
                <p:nvPr/>
              </p:nvSpPr>
              <p:spPr bwMode="auto">
                <a:xfrm>
                  <a:off x="4425" y="1040"/>
                  <a:ext cx="1" cy="1"/>
                </a:xfrm>
                <a:custGeom>
                  <a:avLst/>
                  <a:gdLst/>
                  <a:ahLst/>
                  <a:cxnLst>
                    <a:cxn ang="0">
                      <a:pos x="2" y="2"/>
                    </a:cxn>
                    <a:cxn ang="0">
                      <a:pos x="2" y="2"/>
                    </a:cxn>
                    <a:cxn ang="0">
                      <a:pos x="2" y="0"/>
                    </a:cxn>
                    <a:cxn ang="0">
                      <a:pos x="0" y="2"/>
                    </a:cxn>
                    <a:cxn ang="0">
                      <a:pos x="2" y="2"/>
                    </a:cxn>
                  </a:cxnLst>
                  <a:rect l="0" t="0" r="r" b="b"/>
                  <a:pathLst>
                    <a:path w="2" h="2">
                      <a:moveTo>
                        <a:pt x="2" y="2"/>
                      </a:moveTo>
                      <a:lnTo>
                        <a:pt x="2" y="2"/>
                      </a:lnTo>
                      <a:lnTo>
                        <a:pt x="2"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0" name="Freeform 4092"/>
                <p:cNvSpPr>
                  <a:spLocks/>
                </p:cNvSpPr>
                <p:nvPr/>
              </p:nvSpPr>
              <p:spPr bwMode="auto">
                <a:xfrm>
                  <a:off x="4472" y="1027"/>
                  <a:ext cx="7" cy="9"/>
                </a:xfrm>
                <a:custGeom>
                  <a:avLst/>
                  <a:gdLst/>
                  <a:ahLst/>
                  <a:cxnLst>
                    <a:cxn ang="0">
                      <a:pos x="13" y="0"/>
                    </a:cxn>
                    <a:cxn ang="0">
                      <a:pos x="13" y="0"/>
                    </a:cxn>
                    <a:cxn ang="0">
                      <a:pos x="13" y="2"/>
                    </a:cxn>
                    <a:cxn ang="0">
                      <a:pos x="13" y="2"/>
                    </a:cxn>
                    <a:cxn ang="0">
                      <a:pos x="11" y="4"/>
                    </a:cxn>
                    <a:cxn ang="0">
                      <a:pos x="11" y="4"/>
                    </a:cxn>
                    <a:cxn ang="0">
                      <a:pos x="11" y="6"/>
                    </a:cxn>
                    <a:cxn ang="0">
                      <a:pos x="9" y="6"/>
                    </a:cxn>
                    <a:cxn ang="0">
                      <a:pos x="9" y="6"/>
                    </a:cxn>
                    <a:cxn ang="0">
                      <a:pos x="7" y="6"/>
                    </a:cxn>
                    <a:cxn ang="0">
                      <a:pos x="7" y="6"/>
                    </a:cxn>
                    <a:cxn ang="0">
                      <a:pos x="5" y="6"/>
                    </a:cxn>
                    <a:cxn ang="0">
                      <a:pos x="5" y="6"/>
                    </a:cxn>
                    <a:cxn ang="0">
                      <a:pos x="5" y="6"/>
                    </a:cxn>
                    <a:cxn ang="0">
                      <a:pos x="5" y="6"/>
                    </a:cxn>
                    <a:cxn ang="0">
                      <a:pos x="5" y="6"/>
                    </a:cxn>
                    <a:cxn ang="0">
                      <a:pos x="5" y="6"/>
                    </a:cxn>
                    <a:cxn ang="0">
                      <a:pos x="5" y="4"/>
                    </a:cxn>
                    <a:cxn ang="0">
                      <a:pos x="5" y="6"/>
                    </a:cxn>
                    <a:cxn ang="0">
                      <a:pos x="4" y="6"/>
                    </a:cxn>
                    <a:cxn ang="0">
                      <a:pos x="4" y="6"/>
                    </a:cxn>
                    <a:cxn ang="0">
                      <a:pos x="4" y="8"/>
                    </a:cxn>
                    <a:cxn ang="0">
                      <a:pos x="4" y="8"/>
                    </a:cxn>
                    <a:cxn ang="0">
                      <a:pos x="4" y="10"/>
                    </a:cxn>
                    <a:cxn ang="0">
                      <a:pos x="5" y="10"/>
                    </a:cxn>
                    <a:cxn ang="0">
                      <a:pos x="5" y="10"/>
                    </a:cxn>
                    <a:cxn ang="0">
                      <a:pos x="5" y="10"/>
                    </a:cxn>
                    <a:cxn ang="0">
                      <a:pos x="5" y="10"/>
                    </a:cxn>
                    <a:cxn ang="0">
                      <a:pos x="5" y="10"/>
                    </a:cxn>
                    <a:cxn ang="0">
                      <a:pos x="5" y="11"/>
                    </a:cxn>
                    <a:cxn ang="0">
                      <a:pos x="5" y="11"/>
                    </a:cxn>
                    <a:cxn ang="0">
                      <a:pos x="4" y="13"/>
                    </a:cxn>
                    <a:cxn ang="0">
                      <a:pos x="4" y="13"/>
                    </a:cxn>
                    <a:cxn ang="0">
                      <a:pos x="2" y="13"/>
                    </a:cxn>
                    <a:cxn ang="0">
                      <a:pos x="2" y="13"/>
                    </a:cxn>
                    <a:cxn ang="0">
                      <a:pos x="2" y="15"/>
                    </a:cxn>
                    <a:cxn ang="0">
                      <a:pos x="0" y="15"/>
                    </a:cxn>
                    <a:cxn ang="0">
                      <a:pos x="0" y="15"/>
                    </a:cxn>
                    <a:cxn ang="0">
                      <a:pos x="2" y="17"/>
                    </a:cxn>
                    <a:cxn ang="0">
                      <a:pos x="0" y="17"/>
                    </a:cxn>
                    <a:cxn ang="0">
                      <a:pos x="0" y="17"/>
                    </a:cxn>
                    <a:cxn ang="0">
                      <a:pos x="0" y="15"/>
                    </a:cxn>
                    <a:cxn ang="0">
                      <a:pos x="0" y="15"/>
                    </a:cxn>
                    <a:cxn ang="0">
                      <a:pos x="2" y="13"/>
                    </a:cxn>
                    <a:cxn ang="0">
                      <a:pos x="2" y="13"/>
                    </a:cxn>
                  </a:cxnLst>
                  <a:rect l="0" t="0" r="r" b="b"/>
                  <a:pathLst>
                    <a:path w="13" h="17">
                      <a:moveTo>
                        <a:pt x="13" y="0"/>
                      </a:moveTo>
                      <a:lnTo>
                        <a:pt x="13" y="0"/>
                      </a:lnTo>
                      <a:lnTo>
                        <a:pt x="13" y="0"/>
                      </a:lnTo>
                      <a:lnTo>
                        <a:pt x="13" y="0"/>
                      </a:lnTo>
                      <a:lnTo>
                        <a:pt x="13" y="0"/>
                      </a:lnTo>
                      <a:lnTo>
                        <a:pt x="13" y="2"/>
                      </a:lnTo>
                      <a:lnTo>
                        <a:pt x="13" y="2"/>
                      </a:lnTo>
                      <a:lnTo>
                        <a:pt x="13" y="2"/>
                      </a:lnTo>
                      <a:lnTo>
                        <a:pt x="11" y="4"/>
                      </a:lnTo>
                      <a:lnTo>
                        <a:pt x="11" y="4"/>
                      </a:lnTo>
                      <a:lnTo>
                        <a:pt x="11" y="4"/>
                      </a:lnTo>
                      <a:lnTo>
                        <a:pt x="11" y="4"/>
                      </a:lnTo>
                      <a:lnTo>
                        <a:pt x="11" y="6"/>
                      </a:lnTo>
                      <a:lnTo>
                        <a:pt x="11" y="6"/>
                      </a:lnTo>
                      <a:lnTo>
                        <a:pt x="9" y="6"/>
                      </a:lnTo>
                      <a:lnTo>
                        <a:pt x="9" y="6"/>
                      </a:lnTo>
                      <a:lnTo>
                        <a:pt x="9" y="6"/>
                      </a:lnTo>
                      <a:lnTo>
                        <a:pt x="9" y="6"/>
                      </a:lnTo>
                      <a:lnTo>
                        <a:pt x="7" y="6"/>
                      </a:lnTo>
                      <a:lnTo>
                        <a:pt x="7" y="6"/>
                      </a:lnTo>
                      <a:lnTo>
                        <a:pt x="7" y="6"/>
                      </a:lnTo>
                      <a:lnTo>
                        <a:pt x="7" y="6"/>
                      </a:lnTo>
                      <a:lnTo>
                        <a:pt x="5" y="6"/>
                      </a:lnTo>
                      <a:lnTo>
                        <a:pt x="5" y="6"/>
                      </a:lnTo>
                      <a:lnTo>
                        <a:pt x="5" y="6"/>
                      </a:lnTo>
                      <a:lnTo>
                        <a:pt x="5" y="6"/>
                      </a:lnTo>
                      <a:lnTo>
                        <a:pt x="5" y="6"/>
                      </a:lnTo>
                      <a:lnTo>
                        <a:pt x="5" y="6"/>
                      </a:lnTo>
                      <a:lnTo>
                        <a:pt x="5" y="6"/>
                      </a:lnTo>
                      <a:lnTo>
                        <a:pt x="5" y="6"/>
                      </a:lnTo>
                      <a:lnTo>
                        <a:pt x="5" y="6"/>
                      </a:lnTo>
                      <a:lnTo>
                        <a:pt x="5" y="6"/>
                      </a:lnTo>
                      <a:lnTo>
                        <a:pt x="5" y="6"/>
                      </a:lnTo>
                      <a:lnTo>
                        <a:pt x="5" y="6"/>
                      </a:lnTo>
                      <a:lnTo>
                        <a:pt x="7" y="6"/>
                      </a:lnTo>
                      <a:lnTo>
                        <a:pt x="5" y="4"/>
                      </a:lnTo>
                      <a:lnTo>
                        <a:pt x="5" y="6"/>
                      </a:lnTo>
                      <a:lnTo>
                        <a:pt x="5" y="6"/>
                      </a:lnTo>
                      <a:lnTo>
                        <a:pt x="5" y="6"/>
                      </a:lnTo>
                      <a:lnTo>
                        <a:pt x="4" y="6"/>
                      </a:lnTo>
                      <a:lnTo>
                        <a:pt x="4" y="6"/>
                      </a:lnTo>
                      <a:lnTo>
                        <a:pt x="4" y="6"/>
                      </a:lnTo>
                      <a:lnTo>
                        <a:pt x="4" y="6"/>
                      </a:lnTo>
                      <a:lnTo>
                        <a:pt x="4" y="8"/>
                      </a:lnTo>
                      <a:lnTo>
                        <a:pt x="4" y="8"/>
                      </a:lnTo>
                      <a:lnTo>
                        <a:pt x="4" y="8"/>
                      </a:lnTo>
                      <a:lnTo>
                        <a:pt x="4" y="10"/>
                      </a:lnTo>
                      <a:lnTo>
                        <a:pt x="4" y="10"/>
                      </a:lnTo>
                      <a:lnTo>
                        <a:pt x="5" y="10"/>
                      </a:lnTo>
                      <a:lnTo>
                        <a:pt x="5" y="10"/>
                      </a:lnTo>
                      <a:lnTo>
                        <a:pt x="5" y="10"/>
                      </a:lnTo>
                      <a:lnTo>
                        <a:pt x="5" y="10"/>
                      </a:lnTo>
                      <a:lnTo>
                        <a:pt x="5" y="10"/>
                      </a:lnTo>
                      <a:lnTo>
                        <a:pt x="5" y="10"/>
                      </a:lnTo>
                      <a:lnTo>
                        <a:pt x="5" y="10"/>
                      </a:lnTo>
                      <a:lnTo>
                        <a:pt x="5" y="10"/>
                      </a:lnTo>
                      <a:lnTo>
                        <a:pt x="5" y="10"/>
                      </a:lnTo>
                      <a:lnTo>
                        <a:pt x="5" y="10"/>
                      </a:lnTo>
                      <a:lnTo>
                        <a:pt x="5" y="10"/>
                      </a:lnTo>
                      <a:lnTo>
                        <a:pt x="5" y="11"/>
                      </a:lnTo>
                      <a:lnTo>
                        <a:pt x="5" y="11"/>
                      </a:lnTo>
                      <a:lnTo>
                        <a:pt x="5" y="11"/>
                      </a:lnTo>
                      <a:lnTo>
                        <a:pt x="4" y="11"/>
                      </a:lnTo>
                      <a:lnTo>
                        <a:pt x="4" y="13"/>
                      </a:lnTo>
                      <a:lnTo>
                        <a:pt x="4" y="13"/>
                      </a:lnTo>
                      <a:lnTo>
                        <a:pt x="4" y="13"/>
                      </a:lnTo>
                      <a:lnTo>
                        <a:pt x="4" y="13"/>
                      </a:lnTo>
                      <a:lnTo>
                        <a:pt x="2" y="13"/>
                      </a:lnTo>
                      <a:lnTo>
                        <a:pt x="2" y="13"/>
                      </a:lnTo>
                      <a:lnTo>
                        <a:pt x="2" y="13"/>
                      </a:lnTo>
                      <a:lnTo>
                        <a:pt x="2" y="13"/>
                      </a:lnTo>
                      <a:lnTo>
                        <a:pt x="2" y="15"/>
                      </a:lnTo>
                      <a:lnTo>
                        <a:pt x="0" y="15"/>
                      </a:lnTo>
                      <a:lnTo>
                        <a:pt x="0" y="15"/>
                      </a:lnTo>
                      <a:lnTo>
                        <a:pt x="0" y="15"/>
                      </a:lnTo>
                      <a:lnTo>
                        <a:pt x="0" y="15"/>
                      </a:lnTo>
                      <a:lnTo>
                        <a:pt x="0" y="17"/>
                      </a:lnTo>
                      <a:lnTo>
                        <a:pt x="2" y="17"/>
                      </a:lnTo>
                      <a:lnTo>
                        <a:pt x="0" y="17"/>
                      </a:lnTo>
                      <a:lnTo>
                        <a:pt x="0" y="17"/>
                      </a:lnTo>
                      <a:lnTo>
                        <a:pt x="0" y="17"/>
                      </a:lnTo>
                      <a:lnTo>
                        <a:pt x="0" y="17"/>
                      </a:lnTo>
                      <a:lnTo>
                        <a:pt x="0" y="17"/>
                      </a:lnTo>
                      <a:lnTo>
                        <a:pt x="0" y="15"/>
                      </a:lnTo>
                      <a:lnTo>
                        <a:pt x="0" y="15"/>
                      </a:lnTo>
                      <a:lnTo>
                        <a:pt x="0" y="15"/>
                      </a:lnTo>
                      <a:lnTo>
                        <a:pt x="0" y="15"/>
                      </a:lnTo>
                      <a:lnTo>
                        <a:pt x="2" y="13"/>
                      </a:lnTo>
                      <a:lnTo>
                        <a:pt x="2" y="13"/>
                      </a:lnTo>
                      <a:lnTo>
                        <a:pt x="2" y="13"/>
                      </a:lnTo>
                      <a:lnTo>
                        <a:pt x="2" y="1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1" name="Freeform 4093"/>
                <p:cNvSpPr>
                  <a:spLocks/>
                </p:cNvSpPr>
                <p:nvPr/>
              </p:nvSpPr>
              <p:spPr bwMode="auto">
                <a:xfrm>
                  <a:off x="4445" y="1032"/>
                  <a:ext cx="1" cy="7"/>
                </a:xfrm>
                <a:custGeom>
                  <a:avLst/>
                  <a:gdLst/>
                  <a:ahLst/>
                  <a:cxnLst>
                    <a:cxn ang="0">
                      <a:pos x="4" y="7"/>
                    </a:cxn>
                    <a:cxn ang="0">
                      <a:pos x="4" y="7"/>
                    </a:cxn>
                    <a:cxn ang="0">
                      <a:pos x="4" y="9"/>
                    </a:cxn>
                    <a:cxn ang="0">
                      <a:pos x="4" y="9"/>
                    </a:cxn>
                    <a:cxn ang="0">
                      <a:pos x="4" y="9"/>
                    </a:cxn>
                    <a:cxn ang="0">
                      <a:pos x="2" y="9"/>
                    </a:cxn>
                    <a:cxn ang="0">
                      <a:pos x="2" y="9"/>
                    </a:cxn>
                    <a:cxn ang="0">
                      <a:pos x="2" y="9"/>
                    </a:cxn>
                    <a:cxn ang="0">
                      <a:pos x="2" y="9"/>
                    </a:cxn>
                    <a:cxn ang="0">
                      <a:pos x="2" y="9"/>
                    </a:cxn>
                    <a:cxn ang="0">
                      <a:pos x="2" y="9"/>
                    </a:cxn>
                    <a:cxn ang="0">
                      <a:pos x="2" y="9"/>
                    </a:cxn>
                    <a:cxn ang="0">
                      <a:pos x="2" y="9"/>
                    </a:cxn>
                    <a:cxn ang="0">
                      <a:pos x="2" y="11"/>
                    </a:cxn>
                    <a:cxn ang="0">
                      <a:pos x="2" y="11"/>
                    </a:cxn>
                    <a:cxn ang="0">
                      <a:pos x="2" y="11"/>
                    </a:cxn>
                    <a:cxn ang="0">
                      <a:pos x="2" y="11"/>
                    </a:cxn>
                    <a:cxn ang="0">
                      <a:pos x="2" y="11"/>
                    </a:cxn>
                    <a:cxn ang="0">
                      <a:pos x="2" y="13"/>
                    </a:cxn>
                    <a:cxn ang="0">
                      <a:pos x="2" y="13"/>
                    </a:cxn>
                    <a:cxn ang="0">
                      <a:pos x="2" y="13"/>
                    </a:cxn>
                    <a:cxn ang="0">
                      <a:pos x="2" y="13"/>
                    </a:cxn>
                    <a:cxn ang="0">
                      <a:pos x="0" y="13"/>
                    </a:cxn>
                    <a:cxn ang="0">
                      <a:pos x="0" y="13"/>
                    </a:cxn>
                    <a:cxn ang="0">
                      <a:pos x="2" y="13"/>
                    </a:cxn>
                    <a:cxn ang="0">
                      <a:pos x="2" y="11"/>
                    </a:cxn>
                    <a:cxn ang="0">
                      <a:pos x="2" y="11"/>
                    </a:cxn>
                    <a:cxn ang="0">
                      <a:pos x="2" y="11"/>
                    </a:cxn>
                    <a:cxn ang="0">
                      <a:pos x="0" y="11"/>
                    </a:cxn>
                    <a:cxn ang="0">
                      <a:pos x="0" y="11"/>
                    </a:cxn>
                    <a:cxn ang="0">
                      <a:pos x="0" y="9"/>
                    </a:cxn>
                    <a:cxn ang="0">
                      <a:pos x="0" y="9"/>
                    </a:cxn>
                    <a:cxn ang="0">
                      <a:pos x="0" y="9"/>
                    </a:cxn>
                    <a:cxn ang="0">
                      <a:pos x="0" y="9"/>
                    </a:cxn>
                    <a:cxn ang="0">
                      <a:pos x="0" y="9"/>
                    </a:cxn>
                    <a:cxn ang="0">
                      <a:pos x="0" y="9"/>
                    </a:cxn>
                    <a:cxn ang="0">
                      <a:pos x="0" y="7"/>
                    </a:cxn>
                    <a:cxn ang="0">
                      <a:pos x="0" y="7"/>
                    </a:cxn>
                    <a:cxn ang="0">
                      <a:pos x="0" y="7"/>
                    </a:cxn>
                    <a:cxn ang="0">
                      <a:pos x="2" y="7"/>
                    </a:cxn>
                    <a:cxn ang="0">
                      <a:pos x="2" y="7"/>
                    </a:cxn>
                    <a:cxn ang="0">
                      <a:pos x="2" y="7"/>
                    </a:cxn>
                    <a:cxn ang="0">
                      <a:pos x="2" y="7"/>
                    </a:cxn>
                    <a:cxn ang="0">
                      <a:pos x="2" y="5"/>
                    </a:cxn>
                    <a:cxn ang="0">
                      <a:pos x="2" y="5"/>
                    </a:cxn>
                    <a:cxn ang="0">
                      <a:pos x="2" y="5"/>
                    </a:cxn>
                    <a:cxn ang="0">
                      <a:pos x="2" y="3"/>
                    </a:cxn>
                    <a:cxn ang="0">
                      <a:pos x="0" y="3"/>
                    </a:cxn>
                    <a:cxn ang="0">
                      <a:pos x="0" y="3"/>
                    </a:cxn>
                    <a:cxn ang="0">
                      <a:pos x="2" y="3"/>
                    </a:cxn>
                    <a:cxn ang="0">
                      <a:pos x="2" y="3"/>
                    </a:cxn>
                    <a:cxn ang="0">
                      <a:pos x="2" y="3"/>
                    </a:cxn>
                    <a:cxn ang="0">
                      <a:pos x="2" y="1"/>
                    </a:cxn>
                    <a:cxn ang="0">
                      <a:pos x="2" y="1"/>
                    </a:cxn>
                    <a:cxn ang="0">
                      <a:pos x="2" y="1"/>
                    </a:cxn>
                    <a:cxn ang="0">
                      <a:pos x="2" y="1"/>
                    </a:cxn>
                    <a:cxn ang="0">
                      <a:pos x="2" y="0"/>
                    </a:cxn>
                    <a:cxn ang="0">
                      <a:pos x="2" y="0"/>
                    </a:cxn>
                    <a:cxn ang="0">
                      <a:pos x="2" y="0"/>
                    </a:cxn>
                    <a:cxn ang="0">
                      <a:pos x="2" y="0"/>
                    </a:cxn>
                  </a:cxnLst>
                  <a:rect l="0" t="0" r="r" b="b"/>
                  <a:pathLst>
                    <a:path w="4" h="13">
                      <a:moveTo>
                        <a:pt x="4" y="7"/>
                      </a:moveTo>
                      <a:lnTo>
                        <a:pt x="4" y="7"/>
                      </a:lnTo>
                      <a:lnTo>
                        <a:pt x="4" y="9"/>
                      </a:lnTo>
                      <a:lnTo>
                        <a:pt x="4" y="9"/>
                      </a:lnTo>
                      <a:lnTo>
                        <a:pt x="4" y="9"/>
                      </a:lnTo>
                      <a:lnTo>
                        <a:pt x="2" y="9"/>
                      </a:lnTo>
                      <a:lnTo>
                        <a:pt x="2" y="9"/>
                      </a:lnTo>
                      <a:lnTo>
                        <a:pt x="2" y="9"/>
                      </a:lnTo>
                      <a:lnTo>
                        <a:pt x="2" y="9"/>
                      </a:lnTo>
                      <a:lnTo>
                        <a:pt x="2" y="9"/>
                      </a:lnTo>
                      <a:lnTo>
                        <a:pt x="2" y="9"/>
                      </a:lnTo>
                      <a:lnTo>
                        <a:pt x="2" y="9"/>
                      </a:lnTo>
                      <a:lnTo>
                        <a:pt x="2" y="9"/>
                      </a:lnTo>
                      <a:lnTo>
                        <a:pt x="2" y="11"/>
                      </a:lnTo>
                      <a:lnTo>
                        <a:pt x="2" y="11"/>
                      </a:lnTo>
                      <a:lnTo>
                        <a:pt x="2" y="11"/>
                      </a:lnTo>
                      <a:lnTo>
                        <a:pt x="2" y="11"/>
                      </a:lnTo>
                      <a:lnTo>
                        <a:pt x="2" y="11"/>
                      </a:lnTo>
                      <a:lnTo>
                        <a:pt x="2" y="13"/>
                      </a:lnTo>
                      <a:lnTo>
                        <a:pt x="2" y="13"/>
                      </a:lnTo>
                      <a:lnTo>
                        <a:pt x="2" y="13"/>
                      </a:lnTo>
                      <a:lnTo>
                        <a:pt x="2" y="13"/>
                      </a:lnTo>
                      <a:lnTo>
                        <a:pt x="0" y="13"/>
                      </a:lnTo>
                      <a:lnTo>
                        <a:pt x="0" y="13"/>
                      </a:lnTo>
                      <a:lnTo>
                        <a:pt x="2" y="13"/>
                      </a:lnTo>
                      <a:lnTo>
                        <a:pt x="2" y="11"/>
                      </a:lnTo>
                      <a:lnTo>
                        <a:pt x="2" y="11"/>
                      </a:lnTo>
                      <a:lnTo>
                        <a:pt x="2" y="11"/>
                      </a:lnTo>
                      <a:lnTo>
                        <a:pt x="0" y="11"/>
                      </a:lnTo>
                      <a:lnTo>
                        <a:pt x="0" y="11"/>
                      </a:lnTo>
                      <a:lnTo>
                        <a:pt x="0" y="9"/>
                      </a:lnTo>
                      <a:lnTo>
                        <a:pt x="0" y="9"/>
                      </a:lnTo>
                      <a:lnTo>
                        <a:pt x="0" y="9"/>
                      </a:lnTo>
                      <a:lnTo>
                        <a:pt x="0" y="9"/>
                      </a:lnTo>
                      <a:lnTo>
                        <a:pt x="0" y="9"/>
                      </a:lnTo>
                      <a:lnTo>
                        <a:pt x="0" y="9"/>
                      </a:lnTo>
                      <a:lnTo>
                        <a:pt x="0" y="7"/>
                      </a:lnTo>
                      <a:lnTo>
                        <a:pt x="0" y="7"/>
                      </a:lnTo>
                      <a:lnTo>
                        <a:pt x="0" y="7"/>
                      </a:lnTo>
                      <a:lnTo>
                        <a:pt x="2" y="7"/>
                      </a:lnTo>
                      <a:lnTo>
                        <a:pt x="2" y="7"/>
                      </a:lnTo>
                      <a:lnTo>
                        <a:pt x="2" y="7"/>
                      </a:lnTo>
                      <a:lnTo>
                        <a:pt x="2" y="7"/>
                      </a:lnTo>
                      <a:lnTo>
                        <a:pt x="2" y="5"/>
                      </a:lnTo>
                      <a:lnTo>
                        <a:pt x="2" y="5"/>
                      </a:lnTo>
                      <a:lnTo>
                        <a:pt x="2" y="5"/>
                      </a:lnTo>
                      <a:lnTo>
                        <a:pt x="2" y="3"/>
                      </a:lnTo>
                      <a:lnTo>
                        <a:pt x="0" y="3"/>
                      </a:lnTo>
                      <a:lnTo>
                        <a:pt x="0" y="3"/>
                      </a:lnTo>
                      <a:lnTo>
                        <a:pt x="2" y="3"/>
                      </a:lnTo>
                      <a:lnTo>
                        <a:pt x="2" y="3"/>
                      </a:lnTo>
                      <a:lnTo>
                        <a:pt x="2" y="3"/>
                      </a:lnTo>
                      <a:lnTo>
                        <a:pt x="2" y="1"/>
                      </a:lnTo>
                      <a:lnTo>
                        <a:pt x="2" y="1"/>
                      </a:lnTo>
                      <a:lnTo>
                        <a:pt x="2" y="1"/>
                      </a:lnTo>
                      <a:lnTo>
                        <a:pt x="2" y="1"/>
                      </a:lnTo>
                      <a:lnTo>
                        <a:pt x="2" y="0"/>
                      </a:lnTo>
                      <a:lnTo>
                        <a:pt x="2" y="0"/>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2" name="Freeform 4094"/>
                <p:cNvSpPr>
                  <a:spLocks/>
                </p:cNvSpPr>
                <p:nvPr/>
              </p:nvSpPr>
              <p:spPr bwMode="auto">
                <a:xfrm>
                  <a:off x="4423" y="1040"/>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3" name="Freeform 4095"/>
                <p:cNvSpPr>
                  <a:spLocks/>
                </p:cNvSpPr>
                <p:nvPr/>
              </p:nvSpPr>
              <p:spPr bwMode="auto">
                <a:xfrm>
                  <a:off x="4423" y="1040"/>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4" name="Freeform 4096"/>
                <p:cNvSpPr>
                  <a:spLocks/>
                </p:cNvSpPr>
                <p:nvPr/>
              </p:nvSpPr>
              <p:spPr bwMode="auto">
                <a:xfrm>
                  <a:off x="4423" y="1034"/>
                  <a:ext cx="13" cy="8"/>
                </a:xfrm>
                <a:custGeom>
                  <a:avLst/>
                  <a:gdLst/>
                  <a:ahLst/>
                  <a:cxnLst>
                    <a:cxn ang="0">
                      <a:pos x="23" y="2"/>
                    </a:cxn>
                    <a:cxn ang="0">
                      <a:pos x="25" y="2"/>
                    </a:cxn>
                    <a:cxn ang="0">
                      <a:pos x="25" y="0"/>
                    </a:cxn>
                    <a:cxn ang="0">
                      <a:pos x="23" y="0"/>
                    </a:cxn>
                    <a:cxn ang="0">
                      <a:pos x="21" y="2"/>
                    </a:cxn>
                    <a:cxn ang="0">
                      <a:pos x="19" y="2"/>
                    </a:cxn>
                    <a:cxn ang="0">
                      <a:pos x="19" y="2"/>
                    </a:cxn>
                    <a:cxn ang="0">
                      <a:pos x="17" y="2"/>
                    </a:cxn>
                    <a:cxn ang="0">
                      <a:pos x="17" y="0"/>
                    </a:cxn>
                    <a:cxn ang="0">
                      <a:pos x="17" y="0"/>
                    </a:cxn>
                    <a:cxn ang="0">
                      <a:pos x="17" y="2"/>
                    </a:cxn>
                    <a:cxn ang="0">
                      <a:pos x="17" y="2"/>
                    </a:cxn>
                    <a:cxn ang="0">
                      <a:pos x="17" y="2"/>
                    </a:cxn>
                    <a:cxn ang="0">
                      <a:pos x="17" y="2"/>
                    </a:cxn>
                    <a:cxn ang="0">
                      <a:pos x="15" y="2"/>
                    </a:cxn>
                    <a:cxn ang="0">
                      <a:pos x="15" y="4"/>
                    </a:cxn>
                    <a:cxn ang="0">
                      <a:pos x="11" y="4"/>
                    </a:cxn>
                    <a:cxn ang="0">
                      <a:pos x="11" y="4"/>
                    </a:cxn>
                    <a:cxn ang="0">
                      <a:pos x="9" y="4"/>
                    </a:cxn>
                    <a:cxn ang="0">
                      <a:pos x="9" y="6"/>
                    </a:cxn>
                    <a:cxn ang="0">
                      <a:pos x="9" y="6"/>
                    </a:cxn>
                    <a:cxn ang="0">
                      <a:pos x="7" y="4"/>
                    </a:cxn>
                    <a:cxn ang="0">
                      <a:pos x="7" y="4"/>
                    </a:cxn>
                    <a:cxn ang="0">
                      <a:pos x="7" y="4"/>
                    </a:cxn>
                    <a:cxn ang="0">
                      <a:pos x="7" y="4"/>
                    </a:cxn>
                    <a:cxn ang="0">
                      <a:pos x="6" y="6"/>
                    </a:cxn>
                    <a:cxn ang="0">
                      <a:pos x="6" y="6"/>
                    </a:cxn>
                    <a:cxn ang="0">
                      <a:pos x="4" y="6"/>
                    </a:cxn>
                    <a:cxn ang="0">
                      <a:pos x="6" y="6"/>
                    </a:cxn>
                    <a:cxn ang="0">
                      <a:pos x="6" y="6"/>
                    </a:cxn>
                    <a:cxn ang="0">
                      <a:pos x="6" y="8"/>
                    </a:cxn>
                    <a:cxn ang="0">
                      <a:pos x="7" y="8"/>
                    </a:cxn>
                    <a:cxn ang="0">
                      <a:pos x="9" y="8"/>
                    </a:cxn>
                    <a:cxn ang="0">
                      <a:pos x="9" y="10"/>
                    </a:cxn>
                    <a:cxn ang="0">
                      <a:pos x="7" y="12"/>
                    </a:cxn>
                    <a:cxn ang="0">
                      <a:pos x="7" y="12"/>
                    </a:cxn>
                    <a:cxn ang="0">
                      <a:pos x="7" y="12"/>
                    </a:cxn>
                    <a:cxn ang="0">
                      <a:pos x="7" y="10"/>
                    </a:cxn>
                    <a:cxn ang="0">
                      <a:pos x="6" y="10"/>
                    </a:cxn>
                    <a:cxn ang="0">
                      <a:pos x="6" y="10"/>
                    </a:cxn>
                    <a:cxn ang="0">
                      <a:pos x="6" y="12"/>
                    </a:cxn>
                    <a:cxn ang="0">
                      <a:pos x="6" y="12"/>
                    </a:cxn>
                    <a:cxn ang="0">
                      <a:pos x="6" y="12"/>
                    </a:cxn>
                    <a:cxn ang="0">
                      <a:pos x="6" y="12"/>
                    </a:cxn>
                    <a:cxn ang="0">
                      <a:pos x="6" y="14"/>
                    </a:cxn>
                    <a:cxn ang="0">
                      <a:pos x="4" y="12"/>
                    </a:cxn>
                    <a:cxn ang="0">
                      <a:pos x="4" y="12"/>
                    </a:cxn>
                    <a:cxn ang="0">
                      <a:pos x="2" y="12"/>
                    </a:cxn>
                    <a:cxn ang="0">
                      <a:pos x="2" y="12"/>
                    </a:cxn>
                    <a:cxn ang="0">
                      <a:pos x="2" y="12"/>
                    </a:cxn>
                    <a:cxn ang="0">
                      <a:pos x="2" y="12"/>
                    </a:cxn>
                    <a:cxn ang="0">
                      <a:pos x="0" y="14"/>
                    </a:cxn>
                    <a:cxn ang="0">
                      <a:pos x="0" y="14"/>
                    </a:cxn>
                    <a:cxn ang="0">
                      <a:pos x="0" y="14"/>
                    </a:cxn>
                    <a:cxn ang="0">
                      <a:pos x="0" y="14"/>
                    </a:cxn>
                    <a:cxn ang="0">
                      <a:pos x="0" y="14"/>
                    </a:cxn>
                    <a:cxn ang="0">
                      <a:pos x="0" y="16"/>
                    </a:cxn>
                    <a:cxn ang="0">
                      <a:pos x="0" y="16"/>
                    </a:cxn>
                  </a:cxnLst>
                  <a:rect l="0" t="0" r="r" b="b"/>
                  <a:pathLst>
                    <a:path w="25" h="16">
                      <a:moveTo>
                        <a:pt x="23" y="2"/>
                      </a:moveTo>
                      <a:lnTo>
                        <a:pt x="23" y="2"/>
                      </a:lnTo>
                      <a:lnTo>
                        <a:pt x="23" y="2"/>
                      </a:lnTo>
                      <a:lnTo>
                        <a:pt x="23" y="2"/>
                      </a:lnTo>
                      <a:lnTo>
                        <a:pt x="23" y="2"/>
                      </a:lnTo>
                      <a:lnTo>
                        <a:pt x="25" y="2"/>
                      </a:lnTo>
                      <a:lnTo>
                        <a:pt x="25" y="0"/>
                      </a:lnTo>
                      <a:lnTo>
                        <a:pt x="25" y="0"/>
                      </a:lnTo>
                      <a:lnTo>
                        <a:pt x="25" y="0"/>
                      </a:lnTo>
                      <a:lnTo>
                        <a:pt x="23" y="0"/>
                      </a:lnTo>
                      <a:lnTo>
                        <a:pt x="23" y="0"/>
                      </a:lnTo>
                      <a:lnTo>
                        <a:pt x="23" y="0"/>
                      </a:lnTo>
                      <a:lnTo>
                        <a:pt x="23" y="0"/>
                      </a:lnTo>
                      <a:lnTo>
                        <a:pt x="21" y="2"/>
                      </a:lnTo>
                      <a:lnTo>
                        <a:pt x="21" y="2"/>
                      </a:lnTo>
                      <a:lnTo>
                        <a:pt x="21" y="2"/>
                      </a:lnTo>
                      <a:lnTo>
                        <a:pt x="21" y="2"/>
                      </a:lnTo>
                      <a:lnTo>
                        <a:pt x="19" y="2"/>
                      </a:lnTo>
                      <a:lnTo>
                        <a:pt x="19" y="2"/>
                      </a:lnTo>
                      <a:lnTo>
                        <a:pt x="19" y="2"/>
                      </a:lnTo>
                      <a:lnTo>
                        <a:pt x="19" y="2"/>
                      </a:lnTo>
                      <a:lnTo>
                        <a:pt x="19" y="2"/>
                      </a:lnTo>
                      <a:lnTo>
                        <a:pt x="17" y="2"/>
                      </a:lnTo>
                      <a:lnTo>
                        <a:pt x="17" y="2"/>
                      </a:lnTo>
                      <a:lnTo>
                        <a:pt x="17" y="2"/>
                      </a:lnTo>
                      <a:lnTo>
                        <a:pt x="17" y="0"/>
                      </a:lnTo>
                      <a:lnTo>
                        <a:pt x="17" y="0"/>
                      </a:lnTo>
                      <a:lnTo>
                        <a:pt x="17" y="0"/>
                      </a:lnTo>
                      <a:lnTo>
                        <a:pt x="17" y="0"/>
                      </a:lnTo>
                      <a:lnTo>
                        <a:pt x="17" y="0"/>
                      </a:lnTo>
                      <a:lnTo>
                        <a:pt x="17" y="2"/>
                      </a:lnTo>
                      <a:lnTo>
                        <a:pt x="17" y="2"/>
                      </a:lnTo>
                      <a:lnTo>
                        <a:pt x="17" y="2"/>
                      </a:lnTo>
                      <a:lnTo>
                        <a:pt x="17" y="0"/>
                      </a:lnTo>
                      <a:lnTo>
                        <a:pt x="17" y="0"/>
                      </a:lnTo>
                      <a:lnTo>
                        <a:pt x="17" y="2"/>
                      </a:lnTo>
                      <a:lnTo>
                        <a:pt x="17" y="2"/>
                      </a:lnTo>
                      <a:lnTo>
                        <a:pt x="17" y="2"/>
                      </a:lnTo>
                      <a:lnTo>
                        <a:pt x="17" y="2"/>
                      </a:lnTo>
                      <a:lnTo>
                        <a:pt x="17" y="2"/>
                      </a:lnTo>
                      <a:lnTo>
                        <a:pt x="17" y="2"/>
                      </a:lnTo>
                      <a:lnTo>
                        <a:pt x="17" y="2"/>
                      </a:lnTo>
                      <a:lnTo>
                        <a:pt x="17" y="2"/>
                      </a:lnTo>
                      <a:lnTo>
                        <a:pt x="17" y="2"/>
                      </a:lnTo>
                      <a:lnTo>
                        <a:pt x="15" y="2"/>
                      </a:lnTo>
                      <a:lnTo>
                        <a:pt x="15" y="2"/>
                      </a:lnTo>
                      <a:lnTo>
                        <a:pt x="15" y="4"/>
                      </a:lnTo>
                      <a:lnTo>
                        <a:pt x="15" y="4"/>
                      </a:lnTo>
                      <a:lnTo>
                        <a:pt x="13" y="4"/>
                      </a:lnTo>
                      <a:lnTo>
                        <a:pt x="13" y="4"/>
                      </a:lnTo>
                      <a:lnTo>
                        <a:pt x="11" y="4"/>
                      </a:lnTo>
                      <a:lnTo>
                        <a:pt x="11" y="4"/>
                      </a:lnTo>
                      <a:lnTo>
                        <a:pt x="11" y="4"/>
                      </a:lnTo>
                      <a:lnTo>
                        <a:pt x="11" y="4"/>
                      </a:lnTo>
                      <a:lnTo>
                        <a:pt x="11" y="4"/>
                      </a:lnTo>
                      <a:lnTo>
                        <a:pt x="11" y="6"/>
                      </a:lnTo>
                      <a:lnTo>
                        <a:pt x="9" y="4"/>
                      </a:lnTo>
                      <a:lnTo>
                        <a:pt x="9" y="6"/>
                      </a:lnTo>
                      <a:lnTo>
                        <a:pt x="9" y="4"/>
                      </a:lnTo>
                      <a:lnTo>
                        <a:pt x="9" y="6"/>
                      </a:lnTo>
                      <a:lnTo>
                        <a:pt x="9" y="6"/>
                      </a:lnTo>
                      <a:lnTo>
                        <a:pt x="9" y="6"/>
                      </a:lnTo>
                      <a:lnTo>
                        <a:pt x="9" y="6"/>
                      </a:lnTo>
                      <a:lnTo>
                        <a:pt x="9" y="4"/>
                      </a:lnTo>
                      <a:lnTo>
                        <a:pt x="9" y="4"/>
                      </a:lnTo>
                      <a:lnTo>
                        <a:pt x="7" y="4"/>
                      </a:lnTo>
                      <a:lnTo>
                        <a:pt x="7" y="4"/>
                      </a:lnTo>
                      <a:lnTo>
                        <a:pt x="7" y="4"/>
                      </a:lnTo>
                      <a:lnTo>
                        <a:pt x="7" y="4"/>
                      </a:lnTo>
                      <a:lnTo>
                        <a:pt x="7" y="4"/>
                      </a:lnTo>
                      <a:lnTo>
                        <a:pt x="7" y="4"/>
                      </a:lnTo>
                      <a:lnTo>
                        <a:pt x="7" y="4"/>
                      </a:lnTo>
                      <a:lnTo>
                        <a:pt x="7" y="4"/>
                      </a:lnTo>
                      <a:lnTo>
                        <a:pt x="7" y="4"/>
                      </a:lnTo>
                      <a:lnTo>
                        <a:pt x="7" y="4"/>
                      </a:lnTo>
                      <a:lnTo>
                        <a:pt x="7" y="6"/>
                      </a:lnTo>
                      <a:lnTo>
                        <a:pt x="6" y="6"/>
                      </a:lnTo>
                      <a:lnTo>
                        <a:pt x="6" y="6"/>
                      </a:lnTo>
                      <a:lnTo>
                        <a:pt x="6" y="6"/>
                      </a:lnTo>
                      <a:lnTo>
                        <a:pt x="6" y="6"/>
                      </a:lnTo>
                      <a:lnTo>
                        <a:pt x="6" y="6"/>
                      </a:lnTo>
                      <a:lnTo>
                        <a:pt x="6" y="6"/>
                      </a:lnTo>
                      <a:lnTo>
                        <a:pt x="6" y="6"/>
                      </a:lnTo>
                      <a:lnTo>
                        <a:pt x="4" y="6"/>
                      </a:lnTo>
                      <a:lnTo>
                        <a:pt x="4" y="6"/>
                      </a:lnTo>
                      <a:lnTo>
                        <a:pt x="6" y="6"/>
                      </a:lnTo>
                      <a:lnTo>
                        <a:pt x="6" y="6"/>
                      </a:lnTo>
                      <a:lnTo>
                        <a:pt x="6" y="6"/>
                      </a:lnTo>
                      <a:lnTo>
                        <a:pt x="6" y="6"/>
                      </a:lnTo>
                      <a:lnTo>
                        <a:pt x="6" y="6"/>
                      </a:lnTo>
                      <a:lnTo>
                        <a:pt x="6" y="6"/>
                      </a:lnTo>
                      <a:lnTo>
                        <a:pt x="6" y="6"/>
                      </a:lnTo>
                      <a:lnTo>
                        <a:pt x="6" y="8"/>
                      </a:lnTo>
                      <a:lnTo>
                        <a:pt x="6" y="8"/>
                      </a:lnTo>
                      <a:lnTo>
                        <a:pt x="7" y="8"/>
                      </a:lnTo>
                      <a:lnTo>
                        <a:pt x="7" y="8"/>
                      </a:lnTo>
                      <a:lnTo>
                        <a:pt x="7" y="8"/>
                      </a:lnTo>
                      <a:lnTo>
                        <a:pt x="9" y="8"/>
                      </a:lnTo>
                      <a:lnTo>
                        <a:pt x="9" y="8"/>
                      </a:lnTo>
                      <a:lnTo>
                        <a:pt x="9" y="8"/>
                      </a:lnTo>
                      <a:lnTo>
                        <a:pt x="9" y="8"/>
                      </a:lnTo>
                      <a:lnTo>
                        <a:pt x="9" y="10"/>
                      </a:lnTo>
                      <a:lnTo>
                        <a:pt x="9" y="10"/>
                      </a:lnTo>
                      <a:lnTo>
                        <a:pt x="9" y="10"/>
                      </a:lnTo>
                      <a:lnTo>
                        <a:pt x="7" y="12"/>
                      </a:lnTo>
                      <a:lnTo>
                        <a:pt x="7" y="12"/>
                      </a:lnTo>
                      <a:lnTo>
                        <a:pt x="7" y="12"/>
                      </a:lnTo>
                      <a:lnTo>
                        <a:pt x="7" y="12"/>
                      </a:lnTo>
                      <a:lnTo>
                        <a:pt x="7" y="12"/>
                      </a:lnTo>
                      <a:lnTo>
                        <a:pt x="7" y="12"/>
                      </a:lnTo>
                      <a:lnTo>
                        <a:pt x="7" y="12"/>
                      </a:lnTo>
                      <a:lnTo>
                        <a:pt x="7" y="12"/>
                      </a:lnTo>
                      <a:lnTo>
                        <a:pt x="7" y="12"/>
                      </a:lnTo>
                      <a:lnTo>
                        <a:pt x="7" y="10"/>
                      </a:lnTo>
                      <a:lnTo>
                        <a:pt x="7" y="10"/>
                      </a:lnTo>
                      <a:lnTo>
                        <a:pt x="7" y="10"/>
                      </a:lnTo>
                      <a:lnTo>
                        <a:pt x="6" y="10"/>
                      </a:lnTo>
                      <a:lnTo>
                        <a:pt x="6" y="10"/>
                      </a:lnTo>
                      <a:lnTo>
                        <a:pt x="6" y="10"/>
                      </a:lnTo>
                      <a:lnTo>
                        <a:pt x="6" y="10"/>
                      </a:lnTo>
                      <a:lnTo>
                        <a:pt x="6" y="10"/>
                      </a:lnTo>
                      <a:lnTo>
                        <a:pt x="6" y="12"/>
                      </a:lnTo>
                      <a:lnTo>
                        <a:pt x="6" y="12"/>
                      </a:lnTo>
                      <a:lnTo>
                        <a:pt x="6" y="12"/>
                      </a:lnTo>
                      <a:lnTo>
                        <a:pt x="6" y="12"/>
                      </a:lnTo>
                      <a:lnTo>
                        <a:pt x="6" y="12"/>
                      </a:lnTo>
                      <a:lnTo>
                        <a:pt x="6" y="12"/>
                      </a:lnTo>
                      <a:lnTo>
                        <a:pt x="6" y="12"/>
                      </a:lnTo>
                      <a:lnTo>
                        <a:pt x="6" y="12"/>
                      </a:lnTo>
                      <a:lnTo>
                        <a:pt x="6" y="12"/>
                      </a:lnTo>
                      <a:lnTo>
                        <a:pt x="6" y="14"/>
                      </a:lnTo>
                      <a:lnTo>
                        <a:pt x="6" y="12"/>
                      </a:lnTo>
                      <a:lnTo>
                        <a:pt x="6" y="14"/>
                      </a:lnTo>
                      <a:lnTo>
                        <a:pt x="6" y="14"/>
                      </a:lnTo>
                      <a:lnTo>
                        <a:pt x="6" y="14"/>
                      </a:lnTo>
                      <a:lnTo>
                        <a:pt x="6" y="14"/>
                      </a:lnTo>
                      <a:lnTo>
                        <a:pt x="6" y="12"/>
                      </a:lnTo>
                      <a:lnTo>
                        <a:pt x="4" y="12"/>
                      </a:lnTo>
                      <a:lnTo>
                        <a:pt x="4" y="14"/>
                      </a:lnTo>
                      <a:lnTo>
                        <a:pt x="4" y="14"/>
                      </a:lnTo>
                      <a:lnTo>
                        <a:pt x="4" y="12"/>
                      </a:lnTo>
                      <a:lnTo>
                        <a:pt x="4" y="12"/>
                      </a:lnTo>
                      <a:lnTo>
                        <a:pt x="2" y="12"/>
                      </a:lnTo>
                      <a:lnTo>
                        <a:pt x="2" y="12"/>
                      </a:lnTo>
                      <a:lnTo>
                        <a:pt x="2" y="12"/>
                      </a:lnTo>
                      <a:lnTo>
                        <a:pt x="2" y="12"/>
                      </a:lnTo>
                      <a:lnTo>
                        <a:pt x="2" y="12"/>
                      </a:lnTo>
                      <a:lnTo>
                        <a:pt x="2" y="12"/>
                      </a:lnTo>
                      <a:lnTo>
                        <a:pt x="2" y="12"/>
                      </a:lnTo>
                      <a:lnTo>
                        <a:pt x="2" y="12"/>
                      </a:lnTo>
                      <a:lnTo>
                        <a:pt x="0" y="12"/>
                      </a:lnTo>
                      <a:lnTo>
                        <a:pt x="0" y="12"/>
                      </a:lnTo>
                      <a:lnTo>
                        <a:pt x="2" y="12"/>
                      </a:lnTo>
                      <a:lnTo>
                        <a:pt x="2" y="12"/>
                      </a:lnTo>
                      <a:lnTo>
                        <a:pt x="2" y="12"/>
                      </a:lnTo>
                      <a:lnTo>
                        <a:pt x="0" y="14"/>
                      </a:lnTo>
                      <a:lnTo>
                        <a:pt x="0" y="12"/>
                      </a:lnTo>
                      <a:lnTo>
                        <a:pt x="0" y="14"/>
                      </a:lnTo>
                      <a:lnTo>
                        <a:pt x="0" y="14"/>
                      </a:lnTo>
                      <a:lnTo>
                        <a:pt x="0" y="14"/>
                      </a:lnTo>
                      <a:lnTo>
                        <a:pt x="0" y="14"/>
                      </a:lnTo>
                      <a:lnTo>
                        <a:pt x="0" y="14"/>
                      </a:lnTo>
                      <a:lnTo>
                        <a:pt x="0" y="14"/>
                      </a:lnTo>
                      <a:lnTo>
                        <a:pt x="0" y="14"/>
                      </a:lnTo>
                      <a:lnTo>
                        <a:pt x="0" y="14"/>
                      </a:lnTo>
                      <a:lnTo>
                        <a:pt x="0" y="14"/>
                      </a:lnTo>
                      <a:lnTo>
                        <a:pt x="0" y="16"/>
                      </a:lnTo>
                      <a:lnTo>
                        <a:pt x="0" y="14"/>
                      </a:lnTo>
                      <a:lnTo>
                        <a:pt x="2" y="14"/>
                      </a:lnTo>
                      <a:lnTo>
                        <a:pt x="2" y="16"/>
                      </a:lnTo>
                      <a:lnTo>
                        <a:pt x="0" y="16"/>
                      </a:lnTo>
                      <a:lnTo>
                        <a:pt x="0" y="16"/>
                      </a:lnTo>
                      <a:lnTo>
                        <a:pt x="0" y="16"/>
                      </a:lnTo>
                      <a:lnTo>
                        <a:pt x="0" y="16"/>
                      </a:lnTo>
                      <a:lnTo>
                        <a:pt x="0" y="16"/>
                      </a:lnTo>
                      <a:lnTo>
                        <a:pt x="0" y="1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5" name="Freeform 4097"/>
                <p:cNvSpPr>
                  <a:spLocks/>
                </p:cNvSpPr>
                <p:nvPr/>
              </p:nvSpPr>
              <p:spPr bwMode="auto">
                <a:xfrm>
                  <a:off x="4445" y="1035"/>
                  <a:ext cx="8" cy="6"/>
                </a:xfrm>
                <a:custGeom>
                  <a:avLst/>
                  <a:gdLst/>
                  <a:ahLst/>
                  <a:cxnLst>
                    <a:cxn ang="0">
                      <a:pos x="0" y="12"/>
                    </a:cxn>
                    <a:cxn ang="0">
                      <a:pos x="0" y="12"/>
                    </a:cxn>
                    <a:cxn ang="0">
                      <a:pos x="0" y="10"/>
                    </a:cxn>
                    <a:cxn ang="0">
                      <a:pos x="2" y="8"/>
                    </a:cxn>
                    <a:cxn ang="0">
                      <a:pos x="2" y="8"/>
                    </a:cxn>
                    <a:cxn ang="0">
                      <a:pos x="4" y="10"/>
                    </a:cxn>
                    <a:cxn ang="0">
                      <a:pos x="4" y="10"/>
                    </a:cxn>
                    <a:cxn ang="0">
                      <a:pos x="4" y="8"/>
                    </a:cxn>
                    <a:cxn ang="0">
                      <a:pos x="6" y="8"/>
                    </a:cxn>
                    <a:cxn ang="0">
                      <a:pos x="6" y="6"/>
                    </a:cxn>
                    <a:cxn ang="0">
                      <a:pos x="6" y="6"/>
                    </a:cxn>
                    <a:cxn ang="0">
                      <a:pos x="6" y="4"/>
                    </a:cxn>
                    <a:cxn ang="0">
                      <a:pos x="6" y="2"/>
                    </a:cxn>
                    <a:cxn ang="0">
                      <a:pos x="8" y="2"/>
                    </a:cxn>
                    <a:cxn ang="0">
                      <a:pos x="8" y="2"/>
                    </a:cxn>
                    <a:cxn ang="0">
                      <a:pos x="10" y="4"/>
                    </a:cxn>
                    <a:cxn ang="0">
                      <a:pos x="10" y="6"/>
                    </a:cxn>
                    <a:cxn ang="0">
                      <a:pos x="10" y="6"/>
                    </a:cxn>
                    <a:cxn ang="0">
                      <a:pos x="10" y="4"/>
                    </a:cxn>
                    <a:cxn ang="0">
                      <a:pos x="10" y="2"/>
                    </a:cxn>
                    <a:cxn ang="0">
                      <a:pos x="8" y="2"/>
                    </a:cxn>
                    <a:cxn ang="0">
                      <a:pos x="10" y="2"/>
                    </a:cxn>
                    <a:cxn ang="0">
                      <a:pos x="12" y="2"/>
                    </a:cxn>
                    <a:cxn ang="0">
                      <a:pos x="12" y="2"/>
                    </a:cxn>
                    <a:cxn ang="0">
                      <a:pos x="12" y="4"/>
                    </a:cxn>
                    <a:cxn ang="0">
                      <a:pos x="12" y="6"/>
                    </a:cxn>
                    <a:cxn ang="0">
                      <a:pos x="12" y="6"/>
                    </a:cxn>
                    <a:cxn ang="0">
                      <a:pos x="13" y="8"/>
                    </a:cxn>
                    <a:cxn ang="0">
                      <a:pos x="13" y="6"/>
                    </a:cxn>
                    <a:cxn ang="0">
                      <a:pos x="13" y="4"/>
                    </a:cxn>
                    <a:cxn ang="0">
                      <a:pos x="15" y="4"/>
                    </a:cxn>
                    <a:cxn ang="0">
                      <a:pos x="15" y="6"/>
                    </a:cxn>
                    <a:cxn ang="0">
                      <a:pos x="15" y="6"/>
                    </a:cxn>
                    <a:cxn ang="0">
                      <a:pos x="17" y="6"/>
                    </a:cxn>
                    <a:cxn ang="0">
                      <a:pos x="17" y="6"/>
                    </a:cxn>
                    <a:cxn ang="0">
                      <a:pos x="17" y="8"/>
                    </a:cxn>
                    <a:cxn ang="0">
                      <a:pos x="17" y="6"/>
                    </a:cxn>
                    <a:cxn ang="0">
                      <a:pos x="17" y="6"/>
                    </a:cxn>
                    <a:cxn ang="0">
                      <a:pos x="15" y="4"/>
                    </a:cxn>
                    <a:cxn ang="0">
                      <a:pos x="15" y="4"/>
                    </a:cxn>
                    <a:cxn ang="0">
                      <a:pos x="15" y="2"/>
                    </a:cxn>
                    <a:cxn ang="0">
                      <a:pos x="13" y="2"/>
                    </a:cxn>
                    <a:cxn ang="0">
                      <a:pos x="12" y="4"/>
                    </a:cxn>
                    <a:cxn ang="0">
                      <a:pos x="12" y="2"/>
                    </a:cxn>
                    <a:cxn ang="0">
                      <a:pos x="12" y="2"/>
                    </a:cxn>
                    <a:cxn ang="0">
                      <a:pos x="12" y="0"/>
                    </a:cxn>
                    <a:cxn ang="0">
                      <a:pos x="10" y="0"/>
                    </a:cxn>
                    <a:cxn ang="0">
                      <a:pos x="10" y="0"/>
                    </a:cxn>
                    <a:cxn ang="0">
                      <a:pos x="8" y="0"/>
                    </a:cxn>
                    <a:cxn ang="0">
                      <a:pos x="8" y="2"/>
                    </a:cxn>
                    <a:cxn ang="0">
                      <a:pos x="6" y="2"/>
                    </a:cxn>
                  </a:cxnLst>
                  <a:rect l="0" t="0" r="r" b="b"/>
                  <a:pathLst>
                    <a:path w="17" h="12">
                      <a:moveTo>
                        <a:pt x="0" y="12"/>
                      </a:moveTo>
                      <a:lnTo>
                        <a:pt x="0" y="12"/>
                      </a:lnTo>
                      <a:lnTo>
                        <a:pt x="0" y="12"/>
                      </a:lnTo>
                      <a:lnTo>
                        <a:pt x="0" y="12"/>
                      </a:lnTo>
                      <a:lnTo>
                        <a:pt x="0" y="12"/>
                      </a:lnTo>
                      <a:lnTo>
                        <a:pt x="0" y="12"/>
                      </a:lnTo>
                      <a:lnTo>
                        <a:pt x="0" y="10"/>
                      </a:lnTo>
                      <a:lnTo>
                        <a:pt x="0" y="10"/>
                      </a:lnTo>
                      <a:lnTo>
                        <a:pt x="0" y="10"/>
                      </a:lnTo>
                      <a:lnTo>
                        <a:pt x="0" y="10"/>
                      </a:lnTo>
                      <a:lnTo>
                        <a:pt x="2" y="10"/>
                      </a:lnTo>
                      <a:lnTo>
                        <a:pt x="2" y="8"/>
                      </a:lnTo>
                      <a:lnTo>
                        <a:pt x="2" y="8"/>
                      </a:lnTo>
                      <a:lnTo>
                        <a:pt x="2" y="8"/>
                      </a:lnTo>
                      <a:lnTo>
                        <a:pt x="2" y="8"/>
                      </a:lnTo>
                      <a:lnTo>
                        <a:pt x="4" y="8"/>
                      </a:lnTo>
                      <a:lnTo>
                        <a:pt x="4" y="8"/>
                      </a:lnTo>
                      <a:lnTo>
                        <a:pt x="4" y="10"/>
                      </a:lnTo>
                      <a:lnTo>
                        <a:pt x="4" y="10"/>
                      </a:lnTo>
                      <a:lnTo>
                        <a:pt x="4" y="10"/>
                      </a:lnTo>
                      <a:lnTo>
                        <a:pt x="4" y="10"/>
                      </a:lnTo>
                      <a:lnTo>
                        <a:pt x="4" y="8"/>
                      </a:lnTo>
                      <a:lnTo>
                        <a:pt x="4" y="8"/>
                      </a:lnTo>
                      <a:lnTo>
                        <a:pt x="4" y="8"/>
                      </a:lnTo>
                      <a:lnTo>
                        <a:pt x="4" y="8"/>
                      </a:lnTo>
                      <a:lnTo>
                        <a:pt x="6" y="8"/>
                      </a:lnTo>
                      <a:lnTo>
                        <a:pt x="6" y="8"/>
                      </a:lnTo>
                      <a:lnTo>
                        <a:pt x="6" y="6"/>
                      </a:lnTo>
                      <a:lnTo>
                        <a:pt x="6" y="6"/>
                      </a:lnTo>
                      <a:lnTo>
                        <a:pt x="6" y="6"/>
                      </a:lnTo>
                      <a:lnTo>
                        <a:pt x="6" y="6"/>
                      </a:lnTo>
                      <a:lnTo>
                        <a:pt x="4" y="6"/>
                      </a:lnTo>
                      <a:lnTo>
                        <a:pt x="6" y="6"/>
                      </a:lnTo>
                      <a:lnTo>
                        <a:pt x="6" y="6"/>
                      </a:lnTo>
                      <a:lnTo>
                        <a:pt x="6" y="4"/>
                      </a:lnTo>
                      <a:lnTo>
                        <a:pt x="6" y="4"/>
                      </a:lnTo>
                      <a:lnTo>
                        <a:pt x="6" y="4"/>
                      </a:lnTo>
                      <a:lnTo>
                        <a:pt x="6" y="2"/>
                      </a:lnTo>
                      <a:lnTo>
                        <a:pt x="6" y="2"/>
                      </a:lnTo>
                      <a:lnTo>
                        <a:pt x="8" y="2"/>
                      </a:lnTo>
                      <a:lnTo>
                        <a:pt x="8" y="2"/>
                      </a:lnTo>
                      <a:lnTo>
                        <a:pt x="8" y="2"/>
                      </a:lnTo>
                      <a:lnTo>
                        <a:pt x="8" y="2"/>
                      </a:lnTo>
                      <a:lnTo>
                        <a:pt x="8" y="2"/>
                      </a:lnTo>
                      <a:lnTo>
                        <a:pt x="8" y="2"/>
                      </a:lnTo>
                      <a:lnTo>
                        <a:pt x="8" y="4"/>
                      </a:lnTo>
                      <a:lnTo>
                        <a:pt x="10" y="4"/>
                      </a:lnTo>
                      <a:lnTo>
                        <a:pt x="10" y="4"/>
                      </a:lnTo>
                      <a:lnTo>
                        <a:pt x="10" y="4"/>
                      </a:lnTo>
                      <a:lnTo>
                        <a:pt x="10" y="6"/>
                      </a:lnTo>
                      <a:lnTo>
                        <a:pt x="10" y="6"/>
                      </a:lnTo>
                      <a:lnTo>
                        <a:pt x="10" y="6"/>
                      </a:lnTo>
                      <a:lnTo>
                        <a:pt x="10" y="6"/>
                      </a:lnTo>
                      <a:lnTo>
                        <a:pt x="10" y="6"/>
                      </a:lnTo>
                      <a:lnTo>
                        <a:pt x="10" y="6"/>
                      </a:lnTo>
                      <a:lnTo>
                        <a:pt x="10" y="6"/>
                      </a:lnTo>
                      <a:lnTo>
                        <a:pt x="10" y="4"/>
                      </a:lnTo>
                      <a:lnTo>
                        <a:pt x="10" y="4"/>
                      </a:lnTo>
                      <a:lnTo>
                        <a:pt x="10" y="4"/>
                      </a:lnTo>
                      <a:lnTo>
                        <a:pt x="10" y="2"/>
                      </a:lnTo>
                      <a:lnTo>
                        <a:pt x="10" y="2"/>
                      </a:lnTo>
                      <a:lnTo>
                        <a:pt x="10" y="2"/>
                      </a:lnTo>
                      <a:lnTo>
                        <a:pt x="8" y="2"/>
                      </a:lnTo>
                      <a:lnTo>
                        <a:pt x="10" y="2"/>
                      </a:lnTo>
                      <a:lnTo>
                        <a:pt x="10" y="2"/>
                      </a:lnTo>
                      <a:lnTo>
                        <a:pt x="10" y="2"/>
                      </a:lnTo>
                      <a:lnTo>
                        <a:pt x="10" y="2"/>
                      </a:lnTo>
                      <a:lnTo>
                        <a:pt x="12" y="2"/>
                      </a:lnTo>
                      <a:lnTo>
                        <a:pt x="12" y="2"/>
                      </a:lnTo>
                      <a:lnTo>
                        <a:pt x="10" y="2"/>
                      </a:lnTo>
                      <a:lnTo>
                        <a:pt x="10" y="2"/>
                      </a:lnTo>
                      <a:lnTo>
                        <a:pt x="12" y="2"/>
                      </a:lnTo>
                      <a:lnTo>
                        <a:pt x="12" y="4"/>
                      </a:lnTo>
                      <a:lnTo>
                        <a:pt x="12" y="4"/>
                      </a:lnTo>
                      <a:lnTo>
                        <a:pt x="12" y="4"/>
                      </a:lnTo>
                      <a:lnTo>
                        <a:pt x="12" y="4"/>
                      </a:lnTo>
                      <a:lnTo>
                        <a:pt x="12" y="6"/>
                      </a:lnTo>
                      <a:lnTo>
                        <a:pt x="12" y="6"/>
                      </a:lnTo>
                      <a:lnTo>
                        <a:pt x="12" y="6"/>
                      </a:lnTo>
                      <a:lnTo>
                        <a:pt x="12" y="6"/>
                      </a:lnTo>
                      <a:lnTo>
                        <a:pt x="12" y="6"/>
                      </a:lnTo>
                      <a:lnTo>
                        <a:pt x="13" y="8"/>
                      </a:lnTo>
                      <a:lnTo>
                        <a:pt x="13" y="8"/>
                      </a:lnTo>
                      <a:lnTo>
                        <a:pt x="13" y="8"/>
                      </a:lnTo>
                      <a:lnTo>
                        <a:pt x="13" y="8"/>
                      </a:lnTo>
                      <a:lnTo>
                        <a:pt x="13" y="6"/>
                      </a:lnTo>
                      <a:lnTo>
                        <a:pt x="13" y="6"/>
                      </a:lnTo>
                      <a:lnTo>
                        <a:pt x="13" y="6"/>
                      </a:lnTo>
                      <a:lnTo>
                        <a:pt x="13" y="6"/>
                      </a:lnTo>
                      <a:lnTo>
                        <a:pt x="13" y="4"/>
                      </a:lnTo>
                      <a:lnTo>
                        <a:pt x="13" y="4"/>
                      </a:lnTo>
                      <a:lnTo>
                        <a:pt x="15" y="4"/>
                      </a:lnTo>
                      <a:lnTo>
                        <a:pt x="15" y="4"/>
                      </a:lnTo>
                      <a:lnTo>
                        <a:pt x="15" y="6"/>
                      </a:lnTo>
                      <a:lnTo>
                        <a:pt x="15" y="6"/>
                      </a:lnTo>
                      <a:lnTo>
                        <a:pt x="15" y="6"/>
                      </a:lnTo>
                      <a:lnTo>
                        <a:pt x="15" y="6"/>
                      </a:lnTo>
                      <a:lnTo>
                        <a:pt x="15" y="6"/>
                      </a:lnTo>
                      <a:lnTo>
                        <a:pt x="15" y="6"/>
                      </a:lnTo>
                      <a:lnTo>
                        <a:pt x="17" y="6"/>
                      </a:lnTo>
                      <a:lnTo>
                        <a:pt x="17" y="6"/>
                      </a:lnTo>
                      <a:lnTo>
                        <a:pt x="17" y="6"/>
                      </a:lnTo>
                      <a:lnTo>
                        <a:pt x="17" y="6"/>
                      </a:lnTo>
                      <a:lnTo>
                        <a:pt x="17" y="6"/>
                      </a:lnTo>
                      <a:lnTo>
                        <a:pt x="17" y="6"/>
                      </a:lnTo>
                      <a:lnTo>
                        <a:pt x="17" y="6"/>
                      </a:lnTo>
                      <a:lnTo>
                        <a:pt x="17" y="8"/>
                      </a:lnTo>
                      <a:lnTo>
                        <a:pt x="17" y="8"/>
                      </a:lnTo>
                      <a:lnTo>
                        <a:pt x="17" y="6"/>
                      </a:lnTo>
                      <a:lnTo>
                        <a:pt x="17" y="6"/>
                      </a:lnTo>
                      <a:lnTo>
                        <a:pt x="17" y="6"/>
                      </a:lnTo>
                      <a:lnTo>
                        <a:pt x="17" y="6"/>
                      </a:lnTo>
                      <a:lnTo>
                        <a:pt x="17" y="6"/>
                      </a:lnTo>
                      <a:lnTo>
                        <a:pt x="17" y="6"/>
                      </a:lnTo>
                      <a:lnTo>
                        <a:pt x="17" y="6"/>
                      </a:lnTo>
                      <a:lnTo>
                        <a:pt x="17" y="4"/>
                      </a:lnTo>
                      <a:lnTo>
                        <a:pt x="15" y="4"/>
                      </a:lnTo>
                      <a:lnTo>
                        <a:pt x="15" y="4"/>
                      </a:lnTo>
                      <a:lnTo>
                        <a:pt x="15" y="4"/>
                      </a:lnTo>
                      <a:lnTo>
                        <a:pt x="15" y="4"/>
                      </a:lnTo>
                      <a:lnTo>
                        <a:pt x="15" y="2"/>
                      </a:lnTo>
                      <a:lnTo>
                        <a:pt x="15" y="2"/>
                      </a:lnTo>
                      <a:lnTo>
                        <a:pt x="15" y="2"/>
                      </a:lnTo>
                      <a:lnTo>
                        <a:pt x="13" y="2"/>
                      </a:lnTo>
                      <a:lnTo>
                        <a:pt x="13" y="4"/>
                      </a:lnTo>
                      <a:lnTo>
                        <a:pt x="13" y="2"/>
                      </a:lnTo>
                      <a:lnTo>
                        <a:pt x="13" y="4"/>
                      </a:lnTo>
                      <a:lnTo>
                        <a:pt x="12" y="4"/>
                      </a:lnTo>
                      <a:lnTo>
                        <a:pt x="12" y="4"/>
                      </a:lnTo>
                      <a:lnTo>
                        <a:pt x="12" y="2"/>
                      </a:lnTo>
                      <a:lnTo>
                        <a:pt x="12" y="2"/>
                      </a:lnTo>
                      <a:lnTo>
                        <a:pt x="12" y="2"/>
                      </a:lnTo>
                      <a:lnTo>
                        <a:pt x="12" y="2"/>
                      </a:lnTo>
                      <a:lnTo>
                        <a:pt x="12" y="2"/>
                      </a:lnTo>
                      <a:lnTo>
                        <a:pt x="12" y="2"/>
                      </a:lnTo>
                      <a:lnTo>
                        <a:pt x="12" y="0"/>
                      </a:lnTo>
                      <a:lnTo>
                        <a:pt x="12" y="0"/>
                      </a:lnTo>
                      <a:lnTo>
                        <a:pt x="12" y="0"/>
                      </a:lnTo>
                      <a:lnTo>
                        <a:pt x="12" y="0"/>
                      </a:lnTo>
                      <a:lnTo>
                        <a:pt x="10" y="0"/>
                      </a:lnTo>
                      <a:lnTo>
                        <a:pt x="10" y="0"/>
                      </a:lnTo>
                      <a:lnTo>
                        <a:pt x="10" y="0"/>
                      </a:lnTo>
                      <a:lnTo>
                        <a:pt x="10" y="0"/>
                      </a:lnTo>
                      <a:lnTo>
                        <a:pt x="10" y="0"/>
                      </a:lnTo>
                      <a:lnTo>
                        <a:pt x="8" y="0"/>
                      </a:lnTo>
                      <a:lnTo>
                        <a:pt x="8" y="0"/>
                      </a:lnTo>
                      <a:lnTo>
                        <a:pt x="8" y="0"/>
                      </a:lnTo>
                      <a:lnTo>
                        <a:pt x="8" y="0"/>
                      </a:lnTo>
                      <a:lnTo>
                        <a:pt x="8" y="2"/>
                      </a:lnTo>
                      <a:lnTo>
                        <a:pt x="8" y="2"/>
                      </a:lnTo>
                      <a:lnTo>
                        <a:pt x="8" y="2"/>
                      </a:lnTo>
                      <a:lnTo>
                        <a:pt x="6" y="2"/>
                      </a:lnTo>
                      <a:lnTo>
                        <a:pt x="6" y="2"/>
                      </a:lnTo>
                      <a:lnTo>
                        <a:pt x="6" y="2"/>
                      </a:lnTo>
                      <a:lnTo>
                        <a:pt x="6"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6" name="Freeform 4098"/>
                <p:cNvSpPr>
                  <a:spLocks/>
                </p:cNvSpPr>
                <p:nvPr/>
              </p:nvSpPr>
              <p:spPr bwMode="auto">
                <a:xfrm>
                  <a:off x="4441" y="1032"/>
                  <a:ext cx="4" cy="10"/>
                </a:xfrm>
                <a:custGeom>
                  <a:avLst/>
                  <a:gdLst/>
                  <a:ahLst/>
                  <a:cxnLst>
                    <a:cxn ang="0">
                      <a:pos x="0" y="19"/>
                    </a:cxn>
                    <a:cxn ang="0">
                      <a:pos x="0" y="19"/>
                    </a:cxn>
                    <a:cxn ang="0">
                      <a:pos x="0" y="19"/>
                    </a:cxn>
                    <a:cxn ang="0">
                      <a:pos x="2" y="19"/>
                    </a:cxn>
                    <a:cxn ang="0">
                      <a:pos x="2" y="17"/>
                    </a:cxn>
                    <a:cxn ang="0">
                      <a:pos x="4" y="17"/>
                    </a:cxn>
                    <a:cxn ang="0">
                      <a:pos x="4" y="17"/>
                    </a:cxn>
                    <a:cxn ang="0">
                      <a:pos x="4" y="17"/>
                    </a:cxn>
                    <a:cxn ang="0">
                      <a:pos x="2" y="17"/>
                    </a:cxn>
                    <a:cxn ang="0">
                      <a:pos x="2" y="17"/>
                    </a:cxn>
                    <a:cxn ang="0">
                      <a:pos x="2" y="17"/>
                    </a:cxn>
                    <a:cxn ang="0">
                      <a:pos x="2" y="15"/>
                    </a:cxn>
                    <a:cxn ang="0">
                      <a:pos x="2" y="15"/>
                    </a:cxn>
                    <a:cxn ang="0">
                      <a:pos x="2" y="15"/>
                    </a:cxn>
                    <a:cxn ang="0">
                      <a:pos x="4" y="13"/>
                    </a:cxn>
                    <a:cxn ang="0">
                      <a:pos x="2" y="13"/>
                    </a:cxn>
                    <a:cxn ang="0">
                      <a:pos x="2" y="11"/>
                    </a:cxn>
                    <a:cxn ang="0">
                      <a:pos x="2" y="11"/>
                    </a:cxn>
                    <a:cxn ang="0">
                      <a:pos x="4" y="11"/>
                    </a:cxn>
                    <a:cxn ang="0">
                      <a:pos x="4" y="11"/>
                    </a:cxn>
                    <a:cxn ang="0">
                      <a:pos x="2" y="11"/>
                    </a:cxn>
                    <a:cxn ang="0">
                      <a:pos x="4" y="11"/>
                    </a:cxn>
                    <a:cxn ang="0">
                      <a:pos x="4" y="11"/>
                    </a:cxn>
                    <a:cxn ang="0">
                      <a:pos x="4" y="9"/>
                    </a:cxn>
                    <a:cxn ang="0">
                      <a:pos x="4" y="9"/>
                    </a:cxn>
                    <a:cxn ang="0">
                      <a:pos x="4" y="7"/>
                    </a:cxn>
                    <a:cxn ang="0">
                      <a:pos x="6" y="7"/>
                    </a:cxn>
                    <a:cxn ang="0">
                      <a:pos x="8" y="7"/>
                    </a:cxn>
                    <a:cxn ang="0">
                      <a:pos x="6" y="7"/>
                    </a:cxn>
                    <a:cxn ang="0">
                      <a:pos x="4" y="5"/>
                    </a:cxn>
                    <a:cxn ang="0">
                      <a:pos x="4" y="5"/>
                    </a:cxn>
                    <a:cxn ang="0">
                      <a:pos x="4" y="5"/>
                    </a:cxn>
                    <a:cxn ang="0">
                      <a:pos x="6" y="3"/>
                    </a:cxn>
                    <a:cxn ang="0">
                      <a:pos x="6" y="3"/>
                    </a:cxn>
                    <a:cxn ang="0">
                      <a:pos x="6" y="3"/>
                    </a:cxn>
                    <a:cxn ang="0">
                      <a:pos x="4" y="1"/>
                    </a:cxn>
                    <a:cxn ang="0">
                      <a:pos x="4" y="1"/>
                    </a:cxn>
                    <a:cxn ang="0">
                      <a:pos x="4" y="3"/>
                    </a:cxn>
                    <a:cxn ang="0">
                      <a:pos x="2" y="3"/>
                    </a:cxn>
                    <a:cxn ang="0">
                      <a:pos x="4" y="1"/>
                    </a:cxn>
                    <a:cxn ang="0">
                      <a:pos x="8" y="0"/>
                    </a:cxn>
                    <a:cxn ang="0">
                      <a:pos x="8" y="1"/>
                    </a:cxn>
                    <a:cxn ang="0">
                      <a:pos x="4" y="1"/>
                    </a:cxn>
                    <a:cxn ang="0">
                      <a:pos x="2" y="1"/>
                    </a:cxn>
                    <a:cxn ang="0">
                      <a:pos x="2" y="1"/>
                    </a:cxn>
                    <a:cxn ang="0">
                      <a:pos x="0" y="0"/>
                    </a:cxn>
                  </a:cxnLst>
                  <a:rect l="0" t="0" r="r" b="b"/>
                  <a:pathLst>
                    <a:path w="8" h="19">
                      <a:moveTo>
                        <a:pt x="0" y="19"/>
                      </a:moveTo>
                      <a:lnTo>
                        <a:pt x="0" y="19"/>
                      </a:lnTo>
                      <a:lnTo>
                        <a:pt x="0" y="19"/>
                      </a:lnTo>
                      <a:lnTo>
                        <a:pt x="0" y="19"/>
                      </a:lnTo>
                      <a:lnTo>
                        <a:pt x="0" y="19"/>
                      </a:lnTo>
                      <a:lnTo>
                        <a:pt x="0" y="19"/>
                      </a:lnTo>
                      <a:lnTo>
                        <a:pt x="0" y="19"/>
                      </a:lnTo>
                      <a:lnTo>
                        <a:pt x="2" y="19"/>
                      </a:lnTo>
                      <a:lnTo>
                        <a:pt x="2" y="19"/>
                      </a:lnTo>
                      <a:lnTo>
                        <a:pt x="2" y="17"/>
                      </a:lnTo>
                      <a:lnTo>
                        <a:pt x="4" y="17"/>
                      </a:lnTo>
                      <a:lnTo>
                        <a:pt x="4" y="17"/>
                      </a:lnTo>
                      <a:lnTo>
                        <a:pt x="4" y="17"/>
                      </a:lnTo>
                      <a:lnTo>
                        <a:pt x="4" y="17"/>
                      </a:lnTo>
                      <a:lnTo>
                        <a:pt x="4" y="17"/>
                      </a:lnTo>
                      <a:lnTo>
                        <a:pt x="4" y="17"/>
                      </a:lnTo>
                      <a:lnTo>
                        <a:pt x="4" y="17"/>
                      </a:lnTo>
                      <a:lnTo>
                        <a:pt x="2" y="17"/>
                      </a:lnTo>
                      <a:lnTo>
                        <a:pt x="2" y="17"/>
                      </a:lnTo>
                      <a:lnTo>
                        <a:pt x="2" y="17"/>
                      </a:lnTo>
                      <a:lnTo>
                        <a:pt x="2" y="17"/>
                      </a:lnTo>
                      <a:lnTo>
                        <a:pt x="2" y="17"/>
                      </a:lnTo>
                      <a:lnTo>
                        <a:pt x="2" y="17"/>
                      </a:lnTo>
                      <a:lnTo>
                        <a:pt x="2" y="15"/>
                      </a:lnTo>
                      <a:lnTo>
                        <a:pt x="2" y="15"/>
                      </a:lnTo>
                      <a:lnTo>
                        <a:pt x="2" y="15"/>
                      </a:lnTo>
                      <a:lnTo>
                        <a:pt x="2" y="15"/>
                      </a:lnTo>
                      <a:lnTo>
                        <a:pt x="2" y="15"/>
                      </a:lnTo>
                      <a:lnTo>
                        <a:pt x="2" y="13"/>
                      </a:lnTo>
                      <a:lnTo>
                        <a:pt x="4" y="13"/>
                      </a:lnTo>
                      <a:lnTo>
                        <a:pt x="4" y="13"/>
                      </a:lnTo>
                      <a:lnTo>
                        <a:pt x="2" y="13"/>
                      </a:lnTo>
                      <a:lnTo>
                        <a:pt x="2" y="13"/>
                      </a:lnTo>
                      <a:lnTo>
                        <a:pt x="2" y="11"/>
                      </a:lnTo>
                      <a:lnTo>
                        <a:pt x="2" y="11"/>
                      </a:lnTo>
                      <a:lnTo>
                        <a:pt x="2" y="11"/>
                      </a:lnTo>
                      <a:lnTo>
                        <a:pt x="2" y="11"/>
                      </a:lnTo>
                      <a:lnTo>
                        <a:pt x="4" y="11"/>
                      </a:lnTo>
                      <a:lnTo>
                        <a:pt x="4" y="11"/>
                      </a:lnTo>
                      <a:lnTo>
                        <a:pt x="4" y="11"/>
                      </a:lnTo>
                      <a:lnTo>
                        <a:pt x="2" y="11"/>
                      </a:lnTo>
                      <a:lnTo>
                        <a:pt x="2" y="11"/>
                      </a:lnTo>
                      <a:lnTo>
                        <a:pt x="4" y="11"/>
                      </a:lnTo>
                      <a:lnTo>
                        <a:pt x="4" y="11"/>
                      </a:lnTo>
                      <a:lnTo>
                        <a:pt x="4" y="11"/>
                      </a:lnTo>
                      <a:lnTo>
                        <a:pt x="4" y="11"/>
                      </a:lnTo>
                      <a:lnTo>
                        <a:pt x="4" y="9"/>
                      </a:lnTo>
                      <a:lnTo>
                        <a:pt x="4" y="9"/>
                      </a:lnTo>
                      <a:lnTo>
                        <a:pt x="4" y="9"/>
                      </a:lnTo>
                      <a:lnTo>
                        <a:pt x="4" y="9"/>
                      </a:lnTo>
                      <a:lnTo>
                        <a:pt x="4" y="7"/>
                      </a:lnTo>
                      <a:lnTo>
                        <a:pt x="4" y="7"/>
                      </a:lnTo>
                      <a:lnTo>
                        <a:pt x="6" y="7"/>
                      </a:lnTo>
                      <a:lnTo>
                        <a:pt x="6" y="7"/>
                      </a:lnTo>
                      <a:lnTo>
                        <a:pt x="6" y="7"/>
                      </a:lnTo>
                      <a:lnTo>
                        <a:pt x="8" y="7"/>
                      </a:lnTo>
                      <a:lnTo>
                        <a:pt x="8" y="7"/>
                      </a:lnTo>
                      <a:lnTo>
                        <a:pt x="6" y="7"/>
                      </a:lnTo>
                      <a:lnTo>
                        <a:pt x="6" y="5"/>
                      </a:lnTo>
                      <a:lnTo>
                        <a:pt x="4" y="5"/>
                      </a:lnTo>
                      <a:lnTo>
                        <a:pt x="4" y="5"/>
                      </a:lnTo>
                      <a:lnTo>
                        <a:pt x="4" y="5"/>
                      </a:lnTo>
                      <a:lnTo>
                        <a:pt x="4" y="5"/>
                      </a:lnTo>
                      <a:lnTo>
                        <a:pt x="4" y="5"/>
                      </a:lnTo>
                      <a:lnTo>
                        <a:pt x="4" y="3"/>
                      </a:lnTo>
                      <a:lnTo>
                        <a:pt x="6" y="3"/>
                      </a:lnTo>
                      <a:lnTo>
                        <a:pt x="6" y="3"/>
                      </a:lnTo>
                      <a:lnTo>
                        <a:pt x="6" y="3"/>
                      </a:lnTo>
                      <a:lnTo>
                        <a:pt x="6" y="3"/>
                      </a:lnTo>
                      <a:lnTo>
                        <a:pt x="6" y="3"/>
                      </a:lnTo>
                      <a:lnTo>
                        <a:pt x="6" y="1"/>
                      </a:lnTo>
                      <a:lnTo>
                        <a:pt x="4" y="1"/>
                      </a:lnTo>
                      <a:lnTo>
                        <a:pt x="4" y="1"/>
                      </a:lnTo>
                      <a:lnTo>
                        <a:pt x="4" y="1"/>
                      </a:lnTo>
                      <a:lnTo>
                        <a:pt x="4" y="1"/>
                      </a:lnTo>
                      <a:lnTo>
                        <a:pt x="4" y="3"/>
                      </a:lnTo>
                      <a:lnTo>
                        <a:pt x="4" y="3"/>
                      </a:lnTo>
                      <a:lnTo>
                        <a:pt x="2" y="3"/>
                      </a:lnTo>
                      <a:lnTo>
                        <a:pt x="2" y="1"/>
                      </a:lnTo>
                      <a:lnTo>
                        <a:pt x="4" y="1"/>
                      </a:lnTo>
                      <a:lnTo>
                        <a:pt x="8" y="1"/>
                      </a:lnTo>
                      <a:lnTo>
                        <a:pt x="8" y="0"/>
                      </a:lnTo>
                      <a:lnTo>
                        <a:pt x="8" y="0"/>
                      </a:lnTo>
                      <a:lnTo>
                        <a:pt x="8" y="1"/>
                      </a:lnTo>
                      <a:lnTo>
                        <a:pt x="6" y="1"/>
                      </a:lnTo>
                      <a:lnTo>
                        <a:pt x="4" y="1"/>
                      </a:lnTo>
                      <a:lnTo>
                        <a:pt x="4" y="1"/>
                      </a:lnTo>
                      <a:lnTo>
                        <a:pt x="2" y="1"/>
                      </a:lnTo>
                      <a:lnTo>
                        <a:pt x="2" y="1"/>
                      </a:lnTo>
                      <a:lnTo>
                        <a:pt x="2" y="1"/>
                      </a:lnTo>
                      <a:lnTo>
                        <a:pt x="2" y="1"/>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7" name="Freeform 4099"/>
                <p:cNvSpPr>
                  <a:spLocks/>
                </p:cNvSpPr>
                <p:nvPr/>
              </p:nvSpPr>
              <p:spPr bwMode="auto">
                <a:xfrm>
                  <a:off x="4445" y="1041"/>
                  <a:ext cx="1" cy="1"/>
                </a:xfrm>
                <a:custGeom>
                  <a:avLst/>
                  <a:gdLst/>
                  <a:ahLst/>
                  <a:cxnLst>
                    <a:cxn ang="0">
                      <a:pos x="2" y="2"/>
                    </a:cxn>
                    <a:cxn ang="0">
                      <a:pos x="2" y="2"/>
                    </a:cxn>
                    <a:cxn ang="0">
                      <a:pos x="2" y="2"/>
                    </a:cxn>
                    <a:cxn ang="0">
                      <a:pos x="2" y="0"/>
                    </a:cxn>
                    <a:cxn ang="0">
                      <a:pos x="0" y="0"/>
                    </a:cxn>
                    <a:cxn ang="0">
                      <a:pos x="0" y="0"/>
                    </a:cxn>
                    <a:cxn ang="0">
                      <a:pos x="0" y="0"/>
                    </a:cxn>
                  </a:cxnLst>
                  <a:rect l="0" t="0" r="r" b="b"/>
                  <a:pathLst>
                    <a:path w="2" h="2">
                      <a:moveTo>
                        <a:pt x="2" y="2"/>
                      </a:moveTo>
                      <a:lnTo>
                        <a:pt x="2" y="2"/>
                      </a:lnTo>
                      <a:lnTo>
                        <a:pt x="2" y="2"/>
                      </a:lnTo>
                      <a:lnTo>
                        <a:pt x="2" y="0"/>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8" name="Freeform 4100"/>
                <p:cNvSpPr>
                  <a:spLocks/>
                </p:cNvSpPr>
                <p:nvPr/>
              </p:nvSpPr>
              <p:spPr bwMode="auto">
                <a:xfrm>
                  <a:off x="4481" y="1032"/>
                  <a:ext cx="3" cy="7"/>
                </a:xfrm>
                <a:custGeom>
                  <a:avLst/>
                  <a:gdLst/>
                  <a:ahLst/>
                  <a:cxnLst>
                    <a:cxn ang="0">
                      <a:pos x="4" y="0"/>
                    </a:cxn>
                    <a:cxn ang="0">
                      <a:pos x="4" y="0"/>
                    </a:cxn>
                    <a:cxn ang="0">
                      <a:pos x="4" y="0"/>
                    </a:cxn>
                    <a:cxn ang="0">
                      <a:pos x="4" y="0"/>
                    </a:cxn>
                    <a:cxn ang="0">
                      <a:pos x="4" y="1"/>
                    </a:cxn>
                    <a:cxn ang="0">
                      <a:pos x="2" y="1"/>
                    </a:cxn>
                    <a:cxn ang="0">
                      <a:pos x="2" y="1"/>
                    </a:cxn>
                    <a:cxn ang="0">
                      <a:pos x="2" y="1"/>
                    </a:cxn>
                    <a:cxn ang="0">
                      <a:pos x="2" y="1"/>
                    </a:cxn>
                    <a:cxn ang="0">
                      <a:pos x="2" y="1"/>
                    </a:cxn>
                    <a:cxn ang="0">
                      <a:pos x="2" y="1"/>
                    </a:cxn>
                    <a:cxn ang="0">
                      <a:pos x="2" y="1"/>
                    </a:cxn>
                    <a:cxn ang="0">
                      <a:pos x="2" y="1"/>
                    </a:cxn>
                    <a:cxn ang="0">
                      <a:pos x="2" y="3"/>
                    </a:cxn>
                    <a:cxn ang="0">
                      <a:pos x="2" y="3"/>
                    </a:cxn>
                    <a:cxn ang="0">
                      <a:pos x="2" y="3"/>
                    </a:cxn>
                    <a:cxn ang="0">
                      <a:pos x="2" y="3"/>
                    </a:cxn>
                    <a:cxn ang="0">
                      <a:pos x="2" y="5"/>
                    </a:cxn>
                    <a:cxn ang="0">
                      <a:pos x="2" y="5"/>
                    </a:cxn>
                    <a:cxn ang="0">
                      <a:pos x="0" y="5"/>
                    </a:cxn>
                    <a:cxn ang="0">
                      <a:pos x="0" y="5"/>
                    </a:cxn>
                    <a:cxn ang="0">
                      <a:pos x="0" y="7"/>
                    </a:cxn>
                    <a:cxn ang="0">
                      <a:pos x="0" y="7"/>
                    </a:cxn>
                    <a:cxn ang="0">
                      <a:pos x="0" y="7"/>
                    </a:cxn>
                    <a:cxn ang="0">
                      <a:pos x="0" y="7"/>
                    </a:cxn>
                    <a:cxn ang="0">
                      <a:pos x="2" y="7"/>
                    </a:cxn>
                    <a:cxn ang="0">
                      <a:pos x="2" y="9"/>
                    </a:cxn>
                    <a:cxn ang="0">
                      <a:pos x="2" y="9"/>
                    </a:cxn>
                    <a:cxn ang="0">
                      <a:pos x="2" y="9"/>
                    </a:cxn>
                    <a:cxn ang="0">
                      <a:pos x="4" y="9"/>
                    </a:cxn>
                    <a:cxn ang="0">
                      <a:pos x="4" y="11"/>
                    </a:cxn>
                    <a:cxn ang="0">
                      <a:pos x="6" y="11"/>
                    </a:cxn>
                    <a:cxn ang="0">
                      <a:pos x="6" y="13"/>
                    </a:cxn>
                    <a:cxn ang="0">
                      <a:pos x="6" y="13"/>
                    </a:cxn>
                    <a:cxn ang="0">
                      <a:pos x="6" y="13"/>
                    </a:cxn>
                  </a:cxnLst>
                  <a:rect l="0" t="0" r="r" b="b"/>
                  <a:pathLst>
                    <a:path w="6" h="13">
                      <a:moveTo>
                        <a:pt x="4" y="0"/>
                      </a:moveTo>
                      <a:lnTo>
                        <a:pt x="4" y="0"/>
                      </a:lnTo>
                      <a:lnTo>
                        <a:pt x="4" y="0"/>
                      </a:lnTo>
                      <a:lnTo>
                        <a:pt x="4" y="0"/>
                      </a:lnTo>
                      <a:lnTo>
                        <a:pt x="4" y="1"/>
                      </a:lnTo>
                      <a:lnTo>
                        <a:pt x="2" y="1"/>
                      </a:lnTo>
                      <a:lnTo>
                        <a:pt x="2" y="1"/>
                      </a:lnTo>
                      <a:lnTo>
                        <a:pt x="2" y="1"/>
                      </a:lnTo>
                      <a:lnTo>
                        <a:pt x="2" y="1"/>
                      </a:lnTo>
                      <a:lnTo>
                        <a:pt x="2" y="1"/>
                      </a:lnTo>
                      <a:lnTo>
                        <a:pt x="2" y="1"/>
                      </a:lnTo>
                      <a:lnTo>
                        <a:pt x="2" y="1"/>
                      </a:lnTo>
                      <a:lnTo>
                        <a:pt x="2" y="1"/>
                      </a:lnTo>
                      <a:lnTo>
                        <a:pt x="2" y="3"/>
                      </a:lnTo>
                      <a:lnTo>
                        <a:pt x="2" y="3"/>
                      </a:lnTo>
                      <a:lnTo>
                        <a:pt x="2" y="3"/>
                      </a:lnTo>
                      <a:lnTo>
                        <a:pt x="2" y="3"/>
                      </a:lnTo>
                      <a:lnTo>
                        <a:pt x="2" y="5"/>
                      </a:lnTo>
                      <a:lnTo>
                        <a:pt x="2" y="5"/>
                      </a:lnTo>
                      <a:lnTo>
                        <a:pt x="0" y="5"/>
                      </a:lnTo>
                      <a:lnTo>
                        <a:pt x="0" y="5"/>
                      </a:lnTo>
                      <a:lnTo>
                        <a:pt x="0" y="7"/>
                      </a:lnTo>
                      <a:lnTo>
                        <a:pt x="0" y="7"/>
                      </a:lnTo>
                      <a:lnTo>
                        <a:pt x="0" y="7"/>
                      </a:lnTo>
                      <a:lnTo>
                        <a:pt x="0" y="7"/>
                      </a:lnTo>
                      <a:lnTo>
                        <a:pt x="2" y="7"/>
                      </a:lnTo>
                      <a:lnTo>
                        <a:pt x="2" y="9"/>
                      </a:lnTo>
                      <a:lnTo>
                        <a:pt x="2" y="9"/>
                      </a:lnTo>
                      <a:lnTo>
                        <a:pt x="2" y="9"/>
                      </a:lnTo>
                      <a:lnTo>
                        <a:pt x="4" y="9"/>
                      </a:lnTo>
                      <a:lnTo>
                        <a:pt x="4" y="11"/>
                      </a:lnTo>
                      <a:lnTo>
                        <a:pt x="6" y="11"/>
                      </a:lnTo>
                      <a:lnTo>
                        <a:pt x="6" y="13"/>
                      </a:lnTo>
                      <a:lnTo>
                        <a:pt x="6" y="13"/>
                      </a:lnTo>
                      <a:lnTo>
                        <a:pt x="6" y="1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39" name="Line 4101"/>
                <p:cNvSpPr>
                  <a:spLocks noChangeShapeType="1"/>
                </p:cNvSpPr>
                <p:nvPr/>
              </p:nvSpPr>
              <p:spPr bwMode="auto">
                <a:xfrm flipV="1">
                  <a:off x="4484" y="103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40" name="Freeform 4102"/>
                <p:cNvSpPr>
                  <a:spLocks/>
                </p:cNvSpPr>
                <p:nvPr/>
              </p:nvSpPr>
              <p:spPr bwMode="auto">
                <a:xfrm>
                  <a:off x="4479" y="1039"/>
                  <a:ext cx="5" cy="3"/>
                </a:xfrm>
                <a:custGeom>
                  <a:avLst/>
                  <a:gdLst/>
                  <a:ahLst/>
                  <a:cxnLst>
                    <a:cxn ang="0">
                      <a:pos x="0" y="6"/>
                    </a:cxn>
                    <a:cxn ang="0">
                      <a:pos x="2" y="6"/>
                    </a:cxn>
                    <a:cxn ang="0">
                      <a:pos x="2" y="6"/>
                    </a:cxn>
                    <a:cxn ang="0">
                      <a:pos x="2" y="6"/>
                    </a:cxn>
                    <a:cxn ang="0">
                      <a:pos x="2" y="6"/>
                    </a:cxn>
                    <a:cxn ang="0">
                      <a:pos x="2" y="6"/>
                    </a:cxn>
                    <a:cxn ang="0">
                      <a:pos x="4" y="4"/>
                    </a:cxn>
                    <a:cxn ang="0">
                      <a:pos x="4" y="4"/>
                    </a:cxn>
                    <a:cxn ang="0">
                      <a:pos x="4" y="2"/>
                    </a:cxn>
                    <a:cxn ang="0">
                      <a:pos x="4" y="2"/>
                    </a:cxn>
                    <a:cxn ang="0">
                      <a:pos x="4" y="2"/>
                    </a:cxn>
                    <a:cxn ang="0">
                      <a:pos x="4" y="2"/>
                    </a:cxn>
                    <a:cxn ang="0">
                      <a:pos x="4" y="4"/>
                    </a:cxn>
                    <a:cxn ang="0">
                      <a:pos x="2" y="4"/>
                    </a:cxn>
                    <a:cxn ang="0">
                      <a:pos x="4" y="2"/>
                    </a:cxn>
                    <a:cxn ang="0">
                      <a:pos x="4" y="2"/>
                    </a:cxn>
                    <a:cxn ang="0">
                      <a:pos x="4" y="2"/>
                    </a:cxn>
                    <a:cxn ang="0">
                      <a:pos x="4" y="2"/>
                    </a:cxn>
                    <a:cxn ang="0">
                      <a:pos x="4" y="4"/>
                    </a:cxn>
                    <a:cxn ang="0">
                      <a:pos x="6" y="2"/>
                    </a:cxn>
                    <a:cxn ang="0">
                      <a:pos x="8" y="2"/>
                    </a:cxn>
                    <a:cxn ang="0">
                      <a:pos x="8" y="2"/>
                    </a:cxn>
                    <a:cxn ang="0">
                      <a:pos x="8" y="0"/>
                    </a:cxn>
                    <a:cxn ang="0">
                      <a:pos x="8" y="0"/>
                    </a:cxn>
                    <a:cxn ang="0">
                      <a:pos x="10" y="0"/>
                    </a:cxn>
                  </a:cxnLst>
                  <a:rect l="0" t="0" r="r" b="b"/>
                  <a:pathLst>
                    <a:path w="10" h="6">
                      <a:moveTo>
                        <a:pt x="0" y="6"/>
                      </a:moveTo>
                      <a:lnTo>
                        <a:pt x="2" y="6"/>
                      </a:lnTo>
                      <a:lnTo>
                        <a:pt x="2" y="6"/>
                      </a:lnTo>
                      <a:lnTo>
                        <a:pt x="2" y="6"/>
                      </a:lnTo>
                      <a:lnTo>
                        <a:pt x="2" y="6"/>
                      </a:lnTo>
                      <a:lnTo>
                        <a:pt x="2" y="6"/>
                      </a:lnTo>
                      <a:lnTo>
                        <a:pt x="4" y="4"/>
                      </a:lnTo>
                      <a:lnTo>
                        <a:pt x="4" y="4"/>
                      </a:lnTo>
                      <a:lnTo>
                        <a:pt x="4" y="2"/>
                      </a:lnTo>
                      <a:lnTo>
                        <a:pt x="4" y="2"/>
                      </a:lnTo>
                      <a:lnTo>
                        <a:pt x="4" y="2"/>
                      </a:lnTo>
                      <a:lnTo>
                        <a:pt x="4" y="2"/>
                      </a:lnTo>
                      <a:lnTo>
                        <a:pt x="4" y="4"/>
                      </a:lnTo>
                      <a:lnTo>
                        <a:pt x="2" y="4"/>
                      </a:lnTo>
                      <a:lnTo>
                        <a:pt x="4" y="2"/>
                      </a:lnTo>
                      <a:lnTo>
                        <a:pt x="4" y="2"/>
                      </a:lnTo>
                      <a:lnTo>
                        <a:pt x="4" y="2"/>
                      </a:lnTo>
                      <a:lnTo>
                        <a:pt x="4" y="2"/>
                      </a:lnTo>
                      <a:lnTo>
                        <a:pt x="4" y="4"/>
                      </a:lnTo>
                      <a:lnTo>
                        <a:pt x="6" y="2"/>
                      </a:lnTo>
                      <a:lnTo>
                        <a:pt x="8" y="2"/>
                      </a:lnTo>
                      <a:lnTo>
                        <a:pt x="8" y="2"/>
                      </a:lnTo>
                      <a:lnTo>
                        <a:pt x="8" y="0"/>
                      </a:lnTo>
                      <a:lnTo>
                        <a:pt x="8" y="0"/>
                      </a:lnTo>
                      <a:lnTo>
                        <a:pt x="1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1" name="Line 4103"/>
                <p:cNvSpPr>
                  <a:spLocks noChangeShapeType="1"/>
                </p:cNvSpPr>
                <p:nvPr/>
              </p:nvSpPr>
              <p:spPr bwMode="auto">
                <a:xfrm>
                  <a:off x="4479" y="104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42" name="Freeform 4104"/>
                <p:cNvSpPr>
                  <a:spLocks/>
                </p:cNvSpPr>
                <p:nvPr/>
              </p:nvSpPr>
              <p:spPr bwMode="auto">
                <a:xfrm>
                  <a:off x="4481" y="1037"/>
                  <a:ext cx="3" cy="5"/>
                </a:xfrm>
                <a:custGeom>
                  <a:avLst/>
                  <a:gdLst/>
                  <a:ahLst/>
                  <a:cxnLst>
                    <a:cxn ang="0">
                      <a:pos x="4" y="0"/>
                    </a:cxn>
                    <a:cxn ang="0">
                      <a:pos x="4" y="0"/>
                    </a:cxn>
                    <a:cxn ang="0">
                      <a:pos x="4" y="0"/>
                    </a:cxn>
                    <a:cxn ang="0">
                      <a:pos x="4" y="0"/>
                    </a:cxn>
                    <a:cxn ang="0">
                      <a:pos x="4" y="0"/>
                    </a:cxn>
                    <a:cxn ang="0">
                      <a:pos x="4" y="0"/>
                    </a:cxn>
                    <a:cxn ang="0">
                      <a:pos x="4" y="0"/>
                    </a:cxn>
                    <a:cxn ang="0">
                      <a:pos x="4" y="0"/>
                    </a:cxn>
                    <a:cxn ang="0">
                      <a:pos x="4" y="0"/>
                    </a:cxn>
                    <a:cxn ang="0">
                      <a:pos x="4" y="2"/>
                    </a:cxn>
                    <a:cxn ang="0">
                      <a:pos x="4" y="2"/>
                    </a:cxn>
                    <a:cxn ang="0">
                      <a:pos x="6" y="2"/>
                    </a:cxn>
                    <a:cxn ang="0">
                      <a:pos x="6" y="2"/>
                    </a:cxn>
                    <a:cxn ang="0">
                      <a:pos x="6" y="2"/>
                    </a:cxn>
                    <a:cxn ang="0">
                      <a:pos x="6" y="4"/>
                    </a:cxn>
                    <a:cxn ang="0">
                      <a:pos x="6" y="4"/>
                    </a:cxn>
                    <a:cxn ang="0">
                      <a:pos x="6" y="4"/>
                    </a:cxn>
                    <a:cxn ang="0">
                      <a:pos x="4" y="6"/>
                    </a:cxn>
                    <a:cxn ang="0">
                      <a:pos x="4" y="6"/>
                    </a:cxn>
                    <a:cxn ang="0">
                      <a:pos x="4" y="6"/>
                    </a:cxn>
                    <a:cxn ang="0">
                      <a:pos x="4" y="6"/>
                    </a:cxn>
                    <a:cxn ang="0">
                      <a:pos x="4" y="6"/>
                    </a:cxn>
                    <a:cxn ang="0">
                      <a:pos x="4" y="6"/>
                    </a:cxn>
                    <a:cxn ang="0">
                      <a:pos x="4" y="8"/>
                    </a:cxn>
                    <a:cxn ang="0">
                      <a:pos x="4" y="8"/>
                    </a:cxn>
                    <a:cxn ang="0">
                      <a:pos x="2" y="8"/>
                    </a:cxn>
                    <a:cxn ang="0">
                      <a:pos x="2" y="8"/>
                    </a:cxn>
                    <a:cxn ang="0">
                      <a:pos x="2" y="8"/>
                    </a:cxn>
                    <a:cxn ang="0">
                      <a:pos x="2" y="8"/>
                    </a:cxn>
                    <a:cxn ang="0">
                      <a:pos x="2" y="8"/>
                    </a:cxn>
                    <a:cxn ang="0">
                      <a:pos x="2" y="8"/>
                    </a:cxn>
                    <a:cxn ang="0">
                      <a:pos x="2" y="10"/>
                    </a:cxn>
                    <a:cxn ang="0">
                      <a:pos x="2" y="10"/>
                    </a:cxn>
                    <a:cxn ang="0">
                      <a:pos x="0" y="10"/>
                    </a:cxn>
                  </a:cxnLst>
                  <a:rect l="0" t="0" r="r" b="b"/>
                  <a:pathLst>
                    <a:path w="6" h="10">
                      <a:moveTo>
                        <a:pt x="4" y="0"/>
                      </a:moveTo>
                      <a:lnTo>
                        <a:pt x="4" y="0"/>
                      </a:lnTo>
                      <a:lnTo>
                        <a:pt x="4" y="0"/>
                      </a:lnTo>
                      <a:lnTo>
                        <a:pt x="4" y="0"/>
                      </a:lnTo>
                      <a:lnTo>
                        <a:pt x="4" y="0"/>
                      </a:lnTo>
                      <a:lnTo>
                        <a:pt x="4" y="0"/>
                      </a:lnTo>
                      <a:lnTo>
                        <a:pt x="4" y="0"/>
                      </a:lnTo>
                      <a:lnTo>
                        <a:pt x="4" y="0"/>
                      </a:lnTo>
                      <a:lnTo>
                        <a:pt x="4" y="0"/>
                      </a:lnTo>
                      <a:lnTo>
                        <a:pt x="4" y="2"/>
                      </a:lnTo>
                      <a:lnTo>
                        <a:pt x="4" y="2"/>
                      </a:lnTo>
                      <a:lnTo>
                        <a:pt x="6" y="2"/>
                      </a:lnTo>
                      <a:lnTo>
                        <a:pt x="6" y="2"/>
                      </a:lnTo>
                      <a:lnTo>
                        <a:pt x="6" y="2"/>
                      </a:lnTo>
                      <a:lnTo>
                        <a:pt x="6" y="4"/>
                      </a:lnTo>
                      <a:lnTo>
                        <a:pt x="6" y="4"/>
                      </a:lnTo>
                      <a:lnTo>
                        <a:pt x="6" y="4"/>
                      </a:lnTo>
                      <a:lnTo>
                        <a:pt x="4" y="6"/>
                      </a:lnTo>
                      <a:lnTo>
                        <a:pt x="4" y="6"/>
                      </a:lnTo>
                      <a:lnTo>
                        <a:pt x="4" y="6"/>
                      </a:lnTo>
                      <a:lnTo>
                        <a:pt x="4" y="6"/>
                      </a:lnTo>
                      <a:lnTo>
                        <a:pt x="4" y="6"/>
                      </a:lnTo>
                      <a:lnTo>
                        <a:pt x="4" y="6"/>
                      </a:lnTo>
                      <a:lnTo>
                        <a:pt x="4" y="8"/>
                      </a:lnTo>
                      <a:lnTo>
                        <a:pt x="4" y="8"/>
                      </a:lnTo>
                      <a:lnTo>
                        <a:pt x="2" y="8"/>
                      </a:lnTo>
                      <a:lnTo>
                        <a:pt x="2" y="8"/>
                      </a:lnTo>
                      <a:lnTo>
                        <a:pt x="2" y="8"/>
                      </a:lnTo>
                      <a:lnTo>
                        <a:pt x="2" y="8"/>
                      </a:lnTo>
                      <a:lnTo>
                        <a:pt x="2" y="8"/>
                      </a:lnTo>
                      <a:lnTo>
                        <a:pt x="2" y="8"/>
                      </a:lnTo>
                      <a:lnTo>
                        <a:pt x="2" y="10"/>
                      </a:lnTo>
                      <a:lnTo>
                        <a:pt x="2" y="10"/>
                      </a:lnTo>
                      <a:lnTo>
                        <a:pt x="0" y="1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3" name="Freeform 4105"/>
                <p:cNvSpPr>
                  <a:spLocks/>
                </p:cNvSpPr>
                <p:nvPr/>
              </p:nvSpPr>
              <p:spPr bwMode="auto">
                <a:xfrm>
                  <a:off x="4480" y="1041"/>
                  <a:ext cx="1" cy="1"/>
                </a:xfrm>
                <a:custGeom>
                  <a:avLst/>
                  <a:gdLst/>
                  <a:ahLst/>
                  <a:cxnLst>
                    <a:cxn ang="0">
                      <a:pos x="2" y="2"/>
                    </a:cxn>
                    <a:cxn ang="0">
                      <a:pos x="2" y="2"/>
                    </a:cxn>
                    <a:cxn ang="0">
                      <a:pos x="2" y="2"/>
                    </a:cxn>
                    <a:cxn ang="0">
                      <a:pos x="2" y="0"/>
                    </a:cxn>
                    <a:cxn ang="0">
                      <a:pos x="2" y="0"/>
                    </a:cxn>
                    <a:cxn ang="0">
                      <a:pos x="2" y="0"/>
                    </a:cxn>
                    <a:cxn ang="0">
                      <a:pos x="2" y="2"/>
                    </a:cxn>
                    <a:cxn ang="0">
                      <a:pos x="0" y="2"/>
                    </a:cxn>
                    <a:cxn ang="0">
                      <a:pos x="0" y="2"/>
                    </a:cxn>
                  </a:cxnLst>
                  <a:rect l="0" t="0" r="r" b="b"/>
                  <a:pathLst>
                    <a:path w="2" h="2">
                      <a:moveTo>
                        <a:pt x="2" y="2"/>
                      </a:moveTo>
                      <a:lnTo>
                        <a:pt x="2" y="2"/>
                      </a:lnTo>
                      <a:lnTo>
                        <a:pt x="2" y="2"/>
                      </a:lnTo>
                      <a:lnTo>
                        <a:pt x="2" y="0"/>
                      </a:lnTo>
                      <a:lnTo>
                        <a:pt x="2" y="0"/>
                      </a:lnTo>
                      <a:lnTo>
                        <a:pt x="2" y="0"/>
                      </a:lnTo>
                      <a:lnTo>
                        <a:pt x="2"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4" name="Freeform 4106"/>
                <p:cNvSpPr>
                  <a:spLocks/>
                </p:cNvSpPr>
                <p:nvPr/>
              </p:nvSpPr>
              <p:spPr bwMode="auto">
                <a:xfrm>
                  <a:off x="4478" y="1022"/>
                  <a:ext cx="16" cy="20"/>
                </a:xfrm>
                <a:custGeom>
                  <a:avLst/>
                  <a:gdLst/>
                  <a:ahLst/>
                  <a:cxnLst>
                    <a:cxn ang="0">
                      <a:pos x="33" y="41"/>
                    </a:cxn>
                    <a:cxn ang="0">
                      <a:pos x="31" y="39"/>
                    </a:cxn>
                    <a:cxn ang="0">
                      <a:pos x="29" y="37"/>
                    </a:cxn>
                    <a:cxn ang="0">
                      <a:pos x="29" y="35"/>
                    </a:cxn>
                    <a:cxn ang="0">
                      <a:pos x="33" y="35"/>
                    </a:cxn>
                    <a:cxn ang="0">
                      <a:pos x="33" y="33"/>
                    </a:cxn>
                    <a:cxn ang="0">
                      <a:pos x="31" y="31"/>
                    </a:cxn>
                    <a:cxn ang="0">
                      <a:pos x="29" y="29"/>
                    </a:cxn>
                    <a:cxn ang="0">
                      <a:pos x="31" y="27"/>
                    </a:cxn>
                    <a:cxn ang="0">
                      <a:pos x="29" y="25"/>
                    </a:cxn>
                    <a:cxn ang="0">
                      <a:pos x="29" y="23"/>
                    </a:cxn>
                    <a:cxn ang="0">
                      <a:pos x="25" y="23"/>
                    </a:cxn>
                    <a:cxn ang="0">
                      <a:pos x="25" y="20"/>
                    </a:cxn>
                    <a:cxn ang="0">
                      <a:pos x="23" y="18"/>
                    </a:cxn>
                    <a:cxn ang="0">
                      <a:pos x="21" y="16"/>
                    </a:cxn>
                    <a:cxn ang="0">
                      <a:pos x="19" y="14"/>
                    </a:cxn>
                    <a:cxn ang="0">
                      <a:pos x="19" y="12"/>
                    </a:cxn>
                    <a:cxn ang="0">
                      <a:pos x="19" y="10"/>
                    </a:cxn>
                    <a:cxn ang="0">
                      <a:pos x="19" y="8"/>
                    </a:cxn>
                    <a:cxn ang="0">
                      <a:pos x="19" y="6"/>
                    </a:cxn>
                    <a:cxn ang="0">
                      <a:pos x="19" y="6"/>
                    </a:cxn>
                    <a:cxn ang="0">
                      <a:pos x="19" y="4"/>
                    </a:cxn>
                    <a:cxn ang="0">
                      <a:pos x="17" y="4"/>
                    </a:cxn>
                    <a:cxn ang="0">
                      <a:pos x="17" y="2"/>
                    </a:cxn>
                    <a:cxn ang="0">
                      <a:pos x="16" y="2"/>
                    </a:cxn>
                    <a:cxn ang="0">
                      <a:pos x="14" y="4"/>
                    </a:cxn>
                    <a:cxn ang="0">
                      <a:pos x="16" y="4"/>
                    </a:cxn>
                    <a:cxn ang="0">
                      <a:pos x="16" y="4"/>
                    </a:cxn>
                    <a:cxn ang="0">
                      <a:pos x="14" y="4"/>
                    </a:cxn>
                    <a:cxn ang="0">
                      <a:pos x="12" y="2"/>
                    </a:cxn>
                    <a:cxn ang="0">
                      <a:pos x="12" y="4"/>
                    </a:cxn>
                    <a:cxn ang="0">
                      <a:pos x="12" y="2"/>
                    </a:cxn>
                    <a:cxn ang="0">
                      <a:pos x="14" y="2"/>
                    </a:cxn>
                    <a:cxn ang="0">
                      <a:pos x="14" y="0"/>
                    </a:cxn>
                    <a:cxn ang="0">
                      <a:pos x="14" y="2"/>
                    </a:cxn>
                    <a:cxn ang="0">
                      <a:pos x="12" y="2"/>
                    </a:cxn>
                    <a:cxn ang="0">
                      <a:pos x="8" y="2"/>
                    </a:cxn>
                    <a:cxn ang="0">
                      <a:pos x="6" y="2"/>
                    </a:cxn>
                    <a:cxn ang="0">
                      <a:pos x="4" y="2"/>
                    </a:cxn>
                    <a:cxn ang="0">
                      <a:pos x="2" y="2"/>
                    </a:cxn>
                    <a:cxn ang="0">
                      <a:pos x="2" y="2"/>
                    </a:cxn>
                    <a:cxn ang="0">
                      <a:pos x="2" y="4"/>
                    </a:cxn>
                    <a:cxn ang="0">
                      <a:pos x="2" y="8"/>
                    </a:cxn>
                    <a:cxn ang="0">
                      <a:pos x="2" y="10"/>
                    </a:cxn>
                    <a:cxn ang="0">
                      <a:pos x="4" y="10"/>
                    </a:cxn>
                    <a:cxn ang="0">
                      <a:pos x="6" y="10"/>
                    </a:cxn>
                    <a:cxn ang="0">
                      <a:pos x="8" y="10"/>
                    </a:cxn>
                    <a:cxn ang="0">
                      <a:pos x="10" y="12"/>
                    </a:cxn>
                    <a:cxn ang="0">
                      <a:pos x="10" y="12"/>
                    </a:cxn>
                    <a:cxn ang="0">
                      <a:pos x="10" y="14"/>
                    </a:cxn>
                    <a:cxn ang="0">
                      <a:pos x="10" y="16"/>
                    </a:cxn>
                    <a:cxn ang="0">
                      <a:pos x="10" y="18"/>
                    </a:cxn>
                    <a:cxn ang="0">
                      <a:pos x="10" y="20"/>
                    </a:cxn>
                    <a:cxn ang="0">
                      <a:pos x="10" y="22"/>
                    </a:cxn>
                    <a:cxn ang="0">
                      <a:pos x="10" y="23"/>
                    </a:cxn>
                    <a:cxn ang="0">
                      <a:pos x="8" y="25"/>
                    </a:cxn>
                    <a:cxn ang="0">
                      <a:pos x="8" y="27"/>
                    </a:cxn>
                    <a:cxn ang="0">
                      <a:pos x="8" y="29"/>
                    </a:cxn>
                    <a:cxn ang="0">
                      <a:pos x="10" y="31"/>
                    </a:cxn>
                  </a:cxnLst>
                  <a:rect l="0" t="0" r="r" b="b"/>
                  <a:pathLst>
                    <a:path w="33" h="41">
                      <a:moveTo>
                        <a:pt x="33" y="41"/>
                      </a:moveTo>
                      <a:lnTo>
                        <a:pt x="33" y="41"/>
                      </a:lnTo>
                      <a:lnTo>
                        <a:pt x="33" y="41"/>
                      </a:lnTo>
                      <a:lnTo>
                        <a:pt x="33" y="41"/>
                      </a:lnTo>
                      <a:lnTo>
                        <a:pt x="33" y="39"/>
                      </a:lnTo>
                      <a:lnTo>
                        <a:pt x="31" y="39"/>
                      </a:lnTo>
                      <a:lnTo>
                        <a:pt x="31" y="39"/>
                      </a:lnTo>
                      <a:lnTo>
                        <a:pt x="31" y="39"/>
                      </a:lnTo>
                      <a:lnTo>
                        <a:pt x="31" y="39"/>
                      </a:lnTo>
                      <a:lnTo>
                        <a:pt x="29" y="39"/>
                      </a:lnTo>
                      <a:lnTo>
                        <a:pt x="29" y="39"/>
                      </a:lnTo>
                      <a:lnTo>
                        <a:pt x="29" y="37"/>
                      </a:lnTo>
                      <a:lnTo>
                        <a:pt x="29" y="37"/>
                      </a:lnTo>
                      <a:lnTo>
                        <a:pt x="29" y="37"/>
                      </a:lnTo>
                      <a:lnTo>
                        <a:pt x="29" y="37"/>
                      </a:lnTo>
                      <a:lnTo>
                        <a:pt x="29" y="35"/>
                      </a:lnTo>
                      <a:lnTo>
                        <a:pt x="31" y="35"/>
                      </a:lnTo>
                      <a:lnTo>
                        <a:pt x="31" y="35"/>
                      </a:lnTo>
                      <a:lnTo>
                        <a:pt x="31" y="35"/>
                      </a:lnTo>
                      <a:lnTo>
                        <a:pt x="33" y="35"/>
                      </a:lnTo>
                      <a:lnTo>
                        <a:pt x="33" y="33"/>
                      </a:lnTo>
                      <a:lnTo>
                        <a:pt x="33" y="33"/>
                      </a:lnTo>
                      <a:lnTo>
                        <a:pt x="33" y="33"/>
                      </a:lnTo>
                      <a:lnTo>
                        <a:pt x="33" y="33"/>
                      </a:lnTo>
                      <a:lnTo>
                        <a:pt x="33" y="33"/>
                      </a:lnTo>
                      <a:lnTo>
                        <a:pt x="31" y="33"/>
                      </a:lnTo>
                      <a:lnTo>
                        <a:pt x="31" y="31"/>
                      </a:lnTo>
                      <a:lnTo>
                        <a:pt x="31" y="31"/>
                      </a:lnTo>
                      <a:lnTo>
                        <a:pt x="29" y="31"/>
                      </a:lnTo>
                      <a:lnTo>
                        <a:pt x="29" y="31"/>
                      </a:lnTo>
                      <a:lnTo>
                        <a:pt x="29" y="29"/>
                      </a:lnTo>
                      <a:lnTo>
                        <a:pt x="29" y="29"/>
                      </a:lnTo>
                      <a:lnTo>
                        <a:pt x="29" y="29"/>
                      </a:lnTo>
                      <a:lnTo>
                        <a:pt x="31" y="27"/>
                      </a:lnTo>
                      <a:lnTo>
                        <a:pt x="31" y="27"/>
                      </a:lnTo>
                      <a:lnTo>
                        <a:pt x="31" y="27"/>
                      </a:lnTo>
                      <a:lnTo>
                        <a:pt x="31" y="25"/>
                      </a:lnTo>
                      <a:lnTo>
                        <a:pt x="31" y="25"/>
                      </a:lnTo>
                      <a:lnTo>
                        <a:pt x="31" y="25"/>
                      </a:lnTo>
                      <a:lnTo>
                        <a:pt x="29" y="25"/>
                      </a:lnTo>
                      <a:lnTo>
                        <a:pt x="29" y="25"/>
                      </a:lnTo>
                      <a:lnTo>
                        <a:pt x="29" y="25"/>
                      </a:lnTo>
                      <a:lnTo>
                        <a:pt x="29" y="23"/>
                      </a:lnTo>
                      <a:lnTo>
                        <a:pt x="29" y="23"/>
                      </a:lnTo>
                      <a:lnTo>
                        <a:pt x="27" y="23"/>
                      </a:lnTo>
                      <a:lnTo>
                        <a:pt x="27" y="23"/>
                      </a:lnTo>
                      <a:lnTo>
                        <a:pt x="27" y="23"/>
                      </a:lnTo>
                      <a:lnTo>
                        <a:pt x="25" y="23"/>
                      </a:lnTo>
                      <a:lnTo>
                        <a:pt x="25" y="22"/>
                      </a:lnTo>
                      <a:lnTo>
                        <a:pt x="25" y="22"/>
                      </a:lnTo>
                      <a:lnTo>
                        <a:pt x="25" y="22"/>
                      </a:lnTo>
                      <a:lnTo>
                        <a:pt x="25" y="20"/>
                      </a:lnTo>
                      <a:lnTo>
                        <a:pt x="25" y="20"/>
                      </a:lnTo>
                      <a:lnTo>
                        <a:pt x="25" y="20"/>
                      </a:lnTo>
                      <a:lnTo>
                        <a:pt x="23" y="18"/>
                      </a:lnTo>
                      <a:lnTo>
                        <a:pt x="23" y="18"/>
                      </a:lnTo>
                      <a:lnTo>
                        <a:pt x="21" y="18"/>
                      </a:lnTo>
                      <a:lnTo>
                        <a:pt x="21" y="18"/>
                      </a:lnTo>
                      <a:lnTo>
                        <a:pt x="21" y="18"/>
                      </a:lnTo>
                      <a:lnTo>
                        <a:pt x="21" y="16"/>
                      </a:lnTo>
                      <a:lnTo>
                        <a:pt x="21" y="16"/>
                      </a:lnTo>
                      <a:lnTo>
                        <a:pt x="21" y="16"/>
                      </a:lnTo>
                      <a:lnTo>
                        <a:pt x="21" y="14"/>
                      </a:lnTo>
                      <a:lnTo>
                        <a:pt x="19" y="14"/>
                      </a:lnTo>
                      <a:lnTo>
                        <a:pt x="19" y="14"/>
                      </a:lnTo>
                      <a:lnTo>
                        <a:pt x="19" y="14"/>
                      </a:lnTo>
                      <a:lnTo>
                        <a:pt x="19" y="12"/>
                      </a:lnTo>
                      <a:lnTo>
                        <a:pt x="19" y="12"/>
                      </a:lnTo>
                      <a:lnTo>
                        <a:pt x="19" y="12"/>
                      </a:lnTo>
                      <a:lnTo>
                        <a:pt x="19" y="10"/>
                      </a:lnTo>
                      <a:lnTo>
                        <a:pt x="19" y="10"/>
                      </a:lnTo>
                      <a:lnTo>
                        <a:pt x="19" y="10"/>
                      </a:lnTo>
                      <a:lnTo>
                        <a:pt x="19" y="10"/>
                      </a:lnTo>
                      <a:lnTo>
                        <a:pt x="19" y="8"/>
                      </a:lnTo>
                      <a:lnTo>
                        <a:pt x="19" y="8"/>
                      </a:lnTo>
                      <a:lnTo>
                        <a:pt x="19" y="8"/>
                      </a:lnTo>
                      <a:lnTo>
                        <a:pt x="19" y="8"/>
                      </a:lnTo>
                      <a:lnTo>
                        <a:pt x="19" y="8"/>
                      </a:lnTo>
                      <a:lnTo>
                        <a:pt x="19" y="6"/>
                      </a:lnTo>
                      <a:lnTo>
                        <a:pt x="19" y="6"/>
                      </a:lnTo>
                      <a:lnTo>
                        <a:pt x="19" y="8"/>
                      </a:lnTo>
                      <a:lnTo>
                        <a:pt x="19" y="6"/>
                      </a:lnTo>
                      <a:lnTo>
                        <a:pt x="19" y="6"/>
                      </a:lnTo>
                      <a:lnTo>
                        <a:pt x="19" y="6"/>
                      </a:lnTo>
                      <a:lnTo>
                        <a:pt x="19" y="4"/>
                      </a:lnTo>
                      <a:lnTo>
                        <a:pt x="19" y="4"/>
                      </a:lnTo>
                      <a:lnTo>
                        <a:pt x="19" y="4"/>
                      </a:lnTo>
                      <a:lnTo>
                        <a:pt x="19" y="4"/>
                      </a:lnTo>
                      <a:lnTo>
                        <a:pt x="19" y="4"/>
                      </a:lnTo>
                      <a:lnTo>
                        <a:pt x="19" y="2"/>
                      </a:lnTo>
                      <a:lnTo>
                        <a:pt x="17" y="2"/>
                      </a:lnTo>
                      <a:lnTo>
                        <a:pt x="17" y="4"/>
                      </a:lnTo>
                      <a:lnTo>
                        <a:pt x="17" y="2"/>
                      </a:lnTo>
                      <a:lnTo>
                        <a:pt x="17" y="2"/>
                      </a:lnTo>
                      <a:lnTo>
                        <a:pt x="17" y="2"/>
                      </a:lnTo>
                      <a:lnTo>
                        <a:pt x="17" y="2"/>
                      </a:lnTo>
                      <a:lnTo>
                        <a:pt x="17" y="2"/>
                      </a:lnTo>
                      <a:lnTo>
                        <a:pt x="16" y="2"/>
                      </a:lnTo>
                      <a:lnTo>
                        <a:pt x="16" y="4"/>
                      </a:lnTo>
                      <a:lnTo>
                        <a:pt x="16" y="2"/>
                      </a:lnTo>
                      <a:lnTo>
                        <a:pt x="16" y="4"/>
                      </a:lnTo>
                      <a:lnTo>
                        <a:pt x="16" y="4"/>
                      </a:lnTo>
                      <a:lnTo>
                        <a:pt x="14" y="4"/>
                      </a:lnTo>
                      <a:lnTo>
                        <a:pt x="14" y="4"/>
                      </a:lnTo>
                      <a:lnTo>
                        <a:pt x="16" y="4"/>
                      </a:lnTo>
                      <a:lnTo>
                        <a:pt x="16" y="4"/>
                      </a:lnTo>
                      <a:lnTo>
                        <a:pt x="16" y="4"/>
                      </a:lnTo>
                      <a:lnTo>
                        <a:pt x="16" y="4"/>
                      </a:lnTo>
                      <a:lnTo>
                        <a:pt x="16" y="6"/>
                      </a:lnTo>
                      <a:lnTo>
                        <a:pt x="16" y="6"/>
                      </a:lnTo>
                      <a:lnTo>
                        <a:pt x="16" y="6"/>
                      </a:lnTo>
                      <a:lnTo>
                        <a:pt x="16" y="4"/>
                      </a:lnTo>
                      <a:lnTo>
                        <a:pt x="16" y="4"/>
                      </a:lnTo>
                      <a:lnTo>
                        <a:pt x="16" y="4"/>
                      </a:lnTo>
                      <a:lnTo>
                        <a:pt x="14" y="4"/>
                      </a:lnTo>
                      <a:lnTo>
                        <a:pt x="14" y="4"/>
                      </a:lnTo>
                      <a:lnTo>
                        <a:pt x="14" y="4"/>
                      </a:lnTo>
                      <a:lnTo>
                        <a:pt x="14" y="2"/>
                      </a:lnTo>
                      <a:lnTo>
                        <a:pt x="12" y="2"/>
                      </a:lnTo>
                      <a:lnTo>
                        <a:pt x="12" y="2"/>
                      </a:lnTo>
                      <a:lnTo>
                        <a:pt x="12" y="4"/>
                      </a:lnTo>
                      <a:lnTo>
                        <a:pt x="12" y="4"/>
                      </a:lnTo>
                      <a:lnTo>
                        <a:pt x="12" y="4"/>
                      </a:lnTo>
                      <a:lnTo>
                        <a:pt x="12" y="4"/>
                      </a:lnTo>
                      <a:lnTo>
                        <a:pt x="12" y="4"/>
                      </a:lnTo>
                      <a:lnTo>
                        <a:pt x="12" y="4"/>
                      </a:lnTo>
                      <a:lnTo>
                        <a:pt x="12" y="4"/>
                      </a:lnTo>
                      <a:lnTo>
                        <a:pt x="12" y="2"/>
                      </a:lnTo>
                      <a:lnTo>
                        <a:pt x="12" y="2"/>
                      </a:lnTo>
                      <a:lnTo>
                        <a:pt x="12" y="2"/>
                      </a:lnTo>
                      <a:lnTo>
                        <a:pt x="14" y="2"/>
                      </a:lnTo>
                      <a:lnTo>
                        <a:pt x="14" y="2"/>
                      </a:lnTo>
                      <a:lnTo>
                        <a:pt x="16" y="2"/>
                      </a:lnTo>
                      <a:lnTo>
                        <a:pt x="14" y="2"/>
                      </a:lnTo>
                      <a:lnTo>
                        <a:pt x="14" y="2"/>
                      </a:lnTo>
                      <a:lnTo>
                        <a:pt x="14" y="0"/>
                      </a:lnTo>
                      <a:lnTo>
                        <a:pt x="14" y="2"/>
                      </a:lnTo>
                      <a:lnTo>
                        <a:pt x="14" y="2"/>
                      </a:lnTo>
                      <a:lnTo>
                        <a:pt x="14" y="2"/>
                      </a:lnTo>
                      <a:lnTo>
                        <a:pt x="14" y="2"/>
                      </a:lnTo>
                      <a:lnTo>
                        <a:pt x="12" y="2"/>
                      </a:lnTo>
                      <a:lnTo>
                        <a:pt x="12" y="2"/>
                      </a:lnTo>
                      <a:lnTo>
                        <a:pt x="12" y="2"/>
                      </a:lnTo>
                      <a:lnTo>
                        <a:pt x="12" y="2"/>
                      </a:lnTo>
                      <a:lnTo>
                        <a:pt x="10" y="2"/>
                      </a:lnTo>
                      <a:lnTo>
                        <a:pt x="10" y="2"/>
                      </a:lnTo>
                      <a:lnTo>
                        <a:pt x="8" y="2"/>
                      </a:lnTo>
                      <a:lnTo>
                        <a:pt x="8" y="2"/>
                      </a:lnTo>
                      <a:lnTo>
                        <a:pt x="8" y="2"/>
                      </a:lnTo>
                      <a:lnTo>
                        <a:pt x="8" y="2"/>
                      </a:lnTo>
                      <a:lnTo>
                        <a:pt x="6" y="2"/>
                      </a:lnTo>
                      <a:lnTo>
                        <a:pt x="6" y="2"/>
                      </a:lnTo>
                      <a:lnTo>
                        <a:pt x="6" y="2"/>
                      </a:lnTo>
                      <a:lnTo>
                        <a:pt x="6" y="2"/>
                      </a:lnTo>
                      <a:lnTo>
                        <a:pt x="4" y="2"/>
                      </a:lnTo>
                      <a:lnTo>
                        <a:pt x="4" y="2"/>
                      </a:lnTo>
                      <a:lnTo>
                        <a:pt x="4" y="2"/>
                      </a:lnTo>
                      <a:lnTo>
                        <a:pt x="4" y="2"/>
                      </a:lnTo>
                      <a:lnTo>
                        <a:pt x="4" y="2"/>
                      </a:lnTo>
                      <a:lnTo>
                        <a:pt x="2" y="2"/>
                      </a:lnTo>
                      <a:lnTo>
                        <a:pt x="2" y="2"/>
                      </a:lnTo>
                      <a:lnTo>
                        <a:pt x="2" y="2"/>
                      </a:lnTo>
                      <a:lnTo>
                        <a:pt x="2" y="2"/>
                      </a:lnTo>
                      <a:lnTo>
                        <a:pt x="2" y="2"/>
                      </a:lnTo>
                      <a:lnTo>
                        <a:pt x="2" y="2"/>
                      </a:lnTo>
                      <a:lnTo>
                        <a:pt x="2" y="4"/>
                      </a:lnTo>
                      <a:lnTo>
                        <a:pt x="2" y="4"/>
                      </a:lnTo>
                      <a:lnTo>
                        <a:pt x="2" y="4"/>
                      </a:lnTo>
                      <a:lnTo>
                        <a:pt x="2" y="4"/>
                      </a:lnTo>
                      <a:lnTo>
                        <a:pt x="2" y="6"/>
                      </a:lnTo>
                      <a:lnTo>
                        <a:pt x="2" y="6"/>
                      </a:lnTo>
                      <a:lnTo>
                        <a:pt x="2" y="8"/>
                      </a:lnTo>
                      <a:lnTo>
                        <a:pt x="0" y="8"/>
                      </a:lnTo>
                      <a:lnTo>
                        <a:pt x="0" y="8"/>
                      </a:lnTo>
                      <a:lnTo>
                        <a:pt x="2" y="8"/>
                      </a:lnTo>
                      <a:lnTo>
                        <a:pt x="2" y="10"/>
                      </a:lnTo>
                      <a:lnTo>
                        <a:pt x="2" y="10"/>
                      </a:lnTo>
                      <a:lnTo>
                        <a:pt x="2" y="10"/>
                      </a:lnTo>
                      <a:lnTo>
                        <a:pt x="4" y="10"/>
                      </a:lnTo>
                      <a:lnTo>
                        <a:pt x="4" y="10"/>
                      </a:lnTo>
                      <a:lnTo>
                        <a:pt x="4" y="10"/>
                      </a:lnTo>
                      <a:lnTo>
                        <a:pt x="6" y="10"/>
                      </a:lnTo>
                      <a:lnTo>
                        <a:pt x="6" y="10"/>
                      </a:lnTo>
                      <a:lnTo>
                        <a:pt x="6" y="10"/>
                      </a:lnTo>
                      <a:lnTo>
                        <a:pt x="8" y="10"/>
                      </a:lnTo>
                      <a:lnTo>
                        <a:pt x="8" y="10"/>
                      </a:lnTo>
                      <a:lnTo>
                        <a:pt x="8" y="10"/>
                      </a:lnTo>
                      <a:lnTo>
                        <a:pt x="8" y="10"/>
                      </a:lnTo>
                      <a:lnTo>
                        <a:pt x="8" y="10"/>
                      </a:lnTo>
                      <a:lnTo>
                        <a:pt x="10" y="10"/>
                      </a:lnTo>
                      <a:lnTo>
                        <a:pt x="10" y="12"/>
                      </a:lnTo>
                      <a:lnTo>
                        <a:pt x="10" y="12"/>
                      </a:lnTo>
                      <a:lnTo>
                        <a:pt x="10" y="12"/>
                      </a:lnTo>
                      <a:lnTo>
                        <a:pt x="10" y="12"/>
                      </a:lnTo>
                      <a:lnTo>
                        <a:pt x="10" y="12"/>
                      </a:lnTo>
                      <a:lnTo>
                        <a:pt x="10" y="12"/>
                      </a:lnTo>
                      <a:lnTo>
                        <a:pt x="10" y="12"/>
                      </a:lnTo>
                      <a:lnTo>
                        <a:pt x="10" y="12"/>
                      </a:lnTo>
                      <a:lnTo>
                        <a:pt x="10" y="12"/>
                      </a:lnTo>
                      <a:lnTo>
                        <a:pt x="10" y="14"/>
                      </a:lnTo>
                      <a:lnTo>
                        <a:pt x="10" y="14"/>
                      </a:lnTo>
                      <a:lnTo>
                        <a:pt x="10" y="14"/>
                      </a:lnTo>
                      <a:lnTo>
                        <a:pt x="10" y="14"/>
                      </a:lnTo>
                      <a:lnTo>
                        <a:pt x="10" y="16"/>
                      </a:lnTo>
                      <a:lnTo>
                        <a:pt x="10" y="16"/>
                      </a:lnTo>
                      <a:lnTo>
                        <a:pt x="10" y="16"/>
                      </a:lnTo>
                      <a:lnTo>
                        <a:pt x="10" y="16"/>
                      </a:lnTo>
                      <a:lnTo>
                        <a:pt x="10" y="18"/>
                      </a:lnTo>
                      <a:lnTo>
                        <a:pt x="10" y="18"/>
                      </a:lnTo>
                      <a:lnTo>
                        <a:pt x="10" y="18"/>
                      </a:lnTo>
                      <a:lnTo>
                        <a:pt x="10" y="18"/>
                      </a:lnTo>
                      <a:lnTo>
                        <a:pt x="10" y="20"/>
                      </a:lnTo>
                      <a:lnTo>
                        <a:pt x="10" y="20"/>
                      </a:lnTo>
                      <a:lnTo>
                        <a:pt x="10" y="22"/>
                      </a:lnTo>
                      <a:lnTo>
                        <a:pt x="10" y="22"/>
                      </a:lnTo>
                      <a:lnTo>
                        <a:pt x="10" y="22"/>
                      </a:lnTo>
                      <a:lnTo>
                        <a:pt x="10" y="22"/>
                      </a:lnTo>
                      <a:lnTo>
                        <a:pt x="10" y="23"/>
                      </a:lnTo>
                      <a:lnTo>
                        <a:pt x="10" y="23"/>
                      </a:lnTo>
                      <a:lnTo>
                        <a:pt x="10" y="23"/>
                      </a:lnTo>
                      <a:lnTo>
                        <a:pt x="10" y="23"/>
                      </a:lnTo>
                      <a:lnTo>
                        <a:pt x="10" y="25"/>
                      </a:lnTo>
                      <a:lnTo>
                        <a:pt x="10" y="25"/>
                      </a:lnTo>
                      <a:lnTo>
                        <a:pt x="8" y="25"/>
                      </a:lnTo>
                      <a:lnTo>
                        <a:pt x="8" y="25"/>
                      </a:lnTo>
                      <a:lnTo>
                        <a:pt x="8" y="27"/>
                      </a:lnTo>
                      <a:lnTo>
                        <a:pt x="8" y="27"/>
                      </a:lnTo>
                      <a:lnTo>
                        <a:pt x="8" y="27"/>
                      </a:lnTo>
                      <a:lnTo>
                        <a:pt x="8" y="27"/>
                      </a:lnTo>
                      <a:lnTo>
                        <a:pt x="8" y="27"/>
                      </a:lnTo>
                      <a:lnTo>
                        <a:pt x="8" y="29"/>
                      </a:lnTo>
                      <a:lnTo>
                        <a:pt x="8" y="29"/>
                      </a:lnTo>
                      <a:lnTo>
                        <a:pt x="8" y="29"/>
                      </a:lnTo>
                      <a:lnTo>
                        <a:pt x="8" y="29"/>
                      </a:lnTo>
                      <a:lnTo>
                        <a:pt x="8" y="29"/>
                      </a:lnTo>
                      <a:lnTo>
                        <a:pt x="10" y="3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5" name="Freeform 4107"/>
                <p:cNvSpPr>
                  <a:spLocks/>
                </p:cNvSpPr>
                <p:nvPr/>
              </p:nvSpPr>
              <p:spPr bwMode="auto">
                <a:xfrm>
                  <a:off x="4489" y="1025"/>
                  <a:ext cx="6" cy="17"/>
                </a:xfrm>
                <a:custGeom>
                  <a:avLst/>
                  <a:gdLst/>
                  <a:ahLst/>
                  <a:cxnLst>
                    <a:cxn ang="0">
                      <a:pos x="12" y="35"/>
                    </a:cxn>
                    <a:cxn ang="0">
                      <a:pos x="12" y="35"/>
                    </a:cxn>
                    <a:cxn ang="0">
                      <a:pos x="12" y="33"/>
                    </a:cxn>
                    <a:cxn ang="0">
                      <a:pos x="10" y="33"/>
                    </a:cxn>
                    <a:cxn ang="0">
                      <a:pos x="8" y="33"/>
                    </a:cxn>
                    <a:cxn ang="0">
                      <a:pos x="8" y="33"/>
                    </a:cxn>
                    <a:cxn ang="0">
                      <a:pos x="8" y="31"/>
                    </a:cxn>
                    <a:cxn ang="0">
                      <a:pos x="8" y="31"/>
                    </a:cxn>
                    <a:cxn ang="0">
                      <a:pos x="10" y="29"/>
                    </a:cxn>
                    <a:cxn ang="0">
                      <a:pos x="10" y="29"/>
                    </a:cxn>
                    <a:cxn ang="0">
                      <a:pos x="12" y="29"/>
                    </a:cxn>
                    <a:cxn ang="0">
                      <a:pos x="12" y="27"/>
                    </a:cxn>
                    <a:cxn ang="0">
                      <a:pos x="12" y="25"/>
                    </a:cxn>
                    <a:cxn ang="0">
                      <a:pos x="10" y="25"/>
                    </a:cxn>
                    <a:cxn ang="0">
                      <a:pos x="8" y="25"/>
                    </a:cxn>
                    <a:cxn ang="0">
                      <a:pos x="8" y="23"/>
                    </a:cxn>
                    <a:cxn ang="0">
                      <a:pos x="10" y="23"/>
                    </a:cxn>
                    <a:cxn ang="0">
                      <a:pos x="10" y="21"/>
                    </a:cxn>
                    <a:cxn ang="0">
                      <a:pos x="10" y="21"/>
                    </a:cxn>
                    <a:cxn ang="0">
                      <a:pos x="10" y="19"/>
                    </a:cxn>
                    <a:cxn ang="0">
                      <a:pos x="8" y="17"/>
                    </a:cxn>
                    <a:cxn ang="0">
                      <a:pos x="8" y="17"/>
                    </a:cxn>
                    <a:cxn ang="0">
                      <a:pos x="6" y="17"/>
                    </a:cxn>
                    <a:cxn ang="0">
                      <a:pos x="4" y="16"/>
                    </a:cxn>
                    <a:cxn ang="0">
                      <a:pos x="4" y="14"/>
                    </a:cxn>
                    <a:cxn ang="0">
                      <a:pos x="4" y="12"/>
                    </a:cxn>
                    <a:cxn ang="0">
                      <a:pos x="2" y="12"/>
                    </a:cxn>
                    <a:cxn ang="0">
                      <a:pos x="0" y="12"/>
                    </a:cxn>
                    <a:cxn ang="0">
                      <a:pos x="0" y="12"/>
                    </a:cxn>
                    <a:cxn ang="0">
                      <a:pos x="0" y="10"/>
                    </a:cxn>
                    <a:cxn ang="0">
                      <a:pos x="0" y="8"/>
                    </a:cxn>
                    <a:cxn ang="0">
                      <a:pos x="0" y="4"/>
                    </a:cxn>
                    <a:cxn ang="0">
                      <a:pos x="0" y="4"/>
                    </a:cxn>
                    <a:cxn ang="0">
                      <a:pos x="2" y="4"/>
                    </a:cxn>
                    <a:cxn ang="0">
                      <a:pos x="2" y="4"/>
                    </a:cxn>
                    <a:cxn ang="0">
                      <a:pos x="2" y="6"/>
                    </a:cxn>
                    <a:cxn ang="0">
                      <a:pos x="4" y="6"/>
                    </a:cxn>
                    <a:cxn ang="0">
                      <a:pos x="6" y="6"/>
                    </a:cxn>
                    <a:cxn ang="0">
                      <a:pos x="8" y="6"/>
                    </a:cxn>
                    <a:cxn ang="0">
                      <a:pos x="8" y="6"/>
                    </a:cxn>
                    <a:cxn ang="0">
                      <a:pos x="10" y="6"/>
                    </a:cxn>
                    <a:cxn ang="0">
                      <a:pos x="12" y="6"/>
                    </a:cxn>
                    <a:cxn ang="0">
                      <a:pos x="12" y="4"/>
                    </a:cxn>
                    <a:cxn ang="0">
                      <a:pos x="14" y="2"/>
                    </a:cxn>
                  </a:cxnLst>
                  <a:rect l="0" t="0" r="r" b="b"/>
                  <a:pathLst>
                    <a:path w="14" h="35">
                      <a:moveTo>
                        <a:pt x="12" y="35"/>
                      </a:moveTo>
                      <a:lnTo>
                        <a:pt x="12" y="35"/>
                      </a:lnTo>
                      <a:lnTo>
                        <a:pt x="12" y="35"/>
                      </a:lnTo>
                      <a:lnTo>
                        <a:pt x="12" y="35"/>
                      </a:lnTo>
                      <a:lnTo>
                        <a:pt x="12" y="33"/>
                      </a:lnTo>
                      <a:lnTo>
                        <a:pt x="12" y="33"/>
                      </a:lnTo>
                      <a:lnTo>
                        <a:pt x="10" y="33"/>
                      </a:lnTo>
                      <a:lnTo>
                        <a:pt x="10" y="33"/>
                      </a:lnTo>
                      <a:lnTo>
                        <a:pt x="10" y="33"/>
                      </a:lnTo>
                      <a:lnTo>
                        <a:pt x="8" y="33"/>
                      </a:lnTo>
                      <a:lnTo>
                        <a:pt x="8" y="33"/>
                      </a:lnTo>
                      <a:lnTo>
                        <a:pt x="8" y="33"/>
                      </a:lnTo>
                      <a:lnTo>
                        <a:pt x="8" y="31"/>
                      </a:lnTo>
                      <a:lnTo>
                        <a:pt x="8" y="31"/>
                      </a:lnTo>
                      <a:lnTo>
                        <a:pt x="8" y="31"/>
                      </a:lnTo>
                      <a:lnTo>
                        <a:pt x="8" y="31"/>
                      </a:lnTo>
                      <a:lnTo>
                        <a:pt x="8" y="29"/>
                      </a:lnTo>
                      <a:lnTo>
                        <a:pt x="10" y="29"/>
                      </a:lnTo>
                      <a:lnTo>
                        <a:pt x="10" y="29"/>
                      </a:lnTo>
                      <a:lnTo>
                        <a:pt x="10" y="29"/>
                      </a:lnTo>
                      <a:lnTo>
                        <a:pt x="12" y="29"/>
                      </a:lnTo>
                      <a:lnTo>
                        <a:pt x="12" y="29"/>
                      </a:lnTo>
                      <a:lnTo>
                        <a:pt x="12" y="27"/>
                      </a:lnTo>
                      <a:lnTo>
                        <a:pt x="12" y="27"/>
                      </a:lnTo>
                      <a:lnTo>
                        <a:pt x="12" y="27"/>
                      </a:lnTo>
                      <a:lnTo>
                        <a:pt x="12" y="25"/>
                      </a:lnTo>
                      <a:lnTo>
                        <a:pt x="12" y="25"/>
                      </a:lnTo>
                      <a:lnTo>
                        <a:pt x="10" y="25"/>
                      </a:lnTo>
                      <a:lnTo>
                        <a:pt x="10" y="25"/>
                      </a:lnTo>
                      <a:lnTo>
                        <a:pt x="8" y="25"/>
                      </a:lnTo>
                      <a:lnTo>
                        <a:pt x="8" y="25"/>
                      </a:lnTo>
                      <a:lnTo>
                        <a:pt x="8" y="23"/>
                      </a:lnTo>
                      <a:lnTo>
                        <a:pt x="8" y="23"/>
                      </a:lnTo>
                      <a:lnTo>
                        <a:pt x="10" y="23"/>
                      </a:lnTo>
                      <a:lnTo>
                        <a:pt x="10" y="23"/>
                      </a:lnTo>
                      <a:lnTo>
                        <a:pt x="10" y="21"/>
                      </a:lnTo>
                      <a:lnTo>
                        <a:pt x="10" y="21"/>
                      </a:lnTo>
                      <a:lnTo>
                        <a:pt x="10" y="21"/>
                      </a:lnTo>
                      <a:lnTo>
                        <a:pt x="10" y="19"/>
                      </a:lnTo>
                      <a:lnTo>
                        <a:pt x="10" y="19"/>
                      </a:lnTo>
                      <a:lnTo>
                        <a:pt x="10" y="19"/>
                      </a:lnTo>
                      <a:lnTo>
                        <a:pt x="8" y="17"/>
                      </a:lnTo>
                      <a:lnTo>
                        <a:pt x="8" y="17"/>
                      </a:lnTo>
                      <a:lnTo>
                        <a:pt x="8" y="17"/>
                      </a:lnTo>
                      <a:lnTo>
                        <a:pt x="8" y="17"/>
                      </a:lnTo>
                      <a:lnTo>
                        <a:pt x="6" y="17"/>
                      </a:lnTo>
                      <a:lnTo>
                        <a:pt x="6" y="16"/>
                      </a:lnTo>
                      <a:lnTo>
                        <a:pt x="4" y="16"/>
                      </a:lnTo>
                      <a:lnTo>
                        <a:pt x="4" y="16"/>
                      </a:lnTo>
                      <a:lnTo>
                        <a:pt x="4" y="14"/>
                      </a:lnTo>
                      <a:lnTo>
                        <a:pt x="4" y="14"/>
                      </a:lnTo>
                      <a:lnTo>
                        <a:pt x="4" y="12"/>
                      </a:lnTo>
                      <a:lnTo>
                        <a:pt x="2" y="12"/>
                      </a:lnTo>
                      <a:lnTo>
                        <a:pt x="2" y="12"/>
                      </a:lnTo>
                      <a:lnTo>
                        <a:pt x="2" y="12"/>
                      </a:lnTo>
                      <a:lnTo>
                        <a:pt x="0" y="12"/>
                      </a:lnTo>
                      <a:lnTo>
                        <a:pt x="0" y="12"/>
                      </a:lnTo>
                      <a:lnTo>
                        <a:pt x="0" y="12"/>
                      </a:lnTo>
                      <a:lnTo>
                        <a:pt x="0" y="10"/>
                      </a:lnTo>
                      <a:lnTo>
                        <a:pt x="0" y="10"/>
                      </a:lnTo>
                      <a:lnTo>
                        <a:pt x="0" y="8"/>
                      </a:lnTo>
                      <a:lnTo>
                        <a:pt x="0" y="8"/>
                      </a:lnTo>
                      <a:lnTo>
                        <a:pt x="0" y="6"/>
                      </a:lnTo>
                      <a:lnTo>
                        <a:pt x="0" y="4"/>
                      </a:lnTo>
                      <a:lnTo>
                        <a:pt x="0" y="4"/>
                      </a:lnTo>
                      <a:lnTo>
                        <a:pt x="0" y="4"/>
                      </a:lnTo>
                      <a:lnTo>
                        <a:pt x="0" y="4"/>
                      </a:lnTo>
                      <a:lnTo>
                        <a:pt x="2" y="4"/>
                      </a:lnTo>
                      <a:lnTo>
                        <a:pt x="2" y="4"/>
                      </a:lnTo>
                      <a:lnTo>
                        <a:pt x="2" y="4"/>
                      </a:lnTo>
                      <a:lnTo>
                        <a:pt x="2" y="6"/>
                      </a:lnTo>
                      <a:lnTo>
                        <a:pt x="2" y="6"/>
                      </a:lnTo>
                      <a:lnTo>
                        <a:pt x="4" y="6"/>
                      </a:lnTo>
                      <a:lnTo>
                        <a:pt x="4" y="6"/>
                      </a:lnTo>
                      <a:lnTo>
                        <a:pt x="4" y="6"/>
                      </a:lnTo>
                      <a:lnTo>
                        <a:pt x="6" y="6"/>
                      </a:lnTo>
                      <a:lnTo>
                        <a:pt x="6" y="6"/>
                      </a:lnTo>
                      <a:lnTo>
                        <a:pt x="8" y="6"/>
                      </a:lnTo>
                      <a:lnTo>
                        <a:pt x="8" y="6"/>
                      </a:lnTo>
                      <a:lnTo>
                        <a:pt x="8" y="6"/>
                      </a:lnTo>
                      <a:lnTo>
                        <a:pt x="8" y="6"/>
                      </a:lnTo>
                      <a:lnTo>
                        <a:pt x="10" y="6"/>
                      </a:lnTo>
                      <a:lnTo>
                        <a:pt x="10" y="6"/>
                      </a:lnTo>
                      <a:lnTo>
                        <a:pt x="12" y="6"/>
                      </a:lnTo>
                      <a:lnTo>
                        <a:pt x="12" y="4"/>
                      </a:lnTo>
                      <a:lnTo>
                        <a:pt x="12" y="4"/>
                      </a:lnTo>
                      <a:lnTo>
                        <a:pt x="12" y="2"/>
                      </a:lnTo>
                      <a:lnTo>
                        <a:pt x="14" y="2"/>
                      </a:lnTo>
                      <a:lnTo>
                        <a:pt x="1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6" name="Line 4108"/>
                <p:cNvSpPr>
                  <a:spLocks noChangeShapeType="1"/>
                </p:cNvSpPr>
                <p:nvPr/>
              </p:nvSpPr>
              <p:spPr bwMode="auto">
                <a:xfrm>
                  <a:off x="4494" y="104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947" name="Freeform 4109"/>
                <p:cNvSpPr>
                  <a:spLocks/>
                </p:cNvSpPr>
                <p:nvPr/>
              </p:nvSpPr>
              <p:spPr bwMode="auto">
                <a:xfrm>
                  <a:off x="4445" y="1042"/>
                  <a:ext cx="2" cy="6"/>
                </a:xfrm>
                <a:custGeom>
                  <a:avLst/>
                  <a:gdLst/>
                  <a:ahLst/>
                  <a:cxnLst>
                    <a:cxn ang="0">
                      <a:pos x="6" y="11"/>
                    </a:cxn>
                    <a:cxn ang="0">
                      <a:pos x="6" y="11"/>
                    </a:cxn>
                    <a:cxn ang="0">
                      <a:pos x="6" y="11"/>
                    </a:cxn>
                    <a:cxn ang="0">
                      <a:pos x="4" y="11"/>
                    </a:cxn>
                    <a:cxn ang="0">
                      <a:pos x="4" y="11"/>
                    </a:cxn>
                    <a:cxn ang="0">
                      <a:pos x="4" y="11"/>
                    </a:cxn>
                    <a:cxn ang="0">
                      <a:pos x="2" y="11"/>
                    </a:cxn>
                    <a:cxn ang="0">
                      <a:pos x="2" y="11"/>
                    </a:cxn>
                    <a:cxn ang="0">
                      <a:pos x="0" y="11"/>
                    </a:cxn>
                    <a:cxn ang="0">
                      <a:pos x="0" y="11"/>
                    </a:cxn>
                    <a:cxn ang="0">
                      <a:pos x="0" y="11"/>
                    </a:cxn>
                    <a:cxn ang="0">
                      <a:pos x="0" y="9"/>
                    </a:cxn>
                    <a:cxn ang="0">
                      <a:pos x="0" y="9"/>
                    </a:cxn>
                    <a:cxn ang="0">
                      <a:pos x="0" y="7"/>
                    </a:cxn>
                    <a:cxn ang="0">
                      <a:pos x="2" y="7"/>
                    </a:cxn>
                    <a:cxn ang="0">
                      <a:pos x="2" y="7"/>
                    </a:cxn>
                    <a:cxn ang="0">
                      <a:pos x="2" y="7"/>
                    </a:cxn>
                    <a:cxn ang="0">
                      <a:pos x="2" y="7"/>
                    </a:cxn>
                    <a:cxn ang="0">
                      <a:pos x="4" y="7"/>
                    </a:cxn>
                    <a:cxn ang="0">
                      <a:pos x="4" y="7"/>
                    </a:cxn>
                    <a:cxn ang="0">
                      <a:pos x="4" y="7"/>
                    </a:cxn>
                    <a:cxn ang="0">
                      <a:pos x="6" y="7"/>
                    </a:cxn>
                    <a:cxn ang="0">
                      <a:pos x="6" y="7"/>
                    </a:cxn>
                    <a:cxn ang="0">
                      <a:pos x="6" y="5"/>
                    </a:cxn>
                    <a:cxn ang="0">
                      <a:pos x="6" y="5"/>
                    </a:cxn>
                    <a:cxn ang="0">
                      <a:pos x="6" y="4"/>
                    </a:cxn>
                    <a:cxn ang="0">
                      <a:pos x="6" y="4"/>
                    </a:cxn>
                    <a:cxn ang="0">
                      <a:pos x="4" y="4"/>
                    </a:cxn>
                    <a:cxn ang="0">
                      <a:pos x="4" y="4"/>
                    </a:cxn>
                    <a:cxn ang="0">
                      <a:pos x="4" y="4"/>
                    </a:cxn>
                    <a:cxn ang="0">
                      <a:pos x="4" y="2"/>
                    </a:cxn>
                    <a:cxn ang="0">
                      <a:pos x="4" y="2"/>
                    </a:cxn>
                    <a:cxn ang="0">
                      <a:pos x="2" y="2"/>
                    </a:cxn>
                    <a:cxn ang="0">
                      <a:pos x="2" y="2"/>
                    </a:cxn>
                    <a:cxn ang="0">
                      <a:pos x="2" y="2"/>
                    </a:cxn>
                    <a:cxn ang="0">
                      <a:pos x="2" y="0"/>
                    </a:cxn>
                    <a:cxn ang="0">
                      <a:pos x="2" y="0"/>
                    </a:cxn>
                  </a:cxnLst>
                  <a:rect l="0" t="0" r="r" b="b"/>
                  <a:pathLst>
                    <a:path w="6" h="11">
                      <a:moveTo>
                        <a:pt x="6" y="11"/>
                      </a:moveTo>
                      <a:lnTo>
                        <a:pt x="6" y="11"/>
                      </a:lnTo>
                      <a:lnTo>
                        <a:pt x="6" y="11"/>
                      </a:lnTo>
                      <a:lnTo>
                        <a:pt x="4" y="11"/>
                      </a:lnTo>
                      <a:lnTo>
                        <a:pt x="4" y="11"/>
                      </a:lnTo>
                      <a:lnTo>
                        <a:pt x="4" y="11"/>
                      </a:lnTo>
                      <a:lnTo>
                        <a:pt x="2" y="11"/>
                      </a:lnTo>
                      <a:lnTo>
                        <a:pt x="2" y="11"/>
                      </a:lnTo>
                      <a:lnTo>
                        <a:pt x="0" y="11"/>
                      </a:lnTo>
                      <a:lnTo>
                        <a:pt x="0" y="11"/>
                      </a:lnTo>
                      <a:lnTo>
                        <a:pt x="0" y="11"/>
                      </a:lnTo>
                      <a:lnTo>
                        <a:pt x="0" y="9"/>
                      </a:lnTo>
                      <a:lnTo>
                        <a:pt x="0" y="9"/>
                      </a:lnTo>
                      <a:lnTo>
                        <a:pt x="0" y="7"/>
                      </a:lnTo>
                      <a:lnTo>
                        <a:pt x="2" y="7"/>
                      </a:lnTo>
                      <a:lnTo>
                        <a:pt x="2" y="7"/>
                      </a:lnTo>
                      <a:lnTo>
                        <a:pt x="2" y="7"/>
                      </a:lnTo>
                      <a:lnTo>
                        <a:pt x="2" y="7"/>
                      </a:lnTo>
                      <a:lnTo>
                        <a:pt x="4" y="7"/>
                      </a:lnTo>
                      <a:lnTo>
                        <a:pt x="4" y="7"/>
                      </a:lnTo>
                      <a:lnTo>
                        <a:pt x="4" y="7"/>
                      </a:lnTo>
                      <a:lnTo>
                        <a:pt x="6" y="7"/>
                      </a:lnTo>
                      <a:lnTo>
                        <a:pt x="6" y="7"/>
                      </a:lnTo>
                      <a:lnTo>
                        <a:pt x="6" y="5"/>
                      </a:lnTo>
                      <a:lnTo>
                        <a:pt x="6" y="5"/>
                      </a:lnTo>
                      <a:lnTo>
                        <a:pt x="6" y="4"/>
                      </a:lnTo>
                      <a:lnTo>
                        <a:pt x="6" y="4"/>
                      </a:lnTo>
                      <a:lnTo>
                        <a:pt x="4" y="4"/>
                      </a:lnTo>
                      <a:lnTo>
                        <a:pt x="4" y="4"/>
                      </a:lnTo>
                      <a:lnTo>
                        <a:pt x="4" y="4"/>
                      </a:lnTo>
                      <a:lnTo>
                        <a:pt x="4" y="2"/>
                      </a:lnTo>
                      <a:lnTo>
                        <a:pt x="4" y="2"/>
                      </a:lnTo>
                      <a:lnTo>
                        <a:pt x="2" y="2"/>
                      </a:lnTo>
                      <a:lnTo>
                        <a:pt x="2" y="2"/>
                      </a:lnTo>
                      <a:lnTo>
                        <a:pt x="2" y="2"/>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8" name="Freeform 4110"/>
                <p:cNvSpPr>
                  <a:spLocks/>
                </p:cNvSpPr>
                <p:nvPr/>
              </p:nvSpPr>
              <p:spPr bwMode="auto">
                <a:xfrm>
                  <a:off x="4444" y="1049"/>
                  <a:ext cx="1" cy="1"/>
                </a:xfrm>
                <a:custGeom>
                  <a:avLst/>
                  <a:gdLst/>
                  <a:ahLst/>
                  <a:cxnLst>
                    <a:cxn ang="0">
                      <a:pos x="0" y="2"/>
                    </a:cxn>
                    <a:cxn ang="0">
                      <a:pos x="0" y="0"/>
                    </a:cxn>
                    <a:cxn ang="0">
                      <a:pos x="2" y="0"/>
                    </a:cxn>
                    <a:cxn ang="0">
                      <a:pos x="2" y="2"/>
                    </a:cxn>
                    <a:cxn ang="0">
                      <a:pos x="2" y="4"/>
                    </a:cxn>
                  </a:cxnLst>
                  <a:rect l="0" t="0" r="r" b="b"/>
                  <a:pathLst>
                    <a:path w="2" h="4">
                      <a:moveTo>
                        <a:pt x="0" y="2"/>
                      </a:moveTo>
                      <a:lnTo>
                        <a:pt x="0" y="0"/>
                      </a:lnTo>
                      <a:lnTo>
                        <a:pt x="2" y="0"/>
                      </a:lnTo>
                      <a:lnTo>
                        <a:pt x="2" y="2"/>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49" name="Freeform 4111"/>
                <p:cNvSpPr>
                  <a:spLocks/>
                </p:cNvSpPr>
                <p:nvPr/>
              </p:nvSpPr>
              <p:spPr bwMode="auto">
                <a:xfrm>
                  <a:off x="4444" y="1050"/>
                  <a:ext cx="1" cy="1"/>
                </a:xfrm>
                <a:custGeom>
                  <a:avLst/>
                  <a:gdLst/>
                  <a:ahLst/>
                  <a:cxnLst>
                    <a:cxn ang="0">
                      <a:pos x="0" y="2"/>
                    </a:cxn>
                    <a:cxn ang="0">
                      <a:pos x="0" y="0"/>
                    </a:cxn>
                    <a:cxn ang="0">
                      <a:pos x="0" y="0"/>
                    </a:cxn>
                  </a:cxnLst>
                  <a:rect l="0" t="0" r="r" b="b"/>
                  <a:pathLst>
                    <a:path h="2">
                      <a:moveTo>
                        <a:pt x="0" y="2"/>
                      </a:move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0" name="Freeform 4112"/>
                <p:cNvSpPr>
                  <a:spLocks/>
                </p:cNvSpPr>
                <p:nvPr/>
              </p:nvSpPr>
              <p:spPr bwMode="auto">
                <a:xfrm>
                  <a:off x="4444" y="1050"/>
                  <a:ext cx="1" cy="1"/>
                </a:xfrm>
                <a:custGeom>
                  <a:avLst/>
                  <a:gdLst/>
                  <a:ahLst/>
                  <a:cxnLst>
                    <a:cxn ang="0">
                      <a:pos x="2" y="0"/>
                    </a:cxn>
                    <a:cxn ang="0">
                      <a:pos x="2" y="0"/>
                    </a:cxn>
                    <a:cxn ang="0">
                      <a:pos x="2" y="0"/>
                    </a:cxn>
                    <a:cxn ang="0">
                      <a:pos x="0" y="2"/>
                    </a:cxn>
                    <a:cxn ang="0">
                      <a:pos x="0" y="0"/>
                    </a:cxn>
                    <a:cxn ang="0">
                      <a:pos x="0" y="0"/>
                    </a:cxn>
                  </a:cxnLst>
                  <a:rect l="0" t="0" r="r" b="b"/>
                  <a:pathLst>
                    <a:path w="2" h="2">
                      <a:moveTo>
                        <a:pt x="2" y="0"/>
                      </a:moveTo>
                      <a:lnTo>
                        <a:pt x="2" y="0"/>
                      </a:lnTo>
                      <a:lnTo>
                        <a:pt x="2" y="0"/>
                      </a:lnTo>
                      <a:lnTo>
                        <a:pt x="0" y="2"/>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1" name="Freeform 4113"/>
                <p:cNvSpPr>
                  <a:spLocks/>
                </p:cNvSpPr>
                <p:nvPr/>
              </p:nvSpPr>
              <p:spPr bwMode="auto">
                <a:xfrm>
                  <a:off x="4442" y="1042"/>
                  <a:ext cx="2" cy="11"/>
                </a:xfrm>
                <a:custGeom>
                  <a:avLst/>
                  <a:gdLst/>
                  <a:ahLst/>
                  <a:cxnLst>
                    <a:cxn ang="0">
                      <a:pos x="0" y="0"/>
                    </a:cxn>
                    <a:cxn ang="0">
                      <a:pos x="0" y="0"/>
                    </a:cxn>
                    <a:cxn ang="0">
                      <a:pos x="0" y="2"/>
                    </a:cxn>
                    <a:cxn ang="0">
                      <a:pos x="0" y="2"/>
                    </a:cxn>
                    <a:cxn ang="0">
                      <a:pos x="0" y="2"/>
                    </a:cxn>
                    <a:cxn ang="0">
                      <a:pos x="0" y="2"/>
                    </a:cxn>
                    <a:cxn ang="0">
                      <a:pos x="0" y="2"/>
                    </a:cxn>
                    <a:cxn ang="0">
                      <a:pos x="0" y="4"/>
                    </a:cxn>
                    <a:cxn ang="0">
                      <a:pos x="0" y="4"/>
                    </a:cxn>
                    <a:cxn ang="0">
                      <a:pos x="0" y="4"/>
                    </a:cxn>
                    <a:cxn ang="0">
                      <a:pos x="0" y="4"/>
                    </a:cxn>
                    <a:cxn ang="0">
                      <a:pos x="0" y="5"/>
                    </a:cxn>
                    <a:cxn ang="0">
                      <a:pos x="0" y="5"/>
                    </a:cxn>
                    <a:cxn ang="0">
                      <a:pos x="0" y="5"/>
                    </a:cxn>
                    <a:cxn ang="0">
                      <a:pos x="0" y="5"/>
                    </a:cxn>
                    <a:cxn ang="0">
                      <a:pos x="2" y="5"/>
                    </a:cxn>
                    <a:cxn ang="0">
                      <a:pos x="2" y="4"/>
                    </a:cxn>
                    <a:cxn ang="0">
                      <a:pos x="2" y="4"/>
                    </a:cxn>
                    <a:cxn ang="0">
                      <a:pos x="2" y="4"/>
                    </a:cxn>
                    <a:cxn ang="0">
                      <a:pos x="2" y="4"/>
                    </a:cxn>
                    <a:cxn ang="0">
                      <a:pos x="4" y="4"/>
                    </a:cxn>
                    <a:cxn ang="0">
                      <a:pos x="4" y="5"/>
                    </a:cxn>
                    <a:cxn ang="0">
                      <a:pos x="4" y="5"/>
                    </a:cxn>
                    <a:cxn ang="0">
                      <a:pos x="4" y="5"/>
                    </a:cxn>
                    <a:cxn ang="0">
                      <a:pos x="2" y="7"/>
                    </a:cxn>
                    <a:cxn ang="0">
                      <a:pos x="2" y="7"/>
                    </a:cxn>
                    <a:cxn ang="0">
                      <a:pos x="2" y="7"/>
                    </a:cxn>
                    <a:cxn ang="0">
                      <a:pos x="2" y="9"/>
                    </a:cxn>
                    <a:cxn ang="0">
                      <a:pos x="2" y="9"/>
                    </a:cxn>
                    <a:cxn ang="0">
                      <a:pos x="2" y="9"/>
                    </a:cxn>
                    <a:cxn ang="0">
                      <a:pos x="2" y="9"/>
                    </a:cxn>
                    <a:cxn ang="0">
                      <a:pos x="2" y="11"/>
                    </a:cxn>
                    <a:cxn ang="0">
                      <a:pos x="2" y="11"/>
                    </a:cxn>
                    <a:cxn ang="0">
                      <a:pos x="2" y="11"/>
                    </a:cxn>
                    <a:cxn ang="0">
                      <a:pos x="2" y="11"/>
                    </a:cxn>
                    <a:cxn ang="0">
                      <a:pos x="2" y="11"/>
                    </a:cxn>
                    <a:cxn ang="0">
                      <a:pos x="2" y="13"/>
                    </a:cxn>
                    <a:cxn ang="0">
                      <a:pos x="2" y="13"/>
                    </a:cxn>
                    <a:cxn ang="0">
                      <a:pos x="2" y="15"/>
                    </a:cxn>
                    <a:cxn ang="0">
                      <a:pos x="2" y="15"/>
                    </a:cxn>
                    <a:cxn ang="0">
                      <a:pos x="2" y="15"/>
                    </a:cxn>
                    <a:cxn ang="0">
                      <a:pos x="2" y="15"/>
                    </a:cxn>
                    <a:cxn ang="0">
                      <a:pos x="2" y="17"/>
                    </a:cxn>
                    <a:cxn ang="0">
                      <a:pos x="2" y="17"/>
                    </a:cxn>
                    <a:cxn ang="0">
                      <a:pos x="2" y="17"/>
                    </a:cxn>
                    <a:cxn ang="0">
                      <a:pos x="2" y="19"/>
                    </a:cxn>
                    <a:cxn ang="0">
                      <a:pos x="2" y="19"/>
                    </a:cxn>
                    <a:cxn ang="0">
                      <a:pos x="2" y="19"/>
                    </a:cxn>
                    <a:cxn ang="0">
                      <a:pos x="2" y="21"/>
                    </a:cxn>
                    <a:cxn ang="0">
                      <a:pos x="2" y="21"/>
                    </a:cxn>
                    <a:cxn ang="0">
                      <a:pos x="2" y="21"/>
                    </a:cxn>
                    <a:cxn ang="0">
                      <a:pos x="2" y="21"/>
                    </a:cxn>
                    <a:cxn ang="0">
                      <a:pos x="2" y="23"/>
                    </a:cxn>
                  </a:cxnLst>
                  <a:rect l="0" t="0" r="r" b="b"/>
                  <a:pathLst>
                    <a:path w="4" h="23">
                      <a:moveTo>
                        <a:pt x="0" y="0"/>
                      </a:moveTo>
                      <a:lnTo>
                        <a:pt x="0" y="0"/>
                      </a:lnTo>
                      <a:lnTo>
                        <a:pt x="0" y="2"/>
                      </a:lnTo>
                      <a:lnTo>
                        <a:pt x="0" y="2"/>
                      </a:lnTo>
                      <a:lnTo>
                        <a:pt x="0" y="2"/>
                      </a:lnTo>
                      <a:lnTo>
                        <a:pt x="0" y="2"/>
                      </a:lnTo>
                      <a:lnTo>
                        <a:pt x="0" y="2"/>
                      </a:lnTo>
                      <a:lnTo>
                        <a:pt x="0" y="4"/>
                      </a:lnTo>
                      <a:lnTo>
                        <a:pt x="0" y="4"/>
                      </a:lnTo>
                      <a:lnTo>
                        <a:pt x="0" y="4"/>
                      </a:lnTo>
                      <a:lnTo>
                        <a:pt x="0" y="4"/>
                      </a:lnTo>
                      <a:lnTo>
                        <a:pt x="0" y="5"/>
                      </a:lnTo>
                      <a:lnTo>
                        <a:pt x="0" y="5"/>
                      </a:lnTo>
                      <a:lnTo>
                        <a:pt x="0" y="5"/>
                      </a:lnTo>
                      <a:lnTo>
                        <a:pt x="0" y="5"/>
                      </a:lnTo>
                      <a:lnTo>
                        <a:pt x="2" y="5"/>
                      </a:lnTo>
                      <a:lnTo>
                        <a:pt x="2" y="4"/>
                      </a:lnTo>
                      <a:lnTo>
                        <a:pt x="2" y="4"/>
                      </a:lnTo>
                      <a:lnTo>
                        <a:pt x="2" y="4"/>
                      </a:lnTo>
                      <a:lnTo>
                        <a:pt x="2" y="4"/>
                      </a:lnTo>
                      <a:lnTo>
                        <a:pt x="4" y="4"/>
                      </a:lnTo>
                      <a:lnTo>
                        <a:pt x="4" y="5"/>
                      </a:lnTo>
                      <a:lnTo>
                        <a:pt x="4" y="5"/>
                      </a:lnTo>
                      <a:lnTo>
                        <a:pt x="4" y="5"/>
                      </a:lnTo>
                      <a:lnTo>
                        <a:pt x="2" y="7"/>
                      </a:lnTo>
                      <a:lnTo>
                        <a:pt x="2" y="7"/>
                      </a:lnTo>
                      <a:lnTo>
                        <a:pt x="2" y="7"/>
                      </a:lnTo>
                      <a:lnTo>
                        <a:pt x="2" y="9"/>
                      </a:lnTo>
                      <a:lnTo>
                        <a:pt x="2" y="9"/>
                      </a:lnTo>
                      <a:lnTo>
                        <a:pt x="2" y="9"/>
                      </a:lnTo>
                      <a:lnTo>
                        <a:pt x="2" y="9"/>
                      </a:lnTo>
                      <a:lnTo>
                        <a:pt x="2" y="11"/>
                      </a:lnTo>
                      <a:lnTo>
                        <a:pt x="2" y="11"/>
                      </a:lnTo>
                      <a:lnTo>
                        <a:pt x="2" y="11"/>
                      </a:lnTo>
                      <a:lnTo>
                        <a:pt x="2" y="11"/>
                      </a:lnTo>
                      <a:lnTo>
                        <a:pt x="2" y="11"/>
                      </a:lnTo>
                      <a:lnTo>
                        <a:pt x="2" y="13"/>
                      </a:lnTo>
                      <a:lnTo>
                        <a:pt x="2" y="13"/>
                      </a:lnTo>
                      <a:lnTo>
                        <a:pt x="2" y="15"/>
                      </a:lnTo>
                      <a:lnTo>
                        <a:pt x="2" y="15"/>
                      </a:lnTo>
                      <a:lnTo>
                        <a:pt x="2" y="15"/>
                      </a:lnTo>
                      <a:lnTo>
                        <a:pt x="2" y="15"/>
                      </a:lnTo>
                      <a:lnTo>
                        <a:pt x="2" y="17"/>
                      </a:lnTo>
                      <a:lnTo>
                        <a:pt x="2" y="17"/>
                      </a:lnTo>
                      <a:lnTo>
                        <a:pt x="2" y="17"/>
                      </a:lnTo>
                      <a:lnTo>
                        <a:pt x="2" y="19"/>
                      </a:lnTo>
                      <a:lnTo>
                        <a:pt x="2" y="19"/>
                      </a:lnTo>
                      <a:lnTo>
                        <a:pt x="2" y="19"/>
                      </a:lnTo>
                      <a:lnTo>
                        <a:pt x="2" y="21"/>
                      </a:lnTo>
                      <a:lnTo>
                        <a:pt x="2" y="21"/>
                      </a:lnTo>
                      <a:lnTo>
                        <a:pt x="2" y="21"/>
                      </a:lnTo>
                      <a:lnTo>
                        <a:pt x="2" y="21"/>
                      </a:lnTo>
                      <a:lnTo>
                        <a:pt x="2" y="2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2" name="Freeform 4114"/>
                <p:cNvSpPr>
                  <a:spLocks/>
                </p:cNvSpPr>
                <p:nvPr/>
              </p:nvSpPr>
              <p:spPr bwMode="auto">
                <a:xfrm>
                  <a:off x="4445" y="1048"/>
                  <a:ext cx="2" cy="5"/>
                </a:xfrm>
                <a:custGeom>
                  <a:avLst/>
                  <a:gdLst/>
                  <a:ahLst/>
                  <a:cxnLst>
                    <a:cxn ang="0">
                      <a:pos x="2" y="12"/>
                    </a:cxn>
                    <a:cxn ang="0">
                      <a:pos x="2" y="10"/>
                    </a:cxn>
                    <a:cxn ang="0">
                      <a:pos x="2" y="10"/>
                    </a:cxn>
                    <a:cxn ang="0">
                      <a:pos x="2" y="10"/>
                    </a:cxn>
                    <a:cxn ang="0">
                      <a:pos x="2" y="10"/>
                    </a:cxn>
                    <a:cxn ang="0">
                      <a:pos x="4" y="10"/>
                    </a:cxn>
                    <a:cxn ang="0">
                      <a:pos x="4" y="8"/>
                    </a:cxn>
                    <a:cxn ang="0">
                      <a:pos x="4" y="8"/>
                    </a:cxn>
                    <a:cxn ang="0">
                      <a:pos x="4" y="8"/>
                    </a:cxn>
                    <a:cxn ang="0">
                      <a:pos x="2" y="8"/>
                    </a:cxn>
                    <a:cxn ang="0">
                      <a:pos x="2" y="8"/>
                    </a:cxn>
                    <a:cxn ang="0">
                      <a:pos x="2" y="8"/>
                    </a:cxn>
                    <a:cxn ang="0">
                      <a:pos x="0" y="6"/>
                    </a:cxn>
                    <a:cxn ang="0">
                      <a:pos x="0" y="6"/>
                    </a:cxn>
                    <a:cxn ang="0">
                      <a:pos x="0" y="6"/>
                    </a:cxn>
                    <a:cxn ang="0">
                      <a:pos x="0" y="6"/>
                    </a:cxn>
                    <a:cxn ang="0">
                      <a:pos x="0" y="6"/>
                    </a:cxn>
                    <a:cxn ang="0">
                      <a:pos x="2" y="6"/>
                    </a:cxn>
                    <a:cxn ang="0">
                      <a:pos x="2" y="4"/>
                    </a:cxn>
                    <a:cxn ang="0">
                      <a:pos x="2" y="4"/>
                    </a:cxn>
                    <a:cxn ang="0">
                      <a:pos x="0" y="4"/>
                    </a:cxn>
                    <a:cxn ang="0">
                      <a:pos x="0" y="4"/>
                    </a:cxn>
                    <a:cxn ang="0">
                      <a:pos x="0" y="4"/>
                    </a:cxn>
                    <a:cxn ang="0">
                      <a:pos x="0" y="4"/>
                    </a:cxn>
                    <a:cxn ang="0">
                      <a:pos x="0" y="4"/>
                    </a:cxn>
                    <a:cxn ang="0">
                      <a:pos x="2" y="2"/>
                    </a:cxn>
                    <a:cxn ang="0">
                      <a:pos x="2" y="2"/>
                    </a:cxn>
                    <a:cxn ang="0">
                      <a:pos x="4" y="2"/>
                    </a:cxn>
                    <a:cxn ang="0">
                      <a:pos x="4" y="2"/>
                    </a:cxn>
                    <a:cxn ang="0">
                      <a:pos x="4" y="0"/>
                    </a:cxn>
                  </a:cxnLst>
                  <a:rect l="0" t="0" r="r" b="b"/>
                  <a:pathLst>
                    <a:path w="4" h="12">
                      <a:moveTo>
                        <a:pt x="2" y="12"/>
                      </a:moveTo>
                      <a:lnTo>
                        <a:pt x="2" y="10"/>
                      </a:lnTo>
                      <a:lnTo>
                        <a:pt x="2" y="10"/>
                      </a:lnTo>
                      <a:lnTo>
                        <a:pt x="2" y="10"/>
                      </a:lnTo>
                      <a:lnTo>
                        <a:pt x="2" y="10"/>
                      </a:lnTo>
                      <a:lnTo>
                        <a:pt x="4" y="10"/>
                      </a:lnTo>
                      <a:lnTo>
                        <a:pt x="4" y="8"/>
                      </a:lnTo>
                      <a:lnTo>
                        <a:pt x="4" y="8"/>
                      </a:lnTo>
                      <a:lnTo>
                        <a:pt x="4" y="8"/>
                      </a:lnTo>
                      <a:lnTo>
                        <a:pt x="2" y="8"/>
                      </a:lnTo>
                      <a:lnTo>
                        <a:pt x="2" y="8"/>
                      </a:lnTo>
                      <a:lnTo>
                        <a:pt x="2" y="8"/>
                      </a:lnTo>
                      <a:lnTo>
                        <a:pt x="0" y="6"/>
                      </a:lnTo>
                      <a:lnTo>
                        <a:pt x="0" y="6"/>
                      </a:lnTo>
                      <a:lnTo>
                        <a:pt x="0" y="6"/>
                      </a:lnTo>
                      <a:lnTo>
                        <a:pt x="0" y="6"/>
                      </a:lnTo>
                      <a:lnTo>
                        <a:pt x="0" y="6"/>
                      </a:lnTo>
                      <a:lnTo>
                        <a:pt x="2" y="6"/>
                      </a:lnTo>
                      <a:lnTo>
                        <a:pt x="2" y="4"/>
                      </a:lnTo>
                      <a:lnTo>
                        <a:pt x="2" y="4"/>
                      </a:lnTo>
                      <a:lnTo>
                        <a:pt x="0" y="4"/>
                      </a:lnTo>
                      <a:lnTo>
                        <a:pt x="0" y="4"/>
                      </a:lnTo>
                      <a:lnTo>
                        <a:pt x="0" y="4"/>
                      </a:lnTo>
                      <a:lnTo>
                        <a:pt x="0" y="4"/>
                      </a:lnTo>
                      <a:lnTo>
                        <a:pt x="0" y="4"/>
                      </a:lnTo>
                      <a:lnTo>
                        <a:pt x="2" y="2"/>
                      </a:lnTo>
                      <a:lnTo>
                        <a:pt x="2" y="2"/>
                      </a:lnTo>
                      <a:lnTo>
                        <a:pt x="4" y="2"/>
                      </a:lnTo>
                      <a:lnTo>
                        <a:pt x="4" y="2"/>
                      </a:lnTo>
                      <a:lnTo>
                        <a:pt x="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3" name="Freeform 4115"/>
                <p:cNvSpPr>
                  <a:spLocks/>
                </p:cNvSpPr>
                <p:nvPr/>
              </p:nvSpPr>
              <p:spPr bwMode="auto">
                <a:xfrm>
                  <a:off x="4446" y="1053"/>
                  <a:ext cx="4" cy="4"/>
                </a:xfrm>
                <a:custGeom>
                  <a:avLst/>
                  <a:gdLst/>
                  <a:ahLst/>
                  <a:cxnLst>
                    <a:cxn ang="0">
                      <a:pos x="2" y="7"/>
                    </a:cxn>
                    <a:cxn ang="0">
                      <a:pos x="4" y="7"/>
                    </a:cxn>
                    <a:cxn ang="0">
                      <a:pos x="6" y="5"/>
                    </a:cxn>
                    <a:cxn ang="0">
                      <a:pos x="6" y="5"/>
                    </a:cxn>
                    <a:cxn ang="0">
                      <a:pos x="6" y="5"/>
                    </a:cxn>
                    <a:cxn ang="0">
                      <a:pos x="6" y="5"/>
                    </a:cxn>
                    <a:cxn ang="0">
                      <a:pos x="8" y="7"/>
                    </a:cxn>
                    <a:cxn ang="0">
                      <a:pos x="8" y="5"/>
                    </a:cxn>
                    <a:cxn ang="0">
                      <a:pos x="8" y="5"/>
                    </a:cxn>
                    <a:cxn ang="0">
                      <a:pos x="8" y="5"/>
                    </a:cxn>
                    <a:cxn ang="0">
                      <a:pos x="6" y="5"/>
                    </a:cxn>
                    <a:cxn ang="0">
                      <a:pos x="6" y="5"/>
                    </a:cxn>
                    <a:cxn ang="0">
                      <a:pos x="6" y="5"/>
                    </a:cxn>
                    <a:cxn ang="0">
                      <a:pos x="6" y="5"/>
                    </a:cxn>
                    <a:cxn ang="0">
                      <a:pos x="4" y="5"/>
                    </a:cxn>
                    <a:cxn ang="0">
                      <a:pos x="4" y="5"/>
                    </a:cxn>
                    <a:cxn ang="0">
                      <a:pos x="4" y="5"/>
                    </a:cxn>
                    <a:cxn ang="0">
                      <a:pos x="2" y="5"/>
                    </a:cxn>
                    <a:cxn ang="0">
                      <a:pos x="2" y="4"/>
                    </a:cxn>
                    <a:cxn ang="0">
                      <a:pos x="2" y="4"/>
                    </a:cxn>
                    <a:cxn ang="0">
                      <a:pos x="2" y="4"/>
                    </a:cxn>
                    <a:cxn ang="0">
                      <a:pos x="2" y="4"/>
                    </a:cxn>
                    <a:cxn ang="0">
                      <a:pos x="2" y="2"/>
                    </a:cxn>
                    <a:cxn ang="0">
                      <a:pos x="2" y="2"/>
                    </a:cxn>
                    <a:cxn ang="0">
                      <a:pos x="2" y="2"/>
                    </a:cxn>
                    <a:cxn ang="0">
                      <a:pos x="2" y="0"/>
                    </a:cxn>
                    <a:cxn ang="0">
                      <a:pos x="2" y="0"/>
                    </a:cxn>
                    <a:cxn ang="0">
                      <a:pos x="0" y="0"/>
                    </a:cxn>
                    <a:cxn ang="0">
                      <a:pos x="0" y="0"/>
                    </a:cxn>
                  </a:cxnLst>
                  <a:rect l="0" t="0" r="r" b="b"/>
                  <a:pathLst>
                    <a:path w="8" h="7">
                      <a:moveTo>
                        <a:pt x="2" y="7"/>
                      </a:moveTo>
                      <a:lnTo>
                        <a:pt x="4" y="7"/>
                      </a:lnTo>
                      <a:lnTo>
                        <a:pt x="6" y="5"/>
                      </a:lnTo>
                      <a:lnTo>
                        <a:pt x="6" y="5"/>
                      </a:lnTo>
                      <a:lnTo>
                        <a:pt x="6" y="5"/>
                      </a:lnTo>
                      <a:lnTo>
                        <a:pt x="6" y="5"/>
                      </a:lnTo>
                      <a:lnTo>
                        <a:pt x="8" y="7"/>
                      </a:lnTo>
                      <a:lnTo>
                        <a:pt x="8" y="5"/>
                      </a:lnTo>
                      <a:lnTo>
                        <a:pt x="8" y="5"/>
                      </a:lnTo>
                      <a:lnTo>
                        <a:pt x="8" y="5"/>
                      </a:lnTo>
                      <a:lnTo>
                        <a:pt x="6" y="5"/>
                      </a:lnTo>
                      <a:lnTo>
                        <a:pt x="6" y="5"/>
                      </a:lnTo>
                      <a:lnTo>
                        <a:pt x="6" y="5"/>
                      </a:lnTo>
                      <a:lnTo>
                        <a:pt x="6" y="5"/>
                      </a:lnTo>
                      <a:lnTo>
                        <a:pt x="4" y="5"/>
                      </a:lnTo>
                      <a:lnTo>
                        <a:pt x="4" y="5"/>
                      </a:lnTo>
                      <a:lnTo>
                        <a:pt x="4" y="5"/>
                      </a:lnTo>
                      <a:lnTo>
                        <a:pt x="2" y="5"/>
                      </a:lnTo>
                      <a:lnTo>
                        <a:pt x="2" y="4"/>
                      </a:lnTo>
                      <a:lnTo>
                        <a:pt x="2" y="4"/>
                      </a:lnTo>
                      <a:lnTo>
                        <a:pt x="2" y="4"/>
                      </a:lnTo>
                      <a:lnTo>
                        <a:pt x="2" y="4"/>
                      </a:lnTo>
                      <a:lnTo>
                        <a:pt x="2" y="2"/>
                      </a:lnTo>
                      <a:lnTo>
                        <a:pt x="2" y="2"/>
                      </a:lnTo>
                      <a:lnTo>
                        <a:pt x="2" y="2"/>
                      </a:lnTo>
                      <a:lnTo>
                        <a:pt x="2" y="0"/>
                      </a:lnTo>
                      <a:lnTo>
                        <a:pt x="2"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954" name="Line 4116"/>
                <p:cNvSpPr>
                  <a:spLocks noChangeShapeType="1"/>
                </p:cNvSpPr>
                <p:nvPr/>
              </p:nvSpPr>
              <p:spPr bwMode="auto">
                <a:xfrm flipV="1">
                  <a:off x="4447" y="1057"/>
                  <a:ext cx="1" cy="1"/>
                </a:xfrm>
                <a:prstGeom prst="line">
                  <a:avLst/>
                </a:prstGeom>
                <a:noFill/>
                <a:ln w="1588">
                  <a:solidFill>
                    <a:srgbClr val="000000"/>
                  </a:solidFill>
                  <a:round/>
                  <a:headEnd/>
                  <a:tailEnd/>
                </a:ln>
              </p:spPr>
              <p:txBody>
                <a:bodyPr/>
                <a:lstStyle/>
                <a:p>
                  <a:endParaRPr lang="en-US" b="1">
                    <a:solidFill>
                      <a:srgbClr val="FFFF00"/>
                    </a:solidFill>
                  </a:endParaRPr>
                </a:p>
              </p:txBody>
            </p:sp>
          </p:grpSp>
          <p:grpSp>
            <p:nvGrpSpPr>
              <p:cNvPr id="1285" name="Group 4117"/>
              <p:cNvGrpSpPr>
                <a:grpSpLocks/>
              </p:cNvGrpSpPr>
              <p:nvPr/>
            </p:nvGrpSpPr>
            <p:grpSpPr bwMode="auto">
              <a:xfrm>
                <a:off x="6759538" y="3947364"/>
                <a:ext cx="257276" cy="1167918"/>
                <a:chOff x="4358" y="1042"/>
                <a:chExt cx="141" cy="458"/>
              </a:xfrm>
            </p:grpSpPr>
            <p:sp>
              <p:nvSpPr>
                <p:cNvPr id="1555" name="Line 4118"/>
                <p:cNvSpPr>
                  <a:spLocks noChangeShapeType="1"/>
                </p:cNvSpPr>
                <p:nvPr/>
              </p:nvSpPr>
              <p:spPr bwMode="auto">
                <a:xfrm flipV="1">
                  <a:off x="4447" y="105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556" name="Freeform 4119"/>
                <p:cNvSpPr>
                  <a:spLocks/>
                </p:cNvSpPr>
                <p:nvPr/>
              </p:nvSpPr>
              <p:spPr bwMode="auto">
                <a:xfrm>
                  <a:off x="4442" y="1052"/>
                  <a:ext cx="9" cy="15"/>
                </a:xfrm>
                <a:custGeom>
                  <a:avLst/>
                  <a:gdLst/>
                  <a:ahLst/>
                  <a:cxnLst>
                    <a:cxn ang="0">
                      <a:pos x="4" y="2"/>
                    </a:cxn>
                    <a:cxn ang="0">
                      <a:pos x="4" y="0"/>
                    </a:cxn>
                    <a:cxn ang="0">
                      <a:pos x="4" y="2"/>
                    </a:cxn>
                    <a:cxn ang="0">
                      <a:pos x="4" y="4"/>
                    </a:cxn>
                    <a:cxn ang="0">
                      <a:pos x="4" y="6"/>
                    </a:cxn>
                    <a:cxn ang="0">
                      <a:pos x="2" y="6"/>
                    </a:cxn>
                    <a:cxn ang="0">
                      <a:pos x="0" y="6"/>
                    </a:cxn>
                    <a:cxn ang="0">
                      <a:pos x="0" y="7"/>
                    </a:cxn>
                    <a:cxn ang="0">
                      <a:pos x="2" y="7"/>
                    </a:cxn>
                    <a:cxn ang="0">
                      <a:pos x="2" y="9"/>
                    </a:cxn>
                    <a:cxn ang="0">
                      <a:pos x="4" y="9"/>
                    </a:cxn>
                    <a:cxn ang="0">
                      <a:pos x="4" y="11"/>
                    </a:cxn>
                    <a:cxn ang="0">
                      <a:pos x="2" y="11"/>
                    </a:cxn>
                    <a:cxn ang="0">
                      <a:pos x="6" y="13"/>
                    </a:cxn>
                    <a:cxn ang="0">
                      <a:pos x="4" y="15"/>
                    </a:cxn>
                    <a:cxn ang="0">
                      <a:pos x="4" y="17"/>
                    </a:cxn>
                    <a:cxn ang="0">
                      <a:pos x="2" y="21"/>
                    </a:cxn>
                    <a:cxn ang="0">
                      <a:pos x="2" y="23"/>
                    </a:cxn>
                    <a:cxn ang="0">
                      <a:pos x="4" y="27"/>
                    </a:cxn>
                    <a:cxn ang="0">
                      <a:pos x="6" y="29"/>
                    </a:cxn>
                    <a:cxn ang="0">
                      <a:pos x="8" y="29"/>
                    </a:cxn>
                    <a:cxn ang="0">
                      <a:pos x="4" y="27"/>
                    </a:cxn>
                    <a:cxn ang="0">
                      <a:pos x="4" y="23"/>
                    </a:cxn>
                    <a:cxn ang="0">
                      <a:pos x="4" y="19"/>
                    </a:cxn>
                    <a:cxn ang="0">
                      <a:pos x="6" y="15"/>
                    </a:cxn>
                    <a:cxn ang="0">
                      <a:pos x="8" y="13"/>
                    </a:cxn>
                    <a:cxn ang="0">
                      <a:pos x="8" y="15"/>
                    </a:cxn>
                    <a:cxn ang="0">
                      <a:pos x="10" y="17"/>
                    </a:cxn>
                    <a:cxn ang="0">
                      <a:pos x="10" y="15"/>
                    </a:cxn>
                    <a:cxn ang="0">
                      <a:pos x="10" y="13"/>
                    </a:cxn>
                    <a:cxn ang="0">
                      <a:pos x="8" y="13"/>
                    </a:cxn>
                    <a:cxn ang="0">
                      <a:pos x="8" y="9"/>
                    </a:cxn>
                    <a:cxn ang="0">
                      <a:pos x="8" y="7"/>
                    </a:cxn>
                    <a:cxn ang="0">
                      <a:pos x="8" y="6"/>
                    </a:cxn>
                    <a:cxn ang="0">
                      <a:pos x="8" y="2"/>
                    </a:cxn>
                    <a:cxn ang="0">
                      <a:pos x="10" y="4"/>
                    </a:cxn>
                    <a:cxn ang="0">
                      <a:pos x="10" y="7"/>
                    </a:cxn>
                    <a:cxn ang="0">
                      <a:pos x="10" y="9"/>
                    </a:cxn>
                    <a:cxn ang="0">
                      <a:pos x="12" y="11"/>
                    </a:cxn>
                    <a:cxn ang="0">
                      <a:pos x="14" y="15"/>
                    </a:cxn>
                    <a:cxn ang="0">
                      <a:pos x="14" y="17"/>
                    </a:cxn>
                    <a:cxn ang="0">
                      <a:pos x="14" y="19"/>
                    </a:cxn>
                    <a:cxn ang="0">
                      <a:pos x="16" y="17"/>
                    </a:cxn>
                    <a:cxn ang="0">
                      <a:pos x="16" y="15"/>
                    </a:cxn>
                    <a:cxn ang="0">
                      <a:pos x="19" y="13"/>
                    </a:cxn>
                    <a:cxn ang="0">
                      <a:pos x="18" y="11"/>
                    </a:cxn>
                    <a:cxn ang="0">
                      <a:pos x="16" y="11"/>
                    </a:cxn>
                    <a:cxn ang="0">
                      <a:pos x="14" y="11"/>
                    </a:cxn>
                  </a:cxnLst>
                  <a:rect l="0" t="0" r="r" b="b"/>
                  <a:pathLst>
                    <a:path w="19" h="29">
                      <a:moveTo>
                        <a:pt x="2" y="2"/>
                      </a:moveTo>
                      <a:lnTo>
                        <a:pt x="2" y="2"/>
                      </a:lnTo>
                      <a:lnTo>
                        <a:pt x="4" y="2"/>
                      </a:lnTo>
                      <a:lnTo>
                        <a:pt x="4" y="2"/>
                      </a:lnTo>
                      <a:lnTo>
                        <a:pt x="4" y="2"/>
                      </a:lnTo>
                      <a:lnTo>
                        <a:pt x="4" y="0"/>
                      </a:lnTo>
                      <a:lnTo>
                        <a:pt x="4" y="0"/>
                      </a:lnTo>
                      <a:lnTo>
                        <a:pt x="4" y="0"/>
                      </a:lnTo>
                      <a:lnTo>
                        <a:pt x="4" y="0"/>
                      </a:lnTo>
                      <a:lnTo>
                        <a:pt x="4" y="0"/>
                      </a:lnTo>
                      <a:lnTo>
                        <a:pt x="4" y="2"/>
                      </a:lnTo>
                      <a:lnTo>
                        <a:pt x="4" y="2"/>
                      </a:lnTo>
                      <a:lnTo>
                        <a:pt x="4" y="2"/>
                      </a:lnTo>
                      <a:lnTo>
                        <a:pt x="4" y="4"/>
                      </a:lnTo>
                      <a:lnTo>
                        <a:pt x="4" y="4"/>
                      </a:lnTo>
                      <a:lnTo>
                        <a:pt x="4" y="4"/>
                      </a:lnTo>
                      <a:lnTo>
                        <a:pt x="4" y="6"/>
                      </a:lnTo>
                      <a:lnTo>
                        <a:pt x="4" y="6"/>
                      </a:lnTo>
                      <a:lnTo>
                        <a:pt x="4" y="6"/>
                      </a:lnTo>
                      <a:lnTo>
                        <a:pt x="4" y="6"/>
                      </a:lnTo>
                      <a:lnTo>
                        <a:pt x="4" y="6"/>
                      </a:lnTo>
                      <a:lnTo>
                        <a:pt x="4" y="6"/>
                      </a:lnTo>
                      <a:lnTo>
                        <a:pt x="2" y="4"/>
                      </a:lnTo>
                      <a:lnTo>
                        <a:pt x="2" y="6"/>
                      </a:lnTo>
                      <a:lnTo>
                        <a:pt x="2" y="6"/>
                      </a:lnTo>
                      <a:lnTo>
                        <a:pt x="2" y="6"/>
                      </a:lnTo>
                      <a:lnTo>
                        <a:pt x="0" y="6"/>
                      </a:lnTo>
                      <a:lnTo>
                        <a:pt x="0" y="6"/>
                      </a:lnTo>
                      <a:lnTo>
                        <a:pt x="0" y="6"/>
                      </a:lnTo>
                      <a:lnTo>
                        <a:pt x="0" y="7"/>
                      </a:lnTo>
                      <a:lnTo>
                        <a:pt x="0" y="7"/>
                      </a:lnTo>
                      <a:lnTo>
                        <a:pt x="0" y="7"/>
                      </a:lnTo>
                      <a:lnTo>
                        <a:pt x="0" y="7"/>
                      </a:lnTo>
                      <a:lnTo>
                        <a:pt x="2" y="7"/>
                      </a:lnTo>
                      <a:lnTo>
                        <a:pt x="2" y="7"/>
                      </a:lnTo>
                      <a:lnTo>
                        <a:pt x="2" y="7"/>
                      </a:lnTo>
                      <a:lnTo>
                        <a:pt x="2" y="7"/>
                      </a:lnTo>
                      <a:lnTo>
                        <a:pt x="2" y="7"/>
                      </a:lnTo>
                      <a:lnTo>
                        <a:pt x="2" y="7"/>
                      </a:lnTo>
                      <a:lnTo>
                        <a:pt x="2" y="9"/>
                      </a:lnTo>
                      <a:lnTo>
                        <a:pt x="2" y="9"/>
                      </a:lnTo>
                      <a:lnTo>
                        <a:pt x="4" y="9"/>
                      </a:lnTo>
                      <a:lnTo>
                        <a:pt x="4" y="9"/>
                      </a:lnTo>
                      <a:lnTo>
                        <a:pt x="4" y="9"/>
                      </a:lnTo>
                      <a:lnTo>
                        <a:pt x="4" y="9"/>
                      </a:lnTo>
                      <a:lnTo>
                        <a:pt x="4" y="9"/>
                      </a:lnTo>
                      <a:lnTo>
                        <a:pt x="4" y="11"/>
                      </a:lnTo>
                      <a:lnTo>
                        <a:pt x="4" y="11"/>
                      </a:lnTo>
                      <a:lnTo>
                        <a:pt x="4" y="11"/>
                      </a:lnTo>
                      <a:lnTo>
                        <a:pt x="2" y="11"/>
                      </a:lnTo>
                      <a:lnTo>
                        <a:pt x="2" y="11"/>
                      </a:lnTo>
                      <a:lnTo>
                        <a:pt x="2" y="11"/>
                      </a:lnTo>
                      <a:lnTo>
                        <a:pt x="4" y="11"/>
                      </a:lnTo>
                      <a:lnTo>
                        <a:pt x="4" y="13"/>
                      </a:lnTo>
                      <a:lnTo>
                        <a:pt x="4" y="13"/>
                      </a:lnTo>
                      <a:lnTo>
                        <a:pt x="6" y="13"/>
                      </a:lnTo>
                      <a:lnTo>
                        <a:pt x="4" y="13"/>
                      </a:lnTo>
                      <a:lnTo>
                        <a:pt x="4" y="13"/>
                      </a:lnTo>
                      <a:lnTo>
                        <a:pt x="4" y="15"/>
                      </a:lnTo>
                      <a:lnTo>
                        <a:pt x="4" y="15"/>
                      </a:lnTo>
                      <a:lnTo>
                        <a:pt x="4" y="15"/>
                      </a:lnTo>
                      <a:lnTo>
                        <a:pt x="4" y="15"/>
                      </a:lnTo>
                      <a:lnTo>
                        <a:pt x="4" y="17"/>
                      </a:lnTo>
                      <a:lnTo>
                        <a:pt x="4" y="17"/>
                      </a:lnTo>
                      <a:lnTo>
                        <a:pt x="4" y="17"/>
                      </a:lnTo>
                      <a:lnTo>
                        <a:pt x="4" y="19"/>
                      </a:lnTo>
                      <a:lnTo>
                        <a:pt x="2" y="19"/>
                      </a:lnTo>
                      <a:lnTo>
                        <a:pt x="2" y="21"/>
                      </a:lnTo>
                      <a:lnTo>
                        <a:pt x="2" y="21"/>
                      </a:lnTo>
                      <a:lnTo>
                        <a:pt x="2" y="23"/>
                      </a:lnTo>
                      <a:lnTo>
                        <a:pt x="4" y="23"/>
                      </a:lnTo>
                      <a:lnTo>
                        <a:pt x="2" y="23"/>
                      </a:lnTo>
                      <a:lnTo>
                        <a:pt x="2" y="25"/>
                      </a:lnTo>
                      <a:lnTo>
                        <a:pt x="4" y="25"/>
                      </a:lnTo>
                      <a:lnTo>
                        <a:pt x="4" y="27"/>
                      </a:lnTo>
                      <a:lnTo>
                        <a:pt x="4" y="27"/>
                      </a:lnTo>
                      <a:lnTo>
                        <a:pt x="4" y="27"/>
                      </a:lnTo>
                      <a:lnTo>
                        <a:pt x="4" y="27"/>
                      </a:lnTo>
                      <a:lnTo>
                        <a:pt x="4" y="29"/>
                      </a:lnTo>
                      <a:lnTo>
                        <a:pt x="6" y="29"/>
                      </a:lnTo>
                      <a:lnTo>
                        <a:pt x="6" y="29"/>
                      </a:lnTo>
                      <a:lnTo>
                        <a:pt x="6" y="29"/>
                      </a:lnTo>
                      <a:lnTo>
                        <a:pt x="8" y="29"/>
                      </a:lnTo>
                      <a:lnTo>
                        <a:pt x="8" y="29"/>
                      </a:lnTo>
                      <a:lnTo>
                        <a:pt x="6" y="29"/>
                      </a:lnTo>
                      <a:lnTo>
                        <a:pt x="6" y="29"/>
                      </a:lnTo>
                      <a:lnTo>
                        <a:pt x="4" y="27"/>
                      </a:lnTo>
                      <a:lnTo>
                        <a:pt x="4" y="27"/>
                      </a:lnTo>
                      <a:lnTo>
                        <a:pt x="4" y="27"/>
                      </a:lnTo>
                      <a:lnTo>
                        <a:pt x="4" y="25"/>
                      </a:lnTo>
                      <a:lnTo>
                        <a:pt x="4" y="23"/>
                      </a:lnTo>
                      <a:lnTo>
                        <a:pt x="4" y="23"/>
                      </a:lnTo>
                      <a:lnTo>
                        <a:pt x="4" y="21"/>
                      </a:lnTo>
                      <a:lnTo>
                        <a:pt x="4" y="19"/>
                      </a:lnTo>
                      <a:lnTo>
                        <a:pt x="4" y="19"/>
                      </a:lnTo>
                      <a:lnTo>
                        <a:pt x="4" y="19"/>
                      </a:lnTo>
                      <a:lnTo>
                        <a:pt x="6" y="17"/>
                      </a:lnTo>
                      <a:lnTo>
                        <a:pt x="6" y="17"/>
                      </a:lnTo>
                      <a:lnTo>
                        <a:pt x="6" y="17"/>
                      </a:lnTo>
                      <a:lnTo>
                        <a:pt x="6" y="15"/>
                      </a:lnTo>
                      <a:lnTo>
                        <a:pt x="8" y="15"/>
                      </a:lnTo>
                      <a:lnTo>
                        <a:pt x="8" y="15"/>
                      </a:lnTo>
                      <a:lnTo>
                        <a:pt x="8" y="13"/>
                      </a:lnTo>
                      <a:lnTo>
                        <a:pt x="8" y="13"/>
                      </a:lnTo>
                      <a:lnTo>
                        <a:pt x="8" y="15"/>
                      </a:lnTo>
                      <a:lnTo>
                        <a:pt x="8" y="15"/>
                      </a:lnTo>
                      <a:lnTo>
                        <a:pt x="8" y="15"/>
                      </a:lnTo>
                      <a:lnTo>
                        <a:pt x="8" y="15"/>
                      </a:lnTo>
                      <a:lnTo>
                        <a:pt x="8" y="17"/>
                      </a:lnTo>
                      <a:lnTo>
                        <a:pt x="8" y="17"/>
                      </a:lnTo>
                      <a:lnTo>
                        <a:pt x="8" y="17"/>
                      </a:lnTo>
                      <a:lnTo>
                        <a:pt x="10" y="17"/>
                      </a:lnTo>
                      <a:lnTo>
                        <a:pt x="10" y="17"/>
                      </a:lnTo>
                      <a:lnTo>
                        <a:pt x="10" y="17"/>
                      </a:lnTo>
                      <a:lnTo>
                        <a:pt x="10" y="17"/>
                      </a:lnTo>
                      <a:lnTo>
                        <a:pt x="10" y="15"/>
                      </a:lnTo>
                      <a:lnTo>
                        <a:pt x="10" y="15"/>
                      </a:lnTo>
                      <a:lnTo>
                        <a:pt x="10" y="15"/>
                      </a:lnTo>
                      <a:lnTo>
                        <a:pt x="10" y="15"/>
                      </a:lnTo>
                      <a:lnTo>
                        <a:pt x="10" y="13"/>
                      </a:lnTo>
                      <a:lnTo>
                        <a:pt x="10" y="13"/>
                      </a:lnTo>
                      <a:lnTo>
                        <a:pt x="10" y="13"/>
                      </a:lnTo>
                      <a:lnTo>
                        <a:pt x="8" y="13"/>
                      </a:lnTo>
                      <a:lnTo>
                        <a:pt x="8" y="13"/>
                      </a:lnTo>
                      <a:lnTo>
                        <a:pt x="8" y="11"/>
                      </a:lnTo>
                      <a:lnTo>
                        <a:pt x="8" y="11"/>
                      </a:lnTo>
                      <a:lnTo>
                        <a:pt x="8" y="11"/>
                      </a:lnTo>
                      <a:lnTo>
                        <a:pt x="8" y="9"/>
                      </a:lnTo>
                      <a:lnTo>
                        <a:pt x="8" y="9"/>
                      </a:lnTo>
                      <a:lnTo>
                        <a:pt x="8" y="9"/>
                      </a:lnTo>
                      <a:lnTo>
                        <a:pt x="8" y="9"/>
                      </a:lnTo>
                      <a:lnTo>
                        <a:pt x="8" y="7"/>
                      </a:lnTo>
                      <a:lnTo>
                        <a:pt x="8" y="6"/>
                      </a:lnTo>
                      <a:lnTo>
                        <a:pt x="8" y="6"/>
                      </a:lnTo>
                      <a:lnTo>
                        <a:pt x="8" y="6"/>
                      </a:lnTo>
                      <a:lnTo>
                        <a:pt x="8" y="6"/>
                      </a:lnTo>
                      <a:lnTo>
                        <a:pt x="8" y="4"/>
                      </a:lnTo>
                      <a:lnTo>
                        <a:pt x="8" y="4"/>
                      </a:lnTo>
                      <a:lnTo>
                        <a:pt x="8" y="4"/>
                      </a:lnTo>
                      <a:lnTo>
                        <a:pt x="8" y="2"/>
                      </a:lnTo>
                      <a:lnTo>
                        <a:pt x="10" y="2"/>
                      </a:lnTo>
                      <a:lnTo>
                        <a:pt x="10" y="4"/>
                      </a:lnTo>
                      <a:lnTo>
                        <a:pt x="10" y="4"/>
                      </a:lnTo>
                      <a:lnTo>
                        <a:pt x="10" y="4"/>
                      </a:lnTo>
                      <a:lnTo>
                        <a:pt x="10" y="6"/>
                      </a:lnTo>
                      <a:lnTo>
                        <a:pt x="10" y="6"/>
                      </a:lnTo>
                      <a:lnTo>
                        <a:pt x="10" y="6"/>
                      </a:lnTo>
                      <a:lnTo>
                        <a:pt x="10" y="7"/>
                      </a:lnTo>
                      <a:lnTo>
                        <a:pt x="10" y="7"/>
                      </a:lnTo>
                      <a:lnTo>
                        <a:pt x="10" y="7"/>
                      </a:lnTo>
                      <a:lnTo>
                        <a:pt x="10" y="9"/>
                      </a:lnTo>
                      <a:lnTo>
                        <a:pt x="10" y="9"/>
                      </a:lnTo>
                      <a:lnTo>
                        <a:pt x="12" y="9"/>
                      </a:lnTo>
                      <a:lnTo>
                        <a:pt x="12" y="11"/>
                      </a:lnTo>
                      <a:lnTo>
                        <a:pt x="12" y="11"/>
                      </a:lnTo>
                      <a:lnTo>
                        <a:pt x="12" y="11"/>
                      </a:lnTo>
                      <a:lnTo>
                        <a:pt x="12" y="13"/>
                      </a:lnTo>
                      <a:lnTo>
                        <a:pt x="12" y="13"/>
                      </a:lnTo>
                      <a:lnTo>
                        <a:pt x="14" y="13"/>
                      </a:lnTo>
                      <a:lnTo>
                        <a:pt x="14" y="15"/>
                      </a:lnTo>
                      <a:lnTo>
                        <a:pt x="14" y="15"/>
                      </a:lnTo>
                      <a:lnTo>
                        <a:pt x="14" y="15"/>
                      </a:lnTo>
                      <a:lnTo>
                        <a:pt x="14" y="17"/>
                      </a:lnTo>
                      <a:lnTo>
                        <a:pt x="14" y="17"/>
                      </a:lnTo>
                      <a:lnTo>
                        <a:pt x="14" y="17"/>
                      </a:lnTo>
                      <a:lnTo>
                        <a:pt x="14" y="19"/>
                      </a:lnTo>
                      <a:lnTo>
                        <a:pt x="14" y="19"/>
                      </a:lnTo>
                      <a:lnTo>
                        <a:pt x="14" y="19"/>
                      </a:lnTo>
                      <a:lnTo>
                        <a:pt x="14" y="19"/>
                      </a:lnTo>
                      <a:lnTo>
                        <a:pt x="14" y="17"/>
                      </a:lnTo>
                      <a:lnTo>
                        <a:pt x="16" y="17"/>
                      </a:lnTo>
                      <a:lnTo>
                        <a:pt x="16" y="17"/>
                      </a:lnTo>
                      <a:lnTo>
                        <a:pt x="16" y="15"/>
                      </a:lnTo>
                      <a:lnTo>
                        <a:pt x="16" y="15"/>
                      </a:lnTo>
                      <a:lnTo>
                        <a:pt x="16" y="15"/>
                      </a:lnTo>
                      <a:lnTo>
                        <a:pt x="16" y="15"/>
                      </a:lnTo>
                      <a:lnTo>
                        <a:pt x="18" y="13"/>
                      </a:lnTo>
                      <a:lnTo>
                        <a:pt x="18" y="13"/>
                      </a:lnTo>
                      <a:lnTo>
                        <a:pt x="18" y="13"/>
                      </a:lnTo>
                      <a:lnTo>
                        <a:pt x="19" y="13"/>
                      </a:lnTo>
                      <a:lnTo>
                        <a:pt x="19" y="13"/>
                      </a:lnTo>
                      <a:lnTo>
                        <a:pt x="19" y="13"/>
                      </a:lnTo>
                      <a:lnTo>
                        <a:pt x="19" y="11"/>
                      </a:lnTo>
                      <a:lnTo>
                        <a:pt x="18" y="11"/>
                      </a:lnTo>
                      <a:lnTo>
                        <a:pt x="18" y="11"/>
                      </a:lnTo>
                      <a:lnTo>
                        <a:pt x="18" y="13"/>
                      </a:lnTo>
                      <a:lnTo>
                        <a:pt x="16" y="11"/>
                      </a:lnTo>
                      <a:lnTo>
                        <a:pt x="16" y="11"/>
                      </a:lnTo>
                      <a:lnTo>
                        <a:pt x="16" y="13"/>
                      </a:lnTo>
                      <a:lnTo>
                        <a:pt x="14" y="13"/>
                      </a:lnTo>
                      <a:lnTo>
                        <a:pt x="14" y="11"/>
                      </a:lnTo>
                      <a:lnTo>
                        <a:pt x="14" y="11"/>
                      </a:lnTo>
                      <a:lnTo>
                        <a:pt x="14" y="11"/>
                      </a:lnTo>
                      <a:lnTo>
                        <a:pt x="14" y="1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57" name="Freeform 4120"/>
                <p:cNvSpPr>
                  <a:spLocks/>
                </p:cNvSpPr>
                <p:nvPr/>
              </p:nvSpPr>
              <p:spPr bwMode="auto">
                <a:xfrm>
                  <a:off x="4420" y="1042"/>
                  <a:ext cx="5" cy="45"/>
                </a:xfrm>
                <a:custGeom>
                  <a:avLst/>
                  <a:gdLst/>
                  <a:ahLst/>
                  <a:cxnLst>
                    <a:cxn ang="0">
                      <a:pos x="8" y="0"/>
                    </a:cxn>
                    <a:cxn ang="0">
                      <a:pos x="8" y="2"/>
                    </a:cxn>
                    <a:cxn ang="0">
                      <a:pos x="8" y="4"/>
                    </a:cxn>
                    <a:cxn ang="0">
                      <a:pos x="8" y="4"/>
                    </a:cxn>
                    <a:cxn ang="0">
                      <a:pos x="6" y="5"/>
                    </a:cxn>
                    <a:cxn ang="0">
                      <a:pos x="4" y="9"/>
                    </a:cxn>
                    <a:cxn ang="0">
                      <a:pos x="2" y="11"/>
                    </a:cxn>
                    <a:cxn ang="0">
                      <a:pos x="2" y="15"/>
                    </a:cxn>
                    <a:cxn ang="0">
                      <a:pos x="0" y="15"/>
                    </a:cxn>
                    <a:cxn ang="0">
                      <a:pos x="0" y="17"/>
                    </a:cxn>
                    <a:cxn ang="0">
                      <a:pos x="0" y="21"/>
                    </a:cxn>
                    <a:cxn ang="0">
                      <a:pos x="2" y="21"/>
                    </a:cxn>
                    <a:cxn ang="0">
                      <a:pos x="2" y="19"/>
                    </a:cxn>
                    <a:cxn ang="0">
                      <a:pos x="4" y="19"/>
                    </a:cxn>
                    <a:cxn ang="0">
                      <a:pos x="4" y="23"/>
                    </a:cxn>
                    <a:cxn ang="0">
                      <a:pos x="6" y="25"/>
                    </a:cxn>
                    <a:cxn ang="0">
                      <a:pos x="6" y="28"/>
                    </a:cxn>
                    <a:cxn ang="0">
                      <a:pos x="8" y="30"/>
                    </a:cxn>
                    <a:cxn ang="0">
                      <a:pos x="8" y="34"/>
                    </a:cxn>
                    <a:cxn ang="0">
                      <a:pos x="8" y="36"/>
                    </a:cxn>
                    <a:cxn ang="0">
                      <a:pos x="8" y="38"/>
                    </a:cxn>
                    <a:cxn ang="0">
                      <a:pos x="8" y="42"/>
                    </a:cxn>
                    <a:cxn ang="0">
                      <a:pos x="10" y="46"/>
                    </a:cxn>
                    <a:cxn ang="0">
                      <a:pos x="12" y="46"/>
                    </a:cxn>
                    <a:cxn ang="0">
                      <a:pos x="12" y="48"/>
                    </a:cxn>
                    <a:cxn ang="0">
                      <a:pos x="12" y="50"/>
                    </a:cxn>
                    <a:cxn ang="0">
                      <a:pos x="10" y="51"/>
                    </a:cxn>
                    <a:cxn ang="0">
                      <a:pos x="10" y="51"/>
                    </a:cxn>
                    <a:cxn ang="0">
                      <a:pos x="8" y="55"/>
                    </a:cxn>
                    <a:cxn ang="0">
                      <a:pos x="8" y="59"/>
                    </a:cxn>
                    <a:cxn ang="0">
                      <a:pos x="8" y="59"/>
                    </a:cxn>
                    <a:cxn ang="0">
                      <a:pos x="8" y="61"/>
                    </a:cxn>
                    <a:cxn ang="0">
                      <a:pos x="8" y="63"/>
                    </a:cxn>
                    <a:cxn ang="0">
                      <a:pos x="8" y="65"/>
                    </a:cxn>
                    <a:cxn ang="0">
                      <a:pos x="8" y="69"/>
                    </a:cxn>
                    <a:cxn ang="0">
                      <a:pos x="6" y="71"/>
                    </a:cxn>
                    <a:cxn ang="0">
                      <a:pos x="6" y="73"/>
                    </a:cxn>
                    <a:cxn ang="0">
                      <a:pos x="6" y="76"/>
                    </a:cxn>
                    <a:cxn ang="0">
                      <a:pos x="6" y="78"/>
                    </a:cxn>
                    <a:cxn ang="0">
                      <a:pos x="6" y="78"/>
                    </a:cxn>
                    <a:cxn ang="0">
                      <a:pos x="4" y="82"/>
                    </a:cxn>
                    <a:cxn ang="0">
                      <a:pos x="4" y="82"/>
                    </a:cxn>
                    <a:cxn ang="0">
                      <a:pos x="4" y="90"/>
                    </a:cxn>
                  </a:cxnLst>
                  <a:rect l="0" t="0" r="r" b="b"/>
                  <a:pathLst>
                    <a:path w="12" h="90">
                      <a:moveTo>
                        <a:pt x="8" y="0"/>
                      </a:moveTo>
                      <a:lnTo>
                        <a:pt x="8" y="0"/>
                      </a:lnTo>
                      <a:lnTo>
                        <a:pt x="8" y="0"/>
                      </a:lnTo>
                      <a:lnTo>
                        <a:pt x="8" y="2"/>
                      </a:lnTo>
                      <a:lnTo>
                        <a:pt x="8" y="2"/>
                      </a:lnTo>
                      <a:lnTo>
                        <a:pt x="8" y="4"/>
                      </a:lnTo>
                      <a:lnTo>
                        <a:pt x="8" y="4"/>
                      </a:lnTo>
                      <a:lnTo>
                        <a:pt x="8" y="4"/>
                      </a:lnTo>
                      <a:lnTo>
                        <a:pt x="6" y="4"/>
                      </a:lnTo>
                      <a:lnTo>
                        <a:pt x="6" y="5"/>
                      </a:lnTo>
                      <a:lnTo>
                        <a:pt x="4" y="9"/>
                      </a:lnTo>
                      <a:lnTo>
                        <a:pt x="4" y="9"/>
                      </a:lnTo>
                      <a:lnTo>
                        <a:pt x="4" y="11"/>
                      </a:lnTo>
                      <a:lnTo>
                        <a:pt x="2" y="11"/>
                      </a:lnTo>
                      <a:lnTo>
                        <a:pt x="2" y="15"/>
                      </a:lnTo>
                      <a:lnTo>
                        <a:pt x="2" y="15"/>
                      </a:lnTo>
                      <a:lnTo>
                        <a:pt x="2" y="15"/>
                      </a:lnTo>
                      <a:lnTo>
                        <a:pt x="0" y="15"/>
                      </a:lnTo>
                      <a:lnTo>
                        <a:pt x="0" y="15"/>
                      </a:lnTo>
                      <a:lnTo>
                        <a:pt x="0" y="17"/>
                      </a:lnTo>
                      <a:lnTo>
                        <a:pt x="2" y="19"/>
                      </a:lnTo>
                      <a:lnTo>
                        <a:pt x="0" y="21"/>
                      </a:lnTo>
                      <a:lnTo>
                        <a:pt x="2" y="21"/>
                      </a:lnTo>
                      <a:lnTo>
                        <a:pt x="2" y="21"/>
                      </a:lnTo>
                      <a:lnTo>
                        <a:pt x="2" y="19"/>
                      </a:lnTo>
                      <a:lnTo>
                        <a:pt x="2" y="19"/>
                      </a:lnTo>
                      <a:lnTo>
                        <a:pt x="2" y="19"/>
                      </a:lnTo>
                      <a:lnTo>
                        <a:pt x="4" y="19"/>
                      </a:lnTo>
                      <a:lnTo>
                        <a:pt x="4" y="21"/>
                      </a:lnTo>
                      <a:lnTo>
                        <a:pt x="4" y="23"/>
                      </a:lnTo>
                      <a:lnTo>
                        <a:pt x="4" y="23"/>
                      </a:lnTo>
                      <a:lnTo>
                        <a:pt x="6" y="25"/>
                      </a:lnTo>
                      <a:lnTo>
                        <a:pt x="6" y="27"/>
                      </a:lnTo>
                      <a:lnTo>
                        <a:pt x="6" y="28"/>
                      </a:lnTo>
                      <a:lnTo>
                        <a:pt x="6" y="28"/>
                      </a:lnTo>
                      <a:lnTo>
                        <a:pt x="8" y="30"/>
                      </a:lnTo>
                      <a:lnTo>
                        <a:pt x="8" y="32"/>
                      </a:lnTo>
                      <a:lnTo>
                        <a:pt x="8" y="34"/>
                      </a:lnTo>
                      <a:lnTo>
                        <a:pt x="8" y="36"/>
                      </a:lnTo>
                      <a:lnTo>
                        <a:pt x="8" y="36"/>
                      </a:lnTo>
                      <a:lnTo>
                        <a:pt x="8" y="38"/>
                      </a:lnTo>
                      <a:lnTo>
                        <a:pt x="8" y="38"/>
                      </a:lnTo>
                      <a:lnTo>
                        <a:pt x="8" y="40"/>
                      </a:lnTo>
                      <a:lnTo>
                        <a:pt x="8" y="42"/>
                      </a:lnTo>
                      <a:lnTo>
                        <a:pt x="10" y="42"/>
                      </a:lnTo>
                      <a:lnTo>
                        <a:pt x="10" y="46"/>
                      </a:lnTo>
                      <a:lnTo>
                        <a:pt x="12" y="46"/>
                      </a:lnTo>
                      <a:lnTo>
                        <a:pt x="12" y="46"/>
                      </a:lnTo>
                      <a:lnTo>
                        <a:pt x="12" y="46"/>
                      </a:lnTo>
                      <a:lnTo>
                        <a:pt x="12" y="48"/>
                      </a:lnTo>
                      <a:lnTo>
                        <a:pt x="12" y="48"/>
                      </a:lnTo>
                      <a:lnTo>
                        <a:pt x="12" y="50"/>
                      </a:lnTo>
                      <a:lnTo>
                        <a:pt x="12" y="50"/>
                      </a:lnTo>
                      <a:lnTo>
                        <a:pt x="10" y="51"/>
                      </a:lnTo>
                      <a:lnTo>
                        <a:pt x="10" y="51"/>
                      </a:lnTo>
                      <a:lnTo>
                        <a:pt x="10" y="51"/>
                      </a:lnTo>
                      <a:lnTo>
                        <a:pt x="8" y="55"/>
                      </a:lnTo>
                      <a:lnTo>
                        <a:pt x="8" y="55"/>
                      </a:lnTo>
                      <a:lnTo>
                        <a:pt x="8" y="57"/>
                      </a:lnTo>
                      <a:lnTo>
                        <a:pt x="8" y="59"/>
                      </a:lnTo>
                      <a:lnTo>
                        <a:pt x="10" y="59"/>
                      </a:lnTo>
                      <a:lnTo>
                        <a:pt x="8" y="59"/>
                      </a:lnTo>
                      <a:lnTo>
                        <a:pt x="10" y="61"/>
                      </a:lnTo>
                      <a:lnTo>
                        <a:pt x="8" y="61"/>
                      </a:lnTo>
                      <a:lnTo>
                        <a:pt x="8" y="63"/>
                      </a:lnTo>
                      <a:lnTo>
                        <a:pt x="8" y="63"/>
                      </a:lnTo>
                      <a:lnTo>
                        <a:pt x="8" y="65"/>
                      </a:lnTo>
                      <a:lnTo>
                        <a:pt x="8" y="65"/>
                      </a:lnTo>
                      <a:lnTo>
                        <a:pt x="8" y="67"/>
                      </a:lnTo>
                      <a:lnTo>
                        <a:pt x="8" y="69"/>
                      </a:lnTo>
                      <a:lnTo>
                        <a:pt x="6" y="71"/>
                      </a:lnTo>
                      <a:lnTo>
                        <a:pt x="6" y="71"/>
                      </a:lnTo>
                      <a:lnTo>
                        <a:pt x="6" y="73"/>
                      </a:lnTo>
                      <a:lnTo>
                        <a:pt x="6" y="73"/>
                      </a:lnTo>
                      <a:lnTo>
                        <a:pt x="6" y="75"/>
                      </a:lnTo>
                      <a:lnTo>
                        <a:pt x="6" y="76"/>
                      </a:lnTo>
                      <a:lnTo>
                        <a:pt x="6" y="76"/>
                      </a:lnTo>
                      <a:lnTo>
                        <a:pt x="6" y="78"/>
                      </a:lnTo>
                      <a:lnTo>
                        <a:pt x="6" y="78"/>
                      </a:lnTo>
                      <a:lnTo>
                        <a:pt x="6" y="78"/>
                      </a:lnTo>
                      <a:lnTo>
                        <a:pt x="6" y="80"/>
                      </a:lnTo>
                      <a:lnTo>
                        <a:pt x="4" y="82"/>
                      </a:lnTo>
                      <a:lnTo>
                        <a:pt x="4" y="82"/>
                      </a:lnTo>
                      <a:lnTo>
                        <a:pt x="4" y="82"/>
                      </a:lnTo>
                      <a:lnTo>
                        <a:pt x="4" y="86"/>
                      </a:lnTo>
                      <a:lnTo>
                        <a:pt x="4" y="9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58" name="Freeform 4121"/>
                <p:cNvSpPr>
                  <a:spLocks/>
                </p:cNvSpPr>
                <p:nvPr/>
              </p:nvSpPr>
              <p:spPr bwMode="auto">
                <a:xfrm>
                  <a:off x="4451" y="1099"/>
                  <a:ext cx="9" cy="22"/>
                </a:xfrm>
                <a:custGeom>
                  <a:avLst/>
                  <a:gdLst/>
                  <a:ahLst/>
                  <a:cxnLst>
                    <a:cxn ang="0">
                      <a:pos x="2" y="42"/>
                    </a:cxn>
                    <a:cxn ang="0">
                      <a:pos x="2" y="42"/>
                    </a:cxn>
                    <a:cxn ang="0">
                      <a:pos x="2" y="42"/>
                    </a:cxn>
                    <a:cxn ang="0">
                      <a:pos x="2" y="40"/>
                    </a:cxn>
                    <a:cxn ang="0">
                      <a:pos x="2" y="40"/>
                    </a:cxn>
                    <a:cxn ang="0">
                      <a:pos x="2" y="38"/>
                    </a:cxn>
                    <a:cxn ang="0">
                      <a:pos x="0" y="36"/>
                    </a:cxn>
                    <a:cxn ang="0">
                      <a:pos x="0" y="32"/>
                    </a:cxn>
                    <a:cxn ang="0">
                      <a:pos x="0" y="32"/>
                    </a:cxn>
                    <a:cxn ang="0">
                      <a:pos x="2" y="31"/>
                    </a:cxn>
                    <a:cxn ang="0">
                      <a:pos x="4" y="31"/>
                    </a:cxn>
                    <a:cxn ang="0">
                      <a:pos x="4" y="31"/>
                    </a:cxn>
                    <a:cxn ang="0">
                      <a:pos x="6" y="31"/>
                    </a:cxn>
                    <a:cxn ang="0">
                      <a:pos x="10" y="31"/>
                    </a:cxn>
                    <a:cxn ang="0">
                      <a:pos x="12" y="31"/>
                    </a:cxn>
                    <a:cxn ang="0">
                      <a:pos x="12" y="31"/>
                    </a:cxn>
                    <a:cxn ang="0">
                      <a:pos x="14" y="29"/>
                    </a:cxn>
                    <a:cxn ang="0">
                      <a:pos x="16" y="25"/>
                    </a:cxn>
                    <a:cxn ang="0">
                      <a:pos x="16" y="23"/>
                    </a:cxn>
                    <a:cxn ang="0">
                      <a:pos x="16" y="21"/>
                    </a:cxn>
                    <a:cxn ang="0">
                      <a:pos x="16" y="13"/>
                    </a:cxn>
                    <a:cxn ang="0">
                      <a:pos x="18" y="7"/>
                    </a:cxn>
                    <a:cxn ang="0">
                      <a:pos x="18" y="7"/>
                    </a:cxn>
                    <a:cxn ang="0">
                      <a:pos x="18" y="4"/>
                    </a:cxn>
                    <a:cxn ang="0">
                      <a:pos x="16" y="2"/>
                    </a:cxn>
                    <a:cxn ang="0">
                      <a:pos x="16" y="0"/>
                    </a:cxn>
                    <a:cxn ang="0">
                      <a:pos x="14" y="0"/>
                    </a:cxn>
                  </a:cxnLst>
                  <a:rect l="0" t="0" r="r" b="b"/>
                  <a:pathLst>
                    <a:path w="18" h="42">
                      <a:moveTo>
                        <a:pt x="2" y="42"/>
                      </a:moveTo>
                      <a:lnTo>
                        <a:pt x="2" y="42"/>
                      </a:lnTo>
                      <a:lnTo>
                        <a:pt x="2" y="42"/>
                      </a:lnTo>
                      <a:lnTo>
                        <a:pt x="2" y="40"/>
                      </a:lnTo>
                      <a:lnTo>
                        <a:pt x="2" y="40"/>
                      </a:lnTo>
                      <a:lnTo>
                        <a:pt x="2" y="38"/>
                      </a:lnTo>
                      <a:lnTo>
                        <a:pt x="0" y="36"/>
                      </a:lnTo>
                      <a:lnTo>
                        <a:pt x="0" y="32"/>
                      </a:lnTo>
                      <a:lnTo>
                        <a:pt x="0" y="32"/>
                      </a:lnTo>
                      <a:lnTo>
                        <a:pt x="2" y="31"/>
                      </a:lnTo>
                      <a:lnTo>
                        <a:pt x="4" y="31"/>
                      </a:lnTo>
                      <a:lnTo>
                        <a:pt x="4" y="31"/>
                      </a:lnTo>
                      <a:lnTo>
                        <a:pt x="6" y="31"/>
                      </a:lnTo>
                      <a:lnTo>
                        <a:pt x="10" y="31"/>
                      </a:lnTo>
                      <a:lnTo>
                        <a:pt x="12" y="31"/>
                      </a:lnTo>
                      <a:lnTo>
                        <a:pt x="12" y="31"/>
                      </a:lnTo>
                      <a:lnTo>
                        <a:pt x="14" y="29"/>
                      </a:lnTo>
                      <a:lnTo>
                        <a:pt x="16" y="25"/>
                      </a:lnTo>
                      <a:lnTo>
                        <a:pt x="16" y="23"/>
                      </a:lnTo>
                      <a:lnTo>
                        <a:pt x="16" y="21"/>
                      </a:lnTo>
                      <a:lnTo>
                        <a:pt x="16" y="13"/>
                      </a:lnTo>
                      <a:lnTo>
                        <a:pt x="18" y="7"/>
                      </a:lnTo>
                      <a:lnTo>
                        <a:pt x="18" y="7"/>
                      </a:lnTo>
                      <a:lnTo>
                        <a:pt x="18" y="4"/>
                      </a:lnTo>
                      <a:lnTo>
                        <a:pt x="16" y="2"/>
                      </a:lnTo>
                      <a:lnTo>
                        <a:pt x="16" y="0"/>
                      </a:lnTo>
                      <a:lnTo>
                        <a:pt x="1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59" name="Freeform 4122"/>
                <p:cNvSpPr>
                  <a:spLocks/>
                </p:cNvSpPr>
                <p:nvPr/>
              </p:nvSpPr>
              <p:spPr bwMode="auto">
                <a:xfrm>
                  <a:off x="4413" y="1087"/>
                  <a:ext cx="29" cy="41"/>
                </a:xfrm>
                <a:custGeom>
                  <a:avLst/>
                  <a:gdLst/>
                  <a:ahLst/>
                  <a:cxnLst>
                    <a:cxn ang="0">
                      <a:pos x="17" y="0"/>
                    </a:cxn>
                    <a:cxn ang="0">
                      <a:pos x="17" y="2"/>
                    </a:cxn>
                    <a:cxn ang="0">
                      <a:pos x="19" y="6"/>
                    </a:cxn>
                    <a:cxn ang="0">
                      <a:pos x="17" y="13"/>
                    </a:cxn>
                    <a:cxn ang="0">
                      <a:pos x="17" y="15"/>
                    </a:cxn>
                    <a:cxn ang="0">
                      <a:pos x="15" y="19"/>
                    </a:cxn>
                    <a:cxn ang="0">
                      <a:pos x="15" y="23"/>
                    </a:cxn>
                    <a:cxn ang="0">
                      <a:pos x="15" y="27"/>
                    </a:cxn>
                    <a:cxn ang="0">
                      <a:pos x="13" y="29"/>
                    </a:cxn>
                    <a:cxn ang="0">
                      <a:pos x="13" y="31"/>
                    </a:cxn>
                    <a:cxn ang="0">
                      <a:pos x="13" y="32"/>
                    </a:cxn>
                    <a:cxn ang="0">
                      <a:pos x="11" y="36"/>
                    </a:cxn>
                    <a:cxn ang="0">
                      <a:pos x="11" y="40"/>
                    </a:cxn>
                    <a:cxn ang="0">
                      <a:pos x="9" y="44"/>
                    </a:cxn>
                    <a:cxn ang="0">
                      <a:pos x="9" y="46"/>
                    </a:cxn>
                    <a:cxn ang="0">
                      <a:pos x="7" y="56"/>
                    </a:cxn>
                    <a:cxn ang="0">
                      <a:pos x="4" y="63"/>
                    </a:cxn>
                    <a:cxn ang="0">
                      <a:pos x="2" y="71"/>
                    </a:cxn>
                    <a:cxn ang="0">
                      <a:pos x="2" y="77"/>
                    </a:cxn>
                    <a:cxn ang="0">
                      <a:pos x="0" y="80"/>
                    </a:cxn>
                    <a:cxn ang="0">
                      <a:pos x="0" y="82"/>
                    </a:cxn>
                    <a:cxn ang="0">
                      <a:pos x="2" y="82"/>
                    </a:cxn>
                    <a:cxn ang="0">
                      <a:pos x="4" y="80"/>
                    </a:cxn>
                    <a:cxn ang="0">
                      <a:pos x="5" y="80"/>
                    </a:cxn>
                    <a:cxn ang="0">
                      <a:pos x="9" y="80"/>
                    </a:cxn>
                    <a:cxn ang="0">
                      <a:pos x="7" y="77"/>
                    </a:cxn>
                    <a:cxn ang="0">
                      <a:pos x="5" y="73"/>
                    </a:cxn>
                    <a:cxn ang="0">
                      <a:pos x="5" y="73"/>
                    </a:cxn>
                    <a:cxn ang="0">
                      <a:pos x="7" y="67"/>
                    </a:cxn>
                    <a:cxn ang="0">
                      <a:pos x="7" y="65"/>
                    </a:cxn>
                    <a:cxn ang="0">
                      <a:pos x="11" y="63"/>
                    </a:cxn>
                    <a:cxn ang="0">
                      <a:pos x="15" y="61"/>
                    </a:cxn>
                    <a:cxn ang="0">
                      <a:pos x="17" y="59"/>
                    </a:cxn>
                    <a:cxn ang="0">
                      <a:pos x="19" y="61"/>
                    </a:cxn>
                    <a:cxn ang="0">
                      <a:pos x="23" y="61"/>
                    </a:cxn>
                    <a:cxn ang="0">
                      <a:pos x="27" y="61"/>
                    </a:cxn>
                    <a:cxn ang="0">
                      <a:pos x="30" y="57"/>
                    </a:cxn>
                    <a:cxn ang="0">
                      <a:pos x="34" y="50"/>
                    </a:cxn>
                    <a:cxn ang="0">
                      <a:pos x="40" y="44"/>
                    </a:cxn>
                    <a:cxn ang="0">
                      <a:pos x="42" y="42"/>
                    </a:cxn>
                    <a:cxn ang="0">
                      <a:pos x="46" y="42"/>
                    </a:cxn>
                    <a:cxn ang="0">
                      <a:pos x="50" y="42"/>
                    </a:cxn>
                    <a:cxn ang="0">
                      <a:pos x="50" y="42"/>
                    </a:cxn>
                    <a:cxn ang="0">
                      <a:pos x="50" y="42"/>
                    </a:cxn>
                    <a:cxn ang="0">
                      <a:pos x="52" y="46"/>
                    </a:cxn>
                    <a:cxn ang="0">
                      <a:pos x="53" y="48"/>
                    </a:cxn>
                    <a:cxn ang="0">
                      <a:pos x="52" y="50"/>
                    </a:cxn>
                    <a:cxn ang="0">
                      <a:pos x="52" y="48"/>
                    </a:cxn>
                    <a:cxn ang="0">
                      <a:pos x="52" y="46"/>
                    </a:cxn>
                    <a:cxn ang="0">
                      <a:pos x="50" y="44"/>
                    </a:cxn>
                    <a:cxn ang="0">
                      <a:pos x="48" y="42"/>
                    </a:cxn>
                    <a:cxn ang="0">
                      <a:pos x="44" y="42"/>
                    </a:cxn>
                    <a:cxn ang="0">
                      <a:pos x="42" y="42"/>
                    </a:cxn>
                    <a:cxn ang="0">
                      <a:pos x="40" y="44"/>
                    </a:cxn>
                    <a:cxn ang="0">
                      <a:pos x="42" y="44"/>
                    </a:cxn>
                    <a:cxn ang="0">
                      <a:pos x="44" y="48"/>
                    </a:cxn>
                    <a:cxn ang="0">
                      <a:pos x="46" y="50"/>
                    </a:cxn>
                    <a:cxn ang="0">
                      <a:pos x="52" y="54"/>
                    </a:cxn>
                    <a:cxn ang="0">
                      <a:pos x="52" y="63"/>
                    </a:cxn>
                    <a:cxn ang="0">
                      <a:pos x="52" y="67"/>
                    </a:cxn>
                    <a:cxn ang="0">
                      <a:pos x="52" y="69"/>
                    </a:cxn>
                    <a:cxn ang="0">
                      <a:pos x="55" y="71"/>
                    </a:cxn>
                    <a:cxn ang="0">
                      <a:pos x="57" y="71"/>
                    </a:cxn>
                  </a:cxnLst>
                  <a:rect l="0" t="0" r="r" b="b"/>
                  <a:pathLst>
                    <a:path w="57" h="82">
                      <a:moveTo>
                        <a:pt x="17" y="0"/>
                      </a:moveTo>
                      <a:lnTo>
                        <a:pt x="17" y="0"/>
                      </a:lnTo>
                      <a:lnTo>
                        <a:pt x="17" y="2"/>
                      </a:lnTo>
                      <a:lnTo>
                        <a:pt x="17" y="2"/>
                      </a:lnTo>
                      <a:lnTo>
                        <a:pt x="19" y="4"/>
                      </a:lnTo>
                      <a:lnTo>
                        <a:pt x="19" y="6"/>
                      </a:lnTo>
                      <a:lnTo>
                        <a:pt x="19" y="8"/>
                      </a:lnTo>
                      <a:lnTo>
                        <a:pt x="17" y="13"/>
                      </a:lnTo>
                      <a:lnTo>
                        <a:pt x="17" y="15"/>
                      </a:lnTo>
                      <a:lnTo>
                        <a:pt x="17" y="15"/>
                      </a:lnTo>
                      <a:lnTo>
                        <a:pt x="17" y="15"/>
                      </a:lnTo>
                      <a:lnTo>
                        <a:pt x="15" y="19"/>
                      </a:lnTo>
                      <a:lnTo>
                        <a:pt x="15" y="23"/>
                      </a:lnTo>
                      <a:lnTo>
                        <a:pt x="15" y="23"/>
                      </a:lnTo>
                      <a:lnTo>
                        <a:pt x="15" y="25"/>
                      </a:lnTo>
                      <a:lnTo>
                        <a:pt x="15" y="27"/>
                      </a:lnTo>
                      <a:lnTo>
                        <a:pt x="15" y="27"/>
                      </a:lnTo>
                      <a:lnTo>
                        <a:pt x="13" y="29"/>
                      </a:lnTo>
                      <a:lnTo>
                        <a:pt x="13" y="29"/>
                      </a:lnTo>
                      <a:lnTo>
                        <a:pt x="13" y="31"/>
                      </a:lnTo>
                      <a:lnTo>
                        <a:pt x="13" y="31"/>
                      </a:lnTo>
                      <a:lnTo>
                        <a:pt x="13" y="32"/>
                      </a:lnTo>
                      <a:lnTo>
                        <a:pt x="11" y="34"/>
                      </a:lnTo>
                      <a:lnTo>
                        <a:pt x="11" y="36"/>
                      </a:lnTo>
                      <a:lnTo>
                        <a:pt x="11" y="40"/>
                      </a:lnTo>
                      <a:lnTo>
                        <a:pt x="11" y="40"/>
                      </a:lnTo>
                      <a:lnTo>
                        <a:pt x="11" y="42"/>
                      </a:lnTo>
                      <a:lnTo>
                        <a:pt x="9" y="44"/>
                      </a:lnTo>
                      <a:lnTo>
                        <a:pt x="9" y="44"/>
                      </a:lnTo>
                      <a:lnTo>
                        <a:pt x="9" y="46"/>
                      </a:lnTo>
                      <a:lnTo>
                        <a:pt x="9" y="48"/>
                      </a:lnTo>
                      <a:lnTo>
                        <a:pt x="7" y="56"/>
                      </a:lnTo>
                      <a:lnTo>
                        <a:pt x="4" y="63"/>
                      </a:lnTo>
                      <a:lnTo>
                        <a:pt x="4" y="63"/>
                      </a:lnTo>
                      <a:lnTo>
                        <a:pt x="2" y="71"/>
                      </a:lnTo>
                      <a:lnTo>
                        <a:pt x="2" y="71"/>
                      </a:lnTo>
                      <a:lnTo>
                        <a:pt x="2" y="73"/>
                      </a:lnTo>
                      <a:lnTo>
                        <a:pt x="2" y="77"/>
                      </a:lnTo>
                      <a:lnTo>
                        <a:pt x="0" y="79"/>
                      </a:lnTo>
                      <a:lnTo>
                        <a:pt x="0" y="80"/>
                      </a:lnTo>
                      <a:lnTo>
                        <a:pt x="0" y="80"/>
                      </a:lnTo>
                      <a:lnTo>
                        <a:pt x="0" y="82"/>
                      </a:lnTo>
                      <a:lnTo>
                        <a:pt x="0" y="82"/>
                      </a:lnTo>
                      <a:lnTo>
                        <a:pt x="2" y="82"/>
                      </a:lnTo>
                      <a:lnTo>
                        <a:pt x="4" y="82"/>
                      </a:lnTo>
                      <a:lnTo>
                        <a:pt x="4" y="80"/>
                      </a:lnTo>
                      <a:lnTo>
                        <a:pt x="5" y="80"/>
                      </a:lnTo>
                      <a:lnTo>
                        <a:pt x="5" y="80"/>
                      </a:lnTo>
                      <a:lnTo>
                        <a:pt x="7" y="82"/>
                      </a:lnTo>
                      <a:lnTo>
                        <a:pt x="9" y="80"/>
                      </a:lnTo>
                      <a:lnTo>
                        <a:pt x="7" y="80"/>
                      </a:lnTo>
                      <a:lnTo>
                        <a:pt x="7" y="77"/>
                      </a:lnTo>
                      <a:lnTo>
                        <a:pt x="5" y="75"/>
                      </a:lnTo>
                      <a:lnTo>
                        <a:pt x="5" y="73"/>
                      </a:lnTo>
                      <a:lnTo>
                        <a:pt x="5" y="73"/>
                      </a:lnTo>
                      <a:lnTo>
                        <a:pt x="5" y="73"/>
                      </a:lnTo>
                      <a:lnTo>
                        <a:pt x="5" y="71"/>
                      </a:lnTo>
                      <a:lnTo>
                        <a:pt x="7" y="67"/>
                      </a:lnTo>
                      <a:lnTo>
                        <a:pt x="7" y="67"/>
                      </a:lnTo>
                      <a:lnTo>
                        <a:pt x="7" y="65"/>
                      </a:lnTo>
                      <a:lnTo>
                        <a:pt x="9" y="63"/>
                      </a:lnTo>
                      <a:lnTo>
                        <a:pt x="11" y="63"/>
                      </a:lnTo>
                      <a:lnTo>
                        <a:pt x="13" y="61"/>
                      </a:lnTo>
                      <a:lnTo>
                        <a:pt x="15" y="61"/>
                      </a:lnTo>
                      <a:lnTo>
                        <a:pt x="17" y="61"/>
                      </a:lnTo>
                      <a:lnTo>
                        <a:pt x="17" y="59"/>
                      </a:lnTo>
                      <a:lnTo>
                        <a:pt x="19" y="61"/>
                      </a:lnTo>
                      <a:lnTo>
                        <a:pt x="19" y="61"/>
                      </a:lnTo>
                      <a:lnTo>
                        <a:pt x="23" y="61"/>
                      </a:lnTo>
                      <a:lnTo>
                        <a:pt x="23" y="61"/>
                      </a:lnTo>
                      <a:lnTo>
                        <a:pt x="25" y="61"/>
                      </a:lnTo>
                      <a:lnTo>
                        <a:pt x="27" y="61"/>
                      </a:lnTo>
                      <a:lnTo>
                        <a:pt x="27" y="61"/>
                      </a:lnTo>
                      <a:lnTo>
                        <a:pt x="30" y="57"/>
                      </a:lnTo>
                      <a:lnTo>
                        <a:pt x="30" y="57"/>
                      </a:lnTo>
                      <a:lnTo>
                        <a:pt x="34" y="50"/>
                      </a:lnTo>
                      <a:lnTo>
                        <a:pt x="36" y="48"/>
                      </a:lnTo>
                      <a:lnTo>
                        <a:pt x="40" y="44"/>
                      </a:lnTo>
                      <a:lnTo>
                        <a:pt x="40" y="42"/>
                      </a:lnTo>
                      <a:lnTo>
                        <a:pt x="42" y="42"/>
                      </a:lnTo>
                      <a:lnTo>
                        <a:pt x="44" y="42"/>
                      </a:lnTo>
                      <a:lnTo>
                        <a:pt x="46" y="42"/>
                      </a:lnTo>
                      <a:lnTo>
                        <a:pt x="48" y="42"/>
                      </a:lnTo>
                      <a:lnTo>
                        <a:pt x="50" y="42"/>
                      </a:lnTo>
                      <a:lnTo>
                        <a:pt x="50" y="42"/>
                      </a:lnTo>
                      <a:lnTo>
                        <a:pt x="50" y="42"/>
                      </a:lnTo>
                      <a:lnTo>
                        <a:pt x="50" y="42"/>
                      </a:lnTo>
                      <a:lnTo>
                        <a:pt x="50" y="42"/>
                      </a:lnTo>
                      <a:lnTo>
                        <a:pt x="50" y="44"/>
                      </a:lnTo>
                      <a:lnTo>
                        <a:pt x="52" y="46"/>
                      </a:lnTo>
                      <a:lnTo>
                        <a:pt x="53" y="46"/>
                      </a:lnTo>
                      <a:lnTo>
                        <a:pt x="53" y="48"/>
                      </a:lnTo>
                      <a:lnTo>
                        <a:pt x="53" y="50"/>
                      </a:lnTo>
                      <a:lnTo>
                        <a:pt x="52" y="50"/>
                      </a:lnTo>
                      <a:lnTo>
                        <a:pt x="52" y="50"/>
                      </a:lnTo>
                      <a:lnTo>
                        <a:pt x="52" y="48"/>
                      </a:lnTo>
                      <a:lnTo>
                        <a:pt x="52" y="46"/>
                      </a:lnTo>
                      <a:lnTo>
                        <a:pt x="52" y="46"/>
                      </a:lnTo>
                      <a:lnTo>
                        <a:pt x="50" y="44"/>
                      </a:lnTo>
                      <a:lnTo>
                        <a:pt x="50" y="44"/>
                      </a:lnTo>
                      <a:lnTo>
                        <a:pt x="48" y="44"/>
                      </a:lnTo>
                      <a:lnTo>
                        <a:pt x="48" y="42"/>
                      </a:lnTo>
                      <a:lnTo>
                        <a:pt x="46" y="42"/>
                      </a:lnTo>
                      <a:lnTo>
                        <a:pt x="44" y="42"/>
                      </a:lnTo>
                      <a:lnTo>
                        <a:pt x="44" y="42"/>
                      </a:lnTo>
                      <a:lnTo>
                        <a:pt x="42" y="42"/>
                      </a:lnTo>
                      <a:lnTo>
                        <a:pt x="40" y="44"/>
                      </a:lnTo>
                      <a:lnTo>
                        <a:pt x="40" y="44"/>
                      </a:lnTo>
                      <a:lnTo>
                        <a:pt x="42" y="44"/>
                      </a:lnTo>
                      <a:lnTo>
                        <a:pt x="42" y="44"/>
                      </a:lnTo>
                      <a:lnTo>
                        <a:pt x="44" y="46"/>
                      </a:lnTo>
                      <a:lnTo>
                        <a:pt x="44" y="48"/>
                      </a:lnTo>
                      <a:lnTo>
                        <a:pt x="46" y="50"/>
                      </a:lnTo>
                      <a:lnTo>
                        <a:pt x="46" y="50"/>
                      </a:lnTo>
                      <a:lnTo>
                        <a:pt x="50" y="54"/>
                      </a:lnTo>
                      <a:lnTo>
                        <a:pt x="52" y="54"/>
                      </a:lnTo>
                      <a:lnTo>
                        <a:pt x="52" y="56"/>
                      </a:lnTo>
                      <a:lnTo>
                        <a:pt x="52" y="63"/>
                      </a:lnTo>
                      <a:lnTo>
                        <a:pt x="52" y="63"/>
                      </a:lnTo>
                      <a:lnTo>
                        <a:pt x="52" y="67"/>
                      </a:lnTo>
                      <a:lnTo>
                        <a:pt x="52" y="67"/>
                      </a:lnTo>
                      <a:lnTo>
                        <a:pt x="52" y="69"/>
                      </a:lnTo>
                      <a:lnTo>
                        <a:pt x="53" y="69"/>
                      </a:lnTo>
                      <a:lnTo>
                        <a:pt x="55" y="71"/>
                      </a:lnTo>
                      <a:lnTo>
                        <a:pt x="55" y="71"/>
                      </a:lnTo>
                      <a:lnTo>
                        <a:pt x="57" y="71"/>
                      </a:lnTo>
                      <a:lnTo>
                        <a:pt x="57" y="7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0" name="Freeform 4123"/>
                <p:cNvSpPr>
                  <a:spLocks/>
                </p:cNvSpPr>
                <p:nvPr/>
              </p:nvSpPr>
              <p:spPr bwMode="auto">
                <a:xfrm>
                  <a:off x="4442" y="1121"/>
                  <a:ext cx="13" cy="11"/>
                </a:xfrm>
                <a:custGeom>
                  <a:avLst/>
                  <a:gdLst/>
                  <a:ahLst/>
                  <a:cxnLst>
                    <a:cxn ang="0">
                      <a:pos x="0" y="4"/>
                    </a:cxn>
                    <a:cxn ang="0">
                      <a:pos x="0" y="4"/>
                    </a:cxn>
                    <a:cxn ang="0">
                      <a:pos x="2" y="6"/>
                    </a:cxn>
                    <a:cxn ang="0">
                      <a:pos x="4" y="6"/>
                    </a:cxn>
                    <a:cxn ang="0">
                      <a:pos x="4" y="6"/>
                    </a:cxn>
                    <a:cxn ang="0">
                      <a:pos x="6" y="6"/>
                    </a:cxn>
                    <a:cxn ang="0">
                      <a:pos x="8" y="8"/>
                    </a:cxn>
                    <a:cxn ang="0">
                      <a:pos x="8" y="8"/>
                    </a:cxn>
                    <a:cxn ang="0">
                      <a:pos x="8" y="10"/>
                    </a:cxn>
                    <a:cxn ang="0">
                      <a:pos x="10" y="10"/>
                    </a:cxn>
                    <a:cxn ang="0">
                      <a:pos x="10" y="12"/>
                    </a:cxn>
                    <a:cxn ang="0">
                      <a:pos x="8" y="12"/>
                    </a:cxn>
                    <a:cxn ang="0">
                      <a:pos x="10" y="19"/>
                    </a:cxn>
                    <a:cxn ang="0">
                      <a:pos x="10" y="23"/>
                    </a:cxn>
                    <a:cxn ang="0">
                      <a:pos x="12" y="23"/>
                    </a:cxn>
                    <a:cxn ang="0">
                      <a:pos x="14" y="23"/>
                    </a:cxn>
                    <a:cxn ang="0">
                      <a:pos x="16" y="23"/>
                    </a:cxn>
                    <a:cxn ang="0">
                      <a:pos x="18" y="23"/>
                    </a:cxn>
                    <a:cxn ang="0">
                      <a:pos x="19" y="23"/>
                    </a:cxn>
                    <a:cxn ang="0">
                      <a:pos x="21" y="21"/>
                    </a:cxn>
                    <a:cxn ang="0">
                      <a:pos x="23" y="19"/>
                    </a:cxn>
                    <a:cxn ang="0">
                      <a:pos x="23" y="19"/>
                    </a:cxn>
                    <a:cxn ang="0">
                      <a:pos x="23" y="15"/>
                    </a:cxn>
                    <a:cxn ang="0">
                      <a:pos x="25" y="13"/>
                    </a:cxn>
                    <a:cxn ang="0">
                      <a:pos x="27" y="10"/>
                    </a:cxn>
                    <a:cxn ang="0">
                      <a:pos x="27" y="10"/>
                    </a:cxn>
                    <a:cxn ang="0">
                      <a:pos x="27" y="8"/>
                    </a:cxn>
                    <a:cxn ang="0">
                      <a:pos x="27" y="8"/>
                    </a:cxn>
                    <a:cxn ang="0">
                      <a:pos x="27" y="6"/>
                    </a:cxn>
                    <a:cxn ang="0">
                      <a:pos x="27" y="6"/>
                    </a:cxn>
                    <a:cxn ang="0">
                      <a:pos x="21" y="2"/>
                    </a:cxn>
                    <a:cxn ang="0">
                      <a:pos x="21" y="0"/>
                    </a:cxn>
                  </a:cxnLst>
                  <a:rect l="0" t="0" r="r" b="b"/>
                  <a:pathLst>
                    <a:path w="27" h="23">
                      <a:moveTo>
                        <a:pt x="0" y="4"/>
                      </a:moveTo>
                      <a:lnTo>
                        <a:pt x="0" y="4"/>
                      </a:lnTo>
                      <a:lnTo>
                        <a:pt x="2" y="6"/>
                      </a:lnTo>
                      <a:lnTo>
                        <a:pt x="4" y="6"/>
                      </a:lnTo>
                      <a:lnTo>
                        <a:pt x="4" y="6"/>
                      </a:lnTo>
                      <a:lnTo>
                        <a:pt x="6" y="6"/>
                      </a:lnTo>
                      <a:lnTo>
                        <a:pt x="8" y="8"/>
                      </a:lnTo>
                      <a:lnTo>
                        <a:pt x="8" y="8"/>
                      </a:lnTo>
                      <a:lnTo>
                        <a:pt x="8" y="10"/>
                      </a:lnTo>
                      <a:lnTo>
                        <a:pt x="10" y="10"/>
                      </a:lnTo>
                      <a:lnTo>
                        <a:pt x="10" y="12"/>
                      </a:lnTo>
                      <a:lnTo>
                        <a:pt x="8" y="12"/>
                      </a:lnTo>
                      <a:lnTo>
                        <a:pt x="10" y="19"/>
                      </a:lnTo>
                      <a:lnTo>
                        <a:pt x="10" y="23"/>
                      </a:lnTo>
                      <a:lnTo>
                        <a:pt x="12" y="23"/>
                      </a:lnTo>
                      <a:lnTo>
                        <a:pt x="14" y="23"/>
                      </a:lnTo>
                      <a:lnTo>
                        <a:pt x="16" y="23"/>
                      </a:lnTo>
                      <a:lnTo>
                        <a:pt x="18" y="23"/>
                      </a:lnTo>
                      <a:lnTo>
                        <a:pt x="19" y="23"/>
                      </a:lnTo>
                      <a:lnTo>
                        <a:pt x="21" y="21"/>
                      </a:lnTo>
                      <a:lnTo>
                        <a:pt x="23" y="19"/>
                      </a:lnTo>
                      <a:lnTo>
                        <a:pt x="23" y="19"/>
                      </a:lnTo>
                      <a:lnTo>
                        <a:pt x="23" y="15"/>
                      </a:lnTo>
                      <a:lnTo>
                        <a:pt x="25" y="13"/>
                      </a:lnTo>
                      <a:lnTo>
                        <a:pt x="27" y="10"/>
                      </a:lnTo>
                      <a:lnTo>
                        <a:pt x="27" y="10"/>
                      </a:lnTo>
                      <a:lnTo>
                        <a:pt x="27" y="8"/>
                      </a:lnTo>
                      <a:lnTo>
                        <a:pt x="27" y="8"/>
                      </a:lnTo>
                      <a:lnTo>
                        <a:pt x="27" y="6"/>
                      </a:lnTo>
                      <a:lnTo>
                        <a:pt x="27" y="6"/>
                      </a:lnTo>
                      <a:lnTo>
                        <a:pt x="21" y="2"/>
                      </a:lnTo>
                      <a:lnTo>
                        <a:pt x="21"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1" name="Freeform 4124"/>
                <p:cNvSpPr>
                  <a:spLocks/>
                </p:cNvSpPr>
                <p:nvPr/>
              </p:nvSpPr>
              <p:spPr bwMode="auto">
                <a:xfrm>
                  <a:off x="4457" y="1095"/>
                  <a:ext cx="32" cy="45"/>
                </a:xfrm>
                <a:custGeom>
                  <a:avLst/>
                  <a:gdLst/>
                  <a:ahLst/>
                  <a:cxnLst>
                    <a:cxn ang="0">
                      <a:pos x="2" y="8"/>
                    </a:cxn>
                    <a:cxn ang="0">
                      <a:pos x="0" y="6"/>
                    </a:cxn>
                    <a:cxn ang="0">
                      <a:pos x="2" y="4"/>
                    </a:cxn>
                    <a:cxn ang="0">
                      <a:pos x="4" y="2"/>
                    </a:cxn>
                    <a:cxn ang="0">
                      <a:pos x="8" y="0"/>
                    </a:cxn>
                    <a:cxn ang="0">
                      <a:pos x="11" y="4"/>
                    </a:cxn>
                    <a:cxn ang="0">
                      <a:pos x="13" y="8"/>
                    </a:cxn>
                    <a:cxn ang="0">
                      <a:pos x="23" y="16"/>
                    </a:cxn>
                    <a:cxn ang="0">
                      <a:pos x="29" y="17"/>
                    </a:cxn>
                    <a:cxn ang="0">
                      <a:pos x="33" y="19"/>
                    </a:cxn>
                    <a:cxn ang="0">
                      <a:pos x="36" y="21"/>
                    </a:cxn>
                    <a:cxn ang="0">
                      <a:pos x="40" y="19"/>
                    </a:cxn>
                    <a:cxn ang="0">
                      <a:pos x="48" y="19"/>
                    </a:cxn>
                    <a:cxn ang="0">
                      <a:pos x="50" y="21"/>
                    </a:cxn>
                    <a:cxn ang="0">
                      <a:pos x="52" y="25"/>
                    </a:cxn>
                    <a:cxn ang="0">
                      <a:pos x="54" y="25"/>
                    </a:cxn>
                    <a:cxn ang="0">
                      <a:pos x="56" y="25"/>
                    </a:cxn>
                    <a:cxn ang="0">
                      <a:pos x="58" y="27"/>
                    </a:cxn>
                    <a:cxn ang="0">
                      <a:pos x="58" y="29"/>
                    </a:cxn>
                    <a:cxn ang="0">
                      <a:pos x="59" y="31"/>
                    </a:cxn>
                    <a:cxn ang="0">
                      <a:pos x="59" y="31"/>
                    </a:cxn>
                    <a:cxn ang="0">
                      <a:pos x="59" y="33"/>
                    </a:cxn>
                    <a:cxn ang="0">
                      <a:pos x="59" y="37"/>
                    </a:cxn>
                    <a:cxn ang="0">
                      <a:pos x="61" y="39"/>
                    </a:cxn>
                    <a:cxn ang="0">
                      <a:pos x="63" y="50"/>
                    </a:cxn>
                    <a:cxn ang="0">
                      <a:pos x="61" y="52"/>
                    </a:cxn>
                    <a:cxn ang="0">
                      <a:pos x="59" y="56"/>
                    </a:cxn>
                    <a:cxn ang="0">
                      <a:pos x="58" y="58"/>
                    </a:cxn>
                    <a:cxn ang="0">
                      <a:pos x="56" y="60"/>
                    </a:cxn>
                    <a:cxn ang="0">
                      <a:pos x="52" y="62"/>
                    </a:cxn>
                    <a:cxn ang="0">
                      <a:pos x="50" y="67"/>
                    </a:cxn>
                    <a:cxn ang="0">
                      <a:pos x="52" y="69"/>
                    </a:cxn>
                    <a:cxn ang="0">
                      <a:pos x="52" y="69"/>
                    </a:cxn>
                    <a:cxn ang="0">
                      <a:pos x="56" y="67"/>
                    </a:cxn>
                    <a:cxn ang="0">
                      <a:pos x="58" y="67"/>
                    </a:cxn>
                    <a:cxn ang="0">
                      <a:pos x="61" y="69"/>
                    </a:cxn>
                    <a:cxn ang="0">
                      <a:pos x="61" y="71"/>
                    </a:cxn>
                    <a:cxn ang="0">
                      <a:pos x="61" y="73"/>
                    </a:cxn>
                    <a:cxn ang="0">
                      <a:pos x="59" y="79"/>
                    </a:cxn>
                    <a:cxn ang="0">
                      <a:pos x="59" y="81"/>
                    </a:cxn>
                    <a:cxn ang="0">
                      <a:pos x="61" y="81"/>
                    </a:cxn>
                    <a:cxn ang="0">
                      <a:pos x="61" y="85"/>
                    </a:cxn>
                    <a:cxn ang="0">
                      <a:pos x="58" y="87"/>
                    </a:cxn>
                    <a:cxn ang="0">
                      <a:pos x="58" y="88"/>
                    </a:cxn>
                    <a:cxn ang="0">
                      <a:pos x="59" y="90"/>
                    </a:cxn>
                    <a:cxn ang="0">
                      <a:pos x="61" y="90"/>
                    </a:cxn>
                  </a:cxnLst>
                  <a:rect l="0" t="0" r="r" b="b"/>
                  <a:pathLst>
                    <a:path w="63" h="90">
                      <a:moveTo>
                        <a:pt x="2" y="10"/>
                      </a:moveTo>
                      <a:lnTo>
                        <a:pt x="2" y="8"/>
                      </a:lnTo>
                      <a:lnTo>
                        <a:pt x="2" y="8"/>
                      </a:lnTo>
                      <a:lnTo>
                        <a:pt x="0" y="6"/>
                      </a:lnTo>
                      <a:lnTo>
                        <a:pt x="0" y="6"/>
                      </a:lnTo>
                      <a:lnTo>
                        <a:pt x="2" y="4"/>
                      </a:lnTo>
                      <a:lnTo>
                        <a:pt x="4" y="4"/>
                      </a:lnTo>
                      <a:lnTo>
                        <a:pt x="4" y="2"/>
                      </a:lnTo>
                      <a:lnTo>
                        <a:pt x="6" y="2"/>
                      </a:lnTo>
                      <a:lnTo>
                        <a:pt x="8" y="0"/>
                      </a:lnTo>
                      <a:lnTo>
                        <a:pt x="10" y="4"/>
                      </a:lnTo>
                      <a:lnTo>
                        <a:pt x="11" y="4"/>
                      </a:lnTo>
                      <a:lnTo>
                        <a:pt x="13" y="6"/>
                      </a:lnTo>
                      <a:lnTo>
                        <a:pt x="13" y="8"/>
                      </a:lnTo>
                      <a:lnTo>
                        <a:pt x="21" y="12"/>
                      </a:lnTo>
                      <a:lnTo>
                        <a:pt x="23" y="16"/>
                      </a:lnTo>
                      <a:lnTo>
                        <a:pt x="25" y="16"/>
                      </a:lnTo>
                      <a:lnTo>
                        <a:pt x="29" y="17"/>
                      </a:lnTo>
                      <a:lnTo>
                        <a:pt x="31" y="17"/>
                      </a:lnTo>
                      <a:lnTo>
                        <a:pt x="33" y="19"/>
                      </a:lnTo>
                      <a:lnTo>
                        <a:pt x="35" y="21"/>
                      </a:lnTo>
                      <a:lnTo>
                        <a:pt x="36" y="21"/>
                      </a:lnTo>
                      <a:lnTo>
                        <a:pt x="38" y="21"/>
                      </a:lnTo>
                      <a:lnTo>
                        <a:pt x="40" y="19"/>
                      </a:lnTo>
                      <a:lnTo>
                        <a:pt x="42" y="19"/>
                      </a:lnTo>
                      <a:lnTo>
                        <a:pt x="48" y="19"/>
                      </a:lnTo>
                      <a:lnTo>
                        <a:pt x="50" y="21"/>
                      </a:lnTo>
                      <a:lnTo>
                        <a:pt x="50" y="21"/>
                      </a:lnTo>
                      <a:lnTo>
                        <a:pt x="50" y="23"/>
                      </a:lnTo>
                      <a:lnTo>
                        <a:pt x="52" y="25"/>
                      </a:lnTo>
                      <a:lnTo>
                        <a:pt x="52" y="25"/>
                      </a:lnTo>
                      <a:lnTo>
                        <a:pt x="54" y="25"/>
                      </a:lnTo>
                      <a:lnTo>
                        <a:pt x="54" y="25"/>
                      </a:lnTo>
                      <a:lnTo>
                        <a:pt x="56" y="25"/>
                      </a:lnTo>
                      <a:lnTo>
                        <a:pt x="58" y="25"/>
                      </a:lnTo>
                      <a:lnTo>
                        <a:pt x="58" y="27"/>
                      </a:lnTo>
                      <a:lnTo>
                        <a:pt x="58" y="29"/>
                      </a:lnTo>
                      <a:lnTo>
                        <a:pt x="58" y="29"/>
                      </a:lnTo>
                      <a:lnTo>
                        <a:pt x="58" y="29"/>
                      </a:lnTo>
                      <a:lnTo>
                        <a:pt x="59" y="31"/>
                      </a:lnTo>
                      <a:lnTo>
                        <a:pt x="59" y="31"/>
                      </a:lnTo>
                      <a:lnTo>
                        <a:pt x="59" y="31"/>
                      </a:lnTo>
                      <a:lnTo>
                        <a:pt x="59" y="33"/>
                      </a:lnTo>
                      <a:lnTo>
                        <a:pt x="59" y="33"/>
                      </a:lnTo>
                      <a:lnTo>
                        <a:pt x="59" y="35"/>
                      </a:lnTo>
                      <a:lnTo>
                        <a:pt x="59" y="37"/>
                      </a:lnTo>
                      <a:lnTo>
                        <a:pt x="61" y="37"/>
                      </a:lnTo>
                      <a:lnTo>
                        <a:pt x="61" y="39"/>
                      </a:lnTo>
                      <a:lnTo>
                        <a:pt x="63" y="46"/>
                      </a:lnTo>
                      <a:lnTo>
                        <a:pt x="63" y="50"/>
                      </a:lnTo>
                      <a:lnTo>
                        <a:pt x="63" y="52"/>
                      </a:lnTo>
                      <a:lnTo>
                        <a:pt x="61" y="52"/>
                      </a:lnTo>
                      <a:lnTo>
                        <a:pt x="59" y="54"/>
                      </a:lnTo>
                      <a:lnTo>
                        <a:pt x="59" y="56"/>
                      </a:lnTo>
                      <a:lnTo>
                        <a:pt x="58" y="58"/>
                      </a:lnTo>
                      <a:lnTo>
                        <a:pt x="58" y="58"/>
                      </a:lnTo>
                      <a:lnTo>
                        <a:pt x="56" y="58"/>
                      </a:lnTo>
                      <a:lnTo>
                        <a:pt x="56" y="60"/>
                      </a:lnTo>
                      <a:lnTo>
                        <a:pt x="54" y="60"/>
                      </a:lnTo>
                      <a:lnTo>
                        <a:pt x="52" y="62"/>
                      </a:lnTo>
                      <a:lnTo>
                        <a:pt x="52" y="65"/>
                      </a:lnTo>
                      <a:lnTo>
                        <a:pt x="50" y="67"/>
                      </a:lnTo>
                      <a:lnTo>
                        <a:pt x="50" y="69"/>
                      </a:lnTo>
                      <a:lnTo>
                        <a:pt x="52" y="69"/>
                      </a:lnTo>
                      <a:lnTo>
                        <a:pt x="52" y="69"/>
                      </a:lnTo>
                      <a:lnTo>
                        <a:pt x="52" y="69"/>
                      </a:lnTo>
                      <a:lnTo>
                        <a:pt x="56" y="67"/>
                      </a:lnTo>
                      <a:lnTo>
                        <a:pt x="56" y="67"/>
                      </a:lnTo>
                      <a:lnTo>
                        <a:pt x="58" y="67"/>
                      </a:lnTo>
                      <a:lnTo>
                        <a:pt x="58" y="67"/>
                      </a:lnTo>
                      <a:lnTo>
                        <a:pt x="59" y="69"/>
                      </a:lnTo>
                      <a:lnTo>
                        <a:pt x="61" y="69"/>
                      </a:lnTo>
                      <a:lnTo>
                        <a:pt x="61" y="69"/>
                      </a:lnTo>
                      <a:lnTo>
                        <a:pt x="61" y="71"/>
                      </a:lnTo>
                      <a:lnTo>
                        <a:pt x="61" y="71"/>
                      </a:lnTo>
                      <a:lnTo>
                        <a:pt x="61" y="73"/>
                      </a:lnTo>
                      <a:lnTo>
                        <a:pt x="59" y="75"/>
                      </a:lnTo>
                      <a:lnTo>
                        <a:pt x="59" y="79"/>
                      </a:lnTo>
                      <a:lnTo>
                        <a:pt x="59" y="79"/>
                      </a:lnTo>
                      <a:lnTo>
                        <a:pt x="59" y="81"/>
                      </a:lnTo>
                      <a:lnTo>
                        <a:pt x="61" y="81"/>
                      </a:lnTo>
                      <a:lnTo>
                        <a:pt x="61" y="81"/>
                      </a:lnTo>
                      <a:lnTo>
                        <a:pt x="61" y="83"/>
                      </a:lnTo>
                      <a:lnTo>
                        <a:pt x="61" y="85"/>
                      </a:lnTo>
                      <a:lnTo>
                        <a:pt x="59" y="85"/>
                      </a:lnTo>
                      <a:lnTo>
                        <a:pt x="58" y="87"/>
                      </a:lnTo>
                      <a:lnTo>
                        <a:pt x="58" y="87"/>
                      </a:lnTo>
                      <a:lnTo>
                        <a:pt x="58" y="88"/>
                      </a:lnTo>
                      <a:lnTo>
                        <a:pt x="58" y="90"/>
                      </a:lnTo>
                      <a:lnTo>
                        <a:pt x="59" y="90"/>
                      </a:lnTo>
                      <a:lnTo>
                        <a:pt x="59" y="90"/>
                      </a:lnTo>
                      <a:lnTo>
                        <a:pt x="61" y="90"/>
                      </a:lnTo>
                      <a:lnTo>
                        <a:pt x="61" y="9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2" name="Freeform 4125"/>
                <p:cNvSpPr>
                  <a:spLocks/>
                </p:cNvSpPr>
                <p:nvPr/>
              </p:nvSpPr>
              <p:spPr bwMode="auto">
                <a:xfrm>
                  <a:off x="4427" y="1095"/>
                  <a:ext cx="72" cy="60"/>
                </a:xfrm>
                <a:custGeom>
                  <a:avLst/>
                  <a:gdLst/>
                  <a:ahLst/>
                  <a:cxnLst>
                    <a:cxn ang="0">
                      <a:pos x="141" y="112"/>
                    </a:cxn>
                    <a:cxn ang="0">
                      <a:pos x="144" y="106"/>
                    </a:cxn>
                    <a:cxn ang="0">
                      <a:pos x="142" y="102"/>
                    </a:cxn>
                    <a:cxn ang="0">
                      <a:pos x="141" y="96"/>
                    </a:cxn>
                    <a:cxn ang="0">
                      <a:pos x="135" y="94"/>
                    </a:cxn>
                    <a:cxn ang="0">
                      <a:pos x="131" y="88"/>
                    </a:cxn>
                    <a:cxn ang="0">
                      <a:pos x="127" y="90"/>
                    </a:cxn>
                    <a:cxn ang="0">
                      <a:pos x="123" y="88"/>
                    </a:cxn>
                    <a:cxn ang="0">
                      <a:pos x="118" y="90"/>
                    </a:cxn>
                    <a:cxn ang="0">
                      <a:pos x="118" y="87"/>
                    </a:cxn>
                    <a:cxn ang="0">
                      <a:pos x="119" y="81"/>
                    </a:cxn>
                    <a:cxn ang="0">
                      <a:pos x="119" y="77"/>
                    </a:cxn>
                    <a:cxn ang="0">
                      <a:pos x="121" y="71"/>
                    </a:cxn>
                    <a:cxn ang="0">
                      <a:pos x="116" y="67"/>
                    </a:cxn>
                    <a:cxn ang="0">
                      <a:pos x="112" y="71"/>
                    </a:cxn>
                    <a:cxn ang="0">
                      <a:pos x="110" y="67"/>
                    </a:cxn>
                    <a:cxn ang="0">
                      <a:pos x="114" y="60"/>
                    </a:cxn>
                    <a:cxn ang="0">
                      <a:pos x="118" y="56"/>
                    </a:cxn>
                    <a:cxn ang="0">
                      <a:pos x="121" y="48"/>
                    </a:cxn>
                    <a:cxn ang="0">
                      <a:pos x="121" y="41"/>
                    </a:cxn>
                    <a:cxn ang="0">
                      <a:pos x="119" y="35"/>
                    </a:cxn>
                    <a:cxn ang="0">
                      <a:pos x="118" y="31"/>
                    </a:cxn>
                    <a:cxn ang="0">
                      <a:pos x="116" y="27"/>
                    </a:cxn>
                    <a:cxn ang="0">
                      <a:pos x="112" y="25"/>
                    </a:cxn>
                    <a:cxn ang="0">
                      <a:pos x="108" y="19"/>
                    </a:cxn>
                    <a:cxn ang="0">
                      <a:pos x="98" y="21"/>
                    </a:cxn>
                    <a:cxn ang="0">
                      <a:pos x="91" y="19"/>
                    </a:cxn>
                    <a:cxn ang="0">
                      <a:pos x="83" y="16"/>
                    </a:cxn>
                    <a:cxn ang="0">
                      <a:pos x="77" y="10"/>
                    </a:cxn>
                    <a:cxn ang="0">
                      <a:pos x="70" y="4"/>
                    </a:cxn>
                    <a:cxn ang="0">
                      <a:pos x="64" y="4"/>
                    </a:cxn>
                    <a:cxn ang="0">
                      <a:pos x="64" y="10"/>
                    </a:cxn>
                    <a:cxn ang="0">
                      <a:pos x="66" y="17"/>
                    </a:cxn>
                    <a:cxn ang="0">
                      <a:pos x="66" y="21"/>
                    </a:cxn>
                    <a:cxn ang="0">
                      <a:pos x="62" y="39"/>
                    </a:cxn>
                    <a:cxn ang="0">
                      <a:pos x="56" y="42"/>
                    </a:cxn>
                    <a:cxn ang="0">
                      <a:pos x="50" y="42"/>
                    </a:cxn>
                    <a:cxn ang="0">
                      <a:pos x="50" y="52"/>
                    </a:cxn>
                    <a:cxn ang="0">
                      <a:pos x="56" y="58"/>
                    </a:cxn>
                    <a:cxn ang="0">
                      <a:pos x="56" y="64"/>
                    </a:cxn>
                    <a:cxn ang="0">
                      <a:pos x="52" y="73"/>
                    </a:cxn>
                    <a:cxn ang="0">
                      <a:pos x="41" y="77"/>
                    </a:cxn>
                    <a:cxn ang="0">
                      <a:pos x="37" y="69"/>
                    </a:cxn>
                    <a:cxn ang="0">
                      <a:pos x="33" y="60"/>
                    </a:cxn>
                    <a:cxn ang="0">
                      <a:pos x="24" y="56"/>
                    </a:cxn>
                    <a:cxn ang="0">
                      <a:pos x="22" y="42"/>
                    </a:cxn>
                    <a:cxn ang="0">
                      <a:pos x="18" y="39"/>
                    </a:cxn>
                    <a:cxn ang="0">
                      <a:pos x="12" y="31"/>
                    </a:cxn>
                    <a:cxn ang="0">
                      <a:pos x="6" y="37"/>
                    </a:cxn>
                  </a:cxnLst>
                  <a:rect l="0" t="0" r="r" b="b"/>
                  <a:pathLst>
                    <a:path w="144" h="121">
                      <a:moveTo>
                        <a:pt x="137" y="121"/>
                      </a:moveTo>
                      <a:lnTo>
                        <a:pt x="139" y="119"/>
                      </a:lnTo>
                      <a:lnTo>
                        <a:pt x="139" y="117"/>
                      </a:lnTo>
                      <a:lnTo>
                        <a:pt x="141" y="112"/>
                      </a:lnTo>
                      <a:lnTo>
                        <a:pt x="141" y="108"/>
                      </a:lnTo>
                      <a:lnTo>
                        <a:pt x="141" y="108"/>
                      </a:lnTo>
                      <a:lnTo>
                        <a:pt x="142" y="108"/>
                      </a:lnTo>
                      <a:lnTo>
                        <a:pt x="144" y="106"/>
                      </a:lnTo>
                      <a:lnTo>
                        <a:pt x="144" y="104"/>
                      </a:lnTo>
                      <a:lnTo>
                        <a:pt x="144" y="104"/>
                      </a:lnTo>
                      <a:lnTo>
                        <a:pt x="144" y="102"/>
                      </a:lnTo>
                      <a:lnTo>
                        <a:pt x="142" y="102"/>
                      </a:lnTo>
                      <a:lnTo>
                        <a:pt x="142" y="100"/>
                      </a:lnTo>
                      <a:lnTo>
                        <a:pt x="142" y="98"/>
                      </a:lnTo>
                      <a:lnTo>
                        <a:pt x="141" y="98"/>
                      </a:lnTo>
                      <a:lnTo>
                        <a:pt x="141" y="96"/>
                      </a:lnTo>
                      <a:lnTo>
                        <a:pt x="139" y="96"/>
                      </a:lnTo>
                      <a:lnTo>
                        <a:pt x="139" y="96"/>
                      </a:lnTo>
                      <a:lnTo>
                        <a:pt x="135" y="96"/>
                      </a:lnTo>
                      <a:lnTo>
                        <a:pt x="135" y="94"/>
                      </a:lnTo>
                      <a:lnTo>
                        <a:pt x="135" y="90"/>
                      </a:lnTo>
                      <a:lnTo>
                        <a:pt x="133" y="88"/>
                      </a:lnTo>
                      <a:lnTo>
                        <a:pt x="131" y="88"/>
                      </a:lnTo>
                      <a:lnTo>
                        <a:pt x="131" y="88"/>
                      </a:lnTo>
                      <a:lnTo>
                        <a:pt x="129" y="88"/>
                      </a:lnTo>
                      <a:lnTo>
                        <a:pt x="129" y="90"/>
                      </a:lnTo>
                      <a:lnTo>
                        <a:pt x="127" y="90"/>
                      </a:lnTo>
                      <a:lnTo>
                        <a:pt x="127" y="90"/>
                      </a:lnTo>
                      <a:lnTo>
                        <a:pt x="125" y="90"/>
                      </a:lnTo>
                      <a:lnTo>
                        <a:pt x="125" y="88"/>
                      </a:lnTo>
                      <a:lnTo>
                        <a:pt x="123" y="88"/>
                      </a:lnTo>
                      <a:lnTo>
                        <a:pt x="123" y="88"/>
                      </a:lnTo>
                      <a:lnTo>
                        <a:pt x="121" y="90"/>
                      </a:lnTo>
                      <a:lnTo>
                        <a:pt x="121" y="90"/>
                      </a:lnTo>
                      <a:lnTo>
                        <a:pt x="119" y="92"/>
                      </a:lnTo>
                      <a:lnTo>
                        <a:pt x="118" y="90"/>
                      </a:lnTo>
                      <a:lnTo>
                        <a:pt x="118" y="90"/>
                      </a:lnTo>
                      <a:lnTo>
                        <a:pt x="118" y="90"/>
                      </a:lnTo>
                      <a:lnTo>
                        <a:pt x="118" y="88"/>
                      </a:lnTo>
                      <a:lnTo>
                        <a:pt x="118" y="87"/>
                      </a:lnTo>
                      <a:lnTo>
                        <a:pt x="118" y="87"/>
                      </a:lnTo>
                      <a:lnTo>
                        <a:pt x="121" y="85"/>
                      </a:lnTo>
                      <a:lnTo>
                        <a:pt x="121" y="83"/>
                      </a:lnTo>
                      <a:lnTo>
                        <a:pt x="119" y="81"/>
                      </a:lnTo>
                      <a:lnTo>
                        <a:pt x="119" y="81"/>
                      </a:lnTo>
                      <a:lnTo>
                        <a:pt x="119" y="81"/>
                      </a:lnTo>
                      <a:lnTo>
                        <a:pt x="119" y="79"/>
                      </a:lnTo>
                      <a:lnTo>
                        <a:pt x="119" y="77"/>
                      </a:lnTo>
                      <a:lnTo>
                        <a:pt x="119" y="75"/>
                      </a:lnTo>
                      <a:lnTo>
                        <a:pt x="119" y="73"/>
                      </a:lnTo>
                      <a:lnTo>
                        <a:pt x="121" y="71"/>
                      </a:lnTo>
                      <a:lnTo>
                        <a:pt x="121" y="71"/>
                      </a:lnTo>
                      <a:lnTo>
                        <a:pt x="121" y="69"/>
                      </a:lnTo>
                      <a:lnTo>
                        <a:pt x="118" y="67"/>
                      </a:lnTo>
                      <a:lnTo>
                        <a:pt x="118" y="67"/>
                      </a:lnTo>
                      <a:lnTo>
                        <a:pt x="116" y="67"/>
                      </a:lnTo>
                      <a:lnTo>
                        <a:pt x="116" y="67"/>
                      </a:lnTo>
                      <a:lnTo>
                        <a:pt x="114" y="69"/>
                      </a:lnTo>
                      <a:lnTo>
                        <a:pt x="112" y="71"/>
                      </a:lnTo>
                      <a:lnTo>
                        <a:pt x="112" y="71"/>
                      </a:lnTo>
                      <a:lnTo>
                        <a:pt x="110" y="71"/>
                      </a:lnTo>
                      <a:lnTo>
                        <a:pt x="110" y="69"/>
                      </a:lnTo>
                      <a:lnTo>
                        <a:pt x="110" y="69"/>
                      </a:lnTo>
                      <a:lnTo>
                        <a:pt x="110" y="67"/>
                      </a:lnTo>
                      <a:lnTo>
                        <a:pt x="110" y="64"/>
                      </a:lnTo>
                      <a:lnTo>
                        <a:pt x="112" y="62"/>
                      </a:lnTo>
                      <a:lnTo>
                        <a:pt x="114" y="60"/>
                      </a:lnTo>
                      <a:lnTo>
                        <a:pt x="114" y="60"/>
                      </a:lnTo>
                      <a:lnTo>
                        <a:pt x="114" y="60"/>
                      </a:lnTo>
                      <a:lnTo>
                        <a:pt x="118" y="58"/>
                      </a:lnTo>
                      <a:lnTo>
                        <a:pt x="118" y="58"/>
                      </a:lnTo>
                      <a:lnTo>
                        <a:pt x="118" y="56"/>
                      </a:lnTo>
                      <a:lnTo>
                        <a:pt x="118" y="56"/>
                      </a:lnTo>
                      <a:lnTo>
                        <a:pt x="119" y="56"/>
                      </a:lnTo>
                      <a:lnTo>
                        <a:pt x="121" y="52"/>
                      </a:lnTo>
                      <a:lnTo>
                        <a:pt x="121" y="48"/>
                      </a:lnTo>
                      <a:lnTo>
                        <a:pt x="121" y="46"/>
                      </a:lnTo>
                      <a:lnTo>
                        <a:pt x="121" y="44"/>
                      </a:lnTo>
                      <a:lnTo>
                        <a:pt x="121" y="42"/>
                      </a:lnTo>
                      <a:lnTo>
                        <a:pt x="121" y="41"/>
                      </a:lnTo>
                      <a:lnTo>
                        <a:pt x="121" y="41"/>
                      </a:lnTo>
                      <a:lnTo>
                        <a:pt x="119" y="39"/>
                      </a:lnTo>
                      <a:lnTo>
                        <a:pt x="119" y="37"/>
                      </a:lnTo>
                      <a:lnTo>
                        <a:pt x="119" y="35"/>
                      </a:lnTo>
                      <a:lnTo>
                        <a:pt x="119" y="33"/>
                      </a:lnTo>
                      <a:lnTo>
                        <a:pt x="118" y="33"/>
                      </a:lnTo>
                      <a:lnTo>
                        <a:pt x="118" y="31"/>
                      </a:lnTo>
                      <a:lnTo>
                        <a:pt x="118" y="31"/>
                      </a:lnTo>
                      <a:lnTo>
                        <a:pt x="118" y="29"/>
                      </a:lnTo>
                      <a:lnTo>
                        <a:pt x="118" y="29"/>
                      </a:lnTo>
                      <a:lnTo>
                        <a:pt x="116" y="27"/>
                      </a:lnTo>
                      <a:lnTo>
                        <a:pt x="116" y="27"/>
                      </a:lnTo>
                      <a:lnTo>
                        <a:pt x="116" y="25"/>
                      </a:lnTo>
                      <a:lnTo>
                        <a:pt x="114" y="25"/>
                      </a:lnTo>
                      <a:lnTo>
                        <a:pt x="112" y="25"/>
                      </a:lnTo>
                      <a:lnTo>
                        <a:pt x="112" y="25"/>
                      </a:lnTo>
                      <a:lnTo>
                        <a:pt x="110" y="23"/>
                      </a:lnTo>
                      <a:lnTo>
                        <a:pt x="108" y="21"/>
                      </a:lnTo>
                      <a:lnTo>
                        <a:pt x="108" y="19"/>
                      </a:lnTo>
                      <a:lnTo>
                        <a:pt x="108" y="19"/>
                      </a:lnTo>
                      <a:lnTo>
                        <a:pt x="104" y="19"/>
                      </a:lnTo>
                      <a:lnTo>
                        <a:pt x="100" y="19"/>
                      </a:lnTo>
                      <a:lnTo>
                        <a:pt x="100" y="19"/>
                      </a:lnTo>
                      <a:lnTo>
                        <a:pt x="98" y="21"/>
                      </a:lnTo>
                      <a:lnTo>
                        <a:pt x="96" y="21"/>
                      </a:lnTo>
                      <a:lnTo>
                        <a:pt x="95" y="21"/>
                      </a:lnTo>
                      <a:lnTo>
                        <a:pt x="91" y="19"/>
                      </a:lnTo>
                      <a:lnTo>
                        <a:pt x="91" y="19"/>
                      </a:lnTo>
                      <a:lnTo>
                        <a:pt x="89" y="17"/>
                      </a:lnTo>
                      <a:lnTo>
                        <a:pt x="87" y="17"/>
                      </a:lnTo>
                      <a:lnTo>
                        <a:pt x="83" y="16"/>
                      </a:lnTo>
                      <a:lnTo>
                        <a:pt x="83" y="16"/>
                      </a:lnTo>
                      <a:lnTo>
                        <a:pt x="81" y="14"/>
                      </a:lnTo>
                      <a:lnTo>
                        <a:pt x="81" y="12"/>
                      </a:lnTo>
                      <a:lnTo>
                        <a:pt x="79" y="10"/>
                      </a:lnTo>
                      <a:lnTo>
                        <a:pt x="77" y="10"/>
                      </a:lnTo>
                      <a:lnTo>
                        <a:pt x="75" y="8"/>
                      </a:lnTo>
                      <a:lnTo>
                        <a:pt x="71" y="6"/>
                      </a:lnTo>
                      <a:lnTo>
                        <a:pt x="71" y="6"/>
                      </a:lnTo>
                      <a:lnTo>
                        <a:pt x="70" y="4"/>
                      </a:lnTo>
                      <a:lnTo>
                        <a:pt x="68" y="2"/>
                      </a:lnTo>
                      <a:lnTo>
                        <a:pt x="68" y="0"/>
                      </a:lnTo>
                      <a:lnTo>
                        <a:pt x="66" y="0"/>
                      </a:lnTo>
                      <a:lnTo>
                        <a:pt x="64" y="4"/>
                      </a:lnTo>
                      <a:lnTo>
                        <a:pt x="62" y="6"/>
                      </a:lnTo>
                      <a:lnTo>
                        <a:pt x="62" y="8"/>
                      </a:lnTo>
                      <a:lnTo>
                        <a:pt x="64" y="8"/>
                      </a:lnTo>
                      <a:lnTo>
                        <a:pt x="64" y="10"/>
                      </a:lnTo>
                      <a:lnTo>
                        <a:pt x="66" y="12"/>
                      </a:lnTo>
                      <a:lnTo>
                        <a:pt x="66" y="14"/>
                      </a:lnTo>
                      <a:lnTo>
                        <a:pt x="66" y="16"/>
                      </a:lnTo>
                      <a:lnTo>
                        <a:pt x="66" y="17"/>
                      </a:lnTo>
                      <a:lnTo>
                        <a:pt x="66" y="17"/>
                      </a:lnTo>
                      <a:lnTo>
                        <a:pt x="66" y="19"/>
                      </a:lnTo>
                      <a:lnTo>
                        <a:pt x="66" y="19"/>
                      </a:lnTo>
                      <a:lnTo>
                        <a:pt x="66" y="21"/>
                      </a:lnTo>
                      <a:lnTo>
                        <a:pt x="64" y="25"/>
                      </a:lnTo>
                      <a:lnTo>
                        <a:pt x="64" y="29"/>
                      </a:lnTo>
                      <a:lnTo>
                        <a:pt x="64" y="33"/>
                      </a:lnTo>
                      <a:lnTo>
                        <a:pt x="62" y="39"/>
                      </a:lnTo>
                      <a:lnTo>
                        <a:pt x="60" y="42"/>
                      </a:lnTo>
                      <a:lnTo>
                        <a:pt x="58" y="42"/>
                      </a:lnTo>
                      <a:lnTo>
                        <a:pt x="58" y="42"/>
                      </a:lnTo>
                      <a:lnTo>
                        <a:pt x="56" y="42"/>
                      </a:lnTo>
                      <a:lnTo>
                        <a:pt x="54" y="41"/>
                      </a:lnTo>
                      <a:lnTo>
                        <a:pt x="52" y="41"/>
                      </a:lnTo>
                      <a:lnTo>
                        <a:pt x="50" y="42"/>
                      </a:lnTo>
                      <a:lnTo>
                        <a:pt x="50" y="42"/>
                      </a:lnTo>
                      <a:lnTo>
                        <a:pt x="50" y="46"/>
                      </a:lnTo>
                      <a:lnTo>
                        <a:pt x="50" y="48"/>
                      </a:lnTo>
                      <a:lnTo>
                        <a:pt x="50" y="48"/>
                      </a:lnTo>
                      <a:lnTo>
                        <a:pt x="50" y="52"/>
                      </a:lnTo>
                      <a:lnTo>
                        <a:pt x="52" y="52"/>
                      </a:lnTo>
                      <a:lnTo>
                        <a:pt x="52" y="54"/>
                      </a:lnTo>
                      <a:lnTo>
                        <a:pt x="56" y="56"/>
                      </a:lnTo>
                      <a:lnTo>
                        <a:pt x="56" y="58"/>
                      </a:lnTo>
                      <a:lnTo>
                        <a:pt x="56" y="58"/>
                      </a:lnTo>
                      <a:lnTo>
                        <a:pt x="56" y="62"/>
                      </a:lnTo>
                      <a:lnTo>
                        <a:pt x="56" y="62"/>
                      </a:lnTo>
                      <a:lnTo>
                        <a:pt x="56" y="64"/>
                      </a:lnTo>
                      <a:lnTo>
                        <a:pt x="56" y="65"/>
                      </a:lnTo>
                      <a:lnTo>
                        <a:pt x="54" y="65"/>
                      </a:lnTo>
                      <a:lnTo>
                        <a:pt x="52" y="67"/>
                      </a:lnTo>
                      <a:lnTo>
                        <a:pt x="52" y="73"/>
                      </a:lnTo>
                      <a:lnTo>
                        <a:pt x="50" y="73"/>
                      </a:lnTo>
                      <a:lnTo>
                        <a:pt x="50" y="75"/>
                      </a:lnTo>
                      <a:lnTo>
                        <a:pt x="47" y="75"/>
                      </a:lnTo>
                      <a:lnTo>
                        <a:pt x="41" y="77"/>
                      </a:lnTo>
                      <a:lnTo>
                        <a:pt x="39" y="77"/>
                      </a:lnTo>
                      <a:lnTo>
                        <a:pt x="37" y="75"/>
                      </a:lnTo>
                      <a:lnTo>
                        <a:pt x="37" y="73"/>
                      </a:lnTo>
                      <a:lnTo>
                        <a:pt x="37" y="69"/>
                      </a:lnTo>
                      <a:lnTo>
                        <a:pt x="35" y="65"/>
                      </a:lnTo>
                      <a:lnTo>
                        <a:pt x="35" y="62"/>
                      </a:lnTo>
                      <a:lnTo>
                        <a:pt x="35" y="62"/>
                      </a:lnTo>
                      <a:lnTo>
                        <a:pt x="33" y="60"/>
                      </a:lnTo>
                      <a:lnTo>
                        <a:pt x="29" y="58"/>
                      </a:lnTo>
                      <a:lnTo>
                        <a:pt x="27" y="58"/>
                      </a:lnTo>
                      <a:lnTo>
                        <a:pt x="27" y="58"/>
                      </a:lnTo>
                      <a:lnTo>
                        <a:pt x="24" y="56"/>
                      </a:lnTo>
                      <a:lnTo>
                        <a:pt x="22" y="54"/>
                      </a:lnTo>
                      <a:lnTo>
                        <a:pt x="22" y="52"/>
                      </a:lnTo>
                      <a:lnTo>
                        <a:pt x="22" y="50"/>
                      </a:lnTo>
                      <a:lnTo>
                        <a:pt x="22" y="42"/>
                      </a:lnTo>
                      <a:lnTo>
                        <a:pt x="22" y="41"/>
                      </a:lnTo>
                      <a:lnTo>
                        <a:pt x="22" y="41"/>
                      </a:lnTo>
                      <a:lnTo>
                        <a:pt x="22" y="39"/>
                      </a:lnTo>
                      <a:lnTo>
                        <a:pt x="18" y="39"/>
                      </a:lnTo>
                      <a:lnTo>
                        <a:pt x="16" y="37"/>
                      </a:lnTo>
                      <a:lnTo>
                        <a:pt x="14" y="31"/>
                      </a:lnTo>
                      <a:lnTo>
                        <a:pt x="12" y="31"/>
                      </a:lnTo>
                      <a:lnTo>
                        <a:pt x="12" y="31"/>
                      </a:lnTo>
                      <a:lnTo>
                        <a:pt x="10" y="31"/>
                      </a:lnTo>
                      <a:lnTo>
                        <a:pt x="10" y="31"/>
                      </a:lnTo>
                      <a:lnTo>
                        <a:pt x="10" y="33"/>
                      </a:lnTo>
                      <a:lnTo>
                        <a:pt x="6" y="37"/>
                      </a:lnTo>
                      <a:lnTo>
                        <a:pt x="4" y="39"/>
                      </a:lnTo>
                      <a:lnTo>
                        <a:pt x="2" y="44"/>
                      </a:lnTo>
                      <a:lnTo>
                        <a:pt x="0" y="4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3" name="Freeform 4126"/>
                <p:cNvSpPr>
                  <a:spLocks/>
                </p:cNvSpPr>
                <p:nvPr/>
              </p:nvSpPr>
              <p:spPr bwMode="auto">
                <a:xfrm>
                  <a:off x="4488" y="1138"/>
                  <a:ext cx="11" cy="17"/>
                </a:xfrm>
                <a:custGeom>
                  <a:avLst/>
                  <a:gdLst/>
                  <a:ahLst/>
                  <a:cxnLst>
                    <a:cxn ang="0">
                      <a:pos x="16" y="34"/>
                    </a:cxn>
                    <a:cxn ang="0">
                      <a:pos x="18" y="32"/>
                    </a:cxn>
                    <a:cxn ang="0">
                      <a:pos x="18" y="30"/>
                    </a:cxn>
                    <a:cxn ang="0">
                      <a:pos x="20" y="28"/>
                    </a:cxn>
                    <a:cxn ang="0">
                      <a:pos x="20" y="26"/>
                    </a:cxn>
                    <a:cxn ang="0">
                      <a:pos x="20" y="25"/>
                    </a:cxn>
                    <a:cxn ang="0">
                      <a:pos x="20" y="23"/>
                    </a:cxn>
                    <a:cxn ang="0">
                      <a:pos x="20" y="21"/>
                    </a:cxn>
                    <a:cxn ang="0">
                      <a:pos x="21" y="19"/>
                    </a:cxn>
                    <a:cxn ang="0">
                      <a:pos x="23" y="19"/>
                    </a:cxn>
                    <a:cxn ang="0">
                      <a:pos x="23" y="17"/>
                    </a:cxn>
                    <a:cxn ang="0">
                      <a:pos x="23" y="15"/>
                    </a:cxn>
                    <a:cxn ang="0">
                      <a:pos x="21" y="13"/>
                    </a:cxn>
                    <a:cxn ang="0">
                      <a:pos x="21" y="13"/>
                    </a:cxn>
                    <a:cxn ang="0">
                      <a:pos x="21" y="11"/>
                    </a:cxn>
                    <a:cxn ang="0">
                      <a:pos x="20" y="9"/>
                    </a:cxn>
                    <a:cxn ang="0">
                      <a:pos x="20" y="9"/>
                    </a:cxn>
                    <a:cxn ang="0">
                      <a:pos x="20" y="7"/>
                    </a:cxn>
                    <a:cxn ang="0">
                      <a:pos x="18" y="7"/>
                    </a:cxn>
                    <a:cxn ang="0">
                      <a:pos x="16" y="7"/>
                    </a:cxn>
                    <a:cxn ang="0">
                      <a:pos x="14" y="7"/>
                    </a:cxn>
                    <a:cxn ang="0">
                      <a:pos x="14" y="7"/>
                    </a:cxn>
                    <a:cxn ang="0">
                      <a:pos x="14" y="7"/>
                    </a:cxn>
                    <a:cxn ang="0">
                      <a:pos x="14" y="3"/>
                    </a:cxn>
                    <a:cxn ang="0">
                      <a:pos x="14" y="3"/>
                    </a:cxn>
                    <a:cxn ang="0">
                      <a:pos x="12" y="1"/>
                    </a:cxn>
                    <a:cxn ang="0">
                      <a:pos x="10" y="0"/>
                    </a:cxn>
                    <a:cxn ang="0">
                      <a:pos x="10" y="0"/>
                    </a:cxn>
                    <a:cxn ang="0">
                      <a:pos x="8" y="1"/>
                    </a:cxn>
                    <a:cxn ang="0">
                      <a:pos x="6" y="1"/>
                    </a:cxn>
                    <a:cxn ang="0">
                      <a:pos x="6" y="3"/>
                    </a:cxn>
                    <a:cxn ang="0">
                      <a:pos x="4" y="3"/>
                    </a:cxn>
                    <a:cxn ang="0">
                      <a:pos x="4" y="1"/>
                    </a:cxn>
                    <a:cxn ang="0">
                      <a:pos x="4" y="0"/>
                    </a:cxn>
                    <a:cxn ang="0">
                      <a:pos x="2" y="0"/>
                    </a:cxn>
                    <a:cxn ang="0">
                      <a:pos x="2" y="0"/>
                    </a:cxn>
                    <a:cxn ang="0">
                      <a:pos x="0" y="1"/>
                    </a:cxn>
                    <a:cxn ang="0">
                      <a:pos x="0" y="1"/>
                    </a:cxn>
                    <a:cxn ang="0">
                      <a:pos x="0" y="1"/>
                    </a:cxn>
                  </a:cxnLst>
                  <a:rect l="0" t="0" r="r" b="b"/>
                  <a:pathLst>
                    <a:path w="23" h="34">
                      <a:moveTo>
                        <a:pt x="16" y="34"/>
                      </a:moveTo>
                      <a:lnTo>
                        <a:pt x="18" y="32"/>
                      </a:lnTo>
                      <a:lnTo>
                        <a:pt x="18" y="30"/>
                      </a:lnTo>
                      <a:lnTo>
                        <a:pt x="20" y="28"/>
                      </a:lnTo>
                      <a:lnTo>
                        <a:pt x="20" y="26"/>
                      </a:lnTo>
                      <a:lnTo>
                        <a:pt x="20" y="25"/>
                      </a:lnTo>
                      <a:lnTo>
                        <a:pt x="20" y="23"/>
                      </a:lnTo>
                      <a:lnTo>
                        <a:pt x="20" y="21"/>
                      </a:lnTo>
                      <a:lnTo>
                        <a:pt x="21" y="19"/>
                      </a:lnTo>
                      <a:lnTo>
                        <a:pt x="23" y="19"/>
                      </a:lnTo>
                      <a:lnTo>
                        <a:pt x="23" y="17"/>
                      </a:lnTo>
                      <a:lnTo>
                        <a:pt x="23" y="15"/>
                      </a:lnTo>
                      <a:lnTo>
                        <a:pt x="21" y="13"/>
                      </a:lnTo>
                      <a:lnTo>
                        <a:pt x="21" y="13"/>
                      </a:lnTo>
                      <a:lnTo>
                        <a:pt x="21" y="11"/>
                      </a:lnTo>
                      <a:lnTo>
                        <a:pt x="20" y="9"/>
                      </a:lnTo>
                      <a:lnTo>
                        <a:pt x="20" y="9"/>
                      </a:lnTo>
                      <a:lnTo>
                        <a:pt x="20" y="7"/>
                      </a:lnTo>
                      <a:lnTo>
                        <a:pt x="18" y="7"/>
                      </a:lnTo>
                      <a:lnTo>
                        <a:pt x="16" y="7"/>
                      </a:lnTo>
                      <a:lnTo>
                        <a:pt x="14" y="7"/>
                      </a:lnTo>
                      <a:lnTo>
                        <a:pt x="14" y="7"/>
                      </a:lnTo>
                      <a:lnTo>
                        <a:pt x="14" y="7"/>
                      </a:lnTo>
                      <a:lnTo>
                        <a:pt x="14" y="3"/>
                      </a:lnTo>
                      <a:lnTo>
                        <a:pt x="14" y="3"/>
                      </a:lnTo>
                      <a:lnTo>
                        <a:pt x="12" y="1"/>
                      </a:lnTo>
                      <a:lnTo>
                        <a:pt x="10" y="0"/>
                      </a:lnTo>
                      <a:lnTo>
                        <a:pt x="10" y="0"/>
                      </a:lnTo>
                      <a:lnTo>
                        <a:pt x="8" y="1"/>
                      </a:lnTo>
                      <a:lnTo>
                        <a:pt x="6" y="1"/>
                      </a:lnTo>
                      <a:lnTo>
                        <a:pt x="6" y="3"/>
                      </a:lnTo>
                      <a:lnTo>
                        <a:pt x="4" y="3"/>
                      </a:lnTo>
                      <a:lnTo>
                        <a:pt x="4" y="1"/>
                      </a:lnTo>
                      <a:lnTo>
                        <a:pt x="4" y="0"/>
                      </a:lnTo>
                      <a:lnTo>
                        <a:pt x="2" y="0"/>
                      </a:lnTo>
                      <a:lnTo>
                        <a:pt x="2" y="0"/>
                      </a:lnTo>
                      <a:lnTo>
                        <a:pt x="0" y="1"/>
                      </a:lnTo>
                      <a:lnTo>
                        <a:pt x="0" y="1"/>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4" name="Line 4127"/>
                <p:cNvSpPr>
                  <a:spLocks noChangeShapeType="1"/>
                </p:cNvSpPr>
                <p:nvPr/>
              </p:nvSpPr>
              <p:spPr bwMode="auto">
                <a:xfrm>
                  <a:off x="4495" y="1155"/>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565" name="Freeform 4128"/>
                <p:cNvSpPr>
                  <a:spLocks/>
                </p:cNvSpPr>
                <p:nvPr/>
              </p:nvSpPr>
              <p:spPr bwMode="auto">
                <a:xfrm>
                  <a:off x="4385" y="1118"/>
                  <a:ext cx="42" cy="105"/>
                </a:xfrm>
                <a:custGeom>
                  <a:avLst/>
                  <a:gdLst/>
                  <a:ahLst/>
                  <a:cxnLst>
                    <a:cxn ang="0">
                      <a:pos x="79" y="4"/>
                    </a:cxn>
                    <a:cxn ang="0">
                      <a:pos x="73" y="2"/>
                    </a:cxn>
                    <a:cxn ang="0">
                      <a:pos x="71" y="4"/>
                    </a:cxn>
                    <a:cxn ang="0">
                      <a:pos x="65" y="6"/>
                    </a:cxn>
                    <a:cxn ang="0">
                      <a:pos x="65" y="10"/>
                    </a:cxn>
                    <a:cxn ang="0">
                      <a:pos x="67" y="8"/>
                    </a:cxn>
                    <a:cxn ang="0">
                      <a:pos x="69" y="10"/>
                    </a:cxn>
                    <a:cxn ang="0">
                      <a:pos x="69" y="16"/>
                    </a:cxn>
                    <a:cxn ang="0">
                      <a:pos x="67" y="21"/>
                    </a:cxn>
                    <a:cxn ang="0">
                      <a:pos x="67" y="21"/>
                    </a:cxn>
                    <a:cxn ang="0">
                      <a:pos x="65" y="23"/>
                    </a:cxn>
                    <a:cxn ang="0">
                      <a:pos x="63" y="25"/>
                    </a:cxn>
                    <a:cxn ang="0">
                      <a:pos x="61" y="25"/>
                    </a:cxn>
                    <a:cxn ang="0">
                      <a:pos x="58" y="23"/>
                    </a:cxn>
                    <a:cxn ang="0">
                      <a:pos x="52" y="25"/>
                    </a:cxn>
                    <a:cxn ang="0">
                      <a:pos x="48" y="29"/>
                    </a:cxn>
                    <a:cxn ang="0">
                      <a:pos x="48" y="33"/>
                    </a:cxn>
                    <a:cxn ang="0">
                      <a:pos x="48" y="37"/>
                    </a:cxn>
                    <a:cxn ang="0">
                      <a:pos x="52" y="42"/>
                    </a:cxn>
                    <a:cxn ang="0">
                      <a:pos x="50" y="46"/>
                    </a:cxn>
                    <a:cxn ang="0">
                      <a:pos x="50" y="50"/>
                    </a:cxn>
                    <a:cxn ang="0">
                      <a:pos x="48" y="54"/>
                    </a:cxn>
                    <a:cxn ang="0">
                      <a:pos x="48" y="60"/>
                    </a:cxn>
                    <a:cxn ang="0">
                      <a:pos x="48" y="62"/>
                    </a:cxn>
                    <a:cxn ang="0">
                      <a:pos x="48" y="67"/>
                    </a:cxn>
                    <a:cxn ang="0">
                      <a:pos x="46" y="75"/>
                    </a:cxn>
                    <a:cxn ang="0">
                      <a:pos x="46" y="81"/>
                    </a:cxn>
                    <a:cxn ang="0">
                      <a:pos x="42" y="92"/>
                    </a:cxn>
                    <a:cxn ang="0">
                      <a:pos x="42" y="104"/>
                    </a:cxn>
                    <a:cxn ang="0">
                      <a:pos x="40" y="113"/>
                    </a:cxn>
                    <a:cxn ang="0">
                      <a:pos x="38" y="115"/>
                    </a:cxn>
                    <a:cxn ang="0">
                      <a:pos x="40" y="110"/>
                    </a:cxn>
                    <a:cxn ang="0">
                      <a:pos x="40" y="102"/>
                    </a:cxn>
                    <a:cxn ang="0">
                      <a:pos x="40" y="100"/>
                    </a:cxn>
                    <a:cxn ang="0">
                      <a:pos x="38" y="110"/>
                    </a:cxn>
                    <a:cxn ang="0">
                      <a:pos x="35" y="119"/>
                    </a:cxn>
                    <a:cxn ang="0">
                      <a:pos x="31" y="133"/>
                    </a:cxn>
                    <a:cxn ang="0">
                      <a:pos x="31" y="135"/>
                    </a:cxn>
                    <a:cxn ang="0">
                      <a:pos x="29" y="140"/>
                    </a:cxn>
                    <a:cxn ang="0">
                      <a:pos x="27" y="146"/>
                    </a:cxn>
                    <a:cxn ang="0">
                      <a:pos x="25" y="150"/>
                    </a:cxn>
                    <a:cxn ang="0">
                      <a:pos x="23" y="158"/>
                    </a:cxn>
                    <a:cxn ang="0">
                      <a:pos x="21" y="161"/>
                    </a:cxn>
                    <a:cxn ang="0">
                      <a:pos x="19" y="171"/>
                    </a:cxn>
                    <a:cxn ang="0">
                      <a:pos x="17" y="179"/>
                    </a:cxn>
                    <a:cxn ang="0">
                      <a:pos x="13" y="190"/>
                    </a:cxn>
                    <a:cxn ang="0">
                      <a:pos x="10" y="192"/>
                    </a:cxn>
                    <a:cxn ang="0">
                      <a:pos x="13" y="188"/>
                    </a:cxn>
                    <a:cxn ang="0">
                      <a:pos x="17" y="179"/>
                    </a:cxn>
                    <a:cxn ang="0">
                      <a:pos x="19" y="175"/>
                    </a:cxn>
                    <a:cxn ang="0">
                      <a:pos x="17" y="173"/>
                    </a:cxn>
                    <a:cxn ang="0">
                      <a:pos x="15" y="179"/>
                    </a:cxn>
                    <a:cxn ang="0">
                      <a:pos x="13" y="186"/>
                    </a:cxn>
                    <a:cxn ang="0">
                      <a:pos x="12" y="188"/>
                    </a:cxn>
                    <a:cxn ang="0">
                      <a:pos x="10" y="194"/>
                    </a:cxn>
                    <a:cxn ang="0">
                      <a:pos x="8" y="196"/>
                    </a:cxn>
                    <a:cxn ang="0">
                      <a:pos x="4" y="204"/>
                    </a:cxn>
                    <a:cxn ang="0">
                      <a:pos x="2" y="209"/>
                    </a:cxn>
                  </a:cxnLst>
                  <a:rect l="0" t="0" r="r" b="b"/>
                  <a:pathLst>
                    <a:path w="84" h="211">
                      <a:moveTo>
                        <a:pt x="84" y="0"/>
                      </a:moveTo>
                      <a:lnTo>
                        <a:pt x="83" y="2"/>
                      </a:lnTo>
                      <a:lnTo>
                        <a:pt x="79" y="4"/>
                      </a:lnTo>
                      <a:lnTo>
                        <a:pt x="77" y="2"/>
                      </a:lnTo>
                      <a:lnTo>
                        <a:pt x="75" y="2"/>
                      </a:lnTo>
                      <a:lnTo>
                        <a:pt x="73" y="2"/>
                      </a:lnTo>
                      <a:lnTo>
                        <a:pt x="73" y="2"/>
                      </a:lnTo>
                      <a:lnTo>
                        <a:pt x="71" y="2"/>
                      </a:lnTo>
                      <a:lnTo>
                        <a:pt x="71" y="4"/>
                      </a:lnTo>
                      <a:lnTo>
                        <a:pt x="69" y="4"/>
                      </a:lnTo>
                      <a:lnTo>
                        <a:pt x="67" y="4"/>
                      </a:lnTo>
                      <a:lnTo>
                        <a:pt x="65" y="6"/>
                      </a:lnTo>
                      <a:lnTo>
                        <a:pt x="65" y="6"/>
                      </a:lnTo>
                      <a:lnTo>
                        <a:pt x="65" y="10"/>
                      </a:lnTo>
                      <a:lnTo>
                        <a:pt x="65" y="10"/>
                      </a:lnTo>
                      <a:lnTo>
                        <a:pt x="65" y="10"/>
                      </a:lnTo>
                      <a:lnTo>
                        <a:pt x="67" y="10"/>
                      </a:lnTo>
                      <a:lnTo>
                        <a:pt x="67" y="8"/>
                      </a:lnTo>
                      <a:lnTo>
                        <a:pt x="67" y="8"/>
                      </a:lnTo>
                      <a:lnTo>
                        <a:pt x="67" y="10"/>
                      </a:lnTo>
                      <a:lnTo>
                        <a:pt x="69" y="10"/>
                      </a:lnTo>
                      <a:lnTo>
                        <a:pt x="69" y="12"/>
                      </a:lnTo>
                      <a:lnTo>
                        <a:pt x="69" y="14"/>
                      </a:lnTo>
                      <a:lnTo>
                        <a:pt x="69" y="16"/>
                      </a:lnTo>
                      <a:lnTo>
                        <a:pt x="69" y="18"/>
                      </a:lnTo>
                      <a:lnTo>
                        <a:pt x="67" y="19"/>
                      </a:lnTo>
                      <a:lnTo>
                        <a:pt x="67" y="21"/>
                      </a:lnTo>
                      <a:lnTo>
                        <a:pt x="67" y="21"/>
                      </a:lnTo>
                      <a:lnTo>
                        <a:pt x="67" y="21"/>
                      </a:lnTo>
                      <a:lnTo>
                        <a:pt x="67" y="21"/>
                      </a:lnTo>
                      <a:lnTo>
                        <a:pt x="65" y="21"/>
                      </a:lnTo>
                      <a:lnTo>
                        <a:pt x="65" y="23"/>
                      </a:lnTo>
                      <a:lnTo>
                        <a:pt x="65" y="23"/>
                      </a:lnTo>
                      <a:lnTo>
                        <a:pt x="65" y="23"/>
                      </a:lnTo>
                      <a:lnTo>
                        <a:pt x="63" y="23"/>
                      </a:lnTo>
                      <a:lnTo>
                        <a:pt x="63" y="25"/>
                      </a:lnTo>
                      <a:lnTo>
                        <a:pt x="63" y="25"/>
                      </a:lnTo>
                      <a:lnTo>
                        <a:pt x="61" y="25"/>
                      </a:lnTo>
                      <a:lnTo>
                        <a:pt x="61" y="25"/>
                      </a:lnTo>
                      <a:lnTo>
                        <a:pt x="61" y="25"/>
                      </a:lnTo>
                      <a:lnTo>
                        <a:pt x="61" y="25"/>
                      </a:lnTo>
                      <a:lnTo>
                        <a:pt x="58" y="23"/>
                      </a:lnTo>
                      <a:lnTo>
                        <a:pt x="58" y="23"/>
                      </a:lnTo>
                      <a:lnTo>
                        <a:pt x="52" y="23"/>
                      </a:lnTo>
                      <a:lnTo>
                        <a:pt x="52" y="25"/>
                      </a:lnTo>
                      <a:lnTo>
                        <a:pt x="50" y="25"/>
                      </a:lnTo>
                      <a:lnTo>
                        <a:pt x="50" y="27"/>
                      </a:lnTo>
                      <a:lnTo>
                        <a:pt x="48" y="29"/>
                      </a:lnTo>
                      <a:lnTo>
                        <a:pt x="48" y="31"/>
                      </a:lnTo>
                      <a:lnTo>
                        <a:pt x="48" y="31"/>
                      </a:lnTo>
                      <a:lnTo>
                        <a:pt x="48" y="33"/>
                      </a:lnTo>
                      <a:lnTo>
                        <a:pt x="48" y="35"/>
                      </a:lnTo>
                      <a:lnTo>
                        <a:pt x="48" y="37"/>
                      </a:lnTo>
                      <a:lnTo>
                        <a:pt x="48" y="37"/>
                      </a:lnTo>
                      <a:lnTo>
                        <a:pt x="50" y="39"/>
                      </a:lnTo>
                      <a:lnTo>
                        <a:pt x="50" y="41"/>
                      </a:lnTo>
                      <a:lnTo>
                        <a:pt x="52" y="42"/>
                      </a:lnTo>
                      <a:lnTo>
                        <a:pt x="50" y="44"/>
                      </a:lnTo>
                      <a:lnTo>
                        <a:pt x="50" y="44"/>
                      </a:lnTo>
                      <a:lnTo>
                        <a:pt x="50" y="46"/>
                      </a:lnTo>
                      <a:lnTo>
                        <a:pt x="50" y="48"/>
                      </a:lnTo>
                      <a:lnTo>
                        <a:pt x="50" y="48"/>
                      </a:lnTo>
                      <a:lnTo>
                        <a:pt x="50" y="50"/>
                      </a:lnTo>
                      <a:lnTo>
                        <a:pt x="48" y="52"/>
                      </a:lnTo>
                      <a:lnTo>
                        <a:pt x="48" y="52"/>
                      </a:lnTo>
                      <a:lnTo>
                        <a:pt x="48" y="54"/>
                      </a:lnTo>
                      <a:lnTo>
                        <a:pt x="48" y="56"/>
                      </a:lnTo>
                      <a:lnTo>
                        <a:pt x="48" y="58"/>
                      </a:lnTo>
                      <a:lnTo>
                        <a:pt x="48" y="60"/>
                      </a:lnTo>
                      <a:lnTo>
                        <a:pt x="48" y="62"/>
                      </a:lnTo>
                      <a:lnTo>
                        <a:pt x="48" y="62"/>
                      </a:lnTo>
                      <a:lnTo>
                        <a:pt x="48" y="62"/>
                      </a:lnTo>
                      <a:lnTo>
                        <a:pt x="48" y="64"/>
                      </a:lnTo>
                      <a:lnTo>
                        <a:pt x="48" y="67"/>
                      </a:lnTo>
                      <a:lnTo>
                        <a:pt x="48" y="67"/>
                      </a:lnTo>
                      <a:lnTo>
                        <a:pt x="46" y="69"/>
                      </a:lnTo>
                      <a:lnTo>
                        <a:pt x="46" y="71"/>
                      </a:lnTo>
                      <a:lnTo>
                        <a:pt x="46" y="75"/>
                      </a:lnTo>
                      <a:lnTo>
                        <a:pt x="46" y="77"/>
                      </a:lnTo>
                      <a:lnTo>
                        <a:pt x="46" y="77"/>
                      </a:lnTo>
                      <a:lnTo>
                        <a:pt x="46" y="81"/>
                      </a:lnTo>
                      <a:lnTo>
                        <a:pt x="44" y="83"/>
                      </a:lnTo>
                      <a:lnTo>
                        <a:pt x="44" y="85"/>
                      </a:lnTo>
                      <a:lnTo>
                        <a:pt x="42" y="92"/>
                      </a:lnTo>
                      <a:lnTo>
                        <a:pt x="42" y="98"/>
                      </a:lnTo>
                      <a:lnTo>
                        <a:pt x="42" y="100"/>
                      </a:lnTo>
                      <a:lnTo>
                        <a:pt x="42" y="104"/>
                      </a:lnTo>
                      <a:lnTo>
                        <a:pt x="42" y="106"/>
                      </a:lnTo>
                      <a:lnTo>
                        <a:pt x="40" y="110"/>
                      </a:lnTo>
                      <a:lnTo>
                        <a:pt x="40" y="113"/>
                      </a:lnTo>
                      <a:lnTo>
                        <a:pt x="38" y="117"/>
                      </a:lnTo>
                      <a:lnTo>
                        <a:pt x="38" y="115"/>
                      </a:lnTo>
                      <a:lnTo>
                        <a:pt x="38" y="115"/>
                      </a:lnTo>
                      <a:lnTo>
                        <a:pt x="38" y="113"/>
                      </a:lnTo>
                      <a:lnTo>
                        <a:pt x="38" y="113"/>
                      </a:lnTo>
                      <a:lnTo>
                        <a:pt x="40" y="110"/>
                      </a:lnTo>
                      <a:lnTo>
                        <a:pt x="40" y="108"/>
                      </a:lnTo>
                      <a:lnTo>
                        <a:pt x="40" y="104"/>
                      </a:lnTo>
                      <a:lnTo>
                        <a:pt x="40" y="102"/>
                      </a:lnTo>
                      <a:lnTo>
                        <a:pt x="42" y="100"/>
                      </a:lnTo>
                      <a:lnTo>
                        <a:pt x="42" y="100"/>
                      </a:lnTo>
                      <a:lnTo>
                        <a:pt x="40" y="100"/>
                      </a:lnTo>
                      <a:lnTo>
                        <a:pt x="40" y="102"/>
                      </a:lnTo>
                      <a:lnTo>
                        <a:pt x="38" y="108"/>
                      </a:lnTo>
                      <a:lnTo>
                        <a:pt x="38" y="110"/>
                      </a:lnTo>
                      <a:lnTo>
                        <a:pt x="38" y="110"/>
                      </a:lnTo>
                      <a:lnTo>
                        <a:pt x="38" y="113"/>
                      </a:lnTo>
                      <a:lnTo>
                        <a:pt x="35" y="119"/>
                      </a:lnTo>
                      <a:lnTo>
                        <a:pt x="35" y="121"/>
                      </a:lnTo>
                      <a:lnTo>
                        <a:pt x="33" y="129"/>
                      </a:lnTo>
                      <a:lnTo>
                        <a:pt x="31" y="133"/>
                      </a:lnTo>
                      <a:lnTo>
                        <a:pt x="31" y="135"/>
                      </a:lnTo>
                      <a:lnTo>
                        <a:pt x="31" y="135"/>
                      </a:lnTo>
                      <a:lnTo>
                        <a:pt x="31" y="135"/>
                      </a:lnTo>
                      <a:lnTo>
                        <a:pt x="31" y="138"/>
                      </a:lnTo>
                      <a:lnTo>
                        <a:pt x="29" y="140"/>
                      </a:lnTo>
                      <a:lnTo>
                        <a:pt x="29" y="140"/>
                      </a:lnTo>
                      <a:lnTo>
                        <a:pt x="29" y="142"/>
                      </a:lnTo>
                      <a:lnTo>
                        <a:pt x="29" y="142"/>
                      </a:lnTo>
                      <a:lnTo>
                        <a:pt x="27" y="146"/>
                      </a:lnTo>
                      <a:lnTo>
                        <a:pt x="27" y="148"/>
                      </a:lnTo>
                      <a:lnTo>
                        <a:pt x="27" y="148"/>
                      </a:lnTo>
                      <a:lnTo>
                        <a:pt x="25" y="150"/>
                      </a:lnTo>
                      <a:lnTo>
                        <a:pt x="25" y="154"/>
                      </a:lnTo>
                      <a:lnTo>
                        <a:pt x="25" y="156"/>
                      </a:lnTo>
                      <a:lnTo>
                        <a:pt x="23" y="158"/>
                      </a:lnTo>
                      <a:lnTo>
                        <a:pt x="23" y="160"/>
                      </a:lnTo>
                      <a:lnTo>
                        <a:pt x="23" y="161"/>
                      </a:lnTo>
                      <a:lnTo>
                        <a:pt x="21" y="161"/>
                      </a:lnTo>
                      <a:lnTo>
                        <a:pt x="21" y="163"/>
                      </a:lnTo>
                      <a:lnTo>
                        <a:pt x="19" y="171"/>
                      </a:lnTo>
                      <a:lnTo>
                        <a:pt x="19" y="171"/>
                      </a:lnTo>
                      <a:lnTo>
                        <a:pt x="19" y="173"/>
                      </a:lnTo>
                      <a:lnTo>
                        <a:pt x="19" y="173"/>
                      </a:lnTo>
                      <a:lnTo>
                        <a:pt x="17" y="179"/>
                      </a:lnTo>
                      <a:lnTo>
                        <a:pt x="15" y="184"/>
                      </a:lnTo>
                      <a:lnTo>
                        <a:pt x="13" y="188"/>
                      </a:lnTo>
                      <a:lnTo>
                        <a:pt x="13" y="190"/>
                      </a:lnTo>
                      <a:lnTo>
                        <a:pt x="12" y="192"/>
                      </a:lnTo>
                      <a:lnTo>
                        <a:pt x="10" y="194"/>
                      </a:lnTo>
                      <a:lnTo>
                        <a:pt x="10" y="192"/>
                      </a:lnTo>
                      <a:lnTo>
                        <a:pt x="12" y="192"/>
                      </a:lnTo>
                      <a:lnTo>
                        <a:pt x="12" y="190"/>
                      </a:lnTo>
                      <a:lnTo>
                        <a:pt x="13" y="188"/>
                      </a:lnTo>
                      <a:lnTo>
                        <a:pt x="13" y="183"/>
                      </a:lnTo>
                      <a:lnTo>
                        <a:pt x="15" y="183"/>
                      </a:lnTo>
                      <a:lnTo>
                        <a:pt x="17" y="179"/>
                      </a:lnTo>
                      <a:lnTo>
                        <a:pt x="17" y="177"/>
                      </a:lnTo>
                      <a:lnTo>
                        <a:pt x="17" y="177"/>
                      </a:lnTo>
                      <a:lnTo>
                        <a:pt x="19" y="175"/>
                      </a:lnTo>
                      <a:lnTo>
                        <a:pt x="19" y="173"/>
                      </a:lnTo>
                      <a:lnTo>
                        <a:pt x="17" y="173"/>
                      </a:lnTo>
                      <a:lnTo>
                        <a:pt x="17" y="173"/>
                      </a:lnTo>
                      <a:lnTo>
                        <a:pt x="15" y="177"/>
                      </a:lnTo>
                      <a:lnTo>
                        <a:pt x="15" y="179"/>
                      </a:lnTo>
                      <a:lnTo>
                        <a:pt x="15" y="179"/>
                      </a:lnTo>
                      <a:lnTo>
                        <a:pt x="13" y="183"/>
                      </a:lnTo>
                      <a:lnTo>
                        <a:pt x="13" y="184"/>
                      </a:lnTo>
                      <a:lnTo>
                        <a:pt x="13" y="186"/>
                      </a:lnTo>
                      <a:lnTo>
                        <a:pt x="13" y="186"/>
                      </a:lnTo>
                      <a:lnTo>
                        <a:pt x="12" y="188"/>
                      </a:lnTo>
                      <a:lnTo>
                        <a:pt x="12" y="188"/>
                      </a:lnTo>
                      <a:lnTo>
                        <a:pt x="10" y="192"/>
                      </a:lnTo>
                      <a:lnTo>
                        <a:pt x="10" y="192"/>
                      </a:lnTo>
                      <a:lnTo>
                        <a:pt x="10" y="194"/>
                      </a:lnTo>
                      <a:lnTo>
                        <a:pt x="10" y="194"/>
                      </a:lnTo>
                      <a:lnTo>
                        <a:pt x="8" y="194"/>
                      </a:lnTo>
                      <a:lnTo>
                        <a:pt x="8" y="196"/>
                      </a:lnTo>
                      <a:lnTo>
                        <a:pt x="6" y="200"/>
                      </a:lnTo>
                      <a:lnTo>
                        <a:pt x="4" y="204"/>
                      </a:lnTo>
                      <a:lnTo>
                        <a:pt x="4" y="204"/>
                      </a:lnTo>
                      <a:lnTo>
                        <a:pt x="4" y="206"/>
                      </a:lnTo>
                      <a:lnTo>
                        <a:pt x="4" y="206"/>
                      </a:lnTo>
                      <a:lnTo>
                        <a:pt x="2" y="209"/>
                      </a:lnTo>
                      <a:lnTo>
                        <a:pt x="2" y="209"/>
                      </a:lnTo>
                      <a:lnTo>
                        <a:pt x="0" y="21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6" name="Freeform 4129"/>
                <p:cNvSpPr>
                  <a:spLocks/>
                </p:cNvSpPr>
                <p:nvPr/>
              </p:nvSpPr>
              <p:spPr bwMode="auto">
                <a:xfrm>
                  <a:off x="4377" y="1232"/>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7" name="Freeform 4130"/>
                <p:cNvSpPr>
                  <a:spLocks/>
                </p:cNvSpPr>
                <p:nvPr/>
              </p:nvSpPr>
              <p:spPr bwMode="auto">
                <a:xfrm>
                  <a:off x="4376" y="123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8" name="Freeform 4131"/>
                <p:cNvSpPr>
                  <a:spLocks/>
                </p:cNvSpPr>
                <p:nvPr/>
              </p:nvSpPr>
              <p:spPr bwMode="auto">
                <a:xfrm>
                  <a:off x="4377" y="1233"/>
                  <a:ext cx="1" cy="1"/>
                </a:xfrm>
                <a:custGeom>
                  <a:avLst/>
                  <a:gdLst/>
                  <a:ahLst/>
                  <a:cxnLst>
                    <a:cxn ang="0">
                      <a:pos x="0" y="1"/>
                    </a:cxn>
                    <a:cxn ang="0">
                      <a:pos x="0" y="0"/>
                    </a:cxn>
                    <a:cxn ang="0">
                      <a:pos x="0" y="1"/>
                    </a:cxn>
                  </a:cxnLst>
                  <a:rect l="0" t="0" r="r" b="b"/>
                  <a:pathLst>
                    <a:path h="1">
                      <a:moveTo>
                        <a:pt x="0" y="1"/>
                      </a:move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69" name="Freeform 4132"/>
                <p:cNvSpPr>
                  <a:spLocks/>
                </p:cNvSpPr>
                <p:nvPr/>
              </p:nvSpPr>
              <p:spPr bwMode="auto">
                <a:xfrm>
                  <a:off x="4377" y="1233"/>
                  <a:ext cx="1" cy="1"/>
                </a:xfrm>
                <a:custGeom>
                  <a:avLst/>
                  <a:gdLst/>
                  <a:ahLst/>
                  <a:cxnLst>
                    <a:cxn ang="0">
                      <a:pos x="0" y="0"/>
                    </a:cxn>
                    <a:cxn ang="0">
                      <a:pos x="0" y="0"/>
                    </a:cxn>
                    <a:cxn ang="0">
                      <a:pos x="0" y="1"/>
                    </a:cxn>
                  </a:cxnLst>
                  <a:rect l="0" t="0" r="r" b="b"/>
                  <a:pathLst>
                    <a:path h="1">
                      <a:moveTo>
                        <a:pt x="0" y="0"/>
                      </a:move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0" name="Freeform 4133"/>
                <p:cNvSpPr>
                  <a:spLocks/>
                </p:cNvSpPr>
                <p:nvPr/>
              </p:nvSpPr>
              <p:spPr bwMode="auto">
                <a:xfrm>
                  <a:off x="4377" y="1233"/>
                  <a:ext cx="1" cy="1"/>
                </a:xfrm>
                <a:custGeom>
                  <a:avLst/>
                  <a:gdLst/>
                  <a:ahLst/>
                  <a:cxnLst>
                    <a:cxn ang="0">
                      <a:pos x="0" y="1"/>
                    </a:cxn>
                    <a:cxn ang="0">
                      <a:pos x="0" y="1"/>
                    </a:cxn>
                    <a:cxn ang="0">
                      <a:pos x="0" y="0"/>
                    </a:cxn>
                  </a:cxnLst>
                  <a:rect l="0" t="0" r="r" b="b"/>
                  <a:pathLst>
                    <a:path h="1">
                      <a:moveTo>
                        <a:pt x="0" y="1"/>
                      </a:moveTo>
                      <a:lnTo>
                        <a:pt x="0" y="1"/>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1" name="Freeform 4134"/>
                <p:cNvSpPr>
                  <a:spLocks/>
                </p:cNvSpPr>
                <p:nvPr/>
              </p:nvSpPr>
              <p:spPr bwMode="auto">
                <a:xfrm>
                  <a:off x="4377" y="123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2" name="Freeform 4135"/>
                <p:cNvSpPr>
                  <a:spLocks/>
                </p:cNvSpPr>
                <p:nvPr/>
              </p:nvSpPr>
              <p:spPr bwMode="auto">
                <a:xfrm>
                  <a:off x="4375" y="1234"/>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3" name="Freeform 4136"/>
                <p:cNvSpPr>
                  <a:spLocks/>
                </p:cNvSpPr>
                <p:nvPr/>
              </p:nvSpPr>
              <p:spPr bwMode="auto">
                <a:xfrm>
                  <a:off x="4378" y="1223"/>
                  <a:ext cx="7" cy="11"/>
                </a:xfrm>
                <a:custGeom>
                  <a:avLst/>
                  <a:gdLst/>
                  <a:ahLst/>
                  <a:cxnLst>
                    <a:cxn ang="0">
                      <a:pos x="13" y="0"/>
                    </a:cxn>
                    <a:cxn ang="0">
                      <a:pos x="13" y="0"/>
                    </a:cxn>
                    <a:cxn ang="0">
                      <a:pos x="13" y="2"/>
                    </a:cxn>
                    <a:cxn ang="0">
                      <a:pos x="13" y="2"/>
                    </a:cxn>
                    <a:cxn ang="0">
                      <a:pos x="13" y="2"/>
                    </a:cxn>
                    <a:cxn ang="0">
                      <a:pos x="13" y="2"/>
                    </a:cxn>
                    <a:cxn ang="0">
                      <a:pos x="13" y="4"/>
                    </a:cxn>
                    <a:cxn ang="0">
                      <a:pos x="11" y="4"/>
                    </a:cxn>
                    <a:cxn ang="0">
                      <a:pos x="11" y="6"/>
                    </a:cxn>
                    <a:cxn ang="0">
                      <a:pos x="11" y="6"/>
                    </a:cxn>
                    <a:cxn ang="0">
                      <a:pos x="11" y="6"/>
                    </a:cxn>
                    <a:cxn ang="0">
                      <a:pos x="11" y="8"/>
                    </a:cxn>
                    <a:cxn ang="0">
                      <a:pos x="9" y="8"/>
                    </a:cxn>
                    <a:cxn ang="0">
                      <a:pos x="9" y="10"/>
                    </a:cxn>
                    <a:cxn ang="0">
                      <a:pos x="9" y="10"/>
                    </a:cxn>
                    <a:cxn ang="0">
                      <a:pos x="9" y="12"/>
                    </a:cxn>
                    <a:cxn ang="0">
                      <a:pos x="7" y="12"/>
                    </a:cxn>
                    <a:cxn ang="0">
                      <a:pos x="7" y="14"/>
                    </a:cxn>
                    <a:cxn ang="0">
                      <a:pos x="7" y="14"/>
                    </a:cxn>
                    <a:cxn ang="0">
                      <a:pos x="7" y="14"/>
                    </a:cxn>
                    <a:cxn ang="0">
                      <a:pos x="7" y="14"/>
                    </a:cxn>
                    <a:cxn ang="0">
                      <a:pos x="7" y="14"/>
                    </a:cxn>
                    <a:cxn ang="0">
                      <a:pos x="5" y="16"/>
                    </a:cxn>
                    <a:cxn ang="0">
                      <a:pos x="5" y="16"/>
                    </a:cxn>
                    <a:cxn ang="0">
                      <a:pos x="5" y="18"/>
                    </a:cxn>
                    <a:cxn ang="0">
                      <a:pos x="5" y="18"/>
                    </a:cxn>
                    <a:cxn ang="0">
                      <a:pos x="5" y="18"/>
                    </a:cxn>
                    <a:cxn ang="0">
                      <a:pos x="3" y="18"/>
                    </a:cxn>
                    <a:cxn ang="0">
                      <a:pos x="3" y="18"/>
                    </a:cxn>
                    <a:cxn ang="0">
                      <a:pos x="3" y="18"/>
                    </a:cxn>
                    <a:cxn ang="0">
                      <a:pos x="3" y="18"/>
                    </a:cxn>
                    <a:cxn ang="0">
                      <a:pos x="3" y="20"/>
                    </a:cxn>
                    <a:cxn ang="0">
                      <a:pos x="3" y="20"/>
                    </a:cxn>
                    <a:cxn ang="0">
                      <a:pos x="3" y="20"/>
                    </a:cxn>
                    <a:cxn ang="0">
                      <a:pos x="3" y="20"/>
                    </a:cxn>
                    <a:cxn ang="0">
                      <a:pos x="2" y="20"/>
                    </a:cxn>
                    <a:cxn ang="0">
                      <a:pos x="2" y="21"/>
                    </a:cxn>
                    <a:cxn ang="0">
                      <a:pos x="2" y="21"/>
                    </a:cxn>
                    <a:cxn ang="0">
                      <a:pos x="2" y="21"/>
                    </a:cxn>
                    <a:cxn ang="0">
                      <a:pos x="2" y="20"/>
                    </a:cxn>
                    <a:cxn ang="0">
                      <a:pos x="0" y="20"/>
                    </a:cxn>
                    <a:cxn ang="0">
                      <a:pos x="0" y="20"/>
                    </a:cxn>
                    <a:cxn ang="0">
                      <a:pos x="0" y="20"/>
                    </a:cxn>
                    <a:cxn ang="0">
                      <a:pos x="0" y="20"/>
                    </a:cxn>
                    <a:cxn ang="0">
                      <a:pos x="0" y="20"/>
                    </a:cxn>
                    <a:cxn ang="0">
                      <a:pos x="0" y="21"/>
                    </a:cxn>
                    <a:cxn ang="0">
                      <a:pos x="0" y="21"/>
                    </a:cxn>
                    <a:cxn ang="0">
                      <a:pos x="0" y="21"/>
                    </a:cxn>
                    <a:cxn ang="0">
                      <a:pos x="2" y="21"/>
                    </a:cxn>
                    <a:cxn ang="0">
                      <a:pos x="2" y="21"/>
                    </a:cxn>
                  </a:cxnLst>
                  <a:rect l="0" t="0" r="r" b="b"/>
                  <a:pathLst>
                    <a:path w="13" h="21">
                      <a:moveTo>
                        <a:pt x="13" y="0"/>
                      </a:moveTo>
                      <a:lnTo>
                        <a:pt x="13" y="0"/>
                      </a:lnTo>
                      <a:lnTo>
                        <a:pt x="13" y="2"/>
                      </a:lnTo>
                      <a:lnTo>
                        <a:pt x="13" y="2"/>
                      </a:lnTo>
                      <a:lnTo>
                        <a:pt x="13" y="2"/>
                      </a:lnTo>
                      <a:lnTo>
                        <a:pt x="13" y="2"/>
                      </a:lnTo>
                      <a:lnTo>
                        <a:pt x="13" y="4"/>
                      </a:lnTo>
                      <a:lnTo>
                        <a:pt x="11" y="4"/>
                      </a:lnTo>
                      <a:lnTo>
                        <a:pt x="11" y="6"/>
                      </a:lnTo>
                      <a:lnTo>
                        <a:pt x="11" y="6"/>
                      </a:lnTo>
                      <a:lnTo>
                        <a:pt x="11" y="6"/>
                      </a:lnTo>
                      <a:lnTo>
                        <a:pt x="11" y="8"/>
                      </a:lnTo>
                      <a:lnTo>
                        <a:pt x="9" y="8"/>
                      </a:lnTo>
                      <a:lnTo>
                        <a:pt x="9" y="10"/>
                      </a:lnTo>
                      <a:lnTo>
                        <a:pt x="9" y="10"/>
                      </a:lnTo>
                      <a:lnTo>
                        <a:pt x="9" y="12"/>
                      </a:lnTo>
                      <a:lnTo>
                        <a:pt x="7" y="12"/>
                      </a:lnTo>
                      <a:lnTo>
                        <a:pt x="7" y="14"/>
                      </a:lnTo>
                      <a:lnTo>
                        <a:pt x="7" y="14"/>
                      </a:lnTo>
                      <a:lnTo>
                        <a:pt x="7" y="14"/>
                      </a:lnTo>
                      <a:lnTo>
                        <a:pt x="7" y="14"/>
                      </a:lnTo>
                      <a:lnTo>
                        <a:pt x="7" y="14"/>
                      </a:lnTo>
                      <a:lnTo>
                        <a:pt x="5" y="16"/>
                      </a:lnTo>
                      <a:lnTo>
                        <a:pt x="5" y="16"/>
                      </a:lnTo>
                      <a:lnTo>
                        <a:pt x="5" y="18"/>
                      </a:lnTo>
                      <a:lnTo>
                        <a:pt x="5" y="18"/>
                      </a:lnTo>
                      <a:lnTo>
                        <a:pt x="5" y="18"/>
                      </a:lnTo>
                      <a:lnTo>
                        <a:pt x="3" y="18"/>
                      </a:lnTo>
                      <a:lnTo>
                        <a:pt x="3" y="18"/>
                      </a:lnTo>
                      <a:lnTo>
                        <a:pt x="3" y="18"/>
                      </a:lnTo>
                      <a:lnTo>
                        <a:pt x="3" y="18"/>
                      </a:lnTo>
                      <a:lnTo>
                        <a:pt x="3" y="20"/>
                      </a:lnTo>
                      <a:lnTo>
                        <a:pt x="3" y="20"/>
                      </a:lnTo>
                      <a:lnTo>
                        <a:pt x="3" y="20"/>
                      </a:lnTo>
                      <a:lnTo>
                        <a:pt x="3" y="20"/>
                      </a:lnTo>
                      <a:lnTo>
                        <a:pt x="2" y="20"/>
                      </a:lnTo>
                      <a:lnTo>
                        <a:pt x="2" y="21"/>
                      </a:lnTo>
                      <a:lnTo>
                        <a:pt x="2" y="21"/>
                      </a:lnTo>
                      <a:lnTo>
                        <a:pt x="2" y="21"/>
                      </a:lnTo>
                      <a:lnTo>
                        <a:pt x="2" y="20"/>
                      </a:lnTo>
                      <a:lnTo>
                        <a:pt x="0" y="20"/>
                      </a:lnTo>
                      <a:lnTo>
                        <a:pt x="0" y="20"/>
                      </a:lnTo>
                      <a:lnTo>
                        <a:pt x="0" y="20"/>
                      </a:lnTo>
                      <a:lnTo>
                        <a:pt x="0" y="20"/>
                      </a:lnTo>
                      <a:lnTo>
                        <a:pt x="0" y="20"/>
                      </a:lnTo>
                      <a:lnTo>
                        <a:pt x="0" y="21"/>
                      </a:lnTo>
                      <a:lnTo>
                        <a:pt x="0" y="21"/>
                      </a:lnTo>
                      <a:lnTo>
                        <a:pt x="0" y="21"/>
                      </a:lnTo>
                      <a:lnTo>
                        <a:pt x="2" y="21"/>
                      </a:lnTo>
                      <a:lnTo>
                        <a:pt x="2" y="2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4" name="Freeform 4137"/>
                <p:cNvSpPr>
                  <a:spLocks/>
                </p:cNvSpPr>
                <p:nvPr/>
              </p:nvSpPr>
              <p:spPr bwMode="auto">
                <a:xfrm>
                  <a:off x="4377" y="1237"/>
                  <a:ext cx="1" cy="1"/>
                </a:xfrm>
                <a:custGeom>
                  <a:avLst/>
                  <a:gdLst/>
                  <a:ahLst/>
                  <a:cxnLst>
                    <a:cxn ang="0">
                      <a:pos x="2" y="2"/>
                    </a:cxn>
                    <a:cxn ang="0">
                      <a:pos x="2" y="2"/>
                    </a:cxn>
                    <a:cxn ang="0">
                      <a:pos x="0" y="2"/>
                    </a:cxn>
                    <a:cxn ang="0">
                      <a:pos x="0" y="0"/>
                    </a:cxn>
                    <a:cxn ang="0">
                      <a:pos x="2" y="2"/>
                    </a:cxn>
                  </a:cxnLst>
                  <a:rect l="0" t="0" r="r" b="b"/>
                  <a:pathLst>
                    <a:path w="2" h="2">
                      <a:moveTo>
                        <a:pt x="2" y="2"/>
                      </a:moveTo>
                      <a:lnTo>
                        <a:pt x="2" y="2"/>
                      </a:lnTo>
                      <a:lnTo>
                        <a:pt x="0" y="2"/>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5" name="Freeform 4138"/>
                <p:cNvSpPr>
                  <a:spLocks/>
                </p:cNvSpPr>
                <p:nvPr/>
              </p:nvSpPr>
              <p:spPr bwMode="auto">
                <a:xfrm>
                  <a:off x="4377" y="1234"/>
                  <a:ext cx="1" cy="5"/>
                </a:xfrm>
                <a:custGeom>
                  <a:avLst/>
                  <a:gdLst/>
                  <a:ahLst/>
                  <a:cxnLst>
                    <a:cxn ang="0">
                      <a:pos x="2" y="0"/>
                    </a:cxn>
                    <a:cxn ang="0">
                      <a:pos x="2" y="0"/>
                    </a:cxn>
                    <a:cxn ang="0">
                      <a:pos x="2" y="2"/>
                    </a:cxn>
                    <a:cxn ang="0">
                      <a:pos x="2" y="2"/>
                    </a:cxn>
                    <a:cxn ang="0">
                      <a:pos x="2" y="2"/>
                    </a:cxn>
                    <a:cxn ang="0">
                      <a:pos x="2" y="2"/>
                    </a:cxn>
                    <a:cxn ang="0">
                      <a:pos x="2" y="2"/>
                    </a:cxn>
                    <a:cxn ang="0">
                      <a:pos x="2" y="4"/>
                    </a:cxn>
                    <a:cxn ang="0">
                      <a:pos x="2" y="4"/>
                    </a:cxn>
                    <a:cxn ang="0">
                      <a:pos x="2" y="4"/>
                    </a:cxn>
                    <a:cxn ang="0">
                      <a:pos x="2" y="4"/>
                    </a:cxn>
                    <a:cxn ang="0">
                      <a:pos x="2" y="6"/>
                    </a:cxn>
                    <a:cxn ang="0">
                      <a:pos x="2" y="6"/>
                    </a:cxn>
                    <a:cxn ang="0">
                      <a:pos x="2" y="8"/>
                    </a:cxn>
                    <a:cxn ang="0">
                      <a:pos x="2" y="8"/>
                    </a:cxn>
                    <a:cxn ang="0">
                      <a:pos x="2" y="8"/>
                    </a:cxn>
                    <a:cxn ang="0">
                      <a:pos x="2" y="10"/>
                    </a:cxn>
                    <a:cxn ang="0">
                      <a:pos x="2" y="10"/>
                    </a:cxn>
                    <a:cxn ang="0">
                      <a:pos x="0" y="10"/>
                    </a:cxn>
                  </a:cxnLst>
                  <a:rect l="0" t="0" r="r" b="b"/>
                  <a:pathLst>
                    <a:path w="2" h="10">
                      <a:moveTo>
                        <a:pt x="2" y="0"/>
                      </a:moveTo>
                      <a:lnTo>
                        <a:pt x="2" y="0"/>
                      </a:lnTo>
                      <a:lnTo>
                        <a:pt x="2" y="2"/>
                      </a:lnTo>
                      <a:lnTo>
                        <a:pt x="2" y="2"/>
                      </a:lnTo>
                      <a:lnTo>
                        <a:pt x="2" y="2"/>
                      </a:lnTo>
                      <a:lnTo>
                        <a:pt x="2" y="2"/>
                      </a:lnTo>
                      <a:lnTo>
                        <a:pt x="2" y="2"/>
                      </a:lnTo>
                      <a:lnTo>
                        <a:pt x="2" y="4"/>
                      </a:lnTo>
                      <a:lnTo>
                        <a:pt x="2" y="4"/>
                      </a:lnTo>
                      <a:lnTo>
                        <a:pt x="2" y="4"/>
                      </a:lnTo>
                      <a:lnTo>
                        <a:pt x="2" y="4"/>
                      </a:lnTo>
                      <a:lnTo>
                        <a:pt x="2" y="6"/>
                      </a:lnTo>
                      <a:lnTo>
                        <a:pt x="2" y="6"/>
                      </a:lnTo>
                      <a:lnTo>
                        <a:pt x="2" y="8"/>
                      </a:lnTo>
                      <a:lnTo>
                        <a:pt x="2" y="8"/>
                      </a:lnTo>
                      <a:lnTo>
                        <a:pt x="2" y="8"/>
                      </a:lnTo>
                      <a:lnTo>
                        <a:pt x="2" y="10"/>
                      </a:lnTo>
                      <a:lnTo>
                        <a:pt x="2" y="10"/>
                      </a:lnTo>
                      <a:lnTo>
                        <a:pt x="0" y="1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6" name="Line 4139"/>
                <p:cNvSpPr>
                  <a:spLocks noChangeShapeType="1"/>
                </p:cNvSpPr>
                <p:nvPr/>
              </p:nvSpPr>
              <p:spPr bwMode="auto">
                <a:xfrm flipH="1">
                  <a:off x="4377" y="123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577" name="Rectangle 4140"/>
                <p:cNvSpPr>
                  <a:spLocks noChangeArrowheads="1"/>
                </p:cNvSpPr>
                <p:nvPr/>
              </p:nvSpPr>
              <p:spPr bwMode="auto">
                <a:xfrm>
                  <a:off x="4374" y="1240"/>
                  <a:ext cx="1" cy="2"/>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578" name="Freeform 4141"/>
                <p:cNvSpPr>
                  <a:spLocks/>
                </p:cNvSpPr>
                <p:nvPr/>
              </p:nvSpPr>
              <p:spPr bwMode="auto">
                <a:xfrm>
                  <a:off x="4375" y="1240"/>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79" name="Freeform 4142"/>
                <p:cNvSpPr>
                  <a:spLocks/>
                </p:cNvSpPr>
                <p:nvPr/>
              </p:nvSpPr>
              <p:spPr bwMode="auto">
                <a:xfrm>
                  <a:off x="4374" y="1240"/>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0" name="Freeform 4143"/>
                <p:cNvSpPr>
                  <a:spLocks/>
                </p:cNvSpPr>
                <p:nvPr/>
              </p:nvSpPr>
              <p:spPr bwMode="auto">
                <a:xfrm>
                  <a:off x="4374" y="1240"/>
                  <a:ext cx="1" cy="2"/>
                </a:xfrm>
                <a:custGeom>
                  <a:avLst/>
                  <a:gdLst/>
                  <a:ahLst/>
                  <a:cxnLst>
                    <a:cxn ang="0">
                      <a:pos x="0" y="4"/>
                    </a:cxn>
                    <a:cxn ang="0">
                      <a:pos x="0" y="4"/>
                    </a:cxn>
                    <a:cxn ang="0">
                      <a:pos x="0" y="0"/>
                    </a:cxn>
                    <a:cxn ang="0">
                      <a:pos x="0" y="4"/>
                    </a:cxn>
                  </a:cxnLst>
                  <a:rect l="0" t="0" r="r" b="b"/>
                  <a:pathLst>
                    <a:path h="4">
                      <a:moveTo>
                        <a:pt x="0" y="4"/>
                      </a:moveTo>
                      <a:lnTo>
                        <a:pt x="0" y="4"/>
                      </a:lnTo>
                      <a:lnTo>
                        <a:pt x="0" y="0"/>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1" name="Freeform 4144"/>
                <p:cNvSpPr>
                  <a:spLocks/>
                </p:cNvSpPr>
                <p:nvPr/>
              </p:nvSpPr>
              <p:spPr bwMode="auto">
                <a:xfrm>
                  <a:off x="4374" y="1242"/>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2" name="Freeform 4145"/>
                <p:cNvSpPr>
                  <a:spLocks/>
                </p:cNvSpPr>
                <p:nvPr/>
              </p:nvSpPr>
              <p:spPr bwMode="auto">
                <a:xfrm>
                  <a:off x="4374" y="1242"/>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3" name="Freeform 4146"/>
                <p:cNvSpPr>
                  <a:spLocks/>
                </p:cNvSpPr>
                <p:nvPr/>
              </p:nvSpPr>
              <p:spPr bwMode="auto">
                <a:xfrm>
                  <a:off x="4374" y="1242"/>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4" name="Freeform 4147"/>
                <p:cNvSpPr>
                  <a:spLocks/>
                </p:cNvSpPr>
                <p:nvPr/>
              </p:nvSpPr>
              <p:spPr bwMode="auto">
                <a:xfrm>
                  <a:off x="4374" y="1240"/>
                  <a:ext cx="1" cy="2"/>
                </a:xfrm>
                <a:custGeom>
                  <a:avLst/>
                  <a:gdLst/>
                  <a:ahLst/>
                  <a:cxnLst>
                    <a:cxn ang="0">
                      <a:pos x="2" y="4"/>
                    </a:cxn>
                    <a:cxn ang="0">
                      <a:pos x="2" y="2"/>
                    </a:cxn>
                    <a:cxn ang="0">
                      <a:pos x="2" y="2"/>
                    </a:cxn>
                    <a:cxn ang="0">
                      <a:pos x="2" y="0"/>
                    </a:cxn>
                    <a:cxn ang="0">
                      <a:pos x="2" y="2"/>
                    </a:cxn>
                    <a:cxn ang="0">
                      <a:pos x="2" y="0"/>
                    </a:cxn>
                    <a:cxn ang="0">
                      <a:pos x="2" y="2"/>
                    </a:cxn>
                    <a:cxn ang="0">
                      <a:pos x="0" y="2"/>
                    </a:cxn>
                    <a:cxn ang="0">
                      <a:pos x="0" y="4"/>
                    </a:cxn>
                    <a:cxn ang="0">
                      <a:pos x="2" y="4"/>
                    </a:cxn>
                  </a:cxnLst>
                  <a:rect l="0" t="0" r="r" b="b"/>
                  <a:pathLst>
                    <a:path w="2" h="4">
                      <a:moveTo>
                        <a:pt x="2" y="4"/>
                      </a:moveTo>
                      <a:lnTo>
                        <a:pt x="2" y="2"/>
                      </a:lnTo>
                      <a:lnTo>
                        <a:pt x="2" y="2"/>
                      </a:lnTo>
                      <a:lnTo>
                        <a:pt x="2" y="0"/>
                      </a:lnTo>
                      <a:lnTo>
                        <a:pt x="2" y="2"/>
                      </a:lnTo>
                      <a:lnTo>
                        <a:pt x="2" y="0"/>
                      </a:lnTo>
                      <a:lnTo>
                        <a:pt x="2" y="2"/>
                      </a:lnTo>
                      <a:lnTo>
                        <a:pt x="0" y="2"/>
                      </a:lnTo>
                      <a:lnTo>
                        <a:pt x="0"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5" name="Rectangle 4148"/>
                <p:cNvSpPr>
                  <a:spLocks noChangeArrowheads="1"/>
                </p:cNvSpPr>
                <p:nvPr/>
              </p:nvSpPr>
              <p:spPr bwMode="auto">
                <a:xfrm>
                  <a:off x="4374" y="1242"/>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586" name="Freeform 4149"/>
                <p:cNvSpPr>
                  <a:spLocks/>
                </p:cNvSpPr>
                <p:nvPr/>
              </p:nvSpPr>
              <p:spPr bwMode="auto">
                <a:xfrm>
                  <a:off x="4372" y="1243"/>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7" name="Freeform 4150"/>
                <p:cNvSpPr>
                  <a:spLocks/>
                </p:cNvSpPr>
                <p:nvPr/>
              </p:nvSpPr>
              <p:spPr bwMode="auto">
                <a:xfrm>
                  <a:off x="4375" y="1239"/>
                  <a:ext cx="2" cy="4"/>
                </a:xfrm>
                <a:custGeom>
                  <a:avLst/>
                  <a:gdLst/>
                  <a:ahLst/>
                  <a:cxnLst>
                    <a:cxn ang="0">
                      <a:pos x="4" y="0"/>
                    </a:cxn>
                    <a:cxn ang="0">
                      <a:pos x="4" y="2"/>
                    </a:cxn>
                    <a:cxn ang="0">
                      <a:pos x="4" y="2"/>
                    </a:cxn>
                    <a:cxn ang="0">
                      <a:pos x="4" y="2"/>
                    </a:cxn>
                    <a:cxn ang="0">
                      <a:pos x="4" y="4"/>
                    </a:cxn>
                    <a:cxn ang="0">
                      <a:pos x="4" y="4"/>
                    </a:cxn>
                    <a:cxn ang="0">
                      <a:pos x="4" y="4"/>
                    </a:cxn>
                    <a:cxn ang="0">
                      <a:pos x="2" y="4"/>
                    </a:cxn>
                    <a:cxn ang="0">
                      <a:pos x="2" y="4"/>
                    </a:cxn>
                    <a:cxn ang="0">
                      <a:pos x="2" y="6"/>
                    </a:cxn>
                    <a:cxn ang="0">
                      <a:pos x="0" y="6"/>
                    </a:cxn>
                    <a:cxn ang="0">
                      <a:pos x="0" y="6"/>
                    </a:cxn>
                    <a:cxn ang="0">
                      <a:pos x="0" y="6"/>
                    </a:cxn>
                    <a:cxn ang="0">
                      <a:pos x="0" y="6"/>
                    </a:cxn>
                    <a:cxn ang="0">
                      <a:pos x="2" y="6"/>
                    </a:cxn>
                    <a:cxn ang="0">
                      <a:pos x="2" y="6"/>
                    </a:cxn>
                    <a:cxn ang="0">
                      <a:pos x="2" y="6"/>
                    </a:cxn>
                    <a:cxn ang="0">
                      <a:pos x="2" y="6"/>
                    </a:cxn>
                    <a:cxn ang="0">
                      <a:pos x="2" y="8"/>
                    </a:cxn>
                    <a:cxn ang="0">
                      <a:pos x="2" y="8"/>
                    </a:cxn>
                    <a:cxn ang="0">
                      <a:pos x="2" y="8"/>
                    </a:cxn>
                    <a:cxn ang="0">
                      <a:pos x="2" y="8"/>
                    </a:cxn>
                    <a:cxn ang="0">
                      <a:pos x="2" y="8"/>
                    </a:cxn>
                    <a:cxn ang="0">
                      <a:pos x="4" y="10"/>
                    </a:cxn>
                    <a:cxn ang="0">
                      <a:pos x="4" y="8"/>
                    </a:cxn>
                    <a:cxn ang="0">
                      <a:pos x="2" y="8"/>
                    </a:cxn>
                  </a:cxnLst>
                  <a:rect l="0" t="0" r="r" b="b"/>
                  <a:pathLst>
                    <a:path w="4" h="10">
                      <a:moveTo>
                        <a:pt x="4" y="0"/>
                      </a:moveTo>
                      <a:lnTo>
                        <a:pt x="4" y="2"/>
                      </a:lnTo>
                      <a:lnTo>
                        <a:pt x="4" y="2"/>
                      </a:lnTo>
                      <a:lnTo>
                        <a:pt x="4" y="2"/>
                      </a:lnTo>
                      <a:lnTo>
                        <a:pt x="4" y="4"/>
                      </a:lnTo>
                      <a:lnTo>
                        <a:pt x="4" y="4"/>
                      </a:lnTo>
                      <a:lnTo>
                        <a:pt x="4" y="4"/>
                      </a:lnTo>
                      <a:lnTo>
                        <a:pt x="2" y="4"/>
                      </a:lnTo>
                      <a:lnTo>
                        <a:pt x="2" y="4"/>
                      </a:lnTo>
                      <a:lnTo>
                        <a:pt x="2" y="6"/>
                      </a:lnTo>
                      <a:lnTo>
                        <a:pt x="0" y="6"/>
                      </a:lnTo>
                      <a:lnTo>
                        <a:pt x="0" y="6"/>
                      </a:lnTo>
                      <a:lnTo>
                        <a:pt x="0" y="6"/>
                      </a:lnTo>
                      <a:lnTo>
                        <a:pt x="0" y="6"/>
                      </a:lnTo>
                      <a:lnTo>
                        <a:pt x="2" y="6"/>
                      </a:lnTo>
                      <a:lnTo>
                        <a:pt x="2" y="6"/>
                      </a:lnTo>
                      <a:lnTo>
                        <a:pt x="2" y="6"/>
                      </a:lnTo>
                      <a:lnTo>
                        <a:pt x="2" y="6"/>
                      </a:lnTo>
                      <a:lnTo>
                        <a:pt x="2" y="8"/>
                      </a:lnTo>
                      <a:lnTo>
                        <a:pt x="2" y="8"/>
                      </a:lnTo>
                      <a:lnTo>
                        <a:pt x="2" y="8"/>
                      </a:lnTo>
                      <a:lnTo>
                        <a:pt x="2" y="8"/>
                      </a:lnTo>
                      <a:lnTo>
                        <a:pt x="2" y="8"/>
                      </a:lnTo>
                      <a:lnTo>
                        <a:pt x="4" y="10"/>
                      </a:lnTo>
                      <a:lnTo>
                        <a:pt x="4" y="8"/>
                      </a:lnTo>
                      <a:lnTo>
                        <a:pt x="2" y="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8" name="Freeform 4151"/>
                <p:cNvSpPr>
                  <a:spLocks/>
                </p:cNvSpPr>
                <p:nvPr/>
              </p:nvSpPr>
              <p:spPr bwMode="auto">
                <a:xfrm>
                  <a:off x="4376" y="1243"/>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89" name="Freeform 4152"/>
                <p:cNvSpPr>
                  <a:spLocks/>
                </p:cNvSpPr>
                <p:nvPr/>
              </p:nvSpPr>
              <p:spPr bwMode="auto">
                <a:xfrm>
                  <a:off x="4372" y="1244"/>
                  <a:ext cx="1" cy="1"/>
                </a:xfrm>
                <a:custGeom>
                  <a:avLst/>
                  <a:gdLst/>
                  <a:ahLst/>
                  <a:cxnLst>
                    <a:cxn ang="0">
                      <a:pos x="2" y="1"/>
                    </a:cxn>
                    <a:cxn ang="0">
                      <a:pos x="2" y="1"/>
                    </a:cxn>
                    <a:cxn ang="0">
                      <a:pos x="0" y="1"/>
                    </a:cxn>
                    <a:cxn ang="0">
                      <a:pos x="0" y="0"/>
                    </a:cxn>
                    <a:cxn ang="0">
                      <a:pos x="2" y="0"/>
                    </a:cxn>
                    <a:cxn ang="0">
                      <a:pos x="2" y="1"/>
                    </a:cxn>
                  </a:cxnLst>
                  <a:rect l="0" t="0" r="r" b="b"/>
                  <a:pathLst>
                    <a:path w="2" h="1">
                      <a:moveTo>
                        <a:pt x="2" y="1"/>
                      </a:moveTo>
                      <a:lnTo>
                        <a:pt x="2" y="1"/>
                      </a:lnTo>
                      <a:lnTo>
                        <a:pt x="0" y="1"/>
                      </a:lnTo>
                      <a:lnTo>
                        <a:pt x="0" y="0"/>
                      </a:lnTo>
                      <a:lnTo>
                        <a:pt x="2" y="0"/>
                      </a:lnTo>
                      <a:lnTo>
                        <a:pt x="2"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0" name="Freeform 4153"/>
                <p:cNvSpPr>
                  <a:spLocks/>
                </p:cNvSpPr>
                <p:nvPr/>
              </p:nvSpPr>
              <p:spPr bwMode="auto">
                <a:xfrm>
                  <a:off x="4376" y="1243"/>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1" name="Freeform 4154"/>
                <p:cNvSpPr>
                  <a:spLocks/>
                </p:cNvSpPr>
                <p:nvPr/>
              </p:nvSpPr>
              <p:spPr bwMode="auto">
                <a:xfrm>
                  <a:off x="4373" y="1244"/>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2" name="Freeform 4155"/>
                <p:cNvSpPr>
                  <a:spLocks/>
                </p:cNvSpPr>
                <p:nvPr/>
              </p:nvSpPr>
              <p:spPr bwMode="auto">
                <a:xfrm>
                  <a:off x="4372" y="1243"/>
                  <a:ext cx="1" cy="1"/>
                </a:xfrm>
                <a:custGeom>
                  <a:avLst/>
                  <a:gdLst/>
                  <a:ahLst/>
                  <a:cxnLst>
                    <a:cxn ang="0">
                      <a:pos x="2" y="2"/>
                    </a:cxn>
                    <a:cxn ang="0">
                      <a:pos x="2" y="0"/>
                    </a:cxn>
                    <a:cxn ang="0">
                      <a:pos x="0" y="0"/>
                    </a:cxn>
                    <a:cxn ang="0">
                      <a:pos x="0" y="2"/>
                    </a:cxn>
                    <a:cxn ang="0">
                      <a:pos x="0" y="0"/>
                    </a:cxn>
                    <a:cxn ang="0">
                      <a:pos x="0" y="0"/>
                    </a:cxn>
                    <a:cxn ang="0">
                      <a:pos x="0" y="0"/>
                    </a:cxn>
                    <a:cxn ang="0">
                      <a:pos x="0" y="0"/>
                    </a:cxn>
                    <a:cxn ang="0">
                      <a:pos x="0" y="0"/>
                    </a:cxn>
                    <a:cxn ang="0">
                      <a:pos x="0" y="0"/>
                    </a:cxn>
                    <a:cxn ang="0">
                      <a:pos x="2" y="0"/>
                    </a:cxn>
                    <a:cxn ang="0">
                      <a:pos x="2" y="0"/>
                    </a:cxn>
                    <a:cxn ang="0">
                      <a:pos x="2" y="0"/>
                    </a:cxn>
                    <a:cxn ang="0">
                      <a:pos x="2" y="0"/>
                    </a:cxn>
                    <a:cxn ang="0">
                      <a:pos x="2" y="0"/>
                    </a:cxn>
                    <a:cxn ang="0">
                      <a:pos x="2" y="2"/>
                    </a:cxn>
                  </a:cxnLst>
                  <a:rect l="0" t="0" r="r" b="b"/>
                  <a:pathLst>
                    <a:path w="2" h="2">
                      <a:moveTo>
                        <a:pt x="2" y="2"/>
                      </a:moveTo>
                      <a:lnTo>
                        <a:pt x="2" y="0"/>
                      </a:lnTo>
                      <a:lnTo>
                        <a:pt x="0" y="0"/>
                      </a:lnTo>
                      <a:lnTo>
                        <a:pt x="0" y="2"/>
                      </a:lnTo>
                      <a:lnTo>
                        <a:pt x="0" y="0"/>
                      </a:lnTo>
                      <a:lnTo>
                        <a:pt x="0" y="0"/>
                      </a:lnTo>
                      <a:lnTo>
                        <a:pt x="0" y="0"/>
                      </a:lnTo>
                      <a:lnTo>
                        <a:pt x="0" y="0"/>
                      </a:lnTo>
                      <a:lnTo>
                        <a:pt x="0" y="0"/>
                      </a:lnTo>
                      <a:lnTo>
                        <a:pt x="0" y="0"/>
                      </a:lnTo>
                      <a:lnTo>
                        <a:pt x="2" y="0"/>
                      </a:lnTo>
                      <a:lnTo>
                        <a:pt x="2" y="0"/>
                      </a:lnTo>
                      <a:lnTo>
                        <a:pt x="2" y="0"/>
                      </a:lnTo>
                      <a:lnTo>
                        <a:pt x="2"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3" name="Freeform 4156"/>
                <p:cNvSpPr>
                  <a:spLocks/>
                </p:cNvSpPr>
                <p:nvPr/>
              </p:nvSpPr>
              <p:spPr bwMode="auto">
                <a:xfrm>
                  <a:off x="4373" y="124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4" name="Freeform 4157"/>
                <p:cNvSpPr>
                  <a:spLocks/>
                </p:cNvSpPr>
                <p:nvPr/>
              </p:nvSpPr>
              <p:spPr bwMode="auto">
                <a:xfrm>
                  <a:off x="4373" y="1247"/>
                  <a:ext cx="1" cy="1"/>
                </a:xfrm>
                <a:custGeom>
                  <a:avLst/>
                  <a:gdLst/>
                  <a:ahLst/>
                  <a:cxnLst>
                    <a:cxn ang="0">
                      <a:pos x="0" y="2"/>
                    </a:cxn>
                    <a:cxn ang="0">
                      <a:pos x="0" y="0"/>
                    </a:cxn>
                    <a:cxn ang="0">
                      <a:pos x="2" y="0"/>
                    </a:cxn>
                    <a:cxn ang="0">
                      <a:pos x="0" y="2"/>
                    </a:cxn>
                  </a:cxnLst>
                  <a:rect l="0" t="0" r="r" b="b"/>
                  <a:pathLst>
                    <a:path w="2" h="2">
                      <a:moveTo>
                        <a:pt x="0" y="2"/>
                      </a:move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5" name="Freeform 4158"/>
                <p:cNvSpPr>
                  <a:spLocks/>
                </p:cNvSpPr>
                <p:nvPr/>
              </p:nvSpPr>
              <p:spPr bwMode="auto">
                <a:xfrm>
                  <a:off x="4369" y="1248"/>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6" name="Freeform 4159"/>
                <p:cNvSpPr>
                  <a:spLocks/>
                </p:cNvSpPr>
                <p:nvPr/>
              </p:nvSpPr>
              <p:spPr bwMode="auto">
                <a:xfrm>
                  <a:off x="4373" y="1247"/>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7" name="Freeform 4160"/>
                <p:cNvSpPr>
                  <a:spLocks/>
                </p:cNvSpPr>
                <p:nvPr/>
              </p:nvSpPr>
              <p:spPr bwMode="auto">
                <a:xfrm>
                  <a:off x="4370" y="124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8" name="Freeform 4161"/>
                <p:cNvSpPr>
                  <a:spLocks/>
                </p:cNvSpPr>
                <p:nvPr/>
              </p:nvSpPr>
              <p:spPr bwMode="auto">
                <a:xfrm>
                  <a:off x="4372" y="1248"/>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599" name="Rectangle 4162"/>
                <p:cNvSpPr>
                  <a:spLocks noChangeArrowheads="1"/>
                </p:cNvSpPr>
                <p:nvPr/>
              </p:nvSpPr>
              <p:spPr bwMode="auto">
                <a:xfrm>
                  <a:off x="4373" y="1248"/>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00" name="Rectangle 4163"/>
                <p:cNvSpPr>
                  <a:spLocks noChangeArrowheads="1"/>
                </p:cNvSpPr>
                <p:nvPr/>
              </p:nvSpPr>
              <p:spPr bwMode="auto">
                <a:xfrm>
                  <a:off x="4370" y="1249"/>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01" name="Freeform 4164"/>
                <p:cNvSpPr>
                  <a:spLocks/>
                </p:cNvSpPr>
                <p:nvPr/>
              </p:nvSpPr>
              <p:spPr bwMode="auto">
                <a:xfrm>
                  <a:off x="4378" y="1248"/>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2" name="Freeform 4165"/>
                <p:cNvSpPr>
                  <a:spLocks/>
                </p:cNvSpPr>
                <p:nvPr/>
              </p:nvSpPr>
              <p:spPr bwMode="auto">
                <a:xfrm>
                  <a:off x="4369" y="1250"/>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3" name="Freeform 4166"/>
                <p:cNvSpPr>
                  <a:spLocks/>
                </p:cNvSpPr>
                <p:nvPr/>
              </p:nvSpPr>
              <p:spPr bwMode="auto">
                <a:xfrm>
                  <a:off x="4364" y="1251"/>
                  <a:ext cx="1" cy="1"/>
                </a:xfrm>
                <a:custGeom>
                  <a:avLst/>
                  <a:gdLst/>
                  <a:ahLst/>
                  <a:cxnLst>
                    <a:cxn ang="0">
                      <a:pos x="2" y="2"/>
                    </a:cxn>
                    <a:cxn ang="0">
                      <a:pos x="2" y="2"/>
                    </a:cxn>
                    <a:cxn ang="0">
                      <a:pos x="0" y="0"/>
                    </a:cxn>
                    <a:cxn ang="0">
                      <a:pos x="2" y="0"/>
                    </a:cxn>
                    <a:cxn ang="0">
                      <a:pos x="2" y="2"/>
                    </a:cxn>
                    <a:cxn ang="0">
                      <a:pos x="2" y="0"/>
                    </a:cxn>
                    <a:cxn ang="0">
                      <a:pos x="2" y="2"/>
                    </a:cxn>
                  </a:cxnLst>
                  <a:rect l="0" t="0" r="r" b="b"/>
                  <a:pathLst>
                    <a:path w="2" h="2">
                      <a:moveTo>
                        <a:pt x="2" y="2"/>
                      </a:moveTo>
                      <a:lnTo>
                        <a:pt x="2" y="2"/>
                      </a:lnTo>
                      <a:lnTo>
                        <a:pt x="0" y="0"/>
                      </a:lnTo>
                      <a:lnTo>
                        <a:pt x="2" y="0"/>
                      </a:lnTo>
                      <a:lnTo>
                        <a:pt x="2" y="2"/>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4" name="Freeform 4167"/>
                <p:cNvSpPr>
                  <a:spLocks/>
                </p:cNvSpPr>
                <p:nvPr/>
              </p:nvSpPr>
              <p:spPr bwMode="auto">
                <a:xfrm>
                  <a:off x="4376" y="1243"/>
                  <a:ext cx="6" cy="7"/>
                </a:xfrm>
                <a:custGeom>
                  <a:avLst/>
                  <a:gdLst/>
                  <a:ahLst/>
                  <a:cxnLst>
                    <a:cxn ang="0">
                      <a:pos x="0" y="0"/>
                    </a:cxn>
                    <a:cxn ang="0">
                      <a:pos x="0" y="0"/>
                    </a:cxn>
                    <a:cxn ang="0">
                      <a:pos x="0" y="0"/>
                    </a:cxn>
                    <a:cxn ang="0">
                      <a:pos x="2" y="0"/>
                    </a:cxn>
                    <a:cxn ang="0">
                      <a:pos x="2" y="0"/>
                    </a:cxn>
                    <a:cxn ang="0">
                      <a:pos x="2" y="0"/>
                    </a:cxn>
                    <a:cxn ang="0">
                      <a:pos x="2" y="2"/>
                    </a:cxn>
                    <a:cxn ang="0">
                      <a:pos x="2" y="2"/>
                    </a:cxn>
                    <a:cxn ang="0">
                      <a:pos x="2" y="2"/>
                    </a:cxn>
                    <a:cxn ang="0">
                      <a:pos x="2" y="2"/>
                    </a:cxn>
                    <a:cxn ang="0">
                      <a:pos x="2" y="3"/>
                    </a:cxn>
                    <a:cxn ang="0">
                      <a:pos x="2" y="3"/>
                    </a:cxn>
                    <a:cxn ang="0">
                      <a:pos x="2" y="3"/>
                    </a:cxn>
                    <a:cxn ang="0">
                      <a:pos x="2" y="5"/>
                    </a:cxn>
                    <a:cxn ang="0">
                      <a:pos x="2" y="5"/>
                    </a:cxn>
                    <a:cxn ang="0">
                      <a:pos x="4" y="7"/>
                    </a:cxn>
                    <a:cxn ang="0">
                      <a:pos x="4" y="7"/>
                    </a:cxn>
                    <a:cxn ang="0">
                      <a:pos x="4" y="7"/>
                    </a:cxn>
                    <a:cxn ang="0">
                      <a:pos x="2" y="7"/>
                    </a:cxn>
                    <a:cxn ang="0">
                      <a:pos x="4" y="9"/>
                    </a:cxn>
                    <a:cxn ang="0">
                      <a:pos x="4" y="9"/>
                    </a:cxn>
                    <a:cxn ang="0">
                      <a:pos x="4" y="9"/>
                    </a:cxn>
                    <a:cxn ang="0">
                      <a:pos x="4" y="9"/>
                    </a:cxn>
                    <a:cxn ang="0">
                      <a:pos x="6" y="9"/>
                    </a:cxn>
                    <a:cxn ang="0">
                      <a:pos x="6" y="7"/>
                    </a:cxn>
                    <a:cxn ang="0">
                      <a:pos x="7" y="7"/>
                    </a:cxn>
                    <a:cxn ang="0">
                      <a:pos x="7" y="7"/>
                    </a:cxn>
                    <a:cxn ang="0">
                      <a:pos x="7" y="7"/>
                    </a:cxn>
                    <a:cxn ang="0">
                      <a:pos x="7" y="7"/>
                    </a:cxn>
                    <a:cxn ang="0">
                      <a:pos x="9" y="7"/>
                    </a:cxn>
                    <a:cxn ang="0">
                      <a:pos x="9" y="9"/>
                    </a:cxn>
                    <a:cxn ang="0">
                      <a:pos x="11" y="9"/>
                    </a:cxn>
                    <a:cxn ang="0">
                      <a:pos x="11" y="9"/>
                    </a:cxn>
                    <a:cxn ang="0">
                      <a:pos x="11" y="9"/>
                    </a:cxn>
                    <a:cxn ang="0">
                      <a:pos x="11" y="9"/>
                    </a:cxn>
                    <a:cxn ang="0">
                      <a:pos x="11" y="11"/>
                    </a:cxn>
                    <a:cxn ang="0">
                      <a:pos x="11" y="11"/>
                    </a:cxn>
                    <a:cxn ang="0">
                      <a:pos x="11" y="13"/>
                    </a:cxn>
                    <a:cxn ang="0">
                      <a:pos x="11" y="13"/>
                    </a:cxn>
                  </a:cxnLst>
                  <a:rect l="0" t="0" r="r" b="b"/>
                  <a:pathLst>
                    <a:path w="11" h="13">
                      <a:moveTo>
                        <a:pt x="0" y="0"/>
                      </a:moveTo>
                      <a:lnTo>
                        <a:pt x="0" y="0"/>
                      </a:lnTo>
                      <a:lnTo>
                        <a:pt x="0" y="0"/>
                      </a:lnTo>
                      <a:lnTo>
                        <a:pt x="2" y="0"/>
                      </a:lnTo>
                      <a:lnTo>
                        <a:pt x="2" y="0"/>
                      </a:lnTo>
                      <a:lnTo>
                        <a:pt x="2" y="0"/>
                      </a:lnTo>
                      <a:lnTo>
                        <a:pt x="2" y="2"/>
                      </a:lnTo>
                      <a:lnTo>
                        <a:pt x="2" y="2"/>
                      </a:lnTo>
                      <a:lnTo>
                        <a:pt x="2" y="2"/>
                      </a:lnTo>
                      <a:lnTo>
                        <a:pt x="2" y="2"/>
                      </a:lnTo>
                      <a:lnTo>
                        <a:pt x="2" y="3"/>
                      </a:lnTo>
                      <a:lnTo>
                        <a:pt x="2" y="3"/>
                      </a:lnTo>
                      <a:lnTo>
                        <a:pt x="2" y="3"/>
                      </a:lnTo>
                      <a:lnTo>
                        <a:pt x="2" y="5"/>
                      </a:lnTo>
                      <a:lnTo>
                        <a:pt x="2" y="5"/>
                      </a:lnTo>
                      <a:lnTo>
                        <a:pt x="4" y="7"/>
                      </a:lnTo>
                      <a:lnTo>
                        <a:pt x="4" y="7"/>
                      </a:lnTo>
                      <a:lnTo>
                        <a:pt x="4" y="7"/>
                      </a:lnTo>
                      <a:lnTo>
                        <a:pt x="2" y="7"/>
                      </a:lnTo>
                      <a:lnTo>
                        <a:pt x="4" y="9"/>
                      </a:lnTo>
                      <a:lnTo>
                        <a:pt x="4" y="9"/>
                      </a:lnTo>
                      <a:lnTo>
                        <a:pt x="4" y="9"/>
                      </a:lnTo>
                      <a:lnTo>
                        <a:pt x="4" y="9"/>
                      </a:lnTo>
                      <a:lnTo>
                        <a:pt x="6" y="9"/>
                      </a:lnTo>
                      <a:lnTo>
                        <a:pt x="6" y="7"/>
                      </a:lnTo>
                      <a:lnTo>
                        <a:pt x="7" y="7"/>
                      </a:lnTo>
                      <a:lnTo>
                        <a:pt x="7" y="7"/>
                      </a:lnTo>
                      <a:lnTo>
                        <a:pt x="7" y="7"/>
                      </a:lnTo>
                      <a:lnTo>
                        <a:pt x="7" y="7"/>
                      </a:lnTo>
                      <a:lnTo>
                        <a:pt x="9" y="7"/>
                      </a:lnTo>
                      <a:lnTo>
                        <a:pt x="9" y="9"/>
                      </a:lnTo>
                      <a:lnTo>
                        <a:pt x="11" y="9"/>
                      </a:lnTo>
                      <a:lnTo>
                        <a:pt x="11" y="9"/>
                      </a:lnTo>
                      <a:lnTo>
                        <a:pt x="11" y="9"/>
                      </a:lnTo>
                      <a:lnTo>
                        <a:pt x="11" y="9"/>
                      </a:lnTo>
                      <a:lnTo>
                        <a:pt x="11" y="11"/>
                      </a:lnTo>
                      <a:lnTo>
                        <a:pt x="11" y="11"/>
                      </a:lnTo>
                      <a:lnTo>
                        <a:pt x="11" y="13"/>
                      </a:lnTo>
                      <a:lnTo>
                        <a:pt x="11" y="1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5" name="Line 4168"/>
                <p:cNvSpPr>
                  <a:spLocks noChangeShapeType="1"/>
                </p:cNvSpPr>
                <p:nvPr/>
              </p:nvSpPr>
              <p:spPr bwMode="auto">
                <a:xfrm>
                  <a:off x="4382" y="1250"/>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06" name="Freeform 4169"/>
                <p:cNvSpPr>
                  <a:spLocks/>
                </p:cNvSpPr>
                <p:nvPr/>
              </p:nvSpPr>
              <p:spPr bwMode="auto">
                <a:xfrm>
                  <a:off x="4370" y="1242"/>
                  <a:ext cx="12" cy="9"/>
                </a:xfrm>
                <a:custGeom>
                  <a:avLst/>
                  <a:gdLst/>
                  <a:ahLst/>
                  <a:cxnLst>
                    <a:cxn ang="0">
                      <a:pos x="25" y="15"/>
                    </a:cxn>
                    <a:cxn ang="0">
                      <a:pos x="23" y="13"/>
                    </a:cxn>
                    <a:cxn ang="0">
                      <a:pos x="23" y="13"/>
                    </a:cxn>
                    <a:cxn ang="0">
                      <a:pos x="25" y="11"/>
                    </a:cxn>
                    <a:cxn ang="0">
                      <a:pos x="23" y="11"/>
                    </a:cxn>
                    <a:cxn ang="0">
                      <a:pos x="23" y="11"/>
                    </a:cxn>
                    <a:cxn ang="0">
                      <a:pos x="21" y="9"/>
                    </a:cxn>
                    <a:cxn ang="0">
                      <a:pos x="21" y="9"/>
                    </a:cxn>
                    <a:cxn ang="0">
                      <a:pos x="20" y="11"/>
                    </a:cxn>
                    <a:cxn ang="0">
                      <a:pos x="18" y="11"/>
                    </a:cxn>
                    <a:cxn ang="0">
                      <a:pos x="18" y="11"/>
                    </a:cxn>
                    <a:cxn ang="0">
                      <a:pos x="18" y="9"/>
                    </a:cxn>
                    <a:cxn ang="0">
                      <a:pos x="18" y="9"/>
                    </a:cxn>
                    <a:cxn ang="0">
                      <a:pos x="16" y="7"/>
                    </a:cxn>
                    <a:cxn ang="0">
                      <a:pos x="16" y="5"/>
                    </a:cxn>
                    <a:cxn ang="0">
                      <a:pos x="16" y="5"/>
                    </a:cxn>
                    <a:cxn ang="0">
                      <a:pos x="16" y="4"/>
                    </a:cxn>
                    <a:cxn ang="0">
                      <a:pos x="16" y="2"/>
                    </a:cxn>
                    <a:cxn ang="0">
                      <a:pos x="14" y="2"/>
                    </a:cxn>
                    <a:cxn ang="0">
                      <a:pos x="14" y="2"/>
                    </a:cxn>
                    <a:cxn ang="0">
                      <a:pos x="14" y="4"/>
                    </a:cxn>
                    <a:cxn ang="0">
                      <a:pos x="12" y="2"/>
                    </a:cxn>
                    <a:cxn ang="0">
                      <a:pos x="14" y="2"/>
                    </a:cxn>
                    <a:cxn ang="0">
                      <a:pos x="14" y="0"/>
                    </a:cxn>
                    <a:cxn ang="0">
                      <a:pos x="14" y="0"/>
                    </a:cxn>
                    <a:cxn ang="0">
                      <a:pos x="12" y="0"/>
                    </a:cxn>
                    <a:cxn ang="0">
                      <a:pos x="12" y="2"/>
                    </a:cxn>
                    <a:cxn ang="0">
                      <a:pos x="10" y="4"/>
                    </a:cxn>
                    <a:cxn ang="0">
                      <a:pos x="10" y="4"/>
                    </a:cxn>
                    <a:cxn ang="0">
                      <a:pos x="10" y="5"/>
                    </a:cxn>
                    <a:cxn ang="0">
                      <a:pos x="10" y="7"/>
                    </a:cxn>
                    <a:cxn ang="0">
                      <a:pos x="8" y="9"/>
                    </a:cxn>
                    <a:cxn ang="0">
                      <a:pos x="8" y="11"/>
                    </a:cxn>
                    <a:cxn ang="0">
                      <a:pos x="8" y="11"/>
                    </a:cxn>
                    <a:cxn ang="0">
                      <a:pos x="6" y="13"/>
                    </a:cxn>
                    <a:cxn ang="0">
                      <a:pos x="4" y="13"/>
                    </a:cxn>
                    <a:cxn ang="0">
                      <a:pos x="2" y="13"/>
                    </a:cxn>
                    <a:cxn ang="0">
                      <a:pos x="2" y="11"/>
                    </a:cxn>
                    <a:cxn ang="0">
                      <a:pos x="2" y="11"/>
                    </a:cxn>
                    <a:cxn ang="0">
                      <a:pos x="0" y="11"/>
                    </a:cxn>
                    <a:cxn ang="0">
                      <a:pos x="0" y="11"/>
                    </a:cxn>
                    <a:cxn ang="0">
                      <a:pos x="0" y="11"/>
                    </a:cxn>
                    <a:cxn ang="0">
                      <a:pos x="0" y="11"/>
                    </a:cxn>
                    <a:cxn ang="0">
                      <a:pos x="0" y="13"/>
                    </a:cxn>
                    <a:cxn ang="0">
                      <a:pos x="0" y="13"/>
                    </a:cxn>
                    <a:cxn ang="0">
                      <a:pos x="0" y="15"/>
                    </a:cxn>
                    <a:cxn ang="0">
                      <a:pos x="0" y="15"/>
                    </a:cxn>
                    <a:cxn ang="0">
                      <a:pos x="0" y="17"/>
                    </a:cxn>
                    <a:cxn ang="0">
                      <a:pos x="0" y="15"/>
                    </a:cxn>
                    <a:cxn ang="0">
                      <a:pos x="2" y="17"/>
                    </a:cxn>
                    <a:cxn ang="0">
                      <a:pos x="2" y="17"/>
                    </a:cxn>
                  </a:cxnLst>
                  <a:rect l="0" t="0" r="r" b="b"/>
                  <a:pathLst>
                    <a:path w="25" h="17">
                      <a:moveTo>
                        <a:pt x="25" y="15"/>
                      </a:moveTo>
                      <a:lnTo>
                        <a:pt x="25" y="15"/>
                      </a:lnTo>
                      <a:lnTo>
                        <a:pt x="25" y="13"/>
                      </a:lnTo>
                      <a:lnTo>
                        <a:pt x="23" y="13"/>
                      </a:lnTo>
                      <a:lnTo>
                        <a:pt x="23" y="13"/>
                      </a:lnTo>
                      <a:lnTo>
                        <a:pt x="23" y="13"/>
                      </a:lnTo>
                      <a:lnTo>
                        <a:pt x="25" y="11"/>
                      </a:lnTo>
                      <a:lnTo>
                        <a:pt x="25" y="11"/>
                      </a:lnTo>
                      <a:lnTo>
                        <a:pt x="25" y="11"/>
                      </a:lnTo>
                      <a:lnTo>
                        <a:pt x="23" y="11"/>
                      </a:lnTo>
                      <a:lnTo>
                        <a:pt x="23" y="11"/>
                      </a:lnTo>
                      <a:lnTo>
                        <a:pt x="23" y="11"/>
                      </a:lnTo>
                      <a:lnTo>
                        <a:pt x="23" y="11"/>
                      </a:lnTo>
                      <a:lnTo>
                        <a:pt x="21" y="9"/>
                      </a:lnTo>
                      <a:lnTo>
                        <a:pt x="21" y="9"/>
                      </a:lnTo>
                      <a:lnTo>
                        <a:pt x="21" y="9"/>
                      </a:lnTo>
                      <a:lnTo>
                        <a:pt x="20" y="11"/>
                      </a:lnTo>
                      <a:lnTo>
                        <a:pt x="20" y="11"/>
                      </a:lnTo>
                      <a:lnTo>
                        <a:pt x="18" y="11"/>
                      </a:lnTo>
                      <a:lnTo>
                        <a:pt x="18" y="11"/>
                      </a:lnTo>
                      <a:lnTo>
                        <a:pt x="18" y="11"/>
                      </a:lnTo>
                      <a:lnTo>
                        <a:pt x="18" y="11"/>
                      </a:lnTo>
                      <a:lnTo>
                        <a:pt x="18" y="11"/>
                      </a:lnTo>
                      <a:lnTo>
                        <a:pt x="18" y="9"/>
                      </a:lnTo>
                      <a:lnTo>
                        <a:pt x="18" y="9"/>
                      </a:lnTo>
                      <a:lnTo>
                        <a:pt x="18" y="9"/>
                      </a:lnTo>
                      <a:lnTo>
                        <a:pt x="18" y="7"/>
                      </a:lnTo>
                      <a:lnTo>
                        <a:pt x="16" y="7"/>
                      </a:lnTo>
                      <a:lnTo>
                        <a:pt x="16" y="5"/>
                      </a:lnTo>
                      <a:lnTo>
                        <a:pt x="16" y="5"/>
                      </a:lnTo>
                      <a:lnTo>
                        <a:pt x="16" y="5"/>
                      </a:lnTo>
                      <a:lnTo>
                        <a:pt x="16" y="5"/>
                      </a:lnTo>
                      <a:lnTo>
                        <a:pt x="16" y="4"/>
                      </a:lnTo>
                      <a:lnTo>
                        <a:pt x="16" y="4"/>
                      </a:lnTo>
                      <a:lnTo>
                        <a:pt x="16" y="4"/>
                      </a:lnTo>
                      <a:lnTo>
                        <a:pt x="16" y="2"/>
                      </a:lnTo>
                      <a:lnTo>
                        <a:pt x="16" y="2"/>
                      </a:lnTo>
                      <a:lnTo>
                        <a:pt x="14" y="2"/>
                      </a:lnTo>
                      <a:lnTo>
                        <a:pt x="14" y="2"/>
                      </a:lnTo>
                      <a:lnTo>
                        <a:pt x="14" y="2"/>
                      </a:lnTo>
                      <a:lnTo>
                        <a:pt x="14" y="2"/>
                      </a:lnTo>
                      <a:lnTo>
                        <a:pt x="14" y="4"/>
                      </a:lnTo>
                      <a:lnTo>
                        <a:pt x="12" y="4"/>
                      </a:lnTo>
                      <a:lnTo>
                        <a:pt x="12" y="2"/>
                      </a:lnTo>
                      <a:lnTo>
                        <a:pt x="14" y="2"/>
                      </a:lnTo>
                      <a:lnTo>
                        <a:pt x="14" y="2"/>
                      </a:lnTo>
                      <a:lnTo>
                        <a:pt x="14" y="2"/>
                      </a:lnTo>
                      <a:lnTo>
                        <a:pt x="14" y="0"/>
                      </a:lnTo>
                      <a:lnTo>
                        <a:pt x="14" y="0"/>
                      </a:lnTo>
                      <a:lnTo>
                        <a:pt x="14" y="0"/>
                      </a:lnTo>
                      <a:lnTo>
                        <a:pt x="12" y="0"/>
                      </a:lnTo>
                      <a:lnTo>
                        <a:pt x="12" y="0"/>
                      </a:lnTo>
                      <a:lnTo>
                        <a:pt x="12" y="2"/>
                      </a:lnTo>
                      <a:lnTo>
                        <a:pt x="12" y="2"/>
                      </a:lnTo>
                      <a:lnTo>
                        <a:pt x="12" y="2"/>
                      </a:lnTo>
                      <a:lnTo>
                        <a:pt x="10" y="4"/>
                      </a:lnTo>
                      <a:lnTo>
                        <a:pt x="10" y="4"/>
                      </a:lnTo>
                      <a:lnTo>
                        <a:pt x="10" y="4"/>
                      </a:lnTo>
                      <a:lnTo>
                        <a:pt x="10" y="5"/>
                      </a:lnTo>
                      <a:lnTo>
                        <a:pt x="10" y="5"/>
                      </a:lnTo>
                      <a:lnTo>
                        <a:pt x="10" y="7"/>
                      </a:lnTo>
                      <a:lnTo>
                        <a:pt x="10" y="7"/>
                      </a:lnTo>
                      <a:lnTo>
                        <a:pt x="10" y="7"/>
                      </a:lnTo>
                      <a:lnTo>
                        <a:pt x="8" y="9"/>
                      </a:lnTo>
                      <a:lnTo>
                        <a:pt x="8" y="9"/>
                      </a:lnTo>
                      <a:lnTo>
                        <a:pt x="8" y="11"/>
                      </a:lnTo>
                      <a:lnTo>
                        <a:pt x="8" y="11"/>
                      </a:lnTo>
                      <a:lnTo>
                        <a:pt x="8" y="11"/>
                      </a:lnTo>
                      <a:lnTo>
                        <a:pt x="6" y="11"/>
                      </a:lnTo>
                      <a:lnTo>
                        <a:pt x="6" y="13"/>
                      </a:lnTo>
                      <a:lnTo>
                        <a:pt x="4" y="13"/>
                      </a:lnTo>
                      <a:lnTo>
                        <a:pt x="4" y="13"/>
                      </a:lnTo>
                      <a:lnTo>
                        <a:pt x="4" y="13"/>
                      </a:lnTo>
                      <a:lnTo>
                        <a:pt x="2" y="13"/>
                      </a:lnTo>
                      <a:lnTo>
                        <a:pt x="2" y="13"/>
                      </a:lnTo>
                      <a:lnTo>
                        <a:pt x="2" y="11"/>
                      </a:lnTo>
                      <a:lnTo>
                        <a:pt x="2" y="11"/>
                      </a:lnTo>
                      <a:lnTo>
                        <a:pt x="2" y="11"/>
                      </a:lnTo>
                      <a:lnTo>
                        <a:pt x="0" y="11"/>
                      </a:lnTo>
                      <a:lnTo>
                        <a:pt x="0" y="11"/>
                      </a:lnTo>
                      <a:lnTo>
                        <a:pt x="0" y="11"/>
                      </a:lnTo>
                      <a:lnTo>
                        <a:pt x="0" y="11"/>
                      </a:lnTo>
                      <a:lnTo>
                        <a:pt x="0" y="11"/>
                      </a:lnTo>
                      <a:lnTo>
                        <a:pt x="0" y="11"/>
                      </a:lnTo>
                      <a:lnTo>
                        <a:pt x="0" y="11"/>
                      </a:lnTo>
                      <a:lnTo>
                        <a:pt x="0" y="11"/>
                      </a:lnTo>
                      <a:lnTo>
                        <a:pt x="0" y="11"/>
                      </a:lnTo>
                      <a:lnTo>
                        <a:pt x="0" y="13"/>
                      </a:lnTo>
                      <a:lnTo>
                        <a:pt x="0" y="13"/>
                      </a:lnTo>
                      <a:lnTo>
                        <a:pt x="0" y="13"/>
                      </a:lnTo>
                      <a:lnTo>
                        <a:pt x="0" y="15"/>
                      </a:lnTo>
                      <a:lnTo>
                        <a:pt x="0" y="15"/>
                      </a:lnTo>
                      <a:lnTo>
                        <a:pt x="0" y="15"/>
                      </a:lnTo>
                      <a:lnTo>
                        <a:pt x="0" y="15"/>
                      </a:lnTo>
                      <a:lnTo>
                        <a:pt x="0" y="15"/>
                      </a:lnTo>
                      <a:lnTo>
                        <a:pt x="0" y="17"/>
                      </a:lnTo>
                      <a:lnTo>
                        <a:pt x="0" y="17"/>
                      </a:lnTo>
                      <a:lnTo>
                        <a:pt x="0" y="15"/>
                      </a:lnTo>
                      <a:lnTo>
                        <a:pt x="2" y="15"/>
                      </a:lnTo>
                      <a:lnTo>
                        <a:pt x="2" y="17"/>
                      </a:lnTo>
                      <a:lnTo>
                        <a:pt x="2" y="17"/>
                      </a:lnTo>
                      <a:lnTo>
                        <a:pt x="2" y="17"/>
                      </a:lnTo>
                      <a:lnTo>
                        <a:pt x="2" y="17"/>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7" name="Freeform 4170"/>
                <p:cNvSpPr>
                  <a:spLocks/>
                </p:cNvSpPr>
                <p:nvPr/>
              </p:nvSpPr>
              <p:spPr bwMode="auto">
                <a:xfrm>
                  <a:off x="4371" y="1251"/>
                  <a:ext cx="1" cy="1"/>
                </a:xfrm>
                <a:custGeom>
                  <a:avLst/>
                  <a:gdLst/>
                  <a:ahLst/>
                  <a:cxnLst>
                    <a:cxn ang="0">
                      <a:pos x="0" y="2"/>
                    </a:cxn>
                    <a:cxn ang="0">
                      <a:pos x="0" y="0"/>
                    </a:cxn>
                    <a:cxn ang="0">
                      <a:pos x="0" y="0"/>
                    </a:cxn>
                    <a:cxn ang="0">
                      <a:pos x="0" y="0"/>
                    </a:cxn>
                    <a:cxn ang="0">
                      <a:pos x="2" y="2"/>
                    </a:cxn>
                  </a:cxnLst>
                  <a:rect l="0" t="0" r="r" b="b"/>
                  <a:pathLst>
                    <a:path w="2" h="2">
                      <a:moveTo>
                        <a:pt x="0" y="2"/>
                      </a:moveTo>
                      <a:lnTo>
                        <a:pt x="0" y="0"/>
                      </a:lnTo>
                      <a:lnTo>
                        <a:pt x="0"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08" name="Line 4171"/>
                <p:cNvSpPr>
                  <a:spLocks noChangeShapeType="1"/>
                </p:cNvSpPr>
                <p:nvPr/>
              </p:nvSpPr>
              <p:spPr bwMode="auto">
                <a:xfrm>
                  <a:off x="4372" y="1251"/>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09" name="Freeform 4172"/>
                <p:cNvSpPr>
                  <a:spLocks/>
                </p:cNvSpPr>
                <p:nvPr/>
              </p:nvSpPr>
              <p:spPr bwMode="auto">
                <a:xfrm>
                  <a:off x="4364" y="125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0" name="Freeform 4173"/>
                <p:cNvSpPr>
                  <a:spLocks/>
                </p:cNvSpPr>
                <p:nvPr/>
              </p:nvSpPr>
              <p:spPr bwMode="auto">
                <a:xfrm>
                  <a:off x="4380" y="1262"/>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1" name="Freeform 4174"/>
                <p:cNvSpPr>
                  <a:spLocks/>
                </p:cNvSpPr>
                <p:nvPr/>
              </p:nvSpPr>
              <p:spPr bwMode="auto">
                <a:xfrm>
                  <a:off x="4380" y="1262"/>
                  <a:ext cx="1" cy="1"/>
                </a:xfrm>
                <a:custGeom>
                  <a:avLst/>
                  <a:gdLst/>
                  <a:ahLst/>
                  <a:cxnLst>
                    <a:cxn ang="0">
                      <a:pos x="2" y="2"/>
                    </a:cxn>
                    <a:cxn ang="0">
                      <a:pos x="2" y="2"/>
                    </a:cxn>
                    <a:cxn ang="0">
                      <a:pos x="2" y="0"/>
                    </a:cxn>
                    <a:cxn ang="0">
                      <a:pos x="0" y="0"/>
                    </a:cxn>
                    <a:cxn ang="0">
                      <a:pos x="0" y="2"/>
                    </a:cxn>
                    <a:cxn ang="0">
                      <a:pos x="2" y="2"/>
                    </a:cxn>
                  </a:cxnLst>
                  <a:rect l="0" t="0" r="r" b="b"/>
                  <a:pathLst>
                    <a:path w="2" h="2">
                      <a:moveTo>
                        <a:pt x="2" y="2"/>
                      </a:moveTo>
                      <a:lnTo>
                        <a:pt x="2" y="2"/>
                      </a:lnTo>
                      <a:lnTo>
                        <a:pt x="2" y="0"/>
                      </a:lnTo>
                      <a:lnTo>
                        <a:pt x="0"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2" name="Line 4175"/>
                <p:cNvSpPr>
                  <a:spLocks noChangeShapeType="1"/>
                </p:cNvSpPr>
                <p:nvPr/>
              </p:nvSpPr>
              <p:spPr bwMode="auto">
                <a:xfrm>
                  <a:off x="4381" y="1264"/>
                  <a:ext cx="1" cy="2"/>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13" name="Freeform 4176"/>
                <p:cNvSpPr>
                  <a:spLocks/>
                </p:cNvSpPr>
                <p:nvPr/>
              </p:nvSpPr>
              <p:spPr bwMode="auto">
                <a:xfrm>
                  <a:off x="4381" y="1264"/>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4" name="Line 4177"/>
                <p:cNvSpPr>
                  <a:spLocks noChangeShapeType="1"/>
                </p:cNvSpPr>
                <p:nvPr/>
              </p:nvSpPr>
              <p:spPr bwMode="auto">
                <a:xfrm>
                  <a:off x="4390" y="1264"/>
                  <a:ext cx="1" cy="2"/>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15" name="Line 4178"/>
                <p:cNvSpPr>
                  <a:spLocks noChangeShapeType="1"/>
                </p:cNvSpPr>
                <p:nvPr/>
              </p:nvSpPr>
              <p:spPr bwMode="auto">
                <a:xfrm>
                  <a:off x="4390" y="1264"/>
                  <a:ext cx="1" cy="2"/>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16" name="Freeform 4179"/>
                <p:cNvSpPr>
                  <a:spLocks/>
                </p:cNvSpPr>
                <p:nvPr/>
              </p:nvSpPr>
              <p:spPr bwMode="auto">
                <a:xfrm>
                  <a:off x="4389" y="1266"/>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7" name="Freeform 4180"/>
                <p:cNvSpPr>
                  <a:spLocks/>
                </p:cNvSpPr>
                <p:nvPr/>
              </p:nvSpPr>
              <p:spPr bwMode="auto">
                <a:xfrm>
                  <a:off x="4359" y="126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8" name="Freeform 4181"/>
                <p:cNvSpPr>
                  <a:spLocks/>
                </p:cNvSpPr>
                <p:nvPr/>
              </p:nvSpPr>
              <p:spPr bwMode="auto">
                <a:xfrm>
                  <a:off x="4359" y="1269"/>
                  <a:ext cx="1" cy="1"/>
                </a:xfrm>
                <a:custGeom>
                  <a:avLst/>
                  <a:gdLst/>
                  <a:ahLst/>
                  <a:cxnLst>
                    <a:cxn ang="0">
                      <a:pos x="2" y="2"/>
                    </a:cxn>
                    <a:cxn ang="0">
                      <a:pos x="2" y="2"/>
                    </a:cxn>
                    <a:cxn ang="0">
                      <a:pos x="2" y="0"/>
                    </a:cxn>
                    <a:cxn ang="0">
                      <a:pos x="2" y="0"/>
                    </a:cxn>
                    <a:cxn ang="0">
                      <a:pos x="0" y="0"/>
                    </a:cxn>
                    <a:cxn ang="0">
                      <a:pos x="2" y="2"/>
                    </a:cxn>
                    <a:cxn ang="0">
                      <a:pos x="0" y="2"/>
                    </a:cxn>
                    <a:cxn ang="0">
                      <a:pos x="2" y="2"/>
                    </a:cxn>
                  </a:cxnLst>
                  <a:rect l="0" t="0" r="r" b="b"/>
                  <a:pathLst>
                    <a:path w="2" h="2">
                      <a:moveTo>
                        <a:pt x="2" y="2"/>
                      </a:moveTo>
                      <a:lnTo>
                        <a:pt x="2" y="2"/>
                      </a:lnTo>
                      <a:lnTo>
                        <a:pt x="2" y="0"/>
                      </a:lnTo>
                      <a:lnTo>
                        <a:pt x="2" y="0"/>
                      </a:lnTo>
                      <a:lnTo>
                        <a:pt x="0" y="0"/>
                      </a:lnTo>
                      <a:lnTo>
                        <a:pt x="2"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19" name="Freeform 4182"/>
                <p:cNvSpPr>
                  <a:spLocks/>
                </p:cNvSpPr>
                <p:nvPr/>
              </p:nvSpPr>
              <p:spPr bwMode="auto">
                <a:xfrm>
                  <a:off x="4389" y="1268"/>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0" name="Freeform 4183"/>
                <p:cNvSpPr>
                  <a:spLocks/>
                </p:cNvSpPr>
                <p:nvPr/>
              </p:nvSpPr>
              <p:spPr bwMode="auto">
                <a:xfrm>
                  <a:off x="4360" y="1271"/>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1" name="Line 4184"/>
                <p:cNvSpPr>
                  <a:spLocks noChangeShapeType="1"/>
                </p:cNvSpPr>
                <p:nvPr/>
              </p:nvSpPr>
              <p:spPr bwMode="auto">
                <a:xfrm flipH="1">
                  <a:off x="4360" y="127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22" name="Line 4185"/>
                <p:cNvSpPr>
                  <a:spLocks noChangeShapeType="1"/>
                </p:cNvSpPr>
                <p:nvPr/>
              </p:nvSpPr>
              <p:spPr bwMode="auto">
                <a:xfrm>
                  <a:off x="4360" y="127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23" name="Freeform 4186"/>
                <p:cNvSpPr>
                  <a:spLocks/>
                </p:cNvSpPr>
                <p:nvPr/>
              </p:nvSpPr>
              <p:spPr bwMode="auto">
                <a:xfrm>
                  <a:off x="4390" y="1264"/>
                  <a:ext cx="4" cy="5"/>
                </a:xfrm>
                <a:custGeom>
                  <a:avLst/>
                  <a:gdLst/>
                  <a:ahLst/>
                  <a:cxnLst>
                    <a:cxn ang="0">
                      <a:pos x="0" y="0"/>
                    </a:cxn>
                    <a:cxn ang="0">
                      <a:pos x="0" y="0"/>
                    </a:cxn>
                    <a:cxn ang="0">
                      <a:pos x="0" y="0"/>
                    </a:cxn>
                    <a:cxn ang="0">
                      <a:pos x="0" y="2"/>
                    </a:cxn>
                    <a:cxn ang="0">
                      <a:pos x="2" y="2"/>
                    </a:cxn>
                    <a:cxn ang="0">
                      <a:pos x="2" y="2"/>
                    </a:cxn>
                    <a:cxn ang="0">
                      <a:pos x="2" y="2"/>
                    </a:cxn>
                    <a:cxn ang="0">
                      <a:pos x="3" y="2"/>
                    </a:cxn>
                    <a:cxn ang="0">
                      <a:pos x="3" y="2"/>
                    </a:cxn>
                    <a:cxn ang="0">
                      <a:pos x="3" y="2"/>
                    </a:cxn>
                    <a:cxn ang="0">
                      <a:pos x="5" y="2"/>
                    </a:cxn>
                    <a:cxn ang="0">
                      <a:pos x="5" y="2"/>
                    </a:cxn>
                    <a:cxn ang="0">
                      <a:pos x="5" y="4"/>
                    </a:cxn>
                    <a:cxn ang="0">
                      <a:pos x="5" y="4"/>
                    </a:cxn>
                    <a:cxn ang="0">
                      <a:pos x="5" y="4"/>
                    </a:cxn>
                    <a:cxn ang="0">
                      <a:pos x="5" y="4"/>
                    </a:cxn>
                    <a:cxn ang="0">
                      <a:pos x="5" y="6"/>
                    </a:cxn>
                    <a:cxn ang="0">
                      <a:pos x="5" y="6"/>
                    </a:cxn>
                    <a:cxn ang="0">
                      <a:pos x="5" y="6"/>
                    </a:cxn>
                    <a:cxn ang="0">
                      <a:pos x="5" y="6"/>
                    </a:cxn>
                    <a:cxn ang="0">
                      <a:pos x="5" y="8"/>
                    </a:cxn>
                    <a:cxn ang="0">
                      <a:pos x="5" y="8"/>
                    </a:cxn>
                    <a:cxn ang="0">
                      <a:pos x="5" y="8"/>
                    </a:cxn>
                    <a:cxn ang="0">
                      <a:pos x="7" y="9"/>
                    </a:cxn>
                    <a:cxn ang="0">
                      <a:pos x="7" y="9"/>
                    </a:cxn>
                  </a:cxnLst>
                  <a:rect l="0" t="0" r="r" b="b"/>
                  <a:pathLst>
                    <a:path w="7" h="9">
                      <a:moveTo>
                        <a:pt x="0" y="0"/>
                      </a:moveTo>
                      <a:lnTo>
                        <a:pt x="0" y="0"/>
                      </a:lnTo>
                      <a:lnTo>
                        <a:pt x="0" y="0"/>
                      </a:lnTo>
                      <a:lnTo>
                        <a:pt x="0" y="2"/>
                      </a:lnTo>
                      <a:lnTo>
                        <a:pt x="2" y="2"/>
                      </a:lnTo>
                      <a:lnTo>
                        <a:pt x="2" y="2"/>
                      </a:lnTo>
                      <a:lnTo>
                        <a:pt x="2" y="2"/>
                      </a:lnTo>
                      <a:lnTo>
                        <a:pt x="3" y="2"/>
                      </a:lnTo>
                      <a:lnTo>
                        <a:pt x="3" y="2"/>
                      </a:lnTo>
                      <a:lnTo>
                        <a:pt x="3" y="2"/>
                      </a:lnTo>
                      <a:lnTo>
                        <a:pt x="5" y="2"/>
                      </a:lnTo>
                      <a:lnTo>
                        <a:pt x="5" y="2"/>
                      </a:lnTo>
                      <a:lnTo>
                        <a:pt x="5" y="4"/>
                      </a:lnTo>
                      <a:lnTo>
                        <a:pt x="5" y="4"/>
                      </a:lnTo>
                      <a:lnTo>
                        <a:pt x="5" y="4"/>
                      </a:lnTo>
                      <a:lnTo>
                        <a:pt x="5" y="4"/>
                      </a:lnTo>
                      <a:lnTo>
                        <a:pt x="5" y="6"/>
                      </a:lnTo>
                      <a:lnTo>
                        <a:pt x="5" y="6"/>
                      </a:lnTo>
                      <a:lnTo>
                        <a:pt x="5" y="6"/>
                      </a:lnTo>
                      <a:lnTo>
                        <a:pt x="5" y="6"/>
                      </a:lnTo>
                      <a:lnTo>
                        <a:pt x="5" y="8"/>
                      </a:lnTo>
                      <a:lnTo>
                        <a:pt x="5" y="8"/>
                      </a:lnTo>
                      <a:lnTo>
                        <a:pt x="5" y="8"/>
                      </a:lnTo>
                      <a:lnTo>
                        <a:pt x="7" y="9"/>
                      </a:lnTo>
                      <a:lnTo>
                        <a:pt x="7" y="9"/>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4" name="Freeform 4187"/>
                <p:cNvSpPr>
                  <a:spLocks/>
                </p:cNvSpPr>
                <p:nvPr/>
              </p:nvSpPr>
              <p:spPr bwMode="auto">
                <a:xfrm>
                  <a:off x="4373" y="1252"/>
                  <a:ext cx="17" cy="18"/>
                </a:xfrm>
                <a:custGeom>
                  <a:avLst/>
                  <a:gdLst/>
                  <a:ahLst/>
                  <a:cxnLst>
                    <a:cxn ang="0">
                      <a:pos x="0" y="0"/>
                    </a:cxn>
                    <a:cxn ang="0">
                      <a:pos x="2" y="2"/>
                    </a:cxn>
                    <a:cxn ang="0">
                      <a:pos x="2" y="2"/>
                    </a:cxn>
                    <a:cxn ang="0">
                      <a:pos x="2" y="2"/>
                    </a:cxn>
                    <a:cxn ang="0">
                      <a:pos x="4" y="4"/>
                    </a:cxn>
                    <a:cxn ang="0">
                      <a:pos x="4" y="4"/>
                    </a:cxn>
                    <a:cxn ang="0">
                      <a:pos x="6" y="6"/>
                    </a:cxn>
                    <a:cxn ang="0">
                      <a:pos x="6" y="8"/>
                    </a:cxn>
                    <a:cxn ang="0">
                      <a:pos x="8" y="8"/>
                    </a:cxn>
                    <a:cxn ang="0">
                      <a:pos x="8" y="9"/>
                    </a:cxn>
                    <a:cxn ang="0">
                      <a:pos x="10" y="11"/>
                    </a:cxn>
                    <a:cxn ang="0">
                      <a:pos x="10" y="11"/>
                    </a:cxn>
                    <a:cxn ang="0">
                      <a:pos x="10" y="13"/>
                    </a:cxn>
                    <a:cxn ang="0">
                      <a:pos x="12" y="13"/>
                    </a:cxn>
                    <a:cxn ang="0">
                      <a:pos x="12" y="15"/>
                    </a:cxn>
                    <a:cxn ang="0">
                      <a:pos x="12" y="15"/>
                    </a:cxn>
                    <a:cxn ang="0">
                      <a:pos x="12" y="17"/>
                    </a:cxn>
                    <a:cxn ang="0">
                      <a:pos x="14" y="17"/>
                    </a:cxn>
                    <a:cxn ang="0">
                      <a:pos x="14" y="17"/>
                    </a:cxn>
                    <a:cxn ang="0">
                      <a:pos x="15" y="19"/>
                    </a:cxn>
                    <a:cxn ang="0">
                      <a:pos x="15" y="21"/>
                    </a:cxn>
                    <a:cxn ang="0">
                      <a:pos x="15" y="23"/>
                    </a:cxn>
                    <a:cxn ang="0">
                      <a:pos x="15" y="23"/>
                    </a:cxn>
                    <a:cxn ang="0">
                      <a:pos x="17" y="23"/>
                    </a:cxn>
                    <a:cxn ang="0">
                      <a:pos x="17" y="25"/>
                    </a:cxn>
                    <a:cxn ang="0">
                      <a:pos x="17" y="27"/>
                    </a:cxn>
                    <a:cxn ang="0">
                      <a:pos x="17" y="27"/>
                    </a:cxn>
                    <a:cxn ang="0">
                      <a:pos x="17" y="27"/>
                    </a:cxn>
                    <a:cxn ang="0">
                      <a:pos x="17" y="29"/>
                    </a:cxn>
                    <a:cxn ang="0">
                      <a:pos x="19" y="31"/>
                    </a:cxn>
                    <a:cxn ang="0">
                      <a:pos x="19" y="31"/>
                    </a:cxn>
                    <a:cxn ang="0">
                      <a:pos x="19" y="33"/>
                    </a:cxn>
                    <a:cxn ang="0">
                      <a:pos x="19" y="33"/>
                    </a:cxn>
                    <a:cxn ang="0">
                      <a:pos x="19" y="34"/>
                    </a:cxn>
                    <a:cxn ang="0">
                      <a:pos x="19" y="34"/>
                    </a:cxn>
                    <a:cxn ang="0">
                      <a:pos x="19" y="36"/>
                    </a:cxn>
                    <a:cxn ang="0">
                      <a:pos x="21" y="34"/>
                    </a:cxn>
                    <a:cxn ang="0">
                      <a:pos x="23" y="34"/>
                    </a:cxn>
                    <a:cxn ang="0">
                      <a:pos x="23" y="34"/>
                    </a:cxn>
                    <a:cxn ang="0">
                      <a:pos x="25" y="36"/>
                    </a:cxn>
                    <a:cxn ang="0">
                      <a:pos x="27" y="36"/>
                    </a:cxn>
                    <a:cxn ang="0">
                      <a:pos x="29" y="36"/>
                    </a:cxn>
                    <a:cxn ang="0">
                      <a:pos x="29" y="34"/>
                    </a:cxn>
                    <a:cxn ang="0">
                      <a:pos x="29" y="34"/>
                    </a:cxn>
                    <a:cxn ang="0">
                      <a:pos x="31" y="34"/>
                    </a:cxn>
                    <a:cxn ang="0">
                      <a:pos x="31" y="34"/>
                    </a:cxn>
                    <a:cxn ang="0">
                      <a:pos x="31" y="33"/>
                    </a:cxn>
                    <a:cxn ang="0">
                      <a:pos x="31" y="33"/>
                    </a:cxn>
                    <a:cxn ang="0">
                      <a:pos x="31" y="33"/>
                    </a:cxn>
                    <a:cxn ang="0">
                      <a:pos x="31" y="33"/>
                    </a:cxn>
                    <a:cxn ang="0">
                      <a:pos x="31" y="31"/>
                    </a:cxn>
                    <a:cxn ang="0">
                      <a:pos x="31" y="31"/>
                    </a:cxn>
                    <a:cxn ang="0">
                      <a:pos x="31" y="29"/>
                    </a:cxn>
                    <a:cxn ang="0">
                      <a:pos x="31" y="29"/>
                    </a:cxn>
                    <a:cxn ang="0">
                      <a:pos x="31" y="27"/>
                    </a:cxn>
                    <a:cxn ang="0">
                      <a:pos x="33" y="27"/>
                    </a:cxn>
                    <a:cxn ang="0">
                      <a:pos x="33" y="27"/>
                    </a:cxn>
                    <a:cxn ang="0">
                      <a:pos x="35" y="25"/>
                    </a:cxn>
                  </a:cxnLst>
                  <a:rect l="0" t="0" r="r" b="b"/>
                  <a:pathLst>
                    <a:path w="35" h="36">
                      <a:moveTo>
                        <a:pt x="0" y="0"/>
                      </a:moveTo>
                      <a:lnTo>
                        <a:pt x="0" y="0"/>
                      </a:lnTo>
                      <a:lnTo>
                        <a:pt x="0" y="2"/>
                      </a:lnTo>
                      <a:lnTo>
                        <a:pt x="2" y="2"/>
                      </a:lnTo>
                      <a:lnTo>
                        <a:pt x="2" y="2"/>
                      </a:lnTo>
                      <a:lnTo>
                        <a:pt x="2" y="2"/>
                      </a:lnTo>
                      <a:lnTo>
                        <a:pt x="2" y="2"/>
                      </a:lnTo>
                      <a:lnTo>
                        <a:pt x="2" y="2"/>
                      </a:lnTo>
                      <a:lnTo>
                        <a:pt x="4" y="2"/>
                      </a:lnTo>
                      <a:lnTo>
                        <a:pt x="4" y="4"/>
                      </a:lnTo>
                      <a:lnTo>
                        <a:pt x="4" y="4"/>
                      </a:lnTo>
                      <a:lnTo>
                        <a:pt x="4" y="4"/>
                      </a:lnTo>
                      <a:lnTo>
                        <a:pt x="4" y="6"/>
                      </a:lnTo>
                      <a:lnTo>
                        <a:pt x="6" y="6"/>
                      </a:lnTo>
                      <a:lnTo>
                        <a:pt x="6" y="6"/>
                      </a:lnTo>
                      <a:lnTo>
                        <a:pt x="6" y="8"/>
                      </a:lnTo>
                      <a:lnTo>
                        <a:pt x="8" y="8"/>
                      </a:lnTo>
                      <a:lnTo>
                        <a:pt x="8" y="8"/>
                      </a:lnTo>
                      <a:lnTo>
                        <a:pt x="8" y="9"/>
                      </a:lnTo>
                      <a:lnTo>
                        <a:pt x="8" y="9"/>
                      </a:lnTo>
                      <a:lnTo>
                        <a:pt x="10" y="9"/>
                      </a:lnTo>
                      <a:lnTo>
                        <a:pt x="10" y="11"/>
                      </a:lnTo>
                      <a:lnTo>
                        <a:pt x="10" y="11"/>
                      </a:lnTo>
                      <a:lnTo>
                        <a:pt x="10" y="11"/>
                      </a:lnTo>
                      <a:lnTo>
                        <a:pt x="10" y="11"/>
                      </a:lnTo>
                      <a:lnTo>
                        <a:pt x="10" y="13"/>
                      </a:lnTo>
                      <a:lnTo>
                        <a:pt x="12" y="13"/>
                      </a:lnTo>
                      <a:lnTo>
                        <a:pt x="12" y="13"/>
                      </a:lnTo>
                      <a:lnTo>
                        <a:pt x="12" y="15"/>
                      </a:lnTo>
                      <a:lnTo>
                        <a:pt x="12" y="15"/>
                      </a:lnTo>
                      <a:lnTo>
                        <a:pt x="12" y="15"/>
                      </a:lnTo>
                      <a:lnTo>
                        <a:pt x="12" y="15"/>
                      </a:lnTo>
                      <a:lnTo>
                        <a:pt x="12" y="17"/>
                      </a:lnTo>
                      <a:lnTo>
                        <a:pt x="12" y="17"/>
                      </a:lnTo>
                      <a:lnTo>
                        <a:pt x="14" y="17"/>
                      </a:lnTo>
                      <a:lnTo>
                        <a:pt x="14" y="17"/>
                      </a:lnTo>
                      <a:lnTo>
                        <a:pt x="14" y="17"/>
                      </a:lnTo>
                      <a:lnTo>
                        <a:pt x="14" y="17"/>
                      </a:lnTo>
                      <a:lnTo>
                        <a:pt x="15" y="17"/>
                      </a:lnTo>
                      <a:lnTo>
                        <a:pt x="15" y="19"/>
                      </a:lnTo>
                      <a:lnTo>
                        <a:pt x="15" y="19"/>
                      </a:lnTo>
                      <a:lnTo>
                        <a:pt x="15" y="21"/>
                      </a:lnTo>
                      <a:lnTo>
                        <a:pt x="15" y="21"/>
                      </a:lnTo>
                      <a:lnTo>
                        <a:pt x="15" y="23"/>
                      </a:lnTo>
                      <a:lnTo>
                        <a:pt x="15" y="23"/>
                      </a:lnTo>
                      <a:lnTo>
                        <a:pt x="15" y="23"/>
                      </a:lnTo>
                      <a:lnTo>
                        <a:pt x="15" y="23"/>
                      </a:lnTo>
                      <a:lnTo>
                        <a:pt x="17" y="23"/>
                      </a:lnTo>
                      <a:lnTo>
                        <a:pt x="17" y="25"/>
                      </a:lnTo>
                      <a:lnTo>
                        <a:pt x="17" y="25"/>
                      </a:lnTo>
                      <a:lnTo>
                        <a:pt x="17" y="25"/>
                      </a:lnTo>
                      <a:lnTo>
                        <a:pt x="17" y="27"/>
                      </a:lnTo>
                      <a:lnTo>
                        <a:pt x="17" y="27"/>
                      </a:lnTo>
                      <a:lnTo>
                        <a:pt x="17" y="27"/>
                      </a:lnTo>
                      <a:lnTo>
                        <a:pt x="17" y="29"/>
                      </a:lnTo>
                      <a:lnTo>
                        <a:pt x="17" y="27"/>
                      </a:lnTo>
                      <a:lnTo>
                        <a:pt x="17" y="29"/>
                      </a:lnTo>
                      <a:lnTo>
                        <a:pt x="17" y="29"/>
                      </a:lnTo>
                      <a:lnTo>
                        <a:pt x="19" y="29"/>
                      </a:lnTo>
                      <a:lnTo>
                        <a:pt x="19" y="31"/>
                      </a:lnTo>
                      <a:lnTo>
                        <a:pt x="19" y="31"/>
                      </a:lnTo>
                      <a:lnTo>
                        <a:pt x="19" y="31"/>
                      </a:lnTo>
                      <a:lnTo>
                        <a:pt x="19" y="31"/>
                      </a:lnTo>
                      <a:lnTo>
                        <a:pt x="19" y="33"/>
                      </a:lnTo>
                      <a:lnTo>
                        <a:pt x="19" y="33"/>
                      </a:lnTo>
                      <a:lnTo>
                        <a:pt x="19" y="33"/>
                      </a:lnTo>
                      <a:lnTo>
                        <a:pt x="19" y="34"/>
                      </a:lnTo>
                      <a:lnTo>
                        <a:pt x="19" y="34"/>
                      </a:lnTo>
                      <a:lnTo>
                        <a:pt x="19" y="34"/>
                      </a:lnTo>
                      <a:lnTo>
                        <a:pt x="19" y="34"/>
                      </a:lnTo>
                      <a:lnTo>
                        <a:pt x="19" y="36"/>
                      </a:lnTo>
                      <a:lnTo>
                        <a:pt x="19" y="36"/>
                      </a:lnTo>
                      <a:lnTo>
                        <a:pt x="21" y="36"/>
                      </a:lnTo>
                      <a:lnTo>
                        <a:pt x="21" y="34"/>
                      </a:lnTo>
                      <a:lnTo>
                        <a:pt x="21" y="34"/>
                      </a:lnTo>
                      <a:lnTo>
                        <a:pt x="23" y="34"/>
                      </a:lnTo>
                      <a:lnTo>
                        <a:pt x="23" y="34"/>
                      </a:lnTo>
                      <a:lnTo>
                        <a:pt x="23" y="34"/>
                      </a:lnTo>
                      <a:lnTo>
                        <a:pt x="25" y="34"/>
                      </a:lnTo>
                      <a:lnTo>
                        <a:pt x="25" y="36"/>
                      </a:lnTo>
                      <a:lnTo>
                        <a:pt x="25" y="36"/>
                      </a:lnTo>
                      <a:lnTo>
                        <a:pt x="27" y="36"/>
                      </a:lnTo>
                      <a:lnTo>
                        <a:pt x="27" y="36"/>
                      </a:lnTo>
                      <a:lnTo>
                        <a:pt x="29" y="36"/>
                      </a:lnTo>
                      <a:lnTo>
                        <a:pt x="29" y="34"/>
                      </a:lnTo>
                      <a:lnTo>
                        <a:pt x="29" y="34"/>
                      </a:lnTo>
                      <a:lnTo>
                        <a:pt x="29" y="36"/>
                      </a:lnTo>
                      <a:lnTo>
                        <a:pt x="29" y="34"/>
                      </a:lnTo>
                      <a:lnTo>
                        <a:pt x="31" y="34"/>
                      </a:lnTo>
                      <a:lnTo>
                        <a:pt x="31" y="34"/>
                      </a:lnTo>
                      <a:lnTo>
                        <a:pt x="31" y="34"/>
                      </a:lnTo>
                      <a:lnTo>
                        <a:pt x="31" y="34"/>
                      </a:lnTo>
                      <a:lnTo>
                        <a:pt x="31" y="34"/>
                      </a:lnTo>
                      <a:lnTo>
                        <a:pt x="31" y="33"/>
                      </a:lnTo>
                      <a:lnTo>
                        <a:pt x="31" y="33"/>
                      </a:lnTo>
                      <a:lnTo>
                        <a:pt x="31" y="33"/>
                      </a:lnTo>
                      <a:lnTo>
                        <a:pt x="31" y="33"/>
                      </a:lnTo>
                      <a:lnTo>
                        <a:pt x="31" y="33"/>
                      </a:lnTo>
                      <a:lnTo>
                        <a:pt x="31" y="33"/>
                      </a:lnTo>
                      <a:lnTo>
                        <a:pt x="31" y="33"/>
                      </a:lnTo>
                      <a:lnTo>
                        <a:pt x="31" y="31"/>
                      </a:lnTo>
                      <a:lnTo>
                        <a:pt x="31" y="31"/>
                      </a:lnTo>
                      <a:lnTo>
                        <a:pt x="31" y="31"/>
                      </a:lnTo>
                      <a:lnTo>
                        <a:pt x="31" y="31"/>
                      </a:lnTo>
                      <a:lnTo>
                        <a:pt x="31" y="29"/>
                      </a:lnTo>
                      <a:lnTo>
                        <a:pt x="31" y="29"/>
                      </a:lnTo>
                      <a:lnTo>
                        <a:pt x="31" y="29"/>
                      </a:lnTo>
                      <a:lnTo>
                        <a:pt x="31" y="29"/>
                      </a:lnTo>
                      <a:lnTo>
                        <a:pt x="31" y="27"/>
                      </a:lnTo>
                      <a:lnTo>
                        <a:pt x="31" y="27"/>
                      </a:lnTo>
                      <a:lnTo>
                        <a:pt x="31" y="27"/>
                      </a:lnTo>
                      <a:lnTo>
                        <a:pt x="33" y="27"/>
                      </a:lnTo>
                      <a:lnTo>
                        <a:pt x="33" y="27"/>
                      </a:lnTo>
                      <a:lnTo>
                        <a:pt x="33" y="27"/>
                      </a:lnTo>
                      <a:lnTo>
                        <a:pt x="33" y="25"/>
                      </a:lnTo>
                      <a:lnTo>
                        <a:pt x="35" y="2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5" name="Line 4188"/>
                <p:cNvSpPr>
                  <a:spLocks noChangeShapeType="1"/>
                </p:cNvSpPr>
                <p:nvPr/>
              </p:nvSpPr>
              <p:spPr bwMode="auto">
                <a:xfrm flipV="1">
                  <a:off x="4394" y="1269"/>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26" name="Freeform 4189"/>
                <p:cNvSpPr>
                  <a:spLocks/>
                </p:cNvSpPr>
                <p:nvPr/>
              </p:nvSpPr>
              <p:spPr bwMode="auto">
                <a:xfrm>
                  <a:off x="4390" y="1264"/>
                  <a:ext cx="4" cy="5"/>
                </a:xfrm>
                <a:custGeom>
                  <a:avLst/>
                  <a:gdLst/>
                  <a:ahLst/>
                  <a:cxnLst>
                    <a:cxn ang="0">
                      <a:pos x="7" y="9"/>
                    </a:cxn>
                    <a:cxn ang="0">
                      <a:pos x="7" y="8"/>
                    </a:cxn>
                    <a:cxn ang="0">
                      <a:pos x="7" y="8"/>
                    </a:cxn>
                    <a:cxn ang="0">
                      <a:pos x="5" y="8"/>
                    </a:cxn>
                    <a:cxn ang="0">
                      <a:pos x="5" y="6"/>
                    </a:cxn>
                    <a:cxn ang="0">
                      <a:pos x="5" y="6"/>
                    </a:cxn>
                    <a:cxn ang="0">
                      <a:pos x="5" y="6"/>
                    </a:cxn>
                    <a:cxn ang="0">
                      <a:pos x="5" y="4"/>
                    </a:cxn>
                    <a:cxn ang="0">
                      <a:pos x="5" y="4"/>
                    </a:cxn>
                    <a:cxn ang="0">
                      <a:pos x="5" y="4"/>
                    </a:cxn>
                    <a:cxn ang="0">
                      <a:pos x="5" y="4"/>
                    </a:cxn>
                    <a:cxn ang="0">
                      <a:pos x="5" y="2"/>
                    </a:cxn>
                    <a:cxn ang="0">
                      <a:pos x="5" y="2"/>
                    </a:cxn>
                    <a:cxn ang="0">
                      <a:pos x="5" y="2"/>
                    </a:cxn>
                    <a:cxn ang="0">
                      <a:pos x="5" y="2"/>
                    </a:cxn>
                    <a:cxn ang="0">
                      <a:pos x="5" y="2"/>
                    </a:cxn>
                    <a:cxn ang="0">
                      <a:pos x="3" y="0"/>
                    </a:cxn>
                    <a:cxn ang="0">
                      <a:pos x="2" y="2"/>
                    </a:cxn>
                    <a:cxn ang="0">
                      <a:pos x="2" y="0"/>
                    </a:cxn>
                    <a:cxn ang="0">
                      <a:pos x="2" y="0"/>
                    </a:cxn>
                    <a:cxn ang="0">
                      <a:pos x="2" y="0"/>
                    </a:cxn>
                    <a:cxn ang="0">
                      <a:pos x="2" y="2"/>
                    </a:cxn>
                    <a:cxn ang="0">
                      <a:pos x="0" y="2"/>
                    </a:cxn>
                    <a:cxn ang="0">
                      <a:pos x="0" y="0"/>
                    </a:cxn>
                    <a:cxn ang="0">
                      <a:pos x="0" y="0"/>
                    </a:cxn>
                    <a:cxn ang="0">
                      <a:pos x="0" y="0"/>
                    </a:cxn>
                  </a:cxnLst>
                  <a:rect l="0" t="0" r="r" b="b"/>
                  <a:pathLst>
                    <a:path w="7" h="9">
                      <a:moveTo>
                        <a:pt x="7" y="9"/>
                      </a:moveTo>
                      <a:lnTo>
                        <a:pt x="7" y="8"/>
                      </a:lnTo>
                      <a:lnTo>
                        <a:pt x="7" y="8"/>
                      </a:lnTo>
                      <a:lnTo>
                        <a:pt x="5" y="8"/>
                      </a:lnTo>
                      <a:lnTo>
                        <a:pt x="5" y="6"/>
                      </a:lnTo>
                      <a:lnTo>
                        <a:pt x="5" y="6"/>
                      </a:lnTo>
                      <a:lnTo>
                        <a:pt x="5" y="6"/>
                      </a:lnTo>
                      <a:lnTo>
                        <a:pt x="5" y="4"/>
                      </a:lnTo>
                      <a:lnTo>
                        <a:pt x="5" y="4"/>
                      </a:lnTo>
                      <a:lnTo>
                        <a:pt x="5" y="4"/>
                      </a:lnTo>
                      <a:lnTo>
                        <a:pt x="5" y="4"/>
                      </a:lnTo>
                      <a:lnTo>
                        <a:pt x="5" y="2"/>
                      </a:lnTo>
                      <a:lnTo>
                        <a:pt x="5" y="2"/>
                      </a:lnTo>
                      <a:lnTo>
                        <a:pt x="5" y="2"/>
                      </a:lnTo>
                      <a:lnTo>
                        <a:pt x="5" y="2"/>
                      </a:lnTo>
                      <a:lnTo>
                        <a:pt x="5" y="2"/>
                      </a:lnTo>
                      <a:lnTo>
                        <a:pt x="3" y="0"/>
                      </a:lnTo>
                      <a:lnTo>
                        <a:pt x="2" y="2"/>
                      </a:lnTo>
                      <a:lnTo>
                        <a:pt x="2" y="0"/>
                      </a:lnTo>
                      <a:lnTo>
                        <a:pt x="2" y="0"/>
                      </a:lnTo>
                      <a:lnTo>
                        <a:pt x="2" y="0"/>
                      </a:lnTo>
                      <a:lnTo>
                        <a:pt x="2" y="2"/>
                      </a:lnTo>
                      <a:lnTo>
                        <a:pt x="0" y="2"/>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7" name="Freeform 4190"/>
                <p:cNvSpPr>
                  <a:spLocks/>
                </p:cNvSpPr>
                <p:nvPr/>
              </p:nvSpPr>
              <p:spPr bwMode="auto">
                <a:xfrm>
                  <a:off x="4358" y="1272"/>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8" name="Freeform 4191"/>
                <p:cNvSpPr>
                  <a:spLocks/>
                </p:cNvSpPr>
                <p:nvPr/>
              </p:nvSpPr>
              <p:spPr bwMode="auto">
                <a:xfrm>
                  <a:off x="4359" y="1274"/>
                  <a:ext cx="1" cy="1"/>
                </a:xfrm>
                <a:custGeom>
                  <a:avLst/>
                  <a:gdLst/>
                  <a:ahLst/>
                  <a:cxnLst>
                    <a:cxn ang="0">
                      <a:pos x="2" y="2"/>
                    </a:cxn>
                    <a:cxn ang="0">
                      <a:pos x="0" y="0"/>
                    </a:cxn>
                    <a:cxn ang="0">
                      <a:pos x="0" y="0"/>
                    </a:cxn>
                    <a:cxn ang="0">
                      <a:pos x="2" y="0"/>
                    </a:cxn>
                    <a:cxn ang="0">
                      <a:pos x="2" y="0"/>
                    </a:cxn>
                    <a:cxn ang="0">
                      <a:pos x="2" y="2"/>
                    </a:cxn>
                  </a:cxnLst>
                  <a:rect l="0" t="0" r="r" b="b"/>
                  <a:pathLst>
                    <a:path w="2" h="2">
                      <a:moveTo>
                        <a:pt x="2" y="2"/>
                      </a:moveTo>
                      <a:lnTo>
                        <a:pt x="0" y="0"/>
                      </a:lnTo>
                      <a:lnTo>
                        <a:pt x="0" y="0"/>
                      </a:lnTo>
                      <a:lnTo>
                        <a:pt x="2"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29" name="Freeform 4192"/>
                <p:cNvSpPr>
                  <a:spLocks/>
                </p:cNvSpPr>
                <p:nvPr/>
              </p:nvSpPr>
              <p:spPr bwMode="auto">
                <a:xfrm>
                  <a:off x="4378" y="1261"/>
                  <a:ext cx="12" cy="22"/>
                </a:xfrm>
                <a:custGeom>
                  <a:avLst/>
                  <a:gdLst/>
                  <a:ahLst/>
                  <a:cxnLst>
                    <a:cxn ang="0">
                      <a:pos x="21" y="10"/>
                    </a:cxn>
                    <a:cxn ang="0">
                      <a:pos x="19" y="12"/>
                    </a:cxn>
                    <a:cxn ang="0">
                      <a:pos x="19" y="12"/>
                    </a:cxn>
                    <a:cxn ang="0">
                      <a:pos x="19" y="14"/>
                    </a:cxn>
                    <a:cxn ang="0">
                      <a:pos x="21" y="16"/>
                    </a:cxn>
                    <a:cxn ang="0">
                      <a:pos x="19" y="17"/>
                    </a:cxn>
                    <a:cxn ang="0">
                      <a:pos x="19" y="19"/>
                    </a:cxn>
                    <a:cxn ang="0">
                      <a:pos x="17" y="19"/>
                    </a:cxn>
                    <a:cxn ang="0">
                      <a:pos x="15" y="19"/>
                    </a:cxn>
                    <a:cxn ang="0">
                      <a:pos x="13" y="19"/>
                    </a:cxn>
                    <a:cxn ang="0">
                      <a:pos x="11" y="19"/>
                    </a:cxn>
                    <a:cxn ang="0">
                      <a:pos x="7" y="19"/>
                    </a:cxn>
                    <a:cxn ang="0">
                      <a:pos x="7" y="19"/>
                    </a:cxn>
                    <a:cxn ang="0">
                      <a:pos x="5" y="17"/>
                    </a:cxn>
                    <a:cxn ang="0">
                      <a:pos x="5" y="16"/>
                    </a:cxn>
                    <a:cxn ang="0">
                      <a:pos x="5" y="14"/>
                    </a:cxn>
                    <a:cxn ang="0">
                      <a:pos x="5" y="10"/>
                    </a:cxn>
                    <a:cxn ang="0">
                      <a:pos x="3" y="8"/>
                    </a:cxn>
                    <a:cxn ang="0">
                      <a:pos x="3" y="6"/>
                    </a:cxn>
                    <a:cxn ang="0">
                      <a:pos x="3" y="4"/>
                    </a:cxn>
                    <a:cxn ang="0">
                      <a:pos x="2" y="4"/>
                    </a:cxn>
                    <a:cxn ang="0">
                      <a:pos x="2" y="2"/>
                    </a:cxn>
                    <a:cxn ang="0">
                      <a:pos x="2" y="2"/>
                    </a:cxn>
                    <a:cxn ang="0">
                      <a:pos x="0" y="2"/>
                    </a:cxn>
                    <a:cxn ang="0">
                      <a:pos x="0" y="2"/>
                    </a:cxn>
                    <a:cxn ang="0">
                      <a:pos x="2" y="4"/>
                    </a:cxn>
                    <a:cxn ang="0">
                      <a:pos x="2" y="6"/>
                    </a:cxn>
                    <a:cxn ang="0">
                      <a:pos x="3" y="8"/>
                    </a:cxn>
                    <a:cxn ang="0">
                      <a:pos x="3" y="10"/>
                    </a:cxn>
                    <a:cxn ang="0">
                      <a:pos x="5" y="14"/>
                    </a:cxn>
                    <a:cxn ang="0">
                      <a:pos x="5" y="16"/>
                    </a:cxn>
                    <a:cxn ang="0">
                      <a:pos x="5" y="17"/>
                    </a:cxn>
                    <a:cxn ang="0">
                      <a:pos x="5" y="19"/>
                    </a:cxn>
                    <a:cxn ang="0">
                      <a:pos x="7" y="21"/>
                    </a:cxn>
                    <a:cxn ang="0">
                      <a:pos x="7" y="25"/>
                    </a:cxn>
                    <a:cxn ang="0">
                      <a:pos x="7" y="27"/>
                    </a:cxn>
                    <a:cxn ang="0">
                      <a:pos x="7" y="29"/>
                    </a:cxn>
                    <a:cxn ang="0">
                      <a:pos x="7" y="31"/>
                    </a:cxn>
                    <a:cxn ang="0">
                      <a:pos x="9" y="33"/>
                    </a:cxn>
                    <a:cxn ang="0">
                      <a:pos x="9" y="35"/>
                    </a:cxn>
                    <a:cxn ang="0">
                      <a:pos x="9" y="39"/>
                    </a:cxn>
                    <a:cxn ang="0">
                      <a:pos x="11" y="40"/>
                    </a:cxn>
                    <a:cxn ang="0">
                      <a:pos x="11" y="42"/>
                    </a:cxn>
                    <a:cxn ang="0">
                      <a:pos x="11" y="44"/>
                    </a:cxn>
                  </a:cxnLst>
                  <a:rect l="0" t="0" r="r" b="b"/>
                  <a:pathLst>
                    <a:path w="23" h="44">
                      <a:moveTo>
                        <a:pt x="23" y="10"/>
                      </a:moveTo>
                      <a:lnTo>
                        <a:pt x="21" y="10"/>
                      </a:lnTo>
                      <a:lnTo>
                        <a:pt x="21" y="10"/>
                      </a:lnTo>
                      <a:lnTo>
                        <a:pt x="19" y="10"/>
                      </a:lnTo>
                      <a:lnTo>
                        <a:pt x="19" y="10"/>
                      </a:lnTo>
                      <a:lnTo>
                        <a:pt x="19" y="12"/>
                      </a:lnTo>
                      <a:lnTo>
                        <a:pt x="19" y="12"/>
                      </a:lnTo>
                      <a:lnTo>
                        <a:pt x="19" y="12"/>
                      </a:lnTo>
                      <a:lnTo>
                        <a:pt x="19" y="12"/>
                      </a:lnTo>
                      <a:lnTo>
                        <a:pt x="19" y="14"/>
                      </a:lnTo>
                      <a:lnTo>
                        <a:pt x="19" y="14"/>
                      </a:lnTo>
                      <a:lnTo>
                        <a:pt x="19" y="14"/>
                      </a:lnTo>
                      <a:lnTo>
                        <a:pt x="19" y="14"/>
                      </a:lnTo>
                      <a:lnTo>
                        <a:pt x="21" y="16"/>
                      </a:lnTo>
                      <a:lnTo>
                        <a:pt x="21" y="16"/>
                      </a:lnTo>
                      <a:lnTo>
                        <a:pt x="19" y="16"/>
                      </a:lnTo>
                      <a:lnTo>
                        <a:pt x="19" y="16"/>
                      </a:lnTo>
                      <a:lnTo>
                        <a:pt x="19" y="17"/>
                      </a:lnTo>
                      <a:lnTo>
                        <a:pt x="19" y="17"/>
                      </a:lnTo>
                      <a:lnTo>
                        <a:pt x="19" y="19"/>
                      </a:lnTo>
                      <a:lnTo>
                        <a:pt x="19" y="19"/>
                      </a:lnTo>
                      <a:lnTo>
                        <a:pt x="17" y="19"/>
                      </a:lnTo>
                      <a:lnTo>
                        <a:pt x="17" y="19"/>
                      </a:lnTo>
                      <a:lnTo>
                        <a:pt x="17" y="19"/>
                      </a:lnTo>
                      <a:lnTo>
                        <a:pt x="15" y="19"/>
                      </a:lnTo>
                      <a:lnTo>
                        <a:pt x="15" y="19"/>
                      </a:lnTo>
                      <a:lnTo>
                        <a:pt x="15" y="19"/>
                      </a:lnTo>
                      <a:lnTo>
                        <a:pt x="15" y="19"/>
                      </a:lnTo>
                      <a:lnTo>
                        <a:pt x="13" y="19"/>
                      </a:lnTo>
                      <a:lnTo>
                        <a:pt x="13" y="19"/>
                      </a:lnTo>
                      <a:lnTo>
                        <a:pt x="13" y="19"/>
                      </a:lnTo>
                      <a:lnTo>
                        <a:pt x="11" y="19"/>
                      </a:lnTo>
                      <a:lnTo>
                        <a:pt x="11" y="19"/>
                      </a:lnTo>
                      <a:lnTo>
                        <a:pt x="9" y="19"/>
                      </a:lnTo>
                      <a:lnTo>
                        <a:pt x="7" y="19"/>
                      </a:lnTo>
                      <a:lnTo>
                        <a:pt x="7" y="19"/>
                      </a:lnTo>
                      <a:lnTo>
                        <a:pt x="7" y="19"/>
                      </a:lnTo>
                      <a:lnTo>
                        <a:pt x="7" y="19"/>
                      </a:lnTo>
                      <a:lnTo>
                        <a:pt x="7" y="19"/>
                      </a:lnTo>
                      <a:lnTo>
                        <a:pt x="7" y="19"/>
                      </a:lnTo>
                      <a:lnTo>
                        <a:pt x="7" y="19"/>
                      </a:lnTo>
                      <a:lnTo>
                        <a:pt x="5" y="17"/>
                      </a:lnTo>
                      <a:lnTo>
                        <a:pt x="7" y="16"/>
                      </a:lnTo>
                      <a:lnTo>
                        <a:pt x="5" y="16"/>
                      </a:lnTo>
                      <a:lnTo>
                        <a:pt x="5" y="16"/>
                      </a:lnTo>
                      <a:lnTo>
                        <a:pt x="5" y="16"/>
                      </a:lnTo>
                      <a:lnTo>
                        <a:pt x="5" y="14"/>
                      </a:lnTo>
                      <a:lnTo>
                        <a:pt x="5" y="14"/>
                      </a:lnTo>
                      <a:lnTo>
                        <a:pt x="5" y="12"/>
                      </a:lnTo>
                      <a:lnTo>
                        <a:pt x="5" y="10"/>
                      </a:lnTo>
                      <a:lnTo>
                        <a:pt x="5" y="10"/>
                      </a:lnTo>
                      <a:lnTo>
                        <a:pt x="5" y="10"/>
                      </a:lnTo>
                      <a:lnTo>
                        <a:pt x="5" y="10"/>
                      </a:lnTo>
                      <a:lnTo>
                        <a:pt x="3" y="8"/>
                      </a:lnTo>
                      <a:lnTo>
                        <a:pt x="3" y="8"/>
                      </a:lnTo>
                      <a:lnTo>
                        <a:pt x="3" y="6"/>
                      </a:lnTo>
                      <a:lnTo>
                        <a:pt x="3" y="6"/>
                      </a:lnTo>
                      <a:lnTo>
                        <a:pt x="3" y="6"/>
                      </a:lnTo>
                      <a:lnTo>
                        <a:pt x="3" y="6"/>
                      </a:lnTo>
                      <a:lnTo>
                        <a:pt x="3" y="4"/>
                      </a:lnTo>
                      <a:lnTo>
                        <a:pt x="3" y="4"/>
                      </a:lnTo>
                      <a:lnTo>
                        <a:pt x="3" y="4"/>
                      </a:lnTo>
                      <a:lnTo>
                        <a:pt x="2" y="4"/>
                      </a:lnTo>
                      <a:lnTo>
                        <a:pt x="2" y="4"/>
                      </a:lnTo>
                      <a:lnTo>
                        <a:pt x="3" y="4"/>
                      </a:lnTo>
                      <a:lnTo>
                        <a:pt x="2" y="2"/>
                      </a:lnTo>
                      <a:lnTo>
                        <a:pt x="2" y="2"/>
                      </a:lnTo>
                      <a:lnTo>
                        <a:pt x="2" y="2"/>
                      </a:lnTo>
                      <a:lnTo>
                        <a:pt x="2" y="2"/>
                      </a:lnTo>
                      <a:lnTo>
                        <a:pt x="2" y="2"/>
                      </a:lnTo>
                      <a:lnTo>
                        <a:pt x="2" y="0"/>
                      </a:lnTo>
                      <a:lnTo>
                        <a:pt x="0" y="2"/>
                      </a:lnTo>
                      <a:lnTo>
                        <a:pt x="0" y="0"/>
                      </a:lnTo>
                      <a:lnTo>
                        <a:pt x="0" y="0"/>
                      </a:lnTo>
                      <a:lnTo>
                        <a:pt x="0" y="2"/>
                      </a:lnTo>
                      <a:lnTo>
                        <a:pt x="0" y="2"/>
                      </a:lnTo>
                      <a:lnTo>
                        <a:pt x="2" y="2"/>
                      </a:lnTo>
                      <a:lnTo>
                        <a:pt x="2" y="4"/>
                      </a:lnTo>
                      <a:lnTo>
                        <a:pt x="2" y="6"/>
                      </a:lnTo>
                      <a:lnTo>
                        <a:pt x="2" y="6"/>
                      </a:lnTo>
                      <a:lnTo>
                        <a:pt x="2" y="6"/>
                      </a:lnTo>
                      <a:lnTo>
                        <a:pt x="2" y="6"/>
                      </a:lnTo>
                      <a:lnTo>
                        <a:pt x="2" y="8"/>
                      </a:lnTo>
                      <a:lnTo>
                        <a:pt x="3" y="8"/>
                      </a:lnTo>
                      <a:lnTo>
                        <a:pt x="3" y="10"/>
                      </a:lnTo>
                      <a:lnTo>
                        <a:pt x="3" y="10"/>
                      </a:lnTo>
                      <a:lnTo>
                        <a:pt x="3" y="10"/>
                      </a:lnTo>
                      <a:lnTo>
                        <a:pt x="3" y="12"/>
                      </a:lnTo>
                      <a:lnTo>
                        <a:pt x="3" y="12"/>
                      </a:lnTo>
                      <a:lnTo>
                        <a:pt x="5" y="14"/>
                      </a:lnTo>
                      <a:lnTo>
                        <a:pt x="5" y="14"/>
                      </a:lnTo>
                      <a:lnTo>
                        <a:pt x="5" y="16"/>
                      </a:lnTo>
                      <a:lnTo>
                        <a:pt x="5" y="16"/>
                      </a:lnTo>
                      <a:lnTo>
                        <a:pt x="5" y="16"/>
                      </a:lnTo>
                      <a:lnTo>
                        <a:pt x="5" y="16"/>
                      </a:lnTo>
                      <a:lnTo>
                        <a:pt x="5" y="17"/>
                      </a:lnTo>
                      <a:lnTo>
                        <a:pt x="5" y="17"/>
                      </a:lnTo>
                      <a:lnTo>
                        <a:pt x="5" y="19"/>
                      </a:lnTo>
                      <a:lnTo>
                        <a:pt x="5" y="19"/>
                      </a:lnTo>
                      <a:lnTo>
                        <a:pt x="5" y="21"/>
                      </a:lnTo>
                      <a:lnTo>
                        <a:pt x="5" y="21"/>
                      </a:lnTo>
                      <a:lnTo>
                        <a:pt x="7" y="21"/>
                      </a:lnTo>
                      <a:lnTo>
                        <a:pt x="7" y="21"/>
                      </a:lnTo>
                      <a:lnTo>
                        <a:pt x="7" y="23"/>
                      </a:lnTo>
                      <a:lnTo>
                        <a:pt x="7" y="25"/>
                      </a:lnTo>
                      <a:lnTo>
                        <a:pt x="7" y="25"/>
                      </a:lnTo>
                      <a:lnTo>
                        <a:pt x="7" y="25"/>
                      </a:lnTo>
                      <a:lnTo>
                        <a:pt x="7" y="27"/>
                      </a:lnTo>
                      <a:lnTo>
                        <a:pt x="7" y="27"/>
                      </a:lnTo>
                      <a:lnTo>
                        <a:pt x="7" y="29"/>
                      </a:lnTo>
                      <a:lnTo>
                        <a:pt x="7" y="29"/>
                      </a:lnTo>
                      <a:lnTo>
                        <a:pt x="7" y="29"/>
                      </a:lnTo>
                      <a:lnTo>
                        <a:pt x="7" y="29"/>
                      </a:lnTo>
                      <a:lnTo>
                        <a:pt x="7" y="31"/>
                      </a:lnTo>
                      <a:lnTo>
                        <a:pt x="7" y="31"/>
                      </a:lnTo>
                      <a:lnTo>
                        <a:pt x="9" y="31"/>
                      </a:lnTo>
                      <a:lnTo>
                        <a:pt x="9" y="33"/>
                      </a:lnTo>
                      <a:lnTo>
                        <a:pt x="9" y="33"/>
                      </a:lnTo>
                      <a:lnTo>
                        <a:pt x="9" y="33"/>
                      </a:lnTo>
                      <a:lnTo>
                        <a:pt x="9" y="35"/>
                      </a:lnTo>
                      <a:lnTo>
                        <a:pt x="9" y="37"/>
                      </a:lnTo>
                      <a:lnTo>
                        <a:pt x="9" y="37"/>
                      </a:lnTo>
                      <a:lnTo>
                        <a:pt x="9" y="39"/>
                      </a:lnTo>
                      <a:lnTo>
                        <a:pt x="9" y="39"/>
                      </a:lnTo>
                      <a:lnTo>
                        <a:pt x="11" y="40"/>
                      </a:lnTo>
                      <a:lnTo>
                        <a:pt x="11" y="40"/>
                      </a:lnTo>
                      <a:lnTo>
                        <a:pt x="11" y="42"/>
                      </a:lnTo>
                      <a:lnTo>
                        <a:pt x="11" y="42"/>
                      </a:lnTo>
                      <a:lnTo>
                        <a:pt x="11" y="42"/>
                      </a:lnTo>
                      <a:lnTo>
                        <a:pt x="11" y="42"/>
                      </a:lnTo>
                      <a:lnTo>
                        <a:pt x="11" y="44"/>
                      </a:lnTo>
                      <a:lnTo>
                        <a:pt x="11" y="44"/>
                      </a:lnTo>
                      <a:lnTo>
                        <a:pt x="11" y="4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30" name="Line 4193"/>
                <p:cNvSpPr>
                  <a:spLocks noChangeShapeType="1"/>
                </p:cNvSpPr>
                <p:nvPr/>
              </p:nvSpPr>
              <p:spPr bwMode="auto">
                <a:xfrm>
                  <a:off x="4384" y="1283"/>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31" name="Freeform 4194"/>
                <p:cNvSpPr>
                  <a:spLocks/>
                </p:cNvSpPr>
                <p:nvPr/>
              </p:nvSpPr>
              <p:spPr bwMode="auto">
                <a:xfrm>
                  <a:off x="4384" y="1283"/>
                  <a:ext cx="1" cy="7"/>
                </a:xfrm>
                <a:custGeom>
                  <a:avLst/>
                  <a:gdLst/>
                  <a:ahLst/>
                  <a:cxnLst>
                    <a:cxn ang="0">
                      <a:pos x="0" y="0"/>
                    </a:cxn>
                    <a:cxn ang="0">
                      <a:pos x="0" y="2"/>
                    </a:cxn>
                    <a:cxn ang="0">
                      <a:pos x="0" y="2"/>
                    </a:cxn>
                    <a:cxn ang="0">
                      <a:pos x="2" y="4"/>
                    </a:cxn>
                    <a:cxn ang="0">
                      <a:pos x="2" y="4"/>
                    </a:cxn>
                    <a:cxn ang="0">
                      <a:pos x="2" y="6"/>
                    </a:cxn>
                    <a:cxn ang="0">
                      <a:pos x="2" y="6"/>
                    </a:cxn>
                    <a:cxn ang="0">
                      <a:pos x="2" y="6"/>
                    </a:cxn>
                    <a:cxn ang="0">
                      <a:pos x="2" y="8"/>
                    </a:cxn>
                    <a:cxn ang="0">
                      <a:pos x="2" y="8"/>
                    </a:cxn>
                    <a:cxn ang="0">
                      <a:pos x="2" y="8"/>
                    </a:cxn>
                    <a:cxn ang="0">
                      <a:pos x="2" y="10"/>
                    </a:cxn>
                    <a:cxn ang="0">
                      <a:pos x="2" y="10"/>
                    </a:cxn>
                    <a:cxn ang="0">
                      <a:pos x="2" y="10"/>
                    </a:cxn>
                    <a:cxn ang="0">
                      <a:pos x="2" y="10"/>
                    </a:cxn>
                    <a:cxn ang="0">
                      <a:pos x="2" y="12"/>
                    </a:cxn>
                    <a:cxn ang="0">
                      <a:pos x="2" y="12"/>
                    </a:cxn>
                    <a:cxn ang="0">
                      <a:pos x="2" y="14"/>
                    </a:cxn>
                    <a:cxn ang="0">
                      <a:pos x="2" y="14"/>
                    </a:cxn>
                    <a:cxn ang="0">
                      <a:pos x="2" y="14"/>
                    </a:cxn>
                    <a:cxn ang="0">
                      <a:pos x="2" y="16"/>
                    </a:cxn>
                  </a:cxnLst>
                  <a:rect l="0" t="0" r="r" b="b"/>
                  <a:pathLst>
                    <a:path w="2" h="16">
                      <a:moveTo>
                        <a:pt x="0" y="0"/>
                      </a:moveTo>
                      <a:lnTo>
                        <a:pt x="0" y="2"/>
                      </a:lnTo>
                      <a:lnTo>
                        <a:pt x="0" y="2"/>
                      </a:lnTo>
                      <a:lnTo>
                        <a:pt x="2" y="4"/>
                      </a:lnTo>
                      <a:lnTo>
                        <a:pt x="2" y="4"/>
                      </a:lnTo>
                      <a:lnTo>
                        <a:pt x="2" y="6"/>
                      </a:lnTo>
                      <a:lnTo>
                        <a:pt x="2" y="6"/>
                      </a:lnTo>
                      <a:lnTo>
                        <a:pt x="2" y="6"/>
                      </a:lnTo>
                      <a:lnTo>
                        <a:pt x="2" y="8"/>
                      </a:lnTo>
                      <a:lnTo>
                        <a:pt x="2" y="8"/>
                      </a:lnTo>
                      <a:lnTo>
                        <a:pt x="2" y="8"/>
                      </a:lnTo>
                      <a:lnTo>
                        <a:pt x="2" y="10"/>
                      </a:lnTo>
                      <a:lnTo>
                        <a:pt x="2" y="10"/>
                      </a:lnTo>
                      <a:lnTo>
                        <a:pt x="2" y="10"/>
                      </a:lnTo>
                      <a:lnTo>
                        <a:pt x="2" y="10"/>
                      </a:lnTo>
                      <a:lnTo>
                        <a:pt x="2" y="12"/>
                      </a:lnTo>
                      <a:lnTo>
                        <a:pt x="2" y="12"/>
                      </a:lnTo>
                      <a:lnTo>
                        <a:pt x="2" y="14"/>
                      </a:lnTo>
                      <a:lnTo>
                        <a:pt x="2" y="14"/>
                      </a:lnTo>
                      <a:lnTo>
                        <a:pt x="2" y="14"/>
                      </a:lnTo>
                      <a:lnTo>
                        <a:pt x="2" y="1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32" name="Line 4195"/>
                <p:cNvSpPr>
                  <a:spLocks noChangeShapeType="1"/>
                </p:cNvSpPr>
                <p:nvPr/>
              </p:nvSpPr>
              <p:spPr bwMode="auto">
                <a:xfrm>
                  <a:off x="4384" y="1290"/>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33" name="Line 4196"/>
                <p:cNvSpPr>
                  <a:spLocks noChangeShapeType="1"/>
                </p:cNvSpPr>
                <p:nvPr/>
              </p:nvSpPr>
              <p:spPr bwMode="auto">
                <a:xfrm>
                  <a:off x="4382" y="1290"/>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34" name="Freeform 4197"/>
                <p:cNvSpPr>
                  <a:spLocks/>
                </p:cNvSpPr>
                <p:nvPr/>
              </p:nvSpPr>
              <p:spPr bwMode="auto">
                <a:xfrm>
                  <a:off x="4382" y="1290"/>
                  <a:ext cx="1" cy="1"/>
                </a:xfrm>
                <a:custGeom>
                  <a:avLst/>
                  <a:gdLst/>
                  <a:ahLst/>
                  <a:cxnLst>
                    <a:cxn ang="0">
                      <a:pos x="2" y="2"/>
                    </a:cxn>
                    <a:cxn ang="0">
                      <a:pos x="2" y="0"/>
                    </a:cxn>
                    <a:cxn ang="0">
                      <a:pos x="2" y="0"/>
                    </a:cxn>
                    <a:cxn ang="0">
                      <a:pos x="2" y="0"/>
                    </a:cxn>
                    <a:cxn ang="0">
                      <a:pos x="0" y="0"/>
                    </a:cxn>
                    <a:cxn ang="0">
                      <a:pos x="2" y="2"/>
                    </a:cxn>
                  </a:cxnLst>
                  <a:rect l="0" t="0" r="r" b="b"/>
                  <a:pathLst>
                    <a:path w="2" h="2">
                      <a:moveTo>
                        <a:pt x="2" y="2"/>
                      </a:moveTo>
                      <a:lnTo>
                        <a:pt x="2" y="0"/>
                      </a:lnTo>
                      <a:lnTo>
                        <a:pt x="2" y="0"/>
                      </a:lnTo>
                      <a:lnTo>
                        <a:pt x="2"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35" name="Rectangle 4198"/>
                <p:cNvSpPr>
                  <a:spLocks noChangeArrowheads="1"/>
                </p:cNvSpPr>
                <p:nvPr/>
              </p:nvSpPr>
              <p:spPr bwMode="auto">
                <a:xfrm>
                  <a:off x="4384" y="1291"/>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36" name="Freeform 4199"/>
                <p:cNvSpPr>
                  <a:spLocks/>
                </p:cNvSpPr>
                <p:nvPr/>
              </p:nvSpPr>
              <p:spPr bwMode="auto">
                <a:xfrm>
                  <a:off x="4390" y="1291"/>
                  <a:ext cx="1" cy="1"/>
                </a:xfrm>
                <a:custGeom>
                  <a:avLst/>
                  <a:gdLst/>
                  <a:ahLst/>
                  <a:cxnLst>
                    <a:cxn ang="0">
                      <a:pos x="0" y="1"/>
                    </a:cxn>
                    <a:cxn ang="0">
                      <a:pos x="0" y="1"/>
                    </a:cxn>
                    <a:cxn ang="0">
                      <a:pos x="0" y="0"/>
                    </a:cxn>
                    <a:cxn ang="0">
                      <a:pos x="0" y="1"/>
                    </a:cxn>
                  </a:cxnLst>
                  <a:rect l="0" t="0" r="r" b="b"/>
                  <a:pathLst>
                    <a:path h="1">
                      <a:moveTo>
                        <a:pt x="0" y="1"/>
                      </a:moveTo>
                      <a:lnTo>
                        <a:pt x="0" y="1"/>
                      </a:lnTo>
                      <a:lnTo>
                        <a:pt x="0" y="0"/>
                      </a:lnTo>
                      <a:lnTo>
                        <a:pt x="0" y="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37" name="Freeform 4200"/>
                <p:cNvSpPr>
                  <a:spLocks/>
                </p:cNvSpPr>
                <p:nvPr/>
              </p:nvSpPr>
              <p:spPr bwMode="auto">
                <a:xfrm>
                  <a:off x="4388" y="1292"/>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38" name="Line 4201"/>
                <p:cNvSpPr>
                  <a:spLocks noChangeShapeType="1"/>
                </p:cNvSpPr>
                <p:nvPr/>
              </p:nvSpPr>
              <p:spPr bwMode="auto">
                <a:xfrm>
                  <a:off x="4394" y="1292"/>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39" name="Freeform 4202"/>
                <p:cNvSpPr>
                  <a:spLocks/>
                </p:cNvSpPr>
                <p:nvPr/>
              </p:nvSpPr>
              <p:spPr bwMode="auto">
                <a:xfrm>
                  <a:off x="4394" y="1292"/>
                  <a:ext cx="1" cy="1"/>
                </a:xfrm>
                <a:custGeom>
                  <a:avLst/>
                  <a:gdLst/>
                  <a:ahLst/>
                  <a:cxnLst>
                    <a:cxn ang="0">
                      <a:pos x="0" y="0"/>
                    </a:cxn>
                    <a:cxn ang="0">
                      <a:pos x="0" y="0"/>
                    </a:cxn>
                    <a:cxn ang="0">
                      <a:pos x="0" y="2"/>
                    </a:cxn>
                    <a:cxn ang="0">
                      <a:pos x="0" y="0"/>
                    </a:cxn>
                  </a:cxnLst>
                  <a:rect l="0" t="0" r="r" b="b"/>
                  <a:pathLst>
                    <a:path h="2">
                      <a:moveTo>
                        <a:pt x="0" y="0"/>
                      </a:moveTo>
                      <a:lnTo>
                        <a:pt x="0" y="0"/>
                      </a:lnTo>
                      <a:lnTo>
                        <a:pt x="0" y="2"/>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0" name="Freeform 4203"/>
                <p:cNvSpPr>
                  <a:spLocks/>
                </p:cNvSpPr>
                <p:nvPr/>
              </p:nvSpPr>
              <p:spPr bwMode="auto">
                <a:xfrm>
                  <a:off x="4395" y="1292"/>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1" name="Rectangle 4204"/>
                <p:cNvSpPr>
                  <a:spLocks noChangeArrowheads="1"/>
                </p:cNvSpPr>
                <p:nvPr/>
              </p:nvSpPr>
              <p:spPr bwMode="auto">
                <a:xfrm>
                  <a:off x="4394" y="1293"/>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42" name="Freeform 4205"/>
                <p:cNvSpPr>
                  <a:spLocks/>
                </p:cNvSpPr>
                <p:nvPr/>
              </p:nvSpPr>
              <p:spPr bwMode="auto">
                <a:xfrm>
                  <a:off x="4395" y="1293"/>
                  <a:ext cx="1" cy="1"/>
                </a:xfrm>
                <a:custGeom>
                  <a:avLst/>
                  <a:gdLst/>
                  <a:ahLst/>
                  <a:cxnLst>
                    <a:cxn ang="0">
                      <a:pos x="0" y="2"/>
                    </a:cxn>
                    <a:cxn ang="0">
                      <a:pos x="0" y="2"/>
                    </a:cxn>
                    <a:cxn ang="0">
                      <a:pos x="0" y="0"/>
                    </a:cxn>
                    <a:cxn ang="0">
                      <a:pos x="2" y="0"/>
                    </a:cxn>
                    <a:cxn ang="0">
                      <a:pos x="0" y="2"/>
                    </a:cxn>
                  </a:cxnLst>
                  <a:rect l="0" t="0" r="r" b="b"/>
                  <a:pathLst>
                    <a:path w="2" h="2">
                      <a:moveTo>
                        <a:pt x="0" y="2"/>
                      </a:moveTo>
                      <a:lnTo>
                        <a:pt x="0" y="2"/>
                      </a:ln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3" name="Freeform 4206"/>
                <p:cNvSpPr>
                  <a:spLocks/>
                </p:cNvSpPr>
                <p:nvPr/>
              </p:nvSpPr>
              <p:spPr bwMode="auto">
                <a:xfrm>
                  <a:off x="4384" y="1290"/>
                  <a:ext cx="13" cy="4"/>
                </a:xfrm>
                <a:custGeom>
                  <a:avLst/>
                  <a:gdLst/>
                  <a:ahLst/>
                  <a:cxnLst>
                    <a:cxn ang="0">
                      <a:pos x="2" y="0"/>
                    </a:cxn>
                    <a:cxn ang="0">
                      <a:pos x="2" y="0"/>
                    </a:cxn>
                    <a:cxn ang="0">
                      <a:pos x="2" y="2"/>
                    </a:cxn>
                    <a:cxn ang="0">
                      <a:pos x="2" y="2"/>
                    </a:cxn>
                    <a:cxn ang="0">
                      <a:pos x="2" y="2"/>
                    </a:cxn>
                    <a:cxn ang="0">
                      <a:pos x="2" y="3"/>
                    </a:cxn>
                    <a:cxn ang="0">
                      <a:pos x="2" y="3"/>
                    </a:cxn>
                    <a:cxn ang="0">
                      <a:pos x="2" y="3"/>
                    </a:cxn>
                    <a:cxn ang="0">
                      <a:pos x="2" y="3"/>
                    </a:cxn>
                    <a:cxn ang="0">
                      <a:pos x="2" y="3"/>
                    </a:cxn>
                    <a:cxn ang="0">
                      <a:pos x="2" y="5"/>
                    </a:cxn>
                    <a:cxn ang="0">
                      <a:pos x="2" y="5"/>
                    </a:cxn>
                    <a:cxn ang="0">
                      <a:pos x="4" y="5"/>
                    </a:cxn>
                    <a:cxn ang="0">
                      <a:pos x="4" y="5"/>
                    </a:cxn>
                    <a:cxn ang="0">
                      <a:pos x="4" y="7"/>
                    </a:cxn>
                    <a:cxn ang="0">
                      <a:pos x="4" y="5"/>
                    </a:cxn>
                    <a:cxn ang="0">
                      <a:pos x="4" y="5"/>
                    </a:cxn>
                    <a:cxn ang="0">
                      <a:pos x="6" y="5"/>
                    </a:cxn>
                    <a:cxn ang="0">
                      <a:pos x="6" y="5"/>
                    </a:cxn>
                    <a:cxn ang="0">
                      <a:pos x="6" y="5"/>
                    </a:cxn>
                    <a:cxn ang="0">
                      <a:pos x="6" y="3"/>
                    </a:cxn>
                    <a:cxn ang="0">
                      <a:pos x="8" y="3"/>
                    </a:cxn>
                    <a:cxn ang="0">
                      <a:pos x="8" y="3"/>
                    </a:cxn>
                    <a:cxn ang="0">
                      <a:pos x="8" y="5"/>
                    </a:cxn>
                    <a:cxn ang="0">
                      <a:pos x="8" y="3"/>
                    </a:cxn>
                    <a:cxn ang="0">
                      <a:pos x="8" y="3"/>
                    </a:cxn>
                    <a:cxn ang="0">
                      <a:pos x="8" y="2"/>
                    </a:cxn>
                    <a:cxn ang="0">
                      <a:pos x="8" y="2"/>
                    </a:cxn>
                    <a:cxn ang="0">
                      <a:pos x="8" y="2"/>
                    </a:cxn>
                    <a:cxn ang="0">
                      <a:pos x="10" y="2"/>
                    </a:cxn>
                    <a:cxn ang="0">
                      <a:pos x="10" y="2"/>
                    </a:cxn>
                    <a:cxn ang="0">
                      <a:pos x="10" y="2"/>
                    </a:cxn>
                    <a:cxn ang="0">
                      <a:pos x="10" y="2"/>
                    </a:cxn>
                    <a:cxn ang="0">
                      <a:pos x="10" y="2"/>
                    </a:cxn>
                    <a:cxn ang="0">
                      <a:pos x="12" y="3"/>
                    </a:cxn>
                    <a:cxn ang="0">
                      <a:pos x="12" y="2"/>
                    </a:cxn>
                    <a:cxn ang="0">
                      <a:pos x="12" y="2"/>
                    </a:cxn>
                    <a:cxn ang="0">
                      <a:pos x="12" y="2"/>
                    </a:cxn>
                    <a:cxn ang="0">
                      <a:pos x="12" y="2"/>
                    </a:cxn>
                    <a:cxn ang="0">
                      <a:pos x="14" y="0"/>
                    </a:cxn>
                    <a:cxn ang="0">
                      <a:pos x="14" y="0"/>
                    </a:cxn>
                    <a:cxn ang="0">
                      <a:pos x="14" y="2"/>
                    </a:cxn>
                    <a:cxn ang="0">
                      <a:pos x="15" y="0"/>
                    </a:cxn>
                    <a:cxn ang="0">
                      <a:pos x="15" y="0"/>
                    </a:cxn>
                    <a:cxn ang="0">
                      <a:pos x="15" y="2"/>
                    </a:cxn>
                    <a:cxn ang="0">
                      <a:pos x="15" y="0"/>
                    </a:cxn>
                    <a:cxn ang="0">
                      <a:pos x="15" y="0"/>
                    </a:cxn>
                    <a:cxn ang="0">
                      <a:pos x="17" y="0"/>
                    </a:cxn>
                    <a:cxn ang="0">
                      <a:pos x="17" y="2"/>
                    </a:cxn>
                    <a:cxn ang="0">
                      <a:pos x="19" y="2"/>
                    </a:cxn>
                    <a:cxn ang="0">
                      <a:pos x="19" y="2"/>
                    </a:cxn>
                    <a:cxn ang="0">
                      <a:pos x="21" y="3"/>
                    </a:cxn>
                    <a:cxn ang="0">
                      <a:pos x="21" y="3"/>
                    </a:cxn>
                    <a:cxn ang="0">
                      <a:pos x="23" y="3"/>
                    </a:cxn>
                    <a:cxn ang="0">
                      <a:pos x="23" y="5"/>
                    </a:cxn>
                    <a:cxn ang="0">
                      <a:pos x="25" y="5"/>
                    </a:cxn>
                  </a:cxnLst>
                  <a:rect l="0" t="0" r="r" b="b"/>
                  <a:pathLst>
                    <a:path w="25" h="7">
                      <a:moveTo>
                        <a:pt x="2" y="0"/>
                      </a:moveTo>
                      <a:lnTo>
                        <a:pt x="2" y="0"/>
                      </a:lnTo>
                      <a:lnTo>
                        <a:pt x="2" y="0"/>
                      </a:lnTo>
                      <a:lnTo>
                        <a:pt x="2" y="0"/>
                      </a:lnTo>
                      <a:lnTo>
                        <a:pt x="2" y="2"/>
                      </a:lnTo>
                      <a:lnTo>
                        <a:pt x="2" y="2"/>
                      </a:lnTo>
                      <a:lnTo>
                        <a:pt x="2" y="2"/>
                      </a:lnTo>
                      <a:lnTo>
                        <a:pt x="2" y="2"/>
                      </a:lnTo>
                      <a:lnTo>
                        <a:pt x="0" y="2"/>
                      </a:lnTo>
                      <a:lnTo>
                        <a:pt x="2" y="2"/>
                      </a:lnTo>
                      <a:lnTo>
                        <a:pt x="2" y="2"/>
                      </a:lnTo>
                      <a:lnTo>
                        <a:pt x="2" y="3"/>
                      </a:lnTo>
                      <a:lnTo>
                        <a:pt x="2" y="3"/>
                      </a:lnTo>
                      <a:lnTo>
                        <a:pt x="2" y="3"/>
                      </a:lnTo>
                      <a:lnTo>
                        <a:pt x="2" y="3"/>
                      </a:lnTo>
                      <a:lnTo>
                        <a:pt x="2" y="3"/>
                      </a:lnTo>
                      <a:lnTo>
                        <a:pt x="2" y="3"/>
                      </a:lnTo>
                      <a:lnTo>
                        <a:pt x="2" y="3"/>
                      </a:lnTo>
                      <a:lnTo>
                        <a:pt x="2" y="3"/>
                      </a:lnTo>
                      <a:lnTo>
                        <a:pt x="2" y="3"/>
                      </a:lnTo>
                      <a:lnTo>
                        <a:pt x="2" y="5"/>
                      </a:lnTo>
                      <a:lnTo>
                        <a:pt x="2" y="5"/>
                      </a:lnTo>
                      <a:lnTo>
                        <a:pt x="2" y="5"/>
                      </a:lnTo>
                      <a:lnTo>
                        <a:pt x="2" y="5"/>
                      </a:lnTo>
                      <a:lnTo>
                        <a:pt x="2" y="5"/>
                      </a:lnTo>
                      <a:lnTo>
                        <a:pt x="4" y="5"/>
                      </a:lnTo>
                      <a:lnTo>
                        <a:pt x="4" y="5"/>
                      </a:lnTo>
                      <a:lnTo>
                        <a:pt x="4" y="5"/>
                      </a:lnTo>
                      <a:lnTo>
                        <a:pt x="4" y="5"/>
                      </a:lnTo>
                      <a:lnTo>
                        <a:pt x="4" y="7"/>
                      </a:lnTo>
                      <a:lnTo>
                        <a:pt x="4" y="5"/>
                      </a:lnTo>
                      <a:lnTo>
                        <a:pt x="4" y="5"/>
                      </a:lnTo>
                      <a:lnTo>
                        <a:pt x="4" y="7"/>
                      </a:lnTo>
                      <a:lnTo>
                        <a:pt x="4" y="5"/>
                      </a:lnTo>
                      <a:lnTo>
                        <a:pt x="4" y="5"/>
                      </a:lnTo>
                      <a:lnTo>
                        <a:pt x="6" y="5"/>
                      </a:lnTo>
                      <a:lnTo>
                        <a:pt x="6" y="5"/>
                      </a:lnTo>
                      <a:lnTo>
                        <a:pt x="6" y="5"/>
                      </a:lnTo>
                      <a:lnTo>
                        <a:pt x="6" y="5"/>
                      </a:lnTo>
                      <a:lnTo>
                        <a:pt x="6" y="5"/>
                      </a:lnTo>
                      <a:lnTo>
                        <a:pt x="6" y="3"/>
                      </a:lnTo>
                      <a:lnTo>
                        <a:pt x="6" y="3"/>
                      </a:lnTo>
                      <a:lnTo>
                        <a:pt x="6" y="3"/>
                      </a:lnTo>
                      <a:lnTo>
                        <a:pt x="8" y="3"/>
                      </a:lnTo>
                      <a:lnTo>
                        <a:pt x="8" y="3"/>
                      </a:lnTo>
                      <a:lnTo>
                        <a:pt x="8" y="3"/>
                      </a:lnTo>
                      <a:lnTo>
                        <a:pt x="8" y="3"/>
                      </a:lnTo>
                      <a:lnTo>
                        <a:pt x="8" y="5"/>
                      </a:lnTo>
                      <a:lnTo>
                        <a:pt x="8" y="3"/>
                      </a:lnTo>
                      <a:lnTo>
                        <a:pt x="8" y="3"/>
                      </a:lnTo>
                      <a:lnTo>
                        <a:pt x="8" y="3"/>
                      </a:lnTo>
                      <a:lnTo>
                        <a:pt x="8" y="3"/>
                      </a:lnTo>
                      <a:lnTo>
                        <a:pt x="8" y="3"/>
                      </a:lnTo>
                      <a:lnTo>
                        <a:pt x="8" y="2"/>
                      </a:lnTo>
                      <a:lnTo>
                        <a:pt x="8" y="2"/>
                      </a:lnTo>
                      <a:lnTo>
                        <a:pt x="8" y="2"/>
                      </a:lnTo>
                      <a:lnTo>
                        <a:pt x="8" y="2"/>
                      </a:lnTo>
                      <a:lnTo>
                        <a:pt x="8" y="2"/>
                      </a:lnTo>
                      <a:lnTo>
                        <a:pt x="10" y="2"/>
                      </a:lnTo>
                      <a:lnTo>
                        <a:pt x="10" y="2"/>
                      </a:lnTo>
                      <a:lnTo>
                        <a:pt x="10" y="2"/>
                      </a:lnTo>
                      <a:lnTo>
                        <a:pt x="10" y="2"/>
                      </a:lnTo>
                      <a:lnTo>
                        <a:pt x="10" y="2"/>
                      </a:lnTo>
                      <a:lnTo>
                        <a:pt x="10" y="2"/>
                      </a:lnTo>
                      <a:lnTo>
                        <a:pt x="10" y="2"/>
                      </a:lnTo>
                      <a:lnTo>
                        <a:pt x="10" y="2"/>
                      </a:lnTo>
                      <a:lnTo>
                        <a:pt x="10" y="2"/>
                      </a:lnTo>
                      <a:lnTo>
                        <a:pt x="10" y="2"/>
                      </a:lnTo>
                      <a:lnTo>
                        <a:pt x="12" y="2"/>
                      </a:lnTo>
                      <a:lnTo>
                        <a:pt x="12" y="3"/>
                      </a:lnTo>
                      <a:lnTo>
                        <a:pt x="12" y="3"/>
                      </a:lnTo>
                      <a:lnTo>
                        <a:pt x="12" y="2"/>
                      </a:lnTo>
                      <a:lnTo>
                        <a:pt x="12" y="2"/>
                      </a:lnTo>
                      <a:lnTo>
                        <a:pt x="12" y="2"/>
                      </a:lnTo>
                      <a:lnTo>
                        <a:pt x="12" y="2"/>
                      </a:lnTo>
                      <a:lnTo>
                        <a:pt x="12" y="2"/>
                      </a:lnTo>
                      <a:lnTo>
                        <a:pt x="12" y="2"/>
                      </a:lnTo>
                      <a:lnTo>
                        <a:pt x="12" y="2"/>
                      </a:lnTo>
                      <a:lnTo>
                        <a:pt x="12" y="0"/>
                      </a:lnTo>
                      <a:lnTo>
                        <a:pt x="14" y="0"/>
                      </a:lnTo>
                      <a:lnTo>
                        <a:pt x="14" y="0"/>
                      </a:lnTo>
                      <a:lnTo>
                        <a:pt x="14" y="0"/>
                      </a:lnTo>
                      <a:lnTo>
                        <a:pt x="14" y="0"/>
                      </a:lnTo>
                      <a:lnTo>
                        <a:pt x="14" y="2"/>
                      </a:lnTo>
                      <a:lnTo>
                        <a:pt x="14" y="0"/>
                      </a:lnTo>
                      <a:lnTo>
                        <a:pt x="15" y="0"/>
                      </a:lnTo>
                      <a:lnTo>
                        <a:pt x="15" y="0"/>
                      </a:lnTo>
                      <a:lnTo>
                        <a:pt x="15" y="0"/>
                      </a:lnTo>
                      <a:lnTo>
                        <a:pt x="15" y="0"/>
                      </a:lnTo>
                      <a:lnTo>
                        <a:pt x="15" y="2"/>
                      </a:lnTo>
                      <a:lnTo>
                        <a:pt x="15" y="2"/>
                      </a:lnTo>
                      <a:lnTo>
                        <a:pt x="15" y="0"/>
                      </a:lnTo>
                      <a:lnTo>
                        <a:pt x="15" y="0"/>
                      </a:lnTo>
                      <a:lnTo>
                        <a:pt x="15" y="0"/>
                      </a:lnTo>
                      <a:lnTo>
                        <a:pt x="17" y="0"/>
                      </a:lnTo>
                      <a:lnTo>
                        <a:pt x="17" y="0"/>
                      </a:lnTo>
                      <a:lnTo>
                        <a:pt x="17" y="0"/>
                      </a:lnTo>
                      <a:lnTo>
                        <a:pt x="17" y="2"/>
                      </a:lnTo>
                      <a:lnTo>
                        <a:pt x="17" y="2"/>
                      </a:lnTo>
                      <a:lnTo>
                        <a:pt x="19" y="2"/>
                      </a:lnTo>
                      <a:lnTo>
                        <a:pt x="19" y="2"/>
                      </a:lnTo>
                      <a:lnTo>
                        <a:pt x="19" y="2"/>
                      </a:lnTo>
                      <a:lnTo>
                        <a:pt x="19" y="2"/>
                      </a:lnTo>
                      <a:lnTo>
                        <a:pt x="21" y="3"/>
                      </a:lnTo>
                      <a:lnTo>
                        <a:pt x="21" y="3"/>
                      </a:lnTo>
                      <a:lnTo>
                        <a:pt x="21" y="3"/>
                      </a:lnTo>
                      <a:lnTo>
                        <a:pt x="21" y="3"/>
                      </a:lnTo>
                      <a:lnTo>
                        <a:pt x="23" y="3"/>
                      </a:lnTo>
                      <a:lnTo>
                        <a:pt x="23" y="5"/>
                      </a:lnTo>
                      <a:lnTo>
                        <a:pt x="23" y="5"/>
                      </a:lnTo>
                      <a:lnTo>
                        <a:pt x="23" y="5"/>
                      </a:lnTo>
                      <a:lnTo>
                        <a:pt x="25" y="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4" name="Freeform 4207"/>
                <p:cNvSpPr>
                  <a:spLocks/>
                </p:cNvSpPr>
                <p:nvPr/>
              </p:nvSpPr>
              <p:spPr bwMode="auto">
                <a:xfrm>
                  <a:off x="4387" y="129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5" name="Freeform 4208"/>
                <p:cNvSpPr>
                  <a:spLocks/>
                </p:cNvSpPr>
                <p:nvPr/>
              </p:nvSpPr>
              <p:spPr bwMode="auto">
                <a:xfrm>
                  <a:off x="4385" y="1293"/>
                  <a:ext cx="2" cy="1"/>
                </a:xfrm>
                <a:custGeom>
                  <a:avLst/>
                  <a:gdLst/>
                  <a:ahLst/>
                  <a:cxnLst>
                    <a:cxn ang="0">
                      <a:pos x="2" y="2"/>
                    </a:cxn>
                    <a:cxn ang="0">
                      <a:pos x="2" y="2"/>
                    </a:cxn>
                    <a:cxn ang="0">
                      <a:pos x="4" y="2"/>
                    </a:cxn>
                    <a:cxn ang="0">
                      <a:pos x="4" y="0"/>
                    </a:cxn>
                    <a:cxn ang="0">
                      <a:pos x="4" y="0"/>
                    </a:cxn>
                    <a:cxn ang="0">
                      <a:pos x="2" y="0"/>
                    </a:cxn>
                    <a:cxn ang="0">
                      <a:pos x="2" y="0"/>
                    </a:cxn>
                    <a:cxn ang="0">
                      <a:pos x="2" y="0"/>
                    </a:cxn>
                    <a:cxn ang="0">
                      <a:pos x="0" y="0"/>
                    </a:cxn>
                    <a:cxn ang="0">
                      <a:pos x="0" y="0"/>
                    </a:cxn>
                    <a:cxn ang="0">
                      <a:pos x="0" y="0"/>
                    </a:cxn>
                    <a:cxn ang="0">
                      <a:pos x="0" y="0"/>
                    </a:cxn>
                    <a:cxn ang="0">
                      <a:pos x="2" y="2"/>
                    </a:cxn>
                  </a:cxnLst>
                  <a:rect l="0" t="0" r="r" b="b"/>
                  <a:pathLst>
                    <a:path w="4" h="2">
                      <a:moveTo>
                        <a:pt x="2" y="2"/>
                      </a:moveTo>
                      <a:lnTo>
                        <a:pt x="2" y="2"/>
                      </a:lnTo>
                      <a:lnTo>
                        <a:pt x="4" y="2"/>
                      </a:lnTo>
                      <a:lnTo>
                        <a:pt x="4" y="0"/>
                      </a:lnTo>
                      <a:lnTo>
                        <a:pt x="4" y="0"/>
                      </a:lnTo>
                      <a:lnTo>
                        <a:pt x="2" y="0"/>
                      </a:lnTo>
                      <a:lnTo>
                        <a:pt x="2" y="0"/>
                      </a:lnTo>
                      <a:lnTo>
                        <a:pt x="2" y="0"/>
                      </a:lnTo>
                      <a:lnTo>
                        <a:pt x="0" y="0"/>
                      </a:lnTo>
                      <a:lnTo>
                        <a:pt x="0" y="0"/>
                      </a:lnTo>
                      <a:lnTo>
                        <a:pt x="0"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6" name="Freeform 4209"/>
                <p:cNvSpPr>
                  <a:spLocks/>
                </p:cNvSpPr>
                <p:nvPr/>
              </p:nvSpPr>
              <p:spPr bwMode="auto">
                <a:xfrm>
                  <a:off x="4384" y="1294"/>
                  <a:ext cx="1" cy="1"/>
                </a:xfrm>
                <a:custGeom>
                  <a:avLst/>
                  <a:gdLst/>
                  <a:ahLst/>
                  <a:cxnLst>
                    <a:cxn ang="0">
                      <a:pos x="2" y="2"/>
                    </a:cxn>
                    <a:cxn ang="0">
                      <a:pos x="2" y="2"/>
                    </a:cxn>
                    <a:cxn ang="0">
                      <a:pos x="0" y="2"/>
                    </a:cxn>
                    <a:cxn ang="0">
                      <a:pos x="0" y="0"/>
                    </a:cxn>
                    <a:cxn ang="0">
                      <a:pos x="2" y="0"/>
                    </a:cxn>
                    <a:cxn ang="0">
                      <a:pos x="2" y="2"/>
                    </a:cxn>
                  </a:cxnLst>
                  <a:rect l="0" t="0" r="r" b="b"/>
                  <a:pathLst>
                    <a:path w="2" h="2">
                      <a:moveTo>
                        <a:pt x="2" y="2"/>
                      </a:moveTo>
                      <a:lnTo>
                        <a:pt x="2" y="2"/>
                      </a:lnTo>
                      <a:lnTo>
                        <a:pt x="0" y="2"/>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7" name="Line 4210"/>
                <p:cNvSpPr>
                  <a:spLocks noChangeShapeType="1"/>
                </p:cNvSpPr>
                <p:nvPr/>
              </p:nvSpPr>
              <p:spPr bwMode="auto">
                <a:xfrm>
                  <a:off x="4397" y="1293"/>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48" name="Freeform 4211"/>
                <p:cNvSpPr>
                  <a:spLocks/>
                </p:cNvSpPr>
                <p:nvPr/>
              </p:nvSpPr>
              <p:spPr bwMode="auto">
                <a:xfrm>
                  <a:off x="4387" y="1294"/>
                  <a:ext cx="1" cy="1"/>
                </a:xfrm>
                <a:custGeom>
                  <a:avLst/>
                  <a:gdLst/>
                  <a:ahLst/>
                  <a:cxnLst>
                    <a:cxn ang="0">
                      <a:pos x="0" y="2"/>
                    </a:cxn>
                    <a:cxn ang="0">
                      <a:pos x="0" y="2"/>
                    </a:cxn>
                    <a:cxn ang="0">
                      <a:pos x="0" y="0"/>
                    </a:cxn>
                    <a:cxn ang="0">
                      <a:pos x="0" y="0"/>
                    </a:cxn>
                    <a:cxn ang="0">
                      <a:pos x="0" y="0"/>
                    </a:cxn>
                    <a:cxn ang="0">
                      <a:pos x="0" y="2"/>
                    </a:cxn>
                  </a:cxnLst>
                  <a:rect l="0" t="0" r="r" b="b"/>
                  <a:pathLst>
                    <a:path h="2">
                      <a:moveTo>
                        <a:pt x="0" y="2"/>
                      </a:moveTo>
                      <a:lnTo>
                        <a:pt x="0" y="2"/>
                      </a:lnTo>
                      <a:lnTo>
                        <a:pt x="0" y="0"/>
                      </a:lnTo>
                      <a:lnTo>
                        <a:pt x="0"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49" name="Freeform 4212"/>
                <p:cNvSpPr>
                  <a:spLocks/>
                </p:cNvSpPr>
                <p:nvPr/>
              </p:nvSpPr>
              <p:spPr bwMode="auto">
                <a:xfrm>
                  <a:off x="4395" y="1293"/>
                  <a:ext cx="1" cy="1"/>
                </a:xfrm>
                <a:custGeom>
                  <a:avLst/>
                  <a:gdLst/>
                  <a:ahLst/>
                  <a:cxnLst>
                    <a:cxn ang="0">
                      <a:pos x="0" y="2"/>
                    </a:cxn>
                    <a:cxn ang="0">
                      <a:pos x="0" y="2"/>
                    </a:cxn>
                    <a:cxn ang="0">
                      <a:pos x="0" y="0"/>
                    </a:cxn>
                    <a:cxn ang="0">
                      <a:pos x="2" y="0"/>
                    </a:cxn>
                    <a:cxn ang="0">
                      <a:pos x="0" y="2"/>
                    </a:cxn>
                  </a:cxnLst>
                  <a:rect l="0" t="0" r="r" b="b"/>
                  <a:pathLst>
                    <a:path w="2" h="2">
                      <a:moveTo>
                        <a:pt x="0" y="2"/>
                      </a:moveTo>
                      <a:lnTo>
                        <a:pt x="0" y="2"/>
                      </a:ln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0" name="Freeform 4213"/>
                <p:cNvSpPr>
                  <a:spLocks/>
                </p:cNvSpPr>
                <p:nvPr/>
              </p:nvSpPr>
              <p:spPr bwMode="auto">
                <a:xfrm>
                  <a:off x="4395" y="1294"/>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1" name="Freeform 4214"/>
                <p:cNvSpPr>
                  <a:spLocks/>
                </p:cNvSpPr>
                <p:nvPr/>
              </p:nvSpPr>
              <p:spPr bwMode="auto">
                <a:xfrm>
                  <a:off x="4385" y="1295"/>
                  <a:ext cx="2" cy="1"/>
                </a:xfrm>
                <a:custGeom>
                  <a:avLst/>
                  <a:gdLst/>
                  <a:ahLst/>
                  <a:cxnLst>
                    <a:cxn ang="0">
                      <a:pos x="0" y="2"/>
                    </a:cxn>
                    <a:cxn ang="0">
                      <a:pos x="0" y="2"/>
                    </a:cxn>
                    <a:cxn ang="0">
                      <a:pos x="0" y="0"/>
                    </a:cxn>
                    <a:cxn ang="0">
                      <a:pos x="0" y="0"/>
                    </a:cxn>
                    <a:cxn ang="0">
                      <a:pos x="4" y="0"/>
                    </a:cxn>
                    <a:cxn ang="0">
                      <a:pos x="4" y="0"/>
                    </a:cxn>
                    <a:cxn ang="0">
                      <a:pos x="0" y="0"/>
                    </a:cxn>
                    <a:cxn ang="0">
                      <a:pos x="0" y="2"/>
                    </a:cxn>
                  </a:cxnLst>
                  <a:rect l="0" t="0" r="r" b="b"/>
                  <a:pathLst>
                    <a:path w="4" h="2">
                      <a:moveTo>
                        <a:pt x="0" y="2"/>
                      </a:moveTo>
                      <a:lnTo>
                        <a:pt x="0" y="2"/>
                      </a:lnTo>
                      <a:lnTo>
                        <a:pt x="0" y="0"/>
                      </a:lnTo>
                      <a:lnTo>
                        <a:pt x="0" y="0"/>
                      </a:lnTo>
                      <a:lnTo>
                        <a:pt x="4" y="0"/>
                      </a:lnTo>
                      <a:lnTo>
                        <a:pt x="4"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2" name="Freeform 4215"/>
                <p:cNvSpPr>
                  <a:spLocks/>
                </p:cNvSpPr>
                <p:nvPr/>
              </p:nvSpPr>
              <p:spPr bwMode="auto">
                <a:xfrm>
                  <a:off x="4397" y="1293"/>
                  <a:ext cx="3" cy="8"/>
                </a:xfrm>
                <a:custGeom>
                  <a:avLst/>
                  <a:gdLst/>
                  <a:ahLst/>
                  <a:cxnLst>
                    <a:cxn ang="0">
                      <a:pos x="0" y="0"/>
                    </a:cxn>
                    <a:cxn ang="0">
                      <a:pos x="0" y="0"/>
                    </a:cxn>
                    <a:cxn ang="0">
                      <a:pos x="2" y="0"/>
                    </a:cxn>
                    <a:cxn ang="0">
                      <a:pos x="2" y="2"/>
                    </a:cxn>
                    <a:cxn ang="0">
                      <a:pos x="4" y="4"/>
                    </a:cxn>
                    <a:cxn ang="0">
                      <a:pos x="4" y="4"/>
                    </a:cxn>
                    <a:cxn ang="0">
                      <a:pos x="4" y="4"/>
                    </a:cxn>
                    <a:cxn ang="0">
                      <a:pos x="4" y="6"/>
                    </a:cxn>
                    <a:cxn ang="0">
                      <a:pos x="6" y="8"/>
                    </a:cxn>
                    <a:cxn ang="0">
                      <a:pos x="6" y="10"/>
                    </a:cxn>
                    <a:cxn ang="0">
                      <a:pos x="6" y="10"/>
                    </a:cxn>
                    <a:cxn ang="0">
                      <a:pos x="6" y="12"/>
                    </a:cxn>
                    <a:cxn ang="0">
                      <a:pos x="6" y="12"/>
                    </a:cxn>
                    <a:cxn ang="0">
                      <a:pos x="6" y="12"/>
                    </a:cxn>
                    <a:cxn ang="0">
                      <a:pos x="6" y="12"/>
                    </a:cxn>
                    <a:cxn ang="0">
                      <a:pos x="6" y="14"/>
                    </a:cxn>
                    <a:cxn ang="0">
                      <a:pos x="6" y="14"/>
                    </a:cxn>
                    <a:cxn ang="0">
                      <a:pos x="6" y="14"/>
                    </a:cxn>
                    <a:cxn ang="0">
                      <a:pos x="6" y="14"/>
                    </a:cxn>
                    <a:cxn ang="0">
                      <a:pos x="6" y="14"/>
                    </a:cxn>
                    <a:cxn ang="0">
                      <a:pos x="6" y="14"/>
                    </a:cxn>
                    <a:cxn ang="0">
                      <a:pos x="8" y="14"/>
                    </a:cxn>
                    <a:cxn ang="0">
                      <a:pos x="8" y="14"/>
                    </a:cxn>
                    <a:cxn ang="0">
                      <a:pos x="8" y="16"/>
                    </a:cxn>
                    <a:cxn ang="0">
                      <a:pos x="8" y="16"/>
                    </a:cxn>
                  </a:cxnLst>
                  <a:rect l="0" t="0" r="r" b="b"/>
                  <a:pathLst>
                    <a:path w="8" h="16">
                      <a:moveTo>
                        <a:pt x="0" y="0"/>
                      </a:moveTo>
                      <a:lnTo>
                        <a:pt x="0" y="0"/>
                      </a:lnTo>
                      <a:lnTo>
                        <a:pt x="2" y="0"/>
                      </a:lnTo>
                      <a:lnTo>
                        <a:pt x="2" y="2"/>
                      </a:lnTo>
                      <a:lnTo>
                        <a:pt x="4" y="4"/>
                      </a:lnTo>
                      <a:lnTo>
                        <a:pt x="4" y="4"/>
                      </a:lnTo>
                      <a:lnTo>
                        <a:pt x="4" y="4"/>
                      </a:lnTo>
                      <a:lnTo>
                        <a:pt x="4" y="6"/>
                      </a:lnTo>
                      <a:lnTo>
                        <a:pt x="6" y="8"/>
                      </a:lnTo>
                      <a:lnTo>
                        <a:pt x="6" y="10"/>
                      </a:lnTo>
                      <a:lnTo>
                        <a:pt x="6" y="10"/>
                      </a:lnTo>
                      <a:lnTo>
                        <a:pt x="6" y="12"/>
                      </a:lnTo>
                      <a:lnTo>
                        <a:pt x="6" y="12"/>
                      </a:lnTo>
                      <a:lnTo>
                        <a:pt x="6" y="12"/>
                      </a:lnTo>
                      <a:lnTo>
                        <a:pt x="6" y="12"/>
                      </a:lnTo>
                      <a:lnTo>
                        <a:pt x="6" y="14"/>
                      </a:lnTo>
                      <a:lnTo>
                        <a:pt x="6" y="14"/>
                      </a:lnTo>
                      <a:lnTo>
                        <a:pt x="6" y="14"/>
                      </a:lnTo>
                      <a:lnTo>
                        <a:pt x="6" y="14"/>
                      </a:lnTo>
                      <a:lnTo>
                        <a:pt x="6" y="14"/>
                      </a:lnTo>
                      <a:lnTo>
                        <a:pt x="6" y="14"/>
                      </a:lnTo>
                      <a:lnTo>
                        <a:pt x="8" y="14"/>
                      </a:lnTo>
                      <a:lnTo>
                        <a:pt x="8" y="14"/>
                      </a:lnTo>
                      <a:lnTo>
                        <a:pt x="8" y="16"/>
                      </a:lnTo>
                      <a:lnTo>
                        <a:pt x="8" y="16"/>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3" name="Line 4216"/>
                <p:cNvSpPr>
                  <a:spLocks noChangeShapeType="1"/>
                </p:cNvSpPr>
                <p:nvPr/>
              </p:nvSpPr>
              <p:spPr bwMode="auto">
                <a:xfrm>
                  <a:off x="4400" y="1301"/>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54" name="Freeform 4217"/>
                <p:cNvSpPr>
                  <a:spLocks/>
                </p:cNvSpPr>
                <p:nvPr/>
              </p:nvSpPr>
              <p:spPr bwMode="auto">
                <a:xfrm>
                  <a:off x="4397" y="1307"/>
                  <a:ext cx="1" cy="1"/>
                </a:xfrm>
                <a:custGeom>
                  <a:avLst/>
                  <a:gdLst/>
                  <a:ahLst/>
                  <a:cxnLst>
                    <a:cxn ang="0">
                      <a:pos x="2" y="2"/>
                    </a:cxn>
                    <a:cxn ang="0">
                      <a:pos x="2" y="0"/>
                    </a:cxn>
                    <a:cxn ang="0">
                      <a:pos x="0" y="0"/>
                    </a:cxn>
                    <a:cxn ang="0">
                      <a:pos x="2" y="2"/>
                    </a:cxn>
                  </a:cxnLst>
                  <a:rect l="0" t="0" r="r" b="b"/>
                  <a:pathLst>
                    <a:path w="2" h="2">
                      <a:moveTo>
                        <a:pt x="2" y="2"/>
                      </a:moveTo>
                      <a:lnTo>
                        <a:pt x="2" y="0"/>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5" name="Freeform 4218"/>
                <p:cNvSpPr>
                  <a:spLocks/>
                </p:cNvSpPr>
                <p:nvPr/>
              </p:nvSpPr>
              <p:spPr bwMode="auto">
                <a:xfrm>
                  <a:off x="4396" y="1307"/>
                  <a:ext cx="1" cy="1"/>
                </a:xfrm>
                <a:custGeom>
                  <a:avLst/>
                  <a:gdLst/>
                  <a:ahLst/>
                  <a:cxnLst>
                    <a:cxn ang="0">
                      <a:pos x="0" y="2"/>
                    </a:cxn>
                    <a:cxn ang="0">
                      <a:pos x="0" y="2"/>
                    </a:cxn>
                    <a:cxn ang="0">
                      <a:pos x="0" y="0"/>
                    </a:cxn>
                    <a:cxn ang="0">
                      <a:pos x="0" y="2"/>
                    </a:cxn>
                    <a:cxn ang="0">
                      <a:pos x="0" y="0"/>
                    </a:cxn>
                    <a:cxn ang="0">
                      <a:pos x="0" y="2"/>
                    </a:cxn>
                  </a:cxnLst>
                  <a:rect l="0" t="0" r="r" b="b"/>
                  <a:pathLst>
                    <a:path h="2">
                      <a:moveTo>
                        <a:pt x="0" y="2"/>
                      </a:moveTo>
                      <a:lnTo>
                        <a:pt x="0" y="2"/>
                      </a:lnTo>
                      <a:lnTo>
                        <a:pt x="0" y="0"/>
                      </a:ln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6" name="Freeform 4219"/>
                <p:cNvSpPr>
                  <a:spLocks/>
                </p:cNvSpPr>
                <p:nvPr/>
              </p:nvSpPr>
              <p:spPr bwMode="auto">
                <a:xfrm>
                  <a:off x="4398" y="1308"/>
                  <a:ext cx="1" cy="1"/>
                </a:xfrm>
                <a:custGeom>
                  <a:avLst/>
                  <a:gdLst/>
                  <a:ahLst/>
                  <a:cxnLst>
                    <a:cxn ang="0">
                      <a:pos x="0" y="2"/>
                    </a:cxn>
                    <a:cxn ang="0">
                      <a:pos x="0" y="2"/>
                    </a:cxn>
                    <a:cxn ang="0">
                      <a:pos x="0" y="2"/>
                    </a:cxn>
                    <a:cxn ang="0">
                      <a:pos x="0" y="0"/>
                    </a:cxn>
                    <a:cxn ang="0">
                      <a:pos x="0" y="2"/>
                    </a:cxn>
                    <a:cxn ang="0">
                      <a:pos x="0" y="2"/>
                    </a:cxn>
                  </a:cxnLst>
                  <a:rect l="0" t="0" r="r" b="b"/>
                  <a:pathLst>
                    <a:path h="2">
                      <a:moveTo>
                        <a:pt x="0" y="2"/>
                      </a:moveTo>
                      <a:lnTo>
                        <a:pt x="0" y="2"/>
                      </a:lnTo>
                      <a:lnTo>
                        <a:pt x="0" y="2"/>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7" name="Freeform 4220"/>
                <p:cNvSpPr>
                  <a:spLocks/>
                </p:cNvSpPr>
                <p:nvPr/>
              </p:nvSpPr>
              <p:spPr bwMode="auto">
                <a:xfrm>
                  <a:off x="4398" y="1309"/>
                  <a:ext cx="1" cy="1"/>
                </a:xfrm>
                <a:custGeom>
                  <a:avLst/>
                  <a:gdLst/>
                  <a:ahLst/>
                  <a:cxnLst>
                    <a:cxn ang="0">
                      <a:pos x="0" y="2"/>
                    </a:cxn>
                    <a:cxn ang="0">
                      <a:pos x="2" y="0"/>
                    </a:cxn>
                    <a:cxn ang="0">
                      <a:pos x="0" y="0"/>
                    </a:cxn>
                    <a:cxn ang="0">
                      <a:pos x="0" y="2"/>
                    </a:cxn>
                  </a:cxnLst>
                  <a:rect l="0" t="0" r="r" b="b"/>
                  <a:pathLst>
                    <a:path w="2" h="2">
                      <a:moveTo>
                        <a:pt x="0" y="2"/>
                      </a:moveTo>
                      <a:lnTo>
                        <a:pt x="2"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58" name="Rectangle 4221"/>
                <p:cNvSpPr>
                  <a:spLocks noChangeArrowheads="1"/>
                </p:cNvSpPr>
                <p:nvPr/>
              </p:nvSpPr>
              <p:spPr bwMode="auto">
                <a:xfrm>
                  <a:off x="4397" y="1309"/>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59" name="Freeform 4222"/>
                <p:cNvSpPr>
                  <a:spLocks/>
                </p:cNvSpPr>
                <p:nvPr/>
              </p:nvSpPr>
              <p:spPr bwMode="auto">
                <a:xfrm>
                  <a:off x="4397" y="1310"/>
                  <a:ext cx="1" cy="1"/>
                </a:xfrm>
                <a:custGeom>
                  <a:avLst/>
                  <a:gdLst/>
                  <a:ahLst/>
                  <a:cxnLst>
                    <a:cxn ang="0">
                      <a:pos x="0" y="2"/>
                    </a:cxn>
                    <a:cxn ang="0">
                      <a:pos x="2" y="2"/>
                    </a:cxn>
                    <a:cxn ang="0">
                      <a:pos x="2" y="2"/>
                    </a:cxn>
                    <a:cxn ang="0">
                      <a:pos x="2" y="0"/>
                    </a:cxn>
                    <a:cxn ang="0">
                      <a:pos x="0" y="0"/>
                    </a:cxn>
                    <a:cxn ang="0">
                      <a:pos x="0" y="2"/>
                    </a:cxn>
                    <a:cxn ang="0">
                      <a:pos x="0" y="2"/>
                    </a:cxn>
                  </a:cxnLst>
                  <a:rect l="0" t="0" r="r" b="b"/>
                  <a:pathLst>
                    <a:path w="2" h="2">
                      <a:moveTo>
                        <a:pt x="0" y="2"/>
                      </a:moveTo>
                      <a:lnTo>
                        <a:pt x="2" y="2"/>
                      </a:lnTo>
                      <a:lnTo>
                        <a:pt x="2" y="2"/>
                      </a:lnTo>
                      <a:lnTo>
                        <a:pt x="2"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0" name="Freeform 4223"/>
                <p:cNvSpPr>
                  <a:spLocks/>
                </p:cNvSpPr>
                <p:nvPr/>
              </p:nvSpPr>
              <p:spPr bwMode="auto">
                <a:xfrm>
                  <a:off x="4400" y="1301"/>
                  <a:ext cx="4" cy="10"/>
                </a:xfrm>
                <a:custGeom>
                  <a:avLst/>
                  <a:gdLst/>
                  <a:ahLst/>
                  <a:cxnLst>
                    <a:cxn ang="0">
                      <a:pos x="0" y="0"/>
                    </a:cxn>
                    <a:cxn ang="0">
                      <a:pos x="0" y="2"/>
                    </a:cxn>
                    <a:cxn ang="0">
                      <a:pos x="0" y="2"/>
                    </a:cxn>
                    <a:cxn ang="0">
                      <a:pos x="0" y="2"/>
                    </a:cxn>
                    <a:cxn ang="0">
                      <a:pos x="2" y="4"/>
                    </a:cxn>
                    <a:cxn ang="0">
                      <a:pos x="2" y="4"/>
                    </a:cxn>
                    <a:cxn ang="0">
                      <a:pos x="2" y="5"/>
                    </a:cxn>
                    <a:cxn ang="0">
                      <a:pos x="2" y="5"/>
                    </a:cxn>
                    <a:cxn ang="0">
                      <a:pos x="2" y="7"/>
                    </a:cxn>
                    <a:cxn ang="0">
                      <a:pos x="2" y="9"/>
                    </a:cxn>
                    <a:cxn ang="0">
                      <a:pos x="2" y="11"/>
                    </a:cxn>
                    <a:cxn ang="0">
                      <a:pos x="2" y="11"/>
                    </a:cxn>
                    <a:cxn ang="0">
                      <a:pos x="4" y="13"/>
                    </a:cxn>
                    <a:cxn ang="0">
                      <a:pos x="4" y="13"/>
                    </a:cxn>
                    <a:cxn ang="0">
                      <a:pos x="4" y="13"/>
                    </a:cxn>
                    <a:cxn ang="0">
                      <a:pos x="4" y="15"/>
                    </a:cxn>
                    <a:cxn ang="0">
                      <a:pos x="6" y="15"/>
                    </a:cxn>
                    <a:cxn ang="0">
                      <a:pos x="6" y="17"/>
                    </a:cxn>
                    <a:cxn ang="0">
                      <a:pos x="6" y="17"/>
                    </a:cxn>
                    <a:cxn ang="0">
                      <a:pos x="6" y="17"/>
                    </a:cxn>
                    <a:cxn ang="0">
                      <a:pos x="6" y="19"/>
                    </a:cxn>
                    <a:cxn ang="0">
                      <a:pos x="6" y="19"/>
                    </a:cxn>
                    <a:cxn ang="0">
                      <a:pos x="6" y="19"/>
                    </a:cxn>
                    <a:cxn ang="0">
                      <a:pos x="6" y="21"/>
                    </a:cxn>
                    <a:cxn ang="0">
                      <a:pos x="7" y="21"/>
                    </a:cxn>
                    <a:cxn ang="0">
                      <a:pos x="7" y="21"/>
                    </a:cxn>
                    <a:cxn ang="0">
                      <a:pos x="7" y="21"/>
                    </a:cxn>
                    <a:cxn ang="0">
                      <a:pos x="7" y="21"/>
                    </a:cxn>
                    <a:cxn ang="0">
                      <a:pos x="7" y="21"/>
                    </a:cxn>
                  </a:cxnLst>
                  <a:rect l="0" t="0" r="r" b="b"/>
                  <a:pathLst>
                    <a:path w="7" h="21">
                      <a:moveTo>
                        <a:pt x="0" y="0"/>
                      </a:moveTo>
                      <a:lnTo>
                        <a:pt x="0" y="2"/>
                      </a:lnTo>
                      <a:lnTo>
                        <a:pt x="0" y="2"/>
                      </a:lnTo>
                      <a:lnTo>
                        <a:pt x="0" y="2"/>
                      </a:lnTo>
                      <a:lnTo>
                        <a:pt x="2" y="4"/>
                      </a:lnTo>
                      <a:lnTo>
                        <a:pt x="2" y="4"/>
                      </a:lnTo>
                      <a:lnTo>
                        <a:pt x="2" y="5"/>
                      </a:lnTo>
                      <a:lnTo>
                        <a:pt x="2" y="5"/>
                      </a:lnTo>
                      <a:lnTo>
                        <a:pt x="2" y="7"/>
                      </a:lnTo>
                      <a:lnTo>
                        <a:pt x="2" y="9"/>
                      </a:lnTo>
                      <a:lnTo>
                        <a:pt x="2" y="11"/>
                      </a:lnTo>
                      <a:lnTo>
                        <a:pt x="2" y="11"/>
                      </a:lnTo>
                      <a:lnTo>
                        <a:pt x="4" y="13"/>
                      </a:lnTo>
                      <a:lnTo>
                        <a:pt x="4" y="13"/>
                      </a:lnTo>
                      <a:lnTo>
                        <a:pt x="4" y="13"/>
                      </a:lnTo>
                      <a:lnTo>
                        <a:pt x="4" y="15"/>
                      </a:lnTo>
                      <a:lnTo>
                        <a:pt x="6" y="15"/>
                      </a:lnTo>
                      <a:lnTo>
                        <a:pt x="6" y="17"/>
                      </a:lnTo>
                      <a:lnTo>
                        <a:pt x="6" y="17"/>
                      </a:lnTo>
                      <a:lnTo>
                        <a:pt x="6" y="17"/>
                      </a:lnTo>
                      <a:lnTo>
                        <a:pt x="6" y="19"/>
                      </a:lnTo>
                      <a:lnTo>
                        <a:pt x="6" y="19"/>
                      </a:lnTo>
                      <a:lnTo>
                        <a:pt x="6" y="19"/>
                      </a:lnTo>
                      <a:lnTo>
                        <a:pt x="6" y="21"/>
                      </a:lnTo>
                      <a:lnTo>
                        <a:pt x="7" y="21"/>
                      </a:lnTo>
                      <a:lnTo>
                        <a:pt x="7" y="21"/>
                      </a:lnTo>
                      <a:lnTo>
                        <a:pt x="7" y="21"/>
                      </a:lnTo>
                      <a:lnTo>
                        <a:pt x="7" y="21"/>
                      </a:lnTo>
                      <a:lnTo>
                        <a:pt x="7" y="21"/>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1" name="Line 4224"/>
                <p:cNvSpPr>
                  <a:spLocks noChangeShapeType="1"/>
                </p:cNvSpPr>
                <p:nvPr/>
              </p:nvSpPr>
              <p:spPr bwMode="auto">
                <a:xfrm>
                  <a:off x="4404" y="1311"/>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62" name="Freeform 4225"/>
                <p:cNvSpPr>
                  <a:spLocks/>
                </p:cNvSpPr>
                <p:nvPr/>
              </p:nvSpPr>
              <p:spPr bwMode="auto">
                <a:xfrm>
                  <a:off x="4403" y="1316"/>
                  <a:ext cx="1" cy="1"/>
                </a:xfrm>
                <a:custGeom>
                  <a:avLst/>
                  <a:gdLst/>
                  <a:ahLst/>
                  <a:cxnLst>
                    <a:cxn ang="0">
                      <a:pos x="1" y="0"/>
                    </a:cxn>
                    <a:cxn ang="0">
                      <a:pos x="1" y="0"/>
                    </a:cxn>
                    <a:cxn ang="0">
                      <a:pos x="0" y="0"/>
                    </a:cxn>
                    <a:cxn ang="0">
                      <a:pos x="1" y="0"/>
                    </a:cxn>
                  </a:cxnLst>
                  <a:rect l="0" t="0" r="r" b="b"/>
                  <a:pathLst>
                    <a:path w="1">
                      <a:moveTo>
                        <a:pt x="1" y="0"/>
                      </a:moveTo>
                      <a:lnTo>
                        <a:pt x="1" y="0"/>
                      </a:lnTo>
                      <a:lnTo>
                        <a:pt x="0" y="0"/>
                      </a:lnTo>
                      <a:lnTo>
                        <a:pt x="1"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3" name="Line 4226"/>
                <p:cNvSpPr>
                  <a:spLocks noChangeShapeType="1"/>
                </p:cNvSpPr>
                <p:nvPr/>
              </p:nvSpPr>
              <p:spPr bwMode="auto">
                <a:xfrm flipV="1">
                  <a:off x="4403" y="1317"/>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64" name="Freeform 4227"/>
                <p:cNvSpPr>
                  <a:spLocks/>
                </p:cNvSpPr>
                <p:nvPr/>
              </p:nvSpPr>
              <p:spPr bwMode="auto">
                <a:xfrm>
                  <a:off x="4403" y="1317"/>
                  <a:ext cx="1" cy="1"/>
                </a:xfrm>
                <a:custGeom>
                  <a:avLst/>
                  <a:gdLst/>
                  <a:ahLst/>
                  <a:cxnLst>
                    <a:cxn ang="0">
                      <a:pos x="0" y="0"/>
                    </a:cxn>
                    <a:cxn ang="0">
                      <a:pos x="0" y="2"/>
                    </a:cxn>
                    <a:cxn ang="0">
                      <a:pos x="1" y="2"/>
                    </a:cxn>
                    <a:cxn ang="0">
                      <a:pos x="0" y="2"/>
                    </a:cxn>
                  </a:cxnLst>
                  <a:rect l="0" t="0" r="r" b="b"/>
                  <a:pathLst>
                    <a:path w="1" h="2">
                      <a:moveTo>
                        <a:pt x="0" y="0"/>
                      </a:moveTo>
                      <a:lnTo>
                        <a:pt x="0" y="2"/>
                      </a:lnTo>
                      <a:lnTo>
                        <a:pt x="1"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5" name="Freeform 4228"/>
                <p:cNvSpPr>
                  <a:spLocks/>
                </p:cNvSpPr>
                <p:nvPr/>
              </p:nvSpPr>
              <p:spPr bwMode="auto">
                <a:xfrm>
                  <a:off x="4403" y="1311"/>
                  <a:ext cx="2" cy="7"/>
                </a:xfrm>
                <a:custGeom>
                  <a:avLst/>
                  <a:gdLst/>
                  <a:ahLst/>
                  <a:cxnLst>
                    <a:cxn ang="0">
                      <a:pos x="1" y="0"/>
                    </a:cxn>
                    <a:cxn ang="0">
                      <a:pos x="1" y="0"/>
                    </a:cxn>
                    <a:cxn ang="0">
                      <a:pos x="1" y="2"/>
                    </a:cxn>
                    <a:cxn ang="0">
                      <a:pos x="3" y="2"/>
                    </a:cxn>
                    <a:cxn ang="0">
                      <a:pos x="3" y="2"/>
                    </a:cxn>
                    <a:cxn ang="0">
                      <a:pos x="3" y="2"/>
                    </a:cxn>
                    <a:cxn ang="0">
                      <a:pos x="3" y="4"/>
                    </a:cxn>
                    <a:cxn ang="0">
                      <a:pos x="3" y="4"/>
                    </a:cxn>
                    <a:cxn ang="0">
                      <a:pos x="3" y="4"/>
                    </a:cxn>
                    <a:cxn ang="0">
                      <a:pos x="3" y="6"/>
                    </a:cxn>
                    <a:cxn ang="0">
                      <a:pos x="3" y="6"/>
                    </a:cxn>
                    <a:cxn ang="0">
                      <a:pos x="3" y="6"/>
                    </a:cxn>
                    <a:cxn ang="0">
                      <a:pos x="3" y="8"/>
                    </a:cxn>
                    <a:cxn ang="0">
                      <a:pos x="1" y="8"/>
                    </a:cxn>
                    <a:cxn ang="0">
                      <a:pos x="1" y="8"/>
                    </a:cxn>
                    <a:cxn ang="0">
                      <a:pos x="1" y="8"/>
                    </a:cxn>
                    <a:cxn ang="0">
                      <a:pos x="1" y="8"/>
                    </a:cxn>
                    <a:cxn ang="0">
                      <a:pos x="1" y="8"/>
                    </a:cxn>
                    <a:cxn ang="0">
                      <a:pos x="1" y="8"/>
                    </a:cxn>
                    <a:cxn ang="0">
                      <a:pos x="1" y="9"/>
                    </a:cxn>
                    <a:cxn ang="0">
                      <a:pos x="1" y="9"/>
                    </a:cxn>
                    <a:cxn ang="0">
                      <a:pos x="1" y="9"/>
                    </a:cxn>
                    <a:cxn ang="0">
                      <a:pos x="1" y="9"/>
                    </a:cxn>
                    <a:cxn ang="0">
                      <a:pos x="1" y="9"/>
                    </a:cxn>
                    <a:cxn ang="0">
                      <a:pos x="0" y="9"/>
                    </a:cxn>
                    <a:cxn ang="0">
                      <a:pos x="0" y="11"/>
                    </a:cxn>
                    <a:cxn ang="0">
                      <a:pos x="0" y="11"/>
                    </a:cxn>
                    <a:cxn ang="0">
                      <a:pos x="0" y="11"/>
                    </a:cxn>
                    <a:cxn ang="0">
                      <a:pos x="1" y="11"/>
                    </a:cxn>
                    <a:cxn ang="0">
                      <a:pos x="1" y="13"/>
                    </a:cxn>
                    <a:cxn ang="0">
                      <a:pos x="1" y="13"/>
                    </a:cxn>
                  </a:cxnLst>
                  <a:rect l="0" t="0" r="r" b="b"/>
                  <a:pathLst>
                    <a:path w="3" h="13">
                      <a:moveTo>
                        <a:pt x="1" y="0"/>
                      </a:moveTo>
                      <a:lnTo>
                        <a:pt x="1" y="0"/>
                      </a:lnTo>
                      <a:lnTo>
                        <a:pt x="1" y="2"/>
                      </a:lnTo>
                      <a:lnTo>
                        <a:pt x="3" y="2"/>
                      </a:lnTo>
                      <a:lnTo>
                        <a:pt x="3" y="2"/>
                      </a:lnTo>
                      <a:lnTo>
                        <a:pt x="3" y="2"/>
                      </a:lnTo>
                      <a:lnTo>
                        <a:pt x="3" y="4"/>
                      </a:lnTo>
                      <a:lnTo>
                        <a:pt x="3" y="4"/>
                      </a:lnTo>
                      <a:lnTo>
                        <a:pt x="3" y="4"/>
                      </a:lnTo>
                      <a:lnTo>
                        <a:pt x="3" y="6"/>
                      </a:lnTo>
                      <a:lnTo>
                        <a:pt x="3" y="6"/>
                      </a:lnTo>
                      <a:lnTo>
                        <a:pt x="3" y="6"/>
                      </a:lnTo>
                      <a:lnTo>
                        <a:pt x="3" y="8"/>
                      </a:lnTo>
                      <a:lnTo>
                        <a:pt x="1" y="8"/>
                      </a:lnTo>
                      <a:lnTo>
                        <a:pt x="1" y="8"/>
                      </a:lnTo>
                      <a:lnTo>
                        <a:pt x="1" y="8"/>
                      </a:lnTo>
                      <a:lnTo>
                        <a:pt x="1" y="8"/>
                      </a:lnTo>
                      <a:lnTo>
                        <a:pt x="1" y="8"/>
                      </a:lnTo>
                      <a:lnTo>
                        <a:pt x="1" y="8"/>
                      </a:lnTo>
                      <a:lnTo>
                        <a:pt x="1" y="9"/>
                      </a:lnTo>
                      <a:lnTo>
                        <a:pt x="1" y="9"/>
                      </a:lnTo>
                      <a:lnTo>
                        <a:pt x="1" y="9"/>
                      </a:lnTo>
                      <a:lnTo>
                        <a:pt x="1" y="9"/>
                      </a:lnTo>
                      <a:lnTo>
                        <a:pt x="1" y="9"/>
                      </a:lnTo>
                      <a:lnTo>
                        <a:pt x="0" y="9"/>
                      </a:lnTo>
                      <a:lnTo>
                        <a:pt x="0" y="11"/>
                      </a:lnTo>
                      <a:lnTo>
                        <a:pt x="0" y="11"/>
                      </a:lnTo>
                      <a:lnTo>
                        <a:pt x="0" y="11"/>
                      </a:lnTo>
                      <a:lnTo>
                        <a:pt x="1" y="11"/>
                      </a:lnTo>
                      <a:lnTo>
                        <a:pt x="1" y="13"/>
                      </a:lnTo>
                      <a:lnTo>
                        <a:pt x="1" y="1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6" name="Line 4229"/>
                <p:cNvSpPr>
                  <a:spLocks noChangeShapeType="1"/>
                </p:cNvSpPr>
                <p:nvPr/>
              </p:nvSpPr>
              <p:spPr bwMode="auto">
                <a:xfrm>
                  <a:off x="4404" y="131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667" name="Freeform 4230"/>
                <p:cNvSpPr>
                  <a:spLocks/>
                </p:cNvSpPr>
                <p:nvPr/>
              </p:nvSpPr>
              <p:spPr bwMode="auto">
                <a:xfrm>
                  <a:off x="4404" y="1318"/>
                  <a:ext cx="3" cy="2"/>
                </a:xfrm>
                <a:custGeom>
                  <a:avLst/>
                  <a:gdLst/>
                  <a:ahLst/>
                  <a:cxnLst>
                    <a:cxn ang="0">
                      <a:pos x="0" y="0"/>
                    </a:cxn>
                    <a:cxn ang="0">
                      <a:pos x="0" y="0"/>
                    </a:cxn>
                    <a:cxn ang="0">
                      <a:pos x="2" y="0"/>
                    </a:cxn>
                    <a:cxn ang="0">
                      <a:pos x="2" y="0"/>
                    </a:cxn>
                    <a:cxn ang="0">
                      <a:pos x="2" y="0"/>
                    </a:cxn>
                    <a:cxn ang="0">
                      <a:pos x="2" y="2"/>
                    </a:cxn>
                    <a:cxn ang="0">
                      <a:pos x="4" y="2"/>
                    </a:cxn>
                    <a:cxn ang="0">
                      <a:pos x="4" y="2"/>
                    </a:cxn>
                    <a:cxn ang="0">
                      <a:pos x="4" y="2"/>
                    </a:cxn>
                    <a:cxn ang="0">
                      <a:pos x="6" y="2"/>
                    </a:cxn>
                    <a:cxn ang="0">
                      <a:pos x="6" y="2"/>
                    </a:cxn>
                    <a:cxn ang="0">
                      <a:pos x="6" y="4"/>
                    </a:cxn>
                    <a:cxn ang="0">
                      <a:pos x="6" y="4"/>
                    </a:cxn>
                  </a:cxnLst>
                  <a:rect l="0" t="0" r="r" b="b"/>
                  <a:pathLst>
                    <a:path w="6" h="4">
                      <a:moveTo>
                        <a:pt x="0" y="0"/>
                      </a:moveTo>
                      <a:lnTo>
                        <a:pt x="0" y="0"/>
                      </a:lnTo>
                      <a:lnTo>
                        <a:pt x="2" y="0"/>
                      </a:lnTo>
                      <a:lnTo>
                        <a:pt x="2" y="0"/>
                      </a:lnTo>
                      <a:lnTo>
                        <a:pt x="2" y="0"/>
                      </a:lnTo>
                      <a:lnTo>
                        <a:pt x="2" y="2"/>
                      </a:lnTo>
                      <a:lnTo>
                        <a:pt x="4" y="2"/>
                      </a:lnTo>
                      <a:lnTo>
                        <a:pt x="4" y="2"/>
                      </a:lnTo>
                      <a:lnTo>
                        <a:pt x="4" y="2"/>
                      </a:lnTo>
                      <a:lnTo>
                        <a:pt x="6" y="2"/>
                      </a:lnTo>
                      <a:lnTo>
                        <a:pt x="6" y="2"/>
                      </a:lnTo>
                      <a:lnTo>
                        <a:pt x="6" y="4"/>
                      </a:lnTo>
                      <a:lnTo>
                        <a:pt x="6"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68" name="Rectangle 4231"/>
                <p:cNvSpPr>
                  <a:spLocks noChangeArrowheads="1"/>
                </p:cNvSpPr>
                <p:nvPr/>
              </p:nvSpPr>
              <p:spPr bwMode="auto">
                <a:xfrm>
                  <a:off x="4397" y="1321"/>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69" name="Freeform 4232"/>
                <p:cNvSpPr>
                  <a:spLocks/>
                </p:cNvSpPr>
                <p:nvPr/>
              </p:nvSpPr>
              <p:spPr bwMode="auto">
                <a:xfrm>
                  <a:off x="4397" y="1321"/>
                  <a:ext cx="1" cy="2"/>
                </a:xfrm>
                <a:custGeom>
                  <a:avLst/>
                  <a:gdLst/>
                  <a:ahLst/>
                  <a:cxnLst>
                    <a:cxn ang="0">
                      <a:pos x="0" y="4"/>
                    </a:cxn>
                    <a:cxn ang="0">
                      <a:pos x="0" y="4"/>
                    </a:cxn>
                    <a:cxn ang="0">
                      <a:pos x="2" y="2"/>
                    </a:cxn>
                    <a:cxn ang="0">
                      <a:pos x="2" y="2"/>
                    </a:cxn>
                    <a:cxn ang="0">
                      <a:pos x="2" y="2"/>
                    </a:cxn>
                    <a:cxn ang="0">
                      <a:pos x="2" y="0"/>
                    </a:cxn>
                    <a:cxn ang="0">
                      <a:pos x="2" y="0"/>
                    </a:cxn>
                    <a:cxn ang="0">
                      <a:pos x="0" y="0"/>
                    </a:cxn>
                    <a:cxn ang="0">
                      <a:pos x="0" y="0"/>
                    </a:cxn>
                    <a:cxn ang="0">
                      <a:pos x="0" y="2"/>
                    </a:cxn>
                    <a:cxn ang="0">
                      <a:pos x="0" y="2"/>
                    </a:cxn>
                    <a:cxn ang="0">
                      <a:pos x="0" y="2"/>
                    </a:cxn>
                    <a:cxn ang="0">
                      <a:pos x="0" y="2"/>
                    </a:cxn>
                    <a:cxn ang="0">
                      <a:pos x="0" y="2"/>
                    </a:cxn>
                    <a:cxn ang="0">
                      <a:pos x="0" y="2"/>
                    </a:cxn>
                    <a:cxn ang="0">
                      <a:pos x="0" y="4"/>
                    </a:cxn>
                    <a:cxn ang="0">
                      <a:pos x="0" y="4"/>
                    </a:cxn>
                  </a:cxnLst>
                  <a:rect l="0" t="0" r="r" b="b"/>
                  <a:pathLst>
                    <a:path w="2" h="4">
                      <a:moveTo>
                        <a:pt x="0" y="4"/>
                      </a:moveTo>
                      <a:lnTo>
                        <a:pt x="0" y="4"/>
                      </a:lnTo>
                      <a:lnTo>
                        <a:pt x="2" y="2"/>
                      </a:lnTo>
                      <a:lnTo>
                        <a:pt x="2" y="2"/>
                      </a:lnTo>
                      <a:lnTo>
                        <a:pt x="2" y="2"/>
                      </a:lnTo>
                      <a:lnTo>
                        <a:pt x="2" y="0"/>
                      </a:lnTo>
                      <a:lnTo>
                        <a:pt x="2" y="0"/>
                      </a:lnTo>
                      <a:lnTo>
                        <a:pt x="0" y="0"/>
                      </a:lnTo>
                      <a:lnTo>
                        <a:pt x="0" y="0"/>
                      </a:lnTo>
                      <a:lnTo>
                        <a:pt x="0" y="2"/>
                      </a:lnTo>
                      <a:lnTo>
                        <a:pt x="0" y="2"/>
                      </a:lnTo>
                      <a:lnTo>
                        <a:pt x="0" y="2"/>
                      </a:lnTo>
                      <a:lnTo>
                        <a:pt x="0" y="2"/>
                      </a:lnTo>
                      <a:lnTo>
                        <a:pt x="0" y="2"/>
                      </a:lnTo>
                      <a:lnTo>
                        <a:pt x="0" y="2"/>
                      </a:lnTo>
                      <a:lnTo>
                        <a:pt x="0" y="4"/>
                      </a:lnTo>
                      <a:lnTo>
                        <a:pt x="0"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0" name="Freeform 4233"/>
                <p:cNvSpPr>
                  <a:spLocks/>
                </p:cNvSpPr>
                <p:nvPr/>
              </p:nvSpPr>
              <p:spPr bwMode="auto">
                <a:xfrm>
                  <a:off x="4407" y="1320"/>
                  <a:ext cx="8" cy="4"/>
                </a:xfrm>
                <a:custGeom>
                  <a:avLst/>
                  <a:gdLst/>
                  <a:ahLst/>
                  <a:cxnLst>
                    <a:cxn ang="0">
                      <a:pos x="16" y="8"/>
                    </a:cxn>
                    <a:cxn ang="0">
                      <a:pos x="14" y="8"/>
                    </a:cxn>
                    <a:cxn ang="0">
                      <a:pos x="14" y="8"/>
                    </a:cxn>
                    <a:cxn ang="0">
                      <a:pos x="14" y="8"/>
                    </a:cxn>
                    <a:cxn ang="0">
                      <a:pos x="12" y="8"/>
                    </a:cxn>
                    <a:cxn ang="0">
                      <a:pos x="12" y="6"/>
                    </a:cxn>
                    <a:cxn ang="0">
                      <a:pos x="12" y="6"/>
                    </a:cxn>
                    <a:cxn ang="0">
                      <a:pos x="12" y="6"/>
                    </a:cxn>
                    <a:cxn ang="0">
                      <a:pos x="10" y="6"/>
                    </a:cxn>
                    <a:cxn ang="0">
                      <a:pos x="10" y="6"/>
                    </a:cxn>
                    <a:cxn ang="0">
                      <a:pos x="10" y="4"/>
                    </a:cxn>
                    <a:cxn ang="0">
                      <a:pos x="8" y="4"/>
                    </a:cxn>
                    <a:cxn ang="0">
                      <a:pos x="8" y="4"/>
                    </a:cxn>
                    <a:cxn ang="0">
                      <a:pos x="6" y="2"/>
                    </a:cxn>
                    <a:cxn ang="0">
                      <a:pos x="6" y="2"/>
                    </a:cxn>
                    <a:cxn ang="0">
                      <a:pos x="4" y="2"/>
                    </a:cxn>
                    <a:cxn ang="0">
                      <a:pos x="4" y="2"/>
                    </a:cxn>
                    <a:cxn ang="0">
                      <a:pos x="4" y="0"/>
                    </a:cxn>
                    <a:cxn ang="0">
                      <a:pos x="4" y="0"/>
                    </a:cxn>
                    <a:cxn ang="0">
                      <a:pos x="2" y="0"/>
                    </a:cxn>
                    <a:cxn ang="0">
                      <a:pos x="2" y="0"/>
                    </a:cxn>
                    <a:cxn ang="0">
                      <a:pos x="2" y="0"/>
                    </a:cxn>
                    <a:cxn ang="0">
                      <a:pos x="2" y="0"/>
                    </a:cxn>
                    <a:cxn ang="0">
                      <a:pos x="2" y="0"/>
                    </a:cxn>
                    <a:cxn ang="0">
                      <a:pos x="2" y="0"/>
                    </a:cxn>
                    <a:cxn ang="0">
                      <a:pos x="2" y="0"/>
                    </a:cxn>
                    <a:cxn ang="0">
                      <a:pos x="0" y="0"/>
                    </a:cxn>
                  </a:cxnLst>
                  <a:rect l="0" t="0" r="r" b="b"/>
                  <a:pathLst>
                    <a:path w="16" h="8">
                      <a:moveTo>
                        <a:pt x="16" y="8"/>
                      </a:moveTo>
                      <a:lnTo>
                        <a:pt x="14" y="8"/>
                      </a:lnTo>
                      <a:lnTo>
                        <a:pt x="14" y="8"/>
                      </a:lnTo>
                      <a:lnTo>
                        <a:pt x="14" y="8"/>
                      </a:lnTo>
                      <a:lnTo>
                        <a:pt x="12" y="8"/>
                      </a:lnTo>
                      <a:lnTo>
                        <a:pt x="12" y="6"/>
                      </a:lnTo>
                      <a:lnTo>
                        <a:pt x="12" y="6"/>
                      </a:lnTo>
                      <a:lnTo>
                        <a:pt x="12" y="6"/>
                      </a:lnTo>
                      <a:lnTo>
                        <a:pt x="10" y="6"/>
                      </a:lnTo>
                      <a:lnTo>
                        <a:pt x="10" y="6"/>
                      </a:lnTo>
                      <a:lnTo>
                        <a:pt x="10" y="4"/>
                      </a:lnTo>
                      <a:lnTo>
                        <a:pt x="8" y="4"/>
                      </a:lnTo>
                      <a:lnTo>
                        <a:pt x="8" y="4"/>
                      </a:lnTo>
                      <a:lnTo>
                        <a:pt x="6" y="2"/>
                      </a:lnTo>
                      <a:lnTo>
                        <a:pt x="6" y="2"/>
                      </a:lnTo>
                      <a:lnTo>
                        <a:pt x="4" y="2"/>
                      </a:lnTo>
                      <a:lnTo>
                        <a:pt x="4" y="2"/>
                      </a:lnTo>
                      <a:lnTo>
                        <a:pt x="4" y="0"/>
                      </a:lnTo>
                      <a:lnTo>
                        <a:pt x="4" y="0"/>
                      </a:lnTo>
                      <a:lnTo>
                        <a:pt x="2" y="0"/>
                      </a:lnTo>
                      <a:lnTo>
                        <a:pt x="2" y="0"/>
                      </a:lnTo>
                      <a:lnTo>
                        <a:pt x="2" y="0"/>
                      </a:lnTo>
                      <a:lnTo>
                        <a:pt x="2" y="0"/>
                      </a:lnTo>
                      <a:lnTo>
                        <a:pt x="2" y="0"/>
                      </a:lnTo>
                      <a:lnTo>
                        <a:pt x="2"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1" name="Freeform 4234"/>
                <p:cNvSpPr>
                  <a:spLocks/>
                </p:cNvSpPr>
                <p:nvPr/>
              </p:nvSpPr>
              <p:spPr bwMode="auto">
                <a:xfrm>
                  <a:off x="4416" y="1332"/>
                  <a:ext cx="1" cy="1"/>
                </a:xfrm>
                <a:custGeom>
                  <a:avLst/>
                  <a:gdLst/>
                  <a:ahLst/>
                  <a:cxnLst>
                    <a:cxn ang="0">
                      <a:pos x="2" y="2"/>
                    </a:cxn>
                    <a:cxn ang="0">
                      <a:pos x="2" y="2"/>
                    </a:cxn>
                    <a:cxn ang="0">
                      <a:pos x="0" y="0"/>
                    </a:cxn>
                    <a:cxn ang="0">
                      <a:pos x="2" y="0"/>
                    </a:cxn>
                    <a:cxn ang="0">
                      <a:pos x="2" y="2"/>
                    </a:cxn>
                  </a:cxnLst>
                  <a:rect l="0" t="0" r="r" b="b"/>
                  <a:pathLst>
                    <a:path w="2" h="2">
                      <a:moveTo>
                        <a:pt x="2" y="2"/>
                      </a:moveTo>
                      <a:lnTo>
                        <a:pt x="2" y="2"/>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2" name="Freeform 4235"/>
                <p:cNvSpPr>
                  <a:spLocks/>
                </p:cNvSpPr>
                <p:nvPr/>
              </p:nvSpPr>
              <p:spPr bwMode="auto">
                <a:xfrm>
                  <a:off x="4417" y="1333"/>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3" name="Freeform 4236"/>
                <p:cNvSpPr>
                  <a:spLocks/>
                </p:cNvSpPr>
                <p:nvPr/>
              </p:nvSpPr>
              <p:spPr bwMode="auto">
                <a:xfrm>
                  <a:off x="4420" y="1343"/>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4" name="Freeform 4237"/>
                <p:cNvSpPr>
                  <a:spLocks/>
                </p:cNvSpPr>
                <p:nvPr/>
              </p:nvSpPr>
              <p:spPr bwMode="auto">
                <a:xfrm>
                  <a:off x="4420" y="1343"/>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5" name="Freeform 4238"/>
                <p:cNvSpPr>
                  <a:spLocks/>
                </p:cNvSpPr>
                <p:nvPr/>
              </p:nvSpPr>
              <p:spPr bwMode="auto">
                <a:xfrm>
                  <a:off x="4419" y="1349"/>
                  <a:ext cx="1" cy="1"/>
                </a:xfrm>
                <a:custGeom>
                  <a:avLst/>
                  <a:gdLst/>
                  <a:ahLst/>
                  <a:cxnLst>
                    <a:cxn ang="0">
                      <a:pos x="0" y="2"/>
                    </a:cxn>
                    <a:cxn ang="0">
                      <a:pos x="2" y="2"/>
                    </a:cxn>
                    <a:cxn ang="0">
                      <a:pos x="2" y="2"/>
                    </a:cxn>
                    <a:cxn ang="0">
                      <a:pos x="0" y="0"/>
                    </a:cxn>
                    <a:cxn ang="0">
                      <a:pos x="0" y="2"/>
                    </a:cxn>
                    <a:cxn ang="0">
                      <a:pos x="0" y="2"/>
                    </a:cxn>
                    <a:cxn ang="0">
                      <a:pos x="0" y="2"/>
                    </a:cxn>
                    <a:cxn ang="0">
                      <a:pos x="0" y="2"/>
                    </a:cxn>
                  </a:cxnLst>
                  <a:rect l="0" t="0" r="r" b="b"/>
                  <a:pathLst>
                    <a:path w="2" h="2">
                      <a:moveTo>
                        <a:pt x="0" y="2"/>
                      </a:moveTo>
                      <a:lnTo>
                        <a:pt x="2" y="2"/>
                      </a:lnTo>
                      <a:lnTo>
                        <a:pt x="2" y="2"/>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6" name="Freeform 4239"/>
                <p:cNvSpPr>
                  <a:spLocks/>
                </p:cNvSpPr>
                <p:nvPr/>
              </p:nvSpPr>
              <p:spPr bwMode="auto">
                <a:xfrm>
                  <a:off x="4420" y="135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7" name="Freeform 4240"/>
                <p:cNvSpPr>
                  <a:spLocks/>
                </p:cNvSpPr>
                <p:nvPr/>
              </p:nvSpPr>
              <p:spPr bwMode="auto">
                <a:xfrm>
                  <a:off x="4419" y="1350"/>
                  <a:ext cx="1" cy="1"/>
                </a:xfrm>
                <a:custGeom>
                  <a:avLst/>
                  <a:gdLst/>
                  <a:ahLst/>
                  <a:cxnLst>
                    <a:cxn ang="0">
                      <a:pos x="2" y="2"/>
                    </a:cxn>
                    <a:cxn ang="0">
                      <a:pos x="2" y="2"/>
                    </a:cxn>
                    <a:cxn ang="0">
                      <a:pos x="2" y="2"/>
                    </a:cxn>
                    <a:cxn ang="0">
                      <a:pos x="2" y="0"/>
                    </a:cxn>
                    <a:cxn ang="0">
                      <a:pos x="2" y="2"/>
                    </a:cxn>
                    <a:cxn ang="0">
                      <a:pos x="0" y="0"/>
                    </a:cxn>
                    <a:cxn ang="0">
                      <a:pos x="0" y="2"/>
                    </a:cxn>
                    <a:cxn ang="0">
                      <a:pos x="0" y="0"/>
                    </a:cxn>
                    <a:cxn ang="0">
                      <a:pos x="0" y="2"/>
                    </a:cxn>
                    <a:cxn ang="0">
                      <a:pos x="0" y="2"/>
                    </a:cxn>
                    <a:cxn ang="0">
                      <a:pos x="0" y="2"/>
                    </a:cxn>
                    <a:cxn ang="0">
                      <a:pos x="2" y="2"/>
                    </a:cxn>
                  </a:cxnLst>
                  <a:rect l="0" t="0" r="r" b="b"/>
                  <a:pathLst>
                    <a:path w="2" h="2">
                      <a:moveTo>
                        <a:pt x="2" y="2"/>
                      </a:moveTo>
                      <a:lnTo>
                        <a:pt x="2" y="2"/>
                      </a:lnTo>
                      <a:lnTo>
                        <a:pt x="2" y="2"/>
                      </a:lnTo>
                      <a:lnTo>
                        <a:pt x="2" y="0"/>
                      </a:lnTo>
                      <a:lnTo>
                        <a:pt x="2" y="2"/>
                      </a:lnTo>
                      <a:lnTo>
                        <a:pt x="0" y="0"/>
                      </a:lnTo>
                      <a:lnTo>
                        <a:pt x="0" y="2"/>
                      </a:lnTo>
                      <a:lnTo>
                        <a:pt x="0" y="0"/>
                      </a:lnTo>
                      <a:lnTo>
                        <a:pt x="0" y="2"/>
                      </a:lnTo>
                      <a:lnTo>
                        <a:pt x="0" y="2"/>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8" name="Freeform 4241"/>
                <p:cNvSpPr>
                  <a:spLocks/>
                </p:cNvSpPr>
                <p:nvPr/>
              </p:nvSpPr>
              <p:spPr bwMode="auto">
                <a:xfrm>
                  <a:off x="4417" y="1354"/>
                  <a:ext cx="1" cy="1"/>
                </a:xfrm>
                <a:custGeom>
                  <a:avLst/>
                  <a:gdLst/>
                  <a:ahLst/>
                  <a:cxnLst>
                    <a:cxn ang="0">
                      <a:pos x="0" y="2"/>
                    </a:cxn>
                    <a:cxn ang="0">
                      <a:pos x="0" y="2"/>
                    </a:cxn>
                    <a:cxn ang="0">
                      <a:pos x="0" y="2"/>
                    </a:cxn>
                    <a:cxn ang="0">
                      <a:pos x="0" y="0"/>
                    </a:cxn>
                    <a:cxn ang="0">
                      <a:pos x="0" y="0"/>
                    </a:cxn>
                    <a:cxn ang="0">
                      <a:pos x="0" y="0"/>
                    </a:cxn>
                    <a:cxn ang="0">
                      <a:pos x="2" y="2"/>
                    </a:cxn>
                    <a:cxn ang="0">
                      <a:pos x="0" y="2"/>
                    </a:cxn>
                    <a:cxn ang="0">
                      <a:pos x="0" y="2"/>
                    </a:cxn>
                  </a:cxnLst>
                  <a:rect l="0" t="0" r="r" b="b"/>
                  <a:pathLst>
                    <a:path w="2" h="2">
                      <a:moveTo>
                        <a:pt x="0" y="2"/>
                      </a:moveTo>
                      <a:lnTo>
                        <a:pt x="0" y="2"/>
                      </a:lnTo>
                      <a:lnTo>
                        <a:pt x="0" y="2"/>
                      </a:lnTo>
                      <a:lnTo>
                        <a:pt x="0" y="0"/>
                      </a:lnTo>
                      <a:lnTo>
                        <a:pt x="0" y="0"/>
                      </a:lnTo>
                      <a:lnTo>
                        <a:pt x="0" y="0"/>
                      </a:lnTo>
                      <a:lnTo>
                        <a:pt x="2"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79" name="Freeform 4242"/>
                <p:cNvSpPr>
                  <a:spLocks/>
                </p:cNvSpPr>
                <p:nvPr/>
              </p:nvSpPr>
              <p:spPr bwMode="auto">
                <a:xfrm>
                  <a:off x="4420" y="135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0" name="Rectangle 4243"/>
                <p:cNvSpPr>
                  <a:spLocks noChangeArrowheads="1"/>
                </p:cNvSpPr>
                <p:nvPr/>
              </p:nvSpPr>
              <p:spPr bwMode="auto">
                <a:xfrm>
                  <a:off x="4421" y="1355"/>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81" name="Freeform 4244"/>
                <p:cNvSpPr>
                  <a:spLocks/>
                </p:cNvSpPr>
                <p:nvPr/>
              </p:nvSpPr>
              <p:spPr bwMode="auto">
                <a:xfrm>
                  <a:off x="4421" y="1355"/>
                  <a:ext cx="1" cy="1"/>
                </a:xfrm>
                <a:custGeom>
                  <a:avLst/>
                  <a:gdLst/>
                  <a:ahLst/>
                  <a:cxnLst>
                    <a:cxn ang="0">
                      <a:pos x="2" y="2"/>
                    </a:cxn>
                    <a:cxn ang="0">
                      <a:pos x="0" y="2"/>
                    </a:cxn>
                    <a:cxn ang="0">
                      <a:pos x="0" y="0"/>
                    </a:cxn>
                    <a:cxn ang="0">
                      <a:pos x="2" y="2"/>
                    </a:cxn>
                  </a:cxnLst>
                  <a:rect l="0" t="0" r="r" b="b"/>
                  <a:pathLst>
                    <a:path w="2" h="2">
                      <a:moveTo>
                        <a:pt x="2" y="2"/>
                      </a:moveTo>
                      <a:lnTo>
                        <a:pt x="0" y="2"/>
                      </a:lnTo>
                      <a:lnTo>
                        <a:pt x="0"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2" name="Freeform 4245"/>
                <p:cNvSpPr>
                  <a:spLocks/>
                </p:cNvSpPr>
                <p:nvPr/>
              </p:nvSpPr>
              <p:spPr bwMode="auto">
                <a:xfrm>
                  <a:off x="4417" y="1357"/>
                  <a:ext cx="1" cy="1"/>
                </a:xfrm>
                <a:custGeom>
                  <a:avLst/>
                  <a:gdLst/>
                  <a:ahLst/>
                  <a:cxnLst>
                    <a:cxn ang="0">
                      <a:pos x="2" y="2"/>
                    </a:cxn>
                    <a:cxn ang="0">
                      <a:pos x="2" y="2"/>
                    </a:cxn>
                    <a:cxn ang="0">
                      <a:pos x="0" y="2"/>
                    </a:cxn>
                    <a:cxn ang="0">
                      <a:pos x="0" y="0"/>
                    </a:cxn>
                    <a:cxn ang="0">
                      <a:pos x="0" y="0"/>
                    </a:cxn>
                    <a:cxn ang="0">
                      <a:pos x="0" y="2"/>
                    </a:cxn>
                    <a:cxn ang="0">
                      <a:pos x="2" y="2"/>
                    </a:cxn>
                  </a:cxnLst>
                  <a:rect l="0" t="0" r="r" b="b"/>
                  <a:pathLst>
                    <a:path w="2" h="2">
                      <a:moveTo>
                        <a:pt x="2" y="2"/>
                      </a:moveTo>
                      <a:lnTo>
                        <a:pt x="2" y="2"/>
                      </a:lnTo>
                      <a:lnTo>
                        <a:pt x="0" y="2"/>
                      </a:lnTo>
                      <a:lnTo>
                        <a:pt x="0" y="0"/>
                      </a:lnTo>
                      <a:lnTo>
                        <a:pt x="0" y="0"/>
                      </a:lnTo>
                      <a:lnTo>
                        <a:pt x="0"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3" name="Freeform 4246"/>
                <p:cNvSpPr>
                  <a:spLocks/>
                </p:cNvSpPr>
                <p:nvPr/>
              </p:nvSpPr>
              <p:spPr bwMode="auto">
                <a:xfrm>
                  <a:off x="4421" y="1356"/>
                  <a:ext cx="1" cy="1"/>
                </a:xfrm>
                <a:custGeom>
                  <a:avLst/>
                  <a:gdLst/>
                  <a:ahLst/>
                  <a:cxnLst>
                    <a:cxn ang="0">
                      <a:pos x="2" y="2"/>
                    </a:cxn>
                    <a:cxn ang="0">
                      <a:pos x="2" y="2"/>
                    </a:cxn>
                    <a:cxn ang="0">
                      <a:pos x="0" y="2"/>
                    </a:cxn>
                    <a:cxn ang="0">
                      <a:pos x="2" y="2"/>
                    </a:cxn>
                    <a:cxn ang="0">
                      <a:pos x="2" y="0"/>
                    </a:cxn>
                    <a:cxn ang="0">
                      <a:pos x="2" y="2"/>
                    </a:cxn>
                    <a:cxn ang="0">
                      <a:pos x="2" y="2"/>
                    </a:cxn>
                  </a:cxnLst>
                  <a:rect l="0" t="0" r="r" b="b"/>
                  <a:pathLst>
                    <a:path w="2" h="2">
                      <a:moveTo>
                        <a:pt x="2" y="2"/>
                      </a:moveTo>
                      <a:lnTo>
                        <a:pt x="2" y="2"/>
                      </a:lnTo>
                      <a:lnTo>
                        <a:pt x="0" y="2"/>
                      </a:lnTo>
                      <a:lnTo>
                        <a:pt x="2" y="2"/>
                      </a:lnTo>
                      <a:lnTo>
                        <a:pt x="2"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4" name="Freeform 4247"/>
                <p:cNvSpPr>
                  <a:spLocks/>
                </p:cNvSpPr>
                <p:nvPr/>
              </p:nvSpPr>
              <p:spPr bwMode="auto">
                <a:xfrm>
                  <a:off x="4421" y="1357"/>
                  <a:ext cx="1" cy="1"/>
                </a:xfrm>
                <a:custGeom>
                  <a:avLst/>
                  <a:gdLst/>
                  <a:ahLst/>
                  <a:cxnLst>
                    <a:cxn ang="0">
                      <a:pos x="0" y="2"/>
                    </a:cxn>
                    <a:cxn ang="0">
                      <a:pos x="0" y="2"/>
                    </a:cxn>
                    <a:cxn ang="0">
                      <a:pos x="0" y="0"/>
                    </a:cxn>
                    <a:cxn ang="0">
                      <a:pos x="2" y="0"/>
                    </a:cxn>
                    <a:cxn ang="0">
                      <a:pos x="2" y="2"/>
                    </a:cxn>
                    <a:cxn ang="0">
                      <a:pos x="0" y="2"/>
                    </a:cxn>
                  </a:cxnLst>
                  <a:rect l="0" t="0" r="r" b="b"/>
                  <a:pathLst>
                    <a:path w="2" h="2">
                      <a:moveTo>
                        <a:pt x="0" y="2"/>
                      </a:moveTo>
                      <a:lnTo>
                        <a:pt x="0" y="2"/>
                      </a:lnTo>
                      <a:lnTo>
                        <a:pt x="0" y="0"/>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5" name="Freeform 4248"/>
                <p:cNvSpPr>
                  <a:spLocks/>
                </p:cNvSpPr>
                <p:nvPr/>
              </p:nvSpPr>
              <p:spPr bwMode="auto">
                <a:xfrm>
                  <a:off x="4413" y="139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6" name="Rectangle 4249"/>
                <p:cNvSpPr>
                  <a:spLocks noChangeArrowheads="1"/>
                </p:cNvSpPr>
                <p:nvPr/>
              </p:nvSpPr>
              <p:spPr bwMode="auto">
                <a:xfrm>
                  <a:off x="4405" y="1400"/>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87" name="Freeform 4250"/>
                <p:cNvSpPr>
                  <a:spLocks/>
                </p:cNvSpPr>
                <p:nvPr/>
              </p:nvSpPr>
              <p:spPr bwMode="auto">
                <a:xfrm>
                  <a:off x="4407" y="1400"/>
                  <a:ext cx="1" cy="1"/>
                </a:xfrm>
                <a:custGeom>
                  <a:avLst/>
                  <a:gdLst/>
                  <a:ahLst/>
                  <a:cxnLst>
                    <a:cxn ang="0">
                      <a:pos x="2" y="2"/>
                    </a:cxn>
                    <a:cxn ang="0">
                      <a:pos x="2" y="2"/>
                    </a:cxn>
                    <a:cxn ang="0">
                      <a:pos x="2" y="0"/>
                    </a:cxn>
                    <a:cxn ang="0">
                      <a:pos x="0" y="0"/>
                    </a:cxn>
                    <a:cxn ang="0">
                      <a:pos x="2" y="0"/>
                    </a:cxn>
                    <a:cxn ang="0">
                      <a:pos x="2" y="2"/>
                    </a:cxn>
                  </a:cxnLst>
                  <a:rect l="0" t="0" r="r" b="b"/>
                  <a:pathLst>
                    <a:path w="2" h="2">
                      <a:moveTo>
                        <a:pt x="2" y="2"/>
                      </a:moveTo>
                      <a:lnTo>
                        <a:pt x="2" y="2"/>
                      </a:lnTo>
                      <a:lnTo>
                        <a:pt x="2" y="0"/>
                      </a:lnTo>
                      <a:lnTo>
                        <a:pt x="0" y="0"/>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8" name="Freeform 4251"/>
                <p:cNvSpPr>
                  <a:spLocks/>
                </p:cNvSpPr>
                <p:nvPr/>
              </p:nvSpPr>
              <p:spPr bwMode="auto">
                <a:xfrm>
                  <a:off x="4407" y="1401"/>
                  <a:ext cx="1" cy="1"/>
                </a:xfrm>
                <a:custGeom>
                  <a:avLst/>
                  <a:gdLst/>
                  <a:ahLst/>
                  <a:cxnLst>
                    <a:cxn ang="0">
                      <a:pos x="2" y="2"/>
                    </a:cxn>
                    <a:cxn ang="0">
                      <a:pos x="2" y="2"/>
                    </a:cxn>
                    <a:cxn ang="0">
                      <a:pos x="2" y="2"/>
                    </a:cxn>
                    <a:cxn ang="0">
                      <a:pos x="2" y="2"/>
                    </a:cxn>
                    <a:cxn ang="0">
                      <a:pos x="2" y="0"/>
                    </a:cxn>
                    <a:cxn ang="0">
                      <a:pos x="0" y="0"/>
                    </a:cxn>
                    <a:cxn ang="0">
                      <a:pos x="0" y="2"/>
                    </a:cxn>
                    <a:cxn ang="0">
                      <a:pos x="2" y="2"/>
                    </a:cxn>
                    <a:cxn ang="0">
                      <a:pos x="2" y="2"/>
                    </a:cxn>
                    <a:cxn ang="0">
                      <a:pos x="2" y="2"/>
                    </a:cxn>
                  </a:cxnLst>
                  <a:rect l="0" t="0" r="r" b="b"/>
                  <a:pathLst>
                    <a:path w="2" h="2">
                      <a:moveTo>
                        <a:pt x="2" y="2"/>
                      </a:moveTo>
                      <a:lnTo>
                        <a:pt x="2" y="2"/>
                      </a:lnTo>
                      <a:lnTo>
                        <a:pt x="2" y="2"/>
                      </a:lnTo>
                      <a:lnTo>
                        <a:pt x="2" y="2"/>
                      </a:lnTo>
                      <a:lnTo>
                        <a:pt x="2" y="0"/>
                      </a:lnTo>
                      <a:lnTo>
                        <a:pt x="0" y="0"/>
                      </a:lnTo>
                      <a:lnTo>
                        <a:pt x="0" y="2"/>
                      </a:lnTo>
                      <a:lnTo>
                        <a:pt x="2" y="2"/>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89" name="Freeform 4252"/>
                <p:cNvSpPr>
                  <a:spLocks/>
                </p:cNvSpPr>
                <p:nvPr/>
              </p:nvSpPr>
              <p:spPr bwMode="auto">
                <a:xfrm>
                  <a:off x="4413" y="1324"/>
                  <a:ext cx="10" cy="78"/>
                </a:xfrm>
                <a:custGeom>
                  <a:avLst/>
                  <a:gdLst/>
                  <a:ahLst/>
                  <a:cxnLst>
                    <a:cxn ang="0">
                      <a:pos x="7" y="9"/>
                    </a:cxn>
                    <a:cxn ang="0">
                      <a:pos x="5" y="11"/>
                    </a:cxn>
                    <a:cxn ang="0">
                      <a:pos x="5" y="15"/>
                    </a:cxn>
                    <a:cxn ang="0">
                      <a:pos x="7" y="17"/>
                    </a:cxn>
                    <a:cxn ang="0">
                      <a:pos x="5" y="17"/>
                    </a:cxn>
                    <a:cxn ang="0">
                      <a:pos x="7" y="19"/>
                    </a:cxn>
                    <a:cxn ang="0">
                      <a:pos x="9" y="21"/>
                    </a:cxn>
                    <a:cxn ang="0">
                      <a:pos x="9" y="23"/>
                    </a:cxn>
                    <a:cxn ang="0">
                      <a:pos x="11" y="25"/>
                    </a:cxn>
                    <a:cxn ang="0">
                      <a:pos x="9" y="27"/>
                    </a:cxn>
                    <a:cxn ang="0">
                      <a:pos x="11" y="29"/>
                    </a:cxn>
                    <a:cxn ang="0">
                      <a:pos x="13" y="30"/>
                    </a:cxn>
                    <a:cxn ang="0">
                      <a:pos x="13" y="34"/>
                    </a:cxn>
                    <a:cxn ang="0">
                      <a:pos x="13" y="36"/>
                    </a:cxn>
                    <a:cxn ang="0">
                      <a:pos x="13" y="40"/>
                    </a:cxn>
                    <a:cxn ang="0">
                      <a:pos x="15" y="40"/>
                    </a:cxn>
                    <a:cxn ang="0">
                      <a:pos x="13" y="40"/>
                    </a:cxn>
                    <a:cxn ang="0">
                      <a:pos x="13" y="44"/>
                    </a:cxn>
                    <a:cxn ang="0">
                      <a:pos x="13" y="46"/>
                    </a:cxn>
                    <a:cxn ang="0">
                      <a:pos x="13" y="48"/>
                    </a:cxn>
                    <a:cxn ang="0">
                      <a:pos x="13" y="52"/>
                    </a:cxn>
                    <a:cxn ang="0">
                      <a:pos x="13" y="54"/>
                    </a:cxn>
                    <a:cxn ang="0">
                      <a:pos x="11" y="57"/>
                    </a:cxn>
                    <a:cxn ang="0">
                      <a:pos x="9" y="57"/>
                    </a:cxn>
                    <a:cxn ang="0">
                      <a:pos x="9" y="57"/>
                    </a:cxn>
                    <a:cxn ang="0">
                      <a:pos x="9" y="59"/>
                    </a:cxn>
                    <a:cxn ang="0">
                      <a:pos x="11" y="59"/>
                    </a:cxn>
                    <a:cxn ang="0">
                      <a:pos x="13" y="59"/>
                    </a:cxn>
                    <a:cxn ang="0">
                      <a:pos x="13" y="61"/>
                    </a:cxn>
                    <a:cxn ang="0">
                      <a:pos x="15" y="63"/>
                    </a:cxn>
                    <a:cxn ang="0">
                      <a:pos x="15" y="63"/>
                    </a:cxn>
                    <a:cxn ang="0">
                      <a:pos x="17" y="65"/>
                    </a:cxn>
                    <a:cxn ang="0">
                      <a:pos x="17" y="69"/>
                    </a:cxn>
                    <a:cxn ang="0">
                      <a:pos x="17" y="71"/>
                    </a:cxn>
                    <a:cxn ang="0">
                      <a:pos x="19" y="73"/>
                    </a:cxn>
                    <a:cxn ang="0">
                      <a:pos x="19" y="75"/>
                    </a:cxn>
                    <a:cxn ang="0">
                      <a:pos x="19" y="80"/>
                    </a:cxn>
                    <a:cxn ang="0">
                      <a:pos x="19" y="82"/>
                    </a:cxn>
                    <a:cxn ang="0">
                      <a:pos x="21" y="86"/>
                    </a:cxn>
                    <a:cxn ang="0">
                      <a:pos x="19" y="86"/>
                    </a:cxn>
                    <a:cxn ang="0">
                      <a:pos x="19" y="84"/>
                    </a:cxn>
                    <a:cxn ang="0">
                      <a:pos x="19" y="84"/>
                    </a:cxn>
                    <a:cxn ang="0">
                      <a:pos x="17" y="88"/>
                    </a:cxn>
                    <a:cxn ang="0">
                      <a:pos x="17" y="92"/>
                    </a:cxn>
                    <a:cxn ang="0">
                      <a:pos x="15" y="96"/>
                    </a:cxn>
                    <a:cxn ang="0">
                      <a:pos x="15" y="100"/>
                    </a:cxn>
                    <a:cxn ang="0">
                      <a:pos x="13" y="103"/>
                    </a:cxn>
                    <a:cxn ang="0">
                      <a:pos x="11" y="107"/>
                    </a:cxn>
                    <a:cxn ang="0">
                      <a:pos x="11" y="111"/>
                    </a:cxn>
                    <a:cxn ang="0">
                      <a:pos x="9" y="115"/>
                    </a:cxn>
                    <a:cxn ang="0">
                      <a:pos x="9" y="119"/>
                    </a:cxn>
                    <a:cxn ang="0">
                      <a:pos x="7" y="124"/>
                    </a:cxn>
                    <a:cxn ang="0">
                      <a:pos x="5" y="128"/>
                    </a:cxn>
                    <a:cxn ang="0">
                      <a:pos x="4" y="132"/>
                    </a:cxn>
                    <a:cxn ang="0">
                      <a:pos x="2" y="134"/>
                    </a:cxn>
                    <a:cxn ang="0">
                      <a:pos x="0" y="140"/>
                    </a:cxn>
                    <a:cxn ang="0">
                      <a:pos x="0" y="140"/>
                    </a:cxn>
                    <a:cxn ang="0">
                      <a:pos x="0" y="142"/>
                    </a:cxn>
                    <a:cxn ang="0">
                      <a:pos x="0" y="144"/>
                    </a:cxn>
                    <a:cxn ang="0">
                      <a:pos x="0" y="148"/>
                    </a:cxn>
                    <a:cxn ang="0">
                      <a:pos x="0" y="151"/>
                    </a:cxn>
                    <a:cxn ang="0">
                      <a:pos x="0" y="153"/>
                    </a:cxn>
                    <a:cxn ang="0">
                      <a:pos x="0" y="155"/>
                    </a:cxn>
                  </a:cxnLst>
                  <a:rect l="0" t="0" r="r" b="b"/>
                  <a:pathLst>
                    <a:path w="21" h="155">
                      <a:moveTo>
                        <a:pt x="4" y="0"/>
                      </a:moveTo>
                      <a:lnTo>
                        <a:pt x="4" y="2"/>
                      </a:lnTo>
                      <a:lnTo>
                        <a:pt x="5" y="4"/>
                      </a:lnTo>
                      <a:lnTo>
                        <a:pt x="5" y="6"/>
                      </a:lnTo>
                      <a:lnTo>
                        <a:pt x="7" y="9"/>
                      </a:lnTo>
                      <a:lnTo>
                        <a:pt x="7" y="11"/>
                      </a:lnTo>
                      <a:lnTo>
                        <a:pt x="7" y="11"/>
                      </a:lnTo>
                      <a:lnTo>
                        <a:pt x="7" y="11"/>
                      </a:lnTo>
                      <a:lnTo>
                        <a:pt x="7" y="11"/>
                      </a:lnTo>
                      <a:lnTo>
                        <a:pt x="5" y="11"/>
                      </a:lnTo>
                      <a:lnTo>
                        <a:pt x="5" y="11"/>
                      </a:lnTo>
                      <a:lnTo>
                        <a:pt x="5" y="13"/>
                      </a:lnTo>
                      <a:lnTo>
                        <a:pt x="5" y="13"/>
                      </a:lnTo>
                      <a:lnTo>
                        <a:pt x="5" y="13"/>
                      </a:lnTo>
                      <a:lnTo>
                        <a:pt x="5" y="15"/>
                      </a:lnTo>
                      <a:lnTo>
                        <a:pt x="5" y="15"/>
                      </a:lnTo>
                      <a:lnTo>
                        <a:pt x="5" y="15"/>
                      </a:lnTo>
                      <a:lnTo>
                        <a:pt x="5" y="15"/>
                      </a:lnTo>
                      <a:lnTo>
                        <a:pt x="5" y="15"/>
                      </a:lnTo>
                      <a:lnTo>
                        <a:pt x="7" y="17"/>
                      </a:lnTo>
                      <a:lnTo>
                        <a:pt x="7" y="17"/>
                      </a:lnTo>
                      <a:lnTo>
                        <a:pt x="5" y="17"/>
                      </a:lnTo>
                      <a:lnTo>
                        <a:pt x="5" y="17"/>
                      </a:lnTo>
                      <a:lnTo>
                        <a:pt x="5" y="17"/>
                      </a:lnTo>
                      <a:lnTo>
                        <a:pt x="5" y="17"/>
                      </a:lnTo>
                      <a:lnTo>
                        <a:pt x="5" y="19"/>
                      </a:lnTo>
                      <a:lnTo>
                        <a:pt x="5" y="19"/>
                      </a:lnTo>
                      <a:lnTo>
                        <a:pt x="7" y="19"/>
                      </a:lnTo>
                      <a:lnTo>
                        <a:pt x="7" y="19"/>
                      </a:lnTo>
                      <a:lnTo>
                        <a:pt x="7" y="19"/>
                      </a:lnTo>
                      <a:lnTo>
                        <a:pt x="7" y="21"/>
                      </a:lnTo>
                      <a:lnTo>
                        <a:pt x="9" y="21"/>
                      </a:lnTo>
                      <a:lnTo>
                        <a:pt x="9" y="21"/>
                      </a:lnTo>
                      <a:lnTo>
                        <a:pt x="9" y="21"/>
                      </a:lnTo>
                      <a:lnTo>
                        <a:pt x="9" y="21"/>
                      </a:lnTo>
                      <a:lnTo>
                        <a:pt x="9" y="21"/>
                      </a:lnTo>
                      <a:lnTo>
                        <a:pt x="9" y="23"/>
                      </a:lnTo>
                      <a:lnTo>
                        <a:pt x="9" y="23"/>
                      </a:lnTo>
                      <a:lnTo>
                        <a:pt x="9" y="23"/>
                      </a:lnTo>
                      <a:lnTo>
                        <a:pt x="9" y="23"/>
                      </a:lnTo>
                      <a:lnTo>
                        <a:pt x="9" y="23"/>
                      </a:lnTo>
                      <a:lnTo>
                        <a:pt x="9" y="23"/>
                      </a:lnTo>
                      <a:lnTo>
                        <a:pt x="9" y="25"/>
                      </a:lnTo>
                      <a:lnTo>
                        <a:pt x="9" y="25"/>
                      </a:lnTo>
                      <a:lnTo>
                        <a:pt x="11" y="25"/>
                      </a:lnTo>
                      <a:lnTo>
                        <a:pt x="11" y="25"/>
                      </a:lnTo>
                      <a:lnTo>
                        <a:pt x="11" y="25"/>
                      </a:lnTo>
                      <a:lnTo>
                        <a:pt x="11" y="27"/>
                      </a:lnTo>
                      <a:lnTo>
                        <a:pt x="9" y="27"/>
                      </a:lnTo>
                      <a:lnTo>
                        <a:pt x="9" y="27"/>
                      </a:lnTo>
                      <a:lnTo>
                        <a:pt x="9" y="29"/>
                      </a:lnTo>
                      <a:lnTo>
                        <a:pt x="9" y="29"/>
                      </a:lnTo>
                      <a:lnTo>
                        <a:pt x="11" y="29"/>
                      </a:lnTo>
                      <a:lnTo>
                        <a:pt x="11" y="29"/>
                      </a:lnTo>
                      <a:lnTo>
                        <a:pt x="11" y="29"/>
                      </a:lnTo>
                      <a:lnTo>
                        <a:pt x="11" y="29"/>
                      </a:lnTo>
                      <a:lnTo>
                        <a:pt x="11" y="29"/>
                      </a:lnTo>
                      <a:lnTo>
                        <a:pt x="13" y="29"/>
                      </a:lnTo>
                      <a:lnTo>
                        <a:pt x="13" y="30"/>
                      </a:lnTo>
                      <a:lnTo>
                        <a:pt x="13" y="30"/>
                      </a:lnTo>
                      <a:lnTo>
                        <a:pt x="13" y="30"/>
                      </a:lnTo>
                      <a:lnTo>
                        <a:pt x="13" y="32"/>
                      </a:lnTo>
                      <a:lnTo>
                        <a:pt x="13" y="32"/>
                      </a:lnTo>
                      <a:lnTo>
                        <a:pt x="13" y="34"/>
                      </a:lnTo>
                      <a:lnTo>
                        <a:pt x="13" y="34"/>
                      </a:lnTo>
                      <a:lnTo>
                        <a:pt x="13" y="34"/>
                      </a:lnTo>
                      <a:lnTo>
                        <a:pt x="11" y="34"/>
                      </a:lnTo>
                      <a:lnTo>
                        <a:pt x="13" y="34"/>
                      </a:lnTo>
                      <a:lnTo>
                        <a:pt x="13" y="36"/>
                      </a:lnTo>
                      <a:lnTo>
                        <a:pt x="13" y="36"/>
                      </a:lnTo>
                      <a:lnTo>
                        <a:pt x="13" y="36"/>
                      </a:lnTo>
                      <a:lnTo>
                        <a:pt x="13" y="36"/>
                      </a:lnTo>
                      <a:lnTo>
                        <a:pt x="13" y="40"/>
                      </a:lnTo>
                      <a:lnTo>
                        <a:pt x="13" y="42"/>
                      </a:lnTo>
                      <a:lnTo>
                        <a:pt x="13" y="40"/>
                      </a:lnTo>
                      <a:lnTo>
                        <a:pt x="13" y="40"/>
                      </a:lnTo>
                      <a:lnTo>
                        <a:pt x="13" y="40"/>
                      </a:lnTo>
                      <a:lnTo>
                        <a:pt x="13" y="40"/>
                      </a:lnTo>
                      <a:lnTo>
                        <a:pt x="15" y="40"/>
                      </a:lnTo>
                      <a:lnTo>
                        <a:pt x="15" y="40"/>
                      </a:lnTo>
                      <a:lnTo>
                        <a:pt x="15" y="40"/>
                      </a:lnTo>
                      <a:lnTo>
                        <a:pt x="13" y="40"/>
                      </a:lnTo>
                      <a:lnTo>
                        <a:pt x="13" y="40"/>
                      </a:lnTo>
                      <a:lnTo>
                        <a:pt x="13" y="40"/>
                      </a:lnTo>
                      <a:lnTo>
                        <a:pt x="13" y="40"/>
                      </a:lnTo>
                      <a:lnTo>
                        <a:pt x="13" y="42"/>
                      </a:lnTo>
                      <a:lnTo>
                        <a:pt x="13" y="42"/>
                      </a:lnTo>
                      <a:lnTo>
                        <a:pt x="13" y="42"/>
                      </a:lnTo>
                      <a:lnTo>
                        <a:pt x="13" y="42"/>
                      </a:lnTo>
                      <a:lnTo>
                        <a:pt x="13" y="44"/>
                      </a:lnTo>
                      <a:lnTo>
                        <a:pt x="13" y="44"/>
                      </a:lnTo>
                      <a:lnTo>
                        <a:pt x="13" y="44"/>
                      </a:lnTo>
                      <a:lnTo>
                        <a:pt x="13" y="44"/>
                      </a:lnTo>
                      <a:lnTo>
                        <a:pt x="13" y="44"/>
                      </a:lnTo>
                      <a:lnTo>
                        <a:pt x="13" y="46"/>
                      </a:lnTo>
                      <a:lnTo>
                        <a:pt x="13" y="46"/>
                      </a:lnTo>
                      <a:lnTo>
                        <a:pt x="13" y="46"/>
                      </a:lnTo>
                      <a:lnTo>
                        <a:pt x="13" y="46"/>
                      </a:lnTo>
                      <a:lnTo>
                        <a:pt x="13" y="48"/>
                      </a:lnTo>
                      <a:lnTo>
                        <a:pt x="13" y="48"/>
                      </a:lnTo>
                      <a:lnTo>
                        <a:pt x="13" y="50"/>
                      </a:lnTo>
                      <a:lnTo>
                        <a:pt x="13" y="50"/>
                      </a:lnTo>
                      <a:lnTo>
                        <a:pt x="13" y="50"/>
                      </a:lnTo>
                      <a:lnTo>
                        <a:pt x="13" y="52"/>
                      </a:lnTo>
                      <a:lnTo>
                        <a:pt x="13" y="52"/>
                      </a:lnTo>
                      <a:lnTo>
                        <a:pt x="13" y="52"/>
                      </a:lnTo>
                      <a:lnTo>
                        <a:pt x="13" y="52"/>
                      </a:lnTo>
                      <a:lnTo>
                        <a:pt x="13" y="54"/>
                      </a:lnTo>
                      <a:lnTo>
                        <a:pt x="13" y="54"/>
                      </a:lnTo>
                      <a:lnTo>
                        <a:pt x="13" y="54"/>
                      </a:lnTo>
                      <a:lnTo>
                        <a:pt x="13" y="54"/>
                      </a:lnTo>
                      <a:lnTo>
                        <a:pt x="13" y="54"/>
                      </a:lnTo>
                      <a:lnTo>
                        <a:pt x="13" y="55"/>
                      </a:lnTo>
                      <a:lnTo>
                        <a:pt x="11" y="57"/>
                      </a:lnTo>
                      <a:lnTo>
                        <a:pt x="11" y="57"/>
                      </a:lnTo>
                      <a:lnTo>
                        <a:pt x="11" y="57"/>
                      </a:lnTo>
                      <a:lnTo>
                        <a:pt x="11" y="57"/>
                      </a:lnTo>
                      <a:lnTo>
                        <a:pt x="9" y="57"/>
                      </a:lnTo>
                      <a:lnTo>
                        <a:pt x="9" y="57"/>
                      </a:lnTo>
                      <a:lnTo>
                        <a:pt x="9" y="57"/>
                      </a:lnTo>
                      <a:lnTo>
                        <a:pt x="9" y="57"/>
                      </a:lnTo>
                      <a:lnTo>
                        <a:pt x="9" y="57"/>
                      </a:lnTo>
                      <a:lnTo>
                        <a:pt x="9" y="57"/>
                      </a:lnTo>
                      <a:lnTo>
                        <a:pt x="9" y="57"/>
                      </a:lnTo>
                      <a:lnTo>
                        <a:pt x="9" y="57"/>
                      </a:lnTo>
                      <a:lnTo>
                        <a:pt x="9" y="59"/>
                      </a:lnTo>
                      <a:lnTo>
                        <a:pt x="9" y="59"/>
                      </a:lnTo>
                      <a:lnTo>
                        <a:pt x="11" y="57"/>
                      </a:lnTo>
                      <a:lnTo>
                        <a:pt x="11" y="59"/>
                      </a:lnTo>
                      <a:lnTo>
                        <a:pt x="9" y="59"/>
                      </a:lnTo>
                      <a:lnTo>
                        <a:pt x="9" y="59"/>
                      </a:lnTo>
                      <a:lnTo>
                        <a:pt x="11" y="59"/>
                      </a:lnTo>
                      <a:lnTo>
                        <a:pt x="11" y="59"/>
                      </a:lnTo>
                      <a:lnTo>
                        <a:pt x="11" y="59"/>
                      </a:lnTo>
                      <a:lnTo>
                        <a:pt x="11" y="59"/>
                      </a:lnTo>
                      <a:lnTo>
                        <a:pt x="11" y="59"/>
                      </a:lnTo>
                      <a:lnTo>
                        <a:pt x="11" y="59"/>
                      </a:lnTo>
                      <a:lnTo>
                        <a:pt x="11" y="59"/>
                      </a:lnTo>
                      <a:lnTo>
                        <a:pt x="13" y="59"/>
                      </a:lnTo>
                      <a:lnTo>
                        <a:pt x="13" y="59"/>
                      </a:lnTo>
                      <a:lnTo>
                        <a:pt x="13" y="59"/>
                      </a:lnTo>
                      <a:lnTo>
                        <a:pt x="13" y="59"/>
                      </a:lnTo>
                      <a:lnTo>
                        <a:pt x="13" y="61"/>
                      </a:lnTo>
                      <a:lnTo>
                        <a:pt x="15" y="61"/>
                      </a:lnTo>
                      <a:lnTo>
                        <a:pt x="13" y="61"/>
                      </a:lnTo>
                      <a:lnTo>
                        <a:pt x="13" y="61"/>
                      </a:lnTo>
                      <a:lnTo>
                        <a:pt x="15" y="61"/>
                      </a:lnTo>
                      <a:lnTo>
                        <a:pt x="15" y="63"/>
                      </a:lnTo>
                      <a:lnTo>
                        <a:pt x="15" y="63"/>
                      </a:lnTo>
                      <a:lnTo>
                        <a:pt x="15" y="63"/>
                      </a:lnTo>
                      <a:lnTo>
                        <a:pt x="15" y="63"/>
                      </a:lnTo>
                      <a:lnTo>
                        <a:pt x="15" y="63"/>
                      </a:lnTo>
                      <a:lnTo>
                        <a:pt x="15" y="63"/>
                      </a:lnTo>
                      <a:lnTo>
                        <a:pt x="15" y="63"/>
                      </a:lnTo>
                      <a:lnTo>
                        <a:pt x="15" y="63"/>
                      </a:lnTo>
                      <a:lnTo>
                        <a:pt x="15" y="63"/>
                      </a:lnTo>
                      <a:lnTo>
                        <a:pt x="15" y="65"/>
                      </a:lnTo>
                      <a:lnTo>
                        <a:pt x="15" y="65"/>
                      </a:lnTo>
                      <a:lnTo>
                        <a:pt x="15" y="65"/>
                      </a:lnTo>
                      <a:lnTo>
                        <a:pt x="17" y="65"/>
                      </a:lnTo>
                      <a:lnTo>
                        <a:pt x="17" y="65"/>
                      </a:lnTo>
                      <a:lnTo>
                        <a:pt x="17" y="67"/>
                      </a:lnTo>
                      <a:lnTo>
                        <a:pt x="17" y="67"/>
                      </a:lnTo>
                      <a:lnTo>
                        <a:pt x="17" y="67"/>
                      </a:lnTo>
                      <a:lnTo>
                        <a:pt x="17" y="69"/>
                      </a:lnTo>
                      <a:lnTo>
                        <a:pt x="17" y="69"/>
                      </a:lnTo>
                      <a:lnTo>
                        <a:pt x="17" y="69"/>
                      </a:lnTo>
                      <a:lnTo>
                        <a:pt x="17" y="71"/>
                      </a:lnTo>
                      <a:lnTo>
                        <a:pt x="17" y="71"/>
                      </a:lnTo>
                      <a:lnTo>
                        <a:pt x="17" y="71"/>
                      </a:lnTo>
                      <a:lnTo>
                        <a:pt x="15" y="71"/>
                      </a:lnTo>
                      <a:lnTo>
                        <a:pt x="17" y="73"/>
                      </a:lnTo>
                      <a:lnTo>
                        <a:pt x="17" y="71"/>
                      </a:lnTo>
                      <a:lnTo>
                        <a:pt x="17" y="71"/>
                      </a:lnTo>
                      <a:lnTo>
                        <a:pt x="19" y="73"/>
                      </a:lnTo>
                      <a:lnTo>
                        <a:pt x="19" y="73"/>
                      </a:lnTo>
                      <a:lnTo>
                        <a:pt x="19" y="73"/>
                      </a:lnTo>
                      <a:lnTo>
                        <a:pt x="19" y="73"/>
                      </a:lnTo>
                      <a:lnTo>
                        <a:pt x="19" y="75"/>
                      </a:lnTo>
                      <a:lnTo>
                        <a:pt x="19" y="75"/>
                      </a:lnTo>
                      <a:lnTo>
                        <a:pt x="19" y="75"/>
                      </a:lnTo>
                      <a:lnTo>
                        <a:pt x="19" y="77"/>
                      </a:lnTo>
                      <a:lnTo>
                        <a:pt x="19" y="78"/>
                      </a:lnTo>
                      <a:lnTo>
                        <a:pt x="19" y="78"/>
                      </a:lnTo>
                      <a:lnTo>
                        <a:pt x="19" y="80"/>
                      </a:lnTo>
                      <a:lnTo>
                        <a:pt x="19" y="80"/>
                      </a:lnTo>
                      <a:lnTo>
                        <a:pt x="19" y="80"/>
                      </a:lnTo>
                      <a:lnTo>
                        <a:pt x="19" y="82"/>
                      </a:lnTo>
                      <a:lnTo>
                        <a:pt x="19" y="82"/>
                      </a:lnTo>
                      <a:lnTo>
                        <a:pt x="19" y="82"/>
                      </a:lnTo>
                      <a:lnTo>
                        <a:pt x="19" y="84"/>
                      </a:lnTo>
                      <a:lnTo>
                        <a:pt x="19" y="84"/>
                      </a:lnTo>
                      <a:lnTo>
                        <a:pt x="19" y="84"/>
                      </a:lnTo>
                      <a:lnTo>
                        <a:pt x="19" y="86"/>
                      </a:lnTo>
                      <a:lnTo>
                        <a:pt x="21" y="86"/>
                      </a:lnTo>
                      <a:lnTo>
                        <a:pt x="21" y="86"/>
                      </a:lnTo>
                      <a:lnTo>
                        <a:pt x="21" y="86"/>
                      </a:lnTo>
                      <a:lnTo>
                        <a:pt x="21" y="86"/>
                      </a:lnTo>
                      <a:lnTo>
                        <a:pt x="19" y="86"/>
                      </a:lnTo>
                      <a:lnTo>
                        <a:pt x="19" y="86"/>
                      </a:lnTo>
                      <a:lnTo>
                        <a:pt x="19" y="86"/>
                      </a:lnTo>
                      <a:lnTo>
                        <a:pt x="19" y="86"/>
                      </a:lnTo>
                      <a:lnTo>
                        <a:pt x="19" y="86"/>
                      </a:lnTo>
                      <a:lnTo>
                        <a:pt x="19" y="84"/>
                      </a:lnTo>
                      <a:lnTo>
                        <a:pt x="19" y="84"/>
                      </a:lnTo>
                      <a:lnTo>
                        <a:pt x="19" y="84"/>
                      </a:lnTo>
                      <a:lnTo>
                        <a:pt x="19" y="84"/>
                      </a:lnTo>
                      <a:lnTo>
                        <a:pt x="19" y="82"/>
                      </a:lnTo>
                      <a:lnTo>
                        <a:pt x="19" y="82"/>
                      </a:lnTo>
                      <a:lnTo>
                        <a:pt x="19" y="84"/>
                      </a:lnTo>
                      <a:lnTo>
                        <a:pt x="19" y="84"/>
                      </a:lnTo>
                      <a:lnTo>
                        <a:pt x="19" y="84"/>
                      </a:lnTo>
                      <a:lnTo>
                        <a:pt x="19" y="86"/>
                      </a:lnTo>
                      <a:lnTo>
                        <a:pt x="17" y="88"/>
                      </a:lnTo>
                      <a:lnTo>
                        <a:pt x="17" y="88"/>
                      </a:lnTo>
                      <a:lnTo>
                        <a:pt x="17" y="88"/>
                      </a:lnTo>
                      <a:lnTo>
                        <a:pt x="17" y="88"/>
                      </a:lnTo>
                      <a:lnTo>
                        <a:pt x="17" y="90"/>
                      </a:lnTo>
                      <a:lnTo>
                        <a:pt x="17" y="90"/>
                      </a:lnTo>
                      <a:lnTo>
                        <a:pt x="17" y="92"/>
                      </a:lnTo>
                      <a:lnTo>
                        <a:pt x="15" y="92"/>
                      </a:lnTo>
                      <a:lnTo>
                        <a:pt x="15" y="94"/>
                      </a:lnTo>
                      <a:lnTo>
                        <a:pt x="15" y="94"/>
                      </a:lnTo>
                      <a:lnTo>
                        <a:pt x="15" y="96"/>
                      </a:lnTo>
                      <a:lnTo>
                        <a:pt x="15" y="96"/>
                      </a:lnTo>
                      <a:lnTo>
                        <a:pt x="15" y="98"/>
                      </a:lnTo>
                      <a:lnTo>
                        <a:pt x="15" y="98"/>
                      </a:lnTo>
                      <a:lnTo>
                        <a:pt x="15" y="100"/>
                      </a:lnTo>
                      <a:lnTo>
                        <a:pt x="15" y="100"/>
                      </a:lnTo>
                      <a:lnTo>
                        <a:pt x="15" y="100"/>
                      </a:lnTo>
                      <a:lnTo>
                        <a:pt x="13" y="101"/>
                      </a:lnTo>
                      <a:lnTo>
                        <a:pt x="13" y="101"/>
                      </a:lnTo>
                      <a:lnTo>
                        <a:pt x="13" y="101"/>
                      </a:lnTo>
                      <a:lnTo>
                        <a:pt x="13" y="103"/>
                      </a:lnTo>
                      <a:lnTo>
                        <a:pt x="13" y="103"/>
                      </a:lnTo>
                      <a:lnTo>
                        <a:pt x="13" y="103"/>
                      </a:lnTo>
                      <a:lnTo>
                        <a:pt x="13" y="105"/>
                      </a:lnTo>
                      <a:lnTo>
                        <a:pt x="13" y="105"/>
                      </a:lnTo>
                      <a:lnTo>
                        <a:pt x="13" y="107"/>
                      </a:lnTo>
                      <a:lnTo>
                        <a:pt x="11" y="107"/>
                      </a:lnTo>
                      <a:lnTo>
                        <a:pt x="11" y="109"/>
                      </a:lnTo>
                      <a:lnTo>
                        <a:pt x="11" y="109"/>
                      </a:lnTo>
                      <a:lnTo>
                        <a:pt x="11" y="109"/>
                      </a:lnTo>
                      <a:lnTo>
                        <a:pt x="11" y="111"/>
                      </a:lnTo>
                      <a:lnTo>
                        <a:pt x="11" y="111"/>
                      </a:lnTo>
                      <a:lnTo>
                        <a:pt x="11" y="111"/>
                      </a:lnTo>
                      <a:lnTo>
                        <a:pt x="11" y="111"/>
                      </a:lnTo>
                      <a:lnTo>
                        <a:pt x="11" y="113"/>
                      </a:lnTo>
                      <a:lnTo>
                        <a:pt x="11" y="115"/>
                      </a:lnTo>
                      <a:lnTo>
                        <a:pt x="9" y="115"/>
                      </a:lnTo>
                      <a:lnTo>
                        <a:pt x="9" y="115"/>
                      </a:lnTo>
                      <a:lnTo>
                        <a:pt x="9" y="117"/>
                      </a:lnTo>
                      <a:lnTo>
                        <a:pt x="9" y="117"/>
                      </a:lnTo>
                      <a:lnTo>
                        <a:pt x="9" y="119"/>
                      </a:lnTo>
                      <a:lnTo>
                        <a:pt x="9" y="119"/>
                      </a:lnTo>
                      <a:lnTo>
                        <a:pt x="9" y="121"/>
                      </a:lnTo>
                      <a:lnTo>
                        <a:pt x="9" y="121"/>
                      </a:lnTo>
                      <a:lnTo>
                        <a:pt x="7" y="123"/>
                      </a:lnTo>
                      <a:lnTo>
                        <a:pt x="7" y="124"/>
                      </a:lnTo>
                      <a:lnTo>
                        <a:pt x="7" y="124"/>
                      </a:lnTo>
                      <a:lnTo>
                        <a:pt x="5" y="124"/>
                      </a:lnTo>
                      <a:lnTo>
                        <a:pt x="5" y="126"/>
                      </a:lnTo>
                      <a:lnTo>
                        <a:pt x="5" y="126"/>
                      </a:lnTo>
                      <a:lnTo>
                        <a:pt x="5" y="126"/>
                      </a:lnTo>
                      <a:lnTo>
                        <a:pt x="5" y="128"/>
                      </a:lnTo>
                      <a:lnTo>
                        <a:pt x="5" y="128"/>
                      </a:lnTo>
                      <a:lnTo>
                        <a:pt x="4" y="130"/>
                      </a:lnTo>
                      <a:lnTo>
                        <a:pt x="4" y="130"/>
                      </a:lnTo>
                      <a:lnTo>
                        <a:pt x="4" y="132"/>
                      </a:lnTo>
                      <a:lnTo>
                        <a:pt x="4" y="132"/>
                      </a:lnTo>
                      <a:lnTo>
                        <a:pt x="4" y="132"/>
                      </a:lnTo>
                      <a:lnTo>
                        <a:pt x="4" y="132"/>
                      </a:lnTo>
                      <a:lnTo>
                        <a:pt x="2" y="134"/>
                      </a:lnTo>
                      <a:lnTo>
                        <a:pt x="2" y="134"/>
                      </a:lnTo>
                      <a:lnTo>
                        <a:pt x="2" y="134"/>
                      </a:lnTo>
                      <a:lnTo>
                        <a:pt x="2" y="138"/>
                      </a:lnTo>
                      <a:lnTo>
                        <a:pt x="2" y="138"/>
                      </a:lnTo>
                      <a:lnTo>
                        <a:pt x="2" y="138"/>
                      </a:lnTo>
                      <a:lnTo>
                        <a:pt x="0" y="138"/>
                      </a:lnTo>
                      <a:lnTo>
                        <a:pt x="0" y="140"/>
                      </a:lnTo>
                      <a:lnTo>
                        <a:pt x="0" y="140"/>
                      </a:lnTo>
                      <a:lnTo>
                        <a:pt x="0" y="140"/>
                      </a:lnTo>
                      <a:lnTo>
                        <a:pt x="0" y="140"/>
                      </a:lnTo>
                      <a:lnTo>
                        <a:pt x="0" y="142"/>
                      </a:lnTo>
                      <a:lnTo>
                        <a:pt x="0" y="140"/>
                      </a:lnTo>
                      <a:lnTo>
                        <a:pt x="0" y="140"/>
                      </a:lnTo>
                      <a:lnTo>
                        <a:pt x="0" y="140"/>
                      </a:lnTo>
                      <a:lnTo>
                        <a:pt x="0" y="142"/>
                      </a:lnTo>
                      <a:lnTo>
                        <a:pt x="0" y="142"/>
                      </a:lnTo>
                      <a:lnTo>
                        <a:pt x="0" y="142"/>
                      </a:lnTo>
                      <a:lnTo>
                        <a:pt x="0" y="142"/>
                      </a:lnTo>
                      <a:lnTo>
                        <a:pt x="0" y="144"/>
                      </a:lnTo>
                      <a:lnTo>
                        <a:pt x="0" y="144"/>
                      </a:lnTo>
                      <a:lnTo>
                        <a:pt x="0" y="144"/>
                      </a:lnTo>
                      <a:lnTo>
                        <a:pt x="0" y="144"/>
                      </a:lnTo>
                      <a:lnTo>
                        <a:pt x="2" y="144"/>
                      </a:lnTo>
                      <a:lnTo>
                        <a:pt x="2" y="146"/>
                      </a:lnTo>
                      <a:lnTo>
                        <a:pt x="2" y="146"/>
                      </a:lnTo>
                      <a:lnTo>
                        <a:pt x="2" y="148"/>
                      </a:lnTo>
                      <a:lnTo>
                        <a:pt x="0" y="148"/>
                      </a:lnTo>
                      <a:lnTo>
                        <a:pt x="0" y="148"/>
                      </a:lnTo>
                      <a:lnTo>
                        <a:pt x="0" y="149"/>
                      </a:lnTo>
                      <a:lnTo>
                        <a:pt x="0" y="149"/>
                      </a:lnTo>
                      <a:lnTo>
                        <a:pt x="0" y="149"/>
                      </a:lnTo>
                      <a:lnTo>
                        <a:pt x="0" y="151"/>
                      </a:lnTo>
                      <a:lnTo>
                        <a:pt x="0" y="151"/>
                      </a:lnTo>
                      <a:lnTo>
                        <a:pt x="0" y="151"/>
                      </a:lnTo>
                      <a:lnTo>
                        <a:pt x="0" y="153"/>
                      </a:lnTo>
                      <a:lnTo>
                        <a:pt x="0" y="153"/>
                      </a:lnTo>
                      <a:lnTo>
                        <a:pt x="0" y="153"/>
                      </a:lnTo>
                      <a:lnTo>
                        <a:pt x="0" y="153"/>
                      </a:lnTo>
                      <a:lnTo>
                        <a:pt x="0" y="155"/>
                      </a:lnTo>
                      <a:lnTo>
                        <a:pt x="0" y="155"/>
                      </a:lnTo>
                      <a:lnTo>
                        <a:pt x="0" y="155"/>
                      </a:lnTo>
                      <a:lnTo>
                        <a:pt x="0" y="155"/>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0" name="Freeform 4253"/>
                <p:cNvSpPr>
                  <a:spLocks/>
                </p:cNvSpPr>
                <p:nvPr/>
              </p:nvSpPr>
              <p:spPr bwMode="auto">
                <a:xfrm>
                  <a:off x="4412" y="1404"/>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1" name="Freeform 4254"/>
                <p:cNvSpPr>
                  <a:spLocks/>
                </p:cNvSpPr>
                <p:nvPr/>
              </p:nvSpPr>
              <p:spPr bwMode="auto">
                <a:xfrm>
                  <a:off x="4412" y="1405"/>
                  <a:ext cx="1" cy="1"/>
                </a:xfrm>
                <a:custGeom>
                  <a:avLst/>
                  <a:gdLst/>
                  <a:ahLst/>
                  <a:cxnLst>
                    <a:cxn ang="0">
                      <a:pos x="0" y="0"/>
                    </a:cxn>
                    <a:cxn ang="0">
                      <a:pos x="2" y="0"/>
                    </a:cxn>
                    <a:cxn ang="0">
                      <a:pos x="0" y="0"/>
                    </a:cxn>
                  </a:cxnLst>
                  <a:rect l="0" t="0" r="r" b="b"/>
                  <a:pathLst>
                    <a:path w="2">
                      <a:moveTo>
                        <a:pt x="0" y="0"/>
                      </a:move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2" name="Freeform 4255"/>
                <p:cNvSpPr>
                  <a:spLocks/>
                </p:cNvSpPr>
                <p:nvPr/>
              </p:nvSpPr>
              <p:spPr bwMode="auto">
                <a:xfrm>
                  <a:off x="4390" y="1407"/>
                  <a:ext cx="1" cy="1"/>
                </a:xfrm>
                <a:custGeom>
                  <a:avLst/>
                  <a:gdLst/>
                  <a:ahLst/>
                  <a:cxnLst>
                    <a:cxn ang="0">
                      <a:pos x="0" y="2"/>
                    </a:cxn>
                    <a:cxn ang="0">
                      <a:pos x="0" y="2"/>
                    </a:cxn>
                    <a:cxn ang="0">
                      <a:pos x="0" y="2"/>
                    </a:cxn>
                    <a:cxn ang="0">
                      <a:pos x="2" y="2"/>
                    </a:cxn>
                    <a:cxn ang="0">
                      <a:pos x="2" y="0"/>
                    </a:cxn>
                    <a:cxn ang="0">
                      <a:pos x="0" y="0"/>
                    </a:cxn>
                    <a:cxn ang="0">
                      <a:pos x="0" y="2"/>
                    </a:cxn>
                    <a:cxn ang="0">
                      <a:pos x="0" y="2"/>
                    </a:cxn>
                    <a:cxn ang="0">
                      <a:pos x="0" y="2"/>
                    </a:cxn>
                    <a:cxn ang="0">
                      <a:pos x="0" y="2"/>
                    </a:cxn>
                  </a:cxnLst>
                  <a:rect l="0" t="0" r="r" b="b"/>
                  <a:pathLst>
                    <a:path w="2" h="2">
                      <a:moveTo>
                        <a:pt x="0" y="2"/>
                      </a:moveTo>
                      <a:lnTo>
                        <a:pt x="0" y="2"/>
                      </a:lnTo>
                      <a:lnTo>
                        <a:pt x="0" y="2"/>
                      </a:lnTo>
                      <a:lnTo>
                        <a:pt x="2" y="2"/>
                      </a:lnTo>
                      <a:lnTo>
                        <a:pt x="2" y="0"/>
                      </a:lnTo>
                      <a:lnTo>
                        <a:pt x="0" y="0"/>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3" name="Freeform 4256"/>
                <p:cNvSpPr>
                  <a:spLocks/>
                </p:cNvSpPr>
                <p:nvPr/>
              </p:nvSpPr>
              <p:spPr bwMode="auto">
                <a:xfrm>
                  <a:off x="4413" y="1406"/>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4" name="Freeform 4257"/>
                <p:cNvSpPr>
                  <a:spLocks/>
                </p:cNvSpPr>
                <p:nvPr/>
              </p:nvSpPr>
              <p:spPr bwMode="auto">
                <a:xfrm>
                  <a:off x="4392" y="141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5" name="Freeform 4258"/>
                <p:cNvSpPr>
                  <a:spLocks/>
                </p:cNvSpPr>
                <p:nvPr/>
              </p:nvSpPr>
              <p:spPr bwMode="auto">
                <a:xfrm>
                  <a:off x="4393" y="1414"/>
                  <a:ext cx="1" cy="1"/>
                </a:xfrm>
                <a:custGeom>
                  <a:avLst/>
                  <a:gdLst/>
                  <a:ahLst/>
                  <a:cxnLst>
                    <a:cxn ang="0">
                      <a:pos x="0" y="2"/>
                    </a:cxn>
                    <a:cxn ang="0">
                      <a:pos x="0" y="2"/>
                    </a:cxn>
                    <a:cxn ang="0">
                      <a:pos x="2" y="2"/>
                    </a:cxn>
                    <a:cxn ang="0">
                      <a:pos x="2" y="0"/>
                    </a:cxn>
                    <a:cxn ang="0">
                      <a:pos x="0" y="0"/>
                    </a:cxn>
                    <a:cxn ang="0">
                      <a:pos x="0" y="0"/>
                    </a:cxn>
                    <a:cxn ang="0">
                      <a:pos x="0" y="2"/>
                    </a:cxn>
                    <a:cxn ang="0">
                      <a:pos x="0" y="2"/>
                    </a:cxn>
                  </a:cxnLst>
                  <a:rect l="0" t="0" r="r" b="b"/>
                  <a:pathLst>
                    <a:path w="2" h="2">
                      <a:moveTo>
                        <a:pt x="0" y="2"/>
                      </a:moveTo>
                      <a:lnTo>
                        <a:pt x="0" y="2"/>
                      </a:lnTo>
                      <a:lnTo>
                        <a:pt x="2" y="2"/>
                      </a:lnTo>
                      <a:lnTo>
                        <a:pt x="2" y="0"/>
                      </a:lnTo>
                      <a:lnTo>
                        <a:pt x="0" y="0"/>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6" name="Freeform 4259"/>
                <p:cNvSpPr>
                  <a:spLocks/>
                </p:cNvSpPr>
                <p:nvPr/>
              </p:nvSpPr>
              <p:spPr bwMode="auto">
                <a:xfrm>
                  <a:off x="4394" y="141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7" name="Freeform 4260"/>
                <p:cNvSpPr>
                  <a:spLocks/>
                </p:cNvSpPr>
                <p:nvPr/>
              </p:nvSpPr>
              <p:spPr bwMode="auto">
                <a:xfrm>
                  <a:off x="4395" y="1414"/>
                  <a:ext cx="1" cy="1"/>
                </a:xfrm>
                <a:custGeom>
                  <a:avLst/>
                  <a:gdLst/>
                  <a:ahLst/>
                  <a:cxnLst>
                    <a:cxn ang="0">
                      <a:pos x="0" y="2"/>
                    </a:cxn>
                    <a:cxn ang="0">
                      <a:pos x="2" y="2"/>
                    </a:cxn>
                    <a:cxn ang="0">
                      <a:pos x="2" y="0"/>
                    </a:cxn>
                    <a:cxn ang="0">
                      <a:pos x="2" y="0"/>
                    </a:cxn>
                    <a:cxn ang="0">
                      <a:pos x="0" y="2"/>
                    </a:cxn>
                    <a:cxn ang="0">
                      <a:pos x="0" y="2"/>
                    </a:cxn>
                    <a:cxn ang="0">
                      <a:pos x="0" y="2"/>
                    </a:cxn>
                  </a:cxnLst>
                  <a:rect l="0" t="0" r="r" b="b"/>
                  <a:pathLst>
                    <a:path w="2" h="2">
                      <a:moveTo>
                        <a:pt x="0" y="2"/>
                      </a:moveTo>
                      <a:lnTo>
                        <a:pt x="2" y="2"/>
                      </a:lnTo>
                      <a:lnTo>
                        <a:pt x="2" y="0"/>
                      </a:lnTo>
                      <a:lnTo>
                        <a:pt x="2" y="0"/>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698" name="Rectangle 4261"/>
                <p:cNvSpPr>
                  <a:spLocks noChangeArrowheads="1"/>
                </p:cNvSpPr>
                <p:nvPr/>
              </p:nvSpPr>
              <p:spPr bwMode="auto">
                <a:xfrm>
                  <a:off x="4398" y="1416"/>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699" name="Line 4262"/>
                <p:cNvSpPr>
                  <a:spLocks noChangeShapeType="1"/>
                </p:cNvSpPr>
                <p:nvPr/>
              </p:nvSpPr>
              <p:spPr bwMode="auto">
                <a:xfrm flipH="1" flipV="1">
                  <a:off x="4425" y="1414"/>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00" name="Line 4263"/>
                <p:cNvSpPr>
                  <a:spLocks noChangeShapeType="1"/>
                </p:cNvSpPr>
                <p:nvPr/>
              </p:nvSpPr>
              <p:spPr bwMode="auto">
                <a:xfrm flipH="1" flipV="1">
                  <a:off x="4427" y="1416"/>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01" name="Freeform 4264"/>
                <p:cNvSpPr>
                  <a:spLocks/>
                </p:cNvSpPr>
                <p:nvPr/>
              </p:nvSpPr>
              <p:spPr bwMode="auto">
                <a:xfrm>
                  <a:off x="4425" y="1414"/>
                  <a:ext cx="2" cy="3"/>
                </a:xfrm>
                <a:custGeom>
                  <a:avLst/>
                  <a:gdLst/>
                  <a:ahLst/>
                  <a:cxnLst>
                    <a:cxn ang="0">
                      <a:pos x="0" y="0"/>
                    </a:cxn>
                    <a:cxn ang="0">
                      <a:pos x="0" y="0"/>
                    </a:cxn>
                    <a:cxn ang="0">
                      <a:pos x="0" y="0"/>
                    </a:cxn>
                    <a:cxn ang="0">
                      <a:pos x="0" y="2"/>
                    </a:cxn>
                    <a:cxn ang="0">
                      <a:pos x="2" y="2"/>
                    </a:cxn>
                    <a:cxn ang="0">
                      <a:pos x="2" y="4"/>
                    </a:cxn>
                    <a:cxn ang="0">
                      <a:pos x="0" y="4"/>
                    </a:cxn>
                    <a:cxn ang="0">
                      <a:pos x="0" y="4"/>
                    </a:cxn>
                    <a:cxn ang="0">
                      <a:pos x="0" y="6"/>
                    </a:cxn>
                    <a:cxn ang="0">
                      <a:pos x="0" y="6"/>
                    </a:cxn>
                    <a:cxn ang="0">
                      <a:pos x="2" y="6"/>
                    </a:cxn>
                    <a:cxn ang="0">
                      <a:pos x="2" y="4"/>
                    </a:cxn>
                    <a:cxn ang="0">
                      <a:pos x="2" y="4"/>
                    </a:cxn>
                    <a:cxn ang="0">
                      <a:pos x="2" y="4"/>
                    </a:cxn>
                    <a:cxn ang="0">
                      <a:pos x="3" y="4"/>
                    </a:cxn>
                    <a:cxn ang="0">
                      <a:pos x="3" y="4"/>
                    </a:cxn>
                    <a:cxn ang="0">
                      <a:pos x="3" y="4"/>
                    </a:cxn>
                  </a:cxnLst>
                  <a:rect l="0" t="0" r="r" b="b"/>
                  <a:pathLst>
                    <a:path w="3" h="6">
                      <a:moveTo>
                        <a:pt x="0" y="0"/>
                      </a:moveTo>
                      <a:lnTo>
                        <a:pt x="0" y="0"/>
                      </a:lnTo>
                      <a:lnTo>
                        <a:pt x="0" y="0"/>
                      </a:lnTo>
                      <a:lnTo>
                        <a:pt x="0" y="2"/>
                      </a:lnTo>
                      <a:lnTo>
                        <a:pt x="2" y="2"/>
                      </a:lnTo>
                      <a:lnTo>
                        <a:pt x="2" y="4"/>
                      </a:lnTo>
                      <a:lnTo>
                        <a:pt x="0" y="4"/>
                      </a:lnTo>
                      <a:lnTo>
                        <a:pt x="0" y="4"/>
                      </a:lnTo>
                      <a:lnTo>
                        <a:pt x="0" y="6"/>
                      </a:lnTo>
                      <a:lnTo>
                        <a:pt x="0" y="6"/>
                      </a:lnTo>
                      <a:lnTo>
                        <a:pt x="2" y="6"/>
                      </a:lnTo>
                      <a:lnTo>
                        <a:pt x="2" y="4"/>
                      </a:lnTo>
                      <a:lnTo>
                        <a:pt x="2" y="4"/>
                      </a:lnTo>
                      <a:lnTo>
                        <a:pt x="2" y="4"/>
                      </a:lnTo>
                      <a:lnTo>
                        <a:pt x="3" y="4"/>
                      </a:lnTo>
                      <a:lnTo>
                        <a:pt x="3" y="4"/>
                      </a:lnTo>
                      <a:lnTo>
                        <a:pt x="3"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2" name="Freeform 4265"/>
                <p:cNvSpPr>
                  <a:spLocks/>
                </p:cNvSpPr>
                <p:nvPr/>
              </p:nvSpPr>
              <p:spPr bwMode="auto">
                <a:xfrm>
                  <a:off x="4424" y="1415"/>
                  <a:ext cx="2" cy="2"/>
                </a:xfrm>
                <a:custGeom>
                  <a:avLst/>
                  <a:gdLst/>
                  <a:ahLst/>
                  <a:cxnLst>
                    <a:cxn ang="0">
                      <a:pos x="2" y="4"/>
                    </a:cxn>
                    <a:cxn ang="0">
                      <a:pos x="2" y="4"/>
                    </a:cxn>
                    <a:cxn ang="0">
                      <a:pos x="2" y="4"/>
                    </a:cxn>
                    <a:cxn ang="0">
                      <a:pos x="2" y="4"/>
                    </a:cxn>
                    <a:cxn ang="0">
                      <a:pos x="4" y="2"/>
                    </a:cxn>
                    <a:cxn ang="0">
                      <a:pos x="4" y="2"/>
                    </a:cxn>
                    <a:cxn ang="0">
                      <a:pos x="4" y="2"/>
                    </a:cxn>
                    <a:cxn ang="0">
                      <a:pos x="4" y="0"/>
                    </a:cxn>
                    <a:cxn ang="0">
                      <a:pos x="4" y="0"/>
                    </a:cxn>
                    <a:cxn ang="0">
                      <a:pos x="4" y="0"/>
                    </a:cxn>
                    <a:cxn ang="0">
                      <a:pos x="2" y="0"/>
                    </a:cxn>
                    <a:cxn ang="0">
                      <a:pos x="2" y="2"/>
                    </a:cxn>
                    <a:cxn ang="0">
                      <a:pos x="2" y="2"/>
                    </a:cxn>
                    <a:cxn ang="0">
                      <a:pos x="0" y="4"/>
                    </a:cxn>
                    <a:cxn ang="0">
                      <a:pos x="2" y="4"/>
                    </a:cxn>
                  </a:cxnLst>
                  <a:rect l="0" t="0" r="r" b="b"/>
                  <a:pathLst>
                    <a:path w="4" h="4">
                      <a:moveTo>
                        <a:pt x="2" y="4"/>
                      </a:moveTo>
                      <a:lnTo>
                        <a:pt x="2" y="4"/>
                      </a:lnTo>
                      <a:lnTo>
                        <a:pt x="2" y="4"/>
                      </a:lnTo>
                      <a:lnTo>
                        <a:pt x="2" y="4"/>
                      </a:lnTo>
                      <a:lnTo>
                        <a:pt x="4" y="2"/>
                      </a:lnTo>
                      <a:lnTo>
                        <a:pt x="4" y="2"/>
                      </a:lnTo>
                      <a:lnTo>
                        <a:pt x="4" y="2"/>
                      </a:lnTo>
                      <a:lnTo>
                        <a:pt x="4" y="0"/>
                      </a:lnTo>
                      <a:lnTo>
                        <a:pt x="4" y="0"/>
                      </a:lnTo>
                      <a:lnTo>
                        <a:pt x="4" y="0"/>
                      </a:lnTo>
                      <a:lnTo>
                        <a:pt x="2" y="0"/>
                      </a:lnTo>
                      <a:lnTo>
                        <a:pt x="2" y="2"/>
                      </a:lnTo>
                      <a:lnTo>
                        <a:pt x="2" y="2"/>
                      </a:lnTo>
                      <a:lnTo>
                        <a:pt x="0" y="4"/>
                      </a:lnTo>
                      <a:lnTo>
                        <a:pt x="2" y="4"/>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3" name="Freeform 4266"/>
                <p:cNvSpPr>
                  <a:spLocks/>
                </p:cNvSpPr>
                <p:nvPr/>
              </p:nvSpPr>
              <p:spPr bwMode="auto">
                <a:xfrm>
                  <a:off x="4400" y="1420"/>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4" name="Freeform 4267"/>
                <p:cNvSpPr>
                  <a:spLocks/>
                </p:cNvSpPr>
                <p:nvPr/>
              </p:nvSpPr>
              <p:spPr bwMode="auto">
                <a:xfrm>
                  <a:off x="4423" y="1417"/>
                  <a:ext cx="3" cy="4"/>
                </a:xfrm>
                <a:custGeom>
                  <a:avLst/>
                  <a:gdLst/>
                  <a:ahLst/>
                  <a:cxnLst>
                    <a:cxn ang="0">
                      <a:pos x="0" y="8"/>
                    </a:cxn>
                    <a:cxn ang="0">
                      <a:pos x="0" y="8"/>
                    </a:cxn>
                    <a:cxn ang="0">
                      <a:pos x="0" y="8"/>
                    </a:cxn>
                    <a:cxn ang="0">
                      <a:pos x="2" y="8"/>
                    </a:cxn>
                    <a:cxn ang="0">
                      <a:pos x="2" y="8"/>
                    </a:cxn>
                    <a:cxn ang="0">
                      <a:pos x="2" y="6"/>
                    </a:cxn>
                    <a:cxn ang="0">
                      <a:pos x="2" y="6"/>
                    </a:cxn>
                    <a:cxn ang="0">
                      <a:pos x="2" y="6"/>
                    </a:cxn>
                    <a:cxn ang="0">
                      <a:pos x="4" y="6"/>
                    </a:cxn>
                    <a:cxn ang="0">
                      <a:pos x="6" y="6"/>
                    </a:cxn>
                    <a:cxn ang="0">
                      <a:pos x="6" y="6"/>
                    </a:cxn>
                    <a:cxn ang="0">
                      <a:pos x="6" y="6"/>
                    </a:cxn>
                    <a:cxn ang="0">
                      <a:pos x="6" y="4"/>
                    </a:cxn>
                    <a:cxn ang="0">
                      <a:pos x="6" y="4"/>
                    </a:cxn>
                    <a:cxn ang="0">
                      <a:pos x="6" y="2"/>
                    </a:cxn>
                    <a:cxn ang="0">
                      <a:pos x="6" y="2"/>
                    </a:cxn>
                    <a:cxn ang="0">
                      <a:pos x="6" y="0"/>
                    </a:cxn>
                    <a:cxn ang="0">
                      <a:pos x="6" y="0"/>
                    </a:cxn>
                    <a:cxn ang="0">
                      <a:pos x="6" y="0"/>
                    </a:cxn>
                    <a:cxn ang="0">
                      <a:pos x="6" y="0"/>
                    </a:cxn>
                    <a:cxn ang="0">
                      <a:pos x="4" y="0"/>
                    </a:cxn>
                    <a:cxn ang="0">
                      <a:pos x="4" y="0"/>
                    </a:cxn>
                    <a:cxn ang="0">
                      <a:pos x="2" y="2"/>
                    </a:cxn>
                    <a:cxn ang="0">
                      <a:pos x="2" y="2"/>
                    </a:cxn>
                    <a:cxn ang="0">
                      <a:pos x="2" y="2"/>
                    </a:cxn>
                    <a:cxn ang="0">
                      <a:pos x="2" y="2"/>
                    </a:cxn>
                    <a:cxn ang="0">
                      <a:pos x="2" y="4"/>
                    </a:cxn>
                    <a:cxn ang="0">
                      <a:pos x="2" y="4"/>
                    </a:cxn>
                    <a:cxn ang="0">
                      <a:pos x="2" y="4"/>
                    </a:cxn>
                    <a:cxn ang="0">
                      <a:pos x="2" y="6"/>
                    </a:cxn>
                    <a:cxn ang="0">
                      <a:pos x="2" y="6"/>
                    </a:cxn>
                    <a:cxn ang="0">
                      <a:pos x="0" y="6"/>
                    </a:cxn>
                    <a:cxn ang="0">
                      <a:pos x="0" y="6"/>
                    </a:cxn>
                    <a:cxn ang="0">
                      <a:pos x="2" y="6"/>
                    </a:cxn>
                    <a:cxn ang="0">
                      <a:pos x="2" y="6"/>
                    </a:cxn>
                    <a:cxn ang="0">
                      <a:pos x="2" y="6"/>
                    </a:cxn>
                    <a:cxn ang="0">
                      <a:pos x="2" y="6"/>
                    </a:cxn>
                    <a:cxn ang="0">
                      <a:pos x="0" y="8"/>
                    </a:cxn>
                    <a:cxn ang="0">
                      <a:pos x="0" y="8"/>
                    </a:cxn>
                  </a:cxnLst>
                  <a:rect l="0" t="0" r="r" b="b"/>
                  <a:pathLst>
                    <a:path w="6" h="8">
                      <a:moveTo>
                        <a:pt x="0" y="8"/>
                      </a:moveTo>
                      <a:lnTo>
                        <a:pt x="0" y="8"/>
                      </a:lnTo>
                      <a:lnTo>
                        <a:pt x="0" y="8"/>
                      </a:lnTo>
                      <a:lnTo>
                        <a:pt x="2" y="8"/>
                      </a:lnTo>
                      <a:lnTo>
                        <a:pt x="2" y="8"/>
                      </a:lnTo>
                      <a:lnTo>
                        <a:pt x="2" y="6"/>
                      </a:lnTo>
                      <a:lnTo>
                        <a:pt x="2" y="6"/>
                      </a:lnTo>
                      <a:lnTo>
                        <a:pt x="2" y="6"/>
                      </a:lnTo>
                      <a:lnTo>
                        <a:pt x="4" y="6"/>
                      </a:lnTo>
                      <a:lnTo>
                        <a:pt x="6" y="6"/>
                      </a:lnTo>
                      <a:lnTo>
                        <a:pt x="6" y="6"/>
                      </a:lnTo>
                      <a:lnTo>
                        <a:pt x="6" y="6"/>
                      </a:lnTo>
                      <a:lnTo>
                        <a:pt x="6" y="4"/>
                      </a:lnTo>
                      <a:lnTo>
                        <a:pt x="6" y="4"/>
                      </a:lnTo>
                      <a:lnTo>
                        <a:pt x="6" y="2"/>
                      </a:lnTo>
                      <a:lnTo>
                        <a:pt x="6" y="2"/>
                      </a:lnTo>
                      <a:lnTo>
                        <a:pt x="6" y="0"/>
                      </a:lnTo>
                      <a:lnTo>
                        <a:pt x="6" y="0"/>
                      </a:lnTo>
                      <a:lnTo>
                        <a:pt x="6" y="0"/>
                      </a:lnTo>
                      <a:lnTo>
                        <a:pt x="6" y="0"/>
                      </a:lnTo>
                      <a:lnTo>
                        <a:pt x="4" y="0"/>
                      </a:lnTo>
                      <a:lnTo>
                        <a:pt x="4" y="0"/>
                      </a:lnTo>
                      <a:lnTo>
                        <a:pt x="2" y="2"/>
                      </a:lnTo>
                      <a:lnTo>
                        <a:pt x="2" y="2"/>
                      </a:lnTo>
                      <a:lnTo>
                        <a:pt x="2" y="2"/>
                      </a:lnTo>
                      <a:lnTo>
                        <a:pt x="2" y="2"/>
                      </a:lnTo>
                      <a:lnTo>
                        <a:pt x="2" y="4"/>
                      </a:lnTo>
                      <a:lnTo>
                        <a:pt x="2" y="4"/>
                      </a:lnTo>
                      <a:lnTo>
                        <a:pt x="2" y="4"/>
                      </a:lnTo>
                      <a:lnTo>
                        <a:pt x="2" y="6"/>
                      </a:lnTo>
                      <a:lnTo>
                        <a:pt x="2" y="6"/>
                      </a:lnTo>
                      <a:lnTo>
                        <a:pt x="0" y="6"/>
                      </a:lnTo>
                      <a:lnTo>
                        <a:pt x="0" y="6"/>
                      </a:lnTo>
                      <a:lnTo>
                        <a:pt x="2" y="6"/>
                      </a:lnTo>
                      <a:lnTo>
                        <a:pt x="2" y="6"/>
                      </a:lnTo>
                      <a:lnTo>
                        <a:pt x="2" y="6"/>
                      </a:lnTo>
                      <a:lnTo>
                        <a:pt x="2" y="6"/>
                      </a:lnTo>
                      <a:lnTo>
                        <a:pt x="0" y="8"/>
                      </a:lnTo>
                      <a:lnTo>
                        <a:pt x="0" y="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5" name="Freeform 4268"/>
                <p:cNvSpPr>
                  <a:spLocks/>
                </p:cNvSpPr>
                <p:nvPr/>
              </p:nvSpPr>
              <p:spPr bwMode="auto">
                <a:xfrm>
                  <a:off x="4411" y="1414"/>
                  <a:ext cx="14" cy="12"/>
                </a:xfrm>
                <a:custGeom>
                  <a:avLst/>
                  <a:gdLst/>
                  <a:ahLst/>
                  <a:cxnLst>
                    <a:cxn ang="0">
                      <a:pos x="29" y="0"/>
                    </a:cxn>
                    <a:cxn ang="0">
                      <a:pos x="29" y="0"/>
                    </a:cxn>
                    <a:cxn ang="0">
                      <a:pos x="29" y="2"/>
                    </a:cxn>
                    <a:cxn ang="0">
                      <a:pos x="29" y="0"/>
                    </a:cxn>
                    <a:cxn ang="0">
                      <a:pos x="29" y="0"/>
                    </a:cxn>
                    <a:cxn ang="0">
                      <a:pos x="29" y="0"/>
                    </a:cxn>
                    <a:cxn ang="0">
                      <a:pos x="27" y="2"/>
                    </a:cxn>
                    <a:cxn ang="0">
                      <a:pos x="27" y="4"/>
                    </a:cxn>
                    <a:cxn ang="0">
                      <a:pos x="27" y="4"/>
                    </a:cxn>
                    <a:cxn ang="0">
                      <a:pos x="25" y="6"/>
                    </a:cxn>
                    <a:cxn ang="0">
                      <a:pos x="25" y="6"/>
                    </a:cxn>
                    <a:cxn ang="0">
                      <a:pos x="23" y="8"/>
                    </a:cxn>
                    <a:cxn ang="0">
                      <a:pos x="23" y="10"/>
                    </a:cxn>
                    <a:cxn ang="0">
                      <a:pos x="23" y="12"/>
                    </a:cxn>
                    <a:cxn ang="0">
                      <a:pos x="21" y="14"/>
                    </a:cxn>
                    <a:cxn ang="0">
                      <a:pos x="19" y="14"/>
                    </a:cxn>
                    <a:cxn ang="0">
                      <a:pos x="19" y="14"/>
                    </a:cxn>
                    <a:cxn ang="0">
                      <a:pos x="15" y="15"/>
                    </a:cxn>
                    <a:cxn ang="0">
                      <a:pos x="13" y="15"/>
                    </a:cxn>
                    <a:cxn ang="0">
                      <a:pos x="15" y="14"/>
                    </a:cxn>
                    <a:cxn ang="0">
                      <a:pos x="15" y="14"/>
                    </a:cxn>
                    <a:cxn ang="0">
                      <a:pos x="15" y="12"/>
                    </a:cxn>
                    <a:cxn ang="0">
                      <a:pos x="15" y="12"/>
                    </a:cxn>
                    <a:cxn ang="0">
                      <a:pos x="13" y="14"/>
                    </a:cxn>
                    <a:cxn ang="0">
                      <a:pos x="13" y="14"/>
                    </a:cxn>
                    <a:cxn ang="0">
                      <a:pos x="13" y="15"/>
                    </a:cxn>
                    <a:cxn ang="0">
                      <a:pos x="11" y="15"/>
                    </a:cxn>
                    <a:cxn ang="0">
                      <a:pos x="11" y="15"/>
                    </a:cxn>
                    <a:cxn ang="0">
                      <a:pos x="9" y="15"/>
                    </a:cxn>
                    <a:cxn ang="0">
                      <a:pos x="9" y="17"/>
                    </a:cxn>
                    <a:cxn ang="0">
                      <a:pos x="8" y="17"/>
                    </a:cxn>
                    <a:cxn ang="0">
                      <a:pos x="8" y="17"/>
                    </a:cxn>
                    <a:cxn ang="0">
                      <a:pos x="6" y="17"/>
                    </a:cxn>
                    <a:cxn ang="0">
                      <a:pos x="4" y="17"/>
                    </a:cxn>
                    <a:cxn ang="0">
                      <a:pos x="4" y="17"/>
                    </a:cxn>
                    <a:cxn ang="0">
                      <a:pos x="4" y="19"/>
                    </a:cxn>
                    <a:cxn ang="0">
                      <a:pos x="2" y="19"/>
                    </a:cxn>
                    <a:cxn ang="0">
                      <a:pos x="2" y="19"/>
                    </a:cxn>
                    <a:cxn ang="0">
                      <a:pos x="0" y="21"/>
                    </a:cxn>
                    <a:cxn ang="0">
                      <a:pos x="0" y="21"/>
                    </a:cxn>
                    <a:cxn ang="0">
                      <a:pos x="0" y="23"/>
                    </a:cxn>
                  </a:cxnLst>
                  <a:rect l="0" t="0" r="r" b="b"/>
                  <a:pathLst>
                    <a:path w="29" h="23">
                      <a:moveTo>
                        <a:pt x="29" y="0"/>
                      </a:moveTo>
                      <a:lnTo>
                        <a:pt x="29" y="0"/>
                      </a:lnTo>
                      <a:lnTo>
                        <a:pt x="29" y="0"/>
                      </a:lnTo>
                      <a:lnTo>
                        <a:pt x="29" y="0"/>
                      </a:lnTo>
                      <a:lnTo>
                        <a:pt x="29" y="2"/>
                      </a:lnTo>
                      <a:lnTo>
                        <a:pt x="29" y="2"/>
                      </a:lnTo>
                      <a:lnTo>
                        <a:pt x="29" y="0"/>
                      </a:lnTo>
                      <a:lnTo>
                        <a:pt x="29" y="0"/>
                      </a:lnTo>
                      <a:lnTo>
                        <a:pt x="29" y="0"/>
                      </a:lnTo>
                      <a:lnTo>
                        <a:pt x="29" y="0"/>
                      </a:lnTo>
                      <a:lnTo>
                        <a:pt x="29" y="0"/>
                      </a:lnTo>
                      <a:lnTo>
                        <a:pt x="29" y="0"/>
                      </a:lnTo>
                      <a:lnTo>
                        <a:pt x="29" y="2"/>
                      </a:lnTo>
                      <a:lnTo>
                        <a:pt x="27" y="2"/>
                      </a:lnTo>
                      <a:lnTo>
                        <a:pt x="27" y="2"/>
                      </a:lnTo>
                      <a:lnTo>
                        <a:pt x="27" y="4"/>
                      </a:lnTo>
                      <a:lnTo>
                        <a:pt x="27" y="4"/>
                      </a:lnTo>
                      <a:lnTo>
                        <a:pt x="27" y="4"/>
                      </a:lnTo>
                      <a:lnTo>
                        <a:pt x="27" y="4"/>
                      </a:lnTo>
                      <a:lnTo>
                        <a:pt x="25" y="6"/>
                      </a:lnTo>
                      <a:lnTo>
                        <a:pt x="25" y="6"/>
                      </a:lnTo>
                      <a:lnTo>
                        <a:pt x="25" y="6"/>
                      </a:lnTo>
                      <a:lnTo>
                        <a:pt x="25" y="8"/>
                      </a:lnTo>
                      <a:lnTo>
                        <a:pt x="23" y="8"/>
                      </a:lnTo>
                      <a:lnTo>
                        <a:pt x="23" y="10"/>
                      </a:lnTo>
                      <a:lnTo>
                        <a:pt x="23" y="10"/>
                      </a:lnTo>
                      <a:lnTo>
                        <a:pt x="23" y="10"/>
                      </a:lnTo>
                      <a:lnTo>
                        <a:pt x="23" y="12"/>
                      </a:lnTo>
                      <a:lnTo>
                        <a:pt x="21" y="12"/>
                      </a:lnTo>
                      <a:lnTo>
                        <a:pt x="21" y="14"/>
                      </a:lnTo>
                      <a:lnTo>
                        <a:pt x="21" y="14"/>
                      </a:lnTo>
                      <a:lnTo>
                        <a:pt x="19" y="14"/>
                      </a:lnTo>
                      <a:lnTo>
                        <a:pt x="19" y="14"/>
                      </a:lnTo>
                      <a:lnTo>
                        <a:pt x="19" y="14"/>
                      </a:lnTo>
                      <a:lnTo>
                        <a:pt x="15" y="14"/>
                      </a:lnTo>
                      <a:lnTo>
                        <a:pt x="15" y="15"/>
                      </a:lnTo>
                      <a:lnTo>
                        <a:pt x="13" y="15"/>
                      </a:lnTo>
                      <a:lnTo>
                        <a:pt x="13" y="15"/>
                      </a:lnTo>
                      <a:lnTo>
                        <a:pt x="13" y="15"/>
                      </a:lnTo>
                      <a:lnTo>
                        <a:pt x="15" y="14"/>
                      </a:lnTo>
                      <a:lnTo>
                        <a:pt x="15" y="14"/>
                      </a:lnTo>
                      <a:lnTo>
                        <a:pt x="15" y="14"/>
                      </a:lnTo>
                      <a:lnTo>
                        <a:pt x="15" y="12"/>
                      </a:lnTo>
                      <a:lnTo>
                        <a:pt x="15" y="12"/>
                      </a:lnTo>
                      <a:lnTo>
                        <a:pt x="15" y="12"/>
                      </a:lnTo>
                      <a:lnTo>
                        <a:pt x="15" y="12"/>
                      </a:lnTo>
                      <a:lnTo>
                        <a:pt x="15" y="14"/>
                      </a:lnTo>
                      <a:lnTo>
                        <a:pt x="13" y="14"/>
                      </a:lnTo>
                      <a:lnTo>
                        <a:pt x="13" y="14"/>
                      </a:lnTo>
                      <a:lnTo>
                        <a:pt x="13" y="14"/>
                      </a:lnTo>
                      <a:lnTo>
                        <a:pt x="13" y="15"/>
                      </a:lnTo>
                      <a:lnTo>
                        <a:pt x="13" y="15"/>
                      </a:lnTo>
                      <a:lnTo>
                        <a:pt x="11" y="15"/>
                      </a:lnTo>
                      <a:lnTo>
                        <a:pt x="11" y="15"/>
                      </a:lnTo>
                      <a:lnTo>
                        <a:pt x="11" y="15"/>
                      </a:lnTo>
                      <a:lnTo>
                        <a:pt x="11" y="15"/>
                      </a:lnTo>
                      <a:lnTo>
                        <a:pt x="9" y="15"/>
                      </a:lnTo>
                      <a:lnTo>
                        <a:pt x="9" y="15"/>
                      </a:lnTo>
                      <a:lnTo>
                        <a:pt x="9" y="15"/>
                      </a:lnTo>
                      <a:lnTo>
                        <a:pt x="9" y="17"/>
                      </a:lnTo>
                      <a:lnTo>
                        <a:pt x="9" y="17"/>
                      </a:lnTo>
                      <a:lnTo>
                        <a:pt x="8" y="17"/>
                      </a:lnTo>
                      <a:lnTo>
                        <a:pt x="8" y="17"/>
                      </a:lnTo>
                      <a:lnTo>
                        <a:pt x="8" y="17"/>
                      </a:lnTo>
                      <a:lnTo>
                        <a:pt x="6" y="17"/>
                      </a:lnTo>
                      <a:lnTo>
                        <a:pt x="6" y="17"/>
                      </a:lnTo>
                      <a:lnTo>
                        <a:pt x="6" y="17"/>
                      </a:lnTo>
                      <a:lnTo>
                        <a:pt x="4" y="17"/>
                      </a:lnTo>
                      <a:lnTo>
                        <a:pt x="4" y="17"/>
                      </a:lnTo>
                      <a:lnTo>
                        <a:pt x="4" y="17"/>
                      </a:lnTo>
                      <a:lnTo>
                        <a:pt x="4" y="17"/>
                      </a:lnTo>
                      <a:lnTo>
                        <a:pt x="4" y="19"/>
                      </a:lnTo>
                      <a:lnTo>
                        <a:pt x="4" y="19"/>
                      </a:lnTo>
                      <a:lnTo>
                        <a:pt x="2" y="19"/>
                      </a:lnTo>
                      <a:lnTo>
                        <a:pt x="2" y="19"/>
                      </a:lnTo>
                      <a:lnTo>
                        <a:pt x="2" y="19"/>
                      </a:lnTo>
                      <a:lnTo>
                        <a:pt x="2" y="21"/>
                      </a:lnTo>
                      <a:lnTo>
                        <a:pt x="0" y="21"/>
                      </a:lnTo>
                      <a:lnTo>
                        <a:pt x="0" y="21"/>
                      </a:lnTo>
                      <a:lnTo>
                        <a:pt x="0" y="21"/>
                      </a:lnTo>
                      <a:lnTo>
                        <a:pt x="0" y="23"/>
                      </a:lnTo>
                      <a:lnTo>
                        <a:pt x="0" y="2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6" name="Freeform 4269"/>
                <p:cNvSpPr>
                  <a:spLocks/>
                </p:cNvSpPr>
                <p:nvPr/>
              </p:nvSpPr>
              <p:spPr bwMode="auto">
                <a:xfrm>
                  <a:off x="4408" y="1402"/>
                  <a:ext cx="6" cy="24"/>
                </a:xfrm>
                <a:custGeom>
                  <a:avLst/>
                  <a:gdLst/>
                  <a:ahLst/>
                  <a:cxnLst>
                    <a:cxn ang="0">
                      <a:pos x="10" y="0"/>
                    </a:cxn>
                    <a:cxn ang="0">
                      <a:pos x="8" y="0"/>
                    </a:cxn>
                    <a:cxn ang="0">
                      <a:pos x="8" y="2"/>
                    </a:cxn>
                    <a:cxn ang="0">
                      <a:pos x="10" y="2"/>
                    </a:cxn>
                    <a:cxn ang="0">
                      <a:pos x="10" y="2"/>
                    </a:cxn>
                    <a:cxn ang="0">
                      <a:pos x="10" y="4"/>
                    </a:cxn>
                    <a:cxn ang="0">
                      <a:pos x="12" y="6"/>
                    </a:cxn>
                    <a:cxn ang="0">
                      <a:pos x="10" y="6"/>
                    </a:cxn>
                    <a:cxn ang="0">
                      <a:pos x="12" y="6"/>
                    </a:cxn>
                    <a:cxn ang="0">
                      <a:pos x="12" y="8"/>
                    </a:cxn>
                    <a:cxn ang="0">
                      <a:pos x="10" y="8"/>
                    </a:cxn>
                    <a:cxn ang="0">
                      <a:pos x="10" y="10"/>
                    </a:cxn>
                    <a:cxn ang="0">
                      <a:pos x="10" y="12"/>
                    </a:cxn>
                    <a:cxn ang="0">
                      <a:pos x="10" y="12"/>
                    </a:cxn>
                    <a:cxn ang="0">
                      <a:pos x="10" y="14"/>
                    </a:cxn>
                    <a:cxn ang="0">
                      <a:pos x="10" y="14"/>
                    </a:cxn>
                    <a:cxn ang="0">
                      <a:pos x="8" y="14"/>
                    </a:cxn>
                    <a:cxn ang="0">
                      <a:pos x="8" y="14"/>
                    </a:cxn>
                    <a:cxn ang="0">
                      <a:pos x="8" y="14"/>
                    </a:cxn>
                    <a:cxn ang="0">
                      <a:pos x="10" y="14"/>
                    </a:cxn>
                    <a:cxn ang="0">
                      <a:pos x="10" y="14"/>
                    </a:cxn>
                    <a:cxn ang="0">
                      <a:pos x="10" y="14"/>
                    </a:cxn>
                    <a:cxn ang="0">
                      <a:pos x="10" y="16"/>
                    </a:cxn>
                    <a:cxn ang="0">
                      <a:pos x="10" y="16"/>
                    </a:cxn>
                    <a:cxn ang="0">
                      <a:pos x="12" y="16"/>
                    </a:cxn>
                    <a:cxn ang="0">
                      <a:pos x="12" y="16"/>
                    </a:cxn>
                    <a:cxn ang="0">
                      <a:pos x="10" y="17"/>
                    </a:cxn>
                    <a:cxn ang="0">
                      <a:pos x="10" y="19"/>
                    </a:cxn>
                    <a:cxn ang="0">
                      <a:pos x="8" y="21"/>
                    </a:cxn>
                    <a:cxn ang="0">
                      <a:pos x="8" y="23"/>
                    </a:cxn>
                    <a:cxn ang="0">
                      <a:pos x="6" y="25"/>
                    </a:cxn>
                    <a:cxn ang="0">
                      <a:pos x="4" y="27"/>
                    </a:cxn>
                    <a:cxn ang="0">
                      <a:pos x="4" y="29"/>
                    </a:cxn>
                    <a:cxn ang="0">
                      <a:pos x="2" y="31"/>
                    </a:cxn>
                    <a:cxn ang="0">
                      <a:pos x="2" y="33"/>
                    </a:cxn>
                    <a:cxn ang="0">
                      <a:pos x="2" y="33"/>
                    </a:cxn>
                    <a:cxn ang="0">
                      <a:pos x="2" y="35"/>
                    </a:cxn>
                    <a:cxn ang="0">
                      <a:pos x="2" y="37"/>
                    </a:cxn>
                    <a:cxn ang="0">
                      <a:pos x="2" y="39"/>
                    </a:cxn>
                    <a:cxn ang="0">
                      <a:pos x="4" y="40"/>
                    </a:cxn>
                    <a:cxn ang="0">
                      <a:pos x="4" y="40"/>
                    </a:cxn>
                    <a:cxn ang="0">
                      <a:pos x="4" y="40"/>
                    </a:cxn>
                    <a:cxn ang="0">
                      <a:pos x="4" y="42"/>
                    </a:cxn>
                    <a:cxn ang="0">
                      <a:pos x="4" y="42"/>
                    </a:cxn>
                    <a:cxn ang="0">
                      <a:pos x="6" y="44"/>
                    </a:cxn>
                    <a:cxn ang="0">
                      <a:pos x="6" y="46"/>
                    </a:cxn>
                    <a:cxn ang="0">
                      <a:pos x="2" y="48"/>
                    </a:cxn>
                    <a:cxn ang="0">
                      <a:pos x="4" y="48"/>
                    </a:cxn>
                  </a:cxnLst>
                  <a:rect l="0" t="0" r="r" b="b"/>
                  <a:pathLst>
                    <a:path w="12" h="48">
                      <a:moveTo>
                        <a:pt x="10" y="0"/>
                      </a:moveTo>
                      <a:lnTo>
                        <a:pt x="10" y="0"/>
                      </a:lnTo>
                      <a:lnTo>
                        <a:pt x="10" y="0"/>
                      </a:lnTo>
                      <a:lnTo>
                        <a:pt x="8" y="0"/>
                      </a:lnTo>
                      <a:lnTo>
                        <a:pt x="8" y="2"/>
                      </a:lnTo>
                      <a:lnTo>
                        <a:pt x="8" y="2"/>
                      </a:lnTo>
                      <a:lnTo>
                        <a:pt x="10" y="2"/>
                      </a:lnTo>
                      <a:lnTo>
                        <a:pt x="10" y="2"/>
                      </a:lnTo>
                      <a:lnTo>
                        <a:pt x="10" y="2"/>
                      </a:lnTo>
                      <a:lnTo>
                        <a:pt x="10" y="2"/>
                      </a:lnTo>
                      <a:lnTo>
                        <a:pt x="10" y="2"/>
                      </a:lnTo>
                      <a:lnTo>
                        <a:pt x="10" y="4"/>
                      </a:lnTo>
                      <a:lnTo>
                        <a:pt x="12" y="4"/>
                      </a:lnTo>
                      <a:lnTo>
                        <a:pt x="12" y="6"/>
                      </a:lnTo>
                      <a:lnTo>
                        <a:pt x="12" y="6"/>
                      </a:lnTo>
                      <a:lnTo>
                        <a:pt x="10" y="6"/>
                      </a:lnTo>
                      <a:lnTo>
                        <a:pt x="10" y="6"/>
                      </a:lnTo>
                      <a:lnTo>
                        <a:pt x="12" y="6"/>
                      </a:lnTo>
                      <a:lnTo>
                        <a:pt x="12" y="6"/>
                      </a:lnTo>
                      <a:lnTo>
                        <a:pt x="12" y="8"/>
                      </a:lnTo>
                      <a:lnTo>
                        <a:pt x="10" y="8"/>
                      </a:lnTo>
                      <a:lnTo>
                        <a:pt x="10" y="8"/>
                      </a:lnTo>
                      <a:lnTo>
                        <a:pt x="10" y="10"/>
                      </a:lnTo>
                      <a:lnTo>
                        <a:pt x="10" y="10"/>
                      </a:lnTo>
                      <a:lnTo>
                        <a:pt x="10" y="12"/>
                      </a:lnTo>
                      <a:lnTo>
                        <a:pt x="10" y="12"/>
                      </a:lnTo>
                      <a:lnTo>
                        <a:pt x="10" y="12"/>
                      </a:lnTo>
                      <a:lnTo>
                        <a:pt x="10" y="12"/>
                      </a:lnTo>
                      <a:lnTo>
                        <a:pt x="10" y="14"/>
                      </a:lnTo>
                      <a:lnTo>
                        <a:pt x="10" y="14"/>
                      </a:lnTo>
                      <a:lnTo>
                        <a:pt x="10" y="14"/>
                      </a:lnTo>
                      <a:lnTo>
                        <a:pt x="10" y="14"/>
                      </a:lnTo>
                      <a:lnTo>
                        <a:pt x="8" y="14"/>
                      </a:lnTo>
                      <a:lnTo>
                        <a:pt x="8" y="14"/>
                      </a:lnTo>
                      <a:lnTo>
                        <a:pt x="8" y="14"/>
                      </a:lnTo>
                      <a:lnTo>
                        <a:pt x="8" y="14"/>
                      </a:lnTo>
                      <a:lnTo>
                        <a:pt x="8" y="14"/>
                      </a:lnTo>
                      <a:lnTo>
                        <a:pt x="8" y="14"/>
                      </a:lnTo>
                      <a:lnTo>
                        <a:pt x="10" y="14"/>
                      </a:lnTo>
                      <a:lnTo>
                        <a:pt x="10" y="14"/>
                      </a:lnTo>
                      <a:lnTo>
                        <a:pt x="10" y="16"/>
                      </a:lnTo>
                      <a:lnTo>
                        <a:pt x="10" y="14"/>
                      </a:lnTo>
                      <a:lnTo>
                        <a:pt x="10" y="16"/>
                      </a:lnTo>
                      <a:lnTo>
                        <a:pt x="10" y="14"/>
                      </a:lnTo>
                      <a:lnTo>
                        <a:pt x="10" y="16"/>
                      </a:lnTo>
                      <a:lnTo>
                        <a:pt x="10" y="16"/>
                      </a:lnTo>
                      <a:lnTo>
                        <a:pt x="10" y="14"/>
                      </a:lnTo>
                      <a:lnTo>
                        <a:pt x="10" y="16"/>
                      </a:lnTo>
                      <a:lnTo>
                        <a:pt x="12" y="16"/>
                      </a:lnTo>
                      <a:lnTo>
                        <a:pt x="12" y="16"/>
                      </a:lnTo>
                      <a:lnTo>
                        <a:pt x="12" y="16"/>
                      </a:lnTo>
                      <a:lnTo>
                        <a:pt x="12" y="16"/>
                      </a:lnTo>
                      <a:lnTo>
                        <a:pt x="10" y="17"/>
                      </a:lnTo>
                      <a:lnTo>
                        <a:pt x="10" y="17"/>
                      </a:lnTo>
                      <a:lnTo>
                        <a:pt x="10" y="19"/>
                      </a:lnTo>
                      <a:lnTo>
                        <a:pt x="10" y="19"/>
                      </a:lnTo>
                      <a:lnTo>
                        <a:pt x="10" y="19"/>
                      </a:lnTo>
                      <a:lnTo>
                        <a:pt x="8" y="21"/>
                      </a:lnTo>
                      <a:lnTo>
                        <a:pt x="8" y="23"/>
                      </a:lnTo>
                      <a:lnTo>
                        <a:pt x="8" y="23"/>
                      </a:lnTo>
                      <a:lnTo>
                        <a:pt x="6" y="25"/>
                      </a:lnTo>
                      <a:lnTo>
                        <a:pt x="6" y="25"/>
                      </a:lnTo>
                      <a:lnTo>
                        <a:pt x="4" y="27"/>
                      </a:lnTo>
                      <a:lnTo>
                        <a:pt x="4" y="27"/>
                      </a:lnTo>
                      <a:lnTo>
                        <a:pt x="4" y="29"/>
                      </a:lnTo>
                      <a:lnTo>
                        <a:pt x="4" y="29"/>
                      </a:lnTo>
                      <a:lnTo>
                        <a:pt x="2" y="31"/>
                      </a:lnTo>
                      <a:lnTo>
                        <a:pt x="2" y="31"/>
                      </a:lnTo>
                      <a:lnTo>
                        <a:pt x="2" y="33"/>
                      </a:lnTo>
                      <a:lnTo>
                        <a:pt x="2" y="33"/>
                      </a:lnTo>
                      <a:lnTo>
                        <a:pt x="2" y="33"/>
                      </a:lnTo>
                      <a:lnTo>
                        <a:pt x="2" y="33"/>
                      </a:lnTo>
                      <a:lnTo>
                        <a:pt x="0" y="35"/>
                      </a:lnTo>
                      <a:lnTo>
                        <a:pt x="2" y="35"/>
                      </a:lnTo>
                      <a:lnTo>
                        <a:pt x="2" y="37"/>
                      </a:lnTo>
                      <a:lnTo>
                        <a:pt x="2" y="37"/>
                      </a:lnTo>
                      <a:lnTo>
                        <a:pt x="2" y="39"/>
                      </a:lnTo>
                      <a:lnTo>
                        <a:pt x="2" y="39"/>
                      </a:lnTo>
                      <a:lnTo>
                        <a:pt x="2" y="39"/>
                      </a:lnTo>
                      <a:lnTo>
                        <a:pt x="4" y="40"/>
                      </a:lnTo>
                      <a:lnTo>
                        <a:pt x="4" y="40"/>
                      </a:lnTo>
                      <a:lnTo>
                        <a:pt x="4" y="40"/>
                      </a:lnTo>
                      <a:lnTo>
                        <a:pt x="4" y="40"/>
                      </a:lnTo>
                      <a:lnTo>
                        <a:pt x="4" y="40"/>
                      </a:lnTo>
                      <a:lnTo>
                        <a:pt x="4" y="42"/>
                      </a:lnTo>
                      <a:lnTo>
                        <a:pt x="4" y="42"/>
                      </a:lnTo>
                      <a:lnTo>
                        <a:pt x="4" y="42"/>
                      </a:lnTo>
                      <a:lnTo>
                        <a:pt x="4" y="42"/>
                      </a:lnTo>
                      <a:lnTo>
                        <a:pt x="6" y="44"/>
                      </a:lnTo>
                      <a:lnTo>
                        <a:pt x="6" y="44"/>
                      </a:lnTo>
                      <a:lnTo>
                        <a:pt x="6" y="46"/>
                      </a:lnTo>
                      <a:lnTo>
                        <a:pt x="6" y="46"/>
                      </a:lnTo>
                      <a:lnTo>
                        <a:pt x="6" y="46"/>
                      </a:lnTo>
                      <a:lnTo>
                        <a:pt x="2" y="48"/>
                      </a:lnTo>
                      <a:lnTo>
                        <a:pt x="4" y="48"/>
                      </a:lnTo>
                      <a:lnTo>
                        <a:pt x="4" y="48"/>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7" name="Freeform 4270"/>
                <p:cNvSpPr>
                  <a:spLocks/>
                </p:cNvSpPr>
                <p:nvPr/>
              </p:nvSpPr>
              <p:spPr bwMode="auto">
                <a:xfrm>
                  <a:off x="4411" y="1416"/>
                  <a:ext cx="17" cy="11"/>
                </a:xfrm>
                <a:custGeom>
                  <a:avLst/>
                  <a:gdLst/>
                  <a:ahLst/>
                  <a:cxnLst>
                    <a:cxn ang="0">
                      <a:pos x="0" y="21"/>
                    </a:cxn>
                    <a:cxn ang="0">
                      <a:pos x="2" y="19"/>
                    </a:cxn>
                    <a:cxn ang="0">
                      <a:pos x="2" y="17"/>
                    </a:cxn>
                    <a:cxn ang="0">
                      <a:pos x="4" y="17"/>
                    </a:cxn>
                    <a:cxn ang="0">
                      <a:pos x="4" y="19"/>
                    </a:cxn>
                    <a:cxn ang="0">
                      <a:pos x="4" y="21"/>
                    </a:cxn>
                    <a:cxn ang="0">
                      <a:pos x="6" y="19"/>
                    </a:cxn>
                    <a:cxn ang="0">
                      <a:pos x="6" y="19"/>
                    </a:cxn>
                    <a:cxn ang="0">
                      <a:pos x="8" y="17"/>
                    </a:cxn>
                    <a:cxn ang="0">
                      <a:pos x="8" y="19"/>
                    </a:cxn>
                    <a:cxn ang="0">
                      <a:pos x="8" y="17"/>
                    </a:cxn>
                    <a:cxn ang="0">
                      <a:pos x="9" y="17"/>
                    </a:cxn>
                    <a:cxn ang="0">
                      <a:pos x="9" y="15"/>
                    </a:cxn>
                    <a:cxn ang="0">
                      <a:pos x="9" y="17"/>
                    </a:cxn>
                    <a:cxn ang="0">
                      <a:pos x="11" y="15"/>
                    </a:cxn>
                    <a:cxn ang="0">
                      <a:pos x="11" y="15"/>
                    </a:cxn>
                    <a:cxn ang="0">
                      <a:pos x="9" y="15"/>
                    </a:cxn>
                    <a:cxn ang="0">
                      <a:pos x="8" y="15"/>
                    </a:cxn>
                    <a:cxn ang="0">
                      <a:pos x="6" y="15"/>
                    </a:cxn>
                    <a:cxn ang="0">
                      <a:pos x="6" y="17"/>
                    </a:cxn>
                    <a:cxn ang="0">
                      <a:pos x="4" y="17"/>
                    </a:cxn>
                    <a:cxn ang="0">
                      <a:pos x="4" y="17"/>
                    </a:cxn>
                    <a:cxn ang="0">
                      <a:pos x="6" y="15"/>
                    </a:cxn>
                    <a:cxn ang="0">
                      <a:pos x="8" y="15"/>
                    </a:cxn>
                    <a:cxn ang="0">
                      <a:pos x="9" y="15"/>
                    </a:cxn>
                    <a:cxn ang="0">
                      <a:pos x="13" y="15"/>
                    </a:cxn>
                    <a:cxn ang="0">
                      <a:pos x="13" y="15"/>
                    </a:cxn>
                    <a:cxn ang="0">
                      <a:pos x="15" y="13"/>
                    </a:cxn>
                    <a:cxn ang="0">
                      <a:pos x="17" y="13"/>
                    </a:cxn>
                    <a:cxn ang="0">
                      <a:pos x="17" y="11"/>
                    </a:cxn>
                    <a:cxn ang="0">
                      <a:pos x="19" y="11"/>
                    </a:cxn>
                    <a:cxn ang="0">
                      <a:pos x="19" y="11"/>
                    </a:cxn>
                    <a:cxn ang="0">
                      <a:pos x="21" y="11"/>
                    </a:cxn>
                    <a:cxn ang="0">
                      <a:pos x="23" y="11"/>
                    </a:cxn>
                    <a:cxn ang="0">
                      <a:pos x="23" y="11"/>
                    </a:cxn>
                    <a:cxn ang="0">
                      <a:pos x="25" y="10"/>
                    </a:cxn>
                    <a:cxn ang="0">
                      <a:pos x="27" y="10"/>
                    </a:cxn>
                    <a:cxn ang="0">
                      <a:pos x="27" y="10"/>
                    </a:cxn>
                    <a:cxn ang="0">
                      <a:pos x="29" y="10"/>
                    </a:cxn>
                    <a:cxn ang="0">
                      <a:pos x="29" y="10"/>
                    </a:cxn>
                    <a:cxn ang="0">
                      <a:pos x="31" y="8"/>
                    </a:cxn>
                    <a:cxn ang="0">
                      <a:pos x="31" y="8"/>
                    </a:cxn>
                    <a:cxn ang="0">
                      <a:pos x="32" y="6"/>
                    </a:cxn>
                    <a:cxn ang="0">
                      <a:pos x="31" y="6"/>
                    </a:cxn>
                    <a:cxn ang="0">
                      <a:pos x="31" y="4"/>
                    </a:cxn>
                    <a:cxn ang="0">
                      <a:pos x="32" y="2"/>
                    </a:cxn>
                    <a:cxn ang="0">
                      <a:pos x="32" y="2"/>
                    </a:cxn>
                    <a:cxn ang="0">
                      <a:pos x="32" y="0"/>
                    </a:cxn>
                    <a:cxn ang="0">
                      <a:pos x="34" y="0"/>
                    </a:cxn>
                  </a:cxnLst>
                  <a:rect l="0" t="0" r="r" b="b"/>
                  <a:pathLst>
                    <a:path w="34" h="21">
                      <a:moveTo>
                        <a:pt x="0" y="21"/>
                      </a:moveTo>
                      <a:lnTo>
                        <a:pt x="0" y="21"/>
                      </a:lnTo>
                      <a:lnTo>
                        <a:pt x="2" y="19"/>
                      </a:lnTo>
                      <a:lnTo>
                        <a:pt x="2" y="19"/>
                      </a:lnTo>
                      <a:lnTo>
                        <a:pt x="2" y="19"/>
                      </a:lnTo>
                      <a:lnTo>
                        <a:pt x="2" y="17"/>
                      </a:lnTo>
                      <a:lnTo>
                        <a:pt x="4" y="17"/>
                      </a:lnTo>
                      <a:lnTo>
                        <a:pt x="4" y="17"/>
                      </a:lnTo>
                      <a:lnTo>
                        <a:pt x="2" y="19"/>
                      </a:lnTo>
                      <a:lnTo>
                        <a:pt x="4" y="19"/>
                      </a:lnTo>
                      <a:lnTo>
                        <a:pt x="4" y="21"/>
                      </a:lnTo>
                      <a:lnTo>
                        <a:pt x="4" y="21"/>
                      </a:lnTo>
                      <a:lnTo>
                        <a:pt x="6" y="19"/>
                      </a:lnTo>
                      <a:lnTo>
                        <a:pt x="6" y="19"/>
                      </a:lnTo>
                      <a:lnTo>
                        <a:pt x="6" y="19"/>
                      </a:lnTo>
                      <a:lnTo>
                        <a:pt x="6" y="19"/>
                      </a:lnTo>
                      <a:lnTo>
                        <a:pt x="8" y="19"/>
                      </a:lnTo>
                      <a:lnTo>
                        <a:pt x="8" y="17"/>
                      </a:lnTo>
                      <a:lnTo>
                        <a:pt x="8" y="17"/>
                      </a:lnTo>
                      <a:lnTo>
                        <a:pt x="8" y="19"/>
                      </a:lnTo>
                      <a:lnTo>
                        <a:pt x="8" y="17"/>
                      </a:lnTo>
                      <a:lnTo>
                        <a:pt x="8" y="17"/>
                      </a:lnTo>
                      <a:lnTo>
                        <a:pt x="8" y="17"/>
                      </a:lnTo>
                      <a:lnTo>
                        <a:pt x="9" y="17"/>
                      </a:lnTo>
                      <a:lnTo>
                        <a:pt x="9" y="15"/>
                      </a:lnTo>
                      <a:lnTo>
                        <a:pt x="9" y="15"/>
                      </a:lnTo>
                      <a:lnTo>
                        <a:pt x="9" y="15"/>
                      </a:lnTo>
                      <a:lnTo>
                        <a:pt x="9" y="17"/>
                      </a:lnTo>
                      <a:lnTo>
                        <a:pt x="11" y="15"/>
                      </a:lnTo>
                      <a:lnTo>
                        <a:pt x="11" y="15"/>
                      </a:lnTo>
                      <a:lnTo>
                        <a:pt x="11" y="15"/>
                      </a:lnTo>
                      <a:lnTo>
                        <a:pt x="11" y="15"/>
                      </a:lnTo>
                      <a:lnTo>
                        <a:pt x="11" y="15"/>
                      </a:lnTo>
                      <a:lnTo>
                        <a:pt x="9" y="15"/>
                      </a:lnTo>
                      <a:lnTo>
                        <a:pt x="9" y="15"/>
                      </a:lnTo>
                      <a:lnTo>
                        <a:pt x="8" y="15"/>
                      </a:lnTo>
                      <a:lnTo>
                        <a:pt x="8" y="15"/>
                      </a:lnTo>
                      <a:lnTo>
                        <a:pt x="6" y="15"/>
                      </a:lnTo>
                      <a:lnTo>
                        <a:pt x="6" y="17"/>
                      </a:lnTo>
                      <a:lnTo>
                        <a:pt x="6" y="17"/>
                      </a:lnTo>
                      <a:lnTo>
                        <a:pt x="4" y="17"/>
                      </a:lnTo>
                      <a:lnTo>
                        <a:pt x="4" y="17"/>
                      </a:lnTo>
                      <a:lnTo>
                        <a:pt x="4" y="17"/>
                      </a:lnTo>
                      <a:lnTo>
                        <a:pt x="4" y="17"/>
                      </a:lnTo>
                      <a:lnTo>
                        <a:pt x="6" y="15"/>
                      </a:lnTo>
                      <a:lnTo>
                        <a:pt x="6" y="15"/>
                      </a:lnTo>
                      <a:lnTo>
                        <a:pt x="8" y="15"/>
                      </a:lnTo>
                      <a:lnTo>
                        <a:pt x="8" y="15"/>
                      </a:lnTo>
                      <a:lnTo>
                        <a:pt x="9" y="15"/>
                      </a:lnTo>
                      <a:lnTo>
                        <a:pt x="9" y="15"/>
                      </a:lnTo>
                      <a:lnTo>
                        <a:pt x="11" y="15"/>
                      </a:lnTo>
                      <a:lnTo>
                        <a:pt x="13" y="15"/>
                      </a:lnTo>
                      <a:lnTo>
                        <a:pt x="13" y="15"/>
                      </a:lnTo>
                      <a:lnTo>
                        <a:pt x="13" y="15"/>
                      </a:lnTo>
                      <a:lnTo>
                        <a:pt x="15" y="13"/>
                      </a:lnTo>
                      <a:lnTo>
                        <a:pt x="15" y="13"/>
                      </a:lnTo>
                      <a:lnTo>
                        <a:pt x="17" y="13"/>
                      </a:lnTo>
                      <a:lnTo>
                        <a:pt x="17" y="13"/>
                      </a:lnTo>
                      <a:lnTo>
                        <a:pt x="17" y="11"/>
                      </a:lnTo>
                      <a:lnTo>
                        <a:pt x="17" y="11"/>
                      </a:lnTo>
                      <a:lnTo>
                        <a:pt x="17" y="11"/>
                      </a:lnTo>
                      <a:lnTo>
                        <a:pt x="19" y="11"/>
                      </a:lnTo>
                      <a:lnTo>
                        <a:pt x="19" y="11"/>
                      </a:lnTo>
                      <a:lnTo>
                        <a:pt x="19" y="11"/>
                      </a:lnTo>
                      <a:lnTo>
                        <a:pt x="21" y="11"/>
                      </a:lnTo>
                      <a:lnTo>
                        <a:pt x="21" y="11"/>
                      </a:lnTo>
                      <a:lnTo>
                        <a:pt x="21" y="11"/>
                      </a:lnTo>
                      <a:lnTo>
                        <a:pt x="23" y="11"/>
                      </a:lnTo>
                      <a:lnTo>
                        <a:pt x="23" y="11"/>
                      </a:lnTo>
                      <a:lnTo>
                        <a:pt x="23" y="11"/>
                      </a:lnTo>
                      <a:lnTo>
                        <a:pt x="23" y="11"/>
                      </a:lnTo>
                      <a:lnTo>
                        <a:pt x="25" y="10"/>
                      </a:lnTo>
                      <a:lnTo>
                        <a:pt x="25" y="10"/>
                      </a:lnTo>
                      <a:lnTo>
                        <a:pt x="27" y="10"/>
                      </a:lnTo>
                      <a:lnTo>
                        <a:pt x="27" y="10"/>
                      </a:lnTo>
                      <a:lnTo>
                        <a:pt x="27" y="10"/>
                      </a:lnTo>
                      <a:lnTo>
                        <a:pt x="27" y="10"/>
                      </a:lnTo>
                      <a:lnTo>
                        <a:pt x="29" y="10"/>
                      </a:lnTo>
                      <a:lnTo>
                        <a:pt x="29" y="10"/>
                      </a:lnTo>
                      <a:lnTo>
                        <a:pt x="29" y="10"/>
                      </a:lnTo>
                      <a:lnTo>
                        <a:pt x="29" y="8"/>
                      </a:lnTo>
                      <a:lnTo>
                        <a:pt x="31" y="8"/>
                      </a:lnTo>
                      <a:lnTo>
                        <a:pt x="31" y="8"/>
                      </a:lnTo>
                      <a:lnTo>
                        <a:pt x="31" y="8"/>
                      </a:lnTo>
                      <a:lnTo>
                        <a:pt x="32" y="8"/>
                      </a:lnTo>
                      <a:lnTo>
                        <a:pt x="32" y="6"/>
                      </a:lnTo>
                      <a:lnTo>
                        <a:pt x="32" y="6"/>
                      </a:lnTo>
                      <a:lnTo>
                        <a:pt x="31" y="6"/>
                      </a:lnTo>
                      <a:lnTo>
                        <a:pt x="31" y="4"/>
                      </a:lnTo>
                      <a:lnTo>
                        <a:pt x="31" y="4"/>
                      </a:lnTo>
                      <a:lnTo>
                        <a:pt x="31" y="4"/>
                      </a:lnTo>
                      <a:lnTo>
                        <a:pt x="32" y="2"/>
                      </a:lnTo>
                      <a:lnTo>
                        <a:pt x="32" y="2"/>
                      </a:lnTo>
                      <a:lnTo>
                        <a:pt x="32" y="2"/>
                      </a:lnTo>
                      <a:lnTo>
                        <a:pt x="32" y="2"/>
                      </a:lnTo>
                      <a:lnTo>
                        <a:pt x="32" y="0"/>
                      </a:lnTo>
                      <a:lnTo>
                        <a:pt x="34" y="0"/>
                      </a:lnTo>
                      <a:lnTo>
                        <a:pt x="34"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8" name="Freeform 4271"/>
                <p:cNvSpPr>
                  <a:spLocks/>
                </p:cNvSpPr>
                <p:nvPr/>
              </p:nvSpPr>
              <p:spPr bwMode="auto">
                <a:xfrm>
                  <a:off x="4415" y="1440"/>
                  <a:ext cx="1" cy="1"/>
                </a:xfrm>
                <a:custGeom>
                  <a:avLst/>
                  <a:gdLst/>
                  <a:ahLst/>
                  <a:cxnLst>
                    <a:cxn ang="0">
                      <a:pos x="0" y="2"/>
                    </a:cxn>
                    <a:cxn ang="0">
                      <a:pos x="0" y="2"/>
                    </a:cxn>
                    <a:cxn ang="0">
                      <a:pos x="1" y="2"/>
                    </a:cxn>
                    <a:cxn ang="0">
                      <a:pos x="1" y="0"/>
                    </a:cxn>
                    <a:cxn ang="0">
                      <a:pos x="0" y="0"/>
                    </a:cxn>
                    <a:cxn ang="0">
                      <a:pos x="0" y="2"/>
                    </a:cxn>
                  </a:cxnLst>
                  <a:rect l="0" t="0" r="r" b="b"/>
                  <a:pathLst>
                    <a:path w="1" h="2">
                      <a:moveTo>
                        <a:pt x="0" y="2"/>
                      </a:moveTo>
                      <a:lnTo>
                        <a:pt x="0" y="2"/>
                      </a:lnTo>
                      <a:lnTo>
                        <a:pt x="1" y="2"/>
                      </a:lnTo>
                      <a:lnTo>
                        <a:pt x="1" y="0"/>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09" name="Freeform 4272"/>
                <p:cNvSpPr>
                  <a:spLocks/>
                </p:cNvSpPr>
                <p:nvPr/>
              </p:nvSpPr>
              <p:spPr bwMode="auto">
                <a:xfrm>
                  <a:off x="4415" y="1440"/>
                  <a:ext cx="1" cy="1"/>
                </a:xfrm>
                <a:custGeom>
                  <a:avLst/>
                  <a:gdLst/>
                  <a:ahLst/>
                  <a:cxnLst>
                    <a:cxn ang="0">
                      <a:pos x="0" y="0"/>
                    </a:cxn>
                    <a:cxn ang="0">
                      <a:pos x="1" y="0"/>
                    </a:cxn>
                    <a:cxn ang="0">
                      <a:pos x="0" y="0"/>
                    </a:cxn>
                  </a:cxnLst>
                  <a:rect l="0" t="0" r="r" b="b"/>
                  <a:pathLst>
                    <a:path w="1">
                      <a:moveTo>
                        <a:pt x="0" y="0"/>
                      </a:moveTo>
                      <a:lnTo>
                        <a:pt x="1"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0" name="Freeform 4273"/>
                <p:cNvSpPr>
                  <a:spLocks/>
                </p:cNvSpPr>
                <p:nvPr/>
              </p:nvSpPr>
              <p:spPr bwMode="auto">
                <a:xfrm>
                  <a:off x="4409" y="1427"/>
                  <a:ext cx="7" cy="41"/>
                </a:xfrm>
                <a:custGeom>
                  <a:avLst/>
                  <a:gdLst/>
                  <a:ahLst/>
                  <a:cxnLst>
                    <a:cxn ang="0">
                      <a:pos x="2" y="83"/>
                    </a:cxn>
                    <a:cxn ang="0">
                      <a:pos x="0" y="81"/>
                    </a:cxn>
                    <a:cxn ang="0">
                      <a:pos x="2" y="81"/>
                    </a:cxn>
                    <a:cxn ang="0">
                      <a:pos x="2" y="79"/>
                    </a:cxn>
                    <a:cxn ang="0">
                      <a:pos x="4" y="79"/>
                    </a:cxn>
                    <a:cxn ang="0">
                      <a:pos x="4" y="77"/>
                    </a:cxn>
                    <a:cxn ang="0">
                      <a:pos x="4" y="75"/>
                    </a:cxn>
                    <a:cxn ang="0">
                      <a:pos x="4" y="75"/>
                    </a:cxn>
                    <a:cxn ang="0">
                      <a:pos x="4" y="73"/>
                    </a:cxn>
                    <a:cxn ang="0">
                      <a:pos x="6" y="71"/>
                    </a:cxn>
                    <a:cxn ang="0">
                      <a:pos x="6" y="71"/>
                    </a:cxn>
                    <a:cxn ang="0">
                      <a:pos x="6" y="69"/>
                    </a:cxn>
                    <a:cxn ang="0">
                      <a:pos x="4" y="67"/>
                    </a:cxn>
                    <a:cxn ang="0">
                      <a:pos x="6" y="67"/>
                    </a:cxn>
                    <a:cxn ang="0">
                      <a:pos x="6" y="63"/>
                    </a:cxn>
                    <a:cxn ang="0">
                      <a:pos x="6" y="61"/>
                    </a:cxn>
                    <a:cxn ang="0">
                      <a:pos x="6" y="60"/>
                    </a:cxn>
                    <a:cxn ang="0">
                      <a:pos x="6" y="58"/>
                    </a:cxn>
                    <a:cxn ang="0">
                      <a:pos x="6" y="54"/>
                    </a:cxn>
                    <a:cxn ang="0">
                      <a:pos x="6" y="50"/>
                    </a:cxn>
                    <a:cxn ang="0">
                      <a:pos x="6" y="48"/>
                    </a:cxn>
                    <a:cxn ang="0">
                      <a:pos x="6" y="42"/>
                    </a:cxn>
                    <a:cxn ang="0">
                      <a:pos x="6" y="40"/>
                    </a:cxn>
                    <a:cxn ang="0">
                      <a:pos x="8" y="37"/>
                    </a:cxn>
                    <a:cxn ang="0">
                      <a:pos x="8" y="33"/>
                    </a:cxn>
                    <a:cxn ang="0">
                      <a:pos x="8" y="29"/>
                    </a:cxn>
                    <a:cxn ang="0">
                      <a:pos x="8" y="27"/>
                    </a:cxn>
                    <a:cxn ang="0">
                      <a:pos x="10" y="27"/>
                    </a:cxn>
                    <a:cxn ang="0">
                      <a:pos x="12" y="27"/>
                    </a:cxn>
                    <a:cxn ang="0">
                      <a:pos x="12" y="25"/>
                    </a:cxn>
                    <a:cxn ang="0">
                      <a:pos x="13" y="27"/>
                    </a:cxn>
                    <a:cxn ang="0">
                      <a:pos x="12" y="29"/>
                    </a:cxn>
                    <a:cxn ang="0">
                      <a:pos x="13" y="27"/>
                    </a:cxn>
                    <a:cxn ang="0">
                      <a:pos x="13" y="25"/>
                    </a:cxn>
                    <a:cxn ang="0">
                      <a:pos x="12" y="25"/>
                    </a:cxn>
                    <a:cxn ang="0">
                      <a:pos x="10" y="27"/>
                    </a:cxn>
                    <a:cxn ang="0">
                      <a:pos x="8" y="27"/>
                    </a:cxn>
                    <a:cxn ang="0">
                      <a:pos x="6" y="29"/>
                    </a:cxn>
                    <a:cxn ang="0">
                      <a:pos x="6" y="27"/>
                    </a:cxn>
                    <a:cxn ang="0">
                      <a:pos x="6" y="25"/>
                    </a:cxn>
                    <a:cxn ang="0">
                      <a:pos x="6" y="23"/>
                    </a:cxn>
                    <a:cxn ang="0">
                      <a:pos x="6" y="19"/>
                    </a:cxn>
                    <a:cxn ang="0">
                      <a:pos x="6" y="17"/>
                    </a:cxn>
                    <a:cxn ang="0">
                      <a:pos x="6" y="14"/>
                    </a:cxn>
                    <a:cxn ang="0">
                      <a:pos x="6" y="14"/>
                    </a:cxn>
                    <a:cxn ang="0">
                      <a:pos x="6" y="10"/>
                    </a:cxn>
                    <a:cxn ang="0">
                      <a:pos x="6" y="4"/>
                    </a:cxn>
                    <a:cxn ang="0">
                      <a:pos x="4" y="2"/>
                    </a:cxn>
                    <a:cxn ang="0">
                      <a:pos x="4" y="0"/>
                    </a:cxn>
                    <a:cxn ang="0">
                      <a:pos x="4" y="2"/>
                    </a:cxn>
                  </a:cxnLst>
                  <a:rect l="0" t="0" r="r" b="b"/>
                  <a:pathLst>
                    <a:path w="13" h="83">
                      <a:moveTo>
                        <a:pt x="2" y="83"/>
                      </a:moveTo>
                      <a:lnTo>
                        <a:pt x="2" y="83"/>
                      </a:lnTo>
                      <a:lnTo>
                        <a:pt x="2" y="83"/>
                      </a:lnTo>
                      <a:lnTo>
                        <a:pt x="2" y="83"/>
                      </a:lnTo>
                      <a:lnTo>
                        <a:pt x="2" y="81"/>
                      </a:lnTo>
                      <a:lnTo>
                        <a:pt x="0" y="81"/>
                      </a:lnTo>
                      <a:lnTo>
                        <a:pt x="2" y="81"/>
                      </a:lnTo>
                      <a:lnTo>
                        <a:pt x="2" y="81"/>
                      </a:lnTo>
                      <a:lnTo>
                        <a:pt x="2" y="81"/>
                      </a:lnTo>
                      <a:lnTo>
                        <a:pt x="2" y="81"/>
                      </a:lnTo>
                      <a:lnTo>
                        <a:pt x="2" y="79"/>
                      </a:lnTo>
                      <a:lnTo>
                        <a:pt x="2" y="79"/>
                      </a:lnTo>
                      <a:lnTo>
                        <a:pt x="2" y="79"/>
                      </a:lnTo>
                      <a:lnTo>
                        <a:pt x="2" y="79"/>
                      </a:lnTo>
                      <a:lnTo>
                        <a:pt x="4" y="79"/>
                      </a:lnTo>
                      <a:lnTo>
                        <a:pt x="4" y="77"/>
                      </a:lnTo>
                      <a:lnTo>
                        <a:pt x="4" y="77"/>
                      </a:lnTo>
                      <a:lnTo>
                        <a:pt x="4" y="77"/>
                      </a:lnTo>
                      <a:lnTo>
                        <a:pt x="2" y="77"/>
                      </a:lnTo>
                      <a:lnTo>
                        <a:pt x="2" y="75"/>
                      </a:lnTo>
                      <a:lnTo>
                        <a:pt x="4" y="75"/>
                      </a:lnTo>
                      <a:lnTo>
                        <a:pt x="4" y="75"/>
                      </a:lnTo>
                      <a:lnTo>
                        <a:pt x="4" y="75"/>
                      </a:lnTo>
                      <a:lnTo>
                        <a:pt x="4" y="75"/>
                      </a:lnTo>
                      <a:lnTo>
                        <a:pt x="4" y="73"/>
                      </a:lnTo>
                      <a:lnTo>
                        <a:pt x="4" y="73"/>
                      </a:lnTo>
                      <a:lnTo>
                        <a:pt x="4" y="73"/>
                      </a:lnTo>
                      <a:lnTo>
                        <a:pt x="4" y="73"/>
                      </a:lnTo>
                      <a:lnTo>
                        <a:pt x="6" y="73"/>
                      </a:lnTo>
                      <a:lnTo>
                        <a:pt x="6" y="71"/>
                      </a:lnTo>
                      <a:lnTo>
                        <a:pt x="6" y="71"/>
                      </a:lnTo>
                      <a:lnTo>
                        <a:pt x="6" y="71"/>
                      </a:lnTo>
                      <a:lnTo>
                        <a:pt x="6" y="71"/>
                      </a:lnTo>
                      <a:lnTo>
                        <a:pt x="6" y="69"/>
                      </a:lnTo>
                      <a:lnTo>
                        <a:pt x="6" y="69"/>
                      </a:lnTo>
                      <a:lnTo>
                        <a:pt x="6" y="69"/>
                      </a:lnTo>
                      <a:lnTo>
                        <a:pt x="4" y="69"/>
                      </a:lnTo>
                      <a:lnTo>
                        <a:pt x="4" y="67"/>
                      </a:lnTo>
                      <a:lnTo>
                        <a:pt x="4" y="67"/>
                      </a:lnTo>
                      <a:lnTo>
                        <a:pt x="6" y="67"/>
                      </a:lnTo>
                      <a:lnTo>
                        <a:pt x="6" y="67"/>
                      </a:lnTo>
                      <a:lnTo>
                        <a:pt x="6" y="67"/>
                      </a:lnTo>
                      <a:lnTo>
                        <a:pt x="6" y="65"/>
                      </a:lnTo>
                      <a:lnTo>
                        <a:pt x="6" y="63"/>
                      </a:lnTo>
                      <a:lnTo>
                        <a:pt x="6" y="63"/>
                      </a:lnTo>
                      <a:lnTo>
                        <a:pt x="6" y="63"/>
                      </a:lnTo>
                      <a:lnTo>
                        <a:pt x="6" y="61"/>
                      </a:lnTo>
                      <a:lnTo>
                        <a:pt x="6" y="61"/>
                      </a:lnTo>
                      <a:lnTo>
                        <a:pt x="6" y="61"/>
                      </a:lnTo>
                      <a:lnTo>
                        <a:pt x="6" y="60"/>
                      </a:lnTo>
                      <a:lnTo>
                        <a:pt x="6" y="60"/>
                      </a:lnTo>
                      <a:lnTo>
                        <a:pt x="6" y="60"/>
                      </a:lnTo>
                      <a:lnTo>
                        <a:pt x="6" y="58"/>
                      </a:lnTo>
                      <a:lnTo>
                        <a:pt x="6" y="58"/>
                      </a:lnTo>
                      <a:lnTo>
                        <a:pt x="6" y="58"/>
                      </a:lnTo>
                      <a:lnTo>
                        <a:pt x="6" y="56"/>
                      </a:lnTo>
                      <a:lnTo>
                        <a:pt x="6" y="54"/>
                      </a:lnTo>
                      <a:lnTo>
                        <a:pt x="6" y="52"/>
                      </a:lnTo>
                      <a:lnTo>
                        <a:pt x="6" y="50"/>
                      </a:lnTo>
                      <a:lnTo>
                        <a:pt x="6" y="50"/>
                      </a:lnTo>
                      <a:lnTo>
                        <a:pt x="6" y="50"/>
                      </a:lnTo>
                      <a:lnTo>
                        <a:pt x="6" y="50"/>
                      </a:lnTo>
                      <a:lnTo>
                        <a:pt x="6" y="48"/>
                      </a:lnTo>
                      <a:lnTo>
                        <a:pt x="6" y="46"/>
                      </a:lnTo>
                      <a:lnTo>
                        <a:pt x="6" y="42"/>
                      </a:lnTo>
                      <a:lnTo>
                        <a:pt x="6" y="42"/>
                      </a:lnTo>
                      <a:lnTo>
                        <a:pt x="6" y="42"/>
                      </a:lnTo>
                      <a:lnTo>
                        <a:pt x="6" y="40"/>
                      </a:lnTo>
                      <a:lnTo>
                        <a:pt x="6" y="40"/>
                      </a:lnTo>
                      <a:lnTo>
                        <a:pt x="6" y="38"/>
                      </a:lnTo>
                      <a:lnTo>
                        <a:pt x="8" y="37"/>
                      </a:lnTo>
                      <a:lnTo>
                        <a:pt x="8" y="37"/>
                      </a:lnTo>
                      <a:lnTo>
                        <a:pt x="8" y="37"/>
                      </a:lnTo>
                      <a:lnTo>
                        <a:pt x="8" y="37"/>
                      </a:lnTo>
                      <a:lnTo>
                        <a:pt x="8" y="33"/>
                      </a:lnTo>
                      <a:lnTo>
                        <a:pt x="8" y="31"/>
                      </a:lnTo>
                      <a:lnTo>
                        <a:pt x="8" y="31"/>
                      </a:lnTo>
                      <a:lnTo>
                        <a:pt x="8" y="29"/>
                      </a:lnTo>
                      <a:lnTo>
                        <a:pt x="8" y="29"/>
                      </a:lnTo>
                      <a:lnTo>
                        <a:pt x="8" y="27"/>
                      </a:lnTo>
                      <a:lnTo>
                        <a:pt x="8" y="27"/>
                      </a:lnTo>
                      <a:lnTo>
                        <a:pt x="8" y="27"/>
                      </a:lnTo>
                      <a:lnTo>
                        <a:pt x="8" y="27"/>
                      </a:lnTo>
                      <a:lnTo>
                        <a:pt x="10" y="27"/>
                      </a:lnTo>
                      <a:lnTo>
                        <a:pt x="10" y="27"/>
                      </a:lnTo>
                      <a:lnTo>
                        <a:pt x="10" y="27"/>
                      </a:lnTo>
                      <a:lnTo>
                        <a:pt x="12" y="27"/>
                      </a:lnTo>
                      <a:lnTo>
                        <a:pt x="12" y="27"/>
                      </a:lnTo>
                      <a:lnTo>
                        <a:pt x="12" y="27"/>
                      </a:lnTo>
                      <a:lnTo>
                        <a:pt x="12" y="25"/>
                      </a:lnTo>
                      <a:lnTo>
                        <a:pt x="13" y="27"/>
                      </a:lnTo>
                      <a:lnTo>
                        <a:pt x="13" y="27"/>
                      </a:lnTo>
                      <a:lnTo>
                        <a:pt x="13" y="27"/>
                      </a:lnTo>
                      <a:lnTo>
                        <a:pt x="13" y="27"/>
                      </a:lnTo>
                      <a:lnTo>
                        <a:pt x="13" y="29"/>
                      </a:lnTo>
                      <a:lnTo>
                        <a:pt x="12" y="29"/>
                      </a:lnTo>
                      <a:lnTo>
                        <a:pt x="13" y="29"/>
                      </a:lnTo>
                      <a:lnTo>
                        <a:pt x="13" y="27"/>
                      </a:lnTo>
                      <a:lnTo>
                        <a:pt x="13" y="27"/>
                      </a:lnTo>
                      <a:lnTo>
                        <a:pt x="13" y="27"/>
                      </a:lnTo>
                      <a:lnTo>
                        <a:pt x="13" y="27"/>
                      </a:lnTo>
                      <a:lnTo>
                        <a:pt x="13" y="25"/>
                      </a:lnTo>
                      <a:lnTo>
                        <a:pt x="12" y="25"/>
                      </a:lnTo>
                      <a:lnTo>
                        <a:pt x="12" y="25"/>
                      </a:lnTo>
                      <a:lnTo>
                        <a:pt x="12" y="25"/>
                      </a:lnTo>
                      <a:lnTo>
                        <a:pt x="12" y="25"/>
                      </a:lnTo>
                      <a:lnTo>
                        <a:pt x="10" y="27"/>
                      </a:lnTo>
                      <a:lnTo>
                        <a:pt x="10" y="27"/>
                      </a:lnTo>
                      <a:lnTo>
                        <a:pt x="8" y="27"/>
                      </a:lnTo>
                      <a:lnTo>
                        <a:pt x="8" y="27"/>
                      </a:lnTo>
                      <a:lnTo>
                        <a:pt x="8" y="27"/>
                      </a:lnTo>
                      <a:lnTo>
                        <a:pt x="8" y="27"/>
                      </a:lnTo>
                      <a:lnTo>
                        <a:pt x="8" y="29"/>
                      </a:lnTo>
                      <a:lnTo>
                        <a:pt x="6" y="29"/>
                      </a:lnTo>
                      <a:lnTo>
                        <a:pt x="6" y="29"/>
                      </a:lnTo>
                      <a:lnTo>
                        <a:pt x="6" y="29"/>
                      </a:lnTo>
                      <a:lnTo>
                        <a:pt x="6" y="27"/>
                      </a:lnTo>
                      <a:lnTo>
                        <a:pt x="6" y="27"/>
                      </a:lnTo>
                      <a:lnTo>
                        <a:pt x="6" y="27"/>
                      </a:lnTo>
                      <a:lnTo>
                        <a:pt x="6" y="25"/>
                      </a:lnTo>
                      <a:lnTo>
                        <a:pt x="6" y="23"/>
                      </a:lnTo>
                      <a:lnTo>
                        <a:pt x="6" y="23"/>
                      </a:lnTo>
                      <a:lnTo>
                        <a:pt x="6" y="23"/>
                      </a:lnTo>
                      <a:lnTo>
                        <a:pt x="6" y="21"/>
                      </a:lnTo>
                      <a:lnTo>
                        <a:pt x="6" y="21"/>
                      </a:lnTo>
                      <a:lnTo>
                        <a:pt x="6" y="19"/>
                      </a:lnTo>
                      <a:lnTo>
                        <a:pt x="6" y="19"/>
                      </a:lnTo>
                      <a:lnTo>
                        <a:pt x="6" y="19"/>
                      </a:lnTo>
                      <a:lnTo>
                        <a:pt x="6" y="17"/>
                      </a:lnTo>
                      <a:lnTo>
                        <a:pt x="6" y="15"/>
                      </a:lnTo>
                      <a:lnTo>
                        <a:pt x="6" y="15"/>
                      </a:lnTo>
                      <a:lnTo>
                        <a:pt x="6" y="14"/>
                      </a:lnTo>
                      <a:lnTo>
                        <a:pt x="6" y="14"/>
                      </a:lnTo>
                      <a:lnTo>
                        <a:pt x="6" y="14"/>
                      </a:lnTo>
                      <a:lnTo>
                        <a:pt x="6" y="14"/>
                      </a:lnTo>
                      <a:lnTo>
                        <a:pt x="6" y="12"/>
                      </a:lnTo>
                      <a:lnTo>
                        <a:pt x="6" y="10"/>
                      </a:lnTo>
                      <a:lnTo>
                        <a:pt x="6" y="10"/>
                      </a:lnTo>
                      <a:lnTo>
                        <a:pt x="6" y="10"/>
                      </a:lnTo>
                      <a:lnTo>
                        <a:pt x="6" y="6"/>
                      </a:lnTo>
                      <a:lnTo>
                        <a:pt x="6" y="4"/>
                      </a:lnTo>
                      <a:lnTo>
                        <a:pt x="6" y="2"/>
                      </a:lnTo>
                      <a:lnTo>
                        <a:pt x="6" y="2"/>
                      </a:lnTo>
                      <a:lnTo>
                        <a:pt x="4" y="2"/>
                      </a:lnTo>
                      <a:lnTo>
                        <a:pt x="6" y="0"/>
                      </a:lnTo>
                      <a:lnTo>
                        <a:pt x="4" y="0"/>
                      </a:lnTo>
                      <a:lnTo>
                        <a:pt x="4" y="0"/>
                      </a:lnTo>
                      <a:lnTo>
                        <a:pt x="4" y="2"/>
                      </a:lnTo>
                      <a:lnTo>
                        <a:pt x="4" y="2"/>
                      </a:lnTo>
                      <a:lnTo>
                        <a:pt x="4" y="2"/>
                      </a:lnTo>
                      <a:lnTo>
                        <a:pt x="4"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1" name="Freeform 4274"/>
                <p:cNvSpPr>
                  <a:spLocks/>
                </p:cNvSpPr>
                <p:nvPr/>
              </p:nvSpPr>
              <p:spPr bwMode="auto">
                <a:xfrm>
                  <a:off x="4411" y="1468"/>
                  <a:ext cx="4" cy="1"/>
                </a:xfrm>
                <a:custGeom>
                  <a:avLst/>
                  <a:gdLst/>
                  <a:ahLst/>
                  <a:cxnLst>
                    <a:cxn ang="0">
                      <a:pos x="8" y="2"/>
                    </a:cxn>
                    <a:cxn ang="0">
                      <a:pos x="8" y="2"/>
                    </a:cxn>
                    <a:cxn ang="0">
                      <a:pos x="8" y="2"/>
                    </a:cxn>
                    <a:cxn ang="0">
                      <a:pos x="6" y="2"/>
                    </a:cxn>
                    <a:cxn ang="0">
                      <a:pos x="6" y="0"/>
                    </a:cxn>
                    <a:cxn ang="0">
                      <a:pos x="6" y="0"/>
                    </a:cxn>
                    <a:cxn ang="0">
                      <a:pos x="6" y="0"/>
                    </a:cxn>
                    <a:cxn ang="0">
                      <a:pos x="4" y="0"/>
                    </a:cxn>
                    <a:cxn ang="0">
                      <a:pos x="4" y="0"/>
                    </a:cxn>
                    <a:cxn ang="0">
                      <a:pos x="4" y="0"/>
                    </a:cxn>
                    <a:cxn ang="0">
                      <a:pos x="2" y="0"/>
                    </a:cxn>
                    <a:cxn ang="0">
                      <a:pos x="2" y="0"/>
                    </a:cxn>
                    <a:cxn ang="0">
                      <a:pos x="2" y="0"/>
                    </a:cxn>
                    <a:cxn ang="0">
                      <a:pos x="2" y="0"/>
                    </a:cxn>
                    <a:cxn ang="0">
                      <a:pos x="2" y="2"/>
                    </a:cxn>
                    <a:cxn ang="0">
                      <a:pos x="2" y="2"/>
                    </a:cxn>
                    <a:cxn ang="0">
                      <a:pos x="2" y="2"/>
                    </a:cxn>
                    <a:cxn ang="0">
                      <a:pos x="2" y="2"/>
                    </a:cxn>
                    <a:cxn ang="0">
                      <a:pos x="2" y="2"/>
                    </a:cxn>
                    <a:cxn ang="0">
                      <a:pos x="2" y="2"/>
                    </a:cxn>
                    <a:cxn ang="0">
                      <a:pos x="0" y="2"/>
                    </a:cxn>
                    <a:cxn ang="0">
                      <a:pos x="0" y="2"/>
                    </a:cxn>
                    <a:cxn ang="0">
                      <a:pos x="0" y="0"/>
                    </a:cxn>
                    <a:cxn ang="0">
                      <a:pos x="0" y="0"/>
                    </a:cxn>
                    <a:cxn ang="0">
                      <a:pos x="0" y="0"/>
                    </a:cxn>
                    <a:cxn ang="0">
                      <a:pos x="0" y="0"/>
                    </a:cxn>
                  </a:cxnLst>
                  <a:rect l="0" t="0" r="r" b="b"/>
                  <a:pathLst>
                    <a:path w="8" h="2">
                      <a:moveTo>
                        <a:pt x="8" y="2"/>
                      </a:moveTo>
                      <a:lnTo>
                        <a:pt x="8" y="2"/>
                      </a:lnTo>
                      <a:lnTo>
                        <a:pt x="8" y="2"/>
                      </a:lnTo>
                      <a:lnTo>
                        <a:pt x="6" y="2"/>
                      </a:lnTo>
                      <a:lnTo>
                        <a:pt x="6" y="0"/>
                      </a:lnTo>
                      <a:lnTo>
                        <a:pt x="6" y="0"/>
                      </a:lnTo>
                      <a:lnTo>
                        <a:pt x="6" y="0"/>
                      </a:lnTo>
                      <a:lnTo>
                        <a:pt x="4" y="0"/>
                      </a:lnTo>
                      <a:lnTo>
                        <a:pt x="4" y="0"/>
                      </a:lnTo>
                      <a:lnTo>
                        <a:pt x="4" y="0"/>
                      </a:lnTo>
                      <a:lnTo>
                        <a:pt x="2" y="0"/>
                      </a:lnTo>
                      <a:lnTo>
                        <a:pt x="2" y="0"/>
                      </a:lnTo>
                      <a:lnTo>
                        <a:pt x="2" y="0"/>
                      </a:lnTo>
                      <a:lnTo>
                        <a:pt x="2" y="0"/>
                      </a:lnTo>
                      <a:lnTo>
                        <a:pt x="2" y="2"/>
                      </a:lnTo>
                      <a:lnTo>
                        <a:pt x="2" y="2"/>
                      </a:lnTo>
                      <a:lnTo>
                        <a:pt x="2" y="2"/>
                      </a:lnTo>
                      <a:lnTo>
                        <a:pt x="2" y="2"/>
                      </a:lnTo>
                      <a:lnTo>
                        <a:pt x="2" y="2"/>
                      </a:lnTo>
                      <a:lnTo>
                        <a:pt x="2" y="2"/>
                      </a:lnTo>
                      <a:lnTo>
                        <a:pt x="0" y="2"/>
                      </a:lnTo>
                      <a:lnTo>
                        <a:pt x="0" y="2"/>
                      </a:lnTo>
                      <a:lnTo>
                        <a:pt x="0" y="0"/>
                      </a:lnTo>
                      <a:lnTo>
                        <a:pt x="0" y="0"/>
                      </a:lnTo>
                      <a:lnTo>
                        <a:pt x="0"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2" name="Freeform 4275"/>
                <p:cNvSpPr>
                  <a:spLocks/>
                </p:cNvSpPr>
                <p:nvPr/>
              </p:nvSpPr>
              <p:spPr bwMode="auto">
                <a:xfrm>
                  <a:off x="4412" y="1471"/>
                  <a:ext cx="1" cy="1"/>
                </a:xfrm>
                <a:custGeom>
                  <a:avLst/>
                  <a:gdLst/>
                  <a:ahLst/>
                  <a:cxnLst>
                    <a:cxn ang="0">
                      <a:pos x="0" y="2"/>
                    </a:cxn>
                    <a:cxn ang="0">
                      <a:pos x="0" y="2"/>
                    </a:cxn>
                    <a:cxn ang="0">
                      <a:pos x="0" y="2"/>
                    </a:cxn>
                    <a:cxn ang="0">
                      <a:pos x="0" y="2"/>
                    </a:cxn>
                    <a:cxn ang="0">
                      <a:pos x="0" y="2"/>
                    </a:cxn>
                    <a:cxn ang="0">
                      <a:pos x="0" y="2"/>
                    </a:cxn>
                    <a:cxn ang="0">
                      <a:pos x="0" y="0"/>
                    </a:cxn>
                    <a:cxn ang="0">
                      <a:pos x="0" y="0"/>
                    </a:cxn>
                    <a:cxn ang="0">
                      <a:pos x="0" y="0"/>
                    </a:cxn>
                    <a:cxn ang="0">
                      <a:pos x="0" y="0"/>
                    </a:cxn>
                    <a:cxn ang="0">
                      <a:pos x="0" y="0"/>
                    </a:cxn>
                    <a:cxn ang="0">
                      <a:pos x="2" y="0"/>
                    </a:cxn>
                    <a:cxn ang="0">
                      <a:pos x="2" y="0"/>
                    </a:cxn>
                    <a:cxn ang="0">
                      <a:pos x="2" y="2"/>
                    </a:cxn>
                    <a:cxn ang="0">
                      <a:pos x="2" y="2"/>
                    </a:cxn>
                    <a:cxn ang="0">
                      <a:pos x="0" y="2"/>
                    </a:cxn>
                  </a:cxnLst>
                  <a:rect l="0" t="0" r="r" b="b"/>
                  <a:pathLst>
                    <a:path w="2" h="2">
                      <a:moveTo>
                        <a:pt x="0" y="2"/>
                      </a:moveTo>
                      <a:lnTo>
                        <a:pt x="0" y="2"/>
                      </a:lnTo>
                      <a:lnTo>
                        <a:pt x="0" y="2"/>
                      </a:lnTo>
                      <a:lnTo>
                        <a:pt x="0" y="2"/>
                      </a:lnTo>
                      <a:lnTo>
                        <a:pt x="0" y="2"/>
                      </a:lnTo>
                      <a:lnTo>
                        <a:pt x="0" y="2"/>
                      </a:lnTo>
                      <a:lnTo>
                        <a:pt x="0" y="0"/>
                      </a:lnTo>
                      <a:lnTo>
                        <a:pt x="0" y="0"/>
                      </a:lnTo>
                      <a:lnTo>
                        <a:pt x="0" y="0"/>
                      </a:lnTo>
                      <a:lnTo>
                        <a:pt x="0" y="0"/>
                      </a:lnTo>
                      <a:lnTo>
                        <a:pt x="0" y="0"/>
                      </a:lnTo>
                      <a:lnTo>
                        <a:pt x="2" y="0"/>
                      </a:lnTo>
                      <a:lnTo>
                        <a:pt x="2" y="0"/>
                      </a:lnTo>
                      <a:lnTo>
                        <a:pt x="2" y="2"/>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3" name="Rectangle 4276"/>
                <p:cNvSpPr>
                  <a:spLocks noChangeArrowheads="1"/>
                </p:cNvSpPr>
                <p:nvPr/>
              </p:nvSpPr>
              <p:spPr bwMode="auto">
                <a:xfrm>
                  <a:off x="4414" y="1473"/>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14" name="Freeform 4277"/>
                <p:cNvSpPr>
                  <a:spLocks/>
                </p:cNvSpPr>
                <p:nvPr/>
              </p:nvSpPr>
              <p:spPr bwMode="auto">
                <a:xfrm>
                  <a:off x="4414" y="1473"/>
                  <a:ext cx="1" cy="1"/>
                </a:xfrm>
                <a:custGeom>
                  <a:avLst/>
                  <a:gdLst/>
                  <a:ahLst/>
                  <a:cxnLst>
                    <a:cxn ang="0">
                      <a:pos x="0" y="2"/>
                    </a:cxn>
                    <a:cxn ang="0">
                      <a:pos x="0" y="0"/>
                    </a:cxn>
                    <a:cxn ang="0">
                      <a:pos x="2" y="0"/>
                    </a:cxn>
                    <a:cxn ang="0">
                      <a:pos x="0" y="2"/>
                    </a:cxn>
                  </a:cxnLst>
                  <a:rect l="0" t="0" r="r" b="b"/>
                  <a:pathLst>
                    <a:path w="2" h="2">
                      <a:moveTo>
                        <a:pt x="0" y="2"/>
                      </a:move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5" name="Freeform 4278"/>
                <p:cNvSpPr>
                  <a:spLocks/>
                </p:cNvSpPr>
                <p:nvPr/>
              </p:nvSpPr>
              <p:spPr bwMode="auto">
                <a:xfrm>
                  <a:off x="4415" y="1473"/>
                  <a:ext cx="1" cy="1"/>
                </a:xfrm>
                <a:custGeom>
                  <a:avLst/>
                  <a:gdLst/>
                  <a:ahLst/>
                  <a:cxnLst>
                    <a:cxn ang="0">
                      <a:pos x="1" y="2"/>
                    </a:cxn>
                    <a:cxn ang="0">
                      <a:pos x="1" y="2"/>
                    </a:cxn>
                    <a:cxn ang="0">
                      <a:pos x="0" y="0"/>
                    </a:cxn>
                    <a:cxn ang="0">
                      <a:pos x="1" y="0"/>
                    </a:cxn>
                    <a:cxn ang="0">
                      <a:pos x="1" y="2"/>
                    </a:cxn>
                  </a:cxnLst>
                  <a:rect l="0" t="0" r="r" b="b"/>
                  <a:pathLst>
                    <a:path w="1" h="2">
                      <a:moveTo>
                        <a:pt x="1" y="2"/>
                      </a:moveTo>
                      <a:lnTo>
                        <a:pt x="1" y="2"/>
                      </a:lnTo>
                      <a:lnTo>
                        <a:pt x="0" y="0"/>
                      </a:lnTo>
                      <a:lnTo>
                        <a:pt x="1" y="0"/>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6" name="Freeform 4279"/>
                <p:cNvSpPr>
                  <a:spLocks/>
                </p:cNvSpPr>
                <p:nvPr/>
              </p:nvSpPr>
              <p:spPr bwMode="auto">
                <a:xfrm>
                  <a:off x="4415" y="1474"/>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7" name="Freeform 4280"/>
                <p:cNvSpPr>
                  <a:spLocks/>
                </p:cNvSpPr>
                <p:nvPr/>
              </p:nvSpPr>
              <p:spPr bwMode="auto">
                <a:xfrm>
                  <a:off x="4415" y="1474"/>
                  <a:ext cx="1" cy="1"/>
                </a:xfrm>
                <a:custGeom>
                  <a:avLst/>
                  <a:gdLst/>
                  <a:ahLst/>
                  <a:cxnLst>
                    <a:cxn ang="0">
                      <a:pos x="0" y="2"/>
                    </a:cxn>
                    <a:cxn ang="0">
                      <a:pos x="0" y="2"/>
                    </a:cxn>
                    <a:cxn ang="0">
                      <a:pos x="0" y="0"/>
                    </a:cxn>
                    <a:cxn ang="0">
                      <a:pos x="1" y="0"/>
                    </a:cxn>
                    <a:cxn ang="0">
                      <a:pos x="1" y="2"/>
                    </a:cxn>
                    <a:cxn ang="0">
                      <a:pos x="0" y="2"/>
                    </a:cxn>
                  </a:cxnLst>
                  <a:rect l="0" t="0" r="r" b="b"/>
                  <a:pathLst>
                    <a:path w="1" h="2">
                      <a:moveTo>
                        <a:pt x="0" y="2"/>
                      </a:moveTo>
                      <a:lnTo>
                        <a:pt x="0" y="2"/>
                      </a:lnTo>
                      <a:lnTo>
                        <a:pt x="0" y="0"/>
                      </a:lnTo>
                      <a:lnTo>
                        <a:pt x="1" y="0"/>
                      </a:lnTo>
                      <a:lnTo>
                        <a:pt x="1"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8" name="Freeform 4281"/>
                <p:cNvSpPr>
                  <a:spLocks/>
                </p:cNvSpPr>
                <p:nvPr/>
              </p:nvSpPr>
              <p:spPr bwMode="auto">
                <a:xfrm>
                  <a:off x="4414" y="1474"/>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19" name="Freeform 4282"/>
                <p:cNvSpPr>
                  <a:spLocks/>
                </p:cNvSpPr>
                <p:nvPr/>
              </p:nvSpPr>
              <p:spPr bwMode="auto">
                <a:xfrm>
                  <a:off x="4416" y="1474"/>
                  <a:ext cx="1" cy="1"/>
                </a:xfrm>
                <a:custGeom>
                  <a:avLst/>
                  <a:gdLst/>
                  <a:ahLst/>
                  <a:cxnLst>
                    <a:cxn ang="0">
                      <a:pos x="0" y="2"/>
                    </a:cxn>
                    <a:cxn ang="0">
                      <a:pos x="0" y="2"/>
                    </a:cxn>
                    <a:cxn ang="0">
                      <a:pos x="0" y="2"/>
                    </a:cxn>
                    <a:cxn ang="0">
                      <a:pos x="0" y="2"/>
                    </a:cxn>
                    <a:cxn ang="0">
                      <a:pos x="0" y="0"/>
                    </a:cxn>
                    <a:cxn ang="0">
                      <a:pos x="2" y="2"/>
                    </a:cxn>
                    <a:cxn ang="0">
                      <a:pos x="0" y="2"/>
                    </a:cxn>
                  </a:cxnLst>
                  <a:rect l="0" t="0" r="r" b="b"/>
                  <a:pathLst>
                    <a:path w="2" h="2">
                      <a:moveTo>
                        <a:pt x="0" y="2"/>
                      </a:moveTo>
                      <a:lnTo>
                        <a:pt x="0" y="2"/>
                      </a:lnTo>
                      <a:lnTo>
                        <a:pt x="0" y="2"/>
                      </a:ln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0" name="Freeform 4283"/>
                <p:cNvSpPr>
                  <a:spLocks/>
                </p:cNvSpPr>
                <p:nvPr/>
              </p:nvSpPr>
              <p:spPr bwMode="auto">
                <a:xfrm>
                  <a:off x="4417" y="1475"/>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1" name="Line 4284"/>
                <p:cNvSpPr>
                  <a:spLocks noChangeShapeType="1"/>
                </p:cNvSpPr>
                <p:nvPr/>
              </p:nvSpPr>
              <p:spPr bwMode="auto">
                <a:xfrm>
                  <a:off x="4417" y="1475"/>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22" name="Freeform 4285"/>
                <p:cNvSpPr>
                  <a:spLocks/>
                </p:cNvSpPr>
                <p:nvPr/>
              </p:nvSpPr>
              <p:spPr bwMode="auto">
                <a:xfrm>
                  <a:off x="4416" y="1475"/>
                  <a:ext cx="1" cy="1"/>
                </a:xfrm>
                <a:custGeom>
                  <a:avLst/>
                  <a:gdLst/>
                  <a:ahLst/>
                  <a:cxnLst>
                    <a:cxn ang="0">
                      <a:pos x="2" y="0"/>
                    </a:cxn>
                    <a:cxn ang="0">
                      <a:pos x="2" y="0"/>
                    </a:cxn>
                    <a:cxn ang="0">
                      <a:pos x="0" y="0"/>
                    </a:cxn>
                    <a:cxn ang="0">
                      <a:pos x="0" y="2"/>
                    </a:cxn>
                    <a:cxn ang="0">
                      <a:pos x="2" y="2"/>
                    </a:cxn>
                    <a:cxn ang="0">
                      <a:pos x="2" y="0"/>
                    </a:cxn>
                  </a:cxnLst>
                  <a:rect l="0" t="0" r="r" b="b"/>
                  <a:pathLst>
                    <a:path w="2" h="2">
                      <a:moveTo>
                        <a:pt x="2" y="0"/>
                      </a:moveTo>
                      <a:lnTo>
                        <a:pt x="2" y="0"/>
                      </a:lnTo>
                      <a:lnTo>
                        <a:pt x="0" y="0"/>
                      </a:lnTo>
                      <a:lnTo>
                        <a:pt x="0" y="2"/>
                      </a:lnTo>
                      <a:lnTo>
                        <a:pt x="2" y="2"/>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3" name="Freeform 4286"/>
                <p:cNvSpPr>
                  <a:spLocks/>
                </p:cNvSpPr>
                <p:nvPr/>
              </p:nvSpPr>
              <p:spPr bwMode="auto">
                <a:xfrm>
                  <a:off x="4417" y="1475"/>
                  <a:ext cx="1" cy="1"/>
                </a:xfrm>
                <a:custGeom>
                  <a:avLst/>
                  <a:gdLst/>
                  <a:ahLst/>
                  <a:cxnLst>
                    <a:cxn ang="0">
                      <a:pos x="0" y="2"/>
                    </a:cxn>
                    <a:cxn ang="0">
                      <a:pos x="0" y="0"/>
                    </a:cxn>
                    <a:cxn ang="0">
                      <a:pos x="2" y="0"/>
                    </a:cxn>
                    <a:cxn ang="0">
                      <a:pos x="0" y="2"/>
                    </a:cxn>
                  </a:cxnLst>
                  <a:rect l="0" t="0" r="r" b="b"/>
                  <a:pathLst>
                    <a:path w="2" h="2">
                      <a:moveTo>
                        <a:pt x="0" y="2"/>
                      </a:moveTo>
                      <a:lnTo>
                        <a:pt x="0" y="0"/>
                      </a:lnTo>
                      <a:lnTo>
                        <a:pt x="2"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4" name="Freeform 4287"/>
                <p:cNvSpPr>
                  <a:spLocks/>
                </p:cNvSpPr>
                <p:nvPr/>
              </p:nvSpPr>
              <p:spPr bwMode="auto">
                <a:xfrm>
                  <a:off x="4417" y="147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5" name="Freeform 4288"/>
                <p:cNvSpPr>
                  <a:spLocks/>
                </p:cNvSpPr>
                <p:nvPr/>
              </p:nvSpPr>
              <p:spPr bwMode="auto">
                <a:xfrm>
                  <a:off x="4416" y="147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6" name="Freeform 4289"/>
                <p:cNvSpPr>
                  <a:spLocks/>
                </p:cNvSpPr>
                <p:nvPr/>
              </p:nvSpPr>
              <p:spPr bwMode="auto">
                <a:xfrm>
                  <a:off x="4415" y="1475"/>
                  <a:ext cx="1" cy="1"/>
                </a:xfrm>
                <a:custGeom>
                  <a:avLst/>
                  <a:gdLst/>
                  <a:ahLst/>
                  <a:cxnLst>
                    <a:cxn ang="0">
                      <a:pos x="1" y="2"/>
                    </a:cxn>
                    <a:cxn ang="0">
                      <a:pos x="1" y="2"/>
                    </a:cxn>
                    <a:cxn ang="0">
                      <a:pos x="1" y="2"/>
                    </a:cxn>
                    <a:cxn ang="0">
                      <a:pos x="1" y="2"/>
                    </a:cxn>
                    <a:cxn ang="0">
                      <a:pos x="0" y="0"/>
                    </a:cxn>
                    <a:cxn ang="0">
                      <a:pos x="0" y="0"/>
                    </a:cxn>
                    <a:cxn ang="0">
                      <a:pos x="0" y="2"/>
                    </a:cxn>
                    <a:cxn ang="0">
                      <a:pos x="0" y="2"/>
                    </a:cxn>
                    <a:cxn ang="0">
                      <a:pos x="0" y="2"/>
                    </a:cxn>
                    <a:cxn ang="0">
                      <a:pos x="0" y="2"/>
                    </a:cxn>
                    <a:cxn ang="0">
                      <a:pos x="1" y="2"/>
                    </a:cxn>
                  </a:cxnLst>
                  <a:rect l="0" t="0" r="r" b="b"/>
                  <a:pathLst>
                    <a:path w="1" h="2">
                      <a:moveTo>
                        <a:pt x="1" y="2"/>
                      </a:moveTo>
                      <a:lnTo>
                        <a:pt x="1" y="2"/>
                      </a:lnTo>
                      <a:lnTo>
                        <a:pt x="1" y="2"/>
                      </a:lnTo>
                      <a:lnTo>
                        <a:pt x="1" y="2"/>
                      </a:lnTo>
                      <a:lnTo>
                        <a:pt x="0" y="0"/>
                      </a:lnTo>
                      <a:lnTo>
                        <a:pt x="0" y="0"/>
                      </a:lnTo>
                      <a:lnTo>
                        <a:pt x="0" y="2"/>
                      </a:lnTo>
                      <a:lnTo>
                        <a:pt x="0" y="2"/>
                      </a:lnTo>
                      <a:lnTo>
                        <a:pt x="0" y="2"/>
                      </a:lnTo>
                      <a:lnTo>
                        <a:pt x="0" y="2"/>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7" name="Freeform 4290"/>
                <p:cNvSpPr>
                  <a:spLocks/>
                </p:cNvSpPr>
                <p:nvPr/>
              </p:nvSpPr>
              <p:spPr bwMode="auto">
                <a:xfrm>
                  <a:off x="4415" y="1476"/>
                  <a:ext cx="1" cy="1"/>
                </a:xfrm>
                <a:custGeom>
                  <a:avLst/>
                  <a:gdLst/>
                  <a:ahLst/>
                  <a:cxnLst>
                    <a:cxn ang="0">
                      <a:pos x="1" y="2"/>
                    </a:cxn>
                    <a:cxn ang="0">
                      <a:pos x="0" y="2"/>
                    </a:cxn>
                    <a:cxn ang="0">
                      <a:pos x="0" y="0"/>
                    </a:cxn>
                    <a:cxn ang="0">
                      <a:pos x="1" y="2"/>
                    </a:cxn>
                  </a:cxnLst>
                  <a:rect l="0" t="0" r="r" b="b"/>
                  <a:pathLst>
                    <a:path w="1" h="2">
                      <a:moveTo>
                        <a:pt x="1" y="2"/>
                      </a:moveTo>
                      <a:lnTo>
                        <a:pt x="0" y="2"/>
                      </a:lnTo>
                      <a:lnTo>
                        <a:pt x="0" y="0"/>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8" name="Freeform 4291"/>
                <p:cNvSpPr>
                  <a:spLocks/>
                </p:cNvSpPr>
                <p:nvPr/>
              </p:nvSpPr>
              <p:spPr bwMode="auto">
                <a:xfrm>
                  <a:off x="4416" y="1476"/>
                  <a:ext cx="1" cy="1"/>
                </a:xfrm>
                <a:custGeom>
                  <a:avLst/>
                  <a:gdLst/>
                  <a:ahLst/>
                  <a:cxnLst>
                    <a:cxn ang="0">
                      <a:pos x="0" y="2"/>
                    </a:cxn>
                    <a:cxn ang="0">
                      <a:pos x="0" y="2"/>
                    </a:cxn>
                    <a:cxn ang="0">
                      <a:pos x="0" y="2"/>
                    </a:cxn>
                    <a:cxn ang="0">
                      <a:pos x="0" y="2"/>
                    </a:cxn>
                    <a:cxn ang="0">
                      <a:pos x="0" y="2"/>
                    </a:cxn>
                    <a:cxn ang="0">
                      <a:pos x="2" y="2"/>
                    </a:cxn>
                    <a:cxn ang="0">
                      <a:pos x="2" y="2"/>
                    </a:cxn>
                    <a:cxn ang="0">
                      <a:pos x="2" y="2"/>
                    </a:cxn>
                    <a:cxn ang="0">
                      <a:pos x="0" y="2"/>
                    </a:cxn>
                    <a:cxn ang="0">
                      <a:pos x="0" y="0"/>
                    </a:cxn>
                    <a:cxn ang="0">
                      <a:pos x="0" y="2"/>
                    </a:cxn>
                    <a:cxn ang="0">
                      <a:pos x="0" y="2"/>
                    </a:cxn>
                    <a:cxn ang="0">
                      <a:pos x="0" y="2"/>
                    </a:cxn>
                    <a:cxn ang="0">
                      <a:pos x="0" y="2"/>
                    </a:cxn>
                    <a:cxn ang="0">
                      <a:pos x="0" y="2"/>
                    </a:cxn>
                    <a:cxn ang="0">
                      <a:pos x="0" y="2"/>
                    </a:cxn>
                    <a:cxn ang="0">
                      <a:pos x="0" y="2"/>
                    </a:cxn>
                    <a:cxn ang="0">
                      <a:pos x="0" y="2"/>
                    </a:cxn>
                  </a:cxnLst>
                  <a:rect l="0" t="0" r="r" b="b"/>
                  <a:pathLst>
                    <a:path w="2" h="2">
                      <a:moveTo>
                        <a:pt x="0" y="2"/>
                      </a:moveTo>
                      <a:lnTo>
                        <a:pt x="0" y="2"/>
                      </a:lnTo>
                      <a:lnTo>
                        <a:pt x="0" y="2"/>
                      </a:lnTo>
                      <a:lnTo>
                        <a:pt x="0" y="2"/>
                      </a:lnTo>
                      <a:lnTo>
                        <a:pt x="0" y="2"/>
                      </a:lnTo>
                      <a:lnTo>
                        <a:pt x="2" y="2"/>
                      </a:lnTo>
                      <a:lnTo>
                        <a:pt x="2" y="2"/>
                      </a:lnTo>
                      <a:lnTo>
                        <a:pt x="2" y="2"/>
                      </a:lnTo>
                      <a:lnTo>
                        <a:pt x="0" y="2"/>
                      </a:lnTo>
                      <a:lnTo>
                        <a:pt x="0" y="0"/>
                      </a:lnTo>
                      <a:lnTo>
                        <a:pt x="0" y="2"/>
                      </a:lnTo>
                      <a:lnTo>
                        <a:pt x="0" y="2"/>
                      </a:lnTo>
                      <a:lnTo>
                        <a:pt x="0" y="2"/>
                      </a:lnTo>
                      <a:lnTo>
                        <a:pt x="0" y="2"/>
                      </a:lnTo>
                      <a:lnTo>
                        <a:pt x="0" y="2"/>
                      </a:lnTo>
                      <a:lnTo>
                        <a:pt x="0"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29" name="Rectangle 4292"/>
                <p:cNvSpPr>
                  <a:spLocks noChangeArrowheads="1"/>
                </p:cNvSpPr>
                <p:nvPr/>
              </p:nvSpPr>
              <p:spPr bwMode="auto">
                <a:xfrm>
                  <a:off x="4416" y="1478"/>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30" name="Freeform 4293"/>
                <p:cNvSpPr>
                  <a:spLocks/>
                </p:cNvSpPr>
                <p:nvPr/>
              </p:nvSpPr>
              <p:spPr bwMode="auto">
                <a:xfrm>
                  <a:off x="4416" y="1478"/>
                  <a:ext cx="1" cy="1"/>
                </a:xfrm>
                <a:custGeom>
                  <a:avLst/>
                  <a:gdLst/>
                  <a:ahLst/>
                  <a:cxnLst>
                    <a:cxn ang="0">
                      <a:pos x="2" y="2"/>
                    </a:cxn>
                    <a:cxn ang="0">
                      <a:pos x="2" y="2"/>
                    </a:cxn>
                    <a:cxn ang="0">
                      <a:pos x="0" y="2"/>
                    </a:cxn>
                    <a:cxn ang="0">
                      <a:pos x="2" y="0"/>
                    </a:cxn>
                    <a:cxn ang="0">
                      <a:pos x="2" y="2"/>
                    </a:cxn>
                  </a:cxnLst>
                  <a:rect l="0" t="0" r="r" b="b"/>
                  <a:pathLst>
                    <a:path w="2" h="2">
                      <a:moveTo>
                        <a:pt x="2" y="2"/>
                      </a:moveTo>
                      <a:lnTo>
                        <a:pt x="2" y="2"/>
                      </a:lnTo>
                      <a:lnTo>
                        <a:pt x="0" y="2"/>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1" name="Freeform 4294"/>
                <p:cNvSpPr>
                  <a:spLocks/>
                </p:cNvSpPr>
                <p:nvPr/>
              </p:nvSpPr>
              <p:spPr bwMode="auto">
                <a:xfrm>
                  <a:off x="4417" y="1478"/>
                  <a:ext cx="1" cy="1"/>
                </a:xfrm>
                <a:custGeom>
                  <a:avLst/>
                  <a:gdLst/>
                  <a:ahLst/>
                  <a:cxnLst>
                    <a:cxn ang="0">
                      <a:pos x="2" y="2"/>
                    </a:cxn>
                    <a:cxn ang="0">
                      <a:pos x="0" y="2"/>
                    </a:cxn>
                    <a:cxn ang="0">
                      <a:pos x="2" y="0"/>
                    </a:cxn>
                    <a:cxn ang="0">
                      <a:pos x="2" y="2"/>
                    </a:cxn>
                  </a:cxnLst>
                  <a:rect l="0" t="0" r="r" b="b"/>
                  <a:pathLst>
                    <a:path w="2" h="2">
                      <a:moveTo>
                        <a:pt x="2" y="2"/>
                      </a:moveTo>
                      <a:lnTo>
                        <a:pt x="0" y="2"/>
                      </a:lnTo>
                      <a:lnTo>
                        <a:pt x="2" y="0"/>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2" name="Freeform 4295"/>
                <p:cNvSpPr>
                  <a:spLocks/>
                </p:cNvSpPr>
                <p:nvPr/>
              </p:nvSpPr>
              <p:spPr bwMode="auto">
                <a:xfrm>
                  <a:off x="4416" y="1479"/>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3" name="Freeform 4296"/>
                <p:cNvSpPr>
                  <a:spLocks/>
                </p:cNvSpPr>
                <p:nvPr/>
              </p:nvSpPr>
              <p:spPr bwMode="auto">
                <a:xfrm>
                  <a:off x="4416" y="1479"/>
                  <a:ext cx="1" cy="1"/>
                </a:xfrm>
                <a:custGeom>
                  <a:avLst/>
                  <a:gdLst/>
                  <a:ahLst/>
                  <a:cxnLst>
                    <a:cxn ang="0">
                      <a:pos x="2" y="0"/>
                    </a:cxn>
                    <a:cxn ang="0">
                      <a:pos x="0" y="0"/>
                    </a:cxn>
                    <a:cxn ang="0">
                      <a:pos x="2" y="0"/>
                    </a:cxn>
                  </a:cxnLst>
                  <a:rect l="0" t="0" r="r" b="b"/>
                  <a:pathLst>
                    <a:path w="2">
                      <a:moveTo>
                        <a:pt x="2" y="0"/>
                      </a:move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4" name="Rectangle 4297"/>
                <p:cNvSpPr>
                  <a:spLocks noChangeArrowheads="1"/>
                </p:cNvSpPr>
                <p:nvPr/>
              </p:nvSpPr>
              <p:spPr bwMode="auto">
                <a:xfrm>
                  <a:off x="4415" y="1495"/>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35" name="Freeform 4298"/>
                <p:cNvSpPr>
                  <a:spLocks/>
                </p:cNvSpPr>
                <p:nvPr/>
              </p:nvSpPr>
              <p:spPr bwMode="auto">
                <a:xfrm>
                  <a:off x="4415" y="1495"/>
                  <a:ext cx="1" cy="1"/>
                </a:xfrm>
                <a:custGeom>
                  <a:avLst/>
                  <a:gdLst/>
                  <a:ahLst/>
                  <a:cxnLst>
                    <a:cxn ang="0">
                      <a:pos x="0" y="0"/>
                    </a:cxn>
                    <a:cxn ang="0">
                      <a:pos x="1" y="0"/>
                    </a:cxn>
                    <a:cxn ang="0">
                      <a:pos x="0" y="0"/>
                    </a:cxn>
                  </a:cxnLst>
                  <a:rect l="0" t="0" r="r" b="b"/>
                  <a:pathLst>
                    <a:path w="1">
                      <a:moveTo>
                        <a:pt x="0" y="0"/>
                      </a:moveTo>
                      <a:lnTo>
                        <a:pt x="1"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6" name="Freeform 4299"/>
                <p:cNvSpPr>
                  <a:spLocks/>
                </p:cNvSpPr>
                <p:nvPr/>
              </p:nvSpPr>
              <p:spPr bwMode="auto">
                <a:xfrm>
                  <a:off x="4416" y="1495"/>
                  <a:ext cx="1" cy="1"/>
                </a:xfrm>
                <a:custGeom>
                  <a:avLst/>
                  <a:gdLst/>
                  <a:ahLst/>
                  <a:cxnLst>
                    <a:cxn ang="0">
                      <a:pos x="0" y="2"/>
                    </a:cxn>
                    <a:cxn ang="0">
                      <a:pos x="0" y="2"/>
                    </a:cxn>
                    <a:cxn ang="0">
                      <a:pos x="0" y="0"/>
                    </a:cxn>
                    <a:cxn ang="0">
                      <a:pos x="0" y="2"/>
                    </a:cxn>
                  </a:cxnLst>
                  <a:rect l="0" t="0" r="r" b="b"/>
                  <a:pathLst>
                    <a:path h="2">
                      <a:moveTo>
                        <a:pt x="0" y="2"/>
                      </a:moveTo>
                      <a:lnTo>
                        <a:pt x="0" y="2"/>
                      </a:ln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7" name="Rectangle 4300"/>
                <p:cNvSpPr>
                  <a:spLocks noChangeArrowheads="1"/>
                </p:cNvSpPr>
                <p:nvPr/>
              </p:nvSpPr>
              <p:spPr bwMode="auto">
                <a:xfrm>
                  <a:off x="4416" y="1495"/>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38" name="Freeform 4301"/>
                <p:cNvSpPr>
                  <a:spLocks/>
                </p:cNvSpPr>
                <p:nvPr/>
              </p:nvSpPr>
              <p:spPr bwMode="auto">
                <a:xfrm>
                  <a:off x="4415" y="1469"/>
                  <a:ext cx="3" cy="27"/>
                </a:xfrm>
                <a:custGeom>
                  <a:avLst/>
                  <a:gdLst/>
                  <a:ahLst/>
                  <a:cxnLst>
                    <a:cxn ang="0">
                      <a:pos x="0" y="0"/>
                    </a:cxn>
                    <a:cxn ang="0">
                      <a:pos x="0" y="1"/>
                    </a:cxn>
                    <a:cxn ang="0">
                      <a:pos x="0" y="1"/>
                    </a:cxn>
                    <a:cxn ang="0">
                      <a:pos x="0" y="3"/>
                    </a:cxn>
                    <a:cxn ang="0">
                      <a:pos x="1" y="3"/>
                    </a:cxn>
                    <a:cxn ang="0">
                      <a:pos x="1" y="3"/>
                    </a:cxn>
                    <a:cxn ang="0">
                      <a:pos x="1" y="5"/>
                    </a:cxn>
                    <a:cxn ang="0">
                      <a:pos x="1" y="5"/>
                    </a:cxn>
                    <a:cxn ang="0">
                      <a:pos x="1" y="5"/>
                    </a:cxn>
                    <a:cxn ang="0">
                      <a:pos x="1" y="7"/>
                    </a:cxn>
                    <a:cxn ang="0">
                      <a:pos x="1" y="9"/>
                    </a:cxn>
                    <a:cxn ang="0">
                      <a:pos x="1" y="9"/>
                    </a:cxn>
                    <a:cxn ang="0">
                      <a:pos x="3" y="9"/>
                    </a:cxn>
                    <a:cxn ang="0">
                      <a:pos x="3" y="9"/>
                    </a:cxn>
                    <a:cxn ang="0">
                      <a:pos x="3" y="11"/>
                    </a:cxn>
                    <a:cxn ang="0">
                      <a:pos x="3" y="11"/>
                    </a:cxn>
                    <a:cxn ang="0">
                      <a:pos x="3" y="13"/>
                    </a:cxn>
                    <a:cxn ang="0">
                      <a:pos x="3" y="13"/>
                    </a:cxn>
                    <a:cxn ang="0">
                      <a:pos x="3" y="15"/>
                    </a:cxn>
                    <a:cxn ang="0">
                      <a:pos x="3" y="15"/>
                    </a:cxn>
                    <a:cxn ang="0">
                      <a:pos x="3" y="15"/>
                    </a:cxn>
                    <a:cxn ang="0">
                      <a:pos x="3" y="17"/>
                    </a:cxn>
                    <a:cxn ang="0">
                      <a:pos x="3" y="19"/>
                    </a:cxn>
                    <a:cxn ang="0">
                      <a:pos x="3" y="19"/>
                    </a:cxn>
                    <a:cxn ang="0">
                      <a:pos x="3" y="21"/>
                    </a:cxn>
                    <a:cxn ang="0">
                      <a:pos x="5" y="23"/>
                    </a:cxn>
                    <a:cxn ang="0">
                      <a:pos x="5" y="23"/>
                    </a:cxn>
                    <a:cxn ang="0">
                      <a:pos x="5" y="26"/>
                    </a:cxn>
                    <a:cxn ang="0">
                      <a:pos x="5" y="28"/>
                    </a:cxn>
                    <a:cxn ang="0">
                      <a:pos x="5" y="30"/>
                    </a:cxn>
                    <a:cxn ang="0">
                      <a:pos x="5" y="30"/>
                    </a:cxn>
                    <a:cxn ang="0">
                      <a:pos x="5" y="32"/>
                    </a:cxn>
                    <a:cxn ang="0">
                      <a:pos x="5" y="36"/>
                    </a:cxn>
                    <a:cxn ang="0">
                      <a:pos x="5" y="38"/>
                    </a:cxn>
                    <a:cxn ang="0">
                      <a:pos x="5" y="38"/>
                    </a:cxn>
                    <a:cxn ang="0">
                      <a:pos x="5" y="40"/>
                    </a:cxn>
                    <a:cxn ang="0">
                      <a:pos x="5" y="44"/>
                    </a:cxn>
                    <a:cxn ang="0">
                      <a:pos x="5" y="44"/>
                    </a:cxn>
                    <a:cxn ang="0">
                      <a:pos x="5" y="46"/>
                    </a:cxn>
                    <a:cxn ang="0">
                      <a:pos x="5" y="47"/>
                    </a:cxn>
                    <a:cxn ang="0">
                      <a:pos x="3" y="49"/>
                    </a:cxn>
                    <a:cxn ang="0">
                      <a:pos x="3" y="51"/>
                    </a:cxn>
                    <a:cxn ang="0">
                      <a:pos x="3" y="51"/>
                    </a:cxn>
                    <a:cxn ang="0">
                      <a:pos x="3" y="53"/>
                    </a:cxn>
                  </a:cxnLst>
                  <a:rect l="0" t="0" r="r" b="b"/>
                  <a:pathLst>
                    <a:path w="5" h="53">
                      <a:moveTo>
                        <a:pt x="0" y="0"/>
                      </a:moveTo>
                      <a:lnTo>
                        <a:pt x="0" y="0"/>
                      </a:lnTo>
                      <a:lnTo>
                        <a:pt x="0" y="0"/>
                      </a:lnTo>
                      <a:lnTo>
                        <a:pt x="0" y="1"/>
                      </a:lnTo>
                      <a:lnTo>
                        <a:pt x="0" y="1"/>
                      </a:lnTo>
                      <a:lnTo>
                        <a:pt x="0" y="1"/>
                      </a:lnTo>
                      <a:lnTo>
                        <a:pt x="0" y="1"/>
                      </a:lnTo>
                      <a:lnTo>
                        <a:pt x="0" y="3"/>
                      </a:lnTo>
                      <a:lnTo>
                        <a:pt x="1" y="3"/>
                      </a:lnTo>
                      <a:lnTo>
                        <a:pt x="1" y="3"/>
                      </a:lnTo>
                      <a:lnTo>
                        <a:pt x="1" y="3"/>
                      </a:lnTo>
                      <a:lnTo>
                        <a:pt x="1" y="3"/>
                      </a:lnTo>
                      <a:lnTo>
                        <a:pt x="1" y="5"/>
                      </a:lnTo>
                      <a:lnTo>
                        <a:pt x="1" y="5"/>
                      </a:lnTo>
                      <a:lnTo>
                        <a:pt x="1" y="5"/>
                      </a:lnTo>
                      <a:lnTo>
                        <a:pt x="1" y="5"/>
                      </a:lnTo>
                      <a:lnTo>
                        <a:pt x="1" y="5"/>
                      </a:lnTo>
                      <a:lnTo>
                        <a:pt x="1" y="5"/>
                      </a:lnTo>
                      <a:lnTo>
                        <a:pt x="1" y="5"/>
                      </a:lnTo>
                      <a:lnTo>
                        <a:pt x="1" y="7"/>
                      </a:lnTo>
                      <a:lnTo>
                        <a:pt x="1" y="7"/>
                      </a:lnTo>
                      <a:lnTo>
                        <a:pt x="1" y="9"/>
                      </a:lnTo>
                      <a:lnTo>
                        <a:pt x="1" y="9"/>
                      </a:lnTo>
                      <a:lnTo>
                        <a:pt x="1" y="9"/>
                      </a:lnTo>
                      <a:lnTo>
                        <a:pt x="1" y="9"/>
                      </a:lnTo>
                      <a:lnTo>
                        <a:pt x="3" y="9"/>
                      </a:lnTo>
                      <a:lnTo>
                        <a:pt x="3" y="9"/>
                      </a:lnTo>
                      <a:lnTo>
                        <a:pt x="3" y="9"/>
                      </a:lnTo>
                      <a:lnTo>
                        <a:pt x="3" y="11"/>
                      </a:lnTo>
                      <a:lnTo>
                        <a:pt x="3" y="11"/>
                      </a:lnTo>
                      <a:lnTo>
                        <a:pt x="3" y="11"/>
                      </a:lnTo>
                      <a:lnTo>
                        <a:pt x="3" y="11"/>
                      </a:lnTo>
                      <a:lnTo>
                        <a:pt x="3" y="11"/>
                      </a:lnTo>
                      <a:lnTo>
                        <a:pt x="3" y="13"/>
                      </a:lnTo>
                      <a:lnTo>
                        <a:pt x="3" y="13"/>
                      </a:lnTo>
                      <a:lnTo>
                        <a:pt x="3" y="13"/>
                      </a:lnTo>
                      <a:lnTo>
                        <a:pt x="3" y="13"/>
                      </a:lnTo>
                      <a:lnTo>
                        <a:pt x="3" y="15"/>
                      </a:lnTo>
                      <a:lnTo>
                        <a:pt x="3" y="15"/>
                      </a:lnTo>
                      <a:lnTo>
                        <a:pt x="3" y="15"/>
                      </a:lnTo>
                      <a:lnTo>
                        <a:pt x="3" y="15"/>
                      </a:lnTo>
                      <a:lnTo>
                        <a:pt x="3" y="15"/>
                      </a:lnTo>
                      <a:lnTo>
                        <a:pt x="3" y="17"/>
                      </a:lnTo>
                      <a:lnTo>
                        <a:pt x="3" y="17"/>
                      </a:lnTo>
                      <a:lnTo>
                        <a:pt x="3" y="17"/>
                      </a:lnTo>
                      <a:lnTo>
                        <a:pt x="3" y="19"/>
                      </a:lnTo>
                      <a:lnTo>
                        <a:pt x="3" y="19"/>
                      </a:lnTo>
                      <a:lnTo>
                        <a:pt x="3" y="19"/>
                      </a:lnTo>
                      <a:lnTo>
                        <a:pt x="3" y="19"/>
                      </a:lnTo>
                      <a:lnTo>
                        <a:pt x="3" y="21"/>
                      </a:lnTo>
                      <a:lnTo>
                        <a:pt x="3" y="21"/>
                      </a:lnTo>
                      <a:lnTo>
                        <a:pt x="5" y="23"/>
                      </a:lnTo>
                      <a:lnTo>
                        <a:pt x="5" y="23"/>
                      </a:lnTo>
                      <a:lnTo>
                        <a:pt x="5" y="23"/>
                      </a:lnTo>
                      <a:lnTo>
                        <a:pt x="5" y="24"/>
                      </a:lnTo>
                      <a:lnTo>
                        <a:pt x="5" y="26"/>
                      </a:lnTo>
                      <a:lnTo>
                        <a:pt x="5" y="28"/>
                      </a:lnTo>
                      <a:lnTo>
                        <a:pt x="5" y="28"/>
                      </a:lnTo>
                      <a:lnTo>
                        <a:pt x="5" y="28"/>
                      </a:lnTo>
                      <a:lnTo>
                        <a:pt x="5" y="30"/>
                      </a:lnTo>
                      <a:lnTo>
                        <a:pt x="5" y="30"/>
                      </a:lnTo>
                      <a:lnTo>
                        <a:pt x="5" y="30"/>
                      </a:lnTo>
                      <a:lnTo>
                        <a:pt x="5" y="30"/>
                      </a:lnTo>
                      <a:lnTo>
                        <a:pt x="5" y="32"/>
                      </a:lnTo>
                      <a:lnTo>
                        <a:pt x="5" y="36"/>
                      </a:lnTo>
                      <a:lnTo>
                        <a:pt x="5" y="36"/>
                      </a:lnTo>
                      <a:lnTo>
                        <a:pt x="5" y="36"/>
                      </a:lnTo>
                      <a:lnTo>
                        <a:pt x="5" y="38"/>
                      </a:lnTo>
                      <a:lnTo>
                        <a:pt x="5" y="38"/>
                      </a:lnTo>
                      <a:lnTo>
                        <a:pt x="5" y="38"/>
                      </a:lnTo>
                      <a:lnTo>
                        <a:pt x="5" y="40"/>
                      </a:lnTo>
                      <a:lnTo>
                        <a:pt x="5" y="40"/>
                      </a:lnTo>
                      <a:lnTo>
                        <a:pt x="5" y="40"/>
                      </a:lnTo>
                      <a:lnTo>
                        <a:pt x="5" y="44"/>
                      </a:lnTo>
                      <a:lnTo>
                        <a:pt x="5" y="44"/>
                      </a:lnTo>
                      <a:lnTo>
                        <a:pt x="5" y="44"/>
                      </a:lnTo>
                      <a:lnTo>
                        <a:pt x="5" y="46"/>
                      </a:lnTo>
                      <a:lnTo>
                        <a:pt x="5" y="46"/>
                      </a:lnTo>
                      <a:lnTo>
                        <a:pt x="5" y="47"/>
                      </a:lnTo>
                      <a:lnTo>
                        <a:pt x="5" y="47"/>
                      </a:lnTo>
                      <a:lnTo>
                        <a:pt x="5" y="47"/>
                      </a:lnTo>
                      <a:lnTo>
                        <a:pt x="3" y="49"/>
                      </a:lnTo>
                      <a:lnTo>
                        <a:pt x="3" y="49"/>
                      </a:lnTo>
                      <a:lnTo>
                        <a:pt x="3" y="51"/>
                      </a:lnTo>
                      <a:lnTo>
                        <a:pt x="3" y="51"/>
                      </a:lnTo>
                      <a:lnTo>
                        <a:pt x="3" y="51"/>
                      </a:lnTo>
                      <a:lnTo>
                        <a:pt x="3" y="53"/>
                      </a:lnTo>
                      <a:lnTo>
                        <a:pt x="3" y="53"/>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39" name="Freeform 4302"/>
                <p:cNvSpPr>
                  <a:spLocks/>
                </p:cNvSpPr>
                <p:nvPr/>
              </p:nvSpPr>
              <p:spPr bwMode="auto">
                <a:xfrm>
                  <a:off x="4416" y="1496"/>
                  <a:ext cx="1" cy="1"/>
                </a:xfrm>
                <a:custGeom>
                  <a:avLst/>
                  <a:gdLst/>
                  <a:ahLst/>
                  <a:cxnLst>
                    <a:cxn ang="0">
                      <a:pos x="2" y="2"/>
                    </a:cxn>
                    <a:cxn ang="0">
                      <a:pos x="2" y="2"/>
                    </a:cxn>
                    <a:cxn ang="0">
                      <a:pos x="0" y="2"/>
                    </a:cxn>
                    <a:cxn ang="0">
                      <a:pos x="0" y="0"/>
                    </a:cxn>
                    <a:cxn ang="0">
                      <a:pos x="2" y="0"/>
                    </a:cxn>
                    <a:cxn ang="0">
                      <a:pos x="2" y="2"/>
                    </a:cxn>
                    <a:cxn ang="0">
                      <a:pos x="2" y="2"/>
                    </a:cxn>
                  </a:cxnLst>
                  <a:rect l="0" t="0" r="r" b="b"/>
                  <a:pathLst>
                    <a:path w="2" h="2">
                      <a:moveTo>
                        <a:pt x="2" y="2"/>
                      </a:moveTo>
                      <a:lnTo>
                        <a:pt x="2" y="2"/>
                      </a:lnTo>
                      <a:lnTo>
                        <a:pt x="0" y="2"/>
                      </a:lnTo>
                      <a:lnTo>
                        <a:pt x="0" y="0"/>
                      </a:lnTo>
                      <a:lnTo>
                        <a:pt x="2" y="0"/>
                      </a:lnTo>
                      <a:lnTo>
                        <a:pt x="2" y="2"/>
                      </a:lnTo>
                      <a:lnTo>
                        <a:pt x="2"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0" name="Freeform 4303"/>
                <p:cNvSpPr>
                  <a:spLocks/>
                </p:cNvSpPr>
                <p:nvPr/>
              </p:nvSpPr>
              <p:spPr bwMode="auto">
                <a:xfrm>
                  <a:off x="4416" y="1497"/>
                  <a:ext cx="1" cy="1"/>
                </a:xfrm>
                <a:custGeom>
                  <a:avLst/>
                  <a:gdLst/>
                  <a:ahLst/>
                  <a:cxnLst>
                    <a:cxn ang="0">
                      <a:pos x="0" y="0"/>
                    </a:cxn>
                    <a:cxn ang="0">
                      <a:pos x="0" y="0"/>
                    </a:cxn>
                    <a:cxn ang="0">
                      <a:pos x="2" y="0"/>
                    </a:cxn>
                    <a:cxn ang="0">
                      <a:pos x="0" y="0"/>
                    </a:cxn>
                  </a:cxnLst>
                  <a:rect l="0" t="0" r="r" b="b"/>
                  <a:pathLst>
                    <a:path w="2">
                      <a:moveTo>
                        <a:pt x="0" y="0"/>
                      </a:moveTo>
                      <a:lnTo>
                        <a:pt x="0" y="0"/>
                      </a:lnTo>
                      <a:lnTo>
                        <a:pt x="2" y="0"/>
                      </a:lnTo>
                      <a:lnTo>
                        <a:pt x="0"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1" name="Rectangle 4304"/>
                <p:cNvSpPr>
                  <a:spLocks noChangeArrowheads="1"/>
                </p:cNvSpPr>
                <p:nvPr/>
              </p:nvSpPr>
              <p:spPr bwMode="auto">
                <a:xfrm>
                  <a:off x="4416" y="1497"/>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42" name="Rectangle 4305"/>
                <p:cNvSpPr>
                  <a:spLocks noChangeArrowheads="1"/>
                </p:cNvSpPr>
                <p:nvPr/>
              </p:nvSpPr>
              <p:spPr bwMode="auto">
                <a:xfrm>
                  <a:off x="4416" y="1497"/>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43" name="Freeform 4306"/>
                <p:cNvSpPr>
                  <a:spLocks/>
                </p:cNvSpPr>
                <p:nvPr/>
              </p:nvSpPr>
              <p:spPr bwMode="auto">
                <a:xfrm>
                  <a:off x="4416" y="1498"/>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4" name="Line 4307"/>
                <p:cNvSpPr>
                  <a:spLocks noChangeShapeType="1"/>
                </p:cNvSpPr>
                <p:nvPr/>
              </p:nvSpPr>
              <p:spPr bwMode="auto">
                <a:xfrm>
                  <a:off x="4416" y="1498"/>
                  <a:ext cx="1" cy="1"/>
                </a:xfrm>
                <a:prstGeom prst="line">
                  <a:avLst/>
                </a:prstGeom>
                <a:noFill/>
                <a:ln w="1588">
                  <a:solidFill>
                    <a:srgbClr val="000000"/>
                  </a:solidFill>
                  <a:round/>
                  <a:headEnd/>
                  <a:tailEnd/>
                </a:ln>
              </p:spPr>
              <p:txBody>
                <a:bodyPr/>
                <a:lstStyle/>
                <a:p>
                  <a:endParaRPr lang="en-US" b="1">
                    <a:solidFill>
                      <a:srgbClr val="FFFF00"/>
                    </a:solidFill>
                  </a:endParaRPr>
                </a:p>
              </p:txBody>
            </p:sp>
            <p:sp>
              <p:nvSpPr>
                <p:cNvPr id="1745" name="Freeform 4308"/>
                <p:cNvSpPr>
                  <a:spLocks/>
                </p:cNvSpPr>
                <p:nvPr/>
              </p:nvSpPr>
              <p:spPr bwMode="auto">
                <a:xfrm>
                  <a:off x="4416" y="1496"/>
                  <a:ext cx="1" cy="2"/>
                </a:xfrm>
                <a:custGeom>
                  <a:avLst/>
                  <a:gdLst/>
                  <a:ahLst/>
                  <a:cxnLst>
                    <a:cxn ang="0">
                      <a:pos x="0" y="4"/>
                    </a:cxn>
                    <a:cxn ang="0">
                      <a:pos x="0" y="4"/>
                    </a:cxn>
                    <a:cxn ang="0">
                      <a:pos x="0" y="4"/>
                    </a:cxn>
                    <a:cxn ang="0">
                      <a:pos x="0" y="4"/>
                    </a:cxn>
                    <a:cxn ang="0">
                      <a:pos x="0" y="4"/>
                    </a:cxn>
                    <a:cxn ang="0">
                      <a:pos x="0" y="4"/>
                    </a:cxn>
                    <a:cxn ang="0">
                      <a:pos x="0" y="4"/>
                    </a:cxn>
                    <a:cxn ang="0">
                      <a:pos x="0" y="4"/>
                    </a:cxn>
                    <a:cxn ang="0">
                      <a:pos x="0" y="4"/>
                    </a:cxn>
                    <a:cxn ang="0">
                      <a:pos x="0" y="2"/>
                    </a:cxn>
                    <a:cxn ang="0">
                      <a:pos x="0" y="2"/>
                    </a:cxn>
                    <a:cxn ang="0">
                      <a:pos x="0" y="2"/>
                    </a:cxn>
                    <a:cxn ang="0">
                      <a:pos x="0" y="2"/>
                    </a:cxn>
                    <a:cxn ang="0">
                      <a:pos x="2" y="2"/>
                    </a:cxn>
                    <a:cxn ang="0">
                      <a:pos x="2" y="2"/>
                    </a:cxn>
                    <a:cxn ang="0">
                      <a:pos x="2" y="2"/>
                    </a:cxn>
                    <a:cxn ang="0">
                      <a:pos x="2" y="2"/>
                    </a:cxn>
                    <a:cxn ang="0">
                      <a:pos x="2" y="0"/>
                    </a:cxn>
                    <a:cxn ang="0">
                      <a:pos x="2" y="0"/>
                    </a:cxn>
                  </a:cxnLst>
                  <a:rect l="0" t="0" r="r" b="b"/>
                  <a:pathLst>
                    <a:path w="2" h="4">
                      <a:moveTo>
                        <a:pt x="0" y="4"/>
                      </a:moveTo>
                      <a:lnTo>
                        <a:pt x="0" y="4"/>
                      </a:lnTo>
                      <a:lnTo>
                        <a:pt x="0" y="4"/>
                      </a:lnTo>
                      <a:lnTo>
                        <a:pt x="0" y="4"/>
                      </a:lnTo>
                      <a:lnTo>
                        <a:pt x="0" y="4"/>
                      </a:lnTo>
                      <a:lnTo>
                        <a:pt x="0" y="4"/>
                      </a:lnTo>
                      <a:lnTo>
                        <a:pt x="0" y="4"/>
                      </a:lnTo>
                      <a:lnTo>
                        <a:pt x="0" y="4"/>
                      </a:lnTo>
                      <a:lnTo>
                        <a:pt x="0" y="4"/>
                      </a:lnTo>
                      <a:lnTo>
                        <a:pt x="0" y="2"/>
                      </a:lnTo>
                      <a:lnTo>
                        <a:pt x="0" y="2"/>
                      </a:lnTo>
                      <a:lnTo>
                        <a:pt x="0" y="2"/>
                      </a:lnTo>
                      <a:lnTo>
                        <a:pt x="0" y="2"/>
                      </a:lnTo>
                      <a:lnTo>
                        <a:pt x="2" y="2"/>
                      </a:lnTo>
                      <a:lnTo>
                        <a:pt x="2" y="2"/>
                      </a:lnTo>
                      <a:lnTo>
                        <a:pt x="2" y="2"/>
                      </a:lnTo>
                      <a:lnTo>
                        <a:pt x="2" y="2"/>
                      </a:lnTo>
                      <a:lnTo>
                        <a:pt x="2"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6" name="Freeform 4309"/>
                <p:cNvSpPr>
                  <a:spLocks/>
                </p:cNvSpPr>
                <p:nvPr/>
              </p:nvSpPr>
              <p:spPr bwMode="auto">
                <a:xfrm>
                  <a:off x="4416" y="1498"/>
                  <a:ext cx="1" cy="1"/>
                </a:xfrm>
                <a:custGeom>
                  <a:avLst/>
                  <a:gdLst/>
                  <a:ahLst/>
                  <a:cxnLst>
                    <a:cxn ang="0">
                      <a:pos x="0" y="2"/>
                    </a:cxn>
                    <a:cxn ang="0">
                      <a:pos x="0" y="2"/>
                    </a:cxn>
                    <a:cxn ang="0">
                      <a:pos x="0" y="2"/>
                    </a:cxn>
                    <a:cxn ang="0">
                      <a:pos x="2" y="0"/>
                    </a:cxn>
                    <a:cxn ang="0">
                      <a:pos x="2" y="2"/>
                    </a:cxn>
                    <a:cxn ang="0">
                      <a:pos x="0" y="2"/>
                    </a:cxn>
                  </a:cxnLst>
                  <a:rect l="0" t="0" r="r" b="b"/>
                  <a:pathLst>
                    <a:path w="2" h="2">
                      <a:moveTo>
                        <a:pt x="0" y="2"/>
                      </a:moveTo>
                      <a:lnTo>
                        <a:pt x="0" y="2"/>
                      </a:lnTo>
                      <a:lnTo>
                        <a:pt x="0" y="2"/>
                      </a:lnTo>
                      <a:lnTo>
                        <a:pt x="2"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7" name="Freeform 4310"/>
                <p:cNvSpPr>
                  <a:spLocks/>
                </p:cNvSpPr>
                <p:nvPr/>
              </p:nvSpPr>
              <p:spPr bwMode="auto">
                <a:xfrm>
                  <a:off x="4416" y="1498"/>
                  <a:ext cx="1" cy="1"/>
                </a:xfrm>
                <a:custGeom>
                  <a:avLst/>
                  <a:gdLst/>
                  <a:ahLst/>
                  <a:cxnLst>
                    <a:cxn ang="0">
                      <a:pos x="0" y="2"/>
                    </a:cxn>
                    <a:cxn ang="0">
                      <a:pos x="0" y="2"/>
                    </a:cxn>
                    <a:cxn ang="0">
                      <a:pos x="0" y="2"/>
                    </a:cxn>
                    <a:cxn ang="0">
                      <a:pos x="0" y="2"/>
                    </a:cxn>
                    <a:cxn ang="0">
                      <a:pos x="0" y="2"/>
                    </a:cxn>
                    <a:cxn ang="0">
                      <a:pos x="0" y="0"/>
                    </a:cxn>
                    <a:cxn ang="0">
                      <a:pos x="0" y="0"/>
                    </a:cxn>
                    <a:cxn ang="0">
                      <a:pos x="2" y="0"/>
                    </a:cxn>
                    <a:cxn ang="0">
                      <a:pos x="2" y="2"/>
                    </a:cxn>
                    <a:cxn ang="0">
                      <a:pos x="0" y="2"/>
                    </a:cxn>
                    <a:cxn ang="0">
                      <a:pos x="2" y="2"/>
                    </a:cxn>
                    <a:cxn ang="0">
                      <a:pos x="0" y="2"/>
                    </a:cxn>
                    <a:cxn ang="0">
                      <a:pos x="0" y="2"/>
                    </a:cxn>
                  </a:cxnLst>
                  <a:rect l="0" t="0" r="r" b="b"/>
                  <a:pathLst>
                    <a:path w="2" h="2">
                      <a:moveTo>
                        <a:pt x="0" y="2"/>
                      </a:moveTo>
                      <a:lnTo>
                        <a:pt x="0" y="2"/>
                      </a:lnTo>
                      <a:lnTo>
                        <a:pt x="0" y="2"/>
                      </a:lnTo>
                      <a:lnTo>
                        <a:pt x="0" y="2"/>
                      </a:lnTo>
                      <a:lnTo>
                        <a:pt x="0" y="2"/>
                      </a:lnTo>
                      <a:lnTo>
                        <a:pt x="0" y="0"/>
                      </a:lnTo>
                      <a:lnTo>
                        <a:pt x="0" y="0"/>
                      </a:lnTo>
                      <a:lnTo>
                        <a:pt x="2" y="0"/>
                      </a:lnTo>
                      <a:lnTo>
                        <a:pt x="2" y="2"/>
                      </a:lnTo>
                      <a:lnTo>
                        <a:pt x="0" y="2"/>
                      </a:lnTo>
                      <a:lnTo>
                        <a:pt x="2" y="2"/>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8" name="Freeform 4311"/>
                <p:cNvSpPr>
                  <a:spLocks/>
                </p:cNvSpPr>
                <p:nvPr/>
              </p:nvSpPr>
              <p:spPr bwMode="auto">
                <a:xfrm>
                  <a:off x="4417" y="1498"/>
                  <a:ext cx="1" cy="1"/>
                </a:xfrm>
                <a:custGeom>
                  <a:avLst/>
                  <a:gdLst/>
                  <a:ahLst/>
                  <a:cxnLst>
                    <a:cxn ang="0">
                      <a:pos x="2" y="0"/>
                    </a:cxn>
                    <a:cxn ang="0">
                      <a:pos x="2" y="0"/>
                    </a:cxn>
                    <a:cxn ang="0">
                      <a:pos x="0" y="0"/>
                    </a:cxn>
                    <a:cxn ang="0">
                      <a:pos x="2" y="0"/>
                    </a:cxn>
                  </a:cxnLst>
                  <a:rect l="0" t="0" r="r" b="b"/>
                  <a:pathLst>
                    <a:path w="2">
                      <a:moveTo>
                        <a:pt x="2" y="0"/>
                      </a:moveTo>
                      <a:lnTo>
                        <a:pt x="2" y="0"/>
                      </a:lnTo>
                      <a:lnTo>
                        <a:pt x="0" y="0"/>
                      </a:lnTo>
                      <a:lnTo>
                        <a:pt x="2" y="0"/>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49" name="Freeform 4312"/>
                <p:cNvSpPr>
                  <a:spLocks/>
                </p:cNvSpPr>
                <p:nvPr/>
              </p:nvSpPr>
              <p:spPr bwMode="auto">
                <a:xfrm>
                  <a:off x="4415" y="1498"/>
                  <a:ext cx="1" cy="1"/>
                </a:xfrm>
                <a:custGeom>
                  <a:avLst/>
                  <a:gdLst/>
                  <a:ahLst/>
                  <a:cxnLst>
                    <a:cxn ang="0">
                      <a:pos x="1" y="2"/>
                    </a:cxn>
                    <a:cxn ang="0">
                      <a:pos x="0" y="2"/>
                    </a:cxn>
                    <a:cxn ang="0">
                      <a:pos x="1" y="2"/>
                    </a:cxn>
                    <a:cxn ang="0">
                      <a:pos x="1" y="0"/>
                    </a:cxn>
                    <a:cxn ang="0">
                      <a:pos x="1" y="2"/>
                    </a:cxn>
                    <a:cxn ang="0">
                      <a:pos x="1" y="2"/>
                    </a:cxn>
                  </a:cxnLst>
                  <a:rect l="0" t="0" r="r" b="b"/>
                  <a:pathLst>
                    <a:path w="1" h="2">
                      <a:moveTo>
                        <a:pt x="1" y="2"/>
                      </a:moveTo>
                      <a:lnTo>
                        <a:pt x="0" y="2"/>
                      </a:lnTo>
                      <a:lnTo>
                        <a:pt x="1" y="2"/>
                      </a:lnTo>
                      <a:lnTo>
                        <a:pt x="1" y="0"/>
                      </a:lnTo>
                      <a:lnTo>
                        <a:pt x="1" y="2"/>
                      </a:lnTo>
                      <a:lnTo>
                        <a:pt x="1"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0" name="Rectangle 4313"/>
                <p:cNvSpPr>
                  <a:spLocks noChangeArrowheads="1"/>
                </p:cNvSpPr>
                <p:nvPr/>
              </p:nvSpPr>
              <p:spPr bwMode="auto">
                <a:xfrm>
                  <a:off x="4418" y="1498"/>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51" name="Freeform 4314"/>
                <p:cNvSpPr>
                  <a:spLocks/>
                </p:cNvSpPr>
                <p:nvPr/>
              </p:nvSpPr>
              <p:spPr bwMode="auto">
                <a:xfrm>
                  <a:off x="4417" y="1498"/>
                  <a:ext cx="1" cy="1"/>
                </a:xfrm>
                <a:custGeom>
                  <a:avLst/>
                  <a:gdLst/>
                  <a:ahLst/>
                  <a:cxnLst>
                    <a:cxn ang="0">
                      <a:pos x="0" y="2"/>
                    </a:cxn>
                    <a:cxn ang="0">
                      <a:pos x="0" y="2"/>
                    </a:cxn>
                    <a:cxn ang="0">
                      <a:pos x="0" y="0"/>
                    </a:cxn>
                    <a:cxn ang="0">
                      <a:pos x="2" y="2"/>
                    </a:cxn>
                    <a:cxn ang="0">
                      <a:pos x="0" y="2"/>
                    </a:cxn>
                  </a:cxnLst>
                  <a:rect l="0" t="0" r="r" b="b"/>
                  <a:pathLst>
                    <a:path w="2" h="2">
                      <a:moveTo>
                        <a:pt x="0" y="2"/>
                      </a:moveTo>
                      <a:lnTo>
                        <a:pt x="0" y="2"/>
                      </a:lnTo>
                      <a:lnTo>
                        <a:pt x="0" y="0"/>
                      </a:lnTo>
                      <a:lnTo>
                        <a:pt x="2"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2" name="Freeform 4315"/>
                <p:cNvSpPr>
                  <a:spLocks/>
                </p:cNvSpPr>
                <p:nvPr/>
              </p:nvSpPr>
              <p:spPr bwMode="auto">
                <a:xfrm>
                  <a:off x="4417" y="1499"/>
                  <a:ext cx="1" cy="1"/>
                </a:xfrm>
                <a:custGeom>
                  <a:avLst/>
                  <a:gdLst/>
                  <a:ahLst/>
                  <a:cxnLst>
                    <a:cxn ang="0">
                      <a:pos x="0" y="2"/>
                    </a:cxn>
                    <a:cxn ang="0">
                      <a:pos x="0" y="2"/>
                    </a:cxn>
                    <a:cxn ang="0">
                      <a:pos x="0" y="0"/>
                    </a:cxn>
                    <a:cxn ang="0">
                      <a:pos x="0" y="2"/>
                    </a:cxn>
                    <a:cxn ang="0">
                      <a:pos x="0" y="2"/>
                    </a:cxn>
                  </a:cxnLst>
                  <a:rect l="0" t="0" r="r" b="b"/>
                  <a:pathLst>
                    <a:path h="2">
                      <a:moveTo>
                        <a:pt x="0" y="2"/>
                      </a:moveTo>
                      <a:lnTo>
                        <a:pt x="0" y="2"/>
                      </a:lnTo>
                      <a:lnTo>
                        <a:pt x="0" y="0"/>
                      </a:lnTo>
                      <a:lnTo>
                        <a:pt x="0" y="2"/>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sp>
              <p:nvSpPr>
                <p:cNvPr id="1753" name="Rectangle 4316"/>
                <p:cNvSpPr>
                  <a:spLocks noChangeArrowheads="1"/>
                </p:cNvSpPr>
                <p:nvPr/>
              </p:nvSpPr>
              <p:spPr bwMode="auto">
                <a:xfrm>
                  <a:off x="4417" y="1499"/>
                  <a:ext cx="1" cy="1"/>
                </a:xfrm>
                <a:prstGeom prst="rect">
                  <a:avLst/>
                </a:prstGeom>
                <a:noFill/>
                <a:ln w="1588">
                  <a:solidFill>
                    <a:srgbClr val="000000"/>
                  </a:solidFill>
                  <a:miter lim="800000"/>
                  <a:headEnd/>
                  <a:tailEnd/>
                </a:ln>
              </p:spPr>
              <p:txBody>
                <a:bodyPr/>
                <a:lstStyle/>
                <a:p>
                  <a:endParaRPr lang="en-US" b="1">
                    <a:solidFill>
                      <a:srgbClr val="FFFF00"/>
                    </a:solidFill>
                  </a:endParaRPr>
                </a:p>
              </p:txBody>
            </p:sp>
            <p:sp>
              <p:nvSpPr>
                <p:cNvPr id="1754" name="Freeform 4317"/>
                <p:cNvSpPr>
                  <a:spLocks/>
                </p:cNvSpPr>
                <p:nvPr/>
              </p:nvSpPr>
              <p:spPr bwMode="auto">
                <a:xfrm>
                  <a:off x="4417" y="1499"/>
                  <a:ext cx="1" cy="1"/>
                </a:xfrm>
                <a:custGeom>
                  <a:avLst/>
                  <a:gdLst/>
                  <a:ahLst/>
                  <a:cxnLst>
                    <a:cxn ang="0">
                      <a:pos x="0" y="2"/>
                    </a:cxn>
                    <a:cxn ang="0">
                      <a:pos x="0" y="0"/>
                    </a:cxn>
                    <a:cxn ang="0">
                      <a:pos x="0" y="2"/>
                    </a:cxn>
                  </a:cxnLst>
                  <a:rect l="0" t="0" r="r" b="b"/>
                  <a:pathLst>
                    <a:path h="2">
                      <a:moveTo>
                        <a:pt x="0" y="2"/>
                      </a:moveTo>
                      <a:lnTo>
                        <a:pt x="0" y="0"/>
                      </a:lnTo>
                      <a:lnTo>
                        <a:pt x="0" y="2"/>
                      </a:lnTo>
                    </a:path>
                  </a:pathLst>
                </a:custGeom>
                <a:noFill/>
                <a:ln w="1588">
                  <a:solidFill>
                    <a:srgbClr val="000000"/>
                  </a:solidFill>
                  <a:prstDash val="solid"/>
                  <a:round/>
                  <a:headEnd/>
                  <a:tailEnd/>
                </a:ln>
              </p:spPr>
              <p:txBody>
                <a:bodyPr/>
                <a:lstStyle/>
                <a:p>
                  <a:endParaRPr lang="en-US" b="1">
                    <a:solidFill>
                      <a:srgbClr val="FFFF00"/>
                    </a:solidFill>
                  </a:endParaRPr>
                </a:p>
              </p:txBody>
            </p:sp>
          </p:grpSp>
        </p:grpSp>
      </p:grpSp>
      <p:sp>
        <p:nvSpPr>
          <p:cNvPr id="2155" name="Text Box 4587"/>
          <p:cNvSpPr txBox="1">
            <a:spLocks noChangeArrowheads="1"/>
          </p:cNvSpPr>
          <p:nvPr/>
        </p:nvSpPr>
        <p:spPr bwMode="auto">
          <a:xfrm>
            <a:off x="7392988" y="6127750"/>
            <a:ext cx="1751012" cy="738664"/>
          </a:xfrm>
          <a:prstGeom prst="rect">
            <a:avLst/>
          </a:prstGeom>
          <a:noFill/>
          <a:ln w="0" algn="ctr">
            <a:noFill/>
            <a:miter lim="800000"/>
            <a:headEnd/>
            <a:tailEnd/>
          </a:ln>
          <a:effectLst/>
        </p:spPr>
        <p:txBody>
          <a:bodyPr>
            <a:spAutoFit/>
          </a:bodyPr>
          <a:lstStyle/>
          <a:p>
            <a:pPr algn="ctr"/>
            <a:r>
              <a:rPr lang="en-US" sz="1400" b="1" i="1" dirty="0">
                <a:solidFill>
                  <a:srgbClr val="FFFF00"/>
                </a:solidFill>
              </a:rPr>
              <a:t>Keister, Peterson, and Pierce</a:t>
            </a:r>
            <a:r>
              <a:rPr lang="en-US" sz="1400" b="1" dirty="0">
                <a:solidFill>
                  <a:srgbClr val="FFFF00"/>
                </a:solidFill>
              </a:rPr>
              <a:t>, DSRI 2008</a:t>
            </a:r>
          </a:p>
        </p:txBody>
      </p:sp>
      <p:grpSp>
        <p:nvGrpSpPr>
          <p:cNvPr id="3018" name="Group 3017"/>
          <p:cNvGrpSpPr/>
          <p:nvPr/>
        </p:nvGrpSpPr>
        <p:grpSpPr>
          <a:xfrm>
            <a:off x="609600" y="1450950"/>
            <a:ext cx="2677688" cy="4334629"/>
            <a:chOff x="609600" y="1450950"/>
            <a:chExt cx="2677688" cy="4334629"/>
          </a:xfrm>
        </p:grpSpPr>
        <p:sp>
          <p:nvSpPr>
            <p:cNvPr id="2587" name="Rectangle 2586"/>
            <p:cNvSpPr/>
            <p:nvPr/>
          </p:nvSpPr>
          <p:spPr bwMode="auto">
            <a:xfrm>
              <a:off x="1087345" y="2203722"/>
              <a:ext cx="2177143" cy="3326055"/>
            </a:xfrm>
            <a:prstGeom prst="rect">
              <a:avLst/>
            </a:prstGeom>
            <a:solidFill>
              <a:schemeClr val="bg1">
                <a:lumMod val="95000"/>
              </a:schemeClr>
            </a:solidFill>
            <a:ln w="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pic>
          <p:nvPicPr>
            <p:cNvPr id="2588" name="Picture 6452"/>
            <p:cNvPicPr>
              <a:picLocks noChangeAspect="1" noChangeArrowheads="1"/>
            </p:cNvPicPr>
            <p:nvPr/>
          </p:nvPicPr>
          <p:blipFill>
            <a:blip r:embed="rId5" cstate="print"/>
            <a:srcRect/>
            <a:stretch>
              <a:fillRect/>
            </a:stretch>
          </p:blipFill>
          <p:spPr bwMode="auto">
            <a:xfrm>
              <a:off x="1469769" y="2374483"/>
              <a:ext cx="1335974" cy="3070931"/>
            </a:xfrm>
            <a:prstGeom prst="rect">
              <a:avLst/>
            </a:prstGeom>
            <a:noFill/>
            <a:ln w="9525">
              <a:noFill/>
              <a:miter lim="800000"/>
              <a:headEnd/>
              <a:tailEnd/>
            </a:ln>
          </p:spPr>
        </p:pic>
        <p:sp>
          <p:nvSpPr>
            <p:cNvPr id="2589" name="Line 6475"/>
            <p:cNvSpPr>
              <a:spLocks noChangeShapeType="1"/>
            </p:cNvSpPr>
            <p:nvPr/>
          </p:nvSpPr>
          <p:spPr bwMode="auto">
            <a:xfrm>
              <a:off x="1190996" y="2178524"/>
              <a:ext cx="2036948"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0" name="Line 6478"/>
            <p:cNvSpPr>
              <a:spLocks noChangeShapeType="1"/>
            </p:cNvSpPr>
            <p:nvPr/>
          </p:nvSpPr>
          <p:spPr bwMode="auto">
            <a:xfrm flipH="1">
              <a:off x="1080231" y="5077799"/>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1" name="Line 6479"/>
            <p:cNvSpPr>
              <a:spLocks noChangeShapeType="1"/>
            </p:cNvSpPr>
            <p:nvPr/>
          </p:nvSpPr>
          <p:spPr bwMode="auto">
            <a:xfrm flipH="1">
              <a:off x="1080231" y="4854172"/>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2" name="Line 6480"/>
            <p:cNvSpPr>
              <a:spLocks noChangeShapeType="1"/>
            </p:cNvSpPr>
            <p:nvPr/>
          </p:nvSpPr>
          <p:spPr bwMode="auto">
            <a:xfrm flipH="1">
              <a:off x="1080231" y="4630545"/>
              <a:ext cx="28864" cy="472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3" name="Line 6481"/>
            <p:cNvSpPr>
              <a:spLocks noChangeShapeType="1"/>
            </p:cNvSpPr>
            <p:nvPr/>
          </p:nvSpPr>
          <p:spPr bwMode="auto">
            <a:xfrm flipH="1">
              <a:off x="1080231" y="4410068"/>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4" name="Line 6482"/>
            <p:cNvSpPr>
              <a:spLocks noChangeShapeType="1"/>
            </p:cNvSpPr>
            <p:nvPr/>
          </p:nvSpPr>
          <p:spPr bwMode="auto">
            <a:xfrm flipH="1">
              <a:off x="1080231" y="3962814"/>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5" name="Line 6483"/>
            <p:cNvSpPr>
              <a:spLocks noChangeShapeType="1"/>
            </p:cNvSpPr>
            <p:nvPr/>
          </p:nvSpPr>
          <p:spPr bwMode="auto">
            <a:xfrm flipH="1">
              <a:off x="1080231" y="3739188"/>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6" name="Line 6484"/>
            <p:cNvSpPr>
              <a:spLocks noChangeShapeType="1"/>
            </p:cNvSpPr>
            <p:nvPr/>
          </p:nvSpPr>
          <p:spPr bwMode="auto">
            <a:xfrm flipH="1">
              <a:off x="1080231" y="3517135"/>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7" name="Line 6485"/>
            <p:cNvSpPr>
              <a:spLocks noChangeShapeType="1"/>
            </p:cNvSpPr>
            <p:nvPr/>
          </p:nvSpPr>
          <p:spPr bwMode="auto">
            <a:xfrm flipH="1">
              <a:off x="1080231" y="3293508"/>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8" name="Line 6486"/>
            <p:cNvSpPr>
              <a:spLocks noChangeShapeType="1"/>
            </p:cNvSpPr>
            <p:nvPr/>
          </p:nvSpPr>
          <p:spPr bwMode="auto">
            <a:xfrm flipH="1">
              <a:off x="1080231" y="2846255"/>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599" name="Line 6487"/>
            <p:cNvSpPr>
              <a:spLocks noChangeShapeType="1"/>
            </p:cNvSpPr>
            <p:nvPr/>
          </p:nvSpPr>
          <p:spPr bwMode="auto">
            <a:xfrm flipH="1">
              <a:off x="1080231" y="2624203"/>
              <a:ext cx="28864"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0" name="Line 6488"/>
            <p:cNvSpPr>
              <a:spLocks noChangeShapeType="1"/>
            </p:cNvSpPr>
            <p:nvPr/>
          </p:nvSpPr>
          <p:spPr bwMode="auto">
            <a:xfrm flipH="1">
              <a:off x="1080231" y="2402151"/>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1" name="Line 6489"/>
            <p:cNvSpPr>
              <a:spLocks noChangeShapeType="1"/>
            </p:cNvSpPr>
            <p:nvPr/>
          </p:nvSpPr>
          <p:spPr bwMode="auto">
            <a:xfrm flipH="1">
              <a:off x="1080231" y="2178524"/>
              <a:ext cx="28864"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2" name="Line 6490"/>
            <p:cNvSpPr>
              <a:spLocks noChangeShapeType="1"/>
            </p:cNvSpPr>
            <p:nvPr/>
          </p:nvSpPr>
          <p:spPr bwMode="auto">
            <a:xfrm flipH="1">
              <a:off x="1065800" y="5303000"/>
              <a:ext cx="43295" cy="15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3" name="Line 6491"/>
            <p:cNvSpPr>
              <a:spLocks noChangeShapeType="1"/>
            </p:cNvSpPr>
            <p:nvPr/>
          </p:nvSpPr>
          <p:spPr bwMode="auto">
            <a:xfrm flipH="1">
              <a:off x="1065800" y="4186441"/>
              <a:ext cx="43295" cy="31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4" name="Line 6492"/>
            <p:cNvSpPr>
              <a:spLocks noChangeShapeType="1"/>
            </p:cNvSpPr>
            <p:nvPr/>
          </p:nvSpPr>
          <p:spPr bwMode="auto">
            <a:xfrm flipH="1">
              <a:off x="1065800" y="3069882"/>
              <a:ext cx="43295" cy="472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05" name="Rectangle 6494"/>
            <p:cNvSpPr>
              <a:spLocks noChangeArrowheads="1"/>
            </p:cNvSpPr>
            <p:nvPr/>
          </p:nvSpPr>
          <p:spPr bwMode="auto">
            <a:xfrm>
              <a:off x="609600" y="5221108"/>
              <a:ext cx="422645" cy="212603"/>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42N</a:t>
              </a:r>
              <a:endParaRPr lang="en-US" sz="3600" b="1" smtClean="0">
                <a:solidFill>
                  <a:srgbClr val="DDDDDD"/>
                </a:solidFill>
              </a:endParaRPr>
            </a:p>
          </p:txBody>
        </p:sp>
        <p:sp>
          <p:nvSpPr>
            <p:cNvPr id="2606" name="Rectangle 6499"/>
            <p:cNvSpPr>
              <a:spLocks noChangeArrowheads="1"/>
            </p:cNvSpPr>
            <p:nvPr/>
          </p:nvSpPr>
          <p:spPr bwMode="auto">
            <a:xfrm>
              <a:off x="983332" y="4106124"/>
              <a:ext cx="45357" cy="15118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000" smtClean="0">
                  <a:solidFill>
                    <a:srgbClr val="DDDDDD"/>
                  </a:solidFill>
                </a:rPr>
                <a:t> </a:t>
              </a:r>
              <a:endParaRPr lang="en-US" sz="2800" smtClean="0">
                <a:solidFill>
                  <a:srgbClr val="DDDDDD"/>
                </a:solidFill>
              </a:endParaRPr>
            </a:p>
          </p:txBody>
        </p:sp>
        <p:sp>
          <p:nvSpPr>
            <p:cNvPr id="2607" name="Rectangle 6500"/>
            <p:cNvSpPr>
              <a:spLocks noChangeArrowheads="1"/>
            </p:cNvSpPr>
            <p:nvPr/>
          </p:nvSpPr>
          <p:spPr bwMode="auto">
            <a:xfrm>
              <a:off x="609600" y="4106124"/>
              <a:ext cx="422645" cy="20945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43N</a:t>
              </a:r>
              <a:endParaRPr lang="en-US" sz="3600" b="1" smtClean="0">
                <a:solidFill>
                  <a:srgbClr val="DDDDDD"/>
                </a:solidFill>
              </a:endParaRPr>
            </a:p>
          </p:txBody>
        </p:sp>
        <p:sp>
          <p:nvSpPr>
            <p:cNvPr id="2608" name="Rectangle 6502"/>
            <p:cNvSpPr>
              <a:spLocks noChangeArrowheads="1"/>
            </p:cNvSpPr>
            <p:nvPr/>
          </p:nvSpPr>
          <p:spPr bwMode="auto">
            <a:xfrm>
              <a:off x="609600" y="2991140"/>
              <a:ext cx="422645" cy="211028"/>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400" b="1" smtClean="0">
                  <a:solidFill>
                    <a:srgbClr val="DDDDDD"/>
                  </a:solidFill>
                </a:rPr>
                <a:t>44N</a:t>
              </a:r>
              <a:endParaRPr lang="en-US" sz="3600" b="1" smtClean="0">
                <a:solidFill>
                  <a:srgbClr val="DDDDDD"/>
                </a:solidFill>
              </a:endParaRPr>
            </a:p>
          </p:txBody>
        </p:sp>
        <p:sp>
          <p:nvSpPr>
            <p:cNvPr id="2609" name="Rectangle 6503"/>
            <p:cNvSpPr>
              <a:spLocks noChangeArrowheads="1"/>
            </p:cNvSpPr>
            <p:nvPr/>
          </p:nvSpPr>
          <p:spPr bwMode="auto">
            <a:xfrm>
              <a:off x="983332" y="2991140"/>
              <a:ext cx="45357" cy="151184"/>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1000" smtClean="0">
                  <a:solidFill>
                    <a:srgbClr val="DDDDDD"/>
                  </a:solidFill>
                </a:rPr>
                <a:t> </a:t>
              </a:r>
              <a:endParaRPr lang="en-US" sz="2800" smtClean="0">
                <a:solidFill>
                  <a:srgbClr val="DDDDDD"/>
                </a:solidFill>
              </a:endParaRPr>
            </a:p>
          </p:txBody>
        </p:sp>
        <p:sp>
          <p:nvSpPr>
            <p:cNvPr id="2610" name="Freeform 6507"/>
            <p:cNvSpPr>
              <a:spLocks/>
            </p:cNvSpPr>
            <p:nvPr/>
          </p:nvSpPr>
          <p:spPr bwMode="auto">
            <a:xfrm>
              <a:off x="2506797" y="5377697"/>
              <a:ext cx="20617" cy="58269"/>
            </a:xfrm>
            <a:custGeom>
              <a:avLst/>
              <a:gdLst/>
              <a:ahLst/>
              <a:cxnLst>
                <a:cxn ang="0">
                  <a:pos x="46" y="90"/>
                </a:cxn>
                <a:cxn ang="0">
                  <a:pos x="45" y="87"/>
                </a:cxn>
                <a:cxn ang="0">
                  <a:pos x="41" y="81"/>
                </a:cxn>
                <a:cxn ang="0">
                  <a:pos x="41" y="80"/>
                </a:cxn>
                <a:cxn ang="0">
                  <a:pos x="41" y="75"/>
                </a:cxn>
                <a:cxn ang="0">
                  <a:pos x="38" y="64"/>
                </a:cxn>
                <a:cxn ang="0">
                  <a:pos x="34" y="56"/>
                </a:cxn>
                <a:cxn ang="0">
                  <a:pos x="30" y="52"/>
                </a:cxn>
                <a:cxn ang="0">
                  <a:pos x="28" y="48"/>
                </a:cxn>
                <a:cxn ang="0">
                  <a:pos x="24" y="42"/>
                </a:cxn>
                <a:cxn ang="0">
                  <a:pos x="16" y="33"/>
                </a:cxn>
                <a:cxn ang="0">
                  <a:pos x="9" y="25"/>
                </a:cxn>
                <a:cxn ang="0">
                  <a:pos x="6" y="19"/>
                </a:cxn>
                <a:cxn ang="0">
                  <a:pos x="3" y="14"/>
                </a:cxn>
                <a:cxn ang="0">
                  <a:pos x="1" y="7"/>
                </a:cxn>
                <a:cxn ang="0">
                  <a:pos x="0" y="1"/>
                </a:cxn>
                <a:cxn ang="0">
                  <a:pos x="0" y="0"/>
                </a:cxn>
              </a:cxnLst>
              <a:rect l="0" t="0" r="r" b="b"/>
              <a:pathLst>
                <a:path w="46" h="90">
                  <a:moveTo>
                    <a:pt x="46" y="90"/>
                  </a:moveTo>
                  <a:lnTo>
                    <a:pt x="45" y="87"/>
                  </a:lnTo>
                  <a:lnTo>
                    <a:pt x="41" y="81"/>
                  </a:lnTo>
                  <a:lnTo>
                    <a:pt x="41" y="80"/>
                  </a:lnTo>
                  <a:lnTo>
                    <a:pt x="41" y="75"/>
                  </a:lnTo>
                  <a:lnTo>
                    <a:pt x="38" y="64"/>
                  </a:lnTo>
                  <a:lnTo>
                    <a:pt x="34" y="56"/>
                  </a:lnTo>
                  <a:lnTo>
                    <a:pt x="30" y="52"/>
                  </a:lnTo>
                  <a:lnTo>
                    <a:pt x="28" y="48"/>
                  </a:lnTo>
                  <a:lnTo>
                    <a:pt x="24" y="42"/>
                  </a:lnTo>
                  <a:lnTo>
                    <a:pt x="16" y="33"/>
                  </a:lnTo>
                  <a:lnTo>
                    <a:pt x="9" y="25"/>
                  </a:lnTo>
                  <a:lnTo>
                    <a:pt x="6" y="19"/>
                  </a:lnTo>
                  <a:lnTo>
                    <a:pt x="3" y="14"/>
                  </a:lnTo>
                  <a:lnTo>
                    <a:pt x="1" y="7"/>
                  </a:lnTo>
                  <a:lnTo>
                    <a:pt x="0"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1" name="Freeform 6508"/>
            <p:cNvSpPr>
              <a:spLocks/>
            </p:cNvSpPr>
            <p:nvPr/>
          </p:nvSpPr>
          <p:spPr bwMode="auto">
            <a:xfrm>
              <a:off x="2492366" y="5248560"/>
              <a:ext cx="4123" cy="66143"/>
            </a:xfrm>
            <a:custGeom>
              <a:avLst/>
              <a:gdLst/>
              <a:ahLst/>
              <a:cxnLst>
                <a:cxn ang="0">
                  <a:pos x="5" y="99"/>
                </a:cxn>
                <a:cxn ang="0">
                  <a:pos x="5" y="96"/>
                </a:cxn>
                <a:cxn ang="0">
                  <a:pos x="4" y="90"/>
                </a:cxn>
                <a:cxn ang="0">
                  <a:pos x="6" y="83"/>
                </a:cxn>
                <a:cxn ang="0">
                  <a:pos x="7" y="78"/>
                </a:cxn>
                <a:cxn ang="0">
                  <a:pos x="6" y="72"/>
                </a:cxn>
                <a:cxn ang="0">
                  <a:pos x="9" y="62"/>
                </a:cxn>
                <a:cxn ang="0">
                  <a:pos x="11" y="55"/>
                </a:cxn>
                <a:cxn ang="0">
                  <a:pos x="13" y="46"/>
                </a:cxn>
                <a:cxn ang="0">
                  <a:pos x="11" y="35"/>
                </a:cxn>
                <a:cxn ang="0">
                  <a:pos x="9" y="28"/>
                </a:cxn>
                <a:cxn ang="0">
                  <a:pos x="6" y="21"/>
                </a:cxn>
                <a:cxn ang="0">
                  <a:pos x="3" y="12"/>
                </a:cxn>
                <a:cxn ang="0">
                  <a:pos x="1" y="6"/>
                </a:cxn>
                <a:cxn ang="0">
                  <a:pos x="0" y="0"/>
                </a:cxn>
              </a:cxnLst>
              <a:rect l="0" t="0" r="r" b="b"/>
              <a:pathLst>
                <a:path w="13" h="99">
                  <a:moveTo>
                    <a:pt x="5" y="99"/>
                  </a:moveTo>
                  <a:lnTo>
                    <a:pt x="5" y="96"/>
                  </a:lnTo>
                  <a:lnTo>
                    <a:pt x="4" y="90"/>
                  </a:lnTo>
                  <a:lnTo>
                    <a:pt x="6" y="83"/>
                  </a:lnTo>
                  <a:lnTo>
                    <a:pt x="7" y="78"/>
                  </a:lnTo>
                  <a:lnTo>
                    <a:pt x="6" y="72"/>
                  </a:lnTo>
                  <a:lnTo>
                    <a:pt x="9" y="62"/>
                  </a:lnTo>
                  <a:lnTo>
                    <a:pt x="11" y="55"/>
                  </a:lnTo>
                  <a:lnTo>
                    <a:pt x="13" y="46"/>
                  </a:lnTo>
                  <a:lnTo>
                    <a:pt x="11" y="35"/>
                  </a:lnTo>
                  <a:lnTo>
                    <a:pt x="9" y="28"/>
                  </a:lnTo>
                  <a:lnTo>
                    <a:pt x="6" y="21"/>
                  </a:lnTo>
                  <a:lnTo>
                    <a:pt x="3" y="12"/>
                  </a:lnTo>
                  <a:lnTo>
                    <a:pt x="1" y="6"/>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2" name="Freeform 6509"/>
            <p:cNvSpPr>
              <a:spLocks/>
            </p:cNvSpPr>
            <p:nvPr/>
          </p:nvSpPr>
          <p:spPr bwMode="auto">
            <a:xfrm>
              <a:off x="2492366" y="5119424"/>
              <a:ext cx="4123" cy="69293"/>
            </a:xfrm>
            <a:custGeom>
              <a:avLst/>
              <a:gdLst/>
              <a:ahLst/>
              <a:cxnLst>
                <a:cxn ang="0">
                  <a:pos x="8" y="102"/>
                </a:cxn>
                <a:cxn ang="0">
                  <a:pos x="7" y="98"/>
                </a:cxn>
                <a:cxn ang="0">
                  <a:pos x="7" y="91"/>
                </a:cxn>
                <a:cxn ang="0">
                  <a:pos x="7" y="80"/>
                </a:cxn>
                <a:cxn ang="0">
                  <a:pos x="5" y="65"/>
                </a:cxn>
                <a:cxn ang="0">
                  <a:pos x="4" y="52"/>
                </a:cxn>
                <a:cxn ang="0">
                  <a:pos x="3" y="42"/>
                </a:cxn>
                <a:cxn ang="0">
                  <a:pos x="2" y="29"/>
                </a:cxn>
                <a:cxn ang="0">
                  <a:pos x="1" y="12"/>
                </a:cxn>
                <a:cxn ang="0">
                  <a:pos x="0" y="0"/>
                </a:cxn>
              </a:cxnLst>
              <a:rect l="0" t="0" r="r" b="b"/>
              <a:pathLst>
                <a:path w="8" h="102">
                  <a:moveTo>
                    <a:pt x="8" y="102"/>
                  </a:moveTo>
                  <a:lnTo>
                    <a:pt x="7" y="98"/>
                  </a:lnTo>
                  <a:lnTo>
                    <a:pt x="7" y="91"/>
                  </a:lnTo>
                  <a:lnTo>
                    <a:pt x="7" y="80"/>
                  </a:lnTo>
                  <a:lnTo>
                    <a:pt x="5" y="65"/>
                  </a:lnTo>
                  <a:lnTo>
                    <a:pt x="4" y="52"/>
                  </a:lnTo>
                  <a:lnTo>
                    <a:pt x="3" y="42"/>
                  </a:lnTo>
                  <a:lnTo>
                    <a:pt x="2" y="29"/>
                  </a:lnTo>
                  <a:lnTo>
                    <a:pt x="1" y="1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3" name="Freeform 6510"/>
            <p:cNvSpPr>
              <a:spLocks/>
            </p:cNvSpPr>
            <p:nvPr/>
          </p:nvSpPr>
          <p:spPr bwMode="auto">
            <a:xfrm>
              <a:off x="2477934" y="4998161"/>
              <a:ext cx="16494" cy="56694"/>
            </a:xfrm>
            <a:custGeom>
              <a:avLst/>
              <a:gdLst/>
              <a:ahLst/>
              <a:cxnLst>
                <a:cxn ang="0">
                  <a:pos x="33" y="83"/>
                </a:cxn>
                <a:cxn ang="0">
                  <a:pos x="33" y="77"/>
                </a:cxn>
                <a:cxn ang="0">
                  <a:pos x="30" y="68"/>
                </a:cxn>
                <a:cxn ang="0">
                  <a:pos x="27" y="60"/>
                </a:cxn>
                <a:cxn ang="0">
                  <a:pos x="24" y="55"/>
                </a:cxn>
                <a:cxn ang="0">
                  <a:pos x="20" y="49"/>
                </a:cxn>
                <a:cxn ang="0">
                  <a:pos x="19" y="46"/>
                </a:cxn>
                <a:cxn ang="0">
                  <a:pos x="19" y="43"/>
                </a:cxn>
                <a:cxn ang="0">
                  <a:pos x="20" y="43"/>
                </a:cxn>
                <a:cxn ang="0">
                  <a:pos x="19" y="43"/>
                </a:cxn>
                <a:cxn ang="0">
                  <a:pos x="15" y="38"/>
                </a:cxn>
                <a:cxn ang="0">
                  <a:pos x="11" y="33"/>
                </a:cxn>
                <a:cxn ang="0">
                  <a:pos x="7" y="26"/>
                </a:cxn>
                <a:cxn ang="0">
                  <a:pos x="4" y="23"/>
                </a:cxn>
                <a:cxn ang="0">
                  <a:pos x="4" y="18"/>
                </a:cxn>
                <a:cxn ang="0">
                  <a:pos x="2" y="14"/>
                </a:cxn>
                <a:cxn ang="0">
                  <a:pos x="1" y="9"/>
                </a:cxn>
                <a:cxn ang="0">
                  <a:pos x="1" y="6"/>
                </a:cxn>
                <a:cxn ang="0">
                  <a:pos x="0" y="3"/>
                </a:cxn>
                <a:cxn ang="0">
                  <a:pos x="1" y="1"/>
                </a:cxn>
                <a:cxn ang="0">
                  <a:pos x="4" y="0"/>
                </a:cxn>
                <a:cxn ang="0">
                  <a:pos x="7" y="1"/>
                </a:cxn>
                <a:cxn ang="0">
                  <a:pos x="12" y="3"/>
                </a:cxn>
              </a:cxnLst>
              <a:rect l="0" t="0" r="r" b="b"/>
              <a:pathLst>
                <a:path w="33" h="83">
                  <a:moveTo>
                    <a:pt x="33" y="83"/>
                  </a:moveTo>
                  <a:lnTo>
                    <a:pt x="33" y="77"/>
                  </a:lnTo>
                  <a:lnTo>
                    <a:pt x="30" y="68"/>
                  </a:lnTo>
                  <a:lnTo>
                    <a:pt x="27" y="60"/>
                  </a:lnTo>
                  <a:lnTo>
                    <a:pt x="24" y="55"/>
                  </a:lnTo>
                  <a:lnTo>
                    <a:pt x="20" y="49"/>
                  </a:lnTo>
                  <a:lnTo>
                    <a:pt x="19" y="46"/>
                  </a:lnTo>
                  <a:lnTo>
                    <a:pt x="19" y="43"/>
                  </a:lnTo>
                  <a:lnTo>
                    <a:pt x="20" y="43"/>
                  </a:lnTo>
                  <a:lnTo>
                    <a:pt x="19" y="43"/>
                  </a:lnTo>
                  <a:lnTo>
                    <a:pt x="15" y="38"/>
                  </a:lnTo>
                  <a:lnTo>
                    <a:pt x="11" y="33"/>
                  </a:lnTo>
                  <a:lnTo>
                    <a:pt x="7" y="26"/>
                  </a:lnTo>
                  <a:lnTo>
                    <a:pt x="4" y="23"/>
                  </a:lnTo>
                  <a:lnTo>
                    <a:pt x="4" y="18"/>
                  </a:lnTo>
                  <a:lnTo>
                    <a:pt x="2" y="14"/>
                  </a:lnTo>
                  <a:lnTo>
                    <a:pt x="1" y="9"/>
                  </a:lnTo>
                  <a:lnTo>
                    <a:pt x="1" y="6"/>
                  </a:lnTo>
                  <a:lnTo>
                    <a:pt x="0" y="3"/>
                  </a:lnTo>
                  <a:lnTo>
                    <a:pt x="1" y="1"/>
                  </a:lnTo>
                  <a:lnTo>
                    <a:pt x="4" y="0"/>
                  </a:lnTo>
                  <a:lnTo>
                    <a:pt x="7" y="1"/>
                  </a:lnTo>
                  <a:lnTo>
                    <a:pt x="12" y="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4" name="Freeform 6511"/>
            <p:cNvSpPr>
              <a:spLocks/>
            </p:cNvSpPr>
            <p:nvPr/>
          </p:nvSpPr>
          <p:spPr bwMode="auto">
            <a:xfrm>
              <a:off x="2455256" y="4946192"/>
              <a:ext cx="24740" cy="44095"/>
            </a:xfrm>
            <a:custGeom>
              <a:avLst/>
              <a:gdLst/>
              <a:ahLst/>
              <a:cxnLst>
                <a:cxn ang="0">
                  <a:pos x="56" y="71"/>
                </a:cxn>
                <a:cxn ang="0">
                  <a:pos x="53" y="69"/>
                </a:cxn>
                <a:cxn ang="0">
                  <a:pos x="50" y="65"/>
                </a:cxn>
                <a:cxn ang="0">
                  <a:pos x="49" y="61"/>
                </a:cxn>
                <a:cxn ang="0">
                  <a:pos x="48" y="58"/>
                </a:cxn>
                <a:cxn ang="0">
                  <a:pos x="47" y="53"/>
                </a:cxn>
                <a:cxn ang="0">
                  <a:pos x="44" y="49"/>
                </a:cxn>
                <a:cxn ang="0">
                  <a:pos x="39" y="46"/>
                </a:cxn>
                <a:cxn ang="0">
                  <a:pos x="35" y="46"/>
                </a:cxn>
                <a:cxn ang="0">
                  <a:pos x="29" y="46"/>
                </a:cxn>
                <a:cxn ang="0">
                  <a:pos x="25" y="45"/>
                </a:cxn>
                <a:cxn ang="0">
                  <a:pos x="22" y="42"/>
                </a:cxn>
                <a:cxn ang="0">
                  <a:pos x="18" y="39"/>
                </a:cxn>
                <a:cxn ang="0">
                  <a:pos x="13" y="35"/>
                </a:cxn>
                <a:cxn ang="0">
                  <a:pos x="8" y="30"/>
                </a:cxn>
                <a:cxn ang="0">
                  <a:pos x="5" y="25"/>
                </a:cxn>
                <a:cxn ang="0">
                  <a:pos x="1" y="20"/>
                </a:cxn>
                <a:cxn ang="0">
                  <a:pos x="1" y="16"/>
                </a:cxn>
                <a:cxn ang="0">
                  <a:pos x="4" y="10"/>
                </a:cxn>
                <a:cxn ang="0">
                  <a:pos x="6" y="6"/>
                </a:cxn>
                <a:cxn ang="0">
                  <a:pos x="5" y="2"/>
                </a:cxn>
                <a:cxn ang="0">
                  <a:pos x="1" y="0"/>
                </a:cxn>
                <a:cxn ang="0">
                  <a:pos x="0" y="0"/>
                </a:cxn>
              </a:cxnLst>
              <a:rect l="0" t="0" r="r" b="b"/>
              <a:pathLst>
                <a:path w="56" h="71">
                  <a:moveTo>
                    <a:pt x="56" y="71"/>
                  </a:moveTo>
                  <a:lnTo>
                    <a:pt x="53" y="69"/>
                  </a:lnTo>
                  <a:lnTo>
                    <a:pt x="50" y="65"/>
                  </a:lnTo>
                  <a:lnTo>
                    <a:pt x="49" y="61"/>
                  </a:lnTo>
                  <a:lnTo>
                    <a:pt x="48" y="58"/>
                  </a:lnTo>
                  <a:lnTo>
                    <a:pt x="47" y="53"/>
                  </a:lnTo>
                  <a:lnTo>
                    <a:pt x="44" y="49"/>
                  </a:lnTo>
                  <a:lnTo>
                    <a:pt x="39" y="46"/>
                  </a:lnTo>
                  <a:lnTo>
                    <a:pt x="35" y="46"/>
                  </a:lnTo>
                  <a:lnTo>
                    <a:pt x="29" y="46"/>
                  </a:lnTo>
                  <a:lnTo>
                    <a:pt x="25" y="45"/>
                  </a:lnTo>
                  <a:lnTo>
                    <a:pt x="22" y="42"/>
                  </a:lnTo>
                  <a:lnTo>
                    <a:pt x="18" y="39"/>
                  </a:lnTo>
                  <a:lnTo>
                    <a:pt x="13" y="35"/>
                  </a:lnTo>
                  <a:lnTo>
                    <a:pt x="8" y="30"/>
                  </a:lnTo>
                  <a:lnTo>
                    <a:pt x="5" y="25"/>
                  </a:lnTo>
                  <a:lnTo>
                    <a:pt x="1" y="20"/>
                  </a:lnTo>
                  <a:lnTo>
                    <a:pt x="1" y="16"/>
                  </a:lnTo>
                  <a:lnTo>
                    <a:pt x="4" y="10"/>
                  </a:lnTo>
                  <a:lnTo>
                    <a:pt x="6" y="6"/>
                  </a:lnTo>
                  <a:lnTo>
                    <a:pt x="5" y="2"/>
                  </a:lnTo>
                  <a:lnTo>
                    <a:pt x="1"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5" name="Freeform 6512"/>
            <p:cNvSpPr>
              <a:spLocks/>
            </p:cNvSpPr>
            <p:nvPr/>
          </p:nvSpPr>
          <p:spPr bwMode="auto">
            <a:xfrm>
              <a:off x="2403713" y="4859575"/>
              <a:ext cx="14431" cy="61419"/>
            </a:xfrm>
            <a:custGeom>
              <a:avLst/>
              <a:gdLst/>
              <a:ahLst/>
              <a:cxnLst>
                <a:cxn ang="0">
                  <a:pos x="29" y="96"/>
                </a:cxn>
                <a:cxn ang="0">
                  <a:pos x="29" y="96"/>
                </a:cxn>
                <a:cxn ang="0">
                  <a:pos x="29" y="93"/>
                </a:cxn>
                <a:cxn ang="0">
                  <a:pos x="27" y="88"/>
                </a:cxn>
                <a:cxn ang="0">
                  <a:pos x="26" y="80"/>
                </a:cxn>
                <a:cxn ang="0">
                  <a:pos x="26" y="75"/>
                </a:cxn>
                <a:cxn ang="0">
                  <a:pos x="26" y="70"/>
                </a:cxn>
                <a:cxn ang="0">
                  <a:pos x="24" y="62"/>
                </a:cxn>
                <a:cxn ang="0">
                  <a:pos x="22" y="51"/>
                </a:cxn>
                <a:cxn ang="0">
                  <a:pos x="19" y="42"/>
                </a:cxn>
                <a:cxn ang="0">
                  <a:pos x="18" y="32"/>
                </a:cxn>
                <a:cxn ang="0">
                  <a:pos x="15" y="23"/>
                </a:cxn>
                <a:cxn ang="0">
                  <a:pos x="10" y="12"/>
                </a:cxn>
                <a:cxn ang="0">
                  <a:pos x="5" y="4"/>
                </a:cxn>
                <a:cxn ang="0">
                  <a:pos x="0" y="0"/>
                </a:cxn>
              </a:cxnLst>
              <a:rect l="0" t="0" r="r" b="b"/>
              <a:pathLst>
                <a:path w="29" h="96">
                  <a:moveTo>
                    <a:pt x="29" y="96"/>
                  </a:moveTo>
                  <a:lnTo>
                    <a:pt x="29" y="96"/>
                  </a:lnTo>
                  <a:lnTo>
                    <a:pt x="29" y="93"/>
                  </a:lnTo>
                  <a:lnTo>
                    <a:pt x="27" y="88"/>
                  </a:lnTo>
                  <a:lnTo>
                    <a:pt x="26" y="80"/>
                  </a:lnTo>
                  <a:lnTo>
                    <a:pt x="26" y="75"/>
                  </a:lnTo>
                  <a:lnTo>
                    <a:pt x="26" y="70"/>
                  </a:lnTo>
                  <a:lnTo>
                    <a:pt x="24" y="62"/>
                  </a:lnTo>
                  <a:lnTo>
                    <a:pt x="22" y="51"/>
                  </a:lnTo>
                  <a:lnTo>
                    <a:pt x="19" y="42"/>
                  </a:lnTo>
                  <a:lnTo>
                    <a:pt x="18" y="32"/>
                  </a:lnTo>
                  <a:lnTo>
                    <a:pt x="15" y="23"/>
                  </a:lnTo>
                  <a:lnTo>
                    <a:pt x="10" y="12"/>
                  </a:lnTo>
                  <a:lnTo>
                    <a:pt x="5"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6" name="Freeform 6513"/>
            <p:cNvSpPr>
              <a:spLocks/>
            </p:cNvSpPr>
            <p:nvPr/>
          </p:nvSpPr>
          <p:spPr bwMode="auto">
            <a:xfrm>
              <a:off x="2368665" y="4779259"/>
              <a:ext cx="39171" cy="33072"/>
            </a:xfrm>
            <a:custGeom>
              <a:avLst/>
              <a:gdLst/>
              <a:ahLst/>
              <a:cxnLst>
                <a:cxn ang="0">
                  <a:pos x="5" y="47"/>
                </a:cxn>
                <a:cxn ang="0">
                  <a:pos x="4" y="46"/>
                </a:cxn>
                <a:cxn ang="0">
                  <a:pos x="2" y="42"/>
                </a:cxn>
                <a:cxn ang="0">
                  <a:pos x="0" y="39"/>
                </a:cxn>
                <a:cxn ang="0">
                  <a:pos x="0" y="35"/>
                </a:cxn>
                <a:cxn ang="0">
                  <a:pos x="0" y="33"/>
                </a:cxn>
                <a:cxn ang="0">
                  <a:pos x="0" y="30"/>
                </a:cxn>
                <a:cxn ang="0">
                  <a:pos x="1" y="29"/>
                </a:cxn>
                <a:cxn ang="0">
                  <a:pos x="2" y="27"/>
                </a:cxn>
                <a:cxn ang="0">
                  <a:pos x="2" y="27"/>
                </a:cxn>
                <a:cxn ang="0">
                  <a:pos x="2" y="26"/>
                </a:cxn>
                <a:cxn ang="0">
                  <a:pos x="5" y="21"/>
                </a:cxn>
                <a:cxn ang="0">
                  <a:pos x="8" y="19"/>
                </a:cxn>
                <a:cxn ang="0">
                  <a:pos x="11" y="17"/>
                </a:cxn>
                <a:cxn ang="0">
                  <a:pos x="13" y="15"/>
                </a:cxn>
                <a:cxn ang="0">
                  <a:pos x="17" y="13"/>
                </a:cxn>
                <a:cxn ang="0">
                  <a:pos x="22" y="10"/>
                </a:cxn>
                <a:cxn ang="0">
                  <a:pos x="27" y="8"/>
                </a:cxn>
                <a:cxn ang="0">
                  <a:pos x="34" y="6"/>
                </a:cxn>
                <a:cxn ang="0">
                  <a:pos x="38" y="5"/>
                </a:cxn>
                <a:cxn ang="0">
                  <a:pos x="42" y="5"/>
                </a:cxn>
                <a:cxn ang="0">
                  <a:pos x="54" y="3"/>
                </a:cxn>
                <a:cxn ang="0">
                  <a:pos x="58" y="3"/>
                </a:cxn>
                <a:cxn ang="0">
                  <a:pos x="66" y="2"/>
                </a:cxn>
                <a:cxn ang="0">
                  <a:pos x="72" y="1"/>
                </a:cxn>
                <a:cxn ang="0">
                  <a:pos x="78" y="0"/>
                </a:cxn>
                <a:cxn ang="0">
                  <a:pos x="79" y="0"/>
                </a:cxn>
              </a:cxnLst>
              <a:rect l="0" t="0" r="r" b="b"/>
              <a:pathLst>
                <a:path w="79" h="47">
                  <a:moveTo>
                    <a:pt x="5" y="47"/>
                  </a:moveTo>
                  <a:lnTo>
                    <a:pt x="4" y="46"/>
                  </a:lnTo>
                  <a:lnTo>
                    <a:pt x="2" y="42"/>
                  </a:lnTo>
                  <a:lnTo>
                    <a:pt x="0" y="39"/>
                  </a:lnTo>
                  <a:lnTo>
                    <a:pt x="0" y="35"/>
                  </a:lnTo>
                  <a:lnTo>
                    <a:pt x="0" y="33"/>
                  </a:lnTo>
                  <a:lnTo>
                    <a:pt x="0" y="30"/>
                  </a:lnTo>
                  <a:lnTo>
                    <a:pt x="1" y="29"/>
                  </a:lnTo>
                  <a:lnTo>
                    <a:pt x="2" y="27"/>
                  </a:lnTo>
                  <a:lnTo>
                    <a:pt x="2" y="27"/>
                  </a:lnTo>
                  <a:lnTo>
                    <a:pt x="2" y="26"/>
                  </a:lnTo>
                  <a:lnTo>
                    <a:pt x="5" y="21"/>
                  </a:lnTo>
                  <a:lnTo>
                    <a:pt x="8" y="19"/>
                  </a:lnTo>
                  <a:lnTo>
                    <a:pt x="11" y="17"/>
                  </a:lnTo>
                  <a:lnTo>
                    <a:pt x="13" y="15"/>
                  </a:lnTo>
                  <a:lnTo>
                    <a:pt x="17" y="13"/>
                  </a:lnTo>
                  <a:lnTo>
                    <a:pt x="22" y="10"/>
                  </a:lnTo>
                  <a:lnTo>
                    <a:pt x="27" y="8"/>
                  </a:lnTo>
                  <a:lnTo>
                    <a:pt x="34" y="6"/>
                  </a:lnTo>
                  <a:lnTo>
                    <a:pt x="38" y="5"/>
                  </a:lnTo>
                  <a:lnTo>
                    <a:pt x="42" y="5"/>
                  </a:lnTo>
                  <a:lnTo>
                    <a:pt x="54" y="3"/>
                  </a:lnTo>
                  <a:lnTo>
                    <a:pt x="58" y="3"/>
                  </a:lnTo>
                  <a:lnTo>
                    <a:pt x="66" y="2"/>
                  </a:lnTo>
                  <a:lnTo>
                    <a:pt x="72" y="1"/>
                  </a:lnTo>
                  <a:lnTo>
                    <a:pt x="78" y="0"/>
                  </a:lnTo>
                  <a:lnTo>
                    <a:pt x="7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7" name="Freeform 6514"/>
            <p:cNvSpPr>
              <a:spLocks/>
            </p:cNvSpPr>
            <p:nvPr/>
          </p:nvSpPr>
          <p:spPr bwMode="auto">
            <a:xfrm>
              <a:off x="2420206" y="4716266"/>
              <a:ext cx="28864" cy="18898"/>
            </a:xfrm>
            <a:custGeom>
              <a:avLst/>
              <a:gdLst/>
              <a:ahLst/>
              <a:cxnLst>
                <a:cxn ang="0">
                  <a:pos x="28" y="31"/>
                </a:cxn>
                <a:cxn ang="0">
                  <a:pos x="29" y="32"/>
                </a:cxn>
                <a:cxn ang="0">
                  <a:pos x="33" y="33"/>
                </a:cxn>
                <a:cxn ang="0">
                  <a:pos x="39" y="32"/>
                </a:cxn>
                <a:cxn ang="0">
                  <a:pos x="41" y="31"/>
                </a:cxn>
                <a:cxn ang="0">
                  <a:pos x="44" y="29"/>
                </a:cxn>
                <a:cxn ang="0">
                  <a:pos x="49" y="27"/>
                </a:cxn>
                <a:cxn ang="0">
                  <a:pos x="52" y="27"/>
                </a:cxn>
                <a:cxn ang="0">
                  <a:pos x="55" y="26"/>
                </a:cxn>
                <a:cxn ang="0">
                  <a:pos x="59" y="25"/>
                </a:cxn>
                <a:cxn ang="0">
                  <a:pos x="61" y="23"/>
                </a:cxn>
                <a:cxn ang="0">
                  <a:pos x="60" y="23"/>
                </a:cxn>
                <a:cxn ang="0">
                  <a:pos x="58" y="23"/>
                </a:cxn>
                <a:cxn ang="0">
                  <a:pos x="55" y="22"/>
                </a:cxn>
                <a:cxn ang="0">
                  <a:pos x="51" y="22"/>
                </a:cxn>
                <a:cxn ang="0">
                  <a:pos x="48" y="23"/>
                </a:cxn>
                <a:cxn ang="0">
                  <a:pos x="44" y="23"/>
                </a:cxn>
                <a:cxn ang="0">
                  <a:pos x="42" y="24"/>
                </a:cxn>
                <a:cxn ang="0">
                  <a:pos x="39" y="24"/>
                </a:cxn>
                <a:cxn ang="0">
                  <a:pos x="37" y="25"/>
                </a:cxn>
                <a:cxn ang="0">
                  <a:pos x="33" y="23"/>
                </a:cxn>
                <a:cxn ang="0">
                  <a:pos x="29" y="23"/>
                </a:cxn>
                <a:cxn ang="0">
                  <a:pos x="25" y="24"/>
                </a:cxn>
                <a:cxn ang="0">
                  <a:pos x="21" y="22"/>
                </a:cxn>
                <a:cxn ang="0">
                  <a:pos x="18" y="20"/>
                </a:cxn>
                <a:cxn ang="0">
                  <a:pos x="15" y="17"/>
                </a:cxn>
                <a:cxn ang="0">
                  <a:pos x="14" y="14"/>
                </a:cxn>
                <a:cxn ang="0">
                  <a:pos x="14" y="12"/>
                </a:cxn>
                <a:cxn ang="0">
                  <a:pos x="9" y="9"/>
                </a:cxn>
                <a:cxn ang="0">
                  <a:pos x="8" y="8"/>
                </a:cxn>
                <a:cxn ang="0">
                  <a:pos x="6" y="7"/>
                </a:cxn>
                <a:cxn ang="0">
                  <a:pos x="3" y="5"/>
                </a:cxn>
                <a:cxn ang="0">
                  <a:pos x="0" y="2"/>
                </a:cxn>
                <a:cxn ang="0">
                  <a:pos x="0" y="0"/>
                </a:cxn>
              </a:cxnLst>
              <a:rect l="0" t="0" r="r" b="b"/>
              <a:pathLst>
                <a:path w="61" h="33">
                  <a:moveTo>
                    <a:pt x="28" y="31"/>
                  </a:moveTo>
                  <a:lnTo>
                    <a:pt x="29" y="32"/>
                  </a:lnTo>
                  <a:lnTo>
                    <a:pt x="33" y="33"/>
                  </a:lnTo>
                  <a:lnTo>
                    <a:pt x="39" y="32"/>
                  </a:lnTo>
                  <a:lnTo>
                    <a:pt x="41" y="31"/>
                  </a:lnTo>
                  <a:lnTo>
                    <a:pt x="44" y="29"/>
                  </a:lnTo>
                  <a:lnTo>
                    <a:pt x="49" y="27"/>
                  </a:lnTo>
                  <a:lnTo>
                    <a:pt x="52" y="27"/>
                  </a:lnTo>
                  <a:lnTo>
                    <a:pt x="55" y="26"/>
                  </a:lnTo>
                  <a:lnTo>
                    <a:pt x="59" y="25"/>
                  </a:lnTo>
                  <a:lnTo>
                    <a:pt x="61" y="23"/>
                  </a:lnTo>
                  <a:lnTo>
                    <a:pt x="60" y="23"/>
                  </a:lnTo>
                  <a:lnTo>
                    <a:pt x="58" y="23"/>
                  </a:lnTo>
                  <a:lnTo>
                    <a:pt x="55" y="22"/>
                  </a:lnTo>
                  <a:lnTo>
                    <a:pt x="51" y="22"/>
                  </a:lnTo>
                  <a:lnTo>
                    <a:pt x="48" y="23"/>
                  </a:lnTo>
                  <a:lnTo>
                    <a:pt x="44" y="23"/>
                  </a:lnTo>
                  <a:lnTo>
                    <a:pt x="42" y="24"/>
                  </a:lnTo>
                  <a:lnTo>
                    <a:pt x="39" y="24"/>
                  </a:lnTo>
                  <a:lnTo>
                    <a:pt x="37" y="25"/>
                  </a:lnTo>
                  <a:lnTo>
                    <a:pt x="33" y="23"/>
                  </a:lnTo>
                  <a:lnTo>
                    <a:pt x="29" y="23"/>
                  </a:lnTo>
                  <a:lnTo>
                    <a:pt x="25" y="24"/>
                  </a:lnTo>
                  <a:lnTo>
                    <a:pt x="21" y="22"/>
                  </a:lnTo>
                  <a:lnTo>
                    <a:pt x="18" y="20"/>
                  </a:lnTo>
                  <a:lnTo>
                    <a:pt x="15" y="17"/>
                  </a:lnTo>
                  <a:lnTo>
                    <a:pt x="14" y="14"/>
                  </a:lnTo>
                  <a:lnTo>
                    <a:pt x="14" y="12"/>
                  </a:lnTo>
                  <a:lnTo>
                    <a:pt x="9" y="9"/>
                  </a:lnTo>
                  <a:lnTo>
                    <a:pt x="8" y="8"/>
                  </a:lnTo>
                  <a:lnTo>
                    <a:pt x="6" y="7"/>
                  </a:lnTo>
                  <a:lnTo>
                    <a:pt x="3" y="5"/>
                  </a:lnTo>
                  <a:lnTo>
                    <a:pt x="0"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8" name="Freeform 6515"/>
            <p:cNvSpPr>
              <a:spLocks/>
            </p:cNvSpPr>
            <p:nvPr/>
          </p:nvSpPr>
          <p:spPr bwMode="auto">
            <a:xfrm>
              <a:off x="2424330" y="4588703"/>
              <a:ext cx="8247" cy="61419"/>
            </a:xfrm>
            <a:custGeom>
              <a:avLst/>
              <a:gdLst/>
              <a:ahLst/>
              <a:cxnLst>
                <a:cxn ang="0">
                  <a:pos x="18" y="98"/>
                </a:cxn>
                <a:cxn ang="0">
                  <a:pos x="20" y="85"/>
                </a:cxn>
                <a:cxn ang="0">
                  <a:pos x="21" y="72"/>
                </a:cxn>
                <a:cxn ang="0">
                  <a:pos x="21" y="61"/>
                </a:cxn>
                <a:cxn ang="0">
                  <a:pos x="20" y="50"/>
                </a:cxn>
                <a:cxn ang="0">
                  <a:pos x="18" y="37"/>
                </a:cxn>
                <a:cxn ang="0">
                  <a:pos x="12" y="28"/>
                </a:cxn>
                <a:cxn ang="0">
                  <a:pos x="4" y="17"/>
                </a:cxn>
                <a:cxn ang="0">
                  <a:pos x="0" y="5"/>
                </a:cxn>
                <a:cxn ang="0">
                  <a:pos x="0" y="0"/>
                </a:cxn>
              </a:cxnLst>
              <a:rect l="0" t="0" r="r" b="b"/>
              <a:pathLst>
                <a:path w="21" h="98">
                  <a:moveTo>
                    <a:pt x="18" y="98"/>
                  </a:moveTo>
                  <a:lnTo>
                    <a:pt x="20" y="85"/>
                  </a:lnTo>
                  <a:lnTo>
                    <a:pt x="21" y="72"/>
                  </a:lnTo>
                  <a:lnTo>
                    <a:pt x="21" y="61"/>
                  </a:lnTo>
                  <a:lnTo>
                    <a:pt x="20" y="50"/>
                  </a:lnTo>
                  <a:lnTo>
                    <a:pt x="18" y="37"/>
                  </a:lnTo>
                  <a:lnTo>
                    <a:pt x="12" y="28"/>
                  </a:lnTo>
                  <a:lnTo>
                    <a:pt x="4" y="17"/>
                  </a:lnTo>
                  <a:lnTo>
                    <a:pt x="0" y="5"/>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19" name="Freeform 6516"/>
            <p:cNvSpPr>
              <a:spLocks/>
            </p:cNvSpPr>
            <p:nvPr/>
          </p:nvSpPr>
          <p:spPr bwMode="auto">
            <a:xfrm>
              <a:off x="2409899" y="4461142"/>
              <a:ext cx="14431" cy="61419"/>
            </a:xfrm>
            <a:custGeom>
              <a:avLst/>
              <a:gdLst/>
              <a:ahLst/>
              <a:cxnLst>
                <a:cxn ang="0">
                  <a:pos x="33" y="94"/>
                </a:cxn>
                <a:cxn ang="0">
                  <a:pos x="32" y="83"/>
                </a:cxn>
                <a:cxn ang="0">
                  <a:pos x="31" y="72"/>
                </a:cxn>
                <a:cxn ang="0">
                  <a:pos x="29" y="63"/>
                </a:cxn>
                <a:cxn ang="0">
                  <a:pos x="29" y="56"/>
                </a:cxn>
                <a:cxn ang="0">
                  <a:pos x="29" y="50"/>
                </a:cxn>
                <a:cxn ang="0">
                  <a:pos x="28" y="43"/>
                </a:cxn>
                <a:cxn ang="0">
                  <a:pos x="25" y="37"/>
                </a:cxn>
                <a:cxn ang="0">
                  <a:pos x="23" y="35"/>
                </a:cxn>
                <a:cxn ang="0">
                  <a:pos x="21" y="32"/>
                </a:cxn>
                <a:cxn ang="0">
                  <a:pos x="18" y="29"/>
                </a:cxn>
                <a:cxn ang="0">
                  <a:pos x="16" y="26"/>
                </a:cxn>
                <a:cxn ang="0">
                  <a:pos x="10" y="22"/>
                </a:cxn>
                <a:cxn ang="0">
                  <a:pos x="9" y="21"/>
                </a:cxn>
                <a:cxn ang="0">
                  <a:pos x="6" y="15"/>
                </a:cxn>
                <a:cxn ang="0">
                  <a:pos x="2" y="8"/>
                </a:cxn>
                <a:cxn ang="0">
                  <a:pos x="0" y="0"/>
                </a:cxn>
                <a:cxn ang="0">
                  <a:pos x="0" y="0"/>
                </a:cxn>
              </a:cxnLst>
              <a:rect l="0" t="0" r="r" b="b"/>
              <a:pathLst>
                <a:path w="33" h="94">
                  <a:moveTo>
                    <a:pt x="33" y="94"/>
                  </a:moveTo>
                  <a:lnTo>
                    <a:pt x="32" y="83"/>
                  </a:lnTo>
                  <a:lnTo>
                    <a:pt x="31" y="72"/>
                  </a:lnTo>
                  <a:lnTo>
                    <a:pt x="29" y="63"/>
                  </a:lnTo>
                  <a:lnTo>
                    <a:pt x="29" y="56"/>
                  </a:lnTo>
                  <a:lnTo>
                    <a:pt x="29" y="50"/>
                  </a:lnTo>
                  <a:lnTo>
                    <a:pt x="28" y="43"/>
                  </a:lnTo>
                  <a:lnTo>
                    <a:pt x="25" y="37"/>
                  </a:lnTo>
                  <a:lnTo>
                    <a:pt x="23" y="35"/>
                  </a:lnTo>
                  <a:lnTo>
                    <a:pt x="21" y="32"/>
                  </a:lnTo>
                  <a:lnTo>
                    <a:pt x="18" y="29"/>
                  </a:lnTo>
                  <a:lnTo>
                    <a:pt x="16" y="26"/>
                  </a:lnTo>
                  <a:lnTo>
                    <a:pt x="10" y="22"/>
                  </a:lnTo>
                  <a:lnTo>
                    <a:pt x="9" y="21"/>
                  </a:lnTo>
                  <a:lnTo>
                    <a:pt x="6" y="15"/>
                  </a:lnTo>
                  <a:lnTo>
                    <a:pt x="2" y="8"/>
                  </a:lnTo>
                  <a:lnTo>
                    <a:pt x="0" y="0"/>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0" name="Freeform 6517"/>
            <p:cNvSpPr>
              <a:spLocks/>
            </p:cNvSpPr>
            <p:nvPr/>
          </p:nvSpPr>
          <p:spPr bwMode="auto">
            <a:xfrm>
              <a:off x="2376912" y="4343029"/>
              <a:ext cx="10308" cy="59844"/>
            </a:xfrm>
            <a:custGeom>
              <a:avLst/>
              <a:gdLst/>
              <a:ahLst/>
              <a:cxnLst>
                <a:cxn ang="0">
                  <a:pos x="18" y="92"/>
                </a:cxn>
                <a:cxn ang="0">
                  <a:pos x="18" y="92"/>
                </a:cxn>
                <a:cxn ang="0">
                  <a:pos x="15" y="87"/>
                </a:cxn>
                <a:cxn ang="0">
                  <a:pos x="14" y="80"/>
                </a:cxn>
                <a:cxn ang="0">
                  <a:pos x="13" y="74"/>
                </a:cxn>
                <a:cxn ang="0">
                  <a:pos x="14" y="69"/>
                </a:cxn>
                <a:cxn ang="0">
                  <a:pos x="14" y="66"/>
                </a:cxn>
                <a:cxn ang="0">
                  <a:pos x="15" y="63"/>
                </a:cxn>
                <a:cxn ang="0">
                  <a:pos x="16" y="62"/>
                </a:cxn>
                <a:cxn ang="0">
                  <a:pos x="16" y="61"/>
                </a:cxn>
                <a:cxn ang="0">
                  <a:pos x="23" y="55"/>
                </a:cxn>
                <a:cxn ang="0">
                  <a:pos x="22" y="55"/>
                </a:cxn>
                <a:cxn ang="0">
                  <a:pos x="22" y="55"/>
                </a:cxn>
                <a:cxn ang="0">
                  <a:pos x="22" y="55"/>
                </a:cxn>
                <a:cxn ang="0">
                  <a:pos x="22" y="54"/>
                </a:cxn>
                <a:cxn ang="0">
                  <a:pos x="22" y="50"/>
                </a:cxn>
                <a:cxn ang="0">
                  <a:pos x="22" y="49"/>
                </a:cxn>
                <a:cxn ang="0">
                  <a:pos x="22" y="49"/>
                </a:cxn>
                <a:cxn ang="0">
                  <a:pos x="22" y="47"/>
                </a:cxn>
                <a:cxn ang="0">
                  <a:pos x="22" y="47"/>
                </a:cxn>
                <a:cxn ang="0">
                  <a:pos x="21" y="45"/>
                </a:cxn>
                <a:cxn ang="0">
                  <a:pos x="20" y="41"/>
                </a:cxn>
                <a:cxn ang="0">
                  <a:pos x="19" y="40"/>
                </a:cxn>
                <a:cxn ang="0">
                  <a:pos x="19" y="39"/>
                </a:cxn>
                <a:cxn ang="0">
                  <a:pos x="18" y="38"/>
                </a:cxn>
                <a:cxn ang="0">
                  <a:pos x="16" y="36"/>
                </a:cxn>
                <a:cxn ang="0">
                  <a:pos x="16" y="35"/>
                </a:cxn>
                <a:cxn ang="0">
                  <a:pos x="15" y="35"/>
                </a:cxn>
                <a:cxn ang="0">
                  <a:pos x="14" y="33"/>
                </a:cxn>
                <a:cxn ang="0">
                  <a:pos x="11" y="28"/>
                </a:cxn>
                <a:cxn ang="0">
                  <a:pos x="10" y="25"/>
                </a:cxn>
                <a:cxn ang="0">
                  <a:pos x="10" y="23"/>
                </a:cxn>
                <a:cxn ang="0">
                  <a:pos x="10" y="20"/>
                </a:cxn>
                <a:cxn ang="0">
                  <a:pos x="9" y="15"/>
                </a:cxn>
                <a:cxn ang="0">
                  <a:pos x="8" y="11"/>
                </a:cxn>
                <a:cxn ang="0">
                  <a:pos x="7" y="10"/>
                </a:cxn>
                <a:cxn ang="0">
                  <a:pos x="7" y="9"/>
                </a:cxn>
                <a:cxn ang="0">
                  <a:pos x="4" y="6"/>
                </a:cxn>
                <a:cxn ang="0">
                  <a:pos x="1" y="1"/>
                </a:cxn>
                <a:cxn ang="0">
                  <a:pos x="0" y="0"/>
                </a:cxn>
              </a:cxnLst>
              <a:rect l="0" t="0" r="r" b="b"/>
              <a:pathLst>
                <a:path w="23" h="92">
                  <a:moveTo>
                    <a:pt x="18" y="92"/>
                  </a:moveTo>
                  <a:lnTo>
                    <a:pt x="18" y="92"/>
                  </a:lnTo>
                  <a:lnTo>
                    <a:pt x="15" y="87"/>
                  </a:lnTo>
                  <a:lnTo>
                    <a:pt x="14" y="80"/>
                  </a:lnTo>
                  <a:lnTo>
                    <a:pt x="13" y="74"/>
                  </a:lnTo>
                  <a:lnTo>
                    <a:pt x="14" y="69"/>
                  </a:lnTo>
                  <a:lnTo>
                    <a:pt x="14" y="66"/>
                  </a:lnTo>
                  <a:lnTo>
                    <a:pt x="15" y="63"/>
                  </a:lnTo>
                  <a:lnTo>
                    <a:pt x="16" y="62"/>
                  </a:lnTo>
                  <a:lnTo>
                    <a:pt x="16" y="61"/>
                  </a:lnTo>
                  <a:lnTo>
                    <a:pt x="23" y="55"/>
                  </a:lnTo>
                  <a:lnTo>
                    <a:pt x="22" y="55"/>
                  </a:lnTo>
                  <a:lnTo>
                    <a:pt x="22" y="55"/>
                  </a:lnTo>
                  <a:lnTo>
                    <a:pt x="22" y="55"/>
                  </a:lnTo>
                  <a:lnTo>
                    <a:pt x="22" y="54"/>
                  </a:lnTo>
                  <a:lnTo>
                    <a:pt x="22" y="50"/>
                  </a:lnTo>
                  <a:lnTo>
                    <a:pt x="22" y="49"/>
                  </a:lnTo>
                  <a:lnTo>
                    <a:pt x="22" y="49"/>
                  </a:lnTo>
                  <a:lnTo>
                    <a:pt x="22" y="47"/>
                  </a:lnTo>
                  <a:lnTo>
                    <a:pt x="22" y="47"/>
                  </a:lnTo>
                  <a:lnTo>
                    <a:pt x="21" y="45"/>
                  </a:lnTo>
                  <a:lnTo>
                    <a:pt x="20" y="41"/>
                  </a:lnTo>
                  <a:lnTo>
                    <a:pt x="19" y="40"/>
                  </a:lnTo>
                  <a:lnTo>
                    <a:pt x="19" y="39"/>
                  </a:lnTo>
                  <a:lnTo>
                    <a:pt x="18" y="38"/>
                  </a:lnTo>
                  <a:lnTo>
                    <a:pt x="16" y="36"/>
                  </a:lnTo>
                  <a:lnTo>
                    <a:pt x="16" y="35"/>
                  </a:lnTo>
                  <a:lnTo>
                    <a:pt x="15" y="35"/>
                  </a:lnTo>
                  <a:lnTo>
                    <a:pt x="14" y="33"/>
                  </a:lnTo>
                  <a:lnTo>
                    <a:pt x="11" y="28"/>
                  </a:lnTo>
                  <a:lnTo>
                    <a:pt x="10" y="25"/>
                  </a:lnTo>
                  <a:lnTo>
                    <a:pt x="10" y="23"/>
                  </a:lnTo>
                  <a:lnTo>
                    <a:pt x="10" y="20"/>
                  </a:lnTo>
                  <a:lnTo>
                    <a:pt x="9" y="15"/>
                  </a:lnTo>
                  <a:lnTo>
                    <a:pt x="8" y="11"/>
                  </a:lnTo>
                  <a:lnTo>
                    <a:pt x="7" y="10"/>
                  </a:lnTo>
                  <a:lnTo>
                    <a:pt x="7" y="9"/>
                  </a:lnTo>
                  <a:lnTo>
                    <a:pt x="4" y="6"/>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1" name="Freeform 6518"/>
            <p:cNvSpPr>
              <a:spLocks/>
            </p:cNvSpPr>
            <p:nvPr/>
          </p:nvSpPr>
          <p:spPr bwMode="auto">
            <a:xfrm>
              <a:off x="2325369" y="4302083"/>
              <a:ext cx="51542" cy="9449"/>
            </a:xfrm>
            <a:custGeom>
              <a:avLst/>
              <a:gdLst/>
              <a:ahLst/>
              <a:cxnLst>
                <a:cxn ang="0">
                  <a:pos x="106" y="16"/>
                </a:cxn>
                <a:cxn ang="0">
                  <a:pos x="104" y="16"/>
                </a:cxn>
                <a:cxn ang="0">
                  <a:pos x="100" y="16"/>
                </a:cxn>
                <a:cxn ang="0">
                  <a:pos x="95" y="15"/>
                </a:cxn>
                <a:cxn ang="0">
                  <a:pos x="92" y="15"/>
                </a:cxn>
                <a:cxn ang="0">
                  <a:pos x="89" y="14"/>
                </a:cxn>
                <a:cxn ang="0">
                  <a:pos x="85" y="14"/>
                </a:cxn>
                <a:cxn ang="0">
                  <a:pos x="80" y="14"/>
                </a:cxn>
                <a:cxn ang="0">
                  <a:pos x="74" y="14"/>
                </a:cxn>
                <a:cxn ang="0">
                  <a:pos x="70" y="13"/>
                </a:cxn>
                <a:cxn ang="0">
                  <a:pos x="66" y="13"/>
                </a:cxn>
                <a:cxn ang="0">
                  <a:pos x="63" y="12"/>
                </a:cxn>
                <a:cxn ang="0">
                  <a:pos x="59" y="12"/>
                </a:cxn>
                <a:cxn ang="0">
                  <a:pos x="55" y="11"/>
                </a:cxn>
                <a:cxn ang="0">
                  <a:pos x="51" y="11"/>
                </a:cxn>
                <a:cxn ang="0">
                  <a:pos x="49" y="12"/>
                </a:cxn>
                <a:cxn ang="0">
                  <a:pos x="46" y="11"/>
                </a:cxn>
                <a:cxn ang="0">
                  <a:pos x="43" y="11"/>
                </a:cxn>
                <a:cxn ang="0">
                  <a:pos x="39" y="10"/>
                </a:cxn>
                <a:cxn ang="0">
                  <a:pos x="36" y="9"/>
                </a:cxn>
                <a:cxn ang="0">
                  <a:pos x="32" y="9"/>
                </a:cxn>
                <a:cxn ang="0">
                  <a:pos x="28" y="9"/>
                </a:cxn>
                <a:cxn ang="0">
                  <a:pos x="25" y="8"/>
                </a:cxn>
                <a:cxn ang="0">
                  <a:pos x="21" y="7"/>
                </a:cxn>
                <a:cxn ang="0">
                  <a:pos x="17" y="6"/>
                </a:cxn>
                <a:cxn ang="0">
                  <a:pos x="14" y="5"/>
                </a:cxn>
                <a:cxn ang="0">
                  <a:pos x="11" y="3"/>
                </a:cxn>
                <a:cxn ang="0">
                  <a:pos x="7" y="1"/>
                </a:cxn>
                <a:cxn ang="0">
                  <a:pos x="6" y="0"/>
                </a:cxn>
                <a:cxn ang="0">
                  <a:pos x="5" y="0"/>
                </a:cxn>
                <a:cxn ang="0">
                  <a:pos x="3" y="0"/>
                </a:cxn>
                <a:cxn ang="0">
                  <a:pos x="1" y="1"/>
                </a:cxn>
                <a:cxn ang="0">
                  <a:pos x="0" y="2"/>
                </a:cxn>
              </a:cxnLst>
              <a:rect l="0" t="0" r="r" b="b"/>
              <a:pathLst>
                <a:path w="106" h="16">
                  <a:moveTo>
                    <a:pt x="106" y="16"/>
                  </a:moveTo>
                  <a:lnTo>
                    <a:pt x="104" y="16"/>
                  </a:lnTo>
                  <a:lnTo>
                    <a:pt x="100" y="16"/>
                  </a:lnTo>
                  <a:lnTo>
                    <a:pt x="95" y="15"/>
                  </a:lnTo>
                  <a:lnTo>
                    <a:pt x="92" y="15"/>
                  </a:lnTo>
                  <a:lnTo>
                    <a:pt x="89" y="14"/>
                  </a:lnTo>
                  <a:lnTo>
                    <a:pt x="85" y="14"/>
                  </a:lnTo>
                  <a:lnTo>
                    <a:pt x="80" y="14"/>
                  </a:lnTo>
                  <a:lnTo>
                    <a:pt x="74" y="14"/>
                  </a:lnTo>
                  <a:lnTo>
                    <a:pt x="70" y="13"/>
                  </a:lnTo>
                  <a:lnTo>
                    <a:pt x="66" y="13"/>
                  </a:lnTo>
                  <a:lnTo>
                    <a:pt x="63" y="12"/>
                  </a:lnTo>
                  <a:lnTo>
                    <a:pt x="59" y="12"/>
                  </a:lnTo>
                  <a:lnTo>
                    <a:pt x="55" y="11"/>
                  </a:lnTo>
                  <a:lnTo>
                    <a:pt x="51" y="11"/>
                  </a:lnTo>
                  <a:lnTo>
                    <a:pt x="49" y="12"/>
                  </a:lnTo>
                  <a:lnTo>
                    <a:pt x="46" y="11"/>
                  </a:lnTo>
                  <a:lnTo>
                    <a:pt x="43" y="11"/>
                  </a:lnTo>
                  <a:lnTo>
                    <a:pt x="39" y="10"/>
                  </a:lnTo>
                  <a:lnTo>
                    <a:pt x="36" y="9"/>
                  </a:lnTo>
                  <a:lnTo>
                    <a:pt x="32" y="9"/>
                  </a:lnTo>
                  <a:lnTo>
                    <a:pt x="28" y="9"/>
                  </a:lnTo>
                  <a:lnTo>
                    <a:pt x="25" y="8"/>
                  </a:lnTo>
                  <a:lnTo>
                    <a:pt x="21" y="7"/>
                  </a:lnTo>
                  <a:lnTo>
                    <a:pt x="17" y="6"/>
                  </a:lnTo>
                  <a:lnTo>
                    <a:pt x="14" y="5"/>
                  </a:lnTo>
                  <a:lnTo>
                    <a:pt x="11" y="3"/>
                  </a:lnTo>
                  <a:lnTo>
                    <a:pt x="7" y="1"/>
                  </a:lnTo>
                  <a:lnTo>
                    <a:pt x="6" y="0"/>
                  </a:lnTo>
                  <a:lnTo>
                    <a:pt x="5" y="0"/>
                  </a:lnTo>
                  <a:lnTo>
                    <a:pt x="3" y="0"/>
                  </a:lnTo>
                  <a:lnTo>
                    <a:pt x="1" y="1"/>
                  </a:lnTo>
                  <a:lnTo>
                    <a:pt x="0" y="2"/>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2" name="Freeform 6519"/>
            <p:cNvSpPr>
              <a:spLocks/>
            </p:cNvSpPr>
            <p:nvPr/>
          </p:nvSpPr>
          <p:spPr bwMode="auto">
            <a:xfrm>
              <a:off x="2317122" y="4198144"/>
              <a:ext cx="14431" cy="61419"/>
            </a:xfrm>
            <a:custGeom>
              <a:avLst/>
              <a:gdLst/>
              <a:ahLst/>
              <a:cxnLst>
                <a:cxn ang="0">
                  <a:pos x="0" y="96"/>
                </a:cxn>
                <a:cxn ang="0">
                  <a:pos x="0" y="93"/>
                </a:cxn>
                <a:cxn ang="0">
                  <a:pos x="1" y="87"/>
                </a:cxn>
                <a:cxn ang="0">
                  <a:pos x="3" y="83"/>
                </a:cxn>
                <a:cxn ang="0">
                  <a:pos x="3" y="78"/>
                </a:cxn>
                <a:cxn ang="0">
                  <a:pos x="4" y="73"/>
                </a:cxn>
                <a:cxn ang="0">
                  <a:pos x="5" y="71"/>
                </a:cxn>
                <a:cxn ang="0">
                  <a:pos x="6" y="66"/>
                </a:cxn>
                <a:cxn ang="0">
                  <a:pos x="7" y="64"/>
                </a:cxn>
                <a:cxn ang="0">
                  <a:pos x="10" y="59"/>
                </a:cxn>
                <a:cxn ang="0">
                  <a:pos x="13" y="55"/>
                </a:cxn>
                <a:cxn ang="0">
                  <a:pos x="14" y="53"/>
                </a:cxn>
                <a:cxn ang="0">
                  <a:pos x="15" y="53"/>
                </a:cxn>
                <a:cxn ang="0">
                  <a:pos x="16" y="50"/>
                </a:cxn>
                <a:cxn ang="0">
                  <a:pos x="17" y="48"/>
                </a:cxn>
                <a:cxn ang="0">
                  <a:pos x="18" y="47"/>
                </a:cxn>
                <a:cxn ang="0">
                  <a:pos x="19" y="43"/>
                </a:cxn>
                <a:cxn ang="0">
                  <a:pos x="19" y="40"/>
                </a:cxn>
                <a:cxn ang="0">
                  <a:pos x="19" y="38"/>
                </a:cxn>
                <a:cxn ang="0">
                  <a:pos x="18" y="36"/>
                </a:cxn>
                <a:cxn ang="0">
                  <a:pos x="18" y="35"/>
                </a:cxn>
                <a:cxn ang="0">
                  <a:pos x="19" y="33"/>
                </a:cxn>
                <a:cxn ang="0">
                  <a:pos x="19" y="33"/>
                </a:cxn>
                <a:cxn ang="0">
                  <a:pos x="19" y="32"/>
                </a:cxn>
                <a:cxn ang="0">
                  <a:pos x="22" y="27"/>
                </a:cxn>
                <a:cxn ang="0">
                  <a:pos x="22" y="27"/>
                </a:cxn>
                <a:cxn ang="0">
                  <a:pos x="22" y="27"/>
                </a:cxn>
                <a:cxn ang="0">
                  <a:pos x="22" y="27"/>
                </a:cxn>
                <a:cxn ang="0">
                  <a:pos x="23" y="25"/>
                </a:cxn>
                <a:cxn ang="0">
                  <a:pos x="24" y="24"/>
                </a:cxn>
                <a:cxn ang="0">
                  <a:pos x="24" y="22"/>
                </a:cxn>
                <a:cxn ang="0">
                  <a:pos x="25" y="20"/>
                </a:cxn>
                <a:cxn ang="0">
                  <a:pos x="26" y="18"/>
                </a:cxn>
                <a:cxn ang="0">
                  <a:pos x="27" y="13"/>
                </a:cxn>
                <a:cxn ang="0">
                  <a:pos x="28" y="11"/>
                </a:cxn>
                <a:cxn ang="0">
                  <a:pos x="29" y="9"/>
                </a:cxn>
                <a:cxn ang="0">
                  <a:pos x="30" y="7"/>
                </a:cxn>
                <a:cxn ang="0">
                  <a:pos x="32" y="3"/>
                </a:cxn>
                <a:cxn ang="0">
                  <a:pos x="33" y="1"/>
                </a:cxn>
                <a:cxn ang="0">
                  <a:pos x="33" y="0"/>
                </a:cxn>
              </a:cxnLst>
              <a:rect l="0" t="0" r="r" b="b"/>
              <a:pathLst>
                <a:path w="33" h="96">
                  <a:moveTo>
                    <a:pt x="0" y="96"/>
                  </a:moveTo>
                  <a:lnTo>
                    <a:pt x="0" y="93"/>
                  </a:lnTo>
                  <a:lnTo>
                    <a:pt x="1" y="87"/>
                  </a:lnTo>
                  <a:lnTo>
                    <a:pt x="3" y="83"/>
                  </a:lnTo>
                  <a:lnTo>
                    <a:pt x="3" y="78"/>
                  </a:lnTo>
                  <a:lnTo>
                    <a:pt x="4" y="73"/>
                  </a:lnTo>
                  <a:lnTo>
                    <a:pt x="5" y="71"/>
                  </a:lnTo>
                  <a:lnTo>
                    <a:pt x="6" y="66"/>
                  </a:lnTo>
                  <a:lnTo>
                    <a:pt x="7" y="64"/>
                  </a:lnTo>
                  <a:lnTo>
                    <a:pt x="10" y="59"/>
                  </a:lnTo>
                  <a:lnTo>
                    <a:pt x="13" y="55"/>
                  </a:lnTo>
                  <a:lnTo>
                    <a:pt x="14" y="53"/>
                  </a:lnTo>
                  <a:lnTo>
                    <a:pt x="15" y="53"/>
                  </a:lnTo>
                  <a:lnTo>
                    <a:pt x="16" y="50"/>
                  </a:lnTo>
                  <a:lnTo>
                    <a:pt x="17" y="48"/>
                  </a:lnTo>
                  <a:lnTo>
                    <a:pt x="18" y="47"/>
                  </a:lnTo>
                  <a:lnTo>
                    <a:pt x="19" y="43"/>
                  </a:lnTo>
                  <a:lnTo>
                    <a:pt x="19" y="40"/>
                  </a:lnTo>
                  <a:lnTo>
                    <a:pt x="19" y="38"/>
                  </a:lnTo>
                  <a:lnTo>
                    <a:pt x="18" y="36"/>
                  </a:lnTo>
                  <a:lnTo>
                    <a:pt x="18" y="35"/>
                  </a:lnTo>
                  <a:lnTo>
                    <a:pt x="19" y="33"/>
                  </a:lnTo>
                  <a:lnTo>
                    <a:pt x="19" y="33"/>
                  </a:lnTo>
                  <a:lnTo>
                    <a:pt x="19" y="32"/>
                  </a:lnTo>
                  <a:lnTo>
                    <a:pt x="22" y="27"/>
                  </a:lnTo>
                  <a:lnTo>
                    <a:pt x="22" y="27"/>
                  </a:lnTo>
                  <a:lnTo>
                    <a:pt x="22" y="27"/>
                  </a:lnTo>
                  <a:lnTo>
                    <a:pt x="22" y="27"/>
                  </a:lnTo>
                  <a:lnTo>
                    <a:pt x="23" y="25"/>
                  </a:lnTo>
                  <a:lnTo>
                    <a:pt x="24" y="24"/>
                  </a:lnTo>
                  <a:lnTo>
                    <a:pt x="24" y="22"/>
                  </a:lnTo>
                  <a:lnTo>
                    <a:pt x="25" y="20"/>
                  </a:lnTo>
                  <a:lnTo>
                    <a:pt x="26" y="18"/>
                  </a:lnTo>
                  <a:lnTo>
                    <a:pt x="27" y="13"/>
                  </a:lnTo>
                  <a:lnTo>
                    <a:pt x="28" y="11"/>
                  </a:lnTo>
                  <a:lnTo>
                    <a:pt x="29" y="9"/>
                  </a:lnTo>
                  <a:lnTo>
                    <a:pt x="30" y="7"/>
                  </a:lnTo>
                  <a:lnTo>
                    <a:pt x="32" y="3"/>
                  </a:lnTo>
                  <a:lnTo>
                    <a:pt x="33" y="1"/>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3" name="Freeform 6520"/>
            <p:cNvSpPr>
              <a:spLocks/>
            </p:cNvSpPr>
            <p:nvPr/>
          </p:nvSpPr>
          <p:spPr bwMode="auto">
            <a:xfrm>
              <a:off x="2333616" y="4135151"/>
              <a:ext cx="39171" cy="22048"/>
            </a:xfrm>
            <a:custGeom>
              <a:avLst/>
              <a:gdLst/>
              <a:ahLst/>
              <a:cxnLst>
                <a:cxn ang="0">
                  <a:pos x="0" y="15"/>
                </a:cxn>
                <a:cxn ang="0">
                  <a:pos x="1" y="12"/>
                </a:cxn>
                <a:cxn ang="0">
                  <a:pos x="5" y="7"/>
                </a:cxn>
                <a:cxn ang="0">
                  <a:pos x="10" y="4"/>
                </a:cxn>
                <a:cxn ang="0">
                  <a:pos x="12" y="2"/>
                </a:cxn>
                <a:cxn ang="0">
                  <a:pos x="13" y="2"/>
                </a:cxn>
                <a:cxn ang="0">
                  <a:pos x="16" y="0"/>
                </a:cxn>
                <a:cxn ang="0">
                  <a:pos x="18" y="0"/>
                </a:cxn>
                <a:cxn ang="0">
                  <a:pos x="21" y="0"/>
                </a:cxn>
                <a:cxn ang="0">
                  <a:pos x="23" y="0"/>
                </a:cxn>
                <a:cxn ang="0">
                  <a:pos x="27" y="1"/>
                </a:cxn>
                <a:cxn ang="0">
                  <a:pos x="32" y="1"/>
                </a:cxn>
                <a:cxn ang="0">
                  <a:pos x="33" y="2"/>
                </a:cxn>
                <a:cxn ang="0">
                  <a:pos x="39" y="3"/>
                </a:cxn>
                <a:cxn ang="0">
                  <a:pos x="45" y="4"/>
                </a:cxn>
                <a:cxn ang="0">
                  <a:pos x="48" y="5"/>
                </a:cxn>
                <a:cxn ang="0">
                  <a:pos x="54" y="6"/>
                </a:cxn>
                <a:cxn ang="0">
                  <a:pos x="57" y="7"/>
                </a:cxn>
                <a:cxn ang="0">
                  <a:pos x="59" y="8"/>
                </a:cxn>
                <a:cxn ang="0">
                  <a:pos x="61" y="8"/>
                </a:cxn>
                <a:cxn ang="0">
                  <a:pos x="61" y="9"/>
                </a:cxn>
                <a:cxn ang="0">
                  <a:pos x="63" y="8"/>
                </a:cxn>
                <a:cxn ang="0">
                  <a:pos x="68" y="10"/>
                </a:cxn>
                <a:cxn ang="0">
                  <a:pos x="70" y="12"/>
                </a:cxn>
                <a:cxn ang="0">
                  <a:pos x="73" y="14"/>
                </a:cxn>
                <a:cxn ang="0">
                  <a:pos x="76" y="16"/>
                </a:cxn>
                <a:cxn ang="0">
                  <a:pos x="78" y="18"/>
                </a:cxn>
                <a:cxn ang="0">
                  <a:pos x="80" y="23"/>
                </a:cxn>
                <a:cxn ang="0">
                  <a:pos x="81" y="27"/>
                </a:cxn>
                <a:cxn ang="0">
                  <a:pos x="83" y="30"/>
                </a:cxn>
                <a:cxn ang="0">
                  <a:pos x="84" y="32"/>
                </a:cxn>
                <a:cxn ang="0">
                  <a:pos x="85" y="33"/>
                </a:cxn>
              </a:cxnLst>
              <a:rect l="0" t="0" r="r" b="b"/>
              <a:pathLst>
                <a:path w="85" h="33">
                  <a:moveTo>
                    <a:pt x="0" y="15"/>
                  </a:moveTo>
                  <a:lnTo>
                    <a:pt x="1" y="12"/>
                  </a:lnTo>
                  <a:lnTo>
                    <a:pt x="5" y="7"/>
                  </a:lnTo>
                  <a:lnTo>
                    <a:pt x="10" y="4"/>
                  </a:lnTo>
                  <a:lnTo>
                    <a:pt x="12" y="2"/>
                  </a:lnTo>
                  <a:lnTo>
                    <a:pt x="13" y="2"/>
                  </a:lnTo>
                  <a:lnTo>
                    <a:pt x="16" y="0"/>
                  </a:lnTo>
                  <a:lnTo>
                    <a:pt x="18" y="0"/>
                  </a:lnTo>
                  <a:lnTo>
                    <a:pt x="21" y="0"/>
                  </a:lnTo>
                  <a:lnTo>
                    <a:pt x="23" y="0"/>
                  </a:lnTo>
                  <a:lnTo>
                    <a:pt x="27" y="1"/>
                  </a:lnTo>
                  <a:lnTo>
                    <a:pt x="32" y="1"/>
                  </a:lnTo>
                  <a:lnTo>
                    <a:pt x="33" y="2"/>
                  </a:lnTo>
                  <a:lnTo>
                    <a:pt x="39" y="3"/>
                  </a:lnTo>
                  <a:lnTo>
                    <a:pt x="45" y="4"/>
                  </a:lnTo>
                  <a:lnTo>
                    <a:pt x="48" y="5"/>
                  </a:lnTo>
                  <a:lnTo>
                    <a:pt x="54" y="6"/>
                  </a:lnTo>
                  <a:lnTo>
                    <a:pt x="57" y="7"/>
                  </a:lnTo>
                  <a:lnTo>
                    <a:pt x="59" y="8"/>
                  </a:lnTo>
                  <a:lnTo>
                    <a:pt x="61" y="8"/>
                  </a:lnTo>
                  <a:lnTo>
                    <a:pt x="61" y="9"/>
                  </a:lnTo>
                  <a:lnTo>
                    <a:pt x="63" y="8"/>
                  </a:lnTo>
                  <a:lnTo>
                    <a:pt x="68" y="10"/>
                  </a:lnTo>
                  <a:lnTo>
                    <a:pt x="70" y="12"/>
                  </a:lnTo>
                  <a:lnTo>
                    <a:pt x="73" y="14"/>
                  </a:lnTo>
                  <a:lnTo>
                    <a:pt x="76" y="16"/>
                  </a:lnTo>
                  <a:lnTo>
                    <a:pt x="78" y="18"/>
                  </a:lnTo>
                  <a:lnTo>
                    <a:pt x="80" y="23"/>
                  </a:lnTo>
                  <a:lnTo>
                    <a:pt x="81" y="27"/>
                  </a:lnTo>
                  <a:lnTo>
                    <a:pt x="83" y="30"/>
                  </a:lnTo>
                  <a:lnTo>
                    <a:pt x="84" y="32"/>
                  </a:lnTo>
                  <a:lnTo>
                    <a:pt x="85" y="33"/>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4" name="Freeform 6521"/>
            <p:cNvSpPr>
              <a:spLocks/>
            </p:cNvSpPr>
            <p:nvPr/>
          </p:nvSpPr>
          <p:spPr bwMode="auto">
            <a:xfrm>
              <a:off x="2401652" y="4089481"/>
              <a:ext cx="28864" cy="47245"/>
            </a:xfrm>
            <a:custGeom>
              <a:avLst/>
              <a:gdLst/>
              <a:ahLst/>
              <a:cxnLst>
                <a:cxn ang="0">
                  <a:pos x="0" y="77"/>
                </a:cxn>
                <a:cxn ang="0">
                  <a:pos x="1" y="75"/>
                </a:cxn>
                <a:cxn ang="0">
                  <a:pos x="3" y="73"/>
                </a:cxn>
                <a:cxn ang="0">
                  <a:pos x="5" y="71"/>
                </a:cxn>
                <a:cxn ang="0">
                  <a:pos x="10" y="68"/>
                </a:cxn>
                <a:cxn ang="0">
                  <a:pos x="15" y="65"/>
                </a:cxn>
                <a:cxn ang="0">
                  <a:pos x="20" y="64"/>
                </a:cxn>
                <a:cxn ang="0">
                  <a:pos x="22" y="64"/>
                </a:cxn>
                <a:cxn ang="0">
                  <a:pos x="25" y="62"/>
                </a:cxn>
                <a:cxn ang="0">
                  <a:pos x="28" y="58"/>
                </a:cxn>
                <a:cxn ang="0">
                  <a:pos x="28" y="57"/>
                </a:cxn>
                <a:cxn ang="0">
                  <a:pos x="31" y="54"/>
                </a:cxn>
                <a:cxn ang="0">
                  <a:pos x="31" y="52"/>
                </a:cxn>
                <a:cxn ang="0">
                  <a:pos x="32" y="50"/>
                </a:cxn>
                <a:cxn ang="0">
                  <a:pos x="32" y="48"/>
                </a:cxn>
                <a:cxn ang="0">
                  <a:pos x="32" y="45"/>
                </a:cxn>
                <a:cxn ang="0">
                  <a:pos x="33" y="44"/>
                </a:cxn>
                <a:cxn ang="0">
                  <a:pos x="33" y="42"/>
                </a:cxn>
                <a:cxn ang="0">
                  <a:pos x="33" y="39"/>
                </a:cxn>
                <a:cxn ang="0">
                  <a:pos x="35" y="37"/>
                </a:cxn>
                <a:cxn ang="0">
                  <a:pos x="37" y="36"/>
                </a:cxn>
                <a:cxn ang="0">
                  <a:pos x="38" y="35"/>
                </a:cxn>
                <a:cxn ang="0">
                  <a:pos x="42" y="33"/>
                </a:cxn>
                <a:cxn ang="0">
                  <a:pos x="45" y="30"/>
                </a:cxn>
                <a:cxn ang="0">
                  <a:pos x="48" y="27"/>
                </a:cxn>
                <a:cxn ang="0">
                  <a:pos x="50" y="24"/>
                </a:cxn>
                <a:cxn ang="0">
                  <a:pos x="53" y="22"/>
                </a:cxn>
                <a:cxn ang="0">
                  <a:pos x="55" y="19"/>
                </a:cxn>
                <a:cxn ang="0">
                  <a:pos x="56" y="15"/>
                </a:cxn>
                <a:cxn ang="0">
                  <a:pos x="57" y="11"/>
                </a:cxn>
                <a:cxn ang="0">
                  <a:pos x="58" y="5"/>
                </a:cxn>
                <a:cxn ang="0">
                  <a:pos x="59" y="0"/>
                </a:cxn>
              </a:cxnLst>
              <a:rect l="0" t="0" r="r" b="b"/>
              <a:pathLst>
                <a:path w="59" h="77">
                  <a:moveTo>
                    <a:pt x="0" y="77"/>
                  </a:moveTo>
                  <a:lnTo>
                    <a:pt x="1" y="75"/>
                  </a:lnTo>
                  <a:lnTo>
                    <a:pt x="3" y="73"/>
                  </a:lnTo>
                  <a:lnTo>
                    <a:pt x="5" y="71"/>
                  </a:lnTo>
                  <a:lnTo>
                    <a:pt x="10" y="68"/>
                  </a:lnTo>
                  <a:lnTo>
                    <a:pt x="15" y="65"/>
                  </a:lnTo>
                  <a:lnTo>
                    <a:pt x="20" y="64"/>
                  </a:lnTo>
                  <a:lnTo>
                    <a:pt x="22" y="64"/>
                  </a:lnTo>
                  <a:lnTo>
                    <a:pt x="25" y="62"/>
                  </a:lnTo>
                  <a:lnTo>
                    <a:pt x="28" y="58"/>
                  </a:lnTo>
                  <a:lnTo>
                    <a:pt x="28" y="57"/>
                  </a:lnTo>
                  <a:lnTo>
                    <a:pt x="31" y="54"/>
                  </a:lnTo>
                  <a:lnTo>
                    <a:pt x="31" y="52"/>
                  </a:lnTo>
                  <a:lnTo>
                    <a:pt x="32" y="50"/>
                  </a:lnTo>
                  <a:lnTo>
                    <a:pt x="32" y="48"/>
                  </a:lnTo>
                  <a:lnTo>
                    <a:pt x="32" y="45"/>
                  </a:lnTo>
                  <a:lnTo>
                    <a:pt x="33" y="44"/>
                  </a:lnTo>
                  <a:lnTo>
                    <a:pt x="33" y="42"/>
                  </a:lnTo>
                  <a:lnTo>
                    <a:pt x="33" y="39"/>
                  </a:lnTo>
                  <a:lnTo>
                    <a:pt x="35" y="37"/>
                  </a:lnTo>
                  <a:lnTo>
                    <a:pt x="37" y="36"/>
                  </a:lnTo>
                  <a:lnTo>
                    <a:pt x="38" y="35"/>
                  </a:lnTo>
                  <a:lnTo>
                    <a:pt x="42" y="33"/>
                  </a:lnTo>
                  <a:lnTo>
                    <a:pt x="45" y="30"/>
                  </a:lnTo>
                  <a:lnTo>
                    <a:pt x="48" y="27"/>
                  </a:lnTo>
                  <a:lnTo>
                    <a:pt x="50" y="24"/>
                  </a:lnTo>
                  <a:lnTo>
                    <a:pt x="53" y="22"/>
                  </a:lnTo>
                  <a:lnTo>
                    <a:pt x="55" y="19"/>
                  </a:lnTo>
                  <a:lnTo>
                    <a:pt x="56" y="15"/>
                  </a:lnTo>
                  <a:lnTo>
                    <a:pt x="57" y="11"/>
                  </a:lnTo>
                  <a:lnTo>
                    <a:pt x="58" y="5"/>
                  </a:lnTo>
                  <a:lnTo>
                    <a:pt x="5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5" name="Freeform 6522"/>
            <p:cNvSpPr>
              <a:spLocks/>
            </p:cNvSpPr>
            <p:nvPr/>
          </p:nvSpPr>
          <p:spPr bwMode="auto">
            <a:xfrm>
              <a:off x="2424330" y="3958769"/>
              <a:ext cx="4123" cy="64569"/>
            </a:xfrm>
            <a:custGeom>
              <a:avLst/>
              <a:gdLst/>
              <a:ahLst/>
              <a:cxnLst>
                <a:cxn ang="0">
                  <a:pos x="0" y="101"/>
                </a:cxn>
                <a:cxn ang="0">
                  <a:pos x="0" y="100"/>
                </a:cxn>
                <a:cxn ang="0">
                  <a:pos x="0" y="93"/>
                </a:cxn>
                <a:cxn ang="0">
                  <a:pos x="0" y="87"/>
                </a:cxn>
                <a:cxn ang="0">
                  <a:pos x="1" y="79"/>
                </a:cxn>
                <a:cxn ang="0">
                  <a:pos x="1" y="71"/>
                </a:cxn>
                <a:cxn ang="0">
                  <a:pos x="2" y="65"/>
                </a:cxn>
                <a:cxn ang="0">
                  <a:pos x="2" y="58"/>
                </a:cxn>
                <a:cxn ang="0">
                  <a:pos x="2" y="52"/>
                </a:cxn>
                <a:cxn ang="0">
                  <a:pos x="3" y="46"/>
                </a:cxn>
                <a:cxn ang="0">
                  <a:pos x="4" y="41"/>
                </a:cxn>
                <a:cxn ang="0">
                  <a:pos x="5" y="36"/>
                </a:cxn>
                <a:cxn ang="0">
                  <a:pos x="7" y="31"/>
                </a:cxn>
                <a:cxn ang="0">
                  <a:pos x="8" y="26"/>
                </a:cxn>
                <a:cxn ang="0">
                  <a:pos x="9" y="20"/>
                </a:cxn>
                <a:cxn ang="0">
                  <a:pos x="8" y="14"/>
                </a:cxn>
                <a:cxn ang="0">
                  <a:pos x="7" y="9"/>
                </a:cxn>
                <a:cxn ang="0">
                  <a:pos x="5" y="5"/>
                </a:cxn>
                <a:cxn ang="0">
                  <a:pos x="4" y="0"/>
                </a:cxn>
                <a:cxn ang="0">
                  <a:pos x="4" y="0"/>
                </a:cxn>
              </a:cxnLst>
              <a:rect l="0" t="0" r="r" b="b"/>
              <a:pathLst>
                <a:path w="9" h="101">
                  <a:moveTo>
                    <a:pt x="0" y="101"/>
                  </a:moveTo>
                  <a:lnTo>
                    <a:pt x="0" y="100"/>
                  </a:lnTo>
                  <a:lnTo>
                    <a:pt x="0" y="93"/>
                  </a:lnTo>
                  <a:lnTo>
                    <a:pt x="0" y="87"/>
                  </a:lnTo>
                  <a:lnTo>
                    <a:pt x="1" y="79"/>
                  </a:lnTo>
                  <a:lnTo>
                    <a:pt x="1" y="71"/>
                  </a:lnTo>
                  <a:lnTo>
                    <a:pt x="2" y="65"/>
                  </a:lnTo>
                  <a:lnTo>
                    <a:pt x="2" y="58"/>
                  </a:lnTo>
                  <a:lnTo>
                    <a:pt x="2" y="52"/>
                  </a:lnTo>
                  <a:lnTo>
                    <a:pt x="3" y="46"/>
                  </a:lnTo>
                  <a:lnTo>
                    <a:pt x="4" y="41"/>
                  </a:lnTo>
                  <a:lnTo>
                    <a:pt x="5" y="36"/>
                  </a:lnTo>
                  <a:lnTo>
                    <a:pt x="7" y="31"/>
                  </a:lnTo>
                  <a:lnTo>
                    <a:pt x="8" y="26"/>
                  </a:lnTo>
                  <a:lnTo>
                    <a:pt x="9" y="20"/>
                  </a:lnTo>
                  <a:lnTo>
                    <a:pt x="8" y="14"/>
                  </a:lnTo>
                  <a:lnTo>
                    <a:pt x="7" y="9"/>
                  </a:lnTo>
                  <a:lnTo>
                    <a:pt x="5" y="5"/>
                  </a:lnTo>
                  <a:lnTo>
                    <a:pt x="4" y="0"/>
                  </a:lnTo>
                  <a:lnTo>
                    <a:pt x="4"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6" name="Freeform 6523"/>
            <p:cNvSpPr>
              <a:spLocks/>
            </p:cNvSpPr>
            <p:nvPr/>
          </p:nvSpPr>
          <p:spPr bwMode="auto">
            <a:xfrm>
              <a:off x="2432577" y="3829632"/>
              <a:ext cx="14431" cy="62993"/>
            </a:xfrm>
            <a:custGeom>
              <a:avLst/>
              <a:gdLst/>
              <a:ahLst/>
              <a:cxnLst>
                <a:cxn ang="0">
                  <a:pos x="1" y="95"/>
                </a:cxn>
                <a:cxn ang="0">
                  <a:pos x="1" y="95"/>
                </a:cxn>
                <a:cxn ang="0">
                  <a:pos x="0" y="94"/>
                </a:cxn>
                <a:cxn ang="0">
                  <a:pos x="0" y="93"/>
                </a:cxn>
                <a:cxn ang="0">
                  <a:pos x="0" y="93"/>
                </a:cxn>
                <a:cxn ang="0">
                  <a:pos x="0" y="93"/>
                </a:cxn>
                <a:cxn ang="0">
                  <a:pos x="1" y="91"/>
                </a:cxn>
                <a:cxn ang="0">
                  <a:pos x="2" y="86"/>
                </a:cxn>
                <a:cxn ang="0">
                  <a:pos x="3" y="82"/>
                </a:cxn>
                <a:cxn ang="0">
                  <a:pos x="4" y="80"/>
                </a:cxn>
                <a:cxn ang="0">
                  <a:pos x="5" y="77"/>
                </a:cxn>
                <a:cxn ang="0">
                  <a:pos x="6" y="74"/>
                </a:cxn>
                <a:cxn ang="0">
                  <a:pos x="8" y="71"/>
                </a:cxn>
                <a:cxn ang="0">
                  <a:pos x="11" y="66"/>
                </a:cxn>
                <a:cxn ang="0">
                  <a:pos x="12" y="61"/>
                </a:cxn>
                <a:cxn ang="0">
                  <a:pos x="14" y="57"/>
                </a:cxn>
                <a:cxn ang="0">
                  <a:pos x="15" y="53"/>
                </a:cxn>
                <a:cxn ang="0">
                  <a:pos x="16" y="47"/>
                </a:cxn>
                <a:cxn ang="0">
                  <a:pos x="16" y="42"/>
                </a:cxn>
                <a:cxn ang="0">
                  <a:pos x="17" y="39"/>
                </a:cxn>
                <a:cxn ang="0">
                  <a:pos x="18" y="36"/>
                </a:cxn>
                <a:cxn ang="0">
                  <a:pos x="19" y="32"/>
                </a:cxn>
                <a:cxn ang="0">
                  <a:pos x="19" y="26"/>
                </a:cxn>
                <a:cxn ang="0">
                  <a:pos x="21" y="22"/>
                </a:cxn>
                <a:cxn ang="0">
                  <a:pos x="22" y="19"/>
                </a:cxn>
                <a:cxn ang="0">
                  <a:pos x="23" y="17"/>
                </a:cxn>
                <a:cxn ang="0">
                  <a:pos x="25" y="13"/>
                </a:cxn>
                <a:cxn ang="0">
                  <a:pos x="26" y="9"/>
                </a:cxn>
                <a:cxn ang="0">
                  <a:pos x="27" y="5"/>
                </a:cxn>
                <a:cxn ang="0">
                  <a:pos x="29" y="1"/>
                </a:cxn>
                <a:cxn ang="0">
                  <a:pos x="29" y="0"/>
                </a:cxn>
              </a:cxnLst>
              <a:rect l="0" t="0" r="r" b="b"/>
              <a:pathLst>
                <a:path w="29" h="95">
                  <a:moveTo>
                    <a:pt x="1" y="95"/>
                  </a:moveTo>
                  <a:lnTo>
                    <a:pt x="1" y="95"/>
                  </a:lnTo>
                  <a:lnTo>
                    <a:pt x="0" y="94"/>
                  </a:lnTo>
                  <a:lnTo>
                    <a:pt x="0" y="93"/>
                  </a:lnTo>
                  <a:lnTo>
                    <a:pt x="0" y="93"/>
                  </a:lnTo>
                  <a:lnTo>
                    <a:pt x="0" y="93"/>
                  </a:lnTo>
                  <a:lnTo>
                    <a:pt x="1" y="91"/>
                  </a:lnTo>
                  <a:lnTo>
                    <a:pt x="2" y="86"/>
                  </a:lnTo>
                  <a:lnTo>
                    <a:pt x="3" y="82"/>
                  </a:lnTo>
                  <a:lnTo>
                    <a:pt x="4" y="80"/>
                  </a:lnTo>
                  <a:lnTo>
                    <a:pt x="5" y="77"/>
                  </a:lnTo>
                  <a:lnTo>
                    <a:pt x="6" y="74"/>
                  </a:lnTo>
                  <a:lnTo>
                    <a:pt x="8" y="71"/>
                  </a:lnTo>
                  <a:lnTo>
                    <a:pt x="11" y="66"/>
                  </a:lnTo>
                  <a:lnTo>
                    <a:pt x="12" y="61"/>
                  </a:lnTo>
                  <a:lnTo>
                    <a:pt x="14" y="57"/>
                  </a:lnTo>
                  <a:lnTo>
                    <a:pt x="15" y="53"/>
                  </a:lnTo>
                  <a:lnTo>
                    <a:pt x="16" y="47"/>
                  </a:lnTo>
                  <a:lnTo>
                    <a:pt x="16" y="42"/>
                  </a:lnTo>
                  <a:lnTo>
                    <a:pt x="17" y="39"/>
                  </a:lnTo>
                  <a:lnTo>
                    <a:pt x="18" y="36"/>
                  </a:lnTo>
                  <a:lnTo>
                    <a:pt x="19" y="32"/>
                  </a:lnTo>
                  <a:lnTo>
                    <a:pt x="19" y="26"/>
                  </a:lnTo>
                  <a:lnTo>
                    <a:pt x="21" y="22"/>
                  </a:lnTo>
                  <a:lnTo>
                    <a:pt x="22" y="19"/>
                  </a:lnTo>
                  <a:lnTo>
                    <a:pt x="23" y="17"/>
                  </a:lnTo>
                  <a:lnTo>
                    <a:pt x="25" y="13"/>
                  </a:lnTo>
                  <a:lnTo>
                    <a:pt x="26" y="9"/>
                  </a:lnTo>
                  <a:lnTo>
                    <a:pt x="27" y="5"/>
                  </a:lnTo>
                  <a:lnTo>
                    <a:pt x="29" y="1"/>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7" name="Freeform 6524"/>
            <p:cNvSpPr>
              <a:spLocks/>
            </p:cNvSpPr>
            <p:nvPr/>
          </p:nvSpPr>
          <p:spPr bwMode="auto">
            <a:xfrm>
              <a:off x="2465564" y="3717819"/>
              <a:ext cx="14431" cy="50395"/>
            </a:xfrm>
            <a:custGeom>
              <a:avLst/>
              <a:gdLst/>
              <a:ahLst/>
              <a:cxnLst>
                <a:cxn ang="0">
                  <a:pos x="0" y="79"/>
                </a:cxn>
                <a:cxn ang="0">
                  <a:pos x="1" y="78"/>
                </a:cxn>
                <a:cxn ang="0">
                  <a:pos x="2" y="74"/>
                </a:cxn>
                <a:cxn ang="0">
                  <a:pos x="3" y="71"/>
                </a:cxn>
                <a:cxn ang="0">
                  <a:pos x="6" y="70"/>
                </a:cxn>
                <a:cxn ang="0">
                  <a:pos x="6" y="68"/>
                </a:cxn>
                <a:cxn ang="0">
                  <a:pos x="8" y="65"/>
                </a:cxn>
                <a:cxn ang="0">
                  <a:pos x="9" y="61"/>
                </a:cxn>
                <a:cxn ang="0">
                  <a:pos x="10" y="58"/>
                </a:cxn>
                <a:cxn ang="0">
                  <a:pos x="11" y="53"/>
                </a:cxn>
                <a:cxn ang="0">
                  <a:pos x="12" y="50"/>
                </a:cxn>
                <a:cxn ang="0">
                  <a:pos x="13" y="47"/>
                </a:cxn>
                <a:cxn ang="0">
                  <a:pos x="13" y="44"/>
                </a:cxn>
                <a:cxn ang="0">
                  <a:pos x="13" y="42"/>
                </a:cxn>
                <a:cxn ang="0">
                  <a:pos x="12" y="39"/>
                </a:cxn>
                <a:cxn ang="0">
                  <a:pos x="12" y="35"/>
                </a:cxn>
                <a:cxn ang="0">
                  <a:pos x="12" y="32"/>
                </a:cxn>
                <a:cxn ang="0">
                  <a:pos x="12" y="31"/>
                </a:cxn>
                <a:cxn ang="0">
                  <a:pos x="12" y="28"/>
                </a:cxn>
                <a:cxn ang="0">
                  <a:pos x="13" y="24"/>
                </a:cxn>
                <a:cxn ang="0">
                  <a:pos x="13" y="22"/>
                </a:cxn>
                <a:cxn ang="0">
                  <a:pos x="14" y="20"/>
                </a:cxn>
                <a:cxn ang="0">
                  <a:pos x="14" y="18"/>
                </a:cxn>
                <a:cxn ang="0">
                  <a:pos x="16" y="16"/>
                </a:cxn>
                <a:cxn ang="0">
                  <a:pos x="18" y="13"/>
                </a:cxn>
                <a:cxn ang="0">
                  <a:pos x="19" y="11"/>
                </a:cxn>
                <a:cxn ang="0">
                  <a:pos x="20" y="8"/>
                </a:cxn>
                <a:cxn ang="0">
                  <a:pos x="21" y="6"/>
                </a:cxn>
                <a:cxn ang="0">
                  <a:pos x="23" y="5"/>
                </a:cxn>
                <a:cxn ang="0">
                  <a:pos x="25" y="3"/>
                </a:cxn>
                <a:cxn ang="0">
                  <a:pos x="27" y="2"/>
                </a:cxn>
                <a:cxn ang="0">
                  <a:pos x="29" y="0"/>
                </a:cxn>
              </a:cxnLst>
              <a:rect l="0" t="0" r="r" b="b"/>
              <a:pathLst>
                <a:path w="29" h="79">
                  <a:moveTo>
                    <a:pt x="0" y="79"/>
                  </a:moveTo>
                  <a:lnTo>
                    <a:pt x="1" y="78"/>
                  </a:lnTo>
                  <a:lnTo>
                    <a:pt x="2" y="74"/>
                  </a:lnTo>
                  <a:lnTo>
                    <a:pt x="3" y="71"/>
                  </a:lnTo>
                  <a:lnTo>
                    <a:pt x="6" y="70"/>
                  </a:lnTo>
                  <a:lnTo>
                    <a:pt x="6" y="68"/>
                  </a:lnTo>
                  <a:lnTo>
                    <a:pt x="8" y="65"/>
                  </a:lnTo>
                  <a:lnTo>
                    <a:pt x="9" y="61"/>
                  </a:lnTo>
                  <a:lnTo>
                    <a:pt x="10" y="58"/>
                  </a:lnTo>
                  <a:lnTo>
                    <a:pt x="11" y="53"/>
                  </a:lnTo>
                  <a:lnTo>
                    <a:pt x="12" y="50"/>
                  </a:lnTo>
                  <a:lnTo>
                    <a:pt x="13" y="47"/>
                  </a:lnTo>
                  <a:lnTo>
                    <a:pt x="13" y="44"/>
                  </a:lnTo>
                  <a:lnTo>
                    <a:pt x="13" y="42"/>
                  </a:lnTo>
                  <a:lnTo>
                    <a:pt x="12" y="39"/>
                  </a:lnTo>
                  <a:lnTo>
                    <a:pt x="12" y="35"/>
                  </a:lnTo>
                  <a:lnTo>
                    <a:pt x="12" y="32"/>
                  </a:lnTo>
                  <a:lnTo>
                    <a:pt x="12" y="31"/>
                  </a:lnTo>
                  <a:lnTo>
                    <a:pt x="12" y="28"/>
                  </a:lnTo>
                  <a:lnTo>
                    <a:pt x="13" y="24"/>
                  </a:lnTo>
                  <a:lnTo>
                    <a:pt x="13" y="22"/>
                  </a:lnTo>
                  <a:lnTo>
                    <a:pt x="14" y="20"/>
                  </a:lnTo>
                  <a:lnTo>
                    <a:pt x="14" y="18"/>
                  </a:lnTo>
                  <a:lnTo>
                    <a:pt x="16" y="16"/>
                  </a:lnTo>
                  <a:lnTo>
                    <a:pt x="18" y="13"/>
                  </a:lnTo>
                  <a:lnTo>
                    <a:pt x="19" y="11"/>
                  </a:lnTo>
                  <a:lnTo>
                    <a:pt x="20" y="8"/>
                  </a:lnTo>
                  <a:lnTo>
                    <a:pt x="21" y="6"/>
                  </a:lnTo>
                  <a:lnTo>
                    <a:pt x="23" y="5"/>
                  </a:lnTo>
                  <a:lnTo>
                    <a:pt x="25" y="3"/>
                  </a:lnTo>
                  <a:lnTo>
                    <a:pt x="27" y="2"/>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8" name="Freeform 6525"/>
            <p:cNvSpPr>
              <a:spLocks/>
            </p:cNvSpPr>
            <p:nvPr/>
          </p:nvSpPr>
          <p:spPr bwMode="auto">
            <a:xfrm>
              <a:off x="2479996" y="3709945"/>
              <a:ext cx="6184" cy="7875"/>
            </a:xfrm>
            <a:custGeom>
              <a:avLst/>
              <a:gdLst/>
              <a:ahLst/>
              <a:cxnLst>
                <a:cxn ang="0">
                  <a:pos x="0" y="10"/>
                </a:cxn>
                <a:cxn ang="0">
                  <a:pos x="1" y="9"/>
                </a:cxn>
                <a:cxn ang="0">
                  <a:pos x="2" y="9"/>
                </a:cxn>
                <a:cxn ang="0">
                  <a:pos x="3" y="8"/>
                </a:cxn>
                <a:cxn ang="0">
                  <a:pos x="4" y="7"/>
                </a:cxn>
                <a:cxn ang="0">
                  <a:pos x="6" y="6"/>
                </a:cxn>
                <a:cxn ang="0">
                  <a:pos x="9" y="4"/>
                </a:cxn>
                <a:cxn ang="0">
                  <a:pos x="10" y="1"/>
                </a:cxn>
                <a:cxn ang="0">
                  <a:pos x="11" y="1"/>
                </a:cxn>
                <a:cxn ang="0">
                  <a:pos x="11" y="0"/>
                </a:cxn>
              </a:cxnLst>
              <a:rect l="0" t="0" r="r" b="b"/>
              <a:pathLst>
                <a:path w="11" h="10">
                  <a:moveTo>
                    <a:pt x="0" y="10"/>
                  </a:moveTo>
                  <a:lnTo>
                    <a:pt x="1" y="9"/>
                  </a:lnTo>
                  <a:lnTo>
                    <a:pt x="2" y="9"/>
                  </a:lnTo>
                  <a:lnTo>
                    <a:pt x="3" y="8"/>
                  </a:lnTo>
                  <a:lnTo>
                    <a:pt x="4" y="7"/>
                  </a:lnTo>
                  <a:lnTo>
                    <a:pt x="6" y="6"/>
                  </a:lnTo>
                  <a:lnTo>
                    <a:pt x="9" y="4"/>
                  </a:lnTo>
                  <a:lnTo>
                    <a:pt x="10" y="1"/>
                  </a:lnTo>
                  <a:lnTo>
                    <a:pt x="11" y="1"/>
                  </a:lnTo>
                  <a:lnTo>
                    <a:pt x="11"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29" name="Freeform 6526"/>
            <p:cNvSpPr>
              <a:spLocks/>
            </p:cNvSpPr>
            <p:nvPr/>
          </p:nvSpPr>
          <p:spPr bwMode="auto">
            <a:xfrm>
              <a:off x="2504736" y="3593407"/>
              <a:ext cx="14431" cy="61419"/>
            </a:xfrm>
            <a:custGeom>
              <a:avLst/>
              <a:gdLst/>
              <a:ahLst/>
              <a:cxnLst>
                <a:cxn ang="0">
                  <a:pos x="2" y="95"/>
                </a:cxn>
                <a:cxn ang="0">
                  <a:pos x="2" y="94"/>
                </a:cxn>
                <a:cxn ang="0">
                  <a:pos x="2" y="94"/>
                </a:cxn>
                <a:cxn ang="0">
                  <a:pos x="2" y="93"/>
                </a:cxn>
                <a:cxn ang="0">
                  <a:pos x="2" y="93"/>
                </a:cxn>
                <a:cxn ang="0">
                  <a:pos x="2" y="92"/>
                </a:cxn>
                <a:cxn ang="0">
                  <a:pos x="1" y="91"/>
                </a:cxn>
                <a:cxn ang="0">
                  <a:pos x="1" y="89"/>
                </a:cxn>
                <a:cxn ang="0">
                  <a:pos x="1" y="86"/>
                </a:cxn>
                <a:cxn ang="0">
                  <a:pos x="1" y="84"/>
                </a:cxn>
                <a:cxn ang="0">
                  <a:pos x="1" y="79"/>
                </a:cxn>
                <a:cxn ang="0">
                  <a:pos x="0" y="78"/>
                </a:cxn>
                <a:cxn ang="0">
                  <a:pos x="0" y="78"/>
                </a:cxn>
                <a:cxn ang="0">
                  <a:pos x="0" y="78"/>
                </a:cxn>
                <a:cxn ang="0">
                  <a:pos x="0" y="78"/>
                </a:cxn>
                <a:cxn ang="0">
                  <a:pos x="0" y="78"/>
                </a:cxn>
                <a:cxn ang="0">
                  <a:pos x="0" y="78"/>
                </a:cxn>
                <a:cxn ang="0">
                  <a:pos x="1" y="73"/>
                </a:cxn>
                <a:cxn ang="0">
                  <a:pos x="1" y="69"/>
                </a:cxn>
                <a:cxn ang="0">
                  <a:pos x="2" y="65"/>
                </a:cxn>
                <a:cxn ang="0">
                  <a:pos x="5" y="59"/>
                </a:cxn>
                <a:cxn ang="0">
                  <a:pos x="6" y="56"/>
                </a:cxn>
                <a:cxn ang="0">
                  <a:pos x="8" y="51"/>
                </a:cxn>
                <a:cxn ang="0">
                  <a:pos x="10" y="47"/>
                </a:cxn>
                <a:cxn ang="0">
                  <a:pos x="13" y="42"/>
                </a:cxn>
                <a:cxn ang="0">
                  <a:pos x="17" y="34"/>
                </a:cxn>
                <a:cxn ang="0">
                  <a:pos x="19" y="28"/>
                </a:cxn>
                <a:cxn ang="0">
                  <a:pos x="22" y="22"/>
                </a:cxn>
                <a:cxn ang="0">
                  <a:pos x="23" y="16"/>
                </a:cxn>
                <a:cxn ang="0">
                  <a:pos x="26" y="12"/>
                </a:cxn>
                <a:cxn ang="0">
                  <a:pos x="28" y="5"/>
                </a:cxn>
                <a:cxn ang="0">
                  <a:pos x="29" y="0"/>
                </a:cxn>
              </a:cxnLst>
              <a:rect l="0" t="0" r="r" b="b"/>
              <a:pathLst>
                <a:path w="29" h="95">
                  <a:moveTo>
                    <a:pt x="2" y="95"/>
                  </a:moveTo>
                  <a:lnTo>
                    <a:pt x="2" y="94"/>
                  </a:lnTo>
                  <a:lnTo>
                    <a:pt x="2" y="94"/>
                  </a:lnTo>
                  <a:lnTo>
                    <a:pt x="2" y="93"/>
                  </a:lnTo>
                  <a:lnTo>
                    <a:pt x="2" y="93"/>
                  </a:lnTo>
                  <a:lnTo>
                    <a:pt x="2" y="92"/>
                  </a:lnTo>
                  <a:lnTo>
                    <a:pt x="1" y="91"/>
                  </a:lnTo>
                  <a:lnTo>
                    <a:pt x="1" y="89"/>
                  </a:lnTo>
                  <a:lnTo>
                    <a:pt x="1" y="86"/>
                  </a:lnTo>
                  <a:lnTo>
                    <a:pt x="1" y="84"/>
                  </a:lnTo>
                  <a:lnTo>
                    <a:pt x="1" y="79"/>
                  </a:lnTo>
                  <a:lnTo>
                    <a:pt x="0" y="78"/>
                  </a:lnTo>
                  <a:lnTo>
                    <a:pt x="0" y="78"/>
                  </a:lnTo>
                  <a:lnTo>
                    <a:pt x="0" y="78"/>
                  </a:lnTo>
                  <a:lnTo>
                    <a:pt x="0" y="78"/>
                  </a:lnTo>
                  <a:lnTo>
                    <a:pt x="0" y="78"/>
                  </a:lnTo>
                  <a:lnTo>
                    <a:pt x="0" y="78"/>
                  </a:lnTo>
                  <a:lnTo>
                    <a:pt x="1" y="73"/>
                  </a:lnTo>
                  <a:lnTo>
                    <a:pt x="1" y="69"/>
                  </a:lnTo>
                  <a:lnTo>
                    <a:pt x="2" y="65"/>
                  </a:lnTo>
                  <a:lnTo>
                    <a:pt x="5" y="59"/>
                  </a:lnTo>
                  <a:lnTo>
                    <a:pt x="6" y="56"/>
                  </a:lnTo>
                  <a:lnTo>
                    <a:pt x="8" y="51"/>
                  </a:lnTo>
                  <a:lnTo>
                    <a:pt x="10" y="47"/>
                  </a:lnTo>
                  <a:lnTo>
                    <a:pt x="13" y="42"/>
                  </a:lnTo>
                  <a:lnTo>
                    <a:pt x="17" y="34"/>
                  </a:lnTo>
                  <a:lnTo>
                    <a:pt x="19" y="28"/>
                  </a:lnTo>
                  <a:lnTo>
                    <a:pt x="22" y="22"/>
                  </a:lnTo>
                  <a:lnTo>
                    <a:pt x="23" y="16"/>
                  </a:lnTo>
                  <a:lnTo>
                    <a:pt x="26" y="12"/>
                  </a:lnTo>
                  <a:lnTo>
                    <a:pt x="28" y="5"/>
                  </a:lnTo>
                  <a:lnTo>
                    <a:pt x="2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0" name="Freeform 6527"/>
            <p:cNvSpPr>
              <a:spLocks/>
            </p:cNvSpPr>
            <p:nvPr/>
          </p:nvSpPr>
          <p:spPr bwMode="auto">
            <a:xfrm>
              <a:off x="2521230" y="3462696"/>
              <a:ext cx="4123" cy="64569"/>
            </a:xfrm>
            <a:custGeom>
              <a:avLst/>
              <a:gdLst/>
              <a:ahLst/>
              <a:cxnLst>
                <a:cxn ang="0">
                  <a:pos x="0" y="97"/>
                </a:cxn>
                <a:cxn ang="0">
                  <a:pos x="0" y="90"/>
                </a:cxn>
                <a:cxn ang="0">
                  <a:pos x="2" y="84"/>
                </a:cxn>
                <a:cxn ang="0">
                  <a:pos x="2" y="77"/>
                </a:cxn>
                <a:cxn ang="0">
                  <a:pos x="3" y="72"/>
                </a:cxn>
                <a:cxn ang="0">
                  <a:pos x="5" y="66"/>
                </a:cxn>
                <a:cxn ang="0">
                  <a:pos x="6" y="60"/>
                </a:cxn>
                <a:cxn ang="0">
                  <a:pos x="7" y="54"/>
                </a:cxn>
                <a:cxn ang="0">
                  <a:pos x="8" y="50"/>
                </a:cxn>
                <a:cxn ang="0">
                  <a:pos x="8" y="43"/>
                </a:cxn>
                <a:cxn ang="0">
                  <a:pos x="8" y="39"/>
                </a:cxn>
                <a:cxn ang="0">
                  <a:pos x="9" y="33"/>
                </a:cxn>
                <a:cxn ang="0">
                  <a:pos x="8" y="29"/>
                </a:cxn>
                <a:cxn ang="0">
                  <a:pos x="5" y="27"/>
                </a:cxn>
                <a:cxn ang="0">
                  <a:pos x="3" y="23"/>
                </a:cxn>
                <a:cxn ang="0">
                  <a:pos x="0" y="18"/>
                </a:cxn>
                <a:cxn ang="0">
                  <a:pos x="0" y="13"/>
                </a:cxn>
                <a:cxn ang="0">
                  <a:pos x="0" y="7"/>
                </a:cxn>
                <a:cxn ang="0">
                  <a:pos x="2" y="3"/>
                </a:cxn>
                <a:cxn ang="0">
                  <a:pos x="2" y="0"/>
                </a:cxn>
              </a:cxnLst>
              <a:rect l="0" t="0" r="r" b="b"/>
              <a:pathLst>
                <a:path w="9" h="97">
                  <a:moveTo>
                    <a:pt x="0" y="97"/>
                  </a:moveTo>
                  <a:lnTo>
                    <a:pt x="0" y="90"/>
                  </a:lnTo>
                  <a:lnTo>
                    <a:pt x="2" y="84"/>
                  </a:lnTo>
                  <a:lnTo>
                    <a:pt x="2" y="77"/>
                  </a:lnTo>
                  <a:lnTo>
                    <a:pt x="3" y="72"/>
                  </a:lnTo>
                  <a:lnTo>
                    <a:pt x="5" y="66"/>
                  </a:lnTo>
                  <a:lnTo>
                    <a:pt x="6" y="60"/>
                  </a:lnTo>
                  <a:lnTo>
                    <a:pt x="7" y="54"/>
                  </a:lnTo>
                  <a:lnTo>
                    <a:pt x="8" y="50"/>
                  </a:lnTo>
                  <a:lnTo>
                    <a:pt x="8" y="43"/>
                  </a:lnTo>
                  <a:lnTo>
                    <a:pt x="8" y="39"/>
                  </a:lnTo>
                  <a:lnTo>
                    <a:pt x="9" y="33"/>
                  </a:lnTo>
                  <a:lnTo>
                    <a:pt x="8" y="29"/>
                  </a:lnTo>
                  <a:lnTo>
                    <a:pt x="5" y="27"/>
                  </a:lnTo>
                  <a:lnTo>
                    <a:pt x="3" y="23"/>
                  </a:lnTo>
                  <a:lnTo>
                    <a:pt x="0" y="18"/>
                  </a:lnTo>
                  <a:lnTo>
                    <a:pt x="0" y="13"/>
                  </a:lnTo>
                  <a:lnTo>
                    <a:pt x="0" y="7"/>
                  </a:lnTo>
                  <a:lnTo>
                    <a:pt x="2" y="3"/>
                  </a:lnTo>
                  <a:lnTo>
                    <a:pt x="2"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1" name="Freeform 6528"/>
            <p:cNvSpPr>
              <a:spLocks/>
            </p:cNvSpPr>
            <p:nvPr/>
          </p:nvSpPr>
          <p:spPr bwMode="auto">
            <a:xfrm>
              <a:off x="2519168" y="3354032"/>
              <a:ext cx="8247" cy="48820"/>
            </a:xfrm>
            <a:custGeom>
              <a:avLst/>
              <a:gdLst/>
              <a:ahLst/>
              <a:cxnLst>
                <a:cxn ang="0">
                  <a:pos x="10" y="75"/>
                </a:cxn>
                <a:cxn ang="0">
                  <a:pos x="9" y="72"/>
                </a:cxn>
                <a:cxn ang="0">
                  <a:pos x="8" y="69"/>
                </a:cxn>
                <a:cxn ang="0">
                  <a:pos x="8" y="63"/>
                </a:cxn>
                <a:cxn ang="0">
                  <a:pos x="7" y="60"/>
                </a:cxn>
                <a:cxn ang="0">
                  <a:pos x="4" y="54"/>
                </a:cxn>
                <a:cxn ang="0">
                  <a:pos x="2" y="46"/>
                </a:cxn>
                <a:cxn ang="0">
                  <a:pos x="1" y="37"/>
                </a:cxn>
                <a:cxn ang="0">
                  <a:pos x="0" y="31"/>
                </a:cxn>
                <a:cxn ang="0">
                  <a:pos x="0" y="27"/>
                </a:cxn>
                <a:cxn ang="0">
                  <a:pos x="1" y="25"/>
                </a:cxn>
                <a:cxn ang="0">
                  <a:pos x="2" y="23"/>
                </a:cxn>
                <a:cxn ang="0">
                  <a:pos x="4" y="22"/>
                </a:cxn>
                <a:cxn ang="0">
                  <a:pos x="7" y="22"/>
                </a:cxn>
                <a:cxn ang="0">
                  <a:pos x="9" y="22"/>
                </a:cxn>
                <a:cxn ang="0">
                  <a:pos x="12" y="23"/>
                </a:cxn>
                <a:cxn ang="0">
                  <a:pos x="15" y="24"/>
                </a:cxn>
                <a:cxn ang="0">
                  <a:pos x="18" y="24"/>
                </a:cxn>
                <a:cxn ang="0">
                  <a:pos x="19" y="24"/>
                </a:cxn>
                <a:cxn ang="0">
                  <a:pos x="20" y="23"/>
                </a:cxn>
                <a:cxn ang="0">
                  <a:pos x="20" y="21"/>
                </a:cxn>
                <a:cxn ang="0">
                  <a:pos x="20" y="21"/>
                </a:cxn>
                <a:cxn ang="0">
                  <a:pos x="14" y="17"/>
                </a:cxn>
                <a:cxn ang="0">
                  <a:pos x="9" y="13"/>
                </a:cxn>
                <a:cxn ang="0">
                  <a:pos x="4" y="8"/>
                </a:cxn>
                <a:cxn ang="0">
                  <a:pos x="1" y="1"/>
                </a:cxn>
                <a:cxn ang="0">
                  <a:pos x="0" y="0"/>
                </a:cxn>
              </a:cxnLst>
              <a:rect l="0" t="0" r="r" b="b"/>
              <a:pathLst>
                <a:path w="20" h="75">
                  <a:moveTo>
                    <a:pt x="10" y="75"/>
                  </a:moveTo>
                  <a:lnTo>
                    <a:pt x="9" y="72"/>
                  </a:lnTo>
                  <a:lnTo>
                    <a:pt x="8" y="69"/>
                  </a:lnTo>
                  <a:lnTo>
                    <a:pt x="8" y="63"/>
                  </a:lnTo>
                  <a:lnTo>
                    <a:pt x="7" y="60"/>
                  </a:lnTo>
                  <a:lnTo>
                    <a:pt x="4" y="54"/>
                  </a:lnTo>
                  <a:lnTo>
                    <a:pt x="2" y="46"/>
                  </a:lnTo>
                  <a:lnTo>
                    <a:pt x="1" y="37"/>
                  </a:lnTo>
                  <a:lnTo>
                    <a:pt x="0" y="31"/>
                  </a:lnTo>
                  <a:lnTo>
                    <a:pt x="0" y="27"/>
                  </a:lnTo>
                  <a:lnTo>
                    <a:pt x="1" y="25"/>
                  </a:lnTo>
                  <a:lnTo>
                    <a:pt x="2" y="23"/>
                  </a:lnTo>
                  <a:lnTo>
                    <a:pt x="4" y="22"/>
                  </a:lnTo>
                  <a:lnTo>
                    <a:pt x="7" y="22"/>
                  </a:lnTo>
                  <a:lnTo>
                    <a:pt x="9" y="22"/>
                  </a:lnTo>
                  <a:lnTo>
                    <a:pt x="12" y="23"/>
                  </a:lnTo>
                  <a:lnTo>
                    <a:pt x="15" y="24"/>
                  </a:lnTo>
                  <a:lnTo>
                    <a:pt x="18" y="24"/>
                  </a:lnTo>
                  <a:lnTo>
                    <a:pt x="19" y="24"/>
                  </a:lnTo>
                  <a:lnTo>
                    <a:pt x="20" y="23"/>
                  </a:lnTo>
                  <a:lnTo>
                    <a:pt x="20" y="21"/>
                  </a:lnTo>
                  <a:lnTo>
                    <a:pt x="20" y="21"/>
                  </a:lnTo>
                  <a:lnTo>
                    <a:pt x="14" y="17"/>
                  </a:lnTo>
                  <a:lnTo>
                    <a:pt x="9" y="13"/>
                  </a:lnTo>
                  <a:lnTo>
                    <a:pt x="4" y="8"/>
                  </a:lnTo>
                  <a:lnTo>
                    <a:pt x="1" y="1"/>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2" name="Freeform 6529"/>
            <p:cNvSpPr>
              <a:spLocks/>
            </p:cNvSpPr>
            <p:nvPr/>
          </p:nvSpPr>
          <p:spPr bwMode="auto">
            <a:xfrm>
              <a:off x="2506797" y="3226470"/>
              <a:ext cx="10308" cy="66143"/>
            </a:xfrm>
            <a:custGeom>
              <a:avLst/>
              <a:gdLst/>
              <a:ahLst/>
              <a:cxnLst>
                <a:cxn ang="0">
                  <a:pos x="18" y="99"/>
                </a:cxn>
                <a:cxn ang="0">
                  <a:pos x="18" y="98"/>
                </a:cxn>
                <a:cxn ang="0">
                  <a:pos x="17" y="92"/>
                </a:cxn>
                <a:cxn ang="0">
                  <a:pos x="17" y="87"/>
                </a:cxn>
                <a:cxn ang="0">
                  <a:pos x="16" y="79"/>
                </a:cxn>
                <a:cxn ang="0">
                  <a:pos x="15" y="71"/>
                </a:cxn>
                <a:cxn ang="0">
                  <a:pos x="14" y="62"/>
                </a:cxn>
                <a:cxn ang="0">
                  <a:pos x="14" y="56"/>
                </a:cxn>
                <a:cxn ang="0">
                  <a:pos x="14" y="49"/>
                </a:cxn>
                <a:cxn ang="0">
                  <a:pos x="12" y="44"/>
                </a:cxn>
                <a:cxn ang="0">
                  <a:pos x="9" y="40"/>
                </a:cxn>
                <a:cxn ang="0">
                  <a:pos x="6" y="34"/>
                </a:cxn>
                <a:cxn ang="0">
                  <a:pos x="5" y="29"/>
                </a:cxn>
                <a:cxn ang="0">
                  <a:pos x="3" y="24"/>
                </a:cxn>
                <a:cxn ang="0">
                  <a:pos x="2" y="19"/>
                </a:cxn>
                <a:cxn ang="0">
                  <a:pos x="1" y="16"/>
                </a:cxn>
                <a:cxn ang="0">
                  <a:pos x="0" y="11"/>
                </a:cxn>
                <a:cxn ang="0">
                  <a:pos x="0" y="4"/>
                </a:cxn>
                <a:cxn ang="0">
                  <a:pos x="0" y="0"/>
                </a:cxn>
              </a:cxnLst>
              <a:rect l="0" t="0" r="r" b="b"/>
              <a:pathLst>
                <a:path w="18" h="99">
                  <a:moveTo>
                    <a:pt x="18" y="99"/>
                  </a:moveTo>
                  <a:lnTo>
                    <a:pt x="18" y="98"/>
                  </a:lnTo>
                  <a:lnTo>
                    <a:pt x="17" y="92"/>
                  </a:lnTo>
                  <a:lnTo>
                    <a:pt x="17" y="87"/>
                  </a:lnTo>
                  <a:lnTo>
                    <a:pt x="16" y="79"/>
                  </a:lnTo>
                  <a:lnTo>
                    <a:pt x="15" y="71"/>
                  </a:lnTo>
                  <a:lnTo>
                    <a:pt x="14" y="62"/>
                  </a:lnTo>
                  <a:lnTo>
                    <a:pt x="14" y="56"/>
                  </a:lnTo>
                  <a:lnTo>
                    <a:pt x="14" y="49"/>
                  </a:lnTo>
                  <a:lnTo>
                    <a:pt x="12" y="44"/>
                  </a:lnTo>
                  <a:lnTo>
                    <a:pt x="9" y="40"/>
                  </a:lnTo>
                  <a:lnTo>
                    <a:pt x="6" y="34"/>
                  </a:lnTo>
                  <a:lnTo>
                    <a:pt x="5" y="29"/>
                  </a:lnTo>
                  <a:lnTo>
                    <a:pt x="3" y="24"/>
                  </a:lnTo>
                  <a:lnTo>
                    <a:pt x="2" y="19"/>
                  </a:lnTo>
                  <a:lnTo>
                    <a:pt x="1" y="16"/>
                  </a:lnTo>
                  <a:lnTo>
                    <a:pt x="0" y="11"/>
                  </a:lnTo>
                  <a:lnTo>
                    <a:pt x="0" y="4"/>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3" name="Freeform 6530"/>
            <p:cNvSpPr>
              <a:spLocks/>
            </p:cNvSpPr>
            <p:nvPr/>
          </p:nvSpPr>
          <p:spPr bwMode="auto">
            <a:xfrm>
              <a:off x="2449070" y="3146153"/>
              <a:ext cx="41234" cy="22048"/>
            </a:xfrm>
            <a:custGeom>
              <a:avLst/>
              <a:gdLst/>
              <a:ahLst/>
              <a:cxnLst>
                <a:cxn ang="0">
                  <a:pos x="85" y="31"/>
                </a:cxn>
                <a:cxn ang="0">
                  <a:pos x="83" y="31"/>
                </a:cxn>
                <a:cxn ang="0">
                  <a:pos x="80" y="26"/>
                </a:cxn>
                <a:cxn ang="0">
                  <a:pos x="78" y="22"/>
                </a:cxn>
                <a:cxn ang="0">
                  <a:pos x="76" y="19"/>
                </a:cxn>
                <a:cxn ang="0">
                  <a:pos x="71" y="14"/>
                </a:cxn>
                <a:cxn ang="0">
                  <a:pos x="70" y="12"/>
                </a:cxn>
                <a:cxn ang="0">
                  <a:pos x="67" y="10"/>
                </a:cxn>
                <a:cxn ang="0">
                  <a:pos x="66" y="8"/>
                </a:cxn>
                <a:cxn ang="0">
                  <a:pos x="66" y="8"/>
                </a:cxn>
                <a:cxn ang="0">
                  <a:pos x="64" y="6"/>
                </a:cxn>
                <a:cxn ang="0">
                  <a:pos x="60" y="6"/>
                </a:cxn>
                <a:cxn ang="0">
                  <a:pos x="58" y="5"/>
                </a:cxn>
                <a:cxn ang="0">
                  <a:pos x="56" y="4"/>
                </a:cxn>
                <a:cxn ang="0">
                  <a:pos x="53" y="3"/>
                </a:cxn>
                <a:cxn ang="0">
                  <a:pos x="47" y="2"/>
                </a:cxn>
                <a:cxn ang="0">
                  <a:pos x="42" y="2"/>
                </a:cxn>
                <a:cxn ang="0">
                  <a:pos x="37" y="2"/>
                </a:cxn>
                <a:cxn ang="0">
                  <a:pos x="32" y="0"/>
                </a:cxn>
                <a:cxn ang="0">
                  <a:pos x="26" y="2"/>
                </a:cxn>
                <a:cxn ang="0">
                  <a:pos x="23" y="3"/>
                </a:cxn>
                <a:cxn ang="0">
                  <a:pos x="16" y="3"/>
                </a:cxn>
                <a:cxn ang="0">
                  <a:pos x="12" y="3"/>
                </a:cxn>
                <a:cxn ang="0">
                  <a:pos x="9" y="3"/>
                </a:cxn>
                <a:cxn ang="0">
                  <a:pos x="4" y="4"/>
                </a:cxn>
                <a:cxn ang="0">
                  <a:pos x="2" y="6"/>
                </a:cxn>
                <a:cxn ang="0">
                  <a:pos x="1" y="8"/>
                </a:cxn>
                <a:cxn ang="0">
                  <a:pos x="1" y="12"/>
                </a:cxn>
                <a:cxn ang="0">
                  <a:pos x="0" y="14"/>
                </a:cxn>
                <a:cxn ang="0">
                  <a:pos x="0" y="16"/>
                </a:cxn>
              </a:cxnLst>
              <a:rect l="0" t="0" r="r" b="b"/>
              <a:pathLst>
                <a:path w="85" h="31">
                  <a:moveTo>
                    <a:pt x="85" y="31"/>
                  </a:moveTo>
                  <a:lnTo>
                    <a:pt x="83" y="31"/>
                  </a:lnTo>
                  <a:lnTo>
                    <a:pt x="80" y="26"/>
                  </a:lnTo>
                  <a:lnTo>
                    <a:pt x="78" y="22"/>
                  </a:lnTo>
                  <a:lnTo>
                    <a:pt x="76" y="19"/>
                  </a:lnTo>
                  <a:lnTo>
                    <a:pt x="71" y="14"/>
                  </a:lnTo>
                  <a:lnTo>
                    <a:pt x="70" y="12"/>
                  </a:lnTo>
                  <a:lnTo>
                    <a:pt x="67" y="10"/>
                  </a:lnTo>
                  <a:lnTo>
                    <a:pt x="66" y="8"/>
                  </a:lnTo>
                  <a:lnTo>
                    <a:pt x="66" y="8"/>
                  </a:lnTo>
                  <a:lnTo>
                    <a:pt x="64" y="6"/>
                  </a:lnTo>
                  <a:lnTo>
                    <a:pt x="60" y="6"/>
                  </a:lnTo>
                  <a:lnTo>
                    <a:pt x="58" y="5"/>
                  </a:lnTo>
                  <a:lnTo>
                    <a:pt x="56" y="4"/>
                  </a:lnTo>
                  <a:lnTo>
                    <a:pt x="53" y="3"/>
                  </a:lnTo>
                  <a:lnTo>
                    <a:pt x="47" y="2"/>
                  </a:lnTo>
                  <a:lnTo>
                    <a:pt x="42" y="2"/>
                  </a:lnTo>
                  <a:lnTo>
                    <a:pt x="37" y="2"/>
                  </a:lnTo>
                  <a:lnTo>
                    <a:pt x="32" y="0"/>
                  </a:lnTo>
                  <a:lnTo>
                    <a:pt x="26" y="2"/>
                  </a:lnTo>
                  <a:lnTo>
                    <a:pt x="23" y="3"/>
                  </a:lnTo>
                  <a:lnTo>
                    <a:pt x="16" y="3"/>
                  </a:lnTo>
                  <a:lnTo>
                    <a:pt x="12" y="3"/>
                  </a:lnTo>
                  <a:lnTo>
                    <a:pt x="9" y="3"/>
                  </a:lnTo>
                  <a:lnTo>
                    <a:pt x="4" y="4"/>
                  </a:lnTo>
                  <a:lnTo>
                    <a:pt x="2" y="6"/>
                  </a:lnTo>
                  <a:lnTo>
                    <a:pt x="1" y="8"/>
                  </a:lnTo>
                  <a:lnTo>
                    <a:pt x="1" y="12"/>
                  </a:lnTo>
                  <a:lnTo>
                    <a:pt x="0" y="14"/>
                  </a:lnTo>
                  <a:lnTo>
                    <a:pt x="0" y="16"/>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4" name="Freeform 6531"/>
            <p:cNvSpPr>
              <a:spLocks/>
            </p:cNvSpPr>
            <p:nvPr/>
          </p:nvSpPr>
          <p:spPr bwMode="auto">
            <a:xfrm>
              <a:off x="2356295" y="3180800"/>
              <a:ext cx="47418" cy="20473"/>
            </a:xfrm>
            <a:custGeom>
              <a:avLst/>
              <a:gdLst/>
              <a:ahLst/>
              <a:cxnLst>
                <a:cxn ang="0">
                  <a:pos x="100" y="0"/>
                </a:cxn>
                <a:cxn ang="0">
                  <a:pos x="97" y="2"/>
                </a:cxn>
                <a:cxn ang="0">
                  <a:pos x="93" y="6"/>
                </a:cxn>
                <a:cxn ang="0">
                  <a:pos x="89" y="8"/>
                </a:cxn>
                <a:cxn ang="0">
                  <a:pos x="85" y="11"/>
                </a:cxn>
                <a:cxn ang="0">
                  <a:pos x="78" y="13"/>
                </a:cxn>
                <a:cxn ang="0">
                  <a:pos x="73" y="14"/>
                </a:cxn>
                <a:cxn ang="0">
                  <a:pos x="65" y="14"/>
                </a:cxn>
                <a:cxn ang="0">
                  <a:pos x="59" y="15"/>
                </a:cxn>
                <a:cxn ang="0">
                  <a:pos x="46" y="15"/>
                </a:cxn>
                <a:cxn ang="0">
                  <a:pos x="37" y="15"/>
                </a:cxn>
                <a:cxn ang="0">
                  <a:pos x="28" y="16"/>
                </a:cxn>
                <a:cxn ang="0">
                  <a:pos x="22" y="17"/>
                </a:cxn>
                <a:cxn ang="0">
                  <a:pos x="18" y="18"/>
                </a:cxn>
                <a:cxn ang="0">
                  <a:pos x="15" y="21"/>
                </a:cxn>
                <a:cxn ang="0">
                  <a:pos x="10" y="25"/>
                </a:cxn>
                <a:cxn ang="0">
                  <a:pos x="6" y="29"/>
                </a:cxn>
                <a:cxn ang="0">
                  <a:pos x="0" y="31"/>
                </a:cxn>
                <a:cxn ang="0">
                  <a:pos x="0" y="31"/>
                </a:cxn>
              </a:cxnLst>
              <a:rect l="0" t="0" r="r" b="b"/>
              <a:pathLst>
                <a:path w="100" h="31">
                  <a:moveTo>
                    <a:pt x="100" y="0"/>
                  </a:moveTo>
                  <a:lnTo>
                    <a:pt x="97" y="2"/>
                  </a:lnTo>
                  <a:lnTo>
                    <a:pt x="93" y="6"/>
                  </a:lnTo>
                  <a:lnTo>
                    <a:pt x="89" y="8"/>
                  </a:lnTo>
                  <a:lnTo>
                    <a:pt x="85" y="11"/>
                  </a:lnTo>
                  <a:lnTo>
                    <a:pt x="78" y="13"/>
                  </a:lnTo>
                  <a:lnTo>
                    <a:pt x="73" y="14"/>
                  </a:lnTo>
                  <a:lnTo>
                    <a:pt x="65" y="14"/>
                  </a:lnTo>
                  <a:lnTo>
                    <a:pt x="59" y="15"/>
                  </a:lnTo>
                  <a:lnTo>
                    <a:pt x="46" y="15"/>
                  </a:lnTo>
                  <a:lnTo>
                    <a:pt x="37" y="15"/>
                  </a:lnTo>
                  <a:lnTo>
                    <a:pt x="28" y="16"/>
                  </a:lnTo>
                  <a:lnTo>
                    <a:pt x="22" y="17"/>
                  </a:lnTo>
                  <a:lnTo>
                    <a:pt x="18" y="18"/>
                  </a:lnTo>
                  <a:lnTo>
                    <a:pt x="15" y="21"/>
                  </a:lnTo>
                  <a:lnTo>
                    <a:pt x="10" y="25"/>
                  </a:lnTo>
                  <a:lnTo>
                    <a:pt x="6" y="29"/>
                  </a:lnTo>
                  <a:lnTo>
                    <a:pt x="0" y="31"/>
                  </a:lnTo>
                  <a:lnTo>
                    <a:pt x="0" y="31"/>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5" name="Freeform 6536"/>
            <p:cNvSpPr>
              <a:spLocks/>
            </p:cNvSpPr>
            <p:nvPr/>
          </p:nvSpPr>
          <p:spPr bwMode="auto">
            <a:xfrm>
              <a:off x="2269481" y="3156955"/>
              <a:ext cx="40335" cy="31472"/>
            </a:xfrm>
            <a:custGeom>
              <a:avLst/>
              <a:gdLst/>
              <a:ahLst/>
              <a:cxnLst>
                <a:cxn ang="0">
                  <a:pos x="84" y="47"/>
                </a:cxn>
                <a:cxn ang="0">
                  <a:pos x="82" y="46"/>
                </a:cxn>
                <a:cxn ang="0">
                  <a:pos x="79" y="47"/>
                </a:cxn>
                <a:cxn ang="0">
                  <a:pos x="74" y="48"/>
                </a:cxn>
                <a:cxn ang="0">
                  <a:pos x="71" y="49"/>
                </a:cxn>
                <a:cxn ang="0">
                  <a:pos x="69" y="49"/>
                </a:cxn>
                <a:cxn ang="0">
                  <a:pos x="66" y="48"/>
                </a:cxn>
                <a:cxn ang="0">
                  <a:pos x="61" y="47"/>
                </a:cxn>
                <a:cxn ang="0">
                  <a:pos x="59" y="47"/>
                </a:cxn>
                <a:cxn ang="0">
                  <a:pos x="59" y="47"/>
                </a:cxn>
                <a:cxn ang="0">
                  <a:pos x="57" y="46"/>
                </a:cxn>
                <a:cxn ang="0">
                  <a:pos x="54" y="43"/>
                </a:cxn>
                <a:cxn ang="0">
                  <a:pos x="51" y="42"/>
                </a:cxn>
                <a:cxn ang="0">
                  <a:pos x="51" y="42"/>
                </a:cxn>
                <a:cxn ang="0">
                  <a:pos x="48" y="40"/>
                </a:cxn>
                <a:cxn ang="0">
                  <a:pos x="47" y="39"/>
                </a:cxn>
                <a:cxn ang="0">
                  <a:pos x="46" y="39"/>
                </a:cxn>
                <a:cxn ang="0">
                  <a:pos x="43" y="39"/>
                </a:cxn>
                <a:cxn ang="0">
                  <a:pos x="38" y="38"/>
                </a:cxn>
                <a:cxn ang="0">
                  <a:pos x="34" y="36"/>
                </a:cxn>
                <a:cxn ang="0">
                  <a:pos x="29" y="35"/>
                </a:cxn>
                <a:cxn ang="0">
                  <a:pos x="28" y="35"/>
                </a:cxn>
                <a:cxn ang="0">
                  <a:pos x="27" y="33"/>
                </a:cxn>
                <a:cxn ang="0">
                  <a:pos x="26" y="32"/>
                </a:cxn>
                <a:cxn ang="0">
                  <a:pos x="25" y="29"/>
                </a:cxn>
                <a:cxn ang="0">
                  <a:pos x="25" y="28"/>
                </a:cxn>
                <a:cxn ang="0">
                  <a:pos x="25" y="25"/>
                </a:cxn>
                <a:cxn ang="0">
                  <a:pos x="23" y="22"/>
                </a:cxn>
                <a:cxn ang="0">
                  <a:pos x="21" y="20"/>
                </a:cxn>
                <a:cxn ang="0">
                  <a:pos x="18" y="19"/>
                </a:cxn>
                <a:cxn ang="0">
                  <a:pos x="17" y="18"/>
                </a:cxn>
                <a:cxn ang="0">
                  <a:pos x="15" y="16"/>
                </a:cxn>
                <a:cxn ang="0">
                  <a:pos x="13" y="14"/>
                </a:cxn>
                <a:cxn ang="0">
                  <a:pos x="10" y="12"/>
                </a:cxn>
                <a:cxn ang="0">
                  <a:pos x="6" y="9"/>
                </a:cxn>
                <a:cxn ang="0">
                  <a:pos x="5" y="8"/>
                </a:cxn>
                <a:cxn ang="0">
                  <a:pos x="3" y="6"/>
                </a:cxn>
                <a:cxn ang="0">
                  <a:pos x="1" y="2"/>
                </a:cxn>
                <a:cxn ang="0">
                  <a:pos x="0" y="0"/>
                </a:cxn>
              </a:cxnLst>
              <a:rect l="0" t="0" r="r" b="b"/>
              <a:pathLst>
                <a:path w="84" h="49">
                  <a:moveTo>
                    <a:pt x="84" y="47"/>
                  </a:moveTo>
                  <a:lnTo>
                    <a:pt x="82" y="46"/>
                  </a:lnTo>
                  <a:lnTo>
                    <a:pt x="79" y="47"/>
                  </a:lnTo>
                  <a:lnTo>
                    <a:pt x="74" y="48"/>
                  </a:lnTo>
                  <a:lnTo>
                    <a:pt x="71" y="49"/>
                  </a:lnTo>
                  <a:lnTo>
                    <a:pt x="69" y="49"/>
                  </a:lnTo>
                  <a:lnTo>
                    <a:pt x="66" y="48"/>
                  </a:lnTo>
                  <a:lnTo>
                    <a:pt x="61" y="47"/>
                  </a:lnTo>
                  <a:lnTo>
                    <a:pt x="59" y="47"/>
                  </a:lnTo>
                  <a:lnTo>
                    <a:pt x="59" y="47"/>
                  </a:lnTo>
                  <a:lnTo>
                    <a:pt x="57" y="46"/>
                  </a:lnTo>
                  <a:lnTo>
                    <a:pt x="54" y="43"/>
                  </a:lnTo>
                  <a:lnTo>
                    <a:pt x="51" y="42"/>
                  </a:lnTo>
                  <a:lnTo>
                    <a:pt x="51" y="42"/>
                  </a:lnTo>
                  <a:lnTo>
                    <a:pt x="48" y="40"/>
                  </a:lnTo>
                  <a:lnTo>
                    <a:pt x="47" y="39"/>
                  </a:lnTo>
                  <a:lnTo>
                    <a:pt x="46" y="39"/>
                  </a:lnTo>
                  <a:lnTo>
                    <a:pt x="43" y="39"/>
                  </a:lnTo>
                  <a:lnTo>
                    <a:pt x="38" y="38"/>
                  </a:lnTo>
                  <a:lnTo>
                    <a:pt x="34" y="36"/>
                  </a:lnTo>
                  <a:lnTo>
                    <a:pt x="29" y="35"/>
                  </a:lnTo>
                  <a:lnTo>
                    <a:pt x="28" y="35"/>
                  </a:lnTo>
                  <a:lnTo>
                    <a:pt x="27" y="33"/>
                  </a:lnTo>
                  <a:lnTo>
                    <a:pt x="26" y="32"/>
                  </a:lnTo>
                  <a:lnTo>
                    <a:pt x="25" y="29"/>
                  </a:lnTo>
                  <a:lnTo>
                    <a:pt x="25" y="28"/>
                  </a:lnTo>
                  <a:lnTo>
                    <a:pt x="25" y="25"/>
                  </a:lnTo>
                  <a:lnTo>
                    <a:pt x="23" y="22"/>
                  </a:lnTo>
                  <a:lnTo>
                    <a:pt x="21" y="20"/>
                  </a:lnTo>
                  <a:lnTo>
                    <a:pt x="18" y="19"/>
                  </a:lnTo>
                  <a:lnTo>
                    <a:pt x="17" y="18"/>
                  </a:lnTo>
                  <a:lnTo>
                    <a:pt x="15" y="16"/>
                  </a:lnTo>
                  <a:lnTo>
                    <a:pt x="13" y="14"/>
                  </a:lnTo>
                  <a:lnTo>
                    <a:pt x="10" y="12"/>
                  </a:lnTo>
                  <a:lnTo>
                    <a:pt x="6" y="9"/>
                  </a:lnTo>
                  <a:lnTo>
                    <a:pt x="5" y="8"/>
                  </a:lnTo>
                  <a:lnTo>
                    <a:pt x="3" y="6"/>
                  </a:lnTo>
                  <a:lnTo>
                    <a:pt x="1" y="2"/>
                  </a:lnTo>
                  <a:lnTo>
                    <a:pt x="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6" name="Freeform 6537"/>
            <p:cNvSpPr>
              <a:spLocks/>
            </p:cNvSpPr>
            <p:nvPr/>
          </p:nvSpPr>
          <p:spPr bwMode="auto">
            <a:xfrm>
              <a:off x="2269481" y="3036313"/>
              <a:ext cx="11864" cy="60321"/>
            </a:xfrm>
            <a:custGeom>
              <a:avLst/>
              <a:gdLst/>
              <a:ahLst/>
              <a:cxnLst>
                <a:cxn ang="0">
                  <a:pos x="8" y="91"/>
                </a:cxn>
                <a:cxn ang="0">
                  <a:pos x="7" y="89"/>
                </a:cxn>
                <a:cxn ang="0">
                  <a:pos x="4" y="88"/>
                </a:cxn>
                <a:cxn ang="0">
                  <a:pos x="2" y="86"/>
                </a:cxn>
                <a:cxn ang="0">
                  <a:pos x="0" y="84"/>
                </a:cxn>
                <a:cxn ang="0">
                  <a:pos x="1" y="80"/>
                </a:cxn>
                <a:cxn ang="0">
                  <a:pos x="3" y="75"/>
                </a:cxn>
                <a:cxn ang="0">
                  <a:pos x="6" y="72"/>
                </a:cxn>
                <a:cxn ang="0">
                  <a:pos x="6" y="70"/>
                </a:cxn>
                <a:cxn ang="0">
                  <a:pos x="7" y="66"/>
                </a:cxn>
                <a:cxn ang="0">
                  <a:pos x="8" y="63"/>
                </a:cxn>
                <a:cxn ang="0">
                  <a:pos x="10" y="60"/>
                </a:cxn>
                <a:cxn ang="0">
                  <a:pos x="13" y="56"/>
                </a:cxn>
                <a:cxn ang="0">
                  <a:pos x="15" y="51"/>
                </a:cxn>
                <a:cxn ang="0">
                  <a:pos x="18" y="44"/>
                </a:cxn>
                <a:cxn ang="0">
                  <a:pos x="20" y="40"/>
                </a:cxn>
                <a:cxn ang="0">
                  <a:pos x="21" y="36"/>
                </a:cxn>
                <a:cxn ang="0">
                  <a:pos x="23" y="33"/>
                </a:cxn>
                <a:cxn ang="0">
                  <a:pos x="24" y="30"/>
                </a:cxn>
                <a:cxn ang="0">
                  <a:pos x="24" y="28"/>
                </a:cxn>
                <a:cxn ang="0">
                  <a:pos x="24" y="27"/>
                </a:cxn>
                <a:cxn ang="0">
                  <a:pos x="23" y="27"/>
                </a:cxn>
                <a:cxn ang="0">
                  <a:pos x="23" y="27"/>
                </a:cxn>
                <a:cxn ang="0">
                  <a:pos x="23" y="27"/>
                </a:cxn>
                <a:cxn ang="0">
                  <a:pos x="23" y="27"/>
                </a:cxn>
                <a:cxn ang="0">
                  <a:pos x="23" y="24"/>
                </a:cxn>
                <a:cxn ang="0">
                  <a:pos x="22" y="21"/>
                </a:cxn>
                <a:cxn ang="0">
                  <a:pos x="21" y="19"/>
                </a:cxn>
                <a:cxn ang="0">
                  <a:pos x="20" y="17"/>
                </a:cxn>
                <a:cxn ang="0">
                  <a:pos x="19" y="15"/>
                </a:cxn>
                <a:cxn ang="0">
                  <a:pos x="17" y="13"/>
                </a:cxn>
                <a:cxn ang="0">
                  <a:pos x="15" y="10"/>
                </a:cxn>
                <a:cxn ang="0">
                  <a:pos x="15" y="6"/>
                </a:cxn>
                <a:cxn ang="0">
                  <a:pos x="15" y="4"/>
                </a:cxn>
                <a:cxn ang="0">
                  <a:pos x="15" y="0"/>
                </a:cxn>
              </a:cxnLst>
              <a:rect l="0" t="0" r="r" b="b"/>
              <a:pathLst>
                <a:path w="24" h="91">
                  <a:moveTo>
                    <a:pt x="8" y="91"/>
                  </a:moveTo>
                  <a:lnTo>
                    <a:pt x="7" y="89"/>
                  </a:lnTo>
                  <a:lnTo>
                    <a:pt x="4" y="88"/>
                  </a:lnTo>
                  <a:lnTo>
                    <a:pt x="2" y="86"/>
                  </a:lnTo>
                  <a:lnTo>
                    <a:pt x="0" y="84"/>
                  </a:lnTo>
                  <a:lnTo>
                    <a:pt x="1" y="80"/>
                  </a:lnTo>
                  <a:lnTo>
                    <a:pt x="3" y="75"/>
                  </a:lnTo>
                  <a:lnTo>
                    <a:pt x="6" y="72"/>
                  </a:lnTo>
                  <a:lnTo>
                    <a:pt x="6" y="70"/>
                  </a:lnTo>
                  <a:lnTo>
                    <a:pt x="7" y="66"/>
                  </a:lnTo>
                  <a:lnTo>
                    <a:pt x="8" y="63"/>
                  </a:lnTo>
                  <a:lnTo>
                    <a:pt x="10" y="60"/>
                  </a:lnTo>
                  <a:lnTo>
                    <a:pt x="13" y="56"/>
                  </a:lnTo>
                  <a:lnTo>
                    <a:pt x="15" y="51"/>
                  </a:lnTo>
                  <a:lnTo>
                    <a:pt x="18" y="44"/>
                  </a:lnTo>
                  <a:lnTo>
                    <a:pt x="20" y="40"/>
                  </a:lnTo>
                  <a:lnTo>
                    <a:pt x="21" y="36"/>
                  </a:lnTo>
                  <a:lnTo>
                    <a:pt x="23" y="33"/>
                  </a:lnTo>
                  <a:lnTo>
                    <a:pt x="24" y="30"/>
                  </a:lnTo>
                  <a:lnTo>
                    <a:pt x="24" y="28"/>
                  </a:lnTo>
                  <a:lnTo>
                    <a:pt x="24" y="27"/>
                  </a:lnTo>
                  <a:lnTo>
                    <a:pt x="23" y="27"/>
                  </a:lnTo>
                  <a:lnTo>
                    <a:pt x="23" y="27"/>
                  </a:lnTo>
                  <a:lnTo>
                    <a:pt x="23" y="27"/>
                  </a:lnTo>
                  <a:lnTo>
                    <a:pt x="23" y="27"/>
                  </a:lnTo>
                  <a:lnTo>
                    <a:pt x="23" y="24"/>
                  </a:lnTo>
                  <a:lnTo>
                    <a:pt x="22" y="21"/>
                  </a:lnTo>
                  <a:lnTo>
                    <a:pt x="21" y="19"/>
                  </a:lnTo>
                  <a:lnTo>
                    <a:pt x="20" y="17"/>
                  </a:lnTo>
                  <a:lnTo>
                    <a:pt x="19" y="15"/>
                  </a:lnTo>
                  <a:lnTo>
                    <a:pt x="17" y="13"/>
                  </a:lnTo>
                  <a:lnTo>
                    <a:pt x="15" y="10"/>
                  </a:lnTo>
                  <a:lnTo>
                    <a:pt x="15" y="6"/>
                  </a:lnTo>
                  <a:lnTo>
                    <a:pt x="15" y="4"/>
                  </a:lnTo>
                  <a:lnTo>
                    <a:pt x="1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7" name="Freeform 6538"/>
            <p:cNvSpPr>
              <a:spLocks/>
            </p:cNvSpPr>
            <p:nvPr/>
          </p:nvSpPr>
          <p:spPr bwMode="auto">
            <a:xfrm>
              <a:off x="2264735" y="2907803"/>
              <a:ext cx="11864" cy="60321"/>
            </a:xfrm>
            <a:custGeom>
              <a:avLst/>
              <a:gdLst/>
              <a:ahLst/>
              <a:cxnLst>
                <a:cxn ang="0">
                  <a:pos x="25" y="95"/>
                </a:cxn>
                <a:cxn ang="0">
                  <a:pos x="25" y="94"/>
                </a:cxn>
                <a:cxn ang="0">
                  <a:pos x="25" y="89"/>
                </a:cxn>
                <a:cxn ang="0">
                  <a:pos x="25" y="83"/>
                </a:cxn>
                <a:cxn ang="0">
                  <a:pos x="24" y="77"/>
                </a:cxn>
                <a:cxn ang="0">
                  <a:pos x="24" y="73"/>
                </a:cxn>
                <a:cxn ang="0">
                  <a:pos x="19" y="65"/>
                </a:cxn>
                <a:cxn ang="0">
                  <a:pos x="14" y="58"/>
                </a:cxn>
                <a:cxn ang="0">
                  <a:pos x="10" y="51"/>
                </a:cxn>
                <a:cxn ang="0">
                  <a:pos x="7" y="46"/>
                </a:cxn>
                <a:cxn ang="0">
                  <a:pos x="5" y="41"/>
                </a:cxn>
                <a:cxn ang="0">
                  <a:pos x="2" y="37"/>
                </a:cxn>
                <a:cxn ang="0">
                  <a:pos x="1" y="32"/>
                </a:cxn>
                <a:cxn ang="0">
                  <a:pos x="0" y="27"/>
                </a:cxn>
                <a:cxn ang="0">
                  <a:pos x="0" y="22"/>
                </a:cxn>
                <a:cxn ang="0">
                  <a:pos x="0" y="19"/>
                </a:cxn>
                <a:cxn ang="0">
                  <a:pos x="0" y="17"/>
                </a:cxn>
                <a:cxn ang="0">
                  <a:pos x="1" y="14"/>
                </a:cxn>
                <a:cxn ang="0">
                  <a:pos x="2" y="13"/>
                </a:cxn>
                <a:cxn ang="0">
                  <a:pos x="5" y="6"/>
                </a:cxn>
                <a:cxn ang="0">
                  <a:pos x="5" y="5"/>
                </a:cxn>
                <a:cxn ang="0">
                  <a:pos x="5" y="4"/>
                </a:cxn>
                <a:cxn ang="0">
                  <a:pos x="5" y="2"/>
                </a:cxn>
                <a:cxn ang="0">
                  <a:pos x="5" y="1"/>
                </a:cxn>
                <a:cxn ang="0">
                  <a:pos x="5" y="0"/>
                </a:cxn>
                <a:cxn ang="0">
                  <a:pos x="5" y="0"/>
                </a:cxn>
              </a:cxnLst>
              <a:rect l="0" t="0" r="r" b="b"/>
              <a:pathLst>
                <a:path w="25" h="95">
                  <a:moveTo>
                    <a:pt x="25" y="95"/>
                  </a:moveTo>
                  <a:lnTo>
                    <a:pt x="25" y="94"/>
                  </a:lnTo>
                  <a:lnTo>
                    <a:pt x="25" y="89"/>
                  </a:lnTo>
                  <a:lnTo>
                    <a:pt x="25" y="83"/>
                  </a:lnTo>
                  <a:lnTo>
                    <a:pt x="24" y="77"/>
                  </a:lnTo>
                  <a:lnTo>
                    <a:pt x="24" y="73"/>
                  </a:lnTo>
                  <a:lnTo>
                    <a:pt x="19" y="65"/>
                  </a:lnTo>
                  <a:lnTo>
                    <a:pt x="14" y="58"/>
                  </a:lnTo>
                  <a:lnTo>
                    <a:pt x="10" y="51"/>
                  </a:lnTo>
                  <a:lnTo>
                    <a:pt x="7" y="46"/>
                  </a:lnTo>
                  <a:lnTo>
                    <a:pt x="5" y="41"/>
                  </a:lnTo>
                  <a:lnTo>
                    <a:pt x="2" y="37"/>
                  </a:lnTo>
                  <a:lnTo>
                    <a:pt x="1" y="32"/>
                  </a:lnTo>
                  <a:lnTo>
                    <a:pt x="0" y="27"/>
                  </a:lnTo>
                  <a:lnTo>
                    <a:pt x="0" y="22"/>
                  </a:lnTo>
                  <a:lnTo>
                    <a:pt x="0" y="19"/>
                  </a:lnTo>
                  <a:lnTo>
                    <a:pt x="0" y="17"/>
                  </a:lnTo>
                  <a:lnTo>
                    <a:pt x="1" y="14"/>
                  </a:lnTo>
                  <a:lnTo>
                    <a:pt x="2" y="13"/>
                  </a:lnTo>
                  <a:lnTo>
                    <a:pt x="5" y="6"/>
                  </a:lnTo>
                  <a:lnTo>
                    <a:pt x="5" y="5"/>
                  </a:lnTo>
                  <a:lnTo>
                    <a:pt x="5" y="4"/>
                  </a:lnTo>
                  <a:lnTo>
                    <a:pt x="5" y="2"/>
                  </a:lnTo>
                  <a:lnTo>
                    <a:pt x="5" y="1"/>
                  </a:lnTo>
                  <a:lnTo>
                    <a:pt x="5" y="0"/>
                  </a:lnTo>
                  <a:lnTo>
                    <a:pt x="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8" name="Freeform 6539"/>
            <p:cNvSpPr>
              <a:spLocks/>
            </p:cNvSpPr>
            <p:nvPr/>
          </p:nvSpPr>
          <p:spPr bwMode="auto">
            <a:xfrm>
              <a:off x="2269481" y="2789783"/>
              <a:ext cx="33218" cy="52453"/>
            </a:xfrm>
            <a:custGeom>
              <a:avLst/>
              <a:gdLst/>
              <a:ahLst/>
              <a:cxnLst>
                <a:cxn ang="0">
                  <a:pos x="0" y="79"/>
                </a:cxn>
                <a:cxn ang="0">
                  <a:pos x="1" y="77"/>
                </a:cxn>
                <a:cxn ang="0">
                  <a:pos x="7" y="74"/>
                </a:cxn>
                <a:cxn ang="0">
                  <a:pos x="12" y="70"/>
                </a:cxn>
                <a:cxn ang="0">
                  <a:pos x="17" y="63"/>
                </a:cxn>
                <a:cxn ang="0">
                  <a:pos x="23" y="55"/>
                </a:cxn>
                <a:cxn ang="0">
                  <a:pos x="31" y="48"/>
                </a:cxn>
                <a:cxn ang="0">
                  <a:pos x="36" y="40"/>
                </a:cxn>
                <a:cxn ang="0">
                  <a:pos x="40" y="33"/>
                </a:cxn>
                <a:cxn ang="0">
                  <a:pos x="42" y="31"/>
                </a:cxn>
                <a:cxn ang="0">
                  <a:pos x="42" y="30"/>
                </a:cxn>
                <a:cxn ang="0">
                  <a:pos x="45" y="25"/>
                </a:cxn>
                <a:cxn ang="0">
                  <a:pos x="48" y="20"/>
                </a:cxn>
                <a:cxn ang="0">
                  <a:pos x="56" y="12"/>
                </a:cxn>
                <a:cxn ang="0">
                  <a:pos x="63" y="4"/>
                </a:cxn>
                <a:cxn ang="0">
                  <a:pos x="68" y="0"/>
                </a:cxn>
              </a:cxnLst>
              <a:rect l="0" t="0" r="r" b="b"/>
              <a:pathLst>
                <a:path w="68" h="79">
                  <a:moveTo>
                    <a:pt x="0" y="79"/>
                  </a:moveTo>
                  <a:lnTo>
                    <a:pt x="1" y="77"/>
                  </a:lnTo>
                  <a:lnTo>
                    <a:pt x="7" y="74"/>
                  </a:lnTo>
                  <a:lnTo>
                    <a:pt x="12" y="70"/>
                  </a:lnTo>
                  <a:lnTo>
                    <a:pt x="17" y="63"/>
                  </a:lnTo>
                  <a:lnTo>
                    <a:pt x="23" y="55"/>
                  </a:lnTo>
                  <a:lnTo>
                    <a:pt x="31" y="48"/>
                  </a:lnTo>
                  <a:lnTo>
                    <a:pt x="36" y="40"/>
                  </a:lnTo>
                  <a:lnTo>
                    <a:pt x="40" y="33"/>
                  </a:lnTo>
                  <a:lnTo>
                    <a:pt x="42" y="31"/>
                  </a:lnTo>
                  <a:lnTo>
                    <a:pt x="42" y="30"/>
                  </a:lnTo>
                  <a:lnTo>
                    <a:pt x="45" y="25"/>
                  </a:lnTo>
                  <a:lnTo>
                    <a:pt x="48" y="20"/>
                  </a:lnTo>
                  <a:lnTo>
                    <a:pt x="56" y="12"/>
                  </a:lnTo>
                  <a:lnTo>
                    <a:pt x="63" y="4"/>
                  </a:lnTo>
                  <a:lnTo>
                    <a:pt x="6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39" name="Freeform 6540"/>
            <p:cNvSpPr>
              <a:spLocks/>
            </p:cNvSpPr>
            <p:nvPr/>
          </p:nvSpPr>
          <p:spPr bwMode="auto">
            <a:xfrm>
              <a:off x="2338288" y="2684875"/>
              <a:ext cx="26100" cy="57699"/>
            </a:xfrm>
            <a:custGeom>
              <a:avLst/>
              <a:gdLst/>
              <a:ahLst/>
              <a:cxnLst>
                <a:cxn ang="0">
                  <a:pos x="0" y="87"/>
                </a:cxn>
                <a:cxn ang="0">
                  <a:pos x="2" y="85"/>
                </a:cxn>
                <a:cxn ang="0">
                  <a:pos x="5" y="81"/>
                </a:cxn>
                <a:cxn ang="0">
                  <a:pos x="11" y="74"/>
                </a:cxn>
                <a:cxn ang="0">
                  <a:pos x="14" y="69"/>
                </a:cxn>
                <a:cxn ang="0">
                  <a:pos x="18" y="62"/>
                </a:cxn>
                <a:cxn ang="0">
                  <a:pos x="23" y="54"/>
                </a:cxn>
                <a:cxn ang="0">
                  <a:pos x="29" y="44"/>
                </a:cxn>
                <a:cxn ang="0">
                  <a:pos x="35" y="36"/>
                </a:cxn>
                <a:cxn ang="0">
                  <a:pos x="38" y="31"/>
                </a:cxn>
                <a:cxn ang="0">
                  <a:pos x="42" y="24"/>
                </a:cxn>
                <a:cxn ang="0">
                  <a:pos x="45" y="18"/>
                </a:cxn>
                <a:cxn ang="0">
                  <a:pos x="48" y="10"/>
                </a:cxn>
                <a:cxn ang="0">
                  <a:pos x="49" y="8"/>
                </a:cxn>
                <a:cxn ang="0">
                  <a:pos x="53" y="2"/>
                </a:cxn>
                <a:cxn ang="0">
                  <a:pos x="55" y="0"/>
                </a:cxn>
              </a:cxnLst>
              <a:rect l="0" t="0" r="r" b="b"/>
              <a:pathLst>
                <a:path w="55" h="87">
                  <a:moveTo>
                    <a:pt x="0" y="87"/>
                  </a:moveTo>
                  <a:lnTo>
                    <a:pt x="2" y="85"/>
                  </a:lnTo>
                  <a:lnTo>
                    <a:pt x="5" y="81"/>
                  </a:lnTo>
                  <a:lnTo>
                    <a:pt x="11" y="74"/>
                  </a:lnTo>
                  <a:lnTo>
                    <a:pt x="14" y="69"/>
                  </a:lnTo>
                  <a:lnTo>
                    <a:pt x="18" y="62"/>
                  </a:lnTo>
                  <a:lnTo>
                    <a:pt x="23" y="54"/>
                  </a:lnTo>
                  <a:lnTo>
                    <a:pt x="29" y="44"/>
                  </a:lnTo>
                  <a:lnTo>
                    <a:pt x="35" y="36"/>
                  </a:lnTo>
                  <a:lnTo>
                    <a:pt x="38" y="31"/>
                  </a:lnTo>
                  <a:lnTo>
                    <a:pt x="42" y="24"/>
                  </a:lnTo>
                  <a:lnTo>
                    <a:pt x="45" y="18"/>
                  </a:lnTo>
                  <a:lnTo>
                    <a:pt x="48" y="10"/>
                  </a:lnTo>
                  <a:lnTo>
                    <a:pt x="49" y="8"/>
                  </a:lnTo>
                  <a:lnTo>
                    <a:pt x="53" y="2"/>
                  </a:lnTo>
                  <a:lnTo>
                    <a:pt x="55"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0" name="Freeform 6541"/>
            <p:cNvSpPr>
              <a:spLocks/>
            </p:cNvSpPr>
            <p:nvPr/>
          </p:nvSpPr>
          <p:spPr bwMode="auto">
            <a:xfrm>
              <a:off x="2383369" y="2564234"/>
              <a:ext cx="14236" cy="60321"/>
            </a:xfrm>
            <a:custGeom>
              <a:avLst/>
              <a:gdLst/>
              <a:ahLst/>
              <a:cxnLst>
                <a:cxn ang="0">
                  <a:pos x="0" y="93"/>
                </a:cxn>
                <a:cxn ang="0">
                  <a:pos x="2" y="90"/>
                </a:cxn>
                <a:cxn ang="0">
                  <a:pos x="8" y="84"/>
                </a:cxn>
                <a:cxn ang="0">
                  <a:pos x="8" y="83"/>
                </a:cxn>
                <a:cxn ang="0">
                  <a:pos x="12" y="78"/>
                </a:cxn>
                <a:cxn ang="0">
                  <a:pos x="16" y="72"/>
                </a:cxn>
                <a:cxn ang="0">
                  <a:pos x="19" y="63"/>
                </a:cxn>
                <a:cxn ang="0">
                  <a:pos x="21" y="55"/>
                </a:cxn>
                <a:cxn ang="0">
                  <a:pos x="22" y="46"/>
                </a:cxn>
                <a:cxn ang="0">
                  <a:pos x="22" y="37"/>
                </a:cxn>
                <a:cxn ang="0">
                  <a:pos x="24" y="25"/>
                </a:cxn>
                <a:cxn ang="0">
                  <a:pos x="24" y="16"/>
                </a:cxn>
                <a:cxn ang="0">
                  <a:pos x="27" y="9"/>
                </a:cxn>
                <a:cxn ang="0">
                  <a:pos x="30" y="3"/>
                </a:cxn>
                <a:cxn ang="0">
                  <a:pos x="33" y="0"/>
                </a:cxn>
              </a:cxnLst>
              <a:rect l="0" t="0" r="r" b="b"/>
              <a:pathLst>
                <a:path w="33" h="93">
                  <a:moveTo>
                    <a:pt x="0" y="93"/>
                  </a:moveTo>
                  <a:lnTo>
                    <a:pt x="2" y="90"/>
                  </a:lnTo>
                  <a:lnTo>
                    <a:pt x="8" y="84"/>
                  </a:lnTo>
                  <a:lnTo>
                    <a:pt x="8" y="83"/>
                  </a:lnTo>
                  <a:lnTo>
                    <a:pt x="12" y="78"/>
                  </a:lnTo>
                  <a:lnTo>
                    <a:pt x="16" y="72"/>
                  </a:lnTo>
                  <a:lnTo>
                    <a:pt x="19" y="63"/>
                  </a:lnTo>
                  <a:lnTo>
                    <a:pt x="21" y="55"/>
                  </a:lnTo>
                  <a:lnTo>
                    <a:pt x="22" y="46"/>
                  </a:lnTo>
                  <a:lnTo>
                    <a:pt x="22" y="37"/>
                  </a:lnTo>
                  <a:lnTo>
                    <a:pt x="24" y="25"/>
                  </a:lnTo>
                  <a:lnTo>
                    <a:pt x="24" y="16"/>
                  </a:lnTo>
                  <a:lnTo>
                    <a:pt x="27" y="9"/>
                  </a:lnTo>
                  <a:lnTo>
                    <a:pt x="30" y="3"/>
                  </a:lnTo>
                  <a:lnTo>
                    <a:pt x="33"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1" name="Freeform 6542"/>
            <p:cNvSpPr>
              <a:spLocks/>
            </p:cNvSpPr>
            <p:nvPr/>
          </p:nvSpPr>
          <p:spPr bwMode="auto">
            <a:xfrm>
              <a:off x="2445058" y="2509157"/>
              <a:ext cx="35591" cy="36718"/>
            </a:xfrm>
            <a:custGeom>
              <a:avLst/>
              <a:gdLst/>
              <a:ahLst/>
              <a:cxnLst>
                <a:cxn ang="0">
                  <a:pos x="0" y="58"/>
                </a:cxn>
                <a:cxn ang="0">
                  <a:pos x="6" y="56"/>
                </a:cxn>
                <a:cxn ang="0">
                  <a:pos x="13" y="54"/>
                </a:cxn>
                <a:cxn ang="0">
                  <a:pos x="32" y="52"/>
                </a:cxn>
                <a:cxn ang="0">
                  <a:pos x="42" y="47"/>
                </a:cxn>
                <a:cxn ang="0">
                  <a:pos x="49" y="40"/>
                </a:cxn>
                <a:cxn ang="0">
                  <a:pos x="52" y="35"/>
                </a:cxn>
                <a:cxn ang="0">
                  <a:pos x="52" y="31"/>
                </a:cxn>
                <a:cxn ang="0">
                  <a:pos x="52" y="31"/>
                </a:cxn>
                <a:cxn ang="0">
                  <a:pos x="54" y="27"/>
                </a:cxn>
                <a:cxn ang="0">
                  <a:pos x="57" y="20"/>
                </a:cxn>
                <a:cxn ang="0">
                  <a:pos x="59" y="16"/>
                </a:cxn>
                <a:cxn ang="0">
                  <a:pos x="60" y="13"/>
                </a:cxn>
                <a:cxn ang="0">
                  <a:pos x="69" y="11"/>
                </a:cxn>
                <a:cxn ang="0">
                  <a:pos x="73" y="9"/>
                </a:cxn>
                <a:cxn ang="0">
                  <a:pos x="73" y="6"/>
                </a:cxn>
                <a:cxn ang="0">
                  <a:pos x="71" y="3"/>
                </a:cxn>
                <a:cxn ang="0">
                  <a:pos x="71" y="2"/>
                </a:cxn>
                <a:cxn ang="0">
                  <a:pos x="70" y="0"/>
                </a:cxn>
              </a:cxnLst>
              <a:rect l="0" t="0" r="r" b="b"/>
              <a:pathLst>
                <a:path w="73" h="58">
                  <a:moveTo>
                    <a:pt x="0" y="58"/>
                  </a:moveTo>
                  <a:lnTo>
                    <a:pt x="6" y="56"/>
                  </a:lnTo>
                  <a:lnTo>
                    <a:pt x="13" y="54"/>
                  </a:lnTo>
                  <a:lnTo>
                    <a:pt x="32" y="52"/>
                  </a:lnTo>
                  <a:lnTo>
                    <a:pt x="42" y="47"/>
                  </a:lnTo>
                  <a:lnTo>
                    <a:pt x="49" y="40"/>
                  </a:lnTo>
                  <a:lnTo>
                    <a:pt x="52" y="35"/>
                  </a:lnTo>
                  <a:lnTo>
                    <a:pt x="52" y="31"/>
                  </a:lnTo>
                  <a:lnTo>
                    <a:pt x="52" y="31"/>
                  </a:lnTo>
                  <a:lnTo>
                    <a:pt x="54" y="27"/>
                  </a:lnTo>
                  <a:lnTo>
                    <a:pt x="57" y="20"/>
                  </a:lnTo>
                  <a:lnTo>
                    <a:pt x="59" y="16"/>
                  </a:lnTo>
                  <a:lnTo>
                    <a:pt x="60" y="13"/>
                  </a:lnTo>
                  <a:lnTo>
                    <a:pt x="69" y="11"/>
                  </a:lnTo>
                  <a:lnTo>
                    <a:pt x="73" y="9"/>
                  </a:lnTo>
                  <a:lnTo>
                    <a:pt x="73" y="6"/>
                  </a:lnTo>
                  <a:lnTo>
                    <a:pt x="71" y="3"/>
                  </a:lnTo>
                  <a:lnTo>
                    <a:pt x="71" y="2"/>
                  </a:lnTo>
                  <a:lnTo>
                    <a:pt x="70"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2" name="Freeform 6543"/>
            <p:cNvSpPr>
              <a:spLocks/>
            </p:cNvSpPr>
            <p:nvPr/>
          </p:nvSpPr>
          <p:spPr bwMode="auto">
            <a:xfrm>
              <a:off x="2478277" y="2385892"/>
              <a:ext cx="16609" cy="57699"/>
            </a:xfrm>
            <a:custGeom>
              <a:avLst/>
              <a:gdLst/>
              <a:ahLst/>
              <a:cxnLst>
                <a:cxn ang="0">
                  <a:pos x="11" y="91"/>
                </a:cxn>
                <a:cxn ang="0">
                  <a:pos x="7" y="82"/>
                </a:cxn>
                <a:cxn ang="0">
                  <a:pos x="0" y="71"/>
                </a:cxn>
                <a:cxn ang="0">
                  <a:pos x="0" y="65"/>
                </a:cxn>
                <a:cxn ang="0">
                  <a:pos x="4" y="58"/>
                </a:cxn>
                <a:cxn ang="0">
                  <a:pos x="9" y="47"/>
                </a:cxn>
                <a:cxn ang="0">
                  <a:pos x="18" y="37"/>
                </a:cxn>
                <a:cxn ang="0">
                  <a:pos x="23" y="29"/>
                </a:cxn>
                <a:cxn ang="0">
                  <a:pos x="28" y="20"/>
                </a:cxn>
                <a:cxn ang="0">
                  <a:pos x="33" y="8"/>
                </a:cxn>
                <a:cxn ang="0">
                  <a:pos x="37" y="0"/>
                </a:cxn>
              </a:cxnLst>
              <a:rect l="0" t="0" r="r" b="b"/>
              <a:pathLst>
                <a:path w="37" h="91">
                  <a:moveTo>
                    <a:pt x="11" y="91"/>
                  </a:moveTo>
                  <a:lnTo>
                    <a:pt x="7" y="82"/>
                  </a:lnTo>
                  <a:lnTo>
                    <a:pt x="0" y="71"/>
                  </a:lnTo>
                  <a:lnTo>
                    <a:pt x="0" y="65"/>
                  </a:lnTo>
                  <a:lnTo>
                    <a:pt x="4" y="58"/>
                  </a:lnTo>
                  <a:lnTo>
                    <a:pt x="9" y="47"/>
                  </a:lnTo>
                  <a:lnTo>
                    <a:pt x="18" y="37"/>
                  </a:lnTo>
                  <a:lnTo>
                    <a:pt x="23" y="29"/>
                  </a:lnTo>
                  <a:lnTo>
                    <a:pt x="28" y="20"/>
                  </a:lnTo>
                  <a:lnTo>
                    <a:pt x="33" y="8"/>
                  </a:lnTo>
                  <a:lnTo>
                    <a:pt x="37"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3" name="Freeform 6544"/>
            <p:cNvSpPr>
              <a:spLocks/>
            </p:cNvSpPr>
            <p:nvPr/>
          </p:nvSpPr>
          <p:spPr bwMode="auto">
            <a:xfrm>
              <a:off x="2502004" y="2270495"/>
              <a:ext cx="9491" cy="52453"/>
            </a:xfrm>
            <a:custGeom>
              <a:avLst/>
              <a:gdLst/>
              <a:ahLst/>
              <a:cxnLst>
                <a:cxn ang="0">
                  <a:pos x="15" y="80"/>
                </a:cxn>
                <a:cxn ang="0">
                  <a:pos x="15" y="78"/>
                </a:cxn>
                <a:cxn ang="0">
                  <a:pos x="16" y="75"/>
                </a:cxn>
                <a:cxn ang="0">
                  <a:pos x="16" y="69"/>
                </a:cxn>
                <a:cxn ang="0">
                  <a:pos x="17" y="64"/>
                </a:cxn>
                <a:cxn ang="0">
                  <a:pos x="17" y="60"/>
                </a:cxn>
                <a:cxn ang="0">
                  <a:pos x="17" y="57"/>
                </a:cxn>
                <a:cxn ang="0">
                  <a:pos x="17" y="55"/>
                </a:cxn>
                <a:cxn ang="0">
                  <a:pos x="16" y="53"/>
                </a:cxn>
                <a:cxn ang="0">
                  <a:pos x="17" y="48"/>
                </a:cxn>
                <a:cxn ang="0">
                  <a:pos x="17" y="45"/>
                </a:cxn>
                <a:cxn ang="0">
                  <a:pos x="18" y="42"/>
                </a:cxn>
                <a:cxn ang="0">
                  <a:pos x="20" y="40"/>
                </a:cxn>
                <a:cxn ang="0">
                  <a:pos x="18" y="37"/>
                </a:cxn>
                <a:cxn ang="0">
                  <a:pos x="18" y="36"/>
                </a:cxn>
                <a:cxn ang="0">
                  <a:pos x="17" y="35"/>
                </a:cxn>
                <a:cxn ang="0">
                  <a:pos x="16" y="34"/>
                </a:cxn>
                <a:cxn ang="0">
                  <a:pos x="15" y="33"/>
                </a:cxn>
                <a:cxn ang="0">
                  <a:pos x="13" y="32"/>
                </a:cxn>
                <a:cxn ang="0">
                  <a:pos x="12" y="32"/>
                </a:cxn>
                <a:cxn ang="0">
                  <a:pos x="10" y="31"/>
                </a:cxn>
                <a:cxn ang="0">
                  <a:pos x="7" y="30"/>
                </a:cxn>
                <a:cxn ang="0">
                  <a:pos x="5" y="30"/>
                </a:cxn>
                <a:cxn ang="0">
                  <a:pos x="3" y="29"/>
                </a:cxn>
                <a:cxn ang="0">
                  <a:pos x="2" y="29"/>
                </a:cxn>
                <a:cxn ang="0">
                  <a:pos x="1" y="28"/>
                </a:cxn>
                <a:cxn ang="0">
                  <a:pos x="0" y="25"/>
                </a:cxn>
                <a:cxn ang="0">
                  <a:pos x="1" y="23"/>
                </a:cxn>
                <a:cxn ang="0">
                  <a:pos x="2" y="22"/>
                </a:cxn>
                <a:cxn ang="0">
                  <a:pos x="2" y="22"/>
                </a:cxn>
                <a:cxn ang="0">
                  <a:pos x="3" y="20"/>
                </a:cxn>
                <a:cxn ang="0">
                  <a:pos x="4" y="19"/>
                </a:cxn>
                <a:cxn ang="0">
                  <a:pos x="6" y="15"/>
                </a:cxn>
                <a:cxn ang="0">
                  <a:pos x="9" y="14"/>
                </a:cxn>
                <a:cxn ang="0">
                  <a:pos x="10" y="12"/>
                </a:cxn>
                <a:cxn ang="0">
                  <a:pos x="12" y="10"/>
                </a:cxn>
                <a:cxn ang="0">
                  <a:pos x="14" y="8"/>
                </a:cxn>
                <a:cxn ang="0">
                  <a:pos x="15" y="7"/>
                </a:cxn>
                <a:cxn ang="0">
                  <a:pos x="15" y="6"/>
                </a:cxn>
                <a:cxn ang="0">
                  <a:pos x="15" y="4"/>
                </a:cxn>
                <a:cxn ang="0">
                  <a:pos x="15" y="3"/>
                </a:cxn>
                <a:cxn ang="0">
                  <a:pos x="15" y="3"/>
                </a:cxn>
                <a:cxn ang="0">
                  <a:pos x="13" y="1"/>
                </a:cxn>
                <a:cxn ang="0">
                  <a:pos x="12" y="1"/>
                </a:cxn>
                <a:cxn ang="0">
                  <a:pos x="10" y="0"/>
                </a:cxn>
                <a:cxn ang="0">
                  <a:pos x="9" y="0"/>
                </a:cxn>
              </a:cxnLst>
              <a:rect l="0" t="0" r="r" b="b"/>
              <a:pathLst>
                <a:path w="20" h="80">
                  <a:moveTo>
                    <a:pt x="15" y="80"/>
                  </a:moveTo>
                  <a:lnTo>
                    <a:pt x="15" y="78"/>
                  </a:lnTo>
                  <a:lnTo>
                    <a:pt x="16" y="75"/>
                  </a:lnTo>
                  <a:lnTo>
                    <a:pt x="16" y="69"/>
                  </a:lnTo>
                  <a:lnTo>
                    <a:pt x="17" y="64"/>
                  </a:lnTo>
                  <a:lnTo>
                    <a:pt x="17" y="60"/>
                  </a:lnTo>
                  <a:lnTo>
                    <a:pt x="17" y="57"/>
                  </a:lnTo>
                  <a:lnTo>
                    <a:pt x="17" y="55"/>
                  </a:lnTo>
                  <a:lnTo>
                    <a:pt x="16" y="53"/>
                  </a:lnTo>
                  <a:lnTo>
                    <a:pt x="17" y="48"/>
                  </a:lnTo>
                  <a:lnTo>
                    <a:pt x="17" y="45"/>
                  </a:lnTo>
                  <a:lnTo>
                    <a:pt x="18" y="42"/>
                  </a:lnTo>
                  <a:lnTo>
                    <a:pt x="20" y="40"/>
                  </a:lnTo>
                  <a:lnTo>
                    <a:pt x="18" y="37"/>
                  </a:lnTo>
                  <a:lnTo>
                    <a:pt x="18" y="36"/>
                  </a:lnTo>
                  <a:lnTo>
                    <a:pt x="17" y="35"/>
                  </a:lnTo>
                  <a:lnTo>
                    <a:pt x="16" y="34"/>
                  </a:lnTo>
                  <a:lnTo>
                    <a:pt x="15" y="33"/>
                  </a:lnTo>
                  <a:lnTo>
                    <a:pt x="13" y="32"/>
                  </a:lnTo>
                  <a:lnTo>
                    <a:pt x="12" y="32"/>
                  </a:lnTo>
                  <a:lnTo>
                    <a:pt x="10" y="31"/>
                  </a:lnTo>
                  <a:lnTo>
                    <a:pt x="7" y="30"/>
                  </a:lnTo>
                  <a:lnTo>
                    <a:pt x="5" y="30"/>
                  </a:lnTo>
                  <a:lnTo>
                    <a:pt x="3" y="29"/>
                  </a:lnTo>
                  <a:lnTo>
                    <a:pt x="2" y="29"/>
                  </a:lnTo>
                  <a:lnTo>
                    <a:pt x="1" y="28"/>
                  </a:lnTo>
                  <a:lnTo>
                    <a:pt x="0" y="25"/>
                  </a:lnTo>
                  <a:lnTo>
                    <a:pt x="1" y="23"/>
                  </a:lnTo>
                  <a:lnTo>
                    <a:pt x="2" y="22"/>
                  </a:lnTo>
                  <a:lnTo>
                    <a:pt x="2" y="22"/>
                  </a:lnTo>
                  <a:lnTo>
                    <a:pt x="3" y="20"/>
                  </a:lnTo>
                  <a:lnTo>
                    <a:pt x="4" y="19"/>
                  </a:lnTo>
                  <a:lnTo>
                    <a:pt x="6" y="15"/>
                  </a:lnTo>
                  <a:lnTo>
                    <a:pt x="9" y="14"/>
                  </a:lnTo>
                  <a:lnTo>
                    <a:pt x="10" y="12"/>
                  </a:lnTo>
                  <a:lnTo>
                    <a:pt x="12" y="10"/>
                  </a:lnTo>
                  <a:lnTo>
                    <a:pt x="14" y="8"/>
                  </a:lnTo>
                  <a:lnTo>
                    <a:pt x="15" y="7"/>
                  </a:lnTo>
                  <a:lnTo>
                    <a:pt x="15" y="6"/>
                  </a:lnTo>
                  <a:lnTo>
                    <a:pt x="15" y="4"/>
                  </a:lnTo>
                  <a:lnTo>
                    <a:pt x="15" y="3"/>
                  </a:lnTo>
                  <a:lnTo>
                    <a:pt x="15" y="3"/>
                  </a:lnTo>
                  <a:lnTo>
                    <a:pt x="13" y="1"/>
                  </a:lnTo>
                  <a:lnTo>
                    <a:pt x="12" y="1"/>
                  </a:lnTo>
                  <a:lnTo>
                    <a:pt x="10" y="0"/>
                  </a:lnTo>
                  <a:lnTo>
                    <a:pt x="9"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4" name="Freeform 6545"/>
            <p:cNvSpPr>
              <a:spLocks/>
            </p:cNvSpPr>
            <p:nvPr/>
          </p:nvSpPr>
          <p:spPr bwMode="auto">
            <a:xfrm>
              <a:off x="2532848" y="2207551"/>
              <a:ext cx="7118" cy="31472"/>
            </a:xfrm>
            <a:custGeom>
              <a:avLst/>
              <a:gdLst/>
              <a:ahLst/>
              <a:cxnLst>
                <a:cxn ang="0">
                  <a:pos x="4" y="48"/>
                </a:cxn>
                <a:cxn ang="0">
                  <a:pos x="4" y="45"/>
                </a:cxn>
                <a:cxn ang="0">
                  <a:pos x="4" y="41"/>
                </a:cxn>
                <a:cxn ang="0">
                  <a:pos x="3" y="37"/>
                </a:cxn>
                <a:cxn ang="0">
                  <a:pos x="1" y="33"/>
                </a:cxn>
                <a:cxn ang="0">
                  <a:pos x="0" y="29"/>
                </a:cxn>
                <a:cxn ang="0">
                  <a:pos x="0" y="24"/>
                </a:cxn>
                <a:cxn ang="0">
                  <a:pos x="0" y="20"/>
                </a:cxn>
                <a:cxn ang="0">
                  <a:pos x="3" y="15"/>
                </a:cxn>
                <a:cxn ang="0">
                  <a:pos x="5" y="12"/>
                </a:cxn>
                <a:cxn ang="0">
                  <a:pos x="7" y="10"/>
                </a:cxn>
                <a:cxn ang="0">
                  <a:pos x="11" y="5"/>
                </a:cxn>
                <a:cxn ang="0">
                  <a:pos x="17" y="1"/>
                </a:cxn>
                <a:cxn ang="0">
                  <a:pos x="18" y="0"/>
                </a:cxn>
              </a:cxnLst>
              <a:rect l="0" t="0" r="r" b="b"/>
              <a:pathLst>
                <a:path w="18" h="48">
                  <a:moveTo>
                    <a:pt x="4" y="48"/>
                  </a:moveTo>
                  <a:lnTo>
                    <a:pt x="4" y="45"/>
                  </a:lnTo>
                  <a:lnTo>
                    <a:pt x="4" y="41"/>
                  </a:lnTo>
                  <a:lnTo>
                    <a:pt x="3" y="37"/>
                  </a:lnTo>
                  <a:lnTo>
                    <a:pt x="1" y="33"/>
                  </a:lnTo>
                  <a:lnTo>
                    <a:pt x="0" y="29"/>
                  </a:lnTo>
                  <a:lnTo>
                    <a:pt x="0" y="24"/>
                  </a:lnTo>
                  <a:lnTo>
                    <a:pt x="0" y="20"/>
                  </a:lnTo>
                  <a:lnTo>
                    <a:pt x="3" y="15"/>
                  </a:lnTo>
                  <a:lnTo>
                    <a:pt x="5" y="12"/>
                  </a:lnTo>
                  <a:lnTo>
                    <a:pt x="7" y="10"/>
                  </a:lnTo>
                  <a:lnTo>
                    <a:pt x="11" y="5"/>
                  </a:lnTo>
                  <a:lnTo>
                    <a:pt x="17" y="1"/>
                  </a:lnTo>
                  <a:lnTo>
                    <a:pt x="18" y="0"/>
                  </a:lnTo>
                </a:path>
              </a:pathLst>
            </a:custGeom>
            <a:noFill/>
            <a:ln w="6350">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5" name="Freeform 6546"/>
            <p:cNvSpPr>
              <a:spLocks noEditPoints="1"/>
            </p:cNvSpPr>
            <p:nvPr/>
          </p:nvSpPr>
          <p:spPr bwMode="auto">
            <a:xfrm>
              <a:off x="2518612" y="4533856"/>
              <a:ext cx="33218" cy="60321"/>
            </a:xfrm>
            <a:custGeom>
              <a:avLst/>
              <a:gdLst/>
              <a:ahLst/>
              <a:cxnLst>
                <a:cxn ang="0">
                  <a:pos x="0" y="46"/>
                </a:cxn>
                <a:cxn ang="0">
                  <a:pos x="36" y="0"/>
                </a:cxn>
                <a:cxn ang="0">
                  <a:pos x="72" y="46"/>
                </a:cxn>
                <a:cxn ang="0">
                  <a:pos x="36" y="91"/>
                </a:cxn>
                <a:cxn ang="0">
                  <a:pos x="0" y="46"/>
                </a:cxn>
                <a:cxn ang="0">
                  <a:pos x="5" y="46"/>
                </a:cxn>
                <a:cxn ang="0">
                  <a:pos x="36" y="84"/>
                </a:cxn>
                <a:cxn ang="0">
                  <a:pos x="66" y="46"/>
                </a:cxn>
                <a:cxn ang="0">
                  <a:pos x="36" y="7"/>
                </a:cxn>
                <a:cxn ang="0">
                  <a:pos x="5" y="46"/>
                </a:cxn>
              </a:cxnLst>
              <a:rect l="0" t="0" r="r" b="b"/>
              <a:pathLst>
                <a:path w="72" h="91">
                  <a:moveTo>
                    <a:pt x="0" y="46"/>
                  </a:moveTo>
                  <a:lnTo>
                    <a:pt x="36" y="0"/>
                  </a:lnTo>
                  <a:lnTo>
                    <a:pt x="72" y="46"/>
                  </a:lnTo>
                  <a:lnTo>
                    <a:pt x="36" y="91"/>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6" name="Freeform 6547"/>
            <p:cNvSpPr>
              <a:spLocks noEditPoints="1"/>
            </p:cNvSpPr>
            <p:nvPr/>
          </p:nvSpPr>
          <p:spPr bwMode="auto">
            <a:xfrm>
              <a:off x="2487768" y="4536477"/>
              <a:ext cx="35591" cy="60321"/>
            </a:xfrm>
            <a:custGeom>
              <a:avLst/>
              <a:gdLst/>
              <a:ahLst/>
              <a:cxnLst>
                <a:cxn ang="0">
                  <a:pos x="0" y="46"/>
                </a:cxn>
                <a:cxn ang="0">
                  <a:pos x="36" y="0"/>
                </a:cxn>
                <a:cxn ang="0">
                  <a:pos x="73" y="46"/>
                </a:cxn>
                <a:cxn ang="0">
                  <a:pos x="36" y="91"/>
                </a:cxn>
                <a:cxn ang="0">
                  <a:pos x="0" y="46"/>
                </a:cxn>
                <a:cxn ang="0">
                  <a:pos x="6" y="46"/>
                </a:cxn>
                <a:cxn ang="0">
                  <a:pos x="36" y="84"/>
                </a:cxn>
                <a:cxn ang="0">
                  <a:pos x="66" y="46"/>
                </a:cxn>
                <a:cxn ang="0">
                  <a:pos x="36" y="8"/>
                </a:cxn>
                <a:cxn ang="0">
                  <a:pos x="6" y="46"/>
                </a:cxn>
              </a:cxnLst>
              <a:rect l="0" t="0" r="r" b="b"/>
              <a:pathLst>
                <a:path w="73" h="91">
                  <a:moveTo>
                    <a:pt x="0" y="46"/>
                  </a:moveTo>
                  <a:lnTo>
                    <a:pt x="36" y="0"/>
                  </a:lnTo>
                  <a:lnTo>
                    <a:pt x="73" y="46"/>
                  </a:lnTo>
                  <a:lnTo>
                    <a:pt x="36" y="91"/>
                  </a:lnTo>
                  <a:lnTo>
                    <a:pt x="0" y="46"/>
                  </a:lnTo>
                  <a:close/>
                  <a:moveTo>
                    <a:pt x="6" y="46"/>
                  </a:moveTo>
                  <a:lnTo>
                    <a:pt x="36" y="84"/>
                  </a:lnTo>
                  <a:lnTo>
                    <a:pt x="66" y="46"/>
                  </a:lnTo>
                  <a:lnTo>
                    <a:pt x="36"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7" name="Freeform 6548"/>
            <p:cNvSpPr>
              <a:spLocks/>
            </p:cNvSpPr>
            <p:nvPr/>
          </p:nvSpPr>
          <p:spPr bwMode="auto">
            <a:xfrm>
              <a:off x="2428449" y="4539100"/>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8" name="Freeform 6549"/>
            <p:cNvSpPr>
              <a:spLocks/>
            </p:cNvSpPr>
            <p:nvPr/>
          </p:nvSpPr>
          <p:spPr bwMode="auto">
            <a:xfrm>
              <a:off x="2347778" y="4539100"/>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49" name="Freeform 6550"/>
            <p:cNvSpPr>
              <a:spLocks/>
            </p:cNvSpPr>
            <p:nvPr/>
          </p:nvSpPr>
          <p:spPr bwMode="auto">
            <a:xfrm>
              <a:off x="2369132" y="4397476"/>
              <a:ext cx="23727"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0" name="Freeform 6551"/>
            <p:cNvSpPr>
              <a:spLocks noEditPoints="1"/>
            </p:cNvSpPr>
            <p:nvPr/>
          </p:nvSpPr>
          <p:spPr bwMode="auto">
            <a:xfrm>
              <a:off x="2129491" y="2897312"/>
              <a:ext cx="35591" cy="60321"/>
            </a:xfrm>
            <a:custGeom>
              <a:avLst/>
              <a:gdLst/>
              <a:ahLst/>
              <a:cxnLst>
                <a:cxn ang="0">
                  <a:pos x="0" y="47"/>
                </a:cxn>
                <a:cxn ang="0">
                  <a:pos x="36" y="0"/>
                </a:cxn>
                <a:cxn ang="0">
                  <a:pos x="72" y="47"/>
                </a:cxn>
                <a:cxn ang="0">
                  <a:pos x="36" y="93"/>
                </a:cxn>
                <a:cxn ang="0">
                  <a:pos x="0" y="47"/>
                </a:cxn>
                <a:cxn ang="0">
                  <a:pos x="6" y="47"/>
                </a:cxn>
                <a:cxn ang="0">
                  <a:pos x="36" y="85"/>
                </a:cxn>
                <a:cxn ang="0">
                  <a:pos x="67" y="47"/>
                </a:cxn>
                <a:cxn ang="0">
                  <a:pos x="36" y="8"/>
                </a:cxn>
                <a:cxn ang="0">
                  <a:pos x="6" y="47"/>
                </a:cxn>
              </a:cxnLst>
              <a:rect l="0" t="0" r="r" b="b"/>
              <a:pathLst>
                <a:path w="72" h="93">
                  <a:moveTo>
                    <a:pt x="0" y="47"/>
                  </a:moveTo>
                  <a:lnTo>
                    <a:pt x="36" y="0"/>
                  </a:lnTo>
                  <a:lnTo>
                    <a:pt x="72" y="47"/>
                  </a:lnTo>
                  <a:lnTo>
                    <a:pt x="36" y="93"/>
                  </a:lnTo>
                  <a:lnTo>
                    <a:pt x="0" y="47"/>
                  </a:lnTo>
                  <a:close/>
                  <a:moveTo>
                    <a:pt x="6" y="47"/>
                  </a:moveTo>
                  <a:lnTo>
                    <a:pt x="36" y="85"/>
                  </a:lnTo>
                  <a:lnTo>
                    <a:pt x="67" y="47"/>
                  </a:lnTo>
                  <a:lnTo>
                    <a:pt x="36" y="8"/>
                  </a:lnTo>
                  <a:lnTo>
                    <a:pt x="6" y="47"/>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1" name="Freeform 6552"/>
            <p:cNvSpPr>
              <a:spLocks/>
            </p:cNvSpPr>
            <p:nvPr/>
          </p:nvSpPr>
          <p:spPr bwMode="auto">
            <a:xfrm>
              <a:off x="2736899" y="2800274"/>
              <a:ext cx="23727" cy="39340"/>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2" name="Freeform 6553"/>
            <p:cNvSpPr>
              <a:spLocks/>
            </p:cNvSpPr>
            <p:nvPr/>
          </p:nvSpPr>
          <p:spPr bwMode="auto">
            <a:xfrm>
              <a:off x="2618265" y="2800274"/>
              <a:ext cx="21355" cy="39340"/>
            </a:xfrm>
            <a:custGeom>
              <a:avLst/>
              <a:gdLst/>
              <a:ahLst/>
              <a:cxnLst>
                <a:cxn ang="0">
                  <a:pos x="0" y="30"/>
                </a:cxn>
                <a:cxn ang="0">
                  <a:pos x="25" y="0"/>
                </a:cxn>
                <a:cxn ang="0">
                  <a:pos x="49" y="30"/>
                </a:cxn>
                <a:cxn ang="0">
                  <a:pos x="25" y="61"/>
                </a:cxn>
                <a:cxn ang="0">
                  <a:pos x="0" y="30"/>
                </a:cxn>
              </a:cxnLst>
              <a:rect l="0" t="0" r="r" b="b"/>
              <a:pathLst>
                <a:path w="49" h="61">
                  <a:moveTo>
                    <a:pt x="0" y="30"/>
                  </a:moveTo>
                  <a:lnTo>
                    <a:pt x="25" y="0"/>
                  </a:lnTo>
                  <a:lnTo>
                    <a:pt x="49" y="30"/>
                  </a:lnTo>
                  <a:lnTo>
                    <a:pt x="25"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3" name="Freeform 6554"/>
            <p:cNvSpPr>
              <a:spLocks/>
            </p:cNvSpPr>
            <p:nvPr/>
          </p:nvSpPr>
          <p:spPr bwMode="auto">
            <a:xfrm>
              <a:off x="2535221" y="2800274"/>
              <a:ext cx="21355" cy="39340"/>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4" name="Freeform 6555"/>
            <p:cNvSpPr>
              <a:spLocks/>
            </p:cNvSpPr>
            <p:nvPr/>
          </p:nvSpPr>
          <p:spPr bwMode="auto">
            <a:xfrm>
              <a:off x="2411842" y="2800274"/>
              <a:ext cx="23727" cy="39340"/>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5" name="Freeform 6556"/>
            <p:cNvSpPr>
              <a:spLocks/>
            </p:cNvSpPr>
            <p:nvPr/>
          </p:nvSpPr>
          <p:spPr bwMode="auto">
            <a:xfrm>
              <a:off x="2286088" y="2800274"/>
              <a:ext cx="21355" cy="41963"/>
            </a:xfrm>
            <a:custGeom>
              <a:avLst/>
              <a:gdLst/>
              <a:ahLst/>
              <a:cxnLst>
                <a:cxn ang="0">
                  <a:pos x="0" y="30"/>
                </a:cxn>
                <a:cxn ang="0">
                  <a:pos x="24" y="0"/>
                </a:cxn>
                <a:cxn ang="0">
                  <a:pos x="48" y="30"/>
                </a:cxn>
                <a:cxn ang="0">
                  <a:pos x="24" y="62"/>
                </a:cxn>
                <a:cxn ang="0">
                  <a:pos x="0" y="30"/>
                </a:cxn>
              </a:cxnLst>
              <a:rect l="0" t="0" r="r" b="b"/>
              <a:pathLst>
                <a:path w="48" h="62">
                  <a:moveTo>
                    <a:pt x="0" y="30"/>
                  </a:moveTo>
                  <a:lnTo>
                    <a:pt x="24" y="0"/>
                  </a:lnTo>
                  <a:lnTo>
                    <a:pt x="48" y="30"/>
                  </a:lnTo>
                  <a:lnTo>
                    <a:pt x="24" y="62"/>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6" name="Freeform 6557"/>
            <p:cNvSpPr>
              <a:spLocks noEditPoints="1"/>
            </p:cNvSpPr>
            <p:nvPr/>
          </p:nvSpPr>
          <p:spPr bwMode="auto">
            <a:xfrm>
              <a:off x="2143727" y="2789783"/>
              <a:ext cx="35591" cy="60321"/>
            </a:xfrm>
            <a:custGeom>
              <a:avLst/>
              <a:gdLst/>
              <a:ahLst/>
              <a:cxnLst>
                <a:cxn ang="0">
                  <a:pos x="0" y="46"/>
                </a:cxn>
                <a:cxn ang="0">
                  <a:pos x="37" y="0"/>
                </a:cxn>
                <a:cxn ang="0">
                  <a:pos x="73" y="46"/>
                </a:cxn>
                <a:cxn ang="0">
                  <a:pos x="37" y="92"/>
                </a:cxn>
                <a:cxn ang="0">
                  <a:pos x="0" y="46"/>
                </a:cxn>
                <a:cxn ang="0">
                  <a:pos x="7" y="46"/>
                </a:cxn>
                <a:cxn ang="0">
                  <a:pos x="37" y="85"/>
                </a:cxn>
                <a:cxn ang="0">
                  <a:pos x="67" y="46"/>
                </a:cxn>
                <a:cxn ang="0">
                  <a:pos x="37" y="8"/>
                </a:cxn>
                <a:cxn ang="0">
                  <a:pos x="7" y="46"/>
                </a:cxn>
              </a:cxnLst>
              <a:rect l="0" t="0" r="r" b="b"/>
              <a:pathLst>
                <a:path w="73" h="92">
                  <a:moveTo>
                    <a:pt x="0" y="46"/>
                  </a:moveTo>
                  <a:lnTo>
                    <a:pt x="37" y="0"/>
                  </a:lnTo>
                  <a:lnTo>
                    <a:pt x="73" y="46"/>
                  </a:lnTo>
                  <a:lnTo>
                    <a:pt x="37" y="92"/>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7" name="Freeform 6558"/>
            <p:cNvSpPr>
              <a:spLocks/>
            </p:cNvSpPr>
            <p:nvPr/>
          </p:nvSpPr>
          <p:spPr bwMode="auto">
            <a:xfrm>
              <a:off x="2665718" y="542031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8" name="Freeform 6559"/>
            <p:cNvSpPr>
              <a:spLocks/>
            </p:cNvSpPr>
            <p:nvPr/>
          </p:nvSpPr>
          <p:spPr bwMode="auto">
            <a:xfrm>
              <a:off x="2604029" y="5420316"/>
              <a:ext cx="21355"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59" name="Freeform 6560"/>
            <p:cNvSpPr>
              <a:spLocks/>
            </p:cNvSpPr>
            <p:nvPr/>
          </p:nvSpPr>
          <p:spPr bwMode="auto">
            <a:xfrm>
              <a:off x="2537594" y="5420316"/>
              <a:ext cx="23727" cy="41963"/>
            </a:xfrm>
            <a:custGeom>
              <a:avLst/>
              <a:gdLst/>
              <a:ahLst/>
              <a:cxnLst>
                <a:cxn ang="0">
                  <a:pos x="0" y="31"/>
                </a:cxn>
                <a:cxn ang="0">
                  <a:pos x="25" y="0"/>
                </a:cxn>
                <a:cxn ang="0">
                  <a:pos x="49" y="31"/>
                </a:cxn>
                <a:cxn ang="0">
                  <a:pos x="25" y="62"/>
                </a:cxn>
                <a:cxn ang="0">
                  <a:pos x="0" y="31"/>
                </a:cxn>
              </a:cxnLst>
              <a:rect l="0" t="0" r="r" b="b"/>
              <a:pathLst>
                <a:path w="49" h="62">
                  <a:moveTo>
                    <a:pt x="0" y="31"/>
                  </a:moveTo>
                  <a:lnTo>
                    <a:pt x="25" y="0"/>
                  </a:lnTo>
                  <a:lnTo>
                    <a:pt x="49" y="31"/>
                  </a:lnTo>
                  <a:lnTo>
                    <a:pt x="25"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0" name="Freeform 6561"/>
            <p:cNvSpPr>
              <a:spLocks/>
            </p:cNvSpPr>
            <p:nvPr/>
          </p:nvSpPr>
          <p:spPr bwMode="auto">
            <a:xfrm>
              <a:off x="2473531" y="5420316"/>
              <a:ext cx="23727" cy="41963"/>
            </a:xfrm>
            <a:custGeom>
              <a:avLst/>
              <a:gdLst/>
              <a:ahLst/>
              <a:cxnLst>
                <a:cxn ang="0">
                  <a:pos x="0" y="31"/>
                </a:cxn>
                <a:cxn ang="0">
                  <a:pos x="25" y="0"/>
                </a:cxn>
                <a:cxn ang="0">
                  <a:pos x="49" y="31"/>
                </a:cxn>
                <a:cxn ang="0">
                  <a:pos x="25" y="62"/>
                </a:cxn>
                <a:cxn ang="0">
                  <a:pos x="0" y="31"/>
                </a:cxn>
              </a:cxnLst>
              <a:rect l="0" t="0" r="r" b="b"/>
              <a:pathLst>
                <a:path w="49" h="62">
                  <a:moveTo>
                    <a:pt x="0" y="31"/>
                  </a:moveTo>
                  <a:lnTo>
                    <a:pt x="25" y="0"/>
                  </a:lnTo>
                  <a:lnTo>
                    <a:pt x="49" y="31"/>
                  </a:lnTo>
                  <a:lnTo>
                    <a:pt x="25"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1" name="Freeform 6562"/>
            <p:cNvSpPr>
              <a:spLocks/>
            </p:cNvSpPr>
            <p:nvPr/>
          </p:nvSpPr>
          <p:spPr bwMode="auto">
            <a:xfrm>
              <a:off x="2411842" y="542031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2" name="Freeform 6563"/>
            <p:cNvSpPr>
              <a:spLocks noEditPoints="1"/>
            </p:cNvSpPr>
            <p:nvPr/>
          </p:nvSpPr>
          <p:spPr bwMode="auto">
            <a:xfrm>
              <a:off x="2214908" y="5412448"/>
              <a:ext cx="35591"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3" name="Freeform 6564"/>
            <p:cNvSpPr>
              <a:spLocks noEditPoints="1"/>
            </p:cNvSpPr>
            <p:nvPr/>
          </p:nvSpPr>
          <p:spPr bwMode="auto">
            <a:xfrm>
              <a:off x="2003739" y="5412448"/>
              <a:ext cx="33218"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4" name="Freeform 6565"/>
            <p:cNvSpPr>
              <a:spLocks noEditPoints="1"/>
            </p:cNvSpPr>
            <p:nvPr/>
          </p:nvSpPr>
          <p:spPr bwMode="auto">
            <a:xfrm>
              <a:off x="1790197" y="5415071"/>
              <a:ext cx="33218" cy="57699"/>
            </a:xfrm>
            <a:custGeom>
              <a:avLst/>
              <a:gdLst/>
              <a:ahLst/>
              <a:cxnLst>
                <a:cxn ang="0">
                  <a:pos x="0" y="46"/>
                </a:cxn>
                <a:cxn ang="0">
                  <a:pos x="37" y="0"/>
                </a:cxn>
                <a:cxn ang="0">
                  <a:pos x="73" y="46"/>
                </a:cxn>
                <a:cxn ang="0">
                  <a:pos x="37" y="92"/>
                </a:cxn>
                <a:cxn ang="0">
                  <a:pos x="0" y="46"/>
                </a:cxn>
                <a:cxn ang="0">
                  <a:pos x="6" y="46"/>
                </a:cxn>
                <a:cxn ang="0">
                  <a:pos x="37" y="85"/>
                </a:cxn>
                <a:cxn ang="0">
                  <a:pos x="66" y="46"/>
                </a:cxn>
                <a:cxn ang="0">
                  <a:pos x="37" y="7"/>
                </a:cxn>
                <a:cxn ang="0">
                  <a:pos x="6" y="46"/>
                </a:cxn>
              </a:cxnLst>
              <a:rect l="0" t="0" r="r" b="b"/>
              <a:pathLst>
                <a:path w="73" h="92">
                  <a:moveTo>
                    <a:pt x="0" y="46"/>
                  </a:moveTo>
                  <a:lnTo>
                    <a:pt x="37" y="0"/>
                  </a:lnTo>
                  <a:lnTo>
                    <a:pt x="73" y="46"/>
                  </a:lnTo>
                  <a:lnTo>
                    <a:pt x="37" y="92"/>
                  </a:lnTo>
                  <a:lnTo>
                    <a:pt x="0" y="46"/>
                  </a:lnTo>
                  <a:close/>
                  <a:moveTo>
                    <a:pt x="6" y="46"/>
                  </a:moveTo>
                  <a:lnTo>
                    <a:pt x="37" y="85"/>
                  </a:lnTo>
                  <a:lnTo>
                    <a:pt x="66" y="46"/>
                  </a:lnTo>
                  <a:lnTo>
                    <a:pt x="37"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5" name="Freeform 6566"/>
            <p:cNvSpPr>
              <a:spLocks noEditPoints="1"/>
            </p:cNvSpPr>
            <p:nvPr/>
          </p:nvSpPr>
          <p:spPr bwMode="auto">
            <a:xfrm>
              <a:off x="2435568" y="3783773"/>
              <a:ext cx="35591" cy="60321"/>
            </a:xfrm>
            <a:custGeom>
              <a:avLst/>
              <a:gdLst/>
              <a:ahLst/>
              <a:cxnLst>
                <a:cxn ang="0">
                  <a:pos x="0" y="46"/>
                </a:cxn>
                <a:cxn ang="0">
                  <a:pos x="37" y="0"/>
                </a:cxn>
                <a:cxn ang="0">
                  <a:pos x="73" y="46"/>
                </a:cxn>
                <a:cxn ang="0">
                  <a:pos x="37" y="91"/>
                </a:cxn>
                <a:cxn ang="0">
                  <a:pos x="0" y="46"/>
                </a:cxn>
                <a:cxn ang="0">
                  <a:pos x="6" y="46"/>
                </a:cxn>
                <a:cxn ang="0">
                  <a:pos x="37" y="84"/>
                </a:cxn>
                <a:cxn ang="0">
                  <a:pos x="67" y="46"/>
                </a:cxn>
                <a:cxn ang="0">
                  <a:pos x="37" y="7"/>
                </a:cxn>
                <a:cxn ang="0">
                  <a:pos x="6" y="46"/>
                </a:cxn>
              </a:cxnLst>
              <a:rect l="0" t="0" r="r" b="b"/>
              <a:pathLst>
                <a:path w="73" h="91">
                  <a:moveTo>
                    <a:pt x="0" y="46"/>
                  </a:moveTo>
                  <a:lnTo>
                    <a:pt x="37" y="0"/>
                  </a:lnTo>
                  <a:lnTo>
                    <a:pt x="73" y="46"/>
                  </a:lnTo>
                  <a:lnTo>
                    <a:pt x="37" y="91"/>
                  </a:lnTo>
                  <a:lnTo>
                    <a:pt x="0" y="46"/>
                  </a:lnTo>
                  <a:close/>
                  <a:moveTo>
                    <a:pt x="6" y="46"/>
                  </a:moveTo>
                  <a:lnTo>
                    <a:pt x="37" y="84"/>
                  </a:lnTo>
                  <a:lnTo>
                    <a:pt x="67" y="46"/>
                  </a:lnTo>
                  <a:lnTo>
                    <a:pt x="37"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6" name="Freeform 6567"/>
            <p:cNvSpPr>
              <a:spLocks noEditPoints="1"/>
            </p:cNvSpPr>
            <p:nvPr/>
          </p:nvSpPr>
          <p:spPr bwMode="auto">
            <a:xfrm>
              <a:off x="2316934" y="3655262"/>
              <a:ext cx="33218" cy="57699"/>
            </a:xfrm>
            <a:custGeom>
              <a:avLst/>
              <a:gdLst/>
              <a:ahLst/>
              <a:cxnLst>
                <a:cxn ang="0">
                  <a:pos x="0" y="46"/>
                </a:cxn>
                <a:cxn ang="0">
                  <a:pos x="36" y="0"/>
                </a:cxn>
                <a:cxn ang="0">
                  <a:pos x="72" y="46"/>
                </a:cxn>
                <a:cxn ang="0">
                  <a:pos x="36" y="92"/>
                </a:cxn>
                <a:cxn ang="0">
                  <a:pos x="0" y="46"/>
                </a:cxn>
                <a:cxn ang="0">
                  <a:pos x="5" y="46"/>
                </a:cxn>
                <a:cxn ang="0">
                  <a:pos x="36" y="85"/>
                </a:cxn>
                <a:cxn ang="0">
                  <a:pos x="66" y="46"/>
                </a:cxn>
                <a:cxn ang="0">
                  <a:pos x="36" y="8"/>
                </a:cxn>
                <a:cxn ang="0">
                  <a:pos x="5" y="46"/>
                </a:cxn>
              </a:cxnLst>
              <a:rect l="0" t="0" r="r" b="b"/>
              <a:pathLst>
                <a:path w="72" h="92">
                  <a:moveTo>
                    <a:pt x="0" y="46"/>
                  </a:moveTo>
                  <a:lnTo>
                    <a:pt x="36" y="0"/>
                  </a:lnTo>
                  <a:lnTo>
                    <a:pt x="72" y="46"/>
                  </a:lnTo>
                  <a:lnTo>
                    <a:pt x="36" y="92"/>
                  </a:lnTo>
                  <a:lnTo>
                    <a:pt x="0" y="46"/>
                  </a:lnTo>
                  <a:close/>
                  <a:moveTo>
                    <a:pt x="5" y="46"/>
                  </a:moveTo>
                  <a:lnTo>
                    <a:pt x="36" y="85"/>
                  </a:lnTo>
                  <a:lnTo>
                    <a:pt x="66" y="46"/>
                  </a:lnTo>
                  <a:lnTo>
                    <a:pt x="36" y="8"/>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7" name="Freeform 6568"/>
            <p:cNvSpPr>
              <a:spLocks noEditPoints="1"/>
            </p:cNvSpPr>
            <p:nvPr/>
          </p:nvSpPr>
          <p:spPr bwMode="auto">
            <a:xfrm>
              <a:off x="2214908" y="3534620"/>
              <a:ext cx="35591" cy="60321"/>
            </a:xfrm>
            <a:custGeom>
              <a:avLst/>
              <a:gdLst/>
              <a:ahLst/>
              <a:cxnLst>
                <a:cxn ang="0">
                  <a:pos x="0" y="46"/>
                </a:cxn>
                <a:cxn ang="0">
                  <a:pos x="36" y="0"/>
                </a:cxn>
                <a:cxn ang="0">
                  <a:pos x="73" y="46"/>
                </a:cxn>
                <a:cxn ang="0">
                  <a:pos x="36" y="92"/>
                </a:cxn>
                <a:cxn ang="0">
                  <a:pos x="0" y="46"/>
                </a:cxn>
                <a:cxn ang="0">
                  <a:pos x="6" y="46"/>
                </a:cxn>
                <a:cxn ang="0">
                  <a:pos x="36" y="85"/>
                </a:cxn>
                <a:cxn ang="0">
                  <a:pos x="67" y="46"/>
                </a:cxn>
                <a:cxn ang="0">
                  <a:pos x="36" y="9"/>
                </a:cxn>
                <a:cxn ang="0">
                  <a:pos x="6" y="46"/>
                </a:cxn>
              </a:cxnLst>
              <a:rect l="0" t="0" r="r" b="b"/>
              <a:pathLst>
                <a:path w="73" h="92">
                  <a:moveTo>
                    <a:pt x="0" y="46"/>
                  </a:moveTo>
                  <a:lnTo>
                    <a:pt x="36" y="0"/>
                  </a:lnTo>
                  <a:lnTo>
                    <a:pt x="73" y="46"/>
                  </a:lnTo>
                  <a:lnTo>
                    <a:pt x="36" y="92"/>
                  </a:lnTo>
                  <a:lnTo>
                    <a:pt x="0" y="46"/>
                  </a:lnTo>
                  <a:close/>
                  <a:moveTo>
                    <a:pt x="6" y="46"/>
                  </a:moveTo>
                  <a:lnTo>
                    <a:pt x="36" y="85"/>
                  </a:lnTo>
                  <a:lnTo>
                    <a:pt x="67" y="46"/>
                  </a:lnTo>
                  <a:lnTo>
                    <a:pt x="36" y="9"/>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8" name="Freeform 6569"/>
            <p:cNvSpPr>
              <a:spLocks noEditPoints="1"/>
            </p:cNvSpPr>
            <p:nvPr/>
          </p:nvSpPr>
          <p:spPr bwMode="auto">
            <a:xfrm>
              <a:off x="2343034" y="3416600"/>
              <a:ext cx="35591" cy="60321"/>
            </a:xfrm>
            <a:custGeom>
              <a:avLst/>
              <a:gdLst/>
              <a:ahLst/>
              <a:cxnLst>
                <a:cxn ang="0">
                  <a:pos x="0" y="47"/>
                </a:cxn>
                <a:cxn ang="0">
                  <a:pos x="36" y="0"/>
                </a:cxn>
                <a:cxn ang="0">
                  <a:pos x="72" y="47"/>
                </a:cxn>
                <a:cxn ang="0">
                  <a:pos x="36" y="93"/>
                </a:cxn>
                <a:cxn ang="0">
                  <a:pos x="0" y="47"/>
                </a:cxn>
                <a:cxn ang="0">
                  <a:pos x="6" y="47"/>
                </a:cxn>
                <a:cxn ang="0">
                  <a:pos x="36" y="85"/>
                </a:cxn>
                <a:cxn ang="0">
                  <a:pos x="67" y="47"/>
                </a:cxn>
                <a:cxn ang="0">
                  <a:pos x="36" y="9"/>
                </a:cxn>
                <a:cxn ang="0">
                  <a:pos x="6" y="47"/>
                </a:cxn>
              </a:cxnLst>
              <a:rect l="0" t="0" r="r" b="b"/>
              <a:pathLst>
                <a:path w="72" h="93">
                  <a:moveTo>
                    <a:pt x="0" y="47"/>
                  </a:moveTo>
                  <a:lnTo>
                    <a:pt x="36" y="0"/>
                  </a:lnTo>
                  <a:lnTo>
                    <a:pt x="72" y="47"/>
                  </a:lnTo>
                  <a:lnTo>
                    <a:pt x="36" y="93"/>
                  </a:lnTo>
                  <a:lnTo>
                    <a:pt x="0" y="47"/>
                  </a:lnTo>
                  <a:close/>
                  <a:moveTo>
                    <a:pt x="6" y="47"/>
                  </a:moveTo>
                  <a:lnTo>
                    <a:pt x="36" y="85"/>
                  </a:lnTo>
                  <a:lnTo>
                    <a:pt x="67" y="47"/>
                  </a:lnTo>
                  <a:lnTo>
                    <a:pt x="36" y="9"/>
                  </a:lnTo>
                  <a:lnTo>
                    <a:pt x="6" y="47"/>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69" name="Freeform 6570"/>
            <p:cNvSpPr>
              <a:spLocks noEditPoints="1"/>
            </p:cNvSpPr>
            <p:nvPr/>
          </p:nvSpPr>
          <p:spPr bwMode="auto">
            <a:xfrm>
              <a:off x="2456922" y="3311693"/>
              <a:ext cx="35591" cy="60321"/>
            </a:xfrm>
            <a:custGeom>
              <a:avLst/>
              <a:gdLst/>
              <a:ahLst/>
              <a:cxnLst>
                <a:cxn ang="0">
                  <a:pos x="0" y="46"/>
                </a:cxn>
                <a:cxn ang="0">
                  <a:pos x="37" y="0"/>
                </a:cxn>
                <a:cxn ang="0">
                  <a:pos x="73" y="46"/>
                </a:cxn>
                <a:cxn ang="0">
                  <a:pos x="37" y="92"/>
                </a:cxn>
                <a:cxn ang="0">
                  <a:pos x="0" y="46"/>
                </a:cxn>
                <a:cxn ang="0">
                  <a:pos x="7" y="46"/>
                </a:cxn>
                <a:cxn ang="0">
                  <a:pos x="37" y="84"/>
                </a:cxn>
                <a:cxn ang="0">
                  <a:pos x="67" y="46"/>
                </a:cxn>
                <a:cxn ang="0">
                  <a:pos x="37" y="8"/>
                </a:cxn>
                <a:cxn ang="0">
                  <a:pos x="7" y="46"/>
                </a:cxn>
              </a:cxnLst>
              <a:rect l="0" t="0" r="r" b="b"/>
              <a:pathLst>
                <a:path w="73" h="92">
                  <a:moveTo>
                    <a:pt x="0" y="46"/>
                  </a:moveTo>
                  <a:lnTo>
                    <a:pt x="37" y="0"/>
                  </a:lnTo>
                  <a:lnTo>
                    <a:pt x="73" y="46"/>
                  </a:lnTo>
                  <a:lnTo>
                    <a:pt x="37" y="92"/>
                  </a:lnTo>
                  <a:lnTo>
                    <a:pt x="0" y="46"/>
                  </a:lnTo>
                  <a:close/>
                  <a:moveTo>
                    <a:pt x="7" y="46"/>
                  </a:moveTo>
                  <a:lnTo>
                    <a:pt x="37" y="84"/>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0" name="Freeform 6571"/>
            <p:cNvSpPr>
              <a:spLocks noEditPoints="1"/>
            </p:cNvSpPr>
            <p:nvPr/>
          </p:nvSpPr>
          <p:spPr bwMode="auto">
            <a:xfrm>
              <a:off x="2542339" y="3233013"/>
              <a:ext cx="33218" cy="62944"/>
            </a:xfrm>
            <a:custGeom>
              <a:avLst/>
              <a:gdLst/>
              <a:ahLst/>
              <a:cxnLst>
                <a:cxn ang="0">
                  <a:pos x="0" y="45"/>
                </a:cxn>
                <a:cxn ang="0">
                  <a:pos x="36" y="0"/>
                </a:cxn>
                <a:cxn ang="0">
                  <a:pos x="73" y="45"/>
                </a:cxn>
                <a:cxn ang="0">
                  <a:pos x="36" y="92"/>
                </a:cxn>
                <a:cxn ang="0">
                  <a:pos x="0" y="45"/>
                </a:cxn>
                <a:cxn ang="0">
                  <a:pos x="6" y="45"/>
                </a:cxn>
                <a:cxn ang="0">
                  <a:pos x="36" y="84"/>
                </a:cxn>
                <a:cxn ang="0">
                  <a:pos x="66" y="45"/>
                </a:cxn>
                <a:cxn ang="0">
                  <a:pos x="36" y="8"/>
                </a:cxn>
                <a:cxn ang="0">
                  <a:pos x="6" y="45"/>
                </a:cxn>
              </a:cxnLst>
              <a:rect l="0" t="0" r="r" b="b"/>
              <a:pathLst>
                <a:path w="73" h="92">
                  <a:moveTo>
                    <a:pt x="0" y="45"/>
                  </a:moveTo>
                  <a:lnTo>
                    <a:pt x="36" y="0"/>
                  </a:lnTo>
                  <a:lnTo>
                    <a:pt x="73" y="45"/>
                  </a:lnTo>
                  <a:lnTo>
                    <a:pt x="36" y="92"/>
                  </a:lnTo>
                  <a:lnTo>
                    <a:pt x="0" y="45"/>
                  </a:lnTo>
                  <a:close/>
                  <a:moveTo>
                    <a:pt x="6" y="45"/>
                  </a:moveTo>
                  <a:lnTo>
                    <a:pt x="36" y="84"/>
                  </a:lnTo>
                  <a:lnTo>
                    <a:pt x="66" y="45"/>
                  </a:lnTo>
                  <a:lnTo>
                    <a:pt x="36"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1" name="Freeform 6572"/>
            <p:cNvSpPr>
              <a:spLocks noEditPoints="1"/>
            </p:cNvSpPr>
            <p:nvPr/>
          </p:nvSpPr>
          <p:spPr bwMode="auto">
            <a:xfrm>
              <a:off x="2575557" y="3943756"/>
              <a:ext cx="33218" cy="60321"/>
            </a:xfrm>
            <a:custGeom>
              <a:avLst/>
              <a:gdLst/>
              <a:ahLst/>
              <a:cxnLst>
                <a:cxn ang="0">
                  <a:pos x="0" y="46"/>
                </a:cxn>
                <a:cxn ang="0">
                  <a:pos x="36" y="0"/>
                </a:cxn>
                <a:cxn ang="0">
                  <a:pos x="72" y="46"/>
                </a:cxn>
                <a:cxn ang="0">
                  <a:pos x="36" y="91"/>
                </a:cxn>
                <a:cxn ang="0">
                  <a:pos x="0" y="46"/>
                </a:cxn>
                <a:cxn ang="0">
                  <a:pos x="6" y="46"/>
                </a:cxn>
                <a:cxn ang="0">
                  <a:pos x="36" y="84"/>
                </a:cxn>
                <a:cxn ang="0">
                  <a:pos x="67" y="46"/>
                </a:cxn>
                <a:cxn ang="0">
                  <a:pos x="36" y="7"/>
                </a:cxn>
                <a:cxn ang="0">
                  <a:pos x="6" y="46"/>
                </a:cxn>
              </a:cxnLst>
              <a:rect l="0" t="0" r="r" b="b"/>
              <a:pathLst>
                <a:path w="72" h="91">
                  <a:moveTo>
                    <a:pt x="0" y="46"/>
                  </a:moveTo>
                  <a:lnTo>
                    <a:pt x="36" y="0"/>
                  </a:lnTo>
                  <a:lnTo>
                    <a:pt x="72" y="46"/>
                  </a:lnTo>
                  <a:lnTo>
                    <a:pt x="36" y="91"/>
                  </a:lnTo>
                  <a:lnTo>
                    <a:pt x="0" y="46"/>
                  </a:lnTo>
                  <a:close/>
                  <a:moveTo>
                    <a:pt x="6" y="46"/>
                  </a:moveTo>
                  <a:lnTo>
                    <a:pt x="36" y="84"/>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2" name="Freeform 6573"/>
            <p:cNvSpPr>
              <a:spLocks/>
            </p:cNvSpPr>
            <p:nvPr/>
          </p:nvSpPr>
          <p:spPr bwMode="auto">
            <a:xfrm>
              <a:off x="2539966" y="3954246"/>
              <a:ext cx="21355"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3" name="Freeform 6574"/>
            <p:cNvSpPr>
              <a:spLocks/>
            </p:cNvSpPr>
            <p:nvPr/>
          </p:nvSpPr>
          <p:spPr bwMode="auto">
            <a:xfrm>
              <a:off x="2483022" y="3954246"/>
              <a:ext cx="23727"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4" name="Freeform 6575"/>
            <p:cNvSpPr>
              <a:spLocks/>
            </p:cNvSpPr>
            <p:nvPr/>
          </p:nvSpPr>
          <p:spPr bwMode="auto">
            <a:xfrm>
              <a:off x="2447431" y="3954246"/>
              <a:ext cx="23727"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5" name="Freeform 6576"/>
            <p:cNvSpPr>
              <a:spLocks/>
            </p:cNvSpPr>
            <p:nvPr/>
          </p:nvSpPr>
          <p:spPr bwMode="auto">
            <a:xfrm>
              <a:off x="2326425" y="3954246"/>
              <a:ext cx="21355" cy="39340"/>
            </a:xfrm>
            <a:custGeom>
              <a:avLst/>
              <a:gdLst/>
              <a:ahLst/>
              <a:cxnLst>
                <a:cxn ang="0">
                  <a:pos x="0" y="31"/>
                </a:cxn>
                <a:cxn ang="0">
                  <a:pos x="25" y="0"/>
                </a:cxn>
                <a:cxn ang="0">
                  <a:pos x="49" y="31"/>
                </a:cxn>
                <a:cxn ang="0">
                  <a:pos x="25" y="61"/>
                </a:cxn>
                <a:cxn ang="0">
                  <a:pos x="0" y="31"/>
                </a:cxn>
              </a:cxnLst>
              <a:rect l="0" t="0" r="r" b="b"/>
              <a:pathLst>
                <a:path w="49" h="61">
                  <a:moveTo>
                    <a:pt x="0" y="31"/>
                  </a:moveTo>
                  <a:lnTo>
                    <a:pt x="25" y="0"/>
                  </a:lnTo>
                  <a:lnTo>
                    <a:pt x="49" y="31"/>
                  </a:lnTo>
                  <a:lnTo>
                    <a:pt x="25"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6" name="Freeform 6577"/>
            <p:cNvSpPr>
              <a:spLocks/>
            </p:cNvSpPr>
            <p:nvPr/>
          </p:nvSpPr>
          <p:spPr bwMode="auto">
            <a:xfrm>
              <a:off x="2222026" y="3954246"/>
              <a:ext cx="21355"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7" name="Freeform 6578"/>
            <p:cNvSpPr>
              <a:spLocks noEditPoints="1"/>
            </p:cNvSpPr>
            <p:nvPr/>
          </p:nvSpPr>
          <p:spPr bwMode="auto">
            <a:xfrm>
              <a:off x="2110510" y="3943756"/>
              <a:ext cx="33218" cy="60321"/>
            </a:xfrm>
            <a:custGeom>
              <a:avLst/>
              <a:gdLst/>
              <a:ahLst/>
              <a:cxnLst>
                <a:cxn ang="0">
                  <a:pos x="0" y="46"/>
                </a:cxn>
                <a:cxn ang="0">
                  <a:pos x="36" y="0"/>
                </a:cxn>
                <a:cxn ang="0">
                  <a:pos x="72" y="46"/>
                </a:cxn>
                <a:cxn ang="0">
                  <a:pos x="36" y="91"/>
                </a:cxn>
                <a:cxn ang="0">
                  <a:pos x="0" y="46"/>
                </a:cxn>
                <a:cxn ang="0">
                  <a:pos x="5" y="46"/>
                </a:cxn>
                <a:cxn ang="0">
                  <a:pos x="36" y="84"/>
                </a:cxn>
                <a:cxn ang="0">
                  <a:pos x="66" y="46"/>
                </a:cxn>
                <a:cxn ang="0">
                  <a:pos x="36" y="7"/>
                </a:cxn>
                <a:cxn ang="0">
                  <a:pos x="5" y="46"/>
                </a:cxn>
              </a:cxnLst>
              <a:rect l="0" t="0" r="r" b="b"/>
              <a:pathLst>
                <a:path w="72" h="91">
                  <a:moveTo>
                    <a:pt x="0" y="46"/>
                  </a:moveTo>
                  <a:lnTo>
                    <a:pt x="36" y="0"/>
                  </a:lnTo>
                  <a:lnTo>
                    <a:pt x="72" y="46"/>
                  </a:lnTo>
                  <a:lnTo>
                    <a:pt x="36" y="91"/>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8" name="Freeform 6579"/>
            <p:cNvSpPr>
              <a:spLocks noEditPoints="1"/>
            </p:cNvSpPr>
            <p:nvPr/>
          </p:nvSpPr>
          <p:spPr bwMode="auto">
            <a:xfrm>
              <a:off x="1790197" y="3941133"/>
              <a:ext cx="33218" cy="60321"/>
            </a:xfrm>
            <a:custGeom>
              <a:avLst/>
              <a:gdLst/>
              <a:ahLst/>
              <a:cxnLst>
                <a:cxn ang="0">
                  <a:pos x="0" y="45"/>
                </a:cxn>
                <a:cxn ang="0">
                  <a:pos x="37" y="0"/>
                </a:cxn>
                <a:cxn ang="0">
                  <a:pos x="73" y="45"/>
                </a:cxn>
                <a:cxn ang="0">
                  <a:pos x="37" y="92"/>
                </a:cxn>
                <a:cxn ang="0">
                  <a:pos x="0" y="45"/>
                </a:cxn>
                <a:cxn ang="0">
                  <a:pos x="6" y="45"/>
                </a:cxn>
                <a:cxn ang="0">
                  <a:pos x="37" y="84"/>
                </a:cxn>
                <a:cxn ang="0">
                  <a:pos x="66" y="45"/>
                </a:cxn>
                <a:cxn ang="0">
                  <a:pos x="37" y="8"/>
                </a:cxn>
                <a:cxn ang="0">
                  <a:pos x="6" y="45"/>
                </a:cxn>
              </a:cxnLst>
              <a:rect l="0" t="0" r="r" b="b"/>
              <a:pathLst>
                <a:path w="73" h="92">
                  <a:moveTo>
                    <a:pt x="0" y="45"/>
                  </a:moveTo>
                  <a:lnTo>
                    <a:pt x="37" y="0"/>
                  </a:lnTo>
                  <a:lnTo>
                    <a:pt x="73" y="45"/>
                  </a:lnTo>
                  <a:lnTo>
                    <a:pt x="37" y="92"/>
                  </a:lnTo>
                  <a:lnTo>
                    <a:pt x="0" y="45"/>
                  </a:lnTo>
                  <a:close/>
                  <a:moveTo>
                    <a:pt x="6" y="45"/>
                  </a:moveTo>
                  <a:lnTo>
                    <a:pt x="37" y="84"/>
                  </a:lnTo>
                  <a:lnTo>
                    <a:pt x="66" y="45"/>
                  </a:lnTo>
                  <a:lnTo>
                    <a:pt x="37"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79" name="Freeform 6580"/>
            <p:cNvSpPr>
              <a:spLocks noEditPoints="1"/>
            </p:cNvSpPr>
            <p:nvPr/>
          </p:nvSpPr>
          <p:spPr bwMode="auto">
            <a:xfrm>
              <a:off x="1453275" y="3917529"/>
              <a:ext cx="35591" cy="60321"/>
            </a:xfrm>
            <a:custGeom>
              <a:avLst/>
              <a:gdLst/>
              <a:ahLst/>
              <a:cxnLst>
                <a:cxn ang="0">
                  <a:pos x="0" y="46"/>
                </a:cxn>
                <a:cxn ang="0">
                  <a:pos x="36" y="0"/>
                </a:cxn>
                <a:cxn ang="0">
                  <a:pos x="73" y="46"/>
                </a:cxn>
                <a:cxn ang="0">
                  <a:pos x="36" y="93"/>
                </a:cxn>
                <a:cxn ang="0">
                  <a:pos x="0" y="46"/>
                </a:cxn>
                <a:cxn ang="0">
                  <a:pos x="7" y="46"/>
                </a:cxn>
                <a:cxn ang="0">
                  <a:pos x="36" y="85"/>
                </a:cxn>
                <a:cxn ang="0">
                  <a:pos x="67" y="46"/>
                </a:cxn>
                <a:cxn ang="0">
                  <a:pos x="36" y="8"/>
                </a:cxn>
                <a:cxn ang="0">
                  <a:pos x="7" y="46"/>
                </a:cxn>
              </a:cxnLst>
              <a:rect l="0" t="0" r="r" b="b"/>
              <a:pathLst>
                <a:path w="73" h="93">
                  <a:moveTo>
                    <a:pt x="0" y="46"/>
                  </a:moveTo>
                  <a:lnTo>
                    <a:pt x="36" y="0"/>
                  </a:lnTo>
                  <a:lnTo>
                    <a:pt x="73" y="46"/>
                  </a:lnTo>
                  <a:lnTo>
                    <a:pt x="36" y="93"/>
                  </a:lnTo>
                  <a:lnTo>
                    <a:pt x="0" y="46"/>
                  </a:lnTo>
                  <a:close/>
                  <a:moveTo>
                    <a:pt x="7" y="46"/>
                  </a:moveTo>
                  <a:lnTo>
                    <a:pt x="36" y="85"/>
                  </a:lnTo>
                  <a:lnTo>
                    <a:pt x="67" y="46"/>
                  </a:lnTo>
                  <a:lnTo>
                    <a:pt x="36"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0" name="Freeform 6581"/>
            <p:cNvSpPr>
              <a:spLocks/>
            </p:cNvSpPr>
            <p:nvPr/>
          </p:nvSpPr>
          <p:spPr bwMode="auto">
            <a:xfrm>
              <a:off x="2729782" y="3078276"/>
              <a:ext cx="23727"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1" name="Freeform 6582"/>
            <p:cNvSpPr>
              <a:spLocks/>
            </p:cNvSpPr>
            <p:nvPr/>
          </p:nvSpPr>
          <p:spPr bwMode="auto">
            <a:xfrm>
              <a:off x="2604029" y="3078276"/>
              <a:ext cx="21355"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2" name="Freeform 6583"/>
            <p:cNvSpPr>
              <a:spLocks/>
            </p:cNvSpPr>
            <p:nvPr/>
          </p:nvSpPr>
          <p:spPr bwMode="auto">
            <a:xfrm>
              <a:off x="2475904" y="3078276"/>
              <a:ext cx="21355"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3" name="Freeform 6584"/>
            <p:cNvSpPr>
              <a:spLocks/>
            </p:cNvSpPr>
            <p:nvPr/>
          </p:nvSpPr>
          <p:spPr bwMode="auto">
            <a:xfrm>
              <a:off x="2347778" y="3078276"/>
              <a:ext cx="23727" cy="41963"/>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4" name="Freeform 6585"/>
            <p:cNvSpPr>
              <a:spLocks noEditPoints="1"/>
            </p:cNvSpPr>
            <p:nvPr/>
          </p:nvSpPr>
          <p:spPr bwMode="auto">
            <a:xfrm>
              <a:off x="2214908" y="3070407"/>
              <a:ext cx="35591" cy="60321"/>
            </a:xfrm>
            <a:custGeom>
              <a:avLst/>
              <a:gdLst/>
              <a:ahLst/>
              <a:cxnLst>
                <a:cxn ang="0">
                  <a:pos x="0" y="45"/>
                </a:cxn>
                <a:cxn ang="0">
                  <a:pos x="36" y="0"/>
                </a:cxn>
                <a:cxn ang="0">
                  <a:pos x="72" y="45"/>
                </a:cxn>
                <a:cxn ang="0">
                  <a:pos x="36" y="91"/>
                </a:cxn>
                <a:cxn ang="0">
                  <a:pos x="0" y="45"/>
                </a:cxn>
                <a:cxn ang="0">
                  <a:pos x="5" y="45"/>
                </a:cxn>
                <a:cxn ang="0">
                  <a:pos x="36" y="84"/>
                </a:cxn>
                <a:cxn ang="0">
                  <a:pos x="66" y="45"/>
                </a:cxn>
                <a:cxn ang="0">
                  <a:pos x="36" y="7"/>
                </a:cxn>
                <a:cxn ang="0">
                  <a:pos x="5" y="45"/>
                </a:cxn>
              </a:cxnLst>
              <a:rect l="0" t="0" r="r" b="b"/>
              <a:pathLst>
                <a:path w="72" h="91">
                  <a:moveTo>
                    <a:pt x="0" y="45"/>
                  </a:moveTo>
                  <a:lnTo>
                    <a:pt x="36" y="0"/>
                  </a:lnTo>
                  <a:lnTo>
                    <a:pt x="72" y="45"/>
                  </a:lnTo>
                  <a:lnTo>
                    <a:pt x="36" y="91"/>
                  </a:lnTo>
                  <a:lnTo>
                    <a:pt x="0" y="45"/>
                  </a:lnTo>
                  <a:close/>
                  <a:moveTo>
                    <a:pt x="5" y="45"/>
                  </a:moveTo>
                  <a:lnTo>
                    <a:pt x="36" y="84"/>
                  </a:lnTo>
                  <a:lnTo>
                    <a:pt x="66" y="45"/>
                  </a:lnTo>
                  <a:lnTo>
                    <a:pt x="36" y="7"/>
                  </a:lnTo>
                  <a:lnTo>
                    <a:pt x="5"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5" name="Freeform 6586"/>
            <p:cNvSpPr>
              <a:spLocks noEditPoints="1"/>
            </p:cNvSpPr>
            <p:nvPr/>
          </p:nvSpPr>
          <p:spPr bwMode="auto">
            <a:xfrm>
              <a:off x="2086783" y="3070407"/>
              <a:ext cx="35591" cy="60321"/>
            </a:xfrm>
            <a:custGeom>
              <a:avLst/>
              <a:gdLst/>
              <a:ahLst/>
              <a:cxnLst>
                <a:cxn ang="0">
                  <a:pos x="0" y="45"/>
                </a:cxn>
                <a:cxn ang="0">
                  <a:pos x="36" y="0"/>
                </a:cxn>
                <a:cxn ang="0">
                  <a:pos x="72" y="45"/>
                </a:cxn>
                <a:cxn ang="0">
                  <a:pos x="36" y="91"/>
                </a:cxn>
                <a:cxn ang="0">
                  <a:pos x="0" y="45"/>
                </a:cxn>
                <a:cxn ang="0">
                  <a:pos x="6" y="45"/>
                </a:cxn>
                <a:cxn ang="0">
                  <a:pos x="36" y="84"/>
                </a:cxn>
                <a:cxn ang="0">
                  <a:pos x="67" y="45"/>
                </a:cxn>
                <a:cxn ang="0">
                  <a:pos x="36" y="7"/>
                </a:cxn>
                <a:cxn ang="0">
                  <a:pos x="6" y="45"/>
                </a:cxn>
              </a:cxnLst>
              <a:rect l="0" t="0" r="r" b="b"/>
              <a:pathLst>
                <a:path w="72" h="91">
                  <a:moveTo>
                    <a:pt x="0" y="45"/>
                  </a:moveTo>
                  <a:lnTo>
                    <a:pt x="36" y="0"/>
                  </a:lnTo>
                  <a:lnTo>
                    <a:pt x="72" y="45"/>
                  </a:lnTo>
                  <a:lnTo>
                    <a:pt x="36" y="91"/>
                  </a:lnTo>
                  <a:lnTo>
                    <a:pt x="0" y="45"/>
                  </a:lnTo>
                  <a:close/>
                  <a:moveTo>
                    <a:pt x="6" y="45"/>
                  </a:moveTo>
                  <a:lnTo>
                    <a:pt x="36" y="84"/>
                  </a:lnTo>
                  <a:lnTo>
                    <a:pt x="67" y="45"/>
                  </a:lnTo>
                  <a:lnTo>
                    <a:pt x="36" y="7"/>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6" name="Freeform 6588"/>
            <p:cNvSpPr>
              <a:spLocks noEditPoints="1"/>
            </p:cNvSpPr>
            <p:nvPr/>
          </p:nvSpPr>
          <p:spPr bwMode="auto">
            <a:xfrm>
              <a:off x="2741644" y="2341307"/>
              <a:ext cx="33218" cy="60321"/>
            </a:xfrm>
            <a:custGeom>
              <a:avLst/>
              <a:gdLst/>
              <a:ahLst/>
              <a:cxnLst>
                <a:cxn ang="0">
                  <a:pos x="0" y="46"/>
                </a:cxn>
                <a:cxn ang="0">
                  <a:pos x="36" y="0"/>
                </a:cxn>
                <a:cxn ang="0">
                  <a:pos x="72" y="46"/>
                </a:cxn>
                <a:cxn ang="0">
                  <a:pos x="36" y="92"/>
                </a:cxn>
                <a:cxn ang="0">
                  <a:pos x="0" y="46"/>
                </a:cxn>
                <a:cxn ang="0">
                  <a:pos x="5" y="46"/>
                </a:cxn>
                <a:cxn ang="0">
                  <a:pos x="36" y="84"/>
                </a:cxn>
                <a:cxn ang="0">
                  <a:pos x="66"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4"/>
                  </a:lnTo>
                  <a:lnTo>
                    <a:pt x="66"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7" name="Freeform 6589"/>
            <p:cNvSpPr>
              <a:spLocks noEditPoints="1"/>
            </p:cNvSpPr>
            <p:nvPr/>
          </p:nvSpPr>
          <p:spPr bwMode="auto">
            <a:xfrm>
              <a:off x="2663345" y="2341307"/>
              <a:ext cx="35591"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8" name="Freeform 6590"/>
            <p:cNvSpPr>
              <a:spLocks noEditPoints="1"/>
            </p:cNvSpPr>
            <p:nvPr/>
          </p:nvSpPr>
          <p:spPr bwMode="auto">
            <a:xfrm>
              <a:off x="2589792" y="2341307"/>
              <a:ext cx="33218"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89" name="Freeform 6591"/>
            <p:cNvSpPr>
              <a:spLocks noEditPoints="1"/>
            </p:cNvSpPr>
            <p:nvPr/>
          </p:nvSpPr>
          <p:spPr bwMode="auto">
            <a:xfrm>
              <a:off x="2516239" y="2341307"/>
              <a:ext cx="33218" cy="60321"/>
            </a:xfrm>
            <a:custGeom>
              <a:avLst/>
              <a:gdLst/>
              <a:ahLst/>
              <a:cxnLst>
                <a:cxn ang="0">
                  <a:pos x="0" y="46"/>
                </a:cxn>
                <a:cxn ang="0">
                  <a:pos x="36" y="0"/>
                </a:cxn>
                <a:cxn ang="0">
                  <a:pos x="73" y="46"/>
                </a:cxn>
                <a:cxn ang="0">
                  <a:pos x="36" y="92"/>
                </a:cxn>
                <a:cxn ang="0">
                  <a:pos x="0" y="46"/>
                </a:cxn>
                <a:cxn ang="0">
                  <a:pos x="6" y="46"/>
                </a:cxn>
                <a:cxn ang="0">
                  <a:pos x="36" y="84"/>
                </a:cxn>
                <a:cxn ang="0">
                  <a:pos x="66" y="46"/>
                </a:cxn>
                <a:cxn ang="0">
                  <a:pos x="36" y="7"/>
                </a:cxn>
                <a:cxn ang="0">
                  <a:pos x="6" y="46"/>
                </a:cxn>
              </a:cxnLst>
              <a:rect l="0" t="0" r="r" b="b"/>
              <a:pathLst>
                <a:path w="73" h="92">
                  <a:moveTo>
                    <a:pt x="0" y="46"/>
                  </a:moveTo>
                  <a:lnTo>
                    <a:pt x="36" y="0"/>
                  </a:lnTo>
                  <a:lnTo>
                    <a:pt x="73" y="46"/>
                  </a:lnTo>
                  <a:lnTo>
                    <a:pt x="36" y="92"/>
                  </a:lnTo>
                  <a:lnTo>
                    <a:pt x="0" y="46"/>
                  </a:lnTo>
                  <a:close/>
                  <a:moveTo>
                    <a:pt x="6" y="46"/>
                  </a:moveTo>
                  <a:lnTo>
                    <a:pt x="36" y="84"/>
                  </a:lnTo>
                  <a:lnTo>
                    <a:pt x="66"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0" name="Freeform 6592"/>
            <p:cNvSpPr>
              <a:spLocks noEditPoints="1"/>
            </p:cNvSpPr>
            <p:nvPr/>
          </p:nvSpPr>
          <p:spPr bwMode="auto">
            <a:xfrm>
              <a:off x="2437940" y="2341307"/>
              <a:ext cx="33218" cy="60321"/>
            </a:xfrm>
            <a:custGeom>
              <a:avLst/>
              <a:gdLst/>
              <a:ahLst/>
              <a:cxnLst>
                <a:cxn ang="0">
                  <a:pos x="0" y="46"/>
                </a:cxn>
                <a:cxn ang="0">
                  <a:pos x="36" y="0"/>
                </a:cxn>
                <a:cxn ang="0">
                  <a:pos x="72" y="46"/>
                </a:cxn>
                <a:cxn ang="0">
                  <a:pos x="36" y="92"/>
                </a:cxn>
                <a:cxn ang="0">
                  <a:pos x="0" y="46"/>
                </a:cxn>
                <a:cxn ang="0">
                  <a:pos x="6" y="46"/>
                </a:cxn>
                <a:cxn ang="0">
                  <a:pos x="36" y="84"/>
                </a:cxn>
                <a:cxn ang="0">
                  <a:pos x="67" y="46"/>
                </a:cxn>
                <a:cxn ang="0">
                  <a:pos x="36" y="7"/>
                </a:cxn>
                <a:cxn ang="0">
                  <a:pos x="6" y="46"/>
                </a:cxn>
              </a:cxnLst>
              <a:rect l="0" t="0" r="r" b="b"/>
              <a:pathLst>
                <a:path w="72" h="92">
                  <a:moveTo>
                    <a:pt x="0" y="46"/>
                  </a:moveTo>
                  <a:lnTo>
                    <a:pt x="36" y="0"/>
                  </a:lnTo>
                  <a:lnTo>
                    <a:pt x="72" y="46"/>
                  </a:lnTo>
                  <a:lnTo>
                    <a:pt x="36" y="92"/>
                  </a:lnTo>
                  <a:lnTo>
                    <a:pt x="0" y="46"/>
                  </a:lnTo>
                  <a:close/>
                  <a:moveTo>
                    <a:pt x="6" y="46"/>
                  </a:moveTo>
                  <a:lnTo>
                    <a:pt x="36" y="84"/>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1" name="Freeform 6593"/>
            <p:cNvSpPr>
              <a:spLocks/>
            </p:cNvSpPr>
            <p:nvPr/>
          </p:nvSpPr>
          <p:spPr bwMode="auto">
            <a:xfrm>
              <a:off x="2295579" y="2351798"/>
              <a:ext cx="21355"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2" name="Freeform 6594"/>
            <p:cNvSpPr>
              <a:spLocks/>
            </p:cNvSpPr>
            <p:nvPr/>
          </p:nvSpPr>
          <p:spPr bwMode="auto">
            <a:xfrm>
              <a:off x="2146100" y="2351798"/>
              <a:ext cx="23727" cy="41963"/>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3" name="Freeform 6595"/>
            <p:cNvSpPr>
              <a:spLocks noEditPoints="1"/>
            </p:cNvSpPr>
            <p:nvPr/>
          </p:nvSpPr>
          <p:spPr bwMode="auto">
            <a:xfrm>
              <a:off x="2532848" y="4741045"/>
              <a:ext cx="33218" cy="60321"/>
            </a:xfrm>
            <a:custGeom>
              <a:avLst/>
              <a:gdLst/>
              <a:ahLst/>
              <a:cxnLst>
                <a:cxn ang="0">
                  <a:pos x="0" y="46"/>
                </a:cxn>
                <a:cxn ang="0">
                  <a:pos x="37" y="0"/>
                </a:cxn>
                <a:cxn ang="0">
                  <a:pos x="73" y="46"/>
                </a:cxn>
                <a:cxn ang="0">
                  <a:pos x="37" y="93"/>
                </a:cxn>
                <a:cxn ang="0">
                  <a:pos x="0" y="46"/>
                </a:cxn>
                <a:cxn ang="0">
                  <a:pos x="7" y="46"/>
                </a:cxn>
                <a:cxn ang="0">
                  <a:pos x="37" y="85"/>
                </a:cxn>
                <a:cxn ang="0">
                  <a:pos x="67" y="46"/>
                </a:cxn>
                <a:cxn ang="0">
                  <a:pos x="37" y="8"/>
                </a:cxn>
                <a:cxn ang="0">
                  <a:pos x="7" y="46"/>
                </a:cxn>
              </a:cxnLst>
              <a:rect l="0" t="0" r="r" b="b"/>
              <a:pathLst>
                <a:path w="73" h="93">
                  <a:moveTo>
                    <a:pt x="0" y="46"/>
                  </a:moveTo>
                  <a:lnTo>
                    <a:pt x="37" y="0"/>
                  </a:lnTo>
                  <a:lnTo>
                    <a:pt x="73" y="46"/>
                  </a:lnTo>
                  <a:lnTo>
                    <a:pt x="37" y="93"/>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4" name="Freeform 6596"/>
            <p:cNvSpPr>
              <a:spLocks/>
            </p:cNvSpPr>
            <p:nvPr/>
          </p:nvSpPr>
          <p:spPr bwMode="auto">
            <a:xfrm>
              <a:off x="2475904" y="475153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5" name="Freeform 6597"/>
            <p:cNvSpPr>
              <a:spLocks/>
            </p:cNvSpPr>
            <p:nvPr/>
          </p:nvSpPr>
          <p:spPr bwMode="auto">
            <a:xfrm>
              <a:off x="2407096" y="4751536"/>
              <a:ext cx="23727" cy="41963"/>
            </a:xfrm>
            <a:custGeom>
              <a:avLst/>
              <a:gdLst/>
              <a:ahLst/>
              <a:cxnLst>
                <a:cxn ang="0">
                  <a:pos x="0" y="31"/>
                </a:cxn>
                <a:cxn ang="0">
                  <a:pos x="24" y="0"/>
                </a:cxn>
                <a:cxn ang="0">
                  <a:pos x="48" y="31"/>
                </a:cxn>
                <a:cxn ang="0">
                  <a:pos x="24" y="62"/>
                </a:cxn>
                <a:cxn ang="0">
                  <a:pos x="0" y="31"/>
                </a:cxn>
              </a:cxnLst>
              <a:rect l="0" t="0" r="r" b="b"/>
              <a:pathLst>
                <a:path w="48" h="62">
                  <a:moveTo>
                    <a:pt x="0" y="31"/>
                  </a:moveTo>
                  <a:lnTo>
                    <a:pt x="24" y="0"/>
                  </a:lnTo>
                  <a:lnTo>
                    <a:pt x="48" y="31"/>
                  </a:lnTo>
                  <a:lnTo>
                    <a:pt x="24" y="62"/>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6" name="Freeform 6598"/>
            <p:cNvSpPr>
              <a:spLocks noEditPoints="1"/>
            </p:cNvSpPr>
            <p:nvPr/>
          </p:nvSpPr>
          <p:spPr bwMode="auto">
            <a:xfrm>
              <a:off x="2207790" y="4741045"/>
              <a:ext cx="35591" cy="60321"/>
            </a:xfrm>
            <a:custGeom>
              <a:avLst/>
              <a:gdLst/>
              <a:ahLst/>
              <a:cxnLst>
                <a:cxn ang="0">
                  <a:pos x="0" y="46"/>
                </a:cxn>
                <a:cxn ang="0">
                  <a:pos x="37" y="0"/>
                </a:cxn>
                <a:cxn ang="0">
                  <a:pos x="73" y="46"/>
                </a:cxn>
                <a:cxn ang="0">
                  <a:pos x="37" y="93"/>
                </a:cxn>
                <a:cxn ang="0">
                  <a:pos x="0" y="46"/>
                </a:cxn>
                <a:cxn ang="0">
                  <a:pos x="6" y="46"/>
                </a:cxn>
                <a:cxn ang="0">
                  <a:pos x="37" y="85"/>
                </a:cxn>
                <a:cxn ang="0">
                  <a:pos x="66" y="46"/>
                </a:cxn>
                <a:cxn ang="0">
                  <a:pos x="37" y="8"/>
                </a:cxn>
                <a:cxn ang="0">
                  <a:pos x="6" y="46"/>
                </a:cxn>
              </a:cxnLst>
              <a:rect l="0" t="0" r="r" b="b"/>
              <a:pathLst>
                <a:path w="73" h="93">
                  <a:moveTo>
                    <a:pt x="0" y="46"/>
                  </a:moveTo>
                  <a:lnTo>
                    <a:pt x="37" y="0"/>
                  </a:lnTo>
                  <a:lnTo>
                    <a:pt x="73" y="46"/>
                  </a:lnTo>
                  <a:lnTo>
                    <a:pt x="37" y="93"/>
                  </a:lnTo>
                  <a:lnTo>
                    <a:pt x="0" y="46"/>
                  </a:lnTo>
                  <a:close/>
                  <a:moveTo>
                    <a:pt x="6" y="46"/>
                  </a:moveTo>
                  <a:lnTo>
                    <a:pt x="37" y="85"/>
                  </a:lnTo>
                  <a:lnTo>
                    <a:pt x="66" y="46"/>
                  </a:lnTo>
                  <a:lnTo>
                    <a:pt x="37"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7" name="Freeform 6599"/>
            <p:cNvSpPr>
              <a:spLocks noEditPoints="1"/>
            </p:cNvSpPr>
            <p:nvPr/>
          </p:nvSpPr>
          <p:spPr bwMode="auto">
            <a:xfrm>
              <a:off x="2086783" y="4741045"/>
              <a:ext cx="33218" cy="60321"/>
            </a:xfrm>
            <a:custGeom>
              <a:avLst/>
              <a:gdLst/>
              <a:ahLst/>
              <a:cxnLst>
                <a:cxn ang="0">
                  <a:pos x="0" y="46"/>
                </a:cxn>
                <a:cxn ang="0">
                  <a:pos x="37" y="0"/>
                </a:cxn>
                <a:cxn ang="0">
                  <a:pos x="73" y="46"/>
                </a:cxn>
                <a:cxn ang="0">
                  <a:pos x="37" y="93"/>
                </a:cxn>
                <a:cxn ang="0">
                  <a:pos x="0" y="46"/>
                </a:cxn>
                <a:cxn ang="0">
                  <a:pos x="7" y="46"/>
                </a:cxn>
                <a:cxn ang="0">
                  <a:pos x="37" y="85"/>
                </a:cxn>
                <a:cxn ang="0">
                  <a:pos x="67" y="46"/>
                </a:cxn>
                <a:cxn ang="0">
                  <a:pos x="37" y="8"/>
                </a:cxn>
                <a:cxn ang="0">
                  <a:pos x="7" y="46"/>
                </a:cxn>
              </a:cxnLst>
              <a:rect l="0" t="0" r="r" b="b"/>
              <a:pathLst>
                <a:path w="73" h="93">
                  <a:moveTo>
                    <a:pt x="0" y="46"/>
                  </a:moveTo>
                  <a:lnTo>
                    <a:pt x="37" y="0"/>
                  </a:lnTo>
                  <a:lnTo>
                    <a:pt x="73" y="46"/>
                  </a:lnTo>
                  <a:lnTo>
                    <a:pt x="37" y="93"/>
                  </a:lnTo>
                  <a:lnTo>
                    <a:pt x="0" y="46"/>
                  </a:lnTo>
                  <a:close/>
                  <a:moveTo>
                    <a:pt x="7" y="46"/>
                  </a:moveTo>
                  <a:lnTo>
                    <a:pt x="37" y="85"/>
                  </a:lnTo>
                  <a:lnTo>
                    <a:pt x="67" y="46"/>
                  </a:lnTo>
                  <a:lnTo>
                    <a:pt x="37" y="8"/>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8" name="Freeform 6600"/>
            <p:cNvSpPr>
              <a:spLocks noEditPoints="1"/>
            </p:cNvSpPr>
            <p:nvPr/>
          </p:nvSpPr>
          <p:spPr bwMode="auto">
            <a:xfrm>
              <a:off x="1614618" y="3445449"/>
              <a:ext cx="35591" cy="57699"/>
            </a:xfrm>
            <a:custGeom>
              <a:avLst/>
              <a:gdLst/>
              <a:ahLst/>
              <a:cxnLst>
                <a:cxn ang="0">
                  <a:pos x="0" y="46"/>
                </a:cxn>
                <a:cxn ang="0">
                  <a:pos x="36" y="0"/>
                </a:cxn>
                <a:cxn ang="0">
                  <a:pos x="72" y="46"/>
                </a:cxn>
                <a:cxn ang="0">
                  <a:pos x="36" y="92"/>
                </a:cxn>
                <a:cxn ang="0">
                  <a:pos x="0" y="46"/>
                </a:cxn>
                <a:cxn ang="0">
                  <a:pos x="5" y="46"/>
                </a:cxn>
                <a:cxn ang="0">
                  <a:pos x="36" y="83"/>
                </a:cxn>
                <a:cxn ang="0">
                  <a:pos x="65" y="46"/>
                </a:cxn>
                <a:cxn ang="0">
                  <a:pos x="36" y="7"/>
                </a:cxn>
                <a:cxn ang="0">
                  <a:pos x="5" y="46"/>
                </a:cxn>
              </a:cxnLst>
              <a:rect l="0" t="0" r="r" b="b"/>
              <a:pathLst>
                <a:path w="72" h="92">
                  <a:moveTo>
                    <a:pt x="0" y="46"/>
                  </a:moveTo>
                  <a:lnTo>
                    <a:pt x="36" y="0"/>
                  </a:lnTo>
                  <a:lnTo>
                    <a:pt x="72" y="46"/>
                  </a:lnTo>
                  <a:lnTo>
                    <a:pt x="36" y="92"/>
                  </a:lnTo>
                  <a:lnTo>
                    <a:pt x="0" y="46"/>
                  </a:lnTo>
                  <a:close/>
                  <a:moveTo>
                    <a:pt x="5" y="46"/>
                  </a:moveTo>
                  <a:lnTo>
                    <a:pt x="36" y="83"/>
                  </a:lnTo>
                  <a:lnTo>
                    <a:pt x="65" y="46"/>
                  </a:lnTo>
                  <a:lnTo>
                    <a:pt x="36" y="7"/>
                  </a:lnTo>
                  <a:lnTo>
                    <a:pt x="5"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699" name="Freeform 6601"/>
            <p:cNvSpPr>
              <a:spLocks noEditPoints="1"/>
            </p:cNvSpPr>
            <p:nvPr/>
          </p:nvSpPr>
          <p:spPr bwMode="auto">
            <a:xfrm>
              <a:off x="1579027" y="3345788"/>
              <a:ext cx="33218" cy="62944"/>
            </a:xfrm>
            <a:custGeom>
              <a:avLst/>
              <a:gdLst/>
              <a:ahLst/>
              <a:cxnLst>
                <a:cxn ang="0">
                  <a:pos x="0" y="46"/>
                </a:cxn>
                <a:cxn ang="0">
                  <a:pos x="36" y="0"/>
                </a:cxn>
                <a:cxn ang="0">
                  <a:pos x="72" y="46"/>
                </a:cxn>
                <a:cxn ang="0">
                  <a:pos x="36" y="92"/>
                </a:cxn>
                <a:cxn ang="0">
                  <a:pos x="0" y="46"/>
                </a:cxn>
                <a:cxn ang="0">
                  <a:pos x="6" y="46"/>
                </a:cxn>
                <a:cxn ang="0">
                  <a:pos x="36" y="84"/>
                </a:cxn>
                <a:cxn ang="0">
                  <a:pos x="66" y="46"/>
                </a:cxn>
                <a:cxn ang="0">
                  <a:pos x="36" y="8"/>
                </a:cxn>
                <a:cxn ang="0">
                  <a:pos x="6" y="46"/>
                </a:cxn>
              </a:cxnLst>
              <a:rect l="0" t="0" r="r" b="b"/>
              <a:pathLst>
                <a:path w="72" h="92">
                  <a:moveTo>
                    <a:pt x="0" y="46"/>
                  </a:moveTo>
                  <a:lnTo>
                    <a:pt x="36" y="0"/>
                  </a:lnTo>
                  <a:lnTo>
                    <a:pt x="72" y="46"/>
                  </a:lnTo>
                  <a:lnTo>
                    <a:pt x="36" y="92"/>
                  </a:lnTo>
                  <a:lnTo>
                    <a:pt x="0" y="46"/>
                  </a:lnTo>
                  <a:close/>
                  <a:moveTo>
                    <a:pt x="6" y="46"/>
                  </a:moveTo>
                  <a:lnTo>
                    <a:pt x="36" y="84"/>
                  </a:lnTo>
                  <a:lnTo>
                    <a:pt x="66" y="46"/>
                  </a:lnTo>
                  <a:lnTo>
                    <a:pt x="36" y="8"/>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0" name="Freeform 6602"/>
            <p:cNvSpPr>
              <a:spLocks/>
            </p:cNvSpPr>
            <p:nvPr/>
          </p:nvSpPr>
          <p:spPr bwMode="auto">
            <a:xfrm>
              <a:off x="1707153" y="3631658"/>
              <a:ext cx="23727" cy="41963"/>
            </a:xfrm>
            <a:custGeom>
              <a:avLst/>
              <a:gdLst/>
              <a:ahLst/>
              <a:cxnLst>
                <a:cxn ang="0">
                  <a:pos x="0" y="30"/>
                </a:cxn>
                <a:cxn ang="0">
                  <a:pos x="24" y="0"/>
                </a:cxn>
                <a:cxn ang="0">
                  <a:pos x="48" y="30"/>
                </a:cxn>
                <a:cxn ang="0">
                  <a:pos x="24" y="62"/>
                </a:cxn>
                <a:cxn ang="0">
                  <a:pos x="0" y="30"/>
                </a:cxn>
              </a:cxnLst>
              <a:rect l="0" t="0" r="r" b="b"/>
              <a:pathLst>
                <a:path w="48" h="62">
                  <a:moveTo>
                    <a:pt x="0" y="30"/>
                  </a:moveTo>
                  <a:lnTo>
                    <a:pt x="24" y="0"/>
                  </a:lnTo>
                  <a:lnTo>
                    <a:pt x="48" y="30"/>
                  </a:lnTo>
                  <a:lnTo>
                    <a:pt x="24" y="62"/>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1" name="Freeform 6603"/>
            <p:cNvSpPr>
              <a:spLocks/>
            </p:cNvSpPr>
            <p:nvPr/>
          </p:nvSpPr>
          <p:spPr bwMode="auto">
            <a:xfrm>
              <a:off x="1904086" y="3807376"/>
              <a:ext cx="23727" cy="39340"/>
            </a:xfrm>
            <a:custGeom>
              <a:avLst/>
              <a:gdLst/>
              <a:ahLst/>
              <a:cxnLst>
                <a:cxn ang="0">
                  <a:pos x="0" y="31"/>
                </a:cxn>
                <a:cxn ang="0">
                  <a:pos x="24" y="0"/>
                </a:cxn>
                <a:cxn ang="0">
                  <a:pos x="48" y="31"/>
                </a:cxn>
                <a:cxn ang="0">
                  <a:pos x="24" y="61"/>
                </a:cxn>
                <a:cxn ang="0">
                  <a:pos x="0" y="31"/>
                </a:cxn>
              </a:cxnLst>
              <a:rect l="0" t="0" r="r" b="b"/>
              <a:pathLst>
                <a:path w="48" h="61">
                  <a:moveTo>
                    <a:pt x="0" y="31"/>
                  </a:moveTo>
                  <a:lnTo>
                    <a:pt x="24" y="0"/>
                  </a:lnTo>
                  <a:lnTo>
                    <a:pt x="48" y="31"/>
                  </a:lnTo>
                  <a:lnTo>
                    <a:pt x="24" y="61"/>
                  </a:lnTo>
                  <a:lnTo>
                    <a:pt x="0" y="31"/>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2" name="Freeform 6604"/>
            <p:cNvSpPr>
              <a:spLocks noEditPoints="1"/>
            </p:cNvSpPr>
            <p:nvPr/>
          </p:nvSpPr>
          <p:spPr bwMode="auto">
            <a:xfrm>
              <a:off x="1702408" y="3933265"/>
              <a:ext cx="35591" cy="60321"/>
            </a:xfrm>
            <a:custGeom>
              <a:avLst/>
              <a:gdLst/>
              <a:ahLst/>
              <a:cxnLst>
                <a:cxn ang="0">
                  <a:pos x="0" y="45"/>
                </a:cxn>
                <a:cxn ang="0">
                  <a:pos x="36" y="0"/>
                </a:cxn>
                <a:cxn ang="0">
                  <a:pos x="73" y="45"/>
                </a:cxn>
                <a:cxn ang="0">
                  <a:pos x="36" y="92"/>
                </a:cxn>
                <a:cxn ang="0">
                  <a:pos x="0" y="45"/>
                </a:cxn>
                <a:cxn ang="0">
                  <a:pos x="6" y="45"/>
                </a:cxn>
                <a:cxn ang="0">
                  <a:pos x="36" y="84"/>
                </a:cxn>
                <a:cxn ang="0">
                  <a:pos x="66" y="45"/>
                </a:cxn>
                <a:cxn ang="0">
                  <a:pos x="36" y="8"/>
                </a:cxn>
                <a:cxn ang="0">
                  <a:pos x="6" y="45"/>
                </a:cxn>
              </a:cxnLst>
              <a:rect l="0" t="0" r="r" b="b"/>
              <a:pathLst>
                <a:path w="73" h="92">
                  <a:moveTo>
                    <a:pt x="0" y="45"/>
                  </a:moveTo>
                  <a:lnTo>
                    <a:pt x="36" y="0"/>
                  </a:lnTo>
                  <a:lnTo>
                    <a:pt x="73" y="45"/>
                  </a:lnTo>
                  <a:lnTo>
                    <a:pt x="36" y="92"/>
                  </a:lnTo>
                  <a:lnTo>
                    <a:pt x="0" y="45"/>
                  </a:lnTo>
                  <a:close/>
                  <a:moveTo>
                    <a:pt x="6" y="45"/>
                  </a:moveTo>
                  <a:lnTo>
                    <a:pt x="36" y="84"/>
                  </a:lnTo>
                  <a:lnTo>
                    <a:pt x="66" y="45"/>
                  </a:lnTo>
                  <a:lnTo>
                    <a:pt x="36" y="8"/>
                  </a:lnTo>
                  <a:lnTo>
                    <a:pt x="6"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3" name="Freeform 6605"/>
            <p:cNvSpPr>
              <a:spLocks noEditPoints="1"/>
            </p:cNvSpPr>
            <p:nvPr/>
          </p:nvSpPr>
          <p:spPr bwMode="auto">
            <a:xfrm>
              <a:off x="1571909" y="4088002"/>
              <a:ext cx="35591" cy="60321"/>
            </a:xfrm>
            <a:custGeom>
              <a:avLst/>
              <a:gdLst/>
              <a:ahLst/>
              <a:cxnLst>
                <a:cxn ang="0">
                  <a:pos x="0" y="45"/>
                </a:cxn>
                <a:cxn ang="0">
                  <a:pos x="36" y="0"/>
                </a:cxn>
                <a:cxn ang="0">
                  <a:pos x="72" y="45"/>
                </a:cxn>
                <a:cxn ang="0">
                  <a:pos x="36" y="92"/>
                </a:cxn>
                <a:cxn ang="0">
                  <a:pos x="0" y="45"/>
                </a:cxn>
                <a:cxn ang="0">
                  <a:pos x="5" y="45"/>
                </a:cxn>
                <a:cxn ang="0">
                  <a:pos x="36" y="84"/>
                </a:cxn>
                <a:cxn ang="0">
                  <a:pos x="65" y="45"/>
                </a:cxn>
                <a:cxn ang="0">
                  <a:pos x="36" y="8"/>
                </a:cxn>
                <a:cxn ang="0">
                  <a:pos x="5" y="45"/>
                </a:cxn>
              </a:cxnLst>
              <a:rect l="0" t="0" r="r" b="b"/>
              <a:pathLst>
                <a:path w="72" h="92">
                  <a:moveTo>
                    <a:pt x="0" y="45"/>
                  </a:moveTo>
                  <a:lnTo>
                    <a:pt x="36" y="0"/>
                  </a:lnTo>
                  <a:lnTo>
                    <a:pt x="72" y="45"/>
                  </a:lnTo>
                  <a:lnTo>
                    <a:pt x="36" y="92"/>
                  </a:lnTo>
                  <a:lnTo>
                    <a:pt x="0" y="45"/>
                  </a:lnTo>
                  <a:close/>
                  <a:moveTo>
                    <a:pt x="5" y="45"/>
                  </a:moveTo>
                  <a:lnTo>
                    <a:pt x="36" y="84"/>
                  </a:lnTo>
                  <a:lnTo>
                    <a:pt x="65" y="45"/>
                  </a:lnTo>
                  <a:lnTo>
                    <a:pt x="36" y="8"/>
                  </a:lnTo>
                  <a:lnTo>
                    <a:pt x="5" y="4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4" name="Freeform 6606"/>
            <p:cNvSpPr>
              <a:spLocks noEditPoints="1"/>
            </p:cNvSpPr>
            <p:nvPr/>
          </p:nvSpPr>
          <p:spPr bwMode="auto">
            <a:xfrm>
              <a:off x="1792570" y="4227003"/>
              <a:ext cx="35591" cy="60321"/>
            </a:xfrm>
            <a:custGeom>
              <a:avLst/>
              <a:gdLst/>
              <a:ahLst/>
              <a:cxnLst>
                <a:cxn ang="0">
                  <a:pos x="0" y="46"/>
                </a:cxn>
                <a:cxn ang="0">
                  <a:pos x="36" y="0"/>
                </a:cxn>
                <a:cxn ang="0">
                  <a:pos x="73" y="46"/>
                </a:cxn>
                <a:cxn ang="0">
                  <a:pos x="36" y="92"/>
                </a:cxn>
                <a:cxn ang="0">
                  <a:pos x="0" y="46"/>
                </a:cxn>
                <a:cxn ang="0">
                  <a:pos x="7" y="46"/>
                </a:cxn>
                <a:cxn ang="0">
                  <a:pos x="36" y="84"/>
                </a:cxn>
                <a:cxn ang="0">
                  <a:pos x="67" y="46"/>
                </a:cxn>
                <a:cxn ang="0">
                  <a:pos x="36" y="7"/>
                </a:cxn>
                <a:cxn ang="0">
                  <a:pos x="7" y="46"/>
                </a:cxn>
              </a:cxnLst>
              <a:rect l="0" t="0" r="r" b="b"/>
              <a:pathLst>
                <a:path w="73" h="92">
                  <a:moveTo>
                    <a:pt x="0" y="46"/>
                  </a:moveTo>
                  <a:lnTo>
                    <a:pt x="36" y="0"/>
                  </a:lnTo>
                  <a:lnTo>
                    <a:pt x="73" y="46"/>
                  </a:lnTo>
                  <a:lnTo>
                    <a:pt x="36" y="92"/>
                  </a:lnTo>
                  <a:lnTo>
                    <a:pt x="0" y="46"/>
                  </a:lnTo>
                  <a:close/>
                  <a:moveTo>
                    <a:pt x="7" y="46"/>
                  </a:moveTo>
                  <a:lnTo>
                    <a:pt x="36" y="84"/>
                  </a:lnTo>
                  <a:lnTo>
                    <a:pt x="67" y="46"/>
                  </a:lnTo>
                  <a:lnTo>
                    <a:pt x="36" y="7"/>
                  </a:lnTo>
                  <a:lnTo>
                    <a:pt x="7"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5" name="Freeform 6607"/>
            <p:cNvSpPr>
              <a:spLocks noEditPoints="1"/>
            </p:cNvSpPr>
            <p:nvPr/>
          </p:nvSpPr>
          <p:spPr bwMode="auto">
            <a:xfrm>
              <a:off x="2117627" y="4386986"/>
              <a:ext cx="33218" cy="60321"/>
            </a:xfrm>
            <a:custGeom>
              <a:avLst/>
              <a:gdLst/>
              <a:ahLst/>
              <a:cxnLst>
                <a:cxn ang="0">
                  <a:pos x="0" y="46"/>
                </a:cxn>
                <a:cxn ang="0">
                  <a:pos x="36" y="0"/>
                </a:cxn>
                <a:cxn ang="0">
                  <a:pos x="73" y="46"/>
                </a:cxn>
                <a:cxn ang="0">
                  <a:pos x="36" y="92"/>
                </a:cxn>
                <a:cxn ang="0">
                  <a:pos x="0" y="46"/>
                </a:cxn>
                <a:cxn ang="0">
                  <a:pos x="6" y="46"/>
                </a:cxn>
                <a:cxn ang="0">
                  <a:pos x="36" y="85"/>
                </a:cxn>
                <a:cxn ang="0">
                  <a:pos x="67" y="46"/>
                </a:cxn>
                <a:cxn ang="0">
                  <a:pos x="36" y="7"/>
                </a:cxn>
                <a:cxn ang="0">
                  <a:pos x="6" y="46"/>
                </a:cxn>
              </a:cxnLst>
              <a:rect l="0" t="0" r="r" b="b"/>
              <a:pathLst>
                <a:path w="73" h="92">
                  <a:moveTo>
                    <a:pt x="0" y="46"/>
                  </a:moveTo>
                  <a:lnTo>
                    <a:pt x="36" y="0"/>
                  </a:lnTo>
                  <a:lnTo>
                    <a:pt x="73" y="46"/>
                  </a:lnTo>
                  <a:lnTo>
                    <a:pt x="36" y="92"/>
                  </a:lnTo>
                  <a:lnTo>
                    <a:pt x="0" y="46"/>
                  </a:lnTo>
                  <a:close/>
                  <a:moveTo>
                    <a:pt x="6" y="46"/>
                  </a:moveTo>
                  <a:lnTo>
                    <a:pt x="36" y="85"/>
                  </a:lnTo>
                  <a:lnTo>
                    <a:pt x="67" y="46"/>
                  </a:lnTo>
                  <a:lnTo>
                    <a:pt x="36" y="7"/>
                  </a:lnTo>
                  <a:lnTo>
                    <a:pt x="6" y="46"/>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6" name="Freeform 6608"/>
            <p:cNvSpPr>
              <a:spLocks/>
            </p:cNvSpPr>
            <p:nvPr/>
          </p:nvSpPr>
          <p:spPr bwMode="auto">
            <a:xfrm>
              <a:off x="2338288" y="4250607"/>
              <a:ext cx="21355" cy="39340"/>
            </a:xfrm>
            <a:custGeom>
              <a:avLst/>
              <a:gdLst/>
              <a:ahLst/>
              <a:cxnLst>
                <a:cxn ang="0">
                  <a:pos x="0" y="30"/>
                </a:cxn>
                <a:cxn ang="0">
                  <a:pos x="24" y="0"/>
                </a:cxn>
                <a:cxn ang="0">
                  <a:pos x="48" y="30"/>
                </a:cxn>
                <a:cxn ang="0">
                  <a:pos x="24" y="61"/>
                </a:cxn>
                <a:cxn ang="0">
                  <a:pos x="0" y="30"/>
                </a:cxn>
              </a:cxnLst>
              <a:rect l="0" t="0" r="r" b="b"/>
              <a:pathLst>
                <a:path w="48" h="61">
                  <a:moveTo>
                    <a:pt x="0" y="30"/>
                  </a:moveTo>
                  <a:lnTo>
                    <a:pt x="24" y="0"/>
                  </a:lnTo>
                  <a:lnTo>
                    <a:pt x="48" y="30"/>
                  </a:lnTo>
                  <a:lnTo>
                    <a:pt x="24" y="61"/>
                  </a:lnTo>
                  <a:lnTo>
                    <a:pt x="0" y="3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07" name="Text Box 7348"/>
            <p:cNvSpPr txBox="1">
              <a:spLocks noChangeArrowheads="1"/>
            </p:cNvSpPr>
            <p:nvPr/>
          </p:nvSpPr>
          <p:spPr bwMode="auto">
            <a:xfrm>
              <a:off x="1193058" y="1450950"/>
              <a:ext cx="1977158" cy="576390"/>
            </a:xfrm>
            <a:prstGeom prst="rect">
              <a:avLst/>
            </a:prstGeom>
            <a:noFill/>
            <a:ln w="9525">
              <a:noFill/>
              <a:miter lim="800000"/>
              <a:headEnd/>
              <a:tailEnd/>
            </a:ln>
            <a:effectLst/>
          </p:spPr>
          <p:txBody>
            <a:bodyPr>
              <a:spAutoFit/>
            </a:bodyPr>
            <a:lstStyle/>
            <a:p>
              <a:pPr algn="ctr" defTabSz="2455863" fontAlgn="base">
                <a:spcBef>
                  <a:spcPct val="0"/>
                </a:spcBef>
                <a:spcAft>
                  <a:spcPct val="0"/>
                </a:spcAft>
              </a:pPr>
              <a:r>
                <a:rPr lang="en-US" sz="1600" b="1" smtClean="0">
                  <a:solidFill>
                    <a:srgbClr val="DDDDDD"/>
                  </a:solidFill>
                  <a:latin typeface="Tahoma" charset="0"/>
                </a:rPr>
                <a:t>Copepod</a:t>
              </a:r>
            </a:p>
            <a:p>
              <a:pPr algn="ctr" defTabSz="2455863" fontAlgn="base">
                <a:spcBef>
                  <a:spcPct val="0"/>
                </a:spcBef>
                <a:spcAft>
                  <a:spcPct val="0"/>
                </a:spcAft>
              </a:pPr>
              <a:r>
                <a:rPr lang="en-US" sz="1600" b="1" smtClean="0">
                  <a:solidFill>
                    <a:srgbClr val="DDDDDD"/>
                  </a:solidFill>
                  <a:latin typeface="Tahoma" charset="0"/>
                </a:rPr>
                <a:t>Biomass</a:t>
              </a:r>
            </a:p>
          </p:txBody>
        </p:sp>
        <p:grpSp>
          <p:nvGrpSpPr>
            <p:cNvPr id="2708" name="Group 2707"/>
            <p:cNvGrpSpPr/>
            <p:nvPr/>
          </p:nvGrpSpPr>
          <p:grpSpPr>
            <a:xfrm>
              <a:off x="788522" y="5448564"/>
              <a:ext cx="2498766" cy="337015"/>
              <a:chOff x="3636963" y="5627688"/>
              <a:chExt cx="1924050" cy="339725"/>
            </a:xfrm>
          </p:grpSpPr>
          <p:sp>
            <p:nvSpPr>
              <p:cNvPr id="2709" name="Text Box 4008"/>
              <p:cNvSpPr txBox="1">
                <a:spLocks noChangeArrowheads="1"/>
              </p:cNvSpPr>
              <p:nvPr/>
            </p:nvSpPr>
            <p:spPr bwMode="auto">
              <a:xfrm>
                <a:off x="4546600" y="5754688"/>
                <a:ext cx="758825" cy="212725"/>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dirty="0" smtClean="0">
                    <a:solidFill>
                      <a:srgbClr val="DDDDDD"/>
                    </a:solidFill>
                    <a:latin typeface="Tahoma" charset="0"/>
                  </a:rPr>
                  <a:t>125W</a:t>
                </a:r>
              </a:p>
            </p:txBody>
          </p:sp>
          <p:sp>
            <p:nvSpPr>
              <p:cNvPr id="2710" name="Rectangle 4009"/>
              <p:cNvSpPr>
                <a:spLocks noChangeArrowheads="1"/>
              </p:cNvSpPr>
              <p:nvPr/>
            </p:nvSpPr>
            <p:spPr bwMode="auto">
              <a:xfrm>
                <a:off x="3636963" y="5754688"/>
                <a:ext cx="577850" cy="212725"/>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dirty="0" smtClean="0">
                    <a:solidFill>
                      <a:srgbClr val="DDDDDD"/>
                    </a:solidFill>
                    <a:latin typeface="Tahoma" charset="0"/>
                  </a:rPr>
                  <a:t>127W</a:t>
                </a:r>
              </a:p>
            </p:txBody>
          </p:sp>
          <p:grpSp>
            <p:nvGrpSpPr>
              <p:cNvPr id="2711" name="Group 7834"/>
              <p:cNvGrpSpPr>
                <a:grpSpLocks/>
              </p:cNvGrpSpPr>
              <p:nvPr/>
            </p:nvGrpSpPr>
            <p:grpSpPr bwMode="auto">
              <a:xfrm>
                <a:off x="3875088" y="5627688"/>
                <a:ext cx="1685925" cy="82550"/>
                <a:chOff x="3546" y="3450"/>
                <a:chExt cx="1062" cy="52"/>
              </a:xfrm>
            </p:grpSpPr>
            <p:grpSp>
              <p:nvGrpSpPr>
                <p:cNvPr id="2712" name="Group 7835"/>
                <p:cNvGrpSpPr>
                  <a:grpSpLocks/>
                </p:cNvGrpSpPr>
                <p:nvPr/>
              </p:nvGrpSpPr>
              <p:grpSpPr bwMode="auto">
                <a:xfrm>
                  <a:off x="3594" y="3452"/>
                  <a:ext cx="600" cy="48"/>
                  <a:chOff x="3594" y="3452"/>
                  <a:chExt cx="600" cy="48"/>
                </a:xfrm>
              </p:grpSpPr>
              <p:sp>
                <p:nvSpPr>
                  <p:cNvPr id="2719" name="Line 7836"/>
                  <p:cNvSpPr>
                    <a:spLocks noChangeShapeType="1"/>
                  </p:cNvSpPr>
                  <p:nvPr/>
                </p:nvSpPr>
                <p:spPr bwMode="auto">
                  <a:xfrm flipV="1">
                    <a:off x="3956"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0" name="Line 7837"/>
                  <p:cNvSpPr>
                    <a:spLocks noChangeShapeType="1"/>
                  </p:cNvSpPr>
                  <p:nvPr/>
                </p:nvSpPr>
                <p:spPr bwMode="auto">
                  <a:xfrm flipV="1">
                    <a:off x="401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1" name="Line 7838"/>
                  <p:cNvSpPr>
                    <a:spLocks noChangeShapeType="1"/>
                  </p:cNvSpPr>
                  <p:nvPr/>
                </p:nvSpPr>
                <p:spPr bwMode="auto">
                  <a:xfrm flipV="1">
                    <a:off x="407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2" name="Line 7839"/>
                  <p:cNvSpPr>
                    <a:spLocks noChangeShapeType="1"/>
                  </p:cNvSpPr>
                  <p:nvPr/>
                </p:nvSpPr>
                <p:spPr bwMode="auto">
                  <a:xfrm flipV="1">
                    <a:off x="419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3" name="Line 7840"/>
                  <p:cNvSpPr>
                    <a:spLocks noChangeShapeType="1"/>
                  </p:cNvSpPr>
                  <p:nvPr/>
                </p:nvSpPr>
                <p:spPr bwMode="auto">
                  <a:xfrm flipV="1">
                    <a:off x="3836" y="3452"/>
                    <a:ext cx="0"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4" name="Line 7841"/>
                  <p:cNvSpPr>
                    <a:spLocks noChangeShapeType="1"/>
                  </p:cNvSpPr>
                  <p:nvPr/>
                </p:nvSpPr>
                <p:spPr bwMode="auto">
                  <a:xfrm flipV="1">
                    <a:off x="4134" y="3452"/>
                    <a:ext cx="1" cy="4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5" name="Line 7842"/>
                  <p:cNvSpPr>
                    <a:spLocks noChangeShapeType="1"/>
                  </p:cNvSpPr>
                  <p:nvPr/>
                </p:nvSpPr>
                <p:spPr bwMode="auto">
                  <a:xfrm flipV="1">
                    <a:off x="3653"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6" name="Line 7843"/>
                  <p:cNvSpPr>
                    <a:spLocks noChangeShapeType="1"/>
                  </p:cNvSpPr>
                  <p:nvPr/>
                </p:nvSpPr>
                <p:spPr bwMode="auto">
                  <a:xfrm flipV="1">
                    <a:off x="3710" y="3469"/>
                    <a:ext cx="2"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7" name="Line 7844"/>
                  <p:cNvSpPr>
                    <a:spLocks noChangeShapeType="1"/>
                  </p:cNvSpPr>
                  <p:nvPr/>
                </p:nvSpPr>
                <p:spPr bwMode="auto">
                  <a:xfrm flipV="1">
                    <a:off x="3771"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8" name="Line 7845"/>
                  <p:cNvSpPr>
                    <a:spLocks noChangeShapeType="1"/>
                  </p:cNvSpPr>
                  <p:nvPr/>
                </p:nvSpPr>
                <p:spPr bwMode="auto">
                  <a:xfrm flipV="1">
                    <a:off x="3890"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29" name="Line 7846"/>
                  <p:cNvSpPr>
                    <a:spLocks noChangeShapeType="1"/>
                  </p:cNvSpPr>
                  <p:nvPr/>
                </p:nvSpPr>
                <p:spPr bwMode="auto">
                  <a:xfrm flipV="1">
                    <a:off x="359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0" name="Line 7847"/>
                  <p:cNvSpPr>
                    <a:spLocks noChangeShapeType="1"/>
                  </p:cNvSpPr>
                  <p:nvPr/>
                </p:nvSpPr>
                <p:spPr bwMode="auto">
                  <a:xfrm flipV="1">
                    <a:off x="3652"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2713" name="Line 7848"/>
                <p:cNvSpPr>
                  <a:spLocks noChangeShapeType="1"/>
                </p:cNvSpPr>
                <p:nvPr/>
              </p:nvSpPr>
              <p:spPr bwMode="auto">
                <a:xfrm>
                  <a:off x="3546" y="3500"/>
                  <a:ext cx="1062" cy="2"/>
                </a:xfrm>
                <a:prstGeom prst="line">
                  <a:avLst/>
                </a:prstGeom>
                <a:noFill/>
                <a:ln w="9525">
                  <a:solidFill>
                    <a:schemeClr val="tx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2714" name="Line 7849"/>
                <p:cNvSpPr>
                  <a:spLocks noChangeShapeType="1"/>
                </p:cNvSpPr>
                <p:nvPr/>
              </p:nvSpPr>
              <p:spPr bwMode="auto">
                <a:xfrm flipV="1">
                  <a:off x="4254"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5" name="Line 7850"/>
                <p:cNvSpPr>
                  <a:spLocks noChangeShapeType="1"/>
                </p:cNvSpPr>
                <p:nvPr/>
              </p:nvSpPr>
              <p:spPr bwMode="auto">
                <a:xfrm flipV="1">
                  <a:off x="4315" y="3469"/>
                  <a:ext cx="1"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6" name="Line 7851"/>
                <p:cNvSpPr>
                  <a:spLocks noChangeShapeType="1"/>
                </p:cNvSpPr>
                <p:nvPr/>
              </p:nvSpPr>
              <p:spPr bwMode="auto">
                <a:xfrm flipV="1">
                  <a:off x="4373"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7" name="Line 7852"/>
                <p:cNvSpPr>
                  <a:spLocks noChangeShapeType="1"/>
                </p:cNvSpPr>
                <p:nvPr/>
              </p:nvSpPr>
              <p:spPr bwMode="auto">
                <a:xfrm flipV="1">
                  <a:off x="4494" y="3469"/>
                  <a:ext cx="0" cy="3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18" name="Line 7853"/>
                <p:cNvSpPr>
                  <a:spLocks noChangeShapeType="1"/>
                </p:cNvSpPr>
                <p:nvPr/>
              </p:nvSpPr>
              <p:spPr bwMode="auto">
                <a:xfrm flipV="1">
                  <a:off x="4433" y="3450"/>
                  <a:ext cx="1" cy="5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grpSp>
        <p:grpSp>
          <p:nvGrpSpPr>
            <p:cNvPr id="2731" name="Group 2730"/>
            <p:cNvGrpSpPr/>
            <p:nvPr/>
          </p:nvGrpSpPr>
          <p:grpSpPr>
            <a:xfrm>
              <a:off x="2514600" y="2209800"/>
              <a:ext cx="764177" cy="3330780"/>
              <a:chOff x="2944813" y="2185988"/>
              <a:chExt cx="560387" cy="3357563"/>
            </a:xfrm>
          </p:grpSpPr>
          <p:sp>
            <p:nvSpPr>
              <p:cNvPr id="2732" name="Line 3705"/>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3" name="Line 3706"/>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4" name="Line 3742"/>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5" name="Line 3743"/>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6" name="Line 3779"/>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7" name="Line 3780"/>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8" name="Line 3817"/>
              <p:cNvSpPr>
                <a:spLocks noChangeShapeType="1"/>
              </p:cNvSpPr>
              <p:nvPr/>
            </p:nvSpPr>
            <p:spPr bwMode="auto">
              <a:xfrm>
                <a:off x="3360738" y="2206625"/>
                <a:ext cx="0"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39" name="Line 3818"/>
              <p:cNvSpPr>
                <a:spLocks noChangeShapeType="1"/>
              </p:cNvSpPr>
              <p:nvPr/>
            </p:nvSpPr>
            <p:spPr bwMode="auto">
              <a:xfrm>
                <a:off x="3406776" y="2206625"/>
                <a:ext cx="1587" cy="33338"/>
              </a:xfrm>
              <a:prstGeom prst="line">
                <a:avLst/>
              </a:prstGeom>
              <a:noFill/>
              <a:ln w="1588">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0" name="Freeform 3850"/>
              <p:cNvSpPr>
                <a:spLocks/>
              </p:cNvSpPr>
              <p:nvPr/>
            </p:nvSpPr>
            <p:spPr bwMode="auto">
              <a:xfrm>
                <a:off x="2952751" y="2206625"/>
                <a:ext cx="263525" cy="2657475"/>
              </a:xfrm>
              <a:custGeom>
                <a:avLst/>
                <a:gdLst/>
                <a:ahLst/>
                <a:cxnLst>
                  <a:cxn ang="0">
                    <a:pos x="484" y="82"/>
                  </a:cxn>
                  <a:cxn ang="0">
                    <a:pos x="491" y="130"/>
                  </a:cxn>
                  <a:cxn ang="0">
                    <a:pos x="482" y="99"/>
                  </a:cxn>
                  <a:cxn ang="0">
                    <a:pos x="471" y="166"/>
                  </a:cxn>
                  <a:cxn ang="0">
                    <a:pos x="448" y="210"/>
                  </a:cxn>
                  <a:cxn ang="0">
                    <a:pos x="447" y="259"/>
                  </a:cxn>
                  <a:cxn ang="0">
                    <a:pos x="453" y="312"/>
                  </a:cxn>
                  <a:cxn ang="0">
                    <a:pos x="445" y="396"/>
                  </a:cxn>
                  <a:cxn ang="0">
                    <a:pos x="453" y="438"/>
                  </a:cxn>
                  <a:cxn ang="0">
                    <a:pos x="474" y="457"/>
                  </a:cxn>
                  <a:cxn ang="0">
                    <a:pos x="494" y="488"/>
                  </a:cxn>
                  <a:cxn ang="0">
                    <a:pos x="472" y="466"/>
                  </a:cxn>
                  <a:cxn ang="0">
                    <a:pos x="448" y="501"/>
                  </a:cxn>
                  <a:cxn ang="0">
                    <a:pos x="438" y="597"/>
                  </a:cxn>
                  <a:cxn ang="0">
                    <a:pos x="435" y="689"/>
                  </a:cxn>
                  <a:cxn ang="0">
                    <a:pos x="464" y="677"/>
                  </a:cxn>
                  <a:cxn ang="0">
                    <a:pos x="476" y="696"/>
                  </a:cxn>
                  <a:cxn ang="0">
                    <a:pos x="447" y="704"/>
                  </a:cxn>
                  <a:cxn ang="0">
                    <a:pos x="426" y="771"/>
                  </a:cxn>
                  <a:cxn ang="0">
                    <a:pos x="416" y="851"/>
                  </a:cxn>
                  <a:cxn ang="0">
                    <a:pos x="409" y="905"/>
                  </a:cxn>
                  <a:cxn ang="0">
                    <a:pos x="404" y="999"/>
                  </a:cxn>
                  <a:cxn ang="0">
                    <a:pos x="397" y="1072"/>
                  </a:cxn>
                  <a:cxn ang="0">
                    <a:pos x="392" y="1135"/>
                  </a:cxn>
                  <a:cxn ang="0">
                    <a:pos x="396" y="1214"/>
                  </a:cxn>
                  <a:cxn ang="0">
                    <a:pos x="382" y="1272"/>
                  </a:cxn>
                  <a:cxn ang="0">
                    <a:pos x="370" y="1374"/>
                  </a:cxn>
                  <a:cxn ang="0">
                    <a:pos x="356" y="1471"/>
                  </a:cxn>
                  <a:cxn ang="0">
                    <a:pos x="341" y="1556"/>
                  </a:cxn>
                  <a:cxn ang="0">
                    <a:pos x="326" y="1628"/>
                  </a:cxn>
                  <a:cxn ang="0">
                    <a:pos x="324" y="1638"/>
                  </a:cxn>
                  <a:cxn ang="0">
                    <a:pos x="310" y="1722"/>
                  </a:cxn>
                  <a:cxn ang="0">
                    <a:pos x="293" y="1793"/>
                  </a:cxn>
                  <a:cxn ang="0">
                    <a:pos x="266" y="1879"/>
                  </a:cxn>
                  <a:cxn ang="0">
                    <a:pos x="237" y="1955"/>
                  </a:cxn>
                  <a:cxn ang="0">
                    <a:pos x="216" y="2013"/>
                  </a:cxn>
                  <a:cxn ang="0">
                    <a:pos x="257" y="1959"/>
                  </a:cxn>
                  <a:cxn ang="0">
                    <a:pos x="290" y="1923"/>
                  </a:cxn>
                  <a:cxn ang="0">
                    <a:pos x="315" y="1901"/>
                  </a:cxn>
                  <a:cxn ang="0">
                    <a:pos x="326" y="1902"/>
                  </a:cxn>
                  <a:cxn ang="0">
                    <a:pos x="336" y="1942"/>
                  </a:cxn>
                  <a:cxn ang="0">
                    <a:pos x="353" y="1984"/>
                  </a:cxn>
                  <a:cxn ang="0">
                    <a:pos x="315" y="1962"/>
                  </a:cxn>
                  <a:cxn ang="0">
                    <a:pos x="264" y="1962"/>
                  </a:cxn>
                  <a:cxn ang="0">
                    <a:pos x="232" y="2012"/>
                  </a:cxn>
                  <a:cxn ang="0">
                    <a:pos x="216" y="2025"/>
                  </a:cxn>
                  <a:cxn ang="0">
                    <a:pos x="164" y="2047"/>
                  </a:cxn>
                  <a:cxn ang="0">
                    <a:pos x="162" y="2104"/>
                  </a:cxn>
                  <a:cxn ang="0">
                    <a:pos x="155" y="2194"/>
                  </a:cxn>
                  <a:cxn ang="0">
                    <a:pos x="130" y="2296"/>
                  </a:cxn>
                  <a:cxn ang="0">
                    <a:pos x="116" y="2385"/>
                  </a:cxn>
                  <a:cxn ang="0">
                    <a:pos x="101" y="2443"/>
                  </a:cxn>
                  <a:cxn ang="0">
                    <a:pos x="70" y="2531"/>
                  </a:cxn>
                  <a:cxn ang="0">
                    <a:pos x="31" y="2617"/>
                  </a:cxn>
                  <a:cxn ang="0">
                    <a:pos x="2" y="2658"/>
                  </a:cxn>
                  <a:cxn ang="0">
                    <a:pos x="43" y="2739"/>
                  </a:cxn>
                  <a:cxn ang="0">
                    <a:pos x="77" y="2779"/>
                  </a:cxn>
                  <a:cxn ang="0">
                    <a:pos x="104" y="2850"/>
                  </a:cxn>
                  <a:cxn ang="0">
                    <a:pos x="141" y="2898"/>
                  </a:cxn>
                  <a:cxn ang="0">
                    <a:pos x="148" y="2956"/>
                  </a:cxn>
                  <a:cxn ang="0">
                    <a:pos x="143" y="3039"/>
                  </a:cxn>
                  <a:cxn ang="0">
                    <a:pos x="126" y="3114"/>
                  </a:cxn>
                </a:cxnLst>
                <a:rect l="0" t="0" r="r" b="b"/>
                <a:pathLst>
                  <a:path w="505" h="3157">
                    <a:moveTo>
                      <a:pt x="498" y="0"/>
                    </a:moveTo>
                    <a:lnTo>
                      <a:pt x="496" y="7"/>
                    </a:lnTo>
                    <a:lnTo>
                      <a:pt x="494" y="16"/>
                    </a:lnTo>
                    <a:lnTo>
                      <a:pt x="494" y="19"/>
                    </a:lnTo>
                    <a:lnTo>
                      <a:pt x="493" y="27"/>
                    </a:lnTo>
                    <a:lnTo>
                      <a:pt x="491" y="36"/>
                    </a:lnTo>
                    <a:lnTo>
                      <a:pt x="491" y="41"/>
                    </a:lnTo>
                    <a:lnTo>
                      <a:pt x="489" y="46"/>
                    </a:lnTo>
                    <a:lnTo>
                      <a:pt x="488" y="51"/>
                    </a:lnTo>
                    <a:lnTo>
                      <a:pt x="488" y="60"/>
                    </a:lnTo>
                    <a:lnTo>
                      <a:pt x="486" y="73"/>
                    </a:lnTo>
                    <a:lnTo>
                      <a:pt x="484" y="82"/>
                    </a:lnTo>
                    <a:lnTo>
                      <a:pt x="486" y="87"/>
                    </a:lnTo>
                    <a:lnTo>
                      <a:pt x="489" y="91"/>
                    </a:lnTo>
                    <a:lnTo>
                      <a:pt x="493" y="89"/>
                    </a:lnTo>
                    <a:lnTo>
                      <a:pt x="494" y="94"/>
                    </a:lnTo>
                    <a:lnTo>
                      <a:pt x="493" y="97"/>
                    </a:lnTo>
                    <a:lnTo>
                      <a:pt x="493" y="104"/>
                    </a:lnTo>
                    <a:lnTo>
                      <a:pt x="493" y="106"/>
                    </a:lnTo>
                    <a:lnTo>
                      <a:pt x="496" y="111"/>
                    </a:lnTo>
                    <a:lnTo>
                      <a:pt x="496" y="114"/>
                    </a:lnTo>
                    <a:lnTo>
                      <a:pt x="494" y="120"/>
                    </a:lnTo>
                    <a:lnTo>
                      <a:pt x="494" y="125"/>
                    </a:lnTo>
                    <a:lnTo>
                      <a:pt x="491" y="130"/>
                    </a:lnTo>
                    <a:lnTo>
                      <a:pt x="489" y="131"/>
                    </a:lnTo>
                    <a:lnTo>
                      <a:pt x="482" y="133"/>
                    </a:lnTo>
                    <a:lnTo>
                      <a:pt x="484" y="128"/>
                    </a:lnTo>
                    <a:lnTo>
                      <a:pt x="484" y="125"/>
                    </a:lnTo>
                    <a:lnTo>
                      <a:pt x="484" y="123"/>
                    </a:lnTo>
                    <a:lnTo>
                      <a:pt x="484" y="116"/>
                    </a:lnTo>
                    <a:lnTo>
                      <a:pt x="484" y="102"/>
                    </a:lnTo>
                    <a:lnTo>
                      <a:pt x="486" y="97"/>
                    </a:lnTo>
                    <a:lnTo>
                      <a:pt x="488" y="96"/>
                    </a:lnTo>
                    <a:lnTo>
                      <a:pt x="486" y="91"/>
                    </a:lnTo>
                    <a:lnTo>
                      <a:pt x="484" y="92"/>
                    </a:lnTo>
                    <a:lnTo>
                      <a:pt x="482" y="99"/>
                    </a:lnTo>
                    <a:lnTo>
                      <a:pt x="482" y="102"/>
                    </a:lnTo>
                    <a:lnTo>
                      <a:pt x="481" y="113"/>
                    </a:lnTo>
                    <a:lnTo>
                      <a:pt x="479" y="120"/>
                    </a:lnTo>
                    <a:lnTo>
                      <a:pt x="479" y="125"/>
                    </a:lnTo>
                    <a:lnTo>
                      <a:pt x="477" y="130"/>
                    </a:lnTo>
                    <a:lnTo>
                      <a:pt x="476" y="135"/>
                    </a:lnTo>
                    <a:lnTo>
                      <a:pt x="476" y="140"/>
                    </a:lnTo>
                    <a:lnTo>
                      <a:pt x="474" y="145"/>
                    </a:lnTo>
                    <a:lnTo>
                      <a:pt x="472" y="148"/>
                    </a:lnTo>
                    <a:lnTo>
                      <a:pt x="472" y="154"/>
                    </a:lnTo>
                    <a:lnTo>
                      <a:pt x="471" y="159"/>
                    </a:lnTo>
                    <a:lnTo>
                      <a:pt x="471" y="166"/>
                    </a:lnTo>
                    <a:lnTo>
                      <a:pt x="469" y="169"/>
                    </a:lnTo>
                    <a:lnTo>
                      <a:pt x="467" y="172"/>
                    </a:lnTo>
                    <a:lnTo>
                      <a:pt x="465" y="176"/>
                    </a:lnTo>
                    <a:lnTo>
                      <a:pt x="465" y="181"/>
                    </a:lnTo>
                    <a:lnTo>
                      <a:pt x="464" y="186"/>
                    </a:lnTo>
                    <a:lnTo>
                      <a:pt x="462" y="188"/>
                    </a:lnTo>
                    <a:lnTo>
                      <a:pt x="460" y="191"/>
                    </a:lnTo>
                    <a:lnTo>
                      <a:pt x="460" y="196"/>
                    </a:lnTo>
                    <a:lnTo>
                      <a:pt x="455" y="200"/>
                    </a:lnTo>
                    <a:lnTo>
                      <a:pt x="455" y="206"/>
                    </a:lnTo>
                    <a:lnTo>
                      <a:pt x="450" y="206"/>
                    </a:lnTo>
                    <a:lnTo>
                      <a:pt x="448" y="210"/>
                    </a:lnTo>
                    <a:lnTo>
                      <a:pt x="447" y="213"/>
                    </a:lnTo>
                    <a:lnTo>
                      <a:pt x="447" y="217"/>
                    </a:lnTo>
                    <a:lnTo>
                      <a:pt x="448" y="220"/>
                    </a:lnTo>
                    <a:lnTo>
                      <a:pt x="450" y="222"/>
                    </a:lnTo>
                    <a:lnTo>
                      <a:pt x="447" y="225"/>
                    </a:lnTo>
                    <a:lnTo>
                      <a:pt x="448" y="229"/>
                    </a:lnTo>
                    <a:lnTo>
                      <a:pt x="452" y="230"/>
                    </a:lnTo>
                    <a:lnTo>
                      <a:pt x="452" y="241"/>
                    </a:lnTo>
                    <a:lnTo>
                      <a:pt x="443" y="251"/>
                    </a:lnTo>
                    <a:lnTo>
                      <a:pt x="445" y="252"/>
                    </a:lnTo>
                    <a:lnTo>
                      <a:pt x="443" y="258"/>
                    </a:lnTo>
                    <a:lnTo>
                      <a:pt x="447" y="259"/>
                    </a:lnTo>
                    <a:lnTo>
                      <a:pt x="445" y="261"/>
                    </a:lnTo>
                    <a:lnTo>
                      <a:pt x="443" y="266"/>
                    </a:lnTo>
                    <a:lnTo>
                      <a:pt x="443" y="271"/>
                    </a:lnTo>
                    <a:lnTo>
                      <a:pt x="442" y="276"/>
                    </a:lnTo>
                    <a:lnTo>
                      <a:pt x="442" y="281"/>
                    </a:lnTo>
                    <a:lnTo>
                      <a:pt x="448" y="287"/>
                    </a:lnTo>
                    <a:lnTo>
                      <a:pt x="448" y="290"/>
                    </a:lnTo>
                    <a:lnTo>
                      <a:pt x="448" y="295"/>
                    </a:lnTo>
                    <a:lnTo>
                      <a:pt x="450" y="297"/>
                    </a:lnTo>
                    <a:lnTo>
                      <a:pt x="450" y="305"/>
                    </a:lnTo>
                    <a:lnTo>
                      <a:pt x="450" y="309"/>
                    </a:lnTo>
                    <a:lnTo>
                      <a:pt x="453" y="312"/>
                    </a:lnTo>
                    <a:lnTo>
                      <a:pt x="457" y="317"/>
                    </a:lnTo>
                    <a:lnTo>
                      <a:pt x="457" y="329"/>
                    </a:lnTo>
                    <a:lnTo>
                      <a:pt x="455" y="338"/>
                    </a:lnTo>
                    <a:lnTo>
                      <a:pt x="455" y="348"/>
                    </a:lnTo>
                    <a:lnTo>
                      <a:pt x="453" y="360"/>
                    </a:lnTo>
                    <a:lnTo>
                      <a:pt x="453" y="367"/>
                    </a:lnTo>
                    <a:lnTo>
                      <a:pt x="452" y="370"/>
                    </a:lnTo>
                    <a:lnTo>
                      <a:pt x="450" y="375"/>
                    </a:lnTo>
                    <a:lnTo>
                      <a:pt x="450" y="380"/>
                    </a:lnTo>
                    <a:lnTo>
                      <a:pt x="448" y="385"/>
                    </a:lnTo>
                    <a:lnTo>
                      <a:pt x="447" y="391"/>
                    </a:lnTo>
                    <a:lnTo>
                      <a:pt x="445" y="396"/>
                    </a:lnTo>
                    <a:lnTo>
                      <a:pt x="440" y="394"/>
                    </a:lnTo>
                    <a:lnTo>
                      <a:pt x="436" y="396"/>
                    </a:lnTo>
                    <a:lnTo>
                      <a:pt x="438" y="399"/>
                    </a:lnTo>
                    <a:lnTo>
                      <a:pt x="442" y="401"/>
                    </a:lnTo>
                    <a:lnTo>
                      <a:pt x="450" y="402"/>
                    </a:lnTo>
                    <a:lnTo>
                      <a:pt x="453" y="402"/>
                    </a:lnTo>
                    <a:lnTo>
                      <a:pt x="455" y="404"/>
                    </a:lnTo>
                    <a:lnTo>
                      <a:pt x="457" y="406"/>
                    </a:lnTo>
                    <a:lnTo>
                      <a:pt x="457" y="426"/>
                    </a:lnTo>
                    <a:lnTo>
                      <a:pt x="455" y="430"/>
                    </a:lnTo>
                    <a:lnTo>
                      <a:pt x="455" y="433"/>
                    </a:lnTo>
                    <a:lnTo>
                      <a:pt x="453" y="438"/>
                    </a:lnTo>
                    <a:lnTo>
                      <a:pt x="453" y="445"/>
                    </a:lnTo>
                    <a:lnTo>
                      <a:pt x="452" y="448"/>
                    </a:lnTo>
                    <a:lnTo>
                      <a:pt x="450" y="459"/>
                    </a:lnTo>
                    <a:lnTo>
                      <a:pt x="450" y="462"/>
                    </a:lnTo>
                    <a:lnTo>
                      <a:pt x="452" y="466"/>
                    </a:lnTo>
                    <a:lnTo>
                      <a:pt x="455" y="462"/>
                    </a:lnTo>
                    <a:lnTo>
                      <a:pt x="460" y="459"/>
                    </a:lnTo>
                    <a:lnTo>
                      <a:pt x="462" y="454"/>
                    </a:lnTo>
                    <a:lnTo>
                      <a:pt x="465" y="454"/>
                    </a:lnTo>
                    <a:lnTo>
                      <a:pt x="467" y="454"/>
                    </a:lnTo>
                    <a:lnTo>
                      <a:pt x="471" y="454"/>
                    </a:lnTo>
                    <a:lnTo>
                      <a:pt x="474" y="457"/>
                    </a:lnTo>
                    <a:lnTo>
                      <a:pt x="477" y="460"/>
                    </a:lnTo>
                    <a:lnTo>
                      <a:pt x="481" y="460"/>
                    </a:lnTo>
                    <a:lnTo>
                      <a:pt x="482" y="462"/>
                    </a:lnTo>
                    <a:lnTo>
                      <a:pt x="488" y="464"/>
                    </a:lnTo>
                    <a:lnTo>
                      <a:pt x="488" y="455"/>
                    </a:lnTo>
                    <a:lnTo>
                      <a:pt x="498" y="459"/>
                    </a:lnTo>
                    <a:lnTo>
                      <a:pt x="501" y="460"/>
                    </a:lnTo>
                    <a:lnTo>
                      <a:pt x="505" y="466"/>
                    </a:lnTo>
                    <a:lnTo>
                      <a:pt x="503" y="474"/>
                    </a:lnTo>
                    <a:lnTo>
                      <a:pt x="500" y="481"/>
                    </a:lnTo>
                    <a:lnTo>
                      <a:pt x="498" y="486"/>
                    </a:lnTo>
                    <a:lnTo>
                      <a:pt x="494" y="488"/>
                    </a:lnTo>
                    <a:lnTo>
                      <a:pt x="493" y="486"/>
                    </a:lnTo>
                    <a:lnTo>
                      <a:pt x="491" y="481"/>
                    </a:lnTo>
                    <a:lnTo>
                      <a:pt x="489" y="477"/>
                    </a:lnTo>
                    <a:lnTo>
                      <a:pt x="488" y="474"/>
                    </a:lnTo>
                    <a:lnTo>
                      <a:pt x="486" y="472"/>
                    </a:lnTo>
                    <a:lnTo>
                      <a:pt x="479" y="474"/>
                    </a:lnTo>
                    <a:lnTo>
                      <a:pt x="477" y="477"/>
                    </a:lnTo>
                    <a:lnTo>
                      <a:pt x="472" y="476"/>
                    </a:lnTo>
                    <a:lnTo>
                      <a:pt x="471" y="471"/>
                    </a:lnTo>
                    <a:lnTo>
                      <a:pt x="469" y="471"/>
                    </a:lnTo>
                    <a:lnTo>
                      <a:pt x="469" y="469"/>
                    </a:lnTo>
                    <a:lnTo>
                      <a:pt x="472" y="466"/>
                    </a:lnTo>
                    <a:lnTo>
                      <a:pt x="471" y="462"/>
                    </a:lnTo>
                    <a:lnTo>
                      <a:pt x="467" y="460"/>
                    </a:lnTo>
                    <a:lnTo>
                      <a:pt x="465" y="459"/>
                    </a:lnTo>
                    <a:lnTo>
                      <a:pt x="464" y="464"/>
                    </a:lnTo>
                    <a:lnTo>
                      <a:pt x="462" y="466"/>
                    </a:lnTo>
                    <a:lnTo>
                      <a:pt x="460" y="469"/>
                    </a:lnTo>
                    <a:lnTo>
                      <a:pt x="455" y="469"/>
                    </a:lnTo>
                    <a:lnTo>
                      <a:pt x="453" y="471"/>
                    </a:lnTo>
                    <a:lnTo>
                      <a:pt x="450" y="472"/>
                    </a:lnTo>
                    <a:lnTo>
                      <a:pt x="447" y="474"/>
                    </a:lnTo>
                    <a:lnTo>
                      <a:pt x="448" y="489"/>
                    </a:lnTo>
                    <a:lnTo>
                      <a:pt x="448" y="501"/>
                    </a:lnTo>
                    <a:lnTo>
                      <a:pt x="447" y="508"/>
                    </a:lnTo>
                    <a:lnTo>
                      <a:pt x="448" y="515"/>
                    </a:lnTo>
                    <a:lnTo>
                      <a:pt x="447" y="518"/>
                    </a:lnTo>
                    <a:lnTo>
                      <a:pt x="447" y="532"/>
                    </a:lnTo>
                    <a:lnTo>
                      <a:pt x="445" y="539"/>
                    </a:lnTo>
                    <a:lnTo>
                      <a:pt x="443" y="549"/>
                    </a:lnTo>
                    <a:lnTo>
                      <a:pt x="442" y="558"/>
                    </a:lnTo>
                    <a:lnTo>
                      <a:pt x="442" y="566"/>
                    </a:lnTo>
                    <a:lnTo>
                      <a:pt x="442" y="573"/>
                    </a:lnTo>
                    <a:lnTo>
                      <a:pt x="440" y="588"/>
                    </a:lnTo>
                    <a:lnTo>
                      <a:pt x="438" y="593"/>
                    </a:lnTo>
                    <a:lnTo>
                      <a:pt x="438" y="597"/>
                    </a:lnTo>
                    <a:lnTo>
                      <a:pt x="436" y="602"/>
                    </a:lnTo>
                    <a:lnTo>
                      <a:pt x="435" y="609"/>
                    </a:lnTo>
                    <a:lnTo>
                      <a:pt x="435" y="614"/>
                    </a:lnTo>
                    <a:lnTo>
                      <a:pt x="433" y="619"/>
                    </a:lnTo>
                    <a:lnTo>
                      <a:pt x="435" y="621"/>
                    </a:lnTo>
                    <a:lnTo>
                      <a:pt x="435" y="631"/>
                    </a:lnTo>
                    <a:lnTo>
                      <a:pt x="435" y="636"/>
                    </a:lnTo>
                    <a:lnTo>
                      <a:pt x="435" y="646"/>
                    </a:lnTo>
                    <a:lnTo>
                      <a:pt x="436" y="651"/>
                    </a:lnTo>
                    <a:lnTo>
                      <a:pt x="436" y="675"/>
                    </a:lnTo>
                    <a:lnTo>
                      <a:pt x="435" y="682"/>
                    </a:lnTo>
                    <a:lnTo>
                      <a:pt x="435" y="689"/>
                    </a:lnTo>
                    <a:lnTo>
                      <a:pt x="435" y="694"/>
                    </a:lnTo>
                    <a:lnTo>
                      <a:pt x="435" y="706"/>
                    </a:lnTo>
                    <a:lnTo>
                      <a:pt x="438" y="708"/>
                    </a:lnTo>
                    <a:lnTo>
                      <a:pt x="442" y="704"/>
                    </a:lnTo>
                    <a:lnTo>
                      <a:pt x="442" y="697"/>
                    </a:lnTo>
                    <a:lnTo>
                      <a:pt x="443" y="694"/>
                    </a:lnTo>
                    <a:lnTo>
                      <a:pt x="450" y="691"/>
                    </a:lnTo>
                    <a:lnTo>
                      <a:pt x="452" y="689"/>
                    </a:lnTo>
                    <a:lnTo>
                      <a:pt x="453" y="687"/>
                    </a:lnTo>
                    <a:lnTo>
                      <a:pt x="457" y="680"/>
                    </a:lnTo>
                    <a:lnTo>
                      <a:pt x="462" y="679"/>
                    </a:lnTo>
                    <a:lnTo>
                      <a:pt x="464" y="677"/>
                    </a:lnTo>
                    <a:lnTo>
                      <a:pt x="465" y="675"/>
                    </a:lnTo>
                    <a:lnTo>
                      <a:pt x="469" y="677"/>
                    </a:lnTo>
                    <a:lnTo>
                      <a:pt x="471" y="679"/>
                    </a:lnTo>
                    <a:lnTo>
                      <a:pt x="474" y="679"/>
                    </a:lnTo>
                    <a:lnTo>
                      <a:pt x="477" y="685"/>
                    </a:lnTo>
                    <a:lnTo>
                      <a:pt x="479" y="684"/>
                    </a:lnTo>
                    <a:lnTo>
                      <a:pt x="484" y="684"/>
                    </a:lnTo>
                    <a:lnTo>
                      <a:pt x="484" y="692"/>
                    </a:lnTo>
                    <a:lnTo>
                      <a:pt x="484" y="696"/>
                    </a:lnTo>
                    <a:lnTo>
                      <a:pt x="482" y="697"/>
                    </a:lnTo>
                    <a:lnTo>
                      <a:pt x="479" y="699"/>
                    </a:lnTo>
                    <a:lnTo>
                      <a:pt x="476" y="696"/>
                    </a:lnTo>
                    <a:lnTo>
                      <a:pt x="472" y="697"/>
                    </a:lnTo>
                    <a:lnTo>
                      <a:pt x="471" y="701"/>
                    </a:lnTo>
                    <a:lnTo>
                      <a:pt x="467" y="701"/>
                    </a:lnTo>
                    <a:lnTo>
                      <a:pt x="465" y="697"/>
                    </a:lnTo>
                    <a:lnTo>
                      <a:pt x="462" y="696"/>
                    </a:lnTo>
                    <a:lnTo>
                      <a:pt x="460" y="696"/>
                    </a:lnTo>
                    <a:lnTo>
                      <a:pt x="459" y="697"/>
                    </a:lnTo>
                    <a:lnTo>
                      <a:pt x="457" y="697"/>
                    </a:lnTo>
                    <a:lnTo>
                      <a:pt x="459" y="696"/>
                    </a:lnTo>
                    <a:lnTo>
                      <a:pt x="455" y="694"/>
                    </a:lnTo>
                    <a:lnTo>
                      <a:pt x="448" y="702"/>
                    </a:lnTo>
                    <a:lnTo>
                      <a:pt x="447" y="704"/>
                    </a:lnTo>
                    <a:lnTo>
                      <a:pt x="442" y="709"/>
                    </a:lnTo>
                    <a:lnTo>
                      <a:pt x="438" y="709"/>
                    </a:lnTo>
                    <a:lnTo>
                      <a:pt x="436" y="711"/>
                    </a:lnTo>
                    <a:lnTo>
                      <a:pt x="433" y="713"/>
                    </a:lnTo>
                    <a:lnTo>
                      <a:pt x="431" y="716"/>
                    </a:lnTo>
                    <a:lnTo>
                      <a:pt x="431" y="731"/>
                    </a:lnTo>
                    <a:lnTo>
                      <a:pt x="430" y="742"/>
                    </a:lnTo>
                    <a:lnTo>
                      <a:pt x="430" y="748"/>
                    </a:lnTo>
                    <a:lnTo>
                      <a:pt x="428" y="754"/>
                    </a:lnTo>
                    <a:lnTo>
                      <a:pt x="426" y="764"/>
                    </a:lnTo>
                    <a:lnTo>
                      <a:pt x="426" y="767"/>
                    </a:lnTo>
                    <a:lnTo>
                      <a:pt x="426" y="771"/>
                    </a:lnTo>
                    <a:lnTo>
                      <a:pt x="425" y="781"/>
                    </a:lnTo>
                    <a:lnTo>
                      <a:pt x="423" y="789"/>
                    </a:lnTo>
                    <a:lnTo>
                      <a:pt x="423" y="796"/>
                    </a:lnTo>
                    <a:lnTo>
                      <a:pt x="421" y="800"/>
                    </a:lnTo>
                    <a:lnTo>
                      <a:pt x="421" y="810"/>
                    </a:lnTo>
                    <a:lnTo>
                      <a:pt x="419" y="813"/>
                    </a:lnTo>
                    <a:lnTo>
                      <a:pt x="418" y="818"/>
                    </a:lnTo>
                    <a:lnTo>
                      <a:pt x="416" y="825"/>
                    </a:lnTo>
                    <a:lnTo>
                      <a:pt x="416" y="829"/>
                    </a:lnTo>
                    <a:lnTo>
                      <a:pt x="413" y="834"/>
                    </a:lnTo>
                    <a:lnTo>
                      <a:pt x="411" y="846"/>
                    </a:lnTo>
                    <a:lnTo>
                      <a:pt x="416" y="851"/>
                    </a:lnTo>
                    <a:lnTo>
                      <a:pt x="413" y="852"/>
                    </a:lnTo>
                    <a:lnTo>
                      <a:pt x="411" y="858"/>
                    </a:lnTo>
                    <a:lnTo>
                      <a:pt x="411" y="863"/>
                    </a:lnTo>
                    <a:lnTo>
                      <a:pt x="409" y="876"/>
                    </a:lnTo>
                    <a:lnTo>
                      <a:pt x="411" y="881"/>
                    </a:lnTo>
                    <a:lnTo>
                      <a:pt x="407" y="885"/>
                    </a:lnTo>
                    <a:lnTo>
                      <a:pt x="406" y="887"/>
                    </a:lnTo>
                    <a:lnTo>
                      <a:pt x="407" y="893"/>
                    </a:lnTo>
                    <a:lnTo>
                      <a:pt x="409" y="897"/>
                    </a:lnTo>
                    <a:lnTo>
                      <a:pt x="411" y="902"/>
                    </a:lnTo>
                    <a:lnTo>
                      <a:pt x="411" y="904"/>
                    </a:lnTo>
                    <a:lnTo>
                      <a:pt x="409" y="905"/>
                    </a:lnTo>
                    <a:lnTo>
                      <a:pt x="407" y="917"/>
                    </a:lnTo>
                    <a:lnTo>
                      <a:pt x="406" y="926"/>
                    </a:lnTo>
                    <a:lnTo>
                      <a:pt x="407" y="929"/>
                    </a:lnTo>
                    <a:lnTo>
                      <a:pt x="409" y="933"/>
                    </a:lnTo>
                    <a:lnTo>
                      <a:pt x="409" y="948"/>
                    </a:lnTo>
                    <a:lnTo>
                      <a:pt x="407" y="953"/>
                    </a:lnTo>
                    <a:lnTo>
                      <a:pt x="406" y="960"/>
                    </a:lnTo>
                    <a:lnTo>
                      <a:pt x="406" y="972"/>
                    </a:lnTo>
                    <a:lnTo>
                      <a:pt x="406" y="977"/>
                    </a:lnTo>
                    <a:lnTo>
                      <a:pt x="406" y="982"/>
                    </a:lnTo>
                    <a:lnTo>
                      <a:pt x="406" y="994"/>
                    </a:lnTo>
                    <a:lnTo>
                      <a:pt x="404" y="999"/>
                    </a:lnTo>
                    <a:lnTo>
                      <a:pt x="406" y="1008"/>
                    </a:lnTo>
                    <a:lnTo>
                      <a:pt x="404" y="1030"/>
                    </a:lnTo>
                    <a:lnTo>
                      <a:pt x="402" y="1035"/>
                    </a:lnTo>
                    <a:lnTo>
                      <a:pt x="401" y="1040"/>
                    </a:lnTo>
                    <a:lnTo>
                      <a:pt x="401" y="1045"/>
                    </a:lnTo>
                    <a:lnTo>
                      <a:pt x="399" y="1052"/>
                    </a:lnTo>
                    <a:lnTo>
                      <a:pt x="396" y="1055"/>
                    </a:lnTo>
                    <a:lnTo>
                      <a:pt x="392" y="1059"/>
                    </a:lnTo>
                    <a:lnTo>
                      <a:pt x="396" y="1060"/>
                    </a:lnTo>
                    <a:lnTo>
                      <a:pt x="397" y="1066"/>
                    </a:lnTo>
                    <a:lnTo>
                      <a:pt x="397" y="1067"/>
                    </a:lnTo>
                    <a:lnTo>
                      <a:pt x="397" y="1072"/>
                    </a:lnTo>
                    <a:lnTo>
                      <a:pt x="394" y="1079"/>
                    </a:lnTo>
                    <a:lnTo>
                      <a:pt x="396" y="1083"/>
                    </a:lnTo>
                    <a:lnTo>
                      <a:pt x="397" y="1084"/>
                    </a:lnTo>
                    <a:lnTo>
                      <a:pt x="399" y="1086"/>
                    </a:lnTo>
                    <a:lnTo>
                      <a:pt x="397" y="1091"/>
                    </a:lnTo>
                    <a:lnTo>
                      <a:pt x="396" y="1091"/>
                    </a:lnTo>
                    <a:lnTo>
                      <a:pt x="397" y="1096"/>
                    </a:lnTo>
                    <a:lnTo>
                      <a:pt x="397" y="1103"/>
                    </a:lnTo>
                    <a:lnTo>
                      <a:pt x="397" y="1112"/>
                    </a:lnTo>
                    <a:lnTo>
                      <a:pt x="396" y="1117"/>
                    </a:lnTo>
                    <a:lnTo>
                      <a:pt x="394" y="1127"/>
                    </a:lnTo>
                    <a:lnTo>
                      <a:pt x="392" y="1135"/>
                    </a:lnTo>
                    <a:lnTo>
                      <a:pt x="392" y="1151"/>
                    </a:lnTo>
                    <a:lnTo>
                      <a:pt x="390" y="1163"/>
                    </a:lnTo>
                    <a:lnTo>
                      <a:pt x="390" y="1171"/>
                    </a:lnTo>
                    <a:lnTo>
                      <a:pt x="389" y="1181"/>
                    </a:lnTo>
                    <a:lnTo>
                      <a:pt x="389" y="1187"/>
                    </a:lnTo>
                    <a:lnTo>
                      <a:pt x="387" y="1192"/>
                    </a:lnTo>
                    <a:lnTo>
                      <a:pt x="387" y="1197"/>
                    </a:lnTo>
                    <a:lnTo>
                      <a:pt x="385" y="1202"/>
                    </a:lnTo>
                    <a:lnTo>
                      <a:pt x="387" y="1207"/>
                    </a:lnTo>
                    <a:lnTo>
                      <a:pt x="390" y="1209"/>
                    </a:lnTo>
                    <a:lnTo>
                      <a:pt x="394" y="1210"/>
                    </a:lnTo>
                    <a:lnTo>
                      <a:pt x="396" y="1214"/>
                    </a:lnTo>
                    <a:lnTo>
                      <a:pt x="396" y="1217"/>
                    </a:lnTo>
                    <a:lnTo>
                      <a:pt x="394" y="1221"/>
                    </a:lnTo>
                    <a:lnTo>
                      <a:pt x="392" y="1217"/>
                    </a:lnTo>
                    <a:lnTo>
                      <a:pt x="390" y="1214"/>
                    </a:lnTo>
                    <a:lnTo>
                      <a:pt x="389" y="1210"/>
                    </a:lnTo>
                    <a:lnTo>
                      <a:pt x="387" y="1217"/>
                    </a:lnTo>
                    <a:lnTo>
                      <a:pt x="385" y="1227"/>
                    </a:lnTo>
                    <a:lnTo>
                      <a:pt x="384" y="1239"/>
                    </a:lnTo>
                    <a:lnTo>
                      <a:pt x="384" y="1248"/>
                    </a:lnTo>
                    <a:lnTo>
                      <a:pt x="384" y="1260"/>
                    </a:lnTo>
                    <a:lnTo>
                      <a:pt x="384" y="1265"/>
                    </a:lnTo>
                    <a:lnTo>
                      <a:pt x="382" y="1272"/>
                    </a:lnTo>
                    <a:lnTo>
                      <a:pt x="382" y="1280"/>
                    </a:lnTo>
                    <a:lnTo>
                      <a:pt x="380" y="1289"/>
                    </a:lnTo>
                    <a:lnTo>
                      <a:pt x="378" y="1297"/>
                    </a:lnTo>
                    <a:lnTo>
                      <a:pt x="378" y="1304"/>
                    </a:lnTo>
                    <a:lnTo>
                      <a:pt x="377" y="1316"/>
                    </a:lnTo>
                    <a:lnTo>
                      <a:pt x="377" y="1326"/>
                    </a:lnTo>
                    <a:lnTo>
                      <a:pt x="375" y="1328"/>
                    </a:lnTo>
                    <a:lnTo>
                      <a:pt x="375" y="1331"/>
                    </a:lnTo>
                    <a:lnTo>
                      <a:pt x="373" y="1343"/>
                    </a:lnTo>
                    <a:lnTo>
                      <a:pt x="373" y="1348"/>
                    </a:lnTo>
                    <a:lnTo>
                      <a:pt x="372" y="1360"/>
                    </a:lnTo>
                    <a:lnTo>
                      <a:pt x="370" y="1374"/>
                    </a:lnTo>
                    <a:lnTo>
                      <a:pt x="368" y="1381"/>
                    </a:lnTo>
                    <a:lnTo>
                      <a:pt x="367" y="1389"/>
                    </a:lnTo>
                    <a:lnTo>
                      <a:pt x="367" y="1396"/>
                    </a:lnTo>
                    <a:lnTo>
                      <a:pt x="365" y="1405"/>
                    </a:lnTo>
                    <a:lnTo>
                      <a:pt x="365" y="1415"/>
                    </a:lnTo>
                    <a:lnTo>
                      <a:pt x="363" y="1429"/>
                    </a:lnTo>
                    <a:lnTo>
                      <a:pt x="361" y="1434"/>
                    </a:lnTo>
                    <a:lnTo>
                      <a:pt x="361" y="1441"/>
                    </a:lnTo>
                    <a:lnTo>
                      <a:pt x="360" y="1456"/>
                    </a:lnTo>
                    <a:lnTo>
                      <a:pt x="360" y="1459"/>
                    </a:lnTo>
                    <a:lnTo>
                      <a:pt x="358" y="1464"/>
                    </a:lnTo>
                    <a:lnTo>
                      <a:pt x="356" y="1471"/>
                    </a:lnTo>
                    <a:lnTo>
                      <a:pt x="356" y="1478"/>
                    </a:lnTo>
                    <a:lnTo>
                      <a:pt x="355" y="1487"/>
                    </a:lnTo>
                    <a:lnTo>
                      <a:pt x="353" y="1492"/>
                    </a:lnTo>
                    <a:lnTo>
                      <a:pt x="351" y="1504"/>
                    </a:lnTo>
                    <a:lnTo>
                      <a:pt x="349" y="1512"/>
                    </a:lnTo>
                    <a:lnTo>
                      <a:pt x="349" y="1519"/>
                    </a:lnTo>
                    <a:lnTo>
                      <a:pt x="348" y="1524"/>
                    </a:lnTo>
                    <a:lnTo>
                      <a:pt x="346" y="1531"/>
                    </a:lnTo>
                    <a:lnTo>
                      <a:pt x="346" y="1538"/>
                    </a:lnTo>
                    <a:lnTo>
                      <a:pt x="343" y="1544"/>
                    </a:lnTo>
                    <a:lnTo>
                      <a:pt x="343" y="1553"/>
                    </a:lnTo>
                    <a:lnTo>
                      <a:pt x="341" y="1556"/>
                    </a:lnTo>
                    <a:lnTo>
                      <a:pt x="341" y="1562"/>
                    </a:lnTo>
                    <a:lnTo>
                      <a:pt x="339" y="1567"/>
                    </a:lnTo>
                    <a:lnTo>
                      <a:pt x="338" y="1575"/>
                    </a:lnTo>
                    <a:lnTo>
                      <a:pt x="336" y="1582"/>
                    </a:lnTo>
                    <a:lnTo>
                      <a:pt x="336" y="1587"/>
                    </a:lnTo>
                    <a:lnTo>
                      <a:pt x="334" y="1591"/>
                    </a:lnTo>
                    <a:lnTo>
                      <a:pt x="332" y="1599"/>
                    </a:lnTo>
                    <a:lnTo>
                      <a:pt x="331" y="1606"/>
                    </a:lnTo>
                    <a:lnTo>
                      <a:pt x="329" y="1611"/>
                    </a:lnTo>
                    <a:lnTo>
                      <a:pt x="327" y="1616"/>
                    </a:lnTo>
                    <a:lnTo>
                      <a:pt x="326" y="1625"/>
                    </a:lnTo>
                    <a:lnTo>
                      <a:pt x="326" y="1628"/>
                    </a:lnTo>
                    <a:lnTo>
                      <a:pt x="327" y="1628"/>
                    </a:lnTo>
                    <a:lnTo>
                      <a:pt x="331" y="1626"/>
                    </a:lnTo>
                    <a:lnTo>
                      <a:pt x="336" y="1623"/>
                    </a:lnTo>
                    <a:lnTo>
                      <a:pt x="338" y="1621"/>
                    </a:lnTo>
                    <a:lnTo>
                      <a:pt x="339" y="1618"/>
                    </a:lnTo>
                    <a:lnTo>
                      <a:pt x="343" y="1619"/>
                    </a:lnTo>
                    <a:lnTo>
                      <a:pt x="341" y="1623"/>
                    </a:lnTo>
                    <a:lnTo>
                      <a:pt x="336" y="1625"/>
                    </a:lnTo>
                    <a:lnTo>
                      <a:pt x="334" y="1630"/>
                    </a:lnTo>
                    <a:lnTo>
                      <a:pt x="329" y="1631"/>
                    </a:lnTo>
                    <a:lnTo>
                      <a:pt x="326" y="1633"/>
                    </a:lnTo>
                    <a:lnTo>
                      <a:pt x="324" y="1638"/>
                    </a:lnTo>
                    <a:lnTo>
                      <a:pt x="322" y="1647"/>
                    </a:lnTo>
                    <a:lnTo>
                      <a:pt x="322" y="1650"/>
                    </a:lnTo>
                    <a:lnTo>
                      <a:pt x="320" y="1657"/>
                    </a:lnTo>
                    <a:lnTo>
                      <a:pt x="319" y="1671"/>
                    </a:lnTo>
                    <a:lnTo>
                      <a:pt x="319" y="1674"/>
                    </a:lnTo>
                    <a:lnTo>
                      <a:pt x="317" y="1681"/>
                    </a:lnTo>
                    <a:lnTo>
                      <a:pt x="315" y="1691"/>
                    </a:lnTo>
                    <a:lnTo>
                      <a:pt x="314" y="1696"/>
                    </a:lnTo>
                    <a:lnTo>
                      <a:pt x="314" y="1701"/>
                    </a:lnTo>
                    <a:lnTo>
                      <a:pt x="312" y="1710"/>
                    </a:lnTo>
                    <a:lnTo>
                      <a:pt x="312" y="1717"/>
                    </a:lnTo>
                    <a:lnTo>
                      <a:pt x="310" y="1722"/>
                    </a:lnTo>
                    <a:lnTo>
                      <a:pt x="309" y="1727"/>
                    </a:lnTo>
                    <a:lnTo>
                      <a:pt x="309" y="1732"/>
                    </a:lnTo>
                    <a:lnTo>
                      <a:pt x="307" y="1737"/>
                    </a:lnTo>
                    <a:lnTo>
                      <a:pt x="303" y="1747"/>
                    </a:lnTo>
                    <a:lnTo>
                      <a:pt x="303" y="1754"/>
                    </a:lnTo>
                    <a:lnTo>
                      <a:pt x="302" y="1763"/>
                    </a:lnTo>
                    <a:lnTo>
                      <a:pt x="300" y="1771"/>
                    </a:lnTo>
                    <a:lnTo>
                      <a:pt x="298" y="1775"/>
                    </a:lnTo>
                    <a:lnTo>
                      <a:pt x="297" y="1780"/>
                    </a:lnTo>
                    <a:lnTo>
                      <a:pt x="295" y="1783"/>
                    </a:lnTo>
                    <a:lnTo>
                      <a:pt x="295" y="1788"/>
                    </a:lnTo>
                    <a:lnTo>
                      <a:pt x="293" y="1793"/>
                    </a:lnTo>
                    <a:lnTo>
                      <a:pt x="292" y="1798"/>
                    </a:lnTo>
                    <a:lnTo>
                      <a:pt x="292" y="1802"/>
                    </a:lnTo>
                    <a:lnTo>
                      <a:pt x="288" y="1812"/>
                    </a:lnTo>
                    <a:lnTo>
                      <a:pt x="285" y="1822"/>
                    </a:lnTo>
                    <a:lnTo>
                      <a:pt x="281" y="1833"/>
                    </a:lnTo>
                    <a:lnTo>
                      <a:pt x="280" y="1839"/>
                    </a:lnTo>
                    <a:lnTo>
                      <a:pt x="278" y="1846"/>
                    </a:lnTo>
                    <a:lnTo>
                      <a:pt x="274" y="1851"/>
                    </a:lnTo>
                    <a:lnTo>
                      <a:pt x="273" y="1862"/>
                    </a:lnTo>
                    <a:lnTo>
                      <a:pt x="271" y="1865"/>
                    </a:lnTo>
                    <a:lnTo>
                      <a:pt x="269" y="1868"/>
                    </a:lnTo>
                    <a:lnTo>
                      <a:pt x="266" y="1879"/>
                    </a:lnTo>
                    <a:lnTo>
                      <a:pt x="264" y="1884"/>
                    </a:lnTo>
                    <a:lnTo>
                      <a:pt x="261" y="1892"/>
                    </a:lnTo>
                    <a:lnTo>
                      <a:pt x="257" y="1904"/>
                    </a:lnTo>
                    <a:lnTo>
                      <a:pt x="256" y="1909"/>
                    </a:lnTo>
                    <a:lnTo>
                      <a:pt x="254" y="1913"/>
                    </a:lnTo>
                    <a:lnTo>
                      <a:pt x="249" y="1921"/>
                    </a:lnTo>
                    <a:lnTo>
                      <a:pt x="247" y="1928"/>
                    </a:lnTo>
                    <a:lnTo>
                      <a:pt x="245" y="1933"/>
                    </a:lnTo>
                    <a:lnTo>
                      <a:pt x="242" y="1940"/>
                    </a:lnTo>
                    <a:lnTo>
                      <a:pt x="240" y="1945"/>
                    </a:lnTo>
                    <a:lnTo>
                      <a:pt x="239" y="1952"/>
                    </a:lnTo>
                    <a:lnTo>
                      <a:pt x="237" y="1955"/>
                    </a:lnTo>
                    <a:lnTo>
                      <a:pt x="232" y="1964"/>
                    </a:lnTo>
                    <a:lnTo>
                      <a:pt x="228" y="1972"/>
                    </a:lnTo>
                    <a:lnTo>
                      <a:pt x="225" y="1979"/>
                    </a:lnTo>
                    <a:lnTo>
                      <a:pt x="220" y="1991"/>
                    </a:lnTo>
                    <a:lnTo>
                      <a:pt x="216" y="1996"/>
                    </a:lnTo>
                    <a:lnTo>
                      <a:pt x="213" y="2001"/>
                    </a:lnTo>
                    <a:lnTo>
                      <a:pt x="211" y="2006"/>
                    </a:lnTo>
                    <a:lnTo>
                      <a:pt x="208" y="2012"/>
                    </a:lnTo>
                    <a:lnTo>
                      <a:pt x="206" y="2015"/>
                    </a:lnTo>
                    <a:lnTo>
                      <a:pt x="205" y="2017"/>
                    </a:lnTo>
                    <a:lnTo>
                      <a:pt x="210" y="2018"/>
                    </a:lnTo>
                    <a:lnTo>
                      <a:pt x="216" y="2013"/>
                    </a:lnTo>
                    <a:lnTo>
                      <a:pt x="222" y="2010"/>
                    </a:lnTo>
                    <a:lnTo>
                      <a:pt x="225" y="2000"/>
                    </a:lnTo>
                    <a:lnTo>
                      <a:pt x="228" y="1994"/>
                    </a:lnTo>
                    <a:lnTo>
                      <a:pt x="232" y="1988"/>
                    </a:lnTo>
                    <a:lnTo>
                      <a:pt x="235" y="1983"/>
                    </a:lnTo>
                    <a:lnTo>
                      <a:pt x="239" y="1979"/>
                    </a:lnTo>
                    <a:lnTo>
                      <a:pt x="244" y="1976"/>
                    </a:lnTo>
                    <a:lnTo>
                      <a:pt x="244" y="1972"/>
                    </a:lnTo>
                    <a:lnTo>
                      <a:pt x="249" y="1969"/>
                    </a:lnTo>
                    <a:lnTo>
                      <a:pt x="252" y="1967"/>
                    </a:lnTo>
                    <a:lnTo>
                      <a:pt x="256" y="1962"/>
                    </a:lnTo>
                    <a:lnTo>
                      <a:pt x="257" y="1959"/>
                    </a:lnTo>
                    <a:lnTo>
                      <a:pt x="256" y="1954"/>
                    </a:lnTo>
                    <a:lnTo>
                      <a:pt x="259" y="1947"/>
                    </a:lnTo>
                    <a:lnTo>
                      <a:pt x="261" y="1945"/>
                    </a:lnTo>
                    <a:lnTo>
                      <a:pt x="261" y="1942"/>
                    </a:lnTo>
                    <a:lnTo>
                      <a:pt x="266" y="1938"/>
                    </a:lnTo>
                    <a:lnTo>
                      <a:pt x="271" y="1933"/>
                    </a:lnTo>
                    <a:lnTo>
                      <a:pt x="273" y="1935"/>
                    </a:lnTo>
                    <a:lnTo>
                      <a:pt x="285" y="1933"/>
                    </a:lnTo>
                    <a:lnTo>
                      <a:pt x="286" y="1928"/>
                    </a:lnTo>
                    <a:lnTo>
                      <a:pt x="288" y="1925"/>
                    </a:lnTo>
                    <a:lnTo>
                      <a:pt x="288" y="1923"/>
                    </a:lnTo>
                    <a:lnTo>
                      <a:pt x="290" y="1923"/>
                    </a:lnTo>
                    <a:lnTo>
                      <a:pt x="293" y="1926"/>
                    </a:lnTo>
                    <a:lnTo>
                      <a:pt x="298" y="1925"/>
                    </a:lnTo>
                    <a:lnTo>
                      <a:pt x="300" y="1921"/>
                    </a:lnTo>
                    <a:lnTo>
                      <a:pt x="300" y="1916"/>
                    </a:lnTo>
                    <a:lnTo>
                      <a:pt x="302" y="1911"/>
                    </a:lnTo>
                    <a:lnTo>
                      <a:pt x="302" y="1906"/>
                    </a:lnTo>
                    <a:lnTo>
                      <a:pt x="303" y="1902"/>
                    </a:lnTo>
                    <a:lnTo>
                      <a:pt x="303" y="1897"/>
                    </a:lnTo>
                    <a:lnTo>
                      <a:pt x="305" y="1899"/>
                    </a:lnTo>
                    <a:lnTo>
                      <a:pt x="307" y="1901"/>
                    </a:lnTo>
                    <a:lnTo>
                      <a:pt x="312" y="1902"/>
                    </a:lnTo>
                    <a:lnTo>
                      <a:pt x="315" y="1901"/>
                    </a:lnTo>
                    <a:lnTo>
                      <a:pt x="319" y="1899"/>
                    </a:lnTo>
                    <a:lnTo>
                      <a:pt x="319" y="1896"/>
                    </a:lnTo>
                    <a:lnTo>
                      <a:pt x="326" y="1896"/>
                    </a:lnTo>
                    <a:lnTo>
                      <a:pt x="329" y="1887"/>
                    </a:lnTo>
                    <a:lnTo>
                      <a:pt x="331" y="1882"/>
                    </a:lnTo>
                    <a:lnTo>
                      <a:pt x="334" y="1880"/>
                    </a:lnTo>
                    <a:lnTo>
                      <a:pt x="338" y="1882"/>
                    </a:lnTo>
                    <a:lnTo>
                      <a:pt x="332" y="1885"/>
                    </a:lnTo>
                    <a:lnTo>
                      <a:pt x="331" y="1892"/>
                    </a:lnTo>
                    <a:lnTo>
                      <a:pt x="329" y="1897"/>
                    </a:lnTo>
                    <a:lnTo>
                      <a:pt x="329" y="1901"/>
                    </a:lnTo>
                    <a:lnTo>
                      <a:pt x="326" y="1902"/>
                    </a:lnTo>
                    <a:lnTo>
                      <a:pt x="319" y="1904"/>
                    </a:lnTo>
                    <a:lnTo>
                      <a:pt x="315" y="1908"/>
                    </a:lnTo>
                    <a:lnTo>
                      <a:pt x="312" y="1914"/>
                    </a:lnTo>
                    <a:lnTo>
                      <a:pt x="310" y="1918"/>
                    </a:lnTo>
                    <a:lnTo>
                      <a:pt x="314" y="1923"/>
                    </a:lnTo>
                    <a:lnTo>
                      <a:pt x="320" y="1925"/>
                    </a:lnTo>
                    <a:lnTo>
                      <a:pt x="324" y="1928"/>
                    </a:lnTo>
                    <a:lnTo>
                      <a:pt x="327" y="1933"/>
                    </a:lnTo>
                    <a:lnTo>
                      <a:pt x="329" y="1937"/>
                    </a:lnTo>
                    <a:lnTo>
                      <a:pt x="336" y="1938"/>
                    </a:lnTo>
                    <a:lnTo>
                      <a:pt x="339" y="1938"/>
                    </a:lnTo>
                    <a:lnTo>
                      <a:pt x="336" y="1942"/>
                    </a:lnTo>
                    <a:lnTo>
                      <a:pt x="332" y="1947"/>
                    </a:lnTo>
                    <a:lnTo>
                      <a:pt x="331" y="1955"/>
                    </a:lnTo>
                    <a:lnTo>
                      <a:pt x="332" y="1959"/>
                    </a:lnTo>
                    <a:lnTo>
                      <a:pt x="332" y="1960"/>
                    </a:lnTo>
                    <a:lnTo>
                      <a:pt x="332" y="1964"/>
                    </a:lnTo>
                    <a:lnTo>
                      <a:pt x="336" y="1966"/>
                    </a:lnTo>
                    <a:lnTo>
                      <a:pt x="339" y="1969"/>
                    </a:lnTo>
                    <a:lnTo>
                      <a:pt x="341" y="1971"/>
                    </a:lnTo>
                    <a:lnTo>
                      <a:pt x="341" y="1977"/>
                    </a:lnTo>
                    <a:lnTo>
                      <a:pt x="348" y="1979"/>
                    </a:lnTo>
                    <a:lnTo>
                      <a:pt x="351" y="1983"/>
                    </a:lnTo>
                    <a:lnTo>
                      <a:pt x="353" y="1984"/>
                    </a:lnTo>
                    <a:lnTo>
                      <a:pt x="351" y="1988"/>
                    </a:lnTo>
                    <a:lnTo>
                      <a:pt x="348" y="1991"/>
                    </a:lnTo>
                    <a:lnTo>
                      <a:pt x="343" y="1996"/>
                    </a:lnTo>
                    <a:lnTo>
                      <a:pt x="338" y="1998"/>
                    </a:lnTo>
                    <a:lnTo>
                      <a:pt x="326" y="1998"/>
                    </a:lnTo>
                    <a:lnTo>
                      <a:pt x="322" y="1991"/>
                    </a:lnTo>
                    <a:lnTo>
                      <a:pt x="320" y="1991"/>
                    </a:lnTo>
                    <a:lnTo>
                      <a:pt x="319" y="1989"/>
                    </a:lnTo>
                    <a:lnTo>
                      <a:pt x="315" y="1986"/>
                    </a:lnTo>
                    <a:lnTo>
                      <a:pt x="314" y="1979"/>
                    </a:lnTo>
                    <a:lnTo>
                      <a:pt x="315" y="1976"/>
                    </a:lnTo>
                    <a:lnTo>
                      <a:pt x="315" y="1962"/>
                    </a:lnTo>
                    <a:lnTo>
                      <a:pt x="314" y="1947"/>
                    </a:lnTo>
                    <a:lnTo>
                      <a:pt x="315" y="1938"/>
                    </a:lnTo>
                    <a:lnTo>
                      <a:pt x="310" y="1933"/>
                    </a:lnTo>
                    <a:lnTo>
                      <a:pt x="305" y="1933"/>
                    </a:lnTo>
                    <a:lnTo>
                      <a:pt x="300" y="1931"/>
                    </a:lnTo>
                    <a:lnTo>
                      <a:pt x="295" y="1933"/>
                    </a:lnTo>
                    <a:lnTo>
                      <a:pt x="285" y="1937"/>
                    </a:lnTo>
                    <a:lnTo>
                      <a:pt x="280" y="1938"/>
                    </a:lnTo>
                    <a:lnTo>
                      <a:pt x="278" y="1943"/>
                    </a:lnTo>
                    <a:lnTo>
                      <a:pt x="278" y="1945"/>
                    </a:lnTo>
                    <a:lnTo>
                      <a:pt x="271" y="1954"/>
                    </a:lnTo>
                    <a:lnTo>
                      <a:pt x="264" y="1962"/>
                    </a:lnTo>
                    <a:lnTo>
                      <a:pt x="259" y="1967"/>
                    </a:lnTo>
                    <a:lnTo>
                      <a:pt x="257" y="1972"/>
                    </a:lnTo>
                    <a:lnTo>
                      <a:pt x="257" y="1974"/>
                    </a:lnTo>
                    <a:lnTo>
                      <a:pt x="256" y="1981"/>
                    </a:lnTo>
                    <a:lnTo>
                      <a:pt x="254" y="1984"/>
                    </a:lnTo>
                    <a:lnTo>
                      <a:pt x="249" y="1991"/>
                    </a:lnTo>
                    <a:lnTo>
                      <a:pt x="244" y="1993"/>
                    </a:lnTo>
                    <a:lnTo>
                      <a:pt x="244" y="2000"/>
                    </a:lnTo>
                    <a:lnTo>
                      <a:pt x="240" y="2005"/>
                    </a:lnTo>
                    <a:lnTo>
                      <a:pt x="237" y="2008"/>
                    </a:lnTo>
                    <a:lnTo>
                      <a:pt x="234" y="2008"/>
                    </a:lnTo>
                    <a:lnTo>
                      <a:pt x="232" y="2012"/>
                    </a:lnTo>
                    <a:lnTo>
                      <a:pt x="228" y="2013"/>
                    </a:lnTo>
                    <a:lnTo>
                      <a:pt x="227" y="2020"/>
                    </a:lnTo>
                    <a:lnTo>
                      <a:pt x="225" y="2027"/>
                    </a:lnTo>
                    <a:lnTo>
                      <a:pt x="225" y="2029"/>
                    </a:lnTo>
                    <a:lnTo>
                      <a:pt x="222" y="2032"/>
                    </a:lnTo>
                    <a:lnTo>
                      <a:pt x="223" y="2034"/>
                    </a:lnTo>
                    <a:lnTo>
                      <a:pt x="222" y="2037"/>
                    </a:lnTo>
                    <a:lnTo>
                      <a:pt x="220" y="2037"/>
                    </a:lnTo>
                    <a:lnTo>
                      <a:pt x="220" y="2030"/>
                    </a:lnTo>
                    <a:lnTo>
                      <a:pt x="223" y="2023"/>
                    </a:lnTo>
                    <a:lnTo>
                      <a:pt x="218" y="2025"/>
                    </a:lnTo>
                    <a:lnTo>
                      <a:pt x="216" y="2025"/>
                    </a:lnTo>
                    <a:lnTo>
                      <a:pt x="206" y="2023"/>
                    </a:lnTo>
                    <a:lnTo>
                      <a:pt x="201" y="2022"/>
                    </a:lnTo>
                    <a:lnTo>
                      <a:pt x="196" y="2027"/>
                    </a:lnTo>
                    <a:lnTo>
                      <a:pt x="189" y="2032"/>
                    </a:lnTo>
                    <a:lnTo>
                      <a:pt x="179" y="2037"/>
                    </a:lnTo>
                    <a:lnTo>
                      <a:pt x="174" y="2035"/>
                    </a:lnTo>
                    <a:lnTo>
                      <a:pt x="172" y="2037"/>
                    </a:lnTo>
                    <a:lnTo>
                      <a:pt x="170" y="2042"/>
                    </a:lnTo>
                    <a:lnTo>
                      <a:pt x="172" y="2044"/>
                    </a:lnTo>
                    <a:lnTo>
                      <a:pt x="172" y="2044"/>
                    </a:lnTo>
                    <a:lnTo>
                      <a:pt x="170" y="2046"/>
                    </a:lnTo>
                    <a:lnTo>
                      <a:pt x="164" y="2047"/>
                    </a:lnTo>
                    <a:lnTo>
                      <a:pt x="162" y="2049"/>
                    </a:lnTo>
                    <a:lnTo>
                      <a:pt x="162" y="2056"/>
                    </a:lnTo>
                    <a:lnTo>
                      <a:pt x="159" y="2059"/>
                    </a:lnTo>
                    <a:lnTo>
                      <a:pt x="157" y="2064"/>
                    </a:lnTo>
                    <a:lnTo>
                      <a:pt x="155" y="2068"/>
                    </a:lnTo>
                    <a:lnTo>
                      <a:pt x="152" y="2075"/>
                    </a:lnTo>
                    <a:lnTo>
                      <a:pt x="150" y="2075"/>
                    </a:lnTo>
                    <a:lnTo>
                      <a:pt x="148" y="2080"/>
                    </a:lnTo>
                    <a:lnTo>
                      <a:pt x="152" y="2085"/>
                    </a:lnTo>
                    <a:lnTo>
                      <a:pt x="155" y="2085"/>
                    </a:lnTo>
                    <a:lnTo>
                      <a:pt x="159" y="2092"/>
                    </a:lnTo>
                    <a:lnTo>
                      <a:pt x="162" y="2104"/>
                    </a:lnTo>
                    <a:lnTo>
                      <a:pt x="162" y="2114"/>
                    </a:lnTo>
                    <a:lnTo>
                      <a:pt x="164" y="2119"/>
                    </a:lnTo>
                    <a:lnTo>
                      <a:pt x="167" y="2122"/>
                    </a:lnTo>
                    <a:lnTo>
                      <a:pt x="162" y="2134"/>
                    </a:lnTo>
                    <a:lnTo>
                      <a:pt x="162" y="2141"/>
                    </a:lnTo>
                    <a:lnTo>
                      <a:pt x="160" y="2148"/>
                    </a:lnTo>
                    <a:lnTo>
                      <a:pt x="159" y="2153"/>
                    </a:lnTo>
                    <a:lnTo>
                      <a:pt x="159" y="2160"/>
                    </a:lnTo>
                    <a:lnTo>
                      <a:pt x="157" y="2167"/>
                    </a:lnTo>
                    <a:lnTo>
                      <a:pt x="155" y="2175"/>
                    </a:lnTo>
                    <a:lnTo>
                      <a:pt x="153" y="2187"/>
                    </a:lnTo>
                    <a:lnTo>
                      <a:pt x="155" y="2194"/>
                    </a:lnTo>
                    <a:lnTo>
                      <a:pt x="153" y="2199"/>
                    </a:lnTo>
                    <a:lnTo>
                      <a:pt x="152" y="2208"/>
                    </a:lnTo>
                    <a:lnTo>
                      <a:pt x="150" y="2223"/>
                    </a:lnTo>
                    <a:lnTo>
                      <a:pt x="147" y="2231"/>
                    </a:lnTo>
                    <a:lnTo>
                      <a:pt x="145" y="2238"/>
                    </a:lnTo>
                    <a:lnTo>
                      <a:pt x="145" y="2243"/>
                    </a:lnTo>
                    <a:lnTo>
                      <a:pt x="141" y="2254"/>
                    </a:lnTo>
                    <a:lnTo>
                      <a:pt x="138" y="2266"/>
                    </a:lnTo>
                    <a:lnTo>
                      <a:pt x="136" y="2271"/>
                    </a:lnTo>
                    <a:lnTo>
                      <a:pt x="133" y="2281"/>
                    </a:lnTo>
                    <a:lnTo>
                      <a:pt x="131" y="2288"/>
                    </a:lnTo>
                    <a:lnTo>
                      <a:pt x="130" y="2296"/>
                    </a:lnTo>
                    <a:lnTo>
                      <a:pt x="126" y="2300"/>
                    </a:lnTo>
                    <a:lnTo>
                      <a:pt x="126" y="2303"/>
                    </a:lnTo>
                    <a:lnTo>
                      <a:pt x="121" y="2312"/>
                    </a:lnTo>
                    <a:lnTo>
                      <a:pt x="119" y="2317"/>
                    </a:lnTo>
                    <a:lnTo>
                      <a:pt x="121" y="2327"/>
                    </a:lnTo>
                    <a:lnTo>
                      <a:pt x="123" y="2332"/>
                    </a:lnTo>
                    <a:lnTo>
                      <a:pt x="121" y="2337"/>
                    </a:lnTo>
                    <a:lnTo>
                      <a:pt x="119" y="2347"/>
                    </a:lnTo>
                    <a:lnTo>
                      <a:pt x="119" y="2354"/>
                    </a:lnTo>
                    <a:lnTo>
                      <a:pt x="118" y="2363"/>
                    </a:lnTo>
                    <a:lnTo>
                      <a:pt x="118" y="2378"/>
                    </a:lnTo>
                    <a:lnTo>
                      <a:pt x="116" y="2385"/>
                    </a:lnTo>
                    <a:lnTo>
                      <a:pt x="114" y="2390"/>
                    </a:lnTo>
                    <a:lnTo>
                      <a:pt x="114" y="2395"/>
                    </a:lnTo>
                    <a:lnTo>
                      <a:pt x="112" y="2398"/>
                    </a:lnTo>
                    <a:lnTo>
                      <a:pt x="111" y="2404"/>
                    </a:lnTo>
                    <a:lnTo>
                      <a:pt x="109" y="2409"/>
                    </a:lnTo>
                    <a:lnTo>
                      <a:pt x="107" y="2416"/>
                    </a:lnTo>
                    <a:lnTo>
                      <a:pt x="107" y="2419"/>
                    </a:lnTo>
                    <a:lnTo>
                      <a:pt x="106" y="2422"/>
                    </a:lnTo>
                    <a:lnTo>
                      <a:pt x="106" y="2427"/>
                    </a:lnTo>
                    <a:lnTo>
                      <a:pt x="104" y="2433"/>
                    </a:lnTo>
                    <a:lnTo>
                      <a:pt x="102" y="2438"/>
                    </a:lnTo>
                    <a:lnTo>
                      <a:pt x="101" y="2443"/>
                    </a:lnTo>
                    <a:lnTo>
                      <a:pt x="101" y="2446"/>
                    </a:lnTo>
                    <a:lnTo>
                      <a:pt x="97" y="2451"/>
                    </a:lnTo>
                    <a:lnTo>
                      <a:pt x="97" y="2456"/>
                    </a:lnTo>
                    <a:lnTo>
                      <a:pt x="94" y="2462"/>
                    </a:lnTo>
                    <a:lnTo>
                      <a:pt x="92" y="2470"/>
                    </a:lnTo>
                    <a:lnTo>
                      <a:pt x="89" y="2479"/>
                    </a:lnTo>
                    <a:lnTo>
                      <a:pt x="87" y="2489"/>
                    </a:lnTo>
                    <a:lnTo>
                      <a:pt x="84" y="2499"/>
                    </a:lnTo>
                    <a:lnTo>
                      <a:pt x="82" y="2504"/>
                    </a:lnTo>
                    <a:lnTo>
                      <a:pt x="75" y="2519"/>
                    </a:lnTo>
                    <a:lnTo>
                      <a:pt x="73" y="2526"/>
                    </a:lnTo>
                    <a:lnTo>
                      <a:pt x="70" y="2531"/>
                    </a:lnTo>
                    <a:lnTo>
                      <a:pt x="68" y="2542"/>
                    </a:lnTo>
                    <a:lnTo>
                      <a:pt x="65" y="2548"/>
                    </a:lnTo>
                    <a:lnTo>
                      <a:pt x="63" y="2552"/>
                    </a:lnTo>
                    <a:lnTo>
                      <a:pt x="60" y="2555"/>
                    </a:lnTo>
                    <a:lnTo>
                      <a:pt x="56" y="2564"/>
                    </a:lnTo>
                    <a:lnTo>
                      <a:pt x="53" y="2572"/>
                    </a:lnTo>
                    <a:lnTo>
                      <a:pt x="49" y="2577"/>
                    </a:lnTo>
                    <a:lnTo>
                      <a:pt x="44" y="2588"/>
                    </a:lnTo>
                    <a:lnTo>
                      <a:pt x="39" y="2598"/>
                    </a:lnTo>
                    <a:lnTo>
                      <a:pt x="34" y="2605"/>
                    </a:lnTo>
                    <a:lnTo>
                      <a:pt x="29" y="2606"/>
                    </a:lnTo>
                    <a:lnTo>
                      <a:pt x="31" y="2617"/>
                    </a:lnTo>
                    <a:lnTo>
                      <a:pt x="27" y="2622"/>
                    </a:lnTo>
                    <a:lnTo>
                      <a:pt x="26" y="2629"/>
                    </a:lnTo>
                    <a:lnTo>
                      <a:pt x="22" y="2632"/>
                    </a:lnTo>
                    <a:lnTo>
                      <a:pt x="19" y="2637"/>
                    </a:lnTo>
                    <a:lnTo>
                      <a:pt x="19" y="2640"/>
                    </a:lnTo>
                    <a:lnTo>
                      <a:pt x="17" y="2644"/>
                    </a:lnTo>
                    <a:lnTo>
                      <a:pt x="12" y="2649"/>
                    </a:lnTo>
                    <a:lnTo>
                      <a:pt x="7" y="2651"/>
                    </a:lnTo>
                    <a:lnTo>
                      <a:pt x="5" y="2647"/>
                    </a:lnTo>
                    <a:lnTo>
                      <a:pt x="2" y="2647"/>
                    </a:lnTo>
                    <a:lnTo>
                      <a:pt x="0" y="2651"/>
                    </a:lnTo>
                    <a:lnTo>
                      <a:pt x="2" y="2658"/>
                    </a:lnTo>
                    <a:lnTo>
                      <a:pt x="8" y="2659"/>
                    </a:lnTo>
                    <a:lnTo>
                      <a:pt x="14" y="2663"/>
                    </a:lnTo>
                    <a:lnTo>
                      <a:pt x="19" y="2671"/>
                    </a:lnTo>
                    <a:lnTo>
                      <a:pt x="31" y="2685"/>
                    </a:lnTo>
                    <a:lnTo>
                      <a:pt x="32" y="2697"/>
                    </a:lnTo>
                    <a:lnTo>
                      <a:pt x="36" y="2700"/>
                    </a:lnTo>
                    <a:lnTo>
                      <a:pt x="37" y="2709"/>
                    </a:lnTo>
                    <a:lnTo>
                      <a:pt x="39" y="2710"/>
                    </a:lnTo>
                    <a:lnTo>
                      <a:pt x="39" y="2717"/>
                    </a:lnTo>
                    <a:lnTo>
                      <a:pt x="39" y="2724"/>
                    </a:lnTo>
                    <a:lnTo>
                      <a:pt x="41" y="2733"/>
                    </a:lnTo>
                    <a:lnTo>
                      <a:pt x="43" y="2739"/>
                    </a:lnTo>
                    <a:lnTo>
                      <a:pt x="43" y="2750"/>
                    </a:lnTo>
                    <a:lnTo>
                      <a:pt x="46" y="2756"/>
                    </a:lnTo>
                    <a:lnTo>
                      <a:pt x="46" y="2762"/>
                    </a:lnTo>
                    <a:lnTo>
                      <a:pt x="48" y="2767"/>
                    </a:lnTo>
                    <a:lnTo>
                      <a:pt x="46" y="2772"/>
                    </a:lnTo>
                    <a:lnTo>
                      <a:pt x="46" y="2777"/>
                    </a:lnTo>
                    <a:lnTo>
                      <a:pt x="53" y="2782"/>
                    </a:lnTo>
                    <a:lnTo>
                      <a:pt x="56" y="2779"/>
                    </a:lnTo>
                    <a:lnTo>
                      <a:pt x="58" y="2775"/>
                    </a:lnTo>
                    <a:lnTo>
                      <a:pt x="63" y="2772"/>
                    </a:lnTo>
                    <a:lnTo>
                      <a:pt x="72" y="2775"/>
                    </a:lnTo>
                    <a:lnTo>
                      <a:pt x="77" y="2779"/>
                    </a:lnTo>
                    <a:lnTo>
                      <a:pt x="82" y="2780"/>
                    </a:lnTo>
                    <a:lnTo>
                      <a:pt x="85" y="2785"/>
                    </a:lnTo>
                    <a:lnTo>
                      <a:pt x="87" y="2792"/>
                    </a:lnTo>
                    <a:lnTo>
                      <a:pt x="90" y="2801"/>
                    </a:lnTo>
                    <a:lnTo>
                      <a:pt x="92" y="2802"/>
                    </a:lnTo>
                    <a:lnTo>
                      <a:pt x="94" y="2813"/>
                    </a:lnTo>
                    <a:lnTo>
                      <a:pt x="95" y="2819"/>
                    </a:lnTo>
                    <a:lnTo>
                      <a:pt x="99" y="2828"/>
                    </a:lnTo>
                    <a:lnTo>
                      <a:pt x="101" y="2833"/>
                    </a:lnTo>
                    <a:lnTo>
                      <a:pt x="104" y="2835"/>
                    </a:lnTo>
                    <a:lnTo>
                      <a:pt x="106" y="2840"/>
                    </a:lnTo>
                    <a:lnTo>
                      <a:pt x="104" y="2850"/>
                    </a:lnTo>
                    <a:lnTo>
                      <a:pt x="104" y="2854"/>
                    </a:lnTo>
                    <a:lnTo>
                      <a:pt x="107" y="2855"/>
                    </a:lnTo>
                    <a:lnTo>
                      <a:pt x="112" y="2859"/>
                    </a:lnTo>
                    <a:lnTo>
                      <a:pt x="116" y="2860"/>
                    </a:lnTo>
                    <a:lnTo>
                      <a:pt x="121" y="2860"/>
                    </a:lnTo>
                    <a:lnTo>
                      <a:pt x="126" y="2865"/>
                    </a:lnTo>
                    <a:lnTo>
                      <a:pt x="135" y="2871"/>
                    </a:lnTo>
                    <a:lnTo>
                      <a:pt x="136" y="2876"/>
                    </a:lnTo>
                    <a:lnTo>
                      <a:pt x="138" y="2886"/>
                    </a:lnTo>
                    <a:lnTo>
                      <a:pt x="136" y="2889"/>
                    </a:lnTo>
                    <a:lnTo>
                      <a:pt x="136" y="2894"/>
                    </a:lnTo>
                    <a:lnTo>
                      <a:pt x="141" y="2898"/>
                    </a:lnTo>
                    <a:lnTo>
                      <a:pt x="145" y="2906"/>
                    </a:lnTo>
                    <a:lnTo>
                      <a:pt x="145" y="2912"/>
                    </a:lnTo>
                    <a:lnTo>
                      <a:pt x="147" y="2913"/>
                    </a:lnTo>
                    <a:lnTo>
                      <a:pt x="148" y="2922"/>
                    </a:lnTo>
                    <a:lnTo>
                      <a:pt x="148" y="2929"/>
                    </a:lnTo>
                    <a:lnTo>
                      <a:pt x="148" y="2944"/>
                    </a:lnTo>
                    <a:lnTo>
                      <a:pt x="147" y="2951"/>
                    </a:lnTo>
                    <a:lnTo>
                      <a:pt x="143" y="2949"/>
                    </a:lnTo>
                    <a:lnTo>
                      <a:pt x="141" y="2951"/>
                    </a:lnTo>
                    <a:lnTo>
                      <a:pt x="143" y="2954"/>
                    </a:lnTo>
                    <a:lnTo>
                      <a:pt x="147" y="2956"/>
                    </a:lnTo>
                    <a:lnTo>
                      <a:pt x="148" y="2956"/>
                    </a:lnTo>
                    <a:lnTo>
                      <a:pt x="152" y="2959"/>
                    </a:lnTo>
                    <a:lnTo>
                      <a:pt x="155" y="2966"/>
                    </a:lnTo>
                    <a:lnTo>
                      <a:pt x="153" y="2975"/>
                    </a:lnTo>
                    <a:lnTo>
                      <a:pt x="155" y="2975"/>
                    </a:lnTo>
                    <a:lnTo>
                      <a:pt x="159" y="2976"/>
                    </a:lnTo>
                    <a:lnTo>
                      <a:pt x="157" y="2987"/>
                    </a:lnTo>
                    <a:lnTo>
                      <a:pt x="153" y="3000"/>
                    </a:lnTo>
                    <a:lnTo>
                      <a:pt x="152" y="3009"/>
                    </a:lnTo>
                    <a:lnTo>
                      <a:pt x="150" y="3015"/>
                    </a:lnTo>
                    <a:lnTo>
                      <a:pt x="147" y="3027"/>
                    </a:lnTo>
                    <a:lnTo>
                      <a:pt x="145" y="3033"/>
                    </a:lnTo>
                    <a:lnTo>
                      <a:pt x="143" y="3039"/>
                    </a:lnTo>
                    <a:lnTo>
                      <a:pt x="141" y="3043"/>
                    </a:lnTo>
                    <a:lnTo>
                      <a:pt x="136" y="3056"/>
                    </a:lnTo>
                    <a:lnTo>
                      <a:pt x="133" y="3063"/>
                    </a:lnTo>
                    <a:lnTo>
                      <a:pt x="131" y="3068"/>
                    </a:lnTo>
                    <a:lnTo>
                      <a:pt x="131" y="3075"/>
                    </a:lnTo>
                    <a:lnTo>
                      <a:pt x="131" y="3084"/>
                    </a:lnTo>
                    <a:lnTo>
                      <a:pt x="130" y="3089"/>
                    </a:lnTo>
                    <a:lnTo>
                      <a:pt x="130" y="3094"/>
                    </a:lnTo>
                    <a:lnTo>
                      <a:pt x="128" y="3099"/>
                    </a:lnTo>
                    <a:lnTo>
                      <a:pt x="130" y="3106"/>
                    </a:lnTo>
                    <a:lnTo>
                      <a:pt x="130" y="3111"/>
                    </a:lnTo>
                    <a:lnTo>
                      <a:pt x="126" y="3114"/>
                    </a:lnTo>
                    <a:lnTo>
                      <a:pt x="130" y="3118"/>
                    </a:lnTo>
                    <a:lnTo>
                      <a:pt x="131" y="3119"/>
                    </a:lnTo>
                    <a:lnTo>
                      <a:pt x="128" y="3123"/>
                    </a:lnTo>
                    <a:lnTo>
                      <a:pt x="123" y="3131"/>
                    </a:lnTo>
                    <a:lnTo>
                      <a:pt x="119" y="3138"/>
                    </a:lnTo>
                    <a:lnTo>
                      <a:pt x="118" y="3145"/>
                    </a:lnTo>
                    <a:lnTo>
                      <a:pt x="119" y="3157"/>
                    </a:lnTo>
                  </a:path>
                </a:pathLst>
              </a:custGeom>
              <a:noFill/>
              <a:ln w="3175">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1" name="Freeform 7366"/>
              <p:cNvSpPr>
                <a:spLocks/>
              </p:cNvSpPr>
              <p:nvPr/>
            </p:nvSpPr>
            <p:spPr bwMode="auto">
              <a:xfrm>
                <a:off x="2944813" y="2185988"/>
                <a:ext cx="560387" cy="3357563"/>
              </a:xfrm>
              <a:custGeom>
                <a:avLst/>
                <a:gdLst/>
                <a:ahLst/>
                <a:cxnLst>
                  <a:cxn ang="0">
                    <a:pos x="169" y="1"/>
                  </a:cxn>
                  <a:cxn ang="0">
                    <a:pos x="168" y="54"/>
                  </a:cxn>
                  <a:cxn ang="0">
                    <a:pos x="160" y="99"/>
                  </a:cxn>
                  <a:cxn ang="0">
                    <a:pos x="160" y="175"/>
                  </a:cxn>
                  <a:cxn ang="0">
                    <a:pos x="159" y="270"/>
                  </a:cxn>
                  <a:cxn ang="0">
                    <a:pos x="164" y="273"/>
                  </a:cxn>
                  <a:cxn ang="0">
                    <a:pos x="151" y="364"/>
                  </a:cxn>
                  <a:cxn ang="0">
                    <a:pos x="168" y="414"/>
                  </a:cxn>
                  <a:cxn ang="0">
                    <a:pos x="148" y="464"/>
                  </a:cxn>
                  <a:cxn ang="0">
                    <a:pos x="142" y="554"/>
                  </a:cxn>
                  <a:cxn ang="0">
                    <a:pos x="138" y="676"/>
                  </a:cxn>
                  <a:cxn ang="0">
                    <a:pos x="133" y="783"/>
                  </a:cxn>
                  <a:cxn ang="0">
                    <a:pos x="121" y="940"/>
                  </a:cxn>
                  <a:cxn ang="0">
                    <a:pos x="114" y="1022"/>
                  </a:cxn>
                  <a:cxn ang="0">
                    <a:pos x="99" y="1138"/>
                  </a:cxn>
                  <a:cxn ang="0">
                    <a:pos x="69" y="1268"/>
                  </a:cxn>
                  <a:cxn ang="0">
                    <a:pos x="100" y="1213"/>
                  </a:cxn>
                  <a:cxn ang="0">
                    <a:pos x="110" y="1210"/>
                  </a:cxn>
                  <a:cxn ang="0">
                    <a:pos x="107" y="1236"/>
                  </a:cxn>
                  <a:cxn ang="0">
                    <a:pos x="74" y="1282"/>
                  </a:cxn>
                  <a:cxn ang="0">
                    <a:pos x="50" y="1318"/>
                  </a:cxn>
                  <a:cxn ang="0">
                    <a:pos x="36" y="1465"/>
                  </a:cxn>
                  <a:cxn ang="0">
                    <a:pos x="22" y="1587"/>
                  </a:cxn>
                  <a:cxn ang="0">
                    <a:pos x="0" y="1689"/>
                  </a:cxn>
                  <a:cxn ang="0">
                    <a:pos x="30" y="1791"/>
                  </a:cxn>
                  <a:cxn ang="0">
                    <a:pos x="48" y="1878"/>
                  </a:cxn>
                  <a:cxn ang="0">
                    <a:pos x="36" y="2005"/>
                  </a:cxn>
                  <a:cxn ang="0">
                    <a:pos x="45" y="2127"/>
                  </a:cxn>
                  <a:cxn ang="0">
                    <a:pos x="58" y="2222"/>
                  </a:cxn>
                  <a:cxn ang="0">
                    <a:pos x="85" y="2308"/>
                  </a:cxn>
                  <a:cxn ang="0">
                    <a:pos x="109" y="2377"/>
                  </a:cxn>
                  <a:cxn ang="0">
                    <a:pos x="369" y="2553"/>
                  </a:cxn>
                </a:cxnLst>
                <a:rect l="0" t="0" r="r" b="b"/>
                <a:pathLst>
                  <a:path w="369" h="2553">
                    <a:moveTo>
                      <a:pt x="369" y="0"/>
                    </a:moveTo>
                    <a:lnTo>
                      <a:pt x="169" y="1"/>
                    </a:lnTo>
                    <a:lnTo>
                      <a:pt x="170" y="29"/>
                    </a:lnTo>
                    <a:lnTo>
                      <a:pt x="168" y="54"/>
                    </a:lnTo>
                    <a:lnTo>
                      <a:pt x="166" y="59"/>
                    </a:lnTo>
                    <a:lnTo>
                      <a:pt x="160" y="99"/>
                    </a:lnTo>
                    <a:lnTo>
                      <a:pt x="155" y="138"/>
                    </a:lnTo>
                    <a:lnTo>
                      <a:pt x="160" y="175"/>
                    </a:lnTo>
                    <a:lnTo>
                      <a:pt x="151" y="230"/>
                    </a:lnTo>
                    <a:lnTo>
                      <a:pt x="159" y="270"/>
                    </a:lnTo>
                    <a:lnTo>
                      <a:pt x="176" y="273"/>
                    </a:lnTo>
                    <a:lnTo>
                      <a:pt x="164" y="273"/>
                    </a:lnTo>
                    <a:lnTo>
                      <a:pt x="157" y="295"/>
                    </a:lnTo>
                    <a:lnTo>
                      <a:pt x="151" y="364"/>
                    </a:lnTo>
                    <a:lnTo>
                      <a:pt x="151" y="424"/>
                    </a:lnTo>
                    <a:lnTo>
                      <a:pt x="168" y="414"/>
                    </a:lnTo>
                    <a:lnTo>
                      <a:pt x="160" y="418"/>
                    </a:lnTo>
                    <a:lnTo>
                      <a:pt x="148" y="464"/>
                    </a:lnTo>
                    <a:lnTo>
                      <a:pt x="143" y="516"/>
                    </a:lnTo>
                    <a:lnTo>
                      <a:pt x="142" y="554"/>
                    </a:lnTo>
                    <a:lnTo>
                      <a:pt x="139" y="638"/>
                    </a:lnTo>
                    <a:lnTo>
                      <a:pt x="138" y="676"/>
                    </a:lnTo>
                    <a:lnTo>
                      <a:pt x="133" y="746"/>
                    </a:lnTo>
                    <a:lnTo>
                      <a:pt x="133" y="783"/>
                    </a:lnTo>
                    <a:lnTo>
                      <a:pt x="127" y="864"/>
                    </a:lnTo>
                    <a:lnTo>
                      <a:pt x="121" y="940"/>
                    </a:lnTo>
                    <a:lnTo>
                      <a:pt x="116" y="1000"/>
                    </a:lnTo>
                    <a:lnTo>
                      <a:pt x="114" y="1022"/>
                    </a:lnTo>
                    <a:lnTo>
                      <a:pt x="106" y="1081"/>
                    </a:lnTo>
                    <a:lnTo>
                      <a:pt x="99" y="1138"/>
                    </a:lnTo>
                    <a:lnTo>
                      <a:pt x="85" y="1205"/>
                    </a:lnTo>
                    <a:lnTo>
                      <a:pt x="69" y="1268"/>
                    </a:lnTo>
                    <a:lnTo>
                      <a:pt x="85" y="1236"/>
                    </a:lnTo>
                    <a:lnTo>
                      <a:pt x="100" y="1213"/>
                    </a:lnTo>
                    <a:lnTo>
                      <a:pt x="112" y="1186"/>
                    </a:lnTo>
                    <a:lnTo>
                      <a:pt x="110" y="1210"/>
                    </a:lnTo>
                    <a:lnTo>
                      <a:pt x="117" y="1246"/>
                    </a:lnTo>
                    <a:lnTo>
                      <a:pt x="107" y="1236"/>
                    </a:lnTo>
                    <a:lnTo>
                      <a:pt x="87" y="1243"/>
                    </a:lnTo>
                    <a:lnTo>
                      <a:pt x="74" y="1282"/>
                    </a:lnTo>
                    <a:lnTo>
                      <a:pt x="56" y="1286"/>
                    </a:lnTo>
                    <a:lnTo>
                      <a:pt x="50" y="1318"/>
                    </a:lnTo>
                    <a:lnTo>
                      <a:pt x="50" y="1390"/>
                    </a:lnTo>
                    <a:lnTo>
                      <a:pt x="36" y="1465"/>
                    </a:lnTo>
                    <a:lnTo>
                      <a:pt x="31" y="1529"/>
                    </a:lnTo>
                    <a:lnTo>
                      <a:pt x="22" y="1587"/>
                    </a:lnTo>
                    <a:lnTo>
                      <a:pt x="5" y="1657"/>
                    </a:lnTo>
                    <a:lnTo>
                      <a:pt x="0" y="1689"/>
                    </a:lnTo>
                    <a:lnTo>
                      <a:pt x="11" y="1759"/>
                    </a:lnTo>
                    <a:lnTo>
                      <a:pt x="30" y="1791"/>
                    </a:lnTo>
                    <a:lnTo>
                      <a:pt x="43" y="1835"/>
                    </a:lnTo>
                    <a:lnTo>
                      <a:pt x="48" y="1878"/>
                    </a:lnTo>
                    <a:lnTo>
                      <a:pt x="42" y="1949"/>
                    </a:lnTo>
                    <a:lnTo>
                      <a:pt x="36" y="2005"/>
                    </a:lnTo>
                    <a:lnTo>
                      <a:pt x="39" y="2074"/>
                    </a:lnTo>
                    <a:lnTo>
                      <a:pt x="45" y="2127"/>
                    </a:lnTo>
                    <a:lnTo>
                      <a:pt x="56" y="2182"/>
                    </a:lnTo>
                    <a:lnTo>
                      <a:pt x="58" y="2222"/>
                    </a:lnTo>
                    <a:lnTo>
                      <a:pt x="67" y="2272"/>
                    </a:lnTo>
                    <a:lnTo>
                      <a:pt x="85" y="2308"/>
                    </a:lnTo>
                    <a:lnTo>
                      <a:pt x="115" y="2347"/>
                    </a:lnTo>
                    <a:lnTo>
                      <a:pt x="109" y="2377"/>
                    </a:lnTo>
                    <a:lnTo>
                      <a:pt x="109" y="2550"/>
                    </a:lnTo>
                    <a:lnTo>
                      <a:pt x="369" y="2553"/>
                    </a:lnTo>
                  </a:path>
                </a:pathLst>
              </a:custGeom>
              <a:solidFill>
                <a:srgbClr val="808080"/>
              </a:solidFill>
              <a:ln w="635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2" name="Freeform 7398"/>
              <p:cNvSpPr>
                <a:spLocks/>
              </p:cNvSpPr>
              <p:nvPr/>
            </p:nvSpPr>
            <p:spPr bwMode="auto">
              <a:xfrm>
                <a:off x="3122614" y="3827780"/>
                <a:ext cx="1588" cy="0"/>
              </a:xfrm>
              <a:custGeom>
                <a:avLst/>
                <a:gdLst/>
                <a:ahLst/>
                <a:cxnLst>
                  <a:cxn ang="0">
                    <a:pos x="1" y="2"/>
                  </a:cxn>
                  <a:cxn ang="0">
                    <a:pos x="1" y="2"/>
                  </a:cxn>
                  <a:cxn ang="0">
                    <a:pos x="1" y="1"/>
                  </a:cxn>
                  <a:cxn ang="0">
                    <a:pos x="0" y="1"/>
                  </a:cxn>
                  <a:cxn ang="0">
                    <a:pos x="0" y="0"/>
                  </a:cxn>
                  <a:cxn ang="0">
                    <a:pos x="0" y="0"/>
                  </a:cxn>
                  <a:cxn ang="0">
                    <a:pos x="0" y="1"/>
                  </a:cxn>
                  <a:cxn ang="0">
                    <a:pos x="0" y="1"/>
                  </a:cxn>
                  <a:cxn ang="0">
                    <a:pos x="0" y="1"/>
                  </a:cxn>
                  <a:cxn ang="0">
                    <a:pos x="0" y="1"/>
                  </a:cxn>
                  <a:cxn ang="0">
                    <a:pos x="1" y="2"/>
                  </a:cxn>
                  <a:cxn ang="0">
                    <a:pos x="1" y="2"/>
                  </a:cxn>
                </a:cxnLst>
                <a:rect l="0" t="0" r="r" b="b"/>
                <a:pathLst>
                  <a:path w="1" h="2">
                    <a:moveTo>
                      <a:pt x="1" y="2"/>
                    </a:moveTo>
                    <a:lnTo>
                      <a:pt x="1" y="2"/>
                    </a:lnTo>
                    <a:lnTo>
                      <a:pt x="1" y="1"/>
                    </a:lnTo>
                    <a:lnTo>
                      <a:pt x="0" y="1"/>
                    </a:lnTo>
                    <a:lnTo>
                      <a:pt x="0" y="0"/>
                    </a:lnTo>
                    <a:lnTo>
                      <a:pt x="0" y="0"/>
                    </a:lnTo>
                    <a:lnTo>
                      <a:pt x="0" y="1"/>
                    </a:lnTo>
                    <a:lnTo>
                      <a:pt x="0" y="1"/>
                    </a:lnTo>
                    <a:lnTo>
                      <a:pt x="0" y="1"/>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3" name="Freeform 7399"/>
              <p:cNvSpPr>
                <a:spLocks/>
              </p:cNvSpPr>
              <p:nvPr/>
            </p:nvSpPr>
            <p:spPr bwMode="auto">
              <a:xfrm>
                <a:off x="3122614" y="3821406"/>
                <a:ext cx="3175" cy="6374"/>
              </a:xfrm>
              <a:custGeom>
                <a:avLst/>
                <a:gdLst/>
                <a:ahLst/>
                <a:cxnLst>
                  <a:cxn ang="0">
                    <a:pos x="0" y="6"/>
                  </a:cxn>
                  <a:cxn ang="0">
                    <a:pos x="1" y="6"/>
                  </a:cxn>
                  <a:cxn ang="0">
                    <a:pos x="1" y="6"/>
                  </a:cxn>
                  <a:cxn ang="0">
                    <a:pos x="2" y="6"/>
                  </a:cxn>
                  <a:cxn ang="0">
                    <a:pos x="2" y="6"/>
                  </a:cxn>
                  <a:cxn ang="0">
                    <a:pos x="3" y="7"/>
                  </a:cxn>
                  <a:cxn ang="0">
                    <a:pos x="3" y="8"/>
                  </a:cxn>
                  <a:cxn ang="0">
                    <a:pos x="4" y="8"/>
                  </a:cxn>
                  <a:cxn ang="0">
                    <a:pos x="5" y="8"/>
                  </a:cxn>
                  <a:cxn ang="0">
                    <a:pos x="6" y="8"/>
                  </a:cxn>
                  <a:cxn ang="0">
                    <a:pos x="6" y="8"/>
                  </a:cxn>
                  <a:cxn ang="0">
                    <a:pos x="8" y="8"/>
                  </a:cxn>
                  <a:cxn ang="0">
                    <a:pos x="9" y="8"/>
                  </a:cxn>
                  <a:cxn ang="0">
                    <a:pos x="10" y="7"/>
                  </a:cxn>
                  <a:cxn ang="0">
                    <a:pos x="10" y="7"/>
                  </a:cxn>
                  <a:cxn ang="0">
                    <a:pos x="10" y="6"/>
                  </a:cxn>
                  <a:cxn ang="0">
                    <a:pos x="9" y="5"/>
                  </a:cxn>
                  <a:cxn ang="0">
                    <a:pos x="9" y="5"/>
                  </a:cxn>
                  <a:cxn ang="0">
                    <a:pos x="8" y="4"/>
                  </a:cxn>
                  <a:cxn ang="0">
                    <a:pos x="8" y="4"/>
                  </a:cxn>
                  <a:cxn ang="0">
                    <a:pos x="8" y="4"/>
                  </a:cxn>
                  <a:cxn ang="0">
                    <a:pos x="8" y="3"/>
                  </a:cxn>
                  <a:cxn ang="0">
                    <a:pos x="6" y="2"/>
                  </a:cxn>
                  <a:cxn ang="0">
                    <a:pos x="6" y="2"/>
                  </a:cxn>
                  <a:cxn ang="0">
                    <a:pos x="6" y="2"/>
                  </a:cxn>
                  <a:cxn ang="0">
                    <a:pos x="6" y="1"/>
                  </a:cxn>
                  <a:cxn ang="0">
                    <a:pos x="5" y="1"/>
                  </a:cxn>
                  <a:cxn ang="0">
                    <a:pos x="6" y="2"/>
                  </a:cxn>
                  <a:cxn ang="0">
                    <a:pos x="6" y="2"/>
                  </a:cxn>
                  <a:cxn ang="0">
                    <a:pos x="6" y="2"/>
                  </a:cxn>
                  <a:cxn ang="0">
                    <a:pos x="5" y="2"/>
                  </a:cxn>
                  <a:cxn ang="0">
                    <a:pos x="5" y="1"/>
                  </a:cxn>
                  <a:cxn ang="0">
                    <a:pos x="4" y="1"/>
                  </a:cxn>
                  <a:cxn ang="0">
                    <a:pos x="4" y="1"/>
                  </a:cxn>
                  <a:cxn ang="0">
                    <a:pos x="4" y="0"/>
                  </a:cxn>
                </a:cxnLst>
                <a:rect l="0" t="0" r="r" b="b"/>
                <a:pathLst>
                  <a:path w="10" h="8">
                    <a:moveTo>
                      <a:pt x="0" y="6"/>
                    </a:moveTo>
                    <a:lnTo>
                      <a:pt x="0" y="6"/>
                    </a:lnTo>
                    <a:lnTo>
                      <a:pt x="0" y="6"/>
                    </a:lnTo>
                    <a:lnTo>
                      <a:pt x="1" y="6"/>
                    </a:lnTo>
                    <a:lnTo>
                      <a:pt x="1" y="6"/>
                    </a:lnTo>
                    <a:lnTo>
                      <a:pt x="1" y="6"/>
                    </a:lnTo>
                    <a:lnTo>
                      <a:pt x="1" y="6"/>
                    </a:lnTo>
                    <a:lnTo>
                      <a:pt x="2" y="6"/>
                    </a:lnTo>
                    <a:lnTo>
                      <a:pt x="2" y="6"/>
                    </a:lnTo>
                    <a:lnTo>
                      <a:pt x="2" y="6"/>
                    </a:lnTo>
                    <a:lnTo>
                      <a:pt x="3" y="7"/>
                    </a:lnTo>
                    <a:lnTo>
                      <a:pt x="3" y="7"/>
                    </a:lnTo>
                    <a:lnTo>
                      <a:pt x="3" y="7"/>
                    </a:lnTo>
                    <a:lnTo>
                      <a:pt x="3" y="8"/>
                    </a:lnTo>
                    <a:lnTo>
                      <a:pt x="4" y="8"/>
                    </a:lnTo>
                    <a:lnTo>
                      <a:pt x="4" y="8"/>
                    </a:lnTo>
                    <a:lnTo>
                      <a:pt x="5" y="8"/>
                    </a:lnTo>
                    <a:lnTo>
                      <a:pt x="5" y="8"/>
                    </a:lnTo>
                    <a:lnTo>
                      <a:pt x="5" y="8"/>
                    </a:lnTo>
                    <a:lnTo>
                      <a:pt x="6" y="8"/>
                    </a:lnTo>
                    <a:lnTo>
                      <a:pt x="6" y="8"/>
                    </a:lnTo>
                    <a:lnTo>
                      <a:pt x="6" y="8"/>
                    </a:lnTo>
                    <a:lnTo>
                      <a:pt x="8" y="8"/>
                    </a:lnTo>
                    <a:lnTo>
                      <a:pt x="8" y="8"/>
                    </a:lnTo>
                    <a:lnTo>
                      <a:pt x="8" y="8"/>
                    </a:lnTo>
                    <a:lnTo>
                      <a:pt x="9" y="8"/>
                    </a:lnTo>
                    <a:lnTo>
                      <a:pt x="9" y="7"/>
                    </a:lnTo>
                    <a:lnTo>
                      <a:pt x="10" y="7"/>
                    </a:lnTo>
                    <a:lnTo>
                      <a:pt x="10" y="7"/>
                    </a:lnTo>
                    <a:lnTo>
                      <a:pt x="10" y="7"/>
                    </a:lnTo>
                    <a:lnTo>
                      <a:pt x="10" y="7"/>
                    </a:lnTo>
                    <a:lnTo>
                      <a:pt x="10" y="6"/>
                    </a:lnTo>
                    <a:lnTo>
                      <a:pt x="9" y="6"/>
                    </a:lnTo>
                    <a:lnTo>
                      <a:pt x="9" y="5"/>
                    </a:lnTo>
                    <a:lnTo>
                      <a:pt x="9" y="5"/>
                    </a:lnTo>
                    <a:lnTo>
                      <a:pt x="9" y="5"/>
                    </a:lnTo>
                    <a:lnTo>
                      <a:pt x="9" y="5"/>
                    </a:lnTo>
                    <a:lnTo>
                      <a:pt x="8" y="4"/>
                    </a:lnTo>
                    <a:lnTo>
                      <a:pt x="8" y="4"/>
                    </a:lnTo>
                    <a:lnTo>
                      <a:pt x="8" y="4"/>
                    </a:lnTo>
                    <a:lnTo>
                      <a:pt x="8" y="4"/>
                    </a:lnTo>
                    <a:lnTo>
                      <a:pt x="8" y="4"/>
                    </a:lnTo>
                    <a:lnTo>
                      <a:pt x="8" y="4"/>
                    </a:lnTo>
                    <a:lnTo>
                      <a:pt x="8" y="3"/>
                    </a:lnTo>
                    <a:lnTo>
                      <a:pt x="8" y="3"/>
                    </a:lnTo>
                    <a:lnTo>
                      <a:pt x="6" y="2"/>
                    </a:lnTo>
                    <a:lnTo>
                      <a:pt x="6" y="2"/>
                    </a:lnTo>
                    <a:lnTo>
                      <a:pt x="6" y="2"/>
                    </a:lnTo>
                    <a:lnTo>
                      <a:pt x="6" y="2"/>
                    </a:lnTo>
                    <a:lnTo>
                      <a:pt x="6" y="2"/>
                    </a:lnTo>
                    <a:lnTo>
                      <a:pt x="6" y="2"/>
                    </a:lnTo>
                    <a:lnTo>
                      <a:pt x="6" y="1"/>
                    </a:lnTo>
                    <a:lnTo>
                      <a:pt x="5" y="1"/>
                    </a:lnTo>
                    <a:lnTo>
                      <a:pt x="5" y="1"/>
                    </a:lnTo>
                    <a:lnTo>
                      <a:pt x="5" y="2"/>
                    </a:lnTo>
                    <a:lnTo>
                      <a:pt x="6" y="2"/>
                    </a:lnTo>
                    <a:lnTo>
                      <a:pt x="6" y="2"/>
                    </a:lnTo>
                    <a:lnTo>
                      <a:pt x="6" y="2"/>
                    </a:lnTo>
                    <a:lnTo>
                      <a:pt x="6" y="2"/>
                    </a:lnTo>
                    <a:lnTo>
                      <a:pt x="6" y="2"/>
                    </a:lnTo>
                    <a:lnTo>
                      <a:pt x="6" y="2"/>
                    </a:lnTo>
                    <a:lnTo>
                      <a:pt x="5" y="2"/>
                    </a:lnTo>
                    <a:lnTo>
                      <a:pt x="5" y="2"/>
                    </a:lnTo>
                    <a:lnTo>
                      <a:pt x="5" y="1"/>
                    </a:lnTo>
                    <a:lnTo>
                      <a:pt x="5" y="1"/>
                    </a:lnTo>
                    <a:lnTo>
                      <a:pt x="4" y="1"/>
                    </a:lnTo>
                    <a:lnTo>
                      <a:pt x="4" y="1"/>
                    </a:lnTo>
                    <a:lnTo>
                      <a:pt x="4" y="1"/>
                    </a:lnTo>
                    <a:lnTo>
                      <a:pt x="4" y="0"/>
                    </a:lnTo>
                    <a:lnTo>
                      <a:pt x="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4" name="Freeform 7400"/>
              <p:cNvSpPr>
                <a:spLocks/>
              </p:cNvSpPr>
              <p:nvPr/>
            </p:nvSpPr>
            <p:spPr bwMode="auto">
              <a:xfrm>
                <a:off x="3122614" y="3826187"/>
                <a:ext cx="1588" cy="1593"/>
              </a:xfrm>
              <a:custGeom>
                <a:avLst/>
                <a:gdLst/>
                <a:ahLst/>
                <a:cxnLst>
                  <a:cxn ang="0">
                    <a:pos x="4" y="3"/>
                  </a:cxn>
                  <a:cxn ang="0">
                    <a:pos x="3" y="3"/>
                  </a:cxn>
                  <a:cxn ang="0">
                    <a:pos x="3" y="3"/>
                  </a:cxn>
                  <a:cxn ang="0">
                    <a:pos x="3" y="3"/>
                  </a:cxn>
                  <a:cxn ang="0">
                    <a:pos x="2" y="3"/>
                  </a:cxn>
                  <a:cxn ang="0">
                    <a:pos x="2" y="3"/>
                  </a:cxn>
                  <a:cxn ang="0">
                    <a:pos x="2" y="2"/>
                  </a:cxn>
                  <a:cxn ang="0">
                    <a:pos x="2" y="2"/>
                  </a:cxn>
                  <a:cxn ang="0">
                    <a:pos x="1" y="2"/>
                  </a:cxn>
                  <a:cxn ang="0">
                    <a:pos x="1" y="2"/>
                  </a:cxn>
                  <a:cxn ang="0">
                    <a:pos x="0" y="1"/>
                  </a:cxn>
                  <a:cxn ang="0">
                    <a:pos x="0" y="0"/>
                  </a:cxn>
                  <a:cxn ang="0">
                    <a:pos x="0" y="0"/>
                  </a:cxn>
                  <a:cxn ang="0">
                    <a:pos x="1" y="0"/>
                  </a:cxn>
                  <a:cxn ang="0">
                    <a:pos x="1" y="0"/>
                  </a:cxn>
                  <a:cxn ang="0">
                    <a:pos x="2" y="0"/>
                  </a:cxn>
                  <a:cxn ang="0">
                    <a:pos x="2" y="0"/>
                  </a:cxn>
                  <a:cxn ang="0">
                    <a:pos x="3" y="1"/>
                  </a:cxn>
                  <a:cxn ang="0">
                    <a:pos x="3" y="1"/>
                  </a:cxn>
                  <a:cxn ang="0">
                    <a:pos x="4" y="2"/>
                  </a:cxn>
                  <a:cxn ang="0">
                    <a:pos x="5" y="2"/>
                  </a:cxn>
                  <a:cxn ang="0">
                    <a:pos x="5" y="2"/>
                  </a:cxn>
                  <a:cxn ang="0">
                    <a:pos x="5" y="2"/>
                  </a:cxn>
                  <a:cxn ang="0">
                    <a:pos x="5" y="2"/>
                  </a:cxn>
                  <a:cxn ang="0">
                    <a:pos x="5" y="2"/>
                  </a:cxn>
                  <a:cxn ang="0">
                    <a:pos x="5" y="3"/>
                  </a:cxn>
                  <a:cxn ang="0">
                    <a:pos x="5" y="3"/>
                  </a:cxn>
                  <a:cxn ang="0">
                    <a:pos x="5" y="3"/>
                  </a:cxn>
                  <a:cxn ang="0">
                    <a:pos x="5" y="3"/>
                  </a:cxn>
                  <a:cxn ang="0">
                    <a:pos x="4" y="3"/>
                  </a:cxn>
                  <a:cxn ang="0">
                    <a:pos x="4" y="3"/>
                  </a:cxn>
                </a:cxnLst>
                <a:rect l="0" t="0" r="r" b="b"/>
                <a:pathLst>
                  <a:path w="5" h="3">
                    <a:moveTo>
                      <a:pt x="4" y="3"/>
                    </a:moveTo>
                    <a:lnTo>
                      <a:pt x="3" y="3"/>
                    </a:lnTo>
                    <a:lnTo>
                      <a:pt x="3" y="3"/>
                    </a:lnTo>
                    <a:lnTo>
                      <a:pt x="3" y="3"/>
                    </a:lnTo>
                    <a:lnTo>
                      <a:pt x="2" y="3"/>
                    </a:lnTo>
                    <a:lnTo>
                      <a:pt x="2" y="3"/>
                    </a:lnTo>
                    <a:lnTo>
                      <a:pt x="2" y="2"/>
                    </a:lnTo>
                    <a:lnTo>
                      <a:pt x="2" y="2"/>
                    </a:lnTo>
                    <a:lnTo>
                      <a:pt x="1" y="2"/>
                    </a:lnTo>
                    <a:lnTo>
                      <a:pt x="1" y="2"/>
                    </a:lnTo>
                    <a:lnTo>
                      <a:pt x="0" y="1"/>
                    </a:lnTo>
                    <a:lnTo>
                      <a:pt x="0" y="0"/>
                    </a:lnTo>
                    <a:lnTo>
                      <a:pt x="0" y="0"/>
                    </a:lnTo>
                    <a:lnTo>
                      <a:pt x="1" y="0"/>
                    </a:lnTo>
                    <a:lnTo>
                      <a:pt x="1" y="0"/>
                    </a:lnTo>
                    <a:lnTo>
                      <a:pt x="2" y="0"/>
                    </a:lnTo>
                    <a:lnTo>
                      <a:pt x="2" y="0"/>
                    </a:lnTo>
                    <a:lnTo>
                      <a:pt x="3" y="1"/>
                    </a:lnTo>
                    <a:lnTo>
                      <a:pt x="3" y="1"/>
                    </a:lnTo>
                    <a:lnTo>
                      <a:pt x="4" y="2"/>
                    </a:lnTo>
                    <a:lnTo>
                      <a:pt x="5" y="2"/>
                    </a:lnTo>
                    <a:lnTo>
                      <a:pt x="5" y="2"/>
                    </a:lnTo>
                    <a:lnTo>
                      <a:pt x="5" y="2"/>
                    </a:lnTo>
                    <a:lnTo>
                      <a:pt x="5" y="2"/>
                    </a:lnTo>
                    <a:lnTo>
                      <a:pt x="5" y="2"/>
                    </a:lnTo>
                    <a:lnTo>
                      <a:pt x="5" y="3"/>
                    </a:lnTo>
                    <a:lnTo>
                      <a:pt x="5" y="3"/>
                    </a:lnTo>
                    <a:lnTo>
                      <a:pt x="5" y="3"/>
                    </a:lnTo>
                    <a:lnTo>
                      <a:pt x="5" y="3"/>
                    </a:lnTo>
                    <a:lnTo>
                      <a:pt x="4" y="3"/>
                    </a:lnTo>
                    <a:lnTo>
                      <a:pt x="4"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5" name="Freeform 7401"/>
              <p:cNvSpPr>
                <a:spLocks/>
              </p:cNvSpPr>
              <p:nvPr/>
            </p:nvSpPr>
            <p:spPr bwMode="auto">
              <a:xfrm>
                <a:off x="3109914" y="3824593"/>
                <a:ext cx="3175" cy="4780"/>
              </a:xfrm>
              <a:custGeom>
                <a:avLst/>
                <a:gdLst/>
                <a:ahLst/>
                <a:cxnLst>
                  <a:cxn ang="0">
                    <a:pos x="8" y="12"/>
                  </a:cxn>
                  <a:cxn ang="0">
                    <a:pos x="7" y="12"/>
                  </a:cxn>
                  <a:cxn ang="0">
                    <a:pos x="7" y="12"/>
                  </a:cxn>
                  <a:cxn ang="0">
                    <a:pos x="6" y="12"/>
                  </a:cxn>
                  <a:cxn ang="0">
                    <a:pos x="4" y="12"/>
                  </a:cxn>
                  <a:cxn ang="0">
                    <a:pos x="3" y="9"/>
                  </a:cxn>
                  <a:cxn ang="0">
                    <a:pos x="2" y="9"/>
                  </a:cxn>
                  <a:cxn ang="0">
                    <a:pos x="3" y="8"/>
                  </a:cxn>
                  <a:cxn ang="0">
                    <a:pos x="3" y="7"/>
                  </a:cxn>
                  <a:cxn ang="0">
                    <a:pos x="2" y="6"/>
                  </a:cxn>
                  <a:cxn ang="0">
                    <a:pos x="1" y="6"/>
                  </a:cxn>
                  <a:cxn ang="0">
                    <a:pos x="1" y="6"/>
                  </a:cxn>
                  <a:cxn ang="0">
                    <a:pos x="2" y="5"/>
                  </a:cxn>
                  <a:cxn ang="0">
                    <a:pos x="1" y="5"/>
                  </a:cxn>
                  <a:cxn ang="0">
                    <a:pos x="0" y="4"/>
                  </a:cxn>
                  <a:cxn ang="0">
                    <a:pos x="0" y="4"/>
                  </a:cxn>
                  <a:cxn ang="0">
                    <a:pos x="0" y="4"/>
                  </a:cxn>
                  <a:cxn ang="0">
                    <a:pos x="0" y="3"/>
                  </a:cxn>
                  <a:cxn ang="0">
                    <a:pos x="0" y="2"/>
                  </a:cxn>
                  <a:cxn ang="0">
                    <a:pos x="0" y="2"/>
                  </a:cxn>
                  <a:cxn ang="0">
                    <a:pos x="0" y="1"/>
                  </a:cxn>
                  <a:cxn ang="0">
                    <a:pos x="0" y="1"/>
                  </a:cxn>
                  <a:cxn ang="0">
                    <a:pos x="1" y="0"/>
                  </a:cxn>
                  <a:cxn ang="0">
                    <a:pos x="2" y="1"/>
                  </a:cxn>
                  <a:cxn ang="0">
                    <a:pos x="2" y="0"/>
                  </a:cxn>
                  <a:cxn ang="0">
                    <a:pos x="3" y="0"/>
                  </a:cxn>
                  <a:cxn ang="0">
                    <a:pos x="4" y="0"/>
                  </a:cxn>
                  <a:cxn ang="0">
                    <a:pos x="6" y="0"/>
                  </a:cxn>
                  <a:cxn ang="0">
                    <a:pos x="7" y="0"/>
                  </a:cxn>
                  <a:cxn ang="0">
                    <a:pos x="8" y="0"/>
                  </a:cxn>
                  <a:cxn ang="0">
                    <a:pos x="9" y="1"/>
                  </a:cxn>
                  <a:cxn ang="0">
                    <a:pos x="8" y="1"/>
                  </a:cxn>
                  <a:cxn ang="0">
                    <a:pos x="7" y="1"/>
                  </a:cxn>
                  <a:cxn ang="0">
                    <a:pos x="6" y="0"/>
                  </a:cxn>
                  <a:cxn ang="0">
                    <a:pos x="7" y="1"/>
                  </a:cxn>
                  <a:cxn ang="0">
                    <a:pos x="8" y="2"/>
                  </a:cxn>
                  <a:cxn ang="0">
                    <a:pos x="9" y="2"/>
                  </a:cxn>
                  <a:cxn ang="0">
                    <a:pos x="9" y="2"/>
                  </a:cxn>
                  <a:cxn ang="0">
                    <a:pos x="10" y="2"/>
                  </a:cxn>
                  <a:cxn ang="0">
                    <a:pos x="11" y="2"/>
                  </a:cxn>
                  <a:cxn ang="0">
                    <a:pos x="11" y="3"/>
                  </a:cxn>
                  <a:cxn ang="0">
                    <a:pos x="12" y="5"/>
                  </a:cxn>
                  <a:cxn ang="0">
                    <a:pos x="12" y="6"/>
                  </a:cxn>
                  <a:cxn ang="0">
                    <a:pos x="12" y="8"/>
                  </a:cxn>
                  <a:cxn ang="0">
                    <a:pos x="12" y="8"/>
                  </a:cxn>
                  <a:cxn ang="0">
                    <a:pos x="12" y="9"/>
                  </a:cxn>
                  <a:cxn ang="0">
                    <a:pos x="12" y="9"/>
                  </a:cxn>
                  <a:cxn ang="0">
                    <a:pos x="11" y="9"/>
                  </a:cxn>
                  <a:cxn ang="0">
                    <a:pos x="10" y="12"/>
                  </a:cxn>
                  <a:cxn ang="0">
                    <a:pos x="9" y="12"/>
                  </a:cxn>
                </a:cxnLst>
                <a:rect l="0" t="0" r="r" b="b"/>
                <a:pathLst>
                  <a:path w="13" h="12">
                    <a:moveTo>
                      <a:pt x="9" y="12"/>
                    </a:moveTo>
                    <a:lnTo>
                      <a:pt x="9" y="12"/>
                    </a:lnTo>
                    <a:lnTo>
                      <a:pt x="8" y="12"/>
                    </a:lnTo>
                    <a:lnTo>
                      <a:pt x="8" y="12"/>
                    </a:lnTo>
                    <a:lnTo>
                      <a:pt x="8" y="12"/>
                    </a:lnTo>
                    <a:lnTo>
                      <a:pt x="7" y="12"/>
                    </a:lnTo>
                    <a:lnTo>
                      <a:pt x="7" y="12"/>
                    </a:lnTo>
                    <a:lnTo>
                      <a:pt x="7" y="12"/>
                    </a:lnTo>
                    <a:lnTo>
                      <a:pt x="7" y="12"/>
                    </a:lnTo>
                    <a:lnTo>
                      <a:pt x="6" y="12"/>
                    </a:lnTo>
                    <a:lnTo>
                      <a:pt x="6" y="12"/>
                    </a:lnTo>
                    <a:lnTo>
                      <a:pt x="6" y="12"/>
                    </a:lnTo>
                    <a:lnTo>
                      <a:pt x="6" y="12"/>
                    </a:lnTo>
                    <a:lnTo>
                      <a:pt x="6" y="12"/>
                    </a:lnTo>
                    <a:lnTo>
                      <a:pt x="4" y="12"/>
                    </a:lnTo>
                    <a:lnTo>
                      <a:pt x="4" y="12"/>
                    </a:lnTo>
                    <a:lnTo>
                      <a:pt x="3" y="11"/>
                    </a:lnTo>
                    <a:lnTo>
                      <a:pt x="3" y="9"/>
                    </a:lnTo>
                    <a:lnTo>
                      <a:pt x="2" y="9"/>
                    </a:lnTo>
                    <a:lnTo>
                      <a:pt x="2" y="9"/>
                    </a:lnTo>
                    <a:lnTo>
                      <a:pt x="2" y="9"/>
                    </a:lnTo>
                    <a:lnTo>
                      <a:pt x="2" y="9"/>
                    </a:lnTo>
                    <a:lnTo>
                      <a:pt x="3" y="8"/>
                    </a:lnTo>
                    <a:lnTo>
                      <a:pt x="3" y="8"/>
                    </a:lnTo>
                    <a:lnTo>
                      <a:pt x="3" y="8"/>
                    </a:lnTo>
                    <a:lnTo>
                      <a:pt x="3" y="7"/>
                    </a:lnTo>
                    <a:lnTo>
                      <a:pt x="3" y="7"/>
                    </a:lnTo>
                    <a:lnTo>
                      <a:pt x="3" y="6"/>
                    </a:lnTo>
                    <a:lnTo>
                      <a:pt x="3" y="6"/>
                    </a:lnTo>
                    <a:lnTo>
                      <a:pt x="2" y="6"/>
                    </a:lnTo>
                    <a:lnTo>
                      <a:pt x="2" y="6"/>
                    </a:lnTo>
                    <a:lnTo>
                      <a:pt x="2" y="6"/>
                    </a:lnTo>
                    <a:lnTo>
                      <a:pt x="1" y="6"/>
                    </a:lnTo>
                    <a:lnTo>
                      <a:pt x="1" y="6"/>
                    </a:lnTo>
                    <a:lnTo>
                      <a:pt x="1" y="6"/>
                    </a:lnTo>
                    <a:lnTo>
                      <a:pt x="1" y="6"/>
                    </a:lnTo>
                    <a:lnTo>
                      <a:pt x="1" y="6"/>
                    </a:lnTo>
                    <a:lnTo>
                      <a:pt x="1" y="6"/>
                    </a:lnTo>
                    <a:lnTo>
                      <a:pt x="2" y="5"/>
                    </a:lnTo>
                    <a:lnTo>
                      <a:pt x="2" y="5"/>
                    </a:lnTo>
                    <a:lnTo>
                      <a:pt x="2" y="5"/>
                    </a:lnTo>
                    <a:lnTo>
                      <a:pt x="1" y="5"/>
                    </a:lnTo>
                    <a:lnTo>
                      <a:pt x="1" y="5"/>
                    </a:lnTo>
                    <a:lnTo>
                      <a:pt x="1" y="5"/>
                    </a:lnTo>
                    <a:lnTo>
                      <a:pt x="0" y="4"/>
                    </a:lnTo>
                    <a:lnTo>
                      <a:pt x="0" y="4"/>
                    </a:lnTo>
                    <a:lnTo>
                      <a:pt x="0" y="4"/>
                    </a:lnTo>
                    <a:lnTo>
                      <a:pt x="0" y="4"/>
                    </a:lnTo>
                    <a:lnTo>
                      <a:pt x="0" y="4"/>
                    </a:lnTo>
                    <a:lnTo>
                      <a:pt x="0" y="4"/>
                    </a:lnTo>
                    <a:lnTo>
                      <a:pt x="0" y="4"/>
                    </a:lnTo>
                    <a:lnTo>
                      <a:pt x="0" y="3"/>
                    </a:lnTo>
                    <a:lnTo>
                      <a:pt x="0" y="3"/>
                    </a:lnTo>
                    <a:lnTo>
                      <a:pt x="0" y="3"/>
                    </a:lnTo>
                    <a:lnTo>
                      <a:pt x="0" y="3"/>
                    </a:lnTo>
                    <a:lnTo>
                      <a:pt x="0" y="2"/>
                    </a:lnTo>
                    <a:lnTo>
                      <a:pt x="0" y="2"/>
                    </a:lnTo>
                    <a:lnTo>
                      <a:pt x="0" y="2"/>
                    </a:lnTo>
                    <a:lnTo>
                      <a:pt x="0" y="2"/>
                    </a:lnTo>
                    <a:lnTo>
                      <a:pt x="0" y="2"/>
                    </a:lnTo>
                    <a:lnTo>
                      <a:pt x="0" y="2"/>
                    </a:lnTo>
                    <a:lnTo>
                      <a:pt x="0" y="2"/>
                    </a:lnTo>
                    <a:lnTo>
                      <a:pt x="0" y="1"/>
                    </a:lnTo>
                    <a:lnTo>
                      <a:pt x="0" y="1"/>
                    </a:lnTo>
                    <a:lnTo>
                      <a:pt x="0" y="1"/>
                    </a:lnTo>
                    <a:lnTo>
                      <a:pt x="0" y="1"/>
                    </a:lnTo>
                    <a:lnTo>
                      <a:pt x="1" y="1"/>
                    </a:lnTo>
                    <a:lnTo>
                      <a:pt x="1" y="1"/>
                    </a:lnTo>
                    <a:lnTo>
                      <a:pt x="1" y="0"/>
                    </a:lnTo>
                    <a:lnTo>
                      <a:pt x="2" y="0"/>
                    </a:lnTo>
                    <a:lnTo>
                      <a:pt x="2" y="1"/>
                    </a:lnTo>
                    <a:lnTo>
                      <a:pt x="2" y="1"/>
                    </a:lnTo>
                    <a:lnTo>
                      <a:pt x="2" y="0"/>
                    </a:lnTo>
                    <a:lnTo>
                      <a:pt x="2" y="0"/>
                    </a:lnTo>
                    <a:lnTo>
                      <a:pt x="2" y="0"/>
                    </a:lnTo>
                    <a:lnTo>
                      <a:pt x="3" y="0"/>
                    </a:lnTo>
                    <a:lnTo>
                      <a:pt x="3" y="0"/>
                    </a:lnTo>
                    <a:lnTo>
                      <a:pt x="3" y="0"/>
                    </a:lnTo>
                    <a:lnTo>
                      <a:pt x="4" y="0"/>
                    </a:lnTo>
                    <a:lnTo>
                      <a:pt x="4" y="0"/>
                    </a:lnTo>
                    <a:lnTo>
                      <a:pt x="4" y="0"/>
                    </a:lnTo>
                    <a:lnTo>
                      <a:pt x="4" y="0"/>
                    </a:lnTo>
                    <a:lnTo>
                      <a:pt x="6" y="0"/>
                    </a:lnTo>
                    <a:lnTo>
                      <a:pt x="6" y="0"/>
                    </a:lnTo>
                    <a:lnTo>
                      <a:pt x="6" y="0"/>
                    </a:lnTo>
                    <a:lnTo>
                      <a:pt x="6" y="0"/>
                    </a:lnTo>
                    <a:lnTo>
                      <a:pt x="7" y="0"/>
                    </a:lnTo>
                    <a:lnTo>
                      <a:pt x="8" y="0"/>
                    </a:lnTo>
                    <a:lnTo>
                      <a:pt x="8" y="0"/>
                    </a:lnTo>
                    <a:lnTo>
                      <a:pt x="8" y="0"/>
                    </a:lnTo>
                    <a:lnTo>
                      <a:pt x="8" y="1"/>
                    </a:lnTo>
                    <a:lnTo>
                      <a:pt x="8" y="1"/>
                    </a:lnTo>
                    <a:lnTo>
                      <a:pt x="9" y="1"/>
                    </a:lnTo>
                    <a:lnTo>
                      <a:pt x="9" y="1"/>
                    </a:lnTo>
                    <a:lnTo>
                      <a:pt x="8" y="1"/>
                    </a:lnTo>
                    <a:lnTo>
                      <a:pt x="8" y="1"/>
                    </a:lnTo>
                    <a:lnTo>
                      <a:pt x="8" y="1"/>
                    </a:lnTo>
                    <a:lnTo>
                      <a:pt x="7" y="1"/>
                    </a:lnTo>
                    <a:lnTo>
                      <a:pt x="7" y="1"/>
                    </a:lnTo>
                    <a:lnTo>
                      <a:pt x="7" y="0"/>
                    </a:lnTo>
                    <a:lnTo>
                      <a:pt x="6" y="0"/>
                    </a:lnTo>
                    <a:lnTo>
                      <a:pt x="6" y="0"/>
                    </a:lnTo>
                    <a:lnTo>
                      <a:pt x="6" y="1"/>
                    </a:lnTo>
                    <a:lnTo>
                      <a:pt x="7" y="1"/>
                    </a:lnTo>
                    <a:lnTo>
                      <a:pt x="7" y="1"/>
                    </a:lnTo>
                    <a:lnTo>
                      <a:pt x="7" y="1"/>
                    </a:lnTo>
                    <a:lnTo>
                      <a:pt x="8" y="2"/>
                    </a:lnTo>
                    <a:lnTo>
                      <a:pt x="8" y="2"/>
                    </a:lnTo>
                    <a:lnTo>
                      <a:pt x="9" y="2"/>
                    </a:lnTo>
                    <a:lnTo>
                      <a:pt x="9" y="2"/>
                    </a:lnTo>
                    <a:lnTo>
                      <a:pt x="9" y="2"/>
                    </a:lnTo>
                    <a:lnTo>
                      <a:pt x="9" y="2"/>
                    </a:lnTo>
                    <a:lnTo>
                      <a:pt x="9" y="2"/>
                    </a:lnTo>
                    <a:lnTo>
                      <a:pt x="9" y="2"/>
                    </a:lnTo>
                    <a:lnTo>
                      <a:pt x="10" y="2"/>
                    </a:lnTo>
                    <a:lnTo>
                      <a:pt x="10" y="2"/>
                    </a:lnTo>
                    <a:lnTo>
                      <a:pt x="10" y="2"/>
                    </a:lnTo>
                    <a:lnTo>
                      <a:pt x="10" y="2"/>
                    </a:lnTo>
                    <a:lnTo>
                      <a:pt x="10" y="2"/>
                    </a:lnTo>
                    <a:lnTo>
                      <a:pt x="11" y="2"/>
                    </a:lnTo>
                    <a:lnTo>
                      <a:pt x="11" y="2"/>
                    </a:lnTo>
                    <a:lnTo>
                      <a:pt x="11" y="2"/>
                    </a:lnTo>
                    <a:lnTo>
                      <a:pt x="11" y="3"/>
                    </a:lnTo>
                    <a:lnTo>
                      <a:pt x="11" y="3"/>
                    </a:lnTo>
                    <a:lnTo>
                      <a:pt x="11" y="4"/>
                    </a:lnTo>
                    <a:lnTo>
                      <a:pt x="12" y="5"/>
                    </a:lnTo>
                    <a:lnTo>
                      <a:pt x="12" y="5"/>
                    </a:lnTo>
                    <a:lnTo>
                      <a:pt x="12" y="5"/>
                    </a:lnTo>
                    <a:lnTo>
                      <a:pt x="12" y="6"/>
                    </a:lnTo>
                    <a:lnTo>
                      <a:pt x="12" y="7"/>
                    </a:lnTo>
                    <a:lnTo>
                      <a:pt x="12" y="8"/>
                    </a:lnTo>
                    <a:lnTo>
                      <a:pt x="12" y="8"/>
                    </a:lnTo>
                    <a:lnTo>
                      <a:pt x="13" y="8"/>
                    </a:lnTo>
                    <a:lnTo>
                      <a:pt x="12" y="8"/>
                    </a:lnTo>
                    <a:lnTo>
                      <a:pt x="12" y="8"/>
                    </a:lnTo>
                    <a:lnTo>
                      <a:pt x="12" y="9"/>
                    </a:lnTo>
                    <a:lnTo>
                      <a:pt x="12" y="9"/>
                    </a:lnTo>
                    <a:lnTo>
                      <a:pt x="12" y="9"/>
                    </a:lnTo>
                    <a:lnTo>
                      <a:pt x="12" y="9"/>
                    </a:lnTo>
                    <a:lnTo>
                      <a:pt x="12" y="9"/>
                    </a:lnTo>
                    <a:lnTo>
                      <a:pt x="12" y="9"/>
                    </a:lnTo>
                    <a:lnTo>
                      <a:pt x="12" y="9"/>
                    </a:lnTo>
                    <a:lnTo>
                      <a:pt x="12" y="9"/>
                    </a:lnTo>
                    <a:lnTo>
                      <a:pt x="11" y="9"/>
                    </a:lnTo>
                    <a:lnTo>
                      <a:pt x="11" y="12"/>
                    </a:lnTo>
                    <a:lnTo>
                      <a:pt x="11" y="12"/>
                    </a:lnTo>
                    <a:lnTo>
                      <a:pt x="10" y="12"/>
                    </a:lnTo>
                    <a:lnTo>
                      <a:pt x="10" y="12"/>
                    </a:lnTo>
                    <a:lnTo>
                      <a:pt x="9" y="12"/>
                    </a:lnTo>
                    <a:lnTo>
                      <a:pt x="9" y="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6" name="Freeform 7402"/>
              <p:cNvSpPr>
                <a:spLocks/>
              </p:cNvSpPr>
              <p:nvPr/>
            </p:nvSpPr>
            <p:spPr bwMode="auto">
              <a:xfrm>
                <a:off x="3106739" y="3810252"/>
                <a:ext cx="3175" cy="22309"/>
              </a:xfrm>
              <a:custGeom>
                <a:avLst/>
                <a:gdLst/>
                <a:ahLst/>
                <a:cxnLst>
                  <a:cxn ang="0">
                    <a:pos x="5" y="0"/>
                  </a:cxn>
                  <a:cxn ang="0">
                    <a:pos x="5" y="1"/>
                  </a:cxn>
                  <a:cxn ang="0">
                    <a:pos x="5" y="3"/>
                  </a:cxn>
                  <a:cxn ang="0">
                    <a:pos x="4" y="6"/>
                  </a:cxn>
                  <a:cxn ang="0">
                    <a:pos x="4" y="7"/>
                  </a:cxn>
                  <a:cxn ang="0">
                    <a:pos x="3" y="7"/>
                  </a:cxn>
                  <a:cxn ang="0">
                    <a:pos x="3" y="8"/>
                  </a:cxn>
                  <a:cxn ang="0">
                    <a:pos x="4" y="8"/>
                  </a:cxn>
                  <a:cxn ang="0">
                    <a:pos x="4" y="9"/>
                  </a:cxn>
                  <a:cxn ang="0">
                    <a:pos x="3" y="9"/>
                  </a:cxn>
                  <a:cxn ang="0">
                    <a:pos x="3" y="11"/>
                  </a:cxn>
                  <a:cxn ang="0">
                    <a:pos x="3" y="12"/>
                  </a:cxn>
                  <a:cxn ang="0">
                    <a:pos x="3" y="14"/>
                  </a:cxn>
                  <a:cxn ang="0">
                    <a:pos x="2" y="16"/>
                  </a:cxn>
                  <a:cxn ang="0">
                    <a:pos x="2" y="16"/>
                  </a:cxn>
                  <a:cxn ang="0">
                    <a:pos x="2" y="19"/>
                  </a:cxn>
                  <a:cxn ang="0">
                    <a:pos x="0" y="19"/>
                  </a:cxn>
                  <a:cxn ang="0">
                    <a:pos x="2" y="19"/>
                  </a:cxn>
                  <a:cxn ang="0">
                    <a:pos x="2" y="20"/>
                  </a:cxn>
                  <a:cxn ang="0">
                    <a:pos x="0" y="20"/>
                  </a:cxn>
                  <a:cxn ang="0">
                    <a:pos x="0" y="20"/>
                  </a:cxn>
                  <a:cxn ang="0">
                    <a:pos x="0" y="21"/>
                  </a:cxn>
                  <a:cxn ang="0">
                    <a:pos x="2" y="21"/>
                  </a:cxn>
                  <a:cxn ang="0">
                    <a:pos x="2" y="22"/>
                  </a:cxn>
                  <a:cxn ang="0">
                    <a:pos x="0" y="21"/>
                  </a:cxn>
                  <a:cxn ang="0">
                    <a:pos x="0" y="22"/>
                  </a:cxn>
                  <a:cxn ang="0">
                    <a:pos x="0" y="22"/>
                  </a:cxn>
                  <a:cxn ang="0">
                    <a:pos x="0" y="23"/>
                  </a:cxn>
                  <a:cxn ang="0">
                    <a:pos x="2" y="23"/>
                  </a:cxn>
                  <a:cxn ang="0">
                    <a:pos x="2" y="24"/>
                  </a:cxn>
                  <a:cxn ang="0">
                    <a:pos x="2" y="24"/>
                  </a:cxn>
                  <a:cxn ang="0">
                    <a:pos x="2" y="24"/>
                  </a:cxn>
                  <a:cxn ang="0">
                    <a:pos x="2" y="25"/>
                  </a:cxn>
                  <a:cxn ang="0">
                    <a:pos x="3" y="26"/>
                  </a:cxn>
                  <a:cxn ang="0">
                    <a:pos x="3" y="26"/>
                  </a:cxn>
                  <a:cxn ang="0">
                    <a:pos x="3" y="26"/>
                  </a:cxn>
                  <a:cxn ang="0">
                    <a:pos x="3" y="27"/>
                  </a:cxn>
                  <a:cxn ang="0">
                    <a:pos x="3" y="27"/>
                  </a:cxn>
                  <a:cxn ang="0">
                    <a:pos x="4" y="29"/>
                  </a:cxn>
                  <a:cxn ang="0">
                    <a:pos x="5" y="30"/>
                  </a:cxn>
                  <a:cxn ang="0">
                    <a:pos x="5" y="31"/>
                  </a:cxn>
                  <a:cxn ang="0">
                    <a:pos x="6" y="32"/>
                  </a:cxn>
                  <a:cxn ang="0">
                    <a:pos x="6" y="32"/>
                  </a:cxn>
                  <a:cxn ang="0">
                    <a:pos x="6" y="33"/>
                  </a:cxn>
                  <a:cxn ang="0">
                    <a:pos x="7" y="33"/>
                  </a:cxn>
                  <a:cxn ang="0">
                    <a:pos x="8" y="35"/>
                  </a:cxn>
                  <a:cxn ang="0">
                    <a:pos x="9" y="35"/>
                  </a:cxn>
                  <a:cxn ang="0">
                    <a:pos x="14" y="40"/>
                  </a:cxn>
                  <a:cxn ang="0">
                    <a:pos x="14" y="40"/>
                  </a:cxn>
                  <a:cxn ang="0">
                    <a:pos x="15" y="42"/>
                  </a:cxn>
                  <a:cxn ang="0">
                    <a:pos x="15" y="42"/>
                  </a:cxn>
                </a:cxnLst>
                <a:rect l="0" t="0" r="r" b="b"/>
                <a:pathLst>
                  <a:path w="15" h="42">
                    <a:moveTo>
                      <a:pt x="4" y="0"/>
                    </a:moveTo>
                    <a:lnTo>
                      <a:pt x="4" y="1"/>
                    </a:lnTo>
                    <a:lnTo>
                      <a:pt x="5" y="0"/>
                    </a:lnTo>
                    <a:lnTo>
                      <a:pt x="5" y="0"/>
                    </a:lnTo>
                    <a:lnTo>
                      <a:pt x="5" y="0"/>
                    </a:lnTo>
                    <a:lnTo>
                      <a:pt x="5" y="1"/>
                    </a:lnTo>
                    <a:lnTo>
                      <a:pt x="5" y="1"/>
                    </a:lnTo>
                    <a:lnTo>
                      <a:pt x="5" y="1"/>
                    </a:lnTo>
                    <a:lnTo>
                      <a:pt x="5" y="3"/>
                    </a:lnTo>
                    <a:lnTo>
                      <a:pt x="4" y="6"/>
                    </a:lnTo>
                    <a:lnTo>
                      <a:pt x="4" y="6"/>
                    </a:lnTo>
                    <a:lnTo>
                      <a:pt x="4" y="6"/>
                    </a:lnTo>
                    <a:lnTo>
                      <a:pt x="4" y="6"/>
                    </a:lnTo>
                    <a:lnTo>
                      <a:pt x="4" y="7"/>
                    </a:lnTo>
                    <a:lnTo>
                      <a:pt x="4" y="7"/>
                    </a:lnTo>
                    <a:lnTo>
                      <a:pt x="4" y="7"/>
                    </a:lnTo>
                    <a:lnTo>
                      <a:pt x="4" y="7"/>
                    </a:lnTo>
                    <a:lnTo>
                      <a:pt x="3" y="7"/>
                    </a:lnTo>
                    <a:lnTo>
                      <a:pt x="3" y="8"/>
                    </a:lnTo>
                    <a:lnTo>
                      <a:pt x="3" y="8"/>
                    </a:lnTo>
                    <a:lnTo>
                      <a:pt x="3" y="8"/>
                    </a:lnTo>
                    <a:lnTo>
                      <a:pt x="3" y="8"/>
                    </a:lnTo>
                    <a:lnTo>
                      <a:pt x="3" y="8"/>
                    </a:lnTo>
                    <a:lnTo>
                      <a:pt x="4" y="8"/>
                    </a:lnTo>
                    <a:lnTo>
                      <a:pt x="4" y="8"/>
                    </a:lnTo>
                    <a:lnTo>
                      <a:pt x="4" y="8"/>
                    </a:lnTo>
                    <a:lnTo>
                      <a:pt x="4" y="9"/>
                    </a:lnTo>
                    <a:lnTo>
                      <a:pt x="4" y="9"/>
                    </a:lnTo>
                    <a:lnTo>
                      <a:pt x="3" y="9"/>
                    </a:lnTo>
                    <a:lnTo>
                      <a:pt x="3" y="9"/>
                    </a:lnTo>
                    <a:lnTo>
                      <a:pt x="3" y="9"/>
                    </a:lnTo>
                    <a:lnTo>
                      <a:pt x="3" y="9"/>
                    </a:lnTo>
                    <a:lnTo>
                      <a:pt x="3" y="11"/>
                    </a:lnTo>
                    <a:lnTo>
                      <a:pt x="3" y="11"/>
                    </a:lnTo>
                    <a:lnTo>
                      <a:pt x="3" y="11"/>
                    </a:lnTo>
                    <a:lnTo>
                      <a:pt x="3" y="12"/>
                    </a:lnTo>
                    <a:lnTo>
                      <a:pt x="3" y="12"/>
                    </a:lnTo>
                    <a:lnTo>
                      <a:pt x="3" y="14"/>
                    </a:lnTo>
                    <a:lnTo>
                      <a:pt x="3" y="14"/>
                    </a:lnTo>
                    <a:lnTo>
                      <a:pt x="3" y="14"/>
                    </a:lnTo>
                    <a:lnTo>
                      <a:pt x="2" y="16"/>
                    </a:lnTo>
                    <a:lnTo>
                      <a:pt x="2" y="16"/>
                    </a:lnTo>
                    <a:lnTo>
                      <a:pt x="2" y="16"/>
                    </a:lnTo>
                    <a:lnTo>
                      <a:pt x="2" y="16"/>
                    </a:lnTo>
                    <a:lnTo>
                      <a:pt x="2" y="16"/>
                    </a:lnTo>
                    <a:lnTo>
                      <a:pt x="2" y="16"/>
                    </a:lnTo>
                    <a:lnTo>
                      <a:pt x="2" y="17"/>
                    </a:lnTo>
                    <a:lnTo>
                      <a:pt x="2" y="19"/>
                    </a:lnTo>
                    <a:lnTo>
                      <a:pt x="2" y="19"/>
                    </a:lnTo>
                    <a:lnTo>
                      <a:pt x="0" y="19"/>
                    </a:lnTo>
                    <a:lnTo>
                      <a:pt x="0" y="19"/>
                    </a:lnTo>
                    <a:lnTo>
                      <a:pt x="0" y="19"/>
                    </a:lnTo>
                    <a:lnTo>
                      <a:pt x="0" y="19"/>
                    </a:lnTo>
                    <a:lnTo>
                      <a:pt x="2" y="19"/>
                    </a:lnTo>
                    <a:lnTo>
                      <a:pt x="2" y="19"/>
                    </a:lnTo>
                    <a:lnTo>
                      <a:pt x="2" y="19"/>
                    </a:lnTo>
                    <a:lnTo>
                      <a:pt x="2" y="20"/>
                    </a:lnTo>
                    <a:lnTo>
                      <a:pt x="0" y="20"/>
                    </a:lnTo>
                    <a:lnTo>
                      <a:pt x="0" y="20"/>
                    </a:lnTo>
                    <a:lnTo>
                      <a:pt x="0" y="20"/>
                    </a:lnTo>
                    <a:lnTo>
                      <a:pt x="0" y="20"/>
                    </a:lnTo>
                    <a:lnTo>
                      <a:pt x="0" y="20"/>
                    </a:lnTo>
                    <a:lnTo>
                      <a:pt x="0" y="20"/>
                    </a:lnTo>
                    <a:lnTo>
                      <a:pt x="0" y="20"/>
                    </a:lnTo>
                    <a:lnTo>
                      <a:pt x="0" y="20"/>
                    </a:lnTo>
                    <a:lnTo>
                      <a:pt x="0" y="21"/>
                    </a:lnTo>
                    <a:lnTo>
                      <a:pt x="0" y="21"/>
                    </a:lnTo>
                    <a:lnTo>
                      <a:pt x="0" y="21"/>
                    </a:lnTo>
                    <a:lnTo>
                      <a:pt x="2" y="21"/>
                    </a:lnTo>
                    <a:lnTo>
                      <a:pt x="2" y="21"/>
                    </a:lnTo>
                    <a:lnTo>
                      <a:pt x="2" y="22"/>
                    </a:lnTo>
                    <a:lnTo>
                      <a:pt x="2" y="22"/>
                    </a:lnTo>
                    <a:lnTo>
                      <a:pt x="2" y="21"/>
                    </a:lnTo>
                    <a:lnTo>
                      <a:pt x="2" y="21"/>
                    </a:lnTo>
                    <a:lnTo>
                      <a:pt x="0" y="21"/>
                    </a:lnTo>
                    <a:lnTo>
                      <a:pt x="0" y="21"/>
                    </a:lnTo>
                    <a:lnTo>
                      <a:pt x="0" y="21"/>
                    </a:lnTo>
                    <a:lnTo>
                      <a:pt x="0" y="22"/>
                    </a:lnTo>
                    <a:lnTo>
                      <a:pt x="0" y="22"/>
                    </a:lnTo>
                    <a:lnTo>
                      <a:pt x="0" y="22"/>
                    </a:lnTo>
                    <a:lnTo>
                      <a:pt x="0" y="22"/>
                    </a:lnTo>
                    <a:lnTo>
                      <a:pt x="0" y="22"/>
                    </a:lnTo>
                    <a:lnTo>
                      <a:pt x="0" y="23"/>
                    </a:lnTo>
                    <a:lnTo>
                      <a:pt x="0" y="23"/>
                    </a:lnTo>
                    <a:lnTo>
                      <a:pt x="0" y="23"/>
                    </a:lnTo>
                    <a:lnTo>
                      <a:pt x="0" y="23"/>
                    </a:lnTo>
                    <a:lnTo>
                      <a:pt x="2" y="23"/>
                    </a:lnTo>
                    <a:lnTo>
                      <a:pt x="2" y="23"/>
                    </a:lnTo>
                    <a:lnTo>
                      <a:pt x="2" y="24"/>
                    </a:lnTo>
                    <a:lnTo>
                      <a:pt x="2" y="24"/>
                    </a:lnTo>
                    <a:lnTo>
                      <a:pt x="2" y="24"/>
                    </a:lnTo>
                    <a:lnTo>
                      <a:pt x="2" y="24"/>
                    </a:lnTo>
                    <a:lnTo>
                      <a:pt x="2" y="24"/>
                    </a:lnTo>
                    <a:lnTo>
                      <a:pt x="2" y="24"/>
                    </a:lnTo>
                    <a:lnTo>
                      <a:pt x="2" y="24"/>
                    </a:lnTo>
                    <a:lnTo>
                      <a:pt x="2" y="24"/>
                    </a:lnTo>
                    <a:lnTo>
                      <a:pt x="2" y="24"/>
                    </a:lnTo>
                    <a:lnTo>
                      <a:pt x="2" y="24"/>
                    </a:lnTo>
                    <a:lnTo>
                      <a:pt x="2" y="25"/>
                    </a:lnTo>
                    <a:lnTo>
                      <a:pt x="2" y="25"/>
                    </a:lnTo>
                    <a:lnTo>
                      <a:pt x="2" y="26"/>
                    </a:lnTo>
                    <a:lnTo>
                      <a:pt x="3" y="26"/>
                    </a:lnTo>
                    <a:lnTo>
                      <a:pt x="3" y="26"/>
                    </a:lnTo>
                    <a:lnTo>
                      <a:pt x="3" y="26"/>
                    </a:lnTo>
                    <a:lnTo>
                      <a:pt x="3" y="26"/>
                    </a:lnTo>
                    <a:lnTo>
                      <a:pt x="3" y="27"/>
                    </a:lnTo>
                    <a:lnTo>
                      <a:pt x="3" y="26"/>
                    </a:lnTo>
                    <a:lnTo>
                      <a:pt x="3" y="26"/>
                    </a:lnTo>
                    <a:lnTo>
                      <a:pt x="3" y="27"/>
                    </a:lnTo>
                    <a:lnTo>
                      <a:pt x="3" y="27"/>
                    </a:lnTo>
                    <a:lnTo>
                      <a:pt x="3" y="27"/>
                    </a:lnTo>
                    <a:lnTo>
                      <a:pt x="3" y="27"/>
                    </a:lnTo>
                    <a:lnTo>
                      <a:pt x="3" y="27"/>
                    </a:lnTo>
                    <a:lnTo>
                      <a:pt x="3" y="27"/>
                    </a:lnTo>
                    <a:lnTo>
                      <a:pt x="4" y="29"/>
                    </a:lnTo>
                    <a:lnTo>
                      <a:pt x="4" y="29"/>
                    </a:lnTo>
                    <a:lnTo>
                      <a:pt x="4" y="29"/>
                    </a:lnTo>
                    <a:lnTo>
                      <a:pt x="4" y="30"/>
                    </a:lnTo>
                    <a:lnTo>
                      <a:pt x="5" y="30"/>
                    </a:lnTo>
                    <a:lnTo>
                      <a:pt x="5" y="30"/>
                    </a:lnTo>
                    <a:lnTo>
                      <a:pt x="5" y="31"/>
                    </a:lnTo>
                    <a:lnTo>
                      <a:pt x="5" y="31"/>
                    </a:lnTo>
                    <a:lnTo>
                      <a:pt x="5" y="31"/>
                    </a:lnTo>
                    <a:lnTo>
                      <a:pt x="5" y="31"/>
                    </a:lnTo>
                    <a:lnTo>
                      <a:pt x="6" y="32"/>
                    </a:lnTo>
                    <a:lnTo>
                      <a:pt x="6" y="32"/>
                    </a:lnTo>
                    <a:lnTo>
                      <a:pt x="6" y="32"/>
                    </a:lnTo>
                    <a:lnTo>
                      <a:pt x="6" y="32"/>
                    </a:lnTo>
                    <a:lnTo>
                      <a:pt x="6" y="32"/>
                    </a:lnTo>
                    <a:lnTo>
                      <a:pt x="6" y="33"/>
                    </a:lnTo>
                    <a:lnTo>
                      <a:pt x="6" y="33"/>
                    </a:lnTo>
                    <a:lnTo>
                      <a:pt x="6" y="33"/>
                    </a:lnTo>
                    <a:lnTo>
                      <a:pt x="7" y="33"/>
                    </a:lnTo>
                    <a:lnTo>
                      <a:pt x="7" y="33"/>
                    </a:lnTo>
                    <a:lnTo>
                      <a:pt x="7" y="33"/>
                    </a:lnTo>
                    <a:lnTo>
                      <a:pt x="8" y="33"/>
                    </a:lnTo>
                    <a:lnTo>
                      <a:pt x="8" y="35"/>
                    </a:lnTo>
                    <a:lnTo>
                      <a:pt x="8" y="35"/>
                    </a:lnTo>
                    <a:lnTo>
                      <a:pt x="8" y="35"/>
                    </a:lnTo>
                    <a:lnTo>
                      <a:pt x="8" y="35"/>
                    </a:lnTo>
                    <a:lnTo>
                      <a:pt x="9" y="35"/>
                    </a:lnTo>
                    <a:lnTo>
                      <a:pt x="12" y="37"/>
                    </a:lnTo>
                    <a:lnTo>
                      <a:pt x="14" y="40"/>
                    </a:lnTo>
                    <a:lnTo>
                      <a:pt x="14" y="40"/>
                    </a:lnTo>
                    <a:lnTo>
                      <a:pt x="14" y="40"/>
                    </a:lnTo>
                    <a:lnTo>
                      <a:pt x="14" y="40"/>
                    </a:lnTo>
                    <a:lnTo>
                      <a:pt x="14" y="40"/>
                    </a:lnTo>
                    <a:lnTo>
                      <a:pt x="15" y="41"/>
                    </a:lnTo>
                    <a:lnTo>
                      <a:pt x="15" y="42"/>
                    </a:lnTo>
                    <a:lnTo>
                      <a:pt x="15" y="42"/>
                    </a:lnTo>
                    <a:lnTo>
                      <a:pt x="15" y="42"/>
                    </a:lnTo>
                    <a:lnTo>
                      <a:pt x="15" y="42"/>
                    </a:lnTo>
                    <a:lnTo>
                      <a:pt x="15" y="42"/>
                    </a:lnTo>
                    <a:lnTo>
                      <a:pt x="15" y="4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7" name="Freeform 7403"/>
              <p:cNvSpPr>
                <a:spLocks/>
              </p:cNvSpPr>
              <p:nvPr/>
            </p:nvSpPr>
            <p:spPr bwMode="auto">
              <a:xfrm>
                <a:off x="3121026" y="3827780"/>
                <a:ext cx="3175" cy="4780"/>
              </a:xfrm>
              <a:custGeom>
                <a:avLst/>
                <a:gdLst/>
                <a:ahLst/>
                <a:cxnLst>
                  <a:cxn ang="0">
                    <a:pos x="2" y="9"/>
                  </a:cxn>
                  <a:cxn ang="0">
                    <a:pos x="4" y="8"/>
                  </a:cxn>
                  <a:cxn ang="0">
                    <a:pos x="5" y="8"/>
                  </a:cxn>
                  <a:cxn ang="0">
                    <a:pos x="6" y="7"/>
                  </a:cxn>
                  <a:cxn ang="0">
                    <a:pos x="7" y="6"/>
                  </a:cxn>
                  <a:cxn ang="0">
                    <a:pos x="8" y="5"/>
                  </a:cxn>
                  <a:cxn ang="0">
                    <a:pos x="7" y="5"/>
                  </a:cxn>
                  <a:cxn ang="0">
                    <a:pos x="7" y="3"/>
                  </a:cxn>
                  <a:cxn ang="0">
                    <a:pos x="6" y="3"/>
                  </a:cxn>
                  <a:cxn ang="0">
                    <a:pos x="6" y="3"/>
                  </a:cxn>
                  <a:cxn ang="0">
                    <a:pos x="6" y="3"/>
                  </a:cxn>
                  <a:cxn ang="0">
                    <a:pos x="6" y="3"/>
                  </a:cxn>
                  <a:cxn ang="0">
                    <a:pos x="6" y="3"/>
                  </a:cxn>
                  <a:cxn ang="0">
                    <a:pos x="6" y="2"/>
                  </a:cxn>
                  <a:cxn ang="0">
                    <a:pos x="5" y="2"/>
                  </a:cxn>
                  <a:cxn ang="0">
                    <a:pos x="4" y="2"/>
                  </a:cxn>
                  <a:cxn ang="0">
                    <a:pos x="4" y="2"/>
                  </a:cxn>
                  <a:cxn ang="0">
                    <a:pos x="2" y="2"/>
                  </a:cxn>
                  <a:cxn ang="0">
                    <a:pos x="4" y="2"/>
                  </a:cxn>
                  <a:cxn ang="0">
                    <a:pos x="4" y="2"/>
                  </a:cxn>
                  <a:cxn ang="0">
                    <a:pos x="5" y="2"/>
                  </a:cxn>
                  <a:cxn ang="0">
                    <a:pos x="5" y="2"/>
                  </a:cxn>
                  <a:cxn ang="0">
                    <a:pos x="4" y="1"/>
                  </a:cxn>
                  <a:cxn ang="0">
                    <a:pos x="2" y="0"/>
                  </a:cxn>
                  <a:cxn ang="0">
                    <a:pos x="2" y="0"/>
                  </a:cxn>
                  <a:cxn ang="0">
                    <a:pos x="1" y="0"/>
                  </a:cxn>
                  <a:cxn ang="0">
                    <a:pos x="1" y="1"/>
                  </a:cxn>
                  <a:cxn ang="0">
                    <a:pos x="1" y="1"/>
                  </a:cxn>
                  <a:cxn ang="0">
                    <a:pos x="1" y="2"/>
                  </a:cxn>
                  <a:cxn ang="0">
                    <a:pos x="1" y="2"/>
                  </a:cxn>
                  <a:cxn ang="0">
                    <a:pos x="1" y="3"/>
                  </a:cxn>
                  <a:cxn ang="0">
                    <a:pos x="2" y="5"/>
                  </a:cxn>
                  <a:cxn ang="0">
                    <a:pos x="2" y="5"/>
                  </a:cxn>
                  <a:cxn ang="0">
                    <a:pos x="2" y="6"/>
                  </a:cxn>
                  <a:cxn ang="0">
                    <a:pos x="4" y="7"/>
                  </a:cxn>
                  <a:cxn ang="0">
                    <a:pos x="5" y="7"/>
                  </a:cxn>
                  <a:cxn ang="0">
                    <a:pos x="4" y="7"/>
                  </a:cxn>
                  <a:cxn ang="0">
                    <a:pos x="4" y="7"/>
                  </a:cxn>
                  <a:cxn ang="0">
                    <a:pos x="2" y="7"/>
                  </a:cxn>
                  <a:cxn ang="0">
                    <a:pos x="2" y="7"/>
                  </a:cxn>
                  <a:cxn ang="0">
                    <a:pos x="2" y="7"/>
                  </a:cxn>
                  <a:cxn ang="0">
                    <a:pos x="2" y="7"/>
                  </a:cxn>
                  <a:cxn ang="0">
                    <a:pos x="1" y="6"/>
                  </a:cxn>
                  <a:cxn ang="0">
                    <a:pos x="1" y="6"/>
                  </a:cxn>
                  <a:cxn ang="0">
                    <a:pos x="1" y="6"/>
                  </a:cxn>
                  <a:cxn ang="0">
                    <a:pos x="0" y="7"/>
                  </a:cxn>
                  <a:cxn ang="0">
                    <a:pos x="0" y="7"/>
                  </a:cxn>
                  <a:cxn ang="0">
                    <a:pos x="0" y="7"/>
                  </a:cxn>
                  <a:cxn ang="0">
                    <a:pos x="0" y="8"/>
                  </a:cxn>
                  <a:cxn ang="0">
                    <a:pos x="1" y="8"/>
                  </a:cxn>
                  <a:cxn ang="0">
                    <a:pos x="1" y="9"/>
                  </a:cxn>
                  <a:cxn ang="0">
                    <a:pos x="2" y="9"/>
                  </a:cxn>
                </a:cxnLst>
                <a:rect l="0" t="0" r="r" b="b"/>
                <a:pathLst>
                  <a:path w="8" h="9">
                    <a:moveTo>
                      <a:pt x="2" y="9"/>
                    </a:moveTo>
                    <a:lnTo>
                      <a:pt x="2" y="9"/>
                    </a:lnTo>
                    <a:lnTo>
                      <a:pt x="4" y="9"/>
                    </a:lnTo>
                    <a:lnTo>
                      <a:pt x="4" y="8"/>
                    </a:lnTo>
                    <a:lnTo>
                      <a:pt x="5" y="8"/>
                    </a:lnTo>
                    <a:lnTo>
                      <a:pt x="5" y="8"/>
                    </a:lnTo>
                    <a:lnTo>
                      <a:pt x="6" y="7"/>
                    </a:lnTo>
                    <a:lnTo>
                      <a:pt x="6" y="7"/>
                    </a:lnTo>
                    <a:lnTo>
                      <a:pt x="7" y="6"/>
                    </a:lnTo>
                    <a:lnTo>
                      <a:pt x="7" y="6"/>
                    </a:lnTo>
                    <a:lnTo>
                      <a:pt x="8" y="5"/>
                    </a:lnTo>
                    <a:lnTo>
                      <a:pt x="8" y="5"/>
                    </a:lnTo>
                    <a:lnTo>
                      <a:pt x="7" y="3"/>
                    </a:lnTo>
                    <a:lnTo>
                      <a:pt x="7" y="5"/>
                    </a:lnTo>
                    <a:lnTo>
                      <a:pt x="7" y="3"/>
                    </a:lnTo>
                    <a:lnTo>
                      <a:pt x="7" y="3"/>
                    </a:lnTo>
                    <a:lnTo>
                      <a:pt x="7" y="3"/>
                    </a:lnTo>
                    <a:lnTo>
                      <a:pt x="6" y="3"/>
                    </a:lnTo>
                    <a:lnTo>
                      <a:pt x="6" y="3"/>
                    </a:lnTo>
                    <a:lnTo>
                      <a:pt x="6" y="3"/>
                    </a:lnTo>
                    <a:lnTo>
                      <a:pt x="6" y="3"/>
                    </a:lnTo>
                    <a:lnTo>
                      <a:pt x="6" y="3"/>
                    </a:lnTo>
                    <a:lnTo>
                      <a:pt x="6" y="3"/>
                    </a:lnTo>
                    <a:lnTo>
                      <a:pt x="6" y="3"/>
                    </a:lnTo>
                    <a:lnTo>
                      <a:pt x="7" y="3"/>
                    </a:lnTo>
                    <a:lnTo>
                      <a:pt x="6" y="3"/>
                    </a:lnTo>
                    <a:lnTo>
                      <a:pt x="6" y="2"/>
                    </a:lnTo>
                    <a:lnTo>
                      <a:pt x="6" y="2"/>
                    </a:lnTo>
                    <a:lnTo>
                      <a:pt x="5" y="2"/>
                    </a:lnTo>
                    <a:lnTo>
                      <a:pt x="5" y="2"/>
                    </a:lnTo>
                    <a:lnTo>
                      <a:pt x="5" y="2"/>
                    </a:lnTo>
                    <a:lnTo>
                      <a:pt x="4" y="2"/>
                    </a:lnTo>
                    <a:lnTo>
                      <a:pt x="4" y="2"/>
                    </a:lnTo>
                    <a:lnTo>
                      <a:pt x="4" y="2"/>
                    </a:lnTo>
                    <a:lnTo>
                      <a:pt x="2" y="2"/>
                    </a:lnTo>
                    <a:lnTo>
                      <a:pt x="2" y="2"/>
                    </a:lnTo>
                    <a:lnTo>
                      <a:pt x="4" y="2"/>
                    </a:lnTo>
                    <a:lnTo>
                      <a:pt x="4" y="2"/>
                    </a:lnTo>
                    <a:lnTo>
                      <a:pt x="4" y="2"/>
                    </a:lnTo>
                    <a:lnTo>
                      <a:pt x="4" y="2"/>
                    </a:lnTo>
                    <a:lnTo>
                      <a:pt x="4" y="2"/>
                    </a:lnTo>
                    <a:lnTo>
                      <a:pt x="5" y="2"/>
                    </a:lnTo>
                    <a:lnTo>
                      <a:pt x="5" y="2"/>
                    </a:lnTo>
                    <a:lnTo>
                      <a:pt x="5" y="2"/>
                    </a:lnTo>
                    <a:lnTo>
                      <a:pt x="5" y="2"/>
                    </a:lnTo>
                    <a:lnTo>
                      <a:pt x="4" y="1"/>
                    </a:lnTo>
                    <a:lnTo>
                      <a:pt x="2" y="1"/>
                    </a:lnTo>
                    <a:lnTo>
                      <a:pt x="2" y="0"/>
                    </a:lnTo>
                    <a:lnTo>
                      <a:pt x="2" y="0"/>
                    </a:lnTo>
                    <a:lnTo>
                      <a:pt x="2" y="0"/>
                    </a:lnTo>
                    <a:lnTo>
                      <a:pt x="1" y="0"/>
                    </a:lnTo>
                    <a:lnTo>
                      <a:pt x="1" y="0"/>
                    </a:lnTo>
                    <a:lnTo>
                      <a:pt x="1" y="1"/>
                    </a:lnTo>
                    <a:lnTo>
                      <a:pt x="1" y="1"/>
                    </a:lnTo>
                    <a:lnTo>
                      <a:pt x="1" y="1"/>
                    </a:lnTo>
                    <a:lnTo>
                      <a:pt x="1" y="1"/>
                    </a:lnTo>
                    <a:lnTo>
                      <a:pt x="1" y="1"/>
                    </a:lnTo>
                    <a:lnTo>
                      <a:pt x="1" y="2"/>
                    </a:lnTo>
                    <a:lnTo>
                      <a:pt x="1" y="2"/>
                    </a:lnTo>
                    <a:lnTo>
                      <a:pt x="1" y="2"/>
                    </a:lnTo>
                    <a:lnTo>
                      <a:pt x="1" y="3"/>
                    </a:lnTo>
                    <a:lnTo>
                      <a:pt x="1" y="3"/>
                    </a:lnTo>
                    <a:lnTo>
                      <a:pt x="1" y="3"/>
                    </a:lnTo>
                    <a:lnTo>
                      <a:pt x="2" y="5"/>
                    </a:lnTo>
                    <a:lnTo>
                      <a:pt x="2" y="5"/>
                    </a:lnTo>
                    <a:lnTo>
                      <a:pt x="2" y="5"/>
                    </a:lnTo>
                    <a:lnTo>
                      <a:pt x="2" y="5"/>
                    </a:lnTo>
                    <a:lnTo>
                      <a:pt x="2" y="6"/>
                    </a:lnTo>
                    <a:lnTo>
                      <a:pt x="2" y="6"/>
                    </a:lnTo>
                    <a:lnTo>
                      <a:pt x="4" y="7"/>
                    </a:lnTo>
                    <a:lnTo>
                      <a:pt x="4" y="7"/>
                    </a:lnTo>
                    <a:lnTo>
                      <a:pt x="5" y="7"/>
                    </a:lnTo>
                    <a:lnTo>
                      <a:pt x="5" y="7"/>
                    </a:lnTo>
                    <a:lnTo>
                      <a:pt x="4" y="7"/>
                    </a:lnTo>
                    <a:lnTo>
                      <a:pt x="4" y="7"/>
                    </a:lnTo>
                    <a:lnTo>
                      <a:pt x="4" y="7"/>
                    </a:lnTo>
                    <a:lnTo>
                      <a:pt x="4" y="7"/>
                    </a:lnTo>
                    <a:lnTo>
                      <a:pt x="2" y="7"/>
                    </a:lnTo>
                    <a:lnTo>
                      <a:pt x="2" y="7"/>
                    </a:lnTo>
                    <a:lnTo>
                      <a:pt x="2" y="7"/>
                    </a:lnTo>
                    <a:lnTo>
                      <a:pt x="2" y="7"/>
                    </a:lnTo>
                    <a:lnTo>
                      <a:pt x="2" y="7"/>
                    </a:lnTo>
                    <a:lnTo>
                      <a:pt x="2" y="7"/>
                    </a:lnTo>
                    <a:lnTo>
                      <a:pt x="2" y="7"/>
                    </a:lnTo>
                    <a:lnTo>
                      <a:pt x="1" y="7"/>
                    </a:lnTo>
                    <a:lnTo>
                      <a:pt x="1" y="6"/>
                    </a:lnTo>
                    <a:lnTo>
                      <a:pt x="1" y="6"/>
                    </a:lnTo>
                    <a:lnTo>
                      <a:pt x="1" y="6"/>
                    </a:lnTo>
                    <a:lnTo>
                      <a:pt x="1" y="6"/>
                    </a:lnTo>
                    <a:lnTo>
                      <a:pt x="1" y="6"/>
                    </a:lnTo>
                    <a:lnTo>
                      <a:pt x="1" y="6"/>
                    </a:lnTo>
                    <a:lnTo>
                      <a:pt x="0" y="7"/>
                    </a:lnTo>
                    <a:lnTo>
                      <a:pt x="0" y="7"/>
                    </a:lnTo>
                    <a:lnTo>
                      <a:pt x="0" y="7"/>
                    </a:lnTo>
                    <a:lnTo>
                      <a:pt x="0" y="7"/>
                    </a:lnTo>
                    <a:lnTo>
                      <a:pt x="0" y="7"/>
                    </a:lnTo>
                    <a:lnTo>
                      <a:pt x="0" y="8"/>
                    </a:lnTo>
                    <a:lnTo>
                      <a:pt x="0" y="8"/>
                    </a:lnTo>
                    <a:lnTo>
                      <a:pt x="0" y="8"/>
                    </a:lnTo>
                    <a:lnTo>
                      <a:pt x="1" y="8"/>
                    </a:lnTo>
                    <a:lnTo>
                      <a:pt x="1" y="9"/>
                    </a:lnTo>
                    <a:lnTo>
                      <a:pt x="1" y="9"/>
                    </a:lnTo>
                    <a:lnTo>
                      <a:pt x="2" y="9"/>
                    </a:lnTo>
                    <a:lnTo>
                      <a:pt x="2"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8" name="Freeform 7404"/>
              <p:cNvSpPr>
                <a:spLocks/>
              </p:cNvSpPr>
              <p:nvPr/>
            </p:nvSpPr>
            <p:spPr bwMode="auto">
              <a:xfrm>
                <a:off x="3121026" y="3829374"/>
                <a:ext cx="1588" cy="3187"/>
              </a:xfrm>
              <a:custGeom>
                <a:avLst/>
                <a:gdLst/>
                <a:ahLst/>
                <a:cxnLst>
                  <a:cxn ang="0">
                    <a:pos x="0" y="3"/>
                  </a:cxn>
                  <a:cxn ang="0">
                    <a:pos x="1" y="2"/>
                  </a:cxn>
                  <a:cxn ang="0">
                    <a:pos x="1" y="2"/>
                  </a:cxn>
                  <a:cxn ang="0">
                    <a:pos x="1" y="2"/>
                  </a:cxn>
                  <a:cxn ang="0">
                    <a:pos x="2" y="2"/>
                  </a:cxn>
                  <a:cxn ang="0">
                    <a:pos x="2" y="2"/>
                  </a:cxn>
                  <a:cxn ang="0">
                    <a:pos x="2" y="2"/>
                  </a:cxn>
                  <a:cxn ang="0">
                    <a:pos x="3" y="2"/>
                  </a:cxn>
                  <a:cxn ang="0">
                    <a:pos x="3" y="1"/>
                  </a:cxn>
                  <a:cxn ang="0">
                    <a:pos x="3" y="1"/>
                  </a:cxn>
                  <a:cxn ang="0">
                    <a:pos x="3" y="1"/>
                  </a:cxn>
                  <a:cxn ang="0">
                    <a:pos x="3" y="1"/>
                  </a:cxn>
                  <a:cxn ang="0">
                    <a:pos x="3" y="1"/>
                  </a:cxn>
                  <a:cxn ang="0">
                    <a:pos x="3" y="1"/>
                  </a:cxn>
                  <a:cxn ang="0">
                    <a:pos x="3" y="1"/>
                  </a:cxn>
                  <a:cxn ang="0">
                    <a:pos x="2" y="0"/>
                  </a:cxn>
                  <a:cxn ang="0">
                    <a:pos x="2" y="0"/>
                  </a:cxn>
                  <a:cxn ang="0">
                    <a:pos x="1" y="0"/>
                  </a:cxn>
                  <a:cxn ang="0">
                    <a:pos x="1" y="1"/>
                  </a:cxn>
                  <a:cxn ang="0">
                    <a:pos x="1" y="1"/>
                  </a:cxn>
                  <a:cxn ang="0">
                    <a:pos x="1" y="1"/>
                  </a:cxn>
                  <a:cxn ang="0">
                    <a:pos x="1" y="1"/>
                  </a:cxn>
                  <a:cxn ang="0">
                    <a:pos x="1" y="1"/>
                  </a:cxn>
                  <a:cxn ang="0">
                    <a:pos x="1" y="2"/>
                  </a:cxn>
                  <a:cxn ang="0">
                    <a:pos x="1" y="2"/>
                  </a:cxn>
                  <a:cxn ang="0">
                    <a:pos x="0" y="2"/>
                  </a:cxn>
                  <a:cxn ang="0">
                    <a:pos x="0" y="3"/>
                  </a:cxn>
                  <a:cxn ang="0">
                    <a:pos x="0" y="3"/>
                  </a:cxn>
                </a:cxnLst>
                <a:rect l="0" t="0" r="r" b="b"/>
                <a:pathLst>
                  <a:path w="3" h="3">
                    <a:moveTo>
                      <a:pt x="0" y="3"/>
                    </a:moveTo>
                    <a:lnTo>
                      <a:pt x="1" y="2"/>
                    </a:lnTo>
                    <a:lnTo>
                      <a:pt x="1" y="2"/>
                    </a:lnTo>
                    <a:lnTo>
                      <a:pt x="1" y="2"/>
                    </a:lnTo>
                    <a:lnTo>
                      <a:pt x="2" y="2"/>
                    </a:lnTo>
                    <a:lnTo>
                      <a:pt x="2" y="2"/>
                    </a:lnTo>
                    <a:lnTo>
                      <a:pt x="2" y="2"/>
                    </a:lnTo>
                    <a:lnTo>
                      <a:pt x="3" y="2"/>
                    </a:lnTo>
                    <a:lnTo>
                      <a:pt x="3" y="1"/>
                    </a:lnTo>
                    <a:lnTo>
                      <a:pt x="3" y="1"/>
                    </a:lnTo>
                    <a:lnTo>
                      <a:pt x="3" y="1"/>
                    </a:lnTo>
                    <a:lnTo>
                      <a:pt x="3" y="1"/>
                    </a:lnTo>
                    <a:lnTo>
                      <a:pt x="3" y="1"/>
                    </a:lnTo>
                    <a:lnTo>
                      <a:pt x="3" y="1"/>
                    </a:lnTo>
                    <a:lnTo>
                      <a:pt x="3" y="1"/>
                    </a:lnTo>
                    <a:lnTo>
                      <a:pt x="2" y="0"/>
                    </a:lnTo>
                    <a:lnTo>
                      <a:pt x="2" y="0"/>
                    </a:lnTo>
                    <a:lnTo>
                      <a:pt x="1" y="0"/>
                    </a:lnTo>
                    <a:lnTo>
                      <a:pt x="1" y="1"/>
                    </a:lnTo>
                    <a:lnTo>
                      <a:pt x="1" y="1"/>
                    </a:lnTo>
                    <a:lnTo>
                      <a:pt x="1" y="1"/>
                    </a:lnTo>
                    <a:lnTo>
                      <a:pt x="1" y="1"/>
                    </a:lnTo>
                    <a:lnTo>
                      <a:pt x="1" y="1"/>
                    </a:lnTo>
                    <a:lnTo>
                      <a:pt x="1" y="2"/>
                    </a:lnTo>
                    <a:lnTo>
                      <a:pt x="1" y="2"/>
                    </a:lnTo>
                    <a:lnTo>
                      <a:pt x="0" y="2"/>
                    </a:lnTo>
                    <a:lnTo>
                      <a:pt x="0" y="3"/>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49" name="Freeform 7405"/>
              <p:cNvSpPr>
                <a:spLocks/>
              </p:cNvSpPr>
              <p:nvPr/>
            </p:nvSpPr>
            <p:spPr bwMode="auto">
              <a:xfrm>
                <a:off x="3109914" y="3832561"/>
                <a:ext cx="1588" cy="3187"/>
              </a:xfrm>
              <a:custGeom>
                <a:avLst/>
                <a:gdLst/>
                <a:ahLst/>
                <a:cxnLst>
                  <a:cxn ang="0">
                    <a:pos x="0" y="0"/>
                  </a:cxn>
                  <a:cxn ang="0">
                    <a:pos x="0" y="0"/>
                  </a:cxn>
                  <a:cxn ang="0">
                    <a:pos x="0" y="0"/>
                  </a:cxn>
                  <a:cxn ang="0">
                    <a:pos x="0" y="0"/>
                  </a:cxn>
                  <a:cxn ang="0">
                    <a:pos x="0" y="1"/>
                  </a:cxn>
                  <a:cxn ang="0">
                    <a:pos x="0" y="1"/>
                  </a:cxn>
                  <a:cxn ang="0">
                    <a:pos x="0" y="1"/>
                  </a:cxn>
                  <a:cxn ang="0">
                    <a:pos x="0" y="1"/>
                  </a:cxn>
                  <a:cxn ang="0">
                    <a:pos x="0" y="1"/>
                  </a:cxn>
                  <a:cxn ang="0">
                    <a:pos x="0" y="1"/>
                  </a:cxn>
                  <a:cxn ang="0">
                    <a:pos x="1" y="1"/>
                  </a:cxn>
                  <a:cxn ang="0">
                    <a:pos x="1" y="1"/>
                  </a:cxn>
                  <a:cxn ang="0">
                    <a:pos x="0" y="2"/>
                  </a:cxn>
                  <a:cxn ang="0">
                    <a:pos x="0" y="2"/>
                  </a:cxn>
                  <a:cxn ang="0">
                    <a:pos x="1" y="2"/>
                  </a:cxn>
                  <a:cxn ang="0">
                    <a:pos x="1" y="2"/>
                  </a:cxn>
                  <a:cxn ang="0">
                    <a:pos x="0" y="2"/>
                  </a:cxn>
                  <a:cxn ang="0">
                    <a:pos x="0" y="2"/>
                  </a:cxn>
                  <a:cxn ang="0">
                    <a:pos x="1" y="2"/>
                  </a:cxn>
                  <a:cxn ang="0">
                    <a:pos x="0" y="2"/>
                  </a:cxn>
                  <a:cxn ang="0">
                    <a:pos x="0" y="2"/>
                  </a:cxn>
                  <a:cxn ang="0">
                    <a:pos x="0" y="2"/>
                  </a:cxn>
                  <a:cxn ang="0">
                    <a:pos x="0" y="2"/>
                  </a:cxn>
                  <a:cxn ang="0">
                    <a:pos x="0" y="2"/>
                  </a:cxn>
                  <a:cxn ang="0">
                    <a:pos x="1" y="3"/>
                  </a:cxn>
                  <a:cxn ang="0">
                    <a:pos x="1" y="3"/>
                  </a:cxn>
                  <a:cxn ang="0">
                    <a:pos x="1" y="3"/>
                  </a:cxn>
                  <a:cxn ang="0">
                    <a:pos x="1" y="3"/>
                  </a:cxn>
                  <a:cxn ang="0">
                    <a:pos x="1" y="3"/>
                  </a:cxn>
                  <a:cxn ang="0">
                    <a:pos x="1" y="3"/>
                  </a:cxn>
                  <a:cxn ang="0">
                    <a:pos x="0" y="3"/>
                  </a:cxn>
                  <a:cxn ang="0">
                    <a:pos x="0" y="3"/>
                  </a:cxn>
                  <a:cxn ang="0">
                    <a:pos x="0" y="3"/>
                  </a:cxn>
                  <a:cxn ang="0">
                    <a:pos x="1" y="3"/>
                  </a:cxn>
                  <a:cxn ang="0">
                    <a:pos x="1" y="4"/>
                  </a:cxn>
                  <a:cxn ang="0">
                    <a:pos x="1" y="4"/>
                  </a:cxn>
                  <a:cxn ang="0">
                    <a:pos x="1" y="4"/>
                  </a:cxn>
                  <a:cxn ang="0">
                    <a:pos x="0" y="4"/>
                  </a:cxn>
                  <a:cxn ang="0">
                    <a:pos x="0" y="4"/>
                  </a:cxn>
                  <a:cxn ang="0">
                    <a:pos x="0" y="4"/>
                  </a:cxn>
                  <a:cxn ang="0">
                    <a:pos x="0" y="4"/>
                  </a:cxn>
                </a:cxnLst>
                <a:rect l="0" t="0" r="r" b="b"/>
                <a:pathLst>
                  <a:path w="1" h="4">
                    <a:moveTo>
                      <a:pt x="0" y="0"/>
                    </a:moveTo>
                    <a:lnTo>
                      <a:pt x="0" y="0"/>
                    </a:lnTo>
                    <a:lnTo>
                      <a:pt x="0" y="0"/>
                    </a:lnTo>
                    <a:lnTo>
                      <a:pt x="0" y="0"/>
                    </a:lnTo>
                    <a:lnTo>
                      <a:pt x="0" y="1"/>
                    </a:lnTo>
                    <a:lnTo>
                      <a:pt x="0" y="1"/>
                    </a:lnTo>
                    <a:lnTo>
                      <a:pt x="0" y="1"/>
                    </a:lnTo>
                    <a:lnTo>
                      <a:pt x="0" y="1"/>
                    </a:lnTo>
                    <a:lnTo>
                      <a:pt x="0" y="1"/>
                    </a:lnTo>
                    <a:lnTo>
                      <a:pt x="0" y="1"/>
                    </a:lnTo>
                    <a:lnTo>
                      <a:pt x="1" y="1"/>
                    </a:lnTo>
                    <a:lnTo>
                      <a:pt x="1" y="1"/>
                    </a:lnTo>
                    <a:lnTo>
                      <a:pt x="0" y="2"/>
                    </a:lnTo>
                    <a:lnTo>
                      <a:pt x="0" y="2"/>
                    </a:lnTo>
                    <a:lnTo>
                      <a:pt x="1" y="2"/>
                    </a:lnTo>
                    <a:lnTo>
                      <a:pt x="1" y="2"/>
                    </a:lnTo>
                    <a:lnTo>
                      <a:pt x="0" y="2"/>
                    </a:lnTo>
                    <a:lnTo>
                      <a:pt x="0" y="2"/>
                    </a:lnTo>
                    <a:lnTo>
                      <a:pt x="1" y="2"/>
                    </a:lnTo>
                    <a:lnTo>
                      <a:pt x="0" y="2"/>
                    </a:lnTo>
                    <a:lnTo>
                      <a:pt x="0" y="2"/>
                    </a:lnTo>
                    <a:lnTo>
                      <a:pt x="0" y="2"/>
                    </a:lnTo>
                    <a:lnTo>
                      <a:pt x="0" y="2"/>
                    </a:lnTo>
                    <a:lnTo>
                      <a:pt x="0" y="2"/>
                    </a:lnTo>
                    <a:lnTo>
                      <a:pt x="1" y="3"/>
                    </a:lnTo>
                    <a:lnTo>
                      <a:pt x="1" y="3"/>
                    </a:lnTo>
                    <a:lnTo>
                      <a:pt x="1" y="3"/>
                    </a:lnTo>
                    <a:lnTo>
                      <a:pt x="1" y="3"/>
                    </a:lnTo>
                    <a:lnTo>
                      <a:pt x="1" y="3"/>
                    </a:lnTo>
                    <a:lnTo>
                      <a:pt x="1" y="3"/>
                    </a:lnTo>
                    <a:lnTo>
                      <a:pt x="0" y="3"/>
                    </a:lnTo>
                    <a:lnTo>
                      <a:pt x="0" y="3"/>
                    </a:lnTo>
                    <a:lnTo>
                      <a:pt x="0" y="3"/>
                    </a:lnTo>
                    <a:lnTo>
                      <a:pt x="1" y="3"/>
                    </a:lnTo>
                    <a:lnTo>
                      <a:pt x="1" y="4"/>
                    </a:lnTo>
                    <a:lnTo>
                      <a:pt x="1" y="4"/>
                    </a:lnTo>
                    <a:lnTo>
                      <a:pt x="1" y="4"/>
                    </a:lnTo>
                    <a:lnTo>
                      <a:pt x="0" y="4"/>
                    </a:lnTo>
                    <a:lnTo>
                      <a:pt x="0" y="4"/>
                    </a:lnTo>
                    <a:lnTo>
                      <a:pt x="0" y="4"/>
                    </a:lnTo>
                    <a:lnTo>
                      <a:pt x="0"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0" name="Freeform 7406"/>
              <p:cNvSpPr>
                <a:spLocks/>
              </p:cNvSpPr>
              <p:nvPr/>
            </p:nvSpPr>
            <p:spPr bwMode="auto">
              <a:xfrm>
                <a:off x="3109914" y="3835748"/>
                <a:ext cx="1588" cy="1593"/>
              </a:xfrm>
              <a:custGeom>
                <a:avLst/>
                <a:gdLst/>
                <a:ahLst/>
                <a:cxnLst>
                  <a:cxn ang="0">
                    <a:pos x="0" y="0"/>
                  </a:cxn>
                  <a:cxn ang="0">
                    <a:pos x="0" y="0"/>
                  </a:cxn>
                  <a:cxn ang="0">
                    <a:pos x="0" y="1"/>
                  </a:cxn>
                  <a:cxn ang="0">
                    <a:pos x="0" y="1"/>
                  </a:cxn>
                </a:cxnLst>
                <a:rect l="0" t="0" r="r" b="b"/>
                <a:pathLst>
                  <a:path h="1">
                    <a:moveTo>
                      <a:pt x="0" y="0"/>
                    </a:move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1" name="Freeform 7407"/>
              <p:cNvSpPr>
                <a:spLocks/>
              </p:cNvSpPr>
              <p:nvPr/>
            </p:nvSpPr>
            <p:spPr bwMode="auto">
              <a:xfrm>
                <a:off x="3128964" y="3834154"/>
                <a:ext cx="1588" cy="1593"/>
              </a:xfrm>
              <a:custGeom>
                <a:avLst/>
                <a:gdLst/>
                <a:ahLst/>
                <a:cxnLst>
                  <a:cxn ang="0">
                    <a:pos x="0" y="0"/>
                  </a:cxn>
                  <a:cxn ang="0">
                    <a:pos x="1" y="0"/>
                  </a:cxn>
                  <a:cxn ang="0">
                    <a:pos x="1"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2" name="Freeform 7408"/>
              <p:cNvSpPr>
                <a:spLocks/>
              </p:cNvSpPr>
              <p:nvPr/>
            </p:nvSpPr>
            <p:spPr bwMode="auto">
              <a:xfrm>
                <a:off x="3121026" y="3835748"/>
                <a:ext cx="1588"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3" name="Freeform 7409"/>
              <p:cNvSpPr>
                <a:spLocks/>
              </p:cNvSpPr>
              <p:nvPr/>
            </p:nvSpPr>
            <p:spPr bwMode="auto">
              <a:xfrm>
                <a:off x="3122614" y="3835748"/>
                <a:ext cx="0" cy="0"/>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4" name="Freeform 7410"/>
              <p:cNvSpPr>
                <a:spLocks/>
              </p:cNvSpPr>
              <p:nvPr/>
            </p:nvSpPr>
            <p:spPr bwMode="auto">
              <a:xfrm>
                <a:off x="3122614" y="3835748"/>
                <a:ext cx="0" cy="0"/>
              </a:xfrm>
              <a:custGeom>
                <a:avLst/>
                <a:gdLst/>
                <a:ahLst/>
                <a:cxnLst>
                  <a:cxn ang="0">
                    <a:pos x="0" y="1"/>
                  </a:cxn>
                  <a:cxn ang="0">
                    <a:pos x="0" y="0"/>
                  </a:cxn>
                  <a:cxn ang="0">
                    <a:pos x="0" y="0"/>
                  </a:cxn>
                  <a:cxn ang="0">
                    <a:pos x="0" y="0"/>
                  </a:cxn>
                  <a:cxn ang="0">
                    <a:pos x="0" y="1"/>
                  </a:cxn>
                </a:cxnLst>
                <a:rect l="0" t="0" r="r" b="b"/>
                <a:pathLst>
                  <a:path h="1">
                    <a:moveTo>
                      <a:pt x="0" y="1"/>
                    </a:move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5" name="Freeform 7411"/>
              <p:cNvSpPr>
                <a:spLocks/>
              </p:cNvSpPr>
              <p:nvPr/>
            </p:nvSpPr>
            <p:spPr bwMode="auto">
              <a:xfrm>
                <a:off x="3121026" y="3835748"/>
                <a:ext cx="1588" cy="0"/>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6" name="Freeform 7412"/>
              <p:cNvSpPr>
                <a:spLocks/>
              </p:cNvSpPr>
              <p:nvPr/>
            </p:nvSpPr>
            <p:spPr bwMode="auto">
              <a:xfrm>
                <a:off x="3121026" y="3835748"/>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7" name="Freeform 7413"/>
              <p:cNvSpPr>
                <a:spLocks/>
              </p:cNvSpPr>
              <p:nvPr/>
            </p:nvSpPr>
            <p:spPr bwMode="auto">
              <a:xfrm>
                <a:off x="3122614" y="3835748"/>
                <a:ext cx="1588"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8" name="Freeform 7414"/>
              <p:cNvSpPr>
                <a:spLocks/>
              </p:cNvSpPr>
              <p:nvPr/>
            </p:nvSpPr>
            <p:spPr bwMode="auto">
              <a:xfrm>
                <a:off x="3124201" y="3827780"/>
                <a:ext cx="6350" cy="7967"/>
              </a:xfrm>
              <a:custGeom>
                <a:avLst/>
                <a:gdLst/>
                <a:ahLst/>
                <a:cxnLst>
                  <a:cxn ang="0">
                    <a:pos x="12" y="9"/>
                  </a:cxn>
                  <a:cxn ang="0">
                    <a:pos x="10" y="9"/>
                  </a:cxn>
                  <a:cxn ang="0">
                    <a:pos x="10" y="9"/>
                  </a:cxn>
                  <a:cxn ang="0">
                    <a:pos x="8" y="8"/>
                  </a:cxn>
                  <a:cxn ang="0">
                    <a:pos x="7" y="7"/>
                  </a:cxn>
                  <a:cxn ang="0">
                    <a:pos x="7" y="7"/>
                  </a:cxn>
                  <a:cxn ang="0">
                    <a:pos x="7" y="7"/>
                  </a:cxn>
                  <a:cxn ang="0">
                    <a:pos x="7" y="6"/>
                  </a:cxn>
                  <a:cxn ang="0">
                    <a:pos x="6" y="6"/>
                  </a:cxn>
                  <a:cxn ang="0">
                    <a:pos x="6" y="6"/>
                  </a:cxn>
                  <a:cxn ang="0">
                    <a:pos x="5" y="5"/>
                  </a:cxn>
                  <a:cxn ang="0">
                    <a:pos x="5" y="5"/>
                  </a:cxn>
                  <a:cxn ang="0">
                    <a:pos x="4" y="5"/>
                  </a:cxn>
                  <a:cxn ang="0">
                    <a:pos x="4" y="5"/>
                  </a:cxn>
                  <a:cxn ang="0">
                    <a:pos x="4" y="5"/>
                  </a:cxn>
                  <a:cxn ang="0">
                    <a:pos x="3" y="5"/>
                  </a:cxn>
                  <a:cxn ang="0">
                    <a:pos x="1" y="4"/>
                  </a:cxn>
                  <a:cxn ang="0">
                    <a:pos x="1" y="4"/>
                  </a:cxn>
                  <a:cxn ang="0">
                    <a:pos x="1" y="3"/>
                  </a:cxn>
                  <a:cxn ang="0">
                    <a:pos x="1" y="3"/>
                  </a:cxn>
                  <a:cxn ang="0">
                    <a:pos x="3" y="3"/>
                  </a:cxn>
                  <a:cxn ang="0">
                    <a:pos x="3" y="3"/>
                  </a:cxn>
                  <a:cxn ang="0">
                    <a:pos x="4" y="2"/>
                  </a:cxn>
                  <a:cxn ang="0">
                    <a:pos x="4" y="2"/>
                  </a:cxn>
                  <a:cxn ang="0">
                    <a:pos x="5" y="2"/>
                  </a:cxn>
                  <a:cxn ang="0">
                    <a:pos x="5" y="2"/>
                  </a:cxn>
                  <a:cxn ang="0">
                    <a:pos x="6" y="0"/>
                  </a:cxn>
                  <a:cxn ang="0">
                    <a:pos x="5" y="2"/>
                  </a:cxn>
                  <a:cxn ang="0">
                    <a:pos x="4" y="2"/>
                  </a:cxn>
                  <a:cxn ang="0">
                    <a:pos x="3" y="2"/>
                  </a:cxn>
                  <a:cxn ang="0">
                    <a:pos x="3" y="3"/>
                  </a:cxn>
                  <a:cxn ang="0">
                    <a:pos x="1" y="3"/>
                  </a:cxn>
                  <a:cxn ang="0">
                    <a:pos x="0" y="3"/>
                  </a:cxn>
                  <a:cxn ang="0">
                    <a:pos x="1" y="3"/>
                  </a:cxn>
                  <a:cxn ang="0">
                    <a:pos x="1" y="2"/>
                  </a:cxn>
                  <a:cxn ang="0">
                    <a:pos x="1" y="2"/>
                  </a:cxn>
                  <a:cxn ang="0">
                    <a:pos x="0" y="2"/>
                  </a:cxn>
                  <a:cxn ang="0">
                    <a:pos x="1" y="2"/>
                  </a:cxn>
                  <a:cxn ang="0">
                    <a:pos x="3" y="0"/>
                  </a:cxn>
                  <a:cxn ang="0">
                    <a:pos x="4" y="0"/>
                  </a:cxn>
                  <a:cxn ang="0">
                    <a:pos x="5" y="0"/>
                  </a:cxn>
                  <a:cxn ang="0">
                    <a:pos x="5" y="0"/>
                  </a:cxn>
                  <a:cxn ang="0">
                    <a:pos x="6" y="0"/>
                  </a:cxn>
                  <a:cxn ang="0">
                    <a:pos x="7" y="2"/>
                  </a:cxn>
                  <a:cxn ang="0">
                    <a:pos x="8" y="3"/>
                  </a:cxn>
                  <a:cxn ang="0">
                    <a:pos x="8" y="3"/>
                  </a:cxn>
                  <a:cxn ang="0">
                    <a:pos x="9" y="4"/>
                  </a:cxn>
                  <a:cxn ang="0">
                    <a:pos x="10" y="5"/>
                  </a:cxn>
                  <a:cxn ang="0">
                    <a:pos x="10" y="5"/>
                  </a:cxn>
                  <a:cxn ang="0">
                    <a:pos x="12" y="6"/>
                  </a:cxn>
                  <a:cxn ang="0">
                    <a:pos x="13" y="7"/>
                  </a:cxn>
                  <a:cxn ang="0">
                    <a:pos x="13" y="9"/>
                  </a:cxn>
                  <a:cxn ang="0">
                    <a:pos x="14" y="10"/>
                  </a:cxn>
                  <a:cxn ang="0">
                    <a:pos x="14" y="11"/>
                  </a:cxn>
                  <a:cxn ang="0">
                    <a:pos x="15" y="11"/>
                  </a:cxn>
                  <a:cxn ang="0">
                    <a:pos x="14" y="12"/>
                  </a:cxn>
                  <a:cxn ang="0">
                    <a:pos x="15" y="12"/>
                  </a:cxn>
                  <a:cxn ang="0">
                    <a:pos x="14" y="12"/>
                  </a:cxn>
                  <a:cxn ang="0">
                    <a:pos x="14" y="12"/>
                  </a:cxn>
                  <a:cxn ang="0">
                    <a:pos x="14" y="11"/>
                  </a:cxn>
                  <a:cxn ang="0">
                    <a:pos x="13" y="11"/>
                  </a:cxn>
                  <a:cxn ang="0">
                    <a:pos x="12" y="10"/>
                  </a:cxn>
                  <a:cxn ang="0">
                    <a:pos x="12" y="10"/>
                  </a:cxn>
                </a:cxnLst>
                <a:rect l="0" t="0" r="r" b="b"/>
                <a:pathLst>
                  <a:path w="15" h="13">
                    <a:moveTo>
                      <a:pt x="12" y="10"/>
                    </a:moveTo>
                    <a:lnTo>
                      <a:pt x="12" y="9"/>
                    </a:lnTo>
                    <a:lnTo>
                      <a:pt x="12" y="9"/>
                    </a:lnTo>
                    <a:lnTo>
                      <a:pt x="10" y="9"/>
                    </a:lnTo>
                    <a:lnTo>
                      <a:pt x="10" y="9"/>
                    </a:lnTo>
                    <a:lnTo>
                      <a:pt x="10" y="9"/>
                    </a:lnTo>
                    <a:lnTo>
                      <a:pt x="9" y="9"/>
                    </a:lnTo>
                    <a:lnTo>
                      <a:pt x="8" y="8"/>
                    </a:lnTo>
                    <a:lnTo>
                      <a:pt x="8" y="8"/>
                    </a:lnTo>
                    <a:lnTo>
                      <a:pt x="7" y="7"/>
                    </a:lnTo>
                    <a:lnTo>
                      <a:pt x="7" y="7"/>
                    </a:lnTo>
                    <a:lnTo>
                      <a:pt x="7" y="7"/>
                    </a:lnTo>
                    <a:lnTo>
                      <a:pt x="7" y="7"/>
                    </a:lnTo>
                    <a:lnTo>
                      <a:pt x="7" y="7"/>
                    </a:lnTo>
                    <a:lnTo>
                      <a:pt x="7" y="6"/>
                    </a:lnTo>
                    <a:lnTo>
                      <a:pt x="7" y="6"/>
                    </a:lnTo>
                    <a:lnTo>
                      <a:pt x="7" y="6"/>
                    </a:lnTo>
                    <a:lnTo>
                      <a:pt x="6" y="6"/>
                    </a:lnTo>
                    <a:lnTo>
                      <a:pt x="6" y="6"/>
                    </a:lnTo>
                    <a:lnTo>
                      <a:pt x="6" y="6"/>
                    </a:lnTo>
                    <a:lnTo>
                      <a:pt x="6" y="6"/>
                    </a:lnTo>
                    <a:lnTo>
                      <a:pt x="5" y="5"/>
                    </a:lnTo>
                    <a:lnTo>
                      <a:pt x="5" y="5"/>
                    </a:lnTo>
                    <a:lnTo>
                      <a:pt x="5" y="5"/>
                    </a:lnTo>
                    <a:lnTo>
                      <a:pt x="5" y="5"/>
                    </a:lnTo>
                    <a:lnTo>
                      <a:pt x="4" y="5"/>
                    </a:lnTo>
                    <a:lnTo>
                      <a:pt x="4" y="5"/>
                    </a:lnTo>
                    <a:lnTo>
                      <a:pt x="4" y="5"/>
                    </a:lnTo>
                    <a:lnTo>
                      <a:pt x="4" y="5"/>
                    </a:lnTo>
                    <a:lnTo>
                      <a:pt x="4" y="5"/>
                    </a:lnTo>
                    <a:lnTo>
                      <a:pt x="4" y="4"/>
                    </a:lnTo>
                    <a:lnTo>
                      <a:pt x="3" y="5"/>
                    </a:lnTo>
                    <a:lnTo>
                      <a:pt x="3" y="4"/>
                    </a:lnTo>
                    <a:lnTo>
                      <a:pt x="1" y="4"/>
                    </a:lnTo>
                    <a:lnTo>
                      <a:pt x="1" y="4"/>
                    </a:lnTo>
                    <a:lnTo>
                      <a:pt x="1" y="4"/>
                    </a:lnTo>
                    <a:lnTo>
                      <a:pt x="1" y="3"/>
                    </a:lnTo>
                    <a:lnTo>
                      <a:pt x="1" y="3"/>
                    </a:lnTo>
                    <a:lnTo>
                      <a:pt x="1" y="3"/>
                    </a:lnTo>
                    <a:lnTo>
                      <a:pt x="1" y="3"/>
                    </a:lnTo>
                    <a:lnTo>
                      <a:pt x="3" y="3"/>
                    </a:lnTo>
                    <a:lnTo>
                      <a:pt x="3" y="3"/>
                    </a:lnTo>
                    <a:lnTo>
                      <a:pt x="3" y="3"/>
                    </a:lnTo>
                    <a:lnTo>
                      <a:pt x="3" y="3"/>
                    </a:lnTo>
                    <a:lnTo>
                      <a:pt x="4" y="2"/>
                    </a:lnTo>
                    <a:lnTo>
                      <a:pt x="4" y="2"/>
                    </a:lnTo>
                    <a:lnTo>
                      <a:pt x="4" y="2"/>
                    </a:lnTo>
                    <a:lnTo>
                      <a:pt x="4" y="2"/>
                    </a:lnTo>
                    <a:lnTo>
                      <a:pt x="5" y="2"/>
                    </a:lnTo>
                    <a:lnTo>
                      <a:pt x="5" y="2"/>
                    </a:lnTo>
                    <a:lnTo>
                      <a:pt x="5" y="2"/>
                    </a:lnTo>
                    <a:lnTo>
                      <a:pt x="5" y="2"/>
                    </a:lnTo>
                    <a:lnTo>
                      <a:pt x="6" y="0"/>
                    </a:lnTo>
                    <a:lnTo>
                      <a:pt x="6" y="0"/>
                    </a:lnTo>
                    <a:lnTo>
                      <a:pt x="5" y="0"/>
                    </a:lnTo>
                    <a:lnTo>
                      <a:pt x="5" y="2"/>
                    </a:lnTo>
                    <a:lnTo>
                      <a:pt x="5" y="2"/>
                    </a:lnTo>
                    <a:lnTo>
                      <a:pt x="4" y="2"/>
                    </a:lnTo>
                    <a:lnTo>
                      <a:pt x="4" y="2"/>
                    </a:lnTo>
                    <a:lnTo>
                      <a:pt x="3" y="2"/>
                    </a:lnTo>
                    <a:lnTo>
                      <a:pt x="3" y="3"/>
                    </a:lnTo>
                    <a:lnTo>
                      <a:pt x="3" y="3"/>
                    </a:lnTo>
                    <a:lnTo>
                      <a:pt x="1" y="3"/>
                    </a:lnTo>
                    <a:lnTo>
                      <a:pt x="1" y="3"/>
                    </a:lnTo>
                    <a:lnTo>
                      <a:pt x="1" y="3"/>
                    </a:lnTo>
                    <a:lnTo>
                      <a:pt x="0" y="3"/>
                    </a:lnTo>
                    <a:lnTo>
                      <a:pt x="0" y="3"/>
                    </a:lnTo>
                    <a:lnTo>
                      <a:pt x="1" y="3"/>
                    </a:lnTo>
                    <a:lnTo>
                      <a:pt x="1" y="2"/>
                    </a:lnTo>
                    <a:lnTo>
                      <a:pt x="1" y="2"/>
                    </a:lnTo>
                    <a:lnTo>
                      <a:pt x="1" y="2"/>
                    </a:lnTo>
                    <a:lnTo>
                      <a:pt x="1" y="2"/>
                    </a:lnTo>
                    <a:lnTo>
                      <a:pt x="1" y="2"/>
                    </a:lnTo>
                    <a:lnTo>
                      <a:pt x="0" y="2"/>
                    </a:lnTo>
                    <a:lnTo>
                      <a:pt x="1" y="2"/>
                    </a:lnTo>
                    <a:lnTo>
                      <a:pt x="1" y="2"/>
                    </a:lnTo>
                    <a:lnTo>
                      <a:pt x="1" y="0"/>
                    </a:lnTo>
                    <a:lnTo>
                      <a:pt x="3" y="0"/>
                    </a:lnTo>
                    <a:lnTo>
                      <a:pt x="3" y="0"/>
                    </a:lnTo>
                    <a:lnTo>
                      <a:pt x="4" y="0"/>
                    </a:lnTo>
                    <a:lnTo>
                      <a:pt x="4" y="0"/>
                    </a:lnTo>
                    <a:lnTo>
                      <a:pt x="5" y="0"/>
                    </a:lnTo>
                    <a:lnTo>
                      <a:pt x="5" y="0"/>
                    </a:lnTo>
                    <a:lnTo>
                      <a:pt x="5" y="0"/>
                    </a:lnTo>
                    <a:lnTo>
                      <a:pt x="6" y="0"/>
                    </a:lnTo>
                    <a:lnTo>
                      <a:pt x="6" y="0"/>
                    </a:lnTo>
                    <a:lnTo>
                      <a:pt x="7" y="2"/>
                    </a:lnTo>
                    <a:lnTo>
                      <a:pt x="7" y="2"/>
                    </a:lnTo>
                    <a:lnTo>
                      <a:pt x="8" y="2"/>
                    </a:lnTo>
                    <a:lnTo>
                      <a:pt x="8" y="3"/>
                    </a:lnTo>
                    <a:lnTo>
                      <a:pt x="8" y="3"/>
                    </a:lnTo>
                    <a:lnTo>
                      <a:pt x="8" y="3"/>
                    </a:lnTo>
                    <a:lnTo>
                      <a:pt x="9" y="3"/>
                    </a:lnTo>
                    <a:lnTo>
                      <a:pt x="9" y="4"/>
                    </a:lnTo>
                    <a:lnTo>
                      <a:pt x="9" y="4"/>
                    </a:lnTo>
                    <a:lnTo>
                      <a:pt x="10" y="5"/>
                    </a:lnTo>
                    <a:lnTo>
                      <a:pt x="10" y="5"/>
                    </a:lnTo>
                    <a:lnTo>
                      <a:pt x="10" y="5"/>
                    </a:lnTo>
                    <a:lnTo>
                      <a:pt x="12" y="6"/>
                    </a:lnTo>
                    <a:lnTo>
                      <a:pt x="12" y="6"/>
                    </a:lnTo>
                    <a:lnTo>
                      <a:pt x="12" y="7"/>
                    </a:lnTo>
                    <a:lnTo>
                      <a:pt x="13" y="7"/>
                    </a:lnTo>
                    <a:lnTo>
                      <a:pt x="13" y="8"/>
                    </a:lnTo>
                    <a:lnTo>
                      <a:pt x="13" y="9"/>
                    </a:lnTo>
                    <a:lnTo>
                      <a:pt x="14" y="9"/>
                    </a:lnTo>
                    <a:lnTo>
                      <a:pt x="14" y="10"/>
                    </a:lnTo>
                    <a:lnTo>
                      <a:pt x="14" y="11"/>
                    </a:lnTo>
                    <a:lnTo>
                      <a:pt x="14" y="11"/>
                    </a:lnTo>
                    <a:lnTo>
                      <a:pt x="14" y="11"/>
                    </a:lnTo>
                    <a:lnTo>
                      <a:pt x="15" y="11"/>
                    </a:lnTo>
                    <a:lnTo>
                      <a:pt x="15" y="11"/>
                    </a:lnTo>
                    <a:lnTo>
                      <a:pt x="14" y="12"/>
                    </a:lnTo>
                    <a:lnTo>
                      <a:pt x="15" y="12"/>
                    </a:lnTo>
                    <a:lnTo>
                      <a:pt x="15" y="12"/>
                    </a:lnTo>
                    <a:lnTo>
                      <a:pt x="15" y="13"/>
                    </a:lnTo>
                    <a:lnTo>
                      <a:pt x="14" y="12"/>
                    </a:lnTo>
                    <a:lnTo>
                      <a:pt x="14" y="12"/>
                    </a:lnTo>
                    <a:lnTo>
                      <a:pt x="14" y="12"/>
                    </a:lnTo>
                    <a:lnTo>
                      <a:pt x="14" y="12"/>
                    </a:lnTo>
                    <a:lnTo>
                      <a:pt x="14" y="11"/>
                    </a:lnTo>
                    <a:lnTo>
                      <a:pt x="14" y="11"/>
                    </a:lnTo>
                    <a:lnTo>
                      <a:pt x="13" y="11"/>
                    </a:lnTo>
                    <a:lnTo>
                      <a:pt x="13" y="11"/>
                    </a:lnTo>
                    <a:lnTo>
                      <a:pt x="12" y="10"/>
                    </a:lnTo>
                    <a:lnTo>
                      <a:pt x="12" y="10"/>
                    </a:lnTo>
                    <a:lnTo>
                      <a:pt x="12" y="10"/>
                    </a:lnTo>
                    <a:lnTo>
                      <a:pt x="12"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59" name="Freeform 7415"/>
              <p:cNvSpPr>
                <a:spLocks/>
              </p:cNvSpPr>
              <p:nvPr/>
            </p:nvSpPr>
            <p:spPr bwMode="auto">
              <a:xfrm>
                <a:off x="3125789" y="3835748"/>
                <a:ext cx="3175" cy="0"/>
              </a:xfrm>
              <a:custGeom>
                <a:avLst/>
                <a:gdLst/>
                <a:ahLst/>
                <a:cxnLst>
                  <a:cxn ang="0">
                    <a:pos x="1" y="2"/>
                  </a:cxn>
                  <a:cxn ang="0">
                    <a:pos x="1" y="2"/>
                  </a:cxn>
                  <a:cxn ang="0">
                    <a:pos x="0" y="2"/>
                  </a:cxn>
                  <a:cxn ang="0">
                    <a:pos x="0" y="1"/>
                  </a:cxn>
                  <a:cxn ang="0">
                    <a:pos x="0" y="1"/>
                  </a:cxn>
                  <a:cxn ang="0">
                    <a:pos x="0" y="1"/>
                  </a:cxn>
                  <a:cxn ang="0">
                    <a:pos x="0" y="1"/>
                  </a:cxn>
                  <a:cxn ang="0">
                    <a:pos x="0" y="0"/>
                  </a:cxn>
                  <a:cxn ang="0">
                    <a:pos x="0" y="0"/>
                  </a:cxn>
                  <a:cxn ang="0">
                    <a:pos x="0" y="0"/>
                  </a:cxn>
                  <a:cxn ang="0">
                    <a:pos x="0" y="1"/>
                  </a:cxn>
                  <a:cxn ang="0">
                    <a:pos x="1" y="1"/>
                  </a:cxn>
                  <a:cxn ang="0">
                    <a:pos x="1" y="1"/>
                  </a:cxn>
                  <a:cxn ang="0">
                    <a:pos x="1" y="1"/>
                  </a:cxn>
                  <a:cxn ang="0">
                    <a:pos x="1" y="1"/>
                  </a:cxn>
                  <a:cxn ang="0">
                    <a:pos x="1" y="1"/>
                  </a:cxn>
                  <a:cxn ang="0">
                    <a:pos x="1" y="2"/>
                  </a:cxn>
                  <a:cxn ang="0">
                    <a:pos x="1" y="2"/>
                  </a:cxn>
                  <a:cxn ang="0">
                    <a:pos x="1" y="2"/>
                  </a:cxn>
                </a:cxnLst>
                <a:rect l="0" t="0" r="r" b="b"/>
                <a:pathLst>
                  <a:path w="1" h="2">
                    <a:moveTo>
                      <a:pt x="1" y="2"/>
                    </a:moveTo>
                    <a:lnTo>
                      <a:pt x="1" y="2"/>
                    </a:lnTo>
                    <a:lnTo>
                      <a:pt x="0" y="2"/>
                    </a:lnTo>
                    <a:lnTo>
                      <a:pt x="0" y="1"/>
                    </a:lnTo>
                    <a:lnTo>
                      <a:pt x="0" y="1"/>
                    </a:lnTo>
                    <a:lnTo>
                      <a:pt x="0" y="1"/>
                    </a:lnTo>
                    <a:lnTo>
                      <a:pt x="0" y="1"/>
                    </a:lnTo>
                    <a:lnTo>
                      <a:pt x="0" y="0"/>
                    </a:lnTo>
                    <a:lnTo>
                      <a:pt x="0" y="0"/>
                    </a:lnTo>
                    <a:lnTo>
                      <a:pt x="0" y="0"/>
                    </a:lnTo>
                    <a:lnTo>
                      <a:pt x="0" y="1"/>
                    </a:lnTo>
                    <a:lnTo>
                      <a:pt x="1" y="1"/>
                    </a:lnTo>
                    <a:lnTo>
                      <a:pt x="1" y="1"/>
                    </a:lnTo>
                    <a:lnTo>
                      <a:pt x="1" y="1"/>
                    </a:lnTo>
                    <a:lnTo>
                      <a:pt x="1" y="1"/>
                    </a:lnTo>
                    <a:lnTo>
                      <a:pt x="1" y="1"/>
                    </a:lnTo>
                    <a:lnTo>
                      <a:pt x="1"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0" name="Freeform 7416"/>
              <p:cNvSpPr>
                <a:spLocks/>
              </p:cNvSpPr>
              <p:nvPr/>
            </p:nvSpPr>
            <p:spPr bwMode="auto">
              <a:xfrm>
                <a:off x="3122614" y="3835748"/>
                <a:ext cx="1588" cy="1593"/>
              </a:xfrm>
              <a:custGeom>
                <a:avLst/>
                <a:gdLst/>
                <a:ahLst/>
                <a:cxnLst>
                  <a:cxn ang="0">
                    <a:pos x="1" y="1"/>
                  </a:cxn>
                  <a:cxn ang="0">
                    <a:pos x="1" y="1"/>
                  </a:cxn>
                  <a:cxn ang="0">
                    <a:pos x="1" y="1"/>
                  </a:cxn>
                  <a:cxn ang="0">
                    <a:pos x="1" y="1"/>
                  </a:cxn>
                  <a:cxn ang="0">
                    <a:pos x="1" y="0"/>
                  </a:cxn>
                  <a:cxn ang="0">
                    <a:pos x="1" y="0"/>
                  </a:cxn>
                  <a:cxn ang="0">
                    <a:pos x="1" y="1"/>
                  </a:cxn>
                  <a:cxn ang="0">
                    <a:pos x="0" y="1"/>
                  </a:cxn>
                  <a:cxn ang="0">
                    <a:pos x="1" y="1"/>
                  </a:cxn>
                  <a:cxn ang="0">
                    <a:pos x="1" y="1"/>
                  </a:cxn>
                  <a:cxn ang="0">
                    <a:pos x="1" y="1"/>
                  </a:cxn>
                </a:cxnLst>
                <a:rect l="0" t="0" r="r" b="b"/>
                <a:pathLst>
                  <a:path w="1" h="1">
                    <a:moveTo>
                      <a:pt x="1" y="1"/>
                    </a:moveTo>
                    <a:lnTo>
                      <a:pt x="1" y="1"/>
                    </a:lnTo>
                    <a:lnTo>
                      <a:pt x="1" y="1"/>
                    </a:lnTo>
                    <a:lnTo>
                      <a:pt x="1" y="1"/>
                    </a:lnTo>
                    <a:lnTo>
                      <a:pt x="1" y="0"/>
                    </a:lnTo>
                    <a:lnTo>
                      <a:pt x="1" y="0"/>
                    </a:lnTo>
                    <a:lnTo>
                      <a:pt x="1" y="1"/>
                    </a:lnTo>
                    <a:lnTo>
                      <a:pt x="0"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1" name="Freeform 7417"/>
              <p:cNvSpPr>
                <a:spLocks/>
              </p:cNvSpPr>
              <p:nvPr/>
            </p:nvSpPr>
            <p:spPr bwMode="auto">
              <a:xfrm>
                <a:off x="3125789" y="3835748"/>
                <a:ext cx="3175" cy="1593"/>
              </a:xfrm>
              <a:custGeom>
                <a:avLst/>
                <a:gdLst/>
                <a:ahLst/>
                <a:cxnLst>
                  <a:cxn ang="0">
                    <a:pos x="1" y="1"/>
                  </a:cxn>
                  <a:cxn ang="0">
                    <a:pos x="1" y="1"/>
                  </a:cxn>
                  <a:cxn ang="0">
                    <a:pos x="1" y="1"/>
                  </a:cxn>
                  <a:cxn ang="0">
                    <a:pos x="1" y="1"/>
                  </a:cxn>
                  <a:cxn ang="0">
                    <a:pos x="0" y="0"/>
                  </a:cxn>
                  <a:cxn ang="0">
                    <a:pos x="0" y="1"/>
                  </a:cxn>
                  <a:cxn ang="0">
                    <a:pos x="1" y="1"/>
                  </a:cxn>
                  <a:cxn ang="0">
                    <a:pos x="1" y="1"/>
                  </a:cxn>
                  <a:cxn ang="0">
                    <a:pos x="1" y="1"/>
                  </a:cxn>
                  <a:cxn ang="0">
                    <a:pos x="1" y="1"/>
                  </a:cxn>
                </a:cxnLst>
                <a:rect l="0" t="0" r="r" b="b"/>
                <a:pathLst>
                  <a:path w="1" h="1">
                    <a:moveTo>
                      <a:pt x="1" y="1"/>
                    </a:moveTo>
                    <a:lnTo>
                      <a:pt x="1" y="1"/>
                    </a:lnTo>
                    <a:lnTo>
                      <a:pt x="1" y="1"/>
                    </a:lnTo>
                    <a:lnTo>
                      <a:pt x="1" y="1"/>
                    </a:lnTo>
                    <a:lnTo>
                      <a:pt x="0" y="0"/>
                    </a:lnTo>
                    <a:lnTo>
                      <a:pt x="0" y="1"/>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2" name="Freeform 7418"/>
              <p:cNvSpPr>
                <a:spLocks/>
              </p:cNvSpPr>
              <p:nvPr/>
            </p:nvSpPr>
            <p:spPr bwMode="auto">
              <a:xfrm>
                <a:off x="3130551" y="3835748"/>
                <a:ext cx="0"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3" name="Line 7419"/>
              <p:cNvSpPr>
                <a:spLocks noChangeShapeType="1"/>
              </p:cNvSpPr>
              <p:nvPr/>
            </p:nvSpPr>
            <p:spPr bwMode="auto">
              <a:xfrm>
                <a:off x="3125789" y="3837341"/>
                <a:ext cx="3175"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4" name="Freeform 7420"/>
              <p:cNvSpPr>
                <a:spLocks/>
              </p:cNvSpPr>
              <p:nvPr/>
            </p:nvSpPr>
            <p:spPr bwMode="auto">
              <a:xfrm>
                <a:off x="3111501" y="3837341"/>
                <a:ext cx="0" cy="3187"/>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5" name="Freeform 7421"/>
              <p:cNvSpPr>
                <a:spLocks/>
              </p:cNvSpPr>
              <p:nvPr/>
            </p:nvSpPr>
            <p:spPr bwMode="auto">
              <a:xfrm>
                <a:off x="3111501" y="3840528"/>
                <a:ext cx="0" cy="0"/>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6" name="Freeform 7422"/>
              <p:cNvSpPr>
                <a:spLocks/>
              </p:cNvSpPr>
              <p:nvPr/>
            </p:nvSpPr>
            <p:spPr bwMode="auto">
              <a:xfrm>
                <a:off x="3121026" y="3834154"/>
                <a:ext cx="3175" cy="3187"/>
              </a:xfrm>
              <a:custGeom>
                <a:avLst/>
                <a:gdLst/>
                <a:ahLst/>
                <a:cxnLst>
                  <a:cxn ang="0">
                    <a:pos x="10" y="5"/>
                  </a:cxn>
                  <a:cxn ang="0">
                    <a:pos x="9" y="5"/>
                  </a:cxn>
                  <a:cxn ang="0">
                    <a:pos x="9" y="5"/>
                  </a:cxn>
                  <a:cxn ang="0">
                    <a:pos x="8" y="5"/>
                  </a:cxn>
                  <a:cxn ang="0">
                    <a:pos x="7" y="5"/>
                  </a:cxn>
                  <a:cxn ang="0">
                    <a:pos x="7" y="4"/>
                  </a:cxn>
                  <a:cxn ang="0">
                    <a:pos x="7" y="4"/>
                  </a:cxn>
                  <a:cxn ang="0">
                    <a:pos x="7" y="4"/>
                  </a:cxn>
                  <a:cxn ang="0">
                    <a:pos x="7" y="3"/>
                  </a:cxn>
                  <a:cxn ang="0">
                    <a:pos x="7" y="3"/>
                  </a:cxn>
                  <a:cxn ang="0">
                    <a:pos x="7" y="3"/>
                  </a:cxn>
                  <a:cxn ang="0">
                    <a:pos x="6" y="2"/>
                  </a:cxn>
                  <a:cxn ang="0">
                    <a:pos x="6" y="2"/>
                  </a:cxn>
                  <a:cxn ang="0">
                    <a:pos x="5" y="2"/>
                  </a:cxn>
                  <a:cxn ang="0">
                    <a:pos x="5" y="2"/>
                  </a:cxn>
                  <a:cxn ang="0">
                    <a:pos x="5" y="2"/>
                  </a:cxn>
                  <a:cxn ang="0">
                    <a:pos x="5" y="1"/>
                  </a:cxn>
                  <a:cxn ang="0">
                    <a:pos x="2" y="1"/>
                  </a:cxn>
                  <a:cxn ang="0">
                    <a:pos x="2" y="1"/>
                  </a:cxn>
                  <a:cxn ang="0">
                    <a:pos x="1" y="1"/>
                  </a:cxn>
                  <a:cxn ang="0">
                    <a:pos x="0" y="1"/>
                  </a:cxn>
                  <a:cxn ang="0">
                    <a:pos x="0" y="0"/>
                  </a:cxn>
                  <a:cxn ang="0">
                    <a:pos x="2" y="0"/>
                  </a:cxn>
                  <a:cxn ang="0">
                    <a:pos x="4" y="0"/>
                  </a:cxn>
                  <a:cxn ang="0">
                    <a:pos x="5" y="0"/>
                  </a:cxn>
                  <a:cxn ang="0">
                    <a:pos x="6" y="0"/>
                  </a:cxn>
                  <a:cxn ang="0">
                    <a:pos x="7" y="0"/>
                  </a:cxn>
                  <a:cxn ang="0">
                    <a:pos x="7" y="0"/>
                  </a:cxn>
                  <a:cxn ang="0">
                    <a:pos x="7" y="0"/>
                  </a:cxn>
                  <a:cxn ang="0">
                    <a:pos x="7" y="0"/>
                  </a:cxn>
                  <a:cxn ang="0">
                    <a:pos x="8" y="0"/>
                  </a:cxn>
                  <a:cxn ang="0">
                    <a:pos x="8" y="1"/>
                  </a:cxn>
                  <a:cxn ang="0">
                    <a:pos x="8" y="1"/>
                  </a:cxn>
                  <a:cxn ang="0">
                    <a:pos x="8" y="2"/>
                  </a:cxn>
                  <a:cxn ang="0">
                    <a:pos x="9" y="2"/>
                  </a:cxn>
                  <a:cxn ang="0">
                    <a:pos x="8" y="3"/>
                  </a:cxn>
                  <a:cxn ang="0">
                    <a:pos x="8" y="2"/>
                  </a:cxn>
                  <a:cxn ang="0">
                    <a:pos x="8" y="2"/>
                  </a:cxn>
                  <a:cxn ang="0">
                    <a:pos x="9" y="3"/>
                  </a:cxn>
                  <a:cxn ang="0">
                    <a:pos x="9" y="3"/>
                  </a:cxn>
                  <a:cxn ang="0">
                    <a:pos x="9" y="4"/>
                  </a:cxn>
                  <a:cxn ang="0">
                    <a:pos x="10" y="5"/>
                  </a:cxn>
                  <a:cxn ang="0">
                    <a:pos x="10" y="5"/>
                  </a:cxn>
                </a:cxnLst>
                <a:rect l="0" t="0" r="r" b="b"/>
                <a:pathLst>
                  <a:path w="10" h="5">
                    <a:moveTo>
                      <a:pt x="10" y="5"/>
                    </a:moveTo>
                    <a:lnTo>
                      <a:pt x="10" y="5"/>
                    </a:lnTo>
                    <a:lnTo>
                      <a:pt x="10" y="5"/>
                    </a:lnTo>
                    <a:lnTo>
                      <a:pt x="9" y="5"/>
                    </a:lnTo>
                    <a:lnTo>
                      <a:pt x="9" y="5"/>
                    </a:lnTo>
                    <a:lnTo>
                      <a:pt x="9" y="5"/>
                    </a:lnTo>
                    <a:lnTo>
                      <a:pt x="8" y="5"/>
                    </a:lnTo>
                    <a:lnTo>
                      <a:pt x="8" y="5"/>
                    </a:lnTo>
                    <a:lnTo>
                      <a:pt x="8" y="5"/>
                    </a:lnTo>
                    <a:lnTo>
                      <a:pt x="7" y="5"/>
                    </a:lnTo>
                    <a:lnTo>
                      <a:pt x="7" y="4"/>
                    </a:lnTo>
                    <a:lnTo>
                      <a:pt x="7" y="4"/>
                    </a:lnTo>
                    <a:lnTo>
                      <a:pt x="7" y="4"/>
                    </a:lnTo>
                    <a:lnTo>
                      <a:pt x="7" y="4"/>
                    </a:lnTo>
                    <a:lnTo>
                      <a:pt x="7" y="4"/>
                    </a:lnTo>
                    <a:lnTo>
                      <a:pt x="7" y="4"/>
                    </a:lnTo>
                    <a:lnTo>
                      <a:pt x="7" y="4"/>
                    </a:lnTo>
                    <a:lnTo>
                      <a:pt x="7" y="3"/>
                    </a:lnTo>
                    <a:lnTo>
                      <a:pt x="7" y="3"/>
                    </a:lnTo>
                    <a:lnTo>
                      <a:pt x="7" y="3"/>
                    </a:lnTo>
                    <a:lnTo>
                      <a:pt x="7" y="3"/>
                    </a:lnTo>
                    <a:lnTo>
                      <a:pt x="7" y="3"/>
                    </a:lnTo>
                    <a:lnTo>
                      <a:pt x="7" y="3"/>
                    </a:lnTo>
                    <a:lnTo>
                      <a:pt x="6" y="2"/>
                    </a:lnTo>
                    <a:lnTo>
                      <a:pt x="6" y="2"/>
                    </a:lnTo>
                    <a:lnTo>
                      <a:pt x="6" y="2"/>
                    </a:lnTo>
                    <a:lnTo>
                      <a:pt x="6" y="2"/>
                    </a:lnTo>
                    <a:lnTo>
                      <a:pt x="5" y="2"/>
                    </a:lnTo>
                    <a:lnTo>
                      <a:pt x="5" y="2"/>
                    </a:lnTo>
                    <a:lnTo>
                      <a:pt x="5" y="2"/>
                    </a:lnTo>
                    <a:lnTo>
                      <a:pt x="5" y="2"/>
                    </a:lnTo>
                    <a:lnTo>
                      <a:pt x="5" y="2"/>
                    </a:lnTo>
                    <a:lnTo>
                      <a:pt x="5" y="1"/>
                    </a:lnTo>
                    <a:lnTo>
                      <a:pt x="5" y="1"/>
                    </a:lnTo>
                    <a:lnTo>
                      <a:pt x="4" y="1"/>
                    </a:lnTo>
                    <a:lnTo>
                      <a:pt x="2" y="1"/>
                    </a:lnTo>
                    <a:lnTo>
                      <a:pt x="2" y="1"/>
                    </a:lnTo>
                    <a:lnTo>
                      <a:pt x="2" y="1"/>
                    </a:lnTo>
                    <a:lnTo>
                      <a:pt x="1" y="1"/>
                    </a:lnTo>
                    <a:lnTo>
                      <a:pt x="1" y="1"/>
                    </a:lnTo>
                    <a:lnTo>
                      <a:pt x="0" y="1"/>
                    </a:lnTo>
                    <a:lnTo>
                      <a:pt x="0" y="1"/>
                    </a:lnTo>
                    <a:lnTo>
                      <a:pt x="0" y="1"/>
                    </a:lnTo>
                    <a:lnTo>
                      <a:pt x="0" y="0"/>
                    </a:lnTo>
                    <a:lnTo>
                      <a:pt x="1" y="0"/>
                    </a:lnTo>
                    <a:lnTo>
                      <a:pt x="2" y="0"/>
                    </a:lnTo>
                    <a:lnTo>
                      <a:pt x="2" y="0"/>
                    </a:lnTo>
                    <a:lnTo>
                      <a:pt x="4" y="0"/>
                    </a:lnTo>
                    <a:lnTo>
                      <a:pt x="5" y="0"/>
                    </a:lnTo>
                    <a:lnTo>
                      <a:pt x="5" y="0"/>
                    </a:lnTo>
                    <a:lnTo>
                      <a:pt x="6" y="0"/>
                    </a:lnTo>
                    <a:lnTo>
                      <a:pt x="6" y="0"/>
                    </a:lnTo>
                    <a:lnTo>
                      <a:pt x="6" y="0"/>
                    </a:lnTo>
                    <a:lnTo>
                      <a:pt x="7" y="0"/>
                    </a:lnTo>
                    <a:lnTo>
                      <a:pt x="7" y="0"/>
                    </a:lnTo>
                    <a:lnTo>
                      <a:pt x="7" y="0"/>
                    </a:lnTo>
                    <a:lnTo>
                      <a:pt x="7" y="0"/>
                    </a:lnTo>
                    <a:lnTo>
                      <a:pt x="7" y="0"/>
                    </a:lnTo>
                    <a:lnTo>
                      <a:pt x="7" y="0"/>
                    </a:lnTo>
                    <a:lnTo>
                      <a:pt x="7" y="0"/>
                    </a:lnTo>
                    <a:lnTo>
                      <a:pt x="8" y="0"/>
                    </a:lnTo>
                    <a:lnTo>
                      <a:pt x="8" y="0"/>
                    </a:lnTo>
                    <a:lnTo>
                      <a:pt x="8" y="1"/>
                    </a:lnTo>
                    <a:lnTo>
                      <a:pt x="8" y="1"/>
                    </a:lnTo>
                    <a:lnTo>
                      <a:pt x="8" y="1"/>
                    </a:lnTo>
                    <a:lnTo>
                      <a:pt x="8" y="1"/>
                    </a:lnTo>
                    <a:lnTo>
                      <a:pt x="8" y="2"/>
                    </a:lnTo>
                    <a:lnTo>
                      <a:pt x="8" y="2"/>
                    </a:lnTo>
                    <a:lnTo>
                      <a:pt x="8" y="2"/>
                    </a:lnTo>
                    <a:lnTo>
                      <a:pt x="9" y="2"/>
                    </a:lnTo>
                    <a:lnTo>
                      <a:pt x="9" y="2"/>
                    </a:lnTo>
                    <a:lnTo>
                      <a:pt x="8" y="3"/>
                    </a:lnTo>
                    <a:lnTo>
                      <a:pt x="8" y="2"/>
                    </a:lnTo>
                    <a:lnTo>
                      <a:pt x="8" y="2"/>
                    </a:lnTo>
                    <a:lnTo>
                      <a:pt x="8" y="2"/>
                    </a:lnTo>
                    <a:lnTo>
                      <a:pt x="8" y="2"/>
                    </a:lnTo>
                    <a:lnTo>
                      <a:pt x="8" y="3"/>
                    </a:lnTo>
                    <a:lnTo>
                      <a:pt x="9" y="3"/>
                    </a:lnTo>
                    <a:lnTo>
                      <a:pt x="9" y="3"/>
                    </a:lnTo>
                    <a:lnTo>
                      <a:pt x="9" y="3"/>
                    </a:lnTo>
                    <a:lnTo>
                      <a:pt x="9" y="3"/>
                    </a:lnTo>
                    <a:lnTo>
                      <a:pt x="9" y="4"/>
                    </a:lnTo>
                    <a:lnTo>
                      <a:pt x="9" y="4"/>
                    </a:lnTo>
                    <a:lnTo>
                      <a:pt x="10" y="5"/>
                    </a:lnTo>
                    <a:lnTo>
                      <a:pt x="10" y="5"/>
                    </a:lnTo>
                    <a:lnTo>
                      <a:pt x="1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7" name="Freeform 7423"/>
              <p:cNvSpPr>
                <a:spLocks/>
              </p:cNvSpPr>
              <p:nvPr/>
            </p:nvSpPr>
            <p:spPr bwMode="auto">
              <a:xfrm>
                <a:off x="3121026" y="3837341"/>
                <a:ext cx="1588" cy="0"/>
              </a:xfrm>
              <a:custGeom>
                <a:avLst/>
                <a:gdLst/>
                <a:ahLst/>
                <a:cxnLst>
                  <a:cxn ang="0">
                    <a:pos x="1" y="2"/>
                  </a:cxn>
                  <a:cxn ang="0">
                    <a:pos x="1" y="2"/>
                  </a:cxn>
                  <a:cxn ang="0">
                    <a:pos x="1" y="2"/>
                  </a:cxn>
                  <a:cxn ang="0">
                    <a:pos x="2" y="2"/>
                  </a:cxn>
                  <a:cxn ang="0">
                    <a:pos x="2" y="2"/>
                  </a:cxn>
                  <a:cxn ang="0">
                    <a:pos x="3" y="2"/>
                  </a:cxn>
                  <a:cxn ang="0">
                    <a:pos x="3" y="1"/>
                  </a:cxn>
                  <a:cxn ang="0">
                    <a:pos x="4" y="1"/>
                  </a:cxn>
                  <a:cxn ang="0">
                    <a:pos x="4" y="2"/>
                  </a:cxn>
                  <a:cxn ang="0">
                    <a:pos x="4" y="1"/>
                  </a:cxn>
                  <a:cxn ang="0">
                    <a:pos x="5" y="1"/>
                  </a:cxn>
                  <a:cxn ang="0">
                    <a:pos x="5" y="1"/>
                  </a:cxn>
                  <a:cxn ang="0">
                    <a:pos x="5" y="1"/>
                  </a:cxn>
                  <a:cxn ang="0">
                    <a:pos x="5" y="1"/>
                  </a:cxn>
                  <a:cxn ang="0">
                    <a:pos x="5" y="1"/>
                  </a:cxn>
                  <a:cxn ang="0">
                    <a:pos x="5" y="0"/>
                  </a:cxn>
                  <a:cxn ang="0">
                    <a:pos x="5" y="0"/>
                  </a:cxn>
                  <a:cxn ang="0">
                    <a:pos x="5" y="0"/>
                  </a:cxn>
                  <a:cxn ang="0">
                    <a:pos x="5" y="0"/>
                  </a:cxn>
                  <a:cxn ang="0">
                    <a:pos x="5" y="0"/>
                  </a:cxn>
                  <a:cxn ang="0">
                    <a:pos x="4" y="0"/>
                  </a:cxn>
                  <a:cxn ang="0">
                    <a:pos x="4" y="0"/>
                  </a:cxn>
                  <a:cxn ang="0">
                    <a:pos x="4" y="0"/>
                  </a:cxn>
                  <a:cxn ang="0">
                    <a:pos x="4" y="0"/>
                  </a:cxn>
                  <a:cxn ang="0">
                    <a:pos x="4" y="0"/>
                  </a:cxn>
                  <a:cxn ang="0">
                    <a:pos x="2" y="0"/>
                  </a:cxn>
                  <a:cxn ang="0">
                    <a:pos x="2" y="0"/>
                  </a:cxn>
                  <a:cxn ang="0">
                    <a:pos x="2" y="0"/>
                  </a:cxn>
                  <a:cxn ang="0">
                    <a:pos x="2" y="0"/>
                  </a:cxn>
                  <a:cxn ang="0">
                    <a:pos x="1" y="0"/>
                  </a:cxn>
                  <a:cxn ang="0">
                    <a:pos x="1" y="0"/>
                  </a:cxn>
                  <a:cxn ang="0">
                    <a:pos x="1" y="0"/>
                  </a:cxn>
                  <a:cxn ang="0">
                    <a:pos x="1" y="0"/>
                  </a:cxn>
                  <a:cxn ang="0">
                    <a:pos x="1" y="0"/>
                  </a:cxn>
                  <a:cxn ang="0">
                    <a:pos x="0" y="0"/>
                  </a:cxn>
                  <a:cxn ang="0">
                    <a:pos x="0" y="1"/>
                  </a:cxn>
                  <a:cxn ang="0">
                    <a:pos x="0" y="1"/>
                  </a:cxn>
                  <a:cxn ang="0">
                    <a:pos x="0" y="2"/>
                  </a:cxn>
                  <a:cxn ang="0">
                    <a:pos x="0" y="2"/>
                  </a:cxn>
                  <a:cxn ang="0">
                    <a:pos x="0" y="2"/>
                  </a:cxn>
                  <a:cxn ang="0">
                    <a:pos x="1" y="2"/>
                  </a:cxn>
                  <a:cxn ang="0">
                    <a:pos x="1" y="2"/>
                  </a:cxn>
                </a:cxnLst>
                <a:rect l="0" t="0" r="r" b="b"/>
                <a:pathLst>
                  <a:path w="5" h="2">
                    <a:moveTo>
                      <a:pt x="1" y="2"/>
                    </a:moveTo>
                    <a:lnTo>
                      <a:pt x="1" y="2"/>
                    </a:lnTo>
                    <a:lnTo>
                      <a:pt x="1" y="2"/>
                    </a:lnTo>
                    <a:lnTo>
                      <a:pt x="2" y="2"/>
                    </a:lnTo>
                    <a:lnTo>
                      <a:pt x="2" y="2"/>
                    </a:lnTo>
                    <a:lnTo>
                      <a:pt x="3" y="2"/>
                    </a:lnTo>
                    <a:lnTo>
                      <a:pt x="3" y="1"/>
                    </a:lnTo>
                    <a:lnTo>
                      <a:pt x="4" y="1"/>
                    </a:lnTo>
                    <a:lnTo>
                      <a:pt x="4" y="2"/>
                    </a:lnTo>
                    <a:lnTo>
                      <a:pt x="4" y="1"/>
                    </a:lnTo>
                    <a:lnTo>
                      <a:pt x="5" y="1"/>
                    </a:lnTo>
                    <a:lnTo>
                      <a:pt x="5" y="1"/>
                    </a:lnTo>
                    <a:lnTo>
                      <a:pt x="5" y="1"/>
                    </a:lnTo>
                    <a:lnTo>
                      <a:pt x="5" y="1"/>
                    </a:lnTo>
                    <a:lnTo>
                      <a:pt x="5" y="1"/>
                    </a:lnTo>
                    <a:lnTo>
                      <a:pt x="5" y="0"/>
                    </a:lnTo>
                    <a:lnTo>
                      <a:pt x="5" y="0"/>
                    </a:lnTo>
                    <a:lnTo>
                      <a:pt x="5" y="0"/>
                    </a:lnTo>
                    <a:lnTo>
                      <a:pt x="5" y="0"/>
                    </a:lnTo>
                    <a:lnTo>
                      <a:pt x="5" y="0"/>
                    </a:lnTo>
                    <a:lnTo>
                      <a:pt x="4" y="0"/>
                    </a:lnTo>
                    <a:lnTo>
                      <a:pt x="4" y="0"/>
                    </a:lnTo>
                    <a:lnTo>
                      <a:pt x="4" y="0"/>
                    </a:lnTo>
                    <a:lnTo>
                      <a:pt x="4" y="0"/>
                    </a:lnTo>
                    <a:lnTo>
                      <a:pt x="4" y="0"/>
                    </a:lnTo>
                    <a:lnTo>
                      <a:pt x="2" y="0"/>
                    </a:lnTo>
                    <a:lnTo>
                      <a:pt x="2" y="0"/>
                    </a:lnTo>
                    <a:lnTo>
                      <a:pt x="2" y="0"/>
                    </a:lnTo>
                    <a:lnTo>
                      <a:pt x="2" y="0"/>
                    </a:lnTo>
                    <a:lnTo>
                      <a:pt x="1" y="0"/>
                    </a:lnTo>
                    <a:lnTo>
                      <a:pt x="1" y="0"/>
                    </a:lnTo>
                    <a:lnTo>
                      <a:pt x="1" y="0"/>
                    </a:lnTo>
                    <a:lnTo>
                      <a:pt x="1" y="0"/>
                    </a:lnTo>
                    <a:lnTo>
                      <a:pt x="1" y="0"/>
                    </a:lnTo>
                    <a:lnTo>
                      <a:pt x="0" y="0"/>
                    </a:lnTo>
                    <a:lnTo>
                      <a:pt x="0" y="1"/>
                    </a:lnTo>
                    <a:lnTo>
                      <a:pt x="0" y="1"/>
                    </a:lnTo>
                    <a:lnTo>
                      <a:pt x="0" y="2"/>
                    </a:lnTo>
                    <a:lnTo>
                      <a:pt x="0" y="2"/>
                    </a:lnTo>
                    <a:lnTo>
                      <a:pt x="0" y="2"/>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8" name="Freeform 7424"/>
              <p:cNvSpPr>
                <a:spLocks/>
              </p:cNvSpPr>
              <p:nvPr/>
            </p:nvSpPr>
            <p:spPr bwMode="auto">
              <a:xfrm>
                <a:off x="3125789" y="3835748"/>
                <a:ext cx="3175" cy="1593"/>
              </a:xfrm>
              <a:custGeom>
                <a:avLst/>
                <a:gdLst/>
                <a:ahLst/>
                <a:cxnLst>
                  <a:cxn ang="0">
                    <a:pos x="5" y="2"/>
                  </a:cxn>
                  <a:cxn ang="0">
                    <a:pos x="4" y="2"/>
                  </a:cxn>
                  <a:cxn ang="0">
                    <a:pos x="4" y="2"/>
                  </a:cxn>
                  <a:cxn ang="0">
                    <a:pos x="4" y="2"/>
                  </a:cxn>
                  <a:cxn ang="0">
                    <a:pos x="4" y="1"/>
                  </a:cxn>
                  <a:cxn ang="0">
                    <a:pos x="4" y="1"/>
                  </a:cxn>
                  <a:cxn ang="0">
                    <a:pos x="3" y="1"/>
                  </a:cxn>
                  <a:cxn ang="0">
                    <a:pos x="3" y="0"/>
                  </a:cxn>
                  <a:cxn ang="0">
                    <a:pos x="3" y="0"/>
                  </a:cxn>
                  <a:cxn ang="0">
                    <a:pos x="2" y="0"/>
                  </a:cxn>
                  <a:cxn ang="0">
                    <a:pos x="2" y="0"/>
                  </a:cxn>
                  <a:cxn ang="0">
                    <a:pos x="1" y="0"/>
                  </a:cxn>
                  <a:cxn ang="0">
                    <a:pos x="0" y="0"/>
                  </a:cxn>
                  <a:cxn ang="0">
                    <a:pos x="0" y="0"/>
                  </a:cxn>
                  <a:cxn ang="0">
                    <a:pos x="0" y="0"/>
                  </a:cxn>
                  <a:cxn ang="0">
                    <a:pos x="0" y="1"/>
                  </a:cxn>
                  <a:cxn ang="0">
                    <a:pos x="0" y="1"/>
                  </a:cxn>
                </a:cxnLst>
                <a:rect l="0" t="0" r="r" b="b"/>
                <a:pathLst>
                  <a:path w="5" h="2">
                    <a:moveTo>
                      <a:pt x="5" y="2"/>
                    </a:moveTo>
                    <a:lnTo>
                      <a:pt x="4" y="2"/>
                    </a:lnTo>
                    <a:lnTo>
                      <a:pt x="4" y="2"/>
                    </a:lnTo>
                    <a:lnTo>
                      <a:pt x="4" y="2"/>
                    </a:lnTo>
                    <a:lnTo>
                      <a:pt x="4" y="1"/>
                    </a:lnTo>
                    <a:lnTo>
                      <a:pt x="4" y="1"/>
                    </a:lnTo>
                    <a:lnTo>
                      <a:pt x="3" y="1"/>
                    </a:lnTo>
                    <a:lnTo>
                      <a:pt x="3" y="0"/>
                    </a:lnTo>
                    <a:lnTo>
                      <a:pt x="3" y="0"/>
                    </a:lnTo>
                    <a:lnTo>
                      <a:pt x="2" y="0"/>
                    </a:lnTo>
                    <a:lnTo>
                      <a:pt x="2" y="0"/>
                    </a:lnTo>
                    <a:lnTo>
                      <a:pt x="1"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69" name="Freeform 7425"/>
              <p:cNvSpPr>
                <a:spLocks/>
              </p:cNvSpPr>
              <p:nvPr/>
            </p:nvSpPr>
            <p:spPr bwMode="auto">
              <a:xfrm>
                <a:off x="3065464" y="3843715"/>
                <a:ext cx="3175" cy="1593"/>
              </a:xfrm>
              <a:custGeom>
                <a:avLst/>
                <a:gdLst/>
                <a:ahLst/>
                <a:cxnLst>
                  <a:cxn ang="0">
                    <a:pos x="2" y="4"/>
                  </a:cxn>
                  <a:cxn ang="0">
                    <a:pos x="2" y="4"/>
                  </a:cxn>
                  <a:cxn ang="0">
                    <a:pos x="2" y="3"/>
                  </a:cxn>
                  <a:cxn ang="0">
                    <a:pos x="2" y="3"/>
                  </a:cxn>
                  <a:cxn ang="0">
                    <a:pos x="2" y="2"/>
                  </a:cxn>
                  <a:cxn ang="0">
                    <a:pos x="2" y="2"/>
                  </a:cxn>
                  <a:cxn ang="0">
                    <a:pos x="2" y="2"/>
                  </a:cxn>
                  <a:cxn ang="0">
                    <a:pos x="2" y="2"/>
                  </a:cxn>
                  <a:cxn ang="0">
                    <a:pos x="2" y="2"/>
                  </a:cxn>
                  <a:cxn ang="0">
                    <a:pos x="2" y="2"/>
                  </a:cxn>
                  <a:cxn ang="0">
                    <a:pos x="2" y="1"/>
                  </a:cxn>
                  <a:cxn ang="0">
                    <a:pos x="2" y="1"/>
                  </a:cxn>
                  <a:cxn ang="0">
                    <a:pos x="2" y="1"/>
                  </a:cxn>
                  <a:cxn ang="0">
                    <a:pos x="1" y="0"/>
                  </a:cxn>
                  <a:cxn ang="0">
                    <a:pos x="1" y="0"/>
                  </a:cxn>
                  <a:cxn ang="0">
                    <a:pos x="1" y="0"/>
                  </a:cxn>
                  <a:cxn ang="0">
                    <a:pos x="1" y="0"/>
                  </a:cxn>
                  <a:cxn ang="0">
                    <a:pos x="1" y="1"/>
                  </a:cxn>
                  <a:cxn ang="0">
                    <a:pos x="1" y="1"/>
                  </a:cxn>
                  <a:cxn ang="0">
                    <a:pos x="0" y="1"/>
                  </a:cxn>
                  <a:cxn ang="0">
                    <a:pos x="0" y="2"/>
                  </a:cxn>
                  <a:cxn ang="0">
                    <a:pos x="1" y="2"/>
                  </a:cxn>
                  <a:cxn ang="0">
                    <a:pos x="1" y="3"/>
                  </a:cxn>
                  <a:cxn ang="0">
                    <a:pos x="1" y="3"/>
                  </a:cxn>
                  <a:cxn ang="0">
                    <a:pos x="1" y="4"/>
                  </a:cxn>
                  <a:cxn ang="0">
                    <a:pos x="2" y="4"/>
                  </a:cxn>
                </a:cxnLst>
                <a:rect l="0" t="0" r="r" b="b"/>
                <a:pathLst>
                  <a:path w="2" h="4">
                    <a:moveTo>
                      <a:pt x="2" y="4"/>
                    </a:moveTo>
                    <a:lnTo>
                      <a:pt x="2" y="4"/>
                    </a:lnTo>
                    <a:lnTo>
                      <a:pt x="2" y="3"/>
                    </a:lnTo>
                    <a:lnTo>
                      <a:pt x="2" y="3"/>
                    </a:lnTo>
                    <a:lnTo>
                      <a:pt x="2" y="2"/>
                    </a:lnTo>
                    <a:lnTo>
                      <a:pt x="2" y="2"/>
                    </a:lnTo>
                    <a:lnTo>
                      <a:pt x="2" y="2"/>
                    </a:lnTo>
                    <a:lnTo>
                      <a:pt x="2" y="2"/>
                    </a:lnTo>
                    <a:lnTo>
                      <a:pt x="2" y="2"/>
                    </a:lnTo>
                    <a:lnTo>
                      <a:pt x="2" y="2"/>
                    </a:lnTo>
                    <a:lnTo>
                      <a:pt x="2" y="1"/>
                    </a:lnTo>
                    <a:lnTo>
                      <a:pt x="2" y="1"/>
                    </a:lnTo>
                    <a:lnTo>
                      <a:pt x="2" y="1"/>
                    </a:lnTo>
                    <a:lnTo>
                      <a:pt x="1" y="0"/>
                    </a:lnTo>
                    <a:lnTo>
                      <a:pt x="1" y="0"/>
                    </a:lnTo>
                    <a:lnTo>
                      <a:pt x="1" y="0"/>
                    </a:lnTo>
                    <a:lnTo>
                      <a:pt x="1" y="0"/>
                    </a:lnTo>
                    <a:lnTo>
                      <a:pt x="1" y="1"/>
                    </a:lnTo>
                    <a:lnTo>
                      <a:pt x="1" y="1"/>
                    </a:lnTo>
                    <a:lnTo>
                      <a:pt x="0" y="1"/>
                    </a:lnTo>
                    <a:lnTo>
                      <a:pt x="0" y="2"/>
                    </a:lnTo>
                    <a:lnTo>
                      <a:pt x="1" y="2"/>
                    </a:lnTo>
                    <a:lnTo>
                      <a:pt x="1" y="3"/>
                    </a:lnTo>
                    <a:lnTo>
                      <a:pt x="1" y="3"/>
                    </a:lnTo>
                    <a:lnTo>
                      <a:pt x="1" y="4"/>
                    </a:lnTo>
                    <a:lnTo>
                      <a:pt x="2"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0" name="Freeform 7426"/>
              <p:cNvSpPr>
                <a:spLocks/>
              </p:cNvSpPr>
              <p:nvPr/>
            </p:nvSpPr>
            <p:spPr bwMode="auto">
              <a:xfrm>
                <a:off x="3128964" y="3837341"/>
                <a:ext cx="0" cy="0"/>
              </a:xfrm>
              <a:custGeom>
                <a:avLst/>
                <a:gdLst/>
                <a:ahLst/>
                <a:cxnLst>
                  <a:cxn ang="0">
                    <a:pos x="0" y="1"/>
                  </a:cxn>
                  <a:cxn ang="0">
                    <a:pos x="0" y="1"/>
                  </a:cxn>
                  <a:cxn ang="0">
                    <a:pos x="0" y="0"/>
                  </a:cxn>
                  <a:cxn ang="0">
                    <a:pos x="0" y="0"/>
                  </a:cxn>
                  <a:cxn ang="0">
                    <a:pos x="0" y="0"/>
                  </a:cxn>
                  <a:cxn ang="0">
                    <a:pos x="0" y="0"/>
                  </a:cxn>
                  <a:cxn ang="0">
                    <a:pos x="0" y="0"/>
                  </a:cxn>
                  <a:cxn ang="0">
                    <a:pos x="0" y="0"/>
                  </a:cxn>
                  <a:cxn ang="0">
                    <a:pos x="0" y="0"/>
                  </a:cxn>
                  <a:cxn ang="0">
                    <a:pos x="1" y="0"/>
                  </a:cxn>
                  <a:cxn ang="0">
                    <a:pos x="1" y="0"/>
                  </a:cxn>
                  <a:cxn ang="0">
                    <a:pos x="1" y="1"/>
                  </a:cxn>
                  <a:cxn ang="0">
                    <a:pos x="1" y="1"/>
                  </a:cxn>
                  <a:cxn ang="0">
                    <a:pos x="1" y="1"/>
                  </a:cxn>
                  <a:cxn ang="0">
                    <a:pos x="2" y="0"/>
                  </a:cxn>
                  <a:cxn ang="0">
                    <a:pos x="2" y="0"/>
                  </a:cxn>
                  <a:cxn ang="0">
                    <a:pos x="2" y="0"/>
                  </a:cxn>
                </a:cxnLst>
                <a:rect l="0" t="0" r="r" b="b"/>
                <a:pathLst>
                  <a:path w="2" h="1">
                    <a:moveTo>
                      <a:pt x="0" y="1"/>
                    </a:moveTo>
                    <a:lnTo>
                      <a:pt x="0" y="1"/>
                    </a:lnTo>
                    <a:lnTo>
                      <a:pt x="0" y="0"/>
                    </a:lnTo>
                    <a:lnTo>
                      <a:pt x="0" y="0"/>
                    </a:lnTo>
                    <a:lnTo>
                      <a:pt x="0" y="0"/>
                    </a:lnTo>
                    <a:lnTo>
                      <a:pt x="0" y="0"/>
                    </a:lnTo>
                    <a:lnTo>
                      <a:pt x="0" y="0"/>
                    </a:lnTo>
                    <a:lnTo>
                      <a:pt x="0" y="0"/>
                    </a:lnTo>
                    <a:lnTo>
                      <a:pt x="0" y="0"/>
                    </a:lnTo>
                    <a:lnTo>
                      <a:pt x="1" y="0"/>
                    </a:lnTo>
                    <a:lnTo>
                      <a:pt x="1" y="0"/>
                    </a:lnTo>
                    <a:lnTo>
                      <a:pt x="1" y="1"/>
                    </a:lnTo>
                    <a:lnTo>
                      <a:pt x="1" y="1"/>
                    </a:lnTo>
                    <a:lnTo>
                      <a:pt x="1" y="1"/>
                    </a:lnTo>
                    <a:lnTo>
                      <a:pt x="2" y="0"/>
                    </a:lnTo>
                    <a:lnTo>
                      <a:pt x="2" y="0"/>
                    </a:lnTo>
                    <a:lnTo>
                      <a:pt x="2"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1" name="Freeform 7427"/>
              <p:cNvSpPr>
                <a:spLocks/>
              </p:cNvSpPr>
              <p:nvPr/>
            </p:nvSpPr>
            <p:spPr bwMode="auto">
              <a:xfrm>
                <a:off x="3111501" y="3840528"/>
                <a:ext cx="0" cy="0"/>
              </a:xfrm>
              <a:custGeom>
                <a:avLst/>
                <a:gdLst/>
                <a:ahLst/>
                <a:cxnLst>
                  <a:cxn ang="0">
                    <a:pos x="2" y="1"/>
                  </a:cxn>
                  <a:cxn ang="0">
                    <a:pos x="0" y="1"/>
                  </a:cxn>
                  <a:cxn ang="0">
                    <a:pos x="0" y="1"/>
                  </a:cxn>
                  <a:cxn ang="0">
                    <a:pos x="0" y="1"/>
                  </a:cxn>
                  <a:cxn ang="0">
                    <a:pos x="0" y="1"/>
                  </a:cxn>
                  <a:cxn ang="0">
                    <a:pos x="0" y="0"/>
                  </a:cxn>
                  <a:cxn ang="0">
                    <a:pos x="0" y="0"/>
                  </a:cxn>
                  <a:cxn ang="0">
                    <a:pos x="2" y="0"/>
                  </a:cxn>
                  <a:cxn ang="0">
                    <a:pos x="2" y="0"/>
                  </a:cxn>
                  <a:cxn ang="0">
                    <a:pos x="2" y="0"/>
                  </a:cxn>
                  <a:cxn ang="0">
                    <a:pos x="2" y="1"/>
                  </a:cxn>
                  <a:cxn ang="0">
                    <a:pos x="2" y="1"/>
                  </a:cxn>
                </a:cxnLst>
                <a:rect l="0" t="0" r="r" b="b"/>
                <a:pathLst>
                  <a:path w="2" h="1">
                    <a:moveTo>
                      <a:pt x="2" y="1"/>
                    </a:moveTo>
                    <a:lnTo>
                      <a:pt x="0" y="1"/>
                    </a:lnTo>
                    <a:lnTo>
                      <a:pt x="0" y="1"/>
                    </a:lnTo>
                    <a:lnTo>
                      <a:pt x="0" y="1"/>
                    </a:lnTo>
                    <a:lnTo>
                      <a:pt x="0" y="1"/>
                    </a:lnTo>
                    <a:lnTo>
                      <a:pt x="0" y="0"/>
                    </a:lnTo>
                    <a:lnTo>
                      <a:pt x="0" y="0"/>
                    </a:lnTo>
                    <a:lnTo>
                      <a:pt x="2" y="0"/>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2" name="Freeform 7428"/>
              <p:cNvSpPr>
                <a:spLocks/>
              </p:cNvSpPr>
              <p:nvPr/>
            </p:nvSpPr>
            <p:spPr bwMode="auto">
              <a:xfrm>
                <a:off x="3125789" y="3837341"/>
                <a:ext cx="3175" cy="3187"/>
              </a:xfrm>
              <a:custGeom>
                <a:avLst/>
                <a:gdLst/>
                <a:ahLst/>
                <a:cxnLst>
                  <a:cxn ang="0">
                    <a:pos x="0" y="0"/>
                  </a:cxn>
                  <a:cxn ang="0">
                    <a:pos x="0" y="0"/>
                  </a:cxn>
                  <a:cxn ang="0">
                    <a:pos x="0" y="0"/>
                  </a:cxn>
                  <a:cxn ang="0">
                    <a:pos x="0" y="0"/>
                  </a:cxn>
                  <a:cxn ang="0">
                    <a:pos x="1" y="0"/>
                  </a:cxn>
                  <a:cxn ang="0">
                    <a:pos x="1" y="0"/>
                  </a:cxn>
                  <a:cxn ang="0">
                    <a:pos x="1" y="0"/>
                  </a:cxn>
                  <a:cxn ang="0">
                    <a:pos x="1" y="0"/>
                  </a:cxn>
                  <a:cxn ang="0">
                    <a:pos x="1" y="0"/>
                  </a:cxn>
                </a:cxnLst>
                <a:rect l="0" t="0" r="r" b="b"/>
                <a:pathLst>
                  <a:path w="1">
                    <a:moveTo>
                      <a:pt x="0" y="0"/>
                    </a:moveTo>
                    <a:lnTo>
                      <a:pt x="0" y="0"/>
                    </a:lnTo>
                    <a:lnTo>
                      <a:pt x="0" y="0"/>
                    </a:lnTo>
                    <a:lnTo>
                      <a:pt x="0" y="0"/>
                    </a:lnTo>
                    <a:lnTo>
                      <a:pt x="1"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3" name="Freeform 7429"/>
              <p:cNvSpPr>
                <a:spLocks/>
              </p:cNvSpPr>
              <p:nvPr/>
            </p:nvSpPr>
            <p:spPr bwMode="auto">
              <a:xfrm>
                <a:off x="3111501" y="3840528"/>
                <a:ext cx="0" cy="1593"/>
              </a:xfrm>
              <a:custGeom>
                <a:avLst/>
                <a:gdLst/>
                <a:ahLst/>
                <a:cxnLst>
                  <a:cxn ang="0">
                    <a:pos x="2" y="1"/>
                  </a:cxn>
                  <a:cxn ang="0">
                    <a:pos x="0" y="1"/>
                  </a:cxn>
                  <a:cxn ang="0">
                    <a:pos x="0" y="0"/>
                  </a:cxn>
                  <a:cxn ang="0">
                    <a:pos x="0" y="0"/>
                  </a:cxn>
                  <a:cxn ang="0">
                    <a:pos x="0" y="0"/>
                  </a:cxn>
                  <a:cxn ang="0">
                    <a:pos x="0" y="0"/>
                  </a:cxn>
                  <a:cxn ang="0">
                    <a:pos x="0" y="0"/>
                  </a:cxn>
                  <a:cxn ang="0">
                    <a:pos x="2" y="1"/>
                  </a:cxn>
                  <a:cxn ang="0">
                    <a:pos x="2" y="0"/>
                  </a:cxn>
                  <a:cxn ang="0">
                    <a:pos x="2" y="0"/>
                  </a:cxn>
                  <a:cxn ang="0">
                    <a:pos x="2" y="1"/>
                  </a:cxn>
                  <a:cxn ang="0">
                    <a:pos x="2" y="1"/>
                  </a:cxn>
                </a:cxnLst>
                <a:rect l="0" t="0" r="r" b="b"/>
                <a:pathLst>
                  <a:path w="2" h="1">
                    <a:moveTo>
                      <a:pt x="2" y="1"/>
                    </a:moveTo>
                    <a:lnTo>
                      <a:pt x="0" y="1"/>
                    </a:lnTo>
                    <a:lnTo>
                      <a:pt x="0" y="0"/>
                    </a:lnTo>
                    <a:lnTo>
                      <a:pt x="0" y="0"/>
                    </a:lnTo>
                    <a:lnTo>
                      <a:pt x="0" y="0"/>
                    </a:lnTo>
                    <a:lnTo>
                      <a:pt x="0" y="0"/>
                    </a:lnTo>
                    <a:lnTo>
                      <a:pt x="0" y="0"/>
                    </a:lnTo>
                    <a:lnTo>
                      <a:pt x="2" y="1"/>
                    </a:lnTo>
                    <a:lnTo>
                      <a:pt x="2" y="0"/>
                    </a:lnTo>
                    <a:lnTo>
                      <a:pt x="2" y="0"/>
                    </a:lnTo>
                    <a:lnTo>
                      <a:pt x="2" y="1"/>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4" name="Freeform 7430"/>
              <p:cNvSpPr>
                <a:spLocks/>
              </p:cNvSpPr>
              <p:nvPr/>
            </p:nvSpPr>
            <p:spPr bwMode="auto">
              <a:xfrm>
                <a:off x="3111501" y="3840528"/>
                <a:ext cx="0" cy="1593"/>
              </a:xfrm>
              <a:custGeom>
                <a:avLst/>
                <a:gdLst/>
                <a:ahLst/>
                <a:cxnLst>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5" name="Freeform 7431"/>
              <p:cNvSpPr>
                <a:spLocks/>
              </p:cNvSpPr>
              <p:nvPr/>
            </p:nvSpPr>
            <p:spPr bwMode="auto">
              <a:xfrm>
                <a:off x="3125789" y="3832561"/>
                <a:ext cx="4763" cy="9561"/>
              </a:xfrm>
              <a:custGeom>
                <a:avLst/>
                <a:gdLst/>
                <a:ahLst/>
                <a:cxnLst>
                  <a:cxn ang="0">
                    <a:pos x="10" y="16"/>
                  </a:cxn>
                  <a:cxn ang="0">
                    <a:pos x="11" y="15"/>
                  </a:cxn>
                  <a:cxn ang="0">
                    <a:pos x="11" y="14"/>
                  </a:cxn>
                  <a:cxn ang="0">
                    <a:pos x="11" y="11"/>
                  </a:cxn>
                  <a:cxn ang="0">
                    <a:pos x="11" y="9"/>
                  </a:cxn>
                  <a:cxn ang="0">
                    <a:pos x="11" y="7"/>
                  </a:cxn>
                  <a:cxn ang="0">
                    <a:pos x="11" y="6"/>
                  </a:cxn>
                  <a:cxn ang="0">
                    <a:pos x="9" y="5"/>
                  </a:cxn>
                  <a:cxn ang="0">
                    <a:pos x="6" y="3"/>
                  </a:cxn>
                  <a:cxn ang="0">
                    <a:pos x="6" y="3"/>
                  </a:cxn>
                  <a:cxn ang="0">
                    <a:pos x="5" y="3"/>
                  </a:cxn>
                  <a:cxn ang="0">
                    <a:pos x="5" y="4"/>
                  </a:cxn>
                  <a:cxn ang="0">
                    <a:pos x="6" y="5"/>
                  </a:cxn>
                  <a:cxn ang="0">
                    <a:pos x="6" y="6"/>
                  </a:cxn>
                  <a:cxn ang="0">
                    <a:pos x="7" y="8"/>
                  </a:cxn>
                  <a:cxn ang="0">
                    <a:pos x="6" y="8"/>
                  </a:cxn>
                  <a:cxn ang="0">
                    <a:pos x="6" y="7"/>
                  </a:cxn>
                  <a:cxn ang="0">
                    <a:pos x="5" y="5"/>
                  </a:cxn>
                  <a:cxn ang="0">
                    <a:pos x="5" y="4"/>
                  </a:cxn>
                  <a:cxn ang="0">
                    <a:pos x="5" y="3"/>
                  </a:cxn>
                  <a:cxn ang="0">
                    <a:pos x="4" y="3"/>
                  </a:cxn>
                  <a:cxn ang="0">
                    <a:pos x="3" y="2"/>
                  </a:cxn>
                  <a:cxn ang="0">
                    <a:pos x="3" y="1"/>
                  </a:cxn>
                  <a:cxn ang="0">
                    <a:pos x="2" y="0"/>
                  </a:cxn>
                  <a:cxn ang="0">
                    <a:pos x="1" y="0"/>
                  </a:cxn>
                  <a:cxn ang="0">
                    <a:pos x="0" y="0"/>
                  </a:cxn>
                  <a:cxn ang="0">
                    <a:pos x="1" y="0"/>
                  </a:cxn>
                  <a:cxn ang="0">
                    <a:pos x="1" y="0"/>
                  </a:cxn>
                  <a:cxn ang="0">
                    <a:pos x="0" y="1"/>
                  </a:cxn>
                  <a:cxn ang="0">
                    <a:pos x="1" y="3"/>
                  </a:cxn>
                  <a:cxn ang="0">
                    <a:pos x="1" y="4"/>
                  </a:cxn>
                  <a:cxn ang="0">
                    <a:pos x="1" y="5"/>
                  </a:cxn>
                  <a:cxn ang="0">
                    <a:pos x="1" y="6"/>
                  </a:cxn>
                  <a:cxn ang="0">
                    <a:pos x="3" y="7"/>
                  </a:cxn>
                  <a:cxn ang="0">
                    <a:pos x="5" y="8"/>
                  </a:cxn>
                  <a:cxn ang="0">
                    <a:pos x="6" y="8"/>
                  </a:cxn>
                  <a:cxn ang="0">
                    <a:pos x="6" y="10"/>
                  </a:cxn>
                  <a:cxn ang="0">
                    <a:pos x="7" y="10"/>
                  </a:cxn>
                  <a:cxn ang="0">
                    <a:pos x="7" y="11"/>
                  </a:cxn>
                  <a:cxn ang="0">
                    <a:pos x="7" y="11"/>
                  </a:cxn>
                  <a:cxn ang="0">
                    <a:pos x="7" y="12"/>
                  </a:cxn>
                  <a:cxn ang="0">
                    <a:pos x="7" y="11"/>
                  </a:cxn>
                  <a:cxn ang="0">
                    <a:pos x="7" y="12"/>
                  </a:cxn>
                  <a:cxn ang="0">
                    <a:pos x="6" y="12"/>
                  </a:cxn>
                  <a:cxn ang="0">
                    <a:pos x="5" y="12"/>
                  </a:cxn>
                  <a:cxn ang="0">
                    <a:pos x="6" y="13"/>
                  </a:cxn>
                  <a:cxn ang="0">
                    <a:pos x="5" y="12"/>
                  </a:cxn>
                  <a:cxn ang="0">
                    <a:pos x="4" y="12"/>
                  </a:cxn>
                  <a:cxn ang="0">
                    <a:pos x="4" y="11"/>
                  </a:cxn>
                </a:cxnLst>
                <a:rect l="0" t="0" r="r" b="b"/>
                <a:pathLst>
                  <a:path w="11" h="17">
                    <a:moveTo>
                      <a:pt x="10" y="17"/>
                    </a:moveTo>
                    <a:lnTo>
                      <a:pt x="10" y="17"/>
                    </a:lnTo>
                    <a:lnTo>
                      <a:pt x="10" y="16"/>
                    </a:lnTo>
                    <a:lnTo>
                      <a:pt x="10" y="16"/>
                    </a:lnTo>
                    <a:lnTo>
                      <a:pt x="10" y="15"/>
                    </a:lnTo>
                    <a:lnTo>
                      <a:pt x="11" y="15"/>
                    </a:lnTo>
                    <a:lnTo>
                      <a:pt x="11" y="15"/>
                    </a:lnTo>
                    <a:lnTo>
                      <a:pt x="11" y="15"/>
                    </a:lnTo>
                    <a:lnTo>
                      <a:pt x="11" y="14"/>
                    </a:lnTo>
                    <a:lnTo>
                      <a:pt x="11" y="12"/>
                    </a:lnTo>
                    <a:lnTo>
                      <a:pt x="11" y="11"/>
                    </a:lnTo>
                    <a:lnTo>
                      <a:pt x="11" y="11"/>
                    </a:lnTo>
                    <a:lnTo>
                      <a:pt x="11" y="11"/>
                    </a:lnTo>
                    <a:lnTo>
                      <a:pt x="11" y="11"/>
                    </a:lnTo>
                    <a:lnTo>
                      <a:pt x="11" y="9"/>
                    </a:lnTo>
                    <a:lnTo>
                      <a:pt x="11" y="9"/>
                    </a:lnTo>
                    <a:lnTo>
                      <a:pt x="11" y="8"/>
                    </a:lnTo>
                    <a:lnTo>
                      <a:pt x="11" y="7"/>
                    </a:lnTo>
                    <a:lnTo>
                      <a:pt x="11" y="7"/>
                    </a:lnTo>
                    <a:lnTo>
                      <a:pt x="11" y="7"/>
                    </a:lnTo>
                    <a:lnTo>
                      <a:pt x="11" y="6"/>
                    </a:lnTo>
                    <a:lnTo>
                      <a:pt x="10" y="6"/>
                    </a:lnTo>
                    <a:lnTo>
                      <a:pt x="9" y="5"/>
                    </a:lnTo>
                    <a:lnTo>
                      <a:pt x="9" y="5"/>
                    </a:lnTo>
                    <a:lnTo>
                      <a:pt x="9" y="4"/>
                    </a:lnTo>
                    <a:lnTo>
                      <a:pt x="7" y="4"/>
                    </a:lnTo>
                    <a:lnTo>
                      <a:pt x="6" y="3"/>
                    </a:lnTo>
                    <a:lnTo>
                      <a:pt x="6" y="3"/>
                    </a:lnTo>
                    <a:lnTo>
                      <a:pt x="6" y="3"/>
                    </a:lnTo>
                    <a:lnTo>
                      <a:pt x="6" y="3"/>
                    </a:lnTo>
                    <a:lnTo>
                      <a:pt x="5" y="3"/>
                    </a:lnTo>
                    <a:lnTo>
                      <a:pt x="5" y="3"/>
                    </a:lnTo>
                    <a:lnTo>
                      <a:pt x="5" y="3"/>
                    </a:lnTo>
                    <a:lnTo>
                      <a:pt x="5" y="4"/>
                    </a:lnTo>
                    <a:lnTo>
                      <a:pt x="5" y="4"/>
                    </a:lnTo>
                    <a:lnTo>
                      <a:pt x="5" y="4"/>
                    </a:lnTo>
                    <a:lnTo>
                      <a:pt x="5" y="5"/>
                    </a:lnTo>
                    <a:lnTo>
                      <a:pt x="5" y="5"/>
                    </a:lnTo>
                    <a:lnTo>
                      <a:pt x="6" y="5"/>
                    </a:lnTo>
                    <a:lnTo>
                      <a:pt x="6" y="5"/>
                    </a:lnTo>
                    <a:lnTo>
                      <a:pt x="6" y="6"/>
                    </a:lnTo>
                    <a:lnTo>
                      <a:pt x="6" y="6"/>
                    </a:lnTo>
                    <a:lnTo>
                      <a:pt x="7" y="8"/>
                    </a:lnTo>
                    <a:lnTo>
                      <a:pt x="7" y="8"/>
                    </a:lnTo>
                    <a:lnTo>
                      <a:pt x="7" y="8"/>
                    </a:lnTo>
                    <a:lnTo>
                      <a:pt x="6" y="8"/>
                    </a:lnTo>
                    <a:lnTo>
                      <a:pt x="6" y="8"/>
                    </a:lnTo>
                    <a:lnTo>
                      <a:pt x="6" y="8"/>
                    </a:lnTo>
                    <a:lnTo>
                      <a:pt x="6" y="8"/>
                    </a:lnTo>
                    <a:lnTo>
                      <a:pt x="6" y="7"/>
                    </a:lnTo>
                    <a:lnTo>
                      <a:pt x="6" y="7"/>
                    </a:lnTo>
                    <a:lnTo>
                      <a:pt x="6" y="6"/>
                    </a:lnTo>
                    <a:lnTo>
                      <a:pt x="6" y="6"/>
                    </a:lnTo>
                    <a:lnTo>
                      <a:pt x="5" y="5"/>
                    </a:lnTo>
                    <a:lnTo>
                      <a:pt x="5" y="5"/>
                    </a:lnTo>
                    <a:lnTo>
                      <a:pt x="5" y="5"/>
                    </a:lnTo>
                    <a:lnTo>
                      <a:pt x="5" y="4"/>
                    </a:lnTo>
                    <a:lnTo>
                      <a:pt x="5" y="4"/>
                    </a:lnTo>
                    <a:lnTo>
                      <a:pt x="5" y="3"/>
                    </a:lnTo>
                    <a:lnTo>
                      <a:pt x="5" y="3"/>
                    </a:lnTo>
                    <a:lnTo>
                      <a:pt x="4" y="3"/>
                    </a:lnTo>
                    <a:lnTo>
                      <a:pt x="4" y="3"/>
                    </a:lnTo>
                    <a:lnTo>
                      <a:pt x="4" y="3"/>
                    </a:lnTo>
                    <a:lnTo>
                      <a:pt x="4" y="3"/>
                    </a:lnTo>
                    <a:lnTo>
                      <a:pt x="4" y="3"/>
                    </a:lnTo>
                    <a:lnTo>
                      <a:pt x="3" y="2"/>
                    </a:lnTo>
                    <a:lnTo>
                      <a:pt x="3" y="1"/>
                    </a:lnTo>
                    <a:lnTo>
                      <a:pt x="3" y="1"/>
                    </a:lnTo>
                    <a:lnTo>
                      <a:pt x="3" y="1"/>
                    </a:lnTo>
                    <a:lnTo>
                      <a:pt x="2" y="0"/>
                    </a:lnTo>
                    <a:lnTo>
                      <a:pt x="2" y="0"/>
                    </a:lnTo>
                    <a:lnTo>
                      <a:pt x="2" y="0"/>
                    </a:lnTo>
                    <a:lnTo>
                      <a:pt x="1" y="0"/>
                    </a:lnTo>
                    <a:lnTo>
                      <a:pt x="1" y="0"/>
                    </a:lnTo>
                    <a:lnTo>
                      <a:pt x="1" y="0"/>
                    </a:lnTo>
                    <a:lnTo>
                      <a:pt x="1" y="0"/>
                    </a:lnTo>
                    <a:lnTo>
                      <a:pt x="0" y="0"/>
                    </a:lnTo>
                    <a:lnTo>
                      <a:pt x="0" y="0"/>
                    </a:lnTo>
                    <a:lnTo>
                      <a:pt x="1" y="0"/>
                    </a:lnTo>
                    <a:lnTo>
                      <a:pt x="1" y="0"/>
                    </a:lnTo>
                    <a:lnTo>
                      <a:pt x="1" y="0"/>
                    </a:lnTo>
                    <a:lnTo>
                      <a:pt x="1" y="0"/>
                    </a:lnTo>
                    <a:lnTo>
                      <a:pt x="1" y="0"/>
                    </a:lnTo>
                    <a:lnTo>
                      <a:pt x="1" y="0"/>
                    </a:lnTo>
                    <a:lnTo>
                      <a:pt x="0" y="1"/>
                    </a:lnTo>
                    <a:lnTo>
                      <a:pt x="0" y="1"/>
                    </a:lnTo>
                    <a:lnTo>
                      <a:pt x="0" y="1"/>
                    </a:lnTo>
                    <a:lnTo>
                      <a:pt x="0" y="2"/>
                    </a:lnTo>
                    <a:lnTo>
                      <a:pt x="1" y="3"/>
                    </a:lnTo>
                    <a:lnTo>
                      <a:pt x="1" y="3"/>
                    </a:lnTo>
                    <a:lnTo>
                      <a:pt x="1" y="4"/>
                    </a:lnTo>
                    <a:lnTo>
                      <a:pt x="1" y="4"/>
                    </a:lnTo>
                    <a:lnTo>
                      <a:pt x="1" y="4"/>
                    </a:lnTo>
                    <a:lnTo>
                      <a:pt x="1" y="5"/>
                    </a:lnTo>
                    <a:lnTo>
                      <a:pt x="1" y="5"/>
                    </a:lnTo>
                    <a:lnTo>
                      <a:pt x="1" y="5"/>
                    </a:lnTo>
                    <a:lnTo>
                      <a:pt x="1" y="6"/>
                    </a:lnTo>
                    <a:lnTo>
                      <a:pt x="1" y="6"/>
                    </a:lnTo>
                    <a:lnTo>
                      <a:pt x="1" y="6"/>
                    </a:lnTo>
                    <a:lnTo>
                      <a:pt x="2" y="6"/>
                    </a:lnTo>
                    <a:lnTo>
                      <a:pt x="2" y="6"/>
                    </a:lnTo>
                    <a:lnTo>
                      <a:pt x="3" y="7"/>
                    </a:lnTo>
                    <a:lnTo>
                      <a:pt x="4" y="7"/>
                    </a:lnTo>
                    <a:lnTo>
                      <a:pt x="5" y="8"/>
                    </a:lnTo>
                    <a:lnTo>
                      <a:pt x="5" y="8"/>
                    </a:lnTo>
                    <a:lnTo>
                      <a:pt x="5" y="8"/>
                    </a:lnTo>
                    <a:lnTo>
                      <a:pt x="5" y="8"/>
                    </a:lnTo>
                    <a:lnTo>
                      <a:pt x="6" y="8"/>
                    </a:lnTo>
                    <a:lnTo>
                      <a:pt x="6" y="9"/>
                    </a:lnTo>
                    <a:lnTo>
                      <a:pt x="6" y="9"/>
                    </a:lnTo>
                    <a:lnTo>
                      <a:pt x="6" y="10"/>
                    </a:lnTo>
                    <a:lnTo>
                      <a:pt x="6" y="10"/>
                    </a:lnTo>
                    <a:lnTo>
                      <a:pt x="6" y="10"/>
                    </a:lnTo>
                    <a:lnTo>
                      <a:pt x="7" y="10"/>
                    </a:lnTo>
                    <a:lnTo>
                      <a:pt x="7" y="10"/>
                    </a:lnTo>
                    <a:lnTo>
                      <a:pt x="7" y="10"/>
                    </a:lnTo>
                    <a:lnTo>
                      <a:pt x="7" y="11"/>
                    </a:lnTo>
                    <a:lnTo>
                      <a:pt x="7" y="11"/>
                    </a:lnTo>
                    <a:lnTo>
                      <a:pt x="7" y="11"/>
                    </a:lnTo>
                    <a:lnTo>
                      <a:pt x="7" y="11"/>
                    </a:lnTo>
                    <a:lnTo>
                      <a:pt x="7" y="11"/>
                    </a:lnTo>
                    <a:lnTo>
                      <a:pt x="7" y="12"/>
                    </a:lnTo>
                    <a:lnTo>
                      <a:pt x="7" y="12"/>
                    </a:lnTo>
                    <a:lnTo>
                      <a:pt x="7" y="12"/>
                    </a:lnTo>
                    <a:lnTo>
                      <a:pt x="7" y="11"/>
                    </a:lnTo>
                    <a:lnTo>
                      <a:pt x="7" y="11"/>
                    </a:lnTo>
                    <a:lnTo>
                      <a:pt x="7" y="11"/>
                    </a:lnTo>
                    <a:lnTo>
                      <a:pt x="7" y="12"/>
                    </a:lnTo>
                    <a:lnTo>
                      <a:pt x="7" y="12"/>
                    </a:lnTo>
                    <a:lnTo>
                      <a:pt x="7" y="12"/>
                    </a:lnTo>
                    <a:lnTo>
                      <a:pt x="6" y="12"/>
                    </a:lnTo>
                    <a:lnTo>
                      <a:pt x="6" y="12"/>
                    </a:lnTo>
                    <a:lnTo>
                      <a:pt x="6" y="12"/>
                    </a:lnTo>
                    <a:lnTo>
                      <a:pt x="6" y="12"/>
                    </a:lnTo>
                    <a:lnTo>
                      <a:pt x="5" y="12"/>
                    </a:lnTo>
                    <a:lnTo>
                      <a:pt x="5" y="12"/>
                    </a:lnTo>
                    <a:lnTo>
                      <a:pt x="6" y="13"/>
                    </a:lnTo>
                    <a:lnTo>
                      <a:pt x="6" y="13"/>
                    </a:lnTo>
                    <a:lnTo>
                      <a:pt x="5" y="13"/>
                    </a:lnTo>
                    <a:lnTo>
                      <a:pt x="5" y="12"/>
                    </a:lnTo>
                    <a:lnTo>
                      <a:pt x="5" y="12"/>
                    </a:lnTo>
                    <a:lnTo>
                      <a:pt x="4" y="12"/>
                    </a:lnTo>
                    <a:lnTo>
                      <a:pt x="4" y="12"/>
                    </a:lnTo>
                    <a:lnTo>
                      <a:pt x="4" y="12"/>
                    </a:lnTo>
                    <a:lnTo>
                      <a:pt x="4" y="12"/>
                    </a:lnTo>
                    <a:lnTo>
                      <a:pt x="4" y="11"/>
                    </a:lnTo>
                    <a:lnTo>
                      <a:pt x="4" y="11"/>
                    </a:lnTo>
                    <a:lnTo>
                      <a:pt x="4" y="11"/>
                    </a:lnTo>
                    <a:lnTo>
                      <a:pt x="4" y="1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6" name="Freeform 7432"/>
              <p:cNvSpPr>
                <a:spLocks/>
              </p:cNvSpPr>
              <p:nvPr/>
            </p:nvSpPr>
            <p:spPr bwMode="auto">
              <a:xfrm>
                <a:off x="3125789" y="3842122"/>
                <a:ext cx="0" cy="0"/>
              </a:xfrm>
              <a:custGeom>
                <a:avLst/>
                <a:gdLst/>
                <a:ahLst/>
                <a:cxnLst>
                  <a:cxn ang="0">
                    <a:pos x="0" y="3"/>
                  </a:cxn>
                  <a:cxn ang="0">
                    <a:pos x="0" y="2"/>
                  </a:cxn>
                  <a:cxn ang="0">
                    <a:pos x="0" y="2"/>
                  </a:cxn>
                  <a:cxn ang="0">
                    <a:pos x="0" y="2"/>
                  </a:cxn>
                  <a:cxn ang="0">
                    <a:pos x="0" y="2"/>
                  </a:cxn>
                  <a:cxn ang="0">
                    <a:pos x="0" y="2"/>
                  </a:cxn>
                  <a:cxn ang="0">
                    <a:pos x="0" y="0"/>
                  </a:cxn>
                  <a:cxn ang="0">
                    <a:pos x="0" y="0"/>
                  </a:cxn>
                  <a:cxn ang="0">
                    <a:pos x="0" y="0"/>
                  </a:cxn>
                  <a:cxn ang="0">
                    <a:pos x="0" y="0"/>
                  </a:cxn>
                  <a:cxn ang="0">
                    <a:pos x="0" y="2"/>
                  </a:cxn>
                  <a:cxn ang="0">
                    <a:pos x="0" y="2"/>
                  </a:cxn>
                  <a:cxn ang="0">
                    <a:pos x="0" y="3"/>
                  </a:cxn>
                </a:cxnLst>
                <a:rect l="0" t="0" r="r" b="b"/>
                <a:pathLst>
                  <a:path h="3">
                    <a:moveTo>
                      <a:pt x="0" y="3"/>
                    </a:moveTo>
                    <a:lnTo>
                      <a:pt x="0" y="2"/>
                    </a:lnTo>
                    <a:lnTo>
                      <a:pt x="0" y="2"/>
                    </a:lnTo>
                    <a:lnTo>
                      <a:pt x="0" y="2"/>
                    </a:lnTo>
                    <a:lnTo>
                      <a:pt x="0" y="2"/>
                    </a:lnTo>
                    <a:lnTo>
                      <a:pt x="0" y="2"/>
                    </a:lnTo>
                    <a:lnTo>
                      <a:pt x="0" y="0"/>
                    </a:lnTo>
                    <a:lnTo>
                      <a:pt x="0" y="0"/>
                    </a:lnTo>
                    <a:lnTo>
                      <a:pt x="0" y="0"/>
                    </a:lnTo>
                    <a:lnTo>
                      <a:pt x="0" y="0"/>
                    </a:lnTo>
                    <a:lnTo>
                      <a:pt x="0" y="2"/>
                    </a:lnTo>
                    <a:lnTo>
                      <a:pt x="0" y="2"/>
                    </a:lnTo>
                    <a:lnTo>
                      <a:pt x="0"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7" name="Freeform 7433"/>
              <p:cNvSpPr>
                <a:spLocks/>
              </p:cNvSpPr>
              <p:nvPr/>
            </p:nvSpPr>
            <p:spPr bwMode="auto">
              <a:xfrm>
                <a:off x="3125789" y="3837341"/>
                <a:ext cx="3175" cy="4780"/>
              </a:xfrm>
              <a:custGeom>
                <a:avLst/>
                <a:gdLst/>
                <a:ahLst/>
                <a:cxnLst>
                  <a:cxn ang="0">
                    <a:pos x="0" y="0"/>
                  </a:cxn>
                  <a:cxn ang="0">
                    <a:pos x="0" y="1"/>
                  </a:cxn>
                  <a:cxn ang="0">
                    <a:pos x="0" y="1"/>
                  </a:cxn>
                  <a:cxn ang="0">
                    <a:pos x="0" y="1"/>
                  </a:cxn>
                  <a:cxn ang="0">
                    <a:pos x="1" y="1"/>
                  </a:cxn>
                  <a:cxn ang="0">
                    <a:pos x="1" y="1"/>
                  </a:cxn>
                  <a:cxn ang="0">
                    <a:pos x="2" y="1"/>
                  </a:cxn>
                  <a:cxn ang="0">
                    <a:pos x="2" y="2"/>
                  </a:cxn>
                  <a:cxn ang="0">
                    <a:pos x="2" y="2"/>
                  </a:cxn>
                  <a:cxn ang="0">
                    <a:pos x="2" y="1"/>
                  </a:cxn>
                  <a:cxn ang="0">
                    <a:pos x="1" y="1"/>
                  </a:cxn>
                  <a:cxn ang="0">
                    <a:pos x="1" y="1"/>
                  </a:cxn>
                  <a:cxn ang="0">
                    <a:pos x="0" y="1"/>
                  </a:cxn>
                  <a:cxn ang="0">
                    <a:pos x="0" y="1"/>
                  </a:cxn>
                  <a:cxn ang="0">
                    <a:pos x="1" y="2"/>
                  </a:cxn>
                  <a:cxn ang="0">
                    <a:pos x="0" y="2"/>
                  </a:cxn>
                  <a:cxn ang="0">
                    <a:pos x="0" y="2"/>
                  </a:cxn>
                  <a:cxn ang="0">
                    <a:pos x="0" y="2"/>
                  </a:cxn>
                  <a:cxn ang="0">
                    <a:pos x="0" y="2"/>
                  </a:cxn>
                  <a:cxn ang="0">
                    <a:pos x="1" y="3"/>
                  </a:cxn>
                  <a:cxn ang="0">
                    <a:pos x="1" y="3"/>
                  </a:cxn>
                  <a:cxn ang="0">
                    <a:pos x="1" y="4"/>
                  </a:cxn>
                  <a:cxn ang="0">
                    <a:pos x="1" y="4"/>
                  </a:cxn>
                  <a:cxn ang="0">
                    <a:pos x="2" y="4"/>
                  </a:cxn>
                  <a:cxn ang="0">
                    <a:pos x="2" y="4"/>
                  </a:cxn>
                  <a:cxn ang="0">
                    <a:pos x="2" y="4"/>
                  </a:cxn>
                  <a:cxn ang="0">
                    <a:pos x="2" y="4"/>
                  </a:cxn>
                  <a:cxn ang="0">
                    <a:pos x="2" y="4"/>
                  </a:cxn>
                  <a:cxn ang="0">
                    <a:pos x="3" y="5"/>
                  </a:cxn>
                  <a:cxn ang="0">
                    <a:pos x="3" y="5"/>
                  </a:cxn>
                  <a:cxn ang="0">
                    <a:pos x="3" y="6"/>
                  </a:cxn>
                  <a:cxn ang="0">
                    <a:pos x="3" y="6"/>
                  </a:cxn>
                  <a:cxn ang="0">
                    <a:pos x="4" y="6"/>
                  </a:cxn>
                  <a:cxn ang="0">
                    <a:pos x="4" y="6"/>
                  </a:cxn>
                  <a:cxn ang="0">
                    <a:pos x="4" y="6"/>
                  </a:cxn>
                  <a:cxn ang="0">
                    <a:pos x="4" y="7"/>
                  </a:cxn>
                  <a:cxn ang="0">
                    <a:pos x="4" y="7"/>
                  </a:cxn>
                  <a:cxn ang="0">
                    <a:pos x="4" y="7"/>
                  </a:cxn>
                  <a:cxn ang="0">
                    <a:pos x="4" y="8"/>
                  </a:cxn>
                  <a:cxn ang="0">
                    <a:pos x="4" y="8"/>
                  </a:cxn>
                  <a:cxn ang="0">
                    <a:pos x="4" y="8"/>
                  </a:cxn>
                  <a:cxn ang="0">
                    <a:pos x="5" y="10"/>
                  </a:cxn>
                  <a:cxn ang="0">
                    <a:pos x="5" y="10"/>
                  </a:cxn>
                  <a:cxn ang="0">
                    <a:pos x="5" y="11"/>
                  </a:cxn>
                  <a:cxn ang="0">
                    <a:pos x="5" y="11"/>
                  </a:cxn>
                  <a:cxn ang="0">
                    <a:pos x="4" y="10"/>
                  </a:cxn>
                  <a:cxn ang="0">
                    <a:pos x="4" y="11"/>
                  </a:cxn>
                  <a:cxn ang="0">
                    <a:pos x="3" y="10"/>
                  </a:cxn>
                  <a:cxn ang="0">
                    <a:pos x="3" y="10"/>
                  </a:cxn>
                  <a:cxn ang="0">
                    <a:pos x="3" y="10"/>
                  </a:cxn>
                </a:cxnLst>
                <a:rect l="0" t="0" r="r" b="b"/>
                <a:pathLst>
                  <a:path w="5" h="11">
                    <a:moveTo>
                      <a:pt x="0" y="0"/>
                    </a:moveTo>
                    <a:lnTo>
                      <a:pt x="0" y="1"/>
                    </a:lnTo>
                    <a:lnTo>
                      <a:pt x="0" y="1"/>
                    </a:lnTo>
                    <a:lnTo>
                      <a:pt x="0" y="1"/>
                    </a:lnTo>
                    <a:lnTo>
                      <a:pt x="1" y="1"/>
                    </a:lnTo>
                    <a:lnTo>
                      <a:pt x="1" y="1"/>
                    </a:lnTo>
                    <a:lnTo>
                      <a:pt x="2" y="1"/>
                    </a:lnTo>
                    <a:lnTo>
                      <a:pt x="2" y="2"/>
                    </a:lnTo>
                    <a:lnTo>
                      <a:pt x="2" y="2"/>
                    </a:lnTo>
                    <a:lnTo>
                      <a:pt x="2" y="1"/>
                    </a:lnTo>
                    <a:lnTo>
                      <a:pt x="1" y="1"/>
                    </a:lnTo>
                    <a:lnTo>
                      <a:pt x="1" y="1"/>
                    </a:lnTo>
                    <a:lnTo>
                      <a:pt x="0" y="1"/>
                    </a:lnTo>
                    <a:lnTo>
                      <a:pt x="0" y="1"/>
                    </a:lnTo>
                    <a:lnTo>
                      <a:pt x="1" y="2"/>
                    </a:lnTo>
                    <a:lnTo>
                      <a:pt x="0" y="2"/>
                    </a:lnTo>
                    <a:lnTo>
                      <a:pt x="0" y="2"/>
                    </a:lnTo>
                    <a:lnTo>
                      <a:pt x="0" y="2"/>
                    </a:lnTo>
                    <a:lnTo>
                      <a:pt x="0" y="2"/>
                    </a:lnTo>
                    <a:lnTo>
                      <a:pt x="1" y="3"/>
                    </a:lnTo>
                    <a:lnTo>
                      <a:pt x="1" y="3"/>
                    </a:lnTo>
                    <a:lnTo>
                      <a:pt x="1" y="4"/>
                    </a:lnTo>
                    <a:lnTo>
                      <a:pt x="1" y="4"/>
                    </a:lnTo>
                    <a:lnTo>
                      <a:pt x="2" y="4"/>
                    </a:lnTo>
                    <a:lnTo>
                      <a:pt x="2" y="4"/>
                    </a:lnTo>
                    <a:lnTo>
                      <a:pt x="2" y="4"/>
                    </a:lnTo>
                    <a:lnTo>
                      <a:pt x="2" y="4"/>
                    </a:lnTo>
                    <a:lnTo>
                      <a:pt x="2" y="4"/>
                    </a:lnTo>
                    <a:lnTo>
                      <a:pt x="3" y="5"/>
                    </a:lnTo>
                    <a:lnTo>
                      <a:pt x="3" y="5"/>
                    </a:lnTo>
                    <a:lnTo>
                      <a:pt x="3" y="6"/>
                    </a:lnTo>
                    <a:lnTo>
                      <a:pt x="3" y="6"/>
                    </a:lnTo>
                    <a:lnTo>
                      <a:pt x="4" y="6"/>
                    </a:lnTo>
                    <a:lnTo>
                      <a:pt x="4" y="6"/>
                    </a:lnTo>
                    <a:lnTo>
                      <a:pt x="4" y="6"/>
                    </a:lnTo>
                    <a:lnTo>
                      <a:pt x="4" y="7"/>
                    </a:lnTo>
                    <a:lnTo>
                      <a:pt x="4" y="7"/>
                    </a:lnTo>
                    <a:lnTo>
                      <a:pt x="4" y="7"/>
                    </a:lnTo>
                    <a:lnTo>
                      <a:pt x="4" y="8"/>
                    </a:lnTo>
                    <a:lnTo>
                      <a:pt x="4" y="8"/>
                    </a:lnTo>
                    <a:lnTo>
                      <a:pt x="4" y="8"/>
                    </a:lnTo>
                    <a:lnTo>
                      <a:pt x="5" y="10"/>
                    </a:lnTo>
                    <a:lnTo>
                      <a:pt x="5" y="10"/>
                    </a:lnTo>
                    <a:lnTo>
                      <a:pt x="5" y="11"/>
                    </a:lnTo>
                    <a:lnTo>
                      <a:pt x="5" y="11"/>
                    </a:lnTo>
                    <a:lnTo>
                      <a:pt x="4" y="10"/>
                    </a:lnTo>
                    <a:lnTo>
                      <a:pt x="4" y="11"/>
                    </a:lnTo>
                    <a:lnTo>
                      <a:pt x="3" y="10"/>
                    </a:lnTo>
                    <a:lnTo>
                      <a:pt x="3" y="10"/>
                    </a:lnTo>
                    <a:lnTo>
                      <a:pt x="3"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8" name="Freeform 7434"/>
              <p:cNvSpPr>
                <a:spLocks/>
              </p:cNvSpPr>
              <p:nvPr/>
            </p:nvSpPr>
            <p:spPr bwMode="auto">
              <a:xfrm>
                <a:off x="3048001" y="3743325"/>
                <a:ext cx="33338" cy="109951"/>
              </a:xfrm>
              <a:custGeom>
                <a:avLst/>
                <a:gdLst/>
                <a:ahLst/>
                <a:cxnLst>
                  <a:cxn ang="0">
                    <a:pos x="107" y="1"/>
                  </a:cxn>
                  <a:cxn ang="0">
                    <a:pos x="107" y="4"/>
                  </a:cxn>
                  <a:cxn ang="0">
                    <a:pos x="105" y="7"/>
                  </a:cxn>
                  <a:cxn ang="0">
                    <a:pos x="104" y="9"/>
                  </a:cxn>
                  <a:cxn ang="0">
                    <a:pos x="103" y="11"/>
                  </a:cxn>
                  <a:cxn ang="0">
                    <a:pos x="102" y="13"/>
                  </a:cxn>
                  <a:cxn ang="0">
                    <a:pos x="101" y="18"/>
                  </a:cxn>
                  <a:cxn ang="0">
                    <a:pos x="100" y="20"/>
                  </a:cxn>
                  <a:cxn ang="0">
                    <a:pos x="99" y="23"/>
                  </a:cxn>
                  <a:cxn ang="0">
                    <a:pos x="96" y="29"/>
                  </a:cxn>
                  <a:cxn ang="0">
                    <a:pos x="94" y="32"/>
                  </a:cxn>
                  <a:cxn ang="0">
                    <a:pos x="94" y="34"/>
                  </a:cxn>
                  <a:cxn ang="0">
                    <a:pos x="93" y="36"/>
                  </a:cxn>
                  <a:cxn ang="0">
                    <a:pos x="92" y="40"/>
                  </a:cxn>
                  <a:cxn ang="0">
                    <a:pos x="91" y="44"/>
                  </a:cxn>
                  <a:cxn ang="0">
                    <a:pos x="89" y="46"/>
                  </a:cxn>
                  <a:cxn ang="0">
                    <a:pos x="89" y="49"/>
                  </a:cxn>
                  <a:cxn ang="0">
                    <a:pos x="86" y="54"/>
                  </a:cxn>
                  <a:cxn ang="0">
                    <a:pos x="84" y="56"/>
                  </a:cxn>
                  <a:cxn ang="0">
                    <a:pos x="83" y="61"/>
                  </a:cxn>
                  <a:cxn ang="0">
                    <a:pos x="81" y="67"/>
                  </a:cxn>
                  <a:cxn ang="0">
                    <a:pos x="80" y="70"/>
                  </a:cxn>
                  <a:cxn ang="0">
                    <a:pos x="77" y="74"/>
                  </a:cxn>
                  <a:cxn ang="0">
                    <a:pos x="75" y="80"/>
                  </a:cxn>
                  <a:cxn ang="0">
                    <a:pos x="73" y="83"/>
                  </a:cxn>
                  <a:cxn ang="0">
                    <a:pos x="72" y="88"/>
                  </a:cxn>
                  <a:cxn ang="0">
                    <a:pos x="71" y="89"/>
                  </a:cxn>
                  <a:cxn ang="0">
                    <a:pos x="70" y="92"/>
                  </a:cxn>
                  <a:cxn ang="0">
                    <a:pos x="68" y="96"/>
                  </a:cxn>
                  <a:cxn ang="0">
                    <a:pos x="65" y="101"/>
                  </a:cxn>
                  <a:cxn ang="0">
                    <a:pos x="64" y="104"/>
                  </a:cxn>
                  <a:cxn ang="0">
                    <a:pos x="62" y="110"/>
                  </a:cxn>
                  <a:cxn ang="0">
                    <a:pos x="60" y="114"/>
                  </a:cxn>
                  <a:cxn ang="0">
                    <a:pos x="58" y="117"/>
                  </a:cxn>
                  <a:cxn ang="0">
                    <a:pos x="57" y="119"/>
                  </a:cxn>
                  <a:cxn ang="0">
                    <a:pos x="54" y="125"/>
                  </a:cxn>
                  <a:cxn ang="0">
                    <a:pos x="52" y="129"/>
                  </a:cxn>
                  <a:cxn ang="0">
                    <a:pos x="49" y="135"/>
                  </a:cxn>
                  <a:cxn ang="0">
                    <a:pos x="47" y="138"/>
                  </a:cxn>
                  <a:cxn ang="0">
                    <a:pos x="45" y="144"/>
                  </a:cxn>
                  <a:cxn ang="0">
                    <a:pos x="42" y="149"/>
                  </a:cxn>
                  <a:cxn ang="0">
                    <a:pos x="39" y="152"/>
                  </a:cxn>
                  <a:cxn ang="0">
                    <a:pos x="37" y="158"/>
                  </a:cxn>
                  <a:cxn ang="0">
                    <a:pos x="35" y="161"/>
                  </a:cxn>
                  <a:cxn ang="0">
                    <a:pos x="31" y="168"/>
                  </a:cxn>
                  <a:cxn ang="0">
                    <a:pos x="29" y="173"/>
                  </a:cxn>
                  <a:cxn ang="0">
                    <a:pos x="27" y="176"/>
                  </a:cxn>
                  <a:cxn ang="0">
                    <a:pos x="24" y="184"/>
                  </a:cxn>
                  <a:cxn ang="0">
                    <a:pos x="21" y="187"/>
                  </a:cxn>
                  <a:cxn ang="0">
                    <a:pos x="19" y="190"/>
                  </a:cxn>
                  <a:cxn ang="0">
                    <a:pos x="17" y="196"/>
                  </a:cxn>
                  <a:cxn ang="0">
                    <a:pos x="15" y="198"/>
                  </a:cxn>
                  <a:cxn ang="0">
                    <a:pos x="6" y="196"/>
                  </a:cxn>
                  <a:cxn ang="0">
                    <a:pos x="3" y="195"/>
                  </a:cxn>
                  <a:cxn ang="0">
                    <a:pos x="1" y="194"/>
                  </a:cxn>
                  <a:cxn ang="0">
                    <a:pos x="1" y="194"/>
                  </a:cxn>
                  <a:cxn ang="0">
                    <a:pos x="3" y="195"/>
                  </a:cxn>
                  <a:cxn ang="0">
                    <a:pos x="6" y="196"/>
                  </a:cxn>
                  <a:cxn ang="0">
                    <a:pos x="7" y="196"/>
                  </a:cxn>
                  <a:cxn ang="0">
                    <a:pos x="16" y="199"/>
                  </a:cxn>
                  <a:cxn ang="0">
                    <a:pos x="18" y="200"/>
                  </a:cxn>
                  <a:cxn ang="0">
                    <a:pos x="21" y="200"/>
                  </a:cxn>
                </a:cxnLst>
                <a:rect l="0" t="0" r="r" b="b"/>
                <a:pathLst>
                  <a:path w="108" h="200">
                    <a:moveTo>
                      <a:pt x="108" y="0"/>
                    </a:moveTo>
                    <a:lnTo>
                      <a:pt x="108" y="0"/>
                    </a:lnTo>
                    <a:lnTo>
                      <a:pt x="107" y="1"/>
                    </a:lnTo>
                    <a:lnTo>
                      <a:pt x="107" y="1"/>
                    </a:lnTo>
                    <a:lnTo>
                      <a:pt x="107" y="1"/>
                    </a:lnTo>
                    <a:lnTo>
                      <a:pt x="107" y="2"/>
                    </a:lnTo>
                    <a:lnTo>
                      <a:pt x="107" y="2"/>
                    </a:lnTo>
                    <a:lnTo>
                      <a:pt x="107" y="3"/>
                    </a:lnTo>
                    <a:lnTo>
                      <a:pt x="107" y="3"/>
                    </a:lnTo>
                    <a:lnTo>
                      <a:pt x="107" y="4"/>
                    </a:lnTo>
                    <a:lnTo>
                      <a:pt x="105" y="4"/>
                    </a:lnTo>
                    <a:lnTo>
                      <a:pt x="105" y="5"/>
                    </a:lnTo>
                    <a:lnTo>
                      <a:pt x="105" y="6"/>
                    </a:lnTo>
                    <a:lnTo>
                      <a:pt x="105" y="6"/>
                    </a:lnTo>
                    <a:lnTo>
                      <a:pt x="105" y="7"/>
                    </a:lnTo>
                    <a:lnTo>
                      <a:pt x="104" y="7"/>
                    </a:lnTo>
                    <a:lnTo>
                      <a:pt x="104" y="7"/>
                    </a:lnTo>
                    <a:lnTo>
                      <a:pt x="104" y="8"/>
                    </a:lnTo>
                    <a:lnTo>
                      <a:pt x="104" y="8"/>
                    </a:lnTo>
                    <a:lnTo>
                      <a:pt x="104" y="9"/>
                    </a:lnTo>
                    <a:lnTo>
                      <a:pt x="104" y="9"/>
                    </a:lnTo>
                    <a:lnTo>
                      <a:pt x="104" y="9"/>
                    </a:lnTo>
                    <a:lnTo>
                      <a:pt x="103" y="10"/>
                    </a:lnTo>
                    <a:lnTo>
                      <a:pt x="103" y="10"/>
                    </a:lnTo>
                    <a:lnTo>
                      <a:pt x="103" y="11"/>
                    </a:lnTo>
                    <a:lnTo>
                      <a:pt x="103" y="12"/>
                    </a:lnTo>
                    <a:lnTo>
                      <a:pt x="103" y="12"/>
                    </a:lnTo>
                    <a:lnTo>
                      <a:pt x="103" y="12"/>
                    </a:lnTo>
                    <a:lnTo>
                      <a:pt x="102" y="13"/>
                    </a:lnTo>
                    <a:lnTo>
                      <a:pt x="102" y="13"/>
                    </a:lnTo>
                    <a:lnTo>
                      <a:pt x="102" y="14"/>
                    </a:lnTo>
                    <a:lnTo>
                      <a:pt x="102" y="14"/>
                    </a:lnTo>
                    <a:lnTo>
                      <a:pt x="101" y="17"/>
                    </a:lnTo>
                    <a:lnTo>
                      <a:pt x="101" y="17"/>
                    </a:lnTo>
                    <a:lnTo>
                      <a:pt x="101" y="18"/>
                    </a:lnTo>
                    <a:lnTo>
                      <a:pt x="100" y="19"/>
                    </a:lnTo>
                    <a:lnTo>
                      <a:pt x="100" y="19"/>
                    </a:lnTo>
                    <a:lnTo>
                      <a:pt x="100" y="19"/>
                    </a:lnTo>
                    <a:lnTo>
                      <a:pt x="100" y="19"/>
                    </a:lnTo>
                    <a:lnTo>
                      <a:pt x="100" y="20"/>
                    </a:lnTo>
                    <a:lnTo>
                      <a:pt x="100" y="21"/>
                    </a:lnTo>
                    <a:lnTo>
                      <a:pt x="100" y="21"/>
                    </a:lnTo>
                    <a:lnTo>
                      <a:pt x="99" y="22"/>
                    </a:lnTo>
                    <a:lnTo>
                      <a:pt x="99" y="23"/>
                    </a:lnTo>
                    <a:lnTo>
                      <a:pt x="99" y="23"/>
                    </a:lnTo>
                    <a:lnTo>
                      <a:pt x="98" y="24"/>
                    </a:lnTo>
                    <a:lnTo>
                      <a:pt x="98" y="25"/>
                    </a:lnTo>
                    <a:lnTo>
                      <a:pt x="98" y="26"/>
                    </a:lnTo>
                    <a:lnTo>
                      <a:pt x="96" y="28"/>
                    </a:lnTo>
                    <a:lnTo>
                      <a:pt x="96" y="29"/>
                    </a:lnTo>
                    <a:lnTo>
                      <a:pt x="96" y="29"/>
                    </a:lnTo>
                    <a:lnTo>
                      <a:pt x="95" y="30"/>
                    </a:lnTo>
                    <a:lnTo>
                      <a:pt x="95" y="30"/>
                    </a:lnTo>
                    <a:lnTo>
                      <a:pt x="95" y="31"/>
                    </a:lnTo>
                    <a:lnTo>
                      <a:pt x="94" y="32"/>
                    </a:lnTo>
                    <a:lnTo>
                      <a:pt x="94" y="32"/>
                    </a:lnTo>
                    <a:lnTo>
                      <a:pt x="94" y="32"/>
                    </a:lnTo>
                    <a:lnTo>
                      <a:pt x="94" y="32"/>
                    </a:lnTo>
                    <a:lnTo>
                      <a:pt x="94" y="33"/>
                    </a:lnTo>
                    <a:lnTo>
                      <a:pt x="94" y="34"/>
                    </a:lnTo>
                    <a:lnTo>
                      <a:pt x="94" y="34"/>
                    </a:lnTo>
                    <a:lnTo>
                      <a:pt x="94" y="34"/>
                    </a:lnTo>
                    <a:lnTo>
                      <a:pt x="94" y="34"/>
                    </a:lnTo>
                    <a:lnTo>
                      <a:pt x="93" y="36"/>
                    </a:lnTo>
                    <a:lnTo>
                      <a:pt x="93" y="36"/>
                    </a:lnTo>
                    <a:lnTo>
                      <a:pt x="93" y="37"/>
                    </a:lnTo>
                    <a:lnTo>
                      <a:pt x="93" y="38"/>
                    </a:lnTo>
                    <a:lnTo>
                      <a:pt x="92" y="38"/>
                    </a:lnTo>
                    <a:lnTo>
                      <a:pt x="92" y="40"/>
                    </a:lnTo>
                    <a:lnTo>
                      <a:pt x="92" y="40"/>
                    </a:lnTo>
                    <a:lnTo>
                      <a:pt x="91" y="42"/>
                    </a:lnTo>
                    <a:lnTo>
                      <a:pt x="91" y="43"/>
                    </a:lnTo>
                    <a:lnTo>
                      <a:pt x="91" y="43"/>
                    </a:lnTo>
                    <a:lnTo>
                      <a:pt x="91" y="44"/>
                    </a:lnTo>
                    <a:lnTo>
                      <a:pt x="91" y="44"/>
                    </a:lnTo>
                    <a:lnTo>
                      <a:pt x="91" y="44"/>
                    </a:lnTo>
                    <a:lnTo>
                      <a:pt x="90" y="44"/>
                    </a:lnTo>
                    <a:lnTo>
                      <a:pt x="90" y="45"/>
                    </a:lnTo>
                    <a:lnTo>
                      <a:pt x="90" y="46"/>
                    </a:lnTo>
                    <a:lnTo>
                      <a:pt x="89" y="46"/>
                    </a:lnTo>
                    <a:lnTo>
                      <a:pt x="89" y="47"/>
                    </a:lnTo>
                    <a:lnTo>
                      <a:pt x="89" y="47"/>
                    </a:lnTo>
                    <a:lnTo>
                      <a:pt x="89" y="48"/>
                    </a:lnTo>
                    <a:lnTo>
                      <a:pt x="89" y="48"/>
                    </a:lnTo>
                    <a:lnTo>
                      <a:pt x="89" y="49"/>
                    </a:lnTo>
                    <a:lnTo>
                      <a:pt x="88" y="50"/>
                    </a:lnTo>
                    <a:lnTo>
                      <a:pt x="88" y="51"/>
                    </a:lnTo>
                    <a:lnTo>
                      <a:pt x="86" y="52"/>
                    </a:lnTo>
                    <a:lnTo>
                      <a:pt x="86" y="53"/>
                    </a:lnTo>
                    <a:lnTo>
                      <a:pt x="86" y="54"/>
                    </a:lnTo>
                    <a:lnTo>
                      <a:pt x="86" y="54"/>
                    </a:lnTo>
                    <a:lnTo>
                      <a:pt x="85" y="55"/>
                    </a:lnTo>
                    <a:lnTo>
                      <a:pt x="85" y="55"/>
                    </a:lnTo>
                    <a:lnTo>
                      <a:pt x="85" y="56"/>
                    </a:lnTo>
                    <a:lnTo>
                      <a:pt x="84" y="56"/>
                    </a:lnTo>
                    <a:lnTo>
                      <a:pt x="84" y="58"/>
                    </a:lnTo>
                    <a:lnTo>
                      <a:pt x="84" y="58"/>
                    </a:lnTo>
                    <a:lnTo>
                      <a:pt x="83" y="59"/>
                    </a:lnTo>
                    <a:lnTo>
                      <a:pt x="83" y="60"/>
                    </a:lnTo>
                    <a:lnTo>
                      <a:pt x="83" y="61"/>
                    </a:lnTo>
                    <a:lnTo>
                      <a:pt x="82" y="63"/>
                    </a:lnTo>
                    <a:lnTo>
                      <a:pt x="82" y="64"/>
                    </a:lnTo>
                    <a:lnTo>
                      <a:pt x="82" y="65"/>
                    </a:lnTo>
                    <a:lnTo>
                      <a:pt x="81" y="66"/>
                    </a:lnTo>
                    <a:lnTo>
                      <a:pt x="81" y="67"/>
                    </a:lnTo>
                    <a:lnTo>
                      <a:pt x="81" y="68"/>
                    </a:lnTo>
                    <a:lnTo>
                      <a:pt x="80" y="68"/>
                    </a:lnTo>
                    <a:lnTo>
                      <a:pt x="80" y="69"/>
                    </a:lnTo>
                    <a:lnTo>
                      <a:pt x="80" y="69"/>
                    </a:lnTo>
                    <a:lnTo>
                      <a:pt x="80" y="70"/>
                    </a:lnTo>
                    <a:lnTo>
                      <a:pt x="79" y="71"/>
                    </a:lnTo>
                    <a:lnTo>
                      <a:pt x="79" y="71"/>
                    </a:lnTo>
                    <a:lnTo>
                      <a:pt x="79" y="71"/>
                    </a:lnTo>
                    <a:lnTo>
                      <a:pt x="79" y="72"/>
                    </a:lnTo>
                    <a:lnTo>
                      <a:pt x="77" y="74"/>
                    </a:lnTo>
                    <a:lnTo>
                      <a:pt x="77" y="74"/>
                    </a:lnTo>
                    <a:lnTo>
                      <a:pt x="77" y="76"/>
                    </a:lnTo>
                    <a:lnTo>
                      <a:pt x="76" y="77"/>
                    </a:lnTo>
                    <a:lnTo>
                      <a:pt x="76" y="78"/>
                    </a:lnTo>
                    <a:lnTo>
                      <a:pt x="75" y="80"/>
                    </a:lnTo>
                    <a:lnTo>
                      <a:pt x="75" y="80"/>
                    </a:lnTo>
                    <a:lnTo>
                      <a:pt x="74" y="81"/>
                    </a:lnTo>
                    <a:lnTo>
                      <a:pt x="74" y="81"/>
                    </a:lnTo>
                    <a:lnTo>
                      <a:pt x="73" y="82"/>
                    </a:lnTo>
                    <a:lnTo>
                      <a:pt x="73" y="83"/>
                    </a:lnTo>
                    <a:lnTo>
                      <a:pt x="73" y="84"/>
                    </a:lnTo>
                    <a:lnTo>
                      <a:pt x="73" y="85"/>
                    </a:lnTo>
                    <a:lnTo>
                      <a:pt x="72" y="85"/>
                    </a:lnTo>
                    <a:lnTo>
                      <a:pt x="72" y="87"/>
                    </a:lnTo>
                    <a:lnTo>
                      <a:pt x="72" y="88"/>
                    </a:lnTo>
                    <a:lnTo>
                      <a:pt x="72" y="88"/>
                    </a:lnTo>
                    <a:lnTo>
                      <a:pt x="72" y="88"/>
                    </a:lnTo>
                    <a:lnTo>
                      <a:pt x="71" y="89"/>
                    </a:lnTo>
                    <a:lnTo>
                      <a:pt x="71" y="89"/>
                    </a:lnTo>
                    <a:lnTo>
                      <a:pt x="71" y="89"/>
                    </a:lnTo>
                    <a:lnTo>
                      <a:pt x="71" y="90"/>
                    </a:lnTo>
                    <a:lnTo>
                      <a:pt x="71" y="90"/>
                    </a:lnTo>
                    <a:lnTo>
                      <a:pt x="71" y="91"/>
                    </a:lnTo>
                    <a:lnTo>
                      <a:pt x="71" y="91"/>
                    </a:lnTo>
                    <a:lnTo>
                      <a:pt x="70" y="92"/>
                    </a:lnTo>
                    <a:lnTo>
                      <a:pt x="70" y="93"/>
                    </a:lnTo>
                    <a:lnTo>
                      <a:pt x="68" y="94"/>
                    </a:lnTo>
                    <a:lnTo>
                      <a:pt x="68" y="94"/>
                    </a:lnTo>
                    <a:lnTo>
                      <a:pt x="68" y="95"/>
                    </a:lnTo>
                    <a:lnTo>
                      <a:pt x="68" y="96"/>
                    </a:lnTo>
                    <a:lnTo>
                      <a:pt x="67" y="97"/>
                    </a:lnTo>
                    <a:lnTo>
                      <a:pt x="67" y="99"/>
                    </a:lnTo>
                    <a:lnTo>
                      <a:pt x="66" y="99"/>
                    </a:lnTo>
                    <a:lnTo>
                      <a:pt x="66" y="100"/>
                    </a:lnTo>
                    <a:lnTo>
                      <a:pt x="65" y="101"/>
                    </a:lnTo>
                    <a:lnTo>
                      <a:pt x="65" y="102"/>
                    </a:lnTo>
                    <a:lnTo>
                      <a:pt x="65" y="102"/>
                    </a:lnTo>
                    <a:lnTo>
                      <a:pt x="65" y="103"/>
                    </a:lnTo>
                    <a:lnTo>
                      <a:pt x="64" y="103"/>
                    </a:lnTo>
                    <a:lnTo>
                      <a:pt x="64" y="104"/>
                    </a:lnTo>
                    <a:lnTo>
                      <a:pt x="64" y="105"/>
                    </a:lnTo>
                    <a:lnTo>
                      <a:pt x="64" y="105"/>
                    </a:lnTo>
                    <a:lnTo>
                      <a:pt x="63" y="107"/>
                    </a:lnTo>
                    <a:lnTo>
                      <a:pt x="62" y="108"/>
                    </a:lnTo>
                    <a:lnTo>
                      <a:pt x="62" y="110"/>
                    </a:lnTo>
                    <a:lnTo>
                      <a:pt x="62" y="110"/>
                    </a:lnTo>
                    <a:lnTo>
                      <a:pt x="61" y="111"/>
                    </a:lnTo>
                    <a:lnTo>
                      <a:pt x="61" y="113"/>
                    </a:lnTo>
                    <a:lnTo>
                      <a:pt x="60" y="113"/>
                    </a:lnTo>
                    <a:lnTo>
                      <a:pt x="60" y="114"/>
                    </a:lnTo>
                    <a:lnTo>
                      <a:pt x="60" y="115"/>
                    </a:lnTo>
                    <a:lnTo>
                      <a:pt x="60" y="115"/>
                    </a:lnTo>
                    <a:lnTo>
                      <a:pt x="58" y="116"/>
                    </a:lnTo>
                    <a:lnTo>
                      <a:pt x="58" y="116"/>
                    </a:lnTo>
                    <a:lnTo>
                      <a:pt x="58" y="117"/>
                    </a:lnTo>
                    <a:lnTo>
                      <a:pt x="58" y="117"/>
                    </a:lnTo>
                    <a:lnTo>
                      <a:pt x="57" y="118"/>
                    </a:lnTo>
                    <a:lnTo>
                      <a:pt x="57" y="119"/>
                    </a:lnTo>
                    <a:lnTo>
                      <a:pt x="57" y="119"/>
                    </a:lnTo>
                    <a:lnTo>
                      <a:pt x="57" y="119"/>
                    </a:lnTo>
                    <a:lnTo>
                      <a:pt x="57" y="120"/>
                    </a:lnTo>
                    <a:lnTo>
                      <a:pt x="56" y="120"/>
                    </a:lnTo>
                    <a:lnTo>
                      <a:pt x="56" y="122"/>
                    </a:lnTo>
                    <a:lnTo>
                      <a:pt x="55" y="122"/>
                    </a:lnTo>
                    <a:lnTo>
                      <a:pt x="54" y="125"/>
                    </a:lnTo>
                    <a:lnTo>
                      <a:pt x="54" y="125"/>
                    </a:lnTo>
                    <a:lnTo>
                      <a:pt x="53" y="127"/>
                    </a:lnTo>
                    <a:lnTo>
                      <a:pt x="53" y="128"/>
                    </a:lnTo>
                    <a:lnTo>
                      <a:pt x="52" y="128"/>
                    </a:lnTo>
                    <a:lnTo>
                      <a:pt x="52" y="129"/>
                    </a:lnTo>
                    <a:lnTo>
                      <a:pt x="52" y="130"/>
                    </a:lnTo>
                    <a:lnTo>
                      <a:pt x="52" y="130"/>
                    </a:lnTo>
                    <a:lnTo>
                      <a:pt x="49" y="134"/>
                    </a:lnTo>
                    <a:lnTo>
                      <a:pt x="49" y="135"/>
                    </a:lnTo>
                    <a:lnTo>
                      <a:pt x="49" y="135"/>
                    </a:lnTo>
                    <a:lnTo>
                      <a:pt x="48" y="136"/>
                    </a:lnTo>
                    <a:lnTo>
                      <a:pt x="48" y="137"/>
                    </a:lnTo>
                    <a:lnTo>
                      <a:pt x="48" y="137"/>
                    </a:lnTo>
                    <a:lnTo>
                      <a:pt x="48" y="138"/>
                    </a:lnTo>
                    <a:lnTo>
                      <a:pt x="47" y="138"/>
                    </a:lnTo>
                    <a:lnTo>
                      <a:pt x="46" y="140"/>
                    </a:lnTo>
                    <a:lnTo>
                      <a:pt x="46" y="141"/>
                    </a:lnTo>
                    <a:lnTo>
                      <a:pt x="46" y="142"/>
                    </a:lnTo>
                    <a:lnTo>
                      <a:pt x="45" y="142"/>
                    </a:lnTo>
                    <a:lnTo>
                      <a:pt x="45" y="144"/>
                    </a:lnTo>
                    <a:lnTo>
                      <a:pt x="44" y="144"/>
                    </a:lnTo>
                    <a:lnTo>
                      <a:pt x="44" y="145"/>
                    </a:lnTo>
                    <a:lnTo>
                      <a:pt x="43" y="147"/>
                    </a:lnTo>
                    <a:lnTo>
                      <a:pt x="43" y="148"/>
                    </a:lnTo>
                    <a:lnTo>
                      <a:pt x="42" y="149"/>
                    </a:lnTo>
                    <a:lnTo>
                      <a:pt x="42" y="149"/>
                    </a:lnTo>
                    <a:lnTo>
                      <a:pt x="40" y="150"/>
                    </a:lnTo>
                    <a:lnTo>
                      <a:pt x="40" y="151"/>
                    </a:lnTo>
                    <a:lnTo>
                      <a:pt x="39" y="152"/>
                    </a:lnTo>
                    <a:lnTo>
                      <a:pt x="39" y="152"/>
                    </a:lnTo>
                    <a:lnTo>
                      <a:pt x="39" y="153"/>
                    </a:lnTo>
                    <a:lnTo>
                      <a:pt x="38" y="155"/>
                    </a:lnTo>
                    <a:lnTo>
                      <a:pt x="38" y="157"/>
                    </a:lnTo>
                    <a:lnTo>
                      <a:pt x="37" y="157"/>
                    </a:lnTo>
                    <a:lnTo>
                      <a:pt x="37" y="158"/>
                    </a:lnTo>
                    <a:lnTo>
                      <a:pt x="37" y="158"/>
                    </a:lnTo>
                    <a:lnTo>
                      <a:pt x="37" y="159"/>
                    </a:lnTo>
                    <a:lnTo>
                      <a:pt x="36" y="160"/>
                    </a:lnTo>
                    <a:lnTo>
                      <a:pt x="36" y="160"/>
                    </a:lnTo>
                    <a:lnTo>
                      <a:pt x="35" y="161"/>
                    </a:lnTo>
                    <a:lnTo>
                      <a:pt x="34" y="163"/>
                    </a:lnTo>
                    <a:lnTo>
                      <a:pt x="34" y="164"/>
                    </a:lnTo>
                    <a:lnTo>
                      <a:pt x="34" y="165"/>
                    </a:lnTo>
                    <a:lnTo>
                      <a:pt x="33" y="166"/>
                    </a:lnTo>
                    <a:lnTo>
                      <a:pt x="31" y="168"/>
                    </a:lnTo>
                    <a:lnTo>
                      <a:pt x="31" y="169"/>
                    </a:lnTo>
                    <a:lnTo>
                      <a:pt x="31" y="169"/>
                    </a:lnTo>
                    <a:lnTo>
                      <a:pt x="30" y="170"/>
                    </a:lnTo>
                    <a:lnTo>
                      <a:pt x="29" y="172"/>
                    </a:lnTo>
                    <a:lnTo>
                      <a:pt x="29" y="173"/>
                    </a:lnTo>
                    <a:lnTo>
                      <a:pt x="28" y="173"/>
                    </a:lnTo>
                    <a:lnTo>
                      <a:pt x="28" y="174"/>
                    </a:lnTo>
                    <a:lnTo>
                      <a:pt x="28" y="175"/>
                    </a:lnTo>
                    <a:lnTo>
                      <a:pt x="27" y="175"/>
                    </a:lnTo>
                    <a:lnTo>
                      <a:pt x="27" y="176"/>
                    </a:lnTo>
                    <a:lnTo>
                      <a:pt x="27" y="177"/>
                    </a:lnTo>
                    <a:lnTo>
                      <a:pt x="26" y="180"/>
                    </a:lnTo>
                    <a:lnTo>
                      <a:pt x="25" y="182"/>
                    </a:lnTo>
                    <a:lnTo>
                      <a:pt x="25" y="183"/>
                    </a:lnTo>
                    <a:lnTo>
                      <a:pt x="24" y="184"/>
                    </a:lnTo>
                    <a:lnTo>
                      <a:pt x="24" y="185"/>
                    </a:lnTo>
                    <a:lnTo>
                      <a:pt x="23" y="186"/>
                    </a:lnTo>
                    <a:lnTo>
                      <a:pt x="21" y="187"/>
                    </a:lnTo>
                    <a:lnTo>
                      <a:pt x="21" y="187"/>
                    </a:lnTo>
                    <a:lnTo>
                      <a:pt x="21" y="187"/>
                    </a:lnTo>
                    <a:lnTo>
                      <a:pt x="21" y="187"/>
                    </a:lnTo>
                    <a:lnTo>
                      <a:pt x="20" y="188"/>
                    </a:lnTo>
                    <a:lnTo>
                      <a:pt x="20" y="189"/>
                    </a:lnTo>
                    <a:lnTo>
                      <a:pt x="19" y="190"/>
                    </a:lnTo>
                    <a:lnTo>
                      <a:pt x="19" y="190"/>
                    </a:lnTo>
                    <a:lnTo>
                      <a:pt x="18" y="192"/>
                    </a:lnTo>
                    <a:lnTo>
                      <a:pt x="18" y="193"/>
                    </a:lnTo>
                    <a:lnTo>
                      <a:pt x="18" y="193"/>
                    </a:lnTo>
                    <a:lnTo>
                      <a:pt x="18" y="194"/>
                    </a:lnTo>
                    <a:lnTo>
                      <a:pt x="17" y="196"/>
                    </a:lnTo>
                    <a:lnTo>
                      <a:pt x="16" y="196"/>
                    </a:lnTo>
                    <a:lnTo>
                      <a:pt x="16" y="197"/>
                    </a:lnTo>
                    <a:lnTo>
                      <a:pt x="16" y="198"/>
                    </a:lnTo>
                    <a:lnTo>
                      <a:pt x="16" y="198"/>
                    </a:lnTo>
                    <a:lnTo>
                      <a:pt x="15" y="198"/>
                    </a:lnTo>
                    <a:lnTo>
                      <a:pt x="15" y="198"/>
                    </a:lnTo>
                    <a:lnTo>
                      <a:pt x="14" y="198"/>
                    </a:lnTo>
                    <a:lnTo>
                      <a:pt x="11" y="197"/>
                    </a:lnTo>
                    <a:lnTo>
                      <a:pt x="7" y="196"/>
                    </a:lnTo>
                    <a:lnTo>
                      <a:pt x="6" y="196"/>
                    </a:lnTo>
                    <a:lnTo>
                      <a:pt x="6" y="195"/>
                    </a:lnTo>
                    <a:lnTo>
                      <a:pt x="5" y="195"/>
                    </a:lnTo>
                    <a:lnTo>
                      <a:pt x="5" y="195"/>
                    </a:lnTo>
                    <a:lnTo>
                      <a:pt x="3" y="195"/>
                    </a:lnTo>
                    <a:lnTo>
                      <a:pt x="3" y="195"/>
                    </a:lnTo>
                    <a:lnTo>
                      <a:pt x="2" y="194"/>
                    </a:lnTo>
                    <a:lnTo>
                      <a:pt x="2" y="194"/>
                    </a:lnTo>
                    <a:lnTo>
                      <a:pt x="2" y="194"/>
                    </a:lnTo>
                    <a:lnTo>
                      <a:pt x="1" y="194"/>
                    </a:lnTo>
                    <a:lnTo>
                      <a:pt x="1" y="194"/>
                    </a:lnTo>
                    <a:lnTo>
                      <a:pt x="1" y="194"/>
                    </a:lnTo>
                    <a:lnTo>
                      <a:pt x="0" y="194"/>
                    </a:lnTo>
                    <a:lnTo>
                      <a:pt x="0" y="194"/>
                    </a:lnTo>
                    <a:lnTo>
                      <a:pt x="1" y="194"/>
                    </a:lnTo>
                    <a:lnTo>
                      <a:pt x="1" y="194"/>
                    </a:lnTo>
                    <a:lnTo>
                      <a:pt x="1" y="195"/>
                    </a:lnTo>
                    <a:lnTo>
                      <a:pt x="2" y="195"/>
                    </a:lnTo>
                    <a:lnTo>
                      <a:pt x="2" y="195"/>
                    </a:lnTo>
                    <a:lnTo>
                      <a:pt x="3" y="195"/>
                    </a:lnTo>
                    <a:lnTo>
                      <a:pt x="3" y="195"/>
                    </a:lnTo>
                    <a:lnTo>
                      <a:pt x="5" y="195"/>
                    </a:lnTo>
                    <a:lnTo>
                      <a:pt x="5" y="196"/>
                    </a:lnTo>
                    <a:lnTo>
                      <a:pt x="6" y="196"/>
                    </a:lnTo>
                    <a:lnTo>
                      <a:pt x="6" y="196"/>
                    </a:lnTo>
                    <a:lnTo>
                      <a:pt x="6" y="196"/>
                    </a:lnTo>
                    <a:lnTo>
                      <a:pt x="6" y="196"/>
                    </a:lnTo>
                    <a:lnTo>
                      <a:pt x="7" y="196"/>
                    </a:lnTo>
                    <a:lnTo>
                      <a:pt x="7" y="196"/>
                    </a:lnTo>
                    <a:lnTo>
                      <a:pt x="7" y="196"/>
                    </a:lnTo>
                    <a:lnTo>
                      <a:pt x="7" y="196"/>
                    </a:lnTo>
                    <a:lnTo>
                      <a:pt x="9" y="197"/>
                    </a:lnTo>
                    <a:lnTo>
                      <a:pt x="15" y="199"/>
                    </a:lnTo>
                    <a:lnTo>
                      <a:pt x="16" y="199"/>
                    </a:lnTo>
                    <a:lnTo>
                      <a:pt x="16" y="199"/>
                    </a:lnTo>
                    <a:lnTo>
                      <a:pt x="16" y="199"/>
                    </a:lnTo>
                    <a:lnTo>
                      <a:pt x="16" y="199"/>
                    </a:lnTo>
                    <a:lnTo>
                      <a:pt x="17" y="199"/>
                    </a:lnTo>
                    <a:lnTo>
                      <a:pt x="17" y="200"/>
                    </a:lnTo>
                    <a:lnTo>
                      <a:pt x="17" y="200"/>
                    </a:lnTo>
                    <a:lnTo>
                      <a:pt x="18" y="200"/>
                    </a:lnTo>
                    <a:lnTo>
                      <a:pt x="19" y="200"/>
                    </a:lnTo>
                    <a:lnTo>
                      <a:pt x="20" y="200"/>
                    </a:lnTo>
                    <a:lnTo>
                      <a:pt x="20" y="200"/>
                    </a:lnTo>
                    <a:lnTo>
                      <a:pt x="20" y="200"/>
                    </a:lnTo>
                    <a:lnTo>
                      <a:pt x="21" y="20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79" name="Freeform 7435"/>
              <p:cNvSpPr>
                <a:spLocks/>
              </p:cNvSpPr>
              <p:nvPr/>
            </p:nvSpPr>
            <p:spPr bwMode="auto">
              <a:xfrm>
                <a:off x="3054351" y="3816626"/>
                <a:ext cx="17463" cy="36650"/>
              </a:xfrm>
              <a:custGeom>
                <a:avLst/>
                <a:gdLst/>
                <a:ahLst/>
                <a:cxnLst>
                  <a:cxn ang="0">
                    <a:pos x="3" y="70"/>
                  </a:cxn>
                  <a:cxn ang="0">
                    <a:pos x="5" y="70"/>
                  </a:cxn>
                  <a:cxn ang="0">
                    <a:pos x="9" y="68"/>
                  </a:cxn>
                  <a:cxn ang="0">
                    <a:pos x="13" y="66"/>
                  </a:cxn>
                  <a:cxn ang="0">
                    <a:pos x="12" y="66"/>
                  </a:cxn>
                  <a:cxn ang="0">
                    <a:pos x="8" y="69"/>
                  </a:cxn>
                  <a:cxn ang="0">
                    <a:pos x="5" y="70"/>
                  </a:cxn>
                  <a:cxn ang="0">
                    <a:pos x="0" y="70"/>
                  </a:cxn>
                  <a:cxn ang="0">
                    <a:pos x="0" y="70"/>
                  </a:cxn>
                  <a:cxn ang="0">
                    <a:pos x="0" y="68"/>
                  </a:cxn>
                  <a:cxn ang="0">
                    <a:pos x="0" y="65"/>
                  </a:cxn>
                  <a:cxn ang="0">
                    <a:pos x="2" y="64"/>
                  </a:cxn>
                  <a:cxn ang="0">
                    <a:pos x="3" y="63"/>
                  </a:cxn>
                  <a:cxn ang="0">
                    <a:pos x="5" y="62"/>
                  </a:cxn>
                  <a:cxn ang="0">
                    <a:pos x="6" y="61"/>
                  </a:cxn>
                  <a:cxn ang="0">
                    <a:pos x="9" y="61"/>
                  </a:cxn>
                  <a:cxn ang="0">
                    <a:pos x="9" y="61"/>
                  </a:cxn>
                  <a:cxn ang="0">
                    <a:pos x="12" y="60"/>
                  </a:cxn>
                  <a:cxn ang="0">
                    <a:pos x="14" y="60"/>
                  </a:cxn>
                  <a:cxn ang="0">
                    <a:pos x="15" y="59"/>
                  </a:cxn>
                  <a:cxn ang="0">
                    <a:pos x="17" y="59"/>
                  </a:cxn>
                  <a:cxn ang="0">
                    <a:pos x="18" y="59"/>
                  </a:cxn>
                  <a:cxn ang="0">
                    <a:pos x="19" y="58"/>
                  </a:cxn>
                  <a:cxn ang="0">
                    <a:pos x="19" y="56"/>
                  </a:cxn>
                  <a:cxn ang="0">
                    <a:pos x="19" y="54"/>
                  </a:cxn>
                  <a:cxn ang="0">
                    <a:pos x="19" y="53"/>
                  </a:cxn>
                  <a:cxn ang="0">
                    <a:pos x="22" y="51"/>
                  </a:cxn>
                  <a:cxn ang="0">
                    <a:pos x="22" y="50"/>
                  </a:cxn>
                  <a:cxn ang="0">
                    <a:pos x="22" y="48"/>
                  </a:cxn>
                  <a:cxn ang="0">
                    <a:pos x="21" y="46"/>
                  </a:cxn>
                  <a:cxn ang="0">
                    <a:pos x="22" y="45"/>
                  </a:cxn>
                  <a:cxn ang="0">
                    <a:pos x="22" y="43"/>
                  </a:cxn>
                  <a:cxn ang="0">
                    <a:pos x="22" y="41"/>
                  </a:cxn>
                  <a:cxn ang="0">
                    <a:pos x="22" y="39"/>
                  </a:cxn>
                  <a:cxn ang="0">
                    <a:pos x="22" y="37"/>
                  </a:cxn>
                  <a:cxn ang="0">
                    <a:pos x="23" y="35"/>
                  </a:cxn>
                  <a:cxn ang="0">
                    <a:pos x="25" y="34"/>
                  </a:cxn>
                  <a:cxn ang="0">
                    <a:pos x="28" y="31"/>
                  </a:cxn>
                  <a:cxn ang="0">
                    <a:pos x="31" y="29"/>
                  </a:cxn>
                  <a:cxn ang="0">
                    <a:pos x="32" y="27"/>
                  </a:cxn>
                  <a:cxn ang="0">
                    <a:pos x="33" y="24"/>
                  </a:cxn>
                  <a:cxn ang="0">
                    <a:pos x="34" y="23"/>
                  </a:cxn>
                  <a:cxn ang="0">
                    <a:pos x="35" y="22"/>
                  </a:cxn>
                  <a:cxn ang="0">
                    <a:pos x="36" y="22"/>
                  </a:cxn>
                  <a:cxn ang="0">
                    <a:pos x="37" y="21"/>
                  </a:cxn>
                  <a:cxn ang="0">
                    <a:pos x="37" y="20"/>
                  </a:cxn>
                  <a:cxn ang="0">
                    <a:pos x="39" y="18"/>
                  </a:cxn>
                  <a:cxn ang="0">
                    <a:pos x="41" y="15"/>
                  </a:cxn>
                  <a:cxn ang="0">
                    <a:pos x="42" y="14"/>
                  </a:cxn>
                  <a:cxn ang="0">
                    <a:pos x="43" y="14"/>
                  </a:cxn>
                  <a:cxn ang="0">
                    <a:pos x="43" y="13"/>
                  </a:cxn>
                  <a:cxn ang="0">
                    <a:pos x="45" y="12"/>
                  </a:cxn>
                  <a:cxn ang="0">
                    <a:pos x="47" y="9"/>
                  </a:cxn>
                  <a:cxn ang="0">
                    <a:pos x="49" y="7"/>
                  </a:cxn>
                  <a:cxn ang="0">
                    <a:pos x="50" y="6"/>
                  </a:cxn>
                  <a:cxn ang="0">
                    <a:pos x="52" y="3"/>
                  </a:cxn>
                  <a:cxn ang="0">
                    <a:pos x="53" y="0"/>
                  </a:cxn>
                  <a:cxn ang="0">
                    <a:pos x="54" y="1"/>
                  </a:cxn>
                  <a:cxn ang="0">
                    <a:pos x="54" y="3"/>
                  </a:cxn>
                  <a:cxn ang="0">
                    <a:pos x="54" y="3"/>
                  </a:cxn>
                </a:cxnLst>
                <a:rect l="0" t="0" r="r" b="b"/>
                <a:pathLst>
                  <a:path w="54" h="70">
                    <a:moveTo>
                      <a:pt x="0" y="70"/>
                    </a:moveTo>
                    <a:lnTo>
                      <a:pt x="0" y="70"/>
                    </a:lnTo>
                    <a:lnTo>
                      <a:pt x="3" y="70"/>
                    </a:lnTo>
                    <a:lnTo>
                      <a:pt x="4" y="70"/>
                    </a:lnTo>
                    <a:lnTo>
                      <a:pt x="5" y="70"/>
                    </a:lnTo>
                    <a:lnTo>
                      <a:pt x="5" y="70"/>
                    </a:lnTo>
                    <a:lnTo>
                      <a:pt x="7" y="69"/>
                    </a:lnTo>
                    <a:lnTo>
                      <a:pt x="8" y="69"/>
                    </a:lnTo>
                    <a:lnTo>
                      <a:pt x="9" y="68"/>
                    </a:lnTo>
                    <a:lnTo>
                      <a:pt x="10" y="68"/>
                    </a:lnTo>
                    <a:lnTo>
                      <a:pt x="12" y="67"/>
                    </a:lnTo>
                    <a:lnTo>
                      <a:pt x="13" y="66"/>
                    </a:lnTo>
                    <a:lnTo>
                      <a:pt x="14" y="65"/>
                    </a:lnTo>
                    <a:lnTo>
                      <a:pt x="14" y="65"/>
                    </a:lnTo>
                    <a:lnTo>
                      <a:pt x="12" y="66"/>
                    </a:lnTo>
                    <a:lnTo>
                      <a:pt x="10" y="67"/>
                    </a:lnTo>
                    <a:lnTo>
                      <a:pt x="9" y="68"/>
                    </a:lnTo>
                    <a:lnTo>
                      <a:pt x="8" y="69"/>
                    </a:lnTo>
                    <a:lnTo>
                      <a:pt x="7" y="69"/>
                    </a:lnTo>
                    <a:lnTo>
                      <a:pt x="6" y="69"/>
                    </a:lnTo>
                    <a:lnTo>
                      <a:pt x="5" y="70"/>
                    </a:lnTo>
                    <a:lnTo>
                      <a:pt x="4" y="70"/>
                    </a:lnTo>
                    <a:lnTo>
                      <a:pt x="2" y="70"/>
                    </a:lnTo>
                    <a:lnTo>
                      <a:pt x="0" y="70"/>
                    </a:lnTo>
                    <a:lnTo>
                      <a:pt x="0" y="70"/>
                    </a:lnTo>
                    <a:lnTo>
                      <a:pt x="0" y="69"/>
                    </a:lnTo>
                    <a:lnTo>
                      <a:pt x="0" y="70"/>
                    </a:lnTo>
                    <a:lnTo>
                      <a:pt x="0" y="69"/>
                    </a:lnTo>
                    <a:lnTo>
                      <a:pt x="0" y="69"/>
                    </a:lnTo>
                    <a:lnTo>
                      <a:pt x="0" y="68"/>
                    </a:lnTo>
                    <a:lnTo>
                      <a:pt x="0" y="66"/>
                    </a:lnTo>
                    <a:lnTo>
                      <a:pt x="0" y="66"/>
                    </a:lnTo>
                    <a:lnTo>
                      <a:pt x="0" y="65"/>
                    </a:lnTo>
                    <a:lnTo>
                      <a:pt x="0" y="65"/>
                    </a:lnTo>
                    <a:lnTo>
                      <a:pt x="2" y="65"/>
                    </a:lnTo>
                    <a:lnTo>
                      <a:pt x="2" y="64"/>
                    </a:lnTo>
                    <a:lnTo>
                      <a:pt x="2" y="64"/>
                    </a:lnTo>
                    <a:lnTo>
                      <a:pt x="2" y="64"/>
                    </a:lnTo>
                    <a:lnTo>
                      <a:pt x="3" y="63"/>
                    </a:lnTo>
                    <a:lnTo>
                      <a:pt x="4" y="62"/>
                    </a:lnTo>
                    <a:lnTo>
                      <a:pt x="5" y="62"/>
                    </a:lnTo>
                    <a:lnTo>
                      <a:pt x="5" y="62"/>
                    </a:lnTo>
                    <a:lnTo>
                      <a:pt x="5" y="61"/>
                    </a:lnTo>
                    <a:lnTo>
                      <a:pt x="6" y="61"/>
                    </a:lnTo>
                    <a:lnTo>
                      <a:pt x="6" y="61"/>
                    </a:lnTo>
                    <a:lnTo>
                      <a:pt x="7" y="61"/>
                    </a:lnTo>
                    <a:lnTo>
                      <a:pt x="8" y="61"/>
                    </a:lnTo>
                    <a:lnTo>
                      <a:pt x="9" y="61"/>
                    </a:lnTo>
                    <a:lnTo>
                      <a:pt x="9" y="61"/>
                    </a:lnTo>
                    <a:lnTo>
                      <a:pt x="9" y="61"/>
                    </a:lnTo>
                    <a:lnTo>
                      <a:pt x="9" y="61"/>
                    </a:lnTo>
                    <a:lnTo>
                      <a:pt x="10" y="60"/>
                    </a:lnTo>
                    <a:lnTo>
                      <a:pt x="10" y="60"/>
                    </a:lnTo>
                    <a:lnTo>
                      <a:pt x="12" y="60"/>
                    </a:lnTo>
                    <a:lnTo>
                      <a:pt x="14" y="60"/>
                    </a:lnTo>
                    <a:lnTo>
                      <a:pt x="14" y="60"/>
                    </a:lnTo>
                    <a:lnTo>
                      <a:pt x="14" y="60"/>
                    </a:lnTo>
                    <a:lnTo>
                      <a:pt x="14" y="60"/>
                    </a:lnTo>
                    <a:lnTo>
                      <a:pt x="15" y="59"/>
                    </a:lnTo>
                    <a:lnTo>
                      <a:pt x="15" y="59"/>
                    </a:lnTo>
                    <a:lnTo>
                      <a:pt x="15" y="59"/>
                    </a:lnTo>
                    <a:lnTo>
                      <a:pt x="16" y="59"/>
                    </a:lnTo>
                    <a:lnTo>
                      <a:pt x="17" y="59"/>
                    </a:lnTo>
                    <a:lnTo>
                      <a:pt x="17" y="59"/>
                    </a:lnTo>
                    <a:lnTo>
                      <a:pt x="18" y="59"/>
                    </a:lnTo>
                    <a:lnTo>
                      <a:pt x="18" y="59"/>
                    </a:lnTo>
                    <a:lnTo>
                      <a:pt x="18" y="59"/>
                    </a:lnTo>
                    <a:lnTo>
                      <a:pt x="18" y="58"/>
                    </a:lnTo>
                    <a:lnTo>
                      <a:pt x="19" y="58"/>
                    </a:lnTo>
                    <a:lnTo>
                      <a:pt x="19" y="57"/>
                    </a:lnTo>
                    <a:lnTo>
                      <a:pt x="19" y="56"/>
                    </a:lnTo>
                    <a:lnTo>
                      <a:pt x="19" y="56"/>
                    </a:lnTo>
                    <a:lnTo>
                      <a:pt x="19" y="55"/>
                    </a:lnTo>
                    <a:lnTo>
                      <a:pt x="19" y="54"/>
                    </a:lnTo>
                    <a:lnTo>
                      <a:pt x="19" y="54"/>
                    </a:lnTo>
                    <a:lnTo>
                      <a:pt x="19" y="53"/>
                    </a:lnTo>
                    <a:lnTo>
                      <a:pt x="19" y="53"/>
                    </a:lnTo>
                    <a:lnTo>
                      <a:pt x="19" y="53"/>
                    </a:lnTo>
                    <a:lnTo>
                      <a:pt x="19" y="53"/>
                    </a:lnTo>
                    <a:lnTo>
                      <a:pt x="22" y="51"/>
                    </a:lnTo>
                    <a:lnTo>
                      <a:pt x="22" y="51"/>
                    </a:lnTo>
                    <a:lnTo>
                      <a:pt x="22" y="50"/>
                    </a:lnTo>
                    <a:lnTo>
                      <a:pt x="22" y="50"/>
                    </a:lnTo>
                    <a:lnTo>
                      <a:pt x="22" y="50"/>
                    </a:lnTo>
                    <a:lnTo>
                      <a:pt x="22" y="50"/>
                    </a:lnTo>
                    <a:lnTo>
                      <a:pt x="22" y="50"/>
                    </a:lnTo>
                    <a:lnTo>
                      <a:pt x="22" y="48"/>
                    </a:lnTo>
                    <a:lnTo>
                      <a:pt x="22" y="47"/>
                    </a:lnTo>
                    <a:lnTo>
                      <a:pt x="21" y="47"/>
                    </a:lnTo>
                    <a:lnTo>
                      <a:pt x="21" y="46"/>
                    </a:lnTo>
                    <a:lnTo>
                      <a:pt x="21" y="46"/>
                    </a:lnTo>
                    <a:lnTo>
                      <a:pt x="22" y="45"/>
                    </a:lnTo>
                    <a:lnTo>
                      <a:pt x="22" y="45"/>
                    </a:lnTo>
                    <a:lnTo>
                      <a:pt x="21" y="44"/>
                    </a:lnTo>
                    <a:lnTo>
                      <a:pt x="21" y="44"/>
                    </a:lnTo>
                    <a:lnTo>
                      <a:pt x="22" y="43"/>
                    </a:lnTo>
                    <a:lnTo>
                      <a:pt x="21" y="42"/>
                    </a:lnTo>
                    <a:lnTo>
                      <a:pt x="22" y="41"/>
                    </a:lnTo>
                    <a:lnTo>
                      <a:pt x="22" y="41"/>
                    </a:lnTo>
                    <a:lnTo>
                      <a:pt x="22" y="40"/>
                    </a:lnTo>
                    <a:lnTo>
                      <a:pt x="22" y="40"/>
                    </a:lnTo>
                    <a:lnTo>
                      <a:pt x="22" y="39"/>
                    </a:lnTo>
                    <a:lnTo>
                      <a:pt x="22" y="39"/>
                    </a:lnTo>
                    <a:lnTo>
                      <a:pt x="22" y="38"/>
                    </a:lnTo>
                    <a:lnTo>
                      <a:pt x="22" y="37"/>
                    </a:lnTo>
                    <a:lnTo>
                      <a:pt x="23" y="36"/>
                    </a:lnTo>
                    <a:lnTo>
                      <a:pt x="23" y="35"/>
                    </a:lnTo>
                    <a:lnTo>
                      <a:pt x="23" y="35"/>
                    </a:lnTo>
                    <a:lnTo>
                      <a:pt x="24" y="35"/>
                    </a:lnTo>
                    <a:lnTo>
                      <a:pt x="24" y="34"/>
                    </a:lnTo>
                    <a:lnTo>
                      <a:pt x="25" y="34"/>
                    </a:lnTo>
                    <a:lnTo>
                      <a:pt x="26" y="33"/>
                    </a:lnTo>
                    <a:lnTo>
                      <a:pt x="26" y="33"/>
                    </a:lnTo>
                    <a:lnTo>
                      <a:pt x="28" y="31"/>
                    </a:lnTo>
                    <a:lnTo>
                      <a:pt x="30" y="30"/>
                    </a:lnTo>
                    <a:lnTo>
                      <a:pt x="30" y="29"/>
                    </a:lnTo>
                    <a:lnTo>
                      <a:pt x="31" y="29"/>
                    </a:lnTo>
                    <a:lnTo>
                      <a:pt x="31" y="28"/>
                    </a:lnTo>
                    <a:lnTo>
                      <a:pt x="32" y="27"/>
                    </a:lnTo>
                    <a:lnTo>
                      <a:pt x="32" y="27"/>
                    </a:lnTo>
                    <a:lnTo>
                      <a:pt x="33" y="25"/>
                    </a:lnTo>
                    <a:lnTo>
                      <a:pt x="33" y="25"/>
                    </a:lnTo>
                    <a:lnTo>
                      <a:pt x="33" y="24"/>
                    </a:lnTo>
                    <a:lnTo>
                      <a:pt x="33" y="24"/>
                    </a:lnTo>
                    <a:lnTo>
                      <a:pt x="34" y="23"/>
                    </a:lnTo>
                    <a:lnTo>
                      <a:pt x="34" y="23"/>
                    </a:lnTo>
                    <a:lnTo>
                      <a:pt x="34" y="23"/>
                    </a:lnTo>
                    <a:lnTo>
                      <a:pt x="35" y="22"/>
                    </a:lnTo>
                    <a:lnTo>
                      <a:pt x="35" y="22"/>
                    </a:lnTo>
                    <a:lnTo>
                      <a:pt x="35" y="22"/>
                    </a:lnTo>
                    <a:lnTo>
                      <a:pt x="35" y="22"/>
                    </a:lnTo>
                    <a:lnTo>
                      <a:pt x="36" y="22"/>
                    </a:lnTo>
                    <a:lnTo>
                      <a:pt x="36" y="22"/>
                    </a:lnTo>
                    <a:lnTo>
                      <a:pt x="37" y="21"/>
                    </a:lnTo>
                    <a:lnTo>
                      <a:pt x="37" y="21"/>
                    </a:lnTo>
                    <a:lnTo>
                      <a:pt x="37" y="21"/>
                    </a:lnTo>
                    <a:lnTo>
                      <a:pt x="37" y="21"/>
                    </a:lnTo>
                    <a:lnTo>
                      <a:pt x="37" y="20"/>
                    </a:lnTo>
                    <a:lnTo>
                      <a:pt x="39" y="20"/>
                    </a:lnTo>
                    <a:lnTo>
                      <a:pt x="39" y="19"/>
                    </a:lnTo>
                    <a:lnTo>
                      <a:pt x="39" y="18"/>
                    </a:lnTo>
                    <a:lnTo>
                      <a:pt x="40" y="16"/>
                    </a:lnTo>
                    <a:lnTo>
                      <a:pt x="40" y="16"/>
                    </a:lnTo>
                    <a:lnTo>
                      <a:pt x="41" y="15"/>
                    </a:lnTo>
                    <a:lnTo>
                      <a:pt x="42" y="15"/>
                    </a:lnTo>
                    <a:lnTo>
                      <a:pt x="42" y="14"/>
                    </a:lnTo>
                    <a:lnTo>
                      <a:pt x="42" y="14"/>
                    </a:lnTo>
                    <a:lnTo>
                      <a:pt x="42" y="14"/>
                    </a:lnTo>
                    <a:lnTo>
                      <a:pt x="43" y="14"/>
                    </a:lnTo>
                    <a:lnTo>
                      <a:pt x="43" y="14"/>
                    </a:lnTo>
                    <a:lnTo>
                      <a:pt x="43" y="14"/>
                    </a:lnTo>
                    <a:lnTo>
                      <a:pt x="43" y="14"/>
                    </a:lnTo>
                    <a:lnTo>
                      <a:pt x="43" y="13"/>
                    </a:lnTo>
                    <a:lnTo>
                      <a:pt x="45" y="12"/>
                    </a:lnTo>
                    <a:lnTo>
                      <a:pt x="45" y="12"/>
                    </a:lnTo>
                    <a:lnTo>
                      <a:pt x="45" y="12"/>
                    </a:lnTo>
                    <a:lnTo>
                      <a:pt x="46" y="11"/>
                    </a:lnTo>
                    <a:lnTo>
                      <a:pt x="47" y="9"/>
                    </a:lnTo>
                    <a:lnTo>
                      <a:pt x="47" y="9"/>
                    </a:lnTo>
                    <a:lnTo>
                      <a:pt x="49" y="8"/>
                    </a:lnTo>
                    <a:lnTo>
                      <a:pt x="49" y="8"/>
                    </a:lnTo>
                    <a:lnTo>
                      <a:pt x="49" y="7"/>
                    </a:lnTo>
                    <a:lnTo>
                      <a:pt x="50" y="7"/>
                    </a:lnTo>
                    <a:lnTo>
                      <a:pt x="50" y="6"/>
                    </a:lnTo>
                    <a:lnTo>
                      <a:pt x="50" y="6"/>
                    </a:lnTo>
                    <a:lnTo>
                      <a:pt x="50" y="5"/>
                    </a:lnTo>
                    <a:lnTo>
                      <a:pt x="52" y="4"/>
                    </a:lnTo>
                    <a:lnTo>
                      <a:pt x="52" y="3"/>
                    </a:lnTo>
                    <a:lnTo>
                      <a:pt x="52" y="3"/>
                    </a:lnTo>
                    <a:lnTo>
                      <a:pt x="53" y="0"/>
                    </a:lnTo>
                    <a:lnTo>
                      <a:pt x="53" y="0"/>
                    </a:lnTo>
                    <a:lnTo>
                      <a:pt x="53" y="0"/>
                    </a:lnTo>
                    <a:lnTo>
                      <a:pt x="54" y="1"/>
                    </a:lnTo>
                    <a:lnTo>
                      <a:pt x="54" y="1"/>
                    </a:lnTo>
                    <a:lnTo>
                      <a:pt x="54" y="1"/>
                    </a:lnTo>
                    <a:lnTo>
                      <a:pt x="54" y="3"/>
                    </a:lnTo>
                    <a:lnTo>
                      <a:pt x="54" y="3"/>
                    </a:lnTo>
                    <a:lnTo>
                      <a:pt x="54" y="3"/>
                    </a:lnTo>
                    <a:lnTo>
                      <a:pt x="54" y="3"/>
                    </a:lnTo>
                    <a:lnTo>
                      <a:pt x="54" y="3"/>
                    </a:lnTo>
                    <a:lnTo>
                      <a:pt x="5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0" name="Freeform 7436"/>
              <p:cNvSpPr>
                <a:spLocks/>
              </p:cNvSpPr>
              <p:nvPr/>
            </p:nvSpPr>
            <p:spPr bwMode="auto">
              <a:xfrm>
                <a:off x="3135314" y="3840528"/>
                <a:ext cx="1588" cy="1593"/>
              </a:xfrm>
              <a:custGeom>
                <a:avLst/>
                <a:gdLst/>
                <a:ahLst/>
                <a:cxnLst>
                  <a:cxn ang="0">
                    <a:pos x="0" y="0"/>
                  </a:cxn>
                  <a:cxn ang="0">
                    <a:pos x="1" y="1"/>
                  </a:cxn>
                  <a:cxn ang="0">
                    <a:pos x="1" y="5"/>
                  </a:cxn>
                </a:cxnLst>
                <a:rect l="0" t="0" r="r" b="b"/>
                <a:pathLst>
                  <a:path w="1" h="5">
                    <a:moveTo>
                      <a:pt x="0" y="0"/>
                    </a:moveTo>
                    <a:lnTo>
                      <a:pt x="1" y="1"/>
                    </a:lnTo>
                    <a:lnTo>
                      <a:pt x="1"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1" name="Freeform 7437"/>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2" name="Freeform 7438"/>
              <p:cNvSpPr>
                <a:spLocks/>
              </p:cNvSpPr>
              <p:nvPr/>
            </p:nvSpPr>
            <p:spPr bwMode="auto">
              <a:xfrm>
                <a:off x="3125789" y="3843715"/>
                <a:ext cx="3175" cy="1593"/>
              </a:xfrm>
              <a:custGeom>
                <a:avLst/>
                <a:gdLst/>
                <a:ahLst/>
                <a:cxnLst>
                  <a:cxn ang="0">
                    <a:pos x="0" y="1"/>
                  </a:cxn>
                  <a:cxn ang="0">
                    <a:pos x="0" y="1"/>
                  </a:cxn>
                  <a:cxn ang="0">
                    <a:pos x="0" y="1"/>
                  </a:cxn>
                  <a:cxn ang="0">
                    <a:pos x="0" y="0"/>
                  </a:cxn>
                  <a:cxn ang="0">
                    <a:pos x="0" y="0"/>
                  </a:cxn>
                  <a:cxn ang="0">
                    <a:pos x="1" y="0"/>
                  </a:cxn>
                  <a:cxn ang="0">
                    <a:pos x="1" y="0"/>
                  </a:cxn>
                  <a:cxn ang="0">
                    <a:pos x="1" y="0"/>
                  </a:cxn>
                  <a:cxn ang="0">
                    <a:pos x="1" y="0"/>
                  </a:cxn>
                  <a:cxn ang="0">
                    <a:pos x="1" y="0"/>
                  </a:cxn>
                  <a:cxn ang="0">
                    <a:pos x="1" y="1"/>
                  </a:cxn>
                  <a:cxn ang="0">
                    <a:pos x="1" y="1"/>
                  </a:cxn>
                  <a:cxn ang="0">
                    <a:pos x="1" y="1"/>
                  </a:cxn>
                  <a:cxn ang="0">
                    <a:pos x="1" y="1"/>
                  </a:cxn>
                  <a:cxn ang="0">
                    <a:pos x="1" y="1"/>
                  </a:cxn>
                  <a:cxn ang="0">
                    <a:pos x="0" y="1"/>
                  </a:cxn>
                </a:cxnLst>
                <a:rect l="0" t="0" r="r" b="b"/>
                <a:pathLst>
                  <a:path w="1" h="1">
                    <a:moveTo>
                      <a:pt x="0" y="1"/>
                    </a:moveTo>
                    <a:lnTo>
                      <a:pt x="0" y="1"/>
                    </a:lnTo>
                    <a:lnTo>
                      <a:pt x="0" y="1"/>
                    </a:lnTo>
                    <a:lnTo>
                      <a:pt x="0" y="0"/>
                    </a:lnTo>
                    <a:lnTo>
                      <a:pt x="0" y="0"/>
                    </a:lnTo>
                    <a:lnTo>
                      <a:pt x="1" y="0"/>
                    </a:lnTo>
                    <a:lnTo>
                      <a:pt x="1" y="0"/>
                    </a:lnTo>
                    <a:lnTo>
                      <a:pt x="1" y="0"/>
                    </a:lnTo>
                    <a:lnTo>
                      <a:pt x="1" y="0"/>
                    </a:lnTo>
                    <a:lnTo>
                      <a:pt x="1" y="0"/>
                    </a:lnTo>
                    <a:lnTo>
                      <a:pt x="1" y="1"/>
                    </a:lnTo>
                    <a:lnTo>
                      <a:pt x="1" y="1"/>
                    </a:lnTo>
                    <a:lnTo>
                      <a:pt x="1" y="1"/>
                    </a:lnTo>
                    <a:lnTo>
                      <a:pt x="1" y="1"/>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3" name="Freeform 7439"/>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4" name="Freeform 7440"/>
              <p:cNvSpPr>
                <a:spLocks/>
              </p:cNvSpPr>
              <p:nvPr/>
            </p:nvSpPr>
            <p:spPr bwMode="auto">
              <a:xfrm>
                <a:off x="3125789" y="3845309"/>
                <a:ext cx="3175"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5" name="Freeform 7441"/>
              <p:cNvSpPr>
                <a:spLocks/>
              </p:cNvSpPr>
              <p:nvPr/>
            </p:nvSpPr>
            <p:spPr bwMode="auto">
              <a:xfrm>
                <a:off x="3114676" y="3845309"/>
                <a:ext cx="3175" cy="3187"/>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6" name="Freeform 7442"/>
              <p:cNvSpPr>
                <a:spLocks/>
              </p:cNvSpPr>
              <p:nvPr/>
            </p:nvSpPr>
            <p:spPr bwMode="auto">
              <a:xfrm>
                <a:off x="3111501" y="3845309"/>
                <a:ext cx="3175" cy="3187"/>
              </a:xfrm>
              <a:custGeom>
                <a:avLst/>
                <a:gdLst/>
                <a:ahLst/>
                <a:cxnLst>
                  <a:cxn ang="0">
                    <a:pos x="11" y="0"/>
                  </a:cxn>
                  <a:cxn ang="0">
                    <a:pos x="11" y="0"/>
                  </a:cxn>
                  <a:cxn ang="0">
                    <a:pos x="10" y="0"/>
                  </a:cxn>
                  <a:cxn ang="0">
                    <a:pos x="10" y="0"/>
                  </a:cxn>
                  <a:cxn ang="0">
                    <a:pos x="10" y="0"/>
                  </a:cxn>
                  <a:cxn ang="0">
                    <a:pos x="10" y="0"/>
                  </a:cxn>
                  <a:cxn ang="0">
                    <a:pos x="9" y="0"/>
                  </a:cxn>
                  <a:cxn ang="0">
                    <a:pos x="6" y="1"/>
                  </a:cxn>
                  <a:cxn ang="0">
                    <a:pos x="6" y="1"/>
                  </a:cxn>
                  <a:cxn ang="0">
                    <a:pos x="5" y="2"/>
                  </a:cxn>
                  <a:cxn ang="0">
                    <a:pos x="5" y="2"/>
                  </a:cxn>
                  <a:cxn ang="0">
                    <a:pos x="3" y="2"/>
                  </a:cxn>
                  <a:cxn ang="0">
                    <a:pos x="0" y="3"/>
                  </a:cxn>
                  <a:cxn ang="0">
                    <a:pos x="0" y="3"/>
                  </a:cxn>
                  <a:cxn ang="0">
                    <a:pos x="0" y="3"/>
                  </a:cxn>
                  <a:cxn ang="0">
                    <a:pos x="1" y="3"/>
                  </a:cxn>
                </a:cxnLst>
                <a:rect l="0" t="0" r="r" b="b"/>
                <a:pathLst>
                  <a:path w="11" h="3">
                    <a:moveTo>
                      <a:pt x="11" y="0"/>
                    </a:moveTo>
                    <a:lnTo>
                      <a:pt x="11" y="0"/>
                    </a:lnTo>
                    <a:lnTo>
                      <a:pt x="10" y="0"/>
                    </a:lnTo>
                    <a:lnTo>
                      <a:pt x="10" y="0"/>
                    </a:lnTo>
                    <a:lnTo>
                      <a:pt x="10" y="0"/>
                    </a:lnTo>
                    <a:lnTo>
                      <a:pt x="10" y="0"/>
                    </a:lnTo>
                    <a:lnTo>
                      <a:pt x="9" y="0"/>
                    </a:lnTo>
                    <a:lnTo>
                      <a:pt x="6" y="1"/>
                    </a:lnTo>
                    <a:lnTo>
                      <a:pt x="6" y="1"/>
                    </a:lnTo>
                    <a:lnTo>
                      <a:pt x="5" y="2"/>
                    </a:lnTo>
                    <a:lnTo>
                      <a:pt x="5" y="2"/>
                    </a:lnTo>
                    <a:lnTo>
                      <a:pt x="3" y="2"/>
                    </a:lnTo>
                    <a:lnTo>
                      <a:pt x="0" y="3"/>
                    </a:lnTo>
                    <a:lnTo>
                      <a:pt x="0" y="3"/>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7" name="Freeform 7443"/>
              <p:cNvSpPr>
                <a:spLocks/>
              </p:cNvSpPr>
              <p:nvPr/>
            </p:nvSpPr>
            <p:spPr bwMode="auto">
              <a:xfrm>
                <a:off x="3125789" y="3840528"/>
                <a:ext cx="3175" cy="4780"/>
              </a:xfrm>
              <a:custGeom>
                <a:avLst/>
                <a:gdLst/>
                <a:ahLst/>
                <a:cxnLst>
                  <a:cxn ang="0">
                    <a:pos x="3" y="1"/>
                  </a:cxn>
                  <a:cxn ang="0">
                    <a:pos x="2" y="1"/>
                  </a:cxn>
                  <a:cxn ang="0">
                    <a:pos x="1" y="1"/>
                  </a:cxn>
                  <a:cxn ang="0">
                    <a:pos x="1" y="1"/>
                  </a:cxn>
                  <a:cxn ang="0">
                    <a:pos x="2" y="1"/>
                  </a:cxn>
                  <a:cxn ang="0">
                    <a:pos x="2" y="1"/>
                  </a:cxn>
                  <a:cxn ang="0">
                    <a:pos x="2" y="1"/>
                  </a:cxn>
                  <a:cxn ang="0">
                    <a:pos x="2" y="3"/>
                  </a:cxn>
                  <a:cxn ang="0">
                    <a:pos x="3" y="3"/>
                  </a:cxn>
                  <a:cxn ang="0">
                    <a:pos x="3" y="4"/>
                  </a:cxn>
                  <a:cxn ang="0">
                    <a:pos x="2" y="3"/>
                  </a:cxn>
                  <a:cxn ang="0">
                    <a:pos x="2" y="3"/>
                  </a:cxn>
                  <a:cxn ang="0">
                    <a:pos x="2" y="3"/>
                  </a:cxn>
                  <a:cxn ang="0">
                    <a:pos x="1" y="3"/>
                  </a:cxn>
                  <a:cxn ang="0">
                    <a:pos x="1" y="1"/>
                  </a:cxn>
                  <a:cxn ang="0">
                    <a:pos x="1" y="1"/>
                  </a:cxn>
                  <a:cxn ang="0">
                    <a:pos x="1" y="1"/>
                  </a:cxn>
                  <a:cxn ang="0">
                    <a:pos x="0" y="1"/>
                  </a:cxn>
                  <a:cxn ang="0">
                    <a:pos x="0" y="0"/>
                  </a:cxn>
                  <a:cxn ang="0">
                    <a:pos x="1" y="0"/>
                  </a:cxn>
                  <a:cxn ang="0">
                    <a:pos x="0" y="0"/>
                  </a:cxn>
                  <a:cxn ang="0">
                    <a:pos x="0" y="0"/>
                  </a:cxn>
                  <a:cxn ang="0">
                    <a:pos x="0" y="0"/>
                  </a:cxn>
                  <a:cxn ang="0">
                    <a:pos x="0" y="1"/>
                  </a:cxn>
                  <a:cxn ang="0">
                    <a:pos x="0" y="4"/>
                  </a:cxn>
                  <a:cxn ang="0">
                    <a:pos x="0" y="4"/>
                  </a:cxn>
                  <a:cxn ang="0">
                    <a:pos x="0" y="6"/>
                  </a:cxn>
                  <a:cxn ang="0">
                    <a:pos x="0" y="7"/>
                  </a:cxn>
                  <a:cxn ang="0">
                    <a:pos x="1" y="7"/>
                  </a:cxn>
                  <a:cxn ang="0">
                    <a:pos x="2" y="7"/>
                  </a:cxn>
                  <a:cxn ang="0">
                    <a:pos x="3" y="6"/>
                  </a:cxn>
                  <a:cxn ang="0">
                    <a:pos x="4" y="6"/>
                  </a:cxn>
                  <a:cxn ang="0">
                    <a:pos x="4" y="5"/>
                  </a:cxn>
                  <a:cxn ang="0">
                    <a:pos x="4" y="5"/>
                  </a:cxn>
                  <a:cxn ang="0">
                    <a:pos x="4" y="5"/>
                  </a:cxn>
                  <a:cxn ang="0">
                    <a:pos x="4" y="6"/>
                  </a:cxn>
                  <a:cxn ang="0">
                    <a:pos x="4" y="6"/>
                  </a:cxn>
                  <a:cxn ang="0">
                    <a:pos x="4" y="6"/>
                  </a:cxn>
                  <a:cxn ang="0">
                    <a:pos x="4" y="7"/>
                  </a:cxn>
                  <a:cxn ang="0">
                    <a:pos x="3" y="7"/>
                  </a:cxn>
                  <a:cxn ang="0">
                    <a:pos x="3" y="7"/>
                  </a:cxn>
                  <a:cxn ang="0">
                    <a:pos x="3" y="7"/>
                  </a:cxn>
                  <a:cxn ang="0">
                    <a:pos x="3" y="8"/>
                  </a:cxn>
                  <a:cxn ang="0">
                    <a:pos x="3" y="8"/>
                  </a:cxn>
                  <a:cxn ang="0">
                    <a:pos x="2" y="9"/>
                  </a:cxn>
                  <a:cxn ang="0">
                    <a:pos x="2" y="10"/>
                  </a:cxn>
                  <a:cxn ang="0">
                    <a:pos x="3" y="10"/>
                  </a:cxn>
                  <a:cxn ang="0">
                    <a:pos x="4" y="10"/>
                  </a:cxn>
                  <a:cxn ang="0">
                    <a:pos x="4" y="11"/>
                  </a:cxn>
                  <a:cxn ang="0">
                    <a:pos x="5" y="11"/>
                  </a:cxn>
                  <a:cxn ang="0">
                    <a:pos x="5" y="11"/>
                  </a:cxn>
                  <a:cxn ang="0">
                    <a:pos x="7" y="11"/>
                  </a:cxn>
                  <a:cxn ang="0">
                    <a:pos x="7" y="11"/>
                  </a:cxn>
                  <a:cxn ang="0">
                    <a:pos x="7" y="11"/>
                  </a:cxn>
                  <a:cxn ang="0">
                    <a:pos x="7" y="9"/>
                  </a:cxn>
                  <a:cxn ang="0">
                    <a:pos x="7" y="8"/>
                  </a:cxn>
                  <a:cxn ang="0">
                    <a:pos x="7" y="6"/>
                  </a:cxn>
                  <a:cxn ang="0">
                    <a:pos x="7" y="6"/>
                  </a:cxn>
                  <a:cxn ang="0">
                    <a:pos x="8" y="5"/>
                  </a:cxn>
                  <a:cxn ang="0">
                    <a:pos x="8" y="3"/>
                  </a:cxn>
                  <a:cxn ang="0">
                    <a:pos x="8" y="1"/>
                  </a:cxn>
                </a:cxnLst>
                <a:rect l="0" t="0" r="r" b="b"/>
                <a:pathLst>
                  <a:path w="8" h="11">
                    <a:moveTo>
                      <a:pt x="3" y="3"/>
                    </a:moveTo>
                    <a:lnTo>
                      <a:pt x="3" y="1"/>
                    </a:lnTo>
                    <a:lnTo>
                      <a:pt x="2" y="1"/>
                    </a:lnTo>
                    <a:lnTo>
                      <a:pt x="2" y="1"/>
                    </a:lnTo>
                    <a:lnTo>
                      <a:pt x="2" y="1"/>
                    </a:lnTo>
                    <a:lnTo>
                      <a:pt x="1" y="1"/>
                    </a:lnTo>
                    <a:lnTo>
                      <a:pt x="1" y="1"/>
                    </a:lnTo>
                    <a:lnTo>
                      <a:pt x="1" y="1"/>
                    </a:lnTo>
                    <a:lnTo>
                      <a:pt x="2" y="1"/>
                    </a:lnTo>
                    <a:lnTo>
                      <a:pt x="2" y="1"/>
                    </a:lnTo>
                    <a:lnTo>
                      <a:pt x="2" y="1"/>
                    </a:lnTo>
                    <a:lnTo>
                      <a:pt x="2" y="1"/>
                    </a:lnTo>
                    <a:lnTo>
                      <a:pt x="2" y="1"/>
                    </a:lnTo>
                    <a:lnTo>
                      <a:pt x="2" y="1"/>
                    </a:lnTo>
                    <a:lnTo>
                      <a:pt x="2" y="3"/>
                    </a:lnTo>
                    <a:lnTo>
                      <a:pt x="2" y="3"/>
                    </a:lnTo>
                    <a:lnTo>
                      <a:pt x="3" y="3"/>
                    </a:lnTo>
                    <a:lnTo>
                      <a:pt x="3" y="3"/>
                    </a:lnTo>
                    <a:lnTo>
                      <a:pt x="3" y="3"/>
                    </a:lnTo>
                    <a:lnTo>
                      <a:pt x="3" y="4"/>
                    </a:lnTo>
                    <a:lnTo>
                      <a:pt x="3" y="4"/>
                    </a:lnTo>
                    <a:lnTo>
                      <a:pt x="2" y="3"/>
                    </a:lnTo>
                    <a:lnTo>
                      <a:pt x="2" y="3"/>
                    </a:lnTo>
                    <a:lnTo>
                      <a:pt x="2" y="3"/>
                    </a:lnTo>
                    <a:lnTo>
                      <a:pt x="2" y="3"/>
                    </a:lnTo>
                    <a:lnTo>
                      <a:pt x="2" y="3"/>
                    </a:lnTo>
                    <a:lnTo>
                      <a:pt x="2" y="3"/>
                    </a:lnTo>
                    <a:lnTo>
                      <a:pt x="1" y="3"/>
                    </a:lnTo>
                    <a:lnTo>
                      <a:pt x="1" y="1"/>
                    </a:lnTo>
                    <a:lnTo>
                      <a:pt x="1" y="1"/>
                    </a:lnTo>
                    <a:lnTo>
                      <a:pt x="1" y="1"/>
                    </a:lnTo>
                    <a:lnTo>
                      <a:pt x="1" y="1"/>
                    </a:lnTo>
                    <a:lnTo>
                      <a:pt x="1" y="1"/>
                    </a:lnTo>
                    <a:lnTo>
                      <a:pt x="1" y="1"/>
                    </a:lnTo>
                    <a:lnTo>
                      <a:pt x="0" y="1"/>
                    </a:lnTo>
                    <a:lnTo>
                      <a:pt x="0" y="1"/>
                    </a:lnTo>
                    <a:lnTo>
                      <a:pt x="0" y="1"/>
                    </a:lnTo>
                    <a:lnTo>
                      <a:pt x="0" y="0"/>
                    </a:lnTo>
                    <a:lnTo>
                      <a:pt x="1" y="0"/>
                    </a:lnTo>
                    <a:lnTo>
                      <a:pt x="1" y="0"/>
                    </a:lnTo>
                    <a:lnTo>
                      <a:pt x="1" y="0"/>
                    </a:lnTo>
                    <a:lnTo>
                      <a:pt x="0" y="0"/>
                    </a:lnTo>
                    <a:lnTo>
                      <a:pt x="0" y="0"/>
                    </a:lnTo>
                    <a:lnTo>
                      <a:pt x="0" y="0"/>
                    </a:lnTo>
                    <a:lnTo>
                      <a:pt x="0" y="0"/>
                    </a:lnTo>
                    <a:lnTo>
                      <a:pt x="0" y="0"/>
                    </a:lnTo>
                    <a:lnTo>
                      <a:pt x="0" y="1"/>
                    </a:lnTo>
                    <a:lnTo>
                      <a:pt x="0" y="1"/>
                    </a:lnTo>
                    <a:lnTo>
                      <a:pt x="0" y="3"/>
                    </a:lnTo>
                    <a:lnTo>
                      <a:pt x="0" y="4"/>
                    </a:lnTo>
                    <a:lnTo>
                      <a:pt x="0" y="4"/>
                    </a:lnTo>
                    <a:lnTo>
                      <a:pt x="0" y="4"/>
                    </a:lnTo>
                    <a:lnTo>
                      <a:pt x="0" y="5"/>
                    </a:lnTo>
                    <a:lnTo>
                      <a:pt x="0" y="6"/>
                    </a:lnTo>
                    <a:lnTo>
                      <a:pt x="0" y="6"/>
                    </a:lnTo>
                    <a:lnTo>
                      <a:pt x="0" y="7"/>
                    </a:lnTo>
                    <a:lnTo>
                      <a:pt x="0" y="7"/>
                    </a:lnTo>
                    <a:lnTo>
                      <a:pt x="1" y="7"/>
                    </a:lnTo>
                    <a:lnTo>
                      <a:pt x="1" y="7"/>
                    </a:lnTo>
                    <a:lnTo>
                      <a:pt x="2" y="7"/>
                    </a:lnTo>
                    <a:lnTo>
                      <a:pt x="3" y="6"/>
                    </a:lnTo>
                    <a:lnTo>
                      <a:pt x="3" y="6"/>
                    </a:lnTo>
                    <a:lnTo>
                      <a:pt x="4" y="6"/>
                    </a:lnTo>
                    <a:lnTo>
                      <a:pt x="4" y="6"/>
                    </a:lnTo>
                    <a:lnTo>
                      <a:pt x="4" y="5"/>
                    </a:lnTo>
                    <a:lnTo>
                      <a:pt x="4" y="5"/>
                    </a:lnTo>
                    <a:lnTo>
                      <a:pt x="4" y="5"/>
                    </a:lnTo>
                    <a:lnTo>
                      <a:pt x="4" y="5"/>
                    </a:lnTo>
                    <a:lnTo>
                      <a:pt x="4" y="5"/>
                    </a:lnTo>
                    <a:lnTo>
                      <a:pt x="4" y="5"/>
                    </a:lnTo>
                    <a:lnTo>
                      <a:pt x="4" y="6"/>
                    </a:lnTo>
                    <a:lnTo>
                      <a:pt x="4" y="6"/>
                    </a:lnTo>
                    <a:lnTo>
                      <a:pt x="4" y="6"/>
                    </a:lnTo>
                    <a:lnTo>
                      <a:pt x="4" y="6"/>
                    </a:lnTo>
                    <a:lnTo>
                      <a:pt x="4" y="6"/>
                    </a:lnTo>
                    <a:lnTo>
                      <a:pt x="4" y="6"/>
                    </a:lnTo>
                    <a:lnTo>
                      <a:pt x="4" y="7"/>
                    </a:lnTo>
                    <a:lnTo>
                      <a:pt x="4" y="7"/>
                    </a:lnTo>
                    <a:lnTo>
                      <a:pt x="4" y="7"/>
                    </a:lnTo>
                    <a:lnTo>
                      <a:pt x="3" y="7"/>
                    </a:lnTo>
                    <a:lnTo>
                      <a:pt x="3" y="7"/>
                    </a:lnTo>
                    <a:lnTo>
                      <a:pt x="3" y="7"/>
                    </a:lnTo>
                    <a:lnTo>
                      <a:pt x="3" y="7"/>
                    </a:lnTo>
                    <a:lnTo>
                      <a:pt x="3" y="7"/>
                    </a:lnTo>
                    <a:lnTo>
                      <a:pt x="3" y="8"/>
                    </a:lnTo>
                    <a:lnTo>
                      <a:pt x="3" y="8"/>
                    </a:lnTo>
                    <a:lnTo>
                      <a:pt x="3" y="8"/>
                    </a:lnTo>
                    <a:lnTo>
                      <a:pt x="3" y="8"/>
                    </a:lnTo>
                    <a:lnTo>
                      <a:pt x="3" y="8"/>
                    </a:lnTo>
                    <a:lnTo>
                      <a:pt x="2" y="9"/>
                    </a:lnTo>
                    <a:lnTo>
                      <a:pt x="2" y="9"/>
                    </a:lnTo>
                    <a:lnTo>
                      <a:pt x="2" y="10"/>
                    </a:lnTo>
                    <a:lnTo>
                      <a:pt x="2" y="10"/>
                    </a:lnTo>
                    <a:lnTo>
                      <a:pt x="3" y="10"/>
                    </a:lnTo>
                    <a:lnTo>
                      <a:pt x="3" y="10"/>
                    </a:lnTo>
                    <a:lnTo>
                      <a:pt x="4" y="10"/>
                    </a:lnTo>
                    <a:lnTo>
                      <a:pt x="4" y="10"/>
                    </a:lnTo>
                    <a:lnTo>
                      <a:pt x="4" y="11"/>
                    </a:lnTo>
                    <a:lnTo>
                      <a:pt x="5" y="11"/>
                    </a:lnTo>
                    <a:lnTo>
                      <a:pt x="5" y="11"/>
                    </a:lnTo>
                    <a:lnTo>
                      <a:pt x="5" y="11"/>
                    </a:lnTo>
                    <a:lnTo>
                      <a:pt x="5" y="11"/>
                    </a:lnTo>
                    <a:lnTo>
                      <a:pt x="5" y="11"/>
                    </a:lnTo>
                    <a:lnTo>
                      <a:pt x="7" y="11"/>
                    </a:lnTo>
                    <a:lnTo>
                      <a:pt x="7" y="11"/>
                    </a:lnTo>
                    <a:lnTo>
                      <a:pt x="7" y="11"/>
                    </a:lnTo>
                    <a:lnTo>
                      <a:pt x="7" y="11"/>
                    </a:lnTo>
                    <a:lnTo>
                      <a:pt x="7" y="11"/>
                    </a:lnTo>
                    <a:lnTo>
                      <a:pt x="7" y="9"/>
                    </a:lnTo>
                    <a:lnTo>
                      <a:pt x="7" y="9"/>
                    </a:lnTo>
                    <a:lnTo>
                      <a:pt x="7" y="8"/>
                    </a:lnTo>
                    <a:lnTo>
                      <a:pt x="7" y="8"/>
                    </a:lnTo>
                    <a:lnTo>
                      <a:pt x="7" y="7"/>
                    </a:lnTo>
                    <a:lnTo>
                      <a:pt x="7" y="6"/>
                    </a:lnTo>
                    <a:lnTo>
                      <a:pt x="7" y="6"/>
                    </a:lnTo>
                    <a:lnTo>
                      <a:pt x="7" y="6"/>
                    </a:lnTo>
                    <a:lnTo>
                      <a:pt x="8" y="6"/>
                    </a:lnTo>
                    <a:lnTo>
                      <a:pt x="8" y="5"/>
                    </a:lnTo>
                    <a:lnTo>
                      <a:pt x="8" y="4"/>
                    </a:lnTo>
                    <a:lnTo>
                      <a:pt x="8" y="3"/>
                    </a:lnTo>
                    <a:lnTo>
                      <a:pt x="8" y="3"/>
                    </a:lnTo>
                    <a:lnTo>
                      <a:pt x="8"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8" name="Freeform 7444"/>
              <p:cNvSpPr>
                <a:spLocks/>
              </p:cNvSpPr>
              <p:nvPr/>
            </p:nvSpPr>
            <p:spPr bwMode="auto">
              <a:xfrm>
                <a:off x="3125789" y="3826187"/>
                <a:ext cx="9525" cy="22309"/>
              </a:xfrm>
              <a:custGeom>
                <a:avLst/>
                <a:gdLst/>
                <a:ahLst/>
                <a:cxnLst>
                  <a:cxn ang="0">
                    <a:pos x="30" y="30"/>
                  </a:cxn>
                  <a:cxn ang="0">
                    <a:pos x="29" y="32"/>
                  </a:cxn>
                  <a:cxn ang="0">
                    <a:pos x="28" y="33"/>
                  </a:cxn>
                  <a:cxn ang="0">
                    <a:pos x="26" y="36"/>
                  </a:cxn>
                  <a:cxn ang="0">
                    <a:pos x="24" y="38"/>
                  </a:cxn>
                  <a:cxn ang="0">
                    <a:pos x="22" y="39"/>
                  </a:cxn>
                  <a:cxn ang="0">
                    <a:pos x="19" y="41"/>
                  </a:cxn>
                  <a:cxn ang="0">
                    <a:pos x="17" y="42"/>
                  </a:cxn>
                  <a:cxn ang="0">
                    <a:pos x="15" y="43"/>
                  </a:cxn>
                  <a:cxn ang="0">
                    <a:pos x="11" y="43"/>
                  </a:cxn>
                  <a:cxn ang="0">
                    <a:pos x="9" y="41"/>
                  </a:cxn>
                  <a:cxn ang="0">
                    <a:pos x="8" y="40"/>
                  </a:cxn>
                  <a:cxn ang="0">
                    <a:pos x="7" y="38"/>
                  </a:cxn>
                  <a:cxn ang="0">
                    <a:pos x="7" y="37"/>
                  </a:cxn>
                  <a:cxn ang="0">
                    <a:pos x="8" y="35"/>
                  </a:cxn>
                  <a:cxn ang="0">
                    <a:pos x="8" y="34"/>
                  </a:cxn>
                  <a:cxn ang="0">
                    <a:pos x="8" y="32"/>
                  </a:cxn>
                  <a:cxn ang="0">
                    <a:pos x="9" y="30"/>
                  </a:cxn>
                  <a:cxn ang="0">
                    <a:pos x="9" y="29"/>
                  </a:cxn>
                  <a:cxn ang="0">
                    <a:pos x="9" y="26"/>
                  </a:cxn>
                  <a:cxn ang="0">
                    <a:pos x="9" y="25"/>
                  </a:cxn>
                  <a:cxn ang="0">
                    <a:pos x="10" y="25"/>
                  </a:cxn>
                  <a:cxn ang="0">
                    <a:pos x="9" y="24"/>
                  </a:cxn>
                  <a:cxn ang="0">
                    <a:pos x="10" y="24"/>
                  </a:cxn>
                  <a:cxn ang="0">
                    <a:pos x="10" y="24"/>
                  </a:cxn>
                  <a:cxn ang="0">
                    <a:pos x="10" y="24"/>
                  </a:cxn>
                  <a:cxn ang="0">
                    <a:pos x="10" y="23"/>
                  </a:cxn>
                  <a:cxn ang="0">
                    <a:pos x="10" y="23"/>
                  </a:cxn>
                  <a:cxn ang="0">
                    <a:pos x="10" y="22"/>
                  </a:cxn>
                  <a:cxn ang="0">
                    <a:pos x="10" y="20"/>
                  </a:cxn>
                  <a:cxn ang="0">
                    <a:pos x="9" y="18"/>
                  </a:cxn>
                  <a:cxn ang="0">
                    <a:pos x="8" y="16"/>
                  </a:cxn>
                  <a:cxn ang="0">
                    <a:pos x="6" y="12"/>
                  </a:cxn>
                  <a:cxn ang="0">
                    <a:pos x="3" y="7"/>
                  </a:cxn>
                  <a:cxn ang="0">
                    <a:pos x="1" y="4"/>
                  </a:cxn>
                  <a:cxn ang="0">
                    <a:pos x="0" y="4"/>
                  </a:cxn>
                  <a:cxn ang="0">
                    <a:pos x="1" y="3"/>
                  </a:cxn>
                  <a:cxn ang="0">
                    <a:pos x="1" y="2"/>
                  </a:cxn>
                  <a:cxn ang="0">
                    <a:pos x="1" y="3"/>
                  </a:cxn>
                  <a:cxn ang="0">
                    <a:pos x="1" y="2"/>
                  </a:cxn>
                  <a:cxn ang="0">
                    <a:pos x="0" y="1"/>
                  </a:cxn>
                  <a:cxn ang="0">
                    <a:pos x="0" y="1"/>
                  </a:cxn>
                  <a:cxn ang="0">
                    <a:pos x="1" y="1"/>
                  </a:cxn>
                  <a:cxn ang="0">
                    <a:pos x="1" y="2"/>
                  </a:cxn>
                  <a:cxn ang="0">
                    <a:pos x="1" y="2"/>
                  </a:cxn>
                  <a:cxn ang="0">
                    <a:pos x="1" y="1"/>
                  </a:cxn>
                  <a:cxn ang="0">
                    <a:pos x="1" y="1"/>
                  </a:cxn>
                  <a:cxn ang="0">
                    <a:pos x="0" y="1"/>
                  </a:cxn>
                  <a:cxn ang="0">
                    <a:pos x="0" y="1"/>
                  </a:cxn>
                  <a:cxn ang="0">
                    <a:pos x="0" y="1"/>
                  </a:cxn>
                  <a:cxn ang="0">
                    <a:pos x="0" y="1"/>
                  </a:cxn>
                  <a:cxn ang="0">
                    <a:pos x="0" y="0"/>
                  </a:cxn>
                  <a:cxn ang="0">
                    <a:pos x="0" y="0"/>
                  </a:cxn>
                </a:cxnLst>
                <a:rect l="0" t="0" r="r" b="b"/>
                <a:pathLst>
                  <a:path w="30" h="43">
                    <a:moveTo>
                      <a:pt x="30" y="29"/>
                    </a:moveTo>
                    <a:lnTo>
                      <a:pt x="30" y="30"/>
                    </a:lnTo>
                    <a:lnTo>
                      <a:pt x="30" y="30"/>
                    </a:lnTo>
                    <a:lnTo>
                      <a:pt x="29" y="32"/>
                    </a:lnTo>
                    <a:lnTo>
                      <a:pt x="28" y="33"/>
                    </a:lnTo>
                    <a:lnTo>
                      <a:pt x="28" y="33"/>
                    </a:lnTo>
                    <a:lnTo>
                      <a:pt x="26" y="35"/>
                    </a:lnTo>
                    <a:lnTo>
                      <a:pt x="26" y="36"/>
                    </a:lnTo>
                    <a:lnTo>
                      <a:pt x="24" y="37"/>
                    </a:lnTo>
                    <a:lnTo>
                      <a:pt x="24" y="38"/>
                    </a:lnTo>
                    <a:lnTo>
                      <a:pt x="22" y="39"/>
                    </a:lnTo>
                    <a:lnTo>
                      <a:pt x="22" y="39"/>
                    </a:lnTo>
                    <a:lnTo>
                      <a:pt x="21" y="40"/>
                    </a:lnTo>
                    <a:lnTo>
                      <a:pt x="19" y="41"/>
                    </a:lnTo>
                    <a:lnTo>
                      <a:pt x="18" y="42"/>
                    </a:lnTo>
                    <a:lnTo>
                      <a:pt x="17" y="42"/>
                    </a:lnTo>
                    <a:lnTo>
                      <a:pt x="16" y="43"/>
                    </a:lnTo>
                    <a:lnTo>
                      <a:pt x="15" y="43"/>
                    </a:lnTo>
                    <a:lnTo>
                      <a:pt x="14" y="43"/>
                    </a:lnTo>
                    <a:lnTo>
                      <a:pt x="11" y="43"/>
                    </a:lnTo>
                    <a:lnTo>
                      <a:pt x="10" y="42"/>
                    </a:lnTo>
                    <a:lnTo>
                      <a:pt x="9" y="41"/>
                    </a:lnTo>
                    <a:lnTo>
                      <a:pt x="8" y="40"/>
                    </a:lnTo>
                    <a:lnTo>
                      <a:pt x="8" y="40"/>
                    </a:lnTo>
                    <a:lnTo>
                      <a:pt x="7" y="39"/>
                    </a:lnTo>
                    <a:lnTo>
                      <a:pt x="7" y="38"/>
                    </a:lnTo>
                    <a:lnTo>
                      <a:pt x="7" y="37"/>
                    </a:lnTo>
                    <a:lnTo>
                      <a:pt x="7" y="37"/>
                    </a:lnTo>
                    <a:lnTo>
                      <a:pt x="7" y="36"/>
                    </a:lnTo>
                    <a:lnTo>
                      <a:pt x="8" y="35"/>
                    </a:lnTo>
                    <a:lnTo>
                      <a:pt x="8" y="35"/>
                    </a:lnTo>
                    <a:lnTo>
                      <a:pt x="8" y="34"/>
                    </a:lnTo>
                    <a:lnTo>
                      <a:pt x="8" y="33"/>
                    </a:lnTo>
                    <a:lnTo>
                      <a:pt x="8" y="32"/>
                    </a:lnTo>
                    <a:lnTo>
                      <a:pt x="8" y="30"/>
                    </a:lnTo>
                    <a:lnTo>
                      <a:pt x="9" y="30"/>
                    </a:lnTo>
                    <a:lnTo>
                      <a:pt x="9" y="29"/>
                    </a:lnTo>
                    <a:lnTo>
                      <a:pt x="9" y="29"/>
                    </a:lnTo>
                    <a:lnTo>
                      <a:pt x="9" y="27"/>
                    </a:lnTo>
                    <a:lnTo>
                      <a:pt x="9" y="26"/>
                    </a:lnTo>
                    <a:lnTo>
                      <a:pt x="9" y="25"/>
                    </a:lnTo>
                    <a:lnTo>
                      <a:pt x="9" y="25"/>
                    </a:lnTo>
                    <a:lnTo>
                      <a:pt x="9" y="25"/>
                    </a:lnTo>
                    <a:lnTo>
                      <a:pt x="10" y="25"/>
                    </a:lnTo>
                    <a:lnTo>
                      <a:pt x="10" y="25"/>
                    </a:lnTo>
                    <a:lnTo>
                      <a:pt x="9" y="24"/>
                    </a:lnTo>
                    <a:lnTo>
                      <a:pt x="10" y="24"/>
                    </a:lnTo>
                    <a:lnTo>
                      <a:pt x="10" y="24"/>
                    </a:lnTo>
                    <a:lnTo>
                      <a:pt x="10" y="24"/>
                    </a:lnTo>
                    <a:lnTo>
                      <a:pt x="10" y="24"/>
                    </a:lnTo>
                    <a:lnTo>
                      <a:pt x="10" y="24"/>
                    </a:lnTo>
                    <a:lnTo>
                      <a:pt x="10" y="24"/>
                    </a:lnTo>
                    <a:lnTo>
                      <a:pt x="10" y="23"/>
                    </a:lnTo>
                    <a:lnTo>
                      <a:pt x="10" y="23"/>
                    </a:lnTo>
                    <a:lnTo>
                      <a:pt x="10" y="23"/>
                    </a:lnTo>
                    <a:lnTo>
                      <a:pt x="10" y="23"/>
                    </a:lnTo>
                    <a:lnTo>
                      <a:pt x="10" y="23"/>
                    </a:lnTo>
                    <a:lnTo>
                      <a:pt x="10" y="22"/>
                    </a:lnTo>
                    <a:lnTo>
                      <a:pt x="10" y="21"/>
                    </a:lnTo>
                    <a:lnTo>
                      <a:pt x="10" y="20"/>
                    </a:lnTo>
                    <a:lnTo>
                      <a:pt x="10" y="20"/>
                    </a:lnTo>
                    <a:lnTo>
                      <a:pt x="9" y="18"/>
                    </a:lnTo>
                    <a:lnTo>
                      <a:pt x="9" y="17"/>
                    </a:lnTo>
                    <a:lnTo>
                      <a:pt x="8" y="16"/>
                    </a:lnTo>
                    <a:lnTo>
                      <a:pt x="7" y="13"/>
                    </a:lnTo>
                    <a:lnTo>
                      <a:pt x="6" y="12"/>
                    </a:lnTo>
                    <a:lnTo>
                      <a:pt x="5" y="9"/>
                    </a:lnTo>
                    <a:lnTo>
                      <a:pt x="3" y="7"/>
                    </a:lnTo>
                    <a:lnTo>
                      <a:pt x="2" y="5"/>
                    </a:lnTo>
                    <a:lnTo>
                      <a:pt x="1" y="4"/>
                    </a:lnTo>
                    <a:lnTo>
                      <a:pt x="0" y="4"/>
                    </a:lnTo>
                    <a:lnTo>
                      <a:pt x="0" y="4"/>
                    </a:lnTo>
                    <a:lnTo>
                      <a:pt x="0" y="4"/>
                    </a:lnTo>
                    <a:lnTo>
                      <a:pt x="1" y="3"/>
                    </a:lnTo>
                    <a:lnTo>
                      <a:pt x="2" y="3"/>
                    </a:lnTo>
                    <a:lnTo>
                      <a:pt x="1" y="2"/>
                    </a:lnTo>
                    <a:lnTo>
                      <a:pt x="1" y="2"/>
                    </a:lnTo>
                    <a:lnTo>
                      <a:pt x="1" y="3"/>
                    </a:lnTo>
                    <a:lnTo>
                      <a:pt x="1" y="2"/>
                    </a:lnTo>
                    <a:lnTo>
                      <a:pt x="1" y="2"/>
                    </a:lnTo>
                    <a:lnTo>
                      <a:pt x="1" y="2"/>
                    </a:lnTo>
                    <a:lnTo>
                      <a:pt x="0" y="1"/>
                    </a:lnTo>
                    <a:lnTo>
                      <a:pt x="0" y="1"/>
                    </a:lnTo>
                    <a:lnTo>
                      <a:pt x="0" y="1"/>
                    </a:lnTo>
                    <a:lnTo>
                      <a:pt x="1" y="1"/>
                    </a:lnTo>
                    <a:lnTo>
                      <a:pt x="1" y="1"/>
                    </a:lnTo>
                    <a:lnTo>
                      <a:pt x="1" y="1"/>
                    </a:lnTo>
                    <a:lnTo>
                      <a:pt x="1" y="2"/>
                    </a:lnTo>
                    <a:lnTo>
                      <a:pt x="1" y="2"/>
                    </a:lnTo>
                    <a:lnTo>
                      <a:pt x="1" y="2"/>
                    </a:lnTo>
                    <a:lnTo>
                      <a:pt x="1" y="2"/>
                    </a:lnTo>
                    <a:lnTo>
                      <a:pt x="1" y="1"/>
                    </a:lnTo>
                    <a:lnTo>
                      <a:pt x="1" y="1"/>
                    </a:lnTo>
                    <a:lnTo>
                      <a:pt x="1" y="1"/>
                    </a:lnTo>
                    <a:lnTo>
                      <a:pt x="0" y="1"/>
                    </a:lnTo>
                    <a:lnTo>
                      <a:pt x="0" y="1"/>
                    </a:lnTo>
                    <a:lnTo>
                      <a:pt x="0" y="1"/>
                    </a:lnTo>
                    <a:lnTo>
                      <a:pt x="0" y="1"/>
                    </a:lnTo>
                    <a:lnTo>
                      <a:pt x="0" y="1"/>
                    </a:lnTo>
                    <a:lnTo>
                      <a:pt x="0" y="1"/>
                    </a:lnTo>
                    <a:lnTo>
                      <a:pt x="0" y="1"/>
                    </a:lnTo>
                    <a:lnTo>
                      <a:pt x="0" y="1"/>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89" name="Freeform 7445"/>
              <p:cNvSpPr>
                <a:spLocks/>
              </p:cNvSpPr>
              <p:nvPr/>
            </p:nvSpPr>
            <p:spPr bwMode="auto">
              <a:xfrm>
                <a:off x="3054351" y="3859650"/>
                <a:ext cx="3175"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0" name="Line 7446"/>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1" name="Line 7447"/>
              <p:cNvSpPr>
                <a:spLocks noChangeShapeType="1"/>
              </p:cNvSpPr>
              <p:nvPr/>
            </p:nvSpPr>
            <p:spPr bwMode="auto">
              <a:xfrm>
                <a:off x="3054351" y="3859650"/>
                <a:ext cx="3175"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2" name="Freeform 7448"/>
              <p:cNvSpPr>
                <a:spLocks/>
              </p:cNvSpPr>
              <p:nvPr/>
            </p:nvSpPr>
            <p:spPr bwMode="auto">
              <a:xfrm>
                <a:off x="3033714" y="3862837"/>
                <a:ext cx="1588" cy="3187"/>
              </a:xfrm>
              <a:custGeom>
                <a:avLst/>
                <a:gdLst/>
                <a:ahLst/>
                <a:cxnLst>
                  <a:cxn ang="0">
                    <a:pos x="0" y="1"/>
                  </a:cxn>
                  <a:cxn ang="0">
                    <a:pos x="0" y="1"/>
                  </a:cxn>
                  <a:cxn ang="0">
                    <a:pos x="0" y="0"/>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3" name="Freeform 7449"/>
              <p:cNvSpPr>
                <a:spLocks/>
              </p:cNvSpPr>
              <p:nvPr/>
            </p:nvSpPr>
            <p:spPr bwMode="auto">
              <a:xfrm>
                <a:off x="3062289" y="3808658"/>
                <a:ext cx="15875" cy="50992"/>
              </a:xfrm>
              <a:custGeom>
                <a:avLst/>
                <a:gdLst/>
                <a:ahLst/>
                <a:cxnLst>
                  <a:cxn ang="0">
                    <a:pos x="0" y="90"/>
                  </a:cxn>
                  <a:cxn ang="0">
                    <a:pos x="0" y="87"/>
                  </a:cxn>
                  <a:cxn ang="0">
                    <a:pos x="0" y="87"/>
                  </a:cxn>
                  <a:cxn ang="0">
                    <a:pos x="2" y="86"/>
                  </a:cxn>
                  <a:cxn ang="0">
                    <a:pos x="2" y="85"/>
                  </a:cxn>
                  <a:cxn ang="0">
                    <a:pos x="3" y="81"/>
                  </a:cxn>
                  <a:cxn ang="0">
                    <a:pos x="5" y="77"/>
                  </a:cxn>
                  <a:cxn ang="0">
                    <a:pos x="5" y="76"/>
                  </a:cxn>
                  <a:cxn ang="0">
                    <a:pos x="7" y="77"/>
                  </a:cxn>
                  <a:cxn ang="0">
                    <a:pos x="11" y="74"/>
                  </a:cxn>
                  <a:cxn ang="0">
                    <a:pos x="12" y="73"/>
                  </a:cxn>
                  <a:cxn ang="0">
                    <a:pos x="12" y="70"/>
                  </a:cxn>
                  <a:cxn ang="0">
                    <a:pos x="14" y="70"/>
                  </a:cxn>
                  <a:cxn ang="0">
                    <a:pos x="17" y="71"/>
                  </a:cxn>
                  <a:cxn ang="0">
                    <a:pos x="17" y="70"/>
                  </a:cxn>
                  <a:cxn ang="0">
                    <a:pos x="19" y="68"/>
                  </a:cxn>
                  <a:cxn ang="0">
                    <a:pos x="22" y="66"/>
                  </a:cxn>
                  <a:cxn ang="0">
                    <a:pos x="25" y="60"/>
                  </a:cxn>
                  <a:cxn ang="0">
                    <a:pos x="28" y="57"/>
                  </a:cxn>
                  <a:cxn ang="0">
                    <a:pos x="30" y="53"/>
                  </a:cxn>
                  <a:cxn ang="0">
                    <a:pos x="30" y="51"/>
                  </a:cxn>
                  <a:cxn ang="0">
                    <a:pos x="30" y="48"/>
                  </a:cxn>
                  <a:cxn ang="0">
                    <a:pos x="30" y="46"/>
                  </a:cxn>
                  <a:cxn ang="0">
                    <a:pos x="30" y="44"/>
                  </a:cxn>
                  <a:cxn ang="0">
                    <a:pos x="31" y="42"/>
                  </a:cxn>
                  <a:cxn ang="0">
                    <a:pos x="33" y="41"/>
                  </a:cxn>
                  <a:cxn ang="0">
                    <a:pos x="35" y="40"/>
                  </a:cxn>
                  <a:cxn ang="0">
                    <a:pos x="35" y="42"/>
                  </a:cxn>
                  <a:cxn ang="0">
                    <a:pos x="36" y="41"/>
                  </a:cxn>
                  <a:cxn ang="0">
                    <a:pos x="40" y="35"/>
                  </a:cxn>
                  <a:cxn ang="0">
                    <a:pos x="42" y="34"/>
                  </a:cxn>
                  <a:cxn ang="0">
                    <a:pos x="43" y="32"/>
                  </a:cxn>
                  <a:cxn ang="0">
                    <a:pos x="44" y="29"/>
                  </a:cxn>
                  <a:cxn ang="0">
                    <a:pos x="46" y="26"/>
                  </a:cxn>
                  <a:cxn ang="0">
                    <a:pos x="47" y="22"/>
                  </a:cxn>
                  <a:cxn ang="0">
                    <a:pos x="46" y="21"/>
                  </a:cxn>
                  <a:cxn ang="0">
                    <a:pos x="49" y="20"/>
                  </a:cxn>
                  <a:cxn ang="0">
                    <a:pos x="49" y="21"/>
                  </a:cxn>
                  <a:cxn ang="0">
                    <a:pos x="50" y="21"/>
                  </a:cxn>
                  <a:cxn ang="0">
                    <a:pos x="50" y="19"/>
                  </a:cxn>
                  <a:cxn ang="0">
                    <a:pos x="51" y="16"/>
                  </a:cxn>
                  <a:cxn ang="0">
                    <a:pos x="52" y="14"/>
                  </a:cxn>
                  <a:cxn ang="0">
                    <a:pos x="52" y="13"/>
                  </a:cxn>
                  <a:cxn ang="0">
                    <a:pos x="52" y="10"/>
                  </a:cxn>
                  <a:cxn ang="0">
                    <a:pos x="52" y="6"/>
                  </a:cxn>
                  <a:cxn ang="0">
                    <a:pos x="52" y="5"/>
                  </a:cxn>
                  <a:cxn ang="0">
                    <a:pos x="51" y="6"/>
                  </a:cxn>
                  <a:cxn ang="0">
                    <a:pos x="52" y="5"/>
                  </a:cxn>
                  <a:cxn ang="0">
                    <a:pos x="52" y="5"/>
                  </a:cxn>
                  <a:cxn ang="0">
                    <a:pos x="52" y="3"/>
                  </a:cxn>
                  <a:cxn ang="0">
                    <a:pos x="53" y="5"/>
                  </a:cxn>
                  <a:cxn ang="0">
                    <a:pos x="53" y="4"/>
                  </a:cxn>
                  <a:cxn ang="0">
                    <a:pos x="53" y="2"/>
                  </a:cxn>
                  <a:cxn ang="0">
                    <a:pos x="54" y="0"/>
                  </a:cxn>
                </a:cxnLst>
                <a:rect l="0" t="0" r="r" b="b"/>
                <a:pathLst>
                  <a:path w="55" h="92">
                    <a:moveTo>
                      <a:pt x="0" y="92"/>
                    </a:moveTo>
                    <a:lnTo>
                      <a:pt x="0" y="92"/>
                    </a:lnTo>
                    <a:lnTo>
                      <a:pt x="0" y="91"/>
                    </a:lnTo>
                    <a:lnTo>
                      <a:pt x="0" y="91"/>
                    </a:lnTo>
                    <a:lnTo>
                      <a:pt x="0" y="90"/>
                    </a:lnTo>
                    <a:lnTo>
                      <a:pt x="0" y="89"/>
                    </a:lnTo>
                    <a:lnTo>
                      <a:pt x="0" y="88"/>
                    </a:lnTo>
                    <a:lnTo>
                      <a:pt x="0" y="88"/>
                    </a:lnTo>
                    <a:lnTo>
                      <a:pt x="0" y="88"/>
                    </a:lnTo>
                    <a:lnTo>
                      <a:pt x="0" y="87"/>
                    </a:lnTo>
                    <a:lnTo>
                      <a:pt x="0" y="87"/>
                    </a:lnTo>
                    <a:lnTo>
                      <a:pt x="0" y="87"/>
                    </a:lnTo>
                    <a:lnTo>
                      <a:pt x="0" y="87"/>
                    </a:lnTo>
                    <a:lnTo>
                      <a:pt x="0" y="87"/>
                    </a:lnTo>
                    <a:lnTo>
                      <a:pt x="0" y="87"/>
                    </a:lnTo>
                    <a:lnTo>
                      <a:pt x="0" y="87"/>
                    </a:lnTo>
                    <a:lnTo>
                      <a:pt x="2" y="87"/>
                    </a:lnTo>
                    <a:lnTo>
                      <a:pt x="2" y="87"/>
                    </a:lnTo>
                    <a:lnTo>
                      <a:pt x="2" y="86"/>
                    </a:lnTo>
                    <a:lnTo>
                      <a:pt x="2" y="86"/>
                    </a:lnTo>
                    <a:lnTo>
                      <a:pt x="2" y="86"/>
                    </a:lnTo>
                    <a:lnTo>
                      <a:pt x="2" y="85"/>
                    </a:lnTo>
                    <a:lnTo>
                      <a:pt x="2" y="85"/>
                    </a:lnTo>
                    <a:lnTo>
                      <a:pt x="2" y="85"/>
                    </a:lnTo>
                    <a:lnTo>
                      <a:pt x="2" y="85"/>
                    </a:lnTo>
                    <a:lnTo>
                      <a:pt x="2" y="84"/>
                    </a:lnTo>
                    <a:lnTo>
                      <a:pt x="3" y="84"/>
                    </a:lnTo>
                    <a:lnTo>
                      <a:pt x="3" y="84"/>
                    </a:lnTo>
                    <a:lnTo>
                      <a:pt x="3" y="82"/>
                    </a:lnTo>
                    <a:lnTo>
                      <a:pt x="3" y="81"/>
                    </a:lnTo>
                    <a:lnTo>
                      <a:pt x="4" y="80"/>
                    </a:lnTo>
                    <a:lnTo>
                      <a:pt x="4" y="79"/>
                    </a:lnTo>
                    <a:lnTo>
                      <a:pt x="5" y="78"/>
                    </a:lnTo>
                    <a:lnTo>
                      <a:pt x="5" y="78"/>
                    </a:lnTo>
                    <a:lnTo>
                      <a:pt x="5" y="77"/>
                    </a:lnTo>
                    <a:lnTo>
                      <a:pt x="5" y="77"/>
                    </a:lnTo>
                    <a:lnTo>
                      <a:pt x="5" y="76"/>
                    </a:lnTo>
                    <a:lnTo>
                      <a:pt x="5" y="76"/>
                    </a:lnTo>
                    <a:lnTo>
                      <a:pt x="5" y="76"/>
                    </a:lnTo>
                    <a:lnTo>
                      <a:pt x="5" y="76"/>
                    </a:lnTo>
                    <a:lnTo>
                      <a:pt x="6" y="77"/>
                    </a:lnTo>
                    <a:lnTo>
                      <a:pt x="6" y="77"/>
                    </a:lnTo>
                    <a:lnTo>
                      <a:pt x="6" y="77"/>
                    </a:lnTo>
                    <a:lnTo>
                      <a:pt x="7" y="77"/>
                    </a:lnTo>
                    <a:lnTo>
                      <a:pt x="7" y="77"/>
                    </a:lnTo>
                    <a:lnTo>
                      <a:pt x="8" y="77"/>
                    </a:lnTo>
                    <a:lnTo>
                      <a:pt x="8" y="76"/>
                    </a:lnTo>
                    <a:lnTo>
                      <a:pt x="9" y="76"/>
                    </a:lnTo>
                    <a:lnTo>
                      <a:pt x="9" y="76"/>
                    </a:lnTo>
                    <a:lnTo>
                      <a:pt x="11" y="74"/>
                    </a:lnTo>
                    <a:lnTo>
                      <a:pt x="11" y="74"/>
                    </a:lnTo>
                    <a:lnTo>
                      <a:pt x="11" y="73"/>
                    </a:lnTo>
                    <a:lnTo>
                      <a:pt x="11" y="73"/>
                    </a:lnTo>
                    <a:lnTo>
                      <a:pt x="12" y="73"/>
                    </a:lnTo>
                    <a:lnTo>
                      <a:pt x="12" y="73"/>
                    </a:lnTo>
                    <a:lnTo>
                      <a:pt x="12" y="72"/>
                    </a:lnTo>
                    <a:lnTo>
                      <a:pt x="12" y="72"/>
                    </a:lnTo>
                    <a:lnTo>
                      <a:pt x="12" y="71"/>
                    </a:lnTo>
                    <a:lnTo>
                      <a:pt x="12" y="70"/>
                    </a:lnTo>
                    <a:lnTo>
                      <a:pt x="12" y="70"/>
                    </a:lnTo>
                    <a:lnTo>
                      <a:pt x="13" y="70"/>
                    </a:lnTo>
                    <a:lnTo>
                      <a:pt x="13" y="70"/>
                    </a:lnTo>
                    <a:lnTo>
                      <a:pt x="13" y="70"/>
                    </a:lnTo>
                    <a:lnTo>
                      <a:pt x="13" y="70"/>
                    </a:lnTo>
                    <a:lnTo>
                      <a:pt x="14" y="70"/>
                    </a:lnTo>
                    <a:lnTo>
                      <a:pt x="14" y="70"/>
                    </a:lnTo>
                    <a:lnTo>
                      <a:pt x="15" y="70"/>
                    </a:lnTo>
                    <a:lnTo>
                      <a:pt x="16" y="71"/>
                    </a:lnTo>
                    <a:lnTo>
                      <a:pt x="16" y="71"/>
                    </a:lnTo>
                    <a:lnTo>
                      <a:pt x="17" y="71"/>
                    </a:lnTo>
                    <a:lnTo>
                      <a:pt x="17" y="71"/>
                    </a:lnTo>
                    <a:lnTo>
                      <a:pt x="17" y="72"/>
                    </a:lnTo>
                    <a:lnTo>
                      <a:pt x="17" y="72"/>
                    </a:lnTo>
                    <a:lnTo>
                      <a:pt x="17" y="71"/>
                    </a:lnTo>
                    <a:lnTo>
                      <a:pt x="17" y="70"/>
                    </a:lnTo>
                    <a:lnTo>
                      <a:pt x="17" y="70"/>
                    </a:lnTo>
                    <a:lnTo>
                      <a:pt x="18" y="70"/>
                    </a:lnTo>
                    <a:lnTo>
                      <a:pt x="18" y="69"/>
                    </a:lnTo>
                    <a:lnTo>
                      <a:pt x="19" y="69"/>
                    </a:lnTo>
                    <a:lnTo>
                      <a:pt x="19" y="68"/>
                    </a:lnTo>
                    <a:lnTo>
                      <a:pt x="21" y="67"/>
                    </a:lnTo>
                    <a:lnTo>
                      <a:pt x="22" y="67"/>
                    </a:lnTo>
                    <a:lnTo>
                      <a:pt x="22" y="66"/>
                    </a:lnTo>
                    <a:lnTo>
                      <a:pt x="22" y="66"/>
                    </a:lnTo>
                    <a:lnTo>
                      <a:pt x="22" y="66"/>
                    </a:lnTo>
                    <a:lnTo>
                      <a:pt x="23" y="65"/>
                    </a:lnTo>
                    <a:lnTo>
                      <a:pt x="23" y="64"/>
                    </a:lnTo>
                    <a:lnTo>
                      <a:pt x="24" y="63"/>
                    </a:lnTo>
                    <a:lnTo>
                      <a:pt x="25" y="62"/>
                    </a:lnTo>
                    <a:lnTo>
                      <a:pt x="25" y="60"/>
                    </a:lnTo>
                    <a:lnTo>
                      <a:pt x="26" y="58"/>
                    </a:lnTo>
                    <a:lnTo>
                      <a:pt x="27" y="58"/>
                    </a:lnTo>
                    <a:lnTo>
                      <a:pt x="27" y="58"/>
                    </a:lnTo>
                    <a:lnTo>
                      <a:pt x="27" y="57"/>
                    </a:lnTo>
                    <a:lnTo>
                      <a:pt x="28" y="57"/>
                    </a:lnTo>
                    <a:lnTo>
                      <a:pt x="28" y="56"/>
                    </a:lnTo>
                    <a:lnTo>
                      <a:pt x="28" y="55"/>
                    </a:lnTo>
                    <a:lnTo>
                      <a:pt x="30" y="54"/>
                    </a:lnTo>
                    <a:lnTo>
                      <a:pt x="30" y="53"/>
                    </a:lnTo>
                    <a:lnTo>
                      <a:pt x="30" y="53"/>
                    </a:lnTo>
                    <a:lnTo>
                      <a:pt x="30" y="53"/>
                    </a:lnTo>
                    <a:lnTo>
                      <a:pt x="30" y="53"/>
                    </a:lnTo>
                    <a:lnTo>
                      <a:pt x="30" y="52"/>
                    </a:lnTo>
                    <a:lnTo>
                      <a:pt x="30" y="51"/>
                    </a:lnTo>
                    <a:lnTo>
                      <a:pt x="30" y="51"/>
                    </a:lnTo>
                    <a:lnTo>
                      <a:pt x="30" y="50"/>
                    </a:lnTo>
                    <a:lnTo>
                      <a:pt x="30" y="50"/>
                    </a:lnTo>
                    <a:lnTo>
                      <a:pt x="30" y="49"/>
                    </a:lnTo>
                    <a:lnTo>
                      <a:pt x="30" y="48"/>
                    </a:lnTo>
                    <a:lnTo>
                      <a:pt x="30" y="48"/>
                    </a:lnTo>
                    <a:lnTo>
                      <a:pt x="30" y="47"/>
                    </a:lnTo>
                    <a:lnTo>
                      <a:pt x="30" y="47"/>
                    </a:lnTo>
                    <a:lnTo>
                      <a:pt x="30" y="47"/>
                    </a:lnTo>
                    <a:lnTo>
                      <a:pt x="30" y="46"/>
                    </a:lnTo>
                    <a:lnTo>
                      <a:pt x="30" y="46"/>
                    </a:lnTo>
                    <a:lnTo>
                      <a:pt x="30" y="45"/>
                    </a:lnTo>
                    <a:lnTo>
                      <a:pt x="30" y="45"/>
                    </a:lnTo>
                    <a:lnTo>
                      <a:pt x="30" y="45"/>
                    </a:lnTo>
                    <a:lnTo>
                      <a:pt x="30" y="44"/>
                    </a:lnTo>
                    <a:lnTo>
                      <a:pt x="30" y="44"/>
                    </a:lnTo>
                    <a:lnTo>
                      <a:pt x="30" y="43"/>
                    </a:lnTo>
                    <a:lnTo>
                      <a:pt x="30" y="43"/>
                    </a:lnTo>
                    <a:lnTo>
                      <a:pt x="31" y="43"/>
                    </a:lnTo>
                    <a:lnTo>
                      <a:pt x="31" y="42"/>
                    </a:lnTo>
                    <a:lnTo>
                      <a:pt x="31" y="42"/>
                    </a:lnTo>
                    <a:lnTo>
                      <a:pt x="31" y="42"/>
                    </a:lnTo>
                    <a:lnTo>
                      <a:pt x="32" y="42"/>
                    </a:lnTo>
                    <a:lnTo>
                      <a:pt x="32" y="42"/>
                    </a:lnTo>
                    <a:lnTo>
                      <a:pt x="33" y="41"/>
                    </a:lnTo>
                    <a:lnTo>
                      <a:pt x="33" y="41"/>
                    </a:lnTo>
                    <a:lnTo>
                      <a:pt x="33" y="41"/>
                    </a:lnTo>
                    <a:lnTo>
                      <a:pt x="33" y="40"/>
                    </a:lnTo>
                    <a:lnTo>
                      <a:pt x="34" y="40"/>
                    </a:lnTo>
                    <a:lnTo>
                      <a:pt x="35" y="40"/>
                    </a:lnTo>
                    <a:lnTo>
                      <a:pt x="35" y="40"/>
                    </a:lnTo>
                    <a:lnTo>
                      <a:pt x="35" y="40"/>
                    </a:lnTo>
                    <a:lnTo>
                      <a:pt x="35" y="40"/>
                    </a:lnTo>
                    <a:lnTo>
                      <a:pt x="35" y="40"/>
                    </a:lnTo>
                    <a:lnTo>
                      <a:pt x="35" y="41"/>
                    </a:lnTo>
                    <a:lnTo>
                      <a:pt x="35" y="42"/>
                    </a:lnTo>
                    <a:lnTo>
                      <a:pt x="35" y="43"/>
                    </a:lnTo>
                    <a:lnTo>
                      <a:pt x="36" y="43"/>
                    </a:lnTo>
                    <a:lnTo>
                      <a:pt x="36" y="42"/>
                    </a:lnTo>
                    <a:lnTo>
                      <a:pt x="36" y="42"/>
                    </a:lnTo>
                    <a:lnTo>
                      <a:pt x="36" y="41"/>
                    </a:lnTo>
                    <a:lnTo>
                      <a:pt x="37" y="39"/>
                    </a:lnTo>
                    <a:lnTo>
                      <a:pt x="39" y="38"/>
                    </a:lnTo>
                    <a:lnTo>
                      <a:pt x="39" y="37"/>
                    </a:lnTo>
                    <a:lnTo>
                      <a:pt x="40" y="35"/>
                    </a:lnTo>
                    <a:lnTo>
                      <a:pt x="40" y="35"/>
                    </a:lnTo>
                    <a:lnTo>
                      <a:pt x="40" y="34"/>
                    </a:lnTo>
                    <a:lnTo>
                      <a:pt x="41" y="34"/>
                    </a:lnTo>
                    <a:lnTo>
                      <a:pt x="41" y="34"/>
                    </a:lnTo>
                    <a:lnTo>
                      <a:pt x="41" y="34"/>
                    </a:lnTo>
                    <a:lnTo>
                      <a:pt x="42" y="34"/>
                    </a:lnTo>
                    <a:lnTo>
                      <a:pt x="42" y="33"/>
                    </a:lnTo>
                    <a:lnTo>
                      <a:pt x="42" y="33"/>
                    </a:lnTo>
                    <a:lnTo>
                      <a:pt x="43" y="33"/>
                    </a:lnTo>
                    <a:lnTo>
                      <a:pt x="43" y="32"/>
                    </a:lnTo>
                    <a:lnTo>
                      <a:pt x="43" y="32"/>
                    </a:lnTo>
                    <a:lnTo>
                      <a:pt x="43" y="32"/>
                    </a:lnTo>
                    <a:lnTo>
                      <a:pt x="44" y="29"/>
                    </a:lnTo>
                    <a:lnTo>
                      <a:pt x="44" y="29"/>
                    </a:lnTo>
                    <a:lnTo>
                      <a:pt x="44" y="29"/>
                    </a:lnTo>
                    <a:lnTo>
                      <a:pt x="44" y="29"/>
                    </a:lnTo>
                    <a:lnTo>
                      <a:pt x="44" y="29"/>
                    </a:lnTo>
                    <a:lnTo>
                      <a:pt x="45" y="29"/>
                    </a:lnTo>
                    <a:lnTo>
                      <a:pt x="45" y="27"/>
                    </a:lnTo>
                    <a:lnTo>
                      <a:pt x="45" y="26"/>
                    </a:lnTo>
                    <a:lnTo>
                      <a:pt x="46" y="26"/>
                    </a:lnTo>
                    <a:lnTo>
                      <a:pt x="46" y="25"/>
                    </a:lnTo>
                    <a:lnTo>
                      <a:pt x="46" y="25"/>
                    </a:lnTo>
                    <a:lnTo>
                      <a:pt x="47" y="23"/>
                    </a:lnTo>
                    <a:lnTo>
                      <a:pt x="47" y="22"/>
                    </a:lnTo>
                    <a:lnTo>
                      <a:pt x="47" y="22"/>
                    </a:lnTo>
                    <a:lnTo>
                      <a:pt x="47" y="22"/>
                    </a:lnTo>
                    <a:lnTo>
                      <a:pt x="47" y="22"/>
                    </a:lnTo>
                    <a:lnTo>
                      <a:pt x="46" y="21"/>
                    </a:lnTo>
                    <a:lnTo>
                      <a:pt x="46" y="21"/>
                    </a:lnTo>
                    <a:lnTo>
                      <a:pt x="46" y="21"/>
                    </a:lnTo>
                    <a:lnTo>
                      <a:pt x="46" y="21"/>
                    </a:lnTo>
                    <a:lnTo>
                      <a:pt x="47" y="20"/>
                    </a:lnTo>
                    <a:lnTo>
                      <a:pt x="47" y="20"/>
                    </a:lnTo>
                    <a:lnTo>
                      <a:pt x="47" y="20"/>
                    </a:lnTo>
                    <a:lnTo>
                      <a:pt x="49" y="20"/>
                    </a:lnTo>
                    <a:lnTo>
                      <a:pt x="49" y="21"/>
                    </a:lnTo>
                    <a:lnTo>
                      <a:pt x="49" y="21"/>
                    </a:lnTo>
                    <a:lnTo>
                      <a:pt x="49" y="21"/>
                    </a:lnTo>
                    <a:lnTo>
                      <a:pt x="49" y="21"/>
                    </a:lnTo>
                    <a:lnTo>
                      <a:pt x="49" y="21"/>
                    </a:lnTo>
                    <a:lnTo>
                      <a:pt x="49" y="21"/>
                    </a:lnTo>
                    <a:lnTo>
                      <a:pt x="49" y="21"/>
                    </a:lnTo>
                    <a:lnTo>
                      <a:pt x="50" y="21"/>
                    </a:lnTo>
                    <a:lnTo>
                      <a:pt x="50" y="21"/>
                    </a:lnTo>
                    <a:lnTo>
                      <a:pt x="50" y="21"/>
                    </a:lnTo>
                    <a:lnTo>
                      <a:pt x="50" y="20"/>
                    </a:lnTo>
                    <a:lnTo>
                      <a:pt x="50" y="20"/>
                    </a:lnTo>
                    <a:lnTo>
                      <a:pt x="50" y="20"/>
                    </a:lnTo>
                    <a:lnTo>
                      <a:pt x="50" y="19"/>
                    </a:lnTo>
                    <a:lnTo>
                      <a:pt x="50" y="19"/>
                    </a:lnTo>
                    <a:lnTo>
                      <a:pt x="50" y="18"/>
                    </a:lnTo>
                    <a:lnTo>
                      <a:pt x="50" y="18"/>
                    </a:lnTo>
                    <a:lnTo>
                      <a:pt x="50" y="18"/>
                    </a:lnTo>
                    <a:lnTo>
                      <a:pt x="51" y="17"/>
                    </a:lnTo>
                    <a:lnTo>
                      <a:pt x="51" y="16"/>
                    </a:lnTo>
                    <a:lnTo>
                      <a:pt x="51" y="16"/>
                    </a:lnTo>
                    <a:lnTo>
                      <a:pt x="51" y="15"/>
                    </a:lnTo>
                    <a:lnTo>
                      <a:pt x="51" y="15"/>
                    </a:lnTo>
                    <a:lnTo>
                      <a:pt x="52" y="14"/>
                    </a:lnTo>
                    <a:lnTo>
                      <a:pt x="52" y="14"/>
                    </a:lnTo>
                    <a:lnTo>
                      <a:pt x="52" y="14"/>
                    </a:lnTo>
                    <a:lnTo>
                      <a:pt x="52" y="14"/>
                    </a:lnTo>
                    <a:lnTo>
                      <a:pt x="52" y="13"/>
                    </a:lnTo>
                    <a:lnTo>
                      <a:pt x="52" y="13"/>
                    </a:lnTo>
                    <a:lnTo>
                      <a:pt x="52" y="13"/>
                    </a:lnTo>
                    <a:lnTo>
                      <a:pt x="52" y="13"/>
                    </a:lnTo>
                    <a:lnTo>
                      <a:pt x="52" y="13"/>
                    </a:lnTo>
                    <a:lnTo>
                      <a:pt x="52" y="13"/>
                    </a:lnTo>
                    <a:lnTo>
                      <a:pt x="52" y="10"/>
                    </a:lnTo>
                    <a:lnTo>
                      <a:pt x="52" y="10"/>
                    </a:lnTo>
                    <a:lnTo>
                      <a:pt x="52" y="9"/>
                    </a:lnTo>
                    <a:lnTo>
                      <a:pt x="52" y="8"/>
                    </a:lnTo>
                    <a:lnTo>
                      <a:pt x="52" y="8"/>
                    </a:lnTo>
                    <a:lnTo>
                      <a:pt x="52" y="7"/>
                    </a:lnTo>
                    <a:lnTo>
                      <a:pt x="52" y="6"/>
                    </a:lnTo>
                    <a:lnTo>
                      <a:pt x="52" y="6"/>
                    </a:lnTo>
                    <a:lnTo>
                      <a:pt x="52" y="6"/>
                    </a:lnTo>
                    <a:lnTo>
                      <a:pt x="52" y="6"/>
                    </a:lnTo>
                    <a:lnTo>
                      <a:pt x="52" y="6"/>
                    </a:lnTo>
                    <a:lnTo>
                      <a:pt x="52" y="5"/>
                    </a:lnTo>
                    <a:lnTo>
                      <a:pt x="51" y="5"/>
                    </a:lnTo>
                    <a:lnTo>
                      <a:pt x="51" y="6"/>
                    </a:lnTo>
                    <a:lnTo>
                      <a:pt x="51" y="6"/>
                    </a:lnTo>
                    <a:lnTo>
                      <a:pt x="51" y="6"/>
                    </a:lnTo>
                    <a:lnTo>
                      <a:pt x="51" y="6"/>
                    </a:lnTo>
                    <a:lnTo>
                      <a:pt x="51" y="6"/>
                    </a:lnTo>
                    <a:lnTo>
                      <a:pt x="51" y="5"/>
                    </a:lnTo>
                    <a:lnTo>
                      <a:pt x="52" y="5"/>
                    </a:lnTo>
                    <a:lnTo>
                      <a:pt x="52" y="5"/>
                    </a:lnTo>
                    <a:lnTo>
                      <a:pt x="52" y="5"/>
                    </a:lnTo>
                    <a:lnTo>
                      <a:pt x="52" y="5"/>
                    </a:lnTo>
                    <a:lnTo>
                      <a:pt x="52" y="5"/>
                    </a:lnTo>
                    <a:lnTo>
                      <a:pt x="52" y="5"/>
                    </a:lnTo>
                    <a:lnTo>
                      <a:pt x="53" y="5"/>
                    </a:lnTo>
                    <a:lnTo>
                      <a:pt x="52" y="5"/>
                    </a:lnTo>
                    <a:lnTo>
                      <a:pt x="52" y="5"/>
                    </a:lnTo>
                    <a:lnTo>
                      <a:pt x="52" y="5"/>
                    </a:lnTo>
                    <a:lnTo>
                      <a:pt x="52" y="5"/>
                    </a:lnTo>
                    <a:lnTo>
                      <a:pt x="52" y="5"/>
                    </a:lnTo>
                    <a:lnTo>
                      <a:pt x="52" y="3"/>
                    </a:lnTo>
                    <a:lnTo>
                      <a:pt x="52" y="3"/>
                    </a:lnTo>
                    <a:lnTo>
                      <a:pt x="53" y="3"/>
                    </a:lnTo>
                    <a:lnTo>
                      <a:pt x="52" y="4"/>
                    </a:lnTo>
                    <a:lnTo>
                      <a:pt x="52" y="4"/>
                    </a:lnTo>
                    <a:lnTo>
                      <a:pt x="53" y="5"/>
                    </a:lnTo>
                    <a:lnTo>
                      <a:pt x="53" y="5"/>
                    </a:lnTo>
                    <a:lnTo>
                      <a:pt x="53" y="5"/>
                    </a:lnTo>
                    <a:lnTo>
                      <a:pt x="53" y="5"/>
                    </a:lnTo>
                    <a:lnTo>
                      <a:pt x="53" y="5"/>
                    </a:lnTo>
                    <a:lnTo>
                      <a:pt x="53" y="4"/>
                    </a:lnTo>
                    <a:lnTo>
                      <a:pt x="54" y="4"/>
                    </a:lnTo>
                    <a:lnTo>
                      <a:pt x="54" y="4"/>
                    </a:lnTo>
                    <a:lnTo>
                      <a:pt x="54" y="3"/>
                    </a:lnTo>
                    <a:lnTo>
                      <a:pt x="53" y="2"/>
                    </a:lnTo>
                    <a:lnTo>
                      <a:pt x="53" y="2"/>
                    </a:lnTo>
                    <a:lnTo>
                      <a:pt x="53" y="2"/>
                    </a:lnTo>
                    <a:lnTo>
                      <a:pt x="53" y="0"/>
                    </a:lnTo>
                    <a:lnTo>
                      <a:pt x="53" y="0"/>
                    </a:lnTo>
                    <a:lnTo>
                      <a:pt x="54" y="0"/>
                    </a:lnTo>
                    <a:lnTo>
                      <a:pt x="54" y="0"/>
                    </a:lnTo>
                    <a:lnTo>
                      <a:pt x="55" y="0"/>
                    </a:lnTo>
                    <a:lnTo>
                      <a:pt x="55" y="0"/>
                    </a:lnTo>
                    <a:lnTo>
                      <a:pt x="55" y="0"/>
                    </a:lnTo>
                    <a:lnTo>
                      <a:pt x="55"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4" name="Line 7450"/>
              <p:cNvSpPr>
                <a:spLocks noChangeShapeType="1"/>
              </p:cNvSpPr>
              <p:nvPr/>
            </p:nvSpPr>
            <p:spPr bwMode="auto">
              <a:xfrm>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5" name="Line 7451"/>
              <p:cNvSpPr>
                <a:spLocks noChangeShapeType="1"/>
              </p:cNvSpPr>
              <p:nvPr/>
            </p:nvSpPr>
            <p:spPr bwMode="auto">
              <a:xfrm flipV="1">
                <a:off x="3062289" y="385965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6" name="Freeform 7452"/>
              <p:cNvSpPr>
                <a:spLocks/>
              </p:cNvSpPr>
              <p:nvPr/>
            </p:nvSpPr>
            <p:spPr bwMode="auto">
              <a:xfrm>
                <a:off x="3062289" y="3859650"/>
                <a:ext cx="1588" cy="1593"/>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7" name="Freeform 7453"/>
              <p:cNvSpPr>
                <a:spLocks/>
              </p:cNvSpPr>
              <p:nvPr/>
            </p:nvSpPr>
            <p:spPr bwMode="auto">
              <a:xfrm>
                <a:off x="3109914" y="3835748"/>
                <a:ext cx="1588" cy="17528"/>
              </a:xfrm>
              <a:custGeom>
                <a:avLst/>
                <a:gdLst/>
                <a:ahLst/>
                <a:cxnLst>
                  <a:cxn ang="0">
                    <a:pos x="2" y="0"/>
                  </a:cxn>
                  <a:cxn ang="0">
                    <a:pos x="2" y="0"/>
                  </a:cxn>
                  <a:cxn ang="0">
                    <a:pos x="2" y="0"/>
                  </a:cxn>
                  <a:cxn ang="0">
                    <a:pos x="2" y="1"/>
                  </a:cxn>
                  <a:cxn ang="0">
                    <a:pos x="2" y="1"/>
                  </a:cxn>
                  <a:cxn ang="0">
                    <a:pos x="2" y="1"/>
                  </a:cxn>
                  <a:cxn ang="0">
                    <a:pos x="2" y="2"/>
                  </a:cxn>
                  <a:cxn ang="0">
                    <a:pos x="2" y="2"/>
                  </a:cxn>
                  <a:cxn ang="0">
                    <a:pos x="2" y="2"/>
                  </a:cxn>
                  <a:cxn ang="0">
                    <a:pos x="1" y="3"/>
                  </a:cxn>
                  <a:cxn ang="0">
                    <a:pos x="1" y="4"/>
                  </a:cxn>
                  <a:cxn ang="0">
                    <a:pos x="1" y="4"/>
                  </a:cxn>
                  <a:cxn ang="0">
                    <a:pos x="1" y="5"/>
                  </a:cxn>
                  <a:cxn ang="0">
                    <a:pos x="1" y="5"/>
                  </a:cxn>
                  <a:cxn ang="0">
                    <a:pos x="1" y="6"/>
                  </a:cxn>
                  <a:cxn ang="0">
                    <a:pos x="0" y="8"/>
                  </a:cxn>
                  <a:cxn ang="0">
                    <a:pos x="0" y="11"/>
                  </a:cxn>
                  <a:cxn ang="0">
                    <a:pos x="0" y="13"/>
                  </a:cxn>
                  <a:cxn ang="0">
                    <a:pos x="0" y="14"/>
                  </a:cxn>
                  <a:cxn ang="0">
                    <a:pos x="0" y="15"/>
                  </a:cxn>
                  <a:cxn ang="0">
                    <a:pos x="1" y="16"/>
                  </a:cxn>
                  <a:cxn ang="0">
                    <a:pos x="1" y="17"/>
                  </a:cxn>
                  <a:cxn ang="0">
                    <a:pos x="1" y="17"/>
                  </a:cxn>
                  <a:cxn ang="0">
                    <a:pos x="2" y="18"/>
                  </a:cxn>
                  <a:cxn ang="0">
                    <a:pos x="2" y="18"/>
                  </a:cxn>
                  <a:cxn ang="0">
                    <a:pos x="3" y="20"/>
                  </a:cxn>
                  <a:cxn ang="0">
                    <a:pos x="4" y="20"/>
                  </a:cxn>
                  <a:cxn ang="0">
                    <a:pos x="4" y="20"/>
                  </a:cxn>
                  <a:cxn ang="0">
                    <a:pos x="4" y="20"/>
                  </a:cxn>
                  <a:cxn ang="0">
                    <a:pos x="4" y="21"/>
                  </a:cxn>
                  <a:cxn ang="0">
                    <a:pos x="4" y="21"/>
                  </a:cxn>
                  <a:cxn ang="0">
                    <a:pos x="5" y="21"/>
                  </a:cxn>
                  <a:cxn ang="0">
                    <a:pos x="5" y="21"/>
                  </a:cxn>
                  <a:cxn ang="0">
                    <a:pos x="5" y="22"/>
                  </a:cxn>
                  <a:cxn ang="0">
                    <a:pos x="5" y="22"/>
                  </a:cxn>
                  <a:cxn ang="0">
                    <a:pos x="7" y="22"/>
                  </a:cxn>
                  <a:cxn ang="0">
                    <a:pos x="8" y="23"/>
                  </a:cxn>
                  <a:cxn ang="0">
                    <a:pos x="8" y="24"/>
                  </a:cxn>
                  <a:cxn ang="0">
                    <a:pos x="8" y="24"/>
                  </a:cxn>
                  <a:cxn ang="0">
                    <a:pos x="5" y="25"/>
                  </a:cxn>
                  <a:cxn ang="0">
                    <a:pos x="5" y="26"/>
                  </a:cxn>
                  <a:cxn ang="0">
                    <a:pos x="5" y="27"/>
                  </a:cxn>
                  <a:cxn ang="0">
                    <a:pos x="4" y="28"/>
                  </a:cxn>
                  <a:cxn ang="0">
                    <a:pos x="4" y="28"/>
                  </a:cxn>
                  <a:cxn ang="0">
                    <a:pos x="4" y="29"/>
                  </a:cxn>
                  <a:cxn ang="0">
                    <a:pos x="4" y="29"/>
                  </a:cxn>
                  <a:cxn ang="0">
                    <a:pos x="4" y="29"/>
                  </a:cxn>
                  <a:cxn ang="0">
                    <a:pos x="4" y="31"/>
                  </a:cxn>
                </a:cxnLst>
                <a:rect l="0" t="0" r="r" b="b"/>
                <a:pathLst>
                  <a:path w="8" h="32">
                    <a:moveTo>
                      <a:pt x="2" y="0"/>
                    </a:moveTo>
                    <a:lnTo>
                      <a:pt x="2" y="0"/>
                    </a:lnTo>
                    <a:lnTo>
                      <a:pt x="2" y="0"/>
                    </a:lnTo>
                    <a:lnTo>
                      <a:pt x="2" y="0"/>
                    </a:lnTo>
                    <a:lnTo>
                      <a:pt x="2" y="0"/>
                    </a:lnTo>
                    <a:lnTo>
                      <a:pt x="2" y="0"/>
                    </a:lnTo>
                    <a:lnTo>
                      <a:pt x="2" y="0"/>
                    </a:lnTo>
                    <a:lnTo>
                      <a:pt x="2" y="1"/>
                    </a:lnTo>
                    <a:lnTo>
                      <a:pt x="2" y="1"/>
                    </a:lnTo>
                    <a:lnTo>
                      <a:pt x="2" y="1"/>
                    </a:lnTo>
                    <a:lnTo>
                      <a:pt x="2" y="1"/>
                    </a:lnTo>
                    <a:lnTo>
                      <a:pt x="2" y="1"/>
                    </a:lnTo>
                    <a:lnTo>
                      <a:pt x="2" y="1"/>
                    </a:lnTo>
                    <a:lnTo>
                      <a:pt x="2" y="2"/>
                    </a:lnTo>
                    <a:lnTo>
                      <a:pt x="2" y="2"/>
                    </a:lnTo>
                    <a:lnTo>
                      <a:pt x="2" y="2"/>
                    </a:lnTo>
                    <a:lnTo>
                      <a:pt x="2" y="2"/>
                    </a:lnTo>
                    <a:lnTo>
                      <a:pt x="2" y="2"/>
                    </a:lnTo>
                    <a:lnTo>
                      <a:pt x="2" y="3"/>
                    </a:lnTo>
                    <a:lnTo>
                      <a:pt x="1" y="3"/>
                    </a:lnTo>
                    <a:lnTo>
                      <a:pt x="1" y="3"/>
                    </a:lnTo>
                    <a:lnTo>
                      <a:pt x="1" y="4"/>
                    </a:lnTo>
                    <a:lnTo>
                      <a:pt x="1" y="4"/>
                    </a:lnTo>
                    <a:lnTo>
                      <a:pt x="1" y="4"/>
                    </a:lnTo>
                    <a:lnTo>
                      <a:pt x="1" y="4"/>
                    </a:lnTo>
                    <a:lnTo>
                      <a:pt x="1" y="5"/>
                    </a:lnTo>
                    <a:lnTo>
                      <a:pt x="1" y="5"/>
                    </a:lnTo>
                    <a:lnTo>
                      <a:pt x="1" y="5"/>
                    </a:lnTo>
                    <a:lnTo>
                      <a:pt x="1" y="5"/>
                    </a:lnTo>
                    <a:lnTo>
                      <a:pt x="1" y="6"/>
                    </a:lnTo>
                    <a:lnTo>
                      <a:pt x="1" y="6"/>
                    </a:lnTo>
                    <a:lnTo>
                      <a:pt x="0" y="8"/>
                    </a:lnTo>
                    <a:lnTo>
                      <a:pt x="0" y="8"/>
                    </a:lnTo>
                    <a:lnTo>
                      <a:pt x="0" y="11"/>
                    </a:lnTo>
                    <a:lnTo>
                      <a:pt x="0" y="12"/>
                    </a:lnTo>
                    <a:lnTo>
                      <a:pt x="0" y="13"/>
                    </a:lnTo>
                    <a:lnTo>
                      <a:pt x="0" y="13"/>
                    </a:lnTo>
                    <a:lnTo>
                      <a:pt x="0" y="14"/>
                    </a:lnTo>
                    <a:lnTo>
                      <a:pt x="0" y="15"/>
                    </a:lnTo>
                    <a:lnTo>
                      <a:pt x="0" y="15"/>
                    </a:lnTo>
                    <a:lnTo>
                      <a:pt x="0" y="16"/>
                    </a:lnTo>
                    <a:lnTo>
                      <a:pt x="1" y="16"/>
                    </a:lnTo>
                    <a:lnTo>
                      <a:pt x="1" y="17"/>
                    </a:lnTo>
                    <a:lnTo>
                      <a:pt x="1" y="17"/>
                    </a:lnTo>
                    <a:lnTo>
                      <a:pt x="1" y="17"/>
                    </a:lnTo>
                    <a:lnTo>
                      <a:pt x="1" y="17"/>
                    </a:lnTo>
                    <a:lnTo>
                      <a:pt x="2" y="18"/>
                    </a:lnTo>
                    <a:lnTo>
                      <a:pt x="2" y="18"/>
                    </a:lnTo>
                    <a:lnTo>
                      <a:pt x="2" y="18"/>
                    </a:lnTo>
                    <a:lnTo>
                      <a:pt x="2" y="18"/>
                    </a:lnTo>
                    <a:lnTo>
                      <a:pt x="3" y="19"/>
                    </a:lnTo>
                    <a:lnTo>
                      <a:pt x="3" y="20"/>
                    </a:lnTo>
                    <a:lnTo>
                      <a:pt x="3" y="20"/>
                    </a:lnTo>
                    <a:lnTo>
                      <a:pt x="4" y="20"/>
                    </a:lnTo>
                    <a:lnTo>
                      <a:pt x="4" y="20"/>
                    </a:lnTo>
                    <a:lnTo>
                      <a:pt x="4" y="20"/>
                    </a:lnTo>
                    <a:lnTo>
                      <a:pt x="4" y="20"/>
                    </a:lnTo>
                    <a:lnTo>
                      <a:pt x="4" y="20"/>
                    </a:lnTo>
                    <a:lnTo>
                      <a:pt x="4" y="20"/>
                    </a:lnTo>
                    <a:lnTo>
                      <a:pt x="4" y="21"/>
                    </a:lnTo>
                    <a:lnTo>
                      <a:pt x="4" y="21"/>
                    </a:lnTo>
                    <a:lnTo>
                      <a:pt x="4" y="21"/>
                    </a:lnTo>
                    <a:lnTo>
                      <a:pt x="5" y="21"/>
                    </a:lnTo>
                    <a:lnTo>
                      <a:pt x="5" y="21"/>
                    </a:lnTo>
                    <a:lnTo>
                      <a:pt x="5" y="21"/>
                    </a:lnTo>
                    <a:lnTo>
                      <a:pt x="5" y="21"/>
                    </a:lnTo>
                    <a:lnTo>
                      <a:pt x="5" y="21"/>
                    </a:lnTo>
                    <a:lnTo>
                      <a:pt x="5" y="22"/>
                    </a:lnTo>
                    <a:lnTo>
                      <a:pt x="5" y="22"/>
                    </a:lnTo>
                    <a:lnTo>
                      <a:pt x="5" y="22"/>
                    </a:lnTo>
                    <a:lnTo>
                      <a:pt x="7" y="22"/>
                    </a:lnTo>
                    <a:lnTo>
                      <a:pt x="7" y="22"/>
                    </a:lnTo>
                    <a:lnTo>
                      <a:pt x="8" y="23"/>
                    </a:lnTo>
                    <a:lnTo>
                      <a:pt x="8" y="23"/>
                    </a:lnTo>
                    <a:lnTo>
                      <a:pt x="8" y="24"/>
                    </a:lnTo>
                    <a:lnTo>
                      <a:pt x="8" y="24"/>
                    </a:lnTo>
                    <a:lnTo>
                      <a:pt x="8" y="24"/>
                    </a:lnTo>
                    <a:lnTo>
                      <a:pt x="8" y="24"/>
                    </a:lnTo>
                    <a:lnTo>
                      <a:pt x="7" y="25"/>
                    </a:lnTo>
                    <a:lnTo>
                      <a:pt x="5" y="25"/>
                    </a:lnTo>
                    <a:lnTo>
                      <a:pt x="5" y="26"/>
                    </a:lnTo>
                    <a:lnTo>
                      <a:pt x="5" y="26"/>
                    </a:lnTo>
                    <a:lnTo>
                      <a:pt x="5" y="27"/>
                    </a:lnTo>
                    <a:lnTo>
                      <a:pt x="5" y="27"/>
                    </a:lnTo>
                    <a:lnTo>
                      <a:pt x="4" y="27"/>
                    </a:lnTo>
                    <a:lnTo>
                      <a:pt x="4" y="28"/>
                    </a:lnTo>
                    <a:lnTo>
                      <a:pt x="4" y="28"/>
                    </a:lnTo>
                    <a:lnTo>
                      <a:pt x="4" y="28"/>
                    </a:lnTo>
                    <a:lnTo>
                      <a:pt x="4" y="28"/>
                    </a:lnTo>
                    <a:lnTo>
                      <a:pt x="4" y="29"/>
                    </a:lnTo>
                    <a:lnTo>
                      <a:pt x="4" y="29"/>
                    </a:lnTo>
                    <a:lnTo>
                      <a:pt x="4" y="29"/>
                    </a:lnTo>
                    <a:lnTo>
                      <a:pt x="4" y="29"/>
                    </a:lnTo>
                    <a:lnTo>
                      <a:pt x="4" y="29"/>
                    </a:lnTo>
                    <a:lnTo>
                      <a:pt x="4" y="30"/>
                    </a:lnTo>
                    <a:lnTo>
                      <a:pt x="4" y="31"/>
                    </a:lnTo>
                    <a:lnTo>
                      <a:pt x="3" y="3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8" name="Freeform 7454"/>
              <p:cNvSpPr>
                <a:spLocks/>
              </p:cNvSpPr>
              <p:nvPr/>
            </p:nvSpPr>
            <p:spPr bwMode="auto">
              <a:xfrm>
                <a:off x="3035301" y="3866024"/>
                <a:ext cx="0" cy="0"/>
              </a:xfrm>
              <a:custGeom>
                <a:avLst/>
                <a:gdLst/>
                <a:ahLst/>
                <a:cxnLst>
                  <a:cxn ang="0">
                    <a:pos x="1" y="2"/>
                  </a:cxn>
                  <a:cxn ang="0">
                    <a:pos x="1" y="2"/>
                  </a:cxn>
                  <a:cxn ang="0">
                    <a:pos x="0" y="2"/>
                  </a:cxn>
                  <a:cxn ang="0">
                    <a:pos x="0" y="1"/>
                  </a:cxn>
                  <a:cxn ang="0">
                    <a:pos x="0" y="1"/>
                  </a:cxn>
                  <a:cxn ang="0">
                    <a:pos x="0" y="1"/>
                  </a:cxn>
                  <a:cxn ang="0">
                    <a:pos x="0" y="0"/>
                  </a:cxn>
                  <a:cxn ang="0">
                    <a:pos x="0" y="0"/>
                  </a:cxn>
                  <a:cxn ang="0">
                    <a:pos x="0" y="0"/>
                  </a:cxn>
                  <a:cxn ang="0">
                    <a:pos x="0" y="1"/>
                  </a:cxn>
                  <a:cxn ang="0">
                    <a:pos x="1" y="2"/>
                  </a:cxn>
                  <a:cxn ang="0">
                    <a:pos x="1" y="2"/>
                  </a:cxn>
                </a:cxnLst>
                <a:rect l="0" t="0" r="r" b="b"/>
                <a:pathLst>
                  <a:path w="1" h="2">
                    <a:moveTo>
                      <a:pt x="1" y="2"/>
                    </a:moveTo>
                    <a:lnTo>
                      <a:pt x="1" y="2"/>
                    </a:lnTo>
                    <a:lnTo>
                      <a:pt x="0" y="2"/>
                    </a:lnTo>
                    <a:lnTo>
                      <a:pt x="0" y="1"/>
                    </a:lnTo>
                    <a:lnTo>
                      <a:pt x="0" y="1"/>
                    </a:lnTo>
                    <a:lnTo>
                      <a:pt x="0" y="1"/>
                    </a:lnTo>
                    <a:lnTo>
                      <a:pt x="0" y="0"/>
                    </a:lnTo>
                    <a:lnTo>
                      <a:pt x="0" y="0"/>
                    </a:lnTo>
                    <a:lnTo>
                      <a:pt x="0" y="0"/>
                    </a:lnTo>
                    <a:lnTo>
                      <a:pt x="0"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799" name="Freeform 7455"/>
              <p:cNvSpPr>
                <a:spLocks/>
              </p:cNvSpPr>
              <p:nvPr/>
            </p:nvSpPr>
            <p:spPr bwMode="auto">
              <a:xfrm>
                <a:off x="3033714" y="3867618"/>
                <a:ext cx="1588" cy="0"/>
              </a:xfrm>
              <a:custGeom>
                <a:avLst/>
                <a:gdLst/>
                <a:ahLst/>
                <a:cxnLst>
                  <a:cxn ang="0">
                    <a:pos x="1" y="2"/>
                  </a:cxn>
                  <a:cxn ang="0">
                    <a:pos x="1" y="2"/>
                  </a:cxn>
                  <a:cxn ang="0">
                    <a:pos x="1" y="0"/>
                  </a:cxn>
                  <a:cxn ang="0">
                    <a:pos x="1" y="0"/>
                  </a:cxn>
                  <a:cxn ang="0">
                    <a:pos x="1" y="0"/>
                  </a:cxn>
                  <a:cxn ang="0">
                    <a:pos x="1" y="0"/>
                  </a:cxn>
                  <a:cxn ang="0">
                    <a:pos x="1" y="0"/>
                  </a:cxn>
                  <a:cxn ang="0">
                    <a:pos x="0" y="0"/>
                  </a:cxn>
                  <a:cxn ang="0">
                    <a:pos x="0" y="0"/>
                  </a:cxn>
                  <a:cxn ang="0">
                    <a:pos x="1" y="2"/>
                  </a:cxn>
                  <a:cxn ang="0">
                    <a:pos x="1" y="2"/>
                  </a:cxn>
                </a:cxnLst>
                <a:rect l="0" t="0" r="r" b="b"/>
                <a:pathLst>
                  <a:path w="1" h="2">
                    <a:moveTo>
                      <a:pt x="1" y="2"/>
                    </a:moveTo>
                    <a:lnTo>
                      <a:pt x="1" y="2"/>
                    </a:lnTo>
                    <a:lnTo>
                      <a:pt x="1" y="0"/>
                    </a:lnTo>
                    <a:lnTo>
                      <a:pt x="1" y="0"/>
                    </a:lnTo>
                    <a:lnTo>
                      <a:pt x="1" y="0"/>
                    </a:lnTo>
                    <a:lnTo>
                      <a:pt x="1" y="0"/>
                    </a:lnTo>
                    <a:lnTo>
                      <a:pt x="1" y="0"/>
                    </a:lnTo>
                    <a:lnTo>
                      <a:pt x="0" y="0"/>
                    </a:lnTo>
                    <a:lnTo>
                      <a:pt x="0" y="0"/>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0" name="Freeform 7456"/>
              <p:cNvSpPr>
                <a:spLocks/>
              </p:cNvSpPr>
              <p:nvPr/>
            </p:nvSpPr>
            <p:spPr bwMode="auto">
              <a:xfrm>
                <a:off x="3041651" y="3867618"/>
                <a:ext cx="0" cy="0"/>
              </a:xfrm>
              <a:custGeom>
                <a:avLst/>
                <a:gdLst/>
                <a:ahLst/>
                <a:cxnLst>
                  <a:cxn ang="0">
                    <a:pos x="0" y="1"/>
                  </a:cxn>
                  <a:cxn ang="0">
                    <a:pos x="0" y="1"/>
                  </a:cxn>
                  <a:cxn ang="0">
                    <a:pos x="0" y="1"/>
                  </a:cxn>
                  <a:cxn ang="0">
                    <a:pos x="0" y="0"/>
                  </a:cxn>
                  <a:cxn ang="0">
                    <a:pos x="0" y="0"/>
                  </a:cxn>
                  <a:cxn ang="0">
                    <a:pos x="0" y="0"/>
                  </a:cxn>
                  <a:cxn ang="0">
                    <a:pos x="0" y="0"/>
                  </a:cxn>
                  <a:cxn ang="0">
                    <a:pos x="0" y="0"/>
                  </a:cxn>
                  <a:cxn ang="0">
                    <a:pos x="0" y="0"/>
                  </a:cxn>
                  <a:cxn ang="0">
                    <a:pos x="0" y="0"/>
                  </a:cxn>
                  <a:cxn ang="0">
                    <a:pos x="0" y="0"/>
                  </a:cxn>
                  <a:cxn ang="0">
                    <a:pos x="0" y="0"/>
                  </a:cxn>
                  <a:cxn ang="0">
                    <a:pos x="0" y="1"/>
                  </a:cxn>
                </a:cxnLst>
                <a:rect l="0" t="0" r="r" b="b"/>
                <a:pathLst>
                  <a:path h="1">
                    <a:moveTo>
                      <a:pt x="0" y="1"/>
                    </a:moveTo>
                    <a:lnTo>
                      <a:pt x="0" y="1"/>
                    </a:lnTo>
                    <a:lnTo>
                      <a:pt x="0" y="1"/>
                    </a:lnTo>
                    <a:lnTo>
                      <a:pt x="0" y="0"/>
                    </a:lnTo>
                    <a:lnTo>
                      <a:pt x="0" y="0"/>
                    </a:lnTo>
                    <a:lnTo>
                      <a:pt x="0" y="0"/>
                    </a:lnTo>
                    <a:lnTo>
                      <a:pt x="0" y="0"/>
                    </a:lnTo>
                    <a:lnTo>
                      <a:pt x="0" y="0"/>
                    </a:ln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1" name="Freeform 7457"/>
              <p:cNvSpPr>
                <a:spLocks/>
              </p:cNvSpPr>
              <p:nvPr/>
            </p:nvSpPr>
            <p:spPr bwMode="auto">
              <a:xfrm>
                <a:off x="3033714" y="3867618"/>
                <a:ext cx="0" cy="1593"/>
              </a:xfrm>
              <a:custGeom>
                <a:avLst/>
                <a:gdLst/>
                <a:ahLst/>
                <a:cxnLst>
                  <a:cxn ang="0">
                    <a:pos x="1" y="0"/>
                  </a:cxn>
                  <a:cxn ang="0">
                    <a:pos x="1" y="0"/>
                  </a:cxn>
                  <a:cxn ang="0">
                    <a:pos x="1" y="0"/>
                  </a:cxn>
                  <a:cxn ang="0">
                    <a:pos x="0" y="0"/>
                  </a:cxn>
                  <a:cxn ang="0">
                    <a:pos x="0" y="0"/>
                  </a:cxn>
                  <a:cxn ang="0">
                    <a:pos x="1" y="0"/>
                  </a:cxn>
                  <a:cxn ang="0">
                    <a:pos x="1" y="0"/>
                  </a:cxn>
                  <a:cxn ang="0">
                    <a:pos x="1" y="0"/>
                  </a:cxn>
                  <a:cxn ang="0">
                    <a:pos x="1" y="0"/>
                  </a:cxn>
                </a:cxnLst>
                <a:rect l="0" t="0" r="r" b="b"/>
                <a:pathLst>
                  <a:path w="1">
                    <a:moveTo>
                      <a:pt x="1" y="0"/>
                    </a:moveTo>
                    <a:lnTo>
                      <a:pt x="1" y="0"/>
                    </a:lnTo>
                    <a:lnTo>
                      <a:pt x="1" y="0"/>
                    </a:lnTo>
                    <a:lnTo>
                      <a:pt x="0" y="0"/>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2" name="Freeform 7458"/>
              <p:cNvSpPr>
                <a:spLocks/>
              </p:cNvSpPr>
              <p:nvPr/>
            </p:nvSpPr>
            <p:spPr bwMode="auto">
              <a:xfrm>
                <a:off x="3033714" y="3867618"/>
                <a:ext cx="1588" cy="1593"/>
              </a:xfrm>
              <a:custGeom>
                <a:avLst/>
                <a:gdLst/>
                <a:ahLst/>
                <a:cxnLst>
                  <a:cxn ang="0">
                    <a:pos x="0" y="1"/>
                  </a:cxn>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3" name="Freeform 7459"/>
              <p:cNvSpPr>
                <a:spLocks/>
              </p:cNvSpPr>
              <p:nvPr/>
            </p:nvSpPr>
            <p:spPr bwMode="auto">
              <a:xfrm>
                <a:off x="3041651" y="3867618"/>
                <a:ext cx="0" cy="0"/>
              </a:xfrm>
              <a:custGeom>
                <a:avLst/>
                <a:gdLst/>
                <a:ahLst/>
                <a:cxnLst>
                  <a:cxn ang="0">
                    <a:pos x="1" y="3"/>
                  </a:cxn>
                  <a:cxn ang="0">
                    <a:pos x="0" y="3"/>
                  </a:cxn>
                  <a:cxn ang="0">
                    <a:pos x="0" y="1"/>
                  </a:cxn>
                  <a:cxn ang="0">
                    <a:pos x="0" y="0"/>
                  </a:cxn>
                  <a:cxn ang="0">
                    <a:pos x="0" y="0"/>
                  </a:cxn>
                  <a:cxn ang="0">
                    <a:pos x="0" y="0"/>
                  </a:cxn>
                  <a:cxn ang="0">
                    <a:pos x="1" y="0"/>
                  </a:cxn>
                  <a:cxn ang="0">
                    <a:pos x="1" y="1"/>
                  </a:cxn>
                  <a:cxn ang="0">
                    <a:pos x="1" y="1"/>
                  </a:cxn>
                  <a:cxn ang="0">
                    <a:pos x="1" y="3"/>
                  </a:cxn>
                  <a:cxn ang="0">
                    <a:pos x="1" y="3"/>
                  </a:cxn>
                  <a:cxn ang="0">
                    <a:pos x="1" y="3"/>
                  </a:cxn>
                </a:cxnLst>
                <a:rect l="0" t="0" r="r" b="b"/>
                <a:pathLst>
                  <a:path w="1" h="3">
                    <a:moveTo>
                      <a:pt x="1" y="3"/>
                    </a:moveTo>
                    <a:lnTo>
                      <a:pt x="0" y="3"/>
                    </a:lnTo>
                    <a:lnTo>
                      <a:pt x="0" y="1"/>
                    </a:lnTo>
                    <a:lnTo>
                      <a:pt x="0" y="0"/>
                    </a:lnTo>
                    <a:lnTo>
                      <a:pt x="0" y="0"/>
                    </a:lnTo>
                    <a:lnTo>
                      <a:pt x="0" y="0"/>
                    </a:lnTo>
                    <a:lnTo>
                      <a:pt x="1" y="0"/>
                    </a:lnTo>
                    <a:lnTo>
                      <a:pt x="1" y="1"/>
                    </a:lnTo>
                    <a:lnTo>
                      <a:pt x="1" y="1"/>
                    </a:lnTo>
                    <a:lnTo>
                      <a:pt x="1" y="3"/>
                    </a:lnTo>
                    <a:lnTo>
                      <a:pt x="1"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4" name="Freeform 7460"/>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5" name="Freeform 7461"/>
              <p:cNvSpPr>
                <a:spLocks/>
              </p:cNvSpPr>
              <p:nvPr/>
            </p:nvSpPr>
            <p:spPr bwMode="auto">
              <a:xfrm>
                <a:off x="3041651" y="3867618"/>
                <a:ext cx="0" cy="1593"/>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6" name="Freeform 7462"/>
              <p:cNvSpPr>
                <a:spLocks/>
              </p:cNvSpPr>
              <p:nvPr/>
            </p:nvSpPr>
            <p:spPr bwMode="auto">
              <a:xfrm>
                <a:off x="3060701" y="3866024"/>
                <a:ext cx="0" cy="1593"/>
              </a:xfrm>
              <a:custGeom>
                <a:avLst/>
                <a:gdLst/>
                <a:ahLst/>
                <a:cxnLst>
                  <a:cxn ang="0">
                    <a:pos x="0" y="1"/>
                  </a:cxn>
                  <a:cxn ang="0">
                    <a:pos x="0" y="1"/>
                  </a:cxn>
                  <a:cxn ang="0">
                    <a:pos x="0" y="0"/>
                  </a:cxn>
                  <a:cxn ang="0">
                    <a:pos x="0" y="1"/>
                  </a:cxn>
                  <a:cxn ang="0">
                    <a:pos x="0" y="1"/>
                  </a:cxn>
                </a:cxnLst>
                <a:rect l="0" t="0" r="r" b="b"/>
                <a:pathLst>
                  <a:path h="1">
                    <a:moveTo>
                      <a:pt x="0" y="1"/>
                    </a:moveTo>
                    <a:lnTo>
                      <a:pt x="0"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7" name="Freeform 7463"/>
              <p:cNvSpPr>
                <a:spLocks/>
              </p:cNvSpPr>
              <p:nvPr/>
            </p:nvSpPr>
            <p:spPr bwMode="auto">
              <a:xfrm>
                <a:off x="3046414" y="3854870"/>
                <a:ext cx="7938" cy="14341"/>
              </a:xfrm>
              <a:custGeom>
                <a:avLst/>
                <a:gdLst/>
                <a:ahLst/>
                <a:cxnLst>
                  <a:cxn ang="0">
                    <a:pos x="1" y="25"/>
                  </a:cxn>
                  <a:cxn ang="0">
                    <a:pos x="1" y="25"/>
                  </a:cxn>
                  <a:cxn ang="0">
                    <a:pos x="2" y="24"/>
                  </a:cxn>
                  <a:cxn ang="0">
                    <a:pos x="3" y="21"/>
                  </a:cxn>
                  <a:cxn ang="0">
                    <a:pos x="3" y="20"/>
                  </a:cxn>
                  <a:cxn ang="0">
                    <a:pos x="3" y="19"/>
                  </a:cxn>
                  <a:cxn ang="0">
                    <a:pos x="3" y="18"/>
                  </a:cxn>
                  <a:cxn ang="0">
                    <a:pos x="3" y="18"/>
                  </a:cxn>
                  <a:cxn ang="0">
                    <a:pos x="3" y="17"/>
                  </a:cxn>
                  <a:cxn ang="0">
                    <a:pos x="5" y="15"/>
                  </a:cxn>
                  <a:cxn ang="0">
                    <a:pos x="6" y="14"/>
                  </a:cxn>
                  <a:cxn ang="0">
                    <a:pos x="7" y="12"/>
                  </a:cxn>
                  <a:cxn ang="0">
                    <a:pos x="7" y="11"/>
                  </a:cxn>
                  <a:cxn ang="0">
                    <a:pos x="8" y="10"/>
                  </a:cxn>
                  <a:cxn ang="0">
                    <a:pos x="8" y="9"/>
                  </a:cxn>
                  <a:cxn ang="0">
                    <a:pos x="10" y="6"/>
                  </a:cxn>
                  <a:cxn ang="0">
                    <a:pos x="10" y="4"/>
                  </a:cxn>
                  <a:cxn ang="0">
                    <a:pos x="10" y="4"/>
                  </a:cxn>
                  <a:cxn ang="0">
                    <a:pos x="7" y="4"/>
                  </a:cxn>
                  <a:cxn ang="0">
                    <a:pos x="4" y="2"/>
                  </a:cxn>
                  <a:cxn ang="0">
                    <a:pos x="2" y="1"/>
                  </a:cxn>
                  <a:cxn ang="0">
                    <a:pos x="1" y="1"/>
                  </a:cxn>
                  <a:cxn ang="0">
                    <a:pos x="1" y="0"/>
                  </a:cxn>
                  <a:cxn ang="0">
                    <a:pos x="3" y="1"/>
                  </a:cxn>
                  <a:cxn ang="0">
                    <a:pos x="4" y="2"/>
                  </a:cxn>
                  <a:cxn ang="0">
                    <a:pos x="6" y="2"/>
                  </a:cxn>
                  <a:cxn ang="0">
                    <a:pos x="6" y="3"/>
                  </a:cxn>
                  <a:cxn ang="0">
                    <a:pos x="7" y="3"/>
                  </a:cxn>
                  <a:cxn ang="0">
                    <a:pos x="7" y="3"/>
                  </a:cxn>
                  <a:cxn ang="0">
                    <a:pos x="10" y="4"/>
                  </a:cxn>
                  <a:cxn ang="0">
                    <a:pos x="10" y="4"/>
                  </a:cxn>
                  <a:cxn ang="0">
                    <a:pos x="10" y="4"/>
                  </a:cxn>
                  <a:cxn ang="0">
                    <a:pos x="11" y="4"/>
                  </a:cxn>
                  <a:cxn ang="0">
                    <a:pos x="12" y="5"/>
                  </a:cxn>
                  <a:cxn ang="0">
                    <a:pos x="13" y="6"/>
                  </a:cxn>
                  <a:cxn ang="0">
                    <a:pos x="15" y="7"/>
                  </a:cxn>
                  <a:cxn ang="0">
                    <a:pos x="17" y="8"/>
                  </a:cxn>
                  <a:cxn ang="0">
                    <a:pos x="19" y="9"/>
                  </a:cxn>
                  <a:cxn ang="0">
                    <a:pos x="20" y="9"/>
                  </a:cxn>
                  <a:cxn ang="0">
                    <a:pos x="20" y="9"/>
                  </a:cxn>
                  <a:cxn ang="0">
                    <a:pos x="20" y="8"/>
                  </a:cxn>
                  <a:cxn ang="0">
                    <a:pos x="20" y="7"/>
                  </a:cxn>
                  <a:cxn ang="0">
                    <a:pos x="20" y="6"/>
                  </a:cxn>
                  <a:cxn ang="0">
                    <a:pos x="21" y="7"/>
                  </a:cxn>
                  <a:cxn ang="0">
                    <a:pos x="22" y="7"/>
                  </a:cxn>
                  <a:cxn ang="0">
                    <a:pos x="22" y="8"/>
                  </a:cxn>
                  <a:cxn ang="0">
                    <a:pos x="22" y="8"/>
                  </a:cxn>
                  <a:cxn ang="0">
                    <a:pos x="22" y="8"/>
                  </a:cxn>
                  <a:cxn ang="0">
                    <a:pos x="23" y="9"/>
                  </a:cxn>
                  <a:cxn ang="0">
                    <a:pos x="23" y="9"/>
                  </a:cxn>
                  <a:cxn ang="0">
                    <a:pos x="24" y="10"/>
                  </a:cxn>
                  <a:cxn ang="0">
                    <a:pos x="25" y="10"/>
                  </a:cxn>
                  <a:cxn ang="0">
                    <a:pos x="25" y="10"/>
                  </a:cxn>
                  <a:cxn ang="0">
                    <a:pos x="26" y="9"/>
                  </a:cxn>
                  <a:cxn ang="0">
                    <a:pos x="26" y="9"/>
                  </a:cxn>
                  <a:cxn ang="0">
                    <a:pos x="26" y="9"/>
                  </a:cxn>
                  <a:cxn ang="0">
                    <a:pos x="28" y="9"/>
                  </a:cxn>
                  <a:cxn ang="0">
                    <a:pos x="29" y="8"/>
                  </a:cxn>
                  <a:cxn ang="0">
                    <a:pos x="30" y="9"/>
                  </a:cxn>
                  <a:cxn ang="0">
                    <a:pos x="31" y="9"/>
                  </a:cxn>
                  <a:cxn ang="0">
                    <a:pos x="31" y="8"/>
                  </a:cxn>
                  <a:cxn ang="0">
                    <a:pos x="31" y="9"/>
                  </a:cxn>
                </a:cxnLst>
                <a:rect l="0" t="0" r="r" b="b"/>
                <a:pathLst>
                  <a:path w="31" h="25">
                    <a:moveTo>
                      <a:pt x="0" y="24"/>
                    </a:moveTo>
                    <a:lnTo>
                      <a:pt x="1" y="25"/>
                    </a:lnTo>
                    <a:lnTo>
                      <a:pt x="1" y="25"/>
                    </a:lnTo>
                    <a:lnTo>
                      <a:pt x="1" y="25"/>
                    </a:lnTo>
                    <a:lnTo>
                      <a:pt x="2" y="24"/>
                    </a:lnTo>
                    <a:lnTo>
                      <a:pt x="2" y="24"/>
                    </a:lnTo>
                    <a:lnTo>
                      <a:pt x="2" y="23"/>
                    </a:lnTo>
                    <a:lnTo>
                      <a:pt x="3" y="21"/>
                    </a:lnTo>
                    <a:lnTo>
                      <a:pt x="3" y="20"/>
                    </a:lnTo>
                    <a:lnTo>
                      <a:pt x="3" y="20"/>
                    </a:lnTo>
                    <a:lnTo>
                      <a:pt x="3" y="19"/>
                    </a:lnTo>
                    <a:lnTo>
                      <a:pt x="3" y="19"/>
                    </a:lnTo>
                    <a:lnTo>
                      <a:pt x="3" y="19"/>
                    </a:lnTo>
                    <a:lnTo>
                      <a:pt x="3" y="18"/>
                    </a:lnTo>
                    <a:lnTo>
                      <a:pt x="3" y="18"/>
                    </a:lnTo>
                    <a:lnTo>
                      <a:pt x="3" y="18"/>
                    </a:lnTo>
                    <a:lnTo>
                      <a:pt x="3" y="17"/>
                    </a:lnTo>
                    <a:lnTo>
                      <a:pt x="3" y="17"/>
                    </a:lnTo>
                    <a:lnTo>
                      <a:pt x="4" y="16"/>
                    </a:lnTo>
                    <a:lnTo>
                      <a:pt x="5" y="15"/>
                    </a:lnTo>
                    <a:lnTo>
                      <a:pt x="5" y="15"/>
                    </a:lnTo>
                    <a:lnTo>
                      <a:pt x="6" y="14"/>
                    </a:lnTo>
                    <a:lnTo>
                      <a:pt x="6" y="13"/>
                    </a:lnTo>
                    <a:lnTo>
                      <a:pt x="7" y="12"/>
                    </a:lnTo>
                    <a:lnTo>
                      <a:pt x="7" y="12"/>
                    </a:lnTo>
                    <a:lnTo>
                      <a:pt x="7" y="11"/>
                    </a:lnTo>
                    <a:lnTo>
                      <a:pt x="7" y="11"/>
                    </a:lnTo>
                    <a:lnTo>
                      <a:pt x="8" y="10"/>
                    </a:lnTo>
                    <a:lnTo>
                      <a:pt x="8" y="9"/>
                    </a:lnTo>
                    <a:lnTo>
                      <a:pt x="8" y="9"/>
                    </a:lnTo>
                    <a:lnTo>
                      <a:pt x="10" y="8"/>
                    </a:lnTo>
                    <a:lnTo>
                      <a:pt x="10" y="6"/>
                    </a:lnTo>
                    <a:lnTo>
                      <a:pt x="10" y="5"/>
                    </a:lnTo>
                    <a:lnTo>
                      <a:pt x="10" y="4"/>
                    </a:lnTo>
                    <a:lnTo>
                      <a:pt x="10" y="4"/>
                    </a:lnTo>
                    <a:lnTo>
                      <a:pt x="10" y="4"/>
                    </a:lnTo>
                    <a:lnTo>
                      <a:pt x="8" y="4"/>
                    </a:lnTo>
                    <a:lnTo>
                      <a:pt x="7" y="4"/>
                    </a:lnTo>
                    <a:lnTo>
                      <a:pt x="6" y="3"/>
                    </a:lnTo>
                    <a:lnTo>
                      <a:pt x="4" y="2"/>
                    </a:lnTo>
                    <a:lnTo>
                      <a:pt x="3" y="1"/>
                    </a:lnTo>
                    <a:lnTo>
                      <a:pt x="2" y="1"/>
                    </a:lnTo>
                    <a:lnTo>
                      <a:pt x="1" y="1"/>
                    </a:lnTo>
                    <a:lnTo>
                      <a:pt x="1" y="1"/>
                    </a:lnTo>
                    <a:lnTo>
                      <a:pt x="1" y="1"/>
                    </a:lnTo>
                    <a:lnTo>
                      <a:pt x="1" y="0"/>
                    </a:lnTo>
                    <a:lnTo>
                      <a:pt x="1" y="0"/>
                    </a:lnTo>
                    <a:lnTo>
                      <a:pt x="3" y="1"/>
                    </a:lnTo>
                    <a:lnTo>
                      <a:pt x="3" y="1"/>
                    </a:lnTo>
                    <a:lnTo>
                      <a:pt x="4" y="2"/>
                    </a:lnTo>
                    <a:lnTo>
                      <a:pt x="5" y="2"/>
                    </a:lnTo>
                    <a:lnTo>
                      <a:pt x="6" y="2"/>
                    </a:lnTo>
                    <a:lnTo>
                      <a:pt x="6" y="2"/>
                    </a:lnTo>
                    <a:lnTo>
                      <a:pt x="6" y="3"/>
                    </a:lnTo>
                    <a:lnTo>
                      <a:pt x="7" y="3"/>
                    </a:lnTo>
                    <a:lnTo>
                      <a:pt x="7" y="3"/>
                    </a:lnTo>
                    <a:lnTo>
                      <a:pt x="7" y="3"/>
                    </a:lnTo>
                    <a:lnTo>
                      <a:pt x="7" y="3"/>
                    </a:lnTo>
                    <a:lnTo>
                      <a:pt x="8" y="3"/>
                    </a:lnTo>
                    <a:lnTo>
                      <a:pt x="10" y="4"/>
                    </a:lnTo>
                    <a:lnTo>
                      <a:pt x="10" y="4"/>
                    </a:lnTo>
                    <a:lnTo>
                      <a:pt x="10" y="4"/>
                    </a:lnTo>
                    <a:lnTo>
                      <a:pt x="10" y="4"/>
                    </a:lnTo>
                    <a:lnTo>
                      <a:pt x="10" y="4"/>
                    </a:lnTo>
                    <a:lnTo>
                      <a:pt x="11" y="4"/>
                    </a:lnTo>
                    <a:lnTo>
                      <a:pt x="11" y="4"/>
                    </a:lnTo>
                    <a:lnTo>
                      <a:pt x="11" y="5"/>
                    </a:lnTo>
                    <a:lnTo>
                      <a:pt x="12" y="5"/>
                    </a:lnTo>
                    <a:lnTo>
                      <a:pt x="13" y="5"/>
                    </a:lnTo>
                    <a:lnTo>
                      <a:pt x="13" y="6"/>
                    </a:lnTo>
                    <a:lnTo>
                      <a:pt x="14" y="6"/>
                    </a:lnTo>
                    <a:lnTo>
                      <a:pt x="15" y="7"/>
                    </a:lnTo>
                    <a:lnTo>
                      <a:pt x="16" y="7"/>
                    </a:lnTo>
                    <a:lnTo>
                      <a:pt x="17" y="8"/>
                    </a:lnTo>
                    <a:lnTo>
                      <a:pt x="17" y="9"/>
                    </a:lnTo>
                    <a:lnTo>
                      <a:pt x="19" y="9"/>
                    </a:lnTo>
                    <a:lnTo>
                      <a:pt x="20" y="9"/>
                    </a:lnTo>
                    <a:lnTo>
                      <a:pt x="20" y="9"/>
                    </a:lnTo>
                    <a:lnTo>
                      <a:pt x="20" y="9"/>
                    </a:lnTo>
                    <a:lnTo>
                      <a:pt x="20" y="9"/>
                    </a:lnTo>
                    <a:lnTo>
                      <a:pt x="20" y="8"/>
                    </a:lnTo>
                    <a:lnTo>
                      <a:pt x="20" y="8"/>
                    </a:lnTo>
                    <a:lnTo>
                      <a:pt x="20" y="7"/>
                    </a:lnTo>
                    <a:lnTo>
                      <a:pt x="20" y="7"/>
                    </a:lnTo>
                    <a:lnTo>
                      <a:pt x="20" y="7"/>
                    </a:lnTo>
                    <a:lnTo>
                      <a:pt x="20" y="6"/>
                    </a:lnTo>
                    <a:lnTo>
                      <a:pt x="21" y="6"/>
                    </a:lnTo>
                    <a:lnTo>
                      <a:pt x="21" y="7"/>
                    </a:lnTo>
                    <a:lnTo>
                      <a:pt x="22" y="7"/>
                    </a:lnTo>
                    <a:lnTo>
                      <a:pt x="22" y="7"/>
                    </a:lnTo>
                    <a:lnTo>
                      <a:pt x="22" y="7"/>
                    </a:lnTo>
                    <a:lnTo>
                      <a:pt x="22" y="8"/>
                    </a:lnTo>
                    <a:lnTo>
                      <a:pt x="22" y="8"/>
                    </a:lnTo>
                    <a:lnTo>
                      <a:pt x="22" y="8"/>
                    </a:lnTo>
                    <a:lnTo>
                      <a:pt x="22" y="8"/>
                    </a:lnTo>
                    <a:lnTo>
                      <a:pt x="22" y="8"/>
                    </a:lnTo>
                    <a:lnTo>
                      <a:pt x="23" y="9"/>
                    </a:lnTo>
                    <a:lnTo>
                      <a:pt x="23" y="9"/>
                    </a:lnTo>
                    <a:lnTo>
                      <a:pt x="23" y="9"/>
                    </a:lnTo>
                    <a:lnTo>
                      <a:pt x="23" y="9"/>
                    </a:lnTo>
                    <a:lnTo>
                      <a:pt x="24" y="10"/>
                    </a:lnTo>
                    <a:lnTo>
                      <a:pt x="24" y="10"/>
                    </a:lnTo>
                    <a:lnTo>
                      <a:pt x="24" y="10"/>
                    </a:lnTo>
                    <a:lnTo>
                      <a:pt x="25" y="10"/>
                    </a:lnTo>
                    <a:lnTo>
                      <a:pt x="25" y="10"/>
                    </a:lnTo>
                    <a:lnTo>
                      <a:pt x="25" y="10"/>
                    </a:lnTo>
                    <a:lnTo>
                      <a:pt x="25" y="10"/>
                    </a:lnTo>
                    <a:lnTo>
                      <a:pt x="26" y="9"/>
                    </a:lnTo>
                    <a:lnTo>
                      <a:pt x="26" y="9"/>
                    </a:lnTo>
                    <a:lnTo>
                      <a:pt x="26" y="9"/>
                    </a:lnTo>
                    <a:lnTo>
                      <a:pt x="26" y="9"/>
                    </a:lnTo>
                    <a:lnTo>
                      <a:pt x="26" y="9"/>
                    </a:lnTo>
                    <a:lnTo>
                      <a:pt x="28" y="9"/>
                    </a:lnTo>
                    <a:lnTo>
                      <a:pt x="28" y="9"/>
                    </a:lnTo>
                    <a:lnTo>
                      <a:pt x="29" y="8"/>
                    </a:lnTo>
                    <a:lnTo>
                      <a:pt x="29" y="8"/>
                    </a:lnTo>
                    <a:lnTo>
                      <a:pt x="29" y="8"/>
                    </a:lnTo>
                    <a:lnTo>
                      <a:pt x="30" y="9"/>
                    </a:lnTo>
                    <a:lnTo>
                      <a:pt x="30" y="9"/>
                    </a:lnTo>
                    <a:lnTo>
                      <a:pt x="31" y="9"/>
                    </a:lnTo>
                    <a:lnTo>
                      <a:pt x="31" y="9"/>
                    </a:lnTo>
                    <a:lnTo>
                      <a:pt x="31" y="8"/>
                    </a:lnTo>
                    <a:lnTo>
                      <a:pt x="31" y="9"/>
                    </a:lnTo>
                    <a:lnTo>
                      <a:pt x="31" y="9"/>
                    </a:lnTo>
                    <a:lnTo>
                      <a:pt x="31" y="1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8" name="Freeform 7464"/>
              <p:cNvSpPr>
                <a:spLocks/>
              </p:cNvSpPr>
              <p:nvPr/>
            </p:nvSpPr>
            <p:spPr bwMode="auto">
              <a:xfrm>
                <a:off x="3035301" y="3866024"/>
                <a:ext cx="1588" cy="3187"/>
              </a:xfrm>
              <a:custGeom>
                <a:avLst/>
                <a:gdLst/>
                <a:ahLst/>
                <a:cxnLst>
                  <a:cxn ang="0">
                    <a:pos x="4" y="9"/>
                  </a:cxn>
                  <a:cxn ang="0">
                    <a:pos x="5" y="9"/>
                  </a:cxn>
                  <a:cxn ang="0">
                    <a:pos x="5" y="8"/>
                  </a:cxn>
                  <a:cxn ang="0">
                    <a:pos x="5" y="8"/>
                  </a:cxn>
                  <a:cxn ang="0">
                    <a:pos x="5" y="8"/>
                  </a:cxn>
                  <a:cxn ang="0">
                    <a:pos x="5" y="7"/>
                  </a:cxn>
                  <a:cxn ang="0">
                    <a:pos x="5" y="7"/>
                  </a:cxn>
                  <a:cxn ang="0">
                    <a:pos x="5" y="7"/>
                  </a:cxn>
                  <a:cxn ang="0">
                    <a:pos x="4" y="6"/>
                  </a:cxn>
                  <a:cxn ang="0">
                    <a:pos x="4" y="6"/>
                  </a:cxn>
                  <a:cxn ang="0">
                    <a:pos x="4" y="6"/>
                  </a:cxn>
                  <a:cxn ang="0">
                    <a:pos x="4" y="6"/>
                  </a:cxn>
                  <a:cxn ang="0">
                    <a:pos x="4" y="7"/>
                  </a:cxn>
                  <a:cxn ang="0">
                    <a:pos x="4" y="7"/>
                  </a:cxn>
                  <a:cxn ang="0">
                    <a:pos x="4" y="7"/>
                  </a:cxn>
                  <a:cxn ang="0">
                    <a:pos x="4" y="7"/>
                  </a:cxn>
                  <a:cxn ang="0">
                    <a:pos x="3" y="6"/>
                  </a:cxn>
                  <a:cxn ang="0">
                    <a:pos x="3" y="6"/>
                  </a:cxn>
                  <a:cxn ang="0">
                    <a:pos x="3" y="6"/>
                  </a:cxn>
                  <a:cxn ang="0">
                    <a:pos x="3" y="6"/>
                  </a:cxn>
                  <a:cxn ang="0">
                    <a:pos x="3" y="6"/>
                  </a:cxn>
                  <a:cxn ang="0">
                    <a:pos x="3" y="6"/>
                  </a:cxn>
                  <a:cxn ang="0">
                    <a:pos x="3" y="6"/>
                  </a:cxn>
                  <a:cxn ang="0">
                    <a:pos x="3" y="5"/>
                  </a:cxn>
                  <a:cxn ang="0">
                    <a:pos x="3" y="5"/>
                  </a:cxn>
                  <a:cxn ang="0">
                    <a:pos x="2" y="5"/>
                  </a:cxn>
                  <a:cxn ang="0">
                    <a:pos x="2" y="5"/>
                  </a:cxn>
                  <a:cxn ang="0">
                    <a:pos x="2" y="4"/>
                  </a:cxn>
                  <a:cxn ang="0">
                    <a:pos x="0" y="1"/>
                  </a:cxn>
                  <a:cxn ang="0">
                    <a:pos x="0" y="0"/>
                  </a:cxn>
                  <a:cxn ang="0">
                    <a:pos x="0" y="0"/>
                  </a:cxn>
                  <a:cxn ang="0">
                    <a:pos x="0" y="1"/>
                  </a:cxn>
                  <a:cxn ang="0">
                    <a:pos x="0" y="2"/>
                  </a:cxn>
                  <a:cxn ang="0">
                    <a:pos x="0" y="4"/>
                  </a:cxn>
                  <a:cxn ang="0">
                    <a:pos x="2" y="4"/>
                  </a:cxn>
                  <a:cxn ang="0">
                    <a:pos x="2" y="5"/>
                  </a:cxn>
                  <a:cxn ang="0">
                    <a:pos x="2" y="7"/>
                  </a:cxn>
                  <a:cxn ang="0">
                    <a:pos x="2" y="7"/>
                  </a:cxn>
                  <a:cxn ang="0">
                    <a:pos x="2" y="8"/>
                  </a:cxn>
                  <a:cxn ang="0">
                    <a:pos x="2" y="8"/>
                  </a:cxn>
                  <a:cxn ang="0">
                    <a:pos x="2" y="8"/>
                  </a:cxn>
                  <a:cxn ang="0">
                    <a:pos x="2" y="8"/>
                  </a:cxn>
                  <a:cxn ang="0">
                    <a:pos x="2" y="8"/>
                  </a:cxn>
                  <a:cxn ang="0">
                    <a:pos x="3" y="9"/>
                  </a:cxn>
                  <a:cxn ang="0">
                    <a:pos x="3" y="9"/>
                  </a:cxn>
                  <a:cxn ang="0">
                    <a:pos x="3" y="9"/>
                  </a:cxn>
                  <a:cxn ang="0">
                    <a:pos x="3" y="9"/>
                  </a:cxn>
                  <a:cxn ang="0">
                    <a:pos x="3" y="8"/>
                  </a:cxn>
                  <a:cxn ang="0">
                    <a:pos x="3" y="8"/>
                  </a:cxn>
                  <a:cxn ang="0">
                    <a:pos x="3" y="9"/>
                  </a:cxn>
                  <a:cxn ang="0">
                    <a:pos x="3" y="9"/>
                  </a:cxn>
                  <a:cxn ang="0">
                    <a:pos x="3" y="9"/>
                  </a:cxn>
                  <a:cxn ang="0">
                    <a:pos x="3" y="9"/>
                  </a:cxn>
                  <a:cxn ang="0">
                    <a:pos x="4" y="9"/>
                  </a:cxn>
                  <a:cxn ang="0">
                    <a:pos x="4" y="9"/>
                  </a:cxn>
                  <a:cxn ang="0">
                    <a:pos x="4" y="9"/>
                  </a:cxn>
                  <a:cxn ang="0">
                    <a:pos x="4" y="8"/>
                  </a:cxn>
                  <a:cxn ang="0">
                    <a:pos x="4" y="8"/>
                  </a:cxn>
                  <a:cxn ang="0">
                    <a:pos x="4" y="8"/>
                  </a:cxn>
                  <a:cxn ang="0">
                    <a:pos x="4" y="9"/>
                  </a:cxn>
                  <a:cxn ang="0">
                    <a:pos x="4" y="9"/>
                  </a:cxn>
                </a:cxnLst>
                <a:rect l="0" t="0" r="r" b="b"/>
                <a:pathLst>
                  <a:path w="5" h="9">
                    <a:moveTo>
                      <a:pt x="4" y="9"/>
                    </a:moveTo>
                    <a:lnTo>
                      <a:pt x="5" y="9"/>
                    </a:lnTo>
                    <a:lnTo>
                      <a:pt x="5" y="8"/>
                    </a:lnTo>
                    <a:lnTo>
                      <a:pt x="5" y="8"/>
                    </a:lnTo>
                    <a:lnTo>
                      <a:pt x="5" y="8"/>
                    </a:lnTo>
                    <a:lnTo>
                      <a:pt x="5" y="7"/>
                    </a:lnTo>
                    <a:lnTo>
                      <a:pt x="5" y="7"/>
                    </a:lnTo>
                    <a:lnTo>
                      <a:pt x="5" y="7"/>
                    </a:lnTo>
                    <a:lnTo>
                      <a:pt x="4" y="6"/>
                    </a:lnTo>
                    <a:lnTo>
                      <a:pt x="4" y="6"/>
                    </a:lnTo>
                    <a:lnTo>
                      <a:pt x="4" y="6"/>
                    </a:lnTo>
                    <a:lnTo>
                      <a:pt x="4" y="6"/>
                    </a:lnTo>
                    <a:lnTo>
                      <a:pt x="4" y="7"/>
                    </a:lnTo>
                    <a:lnTo>
                      <a:pt x="4" y="7"/>
                    </a:lnTo>
                    <a:lnTo>
                      <a:pt x="4" y="7"/>
                    </a:lnTo>
                    <a:lnTo>
                      <a:pt x="4" y="7"/>
                    </a:lnTo>
                    <a:lnTo>
                      <a:pt x="3" y="6"/>
                    </a:lnTo>
                    <a:lnTo>
                      <a:pt x="3" y="6"/>
                    </a:lnTo>
                    <a:lnTo>
                      <a:pt x="3" y="6"/>
                    </a:lnTo>
                    <a:lnTo>
                      <a:pt x="3" y="6"/>
                    </a:lnTo>
                    <a:lnTo>
                      <a:pt x="3" y="6"/>
                    </a:lnTo>
                    <a:lnTo>
                      <a:pt x="3" y="6"/>
                    </a:lnTo>
                    <a:lnTo>
                      <a:pt x="3" y="6"/>
                    </a:lnTo>
                    <a:lnTo>
                      <a:pt x="3" y="5"/>
                    </a:lnTo>
                    <a:lnTo>
                      <a:pt x="3" y="5"/>
                    </a:lnTo>
                    <a:lnTo>
                      <a:pt x="2" y="5"/>
                    </a:lnTo>
                    <a:lnTo>
                      <a:pt x="2" y="5"/>
                    </a:lnTo>
                    <a:lnTo>
                      <a:pt x="2" y="4"/>
                    </a:lnTo>
                    <a:lnTo>
                      <a:pt x="0" y="1"/>
                    </a:lnTo>
                    <a:lnTo>
                      <a:pt x="0" y="0"/>
                    </a:lnTo>
                    <a:lnTo>
                      <a:pt x="0" y="0"/>
                    </a:lnTo>
                    <a:lnTo>
                      <a:pt x="0" y="1"/>
                    </a:lnTo>
                    <a:lnTo>
                      <a:pt x="0" y="2"/>
                    </a:lnTo>
                    <a:lnTo>
                      <a:pt x="0" y="4"/>
                    </a:lnTo>
                    <a:lnTo>
                      <a:pt x="2" y="4"/>
                    </a:lnTo>
                    <a:lnTo>
                      <a:pt x="2" y="5"/>
                    </a:lnTo>
                    <a:lnTo>
                      <a:pt x="2" y="7"/>
                    </a:lnTo>
                    <a:lnTo>
                      <a:pt x="2" y="7"/>
                    </a:lnTo>
                    <a:lnTo>
                      <a:pt x="2" y="8"/>
                    </a:lnTo>
                    <a:lnTo>
                      <a:pt x="2" y="8"/>
                    </a:lnTo>
                    <a:lnTo>
                      <a:pt x="2" y="8"/>
                    </a:lnTo>
                    <a:lnTo>
                      <a:pt x="2" y="8"/>
                    </a:lnTo>
                    <a:lnTo>
                      <a:pt x="2" y="8"/>
                    </a:lnTo>
                    <a:lnTo>
                      <a:pt x="3" y="9"/>
                    </a:lnTo>
                    <a:lnTo>
                      <a:pt x="3" y="9"/>
                    </a:lnTo>
                    <a:lnTo>
                      <a:pt x="3" y="9"/>
                    </a:lnTo>
                    <a:lnTo>
                      <a:pt x="3" y="9"/>
                    </a:lnTo>
                    <a:lnTo>
                      <a:pt x="3" y="8"/>
                    </a:lnTo>
                    <a:lnTo>
                      <a:pt x="3" y="8"/>
                    </a:lnTo>
                    <a:lnTo>
                      <a:pt x="3" y="9"/>
                    </a:lnTo>
                    <a:lnTo>
                      <a:pt x="3" y="9"/>
                    </a:lnTo>
                    <a:lnTo>
                      <a:pt x="3" y="9"/>
                    </a:lnTo>
                    <a:lnTo>
                      <a:pt x="3" y="9"/>
                    </a:lnTo>
                    <a:lnTo>
                      <a:pt x="4" y="9"/>
                    </a:lnTo>
                    <a:lnTo>
                      <a:pt x="4" y="9"/>
                    </a:lnTo>
                    <a:lnTo>
                      <a:pt x="4" y="9"/>
                    </a:lnTo>
                    <a:lnTo>
                      <a:pt x="4" y="8"/>
                    </a:lnTo>
                    <a:lnTo>
                      <a:pt x="4" y="8"/>
                    </a:lnTo>
                    <a:lnTo>
                      <a:pt x="4" y="8"/>
                    </a:lnTo>
                    <a:lnTo>
                      <a:pt x="4" y="9"/>
                    </a:lnTo>
                    <a:lnTo>
                      <a:pt x="4" y="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09" name="Freeform 7465"/>
              <p:cNvSpPr>
                <a:spLocks/>
              </p:cNvSpPr>
              <p:nvPr/>
            </p:nvSpPr>
            <p:spPr bwMode="auto">
              <a:xfrm>
                <a:off x="3114676" y="3845309"/>
                <a:ext cx="3175" cy="14341"/>
              </a:xfrm>
              <a:custGeom>
                <a:avLst/>
                <a:gdLst/>
                <a:ahLst/>
                <a:cxnLst>
                  <a:cxn ang="0">
                    <a:pos x="0" y="1"/>
                  </a:cxn>
                  <a:cxn ang="0">
                    <a:pos x="2" y="1"/>
                  </a:cxn>
                  <a:cxn ang="0">
                    <a:pos x="3" y="1"/>
                  </a:cxn>
                  <a:cxn ang="0">
                    <a:pos x="4" y="3"/>
                  </a:cxn>
                  <a:cxn ang="0">
                    <a:pos x="4" y="3"/>
                  </a:cxn>
                  <a:cxn ang="0">
                    <a:pos x="4" y="4"/>
                  </a:cxn>
                  <a:cxn ang="0">
                    <a:pos x="4" y="4"/>
                  </a:cxn>
                  <a:cxn ang="0">
                    <a:pos x="4" y="4"/>
                  </a:cxn>
                  <a:cxn ang="0">
                    <a:pos x="4" y="5"/>
                  </a:cxn>
                  <a:cxn ang="0">
                    <a:pos x="4" y="5"/>
                  </a:cxn>
                  <a:cxn ang="0">
                    <a:pos x="4" y="5"/>
                  </a:cxn>
                  <a:cxn ang="0">
                    <a:pos x="4" y="5"/>
                  </a:cxn>
                  <a:cxn ang="0">
                    <a:pos x="6" y="6"/>
                  </a:cxn>
                  <a:cxn ang="0">
                    <a:pos x="6" y="6"/>
                  </a:cxn>
                  <a:cxn ang="0">
                    <a:pos x="4" y="6"/>
                  </a:cxn>
                  <a:cxn ang="0">
                    <a:pos x="6" y="6"/>
                  </a:cxn>
                  <a:cxn ang="0">
                    <a:pos x="6" y="7"/>
                  </a:cxn>
                  <a:cxn ang="0">
                    <a:pos x="6" y="8"/>
                  </a:cxn>
                  <a:cxn ang="0">
                    <a:pos x="6" y="9"/>
                  </a:cxn>
                  <a:cxn ang="0">
                    <a:pos x="6" y="9"/>
                  </a:cxn>
                  <a:cxn ang="0">
                    <a:pos x="6" y="9"/>
                  </a:cxn>
                  <a:cxn ang="0">
                    <a:pos x="6" y="9"/>
                  </a:cxn>
                  <a:cxn ang="0">
                    <a:pos x="6" y="10"/>
                  </a:cxn>
                  <a:cxn ang="0">
                    <a:pos x="6" y="10"/>
                  </a:cxn>
                  <a:cxn ang="0">
                    <a:pos x="6" y="11"/>
                  </a:cxn>
                  <a:cxn ang="0">
                    <a:pos x="7" y="12"/>
                  </a:cxn>
                  <a:cxn ang="0">
                    <a:pos x="7" y="12"/>
                  </a:cxn>
                  <a:cxn ang="0">
                    <a:pos x="6" y="13"/>
                  </a:cxn>
                  <a:cxn ang="0">
                    <a:pos x="6" y="14"/>
                  </a:cxn>
                  <a:cxn ang="0">
                    <a:pos x="7" y="17"/>
                  </a:cxn>
                  <a:cxn ang="0">
                    <a:pos x="6" y="18"/>
                  </a:cxn>
                  <a:cxn ang="0">
                    <a:pos x="6" y="18"/>
                  </a:cxn>
                  <a:cxn ang="0">
                    <a:pos x="7" y="19"/>
                  </a:cxn>
                  <a:cxn ang="0">
                    <a:pos x="6" y="20"/>
                  </a:cxn>
                  <a:cxn ang="0">
                    <a:pos x="6" y="21"/>
                  </a:cxn>
                  <a:cxn ang="0">
                    <a:pos x="6" y="21"/>
                  </a:cxn>
                  <a:cxn ang="0">
                    <a:pos x="6" y="22"/>
                  </a:cxn>
                  <a:cxn ang="0">
                    <a:pos x="6" y="22"/>
                  </a:cxn>
                  <a:cxn ang="0">
                    <a:pos x="6" y="23"/>
                  </a:cxn>
                  <a:cxn ang="0">
                    <a:pos x="4" y="23"/>
                  </a:cxn>
                  <a:cxn ang="0">
                    <a:pos x="4" y="23"/>
                  </a:cxn>
                  <a:cxn ang="0">
                    <a:pos x="3" y="22"/>
                  </a:cxn>
                  <a:cxn ang="0">
                    <a:pos x="3" y="20"/>
                  </a:cxn>
                  <a:cxn ang="0">
                    <a:pos x="3" y="20"/>
                  </a:cxn>
                  <a:cxn ang="0">
                    <a:pos x="3" y="19"/>
                  </a:cxn>
                  <a:cxn ang="0">
                    <a:pos x="3" y="19"/>
                  </a:cxn>
                  <a:cxn ang="0">
                    <a:pos x="4" y="19"/>
                  </a:cxn>
                  <a:cxn ang="0">
                    <a:pos x="4" y="19"/>
                  </a:cxn>
                  <a:cxn ang="0">
                    <a:pos x="4" y="18"/>
                  </a:cxn>
                  <a:cxn ang="0">
                    <a:pos x="4" y="18"/>
                  </a:cxn>
                  <a:cxn ang="0">
                    <a:pos x="6" y="18"/>
                  </a:cxn>
                  <a:cxn ang="0">
                    <a:pos x="6" y="18"/>
                  </a:cxn>
                  <a:cxn ang="0">
                    <a:pos x="6" y="18"/>
                  </a:cxn>
                </a:cxnLst>
                <a:rect l="0" t="0" r="r" b="b"/>
                <a:pathLst>
                  <a:path w="7" h="23">
                    <a:moveTo>
                      <a:pt x="0" y="0"/>
                    </a:moveTo>
                    <a:lnTo>
                      <a:pt x="0" y="1"/>
                    </a:lnTo>
                    <a:lnTo>
                      <a:pt x="2" y="1"/>
                    </a:lnTo>
                    <a:lnTo>
                      <a:pt x="2" y="1"/>
                    </a:lnTo>
                    <a:lnTo>
                      <a:pt x="3" y="1"/>
                    </a:lnTo>
                    <a:lnTo>
                      <a:pt x="3" y="1"/>
                    </a:lnTo>
                    <a:lnTo>
                      <a:pt x="4" y="2"/>
                    </a:lnTo>
                    <a:lnTo>
                      <a:pt x="4" y="3"/>
                    </a:lnTo>
                    <a:lnTo>
                      <a:pt x="4" y="3"/>
                    </a:lnTo>
                    <a:lnTo>
                      <a:pt x="4" y="3"/>
                    </a:lnTo>
                    <a:lnTo>
                      <a:pt x="4" y="3"/>
                    </a:lnTo>
                    <a:lnTo>
                      <a:pt x="4" y="4"/>
                    </a:lnTo>
                    <a:lnTo>
                      <a:pt x="4" y="4"/>
                    </a:lnTo>
                    <a:lnTo>
                      <a:pt x="4" y="4"/>
                    </a:lnTo>
                    <a:lnTo>
                      <a:pt x="4" y="4"/>
                    </a:lnTo>
                    <a:lnTo>
                      <a:pt x="4" y="4"/>
                    </a:lnTo>
                    <a:lnTo>
                      <a:pt x="4" y="5"/>
                    </a:lnTo>
                    <a:lnTo>
                      <a:pt x="4" y="5"/>
                    </a:lnTo>
                    <a:lnTo>
                      <a:pt x="4" y="5"/>
                    </a:lnTo>
                    <a:lnTo>
                      <a:pt x="4" y="5"/>
                    </a:lnTo>
                    <a:lnTo>
                      <a:pt x="4" y="5"/>
                    </a:lnTo>
                    <a:lnTo>
                      <a:pt x="4" y="5"/>
                    </a:lnTo>
                    <a:lnTo>
                      <a:pt x="4" y="5"/>
                    </a:lnTo>
                    <a:lnTo>
                      <a:pt x="4" y="5"/>
                    </a:lnTo>
                    <a:lnTo>
                      <a:pt x="4" y="5"/>
                    </a:lnTo>
                    <a:lnTo>
                      <a:pt x="6" y="6"/>
                    </a:lnTo>
                    <a:lnTo>
                      <a:pt x="6" y="6"/>
                    </a:lnTo>
                    <a:lnTo>
                      <a:pt x="6" y="6"/>
                    </a:lnTo>
                    <a:lnTo>
                      <a:pt x="4" y="6"/>
                    </a:lnTo>
                    <a:lnTo>
                      <a:pt x="4" y="6"/>
                    </a:lnTo>
                    <a:lnTo>
                      <a:pt x="6" y="6"/>
                    </a:lnTo>
                    <a:lnTo>
                      <a:pt x="6" y="6"/>
                    </a:lnTo>
                    <a:lnTo>
                      <a:pt x="6" y="6"/>
                    </a:lnTo>
                    <a:lnTo>
                      <a:pt x="6" y="7"/>
                    </a:lnTo>
                    <a:lnTo>
                      <a:pt x="6" y="7"/>
                    </a:lnTo>
                    <a:lnTo>
                      <a:pt x="6" y="8"/>
                    </a:lnTo>
                    <a:lnTo>
                      <a:pt x="6" y="9"/>
                    </a:lnTo>
                    <a:lnTo>
                      <a:pt x="6" y="9"/>
                    </a:lnTo>
                    <a:lnTo>
                      <a:pt x="6" y="9"/>
                    </a:lnTo>
                    <a:lnTo>
                      <a:pt x="6" y="9"/>
                    </a:lnTo>
                    <a:lnTo>
                      <a:pt x="6" y="9"/>
                    </a:lnTo>
                    <a:lnTo>
                      <a:pt x="6" y="9"/>
                    </a:lnTo>
                    <a:lnTo>
                      <a:pt x="6" y="9"/>
                    </a:lnTo>
                    <a:lnTo>
                      <a:pt x="6" y="9"/>
                    </a:lnTo>
                    <a:lnTo>
                      <a:pt x="6" y="9"/>
                    </a:lnTo>
                    <a:lnTo>
                      <a:pt x="6" y="10"/>
                    </a:lnTo>
                    <a:lnTo>
                      <a:pt x="6" y="10"/>
                    </a:lnTo>
                    <a:lnTo>
                      <a:pt x="6" y="10"/>
                    </a:lnTo>
                    <a:lnTo>
                      <a:pt x="6" y="11"/>
                    </a:lnTo>
                    <a:lnTo>
                      <a:pt x="6" y="11"/>
                    </a:lnTo>
                    <a:lnTo>
                      <a:pt x="7" y="12"/>
                    </a:lnTo>
                    <a:lnTo>
                      <a:pt x="7" y="12"/>
                    </a:lnTo>
                    <a:lnTo>
                      <a:pt x="7" y="12"/>
                    </a:lnTo>
                    <a:lnTo>
                      <a:pt x="7" y="12"/>
                    </a:lnTo>
                    <a:lnTo>
                      <a:pt x="7" y="13"/>
                    </a:lnTo>
                    <a:lnTo>
                      <a:pt x="6" y="13"/>
                    </a:lnTo>
                    <a:lnTo>
                      <a:pt x="6" y="14"/>
                    </a:lnTo>
                    <a:lnTo>
                      <a:pt x="6" y="14"/>
                    </a:lnTo>
                    <a:lnTo>
                      <a:pt x="7" y="16"/>
                    </a:lnTo>
                    <a:lnTo>
                      <a:pt x="7" y="17"/>
                    </a:lnTo>
                    <a:lnTo>
                      <a:pt x="7" y="18"/>
                    </a:lnTo>
                    <a:lnTo>
                      <a:pt x="6" y="18"/>
                    </a:lnTo>
                    <a:lnTo>
                      <a:pt x="6" y="18"/>
                    </a:lnTo>
                    <a:lnTo>
                      <a:pt x="6" y="18"/>
                    </a:lnTo>
                    <a:lnTo>
                      <a:pt x="6" y="19"/>
                    </a:lnTo>
                    <a:lnTo>
                      <a:pt x="7" y="19"/>
                    </a:lnTo>
                    <a:lnTo>
                      <a:pt x="7" y="19"/>
                    </a:lnTo>
                    <a:lnTo>
                      <a:pt x="6" y="20"/>
                    </a:lnTo>
                    <a:lnTo>
                      <a:pt x="6" y="21"/>
                    </a:lnTo>
                    <a:lnTo>
                      <a:pt x="6" y="21"/>
                    </a:lnTo>
                    <a:lnTo>
                      <a:pt x="6" y="21"/>
                    </a:lnTo>
                    <a:lnTo>
                      <a:pt x="6" y="21"/>
                    </a:lnTo>
                    <a:lnTo>
                      <a:pt x="6" y="22"/>
                    </a:lnTo>
                    <a:lnTo>
                      <a:pt x="6" y="22"/>
                    </a:lnTo>
                    <a:lnTo>
                      <a:pt x="6" y="22"/>
                    </a:lnTo>
                    <a:lnTo>
                      <a:pt x="6" y="22"/>
                    </a:lnTo>
                    <a:lnTo>
                      <a:pt x="6" y="22"/>
                    </a:lnTo>
                    <a:lnTo>
                      <a:pt x="6" y="23"/>
                    </a:lnTo>
                    <a:lnTo>
                      <a:pt x="4" y="23"/>
                    </a:lnTo>
                    <a:lnTo>
                      <a:pt x="4" y="23"/>
                    </a:lnTo>
                    <a:lnTo>
                      <a:pt x="4" y="23"/>
                    </a:lnTo>
                    <a:lnTo>
                      <a:pt x="4" y="23"/>
                    </a:lnTo>
                    <a:lnTo>
                      <a:pt x="4" y="23"/>
                    </a:lnTo>
                    <a:lnTo>
                      <a:pt x="3" y="22"/>
                    </a:lnTo>
                    <a:lnTo>
                      <a:pt x="3" y="21"/>
                    </a:lnTo>
                    <a:lnTo>
                      <a:pt x="3" y="20"/>
                    </a:lnTo>
                    <a:lnTo>
                      <a:pt x="3" y="20"/>
                    </a:lnTo>
                    <a:lnTo>
                      <a:pt x="3" y="20"/>
                    </a:lnTo>
                    <a:lnTo>
                      <a:pt x="3" y="19"/>
                    </a:lnTo>
                    <a:lnTo>
                      <a:pt x="3" y="19"/>
                    </a:lnTo>
                    <a:lnTo>
                      <a:pt x="3" y="19"/>
                    </a:lnTo>
                    <a:lnTo>
                      <a:pt x="3" y="19"/>
                    </a:lnTo>
                    <a:lnTo>
                      <a:pt x="3" y="19"/>
                    </a:lnTo>
                    <a:lnTo>
                      <a:pt x="4" y="19"/>
                    </a:lnTo>
                    <a:lnTo>
                      <a:pt x="4" y="19"/>
                    </a:lnTo>
                    <a:lnTo>
                      <a:pt x="4" y="19"/>
                    </a:lnTo>
                    <a:lnTo>
                      <a:pt x="4" y="19"/>
                    </a:lnTo>
                    <a:lnTo>
                      <a:pt x="4" y="18"/>
                    </a:lnTo>
                    <a:lnTo>
                      <a:pt x="4" y="18"/>
                    </a:lnTo>
                    <a:lnTo>
                      <a:pt x="4" y="18"/>
                    </a:lnTo>
                    <a:lnTo>
                      <a:pt x="6" y="18"/>
                    </a:lnTo>
                    <a:lnTo>
                      <a:pt x="6" y="18"/>
                    </a:lnTo>
                    <a:lnTo>
                      <a:pt x="6" y="18"/>
                    </a:lnTo>
                    <a:lnTo>
                      <a:pt x="6" y="18"/>
                    </a:lnTo>
                    <a:lnTo>
                      <a:pt x="6" y="18"/>
                    </a:lnTo>
                    <a:lnTo>
                      <a:pt x="6" y="1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0" name="Freeform 7466"/>
              <p:cNvSpPr>
                <a:spLocks/>
              </p:cNvSpPr>
              <p:nvPr/>
            </p:nvSpPr>
            <p:spPr bwMode="auto">
              <a:xfrm>
                <a:off x="3114676" y="3854870"/>
                <a:ext cx="3175" cy="4780"/>
              </a:xfrm>
              <a:custGeom>
                <a:avLst/>
                <a:gdLst/>
                <a:ahLst/>
                <a:cxnLst>
                  <a:cxn ang="0">
                    <a:pos x="6" y="1"/>
                  </a:cxn>
                  <a:cxn ang="0">
                    <a:pos x="6" y="0"/>
                  </a:cxn>
                  <a:cxn ang="0">
                    <a:pos x="6" y="0"/>
                  </a:cxn>
                  <a:cxn ang="0">
                    <a:pos x="4" y="0"/>
                  </a:cxn>
                  <a:cxn ang="0">
                    <a:pos x="4" y="0"/>
                  </a:cxn>
                  <a:cxn ang="0">
                    <a:pos x="4" y="0"/>
                  </a:cxn>
                  <a:cxn ang="0">
                    <a:pos x="3" y="1"/>
                  </a:cxn>
                  <a:cxn ang="0">
                    <a:pos x="3" y="1"/>
                  </a:cxn>
                  <a:cxn ang="0">
                    <a:pos x="3" y="1"/>
                  </a:cxn>
                  <a:cxn ang="0">
                    <a:pos x="3" y="1"/>
                  </a:cxn>
                  <a:cxn ang="0">
                    <a:pos x="3" y="1"/>
                  </a:cxn>
                  <a:cxn ang="0">
                    <a:pos x="3" y="1"/>
                  </a:cxn>
                  <a:cxn ang="0">
                    <a:pos x="2" y="1"/>
                  </a:cxn>
                  <a:cxn ang="0">
                    <a:pos x="2" y="1"/>
                  </a:cxn>
                  <a:cxn ang="0">
                    <a:pos x="2" y="1"/>
                  </a:cxn>
                  <a:cxn ang="0">
                    <a:pos x="2" y="1"/>
                  </a:cxn>
                  <a:cxn ang="0">
                    <a:pos x="2" y="1"/>
                  </a:cxn>
                  <a:cxn ang="0">
                    <a:pos x="2" y="1"/>
                  </a:cxn>
                  <a:cxn ang="0">
                    <a:pos x="2" y="1"/>
                  </a:cxn>
                  <a:cxn ang="0">
                    <a:pos x="1" y="1"/>
                  </a:cxn>
                  <a:cxn ang="0">
                    <a:pos x="1" y="1"/>
                  </a:cxn>
                  <a:cxn ang="0">
                    <a:pos x="1" y="2"/>
                  </a:cxn>
                  <a:cxn ang="0">
                    <a:pos x="1" y="2"/>
                  </a:cxn>
                  <a:cxn ang="0">
                    <a:pos x="1" y="2"/>
                  </a:cxn>
                  <a:cxn ang="0">
                    <a:pos x="1" y="2"/>
                  </a:cxn>
                  <a:cxn ang="0">
                    <a:pos x="1" y="2"/>
                  </a:cxn>
                  <a:cxn ang="0">
                    <a:pos x="1" y="3"/>
                  </a:cxn>
                  <a:cxn ang="0">
                    <a:pos x="0" y="4"/>
                  </a:cxn>
                  <a:cxn ang="0">
                    <a:pos x="0" y="4"/>
                  </a:cxn>
                  <a:cxn ang="0">
                    <a:pos x="0" y="4"/>
                  </a:cxn>
                  <a:cxn ang="0">
                    <a:pos x="0" y="4"/>
                  </a:cxn>
                  <a:cxn ang="0">
                    <a:pos x="1" y="4"/>
                  </a:cxn>
                  <a:cxn ang="0">
                    <a:pos x="1" y="4"/>
                  </a:cxn>
                  <a:cxn ang="0">
                    <a:pos x="1" y="3"/>
                  </a:cxn>
                  <a:cxn ang="0">
                    <a:pos x="1" y="3"/>
                  </a:cxn>
                  <a:cxn ang="0">
                    <a:pos x="1" y="3"/>
                  </a:cxn>
                  <a:cxn ang="0">
                    <a:pos x="1" y="3"/>
                  </a:cxn>
                  <a:cxn ang="0">
                    <a:pos x="1" y="3"/>
                  </a:cxn>
                  <a:cxn ang="0">
                    <a:pos x="2" y="2"/>
                  </a:cxn>
                  <a:cxn ang="0">
                    <a:pos x="2" y="2"/>
                  </a:cxn>
                  <a:cxn ang="0">
                    <a:pos x="2" y="2"/>
                  </a:cxn>
                  <a:cxn ang="0">
                    <a:pos x="2" y="3"/>
                  </a:cxn>
                  <a:cxn ang="0">
                    <a:pos x="2" y="3"/>
                  </a:cxn>
                  <a:cxn ang="0">
                    <a:pos x="2" y="3"/>
                  </a:cxn>
                  <a:cxn ang="0">
                    <a:pos x="2" y="3"/>
                  </a:cxn>
                  <a:cxn ang="0">
                    <a:pos x="2" y="4"/>
                  </a:cxn>
                  <a:cxn ang="0">
                    <a:pos x="2" y="4"/>
                  </a:cxn>
                  <a:cxn ang="0">
                    <a:pos x="2" y="5"/>
                  </a:cxn>
                  <a:cxn ang="0">
                    <a:pos x="3" y="6"/>
                  </a:cxn>
                  <a:cxn ang="0">
                    <a:pos x="3" y="6"/>
                  </a:cxn>
                  <a:cxn ang="0">
                    <a:pos x="3" y="6"/>
                  </a:cxn>
                  <a:cxn ang="0">
                    <a:pos x="3" y="6"/>
                  </a:cxn>
                  <a:cxn ang="0">
                    <a:pos x="3" y="6"/>
                  </a:cxn>
                  <a:cxn ang="0">
                    <a:pos x="3" y="6"/>
                  </a:cxn>
                  <a:cxn ang="0">
                    <a:pos x="3" y="6"/>
                  </a:cxn>
                  <a:cxn ang="0">
                    <a:pos x="3" y="7"/>
                  </a:cxn>
                  <a:cxn ang="0">
                    <a:pos x="4" y="7"/>
                  </a:cxn>
                  <a:cxn ang="0">
                    <a:pos x="4" y="7"/>
                  </a:cxn>
                  <a:cxn ang="0">
                    <a:pos x="4" y="7"/>
                  </a:cxn>
                </a:cxnLst>
                <a:rect l="0" t="0" r="r" b="b"/>
                <a:pathLst>
                  <a:path w="6" h="7">
                    <a:moveTo>
                      <a:pt x="6" y="1"/>
                    </a:moveTo>
                    <a:lnTo>
                      <a:pt x="6" y="0"/>
                    </a:lnTo>
                    <a:lnTo>
                      <a:pt x="6" y="0"/>
                    </a:lnTo>
                    <a:lnTo>
                      <a:pt x="4" y="0"/>
                    </a:lnTo>
                    <a:lnTo>
                      <a:pt x="4" y="0"/>
                    </a:lnTo>
                    <a:lnTo>
                      <a:pt x="4" y="0"/>
                    </a:lnTo>
                    <a:lnTo>
                      <a:pt x="3" y="1"/>
                    </a:lnTo>
                    <a:lnTo>
                      <a:pt x="3" y="1"/>
                    </a:lnTo>
                    <a:lnTo>
                      <a:pt x="3" y="1"/>
                    </a:lnTo>
                    <a:lnTo>
                      <a:pt x="3" y="1"/>
                    </a:lnTo>
                    <a:lnTo>
                      <a:pt x="3" y="1"/>
                    </a:lnTo>
                    <a:lnTo>
                      <a:pt x="3" y="1"/>
                    </a:lnTo>
                    <a:lnTo>
                      <a:pt x="2" y="1"/>
                    </a:lnTo>
                    <a:lnTo>
                      <a:pt x="2" y="1"/>
                    </a:lnTo>
                    <a:lnTo>
                      <a:pt x="2" y="1"/>
                    </a:lnTo>
                    <a:lnTo>
                      <a:pt x="2" y="1"/>
                    </a:lnTo>
                    <a:lnTo>
                      <a:pt x="2" y="1"/>
                    </a:lnTo>
                    <a:lnTo>
                      <a:pt x="2" y="1"/>
                    </a:lnTo>
                    <a:lnTo>
                      <a:pt x="2" y="1"/>
                    </a:lnTo>
                    <a:lnTo>
                      <a:pt x="1" y="1"/>
                    </a:lnTo>
                    <a:lnTo>
                      <a:pt x="1" y="1"/>
                    </a:lnTo>
                    <a:lnTo>
                      <a:pt x="1" y="2"/>
                    </a:lnTo>
                    <a:lnTo>
                      <a:pt x="1" y="2"/>
                    </a:lnTo>
                    <a:lnTo>
                      <a:pt x="1" y="2"/>
                    </a:lnTo>
                    <a:lnTo>
                      <a:pt x="1" y="2"/>
                    </a:lnTo>
                    <a:lnTo>
                      <a:pt x="1" y="2"/>
                    </a:lnTo>
                    <a:lnTo>
                      <a:pt x="1" y="3"/>
                    </a:lnTo>
                    <a:lnTo>
                      <a:pt x="0" y="4"/>
                    </a:lnTo>
                    <a:lnTo>
                      <a:pt x="0" y="4"/>
                    </a:lnTo>
                    <a:lnTo>
                      <a:pt x="0" y="4"/>
                    </a:lnTo>
                    <a:lnTo>
                      <a:pt x="0" y="4"/>
                    </a:lnTo>
                    <a:lnTo>
                      <a:pt x="1" y="4"/>
                    </a:lnTo>
                    <a:lnTo>
                      <a:pt x="1" y="4"/>
                    </a:lnTo>
                    <a:lnTo>
                      <a:pt x="1" y="3"/>
                    </a:lnTo>
                    <a:lnTo>
                      <a:pt x="1" y="3"/>
                    </a:lnTo>
                    <a:lnTo>
                      <a:pt x="1" y="3"/>
                    </a:lnTo>
                    <a:lnTo>
                      <a:pt x="1" y="3"/>
                    </a:lnTo>
                    <a:lnTo>
                      <a:pt x="1" y="3"/>
                    </a:lnTo>
                    <a:lnTo>
                      <a:pt x="2" y="2"/>
                    </a:lnTo>
                    <a:lnTo>
                      <a:pt x="2" y="2"/>
                    </a:lnTo>
                    <a:lnTo>
                      <a:pt x="2" y="2"/>
                    </a:lnTo>
                    <a:lnTo>
                      <a:pt x="2" y="3"/>
                    </a:lnTo>
                    <a:lnTo>
                      <a:pt x="2" y="3"/>
                    </a:lnTo>
                    <a:lnTo>
                      <a:pt x="2" y="3"/>
                    </a:lnTo>
                    <a:lnTo>
                      <a:pt x="2" y="3"/>
                    </a:lnTo>
                    <a:lnTo>
                      <a:pt x="2" y="4"/>
                    </a:lnTo>
                    <a:lnTo>
                      <a:pt x="2" y="4"/>
                    </a:lnTo>
                    <a:lnTo>
                      <a:pt x="2" y="5"/>
                    </a:lnTo>
                    <a:lnTo>
                      <a:pt x="3" y="6"/>
                    </a:lnTo>
                    <a:lnTo>
                      <a:pt x="3" y="6"/>
                    </a:lnTo>
                    <a:lnTo>
                      <a:pt x="3" y="6"/>
                    </a:lnTo>
                    <a:lnTo>
                      <a:pt x="3" y="6"/>
                    </a:lnTo>
                    <a:lnTo>
                      <a:pt x="3" y="6"/>
                    </a:lnTo>
                    <a:lnTo>
                      <a:pt x="3" y="6"/>
                    </a:lnTo>
                    <a:lnTo>
                      <a:pt x="3" y="6"/>
                    </a:lnTo>
                    <a:lnTo>
                      <a:pt x="3" y="7"/>
                    </a:lnTo>
                    <a:lnTo>
                      <a:pt x="4" y="7"/>
                    </a:lnTo>
                    <a:lnTo>
                      <a:pt x="4" y="7"/>
                    </a:lnTo>
                    <a:lnTo>
                      <a:pt x="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1" name="Freeform 7467"/>
              <p:cNvSpPr>
                <a:spLocks/>
              </p:cNvSpPr>
              <p:nvPr/>
            </p:nvSpPr>
            <p:spPr bwMode="auto">
              <a:xfrm>
                <a:off x="3035301"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2" name="Freeform 7468"/>
              <p:cNvSpPr>
                <a:spLocks/>
              </p:cNvSpPr>
              <p:nvPr/>
            </p:nvSpPr>
            <p:spPr bwMode="auto">
              <a:xfrm>
                <a:off x="3033714" y="3870805"/>
                <a:ext cx="1588" cy="3187"/>
              </a:xfrm>
              <a:custGeom>
                <a:avLst/>
                <a:gdLst/>
                <a:ahLst/>
                <a:cxnLst>
                  <a:cxn ang="0">
                    <a:pos x="0" y="0"/>
                  </a:cxn>
                  <a:cxn ang="0">
                    <a:pos x="1" y="0"/>
                  </a:cxn>
                  <a:cxn ang="0">
                    <a:pos x="1" y="0"/>
                  </a:cxn>
                  <a:cxn ang="0">
                    <a:pos x="1" y="0"/>
                  </a:cxn>
                  <a:cxn ang="0">
                    <a:pos x="0" y="0"/>
                  </a:cxn>
                  <a:cxn ang="0">
                    <a:pos x="0" y="0"/>
                  </a:cxn>
                  <a:cxn ang="0">
                    <a:pos x="0" y="0"/>
                  </a:cxn>
                </a:cxnLst>
                <a:rect l="0" t="0" r="r" b="b"/>
                <a:pathLst>
                  <a:path w="1">
                    <a:moveTo>
                      <a:pt x="0" y="0"/>
                    </a:moveTo>
                    <a:lnTo>
                      <a:pt x="1" y="0"/>
                    </a:lnTo>
                    <a:lnTo>
                      <a:pt x="1" y="0"/>
                    </a:lnTo>
                    <a:lnTo>
                      <a:pt x="1"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3" name="Freeform 7469"/>
              <p:cNvSpPr>
                <a:spLocks/>
              </p:cNvSpPr>
              <p:nvPr/>
            </p:nvSpPr>
            <p:spPr bwMode="auto">
              <a:xfrm>
                <a:off x="3033714" y="3870805"/>
                <a:ext cx="0" cy="3187"/>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4" name="Freeform 7470"/>
              <p:cNvSpPr>
                <a:spLocks/>
              </p:cNvSpPr>
              <p:nvPr/>
            </p:nvSpPr>
            <p:spPr bwMode="auto">
              <a:xfrm>
                <a:off x="3033714" y="3870805"/>
                <a:ext cx="0" cy="3187"/>
              </a:xfrm>
              <a:custGeom>
                <a:avLst/>
                <a:gdLst/>
                <a:ahLst/>
                <a:cxnLst>
                  <a:cxn ang="0">
                    <a:pos x="1" y="1"/>
                  </a:cxn>
                  <a:cxn ang="0">
                    <a:pos x="0" y="0"/>
                  </a:cxn>
                  <a:cxn ang="0">
                    <a:pos x="1" y="0"/>
                  </a:cxn>
                  <a:cxn ang="0">
                    <a:pos x="1" y="0"/>
                  </a:cxn>
                  <a:cxn ang="0">
                    <a:pos x="1" y="0"/>
                  </a:cxn>
                  <a:cxn ang="0">
                    <a:pos x="1" y="0"/>
                  </a:cxn>
                  <a:cxn ang="0">
                    <a:pos x="1" y="1"/>
                  </a:cxn>
                </a:cxnLst>
                <a:rect l="0" t="0" r="r" b="b"/>
                <a:pathLst>
                  <a:path w="1" h="1">
                    <a:moveTo>
                      <a:pt x="1" y="1"/>
                    </a:moveTo>
                    <a:lnTo>
                      <a:pt x="0" y="0"/>
                    </a:lnTo>
                    <a:lnTo>
                      <a:pt x="1" y="0"/>
                    </a:lnTo>
                    <a:lnTo>
                      <a:pt x="1" y="0"/>
                    </a:lnTo>
                    <a:lnTo>
                      <a:pt x="1" y="0"/>
                    </a:lnTo>
                    <a:lnTo>
                      <a:pt x="1" y="0"/>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5" name="Freeform 7471"/>
              <p:cNvSpPr>
                <a:spLocks/>
              </p:cNvSpPr>
              <p:nvPr/>
            </p:nvSpPr>
            <p:spPr bwMode="auto">
              <a:xfrm>
                <a:off x="3033714" y="3873992"/>
                <a:ext cx="0" cy="1593"/>
              </a:xfrm>
              <a:custGeom>
                <a:avLst/>
                <a:gdLst/>
                <a:ahLst/>
                <a:cxnLst>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6" name="Freeform 7472"/>
              <p:cNvSpPr>
                <a:spLocks/>
              </p:cNvSpPr>
              <p:nvPr/>
            </p:nvSpPr>
            <p:spPr bwMode="auto">
              <a:xfrm>
                <a:off x="3033714" y="3873992"/>
                <a:ext cx="0" cy="1593"/>
              </a:xfrm>
              <a:custGeom>
                <a:avLst/>
                <a:gdLst/>
                <a:ahLst/>
                <a:cxnLst>
                  <a:cxn ang="0">
                    <a:pos x="1" y="1"/>
                  </a:cxn>
                  <a:cxn ang="0">
                    <a:pos x="1" y="1"/>
                  </a:cxn>
                  <a:cxn ang="0">
                    <a:pos x="0" y="1"/>
                  </a:cxn>
                  <a:cxn ang="0">
                    <a:pos x="0" y="0"/>
                  </a:cxn>
                  <a:cxn ang="0">
                    <a:pos x="1" y="0"/>
                  </a:cxn>
                  <a:cxn ang="0">
                    <a:pos x="1" y="0"/>
                  </a:cxn>
                  <a:cxn ang="0">
                    <a:pos x="1" y="0"/>
                  </a:cxn>
                  <a:cxn ang="0">
                    <a:pos x="1" y="0"/>
                  </a:cxn>
                  <a:cxn ang="0">
                    <a:pos x="1" y="1"/>
                  </a:cxn>
                  <a:cxn ang="0">
                    <a:pos x="1" y="1"/>
                  </a:cxn>
                </a:cxnLst>
                <a:rect l="0" t="0" r="r" b="b"/>
                <a:pathLst>
                  <a:path w="1" h="1">
                    <a:moveTo>
                      <a:pt x="1" y="1"/>
                    </a:moveTo>
                    <a:lnTo>
                      <a:pt x="1" y="1"/>
                    </a:lnTo>
                    <a:lnTo>
                      <a:pt x="0" y="1"/>
                    </a:lnTo>
                    <a:lnTo>
                      <a:pt x="0" y="0"/>
                    </a:lnTo>
                    <a:lnTo>
                      <a:pt x="1" y="0"/>
                    </a:lnTo>
                    <a:lnTo>
                      <a:pt x="1" y="0"/>
                    </a:lnTo>
                    <a:lnTo>
                      <a:pt x="1" y="0"/>
                    </a:lnTo>
                    <a:lnTo>
                      <a:pt x="1" y="0"/>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7" name="Freeform 7473"/>
              <p:cNvSpPr>
                <a:spLocks/>
              </p:cNvSpPr>
              <p:nvPr/>
            </p:nvSpPr>
            <p:spPr bwMode="auto">
              <a:xfrm>
                <a:off x="3105151" y="3853276"/>
                <a:ext cx="4763" cy="12748"/>
              </a:xfrm>
              <a:custGeom>
                <a:avLst/>
                <a:gdLst/>
                <a:ahLst/>
                <a:cxnLst>
                  <a:cxn ang="0">
                    <a:pos x="1" y="21"/>
                  </a:cxn>
                  <a:cxn ang="0">
                    <a:pos x="2" y="21"/>
                  </a:cxn>
                  <a:cxn ang="0">
                    <a:pos x="3" y="19"/>
                  </a:cxn>
                  <a:cxn ang="0">
                    <a:pos x="4" y="17"/>
                  </a:cxn>
                  <a:cxn ang="0">
                    <a:pos x="6" y="15"/>
                  </a:cxn>
                  <a:cxn ang="0">
                    <a:pos x="6" y="15"/>
                  </a:cxn>
                  <a:cxn ang="0">
                    <a:pos x="6" y="14"/>
                  </a:cxn>
                  <a:cxn ang="0">
                    <a:pos x="4" y="13"/>
                  </a:cxn>
                  <a:cxn ang="0">
                    <a:pos x="4" y="13"/>
                  </a:cxn>
                  <a:cxn ang="0">
                    <a:pos x="3" y="12"/>
                  </a:cxn>
                  <a:cxn ang="0">
                    <a:pos x="2" y="12"/>
                  </a:cxn>
                  <a:cxn ang="0">
                    <a:pos x="2" y="11"/>
                  </a:cxn>
                  <a:cxn ang="0">
                    <a:pos x="1" y="11"/>
                  </a:cxn>
                  <a:cxn ang="0">
                    <a:pos x="1" y="11"/>
                  </a:cxn>
                  <a:cxn ang="0">
                    <a:pos x="0" y="10"/>
                  </a:cxn>
                  <a:cxn ang="0">
                    <a:pos x="0" y="9"/>
                  </a:cxn>
                  <a:cxn ang="0">
                    <a:pos x="0" y="7"/>
                  </a:cxn>
                  <a:cxn ang="0">
                    <a:pos x="0" y="7"/>
                  </a:cxn>
                  <a:cxn ang="0">
                    <a:pos x="1" y="6"/>
                  </a:cxn>
                  <a:cxn ang="0">
                    <a:pos x="2" y="5"/>
                  </a:cxn>
                  <a:cxn ang="0">
                    <a:pos x="3" y="5"/>
                  </a:cxn>
                  <a:cxn ang="0">
                    <a:pos x="3" y="5"/>
                  </a:cxn>
                  <a:cxn ang="0">
                    <a:pos x="6" y="4"/>
                  </a:cxn>
                  <a:cxn ang="0">
                    <a:pos x="7" y="4"/>
                  </a:cxn>
                  <a:cxn ang="0">
                    <a:pos x="7" y="3"/>
                  </a:cxn>
                  <a:cxn ang="0">
                    <a:pos x="8" y="3"/>
                  </a:cxn>
                  <a:cxn ang="0">
                    <a:pos x="9" y="3"/>
                  </a:cxn>
                  <a:cxn ang="0">
                    <a:pos x="10" y="3"/>
                  </a:cxn>
                  <a:cxn ang="0">
                    <a:pos x="11" y="4"/>
                  </a:cxn>
                  <a:cxn ang="0">
                    <a:pos x="12" y="5"/>
                  </a:cxn>
                  <a:cxn ang="0">
                    <a:pos x="13" y="5"/>
                  </a:cxn>
                  <a:cxn ang="0">
                    <a:pos x="13" y="5"/>
                  </a:cxn>
                  <a:cxn ang="0">
                    <a:pos x="15" y="6"/>
                  </a:cxn>
                  <a:cxn ang="0">
                    <a:pos x="15" y="6"/>
                  </a:cxn>
                  <a:cxn ang="0">
                    <a:pos x="16" y="6"/>
                  </a:cxn>
                  <a:cxn ang="0">
                    <a:pos x="17" y="5"/>
                  </a:cxn>
                  <a:cxn ang="0">
                    <a:pos x="17" y="5"/>
                  </a:cxn>
                  <a:cxn ang="0">
                    <a:pos x="19" y="3"/>
                  </a:cxn>
                  <a:cxn ang="0">
                    <a:pos x="20" y="3"/>
                  </a:cxn>
                  <a:cxn ang="0">
                    <a:pos x="20" y="1"/>
                  </a:cxn>
                  <a:cxn ang="0">
                    <a:pos x="20" y="0"/>
                  </a:cxn>
                </a:cxnLst>
                <a:rect l="0" t="0" r="r" b="b"/>
                <a:pathLst>
                  <a:path w="20" h="21">
                    <a:moveTo>
                      <a:pt x="0" y="21"/>
                    </a:moveTo>
                    <a:lnTo>
                      <a:pt x="1" y="21"/>
                    </a:lnTo>
                    <a:lnTo>
                      <a:pt x="1" y="21"/>
                    </a:lnTo>
                    <a:lnTo>
                      <a:pt x="2" y="21"/>
                    </a:lnTo>
                    <a:lnTo>
                      <a:pt x="3" y="19"/>
                    </a:lnTo>
                    <a:lnTo>
                      <a:pt x="3" y="19"/>
                    </a:lnTo>
                    <a:lnTo>
                      <a:pt x="4" y="18"/>
                    </a:lnTo>
                    <a:lnTo>
                      <a:pt x="4" y="17"/>
                    </a:lnTo>
                    <a:lnTo>
                      <a:pt x="6" y="16"/>
                    </a:lnTo>
                    <a:lnTo>
                      <a:pt x="6" y="15"/>
                    </a:lnTo>
                    <a:lnTo>
                      <a:pt x="6" y="15"/>
                    </a:lnTo>
                    <a:lnTo>
                      <a:pt x="6" y="15"/>
                    </a:lnTo>
                    <a:lnTo>
                      <a:pt x="6" y="15"/>
                    </a:lnTo>
                    <a:lnTo>
                      <a:pt x="6" y="14"/>
                    </a:lnTo>
                    <a:lnTo>
                      <a:pt x="6" y="14"/>
                    </a:lnTo>
                    <a:lnTo>
                      <a:pt x="4" y="13"/>
                    </a:lnTo>
                    <a:lnTo>
                      <a:pt x="4" y="13"/>
                    </a:lnTo>
                    <a:lnTo>
                      <a:pt x="4" y="13"/>
                    </a:lnTo>
                    <a:lnTo>
                      <a:pt x="4" y="13"/>
                    </a:lnTo>
                    <a:lnTo>
                      <a:pt x="3" y="12"/>
                    </a:lnTo>
                    <a:lnTo>
                      <a:pt x="2" y="12"/>
                    </a:lnTo>
                    <a:lnTo>
                      <a:pt x="2" y="12"/>
                    </a:lnTo>
                    <a:lnTo>
                      <a:pt x="2" y="12"/>
                    </a:lnTo>
                    <a:lnTo>
                      <a:pt x="2" y="11"/>
                    </a:lnTo>
                    <a:lnTo>
                      <a:pt x="1" y="11"/>
                    </a:lnTo>
                    <a:lnTo>
                      <a:pt x="1" y="11"/>
                    </a:lnTo>
                    <a:lnTo>
                      <a:pt x="1" y="11"/>
                    </a:lnTo>
                    <a:lnTo>
                      <a:pt x="1" y="11"/>
                    </a:lnTo>
                    <a:lnTo>
                      <a:pt x="0" y="11"/>
                    </a:lnTo>
                    <a:lnTo>
                      <a:pt x="0" y="10"/>
                    </a:lnTo>
                    <a:lnTo>
                      <a:pt x="0" y="10"/>
                    </a:lnTo>
                    <a:lnTo>
                      <a:pt x="0" y="9"/>
                    </a:lnTo>
                    <a:lnTo>
                      <a:pt x="0" y="8"/>
                    </a:lnTo>
                    <a:lnTo>
                      <a:pt x="0" y="7"/>
                    </a:lnTo>
                    <a:lnTo>
                      <a:pt x="0" y="7"/>
                    </a:lnTo>
                    <a:lnTo>
                      <a:pt x="0" y="7"/>
                    </a:lnTo>
                    <a:lnTo>
                      <a:pt x="0" y="6"/>
                    </a:lnTo>
                    <a:lnTo>
                      <a:pt x="1" y="6"/>
                    </a:lnTo>
                    <a:lnTo>
                      <a:pt x="2" y="5"/>
                    </a:lnTo>
                    <a:lnTo>
                      <a:pt x="2" y="5"/>
                    </a:lnTo>
                    <a:lnTo>
                      <a:pt x="2" y="5"/>
                    </a:lnTo>
                    <a:lnTo>
                      <a:pt x="3" y="5"/>
                    </a:lnTo>
                    <a:lnTo>
                      <a:pt x="3" y="5"/>
                    </a:lnTo>
                    <a:lnTo>
                      <a:pt x="3" y="5"/>
                    </a:lnTo>
                    <a:lnTo>
                      <a:pt x="4" y="5"/>
                    </a:lnTo>
                    <a:lnTo>
                      <a:pt x="6" y="4"/>
                    </a:lnTo>
                    <a:lnTo>
                      <a:pt x="7" y="4"/>
                    </a:lnTo>
                    <a:lnTo>
                      <a:pt x="7" y="4"/>
                    </a:lnTo>
                    <a:lnTo>
                      <a:pt x="7" y="4"/>
                    </a:lnTo>
                    <a:lnTo>
                      <a:pt x="7" y="3"/>
                    </a:lnTo>
                    <a:lnTo>
                      <a:pt x="7" y="3"/>
                    </a:lnTo>
                    <a:lnTo>
                      <a:pt x="8" y="3"/>
                    </a:lnTo>
                    <a:lnTo>
                      <a:pt x="9" y="3"/>
                    </a:lnTo>
                    <a:lnTo>
                      <a:pt x="9" y="3"/>
                    </a:lnTo>
                    <a:lnTo>
                      <a:pt x="10" y="3"/>
                    </a:lnTo>
                    <a:lnTo>
                      <a:pt x="10" y="3"/>
                    </a:lnTo>
                    <a:lnTo>
                      <a:pt x="10" y="3"/>
                    </a:lnTo>
                    <a:lnTo>
                      <a:pt x="11" y="4"/>
                    </a:lnTo>
                    <a:lnTo>
                      <a:pt x="12" y="5"/>
                    </a:lnTo>
                    <a:lnTo>
                      <a:pt x="12" y="5"/>
                    </a:lnTo>
                    <a:lnTo>
                      <a:pt x="12" y="5"/>
                    </a:lnTo>
                    <a:lnTo>
                      <a:pt x="13" y="5"/>
                    </a:lnTo>
                    <a:lnTo>
                      <a:pt x="13" y="5"/>
                    </a:lnTo>
                    <a:lnTo>
                      <a:pt x="13" y="5"/>
                    </a:lnTo>
                    <a:lnTo>
                      <a:pt x="13" y="6"/>
                    </a:lnTo>
                    <a:lnTo>
                      <a:pt x="15" y="6"/>
                    </a:lnTo>
                    <a:lnTo>
                      <a:pt x="15" y="6"/>
                    </a:lnTo>
                    <a:lnTo>
                      <a:pt x="15" y="6"/>
                    </a:lnTo>
                    <a:lnTo>
                      <a:pt x="16" y="6"/>
                    </a:lnTo>
                    <a:lnTo>
                      <a:pt x="16" y="6"/>
                    </a:lnTo>
                    <a:lnTo>
                      <a:pt x="16" y="5"/>
                    </a:lnTo>
                    <a:lnTo>
                      <a:pt x="17" y="5"/>
                    </a:lnTo>
                    <a:lnTo>
                      <a:pt x="17" y="5"/>
                    </a:lnTo>
                    <a:lnTo>
                      <a:pt x="17" y="5"/>
                    </a:lnTo>
                    <a:lnTo>
                      <a:pt x="18" y="4"/>
                    </a:lnTo>
                    <a:lnTo>
                      <a:pt x="19" y="3"/>
                    </a:lnTo>
                    <a:lnTo>
                      <a:pt x="20" y="3"/>
                    </a:lnTo>
                    <a:lnTo>
                      <a:pt x="20" y="3"/>
                    </a:lnTo>
                    <a:lnTo>
                      <a:pt x="20" y="3"/>
                    </a:lnTo>
                    <a:lnTo>
                      <a:pt x="20" y="1"/>
                    </a:lnTo>
                    <a:lnTo>
                      <a:pt x="20" y="1"/>
                    </a:lnTo>
                    <a:lnTo>
                      <a:pt x="20" y="0"/>
                    </a:lnTo>
                    <a:lnTo>
                      <a:pt x="2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8" name="Freeform 7474"/>
              <p:cNvSpPr>
                <a:spLocks/>
              </p:cNvSpPr>
              <p:nvPr/>
            </p:nvSpPr>
            <p:spPr bwMode="auto">
              <a:xfrm>
                <a:off x="3036889" y="3875585"/>
                <a:ext cx="0"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19" name="Line 7475"/>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0" name="Line 7476"/>
              <p:cNvSpPr>
                <a:spLocks noChangeShapeType="1"/>
              </p:cNvSpPr>
              <p:nvPr/>
            </p:nvSpPr>
            <p:spPr bwMode="auto">
              <a:xfrm>
                <a:off x="3035301" y="387717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1" name="Freeform 7477"/>
              <p:cNvSpPr>
                <a:spLocks/>
              </p:cNvSpPr>
              <p:nvPr/>
            </p:nvSpPr>
            <p:spPr bwMode="auto">
              <a:xfrm>
                <a:off x="3035301" y="3877179"/>
                <a:ext cx="0" cy="0"/>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2" name="Freeform 7478"/>
              <p:cNvSpPr>
                <a:spLocks/>
              </p:cNvSpPr>
              <p:nvPr/>
            </p:nvSpPr>
            <p:spPr bwMode="auto">
              <a:xfrm>
                <a:off x="3033714" y="3877179"/>
                <a:ext cx="1588" cy="0"/>
              </a:xfrm>
              <a:custGeom>
                <a:avLst/>
                <a:gdLst/>
                <a:ahLst/>
                <a:cxnLst>
                  <a:cxn ang="0">
                    <a:pos x="1" y="0"/>
                  </a:cxn>
                  <a:cxn ang="0">
                    <a:pos x="0" y="1"/>
                  </a:cxn>
                  <a:cxn ang="0">
                    <a:pos x="0" y="1"/>
                  </a:cxn>
                  <a:cxn ang="0">
                    <a:pos x="0" y="1"/>
                  </a:cxn>
                  <a:cxn ang="0">
                    <a:pos x="0" y="1"/>
                  </a:cxn>
                  <a:cxn ang="0">
                    <a:pos x="0" y="1"/>
                  </a:cxn>
                  <a:cxn ang="0">
                    <a:pos x="0" y="1"/>
                  </a:cxn>
                  <a:cxn ang="0">
                    <a:pos x="0" y="1"/>
                  </a:cxn>
                  <a:cxn ang="0">
                    <a:pos x="0" y="0"/>
                  </a:cxn>
                  <a:cxn ang="0">
                    <a:pos x="1" y="0"/>
                  </a:cxn>
                  <a:cxn ang="0">
                    <a:pos x="1" y="0"/>
                  </a:cxn>
                  <a:cxn ang="0">
                    <a:pos x="1" y="0"/>
                  </a:cxn>
                  <a:cxn ang="0">
                    <a:pos x="1" y="0"/>
                  </a:cxn>
                </a:cxnLst>
                <a:rect l="0" t="0" r="r" b="b"/>
                <a:pathLst>
                  <a:path w="1" h="1">
                    <a:moveTo>
                      <a:pt x="1" y="0"/>
                    </a:moveTo>
                    <a:lnTo>
                      <a:pt x="0" y="1"/>
                    </a:lnTo>
                    <a:lnTo>
                      <a:pt x="0" y="1"/>
                    </a:lnTo>
                    <a:lnTo>
                      <a:pt x="0" y="1"/>
                    </a:lnTo>
                    <a:lnTo>
                      <a:pt x="0" y="1"/>
                    </a:lnTo>
                    <a:lnTo>
                      <a:pt x="0" y="1"/>
                    </a:lnTo>
                    <a:lnTo>
                      <a:pt x="0" y="1"/>
                    </a:lnTo>
                    <a:lnTo>
                      <a:pt x="0" y="1"/>
                    </a:lnTo>
                    <a:lnTo>
                      <a:pt x="0" y="0"/>
                    </a:lnTo>
                    <a:lnTo>
                      <a:pt x="1" y="0"/>
                    </a:lnTo>
                    <a:lnTo>
                      <a:pt x="1"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3" name="Freeform 7479"/>
              <p:cNvSpPr>
                <a:spLocks/>
              </p:cNvSpPr>
              <p:nvPr/>
            </p:nvSpPr>
            <p:spPr bwMode="auto">
              <a:xfrm>
                <a:off x="3035301" y="3877179"/>
                <a:ext cx="0" cy="0"/>
              </a:xfrm>
              <a:custGeom>
                <a:avLst/>
                <a:gdLst/>
                <a:ahLst/>
                <a:cxnLst>
                  <a:cxn ang="0">
                    <a:pos x="0" y="2"/>
                  </a:cxn>
                  <a:cxn ang="0">
                    <a:pos x="1" y="2"/>
                  </a:cxn>
                  <a:cxn ang="0">
                    <a:pos x="1" y="2"/>
                  </a:cxn>
                  <a:cxn ang="0">
                    <a:pos x="1" y="0"/>
                  </a:cxn>
                  <a:cxn ang="0">
                    <a:pos x="1" y="0"/>
                  </a:cxn>
                  <a:cxn ang="0">
                    <a:pos x="1" y="0"/>
                  </a:cxn>
                  <a:cxn ang="0">
                    <a:pos x="1" y="0"/>
                  </a:cxn>
                  <a:cxn ang="0">
                    <a:pos x="0" y="0"/>
                  </a:cxn>
                  <a:cxn ang="0">
                    <a:pos x="0" y="1"/>
                  </a:cxn>
                  <a:cxn ang="0">
                    <a:pos x="0" y="1"/>
                  </a:cxn>
                  <a:cxn ang="0">
                    <a:pos x="0" y="2"/>
                  </a:cxn>
                  <a:cxn ang="0">
                    <a:pos x="0" y="2"/>
                  </a:cxn>
                  <a:cxn ang="0">
                    <a:pos x="0" y="2"/>
                  </a:cxn>
                </a:cxnLst>
                <a:rect l="0" t="0" r="r" b="b"/>
                <a:pathLst>
                  <a:path w="1" h="2">
                    <a:moveTo>
                      <a:pt x="0" y="2"/>
                    </a:moveTo>
                    <a:lnTo>
                      <a:pt x="1" y="2"/>
                    </a:lnTo>
                    <a:lnTo>
                      <a:pt x="1" y="2"/>
                    </a:lnTo>
                    <a:lnTo>
                      <a:pt x="1" y="0"/>
                    </a:lnTo>
                    <a:lnTo>
                      <a:pt x="1" y="0"/>
                    </a:lnTo>
                    <a:lnTo>
                      <a:pt x="1" y="0"/>
                    </a:lnTo>
                    <a:lnTo>
                      <a:pt x="1"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4" name="Freeform 7480"/>
              <p:cNvSpPr>
                <a:spLocks/>
              </p:cNvSpPr>
              <p:nvPr/>
            </p:nvSpPr>
            <p:spPr bwMode="auto">
              <a:xfrm>
                <a:off x="3062289" y="3875585"/>
                <a:ext cx="1588" cy="1593"/>
              </a:xfrm>
              <a:custGeom>
                <a:avLst/>
                <a:gdLst/>
                <a:ahLst/>
                <a:cxnLst>
                  <a:cxn ang="0">
                    <a:pos x="0" y="1"/>
                  </a:cxn>
                  <a:cxn ang="0">
                    <a:pos x="0" y="1"/>
                  </a:cxn>
                  <a:cxn ang="0">
                    <a:pos x="0" y="1"/>
                  </a:cxn>
                  <a:cxn ang="0">
                    <a:pos x="0" y="0"/>
                  </a:cxn>
                  <a:cxn ang="0">
                    <a:pos x="0" y="0"/>
                  </a:cxn>
                  <a:cxn ang="0">
                    <a:pos x="0" y="1"/>
                  </a:cxn>
                  <a:cxn ang="0">
                    <a:pos x="0" y="1"/>
                  </a:cxn>
                  <a:cxn ang="0">
                    <a:pos x="0" y="1"/>
                  </a:cxn>
                  <a:cxn ang="0">
                    <a:pos x="0" y="1"/>
                  </a:cxn>
                </a:cxnLst>
                <a:rect l="0" t="0" r="r" b="b"/>
                <a:pathLst>
                  <a:path h="1">
                    <a:moveTo>
                      <a:pt x="0" y="1"/>
                    </a:moveTo>
                    <a:lnTo>
                      <a:pt x="0" y="1"/>
                    </a:lnTo>
                    <a:lnTo>
                      <a:pt x="0" y="1"/>
                    </a:lnTo>
                    <a:lnTo>
                      <a:pt x="0" y="0"/>
                    </a:lnTo>
                    <a:lnTo>
                      <a:pt x="0"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5" name="Freeform 7481"/>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6" name="Freeform 7482"/>
              <p:cNvSpPr>
                <a:spLocks/>
              </p:cNvSpPr>
              <p:nvPr/>
            </p:nvSpPr>
            <p:spPr bwMode="auto">
              <a:xfrm>
                <a:off x="3033714" y="3878772"/>
                <a:ext cx="0" cy="3187"/>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7" name="Freeform 7483"/>
              <p:cNvSpPr>
                <a:spLocks/>
              </p:cNvSpPr>
              <p:nvPr/>
            </p:nvSpPr>
            <p:spPr bwMode="auto">
              <a:xfrm>
                <a:off x="3101976" y="3848496"/>
                <a:ext cx="9525" cy="20715"/>
              </a:xfrm>
              <a:custGeom>
                <a:avLst/>
                <a:gdLst/>
                <a:ahLst/>
                <a:cxnLst>
                  <a:cxn ang="0">
                    <a:pos x="33" y="1"/>
                  </a:cxn>
                  <a:cxn ang="0">
                    <a:pos x="32" y="2"/>
                  </a:cxn>
                  <a:cxn ang="0">
                    <a:pos x="31" y="4"/>
                  </a:cxn>
                  <a:cxn ang="0">
                    <a:pos x="30" y="5"/>
                  </a:cxn>
                  <a:cxn ang="0">
                    <a:pos x="28" y="9"/>
                  </a:cxn>
                  <a:cxn ang="0">
                    <a:pos x="27" y="10"/>
                  </a:cxn>
                  <a:cxn ang="0">
                    <a:pos x="26" y="14"/>
                  </a:cxn>
                  <a:cxn ang="0">
                    <a:pos x="23" y="16"/>
                  </a:cxn>
                  <a:cxn ang="0">
                    <a:pos x="19" y="16"/>
                  </a:cxn>
                  <a:cxn ang="0">
                    <a:pos x="16" y="15"/>
                  </a:cxn>
                  <a:cxn ang="0">
                    <a:pos x="16" y="15"/>
                  </a:cxn>
                  <a:cxn ang="0">
                    <a:pos x="15" y="16"/>
                  </a:cxn>
                  <a:cxn ang="0">
                    <a:pos x="14" y="16"/>
                  </a:cxn>
                  <a:cxn ang="0">
                    <a:pos x="14" y="17"/>
                  </a:cxn>
                  <a:cxn ang="0">
                    <a:pos x="14" y="16"/>
                  </a:cxn>
                  <a:cxn ang="0">
                    <a:pos x="13" y="16"/>
                  </a:cxn>
                  <a:cxn ang="0">
                    <a:pos x="13" y="17"/>
                  </a:cxn>
                  <a:cxn ang="0">
                    <a:pos x="13" y="16"/>
                  </a:cxn>
                  <a:cxn ang="0">
                    <a:pos x="14" y="15"/>
                  </a:cxn>
                  <a:cxn ang="0">
                    <a:pos x="14" y="15"/>
                  </a:cxn>
                  <a:cxn ang="0">
                    <a:pos x="14" y="15"/>
                  </a:cxn>
                  <a:cxn ang="0">
                    <a:pos x="14" y="16"/>
                  </a:cxn>
                  <a:cxn ang="0">
                    <a:pos x="15" y="15"/>
                  </a:cxn>
                  <a:cxn ang="0">
                    <a:pos x="15" y="15"/>
                  </a:cxn>
                  <a:cxn ang="0">
                    <a:pos x="16" y="15"/>
                  </a:cxn>
                  <a:cxn ang="0">
                    <a:pos x="16" y="14"/>
                  </a:cxn>
                  <a:cxn ang="0">
                    <a:pos x="13" y="14"/>
                  </a:cxn>
                  <a:cxn ang="0">
                    <a:pos x="12" y="15"/>
                  </a:cxn>
                  <a:cxn ang="0">
                    <a:pos x="9" y="16"/>
                  </a:cxn>
                  <a:cxn ang="0">
                    <a:pos x="7" y="17"/>
                  </a:cxn>
                  <a:cxn ang="0">
                    <a:pos x="7" y="20"/>
                  </a:cxn>
                  <a:cxn ang="0">
                    <a:pos x="8" y="21"/>
                  </a:cxn>
                  <a:cxn ang="0">
                    <a:pos x="9" y="21"/>
                  </a:cxn>
                  <a:cxn ang="0">
                    <a:pos x="10" y="22"/>
                  </a:cxn>
                  <a:cxn ang="0">
                    <a:pos x="13" y="23"/>
                  </a:cxn>
                  <a:cxn ang="0">
                    <a:pos x="13" y="23"/>
                  </a:cxn>
                  <a:cxn ang="0">
                    <a:pos x="13" y="24"/>
                  </a:cxn>
                  <a:cxn ang="0">
                    <a:pos x="13" y="24"/>
                  </a:cxn>
                  <a:cxn ang="0">
                    <a:pos x="13" y="23"/>
                  </a:cxn>
                  <a:cxn ang="0">
                    <a:pos x="13" y="23"/>
                  </a:cxn>
                  <a:cxn ang="0">
                    <a:pos x="13" y="24"/>
                  </a:cxn>
                  <a:cxn ang="0">
                    <a:pos x="12" y="27"/>
                  </a:cxn>
                  <a:cxn ang="0">
                    <a:pos x="10" y="29"/>
                  </a:cxn>
                  <a:cxn ang="0">
                    <a:pos x="8" y="31"/>
                  </a:cxn>
                  <a:cxn ang="0">
                    <a:pos x="8" y="31"/>
                  </a:cxn>
                  <a:cxn ang="0">
                    <a:pos x="7" y="32"/>
                  </a:cxn>
                  <a:cxn ang="0">
                    <a:pos x="6" y="32"/>
                  </a:cxn>
                  <a:cxn ang="0">
                    <a:pos x="5" y="32"/>
                  </a:cxn>
                  <a:cxn ang="0">
                    <a:pos x="3" y="34"/>
                  </a:cxn>
                  <a:cxn ang="0">
                    <a:pos x="2" y="36"/>
                  </a:cxn>
                  <a:cxn ang="0">
                    <a:pos x="0" y="39"/>
                  </a:cxn>
                  <a:cxn ang="0">
                    <a:pos x="0" y="40"/>
                  </a:cxn>
                  <a:cxn ang="0">
                    <a:pos x="2" y="41"/>
                  </a:cxn>
                  <a:cxn ang="0">
                    <a:pos x="0" y="41"/>
                  </a:cxn>
                  <a:cxn ang="0">
                    <a:pos x="0" y="40"/>
                  </a:cxn>
                  <a:cxn ang="0">
                    <a:pos x="0" y="39"/>
                  </a:cxn>
                  <a:cxn ang="0">
                    <a:pos x="0" y="36"/>
                  </a:cxn>
                  <a:cxn ang="0">
                    <a:pos x="2" y="34"/>
                  </a:cxn>
                  <a:cxn ang="0">
                    <a:pos x="4" y="32"/>
                  </a:cxn>
                  <a:cxn ang="0">
                    <a:pos x="5" y="32"/>
                  </a:cxn>
                </a:cxnLst>
                <a:rect l="0" t="0" r="r" b="b"/>
                <a:pathLst>
                  <a:path w="33" h="41">
                    <a:moveTo>
                      <a:pt x="33" y="0"/>
                    </a:moveTo>
                    <a:lnTo>
                      <a:pt x="33" y="1"/>
                    </a:lnTo>
                    <a:lnTo>
                      <a:pt x="33" y="1"/>
                    </a:lnTo>
                    <a:lnTo>
                      <a:pt x="33" y="1"/>
                    </a:lnTo>
                    <a:lnTo>
                      <a:pt x="32" y="1"/>
                    </a:lnTo>
                    <a:lnTo>
                      <a:pt x="32" y="1"/>
                    </a:lnTo>
                    <a:lnTo>
                      <a:pt x="32" y="1"/>
                    </a:lnTo>
                    <a:lnTo>
                      <a:pt x="32" y="2"/>
                    </a:lnTo>
                    <a:lnTo>
                      <a:pt x="32" y="2"/>
                    </a:lnTo>
                    <a:lnTo>
                      <a:pt x="32" y="2"/>
                    </a:lnTo>
                    <a:lnTo>
                      <a:pt x="32" y="3"/>
                    </a:lnTo>
                    <a:lnTo>
                      <a:pt x="31" y="4"/>
                    </a:lnTo>
                    <a:lnTo>
                      <a:pt x="31" y="4"/>
                    </a:lnTo>
                    <a:lnTo>
                      <a:pt x="31" y="4"/>
                    </a:lnTo>
                    <a:lnTo>
                      <a:pt x="30" y="5"/>
                    </a:lnTo>
                    <a:lnTo>
                      <a:pt x="30" y="5"/>
                    </a:lnTo>
                    <a:lnTo>
                      <a:pt x="30" y="5"/>
                    </a:lnTo>
                    <a:lnTo>
                      <a:pt x="28" y="6"/>
                    </a:lnTo>
                    <a:lnTo>
                      <a:pt x="28" y="8"/>
                    </a:lnTo>
                    <a:lnTo>
                      <a:pt x="28" y="9"/>
                    </a:lnTo>
                    <a:lnTo>
                      <a:pt x="28" y="10"/>
                    </a:lnTo>
                    <a:lnTo>
                      <a:pt x="27" y="10"/>
                    </a:lnTo>
                    <a:lnTo>
                      <a:pt x="27" y="10"/>
                    </a:lnTo>
                    <a:lnTo>
                      <a:pt x="27" y="10"/>
                    </a:lnTo>
                    <a:lnTo>
                      <a:pt x="27" y="11"/>
                    </a:lnTo>
                    <a:lnTo>
                      <a:pt x="27" y="11"/>
                    </a:lnTo>
                    <a:lnTo>
                      <a:pt x="27" y="13"/>
                    </a:lnTo>
                    <a:lnTo>
                      <a:pt x="26" y="14"/>
                    </a:lnTo>
                    <a:lnTo>
                      <a:pt x="25" y="15"/>
                    </a:lnTo>
                    <a:lnTo>
                      <a:pt x="25" y="15"/>
                    </a:lnTo>
                    <a:lnTo>
                      <a:pt x="24" y="15"/>
                    </a:lnTo>
                    <a:lnTo>
                      <a:pt x="23" y="16"/>
                    </a:lnTo>
                    <a:lnTo>
                      <a:pt x="23" y="16"/>
                    </a:lnTo>
                    <a:lnTo>
                      <a:pt x="21" y="16"/>
                    </a:lnTo>
                    <a:lnTo>
                      <a:pt x="19" y="16"/>
                    </a:lnTo>
                    <a:lnTo>
                      <a:pt x="19" y="16"/>
                    </a:lnTo>
                    <a:lnTo>
                      <a:pt x="18" y="16"/>
                    </a:lnTo>
                    <a:lnTo>
                      <a:pt x="18" y="16"/>
                    </a:lnTo>
                    <a:lnTo>
                      <a:pt x="17" y="15"/>
                    </a:lnTo>
                    <a:lnTo>
                      <a:pt x="16" y="15"/>
                    </a:lnTo>
                    <a:lnTo>
                      <a:pt x="16" y="15"/>
                    </a:lnTo>
                    <a:lnTo>
                      <a:pt x="16" y="15"/>
                    </a:lnTo>
                    <a:lnTo>
                      <a:pt x="16" y="15"/>
                    </a:lnTo>
                    <a:lnTo>
                      <a:pt x="16" y="15"/>
                    </a:lnTo>
                    <a:lnTo>
                      <a:pt x="16" y="15"/>
                    </a:lnTo>
                    <a:lnTo>
                      <a:pt x="15" y="15"/>
                    </a:lnTo>
                    <a:lnTo>
                      <a:pt x="15" y="15"/>
                    </a:lnTo>
                    <a:lnTo>
                      <a:pt x="15" y="16"/>
                    </a:lnTo>
                    <a:lnTo>
                      <a:pt x="15" y="16"/>
                    </a:lnTo>
                    <a:lnTo>
                      <a:pt x="14" y="16"/>
                    </a:lnTo>
                    <a:lnTo>
                      <a:pt x="14" y="16"/>
                    </a:lnTo>
                    <a:lnTo>
                      <a:pt x="14" y="16"/>
                    </a:lnTo>
                    <a:lnTo>
                      <a:pt x="14" y="17"/>
                    </a:lnTo>
                    <a:lnTo>
                      <a:pt x="14" y="17"/>
                    </a:lnTo>
                    <a:lnTo>
                      <a:pt x="14" y="17"/>
                    </a:lnTo>
                    <a:lnTo>
                      <a:pt x="14" y="17"/>
                    </a:lnTo>
                    <a:lnTo>
                      <a:pt x="14" y="17"/>
                    </a:lnTo>
                    <a:lnTo>
                      <a:pt x="14" y="17"/>
                    </a:lnTo>
                    <a:lnTo>
                      <a:pt x="14" y="16"/>
                    </a:lnTo>
                    <a:lnTo>
                      <a:pt x="14" y="16"/>
                    </a:lnTo>
                    <a:lnTo>
                      <a:pt x="14" y="16"/>
                    </a:lnTo>
                    <a:lnTo>
                      <a:pt x="14" y="16"/>
                    </a:lnTo>
                    <a:lnTo>
                      <a:pt x="14" y="16"/>
                    </a:lnTo>
                    <a:lnTo>
                      <a:pt x="13" y="16"/>
                    </a:lnTo>
                    <a:lnTo>
                      <a:pt x="13" y="16"/>
                    </a:lnTo>
                    <a:lnTo>
                      <a:pt x="13" y="16"/>
                    </a:lnTo>
                    <a:lnTo>
                      <a:pt x="13" y="17"/>
                    </a:lnTo>
                    <a:lnTo>
                      <a:pt x="13" y="17"/>
                    </a:lnTo>
                    <a:lnTo>
                      <a:pt x="13" y="17"/>
                    </a:lnTo>
                    <a:lnTo>
                      <a:pt x="13" y="16"/>
                    </a:lnTo>
                    <a:lnTo>
                      <a:pt x="13" y="16"/>
                    </a:lnTo>
                    <a:lnTo>
                      <a:pt x="13" y="16"/>
                    </a:lnTo>
                    <a:lnTo>
                      <a:pt x="13" y="16"/>
                    </a:lnTo>
                    <a:lnTo>
                      <a:pt x="13" y="16"/>
                    </a:lnTo>
                    <a:lnTo>
                      <a:pt x="14" y="16"/>
                    </a:lnTo>
                    <a:lnTo>
                      <a:pt x="14" y="15"/>
                    </a:lnTo>
                    <a:lnTo>
                      <a:pt x="14" y="15"/>
                    </a:lnTo>
                    <a:lnTo>
                      <a:pt x="14" y="15"/>
                    </a:lnTo>
                    <a:lnTo>
                      <a:pt x="14" y="15"/>
                    </a:lnTo>
                    <a:lnTo>
                      <a:pt x="14" y="15"/>
                    </a:lnTo>
                    <a:lnTo>
                      <a:pt x="14" y="14"/>
                    </a:lnTo>
                    <a:lnTo>
                      <a:pt x="14" y="14"/>
                    </a:lnTo>
                    <a:lnTo>
                      <a:pt x="14" y="15"/>
                    </a:lnTo>
                    <a:lnTo>
                      <a:pt x="14" y="15"/>
                    </a:lnTo>
                    <a:lnTo>
                      <a:pt x="14" y="15"/>
                    </a:lnTo>
                    <a:lnTo>
                      <a:pt x="14" y="15"/>
                    </a:lnTo>
                    <a:lnTo>
                      <a:pt x="14" y="16"/>
                    </a:lnTo>
                    <a:lnTo>
                      <a:pt x="14" y="16"/>
                    </a:lnTo>
                    <a:lnTo>
                      <a:pt x="14" y="16"/>
                    </a:lnTo>
                    <a:lnTo>
                      <a:pt x="14" y="16"/>
                    </a:lnTo>
                    <a:lnTo>
                      <a:pt x="14" y="16"/>
                    </a:lnTo>
                    <a:lnTo>
                      <a:pt x="15" y="15"/>
                    </a:lnTo>
                    <a:lnTo>
                      <a:pt x="15" y="15"/>
                    </a:lnTo>
                    <a:lnTo>
                      <a:pt x="15" y="15"/>
                    </a:lnTo>
                    <a:lnTo>
                      <a:pt x="15" y="15"/>
                    </a:lnTo>
                    <a:lnTo>
                      <a:pt x="15" y="15"/>
                    </a:lnTo>
                    <a:lnTo>
                      <a:pt x="15" y="15"/>
                    </a:lnTo>
                    <a:lnTo>
                      <a:pt x="15" y="15"/>
                    </a:lnTo>
                    <a:lnTo>
                      <a:pt x="16" y="15"/>
                    </a:lnTo>
                    <a:lnTo>
                      <a:pt x="16" y="15"/>
                    </a:lnTo>
                    <a:lnTo>
                      <a:pt x="16" y="15"/>
                    </a:lnTo>
                    <a:lnTo>
                      <a:pt x="16" y="14"/>
                    </a:lnTo>
                    <a:lnTo>
                      <a:pt x="16" y="14"/>
                    </a:lnTo>
                    <a:lnTo>
                      <a:pt x="16" y="14"/>
                    </a:lnTo>
                    <a:lnTo>
                      <a:pt x="15" y="14"/>
                    </a:lnTo>
                    <a:lnTo>
                      <a:pt x="14" y="14"/>
                    </a:lnTo>
                    <a:lnTo>
                      <a:pt x="14" y="14"/>
                    </a:lnTo>
                    <a:lnTo>
                      <a:pt x="13" y="14"/>
                    </a:lnTo>
                    <a:lnTo>
                      <a:pt x="12" y="15"/>
                    </a:lnTo>
                    <a:lnTo>
                      <a:pt x="12" y="15"/>
                    </a:lnTo>
                    <a:lnTo>
                      <a:pt x="12" y="15"/>
                    </a:lnTo>
                    <a:lnTo>
                      <a:pt x="12" y="15"/>
                    </a:lnTo>
                    <a:lnTo>
                      <a:pt x="10" y="15"/>
                    </a:lnTo>
                    <a:lnTo>
                      <a:pt x="10" y="16"/>
                    </a:lnTo>
                    <a:lnTo>
                      <a:pt x="9" y="16"/>
                    </a:lnTo>
                    <a:lnTo>
                      <a:pt x="9" y="16"/>
                    </a:lnTo>
                    <a:lnTo>
                      <a:pt x="8" y="16"/>
                    </a:lnTo>
                    <a:lnTo>
                      <a:pt x="8" y="16"/>
                    </a:lnTo>
                    <a:lnTo>
                      <a:pt x="7" y="16"/>
                    </a:lnTo>
                    <a:lnTo>
                      <a:pt x="7" y="17"/>
                    </a:lnTo>
                    <a:lnTo>
                      <a:pt x="7" y="17"/>
                    </a:lnTo>
                    <a:lnTo>
                      <a:pt x="7" y="17"/>
                    </a:lnTo>
                    <a:lnTo>
                      <a:pt x="7" y="19"/>
                    </a:lnTo>
                    <a:lnTo>
                      <a:pt x="7" y="20"/>
                    </a:lnTo>
                    <a:lnTo>
                      <a:pt x="7" y="20"/>
                    </a:lnTo>
                    <a:lnTo>
                      <a:pt x="7" y="20"/>
                    </a:lnTo>
                    <a:lnTo>
                      <a:pt x="8" y="21"/>
                    </a:lnTo>
                    <a:lnTo>
                      <a:pt x="8" y="21"/>
                    </a:lnTo>
                    <a:lnTo>
                      <a:pt x="8" y="21"/>
                    </a:lnTo>
                    <a:lnTo>
                      <a:pt x="8" y="21"/>
                    </a:lnTo>
                    <a:lnTo>
                      <a:pt x="8" y="21"/>
                    </a:lnTo>
                    <a:lnTo>
                      <a:pt x="9" y="21"/>
                    </a:lnTo>
                    <a:lnTo>
                      <a:pt x="9" y="21"/>
                    </a:lnTo>
                    <a:lnTo>
                      <a:pt x="10" y="21"/>
                    </a:lnTo>
                    <a:lnTo>
                      <a:pt x="10" y="22"/>
                    </a:lnTo>
                    <a:lnTo>
                      <a:pt x="10" y="22"/>
                    </a:lnTo>
                    <a:lnTo>
                      <a:pt x="10" y="22"/>
                    </a:lnTo>
                    <a:lnTo>
                      <a:pt x="12" y="22"/>
                    </a:lnTo>
                    <a:lnTo>
                      <a:pt x="12" y="23"/>
                    </a:lnTo>
                    <a:lnTo>
                      <a:pt x="13" y="23"/>
                    </a:lnTo>
                    <a:lnTo>
                      <a:pt x="13" y="23"/>
                    </a:lnTo>
                    <a:lnTo>
                      <a:pt x="13" y="23"/>
                    </a:lnTo>
                    <a:lnTo>
                      <a:pt x="13" y="23"/>
                    </a:lnTo>
                    <a:lnTo>
                      <a:pt x="13" y="23"/>
                    </a:lnTo>
                    <a:lnTo>
                      <a:pt x="13" y="23"/>
                    </a:lnTo>
                    <a:lnTo>
                      <a:pt x="13" y="23"/>
                    </a:lnTo>
                    <a:lnTo>
                      <a:pt x="13" y="23"/>
                    </a:lnTo>
                    <a:lnTo>
                      <a:pt x="13" y="24"/>
                    </a:lnTo>
                    <a:lnTo>
                      <a:pt x="13" y="24"/>
                    </a:lnTo>
                    <a:lnTo>
                      <a:pt x="13" y="24"/>
                    </a:lnTo>
                    <a:lnTo>
                      <a:pt x="13" y="24"/>
                    </a:lnTo>
                    <a:lnTo>
                      <a:pt x="13" y="24"/>
                    </a:lnTo>
                    <a:lnTo>
                      <a:pt x="13" y="24"/>
                    </a:lnTo>
                    <a:lnTo>
                      <a:pt x="13" y="24"/>
                    </a:lnTo>
                    <a:lnTo>
                      <a:pt x="13" y="24"/>
                    </a:lnTo>
                    <a:lnTo>
                      <a:pt x="13" y="23"/>
                    </a:lnTo>
                    <a:lnTo>
                      <a:pt x="13" y="23"/>
                    </a:lnTo>
                    <a:lnTo>
                      <a:pt x="13" y="23"/>
                    </a:lnTo>
                    <a:lnTo>
                      <a:pt x="13" y="23"/>
                    </a:lnTo>
                    <a:lnTo>
                      <a:pt x="13" y="23"/>
                    </a:lnTo>
                    <a:lnTo>
                      <a:pt x="13" y="23"/>
                    </a:lnTo>
                    <a:lnTo>
                      <a:pt x="13" y="23"/>
                    </a:lnTo>
                    <a:lnTo>
                      <a:pt x="13" y="24"/>
                    </a:lnTo>
                    <a:lnTo>
                      <a:pt x="13" y="24"/>
                    </a:lnTo>
                    <a:lnTo>
                      <a:pt x="13" y="24"/>
                    </a:lnTo>
                    <a:lnTo>
                      <a:pt x="12" y="26"/>
                    </a:lnTo>
                    <a:lnTo>
                      <a:pt x="12" y="26"/>
                    </a:lnTo>
                    <a:lnTo>
                      <a:pt x="12" y="27"/>
                    </a:lnTo>
                    <a:lnTo>
                      <a:pt x="12" y="27"/>
                    </a:lnTo>
                    <a:lnTo>
                      <a:pt x="10" y="28"/>
                    </a:lnTo>
                    <a:lnTo>
                      <a:pt x="10" y="28"/>
                    </a:lnTo>
                    <a:lnTo>
                      <a:pt x="10" y="29"/>
                    </a:lnTo>
                    <a:lnTo>
                      <a:pt x="9" y="30"/>
                    </a:lnTo>
                    <a:lnTo>
                      <a:pt x="9" y="31"/>
                    </a:lnTo>
                    <a:lnTo>
                      <a:pt x="8" y="31"/>
                    </a:lnTo>
                    <a:lnTo>
                      <a:pt x="8" y="31"/>
                    </a:lnTo>
                    <a:lnTo>
                      <a:pt x="8" y="31"/>
                    </a:lnTo>
                    <a:lnTo>
                      <a:pt x="8" y="31"/>
                    </a:lnTo>
                    <a:lnTo>
                      <a:pt x="8" y="31"/>
                    </a:lnTo>
                    <a:lnTo>
                      <a:pt x="8" y="31"/>
                    </a:lnTo>
                    <a:lnTo>
                      <a:pt x="8" y="31"/>
                    </a:lnTo>
                    <a:lnTo>
                      <a:pt x="7" y="31"/>
                    </a:lnTo>
                    <a:lnTo>
                      <a:pt x="7" y="31"/>
                    </a:lnTo>
                    <a:lnTo>
                      <a:pt x="7" y="32"/>
                    </a:lnTo>
                    <a:lnTo>
                      <a:pt x="7" y="32"/>
                    </a:lnTo>
                    <a:lnTo>
                      <a:pt x="7" y="32"/>
                    </a:lnTo>
                    <a:lnTo>
                      <a:pt x="7" y="32"/>
                    </a:lnTo>
                    <a:lnTo>
                      <a:pt x="6" y="32"/>
                    </a:lnTo>
                    <a:lnTo>
                      <a:pt x="6" y="32"/>
                    </a:lnTo>
                    <a:lnTo>
                      <a:pt x="5" y="32"/>
                    </a:lnTo>
                    <a:lnTo>
                      <a:pt x="5" y="32"/>
                    </a:lnTo>
                    <a:lnTo>
                      <a:pt x="5" y="32"/>
                    </a:lnTo>
                    <a:lnTo>
                      <a:pt x="5" y="33"/>
                    </a:lnTo>
                    <a:lnTo>
                      <a:pt x="4" y="33"/>
                    </a:lnTo>
                    <a:lnTo>
                      <a:pt x="3" y="33"/>
                    </a:lnTo>
                    <a:lnTo>
                      <a:pt x="3" y="34"/>
                    </a:lnTo>
                    <a:lnTo>
                      <a:pt x="2" y="34"/>
                    </a:lnTo>
                    <a:lnTo>
                      <a:pt x="2" y="36"/>
                    </a:lnTo>
                    <a:lnTo>
                      <a:pt x="2" y="36"/>
                    </a:lnTo>
                    <a:lnTo>
                      <a:pt x="2" y="36"/>
                    </a:lnTo>
                    <a:lnTo>
                      <a:pt x="2" y="36"/>
                    </a:lnTo>
                    <a:lnTo>
                      <a:pt x="0" y="37"/>
                    </a:lnTo>
                    <a:lnTo>
                      <a:pt x="0" y="38"/>
                    </a:lnTo>
                    <a:lnTo>
                      <a:pt x="0" y="39"/>
                    </a:lnTo>
                    <a:lnTo>
                      <a:pt x="0" y="39"/>
                    </a:lnTo>
                    <a:lnTo>
                      <a:pt x="0" y="39"/>
                    </a:lnTo>
                    <a:lnTo>
                      <a:pt x="0" y="39"/>
                    </a:lnTo>
                    <a:lnTo>
                      <a:pt x="0" y="40"/>
                    </a:lnTo>
                    <a:lnTo>
                      <a:pt x="0" y="40"/>
                    </a:lnTo>
                    <a:lnTo>
                      <a:pt x="2" y="40"/>
                    </a:lnTo>
                    <a:lnTo>
                      <a:pt x="2" y="40"/>
                    </a:lnTo>
                    <a:lnTo>
                      <a:pt x="2" y="41"/>
                    </a:lnTo>
                    <a:lnTo>
                      <a:pt x="2" y="41"/>
                    </a:lnTo>
                    <a:lnTo>
                      <a:pt x="2" y="41"/>
                    </a:lnTo>
                    <a:lnTo>
                      <a:pt x="2" y="41"/>
                    </a:lnTo>
                    <a:lnTo>
                      <a:pt x="0" y="41"/>
                    </a:lnTo>
                    <a:lnTo>
                      <a:pt x="0" y="41"/>
                    </a:lnTo>
                    <a:lnTo>
                      <a:pt x="0" y="40"/>
                    </a:lnTo>
                    <a:lnTo>
                      <a:pt x="0" y="40"/>
                    </a:lnTo>
                    <a:lnTo>
                      <a:pt x="0" y="40"/>
                    </a:lnTo>
                    <a:lnTo>
                      <a:pt x="0" y="40"/>
                    </a:lnTo>
                    <a:lnTo>
                      <a:pt x="0" y="40"/>
                    </a:lnTo>
                    <a:lnTo>
                      <a:pt x="0" y="39"/>
                    </a:lnTo>
                    <a:lnTo>
                      <a:pt x="0" y="39"/>
                    </a:lnTo>
                    <a:lnTo>
                      <a:pt x="0" y="38"/>
                    </a:lnTo>
                    <a:lnTo>
                      <a:pt x="0" y="37"/>
                    </a:lnTo>
                    <a:lnTo>
                      <a:pt x="0" y="37"/>
                    </a:lnTo>
                    <a:lnTo>
                      <a:pt x="0" y="36"/>
                    </a:lnTo>
                    <a:lnTo>
                      <a:pt x="0" y="36"/>
                    </a:lnTo>
                    <a:lnTo>
                      <a:pt x="2" y="34"/>
                    </a:lnTo>
                    <a:lnTo>
                      <a:pt x="2" y="34"/>
                    </a:lnTo>
                    <a:lnTo>
                      <a:pt x="2" y="34"/>
                    </a:lnTo>
                    <a:lnTo>
                      <a:pt x="2" y="34"/>
                    </a:lnTo>
                    <a:lnTo>
                      <a:pt x="2" y="33"/>
                    </a:lnTo>
                    <a:lnTo>
                      <a:pt x="3" y="33"/>
                    </a:lnTo>
                    <a:lnTo>
                      <a:pt x="4" y="32"/>
                    </a:lnTo>
                    <a:lnTo>
                      <a:pt x="4" y="32"/>
                    </a:lnTo>
                    <a:lnTo>
                      <a:pt x="4" y="32"/>
                    </a:lnTo>
                    <a:lnTo>
                      <a:pt x="5" y="32"/>
                    </a:lnTo>
                    <a:lnTo>
                      <a:pt x="5" y="32"/>
                    </a:lnTo>
                    <a:lnTo>
                      <a:pt x="6" y="31"/>
                    </a:lnTo>
                    <a:lnTo>
                      <a:pt x="6"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8" name="Freeform 7484"/>
              <p:cNvSpPr>
                <a:spLocks/>
              </p:cNvSpPr>
              <p:nvPr/>
            </p:nvSpPr>
            <p:spPr bwMode="auto">
              <a:xfrm>
                <a:off x="3028951" y="3881959"/>
                <a:ext cx="3175" cy="0"/>
              </a:xfrm>
              <a:custGeom>
                <a:avLst/>
                <a:gdLst/>
                <a:ahLst/>
                <a:cxnLst>
                  <a:cxn ang="0">
                    <a:pos x="0" y="0"/>
                  </a:cxn>
                  <a:cxn ang="0">
                    <a:pos x="0" y="0"/>
                  </a:cxn>
                  <a:cxn ang="0">
                    <a:pos x="0" y="0"/>
                  </a:cxn>
                  <a:cxn ang="0">
                    <a:pos x="0" y="0"/>
                  </a:cxn>
                  <a:cxn ang="0">
                    <a:pos x="0" y="0"/>
                  </a:cxn>
                  <a:cxn ang="0">
                    <a:pos x="1" y="0"/>
                  </a:cxn>
                  <a:cxn ang="0">
                    <a:pos x="1" y="0"/>
                  </a:cxn>
                  <a:cxn ang="0">
                    <a:pos x="1" y="0"/>
                  </a:cxn>
                  <a:cxn ang="0">
                    <a:pos x="1" y="0"/>
                  </a:cxn>
                  <a:cxn ang="0">
                    <a:pos x="1" y="0"/>
                  </a:cxn>
                  <a:cxn ang="0">
                    <a:pos x="1" y="0"/>
                  </a:cxn>
                  <a:cxn ang="0">
                    <a:pos x="0" y="0"/>
                  </a:cxn>
                </a:cxnLst>
                <a:rect l="0" t="0" r="r" b="b"/>
                <a:pathLst>
                  <a:path w="1">
                    <a:moveTo>
                      <a:pt x="0" y="0"/>
                    </a:moveTo>
                    <a:lnTo>
                      <a:pt x="0" y="0"/>
                    </a:lnTo>
                    <a:lnTo>
                      <a:pt x="0" y="0"/>
                    </a:lnTo>
                    <a:lnTo>
                      <a:pt x="0" y="0"/>
                    </a:lnTo>
                    <a:lnTo>
                      <a:pt x="0" y="0"/>
                    </a:lnTo>
                    <a:lnTo>
                      <a:pt x="1"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29" name="Freeform 7485"/>
              <p:cNvSpPr>
                <a:spLocks/>
              </p:cNvSpPr>
              <p:nvPr/>
            </p:nvSpPr>
            <p:spPr bwMode="auto">
              <a:xfrm>
                <a:off x="3060701" y="3859650"/>
                <a:ext cx="3175" cy="17528"/>
              </a:xfrm>
              <a:custGeom>
                <a:avLst/>
                <a:gdLst/>
                <a:ahLst/>
                <a:cxnLst>
                  <a:cxn ang="0">
                    <a:pos x="13" y="21"/>
                  </a:cxn>
                  <a:cxn ang="0">
                    <a:pos x="13" y="22"/>
                  </a:cxn>
                  <a:cxn ang="0">
                    <a:pos x="12" y="22"/>
                  </a:cxn>
                  <a:cxn ang="0">
                    <a:pos x="11" y="24"/>
                  </a:cxn>
                  <a:cxn ang="0">
                    <a:pos x="9" y="25"/>
                  </a:cxn>
                  <a:cxn ang="0">
                    <a:pos x="9" y="25"/>
                  </a:cxn>
                  <a:cxn ang="0">
                    <a:pos x="8" y="24"/>
                  </a:cxn>
                  <a:cxn ang="0">
                    <a:pos x="7" y="24"/>
                  </a:cxn>
                  <a:cxn ang="0">
                    <a:pos x="6" y="25"/>
                  </a:cxn>
                  <a:cxn ang="0">
                    <a:pos x="6" y="25"/>
                  </a:cxn>
                  <a:cxn ang="0">
                    <a:pos x="6" y="26"/>
                  </a:cxn>
                  <a:cxn ang="0">
                    <a:pos x="7" y="27"/>
                  </a:cxn>
                  <a:cxn ang="0">
                    <a:pos x="7" y="28"/>
                  </a:cxn>
                  <a:cxn ang="0">
                    <a:pos x="8" y="28"/>
                  </a:cxn>
                  <a:cxn ang="0">
                    <a:pos x="6" y="30"/>
                  </a:cxn>
                  <a:cxn ang="0">
                    <a:pos x="5" y="30"/>
                  </a:cxn>
                  <a:cxn ang="0">
                    <a:pos x="5" y="30"/>
                  </a:cxn>
                  <a:cxn ang="0">
                    <a:pos x="5" y="30"/>
                  </a:cxn>
                  <a:cxn ang="0">
                    <a:pos x="4" y="31"/>
                  </a:cxn>
                  <a:cxn ang="0">
                    <a:pos x="4" y="30"/>
                  </a:cxn>
                  <a:cxn ang="0">
                    <a:pos x="5" y="29"/>
                  </a:cxn>
                  <a:cxn ang="0">
                    <a:pos x="5" y="28"/>
                  </a:cxn>
                  <a:cxn ang="0">
                    <a:pos x="3" y="27"/>
                  </a:cxn>
                  <a:cxn ang="0">
                    <a:pos x="3" y="25"/>
                  </a:cxn>
                  <a:cxn ang="0">
                    <a:pos x="2" y="24"/>
                  </a:cxn>
                  <a:cxn ang="0">
                    <a:pos x="3" y="23"/>
                  </a:cxn>
                  <a:cxn ang="0">
                    <a:pos x="0" y="21"/>
                  </a:cxn>
                  <a:cxn ang="0">
                    <a:pos x="2" y="19"/>
                  </a:cxn>
                  <a:cxn ang="0">
                    <a:pos x="2" y="20"/>
                  </a:cxn>
                  <a:cxn ang="0">
                    <a:pos x="4" y="20"/>
                  </a:cxn>
                  <a:cxn ang="0">
                    <a:pos x="4" y="20"/>
                  </a:cxn>
                  <a:cxn ang="0">
                    <a:pos x="5" y="19"/>
                  </a:cxn>
                  <a:cxn ang="0">
                    <a:pos x="5" y="17"/>
                  </a:cxn>
                  <a:cxn ang="0">
                    <a:pos x="5" y="17"/>
                  </a:cxn>
                  <a:cxn ang="0">
                    <a:pos x="6" y="16"/>
                  </a:cxn>
                  <a:cxn ang="0">
                    <a:pos x="6" y="15"/>
                  </a:cxn>
                  <a:cxn ang="0">
                    <a:pos x="5" y="12"/>
                  </a:cxn>
                  <a:cxn ang="0">
                    <a:pos x="5" y="11"/>
                  </a:cxn>
                  <a:cxn ang="0">
                    <a:pos x="4" y="11"/>
                  </a:cxn>
                  <a:cxn ang="0">
                    <a:pos x="3" y="11"/>
                  </a:cxn>
                  <a:cxn ang="0">
                    <a:pos x="5" y="9"/>
                  </a:cxn>
                  <a:cxn ang="0">
                    <a:pos x="6" y="8"/>
                  </a:cxn>
                  <a:cxn ang="0">
                    <a:pos x="7" y="7"/>
                  </a:cxn>
                  <a:cxn ang="0">
                    <a:pos x="6" y="6"/>
                  </a:cxn>
                  <a:cxn ang="0">
                    <a:pos x="7" y="4"/>
                  </a:cxn>
                  <a:cxn ang="0">
                    <a:pos x="7" y="3"/>
                  </a:cxn>
                  <a:cxn ang="0">
                    <a:pos x="8" y="1"/>
                  </a:cxn>
                  <a:cxn ang="0">
                    <a:pos x="8" y="1"/>
                  </a:cxn>
                  <a:cxn ang="0">
                    <a:pos x="9" y="0"/>
                  </a:cxn>
                </a:cxnLst>
                <a:rect l="0" t="0" r="r" b="b"/>
                <a:pathLst>
                  <a:path w="14" h="31">
                    <a:moveTo>
                      <a:pt x="14" y="21"/>
                    </a:moveTo>
                    <a:lnTo>
                      <a:pt x="14" y="21"/>
                    </a:lnTo>
                    <a:lnTo>
                      <a:pt x="13" y="21"/>
                    </a:lnTo>
                    <a:lnTo>
                      <a:pt x="13" y="21"/>
                    </a:lnTo>
                    <a:lnTo>
                      <a:pt x="13" y="22"/>
                    </a:lnTo>
                    <a:lnTo>
                      <a:pt x="13" y="22"/>
                    </a:lnTo>
                    <a:lnTo>
                      <a:pt x="12" y="22"/>
                    </a:lnTo>
                    <a:lnTo>
                      <a:pt x="12" y="22"/>
                    </a:lnTo>
                    <a:lnTo>
                      <a:pt x="12" y="22"/>
                    </a:lnTo>
                    <a:lnTo>
                      <a:pt x="12" y="22"/>
                    </a:lnTo>
                    <a:lnTo>
                      <a:pt x="11" y="23"/>
                    </a:lnTo>
                    <a:lnTo>
                      <a:pt x="11" y="24"/>
                    </a:lnTo>
                    <a:lnTo>
                      <a:pt x="11" y="25"/>
                    </a:lnTo>
                    <a:lnTo>
                      <a:pt x="11" y="25"/>
                    </a:lnTo>
                    <a:lnTo>
                      <a:pt x="9" y="25"/>
                    </a:lnTo>
                    <a:lnTo>
                      <a:pt x="9" y="25"/>
                    </a:lnTo>
                    <a:lnTo>
                      <a:pt x="9" y="25"/>
                    </a:lnTo>
                    <a:lnTo>
                      <a:pt x="9" y="25"/>
                    </a:lnTo>
                    <a:lnTo>
                      <a:pt x="9" y="24"/>
                    </a:lnTo>
                    <a:lnTo>
                      <a:pt x="8" y="24"/>
                    </a:lnTo>
                    <a:lnTo>
                      <a:pt x="8" y="24"/>
                    </a:lnTo>
                    <a:lnTo>
                      <a:pt x="8" y="24"/>
                    </a:lnTo>
                    <a:lnTo>
                      <a:pt x="8" y="24"/>
                    </a:lnTo>
                    <a:lnTo>
                      <a:pt x="7" y="24"/>
                    </a:lnTo>
                    <a:lnTo>
                      <a:pt x="6" y="25"/>
                    </a:lnTo>
                    <a:lnTo>
                      <a:pt x="6" y="25"/>
                    </a:lnTo>
                    <a:lnTo>
                      <a:pt x="6" y="25"/>
                    </a:lnTo>
                    <a:lnTo>
                      <a:pt x="6" y="25"/>
                    </a:lnTo>
                    <a:lnTo>
                      <a:pt x="6" y="25"/>
                    </a:lnTo>
                    <a:lnTo>
                      <a:pt x="6" y="25"/>
                    </a:lnTo>
                    <a:lnTo>
                      <a:pt x="6" y="25"/>
                    </a:lnTo>
                    <a:lnTo>
                      <a:pt x="6" y="26"/>
                    </a:lnTo>
                    <a:lnTo>
                      <a:pt x="6" y="26"/>
                    </a:lnTo>
                    <a:lnTo>
                      <a:pt x="6" y="26"/>
                    </a:lnTo>
                    <a:lnTo>
                      <a:pt x="6" y="27"/>
                    </a:lnTo>
                    <a:lnTo>
                      <a:pt x="7" y="27"/>
                    </a:lnTo>
                    <a:lnTo>
                      <a:pt x="7" y="27"/>
                    </a:lnTo>
                    <a:lnTo>
                      <a:pt x="7" y="27"/>
                    </a:lnTo>
                    <a:lnTo>
                      <a:pt x="7" y="28"/>
                    </a:lnTo>
                    <a:lnTo>
                      <a:pt x="7" y="28"/>
                    </a:lnTo>
                    <a:lnTo>
                      <a:pt x="8" y="28"/>
                    </a:lnTo>
                    <a:lnTo>
                      <a:pt x="8" y="28"/>
                    </a:lnTo>
                    <a:lnTo>
                      <a:pt x="8" y="28"/>
                    </a:lnTo>
                    <a:lnTo>
                      <a:pt x="6" y="29"/>
                    </a:lnTo>
                    <a:lnTo>
                      <a:pt x="6" y="30"/>
                    </a:lnTo>
                    <a:lnTo>
                      <a:pt x="6" y="30"/>
                    </a:lnTo>
                    <a:lnTo>
                      <a:pt x="5" y="30"/>
                    </a:lnTo>
                    <a:lnTo>
                      <a:pt x="5" y="30"/>
                    </a:lnTo>
                    <a:lnTo>
                      <a:pt x="5" y="30"/>
                    </a:lnTo>
                    <a:lnTo>
                      <a:pt x="5" y="30"/>
                    </a:lnTo>
                    <a:lnTo>
                      <a:pt x="5" y="30"/>
                    </a:lnTo>
                    <a:lnTo>
                      <a:pt x="5" y="30"/>
                    </a:lnTo>
                    <a:lnTo>
                      <a:pt x="5" y="31"/>
                    </a:lnTo>
                    <a:lnTo>
                      <a:pt x="5" y="30"/>
                    </a:lnTo>
                    <a:lnTo>
                      <a:pt x="5" y="30"/>
                    </a:lnTo>
                    <a:lnTo>
                      <a:pt x="4" y="31"/>
                    </a:lnTo>
                    <a:lnTo>
                      <a:pt x="4" y="31"/>
                    </a:lnTo>
                    <a:lnTo>
                      <a:pt x="4" y="31"/>
                    </a:lnTo>
                    <a:lnTo>
                      <a:pt x="4" y="30"/>
                    </a:lnTo>
                    <a:lnTo>
                      <a:pt x="4" y="30"/>
                    </a:lnTo>
                    <a:lnTo>
                      <a:pt x="4" y="30"/>
                    </a:lnTo>
                    <a:lnTo>
                      <a:pt x="4" y="29"/>
                    </a:lnTo>
                    <a:lnTo>
                      <a:pt x="5" y="29"/>
                    </a:lnTo>
                    <a:lnTo>
                      <a:pt x="5" y="29"/>
                    </a:lnTo>
                    <a:lnTo>
                      <a:pt x="5" y="28"/>
                    </a:lnTo>
                    <a:lnTo>
                      <a:pt x="5" y="28"/>
                    </a:lnTo>
                    <a:lnTo>
                      <a:pt x="4" y="27"/>
                    </a:lnTo>
                    <a:lnTo>
                      <a:pt x="3" y="27"/>
                    </a:lnTo>
                    <a:lnTo>
                      <a:pt x="3" y="27"/>
                    </a:lnTo>
                    <a:lnTo>
                      <a:pt x="3" y="26"/>
                    </a:lnTo>
                    <a:lnTo>
                      <a:pt x="3" y="26"/>
                    </a:lnTo>
                    <a:lnTo>
                      <a:pt x="3" y="25"/>
                    </a:lnTo>
                    <a:lnTo>
                      <a:pt x="2" y="25"/>
                    </a:lnTo>
                    <a:lnTo>
                      <a:pt x="2" y="24"/>
                    </a:lnTo>
                    <a:lnTo>
                      <a:pt x="2" y="24"/>
                    </a:lnTo>
                    <a:lnTo>
                      <a:pt x="2" y="23"/>
                    </a:lnTo>
                    <a:lnTo>
                      <a:pt x="2" y="23"/>
                    </a:lnTo>
                    <a:lnTo>
                      <a:pt x="3" y="23"/>
                    </a:lnTo>
                    <a:lnTo>
                      <a:pt x="3" y="22"/>
                    </a:lnTo>
                    <a:lnTo>
                      <a:pt x="3" y="22"/>
                    </a:lnTo>
                    <a:lnTo>
                      <a:pt x="0" y="21"/>
                    </a:lnTo>
                    <a:lnTo>
                      <a:pt x="0" y="21"/>
                    </a:lnTo>
                    <a:lnTo>
                      <a:pt x="0" y="21"/>
                    </a:lnTo>
                    <a:lnTo>
                      <a:pt x="2" y="19"/>
                    </a:lnTo>
                    <a:lnTo>
                      <a:pt x="2" y="19"/>
                    </a:lnTo>
                    <a:lnTo>
                      <a:pt x="2" y="20"/>
                    </a:lnTo>
                    <a:lnTo>
                      <a:pt x="2" y="20"/>
                    </a:lnTo>
                    <a:lnTo>
                      <a:pt x="3" y="20"/>
                    </a:lnTo>
                    <a:lnTo>
                      <a:pt x="4" y="21"/>
                    </a:lnTo>
                    <a:lnTo>
                      <a:pt x="4" y="20"/>
                    </a:lnTo>
                    <a:lnTo>
                      <a:pt x="4" y="20"/>
                    </a:lnTo>
                    <a:lnTo>
                      <a:pt x="4" y="20"/>
                    </a:lnTo>
                    <a:lnTo>
                      <a:pt x="4" y="20"/>
                    </a:lnTo>
                    <a:lnTo>
                      <a:pt x="4" y="19"/>
                    </a:lnTo>
                    <a:lnTo>
                      <a:pt x="5" y="19"/>
                    </a:lnTo>
                    <a:lnTo>
                      <a:pt x="5" y="19"/>
                    </a:lnTo>
                    <a:lnTo>
                      <a:pt x="5" y="18"/>
                    </a:lnTo>
                    <a:lnTo>
                      <a:pt x="5" y="18"/>
                    </a:lnTo>
                    <a:lnTo>
                      <a:pt x="5" y="17"/>
                    </a:lnTo>
                    <a:lnTo>
                      <a:pt x="5" y="17"/>
                    </a:lnTo>
                    <a:lnTo>
                      <a:pt x="5" y="17"/>
                    </a:lnTo>
                    <a:lnTo>
                      <a:pt x="5" y="17"/>
                    </a:lnTo>
                    <a:lnTo>
                      <a:pt x="5" y="17"/>
                    </a:lnTo>
                    <a:lnTo>
                      <a:pt x="6" y="16"/>
                    </a:lnTo>
                    <a:lnTo>
                      <a:pt x="6" y="16"/>
                    </a:lnTo>
                    <a:lnTo>
                      <a:pt x="6" y="15"/>
                    </a:lnTo>
                    <a:lnTo>
                      <a:pt x="6" y="15"/>
                    </a:lnTo>
                    <a:lnTo>
                      <a:pt x="6" y="15"/>
                    </a:lnTo>
                    <a:lnTo>
                      <a:pt x="6" y="14"/>
                    </a:lnTo>
                    <a:lnTo>
                      <a:pt x="5" y="14"/>
                    </a:lnTo>
                    <a:lnTo>
                      <a:pt x="5" y="12"/>
                    </a:lnTo>
                    <a:lnTo>
                      <a:pt x="5" y="11"/>
                    </a:lnTo>
                    <a:lnTo>
                      <a:pt x="5" y="11"/>
                    </a:lnTo>
                    <a:lnTo>
                      <a:pt x="5" y="11"/>
                    </a:lnTo>
                    <a:lnTo>
                      <a:pt x="5" y="11"/>
                    </a:lnTo>
                    <a:lnTo>
                      <a:pt x="4" y="11"/>
                    </a:lnTo>
                    <a:lnTo>
                      <a:pt x="4" y="11"/>
                    </a:lnTo>
                    <a:lnTo>
                      <a:pt x="4" y="11"/>
                    </a:lnTo>
                    <a:lnTo>
                      <a:pt x="4" y="11"/>
                    </a:lnTo>
                    <a:lnTo>
                      <a:pt x="3" y="11"/>
                    </a:lnTo>
                    <a:lnTo>
                      <a:pt x="3" y="10"/>
                    </a:lnTo>
                    <a:lnTo>
                      <a:pt x="4" y="10"/>
                    </a:lnTo>
                    <a:lnTo>
                      <a:pt x="5" y="9"/>
                    </a:lnTo>
                    <a:lnTo>
                      <a:pt x="6" y="8"/>
                    </a:lnTo>
                    <a:lnTo>
                      <a:pt x="6" y="8"/>
                    </a:lnTo>
                    <a:lnTo>
                      <a:pt x="6" y="8"/>
                    </a:lnTo>
                    <a:lnTo>
                      <a:pt x="7" y="7"/>
                    </a:lnTo>
                    <a:lnTo>
                      <a:pt x="7" y="7"/>
                    </a:lnTo>
                    <a:lnTo>
                      <a:pt x="7" y="7"/>
                    </a:lnTo>
                    <a:lnTo>
                      <a:pt x="7" y="7"/>
                    </a:lnTo>
                    <a:lnTo>
                      <a:pt x="6" y="6"/>
                    </a:lnTo>
                    <a:lnTo>
                      <a:pt x="6" y="6"/>
                    </a:lnTo>
                    <a:lnTo>
                      <a:pt x="6" y="6"/>
                    </a:lnTo>
                    <a:lnTo>
                      <a:pt x="6" y="5"/>
                    </a:lnTo>
                    <a:lnTo>
                      <a:pt x="7" y="4"/>
                    </a:lnTo>
                    <a:lnTo>
                      <a:pt x="7" y="4"/>
                    </a:lnTo>
                    <a:lnTo>
                      <a:pt x="7" y="4"/>
                    </a:lnTo>
                    <a:lnTo>
                      <a:pt x="7" y="3"/>
                    </a:lnTo>
                    <a:lnTo>
                      <a:pt x="7" y="3"/>
                    </a:lnTo>
                    <a:lnTo>
                      <a:pt x="8" y="2"/>
                    </a:lnTo>
                    <a:lnTo>
                      <a:pt x="8" y="1"/>
                    </a:lnTo>
                    <a:lnTo>
                      <a:pt x="8" y="1"/>
                    </a:lnTo>
                    <a:lnTo>
                      <a:pt x="8" y="1"/>
                    </a:lnTo>
                    <a:lnTo>
                      <a:pt x="8" y="1"/>
                    </a:lnTo>
                    <a:lnTo>
                      <a:pt x="9" y="1"/>
                    </a:lnTo>
                    <a:lnTo>
                      <a:pt x="9" y="0"/>
                    </a:lnTo>
                    <a:lnTo>
                      <a:pt x="9" y="0"/>
                    </a:lnTo>
                    <a:lnTo>
                      <a:pt x="9"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0" name="Freeform 7486"/>
              <p:cNvSpPr>
                <a:spLocks/>
              </p:cNvSpPr>
              <p:nvPr/>
            </p:nvSpPr>
            <p:spPr bwMode="auto">
              <a:xfrm>
                <a:off x="3028951" y="3881959"/>
                <a:ext cx="3175" cy="1593"/>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1" name="Freeform 7487"/>
              <p:cNvSpPr>
                <a:spLocks/>
              </p:cNvSpPr>
              <p:nvPr/>
            </p:nvSpPr>
            <p:spPr bwMode="auto">
              <a:xfrm>
                <a:off x="3028951" y="3881959"/>
                <a:ext cx="3175" cy="1593"/>
              </a:xfrm>
              <a:custGeom>
                <a:avLst/>
                <a:gdLst/>
                <a:ahLst/>
                <a:cxnLst>
                  <a:cxn ang="0">
                    <a:pos x="0" y="2"/>
                  </a:cxn>
                  <a:cxn ang="0">
                    <a:pos x="0" y="2"/>
                  </a:cxn>
                  <a:cxn ang="0">
                    <a:pos x="0" y="1"/>
                  </a:cxn>
                  <a:cxn ang="0">
                    <a:pos x="0" y="1"/>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1"/>
                    </a:lnTo>
                    <a:lnTo>
                      <a:pt x="0" y="1"/>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2" name="Freeform 7488"/>
              <p:cNvSpPr>
                <a:spLocks/>
              </p:cNvSpPr>
              <p:nvPr/>
            </p:nvSpPr>
            <p:spPr bwMode="auto">
              <a:xfrm>
                <a:off x="3028951" y="3866024"/>
                <a:ext cx="19050" cy="19122"/>
              </a:xfrm>
              <a:custGeom>
                <a:avLst/>
                <a:gdLst/>
                <a:ahLst/>
                <a:cxnLst>
                  <a:cxn ang="0">
                    <a:pos x="55" y="5"/>
                  </a:cxn>
                  <a:cxn ang="0">
                    <a:pos x="56" y="1"/>
                  </a:cxn>
                  <a:cxn ang="0">
                    <a:pos x="55" y="0"/>
                  </a:cxn>
                  <a:cxn ang="0">
                    <a:pos x="50" y="3"/>
                  </a:cxn>
                  <a:cxn ang="0">
                    <a:pos x="46" y="6"/>
                  </a:cxn>
                  <a:cxn ang="0">
                    <a:pos x="44" y="7"/>
                  </a:cxn>
                  <a:cxn ang="0">
                    <a:pos x="41" y="7"/>
                  </a:cxn>
                  <a:cxn ang="0">
                    <a:pos x="39" y="1"/>
                  </a:cxn>
                  <a:cxn ang="0">
                    <a:pos x="39" y="1"/>
                  </a:cxn>
                  <a:cxn ang="0">
                    <a:pos x="39" y="5"/>
                  </a:cxn>
                  <a:cxn ang="0">
                    <a:pos x="39" y="3"/>
                  </a:cxn>
                  <a:cxn ang="0">
                    <a:pos x="38" y="2"/>
                  </a:cxn>
                  <a:cxn ang="0">
                    <a:pos x="39" y="6"/>
                  </a:cxn>
                  <a:cxn ang="0">
                    <a:pos x="38" y="7"/>
                  </a:cxn>
                  <a:cxn ang="0">
                    <a:pos x="38" y="7"/>
                  </a:cxn>
                  <a:cxn ang="0">
                    <a:pos x="36" y="9"/>
                  </a:cxn>
                  <a:cxn ang="0">
                    <a:pos x="31" y="11"/>
                  </a:cxn>
                  <a:cxn ang="0">
                    <a:pos x="28" y="12"/>
                  </a:cxn>
                  <a:cxn ang="0">
                    <a:pos x="23" y="13"/>
                  </a:cxn>
                  <a:cxn ang="0">
                    <a:pos x="20" y="13"/>
                  </a:cxn>
                  <a:cxn ang="0">
                    <a:pos x="19" y="11"/>
                  </a:cxn>
                  <a:cxn ang="0">
                    <a:pos x="17" y="11"/>
                  </a:cxn>
                  <a:cxn ang="0">
                    <a:pos x="17" y="13"/>
                  </a:cxn>
                  <a:cxn ang="0">
                    <a:pos x="14" y="15"/>
                  </a:cxn>
                  <a:cxn ang="0">
                    <a:pos x="13" y="14"/>
                  </a:cxn>
                  <a:cxn ang="0">
                    <a:pos x="10" y="14"/>
                  </a:cxn>
                  <a:cxn ang="0">
                    <a:pos x="11" y="15"/>
                  </a:cxn>
                  <a:cxn ang="0">
                    <a:pos x="13" y="15"/>
                  </a:cxn>
                  <a:cxn ang="0">
                    <a:pos x="14" y="16"/>
                  </a:cxn>
                  <a:cxn ang="0">
                    <a:pos x="16" y="16"/>
                  </a:cxn>
                  <a:cxn ang="0">
                    <a:pos x="17" y="18"/>
                  </a:cxn>
                  <a:cxn ang="0">
                    <a:pos x="19" y="18"/>
                  </a:cxn>
                  <a:cxn ang="0">
                    <a:pos x="21" y="20"/>
                  </a:cxn>
                  <a:cxn ang="0">
                    <a:pos x="20" y="24"/>
                  </a:cxn>
                  <a:cxn ang="0">
                    <a:pos x="18" y="26"/>
                  </a:cxn>
                  <a:cxn ang="0">
                    <a:pos x="18" y="27"/>
                  </a:cxn>
                  <a:cxn ang="0">
                    <a:pos x="17" y="26"/>
                  </a:cxn>
                  <a:cxn ang="0">
                    <a:pos x="16" y="23"/>
                  </a:cxn>
                  <a:cxn ang="0">
                    <a:pos x="14" y="23"/>
                  </a:cxn>
                  <a:cxn ang="0">
                    <a:pos x="13" y="23"/>
                  </a:cxn>
                  <a:cxn ang="0">
                    <a:pos x="12" y="24"/>
                  </a:cxn>
                  <a:cxn ang="0">
                    <a:pos x="13" y="25"/>
                  </a:cxn>
                  <a:cxn ang="0">
                    <a:pos x="13" y="26"/>
                  </a:cxn>
                  <a:cxn ang="0">
                    <a:pos x="12" y="27"/>
                  </a:cxn>
                  <a:cxn ang="0">
                    <a:pos x="11" y="26"/>
                  </a:cxn>
                  <a:cxn ang="0">
                    <a:pos x="12" y="30"/>
                  </a:cxn>
                  <a:cxn ang="0">
                    <a:pos x="13" y="31"/>
                  </a:cxn>
                  <a:cxn ang="0">
                    <a:pos x="12" y="31"/>
                  </a:cxn>
                  <a:cxn ang="0">
                    <a:pos x="10" y="30"/>
                  </a:cxn>
                  <a:cxn ang="0">
                    <a:pos x="8" y="31"/>
                  </a:cxn>
                  <a:cxn ang="0">
                    <a:pos x="8" y="27"/>
                  </a:cxn>
                  <a:cxn ang="0">
                    <a:pos x="7" y="29"/>
                  </a:cxn>
                  <a:cxn ang="0">
                    <a:pos x="4" y="30"/>
                  </a:cxn>
                  <a:cxn ang="0">
                    <a:pos x="3" y="26"/>
                  </a:cxn>
                  <a:cxn ang="0">
                    <a:pos x="1" y="30"/>
                  </a:cxn>
                  <a:cxn ang="0">
                    <a:pos x="2" y="29"/>
                  </a:cxn>
                  <a:cxn ang="0">
                    <a:pos x="1" y="30"/>
                  </a:cxn>
                  <a:cxn ang="0">
                    <a:pos x="0" y="34"/>
                  </a:cxn>
                  <a:cxn ang="0">
                    <a:pos x="1" y="33"/>
                  </a:cxn>
                  <a:cxn ang="0">
                    <a:pos x="1" y="35"/>
                  </a:cxn>
                  <a:cxn ang="0">
                    <a:pos x="2" y="35"/>
                  </a:cxn>
                  <a:cxn ang="0">
                    <a:pos x="0" y="36"/>
                  </a:cxn>
                  <a:cxn ang="0">
                    <a:pos x="0" y="37"/>
                  </a:cxn>
                </a:cxnLst>
                <a:rect l="0" t="0" r="r" b="b"/>
                <a:pathLst>
                  <a:path w="56" h="37">
                    <a:moveTo>
                      <a:pt x="53" y="6"/>
                    </a:moveTo>
                    <a:lnTo>
                      <a:pt x="53" y="6"/>
                    </a:lnTo>
                    <a:lnTo>
                      <a:pt x="54" y="6"/>
                    </a:lnTo>
                    <a:lnTo>
                      <a:pt x="54" y="7"/>
                    </a:lnTo>
                    <a:lnTo>
                      <a:pt x="54" y="7"/>
                    </a:lnTo>
                    <a:lnTo>
                      <a:pt x="55" y="6"/>
                    </a:lnTo>
                    <a:lnTo>
                      <a:pt x="55" y="5"/>
                    </a:lnTo>
                    <a:lnTo>
                      <a:pt x="55" y="5"/>
                    </a:lnTo>
                    <a:lnTo>
                      <a:pt x="55" y="3"/>
                    </a:lnTo>
                    <a:lnTo>
                      <a:pt x="56" y="3"/>
                    </a:lnTo>
                    <a:lnTo>
                      <a:pt x="56" y="2"/>
                    </a:lnTo>
                    <a:lnTo>
                      <a:pt x="56" y="1"/>
                    </a:lnTo>
                    <a:lnTo>
                      <a:pt x="56" y="1"/>
                    </a:lnTo>
                    <a:lnTo>
                      <a:pt x="56" y="1"/>
                    </a:lnTo>
                    <a:lnTo>
                      <a:pt x="56" y="1"/>
                    </a:lnTo>
                    <a:lnTo>
                      <a:pt x="56" y="0"/>
                    </a:lnTo>
                    <a:lnTo>
                      <a:pt x="56" y="0"/>
                    </a:lnTo>
                    <a:lnTo>
                      <a:pt x="56" y="0"/>
                    </a:lnTo>
                    <a:lnTo>
                      <a:pt x="56" y="0"/>
                    </a:lnTo>
                    <a:lnTo>
                      <a:pt x="55" y="0"/>
                    </a:lnTo>
                    <a:lnTo>
                      <a:pt x="55" y="0"/>
                    </a:lnTo>
                    <a:lnTo>
                      <a:pt x="55" y="0"/>
                    </a:lnTo>
                    <a:lnTo>
                      <a:pt x="54" y="1"/>
                    </a:lnTo>
                    <a:lnTo>
                      <a:pt x="54" y="1"/>
                    </a:lnTo>
                    <a:lnTo>
                      <a:pt x="51" y="2"/>
                    </a:lnTo>
                    <a:lnTo>
                      <a:pt x="51" y="2"/>
                    </a:lnTo>
                    <a:lnTo>
                      <a:pt x="50" y="3"/>
                    </a:lnTo>
                    <a:lnTo>
                      <a:pt x="50" y="3"/>
                    </a:lnTo>
                    <a:lnTo>
                      <a:pt x="49" y="5"/>
                    </a:lnTo>
                    <a:lnTo>
                      <a:pt x="49" y="5"/>
                    </a:lnTo>
                    <a:lnTo>
                      <a:pt x="49" y="5"/>
                    </a:lnTo>
                    <a:lnTo>
                      <a:pt x="49" y="5"/>
                    </a:lnTo>
                    <a:lnTo>
                      <a:pt x="48" y="5"/>
                    </a:lnTo>
                    <a:lnTo>
                      <a:pt x="48" y="5"/>
                    </a:lnTo>
                    <a:lnTo>
                      <a:pt x="46" y="6"/>
                    </a:lnTo>
                    <a:lnTo>
                      <a:pt x="46" y="6"/>
                    </a:lnTo>
                    <a:lnTo>
                      <a:pt x="45" y="6"/>
                    </a:lnTo>
                    <a:lnTo>
                      <a:pt x="45" y="6"/>
                    </a:lnTo>
                    <a:lnTo>
                      <a:pt x="44" y="7"/>
                    </a:lnTo>
                    <a:lnTo>
                      <a:pt x="44" y="7"/>
                    </a:lnTo>
                    <a:lnTo>
                      <a:pt x="44" y="7"/>
                    </a:lnTo>
                    <a:lnTo>
                      <a:pt x="44" y="7"/>
                    </a:lnTo>
                    <a:lnTo>
                      <a:pt x="42" y="7"/>
                    </a:lnTo>
                    <a:lnTo>
                      <a:pt x="42" y="7"/>
                    </a:lnTo>
                    <a:lnTo>
                      <a:pt x="42" y="8"/>
                    </a:lnTo>
                    <a:lnTo>
                      <a:pt x="42" y="8"/>
                    </a:lnTo>
                    <a:lnTo>
                      <a:pt x="41" y="8"/>
                    </a:lnTo>
                    <a:lnTo>
                      <a:pt x="41" y="8"/>
                    </a:lnTo>
                    <a:lnTo>
                      <a:pt x="41" y="7"/>
                    </a:lnTo>
                    <a:lnTo>
                      <a:pt x="40" y="6"/>
                    </a:lnTo>
                    <a:lnTo>
                      <a:pt x="40" y="5"/>
                    </a:lnTo>
                    <a:lnTo>
                      <a:pt x="40" y="5"/>
                    </a:lnTo>
                    <a:lnTo>
                      <a:pt x="40" y="3"/>
                    </a:lnTo>
                    <a:lnTo>
                      <a:pt x="39" y="2"/>
                    </a:lnTo>
                    <a:lnTo>
                      <a:pt x="39" y="2"/>
                    </a:lnTo>
                    <a:lnTo>
                      <a:pt x="39" y="1"/>
                    </a:lnTo>
                    <a:lnTo>
                      <a:pt x="39" y="0"/>
                    </a:lnTo>
                    <a:lnTo>
                      <a:pt x="39" y="0"/>
                    </a:lnTo>
                    <a:lnTo>
                      <a:pt x="39" y="0"/>
                    </a:lnTo>
                    <a:lnTo>
                      <a:pt x="39" y="0"/>
                    </a:lnTo>
                    <a:lnTo>
                      <a:pt x="39" y="1"/>
                    </a:lnTo>
                    <a:lnTo>
                      <a:pt x="39" y="1"/>
                    </a:lnTo>
                    <a:lnTo>
                      <a:pt x="39" y="1"/>
                    </a:lnTo>
                    <a:lnTo>
                      <a:pt x="39" y="1"/>
                    </a:lnTo>
                    <a:lnTo>
                      <a:pt x="39" y="1"/>
                    </a:lnTo>
                    <a:lnTo>
                      <a:pt x="39" y="3"/>
                    </a:lnTo>
                    <a:lnTo>
                      <a:pt x="39" y="3"/>
                    </a:lnTo>
                    <a:lnTo>
                      <a:pt x="39" y="3"/>
                    </a:lnTo>
                    <a:lnTo>
                      <a:pt x="39" y="3"/>
                    </a:lnTo>
                    <a:lnTo>
                      <a:pt x="39" y="5"/>
                    </a:lnTo>
                    <a:lnTo>
                      <a:pt x="39" y="5"/>
                    </a:lnTo>
                    <a:lnTo>
                      <a:pt x="39" y="5"/>
                    </a:lnTo>
                    <a:lnTo>
                      <a:pt x="39" y="5"/>
                    </a:lnTo>
                    <a:lnTo>
                      <a:pt x="39" y="3"/>
                    </a:lnTo>
                    <a:lnTo>
                      <a:pt x="39" y="3"/>
                    </a:lnTo>
                    <a:lnTo>
                      <a:pt x="39" y="3"/>
                    </a:lnTo>
                    <a:lnTo>
                      <a:pt x="39" y="3"/>
                    </a:lnTo>
                    <a:lnTo>
                      <a:pt x="39" y="2"/>
                    </a:lnTo>
                    <a:lnTo>
                      <a:pt x="38" y="2"/>
                    </a:lnTo>
                    <a:lnTo>
                      <a:pt x="38" y="2"/>
                    </a:lnTo>
                    <a:lnTo>
                      <a:pt x="38" y="2"/>
                    </a:lnTo>
                    <a:lnTo>
                      <a:pt x="38" y="2"/>
                    </a:lnTo>
                    <a:lnTo>
                      <a:pt x="38" y="2"/>
                    </a:lnTo>
                    <a:lnTo>
                      <a:pt x="38" y="2"/>
                    </a:lnTo>
                    <a:lnTo>
                      <a:pt x="38" y="3"/>
                    </a:lnTo>
                    <a:lnTo>
                      <a:pt x="38" y="3"/>
                    </a:lnTo>
                    <a:lnTo>
                      <a:pt x="38" y="5"/>
                    </a:lnTo>
                    <a:lnTo>
                      <a:pt x="38" y="5"/>
                    </a:lnTo>
                    <a:lnTo>
                      <a:pt x="39" y="6"/>
                    </a:lnTo>
                    <a:lnTo>
                      <a:pt x="39" y="6"/>
                    </a:lnTo>
                    <a:lnTo>
                      <a:pt x="39" y="6"/>
                    </a:lnTo>
                    <a:lnTo>
                      <a:pt x="38" y="6"/>
                    </a:lnTo>
                    <a:lnTo>
                      <a:pt x="38" y="6"/>
                    </a:lnTo>
                    <a:lnTo>
                      <a:pt x="38" y="6"/>
                    </a:lnTo>
                    <a:lnTo>
                      <a:pt x="38" y="6"/>
                    </a:lnTo>
                    <a:lnTo>
                      <a:pt x="38" y="7"/>
                    </a:lnTo>
                    <a:lnTo>
                      <a:pt x="38" y="7"/>
                    </a:lnTo>
                    <a:lnTo>
                      <a:pt x="38" y="7"/>
                    </a:lnTo>
                    <a:lnTo>
                      <a:pt x="38" y="7"/>
                    </a:lnTo>
                    <a:lnTo>
                      <a:pt x="38" y="7"/>
                    </a:lnTo>
                    <a:lnTo>
                      <a:pt x="38" y="7"/>
                    </a:lnTo>
                    <a:lnTo>
                      <a:pt x="38" y="7"/>
                    </a:lnTo>
                    <a:lnTo>
                      <a:pt x="38" y="7"/>
                    </a:lnTo>
                    <a:lnTo>
                      <a:pt x="38" y="7"/>
                    </a:lnTo>
                    <a:lnTo>
                      <a:pt x="38" y="7"/>
                    </a:lnTo>
                    <a:lnTo>
                      <a:pt x="37" y="7"/>
                    </a:lnTo>
                    <a:lnTo>
                      <a:pt x="37" y="8"/>
                    </a:lnTo>
                    <a:lnTo>
                      <a:pt x="36" y="8"/>
                    </a:lnTo>
                    <a:lnTo>
                      <a:pt x="36" y="8"/>
                    </a:lnTo>
                    <a:lnTo>
                      <a:pt x="36" y="8"/>
                    </a:lnTo>
                    <a:lnTo>
                      <a:pt x="36" y="9"/>
                    </a:lnTo>
                    <a:lnTo>
                      <a:pt x="36" y="9"/>
                    </a:lnTo>
                    <a:lnTo>
                      <a:pt x="35" y="9"/>
                    </a:lnTo>
                    <a:lnTo>
                      <a:pt x="35" y="9"/>
                    </a:lnTo>
                    <a:lnTo>
                      <a:pt x="33" y="10"/>
                    </a:lnTo>
                    <a:lnTo>
                      <a:pt x="32" y="11"/>
                    </a:lnTo>
                    <a:lnTo>
                      <a:pt x="32" y="11"/>
                    </a:lnTo>
                    <a:lnTo>
                      <a:pt x="31" y="11"/>
                    </a:lnTo>
                    <a:lnTo>
                      <a:pt x="31" y="11"/>
                    </a:lnTo>
                    <a:lnTo>
                      <a:pt x="31" y="11"/>
                    </a:lnTo>
                    <a:lnTo>
                      <a:pt x="30" y="11"/>
                    </a:lnTo>
                    <a:lnTo>
                      <a:pt x="29" y="12"/>
                    </a:lnTo>
                    <a:lnTo>
                      <a:pt x="29" y="12"/>
                    </a:lnTo>
                    <a:lnTo>
                      <a:pt x="29" y="12"/>
                    </a:lnTo>
                    <a:lnTo>
                      <a:pt x="29" y="12"/>
                    </a:lnTo>
                    <a:lnTo>
                      <a:pt x="28" y="12"/>
                    </a:lnTo>
                    <a:lnTo>
                      <a:pt x="27" y="12"/>
                    </a:lnTo>
                    <a:lnTo>
                      <a:pt x="27" y="12"/>
                    </a:lnTo>
                    <a:lnTo>
                      <a:pt x="27" y="12"/>
                    </a:lnTo>
                    <a:lnTo>
                      <a:pt x="27" y="13"/>
                    </a:lnTo>
                    <a:lnTo>
                      <a:pt x="26" y="13"/>
                    </a:lnTo>
                    <a:lnTo>
                      <a:pt x="25" y="13"/>
                    </a:lnTo>
                    <a:lnTo>
                      <a:pt x="23" y="13"/>
                    </a:lnTo>
                    <a:lnTo>
                      <a:pt x="23" y="13"/>
                    </a:lnTo>
                    <a:lnTo>
                      <a:pt x="23" y="13"/>
                    </a:lnTo>
                    <a:lnTo>
                      <a:pt x="23" y="13"/>
                    </a:lnTo>
                    <a:lnTo>
                      <a:pt x="22" y="13"/>
                    </a:lnTo>
                    <a:lnTo>
                      <a:pt x="21" y="13"/>
                    </a:lnTo>
                    <a:lnTo>
                      <a:pt x="20" y="13"/>
                    </a:lnTo>
                    <a:lnTo>
                      <a:pt x="20" y="13"/>
                    </a:lnTo>
                    <a:lnTo>
                      <a:pt x="20" y="12"/>
                    </a:lnTo>
                    <a:lnTo>
                      <a:pt x="20" y="11"/>
                    </a:lnTo>
                    <a:lnTo>
                      <a:pt x="19" y="11"/>
                    </a:lnTo>
                    <a:lnTo>
                      <a:pt x="19" y="11"/>
                    </a:lnTo>
                    <a:lnTo>
                      <a:pt x="19" y="11"/>
                    </a:lnTo>
                    <a:lnTo>
                      <a:pt x="19" y="11"/>
                    </a:lnTo>
                    <a:lnTo>
                      <a:pt x="19" y="11"/>
                    </a:lnTo>
                    <a:lnTo>
                      <a:pt x="19" y="11"/>
                    </a:lnTo>
                    <a:lnTo>
                      <a:pt x="18" y="10"/>
                    </a:lnTo>
                    <a:lnTo>
                      <a:pt x="18" y="11"/>
                    </a:lnTo>
                    <a:lnTo>
                      <a:pt x="18" y="11"/>
                    </a:lnTo>
                    <a:lnTo>
                      <a:pt x="18" y="11"/>
                    </a:lnTo>
                    <a:lnTo>
                      <a:pt x="17" y="11"/>
                    </a:lnTo>
                    <a:lnTo>
                      <a:pt x="17" y="11"/>
                    </a:lnTo>
                    <a:lnTo>
                      <a:pt x="17" y="11"/>
                    </a:lnTo>
                    <a:lnTo>
                      <a:pt x="17" y="12"/>
                    </a:lnTo>
                    <a:lnTo>
                      <a:pt x="17" y="12"/>
                    </a:lnTo>
                    <a:lnTo>
                      <a:pt x="17" y="12"/>
                    </a:lnTo>
                    <a:lnTo>
                      <a:pt x="17" y="13"/>
                    </a:lnTo>
                    <a:lnTo>
                      <a:pt x="17" y="13"/>
                    </a:lnTo>
                    <a:lnTo>
                      <a:pt x="17" y="13"/>
                    </a:lnTo>
                    <a:lnTo>
                      <a:pt x="17" y="13"/>
                    </a:lnTo>
                    <a:lnTo>
                      <a:pt x="17" y="13"/>
                    </a:lnTo>
                    <a:lnTo>
                      <a:pt x="16" y="14"/>
                    </a:lnTo>
                    <a:lnTo>
                      <a:pt x="16" y="14"/>
                    </a:lnTo>
                    <a:lnTo>
                      <a:pt x="16" y="14"/>
                    </a:lnTo>
                    <a:lnTo>
                      <a:pt x="14" y="15"/>
                    </a:lnTo>
                    <a:lnTo>
                      <a:pt x="14" y="15"/>
                    </a:lnTo>
                    <a:lnTo>
                      <a:pt x="14" y="15"/>
                    </a:lnTo>
                    <a:lnTo>
                      <a:pt x="14" y="14"/>
                    </a:lnTo>
                    <a:lnTo>
                      <a:pt x="13" y="14"/>
                    </a:lnTo>
                    <a:lnTo>
                      <a:pt x="13" y="14"/>
                    </a:lnTo>
                    <a:lnTo>
                      <a:pt x="13" y="14"/>
                    </a:lnTo>
                    <a:lnTo>
                      <a:pt x="13" y="14"/>
                    </a:lnTo>
                    <a:lnTo>
                      <a:pt x="13" y="14"/>
                    </a:lnTo>
                    <a:lnTo>
                      <a:pt x="12" y="14"/>
                    </a:lnTo>
                    <a:lnTo>
                      <a:pt x="12" y="14"/>
                    </a:lnTo>
                    <a:lnTo>
                      <a:pt x="12" y="14"/>
                    </a:lnTo>
                    <a:lnTo>
                      <a:pt x="11" y="14"/>
                    </a:lnTo>
                    <a:lnTo>
                      <a:pt x="10" y="14"/>
                    </a:lnTo>
                    <a:lnTo>
                      <a:pt x="10" y="14"/>
                    </a:lnTo>
                    <a:lnTo>
                      <a:pt x="10" y="14"/>
                    </a:lnTo>
                    <a:lnTo>
                      <a:pt x="10" y="14"/>
                    </a:lnTo>
                    <a:lnTo>
                      <a:pt x="10" y="15"/>
                    </a:lnTo>
                    <a:lnTo>
                      <a:pt x="10" y="15"/>
                    </a:lnTo>
                    <a:lnTo>
                      <a:pt x="10" y="15"/>
                    </a:lnTo>
                    <a:lnTo>
                      <a:pt x="10" y="15"/>
                    </a:lnTo>
                    <a:lnTo>
                      <a:pt x="10" y="15"/>
                    </a:lnTo>
                    <a:lnTo>
                      <a:pt x="11" y="15"/>
                    </a:lnTo>
                    <a:lnTo>
                      <a:pt x="11" y="15"/>
                    </a:lnTo>
                    <a:lnTo>
                      <a:pt x="12" y="15"/>
                    </a:lnTo>
                    <a:lnTo>
                      <a:pt x="12" y="15"/>
                    </a:lnTo>
                    <a:lnTo>
                      <a:pt x="12" y="15"/>
                    </a:lnTo>
                    <a:lnTo>
                      <a:pt x="12" y="15"/>
                    </a:lnTo>
                    <a:lnTo>
                      <a:pt x="12" y="15"/>
                    </a:lnTo>
                    <a:lnTo>
                      <a:pt x="13" y="15"/>
                    </a:lnTo>
                    <a:lnTo>
                      <a:pt x="13" y="16"/>
                    </a:lnTo>
                    <a:lnTo>
                      <a:pt x="13" y="16"/>
                    </a:lnTo>
                    <a:lnTo>
                      <a:pt x="13" y="16"/>
                    </a:lnTo>
                    <a:lnTo>
                      <a:pt x="13" y="16"/>
                    </a:lnTo>
                    <a:lnTo>
                      <a:pt x="13" y="16"/>
                    </a:lnTo>
                    <a:lnTo>
                      <a:pt x="13" y="16"/>
                    </a:lnTo>
                    <a:lnTo>
                      <a:pt x="14" y="16"/>
                    </a:lnTo>
                    <a:lnTo>
                      <a:pt x="14" y="15"/>
                    </a:lnTo>
                    <a:lnTo>
                      <a:pt x="14" y="15"/>
                    </a:lnTo>
                    <a:lnTo>
                      <a:pt x="14" y="15"/>
                    </a:lnTo>
                    <a:lnTo>
                      <a:pt x="16" y="15"/>
                    </a:lnTo>
                    <a:lnTo>
                      <a:pt x="16" y="15"/>
                    </a:lnTo>
                    <a:lnTo>
                      <a:pt x="16" y="16"/>
                    </a:lnTo>
                    <a:lnTo>
                      <a:pt x="16" y="16"/>
                    </a:lnTo>
                    <a:lnTo>
                      <a:pt x="16" y="17"/>
                    </a:lnTo>
                    <a:lnTo>
                      <a:pt x="16" y="17"/>
                    </a:lnTo>
                    <a:lnTo>
                      <a:pt x="16" y="18"/>
                    </a:lnTo>
                    <a:lnTo>
                      <a:pt x="16" y="18"/>
                    </a:lnTo>
                    <a:lnTo>
                      <a:pt x="16" y="18"/>
                    </a:lnTo>
                    <a:lnTo>
                      <a:pt x="17" y="18"/>
                    </a:lnTo>
                    <a:lnTo>
                      <a:pt x="17" y="18"/>
                    </a:lnTo>
                    <a:lnTo>
                      <a:pt x="17" y="18"/>
                    </a:lnTo>
                    <a:lnTo>
                      <a:pt x="17" y="18"/>
                    </a:lnTo>
                    <a:lnTo>
                      <a:pt x="18" y="18"/>
                    </a:lnTo>
                    <a:lnTo>
                      <a:pt x="18" y="18"/>
                    </a:lnTo>
                    <a:lnTo>
                      <a:pt x="18" y="18"/>
                    </a:lnTo>
                    <a:lnTo>
                      <a:pt x="19" y="18"/>
                    </a:lnTo>
                    <a:lnTo>
                      <a:pt x="19" y="18"/>
                    </a:lnTo>
                    <a:lnTo>
                      <a:pt x="19" y="18"/>
                    </a:lnTo>
                    <a:lnTo>
                      <a:pt x="20" y="19"/>
                    </a:lnTo>
                    <a:lnTo>
                      <a:pt x="20" y="19"/>
                    </a:lnTo>
                    <a:lnTo>
                      <a:pt x="20" y="19"/>
                    </a:lnTo>
                    <a:lnTo>
                      <a:pt x="20" y="19"/>
                    </a:lnTo>
                    <a:lnTo>
                      <a:pt x="21" y="20"/>
                    </a:lnTo>
                    <a:lnTo>
                      <a:pt x="21" y="20"/>
                    </a:lnTo>
                    <a:lnTo>
                      <a:pt x="21" y="21"/>
                    </a:lnTo>
                    <a:lnTo>
                      <a:pt x="21" y="22"/>
                    </a:lnTo>
                    <a:lnTo>
                      <a:pt x="21" y="22"/>
                    </a:lnTo>
                    <a:lnTo>
                      <a:pt x="20" y="23"/>
                    </a:lnTo>
                    <a:lnTo>
                      <a:pt x="20" y="24"/>
                    </a:lnTo>
                    <a:lnTo>
                      <a:pt x="20" y="24"/>
                    </a:lnTo>
                    <a:lnTo>
                      <a:pt x="20" y="24"/>
                    </a:lnTo>
                    <a:lnTo>
                      <a:pt x="19" y="24"/>
                    </a:lnTo>
                    <a:lnTo>
                      <a:pt x="19" y="25"/>
                    </a:lnTo>
                    <a:lnTo>
                      <a:pt x="19" y="25"/>
                    </a:lnTo>
                    <a:lnTo>
                      <a:pt x="18" y="25"/>
                    </a:lnTo>
                    <a:lnTo>
                      <a:pt x="18" y="25"/>
                    </a:lnTo>
                    <a:lnTo>
                      <a:pt x="18" y="26"/>
                    </a:lnTo>
                    <a:lnTo>
                      <a:pt x="18" y="26"/>
                    </a:lnTo>
                    <a:lnTo>
                      <a:pt x="18" y="26"/>
                    </a:lnTo>
                    <a:lnTo>
                      <a:pt x="18" y="26"/>
                    </a:lnTo>
                    <a:lnTo>
                      <a:pt x="18" y="26"/>
                    </a:lnTo>
                    <a:lnTo>
                      <a:pt x="18" y="26"/>
                    </a:lnTo>
                    <a:lnTo>
                      <a:pt x="18" y="27"/>
                    </a:lnTo>
                    <a:lnTo>
                      <a:pt x="18" y="27"/>
                    </a:lnTo>
                    <a:lnTo>
                      <a:pt x="18" y="27"/>
                    </a:lnTo>
                    <a:lnTo>
                      <a:pt x="18" y="27"/>
                    </a:lnTo>
                    <a:lnTo>
                      <a:pt x="18" y="27"/>
                    </a:lnTo>
                    <a:lnTo>
                      <a:pt x="18" y="27"/>
                    </a:lnTo>
                    <a:lnTo>
                      <a:pt x="18" y="27"/>
                    </a:lnTo>
                    <a:lnTo>
                      <a:pt x="17" y="26"/>
                    </a:lnTo>
                    <a:lnTo>
                      <a:pt x="17" y="26"/>
                    </a:lnTo>
                    <a:lnTo>
                      <a:pt x="17" y="26"/>
                    </a:lnTo>
                    <a:lnTo>
                      <a:pt x="17" y="26"/>
                    </a:lnTo>
                    <a:lnTo>
                      <a:pt x="17" y="26"/>
                    </a:lnTo>
                    <a:lnTo>
                      <a:pt x="16" y="25"/>
                    </a:lnTo>
                    <a:lnTo>
                      <a:pt x="16" y="24"/>
                    </a:lnTo>
                    <a:lnTo>
                      <a:pt x="16" y="24"/>
                    </a:lnTo>
                    <a:lnTo>
                      <a:pt x="16" y="24"/>
                    </a:lnTo>
                    <a:lnTo>
                      <a:pt x="16" y="23"/>
                    </a:lnTo>
                    <a:lnTo>
                      <a:pt x="16" y="23"/>
                    </a:lnTo>
                    <a:lnTo>
                      <a:pt x="16" y="22"/>
                    </a:lnTo>
                    <a:lnTo>
                      <a:pt x="16" y="22"/>
                    </a:lnTo>
                    <a:lnTo>
                      <a:pt x="16" y="22"/>
                    </a:lnTo>
                    <a:lnTo>
                      <a:pt x="16" y="22"/>
                    </a:lnTo>
                    <a:lnTo>
                      <a:pt x="16" y="22"/>
                    </a:lnTo>
                    <a:lnTo>
                      <a:pt x="14" y="23"/>
                    </a:lnTo>
                    <a:lnTo>
                      <a:pt x="14" y="23"/>
                    </a:lnTo>
                    <a:lnTo>
                      <a:pt x="14" y="23"/>
                    </a:lnTo>
                    <a:lnTo>
                      <a:pt x="14" y="23"/>
                    </a:lnTo>
                    <a:lnTo>
                      <a:pt x="14" y="23"/>
                    </a:lnTo>
                    <a:lnTo>
                      <a:pt x="14" y="23"/>
                    </a:lnTo>
                    <a:lnTo>
                      <a:pt x="13" y="23"/>
                    </a:lnTo>
                    <a:lnTo>
                      <a:pt x="13" y="23"/>
                    </a:lnTo>
                    <a:lnTo>
                      <a:pt x="13" y="24"/>
                    </a:lnTo>
                    <a:lnTo>
                      <a:pt x="13" y="24"/>
                    </a:lnTo>
                    <a:lnTo>
                      <a:pt x="13" y="24"/>
                    </a:lnTo>
                    <a:lnTo>
                      <a:pt x="13" y="24"/>
                    </a:lnTo>
                    <a:lnTo>
                      <a:pt x="13" y="24"/>
                    </a:lnTo>
                    <a:lnTo>
                      <a:pt x="12" y="24"/>
                    </a:lnTo>
                    <a:lnTo>
                      <a:pt x="12" y="24"/>
                    </a:lnTo>
                    <a:lnTo>
                      <a:pt x="12" y="24"/>
                    </a:lnTo>
                    <a:lnTo>
                      <a:pt x="12" y="25"/>
                    </a:lnTo>
                    <a:lnTo>
                      <a:pt x="12" y="26"/>
                    </a:lnTo>
                    <a:lnTo>
                      <a:pt x="12" y="26"/>
                    </a:lnTo>
                    <a:lnTo>
                      <a:pt x="12" y="25"/>
                    </a:lnTo>
                    <a:lnTo>
                      <a:pt x="13" y="25"/>
                    </a:lnTo>
                    <a:lnTo>
                      <a:pt x="13" y="25"/>
                    </a:lnTo>
                    <a:lnTo>
                      <a:pt x="13" y="26"/>
                    </a:lnTo>
                    <a:lnTo>
                      <a:pt x="13" y="26"/>
                    </a:lnTo>
                    <a:lnTo>
                      <a:pt x="13" y="26"/>
                    </a:lnTo>
                    <a:lnTo>
                      <a:pt x="13" y="26"/>
                    </a:lnTo>
                    <a:lnTo>
                      <a:pt x="13" y="26"/>
                    </a:lnTo>
                    <a:lnTo>
                      <a:pt x="13" y="26"/>
                    </a:lnTo>
                    <a:lnTo>
                      <a:pt x="13" y="26"/>
                    </a:lnTo>
                    <a:lnTo>
                      <a:pt x="13" y="26"/>
                    </a:lnTo>
                    <a:lnTo>
                      <a:pt x="13" y="27"/>
                    </a:lnTo>
                    <a:lnTo>
                      <a:pt x="13" y="27"/>
                    </a:lnTo>
                    <a:lnTo>
                      <a:pt x="13" y="27"/>
                    </a:lnTo>
                    <a:lnTo>
                      <a:pt x="13" y="27"/>
                    </a:lnTo>
                    <a:lnTo>
                      <a:pt x="13" y="27"/>
                    </a:lnTo>
                    <a:lnTo>
                      <a:pt x="12" y="27"/>
                    </a:lnTo>
                    <a:lnTo>
                      <a:pt x="12" y="27"/>
                    </a:lnTo>
                    <a:lnTo>
                      <a:pt x="12" y="27"/>
                    </a:lnTo>
                    <a:lnTo>
                      <a:pt x="12" y="27"/>
                    </a:lnTo>
                    <a:lnTo>
                      <a:pt x="12" y="26"/>
                    </a:lnTo>
                    <a:lnTo>
                      <a:pt x="12" y="26"/>
                    </a:lnTo>
                    <a:lnTo>
                      <a:pt x="12" y="26"/>
                    </a:lnTo>
                    <a:lnTo>
                      <a:pt x="11" y="26"/>
                    </a:lnTo>
                    <a:lnTo>
                      <a:pt x="11" y="27"/>
                    </a:lnTo>
                    <a:lnTo>
                      <a:pt x="11" y="27"/>
                    </a:lnTo>
                    <a:lnTo>
                      <a:pt x="11" y="27"/>
                    </a:lnTo>
                    <a:lnTo>
                      <a:pt x="11" y="27"/>
                    </a:lnTo>
                    <a:lnTo>
                      <a:pt x="11" y="29"/>
                    </a:lnTo>
                    <a:lnTo>
                      <a:pt x="11" y="29"/>
                    </a:lnTo>
                    <a:lnTo>
                      <a:pt x="12" y="30"/>
                    </a:lnTo>
                    <a:lnTo>
                      <a:pt x="12" y="30"/>
                    </a:lnTo>
                    <a:lnTo>
                      <a:pt x="12" y="30"/>
                    </a:lnTo>
                    <a:lnTo>
                      <a:pt x="12" y="30"/>
                    </a:lnTo>
                    <a:lnTo>
                      <a:pt x="12" y="30"/>
                    </a:lnTo>
                    <a:lnTo>
                      <a:pt x="13" y="30"/>
                    </a:lnTo>
                    <a:lnTo>
                      <a:pt x="13" y="31"/>
                    </a:lnTo>
                    <a:lnTo>
                      <a:pt x="13" y="31"/>
                    </a:lnTo>
                    <a:lnTo>
                      <a:pt x="13" y="31"/>
                    </a:lnTo>
                    <a:lnTo>
                      <a:pt x="13" y="31"/>
                    </a:lnTo>
                    <a:lnTo>
                      <a:pt x="12" y="31"/>
                    </a:lnTo>
                    <a:lnTo>
                      <a:pt x="12" y="31"/>
                    </a:lnTo>
                    <a:lnTo>
                      <a:pt x="12" y="31"/>
                    </a:lnTo>
                    <a:lnTo>
                      <a:pt x="12" y="31"/>
                    </a:lnTo>
                    <a:lnTo>
                      <a:pt x="12" y="31"/>
                    </a:lnTo>
                    <a:lnTo>
                      <a:pt x="12" y="31"/>
                    </a:lnTo>
                    <a:lnTo>
                      <a:pt x="11" y="30"/>
                    </a:lnTo>
                    <a:lnTo>
                      <a:pt x="11" y="30"/>
                    </a:lnTo>
                    <a:lnTo>
                      <a:pt x="11" y="30"/>
                    </a:lnTo>
                    <a:lnTo>
                      <a:pt x="11" y="30"/>
                    </a:lnTo>
                    <a:lnTo>
                      <a:pt x="10" y="30"/>
                    </a:lnTo>
                    <a:lnTo>
                      <a:pt x="10" y="30"/>
                    </a:lnTo>
                    <a:lnTo>
                      <a:pt x="10" y="30"/>
                    </a:lnTo>
                    <a:lnTo>
                      <a:pt x="9" y="31"/>
                    </a:lnTo>
                    <a:lnTo>
                      <a:pt x="9" y="31"/>
                    </a:lnTo>
                    <a:lnTo>
                      <a:pt x="8" y="31"/>
                    </a:lnTo>
                    <a:lnTo>
                      <a:pt x="8" y="31"/>
                    </a:lnTo>
                    <a:lnTo>
                      <a:pt x="8" y="31"/>
                    </a:lnTo>
                    <a:lnTo>
                      <a:pt x="8" y="31"/>
                    </a:lnTo>
                    <a:lnTo>
                      <a:pt x="8" y="31"/>
                    </a:lnTo>
                    <a:lnTo>
                      <a:pt x="8" y="30"/>
                    </a:lnTo>
                    <a:lnTo>
                      <a:pt x="7" y="30"/>
                    </a:lnTo>
                    <a:lnTo>
                      <a:pt x="7" y="30"/>
                    </a:lnTo>
                    <a:lnTo>
                      <a:pt x="7" y="29"/>
                    </a:lnTo>
                    <a:lnTo>
                      <a:pt x="7" y="29"/>
                    </a:lnTo>
                    <a:lnTo>
                      <a:pt x="8" y="27"/>
                    </a:lnTo>
                    <a:lnTo>
                      <a:pt x="8" y="27"/>
                    </a:lnTo>
                    <a:lnTo>
                      <a:pt x="7" y="27"/>
                    </a:lnTo>
                    <a:lnTo>
                      <a:pt x="7" y="29"/>
                    </a:lnTo>
                    <a:lnTo>
                      <a:pt x="7" y="29"/>
                    </a:lnTo>
                    <a:lnTo>
                      <a:pt x="7" y="29"/>
                    </a:lnTo>
                    <a:lnTo>
                      <a:pt x="7" y="29"/>
                    </a:lnTo>
                    <a:lnTo>
                      <a:pt x="7" y="29"/>
                    </a:lnTo>
                    <a:lnTo>
                      <a:pt x="5" y="29"/>
                    </a:lnTo>
                    <a:lnTo>
                      <a:pt x="5" y="29"/>
                    </a:lnTo>
                    <a:lnTo>
                      <a:pt x="5" y="29"/>
                    </a:lnTo>
                    <a:lnTo>
                      <a:pt x="5" y="29"/>
                    </a:lnTo>
                    <a:lnTo>
                      <a:pt x="5" y="29"/>
                    </a:lnTo>
                    <a:lnTo>
                      <a:pt x="5" y="30"/>
                    </a:lnTo>
                    <a:lnTo>
                      <a:pt x="4" y="30"/>
                    </a:lnTo>
                    <a:lnTo>
                      <a:pt x="4" y="29"/>
                    </a:lnTo>
                    <a:lnTo>
                      <a:pt x="3" y="29"/>
                    </a:lnTo>
                    <a:lnTo>
                      <a:pt x="3" y="27"/>
                    </a:lnTo>
                    <a:lnTo>
                      <a:pt x="3" y="27"/>
                    </a:lnTo>
                    <a:lnTo>
                      <a:pt x="3" y="27"/>
                    </a:lnTo>
                    <a:lnTo>
                      <a:pt x="3" y="26"/>
                    </a:lnTo>
                    <a:lnTo>
                      <a:pt x="3" y="26"/>
                    </a:lnTo>
                    <a:lnTo>
                      <a:pt x="3" y="26"/>
                    </a:lnTo>
                    <a:lnTo>
                      <a:pt x="3" y="26"/>
                    </a:lnTo>
                    <a:lnTo>
                      <a:pt x="2" y="26"/>
                    </a:lnTo>
                    <a:lnTo>
                      <a:pt x="2" y="27"/>
                    </a:lnTo>
                    <a:lnTo>
                      <a:pt x="2" y="27"/>
                    </a:lnTo>
                    <a:lnTo>
                      <a:pt x="1" y="30"/>
                    </a:lnTo>
                    <a:lnTo>
                      <a:pt x="1" y="30"/>
                    </a:lnTo>
                    <a:lnTo>
                      <a:pt x="1" y="30"/>
                    </a:lnTo>
                    <a:lnTo>
                      <a:pt x="2" y="29"/>
                    </a:lnTo>
                    <a:lnTo>
                      <a:pt x="2" y="29"/>
                    </a:lnTo>
                    <a:lnTo>
                      <a:pt x="2" y="29"/>
                    </a:lnTo>
                    <a:lnTo>
                      <a:pt x="2" y="29"/>
                    </a:lnTo>
                    <a:lnTo>
                      <a:pt x="2" y="29"/>
                    </a:lnTo>
                    <a:lnTo>
                      <a:pt x="2" y="29"/>
                    </a:lnTo>
                    <a:lnTo>
                      <a:pt x="2" y="30"/>
                    </a:lnTo>
                    <a:lnTo>
                      <a:pt x="2" y="30"/>
                    </a:lnTo>
                    <a:lnTo>
                      <a:pt x="2" y="30"/>
                    </a:lnTo>
                    <a:lnTo>
                      <a:pt x="1" y="30"/>
                    </a:lnTo>
                    <a:lnTo>
                      <a:pt x="1" y="30"/>
                    </a:lnTo>
                    <a:lnTo>
                      <a:pt x="1" y="30"/>
                    </a:lnTo>
                    <a:lnTo>
                      <a:pt x="1" y="30"/>
                    </a:lnTo>
                    <a:lnTo>
                      <a:pt x="1" y="30"/>
                    </a:lnTo>
                    <a:lnTo>
                      <a:pt x="1" y="30"/>
                    </a:lnTo>
                    <a:lnTo>
                      <a:pt x="1" y="31"/>
                    </a:lnTo>
                    <a:lnTo>
                      <a:pt x="0" y="32"/>
                    </a:lnTo>
                    <a:lnTo>
                      <a:pt x="0" y="33"/>
                    </a:lnTo>
                    <a:lnTo>
                      <a:pt x="0" y="34"/>
                    </a:lnTo>
                    <a:lnTo>
                      <a:pt x="0" y="34"/>
                    </a:lnTo>
                    <a:lnTo>
                      <a:pt x="0" y="34"/>
                    </a:lnTo>
                    <a:lnTo>
                      <a:pt x="1" y="34"/>
                    </a:lnTo>
                    <a:lnTo>
                      <a:pt x="1" y="32"/>
                    </a:lnTo>
                    <a:lnTo>
                      <a:pt x="1" y="32"/>
                    </a:lnTo>
                    <a:lnTo>
                      <a:pt x="1" y="32"/>
                    </a:lnTo>
                    <a:lnTo>
                      <a:pt x="1" y="32"/>
                    </a:lnTo>
                    <a:lnTo>
                      <a:pt x="1" y="33"/>
                    </a:lnTo>
                    <a:lnTo>
                      <a:pt x="1" y="33"/>
                    </a:lnTo>
                    <a:lnTo>
                      <a:pt x="1" y="34"/>
                    </a:lnTo>
                    <a:lnTo>
                      <a:pt x="1" y="34"/>
                    </a:lnTo>
                    <a:lnTo>
                      <a:pt x="1" y="34"/>
                    </a:lnTo>
                    <a:lnTo>
                      <a:pt x="1" y="35"/>
                    </a:lnTo>
                    <a:lnTo>
                      <a:pt x="1" y="35"/>
                    </a:lnTo>
                    <a:lnTo>
                      <a:pt x="1" y="35"/>
                    </a:lnTo>
                    <a:lnTo>
                      <a:pt x="1" y="35"/>
                    </a:lnTo>
                    <a:lnTo>
                      <a:pt x="1" y="35"/>
                    </a:lnTo>
                    <a:lnTo>
                      <a:pt x="1" y="35"/>
                    </a:lnTo>
                    <a:lnTo>
                      <a:pt x="2" y="35"/>
                    </a:lnTo>
                    <a:lnTo>
                      <a:pt x="2" y="35"/>
                    </a:lnTo>
                    <a:lnTo>
                      <a:pt x="2" y="35"/>
                    </a:lnTo>
                    <a:lnTo>
                      <a:pt x="2" y="35"/>
                    </a:lnTo>
                    <a:lnTo>
                      <a:pt x="2" y="36"/>
                    </a:lnTo>
                    <a:lnTo>
                      <a:pt x="2" y="36"/>
                    </a:lnTo>
                    <a:lnTo>
                      <a:pt x="1" y="36"/>
                    </a:lnTo>
                    <a:lnTo>
                      <a:pt x="1" y="36"/>
                    </a:lnTo>
                    <a:lnTo>
                      <a:pt x="0" y="36"/>
                    </a:lnTo>
                    <a:lnTo>
                      <a:pt x="0" y="36"/>
                    </a:lnTo>
                    <a:lnTo>
                      <a:pt x="0" y="36"/>
                    </a:lnTo>
                    <a:lnTo>
                      <a:pt x="0" y="35"/>
                    </a:lnTo>
                    <a:lnTo>
                      <a:pt x="0" y="36"/>
                    </a:lnTo>
                    <a:lnTo>
                      <a:pt x="0" y="36"/>
                    </a:lnTo>
                    <a:lnTo>
                      <a:pt x="0" y="36"/>
                    </a:lnTo>
                    <a:lnTo>
                      <a:pt x="0" y="36"/>
                    </a:lnTo>
                    <a:lnTo>
                      <a:pt x="0" y="37"/>
                    </a:lnTo>
                    <a:lnTo>
                      <a:pt x="0" y="37"/>
                    </a:lnTo>
                    <a:lnTo>
                      <a:pt x="0" y="37"/>
                    </a:lnTo>
                    <a:lnTo>
                      <a:pt x="0" y="3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3" name="Freeform 7489"/>
              <p:cNvSpPr>
                <a:spLocks/>
              </p:cNvSpPr>
              <p:nvPr/>
            </p:nvSpPr>
            <p:spPr bwMode="auto">
              <a:xfrm>
                <a:off x="3060701" y="3867618"/>
                <a:ext cx="12700" cy="15935"/>
              </a:xfrm>
              <a:custGeom>
                <a:avLst/>
                <a:gdLst/>
                <a:ahLst/>
                <a:cxnLst>
                  <a:cxn ang="0">
                    <a:pos x="2" y="28"/>
                  </a:cxn>
                  <a:cxn ang="0">
                    <a:pos x="2" y="22"/>
                  </a:cxn>
                  <a:cxn ang="0">
                    <a:pos x="6" y="18"/>
                  </a:cxn>
                  <a:cxn ang="0">
                    <a:pos x="8" y="19"/>
                  </a:cxn>
                  <a:cxn ang="0">
                    <a:pos x="11" y="21"/>
                  </a:cxn>
                  <a:cxn ang="0">
                    <a:pos x="11" y="19"/>
                  </a:cxn>
                  <a:cxn ang="0">
                    <a:pos x="12" y="17"/>
                  </a:cxn>
                  <a:cxn ang="0">
                    <a:pos x="14" y="17"/>
                  </a:cxn>
                  <a:cxn ang="0">
                    <a:pos x="13" y="15"/>
                  </a:cxn>
                  <a:cxn ang="0">
                    <a:pos x="15" y="11"/>
                  </a:cxn>
                  <a:cxn ang="0">
                    <a:pos x="16" y="9"/>
                  </a:cxn>
                  <a:cxn ang="0">
                    <a:pos x="17" y="7"/>
                  </a:cxn>
                  <a:cxn ang="0">
                    <a:pos x="20" y="7"/>
                  </a:cxn>
                  <a:cxn ang="0">
                    <a:pos x="22" y="7"/>
                  </a:cxn>
                  <a:cxn ang="0">
                    <a:pos x="23" y="9"/>
                  </a:cxn>
                  <a:cxn ang="0">
                    <a:pos x="24" y="11"/>
                  </a:cxn>
                  <a:cxn ang="0">
                    <a:pos x="25" y="13"/>
                  </a:cxn>
                  <a:cxn ang="0">
                    <a:pos x="25" y="14"/>
                  </a:cxn>
                  <a:cxn ang="0">
                    <a:pos x="25" y="11"/>
                  </a:cxn>
                  <a:cxn ang="0">
                    <a:pos x="24" y="8"/>
                  </a:cxn>
                  <a:cxn ang="0">
                    <a:pos x="23" y="6"/>
                  </a:cxn>
                  <a:cxn ang="0">
                    <a:pos x="23" y="4"/>
                  </a:cxn>
                  <a:cxn ang="0">
                    <a:pos x="27" y="4"/>
                  </a:cxn>
                  <a:cxn ang="0">
                    <a:pos x="28" y="5"/>
                  </a:cxn>
                  <a:cxn ang="0">
                    <a:pos x="28" y="8"/>
                  </a:cxn>
                  <a:cxn ang="0">
                    <a:pos x="28" y="9"/>
                  </a:cxn>
                  <a:cxn ang="0">
                    <a:pos x="31" y="10"/>
                  </a:cxn>
                  <a:cxn ang="0">
                    <a:pos x="31" y="12"/>
                  </a:cxn>
                  <a:cxn ang="0">
                    <a:pos x="32" y="15"/>
                  </a:cxn>
                  <a:cxn ang="0">
                    <a:pos x="33" y="16"/>
                  </a:cxn>
                  <a:cxn ang="0">
                    <a:pos x="34" y="18"/>
                  </a:cxn>
                  <a:cxn ang="0">
                    <a:pos x="33" y="14"/>
                  </a:cxn>
                  <a:cxn ang="0">
                    <a:pos x="34" y="10"/>
                  </a:cxn>
                  <a:cxn ang="0">
                    <a:pos x="37" y="12"/>
                  </a:cxn>
                  <a:cxn ang="0">
                    <a:pos x="39" y="13"/>
                  </a:cxn>
                  <a:cxn ang="0">
                    <a:pos x="41" y="12"/>
                  </a:cxn>
                  <a:cxn ang="0">
                    <a:pos x="42" y="14"/>
                  </a:cxn>
                  <a:cxn ang="0">
                    <a:pos x="44" y="17"/>
                  </a:cxn>
                  <a:cxn ang="0">
                    <a:pos x="42" y="14"/>
                  </a:cxn>
                  <a:cxn ang="0">
                    <a:pos x="41" y="11"/>
                  </a:cxn>
                  <a:cxn ang="0">
                    <a:pos x="36" y="9"/>
                  </a:cxn>
                  <a:cxn ang="0">
                    <a:pos x="36" y="7"/>
                  </a:cxn>
                  <a:cxn ang="0">
                    <a:pos x="34" y="8"/>
                  </a:cxn>
                  <a:cxn ang="0">
                    <a:pos x="33" y="8"/>
                  </a:cxn>
                  <a:cxn ang="0">
                    <a:pos x="32" y="9"/>
                  </a:cxn>
                  <a:cxn ang="0">
                    <a:pos x="31" y="6"/>
                  </a:cxn>
                  <a:cxn ang="0">
                    <a:pos x="31" y="1"/>
                  </a:cxn>
                  <a:cxn ang="0">
                    <a:pos x="28" y="1"/>
                  </a:cxn>
                  <a:cxn ang="0">
                    <a:pos x="25" y="1"/>
                  </a:cxn>
                  <a:cxn ang="0">
                    <a:pos x="24" y="0"/>
                  </a:cxn>
                  <a:cxn ang="0">
                    <a:pos x="22" y="1"/>
                  </a:cxn>
                  <a:cxn ang="0">
                    <a:pos x="20" y="2"/>
                  </a:cxn>
                  <a:cxn ang="0">
                    <a:pos x="18" y="4"/>
                  </a:cxn>
                  <a:cxn ang="0">
                    <a:pos x="16" y="5"/>
                  </a:cxn>
                  <a:cxn ang="0">
                    <a:pos x="14" y="7"/>
                  </a:cxn>
                </a:cxnLst>
                <a:rect l="0" t="0" r="r" b="b"/>
                <a:pathLst>
                  <a:path w="44" h="29">
                    <a:moveTo>
                      <a:pt x="3" y="29"/>
                    </a:moveTo>
                    <a:lnTo>
                      <a:pt x="3" y="28"/>
                    </a:lnTo>
                    <a:lnTo>
                      <a:pt x="3" y="28"/>
                    </a:lnTo>
                    <a:lnTo>
                      <a:pt x="3" y="28"/>
                    </a:lnTo>
                    <a:lnTo>
                      <a:pt x="2" y="28"/>
                    </a:lnTo>
                    <a:lnTo>
                      <a:pt x="2" y="28"/>
                    </a:lnTo>
                    <a:lnTo>
                      <a:pt x="2" y="28"/>
                    </a:lnTo>
                    <a:lnTo>
                      <a:pt x="2" y="28"/>
                    </a:lnTo>
                    <a:lnTo>
                      <a:pt x="0" y="27"/>
                    </a:lnTo>
                    <a:lnTo>
                      <a:pt x="0" y="27"/>
                    </a:lnTo>
                    <a:lnTo>
                      <a:pt x="0" y="26"/>
                    </a:lnTo>
                    <a:lnTo>
                      <a:pt x="0" y="26"/>
                    </a:lnTo>
                    <a:lnTo>
                      <a:pt x="2" y="24"/>
                    </a:lnTo>
                    <a:lnTo>
                      <a:pt x="2" y="22"/>
                    </a:lnTo>
                    <a:lnTo>
                      <a:pt x="3" y="22"/>
                    </a:lnTo>
                    <a:lnTo>
                      <a:pt x="3" y="21"/>
                    </a:lnTo>
                    <a:lnTo>
                      <a:pt x="3" y="20"/>
                    </a:lnTo>
                    <a:lnTo>
                      <a:pt x="4" y="20"/>
                    </a:lnTo>
                    <a:lnTo>
                      <a:pt x="5" y="19"/>
                    </a:lnTo>
                    <a:lnTo>
                      <a:pt x="5" y="19"/>
                    </a:lnTo>
                    <a:lnTo>
                      <a:pt x="6" y="18"/>
                    </a:lnTo>
                    <a:lnTo>
                      <a:pt x="7" y="18"/>
                    </a:lnTo>
                    <a:lnTo>
                      <a:pt x="7" y="18"/>
                    </a:lnTo>
                    <a:lnTo>
                      <a:pt x="8" y="18"/>
                    </a:lnTo>
                    <a:lnTo>
                      <a:pt x="8" y="18"/>
                    </a:lnTo>
                    <a:lnTo>
                      <a:pt x="8" y="19"/>
                    </a:lnTo>
                    <a:lnTo>
                      <a:pt x="9" y="19"/>
                    </a:lnTo>
                    <a:lnTo>
                      <a:pt x="8" y="19"/>
                    </a:lnTo>
                    <a:lnTo>
                      <a:pt x="8" y="20"/>
                    </a:lnTo>
                    <a:lnTo>
                      <a:pt x="9" y="20"/>
                    </a:lnTo>
                    <a:lnTo>
                      <a:pt x="9" y="21"/>
                    </a:lnTo>
                    <a:lnTo>
                      <a:pt x="11" y="21"/>
                    </a:lnTo>
                    <a:lnTo>
                      <a:pt x="11" y="21"/>
                    </a:lnTo>
                    <a:lnTo>
                      <a:pt x="11" y="21"/>
                    </a:lnTo>
                    <a:lnTo>
                      <a:pt x="11" y="21"/>
                    </a:lnTo>
                    <a:lnTo>
                      <a:pt x="11" y="21"/>
                    </a:lnTo>
                    <a:lnTo>
                      <a:pt x="11" y="21"/>
                    </a:lnTo>
                    <a:lnTo>
                      <a:pt x="11" y="19"/>
                    </a:lnTo>
                    <a:lnTo>
                      <a:pt x="11" y="19"/>
                    </a:lnTo>
                    <a:lnTo>
                      <a:pt x="11" y="19"/>
                    </a:lnTo>
                    <a:lnTo>
                      <a:pt x="11" y="19"/>
                    </a:lnTo>
                    <a:lnTo>
                      <a:pt x="11" y="19"/>
                    </a:lnTo>
                    <a:lnTo>
                      <a:pt x="11" y="18"/>
                    </a:lnTo>
                    <a:lnTo>
                      <a:pt x="11" y="18"/>
                    </a:lnTo>
                    <a:lnTo>
                      <a:pt x="11" y="18"/>
                    </a:lnTo>
                    <a:lnTo>
                      <a:pt x="11" y="18"/>
                    </a:lnTo>
                    <a:lnTo>
                      <a:pt x="11" y="17"/>
                    </a:lnTo>
                    <a:lnTo>
                      <a:pt x="11" y="17"/>
                    </a:lnTo>
                    <a:lnTo>
                      <a:pt x="12" y="17"/>
                    </a:lnTo>
                    <a:lnTo>
                      <a:pt x="12" y="17"/>
                    </a:lnTo>
                    <a:lnTo>
                      <a:pt x="12" y="17"/>
                    </a:lnTo>
                    <a:lnTo>
                      <a:pt x="13" y="16"/>
                    </a:lnTo>
                    <a:lnTo>
                      <a:pt x="13" y="16"/>
                    </a:lnTo>
                    <a:lnTo>
                      <a:pt x="14" y="16"/>
                    </a:lnTo>
                    <a:lnTo>
                      <a:pt x="14" y="17"/>
                    </a:lnTo>
                    <a:lnTo>
                      <a:pt x="14" y="17"/>
                    </a:lnTo>
                    <a:lnTo>
                      <a:pt x="14" y="16"/>
                    </a:lnTo>
                    <a:lnTo>
                      <a:pt x="14" y="16"/>
                    </a:lnTo>
                    <a:lnTo>
                      <a:pt x="14" y="16"/>
                    </a:lnTo>
                    <a:lnTo>
                      <a:pt x="13" y="15"/>
                    </a:lnTo>
                    <a:lnTo>
                      <a:pt x="13" y="15"/>
                    </a:lnTo>
                    <a:lnTo>
                      <a:pt x="13" y="15"/>
                    </a:lnTo>
                    <a:lnTo>
                      <a:pt x="13" y="15"/>
                    </a:lnTo>
                    <a:lnTo>
                      <a:pt x="13" y="14"/>
                    </a:lnTo>
                    <a:lnTo>
                      <a:pt x="13" y="13"/>
                    </a:lnTo>
                    <a:lnTo>
                      <a:pt x="13" y="13"/>
                    </a:lnTo>
                    <a:lnTo>
                      <a:pt x="13" y="13"/>
                    </a:lnTo>
                    <a:lnTo>
                      <a:pt x="13" y="12"/>
                    </a:lnTo>
                    <a:lnTo>
                      <a:pt x="15" y="12"/>
                    </a:lnTo>
                    <a:lnTo>
                      <a:pt x="15" y="11"/>
                    </a:lnTo>
                    <a:lnTo>
                      <a:pt x="15" y="11"/>
                    </a:lnTo>
                    <a:lnTo>
                      <a:pt x="15" y="11"/>
                    </a:lnTo>
                    <a:lnTo>
                      <a:pt x="15" y="11"/>
                    </a:lnTo>
                    <a:lnTo>
                      <a:pt x="15" y="10"/>
                    </a:lnTo>
                    <a:lnTo>
                      <a:pt x="16" y="10"/>
                    </a:lnTo>
                    <a:lnTo>
                      <a:pt x="16" y="9"/>
                    </a:lnTo>
                    <a:lnTo>
                      <a:pt x="16" y="9"/>
                    </a:lnTo>
                    <a:lnTo>
                      <a:pt x="16" y="8"/>
                    </a:lnTo>
                    <a:lnTo>
                      <a:pt x="16" y="8"/>
                    </a:lnTo>
                    <a:lnTo>
                      <a:pt x="16" y="7"/>
                    </a:lnTo>
                    <a:lnTo>
                      <a:pt x="16" y="7"/>
                    </a:lnTo>
                    <a:lnTo>
                      <a:pt x="16" y="8"/>
                    </a:lnTo>
                    <a:lnTo>
                      <a:pt x="17" y="7"/>
                    </a:lnTo>
                    <a:lnTo>
                      <a:pt x="17" y="7"/>
                    </a:lnTo>
                    <a:lnTo>
                      <a:pt x="17" y="7"/>
                    </a:lnTo>
                    <a:lnTo>
                      <a:pt x="17" y="7"/>
                    </a:lnTo>
                    <a:lnTo>
                      <a:pt x="18" y="7"/>
                    </a:lnTo>
                    <a:lnTo>
                      <a:pt x="18" y="7"/>
                    </a:lnTo>
                    <a:lnTo>
                      <a:pt x="18" y="7"/>
                    </a:lnTo>
                    <a:lnTo>
                      <a:pt x="20" y="7"/>
                    </a:lnTo>
                    <a:lnTo>
                      <a:pt x="20" y="7"/>
                    </a:lnTo>
                    <a:lnTo>
                      <a:pt x="20" y="7"/>
                    </a:lnTo>
                    <a:lnTo>
                      <a:pt x="20" y="7"/>
                    </a:lnTo>
                    <a:lnTo>
                      <a:pt x="21" y="7"/>
                    </a:lnTo>
                    <a:lnTo>
                      <a:pt x="21" y="7"/>
                    </a:lnTo>
                    <a:lnTo>
                      <a:pt x="21" y="7"/>
                    </a:lnTo>
                    <a:lnTo>
                      <a:pt x="21" y="7"/>
                    </a:lnTo>
                    <a:lnTo>
                      <a:pt x="22" y="7"/>
                    </a:lnTo>
                    <a:lnTo>
                      <a:pt x="22" y="8"/>
                    </a:lnTo>
                    <a:lnTo>
                      <a:pt x="22" y="8"/>
                    </a:lnTo>
                    <a:lnTo>
                      <a:pt x="22" y="8"/>
                    </a:lnTo>
                    <a:lnTo>
                      <a:pt x="22" y="8"/>
                    </a:lnTo>
                    <a:lnTo>
                      <a:pt x="22" y="8"/>
                    </a:lnTo>
                    <a:lnTo>
                      <a:pt x="23" y="8"/>
                    </a:lnTo>
                    <a:lnTo>
                      <a:pt x="23" y="9"/>
                    </a:lnTo>
                    <a:lnTo>
                      <a:pt x="23" y="10"/>
                    </a:lnTo>
                    <a:lnTo>
                      <a:pt x="23" y="10"/>
                    </a:lnTo>
                    <a:lnTo>
                      <a:pt x="24" y="10"/>
                    </a:lnTo>
                    <a:lnTo>
                      <a:pt x="24" y="10"/>
                    </a:lnTo>
                    <a:lnTo>
                      <a:pt x="24" y="11"/>
                    </a:lnTo>
                    <a:lnTo>
                      <a:pt x="24" y="11"/>
                    </a:lnTo>
                    <a:lnTo>
                      <a:pt x="24" y="11"/>
                    </a:lnTo>
                    <a:lnTo>
                      <a:pt x="24" y="12"/>
                    </a:lnTo>
                    <a:lnTo>
                      <a:pt x="24" y="12"/>
                    </a:lnTo>
                    <a:lnTo>
                      <a:pt x="24" y="12"/>
                    </a:lnTo>
                    <a:lnTo>
                      <a:pt x="24" y="12"/>
                    </a:lnTo>
                    <a:lnTo>
                      <a:pt x="24" y="13"/>
                    </a:lnTo>
                    <a:lnTo>
                      <a:pt x="25" y="13"/>
                    </a:lnTo>
                    <a:lnTo>
                      <a:pt x="25" y="13"/>
                    </a:lnTo>
                    <a:lnTo>
                      <a:pt x="25" y="14"/>
                    </a:lnTo>
                    <a:lnTo>
                      <a:pt x="25" y="14"/>
                    </a:lnTo>
                    <a:lnTo>
                      <a:pt x="25" y="15"/>
                    </a:lnTo>
                    <a:lnTo>
                      <a:pt x="25" y="15"/>
                    </a:lnTo>
                    <a:lnTo>
                      <a:pt x="25" y="15"/>
                    </a:lnTo>
                    <a:lnTo>
                      <a:pt x="25" y="14"/>
                    </a:lnTo>
                    <a:lnTo>
                      <a:pt x="25" y="14"/>
                    </a:lnTo>
                    <a:lnTo>
                      <a:pt x="25" y="14"/>
                    </a:lnTo>
                    <a:lnTo>
                      <a:pt x="25" y="13"/>
                    </a:lnTo>
                    <a:lnTo>
                      <a:pt x="25" y="13"/>
                    </a:lnTo>
                    <a:lnTo>
                      <a:pt x="25" y="12"/>
                    </a:lnTo>
                    <a:lnTo>
                      <a:pt x="25" y="12"/>
                    </a:lnTo>
                    <a:lnTo>
                      <a:pt x="25" y="11"/>
                    </a:lnTo>
                    <a:lnTo>
                      <a:pt x="25" y="11"/>
                    </a:lnTo>
                    <a:lnTo>
                      <a:pt x="25" y="11"/>
                    </a:lnTo>
                    <a:lnTo>
                      <a:pt x="25" y="10"/>
                    </a:lnTo>
                    <a:lnTo>
                      <a:pt x="25" y="10"/>
                    </a:lnTo>
                    <a:lnTo>
                      <a:pt x="25" y="10"/>
                    </a:lnTo>
                    <a:lnTo>
                      <a:pt x="25" y="9"/>
                    </a:lnTo>
                    <a:lnTo>
                      <a:pt x="24" y="9"/>
                    </a:lnTo>
                    <a:lnTo>
                      <a:pt x="24" y="8"/>
                    </a:lnTo>
                    <a:lnTo>
                      <a:pt x="24" y="8"/>
                    </a:lnTo>
                    <a:lnTo>
                      <a:pt x="24" y="8"/>
                    </a:lnTo>
                    <a:lnTo>
                      <a:pt x="24" y="7"/>
                    </a:lnTo>
                    <a:lnTo>
                      <a:pt x="24" y="7"/>
                    </a:lnTo>
                    <a:lnTo>
                      <a:pt x="24" y="7"/>
                    </a:lnTo>
                    <a:lnTo>
                      <a:pt x="23" y="6"/>
                    </a:lnTo>
                    <a:lnTo>
                      <a:pt x="23" y="6"/>
                    </a:lnTo>
                    <a:lnTo>
                      <a:pt x="23" y="6"/>
                    </a:lnTo>
                    <a:lnTo>
                      <a:pt x="23" y="5"/>
                    </a:lnTo>
                    <a:lnTo>
                      <a:pt x="22" y="5"/>
                    </a:lnTo>
                    <a:lnTo>
                      <a:pt x="22" y="5"/>
                    </a:lnTo>
                    <a:lnTo>
                      <a:pt x="23" y="4"/>
                    </a:lnTo>
                    <a:lnTo>
                      <a:pt x="23" y="4"/>
                    </a:lnTo>
                    <a:lnTo>
                      <a:pt x="23" y="4"/>
                    </a:lnTo>
                    <a:lnTo>
                      <a:pt x="24" y="4"/>
                    </a:lnTo>
                    <a:lnTo>
                      <a:pt x="24" y="4"/>
                    </a:lnTo>
                    <a:lnTo>
                      <a:pt x="24" y="4"/>
                    </a:lnTo>
                    <a:lnTo>
                      <a:pt x="24" y="4"/>
                    </a:lnTo>
                    <a:lnTo>
                      <a:pt x="26" y="4"/>
                    </a:lnTo>
                    <a:lnTo>
                      <a:pt x="26" y="4"/>
                    </a:lnTo>
                    <a:lnTo>
                      <a:pt x="27" y="4"/>
                    </a:lnTo>
                    <a:lnTo>
                      <a:pt x="28" y="4"/>
                    </a:lnTo>
                    <a:lnTo>
                      <a:pt x="28" y="4"/>
                    </a:lnTo>
                    <a:lnTo>
                      <a:pt x="28" y="4"/>
                    </a:lnTo>
                    <a:lnTo>
                      <a:pt x="28" y="5"/>
                    </a:lnTo>
                    <a:lnTo>
                      <a:pt x="28" y="5"/>
                    </a:lnTo>
                    <a:lnTo>
                      <a:pt x="28" y="5"/>
                    </a:lnTo>
                    <a:lnTo>
                      <a:pt x="28" y="5"/>
                    </a:lnTo>
                    <a:lnTo>
                      <a:pt x="28" y="6"/>
                    </a:lnTo>
                    <a:lnTo>
                      <a:pt x="27" y="6"/>
                    </a:lnTo>
                    <a:lnTo>
                      <a:pt x="27" y="7"/>
                    </a:lnTo>
                    <a:lnTo>
                      <a:pt x="27" y="7"/>
                    </a:lnTo>
                    <a:lnTo>
                      <a:pt x="27" y="8"/>
                    </a:lnTo>
                    <a:lnTo>
                      <a:pt x="28" y="8"/>
                    </a:lnTo>
                    <a:lnTo>
                      <a:pt x="28" y="8"/>
                    </a:lnTo>
                    <a:lnTo>
                      <a:pt x="28" y="8"/>
                    </a:lnTo>
                    <a:lnTo>
                      <a:pt x="28" y="9"/>
                    </a:lnTo>
                    <a:lnTo>
                      <a:pt x="28" y="9"/>
                    </a:lnTo>
                    <a:lnTo>
                      <a:pt x="28" y="9"/>
                    </a:lnTo>
                    <a:lnTo>
                      <a:pt x="28" y="9"/>
                    </a:lnTo>
                    <a:lnTo>
                      <a:pt x="28" y="9"/>
                    </a:lnTo>
                    <a:lnTo>
                      <a:pt x="28" y="9"/>
                    </a:lnTo>
                    <a:lnTo>
                      <a:pt x="28" y="9"/>
                    </a:lnTo>
                    <a:lnTo>
                      <a:pt x="28" y="10"/>
                    </a:lnTo>
                    <a:lnTo>
                      <a:pt x="28" y="10"/>
                    </a:lnTo>
                    <a:lnTo>
                      <a:pt x="30" y="10"/>
                    </a:lnTo>
                    <a:lnTo>
                      <a:pt x="30" y="10"/>
                    </a:lnTo>
                    <a:lnTo>
                      <a:pt x="30" y="10"/>
                    </a:lnTo>
                    <a:lnTo>
                      <a:pt x="31" y="10"/>
                    </a:lnTo>
                    <a:lnTo>
                      <a:pt x="31" y="11"/>
                    </a:lnTo>
                    <a:lnTo>
                      <a:pt x="31" y="11"/>
                    </a:lnTo>
                    <a:lnTo>
                      <a:pt x="31" y="11"/>
                    </a:lnTo>
                    <a:lnTo>
                      <a:pt x="31" y="11"/>
                    </a:lnTo>
                    <a:lnTo>
                      <a:pt x="31" y="12"/>
                    </a:lnTo>
                    <a:lnTo>
                      <a:pt x="31" y="12"/>
                    </a:lnTo>
                    <a:lnTo>
                      <a:pt x="31" y="12"/>
                    </a:lnTo>
                    <a:lnTo>
                      <a:pt x="32" y="12"/>
                    </a:lnTo>
                    <a:lnTo>
                      <a:pt x="32" y="12"/>
                    </a:lnTo>
                    <a:lnTo>
                      <a:pt x="32" y="13"/>
                    </a:lnTo>
                    <a:lnTo>
                      <a:pt x="32" y="13"/>
                    </a:lnTo>
                    <a:lnTo>
                      <a:pt x="32" y="14"/>
                    </a:lnTo>
                    <a:lnTo>
                      <a:pt x="32" y="14"/>
                    </a:lnTo>
                    <a:lnTo>
                      <a:pt x="32" y="15"/>
                    </a:lnTo>
                    <a:lnTo>
                      <a:pt x="32" y="15"/>
                    </a:lnTo>
                    <a:lnTo>
                      <a:pt x="32" y="15"/>
                    </a:lnTo>
                    <a:lnTo>
                      <a:pt x="32" y="15"/>
                    </a:lnTo>
                    <a:lnTo>
                      <a:pt x="32" y="15"/>
                    </a:lnTo>
                    <a:lnTo>
                      <a:pt x="32" y="16"/>
                    </a:lnTo>
                    <a:lnTo>
                      <a:pt x="32" y="16"/>
                    </a:lnTo>
                    <a:lnTo>
                      <a:pt x="33" y="16"/>
                    </a:lnTo>
                    <a:lnTo>
                      <a:pt x="33" y="16"/>
                    </a:lnTo>
                    <a:lnTo>
                      <a:pt x="33" y="16"/>
                    </a:lnTo>
                    <a:lnTo>
                      <a:pt x="34" y="17"/>
                    </a:lnTo>
                    <a:lnTo>
                      <a:pt x="34" y="17"/>
                    </a:lnTo>
                    <a:lnTo>
                      <a:pt x="34" y="18"/>
                    </a:lnTo>
                    <a:lnTo>
                      <a:pt x="34" y="18"/>
                    </a:lnTo>
                    <a:lnTo>
                      <a:pt x="34" y="18"/>
                    </a:lnTo>
                    <a:lnTo>
                      <a:pt x="34" y="17"/>
                    </a:lnTo>
                    <a:lnTo>
                      <a:pt x="34" y="16"/>
                    </a:lnTo>
                    <a:lnTo>
                      <a:pt x="34" y="16"/>
                    </a:lnTo>
                    <a:lnTo>
                      <a:pt x="34" y="15"/>
                    </a:lnTo>
                    <a:lnTo>
                      <a:pt x="33" y="15"/>
                    </a:lnTo>
                    <a:lnTo>
                      <a:pt x="33" y="14"/>
                    </a:lnTo>
                    <a:lnTo>
                      <a:pt x="33" y="14"/>
                    </a:lnTo>
                    <a:lnTo>
                      <a:pt x="33" y="14"/>
                    </a:lnTo>
                    <a:lnTo>
                      <a:pt x="33" y="13"/>
                    </a:lnTo>
                    <a:lnTo>
                      <a:pt x="33" y="13"/>
                    </a:lnTo>
                    <a:lnTo>
                      <a:pt x="33" y="12"/>
                    </a:lnTo>
                    <a:lnTo>
                      <a:pt x="33" y="11"/>
                    </a:lnTo>
                    <a:lnTo>
                      <a:pt x="34" y="11"/>
                    </a:lnTo>
                    <a:lnTo>
                      <a:pt x="34" y="10"/>
                    </a:lnTo>
                    <a:lnTo>
                      <a:pt x="34" y="10"/>
                    </a:lnTo>
                    <a:lnTo>
                      <a:pt x="35" y="10"/>
                    </a:lnTo>
                    <a:lnTo>
                      <a:pt x="35" y="10"/>
                    </a:lnTo>
                    <a:lnTo>
                      <a:pt x="36" y="11"/>
                    </a:lnTo>
                    <a:lnTo>
                      <a:pt x="37" y="11"/>
                    </a:lnTo>
                    <a:lnTo>
                      <a:pt x="37" y="12"/>
                    </a:lnTo>
                    <a:lnTo>
                      <a:pt x="37" y="12"/>
                    </a:lnTo>
                    <a:lnTo>
                      <a:pt x="37" y="12"/>
                    </a:lnTo>
                    <a:lnTo>
                      <a:pt x="37" y="13"/>
                    </a:lnTo>
                    <a:lnTo>
                      <a:pt x="37" y="13"/>
                    </a:lnTo>
                    <a:lnTo>
                      <a:pt x="37" y="13"/>
                    </a:lnTo>
                    <a:lnTo>
                      <a:pt x="37" y="13"/>
                    </a:lnTo>
                    <a:lnTo>
                      <a:pt x="39" y="13"/>
                    </a:lnTo>
                    <a:lnTo>
                      <a:pt x="39" y="13"/>
                    </a:lnTo>
                    <a:lnTo>
                      <a:pt x="40" y="13"/>
                    </a:lnTo>
                    <a:lnTo>
                      <a:pt x="40" y="13"/>
                    </a:lnTo>
                    <a:lnTo>
                      <a:pt x="40" y="13"/>
                    </a:lnTo>
                    <a:lnTo>
                      <a:pt x="41" y="13"/>
                    </a:lnTo>
                    <a:lnTo>
                      <a:pt x="41" y="12"/>
                    </a:lnTo>
                    <a:lnTo>
                      <a:pt x="41" y="12"/>
                    </a:lnTo>
                    <a:lnTo>
                      <a:pt x="41" y="12"/>
                    </a:lnTo>
                    <a:lnTo>
                      <a:pt x="41" y="12"/>
                    </a:lnTo>
                    <a:lnTo>
                      <a:pt x="41" y="12"/>
                    </a:lnTo>
                    <a:lnTo>
                      <a:pt x="41" y="12"/>
                    </a:lnTo>
                    <a:lnTo>
                      <a:pt x="42" y="12"/>
                    </a:lnTo>
                    <a:lnTo>
                      <a:pt x="42" y="12"/>
                    </a:lnTo>
                    <a:lnTo>
                      <a:pt x="42" y="13"/>
                    </a:lnTo>
                    <a:lnTo>
                      <a:pt x="42" y="14"/>
                    </a:lnTo>
                    <a:lnTo>
                      <a:pt x="42" y="14"/>
                    </a:lnTo>
                    <a:lnTo>
                      <a:pt x="42" y="14"/>
                    </a:lnTo>
                    <a:lnTo>
                      <a:pt x="42" y="15"/>
                    </a:lnTo>
                    <a:lnTo>
                      <a:pt x="43" y="16"/>
                    </a:lnTo>
                    <a:lnTo>
                      <a:pt x="43" y="16"/>
                    </a:lnTo>
                    <a:lnTo>
                      <a:pt x="44" y="17"/>
                    </a:lnTo>
                    <a:lnTo>
                      <a:pt x="44" y="17"/>
                    </a:lnTo>
                    <a:lnTo>
                      <a:pt x="44" y="16"/>
                    </a:lnTo>
                    <a:lnTo>
                      <a:pt x="44" y="16"/>
                    </a:lnTo>
                    <a:lnTo>
                      <a:pt x="43" y="15"/>
                    </a:lnTo>
                    <a:lnTo>
                      <a:pt x="43" y="15"/>
                    </a:lnTo>
                    <a:lnTo>
                      <a:pt x="42" y="15"/>
                    </a:lnTo>
                    <a:lnTo>
                      <a:pt x="42" y="14"/>
                    </a:lnTo>
                    <a:lnTo>
                      <a:pt x="42" y="14"/>
                    </a:lnTo>
                    <a:lnTo>
                      <a:pt x="42" y="13"/>
                    </a:lnTo>
                    <a:lnTo>
                      <a:pt x="42" y="13"/>
                    </a:lnTo>
                    <a:lnTo>
                      <a:pt x="42" y="13"/>
                    </a:lnTo>
                    <a:lnTo>
                      <a:pt x="42" y="12"/>
                    </a:lnTo>
                    <a:lnTo>
                      <a:pt x="41" y="12"/>
                    </a:lnTo>
                    <a:lnTo>
                      <a:pt x="41" y="11"/>
                    </a:lnTo>
                    <a:lnTo>
                      <a:pt x="41" y="11"/>
                    </a:lnTo>
                    <a:lnTo>
                      <a:pt x="41" y="11"/>
                    </a:lnTo>
                    <a:lnTo>
                      <a:pt x="39" y="11"/>
                    </a:lnTo>
                    <a:lnTo>
                      <a:pt x="39" y="10"/>
                    </a:lnTo>
                    <a:lnTo>
                      <a:pt x="39" y="10"/>
                    </a:lnTo>
                    <a:lnTo>
                      <a:pt x="37" y="9"/>
                    </a:lnTo>
                    <a:lnTo>
                      <a:pt x="37" y="9"/>
                    </a:lnTo>
                    <a:lnTo>
                      <a:pt x="36" y="9"/>
                    </a:lnTo>
                    <a:lnTo>
                      <a:pt x="36" y="9"/>
                    </a:lnTo>
                    <a:lnTo>
                      <a:pt x="36" y="9"/>
                    </a:lnTo>
                    <a:lnTo>
                      <a:pt x="36" y="8"/>
                    </a:lnTo>
                    <a:lnTo>
                      <a:pt x="37" y="8"/>
                    </a:lnTo>
                    <a:lnTo>
                      <a:pt x="37" y="7"/>
                    </a:lnTo>
                    <a:lnTo>
                      <a:pt x="37" y="7"/>
                    </a:lnTo>
                    <a:lnTo>
                      <a:pt x="36" y="7"/>
                    </a:lnTo>
                    <a:lnTo>
                      <a:pt x="36" y="7"/>
                    </a:lnTo>
                    <a:lnTo>
                      <a:pt x="36" y="7"/>
                    </a:lnTo>
                    <a:lnTo>
                      <a:pt x="35" y="8"/>
                    </a:lnTo>
                    <a:lnTo>
                      <a:pt x="35" y="8"/>
                    </a:lnTo>
                    <a:lnTo>
                      <a:pt x="35" y="8"/>
                    </a:lnTo>
                    <a:lnTo>
                      <a:pt x="35" y="8"/>
                    </a:lnTo>
                    <a:lnTo>
                      <a:pt x="34" y="8"/>
                    </a:lnTo>
                    <a:lnTo>
                      <a:pt x="34" y="8"/>
                    </a:lnTo>
                    <a:lnTo>
                      <a:pt x="34" y="8"/>
                    </a:lnTo>
                    <a:lnTo>
                      <a:pt x="34" y="8"/>
                    </a:lnTo>
                    <a:lnTo>
                      <a:pt x="34" y="7"/>
                    </a:lnTo>
                    <a:lnTo>
                      <a:pt x="34" y="7"/>
                    </a:lnTo>
                    <a:lnTo>
                      <a:pt x="34" y="7"/>
                    </a:lnTo>
                    <a:lnTo>
                      <a:pt x="33" y="8"/>
                    </a:lnTo>
                    <a:lnTo>
                      <a:pt x="33" y="9"/>
                    </a:lnTo>
                    <a:lnTo>
                      <a:pt x="33" y="9"/>
                    </a:lnTo>
                    <a:lnTo>
                      <a:pt x="33" y="9"/>
                    </a:lnTo>
                    <a:lnTo>
                      <a:pt x="33" y="9"/>
                    </a:lnTo>
                    <a:lnTo>
                      <a:pt x="32" y="9"/>
                    </a:lnTo>
                    <a:lnTo>
                      <a:pt x="32" y="9"/>
                    </a:lnTo>
                    <a:lnTo>
                      <a:pt x="32" y="9"/>
                    </a:lnTo>
                    <a:lnTo>
                      <a:pt x="32" y="9"/>
                    </a:lnTo>
                    <a:lnTo>
                      <a:pt x="31" y="8"/>
                    </a:lnTo>
                    <a:lnTo>
                      <a:pt x="31" y="8"/>
                    </a:lnTo>
                    <a:lnTo>
                      <a:pt x="31" y="7"/>
                    </a:lnTo>
                    <a:lnTo>
                      <a:pt x="30" y="7"/>
                    </a:lnTo>
                    <a:lnTo>
                      <a:pt x="30" y="7"/>
                    </a:lnTo>
                    <a:lnTo>
                      <a:pt x="31" y="6"/>
                    </a:lnTo>
                    <a:lnTo>
                      <a:pt x="31" y="5"/>
                    </a:lnTo>
                    <a:lnTo>
                      <a:pt x="31" y="4"/>
                    </a:lnTo>
                    <a:lnTo>
                      <a:pt x="31" y="4"/>
                    </a:lnTo>
                    <a:lnTo>
                      <a:pt x="31" y="3"/>
                    </a:lnTo>
                    <a:lnTo>
                      <a:pt x="31" y="3"/>
                    </a:lnTo>
                    <a:lnTo>
                      <a:pt x="31" y="2"/>
                    </a:lnTo>
                    <a:lnTo>
                      <a:pt x="31" y="1"/>
                    </a:lnTo>
                    <a:lnTo>
                      <a:pt x="31" y="1"/>
                    </a:lnTo>
                    <a:lnTo>
                      <a:pt x="31" y="2"/>
                    </a:lnTo>
                    <a:lnTo>
                      <a:pt x="30" y="2"/>
                    </a:lnTo>
                    <a:lnTo>
                      <a:pt x="30" y="2"/>
                    </a:lnTo>
                    <a:lnTo>
                      <a:pt x="30" y="1"/>
                    </a:lnTo>
                    <a:lnTo>
                      <a:pt x="28" y="1"/>
                    </a:lnTo>
                    <a:lnTo>
                      <a:pt x="28" y="1"/>
                    </a:lnTo>
                    <a:lnTo>
                      <a:pt x="27" y="1"/>
                    </a:lnTo>
                    <a:lnTo>
                      <a:pt x="27" y="1"/>
                    </a:lnTo>
                    <a:lnTo>
                      <a:pt x="26" y="2"/>
                    </a:lnTo>
                    <a:lnTo>
                      <a:pt x="26" y="2"/>
                    </a:lnTo>
                    <a:lnTo>
                      <a:pt x="26" y="2"/>
                    </a:lnTo>
                    <a:lnTo>
                      <a:pt x="26" y="2"/>
                    </a:lnTo>
                    <a:lnTo>
                      <a:pt x="25" y="1"/>
                    </a:lnTo>
                    <a:lnTo>
                      <a:pt x="25" y="1"/>
                    </a:lnTo>
                    <a:lnTo>
                      <a:pt x="25" y="1"/>
                    </a:lnTo>
                    <a:lnTo>
                      <a:pt x="25" y="0"/>
                    </a:lnTo>
                    <a:lnTo>
                      <a:pt x="25" y="0"/>
                    </a:lnTo>
                    <a:lnTo>
                      <a:pt x="25" y="0"/>
                    </a:lnTo>
                    <a:lnTo>
                      <a:pt x="25" y="0"/>
                    </a:lnTo>
                    <a:lnTo>
                      <a:pt x="24" y="0"/>
                    </a:lnTo>
                    <a:lnTo>
                      <a:pt x="24" y="0"/>
                    </a:lnTo>
                    <a:lnTo>
                      <a:pt x="24" y="0"/>
                    </a:lnTo>
                    <a:lnTo>
                      <a:pt x="24" y="1"/>
                    </a:lnTo>
                    <a:lnTo>
                      <a:pt x="23" y="1"/>
                    </a:lnTo>
                    <a:lnTo>
                      <a:pt x="23" y="1"/>
                    </a:lnTo>
                    <a:lnTo>
                      <a:pt x="23" y="1"/>
                    </a:lnTo>
                    <a:lnTo>
                      <a:pt x="22" y="1"/>
                    </a:lnTo>
                    <a:lnTo>
                      <a:pt x="22" y="1"/>
                    </a:lnTo>
                    <a:lnTo>
                      <a:pt x="21" y="1"/>
                    </a:lnTo>
                    <a:lnTo>
                      <a:pt x="21" y="1"/>
                    </a:lnTo>
                    <a:lnTo>
                      <a:pt x="21" y="2"/>
                    </a:lnTo>
                    <a:lnTo>
                      <a:pt x="21" y="2"/>
                    </a:lnTo>
                    <a:lnTo>
                      <a:pt x="20" y="2"/>
                    </a:lnTo>
                    <a:lnTo>
                      <a:pt x="20" y="2"/>
                    </a:lnTo>
                    <a:lnTo>
                      <a:pt x="20" y="2"/>
                    </a:lnTo>
                    <a:lnTo>
                      <a:pt x="20" y="3"/>
                    </a:lnTo>
                    <a:lnTo>
                      <a:pt x="20" y="3"/>
                    </a:lnTo>
                    <a:lnTo>
                      <a:pt x="20" y="3"/>
                    </a:lnTo>
                    <a:lnTo>
                      <a:pt x="20" y="4"/>
                    </a:lnTo>
                    <a:lnTo>
                      <a:pt x="20" y="4"/>
                    </a:lnTo>
                    <a:lnTo>
                      <a:pt x="18" y="4"/>
                    </a:lnTo>
                    <a:lnTo>
                      <a:pt x="18" y="5"/>
                    </a:lnTo>
                    <a:lnTo>
                      <a:pt x="17" y="5"/>
                    </a:lnTo>
                    <a:lnTo>
                      <a:pt x="17" y="5"/>
                    </a:lnTo>
                    <a:lnTo>
                      <a:pt x="17" y="5"/>
                    </a:lnTo>
                    <a:lnTo>
                      <a:pt x="17" y="5"/>
                    </a:lnTo>
                    <a:lnTo>
                      <a:pt x="17" y="5"/>
                    </a:lnTo>
                    <a:lnTo>
                      <a:pt x="16" y="5"/>
                    </a:lnTo>
                    <a:lnTo>
                      <a:pt x="16" y="5"/>
                    </a:lnTo>
                    <a:lnTo>
                      <a:pt x="16" y="5"/>
                    </a:lnTo>
                    <a:lnTo>
                      <a:pt x="15" y="5"/>
                    </a:lnTo>
                    <a:lnTo>
                      <a:pt x="15" y="5"/>
                    </a:lnTo>
                    <a:lnTo>
                      <a:pt x="14" y="6"/>
                    </a:lnTo>
                    <a:lnTo>
                      <a:pt x="14" y="6"/>
                    </a:lnTo>
                    <a:lnTo>
                      <a:pt x="14" y="7"/>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4" name="Freeform 7490"/>
              <p:cNvSpPr>
                <a:spLocks/>
              </p:cNvSpPr>
              <p:nvPr/>
            </p:nvSpPr>
            <p:spPr bwMode="auto">
              <a:xfrm>
                <a:off x="3054351" y="3859650"/>
                <a:ext cx="6350" cy="25496"/>
              </a:xfrm>
              <a:custGeom>
                <a:avLst/>
                <a:gdLst/>
                <a:ahLst/>
                <a:cxnLst>
                  <a:cxn ang="0">
                    <a:pos x="0" y="46"/>
                  </a:cxn>
                  <a:cxn ang="0">
                    <a:pos x="1" y="45"/>
                  </a:cxn>
                  <a:cxn ang="0">
                    <a:pos x="3" y="45"/>
                  </a:cxn>
                  <a:cxn ang="0">
                    <a:pos x="4" y="44"/>
                  </a:cxn>
                  <a:cxn ang="0">
                    <a:pos x="5" y="43"/>
                  </a:cxn>
                  <a:cxn ang="0">
                    <a:pos x="6" y="42"/>
                  </a:cxn>
                  <a:cxn ang="0">
                    <a:pos x="9" y="42"/>
                  </a:cxn>
                  <a:cxn ang="0">
                    <a:pos x="9" y="41"/>
                  </a:cxn>
                  <a:cxn ang="0">
                    <a:pos x="6" y="41"/>
                  </a:cxn>
                  <a:cxn ang="0">
                    <a:pos x="5" y="42"/>
                  </a:cxn>
                  <a:cxn ang="0">
                    <a:pos x="3" y="40"/>
                  </a:cxn>
                  <a:cxn ang="0">
                    <a:pos x="3" y="38"/>
                  </a:cxn>
                  <a:cxn ang="0">
                    <a:pos x="3" y="36"/>
                  </a:cxn>
                  <a:cxn ang="0">
                    <a:pos x="4" y="34"/>
                  </a:cxn>
                  <a:cxn ang="0">
                    <a:pos x="5" y="33"/>
                  </a:cxn>
                  <a:cxn ang="0">
                    <a:pos x="5" y="32"/>
                  </a:cxn>
                  <a:cxn ang="0">
                    <a:pos x="5" y="31"/>
                  </a:cxn>
                  <a:cxn ang="0">
                    <a:pos x="5" y="28"/>
                  </a:cxn>
                  <a:cxn ang="0">
                    <a:pos x="6" y="26"/>
                  </a:cxn>
                  <a:cxn ang="0">
                    <a:pos x="6" y="29"/>
                  </a:cxn>
                  <a:cxn ang="0">
                    <a:pos x="6" y="30"/>
                  </a:cxn>
                  <a:cxn ang="0">
                    <a:pos x="6" y="29"/>
                  </a:cxn>
                  <a:cxn ang="0">
                    <a:pos x="6" y="27"/>
                  </a:cxn>
                  <a:cxn ang="0">
                    <a:pos x="8" y="26"/>
                  </a:cxn>
                  <a:cxn ang="0">
                    <a:pos x="8" y="25"/>
                  </a:cxn>
                  <a:cxn ang="0">
                    <a:pos x="8" y="24"/>
                  </a:cxn>
                  <a:cxn ang="0">
                    <a:pos x="9" y="23"/>
                  </a:cxn>
                  <a:cxn ang="0">
                    <a:pos x="10" y="22"/>
                  </a:cxn>
                  <a:cxn ang="0">
                    <a:pos x="11" y="21"/>
                  </a:cxn>
                  <a:cxn ang="0">
                    <a:pos x="12" y="20"/>
                  </a:cxn>
                  <a:cxn ang="0">
                    <a:pos x="13" y="21"/>
                  </a:cxn>
                  <a:cxn ang="0">
                    <a:pos x="14" y="19"/>
                  </a:cxn>
                  <a:cxn ang="0">
                    <a:pos x="12" y="17"/>
                  </a:cxn>
                  <a:cxn ang="0">
                    <a:pos x="9" y="14"/>
                  </a:cxn>
                  <a:cxn ang="0">
                    <a:pos x="9" y="12"/>
                  </a:cxn>
                  <a:cxn ang="0">
                    <a:pos x="11" y="11"/>
                  </a:cxn>
                  <a:cxn ang="0">
                    <a:pos x="12" y="11"/>
                  </a:cxn>
                  <a:cxn ang="0">
                    <a:pos x="11" y="9"/>
                  </a:cxn>
                  <a:cxn ang="0">
                    <a:pos x="11" y="6"/>
                  </a:cxn>
                  <a:cxn ang="0">
                    <a:pos x="9" y="6"/>
                  </a:cxn>
                  <a:cxn ang="0">
                    <a:pos x="9" y="7"/>
                  </a:cxn>
                  <a:cxn ang="0">
                    <a:pos x="4" y="6"/>
                  </a:cxn>
                  <a:cxn ang="0">
                    <a:pos x="15" y="0"/>
                  </a:cxn>
                  <a:cxn ang="0">
                    <a:pos x="11" y="4"/>
                  </a:cxn>
                  <a:cxn ang="0">
                    <a:pos x="4" y="5"/>
                  </a:cxn>
                  <a:cxn ang="0">
                    <a:pos x="3" y="4"/>
                  </a:cxn>
                  <a:cxn ang="0">
                    <a:pos x="2" y="2"/>
                  </a:cxn>
                  <a:cxn ang="0">
                    <a:pos x="2" y="1"/>
                  </a:cxn>
                </a:cxnLst>
                <a:rect l="0" t="0" r="r" b="b"/>
                <a:pathLst>
                  <a:path w="15" h="47">
                    <a:moveTo>
                      <a:pt x="1" y="47"/>
                    </a:moveTo>
                    <a:lnTo>
                      <a:pt x="1" y="46"/>
                    </a:lnTo>
                    <a:lnTo>
                      <a:pt x="0" y="46"/>
                    </a:lnTo>
                    <a:lnTo>
                      <a:pt x="0" y="46"/>
                    </a:lnTo>
                    <a:lnTo>
                      <a:pt x="0" y="46"/>
                    </a:lnTo>
                    <a:lnTo>
                      <a:pt x="0" y="45"/>
                    </a:lnTo>
                    <a:lnTo>
                      <a:pt x="1" y="45"/>
                    </a:lnTo>
                    <a:lnTo>
                      <a:pt x="1" y="45"/>
                    </a:lnTo>
                    <a:lnTo>
                      <a:pt x="2" y="45"/>
                    </a:lnTo>
                    <a:lnTo>
                      <a:pt x="2" y="45"/>
                    </a:lnTo>
                    <a:lnTo>
                      <a:pt x="3" y="45"/>
                    </a:lnTo>
                    <a:lnTo>
                      <a:pt x="3" y="45"/>
                    </a:lnTo>
                    <a:lnTo>
                      <a:pt x="4" y="44"/>
                    </a:lnTo>
                    <a:lnTo>
                      <a:pt x="4" y="44"/>
                    </a:lnTo>
                    <a:lnTo>
                      <a:pt x="4" y="44"/>
                    </a:lnTo>
                    <a:lnTo>
                      <a:pt x="4" y="44"/>
                    </a:lnTo>
                    <a:lnTo>
                      <a:pt x="5" y="44"/>
                    </a:lnTo>
                    <a:lnTo>
                      <a:pt x="5" y="43"/>
                    </a:lnTo>
                    <a:lnTo>
                      <a:pt x="5" y="43"/>
                    </a:lnTo>
                    <a:lnTo>
                      <a:pt x="5" y="43"/>
                    </a:lnTo>
                    <a:lnTo>
                      <a:pt x="6" y="43"/>
                    </a:lnTo>
                    <a:lnTo>
                      <a:pt x="6" y="43"/>
                    </a:lnTo>
                    <a:lnTo>
                      <a:pt x="6" y="43"/>
                    </a:lnTo>
                    <a:lnTo>
                      <a:pt x="6" y="42"/>
                    </a:lnTo>
                    <a:lnTo>
                      <a:pt x="8" y="42"/>
                    </a:lnTo>
                    <a:lnTo>
                      <a:pt x="8" y="42"/>
                    </a:lnTo>
                    <a:lnTo>
                      <a:pt x="9" y="42"/>
                    </a:lnTo>
                    <a:lnTo>
                      <a:pt x="9" y="42"/>
                    </a:lnTo>
                    <a:lnTo>
                      <a:pt x="9" y="42"/>
                    </a:lnTo>
                    <a:lnTo>
                      <a:pt x="9" y="42"/>
                    </a:lnTo>
                    <a:lnTo>
                      <a:pt x="9" y="41"/>
                    </a:lnTo>
                    <a:lnTo>
                      <a:pt x="9" y="41"/>
                    </a:lnTo>
                    <a:lnTo>
                      <a:pt x="8" y="41"/>
                    </a:lnTo>
                    <a:lnTo>
                      <a:pt x="8" y="41"/>
                    </a:lnTo>
                    <a:lnTo>
                      <a:pt x="6" y="41"/>
                    </a:lnTo>
                    <a:lnTo>
                      <a:pt x="6" y="41"/>
                    </a:lnTo>
                    <a:lnTo>
                      <a:pt x="6" y="41"/>
                    </a:lnTo>
                    <a:lnTo>
                      <a:pt x="5" y="41"/>
                    </a:lnTo>
                    <a:lnTo>
                      <a:pt x="5" y="42"/>
                    </a:lnTo>
                    <a:lnTo>
                      <a:pt x="5" y="42"/>
                    </a:lnTo>
                    <a:lnTo>
                      <a:pt x="4" y="42"/>
                    </a:lnTo>
                    <a:lnTo>
                      <a:pt x="4" y="41"/>
                    </a:lnTo>
                    <a:lnTo>
                      <a:pt x="3" y="41"/>
                    </a:lnTo>
                    <a:lnTo>
                      <a:pt x="3" y="40"/>
                    </a:lnTo>
                    <a:lnTo>
                      <a:pt x="3" y="40"/>
                    </a:lnTo>
                    <a:lnTo>
                      <a:pt x="3" y="40"/>
                    </a:lnTo>
                    <a:lnTo>
                      <a:pt x="3" y="39"/>
                    </a:lnTo>
                    <a:lnTo>
                      <a:pt x="3" y="38"/>
                    </a:lnTo>
                    <a:lnTo>
                      <a:pt x="3" y="38"/>
                    </a:lnTo>
                    <a:lnTo>
                      <a:pt x="3" y="38"/>
                    </a:lnTo>
                    <a:lnTo>
                      <a:pt x="3" y="36"/>
                    </a:lnTo>
                    <a:lnTo>
                      <a:pt x="3" y="36"/>
                    </a:lnTo>
                    <a:lnTo>
                      <a:pt x="3" y="35"/>
                    </a:lnTo>
                    <a:lnTo>
                      <a:pt x="4" y="35"/>
                    </a:lnTo>
                    <a:lnTo>
                      <a:pt x="3" y="35"/>
                    </a:lnTo>
                    <a:lnTo>
                      <a:pt x="4" y="34"/>
                    </a:lnTo>
                    <a:lnTo>
                      <a:pt x="4" y="34"/>
                    </a:lnTo>
                    <a:lnTo>
                      <a:pt x="4" y="34"/>
                    </a:lnTo>
                    <a:lnTo>
                      <a:pt x="5" y="34"/>
                    </a:lnTo>
                    <a:lnTo>
                      <a:pt x="5" y="33"/>
                    </a:lnTo>
                    <a:lnTo>
                      <a:pt x="5" y="33"/>
                    </a:lnTo>
                    <a:lnTo>
                      <a:pt x="6" y="33"/>
                    </a:lnTo>
                    <a:lnTo>
                      <a:pt x="6" y="32"/>
                    </a:lnTo>
                    <a:lnTo>
                      <a:pt x="5" y="32"/>
                    </a:lnTo>
                    <a:lnTo>
                      <a:pt x="5" y="32"/>
                    </a:lnTo>
                    <a:lnTo>
                      <a:pt x="5" y="31"/>
                    </a:lnTo>
                    <a:lnTo>
                      <a:pt x="5" y="31"/>
                    </a:lnTo>
                    <a:lnTo>
                      <a:pt x="5" y="31"/>
                    </a:lnTo>
                    <a:lnTo>
                      <a:pt x="5" y="31"/>
                    </a:lnTo>
                    <a:lnTo>
                      <a:pt x="5" y="30"/>
                    </a:lnTo>
                    <a:lnTo>
                      <a:pt x="5" y="29"/>
                    </a:lnTo>
                    <a:lnTo>
                      <a:pt x="5" y="28"/>
                    </a:lnTo>
                    <a:lnTo>
                      <a:pt x="5" y="27"/>
                    </a:lnTo>
                    <a:lnTo>
                      <a:pt x="5" y="26"/>
                    </a:lnTo>
                    <a:lnTo>
                      <a:pt x="6" y="26"/>
                    </a:lnTo>
                    <a:lnTo>
                      <a:pt x="6" y="26"/>
                    </a:lnTo>
                    <a:lnTo>
                      <a:pt x="6" y="26"/>
                    </a:lnTo>
                    <a:lnTo>
                      <a:pt x="6" y="27"/>
                    </a:lnTo>
                    <a:lnTo>
                      <a:pt x="6" y="28"/>
                    </a:lnTo>
                    <a:lnTo>
                      <a:pt x="6" y="29"/>
                    </a:lnTo>
                    <a:lnTo>
                      <a:pt x="6" y="29"/>
                    </a:lnTo>
                    <a:lnTo>
                      <a:pt x="5" y="30"/>
                    </a:lnTo>
                    <a:lnTo>
                      <a:pt x="5" y="30"/>
                    </a:lnTo>
                    <a:lnTo>
                      <a:pt x="6" y="30"/>
                    </a:lnTo>
                    <a:lnTo>
                      <a:pt x="6" y="30"/>
                    </a:lnTo>
                    <a:lnTo>
                      <a:pt x="6" y="29"/>
                    </a:lnTo>
                    <a:lnTo>
                      <a:pt x="6" y="29"/>
                    </a:lnTo>
                    <a:lnTo>
                      <a:pt x="6" y="29"/>
                    </a:lnTo>
                    <a:lnTo>
                      <a:pt x="6" y="28"/>
                    </a:lnTo>
                    <a:lnTo>
                      <a:pt x="6" y="28"/>
                    </a:lnTo>
                    <a:lnTo>
                      <a:pt x="6" y="27"/>
                    </a:lnTo>
                    <a:lnTo>
                      <a:pt x="6" y="27"/>
                    </a:lnTo>
                    <a:lnTo>
                      <a:pt x="6" y="26"/>
                    </a:lnTo>
                    <a:lnTo>
                      <a:pt x="6" y="26"/>
                    </a:lnTo>
                    <a:lnTo>
                      <a:pt x="6" y="26"/>
                    </a:lnTo>
                    <a:lnTo>
                      <a:pt x="8" y="26"/>
                    </a:lnTo>
                    <a:lnTo>
                      <a:pt x="8" y="26"/>
                    </a:lnTo>
                    <a:lnTo>
                      <a:pt x="8" y="25"/>
                    </a:lnTo>
                    <a:lnTo>
                      <a:pt x="8" y="25"/>
                    </a:lnTo>
                    <a:lnTo>
                      <a:pt x="8" y="25"/>
                    </a:lnTo>
                    <a:lnTo>
                      <a:pt x="8" y="25"/>
                    </a:lnTo>
                    <a:lnTo>
                      <a:pt x="8" y="25"/>
                    </a:lnTo>
                    <a:lnTo>
                      <a:pt x="8" y="24"/>
                    </a:lnTo>
                    <a:lnTo>
                      <a:pt x="8" y="24"/>
                    </a:lnTo>
                    <a:lnTo>
                      <a:pt x="8" y="24"/>
                    </a:lnTo>
                    <a:lnTo>
                      <a:pt x="8" y="23"/>
                    </a:lnTo>
                    <a:lnTo>
                      <a:pt x="9" y="23"/>
                    </a:lnTo>
                    <a:lnTo>
                      <a:pt x="9" y="23"/>
                    </a:lnTo>
                    <a:lnTo>
                      <a:pt x="9" y="22"/>
                    </a:lnTo>
                    <a:lnTo>
                      <a:pt x="9" y="22"/>
                    </a:lnTo>
                    <a:lnTo>
                      <a:pt x="9" y="22"/>
                    </a:lnTo>
                    <a:lnTo>
                      <a:pt x="10" y="22"/>
                    </a:lnTo>
                    <a:lnTo>
                      <a:pt x="10" y="22"/>
                    </a:lnTo>
                    <a:lnTo>
                      <a:pt x="11" y="22"/>
                    </a:lnTo>
                    <a:lnTo>
                      <a:pt x="11" y="21"/>
                    </a:lnTo>
                    <a:lnTo>
                      <a:pt x="11" y="21"/>
                    </a:lnTo>
                    <a:lnTo>
                      <a:pt x="12" y="21"/>
                    </a:lnTo>
                    <a:lnTo>
                      <a:pt x="12" y="21"/>
                    </a:lnTo>
                    <a:lnTo>
                      <a:pt x="12" y="20"/>
                    </a:lnTo>
                    <a:lnTo>
                      <a:pt x="12" y="20"/>
                    </a:lnTo>
                    <a:lnTo>
                      <a:pt x="12" y="20"/>
                    </a:lnTo>
                    <a:lnTo>
                      <a:pt x="13" y="20"/>
                    </a:lnTo>
                    <a:lnTo>
                      <a:pt x="13" y="21"/>
                    </a:lnTo>
                    <a:lnTo>
                      <a:pt x="13" y="21"/>
                    </a:lnTo>
                    <a:lnTo>
                      <a:pt x="13" y="19"/>
                    </a:lnTo>
                    <a:lnTo>
                      <a:pt x="13" y="19"/>
                    </a:lnTo>
                    <a:lnTo>
                      <a:pt x="14" y="19"/>
                    </a:lnTo>
                    <a:lnTo>
                      <a:pt x="14" y="19"/>
                    </a:lnTo>
                    <a:lnTo>
                      <a:pt x="14" y="19"/>
                    </a:lnTo>
                    <a:lnTo>
                      <a:pt x="13" y="18"/>
                    </a:lnTo>
                    <a:lnTo>
                      <a:pt x="13" y="18"/>
                    </a:lnTo>
                    <a:lnTo>
                      <a:pt x="12" y="17"/>
                    </a:lnTo>
                    <a:lnTo>
                      <a:pt x="11" y="16"/>
                    </a:lnTo>
                    <a:lnTo>
                      <a:pt x="9" y="15"/>
                    </a:lnTo>
                    <a:lnTo>
                      <a:pt x="9" y="14"/>
                    </a:lnTo>
                    <a:lnTo>
                      <a:pt x="9" y="14"/>
                    </a:lnTo>
                    <a:lnTo>
                      <a:pt x="9" y="14"/>
                    </a:lnTo>
                    <a:lnTo>
                      <a:pt x="9" y="14"/>
                    </a:lnTo>
                    <a:lnTo>
                      <a:pt x="9" y="12"/>
                    </a:lnTo>
                    <a:lnTo>
                      <a:pt x="9" y="12"/>
                    </a:lnTo>
                    <a:lnTo>
                      <a:pt x="11" y="11"/>
                    </a:lnTo>
                    <a:lnTo>
                      <a:pt x="11" y="11"/>
                    </a:lnTo>
                    <a:lnTo>
                      <a:pt x="11" y="11"/>
                    </a:lnTo>
                    <a:lnTo>
                      <a:pt x="11" y="11"/>
                    </a:lnTo>
                    <a:lnTo>
                      <a:pt x="12" y="11"/>
                    </a:lnTo>
                    <a:lnTo>
                      <a:pt x="12" y="11"/>
                    </a:lnTo>
                    <a:lnTo>
                      <a:pt x="12" y="11"/>
                    </a:lnTo>
                    <a:lnTo>
                      <a:pt x="12" y="11"/>
                    </a:lnTo>
                    <a:lnTo>
                      <a:pt x="12" y="10"/>
                    </a:lnTo>
                    <a:lnTo>
                      <a:pt x="12" y="10"/>
                    </a:lnTo>
                    <a:lnTo>
                      <a:pt x="12" y="10"/>
                    </a:lnTo>
                    <a:lnTo>
                      <a:pt x="11" y="9"/>
                    </a:lnTo>
                    <a:lnTo>
                      <a:pt x="11" y="7"/>
                    </a:lnTo>
                    <a:lnTo>
                      <a:pt x="11" y="6"/>
                    </a:lnTo>
                    <a:lnTo>
                      <a:pt x="11" y="6"/>
                    </a:lnTo>
                    <a:lnTo>
                      <a:pt x="11" y="6"/>
                    </a:lnTo>
                    <a:lnTo>
                      <a:pt x="11" y="5"/>
                    </a:lnTo>
                    <a:lnTo>
                      <a:pt x="11" y="5"/>
                    </a:lnTo>
                    <a:lnTo>
                      <a:pt x="11" y="5"/>
                    </a:lnTo>
                    <a:lnTo>
                      <a:pt x="9" y="6"/>
                    </a:lnTo>
                    <a:lnTo>
                      <a:pt x="9" y="6"/>
                    </a:lnTo>
                    <a:lnTo>
                      <a:pt x="9" y="6"/>
                    </a:lnTo>
                    <a:lnTo>
                      <a:pt x="9" y="6"/>
                    </a:lnTo>
                    <a:lnTo>
                      <a:pt x="9" y="7"/>
                    </a:lnTo>
                    <a:lnTo>
                      <a:pt x="9" y="8"/>
                    </a:lnTo>
                    <a:lnTo>
                      <a:pt x="4" y="8"/>
                    </a:lnTo>
                    <a:lnTo>
                      <a:pt x="3" y="6"/>
                    </a:lnTo>
                    <a:lnTo>
                      <a:pt x="4" y="6"/>
                    </a:lnTo>
                    <a:lnTo>
                      <a:pt x="4" y="5"/>
                    </a:lnTo>
                    <a:lnTo>
                      <a:pt x="8" y="5"/>
                    </a:lnTo>
                    <a:lnTo>
                      <a:pt x="14" y="4"/>
                    </a:lnTo>
                    <a:lnTo>
                      <a:pt x="15" y="0"/>
                    </a:lnTo>
                    <a:lnTo>
                      <a:pt x="15" y="0"/>
                    </a:lnTo>
                    <a:lnTo>
                      <a:pt x="15" y="0"/>
                    </a:lnTo>
                    <a:lnTo>
                      <a:pt x="14" y="4"/>
                    </a:lnTo>
                    <a:lnTo>
                      <a:pt x="11" y="4"/>
                    </a:lnTo>
                    <a:lnTo>
                      <a:pt x="8" y="5"/>
                    </a:lnTo>
                    <a:lnTo>
                      <a:pt x="6" y="5"/>
                    </a:lnTo>
                    <a:lnTo>
                      <a:pt x="4" y="5"/>
                    </a:lnTo>
                    <a:lnTo>
                      <a:pt x="4" y="5"/>
                    </a:lnTo>
                    <a:lnTo>
                      <a:pt x="3" y="5"/>
                    </a:lnTo>
                    <a:lnTo>
                      <a:pt x="3" y="4"/>
                    </a:lnTo>
                    <a:lnTo>
                      <a:pt x="3" y="4"/>
                    </a:lnTo>
                    <a:lnTo>
                      <a:pt x="3" y="4"/>
                    </a:lnTo>
                    <a:lnTo>
                      <a:pt x="2" y="3"/>
                    </a:lnTo>
                    <a:lnTo>
                      <a:pt x="2" y="2"/>
                    </a:lnTo>
                    <a:lnTo>
                      <a:pt x="2" y="2"/>
                    </a:lnTo>
                    <a:lnTo>
                      <a:pt x="2" y="2"/>
                    </a:lnTo>
                    <a:lnTo>
                      <a:pt x="2" y="1"/>
                    </a:lnTo>
                    <a:lnTo>
                      <a:pt x="2" y="1"/>
                    </a:lnTo>
                    <a:lnTo>
                      <a:pt x="2" y="1"/>
                    </a:lnTo>
                    <a:lnTo>
                      <a:pt x="2"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5" name="Freeform 7491"/>
              <p:cNvSpPr>
                <a:spLocks/>
              </p:cNvSpPr>
              <p:nvPr/>
            </p:nvSpPr>
            <p:spPr bwMode="auto">
              <a:xfrm>
                <a:off x="3060701" y="3883553"/>
                <a:ext cx="1588" cy="1593"/>
              </a:xfrm>
              <a:custGeom>
                <a:avLst/>
                <a:gdLst/>
                <a:ahLst/>
                <a:cxnLst>
                  <a:cxn ang="0">
                    <a:pos x="3" y="3"/>
                  </a:cxn>
                  <a:cxn ang="0">
                    <a:pos x="3" y="3"/>
                  </a:cxn>
                  <a:cxn ang="0">
                    <a:pos x="3" y="2"/>
                  </a:cxn>
                  <a:cxn ang="0">
                    <a:pos x="2" y="2"/>
                  </a:cxn>
                  <a:cxn ang="0">
                    <a:pos x="2" y="1"/>
                  </a:cxn>
                  <a:cxn ang="0">
                    <a:pos x="2" y="1"/>
                  </a:cxn>
                  <a:cxn ang="0">
                    <a:pos x="2" y="0"/>
                  </a:cxn>
                  <a:cxn ang="0">
                    <a:pos x="2" y="0"/>
                  </a:cxn>
                  <a:cxn ang="0">
                    <a:pos x="1" y="0"/>
                  </a:cxn>
                  <a:cxn ang="0">
                    <a:pos x="1" y="0"/>
                  </a:cxn>
                  <a:cxn ang="0">
                    <a:pos x="1" y="0"/>
                  </a:cxn>
                  <a:cxn ang="0">
                    <a:pos x="0" y="0"/>
                  </a:cxn>
                </a:cxnLst>
                <a:rect l="0" t="0" r="r" b="b"/>
                <a:pathLst>
                  <a:path w="3" h="3">
                    <a:moveTo>
                      <a:pt x="3" y="3"/>
                    </a:moveTo>
                    <a:lnTo>
                      <a:pt x="3" y="3"/>
                    </a:lnTo>
                    <a:lnTo>
                      <a:pt x="3" y="2"/>
                    </a:lnTo>
                    <a:lnTo>
                      <a:pt x="2" y="2"/>
                    </a:lnTo>
                    <a:lnTo>
                      <a:pt x="2" y="1"/>
                    </a:lnTo>
                    <a:lnTo>
                      <a:pt x="2" y="1"/>
                    </a:lnTo>
                    <a:lnTo>
                      <a:pt x="2" y="0"/>
                    </a:lnTo>
                    <a:lnTo>
                      <a:pt x="2"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6" name="Freeform 7492"/>
              <p:cNvSpPr>
                <a:spLocks/>
              </p:cNvSpPr>
              <p:nvPr/>
            </p:nvSpPr>
            <p:spPr bwMode="auto">
              <a:xfrm>
                <a:off x="3114676" y="3859650"/>
                <a:ext cx="4763" cy="19122"/>
              </a:xfrm>
              <a:custGeom>
                <a:avLst/>
                <a:gdLst/>
                <a:ahLst/>
                <a:cxnLst>
                  <a:cxn ang="0">
                    <a:pos x="3" y="0"/>
                  </a:cxn>
                  <a:cxn ang="0">
                    <a:pos x="3" y="1"/>
                  </a:cxn>
                  <a:cxn ang="0">
                    <a:pos x="3" y="2"/>
                  </a:cxn>
                  <a:cxn ang="0">
                    <a:pos x="3" y="3"/>
                  </a:cxn>
                  <a:cxn ang="0">
                    <a:pos x="2" y="4"/>
                  </a:cxn>
                  <a:cxn ang="0">
                    <a:pos x="2" y="5"/>
                  </a:cxn>
                  <a:cxn ang="0">
                    <a:pos x="2" y="5"/>
                  </a:cxn>
                  <a:cxn ang="0">
                    <a:pos x="2" y="5"/>
                  </a:cxn>
                  <a:cxn ang="0">
                    <a:pos x="2" y="6"/>
                  </a:cxn>
                  <a:cxn ang="0">
                    <a:pos x="2" y="6"/>
                  </a:cxn>
                  <a:cxn ang="0">
                    <a:pos x="2" y="6"/>
                  </a:cxn>
                  <a:cxn ang="0">
                    <a:pos x="1" y="6"/>
                  </a:cxn>
                  <a:cxn ang="0">
                    <a:pos x="1" y="5"/>
                  </a:cxn>
                  <a:cxn ang="0">
                    <a:pos x="2" y="6"/>
                  </a:cxn>
                  <a:cxn ang="0">
                    <a:pos x="2" y="7"/>
                  </a:cxn>
                  <a:cxn ang="0">
                    <a:pos x="1" y="9"/>
                  </a:cxn>
                  <a:cxn ang="0">
                    <a:pos x="1" y="11"/>
                  </a:cxn>
                  <a:cxn ang="0">
                    <a:pos x="1" y="11"/>
                  </a:cxn>
                  <a:cxn ang="0">
                    <a:pos x="1" y="11"/>
                  </a:cxn>
                  <a:cxn ang="0">
                    <a:pos x="2" y="12"/>
                  </a:cxn>
                  <a:cxn ang="0">
                    <a:pos x="1" y="12"/>
                  </a:cxn>
                  <a:cxn ang="0">
                    <a:pos x="1" y="13"/>
                  </a:cxn>
                  <a:cxn ang="0">
                    <a:pos x="1" y="15"/>
                  </a:cxn>
                  <a:cxn ang="0">
                    <a:pos x="0" y="17"/>
                  </a:cxn>
                  <a:cxn ang="0">
                    <a:pos x="0" y="18"/>
                  </a:cxn>
                  <a:cxn ang="0">
                    <a:pos x="0" y="20"/>
                  </a:cxn>
                  <a:cxn ang="0">
                    <a:pos x="0" y="22"/>
                  </a:cxn>
                  <a:cxn ang="0">
                    <a:pos x="1" y="24"/>
                  </a:cxn>
                  <a:cxn ang="0">
                    <a:pos x="3" y="25"/>
                  </a:cxn>
                  <a:cxn ang="0">
                    <a:pos x="6" y="28"/>
                  </a:cxn>
                  <a:cxn ang="0">
                    <a:pos x="8" y="32"/>
                  </a:cxn>
                  <a:cxn ang="0">
                    <a:pos x="8" y="33"/>
                  </a:cxn>
                  <a:cxn ang="0">
                    <a:pos x="8" y="34"/>
                  </a:cxn>
                  <a:cxn ang="0">
                    <a:pos x="8" y="34"/>
                  </a:cxn>
                </a:cxnLst>
                <a:rect l="0" t="0" r="r" b="b"/>
                <a:pathLst>
                  <a:path w="8" h="34">
                    <a:moveTo>
                      <a:pt x="3" y="0"/>
                    </a:moveTo>
                    <a:lnTo>
                      <a:pt x="3" y="0"/>
                    </a:lnTo>
                    <a:lnTo>
                      <a:pt x="3" y="0"/>
                    </a:lnTo>
                    <a:lnTo>
                      <a:pt x="3" y="1"/>
                    </a:lnTo>
                    <a:lnTo>
                      <a:pt x="3" y="1"/>
                    </a:lnTo>
                    <a:lnTo>
                      <a:pt x="3" y="2"/>
                    </a:lnTo>
                    <a:lnTo>
                      <a:pt x="3" y="2"/>
                    </a:lnTo>
                    <a:lnTo>
                      <a:pt x="3" y="3"/>
                    </a:lnTo>
                    <a:lnTo>
                      <a:pt x="2" y="4"/>
                    </a:lnTo>
                    <a:lnTo>
                      <a:pt x="2" y="4"/>
                    </a:lnTo>
                    <a:lnTo>
                      <a:pt x="2" y="4"/>
                    </a:lnTo>
                    <a:lnTo>
                      <a:pt x="2" y="5"/>
                    </a:lnTo>
                    <a:lnTo>
                      <a:pt x="2" y="5"/>
                    </a:lnTo>
                    <a:lnTo>
                      <a:pt x="2" y="5"/>
                    </a:lnTo>
                    <a:lnTo>
                      <a:pt x="2" y="5"/>
                    </a:lnTo>
                    <a:lnTo>
                      <a:pt x="2" y="5"/>
                    </a:lnTo>
                    <a:lnTo>
                      <a:pt x="2" y="6"/>
                    </a:lnTo>
                    <a:lnTo>
                      <a:pt x="2" y="6"/>
                    </a:lnTo>
                    <a:lnTo>
                      <a:pt x="2" y="6"/>
                    </a:lnTo>
                    <a:lnTo>
                      <a:pt x="2" y="6"/>
                    </a:lnTo>
                    <a:lnTo>
                      <a:pt x="2" y="6"/>
                    </a:lnTo>
                    <a:lnTo>
                      <a:pt x="2" y="6"/>
                    </a:lnTo>
                    <a:lnTo>
                      <a:pt x="1" y="6"/>
                    </a:lnTo>
                    <a:lnTo>
                      <a:pt x="1" y="6"/>
                    </a:lnTo>
                    <a:lnTo>
                      <a:pt x="1" y="5"/>
                    </a:lnTo>
                    <a:lnTo>
                      <a:pt x="1" y="5"/>
                    </a:lnTo>
                    <a:lnTo>
                      <a:pt x="1" y="6"/>
                    </a:lnTo>
                    <a:lnTo>
                      <a:pt x="2" y="6"/>
                    </a:lnTo>
                    <a:lnTo>
                      <a:pt x="2" y="6"/>
                    </a:lnTo>
                    <a:lnTo>
                      <a:pt x="2" y="7"/>
                    </a:lnTo>
                    <a:lnTo>
                      <a:pt x="2" y="7"/>
                    </a:lnTo>
                    <a:lnTo>
                      <a:pt x="1" y="9"/>
                    </a:lnTo>
                    <a:lnTo>
                      <a:pt x="1" y="10"/>
                    </a:lnTo>
                    <a:lnTo>
                      <a:pt x="1" y="11"/>
                    </a:lnTo>
                    <a:lnTo>
                      <a:pt x="1" y="11"/>
                    </a:lnTo>
                    <a:lnTo>
                      <a:pt x="1" y="11"/>
                    </a:lnTo>
                    <a:lnTo>
                      <a:pt x="1" y="11"/>
                    </a:lnTo>
                    <a:lnTo>
                      <a:pt x="1" y="11"/>
                    </a:lnTo>
                    <a:lnTo>
                      <a:pt x="1" y="11"/>
                    </a:lnTo>
                    <a:lnTo>
                      <a:pt x="2" y="12"/>
                    </a:lnTo>
                    <a:lnTo>
                      <a:pt x="2" y="12"/>
                    </a:lnTo>
                    <a:lnTo>
                      <a:pt x="1" y="12"/>
                    </a:lnTo>
                    <a:lnTo>
                      <a:pt x="1" y="13"/>
                    </a:lnTo>
                    <a:lnTo>
                      <a:pt x="1" y="13"/>
                    </a:lnTo>
                    <a:lnTo>
                      <a:pt x="1" y="15"/>
                    </a:lnTo>
                    <a:lnTo>
                      <a:pt x="1" y="15"/>
                    </a:lnTo>
                    <a:lnTo>
                      <a:pt x="0" y="16"/>
                    </a:lnTo>
                    <a:lnTo>
                      <a:pt x="0" y="17"/>
                    </a:lnTo>
                    <a:lnTo>
                      <a:pt x="0" y="17"/>
                    </a:lnTo>
                    <a:lnTo>
                      <a:pt x="0" y="18"/>
                    </a:lnTo>
                    <a:lnTo>
                      <a:pt x="0" y="19"/>
                    </a:lnTo>
                    <a:lnTo>
                      <a:pt x="0" y="20"/>
                    </a:lnTo>
                    <a:lnTo>
                      <a:pt x="0" y="21"/>
                    </a:lnTo>
                    <a:lnTo>
                      <a:pt x="0" y="22"/>
                    </a:lnTo>
                    <a:lnTo>
                      <a:pt x="1" y="23"/>
                    </a:lnTo>
                    <a:lnTo>
                      <a:pt x="1" y="24"/>
                    </a:lnTo>
                    <a:lnTo>
                      <a:pt x="2" y="25"/>
                    </a:lnTo>
                    <a:lnTo>
                      <a:pt x="3" y="25"/>
                    </a:lnTo>
                    <a:lnTo>
                      <a:pt x="5" y="27"/>
                    </a:lnTo>
                    <a:lnTo>
                      <a:pt x="6" y="28"/>
                    </a:lnTo>
                    <a:lnTo>
                      <a:pt x="8" y="31"/>
                    </a:lnTo>
                    <a:lnTo>
                      <a:pt x="8" y="32"/>
                    </a:lnTo>
                    <a:lnTo>
                      <a:pt x="8" y="32"/>
                    </a:lnTo>
                    <a:lnTo>
                      <a:pt x="8" y="33"/>
                    </a:lnTo>
                    <a:lnTo>
                      <a:pt x="8" y="33"/>
                    </a:lnTo>
                    <a:lnTo>
                      <a:pt x="8" y="34"/>
                    </a:lnTo>
                    <a:lnTo>
                      <a:pt x="8" y="34"/>
                    </a:lnTo>
                    <a:lnTo>
                      <a:pt x="8" y="3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7" name="Freeform 7493"/>
              <p:cNvSpPr>
                <a:spLocks/>
              </p:cNvSpPr>
              <p:nvPr/>
            </p:nvSpPr>
            <p:spPr bwMode="auto">
              <a:xfrm>
                <a:off x="3119439" y="3878772"/>
                <a:ext cx="0" cy="0"/>
              </a:xfrm>
              <a:custGeom>
                <a:avLst/>
                <a:gdLst/>
                <a:ahLst/>
                <a:cxnLst>
                  <a:cxn ang="0">
                    <a:pos x="0" y="0"/>
                  </a:cxn>
                  <a:cxn ang="0">
                    <a:pos x="0" y="0"/>
                  </a:cxn>
                  <a:cxn ang="0">
                    <a:pos x="0" y="0"/>
                  </a:cxn>
                </a:cxnLst>
                <a:rect l="0" t="0" r="r" b="b"/>
                <a:pathLst>
                  <a:path>
                    <a:moveTo>
                      <a:pt x="0" y="0"/>
                    </a:move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8" name="Line 7494"/>
              <p:cNvSpPr>
                <a:spLocks noChangeShapeType="1"/>
              </p:cNvSpPr>
              <p:nvPr/>
            </p:nvSpPr>
            <p:spPr bwMode="auto">
              <a:xfrm flipV="1">
                <a:off x="3119439" y="3878772"/>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39" name="Freeform 7495"/>
              <p:cNvSpPr>
                <a:spLocks/>
              </p:cNvSpPr>
              <p:nvPr/>
            </p:nvSpPr>
            <p:spPr bwMode="auto">
              <a:xfrm>
                <a:off x="3113089" y="3878772"/>
                <a:ext cx="6350" cy="6374"/>
              </a:xfrm>
              <a:custGeom>
                <a:avLst/>
                <a:gdLst/>
                <a:ahLst/>
                <a:cxnLst>
                  <a:cxn ang="0">
                    <a:pos x="1" y="12"/>
                  </a:cxn>
                  <a:cxn ang="0">
                    <a:pos x="2" y="11"/>
                  </a:cxn>
                  <a:cxn ang="0">
                    <a:pos x="4" y="10"/>
                  </a:cxn>
                  <a:cxn ang="0">
                    <a:pos x="4" y="9"/>
                  </a:cxn>
                  <a:cxn ang="0">
                    <a:pos x="4" y="9"/>
                  </a:cxn>
                  <a:cxn ang="0">
                    <a:pos x="4" y="9"/>
                  </a:cxn>
                  <a:cxn ang="0">
                    <a:pos x="4" y="9"/>
                  </a:cxn>
                  <a:cxn ang="0">
                    <a:pos x="4" y="9"/>
                  </a:cxn>
                  <a:cxn ang="0">
                    <a:pos x="5" y="9"/>
                  </a:cxn>
                  <a:cxn ang="0">
                    <a:pos x="7" y="7"/>
                  </a:cxn>
                  <a:cxn ang="0">
                    <a:pos x="7" y="6"/>
                  </a:cxn>
                  <a:cxn ang="0">
                    <a:pos x="7" y="6"/>
                  </a:cxn>
                  <a:cxn ang="0">
                    <a:pos x="7" y="5"/>
                  </a:cxn>
                  <a:cxn ang="0">
                    <a:pos x="6" y="5"/>
                  </a:cxn>
                  <a:cxn ang="0">
                    <a:pos x="6" y="6"/>
                  </a:cxn>
                  <a:cxn ang="0">
                    <a:pos x="5" y="7"/>
                  </a:cxn>
                  <a:cxn ang="0">
                    <a:pos x="5" y="7"/>
                  </a:cxn>
                  <a:cxn ang="0">
                    <a:pos x="4" y="7"/>
                  </a:cxn>
                  <a:cxn ang="0">
                    <a:pos x="5" y="7"/>
                  </a:cxn>
                  <a:cxn ang="0">
                    <a:pos x="6" y="6"/>
                  </a:cxn>
                  <a:cxn ang="0">
                    <a:pos x="6" y="5"/>
                  </a:cxn>
                  <a:cxn ang="0">
                    <a:pos x="7" y="5"/>
                  </a:cxn>
                  <a:cxn ang="0">
                    <a:pos x="7" y="5"/>
                  </a:cxn>
                  <a:cxn ang="0">
                    <a:pos x="7" y="6"/>
                  </a:cxn>
                  <a:cxn ang="0">
                    <a:pos x="8" y="7"/>
                  </a:cxn>
                  <a:cxn ang="0">
                    <a:pos x="10" y="5"/>
                  </a:cxn>
                  <a:cxn ang="0">
                    <a:pos x="11" y="4"/>
                  </a:cxn>
                  <a:cxn ang="0">
                    <a:pos x="13" y="4"/>
                  </a:cxn>
                  <a:cxn ang="0">
                    <a:pos x="13" y="2"/>
                  </a:cxn>
                  <a:cxn ang="0">
                    <a:pos x="13" y="2"/>
                  </a:cxn>
                  <a:cxn ang="0">
                    <a:pos x="14" y="1"/>
                  </a:cxn>
                  <a:cxn ang="0">
                    <a:pos x="16" y="0"/>
                  </a:cxn>
                </a:cxnLst>
                <a:rect l="0" t="0" r="r" b="b"/>
                <a:pathLst>
                  <a:path w="16" h="12">
                    <a:moveTo>
                      <a:pt x="0" y="12"/>
                    </a:moveTo>
                    <a:lnTo>
                      <a:pt x="1" y="12"/>
                    </a:lnTo>
                    <a:lnTo>
                      <a:pt x="1" y="11"/>
                    </a:lnTo>
                    <a:lnTo>
                      <a:pt x="2" y="11"/>
                    </a:lnTo>
                    <a:lnTo>
                      <a:pt x="2" y="10"/>
                    </a:lnTo>
                    <a:lnTo>
                      <a:pt x="4" y="10"/>
                    </a:lnTo>
                    <a:lnTo>
                      <a:pt x="4" y="10"/>
                    </a:lnTo>
                    <a:lnTo>
                      <a:pt x="4" y="9"/>
                    </a:lnTo>
                    <a:lnTo>
                      <a:pt x="4" y="9"/>
                    </a:lnTo>
                    <a:lnTo>
                      <a:pt x="4" y="9"/>
                    </a:lnTo>
                    <a:lnTo>
                      <a:pt x="4" y="9"/>
                    </a:lnTo>
                    <a:lnTo>
                      <a:pt x="4" y="9"/>
                    </a:lnTo>
                    <a:lnTo>
                      <a:pt x="4" y="9"/>
                    </a:lnTo>
                    <a:lnTo>
                      <a:pt x="4" y="9"/>
                    </a:lnTo>
                    <a:lnTo>
                      <a:pt x="4" y="9"/>
                    </a:lnTo>
                    <a:lnTo>
                      <a:pt x="4" y="9"/>
                    </a:lnTo>
                    <a:lnTo>
                      <a:pt x="5" y="9"/>
                    </a:lnTo>
                    <a:lnTo>
                      <a:pt x="5" y="9"/>
                    </a:lnTo>
                    <a:lnTo>
                      <a:pt x="7" y="7"/>
                    </a:lnTo>
                    <a:lnTo>
                      <a:pt x="7" y="7"/>
                    </a:lnTo>
                    <a:lnTo>
                      <a:pt x="7" y="7"/>
                    </a:lnTo>
                    <a:lnTo>
                      <a:pt x="7" y="6"/>
                    </a:lnTo>
                    <a:lnTo>
                      <a:pt x="7" y="6"/>
                    </a:lnTo>
                    <a:lnTo>
                      <a:pt x="7" y="6"/>
                    </a:lnTo>
                    <a:lnTo>
                      <a:pt x="7" y="5"/>
                    </a:lnTo>
                    <a:lnTo>
                      <a:pt x="7" y="5"/>
                    </a:lnTo>
                    <a:lnTo>
                      <a:pt x="6" y="5"/>
                    </a:lnTo>
                    <a:lnTo>
                      <a:pt x="6" y="5"/>
                    </a:lnTo>
                    <a:lnTo>
                      <a:pt x="6" y="5"/>
                    </a:lnTo>
                    <a:lnTo>
                      <a:pt x="6" y="6"/>
                    </a:lnTo>
                    <a:lnTo>
                      <a:pt x="6" y="6"/>
                    </a:lnTo>
                    <a:lnTo>
                      <a:pt x="5" y="7"/>
                    </a:lnTo>
                    <a:lnTo>
                      <a:pt x="5" y="7"/>
                    </a:lnTo>
                    <a:lnTo>
                      <a:pt x="5" y="7"/>
                    </a:lnTo>
                    <a:lnTo>
                      <a:pt x="4" y="7"/>
                    </a:lnTo>
                    <a:lnTo>
                      <a:pt x="4" y="7"/>
                    </a:lnTo>
                    <a:lnTo>
                      <a:pt x="5" y="7"/>
                    </a:lnTo>
                    <a:lnTo>
                      <a:pt x="5" y="7"/>
                    </a:lnTo>
                    <a:lnTo>
                      <a:pt x="5" y="6"/>
                    </a:lnTo>
                    <a:lnTo>
                      <a:pt x="6" y="6"/>
                    </a:lnTo>
                    <a:lnTo>
                      <a:pt x="6" y="5"/>
                    </a:lnTo>
                    <a:lnTo>
                      <a:pt x="6" y="5"/>
                    </a:lnTo>
                    <a:lnTo>
                      <a:pt x="6" y="5"/>
                    </a:lnTo>
                    <a:lnTo>
                      <a:pt x="7" y="5"/>
                    </a:lnTo>
                    <a:lnTo>
                      <a:pt x="7" y="5"/>
                    </a:lnTo>
                    <a:lnTo>
                      <a:pt x="7" y="5"/>
                    </a:lnTo>
                    <a:lnTo>
                      <a:pt x="7" y="6"/>
                    </a:lnTo>
                    <a:lnTo>
                      <a:pt x="7" y="6"/>
                    </a:lnTo>
                    <a:lnTo>
                      <a:pt x="7" y="7"/>
                    </a:lnTo>
                    <a:lnTo>
                      <a:pt x="8" y="7"/>
                    </a:lnTo>
                    <a:lnTo>
                      <a:pt x="8" y="7"/>
                    </a:lnTo>
                    <a:lnTo>
                      <a:pt x="10" y="5"/>
                    </a:lnTo>
                    <a:lnTo>
                      <a:pt x="11" y="4"/>
                    </a:lnTo>
                    <a:lnTo>
                      <a:pt x="11" y="4"/>
                    </a:lnTo>
                    <a:lnTo>
                      <a:pt x="11" y="4"/>
                    </a:lnTo>
                    <a:lnTo>
                      <a:pt x="13" y="4"/>
                    </a:lnTo>
                    <a:lnTo>
                      <a:pt x="13" y="4"/>
                    </a:lnTo>
                    <a:lnTo>
                      <a:pt x="13" y="2"/>
                    </a:lnTo>
                    <a:lnTo>
                      <a:pt x="13" y="2"/>
                    </a:lnTo>
                    <a:lnTo>
                      <a:pt x="13" y="2"/>
                    </a:lnTo>
                    <a:lnTo>
                      <a:pt x="14" y="2"/>
                    </a:lnTo>
                    <a:lnTo>
                      <a:pt x="14" y="1"/>
                    </a:lnTo>
                    <a:lnTo>
                      <a:pt x="15" y="1"/>
                    </a:lnTo>
                    <a:lnTo>
                      <a:pt x="1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0" name="Line 7496"/>
              <p:cNvSpPr>
                <a:spLocks noChangeShapeType="1"/>
              </p:cNvSpPr>
              <p:nvPr/>
            </p:nvSpPr>
            <p:spPr bwMode="auto">
              <a:xfrm>
                <a:off x="3113089" y="388514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1" name="Freeform 7497"/>
              <p:cNvSpPr>
                <a:spLocks/>
              </p:cNvSpPr>
              <p:nvPr/>
            </p:nvSpPr>
            <p:spPr bwMode="auto">
              <a:xfrm>
                <a:off x="3114676" y="3870805"/>
                <a:ext cx="4763" cy="14341"/>
              </a:xfrm>
              <a:custGeom>
                <a:avLst/>
                <a:gdLst/>
                <a:ahLst/>
                <a:cxnLst>
                  <a:cxn ang="0">
                    <a:pos x="6" y="0"/>
                  </a:cxn>
                  <a:cxn ang="0">
                    <a:pos x="7" y="0"/>
                  </a:cxn>
                  <a:cxn ang="0">
                    <a:pos x="7" y="0"/>
                  </a:cxn>
                  <a:cxn ang="0">
                    <a:pos x="6" y="1"/>
                  </a:cxn>
                  <a:cxn ang="0">
                    <a:pos x="6" y="1"/>
                  </a:cxn>
                  <a:cxn ang="0">
                    <a:pos x="7" y="2"/>
                  </a:cxn>
                  <a:cxn ang="0">
                    <a:pos x="7" y="2"/>
                  </a:cxn>
                  <a:cxn ang="0">
                    <a:pos x="8" y="2"/>
                  </a:cxn>
                  <a:cxn ang="0">
                    <a:pos x="8" y="1"/>
                  </a:cxn>
                  <a:cxn ang="0">
                    <a:pos x="8" y="2"/>
                  </a:cxn>
                  <a:cxn ang="0">
                    <a:pos x="8" y="2"/>
                  </a:cxn>
                  <a:cxn ang="0">
                    <a:pos x="8" y="2"/>
                  </a:cxn>
                  <a:cxn ang="0">
                    <a:pos x="8" y="2"/>
                  </a:cxn>
                  <a:cxn ang="0">
                    <a:pos x="8" y="2"/>
                  </a:cxn>
                  <a:cxn ang="0">
                    <a:pos x="8" y="2"/>
                  </a:cxn>
                  <a:cxn ang="0">
                    <a:pos x="8" y="3"/>
                  </a:cxn>
                  <a:cxn ang="0">
                    <a:pos x="8" y="2"/>
                  </a:cxn>
                  <a:cxn ang="0">
                    <a:pos x="9" y="2"/>
                  </a:cxn>
                  <a:cxn ang="0">
                    <a:pos x="8" y="3"/>
                  </a:cxn>
                  <a:cxn ang="0">
                    <a:pos x="8" y="3"/>
                  </a:cxn>
                  <a:cxn ang="0">
                    <a:pos x="8" y="2"/>
                  </a:cxn>
                  <a:cxn ang="0">
                    <a:pos x="7" y="2"/>
                  </a:cxn>
                  <a:cxn ang="0">
                    <a:pos x="7" y="2"/>
                  </a:cxn>
                  <a:cxn ang="0">
                    <a:pos x="8" y="3"/>
                  </a:cxn>
                  <a:cxn ang="0">
                    <a:pos x="9" y="5"/>
                  </a:cxn>
                  <a:cxn ang="0">
                    <a:pos x="9" y="5"/>
                  </a:cxn>
                  <a:cxn ang="0">
                    <a:pos x="10" y="6"/>
                  </a:cxn>
                  <a:cxn ang="0">
                    <a:pos x="10" y="8"/>
                  </a:cxn>
                  <a:cxn ang="0">
                    <a:pos x="10" y="9"/>
                  </a:cxn>
                  <a:cxn ang="0">
                    <a:pos x="10" y="10"/>
                  </a:cxn>
                  <a:cxn ang="0">
                    <a:pos x="9" y="11"/>
                  </a:cxn>
                  <a:cxn ang="0">
                    <a:pos x="9" y="13"/>
                  </a:cxn>
                  <a:cxn ang="0">
                    <a:pos x="9" y="14"/>
                  </a:cxn>
                  <a:cxn ang="0">
                    <a:pos x="8" y="16"/>
                  </a:cxn>
                  <a:cxn ang="0">
                    <a:pos x="7" y="17"/>
                  </a:cxn>
                  <a:cxn ang="0">
                    <a:pos x="5" y="18"/>
                  </a:cxn>
                  <a:cxn ang="0">
                    <a:pos x="3" y="19"/>
                  </a:cxn>
                  <a:cxn ang="0">
                    <a:pos x="2" y="19"/>
                  </a:cxn>
                  <a:cxn ang="0">
                    <a:pos x="1" y="20"/>
                  </a:cxn>
                  <a:cxn ang="0">
                    <a:pos x="1" y="21"/>
                  </a:cxn>
                  <a:cxn ang="0">
                    <a:pos x="0" y="22"/>
                  </a:cxn>
                  <a:cxn ang="0">
                    <a:pos x="1" y="22"/>
                  </a:cxn>
                  <a:cxn ang="0">
                    <a:pos x="1" y="23"/>
                  </a:cxn>
                  <a:cxn ang="0">
                    <a:pos x="1" y="23"/>
                  </a:cxn>
                  <a:cxn ang="0">
                    <a:pos x="1" y="24"/>
                  </a:cxn>
                  <a:cxn ang="0">
                    <a:pos x="1" y="24"/>
                  </a:cxn>
                  <a:cxn ang="0">
                    <a:pos x="1" y="24"/>
                  </a:cxn>
                  <a:cxn ang="0">
                    <a:pos x="0" y="24"/>
                  </a:cxn>
                </a:cxnLst>
                <a:rect l="0" t="0" r="r" b="b"/>
                <a:pathLst>
                  <a:path w="10" h="24">
                    <a:moveTo>
                      <a:pt x="6" y="0"/>
                    </a:moveTo>
                    <a:lnTo>
                      <a:pt x="6" y="0"/>
                    </a:lnTo>
                    <a:lnTo>
                      <a:pt x="6" y="0"/>
                    </a:lnTo>
                    <a:lnTo>
                      <a:pt x="7" y="0"/>
                    </a:lnTo>
                    <a:lnTo>
                      <a:pt x="7" y="0"/>
                    </a:lnTo>
                    <a:lnTo>
                      <a:pt x="7" y="0"/>
                    </a:lnTo>
                    <a:lnTo>
                      <a:pt x="7" y="0"/>
                    </a:lnTo>
                    <a:lnTo>
                      <a:pt x="6" y="1"/>
                    </a:lnTo>
                    <a:lnTo>
                      <a:pt x="6" y="1"/>
                    </a:lnTo>
                    <a:lnTo>
                      <a:pt x="6" y="1"/>
                    </a:lnTo>
                    <a:lnTo>
                      <a:pt x="6" y="1"/>
                    </a:lnTo>
                    <a:lnTo>
                      <a:pt x="7" y="2"/>
                    </a:lnTo>
                    <a:lnTo>
                      <a:pt x="7" y="2"/>
                    </a:lnTo>
                    <a:lnTo>
                      <a:pt x="7" y="2"/>
                    </a:lnTo>
                    <a:lnTo>
                      <a:pt x="7" y="2"/>
                    </a:lnTo>
                    <a:lnTo>
                      <a:pt x="8" y="2"/>
                    </a:lnTo>
                    <a:lnTo>
                      <a:pt x="8" y="1"/>
                    </a:lnTo>
                    <a:lnTo>
                      <a:pt x="8" y="1"/>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2"/>
                    </a:lnTo>
                    <a:lnTo>
                      <a:pt x="8" y="3"/>
                    </a:lnTo>
                    <a:lnTo>
                      <a:pt x="8" y="3"/>
                    </a:lnTo>
                    <a:lnTo>
                      <a:pt x="8" y="2"/>
                    </a:lnTo>
                    <a:lnTo>
                      <a:pt x="8" y="2"/>
                    </a:lnTo>
                    <a:lnTo>
                      <a:pt x="9" y="2"/>
                    </a:lnTo>
                    <a:lnTo>
                      <a:pt x="9" y="3"/>
                    </a:lnTo>
                    <a:lnTo>
                      <a:pt x="8" y="3"/>
                    </a:lnTo>
                    <a:lnTo>
                      <a:pt x="8" y="3"/>
                    </a:lnTo>
                    <a:lnTo>
                      <a:pt x="8" y="3"/>
                    </a:lnTo>
                    <a:lnTo>
                      <a:pt x="8" y="3"/>
                    </a:lnTo>
                    <a:lnTo>
                      <a:pt x="8" y="2"/>
                    </a:lnTo>
                    <a:lnTo>
                      <a:pt x="8" y="2"/>
                    </a:lnTo>
                    <a:lnTo>
                      <a:pt x="7" y="2"/>
                    </a:lnTo>
                    <a:lnTo>
                      <a:pt x="7" y="2"/>
                    </a:lnTo>
                    <a:lnTo>
                      <a:pt x="7" y="2"/>
                    </a:lnTo>
                    <a:lnTo>
                      <a:pt x="7" y="2"/>
                    </a:lnTo>
                    <a:lnTo>
                      <a:pt x="8" y="3"/>
                    </a:lnTo>
                    <a:lnTo>
                      <a:pt x="9" y="4"/>
                    </a:lnTo>
                    <a:lnTo>
                      <a:pt x="9" y="5"/>
                    </a:lnTo>
                    <a:lnTo>
                      <a:pt x="9" y="5"/>
                    </a:lnTo>
                    <a:lnTo>
                      <a:pt x="9" y="5"/>
                    </a:lnTo>
                    <a:lnTo>
                      <a:pt x="9" y="6"/>
                    </a:lnTo>
                    <a:lnTo>
                      <a:pt x="10" y="6"/>
                    </a:lnTo>
                    <a:lnTo>
                      <a:pt x="10" y="7"/>
                    </a:lnTo>
                    <a:lnTo>
                      <a:pt x="10" y="8"/>
                    </a:lnTo>
                    <a:lnTo>
                      <a:pt x="10" y="9"/>
                    </a:lnTo>
                    <a:lnTo>
                      <a:pt x="10" y="9"/>
                    </a:lnTo>
                    <a:lnTo>
                      <a:pt x="10" y="10"/>
                    </a:lnTo>
                    <a:lnTo>
                      <a:pt x="10" y="10"/>
                    </a:lnTo>
                    <a:lnTo>
                      <a:pt x="10" y="11"/>
                    </a:lnTo>
                    <a:lnTo>
                      <a:pt x="9" y="11"/>
                    </a:lnTo>
                    <a:lnTo>
                      <a:pt x="9" y="12"/>
                    </a:lnTo>
                    <a:lnTo>
                      <a:pt x="9" y="13"/>
                    </a:lnTo>
                    <a:lnTo>
                      <a:pt x="9" y="13"/>
                    </a:lnTo>
                    <a:lnTo>
                      <a:pt x="9" y="14"/>
                    </a:lnTo>
                    <a:lnTo>
                      <a:pt x="8" y="14"/>
                    </a:lnTo>
                    <a:lnTo>
                      <a:pt x="8" y="16"/>
                    </a:lnTo>
                    <a:lnTo>
                      <a:pt x="7" y="17"/>
                    </a:lnTo>
                    <a:lnTo>
                      <a:pt x="7" y="17"/>
                    </a:lnTo>
                    <a:lnTo>
                      <a:pt x="6" y="17"/>
                    </a:lnTo>
                    <a:lnTo>
                      <a:pt x="5" y="18"/>
                    </a:lnTo>
                    <a:lnTo>
                      <a:pt x="5" y="18"/>
                    </a:lnTo>
                    <a:lnTo>
                      <a:pt x="3" y="19"/>
                    </a:lnTo>
                    <a:lnTo>
                      <a:pt x="2" y="19"/>
                    </a:lnTo>
                    <a:lnTo>
                      <a:pt x="2" y="19"/>
                    </a:lnTo>
                    <a:lnTo>
                      <a:pt x="2" y="20"/>
                    </a:lnTo>
                    <a:lnTo>
                      <a:pt x="1" y="20"/>
                    </a:lnTo>
                    <a:lnTo>
                      <a:pt x="1" y="21"/>
                    </a:lnTo>
                    <a:lnTo>
                      <a:pt x="1" y="21"/>
                    </a:lnTo>
                    <a:lnTo>
                      <a:pt x="0" y="22"/>
                    </a:lnTo>
                    <a:lnTo>
                      <a:pt x="0" y="22"/>
                    </a:lnTo>
                    <a:lnTo>
                      <a:pt x="1" y="22"/>
                    </a:lnTo>
                    <a:lnTo>
                      <a:pt x="1" y="22"/>
                    </a:lnTo>
                    <a:lnTo>
                      <a:pt x="1" y="23"/>
                    </a:lnTo>
                    <a:lnTo>
                      <a:pt x="1" y="23"/>
                    </a:lnTo>
                    <a:lnTo>
                      <a:pt x="1" y="23"/>
                    </a:lnTo>
                    <a:lnTo>
                      <a:pt x="1" y="23"/>
                    </a:lnTo>
                    <a:lnTo>
                      <a:pt x="1" y="23"/>
                    </a:lnTo>
                    <a:lnTo>
                      <a:pt x="1" y="24"/>
                    </a:lnTo>
                    <a:lnTo>
                      <a:pt x="1" y="24"/>
                    </a:lnTo>
                    <a:lnTo>
                      <a:pt x="1" y="24"/>
                    </a:lnTo>
                    <a:lnTo>
                      <a:pt x="1" y="24"/>
                    </a:lnTo>
                    <a:lnTo>
                      <a:pt x="1" y="24"/>
                    </a:lnTo>
                    <a:lnTo>
                      <a:pt x="0" y="24"/>
                    </a:lnTo>
                    <a:lnTo>
                      <a:pt x="0" y="24"/>
                    </a:lnTo>
                    <a:lnTo>
                      <a:pt x="0" y="2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2" name="Freeform 7498"/>
              <p:cNvSpPr>
                <a:spLocks/>
              </p:cNvSpPr>
              <p:nvPr/>
            </p:nvSpPr>
            <p:spPr bwMode="auto">
              <a:xfrm>
                <a:off x="3114676" y="3885146"/>
                <a:ext cx="0" cy="0"/>
              </a:xfrm>
              <a:custGeom>
                <a:avLst/>
                <a:gdLst/>
                <a:ahLst/>
                <a:cxnLst>
                  <a:cxn ang="0">
                    <a:pos x="3" y="2"/>
                  </a:cxn>
                  <a:cxn ang="0">
                    <a:pos x="3" y="2"/>
                  </a:cxn>
                  <a:cxn ang="0">
                    <a:pos x="3" y="2"/>
                  </a:cxn>
                  <a:cxn ang="0">
                    <a:pos x="3" y="2"/>
                  </a:cxn>
                  <a:cxn ang="0">
                    <a:pos x="4" y="2"/>
                  </a:cxn>
                  <a:cxn ang="0">
                    <a:pos x="4" y="2"/>
                  </a:cxn>
                  <a:cxn ang="0">
                    <a:pos x="4" y="2"/>
                  </a:cxn>
                  <a:cxn ang="0">
                    <a:pos x="4" y="1"/>
                  </a:cxn>
                  <a:cxn ang="0">
                    <a:pos x="4" y="1"/>
                  </a:cxn>
                  <a:cxn ang="0">
                    <a:pos x="4" y="1"/>
                  </a:cxn>
                  <a:cxn ang="0">
                    <a:pos x="4" y="1"/>
                  </a:cxn>
                  <a:cxn ang="0">
                    <a:pos x="4" y="1"/>
                  </a:cxn>
                  <a:cxn ang="0">
                    <a:pos x="3" y="0"/>
                  </a:cxn>
                  <a:cxn ang="0">
                    <a:pos x="3" y="0"/>
                  </a:cxn>
                  <a:cxn ang="0">
                    <a:pos x="3" y="0"/>
                  </a:cxn>
                  <a:cxn ang="0">
                    <a:pos x="3" y="0"/>
                  </a:cxn>
                  <a:cxn ang="0">
                    <a:pos x="3" y="0"/>
                  </a:cxn>
                  <a:cxn ang="0">
                    <a:pos x="2" y="1"/>
                  </a:cxn>
                  <a:cxn ang="0">
                    <a:pos x="2" y="1"/>
                  </a:cxn>
                  <a:cxn ang="0">
                    <a:pos x="1" y="2"/>
                  </a:cxn>
                  <a:cxn ang="0">
                    <a:pos x="0" y="2"/>
                  </a:cxn>
                </a:cxnLst>
                <a:rect l="0" t="0" r="r" b="b"/>
                <a:pathLst>
                  <a:path w="4" h="2">
                    <a:moveTo>
                      <a:pt x="3" y="2"/>
                    </a:moveTo>
                    <a:lnTo>
                      <a:pt x="3" y="2"/>
                    </a:lnTo>
                    <a:lnTo>
                      <a:pt x="3" y="2"/>
                    </a:lnTo>
                    <a:lnTo>
                      <a:pt x="3" y="2"/>
                    </a:lnTo>
                    <a:lnTo>
                      <a:pt x="4" y="2"/>
                    </a:lnTo>
                    <a:lnTo>
                      <a:pt x="4" y="2"/>
                    </a:lnTo>
                    <a:lnTo>
                      <a:pt x="4" y="2"/>
                    </a:lnTo>
                    <a:lnTo>
                      <a:pt x="4" y="1"/>
                    </a:lnTo>
                    <a:lnTo>
                      <a:pt x="4" y="1"/>
                    </a:lnTo>
                    <a:lnTo>
                      <a:pt x="4" y="1"/>
                    </a:lnTo>
                    <a:lnTo>
                      <a:pt x="4" y="1"/>
                    </a:lnTo>
                    <a:lnTo>
                      <a:pt x="4" y="1"/>
                    </a:lnTo>
                    <a:lnTo>
                      <a:pt x="3" y="0"/>
                    </a:lnTo>
                    <a:lnTo>
                      <a:pt x="3" y="0"/>
                    </a:lnTo>
                    <a:lnTo>
                      <a:pt x="3" y="0"/>
                    </a:lnTo>
                    <a:lnTo>
                      <a:pt x="3" y="0"/>
                    </a:lnTo>
                    <a:lnTo>
                      <a:pt x="3" y="0"/>
                    </a:lnTo>
                    <a:lnTo>
                      <a:pt x="2" y="1"/>
                    </a:lnTo>
                    <a:lnTo>
                      <a:pt x="2"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3" name="Freeform 7499"/>
              <p:cNvSpPr>
                <a:spLocks/>
              </p:cNvSpPr>
              <p:nvPr/>
            </p:nvSpPr>
            <p:spPr bwMode="auto">
              <a:xfrm>
                <a:off x="3111501" y="3835748"/>
                <a:ext cx="23813" cy="49398"/>
              </a:xfrm>
              <a:custGeom>
                <a:avLst/>
                <a:gdLst/>
                <a:ahLst/>
                <a:cxnLst>
                  <a:cxn ang="0">
                    <a:pos x="72" y="90"/>
                  </a:cxn>
                  <a:cxn ang="0">
                    <a:pos x="68" y="86"/>
                  </a:cxn>
                  <a:cxn ang="0">
                    <a:pos x="70" y="78"/>
                  </a:cxn>
                  <a:cxn ang="0">
                    <a:pos x="76" y="73"/>
                  </a:cxn>
                  <a:cxn ang="0">
                    <a:pos x="68" y="68"/>
                  </a:cxn>
                  <a:cxn ang="0">
                    <a:pos x="71" y="61"/>
                  </a:cxn>
                  <a:cxn ang="0">
                    <a:pos x="70" y="56"/>
                  </a:cxn>
                  <a:cxn ang="0">
                    <a:pos x="65" y="52"/>
                  </a:cxn>
                  <a:cxn ang="0">
                    <a:pos x="59" y="46"/>
                  </a:cxn>
                  <a:cxn ang="0">
                    <a:pos x="56" y="42"/>
                  </a:cxn>
                  <a:cxn ang="0">
                    <a:pos x="47" y="37"/>
                  </a:cxn>
                  <a:cxn ang="0">
                    <a:pos x="45" y="29"/>
                  </a:cxn>
                  <a:cxn ang="0">
                    <a:pos x="45" y="24"/>
                  </a:cxn>
                  <a:cxn ang="0">
                    <a:pos x="45" y="19"/>
                  </a:cxn>
                  <a:cxn ang="0">
                    <a:pos x="44" y="16"/>
                  </a:cxn>
                  <a:cxn ang="0">
                    <a:pos x="44" y="13"/>
                  </a:cxn>
                  <a:cxn ang="0">
                    <a:pos x="44" y="11"/>
                  </a:cxn>
                  <a:cxn ang="0">
                    <a:pos x="44" y="8"/>
                  </a:cxn>
                  <a:cxn ang="0">
                    <a:pos x="44" y="7"/>
                  </a:cxn>
                  <a:cxn ang="0">
                    <a:pos x="42" y="5"/>
                  </a:cxn>
                  <a:cxn ang="0">
                    <a:pos x="40" y="4"/>
                  </a:cxn>
                  <a:cxn ang="0">
                    <a:pos x="40" y="4"/>
                  </a:cxn>
                  <a:cxn ang="0">
                    <a:pos x="38" y="4"/>
                  </a:cxn>
                  <a:cxn ang="0">
                    <a:pos x="35" y="4"/>
                  </a:cxn>
                  <a:cxn ang="0">
                    <a:pos x="33" y="5"/>
                  </a:cxn>
                  <a:cxn ang="0">
                    <a:pos x="32" y="5"/>
                  </a:cxn>
                  <a:cxn ang="0">
                    <a:pos x="31" y="7"/>
                  </a:cxn>
                  <a:cxn ang="0">
                    <a:pos x="33" y="9"/>
                  </a:cxn>
                  <a:cxn ang="0">
                    <a:pos x="32" y="8"/>
                  </a:cxn>
                  <a:cxn ang="0">
                    <a:pos x="31" y="7"/>
                  </a:cxn>
                  <a:cxn ang="0">
                    <a:pos x="31" y="6"/>
                  </a:cxn>
                  <a:cxn ang="0">
                    <a:pos x="29" y="4"/>
                  </a:cxn>
                  <a:cxn ang="0">
                    <a:pos x="29" y="5"/>
                  </a:cxn>
                  <a:cxn ang="0">
                    <a:pos x="26" y="7"/>
                  </a:cxn>
                  <a:cxn ang="0">
                    <a:pos x="28" y="5"/>
                  </a:cxn>
                  <a:cxn ang="0">
                    <a:pos x="28" y="3"/>
                  </a:cxn>
                  <a:cxn ang="0">
                    <a:pos x="31" y="2"/>
                  </a:cxn>
                  <a:cxn ang="0">
                    <a:pos x="31" y="1"/>
                  </a:cxn>
                  <a:cxn ang="0">
                    <a:pos x="25" y="3"/>
                  </a:cxn>
                  <a:cxn ang="0">
                    <a:pos x="15" y="3"/>
                  </a:cxn>
                  <a:cxn ang="0">
                    <a:pos x="10" y="2"/>
                  </a:cxn>
                  <a:cxn ang="0">
                    <a:pos x="5" y="1"/>
                  </a:cxn>
                  <a:cxn ang="0">
                    <a:pos x="1" y="1"/>
                  </a:cxn>
                  <a:cxn ang="0">
                    <a:pos x="2" y="4"/>
                  </a:cxn>
                  <a:cxn ang="0">
                    <a:pos x="0" y="9"/>
                  </a:cxn>
                  <a:cxn ang="0">
                    <a:pos x="2" y="18"/>
                  </a:cxn>
                  <a:cxn ang="0">
                    <a:pos x="6" y="19"/>
                  </a:cxn>
                  <a:cxn ang="0">
                    <a:pos x="11" y="19"/>
                  </a:cxn>
                  <a:cxn ang="0">
                    <a:pos x="15" y="20"/>
                  </a:cxn>
                  <a:cxn ang="0">
                    <a:pos x="20" y="22"/>
                  </a:cxn>
                  <a:cxn ang="0">
                    <a:pos x="23" y="23"/>
                  </a:cxn>
                  <a:cxn ang="0">
                    <a:pos x="20" y="23"/>
                  </a:cxn>
                  <a:cxn ang="0">
                    <a:pos x="21" y="28"/>
                  </a:cxn>
                  <a:cxn ang="0">
                    <a:pos x="22" y="31"/>
                  </a:cxn>
                  <a:cxn ang="0">
                    <a:pos x="22" y="33"/>
                  </a:cxn>
                  <a:cxn ang="0">
                    <a:pos x="22" y="37"/>
                  </a:cxn>
                  <a:cxn ang="0">
                    <a:pos x="22" y="38"/>
                  </a:cxn>
                  <a:cxn ang="0">
                    <a:pos x="22" y="42"/>
                  </a:cxn>
                  <a:cxn ang="0">
                    <a:pos x="21" y="49"/>
                  </a:cxn>
                  <a:cxn ang="0">
                    <a:pos x="19" y="55"/>
                  </a:cxn>
                  <a:cxn ang="0">
                    <a:pos x="16" y="63"/>
                  </a:cxn>
                  <a:cxn ang="0">
                    <a:pos x="20" y="68"/>
                  </a:cxn>
                </a:cxnLst>
                <a:rect l="0" t="0" r="r" b="b"/>
                <a:pathLst>
                  <a:path w="76" h="92">
                    <a:moveTo>
                      <a:pt x="76" y="92"/>
                    </a:moveTo>
                    <a:lnTo>
                      <a:pt x="76" y="92"/>
                    </a:lnTo>
                    <a:lnTo>
                      <a:pt x="76" y="91"/>
                    </a:lnTo>
                    <a:lnTo>
                      <a:pt x="76" y="91"/>
                    </a:lnTo>
                    <a:lnTo>
                      <a:pt x="75" y="90"/>
                    </a:lnTo>
                    <a:lnTo>
                      <a:pt x="75" y="90"/>
                    </a:lnTo>
                    <a:lnTo>
                      <a:pt x="73" y="90"/>
                    </a:lnTo>
                    <a:lnTo>
                      <a:pt x="72" y="90"/>
                    </a:lnTo>
                    <a:lnTo>
                      <a:pt x="71" y="90"/>
                    </a:lnTo>
                    <a:lnTo>
                      <a:pt x="70" y="89"/>
                    </a:lnTo>
                    <a:lnTo>
                      <a:pt x="69" y="89"/>
                    </a:lnTo>
                    <a:lnTo>
                      <a:pt x="69" y="88"/>
                    </a:lnTo>
                    <a:lnTo>
                      <a:pt x="69" y="88"/>
                    </a:lnTo>
                    <a:lnTo>
                      <a:pt x="68" y="87"/>
                    </a:lnTo>
                    <a:lnTo>
                      <a:pt x="68" y="87"/>
                    </a:lnTo>
                    <a:lnTo>
                      <a:pt x="68" y="86"/>
                    </a:lnTo>
                    <a:lnTo>
                      <a:pt x="68" y="85"/>
                    </a:lnTo>
                    <a:lnTo>
                      <a:pt x="68" y="85"/>
                    </a:lnTo>
                    <a:lnTo>
                      <a:pt x="68" y="84"/>
                    </a:lnTo>
                    <a:lnTo>
                      <a:pt x="68" y="81"/>
                    </a:lnTo>
                    <a:lnTo>
                      <a:pt x="69" y="80"/>
                    </a:lnTo>
                    <a:lnTo>
                      <a:pt x="69" y="80"/>
                    </a:lnTo>
                    <a:lnTo>
                      <a:pt x="69" y="79"/>
                    </a:lnTo>
                    <a:lnTo>
                      <a:pt x="70" y="78"/>
                    </a:lnTo>
                    <a:lnTo>
                      <a:pt x="71" y="77"/>
                    </a:lnTo>
                    <a:lnTo>
                      <a:pt x="73" y="77"/>
                    </a:lnTo>
                    <a:lnTo>
                      <a:pt x="75" y="76"/>
                    </a:lnTo>
                    <a:lnTo>
                      <a:pt x="75" y="76"/>
                    </a:lnTo>
                    <a:lnTo>
                      <a:pt x="76" y="75"/>
                    </a:lnTo>
                    <a:lnTo>
                      <a:pt x="76" y="74"/>
                    </a:lnTo>
                    <a:lnTo>
                      <a:pt x="76" y="74"/>
                    </a:lnTo>
                    <a:lnTo>
                      <a:pt x="76" y="73"/>
                    </a:lnTo>
                    <a:lnTo>
                      <a:pt x="75" y="73"/>
                    </a:lnTo>
                    <a:lnTo>
                      <a:pt x="73" y="72"/>
                    </a:lnTo>
                    <a:lnTo>
                      <a:pt x="72" y="72"/>
                    </a:lnTo>
                    <a:lnTo>
                      <a:pt x="71" y="71"/>
                    </a:lnTo>
                    <a:lnTo>
                      <a:pt x="70" y="71"/>
                    </a:lnTo>
                    <a:lnTo>
                      <a:pt x="68" y="70"/>
                    </a:lnTo>
                    <a:lnTo>
                      <a:pt x="68" y="69"/>
                    </a:lnTo>
                    <a:lnTo>
                      <a:pt x="68" y="68"/>
                    </a:lnTo>
                    <a:lnTo>
                      <a:pt x="68" y="68"/>
                    </a:lnTo>
                    <a:lnTo>
                      <a:pt x="68" y="67"/>
                    </a:lnTo>
                    <a:lnTo>
                      <a:pt x="69" y="66"/>
                    </a:lnTo>
                    <a:lnTo>
                      <a:pt x="69" y="66"/>
                    </a:lnTo>
                    <a:lnTo>
                      <a:pt x="69" y="65"/>
                    </a:lnTo>
                    <a:lnTo>
                      <a:pt x="69" y="65"/>
                    </a:lnTo>
                    <a:lnTo>
                      <a:pt x="71" y="62"/>
                    </a:lnTo>
                    <a:lnTo>
                      <a:pt x="71" y="61"/>
                    </a:lnTo>
                    <a:lnTo>
                      <a:pt x="71" y="61"/>
                    </a:lnTo>
                    <a:lnTo>
                      <a:pt x="71" y="60"/>
                    </a:lnTo>
                    <a:lnTo>
                      <a:pt x="71" y="60"/>
                    </a:lnTo>
                    <a:lnTo>
                      <a:pt x="71" y="60"/>
                    </a:lnTo>
                    <a:lnTo>
                      <a:pt x="71" y="58"/>
                    </a:lnTo>
                    <a:lnTo>
                      <a:pt x="71" y="57"/>
                    </a:lnTo>
                    <a:lnTo>
                      <a:pt x="70" y="57"/>
                    </a:lnTo>
                    <a:lnTo>
                      <a:pt x="70" y="56"/>
                    </a:lnTo>
                    <a:lnTo>
                      <a:pt x="70" y="56"/>
                    </a:lnTo>
                    <a:lnTo>
                      <a:pt x="69" y="55"/>
                    </a:lnTo>
                    <a:lnTo>
                      <a:pt x="69" y="54"/>
                    </a:lnTo>
                    <a:lnTo>
                      <a:pt x="68" y="54"/>
                    </a:lnTo>
                    <a:lnTo>
                      <a:pt x="68" y="54"/>
                    </a:lnTo>
                    <a:lnTo>
                      <a:pt x="67" y="53"/>
                    </a:lnTo>
                    <a:lnTo>
                      <a:pt x="66" y="53"/>
                    </a:lnTo>
                    <a:lnTo>
                      <a:pt x="65" y="52"/>
                    </a:lnTo>
                    <a:lnTo>
                      <a:pt x="62" y="51"/>
                    </a:lnTo>
                    <a:lnTo>
                      <a:pt x="62" y="51"/>
                    </a:lnTo>
                    <a:lnTo>
                      <a:pt x="61" y="50"/>
                    </a:lnTo>
                    <a:lnTo>
                      <a:pt x="60" y="49"/>
                    </a:lnTo>
                    <a:lnTo>
                      <a:pt x="60" y="49"/>
                    </a:lnTo>
                    <a:lnTo>
                      <a:pt x="59" y="48"/>
                    </a:lnTo>
                    <a:lnTo>
                      <a:pt x="59" y="47"/>
                    </a:lnTo>
                    <a:lnTo>
                      <a:pt x="59" y="46"/>
                    </a:lnTo>
                    <a:lnTo>
                      <a:pt x="58" y="45"/>
                    </a:lnTo>
                    <a:lnTo>
                      <a:pt x="58" y="45"/>
                    </a:lnTo>
                    <a:lnTo>
                      <a:pt x="58" y="44"/>
                    </a:lnTo>
                    <a:lnTo>
                      <a:pt x="58" y="43"/>
                    </a:lnTo>
                    <a:lnTo>
                      <a:pt x="57" y="42"/>
                    </a:lnTo>
                    <a:lnTo>
                      <a:pt x="57" y="42"/>
                    </a:lnTo>
                    <a:lnTo>
                      <a:pt x="56" y="42"/>
                    </a:lnTo>
                    <a:lnTo>
                      <a:pt x="56" y="42"/>
                    </a:lnTo>
                    <a:lnTo>
                      <a:pt x="54" y="41"/>
                    </a:lnTo>
                    <a:lnTo>
                      <a:pt x="52" y="41"/>
                    </a:lnTo>
                    <a:lnTo>
                      <a:pt x="51" y="40"/>
                    </a:lnTo>
                    <a:lnTo>
                      <a:pt x="50" y="40"/>
                    </a:lnTo>
                    <a:lnTo>
                      <a:pt x="49" y="39"/>
                    </a:lnTo>
                    <a:lnTo>
                      <a:pt x="48" y="38"/>
                    </a:lnTo>
                    <a:lnTo>
                      <a:pt x="48" y="38"/>
                    </a:lnTo>
                    <a:lnTo>
                      <a:pt x="47" y="37"/>
                    </a:lnTo>
                    <a:lnTo>
                      <a:pt x="47" y="34"/>
                    </a:lnTo>
                    <a:lnTo>
                      <a:pt x="47" y="33"/>
                    </a:lnTo>
                    <a:lnTo>
                      <a:pt x="47" y="32"/>
                    </a:lnTo>
                    <a:lnTo>
                      <a:pt x="47" y="30"/>
                    </a:lnTo>
                    <a:lnTo>
                      <a:pt x="45" y="29"/>
                    </a:lnTo>
                    <a:lnTo>
                      <a:pt x="45" y="29"/>
                    </a:lnTo>
                    <a:lnTo>
                      <a:pt x="45" y="29"/>
                    </a:lnTo>
                    <a:lnTo>
                      <a:pt x="45" y="29"/>
                    </a:lnTo>
                    <a:lnTo>
                      <a:pt x="45" y="28"/>
                    </a:lnTo>
                    <a:lnTo>
                      <a:pt x="45" y="28"/>
                    </a:lnTo>
                    <a:lnTo>
                      <a:pt x="45" y="27"/>
                    </a:lnTo>
                    <a:lnTo>
                      <a:pt x="45" y="27"/>
                    </a:lnTo>
                    <a:lnTo>
                      <a:pt x="45" y="27"/>
                    </a:lnTo>
                    <a:lnTo>
                      <a:pt x="45" y="26"/>
                    </a:lnTo>
                    <a:lnTo>
                      <a:pt x="45" y="25"/>
                    </a:lnTo>
                    <a:lnTo>
                      <a:pt x="45" y="24"/>
                    </a:lnTo>
                    <a:lnTo>
                      <a:pt x="45" y="23"/>
                    </a:lnTo>
                    <a:lnTo>
                      <a:pt x="45" y="22"/>
                    </a:lnTo>
                    <a:lnTo>
                      <a:pt x="45" y="21"/>
                    </a:lnTo>
                    <a:lnTo>
                      <a:pt x="45" y="21"/>
                    </a:lnTo>
                    <a:lnTo>
                      <a:pt x="45" y="20"/>
                    </a:lnTo>
                    <a:lnTo>
                      <a:pt x="45" y="20"/>
                    </a:lnTo>
                    <a:lnTo>
                      <a:pt x="45" y="19"/>
                    </a:lnTo>
                    <a:lnTo>
                      <a:pt x="45" y="19"/>
                    </a:lnTo>
                    <a:lnTo>
                      <a:pt x="45" y="18"/>
                    </a:lnTo>
                    <a:lnTo>
                      <a:pt x="45" y="18"/>
                    </a:lnTo>
                    <a:lnTo>
                      <a:pt x="45" y="17"/>
                    </a:lnTo>
                    <a:lnTo>
                      <a:pt x="45" y="17"/>
                    </a:lnTo>
                    <a:lnTo>
                      <a:pt x="45" y="17"/>
                    </a:lnTo>
                    <a:lnTo>
                      <a:pt x="44" y="16"/>
                    </a:lnTo>
                    <a:lnTo>
                      <a:pt x="44" y="16"/>
                    </a:lnTo>
                    <a:lnTo>
                      <a:pt x="44" y="16"/>
                    </a:lnTo>
                    <a:lnTo>
                      <a:pt x="44" y="15"/>
                    </a:lnTo>
                    <a:lnTo>
                      <a:pt x="45" y="15"/>
                    </a:lnTo>
                    <a:lnTo>
                      <a:pt x="45" y="14"/>
                    </a:lnTo>
                    <a:lnTo>
                      <a:pt x="45" y="14"/>
                    </a:lnTo>
                    <a:lnTo>
                      <a:pt x="45" y="14"/>
                    </a:lnTo>
                    <a:lnTo>
                      <a:pt x="44" y="14"/>
                    </a:lnTo>
                    <a:lnTo>
                      <a:pt x="44" y="13"/>
                    </a:lnTo>
                    <a:lnTo>
                      <a:pt x="44" y="13"/>
                    </a:lnTo>
                    <a:lnTo>
                      <a:pt x="44" y="13"/>
                    </a:lnTo>
                    <a:lnTo>
                      <a:pt x="44" y="13"/>
                    </a:lnTo>
                    <a:lnTo>
                      <a:pt x="44" y="14"/>
                    </a:lnTo>
                    <a:lnTo>
                      <a:pt x="44" y="14"/>
                    </a:lnTo>
                    <a:lnTo>
                      <a:pt x="44" y="13"/>
                    </a:lnTo>
                    <a:lnTo>
                      <a:pt x="44" y="11"/>
                    </a:lnTo>
                    <a:lnTo>
                      <a:pt x="44" y="11"/>
                    </a:lnTo>
                    <a:lnTo>
                      <a:pt x="44" y="11"/>
                    </a:lnTo>
                    <a:lnTo>
                      <a:pt x="44" y="10"/>
                    </a:lnTo>
                    <a:lnTo>
                      <a:pt x="44" y="10"/>
                    </a:lnTo>
                    <a:lnTo>
                      <a:pt x="44" y="9"/>
                    </a:lnTo>
                    <a:lnTo>
                      <a:pt x="44" y="9"/>
                    </a:lnTo>
                    <a:lnTo>
                      <a:pt x="44" y="9"/>
                    </a:lnTo>
                    <a:lnTo>
                      <a:pt x="44" y="9"/>
                    </a:lnTo>
                    <a:lnTo>
                      <a:pt x="44" y="8"/>
                    </a:lnTo>
                    <a:lnTo>
                      <a:pt x="44" y="8"/>
                    </a:lnTo>
                    <a:lnTo>
                      <a:pt x="44" y="8"/>
                    </a:lnTo>
                    <a:lnTo>
                      <a:pt x="44" y="8"/>
                    </a:lnTo>
                    <a:lnTo>
                      <a:pt x="44" y="8"/>
                    </a:lnTo>
                    <a:lnTo>
                      <a:pt x="44" y="8"/>
                    </a:lnTo>
                    <a:lnTo>
                      <a:pt x="44" y="8"/>
                    </a:lnTo>
                    <a:lnTo>
                      <a:pt x="43" y="7"/>
                    </a:lnTo>
                    <a:lnTo>
                      <a:pt x="43" y="7"/>
                    </a:lnTo>
                    <a:lnTo>
                      <a:pt x="44" y="7"/>
                    </a:lnTo>
                    <a:lnTo>
                      <a:pt x="44" y="7"/>
                    </a:lnTo>
                    <a:lnTo>
                      <a:pt x="43" y="6"/>
                    </a:lnTo>
                    <a:lnTo>
                      <a:pt x="43" y="5"/>
                    </a:lnTo>
                    <a:lnTo>
                      <a:pt x="42" y="5"/>
                    </a:lnTo>
                    <a:lnTo>
                      <a:pt x="42" y="5"/>
                    </a:lnTo>
                    <a:lnTo>
                      <a:pt x="42" y="5"/>
                    </a:lnTo>
                    <a:lnTo>
                      <a:pt x="42" y="5"/>
                    </a:lnTo>
                    <a:lnTo>
                      <a:pt x="42" y="5"/>
                    </a:lnTo>
                    <a:lnTo>
                      <a:pt x="41" y="5"/>
                    </a:lnTo>
                    <a:lnTo>
                      <a:pt x="41" y="4"/>
                    </a:lnTo>
                    <a:lnTo>
                      <a:pt x="41" y="4"/>
                    </a:lnTo>
                    <a:lnTo>
                      <a:pt x="41" y="4"/>
                    </a:lnTo>
                    <a:lnTo>
                      <a:pt x="40" y="4"/>
                    </a:lnTo>
                    <a:lnTo>
                      <a:pt x="40" y="4"/>
                    </a:lnTo>
                    <a:lnTo>
                      <a:pt x="40" y="4"/>
                    </a:lnTo>
                    <a:lnTo>
                      <a:pt x="40" y="4"/>
                    </a:lnTo>
                    <a:lnTo>
                      <a:pt x="41" y="4"/>
                    </a:lnTo>
                    <a:lnTo>
                      <a:pt x="41" y="5"/>
                    </a:lnTo>
                    <a:lnTo>
                      <a:pt x="41" y="5"/>
                    </a:lnTo>
                    <a:lnTo>
                      <a:pt x="41" y="5"/>
                    </a:lnTo>
                    <a:lnTo>
                      <a:pt x="41" y="5"/>
                    </a:lnTo>
                    <a:lnTo>
                      <a:pt x="41" y="5"/>
                    </a:lnTo>
                    <a:lnTo>
                      <a:pt x="40" y="5"/>
                    </a:lnTo>
                    <a:lnTo>
                      <a:pt x="40" y="4"/>
                    </a:lnTo>
                    <a:lnTo>
                      <a:pt x="40" y="4"/>
                    </a:lnTo>
                    <a:lnTo>
                      <a:pt x="40" y="4"/>
                    </a:lnTo>
                    <a:lnTo>
                      <a:pt x="40" y="4"/>
                    </a:lnTo>
                    <a:lnTo>
                      <a:pt x="40" y="4"/>
                    </a:lnTo>
                    <a:lnTo>
                      <a:pt x="40" y="4"/>
                    </a:lnTo>
                    <a:lnTo>
                      <a:pt x="39" y="4"/>
                    </a:lnTo>
                    <a:lnTo>
                      <a:pt x="39" y="4"/>
                    </a:lnTo>
                    <a:lnTo>
                      <a:pt x="38" y="4"/>
                    </a:lnTo>
                    <a:lnTo>
                      <a:pt x="38" y="4"/>
                    </a:lnTo>
                    <a:lnTo>
                      <a:pt x="38" y="4"/>
                    </a:lnTo>
                    <a:lnTo>
                      <a:pt x="37" y="3"/>
                    </a:lnTo>
                    <a:lnTo>
                      <a:pt x="37" y="3"/>
                    </a:lnTo>
                    <a:lnTo>
                      <a:pt x="35" y="4"/>
                    </a:lnTo>
                    <a:lnTo>
                      <a:pt x="35" y="4"/>
                    </a:lnTo>
                    <a:lnTo>
                      <a:pt x="35" y="4"/>
                    </a:lnTo>
                    <a:lnTo>
                      <a:pt x="35" y="4"/>
                    </a:lnTo>
                    <a:lnTo>
                      <a:pt x="35" y="4"/>
                    </a:lnTo>
                    <a:lnTo>
                      <a:pt x="35" y="5"/>
                    </a:lnTo>
                    <a:lnTo>
                      <a:pt x="34" y="5"/>
                    </a:lnTo>
                    <a:lnTo>
                      <a:pt x="34" y="5"/>
                    </a:lnTo>
                    <a:lnTo>
                      <a:pt x="34" y="5"/>
                    </a:lnTo>
                    <a:lnTo>
                      <a:pt x="34" y="5"/>
                    </a:lnTo>
                    <a:lnTo>
                      <a:pt x="34" y="5"/>
                    </a:lnTo>
                    <a:lnTo>
                      <a:pt x="33" y="5"/>
                    </a:lnTo>
                    <a:lnTo>
                      <a:pt x="33" y="5"/>
                    </a:lnTo>
                    <a:lnTo>
                      <a:pt x="33" y="5"/>
                    </a:lnTo>
                    <a:lnTo>
                      <a:pt x="33" y="5"/>
                    </a:lnTo>
                    <a:lnTo>
                      <a:pt x="33" y="5"/>
                    </a:lnTo>
                    <a:lnTo>
                      <a:pt x="33" y="5"/>
                    </a:lnTo>
                    <a:lnTo>
                      <a:pt x="33" y="5"/>
                    </a:lnTo>
                    <a:lnTo>
                      <a:pt x="33" y="5"/>
                    </a:lnTo>
                    <a:lnTo>
                      <a:pt x="32" y="5"/>
                    </a:lnTo>
                    <a:lnTo>
                      <a:pt x="32" y="5"/>
                    </a:lnTo>
                    <a:lnTo>
                      <a:pt x="31" y="5"/>
                    </a:lnTo>
                    <a:lnTo>
                      <a:pt x="31" y="6"/>
                    </a:lnTo>
                    <a:lnTo>
                      <a:pt x="31" y="6"/>
                    </a:lnTo>
                    <a:lnTo>
                      <a:pt x="31" y="6"/>
                    </a:lnTo>
                    <a:lnTo>
                      <a:pt x="31" y="6"/>
                    </a:lnTo>
                    <a:lnTo>
                      <a:pt x="31" y="6"/>
                    </a:lnTo>
                    <a:lnTo>
                      <a:pt x="31" y="7"/>
                    </a:lnTo>
                    <a:lnTo>
                      <a:pt x="31" y="7"/>
                    </a:lnTo>
                    <a:lnTo>
                      <a:pt x="32" y="7"/>
                    </a:lnTo>
                    <a:lnTo>
                      <a:pt x="32" y="8"/>
                    </a:lnTo>
                    <a:lnTo>
                      <a:pt x="32" y="9"/>
                    </a:lnTo>
                    <a:lnTo>
                      <a:pt x="33" y="9"/>
                    </a:lnTo>
                    <a:lnTo>
                      <a:pt x="33" y="9"/>
                    </a:lnTo>
                    <a:lnTo>
                      <a:pt x="33" y="9"/>
                    </a:lnTo>
                    <a:lnTo>
                      <a:pt x="33" y="9"/>
                    </a:lnTo>
                    <a:lnTo>
                      <a:pt x="34" y="9"/>
                    </a:lnTo>
                    <a:lnTo>
                      <a:pt x="34" y="10"/>
                    </a:lnTo>
                    <a:lnTo>
                      <a:pt x="34" y="10"/>
                    </a:lnTo>
                    <a:lnTo>
                      <a:pt x="33" y="10"/>
                    </a:lnTo>
                    <a:lnTo>
                      <a:pt x="33" y="9"/>
                    </a:lnTo>
                    <a:lnTo>
                      <a:pt x="32" y="9"/>
                    </a:lnTo>
                    <a:lnTo>
                      <a:pt x="32" y="9"/>
                    </a:lnTo>
                    <a:lnTo>
                      <a:pt x="32" y="8"/>
                    </a:lnTo>
                    <a:lnTo>
                      <a:pt x="32" y="8"/>
                    </a:lnTo>
                    <a:lnTo>
                      <a:pt x="32" y="8"/>
                    </a:lnTo>
                    <a:lnTo>
                      <a:pt x="32" y="7"/>
                    </a:lnTo>
                    <a:lnTo>
                      <a:pt x="32" y="7"/>
                    </a:lnTo>
                    <a:lnTo>
                      <a:pt x="32" y="7"/>
                    </a:lnTo>
                    <a:lnTo>
                      <a:pt x="31" y="7"/>
                    </a:lnTo>
                    <a:lnTo>
                      <a:pt x="31" y="7"/>
                    </a:lnTo>
                    <a:lnTo>
                      <a:pt x="31" y="7"/>
                    </a:lnTo>
                    <a:lnTo>
                      <a:pt x="31" y="7"/>
                    </a:lnTo>
                    <a:lnTo>
                      <a:pt x="31" y="7"/>
                    </a:lnTo>
                    <a:lnTo>
                      <a:pt x="31" y="6"/>
                    </a:lnTo>
                    <a:lnTo>
                      <a:pt x="31" y="6"/>
                    </a:lnTo>
                    <a:lnTo>
                      <a:pt x="30" y="6"/>
                    </a:lnTo>
                    <a:lnTo>
                      <a:pt x="30" y="6"/>
                    </a:lnTo>
                    <a:lnTo>
                      <a:pt x="31" y="6"/>
                    </a:lnTo>
                    <a:lnTo>
                      <a:pt x="31" y="6"/>
                    </a:lnTo>
                    <a:lnTo>
                      <a:pt x="31" y="5"/>
                    </a:lnTo>
                    <a:lnTo>
                      <a:pt x="30" y="5"/>
                    </a:lnTo>
                    <a:lnTo>
                      <a:pt x="30" y="5"/>
                    </a:lnTo>
                    <a:lnTo>
                      <a:pt x="30" y="5"/>
                    </a:lnTo>
                    <a:lnTo>
                      <a:pt x="30" y="5"/>
                    </a:lnTo>
                    <a:lnTo>
                      <a:pt x="30" y="4"/>
                    </a:lnTo>
                    <a:lnTo>
                      <a:pt x="30" y="4"/>
                    </a:lnTo>
                    <a:lnTo>
                      <a:pt x="29" y="4"/>
                    </a:lnTo>
                    <a:lnTo>
                      <a:pt x="29" y="4"/>
                    </a:lnTo>
                    <a:lnTo>
                      <a:pt x="29" y="3"/>
                    </a:lnTo>
                    <a:lnTo>
                      <a:pt x="29" y="3"/>
                    </a:lnTo>
                    <a:lnTo>
                      <a:pt x="28" y="4"/>
                    </a:lnTo>
                    <a:lnTo>
                      <a:pt x="28" y="4"/>
                    </a:lnTo>
                    <a:lnTo>
                      <a:pt x="28" y="5"/>
                    </a:lnTo>
                    <a:lnTo>
                      <a:pt x="28" y="5"/>
                    </a:lnTo>
                    <a:lnTo>
                      <a:pt x="29" y="5"/>
                    </a:lnTo>
                    <a:lnTo>
                      <a:pt x="29" y="5"/>
                    </a:lnTo>
                    <a:lnTo>
                      <a:pt x="28" y="5"/>
                    </a:lnTo>
                    <a:lnTo>
                      <a:pt x="28" y="5"/>
                    </a:lnTo>
                    <a:lnTo>
                      <a:pt x="28" y="6"/>
                    </a:lnTo>
                    <a:lnTo>
                      <a:pt x="28" y="6"/>
                    </a:lnTo>
                    <a:lnTo>
                      <a:pt x="26" y="7"/>
                    </a:lnTo>
                    <a:lnTo>
                      <a:pt x="26" y="7"/>
                    </a:lnTo>
                    <a:lnTo>
                      <a:pt x="26" y="7"/>
                    </a:lnTo>
                    <a:lnTo>
                      <a:pt x="26" y="8"/>
                    </a:lnTo>
                    <a:lnTo>
                      <a:pt x="26" y="8"/>
                    </a:lnTo>
                    <a:lnTo>
                      <a:pt x="26" y="7"/>
                    </a:lnTo>
                    <a:lnTo>
                      <a:pt x="26" y="7"/>
                    </a:lnTo>
                    <a:lnTo>
                      <a:pt x="26" y="7"/>
                    </a:lnTo>
                    <a:lnTo>
                      <a:pt x="26" y="6"/>
                    </a:lnTo>
                    <a:lnTo>
                      <a:pt x="28" y="6"/>
                    </a:lnTo>
                    <a:lnTo>
                      <a:pt x="28" y="5"/>
                    </a:lnTo>
                    <a:lnTo>
                      <a:pt x="28" y="4"/>
                    </a:lnTo>
                    <a:lnTo>
                      <a:pt x="28" y="4"/>
                    </a:lnTo>
                    <a:lnTo>
                      <a:pt x="28" y="4"/>
                    </a:lnTo>
                    <a:lnTo>
                      <a:pt x="26" y="4"/>
                    </a:lnTo>
                    <a:lnTo>
                      <a:pt x="26" y="4"/>
                    </a:lnTo>
                    <a:lnTo>
                      <a:pt x="26" y="4"/>
                    </a:lnTo>
                    <a:lnTo>
                      <a:pt x="26" y="4"/>
                    </a:lnTo>
                    <a:lnTo>
                      <a:pt x="28" y="3"/>
                    </a:lnTo>
                    <a:lnTo>
                      <a:pt x="28" y="3"/>
                    </a:lnTo>
                    <a:lnTo>
                      <a:pt x="29" y="3"/>
                    </a:lnTo>
                    <a:lnTo>
                      <a:pt x="30" y="3"/>
                    </a:lnTo>
                    <a:lnTo>
                      <a:pt x="30" y="3"/>
                    </a:lnTo>
                    <a:lnTo>
                      <a:pt x="31" y="3"/>
                    </a:lnTo>
                    <a:lnTo>
                      <a:pt x="31" y="3"/>
                    </a:lnTo>
                    <a:lnTo>
                      <a:pt x="31" y="2"/>
                    </a:lnTo>
                    <a:lnTo>
                      <a:pt x="31" y="2"/>
                    </a:lnTo>
                    <a:lnTo>
                      <a:pt x="31" y="1"/>
                    </a:lnTo>
                    <a:lnTo>
                      <a:pt x="31" y="1"/>
                    </a:lnTo>
                    <a:lnTo>
                      <a:pt x="31" y="0"/>
                    </a:lnTo>
                    <a:lnTo>
                      <a:pt x="31" y="0"/>
                    </a:lnTo>
                    <a:lnTo>
                      <a:pt x="31" y="0"/>
                    </a:lnTo>
                    <a:lnTo>
                      <a:pt x="31" y="0"/>
                    </a:lnTo>
                    <a:lnTo>
                      <a:pt x="31" y="0"/>
                    </a:lnTo>
                    <a:lnTo>
                      <a:pt x="31" y="1"/>
                    </a:lnTo>
                    <a:lnTo>
                      <a:pt x="31" y="1"/>
                    </a:lnTo>
                    <a:lnTo>
                      <a:pt x="31" y="3"/>
                    </a:lnTo>
                    <a:lnTo>
                      <a:pt x="30" y="3"/>
                    </a:lnTo>
                    <a:lnTo>
                      <a:pt x="30" y="3"/>
                    </a:lnTo>
                    <a:lnTo>
                      <a:pt x="29" y="3"/>
                    </a:lnTo>
                    <a:lnTo>
                      <a:pt x="28" y="3"/>
                    </a:lnTo>
                    <a:lnTo>
                      <a:pt x="26" y="3"/>
                    </a:lnTo>
                    <a:lnTo>
                      <a:pt x="25" y="3"/>
                    </a:lnTo>
                    <a:lnTo>
                      <a:pt x="24" y="3"/>
                    </a:lnTo>
                    <a:lnTo>
                      <a:pt x="22" y="3"/>
                    </a:lnTo>
                    <a:lnTo>
                      <a:pt x="20" y="3"/>
                    </a:lnTo>
                    <a:lnTo>
                      <a:pt x="17" y="3"/>
                    </a:lnTo>
                    <a:lnTo>
                      <a:pt x="17" y="3"/>
                    </a:lnTo>
                    <a:lnTo>
                      <a:pt x="16" y="3"/>
                    </a:lnTo>
                    <a:lnTo>
                      <a:pt x="16" y="3"/>
                    </a:lnTo>
                    <a:lnTo>
                      <a:pt x="15" y="3"/>
                    </a:lnTo>
                    <a:lnTo>
                      <a:pt x="15" y="3"/>
                    </a:lnTo>
                    <a:lnTo>
                      <a:pt x="15" y="3"/>
                    </a:lnTo>
                    <a:lnTo>
                      <a:pt x="14" y="3"/>
                    </a:lnTo>
                    <a:lnTo>
                      <a:pt x="13" y="2"/>
                    </a:lnTo>
                    <a:lnTo>
                      <a:pt x="11" y="2"/>
                    </a:lnTo>
                    <a:lnTo>
                      <a:pt x="11" y="2"/>
                    </a:lnTo>
                    <a:lnTo>
                      <a:pt x="11" y="2"/>
                    </a:lnTo>
                    <a:lnTo>
                      <a:pt x="10" y="2"/>
                    </a:lnTo>
                    <a:lnTo>
                      <a:pt x="10" y="2"/>
                    </a:lnTo>
                    <a:lnTo>
                      <a:pt x="8" y="2"/>
                    </a:lnTo>
                    <a:lnTo>
                      <a:pt x="8" y="2"/>
                    </a:lnTo>
                    <a:lnTo>
                      <a:pt x="7" y="1"/>
                    </a:lnTo>
                    <a:lnTo>
                      <a:pt x="7" y="1"/>
                    </a:lnTo>
                    <a:lnTo>
                      <a:pt x="6" y="1"/>
                    </a:lnTo>
                    <a:lnTo>
                      <a:pt x="6" y="1"/>
                    </a:lnTo>
                    <a:lnTo>
                      <a:pt x="5" y="1"/>
                    </a:lnTo>
                    <a:lnTo>
                      <a:pt x="4" y="1"/>
                    </a:lnTo>
                    <a:lnTo>
                      <a:pt x="4" y="1"/>
                    </a:lnTo>
                    <a:lnTo>
                      <a:pt x="3" y="1"/>
                    </a:lnTo>
                    <a:lnTo>
                      <a:pt x="2" y="1"/>
                    </a:lnTo>
                    <a:lnTo>
                      <a:pt x="2" y="1"/>
                    </a:lnTo>
                    <a:lnTo>
                      <a:pt x="1" y="1"/>
                    </a:lnTo>
                    <a:lnTo>
                      <a:pt x="1" y="1"/>
                    </a:lnTo>
                    <a:lnTo>
                      <a:pt x="1" y="1"/>
                    </a:lnTo>
                    <a:lnTo>
                      <a:pt x="1" y="1"/>
                    </a:lnTo>
                    <a:lnTo>
                      <a:pt x="2" y="1"/>
                    </a:lnTo>
                    <a:lnTo>
                      <a:pt x="2" y="2"/>
                    </a:lnTo>
                    <a:lnTo>
                      <a:pt x="2" y="2"/>
                    </a:lnTo>
                    <a:lnTo>
                      <a:pt x="2" y="3"/>
                    </a:lnTo>
                    <a:lnTo>
                      <a:pt x="2" y="3"/>
                    </a:lnTo>
                    <a:lnTo>
                      <a:pt x="2" y="3"/>
                    </a:lnTo>
                    <a:lnTo>
                      <a:pt x="2" y="4"/>
                    </a:lnTo>
                    <a:lnTo>
                      <a:pt x="1" y="4"/>
                    </a:lnTo>
                    <a:lnTo>
                      <a:pt x="1" y="4"/>
                    </a:lnTo>
                    <a:lnTo>
                      <a:pt x="1" y="5"/>
                    </a:lnTo>
                    <a:lnTo>
                      <a:pt x="1" y="6"/>
                    </a:lnTo>
                    <a:lnTo>
                      <a:pt x="1" y="6"/>
                    </a:lnTo>
                    <a:lnTo>
                      <a:pt x="0" y="7"/>
                    </a:lnTo>
                    <a:lnTo>
                      <a:pt x="0" y="8"/>
                    </a:lnTo>
                    <a:lnTo>
                      <a:pt x="0" y="9"/>
                    </a:lnTo>
                    <a:lnTo>
                      <a:pt x="0" y="10"/>
                    </a:lnTo>
                    <a:lnTo>
                      <a:pt x="0" y="11"/>
                    </a:lnTo>
                    <a:lnTo>
                      <a:pt x="0" y="14"/>
                    </a:lnTo>
                    <a:lnTo>
                      <a:pt x="0" y="15"/>
                    </a:lnTo>
                    <a:lnTo>
                      <a:pt x="0" y="16"/>
                    </a:lnTo>
                    <a:lnTo>
                      <a:pt x="0" y="16"/>
                    </a:lnTo>
                    <a:lnTo>
                      <a:pt x="1" y="17"/>
                    </a:lnTo>
                    <a:lnTo>
                      <a:pt x="2" y="18"/>
                    </a:lnTo>
                    <a:lnTo>
                      <a:pt x="2" y="19"/>
                    </a:lnTo>
                    <a:lnTo>
                      <a:pt x="3" y="19"/>
                    </a:lnTo>
                    <a:lnTo>
                      <a:pt x="4" y="19"/>
                    </a:lnTo>
                    <a:lnTo>
                      <a:pt x="4" y="19"/>
                    </a:lnTo>
                    <a:lnTo>
                      <a:pt x="5" y="19"/>
                    </a:lnTo>
                    <a:lnTo>
                      <a:pt x="6" y="19"/>
                    </a:lnTo>
                    <a:lnTo>
                      <a:pt x="6" y="19"/>
                    </a:lnTo>
                    <a:lnTo>
                      <a:pt x="6" y="19"/>
                    </a:lnTo>
                    <a:lnTo>
                      <a:pt x="8" y="19"/>
                    </a:lnTo>
                    <a:lnTo>
                      <a:pt x="10" y="19"/>
                    </a:lnTo>
                    <a:lnTo>
                      <a:pt x="10" y="19"/>
                    </a:lnTo>
                    <a:lnTo>
                      <a:pt x="10" y="19"/>
                    </a:lnTo>
                    <a:lnTo>
                      <a:pt x="10" y="19"/>
                    </a:lnTo>
                    <a:lnTo>
                      <a:pt x="10" y="19"/>
                    </a:lnTo>
                    <a:lnTo>
                      <a:pt x="10" y="19"/>
                    </a:lnTo>
                    <a:lnTo>
                      <a:pt x="11" y="19"/>
                    </a:lnTo>
                    <a:lnTo>
                      <a:pt x="11" y="19"/>
                    </a:lnTo>
                    <a:lnTo>
                      <a:pt x="12" y="19"/>
                    </a:lnTo>
                    <a:lnTo>
                      <a:pt x="13" y="19"/>
                    </a:lnTo>
                    <a:lnTo>
                      <a:pt x="13" y="19"/>
                    </a:lnTo>
                    <a:lnTo>
                      <a:pt x="14" y="19"/>
                    </a:lnTo>
                    <a:lnTo>
                      <a:pt x="14" y="19"/>
                    </a:lnTo>
                    <a:lnTo>
                      <a:pt x="14" y="19"/>
                    </a:lnTo>
                    <a:lnTo>
                      <a:pt x="15" y="20"/>
                    </a:lnTo>
                    <a:lnTo>
                      <a:pt x="16" y="20"/>
                    </a:lnTo>
                    <a:lnTo>
                      <a:pt x="17" y="20"/>
                    </a:lnTo>
                    <a:lnTo>
                      <a:pt x="17" y="20"/>
                    </a:lnTo>
                    <a:lnTo>
                      <a:pt x="17" y="21"/>
                    </a:lnTo>
                    <a:lnTo>
                      <a:pt x="19" y="21"/>
                    </a:lnTo>
                    <a:lnTo>
                      <a:pt x="19" y="21"/>
                    </a:lnTo>
                    <a:lnTo>
                      <a:pt x="19" y="22"/>
                    </a:lnTo>
                    <a:lnTo>
                      <a:pt x="20" y="22"/>
                    </a:lnTo>
                    <a:lnTo>
                      <a:pt x="20" y="23"/>
                    </a:lnTo>
                    <a:lnTo>
                      <a:pt x="21" y="23"/>
                    </a:lnTo>
                    <a:lnTo>
                      <a:pt x="22" y="23"/>
                    </a:lnTo>
                    <a:lnTo>
                      <a:pt x="22" y="23"/>
                    </a:lnTo>
                    <a:lnTo>
                      <a:pt x="22" y="23"/>
                    </a:lnTo>
                    <a:lnTo>
                      <a:pt x="22" y="23"/>
                    </a:lnTo>
                    <a:lnTo>
                      <a:pt x="23" y="23"/>
                    </a:lnTo>
                    <a:lnTo>
                      <a:pt x="23" y="23"/>
                    </a:lnTo>
                    <a:lnTo>
                      <a:pt x="23" y="23"/>
                    </a:lnTo>
                    <a:lnTo>
                      <a:pt x="22" y="23"/>
                    </a:lnTo>
                    <a:lnTo>
                      <a:pt x="22" y="23"/>
                    </a:lnTo>
                    <a:lnTo>
                      <a:pt x="22" y="23"/>
                    </a:lnTo>
                    <a:lnTo>
                      <a:pt x="22" y="23"/>
                    </a:lnTo>
                    <a:lnTo>
                      <a:pt x="21" y="23"/>
                    </a:lnTo>
                    <a:lnTo>
                      <a:pt x="20" y="23"/>
                    </a:lnTo>
                    <a:lnTo>
                      <a:pt x="20" y="23"/>
                    </a:lnTo>
                    <a:lnTo>
                      <a:pt x="21" y="24"/>
                    </a:lnTo>
                    <a:lnTo>
                      <a:pt x="21" y="25"/>
                    </a:lnTo>
                    <a:lnTo>
                      <a:pt x="21" y="26"/>
                    </a:lnTo>
                    <a:lnTo>
                      <a:pt x="21" y="26"/>
                    </a:lnTo>
                    <a:lnTo>
                      <a:pt x="21" y="27"/>
                    </a:lnTo>
                    <a:lnTo>
                      <a:pt x="21" y="27"/>
                    </a:lnTo>
                    <a:lnTo>
                      <a:pt x="21" y="28"/>
                    </a:lnTo>
                    <a:lnTo>
                      <a:pt x="21" y="28"/>
                    </a:lnTo>
                    <a:lnTo>
                      <a:pt x="21" y="28"/>
                    </a:lnTo>
                    <a:lnTo>
                      <a:pt x="21" y="29"/>
                    </a:lnTo>
                    <a:lnTo>
                      <a:pt x="21" y="29"/>
                    </a:lnTo>
                    <a:lnTo>
                      <a:pt x="21" y="29"/>
                    </a:lnTo>
                    <a:lnTo>
                      <a:pt x="21" y="30"/>
                    </a:lnTo>
                    <a:lnTo>
                      <a:pt x="21" y="31"/>
                    </a:lnTo>
                    <a:lnTo>
                      <a:pt x="22" y="31"/>
                    </a:lnTo>
                    <a:lnTo>
                      <a:pt x="22" y="31"/>
                    </a:lnTo>
                    <a:lnTo>
                      <a:pt x="22" y="32"/>
                    </a:lnTo>
                    <a:lnTo>
                      <a:pt x="22" y="33"/>
                    </a:lnTo>
                    <a:lnTo>
                      <a:pt x="22" y="33"/>
                    </a:lnTo>
                    <a:lnTo>
                      <a:pt x="22" y="33"/>
                    </a:lnTo>
                    <a:lnTo>
                      <a:pt x="22" y="33"/>
                    </a:lnTo>
                    <a:lnTo>
                      <a:pt x="22" y="33"/>
                    </a:lnTo>
                    <a:lnTo>
                      <a:pt x="22" y="33"/>
                    </a:lnTo>
                    <a:lnTo>
                      <a:pt x="22" y="33"/>
                    </a:lnTo>
                    <a:lnTo>
                      <a:pt x="22" y="34"/>
                    </a:lnTo>
                    <a:lnTo>
                      <a:pt x="22" y="34"/>
                    </a:lnTo>
                    <a:lnTo>
                      <a:pt x="22" y="34"/>
                    </a:lnTo>
                    <a:lnTo>
                      <a:pt x="22" y="34"/>
                    </a:lnTo>
                    <a:lnTo>
                      <a:pt x="22" y="34"/>
                    </a:lnTo>
                    <a:lnTo>
                      <a:pt x="22" y="35"/>
                    </a:lnTo>
                    <a:lnTo>
                      <a:pt x="22" y="37"/>
                    </a:lnTo>
                    <a:lnTo>
                      <a:pt x="22" y="37"/>
                    </a:lnTo>
                    <a:lnTo>
                      <a:pt x="22" y="37"/>
                    </a:lnTo>
                    <a:lnTo>
                      <a:pt x="22" y="37"/>
                    </a:lnTo>
                    <a:lnTo>
                      <a:pt x="22" y="37"/>
                    </a:lnTo>
                    <a:lnTo>
                      <a:pt x="22" y="37"/>
                    </a:lnTo>
                    <a:lnTo>
                      <a:pt x="22" y="37"/>
                    </a:lnTo>
                    <a:lnTo>
                      <a:pt x="22" y="37"/>
                    </a:lnTo>
                    <a:lnTo>
                      <a:pt x="22" y="37"/>
                    </a:lnTo>
                    <a:lnTo>
                      <a:pt x="22" y="38"/>
                    </a:lnTo>
                    <a:lnTo>
                      <a:pt x="22" y="39"/>
                    </a:lnTo>
                    <a:lnTo>
                      <a:pt x="22" y="40"/>
                    </a:lnTo>
                    <a:lnTo>
                      <a:pt x="22" y="41"/>
                    </a:lnTo>
                    <a:lnTo>
                      <a:pt x="22" y="41"/>
                    </a:lnTo>
                    <a:lnTo>
                      <a:pt x="22" y="42"/>
                    </a:lnTo>
                    <a:lnTo>
                      <a:pt x="22" y="42"/>
                    </a:lnTo>
                    <a:lnTo>
                      <a:pt x="22" y="42"/>
                    </a:lnTo>
                    <a:lnTo>
                      <a:pt x="22" y="42"/>
                    </a:lnTo>
                    <a:lnTo>
                      <a:pt x="22" y="43"/>
                    </a:lnTo>
                    <a:lnTo>
                      <a:pt x="22" y="43"/>
                    </a:lnTo>
                    <a:lnTo>
                      <a:pt x="21" y="44"/>
                    </a:lnTo>
                    <a:lnTo>
                      <a:pt x="21" y="45"/>
                    </a:lnTo>
                    <a:lnTo>
                      <a:pt x="21" y="45"/>
                    </a:lnTo>
                    <a:lnTo>
                      <a:pt x="21" y="47"/>
                    </a:lnTo>
                    <a:lnTo>
                      <a:pt x="21" y="48"/>
                    </a:lnTo>
                    <a:lnTo>
                      <a:pt x="21" y="49"/>
                    </a:lnTo>
                    <a:lnTo>
                      <a:pt x="20" y="50"/>
                    </a:lnTo>
                    <a:lnTo>
                      <a:pt x="20" y="50"/>
                    </a:lnTo>
                    <a:lnTo>
                      <a:pt x="20" y="51"/>
                    </a:lnTo>
                    <a:lnTo>
                      <a:pt x="20" y="52"/>
                    </a:lnTo>
                    <a:lnTo>
                      <a:pt x="20" y="52"/>
                    </a:lnTo>
                    <a:lnTo>
                      <a:pt x="19" y="53"/>
                    </a:lnTo>
                    <a:lnTo>
                      <a:pt x="19" y="54"/>
                    </a:lnTo>
                    <a:lnTo>
                      <a:pt x="19" y="55"/>
                    </a:lnTo>
                    <a:lnTo>
                      <a:pt x="19" y="56"/>
                    </a:lnTo>
                    <a:lnTo>
                      <a:pt x="19" y="57"/>
                    </a:lnTo>
                    <a:lnTo>
                      <a:pt x="19" y="57"/>
                    </a:lnTo>
                    <a:lnTo>
                      <a:pt x="17" y="58"/>
                    </a:lnTo>
                    <a:lnTo>
                      <a:pt x="17" y="60"/>
                    </a:lnTo>
                    <a:lnTo>
                      <a:pt x="17" y="61"/>
                    </a:lnTo>
                    <a:lnTo>
                      <a:pt x="16" y="62"/>
                    </a:lnTo>
                    <a:lnTo>
                      <a:pt x="16" y="63"/>
                    </a:lnTo>
                    <a:lnTo>
                      <a:pt x="16" y="64"/>
                    </a:lnTo>
                    <a:lnTo>
                      <a:pt x="16" y="65"/>
                    </a:lnTo>
                    <a:lnTo>
                      <a:pt x="16" y="65"/>
                    </a:lnTo>
                    <a:lnTo>
                      <a:pt x="16" y="66"/>
                    </a:lnTo>
                    <a:lnTo>
                      <a:pt x="17" y="67"/>
                    </a:lnTo>
                    <a:lnTo>
                      <a:pt x="17" y="67"/>
                    </a:lnTo>
                    <a:lnTo>
                      <a:pt x="20" y="68"/>
                    </a:lnTo>
                    <a:lnTo>
                      <a:pt x="20" y="6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4" name="Freeform 7500"/>
              <p:cNvSpPr>
                <a:spLocks/>
              </p:cNvSpPr>
              <p:nvPr/>
            </p:nvSpPr>
            <p:spPr bwMode="auto">
              <a:xfrm>
                <a:off x="3125789" y="3842122"/>
                <a:ext cx="11113" cy="43024"/>
              </a:xfrm>
              <a:custGeom>
                <a:avLst/>
                <a:gdLst/>
                <a:ahLst/>
                <a:cxnLst>
                  <a:cxn ang="0">
                    <a:pos x="29" y="77"/>
                  </a:cxn>
                  <a:cxn ang="0">
                    <a:pos x="29" y="76"/>
                  </a:cxn>
                  <a:cxn ang="0">
                    <a:pos x="28" y="75"/>
                  </a:cxn>
                  <a:cxn ang="0">
                    <a:pos x="25" y="74"/>
                  </a:cxn>
                  <a:cxn ang="0">
                    <a:pos x="23" y="73"/>
                  </a:cxn>
                  <a:cxn ang="0">
                    <a:pos x="21" y="72"/>
                  </a:cxn>
                  <a:cxn ang="0">
                    <a:pos x="21" y="70"/>
                  </a:cxn>
                  <a:cxn ang="0">
                    <a:pos x="21" y="67"/>
                  </a:cxn>
                  <a:cxn ang="0">
                    <a:pos x="22" y="65"/>
                  </a:cxn>
                  <a:cxn ang="0">
                    <a:pos x="24" y="63"/>
                  </a:cxn>
                  <a:cxn ang="0">
                    <a:pos x="27" y="62"/>
                  </a:cxn>
                  <a:cxn ang="0">
                    <a:pos x="28" y="60"/>
                  </a:cxn>
                  <a:cxn ang="0">
                    <a:pos x="29" y="59"/>
                  </a:cxn>
                  <a:cxn ang="0">
                    <a:pos x="28" y="58"/>
                  </a:cxn>
                  <a:cxn ang="0">
                    <a:pos x="27" y="57"/>
                  </a:cxn>
                  <a:cxn ang="0">
                    <a:pos x="22" y="55"/>
                  </a:cxn>
                  <a:cxn ang="0">
                    <a:pos x="21" y="54"/>
                  </a:cxn>
                  <a:cxn ang="0">
                    <a:pos x="21" y="53"/>
                  </a:cxn>
                  <a:cxn ang="0">
                    <a:pos x="22" y="50"/>
                  </a:cxn>
                  <a:cxn ang="0">
                    <a:pos x="24" y="47"/>
                  </a:cxn>
                  <a:cxn ang="0">
                    <a:pos x="24" y="45"/>
                  </a:cxn>
                  <a:cxn ang="0">
                    <a:pos x="23" y="41"/>
                  </a:cxn>
                  <a:cxn ang="0">
                    <a:pos x="22" y="38"/>
                  </a:cxn>
                  <a:cxn ang="0">
                    <a:pos x="20" y="37"/>
                  </a:cxn>
                  <a:cxn ang="0">
                    <a:pos x="17" y="35"/>
                  </a:cxn>
                  <a:cxn ang="0">
                    <a:pos x="14" y="34"/>
                  </a:cxn>
                  <a:cxn ang="0">
                    <a:pos x="13" y="32"/>
                  </a:cxn>
                  <a:cxn ang="0">
                    <a:pos x="11" y="28"/>
                  </a:cxn>
                  <a:cxn ang="0">
                    <a:pos x="9" y="26"/>
                  </a:cxn>
                  <a:cxn ang="0">
                    <a:pos x="6" y="24"/>
                  </a:cxn>
                  <a:cxn ang="0">
                    <a:pos x="3" y="24"/>
                  </a:cxn>
                  <a:cxn ang="0">
                    <a:pos x="1" y="23"/>
                  </a:cxn>
                  <a:cxn ang="0">
                    <a:pos x="0" y="18"/>
                  </a:cxn>
                  <a:cxn ang="0">
                    <a:pos x="0" y="13"/>
                  </a:cxn>
                  <a:cxn ang="0">
                    <a:pos x="1" y="7"/>
                  </a:cxn>
                  <a:cxn ang="0">
                    <a:pos x="1" y="6"/>
                  </a:cxn>
                  <a:cxn ang="0">
                    <a:pos x="2" y="6"/>
                  </a:cxn>
                  <a:cxn ang="0">
                    <a:pos x="3" y="6"/>
                  </a:cxn>
                  <a:cxn ang="0">
                    <a:pos x="5" y="7"/>
                  </a:cxn>
                  <a:cxn ang="0">
                    <a:pos x="6" y="8"/>
                  </a:cxn>
                  <a:cxn ang="0">
                    <a:pos x="8" y="9"/>
                  </a:cxn>
                  <a:cxn ang="0">
                    <a:pos x="11" y="10"/>
                  </a:cxn>
                  <a:cxn ang="0">
                    <a:pos x="13" y="11"/>
                  </a:cxn>
                  <a:cxn ang="0">
                    <a:pos x="17" y="12"/>
                  </a:cxn>
                  <a:cxn ang="0">
                    <a:pos x="19" y="12"/>
                  </a:cxn>
                  <a:cxn ang="0">
                    <a:pos x="22" y="11"/>
                  </a:cxn>
                  <a:cxn ang="0">
                    <a:pos x="25" y="9"/>
                  </a:cxn>
                  <a:cxn ang="0">
                    <a:pos x="28" y="7"/>
                  </a:cxn>
                  <a:cxn ang="0">
                    <a:pos x="31" y="3"/>
                  </a:cxn>
                  <a:cxn ang="0">
                    <a:pos x="34" y="0"/>
                  </a:cxn>
                </a:cxnLst>
                <a:rect l="0" t="0" r="r" b="b"/>
                <a:pathLst>
                  <a:path w="34" h="78">
                    <a:moveTo>
                      <a:pt x="29" y="78"/>
                    </a:moveTo>
                    <a:lnTo>
                      <a:pt x="29" y="77"/>
                    </a:lnTo>
                    <a:lnTo>
                      <a:pt x="29" y="77"/>
                    </a:lnTo>
                    <a:lnTo>
                      <a:pt x="29" y="76"/>
                    </a:lnTo>
                    <a:lnTo>
                      <a:pt x="29" y="75"/>
                    </a:lnTo>
                    <a:lnTo>
                      <a:pt x="28" y="75"/>
                    </a:lnTo>
                    <a:lnTo>
                      <a:pt x="27" y="74"/>
                    </a:lnTo>
                    <a:lnTo>
                      <a:pt x="25" y="74"/>
                    </a:lnTo>
                    <a:lnTo>
                      <a:pt x="24" y="74"/>
                    </a:lnTo>
                    <a:lnTo>
                      <a:pt x="23" y="73"/>
                    </a:lnTo>
                    <a:lnTo>
                      <a:pt x="22" y="73"/>
                    </a:lnTo>
                    <a:lnTo>
                      <a:pt x="21" y="72"/>
                    </a:lnTo>
                    <a:lnTo>
                      <a:pt x="21" y="71"/>
                    </a:lnTo>
                    <a:lnTo>
                      <a:pt x="21" y="70"/>
                    </a:lnTo>
                    <a:lnTo>
                      <a:pt x="21" y="69"/>
                    </a:lnTo>
                    <a:lnTo>
                      <a:pt x="21" y="67"/>
                    </a:lnTo>
                    <a:lnTo>
                      <a:pt x="21" y="65"/>
                    </a:lnTo>
                    <a:lnTo>
                      <a:pt x="22" y="65"/>
                    </a:lnTo>
                    <a:lnTo>
                      <a:pt x="22" y="64"/>
                    </a:lnTo>
                    <a:lnTo>
                      <a:pt x="24" y="63"/>
                    </a:lnTo>
                    <a:lnTo>
                      <a:pt x="25" y="63"/>
                    </a:lnTo>
                    <a:lnTo>
                      <a:pt x="27" y="62"/>
                    </a:lnTo>
                    <a:lnTo>
                      <a:pt x="28" y="61"/>
                    </a:lnTo>
                    <a:lnTo>
                      <a:pt x="28" y="60"/>
                    </a:lnTo>
                    <a:lnTo>
                      <a:pt x="29" y="60"/>
                    </a:lnTo>
                    <a:lnTo>
                      <a:pt x="29" y="59"/>
                    </a:lnTo>
                    <a:lnTo>
                      <a:pt x="29" y="59"/>
                    </a:lnTo>
                    <a:lnTo>
                      <a:pt x="28" y="58"/>
                    </a:lnTo>
                    <a:lnTo>
                      <a:pt x="28" y="57"/>
                    </a:lnTo>
                    <a:lnTo>
                      <a:pt x="27" y="57"/>
                    </a:lnTo>
                    <a:lnTo>
                      <a:pt x="25" y="56"/>
                    </a:lnTo>
                    <a:lnTo>
                      <a:pt x="22" y="55"/>
                    </a:lnTo>
                    <a:lnTo>
                      <a:pt x="21" y="54"/>
                    </a:lnTo>
                    <a:lnTo>
                      <a:pt x="21" y="54"/>
                    </a:lnTo>
                    <a:lnTo>
                      <a:pt x="21" y="53"/>
                    </a:lnTo>
                    <a:lnTo>
                      <a:pt x="21" y="53"/>
                    </a:lnTo>
                    <a:lnTo>
                      <a:pt x="21" y="52"/>
                    </a:lnTo>
                    <a:lnTo>
                      <a:pt x="22" y="50"/>
                    </a:lnTo>
                    <a:lnTo>
                      <a:pt x="23" y="49"/>
                    </a:lnTo>
                    <a:lnTo>
                      <a:pt x="24" y="47"/>
                    </a:lnTo>
                    <a:lnTo>
                      <a:pt x="24" y="46"/>
                    </a:lnTo>
                    <a:lnTo>
                      <a:pt x="24" y="45"/>
                    </a:lnTo>
                    <a:lnTo>
                      <a:pt x="24" y="43"/>
                    </a:lnTo>
                    <a:lnTo>
                      <a:pt x="23" y="41"/>
                    </a:lnTo>
                    <a:lnTo>
                      <a:pt x="22" y="40"/>
                    </a:lnTo>
                    <a:lnTo>
                      <a:pt x="22" y="38"/>
                    </a:lnTo>
                    <a:lnTo>
                      <a:pt x="21" y="37"/>
                    </a:lnTo>
                    <a:lnTo>
                      <a:pt x="20" y="37"/>
                    </a:lnTo>
                    <a:lnTo>
                      <a:pt x="18" y="36"/>
                    </a:lnTo>
                    <a:lnTo>
                      <a:pt x="17" y="35"/>
                    </a:lnTo>
                    <a:lnTo>
                      <a:pt x="14" y="34"/>
                    </a:lnTo>
                    <a:lnTo>
                      <a:pt x="14" y="34"/>
                    </a:lnTo>
                    <a:lnTo>
                      <a:pt x="13" y="33"/>
                    </a:lnTo>
                    <a:lnTo>
                      <a:pt x="13" y="32"/>
                    </a:lnTo>
                    <a:lnTo>
                      <a:pt x="11" y="29"/>
                    </a:lnTo>
                    <a:lnTo>
                      <a:pt x="11" y="28"/>
                    </a:lnTo>
                    <a:lnTo>
                      <a:pt x="10" y="26"/>
                    </a:lnTo>
                    <a:lnTo>
                      <a:pt x="9" y="26"/>
                    </a:lnTo>
                    <a:lnTo>
                      <a:pt x="8" y="25"/>
                    </a:lnTo>
                    <a:lnTo>
                      <a:pt x="6" y="24"/>
                    </a:lnTo>
                    <a:lnTo>
                      <a:pt x="4" y="24"/>
                    </a:lnTo>
                    <a:lnTo>
                      <a:pt x="3" y="24"/>
                    </a:lnTo>
                    <a:lnTo>
                      <a:pt x="2" y="23"/>
                    </a:lnTo>
                    <a:lnTo>
                      <a:pt x="1" y="23"/>
                    </a:lnTo>
                    <a:lnTo>
                      <a:pt x="0" y="22"/>
                    </a:lnTo>
                    <a:lnTo>
                      <a:pt x="0" y="18"/>
                    </a:lnTo>
                    <a:lnTo>
                      <a:pt x="0" y="17"/>
                    </a:lnTo>
                    <a:lnTo>
                      <a:pt x="0" y="13"/>
                    </a:lnTo>
                    <a:lnTo>
                      <a:pt x="0" y="9"/>
                    </a:lnTo>
                    <a:lnTo>
                      <a:pt x="1" y="7"/>
                    </a:lnTo>
                    <a:lnTo>
                      <a:pt x="1" y="6"/>
                    </a:lnTo>
                    <a:lnTo>
                      <a:pt x="1" y="6"/>
                    </a:lnTo>
                    <a:lnTo>
                      <a:pt x="2" y="6"/>
                    </a:lnTo>
                    <a:lnTo>
                      <a:pt x="2" y="6"/>
                    </a:lnTo>
                    <a:lnTo>
                      <a:pt x="2" y="6"/>
                    </a:lnTo>
                    <a:lnTo>
                      <a:pt x="3" y="6"/>
                    </a:lnTo>
                    <a:lnTo>
                      <a:pt x="3" y="6"/>
                    </a:lnTo>
                    <a:lnTo>
                      <a:pt x="5" y="7"/>
                    </a:lnTo>
                    <a:lnTo>
                      <a:pt x="5" y="8"/>
                    </a:lnTo>
                    <a:lnTo>
                      <a:pt x="6" y="8"/>
                    </a:lnTo>
                    <a:lnTo>
                      <a:pt x="6" y="8"/>
                    </a:lnTo>
                    <a:lnTo>
                      <a:pt x="8" y="9"/>
                    </a:lnTo>
                    <a:lnTo>
                      <a:pt x="9" y="9"/>
                    </a:lnTo>
                    <a:lnTo>
                      <a:pt x="11" y="10"/>
                    </a:lnTo>
                    <a:lnTo>
                      <a:pt x="12" y="11"/>
                    </a:lnTo>
                    <a:lnTo>
                      <a:pt x="13" y="11"/>
                    </a:lnTo>
                    <a:lnTo>
                      <a:pt x="14" y="12"/>
                    </a:lnTo>
                    <a:lnTo>
                      <a:pt x="17" y="12"/>
                    </a:lnTo>
                    <a:lnTo>
                      <a:pt x="18" y="12"/>
                    </a:lnTo>
                    <a:lnTo>
                      <a:pt x="19" y="12"/>
                    </a:lnTo>
                    <a:lnTo>
                      <a:pt x="20" y="12"/>
                    </a:lnTo>
                    <a:lnTo>
                      <a:pt x="22" y="11"/>
                    </a:lnTo>
                    <a:lnTo>
                      <a:pt x="23" y="10"/>
                    </a:lnTo>
                    <a:lnTo>
                      <a:pt x="25" y="9"/>
                    </a:lnTo>
                    <a:lnTo>
                      <a:pt x="27" y="8"/>
                    </a:lnTo>
                    <a:lnTo>
                      <a:pt x="28" y="7"/>
                    </a:lnTo>
                    <a:lnTo>
                      <a:pt x="29" y="6"/>
                    </a:lnTo>
                    <a:lnTo>
                      <a:pt x="31" y="3"/>
                    </a:lnTo>
                    <a:lnTo>
                      <a:pt x="32" y="2"/>
                    </a:lnTo>
                    <a:lnTo>
                      <a:pt x="3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5" name="Line 7501"/>
              <p:cNvSpPr>
                <a:spLocks noChangeShapeType="1"/>
              </p:cNvSpPr>
              <p:nvPr/>
            </p:nvSpPr>
            <p:spPr bwMode="auto">
              <a:xfrm>
                <a:off x="3135314" y="3885146"/>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6" name="Freeform 7502"/>
              <p:cNvSpPr>
                <a:spLocks/>
              </p:cNvSpPr>
              <p:nvPr/>
            </p:nvSpPr>
            <p:spPr bwMode="auto">
              <a:xfrm>
                <a:off x="3060701" y="3885146"/>
                <a:ext cx="4763" cy="15935"/>
              </a:xfrm>
              <a:custGeom>
                <a:avLst/>
                <a:gdLst/>
                <a:ahLst/>
                <a:cxnLst>
                  <a:cxn ang="0">
                    <a:pos x="17" y="28"/>
                  </a:cxn>
                  <a:cxn ang="0">
                    <a:pos x="17" y="28"/>
                  </a:cxn>
                  <a:cxn ang="0">
                    <a:pos x="15" y="29"/>
                  </a:cxn>
                  <a:cxn ang="0">
                    <a:pos x="13" y="29"/>
                  </a:cxn>
                  <a:cxn ang="0">
                    <a:pos x="11" y="29"/>
                  </a:cxn>
                  <a:cxn ang="0">
                    <a:pos x="9" y="29"/>
                  </a:cxn>
                  <a:cxn ang="0">
                    <a:pos x="6" y="30"/>
                  </a:cxn>
                  <a:cxn ang="0">
                    <a:pos x="4" y="30"/>
                  </a:cxn>
                  <a:cxn ang="0">
                    <a:pos x="4" y="30"/>
                  </a:cxn>
                  <a:cxn ang="0">
                    <a:pos x="3" y="29"/>
                  </a:cxn>
                  <a:cxn ang="0">
                    <a:pos x="2" y="28"/>
                  </a:cxn>
                  <a:cxn ang="0">
                    <a:pos x="0" y="26"/>
                  </a:cxn>
                  <a:cxn ang="0">
                    <a:pos x="0" y="24"/>
                  </a:cxn>
                  <a:cxn ang="0">
                    <a:pos x="0" y="23"/>
                  </a:cxn>
                  <a:cxn ang="0">
                    <a:pos x="2" y="22"/>
                  </a:cxn>
                  <a:cxn ang="0">
                    <a:pos x="4" y="20"/>
                  </a:cxn>
                  <a:cxn ang="0">
                    <a:pos x="4" y="18"/>
                  </a:cxn>
                  <a:cxn ang="0">
                    <a:pos x="6" y="18"/>
                  </a:cxn>
                  <a:cxn ang="0">
                    <a:pos x="7" y="19"/>
                  </a:cxn>
                  <a:cxn ang="0">
                    <a:pos x="8" y="18"/>
                  </a:cxn>
                  <a:cxn ang="0">
                    <a:pos x="11" y="20"/>
                  </a:cxn>
                  <a:cxn ang="0">
                    <a:pos x="12" y="20"/>
                  </a:cxn>
                  <a:cxn ang="0">
                    <a:pos x="14" y="20"/>
                  </a:cxn>
                  <a:cxn ang="0">
                    <a:pos x="15" y="19"/>
                  </a:cxn>
                  <a:cxn ang="0">
                    <a:pos x="15" y="17"/>
                  </a:cxn>
                  <a:cxn ang="0">
                    <a:pos x="15" y="15"/>
                  </a:cxn>
                  <a:cxn ang="0">
                    <a:pos x="15" y="13"/>
                  </a:cxn>
                  <a:cxn ang="0">
                    <a:pos x="15" y="11"/>
                  </a:cxn>
                  <a:cxn ang="0">
                    <a:pos x="15" y="11"/>
                  </a:cxn>
                  <a:cxn ang="0">
                    <a:pos x="14" y="10"/>
                  </a:cxn>
                  <a:cxn ang="0">
                    <a:pos x="13" y="10"/>
                  </a:cxn>
                  <a:cxn ang="0">
                    <a:pos x="13" y="8"/>
                  </a:cxn>
                  <a:cxn ang="0">
                    <a:pos x="13" y="7"/>
                  </a:cxn>
                  <a:cxn ang="0">
                    <a:pos x="11" y="7"/>
                  </a:cxn>
                  <a:cxn ang="0">
                    <a:pos x="9" y="7"/>
                  </a:cxn>
                  <a:cxn ang="0">
                    <a:pos x="8" y="6"/>
                  </a:cxn>
                  <a:cxn ang="0">
                    <a:pos x="8" y="5"/>
                  </a:cxn>
                  <a:cxn ang="0">
                    <a:pos x="8" y="4"/>
                  </a:cxn>
                  <a:cxn ang="0">
                    <a:pos x="8" y="3"/>
                  </a:cxn>
                  <a:cxn ang="0">
                    <a:pos x="7" y="2"/>
                  </a:cxn>
                  <a:cxn ang="0">
                    <a:pos x="7" y="1"/>
                  </a:cxn>
                  <a:cxn ang="0">
                    <a:pos x="7" y="1"/>
                  </a:cxn>
                  <a:cxn ang="0">
                    <a:pos x="6" y="0"/>
                  </a:cxn>
                </a:cxnLst>
                <a:rect l="0" t="0" r="r" b="b"/>
                <a:pathLst>
                  <a:path w="17" h="30">
                    <a:moveTo>
                      <a:pt x="17" y="28"/>
                    </a:moveTo>
                    <a:lnTo>
                      <a:pt x="17" y="28"/>
                    </a:lnTo>
                    <a:lnTo>
                      <a:pt x="15" y="29"/>
                    </a:lnTo>
                    <a:lnTo>
                      <a:pt x="13" y="29"/>
                    </a:lnTo>
                    <a:lnTo>
                      <a:pt x="11" y="29"/>
                    </a:lnTo>
                    <a:lnTo>
                      <a:pt x="9" y="29"/>
                    </a:lnTo>
                    <a:lnTo>
                      <a:pt x="6" y="30"/>
                    </a:lnTo>
                    <a:lnTo>
                      <a:pt x="4" y="30"/>
                    </a:lnTo>
                    <a:lnTo>
                      <a:pt x="4" y="30"/>
                    </a:lnTo>
                    <a:lnTo>
                      <a:pt x="3" y="29"/>
                    </a:lnTo>
                    <a:lnTo>
                      <a:pt x="2" y="28"/>
                    </a:lnTo>
                    <a:lnTo>
                      <a:pt x="0" y="26"/>
                    </a:lnTo>
                    <a:lnTo>
                      <a:pt x="0" y="24"/>
                    </a:lnTo>
                    <a:lnTo>
                      <a:pt x="0" y="23"/>
                    </a:lnTo>
                    <a:lnTo>
                      <a:pt x="2" y="22"/>
                    </a:lnTo>
                    <a:lnTo>
                      <a:pt x="4" y="20"/>
                    </a:lnTo>
                    <a:lnTo>
                      <a:pt x="4" y="18"/>
                    </a:lnTo>
                    <a:lnTo>
                      <a:pt x="6" y="18"/>
                    </a:lnTo>
                    <a:lnTo>
                      <a:pt x="7" y="19"/>
                    </a:lnTo>
                    <a:lnTo>
                      <a:pt x="8" y="18"/>
                    </a:lnTo>
                    <a:lnTo>
                      <a:pt x="11" y="20"/>
                    </a:lnTo>
                    <a:lnTo>
                      <a:pt x="12" y="20"/>
                    </a:lnTo>
                    <a:lnTo>
                      <a:pt x="14" y="20"/>
                    </a:lnTo>
                    <a:lnTo>
                      <a:pt x="15" y="19"/>
                    </a:lnTo>
                    <a:lnTo>
                      <a:pt x="15" y="17"/>
                    </a:lnTo>
                    <a:lnTo>
                      <a:pt x="15" y="15"/>
                    </a:lnTo>
                    <a:lnTo>
                      <a:pt x="15" y="13"/>
                    </a:lnTo>
                    <a:lnTo>
                      <a:pt x="15" y="11"/>
                    </a:lnTo>
                    <a:lnTo>
                      <a:pt x="15" y="11"/>
                    </a:lnTo>
                    <a:lnTo>
                      <a:pt x="14" y="10"/>
                    </a:lnTo>
                    <a:lnTo>
                      <a:pt x="13" y="10"/>
                    </a:lnTo>
                    <a:lnTo>
                      <a:pt x="13" y="8"/>
                    </a:lnTo>
                    <a:lnTo>
                      <a:pt x="13" y="7"/>
                    </a:lnTo>
                    <a:lnTo>
                      <a:pt x="11" y="7"/>
                    </a:lnTo>
                    <a:lnTo>
                      <a:pt x="9" y="7"/>
                    </a:lnTo>
                    <a:lnTo>
                      <a:pt x="8" y="6"/>
                    </a:lnTo>
                    <a:lnTo>
                      <a:pt x="8" y="5"/>
                    </a:lnTo>
                    <a:lnTo>
                      <a:pt x="8" y="4"/>
                    </a:lnTo>
                    <a:lnTo>
                      <a:pt x="8" y="3"/>
                    </a:lnTo>
                    <a:lnTo>
                      <a:pt x="7" y="2"/>
                    </a:lnTo>
                    <a:lnTo>
                      <a:pt x="7" y="1"/>
                    </a:lnTo>
                    <a:lnTo>
                      <a:pt x="7" y="1"/>
                    </a:lnTo>
                    <a:lnTo>
                      <a:pt x="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7" name="Freeform 7503"/>
              <p:cNvSpPr>
                <a:spLocks/>
              </p:cNvSpPr>
              <p:nvPr/>
            </p:nvSpPr>
            <p:spPr bwMode="auto">
              <a:xfrm>
                <a:off x="3060701" y="3904268"/>
                <a:ext cx="0" cy="3187"/>
              </a:xfrm>
              <a:custGeom>
                <a:avLst/>
                <a:gdLst/>
                <a:ahLst/>
                <a:cxnLst>
                  <a:cxn ang="0">
                    <a:pos x="0" y="2"/>
                  </a:cxn>
                  <a:cxn ang="0">
                    <a:pos x="0" y="1"/>
                  </a:cxn>
                  <a:cxn ang="0">
                    <a:pos x="3" y="0"/>
                  </a:cxn>
                  <a:cxn ang="0">
                    <a:pos x="3" y="1"/>
                  </a:cxn>
                  <a:cxn ang="0">
                    <a:pos x="4" y="2"/>
                  </a:cxn>
                  <a:cxn ang="0">
                    <a:pos x="4" y="4"/>
                  </a:cxn>
                </a:cxnLst>
                <a:rect l="0" t="0" r="r" b="b"/>
                <a:pathLst>
                  <a:path w="4" h="4">
                    <a:moveTo>
                      <a:pt x="0" y="2"/>
                    </a:moveTo>
                    <a:lnTo>
                      <a:pt x="0" y="1"/>
                    </a:lnTo>
                    <a:lnTo>
                      <a:pt x="3" y="0"/>
                    </a:lnTo>
                    <a:lnTo>
                      <a:pt x="3" y="1"/>
                    </a:lnTo>
                    <a:lnTo>
                      <a:pt x="4" y="2"/>
                    </a:lnTo>
                    <a:lnTo>
                      <a:pt x="4" y="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8" name="Freeform 7504"/>
              <p:cNvSpPr>
                <a:spLocks/>
              </p:cNvSpPr>
              <p:nvPr/>
            </p:nvSpPr>
            <p:spPr bwMode="auto">
              <a:xfrm>
                <a:off x="3059114" y="3904268"/>
                <a:ext cx="1588" cy="3187"/>
              </a:xfrm>
              <a:custGeom>
                <a:avLst/>
                <a:gdLst/>
                <a:ahLst/>
                <a:cxnLst>
                  <a:cxn ang="0">
                    <a:pos x="1" y="4"/>
                  </a:cxn>
                  <a:cxn ang="0">
                    <a:pos x="0" y="3"/>
                  </a:cxn>
                  <a:cxn ang="0">
                    <a:pos x="1" y="0"/>
                  </a:cxn>
                </a:cxnLst>
                <a:rect l="0" t="0" r="r" b="b"/>
                <a:pathLst>
                  <a:path w="1" h="4">
                    <a:moveTo>
                      <a:pt x="1" y="4"/>
                    </a:moveTo>
                    <a:lnTo>
                      <a:pt x="0" y="3"/>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49" name="Freeform 7505"/>
              <p:cNvSpPr>
                <a:spLocks/>
              </p:cNvSpPr>
              <p:nvPr/>
            </p:nvSpPr>
            <p:spPr bwMode="auto">
              <a:xfrm>
                <a:off x="3060701" y="3907455"/>
                <a:ext cx="0" cy="1593"/>
              </a:xfrm>
              <a:custGeom>
                <a:avLst/>
                <a:gdLst/>
                <a:ahLst/>
                <a:cxnLst>
                  <a:cxn ang="0">
                    <a:pos x="4" y="0"/>
                  </a:cxn>
                  <a:cxn ang="0">
                    <a:pos x="3" y="2"/>
                  </a:cxn>
                  <a:cxn ang="0">
                    <a:pos x="3" y="3"/>
                  </a:cxn>
                  <a:cxn ang="0">
                    <a:pos x="1" y="4"/>
                  </a:cxn>
                  <a:cxn ang="0">
                    <a:pos x="1" y="4"/>
                  </a:cxn>
                  <a:cxn ang="0">
                    <a:pos x="0" y="2"/>
                  </a:cxn>
                  <a:cxn ang="0">
                    <a:pos x="0" y="2"/>
                  </a:cxn>
                </a:cxnLst>
                <a:rect l="0" t="0" r="r" b="b"/>
                <a:pathLst>
                  <a:path w="4" h="4">
                    <a:moveTo>
                      <a:pt x="4" y="0"/>
                    </a:moveTo>
                    <a:lnTo>
                      <a:pt x="3" y="2"/>
                    </a:lnTo>
                    <a:lnTo>
                      <a:pt x="3" y="3"/>
                    </a:lnTo>
                    <a:lnTo>
                      <a:pt x="1" y="4"/>
                    </a:lnTo>
                    <a:lnTo>
                      <a:pt x="1" y="4"/>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0" name="Freeform 7506"/>
              <p:cNvSpPr>
                <a:spLocks/>
              </p:cNvSpPr>
              <p:nvPr/>
            </p:nvSpPr>
            <p:spPr bwMode="auto">
              <a:xfrm>
                <a:off x="3054351" y="3885146"/>
                <a:ext cx="4763" cy="28683"/>
              </a:xfrm>
              <a:custGeom>
                <a:avLst/>
                <a:gdLst/>
                <a:ahLst/>
                <a:cxnLst>
                  <a:cxn ang="0">
                    <a:pos x="1" y="0"/>
                  </a:cxn>
                  <a:cxn ang="0">
                    <a:pos x="1" y="1"/>
                  </a:cxn>
                  <a:cxn ang="0">
                    <a:pos x="0" y="2"/>
                  </a:cxn>
                  <a:cxn ang="0">
                    <a:pos x="0" y="3"/>
                  </a:cxn>
                  <a:cxn ang="0">
                    <a:pos x="1" y="5"/>
                  </a:cxn>
                  <a:cxn ang="0">
                    <a:pos x="1" y="6"/>
                  </a:cxn>
                  <a:cxn ang="0">
                    <a:pos x="2" y="6"/>
                  </a:cxn>
                  <a:cxn ang="0">
                    <a:pos x="3" y="7"/>
                  </a:cxn>
                  <a:cxn ang="0">
                    <a:pos x="3" y="8"/>
                  </a:cxn>
                  <a:cxn ang="0">
                    <a:pos x="2" y="9"/>
                  </a:cxn>
                  <a:cxn ang="0">
                    <a:pos x="1" y="10"/>
                  </a:cxn>
                  <a:cxn ang="0">
                    <a:pos x="1" y="11"/>
                  </a:cxn>
                  <a:cxn ang="0">
                    <a:pos x="0" y="14"/>
                  </a:cxn>
                  <a:cxn ang="0">
                    <a:pos x="1" y="14"/>
                  </a:cxn>
                  <a:cxn ang="0">
                    <a:pos x="3" y="14"/>
                  </a:cxn>
                  <a:cxn ang="0">
                    <a:pos x="3" y="11"/>
                  </a:cxn>
                  <a:cxn ang="0">
                    <a:pos x="4" y="11"/>
                  </a:cxn>
                  <a:cxn ang="0">
                    <a:pos x="4" y="10"/>
                  </a:cxn>
                  <a:cxn ang="0">
                    <a:pos x="5" y="9"/>
                  </a:cxn>
                  <a:cxn ang="0">
                    <a:pos x="5" y="9"/>
                  </a:cxn>
                  <a:cxn ang="0">
                    <a:pos x="6" y="9"/>
                  </a:cxn>
                  <a:cxn ang="0">
                    <a:pos x="8" y="9"/>
                  </a:cxn>
                  <a:cxn ang="0">
                    <a:pos x="9" y="9"/>
                  </a:cxn>
                  <a:cxn ang="0">
                    <a:pos x="9" y="10"/>
                  </a:cxn>
                  <a:cxn ang="0">
                    <a:pos x="10" y="11"/>
                  </a:cxn>
                  <a:cxn ang="0">
                    <a:pos x="10" y="12"/>
                  </a:cxn>
                  <a:cxn ang="0">
                    <a:pos x="10" y="14"/>
                  </a:cxn>
                  <a:cxn ang="0">
                    <a:pos x="9" y="15"/>
                  </a:cxn>
                  <a:cxn ang="0">
                    <a:pos x="9" y="15"/>
                  </a:cxn>
                  <a:cxn ang="0">
                    <a:pos x="8" y="16"/>
                  </a:cxn>
                  <a:cxn ang="0">
                    <a:pos x="8" y="17"/>
                  </a:cxn>
                  <a:cxn ang="0">
                    <a:pos x="6" y="18"/>
                  </a:cxn>
                  <a:cxn ang="0">
                    <a:pos x="6" y="19"/>
                  </a:cxn>
                  <a:cxn ang="0">
                    <a:pos x="6" y="20"/>
                  </a:cxn>
                  <a:cxn ang="0">
                    <a:pos x="6" y="21"/>
                  </a:cxn>
                  <a:cxn ang="0">
                    <a:pos x="6" y="22"/>
                  </a:cxn>
                  <a:cxn ang="0">
                    <a:pos x="6" y="23"/>
                  </a:cxn>
                  <a:cxn ang="0">
                    <a:pos x="6" y="24"/>
                  </a:cxn>
                  <a:cxn ang="0">
                    <a:pos x="6" y="25"/>
                  </a:cxn>
                  <a:cxn ang="0">
                    <a:pos x="6" y="26"/>
                  </a:cxn>
                  <a:cxn ang="0">
                    <a:pos x="8" y="27"/>
                  </a:cxn>
                  <a:cxn ang="0">
                    <a:pos x="8" y="28"/>
                  </a:cxn>
                  <a:cxn ang="0">
                    <a:pos x="6" y="29"/>
                  </a:cxn>
                  <a:cxn ang="0">
                    <a:pos x="8" y="31"/>
                  </a:cxn>
                  <a:cxn ang="0">
                    <a:pos x="6" y="33"/>
                  </a:cxn>
                  <a:cxn ang="0">
                    <a:pos x="6" y="34"/>
                  </a:cxn>
                  <a:cxn ang="0">
                    <a:pos x="6" y="35"/>
                  </a:cxn>
                  <a:cxn ang="0">
                    <a:pos x="5" y="38"/>
                  </a:cxn>
                  <a:cxn ang="0">
                    <a:pos x="4" y="39"/>
                  </a:cxn>
                  <a:cxn ang="0">
                    <a:pos x="4" y="41"/>
                  </a:cxn>
                  <a:cxn ang="0">
                    <a:pos x="4" y="42"/>
                  </a:cxn>
                  <a:cxn ang="0">
                    <a:pos x="5" y="44"/>
                  </a:cxn>
                  <a:cxn ang="0">
                    <a:pos x="5" y="45"/>
                  </a:cxn>
                  <a:cxn ang="0">
                    <a:pos x="5" y="46"/>
                  </a:cxn>
                  <a:cxn ang="0">
                    <a:pos x="5" y="47"/>
                  </a:cxn>
                  <a:cxn ang="0">
                    <a:pos x="5" y="48"/>
                  </a:cxn>
                  <a:cxn ang="0">
                    <a:pos x="5" y="49"/>
                  </a:cxn>
                  <a:cxn ang="0">
                    <a:pos x="5" y="50"/>
                  </a:cxn>
                  <a:cxn ang="0">
                    <a:pos x="5" y="51"/>
                  </a:cxn>
                  <a:cxn ang="0">
                    <a:pos x="5" y="52"/>
                  </a:cxn>
                  <a:cxn ang="0">
                    <a:pos x="6" y="53"/>
                  </a:cxn>
                  <a:cxn ang="0">
                    <a:pos x="6" y="53"/>
                  </a:cxn>
                  <a:cxn ang="0">
                    <a:pos x="6" y="53"/>
                  </a:cxn>
                </a:cxnLst>
                <a:rect l="0" t="0" r="r" b="b"/>
                <a:pathLst>
                  <a:path w="10" h="53">
                    <a:moveTo>
                      <a:pt x="1" y="0"/>
                    </a:moveTo>
                    <a:lnTo>
                      <a:pt x="1" y="1"/>
                    </a:lnTo>
                    <a:lnTo>
                      <a:pt x="0" y="2"/>
                    </a:lnTo>
                    <a:lnTo>
                      <a:pt x="0" y="3"/>
                    </a:lnTo>
                    <a:lnTo>
                      <a:pt x="1" y="5"/>
                    </a:lnTo>
                    <a:lnTo>
                      <a:pt x="1" y="6"/>
                    </a:lnTo>
                    <a:lnTo>
                      <a:pt x="2" y="6"/>
                    </a:lnTo>
                    <a:lnTo>
                      <a:pt x="3" y="7"/>
                    </a:lnTo>
                    <a:lnTo>
                      <a:pt x="3" y="8"/>
                    </a:lnTo>
                    <a:lnTo>
                      <a:pt x="2" y="9"/>
                    </a:lnTo>
                    <a:lnTo>
                      <a:pt x="1" y="10"/>
                    </a:lnTo>
                    <a:lnTo>
                      <a:pt x="1" y="11"/>
                    </a:lnTo>
                    <a:lnTo>
                      <a:pt x="0" y="14"/>
                    </a:lnTo>
                    <a:lnTo>
                      <a:pt x="1" y="14"/>
                    </a:lnTo>
                    <a:lnTo>
                      <a:pt x="3" y="14"/>
                    </a:lnTo>
                    <a:lnTo>
                      <a:pt x="3" y="11"/>
                    </a:lnTo>
                    <a:lnTo>
                      <a:pt x="4" y="11"/>
                    </a:lnTo>
                    <a:lnTo>
                      <a:pt x="4" y="10"/>
                    </a:lnTo>
                    <a:lnTo>
                      <a:pt x="5" y="9"/>
                    </a:lnTo>
                    <a:lnTo>
                      <a:pt x="5" y="9"/>
                    </a:lnTo>
                    <a:lnTo>
                      <a:pt x="6" y="9"/>
                    </a:lnTo>
                    <a:lnTo>
                      <a:pt x="8" y="9"/>
                    </a:lnTo>
                    <a:lnTo>
                      <a:pt x="9" y="9"/>
                    </a:lnTo>
                    <a:lnTo>
                      <a:pt x="9" y="10"/>
                    </a:lnTo>
                    <a:lnTo>
                      <a:pt x="10" y="11"/>
                    </a:lnTo>
                    <a:lnTo>
                      <a:pt x="10" y="12"/>
                    </a:lnTo>
                    <a:lnTo>
                      <a:pt x="10" y="14"/>
                    </a:lnTo>
                    <a:lnTo>
                      <a:pt x="9" y="15"/>
                    </a:lnTo>
                    <a:lnTo>
                      <a:pt x="9" y="15"/>
                    </a:lnTo>
                    <a:lnTo>
                      <a:pt x="8" y="16"/>
                    </a:lnTo>
                    <a:lnTo>
                      <a:pt x="8" y="17"/>
                    </a:lnTo>
                    <a:lnTo>
                      <a:pt x="6" y="18"/>
                    </a:lnTo>
                    <a:lnTo>
                      <a:pt x="6" y="19"/>
                    </a:lnTo>
                    <a:lnTo>
                      <a:pt x="6" y="20"/>
                    </a:lnTo>
                    <a:lnTo>
                      <a:pt x="6" y="21"/>
                    </a:lnTo>
                    <a:lnTo>
                      <a:pt x="6" y="22"/>
                    </a:lnTo>
                    <a:lnTo>
                      <a:pt x="6" y="23"/>
                    </a:lnTo>
                    <a:lnTo>
                      <a:pt x="6" y="24"/>
                    </a:lnTo>
                    <a:lnTo>
                      <a:pt x="6" y="25"/>
                    </a:lnTo>
                    <a:lnTo>
                      <a:pt x="6" y="26"/>
                    </a:lnTo>
                    <a:lnTo>
                      <a:pt x="8" y="27"/>
                    </a:lnTo>
                    <a:lnTo>
                      <a:pt x="8" y="28"/>
                    </a:lnTo>
                    <a:lnTo>
                      <a:pt x="6" y="29"/>
                    </a:lnTo>
                    <a:lnTo>
                      <a:pt x="8" y="31"/>
                    </a:lnTo>
                    <a:lnTo>
                      <a:pt x="6" y="33"/>
                    </a:lnTo>
                    <a:lnTo>
                      <a:pt x="6" y="34"/>
                    </a:lnTo>
                    <a:lnTo>
                      <a:pt x="6" y="35"/>
                    </a:lnTo>
                    <a:lnTo>
                      <a:pt x="5" y="38"/>
                    </a:lnTo>
                    <a:lnTo>
                      <a:pt x="4" y="39"/>
                    </a:lnTo>
                    <a:lnTo>
                      <a:pt x="4" y="41"/>
                    </a:lnTo>
                    <a:lnTo>
                      <a:pt x="4" y="42"/>
                    </a:lnTo>
                    <a:lnTo>
                      <a:pt x="5" y="44"/>
                    </a:lnTo>
                    <a:lnTo>
                      <a:pt x="5" y="45"/>
                    </a:lnTo>
                    <a:lnTo>
                      <a:pt x="5" y="46"/>
                    </a:lnTo>
                    <a:lnTo>
                      <a:pt x="5" y="47"/>
                    </a:lnTo>
                    <a:lnTo>
                      <a:pt x="5" y="48"/>
                    </a:lnTo>
                    <a:lnTo>
                      <a:pt x="5" y="49"/>
                    </a:lnTo>
                    <a:lnTo>
                      <a:pt x="5" y="50"/>
                    </a:lnTo>
                    <a:lnTo>
                      <a:pt x="5" y="51"/>
                    </a:lnTo>
                    <a:lnTo>
                      <a:pt x="5" y="52"/>
                    </a:lnTo>
                    <a:lnTo>
                      <a:pt x="6" y="53"/>
                    </a:lnTo>
                    <a:lnTo>
                      <a:pt x="6" y="53"/>
                    </a:lnTo>
                    <a:lnTo>
                      <a:pt x="6" y="5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1" name="Freeform 7507"/>
              <p:cNvSpPr>
                <a:spLocks/>
              </p:cNvSpPr>
              <p:nvPr/>
            </p:nvSpPr>
            <p:spPr bwMode="auto">
              <a:xfrm>
                <a:off x="3062289" y="3901081"/>
                <a:ext cx="3175" cy="12748"/>
              </a:xfrm>
              <a:custGeom>
                <a:avLst/>
                <a:gdLst/>
                <a:ahLst/>
                <a:cxnLst>
                  <a:cxn ang="0">
                    <a:pos x="4" y="26"/>
                  </a:cxn>
                  <a:cxn ang="0">
                    <a:pos x="3" y="25"/>
                  </a:cxn>
                  <a:cxn ang="0">
                    <a:pos x="3" y="25"/>
                  </a:cxn>
                  <a:cxn ang="0">
                    <a:pos x="3" y="24"/>
                  </a:cxn>
                  <a:cxn ang="0">
                    <a:pos x="4" y="23"/>
                  </a:cxn>
                  <a:cxn ang="0">
                    <a:pos x="5" y="22"/>
                  </a:cxn>
                  <a:cxn ang="0">
                    <a:pos x="6" y="22"/>
                  </a:cxn>
                  <a:cxn ang="0">
                    <a:pos x="7" y="22"/>
                  </a:cxn>
                  <a:cxn ang="0">
                    <a:pos x="8" y="20"/>
                  </a:cxn>
                  <a:cxn ang="0">
                    <a:pos x="7" y="19"/>
                  </a:cxn>
                  <a:cxn ang="0">
                    <a:pos x="6" y="19"/>
                  </a:cxn>
                  <a:cxn ang="0">
                    <a:pos x="5" y="18"/>
                  </a:cxn>
                  <a:cxn ang="0">
                    <a:pos x="4" y="17"/>
                  </a:cxn>
                  <a:cxn ang="0">
                    <a:pos x="4" y="17"/>
                  </a:cxn>
                  <a:cxn ang="0">
                    <a:pos x="3" y="16"/>
                  </a:cxn>
                  <a:cxn ang="0">
                    <a:pos x="2" y="15"/>
                  </a:cxn>
                  <a:cxn ang="0">
                    <a:pos x="2" y="14"/>
                  </a:cxn>
                  <a:cxn ang="0">
                    <a:pos x="0" y="13"/>
                  </a:cxn>
                  <a:cxn ang="0">
                    <a:pos x="0" y="12"/>
                  </a:cxn>
                  <a:cxn ang="0">
                    <a:pos x="0" y="12"/>
                  </a:cxn>
                  <a:cxn ang="0">
                    <a:pos x="2" y="12"/>
                  </a:cxn>
                  <a:cxn ang="0">
                    <a:pos x="3" y="12"/>
                  </a:cxn>
                  <a:cxn ang="0">
                    <a:pos x="3" y="11"/>
                  </a:cxn>
                  <a:cxn ang="0">
                    <a:pos x="3" y="10"/>
                  </a:cxn>
                  <a:cxn ang="0">
                    <a:pos x="2" y="8"/>
                  </a:cxn>
                  <a:cxn ang="0">
                    <a:pos x="2" y="8"/>
                  </a:cxn>
                  <a:cxn ang="0">
                    <a:pos x="0" y="8"/>
                  </a:cxn>
                  <a:cxn ang="0">
                    <a:pos x="0" y="7"/>
                  </a:cxn>
                  <a:cxn ang="0">
                    <a:pos x="2" y="6"/>
                  </a:cxn>
                  <a:cxn ang="0">
                    <a:pos x="3" y="5"/>
                  </a:cxn>
                  <a:cxn ang="0">
                    <a:pos x="6" y="3"/>
                  </a:cxn>
                  <a:cxn ang="0">
                    <a:pos x="7" y="2"/>
                  </a:cxn>
                  <a:cxn ang="0">
                    <a:pos x="7" y="1"/>
                  </a:cxn>
                  <a:cxn ang="0">
                    <a:pos x="8" y="0"/>
                  </a:cxn>
                </a:cxnLst>
                <a:rect l="0" t="0" r="r" b="b"/>
                <a:pathLst>
                  <a:path w="8" h="26">
                    <a:moveTo>
                      <a:pt x="4" y="26"/>
                    </a:moveTo>
                    <a:lnTo>
                      <a:pt x="3" y="25"/>
                    </a:lnTo>
                    <a:lnTo>
                      <a:pt x="3" y="25"/>
                    </a:lnTo>
                    <a:lnTo>
                      <a:pt x="3" y="24"/>
                    </a:lnTo>
                    <a:lnTo>
                      <a:pt x="4" y="23"/>
                    </a:lnTo>
                    <a:lnTo>
                      <a:pt x="5" y="22"/>
                    </a:lnTo>
                    <a:lnTo>
                      <a:pt x="6" y="22"/>
                    </a:lnTo>
                    <a:lnTo>
                      <a:pt x="7" y="22"/>
                    </a:lnTo>
                    <a:lnTo>
                      <a:pt x="8" y="20"/>
                    </a:lnTo>
                    <a:lnTo>
                      <a:pt x="7" y="19"/>
                    </a:lnTo>
                    <a:lnTo>
                      <a:pt x="6" y="19"/>
                    </a:lnTo>
                    <a:lnTo>
                      <a:pt x="5" y="18"/>
                    </a:lnTo>
                    <a:lnTo>
                      <a:pt x="4" y="17"/>
                    </a:lnTo>
                    <a:lnTo>
                      <a:pt x="4" y="17"/>
                    </a:lnTo>
                    <a:lnTo>
                      <a:pt x="3" y="16"/>
                    </a:lnTo>
                    <a:lnTo>
                      <a:pt x="2" y="15"/>
                    </a:lnTo>
                    <a:lnTo>
                      <a:pt x="2" y="14"/>
                    </a:lnTo>
                    <a:lnTo>
                      <a:pt x="0" y="13"/>
                    </a:lnTo>
                    <a:lnTo>
                      <a:pt x="0" y="12"/>
                    </a:lnTo>
                    <a:lnTo>
                      <a:pt x="0" y="12"/>
                    </a:lnTo>
                    <a:lnTo>
                      <a:pt x="2" y="12"/>
                    </a:lnTo>
                    <a:lnTo>
                      <a:pt x="3" y="12"/>
                    </a:lnTo>
                    <a:lnTo>
                      <a:pt x="3" y="11"/>
                    </a:lnTo>
                    <a:lnTo>
                      <a:pt x="3" y="10"/>
                    </a:lnTo>
                    <a:lnTo>
                      <a:pt x="2" y="8"/>
                    </a:lnTo>
                    <a:lnTo>
                      <a:pt x="2" y="8"/>
                    </a:lnTo>
                    <a:lnTo>
                      <a:pt x="0" y="8"/>
                    </a:lnTo>
                    <a:lnTo>
                      <a:pt x="0" y="7"/>
                    </a:lnTo>
                    <a:lnTo>
                      <a:pt x="2" y="6"/>
                    </a:lnTo>
                    <a:lnTo>
                      <a:pt x="3" y="5"/>
                    </a:lnTo>
                    <a:lnTo>
                      <a:pt x="6" y="3"/>
                    </a:lnTo>
                    <a:lnTo>
                      <a:pt x="7" y="2"/>
                    </a:lnTo>
                    <a:lnTo>
                      <a:pt x="7" y="1"/>
                    </a:lnTo>
                    <a:lnTo>
                      <a:pt x="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2" name="Freeform 7508"/>
              <p:cNvSpPr>
                <a:spLocks/>
              </p:cNvSpPr>
              <p:nvPr/>
            </p:nvSpPr>
            <p:spPr bwMode="auto">
              <a:xfrm>
                <a:off x="3063876" y="3913829"/>
                <a:ext cx="6350" cy="11154"/>
              </a:xfrm>
              <a:custGeom>
                <a:avLst/>
                <a:gdLst/>
                <a:ahLst/>
                <a:cxnLst>
                  <a:cxn ang="0">
                    <a:pos x="5" y="18"/>
                  </a:cxn>
                  <a:cxn ang="0">
                    <a:pos x="8" y="17"/>
                  </a:cxn>
                  <a:cxn ang="0">
                    <a:pos x="8" y="17"/>
                  </a:cxn>
                  <a:cxn ang="0">
                    <a:pos x="14" y="16"/>
                  </a:cxn>
                  <a:cxn ang="0">
                    <a:pos x="15" y="16"/>
                  </a:cxn>
                  <a:cxn ang="0">
                    <a:pos x="17" y="16"/>
                  </a:cxn>
                  <a:cxn ang="0">
                    <a:pos x="18" y="17"/>
                  </a:cxn>
                  <a:cxn ang="0">
                    <a:pos x="19" y="17"/>
                  </a:cxn>
                  <a:cxn ang="0">
                    <a:pos x="19" y="17"/>
                  </a:cxn>
                  <a:cxn ang="0">
                    <a:pos x="21" y="16"/>
                  </a:cxn>
                  <a:cxn ang="0">
                    <a:pos x="21" y="15"/>
                  </a:cxn>
                  <a:cxn ang="0">
                    <a:pos x="20" y="15"/>
                  </a:cxn>
                  <a:cxn ang="0">
                    <a:pos x="19" y="14"/>
                  </a:cxn>
                  <a:cxn ang="0">
                    <a:pos x="18" y="14"/>
                  </a:cxn>
                  <a:cxn ang="0">
                    <a:pos x="17" y="14"/>
                  </a:cxn>
                  <a:cxn ang="0">
                    <a:pos x="15" y="13"/>
                  </a:cxn>
                  <a:cxn ang="0">
                    <a:pos x="13" y="13"/>
                  </a:cxn>
                  <a:cxn ang="0">
                    <a:pos x="12" y="13"/>
                  </a:cxn>
                  <a:cxn ang="0">
                    <a:pos x="10" y="14"/>
                  </a:cxn>
                  <a:cxn ang="0">
                    <a:pos x="8" y="14"/>
                  </a:cxn>
                  <a:cxn ang="0">
                    <a:pos x="7" y="13"/>
                  </a:cxn>
                  <a:cxn ang="0">
                    <a:pos x="5" y="12"/>
                  </a:cxn>
                  <a:cxn ang="0">
                    <a:pos x="3" y="11"/>
                  </a:cxn>
                  <a:cxn ang="0">
                    <a:pos x="3" y="10"/>
                  </a:cxn>
                  <a:cxn ang="0">
                    <a:pos x="2" y="9"/>
                  </a:cxn>
                  <a:cxn ang="0">
                    <a:pos x="2" y="8"/>
                  </a:cxn>
                  <a:cxn ang="0">
                    <a:pos x="2" y="6"/>
                  </a:cxn>
                  <a:cxn ang="0">
                    <a:pos x="3" y="6"/>
                  </a:cxn>
                  <a:cxn ang="0">
                    <a:pos x="3" y="5"/>
                  </a:cxn>
                  <a:cxn ang="0">
                    <a:pos x="3" y="3"/>
                  </a:cxn>
                  <a:cxn ang="0">
                    <a:pos x="2" y="3"/>
                  </a:cxn>
                  <a:cxn ang="0">
                    <a:pos x="0" y="1"/>
                  </a:cxn>
                  <a:cxn ang="0">
                    <a:pos x="0" y="0"/>
                  </a:cxn>
                </a:cxnLst>
                <a:rect l="0" t="0" r="r" b="b"/>
                <a:pathLst>
                  <a:path w="21" h="18">
                    <a:moveTo>
                      <a:pt x="5" y="18"/>
                    </a:moveTo>
                    <a:lnTo>
                      <a:pt x="8" y="17"/>
                    </a:lnTo>
                    <a:lnTo>
                      <a:pt x="8" y="17"/>
                    </a:lnTo>
                    <a:lnTo>
                      <a:pt x="14" y="16"/>
                    </a:lnTo>
                    <a:lnTo>
                      <a:pt x="15" y="16"/>
                    </a:lnTo>
                    <a:lnTo>
                      <a:pt x="17" y="16"/>
                    </a:lnTo>
                    <a:lnTo>
                      <a:pt x="18" y="17"/>
                    </a:lnTo>
                    <a:lnTo>
                      <a:pt x="19" y="17"/>
                    </a:lnTo>
                    <a:lnTo>
                      <a:pt x="19" y="17"/>
                    </a:lnTo>
                    <a:lnTo>
                      <a:pt x="21" y="16"/>
                    </a:lnTo>
                    <a:lnTo>
                      <a:pt x="21" y="15"/>
                    </a:lnTo>
                    <a:lnTo>
                      <a:pt x="20" y="15"/>
                    </a:lnTo>
                    <a:lnTo>
                      <a:pt x="19" y="14"/>
                    </a:lnTo>
                    <a:lnTo>
                      <a:pt x="18" y="14"/>
                    </a:lnTo>
                    <a:lnTo>
                      <a:pt x="17" y="14"/>
                    </a:lnTo>
                    <a:lnTo>
                      <a:pt x="15" y="13"/>
                    </a:lnTo>
                    <a:lnTo>
                      <a:pt x="13" y="13"/>
                    </a:lnTo>
                    <a:lnTo>
                      <a:pt x="12" y="13"/>
                    </a:lnTo>
                    <a:lnTo>
                      <a:pt x="10" y="14"/>
                    </a:lnTo>
                    <a:lnTo>
                      <a:pt x="8" y="14"/>
                    </a:lnTo>
                    <a:lnTo>
                      <a:pt x="7" y="13"/>
                    </a:lnTo>
                    <a:lnTo>
                      <a:pt x="5" y="12"/>
                    </a:lnTo>
                    <a:lnTo>
                      <a:pt x="3" y="11"/>
                    </a:lnTo>
                    <a:lnTo>
                      <a:pt x="3" y="10"/>
                    </a:lnTo>
                    <a:lnTo>
                      <a:pt x="2" y="9"/>
                    </a:lnTo>
                    <a:lnTo>
                      <a:pt x="2" y="8"/>
                    </a:lnTo>
                    <a:lnTo>
                      <a:pt x="2" y="6"/>
                    </a:lnTo>
                    <a:lnTo>
                      <a:pt x="3" y="6"/>
                    </a:lnTo>
                    <a:lnTo>
                      <a:pt x="3" y="5"/>
                    </a:lnTo>
                    <a:lnTo>
                      <a:pt x="3" y="3"/>
                    </a:lnTo>
                    <a:lnTo>
                      <a:pt x="2" y="3"/>
                    </a:lnTo>
                    <a:lnTo>
                      <a:pt x="0" y="1"/>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3" name="Line 7509"/>
              <p:cNvSpPr>
                <a:spLocks noChangeShapeType="1"/>
              </p:cNvSpPr>
              <p:nvPr/>
            </p:nvSpPr>
            <p:spPr bwMode="auto">
              <a:xfrm flipV="1">
                <a:off x="3065464" y="3924984"/>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4" name="Line 7510"/>
              <p:cNvSpPr>
                <a:spLocks noChangeShapeType="1"/>
              </p:cNvSpPr>
              <p:nvPr/>
            </p:nvSpPr>
            <p:spPr bwMode="auto">
              <a:xfrm flipV="1">
                <a:off x="3065464" y="3926577"/>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5" name="Freeform 7511"/>
              <p:cNvSpPr>
                <a:spLocks/>
              </p:cNvSpPr>
              <p:nvPr/>
            </p:nvSpPr>
            <p:spPr bwMode="auto">
              <a:xfrm>
                <a:off x="3054351" y="3910642"/>
                <a:ext cx="15875" cy="39837"/>
              </a:xfrm>
              <a:custGeom>
                <a:avLst/>
                <a:gdLst/>
                <a:ahLst/>
                <a:cxnLst>
                  <a:cxn ang="0">
                    <a:pos x="9" y="6"/>
                  </a:cxn>
                  <a:cxn ang="0">
                    <a:pos x="10" y="1"/>
                  </a:cxn>
                  <a:cxn ang="0">
                    <a:pos x="11" y="4"/>
                  </a:cxn>
                  <a:cxn ang="0">
                    <a:pos x="11" y="8"/>
                  </a:cxn>
                  <a:cxn ang="0">
                    <a:pos x="11" y="14"/>
                  </a:cxn>
                  <a:cxn ang="0">
                    <a:pos x="9" y="17"/>
                  </a:cxn>
                  <a:cxn ang="0">
                    <a:pos x="8" y="13"/>
                  </a:cxn>
                  <a:cxn ang="0">
                    <a:pos x="4" y="16"/>
                  </a:cxn>
                  <a:cxn ang="0">
                    <a:pos x="0" y="18"/>
                  </a:cxn>
                  <a:cxn ang="0">
                    <a:pos x="2" y="20"/>
                  </a:cxn>
                  <a:cxn ang="0">
                    <a:pos x="5" y="19"/>
                  </a:cxn>
                  <a:cxn ang="0">
                    <a:pos x="7" y="22"/>
                  </a:cxn>
                  <a:cxn ang="0">
                    <a:pos x="7" y="25"/>
                  </a:cxn>
                  <a:cxn ang="0">
                    <a:pos x="11" y="26"/>
                  </a:cxn>
                  <a:cxn ang="0">
                    <a:pos x="9" y="29"/>
                  </a:cxn>
                  <a:cxn ang="0">
                    <a:pos x="7" y="30"/>
                  </a:cxn>
                  <a:cxn ang="0">
                    <a:pos x="8" y="33"/>
                  </a:cxn>
                  <a:cxn ang="0">
                    <a:pos x="12" y="34"/>
                  </a:cxn>
                  <a:cxn ang="0">
                    <a:pos x="10" y="39"/>
                  </a:cxn>
                  <a:cxn ang="0">
                    <a:pos x="9" y="42"/>
                  </a:cxn>
                  <a:cxn ang="0">
                    <a:pos x="9" y="48"/>
                  </a:cxn>
                  <a:cxn ang="0">
                    <a:pos x="7" y="54"/>
                  </a:cxn>
                  <a:cxn ang="0">
                    <a:pos x="8" y="63"/>
                  </a:cxn>
                  <a:cxn ang="0">
                    <a:pos x="9" y="67"/>
                  </a:cxn>
                  <a:cxn ang="0">
                    <a:pos x="14" y="72"/>
                  </a:cxn>
                  <a:cxn ang="0">
                    <a:pos x="14" y="71"/>
                  </a:cxn>
                  <a:cxn ang="0">
                    <a:pos x="10" y="65"/>
                  </a:cxn>
                  <a:cxn ang="0">
                    <a:pos x="9" y="55"/>
                  </a:cxn>
                  <a:cxn ang="0">
                    <a:pos x="12" y="45"/>
                  </a:cxn>
                  <a:cxn ang="0">
                    <a:pos x="17" y="39"/>
                  </a:cxn>
                  <a:cxn ang="0">
                    <a:pos x="21" y="36"/>
                  </a:cxn>
                  <a:cxn ang="0">
                    <a:pos x="21" y="40"/>
                  </a:cxn>
                  <a:cxn ang="0">
                    <a:pos x="20" y="44"/>
                  </a:cxn>
                  <a:cxn ang="0">
                    <a:pos x="22" y="46"/>
                  </a:cxn>
                  <a:cxn ang="0">
                    <a:pos x="23" y="42"/>
                  </a:cxn>
                  <a:cxn ang="0">
                    <a:pos x="25" y="37"/>
                  </a:cxn>
                  <a:cxn ang="0">
                    <a:pos x="21" y="34"/>
                  </a:cxn>
                  <a:cxn ang="0">
                    <a:pos x="18" y="30"/>
                  </a:cxn>
                  <a:cxn ang="0">
                    <a:pos x="18" y="26"/>
                  </a:cxn>
                  <a:cxn ang="0">
                    <a:pos x="19" y="17"/>
                  </a:cxn>
                  <a:cxn ang="0">
                    <a:pos x="19" y="11"/>
                  </a:cxn>
                  <a:cxn ang="0">
                    <a:pos x="21" y="9"/>
                  </a:cxn>
                  <a:cxn ang="0">
                    <a:pos x="22" y="17"/>
                  </a:cxn>
                  <a:cxn ang="0">
                    <a:pos x="27" y="22"/>
                  </a:cxn>
                  <a:cxn ang="0">
                    <a:pos x="27" y="29"/>
                  </a:cxn>
                  <a:cxn ang="0">
                    <a:pos x="31" y="35"/>
                  </a:cxn>
                  <a:cxn ang="0">
                    <a:pos x="34" y="41"/>
                  </a:cxn>
                  <a:cxn ang="0">
                    <a:pos x="34" y="47"/>
                  </a:cxn>
                  <a:cxn ang="0">
                    <a:pos x="36" y="47"/>
                  </a:cxn>
                  <a:cxn ang="0">
                    <a:pos x="37" y="43"/>
                  </a:cxn>
                  <a:cxn ang="0">
                    <a:pos x="41" y="37"/>
                  </a:cxn>
                  <a:cxn ang="0">
                    <a:pos x="48" y="35"/>
                  </a:cxn>
                  <a:cxn ang="0">
                    <a:pos x="46" y="33"/>
                  </a:cxn>
                  <a:cxn ang="0">
                    <a:pos x="39" y="33"/>
                  </a:cxn>
                  <a:cxn ang="0">
                    <a:pos x="34" y="32"/>
                  </a:cxn>
                </a:cxnLst>
                <a:rect l="0" t="0" r="r" b="b"/>
                <a:pathLst>
                  <a:path w="48" h="73">
                    <a:moveTo>
                      <a:pt x="5" y="8"/>
                    </a:moveTo>
                    <a:lnTo>
                      <a:pt x="7" y="8"/>
                    </a:lnTo>
                    <a:lnTo>
                      <a:pt x="8" y="7"/>
                    </a:lnTo>
                    <a:lnTo>
                      <a:pt x="9" y="6"/>
                    </a:lnTo>
                    <a:lnTo>
                      <a:pt x="9" y="5"/>
                    </a:lnTo>
                    <a:lnTo>
                      <a:pt x="9" y="2"/>
                    </a:lnTo>
                    <a:lnTo>
                      <a:pt x="10" y="1"/>
                    </a:lnTo>
                    <a:lnTo>
                      <a:pt x="10" y="1"/>
                    </a:lnTo>
                    <a:lnTo>
                      <a:pt x="11" y="0"/>
                    </a:lnTo>
                    <a:lnTo>
                      <a:pt x="12" y="1"/>
                    </a:lnTo>
                    <a:lnTo>
                      <a:pt x="12" y="2"/>
                    </a:lnTo>
                    <a:lnTo>
                      <a:pt x="11" y="4"/>
                    </a:lnTo>
                    <a:lnTo>
                      <a:pt x="11" y="5"/>
                    </a:lnTo>
                    <a:lnTo>
                      <a:pt x="11" y="6"/>
                    </a:lnTo>
                    <a:lnTo>
                      <a:pt x="11" y="7"/>
                    </a:lnTo>
                    <a:lnTo>
                      <a:pt x="11" y="8"/>
                    </a:lnTo>
                    <a:lnTo>
                      <a:pt x="11" y="10"/>
                    </a:lnTo>
                    <a:lnTo>
                      <a:pt x="11" y="11"/>
                    </a:lnTo>
                    <a:lnTo>
                      <a:pt x="11" y="13"/>
                    </a:lnTo>
                    <a:lnTo>
                      <a:pt x="11" y="14"/>
                    </a:lnTo>
                    <a:lnTo>
                      <a:pt x="11" y="16"/>
                    </a:lnTo>
                    <a:lnTo>
                      <a:pt x="10" y="17"/>
                    </a:lnTo>
                    <a:lnTo>
                      <a:pt x="9" y="17"/>
                    </a:lnTo>
                    <a:lnTo>
                      <a:pt x="9" y="17"/>
                    </a:lnTo>
                    <a:lnTo>
                      <a:pt x="9" y="16"/>
                    </a:lnTo>
                    <a:lnTo>
                      <a:pt x="9" y="14"/>
                    </a:lnTo>
                    <a:lnTo>
                      <a:pt x="8" y="13"/>
                    </a:lnTo>
                    <a:lnTo>
                      <a:pt x="8" y="13"/>
                    </a:lnTo>
                    <a:lnTo>
                      <a:pt x="7" y="13"/>
                    </a:lnTo>
                    <a:lnTo>
                      <a:pt x="5" y="14"/>
                    </a:lnTo>
                    <a:lnTo>
                      <a:pt x="5" y="14"/>
                    </a:lnTo>
                    <a:lnTo>
                      <a:pt x="4" y="16"/>
                    </a:lnTo>
                    <a:lnTo>
                      <a:pt x="3" y="16"/>
                    </a:lnTo>
                    <a:lnTo>
                      <a:pt x="1" y="17"/>
                    </a:lnTo>
                    <a:lnTo>
                      <a:pt x="0" y="17"/>
                    </a:lnTo>
                    <a:lnTo>
                      <a:pt x="0" y="18"/>
                    </a:lnTo>
                    <a:lnTo>
                      <a:pt x="0" y="19"/>
                    </a:lnTo>
                    <a:lnTo>
                      <a:pt x="0" y="20"/>
                    </a:lnTo>
                    <a:lnTo>
                      <a:pt x="1" y="20"/>
                    </a:lnTo>
                    <a:lnTo>
                      <a:pt x="2" y="20"/>
                    </a:lnTo>
                    <a:lnTo>
                      <a:pt x="3" y="20"/>
                    </a:lnTo>
                    <a:lnTo>
                      <a:pt x="4" y="19"/>
                    </a:lnTo>
                    <a:lnTo>
                      <a:pt x="4" y="20"/>
                    </a:lnTo>
                    <a:lnTo>
                      <a:pt x="5" y="19"/>
                    </a:lnTo>
                    <a:lnTo>
                      <a:pt x="5" y="20"/>
                    </a:lnTo>
                    <a:lnTo>
                      <a:pt x="7" y="21"/>
                    </a:lnTo>
                    <a:lnTo>
                      <a:pt x="7" y="22"/>
                    </a:lnTo>
                    <a:lnTo>
                      <a:pt x="7" y="22"/>
                    </a:lnTo>
                    <a:lnTo>
                      <a:pt x="7" y="23"/>
                    </a:lnTo>
                    <a:lnTo>
                      <a:pt x="7" y="24"/>
                    </a:lnTo>
                    <a:lnTo>
                      <a:pt x="7" y="25"/>
                    </a:lnTo>
                    <a:lnTo>
                      <a:pt x="7" y="25"/>
                    </a:lnTo>
                    <a:lnTo>
                      <a:pt x="9" y="24"/>
                    </a:lnTo>
                    <a:lnTo>
                      <a:pt x="9" y="24"/>
                    </a:lnTo>
                    <a:lnTo>
                      <a:pt x="10" y="25"/>
                    </a:lnTo>
                    <a:lnTo>
                      <a:pt x="11" y="26"/>
                    </a:lnTo>
                    <a:lnTo>
                      <a:pt x="11" y="28"/>
                    </a:lnTo>
                    <a:lnTo>
                      <a:pt x="11" y="29"/>
                    </a:lnTo>
                    <a:lnTo>
                      <a:pt x="10" y="29"/>
                    </a:lnTo>
                    <a:lnTo>
                      <a:pt x="9" y="29"/>
                    </a:lnTo>
                    <a:lnTo>
                      <a:pt x="9" y="29"/>
                    </a:lnTo>
                    <a:lnTo>
                      <a:pt x="8" y="29"/>
                    </a:lnTo>
                    <a:lnTo>
                      <a:pt x="7" y="29"/>
                    </a:lnTo>
                    <a:lnTo>
                      <a:pt x="7" y="30"/>
                    </a:lnTo>
                    <a:lnTo>
                      <a:pt x="7" y="31"/>
                    </a:lnTo>
                    <a:lnTo>
                      <a:pt x="8" y="32"/>
                    </a:lnTo>
                    <a:lnTo>
                      <a:pt x="8" y="33"/>
                    </a:lnTo>
                    <a:lnTo>
                      <a:pt x="8" y="33"/>
                    </a:lnTo>
                    <a:lnTo>
                      <a:pt x="12" y="33"/>
                    </a:lnTo>
                    <a:lnTo>
                      <a:pt x="12" y="33"/>
                    </a:lnTo>
                    <a:lnTo>
                      <a:pt x="13" y="34"/>
                    </a:lnTo>
                    <a:lnTo>
                      <a:pt x="12" y="34"/>
                    </a:lnTo>
                    <a:lnTo>
                      <a:pt x="11" y="35"/>
                    </a:lnTo>
                    <a:lnTo>
                      <a:pt x="11" y="36"/>
                    </a:lnTo>
                    <a:lnTo>
                      <a:pt x="10" y="37"/>
                    </a:lnTo>
                    <a:lnTo>
                      <a:pt x="10" y="39"/>
                    </a:lnTo>
                    <a:lnTo>
                      <a:pt x="10" y="39"/>
                    </a:lnTo>
                    <a:lnTo>
                      <a:pt x="9" y="40"/>
                    </a:lnTo>
                    <a:lnTo>
                      <a:pt x="9" y="41"/>
                    </a:lnTo>
                    <a:lnTo>
                      <a:pt x="9" y="42"/>
                    </a:lnTo>
                    <a:lnTo>
                      <a:pt x="9" y="43"/>
                    </a:lnTo>
                    <a:lnTo>
                      <a:pt x="9" y="44"/>
                    </a:lnTo>
                    <a:lnTo>
                      <a:pt x="9" y="46"/>
                    </a:lnTo>
                    <a:lnTo>
                      <a:pt x="9" y="48"/>
                    </a:lnTo>
                    <a:lnTo>
                      <a:pt x="8" y="49"/>
                    </a:lnTo>
                    <a:lnTo>
                      <a:pt x="7" y="51"/>
                    </a:lnTo>
                    <a:lnTo>
                      <a:pt x="7" y="53"/>
                    </a:lnTo>
                    <a:lnTo>
                      <a:pt x="7" y="54"/>
                    </a:lnTo>
                    <a:lnTo>
                      <a:pt x="8" y="57"/>
                    </a:lnTo>
                    <a:lnTo>
                      <a:pt x="8" y="59"/>
                    </a:lnTo>
                    <a:lnTo>
                      <a:pt x="7" y="60"/>
                    </a:lnTo>
                    <a:lnTo>
                      <a:pt x="8" y="63"/>
                    </a:lnTo>
                    <a:lnTo>
                      <a:pt x="8" y="64"/>
                    </a:lnTo>
                    <a:lnTo>
                      <a:pt x="9" y="65"/>
                    </a:lnTo>
                    <a:lnTo>
                      <a:pt x="9" y="66"/>
                    </a:lnTo>
                    <a:lnTo>
                      <a:pt x="9" y="67"/>
                    </a:lnTo>
                    <a:lnTo>
                      <a:pt x="10" y="69"/>
                    </a:lnTo>
                    <a:lnTo>
                      <a:pt x="11" y="70"/>
                    </a:lnTo>
                    <a:lnTo>
                      <a:pt x="13" y="71"/>
                    </a:lnTo>
                    <a:lnTo>
                      <a:pt x="14" y="72"/>
                    </a:lnTo>
                    <a:lnTo>
                      <a:pt x="16" y="72"/>
                    </a:lnTo>
                    <a:lnTo>
                      <a:pt x="19" y="73"/>
                    </a:lnTo>
                    <a:lnTo>
                      <a:pt x="17" y="71"/>
                    </a:lnTo>
                    <a:lnTo>
                      <a:pt x="14" y="71"/>
                    </a:lnTo>
                    <a:lnTo>
                      <a:pt x="13" y="70"/>
                    </a:lnTo>
                    <a:lnTo>
                      <a:pt x="12" y="68"/>
                    </a:lnTo>
                    <a:lnTo>
                      <a:pt x="11" y="67"/>
                    </a:lnTo>
                    <a:lnTo>
                      <a:pt x="10" y="65"/>
                    </a:lnTo>
                    <a:lnTo>
                      <a:pt x="9" y="63"/>
                    </a:lnTo>
                    <a:lnTo>
                      <a:pt x="9" y="60"/>
                    </a:lnTo>
                    <a:lnTo>
                      <a:pt x="9" y="58"/>
                    </a:lnTo>
                    <a:lnTo>
                      <a:pt x="9" y="55"/>
                    </a:lnTo>
                    <a:lnTo>
                      <a:pt x="10" y="50"/>
                    </a:lnTo>
                    <a:lnTo>
                      <a:pt x="11" y="48"/>
                    </a:lnTo>
                    <a:lnTo>
                      <a:pt x="11" y="47"/>
                    </a:lnTo>
                    <a:lnTo>
                      <a:pt x="12" y="45"/>
                    </a:lnTo>
                    <a:lnTo>
                      <a:pt x="13" y="44"/>
                    </a:lnTo>
                    <a:lnTo>
                      <a:pt x="14" y="42"/>
                    </a:lnTo>
                    <a:lnTo>
                      <a:pt x="16" y="41"/>
                    </a:lnTo>
                    <a:lnTo>
                      <a:pt x="17" y="39"/>
                    </a:lnTo>
                    <a:lnTo>
                      <a:pt x="17" y="36"/>
                    </a:lnTo>
                    <a:lnTo>
                      <a:pt x="18" y="35"/>
                    </a:lnTo>
                    <a:lnTo>
                      <a:pt x="19" y="36"/>
                    </a:lnTo>
                    <a:lnTo>
                      <a:pt x="21" y="36"/>
                    </a:lnTo>
                    <a:lnTo>
                      <a:pt x="21" y="37"/>
                    </a:lnTo>
                    <a:lnTo>
                      <a:pt x="21" y="37"/>
                    </a:lnTo>
                    <a:lnTo>
                      <a:pt x="21" y="39"/>
                    </a:lnTo>
                    <a:lnTo>
                      <a:pt x="21" y="40"/>
                    </a:lnTo>
                    <a:lnTo>
                      <a:pt x="20" y="41"/>
                    </a:lnTo>
                    <a:lnTo>
                      <a:pt x="20" y="42"/>
                    </a:lnTo>
                    <a:lnTo>
                      <a:pt x="20" y="43"/>
                    </a:lnTo>
                    <a:lnTo>
                      <a:pt x="20" y="44"/>
                    </a:lnTo>
                    <a:lnTo>
                      <a:pt x="20" y="44"/>
                    </a:lnTo>
                    <a:lnTo>
                      <a:pt x="21" y="45"/>
                    </a:lnTo>
                    <a:lnTo>
                      <a:pt x="21" y="46"/>
                    </a:lnTo>
                    <a:lnTo>
                      <a:pt x="22" y="46"/>
                    </a:lnTo>
                    <a:lnTo>
                      <a:pt x="22" y="45"/>
                    </a:lnTo>
                    <a:lnTo>
                      <a:pt x="23" y="44"/>
                    </a:lnTo>
                    <a:lnTo>
                      <a:pt x="23" y="43"/>
                    </a:lnTo>
                    <a:lnTo>
                      <a:pt x="23" y="42"/>
                    </a:lnTo>
                    <a:lnTo>
                      <a:pt x="23" y="41"/>
                    </a:lnTo>
                    <a:lnTo>
                      <a:pt x="25" y="40"/>
                    </a:lnTo>
                    <a:lnTo>
                      <a:pt x="25" y="39"/>
                    </a:lnTo>
                    <a:lnTo>
                      <a:pt x="25" y="37"/>
                    </a:lnTo>
                    <a:lnTo>
                      <a:pt x="23" y="36"/>
                    </a:lnTo>
                    <a:lnTo>
                      <a:pt x="23" y="35"/>
                    </a:lnTo>
                    <a:lnTo>
                      <a:pt x="22" y="34"/>
                    </a:lnTo>
                    <a:lnTo>
                      <a:pt x="21" y="34"/>
                    </a:lnTo>
                    <a:lnTo>
                      <a:pt x="20" y="34"/>
                    </a:lnTo>
                    <a:lnTo>
                      <a:pt x="19" y="33"/>
                    </a:lnTo>
                    <a:lnTo>
                      <a:pt x="19" y="32"/>
                    </a:lnTo>
                    <a:lnTo>
                      <a:pt x="18" y="30"/>
                    </a:lnTo>
                    <a:lnTo>
                      <a:pt x="18" y="28"/>
                    </a:lnTo>
                    <a:lnTo>
                      <a:pt x="18" y="27"/>
                    </a:lnTo>
                    <a:lnTo>
                      <a:pt x="18" y="26"/>
                    </a:lnTo>
                    <a:lnTo>
                      <a:pt x="18" y="26"/>
                    </a:lnTo>
                    <a:lnTo>
                      <a:pt x="19" y="24"/>
                    </a:lnTo>
                    <a:lnTo>
                      <a:pt x="19" y="20"/>
                    </a:lnTo>
                    <a:lnTo>
                      <a:pt x="19" y="19"/>
                    </a:lnTo>
                    <a:lnTo>
                      <a:pt x="19" y="17"/>
                    </a:lnTo>
                    <a:lnTo>
                      <a:pt x="19" y="16"/>
                    </a:lnTo>
                    <a:lnTo>
                      <a:pt x="19" y="14"/>
                    </a:lnTo>
                    <a:lnTo>
                      <a:pt x="19" y="12"/>
                    </a:lnTo>
                    <a:lnTo>
                      <a:pt x="19" y="11"/>
                    </a:lnTo>
                    <a:lnTo>
                      <a:pt x="19" y="9"/>
                    </a:lnTo>
                    <a:lnTo>
                      <a:pt x="21" y="5"/>
                    </a:lnTo>
                    <a:lnTo>
                      <a:pt x="21" y="7"/>
                    </a:lnTo>
                    <a:lnTo>
                      <a:pt x="21" y="9"/>
                    </a:lnTo>
                    <a:lnTo>
                      <a:pt x="22" y="11"/>
                    </a:lnTo>
                    <a:lnTo>
                      <a:pt x="22" y="13"/>
                    </a:lnTo>
                    <a:lnTo>
                      <a:pt x="22" y="16"/>
                    </a:lnTo>
                    <a:lnTo>
                      <a:pt x="22" y="17"/>
                    </a:lnTo>
                    <a:lnTo>
                      <a:pt x="23" y="19"/>
                    </a:lnTo>
                    <a:lnTo>
                      <a:pt x="25" y="20"/>
                    </a:lnTo>
                    <a:lnTo>
                      <a:pt x="26" y="21"/>
                    </a:lnTo>
                    <a:lnTo>
                      <a:pt x="27" y="22"/>
                    </a:lnTo>
                    <a:lnTo>
                      <a:pt x="27" y="24"/>
                    </a:lnTo>
                    <a:lnTo>
                      <a:pt x="27" y="26"/>
                    </a:lnTo>
                    <a:lnTo>
                      <a:pt x="27" y="27"/>
                    </a:lnTo>
                    <a:lnTo>
                      <a:pt x="27" y="29"/>
                    </a:lnTo>
                    <a:lnTo>
                      <a:pt x="28" y="31"/>
                    </a:lnTo>
                    <a:lnTo>
                      <a:pt x="29" y="32"/>
                    </a:lnTo>
                    <a:lnTo>
                      <a:pt x="30" y="33"/>
                    </a:lnTo>
                    <a:lnTo>
                      <a:pt x="31" y="35"/>
                    </a:lnTo>
                    <a:lnTo>
                      <a:pt x="32" y="35"/>
                    </a:lnTo>
                    <a:lnTo>
                      <a:pt x="34" y="36"/>
                    </a:lnTo>
                    <a:lnTo>
                      <a:pt x="34" y="39"/>
                    </a:lnTo>
                    <a:lnTo>
                      <a:pt x="34" y="41"/>
                    </a:lnTo>
                    <a:lnTo>
                      <a:pt x="34" y="43"/>
                    </a:lnTo>
                    <a:lnTo>
                      <a:pt x="34" y="44"/>
                    </a:lnTo>
                    <a:lnTo>
                      <a:pt x="34" y="46"/>
                    </a:lnTo>
                    <a:lnTo>
                      <a:pt x="34" y="47"/>
                    </a:lnTo>
                    <a:lnTo>
                      <a:pt x="35" y="49"/>
                    </a:lnTo>
                    <a:lnTo>
                      <a:pt x="35" y="50"/>
                    </a:lnTo>
                    <a:lnTo>
                      <a:pt x="36" y="49"/>
                    </a:lnTo>
                    <a:lnTo>
                      <a:pt x="36" y="47"/>
                    </a:lnTo>
                    <a:lnTo>
                      <a:pt x="36" y="46"/>
                    </a:lnTo>
                    <a:lnTo>
                      <a:pt x="37" y="44"/>
                    </a:lnTo>
                    <a:lnTo>
                      <a:pt x="37" y="44"/>
                    </a:lnTo>
                    <a:lnTo>
                      <a:pt x="37" y="43"/>
                    </a:lnTo>
                    <a:lnTo>
                      <a:pt x="37" y="40"/>
                    </a:lnTo>
                    <a:lnTo>
                      <a:pt x="38" y="39"/>
                    </a:lnTo>
                    <a:lnTo>
                      <a:pt x="39" y="37"/>
                    </a:lnTo>
                    <a:lnTo>
                      <a:pt x="41" y="37"/>
                    </a:lnTo>
                    <a:lnTo>
                      <a:pt x="44" y="36"/>
                    </a:lnTo>
                    <a:lnTo>
                      <a:pt x="45" y="36"/>
                    </a:lnTo>
                    <a:lnTo>
                      <a:pt x="47" y="35"/>
                    </a:lnTo>
                    <a:lnTo>
                      <a:pt x="48" y="35"/>
                    </a:lnTo>
                    <a:lnTo>
                      <a:pt x="48" y="35"/>
                    </a:lnTo>
                    <a:lnTo>
                      <a:pt x="48" y="34"/>
                    </a:lnTo>
                    <a:lnTo>
                      <a:pt x="48" y="32"/>
                    </a:lnTo>
                    <a:lnTo>
                      <a:pt x="46" y="33"/>
                    </a:lnTo>
                    <a:lnTo>
                      <a:pt x="45" y="33"/>
                    </a:lnTo>
                    <a:lnTo>
                      <a:pt x="44" y="33"/>
                    </a:lnTo>
                    <a:lnTo>
                      <a:pt x="41" y="32"/>
                    </a:lnTo>
                    <a:lnTo>
                      <a:pt x="39" y="33"/>
                    </a:lnTo>
                    <a:lnTo>
                      <a:pt x="38" y="34"/>
                    </a:lnTo>
                    <a:lnTo>
                      <a:pt x="37" y="34"/>
                    </a:lnTo>
                    <a:lnTo>
                      <a:pt x="35" y="33"/>
                    </a:lnTo>
                    <a:lnTo>
                      <a:pt x="34" y="32"/>
                    </a:lnTo>
                    <a:lnTo>
                      <a:pt x="34" y="31"/>
                    </a:lnTo>
                    <a:lnTo>
                      <a:pt x="32" y="2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6" name="Freeform 7512"/>
              <p:cNvSpPr>
                <a:spLocks/>
              </p:cNvSpPr>
              <p:nvPr/>
            </p:nvSpPr>
            <p:spPr bwMode="auto">
              <a:xfrm>
                <a:off x="3024189" y="3885146"/>
                <a:ext cx="9525" cy="116325"/>
              </a:xfrm>
              <a:custGeom>
                <a:avLst/>
                <a:gdLst/>
                <a:ahLst/>
                <a:cxnLst>
                  <a:cxn ang="0">
                    <a:pos x="23" y="1"/>
                  </a:cxn>
                  <a:cxn ang="0">
                    <a:pos x="23" y="2"/>
                  </a:cxn>
                  <a:cxn ang="0">
                    <a:pos x="23" y="6"/>
                  </a:cxn>
                  <a:cxn ang="0">
                    <a:pos x="23" y="8"/>
                  </a:cxn>
                  <a:cxn ang="0">
                    <a:pos x="18" y="10"/>
                  </a:cxn>
                  <a:cxn ang="0">
                    <a:pos x="15" y="16"/>
                  </a:cxn>
                  <a:cxn ang="0">
                    <a:pos x="12" y="23"/>
                  </a:cxn>
                  <a:cxn ang="0">
                    <a:pos x="9" y="29"/>
                  </a:cxn>
                  <a:cxn ang="0">
                    <a:pos x="7" y="36"/>
                  </a:cxn>
                  <a:cxn ang="0">
                    <a:pos x="3" y="35"/>
                  </a:cxn>
                  <a:cxn ang="0">
                    <a:pos x="3" y="43"/>
                  </a:cxn>
                  <a:cxn ang="0">
                    <a:pos x="4" y="48"/>
                  </a:cxn>
                  <a:cxn ang="0">
                    <a:pos x="6" y="48"/>
                  </a:cxn>
                  <a:cxn ang="0">
                    <a:pos x="7" y="45"/>
                  </a:cxn>
                  <a:cxn ang="0">
                    <a:pos x="11" y="47"/>
                  </a:cxn>
                  <a:cxn ang="0">
                    <a:pos x="13" y="52"/>
                  </a:cxn>
                  <a:cxn ang="0">
                    <a:pos x="15" y="57"/>
                  </a:cxn>
                  <a:cxn ang="0">
                    <a:pos x="18" y="67"/>
                  </a:cxn>
                  <a:cxn ang="0">
                    <a:pos x="21" y="74"/>
                  </a:cxn>
                  <a:cxn ang="0">
                    <a:pos x="24" y="80"/>
                  </a:cxn>
                  <a:cxn ang="0">
                    <a:pos x="24" y="86"/>
                  </a:cxn>
                  <a:cxn ang="0">
                    <a:pos x="25" y="92"/>
                  </a:cxn>
                  <a:cxn ang="0">
                    <a:pos x="24" y="99"/>
                  </a:cxn>
                  <a:cxn ang="0">
                    <a:pos x="27" y="106"/>
                  </a:cxn>
                  <a:cxn ang="0">
                    <a:pos x="31" y="110"/>
                  </a:cxn>
                  <a:cxn ang="0">
                    <a:pos x="33" y="113"/>
                  </a:cxn>
                  <a:cxn ang="0">
                    <a:pos x="32" y="116"/>
                  </a:cxn>
                  <a:cxn ang="0">
                    <a:pos x="30" y="119"/>
                  </a:cxn>
                  <a:cxn ang="0">
                    <a:pos x="28" y="121"/>
                  </a:cxn>
                  <a:cxn ang="0">
                    <a:pos x="23" y="134"/>
                  </a:cxn>
                  <a:cxn ang="0">
                    <a:pos x="23" y="138"/>
                  </a:cxn>
                  <a:cxn ang="0">
                    <a:pos x="24" y="140"/>
                  </a:cxn>
                  <a:cxn ang="0">
                    <a:pos x="24" y="144"/>
                  </a:cxn>
                  <a:cxn ang="0">
                    <a:pos x="23" y="149"/>
                  </a:cxn>
                  <a:cxn ang="0">
                    <a:pos x="19" y="153"/>
                  </a:cxn>
                  <a:cxn ang="0">
                    <a:pos x="21" y="162"/>
                  </a:cxn>
                  <a:cxn ang="0">
                    <a:pos x="19" y="169"/>
                  </a:cxn>
                  <a:cxn ang="0">
                    <a:pos x="18" y="173"/>
                  </a:cxn>
                  <a:cxn ang="0">
                    <a:pos x="16" y="181"/>
                  </a:cxn>
                  <a:cxn ang="0">
                    <a:pos x="16" y="183"/>
                  </a:cxn>
                  <a:cxn ang="0">
                    <a:pos x="15" y="186"/>
                  </a:cxn>
                  <a:cxn ang="0">
                    <a:pos x="13" y="193"/>
                  </a:cxn>
                  <a:cxn ang="0">
                    <a:pos x="14" y="194"/>
                  </a:cxn>
                  <a:cxn ang="0">
                    <a:pos x="9" y="212"/>
                  </a:cxn>
                </a:cxnLst>
                <a:rect l="0" t="0" r="r" b="b"/>
                <a:pathLst>
                  <a:path w="33" h="212">
                    <a:moveTo>
                      <a:pt x="23" y="0"/>
                    </a:moveTo>
                    <a:lnTo>
                      <a:pt x="23" y="1"/>
                    </a:lnTo>
                    <a:lnTo>
                      <a:pt x="23" y="1"/>
                    </a:lnTo>
                    <a:lnTo>
                      <a:pt x="23" y="2"/>
                    </a:lnTo>
                    <a:lnTo>
                      <a:pt x="23" y="3"/>
                    </a:lnTo>
                    <a:lnTo>
                      <a:pt x="23" y="6"/>
                    </a:lnTo>
                    <a:lnTo>
                      <a:pt x="23" y="7"/>
                    </a:lnTo>
                    <a:lnTo>
                      <a:pt x="23" y="8"/>
                    </a:lnTo>
                    <a:lnTo>
                      <a:pt x="21" y="8"/>
                    </a:lnTo>
                    <a:lnTo>
                      <a:pt x="18" y="10"/>
                    </a:lnTo>
                    <a:lnTo>
                      <a:pt x="18" y="11"/>
                    </a:lnTo>
                    <a:lnTo>
                      <a:pt x="15" y="16"/>
                    </a:lnTo>
                    <a:lnTo>
                      <a:pt x="14" y="20"/>
                    </a:lnTo>
                    <a:lnTo>
                      <a:pt x="12" y="23"/>
                    </a:lnTo>
                    <a:lnTo>
                      <a:pt x="12" y="27"/>
                    </a:lnTo>
                    <a:lnTo>
                      <a:pt x="9" y="29"/>
                    </a:lnTo>
                    <a:lnTo>
                      <a:pt x="8" y="35"/>
                    </a:lnTo>
                    <a:lnTo>
                      <a:pt x="7" y="36"/>
                    </a:lnTo>
                    <a:lnTo>
                      <a:pt x="5" y="38"/>
                    </a:lnTo>
                    <a:lnTo>
                      <a:pt x="3" y="35"/>
                    </a:lnTo>
                    <a:lnTo>
                      <a:pt x="0" y="38"/>
                    </a:lnTo>
                    <a:lnTo>
                      <a:pt x="3" y="43"/>
                    </a:lnTo>
                    <a:lnTo>
                      <a:pt x="5" y="45"/>
                    </a:lnTo>
                    <a:lnTo>
                      <a:pt x="4" y="48"/>
                    </a:lnTo>
                    <a:lnTo>
                      <a:pt x="5" y="49"/>
                    </a:lnTo>
                    <a:lnTo>
                      <a:pt x="6" y="48"/>
                    </a:lnTo>
                    <a:lnTo>
                      <a:pt x="6" y="47"/>
                    </a:lnTo>
                    <a:lnTo>
                      <a:pt x="7" y="45"/>
                    </a:lnTo>
                    <a:lnTo>
                      <a:pt x="9" y="46"/>
                    </a:lnTo>
                    <a:lnTo>
                      <a:pt x="11" y="47"/>
                    </a:lnTo>
                    <a:lnTo>
                      <a:pt x="12" y="49"/>
                    </a:lnTo>
                    <a:lnTo>
                      <a:pt x="13" y="52"/>
                    </a:lnTo>
                    <a:lnTo>
                      <a:pt x="14" y="55"/>
                    </a:lnTo>
                    <a:lnTo>
                      <a:pt x="15" y="57"/>
                    </a:lnTo>
                    <a:lnTo>
                      <a:pt x="17" y="63"/>
                    </a:lnTo>
                    <a:lnTo>
                      <a:pt x="18" y="67"/>
                    </a:lnTo>
                    <a:lnTo>
                      <a:pt x="18" y="70"/>
                    </a:lnTo>
                    <a:lnTo>
                      <a:pt x="21" y="74"/>
                    </a:lnTo>
                    <a:lnTo>
                      <a:pt x="23" y="77"/>
                    </a:lnTo>
                    <a:lnTo>
                      <a:pt x="24" y="80"/>
                    </a:lnTo>
                    <a:lnTo>
                      <a:pt x="24" y="83"/>
                    </a:lnTo>
                    <a:lnTo>
                      <a:pt x="24" y="86"/>
                    </a:lnTo>
                    <a:lnTo>
                      <a:pt x="24" y="88"/>
                    </a:lnTo>
                    <a:lnTo>
                      <a:pt x="25" y="92"/>
                    </a:lnTo>
                    <a:lnTo>
                      <a:pt x="24" y="95"/>
                    </a:lnTo>
                    <a:lnTo>
                      <a:pt x="24" y="99"/>
                    </a:lnTo>
                    <a:lnTo>
                      <a:pt x="25" y="100"/>
                    </a:lnTo>
                    <a:lnTo>
                      <a:pt x="27" y="106"/>
                    </a:lnTo>
                    <a:lnTo>
                      <a:pt x="30" y="109"/>
                    </a:lnTo>
                    <a:lnTo>
                      <a:pt x="31" y="110"/>
                    </a:lnTo>
                    <a:lnTo>
                      <a:pt x="32" y="111"/>
                    </a:lnTo>
                    <a:lnTo>
                      <a:pt x="33" y="113"/>
                    </a:lnTo>
                    <a:lnTo>
                      <a:pt x="33" y="114"/>
                    </a:lnTo>
                    <a:lnTo>
                      <a:pt x="32" y="116"/>
                    </a:lnTo>
                    <a:lnTo>
                      <a:pt x="31" y="119"/>
                    </a:lnTo>
                    <a:lnTo>
                      <a:pt x="30" y="119"/>
                    </a:lnTo>
                    <a:lnTo>
                      <a:pt x="30" y="122"/>
                    </a:lnTo>
                    <a:lnTo>
                      <a:pt x="28" y="121"/>
                    </a:lnTo>
                    <a:lnTo>
                      <a:pt x="24" y="134"/>
                    </a:lnTo>
                    <a:lnTo>
                      <a:pt x="23" y="134"/>
                    </a:lnTo>
                    <a:lnTo>
                      <a:pt x="23" y="137"/>
                    </a:lnTo>
                    <a:lnTo>
                      <a:pt x="23" y="138"/>
                    </a:lnTo>
                    <a:lnTo>
                      <a:pt x="25" y="139"/>
                    </a:lnTo>
                    <a:lnTo>
                      <a:pt x="24" y="140"/>
                    </a:lnTo>
                    <a:lnTo>
                      <a:pt x="25" y="144"/>
                    </a:lnTo>
                    <a:lnTo>
                      <a:pt x="24" y="144"/>
                    </a:lnTo>
                    <a:lnTo>
                      <a:pt x="24" y="147"/>
                    </a:lnTo>
                    <a:lnTo>
                      <a:pt x="23" y="149"/>
                    </a:lnTo>
                    <a:lnTo>
                      <a:pt x="22" y="151"/>
                    </a:lnTo>
                    <a:lnTo>
                      <a:pt x="19" y="153"/>
                    </a:lnTo>
                    <a:lnTo>
                      <a:pt x="19" y="156"/>
                    </a:lnTo>
                    <a:lnTo>
                      <a:pt x="21" y="162"/>
                    </a:lnTo>
                    <a:lnTo>
                      <a:pt x="19" y="167"/>
                    </a:lnTo>
                    <a:lnTo>
                      <a:pt x="19" y="169"/>
                    </a:lnTo>
                    <a:lnTo>
                      <a:pt x="17" y="171"/>
                    </a:lnTo>
                    <a:lnTo>
                      <a:pt x="18" y="173"/>
                    </a:lnTo>
                    <a:lnTo>
                      <a:pt x="17" y="175"/>
                    </a:lnTo>
                    <a:lnTo>
                      <a:pt x="16" y="181"/>
                    </a:lnTo>
                    <a:lnTo>
                      <a:pt x="16" y="182"/>
                    </a:lnTo>
                    <a:lnTo>
                      <a:pt x="16" y="183"/>
                    </a:lnTo>
                    <a:lnTo>
                      <a:pt x="16" y="184"/>
                    </a:lnTo>
                    <a:lnTo>
                      <a:pt x="15" y="186"/>
                    </a:lnTo>
                    <a:lnTo>
                      <a:pt x="15" y="190"/>
                    </a:lnTo>
                    <a:lnTo>
                      <a:pt x="13" y="193"/>
                    </a:lnTo>
                    <a:lnTo>
                      <a:pt x="14" y="193"/>
                    </a:lnTo>
                    <a:lnTo>
                      <a:pt x="14" y="194"/>
                    </a:lnTo>
                    <a:lnTo>
                      <a:pt x="12" y="205"/>
                    </a:lnTo>
                    <a:lnTo>
                      <a:pt x="9" y="21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7" name="Freeform 7513"/>
              <p:cNvSpPr>
                <a:spLocks/>
              </p:cNvSpPr>
              <p:nvPr/>
            </p:nvSpPr>
            <p:spPr bwMode="auto">
              <a:xfrm>
                <a:off x="3071814" y="4030155"/>
                <a:ext cx="11113" cy="57366"/>
              </a:xfrm>
              <a:custGeom>
                <a:avLst/>
                <a:gdLst/>
                <a:ahLst/>
                <a:cxnLst>
                  <a:cxn ang="0">
                    <a:pos x="5" y="105"/>
                  </a:cxn>
                  <a:cxn ang="0">
                    <a:pos x="4" y="104"/>
                  </a:cxn>
                  <a:cxn ang="0">
                    <a:pos x="2" y="101"/>
                  </a:cxn>
                  <a:cxn ang="0">
                    <a:pos x="1" y="100"/>
                  </a:cxn>
                  <a:cxn ang="0">
                    <a:pos x="2" y="97"/>
                  </a:cxn>
                  <a:cxn ang="0">
                    <a:pos x="2" y="92"/>
                  </a:cxn>
                  <a:cxn ang="0">
                    <a:pos x="1" y="87"/>
                  </a:cxn>
                  <a:cxn ang="0">
                    <a:pos x="0" y="79"/>
                  </a:cxn>
                  <a:cxn ang="0">
                    <a:pos x="1" y="77"/>
                  </a:cxn>
                  <a:cxn ang="0">
                    <a:pos x="5" y="73"/>
                  </a:cxn>
                  <a:cxn ang="0">
                    <a:pos x="7" y="72"/>
                  </a:cxn>
                  <a:cxn ang="0">
                    <a:pos x="11" y="72"/>
                  </a:cxn>
                  <a:cxn ang="0">
                    <a:pos x="17" y="72"/>
                  </a:cxn>
                  <a:cxn ang="0">
                    <a:pos x="23" y="76"/>
                  </a:cxn>
                  <a:cxn ang="0">
                    <a:pos x="27" y="76"/>
                  </a:cxn>
                  <a:cxn ang="0">
                    <a:pos x="28" y="74"/>
                  </a:cxn>
                  <a:cxn ang="0">
                    <a:pos x="32" y="70"/>
                  </a:cxn>
                  <a:cxn ang="0">
                    <a:pos x="36" y="60"/>
                  </a:cxn>
                  <a:cxn ang="0">
                    <a:pos x="36" y="57"/>
                  </a:cxn>
                  <a:cxn ang="0">
                    <a:pos x="37" y="52"/>
                  </a:cxn>
                  <a:cxn ang="0">
                    <a:pos x="37" y="32"/>
                  </a:cxn>
                  <a:cxn ang="0">
                    <a:pos x="38" y="21"/>
                  </a:cxn>
                  <a:cxn ang="0">
                    <a:pos x="39" y="19"/>
                  </a:cxn>
                  <a:cxn ang="0">
                    <a:pos x="39" y="19"/>
                  </a:cxn>
                  <a:cxn ang="0">
                    <a:pos x="38" y="10"/>
                  </a:cxn>
                  <a:cxn ang="0">
                    <a:pos x="37" y="7"/>
                  </a:cxn>
                  <a:cxn ang="0">
                    <a:pos x="35" y="2"/>
                  </a:cxn>
                  <a:cxn ang="0">
                    <a:pos x="33" y="0"/>
                  </a:cxn>
                </a:cxnLst>
                <a:rect l="0" t="0" r="r" b="b"/>
                <a:pathLst>
                  <a:path w="39" h="105">
                    <a:moveTo>
                      <a:pt x="5" y="105"/>
                    </a:moveTo>
                    <a:lnTo>
                      <a:pt x="4" y="104"/>
                    </a:lnTo>
                    <a:lnTo>
                      <a:pt x="2" y="101"/>
                    </a:lnTo>
                    <a:lnTo>
                      <a:pt x="1" y="100"/>
                    </a:lnTo>
                    <a:lnTo>
                      <a:pt x="2" y="97"/>
                    </a:lnTo>
                    <a:lnTo>
                      <a:pt x="2" y="92"/>
                    </a:lnTo>
                    <a:lnTo>
                      <a:pt x="1" y="87"/>
                    </a:lnTo>
                    <a:lnTo>
                      <a:pt x="0" y="79"/>
                    </a:lnTo>
                    <a:lnTo>
                      <a:pt x="1" y="77"/>
                    </a:lnTo>
                    <a:lnTo>
                      <a:pt x="5" y="73"/>
                    </a:lnTo>
                    <a:lnTo>
                      <a:pt x="7" y="72"/>
                    </a:lnTo>
                    <a:lnTo>
                      <a:pt x="11" y="72"/>
                    </a:lnTo>
                    <a:lnTo>
                      <a:pt x="17" y="72"/>
                    </a:lnTo>
                    <a:lnTo>
                      <a:pt x="23" y="76"/>
                    </a:lnTo>
                    <a:lnTo>
                      <a:pt x="27" y="76"/>
                    </a:lnTo>
                    <a:lnTo>
                      <a:pt x="28" y="74"/>
                    </a:lnTo>
                    <a:lnTo>
                      <a:pt x="32" y="70"/>
                    </a:lnTo>
                    <a:lnTo>
                      <a:pt x="36" y="60"/>
                    </a:lnTo>
                    <a:lnTo>
                      <a:pt x="36" y="57"/>
                    </a:lnTo>
                    <a:lnTo>
                      <a:pt x="37" y="52"/>
                    </a:lnTo>
                    <a:lnTo>
                      <a:pt x="37" y="32"/>
                    </a:lnTo>
                    <a:lnTo>
                      <a:pt x="38" y="21"/>
                    </a:lnTo>
                    <a:lnTo>
                      <a:pt x="39" y="19"/>
                    </a:lnTo>
                    <a:lnTo>
                      <a:pt x="39" y="19"/>
                    </a:lnTo>
                    <a:lnTo>
                      <a:pt x="38" y="10"/>
                    </a:lnTo>
                    <a:lnTo>
                      <a:pt x="37" y="7"/>
                    </a:lnTo>
                    <a:lnTo>
                      <a:pt x="35" y="2"/>
                    </a:lnTo>
                    <a:lnTo>
                      <a:pt x="3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8" name="Freeform 7514"/>
              <p:cNvSpPr>
                <a:spLocks/>
              </p:cNvSpPr>
              <p:nvPr/>
            </p:nvSpPr>
            <p:spPr bwMode="auto">
              <a:xfrm>
                <a:off x="3013076" y="4001472"/>
                <a:ext cx="44450" cy="103577"/>
              </a:xfrm>
              <a:custGeom>
                <a:avLst/>
                <a:gdLst/>
                <a:ahLst/>
                <a:cxnLst>
                  <a:cxn ang="0">
                    <a:pos x="42" y="1"/>
                  </a:cxn>
                  <a:cxn ang="0">
                    <a:pos x="47" y="10"/>
                  </a:cxn>
                  <a:cxn ang="0">
                    <a:pos x="43" y="33"/>
                  </a:cxn>
                  <a:cxn ang="0">
                    <a:pos x="42" y="39"/>
                  </a:cxn>
                  <a:cxn ang="0">
                    <a:pos x="40" y="56"/>
                  </a:cxn>
                  <a:cxn ang="0">
                    <a:pos x="38" y="64"/>
                  </a:cxn>
                  <a:cxn ang="0">
                    <a:pos x="34" y="70"/>
                  </a:cxn>
                  <a:cxn ang="0">
                    <a:pos x="31" y="81"/>
                  </a:cxn>
                  <a:cxn ang="0">
                    <a:pos x="28" y="96"/>
                  </a:cxn>
                  <a:cxn ang="0">
                    <a:pos x="25" y="103"/>
                  </a:cxn>
                  <a:cxn ang="0">
                    <a:pos x="19" y="131"/>
                  </a:cxn>
                  <a:cxn ang="0">
                    <a:pos x="8" y="165"/>
                  </a:cxn>
                  <a:cxn ang="0">
                    <a:pos x="4" y="180"/>
                  </a:cxn>
                  <a:cxn ang="0">
                    <a:pos x="1" y="191"/>
                  </a:cxn>
                  <a:cxn ang="0">
                    <a:pos x="5" y="192"/>
                  </a:cxn>
                  <a:cxn ang="0">
                    <a:pos x="14" y="191"/>
                  </a:cxn>
                  <a:cxn ang="0">
                    <a:pos x="21" y="192"/>
                  </a:cxn>
                  <a:cxn ang="0">
                    <a:pos x="19" y="183"/>
                  </a:cxn>
                  <a:cxn ang="0">
                    <a:pos x="14" y="171"/>
                  </a:cxn>
                  <a:cxn ang="0">
                    <a:pos x="19" y="157"/>
                  </a:cxn>
                  <a:cxn ang="0">
                    <a:pos x="27" y="149"/>
                  </a:cxn>
                  <a:cxn ang="0">
                    <a:pos x="40" y="143"/>
                  </a:cxn>
                  <a:cxn ang="0">
                    <a:pos x="47" y="143"/>
                  </a:cxn>
                  <a:cxn ang="0">
                    <a:pos x="58" y="145"/>
                  </a:cxn>
                  <a:cxn ang="0">
                    <a:pos x="67" y="145"/>
                  </a:cxn>
                  <a:cxn ang="0">
                    <a:pos x="77" y="134"/>
                  </a:cxn>
                  <a:cxn ang="0">
                    <a:pos x="98" y="103"/>
                  </a:cxn>
                  <a:cxn ang="0">
                    <a:pos x="110" y="97"/>
                  </a:cxn>
                  <a:cxn ang="0">
                    <a:pos x="121" y="99"/>
                  </a:cxn>
                  <a:cxn ang="0">
                    <a:pos x="123" y="101"/>
                  </a:cxn>
                  <a:cxn ang="0">
                    <a:pos x="130" y="107"/>
                  </a:cxn>
                  <a:cxn ang="0">
                    <a:pos x="131" y="117"/>
                  </a:cxn>
                  <a:cxn ang="0">
                    <a:pos x="130" y="113"/>
                  </a:cxn>
                  <a:cxn ang="0">
                    <a:pos x="125" y="105"/>
                  </a:cxn>
                  <a:cxn ang="0">
                    <a:pos x="117" y="100"/>
                  </a:cxn>
                  <a:cxn ang="0">
                    <a:pos x="108" y="99"/>
                  </a:cxn>
                  <a:cxn ang="0">
                    <a:pos x="101" y="104"/>
                  </a:cxn>
                  <a:cxn ang="0">
                    <a:pos x="107" y="108"/>
                  </a:cxn>
                  <a:cxn ang="0">
                    <a:pos x="116" y="121"/>
                  </a:cxn>
                  <a:cxn ang="0">
                    <a:pos x="127" y="132"/>
                  </a:cxn>
                  <a:cxn ang="0">
                    <a:pos x="127" y="152"/>
                  </a:cxn>
                  <a:cxn ang="0">
                    <a:pos x="130" y="161"/>
                  </a:cxn>
                  <a:cxn ang="0">
                    <a:pos x="139" y="165"/>
                  </a:cxn>
                </a:cxnLst>
                <a:rect l="0" t="0" r="r" b="b"/>
                <a:pathLst>
                  <a:path w="142" h="192">
                    <a:moveTo>
                      <a:pt x="43" y="0"/>
                    </a:moveTo>
                    <a:lnTo>
                      <a:pt x="42" y="1"/>
                    </a:lnTo>
                    <a:lnTo>
                      <a:pt x="42" y="1"/>
                    </a:lnTo>
                    <a:lnTo>
                      <a:pt x="43" y="2"/>
                    </a:lnTo>
                    <a:lnTo>
                      <a:pt x="43" y="6"/>
                    </a:lnTo>
                    <a:lnTo>
                      <a:pt x="47" y="10"/>
                    </a:lnTo>
                    <a:lnTo>
                      <a:pt x="47" y="11"/>
                    </a:lnTo>
                    <a:lnTo>
                      <a:pt x="47" y="19"/>
                    </a:lnTo>
                    <a:lnTo>
                      <a:pt x="43" y="33"/>
                    </a:lnTo>
                    <a:lnTo>
                      <a:pt x="42" y="34"/>
                    </a:lnTo>
                    <a:lnTo>
                      <a:pt x="43" y="37"/>
                    </a:lnTo>
                    <a:lnTo>
                      <a:pt x="42" y="39"/>
                    </a:lnTo>
                    <a:lnTo>
                      <a:pt x="41" y="46"/>
                    </a:lnTo>
                    <a:lnTo>
                      <a:pt x="39" y="54"/>
                    </a:lnTo>
                    <a:lnTo>
                      <a:pt x="40" y="56"/>
                    </a:lnTo>
                    <a:lnTo>
                      <a:pt x="39" y="57"/>
                    </a:lnTo>
                    <a:lnTo>
                      <a:pt x="38" y="63"/>
                    </a:lnTo>
                    <a:lnTo>
                      <a:pt x="38" y="64"/>
                    </a:lnTo>
                    <a:lnTo>
                      <a:pt x="37" y="66"/>
                    </a:lnTo>
                    <a:lnTo>
                      <a:pt x="37" y="67"/>
                    </a:lnTo>
                    <a:lnTo>
                      <a:pt x="34" y="70"/>
                    </a:lnTo>
                    <a:lnTo>
                      <a:pt x="34" y="72"/>
                    </a:lnTo>
                    <a:lnTo>
                      <a:pt x="34" y="75"/>
                    </a:lnTo>
                    <a:lnTo>
                      <a:pt x="31" y="81"/>
                    </a:lnTo>
                    <a:lnTo>
                      <a:pt x="31" y="86"/>
                    </a:lnTo>
                    <a:lnTo>
                      <a:pt x="29" y="93"/>
                    </a:lnTo>
                    <a:lnTo>
                      <a:pt x="28" y="96"/>
                    </a:lnTo>
                    <a:lnTo>
                      <a:pt x="27" y="99"/>
                    </a:lnTo>
                    <a:lnTo>
                      <a:pt x="25" y="101"/>
                    </a:lnTo>
                    <a:lnTo>
                      <a:pt x="25" y="103"/>
                    </a:lnTo>
                    <a:lnTo>
                      <a:pt x="25" y="107"/>
                    </a:lnTo>
                    <a:lnTo>
                      <a:pt x="22" y="114"/>
                    </a:lnTo>
                    <a:lnTo>
                      <a:pt x="19" y="131"/>
                    </a:lnTo>
                    <a:lnTo>
                      <a:pt x="12" y="147"/>
                    </a:lnTo>
                    <a:lnTo>
                      <a:pt x="12" y="150"/>
                    </a:lnTo>
                    <a:lnTo>
                      <a:pt x="8" y="165"/>
                    </a:lnTo>
                    <a:lnTo>
                      <a:pt x="8" y="167"/>
                    </a:lnTo>
                    <a:lnTo>
                      <a:pt x="6" y="174"/>
                    </a:lnTo>
                    <a:lnTo>
                      <a:pt x="4" y="180"/>
                    </a:lnTo>
                    <a:lnTo>
                      <a:pt x="2" y="187"/>
                    </a:lnTo>
                    <a:lnTo>
                      <a:pt x="0" y="190"/>
                    </a:lnTo>
                    <a:lnTo>
                      <a:pt x="1" y="191"/>
                    </a:lnTo>
                    <a:lnTo>
                      <a:pt x="1" y="192"/>
                    </a:lnTo>
                    <a:lnTo>
                      <a:pt x="3" y="192"/>
                    </a:lnTo>
                    <a:lnTo>
                      <a:pt x="5" y="192"/>
                    </a:lnTo>
                    <a:lnTo>
                      <a:pt x="11" y="192"/>
                    </a:lnTo>
                    <a:lnTo>
                      <a:pt x="13" y="191"/>
                    </a:lnTo>
                    <a:lnTo>
                      <a:pt x="14" y="191"/>
                    </a:lnTo>
                    <a:lnTo>
                      <a:pt x="17" y="190"/>
                    </a:lnTo>
                    <a:lnTo>
                      <a:pt x="21" y="192"/>
                    </a:lnTo>
                    <a:lnTo>
                      <a:pt x="21" y="192"/>
                    </a:lnTo>
                    <a:lnTo>
                      <a:pt x="22" y="190"/>
                    </a:lnTo>
                    <a:lnTo>
                      <a:pt x="22" y="188"/>
                    </a:lnTo>
                    <a:lnTo>
                      <a:pt x="19" y="183"/>
                    </a:lnTo>
                    <a:lnTo>
                      <a:pt x="17" y="174"/>
                    </a:lnTo>
                    <a:lnTo>
                      <a:pt x="14" y="173"/>
                    </a:lnTo>
                    <a:lnTo>
                      <a:pt x="14" y="171"/>
                    </a:lnTo>
                    <a:lnTo>
                      <a:pt x="15" y="170"/>
                    </a:lnTo>
                    <a:lnTo>
                      <a:pt x="18" y="164"/>
                    </a:lnTo>
                    <a:lnTo>
                      <a:pt x="19" y="157"/>
                    </a:lnTo>
                    <a:lnTo>
                      <a:pt x="21" y="155"/>
                    </a:lnTo>
                    <a:lnTo>
                      <a:pt x="21" y="154"/>
                    </a:lnTo>
                    <a:lnTo>
                      <a:pt x="27" y="149"/>
                    </a:lnTo>
                    <a:lnTo>
                      <a:pt x="30" y="147"/>
                    </a:lnTo>
                    <a:lnTo>
                      <a:pt x="32" y="145"/>
                    </a:lnTo>
                    <a:lnTo>
                      <a:pt x="40" y="143"/>
                    </a:lnTo>
                    <a:lnTo>
                      <a:pt x="43" y="143"/>
                    </a:lnTo>
                    <a:lnTo>
                      <a:pt x="46" y="142"/>
                    </a:lnTo>
                    <a:lnTo>
                      <a:pt x="47" y="143"/>
                    </a:lnTo>
                    <a:lnTo>
                      <a:pt x="50" y="144"/>
                    </a:lnTo>
                    <a:lnTo>
                      <a:pt x="57" y="145"/>
                    </a:lnTo>
                    <a:lnTo>
                      <a:pt x="58" y="145"/>
                    </a:lnTo>
                    <a:lnTo>
                      <a:pt x="58" y="145"/>
                    </a:lnTo>
                    <a:lnTo>
                      <a:pt x="62" y="145"/>
                    </a:lnTo>
                    <a:lnTo>
                      <a:pt x="67" y="145"/>
                    </a:lnTo>
                    <a:lnTo>
                      <a:pt x="69" y="143"/>
                    </a:lnTo>
                    <a:lnTo>
                      <a:pt x="75" y="138"/>
                    </a:lnTo>
                    <a:lnTo>
                      <a:pt x="77" y="134"/>
                    </a:lnTo>
                    <a:lnTo>
                      <a:pt x="84" y="119"/>
                    </a:lnTo>
                    <a:lnTo>
                      <a:pt x="92" y="112"/>
                    </a:lnTo>
                    <a:lnTo>
                      <a:pt x="98" y="103"/>
                    </a:lnTo>
                    <a:lnTo>
                      <a:pt x="102" y="99"/>
                    </a:lnTo>
                    <a:lnTo>
                      <a:pt x="105" y="98"/>
                    </a:lnTo>
                    <a:lnTo>
                      <a:pt x="110" y="97"/>
                    </a:lnTo>
                    <a:lnTo>
                      <a:pt x="115" y="97"/>
                    </a:lnTo>
                    <a:lnTo>
                      <a:pt x="118" y="98"/>
                    </a:lnTo>
                    <a:lnTo>
                      <a:pt x="121" y="99"/>
                    </a:lnTo>
                    <a:lnTo>
                      <a:pt x="123" y="100"/>
                    </a:lnTo>
                    <a:lnTo>
                      <a:pt x="124" y="99"/>
                    </a:lnTo>
                    <a:lnTo>
                      <a:pt x="123" y="101"/>
                    </a:lnTo>
                    <a:lnTo>
                      <a:pt x="121" y="100"/>
                    </a:lnTo>
                    <a:lnTo>
                      <a:pt x="123" y="102"/>
                    </a:lnTo>
                    <a:lnTo>
                      <a:pt x="130" y="107"/>
                    </a:lnTo>
                    <a:lnTo>
                      <a:pt x="132" y="111"/>
                    </a:lnTo>
                    <a:lnTo>
                      <a:pt x="132" y="114"/>
                    </a:lnTo>
                    <a:lnTo>
                      <a:pt x="131" y="117"/>
                    </a:lnTo>
                    <a:lnTo>
                      <a:pt x="129" y="119"/>
                    </a:lnTo>
                    <a:lnTo>
                      <a:pt x="130" y="116"/>
                    </a:lnTo>
                    <a:lnTo>
                      <a:pt x="130" y="113"/>
                    </a:lnTo>
                    <a:lnTo>
                      <a:pt x="130" y="110"/>
                    </a:lnTo>
                    <a:lnTo>
                      <a:pt x="127" y="108"/>
                    </a:lnTo>
                    <a:lnTo>
                      <a:pt x="125" y="105"/>
                    </a:lnTo>
                    <a:lnTo>
                      <a:pt x="122" y="104"/>
                    </a:lnTo>
                    <a:lnTo>
                      <a:pt x="120" y="102"/>
                    </a:lnTo>
                    <a:lnTo>
                      <a:pt x="117" y="100"/>
                    </a:lnTo>
                    <a:lnTo>
                      <a:pt x="114" y="100"/>
                    </a:lnTo>
                    <a:lnTo>
                      <a:pt x="111" y="99"/>
                    </a:lnTo>
                    <a:lnTo>
                      <a:pt x="108" y="99"/>
                    </a:lnTo>
                    <a:lnTo>
                      <a:pt x="105" y="100"/>
                    </a:lnTo>
                    <a:lnTo>
                      <a:pt x="102" y="102"/>
                    </a:lnTo>
                    <a:lnTo>
                      <a:pt x="101" y="104"/>
                    </a:lnTo>
                    <a:lnTo>
                      <a:pt x="104" y="104"/>
                    </a:lnTo>
                    <a:lnTo>
                      <a:pt x="106" y="105"/>
                    </a:lnTo>
                    <a:lnTo>
                      <a:pt x="107" y="108"/>
                    </a:lnTo>
                    <a:lnTo>
                      <a:pt x="112" y="113"/>
                    </a:lnTo>
                    <a:lnTo>
                      <a:pt x="113" y="117"/>
                    </a:lnTo>
                    <a:lnTo>
                      <a:pt x="116" y="121"/>
                    </a:lnTo>
                    <a:lnTo>
                      <a:pt x="122" y="123"/>
                    </a:lnTo>
                    <a:lnTo>
                      <a:pt x="127" y="127"/>
                    </a:lnTo>
                    <a:lnTo>
                      <a:pt x="127" y="132"/>
                    </a:lnTo>
                    <a:lnTo>
                      <a:pt x="127" y="150"/>
                    </a:lnTo>
                    <a:lnTo>
                      <a:pt x="127" y="151"/>
                    </a:lnTo>
                    <a:lnTo>
                      <a:pt x="127" y="152"/>
                    </a:lnTo>
                    <a:lnTo>
                      <a:pt x="127" y="156"/>
                    </a:lnTo>
                    <a:lnTo>
                      <a:pt x="129" y="160"/>
                    </a:lnTo>
                    <a:lnTo>
                      <a:pt x="130" y="161"/>
                    </a:lnTo>
                    <a:lnTo>
                      <a:pt x="132" y="163"/>
                    </a:lnTo>
                    <a:lnTo>
                      <a:pt x="136" y="165"/>
                    </a:lnTo>
                    <a:lnTo>
                      <a:pt x="139" y="165"/>
                    </a:lnTo>
                    <a:lnTo>
                      <a:pt x="140" y="165"/>
                    </a:lnTo>
                    <a:lnTo>
                      <a:pt x="142" y="16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59" name="Freeform 7515"/>
              <p:cNvSpPr>
                <a:spLocks/>
              </p:cNvSpPr>
              <p:nvPr/>
            </p:nvSpPr>
            <p:spPr bwMode="auto">
              <a:xfrm>
                <a:off x="3057526" y="4087521"/>
                <a:ext cx="19050" cy="30276"/>
              </a:xfrm>
              <a:custGeom>
                <a:avLst/>
                <a:gdLst/>
                <a:ahLst/>
                <a:cxnLst>
                  <a:cxn ang="0">
                    <a:pos x="0" y="6"/>
                  </a:cxn>
                  <a:cxn ang="0">
                    <a:pos x="0" y="7"/>
                  </a:cxn>
                  <a:cxn ang="0">
                    <a:pos x="3" y="8"/>
                  </a:cxn>
                  <a:cxn ang="0">
                    <a:pos x="9" y="10"/>
                  </a:cxn>
                  <a:cxn ang="0">
                    <a:pos x="10" y="10"/>
                  </a:cxn>
                  <a:cxn ang="0">
                    <a:pos x="13" y="11"/>
                  </a:cxn>
                  <a:cxn ang="0">
                    <a:pos x="13" y="11"/>
                  </a:cxn>
                  <a:cxn ang="0">
                    <a:pos x="18" y="13"/>
                  </a:cxn>
                  <a:cxn ang="0">
                    <a:pos x="19" y="15"/>
                  </a:cxn>
                  <a:cxn ang="0">
                    <a:pos x="20" y="18"/>
                  </a:cxn>
                  <a:cxn ang="0">
                    <a:pos x="20" y="22"/>
                  </a:cxn>
                  <a:cxn ang="0">
                    <a:pos x="20" y="23"/>
                  </a:cxn>
                  <a:cxn ang="0">
                    <a:pos x="20" y="24"/>
                  </a:cxn>
                  <a:cxn ang="0">
                    <a:pos x="21" y="45"/>
                  </a:cxn>
                  <a:cxn ang="0">
                    <a:pos x="24" y="50"/>
                  </a:cxn>
                  <a:cxn ang="0">
                    <a:pos x="27" y="51"/>
                  </a:cxn>
                  <a:cxn ang="0">
                    <a:pos x="31" y="52"/>
                  </a:cxn>
                  <a:cxn ang="0">
                    <a:pos x="38" y="51"/>
                  </a:cxn>
                  <a:cxn ang="0">
                    <a:pos x="44" y="50"/>
                  </a:cxn>
                  <a:cxn ang="0">
                    <a:pos x="46" y="50"/>
                  </a:cxn>
                  <a:cxn ang="0">
                    <a:pos x="49" y="49"/>
                  </a:cxn>
                  <a:cxn ang="0">
                    <a:pos x="54" y="44"/>
                  </a:cxn>
                  <a:cxn ang="0">
                    <a:pos x="54" y="42"/>
                  </a:cxn>
                  <a:cxn ang="0">
                    <a:pos x="56" y="32"/>
                  </a:cxn>
                  <a:cxn ang="0">
                    <a:pos x="58" y="28"/>
                  </a:cxn>
                  <a:cxn ang="0">
                    <a:pos x="65" y="22"/>
                  </a:cxn>
                  <a:cxn ang="0">
                    <a:pos x="66" y="21"/>
                  </a:cxn>
                  <a:cxn ang="0">
                    <a:pos x="67" y="16"/>
                  </a:cxn>
                  <a:cxn ang="0">
                    <a:pos x="67" y="14"/>
                  </a:cxn>
                  <a:cxn ang="0">
                    <a:pos x="66" y="12"/>
                  </a:cxn>
                  <a:cxn ang="0">
                    <a:pos x="64" y="9"/>
                  </a:cxn>
                  <a:cxn ang="0">
                    <a:pos x="53" y="0"/>
                  </a:cxn>
                  <a:cxn ang="0">
                    <a:pos x="53" y="0"/>
                  </a:cxn>
                </a:cxnLst>
                <a:rect l="0" t="0" r="r" b="b"/>
                <a:pathLst>
                  <a:path w="67" h="52">
                    <a:moveTo>
                      <a:pt x="0" y="6"/>
                    </a:moveTo>
                    <a:lnTo>
                      <a:pt x="0" y="7"/>
                    </a:lnTo>
                    <a:lnTo>
                      <a:pt x="3" y="8"/>
                    </a:lnTo>
                    <a:lnTo>
                      <a:pt x="9" y="10"/>
                    </a:lnTo>
                    <a:lnTo>
                      <a:pt x="10" y="10"/>
                    </a:lnTo>
                    <a:lnTo>
                      <a:pt x="13" y="11"/>
                    </a:lnTo>
                    <a:lnTo>
                      <a:pt x="13" y="11"/>
                    </a:lnTo>
                    <a:lnTo>
                      <a:pt x="18" y="13"/>
                    </a:lnTo>
                    <a:lnTo>
                      <a:pt x="19" y="15"/>
                    </a:lnTo>
                    <a:lnTo>
                      <a:pt x="20" y="18"/>
                    </a:lnTo>
                    <a:lnTo>
                      <a:pt x="20" y="22"/>
                    </a:lnTo>
                    <a:lnTo>
                      <a:pt x="20" y="23"/>
                    </a:lnTo>
                    <a:lnTo>
                      <a:pt x="20" y="24"/>
                    </a:lnTo>
                    <a:lnTo>
                      <a:pt x="21" y="45"/>
                    </a:lnTo>
                    <a:lnTo>
                      <a:pt x="24" y="50"/>
                    </a:lnTo>
                    <a:lnTo>
                      <a:pt x="27" y="51"/>
                    </a:lnTo>
                    <a:lnTo>
                      <a:pt x="31" y="52"/>
                    </a:lnTo>
                    <a:lnTo>
                      <a:pt x="38" y="51"/>
                    </a:lnTo>
                    <a:lnTo>
                      <a:pt x="44" y="50"/>
                    </a:lnTo>
                    <a:lnTo>
                      <a:pt x="46" y="50"/>
                    </a:lnTo>
                    <a:lnTo>
                      <a:pt x="49" y="49"/>
                    </a:lnTo>
                    <a:lnTo>
                      <a:pt x="54" y="44"/>
                    </a:lnTo>
                    <a:lnTo>
                      <a:pt x="54" y="42"/>
                    </a:lnTo>
                    <a:lnTo>
                      <a:pt x="56" y="32"/>
                    </a:lnTo>
                    <a:lnTo>
                      <a:pt x="58" y="28"/>
                    </a:lnTo>
                    <a:lnTo>
                      <a:pt x="65" y="22"/>
                    </a:lnTo>
                    <a:lnTo>
                      <a:pt x="66" y="21"/>
                    </a:lnTo>
                    <a:lnTo>
                      <a:pt x="67" y="16"/>
                    </a:lnTo>
                    <a:lnTo>
                      <a:pt x="67" y="14"/>
                    </a:lnTo>
                    <a:lnTo>
                      <a:pt x="66" y="12"/>
                    </a:lnTo>
                    <a:lnTo>
                      <a:pt x="64" y="9"/>
                    </a:lnTo>
                    <a:lnTo>
                      <a:pt x="53" y="0"/>
                    </a:lnTo>
                    <a:lnTo>
                      <a:pt x="53"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0" name="Freeform 7516"/>
              <p:cNvSpPr>
                <a:spLocks/>
              </p:cNvSpPr>
              <p:nvPr/>
            </p:nvSpPr>
            <p:spPr bwMode="auto">
              <a:xfrm>
                <a:off x="3081339" y="4020594"/>
                <a:ext cx="44450" cy="116325"/>
              </a:xfrm>
              <a:custGeom>
                <a:avLst/>
                <a:gdLst/>
                <a:ahLst/>
                <a:cxnLst>
                  <a:cxn ang="0">
                    <a:pos x="3" y="20"/>
                  </a:cxn>
                  <a:cxn ang="0">
                    <a:pos x="0" y="13"/>
                  </a:cxn>
                  <a:cxn ang="0">
                    <a:pos x="3" y="10"/>
                  </a:cxn>
                  <a:cxn ang="0">
                    <a:pos x="7" y="5"/>
                  </a:cxn>
                  <a:cxn ang="0">
                    <a:pos x="16" y="0"/>
                  </a:cxn>
                  <a:cxn ang="0">
                    <a:pos x="26" y="10"/>
                  </a:cxn>
                  <a:cxn ang="0">
                    <a:pos x="33" y="18"/>
                  </a:cxn>
                  <a:cxn ang="0">
                    <a:pos x="56" y="34"/>
                  </a:cxn>
                  <a:cxn ang="0">
                    <a:pos x="67" y="40"/>
                  </a:cxn>
                  <a:cxn ang="0">
                    <a:pos x="76" y="46"/>
                  </a:cxn>
                  <a:cxn ang="0">
                    <a:pos x="88" y="50"/>
                  </a:cxn>
                  <a:cxn ang="0">
                    <a:pos x="97" y="46"/>
                  </a:cxn>
                  <a:cxn ang="0">
                    <a:pos x="112" y="46"/>
                  </a:cxn>
                  <a:cxn ang="0">
                    <a:pos x="119" y="49"/>
                  </a:cxn>
                  <a:cxn ang="0">
                    <a:pos x="123" y="56"/>
                  </a:cxn>
                  <a:cxn ang="0">
                    <a:pos x="128" y="58"/>
                  </a:cxn>
                  <a:cxn ang="0">
                    <a:pos x="136" y="58"/>
                  </a:cxn>
                  <a:cxn ang="0">
                    <a:pos x="137" y="62"/>
                  </a:cxn>
                  <a:cxn ang="0">
                    <a:pos x="139" y="67"/>
                  </a:cxn>
                  <a:cxn ang="0">
                    <a:pos x="143" y="69"/>
                  </a:cxn>
                  <a:cxn ang="0">
                    <a:pos x="144" y="73"/>
                  </a:cxn>
                  <a:cxn ang="0">
                    <a:pos x="143" y="78"/>
                  </a:cxn>
                  <a:cxn ang="0">
                    <a:pos x="146" y="84"/>
                  </a:cxn>
                  <a:cxn ang="0">
                    <a:pos x="149" y="90"/>
                  </a:cxn>
                  <a:cxn ang="0">
                    <a:pos x="152" y="116"/>
                  </a:cxn>
                  <a:cxn ang="0">
                    <a:pos x="148" y="122"/>
                  </a:cxn>
                  <a:cxn ang="0">
                    <a:pos x="144" y="130"/>
                  </a:cxn>
                  <a:cxn ang="0">
                    <a:pos x="137" y="135"/>
                  </a:cxn>
                  <a:cxn ang="0">
                    <a:pos x="134" y="137"/>
                  </a:cxn>
                  <a:cxn ang="0">
                    <a:pos x="126" y="146"/>
                  </a:cxn>
                  <a:cxn ang="0">
                    <a:pos x="121" y="157"/>
                  </a:cxn>
                  <a:cxn ang="0">
                    <a:pos x="124" y="163"/>
                  </a:cxn>
                  <a:cxn ang="0">
                    <a:pos x="126" y="162"/>
                  </a:cxn>
                  <a:cxn ang="0">
                    <a:pos x="135" y="154"/>
                  </a:cxn>
                  <a:cxn ang="0">
                    <a:pos x="141" y="155"/>
                  </a:cxn>
                  <a:cxn ang="0">
                    <a:pos x="146" y="160"/>
                  </a:cxn>
                  <a:cxn ang="0">
                    <a:pos x="149" y="164"/>
                  </a:cxn>
                  <a:cxn ang="0">
                    <a:pos x="146" y="172"/>
                  </a:cxn>
                  <a:cxn ang="0">
                    <a:pos x="144" y="182"/>
                  </a:cxn>
                  <a:cxn ang="0">
                    <a:pos x="146" y="189"/>
                  </a:cxn>
                  <a:cxn ang="0">
                    <a:pos x="148" y="190"/>
                  </a:cxn>
                  <a:cxn ang="0">
                    <a:pos x="149" y="195"/>
                  </a:cxn>
                  <a:cxn ang="0">
                    <a:pos x="141" y="202"/>
                  </a:cxn>
                  <a:cxn ang="0">
                    <a:pos x="138" y="208"/>
                  </a:cxn>
                  <a:cxn ang="0">
                    <a:pos x="143" y="211"/>
                  </a:cxn>
                  <a:cxn ang="0">
                    <a:pos x="147" y="211"/>
                  </a:cxn>
                </a:cxnLst>
                <a:rect l="0" t="0" r="r" b="b"/>
                <a:pathLst>
                  <a:path w="152" h="213">
                    <a:moveTo>
                      <a:pt x="3" y="20"/>
                    </a:moveTo>
                    <a:lnTo>
                      <a:pt x="3" y="20"/>
                    </a:lnTo>
                    <a:lnTo>
                      <a:pt x="0" y="16"/>
                    </a:lnTo>
                    <a:lnTo>
                      <a:pt x="0" y="13"/>
                    </a:lnTo>
                    <a:lnTo>
                      <a:pt x="0" y="12"/>
                    </a:lnTo>
                    <a:lnTo>
                      <a:pt x="3" y="10"/>
                    </a:lnTo>
                    <a:lnTo>
                      <a:pt x="4" y="8"/>
                    </a:lnTo>
                    <a:lnTo>
                      <a:pt x="7" y="5"/>
                    </a:lnTo>
                    <a:lnTo>
                      <a:pt x="9" y="4"/>
                    </a:lnTo>
                    <a:lnTo>
                      <a:pt x="16" y="0"/>
                    </a:lnTo>
                    <a:lnTo>
                      <a:pt x="23" y="8"/>
                    </a:lnTo>
                    <a:lnTo>
                      <a:pt x="26" y="10"/>
                    </a:lnTo>
                    <a:lnTo>
                      <a:pt x="28" y="13"/>
                    </a:lnTo>
                    <a:lnTo>
                      <a:pt x="33" y="18"/>
                    </a:lnTo>
                    <a:lnTo>
                      <a:pt x="50" y="26"/>
                    </a:lnTo>
                    <a:lnTo>
                      <a:pt x="56" y="34"/>
                    </a:lnTo>
                    <a:lnTo>
                      <a:pt x="61" y="38"/>
                    </a:lnTo>
                    <a:lnTo>
                      <a:pt x="67" y="40"/>
                    </a:lnTo>
                    <a:lnTo>
                      <a:pt x="71" y="41"/>
                    </a:lnTo>
                    <a:lnTo>
                      <a:pt x="76" y="46"/>
                    </a:lnTo>
                    <a:lnTo>
                      <a:pt x="82" y="50"/>
                    </a:lnTo>
                    <a:lnTo>
                      <a:pt x="88" y="50"/>
                    </a:lnTo>
                    <a:lnTo>
                      <a:pt x="92" y="47"/>
                    </a:lnTo>
                    <a:lnTo>
                      <a:pt x="97" y="46"/>
                    </a:lnTo>
                    <a:lnTo>
                      <a:pt x="101" y="46"/>
                    </a:lnTo>
                    <a:lnTo>
                      <a:pt x="112" y="46"/>
                    </a:lnTo>
                    <a:lnTo>
                      <a:pt x="118" y="47"/>
                    </a:lnTo>
                    <a:lnTo>
                      <a:pt x="119" y="49"/>
                    </a:lnTo>
                    <a:lnTo>
                      <a:pt x="120" y="53"/>
                    </a:lnTo>
                    <a:lnTo>
                      <a:pt x="123" y="56"/>
                    </a:lnTo>
                    <a:lnTo>
                      <a:pt x="125" y="58"/>
                    </a:lnTo>
                    <a:lnTo>
                      <a:pt x="128" y="58"/>
                    </a:lnTo>
                    <a:lnTo>
                      <a:pt x="133" y="58"/>
                    </a:lnTo>
                    <a:lnTo>
                      <a:pt x="136" y="58"/>
                    </a:lnTo>
                    <a:lnTo>
                      <a:pt x="137" y="60"/>
                    </a:lnTo>
                    <a:lnTo>
                      <a:pt x="137" y="62"/>
                    </a:lnTo>
                    <a:lnTo>
                      <a:pt x="138" y="65"/>
                    </a:lnTo>
                    <a:lnTo>
                      <a:pt x="139" y="67"/>
                    </a:lnTo>
                    <a:lnTo>
                      <a:pt x="141" y="68"/>
                    </a:lnTo>
                    <a:lnTo>
                      <a:pt x="143" y="69"/>
                    </a:lnTo>
                    <a:lnTo>
                      <a:pt x="143" y="70"/>
                    </a:lnTo>
                    <a:lnTo>
                      <a:pt x="144" y="73"/>
                    </a:lnTo>
                    <a:lnTo>
                      <a:pt x="143" y="75"/>
                    </a:lnTo>
                    <a:lnTo>
                      <a:pt x="143" y="78"/>
                    </a:lnTo>
                    <a:lnTo>
                      <a:pt x="145" y="80"/>
                    </a:lnTo>
                    <a:lnTo>
                      <a:pt x="146" y="84"/>
                    </a:lnTo>
                    <a:lnTo>
                      <a:pt x="146" y="86"/>
                    </a:lnTo>
                    <a:lnTo>
                      <a:pt x="149" y="90"/>
                    </a:lnTo>
                    <a:lnTo>
                      <a:pt x="152" y="107"/>
                    </a:lnTo>
                    <a:lnTo>
                      <a:pt x="152" y="116"/>
                    </a:lnTo>
                    <a:lnTo>
                      <a:pt x="151" y="120"/>
                    </a:lnTo>
                    <a:lnTo>
                      <a:pt x="148" y="122"/>
                    </a:lnTo>
                    <a:lnTo>
                      <a:pt x="145" y="127"/>
                    </a:lnTo>
                    <a:lnTo>
                      <a:pt x="144" y="130"/>
                    </a:lnTo>
                    <a:lnTo>
                      <a:pt x="139" y="134"/>
                    </a:lnTo>
                    <a:lnTo>
                      <a:pt x="137" y="135"/>
                    </a:lnTo>
                    <a:lnTo>
                      <a:pt x="136" y="136"/>
                    </a:lnTo>
                    <a:lnTo>
                      <a:pt x="134" y="137"/>
                    </a:lnTo>
                    <a:lnTo>
                      <a:pt x="132" y="138"/>
                    </a:lnTo>
                    <a:lnTo>
                      <a:pt x="126" y="146"/>
                    </a:lnTo>
                    <a:lnTo>
                      <a:pt x="124" y="150"/>
                    </a:lnTo>
                    <a:lnTo>
                      <a:pt x="121" y="157"/>
                    </a:lnTo>
                    <a:lnTo>
                      <a:pt x="121" y="161"/>
                    </a:lnTo>
                    <a:lnTo>
                      <a:pt x="124" y="163"/>
                    </a:lnTo>
                    <a:lnTo>
                      <a:pt x="125" y="163"/>
                    </a:lnTo>
                    <a:lnTo>
                      <a:pt x="126" y="162"/>
                    </a:lnTo>
                    <a:lnTo>
                      <a:pt x="134" y="155"/>
                    </a:lnTo>
                    <a:lnTo>
                      <a:pt x="135" y="154"/>
                    </a:lnTo>
                    <a:lnTo>
                      <a:pt x="137" y="154"/>
                    </a:lnTo>
                    <a:lnTo>
                      <a:pt x="141" y="155"/>
                    </a:lnTo>
                    <a:lnTo>
                      <a:pt x="145" y="159"/>
                    </a:lnTo>
                    <a:lnTo>
                      <a:pt x="146" y="160"/>
                    </a:lnTo>
                    <a:lnTo>
                      <a:pt x="148" y="161"/>
                    </a:lnTo>
                    <a:lnTo>
                      <a:pt x="149" y="164"/>
                    </a:lnTo>
                    <a:lnTo>
                      <a:pt x="148" y="167"/>
                    </a:lnTo>
                    <a:lnTo>
                      <a:pt x="146" y="172"/>
                    </a:lnTo>
                    <a:lnTo>
                      <a:pt x="146" y="174"/>
                    </a:lnTo>
                    <a:lnTo>
                      <a:pt x="144" y="182"/>
                    </a:lnTo>
                    <a:lnTo>
                      <a:pt x="144" y="184"/>
                    </a:lnTo>
                    <a:lnTo>
                      <a:pt x="146" y="189"/>
                    </a:lnTo>
                    <a:lnTo>
                      <a:pt x="148" y="189"/>
                    </a:lnTo>
                    <a:lnTo>
                      <a:pt x="148" y="190"/>
                    </a:lnTo>
                    <a:lnTo>
                      <a:pt x="149" y="193"/>
                    </a:lnTo>
                    <a:lnTo>
                      <a:pt x="149" y="195"/>
                    </a:lnTo>
                    <a:lnTo>
                      <a:pt x="144" y="199"/>
                    </a:lnTo>
                    <a:lnTo>
                      <a:pt x="141" y="202"/>
                    </a:lnTo>
                    <a:lnTo>
                      <a:pt x="138" y="204"/>
                    </a:lnTo>
                    <a:lnTo>
                      <a:pt x="138" y="208"/>
                    </a:lnTo>
                    <a:lnTo>
                      <a:pt x="139" y="210"/>
                    </a:lnTo>
                    <a:lnTo>
                      <a:pt x="143" y="211"/>
                    </a:lnTo>
                    <a:lnTo>
                      <a:pt x="145" y="213"/>
                    </a:lnTo>
                    <a:lnTo>
                      <a:pt x="147" y="211"/>
                    </a:lnTo>
                    <a:lnTo>
                      <a:pt x="149" y="209"/>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1" name="Freeform 7517"/>
              <p:cNvSpPr>
                <a:spLocks/>
              </p:cNvSpPr>
              <p:nvPr/>
            </p:nvSpPr>
            <p:spPr bwMode="auto">
              <a:xfrm>
                <a:off x="3035301" y="4020594"/>
                <a:ext cx="107950" cy="152976"/>
              </a:xfrm>
              <a:custGeom>
                <a:avLst/>
                <a:gdLst/>
                <a:ahLst/>
                <a:cxnLst>
                  <a:cxn ang="0">
                    <a:pos x="340" y="257"/>
                  </a:cxn>
                  <a:cxn ang="0">
                    <a:pos x="349" y="242"/>
                  </a:cxn>
                  <a:cxn ang="0">
                    <a:pos x="345" y="233"/>
                  </a:cxn>
                  <a:cxn ang="0">
                    <a:pos x="339" y="220"/>
                  </a:cxn>
                  <a:cxn ang="0">
                    <a:pos x="324" y="216"/>
                  </a:cxn>
                  <a:cxn ang="0">
                    <a:pos x="317" y="202"/>
                  </a:cxn>
                  <a:cxn ang="0">
                    <a:pos x="307" y="207"/>
                  </a:cxn>
                  <a:cxn ang="0">
                    <a:pos x="297" y="204"/>
                  </a:cxn>
                  <a:cxn ang="0">
                    <a:pos x="286" y="210"/>
                  </a:cxn>
                  <a:cxn ang="0">
                    <a:pos x="282" y="199"/>
                  </a:cxn>
                  <a:cxn ang="0">
                    <a:pos x="291" y="186"/>
                  </a:cxn>
                  <a:cxn ang="0">
                    <a:pos x="287" y="181"/>
                  </a:cxn>
                  <a:cxn ang="0">
                    <a:pos x="292" y="162"/>
                  </a:cxn>
                  <a:cxn ang="0">
                    <a:pos x="282" y="152"/>
                  </a:cxn>
                  <a:cxn ang="0">
                    <a:pos x="271" y="162"/>
                  </a:cxn>
                  <a:cxn ang="0">
                    <a:pos x="264" y="157"/>
                  </a:cxn>
                  <a:cxn ang="0">
                    <a:pos x="273" y="136"/>
                  </a:cxn>
                  <a:cxn ang="0">
                    <a:pos x="282" y="130"/>
                  </a:cxn>
                  <a:cxn ang="0">
                    <a:pos x="287" y="124"/>
                  </a:cxn>
                  <a:cxn ang="0">
                    <a:pos x="294" y="100"/>
                  </a:cxn>
                  <a:cxn ang="0">
                    <a:pos x="290" y="85"/>
                  </a:cxn>
                  <a:cxn ang="0">
                    <a:pos x="286" y="74"/>
                  </a:cxn>
                  <a:cxn ang="0">
                    <a:pos x="282" y="64"/>
                  </a:cxn>
                  <a:cxn ang="0">
                    <a:pos x="277" y="56"/>
                  </a:cxn>
                  <a:cxn ang="0">
                    <a:pos x="263" y="50"/>
                  </a:cxn>
                  <a:cxn ang="0">
                    <a:pos x="244" y="43"/>
                  </a:cxn>
                  <a:cxn ang="0">
                    <a:pos x="227" y="48"/>
                  </a:cxn>
                  <a:cxn ang="0">
                    <a:pos x="207" y="37"/>
                  </a:cxn>
                  <a:cxn ang="0">
                    <a:pos x="194" y="24"/>
                  </a:cxn>
                  <a:cxn ang="0">
                    <a:pos x="173" y="12"/>
                  </a:cxn>
                  <a:cxn ang="0">
                    <a:pos x="160" y="0"/>
                  </a:cxn>
                  <a:cxn ang="0">
                    <a:pos x="150" y="16"/>
                  </a:cxn>
                  <a:cxn ang="0">
                    <a:pos x="157" y="29"/>
                  </a:cxn>
                  <a:cxn ang="0">
                    <a:pos x="154" y="43"/>
                  </a:cxn>
                  <a:cxn ang="0">
                    <a:pos x="154" y="56"/>
                  </a:cxn>
                  <a:cxn ang="0">
                    <a:pos x="144" y="94"/>
                  </a:cxn>
                  <a:cxn ang="0">
                    <a:pos x="128" y="90"/>
                  </a:cxn>
                  <a:cxn ang="0">
                    <a:pos x="119" y="103"/>
                  </a:cxn>
                  <a:cxn ang="0">
                    <a:pos x="123" y="119"/>
                  </a:cxn>
                  <a:cxn ang="0">
                    <a:pos x="135" y="130"/>
                  </a:cxn>
                  <a:cxn ang="0">
                    <a:pos x="135" y="144"/>
                  </a:cxn>
                  <a:cxn ang="0">
                    <a:pos x="122" y="166"/>
                  </a:cxn>
                  <a:cxn ang="0">
                    <a:pos x="95" y="175"/>
                  </a:cxn>
                  <a:cxn ang="0">
                    <a:pos x="85" y="156"/>
                  </a:cxn>
                  <a:cxn ang="0">
                    <a:pos x="78" y="134"/>
                  </a:cxn>
                  <a:cxn ang="0">
                    <a:pos x="55" y="126"/>
                  </a:cxn>
                  <a:cxn ang="0">
                    <a:pos x="50" y="95"/>
                  </a:cxn>
                  <a:cxn ang="0">
                    <a:pos x="43" y="85"/>
                  </a:cxn>
                  <a:cxn ang="0">
                    <a:pos x="26" y="69"/>
                  </a:cxn>
                  <a:cxn ang="0">
                    <a:pos x="13" y="81"/>
                  </a:cxn>
                </a:cxnLst>
                <a:rect l="0" t="0" r="r" b="b"/>
                <a:pathLst>
                  <a:path w="349" h="276">
                    <a:moveTo>
                      <a:pt x="330" y="276"/>
                    </a:moveTo>
                    <a:lnTo>
                      <a:pt x="336" y="272"/>
                    </a:lnTo>
                    <a:lnTo>
                      <a:pt x="338" y="267"/>
                    </a:lnTo>
                    <a:lnTo>
                      <a:pt x="340" y="257"/>
                    </a:lnTo>
                    <a:lnTo>
                      <a:pt x="342" y="247"/>
                    </a:lnTo>
                    <a:lnTo>
                      <a:pt x="344" y="245"/>
                    </a:lnTo>
                    <a:lnTo>
                      <a:pt x="347" y="243"/>
                    </a:lnTo>
                    <a:lnTo>
                      <a:pt x="349" y="242"/>
                    </a:lnTo>
                    <a:lnTo>
                      <a:pt x="349" y="240"/>
                    </a:lnTo>
                    <a:lnTo>
                      <a:pt x="349" y="237"/>
                    </a:lnTo>
                    <a:lnTo>
                      <a:pt x="347" y="235"/>
                    </a:lnTo>
                    <a:lnTo>
                      <a:pt x="345" y="233"/>
                    </a:lnTo>
                    <a:lnTo>
                      <a:pt x="344" y="230"/>
                    </a:lnTo>
                    <a:lnTo>
                      <a:pt x="344" y="226"/>
                    </a:lnTo>
                    <a:lnTo>
                      <a:pt x="343" y="222"/>
                    </a:lnTo>
                    <a:lnTo>
                      <a:pt x="339" y="220"/>
                    </a:lnTo>
                    <a:lnTo>
                      <a:pt x="337" y="220"/>
                    </a:lnTo>
                    <a:lnTo>
                      <a:pt x="334" y="220"/>
                    </a:lnTo>
                    <a:lnTo>
                      <a:pt x="326" y="218"/>
                    </a:lnTo>
                    <a:lnTo>
                      <a:pt x="324" y="216"/>
                    </a:lnTo>
                    <a:lnTo>
                      <a:pt x="324" y="207"/>
                    </a:lnTo>
                    <a:lnTo>
                      <a:pt x="321" y="203"/>
                    </a:lnTo>
                    <a:lnTo>
                      <a:pt x="319" y="202"/>
                    </a:lnTo>
                    <a:lnTo>
                      <a:pt x="317" y="202"/>
                    </a:lnTo>
                    <a:lnTo>
                      <a:pt x="315" y="204"/>
                    </a:lnTo>
                    <a:lnTo>
                      <a:pt x="312" y="205"/>
                    </a:lnTo>
                    <a:lnTo>
                      <a:pt x="310" y="207"/>
                    </a:lnTo>
                    <a:lnTo>
                      <a:pt x="307" y="207"/>
                    </a:lnTo>
                    <a:lnTo>
                      <a:pt x="305" y="204"/>
                    </a:lnTo>
                    <a:lnTo>
                      <a:pt x="302" y="203"/>
                    </a:lnTo>
                    <a:lnTo>
                      <a:pt x="299" y="202"/>
                    </a:lnTo>
                    <a:lnTo>
                      <a:pt x="297" y="204"/>
                    </a:lnTo>
                    <a:lnTo>
                      <a:pt x="294" y="206"/>
                    </a:lnTo>
                    <a:lnTo>
                      <a:pt x="293" y="209"/>
                    </a:lnTo>
                    <a:lnTo>
                      <a:pt x="291" y="210"/>
                    </a:lnTo>
                    <a:lnTo>
                      <a:pt x="286" y="210"/>
                    </a:lnTo>
                    <a:lnTo>
                      <a:pt x="282" y="207"/>
                    </a:lnTo>
                    <a:lnTo>
                      <a:pt x="281" y="204"/>
                    </a:lnTo>
                    <a:lnTo>
                      <a:pt x="281" y="200"/>
                    </a:lnTo>
                    <a:lnTo>
                      <a:pt x="282" y="199"/>
                    </a:lnTo>
                    <a:lnTo>
                      <a:pt x="282" y="198"/>
                    </a:lnTo>
                    <a:lnTo>
                      <a:pt x="292" y="191"/>
                    </a:lnTo>
                    <a:lnTo>
                      <a:pt x="292" y="190"/>
                    </a:lnTo>
                    <a:lnTo>
                      <a:pt x="291" y="186"/>
                    </a:lnTo>
                    <a:lnTo>
                      <a:pt x="290" y="185"/>
                    </a:lnTo>
                    <a:lnTo>
                      <a:pt x="289" y="185"/>
                    </a:lnTo>
                    <a:lnTo>
                      <a:pt x="288" y="183"/>
                    </a:lnTo>
                    <a:lnTo>
                      <a:pt x="287" y="181"/>
                    </a:lnTo>
                    <a:lnTo>
                      <a:pt x="287" y="177"/>
                    </a:lnTo>
                    <a:lnTo>
                      <a:pt x="288" y="174"/>
                    </a:lnTo>
                    <a:lnTo>
                      <a:pt x="289" y="169"/>
                    </a:lnTo>
                    <a:lnTo>
                      <a:pt x="292" y="162"/>
                    </a:lnTo>
                    <a:lnTo>
                      <a:pt x="292" y="160"/>
                    </a:lnTo>
                    <a:lnTo>
                      <a:pt x="292" y="159"/>
                    </a:lnTo>
                    <a:lnTo>
                      <a:pt x="284" y="153"/>
                    </a:lnTo>
                    <a:lnTo>
                      <a:pt x="282" y="152"/>
                    </a:lnTo>
                    <a:lnTo>
                      <a:pt x="281" y="152"/>
                    </a:lnTo>
                    <a:lnTo>
                      <a:pt x="278" y="154"/>
                    </a:lnTo>
                    <a:lnTo>
                      <a:pt x="275" y="158"/>
                    </a:lnTo>
                    <a:lnTo>
                      <a:pt x="271" y="162"/>
                    </a:lnTo>
                    <a:lnTo>
                      <a:pt x="269" y="162"/>
                    </a:lnTo>
                    <a:lnTo>
                      <a:pt x="266" y="160"/>
                    </a:lnTo>
                    <a:lnTo>
                      <a:pt x="265" y="158"/>
                    </a:lnTo>
                    <a:lnTo>
                      <a:pt x="264" y="157"/>
                    </a:lnTo>
                    <a:lnTo>
                      <a:pt x="264" y="151"/>
                    </a:lnTo>
                    <a:lnTo>
                      <a:pt x="268" y="144"/>
                    </a:lnTo>
                    <a:lnTo>
                      <a:pt x="268" y="142"/>
                    </a:lnTo>
                    <a:lnTo>
                      <a:pt x="273" y="136"/>
                    </a:lnTo>
                    <a:lnTo>
                      <a:pt x="273" y="135"/>
                    </a:lnTo>
                    <a:lnTo>
                      <a:pt x="274" y="135"/>
                    </a:lnTo>
                    <a:lnTo>
                      <a:pt x="275" y="134"/>
                    </a:lnTo>
                    <a:lnTo>
                      <a:pt x="282" y="130"/>
                    </a:lnTo>
                    <a:lnTo>
                      <a:pt x="282" y="130"/>
                    </a:lnTo>
                    <a:lnTo>
                      <a:pt x="284" y="129"/>
                    </a:lnTo>
                    <a:lnTo>
                      <a:pt x="286" y="127"/>
                    </a:lnTo>
                    <a:lnTo>
                      <a:pt x="287" y="124"/>
                    </a:lnTo>
                    <a:lnTo>
                      <a:pt x="293" y="118"/>
                    </a:lnTo>
                    <a:lnTo>
                      <a:pt x="294" y="110"/>
                    </a:lnTo>
                    <a:lnTo>
                      <a:pt x="293" y="106"/>
                    </a:lnTo>
                    <a:lnTo>
                      <a:pt x="294" y="100"/>
                    </a:lnTo>
                    <a:lnTo>
                      <a:pt x="293" y="94"/>
                    </a:lnTo>
                    <a:lnTo>
                      <a:pt x="293" y="93"/>
                    </a:lnTo>
                    <a:lnTo>
                      <a:pt x="293" y="89"/>
                    </a:lnTo>
                    <a:lnTo>
                      <a:pt x="290" y="85"/>
                    </a:lnTo>
                    <a:lnTo>
                      <a:pt x="288" y="82"/>
                    </a:lnTo>
                    <a:lnTo>
                      <a:pt x="289" y="77"/>
                    </a:lnTo>
                    <a:lnTo>
                      <a:pt x="287" y="75"/>
                    </a:lnTo>
                    <a:lnTo>
                      <a:pt x="286" y="74"/>
                    </a:lnTo>
                    <a:lnTo>
                      <a:pt x="286" y="71"/>
                    </a:lnTo>
                    <a:lnTo>
                      <a:pt x="287" y="68"/>
                    </a:lnTo>
                    <a:lnTo>
                      <a:pt x="284" y="65"/>
                    </a:lnTo>
                    <a:lnTo>
                      <a:pt x="282" y="64"/>
                    </a:lnTo>
                    <a:lnTo>
                      <a:pt x="281" y="61"/>
                    </a:lnTo>
                    <a:lnTo>
                      <a:pt x="280" y="58"/>
                    </a:lnTo>
                    <a:lnTo>
                      <a:pt x="279" y="56"/>
                    </a:lnTo>
                    <a:lnTo>
                      <a:pt x="277" y="56"/>
                    </a:lnTo>
                    <a:lnTo>
                      <a:pt x="271" y="56"/>
                    </a:lnTo>
                    <a:lnTo>
                      <a:pt x="268" y="55"/>
                    </a:lnTo>
                    <a:lnTo>
                      <a:pt x="264" y="52"/>
                    </a:lnTo>
                    <a:lnTo>
                      <a:pt x="263" y="50"/>
                    </a:lnTo>
                    <a:lnTo>
                      <a:pt x="262" y="45"/>
                    </a:lnTo>
                    <a:lnTo>
                      <a:pt x="260" y="45"/>
                    </a:lnTo>
                    <a:lnTo>
                      <a:pt x="253" y="43"/>
                    </a:lnTo>
                    <a:lnTo>
                      <a:pt x="244" y="43"/>
                    </a:lnTo>
                    <a:lnTo>
                      <a:pt x="240" y="45"/>
                    </a:lnTo>
                    <a:lnTo>
                      <a:pt x="236" y="47"/>
                    </a:lnTo>
                    <a:lnTo>
                      <a:pt x="234" y="47"/>
                    </a:lnTo>
                    <a:lnTo>
                      <a:pt x="227" y="48"/>
                    </a:lnTo>
                    <a:lnTo>
                      <a:pt x="219" y="43"/>
                    </a:lnTo>
                    <a:lnTo>
                      <a:pt x="217" y="42"/>
                    </a:lnTo>
                    <a:lnTo>
                      <a:pt x="215" y="40"/>
                    </a:lnTo>
                    <a:lnTo>
                      <a:pt x="207" y="37"/>
                    </a:lnTo>
                    <a:lnTo>
                      <a:pt x="203" y="34"/>
                    </a:lnTo>
                    <a:lnTo>
                      <a:pt x="200" y="33"/>
                    </a:lnTo>
                    <a:lnTo>
                      <a:pt x="197" y="28"/>
                    </a:lnTo>
                    <a:lnTo>
                      <a:pt x="194" y="24"/>
                    </a:lnTo>
                    <a:lnTo>
                      <a:pt x="188" y="20"/>
                    </a:lnTo>
                    <a:lnTo>
                      <a:pt x="185" y="20"/>
                    </a:lnTo>
                    <a:lnTo>
                      <a:pt x="179" y="17"/>
                    </a:lnTo>
                    <a:lnTo>
                      <a:pt x="173" y="12"/>
                    </a:lnTo>
                    <a:lnTo>
                      <a:pt x="173" y="12"/>
                    </a:lnTo>
                    <a:lnTo>
                      <a:pt x="167" y="7"/>
                    </a:lnTo>
                    <a:lnTo>
                      <a:pt x="162" y="1"/>
                    </a:lnTo>
                    <a:lnTo>
                      <a:pt x="160" y="0"/>
                    </a:lnTo>
                    <a:lnTo>
                      <a:pt x="157" y="0"/>
                    </a:lnTo>
                    <a:lnTo>
                      <a:pt x="150" y="6"/>
                    </a:lnTo>
                    <a:lnTo>
                      <a:pt x="148" y="10"/>
                    </a:lnTo>
                    <a:lnTo>
                      <a:pt x="150" y="16"/>
                    </a:lnTo>
                    <a:lnTo>
                      <a:pt x="150" y="16"/>
                    </a:lnTo>
                    <a:lnTo>
                      <a:pt x="153" y="19"/>
                    </a:lnTo>
                    <a:lnTo>
                      <a:pt x="157" y="26"/>
                    </a:lnTo>
                    <a:lnTo>
                      <a:pt x="157" y="29"/>
                    </a:lnTo>
                    <a:lnTo>
                      <a:pt x="157" y="35"/>
                    </a:lnTo>
                    <a:lnTo>
                      <a:pt x="157" y="36"/>
                    </a:lnTo>
                    <a:lnTo>
                      <a:pt x="157" y="38"/>
                    </a:lnTo>
                    <a:lnTo>
                      <a:pt x="154" y="43"/>
                    </a:lnTo>
                    <a:lnTo>
                      <a:pt x="156" y="45"/>
                    </a:lnTo>
                    <a:lnTo>
                      <a:pt x="154" y="45"/>
                    </a:lnTo>
                    <a:lnTo>
                      <a:pt x="156" y="50"/>
                    </a:lnTo>
                    <a:lnTo>
                      <a:pt x="154" y="56"/>
                    </a:lnTo>
                    <a:lnTo>
                      <a:pt x="154" y="66"/>
                    </a:lnTo>
                    <a:lnTo>
                      <a:pt x="153" y="75"/>
                    </a:lnTo>
                    <a:lnTo>
                      <a:pt x="148" y="88"/>
                    </a:lnTo>
                    <a:lnTo>
                      <a:pt x="144" y="94"/>
                    </a:lnTo>
                    <a:lnTo>
                      <a:pt x="142" y="95"/>
                    </a:lnTo>
                    <a:lnTo>
                      <a:pt x="138" y="95"/>
                    </a:lnTo>
                    <a:lnTo>
                      <a:pt x="135" y="94"/>
                    </a:lnTo>
                    <a:lnTo>
                      <a:pt x="128" y="90"/>
                    </a:lnTo>
                    <a:lnTo>
                      <a:pt x="123" y="90"/>
                    </a:lnTo>
                    <a:lnTo>
                      <a:pt x="120" y="94"/>
                    </a:lnTo>
                    <a:lnTo>
                      <a:pt x="119" y="96"/>
                    </a:lnTo>
                    <a:lnTo>
                      <a:pt x="119" y="103"/>
                    </a:lnTo>
                    <a:lnTo>
                      <a:pt x="120" y="108"/>
                    </a:lnTo>
                    <a:lnTo>
                      <a:pt x="120" y="112"/>
                    </a:lnTo>
                    <a:lnTo>
                      <a:pt x="121" y="115"/>
                    </a:lnTo>
                    <a:lnTo>
                      <a:pt x="123" y="119"/>
                    </a:lnTo>
                    <a:lnTo>
                      <a:pt x="124" y="121"/>
                    </a:lnTo>
                    <a:lnTo>
                      <a:pt x="125" y="121"/>
                    </a:lnTo>
                    <a:lnTo>
                      <a:pt x="133" y="127"/>
                    </a:lnTo>
                    <a:lnTo>
                      <a:pt x="135" y="130"/>
                    </a:lnTo>
                    <a:lnTo>
                      <a:pt x="135" y="132"/>
                    </a:lnTo>
                    <a:lnTo>
                      <a:pt x="136" y="140"/>
                    </a:lnTo>
                    <a:lnTo>
                      <a:pt x="135" y="141"/>
                    </a:lnTo>
                    <a:lnTo>
                      <a:pt x="135" y="144"/>
                    </a:lnTo>
                    <a:lnTo>
                      <a:pt x="133" y="147"/>
                    </a:lnTo>
                    <a:lnTo>
                      <a:pt x="129" y="150"/>
                    </a:lnTo>
                    <a:lnTo>
                      <a:pt x="126" y="155"/>
                    </a:lnTo>
                    <a:lnTo>
                      <a:pt x="122" y="166"/>
                    </a:lnTo>
                    <a:lnTo>
                      <a:pt x="121" y="169"/>
                    </a:lnTo>
                    <a:lnTo>
                      <a:pt x="117" y="173"/>
                    </a:lnTo>
                    <a:lnTo>
                      <a:pt x="113" y="174"/>
                    </a:lnTo>
                    <a:lnTo>
                      <a:pt x="95" y="175"/>
                    </a:lnTo>
                    <a:lnTo>
                      <a:pt x="91" y="175"/>
                    </a:lnTo>
                    <a:lnTo>
                      <a:pt x="88" y="172"/>
                    </a:lnTo>
                    <a:lnTo>
                      <a:pt x="86" y="166"/>
                    </a:lnTo>
                    <a:lnTo>
                      <a:pt x="85" y="156"/>
                    </a:lnTo>
                    <a:lnTo>
                      <a:pt x="84" y="149"/>
                    </a:lnTo>
                    <a:lnTo>
                      <a:pt x="84" y="140"/>
                    </a:lnTo>
                    <a:lnTo>
                      <a:pt x="83" y="139"/>
                    </a:lnTo>
                    <a:lnTo>
                      <a:pt x="78" y="134"/>
                    </a:lnTo>
                    <a:lnTo>
                      <a:pt x="68" y="133"/>
                    </a:lnTo>
                    <a:lnTo>
                      <a:pt x="65" y="131"/>
                    </a:lnTo>
                    <a:lnTo>
                      <a:pt x="63" y="129"/>
                    </a:lnTo>
                    <a:lnTo>
                      <a:pt x="55" y="126"/>
                    </a:lnTo>
                    <a:lnTo>
                      <a:pt x="51" y="122"/>
                    </a:lnTo>
                    <a:lnTo>
                      <a:pt x="50" y="118"/>
                    </a:lnTo>
                    <a:lnTo>
                      <a:pt x="50" y="112"/>
                    </a:lnTo>
                    <a:lnTo>
                      <a:pt x="50" y="95"/>
                    </a:lnTo>
                    <a:lnTo>
                      <a:pt x="50" y="90"/>
                    </a:lnTo>
                    <a:lnTo>
                      <a:pt x="49" y="89"/>
                    </a:lnTo>
                    <a:lnTo>
                      <a:pt x="47" y="87"/>
                    </a:lnTo>
                    <a:lnTo>
                      <a:pt x="43" y="85"/>
                    </a:lnTo>
                    <a:lnTo>
                      <a:pt x="37" y="81"/>
                    </a:lnTo>
                    <a:lnTo>
                      <a:pt x="30" y="70"/>
                    </a:lnTo>
                    <a:lnTo>
                      <a:pt x="28" y="69"/>
                    </a:lnTo>
                    <a:lnTo>
                      <a:pt x="26" y="69"/>
                    </a:lnTo>
                    <a:lnTo>
                      <a:pt x="23" y="70"/>
                    </a:lnTo>
                    <a:lnTo>
                      <a:pt x="21" y="72"/>
                    </a:lnTo>
                    <a:lnTo>
                      <a:pt x="19" y="75"/>
                    </a:lnTo>
                    <a:lnTo>
                      <a:pt x="13" y="81"/>
                    </a:lnTo>
                    <a:lnTo>
                      <a:pt x="7" y="88"/>
                    </a:lnTo>
                    <a:lnTo>
                      <a:pt x="2" y="102"/>
                    </a:lnTo>
                    <a:lnTo>
                      <a:pt x="0" y="10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2" name="Freeform 7518"/>
              <p:cNvSpPr>
                <a:spLocks/>
              </p:cNvSpPr>
              <p:nvPr/>
            </p:nvSpPr>
            <p:spPr bwMode="auto">
              <a:xfrm>
                <a:off x="3124201" y="4130545"/>
                <a:ext cx="19050" cy="43024"/>
              </a:xfrm>
              <a:custGeom>
                <a:avLst/>
                <a:gdLst/>
                <a:ahLst/>
                <a:cxnLst>
                  <a:cxn ang="0">
                    <a:pos x="36" y="76"/>
                  </a:cxn>
                  <a:cxn ang="0">
                    <a:pos x="43" y="72"/>
                  </a:cxn>
                  <a:cxn ang="0">
                    <a:pos x="44" y="70"/>
                  </a:cxn>
                  <a:cxn ang="0">
                    <a:pos x="45" y="66"/>
                  </a:cxn>
                  <a:cxn ang="0">
                    <a:pos x="46" y="61"/>
                  </a:cxn>
                  <a:cxn ang="0">
                    <a:pos x="48" y="54"/>
                  </a:cxn>
                  <a:cxn ang="0">
                    <a:pos x="48" y="49"/>
                  </a:cxn>
                  <a:cxn ang="0">
                    <a:pos x="51" y="46"/>
                  </a:cxn>
                  <a:cxn ang="0">
                    <a:pos x="54" y="44"/>
                  </a:cxn>
                  <a:cxn ang="0">
                    <a:pos x="58" y="41"/>
                  </a:cxn>
                  <a:cxn ang="0">
                    <a:pos x="58" y="38"/>
                  </a:cxn>
                  <a:cxn ang="0">
                    <a:pos x="55" y="35"/>
                  </a:cxn>
                  <a:cxn ang="0">
                    <a:pos x="53" y="33"/>
                  </a:cxn>
                  <a:cxn ang="0">
                    <a:pos x="52" y="28"/>
                  </a:cxn>
                  <a:cxn ang="0">
                    <a:pos x="52" y="23"/>
                  </a:cxn>
                  <a:cxn ang="0">
                    <a:pos x="51" y="21"/>
                  </a:cxn>
                  <a:cxn ang="0">
                    <a:pos x="49" y="20"/>
                  </a:cxn>
                  <a:cxn ang="0">
                    <a:pos x="46" y="18"/>
                  </a:cxn>
                  <a:cxn ang="0">
                    <a:pos x="43" y="18"/>
                  </a:cxn>
                  <a:cxn ang="0">
                    <a:pos x="39" y="18"/>
                  </a:cxn>
                  <a:cxn ang="0">
                    <a:pos x="34" y="17"/>
                  </a:cxn>
                  <a:cxn ang="0">
                    <a:pos x="32" y="16"/>
                  </a:cxn>
                  <a:cxn ang="0">
                    <a:pos x="31" y="15"/>
                  </a:cxn>
                  <a:cxn ang="0">
                    <a:pos x="32" y="10"/>
                  </a:cxn>
                  <a:cxn ang="0">
                    <a:pos x="31" y="5"/>
                  </a:cxn>
                  <a:cxn ang="0">
                    <a:pos x="30" y="2"/>
                  </a:cxn>
                  <a:cxn ang="0">
                    <a:pos x="26" y="0"/>
                  </a:cxn>
                  <a:cxn ang="0">
                    <a:pos x="22" y="0"/>
                  </a:cxn>
                  <a:cxn ang="0">
                    <a:pos x="18" y="2"/>
                  </a:cxn>
                  <a:cxn ang="0">
                    <a:pos x="16" y="5"/>
                  </a:cxn>
                  <a:cxn ang="0">
                    <a:pos x="15" y="6"/>
                  </a:cxn>
                  <a:cxn ang="0">
                    <a:pos x="13" y="5"/>
                  </a:cxn>
                  <a:cxn ang="0">
                    <a:pos x="11" y="3"/>
                  </a:cxn>
                  <a:cxn ang="0">
                    <a:pos x="8" y="1"/>
                  </a:cxn>
                  <a:cxn ang="0">
                    <a:pos x="6" y="0"/>
                  </a:cxn>
                  <a:cxn ang="0">
                    <a:pos x="4" y="1"/>
                  </a:cxn>
                  <a:cxn ang="0">
                    <a:pos x="0" y="4"/>
                  </a:cxn>
                  <a:cxn ang="0">
                    <a:pos x="0" y="4"/>
                  </a:cxn>
                  <a:cxn ang="0">
                    <a:pos x="0" y="5"/>
                  </a:cxn>
                </a:cxnLst>
                <a:rect l="0" t="0" r="r" b="b"/>
                <a:pathLst>
                  <a:path w="58" h="76">
                    <a:moveTo>
                      <a:pt x="36" y="76"/>
                    </a:moveTo>
                    <a:lnTo>
                      <a:pt x="43" y="72"/>
                    </a:lnTo>
                    <a:lnTo>
                      <a:pt x="44" y="70"/>
                    </a:lnTo>
                    <a:lnTo>
                      <a:pt x="45" y="66"/>
                    </a:lnTo>
                    <a:lnTo>
                      <a:pt x="46" y="61"/>
                    </a:lnTo>
                    <a:lnTo>
                      <a:pt x="48" y="54"/>
                    </a:lnTo>
                    <a:lnTo>
                      <a:pt x="48" y="49"/>
                    </a:lnTo>
                    <a:lnTo>
                      <a:pt x="51" y="46"/>
                    </a:lnTo>
                    <a:lnTo>
                      <a:pt x="54" y="44"/>
                    </a:lnTo>
                    <a:lnTo>
                      <a:pt x="58" y="41"/>
                    </a:lnTo>
                    <a:lnTo>
                      <a:pt x="58" y="38"/>
                    </a:lnTo>
                    <a:lnTo>
                      <a:pt x="55" y="35"/>
                    </a:lnTo>
                    <a:lnTo>
                      <a:pt x="53" y="33"/>
                    </a:lnTo>
                    <a:lnTo>
                      <a:pt x="52" y="28"/>
                    </a:lnTo>
                    <a:lnTo>
                      <a:pt x="52" y="23"/>
                    </a:lnTo>
                    <a:lnTo>
                      <a:pt x="51" y="21"/>
                    </a:lnTo>
                    <a:lnTo>
                      <a:pt x="49" y="20"/>
                    </a:lnTo>
                    <a:lnTo>
                      <a:pt x="46" y="18"/>
                    </a:lnTo>
                    <a:lnTo>
                      <a:pt x="43" y="18"/>
                    </a:lnTo>
                    <a:lnTo>
                      <a:pt x="39" y="18"/>
                    </a:lnTo>
                    <a:lnTo>
                      <a:pt x="34" y="17"/>
                    </a:lnTo>
                    <a:lnTo>
                      <a:pt x="32" y="16"/>
                    </a:lnTo>
                    <a:lnTo>
                      <a:pt x="31" y="15"/>
                    </a:lnTo>
                    <a:lnTo>
                      <a:pt x="32" y="10"/>
                    </a:lnTo>
                    <a:lnTo>
                      <a:pt x="31" y="5"/>
                    </a:lnTo>
                    <a:lnTo>
                      <a:pt x="30" y="2"/>
                    </a:lnTo>
                    <a:lnTo>
                      <a:pt x="26" y="0"/>
                    </a:lnTo>
                    <a:lnTo>
                      <a:pt x="22" y="0"/>
                    </a:lnTo>
                    <a:lnTo>
                      <a:pt x="18" y="2"/>
                    </a:lnTo>
                    <a:lnTo>
                      <a:pt x="16" y="5"/>
                    </a:lnTo>
                    <a:lnTo>
                      <a:pt x="15" y="6"/>
                    </a:lnTo>
                    <a:lnTo>
                      <a:pt x="13" y="5"/>
                    </a:lnTo>
                    <a:lnTo>
                      <a:pt x="11" y="3"/>
                    </a:lnTo>
                    <a:lnTo>
                      <a:pt x="8" y="1"/>
                    </a:lnTo>
                    <a:lnTo>
                      <a:pt x="6" y="0"/>
                    </a:lnTo>
                    <a:lnTo>
                      <a:pt x="4" y="1"/>
                    </a:lnTo>
                    <a:lnTo>
                      <a:pt x="0" y="4"/>
                    </a:lnTo>
                    <a:lnTo>
                      <a:pt x="0" y="4"/>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3" name="Line 7519"/>
              <p:cNvSpPr>
                <a:spLocks noChangeShapeType="1"/>
              </p:cNvSpPr>
              <p:nvPr/>
            </p:nvSpPr>
            <p:spPr bwMode="auto">
              <a:xfrm>
                <a:off x="3135314" y="4173570"/>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4" name="Freeform 7521"/>
              <p:cNvSpPr>
                <a:spLocks/>
              </p:cNvSpPr>
              <p:nvPr/>
            </p:nvSpPr>
            <p:spPr bwMode="auto">
              <a:xfrm>
                <a:off x="2962276" y="4347261"/>
                <a:ext cx="11113" cy="27089"/>
              </a:xfrm>
              <a:custGeom>
                <a:avLst/>
                <a:gdLst/>
                <a:ahLst/>
                <a:cxnLst>
                  <a:cxn ang="0">
                    <a:pos x="36" y="2"/>
                  </a:cxn>
                  <a:cxn ang="0">
                    <a:pos x="34" y="4"/>
                  </a:cxn>
                  <a:cxn ang="0">
                    <a:pos x="33" y="5"/>
                  </a:cxn>
                  <a:cxn ang="0">
                    <a:pos x="32" y="10"/>
                  </a:cxn>
                  <a:cxn ang="0">
                    <a:pos x="31" y="13"/>
                  </a:cxn>
                  <a:cxn ang="0">
                    <a:pos x="28" y="16"/>
                  </a:cxn>
                  <a:cxn ang="0">
                    <a:pos x="28" y="19"/>
                  </a:cxn>
                  <a:cxn ang="0">
                    <a:pos x="26" y="21"/>
                  </a:cxn>
                  <a:cxn ang="0">
                    <a:pos x="23" y="26"/>
                  </a:cxn>
                  <a:cxn ang="0">
                    <a:pos x="22" y="28"/>
                  </a:cxn>
                  <a:cxn ang="0">
                    <a:pos x="21" y="30"/>
                  </a:cxn>
                  <a:cxn ang="0">
                    <a:pos x="20" y="31"/>
                  </a:cxn>
                  <a:cxn ang="0">
                    <a:pos x="19" y="33"/>
                  </a:cxn>
                  <a:cxn ang="0">
                    <a:pos x="18" y="35"/>
                  </a:cxn>
                  <a:cxn ang="0">
                    <a:pos x="17" y="37"/>
                  </a:cxn>
                  <a:cxn ang="0">
                    <a:pos x="14" y="39"/>
                  </a:cxn>
                  <a:cxn ang="0">
                    <a:pos x="13" y="39"/>
                  </a:cxn>
                  <a:cxn ang="0">
                    <a:pos x="12" y="40"/>
                  </a:cxn>
                  <a:cxn ang="0">
                    <a:pos x="12" y="41"/>
                  </a:cxn>
                  <a:cxn ang="0">
                    <a:pos x="11" y="41"/>
                  </a:cxn>
                  <a:cxn ang="0">
                    <a:pos x="11" y="42"/>
                  </a:cxn>
                  <a:cxn ang="0">
                    <a:pos x="11" y="43"/>
                  </a:cxn>
                  <a:cxn ang="0">
                    <a:pos x="10" y="45"/>
                  </a:cxn>
                  <a:cxn ang="0">
                    <a:pos x="9" y="46"/>
                  </a:cxn>
                  <a:cxn ang="0">
                    <a:pos x="9" y="47"/>
                  </a:cxn>
                  <a:cxn ang="0">
                    <a:pos x="8" y="47"/>
                  </a:cxn>
                  <a:cxn ang="0">
                    <a:pos x="5" y="48"/>
                  </a:cxn>
                  <a:cxn ang="0">
                    <a:pos x="4" y="49"/>
                  </a:cxn>
                  <a:cxn ang="0">
                    <a:pos x="3" y="48"/>
                  </a:cxn>
                  <a:cxn ang="0">
                    <a:pos x="3" y="47"/>
                  </a:cxn>
                  <a:cxn ang="0">
                    <a:pos x="2" y="46"/>
                  </a:cxn>
                  <a:cxn ang="0">
                    <a:pos x="1" y="46"/>
                  </a:cxn>
                  <a:cxn ang="0">
                    <a:pos x="1" y="46"/>
                  </a:cxn>
                  <a:cxn ang="0">
                    <a:pos x="0" y="46"/>
                  </a:cxn>
                  <a:cxn ang="0">
                    <a:pos x="1" y="47"/>
                  </a:cxn>
                  <a:cxn ang="0">
                    <a:pos x="2" y="49"/>
                  </a:cxn>
                  <a:cxn ang="0">
                    <a:pos x="2" y="50"/>
                  </a:cxn>
                  <a:cxn ang="0">
                    <a:pos x="3" y="50"/>
                  </a:cxn>
                </a:cxnLst>
                <a:rect l="0" t="0" r="r" b="b"/>
                <a:pathLst>
                  <a:path w="38" h="50">
                    <a:moveTo>
                      <a:pt x="38" y="0"/>
                    </a:moveTo>
                    <a:lnTo>
                      <a:pt x="36" y="2"/>
                    </a:lnTo>
                    <a:lnTo>
                      <a:pt x="34" y="4"/>
                    </a:lnTo>
                    <a:lnTo>
                      <a:pt x="34" y="4"/>
                    </a:lnTo>
                    <a:lnTo>
                      <a:pt x="34" y="5"/>
                    </a:lnTo>
                    <a:lnTo>
                      <a:pt x="33" y="5"/>
                    </a:lnTo>
                    <a:lnTo>
                      <a:pt x="33" y="6"/>
                    </a:lnTo>
                    <a:lnTo>
                      <a:pt x="32" y="10"/>
                    </a:lnTo>
                    <a:lnTo>
                      <a:pt x="31" y="11"/>
                    </a:lnTo>
                    <a:lnTo>
                      <a:pt x="31" y="13"/>
                    </a:lnTo>
                    <a:lnTo>
                      <a:pt x="29" y="15"/>
                    </a:lnTo>
                    <a:lnTo>
                      <a:pt x="28" y="16"/>
                    </a:lnTo>
                    <a:lnTo>
                      <a:pt x="28" y="18"/>
                    </a:lnTo>
                    <a:lnTo>
                      <a:pt x="28" y="19"/>
                    </a:lnTo>
                    <a:lnTo>
                      <a:pt x="27" y="20"/>
                    </a:lnTo>
                    <a:lnTo>
                      <a:pt x="26" y="21"/>
                    </a:lnTo>
                    <a:lnTo>
                      <a:pt x="24" y="24"/>
                    </a:lnTo>
                    <a:lnTo>
                      <a:pt x="23" y="26"/>
                    </a:lnTo>
                    <a:lnTo>
                      <a:pt x="22" y="27"/>
                    </a:lnTo>
                    <a:lnTo>
                      <a:pt x="22" y="28"/>
                    </a:lnTo>
                    <a:lnTo>
                      <a:pt x="21" y="28"/>
                    </a:lnTo>
                    <a:lnTo>
                      <a:pt x="21" y="30"/>
                    </a:lnTo>
                    <a:lnTo>
                      <a:pt x="21" y="30"/>
                    </a:lnTo>
                    <a:lnTo>
                      <a:pt x="20" y="31"/>
                    </a:lnTo>
                    <a:lnTo>
                      <a:pt x="20" y="31"/>
                    </a:lnTo>
                    <a:lnTo>
                      <a:pt x="19" y="33"/>
                    </a:lnTo>
                    <a:lnTo>
                      <a:pt x="19" y="35"/>
                    </a:lnTo>
                    <a:lnTo>
                      <a:pt x="18" y="35"/>
                    </a:lnTo>
                    <a:lnTo>
                      <a:pt x="18" y="36"/>
                    </a:lnTo>
                    <a:lnTo>
                      <a:pt x="17" y="37"/>
                    </a:lnTo>
                    <a:lnTo>
                      <a:pt x="15" y="39"/>
                    </a:lnTo>
                    <a:lnTo>
                      <a:pt x="14" y="39"/>
                    </a:lnTo>
                    <a:lnTo>
                      <a:pt x="13" y="39"/>
                    </a:lnTo>
                    <a:lnTo>
                      <a:pt x="13" y="39"/>
                    </a:lnTo>
                    <a:lnTo>
                      <a:pt x="13" y="39"/>
                    </a:lnTo>
                    <a:lnTo>
                      <a:pt x="12" y="40"/>
                    </a:lnTo>
                    <a:lnTo>
                      <a:pt x="12" y="40"/>
                    </a:lnTo>
                    <a:lnTo>
                      <a:pt x="12" y="41"/>
                    </a:lnTo>
                    <a:lnTo>
                      <a:pt x="11" y="41"/>
                    </a:lnTo>
                    <a:lnTo>
                      <a:pt x="11" y="41"/>
                    </a:lnTo>
                    <a:lnTo>
                      <a:pt x="11" y="42"/>
                    </a:lnTo>
                    <a:lnTo>
                      <a:pt x="11" y="42"/>
                    </a:lnTo>
                    <a:lnTo>
                      <a:pt x="11" y="42"/>
                    </a:lnTo>
                    <a:lnTo>
                      <a:pt x="11" y="43"/>
                    </a:lnTo>
                    <a:lnTo>
                      <a:pt x="10" y="44"/>
                    </a:lnTo>
                    <a:lnTo>
                      <a:pt x="10" y="45"/>
                    </a:lnTo>
                    <a:lnTo>
                      <a:pt x="10" y="45"/>
                    </a:lnTo>
                    <a:lnTo>
                      <a:pt x="9" y="46"/>
                    </a:lnTo>
                    <a:lnTo>
                      <a:pt x="9" y="46"/>
                    </a:lnTo>
                    <a:lnTo>
                      <a:pt x="9" y="47"/>
                    </a:lnTo>
                    <a:lnTo>
                      <a:pt x="8" y="47"/>
                    </a:lnTo>
                    <a:lnTo>
                      <a:pt x="8" y="47"/>
                    </a:lnTo>
                    <a:lnTo>
                      <a:pt x="5" y="48"/>
                    </a:lnTo>
                    <a:lnTo>
                      <a:pt x="5" y="48"/>
                    </a:lnTo>
                    <a:lnTo>
                      <a:pt x="5" y="49"/>
                    </a:lnTo>
                    <a:lnTo>
                      <a:pt x="4" y="49"/>
                    </a:lnTo>
                    <a:lnTo>
                      <a:pt x="4" y="48"/>
                    </a:lnTo>
                    <a:lnTo>
                      <a:pt x="3" y="48"/>
                    </a:lnTo>
                    <a:lnTo>
                      <a:pt x="3" y="48"/>
                    </a:lnTo>
                    <a:lnTo>
                      <a:pt x="3" y="47"/>
                    </a:lnTo>
                    <a:lnTo>
                      <a:pt x="2" y="47"/>
                    </a:lnTo>
                    <a:lnTo>
                      <a:pt x="2" y="46"/>
                    </a:lnTo>
                    <a:lnTo>
                      <a:pt x="1" y="47"/>
                    </a:lnTo>
                    <a:lnTo>
                      <a:pt x="1" y="46"/>
                    </a:lnTo>
                    <a:lnTo>
                      <a:pt x="1" y="46"/>
                    </a:lnTo>
                    <a:lnTo>
                      <a:pt x="1" y="46"/>
                    </a:lnTo>
                    <a:lnTo>
                      <a:pt x="1" y="46"/>
                    </a:lnTo>
                    <a:lnTo>
                      <a:pt x="0" y="46"/>
                    </a:lnTo>
                    <a:lnTo>
                      <a:pt x="1" y="47"/>
                    </a:lnTo>
                    <a:lnTo>
                      <a:pt x="1" y="47"/>
                    </a:lnTo>
                    <a:lnTo>
                      <a:pt x="2" y="48"/>
                    </a:lnTo>
                    <a:lnTo>
                      <a:pt x="2" y="49"/>
                    </a:lnTo>
                    <a:lnTo>
                      <a:pt x="2" y="49"/>
                    </a:lnTo>
                    <a:lnTo>
                      <a:pt x="2" y="50"/>
                    </a:lnTo>
                    <a:lnTo>
                      <a:pt x="2" y="50"/>
                    </a:lnTo>
                    <a:lnTo>
                      <a:pt x="3" y="50"/>
                    </a:lnTo>
                    <a:lnTo>
                      <a:pt x="3" y="5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5" name="Freeform 7522"/>
              <p:cNvSpPr>
                <a:spLocks/>
              </p:cNvSpPr>
              <p:nvPr/>
            </p:nvSpPr>
            <p:spPr bwMode="auto">
              <a:xfrm>
                <a:off x="2960689" y="4398253"/>
                <a:ext cx="7938" cy="17528"/>
              </a:xfrm>
              <a:custGeom>
                <a:avLst/>
                <a:gdLst/>
                <a:ahLst/>
                <a:cxnLst>
                  <a:cxn ang="0">
                    <a:pos x="0" y="0"/>
                  </a:cxn>
                  <a:cxn ang="0">
                    <a:pos x="1" y="0"/>
                  </a:cxn>
                  <a:cxn ang="0">
                    <a:pos x="1" y="0"/>
                  </a:cxn>
                  <a:cxn ang="0">
                    <a:pos x="1" y="0"/>
                  </a:cxn>
                  <a:cxn ang="0">
                    <a:pos x="4" y="3"/>
                  </a:cxn>
                  <a:cxn ang="0">
                    <a:pos x="4" y="3"/>
                  </a:cxn>
                  <a:cxn ang="0">
                    <a:pos x="4" y="3"/>
                  </a:cxn>
                  <a:cxn ang="0">
                    <a:pos x="4" y="4"/>
                  </a:cxn>
                  <a:cxn ang="0">
                    <a:pos x="5" y="4"/>
                  </a:cxn>
                  <a:cxn ang="0">
                    <a:pos x="6" y="4"/>
                  </a:cxn>
                  <a:cxn ang="0">
                    <a:pos x="6" y="5"/>
                  </a:cxn>
                  <a:cxn ang="0">
                    <a:pos x="7" y="7"/>
                  </a:cxn>
                  <a:cxn ang="0">
                    <a:pos x="7" y="7"/>
                  </a:cxn>
                  <a:cxn ang="0">
                    <a:pos x="6" y="7"/>
                  </a:cxn>
                  <a:cxn ang="0">
                    <a:pos x="6" y="7"/>
                  </a:cxn>
                  <a:cxn ang="0">
                    <a:pos x="6" y="8"/>
                  </a:cxn>
                  <a:cxn ang="0">
                    <a:pos x="5" y="9"/>
                  </a:cxn>
                  <a:cxn ang="0">
                    <a:pos x="5" y="10"/>
                  </a:cxn>
                  <a:cxn ang="0">
                    <a:pos x="5" y="12"/>
                  </a:cxn>
                  <a:cxn ang="0">
                    <a:pos x="6" y="13"/>
                  </a:cxn>
                  <a:cxn ang="0">
                    <a:pos x="6" y="14"/>
                  </a:cxn>
                  <a:cxn ang="0">
                    <a:pos x="7" y="16"/>
                  </a:cxn>
                  <a:cxn ang="0">
                    <a:pos x="7" y="18"/>
                  </a:cxn>
                  <a:cxn ang="0">
                    <a:pos x="7" y="18"/>
                  </a:cxn>
                  <a:cxn ang="0">
                    <a:pos x="7" y="19"/>
                  </a:cxn>
                  <a:cxn ang="0">
                    <a:pos x="8" y="21"/>
                  </a:cxn>
                  <a:cxn ang="0">
                    <a:pos x="7" y="23"/>
                  </a:cxn>
                  <a:cxn ang="0">
                    <a:pos x="7" y="23"/>
                  </a:cxn>
                  <a:cxn ang="0">
                    <a:pos x="7" y="23"/>
                  </a:cxn>
                  <a:cxn ang="0">
                    <a:pos x="8" y="25"/>
                  </a:cxn>
                  <a:cxn ang="0">
                    <a:pos x="8" y="25"/>
                  </a:cxn>
                  <a:cxn ang="0">
                    <a:pos x="9" y="25"/>
                  </a:cxn>
                  <a:cxn ang="0">
                    <a:pos x="9" y="25"/>
                  </a:cxn>
                  <a:cxn ang="0">
                    <a:pos x="12" y="24"/>
                  </a:cxn>
                  <a:cxn ang="0">
                    <a:pos x="14" y="24"/>
                  </a:cxn>
                  <a:cxn ang="0">
                    <a:pos x="15" y="23"/>
                  </a:cxn>
                  <a:cxn ang="0">
                    <a:pos x="17" y="23"/>
                  </a:cxn>
                  <a:cxn ang="0">
                    <a:pos x="18" y="23"/>
                  </a:cxn>
                  <a:cxn ang="0">
                    <a:pos x="19" y="23"/>
                  </a:cxn>
                  <a:cxn ang="0">
                    <a:pos x="21" y="23"/>
                  </a:cxn>
                  <a:cxn ang="0">
                    <a:pos x="21" y="23"/>
                  </a:cxn>
                  <a:cxn ang="0">
                    <a:pos x="21" y="23"/>
                  </a:cxn>
                  <a:cxn ang="0">
                    <a:pos x="26" y="24"/>
                  </a:cxn>
                  <a:cxn ang="0">
                    <a:pos x="27" y="25"/>
                  </a:cxn>
                  <a:cxn ang="0">
                    <a:pos x="28" y="26"/>
                  </a:cxn>
                  <a:cxn ang="0">
                    <a:pos x="28" y="26"/>
                  </a:cxn>
                  <a:cxn ang="0">
                    <a:pos x="28" y="27"/>
                  </a:cxn>
                  <a:cxn ang="0">
                    <a:pos x="27" y="27"/>
                  </a:cxn>
                  <a:cxn ang="0">
                    <a:pos x="27" y="28"/>
                  </a:cxn>
                  <a:cxn ang="0">
                    <a:pos x="27" y="28"/>
                  </a:cxn>
                  <a:cxn ang="0">
                    <a:pos x="27" y="29"/>
                  </a:cxn>
                  <a:cxn ang="0">
                    <a:pos x="27" y="31"/>
                  </a:cxn>
                  <a:cxn ang="0">
                    <a:pos x="27" y="31"/>
                  </a:cxn>
                  <a:cxn ang="0">
                    <a:pos x="28" y="32"/>
                  </a:cxn>
                  <a:cxn ang="0">
                    <a:pos x="29" y="33"/>
                  </a:cxn>
                </a:cxnLst>
                <a:rect l="0" t="0" r="r" b="b"/>
                <a:pathLst>
                  <a:path w="29" h="33">
                    <a:moveTo>
                      <a:pt x="0" y="0"/>
                    </a:moveTo>
                    <a:lnTo>
                      <a:pt x="1" y="0"/>
                    </a:lnTo>
                    <a:lnTo>
                      <a:pt x="1" y="0"/>
                    </a:lnTo>
                    <a:lnTo>
                      <a:pt x="1" y="0"/>
                    </a:lnTo>
                    <a:lnTo>
                      <a:pt x="4" y="3"/>
                    </a:lnTo>
                    <a:lnTo>
                      <a:pt x="4" y="3"/>
                    </a:lnTo>
                    <a:lnTo>
                      <a:pt x="4" y="3"/>
                    </a:lnTo>
                    <a:lnTo>
                      <a:pt x="4" y="4"/>
                    </a:lnTo>
                    <a:lnTo>
                      <a:pt x="5" y="4"/>
                    </a:lnTo>
                    <a:lnTo>
                      <a:pt x="6" y="4"/>
                    </a:lnTo>
                    <a:lnTo>
                      <a:pt x="6" y="5"/>
                    </a:lnTo>
                    <a:lnTo>
                      <a:pt x="7" y="7"/>
                    </a:lnTo>
                    <a:lnTo>
                      <a:pt x="7" y="7"/>
                    </a:lnTo>
                    <a:lnTo>
                      <a:pt x="6" y="7"/>
                    </a:lnTo>
                    <a:lnTo>
                      <a:pt x="6" y="7"/>
                    </a:lnTo>
                    <a:lnTo>
                      <a:pt x="6" y="8"/>
                    </a:lnTo>
                    <a:lnTo>
                      <a:pt x="5" y="9"/>
                    </a:lnTo>
                    <a:lnTo>
                      <a:pt x="5" y="10"/>
                    </a:lnTo>
                    <a:lnTo>
                      <a:pt x="5" y="12"/>
                    </a:lnTo>
                    <a:lnTo>
                      <a:pt x="6" y="13"/>
                    </a:lnTo>
                    <a:lnTo>
                      <a:pt x="6" y="14"/>
                    </a:lnTo>
                    <a:lnTo>
                      <a:pt x="7" y="16"/>
                    </a:lnTo>
                    <a:lnTo>
                      <a:pt x="7" y="18"/>
                    </a:lnTo>
                    <a:lnTo>
                      <a:pt x="7" y="18"/>
                    </a:lnTo>
                    <a:lnTo>
                      <a:pt x="7" y="19"/>
                    </a:lnTo>
                    <a:lnTo>
                      <a:pt x="8" y="21"/>
                    </a:lnTo>
                    <a:lnTo>
                      <a:pt x="7" y="23"/>
                    </a:lnTo>
                    <a:lnTo>
                      <a:pt x="7" y="23"/>
                    </a:lnTo>
                    <a:lnTo>
                      <a:pt x="7" y="23"/>
                    </a:lnTo>
                    <a:lnTo>
                      <a:pt x="8" y="25"/>
                    </a:lnTo>
                    <a:lnTo>
                      <a:pt x="8" y="25"/>
                    </a:lnTo>
                    <a:lnTo>
                      <a:pt x="9" y="25"/>
                    </a:lnTo>
                    <a:lnTo>
                      <a:pt x="9" y="25"/>
                    </a:lnTo>
                    <a:lnTo>
                      <a:pt x="12" y="24"/>
                    </a:lnTo>
                    <a:lnTo>
                      <a:pt x="14" y="24"/>
                    </a:lnTo>
                    <a:lnTo>
                      <a:pt x="15" y="23"/>
                    </a:lnTo>
                    <a:lnTo>
                      <a:pt x="17" y="23"/>
                    </a:lnTo>
                    <a:lnTo>
                      <a:pt x="18" y="23"/>
                    </a:lnTo>
                    <a:lnTo>
                      <a:pt x="19" y="23"/>
                    </a:lnTo>
                    <a:lnTo>
                      <a:pt x="21" y="23"/>
                    </a:lnTo>
                    <a:lnTo>
                      <a:pt x="21" y="23"/>
                    </a:lnTo>
                    <a:lnTo>
                      <a:pt x="21" y="23"/>
                    </a:lnTo>
                    <a:lnTo>
                      <a:pt x="26" y="24"/>
                    </a:lnTo>
                    <a:lnTo>
                      <a:pt x="27" y="25"/>
                    </a:lnTo>
                    <a:lnTo>
                      <a:pt x="28" y="26"/>
                    </a:lnTo>
                    <a:lnTo>
                      <a:pt x="28" y="26"/>
                    </a:lnTo>
                    <a:lnTo>
                      <a:pt x="28" y="27"/>
                    </a:lnTo>
                    <a:lnTo>
                      <a:pt x="27" y="27"/>
                    </a:lnTo>
                    <a:lnTo>
                      <a:pt x="27" y="28"/>
                    </a:lnTo>
                    <a:lnTo>
                      <a:pt x="27" y="28"/>
                    </a:lnTo>
                    <a:lnTo>
                      <a:pt x="27" y="29"/>
                    </a:lnTo>
                    <a:lnTo>
                      <a:pt x="27" y="31"/>
                    </a:lnTo>
                    <a:lnTo>
                      <a:pt x="27" y="31"/>
                    </a:lnTo>
                    <a:lnTo>
                      <a:pt x="28" y="32"/>
                    </a:lnTo>
                    <a:lnTo>
                      <a:pt x="29" y="3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6" name="Line 7523"/>
              <p:cNvSpPr>
                <a:spLocks noChangeShapeType="1"/>
              </p:cNvSpPr>
              <p:nvPr/>
            </p:nvSpPr>
            <p:spPr bwMode="auto">
              <a:xfrm flipV="1">
                <a:off x="2968626" y="4415781"/>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7" name="Freeform 7524"/>
              <p:cNvSpPr>
                <a:spLocks/>
              </p:cNvSpPr>
              <p:nvPr/>
            </p:nvSpPr>
            <p:spPr bwMode="auto">
              <a:xfrm>
                <a:off x="2949576" y="4396659"/>
                <a:ext cx="19050" cy="20715"/>
              </a:xfrm>
              <a:custGeom>
                <a:avLst/>
                <a:gdLst/>
                <a:ahLst/>
                <a:cxnLst>
                  <a:cxn ang="0">
                    <a:pos x="65" y="34"/>
                  </a:cxn>
                  <a:cxn ang="0">
                    <a:pos x="64" y="31"/>
                  </a:cxn>
                  <a:cxn ang="0">
                    <a:pos x="65" y="28"/>
                  </a:cxn>
                  <a:cxn ang="0">
                    <a:pos x="65" y="27"/>
                  </a:cxn>
                  <a:cxn ang="0">
                    <a:pos x="63" y="27"/>
                  </a:cxn>
                  <a:cxn ang="0">
                    <a:pos x="58" y="26"/>
                  </a:cxn>
                  <a:cxn ang="0">
                    <a:pos x="52" y="27"/>
                  </a:cxn>
                  <a:cxn ang="0">
                    <a:pos x="48" y="28"/>
                  </a:cxn>
                  <a:cxn ang="0">
                    <a:pos x="46" y="28"/>
                  </a:cxn>
                  <a:cxn ang="0">
                    <a:pos x="45" y="25"/>
                  </a:cxn>
                  <a:cxn ang="0">
                    <a:pos x="45" y="23"/>
                  </a:cxn>
                  <a:cxn ang="0">
                    <a:pos x="44" y="19"/>
                  </a:cxn>
                  <a:cxn ang="0">
                    <a:pos x="42" y="14"/>
                  </a:cxn>
                  <a:cxn ang="0">
                    <a:pos x="43" y="10"/>
                  </a:cxn>
                  <a:cxn ang="0">
                    <a:pos x="43" y="7"/>
                  </a:cxn>
                  <a:cxn ang="0">
                    <a:pos x="42" y="6"/>
                  </a:cxn>
                  <a:cxn ang="0">
                    <a:pos x="36" y="6"/>
                  </a:cxn>
                  <a:cxn ang="0">
                    <a:pos x="34" y="9"/>
                  </a:cxn>
                  <a:cxn ang="0">
                    <a:pos x="35" y="6"/>
                  </a:cxn>
                  <a:cxn ang="0">
                    <a:pos x="34" y="3"/>
                  </a:cxn>
                  <a:cxn ang="0">
                    <a:pos x="35" y="0"/>
                  </a:cxn>
                  <a:cxn ang="0">
                    <a:pos x="34" y="0"/>
                  </a:cxn>
                  <a:cxn ang="0">
                    <a:pos x="33" y="3"/>
                  </a:cxn>
                  <a:cxn ang="0">
                    <a:pos x="31" y="6"/>
                  </a:cxn>
                  <a:cxn ang="0">
                    <a:pos x="28" y="11"/>
                  </a:cxn>
                  <a:cxn ang="0">
                    <a:pos x="27" y="15"/>
                  </a:cxn>
                  <a:cxn ang="0">
                    <a:pos x="24" y="22"/>
                  </a:cxn>
                  <a:cxn ang="0">
                    <a:pos x="20" y="27"/>
                  </a:cxn>
                  <a:cxn ang="0">
                    <a:pos x="17" y="29"/>
                  </a:cxn>
                  <a:cxn ang="0">
                    <a:pos x="11" y="32"/>
                  </a:cxn>
                  <a:cxn ang="0">
                    <a:pos x="7" y="31"/>
                  </a:cxn>
                  <a:cxn ang="0">
                    <a:pos x="6" y="31"/>
                  </a:cxn>
                  <a:cxn ang="0">
                    <a:pos x="5" y="30"/>
                  </a:cxn>
                  <a:cxn ang="0">
                    <a:pos x="3" y="28"/>
                  </a:cxn>
                  <a:cxn ang="0">
                    <a:pos x="2" y="27"/>
                  </a:cxn>
                  <a:cxn ang="0">
                    <a:pos x="2" y="27"/>
                  </a:cxn>
                  <a:cxn ang="0">
                    <a:pos x="1" y="27"/>
                  </a:cxn>
                  <a:cxn ang="0">
                    <a:pos x="2" y="28"/>
                  </a:cxn>
                  <a:cxn ang="0">
                    <a:pos x="2" y="30"/>
                  </a:cxn>
                  <a:cxn ang="0">
                    <a:pos x="1" y="30"/>
                  </a:cxn>
                  <a:cxn ang="0">
                    <a:pos x="1" y="32"/>
                  </a:cxn>
                  <a:cxn ang="0">
                    <a:pos x="0" y="34"/>
                  </a:cxn>
                  <a:cxn ang="0">
                    <a:pos x="0" y="35"/>
                  </a:cxn>
                  <a:cxn ang="0">
                    <a:pos x="0" y="38"/>
                  </a:cxn>
                  <a:cxn ang="0">
                    <a:pos x="1" y="38"/>
                  </a:cxn>
                  <a:cxn ang="0">
                    <a:pos x="1" y="40"/>
                  </a:cxn>
                  <a:cxn ang="0">
                    <a:pos x="2" y="40"/>
                  </a:cxn>
                  <a:cxn ang="0">
                    <a:pos x="3" y="39"/>
                  </a:cxn>
                  <a:cxn ang="0">
                    <a:pos x="5" y="40"/>
                  </a:cxn>
                  <a:cxn ang="0">
                    <a:pos x="6" y="41"/>
                  </a:cxn>
                </a:cxnLst>
                <a:rect l="0" t="0" r="r" b="b"/>
                <a:pathLst>
                  <a:path w="67" h="41">
                    <a:moveTo>
                      <a:pt x="67" y="37"/>
                    </a:moveTo>
                    <a:lnTo>
                      <a:pt x="66" y="35"/>
                    </a:lnTo>
                    <a:lnTo>
                      <a:pt x="65" y="34"/>
                    </a:lnTo>
                    <a:lnTo>
                      <a:pt x="64" y="33"/>
                    </a:lnTo>
                    <a:lnTo>
                      <a:pt x="64" y="32"/>
                    </a:lnTo>
                    <a:lnTo>
                      <a:pt x="64" y="31"/>
                    </a:lnTo>
                    <a:lnTo>
                      <a:pt x="64" y="30"/>
                    </a:lnTo>
                    <a:lnTo>
                      <a:pt x="65" y="29"/>
                    </a:lnTo>
                    <a:lnTo>
                      <a:pt x="65" y="28"/>
                    </a:lnTo>
                    <a:lnTo>
                      <a:pt x="65" y="28"/>
                    </a:lnTo>
                    <a:lnTo>
                      <a:pt x="65" y="28"/>
                    </a:lnTo>
                    <a:lnTo>
                      <a:pt x="65" y="27"/>
                    </a:lnTo>
                    <a:lnTo>
                      <a:pt x="64" y="27"/>
                    </a:lnTo>
                    <a:lnTo>
                      <a:pt x="64" y="27"/>
                    </a:lnTo>
                    <a:lnTo>
                      <a:pt x="63" y="27"/>
                    </a:lnTo>
                    <a:lnTo>
                      <a:pt x="62" y="26"/>
                    </a:lnTo>
                    <a:lnTo>
                      <a:pt x="61" y="26"/>
                    </a:lnTo>
                    <a:lnTo>
                      <a:pt x="58" y="26"/>
                    </a:lnTo>
                    <a:lnTo>
                      <a:pt x="56" y="25"/>
                    </a:lnTo>
                    <a:lnTo>
                      <a:pt x="55" y="25"/>
                    </a:lnTo>
                    <a:lnTo>
                      <a:pt x="52" y="27"/>
                    </a:lnTo>
                    <a:lnTo>
                      <a:pt x="50" y="27"/>
                    </a:lnTo>
                    <a:lnTo>
                      <a:pt x="50" y="27"/>
                    </a:lnTo>
                    <a:lnTo>
                      <a:pt x="48" y="28"/>
                    </a:lnTo>
                    <a:lnTo>
                      <a:pt x="47" y="29"/>
                    </a:lnTo>
                    <a:lnTo>
                      <a:pt x="46" y="28"/>
                    </a:lnTo>
                    <a:lnTo>
                      <a:pt x="46" y="28"/>
                    </a:lnTo>
                    <a:lnTo>
                      <a:pt x="45" y="27"/>
                    </a:lnTo>
                    <a:lnTo>
                      <a:pt x="45" y="26"/>
                    </a:lnTo>
                    <a:lnTo>
                      <a:pt x="45" y="25"/>
                    </a:lnTo>
                    <a:lnTo>
                      <a:pt x="45" y="25"/>
                    </a:lnTo>
                    <a:lnTo>
                      <a:pt x="45" y="25"/>
                    </a:lnTo>
                    <a:lnTo>
                      <a:pt x="45" y="23"/>
                    </a:lnTo>
                    <a:lnTo>
                      <a:pt x="45" y="22"/>
                    </a:lnTo>
                    <a:lnTo>
                      <a:pt x="45" y="21"/>
                    </a:lnTo>
                    <a:lnTo>
                      <a:pt x="44" y="19"/>
                    </a:lnTo>
                    <a:lnTo>
                      <a:pt x="43" y="17"/>
                    </a:lnTo>
                    <a:lnTo>
                      <a:pt x="43" y="15"/>
                    </a:lnTo>
                    <a:lnTo>
                      <a:pt x="42" y="14"/>
                    </a:lnTo>
                    <a:lnTo>
                      <a:pt x="42" y="14"/>
                    </a:lnTo>
                    <a:lnTo>
                      <a:pt x="43" y="10"/>
                    </a:lnTo>
                    <a:lnTo>
                      <a:pt x="43" y="10"/>
                    </a:lnTo>
                    <a:lnTo>
                      <a:pt x="43" y="9"/>
                    </a:lnTo>
                    <a:lnTo>
                      <a:pt x="43" y="8"/>
                    </a:lnTo>
                    <a:lnTo>
                      <a:pt x="43" y="7"/>
                    </a:lnTo>
                    <a:lnTo>
                      <a:pt x="43" y="7"/>
                    </a:lnTo>
                    <a:lnTo>
                      <a:pt x="42" y="6"/>
                    </a:lnTo>
                    <a:lnTo>
                      <a:pt x="42" y="6"/>
                    </a:lnTo>
                    <a:lnTo>
                      <a:pt x="38" y="6"/>
                    </a:lnTo>
                    <a:lnTo>
                      <a:pt x="37" y="6"/>
                    </a:lnTo>
                    <a:lnTo>
                      <a:pt x="36" y="6"/>
                    </a:lnTo>
                    <a:lnTo>
                      <a:pt x="35" y="7"/>
                    </a:lnTo>
                    <a:lnTo>
                      <a:pt x="35" y="7"/>
                    </a:lnTo>
                    <a:lnTo>
                      <a:pt x="34" y="9"/>
                    </a:lnTo>
                    <a:lnTo>
                      <a:pt x="34" y="9"/>
                    </a:lnTo>
                    <a:lnTo>
                      <a:pt x="34" y="7"/>
                    </a:lnTo>
                    <a:lnTo>
                      <a:pt x="35" y="6"/>
                    </a:lnTo>
                    <a:lnTo>
                      <a:pt x="35" y="4"/>
                    </a:lnTo>
                    <a:lnTo>
                      <a:pt x="34" y="3"/>
                    </a:lnTo>
                    <a:lnTo>
                      <a:pt x="34" y="3"/>
                    </a:lnTo>
                    <a:lnTo>
                      <a:pt x="35" y="2"/>
                    </a:lnTo>
                    <a:lnTo>
                      <a:pt x="35" y="1"/>
                    </a:lnTo>
                    <a:lnTo>
                      <a:pt x="35" y="0"/>
                    </a:lnTo>
                    <a:lnTo>
                      <a:pt x="35" y="0"/>
                    </a:lnTo>
                    <a:lnTo>
                      <a:pt x="34" y="0"/>
                    </a:lnTo>
                    <a:lnTo>
                      <a:pt x="34" y="0"/>
                    </a:lnTo>
                    <a:lnTo>
                      <a:pt x="34" y="0"/>
                    </a:lnTo>
                    <a:lnTo>
                      <a:pt x="34" y="1"/>
                    </a:lnTo>
                    <a:lnTo>
                      <a:pt x="33" y="3"/>
                    </a:lnTo>
                    <a:lnTo>
                      <a:pt x="33" y="3"/>
                    </a:lnTo>
                    <a:lnTo>
                      <a:pt x="33" y="4"/>
                    </a:lnTo>
                    <a:lnTo>
                      <a:pt x="31" y="6"/>
                    </a:lnTo>
                    <a:lnTo>
                      <a:pt x="29" y="9"/>
                    </a:lnTo>
                    <a:lnTo>
                      <a:pt x="28" y="9"/>
                    </a:lnTo>
                    <a:lnTo>
                      <a:pt x="28" y="11"/>
                    </a:lnTo>
                    <a:lnTo>
                      <a:pt x="27" y="14"/>
                    </a:lnTo>
                    <a:lnTo>
                      <a:pt x="27" y="15"/>
                    </a:lnTo>
                    <a:lnTo>
                      <a:pt x="27" y="15"/>
                    </a:lnTo>
                    <a:lnTo>
                      <a:pt x="26" y="18"/>
                    </a:lnTo>
                    <a:lnTo>
                      <a:pt x="25" y="19"/>
                    </a:lnTo>
                    <a:lnTo>
                      <a:pt x="24" y="22"/>
                    </a:lnTo>
                    <a:lnTo>
                      <a:pt x="24" y="23"/>
                    </a:lnTo>
                    <a:lnTo>
                      <a:pt x="22" y="24"/>
                    </a:lnTo>
                    <a:lnTo>
                      <a:pt x="20" y="27"/>
                    </a:lnTo>
                    <a:lnTo>
                      <a:pt x="20" y="28"/>
                    </a:lnTo>
                    <a:lnTo>
                      <a:pt x="19" y="28"/>
                    </a:lnTo>
                    <a:lnTo>
                      <a:pt x="17" y="29"/>
                    </a:lnTo>
                    <a:lnTo>
                      <a:pt x="16" y="30"/>
                    </a:lnTo>
                    <a:lnTo>
                      <a:pt x="12" y="31"/>
                    </a:lnTo>
                    <a:lnTo>
                      <a:pt x="11" y="32"/>
                    </a:lnTo>
                    <a:lnTo>
                      <a:pt x="11" y="32"/>
                    </a:lnTo>
                    <a:lnTo>
                      <a:pt x="8" y="32"/>
                    </a:lnTo>
                    <a:lnTo>
                      <a:pt x="7" y="31"/>
                    </a:lnTo>
                    <a:lnTo>
                      <a:pt x="7" y="31"/>
                    </a:lnTo>
                    <a:lnTo>
                      <a:pt x="6" y="31"/>
                    </a:lnTo>
                    <a:lnTo>
                      <a:pt x="6" y="31"/>
                    </a:lnTo>
                    <a:lnTo>
                      <a:pt x="6" y="30"/>
                    </a:lnTo>
                    <a:lnTo>
                      <a:pt x="6" y="30"/>
                    </a:lnTo>
                    <a:lnTo>
                      <a:pt x="5" y="30"/>
                    </a:lnTo>
                    <a:lnTo>
                      <a:pt x="5" y="29"/>
                    </a:lnTo>
                    <a:lnTo>
                      <a:pt x="3" y="29"/>
                    </a:lnTo>
                    <a:lnTo>
                      <a:pt x="3" y="28"/>
                    </a:lnTo>
                    <a:lnTo>
                      <a:pt x="3" y="28"/>
                    </a:lnTo>
                    <a:lnTo>
                      <a:pt x="2" y="28"/>
                    </a:lnTo>
                    <a:lnTo>
                      <a:pt x="2" y="27"/>
                    </a:lnTo>
                    <a:lnTo>
                      <a:pt x="2" y="27"/>
                    </a:lnTo>
                    <a:lnTo>
                      <a:pt x="2" y="27"/>
                    </a:lnTo>
                    <a:lnTo>
                      <a:pt x="2" y="27"/>
                    </a:lnTo>
                    <a:lnTo>
                      <a:pt x="1" y="26"/>
                    </a:lnTo>
                    <a:lnTo>
                      <a:pt x="1" y="27"/>
                    </a:lnTo>
                    <a:lnTo>
                      <a:pt x="1" y="27"/>
                    </a:lnTo>
                    <a:lnTo>
                      <a:pt x="2" y="27"/>
                    </a:lnTo>
                    <a:lnTo>
                      <a:pt x="2" y="28"/>
                    </a:lnTo>
                    <a:lnTo>
                      <a:pt x="2" y="28"/>
                    </a:lnTo>
                    <a:lnTo>
                      <a:pt x="2" y="28"/>
                    </a:lnTo>
                    <a:lnTo>
                      <a:pt x="2" y="29"/>
                    </a:lnTo>
                    <a:lnTo>
                      <a:pt x="2" y="30"/>
                    </a:lnTo>
                    <a:lnTo>
                      <a:pt x="1" y="30"/>
                    </a:lnTo>
                    <a:lnTo>
                      <a:pt x="1" y="30"/>
                    </a:lnTo>
                    <a:lnTo>
                      <a:pt x="1" y="30"/>
                    </a:lnTo>
                    <a:lnTo>
                      <a:pt x="1" y="31"/>
                    </a:lnTo>
                    <a:lnTo>
                      <a:pt x="1" y="32"/>
                    </a:lnTo>
                    <a:lnTo>
                      <a:pt x="1" y="32"/>
                    </a:lnTo>
                    <a:lnTo>
                      <a:pt x="1" y="33"/>
                    </a:lnTo>
                    <a:lnTo>
                      <a:pt x="0" y="34"/>
                    </a:lnTo>
                    <a:lnTo>
                      <a:pt x="0" y="34"/>
                    </a:lnTo>
                    <a:lnTo>
                      <a:pt x="0" y="35"/>
                    </a:lnTo>
                    <a:lnTo>
                      <a:pt x="0" y="35"/>
                    </a:lnTo>
                    <a:lnTo>
                      <a:pt x="0" y="35"/>
                    </a:lnTo>
                    <a:lnTo>
                      <a:pt x="0" y="35"/>
                    </a:lnTo>
                    <a:lnTo>
                      <a:pt x="0" y="37"/>
                    </a:lnTo>
                    <a:lnTo>
                      <a:pt x="0" y="38"/>
                    </a:lnTo>
                    <a:lnTo>
                      <a:pt x="1" y="38"/>
                    </a:lnTo>
                    <a:lnTo>
                      <a:pt x="1" y="38"/>
                    </a:lnTo>
                    <a:lnTo>
                      <a:pt x="1" y="38"/>
                    </a:lnTo>
                    <a:lnTo>
                      <a:pt x="1" y="39"/>
                    </a:lnTo>
                    <a:lnTo>
                      <a:pt x="1" y="39"/>
                    </a:lnTo>
                    <a:lnTo>
                      <a:pt x="1" y="40"/>
                    </a:lnTo>
                    <a:lnTo>
                      <a:pt x="1" y="40"/>
                    </a:lnTo>
                    <a:lnTo>
                      <a:pt x="1" y="40"/>
                    </a:lnTo>
                    <a:lnTo>
                      <a:pt x="2" y="40"/>
                    </a:lnTo>
                    <a:lnTo>
                      <a:pt x="2" y="40"/>
                    </a:lnTo>
                    <a:lnTo>
                      <a:pt x="2" y="40"/>
                    </a:lnTo>
                    <a:lnTo>
                      <a:pt x="3" y="39"/>
                    </a:lnTo>
                    <a:lnTo>
                      <a:pt x="3" y="39"/>
                    </a:lnTo>
                    <a:lnTo>
                      <a:pt x="5" y="40"/>
                    </a:lnTo>
                    <a:lnTo>
                      <a:pt x="5" y="40"/>
                    </a:lnTo>
                    <a:lnTo>
                      <a:pt x="6" y="40"/>
                    </a:lnTo>
                    <a:lnTo>
                      <a:pt x="6" y="41"/>
                    </a:lnTo>
                    <a:lnTo>
                      <a:pt x="6" y="4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8" name="Freeform 7525"/>
              <p:cNvSpPr>
                <a:spLocks/>
              </p:cNvSpPr>
              <p:nvPr/>
            </p:nvSpPr>
            <p:spPr bwMode="auto">
              <a:xfrm>
                <a:off x="2963864" y="4446058"/>
                <a:ext cx="1588" cy="0"/>
              </a:xfrm>
              <a:custGeom>
                <a:avLst/>
                <a:gdLst/>
                <a:ahLst/>
                <a:cxnLst>
                  <a:cxn ang="0">
                    <a:pos x="1" y="1"/>
                  </a:cxn>
                  <a:cxn ang="0">
                    <a:pos x="1" y="1"/>
                  </a:cxn>
                  <a:cxn ang="0">
                    <a:pos x="0" y="1"/>
                  </a:cxn>
                  <a:cxn ang="0">
                    <a:pos x="0" y="1"/>
                  </a:cxn>
                  <a:cxn ang="0">
                    <a:pos x="0" y="0"/>
                  </a:cxn>
                  <a:cxn ang="0">
                    <a:pos x="1" y="0"/>
                  </a:cxn>
                  <a:cxn ang="0">
                    <a:pos x="1" y="0"/>
                  </a:cxn>
                  <a:cxn ang="0">
                    <a:pos x="1" y="0"/>
                  </a:cxn>
                  <a:cxn ang="0">
                    <a:pos x="1" y="1"/>
                  </a:cxn>
                  <a:cxn ang="0">
                    <a:pos x="1" y="1"/>
                  </a:cxn>
                  <a:cxn ang="0">
                    <a:pos x="1" y="1"/>
                  </a:cxn>
                </a:cxnLst>
                <a:rect l="0" t="0" r="r" b="b"/>
                <a:pathLst>
                  <a:path w="1" h="1">
                    <a:moveTo>
                      <a:pt x="1" y="1"/>
                    </a:moveTo>
                    <a:lnTo>
                      <a:pt x="1" y="1"/>
                    </a:lnTo>
                    <a:lnTo>
                      <a:pt x="0" y="1"/>
                    </a:lnTo>
                    <a:lnTo>
                      <a:pt x="0" y="1"/>
                    </a:lnTo>
                    <a:lnTo>
                      <a:pt x="0" y="0"/>
                    </a:lnTo>
                    <a:lnTo>
                      <a:pt x="1" y="0"/>
                    </a:lnTo>
                    <a:lnTo>
                      <a:pt x="1"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69" name="Freeform 7526"/>
              <p:cNvSpPr>
                <a:spLocks/>
              </p:cNvSpPr>
              <p:nvPr/>
            </p:nvSpPr>
            <p:spPr bwMode="auto">
              <a:xfrm>
                <a:off x="2965451" y="4449245"/>
                <a:ext cx="0" cy="0"/>
              </a:xfrm>
              <a:custGeom>
                <a:avLst/>
                <a:gdLst/>
                <a:ahLst/>
                <a:cxnLst>
                  <a:cxn ang="0">
                    <a:pos x="1" y="1"/>
                  </a:cxn>
                  <a:cxn ang="0">
                    <a:pos x="0" y="1"/>
                  </a:cxn>
                  <a:cxn ang="0">
                    <a:pos x="0" y="1"/>
                  </a:cxn>
                  <a:cxn ang="0">
                    <a:pos x="0" y="0"/>
                  </a:cxn>
                  <a:cxn ang="0">
                    <a:pos x="1" y="0"/>
                  </a:cxn>
                  <a:cxn ang="0">
                    <a:pos x="1" y="1"/>
                  </a:cxn>
                  <a:cxn ang="0">
                    <a:pos x="1" y="1"/>
                  </a:cxn>
                  <a:cxn ang="0">
                    <a:pos x="1" y="1"/>
                  </a:cxn>
                  <a:cxn ang="0">
                    <a:pos x="1" y="1"/>
                  </a:cxn>
                </a:cxnLst>
                <a:rect l="0" t="0" r="r" b="b"/>
                <a:pathLst>
                  <a:path w="1" h="1">
                    <a:moveTo>
                      <a:pt x="1" y="1"/>
                    </a:moveTo>
                    <a:lnTo>
                      <a:pt x="0" y="1"/>
                    </a:lnTo>
                    <a:lnTo>
                      <a:pt x="0" y="1"/>
                    </a:lnTo>
                    <a:lnTo>
                      <a:pt x="0"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0" name="Freeform 7527"/>
              <p:cNvSpPr>
                <a:spLocks/>
              </p:cNvSpPr>
              <p:nvPr/>
            </p:nvSpPr>
            <p:spPr bwMode="auto">
              <a:xfrm>
                <a:off x="2965451" y="4449245"/>
                <a:ext cx="0" cy="1593"/>
              </a:xfrm>
              <a:custGeom>
                <a:avLst/>
                <a:gdLst/>
                <a:ahLst/>
                <a:cxnLst>
                  <a:cxn ang="0">
                    <a:pos x="1" y="1"/>
                  </a:cxn>
                  <a:cxn ang="0">
                    <a:pos x="1" y="1"/>
                  </a:cxn>
                  <a:cxn ang="0">
                    <a:pos x="1" y="1"/>
                  </a:cxn>
                  <a:cxn ang="0">
                    <a:pos x="1" y="0"/>
                  </a:cxn>
                  <a:cxn ang="0">
                    <a:pos x="1" y="0"/>
                  </a:cxn>
                  <a:cxn ang="0">
                    <a:pos x="0" y="0"/>
                  </a:cxn>
                  <a:cxn ang="0">
                    <a:pos x="0" y="1"/>
                  </a:cxn>
                  <a:cxn ang="0">
                    <a:pos x="1" y="1"/>
                  </a:cxn>
                  <a:cxn ang="0">
                    <a:pos x="1" y="1"/>
                  </a:cxn>
                </a:cxnLst>
                <a:rect l="0" t="0" r="r" b="b"/>
                <a:pathLst>
                  <a:path w="1" h="1">
                    <a:moveTo>
                      <a:pt x="1" y="1"/>
                    </a:moveTo>
                    <a:lnTo>
                      <a:pt x="1" y="1"/>
                    </a:lnTo>
                    <a:lnTo>
                      <a:pt x="1" y="1"/>
                    </a:lnTo>
                    <a:lnTo>
                      <a:pt x="1" y="0"/>
                    </a:lnTo>
                    <a:lnTo>
                      <a:pt x="1" y="0"/>
                    </a:lnTo>
                    <a:lnTo>
                      <a:pt x="0" y="0"/>
                    </a:lnTo>
                    <a:lnTo>
                      <a:pt x="0"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1" name="Line 7528"/>
              <p:cNvSpPr>
                <a:spLocks noChangeShapeType="1"/>
              </p:cNvSpPr>
              <p:nvPr/>
            </p:nvSpPr>
            <p:spPr bwMode="auto">
              <a:xfrm>
                <a:off x="2967039" y="4455619"/>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2" name="Freeform 7529"/>
              <p:cNvSpPr>
                <a:spLocks/>
              </p:cNvSpPr>
              <p:nvPr/>
            </p:nvSpPr>
            <p:spPr bwMode="auto">
              <a:xfrm>
                <a:off x="2967039" y="4455619"/>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3" name="Line 7530"/>
              <p:cNvSpPr>
                <a:spLocks noChangeShapeType="1"/>
              </p:cNvSpPr>
              <p:nvPr/>
            </p:nvSpPr>
            <p:spPr bwMode="auto">
              <a:xfrm>
                <a:off x="2978151" y="4454025"/>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4" name="Line 7531"/>
              <p:cNvSpPr>
                <a:spLocks noChangeShapeType="1"/>
              </p:cNvSpPr>
              <p:nvPr/>
            </p:nvSpPr>
            <p:spPr bwMode="auto">
              <a:xfrm>
                <a:off x="2978151" y="4455619"/>
                <a:ext cx="1588"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5" name="Freeform 7532"/>
              <p:cNvSpPr>
                <a:spLocks/>
              </p:cNvSpPr>
              <p:nvPr/>
            </p:nvSpPr>
            <p:spPr bwMode="auto">
              <a:xfrm>
                <a:off x="2976564" y="4457212"/>
                <a:ext cx="1588" cy="1593"/>
              </a:xfrm>
              <a:custGeom>
                <a:avLst/>
                <a:gdLst/>
                <a:ahLst/>
                <a:cxnLst>
                  <a:cxn ang="0">
                    <a:pos x="0" y="1"/>
                  </a:cxn>
                  <a:cxn ang="0">
                    <a:pos x="0" y="1"/>
                  </a:cxn>
                  <a:cxn ang="0">
                    <a:pos x="0" y="0"/>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0"/>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6" name="Freeform 7533"/>
              <p:cNvSpPr>
                <a:spLocks/>
              </p:cNvSpPr>
              <p:nvPr/>
            </p:nvSpPr>
            <p:spPr bwMode="auto">
              <a:xfrm>
                <a:off x="2976564" y="4461993"/>
                <a:ext cx="1588" cy="1593"/>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7" name="Freeform 7534"/>
              <p:cNvSpPr>
                <a:spLocks/>
              </p:cNvSpPr>
              <p:nvPr/>
            </p:nvSpPr>
            <p:spPr bwMode="auto">
              <a:xfrm>
                <a:off x="2978151" y="4454025"/>
                <a:ext cx="7938" cy="11154"/>
              </a:xfrm>
              <a:custGeom>
                <a:avLst/>
                <a:gdLst/>
                <a:ahLst/>
                <a:cxnLst>
                  <a:cxn ang="0">
                    <a:pos x="0" y="0"/>
                  </a:cxn>
                  <a:cxn ang="0">
                    <a:pos x="0" y="0"/>
                  </a:cxn>
                  <a:cxn ang="0">
                    <a:pos x="1" y="0"/>
                  </a:cxn>
                  <a:cxn ang="0">
                    <a:pos x="4" y="1"/>
                  </a:cxn>
                  <a:cxn ang="0">
                    <a:pos x="5" y="0"/>
                  </a:cxn>
                  <a:cxn ang="0">
                    <a:pos x="6" y="0"/>
                  </a:cxn>
                  <a:cxn ang="0">
                    <a:pos x="9" y="1"/>
                  </a:cxn>
                  <a:cxn ang="0">
                    <a:pos x="11" y="1"/>
                  </a:cxn>
                  <a:cxn ang="0">
                    <a:pos x="11" y="1"/>
                  </a:cxn>
                  <a:cxn ang="0">
                    <a:pos x="14" y="3"/>
                  </a:cxn>
                  <a:cxn ang="0">
                    <a:pos x="15" y="4"/>
                  </a:cxn>
                  <a:cxn ang="0">
                    <a:pos x="15" y="4"/>
                  </a:cxn>
                  <a:cxn ang="0">
                    <a:pos x="16" y="5"/>
                  </a:cxn>
                  <a:cxn ang="0">
                    <a:pos x="18" y="5"/>
                  </a:cxn>
                  <a:cxn ang="0">
                    <a:pos x="18" y="6"/>
                  </a:cxn>
                  <a:cxn ang="0">
                    <a:pos x="16" y="6"/>
                  </a:cxn>
                  <a:cxn ang="0">
                    <a:pos x="16" y="8"/>
                  </a:cxn>
                  <a:cxn ang="0">
                    <a:pos x="16" y="9"/>
                  </a:cxn>
                  <a:cxn ang="0">
                    <a:pos x="15" y="10"/>
                  </a:cxn>
                  <a:cxn ang="0">
                    <a:pos x="15" y="11"/>
                  </a:cxn>
                  <a:cxn ang="0">
                    <a:pos x="15" y="11"/>
                  </a:cxn>
                  <a:cxn ang="0">
                    <a:pos x="15" y="12"/>
                  </a:cxn>
                  <a:cxn ang="0">
                    <a:pos x="15" y="13"/>
                  </a:cxn>
                  <a:cxn ang="0">
                    <a:pos x="16" y="14"/>
                  </a:cxn>
                  <a:cxn ang="0">
                    <a:pos x="16" y="16"/>
                  </a:cxn>
                  <a:cxn ang="0">
                    <a:pos x="18" y="16"/>
                  </a:cxn>
                  <a:cxn ang="0">
                    <a:pos x="19" y="17"/>
                  </a:cxn>
                  <a:cxn ang="0">
                    <a:pos x="21" y="20"/>
                  </a:cxn>
                  <a:cxn ang="0">
                    <a:pos x="21" y="20"/>
                  </a:cxn>
                </a:cxnLst>
                <a:rect l="0" t="0" r="r" b="b"/>
                <a:pathLst>
                  <a:path w="21" h="20">
                    <a:moveTo>
                      <a:pt x="0" y="0"/>
                    </a:moveTo>
                    <a:lnTo>
                      <a:pt x="0" y="0"/>
                    </a:lnTo>
                    <a:lnTo>
                      <a:pt x="1" y="0"/>
                    </a:lnTo>
                    <a:lnTo>
                      <a:pt x="4" y="1"/>
                    </a:lnTo>
                    <a:lnTo>
                      <a:pt x="5" y="0"/>
                    </a:lnTo>
                    <a:lnTo>
                      <a:pt x="6" y="0"/>
                    </a:lnTo>
                    <a:lnTo>
                      <a:pt x="9" y="1"/>
                    </a:lnTo>
                    <a:lnTo>
                      <a:pt x="11" y="1"/>
                    </a:lnTo>
                    <a:lnTo>
                      <a:pt x="11" y="1"/>
                    </a:lnTo>
                    <a:lnTo>
                      <a:pt x="14" y="3"/>
                    </a:lnTo>
                    <a:lnTo>
                      <a:pt x="15" y="4"/>
                    </a:lnTo>
                    <a:lnTo>
                      <a:pt x="15" y="4"/>
                    </a:lnTo>
                    <a:lnTo>
                      <a:pt x="16" y="5"/>
                    </a:lnTo>
                    <a:lnTo>
                      <a:pt x="18" y="5"/>
                    </a:lnTo>
                    <a:lnTo>
                      <a:pt x="18" y="6"/>
                    </a:lnTo>
                    <a:lnTo>
                      <a:pt x="16" y="6"/>
                    </a:lnTo>
                    <a:lnTo>
                      <a:pt x="16" y="8"/>
                    </a:lnTo>
                    <a:lnTo>
                      <a:pt x="16" y="9"/>
                    </a:lnTo>
                    <a:lnTo>
                      <a:pt x="15" y="10"/>
                    </a:lnTo>
                    <a:lnTo>
                      <a:pt x="15" y="11"/>
                    </a:lnTo>
                    <a:lnTo>
                      <a:pt x="15" y="11"/>
                    </a:lnTo>
                    <a:lnTo>
                      <a:pt x="15" y="12"/>
                    </a:lnTo>
                    <a:lnTo>
                      <a:pt x="15" y="13"/>
                    </a:lnTo>
                    <a:lnTo>
                      <a:pt x="16" y="14"/>
                    </a:lnTo>
                    <a:lnTo>
                      <a:pt x="16" y="16"/>
                    </a:lnTo>
                    <a:lnTo>
                      <a:pt x="18" y="16"/>
                    </a:lnTo>
                    <a:lnTo>
                      <a:pt x="19" y="17"/>
                    </a:lnTo>
                    <a:lnTo>
                      <a:pt x="21" y="20"/>
                    </a:lnTo>
                    <a:lnTo>
                      <a:pt x="21" y="2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8" name="Freeform 7535"/>
              <p:cNvSpPr>
                <a:spLocks/>
              </p:cNvSpPr>
              <p:nvPr/>
            </p:nvSpPr>
            <p:spPr bwMode="auto">
              <a:xfrm>
                <a:off x="2954339" y="4420562"/>
                <a:ext cx="23813" cy="46211"/>
              </a:xfrm>
              <a:custGeom>
                <a:avLst/>
                <a:gdLst/>
                <a:ahLst/>
                <a:cxnLst>
                  <a:cxn ang="0">
                    <a:pos x="2" y="3"/>
                  </a:cxn>
                  <a:cxn ang="0">
                    <a:pos x="4" y="5"/>
                  </a:cxn>
                  <a:cxn ang="0">
                    <a:pos x="7" y="7"/>
                  </a:cxn>
                  <a:cxn ang="0">
                    <a:pos x="8" y="8"/>
                  </a:cxn>
                  <a:cxn ang="0">
                    <a:pos x="11" y="11"/>
                  </a:cxn>
                  <a:cxn ang="0">
                    <a:pos x="12" y="13"/>
                  </a:cxn>
                  <a:cxn ang="0">
                    <a:pos x="17" y="19"/>
                  </a:cxn>
                  <a:cxn ang="0">
                    <a:pos x="18" y="19"/>
                  </a:cxn>
                  <a:cxn ang="0">
                    <a:pos x="20" y="21"/>
                  </a:cxn>
                  <a:cxn ang="0">
                    <a:pos x="21" y="24"/>
                  </a:cxn>
                  <a:cxn ang="0">
                    <a:pos x="23" y="27"/>
                  </a:cxn>
                  <a:cxn ang="0">
                    <a:pos x="26" y="31"/>
                  </a:cxn>
                  <a:cxn ang="0">
                    <a:pos x="26" y="31"/>
                  </a:cxn>
                  <a:cxn ang="0">
                    <a:pos x="28" y="35"/>
                  </a:cxn>
                  <a:cxn ang="0">
                    <a:pos x="28" y="36"/>
                  </a:cxn>
                  <a:cxn ang="0">
                    <a:pos x="29" y="40"/>
                  </a:cxn>
                  <a:cxn ang="0">
                    <a:pos x="31" y="41"/>
                  </a:cxn>
                  <a:cxn ang="0">
                    <a:pos x="33" y="43"/>
                  </a:cxn>
                  <a:cxn ang="0">
                    <a:pos x="37" y="47"/>
                  </a:cxn>
                  <a:cxn ang="0">
                    <a:pos x="38" y="49"/>
                  </a:cxn>
                  <a:cxn ang="0">
                    <a:pos x="38" y="51"/>
                  </a:cxn>
                  <a:cxn ang="0">
                    <a:pos x="38" y="52"/>
                  </a:cxn>
                  <a:cxn ang="0">
                    <a:pos x="38" y="53"/>
                  </a:cxn>
                  <a:cxn ang="0">
                    <a:pos x="39" y="54"/>
                  </a:cxn>
                  <a:cxn ang="0">
                    <a:pos x="41" y="57"/>
                  </a:cxn>
                  <a:cxn ang="0">
                    <a:pos x="42" y="58"/>
                  </a:cxn>
                  <a:cxn ang="0">
                    <a:pos x="42" y="64"/>
                  </a:cxn>
                  <a:cxn ang="0">
                    <a:pos x="42" y="64"/>
                  </a:cxn>
                  <a:cxn ang="0">
                    <a:pos x="44" y="66"/>
                  </a:cxn>
                  <a:cxn ang="0">
                    <a:pos x="45" y="68"/>
                  </a:cxn>
                  <a:cxn ang="0">
                    <a:pos x="46" y="71"/>
                  </a:cxn>
                  <a:cxn ang="0">
                    <a:pos x="45" y="71"/>
                  </a:cxn>
                  <a:cxn ang="0">
                    <a:pos x="45" y="73"/>
                  </a:cxn>
                  <a:cxn ang="0">
                    <a:pos x="47" y="76"/>
                  </a:cxn>
                  <a:cxn ang="0">
                    <a:pos x="48" y="80"/>
                  </a:cxn>
                  <a:cxn ang="0">
                    <a:pos x="47" y="82"/>
                  </a:cxn>
                  <a:cxn ang="0">
                    <a:pos x="47" y="84"/>
                  </a:cxn>
                  <a:cxn ang="0">
                    <a:pos x="51" y="83"/>
                  </a:cxn>
                  <a:cxn ang="0">
                    <a:pos x="56" y="82"/>
                  </a:cxn>
                  <a:cxn ang="0">
                    <a:pos x="59" y="83"/>
                  </a:cxn>
                  <a:cxn ang="0">
                    <a:pos x="63" y="84"/>
                  </a:cxn>
                  <a:cxn ang="0">
                    <a:pos x="67" y="84"/>
                  </a:cxn>
                  <a:cxn ang="0">
                    <a:pos x="69" y="83"/>
                  </a:cxn>
                  <a:cxn ang="0">
                    <a:pos x="73" y="83"/>
                  </a:cxn>
                  <a:cxn ang="0">
                    <a:pos x="74" y="82"/>
                  </a:cxn>
                  <a:cxn ang="0">
                    <a:pos x="74" y="80"/>
                  </a:cxn>
                  <a:cxn ang="0">
                    <a:pos x="74" y="78"/>
                  </a:cxn>
                  <a:cxn ang="0">
                    <a:pos x="76" y="77"/>
                  </a:cxn>
                  <a:cxn ang="0">
                    <a:pos x="77" y="75"/>
                  </a:cxn>
                  <a:cxn ang="0">
                    <a:pos x="77" y="74"/>
                  </a:cxn>
                  <a:cxn ang="0">
                    <a:pos x="76" y="71"/>
                  </a:cxn>
                  <a:cxn ang="0">
                    <a:pos x="75" y="68"/>
                  </a:cxn>
                  <a:cxn ang="0">
                    <a:pos x="75" y="66"/>
                  </a:cxn>
                  <a:cxn ang="0">
                    <a:pos x="77" y="61"/>
                  </a:cxn>
                  <a:cxn ang="0">
                    <a:pos x="79" y="60"/>
                  </a:cxn>
                  <a:cxn ang="0">
                    <a:pos x="82" y="60"/>
                  </a:cxn>
                </a:cxnLst>
                <a:rect l="0" t="0" r="r" b="b"/>
                <a:pathLst>
                  <a:path w="82" h="84">
                    <a:moveTo>
                      <a:pt x="0" y="0"/>
                    </a:moveTo>
                    <a:lnTo>
                      <a:pt x="0" y="0"/>
                    </a:lnTo>
                    <a:lnTo>
                      <a:pt x="2" y="3"/>
                    </a:lnTo>
                    <a:lnTo>
                      <a:pt x="3" y="3"/>
                    </a:lnTo>
                    <a:lnTo>
                      <a:pt x="3" y="4"/>
                    </a:lnTo>
                    <a:lnTo>
                      <a:pt x="4" y="5"/>
                    </a:lnTo>
                    <a:lnTo>
                      <a:pt x="5" y="5"/>
                    </a:lnTo>
                    <a:lnTo>
                      <a:pt x="5" y="6"/>
                    </a:lnTo>
                    <a:lnTo>
                      <a:pt x="7" y="7"/>
                    </a:lnTo>
                    <a:lnTo>
                      <a:pt x="7" y="7"/>
                    </a:lnTo>
                    <a:lnTo>
                      <a:pt x="8" y="7"/>
                    </a:lnTo>
                    <a:lnTo>
                      <a:pt x="8" y="8"/>
                    </a:lnTo>
                    <a:lnTo>
                      <a:pt x="9" y="9"/>
                    </a:lnTo>
                    <a:lnTo>
                      <a:pt x="10" y="9"/>
                    </a:lnTo>
                    <a:lnTo>
                      <a:pt x="11" y="11"/>
                    </a:lnTo>
                    <a:lnTo>
                      <a:pt x="11" y="11"/>
                    </a:lnTo>
                    <a:lnTo>
                      <a:pt x="12" y="13"/>
                    </a:lnTo>
                    <a:lnTo>
                      <a:pt x="12" y="13"/>
                    </a:lnTo>
                    <a:lnTo>
                      <a:pt x="14" y="16"/>
                    </a:lnTo>
                    <a:lnTo>
                      <a:pt x="17" y="19"/>
                    </a:lnTo>
                    <a:lnTo>
                      <a:pt x="17" y="19"/>
                    </a:lnTo>
                    <a:lnTo>
                      <a:pt x="17" y="19"/>
                    </a:lnTo>
                    <a:lnTo>
                      <a:pt x="17" y="19"/>
                    </a:lnTo>
                    <a:lnTo>
                      <a:pt x="18" y="19"/>
                    </a:lnTo>
                    <a:lnTo>
                      <a:pt x="19" y="20"/>
                    </a:lnTo>
                    <a:lnTo>
                      <a:pt x="19" y="20"/>
                    </a:lnTo>
                    <a:lnTo>
                      <a:pt x="20" y="21"/>
                    </a:lnTo>
                    <a:lnTo>
                      <a:pt x="20" y="22"/>
                    </a:lnTo>
                    <a:lnTo>
                      <a:pt x="21" y="24"/>
                    </a:lnTo>
                    <a:lnTo>
                      <a:pt x="21" y="24"/>
                    </a:lnTo>
                    <a:lnTo>
                      <a:pt x="21" y="25"/>
                    </a:lnTo>
                    <a:lnTo>
                      <a:pt x="23" y="26"/>
                    </a:lnTo>
                    <a:lnTo>
                      <a:pt x="23" y="27"/>
                    </a:lnTo>
                    <a:lnTo>
                      <a:pt x="25" y="28"/>
                    </a:lnTo>
                    <a:lnTo>
                      <a:pt x="26" y="30"/>
                    </a:lnTo>
                    <a:lnTo>
                      <a:pt x="26" y="31"/>
                    </a:lnTo>
                    <a:lnTo>
                      <a:pt x="26" y="31"/>
                    </a:lnTo>
                    <a:lnTo>
                      <a:pt x="26" y="31"/>
                    </a:lnTo>
                    <a:lnTo>
                      <a:pt x="26" y="31"/>
                    </a:lnTo>
                    <a:lnTo>
                      <a:pt x="27" y="33"/>
                    </a:lnTo>
                    <a:lnTo>
                      <a:pt x="28" y="35"/>
                    </a:lnTo>
                    <a:lnTo>
                      <a:pt x="28" y="35"/>
                    </a:lnTo>
                    <a:lnTo>
                      <a:pt x="28" y="35"/>
                    </a:lnTo>
                    <a:lnTo>
                      <a:pt x="28" y="35"/>
                    </a:lnTo>
                    <a:lnTo>
                      <a:pt x="28" y="36"/>
                    </a:lnTo>
                    <a:lnTo>
                      <a:pt x="29" y="37"/>
                    </a:lnTo>
                    <a:lnTo>
                      <a:pt x="29" y="38"/>
                    </a:lnTo>
                    <a:lnTo>
                      <a:pt x="29" y="40"/>
                    </a:lnTo>
                    <a:lnTo>
                      <a:pt x="30" y="41"/>
                    </a:lnTo>
                    <a:lnTo>
                      <a:pt x="30" y="41"/>
                    </a:lnTo>
                    <a:lnTo>
                      <a:pt x="31" y="41"/>
                    </a:lnTo>
                    <a:lnTo>
                      <a:pt x="32" y="42"/>
                    </a:lnTo>
                    <a:lnTo>
                      <a:pt x="33" y="43"/>
                    </a:lnTo>
                    <a:lnTo>
                      <a:pt x="33" y="43"/>
                    </a:lnTo>
                    <a:lnTo>
                      <a:pt x="35" y="44"/>
                    </a:lnTo>
                    <a:lnTo>
                      <a:pt x="36" y="46"/>
                    </a:lnTo>
                    <a:lnTo>
                      <a:pt x="37" y="47"/>
                    </a:lnTo>
                    <a:lnTo>
                      <a:pt x="37" y="47"/>
                    </a:lnTo>
                    <a:lnTo>
                      <a:pt x="37" y="47"/>
                    </a:lnTo>
                    <a:lnTo>
                      <a:pt x="38" y="49"/>
                    </a:lnTo>
                    <a:lnTo>
                      <a:pt x="38" y="50"/>
                    </a:lnTo>
                    <a:lnTo>
                      <a:pt x="38" y="51"/>
                    </a:lnTo>
                    <a:lnTo>
                      <a:pt x="38" y="51"/>
                    </a:lnTo>
                    <a:lnTo>
                      <a:pt x="38" y="52"/>
                    </a:lnTo>
                    <a:lnTo>
                      <a:pt x="38" y="52"/>
                    </a:lnTo>
                    <a:lnTo>
                      <a:pt x="38" y="52"/>
                    </a:lnTo>
                    <a:lnTo>
                      <a:pt x="38" y="52"/>
                    </a:lnTo>
                    <a:lnTo>
                      <a:pt x="38" y="53"/>
                    </a:lnTo>
                    <a:lnTo>
                      <a:pt x="38" y="53"/>
                    </a:lnTo>
                    <a:lnTo>
                      <a:pt x="39" y="54"/>
                    </a:lnTo>
                    <a:lnTo>
                      <a:pt x="39" y="54"/>
                    </a:lnTo>
                    <a:lnTo>
                      <a:pt x="39" y="54"/>
                    </a:lnTo>
                    <a:lnTo>
                      <a:pt x="40" y="55"/>
                    </a:lnTo>
                    <a:lnTo>
                      <a:pt x="41" y="56"/>
                    </a:lnTo>
                    <a:lnTo>
                      <a:pt x="41" y="57"/>
                    </a:lnTo>
                    <a:lnTo>
                      <a:pt x="41" y="58"/>
                    </a:lnTo>
                    <a:lnTo>
                      <a:pt x="41" y="58"/>
                    </a:lnTo>
                    <a:lnTo>
                      <a:pt x="42" y="58"/>
                    </a:lnTo>
                    <a:lnTo>
                      <a:pt x="42" y="59"/>
                    </a:lnTo>
                    <a:lnTo>
                      <a:pt x="41" y="59"/>
                    </a:lnTo>
                    <a:lnTo>
                      <a:pt x="42" y="64"/>
                    </a:lnTo>
                    <a:lnTo>
                      <a:pt x="42" y="64"/>
                    </a:lnTo>
                    <a:lnTo>
                      <a:pt x="42" y="64"/>
                    </a:lnTo>
                    <a:lnTo>
                      <a:pt x="42" y="64"/>
                    </a:lnTo>
                    <a:lnTo>
                      <a:pt x="42" y="65"/>
                    </a:lnTo>
                    <a:lnTo>
                      <a:pt x="42" y="66"/>
                    </a:lnTo>
                    <a:lnTo>
                      <a:pt x="44" y="66"/>
                    </a:lnTo>
                    <a:lnTo>
                      <a:pt x="44" y="66"/>
                    </a:lnTo>
                    <a:lnTo>
                      <a:pt x="44" y="66"/>
                    </a:lnTo>
                    <a:lnTo>
                      <a:pt x="45" y="68"/>
                    </a:lnTo>
                    <a:lnTo>
                      <a:pt x="45" y="69"/>
                    </a:lnTo>
                    <a:lnTo>
                      <a:pt x="45" y="70"/>
                    </a:lnTo>
                    <a:lnTo>
                      <a:pt x="46" y="71"/>
                    </a:lnTo>
                    <a:lnTo>
                      <a:pt x="46" y="71"/>
                    </a:lnTo>
                    <a:lnTo>
                      <a:pt x="45" y="71"/>
                    </a:lnTo>
                    <a:lnTo>
                      <a:pt x="45" y="71"/>
                    </a:lnTo>
                    <a:lnTo>
                      <a:pt x="45" y="72"/>
                    </a:lnTo>
                    <a:lnTo>
                      <a:pt x="45" y="73"/>
                    </a:lnTo>
                    <a:lnTo>
                      <a:pt x="45" y="73"/>
                    </a:lnTo>
                    <a:lnTo>
                      <a:pt x="46" y="74"/>
                    </a:lnTo>
                    <a:lnTo>
                      <a:pt x="47" y="75"/>
                    </a:lnTo>
                    <a:lnTo>
                      <a:pt x="47" y="76"/>
                    </a:lnTo>
                    <a:lnTo>
                      <a:pt x="47" y="77"/>
                    </a:lnTo>
                    <a:lnTo>
                      <a:pt x="48" y="79"/>
                    </a:lnTo>
                    <a:lnTo>
                      <a:pt x="48" y="80"/>
                    </a:lnTo>
                    <a:lnTo>
                      <a:pt x="47" y="80"/>
                    </a:lnTo>
                    <a:lnTo>
                      <a:pt x="47" y="82"/>
                    </a:lnTo>
                    <a:lnTo>
                      <a:pt x="47" y="82"/>
                    </a:lnTo>
                    <a:lnTo>
                      <a:pt x="48" y="83"/>
                    </a:lnTo>
                    <a:lnTo>
                      <a:pt x="47" y="83"/>
                    </a:lnTo>
                    <a:lnTo>
                      <a:pt x="47" y="84"/>
                    </a:lnTo>
                    <a:lnTo>
                      <a:pt x="49" y="83"/>
                    </a:lnTo>
                    <a:lnTo>
                      <a:pt x="49" y="83"/>
                    </a:lnTo>
                    <a:lnTo>
                      <a:pt x="51" y="83"/>
                    </a:lnTo>
                    <a:lnTo>
                      <a:pt x="51" y="83"/>
                    </a:lnTo>
                    <a:lnTo>
                      <a:pt x="54" y="82"/>
                    </a:lnTo>
                    <a:lnTo>
                      <a:pt x="56" y="82"/>
                    </a:lnTo>
                    <a:lnTo>
                      <a:pt x="56" y="82"/>
                    </a:lnTo>
                    <a:lnTo>
                      <a:pt x="58" y="83"/>
                    </a:lnTo>
                    <a:lnTo>
                      <a:pt x="59" y="83"/>
                    </a:lnTo>
                    <a:lnTo>
                      <a:pt x="60" y="83"/>
                    </a:lnTo>
                    <a:lnTo>
                      <a:pt x="61" y="84"/>
                    </a:lnTo>
                    <a:lnTo>
                      <a:pt x="63" y="84"/>
                    </a:lnTo>
                    <a:lnTo>
                      <a:pt x="65" y="84"/>
                    </a:lnTo>
                    <a:lnTo>
                      <a:pt x="66" y="83"/>
                    </a:lnTo>
                    <a:lnTo>
                      <a:pt x="67" y="84"/>
                    </a:lnTo>
                    <a:lnTo>
                      <a:pt x="68" y="83"/>
                    </a:lnTo>
                    <a:lnTo>
                      <a:pt x="68" y="83"/>
                    </a:lnTo>
                    <a:lnTo>
                      <a:pt x="69" y="83"/>
                    </a:lnTo>
                    <a:lnTo>
                      <a:pt x="70" y="84"/>
                    </a:lnTo>
                    <a:lnTo>
                      <a:pt x="72" y="84"/>
                    </a:lnTo>
                    <a:lnTo>
                      <a:pt x="73" y="83"/>
                    </a:lnTo>
                    <a:lnTo>
                      <a:pt x="74" y="82"/>
                    </a:lnTo>
                    <a:lnTo>
                      <a:pt x="74" y="82"/>
                    </a:lnTo>
                    <a:lnTo>
                      <a:pt x="74" y="82"/>
                    </a:lnTo>
                    <a:lnTo>
                      <a:pt x="74" y="81"/>
                    </a:lnTo>
                    <a:lnTo>
                      <a:pt x="74" y="81"/>
                    </a:lnTo>
                    <a:lnTo>
                      <a:pt x="74" y="80"/>
                    </a:lnTo>
                    <a:lnTo>
                      <a:pt x="74" y="80"/>
                    </a:lnTo>
                    <a:lnTo>
                      <a:pt x="74" y="79"/>
                    </a:lnTo>
                    <a:lnTo>
                      <a:pt x="74" y="78"/>
                    </a:lnTo>
                    <a:lnTo>
                      <a:pt x="74" y="78"/>
                    </a:lnTo>
                    <a:lnTo>
                      <a:pt x="74" y="79"/>
                    </a:lnTo>
                    <a:lnTo>
                      <a:pt x="76" y="77"/>
                    </a:lnTo>
                    <a:lnTo>
                      <a:pt x="76" y="77"/>
                    </a:lnTo>
                    <a:lnTo>
                      <a:pt x="77" y="76"/>
                    </a:lnTo>
                    <a:lnTo>
                      <a:pt x="77" y="75"/>
                    </a:lnTo>
                    <a:lnTo>
                      <a:pt x="77" y="75"/>
                    </a:lnTo>
                    <a:lnTo>
                      <a:pt x="77" y="74"/>
                    </a:lnTo>
                    <a:lnTo>
                      <a:pt x="77" y="74"/>
                    </a:lnTo>
                    <a:lnTo>
                      <a:pt x="76" y="72"/>
                    </a:lnTo>
                    <a:lnTo>
                      <a:pt x="76" y="71"/>
                    </a:lnTo>
                    <a:lnTo>
                      <a:pt x="76" y="71"/>
                    </a:lnTo>
                    <a:lnTo>
                      <a:pt x="76" y="69"/>
                    </a:lnTo>
                    <a:lnTo>
                      <a:pt x="75" y="69"/>
                    </a:lnTo>
                    <a:lnTo>
                      <a:pt x="75" y="68"/>
                    </a:lnTo>
                    <a:lnTo>
                      <a:pt x="75" y="68"/>
                    </a:lnTo>
                    <a:lnTo>
                      <a:pt x="75" y="68"/>
                    </a:lnTo>
                    <a:lnTo>
                      <a:pt x="75" y="66"/>
                    </a:lnTo>
                    <a:lnTo>
                      <a:pt x="75" y="65"/>
                    </a:lnTo>
                    <a:lnTo>
                      <a:pt x="76" y="63"/>
                    </a:lnTo>
                    <a:lnTo>
                      <a:pt x="77" y="61"/>
                    </a:lnTo>
                    <a:lnTo>
                      <a:pt x="78" y="61"/>
                    </a:lnTo>
                    <a:lnTo>
                      <a:pt x="78" y="60"/>
                    </a:lnTo>
                    <a:lnTo>
                      <a:pt x="79" y="60"/>
                    </a:lnTo>
                    <a:lnTo>
                      <a:pt x="81" y="60"/>
                    </a:lnTo>
                    <a:lnTo>
                      <a:pt x="81" y="60"/>
                    </a:lnTo>
                    <a:lnTo>
                      <a:pt x="82" y="6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79" name="Line 7536"/>
              <p:cNvSpPr>
                <a:spLocks noChangeShapeType="1"/>
              </p:cNvSpPr>
              <p:nvPr/>
            </p:nvSpPr>
            <p:spPr bwMode="auto">
              <a:xfrm flipV="1">
                <a:off x="2986089" y="4465180"/>
                <a:ext cx="0"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0" name="Freeform 7537"/>
              <p:cNvSpPr>
                <a:spLocks/>
              </p:cNvSpPr>
              <p:nvPr/>
            </p:nvSpPr>
            <p:spPr bwMode="auto">
              <a:xfrm>
                <a:off x="2978151" y="4455619"/>
                <a:ext cx="7938" cy="9561"/>
              </a:xfrm>
              <a:custGeom>
                <a:avLst/>
                <a:gdLst/>
                <a:ahLst/>
                <a:cxnLst>
                  <a:cxn ang="0">
                    <a:pos x="21" y="20"/>
                  </a:cxn>
                  <a:cxn ang="0">
                    <a:pos x="20" y="18"/>
                  </a:cxn>
                  <a:cxn ang="0">
                    <a:pos x="19" y="18"/>
                  </a:cxn>
                  <a:cxn ang="0">
                    <a:pos x="19" y="17"/>
                  </a:cxn>
                  <a:cxn ang="0">
                    <a:pos x="16" y="15"/>
                  </a:cxn>
                  <a:cxn ang="0">
                    <a:pos x="15" y="14"/>
                  </a:cxn>
                  <a:cxn ang="0">
                    <a:pos x="15" y="13"/>
                  </a:cxn>
                  <a:cxn ang="0">
                    <a:pos x="15" y="11"/>
                  </a:cxn>
                  <a:cxn ang="0">
                    <a:pos x="15" y="10"/>
                  </a:cxn>
                  <a:cxn ang="0">
                    <a:pos x="15" y="9"/>
                  </a:cxn>
                  <a:cxn ang="0">
                    <a:pos x="15" y="8"/>
                  </a:cxn>
                  <a:cxn ang="0">
                    <a:pos x="15" y="7"/>
                  </a:cxn>
                  <a:cxn ang="0">
                    <a:pos x="16" y="6"/>
                  </a:cxn>
                  <a:cxn ang="0">
                    <a:pos x="16" y="5"/>
                  </a:cxn>
                  <a:cxn ang="0">
                    <a:pos x="16" y="5"/>
                  </a:cxn>
                  <a:cxn ang="0">
                    <a:pos x="16" y="4"/>
                  </a:cxn>
                  <a:cxn ang="0">
                    <a:pos x="15" y="4"/>
                  </a:cxn>
                  <a:cxn ang="0">
                    <a:pos x="14" y="3"/>
                  </a:cxn>
                  <a:cxn ang="0">
                    <a:pos x="11" y="0"/>
                  </a:cxn>
                  <a:cxn ang="0">
                    <a:pos x="10" y="2"/>
                  </a:cxn>
                  <a:cxn ang="0">
                    <a:pos x="7" y="0"/>
                  </a:cxn>
                  <a:cxn ang="0">
                    <a:pos x="7" y="0"/>
                  </a:cxn>
                  <a:cxn ang="0">
                    <a:pos x="7" y="0"/>
                  </a:cxn>
                  <a:cxn ang="0">
                    <a:pos x="6" y="0"/>
                  </a:cxn>
                  <a:cxn ang="0">
                    <a:pos x="5" y="0"/>
                  </a:cxn>
                  <a:cxn ang="0">
                    <a:pos x="5" y="0"/>
                  </a:cxn>
                  <a:cxn ang="0">
                    <a:pos x="4" y="0"/>
                  </a:cxn>
                  <a:cxn ang="0">
                    <a:pos x="2" y="0"/>
                  </a:cxn>
                  <a:cxn ang="0">
                    <a:pos x="1" y="0"/>
                  </a:cxn>
                  <a:cxn ang="0">
                    <a:pos x="1" y="0"/>
                  </a:cxn>
                  <a:cxn ang="0">
                    <a:pos x="0" y="0"/>
                  </a:cxn>
                </a:cxnLst>
                <a:rect l="0" t="0" r="r" b="b"/>
                <a:pathLst>
                  <a:path w="21" h="20">
                    <a:moveTo>
                      <a:pt x="21" y="20"/>
                    </a:moveTo>
                    <a:lnTo>
                      <a:pt x="20" y="18"/>
                    </a:lnTo>
                    <a:lnTo>
                      <a:pt x="19" y="18"/>
                    </a:lnTo>
                    <a:lnTo>
                      <a:pt x="19" y="17"/>
                    </a:lnTo>
                    <a:lnTo>
                      <a:pt x="16" y="15"/>
                    </a:lnTo>
                    <a:lnTo>
                      <a:pt x="15" y="14"/>
                    </a:lnTo>
                    <a:lnTo>
                      <a:pt x="15" y="13"/>
                    </a:lnTo>
                    <a:lnTo>
                      <a:pt x="15" y="11"/>
                    </a:lnTo>
                    <a:lnTo>
                      <a:pt x="15" y="10"/>
                    </a:lnTo>
                    <a:lnTo>
                      <a:pt x="15" y="9"/>
                    </a:lnTo>
                    <a:lnTo>
                      <a:pt x="15" y="8"/>
                    </a:lnTo>
                    <a:lnTo>
                      <a:pt x="15" y="7"/>
                    </a:lnTo>
                    <a:lnTo>
                      <a:pt x="16" y="6"/>
                    </a:lnTo>
                    <a:lnTo>
                      <a:pt x="16" y="5"/>
                    </a:lnTo>
                    <a:lnTo>
                      <a:pt x="16" y="5"/>
                    </a:lnTo>
                    <a:lnTo>
                      <a:pt x="16" y="4"/>
                    </a:lnTo>
                    <a:lnTo>
                      <a:pt x="15" y="4"/>
                    </a:lnTo>
                    <a:lnTo>
                      <a:pt x="14" y="3"/>
                    </a:lnTo>
                    <a:lnTo>
                      <a:pt x="11" y="0"/>
                    </a:lnTo>
                    <a:lnTo>
                      <a:pt x="10" y="2"/>
                    </a:lnTo>
                    <a:lnTo>
                      <a:pt x="7" y="0"/>
                    </a:lnTo>
                    <a:lnTo>
                      <a:pt x="7" y="0"/>
                    </a:lnTo>
                    <a:lnTo>
                      <a:pt x="7" y="0"/>
                    </a:lnTo>
                    <a:lnTo>
                      <a:pt x="6" y="0"/>
                    </a:lnTo>
                    <a:lnTo>
                      <a:pt x="5" y="0"/>
                    </a:lnTo>
                    <a:lnTo>
                      <a:pt x="5" y="0"/>
                    </a:lnTo>
                    <a:lnTo>
                      <a:pt x="4" y="0"/>
                    </a:lnTo>
                    <a:lnTo>
                      <a:pt x="2"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1" name="Freeform 7538"/>
              <p:cNvSpPr>
                <a:spLocks/>
              </p:cNvSpPr>
              <p:nvPr/>
            </p:nvSpPr>
            <p:spPr bwMode="auto">
              <a:xfrm>
                <a:off x="2963864" y="4442871"/>
                <a:ext cx="14288" cy="55772"/>
              </a:xfrm>
              <a:custGeom>
                <a:avLst/>
                <a:gdLst/>
                <a:ahLst/>
                <a:cxnLst>
                  <a:cxn ang="0">
                    <a:pos x="48" y="19"/>
                  </a:cxn>
                  <a:cxn ang="0">
                    <a:pos x="46" y="23"/>
                  </a:cxn>
                  <a:cxn ang="0">
                    <a:pos x="46" y="25"/>
                  </a:cxn>
                  <a:cxn ang="0">
                    <a:pos x="46" y="28"/>
                  </a:cxn>
                  <a:cxn ang="0">
                    <a:pos x="47" y="30"/>
                  </a:cxn>
                  <a:cxn ang="0">
                    <a:pos x="48" y="33"/>
                  </a:cxn>
                  <a:cxn ang="0">
                    <a:pos x="46" y="36"/>
                  </a:cxn>
                  <a:cxn ang="0">
                    <a:pos x="45" y="40"/>
                  </a:cxn>
                  <a:cxn ang="0">
                    <a:pos x="40" y="43"/>
                  </a:cxn>
                  <a:cxn ang="0">
                    <a:pos x="39" y="42"/>
                  </a:cxn>
                  <a:cxn ang="0">
                    <a:pos x="34" y="42"/>
                  </a:cxn>
                  <a:cxn ang="0">
                    <a:pos x="31" y="42"/>
                  </a:cxn>
                  <a:cxn ang="0">
                    <a:pos x="24" y="41"/>
                  </a:cxn>
                  <a:cxn ang="0">
                    <a:pos x="18" y="42"/>
                  </a:cxn>
                  <a:cxn ang="0">
                    <a:pos x="19" y="43"/>
                  </a:cxn>
                  <a:cxn ang="0">
                    <a:pos x="17" y="42"/>
                  </a:cxn>
                  <a:cxn ang="0">
                    <a:pos x="16" y="41"/>
                  </a:cxn>
                  <a:cxn ang="0">
                    <a:pos x="16" y="35"/>
                  </a:cxn>
                  <a:cxn ang="0">
                    <a:pos x="15" y="32"/>
                  </a:cxn>
                  <a:cxn ang="0">
                    <a:pos x="12" y="25"/>
                  </a:cxn>
                  <a:cxn ang="0">
                    <a:pos x="11" y="21"/>
                  </a:cxn>
                  <a:cxn ang="0">
                    <a:pos x="11" y="18"/>
                  </a:cxn>
                  <a:cxn ang="0">
                    <a:pos x="9" y="14"/>
                  </a:cxn>
                  <a:cxn ang="0">
                    <a:pos x="9" y="14"/>
                  </a:cxn>
                  <a:cxn ang="0">
                    <a:pos x="7" y="11"/>
                  </a:cxn>
                  <a:cxn ang="0">
                    <a:pos x="7" y="8"/>
                  </a:cxn>
                  <a:cxn ang="0">
                    <a:pos x="6" y="8"/>
                  </a:cxn>
                  <a:cxn ang="0">
                    <a:pos x="6" y="8"/>
                  </a:cxn>
                  <a:cxn ang="0">
                    <a:pos x="6" y="7"/>
                  </a:cxn>
                  <a:cxn ang="0">
                    <a:pos x="5" y="4"/>
                  </a:cxn>
                  <a:cxn ang="0">
                    <a:pos x="5" y="4"/>
                  </a:cxn>
                  <a:cxn ang="0">
                    <a:pos x="2" y="1"/>
                  </a:cxn>
                  <a:cxn ang="0">
                    <a:pos x="2" y="1"/>
                  </a:cxn>
                  <a:cxn ang="0">
                    <a:pos x="1" y="0"/>
                  </a:cxn>
                  <a:cxn ang="0">
                    <a:pos x="0" y="1"/>
                  </a:cxn>
                  <a:cxn ang="0">
                    <a:pos x="3" y="8"/>
                  </a:cxn>
                  <a:cxn ang="0">
                    <a:pos x="6" y="12"/>
                  </a:cxn>
                  <a:cxn ang="0">
                    <a:pos x="6" y="14"/>
                  </a:cxn>
                  <a:cxn ang="0">
                    <a:pos x="8" y="17"/>
                  </a:cxn>
                  <a:cxn ang="0">
                    <a:pos x="9" y="21"/>
                  </a:cxn>
                  <a:cxn ang="0">
                    <a:pos x="10" y="24"/>
                  </a:cxn>
                  <a:cxn ang="0">
                    <a:pos x="12" y="30"/>
                  </a:cxn>
                  <a:cxn ang="0">
                    <a:pos x="14" y="33"/>
                  </a:cxn>
                  <a:cxn ang="0">
                    <a:pos x="14" y="35"/>
                  </a:cxn>
                  <a:cxn ang="0">
                    <a:pos x="14" y="37"/>
                  </a:cxn>
                  <a:cxn ang="0">
                    <a:pos x="15" y="39"/>
                  </a:cxn>
                  <a:cxn ang="0">
                    <a:pos x="16" y="45"/>
                  </a:cxn>
                  <a:cxn ang="0">
                    <a:pos x="16" y="49"/>
                  </a:cxn>
                  <a:cxn ang="0">
                    <a:pos x="17" y="54"/>
                  </a:cxn>
                  <a:cxn ang="0">
                    <a:pos x="18" y="59"/>
                  </a:cxn>
                  <a:cxn ang="0">
                    <a:pos x="18" y="62"/>
                  </a:cxn>
                  <a:cxn ang="0">
                    <a:pos x="19" y="66"/>
                  </a:cxn>
                  <a:cxn ang="0">
                    <a:pos x="19" y="69"/>
                  </a:cxn>
                  <a:cxn ang="0">
                    <a:pos x="20" y="72"/>
                  </a:cxn>
                  <a:cxn ang="0">
                    <a:pos x="20" y="79"/>
                  </a:cxn>
                  <a:cxn ang="0">
                    <a:pos x="23" y="84"/>
                  </a:cxn>
                  <a:cxn ang="0">
                    <a:pos x="24" y="93"/>
                  </a:cxn>
                  <a:cxn ang="0">
                    <a:pos x="25" y="97"/>
                  </a:cxn>
                  <a:cxn ang="0">
                    <a:pos x="26" y="102"/>
                  </a:cxn>
                  <a:cxn ang="0">
                    <a:pos x="26" y="102"/>
                  </a:cxn>
                </a:cxnLst>
                <a:rect l="0" t="0" r="r" b="b"/>
                <a:pathLst>
                  <a:path w="52" h="102">
                    <a:moveTo>
                      <a:pt x="52" y="19"/>
                    </a:moveTo>
                    <a:lnTo>
                      <a:pt x="51" y="19"/>
                    </a:lnTo>
                    <a:lnTo>
                      <a:pt x="48" y="19"/>
                    </a:lnTo>
                    <a:lnTo>
                      <a:pt x="47" y="19"/>
                    </a:lnTo>
                    <a:lnTo>
                      <a:pt x="47" y="22"/>
                    </a:lnTo>
                    <a:lnTo>
                      <a:pt x="46" y="23"/>
                    </a:lnTo>
                    <a:lnTo>
                      <a:pt x="46" y="23"/>
                    </a:lnTo>
                    <a:lnTo>
                      <a:pt x="46" y="24"/>
                    </a:lnTo>
                    <a:lnTo>
                      <a:pt x="46" y="25"/>
                    </a:lnTo>
                    <a:lnTo>
                      <a:pt x="46" y="26"/>
                    </a:lnTo>
                    <a:lnTo>
                      <a:pt x="46" y="27"/>
                    </a:lnTo>
                    <a:lnTo>
                      <a:pt x="46" y="28"/>
                    </a:lnTo>
                    <a:lnTo>
                      <a:pt x="46" y="28"/>
                    </a:lnTo>
                    <a:lnTo>
                      <a:pt x="47" y="29"/>
                    </a:lnTo>
                    <a:lnTo>
                      <a:pt x="47" y="30"/>
                    </a:lnTo>
                    <a:lnTo>
                      <a:pt x="47" y="31"/>
                    </a:lnTo>
                    <a:lnTo>
                      <a:pt x="48" y="33"/>
                    </a:lnTo>
                    <a:lnTo>
                      <a:pt x="48" y="33"/>
                    </a:lnTo>
                    <a:lnTo>
                      <a:pt x="47" y="34"/>
                    </a:lnTo>
                    <a:lnTo>
                      <a:pt x="46" y="36"/>
                    </a:lnTo>
                    <a:lnTo>
                      <a:pt x="46" y="36"/>
                    </a:lnTo>
                    <a:lnTo>
                      <a:pt x="46" y="36"/>
                    </a:lnTo>
                    <a:lnTo>
                      <a:pt x="45" y="38"/>
                    </a:lnTo>
                    <a:lnTo>
                      <a:pt x="45" y="40"/>
                    </a:lnTo>
                    <a:lnTo>
                      <a:pt x="45" y="40"/>
                    </a:lnTo>
                    <a:lnTo>
                      <a:pt x="43" y="42"/>
                    </a:lnTo>
                    <a:lnTo>
                      <a:pt x="40" y="43"/>
                    </a:lnTo>
                    <a:lnTo>
                      <a:pt x="40" y="43"/>
                    </a:lnTo>
                    <a:lnTo>
                      <a:pt x="40" y="43"/>
                    </a:lnTo>
                    <a:lnTo>
                      <a:pt x="39" y="42"/>
                    </a:lnTo>
                    <a:lnTo>
                      <a:pt x="38" y="42"/>
                    </a:lnTo>
                    <a:lnTo>
                      <a:pt x="36" y="42"/>
                    </a:lnTo>
                    <a:lnTo>
                      <a:pt x="34" y="42"/>
                    </a:lnTo>
                    <a:lnTo>
                      <a:pt x="34" y="42"/>
                    </a:lnTo>
                    <a:lnTo>
                      <a:pt x="33" y="42"/>
                    </a:lnTo>
                    <a:lnTo>
                      <a:pt x="31" y="42"/>
                    </a:lnTo>
                    <a:lnTo>
                      <a:pt x="31" y="42"/>
                    </a:lnTo>
                    <a:lnTo>
                      <a:pt x="27" y="41"/>
                    </a:lnTo>
                    <a:lnTo>
                      <a:pt x="24" y="41"/>
                    </a:lnTo>
                    <a:lnTo>
                      <a:pt x="23" y="41"/>
                    </a:lnTo>
                    <a:lnTo>
                      <a:pt x="19" y="42"/>
                    </a:lnTo>
                    <a:lnTo>
                      <a:pt x="18" y="42"/>
                    </a:lnTo>
                    <a:lnTo>
                      <a:pt x="18" y="42"/>
                    </a:lnTo>
                    <a:lnTo>
                      <a:pt x="19" y="43"/>
                    </a:lnTo>
                    <a:lnTo>
                      <a:pt x="19" y="43"/>
                    </a:lnTo>
                    <a:lnTo>
                      <a:pt x="18" y="43"/>
                    </a:lnTo>
                    <a:lnTo>
                      <a:pt x="18" y="43"/>
                    </a:lnTo>
                    <a:lnTo>
                      <a:pt x="17" y="42"/>
                    </a:lnTo>
                    <a:lnTo>
                      <a:pt x="17" y="42"/>
                    </a:lnTo>
                    <a:lnTo>
                      <a:pt x="17" y="41"/>
                    </a:lnTo>
                    <a:lnTo>
                      <a:pt x="16" y="41"/>
                    </a:lnTo>
                    <a:lnTo>
                      <a:pt x="16" y="39"/>
                    </a:lnTo>
                    <a:lnTo>
                      <a:pt x="16" y="36"/>
                    </a:lnTo>
                    <a:lnTo>
                      <a:pt x="16" y="35"/>
                    </a:lnTo>
                    <a:lnTo>
                      <a:pt x="16" y="34"/>
                    </a:lnTo>
                    <a:lnTo>
                      <a:pt x="15" y="33"/>
                    </a:lnTo>
                    <a:lnTo>
                      <a:pt x="15" y="32"/>
                    </a:lnTo>
                    <a:lnTo>
                      <a:pt x="15" y="32"/>
                    </a:lnTo>
                    <a:lnTo>
                      <a:pt x="14" y="29"/>
                    </a:lnTo>
                    <a:lnTo>
                      <a:pt x="12" y="25"/>
                    </a:lnTo>
                    <a:lnTo>
                      <a:pt x="12" y="24"/>
                    </a:lnTo>
                    <a:lnTo>
                      <a:pt x="11" y="22"/>
                    </a:lnTo>
                    <a:lnTo>
                      <a:pt x="11" y="21"/>
                    </a:lnTo>
                    <a:lnTo>
                      <a:pt x="11" y="18"/>
                    </a:lnTo>
                    <a:lnTo>
                      <a:pt x="11" y="18"/>
                    </a:lnTo>
                    <a:lnTo>
                      <a:pt x="11" y="18"/>
                    </a:lnTo>
                    <a:lnTo>
                      <a:pt x="11" y="17"/>
                    </a:lnTo>
                    <a:lnTo>
                      <a:pt x="10" y="15"/>
                    </a:lnTo>
                    <a:lnTo>
                      <a:pt x="9" y="14"/>
                    </a:lnTo>
                    <a:lnTo>
                      <a:pt x="9" y="14"/>
                    </a:lnTo>
                    <a:lnTo>
                      <a:pt x="9" y="14"/>
                    </a:lnTo>
                    <a:lnTo>
                      <a:pt x="9" y="14"/>
                    </a:lnTo>
                    <a:lnTo>
                      <a:pt x="8" y="13"/>
                    </a:lnTo>
                    <a:lnTo>
                      <a:pt x="8" y="12"/>
                    </a:lnTo>
                    <a:lnTo>
                      <a:pt x="7" y="11"/>
                    </a:lnTo>
                    <a:lnTo>
                      <a:pt x="7" y="10"/>
                    </a:lnTo>
                    <a:lnTo>
                      <a:pt x="7" y="9"/>
                    </a:lnTo>
                    <a:lnTo>
                      <a:pt x="7" y="8"/>
                    </a:lnTo>
                    <a:lnTo>
                      <a:pt x="7" y="8"/>
                    </a:lnTo>
                    <a:lnTo>
                      <a:pt x="7" y="7"/>
                    </a:lnTo>
                    <a:lnTo>
                      <a:pt x="6" y="8"/>
                    </a:lnTo>
                    <a:lnTo>
                      <a:pt x="6" y="8"/>
                    </a:lnTo>
                    <a:lnTo>
                      <a:pt x="6" y="8"/>
                    </a:lnTo>
                    <a:lnTo>
                      <a:pt x="6" y="8"/>
                    </a:lnTo>
                    <a:lnTo>
                      <a:pt x="6" y="7"/>
                    </a:lnTo>
                    <a:lnTo>
                      <a:pt x="6" y="7"/>
                    </a:lnTo>
                    <a:lnTo>
                      <a:pt x="6" y="7"/>
                    </a:lnTo>
                    <a:lnTo>
                      <a:pt x="6" y="7"/>
                    </a:lnTo>
                    <a:lnTo>
                      <a:pt x="5" y="5"/>
                    </a:lnTo>
                    <a:lnTo>
                      <a:pt x="5" y="4"/>
                    </a:lnTo>
                    <a:lnTo>
                      <a:pt x="5" y="4"/>
                    </a:lnTo>
                    <a:lnTo>
                      <a:pt x="5" y="4"/>
                    </a:lnTo>
                    <a:lnTo>
                      <a:pt x="5" y="4"/>
                    </a:lnTo>
                    <a:lnTo>
                      <a:pt x="3" y="4"/>
                    </a:lnTo>
                    <a:lnTo>
                      <a:pt x="3" y="3"/>
                    </a:lnTo>
                    <a:lnTo>
                      <a:pt x="2" y="1"/>
                    </a:lnTo>
                    <a:lnTo>
                      <a:pt x="2" y="1"/>
                    </a:lnTo>
                    <a:lnTo>
                      <a:pt x="2" y="1"/>
                    </a:lnTo>
                    <a:lnTo>
                      <a:pt x="2" y="1"/>
                    </a:lnTo>
                    <a:lnTo>
                      <a:pt x="2" y="1"/>
                    </a:lnTo>
                    <a:lnTo>
                      <a:pt x="1" y="1"/>
                    </a:lnTo>
                    <a:lnTo>
                      <a:pt x="1" y="0"/>
                    </a:lnTo>
                    <a:lnTo>
                      <a:pt x="0" y="0"/>
                    </a:lnTo>
                    <a:lnTo>
                      <a:pt x="0" y="0"/>
                    </a:lnTo>
                    <a:lnTo>
                      <a:pt x="0" y="1"/>
                    </a:lnTo>
                    <a:lnTo>
                      <a:pt x="1" y="3"/>
                    </a:lnTo>
                    <a:lnTo>
                      <a:pt x="2" y="5"/>
                    </a:lnTo>
                    <a:lnTo>
                      <a:pt x="3" y="8"/>
                    </a:lnTo>
                    <a:lnTo>
                      <a:pt x="5" y="10"/>
                    </a:lnTo>
                    <a:lnTo>
                      <a:pt x="5" y="10"/>
                    </a:lnTo>
                    <a:lnTo>
                      <a:pt x="6" y="12"/>
                    </a:lnTo>
                    <a:lnTo>
                      <a:pt x="6" y="12"/>
                    </a:lnTo>
                    <a:lnTo>
                      <a:pt x="6" y="13"/>
                    </a:lnTo>
                    <a:lnTo>
                      <a:pt x="6" y="14"/>
                    </a:lnTo>
                    <a:lnTo>
                      <a:pt x="7" y="15"/>
                    </a:lnTo>
                    <a:lnTo>
                      <a:pt x="7" y="15"/>
                    </a:lnTo>
                    <a:lnTo>
                      <a:pt x="8" y="17"/>
                    </a:lnTo>
                    <a:lnTo>
                      <a:pt x="8" y="18"/>
                    </a:lnTo>
                    <a:lnTo>
                      <a:pt x="8" y="18"/>
                    </a:lnTo>
                    <a:lnTo>
                      <a:pt x="9" y="21"/>
                    </a:lnTo>
                    <a:lnTo>
                      <a:pt x="9" y="23"/>
                    </a:lnTo>
                    <a:lnTo>
                      <a:pt x="9" y="23"/>
                    </a:lnTo>
                    <a:lnTo>
                      <a:pt x="10" y="24"/>
                    </a:lnTo>
                    <a:lnTo>
                      <a:pt x="10" y="25"/>
                    </a:lnTo>
                    <a:lnTo>
                      <a:pt x="11" y="29"/>
                    </a:lnTo>
                    <a:lnTo>
                      <a:pt x="12" y="30"/>
                    </a:lnTo>
                    <a:lnTo>
                      <a:pt x="12" y="31"/>
                    </a:lnTo>
                    <a:lnTo>
                      <a:pt x="12" y="32"/>
                    </a:lnTo>
                    <a:lnTo>
                      <a:pt x="14" y="33"/>
                    </a:lnTo>
                    <a:lnTo>
                      <a:pt x="14" y="34"/>
                    </a:lnTo>
                    <a:lnTo>
                      <a:pt x="14" y="34"/>
                    </a:lnTo>
                    <a:lnTo>
                      <a:pt x="14" y="35"/>
                    </a:lnTo>
                    <a:lnTo>
                      <a:pt x="14" y="35"/>
                    </a:lnTo>
                    <a:lnTo>
                      <a:pt x="14" y="36"/>
                    </a:lnTo>
                    <a:lnTo>
                      <a:pt x="14" y="37"/>
                    </a:lnTo>
                    <a:lnTo>
                      <a:pt x="14" y="38"/>
                    </a:lnTo>
                    <a:lnTo>
                      <a:pt x="14" y="38"/>
                    </a:lnTo>
                    <a:lnTo>
                      <a:pt x="15" y="39"/>
                    </a:lnTo>
                    <a:lnTo>
                      <a:pt x="15" y="40"/>
                    </a:lnTo>
                    <a:lnTo>
                      <a:pt x="15" y="41"/>
                    </a:lnTo>
                    <a:lnTo>
                      <a:pt x="16" y="45"/>
                    </a:lnTo>
                    <a:lnTo>
                      <a:pt x="16" y="46"/>
                    </a:lnTo>
                    <a:lnTo>
                      <a:pt x="16" y="47"/>
                    </a:lnTo>
                    <a:lnTo>
                      <a:pt x="16" y="49"/>
                    </a:lnTo>
                    <a:lnTo>
                      <a:pt x="16" y="49"/>
                    </a:lnTo>
                    <a:lnTo>
                      <a:pt x="16" y="52"/>
                    </a:lnTo>
                    <a:lnTo>
                      <a:pt x="17" y="54"/>
                    </a:lnTo>
                    <a:lnTo>
                      <a:pt x="18" y="57"/>
                    </a:lnTo>
                    <a:lnTo>
                      <a:pt x="18" y="58"/>
                    </a:lnTo>
                    <a:lnTo>
                      <a:pt x="18" y="59"/>
                    </a:lnTo>
                    <a:lnTo>
                      <a:pt x="18" y="61"/>
                    </a:lnTo>
                    <a:lnTo>
                      <a:pt x="18" y="62"/>
                    </a:lnTo>
                    <a:lnTo>
                      <a:pt x="18" y="62"/>
                    </a:lnTo>
                    <a:lnTo>
                      <a:pt x="18" y="64"/>
                    </a:lnTo>
                    <a:lnTo>
                      <a:pt x="19" y="65"/>
                    </a:lnTo>
                    <a:lnTo>
                      <a:pt x="19" y="66"/>
                    </a:lnTo>
                    <a:lnTo>
                      <a:pt x="19" y="68"/>
                    </a:lnTo>
                    <a:lnTo>
                      <a:pt x="19" y="68"/>
                    </a:lnTo>
                    <a:lnTo>
                      <a:pt x="19" y="69"/>
                    </a:lnTo>
                    <a:lnTo>
                      <a:pt x="20" y="70"/>
                    </a:lnTo>
                    <a:lnTo>
                      <a:pt x="20" y="72"/>
                    </a:lnTo>
                    <a:lnTo>
                      <a:pt x="20" y="72"/>
                    </a:lnTo>
                    <a:lnTo>
                      <a:pt x="20" y="74"/>
                    </a:lnTo>
                    <a:lnTo>
                      <a:pt x="20" y="75"/>
                    </a:lnTo>
                    <a:lnTo>
                      <a:pt x="20" y="79"/>
                    </a:lnTo>
                    <a:lnTo>
                      <a:pt x="21" y="81"/>
                    </a:lnTo>
                    <a:lnTo>
                      <a:pt x="23" y="83"/>
                    </a:lnTo>
                    <a:lnTo>
                      <a:pt x="23" y="84"/>
                    </a:lnTo>
                    <a:lnTo>
                      <a:pt x="23" y="87"/>
                    </a:lnTo>
                    <a:lnTo>
                      <a:pt x="24" y="91"/>
                    </a:lnTo>
                    <a:lnTo>
                      <a:pt x="24" y="93"/>
                    </a:lnTo>
                    <a:lnTo>
                      <a:pt x="24" y="94"/>
                    </a:lnTo>
                    <a:lnTo>
                      <a:pt x="25" y="96"/>
                    </a:lnTo>
                    <a:lnTo>
                      <a:pt x="25" y="97"/>
                    </a:lnTo>
                    <a:lnTo>
                      <a:pt x="26" y="99"/>
                    </a:lnTo>
                    <a:lnTo>
                      <a:pt x="26" y="100"/>
                    </a:lnTo>
                    <a:lnTo>
                      <a:pt x="26" y="102"/>
                    </a:lnTo>
                    <a:lnTo>
                      <a:pt x="26" y="102"/>
                    </a:lnTo>
                    <a:lnTo>
                      <a:pt x="26" y="102"/>
                    </a:lnTo>
                    <a:lnTo>
                      <a:pt x="26" y="10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2" name="Line 7539"/>
              <p:cNvSpPr>
                <a:spLocks noChangeShapeType="1"/>
              </p:cNvSpPr>
              <p:nvPr/>
            </p:nvSpPr>
            <p:spPr bwMode="auto">
              <a:xfrm>
                <a:off x="2971801" y="4498643"/>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3" name="Freeform 7540"/>
              <p:cNvSpPr>
                <a:spLocks/>
              </p:cNvSpPr>
              <p:nvPr/>
            </p:nvSpPr>
            <p:spPr bwMode="auto">
              <a:xfrm>
                <a:off x="2971801" y="4500237"/>
                <a:ext cx="1588" cy="15935"/>
              </a:xfrm>
              <a:custGeom>
                <a:avLst/>
                <a:gdLst/>
                <a:ahLst/>
                <a:cxnLst>
                  <a:cxn ang="0">
                    <a:pos x="0" y="0"/>
                  </a:cxn>
                  <a:cxn ang="0">
                    <a:pos x="1" y="1"/>
                  </a:cxn>
                  <a:cxn ang="0">
                    <a:pos x="1" y="1"/>
                  </a:cxn>
                  <a:cxn ang="0">
                    <a:pos x="1" y="3"/>
                  </a:cxn>
                  <a:cxn ang="0">
                    <a:pos x="2" y="4"/>
                  </a:cxn>
                  <a:cxn ang="0">
                    <a:pos x="2" y="7"/>
                  </a:cxn>
                  <a:cxn ang="0">
                    <a:pos x="3" y="10"/>
                  </a:cxn>
                  <a:cxn ang="0">
                    <a:pos x="3" y="12"/>
                  </a:cxn>
                  <a:cxn ang="0">
                    <a:pos x="3" y="12"/>
                  </a:cxn>
                  <a:cxn ang="0">
                    <a:pos x="4" y="15"/>
                  </a:cxn>
                  <a:cxn ang="0">
                    <a:pos x="4" y="16"/>
                  </a:cxn>
                  <a:cxn ang="0">
                    <a:pos x="5" y="17"/>
                  </a:cxn>
                  <a:cxn ang="0">
                    <a:pos x="5" y="18"/>
                  </a:cxn>
                  <a:cxn ang="0">
                    <a:pos x="5" y="20"/>
                  </a:cxn>
                  <a:cxn ang="0">
                    <a:pos x="5" y="21"/>
                  </a:cxn>
                  <a:cxn ang="0">
                    <a:pos x="5" y="22"/>
                  </a:cxn>
                  <a:cxn ang="0">
                    <a:pos x="7" y="23"/>
                  </a:cxn>
                  <a:cxn ang="0">
                    <a:pos x="7" y="27"/>
                  </a:cxn>
                  <a:cxn ang="0">
                    <a:pos x="7" y="28"/>
                  </a:cxn>
                  <a:cxn ang="0">
                    <a:pos x="5" y="29"/>
                  </a:cxn>
                  <a:cxn ang="0">
                    <a:pos x="5" y="29"/>
                  </a:cxn>
                  <a:cxn ang="0">
                    <a:pos x="5" y="29"/>
                  </a:cxn>
                  <a:cxn ang="0">
                    <a:pos x="5" y="29"/>
                  </a:cxn>
                  <a:cxn ang="0">
                    <a:pos x="4" y="29"/>
                  </a:cxn>
                  <a:cxn ang="0">
                    <a:pos x="4" y="30"/>
                  </a:cxn>
                  <a:cxn ang="0">
                    <a:pos x="4" y="30"/>
                  </a:cxn>
                  <a:cxn ang="0">
                    <a:pos x="5" y="31"/>
                  </a:cxn>
                </a:cxnLst>
                <a:rect l="0" t="0" r="r" b="b"/>
                <a:pathLst>
                  <a:path w="7" h="31">
                    <a:moveTo>
                      <a:pt x="0" y="0"/>
                    </a:moveTo>
                    <a:lnTo>
                      <a:pt x="1" y="1"/>
                    </a:lnTo>
                    <a:lnTo>
                      <a:pt x="1" y="1"/>
                    </a:lnTo>
                    <a:lnTo>
                      <a:pt x="1" y="3"/>
                    </a:lnTo>
                    <a:lnTo>
                      <a:pt x="2" y="4"/>
                    </a:lnTo>
                    <a:lnTo>
                      <a:pt x="2" y="7"/>
                    </a:lnTo>
                    <a:lnTo>
                      <a:pt x="3" y="10"/>
                    </a:lnTo>
                    <a:lnTo>
                      <a:pt x="3" y="12"/>
                    </a:lnTo>
                    <a:lnTo>
                      <a:pt x="3" y="12"/>
                    </a:lnTo>
                    <a:lnTo>
                      <a:pt x="4" y="15"/>
                    </a:lnTo>
                    <a:lnTo>
                      <a:pt x="4" y="16"/>
                    </a:lnTo>
                    <a:lnTo>
                      <a:pt x="5" y="17"/>
                    </a:lnTo>
                    <a:lnTo>
                      <a:pt x="5" y="18"/>
                    </a:lnTo>
                    <a:lnTo>
                      <a:pt x="5" y="20"/>
                    </a:lnTo>
                    <a:lnTo>
                      <a:pt x="5" y="21"/>
                    </a:lnTo>
                    <a:lnTo>
                      <a:pt x="5" y="22"/>
                    </a:lnTo>
                    <a:lnTo>
                      <a:pt x="7" y="23"/>
                    </a:lnTo>
                    <a:lnTo>
                      <a:pt x="7" y="27"/>
                    </a:lnTo>
                    <a:lnTo>
                      <a:pt x="7" y="28"/>
                    </a:lnTo>
                    <a:lnTo>
                      <a:pt x="5" y="29"/>
                    </a:lnTo>
                    <a:lnTo>
                      <a:pt x="5" y="29"/>
                    </a:lnTo>
                    <a:lnTo>
                      <a:pt x="5" y="29"/>
                    </a:lnTo>
                    <a:lnTo>
                      <a:pt x="5" y="29"/>
                    </a:lnTo>
                    <a:lnTo>
                      <a:pt x="4" y="29"/>
                    </a:lnTo>
                    <a:lnTo>
                      <a:pt x="4" y="30"/>
                    </a:lnTo>
                    <a:lnTo>
                      <a:pt x="4" y="30"/>
                    </a:lnTo>
                    <a:lnTo>
                      <a:pt x="5"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4" name="Line 7541"/>
              <p:cNvSpPr>
                <a:spLocks noChangeShapeType="1"/>
              </p:cNvSpPr>
              <p:nvPr/>
            </p:nvSpPr>
            <p:spPr bwMode="auto">
              <a:xfrm>
                <a:off x="2973389" y="451617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5" name="Line 7542"/>
              <p:cNvSpPr>
                <a:spLocks noChangeShapeType="1"/>
              </p:cNvSpPr>
              <p:nvPr/>
            </p:nvSpPr>
            <p:spPr bwMode="auto">
              <a:xfrm>
                <a:off x="2968626" y="4517765"/>
                <a:ext cx="0" cy="3187"/>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6" name="Freeform 7543"/>
              <p:cNvSpPr>
                <a:spLocks/>
              </p:cNvSpPr>
              <p:nvPr/>
            </p:nvSpPr>
            <p:spPr bwMode="auto">
              <a:xfrm>
                <a:off x="2967039" y="4517765"/>
                <a:ext cx="1588" cy="0"/>
              </a:xfrm>
              <a:custGeom>
                <a:avLst/>
                <a:gdLst/>
                <a:ahLst/>
                <a:cxnLst>
                  <a:cxn ang="0">
                    <a:pos x="1" y="2"/>
                  </a:cxn>
                  <a:cxn ang="0">
                    <a:pos x="1" y="2"/>
                  </a:cxn>
                  <a:cxn ang="0">
                    <a:pos x="2" y="2"/>
                  </a:cxn>
                  <a:cxn ang="0">
                    <a:pos x="2" y="2"/>
                  </a:cxn>
                  <a:cxn ang="0">
                    <a:pos x="2" y="2"/>
                  </a:cxn>
                  <a:cxn ang="0">
                    <a:pos x="2" y="0"/>
                  </a:cxn>
                  <a:cxn ang="0">
                    <a:pos x="2" y="0"/>
                  </a:cxn>
                  <a:cxn ang="0">
                    <a:pos x="1" y="0"/>
                  </a:cxn>
                  <a:cxn ang="0">
                    <a:pos x="1" y="0"/>
                  </a:cxn>
                  <a:cxn ang="0">
                    <a:pos x="0" y="0"/>
                  </a:cxn>
                  <a:cxn ang="0">
                    <a:pos x="0" y="0"/>
                  </a:cxn>
                  <a:cxn ang="0">
                    <a:pos x="0" y="0"/>
                  </a:cxn>
                  <a:cxn ang="0">
                    <a:pos x="0" y="0"/>
                  </a:cxn>
                  <a:cxn ang="0">
                    <a:pos x="1" y="2"/>
                  </a:cxn>
                </a:cxnLst>
                <a:rect l="0" t="0" r="r" b="b"/>
                <a:pathLst>
                  <a:path w="2" h="2">
                    <a:moveTo>
                      <a:pt x="1" y="2"/>
                    </a:moveTo>
                    <a:lnTo>
                      <a:pt x="1" y="2"/>
                    </a:lnTo>
                    <a:lnTo>
                      <a:pt x="2" y="2"/>
                    </a:lnTo>
                    <a:lnTo>
                      <a:pt x="2" y="2"/>
                    </a:lnTo>
                    <a:lnTo>
                      <a:pt x="2" y="2"/>
                    </a:lnTo>
                    <a:lnTo>
                      <a:pt x="2" y="0"/>
                    </a:lnTo>
                    <a:lnTo>
                      <a:pt x="2" y="0"/>
                    </a:lnTo>
                    <a:lnTo>
                      <a:pt x="1" y="0"/>
                    </a:lnTo>
                    <a:lnTo>
                      <a:pt x="1" y="0"/>
                    </a:lnTo>
                    <a:lnTo>
                      <a:pt x="0" y="0"/>
                    </a:lnTo>
                    <a:lnTo>
                      <a:pt x="0" y="0"/>
                    </a:lnTo>
                    <a:lnTo>
                      <a:pt x="0" y="0"/>
                    </a:lnTo>
                    <a:lnTo>
                      <a:pt x="0" y="0"/>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7" name="Freeform 7544"/>
              <p:cNvSpPr>
                <a:spLocks/>
              </p:cNvSpPr>
              <p:nvPr/>
            </p:nvSpPr>
            <p:spPr bwMode="auto">
              <a:xfrm>
                <a:off x="2971801" y="4520952"/>
                <a:ext cx="0" cy="0"/>
              </a:xfrm>
              <a:custGeom>
                <a:avLst/>
                <a:gdLst/>
                <a:ahLst/>
                <a:cxnLst>
                  <a:cxn ang="0">
                    <a:pos x="1" y="0"/>
                  </a:cxn>
                  <a:cxn ang="0">
                    <a:pos x="1" y="0"/>
                  </a:cxn>
                  <a:cxn ang="0">
                    <a:pos x="1" y="0"/>
                  </a:cxn>
                  <a:cxn ang="0">
                    <a:pos x="1" y="0"/>
                  </a:cxn>
                  <a:cxn ang="0">
                    <a:pos x="1" y="0"/>
                  </a:cxn>
                  <a:cxn ang="0">
                    <a:pos x="1" y="0"/>
                  </a:cxn>
                  <a:cxn ang="0">
                    <a:pos x="1" y="0"/>
                  </a:cxn>
                  <a:cxn ang="0">
                    <a:pos x="0" y="0"/>
                  </a:cxn>
                  <a:cxn ang="0">
                    <a:pos x="0" y="0"/>
                  </a:cxn>
                  <a:cxn ang="0">
                    <a:pos x="1" y="0"/>
                  </a:cxn>
                </a:cxnLst>
                <a:rect l="0" t="0" r="r" b="b"/>
                <a:pathLst>
                  <a:path w="1">
                    <a:moveTo>
                      <a:pt x="1" y="0"/>
                    </a:moveTo>
                    <a:lnTo>
                      <a:pt x="1" y="0"/>
                    </a:lnTo>
                    <a:lnTo>
                      <a:pt x="1" y="0"/>
                    </a:lnTo>
                    <a:lnTo>
                      <a:pt x="1" y="0"/>
                    </a:lnTo>
                    <a:lnTo>
                      <a:pt x="1" y="0"/>
                    </a:lnTo>
                    <a:lnTo>
                      <a:pt x="1" y="0"/>
                    </a:lnTo>
                    <a:lnTo>
                      <a:pt x="1"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8" name="Freeform 7545"/>
              <p:cNvSpPr>
                <a:spLocks/>
              </p:cNvSpPr>
              <p:nvPr/>
            </p:nvSpPr>
            <p:spPr bwMode="auto">
              <a:xfrm>
                <a:off x="2971801" y="4520952"/>
                <a:ext cx="1588" cy="1593"/>
              </a:xfrm>
              <a:custGeom>
                <a:avLst/>
                <a:gdLst/>
                <a:ahLst/>
                <a:cxnLst>
                  <a:cxn ang="0">
                    <a:pos x="0" y="1"/>
                  </a:cxn>
                  <a:cxn ang="0">
                    <a:pos x="1" y="1"/>
                  </a:cxn>
                  <a:cxn ang="0">
                    <a:pos x="0" y="0"/>
                  </a:cxn>
                  <a:cxn ang="0">
                    <a:pos x="0" y="1"/>
                  </a:cxn>
                  <a:cxn ang="0">
                    <a:pos x="0" y="1"/>
                  </a:cxn>
                </a:cxnLst>
                <a:rect l="0" t="0" r="r" b="b"/>
                <a:pathLst>
                  <a:path w="1" h="1">
                    <a:moveTo>
                      <a:pt x="0" y="1"/>
                    </a:moveTo>
                    <a:lnTo>
                      <a:pt x="1" y="1"/>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89" name="Freeform 7546"/>
              <p:cNvSpPr>
                <a:spLocks/>
              </p:cNvSpPr>
              <p:nvPr/>
            </p:nvSpPr>
            <p:spPr bwMode="auto">
              <a:xfrm>
                <a:off x="2978151" y="4520952"/>
                <a:ext cx="1588" cy="1593"/>
              </a:xfrm>
              <a:custGeom>
                <a:avLst/>
                <a:gdLst/>
                <a:ahLst/>
                <a:cxnLst>
                  <a:cxn ang="0">
                    <a:pos x="1"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0" name="Freeform 7547"/>
              <p:cNvSpPr>
                <a:spLocks/>
              </p:cNvSpPr>
              <p:nvPr/>
            </p:nvSpPr>
            <p:spPr bwMode="auto">
              <a:xfrm>
                <a:off x="2986089" y="4520952"/>
                <a:ext cx="0" cy="1593"/>
              </a:xfrm>
              <a:custGeom>
                <a:avLst/>
                <a:gdLst/>
                <a:ahLst/>
                <a:cxnLst>
                  <a:cxn ang="0">
                    <a:pos x="0" y="1"/>
                  </a:cxn>
                  <a:cxn ang="0">
                    <a:pos x="0" y="1"/>
                  </a:cxn>
                  <a:cxn ang="0">
                    <a:pos x="0" y="1"/>
                  </a:cxn>
                  <a:cxn ang="0">
                    <a:pos x="0" y="0"/>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1" name="Freeform 7548"/>
              <p:cNvSpPr>
                <a:spLocks/>
              </p:cNvSpPr>
              <p:nvPr/>
            </p:nvSpPr>
            <p:spPr bwMode="auto">
              <a:xfrm>
                <a:off x="2976564" y="4524139"/>
                <a:ext cx="0" cy="1593"/>
              </a:xfrm>
              <a:custGeom>
                <a:avLst/>
                <a:gdLst/>
                <a:ahLst/>
                <a:cxnLst>
                  <a:cxn ang="0">
                    <a:pos x="2" y="1"/>
                  </a:cxn>
                  <a:cxn ang="0">
                    <a:pos x="2" y="1"/>
                  </a:cxn>
                  <a:cxn ang="0">
                    <a:pos x="0" y="0"/>
                  </a:cxn>
                  <a:cxn ang="0">
                    <a:pos x="0" y="0"/>
                  </a:cxn>
                  <a:cxn ang="0">
                    <a:pos x="2" y="0"/>
                  </a:cxn>
                  <a:cxn ang="0">
                    <a:pos x="2" y="0"/>
                  </a:cxn>
                  <a:cxn ang="0">
                    <a:pos x="2" y="1"/>
                  </a:cxn>
                </a:cxnLst>
                <a:rect l="0" t="0" r="r" b="b"/>
                <a:pathLst>
                  <a:path w="2" h="1">
                    <a:moveTo>
                      <a:pt x="2" y="1"/>
                    </a:moveTo>
                    <a:lnTo>
                      <a:pt x="2" y="1"/>
                    </a:lnTo>
                    <a:lnTo>
                      <a:pt x="0" y="0"/>
                    </a:lnTo>
                    <a:lnTo>
                      <a:pt x="0" y="0"/>
                    </a:lnTo>
                    <a:lnTo>
                      <a:pt x="2" y="0"/>
                    </a:lnTo>
                    <a:lnTo>
                      <a:pt x="2" y="0"/>
                    </a:lnTo>
                    <a:lnTo>
                      <a:pt x="2"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2" name="Line 7549"/>
              <p:cNvSpPr>
                <a:spLocks noChangeShapeType="1"/>
              </p:cNvSpPr>
              <p:nvPr/>
            </p:nvSpPr>
            <p:spPr bwMode="auto">
              <a:xfrm>
                <a:off x="2986089" y="4524139"/>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3" name="Freeform 7550"/>
              <p:cNvSpPr>
                <a:spLocks/>
              </p:cNvSpPr>
              <p:nvPr/>
            </p:nvSpPr>
            <p:spPr bwMode="auto">
              <a:xfrm>
                <a:off x="2986089" y="4524139"/>
                <a:ext cx="1588" cy="1593"/>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4" name="Freeform 7551"/>
              <p:cNvSpPr>
                <a:spLocks/>
              </p:cNvSpPr>
              <p:nvPr/>
            </p:nvSpPr>
            <p:spPr bwMode="auto">
              <a:xfrm>
                <a:off x="2987676" y="4524139"/>
                <a:ext cx="0" cy="1593"/>
              </a:xfrm>
              <a:custGeom>
                <a:avLst/>
                <a:gdLst/>
                <a:ahLst/>
                <a:cxnLst>
                  <a:cxn ang="0">
                    <a:pos x="1" y="1"/>
                  </a:cxn>
                  <a:cxn ang="0">
                    <a:pos x="0" y="1"/>
                  </a:cxn>
                  <a:cxn ang="0">
                    <a:pos x="0" y="1"/>
                  </a:cxn>
                  <a:cxn ang="0">
                    <a:pos x="0" y="1"/>
                  </a:cxn>
                  <a:cxn ang="0">
                    <a:pos x="0" y="0"/>
                  </a:cxn>
                  <a:cxn ang="0">
                    <a:pos x="1" y="0"/>
                  </a:cxn>
                  <a:cxn ang="0">
                    <a:pos x="1" y="1"/>
                  </a:cxn>
                  <a:cxn ang="0">
                    <a:pos x="1" y="1"/>
                  </a:cxn>
                  <a:cxn ang="0">
                    <a:pos x="1" y="1"/>
                  </a:cxn>
                </a:cxnLst>
                <a:rect l="0" t="0" r="r" b="b"/>
                <a:pathLst>
                  <a:path w="1" h="1">
                    <a:moveTo>
                      <a:pt x="1" y="1"/>
                    </a:moveTo>
                    <a:lnTo>
                      <a:pt x="0" y="1"/>
                    </a:lnTo>
                    <a:lnTo>
                      <a:pt x="0" y="1"/>
                    </a:lnTo>
                    <a:lnTo>
                      <a:pt x="0" y="1"/>
                    </a:lnTo>
                    <a:lnTo>
                      <a:pt x="0" y="0"/>
                    </a:lnTo>
                    <a:lnTo>
                      <a:pt x="1" y="0"/>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5" name="Freeform 7552"/>
              <p:cNvSpPr>
                <a:spLocks/>
              </p:cNvSpPr>
              <p:nvPr/>
            </p:nvSpPr>
            <p:spPr bwMode="auto">
              <a:xfrm>
                <a:off x="2986089" y="4525733"/>
                <a:ext cx="1588"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6" name="Freeform 7553"/>
              <p:cNvSpPr>
                <a:spLocks/>
              </p:cNvSpPr>
              <p:nvPr/>
            </p:nvSpPr>
            <p:spPr bwMode="auto">
              <a:xfrm>
                <a:off x="2974976" y="4527326"/>
                <a:ext cx="0" cy="3187"/>
              </a:xfrm>
              <a:custGeom>
                <a:avLst/>
                <a:gdLst/>
                <a:ahLst/>
                <a:cxnLst>
                  <a:cxn ang="0">
                    <a:pos x="0" y="1"/>
                  </a:cxn>
                  <a:cxn ang="0">
                    <a:pos x="0" y="1"/>
                  </a:cxn>
                  <a:cxn ang="0">
                    <a:pos x="0" y="1"/>
                  </a:cxn>
                  <a:cxn ang="0">
                    <a:pos x="0" y="0"/>
                  </a:cxn>
                  <a:cxn ang="0">
                    <a:pos x="1" y="0"/>
                  </a:cxn>
                  <a:cxn ang="0">
                    <a:pos x="1" y="1"/>
                  </a:cxn>
                  <a:cxn ang="0">
                    <a:pos x="0" y="1"/>
                  </a:cxn>
                </a:cxnLst>
                <a:rect l="0" t="0" r="r" b="b"/>
                <a:pathLst>
                  <a:path w="1" h="1">
                    <a:moveTo>
                      <a:pt x="0" y="1"/>
                    </a:moveTo>
                    <a:lnTo>
                      <a:pt x="0" y="1"/>
                    </a:lnTo>
                    <a:lnTo>
                      <a:pt x="0" y="1"/>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7" name="Rectangle 7554"/>
              <p:cNvSpPr>
                <a:spLocks noChangeArrowheads="1"/>
              </p:cNvSpPr>
              <p:nvPr/>
            </p:nvSpPr>
            <p:spPr bwMode="auto">
              <a:xfrm>
                <a:off x="2986089" y="4525733"/>
                <a:ext cx="1588" cy="1593"/>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2898" name="Freeform 7555"/>
              <p:cNvSpPr>
                <a:spLocks/>
              </p:cNvSpPr>
              <p:nvPr/>
            </p:nvSpPr>
            <p:spPr bwMode="auto">
              <a:xfrm>
                <a:off x="2987676" y="4525733"/>
                <a:ext cx="0" cy="1593"/>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899" name="Freeform 7556"/>
              <p:cNvSpPr>
                <a:spLocks/>
              </p:cNvSpPr>
              <p:nvPr/>
            </p:nvSpPr>
            <p:spPr bwMode="auto">
              <a:xfrm>
                <a:off x="2973389" y="4517765"/>
                <a:ext cx="15875" cy="9561"/>
              </a:xfrm>
              <a:custGeom>
                <a:avLst/>
                <a:gdLst/>
                <a:ahLst/>
                <a:cxnLst>
                  <a:cxn ang="0">
                    <a:pos x="4" y="1"/>
                  </a:cxn>
                  <a:cxn ang="0">
                    <a:pos x="3" y="4"/>
                  </a:cxn>
                  <a:cxn ang="0">
                    <a:pos x="3" y="6"/>
                  </a:cxn>
                  <a:cxn ang="0">
                    <a:pos x="1" y="6"/>
                  </a:cxn>
                  <a:cxn ang="0">
                    <a:pos x="1" y="6"/>
                  </a:cxn>
                  <a:cxn ang="0">
                    <a:pos x="2" y="8"/>
                  </a:cxn>
                  <a:cxn ang="0">
                    <a:pos x="4" y="10"/>
                  </a:cxn>
                  <a:cxn ang="0">
                    <a:pos x="3" y="10"/>
                  </a:cxn>
                  <a:cxn ang="0">
                    <a:pos x="3" y="10"/>
                  </a:cxn>
                  <a:cxn ang="0">
                    <a:pos x="3" y="11"/>
                  </a:cxn>
                  <a:cxn ang="0">
                    <a:pos x="2" y="12"/>
                  </a:cxn>
                  <a:cxn ang="0">
                    <a:pos x="3" y="14"/>
                  </a:cxn>
                  <a:cxn ang="0">
                    <a:pos x="4" y="16"/>
                  </a:cxn>
                  <a:cxn ang="0">
                    <a:pos x="6" y="15"/>
                  </a:cxn>
                  <a:cxn ang="0">
                    <a:pos x="7" y="15"/>
                  </a:cxn>
                  <a:cxn ang="0">
                    <a:pos x="7" y="17"/>
                  </a:cxn>
                  <a:cxn ang="0">
                    <a:pos x="8" y="18"/>
                  </a:cxn>
                  <a:cxn ang="0">
                    <a:pos x="9" y="18"/>
                  </a:cxn>
                  <a:cxn ang="0">
                    <a:pos x="9" y="18"/>
                  </a:cxn>
                  <a:cxn ang="0">
                    <a:pos x="10" y="16"/>
                  </a:cxn>
                  <a:cxn ang="0">
                    <a:pos x="12" y="16"/>
                  </a:cxn>
                  <a:cxn ang="0">
                    <a:pos x="12" y="14"/>
                  </a:cxn>
                  <a:cxn ang="0">
                    <a:pos x="12" y="13"/>
                  </a:cxn>
                  <a:cxn ang="0">
                    <a:pos x="13" y="11"/>
                  </a:cxn>
                  <a:cxn ang="0">
                    <a:pos x="15" y="10"/>
                  </a:cxn>
                  <a:cxn ang="0">
                    <a:pos x="16" y="12"/>
                  </a:cxn>
                  <a:cxn ang="0">
                    <a:pos x="17" y="12"/>
                  </a:cxn>
                  <a:cxn ang="0">
                    <a:pos x="18" y="13"/>
                  </a:cxn>
                  <a:cxn ang="0">
                    <a:pos x="18" y="11"/>
                  </a:cxn>
                  <a:cxn ang="0">
                    <a:pos x="19" y="9"/>
                  </a:cxn>
                  <a:cxn ang="0">
                    <a:pos x="18" y="8"/>
                  </a:cxn>
                  <a:cxn ang="0">
                    <a:pos x="18" y="7"/>
                  </a:cxn>
                  <a:cxn ang="0">
                    <a:pos x="19" y="8"/>
                  </a:cxn>
                  <a:cxn ang="0">
                    <a:pos x="21" y="8"/>
                  </a:cxn>
                  <a:cxn ang="0">
                    <a:pos x="19" y="7"/>
                  </a:cxn>
                  <a:cxn ang="0">
                    <a:pos x="20" y="6"/>
                  </a:cxn>
                  <a:cxn ang="0">
                    <a:pos x="22" y="7"/>
                  </a:cxn>
                  <a:cxn ang="0">
                    <a:pos x="25" y="8"/>
                  </a:cxn>
                  <a:cxn ang="0">
                    <a:pos x="26" y="9"/>
                  </a:cxn>
                  <a:cxn ang="0">
                    <a:pos x="27" y="9"/>
                  </a:cxn>
                  <a:cxn ang="0">
                    <a:pos x="27" y="7"/>
                  </a:cxn>
                  <a:cxn ang="0">
                    <a:pos x="27" y="7"/>
                  </a:cxn>
                  <a:cxn ang="0">
                    <a:pos x="27" y="4"/>
                  </a:cxn>
                  <a:cxn ang="0">
                    <a:pos x="31" y="2"/>
                  </a:cxn>
                  <a:cxn ang="0">
                    <a:pos x="32" y="4"/>
                  </a:cxn>
                  <a:cxn ang="0">
                    <a:pos x="34" y="2"/>
                  </a:cxn>
                  <a:cxn ang="0">
                    <a:pos x="35" y="2"/>
                  </a:cxn>
                  <a:cxn ang="0">
                    <a:pos x="35" y="5"/>
                  </a:cxn>
                  <a:cxn ang="0">
                    <a:pos x="36" y="1"/>
                  </a:cxn>
                  <a:cxn ang="0">
                    <a:pos x="38" y="2"/>
                  </a:cxn>
                  <a:cxn ang="0">
                    <a:pos x="43" y="5"/>
                  </a:cxn>
                  <a:cxn ang="0">
                    <a:pos x="48" y="9"/>
                  </a:cxn>
                  <a:cxn ang="0">
                    <a:pos x="52" y="11"/>
                  </a:cxn>
                  <a:cxn ang="0">
                    <a:pos x="56" y="14"/>
                  </a:cxn>
                </a:cxnLst>
                <a:rect l="0" t="0" r="r" b="b"/>
                <a:pathLst>
                  <a:path w="58" h="18">
                    <a:moveTo>
                      <a:pt x="4" y="0"/>
                    </a:moveTo>
                    <a:lnTo>
                      <a:pt x="4" y="1"/>
                    </a:lnTo>
                    <a:lnTo>
                      <a:pt x="4" y="1"/>
                    </a:lnTo>
                    <a:lnTo>
                      <a:pt x="4" y="1"/>
                    </a:lnTo>
                    <a:lnTo>
                      <a:pt x="4" y="2"/>
                    </a:lnTo>
                    <a:lnTo>
                      <a:pt x="4" y="2"/>
                    </a:lnTo>
                    <a:lnTo>
                      <a:pt x="3" y="2"/>
                    </a:lnTo>
                    <a:lnTo>
                      <a:pt x="3" y="4"/>
                    </a:lnTo>
                    <a:lnTo>
                      <a:pt x="3" y="4"/>
                    </a:lnTo>
                    <a:lnTo>
                      <a:pt x="3" y="5"/>
                    </a:lnTo>
                    <a:lnTo>
                      <a:pt x="3" y="5"/>
                    </a:lnTo>
                    <a:lnTo>
                      <a:pt x="3" y="6"/>
                    </a:lnTo>
                    <a:lnTo>
                      <a:pt x="3" y="6"/>
                    </a:lnTo>
                    <a:lnTo>
                      <a:pt x="2" y="6"/>
                    </a:lnTo>
                    <a:lnTo>
                      <a:pt x="1" y="5"/>
                    </a:lnTo>
                    <a:lnTo>
                      <a:pt x="1" y="6"/>
                    </a:lnTo>
                    <a:lnTo>
                      <a:pt x="1" y="5"/>
                    </a:lnTo>
                    <a:lnTo>
                      <a:pt x="0" y="5"/>
                    </a:lnTo>
                    <a:lnTo>
                      <a:pt x="0" y="6"/>
                    </a:lnTo>
                    <a:lnTo>
                      <a:pt x="1" y="6"/>
                    </a:lnTo>
                    <a:lnTo>
                      <a:pt x="1" y="7"/>
                    </a:lnTo>
                    <a:lnTo>
                      <a:pt x="1" y="7"/>
                    </a:lnTo>
                    <a:lnTo>
                      <a:pt x="1" y="7"/>
                    </a:lnTo>
                    <a:lnTo>
                      <a:pt x="2" y="8"/>
                    </a:lnTo>
                    <a:lnTo>
                      <a:pt x="2" y="9"/>
                    </a:lnTo>
                    <a:lnTo>
                      <a:pt x="3" y="10"/>
                    </a:lnTo>
                    <a:lnTo>
                      <a:pt x="3" y="10"/>
                    </a:lnTo>
                    <a:lnTo>
                      <a:pt x="4" y="10"/>
                    </a:lnTo>
                    <a:lnTo>
                      <a:pt x="4" y="11"/>
                    </a:lnTo>
                    <a:lnTo>
                      <a:pt x="4" y="10"/>
                    </a:lnTo>
                    <a:lnTo>
                      <a:pt x="3" y="10"/>
                    </a:lnTo>
                    <a:lnTo>
                      <a:pt x="3" y="10"/>
                    </a:lnTo>
                    <a:lnTo>
                      <a:pt x="3" y="10"/>
                    </a:lnTo>
                    <a:lnTo>
                      <a:pt x="3" y="10"/>
                    </a:lnTo>
                    <a:lnTo>
                      <a:pt x="3" y="10"/>
                    </a:lnTo>
                    <a:lnTo>
                      <a:pt x="3" y="10"/>
                    </a:lnTo>
                    <a:lnTo>
                      <a:pt x="3" y="11"/>
                    </a:lnTo>
                    <a:lnTo>
                      <a:pt x="3" y="11"/>
                    </a:lnTo>
                    <a:lnTo>
                      <a:pt x="3" y="11"/>
                    </a:lnTo>
                    <a:lnTo>
                      <a:pt x="3" y="11"/>
                    </a:lnTo>
                    <a:lnTo>
                      <a:pt x="3" y="11"/>
                    </a:lnTo>
                    <a:lnTo>
                      <a:pt x="3" y="12"/>
                    </a:lnTo>
                    <a:lnTo>
                      <a:pt x="2" y="12"/>
                    </a:lnTo>
                    <a:lnTo>
                      <a:pt x="2" y="12"/>
                    </a:lnTo>
                    <a:lnTo>
                      <a:pt x="2" y="13"/>
                    </a:lnTo>
                    <a:lnTo>
                      <a:pt x="2" y="13"/>
                    </a:lnTo>
                    <a:lnTo>
                      <a:pt x="2" y="14"/>
                    </a:lnTo>
                    <a:lnTo>
                      <a:pt x="3" y="14"/>
                    </a:lnTo>
                    <a:lnTo>
                      <a:pt x="3" y="15"/>
                    </a:lnTo>
                    <a:lnTo>
                      <a:pt x="4" y="15"/>
                    </a:lnTo>
                    <a:lnTo>
                      <a:pt x="4" y="16"/>
                    </a:lnTo>
                    <a:lnTo>
                      <a:pt x="4" y="16"/>
                    </a:lnTo>
                    <a:lnTo>
                      <a:pt x="4" y="16"/>
                    </a:lnTo>
                    <a:lnTo>
                      <a:pt x="6" y="16"/>
                    </a:lnTo>
                    <a:lnTo>
                      <a:pt x="6" y="16"/>
                    </a:lnTo>
                    <a:lnTo>
                      <a:pt x="6" y="15"/>
                    </a:lnTo>
                    <a:lnTo>
                      <a:pt x="6" y="15"/>
                    </a:lnTo>
                    <a:lnTo>
                      <a:pt x="7" y="15"/>
                    </a:lnTo>
                    <a:lnTo>
                      <a:pt x="7" y="15"/>
                    </a:lnTo>
                    <a:lnTo>
                      <a:pt x="7" y="15"/>
                    </a:lnTo>
                    <a:lnTo>
                      <a:pt x="7" y="16"/>
                    </a:lnTo>
                    <a:lnTo>
                      <a:pt x="7" y="16"/>
                    </a:lnTo>
                    <a:lnTo>
                      <a:pt x="7" y="17"/>
                    </a:lnTo>
                    <a:lnTo>
                      <a:pt x="7" y="17"/>
                    </a:lnTo>
                    <a:lnTo>
                      <a:pt x="7" y="18"/>
                    </a:lnTo>
                    <a:lnTo>
                      <a:pt x="7" y="18"/>
                    </a:lnTo>
                    <a:lnTo>
                      <a:pt x="8" y="18"/>
                    </a:lnTo>
                    <a:lnTo>
                      <a:pt x="8" y="18"/>
                    </a:lnTo>
                    <a:lnTo>
                      <a:pt x="8" y="18"/>
                    </a:lnTo>
                    <a:lnTo>
                      <a:pt x="8" y="17"/>
                    </a:lnTo>
                    <a:lnTo>
                      <a:pt x="8" y="17"/>
                    </a:lnTo>
                    <a:lnTo>
                      <a:pt x="9" y="18"/>
                    </a:lnTo>
                    <a:lnTo>
                      <a:pt x="9" y="18"/>
                    </a:lnTo>
                    <a:lnTo>
                      <a:pt x="9" y="18"/>
                    </a:lnTo>
                    <a:lnTo>
                      <a:pt x="9" y="18"/>
                    </a:lnTo>
                    <a:lnTo>
                      <a:pt x="9" y="18"/>
                    </a:lnTo>
                    <a:lnTo>
                      <a:pt x="9" y="17"/>
                    </a:lnTo>
                    <a:lnTo>
                      <a:pt x="9" y="17"/>
                    </a:lnTo>
                    <a:lnTo>
                      <a:pt x="9" y="17"/>
                    </a:lnTo>
                    <a:lnTo>
                      <a:pt x="10" y="16"/>
                    </a:lnTo>
                    <a:lnTo>
                      <a:pt x="11" y="17"/>
                    </a:lnTo>
                    <a:lnTo>
                      <a:pt x="11" y="17"/>
                    </a:lnTo>
                    <a:lnTo>
                      <a:pt x="11" y="17"/>
                    </a:lnTo>
                    <a:lnTo>
                      <a:pt x="12" y="16"/>
                    </a:lnTo>
                    <a:lnTo>
                      <a:pt x="12" y="15"/>
                    </a:lnTo>
                    <a:lnTo>
                      <a:pt x="12" y="15"/>
                    </a:lnTo>
                    <a:lnTo>
                      <a:pt x="12" y="14"/>
                    </a:lnTo>
                    <a:lnTo>
                      <a:pt x="12" y="14"/>
                    </a:lnTo>
                    <a:lnTo>
                      <a:pt x="12" y="14"/>
                    </a:lnTo>
                    <a:lnTo>
                      <a:pt x="12" y="14"/>
                    </a:lnTo>
                    <a:lnTo>
                      <a:pt x="12" y="13"/>
                    </a:lnTo>
                    <a:lnTo>
                      <a:pt x="12" y="13"/>
                    </a:lnTo>
                    <a:lnTo>
                      <a:pt x="12" y="12"/>
                    </a:lnTo>
                    <a:lnTo>
                      <a:pt x="12" y="11"/>
                    </a:lnTo>
                    <a:lnTo>
                      <a:pt x="13" y="11"/>
                    </a:lnTo>
                    <a:lnTo>
                      <a:pt x="13" y="11"/>
                    </a:lnTo>
                    <a:lnTo>
                      <a:pt x="13" y="10"/>
                    </a:lnTo>
                    <a:lnTo>
                      <a:pt x="15" y="10"/>
                    </a:lnTo>
                    <a:lnTo>
                      <a:pt x="15" y="10"/>
                    </a:lnTo>
                    <a:lnTo>
                      <a:pt x="15" y="10"/>
                    </a:lnTo>
                    <a:lnTo>
                      <a:pt x="15" y="11"/>
                    </a:lnTo>
                    <a:lnTo>
                      <a:pt x="15" y="12"/>
                    </a:lnTo>
                    <a:lnTo>
                      <a:pt x="16" y="12"/>
                    </a:lnTo>
                    <a:lnTo>
                      <a:pt x="16" y="12"/>
                    </a:lnTo>
                    <a:lnTo>
                      <a:pt x="16" y="12"/>
                    </a:lnTo>
                    <a:lnTo>
                      <a:pt x="16" y="12"/>
                    </a:lnTo>
                    <a:lnTo>
                      <a:pt x="17" y="12"/>
                    </a:lnTo>
                    <a:lnTo>
                      <a:pt x="17" y="12"/>
                    </a:lnTo>
                    <a:lnTo>
                      <a:pt x="17" y="13"/>
                    </a:lnTo>
                    <a:lnTo>
                      <a:pt x="17" y="14"/>
                    </a:lnTo>
                    <a:lnTo>
                      <a:pt x="17" y="14"/>
                    </a:lnTo>
                    <a:lnTo>
                      <a:pt x="18" y="13"/>
                    </a:lnTo>
                    <a:lnTo>
                      <a:pt x="18" y="13"/>
                    </a:lnTo>
                    <a:lnTo>
                      <a:pt x="18" y="12"/>
                    </a:lnTo>
                    <a:lnTo>
                      <a:pt x="18" y="12"/>
                    </a:lnTo>
                    <a:lnTo>
                      <a:pt x="18" y="11"/>
                    </a:lnTo>
                    <a:lnTo>
                      <a:pt x="18" y="10"/>
                    </a:lnTo>
                    <a:lnTo>
                      <a:pt x="19" y="10"/>
                    </a:lnTo>
                    <a:lnTo>
                      <a:pt x="19" y="9"/>
                    </a:lnTo>
                    <a:lnTo>
                      <a:pt x="19" y="9"/>
                    </a:lnTo>
                    <a:lnTo>
                      <a:pt x="19" y="9"/>
                    </a:lnTo>
                    <a:lnTo>
                      <a:pt x="18" y="9"/>
                    </a:lnTo>
                    <a:lnTo>
                      <a:pt x="18" y="8"/>
                    </a:lnTo>
                    <a:lnTo>
                      <a:pt x="18" y="8"/>
                    </a:lnTo>
                    <a:lnTo>
                      <a:pt x="18" y="8"/>
                    </a:lnTo>
                    <a:lnTo>
                      <a:pt x="18" y="8"/>
                    </a:lnTo>
                    <a:lnTo>
                      <a:pt x="18" y="7"/>
                    </a:lnTo>
                    <a:lnTo>
                      <a:pt x="18" y="7"/>
                    </a:lnTo>
                    <a:lnTo>
                      <a:pt x="18" y="7"/>
                    </a:lnTo>
                    <a:lnTo>
                      <a:pt x="19" y="7"/>
                    </a:lnTo>
                    <a:lnTo>
                      <a:pt x="19" y="7"/>
                    </a:lnTo>
                    <a:lnTo>
                      <a:pt x="19" y="8"/>
                    </a:lnTo>
                    <a:lnTo>
                      <a:pt x="19" y="8"/>
                    </a:lnTo>
                    <a:lnTo>
                      <a:pt x="20" y="8"/>
                    </a:lnTo>
                    <a:lnTo>
                      <a:pt x="20" y="8"/>
                    </a:lnTo>
                    <a:lnTo>
                      <a:pt x="21" y="8"/>
                    </a:lnTo>
                    <a:lnTo>
                      <a:pt x="20" y="8"/>
                    </a:lnTo>
                    <a:lnTo>
                      <a:pt x="20" y="8"/>
                    </a:lnTo>
                    <a:lnTo>
                      <a:pt x="20" y="7"/>
                    </a:lnTo>
                    <a:lnTo>
                      <a:pt x="19" y="7"/>
                    </a:lnTo>
                    <a:lnTo>
                      <a:pt x="19" y="7"/>
                    </a:lnTo>
                    <a:lnTo>
                      <a:pt x="20" y="6"/>
                    </a:lnTo>
                    <a:lnTo>
                      <a:pt x="20" y="6"/>
                    </a:lnTo>
                    <a:lnTo>
                      <a:pt x="20" y="6"/>
                    </a:lnTo>
                    <a:lnTo>
                      <a:pt x="21" y="6"/>
                    </a:lnTo>
                    <a:lnTo>
                      <a:pt x="22" y="6"/>
                    </a:lnTo>
                    <a:lnTo>
                      <a:pt x="22" y="7"/>
                    </a:lnTo>
                    <a:lnTo>
                      <a:pt x="22" y="7"/>
                    </a:lnTo>
                    <a:lnTo>
                      <a:pt x="24" y="8"/>
                    </a:lnTo>
                    <a:lnTo>
                      <a:pt x="24" y="8"/>
                    </a:lnTo>
                    <a:lnTo>
                      <a:pt x="25" y="8"/>
                    </a:lnTo>
                    <a:lnTo>
                      <a:pt x="25" y="8"/>
                    </a:lnTo>
                    <a:lnTo>
                      <a:pt x="25" y="8"/>
                    </a:lnTo>
                    <a:lnTo>
                      <a:pt x="26" y="9"/>
                    </a:lnTo>
                    <a:lnTo>
                      <a:pt x="26" y="9"/>
                    </a:lnTo>
                    <a:lnTo>
                      <a:pt x="26" y="9"/>
                    </a:lnTo>
                    <a:lnTo>
                      <a:pt x="26" y="9"/>
                    </a:lnTo>
                    <a:lnTo>
                      <a:pt x="27" y="10"/>
                    </a:lnTo>
                    <a:lnTo>
                      <a:pt x="27" y="9"/>
                    </a:lnTo>
                    <a:lnTo>
                      <a:pt x="27" y="9"/>
                    </a:lnTo>
                    <a:lnTo>
                      <a:pt x="27" y="9"/>
                    </a:lnTo>
                    <a:lnTo>
                      <a:pt x="27" y="8"/>
                    </a:lnTo>
                    <a:lnTo>
                      <a:pt x="26" y="7"/>
                    </a:lnTo>
                    <a:lnTo>
                      <a:pt x="27" y="7"/>
                    </a:lnTo>
                    <a:lnTo>
                      <a:pt x="27" y="8"/>
                    </a:lnTo>
                    <a:lnTo>
                      <a:pt x="27" y="8"/>
                    </a:lnTo>
                    <a:lnTo>
                      <a:pt x="27" y="8"/>
                    </a:lnTo>
                    <a:lnTo>
                      <a:pt x="27" y="7"/>
                    </a:lnTo>
                    <a:lnTo>
                      <a:pt x="26" y="6"/>
                    </a:lnTo>
                    <a:lnTo>
                      <a:pt x="26" y="6"/>
                    </a:lnTo>
                    <a:lnTo>
                      <a:pt x="26" y="5"/>
                    </a:lnTo>
                    <a:lnTo>
                      <a:pt x="27" y="4"/>
                    </a:lnTo>
                    <a:lnTo>
                      <a:pt x="27" y="4"/>
                    </a:lnTo>
                    <a:lnTo>
                      <a:pt x="29" y="2"/>
                    </a:lnTo>
                    <a:lnTo>
                      <a:pt x="30" y="2"/>
                    </a:lnTo>
                    <a:lnTo>
                      <a:pt x="31" y="2"/>
                    </a:lnTo>
                    <a:lnTo>
                      <a:pt x="31" y="2"/>
                    </a:lnTo>
                    <a:lnTo>
                      <a:pt x="32" y="4"/>
                    </a:lnTo>
                    <a:lnTo>
                      <a:pt x="32" y="4"/>
                    </a:lnTo>
                    <a:lnTo>
                      <a:pt x="32" y="4"/>
                    </a:lnTo>
                    <a:lnTo>
                      <a:pt x="32" y="4"/>
                    </a:lnTo>
                    <a:lnTo>
                      <a:pt x="34" y="4"/>
                    </a:lnTo>
                    <a:lnTo>
                      <a:pt x="34" y="4"/>
                    </a:lnTo>
                    <a:lnTo>
                      <a:pt x="34" y="2"/>
                    </a:lnTo>
                    <a:lnTo>
                      <a:pt x="34" y="2"/>
                    </a:lnTo>
                    <a:lnTo>
                      <a:pt x="35" y="2"/>
                    </a:lnTo>
                    <a:lnTo>
                      <a:pt x="35" y="2"/>
                    </a:lnTo>
                    <a:lnTo>
                      <a:pt x="35" y="2"/>
                    </a:lnTo>
                    <a:lnTo>
                      <a:pt x="35" y="4"/>
                    </a:lnTo>
                    <a:lnTo>
                      <a:pt x="35" y="4"/>
                    </a:lnTo>
                    <a:lnTo>
                      <a:pt x="35" y="4"/>
                    </a:lnTo>
                    <a:lnTo>
                      <a:pt x="35" y="5"/>
                    </a:lnTo>
                    <a:lnTo>
                      <a:pt x="35" y="4"/>
                    </a:lnTo>
                    <a:lnTo>
                      <a:pt x="36" y="2"/>
                    </a:lnTo>
                    <a:lnTo>
                      <a:pt x="36" y="2"/>
                    </a:lnTo>
                    <a:lnTo>
                      <a:pt x="36" y="1"/>
                    </a:lnTo>
                    <a:lnTo>
                      <a:pt x="37" y="2"/>
                    </a:lnTo>
                    <a:lnTo>
                      <a:pt x="37" y="2"/>
                    </a:lnTo>
                    <a:lnTo>
                      <a:pt x="38" y="2"/>
                    </a:lnTo>
                    <a:lnTo>
                      <a:pt x="38" y="2"/>
                    </a:lnTo>
                    <a:lnTo>
                      <a:pt x="39" y="2"/>
                    </a:lnTo>
                    <a:lnTo>
                      <a:pt x="40" y="4"/>
                    </a:lnTo>
                    <a:lnTo>
                      <a:pt x="41" y="5"/>
                    </a:lnTo>
                    <a:lnTo>
                      <a:pt x="43" y="5"/>
                    </a:lnTo>
                    <a:lnTo>
                      <a:pt x="44" y="6"/>
                    </a:lnTo>
                    <a:lnTo>
                      <a:pt x="46" y="7"/>
                    </a:lnTo>
                    <a:lnTo>
                      <a:pt x="46" y="8"/>
                    </a:lnTo>
                    <a:lnTo>
                      <a:pt x="48" y="9"/>
                    </a:lnTo>
                    <a:lnTo>
                      <a:pt x="49" y="10"/>
                    </a:lnTo>
                    <a:lnTo>
                      <a:pt x="50" y="11"/>
                    </a:lnTo>
                    <a:lnTo>
                      <a:pt x="50" y="11"/>
                    </a:lnTo>
                    <a:lnTo>
                      <a:pt x="52" y="11"/>
                    </a:lnTo>
                    <a:lnTo>
                      <a:pt x="53" y="13"/>
                    </a:lnTo>
                    <a:lnTo>
                      <a:pt x="54" y="13"/>
                    </a:lnTo>
                    <a:lnTo>
                      <a:pt x="55" y="14"/>
                    </a:lnTo>
                    <a:lnTo>
                      <a:pt x="56" y="14"/>
                    </a:lnTo>
                    <a:lnTo>
                      <a:pt x="57" y="15"/>
                    </a:lnTo>
                    <a:lnTo>
                      <a:pt x="58" y="1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0" name="Freeform 7557"/>
              <p:cNvSpPr>
                <a:spLocks/>
              </p:cNvSpPr>
              <p:nvPr/>
            </p:nvSpPr>
            <p:spPr bwMode="auto">
              <a:xfrm>
                <a:off x="2974976" y="4530513"/>
                <a:ext cx="1588" cy="0"/>
              </a:xfrm>
              <a:custGeom>
                <a:avLst/>
                <a:gdLst/>
                <a:ahLst/>
                <a:cxnLst>
                  <a:cxn ang="0">
                    <a:pos x="0" y="1"/>
                  </a:cxn>
                  <a:cxn ang="0">
                    <a:pos x="0" y="1"/>
                  </a:cxn>
                  <a:cxn ang="0">
                    <a:pos x="0" y="0"/>
                  </a:cxn>
                  <a:cxn ang="0">
                    <a:pos x="0" y="0"/>
                  </a:cxn>
                  <a:cxn ang="0">
                    <a:pos x="1" y="0"/>
                  </a:cxn>
                  <a:cxn ang="0">
                    <a:pos x="1" y="1"/>
                  </a:cxn>
                  <a:cxn ang="0">
                    <a:pos x="0" y="1"/>
                  </a:cxn>
                </a:cxnLst>
                <a:rect l="0" t="0" r="r" b="b"/>
                <a:pathLst>
                  <a:path w="1" h="1">
                    <a:moveTo>
                      <a:pt x="0" y="1"/>
                    </a:moveTo>
                    <a:lnTo>
                      <a:pt x="0" y="1"/>
                    </a:lnTo>
                    <a:lnTo>
                      <a:pt x="0" y="0"/>
                    </a:lnTo>
                    <a:lnTo>
                      <a:pt x="0" y="0"/>
                    </a:lnTo>
                    <a:lnTo>
                      <a:pt x="1" y="0"/>
                    </a:lnTo>
                    <a:lnTo>
                      <a:pt x="1"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1" name="Freeform 7558"/>
              <p:cNvSpPr>
                <a:spLocks/>
              </p:cNvSpPr>
              <p:nvPr/>
            </p:nvSpPr>
            <p:spPr bwMode="auto">
              <a:xfrm>
                <a:off x="2973389" y="4525733"/>
                <a:ext cx="1588" cy="4780"/>
              </a:xfrm>
              <a:custGeom>
                <a:avLst/>
                <a:gdLst/>
                <a:ahLst/>
                <a:cxnLst>
                  <a:cxn ang="0">
                    <a:pos x="3" y="5"/>
                  </a:cxn>
                  <a:cxn ang="0">
                    <a:pos x="3" y="5"/>
                  </a:cxn>
                  <a:cxn ang="0">
                    <a:pos x="3" y="4"/>
                  </a:cxn>
                  <a:cxn ang="0">
                    <a:pos x="3" y="4"/>
                  </a:cxn>
                  <a:cxn ang="0">
                    <a:pos x="3" y="3"/>
                  </a:cxn>
                  <a:cxn ang="0">
                    <a:pos x="3" y="2"/>
                  </a:cxn>
                  <a:cxn ang="0">
                    <a:pos x="3" y="2"/>
                  </a:cxn>
                  <a:cxn ang="0">
                    <a:pos x="3" y="1"/>
                  </a:cxn>
                  <a:cxn ang="0">
                    <a:pos x="2" y="0"/>
                  </a:cxn>
                  <a:cxn ang="0">
                    <a:pos x="2" y="0"/>
                  </a:cxn>
                  <a:cxn ang="0">
                    <a:pos x="2" y="1"/>
                  </a:cxn>
                  <a:cxn ang="0">
                    <a:pos x="2" y="1"/>
                  </a:cxn>
                  <a:cxn ang="0">
                    <a:pos x="0" y="1"/>
                  </a:cxn>
                  <a:cxn ang="0">
                    <a:pos x="0" y="1"/>
                  </a:cxn>
                  <a:cxn ang="0">
                    <a:pos x="0" y="2"/>
                  </a:cxn>
                  <a:cxn ang="0">
                    <a:pos x="0" y="2"/>
                  </a:cxn>
                  <a:cxn ang="0">
                    <a:pos x="0" y="3"/>
                  </a:cxn>
                  <a:cxn ang="0">
                    <a:pos x="2" y="4"/>
                  </a:cxn>
                  <a:cxn ang="0">
                    <a:pos x="2" y="4"/>
                  </a:cxn>
                  <a:cxn ang="0">
                    <a:pos x="3" y="5"/>
                  </a:cxn>
                  <a:cxn ang="0">
                    <a:pos x="3" y="5"/>
                  </a:cxn>
                </a:cxnLst>
                <a:rect l="0" t="0" r="r" b="b"/>
                <a:pathLst>
                  <a:path w="3" h="5">
                    <a:moveTo>
                      <a:pt x="3" y="5"/>
                    </a:moveTo>
                    <a:lnTo>
                      <a:pt x="3" y="5"/>
                    </a:lnTo>
                    <a:lnTo>
                      <a:pt x="3" y="4"/>
                    </a:lnTo>
                    <a:lnTo>
                      <a:pt x="3" y="4"/>
                    </a:lnTo>
                    <a:lnTo>
                      <a:pt x="3" y="3"/>
                    </a:lnTo>
                    <a:lnTo>
                      <a:pt x="3" y="2"/>
                    </a:lnTo>
                    <a:lnTo>
                      <a:pt x="3" y="2"/>
                    </a:lnTo>
                    <a:lnTo>
                      <a:pt x="3" y="1"/>
                    </a:lnTo>
                    <a:lnTo>
                      <a:pt x="2" y="0"/>
                    </a:lnTo>
                    <a:lnTo>
                      <a:pt x="2" y="0"/>
                    </a:lnTo>
                    <a:lnTo>
                      <a:pt x="2" y="1"/>
                    </a:lnTo>
                    <a:lnTo>
                      <a:pt x="2" y="1"/>
                    </a:lnTo>
                    <a:lnTo>
                      <a:pt x="0" y="1"/>
                    </a:lnTo>
                    <a:lnTo>
                      <a:pt x="0" y="1"/>
                    </a:lnTo>
                    <a:lnTo>
                      <a:pt x="0" y="2"/>
                    </a:lnTo>
                    <a:lnTo>
                      <a:pt x="0" y="2"/>
                    </a:lnTo>
                    <a:lnTo>
                      <a:pt x="0" y="3"/>
                    </a:lnTo>
                    <a:lnTo>
                      <a:pt x="2" y="4"/>
                    </a:lnTo>
                    <a:lnTo>
                      <a:pt x="2" y="4"/>
                    </a:lnTo>
                    <a:lnTo>
                      <a:pt x="3"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2" name="Freeform 7559"/>
              <p:cNvSpPr>
                <a:spLocks/>
              </p:cNvSpPr>
              <p:nvPr/>
            </p:nvSpPr>
            <p:spPr bwMode="auto">
              <a:xfrm>
                <a:off x="2973389" y="4530513"/>
                <a:ext cx="1588" cy="0"/>
              </a:xfrm>
              <a:custGeom>
                <a:avLst/>
                <a:gdLst/>
                <a:ahLst/>
                <a:cxnLst>
                  <a:cxn ang="0">
                    <a:pos x="2" y="2"/>
                  </a:cxn>
                  <a:cxn ang="0">
                    <a:pos x="0" y="2"/>
                  </a:cxn>
                  <a:cxn ang="0">
                    <a:pos x="0" y="2"/>
                  </a:cxn>
                  <a:cxn ang="0">
                    <a:pos x="0" y="2"/>
                  </a:cxn>
                  <a:cxn ang="0">
                    <a:pos x="0" y="1"/>
                  </a:cxn>
                  <a:cxn ang="0">
                    <a:pos x="0" y="1"/>
                  </a:cxn>
                  <a:cxn ang="0">
                    <a:pos x="0" y="1"/>
                  </a:cxn>
                  <a:cxn ang="0">
                    <a:pos x="0" y="1"/>
                  </a:cxn>
                  <a:cxn ang="0">
                    <a:pos x="0" y="1"/>
                  </a:cxn>
                  <a:cxn ang="0">
                    <a:pos x="0" y="0"/>
                  </a:cxn>
                  <a:cxn ang="0">
                    <a:pos x="0" y="0"/>
                  </a:cxn>
                  <a:cxn ang="0">
                    <a:pos x="0" y="1"/>
                  </a:cxn>
                  <a:cxn ang="0">
                    <a:pos x="0" y="1"/>
                  </a:cxn>
                  <a:cxn ang="0">
                    <a:pos x="0" y="2"/>
                  </a:cxn>
                  <a:cxn ang="0">
                    <a:pos x="2" y="2"/>
                  </a:cxn>
                  <a:cxn ang="0">
                    <a:pos x="2" y="2"/>
                  </a:cxn>
                </a:cxnLst>
                <a:rect l="0" t="0" r="r" b="b"/>
                <a:pathLst>
                  <a:path w="2" h="2">
                    <a:moveTo>
                      <a:pt x="2" y="2"/>
                    </a:moveTo>
                    <a:lnTo>
                      <a:pt x="0" y="2"/>
                    </a:lnTo>
                    <a:lnTo>
                      <a:pt x="0" y="2"/>
                    </a:lnTo>
                    <a:lnTo>
                      <a:pt x="0" y="2"/>
                    </a:lnTo>
                    <a:lnTo>
                      <a:pt x="0" y="1"/>
                    </a:lnTo>
                    <a:lnTo>
                      <a:pt x="0" y="1"/>
                    </a:lnTo>
                    <a:lnTo>
                      <a:pt x="0" y="1"/>
                    </a:lnTo>
                    <a:lnTo>
                      <a:pt x="0" y="1"/>
                    </a:lnTo>
                    <a:lnTo>
                      <a:pt x="0" y="1"/>
                    </a:lnTo>
                    <a:lnTo>
                      <a:pt x="0" y="0"/>
                    </a:lnTo>
                    <a:lnTo>
                      <a:pt x="0" y="0"/>
                    </a:lnTo>
                    <a:lnTo>
                      <a:pt x="0" y="1"/>
                    </a:lnTo>
                    <a:lnTo>
                      <a:pt x="0" y="1"/>
                    </a:lnTo>
                    <a:lnTo>
                      <a:pt x="0" y="2"/>
                    </a:lnTo>
                    <a:lnTo>
                      <a:pt x="2" y="2"/>
                    </a:lnTo>
                    <a:lnTo>
                      <a:pt x="2"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3" name="Line 7560"/>
              <p:cNvSpPr>
                <a:spLocks noChangeShapeType="1"/>
              </p:cNvSpPr>
              <p:nvPr/>
            </p:nvSpPr>
            <p:spPr bwMode="auto">
              <a:xfrm>
                <a:off x="2989264" y="452573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4" name="Freeform 7561"/>
              <p:cNvSpPr>
                <a:spLocks/>
              </p:cNvSpPr>
              <p:nvPr/>
            </p:nvSpPr>
            <p:spPr bwMode="auto">
              <a:xfrm>
                <a:off x="2974976" y="4530513"/>
                <a:ext cx="1588" cy="0"/>
              </a:xfrm>
              <a:custGeom>
                <a:avLst/>
                <a:gdLst/>
                <a:ahLst/>
                <a:cxnLst>
                  <a:cxn ang="0">
                    <a:pos x="0" y="2"/>
                  </a:cxn>
                  <a:cxn ang="0">
                    <a:pos x="0" y="2"/>
                  </a:cxn>
                  <a:cxn ang="0">
                    <a:pos x="0" y="2"/>
                  </a:cxn>
                  <a:cxn ang="0">
                    <a:pos x="0" y="2"/>
                  </a:cxn>
                  <a:cxn ang="0">
                    <a:pos x="0" y="1"/>
                  </a:cxn>
                  <a:cxn ang="0">
                    <a:pos x="0" y="1"/>
                  </a:cxn>
                  <a:cxn ang="0">
                    <a:pos x="0" y="0"/>
                  </a:cxn>
                  <a:cxn ang="0">
                    <a:pos x="0" y="0"/>
                  </a:cxn>
                  <a:cxn ang="0">
                    <a:pos x="0" y="0"/>
                  </a:cxn>
                  <a:cxn ang="0">
                    <a:pos x="0" y="0"/>
                  </a:cxn>
                  <a:cxn ang="0">
                    <a:pos x="0" y="0"/>
                  </a:cxn>
                  <a:cxn ang="0">
                    <a:pos x="0" y="1"/>
                  </a:cxn>
                  <a:cxn ang="0">
                    <a:pos x="0" y="1"/>
                  </a:cxn>
                  <a:cxn ang="0">
                    <a:pos x="0" y="2"/>
                  </a:cxn>
                  <a:cxn ang="0">
                    <a:pos x="0" y="2"/>
                  </a:cxn>
                  <a:cxn ang="0">
                    <a:pos x="0" y="2"/>
                  </a:cxn>
                </a:cxnLst>
                <a:rect l="0" t="0" r="r" b="b"/>
                <a:pathLst>
                  <a:path h="2">
                    <a:moveTo>
                      <a:pt x="0" y="2"/>
                    </a:moveTo>
                    <a:lnTo>
                      <a:pt x="0" y="2"/>
                    </a:lnTo>
                    <a:lnTo>
                      <a:pt x="0" y="2"/>
                    </a:lnTo>
                    <a:lnTo>
                      <a:pt x="0" y="2"/>
                    </a:lnTo>
                    <a:lnTo>
                      <a:pt x="0" y="1"/>
                    </a:lnTo>
                    <a:lnTo>
                      <a:pt x="0" y="1"/>
                    </a:lnTo>
                    <a:lnTo>
                      <a:pt x="0" y="0"/>
                    </a:lnTo>
                    <a:lnTo>
                      <a:pt x="0" y="0"/>
                    </a:lnTo>
                    <a:lnTo>
                      <a:pt x="0" y="0"/>
                    </a:lnTo>
                    <a:lnTo>
                      <a:pt x="0" y="0"/>
                    </a:lnTo>
                    <a:lnTo>
                      <a:pt x="0" y="0"/>
                    </a:lnTo>
                    <a:lnTo>
                      <a:pt x="0" y="1"/>
                    </a:lnTo>
                    <a:lnTo>
                      <a:pt x="0" y="1"/>
                    </a:lnTo>
                    <a:lnTo>
                      <a:pt x="0" y="2"/>
                    </a:lnTo>
                    <a:lnTo>
                      <a:pt x="0"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5" name="Freeform 7562"/>
              <p:cNvSpPr>
                <a:spLocks/>
              </p:cNvSpPr>
              <p:nvPr/>
            </p:nvSpPr>
            <p:spPr bwMode="auto">
              <a:xfrm>
                <a:off x="2987676" y="4527326"/>
                <a:ext cx="0" cy="3187"/>
              </a:xfrm>
              <a:custGeom>
                <a:avLst/>
                <a:gdLst/>
                <a:ahLst/>
                <a:cxnLst>
                  <a:cxn ang="0">
                    <a:pos x="0" y="1"/>
                  </a:cxn>
                  <a:cxn ang="0">
                    <a:pos x="0" y="1"/>
                  </a:cxn>
                  <a:cxn ang="0">
                    <a:pos x="0" y="1"/>
                  </a:cxn>
                  <a:cxn ang="0">
                    <a:pos x="0" y="1"/>
                  </a:cxn>
                  <a:cxn ang="0">
                    <a:pos x="0" y="1"/>
                  </a:cxn>
                  <a:cxn ang="0">
                    <a:pos x="0" y="0"/>
                  </a:cxn>
                  <a:cxn ang="0">
                    <a:pos x="0" y="0"/>
                  </a:cxn>
                  <a:cxn ang="0">
                    <a:pos x="0" y="0"/>
                  </a:cxn>
                  <a:cxn ang="0">
                    <a:pos x="0" y="0"/>
                  </a:cxn>
                  <a:cxn ang="0">
                    <a:pos x="1" y="0"/>
                  </a:cxn>
                  <a:cxn ang="0">
                    <a:pos x="1" y="0"/>
                  </a:cxn>
                  <a:cxn ang="0">
                    <a:pos x="0" y="1"/>
                  </a:cxn>
                  <a:cxn ang="0">
                    <a:pos x="0" y="1"/>
                  </a:cxn>
                  <a:cxn ang="0">
                    <a:pos x="0" y="1"/>
                  </a:cxn>
                  <a:cxn ang="0">
                    <a:pos x="0" y="1"/>
                  </a:cxn>
                </a:cxnLst>
                <a:rect l="0" t="0" r="r" b="b"/>
                <a:pathLst>
                  <a:path w="1" h="1">
                    <a:moveTo>
                      <a:pt x="0" y="1"/>
                    </a:moveTo>
                    <a:lnTo>
                      <a:pt x="0" y="1"/>
                    </a:lnTo>
                    <a:lnTo>
                      <a:pt x="0" y="1"/>
                    </a:lnTo>
                    <a:lnTo>
                      <a:pt x="0" y="1"/>
                    </a:lnTo>
                    <a:lnTo>
                      <a:pt x="0" y="1"/>
                    </a:lnTo>
                    <a:lnTo>
                      <a:pt x="0" y="0"/>
                    </a:lnTo>
                    <a:lnTo>
                      <a:pt x="0" y="0"/>
                    </a:lnTo>
                    <a:lnTo>
                      <a:pt x="0" y="0"/>
                    </a:lnTo>
                    <a:lnTo>
                      <a:pt x="0" y="0"/>
                    </a:lnTo>
                    <a:lnTo>
                      <a:pt x="1" y="0"/>
                    </a:lnTo>
                    <a:lnTo>
                      <a:pt x="1" y="0"/>
                    </a:lnTo>
                    <a:lnTo>
                      <a:pt x="0" y="1"/>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6" name="Freeform 7563"/>
              <p:cNvSpPr>
                <a:spLocks/>
              </p:cNvSpPr>
              <p:nvPr/>
            </p:nvSpPr>
            <p:spPr bwMode="auto">
              <a:xfrm>
                <a:off x="2987676" y="4530513"/>
                <a:ext cx="0" cy="0"/>
              </a:xfrm>
              <a:custGeom>
                <a:avLst/>
                <a:gdLst/>
                <a:ahLst/>
                <a:cxnLst>
                  <a:cxn ang="0">
                    <a:pos x="1" y="2"/>
                  </a:cxn>
                  <a:cxn ang="0">
                    <a:pos x="1" y="2"/>
                  </a:cxn>
                  <a:cxn ang="0">
                    <a:pos x="1" y="1"/>
                  </a:cxn>
                  <a:cxn ang="0">
                    <a:pos x="1" y="1"/>
                  </a:cxn>
                  <a:cxn ang="0">
                    <a:pos x="1" y="1"/>
                  </a:cxn>
                  <a:cxn ang="0">
                    <a:pos x="0" y="1"/>
                  </a:cxn>
                  <a:cxn ang="0">
                    <a:pos x="0" y="1"/>
                  </a:cxn>
                  <a:cxn ang="0">
                    <a:pos x="1" y="1"/>
                  </a:cxn>
                  <a:cxn ang="0">
                    <a:pos x="1" y="1"/>
                  </a:cxn>
                  <a:cxn ang="0">
                    <a:pos x="1" y="0"/>
                  </a:cxn>
                  <a:cxn ang="0">
                    <a:pos x="1" y="0"/>
                  </a:cxn>
                  <a:cxn ang="0">
                    <a:pos x="1" y="1"/>
                  </a:cxn>
                  <a:cxn ang="0">
                    <a:pos x="1" y="1"/>
                  </a:cxn>
                  <a:cxn ang="0">
                    <a:pos x="1" y="1"/>
                  </a:cxn>
                  <a:cxn ang="0">
                    <a:pos x="1" y="2"/>
                  </a:cxn>
                  <a:cxn ang="0">
                    <a:pos x="1" y="2"/>
                  </a:cxn>
                </a:cxnLst>
                <a:rect l="0" t="0" r="r" b="b"/>
                <a:pathLst>
                  <a:path w="1" h="2">
                    <a:moveTo>
                      <a:pt x="1" y="2"/>
                    </a:moveTo>
                    <a:lnTo>
                      <a:pt x="1" y="2"/>
                    </a:lnTo>
                    <a:lnTo>
                      <a:pt x="1" y="1"/>
                    </a:lnTo>
                    <a:lnTo>
                      <a:pt x="1" y="1"/>
                    </a:lnTo>
                    <a:lnTo>
                      <a:pt x="1" y="1"/>
                    </a:lnTo>
                    <a:lnTo>
                      <a:pt x="0" y="1"/>
                    </a:lnTo>
                    <a:lnTo>
                      <a:pt x="0" y="1"/>
                    </a:lnTo>
                    <a:lnTo>
                      <a:pt x="1" y="1"/>
                    </a:lnTo>
                    <a:lnTo>
                      <a:pt x="1" y="1"/>
                    </a:lnTo>
                    <a:lnTo>
                      <a:pt x="1" y="0"/>
                    </a:lnTo>
                    <a:lnTo>
                      <a:pt x="1" y="0"/>
                    </a:lnTo>
                    <a:lnTo>
                      <a:pt x="1" y="1"/>
                    </a:lnTo>
                    <a:lnTo>
                      <a:pt x="1" y="1"/>
                    </a:lnTo>
                    <a:lnTo>
                      <a:pt x="1" y="1"/>
                    </a:lnTo>
                    <a:lnTo>
                      <a:pt x="1" y="2"/>
                    </a:lnTo>
                    <a:lnTo>
                      <a:pt x="1"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7" name="Freeform 7564"/>
              <p:cNvSpPr>
                <a:spLocks/>
              </p:cNvSpPr>
              <p:nvPr/>
            </p:nvSpPr>
            <p:spPr bwMode="auto">
              <a:xfrm>
                <a:off x="2974976" y="4532107"/>
                <a:ext cx="0" cy="1593"/>
              </a:xfrm>
              <a:custGeom>
                <a:avLst/>
                <a:gdLst/>
                <a:ahLst/>
                <a:cxnLst>
                  <a:cxn ang="0">
                    <a:pos x="0" y="5"/>
                  </a:cxn>
                  <a:cxn ang="0">
                    <a:pos x="0" y="5"/>
                  </a:cxn>
                  <a:cxn ang="0">
                    <a:pos x="0" y="3"/>
                  </a:cxn>
                  <a:cxn ang="0">
                    <a:pos x="0" y="2"/>
                  </a:cxn>
                  <a:cxn ang="0">
                    <a:pos x="0" y="1"/>
                  </a:cxn>
                  <a:cxn ang="0">
                    <a:pos x="0" y="1"/>
                  </a:cxn>
                  <a:cxn ang="0">
                    <a:pos x="0" y="1"/>
                  </a:cxn>
                  <a:cxn ang="0">
                    <a:pos x="0" y="0"/>
                  </a:cxn>
                  <a:cxn ang="0">
                    <a:pos x="0" y="1"/>
                  </a:cxn>
                  <a:cxn ang="0">
                    <a:pos x="0" y="1"/>
                  </a:cxn>
                  <a:cxn ang="0">
                    <a:pos x="0" y="2"/>
                  </a:cxn>
                  <a:cxn ang="0">
                    <a:pos x="0" y="2"/>
                  </a:cxn>
                  <a:cxn ang="0">
                    <a:pos x="0" y="2"/>
                  </a:cxn>
                  <a:cxn ang="0">
                    <a:pos x="0" y="3"/>
                  </a:cxn>
                  <a:cxn ang="0">
                    <a:pos x="0" y="3"/>
                  </a:cxn>
                  <a:cxn ang="0">
                    <a:pos x="0" y="5"/>
                  </a:cxn>
                </a:cxnLst>
                <a:rect l="0" t="0" r="r" b="b"/>
                <a:pathLst>
                  <a:path h="5">
                    <a:moveTo>
                      <a:pt x="0" y="5"/>
                    </a:moveTo>
                    <a:lnTo>
                      <a:pt x="0" y="5"/>
                    </a:lnTo>
                    <a:lnTo>
                      <a:pt x="0" y="3"/>
                    </a:lnTo>
                    <a:lnTo>
                      <a:pt x="0" y="2"/>
                    </a:lnTo>
                    <a:lnTo>
                      <a:pt x="0" y="1"/>
                    </a:lnTo>
                    <a:lnTo>
                      <a:pt x="0" y="1"/>
                    </a:lnTo>
                    <a:lnTo>
                      <a:pt x="0" y="1"/>
                    </a:lnTo>
                    <a:lnTo>
                      <a:pt x="0" y="0"/>
                    </a:lnTo>
                    <a:lnTo>
                      <a:pt x="0" y="1"/>
                    </a:lnTo>
                    <a:lnTo>
                      <a:pt x="0" y="1"/>
                    </a:lnTo>
                    <a:lnTo>
                      <a:pt x="0" y="2"/>
                    </a:lnTo>
                    <a:lnTo>
                      <a:pt x="0" y="2"/>
                    </a:lnTo>
                    <a:lnTo>
                      <a:pt x="0" y="2"/>
                    </a:lnTo>
                    <a:lnTo>
                      <a:pt x="0" y="3"/>
                    </a:lnTo>
                    <a:lnTo>
                      <a:pt x="0" y="3"/>
                    </a:lnTo>
                    <a:lnTo>
                      <a:pt x="0"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8" name="Freeform 7565"/>
              <p:cNvSpPr>
                <a:spLocks/>
              </p:cNvSpPr>
              <p:nvPr/>
            </p:nvSpPr>
            <p:spPr bwMode="auto">
              <a:xfrm>
                <a:off x="2989264" y="4527326"/>
                <a:ext cx="7938" cy="20715"/>
              </a:xfrm>
              <a:custGeom>
                <a:avLst/>
                <a:gdLst/>
                <a:ahLst/>
                <a:cxnLst>
                  <a:cxn ang="0">
                    <a:pos x="0" y="0"/>
                  </a:cxn>
                  <a:cxn ang="0">
                    <a:pos x="3" y="2"/>
                  </a:cxn>
                  <a:cxn ang="0">
                    <a:pos x="4" y="3"/>
                  </a:cxn>
                  <a:cxn ang="0">
                    <a:pos x="5" y="4"/>
                  </a:cxn>
                  <a:cxn ang="0">
                    <a:pos x="8" y="11"/>
                  </a:cxn>
                  <a:cxn ang="0">
                    <a:pos x="9" y="11"/>
                  </a:cxn>
                  <a:cxn ang="0">
                    <a:pos x="9" y="11"/>
                  </a:cxn>
                  <a:cxn ang="0">
                    <a:pos x="9" y="11"/>
                  </a:cxn>
                  <a:cxn ang="0">
                    <a:pos x="9" y="11"/>
                  </a:cxn>
                  <a:cxn ang="0">
                    <a:pos x="10" y="15"/>
                  </a:cxn>
                  <a:cxn ang="0">
                    <a:pos x="13" y="21"/>
                  </a:cxn>
                  <a:cxn ang="0">
                    <a:pos x="14" y="22"/>
                  </a:cxn>
                  <a:cxn ang="0">
                    <a:pos x="14" y="24"/>
                  </a:cxn>
                  <a:cxn ang="0">
                    <a:pos x="14" y="24"/>
                  </a:cxn>
                  <a:cxn ang="0">
                    <a:pos x="14" y="25"/>
                  </a:cxn>
                  <a:cxn ang="0">
                    <a:pos x="14" y="26"/>
                  </a:cxn>
                  <a:cxn ang="0">
                    <a:pos x="14" y="27"/>
                  </a:cxn>
                  <a:cxn ang="0">
                    <a:pos x="14" y="28"/>
                  </a:cxn>
                  <a:cxn ang="0">
                    <a:pos x="14" y="30"/>
                  </a:cxn>
                  <a:cxn ang="0">
                    <a:pos x="13" y="30"/>
                  </a:cxn>
                  <a:cxn ang="0">
                    <a:pos x="14" y="30"/>
                  </a:cxn>
                  <a:cxn ang="0">
                    <a:pos x="14" y="30"/>
                  </a:cxn>
                  <a:cxn ang="0">
                    <a:pos x="14" y="30"/>
                  </a:cxn>
                  <a:cxn ang="0">
                    <a:pos x="15" y="30"/>
                  </a:cxn>
                  <a:cxn ang="0">
                    <a:pos x="15" y="30"/>
                  </a:cxn>
                  <a:cxn ang="0">
                    <a:pos x="15" y="30"/>
                  </a:cxn>
                  <a:cxn ang="0">
                    <a:pos x="15" y="31"/>
                  </a:cxn>
                  <a:cxn ang="0">
                    <a:pos x="15" y="32"/>
                  </a:cxn>
                  <a:cxn ang="0">
                    <a:pos x="15" y="32"/>
                  </a:cxn>
                  <a:cxn ang="0">
                    <a:pos x="15" y="32"/>
                  </a:cxn>
                  <a:cxn ang="0">
                    <a:pos x="16" y="32"/>
                  </a:cxn>
                  <a:cxn ang="0">
                    <a:pos x="16" y="32"/>
                  </a:cxn>
                  <a:cxn ang="0">
                    <a:pos x="17" y="34"/>
                  </a:cxn>
                  <a:cxn ang="0">
                    <a:pos x="18" y="34"/>
                  </a:cxn>
                  <a:cxn ang="0">
                    <a:pos x="19" y="35"/>
                  </a:cxn>
                  <a:cxn ang="0">
                    <a:pos x="19" y="36"/>
                  </a:cxn>
                  <a:cxn ang="0">
                    <a:pos x="19" y="36"/>
                  </a:cxn>
                  <a:cxn ang="0">
                    <a:pos x="21" y="38"/>
                  </a:cxn>
                </a:cxnLst>
                <a:rect l="0" t="0" r="r" b="b"/>
                <a:pathLst>
                  <a:path w="21" h="38">
                    <a:moveTo>
                      <a:pt x="0" y="0"/>
                    </a:moveTo>
                    <a:lnTo>
                      <a:pt x="3" y="2"/>
                    </a:lnTo>
                    <a:lnTo>
                      <a:pt x="4" y="3"/>
                    </a:lnTo>
                    <a:lnTo>
                      <a:pt x="5" y="4"/>
                    </a:lnTo>
                    <a:lnTo>
                      <a:pt x="8" y="11"/>
                    </a:lnTo>
                    <a:lnTo>
                      <a:pt x="9" y="11"/>
                    </a:lnTo>
                    <a:lnTo>
                      <a:pt x="9" y="11"/>
                    </a:lnTo>
                    <a:lnTo>
                      <a:pt x="9" y="11"/>
                    </a:lnTo>
                    <a:lnTo>
                      <a:pt x="9" y="11"/>
                    </a:lnTo>
                    <a:lnTo>
                      <a:pt x="10" y="15"/>
                    </a:lnTo>
                    <a:lnTo>
                      <a:pt x="13" y="21"/>
                    </a:lnTo>
                    <a:lnTo>
                      <a:pt x="14" y="22"/>
                    </a:lnTo>
                    <a:lnTo>
                      <a:pt x="14" y="24"/>
                    </a:lnTo>
                    <a:lnTo>
                      <a:pt x="14" y="24"/>
                    </a:lnTo>
                    <a:lnTo>
                      <a:pt x="14" y="25"/>
                    </a:lnTo>
                    <a:lnTo>
                      <a:pt x="14" y="26"/>
                    </a:lnTo>
                    <a:lnTo>
                      <a:pt x="14" y="27"/>
                    </a:lnTo>
                    <a:lnTo>
                      <a:pt x="14" y="28"/>
                    </a:lnTo>
                    <a:lnTo>
                      <a:pt x="14" y="30"/>
                    </a:lnTo>
                    <a:lnTo>
                      <a:pt x="13" y="30"/>
                    </a:lnTo>
                    <a:lnTo>
                      <a:pt x="14" y="30"/>
                    </a:lnTo>
                    <a:lnTo>
                      <a:pt x="14" y="30"/>
                    </a:lnTo>
                    <a:lnTo>
                      <a:pt x="14" y="30"/>
                    </a:lnTo>
                    <a:lnTo>
                      <a:pt x="15" y="30"/>
                    </a:lnTo>
                    <a:lnTo>
                      <a:pt x="15" y="30"/>
                    </a:lnTo>
                    <a:lnTo>
                      <a:pt x="15" y="30"/>
                    </a:lnTo>
                    <a:lnTo>
                      <a:pt x="15" y="31"/>
                    </a:lnTo>
                    <a:lnTo>
                      <a:pt x="15" y="32"/>
                    </a:lnTo>
                    <a:lnTo>
                      <a:pt x="15" y="32"/>
                    </a:lnTo>
                    <a:lnTo>
                      <a:pt x="15" y="32"/>
                    </a:lnTo>
                    <a:lnTo>
                      <a:pt x="16" y="32"/>
                    </a:lnTo>
                    <a:lnTo>
                      <a:pt x="16" y="32"/>
                    </a:lnTo>
                    <a:lnTo>
                      <a:pt x="17" y="34"/>
                    </a:lnTo>
                    <a:lnTo>
                      <a:pt x="18" y="34"/>
                    </a:lnTo>
                    <a:lnTo>
                      <a:pt x="19" y="35"/>
                    </a:lnTo>
                    <a:lnTo>
                      <a:pt x="19" y="36"/>
                    </a:lnTo>
                    <a:lnTo>
                      <a:pt x="19" y="36"/>
                    </a:lnTo>
                    <a:lnTo>
                      <a:pt x="21" y="3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09" name="Line 7566"/>
              <p:cNvSpPr>
                <a:spLocks noChangeShapeType="1"/>
              </p:cNvSpPr>
              <p:nvPr/>
            </p:nvSpPr>
            <p:spPr bwMode="auto">
              <a:xfrm>
                <a:off x="2997201" y="4548042"/>
                <a:ext cx="0"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0" name="Freeform 7567"/>
              <p:cNvSpPr>
                <a:spLocks/>
              </p:cNvSpPr>
              <p:nvPr/>
            </p:nvSpPr>
            <p:spPr bwMode="auto">
              <a:xfrm>
                <a:off x="2990851" y="4560790"/>
                <a:ext cx="1588" cy="3187"/>
              </a:xfrm>
              <a:custGeom>
                <a:avLst/>
                <a:gdLst/>
                <a:ahLst/>
                <a:cxnLst>
                  <a:cxn ang="0">
                    <a:pos x="0" y="1"/>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1" name="Freeform 7568"/>
              <p:cNvSpPr>
                <a:spLocks/>
              </p:cNvSpPr>
              <p:nvPr/>
            </p:nvSpPr>
            <p:spPr bwMode="auto">
              <a:xfrm>
                <a:off x="2989264" y="4563977"/>
                <a:ext cx="0" cy="1593"/>
              </a:xfrm>
              <a:custGeom>
                <a:avLst/>
                <a:gdLst/>
                <a:ahLst/>
                <a:cxnLst>
                  <a:cxn ang="0">
                    <a:pos x="1" y="0"/>
                  </a:cxn>
                  <a:cxn ang="0">
                    <a:pos x="1" y="0"/>
                  </a:cxn>
                  <a:cxn ang="0">
                    <a:pos x="1" y="0"/>
                  </a:cxn>
                  <a:cxn ang="0">
                    <a:pos x="1" y="0"/>
                  </a:cxn>
                  <a:cxn ang="0">
                    <a:pos x="0" y="0"/>
                  </a:cxn>
                  <a:cxn ang="0">
                    <a:pos x="0" y="0"/>
                  </a:cxn>
                  <a:cxn ang="0">
                    <a:pos x="0" y="0"/>
                  </a:cxn>
                  <a:cxn ang="0">
                    <a:pos x="0" y="0"/>
                  </a:cxn>
                  <a:cxn ang="0">
                    <a:pos x="0" y="0"/>
                  </a:cxn>
                  <a:cxn ang="0">
                    <a:pos x="1" y="0"/>
                  </a:cxn>
                </a:cxnLst>
                <a:rect l="0" t="0" r="r" b="b"/>
                <a:pathLst>
                  <a:path w="1">
                    <a:moveTo>
                      <a:pt x="1" y="0"/>
                    </a:moveTo>
                    <a:lnTo>
                      <a:pt x="1" y="0"/>
                    </a:lnTo>
                    <a:lnTo>
                      <a:pt x="1" y="0"/>
                    </a:lnTo>
                    <a:lnTo>
                      <a:pt x="1" y="0"/>
                    </a:lnTo>
                    <a:lnTo>
                      <a:pt x="0" y="0"/>
                    </a:lnTo>
                    <a:lnTo>
                      <a:pt x="0" y="0"/>
                    </a:lnTo>
                    <a:lnTo>
                      <a:pt x="0" y="0"/>
                    </a:lnTo>
                    <a:lnTo>
                      <a:pt x="0" y="0"/>
                    </a:lnTo>
                    <a:lnTo>
                      <a:pt x="0"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2" name="Freeform 7569"/>
              <p:cNvSpPr>
                <a:spLocks/>
              </p:cNvSpPr>
              <p:nvPr/>
            </p:nvSpPr>
            <p:spPr bwMode="auto">
              <a:xfrm>
                <a:off x="2990851" y="4567164"/>
                <a:ext cx="1588" cy="0"/>
              </a:xfrm>
              <a:custGeom>
                <a:avLst/>
                <a:gdLst/>
                <a:ahLst/>
                <a:cxnLst>
                  <a:cxn ang="0">
                    <a:pos x="0" y="2"/>
                  </a:cxn>
                  <a:cxn ang="0">
                    <a:pos x="0" y="2"/>
                  </a:cxn>
                  <a:cxn ang="0">
                    <a:pos x="0" y="1"/>
                  </a:cxn>
                  <a:cxn ang="0">
                    <a:pos x="0" y="1"/>
                  </a:cxn>
                  <a:cxn ang="0">
                    <a:pos x="0" y="0"/>
                  </a:cxn>
                  <a:cxn ang="0">
                    <a:pos x="1" y="0"/>
                  </a:cxn>
                  <a:cxn ang="0">
                    <a:pos x="1" y="0"/>
                  </a:cxn>
                  <a:cxn ang="0">
                    <a:pos x="1" y="1"/>
                  </a:cxn>
                  <a:cxn ang="0">
                    <a:pos x="1" y="1"/>
                  </a:cxn>
                  <a:cxn ang="0">
                    <a:pos x="1" y="2"/>
                  </a:cxn>
                  <a:cxn ang="0">
                    <a:pos x="0" y="2"/>
                  </a:cxn>
                </a:cxnLst>
                <a:rect l="0" t="0" r="r" b="b"/>
                <a:pathLst>
                  <a:path w="1" h="2">
                    <a:moveTo>
                      <a:pt x="0" y="2"/>
                    </a:moveTo>
                    <a:lnTo>
                      <a:pt x="0" y="2"/>
                    </a:lnTo>
                    <a:lnTo>
                      <a:pt x="0" y="1"/>
                    </a:lnTo>
                    <a:lnTo>
                      <a:pt x="0" y="1"/>
                    </a:lnTo>
                    <a:lnTo>
                      <a:pt x="0" y="0"/>
                    </a:lnTo>
                    <a:lnTo>
                      <a:pt x="1" y="0"/>
                    </a:lnTo>
                    <a:lnTo>
                      <a:pt x="1" y="0"/>
                    </a:lnTo>
                    <a:lnTo>
                      <a:pt x="1" y="1"/>
                    </a:lnTo>
                    <a:lnTo>
                      <a:pt x="1" y="1"/>
                    </a:lnTo>
                    <a:lnTo>
                      <a:pt x="1" y="2"/>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3" name="Freeform 7570"/>
              <p:cNvSpPr>
                <a:spLocks/>
              </p:cNvSpPr>
              <p:nvPr/>
            </p:nvSpPr>
            <p:spPr bwMode="auto">
              <a:xfrm>
                <a:off x="2992439" y="4567164"/>
                <a:ext cx="0" cy="1593"/>
              </a:xfrm>
              <a:custGeom>
                <a:avLst/>
                <a:gdLst/>
                <a:ahLst/>
                <a:cxnLst>
                  <a:cxn ang="0">
                    <a:pos x="0" y="1"/>
                  </a:cxn>
                  <a:cxn ang="0">
                    <a:pos x="0" y="0"/>
                  </a:cxn>
                  <a:cxn ang="0">
                    <a:pos x="0" y="0"/>
                  </a:cxn>
                  <a:cxn ang="0">
                    <a:pos x="0" y="0"/>
                  </a:cxn>
                  <a:cxn ang="0">
                    <a:pos x="0" y="0"/>
                  </a:cxn>
                  <a:cxn ang="0">
                    <a:pos x="0" y="1"/>
                  </a:cxn>
                </a:cxnLst>
                <a:rect l="0" t="0" r="r" b="b"/>
                <a:pathLst>
                  <a:path h="1">
                    <a:moveTo>
                      <a:pt x="0" y="1"/>
                    </a:moveTo>
                    <a:lnTo>
                      <a:pt x="0" y="0"/>
                    </a:lnTo>
                    <a:lnTo>
                      <a:pt x="0" y="0"/>
                    </a:lnTo>
                    <a:lnTo>
                      <a:pt x="0" y="0"/>
                    </a:lnTo>
                    <a:lnTo>
                      <a:pt x="0" y="0"/>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4" name="Freeform 7571"/>
              <p:cNvSpPr>
                <a:spLocks/>
              </p:cNvSpPr>
              <p:nvPr/>
            </p:nvSpPr>
            <p:spPr bwMode="auto">
              <a:xfrm>
                <a:off x="2989264" y="4568757"/>
                <a:ext cx="1588" cy="0"/>
              </a:xfrm>
              <a:custGeom>
                <a:avLst/>
                <a:gdLst/>
                <a:ahLst/>
                <a:cxnLst>
                  <a:cxn ang="0">
                    <a:pos x="1" y="1"/>
                  </a:cxn>
                  <a:cxn ang="0">
                    <a:pos x="0" y="1"/>
                  </a:cxn>
                  <a:cxn ang="0">
                    <a:pos x="0" y="0"/>
                  </a:cxn>
                  <a:cxn ang="0">
                    <a:pos x="1" y="0"/>
                  </a:cxn>
                  <a:cxn ang="0">
                    <a:pos x="1" y="0"/>
                  </a:cxn>
                  <a:cxn ang="0">
                    <a:pos x="1" y="1"/>
                  </a:cxn>
                  <a:cxn ang="0">
                    <a:pos x="1" y="1"/>
                  </a:cxn>
                  <a:cxn ang="0">
                    <a:pos x="1" y="1"/>
                  </a:cxn>
                  <a:cxn ang="0">
                    <a:pos x="1" y="1"/>
                  </a:cxn>
                </a:cxnLst>
                <a:rect l="0" t="0" r="r" b="b"/>
                <a:pathLst>
                  <a:path w="1" h="1">
                    <a:moveTo>
                      <a:pt x="1" y="1"/>
                    </a:moveTo>
                    <a:lnTo>
                      <a:pt x="0" y="1"/>
                    </a:lnTo>
                    <a:lnTo>
                      <a:pt x="0" y="0"/>
                    </a:lnTo>
                    <a:lnTo>
                      <a:pt x="1" y="0"/>
                    </a:lnTo>
                    <a:lnTo>
                      <a:pt x="1" y="0"/>
                    </a:lnTo>
                    <a:lnTo>
                      <a:pt x="1" y="1"/>
                    </a:lnTo>
                    <a:lnTo>
                      <a:pt x="1" y="1"/>
                    </a:lnTo>
                    <a:lnTo>
                      <a:pt x="1" y="1"/>
                    </a:lnTo>
                    <a:lnTo>
                      <a:pt x="1"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5" name="Freeform 7572"/>
              <p:cNvSpPr>
                <a:spLocks/>
              </p:cNvSpPr>
              <p:nvPr/>
            </p:nvSpPr>
            <p:spPr bwMode="auto">
              <a:xfrm>
                <a:off x="2990851" y="4571944"/>
                <a:ext cx="0" cy="0"/>
              </a:xfrm>
              <a:custGeom>
                <a:avLst/>
                <a:gdLst/>
                <a:ahLst/>
                <a:cxnLst>
                  <a:cxn ang="0">
                    <a:pos x="1" y="3"/>
                  </a:cxn>
                  <a:cxn ang="0">
                    <a:pos x="1" y="3"/>
                  </a:cxn>
                  <a:cxn ang="0">
                    <a:pos x="1" y="1"/>
                  </a:cxn>
                  <a:cxn ang="0">
                    <a:pos x="1" y="1"/>
                  </a:cxn>
                  <a:cxn ang="0">
                    <a:pos x="1" y="1"/>
                  </a:cxn>
                  <a:cxn ang="0">
                    <a:pos x="2" y="0"/>
                  </a:cxn>
                  <a:cxn ang="0">
                    <a:pos x="2" y="0"/>
                  </a:cxn>
                  <a:cxn ang="0">
                    <a:pos x="1" y="0"/>
                  </a:cxn>
                  <a:cxn ang="0">
                    <a:pos x="1" y="0"/>
                  </a:cxn>
                  <a:cxn ang="0">
                    <a:pos x="0" y="0"/>
                  </a:cxn>
                  <a:cxn ang="0">
                    <a:pos x="0" y="1"/>
                  </a:cxn>
                  <a:cxn ang="0">
                    <a:pos x="0" y="1"/>
                  </a:cxn>
                  <a:cxn ang="0">
                    <a:pos x="0" y="3"/>
                  </a:cxn>
                  <a:cxn ang="0">
                    <a:pos x="1" y="3"/>
                  </a:cxn>
                </a:cxnLst>
                <a:rect l="0" t="0" r="r" b="b"/>
                <a:pathLst>
                  <a:path w="2" h="3">
                    <a:moveTo>
                      <a:pt x="1" y="3"/>
                    </a:moveTo>
                    <a:lnTo>
                      <a:pt x="1" y="3"/>
                    </a:lnTo>
                    <a:lnTo>
                      <a:pt x="1" y="1"/>
                    </a:lnTo>
                    <a:lnTo>
                      <a:pt x="1" y="1"/>
                    </a:lnTo>
                    <a:lnTo>
                      <a:pt x="1" y="1"/>
                    </a:lnTo>
                    <a:lnTo>
                      <a:pt x="2" y="0"/>
                    </a:lnTo>
                    <a:lnTo>
                      <a:pt x="2" y="0"/>
                    </a:lnTo>
                    <a:lnTo>
                      <a:pt x="1" y="0"/>
                    </a:lnTo>
                    <a:lnTo>
                      <a:pt x="1" y="0"/>
                    </a:lnTo>
                    <a:lnTo>
                      <a:pt x="0" y="0"/>
                    </a:lnTo>
                    <a:lnTo>
                      <a:pt x="0" y="1"/>
                    </a:lnTo>
                    <a:lnTo>
                      <a:pt x="0" y="1"/>
                    </a:lnTo>
                    <a:lnTo>
                      <a:pt x="0" y="3"/>
                    </a:lnTo>
                    <a:lnTo>
                      <a:pt x="1" y="3"/>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6" name="Freeform 7573"/>
              <p:cNvSpPr>
                <a:spLocks/>
              </p:cNvSpPr>
              <p:nvPr/>
            </p:nvSpPr>
            <p:spPr bwMode="auto">
              <a:xfrm>
                <a:off x="2997201" y="4548042"/>
                <a:ext cx="4763" cy="25496"/>
              </a:xfrm>
              <a:custGeom>
                <a:avLst/>
                <a:gdLst/>
                <a:ahLst/>
                <a:cxnLst>
                  <a:cxn ang="0">
                    <a:pos x="0" y="0"/>
                  </a:cxn>
                  <a:cxn ang="0">
                    <a:pos x="0" y="3"/>
                  </a:cxn>
                  <a:cxn ang="0">
                    <a:pos x="0" y="4"/>
                  </a:cxn>
                  <a:cxn ang="0">
                    <a:pos x="1" y="6"/>
                  </a:cxn>
                  <a:cxn ang="0">
                    <a:pos x="1" y="7"/>
                  </a:cxn>
                  <a:cxn ang="0">
                    <a:pos x="2" y="9"/>
                  </a:cxn>
                  <a:cxn ang="0">
                    <a:pos x="2" y="9"/>
                  </a:cxn>
                  <a:cxn ang="0">
                    <a:pos x="3" y="11"/>
                  </a:cxn>
                  <a:cxn ang="0">
                    <a:pos x="3" y="13"/>
                  </a:cxn>
                  <a:cxn ang="0">
                    <a:pos x="4" y="16"/>
                  </a:cxn>
                  <a:cxn ang="0">
                    <a:pos x="4" y="20"/>
                  </a:cxn>
                  <a:cxn ang="0">
                    <a:pos x="4" y="24"/>
                  </a:cxn>
                  <a:cxn ang="0">
                    <a:pos x="4" y="26"/>
                  </a:cxn>
                  <a:cxn ang="0">
                    <a:pos x="6" y="29"/>
                  </a:cxn>
                  <a:cxn ang="0">
                    <a:pos x="8" y="30"/>
                  </a:cxn>
                  <a:cxn ang="0">
                    <a:pos x="8" y="32"/>
                  </a:cxn>
                  <a:cxn ang="0">
                    <a:pos x="9" y="32"/>
                  </a:cxn>
                  <a:cxn ang="0">
                    <a:pos x="9" y="33"/>
                  </a:cxn>
                  <a:cxn ang="0">
                    <a:pos x="9" y="33"/>
                  </a:cxn>
                  <a:cxn ang="0">
                    <a:pos x="10" y="36"/>
                  </a:cxn>
                  <a:cxn ang="0">
                    <a:pos x="10" y="37"/>
                  </a:cxn>
                  <a:cxn ang="0">
                    <a:pos x="10" y="38"/>
                  </a:cxn>
                  <a:cxn ang="0">
                    <a:pos x="10" y="39"/>
                  </a:cxn>
                  <a:cxn ang="0">
                    <a:pos x="10" y="40"/>
                  </a:cxn>
                  <a:cxn ang="0">
                    <a:pos x="10" y="41"/>
                  </a:cxn>
                  <a:cxn ang="0">
                    <a:pos x="10" y="43"/>
                  </a:cxn>
                  <a:cxn ang="0">
                    <a:pos x="11" y="43"/>
                  </a:cxn>
                  <a:cxn ang="0">
                    <a:pos x="11" y="44"/>
                  </a:cxn>
                  <a:cxn ang="0">
                    <a:pos x="12" y="45"/>
                  </a:cxn>
                  <a:cxn ang="0">
                    <a:pos x="14" y="47"/>
                  </a:cxn>
                  <a:cxn ang="0">
                    <a:pos x="15" y="47"/>
                  </a:cxn>
                  <a:cxn ang="0">
                    <a:pos x="16" y="48"/>
                  </a:cxn>
                  <a:cxn ang="0">
                    <a:pos x="18" y="48"/>
                  </a:cxn>
                  <a:cxn ang="0">
                    <a:pos x="18" y="48"/>
                  </a:cxn>
                </a:cxnLst>
                <a:rect l="0" t="0" r="r" b="b"/>
                <a:pathLst>
                  <a:path w="18" h="48">
                    <a:moveTo>
                      <a:pt x="0" y="0"/>
                    </a:moveTo>
                    <a:lnTo>
                      <a:pt x="0" y="3"/>
                    </a:lnTo>
                    <a:lnTo>
                      <a:pt x="0" y="4"/>
                    </a:lnTo>
                    <a:lnTo>
                      <a:pt x="1" y="6"/>
                    </a:lnTo>
                    <a:lnTo>
                      <a:pt x="1" y="7"/>
                    </a:lnTo>
                    <a:lnTo>
                      <a:pt x="2" y="9"/>
                    </a:lnTo>
                    <a:lnTo>
                      <a:pt x="2" y="9"/>
                    </a:lnTo>
                    <a:lnTo>
                      <a:pt x="3" y="11"/>
                    </a:lnTo>
                    <a:lnTo>
                      <a:pt x="3" y="13"/>
                    </a:lnTo>
                    <a:lnTo>
                      <a:pt x="4" y="16"/>
                    </a:lnTo>
                    <a:lnTo>
                      <a:pt x="4" y="20"/>
                    </a:lnTo>
                    <a:lnTo>
                      <a:pt x="4" y="24"/>
                    </a:lnTo>
                    <a:lnTo>
                      <a:pt x="4" y="26"/>
                    </a:lnTo>
                    <a:lnTo>
                      <a:pt x="6" y="29"/>
                    </a:lnTo>
                    <a:lnTo>
                      <a:pt x="8" y="30"/>
                    </a:lnTo>
                    <a:lnTo>
                      <a:pt x="8" y="32"/>
                    </a:lnTo>
                    <a:lnTo>
                      <a:pt x="9" y="32"/>
                    </a:lnTo>
                    <a:lnTo>
                      <a:pt x="9" y="33"/>
                    </a:lnTo>
                    <a:lnTo>
                      <a:pt x="9" y="33"/>
                    </a:lnTo>
                    <a:lnTo>
                      <a:pt x="10" y="36"/>
                    </a:lnTo>
                    <a:lnTo>
                      <a:pt x="10" y="37"/>
                    </a:lnTo>
                    <a:lnTo>
                      <a:pt x="10" y="38"/>
                    </a:lnTo>
                    <a:lnTo>
                      <a:pt x="10" y="39"/>
                    </a:lnTo>
                    <a:lnTo>
                      <a:pt x="10" y="40"/>
                    </a:lnTo>
                    <a:lnTo>
                      <a:pt x="10" y="41"/>
                    </a:lnTo>
                    <a:lnTo>
                      <a:pt x="10" y="43"/>
                    </a:lnTo>
                    <a:lnTo>
                      <a:pt x="11" y="43"/>
                    </a:lnTo>
                    <a:lnTo>
                      <a:pt x="11" y="44"/>
                    </a:lnTo>
                    <a:lnTo>
                      <a:pt x="12" y="45"/>
                    </a:lnTo>
                    <a:lnTo>
                      <a:pt x="14" y="47"/>
                    </a:lnTo>
                    <a:lnTo>
                      <a:pt x="15" y="47"/>
                    </a:lnTo>
                    <a:lnTo>
                      <a:pt x="16" y="48"/>
                    </a:lnTo>
                    <a:lnTo>
                      <a:pt x="18" y="48"/>
                    </a:lnTo>
                    <a:lnTo>
                      <a:pt x="18" y="48"/>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7" name="Line 7574"/>
              <p:cNvSpPr>
                <a:spLocks noChangeShapeType="1"/>
              </p:cNvSpPr>
              <p:nvPr/>
            </p:nvSpPr>
            <p:spPr bwMode="auto">
              <a:xfrm>
                <a:off x="3001964" y="4573538"/>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8" name="Freeform 7575"/>
              <p:cNvSpPr>
                <a:spLocks/>
              </p:cNvSpPr>
              <p:nvPr/>
            </p:nvSpPr>
            <p:spPr bwMode="auto">
              <a:xfrm>
                <a:off x="3000376" y="4587879"/>
                <a:ext cx="1588" cy="0"/>
              </a:xfrm>
              <a:custGeom>
                <a:avLst/>
                <a:gdLst/>
                <a:ahLst/>
                <a:cxnLst>
                  <a:cxn ang="0">
                    <a:pos x="0" y="1"/>
                  </a:cxn>
                  <a:cxn ang="0">
                    <a:pos x="0" y="0"/>
                  </a:cxn>
                  <a:cxn ang="0">
                    <a:pos x="0" y="0"/>
                  </a:cxn>
                  <a:cxn ang="0">
                    <a:pos x="0" y="0"/>
                  </a:cxn>
                  <a:cxn ang="0">
                    <a:pos x="0" y="0"/>
                  </a:cxn>
                  <a:cxn ang="0">
                    <a:pos x="0" y="1"/>
                  </a:cxn>
                  <a:cxn ang="0">
                    <a:pos x="0" y="1"/>
                  </a:cxn>
                </a:cxnLst>
                <a:rect l="0" t="0" r="r" b="b"/>
                <a:pathLst>
                  <a:path h="1">
                    <a:moveTo>
                      <a:pt x="0" y="1"/>
                    </a:move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19" name="Line 7576"/>
              <p:cNvSpPr>
                <a:spLocks noChangeShapeType="1"/>
              </p:cNvSpPr>
              <p:nvPr/>
            </p:nvSpPr>
            <p:spPr bwMode="auto">
              <a:xfrm>
                <a:off x="3000376" y="4589473"/>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0" name="Freeform 7577"/>
              <p:cNvSpPr>
                <a:spLocks/>
              </p:cNvSpPr>
              <p:nvPr/>
            </p:nvSpPr>
            <p:spPr bwMode="auto">
              <a:xfrm>
                <a:off x="3000376" y="4589473"/>
                <a:ext cx="1588" cy="1593"/>
              </a:xfrm>
              <a:custGeom>
                <a:avLst/>
                <a:gdLst/>
                <a:ahLst/>
                <a:cxnLst>
                  <a:cxn ang="0">
                    <a:pos x="0" y="0"/>
                  </a:cxn>
                  <a:cxn ang="0">
                    <a:pos x="0" y="0"/>
                  </a:cxn>
                  <a:cxn ang="0">
                    <a:pos x="0" y="0"/>
                  </a:cxn>
                  <a:cxn ang="0">
                    <a:pos x="0" y="1"/>
                  </a:cxn>
                  <a:cxn ang="0">
                    <a:pos x="0" y="1"/>
                  </a:cxn>
                  <a:cxn ang="0">
                    <a:pos x="0" y="1"/>
                  </a:cxn>
                  <a:cxn ang="0">
                    <a:pos x="0" y="0"/>
                  </a:cxn>
                  <a:cxn ang="0">
                    <a:pos x="0" y="0"/>
                  </a:cxn>
                  <a:cxn ang="0">
                    <a:pos x="0" y="0"/>
                  </a:cxn>
                </a:cxnLst>
                <a:rect l="0" t="0" r="r" b="b"/>
                <a:pathLst>
                  <a:path h="1">
                    <a:moveTo>
                      <a:pt x="0" y="0"/>
                    </a:moveTo>
                    <a:lnTo>
                      <a:pt x="0" y="0"/>
                    </a:lnTo>
                    <a:lnTo>
                      <a:pt x="0" y="0"/>
                    </a:lnTo>
                    <a:lnTo>
                      <a:pt x="0" y="1"/>
                    </a:lnTo>
                    <a:lnTo>
                      <a:pt x="0" y="1"/>
                    </a:lnTo>
                    <a:lnTo>
                      <a:pt x="0" y="1"/>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1" name="Freeform 7578"/>
              <p:cNvSpPr>
                <a:spLocks/>
              </p:cNvSpPr>
              <p:nvPr/>
            </p:nvSpPr>
            <p:spPr bwMode="auto">
              <a:xfrm>
                <a:off x="3001964" y="4573538"/>
                <a:ext cx="1588" cy="17528"/>
              </a:xfrm>
              <a:custGeom>
                <a:avLst/>
                <a:gdLst/>
                <a:ahLst/>
                <a:cxnLst>
                  <a:cxn ang="0">
                    <a:pos x="3" y="0"/>
                  </a:cxn>
                  <a:cxn ang="0">
                    <a:pos x="4" y="1"/>
                  </a:cxn>
                  <a:cxn ang="0">
                    <a:pos x="4" y="2"/>
                  </a:cxn>
                  <a:cxn ang="0">
                    <a:pos x="5" y="3"/>
                  </a:cxn>
                  <a:cxn ang="0">
                    <a:pos x="5" y="5"/>
                  </a:cxn>
                  <a:cxn ang="0">
                    <a:pos x="6" y="6"/>
                  </a:cxn>
                  <a:cxn ang="0">
                    <a:pos x="6" y="6"/>
                  </a:cxn>
                  <a:cxn ang="0">
                    <a:pos x="6" y="7"/>
                  </a:cxn>
                  <a:cxn ang="0">
                    <a:pos x="6" y="10"/>
                  </a:cxn>
                  <a:cxn ang="0">
                    <a:pos x="6" y="12"/>
                  </a:cxn>
                  <a:cxn ang="0">
                    <a:pos x="6" y="14"/>
                  </a:cxn>
                  <a:cxn ang="0">
                    <a:pos x="6" y="15"/>
                  </a:cxn>
                  <a:cxn ang="0">
                    <a:pos x="5" y="15"/>
                  </a:cxn>
                  <a:cxn ang="0">
                    <a:pos x="5" y="16"/>
                  </a:cxn>
                  <a:cxn ang="0">
                    <a:pos x="5" y="16"/>
                  </a:cxn>
                  <a:cxn ang="0">
                    <a:pos x="4" y="18"/>
                  </a:cxn>
                  <a:cxn ang="0">
                    <a:pos x="4" y="18"/>
                  </a:cxn>
                  <a:cxn ang="0">
                    <a:pos x="4" y="18"/>
                  </a:cxn>
                  <a:cxn ang="0">
                    <a:pos x="4" y="18"/>
                  </a:cxn>
                  <a:cxn ang="0">
                    <a:pos x="4" y="19"/>
                  </a:cxn>
                  <a:cxn ang="0">
                    <a:pos x="3" y="19"/>
                  </a:cxn>
                  <a:cxn ang="0">
                    <a:pos x="3" y="19"/>
                  </a:cxn>
                  <a:cxn ang="0">
                    <a:pos x="3" y="19"/>
                  </a:cxn>
                  <a:cxn ang="0">
                    <a:pos x="4" y="19"/>
                  </a:cxn>
                  <a:cxn ang="0">
                    <a:pos x="4" y="19"/>
                  </a:cxn>
                  <a:cxn ang="0">
                    <a:pos x="4" y="20"/>
                  </a:cxn>
                  <a:cxn ang="0">
                    <a:pos x="4" y="20"/>
                  </a:cxn>
                  <a:cxn ang="0">
                    <a:pos x="4" y="21"/>
                  </a:cxn>
                  <a:cxn ang="0">
                    <a:pos x="4" y="21"/>
                  </a:cxn>
                  <a:cxn ang="0">
                    <a:pos x="3" y="22"/>
                  </a:cxn>
                  <a:cxn ang="0">
                    <a:pos x="3" y="23"/>
                  </a:cxn>
                  <a:cxn ang="0">
                    <a:pos x="3" y="23"/>
                  </a:cxn>
                  <a:cxn ang="0">
                    <a:pos x="1" y="24"/>
                  </a:cxn>
                  <a:cxn ang="0">
                    <a:pos x="1" y="25"/>
                  </a:cxn>
                  <a:cxn ang="0">
                    <a:pos x="1" y="25"/>
                  </a:cxn>
                  <a:cxn ang="0">
                    <a:pos x="0" y="26"/>
                  </a:cxn>
                  <a:cxn ang="0">
                    <a:pos x="0" y="26"/>
                  </a:cxn>
                  <a:cxn ang="0">
                    <a:pos x="0" y="26"/>
                  </a:cxn>
                  <a:cxn ang="0">
                    <a:pos x="0" y="27"/>
                  </a:cxn>
                  <a:cxn ang="0">
                    <a:pos x="0" y="28"/>
                  </a:cxn>
                  <a:cxn ang="0">
                    <a:pos x="0" y="29"/>
                  </a:cxn>
                  <a:cxn ang="0">
                    <a:pos x="0" y="29"/>
                  </a:cxn>
                  <a:cxn ang="0">
                    <a:pos x="0" y="30"/>
                  </a:cxn>
                  <a:cxn ang="0">
                    <a:pos x="1" y="31"/>
                  </a:cxn>
                  <a:cxn ang="0">
                    <a:pos x="3" y="31"/>
                  </a:cxn>
                </a:cxnLst>
                <a:rect l="0" t="0" r="r" b="b"/>
                <a:pathLst>
                  <a:path w="6" h="31">
                    <a:moveTo>
                      <a:pt x="3" y="0"/>
                    </a:moveTo>
                    <a:lnTo>
                      <a:pt x="4" y="1"/>
                    </a:lnTo>
                    <a:lnTo>
                      <a:pt x="4" y="2"/>
                    </a:lnTo>
                    <a:lnTo>
                      <a:pt x="5" y="3"/>
                    </a:lnTo>
                    <a:lnTo>
                      <a:pt x="5" y="5"/>
                    </a:lnTo>
                    <a:lnTo>
                      <a:pt x="6" y="6"/>
                    </a:lnTo>
                    <a:lnTo>
                      <a:pt x="6" y="6"/>
                    </a:lnTo>
                    <a:lnTo>
                      <a:pt x="6" y="7"/>
                    </a:lnTo>
                    <a:lnTo>
                      <a:pt x="6" y="10"/>
                    </a:lnTo>
                    <a:lnTo>
                      <a:pt x="6" y="12"/>
                    </a:lnTo>
                    <a:lnTo>
                      <a:pt x="6" y="14"/>
                    </a:lnTo>
                    <a:lnTo>
                      <a:pt x="6" y="15"/>
                    </a:lnTo>
                    <a:lnTo>
                      <a:pt x="5" y="15"/>
                    </a:lnTo>
                    <a:lnTo>
                      <a:pt x="5" y="16"/>
                    </a:lnTo>
                    <a:lnTo>
                      <a:pt x="5" y="16"/>
                    </a:lnTo>
                    <a:lnTo>
                      <a:pt x="4" y="18"/>
                    </a:lnTo>
                    <a:lnTo>
                      <a:pt x="4" y="18"/>
                    </a:lnTo>
                    <a:lnTo>
                      <a:pt x="4" y="18"/>
                    </a:lnTo>
                    <a:lnTo>
                      <a:pt x="4" y="18"/>
                    </a:lnTo>
                    <a:lnTo>
                      <a:pt x="4" y="19"/>
                    </a:lnTo>
                    <a:lnTo>
                      <a:pt x="3" y="19"/>
                    </a:lnTo>
                    <a:lnTo>
                      <a:pt x="3" y="19"/>
                    </a:lnTo>
                    <a:lnTo>
                      <a:pt x="3" y="19"/>
                    </a:lnTo>
                    <a:lnTo>
                      <a:pt x="4" y="19"/>
                    </a:lnTo>
                    <a:lnTo>
                      <a:pt x="4" y="19"/>
                    </a:lnTo>
                    <a:lnTo>
                      <a:pt x="4" y="20"/>
                    </a:lnTo>
                    <a:lnTo>
                      <a:pt x="4" y="20"/>
                    </a:lnTo>
                    <a:lnTo>
                      <a:pt x="4" y="21"/>
                    </a:lnTo>
                    <a:lnTo>
                      <a:pt x="4" y="21"/>
                    </a:lnTo>
                    <a:lnTo>
                      <a:pt x="3" y="22"/>
                    </a:lnTo>
                    <a:lnTo>
                      <a:pt x="3" y="23"/>
                    </a:lnTo>
                    <a:lnTo>
                      <a:pt x="3" y="23"/>
                    </a:lnTo>
                    <a:lnTo>
                      <a:pt x="1" y="24"/>
                    </a:lnTo>
                    <a:lnTo>
                      <a:pt x="1" y="25"/>
                    </a:lnTo>
                    <a:lnTo>
                      <a:pt x="1" y="25"/>
                    </a:lnTo>
                    <a:lnTo>
                      <a:pt x="0" y="26"/>
                    </a:lnTo>
                    <a:lnTo>
                      <a:pt x="0" y="26"/>
                    </a:lnTo>
                    <a:lnTo>
                      <a:pt x="0" y="26"/>
                    </a:lnTo>
                    <a:lnTo>
                      <a:pt x="0" y="27"/>
                    </a:lnTo>
                    <a:lnTo>
                      <a:pt x="0" y="28"/>
                    </a:lnTo>
                    <a:lnTo>
                      <a:pt x="0" y="29"/>
                    </a:lnTo>
                    <a:lnTo>
                      <a:pt x="0" y="29"/>
                    </a:lnTo>
                    <a:lnTo>
                      <a:pt x="0" y="30"/>
                    </a:lnTo>
                    <a:lnTo>
                      <a:pt x="1" y="31"/>
                    </a:lnTo>
                    <a:lnTo>
                      <a:pt x="3" y="3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2" name="Line 7579"/>
              <p:cNvSpPr>
                <a:spLocks noChangeShapeType="1"/>
              </p:cNvSpPr>
              <p:nvPr/>
            </p:nvSpPr>
            <p:spPr bwMode="auto">
              <a:xfrm>
                <a:off x="3001964" y="4591066"/>
                <a:ext cx="1588" cy="1593"/>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3" name="Freeform 7580"/>
              <p:cNvSpPr>
                <a:spLocks/>
              </p:cNvSpPr>
              <p:nvPr/>
            </p:nvSpPr>
            <p:spPr bwMode="auto">
              <a:xfrm>
                <a:off x="3001964" y="4592660"/>
                <a:ext cx="3175" cy="4780"/>
              </a:xfrm>
              <a:custGeom>
                <a:avLst/>
                <a:gdLst/>
                <a:ahLst/>
                <a:cxnLst>
                  <a:cxn ang="0">
                    <a:pos x="0" y="0"/>
                  </a:cxn>
                  <a:cxn ang="0">
                    <a:pos x="0" y="0"/>
                  </a:cxn>
                  <a:cxn ang="0">
                    <a:pos x="1" y="0"/>
                  </a:cxn>
                  <a:cxn ang="0">
                    <a:pos x="3" y="1"/>
                  </a:cxn>
                  <a:cxn ang="0">
                    <a:pos x="4" y="1"/>
                  </a:cxn>
                  <a:cxn ang="0">
                    <a:pos x="4" y="1"/>
                  </a:cxn>
                  <a:cxn ang="0">
                    <a:pos x="4" y="2"/>
                  </a:cxn>
                  <a:cxn ang="0">
                    <a:pos x="5" y="2"/>
                  </a:cxn>
                  <a:cxn ang="0">
                    <a:pos x="5" y="2"/>
                  </a:cxn>
                  <a:cxn ang="0">
                    <a:pos x="5" y="2"/>
                  </a:cxn>
                  <a:cxn ang="0">
                    <a:pos x="6" y="2"/>
                  </a:cxn>
                  <a:cxn ang="0">
                    <a:pos x="7" y="3"/>
                  </a:cxn>
                  <a:cxn ang="0">
                    <a:pos x="7" y="4"/>
                  </a:cxn>
                  <a:cxn ang="0">
                    <a:pos x="7" y="4"/>
                  </a:cxn>
                  <a:cxn ang="0">
                    <a:pos x="9" y="4"/>
                  </a:cxn>
                  <a:cxn ang="0">
                    <a:pos x="9" y="4"/>
                  </a:cxn>
                  <a:cxn ang="0">
                    <a:pos x="10" y="5"/>
                  </a:cxn>
                  <a:cxn ang="0">
                    <a:pos x="10" y="5"/>
                  </a:cxn>
                  <a:cxn ang="0">
                    <a:pos x="10" y="5"/>
                  </a:cxn>
                  <a:cxn ang="0">
                    <a:pos x="10" y="5"/>
                  </a:cxn>
                  <a:cxn ang="0">
                    <a:pos x="10" y="5"/>
                  </a:cxn>
                  <a:cxn ang="0">
                    <a:pos x="11" y="5"/>
                  </a:cxn>
                  <a:cxn ang="0">
                    <a:pos x="11" y="5"/>
                  </a:cxn>
                  <a:cxn ang="0">
                    <a:pos x="12" y="6"/>
                  </a:cxn>
                  <a:cxn ang="0">
                    <a:pos x="12" y="6"/>
                  </a:cxn>
                  <a:cxn ang="0">
                    <a:pos x="13" y="6"/>
                  </a:cxn>
                  <a:cxn ang="0">
                    <a:pos x="13" y="6"/>
                  </a:cxn>
                  <a:cxn ang="0">
                    <a:pos x="13" y="6"/>
                  </a:cxn>
                  <a:cxn ang="0">
                    <a:pos x="13" y="6"/>
                  </a:cxn>
                  <a:cxn ang="0">
                    <a:pos x="13" y="6"/>
                  </a:cxn>
                </a:cxnLst>
                <a:rect l="0" t="0" r="r" b="b"/>
                <a:pathLst>
                  <a:path w="13" h="6">
                    <a:moveTo>
                      <a:pt x="0" y="0"/>
                    </a:moveTo>
                    <a:lnTo>
                      <a:pt x="0" y="0"/>
                    </a:lnTo>
                    <a:lnTo>
                      <a:pt x="1" y="0"/>
                    </a:lnTo>
                    <a:lnTo>
                      <a:pt x="3" y="1"/>
                    </a:lnTo>
                    <a:lnTo>
                      <a:pt x="4" y="1"/>
                    </a:lnTo>
                    <a:lnTo>
                      <a:pt x="4" y="1"/>
                    </a:lnTo>
                    <a:lnTo>
                      <a:pt x="4" y="2"/>
                    </a:lnTo>
                    <a:lnTo>
                      <a:pt x="5" y="2"/>
                    </a:lnTo>
                    <a:lnTo>
                      <a:pt x="5" y="2"/>
                    </a:lnTo>
                    <a:lnTo>
                      <a:pt x="5" y="2"/>
                    </a:lnTo>
                    <a:lnTo>
                      <a:pt x="6" y="2"/>
                    </a:lnTo>
                    <a:lnTo>
                      <a:pt x="7" y="3"/>
                    </a:lnTo>
                    <a:lnTo>
                      <a:pt x="7" y="4"/>
                    </a:lnTo>
                    <a:lnTo>
                      <a:pt x="7" y="4"/>
                    </a:lnTo>
                    <a:lnTo>
                      <a:pt x="9" y="4"/>
                    </a:lnTo>
                    <a:lnTo>
                      <a:pt x="9" y="4"/>
                    </a:lnTo>
                    <a:lnTo>
                      <a:pt x="10" y="5"/>
                    </a:lnTo>
                    <a:lnTo>
                      <a:pt x="10" y="5"/>
                    </a:lnTo>
                    <a:lnTo>
                      <a:pt x="10" y="5"/>
                    </a:lnTo>
                    <a:lnTo>
                      <a:pt x="10" y="5"/>
                    </a:lnTo>
                    <a:lnTo>
                      <a:pt x="10" y="5"/>
                    </a:lnTo>
                    <a:lnTo>
                      <a:pt x="11" y="5"/>
                    </a:lnTo>
                    <a:lnTo>
                      <a:pt x="11" y="5"/>
                    </a:lnTo>
                    <a:lnTo>
                      <a:pt x="12" y="6"/>
                    </a:lnTo>
                    <a:lnTo>
                      <a:pt x="12" y="6"/>
                    </a:lnTo>
                    <a:lnTo>
                      <a:pt x="13" y="6"/>
                    </a:lnTo>
                    <a:lnTo>
                      <a:pt x="13" y="6"/>
                    </a:lnTo>
                    <a:lnTo>
                      <a:pt x="13" y="6"/>
                    </a:lnTo>
                    <a:lnTo>
                      <a:pt x="13" y="6"/>
                    </a:lnTo>
                    <a:lnTo>
                      <a:pt x="13" y="6"/>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4" name="Freeform 7581"/>
              <p:cNvSpPr>
                <a:spLocks/>
              </p:cNvSpPr>
              <p:nvPr/>
            </p:nvSpPr>
            <p:spPr bwMode="auto">
              <a:xfrm>
                <a:off x="2989264" y="4599034"/>
                <a:ext cx="1588" cy="0"/>
              </a:xfrm>
              <a:custGeom>
                <a:avLst/>
                <a:gdLst/>
                <a:ahLst/>
                <a:cxnLst>
                  <a:cxn ang="0">
                    <a:pos x="0" y="2"/>
                  </a:cxn>
                  <a:cxn ang="0">
                    <a:pos x="1" y="1"/>
                  </a:cxn>
                  <a:cxn ang="0">
                    <a:pos x="1" y="1"/>
                  </a:cxn>
                  <a:cxn ang="0">
                    <a:pos x="0" y="0"/>
                  </a:cxn>
                  <a:cxn ang="0">
                    <a:pos x="0" y="1"/>
                  </a:cxn>
                  <a:cxn ang="0">
                    <a:pos x="0" y="1"/>
                  </a:cxn>
                  <a:cxn ang="0">
                    <a:pos x="0" y="2"/>
                  </a:cxn>
                </a:cxnLst>
                <a:rect l="0" t="0" r="r" b="b"/>
                <a:pathLst>
                  <a:path w="1" h="2">
                    <a:moveTo>
                      <a:pt x="0" y="2"/>
                    </a:moveTo>
                    <a:lnTo>
                      <a:pt x="1" y="1"/>
                    </a:lnTo>
                    <a:lnTo>
                      <a:pt x="1" y="1"/>
                    </a:lnTo>
                    <a:lnTo>
                      <a:pt x="0" y="0"/>
                    </a:lnTo>
                    <a:lnTo>
                      <a:pt x="0" y="1"/>
                    </a:lnTo>
                    <a:lnTo>
                      <a:pt x="0" y="1"/>
                    </a:lnTo>
                    <a:lnTo>
                      <a:pt x="0"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5" name="Freeform 7582"/>
              <p:cNvSpPr>
                <a:spLocks/>
              </p:cNvSpPr>
              <p:nvPr/>
            </p:nvSpPr>
            <p:spPr bwMode="auto">
              <a:xfrm>
                <a:off x="2989264" y="4599034"/>
                <a:ext cx="1588" cy="3187"/>
              </a:xfrm>
              <a:custGeom>
                <a:avLst/>
                <a:gdLst/>
                <a:ahLst/>
                <a:cxnLst>
                  <a:cxn ang="0">
                    <a:pos x="3" y="5"/>
                  </a:cxn>
                  <a:cxn ang="0">
                    <a:pos x="4" y="5"/>
                  </a:cxn>
                  <a:cxn ang="0">
                    <a:pos x="4" y="5"/>
                  </a:cxn>
                  <a:cxn ang="0">
                    <a:pos x="5" y="4"/>
                  </a:cxn>
                  <a:cxn ang="0">
                    <a:pos x="5" y="3"/>
                  </a:cxn>
                  <a:cxn ang="0">
                    <a:pos x="5" y="3"/>
                  </a:cxn>
                  <a:cxn ang="0">
                    <a:pos x="5" y="3"/>
                  </a:cxn>
                  <a:cxn ang="0">
                    <a:pos x="4" y="3"/>
                  </a:cxn>
                  <a:cxn ang="0">
                    <a:pos x="4" y="3"/>
                  </a:cxn>
                  <a:cxn ang="0">
                    <a:pos x="4" y="2"/>
                  </a:cxn>
                  <a:cxn ang="0">
                    <a:pos x="4" y="1"/>
                  </a:cxn>
                  <a:cxn ang="0">
                    <a:pos x="4" y="1"/>
                  </a:cxn>
                  <a:cxn ang="0">
                    <a:pos x="4" y="0"/>
                  </a:cxn>
                  <a:cxn ang="0">
                    <a:pos x="4" y="0"/>
                  </a:cxn>
                  <a:cxn ang="0">
                    <a:pos x="3" y="0"/>
                  </a:cxn>
                  <a:cxn ang="0">
                    <a:pos x="3" y="1"/>
                  </a:cxn>
                  <a:cxn ang="0">
                    <a:pos x="3" y="1"/>
                  </a:cxn>
                  <a:cxn ang="0">
                    <a:pos x="3" y="1"/>
                  </a:cxn>
                  <a:cxn ang="0">
                    <a:pos x="3" y="2"/>
                  </a:cxn>
                  <a:cxn ang="0">
                    <a:pos x="3" y="2"/>
                  </a:cxn>
                  <a:cxn ang="0">
                    <a:pos x="1" y="2"/>
                  </a:cxn>
                  <a:cxn ang="0">
                    <a:pos x="1" y="3"/>
                  </a:cxn>
                  <a:cxn ang="0">
                    <a:pos x="1" y="3"/>
                  </a:cxn>
                  <a:cxn ang="0">
                    <a:pos x="1" y="3"/>
                  </a:cxn>
                  <a:cxn ang="0">
                    <a:pos x="1" y="2"/>
                  </a:cxn>
                  <a:cxn ang="0">
                    <a:pos x="1" y="2"/>
                  </a:cxn>
                  <a:cxn ang="0">
                    <a:pos x="1" y="2"/>
                  </a:cxn>
                  <a:cxn ang="0">
                    <a:pos x="1" y="3"/>
                  </a:cxn>
                  <a:cxn ang="0">
                    <a:pos x="1" y="3"/>
                  </a:cxn>
                  <a:cxn ang="0">
                    <a:pos x="1" y="3"/>
                  </a:cxn>
                  <a:cxn ang="0">
                    <a:pos x="0" y="3"/>
                  </a:cxn>
                  <a:cxn ang="0">
                    <a:pos x="0" y="4"/>
                  </a:cxn>
                  <a:cxn ang="0">
                    <a:pos x="1" y="5"/>
                  </a:cxn>
                  <a:cxn ang="0">
                    <a:pos x="1" y="5"/>
                  </a:cxn>
                  <a:cxn ang="0">
                    <a:pos x="3" y="5"/>
                  </a:cxn>
                </a:cxnLst>
                <a:rect l="0" t="0" r="r" b="b"/>
                <a:pathLst>
                  <a:path w="5" h="5">
                    <a:moveTo>
                      <a:pt x="3" y="5"/>
                    </a:moveTo>
                    <a:lnTo>
                      <a:pt x="4" y="5"/>
                    </a:lnTo>
                    <a:lnTo>
                      <a:pt x="4" y="5"/>
                    </a:lnTo>
                    <a:lnTo>
                      <a:pt x="5" y="4"/>
                    </a:lnTo>
                    <a:lnTo>
                      <a:pt x="5" y="3"/>
                    </a:lnTo>
                    <a:lnTo>
                      <a:pt x="5" y="3"/>
                    </a:lnTo>
                    <a:lnTo>
                      <a:pt x="5" y="3"/>
                    </a:lnTo>
                    <a:lnTo>
                      <a:pt x="4" y="3"/>
                    </a:lnTo>
                    <a:lnTo>
                      <a:pt x="4" y="3"/>
                    </a:lnTo>
                    <a:lnTo>
                      <a:pt x="4" y="2"/>
                    </a:lnTo>
                    <a:lnTo>
                      <a:pt x="4" y="1"/>
                    </a:lnTo>
                    <a:lnTo>
                      <a:pt x="4" y="1"/>
                    </a:lnTo>
                    <a:lnTo>
                      <a:pt x="4" y="0"/>
                    </a:lnTo>
                    <a:lnTo>
                      <a:pt x="4" y="0"/>
                    </a:lnTo>
                    <a:lnTo>
                      <a:pt x="3" y="0"/>
                    </a:lnTo>
                    <a:lnTo>
                      <a:pt x="3" y="1"/>
                    </a:lnTo>
                    <a:lnTo>
                      <a:pt x="3" y="1"/>
                    </a:lnTo>
                    <a:lnTo>
                      <a:pt x="3" y="1"/>
                    </a:lnTo>
                    <a:lnTo>
                      <a:pt x="3" y="2"/>
                    </a:lnTo>
                    <a:lnTo>
                      <a:pt x="3" y="2"/>
                    </a:lnTo>
                    <a:lnTo>
                      <a:pt x="1" y="2"/>
                    </a:lnTo>
                    <a:lnTo>
                      <a:pt x="1" y="3"/>
                    </a:lnTo>
                    <a:lnTo>
                      <a:pt x="1" y="3"/>
                    </a:lnTo>
                    <a:lnTo>
                      <a:pt x="1" y="3"/>
                    </a:lnTo>
                    <a:lnTo>
                      <a:pt x="1" y="2"/>
                    </a:lnTo>
                    <a:lnTo>
                      <a:pt x="1" y="2"/>
                    </a:lnTo>
                    <a:lnTo>
                      <a:pt x="1" y="2"/>
                    </a:lnTo>
                    <a:lnTo>
                      <a:pt x="1" y="3"/>
                    </a:lnTo>
                    <a:lnTo>
                      <a:pt x="1" y="3"/>
                    </a:lnTo>
                    <a:lnTo>
                      <a:pt x="1" y="3"/>
                    </a:lnTo>
                    <a:lnTo>
                      <a:pt x="0" y="3"/>
                    </a:lnTo>
                    <a:lnTo>
                      <a:pt x="0" y="4"/>
                    </a:lnTo>
                    <a:lnTo>
                      <a:pt x="1" y="5"/>
                    </a:lnTo>
                    <a:lnTo>
                      <a:pt x="1" y="5"/>
                    </a:lnTo>
                    <a:lnTo>
                      <a:pt x="3" y="5"/>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6" name="Freeform 7583"/>
              <p:cNvSpPr>
                <a:spLocks/>
              </p:cNvSpPr>
              <p:nvPr/>
            </p:nvSpPr>
            <p:spPr bwMode="auto">
              <a:xfrm>
                <a:off x="3005139" y="4597440"/>
                <a:ext cx="11113" cy="9561"/>
              </a:xfrm>
              <a:custGeom>
                <a:avLst/>
                <a:gdLst/>
                <a:ahLst/>
                <a:cxnLst>
                  <a:cxn ang="0">
                    <a:pos x="37" y="20"/>
                  </a:cxn>
                  <a:cxn ang="0">
                    <a:pos x="36" y="19"/>
                  </a:cxn>
                  <a:cxn ang="0">
                    <a:pos x="35" y="19"/>
                  </a:cxn>
                  <a:cxn ang="0">
                    <a:pos x="33" y="19"/>
                  </a:cxn>
                  <a:cxn ang="0">
                    <a:pos x="31" y="18"/>
                  </a:cxn>
                  <a:cxn ang="0">
                    <a:pos x="30" y="18"/>
                  </a:cxn>
                  <a:cxn ang="0">
                    <a:pos x="30" y="18"/>
                  </a:cxn>
                  <a:cxn ang="0">
                    <a:pos x="28" y="16"/>
                  </a:cxn>
                  <a:cxn ang="0">
                    <a:pos x="26" y="15"/>
                  </a:cxn>
                  <a:cxn ang="0">
                    <a:pos x="25" y="14"/>
                  </a:cxn>
                  <a:cxn ang="0">
                    <a:pos x="24" y="14"/>
                  </a:cxn>
                  <a:cxn ang="0">
                    <a:pos x="24" y="14"/>
                  </a:cxn>
                  <a:cxn ang="0">
                    <a:pos x="21" y="13"/>
                  </a:cxn>
                  <a:cxn ang="0">
                    <a:pos x="19" y="11"/>
                  </a:cxn>
                  <a:cxn ang="0">
                    <a:pos x="17" y="9"/>
                  </a:cxn>
                  <a:cxn ang="0">
                    <a:pos x="15" y="7"/>
                  </a:cxn>
                  <a:cxn ang="0">
                    <a:pos x="12" y="5"/>
                  </a:cxn>
                  <a:cxn ang="0">
                    <a:pos x="11" y="4"/>
                  </a:cxn>
                  <a:cxn ang="0">
                    <a:pos x="11" y="4"/>
                  </a:cxn>
                  <a:cxn ang="0">
                    <a:pos x="10" y="4"/>
                  </a:cxn>
                  <a:cxn ang="0">
                    <a:pos x="10" y="4"/>
                  </a:cxn>
                  <a:cxn ang="0">
                    <a:pos x="10" y="4"/>
                  </a:cxn>
                  <a:cxn ang="0">
                    <a:pos x="9" y="4"/>
                  </a:cxn>
                  <a:cxn ang="0">
                    <a:pos x="9" y="2"/>
                  </a:cxn>
                  <a:cxn ang="0">
                    <a:pos x="8" y="2"/>
                  </a:cxn>
                  <a:cxn ang="0">
                    <a:pos x="8" y="2"/>
                  </a:cxn>
                  <a:cxn ang="0">
                    <a:pos x="8" y="2"/>
                  </a:cxn>
                  <a:cxn ang="0">
                    <a:pos x="7" y="2"/>
                  </a:cxn>
                  <a:cxn ang="0">
                    <a:pos x="7" y="2"/>
                  </a:cxn>
                  <a:cxn ang="0">
                    <a:pos x="6" y="2"/>
                  </a:cxn>
                  <a:cxn ang="0">
                    <a:pos x="6" y="2"/>
                  </a:cxn>
                  <a:cxn ang="0">
                    <a:pos x="5" y="1"/>
                  </a:cxn>
                  <a:cxn ang="0">
                    <a:pos x="5" y="2"/>
                  </a:cxn>
                  <a:cxn ang="0">
                    <a:pos x="5" y="1"/>
                  </a:cxn>
                  <a:cxn ang="0">
                    <a:pos x="3" y="1"/>
                  </a:cxn>
                  <a:cxn ang="0">
                    <a:pos x="3" y="1"/>
                  </a:cxn>
                  <a:cxn ang="0">
                    <a:pos x="2" y="1"/>
                  </a:cxn>
                  <a:cxn ang="0">
                    <a:pos x="2" y="1"/>
                  </a:cxn>
                  <a:cxn ang="0">
                    <a:pos x="2" y="0"/>
                  </a:cxn>
                  <a:cxn ang="0">
                    <a:pos x="2" y="0"/>
                  </a:cxn>
                  <a:cxn ang="0">
                    <a:pos x="2" y="0"/>
                  </a:cxn>
                  <a:cxn ang="0">
                    <a:pos x="2" y="0"/>
                  </a:cxn>
                  <a:cxn ang="0">
                    <a:pos x="1" y="0"/>
                  </a:cxn>
                  <a:cxn ang="0">
                    <a:pos x="1" y="0"/>
                  </a:cxn>
                  <a:cxn ang="0">
                    <a:pos x="1" y="0"/>
                  </a:cxn>
                  <a:cxn ang="0">
                    <a:pos x="1" y="0"/>
                  </a:cxn>
                  <a:cxn ang="0">
                    <a:pos x="1" y="0"/>
                  </a:cxn>
                  <a:cxn ang="0">
                    <a:pos x="0" y="0"/>
                  </a:cxn>
                </a:cxnLst>
                <a:rect l="0" t="0" r="r" b="b"/>
                <a:pathLst>
                  <a:path w="37" h="20">
                    <a:moveTo>
                      <a:pt x="37" y="20"/>
                    </a:moveTo>
                    <a:lnTo>
                      <a:pt x="36" y="19"/>
                    </a:lnTo>
                    <a:lnTo>
                      <a:pt x="35" y="19"/>
                    </a:lnTo>
                    <a:lnTo>
                      <a:pt x="33" y="19"/>
                    </a:lnTo>
                    <a:lnTo>
                      <a:pt x="31" y="18"/>
                    </a:lnTo>
                    <a:lnTo>
                      <a:pt x="30" y="18"/>
                    </a:lnTo>
                    <a:lnTo>
                      <a:pt x="30" y="18"/>
                    </a:lnTo>
                    <a:lnTo>
                      <a:pt x="28" y="16"/>
                    </a:lnTo>
                    <a:lnTo>
                      <a:pt x="26" y="15"/>
                    </a:lnTo>
                    <a:lnTo>
                      <a:pt x="25" y="14"/>
                    </a:lnTo>
                    <a:lnTo>
                      <a:pt x="24" y="14"/>
                    </a:lnTo>
                    <a:lnTo>
                      <a:pt x="24" y="14"/>
                    </a:lnTo>
                    <a:lnTo>
                      <a:pt x="21" y="13"/>
                    </a:lnTo>
                    <a:lnTo>
                      <a:pt x="19" y="11"/>
                    </a:lnTo>
                    <a:lnTo>
                      <a:pt x="17" y="9"/>
                    </a:lnTo>
                    <a:lnTo>
                      <a:pt x="15" y="7"/>
                    </a:lnTo>
                    <a:lnTo>
                      <a:pt x="12" y="5"/>
                    </a:lnTo>
                    <a:lnTo>
                      <a:pt x="11" y="4"/>
                    </a:lnTo>
                    <a:lnTo>
                      <a:pt x="11" y="4"/>
                    </a:lnTo>
                    <a:lnTo>
                      <a:pt x="10" y="4"/>
                    </a:lnTo>
                    <a:lnTo>
                      <a:pt x="10" y="4"/>
                    </a:lnTo>
                    <a:lnTo>
                      <a:pt x="10" y="4"/>
                    </a:lnTo>
                    <a:lnTo>
                      <a:pt x="9" y="4"/>
                    </a:lnTo>
                    <a:lnTo>
                      <a:pt x="9" y="2"/>
                    </a:lnTo>
                    <a:lnTo>
                      <a:pt x="8" y="2"/>
                    </a:lnTo>
                    <a:lnTo>
                      <a:pt x="8" y="2"/>
                    </a:lnTo>
                    <a:lnTo>
                      <a:pt x="8" y="2"/>
                    </a:lnTo>
                    <a:lnTo>
                      <a:pt x="7" y="2"/>
                    </a:lnTo>
                    <a:lnTo>
                      <a:pt x="7" y="2"/>
                    </a:lnTo>
                    <a:lnTo>
                      <a:pt x="6" y="2"/>
                    </a:lnTo>
                    <a:lnTo>
                      <a:pt x="6" y="2"/>
                    </a:lnTo>
                    <a:lnTo>
                      <a:pt x="5" y="1"/>
                    </a:lnTo>
                    <a:lnTo>
                      <a:pt x="5" y="2"/>
                    </a:lnTo>
                    <a:lnTo>
                      <a:pt x="5" y="1"/>
                    </a:lnTo>
                    <a:lnTo>
                      <a:pt x="3" y="1"/>
                    </a:lnTo>
                    <a:lnTo>
                      <a:pt x="3" y="1"/>
                    </a:lnTo>
                    <a:lnTo>
                      <a:pt x="2" y="1"/>
                    </a:lnTo>
                    <a:lnTo>
                      <a:pt x="2" y="1"/>
                    </a:lnTo>
                    <a:lnTo>
                      <a:pt x="2" y="0"/>
                    </a:lnTo>
                    <a:lnTo>
                      <a:pt x="2" y="0"/>
                    </a:lnTo>
                    <a:lnTo>
                      <a:pt x="2" y="0"/>
                    </a:lnTo>
                    <a:lnTo>
                      <a:pt x="2" y="0"/>
                    </a:lnTo>
                    <a:lnTo>
                      <a:pt x="1" y="0"/>
                    </a:lnTo>
                    <a:lnTo>
                      <a:pt x="1" y="0"/>
                    </a:lnTo>
                    <a:lnTo>
                      <a:pt x="1" y="0"/>
                    </a:lnTo>
                    <a:lnTo>
                      <a:pt x="1" y="0"/>
                    </a:lnTo>
                    <a:lnTo>
                      <a:pt x="1"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7" name="Freeform 7584"/>
              <p:cNvSpPr>
                <a:spLocks/>
              </p:cNvSpPr>
              <p:nvPr/>
            </p:nvSpPr>
            <p:spPr bwMode="auto">
              <a:xfrm>
                <a:off x="3017839" y="4627717"/>
                <a:ext cx="0" cy="0"/>
              </a:xfrm>
              <a:custGeom>
                <a:avLst/>
                <a:gdLst/>
                <a:ahLst/>
                <a:cxnLst>
                  <a:cxn ang="0">
                    <a:pos x="3" y="2"/>
                  </a:cxn>
                  <a:cxn ang="0">
                    <a:pos x="1" y="2"/>
                  </a:cxn>
                  <a:cxn ang="0">
                    <a:pos x="1" y="2"/>
                  </a:cxn>
                  <a:cxn ang="0">
                    <a:pos x="1" y="1"/>
                  </a:cxn>
                  <a:cxn ang="0">
                    <a:pos x="0" y="1"/>
                  </a:cxn>
                  <a:cxn ang="0">
                    <a:pos x="0" y="1"/>
                  </a:cxn>
                  <a:cxn ang="0">
                    <a:pos x="1" y="0"/>
                  </a:cxn>
                  <a:cxn ang="0">
                    <a:pos x="1" y="0"/>
                  </a:cxn>
                  <a:cxn ang="0">
                    <a:pos x="3" y="1"/>
                  </a:cxn>
                  <a:cxn ang="0">
                    <a:pos x="3" y="1"/>
                  </a:cxn>
                  <a:cxn ang="0">
                    <a:pos x="3" y="2"/>
                  </a:cxn>
                  <a:cxn ang="0">
                    <a:pos x="3" y="2"/>
                  </a:cxn>
                </a:cxnLst>
                <a:rect l="0" t="0" r="r" b="b"/>
                <a:pathLst>
                  <a:path w="3" h="2">
                    <a:moveTo>
                      <a:pt x="3" y="2"/>
                    </a:moveTo>
                    <a:lnTo>
                      <a:pt x="1" y="2"/>
                    </a:lnTo>
                    <a:lnTo>
                      <a:pt x="1" y="2"/>
                    </a:lnTo>
                    <a:lnTo>
                      <a:pt x="1" y="1"/>
                    </a:lnTo>
                    <a:lnTo>
                      <a:pt x="0" y="1"/>
                    </a:lnTo>
                    <a:lnTo>
                      <a:pt x="0" y="1"/>
                    </a:lnTo>
                    <a:lnTo>
                      <a:pt x="1" y="0"/>
                    </a:lnTo>
                    <a:lnTo>
                      <a:pt x="1" y="0"/>
                    </a:lnTo>
                    <a:lnTo>
                      <a:pt x="3" y="1"/>
                    </a:lnTo>
                    <a:lnTo>
                      <a:pt x="3" y="1"/>
                    </a:lnTo>
                    <a:lnTo>
                      <a:pt x="3" y="2"/>
                    </a:lnTo>
                    <a:lnTo>
                      <a:pt x="3" y="2"/>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8" name="Freeform 7585"/>
              <p:cNvSpPr>
                <a:spLocks/>
              </p:cNvSpPr>
              <p:nvPr/>
            </p:nvSpPr>
            <p:spPr bwMode="auto">
              <a:xfrm>
                <a:off x="3021014" y="4630904"/>
                <a:ext cx="0" cy="1593"/>
              </a:xfrm>
              <a:custGeom>
                <a:avLst/>
                <a:gdLst/>
                <a:ahLst/>
                <a:cxnLst>
                  <a:cxn ang="0">
                    <a:pos x="0" y="1"/>
                  </a:cxn>
                  <a:cxn ang="0">
                    <a:pos x="0" y="1"/>
                  </a:cxn>
                  <a:cxn ang="0">
                    <a:pos x="0" y="1"/>
                  </a:cxn>
                  <a:cxn ang="0">
                    <a:pos x="0" y="0"/>
                  </a:cxn>
                  <a:cxn ang="0">
                    <a:pos x="0" y="0"/>
                  </a:cxn>
                  <a:cxn ang="0">
                    <a:pos x="0" y="0"/>
                  </a:cxn>
                  <a:cxn ang="0">
                    <a:pos x="0" y="0"/>
                  </a:cxn>
                  <a:cxn ang="0">
                    <a:pos x="0" y="1"/>
                  </a:cxn>
                  <a:cxn ang="0">
                    <a:pos x="0" y="1"/>
                  </a:cxn>
                </a:cxnLst>
                <a:rect l="0" t="0" r="r" b="b"/>
                <a:pathLst>
                  <a:path h="1">
                    <a:moveTo>
                      <a:pt x="0" y="1"/>
                    </a:moveTo>
                    <a:lnTo>
                      <a:pt x="0" y="1"/>
                    </a:lnTo>
                    <a:lnTo>
                      <a:pt x="0" y="1"/>
                    </a:lnTo>
                    <a:lnTo>
                      <a:pt x="0" y="0"/>
                    </a:lnTo>
                    <a:lnTo>
                      <a:pt x="0" y="0"/>
                    </a:lnTo>
                    <a:lnTo>
                      <a:pt x="0" y="0"/>
                    </a:lnTo>
                    <a:lnTo>
                      <a:pt x="0" y="0"/>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29" name="Freeform 7586"/>
              <p:cNvSpPr>
                <a:spLocks/>
              </p:cNvSpPr>
              <p:nvPr/>
            </p:nvSpPr>
            <p:spPr bwMode="auto">
              <a:xfrm>
                <a:off x="3021014" y="4632497"/>
                <a:ext cx="0" cy="1593"/>
              </a:xfrm>
              <a:custGeom>
                <a:avLst/>
                <a:gdLst/>
                <a:ahLst/>
                <a:cxnLst>
                  <a:cxn ang="0">
                    <a:pos x="0" y="0"/>
                  </a:cxn>
                  <a:cxn ang="0">
                    <a:pos x="0" y="0"/>
                  </a:cxn>
                  <a:cxn ang="0">
                    <a:pos x="0" y="0"/>
                  </a:cxn>
                  <a:cxn ang="0">
                    <a:pos x="0" y="0"/>
                  </a:cxn>
                  <a:cxn ang="0">
                    <a:pos x="0" y="0"/>
                  </a:cxn>
                  <a:cxn ang="0">
                    <a:pos x="1" y="0"/>
                  </a:cxn>
                  <a:cxn ang="0">
                    <a:pos x="1" y="0"/>
                  </a:cxn>
                  <a:cxn ang="0">
                    <a:pos x="0" y="0"/>
                  </a:cxn>
                  <a:cxn ang="0">
                    <a:pos x="0" y="0"/>
                  </a:cxn>
                </a:cxnLst>
                <a:rect l="0" t="0" r="r" b="b"/>
                <a:pathLst>
                  <a:path w="1">
                    <a:moveTo>
                      <a:pt x="0" y="0"/>
                    </a:moveTo>
                    <a:lnTo>
                      <a:pt x="0" y="0"/>
                    </a:lnTo>
                    <a:lnTo>
                      <a:pt x="0" y="0"/>
                    </a:lnTo>
                    <a:lnTo>
                      <a:pt x="0" y="0"/>
                    </a:lnTo>
                    <a:lnTo>
                      <a:pt x="0" y="0"/>
                    </a:lnTo>
                    <a:lnTo>
                      <a:pt x="1" y="0"/>
                    </a:lnTo>
                    <a:lnTo>
                      <a:pt x="1"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30" name="Freeform 7587"/>
              <p:cNvSpPr>
                <a:spLocks/>
              </p:cNvSpPr>
              <p:nvPr/>
            </p:nvSpPr>
            <p:spPr bwMode="auto">
              <a:xfrm>
                <a:off x="3021014" y="4632497"/>
                <a:ext cx="0" cy="1593"/>
              </a:xfrm>
              <a:custGeom>
                <a:avLst/>
                <a:gdLst/>
                <a:ahLst/>
                <a:cxnLst>
                  <a:cxn ang="0">
                    <a:pos x="0" y="1"/>
                  </a:cxn>
                  <a:cxn ang="0">
                    <a:pos x="0" y="1"/>
                  </a:cxn>
                  <a:cxn ang="0">
                    <a:pos x="0" y="0"/>
                  </a:cxn>
                  <a:cxn ang="0">
                    <a:pos x="0" y="0"/>
                  </a:cxn>
                  <a:cxn ang="0">
                    <a:pos x="0" y="0"/>
                  </a:cxn>
                  <a:cxn ang="0">
                    <a:pos x="1" y="0"/>
                  </a:cxn>
                  <a:cxn ang="0">
                    <a:pos x="1" y="0"/>
                  </a:cxn>
                  <a:cxn ang="0">
                    <a:pos x="0" y="1"/>
                  </a:cxn>
                  <a:cxn ang="0">
                    <a:pos x="0" y="1"/>
                  </a:cxn>
                  <a:cxn ang="0">
                    <a:pos x="0" y="1"/>
                  </a:cxn>
                </a:cxnLst>
                <a:rect l="0" t="0" r="r" b="b"/>
                <a:pathLst>
                  <a:path w="1" h="1">
                    <a:moveTo>
                      <a:pt x="0" y="1"/>
                    </a:moveTo>
                    <a:lnTo>
                      <a:pt x="0" y="1"/>
                    </a:lnTo>
                    <a:lnTo>
                      <a:pt x="0" y="0"/>
                    </a:lnTo>
                    <a:lnTo>
                      <a:pt x="0" y="0"/>
                    </a:lnTo>
                    <a:lnTo>
                      <a:pt x="0" y="0"/>
                    </a:lnTo>
                    <a:lnTo>
                      <a:pt x="1" y="0"/>
                    </a:lnTo>
                    <a:lnTo>
                      <a:pt x="1"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31" name="Freeform 7588"/>
              <p:cNvSpPr>
                <a:spLocks/>
              </p:cNvSpPr>
              <p:nvPr/>
            </p:nvSpPr>
            <p:spPr bwMode="auto">
              <a:xfrm>
                <a:off x="3021014" y="4632497"/>
                <a:ext cx="0" cy="1593"/>
              </a:xfrm>
              <a:custGeom>
                <a:avLst/>
                <a:gdLst/>
                <a:ahLst/>
                <a:cxnLst>
                  <a:cxn ang="0">
                    <a:pos x="1" y="0"/>
                  </a:cxn>
                  <a:cxn ang="0">
                    <a:pos x="0" y="0"/>
                  </a:cxn>
                  <a:cxn ang="0">
                    <a:pos x="0" y="0"/>
                  </a:cxn>
                  <a:cxn ang="0">
                    <a:pos x="0" y="0"/>
                  </a:cxn>
                  <a:cxn ang="0">
                    <a:pos x="0" y="0"/>
                  </a:cxn>
                  <a:cxn ang="0">
                    <a:pos x="0" y="0"/>
                  </a:cxn>
                  <a:cxn ang="0">
                    <a:pos x="0" y="0"/>
                  </a:cxn>
                  <a:cxn ang="0">
                    <a:pos x="0" y="0"/>
                  </a:cxn>
                  <a:cxn ang="0">
                    <a:pos x="1" y="0"/>
                  </a:cxn>
                  <a:cxn ang="0">
                    <a:pos x="1" y="0"/>
                  </a:cxn>
                </a:cxnLst>
                <a:rect l="0" t="0" r="r" b="b"/>
                <a:pathLst>
                  <a:path w="1">
                    <a:moveTo>
                      <a:pt x="1" y="0"/>
                    </a:moveTo>
                    <a:lnTo>
                      <a:pt x="0" y="0"/>
                    </a:lnTo>
                    <a:lnTo>
                      <a:pt x="0" y="0"/>
                    </a:lnTo>
                    <a:lnTo>
                      <a:pt x="0" y="0"/>
                    </a:lnTo>
                    <a:lnTo>
                      <a:pt x="0" y="0"/>
                    </a:lnTo>
                    <a:lnTo>
                      <a:pt x="0" y="0"/>
                    </a:lnTo>
                    <a:lnTo>
                      <a:pt x="0" y="0"/>
                    </a:lnTo>
                    <a:lnTo>
                      <a:pt x="0" y="0"/>
                    </a:lnTo>
                    <a:lnTo>
                      <a:pt x="1" y="0"/>
                    </a:lnTo>
                    <a:lnTo>
                      <a:pt x="1"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32" name="Freeform 7589"/>
              <p:cNvSpPr>
                <a:spLocks/>
              </p:cNvSpPr>
              <p:nvPr/>
            </p:nvSpPr>
            <p:spPr bwMode="auto">
              <a:xfrm>
                <a:off x="3025776" y="4656400"/>
                <a:ext cx="0" cy="0"/>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33" name="Freeform 7590"/>
              <p:cNvSpPr>
                <a:spLocks/>
              </p:cNvSpPr>
              <p:nvPr/>
            </p:nvSpPr>
            <p:spPr bwMode="auto">
              <a:xfrm>
                <a:off x="3025776" y="4656400"/>
                <a:ext cx="0" cy="1593"/>
              </a:xfrm>
              <a:custGeom>
                <a:avLst/>
                <a:gdLst/>
                <a:ahLst/>
                <a:cxnLst>
                  <a:cxn ang="0">
                    <a:pos x="0" y="1"/>
                  </a:cxn>
                  <a:cxn ang="0">
                    <a:pos x="0" y="1"/>
                  </a:cxn>
                  <a:cxn ang="0">
                    <a:pos x="0" y="0"/>
                  </a:cxn>
                  <a:cxn ang="0">
                    <a:pos x="0" y="0"/>
                  </a:cxn>
                  <a:cxn ang="0">
                    <a:pos x="0" y="0"/>
                  </a:cxn>
                  <a:cxn ang="0">
                    <a:pos x="0" y="0"/>
                  </a:cxn>
                  <a:cxn ang="0">
                    <a:pos x="0" y="1"/>
                  </a:cxn>
                  <a:cxn ang="0">
                    <a:pos x="0" y="1"/>
                  </a:cxn>
                  <a:cxn ang="0">
                    <a:pos x="0" y="1"/>
                  </a:cxn>
                </a:cxnLst>
                <a:rect l="0" t="0" r="r" b="b"/>
                <a:pathLst>
                  <a:path h="1">
                    <a:moveTo>
                      <a:pt x="0" y="1"/>
                    </a:moveTo>
                    <a:lnTo>
                      <a:pt x="0" y="1"/>
                    </a:lnTo>
                    <a:lnTo>
                      <a:pt x="0" y="0"/>
                    </a:lnTo>
                    <a:lnTo>
                      <a:pt x="0" y="0"/>
                    </a:lnTo>
                    <a:lnTo>
                      <a:pt x="0" y="0"/>
                    </a:lnTo>
                    <a:lnTo>
                      <a:pt x="0" y="0"/>
                    </a:lnTo>
                    <a:lnTo>
                      <a:pt x="0" y="1"/>
                    </a:lnTo>
                    <a:lnTo>
                      <a:pt x="0" y="1"/>
                    </a:lnTo>
                    <a:lnTo>
                      <a:pt x="0" y="1"/>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2934" name="Freeform 7607"/>
              <p:cNvSpPr>
                <a:spLocks/>
              </p:cNvSpPr>
              <p:nvPr/>
            </p:nvSpPr>
            <p:spPr bwMode="auto">
              <a:xfrm>
                <a:off x="3014664" y="4607001"/>
                <a:ext cx="17463" cy="197594"/>
              </a:xfrm>
              <a:custGeom>
                <a:avLst/>
                <a:gdLst/>
                <a:ahLst/>
                <a:cxnLst>
                  <a:cxn ang="0">
                    <a:pos x="19" y="26"/>
                  </a:cxn>
                  <a:cxn ang="0">
                    <a:pos x="16" y="29"/>
                  </a:cxn>
                  <a:cxn ang="0">
                    <a:pos x="16" y="35"/>
                  </a:cxn>
                  <a:cxn ang="0">
                    <a:pos x="19" y="38"/>
                  </a:cxn>
                  <a:cxn ang="0">
                    <a:pos x="17" y="40"/>
                  </a:cxn>
                  <a:cxn ang="0">
                    <a:pos x="21" y="45"/>
                  </a:cxn>
                  <a:cxn ang="0">
                    <a:pos x="23" y="47"/>
                  </a:cxn>
                  <a:cxn ang="0">
                    <a:pos x="27" y="52"/>
                  </a:cxn>
                  <a:cxn ang="0">
                    <a:pos x="26" y="57"/>
                  </a:cxn>
                  <a:cxn ang="0">
                    <a:pos x="28" y="59"/>
                  </a:cxn>
                  <a:cxn ang="0">
                    <a:pos x="27" y="65"/>
                  </a:cxn>
                  <a:cxn ang="0">
                    <a:pos x="30" y="66"/>
                  </a:cxn>
                  <a:cxn ang="0">
                    <a:pos x="32" y="69"/>
                  </a:cxn>
                  <a:cxn ang="0">
                    <a:pos x="32" y="81"/>
                  </a:cxn>
                  <a:cxn ang="0">
                    <a:pos x="34" y="84"/>
                  </a:cxn>
                  <a:cxn ang="0">
                    <a:pos x="36" y="97"/>
                  </a:cxn>
                  <a:cxn ang="0">
                    <a:pos x="38" y="94"/>
                  </a:cxn>
                  <a:cxn ang="0">
                    <a:pos x="37" y="94"/>
                  </a:cxn>
                  <a:cxn ang="0">
                    <a:pos x="35" y="101"/>
                  </a:cxn>
                  <a:cxn ang="0">
                    <a:pos x="34" y="106"/>
                  </a:cxn>
                  <a:cxn ang="0">
                    <a:pos x="34" y="116"/>
                  </a:cxn>
                  <a:cxn ang="0">
                    <a:pos x="32" y="124"/>
                  </a:cxn>
                  <a:cxn ang="0">
                    <a:pos x="32" y="132"/>
                  </a:cxn>
                  <a:cxn ang="0">
                    <a:pos x="27" y="133"/>
                  </a:cxn>
                  <a:cxn ang="0">
                    <a:pos x="25" y="136"/>
                  </a:cxn>
                  <a:cxn ang="0">
                    <a:pos x="28" y="136"/>
                  </a:cxn>
                  <a:cxn ang="0">
                    <a:pos x="29" y="140"/>
                  </a:cxn>
                  <a:cxn ang="0">
                    <a:pos x="30" y="137"/>
                  </a:cxn>
                  <a:cxn ang="0">
                    <a:pos x="36" y="140"/>
                  </a:cxn>
                  <a:cxn ang="0">
                    <a:pos x="37" y="143"/>
                  </a:cxn>
                  <a:cxn ang="0">
                    <a:pos x="39" y="145"/>
                  </a:cxn>
                  <a:cxn ang="0">
                    <a:pos x="40" y="149"/>
                  </a:cxn>
                  <a:cxn ang="0">
                    <a:pos x="43" y="153"/>
                  </a:cxn>
                  <a:cxn ang="0">
                    <a:pos x="45" y="163"/>
                  </a:cxn>
                  <a:cxn ang="0">
                    <a:pos x="43" y="168"/>
                  </a:cxn>
                  <a:cxn ang="0">
                    <a:pos x="49" y="172"/>
                  </a:cxn>
                  <a:cxn ang="0">
                    <a:pos x="50" y="180"/>
                  </a:cxn>
                  <a:cxn ang="0">
                    <a:pos x="49" y="192"/>
                  </a:cxn>
                  <a:cxn ang="0">
                    <a:pos x="53" y="201"/>
                  </a:cxn>
                  <a:cxn ang="0">
                    <a:pos x="50" y="203"/>
                  </a:cxn>
                  <a:cxn ang="0">
                    <a:pos x="49" y="200"/>
                  </a:cxn>
                  <a:cxn ang="0">
                    <a:pos x="48" y="193"/>
                  </a:cxn>
                  <a:cxn ang="0">
                    <a:pos x="46" y="202"/>
                  </a:cxn>
                  <a:cxn ang="0">
                    <a:pos x="45" y="210"/>
                  </a:cxn>
                  <a:cxn ang="0">
                    <a:pos x="41" y="220"/>
                  </a:cxn>
                  <a:cxn ang="0">
                    <a:pos x="39" y="229"/>
                  </a:cxn>
                  <a:cxn ang="0">
                    <a:pos x="37" y="237"/>
                  </a:cxn>
                  <a:cxn ang="0">
                    <a:pos x="34" y="248"/>
                  </a:cxn>
                  <a:cxn ang="0">
                    <a:pos x="30" y="258"/>
                  </a:cxn>
                  <a:cxn ang="0">
                    <a:pos x="27" y="269"/>
                  </a:cxn>
                  <a:cxn ang="0">
                    <a:pos x="23" y="278"/>
                  </a:cxn>
                  <a:cxn ang="0">
                    <a:pos x="19" y="291"/>
                  </a:cxn>
                  <a:cxn ang="0">
                    <a:pos x="17" y="297"/>
                  </a:cxn>
                  <a:cxn ang="0">
                    <a:pos x="11" y="309"/>
                  </a:cxn>
                  <a:cxn ang="0">
                    <a:pos x="9" y="316"/>
                  </a:cxn>
                  <a:cxn ang="0">
                    <a:pos x="3" y="325"/>
                  </a:cxn>
                  <a:cxn ang="0">
                    <a:pos x="3" y="329"/>
                  </a:cxn>
                  <a:cxn ang="0">
                    <a:pos x="3" y="335"/>
                  </a:cxn>
                  <a:cxn ang="0">
                    <a:pos x="6" y="340"/>
                  </a:cxn>
                  <a:cxn ang="0">
                    <a:pos x="4" y="347"/>
                  </a:cxn>
                  <a:cxn ang="0">
                    <a:pos x="1" y="355"/>
                  </a:cxn>
                  <a:cxn ang="0">
                    <a:pos x="1" y="362"/>
                  </a:cxn>
                </a:cxnLst>
                <a:rect l="0" t="0" r="r" b="b"/>
                <a:pathLst>
                  <a:path w="54" h="364">
                    <a:moveTo>
                      <a:pt x="10" y="0"/>
                    </a:moveTo>
                    <a:lnTo>
                      <a:pt x="13" y="3"/>
                    </a:lnTo>
                    <a:lnTo>
                      <a:pt x="16" y="9"/>
                    </a:lnTo>
                    <a:lnTo>
                      <a:pt x="18" y="15"/>
                    </a:lnTo>
                    <a:lnTo>
                      <a:pt x="20" y="24"/>
                    </a:lnTo>
                    <a:lnTo>
                      <a:pt x="20" y="25"/>
                    </a:lnTo>
                    <a:lnTo>
                      <a:pt x="20" y="26"/>
                    </a:lnTo>
                    <a:lnTo>
                      <a:pt x="19" y="26"/>
                    </a:lnTo>
                    <a:lnTo>
                      <a:pt x="19" y="26"/>
                    </a:lnTo>
                    <a:lnTo>
                      <a:pt x="19" y="27"/>
                    </a:lnTo>
                    <a:lnTo>
                      <a:pt x="18" y="27"/>
                    </a:lnTo>
                    <a:lnTo>
                      <a:pt x="18" y="28"/>
                    </a:lnTo>
                    <a:lnTo>
                      <a:pt x="18" y="28"/>
                    </a:lnTo>
                    <a:lnTo>
                      <a:pt x="18" y="29"/>
                    </a:lnTo>
                    <a:lnTo>
                      <a:pt x="17" y="29"/>
                    </a:lnTo>
                    <a:lnTo>
                      <a:pt x="16" y="29"/>
                    </a:lnTo>
                    <a:lnTo>
                      <a:pt x="16" y="31"/>
                    </a:lnTo>
                    <a:lnTo>
                      <a:pt x="16" y="31"/>
                    </a:lnTo>
                    <a:lnTo>
                      <a:pt x="15" y="32"/>
                    </a:lnTo>
                    <a:lnTo>
                      <a:pt x="15" y="33"/>
                    </a:lnTo>
                    <a:lnTo>
                      <a:pt x="16" y="34"/>
                    </a:lnTo>
                    <a:lnTo>
                      <a:pt x="16" y="34"/>
                    </a:lnTo>
                    <a:lnTo>
                      <a:pt x="16" y="35"/>
                    </a:lnTo>
                    <a:lnTo>
                      <a:pt x="16" y="35"/>
                    </a:lnTo>
                    <a:lnTo>
                      <a:pt x="16" y="35"/>
                    </a:lnTo>
                    <a:lnTo>
                      <a:pt x="17" y="35"/>
                    </a:lnTo>
                    <a:lnTo>
                      <a:pt x="17" y="35"/>
                    </a:lnTo>
                    <a:lnTo>
                      <a:pt x="18" y="36"/>
                    </a:lnTo>
                    <a:lnTo>
                      <a:pt x="18" y="36"/>
                    </a:lnTo>
                    <a:lnTo>
                      <a:pt x="18" y="37"/>
                    </a:lnTo>
                    <a:lnTo>
                      <a:pt x="19" y="37"/>
                    </a:lnTo>
                    <a:lnTo>
                      <a:pt x="19" y="38"/>
                    </a:lnTo>
                    <a:lnTo>
                      <a:pt x="19" y="38"/>
                    </a:lnTo>
                    <a:lnTo>
                      <a:pt x="19" y="38"/>
                    </a:lnTo>
                    <a:lnTo>
                      <a:pt x="18" y="38"/>
                    </a:lnTo>
                    <a:lnTo>
                      <a:pt x="18" y="39"/>
                    </a:lnTo>
                    <a:lnTo>
                      <a:pt x="18" y="39"/>
                    </a:lnTo>
                    <a:lnTo>
                      <a:pt x="18" y="40"/>
                    </a:lnTo>
                    <a:lnTo>
                      <a:pt x="17" y="40"/>
                    </a:lnTo>
                    <a:lnTo>
                      <a:pt x="17" y="40"/>
                    </a:lnTo>
                    <a:lnTo>
                      <a:pt x="17" y="40"/>
                    </a:lnTo>
                    <a:lnTo>
                      <a:pt x="17" y="41"/>
                    </a:lnTo>
                    <a:lnTo>
                      <a:pt x="18" y="42"/>
                    </a:lnTo>
                    <a:lnTo>
                      <a:pt x="19" y="43"/>
                    </a:lnTo>
                    <a:lnTo>
                      <a:pt x="20" y="44"/>
                    </a:lnTo>
                    <a:lnTo>
                      <a:pt x="20" y="44"/>
                    </a:lnTo>
                    <a:lnTo>
                      <a:pt x="21" y="45"/>
                    </a:lnTo>
                    <a:lnTo>
                      <a:pt x="21" y="45"/>
                    </a:lnTo>
                    <a:lnTo>
                      <a:pt x="21" y="46"/>
                    </a:lnTo>
                    <a:lnTo>
                      <a:pt x="21" y="47"/>
                    </a:lnTo>
                    <a:lnTo>
                      <a:pt x="22" y="47"/>
                    </a:lnTo>
                    <a:lnTo>
                      <a:pt x="22" y="47"/>
                    </a:lnTo>
                    <a:lnTo>
                      <a:pt x="22" y="47"/>
                    </a:lnTo>
                    <a:lnTo>
                      <a:pt x="23" y="47"/>
                    </a:lnTo>
                    <a:lnTo>
                      <a:pt x="23" y="47"/>
                    </a:lnTo>
                    <a:lnTo>
                      <a:pt x="23" y="47"/>
                    </a:lnTo>
                    <a:lnTo>
                      <a:pt x="25" y="48"/>
                    </a:lnTo>
                    <a:lnTo>
                      <a:pt x="25" y="48"/>
                    </a:lnTo>
                    <a:lnTo>
                      <a:pt x="26" y="49"/>
                    </a:lnTo>
                    <a:lnTo>
                      <a:pt x="26" y="50"/>
                    </a:lnTo>
                    <a:lnTo>
                      <a:pt x="26" y="51"/>
                    </a:lnTo>
                    <a:lnTo>
                      <a:pt x="26" y="51"/>
                    </a:lnTo>
                    <a:lnTo>
                      <a:pt x="26" y="51"/>
                    </a:lnTo>
                    <a:lnTo>
                      <a:pt x="27" y="52"/>
                    </a:lnTo>
                    <a:lnTo>
                      <a:pt x="27" y="52"/>
                    </a:lnTo>
                    <a:lnTo>
                      <a:pt x="26" y="54"/>
                    </a:lnTo>
                    <a:lnTo>
                      <a:pt x="26" y="54"/>
                    </a:lnTo>
                    <a:lnTo>
                      <a:pt x="27" y="55"/>
                    </a:lnTo>
                    <a:lnTo>
                      <a:pt x="27" y="55"/>
                    </a:lnTo>
                    <a:lnTo>
                      <a:pt x="27" y="56"/>
                    </a:lnTo>
                    <a:lnTo>
                      <a:pt x="26" y="56"/>
                    </a:lnTo>
                    <a:lnTo>
                      <a:pt x="26" y="57"/>
                    </a:lnTo>
                    <a:lnTo>
                      <a:pt x="27" y="57"/>
                    </a:lnTo>
                    <a:lnTo>
                      <a:pt x="27" y="57"/>
                    </a:lnTo>
                    <a:lnTo>
                      <a:pt x="27" y="57"/>
                    </a:lnTo>
                    <a:lnTo>
                      <a:pt x="27" y="58"/>
                    </a:lnTo>
                    <a:lnTo>
                      <a:pt x="27" y="58"/>
                    </a:lnTo>
                    <a:lnTo>
                      <a:pt x="27" y="58"/>
                    </a:lnTo>
                    <a:lnTo>
                      <a:pt x="28" y="58"/>
                    </a:lnTo>
                    <a:lnTo>
                      <a:pt x="28" y="59"/>
                    </a:lnTo>
                    <a:lnTo>
                      <a:pt x="28" y="59"/>
                    </a:lnTo>
                    <a:lnTo>
                      <a:pt x="28" y="60"/>
                    </a:lnTo>
                    <a:lnTo>
                      <a:pt x="28" y="60"/>
                    </a:lnTo>
                    <a:lnTo>
                      <a:pt x="28" y="62"/>
                    </a:lnTo>
                    <a:lnTo>
                      <a:pt x="27" y="62"/>
                    </a:lnTo>
                    <a:lnTo>
                      <a:pt x="27" y="63"/>
                    </a:lnTo>
                    <a:lnTo>
                      <a:pt x="26" y="64"/>
                    </a:lnTo>
                    <a:lnTo>
                      <a:pt x="27" y="65"/>
                    </a:lnTo>
                    <a:lnTo>
                      <a:pt x="27" y="65"/>
                    </a:lnTo>
                    <a:lnTo>
                      <a:pt x="27" y="66"/>
                    </a:lnTo>
                    <a:lnTo>
                      <a:pt x="28" y="65"/>
                    </a:lnTo>
                    <a:lnTo>
                      <a:pt x="28" y="65"/>
                    </a:lnTo>
                    <a:lnTo>
                      <a:pt x="28" y="65"/>
                    </a:lnTo>
                    <a:lnTo>
                      <a:pt x="29" y="66"/>
                    </a:lnTo>
                    <a:lnTo>
                      <a:pt x="29" y="66"/>
                    </a:lnTo>
                    <a:lnTo>
                      <a:pt x="30" y="66"/>
                    </a:lnTo>
                    <a:lnTo>
                      <a:pt x="30" y="66"/>
                    </a:lnTo>
                    <a:lnTo>
                      <a:pt x="30" y="66"/>
                    </a:lnTo>
                    <a:lnTo>
                      <a:pt x="31" y="66"/>
                    </a:lnTo>
                    <a:lnTo>
                      <a:pt x="31" y="67"/>
                    </a:lnTo>
                    <a:lnTo>
                      <a:pt x="32" y="67"/>
                    </a:lnTo>
                    <a:lnTo>
                      <a:pt x="32" y="67"/>
                    </a:lnTo>
                    <a:lnTo>
                      <a:pt x="32" y="68"/>
                    </a:lnTo>
                    <a:lnTo>
                      <a:pt x="32" y="69"/>
                    </a:lnTo>
                    <a:lnTo>
                      <a:pt x="32" y="70"/>
                    </a:lnTo>
                    <a:lnTo>
                      <a:pt x="34" y="71"/>
                    </a:lnTo>
                    <a:lnTo>
                      <a:pt x="34" y="72"/>
                    </a:lnTo>
                    <a:lnTo>
                      <a:pt x="34" y="75"/>
                    </a:lnTo>
                    <a:lnTo>
                      <a:pt x="34" y="78"/>
                    </a:lnTo>
                    <a:lnTo>
                      <a:pt x="34" y="79"/>
                    </a:lnTo>
                    <a:lnTo>
                      <a:pt x="34" y="80"/>
                    </a:lnTo>
                    <a:lnTo>
                      <a:pt x="32" y="81"/>
                    </a:lnTo>
                    <a:lnTo>
                      <a:pt x="32" y="82"/>
                    </a:lnTo>
                    <a:lnTo>
                      <a:pt x="32" y="82"/>
                    </a:lnTo>
                    <a:lnTo>
                      <a:pt x="32" y="82"/>
                    </a:lnTo>
                    <a:lnTo>
                      <a:pt x="32" y="83"/>
                    </a:lnTo>
                    <a:lnTo>
                      <a:pt x="32" y="83"/>
                    </a:lnTo>
                    <a:lnTo>
                      <a:pt x="32" y="83"/>
                    </a:lnTo>
                    <a:lnTo>
                      <a:pt x="32" y="83"/>
                    </a:lnTo>
                    <a:lnTo>
                      <a:pt x="34" y="84"/>
                    </a:lnTo>
                    <a:lnTo>
                      <a:pt x="35" y="84"/>
                    </a:lnTo>
                    <a:lnTo>
                      <a:pt x="36" y="85"/>
                    </a:lnTo>
                    <a:lnTo>
                      <a:pt x="36" y="87"/>
                    </a:lnTo>
                    <a:lnTo>
                      <a:pt x="36" y="95"/>
                    </a:lnTo>
                    <a:lnTo>
                      <a:pt x="35" y="96"/>
                    </a:lnTo>
                    <a:lnTo>
                      <a:pt x="36" y="97"/>
                    </a:lnTo>
                    <a:lnTo>
                      <a:pt x="36" y="97"/>
                    </a:lnTo>
                    <a:lnTo>
                      <a:pt x="36" y="97"/>
                    </a:lnTo>
                    <a:lnTo>
                      <a:pt x="36" y="95"/>
                    </a:lnTo>
                    <a:lnTo>
                      <a:pt x="36" y="94"/>
                    </a:lnTo>
                    <a:lnTo>
                      <a:pt x="36" y="94"/>
                    </a:lnTo>
                    <a:lnTo>
                      <a:pt x="37" y="93"/>
                    </a:lnTo>
                    <a:lnTo>
                      <a:pt x="37" y="93"/>
                    </a:lnTo>
                    <a:lnTo>
                      <a:pt x="37" y="93"/>
                    </a:lnTo>
                    <a:lnTo>
                      <a:pt x="38" y="93"/>
                    </a:lnTo>
                    <a:lnTo>
                      <a:pt x="38" y="94"/>
                    </a:lnTo>
                    <a:lnTo>
                      <a:pt x="38" y="95"/>
                    </a:lnTo>
                    <a:lnTo>
                      <a:pt x="38" y="95"/>
                    </a:lnTo>
                    <a:lnTo>
                      <a:pt x="38" y="95"/>
                    </a:lnTo>
                    <a:lnTo>
                      <a:pt x="37" y="94"/>
                    </a:lnTo>
                    <a:lnTo>
                      <a:pt x="37" y="93"/>
                    </a:lnTo>
                    <a:lnTo>
                      <a:pt x="37" y="94"/>
                    </a:lnTo>
                    <a:lnTo>
                      <a:pt x="37" y="94"/>
                    </a:lnTo>
                    <a:lnTo>
                      <a:pt x="37" y="94"/>
                    </a:lnTo>
                    <a:lnTo>
                      <a:pt x="37" y="94"/>
                    </a:lnTo>
                    <a:lnTo>
                      <a:pt x="37" y="95"/>
                    </a:lnTo>
                    <a:lnTo>
                      <a:pt x="37" y="96"/>
                    </a:lnTo>
                    <a:lnTo>
                      <a:pt x="36" y="96"/>
                    </a:lnTo>
                    <a:lnTo>
                      <a:pt x="36" y="97"/>
                    </a:lnTo>
                    <a:lnTo>
                      <a:pt x="35" y="98"/>
                    </a:lnTo>
                    <a:lnTo>
                      <a:pt x="35" y="99"/>
                    </a:lnTo>
                    <a:lnTo>
                      <a:pt x="35" y="101"/>
                    </a:lnTo>
                    <a:lnTo>
                      <a:pt x="35" y="101"/>
                    </a:lnTo>
                    <a:lnTo>
                      <a:pt x="34" y="103"/>
                    </a:lnTo>
                    <a:lnTo>
                      <a:pt x="34" y="104"/>
                    </a:lnTo>
                    <a:lnTo>
                      <a:pt x="34" y="104"/>
                    </a:lnTo>
                    <a:lnTo>
                      <a:pt x="34" y="104"/>
                    </a:lnTo>
                    <a:lnTo>
                      <a:pt x="34" y="105"/>
                    </a:lnTo>
                    <a:lnTo>
                      <a:pt x="34" y="105"/>
                    </a:lnTo>
                    <a:lnTo>
                      <a:pt x="34" y="106"/>
                    </a:lnTo>
                    <a:lnTo>
                      <a:pt x="35" y="107"/>
                    </a:lnTo>
                    <a:lnTo>
                      <a:pt x="35" y="108"/>
                    </a:lnTo>
                    <a:lnTo>
                      <a:pt x="35" y="109"/>
                    </a:lnTo>
                    <a:lnTo>
                      <a:pt x="35" y="112"/>
                    </a:lnTo>
                    <a:lnTo>
                      <a:pt x="35" y="113"/>
                    </a:lnTo>
                    <a:lnTo>
                      <a:pt x="34" y="114"/>
                    </a:lnTo>
                    <a:lnTo>
                      <a:pt x="34" y="115"/>
                    </a:lnTo>
                    <a:lnTo>
                      <a:pt x="34" y="116"/>
                    </a:lnTo>
                    <a:lnTo>
                      <a:pt x="34" y="117"/>
                    </a:lnTo>
                    <a:lnTo>
                      <a:pt x="34" y="118"/>
                    </a:lnTo>
                    <a:lnTo>
                      <a:pt x="34" y="119"/>
                    </a:lnTo>
                    <a:lnTo>
                      <a:pt x="32" y="120"/>
                    </a:lnTo>
                    <a:lnTo>
                      <a:pt x="32" y="120"/>
                    </a:lnTo>
                    <a:lnTo>
                      <a:pt x="32" y="121"/>
                    </a:lnTo>
                    <a:lnTo>
                      <a:pt x="32" y="122"/>
                    </a:lnTo>
                    <a:lnTo>
                      <a:pt x="32" y="124"/>
                    </a:lnTo>
                    <a:lnTo>
                      <a:pt x="32" y="124"/>
                    </a:lnTo>
                    <a:lnTo>
                      <a:pt x="34" y="125"/>
                    </a:lnTo>
                    <a:lnTo>
                      <a:pt x="34" y="126"/>
                    </a:lnTo>
                    <a:lnTo>
                      <a:pt x="34" y="127"/>
                    </a:lnTo>
                    <a:lnTo>
                      <a:pt x="34" y="128"/>
                    </a:lnTo>
                    <a:lnTo>
                      <a:pt x="34" y="129"/>
                    </a:lnTo>
                    <a:lnTo>
                      <a:pt x="34" y="130"/>
                    </a:lnTo>
                    <a:lnTo>
                      <a:pt x="32" y="132"/>
                    </a:lnTo>
                    <a:lnTo>
                      <a:pt x="31" y="133"/>
                    </a:lnTo>
                    <a:lnTo>
                      <a:pt x="31" y="134"/>
                    </a:lnTo>
                    <a:lnTo>
                      <a:pt x="29" y="135"/>
                    </a:lnTo>
                    <a:lnTo>
                      <a:pt x="28" y="135"/>
                    </a:lnTo>
                    <a:lnTo>
                      <a:pt x="28" y="134"/>
                    </a:lnTo>
                    <a:lnTo>
                      <a:pt x="27" y="134"/>
                    </a:lnTo>
                    <a:lnTo>
                      <a:pt x="27" y="133"/>
                    </a:lnTo>
                    <a:lnTo>
                      <a:pt x="27" y="133"/>
                    </a:lnTo>
                    <a:lnTo>
                      <a:pt x="26" y="132"/>
                    </a:lnTo>
                    <a:lnTo>
                      <a:pt x="25" y="132"/>
                    </a:lnTo>
                    <a:lnTo>
                      <a:pt x="23" y="132"/>
                    </a:lnTo>
                    <a:lnTo>
                      <a:pt x="23" y="133"/>
                    </a:lnTo>
                    <a:lnTo>
                      <a:pt x="23" y="134"/>
                    </a:lnTo>
                    <a:lnTo>
                      <a:pt x="23" y="135"/>
                    </a:lnTo>
                    <a:lnTo>
                      <a:pt x="23" y="136"/>
                    </a:lnTo>
                    <a:lnTo>
                      <a:pt x="25" y="136"/>
                    </a:lnTo>
                    <a:lnTo>
                      <a:pt x="26" y="136"/>
                    </a:lnTo>
                    <a:lnTo>
                      <a:pt x="26" y="137"/>
                    </a:lnTo>
                    <a:lnTo>
                      <a:pt x="27" y="137"/>
                    </a:lnTo>
                    <a:lnTo>
                      <a:pt x="27" y="136"/>
                    </a:lnTo>
                    <a:lnTo>
                      <a:pt x="28" y="135"/>
                    </a:lnTo>
                    <a:lnTo>
                      <a:pt x="28" y="135"/>
                    </a:lnTo>
                    <a:lnTo>
                      <a:pt x="28" y="136"/>
                    </a:lnTo>
                    <a:lnTo>
                      <a:pt x="28" y="136"/>
                    </a:lnTo>
                    <a:lnTo>
                      <a:pt x="28" y="136"/>
                    </a:lnTo>
                    <a:lnTo>
                      <a:pt x="28" y="137"/>
                    </a:lnTo>
                    <a:lnTo>
                      <a:pt x="27" y="138"/>
                    </a:lnTo>
                    <a:lnTo>
                      <a:pt x="27" y="139"/>
                    </a:lnTo>
                    <a:lnTo>
                      <a:pt x="28" y="139"/>
                    </a:lnTo>
                    <a:lnTo>
                      <a:pt x="28" y="139"/>
                    </a:lnTo>
                    <a:lnTo>
                      <a:pt x="29" y="140"/>
                    </a:lnTo>
                    <a:lnTo>
                      <a:pt x="29" y="140"/>
                    </a:lnTo>
                    <a:lnTo>
                      <a:pt x="29" y="139"/>
                    </a:lnTo>
                    <a:lnTo>
                      <a:pt x="30" y="140"/>
                    </a:lnTo>
                    <a:lnTo>
                      <a:pt x="30" y="139"/>
                    </a:lnTo>
                    <a:lnTo>
                      <a:pt x="30" y="138"/>
                    </a:lnTo>
                    <a:lnTo>
                      <a:pt x="30" y="138"/>
                    </a:lnTo>
                    <a:lnTo>
                      <a:pt x="30" y="138"/>
                    </a:lnTo>
                    <a:lnTo>
                      <a:pt x="30" y="138"/>
                    </a:lnTo>
                    <a:lnTo>
                      <a:pt x="30" y="137"/>
                    </a:lnTo>
                    <a:lnTo>
                      <a:pt x="30" y="137"/>
                    </a:lnTo>
                    <a:lnTo>
                      <a:pt x="30" y="137"/>
                    </a:lnTo>
                    <a:lnTo>
                      <a:pt x="32" y="137"/>
                    </a:lnTo>
                    <a:lnTo>
                      <a:pt x="34" y="138"/>
                    </a:lnTo>
                    <a:lnTo>
                      <a:pt x="35" y="138"/>
                    </a:lnTo>
                    <a:lnTo>
                      <a:pt x="36" y="139"/>
                    </a:lnTo>
                    <a:lnTo>
                      <a:pt x="36" y="139"/>
                    </a:lnTo>
                    <a:lnTo>
                      <a:pt x="36" y="140"/>
                    </a:lnTo>
                    <a:lnTo>
                      <a:pt x="37" y="141"/>
                    </a:lnTo>
                    <a:lnTo>
                      <a:pt x="37" y="141"/>
                    </a:lnTo>
                    <a:lnTo>
                      <a:pt x="37" y="142"/>
                    </a:lnTo>
                    <a:lnTo>
                      <a:pt x="37" y="142"/>
                    </a:lnTo>
                    <a:lnTo>
                      <a:pt x="38" y="142"/>
                    </a:lnTo>
                    <a:lnTo>
                      <a:pt x="38" y="143"/>
                    </a:lnTo>
                    <a:lnTo>
                      <a:pt x="38" y="143"/>
                    </a:lnTo>
                    <a:lnTo>
                      <a:pt x="37" y="143"/>
                    </a:lnTo>
                    <a:lnTo>
                      <a:pt x="37" y="143"/>
                    </a:lnTo>
                    <a:lnTo>
                      <a:pt x="37" y="144"/>
                    </a:lnTo>
                    <a:lnTo>
                      <a:pt x="38" y="144"/>
                    </a:lnTo>
                    <a:lnTo>
                      <a:pt x="38" y="145"/>
                    </a:lnTo>
                    <a:lnTo>
                      <a:pt x="38" y="145"/>
                    </a:lnTo>
                    <a:lnTo>
                      <a:pt x="38" y="145"/>
                    </a:lnTo>
                    <a:lnTo>
                      <a:pt x="39" y="145"/>
                    </a:lnTo>
                    <a:lnTo>
                      <a:pt x="39" y="145"/>
                    </a:lnTo>
                    <a:lnTo>
                      <a:pt x="39" y="145"/>
                    </a:lnTo>
                    <a:lnTo>
                      <a:pt x="39" y="145"/>
                    </a:lnTo>
                    <a:lnTo>
                      <a:pt x="40" y="146"/>
                    </a:lnTo>
                    <a:lnTo>
                      <a:pt x="40" y="146"/>
                    </a:lnTo>
                    <a:lnTo>
                      <a:pt x="40" y="148"/>
                    </a:lnTo>
                    <a:lnTo>
                      <a:pt x="40" y="148"/>
                    </a:lnTo>
                    <a:lnTo>
                      <a:pt x="40" y="148"/>
                    </a:lnTo>
                    <a:lnTo>
                      <a:pt x="40" y="149"/>
                    </a:lnTo>
                    <a:lnTo>
                      <a:pt x="40" y="149"/>
                    </a:lnTo>
                    <a:lnTo>
                      <a:pt x="40" y="149"/>
                    </a:lnTo>
                    <a:lnTo>
                      <a:pt x="40" y="150"/>
                    </a:lnTo>
                    <a:lnTo>
                      <a:pt x="40" y="150"/>
                    </a:lnTo>
                    <a:lnTo>
                      <a:pt x="40" y="151"/>
                    </a:lnTo>
                    <a:lnTo>
                      <a:pt x="41" y="152"/>
                    </a:lnTo>
                    <a:lnTo>
                      <a:pt x="43" y="152"/>
                    </a:lnTo>
                    <a:lnTo>
                      <a:pt x="43" y="153"/>
                    </a:lnTo>
                    <a:lnTo>
                      <a:pt x="44" y="154"/>
                    </a:lnTo>
                    <a:lnTo>
                      <a:pt x="44" y="156"/>
                    </a:lnTo>
                    <a:lnTo>
                      <a:pt x="45" y="157"/>
                    </a:lnTo>
                    <a:lnTo>
                      <a:pt x="45" y="158"/>
                    </a:lnTo>
                    <a:lnTo>
                      <a:pt x="45" y="159"/>
                    </a:lnTo>
                    <a:lnTo>
                      <a:pt x="45" y="161"/>
                    </a:lnTo>
                    <a:lnTo>
                      <a:pt x="45" y="162"/>
                    </a:lnTo>
                    <a:lnTo>
                      <a:pt x="45" y="163"/>
                    </a:lnTo>
                    <a:lnTo>
                      <a:pt x="44" y="164"/>
                    </a:lnTo>
                    <a:lnTo>
                      <a:pt x="44" y="164"/>
                    </a:lnTo>
                    <a:lnTo>
                      <a:pt x="44" y="165"/>
                    </a:lnTo>
                    <a:lnTo>
                      <a:pt x="44" y="165"/>
                    </a:lnTo>
                    <a:lnTo>
                      <a:pt x="43" y="166"/>
                    </a:lnTo>
                    <a:lnTo>
                      <a:pt x="43" y="166"/>
                    </a:lnTo>
                    <a:lnTo>
                      <a:pt x="43" y="167"/>
                    </a:lnTo>
                    <a:lnTo>
                      <a:pt x="43" y="168"/>
                    </a:lnTo>
                    <a:lnTo>
                      <a:pt x="44" y="167"/>
                    </a:lnTo>
                    <a:lnTo>
                      <a:pt x="45" y="167"/>
                    </a:lnTo>
                    <a:lnTo>
                      <a:pt x="46" y="167"/>
                    </a:lnTo>
                    <a:lnTo>
                      <a:pt x="46" y="167"/>
                    </a:lnTo>
                    <a:lnTo>
                      <a:pt x="47" y="168"/>
                    </a:lnTo>
                    <a:lnTo>
                      <a:pt x="48" y="169"/>
                    </a:lnTo>
                    <a:lnTo>
                      <a:pt x="49" y="172"/>
                    </a:lnTo>
                    <a:lnTo>
                      <a:pt x="49" y="172"/>
                    </a:lnTo>
                    <a:lnTo>
                      <a:pt x="49" y="172"/>
                    </a:lnTo>
                    <a:lnTo>
                      <a:pt x="49" y="173"/>
                    </a:lnTo>
                    <a:lnTo>
                      <a:pt x="49" y="173"/>
                    </a:lnTo>
                    <a:lnTo>
                      <a:pt x="49" y="173"/>
                    </a:lnTo>
                    <a:lnTo>
                      <a:pt x="50" y="175"/>
                    </a:lnTo>
                    <a:lnTo>
                      <a:pt x="49" y="176"/>
                    </a:lnTo>
                    <a:lnTo>
                      <a:pt x="49" y="176"/>
                    </a:lnTo>
                    <a:lnTo>
                      <a:pt x="50" y="180"/>
                    </a:lnTo>
                    <a:lnTo>
                      <a:pt x="49" y="182"/>
                    </a:lnTo>
                    <a:lnTo>
                      <a:pt x="49" y="186"/>
                    </a:lnTo>
                    <a:lnTo>
                      <a:pt x="49" y="186"/>
                    </a:lnTo>
                    <a:lnTo>
                      <a:pt x="49" y="187"/>
                    </a:lnTo>
                    <a:lnTo>
                      <a:pt x="48" y="189"/>
                    </a:lnTo>
                    <a:lnTo>
                      <a:pt x="48" y="191"/>
                    </a:lnTo>
                    <a:lnTo>
                      <a:pt x="48" y="191"/>
                    </a:lnTo>
                    <a:lnTo>
                      <a:pt x="49" y="192"/>
                    </a:lnTo>
                    <a:lnTo>
                      <a:pt x="49" y="193"/>
                    </a:lnTo>
                    <a:lnTo>
                      <a:pt x="49" y="197"/>
                    </a:lnTo>
                    <a:lnTo>
                      <a:pt x="49" y="198"/>
                    </a:lnTo>
                    <a:lnTo>
                      <a:pt x="50" y="199"/>
                    </a:lnTo>
                    <a:lnTo>
                      <a:pt x="50" y="201"/>
                    </a:lnTo>
                    <a:lnTo>
                      <a:pt x="50" y="201"/>
                    </a:lnTo>
                    <a:lnTo>
                      <a:pt x="51" y="201"/>
                    </a:lnTo>
                    <a:lnTo>
                      <a:pt x="53" y="201"/>
                    </a:lnTo>
                    <a:lnTo>
                      <a:pt x="53" y="201"/>
                    </a:lnTo>
                    <a:lnTo>
                      <a:pt x="54" y="201"/>
                    </a:lnTo>
                    <a:lnTo>
                      <a:pt x="53" y="201"/>
                    </a:lnTo>
                    <a:lnTo>
                      <a:pt x="53" y="202"/>
                    </a:lnTo>
                    <a:lnTo>
                      <a:pt x="51" y="202"/>
                    </a:lnTo>
                    <a:lnTo>
                      <a:pt x="51" y="202"/>
                    </a:lnTo>
                    <a:lnTo>
                      <a:pt x="50" y="202"/>
                    </a:lnTo>
                    <a:lnTo>
                      <a:pt x="50" y="203"/>
                    </a:lnTo>
                    <a:lnTo>
                      <a:pt x="49" y="203"/>
                    </a:lnTo>
                    <a:lnTo>
                      <a:pt x="49" y="202"/>
                    </a:lnTo>
                    <a:lnTo>
                      <a:pt x="49" y="202"/>
                    </a:lnTo>
                    <a:lnTo>
                      <a:pt x="49" y="202"/>
                    </a:lnTo>
                    <a:lnTo>
                      <a:pt x="48" y="202"/>
                    </a:lnTo>
                    <a:lnTo>
                      <a:pt x="48" y="202"/>
                    </a:lnTo>
                    <a:lnTo>
                      <a:pt x="48" y="201"/>
                    </a:lnTo>
                    <a:lnTo>
                      <a:pt x="49" y="200"/>
                    </a:lnTo>
                    <a:lnTo>
                      <a:pt x="49" y="199"/>
                    </a:lnTo>
                    <a:lnTo>
                      <a:pt x="49" y="198"/>
                    </a:lnTo>
                    <a:lnTo>
                      <a:pt x="49" y="198"/>
                    </a:lnTo>
                    <a:lnTo>
                      <a:pt x="49" y="197"/>
                    </a:lnTo>
                    <a:lnTo>
                      <a:pt x="48" y="196"/>
                    </a:lnTo>
                    <a:lnTo>
                      <a:pt x="48" y="195"/>
                    </a:lnTo>
                    <a:lnTo>
                      <a:pt x="48" y="195"/>
                    </a:lnTo>
                    <a:lnTo>
                      <a:pt x="48" y="193"/>
                    </a:lnTo>
                    <a:lnTo>
                      <a:pt x="48" y="193"/>
                    </a:lnTo>
                    <a:lnTo>
                      <a:pt x="48" y="193"/>
                    </a:lnTo>
                    <a:lnTo>
                      <a:pt x="48" y="196"/>
                    </a:lnTo>
                    <a:lnTo>
                      <a:pt x="48" y="198"/>
                    </a:lnTo>
                    <a:lnTo>
                      <a:pt x="47" y="199"/>
                    </a:lnTo>
                    <a:lnTo>
                      <a:pt x="47" y="199"/>
                    </a:lnTo>
                    <a:lnTo>
                      <a:pt x="47" y="200"/>
                    </a:lnTo>
                    <a:lnTo>
                      <a:pt x="46" y="202"/>
                    </a:lnTo>
                    <a:lnTo>
                      <a:pt x="46" y="204"/>
                    </a:lnTo>
                    <a:lnTo>
                      <a:pt x="46" y="205"/>
                    </a:lnTo>
                    <a:lnTo>
                      <a:pt x="46" y="206"/>
                    </a:lnTo>
                    <a:lnTo>
                      <a:pt x="46" y="206"/>
                    </a:lnTo>
                    <a:lnTo>
                      <a:pt x="46" y="207"/>
                    </a:lnTo>
                    <a:lnTo>
                      <a:pt x="45" y="207"/>
                    </a:lnTo>
                    <a:lnTo>
                      <a:pt x="45" y="209"/>
                    </a:lnTo>
                    <a:lnTo>
                      <a:pt x="45" y="210"/>
                    </a:lnTo>
                    <a:lnTo>
                      <a:pt x="45" y="210"/>
                    </a:lnTo>
                    <a:lnTo>
                      <a:pt x="44" y="211"/>
                    </a:lnTo>
                    <a:lnTo>
                      <a:pt x="44" y="212"/>
                    </a:lnTo>
                    <a:lnTo>
                      <a:pt x="44" y="213"/>
                    </a:lnTo>
                    <a:lnTo>
                      <a:pt x="43" y="216"/>
                    </a:lnTo>
                    <a:lnTo>
                      <a:pt x="43" y="216"/>
                    </a:lnTo>
                    <a:lnTo>
                      <a:pt x="41" y="220"/>
                    </a:lnTo>
                    <a:lnTo>
                      <a:pt x="41" y="220"/>
                    </a:lnTo>
                    <a:lnTo>
                      <a:pt x="41" y="222"/>
                    </a:lnTo>
                    <a:lnTo>
                      <a:pt x="41" y="223"/>
                    </a:lnTo>
                    <a:lnTo>
                      <a:pt x="40" y="223"/>
                    </a:lnTo>
                    <a:lnTo>
                      <a:pt x="40" y="224"/>
                    </a:lnTo>
                    <a:lnTo>
                      <a:pt x="40" y="225"/>
                    </a:lnTo>
                    <a:lnTo>
                      <a:pt x="40" y="226"/>
                    </a:lnTo>
                    <a:lnTo>
                      <a:pt x="39" y="227"/>
                    </a:lnTo>
                    <a:lnTo>
                      <a:pt x="39" y="229"/>
                    </a:lnTo>
                    <a:lnTo>
                      <a:pt x="39" y="229"/>
                    </a:lnTo>
                    <a:lnTo>
                      <a:pt x="38" y="230"/>
                    </a:lnTo>
                    <a:lnTo>
                      <a:pt x="38" y="233"/>
                    </a:lnTo>
                    <a:lnTo>
                      <a:pt x="38" y="234"/>
                    </a:lnTo>
                    <a:lnTo>
                      <a:pt x="38" y="234"/>
                    </a:lnTo>
                    <a:lnTo>
                      <a:pt x="37" y="236"/>
                    </a:lnTo>
                    <a:lnTo>
                      <a:pt x="37" y="237"/>
                    </a:lnTo>
                    <a:lnTo>
                      <a:pt x="37" y="237"/>
                    </a:lnTo>
                    <a:lnTo>
                      <a:pt x="37" y="238"/>
                    </a:lnTo>
                    <a:lnTo>
                      <a:pt x="36" y="242"/>
                    </a:lnTo>
                    <a:lnTo>
                      <a:pt x="36" y="242"/>
                    </a:lnTo>
                    <a:lnTo>
                      <a:pt x="35" y="244"/>
                    </a:lnTo>
                    <a:lnTo>
                      <a:pt x="35" y="246"/>
                    </a:lnTo>
                    <a:lnTo>
                      <a:pt x="34" y="247"/>
                    </a:lnTo>
                    <a:lnTo>
                      <a:pt x="34" y="248"/>
                    </a:lnTo>
                    <a:lnTo>
                      <a:pt x="34" y="248"/>
                    </a:lnTo>
                    <a:lnTo>
                      <a:pt x="32" y="252"/>
                    </a:lnTo>
                    <a:lnTo>
                      <a:pt x="32" y="253"/>
                    </a:lnTo>
                    <a:lnTo>
                      <a:pt x="31" y="255"/>
                    </a:lnTo>
                    <a:lnTo>
                      <a:pt x="31" y="255"/>
                    </a:lnTo>
                    <a:lnTo>
                      <a:pt x="31" y="256"/>
                    </a:lnTo>
                    <a:lnTo>
                      <a:pt x="31" y="256"/>
                    </a:lnTo>
                    <a:lnTo>
                      <a:pt x="31" y="257"/>
                    </a:lnTo>
                    <a:lnTo>
                      <a:pt x="30" y="258"/>
                    </a:lnTo>
                    <a:lnTo>
                      <a:pt x="30" y="258"/>
                    </a:lnTo>
                    <a:lnTo>
                      <a:pt x="30" y="259"/>
                    </a:lnTo>
                    <a:lnTo>
                      <a:pt x="30" y="260"/>
                    </a:lnTo>
                    <a:lnTo>
                      <a:pt x="30" y="261"/>
                    </a:lnTo>
                    <a:lnTo>
                      <a:pt x="29" y="262"/>
                    </a:lnTo>
                    <a:lnTo>
                      <a:pt x="28" y="268"/>
                    </a:lnTo>
                    <a:lnTo>
                      <a:pt x="28" y="268"/>
                    </a:lnTo>
                    <a:lnTo>
                      <a:pt x="27" y="269"/>
                    </a:lnTo>
                    <a:lnTo>
                      <a:pt x="27" y="270"/>
                    </a:lnTo>
                    <a:lnTo>
                      <a:pt x="27" y="270"/>
                    </a:lnTo>
                    <a:lnTo>
                      <a:pt x="27" y="271"/>
                    </a:lnTo>
                    <a:lnTo>
                      <a:pt x="26" y="272"/>
                    </a:lnTo>
                    <a:lnTo>
                      <a:pt x="25" y="276"/>
                    </a:lnTo>
                    <a:lnTo>
                      <a:pt x="25" y="277"/>
                    </a:lnTo>
                    <a:lnTo>
                      <a:pt x="25" y="278"/>
                    </a:lnTo>
                    <a:lnTo>
                      <a:pt x="23" y="278"/>
                    </a:lnTo>
                    <a:lnTo>
                      <a:pt x="23" y="279"/>
                    </a:lnTo>
                    <a:lnTo>
                      <a:pt x="23" y="281"/>
                    </a:lnTo>
                    <a:lnTo>
                      <a:pt x="22" y="282"/>
                    </a:lnTo>
                    <a:lnTo>
                      <a:pt x="22" y="282"/>
                    </a:lnTo>
                    <a:lnTo>
                      <a:pt x="21" y="285"/>
                    </a:lnTo>
                    <a:lnTo>
                      <a:pt x="21" y="286"/>
                    </a:lnTo>
                    <a:lnTo>
                      <a:pt x="20" y="290"/>
                    </a:lnTo>
                    <a:lnTo>
                      <a:pt x="19" y="291"/>
                    </a:lnTo>
                    <a:lnTo>
                      <a:pt x="19" y="291"/>
                    </a:lnTo>
                    <a:lnTo>
                      <a:pt x="19" y="291"/>
                    </a:lnTo>
                    <a:lnTo>
                      <a:pt x="18" y="293"/>
                    </a:lnTo>
                    <a:lnTo>
                      <a:pt x="18" y="293"/>
                    </a:lnTo>
                    <a:lnTo>
                      <a:pt x="18" y="294"/>
                    </a:lnTo>
                    <a:lnTo>
                      <a:pt x="18" y="295"/>
                    </a:lnTo>
                    <a:lnTo>
                      <a:pt x="17" y="296"/>
                    </a:lnTo>
                    <a:lnTo>
                      <a:pt x="17" y="297"/>
                    </a:lnTo>
                    <a:lnTo>
                      <a:pt x="17" y="297"/>
                    </a:lnTo>
                    <a:lnTo>
                      <a:pt x="16" y="298"/>
                    </a:lnTo>
                    <a:lnTo>
                      <a:pt x="15" y="300"/>
                    </a:lnTo>
                    <a:lnTo>
                      <a:pt x="13" y="304"/>
                    </a:lnTo>
                    <a:lnTo>
                      <a:pt x="12" y="305"/>
                    </a:lnTo>
                    <a:lnTo>
                      <a:pt x="12" y="307"/>
                    </a:lnTo>
                    <a:lnTo>
                      <a:pt x="11" y="308"/>
                    </a:lnTo>
                    <a:lnTo>
                      <a:pt x="11" y="309"/>
                    </a:lnTo>
                    <a:lnTo>
                      <a:pt x="11" y="310"/>
                    </a:lnTo>
                    <a:lnTo>
                      <a:pt x="10" y="310"/>
                    </a:lnTo>
                    <a:lnTo>
                      <a:pt x="10" y="310"/>
                    </a:lnTo>
                    <a:lnTo>
                      <a:pt x="10" y="312"/>
                    </a:lnTo>
                    <a:lnTo>
                      <a:pt x="10" y="312"/>
                    </a:lnTo>
                    <a:lnTo>
                      <a:pt x="10" y="314"/>
                    </a:lnTo>
                    <a:lnTo>
                      <a:pt x="9" y="315"/>
                    </a:lnTo>
                    <a:lnTo>
                      <a:pt x="9" y="316"/>
                    </a:lnTo>
                    <a:lnTo>
                      <a:pt x="7" y="320"/>
                    </a:lnTo>
                    <a:lnTo>
                      <a:pt x="6" y="321"/>
                    </a:lnTo>
                    <a:lnTo>
                      <a:pt x="6" y="321"/>
                    </a:lnTo>
                    <a:lnTo>
                      <a:pt x="6" y="322"/>
                    </a:lnTo>
                    <a:lnTo>
                      <a:pt x="4" y="323"/>
                    </a:lnTo>
                    <a:lnTo>
                      <a:pt x="4" y="324"/>
                    </a:lnTo>
                    <a:lnTo>
                      <a:pt x="3" y="324"/>
                    </a:lnTo>
                    <a:lnTo>
                      <a:pt x="3" y="325"/>
                    </a:lnTo>
                    <a:lnTo>
                      <a:pt x="1" y="327"/>
                    </a:lnTo>
                    <a:lnTo>
                      <a:pt x="1" y="328"/>
                    </a:lnTo>
                    <a:lnTo>
                      <a:pt x="1" y="329"/>
                    </a:lnTo>
                    <a:lnTo>
                      <a:pt x="2" y="329"/>
                    </a:lnTo>
                    <a:lnTo>
                      <a:pt x="2" y="329"/>
                    </a:lnTo>
                    <a:lnTo>
                      <a:pt x="2" y="329"/>
                    </a:lnTo>
                    <a:lnTo>
                      <a:pt x="2" y="329"/>
                    </a:lnTo>
                    <a:lnTo>
                      <a:pt x="3" y="329"/>
                    </a:lnTo>
                    <a:lnTo>
                      <a:pt x="3" y="329"/>
                    </a:lnTo>
                    <a:lnTo>
                      <a:pt x="3" y="329"/>
                    </a:lnTo>
                    <a:lnTo>
                      <a:pt x="3" y="331"/>
                    </a:lnTo>
                    <a:lnTo>
                      <a:pt x="3" y="332"/>
                    </a:lnTo>
                    <a:lnTo>
                      <a:pt x="3" y="333"/>
                    </a:lnTo>
                    <a:lnTo>
                      <a:pt x="3" y="333"/>
                    </a:lnTo>
                    <a:lnTo>
                      <a:pt x="3" y="335"/>
                    </a:lnTo>
                    <a:lnTo>
                      <a:pt x="3" y="335"/>
                    </a:lnTo>
                    <a:lnTo>
                      <a:pt x="3" y="336"/>
                    </a:lnTo>
                    <a:lnTo>
                      <a:pt x="2" y="337"/>
                    </a:lnTo>
                    <a:lnTo>
                      <a:pt x="2" y="337"/>
                    </a:lnTo>
                    <a:lnTo>
                      <a:pt x="3" y="338"/>
                    </a:lnTo>
                    <a:lnTo>
                      <a:pt x="3" y="338"/>
                    </a:lnTo>
                    <a:lnTo>
                      <a:pt x="4" y="339"/>
                    </a:lnTo>
                    <a:lnTo>
                      <a:pt x="4" y="339"/>
                    </a:lnTo>
                    <a:lnTo>
                      <a:pt x="6" y="340"/>
                    </a:lnTo>
                    <a:lnTo>
                      <a:pt x="6" y="340"/>
                    </a:lnTo>
                    <a:lnTo>
                      <a:pt x="6" y="341"/>
                    </a:lnTo>
                    <a:lnTo>
                      <a:pt x="4" y="345"/>
                    </a:lnTo>
                    <a:lnTo>
                      <a:pt x="4" y="346"/>
                    </a:lnTo>
                    <a:lnTo>
                      <a:pt x="4" y="346"/>
                    </a:lnTo>
                    <a:lnTo>
                      <a:pt x="4" y="346"/>
                    </a:lnTo>
                    <a:lnTo>
                      <a:pt x="4" y="346"/>
                    </a:lnTo>
                    <a:lnTo>
                      <a:pt x="4" y="347"/>
                    </a:lnTo>
                    <a:lnTo>
                      <a:pt x="4" y="347"/>
                    </a:lnTo>
                    <a:lnTo>
                      <a:pt x="3" y="348"/>
                    </a:lnTo>
                    <a:lnTo>
                      <a:pt x="3" y="349"/>
                    </a:lnTo>
                    <a:lnTo>
                      <a:pt x="3" y="350"/>
                    </a:lnTo>
                    <a:lnTo>
                      <a:pt x="3" y="351"/>
                    </a:lnTo>
                    <a:lnTo>
                      <a:pt x="3" y="351"/>
                    </a:lnTo>
                    <a:lnTo>
                      <a:pt x="2" y="352"/>
                    </a:lnTo>
                    <a:lnTo>
                      <a:pt x="1" y="355"/>
                    </a:lnTo>
                    <a:lnTo>
                      <a:pt x="1" y="356"/>
                    </a:lnTo>
                    <a:lnTo>
                      <a:pt x="1" y="360"/>
                    </a:lnTo>
                    <a:lnTo>
                      <a:pt x="1" y="360"/>
                    </a:lnTo>
                    <a:lnTo>
                      <a:pt x="1" y="361"/>
                    </a:lnTo>
                    <a:lnTo>
                      <a:pt x="1" y="361"/>
                    </a:lnTo>
                    <a:lnTo>
                      <a:pt x="0" y="361"/>
                    </a:lnTo>
                    <a:lnTo>
                      <a:pt x="1" y="362"/>
                    </a:lnTo>
                    <a:lnTo>
                      <a:pt x="1" y="362"/>
                    </a:lnTo>
                    <a:lnTo>
                      <a:pt x="1" y="363"/>
                    </a:lnTo>
                    <a:lnTo>
                      <a:pt x="1" y="363"/>
                    </a:lnTo>
                    <a:lnTo>
                      <a:pt x="0" y="364"/>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2935" name="Group 2934"/>
            <p:cNvGrpSpPr/>
            <p:nvPr/>
          </p:nvGrpSpPr>
          <p:grpSpPr>
            <a:xfrm>
              <a:off x="1447800" y="2351314"/>
              <a:ext cx="1387642" cy="3118261"/>
              <a:chOff x="2490795" y="2767015"/>
              <a:chExt cx="1527478" cy="2531732"/>
            </a:xfrm>
          </p:grpSpPr>
          <p:sp>
            <p:nvSpPr>
              <p:cNvPr id="2936" name="Freeform 24"/>
              <p:cNvSpPr>
                <a:spLocks noChangeAspect="1"/>
              </p:cNvSpPr>
              <p:nvPr/>
            </p:nvSpPr>
            <p:spPr bwMode="auto">
              <a:xfrm>
                <a:off x="3841928" y="5253944"/>
                <a:ext cx="32608" cy="40286"/>
              </a:xfrm>
              <a:custGeom>
                <a:avLst/>
                <a:gdLst/>
                <a:ahLst/>
                <a:cxnLst>
                  <a:cxn ang="0">
                    <a:pos x="0" y="54"/>
                  </a:cxn>
                  <a:cxn ang="0">
                    <a:pos x="0" y="44"/>
                  </a:cxn>
                  <a:cxn ang="0">
                    <a:pos x="1"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0" y="25"/>
                  </a:cxn>
                  <a:cxn ang="0">
                    <a:pos x="74" y="35"/>
                  </a:cxn>
                  <a:cxn ang="0">
                    <a:pos x="76" y="44"/>
                  </a:cxn>
                  <a:cxn ang="0">
                    <a:pos x="76" y="54"/>
                  </a:cxn>
                  <a:cxn ang="0">
                    <a:pos x="76" y="65"/>
                  </a:cxn>
                  <a:cxn ang="0">
                    <a:pos x="74" y="75"/>
                  </a:cxn>
                  <a:cxn ang="0">
                    <a:pos x="70"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1" y="75"/>
                  </a:cxn>
                  <a:cxn ang="0">
                    <a:pos x="0" y="65"/>
                  </a:cxn>
                  <a:cxn ang="0">
                    <a:pos x="0" y="54"/>
                  </a:cxn>
                </a:cxnLst>
                <a:rect l="0" t="0" r="r" b="b"/>
                <a:pathLst>
                  <a:path w="76" h="108">
                    <a:moveTo>
                      <a:pt x="0" y="54"/>
                    </a:moveTo>
                    <a:lnTo>
                      <a:pt x="0" y="44"/>
                    </a:lnTo>
                    <a:lnTo>
                      <a:pt x="1" y="35"/>
                    </a:lnTo>
                    <a:lnTo>
                      <a:pt x="5" y="25"/>
                    </a:lnTo>
                    <a:lnTo>
                      <a:pt x="11" y="17"/>
                    </a:lnTo>
                    <a:lnTo>
                      <a:pt x="17" y="10"/>
                    </a:lnTo>
                    <a:lnTo>
                      <a:pt x="23" y="4"/>
                    </a:lnTo>
                    <a:lnTo>
                      <a:pt x="30" y="2"/>
                    </a:lnTo>
                    <a:lnTo>
                      <a:pt x="38" y="0"/>
                    </a:lnTo>
                    <a:lnTo>
                      <a:pt x="46" y="2"/>
                    </a:lnTo>
                    <a:lnTo>
                      <a:pt x="53" y="4"/>
                    </a:lnTo>
                    <a:lnTo>
                      <a:pt x="59" y="10"/>
                    </a:lnTo>
                    <a:lnTo>
                      <a:pt x="65" y="17"/>
                    </a:lnTo>
                    <a:lnTo>
                      <a:pt x="70" y="25"/>
                    </a:lnTo>
                    <a:lnTo>
                      <a:pt x="74" y="35"/>
                    </a:lnTo>
                    <a:lnTo>
                      <a:pt x="76" y="44"/>
                    </a:lnTo>
                    <a:lnTo>
                      <a:pt x="76" y="54"/>
                    </a:lnTo>
                    <a:lnTo>
                      <a:pt x="76" y="65"/>
                    </a:lnTo>
                    <a:lnTo>
                      <a:pt x="74" y="75"/>
                    </a:lnTo>
                    <a:lnTo>
                      <a:pt x="70" y="85"/>
                    </a:lnTo>
                    <a:lnTo>
                      <a:pt x="65" y="92"/>
                    </a:lnTo>
                    <a:lnTo>
                      <a:pt x="59" y="98"/>
                    </a:lnTo>
                    <a:lnTo>
                      <a:pt x="53" y="104"/>
                    </a:lnTo>
                    <a:lnTo>
                      <a:pt x="46" y="106"/>
                    </a:lnTo>
                    <a:lnTo>
                      <a:pt x="38" y="108"/>
                    </a:lnTo>
                    <a:lnTo>
                      <a:pt x="30" y="106"/>
                    </a:lnTo>
                    <a:lnTo>
                      <a:pt x="23" y="104"/>
                    </a:lnTo>
                    <a:lnTo>
                      <a:pt x="17" y="98"/>
                    </a:lnTo>
                    <a:lnTo>
                      <a:pt x="11" y="92"/>
                    </a:lnTo>
                    <a:lnTo>
                      <a:pt x="5" y="85"/>
                    </a:lnTo>
                    <a:lnTo>
                      <a:pt x="1"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37" name="Freeform 25"/>
              <p:cNvSpPr>
                <a:spLocks noChangeAspect="1"/>
              </p:cNvSpPr>
              <p:nvPr/>
            </p:nvSpPr>
            <p:spPr bwMode="auto">
              <a:xfrm>
                <a:off x="3771856" y="5253944"/>
                <a:ext cx="32608" cy="40286"/>
              </a:xfrm>
              <a:custGeom>
                <a:avLst/>
                <a:gdLst/>
                <a:ahLst/>
                <a:cxnLst>
                  <a:cxn ang="0">
                    <a:pos x="0" y="54"/>
                  </a:cxn>
                  <a:cxn ang="0">
                    <a:pos x="2" y="44"/>
                  </a:cxn>
                  <a:cxn ang="0">
                    <a:pos x="4" y="35"/>
                  </a:cxn>
                  <a:cxn ang="0">
                    <a:pos x="8" y="25"/>
                  </a:cxn>
                  <a:cxn ang="0">
                    <a:pos x="11" y="17"/>
                  </a:cxn>
                  <a:cxn ang="0">
                    <a:pos x="17" y="10"/>
                  </a:cxn>
                  <a:cxn ang="0">
                    <a:pos x="25" y="4"/>
                  </a:cxn>
                  <a:cxn ang="0">
                    <a:pos x="33" y="2"/>
                  </a:cxn>
                  <a:cxn ang="0">
                    <a:pos x="40" y="0"/>
                  </a:cxn>
                  <a:cxn ang="0">
                    <a:pos x="48" y="2"/>
                  </a:cxn>
                  <a:cxn ang="0">
                    <a:pos x="54" y="4"/>
                  </a:cxn>
                  <a:cxn ang="0">
                    <a:pos x="61" y="10"/>
                  </a:cxn>
                  <a:cxn ang="0">
                    <a:pos x="67" y="17"/>
                  </a:cxn>
                  <a:cxn ang="0">
                    <a:pos x="73" y="25"/>
                  </a:cxn>
                  <a:cxn ang="0">
                    <a:pos x="75" y="35"/>
                  </a:cxn>
                  <a:cxn ang="0">
                    <a:pos x="79" y="44"/>
                  </a:cxn>
                  <a:cxn ang="0">
                    <a:pos x="79" y="54"/>
                  </a:cxn>
                  <a:cxn ang="0">
                    <a:pos x="79" y="65"/>
                  </a:cxn>
                  <a:cxn ang="0">
                    <a:pos x="75" y="75"/>
                  </a:cxn>
                  <a:cxn ang="0">
                    <a:pos x="73" y="85"/>
                  </a:cxn>
                  <a:cxn ang="0">
                    <a:pos x="67" y="92"/>
                  </a:cxn>
                  <a:cxn ang="0">
                    <a:pos x="61" y="98"/>
                  </a:cxn>
                  <a:cxn ang="0">
                    <a:pos x="54" y="104"/>
                  </a:cxn>
                  <a:cxn ang="0">
                    <a:pos x="48" y="106"/>
                  </a:cxn>
                  <a:cxn ang="0">
                    <a:pos x="40" y="108"/>
                  </a:cxn>
                  <a:cxn ang="0">
                    <a:pos x="33" y="106"/>
                  </a:cxn>
                  <a:cxn ang="0">
                    <a:pos x="25" y="104"/>
                  </a:cxn>
                  <a:cxn ang="0">
                    <a:pos x="17" y="98"/>
                  </a:cxn>
                  <a:cxn ang="0">
                    <a:pos x="11" y="92"/>
                  </a:cxn>
                  <a:cxn ang="0">
                    <a:pos x="8" y="85"/>
                  </a:cxn>
                  <a:cxn ang="0">
                    <a:pos x="4" y="75"/>
                  </a:cxn>
                  <a:cxn ang="0">
                    <a:pos x="2" y="65"/>
                  </a:cxn>
                  <a:cxn ang="0">
                    <a:pos x="0" y="54"/>
                  </a:cxn>
                </a:cxnLst>
                <a:rect l="0" t="0" r="r" b="b"/>
                <a:pathLst>
                  <a:path w="79" h="108">
                    <a:moveTo>
                      <a:pt x="0" y="54"/>
                    </a:moveTo>
                    <a:lnTo>
                      <a:pt x="2" y="44"/>
                    </a:lnTo>
                    <a:lnTo>
                      <a:pt x="4" y="35"/>
                    </a:lnTo>
                    <a:lnTo>
                      <a:pt x="8" y="25"/>
                    </a:lnTo>
                    <a:lnTo>
                      <a:pt x="11" y="17"/>
                    </a:lnTo>
                    <a:lnTo>
                      <a:pt x="17" y="10"/>
                    </a:lnTo>
                    <a:lnTo>
                      <a:pt x="25" y="4"/>
                    </a:lnTo>
                    <a:lnTo>
                      <a:pt x="33" y="2"/>
                    </a:lnTo>
                    <a:lnTo>
                      <a:pt x="40" y="0"/>
                    </a:lnTo>
                    <a:lnTo>
                      <a:pt x="48" y="2"/>
                    </a:lnTo>
                    <a:lnTo>
                      <a:pt x="54" y="4"/>
                    </a:lnTo>
                    <a:lnTo>
                      <a:pt x="61" y="10"/>
                    </a:lnTo>
                    <a:lnTo>
                      <a:pt x="67" y="17"/>
                    </a:lnTo>
                    <a:lnTo>
                      <a:pt x="73" y="25"/>
                    </a:lnTo>
                    <a:lnTo>
                      <a:pt x="75" y="35"/>
                    </a:lnTo>
                    <a:lnTo>
                      <a:pt x="79" y="44"/>
                    </a:lnTo>
                    <a:lnTo>
                      <a:pt x="79" y="54"/>
                    </a:lnTo>
                    <a:lnTo>
                      <a:pt x="79" y="65"/>
                    </a:lnTo>
                    <a:lnTo>
                      <a:pt x="75" y="75"/>
                    </a:lnTo>
                    <a:lnTo>
                      <a:pt x="73" y="85"/>
                    </a:lnTo>
                    <a:lnTo>
                      <a:pt x="67" y="92"/>
                    </a:lnTo>
                    <a:lnTo>
                      <a:pt x="61" y="98"/>
                    </a:lnTo>
                    <a:lnTo>
                      <a:pt x="54" y="104"/>
                    </a:lnTo>
                    <a:lnTo>
                      <a:pt x="48" y="106"/>
                    </a:lnTo>
                    <a:lnTo>
                      <a:pt x="40" y="108"/>
                    </a:lnTo>
                    <a:lnTo>
                      <a:pt x="33" y="106"/>
                    </a:lnTo>
                    <a:lnTo>
                      <a:pt x="25" y="104"/>
                    </a:lnTo>
                    <a:lnTo>
                      <a:pt x="17" y="98"/>
                    </a:lnTo>
                    <a:lnTo>
                      <a:pt x="11"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38" name="Freeform 26"/>
              <p:cNvSpPr>
                <a:spLocks noChangeAspect="1"/>
              </p:cNvSpPr>
              <p:nvPr/>
            </p:nvSpPr>
            <p:spPr bwMode="auto">
              <a:xfrm>
                <a:off x="3698190" y="5253944"/>
                <a:ext cx="32608" cy="40286"/>
              </a:xfrm>
              <a:custGeom>
                <a:avLst/>
                <a:gdLst/>
                <a:ahLst/>
                <a:cxnLst>
                  <a:cxn ang="0">
                    <a:pos x="0" y="54"/>
                  </a:cxn>
                  <a:cxn ang="0">
                    <a:pos x="2" y="44"/>
                  </a:cxn>
                  <a:cxn ang="0">
                    <a:pos x="4" y="35"/>
                  </a:cxn>
                  <a:cxn ang="0">
                    <a:pos x="8" y="25"/>
                  </a:cxn>
                  <a:cxn ang="0">
                    <a:pos x="12" y="17"/>
                  </a:cxn>
                  <a:cxn ang="0">
                    <a:pos x="18" y="10"/>
                  </a:cxn>
                  <a:cxn ang="0">
                    <a:pos x="25" y="4"/>
                  </a:cxn>
                  <a:cxn ang="0">
                    <a:pos x="33" y="2"/>
                  </a:cxn>
                  <a:cxn ang="0">
                    <a:pos x="41" y="0"/>
                  </a:cxn>
                  <a:cxn ang="0">
                    <a:pos x="48" y="2"/>
                  </a:cxn>
                  <a:cxn ang="0">
                    <a:pos x="54" y="4"/>
                  </a:cxn>
                  <a:cxn ang="0">
                    <a:pos x="62" y="10"/>
                  </a:cxn>
                  <a:cxn ang="0">
                    <a:pos x="68" y="17"/>
                  </a:cxn>
                  <a:cxn ang="0">
                    <a:pos x="73" y="25"/>
                  </a:cxn>
                  <a:cxn ang="0">
                    <a:pos x="75" y="35"/>
                  </a:cxn>
                  <a:cxn ang="0">
                    <a:pos x="79" y="44"/>
                  </a:cxn>
                  <a:cxn ang="0">
                    <a:pos x="79" y="54"/>
                  </a:cxn>
                  <a:cxn ang="0">
                    <a:pos x="79" y="65"/>
                  </a:cxn>
                  <a:cxn ang="0">
                    <a:pos x="75" y="75"/>
                  </a:cxn>
                  <a:cxn ang="0">
                    <a:pos x="73" y="85"/>
                  </a:cxn>
                  <a:cxn ang="0">
                    <a:pos x="68" y="92"/>
                  </a:cxn>
                  <a:cxn ang="0">
                    <a:pos x="62" y="98"/>
                  </a:cxn>
                  <a:cxn ang="0">
                    <a:pos x="54" y="104"/>
                  </a:cxn>
                  <a:cxn ang="0">
                    <a:pos x="48" y="106"/>
                  </a:cxn>
                  <a:cxn ang="0">
                    <a:pos x="41" y="108"/>
                  </a:cxn>
                  <a:cxn ang="0">
                    <a:pos x="33" y="106"/>
                  </a:cxn>
                  <a:cxn ang="0">
                    <a:pos x="25" y="104"/>
                  </a:cxn>
                  <a:cxn ang="0">
                    <a:pos x="18" y="98"/>
                  </a:cxn>
                  <a:cxn ang="0">
                    <a:pos x="12" y="92"/>
                  </a:cxn>
                  <a:cxn ang="0">
                    <a:pos x="8" y="85"/>
                  </a:cxn>
                  <a:cxn ang="0">
                    <a:pos x="4" y="75"/>
                  </a:cxn>
                  <a:cxn ang="0">
                    <a:pos x="2" y="65"/>
                  </a:cxn>
                  <a:cxn ang="0">
                    <a:pos x="0" y="54"/>
                  </a:cxn>
                </a:cxnLst>
                <a:rect l="0" t="0" r="r" b="b"/>
                <a:pathLst>
                  <a:path w="79" h="108">
                    <a:moveTo>
                      <a:pt x="0" y="54"/>
                    </a:moveTo>
                    <a:lnTo>
                      <a:pt x="2" y="44"/>
                    </a:lnTo>
                    <a:lnTo>
                      <a:pt x="4" y="35"/>
                    </a:lnTo>
                    <a:lnTo>
                      <a:pt x="8" y="25"/>
                    </a:lnTo>
                    <a:lnTo>
                      <a:pt x="12" y="17"/>
                    </a:lnTo>
                    <a:lnTo>
                      <a:pt x="18" y="10"/>
                    </a:lnTo>
                    <a:lnTo>
                      <a:pt x="25" y="4"/>
                    </a:lnTo>
                    <a:lnTo>
                      <a:pt x="33" y="2"/>
                    </a:lnTo>
                    <a:lnTo>
                      <a:pt x="41" y="0"/>
                    </a:lnTo>
                    <a:lnTo>
                      <a:pt x="48" y="2"/>
                    </a:lnTo>
                    <a:lnTo>
                      <a:pt x="54" y="4"/>
                    </a:lnTo>
                    <a:lnTo>
                      <a:pt x="62" y="10"/>
                    </a:lnTo>
                    <a:lnTo>
                      <a:pt x="68" y="17"/>
                    </a:lnTo>
                    <a:lnTo>
                      <a:pt x="73" y="25"/>
                    </a:lnTo>
                    <a:lnTo>
                      <a:pt x="75" y="35"/>
                    </a:lnTo>
                    <a:lnTo>
                      <a:pt x="79" y="44"/>
                    </a:lnTo>
                    <a:lnTo>
                      <a:pt x="79" y="54"/>
                    </a:lnTo>
                    <a:lnTo>
                      <a:pt x="79" y="65"/>
                    </a:lnTo>
                    <a:lnTo>
                      <a:pt x="75" y="75"/>
                    </a:lnTo>
                    <a:lnTo>
                      <a:pt x="73" y="85"/>
                    </a:lnTo>
                    <a:lnTo>
                      <a:pt x="68" y="92"/>
                    </a:lnTo>
                    <a:lnTo>
                      <a:pt x="62" y="98"/>
                    </a:lnTo>
                    <a:lnTo>
                      <a:pt x="54" y="104"/>
                    </a:lnTo>
                    <a:lnTo>
                      <a:pt x="48" y="106"/>
                    </a:lnTo>
                    <a:lnTo>
                      <a:pt x="41" y="108"/>
                    </a:lnTo>
                    <a:lnTo>
                      <a:pt x="33" y="106"/>
                    </a:lnTo>
                    <a:lnTo>
                      <a:pt x="25" y="104"/>
                    </a:lnTo>
                    <a:lnTo>
                      <a:pt x="18" y="98"/>
                    </a:lnTo>
                    <a:lnTo>
                      <a:pt x="12"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39" name="Freeform 27"/>
              <p:cNvSpPr>
                <a:spLocks noChangeAspect="1"/>
              </p:cNvSpPr>
              <p:nvPr/>
            </p:nvSpPr>
            <p:spPr bwMode="auto">
              <a:xfrm>
                <a:off x="3626321" y="5253944"/>
                <a:ext cx="32608" cy="40286"/>
              </a:xfrm>
              <a:custGeom>
                <a:avLst/>
                <a:gdLst/>
                <a:ahLst/>
                <a:cxnLst>
                  <a:cxn ang="0">
                    <a:pos x="0" y="54"/>
                  </a:cxn>
                  <a:cxn ang="0">
                    <a:pos x="0" y="44"/>
                  </a:cxn>
                  <a:cxn ang="0">
                    <a:pos x="2"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1" y="25"/>
                  </a:cxn>
                  <a:cxn ang="0">
                    <a:pos x="75" y="35"/>
                  </a:cxn>
                  <a:cxn ang="0">
                    <a:pos x="76" y="44"/>
                  </a:cxn>
                  <a:cxn ang="0">
                    <a:pos x="76" y="54"/>
                  </a:cxn>
                  <a:cxn ang="0">
                    <a:pos x="76" y="65"/>
                  </a:cxn>
                  <a:cxn ang="0">
                    <a:pos x="75" y="75"/>
                  </a:cxn>
                  <a:cxn ang="0">
                    <a:pos x="71"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2" y="75"/>
                  </a:cxn>
                  <a:cxn ang="0">
                    <a:pos x="0" y="65"/>
                  </a:cxn>
                  <a:cxn ang="0">
                    <a:pos x="0" y="54"/>
                  </a:cxn>
                </a:cxnLst>
                <a:rect l="0" t="0" r="r" b="b"/>
                <a:pathLst>
                  <a:path w="76" h="108">
                    <a:moveTo>
                      <a:pt x="0" y="54"/>
                    </a:moveTo>
                    <a:lnTo>
                      <a:pt x="0" y="44"/>
                    </a:lnTo>
                    <a:lnTo>
                      <a:pt x="2" y="35"/>
                    </a:lnTo>
                    <a:lnTo>
                      <a:pt x="5" y="25"/>
                    </a:lnTo>
                    <a:lnTo>
                      <a:pt x="11" y="17"/>
                    </a:lnTo>
                    <a:lnTo>
                      <a:pt x="17" y="10"/>
                    </a:lnTo>
                    <a:lnTo>
                      <a:pt x="23" y="4"/>
                    </a:lnTo>
                    <a:lnTo>
                      <a:pt x="30" y="2"/>
                    </a:lnTo>
                    <a:lnTo>
                      <a:pt x="38" y="0"/>
                    </a:lnTo>
                    <a:lnTo>
                      <a:pt x="46" y="2"/>
                    </a:lnTo>
                    <a:lnTo>
                      <a:pt x="53" y="4"/>
                    </a:lnTo>
                    <a:lnTo>
                      <a:pt x="59" y="10"/>
                    </a:lnTo>
                    <a:lnTo>
                      <a:pt x="65" y="17"/>
                    </a:lnTo>
                    <a:lnTo>
                      <a:pt x="71" y="25"/>
                    </a:lnTo>
                    <a:lnTo>
                      <a:pt x="75" y="35"/>
                    </a:lnTo>
                    <a:lnTo>
                      <a:pt x="76" y="44"/>
                    </a:lnTo>
                    <a:lnTo>
                      <a:pt x="76" y="54"/>
                    </a:lnTo>
                    <a:lnTo>
                      <a:pt x="76" y="65"/>
                    </a:lnTo>
                    <a:lnTo>
                      <a:pt x="75" y="75"/>
                    </a:lnTo>
                    <a:lnTo>
                      <a:pt x="71" y="85"/>
                    </a:lnTo>
                    <a:lnTo>
                      <a:pt x="65" y="92"/>
                    </a:lnTo>
                    <a:lnTo>
                      <a:pt x="59" y="98"/>
                    </a:lnTo>
                    <a:lnTo>
                      <a:pt x="53" y="104"/>
                    </a:lnTo>
                    <a:lnTo>
                      <a:pt x="46" y="106"/>
                    </a:lnTo>
                    <a:lnTo>
                      <a:pt x="38" y="108"/>
                    </a:lnTo>
                    <a:lnTo>
                      <a:pt x="30" y="106"/>
                    </a:lnTo>
                    <a:lnTo>
                      <a:pt x="23" y="104"/>
                    </a:lnTo>
                    <a:lnTo>
                      <a:pt x="17" y="98"/>
                    </a:lnTo>
                    <a:lnTo>
                      <a:pt x="11" y="92"/>
                    </a:lnTo>
                    <a:lnTo>
                      <a:pt x="5" y="85"/>
                    </a:lnTo>
                    <a:lnTo>
                      <a:pt x="2"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0" name="Freeform 28"/>
              <p:cNvSpPr>
                <a:spLocks noChangeAspect="1"/>
              </p:cNvSpPr>
              <p:nvPr/>
            </p:nvSpPr>
            <p:spPr bwMode="auto">
              <a:xfrm>
                <a:off x="3558046" y="5253944"/>
                <a:ext cx="32608" cy="40286"/>
              </a:xfrm>
              <a:custGeom>
                <a:avLst/>
                <a:gdLst/>
                <a:ahLst/>
                <a:cxnLst>
                  <a:cxn ang="0">
                    <a:pos x="0" y="54"/>
                  </a:cxn>
                  <a:cxn ang="0">
                    <a:pos x="2" y="44"/>
                  </a:cxn>
                  <a:cxn ang="0">
                    <a:pos x="4" y="35"/>
                  </a:cxn>
                  <a:cxn ang="0">
                    <a:pos x="6" y="25"/>
                  </a:cxn>
                  <a:cxn ang="0">
                    <a:pos x="11" y="17"/>
                  </a:cxn>
                  <a:cxn ang="0">
                    <a:pos x="17" y="10"/>
                  </a:cxn>
                  <a:cxn ang="0">
                    <a:pos x="25" y="4"/>
                  </a:cxn>
                  <a:cxn ang="0">
                    <a:pos x="31" y="2"/>
                  </a:cxn>
                  <a:cxn ang="0">
                    <a:pos x="38" y="0"/>
                  </a:cxn>
                  <a:cxn ang="0">
                    <a:pos x="48" y="2"/>
                  </a:cxn>
                  <a:cxn ang="0">
                    <a:pos x="54" y="4"/>
                  </a:cxn>
                  <a:cxn ang="0">
                    <a:pos x="61" y="10"/>
                  </a:cxn>
                  <a:cxn ang="0">
                    <a:pos x="67" y="17"/>
                  </a:cxn>
                  <a:cxn ang="0">
                    <a:pos x="71" y="25"/>
                  </a:cxn>
                  <a:cxn ang="0">
                    <a:pos x="75" y="35"/>
                  </a:cxn>
                  <a:cxn ang="0">
                    <a:pos x="77" y="44"/>
                  </a:cxn>
                  <a:cxn ang="0">
                    <a:pos x="79" y="54"/>
                  </a:cxn>
                  <a:cxn ang="0">
                    <a:pos x="77" y="65"/>
                  </a:cxn>
                  <a:cxn ang="0">
                    <a:pos x="75" y="75"/>
                  </a:cxn>
                  <a:cxn ang="0">
                    <a:pos x="71" y="85"/>
                  </a:cxn>
                  <a:cxn ang="0">
                    <a:pos x="67" y="92"/>
                  </a:cxn>
                  <a:cxn ang="0">
                    <a:pos x="61" y="98"/>
                  </a:cxn>
                  <a:cxn ang="0">
                    <a:pos x="54" y="104"/>
                  </a:cxn>
                  <a:cxn ang="0">
                    <a:pos x="48" y="106"/>
                  </a:cxn>
                  <a:cxn ang="0">
                    <a:pos x="38" y="108"/>
                  </a:cxn>
                  <a:cxn ang="0">
                    <a:pos x="31" y="106"/>
                  </a:cxn>
                  <a:cxn ang="0">
                    <a:pos x="25" y="104"/>
                  </a:cxn>
                  <a:cxn ang="0">
                    <a:pos x="17" y="98"/>
                  </a:cxn>
                  <a:cxn ang="0">
                    <a:pos x="11" y="92"/>
                  </a:cxn>
                  <a:cxn ang="0">
                    <a:pos x="6" y="85"/>
                  </a:cxn>
                  <a:cxn ang="0">
                    <a:pos x="4" y="75"/>
                  </a:cxn>
                  <a:cxn ang="0">
                    <a:pos x="2" y="65"/>
                  </a:cxn>
                  <a:cxn ang="0">
                    <a:pos x="0" y="54"/>
                  </a:cxn>
                </a:cxnLst>
                <a:rect l="0" t="0" r="r" b="b"/>
                <a:pathLst>
                  <a:path w="79" h="108">
                    <a:moveTo>
                      <a:pt x="0" y="54"/>
                    </a:moveTo>
                    <a:lnTo>
                      <a:pt x="2" y="44"/>
                    </a:lnTo>
                    <a:lnTo>
                      <a:pt x="4" y="35"/>
                    </a:lnTo>
                    <a:lnTo>
                      <a:pt x="6" y="25"/>
                    </a:lnTo>
                    <a:lnTo>
                      <a:pt x="11" y="17"/>
                    </a:lnTo>
                    <a:lnTo>
                      <a:pt x="17" y="10"/>
                    </a:lnTo>
                    <a:lnTo>
                      <a:pt x="25" y="4"/>
                    </a:lnTo>
                    <a:lnTo>
                      <a:pt x="31" y="2"/>
                    </a:lnTo>
                    <a:lnTo>
                      <a:pt x="38" y="0"/>
                    </a:lnTo>
                    <a:lnTo>
                      <a:pt x="48" y="2"/>
                    </a:lnTo>
                    <a:lnTo>
                      <a:pt x="54" y="4"/>
                    </a:lnTo>
                    <a:lnTo>
                      <a:pt x="61" y="10"/>
                    </a:lnTo>
                    <a:lnTo>
                      <a:pt x="67" y="17"/>
                    </a:lnTo>
                    <a:lnTo>
                      <a:pt x="71" y="25"/>
                    </a:lnTo>
                    <a:lnTo>
                      <a:pt x="75" y="35"/>
                    </a:lnTo>
                    <a:lnTo>
                      <a:pt x="77" y="44"/>
                    </a:lnTo>
                    <a:lnTo>
                      <a:pt x="79" y="54"/>
                    </a:lnTo>
                    <a:lnTo>
                      <a:pt x="77" y="65"/>
                    </a:lnTo>
                    <a:lnTo>
                      <a:pt x="75" y="75"/>
                    </a:lnTo>
                    <a:lnTo>
                      <a:pt x="71" y="85"/>
                    </a:lnTo>
                    <a:lnTo>
                      <a:pt x="67" y="92"/>
                    </a:lnTo>
                    <a:lnTo>
                      <a:pt x="61" y="98"/>
                    </a:lnTo>
                    <a:lnTo>
                      <a:pt x="54" y="104"/>
                    </a:lnTo>
                    <a:lnTo>
                      <a:pt x="48" y="106"/>
                    </a:lnTo>
                    <a:lnTo>
                      <a:pt x="38" y="108"/>
                    </a:lnTo>
                    <a:lnTo>
                      <a:pt x="31" y="106"/>
                    </a:lnTo>
                    <a:lnTo>
                      <a:pt x="25" y="104"/>
                    </a:lnTo>
                    <a:lnTo>
                      <a:pt x="17" y="98"/>
                    </a:lnTo>
                    <a:lnTo>
                      <a:pt x="11" y="92"/>
                    </a:lnTo>
                    <a:lnTo>
                      <a:pt x="6"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1" name="Freeform 29"/>
              <p:cNvSpPr>
                <a:spLocks noChangeAspect="1" noEditPoints="1"/>
              </p:cNvSpPr>
              <p:nvPr/>
            </p:nvSpPr>
            <p:spPr bwMode="auto">
              <a:xfrm>
                <a:off x="3344236" y="5253944"/>
                <a:ext cx="32608" cy="40286"/>
              </a:xfrm>
              <a:custGeom>
                <a:avLst/>
                <a:gdLst/>
                <a:ahLst/>
                <a:cxnLst>
                  <a:cxn ang="0">
                    <a:pos x="0" y="44"/>
                  </a:cxn>
                  <a:cxn ang="0">
                    <a:pos x="6" y="25"/>
                  </a:cxn>
                  <a:cxn ang="0">
                    <a:pos x="17" y="10"/>
                  </a:cxn>
                  <a:cxn ang="0">
                    <a:pos x="31" y="2"/>
                  </a:cxn>
                  <a:cxn ang="0">
                    <a:pos x="46" y="2"/>
                  </a:cxn>
                  <a:cxn ang="0">
                    <a:pos x="59" y="10"/>
                  </a:cxn>
                  <a:cxn ang="0">
                    <a:pos x="71" y="25"/>
                  </a:cxn>
                  <a:cxn ang="0">
                    <a:pos x="77" y="44"/>
                  </a:cxn>
                  <a:cxn ang="0">
                    <a:pos x="77" y="65"/>
                  </a:cxn>
                  <a:cxn ang="0">
                    <a:pos x="71" y="85"/>
                  </a:cxn>
                  <a:cxn ang="0">
                    <a:pos x="59" y="98"/>
                  </a:cxn>
                  <a:cxn ang="0">
                    <a:pos x="46" y="106"/>
                  </a:cxn>
                  <a:cxn ang="0">
                    <a:pos x="31" y="106"/>
                  </a:cxn>
                  <a:cxn ang="0">
                    <a:pos x="17" y="98"/>
                  </a:cxn>
                  <a:cxn ang="0">
                    <a:pos x="6" y="85"/>
                  </a:cxn>
                  <a:cxn ang="0">
                    <a:pos x="0" y="65"/>
                  </a:cxn>
                  <a:cxn ang="0">
                    <a:pos x="10" y="54"/>
                  </a:cxn>
                  <a:cxn ang="0">
                    <a:pos x="13" y="69"/>
                  </a:cxn>
                  <a:cxn ang="0">
                    <a:pos x="19" y="83"/>
                  </a:cxn>
                  <a:cxn ang="0">
                    <a:pos x="29" y="90"/>
                  </a:cxn>
                  <a:cxn ang="0">
                    <a:pos x="38" y="94"/>
                  </a:cxn>
                  <a:cxn ang="0">
                    <a:pos x="50" y="90"/>
                  </a:cxn>
                  <a:cxn ang="0">
                    <a:pos x="59" y="83"/>
                  </a:cxn>
                  <a:cxn ang="0">
                    <a:pos x="65" y="69"/>
                  </a:cxn>
                  <a:cxn ang="0">
                    <a:pos x="67" y="54"/>
                  </a:cxn>
                  <a:cxn ang="0">
                    <a:pos x="65" y="39"/>
                  </a:cxn>
                  <a:cxn ang="0">
                    <a:pos x="59" y="27"/>
                  </a:cxn>
                  <a:cxn ang="0">
                    <a:pos x="50" y="17"/>
                  </a:cxn>
                  <a:cxn ang="0">
                    <a:pos x="38" y="15"/>
                  </a:cxn>
                  <a:cxn ang="0">
                    <a:pos x="29" y="17"/>
                  </a:cxn>
                  <a:cxn ang="0">
                    <a:pos x="19" y="27"/>
                  </a:cxn>
                  <a:cxn ang="0">
                    <a:pos x="13" y="39"/>
                  </a:cxn>
                  <a:cxn ang="0">
                    <a:pos x="10" y="54"/>
                  </a:cxn>
                </a:cxnLst>
                <a:rect l="0" t="0" r="r" b="b"/>
                <a:pathLst>
                  <a:path w="79" h="108">
                    <a:moveTo>
                      <a:pt x="0" y="54"/>
                    </a:moveTo>
                    <a:lnTo>
                      <a:pt x="0" y="44"/>
                    </a:lnTo>
                    <a:lnTo>
                      <a:pt x="2" y="35"/>
                    </a:lnTo>
                    <a:lnTo>
                      <a:pt x="6" y="25"/>
                    </a:lnTo>
                    <a:lnTo>
                      <a:pt x="12" y="17"/>
                    </a:lnTo>
                    <a:lnTo>
                      <a:pt x="17" y="10"/>
                    </a:lnTo>
                    <a:lnTo>
                      <a:pt x="25" y="4"/>
                    </a:lnTo>
                    <a:lnTo>
                      <a:pt x="31" y="2"/>
                    </a:lnTo>
                    <a:lnTo>
                      <a:pt x="38" y="0"/>
                    </a:lnTo>
                    <a:lnTo>
                      <a:pt x="46" y="2"/>
                    </a:lnTo>
                    <a:lnTo>
                      <a:pt x="54" y="4"/>
                    </a:lnTo>
                    <a:lnTo>
                      <a:pt x="59" y="10"/>
                    </a:lnTo>
                    <a:lnTo>
                      <a:pt x="67" y="17"/>
                    </a:lnTo>
                    <a:lnTo>
                      <a:pt x="71" y="25"/>
                    </a:lnTo>
                    <a:lnTo>
                      <a:pt x="75" y="35"/>
                    </a:lnTo>
                    <a:lnTo>
                      <a:pt x="77" y="44"/>
                    </a:lnTo>
                    <a:lnTo>
                      <a:pt x="79" y="54"/>
                    </a:lnTo>
                    <a:lnTo>
                      <a:pt x="77" y="65"/>
                    </a:lnTo>
                    <a:lnTo>
                      <a:pt x="75" y="75"/>
                    </a:lnTo>
                    <a:lnTo>
                      <a:pt x="71" y="85"/>
                    </a:lnTo>
                    <a:lnTo>
                      <a:pt x="67" y="92"/>
                    </a:lnTo>
                    <a:lnTo>
                      <a:pt x="59" y="98"/>
                    </a:lnTo>
                    <a:lnTo>
                      <a:pt x="54" y="104"/>
                    </a:lnTo>
                    <a:lnTo>
                      <a:pt x="46" y="106"/>
                    </a:lnTo>
                    <a:lnTo>
                      <a:pt x="38" y="108"/>
                    </a:lnTo>
                    <a:lnTo>
                      <a:pt x="31" y="106"/>
                    </a:lnTo>
                    <a:lnTo>
                      <a:pt x="25" y="104"/>
                    </a:lnTo>
                    <a:lnTo>
                      <a:pt x="17" y="98"/>
                    </a:lnTo>
                    <a:lnTo>
                      <a:pt x="12" y="92"/>
                    </a:lnTo>
                    <a:lnTo>
                      <a:pt x="6" y="85"/>
                    </a:lnTo>
                    <a:lnTo>
                      <a:pt x="2" y="75"/>
                    </a:lnTo>
                    <a:lnTo>
                      <a:pt x="0" y="65"/>
                    </a:lnTo>
                    <a:lnTo>
                      <a:pt x="0" y="54"/>
                    </a:lnTo>
                    <a:close/>
                    <a:moveTo>
                      <a:pt x="10" y="54"/>
                    </a:moveTo>
                    <a:lnTo>
                      <a:pt x="12" y="62"/>
                    </a:lnTo>
                    <a:lnTo>
                      <a:pt x="13" y="69"/>
                    </a:lnTo>
                    <a:lnTo>
                      <a:pt x="15" y="75"/>
                    </a:lnTo>
                    <a:lnTo>
                      <a:pt x="19" y="83"/>
                    </a:lnTo>
                    <a:lnTo>
                      <a:pt x="23" y="87"/>
                    </a:lnTo>
                    <a:lnTo>
                      <a:pt x="29" y="90"/>
                    </a:lnTo>
                    <a:lnTo>
                      <a:pt x="33" y="92"/>
                    </a:lnTo>
                    <a:lnTo>
                      <a:pt x="38" y="94"/>
                    </a:lnTo>
                    <a:lnTo>
                      <a:pt x="44" y="92"/>
                    </a:lnTo>
                    <a:lnTo>
                      <a:pt x="50" y="90"/>
                    </a:lnTo>
                    <a:lnTo>
                      <a:pt x="56" y="87"/>
                    </a:lnTo>
                    <a:lnTo>
                      <a:pt x="59" y="83"/>
                    </a:lnTo>
                    <a:lnTo>
                      <a:pt x="63" y="75"/>
                    </a:lnTo>
                    <a:lnTo>
                      <a:pt x="65" y="69"/>
                    </a:lnTo>
                    <a:lnTo>
                      <a:pt x="67" y="62"/>
                    </a:lnTo>
                    <a:lnTo>
                      <a:pt x="67" y="54"/>
                    </a:lnTo>
                    <a:lnTo>
                      <a:pt x="67" y="46"/>
                    </a:lnTo>
                    <a:lnTo>
                      <a:pt x="65" y="39"/>
                    </a:lnTo>
                    <a:lnTo>
                      <a:pt x="63" y="33"/>
                    </a:lnTo>
                    <a:lnTo>
                      <a:pt x="59" y="27"/>
                    </a:lnTo>
                    <a:lnTo>
                      <a:pt x="56" y="21"/>
                    </a:lnTo>
                    <a:lnTo>
                      <a:pt x="50" y="17"/>
                    </a:lnTo>
                    <a:lnTo>
                      <a:pt x="44" y="15"/>
                    </a:lnTo>
                    <a:lnTo>
                      <a:pt x="38" y="15"/>
                    </a:lnTo>
                    <a:lnTo>
                      <a:pt x="33" y="15"/>
                    </a:lnTo>
                    <a:lnTo>
                      <a:pt x="29" y="17"/>
                    </a:lnTo>
                    <a:lnTo>
                      <a:pt x="23" y="21"/>
                    </a:lnTo>
                    <a:lnTo>
                      <a:pt x="19" y="27"/>
                    </a:lnTo>
                    <a:lnTo>
                      <a:pt x="15" y="33"/>
                    </a:lnTo>
                    <a:lnTo>
                      <a:pt x="13"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2" name="Freeform 30"/>
              <p:cNvSpPr>
                <a:spLocks noChangeAspect="1" noEditPoints="1"/>
              </p:cNvSpPr>
              <p:nvPr/>
            </p:nvSpPr>
            <p:spPr bwMode="auto">
              <a:xfrm>
                <a:off x="3105272" y="5253944"/>
                <a:ext cx="34588" cy="40286"/>
              </a:xfrm>
              <a:custGeom>
                <a:avLst/>
                <a:gdLst/>
                <a:ahLst/>
                <a:cxnLst>
                  <a:cxn ang="0">
                    <a:pos x="0" y="44"/>
                  </a:cxn>
                  <a:cxn ang="0">
                    <a:pos x="5" y="25"/>
                  </a:cxn>
                  <a:cxn ang="0">
                    <a:pos x="17" y="10"/>
                  </a:cxn>
                  <a:cxn ang="0">
                    <a:pos x="30" y="2"/>
                  </a:cxn>
                  <a:cxn ang="0">
                    <a:pos x="46" y="2"/>
                  </a:cxn>
                  <a:cxn ang="0">
                    <a:pos x="59" y="10"/>
                  </a:cxn>
                  <a:cxn ang="0">
                    <a:pos x="70" y="25"/>
                  </a:cxn>
                  <a:cxn ang="0">
                    <a:pos x="76" y="44"/>
                  </a:cxn>
                  <a:cxn ang="0">
                    <a:pos x="76" y="65"/>
                  </a:cxn>
                  <a:cxn ang="0">
                    <a:pos x="70" y="85"/>
                  </a:cxn>
                  <a:cxn ang="0">
                    <a:pos x="59" y="98"/>
                  </a:cxn>
                  <a:cxn ang="0">
                    <a:pos x="46" y="106"/>
                  </a:cxn>
                  <a:cxn ang="0">
                    <a:pos x="30" y="106"/>
                  </a:cxn>
                  <a:cxn ang="0">
                    <a:pos x="17" y="98"/>
                  </a:cxn>
                  <a:cxn ang="0">
                    <a:pos x="5" y="85"/>
                  </a:cxn>
                  <a:cxn ang="0">
                    <a:pos x="0" y="65"/>
                  </a:cxn>
                  <a:cxn ang="0">
                    <a:pos x="9" y="54"/>
                  </a:cxn>
                  <a:cxn ang="0">
                    <a:pos x="13" y="69"/>
                  </a:cxn>
                  <a:cxn ang="0">
                    <a:pos x="19" y="83"/>
                  </a:cxn>
                  <a:cxn ang="0">
                    <a:pos x="28" y="90"/>
                  </a:cxn>
                  <a:cxn ang="0">
                    <a:pos x="38" y="94"/>
                  </a:cxn>
                  <a:cxn ang="0">
                    <a:pos x="49" y="90"/>
                  </a:cxn>
                  <a:cxn ang="0">
                    <a:pos x="59" y="83"/>
                  </a:cxn>
                  <a:cxn ang="0">
                    <a:pos x="65" y="69"/>
                  </a:cxn>
                  <a:cxn ang="0">
                    <a:pos x="67" y="54"/>
                  </a:cxn>
                  <a:cxn ang="0">
                    <a:pos x="65" y="39"/>
                  </a:cxn>
                  <a:cxn ang="0">
                    <a:pos x="59" y="27"/>
                  </a:cxn>
                  <a:cxn ang="0">
                    <a:pos x="49" y="17"/>
                  </a:cxn>
                  <a:cxn ang="0">
                    <a:pos x="38" y="15"/>
                  </a:cxn>
                  <a:cxn ang="0">
                    <a:pos x="28" y="17"/>
                  </a:cxn>
                  <a:cxn ang="0">
                    <a:pos x="19" y="27"/>
                  </a:cxn>
                  <a:cxn ang="0">
                    <a:pos x="13" y="39"/>
                  </a:cxn>
                  <a:cxn ang="0">
                    <a:pos x="9" y="54"/>
                  </a:cxn>
                </a:cxnLst>
                <a:rect l="0" t="0" r="r" b="b"/>
                <a:pathLst>
                  <a:path w="78" h="108">
                    <a:moveTo>
                      <a:pt x="0" y="54"/>
                    </a:moveTo>
                    <a:lnTo>
                      <a:pt x="0" y="44"/>
                    </a:lnTo>
                    <a:lnTo>
                      <a:pt x="1" y="35"/>
                    </a:lnTo>
                    <a:lnTo>
                      <a:pt x="5" y="25"/>
                    </a:lnTo>
                    <a:lnTo>
                      <a:pt x="11" y="17"/>
                    </a:lnTo>
                    <a:lnTo>
                      <a:pt x="17" y="10"/>
                    </a:lnTo>
                    <a:lnTo>
                      <a:pt x="24" y="4"/>
                    </a:lnTo>
                    <a:lnTo>
                      <a:pt x="30" y="2"/>
                    </a:lnTo>
                    <a:lnTo>
                      <a:pt x="38" y="0"/>
                    </a:lnTo>
                    <a:lnTo>
                      <a:pt x="46" y="2"/>
                    </a:lnTo>
                    <a:lnTo>
                      <a:pt x="53" y="4"/>
                    </a:lnTo>
                    <a:lnTo>
                      <a:pt x="59" y="10"/>
                    </a:lnTo>
                    <a:lnTo>
                      <a:pt x="67" y="17"/>
                    </a:lnTo>
                    <a:lnTo>
                      <a:pt x="70" y="25"/>
                    </a:lnTo>
                    <a:lnTo>
                      <a:pt x="74" y="35"/>
                    </a:lnTo>
                    <a:lnTo>
                      <a:pt x="76" y="44"/>
                    </a:lnTo>
                    <a:lnTo>
                      <a:pt x="78" y="54"/>
                    </a:lnTo>
                    <a:lnTo>
                      <a:pt x="76" y="65"/>
                    </a:lnTo>
                    <a:lnTo>
                      <a:pt x="74" y="75"/>
                    </a:lnTo>
                    <a:lnTo>
                      <a:pt x="70" y="85"/>
                    </a:lnTo>
                    <a:lnTo>
                      <a:pt x="67" y="92"/>
                    </a:lnTo>
                    <a:lnTo>
                      <a:pt x="59" y="98"/>
                    </a:lnTo>
                    <a:lnTo>
                      <a:pt x="53" y="104"/>
                    </a:lnTo>
                    <a:lnTo>
                      <a:pt x="46" y="106"/>
                    </a:lnTo>
                    <a:lnTo>
                      <a:pt x="38" y="108"/>
                    </a:lnTo>
                    <a:lnTo>
                      <a:pt x="30" y="106"/>
                    </a:lnTo>
                    <a:lnTo>
                      <a:pt x="24" y="104"/>
                    </a:lnTo>
                    <a:lnTo>
                      <a:pt x="17" y="98"/>
                    </a:lnTo>
                    <a:lnTo>
                      <a:pt x="11" y="92"/>
                    </a:lnTo>
                    <a:lnTo>
                      <a:pt x="5" y="85"/>
                    </a:lnTo>
                    <a:lnTo>
                      <a:pt x="1" y="75"/>
                    </a:lnTo>
                    <a:lnTo>
                      <a:pt x="0" y="65"/>
                    </a:lnTo>
                    <a:lnTo>
                      <a:pt x="0" y="54"/>
                    </a:lnTo>
                    <a:close/>
                    <a:moveTo>
                      <a:pt x="9" y="54"/>
                    </a:moveTo>
                    <a:lnTo>
                      <a:pt x="11" y="62"/>
                    </a:lnTo>
                    <a:lnTo>
                      <a:pt x="13" y="69"/>
                    </a:lnTo>
                    <a:lnTo>
                      <a:pt x="15" y="75"/>
                    </a:lnTo>
                    <a:lnTo>
                      <a:pt x="19" y="83"/>
                    </a:lnTo>
                    <a:lnTo>
                      <a:pt x="23" y="87"/>
                    </a:lnTo>
                    <a:lnTo>
                      <a:pt x="28" y="90"/>
                    </a:lnTo>
                    <a:lnTo>
                      <a:pt x="32" y="92"/>
                    </a:lnTo>
                    <a:lnTo>
                      <a:pt x="38" y="94"/>
                    </a:lnTo>
                    <a:lnTo>
                      <a:pt x="44" y="92"/>
                    </a:lnTo>
                    <a:lnTo>
                      <a:pt x="49" y="90"/>
                    </a:lnTo>
                    <a:lnTo>
                      <a:pt x="55" y="87"/>
                    </a:lnTo>
                    <a:lnTo>
                      <a:pt x="59" y="83"/>
                    </a:lnTo>
                    <a:lnTo>
                      <a:pt x="63" y="75"/>
                    </a:lnTo>
                    <a:lnTo>
                      <a:pt x="65" y="69"/>
                    </a:lnTo>
                    <a:lnTo>
                      <a:pt x="67" y="62"/>
                    </a:lnTo>
                    <a:lnTo>
                      <a:pt x="67" y="54"/>
                    </a:lnTo>
                    <a:lnTo>
                      <a:pt x="67" y="46"/>
                    </a:lnTo>
                    <a:lnTo>
                      <a:pt x="65" y="39"/>
                    </a:lnTo>
                    <a:lnTo>
                      <a:pt x="63" y="33"/>
                    </a:lnTo>
                    <a:lnTo>
                      <a:pt x="59" y="27"/>
                    </a:lnTo>
                    <a:lnTo>
                      <a:pt x="55" y="21"/>
                    </a:lnTo>
                    <a:lnTo>
                      <a:pt x="49" y="17"/>
                    </a:lnTo>
                    <a:lnTo>
                      <a:pt x="44" y="15"/>
                    </a:lnTo>
                    <a:lnTo>
                      <a:pt x="38" y="15"/>
                    </a:lnTo>
                    <a:lnTo>
                      <a:pt x="32" y="15"/>
                    </a:lnTo>
                    <a:lnTo>
                      <a:pt x="28" y="17"/>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3" name="Freeform 31"/>
              <p:cNvSpPr>
                <a:spLocks noChangeAspect="1" noEditPoints="1"/>
              </p:cNvSpPr>
              <p:nvPr/>
            </p:nvSpPr>
            <p:spPr bwMode="auto">
              <a:xfrm>
                <a:off x="2868106" y="5255652"/>
                <a:ext cx="29645" cy="43095"/>
              </a:xfrm>
              <a:custGeom>
                <a:avLst/>
                <a:gdLst/>
                <a:ahLst/>
                <a:cxnLst>
                  <a:cxn ang="0">
                    <a:pos x="0" y="44"/>
                  </a:cxn>
                  <a:cxn ang="0">
                    <a:pos x="6" y="25"/>
                  </a:cxn>
                  <a:cxn ang="0">
                    <a:pos x="17" y="9"/>
                  </a:cxn>
                  <a:cxn ang="0">
                    <a:pos x="31" y="2"/>
                  </a:cxn>
                  <a:cxn ang="0">
                    <a:pos x="46" y="2"/>
                  </a:cxn>
                  <a:cxn ang="0">
                    <a:pos x="60" y="9"/>
                  </a:cxn>
                  <a:cxn ang="0">
                    <a:pos x="71" y="25"/>
                  </a:cxn>
                  <a:cxn ang="0">
                    <a:pos x="77" y="44"/>
                  </a:cxn>
                  <a:cxn ang="0">
                    <a:pos x="77" y="65"/>
                  </a:cxn>
                  <a:cxn ang="0">
                    <a:pos x="71" y="83"/>
                  </a:cxn>
                  <a:cxn ang="0">
                    <a:pos x="60" y="98"/>
                  </a:cxn>
                  <a:cxn ang="0">
                    <a:pos x="46" y="106"/>
                  </a:cxn>
                  <a:cxn ang="0">
                    <a:pos x="31" y="106"/>
                  </a:cxn>
                  <a:cxn ang="0">
                    <a:pos x="17" y="98"/>
                  </a:cxn>
                  <a:cxn ang="0">
                    <a:pos x="6" y="83"/>
                  </a:cxn>
                  <a:cxn ang="0">
                    <a:pos x="0" y="65"/>
                  </a:cxn>
                  <a:cxn ang="0">
                    <a:pos x="10" y="54"/>
                  </a:cxn>
                  <a:cxn ang="0">
                    <a:pos x="12" y="69"/>
                  </a:cxn>
                  <a:cxn ang="0">
                    <a:pos x="19" y="83"/>
                  </a:cxn>
                  <a:cxn ang="0">
                    <a:pos x="29" y="90"/>
                  </a:cxn>
                  <a:cxn ang="0">
                    <a:pos x="38" y="92"/>
                  </a:cxn>
                  <a:cxn ang="0">
                    <a:pos x="50" y="90"/>
                  </a:cxn>
                  <a:cxn ang="0">
                    <a:pos x="60" y="83"/>
                  </a:cxn>
                  <a:cxn ang="0">
                    <a:pos x="65" y="69"/>
                  </a:cxn>
                  <a:cxn ang="0">
                    <a:pos x="67" y="54"/>
                  </a:cxn>
                  <a:cxn ang="0">
                    <a:pos x="65" y="38"/>
                  </a:cxn>
                  <a:cxn ang="0">
                    <a:pos x="60" y="27"/>
                  </a:cxn>
                  <a:cxn ang="0">
                    <a:pos x="50" y="17"/>
                  </a:cxn>
                  <a:cxn ang="0">
                    <a:pos x="38" y="15"/>
                  </a:cxn>
                  <a:cxn ang="0">
                    <a:pos x="29" y="17"/>
                  </a:cxn>
                  <a:cxn ang="0">
                    <a:pos x="19" y="27"/>
                  </a:cxn>
                  <a:cxn ang="0">
                    <a:pos x="12" y="38"/>
                  </a:cxn>
                  <a:cxn ang="0">
                    <a:pos x="10" y="54"/>
                  </a:cxn>
                </a:cxnLst>
                <a:rect l="0" t="0" r="r" b="b"/>
                <a:pathLst>
                  <a:path w="77" h="108">
                    <a:moveTo>
                      <a:pt x="0" y="54"/>
                    </a:moveTo>
                    <a:lnTo>
                      <a:pt x="0" y="44"/>
                    </a:lnTo>
                    <a:lnTo>
                      <a:pt x="2" y="33"/>
                    </a:lnTo>
                    <a:lnTo>
                      <a:pt x="6" y="25"/>
                    </a:lnTo>
                    <a:lnTo>
                      <a:pt x="12" y="17"/>
                    </a:lnTo>
                    <a:lnTo>
                      <a:pt x="17" y="9"/>
                    </a:lnTo>
                    <a:lnTo>
                      <a:pt x="23" y="4"/>
                    </a:lnTo>
                    <a:lnTo>
                      <a:pt x="31" y="2"/>
                    </a:lnTo>
                    <a:lnTo>
                      <a:pt x="38" y="0"/>
                    </a:lnTo>
                    <a:lnTo>
                      <a:pt x="46" y="2"/>
                    </a:lnTo>
                    <a:lnTo>
                      <a:pt x="54" y="4"/>
                    </a:lnTo>
                    <a:lnTo>
                      <a:pt x="60" y="9"/>
                    </a:lnTo>
                    <a:lnTo>
                      <a:pt x="67" y="17"/>
                    </a:lnTo>
                    <a:lnTo>
                      <a:pt x="71" y="25"/>
                    </a:lnTo>
                    <a:lnTo>
                      <a:pt x="75" y="33"/>
                    </a:lnTo>
                    <a:lnTo>
                      <a:pt x="77" y="44"/>
                    </a:lnTo>
                    <a:lnTo>
                      <a:pt x="77" y="54"/>
                    </a:lnTo>
                    <a:lnTo>
                      <a:pt x="77" y="65"/>
                    </a:lnTo>
                    <a:lnTo>
                      <a:pt x="75" y="75"/>
                    </a:lnTo>
                    <a:lnTo>
                      <a:pt x="71" y="83"/>
                    </a:lnTo>
                    <a:lnTo>
                      <a:pt x="67" y="92"/>
                    </a:lnTo>
                    <a:lnTo>
                      <a:pt x="60" y="98"/>
                    </a:lnTo>
                    <a:lnTo>
                      <a:pt x="54" y="104"/>
                    </a:lnTo>
                    <a:lnTo>
                      <a:pt x="46" y="106"/>
                    </a:lnTo>
                    <a:lnTo>
                      <a:pt x="38" y="108"/>
                    </a:lnTo>
                    <a:lnTo>
                      <a:pt x="31" y="106"/>
                    </a:lnTo>
                    <a:lnTo>
                      <a:pt x="23" y="104"/>
                    </a:lnTo>
                    <a:lnTo>
                      <a:pt x="17" y="98"/>
                    </a:lnTo>
                    <a:lnTo>
                      <a:pt x="12" y="92"/>
                    </a:lnTo>
                    <a:lnTo>
                      <a:pt x="6" y="83"/>
                    </a:lnTo>
                    <a:lnTo>
                      <a:pt x="2" y="75"/>
                    </a:lnTo>
                    <a:lnTo>
                      <a:pt x="0" y="65"/>
                    </a:lnTo>
                    <a:lnTo>
                      <a:pt x="0" y="54"/>
                    </a:lnTo>
                    <a:close/>
                    <a:moveTo>
                      <a:pt x="10" y="54"/>
                    </a:moveTo>
                    <a:lnTo>
                      <a:pt x="12" y="61"/>
                    </a:lnTo>
                    <a:lnTo>
                      <a:pt x="12" y="69"/>
                    </a:lnTo>
                    <a:lnTo>
                      <a:pt x="15" y="75"/>
                    </a:lnTo>
                    <a:lnTo>
                      <a:pt x="19" y="83"/>
                    </a:lnTo>
                    <a:lnTo>
                      <a:pt x="23" y="86"/>
                    </a:lnTo>
                    <a:lnTo>
                      <a:pt x="29" y="90"/>
                    </a:lnTo>
                    <a:lnTo>
                      <a:pt x="33" y="92"/>
                    </a:lnTo>
                    <a:lnTo>
                      <a:pt x="38" y="92"/>
                    </a:lnTo>
                    <a:lnTo>
                      <a:pt x="44" y="92"/>
                    </a:lnTo>
                    <a:lnTo>
                      <a:pt x="50" y="90"/>
                    </a:lnTo>
                    <a:lnTo>
                      <a:pt x="54" y="86"/>
                    </a:lnTo>
                    <a:lnTo>
                      <a:pt x="60" y="83"/>
                    </a:lnTo>
                    <a:lnTo>
                      <a:pt x="63" y="75"/>
                    </a:lnTo>
                    <a:lnTo>
                      <a:pt x="65" y="69"/>
                    </a:lnTo>
                    <a:lnTo>
                      <a:pt x="67" y="61"/>
                    </a:lnTo>
                    <a:lnTo>
                      <a:pt x="67" y="54"/>
                    </a:lnTo>
                    <a:lnTo>
                      <a:pt x="67" y="46"/>
                    </a:lnTo>
                    <a:lnTo>
                      <a:pt x="65" y="38"/>
                    </a:lnTo>
                    <a:lnTo>
                      <a:pt x="63" y="33"/>
                    </a:lnTo>
                    <a:lnTo>
                      <a:pt x="60" y="27"/>
                    </a:lnTo>
                    <a:lnTo>
                      <a:pt x="54" y="21"/>
                    </a:lnTo>
                    <a:lnTo>
                      <a:pt x="50" y="17"/>
                    </a:lnTo>
                    <a:lnTo>
                      <a:pt x="44" y="15"/>
                    </a:lnTo>
                    <a:lnTo>
                      <a:pt x="38" y="15"/>
                    </a:lnTo>
                    <a:lnTo>
                      <a:pt x="33" y="15"/>
                    </a:lnTo>
                    <a:lnTo>
                      <a:pt x="29" y="17"/>
                    </a:lnTo>
                    <a:lnTo>
                      <a:pt x="23" y="21"/>
                    </a:lnTo>
                    <a:lnTo>
                      <a:pt x="19" y="27"/>
                    </a:lnTo>
                    <a:lnTo>
                      <a:pt x="15"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4" name="Freeform 32"/>
              <p:cNvSpPr>
                <a:spLocks noChangeAspect="1" noEditPoints="1"/>
              </p:cNvSpPr>
              <p:nvPr/>
            </p:nvSpPr>
            <p:spPr bwMode="auto">
              <a:xfrm>
                <a:off x="3699988" y="4712271"/>
                <a:ext cx="29645" cy="40286"/>
              </a:xfrm>
              <a:custGeom>
                <a:avLst/>
                <a:gdLst/>
                <a:ahLst/>
                <a:cxnLst>
                  <a:cxn ang="0">
                    <a:pos x="0" y="43"/>
                  </a:cxn>
                  <a:cxn ang="0">
                    <a:pos x="6" y="25"/>
                  </a:cxn>
                  <a:cxn ang="0">
                    <a:pos x="18" y="10"/>
                  </a:cxn>
                  <a:cxn ang="0">
                    <a:pos x="31" y="2"/>
                  </a:cxn>
                  <a:cxn ang="0">
                    <a:pos x="46" y="2"/>
                  </a:cxn>
                  <a:cxn ang="0">
                    <a:pos x="60" y="10"/>
                  </a:cxn>
                  <a:cxn ang="0">
                    <a:pos x="71" y="25"/>
                  </a:cxn>
                  <a:cxn ang="0">
                    <a:pos x="77" y="43"/>
                  </a:cxn>
                  <a:cxn ang="0">
                    <a:pos x="77" y="64"/>
                  </a:cxn>
                  <a:cxn ang="0">
                    <a:pos x="71" y="83"/>
                  </a:cxn>
                  <a:cxn ang="0">
                    <a:pos x="60" y="98"/>
                  </a:cxn>
                  <a:cxn ang="0">
                    <a:pos x="46" y="106"/>
                  </a:cxn>
                  <a:cxn ang="0">
                    <a:pos x="31" y="106"/>
                  </a:cxn>
                  <a:cxn ang="0">
                    <a:pos x="18" y="98"/>
                  </a:cxn>
                  <a:cxn ang="0">
                    <a:pos x="6" y="83"/>
                  </a:cxn>
                  <a:cxn ang="0">
                    <a:pos x="0" y="64"/>
                  </a:cxn>
                  <a:cxn ang="0">
                    <a:pos x="10" y="54"/>
                  </a:cxn>
                  <a:cxn ang="0">
                    <a:pos x="12" y="70"/>
                  </a:cxn>
                  <a:cxn ang="0">
                    <a:pos x="18" y="81"/>
                  </a:cxn>
                  <a:cxn ang="0">
                    <a:pos x="27" y="91"/>
                  </a:cxn>
                  <a:cxn ang="0">
                    <a:pos x="39" y="93"/>
                  </a:cxn>
                  <a:cxn ang="0">
                    <a:pos x="50" y="91"/>
                  </a:cxn>
                  <a:cxn ang="0">
                    <a:pos x="60" y="81"/>
                  </a:cxn>
                  <a:cxn ang="0">
                    <a:pos x="66" y="70"/>
                  </a:cxn>
                  <a:cxn ang="0">
                    <a:pos x="67" y="54"/>
                  </a:cxn>
                  <a:cxn ang="0">
                    <a:pos x="66" y="39"/>
                  </a:cxn>
                  <a:cxn ang="0">
                    <a:pos x="60" y="25"/>
                  </a:cxn>
                  <a:cxn ang="0">
                    <a:pos x="50" y="18"/>
                  </a:cxn>
                  <a:cxn ang="0">
                    <a:pos x="39" y="16"/>
                  </a:cxn>
                  <a:cxn ang="0">
                    <a:pos x="27" y="18"/>
                  </a:cxn>
                  <a:cxn ang="0">
                    <a:pos x="18" y="25"/>
                  </a:cxn>
                  <a:cxn ang="0">
                    <a:pos x="12" y="39"/>
                  </a:cxn>
                  <a:cxn ang="0">
                    <a:pos x="10" y="54"/>
                  </a:cxn>
                </a:cxnLst>
                <a:rect l="0" t="0" r="r" b="b"/>
                <a:pathLst>
                  <a:path w="77"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6" y="16"/>
                    </a:lnTo>
                    <a:lnTo>
                      <a:pt x="71" y="25"/>
                    </a:lnTo>
                    <a:lnTo>
                      <a:pt x="75" y="33"/>
                    </a:lnTo>
                    <a:lnTo>
                      <a:pt x="77" y="43"/>
                    </a:lnTo>
                    <a:lnTo>
                      <a:pt x="77" y="54"/>
                    </a:lnTo>
                    <a:lnTo>
                      <a:pt x="77" y="64"/>
                    </a:lnTo>
                    <a:lnTo>
                      <a:pt x="75" y="75"/>
                    </a:lnTo>
                    <a:lnTo>
                      <a:pt x="71" y="83"/>
                    </a:lnTo>
                    <a:lnTo>
                      <a:pt x="66"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moveTo>
                      <a:pt x="10" y="54"/>
                    </a:moveTo>
                    <a:lnTo>
                      <a:pt x="10" y="62"/>
                    </a:lnTo>
                    <a:lnTo>
                      <a:pt x="12" y="70"/>
                    </a:lnTo>
                    <a:lnTo>
                      <a:pt x="16" y="75"/>
                    </a:lnTo>
                    <a:lnTo>
                      <a:pt x="18" y="81"/>
                    </a:lnTo>
                    <a:lnTo>
                      <a:pt x="23" y="87"/>
                    </a:lnTo>
                    <a:lnTo>
                      <a:pt x="27" y="91"/>
                    </a:lnTo>
                    <a:lnTo>
                      <a:pt x="33" y="93"/>
                    </a:lnTo>
                    <a:lnTo>
                      <a:pt x="39" y="93"/>
                    </a:lnTo>
                    <a:lnTo>
                      <a:pt x="44" y="93"/>
                    </a:lnTo>
                    <a:lnTo>
                      <a:pt x="50" y="91"/>
                    </a:lnTo>
                    <a:lnTo>
                      <a:pt x="54" y="87"/>
                    </a:lnTo>
                    <a:lnTo>
                      <a:pt x="60" y="81"/>
                    </a:lnTo>
                    <a:lnTo>
                      <a:pt x="62" y="75"/>
                    </a:lnTo>
                    <a:lnTo>
                      <a:pt x="66" y="70"/>
                    </a:lnTo>
                    <a:lnTo>
                      <a:pt x="67" y="62"/>
                    </a:lnTo>
                    <a:lnTo>
                      <a:pt x="67" y="54"/>
                    </a:lnTo>
                    <a:lnTo>
                      <a:pt x="67" y="47"/>
                    </a:lnTo>
                    <a:lnTo>
                      <a:pt x="66" y="39"/>
                    </a:lnTo>
                    <a:lnTo>
                      <a:pt x="62" y="33"/>
                    </a:lnTo>
                    <a:lnTo>
                      <a:pt x="60" y="25"/>
                    </a:lnTo>
                    <a:lnTo>
                      <a:pt x="54" y="22"/>
                    </a:lnTo>
                    <a:lnTo>
                      <a:pt x="50" y="18"/>
                    </a:lnTo>
                    <a:lnTo>
                      <a:pt x="44" y="16"/>
                    </a:lnTo>
                    <a:lnTo>
                      <a:pt x="39" y="16"/>
                    </a:lnTo>
                    <a:lnTo>
                      <a:pt x="33" y="16"/>
                    </a:lnTo>
                    <a:lnTo>
                      <a:pt x="27" y="18"/>
                    </a:lnTo>
                    <a:lnTo>
                      <a:pt x="23" y="22"/>
                    </a:lnTo>
                    <a:lnTo>
                      <a:pt x="18" y="25"/>
                    </a:lnTo>
                    <a:lnTo>
                      <a:pt x="16" y="33"/>
                    </a:lnTo>
                    <a:lnTo>
                      <a:pt x="12" y="39"/>
                    </a:lnTo>
                    <a:lnTo>
                      <a:pt x="10" y="47"/>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5" name="Freeform 33"/>
              <p:cNvSpPr>
                <a:spLocks noChangeAspect="1" noEditPoints="1"/>
              </p:cNvSpPr>
              <p:nvPr/>
            </p:nvSpPr>
            <p:spPr bwMode="auto">
              <a:xfrm>
                <a:off x="3629915" y="4712271"/>
                <a:ext cx="32608" cy="40286"/>
              </a:xfrm>
              <a:custGeom>
                <a:avLst/>
                <a:gdLst/>
                <a:ahLst/>
                <a:cxnLst>
                  <a:cxn ang="0">
                    <a:pos x="0" y="43"/>
                  </a:cxn>
                  <a:cxn ang="0">
                    <a:pos x="6" y="25"/>
                  </a:cxn>
                  <a:cxn ang="0">
                    <a:pos x="18" y="10"/>
                  </a:cxn>
                  <a:cxn ang="0">
                    <a:pos x="31" y="2"/>
                  </a:cxn>
                  <a:cxn ang="0">
                    <a:pos x="47" y="2"/>
                  </a:cxn>
                  <a:cxn ang="0">
                    <a:pos x="62" y="10"/>
                  </a:cxn>
                  <a:cxn ang="0">
                    <a:pos x="71" y="25"/>
                  </a:cxn>
                  <a:cxn ang="0">
                    <a:pos x="77" y="43"/>
                  </a:cxn>
                  <a:cxn ang="0">
                    <a:pos x="77" y="64"/>
                  </a:cxn>
                  <a:cxn ang="0">
                    <a:pos x="71" y="83"/>
                  </a:cxn>
                  <a:cxn ang="0">
                    <a:pos x="62" y="98"/>
                  </a:cxn>
                  <a:cxn ang="0">
                    <a:pos x="47" y="106"/>
                  </a:cxn>
                  <a:cxn ang="0">
                    <a:pos x="31" y="106"/>
                  </a:cxn>
                  <a:cxn ang="0">
                    <a:pos x="18" y="98"/>
                  </a:cxn>
                  <a:cxn ang="0">
                    <a:pos x="6" y="83"/>
                  </a:cxn>
                  <a:cxn ang="0">
                    <a:pos x="0" y="64"/>
                  </a:cxn>
                  <a:cxn ang="0">
                    <a:pos x="12" y="54"/>
                  </a:cxn>
                  <a:cxn ang="0">
                    <a:pos x="14" y="70"/>
                  </a:cxn>
                  <a:cxn ang="0">
                    <a:pos x="20" y="81"/>
                  </a:cxn>
                  <a:cxn ang="0">
                    <a:pos x="29" y="91"/>
                  </a:cxn>
                  <a:cxn ang="0">
                    <a:pos x="39" y="93"/>
                  </a:cxn>
                  <a:cxn ang="0">
                    <a:pos x="50" y="91"/>
                  </a:cxn>
                  <a:cxn ang="0">
                    <a:pos x="60" y="81"/>
                  </a:cxn>
                  <a:cxn ang="0">
                    <a:pos x="66" y="70"/>
                  </a:cxn>
                  <a:cxn ang="0">
                    <a:pos x="68" y="54"/>
                  </a:cxn>
                  <a:cxn ang="0">
                    <a:pos x="66" y="39"/>
                  </a:cxn>
                  <a:cxn ang="0">
                    <a:pos x="60" y="25"/>
                  </a:cxn>
                  <a:cxn ang="0">
                    <a:pos x="50" y="18"/>
                  </a:cxn>
                  <a:cxn ang="0">
                    <a:pos x="39" y="16"/>
                  </a:cxn>
                  <a:cxn ang="0">
                    <a:pos x="29" y="18"/>
                  </a:cxn>
                  <a:cxn ang="0">
                    <a:pos x="20" y="25"/>
                  </a:cxn>
                  <a:cxn ang="0">
                    <a:pos x="14" y="39"/>
                  </a:cxn>
                  <a:cxn ang="0">
                    <a:pos x="12" y="54"/>
                  </a:cxn>
                </a:cxnLst>
                <a:rect l="0" t="0" r="r" b="b"/>
                <a:pathLst>
                  <a:path w="79" h="108">
                    <a:moveTo>
                      <a:pt x="0" y="54"/>
                    </a:moveTo>
                    <a:lnTo>
                      <a:pt x="0" y="43"/>
                    </a:lnTo>
                    <a:lnTo>
                      <a:pt x="4" y="33"/>
                    </a:lnTo>
                    <a:lnTo>
                      <a:pt x="6" y="25"/>
                    </a:lnTo>
                    <a:lnTo>
                      <a:pt x="12" y="16"/>
                    </a:lnTo>
                    <a:lnTo>
                      <a:pt x="18" y="10"/>
                    </a:lnTo>
                    <a:lnTo>
                      <a:pt x="25" y="4"/>
                    </a:lnTo>
                    <a:lnTo>
                      <a:pt x="31" y="2"/>
                    </a:lnTo>
                    <a:lnTo>
                      <a:pt x="39" y="0"/>
                    </a:lnTo>
                    <a:lnTo>
                      <a:pt x="47" y="2"/>
                    </a:lnTo>
                    <a:lnTo>
                      <a:pt x="54" y="4"/>
                    </a:lnTo>
                    <a:lnTo>
                      <a:pt x="62" y="10"/>
                    </a:lnTo>
                    <a:lnTo>
                      <a:pt x="68" y="16"/>
                    </a:lnTo>
                    <a:lnTo>
                      <a:pt x="71" y="25"/>
                    </a:lnTo>
                    <a:lnTo>
                      <a:pt x="75" y="33"/>
                    </a:lnTo>
                    <a:lnTo>
                      <a:pt x="77" y="43"/>
                    </a:lnTo>
                    <a:lnTo>
                      <a:pt x="79" y="54"/>
                    </a:lnTo>
                    <a:lnTo>
                      <a:pt x="77" y="64"/>
                    </a:lnTo>
                    <a:lnTo>
                      <a:pt x="75" y="75"/>
                    </a:lnTo>
                    <a:lnTo>
                      <a:pt x="71" y="83"/>
                    </a:lnTo>
                    <a:lnTo>
                      <a:pt x="68" y="93"/>
                    </a:lnTo>
                    <a:lnTo>
                      <a:pt x="62" y="98"/>
                    </a:lnTo>
                    <a:lnTo>
                      <a:pt x="54" y="104"/>
                    </a:lnTo>
                    <a:lnTo>
                      <a:pt x="47" y="106"/>
                    </a:lnTo>
                    <a:lnTo>
                      <a:pt x="39" y="108"/>
                    </a:lnTo>
                    <a:lnTo>
                      <a:pt x="31" y="106"/>
                    </a:lnTo>
                    <a:lnTo>
                      <a:pt x="25" y="104"/>
                    </a:lnTo>
                    <a:lnTo>
                      <a:pt x="18" y="98"/>
                    </a:lnTo>
                    <a:lnTo>
                      <a:pt x="12" y="93"/>
                    </a:lnTo>
                    <a:lnTo>
                      <a:pt x="6" y="83"/>
                    </a:lnTo>
                    <a:lnTo>
                      <a:pt x="4" y="75"/>
                    </a:lnTo>
                    <a:lnTo>
                      <a:pt x="0" y="64"/>
                    </a:lnTo>
                    <a:lnTo>
                      <a:pt x="0" y="54"/>
                    </a:lnTo>
                    <a:close/>
                    <a:moveTo>
                      <a:pt x="12" y="54"/>
                    </a:moveTo>
                    <a:lnTo>
                      <a:pt x="12" y="62"/>
                    </a:lnTo>
                    <a:lnTo>
                      <a:pt x="14" y="70"/>
                    </a:lnTo>
                    <a:lnTo>
                      <a:pt x="16" y="75"/>
                    </a:lnTo>
                    <a:lnTo>
                      <a:pt x="20" y="81"/>
                    </a:lnTo>
                    <a:lnTo>
                      <a:pt x="24" y="87"/>
                    </a:lnTo>
                    <a:lnTo>
                      <a:pt x="29" y="91"/>
                    </a:lnTo>
                    <a:lnTo>
                      <a:pt x="33" y="93"/>
                    </a:lnTo>
                    <a:lnTo>
                      <a:pt x="39" y="93"/>
                    </a:lnTo>
                    <a:lnTo>
                      <a:pt x="45" y="93"/>
                    </a:lnTo>
                    <a:lnTo>
                      <a:pt x="50" y="91"/>
                    </a:lnTo>
                    <a:lnTo>
                      <a:pt x="56" y="87"/>
                    </a:lnTo>
                    <a:lnTo>
                      <a:pt x="60" y="81"/>
                    </a:lnTo>
                    <a:lnTo>
                      <a:pt x="64" y="75"/>
                    </a:lnTo>
                    <a:lnTo>
                      <a:pt x="66" y="70"/>
                    </a:lnTo>
                    <a:lnTo>
                      <a:pt x="68" y="62"/>
                    </a:lnTo>
                    <a:lnTo>
                      <a:pt x="68" y="54"/>
                    </a:lnTo>
                    <a:lnTo>
                      <a:pt x="68" y="47"/>
                    </a:lnTo>
                    <a:lnTo>
                      <a:pt x="66" y="39"/>
                    </a:lnTo>
                    <a:lnTo>
                      <a:pt x="64" y="33"/>
                    </a:lnTo>
                    <a:lnTo>
                      <a:pt x="60" y="25"/>
                    </a:lnTo>
                    <a:lnTo>
                      <a:pt x="56" y="22"/>
                    </a:lnTo>
                    <a:lnTo>
                      <a:pt x="50" y="18"/>
                    </a:lnTo>
                    <a:lnTo>
                      <a:pt x="45" y="16"/>
                    </a:lnTo>
                    <a:lnTo>
                      <a:pt x="39" y="16"/>
                    </a:lnTo>
                    <a:lnTo>
                      <a:pt x="33" y="16"/>
                    </a:lnTo>
                    <a:lnTo>
                      <a:pt x="29" y="18"/>
                    </a:lnTo>
                    <a:lnTo>
                      <a:pt x="24" y="22"/>
                    </a:lnTo>
                    <a:lnTo>
                      <a:pt x="20" y="25"/>
                    </a:lnTo>
                    <a:lnTo>
                      <a:pt x="16" y="33"/>
                    </a:lnTo>
                    <a:lnTo>
                      <a:pt x="14" y="39"/>
                    </a:lnTo>
                    <a:lnTo>
                      <a:pt x="12" y="47"/>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6" name="Freeform 34"/>
              <p:cNvSpPr>
                <a:spLocks noChangeAspect="1"/>
              </p:cNvSpPr>
              <p:nvPr/>
            </p:nvSpPr>
            <p:spPr bwMode="auto">
              <a:xfrm>
                <a:off x="3552656" y="4712271"/>
                <a:ext cx="32608" cy="40286"/>
              </a:xfrm>
              <a:custGeom>
                <a:avLst/>
                <a:gdLst/>
                <a:ahLst/>
                <a:cxnLst>
                  <a:cxn ang="0">
                    <a:pos x="0" y="54"/>
                  </a:cxn>
                  <a:cxn ang="0">
                    <a:pos x="0" y="43"/>
                  </a:cxn>
                  <a:cxn ang="0">
                    <a:pos x="2" y="33"/>
                  </a:cxn>
                  <a:cxn ang="0">
                    <a:pos x="6" y="25"/>
                  </a:cxn>
                  <a:cxn ang="0">
                    <a:pos x="12" y="16"/>
                  </a:cxn>
                  <a:cxn ang="0">
                    <a:pos x="18" y="10"/>
                  </a:cxn>
                  <a:cxn ang="0">
                    <a:pos x="23" y="4"/>
                  </a:cxn>
                  <a:cxn ang="0">
                    <a:pos x="31" y="2"/>
                  </a:cxn>
                  <a:cxn ang="0">
                    <a:pos x="39" y="0"/>
                  </a:cxn>
                  <a:cxn ang="0">
                    <a:pos x="46" y="2"/>
                  </a:cxn>
                  <a:cxn ang="0">
                    <a:pos x="54" y="4"/>
                  </a:cxn>
                  <a:cxn ang="0">
                    <a:pos x="60" y="10"/>
                  </a:cxn>
                  <a:cxn ang="0">
                    <a:pos x="67" y="16"/>
                  </a:cxn>
                  <a:cxn ang="0">
                    <a:pos x="71" y="25"/>
                  </a:cxn>
                  <a:cxn ang="0">
                    <a:pos x="75" y="33"/>
                  </a:cxn>
                  <a:cxn ang="0">
                    <a:pos x="77" y="43"/>
                  </a:cxn>
                  <a:cxn ang="0">
                    <a:pos x="79" y="54"/>
                  </a:cxn>
                  <a:cxn ang="0">
                    <a:pos x="77" y="64"/>
                  </a:cxn>
                  <a:cxn ang="0">
                    <a:pos x="75" y="75"/>
                  </a:cxn>
                  <a:cxn ang="0">
                    <a:pos x="71" y="83"/>
                  </a:cxn>
                  <a:cxn ang="0">
                    <a:pos x="67" y="93"/>
                  </a:cxn>
                  <a:cxn ang="0">
                    <a:pos x="60" y="98"/>
                  </a:cxn>
                  <a:cxn ang="0">
                    <a:pos x="54" y="104"/>
                  </a:cxn>
                  <a:cxn ang="0">
                    <a:pos x="46" y="106"/>
                  </a:cxn>
                  <a:cxn ang="0">
                    <a:pos x="39" y="108"/>
                  </a:cxn>
                  <a:cxn ang="0">
                    <a:pos x="31" y="106"/>
                  </a:cxn>
                  <a:cxn ang="0">
                    <a:pos x="23" y="104"/>
                  </a:cxn>
                  <a:cxn ang="0">
                    <a:pos x="18" y="98"/>
                  </a:cxn>
                  <a:cxn ang="0">
                    <a:pos x="12" y="93"/>
                  </a:cxn>
                  <a:cxn ang="0">
                    <a:pos x="6" y="83"/>
                  </a:cxn>
                  <a:cxn ang="0">
                    <a:pos x="2" y="75"/>
                  </a:cxn>
                  <a:cxn ang="0">
                    <a:pos x="0" y="64"/>
                  </a:cxn>
                  <a:cxn ang="0">
                    <a:pos x="0" y="54"/>
                  </a:cxn>
                </a:cxnLst>
                <a:rect l="0" t="0" r="r" b="b"/>
                <a:pathLst>
                  <a:path w="79"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7" y="16"/>
                    </a:lnTo>
                    <a:lnTo>
                      <a:pt x="71" y="25"/>
                    </a:lnTo>
                    <a:lnTo>
                      <a:pt x="75" y="33"/>
                    </a:lnTo>
                    <a:lnTo>
                      <a:pt x="77" y="43"/>
                    </a:lnTo>
                    <a:lnTo>
                      <a:pt x="79" y="54"/>
                    </a:lnTo>
                    <a:lnTo>
                      <a:pt x="77" y="64"/>
                    </a:lnTo>
                    <a:lnTo>
                      <a:pt x="75" y="75"/>
                    </a:lnTo>
                    <a:lnTo>
                      <a:pt x="71" y="83"/>
                    </a:lnTo>
                    <a:lnTo>
                      <a:pt x="67"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7" name="Freeform 35"/>
              <p:cNvSpPr>
                <a:spLocks noChangeAspect="1" noEditPoints="1"/>
              </p:cNvSpPr>
              <p:nvPr/>
            </p:nvSpPr>
            <p:spPr bwMode="auto">
              <a:xfrm>
                <a:off x="3335253" y="4712271"/>
                <a:ext cx="34588" cy="40286"/>
              </a:xfrm>
              <a:custGeom>
                <a:avLst/>
                <a:gdLst/>
                <a:ahLst/>
                <a:cxnLst>
                  <a:cxn ang="0">
                    <a:pos x="0" y="43"/>
                  </a:cxn>
                  <a:cxn ang="0">
                    <a:pos x="6" y="25"/>
                  </a:cxn>
                  <a:cxn ang="0">
                    <a:pos x="17" y="10"/>
                  </a:cxn>
                  <a:cxn ang="0">
                    <a:pos x="31" y="2"/>
                  </a:cxn>
                  <a:cxn ang="0">
                    <a:pos x="46" y="2"/>
                  </a:cxn>
                  <a:cxn ang="0">
                    <a:pos x="59" y="10"/>
                  </a:cxn>
                  <a:cxn ang="0">
                    <a:pos x="71" y="25"/>
                  </a:cxn>
                  <a:cxn ang="0">
                    <a:pos x="77" y="43"/>
                  </a:cxn>
                  <a:cxn ang="0">
                    <a:pos x="77" y="64"/>
                  </a:cxn>
                  <a:cxn ang="0">
                    <a:pos x="71" y="83"/>
                  </a:cxn>
                  <a:cxn ang="0">
                    <a:pos x="59" y="98"/>
                  </a:cxn>
                  <a:cxn ang="0">
                    <a:pos x="46" y="106"/>
                  </a:cxn>
                  <a:cxn ang="0">
                    <a:pos x="31" y="106"/>
                  </a:cxn>
                  <a:cxn ang="0">
                    <a:pos x="17" y="98"/>
                  </a:cxn>
                  <a:cxn ang="0">
                    <a:pos x="6" y="83"/>
                  </a:cxn>
                  <a:cxn ang="0">
                    <a:pos x="0" y="64"/>
                  </a:cxn>
                  <a:cxn ang="0">
                    <a:pos x="9" y="54"/>
                  </a:cxn>
                  <a:cxn ang="0">
                    <a:pos x="11" y="70"/>
                  </a:cxn>
                  <a:cxn ang="0">
                    <a:pos x="19" y="81"/>
                  </a:cxn>
                  <a:cxn ang="0">
                    <a:pos x="27" y="91"/>
                  </a:cxn>
                  <a:cxn ang="0">
                    <a:pos x="38" y="93"/>
                  </a:cxn>
                  <a:cxn ang="0">
                    <a:pos x="50" y="91"/>
                  </a:cxn>
                  <a:cxn ang="0">
                    <a:pos x="59" y="81"/>
                  </a:cxn>
                  <a:cxn ang="0">
                    <a:pos x="65" y="70"/>
                  </a:cxn>
                  <a:cxn ang="0">
                    <a:pos x="67" y="54"/>
                  </a:cxn>
                  <a:cxn ang="0">
                    <a:pos x="65" y="39"/>
                  </a:cxn>
                  <a:cxn ang="0">
                    <a:pos x="59" y="25"/>
                  </a:cxn>
                  <a:cxn ang="0">
                    <a:pos x="50" y="18"/>
                  </a:cxn>
                  <a:cxn ang="0">
                    <a:pos x="38" y="16"/>
                  </a:cxn>
                  <a:cxn ang="0">
                    <a:pos x="27" y="18"/>
                  </a:cxn>
                  <a:cxn ang="0">
                    <a:pos x="19" y="25"/>
                  </a:cxn>
                  <a:cxn ang="0">
                    <a:pos x="11" y="39"/>
                  </a:cxn>
                  <a:cxn ang="0">
                    <a:pos x="9" y="54"/>
                  </a:cxn>
                </a:cxnLst>
                <a:rect l="0" t="0" r="r" b="b"/>
                <a:pathLst>
                  <a:path w="78" h="108">
                    <a:moveTo>
                      <a:pt x="0" y="54"/>
                    </a:moveTo>
                    <a:lnTo>
                      <a:pt x="0" y="43"/>
                    </a:lnTo>
                    <a:lnTo>
                      <a:pt x="2" y="33"/>
                    </a:lnTo>
                    <a:lnTo>
                      <a:pt x="6" y="25"/>
                    </a:lnTo>
                    <a:lnTo>
                      <a:pt x="11" y="16"/>
                    </a:lnTo>
                    <a:lnTo>
                      <a:pt x="17" y="10"/>
                    </a:lnTo>
                    <a:lnTo>
                      <a:pt x="23" y="4"/>
                    </a:lnTo>
                    <a:lnTo>
                      <a:pt x="31" y="2"/>
                    </a:lnTo>
                    <a:lnTo>
                      <a:pt x="38" y="0"/>
                    </a:lnTo>
                    <a:lnTo>
                      <a:pt x="46" y="2"/>
                    </a:lnTo>
                    <a:lnTo>
                      <a:pt x="54" y="4"/>
                    </a:lnTo>
                    <a:lnTo>
                      <a:pt x="59" y="10"/>
                    </a:lnTo>
                    <a:lnTo>
                      <a:pt x="65" y="16"/>
                    </a:lnTo>
                    <a:lnTo>
                      <a:pt x="71" y="25"/>
                    </a:lnTo>
                    <a:lnTo>
                      <a:pt x="75" y="33"/>
                    </a:lnTo>
                    <a:lnTo>
                      <a:pt x="77" y="43"/>
                    </a:lnTo>
                    <a:lnTo>
                      <a:pt x="78" y="54"/>
                    </a:lnTo>
                    <a:lnTo>
                      <a:pt x="77" y="64"/>
                    </a:lnTo>
                    <a:lnTo>
                      <a:pt x="75" y="75"/>
                    </a:lnTo>
                    <a:lnTo>
                      <a:pt x="71" y="83"/>
                    </a:lnTo>
                    <a:lnTo>
                      <a:pt x="65" y="93"/>
                    </a:lnTo>
                    <a:lnTo>
                      <a:pt x="59" y="98"/>
                    </a:lnTo>
                    <a:lnTo>
                      <a:pt x="54" y="104"/>
                    </a:lnTo>
                    <a:lnTo>
                      <a:pt x="46" y="106"/>
                    </a:lnTo>
                    <a:lnTo>
                      <a:pt x="38" y="108"/>
                    </a:lnTo>
                    <a:lnTo>
                      <a:pt x="31" y="106"/>
                    </a:lnTo>
                    <a:lnTo>
                      <a:pt x="23" y="104"/>
                    </a:lnTo>
                    <a:lnTo>
                      <a:pt x="17" y="98"/>
                    </a:lnTo>
                    <a:lnTo>
                      <a:pt x="11" y="93"/>
                    </a:lnTo>
                    <a:lnTo>
                      <a:pt x="6" y="83"/>
                    </a:lnTo>
                    <a:lnTo>
                      <a:pt x="2" y="75"/>
                    </a:lnTo>
                    <a:lnTo>
                      <a:pt x="0" y="64"/>
                    </a:lnTo>
                    <a:lnTo>
                      <a:pt x="0" y="54"/>
                    </a:lnTo>
                    <a:close/>
                    <a:moveTo>
                      <a:pt x="9" y="54"/>
                    </a:moveTo>
                    <a:lnTo>
                      <a:pt x="11" y="62"/>
                    </a:lnTo>
                    <a:lnTo>
                      <a:pt x="11" y="70"/>
                    </a:lnTo>
                    <a:lnTo>
                      <a:pt x="15" y="75"/>
                    </a:lnTo>
                    <a:lnTo>
                      <a:pt x="19" y="81"/>
                    </a:lnTo>
                    <a:lnTo>
                      <a:pt x="23" y="87"/>
                    </a:lnTo>
                    <a:lnTo>
                      <a:pt x="27" y="91"/>
                    </a:lnTo>
                    <a:lnTo>
                      <a:pt x="32" y="93"/>
                    </a:lnTo>
                    <a:lnTo>
                      <a:pt x="38" y="93"/>
                    </a:lnTo>
                    <a:lnTo>
                      <a:pt x="44" y="93"/>
                    </a:lnTo>
                    <a:lnTo>
                      <a:pt x="50" y="91"/>
                    </a:lnTo>
                    <a:lnTo>
                      <a:pt x="54" y="87"/>
                    </a:lnTo>
                    <a:lnTo>
                      <a:pt x="59" y="81"/>
                    </a:lnTo>
                    <a:lnTo>
                      <a:pt x="63" y="75"/>
                    </a:lnTo>
                    <a:lnTo>
                      <a:pt x="65" y="70"/>
                    </a:lnTo>
                    <a:lnTo>
                      <a:pt x="67" y="62"/>
                    </a:lnTo>
                    <a:lnTo>
                      <a:pt x="67" y="54"/>
                    </a:lnTo>
                    <a:lnTo>
                      <a:pt x="67" y="47"/>
                    </a:lnTo>
                    <a:lnTo>
                      <a:pt x="65" y="39"/>
                    </a:lnTo>
                    <a:lnTo>
                      <a:pt x="63" y="33"/>
                    </a:lnTo>
                    <a:lnTo>
                      <a:pt x="59" y="25"/>
                    </a:lnTo>
                    <a:lnTo>
                      <a:pt x="54" y="22"/>
                    </a:lnTo>
                    <a:lnTo>
                      <a:pt x="50" y="18"/>
                    </a:lnTo>
                    <a:lnTo>
                      <a:pt x="44" y="16"/>
                    </a:lnTo>
                    <a:lnTo>
                      <a:pt x="38" y="16"/>
                    </a:lnTo>
                    <a:lnTo>
                      <a:pt x="32" y="16"/>
                    </a:lnTo>
                    <a:lnTo>
                      <a:pt x="27" y="18"/>
                    </a:lnTo>
                    <a:lnTo>
                      <a:pt x="23" y="22"/>
                    </a:lnTo>
                    <a:lnTo>
                      <a:pt x="19" y="25"/>
                    </a:lnTo>
                    <a:lnTo>
                      <a:pt x="15" y="33"/>
                    </a:lnTo>
                    <a:lnTo>
                      <a:pt x="11"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8" name="Freeform 36"/>
              <p:cNvSpPr>
                <a:spLocks noChangeAspect="1" noEditPoints="1"/>
              </p:cNvSpPr>
              <p:nvPr/>
            </p:nvSpPr>
            <p:spPr bwMode="auto">
              <a:xfrm>
                <a:off x="3198702" y="4712271"/>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4"/>
                  </a:cxn>
                  <a:cxn ang="0">
                    <a:pos x="71" y="83"/>
                  </a:cxn>
                  <a:cxn ang="0">
                    <a:pos x="61" y="98"/>
                  </a:cxn>
                  <a:cxn ang="0">
                    <a:pos x="46" y="106"/>
                  </a:cxn>
                  <a:cxn ang="0">
                    <a:pos x="31" y="106"/>
                  </a:cxn>
                  <a:cxn ang="0">
                    <a:pos x="17" y="98"/>
                  </a:cxn>
                  <a:cxn ang="0">
                    <a:pos x="6" y="83"/>
                  </a:cxn>
                  <a:cxn ang="0">
                    <a:pos x="0" y="64"/>
                  </a:cxn>
                  <a:cxn ang="0">
                    <a:pos x="11"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5"/>
                  </a:cxn>
                  <a:cxn ang="0">
                    <a:pos x="50" y="18"/>
                  </a:cxn>
                  <a:cxn ang="0">
                    <a:pos x="38" y="16"/>
                  </a:cxn>
                  <a:cxn ang="0">
                    <a:pos x="29" y="18"/>
                  </a:cxn>
                  <a:cxn ang="0">
                    <a:pos x="19" y="25"/>
                  </a:cxn>
                  <a:cxn ang="0">
                    <a:pos x="13" y="39"/>
                  </a:cxn>
                  <a:cxn ang="0">
                    <a:pos x="11" y="54"/>
                  </a:cxn>
                </a:cxnLst>
                <a:rect l="0" t="0" r="r" b="b"/>
                <a:pathLst>
                  <a:path w="79"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9" y="54"/>
                    </a:lnTo>
                    <a:lnTo>
                      <a:pt x="77" y="64"/>
                    </a:lnTo>
                    <a:lnTo>
                      <a:pt x="75" y="75"/>
                    </a:lnTo>
                    <a:lnTo>
                      <a:pt x="71" y="83"/>
                    </a:lnTo>
                    <a:lnTo>
                      <a:pt x="67" y="93"/>
                    </a:lnTo>
                    <a:lnTo>
                      <a:pt x="61" y="98"/>
                    </a:lnTo>
                    <a:lnTo>
                      <a:pt x="54" y="104"/>
                    </a:lnTo>
                    <a:lnTo>
                      <a:pt x="46" y="106"/>
                    </a:lnTo>
                    <a:lnTo>
                      <a:pt x="38" y="108"/>
                    </a:lnTo>
                    <a:lnTo>
                      <a:pt x="31" y="106"/>
                    </a:lnTo>
                    <a:lnTo>
                      <a:pt x="25" y="104"/>
                    </a:lnTo>
                    <a:lnTo>
                      <a:pt x="17" y="98"/>
                    </a:lnTo>
                    <a:lnTo>
                      <a:pt x="11" y="93"/>
                    </a:lnTo>
                    <a:lnTo>
                      <a:pt x="6" y="83"/>
                    </a:lnTo>
                    <a:lnTo>
                      <a:pt x="4" y="75"/>
                    </a:lnTo>
                    <a:lnTo>
                      <a:pt x="0" y="64"/>
                    </a:lnTo>
                    <a:lnTo>
                      <a:pt x="0" y="54"/>
                    </a:lnTo>
                    <a:close/>
                    <a:moveTo>
                      <a:pt x="11" y="54"/>
                    </a:moveTo>
                    <a:lnTo>
                      <a:pt x="11" y="62"/>
                    </a:lnTo>
                    <a:lnTo>
                      <a:pt x="13" y="70"/>
                    </a:lnTo>
                    <a:lnTo>
                      <a:pt x="15" y="75"/>
                    </a:lnTo>
                    <a:lnTo>
                      <a:pt x="19" y="81"/>
                    </a:lnTo>
                    <a:lnTo>
                      <a:pt x="23" y="87"/>
                    </a:lnTo>
                    <a:lnTo>
                      <a:pt x="29" y="91"/>
                    </a:lnTo>
                    <a:lnTo>
                      <a:pt x="33" y="93"/>
                    </a:lnTo>
                    <a:lnTo>
                      <a:pt x="38" y="93"/>
                    </a:lnTo>
                    <a:lnTo>
                      <a:pt x="44" y="93"/>
                    </a:lnTo>
                    <a:lnTo>
                      <a:pt x="50" y="91"/>
                    </a:lnTo>
                    <a:lnTo>
                      <a:pt x="56" y="87"/>
                    </a:lnTo>
                    <a:lnTo>
                      <a:pt x="59" y="81"/>
                    </a:lnTo>
                    <a:lnTo>
                      <a:pt x="63" y="75"/>
                    </a:lnTo>
                    <a:lnTo>
                      <a:pt x="65" y="70"/>
                    </a:lnTo>
                    <a:lnTo>
                      <a:pt x="67" y="62"/>
                    </a:lnTo>
                    <a:lnTo>
                      <a:pt x="67" y="54"/>
                    </a:lnTo>
                    <a:lnTo>
                      <a:pt x="67" y="47"/>
                    </a:lnTo>
                    <a:lnTo>
                      <a:pt x="65" y="39"/>
                    </a:lnTo>
                    <a:lnTo>
                      <a:pt x="63" y="33"/>
                    </a:lnTo>
                    <a:lnTo>
                      <a:pt x="59" y="25"/>
                    </a:lnTo>
                    <a:lnTo>
                      <a:pt x="56" y="22"/>
                    </a:lnTo>
                    <a:lnTo>
                      <a:pt x="50" y="18"/>
                    </a:lnTo>
                    <a:lnTo>
                      <a:pt x="44" y="16"/>
                    </a:lnTo>
                    <a:lnTo>
                      <a:pt x="38" y="16"/>
                    </a:lnTo>
                    <a:lnTo>
                      <a:pt x="33" y="16"/>
                    </a:lnTo>
                    <a:lnTo>
                      <a:pt x="29" y="18"/>
                    </a:lnTo>
                    <a:lnTo>
                      <a:pt x="23" y="22"/>
                    </a:lnTo>
                    <a:lnTo>
                      <a:pt x="19" y="25"/>
                    </a:lnTo>
                    <a:lnTo>
                      <a:pt x="15" y="33"/>
                    </a:lnTo>
                    <a:lnTo>
                      <a:pt x="13" y="39"/>
                    </a:lnTo>
                    <a:lnTo>
                      <a:pt x="11" y="47"/>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49" name="Freeform 37"/>
              <p:cNvSpPr>
                <a:spLocks noChangeAspect="1" noEditPoints="1"/>
              </p:cNvSpPr>
              <p:nvPr/>
            </p:nvSpPr>
            <p:spPr bwMode="auto">
              <a:xfrm>
                <a:off x="3746701" y="4063284"/>
                <a:ext cx="32608" cy="40286"/>
              </a:xfrm>
              <a:custGeom>
                <a:avLst/>
                <a:gdLst/>
                <a:ahLst/>
                <a:cxnLst>
                  <a:cxn ang="0">
                    <a:pos x="0" y="42"/>
                  </a:cxn>
                  <a:cxn ang="0">
                    <a:pos x="6" y="23"/>
                  </a:cxn>
                  <a:cxn ang="0">
                    <a:pos x="18"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7"/>
                  </a:cxn>
                  <a:cxn ang="0">
                    <a:pos x="20" y="81"/>
                  </a:cxn>
                  <a:cxn ang="0">
                    <a:pos x="27" y="88"/>
                  </a:cxn>
                  <a:cxn ang="0">
                    <a:pos x="39" y="92"/>
                  </a:cxn>
                  <a:cxn ang="0">
                    <a:pos x="50" y="88"/>
                  </a:cxn>
                  <a:cxn ang="0">
                    <a:pos x="60" y="81"/>
                  </a:cxn>
                  <a:cxn ang="0">
                    <a:pos x="66" y="67"/>
                  </a:cxn>
                  <a:cxn ang="0">
                    <a:pos x="67" y="54"/>
                  </a:cxn>
                  <a:cxn ang="0">
                    <a:pos x="66" y="38"/>
                  </a:cxn>
                  <a:cxn ang="0">
                    <a:pos x="60" y="25"/>
                  </a:cxn>
                  <a:cxn ang="0">
                    <a:pos x="50" y="17"/>
                  </a:cxn>
                  <a:cxn ang="0">
                    <a:pos x="39" y="13"/>
                  </a:cxn>
                  <a:cxn ang="0">
                    <a:pos x="27" y="17"/>
                  </a:cxn>
                  <a:cxn ang="0">
                    <a:pos x="20" y="25"/>
                  </a:cxn>
                  <a:cxn ang="0">
                    <a:pos x="12" y="38"/>
                  </a:cxn>
                  <a:cxn ang="0">
                    <a:pos x="10" y="54"/>
                  </a:cxn>
                </a:cxnLst>
                <a:rect l="0" t="0" r="r" b="b"/>
                <a:pathLst>
                  <a:path w="79" h="106">
                    <a:moveTo>
                      <a:pt x="0" y="54"/>
                    </a:moveTo>
                    <a:lnTo>
                      <a:pt x="0" y="42"/>
                    </a:lnTo>
                    <a:lnTo>
                      <a:pt x="2" y="33"/>
                    </a:lnTo>
                    <a:lnTo>
                      <a:pt x="6" y="23"/>
                    </a:lnTo>
                    <a:lnTo>
                      <a:pt x="12" y="15"/>
                    </a:lnTo>
                    <a:lnTo>
                      <a:pt x="18" y="8"/>
                    </a:lnTo>
                    <a:lnTo>
                      <a:pt x="25" y="4"/>
                    </a:lnTo>
                    <a:lnTo>
                      <a:pt x="31" y="0"/>
                    </a:lnTo>
                    <a:lnTo>
                      <a:pt x="39" y="0"/>
                    </a:lnTo>
                    <a:lnTo>
                      <a:pt x="46" y="0"/>
                    </a:lnTo>
                    <a:lnTo>
                      <a:pt x="54" y="4"/>
                    </a:lnTo>
                    <a:lnTo>
                      <a:pt x="60" y="8"/>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5" y="102"/>
                    </a:lnTo>
                    <a:lnTo>
                      <a:pt x="18" y="98"/>
                    </a:lnTo>
                    <a:lnTo>
                      <a:pt x="12" y="90"/>
                    </a:lnTo>
                    <a:lnTo>
                      <a:pt x="6" y="83"/>
                    </a:lnTo>
                    <a:lnTo>
                      <a:pt x="2" y="73"/>
                    </a:lnTo>
                    <a:lnTo>
                      <a:pt x="0" y="63"/>
                    </a:lnTo>
                    <a:lnTo>
                      <a:pt x="0" y="54"/>
                    </a:lnTo>
                    <a:close/>
                    <a:moveTo>
                      <a:pt x="10" y="54"/>
                    </a:moveTo>
                    <a:lnTo>
                      <a:pt x="12" y="61"/>
                    </a:lnTo>
                    <a:lnTo>
                      <a:pt x="12" y="67"/>
                    </a:lnTo>
                    <a:lnTo>
                      <a:pt x="16" y="75"/>
                    </a:lnTo>
                    <a:lnTo>
                      <a:pt x="20" y="81"/>
                    </a:lnTo>
                    <a:lnTo>
                      <a:pt x="23" y="86"/>
                    </a:lnTo>
                    <a:lnTo>
                      <a:pt x="27" y="88"/>
                    </a:lnTo>
                    <a:lnTo>
                      <a:pt x="33" y="92"/>
                    </a:lnTo>
                    <a:lnTo>
                      <a:pt x="39" y="92"/>
                    </a:lnTo>
                    <a:lnTo>
                      <a:pt x="44" y="92"/>
                    </a:lnTo>
                    <a:lnTo>
                      <a:pt x="50" y="88"/>
                    </a:lnTo>
                    <a:lnTo>
                      <a:pt x="54" y="86"/>
                    </a:lnTo>
                    <a:lnTo>
                      <a:pt x="60" y="81"/>
                    </a:lnTo>
                    <a:lnTo>
                      <a:pt x="64" y="75"/>
                    </a:lnTo>
                    <a:lnTo>
                      <a:pt x="66" y="67"/>
                    </a:lnTo>
                    <a:lnTo>
                      <a:pt x="67" y="61"/>
                    </a:lnTo>
                    <a:lnTo>
                      <a:pt x="67" y="54"/>
                    </a:lnTo>
                    <a:lnTo>
                      <a:pt x="67" y="44"/>
                    </a:lnTo>
                    <a:lnTo>
                      <a:pt x="66" y="38"/>
                    </a:lnTo>
                    <a:lnTo>
                      <a:pt x="64" y="31"/>
                    </a:lnTo>
                    <a:lnTo>
                      <a:pt x="60" y="25"/>
                    </a:lnTo>
                    <a:lnTo>
                      <a:pt x="54" y="21"/>
                    </a:lnTo>
                    <a:lnTo>
                      <a:pt x="50" y="17"/>
                    </a:lnTo>
                    <a:lnTo>
                      <a:pt x="44" y="15"/>
                    </a:lnTo>
                    <a:lnTo>
                      <a:pt x="39" y="13"/>
                    </a:lnTo>
                    <a:lnTo>
                      <a:pt x="33" y="15"/>
                    </a:lnTo>
                    <a:lnTo>
                      <a:pt x="27" y="17"/>
                    </a:lnTo>
                    <a:lnTo>
                      <a:pt x="23" y="21"/>
                    </a:lnTo>
                    <a:lnTo>
                      <a:pt x="20" y="25"/>
                    </a:lnTo>
                    <a:lnTo>
                      <a:pt x="16" y="31"/>
                    </a:lnTo>
                    <a:lnTo>
                      <a:pt x="12"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0" name="Freeform 38"/>
              <p:cNvSpPr>
                <a:spLocks noChangeAspect="1" noEditPoints="1"/>
              </p:cNvSpPr>
              <p:nvPr/>
            </p:nvSpPr>
            <p:spPr bwMode="auto">
              <a:xfrm>
                <a:off x="3701784" y="4063284"/>
                <a:ext cx="29645"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7"/>
                  </a:cxn>
                  <a:cxn ang="0">
                    <a:pos x="17" y="81"/>
                  </a:cxn>
                  <a:cxn ang="0">
                    <a:pos x="27" y="88"/>
                  </a:cxn>
                  <a:cxn ang="0">
                    <a:pos x="39" y="92"/>
                  </a:cxn>
                  <a:cxn ang="0">
                    <a:pos x="50" y="88"/>
                  </a:cxn>
                  <a:cxn ang="0">
                    <a:pos x="58" y="81"/>
                  </a:cxn>
                  <a:cxn ang="0">
                    <a:pos x="65" y="67"/>
                  </a:cxn>
                  <a:cxn ang="0">
                    <a:pos x="67" y="54"/>
                  </a:cxn>
                  <a:cxn ang="0">
                    <a:pos x="65" y="38"/>
                  </a:cxn>
                  <a:cxn ang="0">
                    <a:pos x="58" y="25"/>
                  </a:cxn>
                  <a:cxn ang="0">
                    <a:pos x="50" y="17"/>
                  </a:cxn>
                  <a:cxn ang="0">
                    <a:pos x="39"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8"/>
                    </a:lnTo>
                    <a:lnTo>
                      <a:pt x="23" y="4"/>
                    </a:lnTo>
                    <a:lnTo>
                      <a:pt x="31" y="0"/>
                    </a:lnTo>
                    <a:lnTo>
                      <a:pt x="39" y="0"/>
                    </a:lnTo>
                    <a:lnTo>
                      <a:pt x="46" y="0"/>
                    </a:lnTo>
                    <a:lnTo>
                      <a:pt x="54" y="4"/>
                    </a:lnTo>
                    <a:lnTo>
                      <a:pt x="60" y="8"/>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9" y="106"/>
                    </a:lnTo>
                    <a:lnTo>
                      <a:pt x="31" y="106"/>
                    </a:lnTo>
                    <a:lnTo>
                      <a:pt x="23" y="102"/>
                    </a:lnTo>
                    <a:lnTo>
                      <a:pt x="17" y="98"/>
                    </a:lnTo>
                    <a:lnTo>
                      <a:pt x="12" y="90"/>
                    </a:lnTo>
                    <a:lnTo>
                      <a:pt x="6" y="83"/>
                    </a:lnTo>
                    <a:lnTo>
                      <a:pt x="2" y="73"/>
                    </a:lnTo>
                    <a:lnTo>
                      <a:pt x="0" y="63"/>
                    </a:lnTo>
                    <a:lnTo>
                      <a:pt x="0" y="54"/>
                    </a:lnTo>
                    <a:close/>
                    <a:moveTo>
                      <a:pt x="10" y="54"/>
                    </a:moveTo>
                    <a:lnTo>
                      <a:pt x="10" y="61"/>
                    </a:lnTo>
                    <a:lnTo>
                      <a:pt x="12" y="67"/>
                    </a:lnTo>
                    <a:lnTo>
                      <a:pt x="14" y="75"/>
                    </a:lnTo>
                    <a:lnTo>
                      <a:pt x="17" y="81"/>
                    </a:lnTo>
                    <a:lnTo>
                      <a:pt x="23" y="86"/>
                    </a:lnTo>
                    <a:lnTo>
                      <a:pt x="27" y="88"/>
                    </a:lnTo>
                    <a:lnTo>
                      <a:pt x="33" y="92"/>
                    </a:lnTo>
                    <a:lnTo>
                      <a:pt x="39" y="92"/>
                    </a:lnTo>
                    <a:lnTo>
                      <a:pt x="44" y="92"/>
                    </a:lnTo>
                    <a:lnTo>
                      <a:pt x="50" y="88"/>
                    </a:lnTo>
                    <a:lnTo>
                      <a:pt x="54" y="86"/>
                    </a:lnTo>
                    <a:lnTo>
                      <a:pt x="58" y="81"/>
                    </a:lnTo>
                    <a:lnTo>
                      <a:pt x="62" y="75"/>
                    </a:lnTo>
                    <a:lnTo>
                      <a:pt x="65" y="67"/>
                    </a:lnTo>
                    <a:lnTo>
                      <a:pt x="67" y="61"/>
                    </a:lnTo>
                    <a:lnTo>
                      <a:pt x="67" y="54"/>
                    </a:lnTo>
                    <a:lnTo>
                      <a:pt x="67" y="44"/>
                    </a:lnTo>
                    <a:lnTo>
                      <a:pt x="65" y="38"/>
                    </a:lnTo>
                    <a:lnTo>
                      <a:pt x="62" y="31"/>
                    </a:lnTo>
                    <a:lnTo>
                      <a:pt x="58" y="25"/>
                    </a:lnTo>
                    <a:lnTo>
                      <a:pt x="54" y="21"/>
                    </a:lnTo>
                    <a:lnTo>
                      <a:pt x="50" y="17"/>
                    </a:lnTo>
                    <a:lnTo>
                      <a:pt x="44" y="15"/>
                    </a:lnTo>
                    <a:lnTo>
                      <a:pt x="39" y="13"/>
                    </a:lnTo>
                    <a:lnTo>
                      <a:pt x="33" y="15"/>
                    </a:lnTo>
                    <a:lnTo>
                      <a:pt x="27" y="17"/>
                    </a:lnTo>
                    <a:lnTo>
                      <a:pt x="23" y="21"/>
                    </a:lnTo>
                    <a:lnTo>
                      <a:pt x="17" y="25"/>
                    </a:lnTo>
                    <a:lnTo>
                      <a:pt x="14" y="31"/>
                    </a:lnTo>
                    <a:lnTo>
                      <a:pt x="12" y="38"/>
                    </a:lnTo>
                    <a:lnTo>
                      <a:pt x="10"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1" name="Freeform 39"/>
              <p:cNvSpPr>
                <a:spLocks noChangeAspect="1"/>
              </p:cNvSpPr>
              <p:nvPr/>
            </p:nvSpPr>
            <p:spPr bwMode="auto">
              <a:xfrm>
                <a:off x="3638898" y="4063284"/>
                <a:ext cx="32608" cy="40286"/>
              </a:xfrm>
              <a:custGeom>
                <a:avLst/>
                <a:gdLst/>
                <a:ahLst/>
                <a:cxnLst>
                  <a:cxn ang="0">
                    <a:pos x="0" y="54"/>
                  </a:cxn>
                  <a:cxn ang="0">
                    <a:pos x="2" y="42"/>
                  </a:cxn>
                  <a:cxn ang="0">
                    <a:pos x="3" y="33"/>
                  </a:cxn>
                  <a:cxn ang="0">
                    <a:pos x="5" y="23"/>
                  </a:cxn>
                  <a:cxn ang="0">
                    <a:pos x="11" y="15"/>
                  </a:cxn>
                  <a:cxn ang="0">
                    <a:pos x="17" y="8"/>
                  </a:cxn>
                  <a:cxn ang="0">
                    <a:pos x="25" y="4"/>
                  </a:cxn>
                  <a:cxn ang="0">
                    <a:pos x="30" y="0"/>
                  </a:cxn>
                  <a:cxn ang="0">
                    <a:pos x="38" y="0"/>
                  </a:cxn>
                  <a:cxn ang="0">
                    <a:pos x="48" y="0"/>
                  </a:cxn>
                  <a:cxn ang="0">
                    <a:pos x="53" y="4"/>
                  </a:cxn>
                  <a:cxn ang="0">
                    <a:pos x="61" y="8"/>
                  </a:cxn>
                  <a:cxn ang="0">
                    <a:pos x="67" y="15"/>
                  </a:cxn>
                  <a:cxn ang="0">
                    <a:pos x="71" y="23"/>
                  </a:cxn>
                  <a:cxn ang="0">
                    <a:pos x="74" y="33"/>
                  </a:cxn>
                  <a:cxn ang="0">
                    <a:pos x="76" y="42"/>
                  </a:cxn>
                  <a:cxn ang="0">
                    <a:pos x="78" y="54"/>
                  </a:cxn>
                  <a:cxn ang="0">
                    <a:pos x="76" y="63"/>
                  </a:cxn>
                  <a:cxn ang="0">
                    <a:pos x="74" y="73"/>
                  </a:cxn>
                  <a:cxn ang="0">
                    <a:pos x="71" y="83"/>
                  </a:cxn>
                  <a:cxn ang="0">
                    <a:pos x="67" y="90"/>
                  </a:cxn>
                  <a:cxn ang="0">
                    <a:pos x="61" y="98"/>
                  </a:cxn>
                  <a:cxn ang="0">
                    <a:pos x="53" y="102"/>
                  </a:cxn>
                  <a:cxn ang="0">
                    <a:pos x="48" y="106"/>
                  </a:cxn>
                  <a:cxn ang="0">
                    <a:pos x="38" y="106"/>
                  </a:cxn>
                  <a:cxn ang="0">
                    <a:pos x="30" y="106"/>
                  </a:cxn>
                  <a:cxn ang="0">
                    <a:pos x="25" y="102"/>
                  </a:cxn>
                  <a:cxn ang="0">
                    <a:pos x="17" y="98"/>
                  </a:cxn>
                  <a:cxn ang="0">
                    <a:pos x="11" y="90"/>
                  </a:cxn>
                  <a:cxn ang="0">
                    <a:pos x="5" y="83"/>
                  </a:cxn>
                  <a:cxn ang="0">
                    <a:pos x="3" y="73"/>
                  </a:cxn>
                  <a:cxn ang="0">
                    <a:pos x="2" y="63"/>
                  </a:cxn>
                  <a:cxn ang="0">
                    <a:pos x="0" y="54"/>
                  </a:cxn>
                </a:cxnLst>
                <a:rect l="0" t="0" r="r" b="b"/>
                <a:pathLst>
                  <a:path w="78" h="106">
                    <a:moveTo>
                      <a:pt x="0" y="54"/>
                    </a:moveTo>
                    <a:lnTo>
                      <a:pt x="2" y="42"/>
                    </a:lnTo>
                    <a:lnTo>
                      <a:pt x="3" y="33"/>
                    </a:lnTo>
                    <a:lnTo>
                      <a:pt x="5" y="23"/>
                    </a:lnTo>
                    <a:lnTo>
                      <a:pt x="11" y="15"/>
                    </a:lnTo>
                    <a:lnTo>
                      <a:pt x="17" y="8"/>
                    </a:lnTo>
                    <a:lnTo>
                      <a:pt x="25" y="4"/>
                    </a:lnTo>
                    <a:lnTo>
                      <a:pt x="30" y="0"/>
                    </a:lnTo>
                    <a:lnTo>
                      <a:pt x="38" y="0"/>
                    </a:lnTo>
                    <a:lnTo>
                      <a:pt x="48" y="0"/>
                    </a:lnTo>
                    <a:lnTo>
                      <a:pt x="53" y="4"/>
                    </a:lnTo>
                    <a:lnTo>
                      <a:pt x="61" y="8"/>
                    </a:lnTo>
                    <a:lnTo>
                      <a:pt x="67" y="15"/>
                    </a:lnTo>
                    <a:lnTo>
                      <a:pt x="71" y="23"/>
                    </a:lnTo>
                    <a:lnTo>
                      <a:pt x="74" y="33"/>
                    </a:lnTo>
                    <a:lnTo>
                      <a:pt x="76" y="42"/>
                    </a:lnTo>
                    <a:lnTo>
                      <a:pt x="78" y="54"/>
                    </a:lnTo>
                    <a:lnTo>
                      <a:pt x="76" y="63"/>
                    </a:lnTo>
                    <a:lnTo>
                      <a:pt x="74" y="73"/>
                    </a:lnTo>
                    <a:lnTo>
                      <a:pt x="71" y="83"/>
                    </a:lnTo>
                    <a:lnTo>
                      <a:pt x="67" y="90"/>
                    </a:lnTo>
                    <a:lnTo>
                      <a:pt x="61" y="98"/>
                    </a:lnTo>
                    <a:lnTo>
                      <a:pt x="53" y="102"/>
                    </a:lnTo>
                    <a:lnTo>
                      <a:pt x="48" y="106"/>
                    </a:lnTo>
                    <a:lnTo>
                      <a:pt x="38" y="106"/>
                    </a:lnTo>
                    <a:lnTo>
                      <a:pt x="30" y="106"/>
                    </a:lnTo>
                    <a:lnTo>
                      <a:pt x="25" y="102"/>
                    </a:lnTo>
                    <a:lnTo>
                      <a:pt x="17" y="98"/>
                    </a:lnTo>
                    <a:lnTo>
                      <a:pt x="11" y="90"/>
                    </a:lnTo>
                    <a:lnTo>
                      <a:pt x="5"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2" name="Freeform 40"/>
              <p:cNvSpPr>
                <a:spLocks noChangeAspect="1"/>
              </p:cNvSpPr>
              <p:nvPr/>
            </p:nvSpPr>
            <p:spPr bwMode="auto">
              <a:xfrm>
                <a:off x="3597574" y="4063284"/>
                <a:ext cx="32608" cy="40286"/>
              </a:xfrm>
              <a:custGeom>
                <a:avLst/>
                <a:gdLst/>
                <a:ahLst/>
                <a:cxnLst>
                  <a:cxn ang="0">
                    <a:pos x="0" y="54"/>
                  </a:cxn>
                  <a:cxn ang="0">
                    <a:pos x="0" y="42"/>
                  </a:cxn>
                  <a:cxn ang="0">
                    <a:pos x="4" y="33"/>
                  </a:cxn>
                  <a:cxn ang="0">
                    <a:pos x="6" y="23"/>
                  </a:cxn>
                  <a:cxn ang="0">
                    <a:pos x="11" y="15"/>
                  </a:cxn>
                  <a:cxn ang="0">
                    <a:pos x="17" y="8"/>
                  </a:cxn>
                  <a:cxn ang="0">
                    <a:pos x="25" y="4"/>
                  </a:cxn>
                  <a:cxn ang="0">
                    <a:pos x="31" y="0"/>
                  </a:cxn>
                  <a:cxn ang="0">
                    <a:pos x="38" y="0"/>
                  </a:cxn>
                  <a:cxn ang="0">
                    <a:pos x="46" y="0"/>
                  </a:cxn>
                  <a:cxn ang="0">
                    <a:pos x="54" y="4"/>
                  </a:cxn>
                  <a:cxn ang="0">
                    <a:pos x="61" y="8"/>
                  </a:cxn>
                  <a:cxn ang="0">
                    <a:pos x="67" y="15"/>
                  </a:cxn>
                  <a:cxn ang="0">
                    <a:pos x="71" y="23"/>
                  </a:cxn>
                  <a:cxn ang="0">
                    <a:pos x="75" y="33"/>
                  </a:cxn>
                  <a:cxn ang="0">
                    <a:pos x="77" y="42"/>
                  </a:cxn>
                  <a:cxn ang="0">
                    <a:pos x="78" y="54"/>
                  </a:cxn>
                  <a:cxn ang="0">
                    <a:pos x="77" y="63"/>
                  </a:cxn>
                  <a:cxn ang="0">
                    <a:pos x="75" y="73"/>
                  </a:cxn>
                  <a:cxn ang="0">
                    <a:pos x="71" y="83"/>
                  </a:cxn>
                  <a:cxn ang="0">
                    <a:pos x="67" y="90"/>
                  </a:cxn>
                  <a:cxn ang="0">
                    <a:pos x="61" y="98"/>
                  </a:cxn>
                  <a:cxn ang="0">
                    <a:pos x="54" y="102"/>
                  </a:cxn>
                  <a:cxn ang="0">
                    <a:pos x="46" y="106"/>
                  </a:cxn>
                  <a:cxn ang="0">
                    <a:pos x="38" y="106"/>
                  </a:cxn>
                  <a:cxn ang="0">
                    <a:pos x="31" y="106"/>
                  </a:cxn>
                  <a:cxn ang="0">
                    <a:pos x="25" y="102"/>
                  </a:cxn>
                  <a:cxn ang="0">
                    <a:pos x="17" y="98"/>
                  </a:cxn>
                  <a:cxn ang="0">
                    <a:pos x="11" y="90"/>
                  </a:cxn>
                  <a:cxn ang="0">
                    <a:pos x="6" y="83"/>
                  </a:cxn>
                  <a:cxn ang="0">
                    <a:pos x="4" y="73"/>
                  </a:cxn>
                  <a:cxn ang="0">
                    <a:pos x="0" y="63"/>
                  </a:cxn>
                  <a:cxn ang="0">
                    <a:pos x="0" y="54"/>
                  </a:cxn>
                </a:cxnLst>
                <a:rect l="0" t="0" r="r" b="b"/>
                <a:pathLst>
                  <a:path w="78" h="106">
                    <a:moveTo>
                      <a:pt x="0" y="54"/>
                    </a:moveTo>
                    <a:lnTo>
                      <a:pt x="0" y="42"/>
                    </a:lnTo>
                    <a:lnTo>
                      <a:pt x="4" y="33"/>
                    </a:lnTo>
                    <a:lnTo>
                      <a:pt x="6" y="23"/>
                    </a:lnTo>
                    <a:lnTo>
                      <a:pt x="11" y="15"/>
                    </a:lnTo>
                    <a:lnTo>
                      <a:pt x="17" y="8"/>
                    </a:lnTo>
                    <a:lnTo>
                      <a:pt x="25" y="4"/>
                    </a:lnTo>
                    <a:lnTo>
                      <a:pt x="31" y="0"/>
                    </a:lnTo>
                    <a:lnTo>
                      <a:pt x="38" y="0"/>
                    </a:lnTo>
                    <a:lnTo>
                      <a:pt x="46" y="0"/>
                    </a:lnTo>
                    <a:lnTo>
                      <a:pt x="54" y="4"/>
                    </a:lnTo>
                    <a:lnTo>
                      <a:pt x="61" y="8"/>
                    </a:lnTo>
                    <a:lnTo>
                      <a:pt x="67" y="15"/>
                    </a:lnTo>
                    <a:lnTo>
                      <a:pt x="71" y="23"/>
                    </a:lnTo>
                    <a:lnTo>
                      <a:pt x="75" y="33"/>
                    </a:lnTo>
                    <a:lnTo>
                      <a:pt x="77" y="42"/>
                    </a:lnTo>
                    <a:lnTo>
                      <a:pt x="78" y="54"/>
                    </a:lnTo>
                    <a:lnTo>
                      <a:pt x="77" y="63"/>
                    </a:lnTo>
                    <a:lnTo>
                      <a:pt x="75" y="73"/>
                    </a:lnTo>
                    <a:lnTo>
                      <a:pt x="71" y="83"/>
                    </a:lnTo>
                    <a:lnTo>
                      <a:pt x="67" y="90"/>
                    </a:lnTo>
                    <a:lnTo>
                      <a:pt x="61" y="98"/>
                    </a:lnTo>
                    <a:lnTo>
                      <a:pt x="54" y="102"/>
                    </a:lnTo>
                    <a:lnTo>
                      <a:pt x="46" y="106"/>
                    </a:lnTo>
                    <a:lnTo>
                      <a:pt x="38" y="106"/>
                    </a:lnTo>
                    <a:lnTo>
                      <a:pt x="31" y="106"/>
                    </a:lnTo>
                    <a:lnTo>
                      <a:pt x="25" y="102"/>
                    </a:lnTo>
                    <a:lnTo>
                      <a:pt x="17" y="98"/>
                    </a:lnTo>
                    <a:lnTo>
                      <a:pt x="11" y="90"/>
                    </a:lnTo>
                    <a:lnTo>
                      <a:pt x="6" y="83"/>
                    </a:lnTo>
                    <a:lnTo>
                      <a:pt x="4"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3" name="Freeform 41"/>
              <p:cNvSpPr>
                <a:spLocks noChangeAspect="1"/>
              </p:cNvSpPr>
              <p:nvPr/>
            </p:nvSpPr>
            <p:spPr bwMode="auto">
              <a:xfrm>
                <a:off x="3461023" y="4063284"/>
                <a:ext cx="32608" cy="40286"/>
              </a:xfrm>
              <a:custGeom>
                <a:avLst/>
                <a:gdLst/>
                <a:ahLst/>
                <a:cxnLst>
                  <a:cxn ang="0">
                    <a:pos x="0" y="54"/>
                  </a:cxn>
                  <a:cxn ang="0">
                    <a:pos x="0" y="42"/>
                  </a:cxn>
                  <a:cxn ang="0">
                    <a:pos x="2" y="33"/>
                  </a:cxn>
                  <a:cxn ang="0">
                    <a:pos x="6" y="23"/>
                  </a:cxn>
                  <a:cxn ang="0">
                    <a:pos x="11" y="15"/>
                  </a:cxn>
                  <a:cxn ang="0">
                    <a:pos x="17" y="8"/>
                  </a:cxn>
                  <a:cxn ang="0">
                    <a:pos x="23" y="4"/>
                  </a:cxn>
                  <a:cxn ang="0">
                    <a:pos x="31" y="0"/>
                  </a:cxn>
                  <a:cxn ang="0">
                    <a:pos x="38" y="0"/>
                  </a:cxn>
                  <a:cxn ang="0">
                    <a:pos x="46" y="0"/>
                  </a:cxn>
                  <a:cxn ang="0">
                    <a:pos x="54" y="4"/>
                  </a:cxn>
                  <a:cxn ang="0">
                    <a:pos x="59" y="8"/>
                  </a:cxn>
                  <a:cxn ang="0">
                    <a:pos x="65" y="15"/>
                  </a:cxn>
                  <a:cxn ang="0">
                    <a:pos x="71" y="23"/>
                  </a:cxn>
                  <a:cxn ang="0">
                    <a:pos x="75" y="33"/>
                  </a:cxn>
                  <a:cxn ang="0">
                    <a:pos x="77" y="42"/>
                  </a:cxn>
                  <a:cxn ang="0">
                    <a:pos x="77" y="54"/>
                  </a:cxn>
                  <a:cxn ang="0">
                    <a:pos x="77" y="63"/>
                  </a:cxn>
                  <a:cxn ang="0">
                    <a:pos x="75" y="73"/>
                  </a:cxn>
                  <a:cxn ang="0">
                    <a:pos x="71" y="83"/>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3"/>
                  </a:cxn>
                  <a:cxn ang="0">
                    <a:pos x="2" y="73"/>
                  </a:cxn>
                  <a:cxn ang="0">
                    <a:pos x="0" y="63"/>
                  </a:cxn>
                  <a:cxn ang="0">
                    <a:pos x="0" y="54"/>
                  </a:cxn>
                </a:cxnLst>
                <a:rect l="0" t="0" r="r" b="b"/>
                <a:pathLst>
                  <a:path w="77" h="106">
                    <a:moveTo>
                      <a:pt x="0" y="54"/>
                    </a:moveTo>
                    <a:lnTo>
                      <a:pt x="0" y="42"/>
                    </a:lnTo>
                    <a:lnTo>
                      <a:pt x="2" y="33"/>
                    </a:lnTo>
                    <a:lnTo>
                      <a:pt x="6" y="23"/>
                    </a:lnTo>
                    <a:lnTo>
                      <a:pt x="11" y="15"/>
                    </a:lnTo>
                    <a:lnTo>
                      <a:pt x="17" y="8"/>
                    </a:lnTo>
                    <a:lnTo>
                      <a:pt x="23" y="4"/>
                    </a:lnTo>
                    <a:lnTo>
                      <a:pt x="31" y="0"/>
                    </a:lnTo>
                    <a:lnTo>
                      <a:pt x="38" y="0"/>
                    </a:lnTo>
                    <a:lnTo>
                      <a:pt x="46" y="0"/>
                    </a:lnTo>
                    <a:lnTo>
                      <a:pt x="54" y="4"/>
                    </a:lnTo>
                    <a:lnTo>
                      <a:pt x="59" y="8"/>
                    </a:lnTo>
                    <a:lnTo>
                      <a:pt x="65" y="15"/>
                    </a:lnTo>
                    <a:lnTo>
                      <a:pt x="71" y="23"/>
                    </a:lnTo>
                    <a:lnTo>
                      <a:pt x="75" y="33"/>
                    </a:lnTo>
                    <a:lnTo>
                      <a:pt x="77" y="42"/>
                    </a:lnTo>
                    <a:lnTo>
                      <a:pt x="77" y="54"/>
                    </a:lnTo>
                    <a:lnTo>
                      <a:pt x="77" y="63"/>
                    </a:lnTo>
                    <a:lnTo>
                      <a:pt x="75" y="73"/>
                    </a:lnTo>
                    <a:lnTo>
                      <a:pt x="71" y="83"/>
                    </a:lnTo>
                    <a:lnTo>
                      <a:pt x="65" y="90"/>
                    </a:lnTo>
                    <a:lnTo>
                      <a:pt x="59" y="98"/>
                    </a:lnTo>
                    <a:lnTo>
                      <a:pt x="54" y="102"/>
                    </a:lnTo>
                    <a:lnTo>
                      <a:pt x="46" y="106"/>
                    </a:lnTo>
                    <a:lnTo>
                      <a:pt x="38" y="106"/>
                    </a:lnTo>
                    <a:lnTo>
                      <a:pt x="31" y="106"/>
                    </a:lnTo>
                    <a:lnTo>
                      <a:pt x="23" y="102"/>
                    </a:lnTo>
                    <a:lnTo>
                      <a:pt x="17" y="98"/>
                    </a:lnTo>
                    <a:lnTo>
                      <a:pt x="11"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4" name="Freeform 42"/>
              <p:cNvSpPr>
                <a:spLocks noChangeAspect="1"/>
              </p:cNvSpPr>
              <p:nvPr/>
            </p:nvSpPr>
            <p:spPr bwMode="auto">
              <a:xfrm>
                <a:off x="3344236" y="4063284"/>
                <a:ext cx="32608" cy="40286"/>
              </a:xfrm>
              <a:custGeom>
                <a:avLst/>
                <a:gdLst/>
                <a:ahLst/>
                <a:cxnLst>
                  <a:cxn ang="0">
                    <a:pos x="0" y="54"/>
                  </a:cxn>
                  <a:cxn ang="0">
                    <a:pos x="2" y="42"/>
                  </a:cxn>
                  <a:cxn ang="0">
                    <a:pos x="4" y="33"/>
                  </a:cxn>
                  <a:cxn ang="0">
                    <a:pos x="8" y="23"/>
                  </a:cxn>
                  <a:cxn ang="0">
                    <a:pos x="12" y="15"/>
                  </a:cxn>
                  <a:cxn ang="0">
                    <a:pos x="17" y="8"/>
                  </a:cxn>
                  <a:cxn ang="0">
                    <a:pos x="25" y="4"/>
                  </a:cxn>
                  <a:cxn ang="0">
                    <a:pos x="33" y="0"/>
                  </a:cxn>
                  <a:cxn ang="0">
                    <a:pos x="40" y="0"/>
                  </a:cxn>
                  <a:cxn ang="0">
                    <a:pos x="48" y="0"/>
                  </a:cxn>
                  <a:cxn ang="0">
                    <a:pos x="56" y="4"/>
                  </a:cxn>
                  <a:cxn ang="0">
                    <a:pos x="61" y="8"/>
                  </a:cxn>
                  <a:cxn ang="0">
                    <a:pos x="67" y="15"/>
                  </a:cxn>
                  <a:cxn ang="0">
                    <a:pos x="73" y="23"/>
                  </a:cxn>
                  <a:cxn ang="0">
                    <a:pos x="77" y="33"/>
                  </a:cxn>
                  <a:cxn ang="0">
                    <a:pos x="79" y="42"/>
                  </a:cxn>
                  <a:cxn ang="0">
                    <a:pos x="79" y="54"/>
                  </a:cxn>
                  <a:cxn ang="0">
                    <a:pos x="79" y="63"/>
                  </a:cxn>
                  <a:cxn ang="0">
                    <a:pos x="77" y="73"/>
                  </a:cxn>
                  <a:cxn ang="0">
                    <a:pos x="73" y="83"/>
                  </a:cxn>
                  <a:cxn ang="0">
                    <a:pos x="67" y="90"/>
                  </a:cxn>
                  <a:cxn ang="0">
                    <a:pos x="61" y="98"/>
                  </a:cxn>
                  <a:cxn ang="0">
                    <a:pos x="56" y="102"/>
                  </a:cxn>
                  <a:cxn ang="0">
                    <a:pos x="48" y="106"/>
                  </a:cxn>
                  <a:cxn ang="0">
                    <a:pos x="40" y="106"/>
                  </a:cxn>
                  <a:cxn ang="0">
                    <a:pos x="33" y="106"/>
                  </a:cxn>
                  <a:cxn ang="0">
                    <a:pos x="25" y="102"/>
                  </a:cxn>
                  <a:cxn ang="0">
                    <a:pos x="17" y="98"/>
                  </a:cxn>
                  <a:cxn ang="0">
                    <a:pos x="12" y="90"/>
                  </a:cxn>
                  <a:cxn ang="0">
                    <a:pos x="8" y="83"/>
                  </a:cxn>
                  <a:cxn ang="0">
                    <a:pos x="4" y="73"/>
                  </a:cxn>
                  <a:cxn ang="0">
                    <a:pos x="2" y="63"/>
                  </a:cxn>
                  <a:cxn ang="0">
                    <a:pos x="0" y="54"/>
                  </a:cxn>
                </a:cxnLst>
                <a:rect l="0" t="0" r="r" b="b"/>
                <a:pathLst>
                  <a:path w="79" h="106">
                    <a:moveTo>
                      <a:pt x="0" y="54"/>
                    </a:moveTo>
                    <a:lnTo>
                      <a:pt x="2" y="42"/>
                    </a:lnTo>
                    <a:lnTo>
                      <a:pt x="4" y="33"/>
                    </a:lnTo>
                    <a:lnTo>
                      <a:pt x="8" y="23"/>
                    </a:lnTo>
                    <a:lnTo>
                      <a:pt x="12" y="15"/>
                    </a:lnTo>
                    <a:lnTo>
                      <a:pt x="17" y="8"/>
                    </a:lnTo>
                    <a:lnTo>
                      <a:pt x="25" y="4"/>
                    </a:lnTo>
                    <a:lnTo>
                      <a:pt x="33" y="0"/>
                    </a:lnTo>
                    <a:lnTo>
                      <a:pt x="40" y="0"/>
                    </a:lnTo>
                    <a:lnTo>
                      <a:pt x="48" y="0"/>
                    </a:lnTo>
                    <a:lnTo>
                      <a:pt x="56" y="4"/>
                    </a:lnTo>
                    <a:lnTo>
                      <a:pt x="61" y="8"/>
                    </a:lnTo>
                    <a:lnTo>
                      <a:pt x="67" y="15"/>
                    </a:lnTo>
                    <a:lnTo>
                      <a:pt x="73" y="23"/>
                    </a:lnTo>
                    <a:lnTo>
                      <a:pt x="77" y="33"/>
                    </a:lnTo>
                    <a:lnTo>
                      <a:pt x="79" y="42"/>
                    </a:lnTo>
                    <a:lnTo>
                      <a:pt x="79" y="54"/>
                    </a:lnTo>
                    <a:lnTo>
                      <a:pt x="79" y="63"/>
                    </a:lnTo>
                    <a:lnTo>
                      <a:pt x="77" y="73"/>
                    </a:lnTo>
                    <a:lnTo>
                      <a:pt x="73" y="83"/>
                    </a:lnTo>
                    <a:lnTo>
                      <a:pt x="67" y="90"/>
                    </a:lnTo>
                    <a:lnTo>
                      <a:pt x="61" y="98"/>
                    </a:lnTo>
                    <a:lnTo>
                      <a:pt x="56" y="102"/>
                    </a:lnTo>
                    <a:lnTo>
                      <a:pt x="48" y="106"/>
                    </a:lnTo>
                    <a:lnTo>
                      <a:pt x="40" y="106"/>
                    </a:lnTo>
                    <a:lnTo>
                      <a:pt x="33" y="106"/>
                    </a:lnTo>
                    <a:lnTo>
                      <a:pt x="25" y="102"/>
                    </a:lnTo>
                    <a:lnTo>
                      <a:pt x="17" y="98"/>
                    </a:lnTo>
                    <a:lnTo>
                      <a:pt x="12" y="90"/>
                    </a:lnTo>
                    <a:lnTo>
                      <a:pt x="8" y="83"/>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5" name="Freeform 43"/>
              <p:cNvSpPr>
                <a:spLocks noChangeAspect="1" noEditPoints="1"/>
              </p:cNvSpPr>
              <p:nvPr/>
            </p:nvSpPr>
            <p:spPr bwMode="auto">
              <a:xfrm>
                <a:off x="3225653" y="4063284"/>
                <a:ext cx="32608" cy="40286"/>
              </a:xfrm>
              <a:custGeom>
                <a:avLst/>
                <a:gdLst/>
                <a:ahLst/>
                <a:cxnLst>
                  <a:cxn ang="0">
                    <a:pos x="0" y="42"/>
                  </a:cxn>
                  <a:cxn ang="0">
                    <a:pos x="6" y="23"/>
                  </a:cxn>
                  <a:cxn ang="0">
                    <a:pos x="17" y="8"/>
                  </a:cxn>
                  <a:cxn ang="0">
                    <a:pos x="31" y="0"/>
                  </a:cxn>
                  <a:cxn ang="0">
                    <a:pos x="46" y="0"/>
                  </a:cxn>
                  <a:cxn ang="0">
                    <a:pos x="62" y="8"/>
                  </a:cxn>
                  <a:cxn ang="0">
                    <a:pos x="71" y="23"/>
                  </a:cxn>
                  <a:cxn ang="0">
                    <a:pos x="77" y="42"/>
                  </a:cxn>
                  <a:cxn ang="0">
                    <a:pos x="77" y="63"/>
                  </a:cxn>
                  <a:cxn ang="0">
                    <a:pos x="71" y="83"/>
                  </a:cxn>
                  <a:cxn ang="0">
                    <a:pos x="62" y="98"/>
                  </a:cxn>
                  <a:cxn ang="0">
                    <a:pos x="46" y="106"/>
                  </a:cxn>
                  <a:cxn ang="0">
                    <a:pos x="31" y="106"/>
                  </a:cxn>
                  <a:cxn ang="0">
                    <a:pos x="17" y="98"/>
                  </a:cxn>
                  <a:cxn ang="0">
                    <a:pos x="6" y="83"/>
                  </a:cxn>
                  <a:cxn ang="0">
                    <a:pos x="0" y="63"/>
                  </a:cxn>
                  <a:cxn ang="0">
                    <a:pos x="10" y="54"/>
                  </a:cxn>
                  <a:cxn ang="0">
                    <a:pos x="14" y="67"/>
                  </a:cxn>
                  <a:cxn ang="0">
                    <a:pos x="19" y="81"/>
                  </a:cxn>
                  <a:cxn ang="0">
                    <a:pos x="29" y="88"/>
                  </a:cxn>
                  <a:cxn ang="0">
                    <a:pos x="39" y="92"/>
                  </a:cxn>
                  <a:cxn ang="0">
                    <a:pos x="50" y="88"/>
                  </a:cxn>
                  <a:cxn ang="0">
                    <a:pos x="60" y="81"/>
                  </a:cxn>
                  <a:cxn ang="0">
                    <a:pos x="65" y="67"/>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7" y="8"/>
                    </a:lnTo>
                    <a:lnTo>
                      <a:pt x="25" y="4"/>
                    </a:lnTo>
                    <a:lnTo>
                      <a:pt x="31" y="0"/>
                    </a:lnTo>
                    <a:lnTo>
                      <a:pt x="39" y="0"/>
                    </a:lnTo>
                    <a:lnTo>
                      <a:pt x="46" y="0"/>
                    </a:lnTo>
                    <a:lnTo>
                      <a:pt x="54" y="4"/>
                    </a:lnTo>
                    <a:lnTo>
                      <a:pt x="62" y="8"/>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7" y="98"/>
                    </a:lnTo>
                    <a:lnTo>
                      <a:pt x="12" y="90"/>
                    </a:lnTo>
                    <a:lnTo>
                      <a:pt x="6" y="83"/>
                    </a:lnTo>
                    <a:lnTo>
                      <a:pt x="4" y="73"/>
                    </a:lnTo>
                    <a:lnTo>
                      <a:pt x="0" y="63"/>
                    </a:lnTo>
                    <a:lnTo>
                      <a:pt x="0" y="54"/>
                    </a:lnTo>
                    <a:close/>
                    <a:moveTo>
                      <a:pt x="10" y="54"/>
                    </a:moveTo>
                    <a:lnTo>
                      <a:pt x="12" y="61"/>
                    </a:lnTo>
                    <a:lnTo>
                      <a:pt x="14" y="67"/>
                    </a:lnTo>
                    <a:lnTo>
                      <a:pt x="16" y="75"/>
                    </a:lnTo>
                    <a:lnTo>
                      <a:pt x="19" y="81"/>
                    </a:lnTo>
                    <a:lnTo>
                      <a:pt x="23" y="86"/>
                    </a:lnTo>
                    <a:lnTo>
                      <a:pt x="29" y="88"/>
                    </a:lnTo>
                    <a:lnTo>
                      <a:pt x="33" y="92"/>
                    </a:lnTo>
                    <a:lnTo>
                      <a:pt x="39" y="92"/>
                    </a:lnTo>
                    <a:lnTo>
                      <a:pt x="44" y="92"/>
                    </a:lnTo>
                    <a:lnTo>
                      <a:pt x="50" y="88"/>
                    </a:lnTo>
                    <a:lnTo>
                      <a:pt x="56" y="86"/>
                    </a:lnTo>
                    <a:lnTo>
                      <a:pt x="60" y="81"/>
                    </a:lnTo>
                    <a:lnTo>
                      <a:pt x="64" y="75"/>
                    </a:lnTo>
                    <a:lnTo>
                      <a:pt x="65" y="67"/>
                    </a:lnTo>
                    <a:lnTo>
                      <a:pt x="67" y="61"/>
                    </a:lnTo>
                    <a:lnTo>
                      <a:pt x="67" y="54"/>
                    </a:lnTo>
                    <a:lnTo>
                      <a:pt x="67" y="44"/>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6" name="Freeform 44"/>
              <p:cNvSpPr>
                <a:spLocks noChangeAspect="1" noEditPoints="1"/>
              </p:cNvSpPr>
              <p:nvPr/>
            </p:nvSpPr>
            <p:spPr bwMode="auto">
              <a:xfrm>
                <a:off x="2866309" y="4063288"/>
                <a:ext cx="32608" cy="39348"/>
              </a:xfrm>
              <a:custGeom>
                <a:avLst/>
                <a:gdLst/>
                <a:ahLst/>
                <a:cxnLst>
                  <a:cxn ang="0">
                    <a:pos x="0" y="42"/>
                  </a:cxn>
                  <a:cxn ang="0">
                    <a:pos x="6" y="25"/>
                  </a:cxn>
                  <a:cxn ang="0">
                    <a:pos x="17" y="10"/>
                  </a:cxn>
                  <a:cxn ang="0">
                    <a:pos x="31" y="2"/>
                  </a:cxn>
                  <a:cxn ang="0">
                    <a:pos x="46" y="2"/>
                  </a:cxn>
                  <a:cxn ang="0">
                    <a:pos x="60" y="10"/>
                  </a:cxn>
                  <a:cxn ang="0">
                    <a:pos x="71" y="25"/>
                  </a:cxn>
                  <a:cxn ang="0">
                    <a:pos x="77" y="42"/>
                  </a:cxn>
                  <a:cxn ang="0">
                    <a:pos x="77" y="64"/>
                  </a:cxn>
                  <a:cxn ang="0">
                    <a:pos x="71" y="83"/>
                  </a:cxn>
                  <a:cxn ang="0">
                    <a:pos x="60" y="98"/>
                  </a:cxn>
                  <a:cxn ang="0">
                    <a:pos x="46" y="106"/>
                  </a:cxn>
                  <a:cxn ang="0">
                    <a:pos x="31" y="106"/>
                  </a:cxn>
                  <a:cxn ang="0">
                    <a:pos x="17" y="98"/>
                  </a:cxn>
                  <a:cxn ang="0">
                    <a:pos x="6" y="83"/>
                  </a:cxn>
                  <a:cxn ang="0">
                    <a:pos x="0" y="64"/>
                  </a:cxn>
                  <a:cxn ang="0">
                    <a:pos x="10" y="54"/>
                  </a:cxn>
                  <a:cxn ang="0">
                    <a:pos x="14" y="69"/>
                  </a:cxn>
                  <a:cxn ang="0">
                    <a:pos x="19" y="81"/>
                  </a:cxn>
                  <a:cxn ang="0">
                    <a:pos x="29" y="90"/>
                  </a:cxn>
                  <a:cxn ang="0">
                    <a:pos x="39" y="92"/>
                  </a:cxn>
                  <a:cxn ang="0">
                    <a:pos x="50" y="90"/>
                  </a:cxn>
                  <a:cxn ang="0">
                    <a:pos x="60" y="81"/>
                  </a:cxn>
                  <a:cxn ang="0">
                    <a:pos x="65" y="69"/>
                  </a:cxn>
                  <a:cxn ang="0">
                    <a:pos x="67" y="54"/>
                  </a:cxn>
                  <a:cxn ang="0">
                    <a:pos x="65" y="39"/>
                  </a:cxn>
                  <a:cxn ang="0">
                    <a:pos x="60" y="25"/>
                  </a:cxn>
                  <a:cxn ang="0">
                    <a:pos x="50" y="17"/>
                  </a:cxn>
                  <a:cxn ang="0">
                    <a:pos x="39" y="15"/>
                  </a:cxn>
                  <a:cxn ang="0">
                    <a:pos x="29" y="17"/>
                  </a:cxn>
                  <a:cxn ang="0">
                    <a:pos x="19" y="25"/>
                  </a:cxn>
                  <a:cxn ang="0">
                    <a:pos x="14" y="39"/>
                  </a:cxn>
                  <a:cxn ang="0">
                    <a:pos x="10" y="54"/>
                  </a:cxn>
                </a:cxnLst>
                <a:rect l="0" t="0" r="r" b="b"/>
                <a:pathLst>
                  <a:path w="79" h="108">
                    <a:moveTo>
                      <a:pt x="0" y="54"/>
                    </a:moveTo>
                    <a:lnTo>
                      <a:pt x="0" y="42"/>
                    </a:lnTo>
                    <a:lnTo>
                      <a:pt x="4" y="33"/>
                    </a:lnTo>
                    <a:lnTo>
                      <a:pt x="6" y="25"/>
                    </a:lnTo>
                    <a:lnTo>
                      <a:pt x="12" y="15"/>
                    </a:lnTo>
                    <a:lnTo>
                      <a:pt x="17" y="10"/>
                    </a:lnTo>
                    <a:lnTo>
                      <a:pt x="25" y="4"/>
                    </a:lnTo>
                    <a:lnTo>
                      <a:pt x="31" y="2"/>
                    </a:lnTo>
                    <a:lnTo>
                      <a:pt x="39" y="0"/>
                    </a:lnTo>
                    <a:lnTo>
                      <a:pt x="46" y="2"/>
                    </a:lnTo>
                    <a:lnTo>
                      <a:pt x="54" y="4"/>
                    </a:lnTo>
                    <a:lnTo>
                      <a:pt x="60" y="10"/>
                    </a:lnTo>
                    <a:lnTo>
                      <a:pt x="67" y="15"/>
                    </a:lnTo>
                    <a:lnTo>
                      <a:pt x="71" y="25"/>
                    </a:lnTo>
                    <a:lnTo>
                      <a:pt x="75" y="33"/>
                    </a:lnTo>
                    <a:lnTo>
                      <a:pt x="77" y="42"/>
                    </a:lnTo>
                    <a:lnTo>
                      <a:pt x="79" y="54"/>
                    </a:lnTo>
                    <a:lnTo>
                      <a:pt x="77" y="64"/>
                    </a:lnTo>
                    <a:lnTo>
                      <a:pt x="75" y="75"/>
                    </a:lnTo>
                    <a:lnTo>
                      <a:pt x="71" y="83"/>
                    </a:lnTo>
                    <a:lnTo>
                      <a:pt x="67" y="90"/>
                    </a:lnTo>
                    <a:lnTo>
                      <a:pt x="60" y="98"/>
                    </a:lnTo>
                    <a:lnTo>
                      <a:pt x="54" y="104"/>
                    </a:lnTo>
                    <a:lnTo>
                      <a:pt x="46" y="106"/>
                    </a:lnTo>
                    <a:lnTo>
                      <a:pt x="39" y="108"/>
                    </a:lnTo>
                    <a:lnTo>
                      <a:pt x="31" y="106"/>
                    </a:lnTo>
                    <a:lnTo>
                      <a:pt x="25" y="104"/>
                    </a:lnTo>
                    <a:lnTo>
                      <a:pt x="17" y="98"/>
                    </a:lnTo>
                    <a:lnTo>
                      <a:pt x="12" y="90"/>
                    </a:lnTo>
                    <a:lnTo>
                      <a:pt x="6" y="83"/>
                    </a:lnTo>
                    <a:lnTo>
                      <a:pt x="4" y="75"/>
                    </a:lnTo>
                    <a:lnTo>
                      <a:pt x="0" y="64"/>
                    </a:lnTo>
                    <a:lnTo>
                      <a:pt x="0" y="54"/>
                    </a:lnTo>
                    <a:close/>
                    <a:moveTo>
                      <a:pt x="10" y="54"/>
                    </a:moveTo>
                    <a:lnTo>
                      <a:pt x="12" y="62"/>
                    </a:lnTo>
                    <a:lnTo>
                      <a:pt x="14" y="69"/>
                    </a:lnTo>
                    <a:lnTo>
                      <a:pt x="16" y="75"/>
                    </a:lnTo>
                    <a:lnTo>
                      <a:pt x="19" y="81"/>
                    </a:lnTo>
                    <a:lnTo>
                      <a:pt x="23" y="87"/>
                    </a:lnTo>
                    <a:lnTo>
                      <a:pt x="29" y="90"/>
                    </a:lnTo>
                    <a:lnTo>
                      <a:pt x="33" y="92"/>
                    </a:lnTo>
                    <a:lnTo>
                      <a:pt x="39" y="92"/>
                    </a:lnTo>
                    <a:lnTo>
                      <a:pt x="44" y="92"/>
                    </a:lnTo>
                    <a:lnTo>
                      <a:pt x="50" y="90"/>
                    </a:lnTo>
                    <a:lnTo>
                      <a:pt x="56" y="87"/>
                    </a:lnTo>
                    <a:lnTo>
                      <a:pt x="60" y="81"/>
                    </a:lnTo>
                    <a:lnTo>
                      <a:pt x="63" y="75"/>
                    </a:lnTo>
                    <a:lnTo>
                      <a:pt x="65" y="69"/>
                    </a:lnTo>
                    <a:lnTo>
                      <a:pt x="67" y="62"/>
                    </a:lnTo>
                    <a:lnTo>
                      <a:pt x="67" y="54"/>
                    </a:lnTo>
                    <a:lnTo>
                      <a:pt x="67" y="46"/>
                    </a:lnTo>
                    <a:lnTo>
                      <a:pt x="65" y="39"/>
                    </a:lnTo>
                    <a:lnTo>
                      <a:pt x="63" y="33"/>
                    </a:lnTo>
                    <a:lnTo>
                      <a:pt x="60" y="25"/>
                    </a:lnTo>
                    <a:lnTo>
                      <a:pt x="56" y="21"/>
                    </a:lnTo>
                    <a:lnTo>
                      <a:pt x="50" y="17"/>
                    </a:lnTo>
                    <a:lnTo>
                      <a:pt x="44" y="15"/>
                    </a:lnTo>
                    <a:lnTo>
                      <a:pt x="39" y="15"/>
                    </a:lnTo>
                    <a:lnTo>
                      <a:pt x="33" y="15"/>
                    </a:lnTo>
                    <a:lnTo>
                      <a:pt x="29" y="17"/>
                    </a:lnTo>
                    <a:lnTo>
                      <a:pt x="23" y="21"/>
                    </a:lnTo>
                    <a:lnTo>
                      <a:pt x="19" y="25"/>
                    </a:lnTo>
                    <a:lnTo>
                      <a:pt x="16"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7" name="Freeform 45"/>
              <p:cNvSpPr>
                <a:spLocks noChangeAspect="1" noEditPoints="1"/>
              </p:cNvSpPr>
              <p:nvPr/>
            </p:nvSpPr>
            <p:spPr bwMode="auto">
              <a:xfrm>
                <a:off x="2490795" y="4044547"/>
                <a:ext cx="29645" cy="40286"/>
              </a:xfrm>
              <a:custGeom>
                <a:avLst/>
                <a:gdLst/>
                <a:ahLst/>
                <a:cxnLst>
                  <a:cxn ang="0">
                    <a:pos x="0" y="42"/>
                  </a:cxn>
                  <a:cxn ang="0">
                    <a:pos x="6" y="25"/>
                  </a:cxn>
                  <a:cxn ang="0">
                    <a:pos x="17" y="10"/>
                  </a:cxn>
                  <a:cxn ang="0">
                    <a:pos x="31" y="2"/>
                  </a:cxn>
                  <a:cxn ang="0">
                    <a:pos x="46" y="2"/>
                  </a:cxn>
                  <a:cxn ang="0">
                    <a:pos x="59" y="10"/>
                  </a:cxn>
                  <a:cxn ang="0">
                    <a:pos x="71" y="25"/>
                  </a:cxn>
                  <a:cxn ang="0">
                    <a:pos x="77" y="42"/>
                  </a:cxn>
                  <a:cxn ang="0">
                    <a:pos x="77" y="63"/>
                  </a:cxn>
                  <a:cxn ang="0">
                    <a:pos x="71" y="83"/>
                  </a:cxn>
                  <a:cxn ang="0">
                    <a:pos x="59" y="98"/>
                  </a:cxn>
                  <a:cxn ang="0">
                    <a:pos x="46" y="106"/>
                  </a:cxn>
                  <a:cxn ang="0">
                    <a:pos x="31" y="106"/>
                  </a:cxn>
                  <a:cxn ang="0">
                    <a:pos x="17" y="98"/>
                  </a:cxn>
                  <a:cxn ang="0">
                    <a:pos x="6" y="83"/>
                  </a:cxn>
                  <a:cxn ang="0">
                    <a:pos x="0" y="63"/>
                  </a:cxn>
                  <a:cxn ang="0">
                    <a:pos x="10"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7"/>
                  </a:cxn>
                  <a:cxn ang="0">
                    <a:pos x="50" y="17"/>
                  </a:cxn>
                  <a:cxn ang="0">
                    <a:pos x="38" y="15"/>
                  </a:cxn>
                  <a:cxn ang="0">
                    <a:pos x="27" y="17"/>
                  </a:cxn>
                  <a:cxn ang="0">
                    <a:pos x="19" y="27"/>
                  </a:cxn>
                  <a:cxn ang="0">
                    <a:pos x="11" y="38"/>
                  </a:cxn>
                  <a:cxn ang="0">
                    <a:pos x="10" y="54"/>
                  </a:cxn>
                </a:cxnLst>
                <a:rect l="0" t="0" r="r" b="b"/>
                <a:pathLst>
                  <a:path w="77" h="108">
                    <a:moveTo>
                      <a:pt x="0" y="54"/>
                    </a:moveTo>
                    <a:lnTo>
                      <a:pt x="0" y="42"/>
                    </a:lnTo>
                    <a:lnTo>
                      <a:pt x="2" y="33"/>
                    </a:lnTo>
                    <a:lnTo>
                      <a:pt x="6" y="25"/>
                    </a:lnTo>
                    <a:lnTo>
                      <a:pt x="11" y="15"/>
                    </a:lnTo>
                    <a:lnTo>
                      <a:pt x="17" y="10"/>
                    </a:lnTo>
                    <a:lnTo>
                      <a:pt x="23" y="4"/>
                    </a:lnTo>
                    <a:lnTo>
                      <a:pt x="31" y="2"/>
                    </a:lnTo>
                    <a:lnTo>
                      <a:pt x="38" y="0"/>
                    </a:lnTo>
                    <a:lnTo>
                      <a:pt x="46" y="2"/>
                    </a:lnTo>
                    <a:lnTo>
                      <a:pt x="54" y="4"/>
                    </a:lnTo>
                    <a:lnTo>
                      <a:pt x="59" y="10"/>
                    </a:lnTo>
                    <a:lnTo>
                      <a:pt x="67" y="15"/>
                    </a:lnTo>
                    <a:lnTo>
                      <a:pt x="71" y="25"/>
                    </a:lnTo>
                    <a:lnTo>
                      <a:pt x="75" y="33"/>
                    </a:lnTo>
                    <a:lnTo>
                      <a:pt x="77" y="42"/>
                    </a:lnTo>
                    <a:lnTo>
                      <a:pt x="77" y="54"/>
                    </a:lnTo>
                    <a:lnTo>
                      <a:pt x="77" y="63"/>
                    </a:lnTo>
                    <a:lnTo>
                      <a:pt x="75" y="75"/>
                    </a:lnTo>
                    <a:lnTo>
                      <a:pt x="71" y="83"/>
                    </a:lnTo>
                    <a:lnTo>
                      <a:pt x="67" y="92"/>
                    </a:lnTo>
                    <a:lnTo>
                      <a:pt x="59" y="98"/>
                    </a:lnTo>
                    <a:lnTo>
                      <a:pt x="54" y="104"/>
                    </a:lnTo>
                    <a:lnTo>
                      <a:pt x="46" y="106"/>
                    </a:lnTo>
                    <a:lnTo>
                      <a:pt x="38" y="108"/>
                    </a:lnTo>
                    <a:lnTo>
                      <a:pt x="31" y="106"/>
                    </a:lnTo>
                    <a:lnTo>
                      <a:pt x="23" y="104"/>
                    </a:lnTo>
                    <a:lnTo>
                      <a:pt x="17" y="98"/>
                    </a:lnTo>
                    <a:lnTo>
                      <a:pt x="11" y="92"/>
                    </a:lnTo>
                    <a:lnTo>
                      <a:pt x="6" y="83"/>
                    </a:lnTo>
                    <a:lnTo>
                      <a:pt x="2" y="75"/>
                    </a:lnTo>
                    <a:lnTo>
                      <a:pt x="0" y="63"/>
                    </a:lnTo>
                    <a:lnTo>
                      <a:pt x="0" y="54"/>
                    </a:lnTo>
                    <a:close/>
                    <a:moveTo>
                      <a:pt x="10" y="54"/>
                    </a:moveTo>
                    <a:lnTo>
                      <a:pt x="11" y="62"/>
                    </a:lnTo>
                    <a:lnTo>
                      <a:pt x="11" y="69"/>
                    </a:lnTo>
                    <a:lnTo>
                      <a:pt x="15" y="75"/>
                    </a:lnTo>
                    <a:lnTo>
                      <a:pt x="19" y="81"/>
                    </a:lnTo>
                    <a:lnTo>
                      <a:pt x="23" y="87"/>
                    </a:lnTo>
                    <a:lnTo>
                      <a:pt x="27" y="90"/>
                    </a:lnTo>
                    <a:lnTo>
                      <a:pt x="33" y="92"/>
                    </a:lnTo>
                    <a:lnTo>
                      <a:pt x="38" y="92"/>
                    </a:lnTo>
                    <a:lnTo>
                      <a:pt x="44" y="92"/>
                    </a:lnTo>
                    <a:lnTo>
                      <a:pt x="50" y="90"/>
                    </a:lnTo>
                    <a:lnTo>
                      <a:pt x="54" y="87"/>
                    </a:lnTo>
                    <a:lnTo>
                      <a:pt x="59" y="81"/>
                    </a:lnTo>
                    <a:lnTo>
                      <a:pt x="63" y="75"/>
                    </a:lnTo>
                    <a:lnTo>
                      <a:pt x="65" y="69"/>
                    </a:lnTo>
                    <a:lnTo>
                      <a:pt x="67" y="62"/>
                    </a:lnTo>
                    <a:lnTo>
                      <a:pt x="67" y="54"/>
                    </a:lnTo>
                    <a:lnTo>
                      <a:pt x="67" y="46"/>
                    </a:lnTo>
                    <a:lnTo>
                      <a:pt x="65" y="38"/>
                    </a:lnTo>
                    <a:lnTo>
                      <a:pt x="63" y="33"/>
                    </a:lnTo>
                    <a:lnTo>
                      <a:pt x="59" y="27"/>
                    </a:lnTo>
                    <a:lnTo>
                      <a:pt x="54" y="21"/>
                    </a:lnTo>
                    <a:lnTo>
                      <a:pt x="50" y="17"/>
                    </a:lnTo>
                    <a:lnTo>
                      <a:pt x="44" y="15"/>
                    </a:lnTo>
                    <a:lnTo>
                      <a:pt x="38" y="15"/>
                    </a:lnTo>
                    <a:lnTo>
                      <a:pt x="33" y="15"/>
                    </a:lnTo>
                    <a:lnTo>
                      <a:pt x="27" y="17"/>
                    </a:lnTo>
                    <a:lnTo>
                      <a:pt x="23" y="21"/>
                    </a:lnTo>
                    <a:lnTo>
                      <a:pt x="19" y="27"/>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8" name="Freeform 46"/>
              <p:cNvSpPr>
                <a:spLocks noChangeAspect="1" noEditPoints="1"/>
              </p:cNvSpPr>
              <p:nvPr/>
            </p:nvSpPr>
            <p:spPr bwMode="auto">
              <a:xfrm>
                <a:off x="3592184" y="3935531"/>
                <a:ext cx="32608" cy="40286"/>
              </a:xfrm>
              <a:custGeom>
                <a:avLst/>
                <a:gdLst/>
                <a:ahLst/>
                <a:cxnLst>
                  <a:cxn ang="0">
                    <a:pos x="0" y="44"/>
                  </a:cxn>
                  <a:cxn ang="0">
                    <a:pos x="6" y="24"/>
                  </a:cxn>
                  <a:cxn ang="0">
                    <a:pos x="18" y="9"/>
                  </a:cxn>
                  <a:cxn ang="0">
                    <a:pos x="31" y="1"/>
                  </a:cxn>
                  <a:cxn ang="0">
                    <a:pos x="46" y="1"/>
                  </a:cxn>
                  <a:cxn ang="0">
                    <a:pos x="60" y="9"/>
                  </a:cxn>
                  <a:cxn ang="0">
                    <a:pos x="71" y="24"/>
                  </a:cxn>
                  <a:cxn ang="0">
                    <a:pos x="77" y="44"/>
                  </a:cxn>
                  <a:cxn ang="0">
                    <a:pos x="77" y="65"/>
                  </a:cxn>
                  <a:cxn ang="0">
                    <a:pos x="71" y="82"/>
                  </a:cxn>
                  <a:cxn ang="0">
                    <a:pos x="60" y="98"/>
                  </a:cxn>
                  <a:cxn ang="0">
                    <a:pos x="46" y="105"/>
                  </a:cxn>
                  <a:cxn ang="0">
                    <a:pos x="31" y="105"/>
                  </a:cxn>
                  <a:cxn ang="0">
                    <a:pos x="18" y="98"/>
                  </a:cxn>
                  <a:cxn ang="0">
                    <a:pos x="6" y="82"/>
                  </a:cxn>
                  <a:cxn ang="0">
                    <a:pos x="0" y="65"/>
                  </a:cxn>
                  <a:cxn ang="0">
                    <a:pos x="10" y="53"/>
                  </a:cxn>
                  <a:cxn ang="0">
                    <a:pos x="12" y="69"/>
                  </a:cxn>
                  <a:cxn ang="0">
                    <a:pos x="18" y="82"/>
                  </a:cxn>
                  <a:cxn ang="0">
                    <a:pos x="27" y="90"/>
                  </a:cxn>
                  <a:cxn ang="0">
                    <a:pos x="39" y="92"/>
                  </a:cxn>
                  <a:cxn ang="0">
                    <a:pos x="50" y="90"/>
                  </a:cxn>
                  <a:cxn ang="0">
                    <a:pos x="58" y="82"/>
                  </a:cxn>
                  <a:cxn ang="0">
                    <a:pos x="66" y="69"/>
                  </a:cxn>
                  <a:cxn ang="0">
                    <a:pos x="68" y="53"/>
                  </a:cxn>
                  <a:cxn ang="0">
                    <a:pos x="66" y="38"/>
                  </a:cxn>
                  <a:cxn ang="0">
                    <a:pos x="58" y="26"/>
                  </a:cxn>
                  <a:cxn ang="0">
                    <a:pos x="50" y="17"/>
                  </a:cxn>
                  <a:cxn ang="0">
                    <a:pos x="39" y="15"/>
                  </a:cxn>
                  <a:cxn ang="0">
                    <a:pos x="27" y="17"/>
                  </a:cxn>
                  <a:cxn ang="0">
                    <a:pos x="18" y="26"/>
                  </a:cxn>
                  <a:cxn ang="0">
                    <a:pos x="12" y="38"/>
                  </a:cxn>
                  <a:cxn ang="0">
                    <a:pos x="10" y="53"/>
                  </a:cxn>
                </a:cxnLst>
                <a:rect l="0" t="0" r="r" b="b"/>
                <a:pathLst>
                  <a:path w="77" h="107">
                    <a:moveTo>
                      <a:pt x="0" y="53"/>
                    </a:moveTo>
                    <a:lnTo>
                      <a:pt x="0" y="44"/>
                    </a:lnTo>
                    <a:lnTo>
                      <a:pt x="2" y="32"/>
                    </a:lnTo>
                    <a:lnTo>
                      <a:pt x="6" y="24"/>
                    </a:lnTo>
                    <a:lnTo>
                      <a:pt x="10" y="17"/>
                    </a:lnTo>
                    <a:lnTo>
                      <a:pt x="18" y="9"/>
                    </a:lnTo>
                    <a:lnTo>
                      <a:pt x="23" y="3"/>
                    </a:lnTo>
                    <a:lnTo>
                      <a:pt x="31" y="1"/>
                    </a:lnTo>
                    <a:lnTo>
                      <a:pt x="39" y="0"/>
                    </a:lnTo>
                    <a:lnTo>
                      <a:pt x="46" y="1"/>
                    </a:lnTo>
                    <a:lnTo>
                      <a:pt x="54" y="3"/>
                    </a:lnTo>
                    <a:lnTo>
                      <a:pt x="60" y="9"/>
                    </a:lnTo>
                    <a:lnTo>
                      <a:pt x="66" y="17"/>
                    </a:lnTo>
                    <a:lnTo>
                      <a:pt x="71" y="24"/>
                    </a:lnTo>
                    <a:lnTo>
                      <a:pt x="75" y="32"/>
                    </a:lnTo>
                    <a:lnTo>
                      <a:pt x="77" y="44"/>
                    </a:lnTo>
                    <a:lnTo>
                      <a:pt x="77" y="53"/>
                    </a:lnTo>
                    <a:lnTo>
                      <a:pt x="77" y="65"/>
                    </a:lnTo>
                    <a:lnTo>
                      <a:pt x="75" y="74"/>
                    </a:lnTo>
                    <a:lnTo>
                      <a:pt x="71" y="82"/>
                    </a:lnTo>
                    <a:lnTo>
                      <a:pt x="66" y="92"/>
                    </a:lnTo>
                    <a:lnTo>
                      <a:pt x="60" y="98"/>
                    </a:lnTo>
                    <a:lnTo>
                      <a:pt x="54" y="103"/>
                    </a:lnTo>
                    <a:lnTo>
                      <a:pt x="46" y="105"/>
                    </a:lnTo>
                    <a:lnTo>
                      <a:pt x="39" y="107"/>
                    </a:lnTo>
                    <a:lnTo>
                      <a:pt x="31" y="105"/>
                    </a:lnTo>
                    <a:lnTo>
                      <a:pt x="23" y="103"/>
                    </a:lnTo>
                    <a:lnTo>
                      <a:pt x="18" y="98"/>
                    </a:lnTo>
                    <a:lnTo>
                      <a:pt x="10" y="92"/>
                    </a:lnTo>
                    <a:lnTo>
                      <a:pt x="6" y="82"/>
                    </a:lnTo>
                    <a:lnTo>
                      <a:pt x="2" y="74"/>
                    </a:lnTo>
                    <a:lnTo>
                      <a:pt x="0" y="65"/>
                    </a:lnTo>
                    <a:lnTo>
                      <a:pt x="0" y="53"/>
                    </a:lnTo>
                    <a:close/>
                    <a:moveTo>
                      <a:pt x="10" y="53"/>
                    </a:moveTo>
                    <a:lnTo>
                      <a:pt x="10" y="61"/>
                    </a:lnTo>
                    <a:lnTo>
                      <a:pt x="12" y="69"/>
                    </a:lnTo>
                    <a:lnTo>
                      <a:pt x="14" y="74"/>
                    </a:lnTo>
                    <a:lnTo>
                      <a:pt x="18" y="82"/>
                    </a:lnTo>
                    <a:lnTo>
                      <a:pt x="23" y="86"/>
                    </a:lnTo>
                    <a:lnTo>
                      <a:pt x="27" y="90"/>
                    </a:lnTo>
                    <a:lnTo>
                      <a:pt x="33" y="92"/>
                    </a:lnTo>
                    <a:lnTo>
                      <a:pt x="39" y="92"/>
                    </a:lnTo>
                    <a:lnTo>
                      <a:pt x="45" y="92"/>
                    </a:lnTo>
                    <a:lnTo>
                      <a:pt x="50" y="90"/>
                    </a:lnTo>
                    <a:lnTo>
                      <a:pt x="54" y="86"/>
                    </a:lnTo>
                    <a:lnTo>
                      <a:pt x="58" y="82"/>
                    </a:lnTo>
                    <a:lnTo>
                      <a:pt x="62" y="74"/>
                    </a:lnTo>
                    <a:lnTo>
                      <a:pt x="66" y="69"/>
                    </a:lnTo>
                    <a:lnTo>
                      <a:pt x="66" y="61"/>
                    </a:lnTo>
                    <a:lnTo>
                      <a:pt x="68" y="53"/>
                    </a:lnTo>
                    <a:lnTo>
                      <a:pt x="66" y="46"/>
                    </a:lnTo>
                    <a:lnTo>
                      <a:pt x="66" y="38"/>
                    </a:lnTo>
                    <a:lnTo>
                      <a:pt x="62" y="32"/>
                    </a:lnTo>
                    <a:lnTo>
                      <a:pt x="58" y="26"/>
                    </a:lnTo>
                    <a:lnTo>
                      <a:pt x="54" y="21"/>
                    </a:lnTo>
                    <a:lnTo>
                      <a:pt x="50" y="17"/>
                    </a:lnTo>
                    <a:lnTo>
                      <a:pt x="45" y="15"/>
                    </a:lnTo>
                    <a:lnTo>
                      <a:pt x="39" y="15"/>
                    </a:lnTo>
                    <a:lnTo>
                      <a:pt x="33" y="15"/>
                    </a:lnTo>
                    <a:lnTo>
                      <a:pt x="27" y="17"/>
                    </a:lnTo>
                    <a:lnTo>
                      <a:pt x="23" y="21"/>
                    </a:lnTo>
                    <a:lnTo>
                      <a:pt x="18" y="26"/>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59" name="Freeform 47"/>
              <p:cNvSpPr>
                <a:spLocks noChangeAspect="1" noEditPoints="1"/>
              </p:cNvSpPr>
              <p:nvPr/>
            </p:nvSpPr>
            <p:spPr bwMode="auto">
              <a:xfrm>
                <a:off x="3455633" y="3829922"/>
                <a:ext cx="32608" cy="40286"/>
              </a:xfrm>
              <a:custGeom>
                <a:avLst/>
                <a:gdLst/>
                <a:ahLst/>
                <a:cxnLst>
                  <a:cxn ang="0">
                    <a:pos x="2" y="42"/>
                  </a:cxn>
                  <a:cxn ang="0">
                    <a:pos x="8" y="23"/>
                  </a:cxn>
                  <a:cxn ang="0">
                    <a:pos x="18" y="7"/>
                  </a:cxn>
                  <a:cxn ang="0">
                    <a:pos x="33" y="0"/>
                  </a:cxn>
                  <a:cxn ang="0">
                    <a:pos x="48" y="0"/>
                  </a:cxn>
                  <a:cxn ang="0">
                    <a:pos x="62" y="7"/>
                  </a:cxn>
                  <a:cxn ang="0">
                    <a:pos x="73" y="23"/>
                  </a:cxn>
                  <a:cxn ang="0">
                    <a:pos x="79" y="42"/>
                  </a:cxn>
                  <a:cxn ang="0">
                    <a:pos x="79" y="63"/>
                  </a:cxn>
                  <a:cxn ang="0">
                    <a:pos x="73" y="82"/>
                  </a:cxn>
                  <a:cxn ang="0">
                    <a:pos x="62" y="96"/>
                  </a:cxn>
                  <a:cxn ang="0">
                    <a:pos x="48" y="103"/>
                  </a:cxn>
                  <a:cxn ang="0">
                    <a:pos x="33" y="103"/>
                  </a:cxn>
                  <a:cxn ang="0">
                    <a:pos x="18" y="96"/>
                  </a:cxn>
                  <a:cxn ang="0">
                    <a:pos x="8" y="82"/>
                  </a:cxn>
                  <a:cxn ang="0">
                    <a:pos x="2" y="63"/>
                  </a:cxn>
                  <a:cxn ang="0">
                    <a:pos x="12" y="51"/>
                  </a:cxn>
                  <a:cxn ang="0">
                    <a:pos x="14" y="67"/>
                  </a:cxn>
                  <a:cxn ang="0">
                    <a:pos x="20" y="80"/>
                  </a:cxn>
                  <a:cxn ang="0">
                    <a:pos x="29" y="88"/>
                  </a:cxn>
                  <a:cxn ang="0">
                    <a:pos x="41" y="92"/>
                  </a:cxn>
                  <a:cxn ang="0">
                    <a:pos x="50" y="88"/>
                  </a:cxn>
                  <a:cxn ang="0">
                    <a:pos x="60" y="80"/>
                  </a:cxn>
                  <a:cxn ang="0">
                    <a:pos x="67" y="67"/>
                  </a:cxn>
                  <a:cxn ang="0">
                    <a:pos x="69" y="51"/>
                  </a:cxn>
                  <a:cxn ang="0">
                    <a:pos x="67" y="38"/>
                  </a:cxn>
                  <a:cxn ang="0">
                    <a:pos x="60" y="25"/>
                  </a:cxn>
                  <a:cxn ang="0">
                    <a:pos x="50" y="15"/>
                  </a:cxn>
                  <a:cxn ang="0">
                    <a:pos x="41" y="13"/>
                  </a:cxn>
                  <a:cxn ang="0">
                    <a:pos x="29" y="15"/>
                  </a:cxn>
                  <a:cxn ang="0">
                    <a:pos x="20" y="25"/>
                  </a:cxn>
                  <a:cxn ang="0">
                    <a:pos x="14" y="38"/>
                  </a:cxn>
                  <a:cxn ang="0">
                    <a:pos x="12" y="51"/>
                  </a:cxn>
                </a:cxnLst>
                <a:rect l="0" t="0" r="r" b="b"/>
                <a:pathLst>
                  <a:path w="79" h="105">
                    <a:moveTo>
                      <a:pt x="0" y="51"/>
                    </a:moveTo>
                    <a:lnTo>
                      <a:pt x="2" y="42"/>
                    </a:lnTo>
                    <a:lnTo>
                      <a:pt x="4" y="32"/>
                    </a:lnTo>
                    <a:lnTo>
                      <a:pt x="8" y="23"/>
                    </a:lnTo>
                    <a:lnTo>
                      <a:pt x="12" y="15"/>
                    </a:lnTo>
                    <a:lnTo>
                      <a:pt x="18" y="7"/>
                    </a:lnTo>
                    <a:lnTo>
                      <a:pt x="25" y="3"/>
                    </a:lnTo>
                    <a:lnTo>
                      <a:pt x="33" y="0"/>
                    </a:lnTo>
                    <a:lnTo>
                      <a:pt x="41" y="0"/>
                    </a:lnTo>
                    <a:lnTo>
                      <a:pt x="48" y="0"/>
                    </a:lnTo>
                    <a:lnTo>
                      <a:pt x="54" y="3"/>
                    </a:lnTo>
                    <a:lnTo>
                      <a:pt x="62" y="7"/>
                    </a:lnTo>
                    <a:lnTo>
                      <a:pt x="67" y="15"/>
                    </a:lnTo>
                    <a:lnTo>
                      <a:pt x="73" y="23"/>
                    </a:lnTo>
                    <a:lnTo>
                      <a:pt x="75" y="32"/>
                    </a:lnTo>
                    <a:lnTo>
                      <a:pt x="79" y="42"/>
                    </a:lnTo>
                    <a:lnTo>
                      <a:pt x="79" y="51"/>
                    </a:lnTo>
                    <a:lnTo>
                      <a:pt x="79" y="63"/>
                    </a:lnTo>
                    <a:lnTo>
                      <a:pt x="75" y="73"/>
                    </a:lnTo>
                    <a:lnTo>
                      <a:pt x="73" y="82"/>
                    </a:lnTo>
                    <a:lnTo>
                      <a:pt x="67" y="90"/>
                    </a:lnTo>
                    <a:lnTo>
                      <a:pt x="62" y="96"/>
                    </a:lnTo>
                    <a:lnTo>
                      <a:pt x="54" y="101"/>
                    </a:lnTo>
                    <a:lnTo>
                      <a:pt x="48" y="103"/>
                    </a:lnTo>
                    <a:lnTo>
                      <a:pt x="41" y="105"/>
                    </a:lnTo>
                    <a:lnTo>
                      <a:pt x="33" y="103"/>
                    </a:lnTo>
                    <a:lnTo>
                      <a:pt x="25" y="101"/>
                    </a:lnTo>
                    <a:lnTo>
                      <a:pt x="18" y="96"/>
                    </a:lnTo>
                    <a:lnTo>
                      <a:pt x="12" y="90"/>
                    </a:lnTo>
                    <a:lnTo>
                      <a:pt x="8" y="82"/>
                    </a:lnTo>
                    <a:lnTo>
                      <a:pt x="4" y="73"/>
                    </a:lnTo>
                    <a:lnTo>
                      <a:pt x="2" y="63"/>
                    </a:lnTo>
                    <a:lnTo>
                      <a:pt x="0" y="51"/>
                    </a:lnTo>
                    <a:close/>
                    <a:moveTo>
                      <a:pt x="12" y="51"/>
                    </a:moveTo>
                    <a:lnTo>
                      <a:pt x="12" y="59"/>
                    </a:lnTo>
                    <a:lnTo>
                      <a:pt x="14" y="67"/>
                    </a:lnTo>
                    <a:lnTo>
                      <a:pt x="16" y="75"/>
                    </a:lnTo>
                    <a:lnTo>
                      <a:pt x="20" y="80"/>
                    </a:lnTo>
                    <a:lnTo>
                      <a:pt x="23" y="84"/>
                    </a:lnTo>
                    <a:lnTo>
                      <a:pt x="29" y="88"/>
                    </a:lnTo>
                    <a:lnTo>
                      <a:pt x="35" y="90"/>
                    </a:lnTo>
                    <a:lnTo>
                      <a:pt x="41" y="92"/>
                    </a:lnTo>
                    <a:lnTo>
                      <a:pt x="46" y="90"/>
                    </a:lnTo>
                    <a:lnTo>
                      <a:pt x="50" y="88"/>
                    </a:lnTo>
                    <a:lnTo>
                      <a:pt x="56" y="84"/>
                    </a:lnTo>
                    <a:lnTo>
                      <a:pt x="60" y="80"/>
                    </a:lnTo>
                    <a:lnTo>
                      <a:pt x="64" y="75"/>
                    </a:lnTo>
                    <a:lnTo>
                      <a:pt x="67" y="67"/>
                    </a:lnTo>
                    <a:lnTo>
                      <a:pt x="67" y="59"/>
                    </a:lnTo>
                    <a:lnTo>
                      <a:pt x="69" y="51"/>
                    </a:lnTo>
                    <a:lnTo>
                      <a:pt x="67" y="44"/>
                    </a:lnTo>
                    <a:lnTo>
                      <a:pt x="67" y="38"/>
                    </a:lnTo>
                    <a:lnTo>
                      <a:pt x="64" y="30"/>
                    </a:lnTo>
                    <a:lnTo>
                      <a:pt x="60" y="25"/>
                    </a:lnTo>
                    <a:lnTo>
                      <a:pt x="56" y="19"/>
                    </a:lnTo>
                    <a:lnTo>
                      <a:pt x="50" y="15"/>
                    </a:lnTo>
                    <a:lnTo>
                      <a:pt x="46" y="13"/>
                    </a:lnTo>
                    <a:lnTo>
                      <a:pt x="41" y="13"/>
                    </a:lnTo>
                    <a:lnTo>
                      <a:pt x="35" y="13"/>
                    </a:lnTo>
                    <a:lnTo>
                      <a:pt x="29" y="15"/>
                    </a:lnTo>
                    <a:lnTo>
                      <a:pt x="23" y="19"/>
                    </a:lnTo>
                    <a:lnTo>
                      <a:pt x="20" y="25"/>
                    </a:lnTo>
                    <a:lnTo>
                      <a:pt x="16" y="30"/>
                    </a:lnTo>
                    <a:lnTo>
                      <a:pt x="14" y="38"/>
                    </a:lnTo>
                    <a:lnTo>
                      <a:pt x="12" y="44"/>
                    </a:lnTo>
                    <a:lnTo>
                      <a:pt x="12"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0" name="Freeform 48"/>
              <p:cNvSpPr>
                <a:spLocks noChangeAspect="1" noEditPoints="1"/>
              </p:cNvSpPr>
              <p:nvPr/>
            </p:nvSpPr>
            <p:spPr bwMode="auto">
              <a:xfrm>
                <a:off x="3344237" y="3734533"/>
                <a:ext cx="29645"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6"/>
                  </a:cxn>
                  <a:cxn ang="0">
                    <a:pos x="46" y="105"/>
                  </a:cxn>
                  <a:cxn ang="0">
                    <a:pos x="31" y="105"/>
                  </a:cxn>
                  <a:cxn ang="0">
                    <a:pos x="17" y="96"/>
                  </a:cxn>
                  <a:cxn ang="0">
                    <a:pos x="6" y="82"/>
                  </a:cxn>
                  <a:cxn ang="0">
                    <a:pos x="0" y="63"/>
                  </a:cxn>
                  <a:cxn ang="0">
                    <a:pos x="10" y="52"/>
                  </a:cxn>
                  <a:cxn ang="0">
                    <a:pos x="12" y="67"/>
                  </a:cxn>
                  <a:cxn ang="0">
                    <a:pos x="19" y="81"/>
                  </a:cxn>
                  <a:cxn ang="0">
                    <a:pos x="27" y="88"/>
                  </a:cxn>
                  <a:cxn ang="0">
                    <a:pos x="38" y="92"/>
                  </a:cxn>
                  <a:cxn ang="0">
                    <a:pos x="50" y="88"/>
                  </a:cxn>
                  <a:cxn ang="0">
                    <a:pos x="59" y="81"/>
                  </a:cxn>
                  <a:cxn ang="0">
                    <a:pos x="65" y="67"/>
                  </a:cxn>
                  <a:cxn ang="0">
                    <a:pos x="67" y="52"/>
                  </a:cxn>
                  <a:cxn ang="0">
                    <a:pos x="65" y="38"/>
                  </a:cxn>
                  <a:cxn ang="0">
                    <a:pos x="59" y="25"/>
                  </a:cxn>
                  <a:cxn ang="0">
                    <a:pos x="50" y="15"/>
                  </a:cxn>
                  <a:cxn ang="0">
                    <a:pos x="38" y="13"/>
                  </a:cxn>
                  <a:cxn ang="0">
                    <a:pos x="27" y="15"/>
                  </a:cxn>
                  <a:cxn ang="0">
                    <a:pos x="19" y="25"/>
                  </a:cxn>
                  <a:cxn ang="0">
                    <a:pos x="12" y="38"/>
                  </a:cxn>
                  <a:cxn ang="0">
                    <a:pos x="10" y="52"/>
                  </a:cxn>
                </a:cxnLst>
                <a:rect l="0" t="0" r="r" b="b"/>
                <a:pathLst>
                  <a:path w="77" h="105">
                    <a:moveTo>
                      <a:pt x="0" y="52"/>
                    </a:moveTo>
                    <a:lnTo>
                      <a:pt x="0" y="42"/>
                    </a:lnTo>
                    <a:lnTo>
                      <a:pt x="2" y="32"/>
                    </a:lnTo>
                    <a:lnTo>
                      <a:pt x="6" y="23"/>
                    </a:lnTo>
                    <a:lnTo>
                      <a:pt x="12" y="15"/>
                    </a:lnTo>
                    <a:lnTo>
                      <a:pt x="17" y="7"/>
                    </a:lnTo>
                    <a:lnTo>
                      <a:pt x="23" y="4"/>
                    </a:lnTo>
                    <a:lnTo>
                      <a:pt x="31" y="0"/>
                    </a:lnTo>
                    <a:lnTo>
                      <a:pt x="38" y="0"/>
                    </a:lnTo>
                    <a:lnTo>
                      <a:pt x="46" y="0"/>
                    </a:lnTo>
                    <a:lnTo>
                      <a:pt x="54" y="4"/>
                    </a:lnTo>
                    <a:lnTo>
                      <a:pt x="59" y="7"/>
                    </a:lnTo>
                    <a:lnTo>
                      <a:pt x="65" y="15"/>
                    </a:lnTo>
                    <a:lnTo>
                      <a:pt x="71" y="23"/>
                    </a:lnTo>
                    <a:lnTo>
                      <a:pt x="75" y="32"/>
                    </a:lnTo>
                    <a:lnTo>
                      <a:pt x="77" y="42"/>
                    </a:lnTo>
                    <a:lnTo>
                      <a:pt x="77" y="52"/>
                    </a:lnTo>
                    <a:lnTo>
                      <a:pt x="77" y="63"/>
                    </a:lnTo>
                    <a:lnTo>
                      <a:pt x="75" y="73"/>
                    </a:lnTo>
                    <a:lnTo>
                      <a:pt x="71" y="82"/>
                    </a:lnTo>
                    <a:lnTo>
                      <a:pt x="65" y="90"/>
                    </a:lnTo>
                    <a:lnTo>
                      <a:pt x="59" y="96"/>
                    </a:lnTo>
                    <a:lnTo>
                      <a:pt x="54" y="102"/>
                    </a:lnTo>
                    <a:lnTo>
                      <a:pt x="46" y="105"/>
                    </a:lnTo>
                    <a:lnTo>
                      <a:pt x="38" y="105"/>
                    </a:lnTo>
                    <a:lnTo>
                      <a:pt x="31" y="105"/>
                    </a:lnTo>
                    <a:lnTo>
                      <a:pt x="23" y="102"/>
                    </a:lnTo>
                    <a:lnTo>
                      <a:pt x="17" y="96"/>
                    </a:lnTo>
                    <a:lnTo>
                      <a:pt x="12" y="90"/>
                    </a:lnTo>
                    <a:lnTo>
                      <a:pt x="6" y="82"/>
                    </a:lnTo>
                    <a:lnTo>
                      <a:pt x="2" y="73"/>
                    </a:lnTo>
                    <a:lnTo>
                      <a:pt x="0" y="63"/>
                    </a:lnTo>
                    <a:lnTo>
                      <a:pt x="0" y="52"/>
                    </a:lnTo>
                    <a:close/>
                    <a:moveTo>
                      <a:pt x="10" y="52"/>
                    </a:moveTo>
                    <a:lnTo>
                      <a:pt x="12" y="59"/>
                    </a:lnTo>
                    <a:lnTo>
                      <a:pt x="12" y="67"/>
                    </a:lnTo>
                    <a:lnTo>
                      <a:pt x="15" y="75"/>
                    </a:lnTo>
                    <a:lnTo>
                      <a:pt x="19" y="81"/>
                    </a:lnTo>
                    <a:lnTo>
                      <a:pt x="23" y="84"/>
                    </a:lnTo>
                    <a:lnTo>
                      <a:pt x="27" y="88"/>
                    </a:lnTo>
                    <a:lnTo>
                      <a:pt x="33" y="90"/>
                    </a:lnTo>
                    <a:lnTo>
                      <a:pt x="38" y="92"/>
                    </a:lnTo>
                    <a:lnTo>
                      <a:pt x="44" y="90"/>
                    </a:lnTo>
                    <a:lnTo>
                      <a:pt x="50" y="88"/>
                    </a:lnTo>
                    <a:lnTo>
                      <a:pt x="54" y="84"/>
                    </a:lnTo>
                    <a:lnTo>
                      <a:pt x="59" y="81"/>
                    </a:lnTo>
                    <a:lnTo>
                      <a:pt x="63" y="75"/>
                    </a:lnTo>
                    <a:lnTo>
                      <a:pt x="65" y="67"/>
                    </a:lnTo>
                    <a:lnTo>
                      <a:pt x="67" y="59"/>
                    </a:lnTo>
                    <a:lnTo>
                      <a:pt x="67" y="52"/>
                    </a:lnTo>
                    <a:lnTo>
                      <a:pt x="67" y="44"/>
                    </a:lnTo>
                    <a:lnTo>
                      <a:pt x="65" y="38"/>
                    </a:lnTo>
                    <a:lnTo>
                      <a:pt x="63" y="31"/>
                    </a:lnTo>
                    <a:lnTo>
                      <a:pt x="59"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1" name="Freeform 49"/>
              <p:cNvSpPr>
                <a:spLocks noChangeAspect="1" noEditPoints="1"/>
              </p:cNvSpPr>
              <p:nvPr/>
            </p:nvSpPr>
            <p:spPr bwMode="auto">
              <a:xfrm>
                <a:off x="3487974" y="3637440"/>
                <a:ext cx="32608" cy="40286"/>
              </a:xfrm>
              <a:custGeom>
                <a:avLst/>
                <a:gdLst/>
                <a:ahLst/>
                <a:cxnLst>
                  <a:cxn ang="0">
                    <a:pos x="0" y="44"/>
                  </a:cxn>
                  <a:cxn ang="0">
                    <a:pos x="6" y="25"/>
                  </a:cxn>
                  <a:cxn ang="0">
                    <a:pos x="17" y="10"/>
                  </a:cxn>
                  <a:cxn ang="0">
                    <a:pos x="31" y="2"/>
                  </a:cxn>
                  <a:cxn ang="0">
                    <a:pos x="46" y="2"/>
                  </a:cxn>
                  <a:cxn ang="0">
                    <a:pos x="62" y="10"/>
                  </a:cxn>
                  <a:cxn ang="0">
                    <a:pos x="71" y="25"/>
                  </a:cxn>
                  <a:cxn ang="0">
                    <a:pos x="77" y="44"/>
                  </a:cxn>
                  <a:cxn ang="0">
                    <a:pos x="77" y="65"/>
                  </a:cxn>
                  <a:cxn ang="0">
                    <a:pos x="71" y="83"/>
                  </a:cxn>
                  <a:cxn ang="0">
                    <a:pos x="62" y="98"/>
                  </a:cxn>
                  <a:cxn ang="0">
                    <a:pos x="46" y="106"/>
                  </a:cxn>
                  <a:cxn ang="0">
                    <a:pos x="31" y="106"/>
                  </a:cxn>
                  <a:cxn ang="0">
                    <a:pos x="17" y="98"/>
                  </a:cxn>
                  <a:cxn ang="0">
                    <a:pos x="6" y="83"/>
                  </a:cxn>
                  <a:cxn ang="0">
                    <a:pos x="0" y="65"/>
                  </a:cxn>
                  <a:cxn ang="0">
                    <a:pos x="10" y="54"/>
                  </a:cxn>
                  <a:cxn ang="0">
                    <a:pos x="12" y="69"/>
                  </a:cxn>
                  <a:cxn ang="0">
                    <a:pos x="19" y="83"/>
                  </a:cxn>
                  <a:cxn ang="0">
                    <a:pos x="29" y="90"/>
                  </a:cxn>
                  <a:cxn ang="0">
                    <a:pos x="39" y="92"/>
                  </a:cxn>
                  <a:cxn ang="0">
                    <a:pos x="50" y="90"/>
                  </a:cxn>
                  <a:cxn ang="0">
                    <a:pos x="60" y="83"/>
                  </a:cxn>
                  <a:cxn ang="0">
                    <a:pos x="65" y="69"/>
                  </a:cxn>
                  <a:cxn ang="0">
                    <a:pos x="67" y="54"/>
                  </a:cxn>
                  <a:cxn ang="0">
                    <a:pos x="65" y="38"/>
                  </a:cxn>
                  <a:cxn ang="0">
                    <a:pos x="60" y="27"/>
                  </a:cxn>
                  <a:cxn ang="0">
                    <a:pos x="50" y="17"/>
                  </a:cxn>
                  <a:cxn ang="0">
                    <a:pos x="39" y="15"/>
                  </a:cxn>
                  <a:cxn ang="0">
                    <a:pos x="29" y="17"/>
                  </a:cxn>
                  <a:cxn ang="0">
                    <a:pos x="19" y="27"/>
                  </a:cxn>
                  <a:cxn ang="0">
                    <a:pos x="12" y="38"/>
                  </a:cxn>
                  <a:cxn ang="0">
                    <a:pos x="10" y="54"/>
                  </a:cxn>
                </a:cxnLst>
                <a:rect l="0" t="0" r="r" b="b"/>
                <a:pathLst>
                  <a:path w="77" h="108">
                    <a:moveTo>
                      <a:pt x="0" y="54"/>
                    </a:moveTo>
                    <a:lnTo>
                      <a:pt x="0" y="44"/>
                    </a:lnTo>
                    <a:lnTo>
                      <a:pt x="2" y="35"/>
                    </a:lnTo>
                    <a:lnTo>
                      <a:pt x="6" y="25"/>
                    </a:lnTo>
                    <a:lnTo>
                      <a:pt x="12" y="15"/>
                    </a:lnTo>
                    <a:lnTo>
                      <a:pt x="17" y="10"/>
                    </a:lnTo>
                    <a:lnTo>
                      <a:pt x="23" y="4"/>
                    </a:lnTo>
                    <a:lnTo>
                      <a:pt x="31" y="2"/>
                    </a:lnTo>
                    <a:lnTo>
                      <a:pt x="39" y="0"/>
                    </a:lnTo>
                    <a:lnTo>
                      <a:pt x="46" y="2"/>
                    </a:lnTo>
                    <a:lnTo>
                      <a:pt x="54" y="4"/>
                    </a:lnTo>
                    <a:lnTo>
                      <a:pt x="62" y="10"/>
                    </a:lnTo>
                    <a:lnTo>
                      <a:pt x="67" y="15"/>
                    </a:lnTo>
                    <a:lnTo>
                      <a:pt x="71" y="25"/>
                    </a:lnTo>
                    <a:lnTo>
                      <a:pt x="75" y="35"/>
                    </a:lnTo>
                    <a:lnTo>
                      <a:pt x="77" y="44"/>
                    </a:lnTo>
                    <a:lnTo>
                      <a:pt x="77" y="54"/>
                    </a:lnTo>
                    <a:lnTo>
                      <a:pt x="77" y="65"/>
                    </a:lnTo>
                    <a:lnTo>
                      <a:pt x="75" y="75"/>
                    </a:lnTo>
                    <a:lnTo>
                      <a:pt x="71" y="83"/>
                    </a:lnTo>
                    <a:lnTo>
                      <a:pt x="67" y="92"/>
                    </a:lnTo>
                    <a:lnTo>
                      <a:pt x="62" y="98"/>
                    </a:lnTo>
                    <a:lnTo>
                      <a:pt x="54" y="104"/>
                    </a:lnTo>
                    <a:lnTo>
                      <a:pt x="46" y="106"/>
                    </a:lnTo>
                    <a:lnTo>
                      <a:pt x="39" y="108"/>
                    </a:lnTo>
                    <a:lnTo>
                      <a:pt x="31" y="106"/>
                    </a:lnTo>
                    <a:lnTo>
                      <a:pt x="23" y="104"/>
                    </a:lnTo>
                    <a:lnTo>
                      <a:pt x="17" y="98"/>
                    </a:lnTo>
                    <a:lnTo>
                      <a:pt x="12" y="92"/>
                    </a:lnTo>
                    <a:lnTo>
                      <a:pt x="6" y="83"/>
                    </a:lnTo>
                    <a:lnTo>
                      <a:pt x="2" y="75"/>
                    </a:lnTo>
                    <a:lnTo>
                      <a:pt x="0" y="65"/>
                    </a:lnTo>
                    <a:lnTo>
                      <a:pt x="0" y="54"/>
                    </a:lnTo>
                    <a:close/>
                    <a:moveTo>
                      <a:pt x="10" y="54"/>
                    </a:moveTo>
                    <a:lnTo>
                      <a:pt x="12" y="62"/>
                    </a:lnTo>
                    <a:lnTo>
                      <a:pt x="12" y="69"/>
                    </a:lnTo>
                    <a:lnTo>
                      <a:pt x="16" y="75"/>
                    </a:lnTo>
                    <a:lnTo>
                      <a:pt x="19" y="83"/>
                    </a:lnTo>
                    <a:lnTo>
                      <a:pt x="23" y="86"/>
                    </a:lnTo>
                    <a:lnTo>
                      <a:pt x="29" y="90"/>
                    </a:lnTo>
                    <a:lnTo>
                      <a:pt x="33" y="92"/>
                    </a:lnTo>
                    <a:lnTo>
                      <a:pt x="39" y="92"/>
                    </a:lnTo>
                    <a:lnTo>
                      <a:pt x="44" y="92"/>
                    </a:lnTo>
                    <a:lnTo>
                      <a:pt x="50" y="90"/>
                    </a:lnTo>
                    <a:lnTo>
                      <a:pt x="54" y="86"/>
                    </a:lnTo>
                    <a:lnTo>
                      <a:pt x="60" y="83"/>
                    </a:lnTo>
                    <a:lnTo>
                      <a:pt x="63" y="75"/>
                    </a:lnTo>
                    <a:lnTo>
                      <a:pt x="65" y="69"/>
                    </a:lnTo>
                    <a:lnTo>
                      <a:pt x="67" y="62"/>
                    </a:lnTo>
                    <a:lnTo>
                      <a:pt x="67" y="54"/>
                    </a:lnTo>
                    <a:lnTo>
                      <a:pt x="67" y="46"/>
                    </a:lnTo>
                    <a:lnTo>
                      <a:pt x="65" y="38"/>
                    </a:lnTo>
                    <a:lnTo>
                      <a:pt x="63" y="33"/>
                    </a:lnTo>
                    <a:lnTo>
                      <a:pt x="60" y="27"/>
                    </a:lnTo>
                    <a:lnTo>
                      <a:pt x="54" y="21"/>
                    </a:lnTo>
                    <a:lnTo>
                      <a:pt x="50" y="17"/>
                    </a:lnTo>
                    <a:lnTo>
                      <a:pt x="44" y="15"/>
                    </a:lnTo>
                    <a:lnTo>
                      <a:pt x="39" y="15"/>
                    </a:lnTo>
                    <a:lnTo>
                      <a:pt x="33" y="15"/>
                    </a:lnTo>
                    <a:lnTo>
                      <a:pt x="29" y="17"/>
                    </a:lnTo>
                    <a:lnTo>
                      <a:pt x="23" y="21"/>
                    </a:lnTo>
                    <a:lnTo>
                      <a:pt x="19" y="27"/>
                    </a:lnTo>
                    <a:lnTo>
                      <a:pt x="16"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2" name="Freeform 50"/>
              <p:cNvSpPr>
                <a:spLocks noChangeAspect="1" noEditPoints="1"/>
              </p:cNvSpPr>
              <p:nvPr/>
            </p:nvSpPr>
            <p:spPr bwMode="auto">
              <a:xfrm>
                <a:off x="3615541" y="3552275"/>
                <a:ext cx="32608" cy="43095"/>
              </a:xfrm>
              <a:custGeom>
                <a:avLst/>
                <a:gdLst/>
                <a:ahLst/>
                <a:cxnLst>
                  <a:cxn ang="0">
                    <a:pos x="0" y="42"/>
                  </a:cxn>
                  <a:cxn ang="0">
                    <a:pos x="6" y="23"/>
                  </a:cxn>
                  <a:cxn ang="0">
                    <a:pos x="17" y="9"/>
                  </a:cxn>
                  <a:cxn ang="0">
                    <a:pos x="31" y="2"/>
                  </a:cxn>
                  <a:cxn ang="0">
                    <a:pos x="46" y="2"/>
                  </a:cxn>
                  <a:cxn ang="0">
                    <a:pos x="61" y="9"/>
                  </a:cxn>
                  <a:cxn ang="0">
                    <a:pos x="71" y="23"/>
                  </a:cxn>
                  <a:cxn ang="0">
                    <a:pos x="77" y="42"/>
                  </a:cxn>
                  <a:cxn ang="0">
                    <a:pos x="77" y="63"/>
                  </a:cxn>
                  <a:cxn ang="0">
                    <a:pos x="71" y="83"/>
                  </a:cxn>
                  <a:cxn ang="0">
                    <a:pos x="61" y="98"/>
                  </a:cxn>
                  <a:cxn ang="0">
                    <a:pos x="46" y="106"/>
                  </a:cxn>
                  <a:cxn ang="0">
                    <a:pos x="31" y="106"/>
                  </a:cxn>
                  <a:cxn ang="0">
                    <a:pos x="17" y="98"/>
                  </a:cxn>
                  <a:cxn ang="0">
                    <a:pos x="6" y="83"/>
                  </a:cxn>
                  <a:cxn ang="0">
                    <a:pos x="0" y="63"/>
                  </a:cxn>
                  <a:cxn ang="0">
                    <a:pos x="10" y="54"/>
                  </a:cxn>
                  <a:cxn ang="0">
                    <a:pos x="11" y="69"/>
                  </a:cxn>
                  <a:cxn ang="0">
                    <a:pos x="19" y="81"/>
                  </a:cxn>
                  <a:cxn ang="0">
                    <a:pos x="29" y="90"/>
                  </a:cxn>
                  <a:cxn ang="0">
                    <a:pos x="38" y="92"/>
                  </a:cxn>
                  <a:cxn ang="0">
                    <a:pos x="50" y="90"/>
                  </a:cxn>
                  <a:cxn ang="0">
                    <a:pos x="59" y="81"/>
                  </a:cxn>
                  <a:cxn ang="0">
                    <a:pos x="65" y="69"/>
                  </a:cxn>
                  <a:cxn ang="0">
                    <a:pos x="67" y="54"/>
                  </a:cxn>
                  <a:cxn ang="0">
                    <a:pos x="65" y="38"/>
                  </a:cxn>
                  <a:cxn ang="0">
                    <a:pos x="59" y="25"/>
                  </a:cxn>
                  <a:cxn ang="0">
                    <a:pos x="50" y="17"/>
                  </a:cxn>
                  <a:cxn ang="0">
                    <a:pos x="38" y="15"/>
                  </a:cxn>
                  <a:cxn ang="0">
                    <a:pos x="29" y="17"/>
                  </a:cxn>
                  <a:cxn ang="0">
                    <a:pos x="19" y="25"/>
                  </a:cxn>
                  <a:cxn ang="0">
                    <a:pos x="11" y="38"/>
                  </a:cxn>
                  <a:cxn ang="0">
                    <a:pos x="10" y="54"/>
                  </a:cxn>
                </a:cxnLst>
                <a:rect l="0" t="0" r="r" b="b"/>
                <a:pathLst>
                  <a:path w="79" h="108">
                    <a:moveTo>
                      <a:pt x="0" y="54"/>
                    </a:moveTo>
                    <a:lnTo>
                      <a:pt x="0" y="42"/>
                    </a:lnTo>
                    <a:lnTo>
                      <a:pt x="4" y="33"/>
                    </a:lnTo>
                    <a:lnTo>
                      <a:pt x="6" y="23"/>
                    </a:lnTo>
                    <a:lnTo>
                      <a:pt x="11" y="15"/>
                    </a:lnTo>
                    <a:lnTo>
                      <a:pt x="17" y="9"/>
                    </a:lnTo>
                    <a:lnTo>
                      <a:pt x="23" y="4"/>
                    </a:lnTo>
                    <a:lnTo>
                      <a:pt x="31" y="2"/>
                    </a:lnTo>
                    <a:lnTo>
                      <a:pt x="38" y="0"/>
                    </a:lnTo>
                    <a:lnTo>
                      <a:pt x="46" y="2"/>
                    </a:lnTo>
                    <a:lnTo>
                      <a:pt x="54" y="4"/>
                    </a:lnTo>
                    <a:lnTo>
                      <a:pt x="61" y="9"/>
                    </a:lnTo>
                    <a:lnTo>
                      <a:pt x="67" y="15"/>
                    </a:lnTo>
                    <a:lnTo>
                      <a:pt x="71" y="23"/>
                    </a:lnTo>
                    <a:lnTo>
                      <a:pt x="75" y="33"/>
                    </a:lnTo>
                    <a:lnTo>
                      <a:pt x="77" y="42"/>
                    </a:lnTo>
                    <a:lnTo>
                      <a:pt x="79" y="54"/>
                    </a:lnTo>
                    <a:lnTo>
                      <a:pt x="77" y="63"/>
                    </a:lnTo>
                    <a:lnTo>
                      <a:pt x="75" y="73"/>
                    </a:lnTo>
                    <a:lnTo>
                      <a:pt x="71" y="83"/>
                    </a:lnTo>
                    <a:lnTo>
                      <a:pt x="67" y="90"/>
                    </a:lnTo>
                    <a:lnTo>
                      <a:pt x="61" y="98"/>
                    </a:lnTo>
                    <a:lnTo>
                      <a:pt x="54" y="104"/>
                    </a:lnTo>
                    <a:lnTo>
                      <a:pt x="46" y="106"/>
                    </a:lnTo>
                    <a:lnTo>
                      <a:pt x="38" y="108"/>
                    </a:lnTo>
                    <a:lnTo>
                      <a:pt x="31" y="106"/>
                    </a:lnTo>
                    <a:lnTo>
                      <a:pt x="23" y="104"/>
                    </a:lnTo>
                    <a:lnTo>
                      <a:pt x="17" y="98"/>
                    </a:lnTo>
                    <a:lnTo>
                      <a:pt x="11" y="90"/>
                    </a:lnTo>
                    <a:lnTo>
                      <a:pt x="6" y="83"/>
                    </a:lnTo>
                    <a:lnTo>
                      <a:pt x="4" y="73"/>
                    </a:lnTo>
                    <a:lnTo>
                      <a:pt x="0" y="63"/>
                    </a:lnTo>
                    <a:lnTo>
                      <a:pt x="0" y="54"/>
                    </a:lnTo>
                    <a:close/>
                    <a:moveTo>
                      <a:pt x="10" y="54"/>
                    </a:moveTo>
                    <a:lnTo>
                      <a:pt x="11" y="61"/>
                    </a:lnTo>
                    <a:lnTo>
                      <a:pt x="11" y="69"/>
                    </a:lnTo>
                    <a:lnTo>
                      <a:pt x="15" y="75"/>
                    </a:lnTo>
                    <a:lnTo>
                      <a:pt x="19" y="81"/>
                    </a:lnTo>
                    <a:lnTo>
                      <a:pt x="23" y="86"/>
                    </a:lnTo>
                    <a:lnTo>
                      <a:pt x="29" y="90"/>
                    </a:lnTo>
                    <a:lnTo>
                      <a:pt x="33" y="92"/>
                    </a:lnTo>
                    <a:lnTo>
                      <a:pt x="38" y="92"/>
                    </a:lnTo>
                    <a:lnTo>
                      <a:pt x="44" y="92"/>
                    </a:lnTo>
                    <a:lnTo>
                      <a:pt x="50" y="90"/>
                    </a:lnTo>
                    <a:lnTo>
                      <a:pt x="56" y="86"/>
                    </a:lnTo>
                    <a:lnTo>
                      <a:pt x="59" y="81"/>
                    </a:lnTo>
                    <a:lnTo>
                      <a:pt x="63" y="75"/>
                    </a:lnTo>
                    <a:lnTo>
                      <a:pt x="65" y="69"/>
                    </a:lnTo>
                    <a:lnTo>
                      <a:pt x="67" y="61"/>
                    </a:lnTo>
                    <a:lnTo>
                      <a:pt x="67" y="54"/>
                    </a:lnTo>
                    <a:lnTo>
                      <a:pt x="67" y="46"/>
                    </a:lnTo>
                    <a:lnTo>
                      <a:pt x="65" y="38"/>
                    </a:lnTo>
                    <a:lnTo>
                      <a:pt x="63" y="33"/>
                    </a:lnTo>
                    <a:lnTo>
                      <a:pt x="59" y="25"/>
                    </a:lnTo>
                    <a:lnTo>
                      <a:pt x="56" y="21"/>
                    </a:lnTo>
                    <a:lnTo>
                      <a:pt x="50" y="17"/>
                    </a:lnTo>
                    <a:lnTo>
                      <a:pt x="44" y="15"/>
                    </a:lnTo>
                    <a:lnTo>
                      <a:pt x="38" y="15"/>
                    </a:lnTo>
                    <a:lnTo>
                      <a:pt x="33" y="15"/>
                    </a:lnTo>
                    <a:lnTo>
                      <a:pt x="29" y="17"/>
                    </a:lnTo>
                    <a:lnTo>
                      <a:pt x="23" y="21"/>
                    </a:lnTo>
                    <a:lnTo>
                      <a:pt x="19" y="25"/>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3" name="Freeform 51"/>
              <p:cNvSpPr>
                <a:spLocks noChangeAspect="1" noEditPoints="1"/>
              </p:cNvSpPr>
              <p:nvPr/>
            </p:nvSpPr>
            <p:spPr bwMode="auto">
              <a:xfrm>
                <a:off x="3708970" y="3489251"/>
                <a:ext cx="32608" cy="43095"/>
              </a:xfrm>
              <a:custGeom>
                <a:avLst/>
                <a:gdLst/>
                <a:ahLst/>
                <a:cxnLst>
                  <a:cxn ang="0">
                    <a:pos x="0" y="42"/>
                  </a:cxn>
                  <a:cxn ang="0">
                    <a:pos x="6" y="23"/>
                  </a:cxn>
                  <a:cxn ang="0">
                    <a:pos x="18" y="9"/>
                  </a:cxn>
                  <a:cxn ang="0">
                    <a:pos x="31" y="2"/>
                  </a:cxn>
                  <a:cxn ang="0">
                    <a:pos x="46" y="2"/>
                  </a:cxn>
                  <a:cxn ang="0">
                    <a:pos x="60" y="9"/>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3"/>
                  </a:cxn>
                  <a:cxn ang="0">
                    <a:pos x="12" y="69"/>
                  </a:cxn>
                  <a:cxn ang="0">
                    <a:pos x="18" y="80"/>
                  </a:cxn>
                  <a:cxn ang="0">
                    <a:pos x="27" y="90"/>
                  </a:cxn>
                  <a:cxn ang="0">
                    <a:pos x="39" y="92"/>
                  </a:cxn>
                  <a:cxn ang="0">
                    <a:pos x="50" y="90"/>
                  </a:cxn>
                  <a:cxn ang="0">
                    <a:pos x="58" y="80"/>
                  </a:cxn>
                  <a:cxn ang="0">
                    <a:pos x="66" y="69"/>
                  </a:cxn>
                  <a:cxn ang="0">
                    <a:pos x="67" y="53"/>
                  </a:cxn>
                  <a:cxn ang="0">
                    <a:pos x="66" y="38"/>
                  </a:cxn>
                  <a:cxn ang="0">
                    <a:pos x="58" y="25"/>
                  </a:cxn>
                  <a:cxn ang="0">
                    <a:pos x="50" y="17"/>
                  </a:cxn>
                  <a:cxn ang="0">
                    <a:pos x="39" y="13"/>
                  </a:cxn>
                  <a:cxn ang="0">
                    <a:pos x="27" y="17"/>
                  </a:cxn>
                  <a:cxn ang="0">
                    <a:pos x="18" y="25"/>
                  </a:cxn>
                  <a:cxn ang="0">
                    <a:pos x="12" y="38"/>
                  </a:cxn>
                  <a:cxn ang="0">
                    <a:pos x="10" y="53"/>
                  </a:cxn>
                </a:cxnLst>
                <a:rect l="0" t="0" r="r" b="b"/>
                <a:pathLst>
                  <a:path w="77" h="107">
                    <a:moveTo>
                      <a:pt x="0" y="53"/>
                    </a:moveTo>
                    <a:lnTo>
                      <a:pt x="0" y="42"/>
                    </a:lnTo>
                    <a:lnTo>
                      <a:pt x="2" y="32"/>
                    </a:lnTo>
                    <a:lnTo>
                      <a:pt x="6" y="23"/>
                    </a:lnTo>
                    <a:lnTo>
                      <a:pt x="12" y="15"/>
                    </a:lnTo>
                    <a:lnTo>
                      <a:pt x="18" y="9"/>
                    </a:lnTo>
                    <a:lnTo>
                      <a:pt x="23" y="3"/>
                    </a:lnTo>
                    <a:lnTo>
                      <a:pt x="31" y="2"/>
                    </a:lnTo>
                    <a:lnTo>
                      <a:pt x="39" y="0"/>
                    </a:lnTo>
                    <a:lnTo>
                      <a:pt x="46" y="2"/>
                    </a:lnTo>
                    <a:lnTo>
                      <a:pt x="54" y="3"/>
                    </a:lnTo>
                    <a:lnTo>
                      <a:pt x="60" y="9"/>
                    </a:lnTo>
                    <a:lnTo>
                      <a:pt x="66" y="15"/>
                    </a:lnTo>
                    <a:lnTo>
                      <a:pt x="71" y="23"/>
                    </a:lnTo>
                    <a:lnTo>
                      <a:pt x="75" y="32"/>
                    </a:lnTo>
                    <a:lnTo>
                      <a:pt x="77" y="42"/>
                    </a:lnTo>
                    <a:lnTo>
                      <a:pt x="77" y="53"/>
                    </a:lnTo>
                    <a:lnTo>
                      <a:pt x="77" y="63"/>
                    </a:lnTo>
                    <a:lnTo>
                      <a:pt x="75" y="73"/>
                    </a:lnTo>
                    <a:lnTo>
                      <a:pt x="71" y="82"/>
                    </a:lnTo>
                    <a:lnTo>
                      <a:pt x="66" y="90"/>
                    </a:lnTo>
                    <a:lnTo>
                      <a:pt x="60" y="98"/>
                    </a:lnTo>
                    <a:lnTo>
                      <a:pt x="54" y="103"/>
                    </a:lnTo>
                    <a:lnTo>
                      <a:pt x="46" y="105"/>
                    </a:lnTo>
                    <a:lnTo>
                      <a:pt x="39" y="107"/>
                    </a:lnTo>
                    <a:lnTo>
                      <a:pt x="31" y="105"/>
                    </a:lnTo>
                    <a:lnTo>
                      <a:pt x="23" y="103"/>
                    </a:lnTo>
                    <a:lnTo>
                      <a:pt x="18" y="98"/>
                    </a:lnTo>
                    <a:lnTo>
                      <a:pt x="12" y="90"/>
                    </a:lnTo>
                    <a:lnTo>
                      <a:pt x="6" y="82"/>
                    </a:lnTo>
                    <a:lnTo>
                      <a:pt x="2" y="73"/>
                    </a:lnTo>
                    <a:lnTo>
                      <a:pt x="0" y="63"/>
                    </a:lnTo>
                    <a:lnTo>
                      <a:pt x="0" y="53"/>
                    </a:lnTo>
                    <a:close/>
                    <a:moveTo>
                      <a:pt x="10" y="53"/>
                    </a:moveTo>
                    <a:lnTo>
                      <a:pt x="10" y="61"/>
                    </a:lnTo>
                    <a:lnTo>
                      <a:pt x="12" y="69"/>
                    </a:lnTo>
                    <a:lnTo>
                      <a:pt x="14" y="75"/>
                    </a:lnTo>
                    <a:lnTo>
                      <a:pt x="18" y="80"/>
                    </a:lnTo>
                    <a:lnTo>
                      <a:pt x="23" y="86"/>
                    </a:lnTo>
                    <a:lnTo>
                      <a:pt x="27" y="90"/>
                    </a:lnTo>
                    <a:lnTo>
                      <a:pt x="33" y="92"/>
                    </a:lnTo>
                    <a:lnTo>
                      <a:pt x="39" y="92"/>
                    </a:lnTo>
                    <a:lnTo>
                      <a:pt x="44" y="92"/>
                    </a:lnTo>
                    <a:lnTo>
                      <a:pt x="50" y="90"/>
                    </a:lnTo>
                    <a:lnTo>
                      <a:pt x="54" y="86"/>
                    </a:lnTo>
                    <a:lnTo>
                      <a:pt x="58" y="80"/>
                    </a:lnTo>
                    <a:lnTo>
                      <a:pt x="62" y="75"/>
                    </a:lnTo>
                    <a:lnTo>
                      <a:pt x="66" y="69"/>
                    </a:lnTo>
                    <a:lnTo>
                      <a:pt x="66" y="61"/>
                    </a:lnTo>
                    <a:lnTo>
                      <a:pt x="67" y="53"/>
                    </a:lnTo>
                    <a:lnTo>
                      <a:pt x="66" y="46"/>
                    </a:lnTo>
                    <a:lnTo>
                      <a:pt x="66" y="38"/>
                    </a:lnTo>
                    <a:lnTo>
                      <a:pt x="62" y="32"/>
                    </a:lnTo>
                    <a:lnTo>
                      <a:pt x="58" y="25"/>
                    </a:lnTo>
                    <a:lnTo>
                      <a:pt x="54" y="21"/>
                    </a:lnTo>
                    <a:lnTo>
                      <a:pt x="50" y="17"/>
                    </a:lnTo>
                    <a:lnTo>
                      <a:pt x="44" y="15"/>
                    </a:lnTo>
                    <a:lnTo>
                      <a:pt x="39" y="13"/>
                    </a:lnTo>
                    <a:lnTo>
                      <a:pt x="33" y="15"/>
                    </a:lnTo>
                    <a:lnTo>
                      <a:pt x="27" y="17"/>
                    </a:lnTo>
                    <a:lnTo>
                      <a:pt x="23" y="21"/>
                    </a:lnTo>
                    <a:lnTo>
                      <a:pt x="18" y="25"/>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4" name="Freeform 52"/>
              <p:cNvSpPr>
                <a:spLocks noChangeAspect="1"/>
              </p:cNvSpPr>
              <p:nvPr/>
            </p:nvSpPr>
            <p:spPr bwMode="auto">
              <a:xfrm>
                <a:off x="3915594" y="3356383"/>
                <a:ext cx="29645" cy="40286"/>
              </a:xfrm>
              <a:custGeom>
                <a:avLst/>
                <a:gdLst/>
                <a:ahLst/>
                <a:cxnLst>
                  <a:cxn ang="0">
                    <a:pos x="0" y="54"/>
                  </a:cxn>
                  <a:cxn ang="0">
                    <a:pos x="0" y="42"/>
                  </a:cxn>
                  <a:cxn ang="0">
                    <a:pos x="2" y="32"/>
                  </a:cxn>
                  <a:cxn ang="0">
                    <a:pos x="6" y="23"/>
                  </a:cxn>
                  <a:cxn ang="0">
                    <a:pos x="12" y="15"/>
                  </a:cxn>
                  <a:cxn ang="0">
                    <a:pos x="17" y="7"/>
                  </a:cxn>
                  <a:cxn ang="0">
                    <a:pos x="23" y="4"/>
                  </a:cxn>
                  <a:cxn ang="0">
                    <a:pos x="31" y="0"/>
                  </a:cxn>
                  <a:cxn ang="0">
                    <a:pos x="38" y="0"/>
                  </a:cxn>
                  <a:cxn ang="0">
                    <a:pos x="46" y="0"/>
                  </a:cxn>
                  <a:cxn ang="0">
                    <a:pos x="54" y="4"/>
                  </a:cxn>
                  <a:cxn ang="0">
                    <a:pos x="60" y="7"/>
                  </a:cxn>
                  <a:cxn ang="0">
                    <a:pos x="65" y="15"/>
                  </a:cxn>
                  <a:cxn ang="0">
                    <a:pos x="71" y="23"/>
                  </a:cxn>
                  <a:cxn ang="0">
                    <a:pos x="75" y="32"/>
                  </a:cxn>
                  <a:cxn ang="0">
                    <a:pos x="77" y="42"/>
                  </a:cxn>
                  <a:cxn ang="0">
                    <a:pos x="77" y="54"/>
                  </a:cxn>
                  <a:cxn ang="0">
                    <a:pos x="77" y="63"/>
                  </a:cxn>
                  <a:cxn ang="0">
                    <a:pos x="75" y="73"/>
                  </a:cxn>
                  <a:cxn ang="0">
                    <a:pos x="71" y="82"/>
                  </a:cxn>
                  <a:cxn ang="0">
                    <a:pos x="65" y="90"/>
                  </a:cxn>
                  <a:cxn ang="0">
                    <a:pos x="60" y="98"/>
                  </a:cxn>
                  <a:cxn ang="0">
                    <a:pos x="54" y="102"/>
                  </a:cxn>
                  <a:cxn ang="0">
                    <a:pos x="46" y="105"/>
                  </a:cxn>
                  <a:cxn ang="0">
                    <a:pos x="38" y="105"/>
                  </a:cxn>
                  <a:cxn ang="0">
                    <a:pos x="31" y="105"/>
                  </a:cxn>
                  <a:cxn ang="0">
                    <a:pos x="23" y="102"/>
                  </a:cxn>
                  <a:cxn ang="0">
                    <a:pos x="17" y="98"/>
                  </a:cxn>
                  <a:cxn ang="0">
                    <a:pos x="12" y="90"/>
                  </a:cxn>
                  <a:cxn ang="0">
                    <a:pos x="6" y="82"/>
                  </a:cxn>
                  <a:cxn ang="0">
                    <a:pos x="2" y="73"/>
                  </a:cxn>
                  <a:cxn ang="0">
                    <a:pos x="0" y="63"/>
                  </a:cxn>
                  <a:cxn ang="0">
                    <a:pos x="0" y="54"/>
                  </a:cxn>
                </a:cxnLst>
                <a:rect l="0" t="0" r="r" b="b"/>
                <a:pathLst>
                  <a:path w="77" h="105">
                    <a:moveTo>
                      <a:pt x="0" y="54"/>
                    </a:moveTo>
                    <a:lnTo>
                      <a:pt x="0" y="42"/>
                    </a:lnTo>
                    <a:lnTo>
                      <a:pt x="2" y="32"/>
                    </a:lnTo>
                    <a:lnTo>
                      <a:pt x="6" y="23"/>
                    </a:lnTo>
                    <a:lnTo>
                      <a:pt x="12" y="15"/>
                    </a:lnTo>
                    <a:lnTo>
                      <a:pt x="17" y="7"/>
                    </a:lnTo>
                    <a:lnTo>
                      <a:pt x="23" y="4"/>
                    </a:lnTo>
                    <a:lnTo>
                      <a:pt x="31" y="0"/>
                    </a:lnTo>
                    <a:lnTo>
                      <a:pt x="38" y="0"/>
                    </a:lnTo>
                    <a:lnTo>
                      <a:pt x="46" y="0"/>
                    </a:lnTo>
                    <a:lnTo>
                      <a:pt x="54" y="4"/>
                    </a:lnTo>
                    <a:lnTo>
                      <a:pt x="60" y="7"/>
                    </a:lnTo>
                    <a:lnTo>
                      <a:pt x="65" y="15"/>
                    </a:lnTo>
                    <a:lnTo>
                      <a:pt x="71" y="23"/>
                    </a:lnTo>
                    <a:lnTo>
                      <a:pt x="75" y="32"/>
                    </a:lnTo>
                    <a:lnTo>
                      <a:pt x="77" y="42"/>
                    </a:lnTo>
                    <a:lnTo>
                      <a:pt x="77" y="54"/>
                    </a:lnTo>
                    <a:lnTo>
                      <a:pt x="77" y="63"/>
                    </a:lnTo>
                    <a:lnTo>
                      <a:pt x="75" y="73"/>
                    </a:lnTo>
                    <a:lnTo>
                      <a:pt x="71" y="82"/>
                    </a:lnTo>
                    <a:lnTo>
                      <a:pt x="65" y="90"/>
                    </a:lnTo>
                    <a:lnTo>
                      <a:pt x="60" y="98"/>
                    </a:lnTo>
                    <a:lnTo>
                      <a:pt x="54" y="102"/>
                    </a:lnTo>
                    <a:lnTo>
                      <a:pt x="46" y="105"/>
                    </a:lnTo>
                    <a:lnTo>
                      <a:pt x="38" y="105"/>
                    </a:lnTo>
                    <a:lnTo>
                      <a:pt x="31" y="105"/>
                    </a:lnTo>
                    <a:lnTo>
                      <a:pt x="23" y="102"/>
                    </a:lnTo>
                    <a:lnTo>
                      <a:pt x="17" y="98"/>
                    </a:lnTo>
                    <a:lnTo>
                      <a:pt x="12"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5" name="Freeform 53"/>
              <p:cNvSpPr>
                <a:spLocks noChangeAspect="1"/>
              </p:cNvSpPr>
              <p:nvPr/>
            </p:nvSpPr>
            <p:spPr bwMode="auto">
              <a:xfrm>
                <a:off x="3771856" y="3356383"/>
                <a:ext cx="32608" cy="40286"/>
              </a:xfrm>
              <a:custGeom>
                <a:avLst/>
                <a:gdLst/>
                <a:ahLst/>
                <a:cxnLst>
                  <a:cxn ang="0">
                    <a:pos x="0" y="54"/>
                  </a:cxn>
                  <a:cxn ang="0">
                    <a:pos x="2" y="42"/>
                  </a:cxn>
                  <a:cxn ang="0">
                    <a:pos x="4" y="32"/>
                  </a:cxn>
                  <a:cxn ang="0">
                    <a:pos x="8" y="23"/>
                  </a:cxn>
                  <a:cxn ang="0">
                    <a:pos x="11" y="15"/>
                  </a:cxn>
                  <a:cxn ang="0">
                    <a:pos x="17" y="7"/>
                  </a:cxn>
                  <a:cxn ang="0">
                    <a:pos x="25" y="4"/>
                  </a:cxn>
                  <a:cxn ang="0">
                    <a:pos x="33" y="0"/>
                  </a:cxn>
                  <a:cxn ang="0">
                    <a:pos x="40" y="0"/>
                  </a:cxn>
                  <a:cxn ang="0">
                    <a:pos x="48" y="0"/>
                  </a:cxn>
                  <a:cxn ang="0">
                    <a:pos x="54" y="4"/>
                  </a:cxn>
                  <a:cxn ang="0">
                    <a:pos x="61" y="7"/>
                  </a:cxn>
                  <a:cxn ang="0">
                    <a:pos x="67" y="15"/>
                  </a:cxn>
                  <a:cxn ang="0">
                    <a:pos x="73" y="23"/>
                  </a:cxn>
                  <a:cxn ang="0">
                    <a:pos x="75" y="32"/>
                  </a:cxn>
                  <a:cxn ang="0">
                    <a:pos x="79" y="42"/>
                  </a:cxn>
                  <a:cxn ang="0">
                    <a:pos x="79" y="54"/>
                  </a:cxn>
                  <a:cxn ang="0">
                    <a:pos x="79" y="63"/>
                  </a:cxn>
                  <a:cxn ang="0">
                    <a:pos x="75" y="73"/>
                  </a:cxn>
                  <a:cxn ang="0">
                    <a:pos x="73" y="82"/>
                  </a:cxn>
                  <a:cxn ang="0">
                    <a:pos x="67" y="90"/>
                  </a:cxn>
                  <a:cxn ang="0">
                    <a:pos x="61" y="98"/>
                  </a:cxn>
                  <a:cxn ang="0">
                    <a:pos x="54" y="102"/>
                  </a:cxn>
                  <a:cxn ang="0">
                    <a:pos x="48" y="105"/>
                  </a:cxn>
                  <a:cxn ang="0">
                    <a:pos x="40" y="105"/>
                  </a:cxn>
                  <a:cxn ang="0">
                    <a:pos x="33" y="105"/>
                  </a:cxn>
                  <a:cxn ang="0">
                    <a:pos x="25" y="102"/>
                  </a:cxn>
                  <a:cxn ang="0">
                    <a:pos x="17" y="98"/>
                  </a:cxn>
                  <a:cxn ang="0">
                    <a:pos x="11" y="90"/>
                  </a:cxn>
                  <a:cxn ang="0">
                    <a:pos x="8" y="82"/>
                  </a:cxn>
                  <a:cxn ang="0">
                    <a:pos x="4" y="73"/>
                  </a:cxn>
                  <a:cxn ang="0">
                    <a:pos x="2" y="63"/>
                  </a:cxn>
                  <a:cxn ang="0">
                    <a:pos x="0" y="54"/>
                  </a:cxn>
                </a:cxnLst>
                <a:rect l="0" t="0" r="r" b="b"/>
                <a:pathLst>
                  <a:path w="79" h="105">
                    <a:moveTo>
                      <a:pt x="0" y="54"/>
                    </a:moveTo>
                    <a:lnTo>
                      <a:pt x="2" y="42"/>
                    </a:lnTo>
                    <a:lnTo>
                      <a:pt x="4" y="32"/>
                    </a:lnTo>
                    <a:lnTo>
                      <a:pt x="8" y="23"/>
                    </a:lnTo>
                    <a:lnTo>
                      <a:pt x="11" y="15"/>
                    </a:lnTo>
                    <a:lnTo>
                      <a:pt x="17" y="7"/>
                    </a:lnTo>
                    <a:lnTo>
                      <a:pt x="25" y="4"/>
                    </a:lnTo>
                    <a:lnTo>
                      <a:pt x="33" y="0"/>
                    </a:lnTo>
                    <a:lnTo>
                      <a:pt x="40" y="0"/>
                    </a:lnTo>
                    <a:lnTo>
                      <a:pt x="48" y="0"/>
                    </a:lnTo>
                    <a:lnTo>
                      <a:pt x="54" y="4"/>
                    </a:lnTo>
                    <a:lnTo>
                      <a:pt x="61" y="7"/>
                    </a:lnTo>
                    <a:lnTo>
                      <a:pt x="67" y="15"/>
                    </a:lnTo>
                    <a:lnTo>
                      <a:pt x="73" y="23"/>
                    </a:lnTo>
                    <a:lnTo>
                      <a:pt x="75" y="32"/>
                    </a:lnTo>
                    <a:lnTo>
                      <a:pt x="79" y="42"/>
                    </a:lnTo>
                    <a:lnTo>
                      <a:pt x="79" y="54"/>
                    </a:lnTo>
                    <a:lnTo>
                      <a:pt x="79" y="63"/>
                    </a:lnTo>
                    <a:lnTo>
                      <a:pt x="75" y="73"/>
                    </a:lnTo>
                    <a:lnTo>
                      <a:pt x="73" y="82"/>
                    </a:lnTo>
                    <a:lnTo>
                      <a:pt x="67" y="90"/>
                    </a:lnTo>
                    <a:lnTo>
                      <a:pt x="61" y="98"/>
                    </a:lnTo>
                    <a:lnTo>
                      <a:pt x="54" y="102"/>
                    </a:lnTo>
                    <a:lnTo>
                      <a:pt x="48" y="105"/>
                    </a:lnTo>
                    <a:lnTo>
                      <a:pt x="40" y="105"/>
                    </a:lnTo>
                    <a:lnTo>
                      <a:pt x="33" y="105"/>
                    </a:lnTo>
                    <a:lnTo>
                      <a:pt x="25" y="102"/>
                    </a:lnTo>
                    <a:lnTo>
                      <a:pt x="17" y="98"/>
                    </a:lnTo>
                    <a:lnTo>
                      <a:pt x="11"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6" name="Freeform 54"/>
              <p:cNvSpPr>
                <a:spLocks noChangeAspect="1" noEditPoints="1"/>
              </p:cNvSpPr>
              <p:nvPr/>
            </p:nvSpPr>
            <p:spPr bwMode="auto">
              <a:xfrm>
                <a:off x="362811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9" y="80"/>
                  </a:cxn>
                  <a:cxn ang="0">
                    <a:pos x="26" y="88"/>
                  </a:cxn>
                  <a:cxn ang="0">
                    <a:pos x="38" y="92"/>
                  </a:cxn>
                  <a:cxn ang="0">
                    <a:pos x="49" y="88"/>
                  </a:cxn>
                  <a:cxn ang="0">
                    <a:pos x="59" y="80"/>
                  </a:cxn>
                  <a:cxn ang="0">
                    <a:pos x="65" y="67"/>
                  </a:cxn>
                  <a:cxn ang="0">
                    <a:pos x="67" y="54"/>
                  </a:cxn>
                  <a:cxn ang="0">
                    <a:pos x="65" y="38"/>
                  </a:cxn>
                  <a:cxn ang="0">
                    <a:pos x="59" y="25"/>
                  </a:cxn>
                  <a:cxn ang="0">
                    <a:pos x="49" y="17"/>
                  </a:cxn>
                  <a:cxn ang="0">
                    <a:pos x="38" y="13"/>
                  </a:cxn>
                  <a:cxn ang="0">
                    <a:pos x="26" y="17"/>
                  </a:cxn>
                  <a:cxn ang="0">
                    <a:pos x="19" y="25"/>
                  </a:cxn>
                  <a:cxn ang="0">
                    <a:pos x="11" y="38"/>
                  </a:cxn>
                  <a:cxn ang="0">
                    <a:pos x="9" y="54"/>
                  </a:cxn>
                </a:cxnLst>
                <a:rect l="0" t="0" r="r" b="b"/>
                <a:pathLst>
                  <a:path w="76" h="105">
                    <a:moveTo>
                      <a:pt x="0" y="54"/>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4"/>
                    </a:lnTo>
                    <a:lnTo>
                      <a:pt x="76" y="63"/>
                    </a:lnTo>
                    <a:lnTo>
                      <a:pt x="74" y="73"/>
                    </a:lnTo>
                    <a:lnTo>
                      <a:pt x="71" y="82"/>
                    </a:lnTo>
                    <a:lnTo>
                      <a:pt x="67" y="90"/>
                    </a:lnTo>
                    <a:lnTo>
                      <a:pt x="59" y="98"/>
                    </a:lnTo>
                    <a:lnTo>
                      <a:pt x="53" y="102"/>
                    </a:lnTo>
                    <a:lnTo>
                      <a:pt x="46" y="105"/>
                    </a:lnTo>
                    <a:lnTo>
                      <a:pt x="38" y="105"/>
                    </a:lnTo>
                    <a:lnTo>
                      <a:pt x="30" y="105"/>
                    </a:lnTo>
                    <a:lnTo>
                      <a:pt x="23" y="102"/>
                    </a:lnTo>
                    <a:lnTo>
                      <a:pt x="17" y="98"/>
                    </a:lnTo>
                    <a:lnTo>
                      <a:pt x="11" y="90"/>
                    </a:lnTo>
                    <a:lnTo>
                      <a:pt x="5" y="82"/>
                    </a:lnTo>
                    <a:lnTo>
                      <a:pt x="1" y="73"/>
                    </a:lnTo>
                    <a:lnTo>
                      <a:pt x="0" y="63"/>
                    </a:lnTo>
                    <a:lnTo>
                      <a:pt x="0" y="54"/>
                    </a:lnTo>
                    <a:close/>
                    <a:moveTo>
                      <a:pt x="9" y="54"/>
                    </a:moveTo>
                    <a:lnTo>
                      <a:pt x="11" y="61"/>
                    </a:lnTo>
                    <a:lnTo>
                      <a:pt x="11" y="67"/>
                    </a:lnTo>
                    <a:lnTo>
                      <a:pt x="15" y="75"/>
                    </a:lnTo>
                    <a:lnTo>
                      <a:pt x="19" y="80"/>
                    </a:lnTo>
                    <a:lnTo>
                      <a:pt x="23" y="84"/>
                    </a:lnTo>
                    <a:lnTo>
                      <a:pt x="26" y="88"/>
                    </a:lnTo>
                    <a:lnTo>
                      <a:pt x="32" y="90"/>
                    </a:lnTo>
                    <a:lnTo>
                      <a:pt x="38" y="92"/>
                    </a:lnTo>
                    <a:lnTo>
                      <a:pt x="44" y="90"/>
                    </a:lnTo>
                    <a:lnTo>
                      <a:pt x="49" y="88"/>
                    </a:lnTo>
                    <a:lnTo>
                      <a:pt x="53" y="84"/>
                    </a:lnTo>
                    <a:lnTo>
                      <a:pt x="59" y="80"/>
                    </a:lnTo>
                    <a:lnTo>
                      <a:pt x="63" y="75"/>
                    </a:lnTo>
                    <a:lnTo>
                      <a:pt x="65" y="67"/>
                    </a:lnTo>
                    <a:lnTo>
                      <a:pt x="67" y="61"/>
                    </a:lnTo>
                    <a:lnTo>
                      <a:pt x="67" y="54"/>
                    </a:lnTo>
                    <a:lnTo>
                      <a:pt x="67" y="44"/>
                    </a:lnTo>
                    <a:lnTo>
                      <a:pt x="65" y="38"/>
                    </a:lnTo>
                    <a:lnTo>
                      <a:pt x="63" y="30"/>
                    </a:lnTo>
                    <a:lnTo>
                      <a:pt x="59" y="25"/>
                    </a:lnTo>
                    <a:lnTo>
                      <a:pt x="53" y="19"/>
                    </a:lnTo>
                    <a:lnTo>
                      <a:pt x="49" y="17"/>
                    </a:lnTo>
                    <a:lnTo>
                      <a:pt x="44" y="15"/>
                    </a:lnTo>
                    <a:lnTo>
                      <a:pt x="38" y="13"/>
                    </a:lnTo>
                    <a:lnTo>
                      <a:pt x="32" y="15"/>
                    </a:lnTo>
                    <a:lnTo>
                      <a:pt x="26" y="17"/>
                    </a:lnTo>
                    <a:lnTo>
                      <a:pt x="23" y="19"/>
                    </a:lnTo>
                    <a:lnTo>
                      <a:pt x="19" y="25"/>
                    </a:lnTo>
                    <a:lnTo>
                      <a:pt x="15" y="30"/>
                    </a:lnTo>
                    <a:lnTo>
                      <a:pt x="11" y="38"/>
                    </a:lnTo>
                    <a:lnTo>
                      <a:pt x="11"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7" name="Freeform 55"/>
              <p:cNvSpPr>
                <a:spLocks noChangeAspect="1"/>
              </p:cNvSpPr>
              <p:nvPr/>
            </p:nvSpPr>
            <p:spPr bwMode="auto">
              <a:xfrm>
                <a:off x="3486177" y="3356383"/>
                <a:ext cx="32608" cy="40286"/>
              </a:xfrm>
              <a:custGeom>
                <a:avLst/>
                <a:gdLst/>
                <a:ahLst/>
                <a:cxnLst>
                  <a:cxn ang="0">
                    <a:pos x="0" y="54"/>
                  </a:cxn>
                  <a:cxn ang="0">
                    <a:pos x="2" y="42"/>
                  </a:cxn>
                  <a:cxn ang="0">
                    <a:pos x="4" y="32"/>
                  </a:cxn>
                  <a:cxn ang="0">
                    <a:pos x="8" y="23"/>
                  </a:cxn>
                  <a:cxn ang="0">
                    <a:pos x="12" y="15"/>
                  </a:cxn>
                  <a:cxn ang="0">
                    <a:pos x="18" y="7"/>
                  </a:cxn>
                  <a:cxn ang="0">
                    <a:pos x="25" y="4"/>
                  </a:cxn>
                  <a:cxn ang="0">
                    <a:pos x="33" y="0"/>
                  </a:cxn>
                  <a:cxn ang="0">
                    <a:pos x="41" y="0"/>
                  </a:cxn>
                  <a:cxn ang="0">
                    <a:pos x="48" y="0"/>
                  </a:cxn>
                  <a:cxn ang="0">
                    <a:pos x="54" y="4"/>
                  </a:cxn>
                  <a:cxn ang="0">
                    <a:pos x="62" y="7"/>
                  </a:cxn>
                  <a:cxn ang="0">
                    <a:pos x="67" y="15"/>
                  </a:cxn>
                  <a:cxn ang="0">
                    <a:pos x="73" y="23"/>
                  </a:cxn>
                  <a:cxn ang="0">
                    <a:pos x="77" y="32"/>
                  </a:cxn>
                  <a:cxn ang="0">
                    <a:pos x="79" y="42"/>
                  </a:cxn>
                  <a:cxn ang="0">
                    <a:pos x="79" y="54"/>
                  </a:cxn>
                  <a:cxn ang="0">
                    <a:pos x="79" y="63"/>
                  </a:cxn>
                  <a:cxn ang="0">
                    <a:pos x="77" y="73"/>
                  </a:cxn>
                  <a:cxn ang="0">
                    <a:pos x="73" y="82"/>
                  </a:cxn>
                  <a:cxn ang="0">
                    <a:pos x="67" y="90"/>
                  </a:cxn>
                  <a:cxn ang="0">
                    <a:pos x="62" y="98"/>
                  </a:cxn>
                  <a:cxn ang="0">
                    <a:pos x="54" y="102"/>
                  </a:cxn>
                  <a:cxn ang="0">
                    <a:pos x="48" y="105"/>
                  </a:cxn>
                  <a:cxn ang="0">
                    <a:pos x="41" y="105"/>
                  </a:cxn>
                  <a:cxn ang="0">
                    <a:pos x="33" y="105"/>
                  </a:cxn>
                  <a:cxn ang="0">
                    <a:pos x="25" y="102"/>
                  </a:cxn>
                  <a:cxn ang="0">
                    <a:pos x="18" y="98"/>
                  </a:cxn>
                  <a:cxn ang="0">
                    <a:pos x="12" y="90"/>
                  </a:cxn>
                  <a:cxn ang="0">
                    <a:pos x="8" y="82"/>
                  </a:cxn>
                  <a:cxn ang="0">
                    <a:pos x="4" y="73"/>
                  </a:cxn>
                  <a:cxn ang="0">
                    <a:pos x="2" y="63"/>
                  </a:cxn>
                  <a:cxn ang="0">
                    <a:pos x="0" y="54"/>
                  </a:cxn>
                </a:cxnLst>
                <a:rect l="0" t="0" r="r" b="b"/>
                <a:pathLst>
                  <a:path w="79" h="105">
                    <a:moveTo>
                      <a:pt x="0" y="54"/>
                    </a:moveTo>
                    <a:lnTo>
                      <a:pt x="2" y="42"/>
                    </a:lnTo>
                    <a:lnTo>
                      <a:pt x="4" y="32"/>
                    </a:lnTo>
                    <a:lnTo>
                      <a:pt x="8" y="23"/>
                    </a:lnTo>
                    <a:lnTo>
                      <a:pt x="12" y="15"/>
                    </a:lnTo>
                    <a:lnTo>
                      <a:pt x="18" y="7"/>
                    </a:lnTo>
                    <a:lnTo>
                      <a:pt x="25" y="4"/>
                    </a:lnTo>
                    <a:lnTo>
                      <a:pt x="33" y="0"/>
                    </a:lnTo>
                    <a:lnTo>
                      <a:pt x="41" y="0"/>
                    </a:lnTo>
                    <a:lnTo>
                      <a:pt x="48" y="0"/>
                    </a:lnTo>
                    <a:lnTo>
                      <a:pt x="54" y="4"/>
                    </a:lnTo>
                    <a:lnTo>
                      <a:pt x="62" y="7"/>
                    </a:lnTo>
                    <a:lnTo>
                      <a:pt x="67" y="15"/>
                    </a:lnTo>
                    <a:lnTo>
                      <a:pt x="73" y="23"/>
                    </a:lnTo>
                    <a:lnTo>
                      <a:pt x="77" y="32"/>
                    </a:lnTo>
                    <a:lnTo>
                      <a:pt x="79" y="42"/>
                    </a:lnTo>
                    <a:lnTo>
                      <a:pt x="79" y="54"/>
                    </a:lnTo>
                    <a:lnTo>
                      <a:pt x="79" y="63"/>
                    </a:lnTo>
                    <a:lnTo>
                      <a:pt x="77" y="73"/>
                    </a:lnTo>
                    <a:lnTo>
                      <a:pt x="73" y="82"/>
                    </a:lnTo>
                    <a:lnTo>
                      <a:pt x="67" y="90"/>
                    </a:lnTo>
                    <a:lnTo>
                      <a:pt x="62" y="98"/>
                    </a:lnTo>
                    <a:lnTo>
                      <a:pt x="54" y="102"/>
                    </a:lnTo>
                    <a:lnTo>
                      <a:pt x="48" y="105"/>
                    </a:lnTo>
                    <a:lnTo>
                      <a:pt x="41" y="105"/>
                    </a:lnTo>
                    <a:lnTo>
                      <a:pt x="33" y="105"/>
                    </a:lnTo>
                    <a:lnTo>
                      <a:pt x="25" y="102"/>
                    </a:lnTo>
                    <a:lnTo>
                      <a:pt x="18" y="98"/>
                    </a:lnTo>
                    <a:lnTo>
                      <a:pt x="12"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8" name="Freeform 56"/>
              <p:cNvSpPr>
                <a:spLocks noChangeAspect="1" noEditPoints="1"/>
              </p:cNvSpPr>
              <p:nvPr/>
            </p:nvSpPr>
            <p:spPr bwMode="auto">
              <a:xfrm>
                <a:off x="3344236" y="3356383"/>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0" y="54"/>
                  </a:cxn>
                </a:cxnLst>
                <a:rect l="0" t="0" r="r" b="b"/>
                <a:pathLst>
                  <a:path w="79" h="105">
                    <a:moveTo>
                      <a:pt x="0" y="54"/>
                    </a:moveTo>
                    <a:lnTo>
                      <a:pt x="0" y="42"/>
                    </a:lnTo>
                    <a:lnTo>
                      <a:pt x="2" y="32"/>
                    </a:lnTo>
                    <a:lnTo>
                      <a:pt x="6" y="23"/>
                    </a:lnTo>
                    <a:lnTo>
                      <a:pt x="12" y="15"/>
                    </a:lnTo>
                    <a:lnTo>
                      <a:pt x="17" y="7"/>
                    </a:lnTo>
                    <a:lnTo>
                      <a:pt x="25" y="4"/>
                    </a:lnTo>
                    <a:lnTo>
                      <a:pt x="31" y="0"/>
                    </a:lnTo>
                    <a:lnTo>
                      <a:pt x="38" y="0"/>
                    </a:lnTo>
                    <a:lnTo>
                      <a:pt x="46" y="0"/>
                    </a:lnTo>
                    <a:lnTo>
                      <a:pt x="54" y="4"/>
                    </a:lnTo>
                    <a:lnTo>
                      <a:pt x="59" y="7"/>
                    </a:lnTo>
                    <a:lnTo>
                      <a:pt x="67" y="15"/>
                    </a:lnTo>
                    <a:lnTo>
                      <a:pt x="71" y="23"/>
                    </a:lnTo>
                    <a:lnTo>
                      <a:pt x="75" y="32"/>
                    </a:lnTo>
                    <a:lnTo>
                      <a:pt x="77" y="42"/>
                    </a:lnTo>
                    <a:lnTo>
                      <a:pt x="79" y="54"/>
                    </a:lnTo>
                    <a:lnTo>
                      <a:pt x="77" y="63"/>
                    </a:lnTo>
                    <a:lnTo>
                      <a:pt x="75" y="73"/>
                    </a:lnTo>
                    <a:lnTo>
                      <a:pt x="71" y="82"/>
                    </a:lnTo>
                    <a:lnTo>
                      <a:pt x="67" y="90"/>
                    </a:lnTo>
                    <a:lnTo>
                      <a:pt x="59" y="98"/>
                    </a:lnTo>
                    <a:lnTo>
                      <a:pt x="54" y="102"/>
                    </a:lnTo>
                    <a:lnTo>
                      <a:pt x="46" y="105"/>
                    </a:lnTo>
                    <a:lnTo>
                      <a:pt x="38" y="105"/>
                    </a:lnTo>
                    <a:lnTo>
                      <a:pt x="31" y="105"/>
                    </a:lnTo>
                    <a:lnTo>
                      <a:pt x="25" y="102"/>
                    </a:lnTo>
                    <a:lnTo>
                      <a:pt x="17" y="98"/>
                    </a:lnTo>
                    <a:lnTo>
                      <a:pt x="12" y="90"/>
                    </a:lnTo>
                    <a:lnTo>
                      <a:pt x="6" y="82"/>
                    </a:lnTo>
                    <a:lnTo>
                      <a:pt x="2" y="73"/>
                    </a:lnTo>
                    <a:lnTo>
                      <a:pt x="0" y="63"/>
                    </a:lnTo>
                    <a:lnTo>
                      <a:pt x="0" y="54"/>
                    </a:lnTo>
                    <a:close/>
                    <a:moveTo>
                      <a:pt x="10" y="54"/>
                    </a:moveTo>
                    <a:lnTo>
                      <a:pt x="12" y="61"/>
                    </a:lnTo>
                    <a:lnTo>
                      <a:pt x="13" y="67"/>
                    </a:lnTo>
                    <a:lnTo>
                      <a:pt x="15" y="75"/>
                    </a:lnTo>
                    <a:lnTo>
                      <a:pt x="19" y="80"/>
                    </a:lnTo>
                    <a:lnTo>
                      <a:pt x="23" y="84"/>
                    </a:lnTo>
                    <a:lnTo>
                      <a:pt x="29" y="88"/>
                    </a:lnTo>
                    <a:lnTo>
                      <a:pt x="33" y="90"/>
                    </a:lnTo>
                    <a:lnTo>
                      <a:pt x="38" y="92"/>
                    </a:lnTo>
                    <a:lnTo>
                      <a:pt x="44" y="90"/>
                    </a:lnTo>
                    <a:lnTo>
                      <a:pt x="50" y="88"/>
                    </a:lnTo>
                    <a:lnTo>
                      <a:pt x="56" y="84"/>
                    </a:lnTo>
                    <a:lnTo>
                      <a:pt x="59" y="80"/>
                    </a:lnTo>
                    <a:lnTo>
                      <a:pt x="63" y="75"/>
                    </a:lnTo>
                    <a:lnTo>
                      <a:pt x="65" y="67"/>
                    </a:lnTo>
                    <a:lnTo>
                      <a:pt x="67" y="61"/>
                    </a:lnTo>
                    <a:lnTo>
                      <a:pt x="67" y="54"/>
                    </a:lnTo>
                    <a:lnTo>
                      <a:pt x="67" y="44"/>
                    </a:lnTo>
                    <a:lnTo>
                      <a:pt x="65" y="38"/>
                    </a:lnTo>
                    <a:lnTo>
                      <a:pt x="63" y="30"/>
                    </a:lnTo>
                    <a:lnTo>
                      <a:pt x="59" y="25"/>
                    </a:lnTo>
                    <a:lnTo>
                      <a:pt x="56" y="19"/>
                    </a:lnTo>
                    <a:lnTo>
                      <a:pt x="50" y="17"/>
                    </a:lnTo>
                    <a:lnTo>
                      <a:pt x="44" y="15"/>
                    </a:lnTo>
                    <a:lnTo>
                      <a:pt x="38" y="13"/>
                    </a:lnTo>
                    <a:lnTo>
                      <a:pt x="33" y="15"/>
                    </a:lnTo>
                    <a:lnTo>
                      <a:pt x="29" y="17"/>
                    </a:lnTo>
                    <a:lnTo>
                      <a:pt x="23" y="19"/>
                    </a:lnTo>
                    <a:lnTo>
                      <a:pt x="19" y="25"/>
                    </a:lnTo>
                    <a:lnTo>
                      <a:pt x="15" y="30"/>
                    </a:lnTo>
                    <a:lnTo>
                      <a:pt x="13"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69" name="Freeform 57"/>
              <p:cNvSpPr>
                <a:spLocks noChangeAspect="1" noEditPoints="1"/>
              </p:cNvSpPr>
              <p:nvPr/>
            </p:nvSpPr>
            <p:spPr bwMode="auto">
              <a:xfrm>
                <a:off x="320049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7" y="80"/>
                  </a:cxn>
                  <a:cxn ang="0">
                    <a:pos x="27" y="88"/>
                  </a:cxn>
                  <a:cxn ang="0">
                    <a:pos x="38" y="92"/>
                  </a:cxn>
                  <a:cxn ang="0">
                    <a:pos x="50" y="88"/>
                  </a:cxn>
                  <a:cxn ang="0">
                    <a:pos x="57" y="80"/>
                  </a:cxn>
                  <a:cxn ang="0">
                    <a:pos x="65" y="67"/>
                  </a:cxn>
                  <a:cxn ang="0">
                    <a:pos x="67" y="54"/>
                  </a:cxn>
                  <a:cxn ang="0">
                    <a:pos x="65" y="38"/>
                  </a:cxn>
                  <a:cxn ang="0">
                    <a:pos x="57" y="25"/>
                  </a:cxn>
                  <a:cxn ang="0">
                    <a:pos x="50" y="17"/>
                  </a:cxn>
                  <a:cxn ang="0">
                    <a:pos x="38" y="13"/>
                  </a:cxn>
                  <a:cxn ang="0">
                    <a:pos x="27" y="17"/>
                  </a:cxn>
                  <a:cxn ang="0">
                    <a:pos x="17" y="25"/>
                  </a:cxn>
                  <a:cxn ang="0">
                    <a:pos x="11" y="38"/>
                  </a:cxn>
                  <a:cxn ang="0">
                    <a:pos x="9" y="54"/>
                  </a:cxn>
                </a:cxnLst>
                <a:rect l="0" t="0" r="r" b="b"/>
                <a:pathLst>
                  <a:path w="76" h="105">
                    <a:moveTo>
                      <a:pt x="0" y="54"/>
                    </a:moveTo>
                    <a:lnTo>
                      <a:pt x="0" y="42"/>
                    </a:lnTo>
                    <a:lnTo>
                      <a:pt x="2" y="32"/>
                    </a:lnTo>
                    <a:lnTo>
                      <a:pt x="5" y="23"/>
                    </a:lnTo>
                    <a:lnTo>
                      <a:pt x="9" y="15"/>
                    </a:lnTo>
                    <a:lnTo>
                      <a:pt x="17" y="7"/>
                    </a:lnTo>
                    <a:lnTo>
                      <a:pt x="23" y="4"/>
                    </a:lnTo>
                    <a:lnTo>
                      <a:pt x="30" y="0"/>
                    </a:lnTo>
                    <a:lnTo>
                      <a:pt x="38" y="0"/>
                    </a:lnTo>
                    <a:lnTo>
                      <a:pt x="46" y="0"/>
                    </a:lnTo>
                    <a:lnTo>
                      <a:pt x="53" y="4"/>
                    </a:lnTo>
                    <a:lnTo>
                      <a:pt x="59" y="7"/>
                    </a:lnTo>
                    <a:lnTo>
                      <a:pt x="65" y="15"/>
                    </a:lnTo>
                    <a:lnTo>
                      <a:pt x="71" y="23"/>
                    </a:lnTo>
                    <a:lnTo>
                      <a:pt x="74" y="32"/>
                    </a:lnTo>
                    <a:lnTo>
                      <a:pt x="76" y="42"/>
                    </a:lnTo>
                    <a:lnTo>
                      <a:pt x="76" y="54"/>
                    </a:lnTo>
                    <a:lnTo>
                      <a:pt x="76" y="63"/>
                    </a:lnTo>
                    <a:lnTo>
                      <a:pt x="74" y="73"/>
                    </a:lnTo>
                    <a:lnTo>
                      <a:pt x="71" y="82"/>
                    </a:lnTo>
                    <a:lnTo>
                      <a:pt x="65" y="90"/>
                    </a:lnTo>
                    <a:lnTo>
                      <a:pt x="59" y="98"/>
                    </a:lnTo>
                    <a:lnTo>
                      <a:pt x="53" y="102"/>
                    </a:lnTo>
                    <a:lnTo>
                      <a:pt x="46" y="105"/>
                    </a:lnTo>
                    <a:lnTo>
                      <a:pt x="38" y="105"/>
                    </a:lnTo>
                    <a:lnTo>
                      <a:pt x="30" y="105"/>
                    </a:lnTo>
                    <a:lnTo>
                      <a:pt x="23" y="102"/>
                    </a:lnTo>
                    <a:lnTo>
                      <a:pt x="17" y="98"/>
                    </a:lnTo>
                    <a:lnTo>
                      <a:pt x="9" y="90"/>
                    </a:lnTo>
                    <a:lnTo>
                      <a:pt x="5" y="82"/>
                    </a:lnTo>
                    <a:lnTo>
                      <a:pt x="2" y="73"/>
                    </a:lnTo>
                    <a:lnTo>
                      <a:pt x="0" y="63"/>
                    </a:lnTo>
                    <a:lnTo>
                      <a:pt x="0" y="54"/>
                    </a:lnTo>
                    <a:close/>
                    <a:moveTo>
                      <a:pt x="9" y="54"/>
                    </a:moveTo>
                    <a:lnTo>
                      <a:pt x="9" y="61"/>
                    </a:lnTo>
                    <a:lnTo>
                      <a:pt x="11" y="67"/>
                    </a:lnTo>
                    <a:lnTo>
                      <a:pt x="13" y="75"/>
                    </a:lnTo>
                    <a:lnTo>
                      <a:pt x="17" y="80"/>
                    </a:lnTo>
                    <a:lnTo>
                      <a:pt x="23" y="84"/>
                    </a:lnTo>
                    <a:lnTo>
                      <a:pt x="27" y="88"/>
                    </a:lnTo>
                    <a:lnTo>
                      <a:pt x="32" y="90"/>
                    </a:lnTo>
                    <a:lnTo>
                      <a:pt x="38" y="92"/>
                    </a:lnTo>
                    <a:lnTo>
                      <a:pt x="44" y="90"/>
                    </a:lnTo>
                    <a:lnTo>
                      <a:pt x="50" y="88"/>
                    </a:lnTo>
                    <a:lnTo>
                      <a:pt x="53" y="84"/>
                    </a:lnTo>
                    <a:lnTo>
                      <a:pt x="57" y="80"/>
                    </a:lnTo>
                    <a:lnTo>
                      <a:pt x="61" y="75"/>
                    </a:lnTo>
                    <a:lnTo>
                      <a:pt x="65" y="67"/>
                    </a:lnTo>
                    <a:lnTo>
                      <a:pt x="65" y="61"/>
                    </a:lnTo>
                    <a:lnTo>
                      <a:pt x="67" y="54"/>
                    </a:lnTo>
                    <a:lnTo>
                      <a:pt x="65" y="44"/>
                    </a:lnTo>
                    <a:lnTo>
                      <a:pt x="65" y="38"/>
                    </a:lnTo>
                    <a:lnTo>
                      <a:pt x="61" y="30"/>
                    </a:lnTo>
                    <a:lnTo>
                      <a:pt x="57" y="25"/>
                    </a:lnTo>
                    <a:lnTo>
                      <a:pt x="53" y="19"/>
                    </a:lnTo>
                    <a:lnTo>
                      <a:pt x="50" y="17"/>
                    </a:lnTo>
                    <a:lnTo>
                      <a:pt x="44" y="15"/>
                    </a:lnTo>
                    <a:lnTo>
                      <a:pt x="38" y="13"/>
                    </a:lnTo>
                    <a:lnTo>
                      <a:pt x="32" y="15"/>
                    </a:lnTo>
                    <a:lnTo>
                      <a:pt x="27" y="17"/>
                    </a:lnTo>
                    <a:lnTo>
                      <a:pt x="23" y="19"/>
                    </a:lnTo>
                    <a:lnTo>
                      <a:pt x="17" y="25"/>
                    </a:lnTo>
                    <a:lnTo>
                      <a:pt x="13" y="30"/>
                    </a:lnTo>
                    <a:lnTo>
                      <a:pt x="11" y="38"/>
                    </a:lnTo>
                    <a:lnTo>
                      <a:pt x="9"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0" name="Freeform 58"/>
              <p:cNvSpPr>
                <a:spLocks noChangeAspect="1"/>
              </p:cNvSpPr>
              <p:nvPr/>
            </p:nvSpPr>
            <p:spPr bwMode="auto">
              <a:xfrm>
                <a:off x="3259790" y="2767015"/>
                <a:ext cx="34588" cy="40286"/>
              </a:xfrm>
              <a:custGeom>
                <a:avLst/>
                <a:gdLst/>
                <a:ahLst/>
                <a:cxnLst>
                  <a:cxn ang="0">
                    <a:pos x="0" y="54"/>
                  </a:cxn>
                  <a:cxn ang="0">
                    <a:pos x="2" y="42"/>
                  </a:cxn>
                  <a:cxn ang="0">
                    <a:pos x="3" y="33"/>
                  </a:cxn>
                  <a:cxn ang="0">
                    <a:pos x="7" y="23"/>
                  </a:cxn>
                  <a:cxn ang="0">
                    <a:pos x="11" y="15"/>
                  </a:cxn>
                  <a:cxn ang="0">
                    <a:pos x="17" y="10"/>
                  </a:cxn>
                  <a:cxn ang="0">
                    <a:pos x="25" y="4"/>
                  </a:cxn>
                  <a:cxn ang="0">
                    <a:pos x="32" y="2"/>
                  </a:cxn>
                  <a:cxn ang="0">
                    <a:pos x="40" y="0"/>
                  </a:cxn>
                  <a:cxn ang="0">
                    <a:pos x="48" y="2"/>
                  </a:cxn>
                  <a:cxn ang="0">
                    <a:pos x="53" y="4"/>
                  </a:cxn>
                  <a:cxn ang="0">
                    <a:pos x="61" y="10"/>
                  </a:cxn>
                  <a:cxn ang="0">
                    <a:pos x="67" y="15"/>
                  </a:cxn>
                  <a:cxn ang="0">
                    <a:pos x="72" y="23"/>
                  </a:cxn>
                  <a:cxn ang="0">
                    <a:pos x="74" y="33"/>
                  </a:cxn>
                  <a:cxn ang="0">
                    <a:pos x="78" y="42"/>
                  </a:cxn>
                  <a:cxn ang="0">
                    <a:pos x="78" y="54"/>
                  </a:cxn>
                  <a:cxn ang="0">
                    <a:pos x="78" y="63"/>
                  </a:cxn>
                  <a:cxn ang="0">
                    <a:pos x="74" y="73"/>
                  </a:cxn>
                  <a:cxn ang="0">
                    <a:pos x="72" y="83"/>
                  </a:cxn>
                  <a:cxn ang="0">
                    <a:pos x="67" y="90"/>
                  </a:cxn>
                  <a:cxn ang="0">
                    <a:pos x="61" y="98"/>
                  </a:cxn>
                  <a:cxn ang="0">
                    <a:pos x="53" y="102"/>
                  </a:cxn>
                  <a:cxn ang="0">
                    <a:pos x="48" y="106"/>
                  </a:cxn>
                  <a:cxn ang="0">
                    <a:pos x="40" y="106"/>
                  </a:cxn>
                  <a:cxn ang="0">
                    <a:pos x="32" y="106"/>
                  </a:cxn>
                  <a:cxn ang="0">
                    <a:pos x="25" y="102"/>
                  </a:cxn>
                  <a:cxn ang="0">
                    <a:pos x="17" y="98"/>
                  </a:cxn>
                  <a:cxn ang="0">
                    <a:pos x="11" y="90"/>
                  </a:cxn>
                  <a:cxn ang="0">
                    <a:pos x="7" y="83"/>
                  </a:cxn>
                  <a:cxn ang="0">
                    <a:pos x="3" y="73"/>
                  </a:cxn>
                  <a:cxn ang="0">
                    <a:pos x="2" y="63"/>
                  </a:cxn>
                  <a:cxn ang="0">
                    <a:pos x="0" y="54"/>
                  </a:cxn>
                </a:cxnLst>
                <a:rect l="0" t="0" r="r" b="b"/>
                <a:pathLst>
                  <a:path w="78" h="106">
                    <a:moveTo>
                      <a:pt x="0" y="54"/>
                    </a:moveTo>
                    <a:lnTo>
                      <a:pt x="2" y="42"/>
                    </a:lnTo>
                    <a:lnTo>
                      <a:pt x="3" y="33"/>
                    </a:lnTo>
                    <a:lnTo>
                      <a:pt x="7" y="23"/>
                    </a:lnTo>
                    <a:lnTo>
                      <a:pt x="11" y="15"/>
                    </a:lnTo>
                    <a:lnTo>
                      <a:pt x="17" y="10"/>
                    </a:lnTo>
                    <a:lnTo>
                      <a:pt x="25" y="4"/>
                    </a:lnTo>
                    <a:lnTo>
                      <a:pt x="32" y="2"/>
                    </a:lnTo>
                    <a:lnTo>
                      <a:pt x="40" y="0"/>
                    </a:lnTo>
                    <a:lnTo>
                      <a:pt x="48" y="2"/>
                    </a:lnTo>
                    <a:lnTo>
                      <a:pt x="53" y="4"/>
                    </a:lnTo>
                    <a:lnTo>
                      <a:pt x="61" y="10"/>
                    </a:lnTo>
                    <a:lnTo>
                      <a:pt x="67" y="15"/>
                    </a:lnTo>
                    <a:lnTo>
                      <a:pt x="72" y="23"/>
                    </a:lnTo>
                    <a:lnTo>
                      <a:pt x="74" y="33"/>
                    </a:lnTo>
                    <a:lnTo>
                      <a:pt x="78" y="42"/>
                    </a:lnTo>
                    <a:lnTo>
                      <a:pt x="78" y="54"/>
                    </a:lnTo>
                    <a:lnTo>
                      <a:pt x="78" y="63"/>
                    </a:lnTo>
                    <a:lnTo>
                      <a:pt x="74" y="73"/>
                    </a:lnTo>
                    <a:lnTo>
                      <a:pt x="72" y="83"/>
                    </a:lnTo>
                    <a:lnTo>
                      <a:pt x="67" y="90"/>
                    </a:lnTo>
                    <a:lnTo>
                      <a:pt x="61" y="98"/>
                    </a:lnTo>
                    <a:lnTo>
                      <a:pt x="53" y="102"/>
                    </a:lnTo>
                    <a:lnTo>
                      <a:pt x="48" y="106"/>
                    </a:lnTo>
                    <a:lnTo>
                      <a:pt x="40" y="106"/>
                    </a:lnTo>
                    <a:lnTo>
                      <a:pt x="32" y="106"/>
                    </a:lnTo>
                    <a:lnTo>
                      <a:pt x="25" y="102"/>
                    </a:lnTo>
                    <a:lnTo>
                      <a:pt x="17" y="98"/>
                    </a:lnTo>
                    <a:lnTo>
                      <a:pt x="11" y="90"/>
                    </a:lnTo>
                    <a:lnTo>
                      <a:pt x="7"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1" name="Freeform 59"/>
              <p:cNvSpPr>
                <a:spLocks noChangeAspect="1" noEditPoints="1"/>
              </p:cNvSpPr>
              <p:nvPr/>
            </p:nvSpPr>
            <p:spPr bwMode="auto">
              <a:xfrm>
                <a:off x="3919187" y="3129834"/>
                <a:ext cx="34588" cy="40286"/>
              </a:xfrm>
              <a:custGeom>
                <a:avLst/>
                <a:gdLst/>
                <a:ahLst/>
                <a:cxnLst>
                  <a:cxn ang="0">
                    <a:pos x="1" y="42"/>
                  </a:cxn>
                  <a:cxn ang="0">
                    <a:pos x="7" y="25"/>
                  </a:cxn>
                  <a:cxn ang="0">
                    <a:pos x="19" y="9"/>
                  </a:cxn>
                  <a:cxn ang="0">
                    <a:pos x="32" y="2"/>
                  </a:cxn>
                  <a:cxn ang="0">
                    <a:pos x="48" y="2"/>
                  </a:cxn>
                  <a:cxn ang="0">
                    <a:pos x="61" y="9"/>
                  </a:cxn>
                  <a:cxn ang="0">
                    <a:pos x="72" y="25"/>
                  </a:cxn>
                  <a:cxn ang="0">
                    <a:pos x="78" y="42"/>
                  </a:cxn>
                  <a:cxn ang="0">
                    <a:pos x="78" y="65"/>
                  </a:cxn>
                  <a:cxn ang="0">
                    <a:pos x="72" y="82"/>
                  </a:cxn>
                  <a:cxn ang="0">
                    <a:pos x="61" y="98"/>
                  </a:cxn>
                  <a:cxn ang="0">
                    <a:pos x="48" y="105"/>
                  </a:cxn>
                  <a:cxn ang="0">
                    <a:pos x="32" y="105"/>
                  </a:cxn>
                  <a:cxn ang="0">
                    <a:pos x="19" y="98"/>
                  </a:cxn>
                  <a:cxn ang="0">
                    <a:pos x="7" y="82"/>
                  </a:cxn>
                  <a:cxn ang="0">
                    <a:pos x="1" y="65"/>
                  </a:cxn>
                  <a:cxn ang="0">
                    <a:pos x="11" y="53"/>
                  </a:cxn>
                  <a:cxn ang="0">
                    <a:pos x="13" y="69"/>
                  </a:cxn>
                  <a:cxn ang="0">
                    <a:pos x="19" y="80"/>
                  </a:cxn>
                  <a:cxn ang="0">
                    <a:pos x="28" y="90"/>
                  </a:cxn>
                  <a:cxn ang="0">
                    <a:pos x="40" y="92"/>
                  </a:cxn>
                  <a:cxn ang="0">
                    <a:pos x="51" y="90"/>
                  </a:cxn>
                  <a:cxn ang="0">
                    <a:pos x="59" y="80"/>
                  </a:cxn>
                  <a:cxn ang="0">
                    <a:pos x="67" y="69"/>
                  </a:cxn>
                  <a:cxn ang="0">
                    <a:pos x="69" y="53"/>
                  </a:cxn>
                  <a:cxn ang="0">
                    <a:pos x="67" y="38"/>
                  </a:cxn>
                  <a:cxn ang="0">
                    <a:pos x="59" y="27"/>
                  </a:cxn>
                  <a:cxn ang="0">
                    <a:pos x="51" y="17"/>
                  </a:cxn>
                  <a:cxn ang="0">
                    <a:pos x="40" y="15"/>
                  </a:cxn>
                  <a:cxn ang="0">
                    <a:pos x="28" y="17"/>
                  </a:cxn>
                  <a:cxn ang="0">
                    <a:pos x="19" y="27"/>
                  </a:cxn>
                  <a:cxn ang="0">
                    <a:pos x="13" y="38"/>
                  </a:cxn>
                  <a:cxn ang="0">
                    <a:pos x="11" y="53"/>
                  </a:cxn>
                </a:cxnLst>
                <a:rect l="0" t="0" r="r" b="b"/>
                <a:pathLst>
                  <a:path w="78" h="107">
                    <a:moveTo>
                      <a:pt x="0" y="53"/>
                    </a:moveTo>
                    <a:lnTo>
                      <a:pt x="1" y="42"/>
                    </a:lnTo>
                    <a:lnTo>
                      <a:pt x="3" y="32"/>
                    </a:lnTo>
                    <a:lnTo>
                      <a:pt x="7" y="25"/>
                    </a:lnTo>
                    <a:lnTo>
                      <a:pt x="11" y="15"/>
                    </a:lnTo>
                    <a:lnTo>
                      <a:pt x="19" y="9"/>
                    </a:lnTo>
                    <a:lnTo>
                      <a:pt x="24" y="3"/>
                    </a:lnTo>
                    <a:lnTo>
                      <a:pt x="32" y="2"/>
                    </a:lnTo>
                    <a:lnTo>
                      <a:pt x="40" y="0"/>
                    </a:lnTo>
                    <a:lnTo>
                      <a:pt x="48" y="2"/>
                    </a:lnTo>
                    <a:lnTo>
                      <a:pt x="55" y="3"/>
                    </a:lnTo>
                    <a:lnTo>
                      <a:pt x="61" y="9"/>
                    </a:lnTo>
                    <a:lnTo>
                      <a:pt x="67" y="15"/>
                    </a:lnTo>
                    <a:lnTo>
                      <a:pt x="72" y="25"/>
                    </a:lnTo>
                    <a:lnTo>
                      <a:pt x="76" y="32"/>
                    </a:lnTo>
                    <a:lnTo>
                      <a:pt x="78" y="42"/>
                    </a:lnTo>
                    <a:lnTo>
                      <a:pt x="78" y="53"/>
                    </a:lnTo>
                    <a:lnTo>
                      <a:pt x="78" y="65"/>
                    </a:lnTo>
                    <a:lnTo>
                      <a:pt x="76" y="75"/>
                    </a:lnTo>
                    <a:lnTo>
                      <a:pt x="72" y="82"/>
                    </a:lnTo>
                    <a:lnTo>
                      <a:pt x="67" y="92"/>
                    </a:lnTo>
                    <a:lnTo>
                      <a:pt x="61" y="98"/>
                    </a:lnTo>
                    <a:lnTo>
                      <a:pt x="55" y="103"/>
                    </a:lnTo>
                    <a:lnTo>
                      <a:pt x="48" y="105"/>
                    </a:lnTo>
                    <a:lnTo>
                      <a:pt x="40" y="107"/>
                    </a:lnTo>
                    <a:lnTo>
                      <a:pt x="32" y="105"/>
                    </a:lnTo>
                    <a:lnTo>
                      <a:pt x="24" y="103"/>
                    </a:lnTo>
                    <a:lnTo>
                      <a:pt x="19" y="98"/>
                    </a:lnTo>
                    <a:lnTo>
                      <a:pt x="11" y="92"/>
                    </a:lnTo>
                    <a:lnTo>
                      <a:pt x="7" y="82"/>
                    </a:lnTo>
                    <a:lnTo>
                      <a:pt x="3" y="75"/>
                    </a:lnTo>
                    <a:lnTo>
                      <a:pt x="1" y="65"/>
                    </a:lnTo>
                    <a:lnTo>
                      <a:pt x="0" y="53"/>
                    </a:lnTo>
                    <a:close/>
                    <a:moveTo>
                      <a:pt x="11" y="53"/>
                    </a:moveTo>
                    <a:lnTo>
                      <a:pt x="11" y="61"/>
                    </a:lnTo>
                    <a:lnTo>
                      <a:pt x="13" y="69"/>
                    </a:lnTo>
                    <a:lnTo>
                      <a:pt x="15" y="75"/>
                    </a:lnTo>
                    <a:lnTo>
                      <a:pt x="19" y="80"/>
                    </a:lnTo>
                    <a:lnTo>
                      <a:pt x="24" y="86"/>
                    </a:lnTo>
                    <a:lnTo>
                      <a:pt x="28" y="90"/>
                    </a:lnTo>
                    <a:lnTo>
                      <a:pt x="34" y="92"/>
                    </a:lnTo>
                    <a:lnTo>
                      <a:pt x="40" y="92"/>
                    </a:lnTo>
                    <a:lnTo>
                      <a:pt x="46" y="92"/>
                    </a:lnTo>
                    <a:lnTo>
                      <a:pt x="51" y="90"/>
                    </a:lnTo>
                    <a:lnTo>
                      <a:pt x="55" y="86"/>
                    </a:lnTo>
                    <a:lnTo>
                      <a:pt x="59" y="80"/>
                    </a:lnTo>
                    <a:lnTo>
                      <a:pt x="63" y="75"/>
                    </a:lnTo>
                    <a:lnTo>
                      <a:pt x="67" y="69"/>
                    </a:lnTo>
                    <a:lnTo>
                      <a:pt x="67" y="61"/>
                    </a:lnTo>
                    <a:lnTo>
                      <a:pt x="69" y="53"/>
                    </a:lnTo>
                    <a:lnTo>
                      <a:pt x="67" y="46"/>
                    </a:lnTo>
                    <a:lnTo>
                      <a:pt x="67" y="38"/>
                    </a:lnTo>
                    <a:lnTo>
                      <a:pt x="63" y="32"/>
                    </a:lnTo>
                    <a:lnTo>
                      <a:pt x="59" y="27"/>
                    </a:lnTo>
                    <a:lnTo>
                      <a:pt x="55" y="21"/>
                    </a:lnTo>
                    <a:lnTo>
                      <a:pt x="51" y="17"/>
                    </a:lnTo>
                    <a:lnTo>
                      <a:pt x="46" y="15"/>
                    </a:lnTo>
                    <a:lnTo>
                      <a:pt x="40" y="15"/>
                    </a:lnTo>
                    <a:lnTo>
                      <a:pt x="34" y="15"/>
                    </a:lnTo>
                    <a:lnTo>
                      <a:pt x="28" y="17"/>
                    </a:lnTo>
                    <a:lnTo>
                      <a:pt x="24" y="21"/>
                    </a:lnTo>
                    <a:lnTo>
                      <a:pt x="19" y="27"/>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2" name="Freeform 60"/>
              <p:cNvSpPr>
                <a:spLocks noChangeAspect="1"/>
              </p:cNvSpPr>
              <p:nvPr/>
            </p:nvSpPr>
            <p:spPr bwMode="auto">
              <a:xfrm>
                <a:off x="3786229" y="3129834"/>
                <a:ext cx="32608" cy="40286"/>
              </a:xfrm>
              <a:custGeom>
                <a:avLst/>
                <a:gdLst/>
                <a:ahLst/>
                <a:cxnLst>
                  <a:cxn ang="0">
                    <a:pos x="0" y="53"/>
                  </a:cxn>
                  <a:cxn ang="0">
                    <a:pos x="0" y="42"/>
                  </a:cxn>
                  <a:cxn ang="0">
                    <a:pos x="2" y="32"/>
                  </a:cxn>
                  <a:cxn ang="0">
                    <a:pos x="6" y="25"/>
                  </a:cxn>
                  <a:cxn ang="0">
                    <a:pos x="12" y="15"/>
                  </a:cxn>
                  <a:cxn ang="0">
                    <a:pos x="18" y="9"/>
                  </a:cxn>
                  <a:cxn ang="0">
                    <a:pos x="23" y="3"/>
                  </a:cxn>
                  <a:cxn ang="0">
                    <a:pos x="31" y="2"/>
                  </a:cxn>
                  <a:cxn ang="0">
                    <a:pos x="39" y="0"/>
                  </a:cxn>
                  <a:cxn ang="0">
                    <a:pos x="46" y="2"/>
                  </a:cxn>
                  <a:cxn ang="0">
                    <a:pos x="54" y="3"/>
                  </a:cxn>
                  <a:cxn ang="0">
                    <a:pos x="60" y="9"/>
                  </a:cxn>
                  <a:cxn ang="0">
                    <a:pos x="66" y="15"/>
                  </a:cxn>
                  <a:cxn ang="0">
                    <a:pos x="71" y="25"/>
                  </a:cxn>
                  <a:cxn ang="0">
                    <a:pos x="75" y="32"/>
                  </a:cxn>
                  <a:cxn ang="0">
                    <a:pos x="77" y="42"/>
                  </a:cxn>
                  <a:cxn ang="0">
                    <a:pos x="77" y="53"/>
                  </a:cxn>
                  <a:cxn ang="0">
                    <a:pos x="77" y="65"/>
                  </a:cxn>
                  <a:cxn ang="0">
                    <a:pos x="75" y="75"/>
                  </a:cxn>
                  <a:cxn ang="0">
                    <a:pos x="71" y="82"/>
                  </a:cxn>
                  <a:cxn ang="0">
                    <a:pos x="66" y="92"/>
                  </a:cxn>
                  <a:cxn ang="0">
                    <a:pos x="60" y="98"/>
                  </a:cxn>
                  <a:cxn ang="0">
                    <a:pos x="54" y="103"/>
                  </a:cxn>
                  <a:cxn ang="0">
                    <a:pos x="46" y="105"/>
                  </a:cxn>
                  <a:cxn ang="0">
                    <a:pos x="39" y="107"/>
                  </a:cxn>
                  <a:cxn ang="0">
                    <a:pos x="31" y="105"/>
                  </a:cxn>
                  <a:cxn ang="0">
                    <a:pos x="23" y="103"/>
                  </a:cxn>
                  <a:cxn ang="0">
                    <a:pos x="18"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8" y="9"/>
                    </a:lnTo>
                    <a:lnTo>
                      <a:pt x="23" y="3"/>
                    </a:lnTo>
                    <a:lnTo>
                      <a:pt x="31" y="2"/>
                    </a:lnTo>
                    <a:lnTo>
                      <a:pt x="39" y="0"/>
                    </a:lnTo>
                    <a:lnTo>
                      <a:pt x="46" y="2"/>
                    </a:lnTo>
                    <a:lnTo>
                      <a:pt x="54" y="3"/>
                    </a:lnTo>
                    <a:lnTo>
                      <a:pt x="60" y="9"/>
                    </a:lnTo>
                    <a:lnTo>
                      <a:pt x="66" y="15"/>
                    </a:lnTo>
                    <a:lnTo>
                      <a:pt x="71" y="25"/>
                    </a:lnTo>
                    <a:lnTo>
                      <a:pt x="75" y="32"/>
                    </a:lnTo>
                    <a:lnTo>
                      <a:pt x="77" y="42"/>
                    </a:lnTo>
                    <a:lnTo>
                      <a:pt x="77" y="53"/>
                    </a:lnTo>
                    <a:lnTo>
                      <a:pt x="77" y="65"/>
                    </a:lnTo>
                    <a:lnTo>
                      <a:pt x="75" y="75"/>
                    </a:lnTo>
                    <a:lnTo>
                      <a:pt x="71" y="82"/>
                    </a:lnTo>
                    <a:lnTo>
                      <a:pt x="66" y="92"/>
                    </a:lnTo>
                    <a:lnTo>
                      <a:pt x="60" y="98"/>
                    </a:lnTo>
                    <a:lnTo>
                      <a:pt x="54" y="103"/>
                    </a:lnTo>
                    <a:lnTo>
                      <a:pt x="46" y="105"/>
                    </a:lnTo>
                    <a:lnTo>
                      <a:pt x="39" y="107"/>
                    </a:lnTo>
                    <a:lnTo>
                      <a:pt x="31" y="105"/>
                    </a:lnTo>
                    <a:lnTo>
                      <a:pt x="23" y="103"/>
                    </a:lnTo>
                    <a:lnTo>
                      <a:pt x="18"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3" name="Freeform 61"/>
              <p:cNvSpPr>
                <a:spLocks noChangeAspect="1"/>
              </p:cNvSpPr>
              <p:nvPr/>
            </p:nvSpPr>
            <p:spPr bwMode="auto">
              <a:xfrm>
                <a:off x="3691003"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9" y="0"/>
                  </a:cxn>
                  <a:cxn ang="0">
                    <a:pos x="46" y="2"/>
                  </a:cxn>
                  <a:cxn ang="0">
                    <a:pos x="54" y="3"/>
                  </a:cxn>
                  <a:cxn ang="0">
                    <a:pos x="60" y="9"/>
                  </a:cxn>
                  <a:cxn ang="0">
                    <a:pos x="65" y="15"/>
                  </a:cxn>
                  <a:cxn ang="0">
                    <a:pos x="71" y="25"/>
                  </a:cxn>
                  <a:cxn ang="0">
                    <a:pos x="75" y="32"/>
                  </a:cxn>
                  <a:cxn ang="0">
                    <a:pos x="77" y="42"/>
                  </a:cxn>
                  <a:cxn ang="0">
                    <a:pos x="77" y="53"/>
                  </a:cxn>
                  <a:cxn ang="0">
                    <a:pos x="77" y="65"/>
                  </a:cxn>
                  <a:cxn ang="0">
                    <a:pos x="75" y="75"/>
                  </a:cxn>
                  <a:cxn ang="0">
                    <a:pos x="71" y="82"/>
                  </a:cxn>
                  <a:cxn ang="0">
                    <a:pos x="65" y="92"/>
                  </a:cxn>
                  <a:cxn ang="0">
                    <a:pos x="60" y="98"/>
                  </a:cxn>
                  <a:cxn ang="0">
                    <a:pos x="54" y="103"/>
                  </a:cxn>
                  <a:cxn ang="0">
                    <a:pos x="46" y="105"/>
                  </a:cxn>
                  <a:cxn ang="0">
                    <a:pos x="39"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9" y="0"/>
                    </a:lnTo>
                    <a:lnTo>
                      <a:pt x="46" y="2"/>
                    </a:lnTo>
                    <a:lnTo>
                      <a:pt x="54" y="3"/>
                    </a:lnTo>
                    <a:lnTo>
                      <a:pt x="60" y="9"/>
                    </a:lnTo>
                    <a:lnTo>
                      <a:pt x="65" y="15"/>
                    </a:lnTo>
                    <a:lnTo>
                      <a:pt x="71" y="25"/>
                    </a:lnTo>
                    <a:lnTo>
                      <a:pt x="75" y="32"/>
                    </a:lnTo>
                    <a:lnTo>
                      <a:pt x="77" y="42"/>
                    </a:lnTo>
                    <a:lnTo>
                      <a:pt x="77" y="53"/>
                    </a:lnTo>
                    <a:lnTo>
                      <a:pt x="77" y="65"/>
                    </a:lnTo>
                    <a:lnTo>
                      <a:pt x="75" y="75"/>
                    </a:lnTo>
                    <a:lnTo>
                      <a:pt x="71" y="82"/>
                    </a:lnTo>
                    <a:lnTo>
                      <a:pt x="65" y="92"/>
                    </a:lnTo>
                    <a:lnTo>
                      <a:pt x="60" y="98"/>
                    </a:lnTo>
                    <a:lnTo>
                      <a:pt x="54" y="103"/>
                    </a:lnTo>
                    <a:lnTo>
                      <a:pt x="46" y="105"/>
                    </a:lnTo>
                    <a:lnTo>
                      <a:pt x="39"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4" name="Freeform 62"/>
              <p:cNvSpPr>
                <a:spLocks noChangeAspect="1" noEditPoints="1"/>
              </p:cNvSpPr>
              <p:nvPr/>
            </p:nvSpPr>
            <p:spPr bwMode="auto">
              <a:xfrm>
                <a:off x="3985665" y="2767015"/>
                <a:ext cx="32608" cy="40286"/>
              </a:xfrm>
              <a:custGeom>
                <a:avLst/>
                <a:gdLst/>
                <a:ahLst/>
                <a:cxnLst>
                  <a:cxn ang="0">
                    <a:pos x="2" y="42"/>
                  </a:cxn>
                  <a:cxn ang="0">
                    <a:pos x="8" y="23"/>
                  </a:cxn>
                  <a:cxn ang="0">
                    <a:pos x="17" y="10"/>
                  </a:cxn>
                  <a:cxn ang="0">
                    <a:pos x="32" y="2"/>
                  </a:cxn>
                  <a:cxn ang="0">
                    <a:pos x="48" y="2"/>
                  </a:cxn>
                  <a:cxn ang="0">
                    <a:pos x="61" y="10"/>
                  </a:cxn>
                  <a:cxn ang="0">
                    <a:pos x="73" y="23"/>
                  </a:cxn>
                  <a:cxn ang="0">
                    <a:pos x="78" y="42"/>
                  </a:cxn>
                  <a:cxn ang="0">
                    <a:pos x="78" y="63"/>
                  </a:cxn>
                  <a:cxn ang="0">
                    <a:pos x="73" y="83"/>
                  </a:cxn>
                  <a:cxn ang="0">
                    <a:pos x="61" y="98"/>
                  </a:cxn>
                  <a:cxn ang="0">
                    <a:pos x="48" y="106"/>
                  </a:cxn>
                  <a:cxn ang="0">
                    <a:pos x="32" y="106"/>
                  </a:cxn>
                  <a:cxn ang="0">
                    <a:pos x="17" y="98"/>
                  </a:cxn>
                  <a:cxn ang="0">
                    <a:pos x="8" y="83"/>
                  </a:cxn>
                  <a:cxn ang="0">
                    <a:pos x="2" y="63"/>
                  </a:cxn>
                  <a:cxn ang="0">
                    <a:pos x="11" y="54"/>
                  </a:cxn>
                  <a:cxn ang="0">
                    <a:pos x="13" y="69"/>
                  </a:cxn>
                  <a:cxn ang="0">
                    <a:pos x="19" y="81"/>
                  </a:cxn>
                  <a:cxn ang="0">
                    <a:pos x="29" y="90"/>
                  </a:cxn>
                  <a:cxn ang="0">
                    <a:pos x="40" y="92"/>
                  </a:cxn>
                  <a:cxn ang="0">
                    <a:pos x="50" y="90"/>
                  </a:cxn>
                  <a:cxn ang="0">
                    <a:pos x="59" y="81"/>
                  </a:cxn>
                  <a:cxn ang="0">
                    <a:pos x="67" y="69"/>
                  </a:cxn>
                  <a:cxn ang="0">
                    <a:pos x="69" y="54"/>
                  </a:cxn>
                  <a:cxn ang="0">
                    <a:pos x="67" y="38"/>
                  </a:cxn>
                  <a:cxn ang="0">
                    <a:pos x="59" y="25"/>
                  </a:cxn>
                  <a:cxn ang="0">
                    <a:pos x="50" y="17"/>
                  </a:cxn>
                  <a:cxn ang="0">
                    <a:pos x="40" y="13"/>
                  </a:cxn>
                  <a:cxn ang="0">
                    <a:pos x="29" y="17"/>
                  </a:cxn>
                  <a:cxn ang="0">
                    <a:pos x="19" y="25"/>
                  </a:cxn>
                  <a:cxn ang="0">
                    <a:pos x="13" y="38"/>
                  </a:cxn>
                  <a:cxn ang="0">
                    <a:pos x="11" y="54"/>
                  </a:cxn>
                </a:cxnLst>
                <a:rect l="0" t="0" r="r" b="b"/>
                <a:pathLst>
                  <a:path w="78" h="106">
                    <a:moveTo>
                      <a:pt x="0" y="54"/>
                    </a:moveTo>
                    <a:lnTo>
                      <a:pt x="2" y="42"/>
                    </a:lnTo>
                    <a:lnTo>
                      <a:pt x="4" y="33"/>
                    </a:lnTo>
                    <a:lnTo>
                      <a:pt x="8" y="23"/>
                    </a:lnTo>
                    <a:lnTo>
                      <a:pt x="11" y="15"/>
                    </a:lnTo>
                    <a:lnTo>
                      <a:pt x="17" y="10"/>
                    </a:lnTo>
                    <a:lnTo>
                      <a:pt x="25" y="4"/>
                    </a:lnTo>
                    <a:lnTo>
                      <a:pt x="32" y="2"/>
                    </a:lnTo>
                    <a:lnTo>
                      <a:pt x="40" y="0"/>
                    </a:lnTo>
                    <a:lnTo>
                      <a:pt x="48" y="2"/>
                    </a:lnTo>
                    <a:lnTo>
                      <a:pt x="54" y="4"/>
                    </a:lnTo>
                    <a:lnTo>
                      <a:pt x="61" y="10"/>
                    </a:lnTo>
                    <a:lnTo>
                      <a:pt x="67" y="15"/>
                    </a:lnTo>
                    <a:lnTo>
                      <a:pt x="73" y="23"/>
                    </a:lnTo>
                    <a:lnTo>
                      <a:pt x="77" y="33"/>
                    </a:lnTo>
                    <a:lnTo>
                      <a:pt x="78" y="42"/>
                    </a:lnTo>
                    <a:lnTo>
                      <a:pt x="78" y="54"/>
                    </a:lnTo>
                    <a:lnTo>
                      <a:pt x="78" y="63"/>
                    </a:lnTo>
                    <a:lnTo>
                      <a:pt x="77" y="73"/>
                    </a:lnTo>
                    <a:lnTo>
                      <a:pt x="73" y="83"/>
                    </a:lnTo>
                    <a:lnTo>
                      <a:pt x="67" y="90"/>
                    </a:lnTo>
                    <a:lnTo>
                      <a:pt x="61" y="98"/>
                    </a:lnTo>
                    <a:lnTo>
                      <a:pt x="54" y="102"/>
                    </a:lnTo>
                    <a:lnTo>
                      <a:pt x="48" y="106"/>
                    </a:lnTo>
                    <a:lnTo>
                      <a:pt x="40" y="106"/>
                    </a:lnTo>
                    <a:lnTo>
                      <a:pt x="32" y="106"/>
                    </a:lnTo>
                    <a:lnTo>
                      <a:pt x="25" y="102"/>
                    </a:lnTo>
                    <a:lnTo>
                      <a:pt x="17" y="98"/>
                    </a:lnTo>
                    <a:lnTo>
                      <a:pt x="11" y="90"/>
                    </a:lnTo>
                    <a:lnTo>
                      <a:pt x="8" y="83"/>
                    </a:lnTo>
                    <a:lnTo>
                      <a:pt x="4" y="73"/>
                    </a:lnTo>
                    <a:lnTo>
                      <a:pt x="2" y="63"/>
                    </a:lnTo>
                    <a:lnTo>
                      <a:pt x="0" y="54"/>
                    </a:lnTo>
                    <a:close/>
                    <a:moveTo>
                      <a:pt x="11" y="54"/>
                    </a:moveTo>
                    <a:lnTo>
                      <a:pt x="11" y="61"/>
                    </a:lnTo>
                    <a:lnTo>
                      <a:pt x="13" y="69"/>
                    </a:lnTo>
                    <a:lnTo>
                      <a:pt x="15" y="75"/>
                    </a:lnTo>
                    <a:lnTo>
                      <a:pt x="19" y="81"/>
                    </a:lnTo>
                    <a:lnTo>
                      <a:pt x="25" y="86"/>
                    </a:lnTo>
                    <a:lnTo>
                      <a:pt x="29" y="90"/>
                    </a:lnTo>
                    <a:lnTo>
                      <a:pt x="34" y="92"/>
                    </a:lnTo>
                    <a:lnTo>
                      <a:pt x="40" y="92"/>
                    </a:lnTo>
                    <a:lnTo>
                      <a:pt x="46" y="92"/>
                    </a:lnTo>
                    <a:lnTo>
                      <a:pt x="50" y="90"/>
                    </a:lnTo>
                    <a:lnTo>
                      <a:pt x="55" y="86"/>
                    </a:lnTo>
                    <a:lnTo>
                      <a:pt x="59" y="81"/>
                    </a:lnTo>
                    <a:lnTo>
                      <a:pt x="63" y="75"/>
                    </a:lnTo>
                    <a:lnTo>
                      <a:pt x="67" y="69"/>
                    </a:lnTo>
                    <a:lnTo>
                      <a:pt x="67" y="61"/>
                    </a:lnTo>
                    <a:lnTo>
                      <a:pt x="69" y="54"/>
                    </a:lnTo>
                    <a:lnTo>
                      <a:pt x="67" y="46"/>
                    </a:lnTo>
                    <a:lnTo>
                      <a:pt x="67" y="38"/>
                    </a:lnTo>
                    <a:lnTo>
                      <a:pt x="63" y="31"/>
                    </a:lnTo>
                    <a:lnTo>
                      <a:pt x="59" y="25"/>
                    </a:lnTo>
                    <a:lnTo>
                      <a:pt x="55" y="21"/>
                    </a:lnTo>
                    <a:lnTo>
                      <a:pt x="50" y="17"/>
                    </a:lnTo>
                    <a:lnTo>
                      <a:pt x="46" y="15"/>
                    </a:lnTo>
                    <a:lnTo>
                      <a:pt x="40" y="13"/>
                    </a:lnTo>
                    <a:lnTo>
                      <a:pt x="34" y="15"/>
                    </a:lnTo>
                    <a:lnTo>
                      <a:pt x="29" y="17"/>
                    </a:lnTo>
                    <a:lnTo>
                      <a:pt x="25" y="21"/>
                    </a:lnTo>
                    <a:lnTo>
                      <a:pt x="19" y="25"/>
                    </a:lnTo>
                    <a:lnTo>
                      <a:pt x="15" y="31"/>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5" name="Freeform 63"/>
              <p:cNvSpPr>
                <a:spLocks noChangeAspect="1" noEditPoints="1"/>
              </p:cNvSpPr>
              <p:nvPr/>
            </p:nvSpPr>
            <p:spPr bwMode="auto">
              <a:xfrm>
                <a:off x="3931764" y="2767015"/>
                <a:ext cx="32608" cy="40286"/>
              </a:xfrm>
              <a:custGeom>
                <a:avLst/>
                <a:gdLst/>
                <a:ahLst/>
                <a:cxnLst>
                  <a:cxn ang="0">
                    <a:pos x="0"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0"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0"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0"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6" name="Freeform 64"/>
              <p:cNvSpPr>
                <a:spLocks noChangeAspect="1" noEditPoints="1"/>
              </p:cNvSpPr>
              <p:nvPr/>
            </p:nvSpPr>
            <p:spPr bwMode="auto">
              <a:xfrm>
                <a:off x="3847319" y="2767015"/>
                <a:ext cx="29645" cy="40286"/>
              </a:xfrm>
              <a:custGeom>
                <a:avLst/>
                <a:gdLst/>
                <a:ahLst/>
                <a:cxnLst>
                  <a:cxn ang="0">
                    <a:pos x="0" y="42"/>
                  </a:cxn>
                  <a:cxn ang="0">
                    <a:pos x="6" y="23"/>
                  </a:cxn>
                  <a:cxn ang="0">
                    <a:pos x="17"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9"/>
                  </a:cxn>
                  <a:cxn ang="0">
                    <a:pos x="17" y="81"/>
                  </a:cxn>
                  <a:cxn ang="0">
                    <a:pos x="27" y="90"/>
                  </a:cxn>
                  <a:cxn ang="0">
                    <a:pos x="38" y="92"/>
                  </a:cxn>
                  <a:cxn ang="0">
                    <a:pos x="50" y="90"/>
                  </a:cxn>
                  <a:cxn ang="0">
                    <a:pos x="58" y="81"/>
                  </a:cxn>
                  <a:cxn ang="0">
                    <a:pos x="65" y="69"/>
                  </a:cxn>
                  <a:cxn ang="0">
                    <a:pos x="67" y="54"/>
                  </a:cxn>
                  <a:cxn ang="0">
                    <a:pos x="65" y="38"/>
                  </a:cxn>
                  <a:cxn ang="0">
                    <a:pos x="58" y="25"/>
                  </a:cxn>
                  <a:cxn ang="0">
                    <a:pos x="50" y="17"/>
                  </a:cxn>
                  <a:cxn ang="0">
                    <a:pos x="38"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10"/>
                    </a:lnTo>
                    <a:lnTo>
                      <a:pt x="23" y="4"/>
                    </a:lnTo>
                    <a:lnTo>
                      <a:pt x="31" y="2"/>
                    </a:lnTo>
                    <a:lnTo>
                      <a:pt x="38" y="0"/>
                    </a:lnTo>
                    <a:lnTo>
                      <a:pt x="46" y="2"/>
                    </a:lnTo>
                    <a:lnTo>
                      <a:pt x="54" y="4"/>
                    </a:lnTo>
                    <a:lnTo>
                      <a:pt x="60" y="10"/>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4"/>
                    </a:lnTo>
                    <a:close/>
                    <a:moveTo>
                      <a:pt x="10" y="54"/>
                    </a:moveTo>
                    <a:lnTo>
                      <a:pt x="10" y="61"/>
                    </a:lnTo>
                    <a:lnTo>
                      <a:pt x="12" y="69"/>
                    </a:lnTo>
                    <a:lnTo>
                      <a:pt x="14" y="75"/>
                    </a:lnTo>
                    <a:lnTo>
                      <a:pt x="17" y="81"/>
                    </a:lnTo>
                    <a:lnTo>
                      <a:pt x="23" y="86"/>
                    </a:lnTo>
                    <a:lnTo>
                      <a:pt x="27" y="90"/>
                    </a:lnTo>
                    <a:lnTo>
                      <a:pt x="33" y="92"/>
                    </a:lnTo>
                    <a:lnTo>
                      <a:pt x="38" y="92"/>
                    </a:lnTo>
                    <a:lnTo>
                      <a:pt x="44" y="92"/>
                    </a:lnTo>
                    <a:lnTo>
                      <a:pt x="50" y="90"/>
                    </a:lnTo>
                    <a:lnTo>
                      <a:pt x="54" y="86"/>
                    </a:lnTo>
                    <a:lnTo>
                      <a:pt x="58" y="81"/>
                    </a:lnTo>
                    <a:lnTo>
                      <a:pt x="61" y="75"/>
                    </a:lnTo>
                    <a:lnTo>
                      <a:pt x="65" y="69"/>
                    </a:lnTo>
                    <a:lnTo>
                      <a:pt x="67" y="61"/>
                    </a:lnTo>
                    <a:lnTo>
                      <a:pt x="67" y="54"/>
                    </a:lnTo>
                    <a:lnTo>
                      <a:pt x="67" y="46"/>
                    </a:lnTo>
                    <a:lnTo>
                      <a:pt x="65" y="38"/>
                    </a:lnTo>
                    <a:lnTo>
                      <a:pt x="61" y="31"/>
                    </a:lnTo>
                    <a:lnTo>
                      <a:pt x="58" y="25"/>
                    </a:lnTo>
                    <a:lnTo>
                      <a:pt x="54" y="21"/>
                    </a:lnTo>
                    <a:lnTo>
                      <a:pt x="50" y="17"/>
                    </a:lnTo>
                    <a:lnTo>
                      <a:pt x="44" y="15"/>
                    </a:lnTo>
                    <a:lnTo>
                      <a:pt x="38" y="13"/>
                    </a:lnTo>
                    <a:lnTo>
                      <a:pt x="33" y="15"/>
                    </a:lnTo>
                    <a:lnTo>
                      <a:pt x="27" y="17"/>
                    </a:lnTo>
                    <a:lnTo>
                      <a:pt x="23" y="21"/>
                    </a:lnTo>
                    <a:lnTo>
                      <a:pt x="17" y="25"/>
                    </a:lnTo>
                    <a:lnTo>
                      <a:pt x="14" y="31"/>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7" name="Freeform 65"/>
              <p:cNvSpPr>
                <a:spLocks noChangeAspect="1" noEditPoints="1"/>
              </p:cNvSpPr>
              <p:nvPr/>
            </p:nvSpPr>
            <p:spPr bwMode="auto">
              <a:xfrm>
                <a:off x="3762872" y="2767015"/>
                <a:ext cx="32608" cy="40286"/>
              </a:xfrm>
              <a:custGeom>
                <a:avLst/>
                <a:gdLst/>
                <a:ahLst/>
                <a:cxnLst>
                  <a:cxn ang="0">
                    <a:pos x="0" y="42"/>
                  </a:cxn>
                  <a:cxn ang="0">
                    <a:pos x="5" y="23"/>
                  </a:cxn>
                  <a:cxn ang="0">
                    <a:pos x="17" y="10"/>
                  </a:cxn>
                  <a:cxn ang="0">
                    <a:pos x="30" y="2"/>
                  </a:cxn>
                  <a:cxn ang="0">
                    <a:pos x="46" y="2"/>
                  </a:cxn>
                  <a:cxn ang="0">
                    <a:pos x="59" y="10"/>
                  </a:cxn>
                  <a:cxn ang="0">
                    <a:pos x="71" y="23"/>
                  </a:cxn>
                  <a:cxn ang="0">
                    <a:pos x="76" y="42"/>
                  </a:cxn>
                  <a:cxn ang="0">
                    <a:pos x="76" y="63"/>
                  </a:cxn>
                  <a:cxn ang="0">
                    <a:pos x="71" y="83"/>
                  </a:cxn>
                  <a:cxn ang="0">
                    <a:pos x="59" y="98"/>
                  </a:cxn>
                  <a:cxn ang="0">
                    <a:pos x="46" y="106"/>
                  </a:cxn>
                  <a:cxn ang="0">
                    <a:pos x="30" y="106"/>
                  </a:cxn>
                  <a:cxn ang="0">
                    <a:pos x="17" y="98"/>
                  </a:cxn>
                  <a:cxn ang="0">
                    <a:pos x="5" y="83"/>
                  </a:cxn>
                  <a:cxn ang="0">
                    <a:pos x="0" y="63"/>
                  </a:cxn>
                  <a:cxn ang="0">
                    <a:pos x="9"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5"/>
                  </a:cxn>
                  <a:cxn ang="0">
                    <a:pos x="50" y="17"/>
                  </a:cxn>
                  <a:cxn ang="0">
                    <a:pos x="38" y="13"/>
                  </a:cxn>
                  <a:cxn ang="0">
                    <a:pos x="27" y="17"/>
                  </a:cxn>
                  <a:cxn ang="0">
                    <a:pos x="19" y="25"/>
                  </a:cxn>
                  <a:cxn ang="0">
                    <a:pos x="11" y="38"/>
                  </a:cxn>
                  <a:cxn ang="0">
                    <a:pos x="9" y="54"/>
                  </a:cxn>
                </a:cxnLst>
                <a:rect l="0" t="0" r="r" b="b"/>
                <a:pathLst>
                  <a:path w="76" h="106">
                    <a:moveTo>
                      <a:pt x="0" y="54"/>
                    </a:moveTo>
                    <a:lnTo>
                      <a:pt x="0" y="42"/>
                    </a:lnTo>
                    <a:lnTo>
                      <a:pt x="2" y="33"/>
                    </a:lnTo>
                    <a:lnTo>
                      <a:pt x="5" y="23"/>
                    </a:lnTo>
                    <a:lnTo>
                      <a:pt x="11" y="15"/>
                    </a:lnTo>
                    <a:lnTo>
                      <a:pt x="17" y="10"/>
                    </a:lnTo>
                    <a:lnTo>
                      <a:pt x="23" y="4"/>
                    </a:lnTo>
                    <a:lnTo>
                      <a:pt x="30" y="2"/>
                    </a:lnTo>
                    <a:lnTo>
                      <a:pt x="38" y="0"/>
                    </a:lnTo>
                    <a:lnTo>
                      <a:pt x="46" y="2"/>
                    </a:lnTo>
                    <a:lnTo>
                      <a:pt x="53" y="4"/>
                    </a:lnTo>
                    <a:lnTo>
                      <a:pt x="59" y="10"/>
                    </a:lnTo>
                    <a:lnTo>
                      <a:pt x="65" y="15"/>
                    </a:lnTo>
                    <a:lnTo>
                      <a:pt x="71" y="23"/>
                    </a:lnTo>
                    <a:lnTo>
                      <a:pt x="75" y="33"/>
                    </a:lnTo>
                    <a:lnTo>
                      <a:pt x="76" y="42"/>
                    </a:lnTo>
                    <a:lnTo>
                      <a:pt x="76" y="54"/>
                    </a:lnTo>
                    <a:lnTo>
                      <a:pt x="76" y="63"/>
                    </a:lnTo>
                    <a:lnTo>
                      <a:pt x="75" y="73"/>
                    </a:lnTo>
                    <a:lnTo>
                      <a:pt x="71" y="83"/>
                    </a:lnTo>
                    <a:lnTo>
                      <a:pt x="65" y="90"/>
                    </a:lnTo>
                    <a:lnTo>
                      <a:pt x="59" y="98"/>
                    </a:lnTo>
                    <a:lnTo>
                      <a:pt x="53" y="102"/>
                    </a:lnTo>
                    <a:lnTo>
                      <a:pt x="46" y="106"/>
                    </a:lnTo>
                    <a:lnTo>
                      <a:pt x="38" y="106"/>
                    </a:lnTo>
                    <a:lnTo>
                      <a:pt x="30" y="106"/>
                    </a:lnTo>
                    <a:lnTo>
                      <a:pt x="23" y="102"/>
                    </a:lnTo>
                    <a:lnTo>
                      <a:pt x="17" y="98"/>
                    </a:lnTo>
                    <a:lnTo>
                      <a:pt x="11" y="90"/>
                    </a:lnTo>
                    <a:lnTo>
                      <a:pt x="5" y="83"/>
                    </a:lnTo>
                    <a:lnTo>
                      <a:pt x="2" y="73"/>
                    </a:lnTo>
                    <a:lnTo>
                      <a:pt x="0" y="63"/>
                    </a:lnTo>
                    <a:lnTo>
                      <a:pt x="0" y="54"/>
                    </a:lnTo>
                    <a:close/>
                    <a:moveTo>
                      <a:pt x="9" y="54"/>
                    </a:moveTo>
                    <a:lnTo>
                      <a:pt x="9" y="61"/>
                    </a:lnTo>
                    <a:lnTo>
                      <a:pt x="11" y="69"/>
                    </a:lnTo>
                    <a:lnTo>
                      <a:pt x="15" y="75"/>
                    </a:lnTo>
                    <a:lnTo>
                      <a:pt x="19" y="81"/>
                    </a:lnTo>
                    <a:lnTo>
                      <a:pt x="23" y="86"/>
                    </a:lnTo>
                    <a:lnTo>
                      <a:pt x="27" y="90"/>
                    </a:lnTo>
                    <a:lnTo>
                      <a:pt x="32" y="92"/>
                    </a:lnTo>
                    <a:lnTo>
                      <a:pt x="38" y="92"/>
                    </a:lnTo>
                    <a:lnTo>
                      <a:pt x="44" y="92"/>
                    </a:lnTo>
                    <a:lnTo>
                      <a:pt x="50" y="90"/>
                    </a:lnTo>
                    <a:lnTo>
                      <a:pt x="53" y="86"/>
                    </a:lnTo>
                    <a:lnTo>
                      <a:pt x="59" y="81"/>
                    </a:lnTo>
                    <a:lnTo>
                      <a:pt x="63" y="75"/>
                    </a:lnTo>
                    <a:lnTo>
                      <a:pt x="65" y="69"/>
                    </a:lnTo>
                    <a:lnTo>
                      <a:pt x="67" y="61"/>
                    </a:lnTo>
                    <a:lnTo>
                      <a:pt x="67" y="54"/>
                    </a:lnTo>
                    <a:lnTo>
                      <a:pt x="67" y="46"/>
                    </a:lnTo>
                    <a:lnTo>
                      <a:pt x="65" y="38"/>
                    </a:lnTo>
                    <a:lnTo>
                      <a:pt x="63" y="31"/>
                    </a:lnTo>
                    <a:lnTo>
                      <a:pt x="59" y="25"/>
                    </a:lnTo>
                    <a:lnTo>
                      <a:pt x="53" y="21"/>
                    </a:lnTo>
                    <a:lnTo>
                      <a:pt x="50" y="17"/>
                    </a:lnTo>
                    <a:lnTo>
                      <a:pt x="44" y="15"/>
                    </a:lnTo>
                    <a:lnTo>
                      <a:pt x="38" y="13"/>
                    </a:lnTo>
                    <a:lnTo>
                      <a:pt x="32" y="15"/>
                    </a:lnTo>
                    <a:lnTo>
                      <a:pt x="27" y="17"/>
                    </a:lnTo>
                    <a:lnTo>
                      <a:pt x="23" y="21"/>
                    </a:lnTo>
                    <a:lnTo>
                      <a:pt x="19" y="25"/>
                    </a:lnTo>
                    <a:lnTo>
                      <a:pt x="15" y="31"/>
                    </a:lnTo>
                    <a:lnTo>
                      <a:pt x="11" y="38"/>
                    </a:lnTo>
                    <a:lnTo>
                      <a:pt x="9"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8" name="Freeform 66"/>
              <p:cNvSpPr>
                <a:spLocks noChangeAspect="1" noEditPoints="1"/>
              </p:cNvSpPr>
              <p:nvPr/>
            </p:nvSpPr>
            <p:spPr bwMode="auto">
              <a:xfrm>
                <a:off x="3680223" y="2767015"/>
                <a:ext cx="32608" cy="40286"/>
              </a:xfrm>
              <a:custGeom>
                <a:avLst/>
                <a:gdLst/>
                <a:ahLst/>
                <a:cxnLst>
                  <a:cxn ang="0">
                    <a:pos x="2"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2"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2"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2"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79" name="Freeform 67"/>
              <p:cNvSpPr>
                <a:spLocks noChangeAspect="1" noEditPoints="1"/>
              </p:cNvSpPr>
              <p:nvPr/>
            </p:nvSpPr>
            <p:spPr bwMode="auto">
              <a:xfrm>
                <a:off x="3593980" y="2767015"/>
                <a:ext cx="32608" cy="40286"/>
              </a:xfrm>
              <a:custGeom>
                <a:avLst/>
                <a:gdLst/>
                <a:ahLst/>
                <a:cxnLst>
                  <a:cxn ang="0">
                    <a:pos x="0" y="42"/>
                  </a:cxn>
                  <a:cxn ang="0">
                    <a:pos x="6" y="23"/>
                  </a:cxn>
                  <a:cxn ang="0">
                    <a:pos x="18"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4" y="69"/>
                  </a:cxn>
                  <a:cxn ang="0">
                    <a:pos x="19" y="81"/>
                  </a:cxn>
                  <a:cxn ang="0">
                    <a:pos x="29" y="90"/>
                  </a:cxn>
                  <a:cxn ang="0">
                    <a:pos x="39" y="92"/>
                  </a:cxn>
                  <a:cxn ang="0">
                    <a:pos x="50" y="90"/>
                  </a:cxn>
                  <a:cxn ang="0">
                    <a:pos x="60" y="81"/>
                  </a:cxn>
                  <a:cxn ang="0">
                    <a:pos x="65" y="69"/>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8" y="10"/>
                    </a:lnTo>
                    <a:lnTo>
                      <a:pt x="23" y="4"/>
                    </a:lnTo>
                    <a:lnTo>
                      <a:pt x="31" y="2"/>
                    </a:lnTo>
                    <a:lnTo>
                      <a:pt x="39" y="0"/>
                    </a:lnTo>
                    <a:lnTo>
                      <a:pt x="46" y="2"/>
                    </a:lnTo>
                    <a:lnTo>
                      <a:pt x="54" y="4"/>
                    </a:lnTo>
                    <a:lnTo>
                      <a:pt x="60" y="10"/>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3" y="102"/>
                    </a:lnTo>
                    <a:lnTo>
                      <a:pt x="18" y="98"/>
                    </a:lnTo>
                    <a:lnTo>
                      <a:pt x="12" y="90"/>
                    </a:lnTo>
                    <a:lnTo>
                      <a:pt x="6" y="83"/>
                    </a:lnTo>
                    <a:lnTo>
                      <a:pt x="4" y="73"/>
                    </a:lnTo>
                    <a:lnTo>
                      <a:pt x="0" y="63"/>
                    </a:lnTo>
                    <a:lnTo>
                      <a:pt x="0" y="54"/>
                    </a:lnTo>
                    <a:close/>
                    <a:moveTo>
                      <a:pt x="10" y="54"/>
                    </a:moveTo>
                    <a:lnTo>
                      <a:pt x="12" y="61"/>
                    </a:lnTo>
                    <a:lnTo>
                      <a:pt x="14" y="69"/>
                    </a:lnTo>
                    <a:lnTo>
                      <a:pt x="16" y="75"/>
                    </a:lnTo>
                    <a:lnTo>
                      <a:pt x="19" y="81"/>
                    </a:lnTo>
                    <a:lnTo>
                      <a:pt x="23" y="86"/>
                    </a:lnTo>
                    <a:lnTo>
                      <a:pt x="29" y="90"/>
                    </a:lnTo>
                    <a:lnTo>
                      <a:pt x="33" y="92"/>
                    </a:lnTo>
                    <a:lnTo>
                      <a:pt x="39" y="92"/>
                    </a:lnTo>
                    <a:lnTo>
                      <a:pt x="44" y="92"/>
                    </a:lnTo>
                    <a:lnTo>
                      <a:pt x="50" y="90"/>
                    </a:lnTo>
                    <a:lnTo>
                      <a:pt x="56" y="86"/>
                    </a:lnTo>
                    <a:lnTo>
                      <a:pt x="60" y="81"/>
                    </a:lnTo>
                    <a:lnTo>
                      <a:pt x="64" y="75"/>
                    </a:lnTo>
                    <a:lnTo>
                      <a:pt x="65" y="69"/>
                    </a:lnTo>
                    <a:lnTo>
                      <a:pt x="67" y="61"/>
                    </a:lnTo>
                    <a:lnTo>
                      <a:pt x="67" y="54"/>
                    </a:lnTo>
                    <a:lnTo>
                      <a:pt x="67" y="46"/>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0" name="Freeform 68"/>
              <p:cNvSpPr>
                <a:spLocks noChangeAspect="1"/>
              </p:cNvSpPr>
              <p:nvPr/>
            </p:nvSpPr>
            <p:spPr bwMode="auto">
              <a:xfrm>
                <a:off x="3426885" y="2767015"/>
                <a:ext cx="32608" cy="40286"/>
              </a:xfrm>
              <a:custGeom>
                <a:avLst/>
                <a:gdLst/>
                <a:ahLst/>
                <a:cxnLst>
                  <a:cxn ang="0">
                    <a:pos x="0" y="54"/>
                  </a:cxn>
                  <a:cxn ang="0">
                    <a:pos x="0" y="42"/>
                  </a:cxn>
                  <a:cxn ang="0">
                    <a:pos x="2" y="33"/>
                  </a:cxn>
                  <a:cxn ang="0">
                    <a:pos x="6" y="23"/>
                  </a:cxn>
                  <a:cxn ang="0">
                    <a:pos x="12" y="15"/>
                  </a:cxn>
                  <a:cxn ang="0">
                    <a:pos x="18" y="10"/>
                  </a:cxn>
                  <a:cxn ang="0">
                    <a:pos x="23" y="4"/>
                  </a:cxn>
                  <a:cxn ang="0">
                    <a:pos x="31" y="2"/>
                  </a:cxn>
                  <a:cxn ang="0">
                    <a:pos x="39" y="0"/>
                  </a:cxn>
                  <a:cxn ang="0">
                    <a:pos x="46" y="2"/>
                  </a:cxn>
                  <a:cxn ang="0">
                    <a:pos x="54" y="4"/>
                  </a:cxn>
                  <a:cxn ang="0">
                    <a:pos x="60" y="10"/>
                  </a:cxn>
                  <a:cxn ang="0">
                    <a:pos x="66" y="15"/>
                  </a:cxn>
                  <a:cxn ang="0">
                    <a:pos x="71" y="23"/>
                  </a:cxn>
                  <a:cxn ang="0">
                    <a:pos x="75" y="33"/>
                  </a:cxn>
                  <a:cxn ang="0">
                    <a:pos x="77" y="42"/>
                  </a:cxn>
                  <a:cxn ang="0">
                    <a:pos x="77" y="54"/>
                  </a:cxn>
                  <a:cxn ang="0">
                    <a:pos x="77" y="63"/>
                  </a:cxn>
                  <a:cxn ang="0">
                    <a:pos x="75" y="73"/>
                  </a:cxn>
                  <a:cxn ang="0">
                    <a:pos x="71" y="83"/>
                  </a:cxn>
                  <a:cxn ang="0">
                    <a:pos x="66" y="90"/>
                  </a:cxn>
                  <a:cxn ang="0">
                    <a:pos x="60" y="98"/>
                  </a:cxn>
                  <a:cxn ang="0">
                    <a:pos x="54" y="102"/>
                  </a:cxn>
                  <a:cxn ang="0">
                    <a:pos x="46" y="106"/>
                  </a:cxn>
                  <a:cxn ang="0">
                    <a:pos x="39" y="106"/>
                  </a:cxn>
                  <a:cxn ang="0">
                    <a:pos x="31" y="106"/>
                  </a:cxn>
                  <a:cxn ang="0">
                    <a:pos x="23" y="102"/>
                  </a:cxn>
                  <a:cxn ang="0">
                    <a:pos x="18" y="98"/>
                  </a:cxn>
                  <a:cxn ang="0">
                    <a:pos x="12" y="90"/>
                  </a:cxn>
                  <a:cxn ang="0">
                    <a:pos x="6" y="83"/>
                  </a:cxn>
                  <a:cxn ang="0">
                    <a:pos x="2" y="73"/>
                  </a:cxn>
                  <a:cxn ang="0">
                    <a:pos x="0" y="63"/>
                  </a:cxn>
                  <a:cxn ang="0">
                    <a:pos x="0" y="54"/>
                  </a:cxn>
                </a:cxnLst>
                <a:rect l="0" t="0" r="r" b="b"/>
                <a:pathLst>
                  <a:path w="77" h="106">
                    <a:moveTo>
                      <a:pt x="0" y="54"/>
                    </a:moveTo>
                    <a:lnTo>
                      <a:pt x="0" y="42"/>
                    </a:lnTo>
                    <a:lnTo>
                      <a:pt x="2" y="33"/>
                    </a:lnTo>
                    <a:lnTo>
                      <a:pt x="6" y="23"/>
                    </a:lnTo>
                    <a:lnTo>
                      <a:pt x="12" y="15"/>
                    </a:lnTo>
                    <a:lnTo>
                      <a:pt x="18" y="10"/>
                    </a:lnTo>
                    <a:lnTo>
                      <a:pt x="23" y="4"/>
                    </a:lnTo>
                    <a:lnTo>
                      <a:pt x="31" y="2"/>
                    </a:lnTo>
                    <a:lnTo>
                      <a:pt x="39" y="0"/>
                    </a:lnTo>
                    <a:lnTo>
                      <a:pt x="46" y="2"/>
                    </a:lnTo>
                    <a:lnTo>
                      <a:pt x="54" y="4"/>
                    </a:lnTo>
                    <a:lnTo>
                      <a:pt x="60" y="10"/>
                    </a:lnTo>
                    <a:lnTo>
                      <a:pt x="66" y="15"/>
                    </a:lnTo>
                    <a:lnTo>
                      <a:pt x="71" y="23"/>
                    </a:lnTo>
                    <a:lnTo>
                      <a:pt x="75" y="33"/>
                    </a:lnTo>
                    <a:lnTo>
                      <a:pt x="77" y="42"/>
                    </a:lnTo>
                    <a:lnTo>
                      <a:pt x="77" y="54"/>
                    </a:lnTo>
                    <a:lnTo>
                      <a:pt x="77" y="63"/>
                    </a:lnTo>
                    <a:lnTo>
                      <a:pt x="75" y="73"/>
                    </a:lnTo>
                    <a:lnTo>
                      <a:pt x="71" y="83"/>
                    </a:lnTo>
                    <a:lnTo>
                      <a:pt x="66" y="90"/>
                    </a:lnTo>
                    <a:lnTo>
                      <a:pt x="60" y="98"/>
                    </a:lnTo>
                    <a:lnTo>
                      <a:pt x="54" y="102"/>
                    </a:lnTo>
                    <a:lnTo>
                      <a:pt x="46" y="106"/>
                    </a:lnTo>
                    <a:lnTo>
                      <a:pt x="39" y="106"/>
                    </a:lnTo>
                    <a:lnTo>
                      <a:pt x="31" y="106"/>
                    </a:lnTo>
                    <a:lnTo>
                      <a:pt x="23" y="102"/>
                    </a:lnTo>
                    <a:lnTo>
                      <a:pt x="18" y="98"/>
                    </a:lnTo>
                    <a:lnTo>
                      <a:pt x="12"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1" name="Freeform 69"/>
              <p:cNvSpPr>
                <a:spLocks noChangeAspect="1"/>
              </p:cNvSpPr>
              <p:nvPr/>
            </p:nvSpPr>
            <p:spPr bwMode="auto">
              <a:xfrm>
                <a:off x="3556249"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8" y="0"/>
                  </a:cxn>
                  <a:cxn ang="0">
                    <a:pos x="46" y="2"/>
                  </a:cxn>
                  <a:cxn ang="0">
                    <a:pos x="54" y="3"/>
                  </a:cxn>
                  <a:cxn ang="0">
                    <a:pos x="59" y="9"/>
                  </a:cxn>
                  <a:cxn ang="0">
                    <a:pos x="65" y="15"/>
                  </a:cxn>
                  <a:cxn ang="0">
                    <a:pos x="71" y="25"/>
                  </a:cxn>
                  <a:cxn ang="0">
                    <a:pos x="75" y="32"/>
                  </a:cxn>
                  <a:cxn ang="0">
                    <a:pos x="77" y="42"/>
                  </a:cxn>
                  <a:cxn ang="0">
                    <a:pos x="77" y="53"/>
                  </a:cxn>
                  <a:cxn ang="0">
                    <a:pos x="77" y="65"/>
                  </a:cxn>
                  <a:cxn ang="0">
                    <a:pos x="75" y="75"/>
                  </a:cxn>
                  <a:cxn ang="0">
                    <a:pos x="71" y="82"/>
                  </a:cxn>
                  <a:cxn ang="0">
                    <a:pos x="65" y="92"/>
                  </a:cxn>
                  <a:cxn ang="0">
                    <a:pos x="59" y="98"/>
                  </a:cxn>
                  <a:cxn ang="0">
                    <a:pos x="54" y="103"/>
                  </a:cxn>
                  <a:cxn ang="0">
                    <a:pos x="46" y="105"/>
                  </a:cxn>
                  <a:cxn ang="0">
                    <a:pos x="38"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2" name="Freeform 70"/>
              <p:cNvSpPr>
                <a:spLocks noChangeAspect="1"/>
              </p:cNvSpPr>
              <p:nvPr/>
            </p:nvSpPr>
            <p:spPr bwMode="auto">
              <a:xfrm>
                <a:off x="3412511" y="3129834"/>
                <a:ext cx="34588" cy="40286"/>
              </a:xfrm>
              <a:custGeom>
                <a:avLst/>
                <a:gdLst/>
                <a:ahLst/>
                <a:cxnLst>
                  <a:cxn ang="0">
                    <a:pos x="0" y="53"/>
                  </a:cxn>
                  <a:cxn ang="0">
                    <a:pos x="2" y="42"/>
                  </a:cxn>
                  <a:cxn ang="0">
                    <a:pos x="4" y="32"/>
                  </a:cxn>
                  <a:cxn ang="0">
                    <a:pos x="7" y="25"/>
                  </a:cxn>
                  <a:cxn ang="0">
                    <a:pos x="11" y="15"/>
                  </a:cxn>
                  <a:cxn ang="0">
                    <a:pos x="17" y="9"/>
                  </a:cxn>
                  <a:cxn ang="0">
                    <a:pos x="25" y="3"/>
                  </a:cxn>
                  <a:cxn ang="0">
                    <a:pos x="32" y="2"/>
                  </a:cxn>
                  <a:cxn ang="0">
                    <a:pos x="40" y="0"/>
                  </a:cxn>
                  <a:cxn ang="0">
                    <a:pos x="48" y="2"/>
                  </a:cxn>
                  <a:cxn ang="0">
                    <a:pos x="53" y="3"/>
                  </a:cxn>
                  <a:cxn ang="0">
                    <a:pos x="61" y="9"/>
                  </a:cxn>
                  <a:cxn ang="0">
                    <a:pos x="67" y="15"/>
                  </a:cxn>
                  <a:cxn ang="0">
                    <a:pos x="73" y="25"/>
                  </a:cxn>
                  <a:cxn ang="0">
                    <a:pos x="75" y="32"/>
                  </a:cxn>
                  <a:cxn ang="0">
                    <a:pos x="78" y="42"/>
                  </a:cxn>
                  <a:cxn ang="0">
                    <a:pos x="78" y="53"/>
                  </a:cxn>
                  <a:cxn ang="0">
                    <a:pos x="78" y="65"/>
                  </a:cxn>
                  <a:cxn ang="0">
                    <a:pos x="75" y="75"/>
                  </a:cxn>
                  <a:cxn ang="0">
                    <a:pos x="73" y="82"/>
                  </a:cxn>
                  <a:cxn ang="0">
                    <a:pos x="67" y="92"/>
                  </a:cxn>
                  <a:cxn ang="0">
                    <a:pos x="61" y="98"/>
                  </a:cxn>
                  <a:cxn ang="0">
                    <a:pos x="53" y="103"/>
                  </a:cxn>
                  <a:cxn ang="0">
                    <a:pos x="48" y="105"/>
                  </a:cxn>
                  <a:cxn ang="0">
                    <a:pos x="40" y="107"/>
                  </a:cxn>
                  <a:cxn ang="0">
                    <a:pos x="32" y="105"/>
                  </a:cxn>
                  <a:cxn ang="0">
                    <a:pos x="25" y="103"/>
                  </a:cxn>
                  <a:cxn ang="0">
                    <a:pos x="17" y="98"/>
                  </a:cxn>
                  <a:cxn ang="0">
                    <a:pos x="11" y="92"/>
                  </a:cxn>
                  <a:cxn ang="0">
                    <a:pos x="7" y="82"/>
                  </a:cxn>
                  <a:cxn ang="0">
                    <a:pos x="4" y="75"/>
                  </a:cxn>
                  <a:cxn ang="0">
                    <a:pos x="2" y="65"/>
                  </a:cxn>
                  <a:cxn ang="0">
                    <a:pos x="0" y="53"/>
                  </a:cxn>
                </a:cxnLst>
                <a:rect l="0" t="0" r="r" b="b"/>
                <a:pathLst>
                  <a:path w="78" h="107">
                    <a:moveTo>
                      <a:pt x="0" y="53"/>
                    </a:moveTo>
                    <a:lnTo>
                      <a:pt x="2" y="42"/>
                    </a:lnTo>
                    <a:lnTo>
                      <a:pt x="4" y="32"/>
                    </a:lnTo>
                    <a:lnTo>
                      <a:pt x="7" y="25"/>
                    </a:lnTo>
                    <a:lnTo>
                      <a:pt x="11" y="15"/>
                    </a:lnTo>
                    <a:lnTo>
                      <a:pt x="17" y="9"/>
                    </a:lnTo>
                    <a:lnTo>
                      <a:pt x="25" y="3"/>
                    </a:lnTo>
                    <a:lnTo>
                      <a:pt x="32" y="2"/>
                    </a:lnTo>
                    <a:lnTo>
                      <a:pt x="40" y="0"/>
                    </a:lnTo>
                    <a:lnTo>
                      <a:pt x="48" y="2"/>
                    </a:lnTo>
                    <a:lnTo>
                      <a:pt x="53" y="3"/>
                    </a:lnTo>
                    <a:lnTo>
                      <a:pt x="61" y="9"/>
                    </a:lnTo>
                    <a:lnTo>
                      <a:pt x="67" y="15"/>
                    </a:lnTo>
                    <a:lnTo>
                      <a:pt x="73" y="25"/>
                    </a:lnTo>
                    <a:lnTo>
                      <a:pt x="75" y="32"/>
                    </a:lnTo>
                    <a:lnTo>
                      <a:pt x="78" y="42"/>
                    </a:lnTo>
                    <a:lnTo>
                      <a:pt x="78" y="53"/>
                    </a:lnTo>
                    <a:lnTo>
                      <a:pt x="78" y="65"/>
                    </a:lnTo>
                    <a:lnTo>
                      <a:pt x="75" y="75"/>
                    </a:lnTo>
                    <a:lnTo>
                      <a:pt x="73" y="82"/>
                    </a:lnTo>
                    <a:lnTo>
                      <a:pt x="67" y="92"/>
                    </a:lnTo>
                    <a:lnTo>
                      <a:pt x="61" y="98"/>
                    </a:lnTo>
                    <a:lnTo>
                      <a:pt x="53" y="103"/>
                    </a:lnTo>
                    <a:lnTo>
                      <a:pt x="48" y="105"/>
                    </a:lnTo>
                    <a:lnTo>
                      <a:pt x="40" y="107"/>
                    </a:lnTo>
                    <a:lnTo>
                      <a:pt x="32" y="105"/>
                    </a:lnTo>
                    <a:lnTo>
                      <a:pt x="25" y="103"/>
                    </a:lnTo>
                    <a:lnTo>
                      <a:pt x="17" y="98"/>
                    </a:lnTo>
                    <a:lnTo>
                      <a:pt x="11" y="92"/>
                    </a:lnTo>
                    <a:lnTo>
                      <a:pt x="7"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3" name="Freeform 71"/>
              <p:cNvSpPr>
                <a:spLocks noChangeAspect="1" noEditPoints="1"/>
              </p:cNvSpPr>
              <p:nvPr/>
            </p:nvSpPr>
            <p:spPr bwMode="auto">
              <a:xfrm>
                <a:off x="3266977" y="3129834"/>
                <a:ext cx="32608" cy="40286"/>
              </a:xfrm>
              <a:custGeom>
                <a:avLst/>
                <a:gdLst/>
                <a:ahLst/>
                <a:cxnLst>
                  <a:cxn ang="0">
                    <a:pos x="0" y="42"/>
                  </a:cxn>
                  <a:cxn ang="0">
                    <a:pos x="6" y="25"/>
                  </a:cxn>
                  <a:cxn ang="0">
                    <a:pos x="17" y="9"/>
                  </a:cxn>
                  <a:cxn ang="0">
                    <a:pos x="31" y="2"/>
                  </a:cxn>
                  <a:cxn ang="0">
                    <a:pos x="46" y="2"/>
                  </a:cxn>
                  <a:cxn ang="0">
                    <a:pos x="59" y="9"/>
                  </a:cxn>
                  <a:cxn ang="0">
                    <a:pos x="71" y="25"/>
                  </a:cxn>
                  <a:cxn ang="0">
                    <a:pos x="77" y="42"/>
                  </a:cxn>
                  <a:cxn ang="0">
                    <a:pos x="77" y="65"/>
                  </a:cxn>
                  <a:cxn ang="0">
                    <a:pos x="71" y="82"/>
                  </a:cxn>
                  <a:cxn ang="0">
                    <a:pos x="59" y="98"/>
                  </a:cxn>
                  <a:cxn ang="0">
                    <a:pos x="46" y="105"/>
                  </a:cxn>
                  <a:cxn ang="0">
                    <a:pos x="31" y="105"/>
                  </a:cxn>
                  <a:cxn ang="0">
                    <a:pos x="17" y="98"/>
                  </a:cxn>
                  <a:cxn ang="0">
                    <a:pos x="6" y="82"/>
                  </a:cxn>
                  <a:cxn ang="0">
                    <a:pos x="0" y="65"/>
                  </a:cxn>
                  <a:cxn ang="0">
                    <a:pos x="9" y="53"/>
                  </a:cxn>
                  <a:cxn ang="0">
                    <a:pos x="11" y="69"/>
                  </a:cxn>
                  <a:cxn ang="0">
                    <a:pos x="17" y="80"/>
                  </a:cxn>
                  <a:cxn ang="0">
                    <a:pos x="27" y="90"/>
                  </a:cxn>
                  <a:cxn ang="0">
                    <a:pos x="38" y="92"/>
                  </a:cxn>
                  <a:cxn ang="0">
                    <a:pos x="50" y="90"/>
                  </a:cxn>
                  <a:cxn ang="0">
                    <a:pos x="57" y="80"/>
                  </a:cxn>
                  <a:cxn ang="0">
                    <a:pos x="65" y="69"/>
                  </a:cxn>
                  <a:cxn ang="0">
                    <a:pos x="67" y="53"/>
                  </a:cxn>
                  <a:cxn ang="0">
                    <a:pos x="65" y="38"/>
                  </a:cxn>
                  <a:cxn ang="0">
                    <a:pos x="57" y="27"/>
                  </a:cxn>
                  <a:cxn ang="0">
                    <a:pos x="50" y="17"/>
                  </a:cxn>
                  <a:cxn ang="0">
                    <a:pos x="38" y="15"/>
                  </a:cxn>
                  <a:cxn ang="0">
                    <a:pos x="27" y="17"/>
                  </a:cxn>
                  <a:cxn ang="0">
                    <a:pos x="17" y="27"/>
                  </a:cxn>
                  <a:cxn ang="0">
                    <a:pos x="11" y="38"/>
                  </a:cxn>
                  <a:cxn ang="0">
                    <a:pos x="9" y="53"/>
                  </a:cxn>
                </a:cxnLst>
                <a:rect l="0" t="0" r="r" b="b"/>
                <a:pathLst>
                  <a:path w="77" h="107">
                    <a:moveTo>
                      <a:pt x="0" y="53"/>
                    </a:moveTo>
                    <a:lnTo>
                      <a:pt x="0" y="42"/>
                    </a:lnTo>
                    <a:lnTo>
                      <a:pt x="2" y="32"/>
                    </a:lnTo>
                    <a:lnTo>
                      <a:pt x="6" y="25"/>
                    </a:lnTo>
                    <a:lnTo>
                      <a:pt x="9"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9" y="92"/>
                    </a:lnTo>
                    <a:lnTo>
                      <a:pt x="6" y="82"/>
                    </a:lnTo>
                    <a:lnTo>
                      <a:pt x="2" y="75"/>
                    </a:lnTo>
                    <a:lnTo>
                      <a:pt x="0" y="65"/>
                    </a:lnTo>
                    <a:lnTo>
                      <a:pt x="0" y="53"/>
                    </a:lnTo>
                    <a:close/>
                    <a:moveTo>
                      <a:pt x="9" y="53"/>
                    </a:moveTo>
                    <a:lnTo>
                      <a:pt x="9" y="61"/>
                    </a:lnTo>
                    <a:lnTo>
                      <a:pt x="11" y="69"/>
                    </a:lnTo>
                    <a:lnTo>
                      <a:pt x="13" y="75"/>
                    </a:lnTo>
                    <a:lnTo>
                      <a:pt x="17" y="80"/>
                    </a:lnTo>
                    <a:lnTo>
                      <a:pt x="23" y="86"/>
                    </a:lnTo>
                    <a:lnTo>
                      <a:pt x="27" y="90"/>
                    </a:lnTo>
                    <a:lnTo>
                      <a:pt x="32" y="92"/>
                    </a:lnTo>
                    <a:lnTo>
                      <a:pt x="38" y="92"/>
                    </a:lnTo>
                    <a:lnTo>
                      <a:pt x="44" y="92"/>
                    </a:lnTo>
                    <a:lnTo>
                      <a:pt x="50" y="90"/>
                    </a:lnTo>
                    <a:lnTo>
                      <a:pt x="54" y="86"/>
                    </a:lnTo>
                    <a:lnTo>
                      <a:pt x="57" y="80"/>
                    </a:lnTo>
                    <a:lnTo>
                      <a:pt x="61" y="75"/>
                    </a:lnTo>
                    <a:lnTo>
                      <a:pt x="65" y="69"/>
                    </a:lnTo>
                    <a:lnTo>
                      <a:pt x="65" y="61"/>
                    </a:lnTo>
                    <a:lnTo>
                      <a:pt x="67" y="53"/>
                    </a:lnTo>
                    <a:lnTo>
                      <a:pt x="65" y="46"/>
                    </a:lnTo>
                    <a:lnTo>
                      <a:pt x="65" y="38"/>
                    </a:lnTo>
                    <a:lnTo>
                      <a:pt x="61" y="32"/>
                    </a:lnTo>
                    <a:lnTo>
                      <a:pt x="57" y="27"/>
                    </a:lnTo>
                    <a:lnTo>
                      <a:pt x="54" y="21"/>
                    </a:lnTo>
                    <a:lnTo>
                      <a:pt x="50" y="17"/>
                    </a:lnTo>
                    <a:lnTo>
                      <a:pt x="44" y="15"/>
                    </a:lnTo>
                    <a:lnTo>
                      <a:pt x="38" y="15"/>
                    </a:lnTo>
                    <a:lnTo>
                      <a:pt x="32" y="15"/>
                    </a:lnTo>
                    <a:lnTo>
                      <a:pt x="27" y="17"/>
                    </a:lnTo>
                    <a:lnTo>
                      <a:pt x="23" y="21"/>
                    </a:lnTo>
                    <a:lnTo>
                      <a:pt x="17" y="27"/>
                    </a:lnTo>
                    <a:lnTo>
                      <a:pt x="13" y="32"/>
                    </a:lnTo>
                    <a:lnTo>
                      <a:pt x="11" y="38"/>
                    </a:lnTo>
                    <a:lnTo>
                      <a:pt x="9" y="46"/>
                    </a:lnTo>
                    <a:lnTo>
                      <a:pt x="9"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4" name="Freeform 72"/>
              <p:cNvSpPr>
                <a:spLocks noChangeAspect="1" noEditPoints="1"/>
              </p:cNvSpPr>
              <p:nvPr/>
            </p:nvSpPr>
            <p:spPr bwMode="auto">
              <a:xfrm>
                <a:off x="3249010" y="3216706"/>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6"/>
                  </a:cxn>
                  <a:cxn ang="0">
                    <a:pos x="71" y="83"/>
                  </a:cxn>
                  <a:cxn ang="0">
                    <a:pos x="61" y="98"/>
                  </a:cxn>
                  <a:cxn ang="0">
                    <a:pos x="46" y="106"/>
                  </a:cxn>
                  <a:cxn ang="0">
                    <a:pos x="31" y="106"/>
                  </a:cxn>
                  <a:cxn ang="0">
                    <a:pos x="17" y="98"/>
                  </a:cxn>
                  <a:cxn ang="0">
                    <a:pos x="6" y="83"/>
                  </a:cxn>
                  <a:cxn ang="0">
                    <a:pos x="0" y="66"/>
                  </a:cxn>
                  <a:cxn ang="0">
                    <a:pos x="9"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1"/>
                    </a:lnTo>
                    <a:lnTo>
                      <a:pt x="61" y="98"/>
                    </a:lnTo>
                    <a:lnTo>
                      <a:pt x="54" y="104"/>
                    </a:lnTo>
                    <a:lnTo>
                      <a:pt x="46" y="106"/>
                    </a:lnTo>
                    <a:lnTo>
                      <a:pt x="38" y="108"/>
                    </a:lnTo>
                    <a:lnTo>
                      <a:pt x="31" y="106"/>
                    </a:lnTo>
                    <a:lnTo>
                      <a:pt x="25" y="104"/>
                    </a:lnTo>
                    <a:lnTo>
                      <a:pt x="17" y="98"/>
                    </a:lnTo>
                    <a:lnTo>
                      <a:pt x="11" y="91"/>
                    </a:lnTo>
                    <a:lnTo>
                      <a:pt x="6" y="83"/>
                    </a:lnTo>
                    <a:lnTo>
                      <a:pt x="4" y="75"/>
                    </a:lnTo>
                    <a:lnTo>
                      <a:pt x="0" y="66"/>
                    </a:lnTo>
                    <a:lnTo>
                      <a:pt x="0" y="54"/>
                    </a:lnTo>
                    <a:close/>
                    <a:moveTo>
                      <a:pt x="9" y="54"/>
                    </a:moveTo>
                    <a:lnTo>
                      <a:pt x="11" y="62"/>
                    </a:lnTo>
                    <a:lnTo>
                      <a:pt x="13" y="70"/>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70"/>
                    </a:lnTo>
                    <a:lnTo>
                      <a:pt x="67" y="62"/>
                    </a:lnTo>
                    <a:lnTo>
                      <a:pt x="67" y="54"/>
                    </a:lnTo>
                    <a:lnTo>
                      <a:pt x="67" y="47"/>
                    </a:lnTo>
                    <a:lnTo>
                      <a:pt x="65" y="39"/>
                    </a:lnTo>
                    <a:lnTo>
                      <a:pt x="63" y="33"/>
                    </a:lnTo>
                    <a:lnTo>
                      <a:pt x="59" y="27"/>
                    </a:lnTo>
                    <a:lnTo>
                      <a:pt x="55" y="22"/>
                    </a:lnTo>
                    <a:lnTo>
                      <a:pt x="50" y="18"/>
                    </a:lnTo>
                    <a:lnTo>
                      <a:pt x="44" y="16"/>
                    </a:lnTo>
                    <a:lnTo>
                      <a:pt x="38" y="16"/>
                    </a:lnTo>
                    <a:lnTo>
                      <a:pt x="32" y="16"/>
                    </a:lnTo>
                    <a:lnTo>
                      <a:pt x="29" y="18"/>
                    </a:lnTo>
                    <a:lnTo>
                      <a:pt x="23" y="22"/>
                    </a:lnTo>
                    <a:lnTo>
                      <a:pt x="19" y="27"/>
                    </a:lnTo>
                    <a:lnTo>
                      <a:pt x="15" y="33"/>
                    </a:lnTo>
                    <a:lnTo>
                      <a:pt x="13"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5" name="Freeform 73"/>
              <p:cNvSpPr>
                <a:spLocks noChangeAspect="1" noEditPoints="1"/>
              </p:cNvSpPr>
              <p:nvPr/>
            </p:nvSpPr>
            <p:spPr bwMode="auto">
              <a:xfrm>
                <a:off x="2672263" y="365958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6"/>
                  </a:cxn>
                  <a:cxn ang="0">
                    <a:pos x="46" y="105"/>
                  </a:cxn>
                  <a:cxn ang="0">
                    <a:pos x="31" y="105"/>
                  </a:cxn>
                  <a:cxn ang="0">
                    <a:pos x="18" y="96"/>
                  </a:cxn>
                  <a:cxn ang="0">
                    <a:pos x="6" y="82"/>
                  </a:cxn>
                  <a:cxn ang="0">
                    <a:pos x="0" y="63"/>
                  </a:cxn>
                  <a:cxn ang="0">
                    <a:pos x="10" y="51"/>
                  </a:cxn>
                  <a:cxn ang="0">
                    <a:pos x="12" y="67"/>
                  </a:cxn>
                  <a:cxn ang="0">
                    <a:pos x="18" y="80"/>
                  </a:cxn>
                  <a:cxn ang="0">
                    <a:pos x="27" y="88"/>
                  </a:cxn>
                  <a:cxn ang="0">
                    <a:pos x="39" y="92"/>
                  </a:cxn>
                  <a:cxn ang="0">
                    <a:pos x="50" y="88"/>
                  </a:cxn>
                  <a:cxn ang="0">
                    <a:pos x="58" y="80"/>
                  </a:cxn>
                  <a:cxn ang="0">
                    <a:pos x="65" y="67"/>
                  </a:cxn>
                  <a:cxn ang="0">
                    <a:pos x="67" y="51"/>
                  </a:cxn>
                  <a:cxn ang="0">
                    <a:pos x="65" y="36"/>
                  </a:cxn>
                  <a:cxn ang="0">
                    <a:pos x="58" y="25"/>
                  </a:cxn>
                  <a:cxn ang="0">
                    <a:pos x="50" y="15"/>
                  </a:cxn>
                  <a:cxn ang="0">
                    <a:pos x="39" y="13"/>
                  </a:cxn>
                  <a:cxn ang="0">
                    <a:pos x="27" y="15"/>
                  </a:cxn>
                  <a:cxn ang="0">
                    <a:pos x="18" y="25"/>
                  </a:cxn>
                  <a:cxn ang="0">
                    <a:pos x="12" y="36"/>
                  </a:cxn>
                  <a:cxn ang="0">
                    <a:pos x="10" y="51"/>
                  </a:cxn>
                </a:cxnLst>
                <a:rect l="0" t="0" r="r" b="b"/>
                <a:pathLst>
                  <a:path w="77" h="105">
                    <a:moveTo>
                      <a:pt x="0" y="51"/>
                    </a:moveTo>
                    <a:lnTo>
                      <a:pt x="0" y="42"/>
                    </a:lnTo>
                    <a:lnTo>
                      <a:pt x="2" y="32"/>
                    </a:lnTo>
                    <a:lnTo>
                      <a:pt x="6" y="23"/>
                    </a:lnTo>
                    <a:lnTo>
                      <a:pt x="12" y="15"/>
                    </a:lnTo>
                    <a:lnTo>
                      <a:pt x="18" y="7"/>
                    </a:lnTo>
                    <a:lnTo>
                      <a:pt x="23" y="3"/>
                    </a:lnTo>
                    <a:lnTo>
                      <a:pt x="31" y="0"/>
                    </a:lnTo>
                    <a:lnTo>
                      <a:pt x="39" y="0"/>
                    </a:lnTo>
                    <a:lnTo>
                      <a:pt x="46" y="0"/>
                    </a:lnTo>
                    <a:lnTo>
                      <a:pt x="54" y="3"/>
                    </a:lnTo>
                    <a:lnTo>
                      <a:pt x="60" y="7"/>
                    </a:lnTo>
                    <a:lnTo>
                      <a:pt x="65" y="15"/>
                    </a:lnTo>
                    <a:lnTo>
                      <a:pt x="71" y="23"/>
                    </a:lnTo>
                    <a:lnTo>
                      <a:pt x="75" y="32"/>
                    </a:lnTo>
                    <a:lnTo>
                      <a:pt x="77" y="42"/>
                    </a:lnTo>
                    <a:lnTo>
                      <a:pt x="77" y="51"/>
                    </a:lnTo>
                    <a:lnTo>
                      <a:pt x="77" y="63"/>
                    </a:lnTo>
                    <a:lnTo>
                      <a:pt x="75" y="73"/>
                    </a:lnTo>
                    <a:lnTo>
                      <a:pt x="71" y="82"/>
                    </a:lnTo>
                    <a:lnTo>
                      <a:pt x="65" y="90"/>
                    </a:lnTo>
                    <a:lnTo>
                      <a:pt x="60" y="96"/>
                    </a:lnTo>
                    <a:lnTo>
                      <a:pt x="54" y="101"/>
                    </a:lnTo>
                    <a:lnTo>
                      <a:pt x="46" y="105"/>
                    </a:lnTo>
                    <a:lnTo>
                      <a:pt x="39" y="105"/>
                    </a:lnTo>
                    <a:lnTo>
                      <a:pt x="31" y="105"/>
                    </a:lnTo>
                    <a:lnTo>
                      <a:pt x="23" y="101"/>
                    </a:lnTo>
                    <a:lnTo>
                      <a:pt x="18" y="96"/>
                    </a:lnTo>
                    <a:lnTo>
                      <a:pt x="12" y="90"/>
                    </a:lnTo>
                    <a:lnTo>
                      <a:pt x="6" y="82"/>
                    </a:lnTo>
                    <a:lnTo>
                      <a:pt x="2" y="73"/>
                    </a:lnTo>
                    <a:lnTo>
                      <a:pt x="0" y="63"/>
                    </a:lnTo>
                    <a:lnTo>
                      <a:pt x="0" y="51"/>
                    </a:lnTo>
                    <a:close/>
                    <a:moveTo>
                      <a:pt x="10" y="51"/>
                    </a:moveTo>
                    <a:lnTo>
                      <a:pt x="10" y="59"/>
                    </a:lnTo>
                    <a:lnTo>
                      <a:pt x="12" y="67"/>
                    </a:lnTo>
                    <a:lnTo>
                      <a:pt x="14" y="75"/>
                    </a:lnTo>
                    <a:lnTo>
                      <a:pt x="18" y="80"/>
                    </a:lnTo>
                    <a:lnTo>
                      <a:pt x="23" y="84"/>
                    </a:lnTo>
                    <a:lnTo>
                      <a:pt x="27" y="88"/>
                    </a:lnTo>
                    <a:lnTo>
                      <a:pt x="33" y="90"/>
                    </a:lnTo>
                    <a:lnTo>
                      <a:pt x="39" y="92"/>
                    </a:lnTo>
                    <a:lnTo>
                      <a:pt x="44" y="90"/>
                    </a:lnTo>
                    <a:lnTo>
                      <a:pt x="50" y="88"/>
                    </a:lnTo>
                    <a:lnTo>
                      <a:pt x="54" y="84"/>
                    </a:lnTo>
                    <a:lnTo>
                      <a:pt x="58" y="80"/>
                    </a:lnTo>
                    <a:lnTo>
                      <a:pt x="62" y="75"/>
                    </a:lnTo>
                    <a:lnTo>
                      <a:pt x="65" y="67"/>
                    </a:lnTo>
                    <a:lnTo>
                      <a:pt x="67" y="59"/>
                    </a:lnTo>
                    <a:lnTo>
                      <a:pt x="67" y="51"/>
                    </a:lnTo>
                    <a:lnTo>
                      <a:pt x="67" y="44"/>
                    </a:lnTo>
                    <a:lnTo>
                      <a:pt x="65" y="36"/>
                    </a:lnTo>
                    <a:lnTo>
                      <a:pt x="62" y="30"/>
                    </a:lnTo>
                    <a:lnTo>
                      <a:pt x="58" y="25"/>
                    </a:lnTo>
                    <a:lnTo>
                      <a:pt x="54" y="19"/>
                    </a:lnTo>
                    <a:lnTo>
                      <a:pt x="50" y="15"/>
                    </a:lnTo>
                    <a:lnTo>
                      <a:pt x="44" y="13"/>
                    </a:lnTo>
                    <a:lnTo>
                      <a:pt x="39" y="13"/>
                    </a:lnTo>
                    <a:lnTo>
                      <a:pt x="33" y="13"/>
                    </a:lnTo>
                    <a:lnTo>
                      <a:pt x="27" y="15"/>
                    </a:lnTo>
                    <a:lnTo>
                      <a:pt x="23" y="19"/>
                    </a:lnTo>
                    <a:lnTo>
                      <a:pt x="18" y="25"/>
                    </a:lnTo>
                    <a:lnTo>
                      <a:pt x="14" y="30"/>
                    </a:lnTo>
                    <a:lnTo>
                      <a:pt x="12" y="36"/>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6" name="Freeform 74"/>
              <p:cNvSpPr>
                <a:spLocks noChangeAspect="1" noEditPoints="1"/>
              </p:cNvSpPr>
              <p:nvPr/>
            </p:nvSpPr>
            <p:spPr bwMode="auto">
              <a:xfrm>
                <a:off x="2629141" y="3581229"/>
                <a:ext cx="32608" cy="40286"/>
              </a:xfrm>
              <a:custGeom>
                <a:avLst/>
                <a:gdLst/>
                <a:ahLst/>
                <a:cxnLst>
                  <a:cxn ang="0">
                    <a:pos x="0" y="42"/>
                  </a:cxn>
                  <a:cxn ang="0">
                    <a:pos x="7" y="23"/>
                  </a:cxn>
                  <a:cxn ang="0">
                    <a:pos x="17" y="10"/>
                  </a:cxn>
                  <a:cxn ang="0">
                    <a:pos x="30" y="2"/>
                  </a:cxn>
                  <a:cxn ang="0">
                    <a:pos x="48" y="2"/>
                  </a:cxn>
                  <a:cxn ang="0">
                    <a:pos x="61" y="10"/>
                  </a:cxn>
                  <a:cxn ang="0">
                    <a:pos x="71" y="23"/>
                  </a:cxn>
                  <a:cxn ang="0">
                    <a:pos x="76" y="42"/>
                  </a:cxn>
                  <a:cxn ang="0">
                    <a:pos x="76" y="63"/>
                  </a:cxn>
                  <a:cxn ang="0">
                    <a:pos x="71" y="83"/>
                  </a:cxn>
                  <a:cxn ang="0">
                    <a:pos x="61" y="98"/>
                  </a:cxn>
                  <a:cxn ang="0">
                    <a:pos x="48" y="106"/>
                  </a:cxn>
                  <a:cxn ang="0">
                    <a:pos x="30" y="106"/>
                  </a:cxn>
                  <a:cxn ang="0">
                    <a:pos x="17" y="98"/>
                  </a:cxn>
                  <a:cxn ang="0">
                    <a:pos x="7" y="83"/>
                  </a:cxn>
                  <a:cxn ang="0">
                    <a:pos x="0" y="63"/>
                  </a:cxn>
                  <a:cxn ang="0">
                    <a:pos x="11" y="54"/>
                  </a:cxn>
                  <a:cxn ang="0">
                    <a:pos x="13" y="69"/>
                  </a:cxn>
                  <a:cxn ang="0">
                    <a:pos x="19" y="81"/>
                  </a:cxn>
                  <a:cxn ang="0">
                    <a:pos x="28" y="90"/>
                  </a:cxn>
                  <a:cxn ang="0">
                    <a:pos x="40" y="92"/>
                  </a:cxn>
                  <a:cxn ang="0">
                    <a:pos x="49" y="90"/>
                  </a:cxn>
                  <a:cxn ang="0">
                    <a:pos x="59" y="81"/>
                  </a:cxn>
                  <a:cxn ang="0">
                    <a:pos x="65" y="69"/>
                  </a:cxn>
                  <a:cxn ang="0">
                    <a:pos x="67" y="54"/>
                  </a:cxn>
                  <a:cxn ang="0">
                    <a:pos x="65" y="38"/>
                  </a:cxn>
                  <a:cxn ang="0">
                    <a:pos x="59" y="25"/>
                  </a:cxn>
                  <a:cxn ang="0">
                    <a:pos x="49" y="17"/>
                  </a:cxn>
                  <a:cxn ang="0">
                    <a:pos x="40" y="13"/>
                  </a:cxn>
                  <a:cxn ang="0">
                    <a:pos x="28" y="17"/>
                  </a:cxn>
                  <a:cxn ang="0">
                    <a:pos x="19" y="25"/>
                  </a:cxn>
                  <a:cxn ang="0">
                    <a:pos x="13" y="38"/>
                  </a:cxn>
                  <a:cxn ang="0">
                    <a:pos x="11" y="54"/>
                  </a:cxn>
                </a:cxnLst>
                <a:rect l="0" t="0" r="r" b="b"/>
                <a:pathLst>
                  <a:path w="78" h="108">
                    <a:moveTo>
                      <a:pt x="0" y="54"/>
                    </a:moveTo>
                    <a:lnTo>
                      <a:pt x="0" y="42"/>
                    </a:lnTo>
                    <a:lnTo>
                      <a:pt x="3" y="33"/>
                    </a:lnTo>
                    <a:lnTo>
                      <a:pt x="7" y="23"/>
                    </a:lnTo>
                    <a:lnTo>
                      <a:pt x="11" y="15"/>
                    </a:lnTo>
                    <a:lnTo>
                      <a:pt x="17" y="10"/>
                    </a:lnTo>
                    <a:lnTo>
                      <a:pt x="25" y="4"/>
                    </a:lnTo>
                    <a:lnTo>
                      <a:pt x="30" y="2"/>
                    </a:lnTo>
                    <a:lnTo>
                      <a:pt x="40" y="0"/>
                    </a:lnTo>
                    <a:lnTo>
                      <a:pt x="48" y="2"/>
                    </a:lnTo>
                    <a:lnTo>
                      <a:pt x="53" y="4"/>
                    </a:lnTo>
                    <a:lnTo>
                      <a:pt x="61" y="10"/>
                    </a:lnTo>
                    <a:lnTo>
                      <a:pt x="67" y="15"/>
                    </a:lnTo>
                    <a:lnTo>
                      <a:pt x="71" y="23"/>
                    </a:lnTo>
                    <a:lnTo>
                      <a:pt x="74" y="33"/>
                    </a:lnTo>
                    <a:lnTo>
                      <a:pt x="76" y="42"/>
                    </a:lnTo>
                    <a:lnTo>
                      <a:pt x="78" y="54"/>
                    </a:lnTo>
                    <a:lnTo>
                      <a:pt x="76" y="63"/>
                    </a:lnTo>
                    <a:lnTo>
                      <a:pt x="74" y="73"/>
                    </a:lnTo>
                    <a:lnTo>
                      <a:pt x="71" y="83"/>
                    </a:lnTo>
                    <a:lnTo>
                      <a:pt x="67" y="90"/>
                    </a:lnTo>
                    <a:lnTo>
                      <a:pt x="61" y="98"/>
                    </a:lnTo>
                    <a:lnTo>
                      <a:pt x="53" y="104"/>
                    </a:lnTo>
                    <a:lnTo>
                      <a:pt x="48" y="106"/>
                    </a:lnTo>
                    <a:lnTo>
                      <a:pt x="40" y="108"/>
                    </a:lnTo>
                    <a:lnTo>
                      <a:pt x="30" y="106"/>
                    </a:lnTo>
                    <a:lnTo>
                      <a:pt x="25" y="104"/>
                    </a:lnTo>
                    <a:lnTo>
                      <a:pt x="17" y="98"/>
                    </a:lnTo>
                    <a:lnTo>
                      <a:pt x="11" y="90"/>
                    </a:lnTo>
                    <a:lnTo>
                      <a:pt x="7" y="83"/>
                    </a:lnTo>
                    <a:lnTo>
                      <a:pt x="3" y="73"/>
                    </a:lnTo>
                    <a:lnTo>
                      <a:pt x="0" y="63"/>
                    </a:lnTo>
                    <a:lnTo>
                      <a:pt x="0" y="54"/>
                    </a:lnTo>
                    <a:close/>
                    <a:moveTo>
                      <a:pt x="11" y="54"/>
                    </a:moveTo>
                    <a:lnTo>
                      <a:pt x="11" y="61"/>
                    </a:lnTo>
                    <a:lnTo>
                      <a:pt x="13" y="69"/>
                    </a:lnTo>
                    <a:lnTo>
                      <a:pt x="15" y="75"/>
                    </a:lnTo>
                    <a:lnTo>
                      <a:pt x="19" y="81"/>
                    </a:lnTo>
                    <a:lnTo>
                      <a:pt x="23" y="86"/>
                    </a:lnTo>
                    <a:lnTo>
                      <a:pt x="28" y="90"/>
                    </a:lnTo>
                    <a:lnTo>
                      <a:pt x="32" y="92"/>
                    </a:lnTo>
                    <a:lnTo>
                      <a:pt x="40" y="92"/>
                    </a:lnTo>
                    <a:lnTo>
                      <a:pt x="44" y="92"/>
                    </a:lnTo>
                    <a:lnTo>
                      <a:pt x="49" y="90"/>
                    </a:lnTo>
                    <a:lnTo>
                      <a:pt x="55" y="86"/>
                    </a:lnTo>
                    <a:lnTo>
                      <a:pt x="59" y="81"/>
                    </a:lnTo>
                    <a:lnTo>
                      <a:pt x="63" y="75"/>
                    </a:lnTo>
                    <a:lnTo>
                      <a:pt x="65" y="69"/>
                    </a:lnTo>
                    <a:lnTo>
                      <a:pt x="67" y="61"/>
                    </a:lnTo>
                    <a:lnTo>
                      <a:pt x="67" y="54"/>
                    </a:lnTo>
                    <a:lnTo>
                      <a:pt x="67" y="46"/>
                    </a:lnTo>
                    <a:lnTo>
                      <a:pt x="65" y="38"/>
                    </a:lnTo>
                    <a:lnTo>
                      <a:pt x="63" y="33"/>
                    </a:lnTo>
                    <a:lnTo>
                      <a:pt x="59" y="25"/>
                    </a:lnTo>
                    <a:lnTo>
                      <a:pt x="55" y="21"/>
                    </a:lnTo>
                    <a:lnTo>
                      <a:pt x="49" y="17"/>
                    </a:lnTo>
                    <a:lnTo>
                      <a:pt x="44" y="15"/>
                    </a:lnTo>
                    <a:lnTo>
                      <a:pt x="40" y="13"/>
                    </a:lnTo>
                    <a:lnTo>
                      <a:pt x="32" y="15"/>
                    </a:lnTo>
                    <a:lnTo>
                      <a:pt x="28" y="17"/>
                    </a:lnTo>
                    <a:lnTo>
                      <a:pt x="23" y="21"/>
                    </a:lnTo>
                    <a:lnTo>
                      <a:pt x="19" y="25"/>
                    </a:lnTo>
                    <a:lnTo>
                      <a:pt x="15" y="33"/>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7" name="Freeform 75"/>
              <p:cNvSpPr>
                <a:spLocks noChangeAspect="1"/>
              </p:cNvSpPr>
              <p:nvPr/>
            </p:nvSpPr>
            <p:spPr bwMode="auto">
              <a:xfrm>
                <a:off x="2769287" y="3804371"/>
                <a:ext cx="29645" cy="40286"/>
              </a:xfrm>
              <a:custGeom>
                <a:avLst/>
                <a:gdLst/>
                <a:ahLst/>
                <a:cxnLst>
                  <a:cxn ang="0">
                    <a:pos x="0" y="52"/>
                  </a:cxn>
                  <a:cxn ang="0">
                    <a:pos x="2" y="43"/>
                  </a:cxn>
                  <a:cxn ang="0">
                    <a:pos x="4" y="33"/>
                  </a:cxn>
                  <a:cxn ang="0">
                    <a:pos x="6" y="23"/>
                  </a:cxn>
                  <a:cxn ang="0">
                    <a:pos x="12" y="16"/>
                  </a:cxn>
                  <a:cxn ang="0">
                    <a:pos x="18" y="8"/>
                  </a:cxn>
                  <a:cxn ang="0">
                    <a:pos x="25" y="4"/>
                  </a:cxn>
                  <a:cxn ang="0">
                    <a:pos x="31" y="0"/>
                  </a:cxn>
                  <a:cxn ang="0">
                    <a:pos x="39" y="0"/>
                  </a:cxn>
                  <a:cxn ang="0">
                    <a:pos x="46" y="0"/>
                  </a:cxn>
                  <a:cxn ang="0">
                    <a:pos x="54" y="4"/>
                  </a:cxn>
                  <a:cxn ang="0">
                    <a:pos x="62" y="8"/>
                  </a:cxn>
                  <a:cxn ang="0">
                    <a:pos x="67" y="16"/>
                  </a:cxn>
                  <a:cxn ang="0">
                    <a:pos x="71" y="23"/>
                  </a:cxn>
                  <a:cxn ang="0">
                    <a:pos x="75" y="33"/>
                  </a:cxn>
                  <a:cxn ang="0">
                    <a:pos x="77" y="43"/>
                  </a:cxn>
                  <a:cxn ang="0">
                    <a:pos x="79" y="52"/>
                  </a:cxn>
                  <a:cxn ang="0">
                    <a:pos x="77" y="64"/>
                  </a:cxn>
                  <a:cxn ang="0">
                    <a:pos x="75" y="73"/>
                  </a:cxn>
                  <a:cxn ang="0">
                    <a:pos x="71" y="83"/>
                  </a:cxn>
                  <a:cxn ang="0">
                    <a:pos x="67" y="91"/>
                  </a:cxn>
                  <a:cxn ang="0">
                    <a:pos x="62" y="98"/>
                  </a:cxn>
                  <a:cxn ang="0">
                    <a:pos x="54" y="102"/>
                  </a:cxn>
                  <a:cxn ang="0">
                    <a:pos x="46" y="106"/>
                  </a:cxn>
                  <a:cxn ang="0">
                    <a:pos x="39" y="106"/>
                  </a:cxn>
                  <a:cxn ang="0">
                    <a:pos x="31" y="106"/>
                  </a:cxn>
                  <a:cxn ang="0">
                    <a:pos x="25" y="102"/>
                  </a:cxn>
                  <a:cxn ang="0">
                    <a:pos x="18" y="98"/>
                  </a:cxn>
                  <a:cxn ang="0">
                    <a:pos x="12" y="91"/>
                  </a:cxn>
                  <a:cxn ang="0">
                    <a:pos x="6" y="83"/>
                  </a:cxn>
                  <a:cxn ang="0">
                    <a:pos x="4" y="73"/>
                  </a:cxn>
                  <a:cxn ang="0">
                    <a:pos x="2" y="64"/>
                  </a:cxn>
                  <a:cxn ang="0">
                    <a:pos x="0" y="52"/>
                  </a:cxn>
                </a:cxnLst>
                <a:rect l="0" t="0" r="r" b="b"/>
                <a:pathLst>
                  <a:path w="79" h="106">
                    <a:moveTo>
                      <a:pt x="0" y="52"/>
                    </a:moveTo>
                    <a:lnTo>
                      <a:pt x="2" y="43"/>
                    </a:lnTo>
                    <a:lnTo>
                      <a:pt x="4" y="33"/>
                    </a:lnTo>
                    <a:lnTo>
                      <a:pt x="6" y="23"/>
                    </a:lnTo>
                    <a:lnTo>
                      <a:pt x="12" y="16"/>
                    </a:lnTo>
                    <a:lnTo>
                      <a:pt x="18" y="8"/>
                    </a:lnTo>
                    <a:lnTo>
                      <a:pt x="25" y="4"/>
                    </a:lnTo>
                    <a:lnTo>
                      <a:pt x="31" y="0"/>
                    </a:lnTo>
                    <a:lnTo>
                      <a:pt x="39" y="0"/>
                    </a:lnTo>
                    <a:lnTo>
                      <a:pt x="46" y="0"/>
                    </a:lnTo>
                    <a:lnTo>
                      <a:pt x="54" y="4"/>
                    </a:lnTo>
                    <a:lnTo>
                      <a:pt x="62" y="8"/>
                    </a:lnTo>
                    <a:lnTo>
                      <a:pt x="67" y="16"/>
                    </a:lnTo>
                    <a:lnTo>
                      <a:pt x="71" y="23"/>
                    </a:lnTo>
                    <a:lnTo>
                      <a:pt x="75" y="33"/>
                    </a:lnTo>
                    <a:lnTo>
                      <a:pt x="77" y="43"/>
                    </a:lnTo>
                    <a:lnTo>
                      <a:pt x="79" y="52"/>
                    </a:lnTo>
                    <a:lnTo>
                      <a:pt x="77" y="64"/>
                    </a:lnTo>
                    <a:lnTo>
                      <a:pt x="75" y="73"/>
                    </a:lnTo>
                    <a:lnTo>
                      <a:pt x="71" y="83"/>
                    </a:lnTo>
                    <a:lnTo>
                      <a:pt x="67" y="91"/>
                    </a:lnTo>
                    <a:lnTo>
                      <a:pt x="62" y="98"/>
                    </a:lnTo>
                    <a:lnTo>
                      <a:pt x="54" y="102"/>
                    </a:lnTo>
                    <a:lnTo>
                      <a:pt x="46" y="106"/>
                    </a:lnTo>
                    <a:lnTo>
                      <a:pt x="39" y="106"/>
                    </a:lnTo>
                    <a:lnTo>
                      <a:pt x="31" y="106"/>
                    </a:lnTo>
                    <a:lnTo>
                      <a:pt x="25" y="102"/>
                    </a:lnTo>
                    <a:lnTo>
                      <a:pt x="18" y="98"/>
                    </a:lnTo>
                    <a:lnTo>
                      <a:pt x="12" y="91"/>
                    </a:lnTo>
                    <a:lnTo>
                      <a:pt x="6" y="83"/>
                    </a:lnTo>
                    <a:lnTo>
                      <a:pt x="4"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8" name="Freeform 76"/>
              <p:cNvSpPr>
                <a:spLocks noChangeAspect="1"/>
              </p:cNvSpPr>
              <p:nvPr/>
            </p:nvSpPr>
            <p:spPr bwMode="auto">
              <a:xfrm>
                <a:off x="2988486" y="3945751"/>
                <a:ext cx="32608" cy="40286"/>
              </a:xfrm>
              <a:custGeom>
                <a:avLst/>
                <a:gdLst/>
                <a:ahLst/>
                <a:cxnLst>
                  <a:cxn ang="0">
                    <a:pos x="0" y="54"/>
                  </a:cxn>
                  <a:cxn ang="0">
                    <a:pos x="0" y="43"/>
                  </a:cxn>
                  <a:cxn ang="0">
                    <a:pos x="1" y="33"/>
                  </a:cxn>
                  <a:cxn ang="0">
                    <a:pos x="5" y="23"/>
                  </a:cxn>
                  <a:cxn ang="0">
                    <a:pos x="9" y="16"/>
                  </a:cxn>
                  <a:cxn ang="0">
                    <a:pos x="17" y="8"/>
                  </a:cxn>
                  <a:cxn ang="0">
                    <a:pos x="23" y="4"/>
                  </a:cxn>
                  <a:cxn ang="0">
                    <a:pos x="30" y="0"/>
                  </a:cxn>
                  <a:cxn ang="0">
                    <a:pos x="38" y="0"/>
                  </a:cxn>
                  <a:cxn ang="0">
                    <a:pos x="46" y="0"/>
                  </a:cxn>
                  <a:cxn ang="0">
                    <a:pos x="53" y="4"/>
                  </a:cxn>
                  <a:cxn ang="0">
                    <a:pos x="59" y="8"/>
                  </a:cxn>
                  <a:cxn ang="0">
                    <a:pos x="65" y="16"/>
                  </a:cxn>
                  <a:cxn ang="0">
                    <a:pos x="71" y="23"/>
                  </a:cxn>
                  <a:cxn ang="0">
                    <a:pos x="74" y="33"/>
                  </a:cxn>
                  <a:cxn ang="0">
                    <a:pos x="76" y="43"/>
                  </a:cxn>
                  <a:cxn ang="0">
                    <a:pos x="76" y="54"/>
                  </a:cxn>
                  <a:cxn ang="0">
                    <a:pos x="76" y="64"/>
                  </a:cxn>
                  <a:cxn ang="0">
                    <a:pos x="74" y="73"/>
                  </a:cxn>
                  <a:cxn ang="0">
                    <a:pos x="71" y="83"/>
                  </a:cxn>
                  <a:cxn ang="0">
                    <a:pos x="65" y="91"/>
                  </a:cxn>
                  <a:cxn ang="0">
                    <a:pos x="59" y="98"/>
                  </a:cxn>
                  <a:cxn ang="0">
                    <a:pos x="53" y="102"/>
                  </a:cxn>
                  <a:cxn ang="0">
                    <a:pos x="46" y="106"/>
                  </a:cxn>
                  <a:cxn ang="0">
                    <a:pos x="38" y="106"/>
                  </a:cxn>
                  <a:cxn ang="0">
                    <a:pos x="30" y="106"/>
                  </a:cxn>
                  <a:cxn ang="0">
                    <a:pos x="23" y="102"/>
                  </a:cxn>
                  <a:cxn ang="0">
                    <a:pos x="17" y="98"/>
                  </a:cxn>
                  <a:cxn ang="0">
                    <a:pos x="9" y="91"/>
                  </a:cxn>
                  <a:cxn ang="0">
                    <a:pos x="5" y="83"/>
                  </a:cxn>
                  <a:cxn ang="0">
                    <a:pos x="1" y="73"/>
                  </a:cxn>
                  <a:cxn ang="0">
                    <a:pos x="0" y="64"/>
                  </a:cxn>
                  <a:cxn ang="0">
                    <a:pos x="0" y="54"/>
                  </a:cxn>
                </a:cxnLst>
                <a:rect l="0" t="0" r="r" b="b"/>
                <a:pathLst>
                  <a:path w="76" h="106">
                    <a:moveTo>
                      <a:pt x="0" y="54"/>
                    </a:moveTo>
                    <a:lnTo>
                      <a:pt x="0" y="43"/>
                    </a:lnTo>
                    <a:lnTo>
                      <a:pt x="1" y="33"/>
                    </a:lnTo>
                    <a:lnTo>
                      <a:pt x="5" y="23"/>
                    </a:lnTo>
                    <a:lnTo>
                      <a:pt x="9" y="16"/>
                    </a:lnTo>
                    <a:lnTo>
                      <a:pt x="17" y="8"/>
                    </a:lnTo>
                    <a:lnTo>
                      <a:pt x="23" y="4"/>
                    </a:lnTo>
                    <a:lnTo>
                      <a:pt x="30" y="0"/>
                    </a:lnTo>
                    <a:lnTo>
                      <a:pt x="38" y="0"/>
                    </a:lnTo>
                    <a:lnTo>
                      <a:pt x="46" y="0"/>
                    </a:lnTo>
                    <a:lnTo>
                      <a:pt x="53" y="4"/>
                    </a:lnTo>
                    <a:lnTo>
                      <a:pt x="59" y="8"/>
                    </a:lnTo>
                    <a:lnTo>
                      <a:pt x="65" y="16"/>
                    </a:lnTo>
                    <a:lnTo>
                      <a:pt x="71" y="23"/>
                    </a:lnTo>
                    <a:lnTo>
                      <a:pt x="74" y="33"/>
                    </a:lnTo>
                    <a:lnTo>
                      <a:pt x="76" y="43"/>
                    </a:lnTo>
                    <a:lnTo>
                      <a:pt x="76" y="54"/>
                    </a:lnTo>
                    <a:lnTo>
                      <a:pt x="76" y="64"/>
                    </a:lnTo>
                    <a:lnTo>
                      <a:pt x="74" y="73"/>
                    </a:lnTo>
                    <a:lnTo>
                      <a:pt x="71" y="83"/>
                    </a:lnTo>
                    <a:lnTo>
                      <a:pt x="65" y="91"/>
                    </a:lnTo>
                    <a:lnTo>
                      <a:pt x="59" y="98"/>
                    </a:lnTo>
                    <a:lnTo>
                      <a:pt x="53" y="102"/>
                    </a:lnTo>
                    <a:lnTo>
                      <a:pt x="46" y="106"/>
                    </a:lnTo>
                    <a:lnTo>
                      <a:pt x="38" y="106"/>
                    </a:lnTo>
                    <a:lnTo>
                      <a:pt x="30" y="106"/>
                    </a:lnTo>
                    <a:lnTo>
                      <a:pt x="23" y="102"/>
                    </a:lnTo>
                    <a:lnTo>
                      <a:pt x="17" y="98"/>
                    </a:lnTo>
                    <a:lnTo>
                      <a:pt x="9" y="91"/>
                    </a:lnTo>
                    <a:lnTo>
                      <a:pt x="5" y="83"/>
                    </a:lnTo>
                    <a:lnTo>
                      <a:pt x="1" y="73"/>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89" name="Freeform 77"/>
              <p:cNvSpPr>
                <a:spLocks noChangeAspect="1" noEditPoints="1"/>
              </p:cNvSpPr>
              <p:nvPr/>
            </p:nvSpPr>
            <p:spPr bwMode="auto">
              <a:xfrm>
                <a:off x="2769286" y="4056471"/>
                <a:ext cx="32608" cy="40286"/>
              </a:xfrm>
              <a:custGeom>
                <a:avLst/>
                <a:gdLst/>
                <a:ahLst/>
                <a:cxnLst>
                  <a:cxn ang="0">
                    <a:pos x="2" y="42"/>
                  </a:cxn>
                  <a:cxn ang="0">
                    <a:pos x="8" y="23"/>
                  </a:cxn>
                  <a:cxn ang="0">
                    <a:pos x="17" y="9"/>
                  </a:cxn>
                  <a:cxn ang="0">
                    <a:pos x="31" y="2"/>
                  </a:cxn>
                  <a:cxn ang="0">
                    <a:pos x="48" y="2"/>
                  </a:cxn>
                  <a:cxn ang="0">
                    <a:pos x="62" y="9"/>
                  </a:cxn>
                  <a:cxn ang="0">
                    <a:pos x="71" y="23"/>
                  </a:cxn>
                  <a:cxn ang="0">
                    <a:pos x="79" y="42"/>
                  </a:cxn>
                  <a:cxn ang="0">
                    <a:pos x="79" y="63"/>
                  </a:cxn>
                  <a:cxn ang="0">
                    <a:pos x="71" y="82"/>
                  </a:cxn>
                  <a:cxn ang="0">
                    <a:pos x="62" y="98"/>
                  </a:cxn>
                  <a:cxn ang="0">
                    <a:pos x="48" y="105"/>
                  </a:cxn>
                  <a:cxn ang="0">
                    <a:pos x="31" y="105"/>
                  </a:cxn>
                  <a:cxn ang="0">
                    <a:pos x="17" y="98"/>
                  </a:cxn>
                  <a:cxn ang="0">
                    <a:pos x="8" y="82"/>
                  </a:cxn>
                  <a:cxn ang="0">
                    <a:pos x="2" y="63"/>
                  </a:cxn>
                  <a:cxn ang="0">
                    <a:pos x="12" y="53"/>
                  </a:cxn>
                  <a:cxn ang="0">
                    <a:pos x="14" y="67"/>
                  </a:cxn>
                  <a:cxn ang="0">
                    <a:pos x="19" y="80"/>
                  </a:cxn>
                  <a:cxn ang="0">
                    <a:pos x="29" y="88"/>
                  </a:cxn>
                  <a:cxn ang="0">
                    <a:pos x="40" y="92"/>
                  </a:cxn>
                  <a:cxn ang="0">
                    <a:pos x="50" y="88"/>
                  </a:cxn>
                  <a:cxn ang="0">
                    <a:pos x="60" y="80"/>
                  </a:cxn>
                  <a:cxn ang="0">
                    <a:pos x="65" y="67"/>
                  </a:cxn>
                  <a:cxn ang="0">
                    <a:pos x="69" y="53"/>
                  </a:cxn>
                  <a:cxn ang="0">
                    <a:pos x="65" y="38"/>
                  </a:cxn>
                  <a:cxn ang="0">
                    <a:pos x="60" y="25"/>
                  </a:cxn>
                  <a:cxn ang="0">
                    <a:pos x="50" y="17"/>
                  </a:cxn>
                  <a:cxn ang="0">
                    <a:pos x="40" y="13"/>
                  </a:cxn>
                  <a:cxn ang="0">
                    <a:pos x="29" y="17"/>
                  </a:cxn>
                  <a:cxn ang="0">
                    <a:pos x="19" y="25"/>
                  </a:cxn>
                  <a:cxn ang="0">
                    <a:pos x="14" y="38"/>
                  </a:cxn>
                  <a:cxn ang="0">
                    <a:pos x="12" y="53"/>
                  </a:cxn>
                </a:cxnLst>
                <a:rect l="0" t="0" r="r" b="b"/>
                <a:pathLst>
                  <a:path w="79" h="105">
                    <a:moveTo>
                      <a:pt x="0" y="53"/>
                    </a:moveTo>
                    <a:lnTo>
                      <a:pt x="2" y="42"/>
                    </a:lnTo>
                    <a:lnTo>
                      <a:pt x="4" y="32"/>
                    </a:lnTo>
                    <a:lnTo>
                      <a:pt x="8" y="23"/>
                    </a:lnTo>
                    <a:lnTo>
                      <a:pt x="12" y="15"/>
                    </a:lnTo>
                    <a:lnTo>
                      <a:pt x="17" y="9"/>
                    </a:lnTo>
                    <a:lnTo>
                      <a:pt x="25" y="3"/>
                    </a:lnTo>
                    <a:lnTo>
                      <a:pt x="31" y="2"/>
                    </a:lnTo>
                    <a:lnTo>
                      <a:pt x="40" y="0"/>
                    </a:lnTo>
                    <a:lnTo>
                      <a:pt x="48" y="2"/>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2"/>
                    </a:lnTo>
                    <a:lnTo>
                      <a:pt x="48" y="105"/>
                    </a:lnTo>
                    <a:lnTo>
                      <a:pt x="40" y="105"/>
                    </a:lnTo>
                    <a:lnTo>
                      <a:pt x="31" y="105"/>
                    </a:lnTo>
                    <a:lnTo>
                      <a:pt x="25" y="102"/>
                    </a:lnTo>
                    <a:lnTo>
                      <a:pt x="17" y="98"/>
                    </a:lnTo>
                    <a:lnTo>
                      <a:pt x="12" y="90"/>
                    </a:lnTo>
                    <a:lnTo>
                      <a:pt x="8" y="82"/>
                    </a:lnTo>
                    <a:lnTo>
                      <a:pt x="4" y="73"/>
                    </a:lnTo>
                    <a:lnTo>
                      <a:pt x="2" y="63"/>
                    </a:lnTo>
                    <a:lnTo>
                      <a:pt x="0" y="53"/>
                    </a:lnTo>
                    <a:close/>
                    <a:moveTo>
                      <a:pt x="12" y="53"/>
                    </a:moveTo>
                    <a:lnTo>
                      <a:pt x="12" y="61"/>
                    </a:lnTo>
                    <a:lnTo>
                      <a:pt x="14" y="67"/>
                    </a:lnTo>
                    <a:lnTo>
                      <a:pt x="16" y="75"/>
                    </a:lnTo>
                    <a:lnTo>
                      <a:pt x="19" y="80"/>
                    </a:lnTo>
                    <a:lnTo>
                      <a:pt x="23" y="86"/>
                    </a:lnTo>
                    <a:lnTo>
                      <a:pt x="29" y="88"/>
                    </a:lnTo>
                    <a:lnTo>
                      <a:pt x="35" y="92"/>
                    </a:lnTo>
                    <a:lnTo>
                      <a:pt x="40" y="92"/>
                    </a:lnTo>
                    <a:lnTo>
                      <a:pt x="46" y="92"/>
                    </a:lnTo>
                    <a:lnTo>
                      <a:pt x="50" y="88"/>
                    </a:lnTo>
                    <a:lnTo>
                      <a:pt x="56" y="86"/>
                    </a:lnTo>
                    <a:lnTo>
                      <a:pt x="60" y="80"/>
                    </a:lnTo>
                    <a:lnTo>
                      <a:pt x="63" y="75"/>
                    </a:lnTo>
                    <a:lnTo>
                      <a:pt x="65" y="67"/>
                    </a:lnTo>
                    <a:lnTo>
                      <a:pt x="67" y="61"/>
                    </a:lnTo>
                    <a:lnTo>
                      <a:pt x="69" y="53"/>
                    </a:lnTo>
                    <a:lnTo>
                      <a:pt x="67" y="46"/>
                    </a:lnTo>
                    <a:lnTo>
                      <a:pt x="65" y="38"/>
                    </a:lnTo>
                    <a:lnTo>
                      <a:pt x="63" y="30"/>
                    </a:lnTo>
                    <a:lnTo>
                      <a:pt x="60" y="25"/>
                    </a:lnTo>
                    <a:lnTo>
                      <a:pt x="56" y="21"/>
                    </a:lnTo>
                    <a:lnTo>
                      <a:pt x="50" y="17"/>
                    </a:lnTo>
                    <a:lnTo>
                      <a:pt x="46" y="15"/>
                    </a:lnTo>
                    <a:lnTo>
                      <a:pt x="40" y="13"/>
                    </a:lnTo>
                    <a:lnTo>
                      <a:pt x="35" y="15"/>
                    </a:lnTo>
                    <a:lnTo>
                      <a:pt x="29" y="17"/>
                    </a:lnTo>
                    <a:lnTo>
                      <a:pt x="23" y="21"/>
                    </a:lnTo>
                    <a:lnTo>
                      <a:pt x="19" y="25"/>
                    </a:lnTo>
                    <a:lnTo>
                      <a:pt x="16" y="30"/>
                    </a:lnTo>
                    <a:lnTo>
                      <a:pt x="14" y="38"/>
                    </a:lnTo>
                    <a:lnTo>
                      <a:pt x="12" y="46"/>
                    </a:lnTo>
                    <a:lnTo>
                      <a:pt x="12"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0" name="Freeform 78"/>
              <p:cNvSpPr>
                <a:spLocks noChangeAspect="1" noEditPoints="1"/>
              </p:cNvSpPr>
              <p:nvPr/>
            </p:nvSpPr>
            <p:spPr bwMode="auto">
              <a:xfrm>
                <a:off x="2623751" y="4182521"/>
                <a:ext cx="32608" cy="40286"/>
              </a:xfrm>
              <a:custGeom>
                <a:avLst/>
                <a:gdLst/>
                <a:ahLst/>
                <a:cxnLst>
                  <a:cxn ang="0">
                    <a:pos x="0" y="43"/>
                  </a:cxn>
                  <a:cxn ang="0">
                    <a:pos x="6" y="23"/>
                  </a:cxn>
                  <a:cxn ang="0">
                    <a:pos x="17" y="8"/>
                  </a:cxn>
                  <a:cxn ang="0">
                    <a:pos x="31" y="0"/>
                  </a:cxn>
                  <a:cxn ang="0">
                    <a:pos x="46" y="0"/>
                  </a:cxn>
                  <a:cxn ang="0">
                    <a:pos x="60" y="8"/>
                  </a:cxn>
                  <a:cxn ang="0">
                    <a:pos x="71" y="23"/>
                  </a:cxn>
                  <a:cxn ang="0">
                    <a:pos x="77" y="43"/>
                  </a:cxn>
                  <a:cxn ang="0">
                    <a:pos x="77" y="64"/>
                  </a:cxn>
                  <a:cxn ang="0">
                    <a:pos x="71" y="83"/>
                  </a:cxn>
                  <a:cxn ang="0">
                    <a:pos x="60" y="98"/>
                  </a:cxn>
                  <a:cxn ang="0">
                    <a:pos x="46" y="106"/>
                  </a:cxn>
                  <a:cxn ang="0">
                    <a:pos x="31" y="106"/>
                  </a:cxn>
                  <a:cxn ang="0">
                    <a:pos x="17" y="98"/>
                  </a:cxn>
                  <a:cxn ang="0">
                    <a:pos x="6" y="83"/>
                  </a:cxn>
                  <a:cxn ang="0">
                    <a:pos x="0" y="64"/>
                  </a:cxn>
                  <a:cxn ang="0">
                    <a:pos x="10" y="54"/>
                  </a:cxn>
                  <a:cxn ang="0">
                    <a:pos x="12" y="68"/>
                  </a:cxn>
                  <a:cxn ang="0">
                    <a:pos x="17" y="81"/>
                  </a:cxn>
                  <a:cxn ang="0">
                    <a:pos x="27" y="89"/>
                  </a:cxn>
                  <a:cxn ang="0">
                    <a:pos x="39" y="93"/>
                  </a:cxn>
                  <a:cxn ang="0">
                    <a:pos x="50" y="89"/>
                  </a:cxn>
                  <a:cxn ang="0">
                    <a:pos x="58" y="81"/>
                  </a:cxn>
                  <a:cxn ang="0">
                    <a:pos x="65" y="68"/>
                  </a:cxn>
                  <a:cxn ang="0">
                    <a:pos x="67" y="54"/>
                  </a:cxn>
                  <a:cxn ang="0">
                    <a:pos x="65" y="39"/>
                  </a:cxn>
                  <a:cxn ang="0">
                    <a:pos x="58" y="25"/>
                  </a:cxn>
                  <a:cxn ang="0">
                    <a:pos x="50" y="18"/>
                  </a:cxn>
                  <a:cxn ang="0">
                    <a:pos x="39" y="14"/>
                  </a:cxn>
                  <a:cxn ang="0">
                    <a:pos x="27" y="18"/>
                  </a:cxn>
                  <a:cxn ang="0">
                    <a:pos x="17" y="25"/>
                  </a:cxn>
                  <a:cxn ang="0">
                    <a:pos x="12" y="39"/>
                  </a:cxn>
                  <a:cxn ang="0">
                    <a:pos x="10" y="54"/>
                  </a:cxn>
                </a:cxnLst>
                <a:rect l="0" t="0" r="r" b="b"/>
                <a:pathLst>
                  <a:path w="77" h="106">
                    <a:moveTo>
                      <a:pt x="0" y="54"/>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4"/>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4"/>
                    </a:lnTo>
                    <a:close/>
                    <a:moveTo>
                      <a:pt x="10" y="54"/>
                    </a:moveTo>
                    <a:lnTo>
                      <a:pt x="10" y="62"/>
                    </a:lnTo>
                    <a:lnTo>
                      <a:pt x="12" y="68"/>
                    </a:lnTo>
                    <a:lnTo>
                      <a:pt x="14" y="75"/>
                    </a:lnTo>
                    <a:lnTo>
                      <a:pt x="17" y="81"/>
                    </a:lnTo>
                    <a:lnTo>
                      <a:pt x="23" y="87"/>
                    </a:lnTo>
                    <a:lnTo>
                      <a:pt x="27" y="89"/>
                    </a:lnTo>
                    <a:lnTo>
                      <a:pt x="33" y="91"/>
                    </a:lnTo>
                    <a:lnTo>
                      <a:pt x="39" y="93"/>
                    </a:lnTo>
                    <a:lnTo>
                      <a:pt x="44" y="91"/>
                    </a:lnTo>
                    <a:lnTo>
                      <a:pt x="50" y="89"/>
                    </a:lnTo>
                    <a:lnTo>
                      <a:pt x="54" y="87"/>
                    </a:lnTo>
                    <a:lnTo>
                      <a:pt x="58" y="81"/>
                    </a:lnTo>
                    <a:lnTo>
                      <a:pt x="62" y="75"/>
                    </a:lnTo>
                    <a:lnTo>
                      <a:pt x="65" y="68"/>
                    </a:lnTo>
                    <a:lnTo>
                      <a:pt x="67" y="62"/>
                    </a:lnTo>
                    <a:lnTo>
                      <a:pt x="67" y="54"/>
                    </a:lnTo>
                    <a:lnTo>
                      <a:pt x="67" y="45"/>
                    </a:lnTo>
                    <a:lnTo>
                      <a:pt x="65" y="39"/>
                    </a:lnTo>
                    <a:lnTo>
                      <a:pt x="62" y="31"/>
                    </a:lnTo>
                    <a:lnTo>
                      <a:pt x="58" y="25"/>
                    </a:lnTo>
                    <a:lnTo>
                      <a:pt x="54" y="22"/>
                    </a:lnTo>
                    <a:lnTo>
                      <a:pt x="50" y="18"/>
                    </a:lnTo>
                    <a:lnTo>
                      <a:pt x="44" y="16"/>
                    </a:lnTo>
                    <a:lnTo>
                      <a:pt x="39" y="14"/>
                    </a:lnTo>
                    <a:lnTo>
                      <a:pt x="33" y="16"/>
                    </a:lnTo>
                    <a:lnTo>
                      <a:pt x="27" y="18"/>
                    </a:lnTo>
                    <a:lnTo>
                      <a:pt x="23" y="22"/>
                    </a:lnTo>
                    <a:lnTo>
                      <a:pt x="17" y="25"/>
                    </a:lnTo>
                    <a:lnTo>
                      <a:pt x="14" y="31"/>
                    </a:lnTo>
                    <a:lnTo>
                      <a:pt x="12" y="39"/>
                    </a:lnTo>
                    <a:lnTo>
                      <a:pt x="10" y="45"/>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1" name="Freeform 79"/>
              <p:cNvSpPr>
                <a:spLocks noChangeAspect="1" noEditPoints="1"/>
              </p:cNvSpPr>
              <p:nvPr/>
            </p:nvSpPr>
            <p:spPr bwMode="auto">
              <a:xfrm>
                <a:off x="2871699" y="4294943"/>
                <a:ext cx="32608" cy="40286"/>
              </a:xfrm>
              <a:custGeom>
                <a:avLst/>
                <a:gdLst/>
                <a:ahLst/>
                <a:cxnLst>
                  <a:cxn ang="0">
                    <a:pos x="2" y="42"/>
                  </a:cxn>
                  <a:cxn ang="0">
                    <a:pos x="7" y="23"/>
                  </a:cxn>
                  <a:cxn ang="0">
                    <a:pos x="17" y="9"/>
                  </a:cxn>
                  <a:cxn ang="0">
                    <a:pos x="32" y="1"/>
                  </a:cxn>
                  <a:cxn ang="0">
                    <a:pos x="48" y="1"/>
                  </a:cxn>
                  <a:cxn ang="0">
                    <a:pos x="61" y="9"/>
                  </a:cxn>
                  <a:cxn ang="0">
                    <a:pos x="73" y="23"/>
                  </a:cxn>
                  <a:cxn ang="0">
                    <a:pos x="76" y="42"/>
                  </a:cxn>
                  <a:cxn ang="0">
                    <a:pos x="76" y="63"/>
                  </a:cxn>
                  <a:cxn ang="0">
                    <a:pos x="73" y="82"/>
                  </a:cxn>
                  <a:cxn ang="0">
                    <a:pos x="61" y="98"/>
                  </a:cxn>
                  <a:cxn ang="0">
                    <a:pos x="48" y="105"/>
                  </a:cxn>
                  <a:cxn ang="0">
                    <a:pos x="32" y="105"/>
                  </a:cxn>
                  <a:cxn ang="0">
                    <a:pos x="17" y="98"/>
                  </a:cxn>
                  <a:cxn ang="0">
                    <a:pos x="7" y="82"/>
                  </a:cxn>
                  <a:cxn ang="0">
                    <a:pos x="2" y="63"/>
                  </a:cxn>
                  <a:cxn ang="0">
                    <a:pos x="11" y="53"/>
                  </a:cxn>
                  <a:cxn ang="0">
                    <a:pos x="13" y="69"/>
                  </a:cxn>
                  <a:cxn ang="0">
                    <a:pos x="19" y="80"/>
                  </a:cxn>
                  <a:cxn ang="0">
                    <a:pos x="28" y="90"/>
                  </a:cxn>
                  <a:cxn ang="0">
                    <a:pos x="40" y="92"/>
                  </a:cxn>
                  <a:cxn ang="0">
                    <a:pos x="50" y="90"/>
                  </a:cxn>
                  <a:cxn ang="0">
                    <a:pos x="59" y="80"/>
                  </a:cxn>
                  <a:cxn ang="0">
                    <a:pos x="65" y="69"/>
                  </a:cxn>
                  <a:cxn ang="0">
                    <a:pos x="67" y="53"/>
                  </a:cxn>
                  <a:cxn ang="0">
                    <a:pos x="65" y="38"/>
                  </a:cxn>
                  <a:cxn ang="0">
                    <a:pos x="59" y="25"/>
                  </a:cxn>
                  <a:cxn ang="0">
                    <a:pos x="50" y="17"/>
                  </a:cxn>
                  <a:cxn ang="0">
                    <a:pos x="40" y="13"/>
                  </a:cxn>
                  <a:cxn ang="0">
                    <a:pos x="28" y="17"/>
                  </a:cxn>
                  <a:cxn ang="0">
                    <a:pos x="19" y="25"/>
                  </a:cxn>
                  <a:cxn ang="0">
                    <a:pos x="13" y="38"/>
                  </a:cxn>
                  <a:cxn ang="0">
                    <a:pos x="11" y="53"/>
                  </a:cxn>
                </a:cxnLst>
                <a:rect l="0" t="0" r="r" b="b"/>
                <a:pathLst>
                  <a:path w="78" h="107">
                    <a:moveTo>
                      <a:pt x="0" y="53"/>
                    </a:moveTo>
                    <a:lnTo>
                      <a:pt x="2" y="42"/>
                    </a:lnTo>
                    <a:lnTo>
                      <a:pt x="4" y="32"/>
                    </a:lnTo>
                    <a:lnTo>
                      <a:pt x="7" y="23"/>
                    </a:lnTo>
                    <a:lnTo>
                      <a:pt x="11" y="15"/>
                    </a:lnTo>
                    <a:lnTo>
                      <a:pt x="17" y="9"/>
                    </a:lnTo>
                    <a:lnTo>
                      <a:pt x="25" y="3"/>
                    </a:lnTo>
                    <a:lnTo>
                      <a:pt x="32" y="1"/>
                    </a:lnTo>
                    <a:lnTo>
                      <a:pt x="40" y="0"/>
                    </a:lnTo>
                    <a:lnTo>
                      <a:pt x="48" y="1"/>
                    </a:lnTo>
                    <a:lnTo>
                      <a:pt x="53" y="3"/>
                    </a:lnTo>
                    <a:lnTo>
                      <a:pt x="61" y="9"/>
                    </a:lnTo>
                    <a:lnTo>
                      <a:pt x="67" y="15"/>
                    </a:lnTo>
                    <a:lnTo>
                      <a:pt x="73" y="23"/>
                    </a:lnTo>
                    <a:lnTo>
                      <a:pt x="75" y="32"/>
                    </a:lnTo>
                    <a:lnTo>
                      <a:pt x="76" y="42"/>
                    </a:lnTo>
                    <a:lnTo>
                      <a:pt x="78" y="53"/>
                    </a:lnTo>
                    <a:lnTo>
                      <a:pt x="76" y="63"/>
                    </a:lnTo>
                    <a:lnTo>
                      <a:pt x="75" y="73"/>
                    </a:lnTo>
                    <a:lnTo>
                      <a:pt x="73" y="82"/>
                    </a:lnTo>
                    <a:lnTo>
                      <a:pt x="67" y="90"/>
                    </a:lnTo>
                    <a:lnTo>
                      <a:pt x="61" y="98"/>
                    </a:lnTo>
                    <a:lnTo>
                      <a:pt x="53" y="103"/>
                    </a:lnTo>
                    <a:lnTo>
                      <a:pt x="48" y="105"/>
                    </a:lnTo>
                    <a:lnTo>
                      <a:pt x="40" y="107"/>
                    </a:lnTo>
                    <a:lnTo>
                      <a:pt x="32" y="105"/>
                    </a:lnTo>
                    <a:lnTo>
                      <a:pt x="25" y="103"/>
                    </a:lnTo>
                    <a:lnTo>
                      <a:pt x="17" y="98"/>
                    </a:lnTo>
                    <a:lnTo>
                      <a:pt x="11" y="90"/>
                    </a:lnTo>
                    <a:lnTo>
                      <a:pt x="7" y="82"/>
                    </a:lnTo>
                    <a:lnTo>
                      <a:pt x="4" y="73"/>
                    </a:lnTo>
                    <a:lnTo>
                      <a:pt x="2" y="63"/>
                    </a:lnTo>
                    <a:lnTo>
                      <a:pt x="0" y="53"/>
                    </a:lnTo>
                    <a:close/>
                    <a:moveTo>
                      <a:pt x="11" y="53"/>
                    </a:moveTo>
                    <a:lnTo>
                      <a:pt x="11" y="61"/>
                    </a:lnTo>
                    <a:lnTo>
                      <a:pt x="13" y="69"/>
                    </a:lnTo>
                    <a:lnTo>
                      <a:pt x="15" y="74"/>
                    </a:lnTo>
                    <a:lnTo>
                      <a:pt x="19" y="80"/>
                    </a:lnTo>
                    <a:lnTo>
                      <a:pt x="23" y="86"/>
                    </a:lnTo>
                    <a:lnTo>
                      <a:pt x="28" y="90"/>
                    </a:lnTo>
                    <a:lnTo>
                      <a:pt x="34" y="92"/>
                    </a:lnTo>
                    <a:lnTo>
                      <a:pt x="40" y="92"/>
                    </a:lnTo>
                    <a:lnTo>
                      <a:pt x="46" y="92"/>
                    </a:lnTo>
                    <a:lnTo>
                      <a:pt x="50" y="90"/>
                    </a:lnTo>
                    <a:lnTo>
                      <a:pt x="55" y="86"/>
                    </a:lnTo>
                    <a:lnTo>
                      <a:pt x="59" y="80"/>
                    </a:lnTo>
                    <a:lnTo>
                      <a:pt x="63" y="74"/>
                    </a:lnTo>
                    <a:lnTo>
                      <a:pt x="65" y="69"/>
                    </a:lnTo>
                    <a:lnTo>
                      <a:pt x="67" y="61"/>
                    </a:lnTo>
                    <a:lnTo>
                      <a:pt x="67" y="53"/>
                    </a:lnTo>
                    <a:lnTo>
                      <a:pt x="67" y="46"/>
                    </a:lnTo>
                    <a:lnTo>
                      <a:pt x="65" y="38"/>
                    </a:lnTo>
                    <a:lnTo>
                      <a:pt x="63" y="32"/>
                    </a:lnTo>
                    <a:lnTo>
                      <a:pt x="59" y="25"/>
                    </a:lnTo>
                    <a:lnTo>
                      <a:pt x="55" y="21"/>
                    </a:lnTo>
                    <a:lnTo>
                      <a:pt x="50" y="17"/>
                    </a:lnTo>
                    <a:lnTo>
                      <a:pt x="46" y="15"/>
                    </a:lnTo>
                    <a:lnTo>
                      <a:pt x="40" y="13"/>
                    </a:lnTo>
                    <a:lnTo>
                      <a:pt x="34" y="15"/>
                    </a:lnTo>
                    <a:lnTo>
                      <a:pt x="28" y="17"/>
                    </a:lnTo>
                    <a:lnTo>
                      <a:pt x="23" y="21"/>
                    </a:lnTo>
                    <a:lnTo>
                      <a:pt x="19" y="25"/>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2" name="Freeform 80"/>
              <p:cNvSpPr>
                <a:spLocks noChangeAspect="1" noEditPoints="1"/>
              </p:cNvSpPr>
              <p:nvPr/>
            </p:nvSpPr>
            <p:spPr bwMode="auto">
              <a:xfrm>
                <a:off x="3232839" y="4424400"/>
                <a:ext cx="32608" cy="40286"/>
              </a:xfrm>
              <a:custGeom>
                <a:avLst/>
                <a:gdLst/>
                <a:ahLst/>
                <a:cxnLst>
                  <a:cxn ang="0">
                    <a:pos x="2" y="42"/>
                  </a:cxn>
                  <a:cxn ang="0">
                    <a:pos x="8" y="23"/>
                  </a:cxn>
                  <a:cxn ang="0">
                    <a:pos x="18" y="8"/>
                  </a:cxn>
                  <a:cxn ang="0">
                    <a:pos x="33" y="0"/>
                  </a:cxn>
                  <a:cxn ang="0">
                    <a:pos x="48" y="0"/>
                  </a:cxn>
                  <a:cxn ang="0">
                    <a:pos x="62" y="8"/>
                  </a:cxn>
                  <a:cxn ang="0">
                    <a:pos x="73" y="23"/>
                  </a:cxn>
                  <a:cxn ang="0">
                    <a:pos x="79" y="42"/>
                  </a:cxn>
                  <a:cxn ang="0">
                    <a:pos x="79" y="63"/>
                  </a:cxn>
                  <a:cxn ang="0">
                    <a:pos x="73" y="82"/>
                  </a:cxn>
                  <a:cxn ang="0">
                    <a:pos x="62" y="98"/>
                  </a:cxn>
                  <a:cxn ang="0">
                    <a:pos x="48" y="106"/>
                  </a:cxn>
                  <a:cxn ang="0">
                    <a:pos x="33" y="106"/>
                  </a:cxn>
                  <a:cxn ang="0">
                    <a:pos x="18" y="98"/>
                  </a:cxn>
                  <a:cxn ang="0">
                    <a:pos x="8" y="82"/>
                  </a:cxn>
                  <a:cxn ang="0">
                    <a:pos x="2" y="63"/>
                  </a:cxn>
                  <a:cxn ang="0">
                    <a:pos x="12" y="54"/>
                  </a:cxn>
                  <a:cxn ang="0">
                    <a:pos x="14" y="67"/>
                  </a:cxn>
                  <a:cxn ang="0">
                    <a:pos x="20" y="81"/>
                  </a:cxn>
                  <a:cxn ang="0">
                    <a:pos x="29" y="88"/>
                  </a:cxn>
                  <a:cxn ang="0">
                    <a:pos x="41" y="92"/>
                  </a:cxn>
                  <a:cxn ang="0">
                    <a:pos x="50" y="88"/>
                  </a:cxn>
                  <a:cxn ang="0">
                    <a:pos x="60" y="81"/>
                  </a:cxn>
                  <a:cxn ang="0">
                    <a:pos x="66" y="67"/>
                  </a:cxn>
                  <a:cxn ang="0">
                    <a:pos x="69" y="54"/>
                  </a:cxn>
                  <a:cxn ang="0">
                    <a:pos x="66" y="38"/>
                  </a:cxn>
                  <a:cxn ang="0">
                    <a:pos x="60" y="25"/>
                  </a:cxn>
                  <a:cxn ang="0">
                    <a:pos x="50" y="17"/>
                  </a:cxn>
                  <a:cxn ang="0">
                    <a:pos x="41" y="13"/>
                  </a:cxn>
                  <a:cxn ang="0">
                    <a:pos x="29" y="17"/>
                  </a:cxn>
                  <a:cxn ang="0">
                    <a:pos x="20" y="25"/>
                  </a:cxn>
                  <a:cxn ang="0">
                    <a:pos x="14" y="38"/>
                  </a:cxn>
                  <a:cxn ang="0">
                    <a:pos x="12" y="54"/>
                  </a:cxn>
                </a:cxnLst>
                <a:rect l="0" t="0" r="r" b="b"/>
                <a:pathLst>
                  <a:path w="79" h="106">
                    <a:moveTo>
                      <a:pt x="0" y="54"/>
                    </a:moveTo>
                    <a:lnTo>
                      <a:pt x="2" y="42"/>
                    </a:lnTo>
                    <a:lnTo>
                      <a:pt x="4" y="32"/>
                    </a:lnTo>
                    <a:lnTo>
                      <a:pt x="8" y="23"/>
                    </a:lnTo>
                    <a:lnTo>
                      <a:pt x="12" y="15"/>
                    </a:lnTo>
                    <a:lnTo>
                      <a:pt x="18" y="8"/>
                    </a:lnTo>
                    <a:lnTo>
                      <a:pt x="25" y="4"/>
                    </a:lnTo>
                    <a:lnTo>
                      <a:pt x="33" y="0"/>
                    </a:lnTo>
                    <a:lnTo>
                      <a:pt x="41" y="0"/>
                    </a:lnTo>
                    <a:lnTo>
                      <a:pt x="48" y="0"/>
                    </a:lnTo>
                    <a:lnTo>
                      <a:pt x="56" y="4"/>
                    </a:lnTo>
                    <a:lnTo>
                      <a:pt x="62" y="8"/>
                    </a:lnTo>
                    <a:lnTo>
                      <a:pt x="68" y="15"/>
                    </a:lnTo>
                    <a:lnTo>
                      <a:pt x="73" y="23"/>
                    </a:lnTo>
                    <a:lnTo>
                      <a:pt x="75" y="32"/>
                    </a:lnTo>
                    <a:lnTo>
                      <a:pt x="79" y="42"/>
                    </a:lnTo>
                    <a:lnTo>
                      <a:pt x="79" y="54"/>
                    </a:lnTo>
                    <a:lnTo>
                      <a:pt x="79" y="63"/>
                    </a:lnTo>
                    <a:lnTo>
                      <a:pt x="75" y="73"/>
                    </a:lnTo>
                    <a:lnTo>
                      <a:pt x="73" y="82"/>
                    </a:lnTo>
                    <a:lnTo>
                      <a:pt x="68" y="90"/>
                    </a:lnTo>
                    <a:lnTo>
                      <a:pt x="62" y="98"/>
                    </a:lnTo>
                    <a:lnTo>
                      <a:pt x="56" y="102"/>
                    </a:lnTo>
                    <a:lnTo>
                      <a:pt x="48" y="106"/>
                    </a:lnTo>
                    <a:lnTo>
                      <a:pt x="41" y="106"/>
                    </a:lnTo>
                    <a:lnTo>
                      <a:pt x="33" y="106"/>
                    </a:lnTo>
                    <a:lnTo>
                      <a:pt x="25" y="102"/>
                    </a:lnTo>
                    <a:lnTo>
                      <a:pt x="18" y="98"/>
                    </a:lnTo>
                    <a:lnTo>
                      <a:pt x="12" y="90"/>
                    </a:lnTo>
                    <a:lnTo>
                      <a:pt x="8" y="82"/>
                    </a:lnTo>
                    <a:lnTo>
                      <a:pt x="4" y="73"/>
                    </a:lnTo>
                    <a:lnTo>
                      <a:pt x="2" y="63"/>
                    </a:lnTo>
                    <a:lnTo>
                      <a:pt x="0" y="54"/>
                    </a:lnTo>
                    <a:close/>
                    <a:moveTo>
                      <a:pt x="12" y="54"/>
                    </a:moveTo>
                    <a:lnTo>
                      <a:pt x="12" y="61"/>
                    </a:lnTo>
                    <a:lnTo>
                      <a:pt x="14" y="67"/>
                    </a:lnTo>
                    <a:lnTo>
                      <a:pt x="16" y="75"/>
                    </a:lnTo>
                    <a:lnTo>
                      <a:pt x="20" y="81"/>
                    </a:lnTo>
                    <a:lnTo>
                      <a:pt x="23" y="86"/>
                    </a:lnTo>
                    <a:lnTo>
                      <a:pt x="29" y="88"/>
                    </a:lnTo>
                    <a:lnTo>
                      <a:pt x="35" y="92"/>
                    </a:lnTo>
                    <a:lnTo>
                      <a:pt x="41" y="92"/>
                    </a:lnTo>
                    <a:lnTo>
                      <a:pt x="46" y="92"/>
                    </a:lnTo>
                    <a:lnTo>
                      <a:pt x="50" y="88"/>
                    </a:lnTo>
                    <a:lnTo>
                      <a:pt x="56" y="86"/>
                    </a:lnTo>
                    <a:lnTo>
                      <a:pt x="60" y="81"/>
                    </a:lnTo>
                    <a:lnTo>
                      <a:pt x="64" y="75"/>
                    </a:lnTo>
                    <a:lnTo>
                      <a:pt x="66" y="67"/>
                    </a:lnTo>
                    <a:lnTo>
                      <a:pt x="68" y="61"/>
                    </a:lnTo>
                    <a:lnTo>
                      <a:pt x="69" y="54"/>
                    </a:lnTo>
                    <a:lnTo>
                      <a:pt x="68" y="46"/>
                    </a:lnTo>
                    <a:lnTo>
                      <a:pt x="66" y="38"/>
                    </a:lnTo>
                    <a:lnTo>
                      <a:pt x="64" y="31"/>
                    </a:lnTo>
                    <a:lnTo>
                      <a:pt x="60" y="25"/>
                    </a:lnTo>
                    <a:lnTo>
                      <a:pt x="56" y="21"/>
                    </a:lnTo>
                    <a:lnTo>
                      <a:pt x="50" y="17"/>
                    </a:lnTo>
                    <a:lnTo>
                      <a:pt x="46" y="15"/>
                    </a:lnTo>
                    <a:lnTo>
                      <a:pt x="41" y="13"/>
                    </a:lnTo>
                    <a:lnTo>
                      <a:pt x="35"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3" name="Freeform 81"/>
              <p:cNvSpPr>
                <a:spLocks noChangeAspect="1"/>
              </p:cNvSpPr>
              <p:nvPr/>
            </p:nvSpPr>
            <p:spPr bwMode="auto">
              <a:xfrm>
                <a:off x="3473600" y="4305164"/>
                <a:ext cx="34588" cy="40286"/>
              </a:xfrm>
              <a:custGeom>
                <a:avLst/>
                <a:gdLst/>
                <a:ahLst/>
                <a:cxnLst>
                  <a:cxn ang="0">
                    <a:pos x="0" y="52"/>
                  </a:cxn>
                  <a:cxn ang="0">
                    <a:pos x="0" y="43"/>
                  </a:cxn>
                  <a:cxn ang="0">
                    <a:pos x="1" y="33"/>
                  </a:cxn>
                  <a:cxn ang="0">
                    <a:pos x="5" y="23"/>
                  </a:cxn>
                  <a:cxn ang="0">
                    <a:pos x="11" y="16"/>
                  </a:cxn>
                  <a:cxn ang="0">
                    <a:pos x="17" y="8"/>
                  </a:cxn>
                  <a:cxn ang="0">
                    <a:pos x="24" y="4"/>
                  </a:cxn>
                  <a:cxn ang="0">
                    <a:pos x="30" y="0"/>
                  </a:cxn>
                  <a:cxn ang="0">
                    <a:pos x="38" y="0"/>
                  </a:cxn>
                  <a:cxn ang="0">
                    <a:pos x="46" y="0"/>
                  </a:cxn>
                  <a:cxn ang="0">
                    <a:pos x="53" y="4"/>
                  </a:cxn>
                  <a:cxn ang="0">
                    <a:pos x="61" y="8"/>
                  </a:cxn>
                  <a:cxn ang="0">
                    <a:pos x="67" y="16"/>
                  </a:cxn>
                  <a:cxn ang="0">
                    <a:pos x="71" y="23"/>
                  </a:cxn>
                  <a:cxn ang="0">
                    <a:pos x="74" y="33"/>
                  </a:cxn>
                  <a:cxn ang="0">
                    <a:pos x="76" y="43"/>
                  </a:cxn>
                  <a:cxn ang="0">
                    <a:pos x="78" y="52"/>
                  </a:cxn>
                  <a:cxn ang="0">
                    <a:pos x="76" y="64"/>
                  </a:cxn>
                  <a:cxn ang="0">
                    <a:pos x="74" y="73"/>
                  </a:cxn>
                  <a:cxn ang="0">
                    <a:pos x="71" y="83"/>
                  </a:cxn>
                  <a:cxn ang="0">
                    <a:pos x="67" y="91"/>
                  </a:cxn>
                  <a:cxn ang="0">
                    <a:pos x="61" y="98"/>
                  </a:cxn>
                  <a:cxn ang="0">
                    <a:pos x="53" y="102"/>
                  </a:cxn>
                  <a:cxn ang="0">
                    <a:pos x="46" y="106"/>
                  </a:cxn>
                  <a:cxn ang="0">
                    <a:pos x="38" y="106"/>
                  </a:cxn>
                  <a:cxn ang="0">
                    <a:pos x="30" y="106"/>
                  </a:cxn>
                  <a:cxn ang="0">
                    <a:pos x="24" y="102"/>
                  </a:cxn>
                  <a:cxn ang="0">
                    <a:pos x="17" y="98"/>
                  </a:cxn>
                  <a:cxn ang="0">
                    <a:pos x="11" y="91"/>
                  </a:cxn>
                  <a:cxn ang="0">
                    <a:pos x="5" y="83"/>
                  </a:cxn>
                  <a:cxn ang="0">
                    <a:pos x="1" y="73"/>
                  </a:cxn>
                  <a:cxn ang="0">
                    <a:pos x="0" y="64"/>
                  </a:cxn>
                  <a:cxn ang="0">
                    <a:pos x="0" y="52"/>
                  </a:cxn>
                </a:cxnLst>
                <a:rect l="0" t="0" r="r" b="b"/>
                <a:pathLst>
                  <a:path w="78" h="106">
                    <a:moveTo>
                      <a:pt x="0" y="52"/>
                    </a:moveTo>
                    <a:lnTo>
                      <a:pt x="0" y="43"/>
                    </a:lnTo>
                    <a:lnTo>
                      <a:pt x="1" y="33"/>
                    </a:lnTo>
                    <a:lnTo>
                      <a:pt x="5" y="23"/>
                    </a:lnTo>
                    <a:lnTo>
                      <a:pt x="11" y="16"/>
                    </a:lnTo>
                    <a:lnTo>
                      <a:pt x="17" y="8"/>
                    </a:lnTo>
                    <a:lnTo>
                      <a:pt x="24" y="4"/>
                    </a:lnTo>
                    <a:lnTo>
                      <a:pt x="30" y="0"/>
                    </a:lnTo>
                    <a:lnTo>
                      <a:pt x="38" y="0"/>
                    </a:lnTo>
                    <a:lnTo>
                      <a:pt x="46" y="0"/>
                    </a:lnTo>
                    <a:lnTo>
                      <a:pt x="53" y="4"/>
                    </a:lnTo>
                    <a:lnTo>
                      <a:pt x="61" y="8"/>
                    </a:lnTo>
                    <a:lnTo>
                      <a:pt x="67" y="16"/>
                    </a:lnTo>
                    <a:lnTo>
                      <a:pt x="71" y="23"/>
                    </a:lnTo>
                    <a:lnTo>
                      <a:pt x="74" y="33"/>
                    </a:lnTo>
                    <a:lnTo>
                      <a:pt x="76" y="43"/>
                    </a:lnTo>
                    <a:lnTo>
                      <a:pt x="78" y="52"/>
                    </a:lnTo>
                    <a:lnTo>
                      <a:pt x="76" y="64"/>
                    </a:lnTo>
                    <a:lnTo>
                      <a:pt x="74" y="73"/>
                    </a:lnTo>
                    <a:lnTo>
                      <a:pt x="71" y="83"/>
                    </a:lnTo>
                    <a:lnTo>
                      <a:pt x="67" y="91"/>
                    </a:lnTo>
                    <a:lnTo>
                      <a:pt x="61" y="98"/>
                    </a:lnTo>
                    <a:lnTo>
                      <a:pt x="53" y="102"/>
                    </a:lnTo>
                    <a:lnTo>
                      <a:pt x="46" y="106"/>
                    </a:lnTo>
                    <a:lnTo>
                      <a:pt x="38" y="106"/>
                    </a:lnTo>
                    <a:lnTo>
                      <a:pt x="30" y="106"/>
                    </a:lnTo>
                    <a:lnTo>
                      <a:pt x="24" y="102"/>
                    </a:lnTo>
                    <a:lnTo>
                      <a:pt x="17" y="98"/>
                    </a:lnTo>
                    <a:lnTo>
                      <a:pt x="11" y="91"/>
                    </a:lnTo>
                    <a:lnTo>
                      <a:pt x="5" y="83"/>
                    </a:lnTo>
                    <a:lnTo>
                      <a:pt x="1"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4" name="Freeform 82"/>
              <p:cNvSpPr>
                <a:spLocks noChangeAspect="1" noEditPoints="1"/>
              </p:cNvSpPr>
              <p:nvPr/>
            </p:nvSpPr>
            <p:spPr bwMode="auto">
              <a:xfrm>
                <a:off x="3691003" y="4184228"/>
                <a:ext cx="32608" cy="43095"/>
              </a:xfrm>
              <a:custGeom>
                <a:avLst/>
                <a:gdLst/>
                <a:ahLst/>
                <a:cxnLst>
                  <a:cxn ang="0">
                    <a:pos x="2" y="42"/>
                  </a:cxn>
                  <a:cxn ang="0">
                    <a:pos x="8" y="23"/>
                  </a:cxn>
                  <a:cxn ang="0">
                    <a:pos x="17" y="10"/>
                  </a:cxn>
                  <a:cxn ang="0">
                    <a:pos x="33" y="2"/>
                  </a:cxn>
                  <a:cxn ang="0">
                    <a:pos x="48" y="2"/>
                  </a:cxn>
                  <a:cxn ang="0">
                    <a:pos x="61" y="10"/>
                  </a:cxn>
                  <a:cxn ang="0">
                    <a:pos x="73" y="23"/>
                  </a:cxn>
                  <a:cxn ang="0">
                    <a:pos x="79" y="42"/>
                  </a:cxn>
                  <a:cxn ang="0">
                    <a:pos x="79" y="64"/>
                  </a:cxn>
                  <a:cxn ang="0">
                    <a:pos x="73" y="83"/>
                  </a:cxn>
                  <a:cxn ang="0">
                    <a:pos x="61" y="98"/>
                  </a:cxn>
                  <a:cxn ang="0">
                    <a:pos x="48" y="106"/>
                  </a:cxn>
                  <a:cxn ang="0">
                    <a:pos x="33" y="106"/>
                  </a:cxn>
                  <a:cxn ang="0">
                    <a:pos x="17" y="98"/>
                  </a:cxn>
                  <a:cxn ang="0">
                    <a:pos x="8" y="83"/>
                  </a:cxn>
                  <a:cxn ang="0">
                    <a:pos x="2" y="64"/>
                  </a:cxn>
                  <a:cxn ang="0">
                    <a:pos x="12" y="54"/>
                  </a:cxn>
                  <a:cxn ang="0">
                    <a:pos x="14" y="69"/>
                  </a:cxn>
                  <a:cxn ang="0">
                    <a:pos x="19" y="81"/>
                  </a:cxn>
                  <a:cxn ang="0">
                    <a:pos x="29" y="90"/>
                  </a:cxn>
                  <a:cxn ang="0">
                    <a:pos x="40" y="92"/>
                  </a:cxn>
                  <a:cxn ang="0">
                    <a:pos x="50" y="90"/>
                  </a:cxn>
                  <a:cxn ang="0">
                    <a:pos x="60" y="81"/>
                  </a:cxn>
                  <a:cxn ang="0">
                    <a:pos x="67" y="69"/>
                  </a:cxn>
                  <a:cxn ang="0">
                    <a:pos x="69" y="54"/>
                  </a:cxn>
                  <a:cxn ang="0">
                    <a:pos x="67" y="39"/>
                  </a:cxn>
                  <a:cxn ang="0">
                    <a:pos x="60" y="25"/>
                  </a:cxn>
                  <a:cxn ang="0">
                    <a:pos x="50" y="17"/>
                  </a:cxn>
                  <a:cxn ang="0">
                    <a:pos x="40" y="14"/>
                  </a:cxn>
                  <a:cxn ang="0">
                    <a:pos x="29" y="17"/>
                  </a:cxn>
                  <a:cxn ang="0">
                    <a:pos x="19" y="25"/>
                  </a:cxn>
                  <a:cxn ang="0">
                    <a:pos x="14" y="39"/>
                  </a:cxn>
                  <a:cxn ang="0">
                    <a:pos x="12" y="54"/>
                  </a:cxn>
                </a:cxnLst>
                <a:rect l="0" t="0" r="r" b="b"/>
                <a:pathLst>
                  <a:path w="79" h="108">
                    <a:moveTo>
                      <a:pt x="0" y="54"/>
                    </a:moveTo>
                    <a:lnTo>
                      <a:pt x="2" y="42"/>
                    </a:lnTo>
                    <a:lnTo>
                      <a:pt x="4" y="33"/>
                    </a:lnTo>
                    <a:lnTo>
                      <a:pt x="8" y="23"/>
                    </a:lnTo>
                    <a:lnTo>
                      <a:pt x="12" y="16"/>
                    </a:lnTo>
                    <a:lnTo>
                      <a:pt x="17" y="10"/>
                    </a:lnTo>
                    <a:lnTo>
                      <a:pt x="25" y="4"/>
                    </a:lnTo>
                    <a:lnTo>
                      <a:pt x="33" y="2"/>
                    </a:lnTo>
                    <a:lnTo>
                      <a:pt x="40" y="0"/>
                    </a:lnTo>
                    <a:lnTo>
                      <a:pt x="48" y="2"/>
                    </a:lnTo>
                    <a:lnTo>
                      <a:pt x="56" y="4"/>
                    </a:lnTo>
                    <a:lnTo>
                      <a:pt x="61" y="10"/>
                    </a:lnTo>
                    <a:lnTo>
                      <a:pt x="67" y="16"/>
                    </a:lnTo>
                    <a:lnTo>
                      <a:pt x="73" y="23"/>
                    </a:lnTo>
                    <a:lnTo>
                      <a:pt x="75" y="33"/>
                    </a:lnTo>
                    <a:lnTo>
                      <a:pt x="79" y="42"/>
                    </a:lnTo>
                    <a:lnTo>
                      <a:pt x="79" y="54"/>
                    </a:lnTo>
                    <a:lnTo>
                      <a:pt x="79" y="64"/>
                    </a:lnTo>
                    <a:lnTo>
                      <a:pt x="75" y="73"/>
                    </a:lnTo>
                    <a:lnTo>
                      <a:pt x="73" y="83"/>
                    </a:lnTo>
                    <a:lnTo>
                      <a:pt x="67" y="90"/>
                    </a:lnTo>
                    <a:lnTo>
                      <a:pt x="61" y="98"/>
                    </a:lnTo>
                    <a:lnTo>
                      <a:pt x="56" y="102"/>
                    </a:lnTo>
                    <a:lnTo>
                      <a:pt x="48" y="106"/>
                    </a:lnTo>
                    <a:lnTo>
                      <a:pt x="40" y="108"/>
                    </a:lnTo>
                    <a:lnTo>
                      <a:pt x="33" y="106"/>
                    </a:lnTo>
                    <a:lnTo>
                      <a:pt x="25" y="102"/>
                    </a:lnTo>
                    <a:lnTo>
                      <a:pt x="17" y="98"/>
                    </a:lnTo>
                    <a:lnTo>
                      <a:pt x="12" y="90"/>
                    </a:lnTo>
                    <a:lnTo>
                      <a:pt x="8" y="83"/>
                    </a:lnTo>
                    <a:lnTo>
                      <a:pt x="4" y="73"/>
                    </a:lnTo>
                    <a:lnTo>
                      <a:pt x="2" y="64"/>
                    </a:lnTo>
                    <a:lnTo>
                      <a:pt x="0" y="54"/>
                    </a:lnTo>
                    <a:close/>
                    <a:moveTo>
                      <a:pt x="12" y="54"/>
                    </a:moveTo>
                    <a:lnTo>
                      <a:pt x="12" y="62"/>
                    </a:lnTo>
                    <a:lnTo>
                      <a:pt x="14" y="69"/>
                    </a:lnTo>
                    <a:lnTo>
                      <a:pt x="15" y="75"/>
                    </a:lnTo>
                    <a:lnTo>
                      <a:pt x="19" y="81"/>
                    </a:lnTo>
                    <a:lnTo>
                      <a:pt x="23" y="87"/>
                    </a:lnTo>
                    <a:lnTo>
                      <a:pt x="29" y="90"/>
                    </a:lnTo>
                    <a:lnTo>
                      <a:pt x="35" y="92"/>
                    </a:lnTo>
                    <a:lnTo>
                      <a:pt x="40" y="92"/>
                    </a:lnTo>
                    <a:lnTo>
                      <a:pt x="46" y="92"/>
                    </a:lnTo>
                    <a:lnTo>
                      <a:pt x="50" y="90"/>
                    </a:lnTo>
                    <a:lnTo>
                      <a:pt x="56" y="87"/>
                    </a:lnTo>
                    <a:lnTo>
                      <a:pt x="60" y="81"/>
                    </a:lnTo>
                    <a:lnTo>
                      <a:pt x="63" y="75"/>
                    </a:lnTo>
                    <a:lnTo>
                      <a:pt x="67" y="69"/>
                    </a:lnTo>
                    <a:lnTo>
                      <a:pt x="67" y="62"/>
                    </a:lnTo>
                    <a:lnTo>
                      <a:pt x="69" y="54"/>
                    </a:lnTo>
                    <a:lnTo>
                      <a:pt x="67" y="46"/>
                    </a:lnTo>
                    <a:lnTo>
                      <a:pt x="67" y="39"/>
                    </a:lnTo>
                    <a:lnTo>
                      <a:pt x="63" y="33"/>
                    </a:lnTo>
                    <a:lnTo>
                      <a:pt x="60" y="25"/>
                    </a:lnTo>
                    <a:lnTo>
                      <a:pt x="56" y="21"/>
                    </a:lnTo>
                    <a:lnTo>
                      <a:pt x="50" y="17"/>
                    </a:lnTo>
                    <a:lnTo>
                      <a:pt x="46" y="16"/>
                    </a:lnTo>
                    <a:lnTo>
                      <a:pt x="40" y="14"/>
                    </a:lnTo>
                    <a:lnTo>
                      <a:pt x="35" y="16"/>
                    </a:lnTo>
                    <a:lnTo>
                      <a:pt x="29" y="17"/>
                    </a:lnTo>
                    <a:lnTo>
                      <a:pt x="23" y="21"/>
                    </a:lnTo>
                    <a:lnTo>
                      <a:pt x="19" y="25"/>
                    </a:lnTo>
                    <a:lnTo>
                      <a:pt x="15" y="33"/>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5" name="Freeform 83"/>
              <p:cNvSpPr>
                <a:spLocks noChangeAspect="1"/>
              </p:cNvSpPr>
              <p:nvPr/>
            </p:nvSpPr>
            <p:spPr bwMode="auto">
              <a:xfrm>
                <a:off x="3576013" y="4179118"/>
                <a:ext cx="32608" cy="39348"/>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5"/>
                  </a:cxn>
                  <a:cxn ang="0">
                    <a:pos x="38" y="105"/>
                  </a:cxn>
                  <a:cxn ang="0">
                    <a:pos x="31" y="105"/>
                  </a:cxn>
                  <a:cxn ang="0">
                    <a:pos x="23" y="102"/>
                  </a:cxn>
                  <a:cxn ang="0">
                    <a:pos x="17" y="98"/>
                  </a:cxn>
                  <a:cxn ang="0">
                    <a:pos x="11" y="90"/>
                  </a:cxn>
                  <a:cxn ang="0">
                    <a:pos x="6" y="82"/>
                  </a:cxn>
                  <a:cxn ang="0">
                    <a:pos x="2" y="73"/>
                  </a:cxn>
                  <a:cxn ang="0">
                    <a:pos x="0" y="63"/>
                  </a:cxn>
                  <a:cxn ang="0">
                    <a:pos x="0" y="54"/>
                  </a:cxn>
                </a:cxnLst>
                <a:rect l="0" t="0" r="r" b="b"/>
                <a:pathLst>
                  <a:path w="77" h="105">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5"/>
                    </a:lnTo>
                    <a:lnTo>
                      <a:pt x="38" y="105"/>
                    </a:lnTo>
                    <a:lnTo>
                      <a:pt x="31" y="105"/>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6" name="Freeform 84"/>
              <p:cNvSpPr>
                <a:spLocks noChangeAspect="1"/>
              </p:cNvSpPr>
              <p:nvPr/>
            </p:nvSpPr>
            <p:spPr bwMode="auto">
              <a:xfrm>
                <a:off x="3502347" y="4184224"/>
                <a:ext cx="32608" cy="40286"/>
              </a:xfrm>
              <a:custGeom>
                <a:avLst/>
                <a:gdLst/>
                <a:ahLst/>
                <a:cxnLst>
                  <a:cxn ang="0">
                    <a:pos x="0" y="52"/>
                  </a:cxn>
                  <a:cxn ang="0">
                    <a:pos x="2" y="43"/>
                  </a:cxn>
                  <a:cxn ang="0">
                    <a:pos x="3" y="33"/>
                  </a:cxn>
                  <a:cxn ang="0">
                    <a:pos x="7" y="23"/>
                  </a:cxn>
                  <a:cxn ang="0">
                    <a:pos x="11" y="16"/>
                  </a:cxn>
                  <a:cxn ang="0">
                    <a:pos x="17" y="8"/>
                  </a:cxn>
                  <a:cxn ang="0">
                    <a:pos x="25" y="4"/>
                  </a:cxn>
                  <a:cxn ang="0">
                    <a:pos x="32" y="0"/>
                  </a:cxn>
                  <a:cxn ang="0">
                    <a:pos x="40" y="0"/>
                  </a:cxn>
                  <a:cxn ang="0">
                    <a:pos x="48" y="0"/>
                  </a:cxn>
                  <a:cxn ang="0">
                    <a:pos x="53" y="4"/>
                  </a:cxn>
                  <a:cxn ang="0">
                    <a:pos x="61" y="8"/>
                  </a:cxn>
                  <a:cxn ang="0">
                    <a:pos x="67" y="16"/>
                  </a:cxn>
                  <a:cxn ang="0">
                    <a:pos x="72" y="23"/>
                  </a:cxn>
                  <a:cxn ang="0">
                    <a:pos x="74" y="33"/>
                  </a:cxn>
                  <a:cxn ang="0">
                    <a:pos x="78" y="43"/>
                  </a:cxn>
                  <a:cxn ang="0">
                    <a:pos x="78" y="52"/>
                  </a:cxn>
                  <a:cxn ang="0">
                    <a:pos x="78" y="64"/>
                  </a:cxn>
                  <a:cxn ang="0">
                    <a:pos x="74" y="73"/>
                  </a:cxn>
                  <a:cxn ang="0">
                    <a:pos x="72" y="83"/>
                  </a:cxn>
                  <a:cxn ang="0">
                    <a:pos x="67" y="91"/>
                  </a:cxn>
                  <a:cxn ang="0">
                    <a:pos x="61" y="98"/>
                  </a:cxn>
                  <a:cxn ang="0">
                    <a:pos x="53" y="102"/>
                  </a:cxn>
                  <a:cxn ang="0">
                    <a:pos x="48" y="106"/>
                  </a:cxn>
                  <a:cxn ang="0">
                    <a:pos x="40" y="106"/>
                  </a:cxn>
                  <a:cxn ang="0">
                    <a:pos x="32" y="106"/>
                  </a:cxn>
                  <a:cxn ang="0">
                    <a:pos x="25" y="102"/>
                  </a:cxn>
                  <a:cxn ang="0">
                    <a:pos x="17" y="98"/>
                  </a:cxn>
                  <a:cxn ang="0">
                    <a:pos x="11" y="91"/>
                  </a:cxn>
                  <a:cxn ang="0">
                    <a:pos x="7" y="83"/>
                  </a:cxn>
                  <a:cxn ang="0">
                    <a:pos x="3" y="73"/>
                  </a:cxn>
                  <a:cxn ang="0">
                    <a:pos x="2" y="64"/>
                  </a:cxn>
                  <a:cxn ang="0">
                    <a:pos x="0" y="52"/>
                  </a:cxn>
                </a:cxnLst>
                <a:rect l="0" t="0" r="r" b="b"/>
                <a:pathLst>
                  <a:path w="78" h="106">
                    <a:moveTo>
                      <a:pt x="0" y="52"/>
                    </a:moveTo>
                    <a:lnTo>
                      <a:pt x="2" y="43"/>
                    </a:lnTo>
                    <a:lnTo>
                      <a:pt x="3" y="33"/>
                    </a:lnTo>
                    <a:lnTo>
                      <a:pt x="7" y="23"/>
                    </a:lnTo>
                    <a:lnTo>
                      <a:pt x="11" y="16"/>
                    </a:lnTo>
                    <a:lnTo>
                      <a:pt x="17" y="8"/>
                    </a:lnTo>
                    <a:lnTo>
                      <a:pt x="25" y="4"/>
                    </a:lnTo>
                    <a:lnTo>
                      <a:pt x="32" y="0"/>
                    </a:lnTo>
                    <a:lnTo>
                      <a:pt x="40" y="0"/>
                    </a:lnTo>
                    <a:lnTo>
                      <a:pt x="48" y="0"/>
                    </a:lnTo>
                    <a:lnTo>
                      <a:pt x="53" y="4"/>
                    </a:lnTo>
                    <a:lnTo>
                      <a:pt x="61" y="8"/>
                    </a:lnTo>
                    <a:lnTo>
                      <a:pt x="67" y="16"/>
                    </a:lnTo>
                    <a:lnTo>
                      <a:pt x="72" y="23"/>
                    </a:lnTo>
                    <a:lnTo>
                      <a:pt x="74" y="33"/>
                    </a:lnTo>
                    <a:lnTo>
                      <a:pt x="78" y="43"/>
                    </a:lnTo>
                    <a:lnTo>
                      <a:pt x="78" y="52"/>
                    </a:lnTo>
                    <a:lnTo>
                      <a:pt x="78" y="64"/>
                    </a:lnTo>
                    <a:lnTo>
                      <a:pt x="74" y="73"/>
                    </a:lnTo>
                    <a:lnTo>
                      <a:pt x="72" y="83"/>
                    </a:lnTo>
                    <a:lnTo>
                      <a:pt x="67" y="91"/>
                    </a:lnTo>
                    <a:lnTo>
                      <a:pt x="61" y="98"/>
                    </a:lnTo>
                    <a:lnTo>
                      <a:pt x="53" y="102"/>
                    </a:lnTo>
                    <a:lnTo>
                      <a:pt x="48" y="106"/>
                    </a:lnTo>
                    <a:lnTo>
                      <a:pt x="40" y="106"/>
                    </a:lnTo>
                    <a:lnTo>
                      <a:pt x="32" y="106"/>
                    </a:lnTo>
                    <a:lnTo>
                      <a:pt x="25" y="102"/>
                    </a:lnTo>
                    <a:lnTo>
                      <a:pt x="17" y="98"/>
                    </a:lnTo>
                    <a:lnTo>
                      <a:pt x="11" y="91"/>
                    </a:lnTo>
                    <a:lnTo>
                      <a:pt x="7" y="83"/>
                    </a:lnTo>
                    <a:lnTo>
                      <a:pt x="3"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7" name="Freeform 85"/>
              <p:cNvSpPr>
                <a:spLocks noChangeAspect="1"/>
              </p:cNvSpPr>
              <p:nvPr/>
            </p:nvSpPr>
            <p:spPr bwMode="auto">
              <a:xfrm>
                <a:off x="3423292" y="4184224"/>
                <a:ext cx="32608" cy="40286"/>
              </a:xfrm>
              <a:custGeom>
                <a:avLst/>
                <a:gdLst/>
                <a:ahLst/>
                <a:cxnLst>
                  <a:cxn ang="0">
                    <a:pos x="0" y="52"/>
                  </a:cxn>
                  <a:cxn ang="0">
                    <a:pos x="0" y="43"/>
                  </a:cxn>
                  <a:cxn ang="0">
                    <a:pos x="2" y="33"/>
                  </a:cxn>
                  <a:cxn ang="0">
                    <a:pos x="6" y="23"/>
                  </a:cxn>
                  <a:cxn ang="0">
                    <a:pos x="11" y="16"/>
                  </a:cxn>
                  <a:cxn ang="0">
                    <a:pos x="17" y="8"/>
                  </a:cxn>
                  <a:cxn ang="0">
                    <a:pos x="23" y="4"/>
                  </a:cxn>
                  <a:cxn ang="0">
                    <a:pos x="30" y="0"/>
                  </a:cxn>
                  <a:cxn ang="0">
                    <a:pos x="38" y="0"/>
                  </a:cxn>
                  <a:cxn ang="0">
                    <a:pos x="46" y="0"/>
                  </a:cxn>
                  <a:cxn ang="0">
                    <a:pos x="54" y="4"/>
                  </a:cxn>
                  <a:cxn ang="0">
                    <a:pos x="61" y="8"/>
                  </a:cxn>
                  <a:cxn ang="0">
                    <a:pos x="67" y="16"/>
                  </a:cxn>
                  <a:cxn ang="0">
                    <a:pos x="71" y="23"/>
                  </a:cxn>
                  <a:cxn ang="0">
                    <a:pos x="75" y="33"/>
                  </a:cxn>
                  <a:cxn ang="0">
                    <a:pos x="77" y="43"/>
                  </a:cxn>
                  <a:cxn ang="0">
                    <a:pos x="77" y="52"/>
                  </a:cxn>
                  <a:cxn ang="0">
                    <a:pos x="77" y="64"/>
                  </a:cxn>
                  <a:cxn ang="0">
                    <a:pos x="75" y="73"/>
                  </a:cxn>
                  <a:cxn ang="0">
                    <a:pos x="71" y="83"/>
                  </a:cxn>
                  <a:cxn ang="0">
                    <a:pos x="67" y="91"/>
                  </a:cxn>
                  <a:cxn ang="0">
                    <a:pos x="61" y="98"/>
                  </a:cxn>
                  <a:cxn ang="0">
                    <a:pos x="54" y="102"/>
                  </a:cxn>
                  <a:cxn ang="0">
                    <a:pos x="46" y="106"/>
                  </a:cxn>
                  <a:cxn ang="0">
                    <a:pos x="38" y="106"/>
                  </a:cxn>
                  <a:cxn ang="0">
                    <a:pos x="30" y="106"/>
                  </a:cxn>
                  <a:cxn ang="0">
                    <a:pos x="23" y="102"/>
                  </a:cxn>
                  <a:cxn ang="0">
                    <a:pos x="17" y="98"/>
                  </a:cxn>
                  <a:cxn ang="0">
                    <a:pos x="11" y="91"/>
                  </a:cxn>
                  <a:cxn ang="0">
                    <a:pos x="6" y="83"/>
                  </a:cxn>
                  <a:cxn ang="0">
                    <a:pos x="2" y="73"/>
                  </a:cxn>
                  <a:cxn ang="0">
                    <a:pos x="0" y="64"/>
                  </a:cxn>
                  <a:cxn ang="0">
                    <a:pos x="0" y="52"/>
                  </a:cxn>
                </a:cxnLst>
                <a:rect l="0" t="0" r="r" b="b"/>
                <a:pathLst>
                  <a:path w="77" h="106">
                    <a:moveTo>
                      <a:pt x="0" y="52"/>
                    </a:moveTo>
                    <a:lnTo>
                      <a:pt x="0" y="43"/>
                    </a:lnTo>
                    <a:lnTo>
                      <a:pt x="2" y="33"/>
                    </a:lnTo>
                    <a:lnTo>
                      <a:pt x="6" y="23"/>
                    </a:lnTo>
                    <a:lnTo>
                      <a:pt x="11" y="16"/>
                    </a:lnTo>
                    <a:lnTo>
                      <a:pt x="17" y="8"/>
                    </a:lnTo>
                    <a:lnTo>
                      <a:pt x="23" y="4"/>
                    </a:lnTo>
                    <a:lnTo>
                      <a:pt x="30" y="0"/>
                    </a:lnTo>
                    <a:lnTo>
                      <a:pt x="38" y="0"/>
                    </a:lnTo>
                    <a:lnTo>
                      <a:pt x="46" y="0"/>
                    </a:lnTo>
                    <a:lnTo>
                      <a:pt x="54" y="4"/>
                    </a:lnTo>
                    <a:lnTo>
                      <a:pt x="61" y="8"/>
                    </a:lnTo>
                    <a:lnTo>
                      <a:pt x="67" y="16"/>
                    </a:lnTo>
                    <a:lnTo>
                      <a:pt x="71" y="23"/>
                    </a:lnTo>
                    <a:lnTo>
                      <a:pt x="75" y="33"/>
                    </a:lnTo>
                    <a:lnTo>
                      <a:pt x="77" y="43"/>
                    </a:lnTo>
                    <a:lnTo>
                      <a:pt x="77" y="52"/>
                    </a:lnTo>
                    <a:lnTo>
                      <a:pt x="77" y="64"/>
                    </a:lnTo>
                    <a:lnTo>
                      <a:pt x="75" y="73"/>
                    </a:lnTo>
                    <a:lnTo>
                      <a:pt x="71" y="83"/>
                    </a:lnTo>
                    <a:lnTo>
                      <a:pt x="67" y="91"/>
                    </a:lnTo>
                    <a:lnTo>
                      <a:pt x="61" y="98"/>
                    </a:lnTo>
                    <a:lnTo>
                      <a:pt x="54" y="102"/>
                    </a:lnTo>
                    <a:lnTo>
                      <a:pt x="46" y="106"/>
                    </a:lnTo>
                    <a:lnTo>
                      <a:pt x="38" y="106"/>
                    </a:lnTo>
                    <a:lnTo>
                      <a:pt x="30" y="106"/>
                    </a:lnTo>
                    <a:lnTo>
                      <a:pt x="23" y="102"/>
                    </a:lnTo>
                    <a:lnTo>
                      <a:pt x="17" y="98"/>
                    </a:lnTo>
                    <a:lnTo>
                      <a:pt x="11"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8" name="Freeform 86"/>
              <p:cNvSpPr>
                <a:spLocks noChangeAspect="1"/>
              </p:cNvSpPr>
              <p:nvPr/>
            </p:nvSpPr>
            <p:spPr bwMode="auto">
              <a:xfrm>
                <a:off x="3342439" y="4180817"/>
                <a:ext cx="32608" cy="40286"/>
              </a:xfrm>
              <a:custGeom>
                <a:avLst/>
                <a:gdLst/>
                <a:ahLst/>
                <a:cxnLst>
                  <a:cxn ang="0">
                    <a:pos x="0" y="53"/>
                  </a:cxn>
                  <a:cxn ang="0">
                    <a:pos x="2" y="42"/>
                  </a:cxn>
                  <a:cxn ang="0">
                    <a:pos x="4" y="32"/>
                  </a:cxn>
                  <a:cxn ang="0">
                    <a:pos x="6" y="25"/>
                  </a:cxn>
                  <a:cxn ang="0">
                    <a:pos x="12" y="15"/>
                  </a:cxn>
                  <a:cxn ang="0">
                    <a:pos x="17" y="9"/>
                  </a:cxn>
                  <a:cxn ang="0">
                    <a:pos x="25" y="3"/>
                  </a:cxn>
                  <a:cxn ang="0">
                    <a:pos x="31" y="1"/>
                  </a:cxn>
                  <a:cxn ang="0">
                    <a:pos x="38" y="0"/>
                  </a:cxn>
                  <a:cxn ang="0">
                    <a:pos x="46" y="1"/>
                  </a:cxn>
                  <a:cxn ang="0">
                    <a:pos x="54" y="3"/>
                  </a:cxn>
                  <a:cxn ang="0">
                    <a:pos x="61" y="9"/>
                  </a:cxn>
                  <a:cxn ang="0">
                    <a:pos x="67" y="15"/>
                  </a:cxn>
                  <a:cxn ang="0">
                    <a:pos x="71" y="25"/>
                  </a:cxn>
                  <a:cxn ang="0">
                    <a:pos x="75" y="32"/>
                  </a:cxn>
                  <a:cxn ang="0">
                    <a:pos x="77" y="42"/>
                  </a:cxn>
                  <a:cxn ang="0">
                    <a:pos x="79" y="53"/>
                  </a:cxn>
                  <a:cxn ang="0">
                    <a:pos x="77" y="65"/>
                  </a:cxn>
                  <a:cxn ang="0">
                    <a:pos x="75" y="75"/>
                  </a:cxn>
                  <a:cxn ang="0">
                    <a:pos x="71" y="82"/>
                  </a:cxn>
                  <a:cxn ang="0">
                    <a:pos x="67" y="92"/>
                  </a:cxn>
                  <a:cxn ang="0">
                    <a:pos x="61" y="98"/>
                  </a:cxn>
                  <a:cxn ang="0">
                    <a:pos x="54" y="103"/>
                  </a:cxn>
                  <a:cxn ang="0">
                    <a:pos x="46" y="105"/>
                  </a:cxn>
                  <a:cxn ang="0">
                    <a:pos x="38" y="107"/>
                  </a:cxn>
                  <a:cxn ang="0">
                    <a:pos x="31" y="105"/>
                  </a:cxn>
                  <a:cxn ang="0">
                    <a:pos x="25" y="103"/>
                  </a:cxn>
                  <a:cxn ang="0">
                    <a:pos x="17" y="98"/>
                  </a:cxn>
                  <a:cxn ang="0">
                    <a:pos x="12" y="92"/>
                  </a:cxn>
                  <a:cxn ang="0">
                    <a:pos x="6" y="82"/>
                  </a:cxn>
                  <a:cxn ang="0">
                    <a:pos x="4" y="75"/>
                  </a:cxn>
                  <a:cxn ang="0">
                    <a:pos x="2" y="65"/>
                  </a:cxn>
                  <a:cxn ang="0">
                    <a:pos x="0" y="53"/>
                  </a:cxn>
                </a:cxnLst>
                <a:rect l="0" t="0" r="r" b="b"/>
                <a:pathLst>
                  <a:path w="79" h="107">
                    <a:moveTo>
                      <a:pt x="0" y="53"/>
                    </a:moveTo>
                    <a:lnTo>
                      <a:pt x="2" y="42"/>
                    </a:lnTo>
                    <a:lnTo>
                      <a:pt x="4" y="32"/>
                    </a:lnTo>
                    <a:lnTo>
                      <a:pt x="6" y="25"/>
                    </a:lnTo>
                    <a:lnTo>
                      <a:pt x="12" y="15"/>
                    </a:lnTo>
                    <a:lnTo>
                      <a:pt x="17" y="9"/>
                    </a:lnTo>
                    <a:lnTo>
                      <a:pt x="25" y="3"/>
                    </a:lnTo>
                    <a:lnTo>
                      <a:pt x="31" y="1"/>
                    </a:lnTo>
                    <a:lnTo>
                      <a:pt x="38" y="0"/>
                    </a:lnTo>
                    <a:lnTo>
                      <a:pt x="46" y="1"/>
                    </a:lnTo>
                    <a:lnTo>
                      <a:pt x="54" y="3"/>
                    </a:lnTo>
                    <a:lnTo>
                      <a:pt x="61" y="9"/>
                    </a:lnTo>
                    <a:lnTo>
                      <a:pt x="67" y="15"/>
                    </a:lnTo>
                    <a:lnTo>
                      <a:pt x="71" y="25"/>
                    </a:lnTo>
                    <a:lnTo>
                      <a:pt x="75" y="32"/>
                    </a:lnTo>
                    <a:lnTo>
                      <a:pt x="77" y="42"/>
                    </a:lnTo>
                    <a:lnTo>
                      <a:pt x="79" y="53"/>
                    </a:lnTo>
                    <a:lnTo>
                      <a:pt x="77" y="65"/>
                    </a:lnTo>
                    <a:lnTo>
                      <a:pt x="75" y="75"/>
                    </a:lnTo>
                    <a:lnTo>
                      <a:pt x="71" y="82"/>
                    </a:lnTo>
                    <a:lnTo>
                      <a:pt x="67" y="92"/>
                    </a:lnTo>
                    <a:lnTo>
                      <a:pt x="61" y="98"/>
                    </a:lnTo>
                    <a:lnTo>
                      <a:pt x="54" y="103"/>
                    </a:lnTo>
                    <a:lnTo>
                      <a:pt x="46" y="105"/>
                    </a:lnTo>
                    <a:lnTo>
                      <a:pt x="38" y="107"/>
                    </a:lnTo>
                    <a:lnTo>
                      <a:pt x="31" y="105"/>
                    </a:lnTo>
                    <a:lnTo>
                      <a:pt x="25" y="103"/>
                    </a:lnTo>
                    <a:lnTo>
                      <a:pt x="17" y="98"/>
                    </a:lnTo>
                    <a:lnTo>
                      <a:pt x="12" y="92"/>
                    </a:lnTo>
                    <a:lnTo>
                      <a:pt x="6"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999" name="Freeform 87"/>
              <p:cNvSpPr>
                <a:spLocks noChangeAspect="1" noEditPoints="1"/>
              </p:cNvSpPr>
              <p:nvPr/>
            </p:nvSpPr>
            <p:spPr bwMode="auto">
              <a:xfrm>
                <a:off x="3204092" y="418933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2"/>
                  </a:cxn>
                  <a:cxn ang="0">
                    <a:pos x="12" y="67"/>
                  </a:cxn>
                  <a:cxn ang="0">
                    <a:pos x="18" y="80"/>
                  </a:cxn>
                  <a:cxn ang="0">
                    <a:pos x="27" y="88"/>
                  </a:cxn>
                  <a:cxn ang="0">
                    <a:pos x="39" y="92"/>
                  </a:cxn>
                  <a:cxn ang="0">
                    <a:pos x="50" y="88"/>
                  </a:cxn>
                  <a:cxn ang="0">
                    <a:pos x="60" y="80"/>
                  </a:cxn>
                  <a:cxn ang="0">
                    <a:pos x="66" y="67"/>
                  </a:cxn>
                  <a:cxn ang="0">
                    <a:pos x="68" y="52"/>
                  </a:cxn>
                  <a:cxn ang="0">
                    <a:pos x="66" y="38"/>
                  </a:cxn>
                  <a:cxn ang="0">
                    <a:pos x="60" y="25"/>
                  </a:cxn>
                  <a:cxn ang="0">
                    <a:pos x="50" y="17"/>
                  </a:cxn>
                  <a:cxn ang="0">
                    <a:pos x="39" y="13"/>
                  </a:cxn>
                  <a:cxn ang="0">
                    <a:pos x="27" y="17"/>
                  </a:cxn>
                  <a:cxn ang="0">
                    <a:pos x="18" y="25"/>
                  </a:cxn>
                  <a:cxn ang="0">
                    <a:pos x="12" y="38"/>
                  </a:cxn>
                  <a:cxn ang="0">
                    <a:pos x="10" y="52"/>
                  </a:cxn>
                </a:cxnLst>
                <a:rect l="0" t="0" r="r" b="b"/>
                <a:pathLst>
                  <a:path w="77" h="105">
                    <a:moveTo>
                      <a:pt x="0" y="52"/>
                    </a:moveTo>
                    <a:lnTo>
                      <a:pt x="0" y="42"/>
                    </a:lnTo>
                    <a:lnTo>
                      <a:pt x="2" y="32"/>
                    </a:lnTo>
                    <a:lnTo>
                      <a:pt x="6" y="23"/>
                    </a:lnTo>
                    <a:lnTo>
                      <a:pt x="12" y="15"/>
                    </a:lnTo>
                    <a:lnTo>
                      <a:pt x="18" y="7"/>
                    </a:lnTo>
                    <a:lnTo>
                      <a:pt x="23" y="3"/>
                    </a:lnTo>
                    <a:lnTo>
                      <a:pt x="31" y="0"/>
                    </a:lnTo>
                    <a:lnTo>
                      <a:pt x="39" y="0"/>
                    </a:lnTo>
                    <a:lnTo>
                      <a:pt x="46" y="0"/>
                    </a:lnTo>
                    <a:lnTo>
                      <a:pt x="54" y="3"/>
                    </a:lnTo>
                    <a:lnTo>
                      <a:pt x="60" y="7"/>
                    </a:lnTo>
                    <a:lnTo>
                      <a:pt x="66" y="15"/>
                    </a:lnTo>
                    <a:lnTo>
                      <a:pt x="71" y="23"/>
                    </a:lnTo>
                    <a:lnTo>
                      <a:pt x="75" y="32"/>
                    </a:lnTo>
                    <a:lnTo>
                      <a:pt x="77" y="42"/>
                    </a:lnTo>
                    <a:lnTo>
                      <a:pt x="77" y="52"/>
                    </a:lnTo>
                    <a:lnTo>
                      <a:pt x="77" y="63"/>
                    </a:lnTo>
                    <a:lnTo>
                      <a:pt x="75" y="73"/>
                    </a:lnTo>
                    <a:lnTo>
                      <a:pt x="71" y="82"/>
                    </a:lnTo>
                    <a:lnTo>
                      <a:pt x="66" y="90"/>
                    </a:lnTo>
                    <a:lnTo>
                      <a:pt x="60" y="98"/>
                    </a:lnTo>
                    <a:lnTo>
                      <a:pt x="54" y="101"/>
                    </a:lnTo>
                    <a:lnTo>
                      <a:pt x="46" y="105"/>
                    </a:lnTo>
                    <a:lnTo>
                      <a:pt x="39" y="105"/>
                    </a:lnTo>
                    <a:lnTo>
                      <a:pt x="31" y="105"/>
                    </a:lnTo>
                    <a:lnTo>
                      <a:pt x="23" y="101"/>
                    </a:lnTo>
                    <a:lnTo>
                      <a:pt x="18" y="98"/>
                    </a:lnTo>
                    <a:lnTo>
                      <a:pt x="12" y="90"/>
                    </a:lnTo>
                    <a:lnTo>
                      <a:pt x="6" y="82"/>
                    </a:lnTo>
                    <a:lnTo>
                      <a:pt x="2" y="73"/>
                    </a:lnTo>
                    <a:lnTo>
                      <a:pt x="0" y="63"/>
                    </a:lnTo>
                    <a:lnTo>
                      <a:pt x="0" y="52"/>
                    </a:lnTo>
                    <a:close/>
                    <a:moveTo>
                      <a:pt x="10" y="52"/>
                    </a:moveTo>
                    <a:lnTo>
                      <a:pt x="10" y="59"/>
                    </a:lnTo>
                    <a:lnTo>
                      <a:pt x="12" y="67"/>
                    </a:lnTo>
                    <a:lnTo>
                      <a:pt x="16" y="75"/>
                    </a:lnTo>
                    <a:lnTo>
                      <a:pt x="18" y="80"/>
                    </a:lnTo>
                    <a:lnTo>
                      <a:pt x="23" y="84"/>
                    </a:lnTo>
                    <a:lnTo>
                      <a:pt x="27" y="88"/>
                    </a:lnTo>
                    <a:lnTo>
                      <a:pt x="33" y="90"/>
                    </a:lnTo>
                    <a:lnTo>
                      <a:pt x="39" y="92"/>
                    </a:lnTo>
                    <a:lnTo>
                      <a:pt x="45" y="90"/>
                    </a:lnTo>
                    <a:lnTo>
                      <a:pt x="50" y="88"/>
                    </a:lnTo>
                    <a:lnTo>
                      <a:pt x="54" y="84"/>
                    </a:lnTo>
                    <a:lnTo>
                      <a:pt x="60" y="80"/>
                    </a:lnTo>
                    <a:lnTo>
                      <a:pt x="62" y="75"/>
                    </a:lnTo>
                    <a:lnTo>
                      <a:pt x="66" y="67"/>
                    </a:lnTo>
                    <a:lnTo>
                      <a:pt x="68" y="59"/>
                    </a:lnTo>
                    <a:lnTo>
                      <a:pt x="68" y="52"/>
                    </a:lnTo>
                    <a:lnTo>
                      <a:pt x="68" y="44"/>
                    </a:lnTo>
                    <a:lnTo>
                      <a:pt x="66" y="38"/>
                    </a:lnTo>
                    <a:lnTo>
                      <a:pt x="62" y="30"/>
                    </a:lnTo>
                    <a:lnTo>
                      <a:pt x="60" y="25"/>
                    </a:lnTo>
                    <a:lnTo>
                      <a:pt x="54" y="19"/>
                    </a:lnTo>
                    <a:lnTo>
                      <a:pt x="50" y="17"/>
                    </a:lnTo>
                    <a:lnTo>
                      <a:pt x="45" y="13"/>
                    </a:lnTo>
                    <a:lnTo>
                      <a:pt x="39" y="13"/>
                    </a:lnTo>
                    <a:lnTo>
                      <a:pt x="33" y="13"/>
                    </a:lnTo>
                    <a:lnTo>
                      <a:pt x="27" y="17"/>
                    </a:lnTo>
                    <a:lnTo>
                      <a:pt x="23" y="19"/>
                    </a:lnTo>
                    <a:lnTo>
                      <a:pt x="18" y="25"/>
                    </a:lnTo>
                    <a:lnTo>
                      <a:pt x="16" y="30"/>
                    </a:lnTo>
                    <a:lnTo>
                      <a:pt x="12" y="38"/>
                    </a:lnTo>
                    <a:lnTo>
                      <a:pt x="10"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0" name="Freeform 88"/>
              <p:cNvSpPr>
                <a:spLocks noChangeAspect="1"/>
              </p:cNvSpPr>
              <p:nvPr/>
            </p:nvSpPr>
            <p:spPr bwMode="auto">
              <a:xfrm>
                <a:off x="3509534" y="4424400"/>
                <a:ext cx="32608" cy="40286"/>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2"/>
                  </a:cxn>
                  <a:cxn ang="0">
                    <a:pos x="2" y="73"/>
                  </a:cxn>
                  <a:cxn ang="0">
                    <a:pos x="0" y="63"/>
                  </a:cxn>
                  <a:cxn ang="0">
                    <a:pos x="0" y="54"/>
                  </a:cxn>
                </a:cxnLst>
                <a:rect l="0" t="0" r="r" b="b"/>
                <a:pathLst>
                  <a:path w="77" h="106">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6"/>
                    </a:lnTo>
                    <a:lnTo>
                      <a:pt x="38" y="106"/>
                    </a:lnTo>
                    <a:lnTo>
                      <a:pt x="31" y="106"/>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1" name="Freeform 89"/>
              <p:cNvSpPr>
                <a:spLocks noChangeAspect="1"/>
              </p:cNvSpPr>
              <p:nvPr/>
            </p:nvSpPr>
            <p:spPr bwMode="auto">
              <a:xfrm>
                <a:off x="3428682" y="4429510"/>
                <a:ext cx="32608" cy="40286"/>
              </a:xfrm>
              <a:custGeom>
                <a:avLst/>
                <a:gdLst/>
                <a:ahLst/>
                <a:cxnLst>
                  <a:cxn ang="0">
                    <a:pos x="0" y="52"/>
                  </a:cxn>
                  <a:cxn ang="0">
                    <a:pos x="0" y="43"/>
                  </a:cxn>
                  <a:cxn ang="0">
                    <a:pos x="2" y="33"/>
                  </a:cxn>
                  <a:cxn ang="0">
                    <a:pos x="6" y="23"/>
                  </a:cxn>
                  <a:cxn ang="0">
                    <a:pos x="12" y="16"/>
                  </a:cxn>
                  <a:cxn ang="0">
                    <a:pos x="17" y="8"/>
                  </a:cxn>
                  <a:cxn ang="0">
                    <a:pos x="23" y="4"/>
                  </a:cxn>
                  <a:cxn ang="0">
                    <a:pos x="31" y="0"/>
                  </a:cxn>
                  <a:cxn ang="0">
                    <a:pos x="39" y="0"/>
                  </a:cxn>
                  <a:cxn ang="0">
                    <a:pos x="46" y="0"/>
                  </a:cxn>
                  <a:cxn ang="0">
                    <a:pos x="54" y="4"/>
                  </a:cxn>
                  <a:cxn ang="0">
                    <a:pos x="60" y="8"/>
                  </a:cxn>
                  <a:cxn ang="0">
                    <a:pos x="65" y="16"/>
                  </a:cxn>
                  <a:cxn ang="0">
                    <a:pos x="71" y="23"/>
                  </a:cxn>
                  <a:cxn ang="0">
                    <a:pos x="75" y="33"/>
                  </a:cxn>
                  <a:cxn ang="0">
                    <a:pos x="77" y="43"/>
                  </a:cxn>
                  <a:cxn ang="0">
                    <a:pos x="77" y="52"/>
                  </a:cxn>
                  <a:cxn ang="0">
                    <a:pos x="77" y="64"/>
                  </a:cxn>
                  <a:cxn ang="0">
                    <a:pos x="75" y="73"/>
                  </a:cxn>
                  <a:cxn ang="0">
                    <a:pos x="71" y="83"/>
                  </a:cxn>
                  <a:cxn ang="0">
                    <a:pos x="65" y="91"/>
                  </a:cxn>
                  <a:cxn ang="0">
                    <a:pos x="60" y="98"/>
                  </a:cxn>
                  <a:cxn ang="0">
                    <a:pos x="54" y="102"/>
                  </a:cxn>
                  <a:cxn ang="0">
                    <a:pos x="46" y="106"/>
                  </a:cxn>
                  <a:cxn ang="0">
                    <a:pos x="39" y="106"/>
                  </a:cxn>
                  <a:cxn ang="0">
                    <a:pos x="31" y="106"/>
                  </a:cxn>
                  <a:cxn ang="0">
                    <a:pos x="23" y="102"/>
                  </a:cxn>
                  <a:cxn ang="0">
                    <a:pos x="17" y="98"/>
                  </a:cxn>
                  <a:cxn ang="0">
                    <a:pos x="12" y="91"/>
                  </a:cxn>
                  <a:cxn ang="0">
                    <a:pos x="6" y="83"/>
                  </a:cxn>
                  <a:cxn ang="0">
                    <a:pos x="2" y="73"/>
                  </a:cxn>
                  <a:cxn ang="0">
                    <a:pos x="0" y="64"/>
                  </a:cxn>
                  <a:cxn ang="0">
                    <a:pos x="0" y="52"/>
                  </a:cxn>
                </a:cxnLst>
                <a:rect l="0" t="0" r="r" b="b"/>
                <a:pathLst>
                  <a:path w="77" h="106">
                    <a:moveTo>
                      <a:pt x="0" y="52"/>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2"/>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2" name="Freeform 90"/>
              <p:cNvSpPr>
                <a:spLocks noChangeAspect="1" noEditPoints="1"/>
              </p:cNvSpPr>
              <p:nvPr/>
            </p:nvSpPr>
            <p:spPr bwMode="auto">
              <a:xfrm>
                <a:off x="3714360" y="4543636"/>
                <a:ext cx="32608" cy="40286"/>
              </a:xfrm>
              <a:custGeom>
                <a:avLst/>
                <a:gdLst/>
                <a:ahLst/>
                <a:cxnLst>
                  <a:cxn ang="0">
                    <a:pos x="0" y="43"/>
                  </a:cxn>
                  <a:cxn ang="0">
                    <a:pos x="6" y="25"/>
                  </a:cxn>
                  <a:cxn ang="0">
                    <a:pos x="17" y="10"/>
                  </a:cxn>
                  <a:cxn ang="0">
                    <a:pos x="30" y="2"/>
                  </a:cxn>
                  <a:cxn ang="0">
                    <a:pos x="46" y="2"/>
                  </a:cxn>
                  <a:cxn ang="0">
                    <a:pos x="61" y="10"/>
                  </a:cxn>
                  <a:cxn ang="0">
                    <a:pos x="71" y="25"/>
                  </a:cxn>
                  <a:cxn ang="0">
                    <a:pos x="77" y="43"/>
                  </a:cxn>
                  <a:cxn ang="0">
                    <a:pos x="77" y="66"/>
                  </a:cxn>
                  <a:cxn ang="0">
                    <a:pos x="71" y="83"/>
                  </a:cxn>
                  <a:cxn ang="0">
                    <a:pos x="61" y="98"/>
                  </a:cxn>
                  <a:cxn ang="0">
                    <a:pos x="46" y="106"/>
                  </a:cxn>
                  <a:cxn ang="0">
                    <a:pos x="30" y="106"/>
                  </a:cxn>
                  <a:cxn ang="0">
                    <a:pos x="17" y="98"/>
                  </a:cxn>
                  <a:cxn ang="0">
                    <a:pos x="6" y="83"/>
                  </a:cxn>
                  <a:cxn ang="0">
                    <a:pos x="0" y="66"/>
                  </a:cxn>
                  <a:cxn ang="0">
                    <a:pos x="9" y="54"/>
                  </a:cxn>
                  <a:cxn ang="0">
                    <a:pos x="13" y="69"/>
                  </a:cxn>
                  <a:cxn ang="0">
                    <a:pos x="19" y="81"/>
                  </a:cxn>
                  <a:cxn ang="0">
                    <a:pos x="29" y="91"/>
                  </a:cxn>
                  <a:cxn ang="0">
                    <a:pos x="38" y="93"/>
                  </a:cxn>
                  <a:cxn ang="0">
                    <a:pos x="50" y="91"/>
                  </a:cxn>
                  <a:cxn ang="0">
                    <a:pos x="59" y="81"/>
                  </a:cxn>
                  <a:cxn ang="0">
                    <a:pos x="65" y="69"/>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0"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3"/>
                    </a:lnTo>
                    <a:lnTo>
                      <a:pt x="61" y="98"/>
                    </a:lnTo>
                    <a:lnTo>
                      <a:pt x="54" y="104"/>
                    </a:lnTo>
                    <a:lnTo>
                      <a:pt x="46" y="106"/>
                    </a:lnTo>
                    <a:lnTo>
                      <a:pt x="38" y="108"/>
                    </a:lnTo>
                    <a:lnTo>
                      <a:pt x="30" y="106"/>
                    </a:lnTo>
                    <a:lnTo>
                      <a:pt x="25" y="104"/>
                    </a:lnTo>
                    <a:lnTo>
                      <a:pt x="17" y="98"/>
                    </a:lnTo>
                    <a:lnTo>
                      <a:pt x="11" y="93"/>
                    </a:lnTo>
                    <a:lnTo>
                      <a:pt x="6" y="83"/>
                    </a:lnTo>
                    <a:lnTo>
                      <a:pt x="4" y="75"/>
                    </a:lnTo>
                    <a:lnTo>
                      <a:pt x="0" y="66"/>
                    </a:lnTo>
                    <a:lnTo>
                      <a:pt x="0" y="54"/>
                    </a:lnTo>
                    <a:close/>
                    <a:moveTo>
                      <a:pt x="9" y="54"/>
                    </a:moveTo>
                    <a:lnTo>
                      <a:pt x="11" y="62"/>
                    </a:lnTo>
                    <a:lnTo>
                      <a:pt x="13" y="69"/>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69"/>
                    </a:lnTo>
                    <a:lnTo>
                      <a:pt x="67" y="62"/>
                    </a:lnTo>
                    <a:lnTo>
                      <a:pt x="67" y="54"/>
                    </a:lnTo>
                    <a:lnTo>
                      <a:pt x="67" y="46"/>
                    </a:lnTo>
                    <a:lnTo>
                      <a:pt x="65" y="39"/>
                    </a:lnTo>
                    <a:lnTo>
                      <a:pt x="63" y="33"/>
                    </a:lnTo>
                    <a:lnTo>
                      <a:pt x="59" y="27"/>
                    </a:lnTo>
                    <a:lnTo>
                      <a:pt x="55" y="21"/>
                    </a:lnTo>
                    <a:lnTo>
                      <a:pt x="50" y="18"/>
                    </a:lnTo>
                    <a:lnTo>
                      <a:pt x="44" y="16"/>
                    </a:lnTo>
                    <a:lnTo>
                      <a:pt x="38" y="16"/>
                    </a:lnTo>
                    <a:lnTo>
                      <a:pt x="32" y="16"/>
                    </a:lnTo>
                    <a:lnTo>
                      <a:pt x="29" y="18"/>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3" name="Freeform 91"/>
              <p:cNvSpPr>
                <a:spLocks noChangeAspect="1" noEditPoints="1"/>
              </p:cNvSpPr>
              <p:nvPr/>
            </p:nvSpPr>
            <p:spPr bwMode="auto">
              <a:xfrm>
                <a:off x="3682020" y="4541937"/>
                <a:ext cx="32608" cy="43095"/>
              </a:xfrm>
              <a:custGeom>
                <a:avLst/>
                <a:gdLst/>
                <a:ahLst/>
                <a:cxnLst>
                  <a:cxn ang="0">
                    <a:pos x="0" y="45"/>
                  </a:cxn>
                  <a:cxn ang="0">
                    <a:pos x="6" y="25"/>
                  </a:cxn>
                  <a:cxn ang="0">
                    <a:pos x="17" y="10"/>
                  </a:cxn>
                  <a:cxn ang="0">
                    <a:pos x="31" y="2"/>
                  </a:cxn>
                  <a:cxn ang="0">
                    <a:pos x="46" y="2"/>
                  </a:cxn>
                  <a:cxn ang="0">
                    <a:pos x="60" y="10"/>
                  </a:cxn>
                  <a:cxn ang="0">
                    <a:pos x="71" y="25"/>
                  </a:cxn>
                  <a:cxn ang="0">
                    <a:pos x="77" y="45"/>
                  </a:cxn>
                  <a:cxn ang="0">
                    <a:pos x="77" y="66"/>
                  </a:cxn>
                  <a:cxn ang="0">
                    <a:pos x="71" y="85"/>
                  </a:cxn>
                  <a:cxn ang="0">
                    <a:pos x="60" y="98"/>
                  </a:cxn>
                  <a:cxn ang="0">
                    <a:pos x="46" y="106"/>
                  </a:cxn>
                  <a:cxn ang="0">
                    <a:pos x="31" y="106"/>
                  </a:cxn>
                  <a:cxn ang="0">
                    <a:pos x="17" y="98"/>
                  </a:cxn>
                  <a:cxn ang="0">
                    <a:pos x="6" y="85"/>
                  </a:cxn>
                  <a:cxn ang="0">
                    <a:pos x="0" y="66"/>
                  </a:cxn>
                  <a:cxn ang="0">
                    <a:pos x="10" y="54"/>
                  </a:cxn>
                  <a:cxn ang="0">
                    <a:pos x="14" y="70"/>
                  </a:cxn>
                  <a:cxn ang="0">
                    <a:pos x="19" y="83"/>
                  </a:cxn>
                  <a:cxn ang="0">
                    <a:pos x="27" y="91"/>
                  </a:cxn>
                  <a:cxn ang="0">
                    <a:pos x="38" y="95"/>
                  </a:cxn>
                  <a:cxn ang="0">
                    <a:pos x="50" y="91"/>
                  </a:cxn>
                  <a:cxn ang="0">
                    <a:pos x="60" y="83"/>
                  </a:cxn>
                  <a:cxn ang="0">
                    <a:pos x="65" y="70"/>
                  </a:cxn>
                  <a:cxn ang="0">
                    <a:pos x="67" y="54"/>
                  </a:cxn>
                  <a:cxn ang="0">
                    <a:pos x="65" y="39"/>
                  </a:cxn>
                  <a:cxn ang="0">
                    <a:pos x="60" y="27"/>
                  </a:cxn>
                  <a:cxn ang="0">
                    <a:pos x="50" y="18"/>
                  </a:cxn>
                  <a:cxn ang="0">
                    <a:pos x="38" y="16"/>
                  </a:cxn>
                  <a:cxn ang="0">
                    <a:pos x="27" y="18"/>
                  </a:cxn>
                  <a:cxn ang="0">
                    <a:pos x="19" y="27"/>
                  </a:cxn>
                  <a:cxn ang="0">
                    <a:pos x="14" y="39"/>
                  </a:cxn>
                  <a:cxn ang="0">
                    <a:pos x="10" y="54"/>
                  </a:cxn>
                </a:cxnLst>
                <a:rect l="0" t="0" r="r" b="b"/>
                <a:pathLst>
                  <a:path w="79" h="108">
                    <a:moveTo>
                      <a:pt x="0" y="54"/>
                    </a:moveTo>
                    <a:lnTo>
                      <a:pt x="0" y="45"/>
                    </a:lnTo>
                    <a:lnTo>
                      <a:pt x="2" y="35"/>
                    </a:lnTo>
                    <a:lnTo>
                      <a:pt x="6" y="25"/>
                    </a:lnTo>
                    <a:lnTo>
                      <a:pt x="12" y="18"/>
                    </a:lnTo>
                    <a:lnTo>
                      <a:pt x="17" y="10"/>
                    </a:lnTo>
                    <a:lnTo>
                      <a:pt x="23" y="6"/>
                    </a:lnTo>
                    <a:lnTo>
                      <a:pt x="31" y="2"/>
                    </a:lnTo>
                    <a:lnTo>
                      <a:pt x="38" y="0"/>
                    </a:lnTo>
                    <a:lnTo>
                      <a:pt x="46" y="2"/>
                    </a:lnTo>
                    <a:lnTo>
                      <a:pt x="54" y="6"/>
                    </a:lnTo>
                    <a:lnTo>
                      <a:pt x="60" y="10"/>
                    </a:lnTo>
                    <a:lnTo>
                      <a:pt x="67" y="18"/>
                    </a:lnTo>
                    <a:lnTo>
                      <a:pt x="71" y="25"/>
                    </a:lnTo>
                    <a:lnTo>
                      <a:pt x="75" y="35"/>
                    </a:lnTo>
                    <a:lnTo>
                      <a:pt x="77" y="45"/>
                    </a:lnTo>
                    <a:lnTo>
                      <a:pt x="79" y="54"/>
                    </a:lnTo>
                    <a:lnTo>
                      <a:pt x="77" y="66"/>
                    </a:lnTo>
                    <a:lnTo>
                      <a:pt x="75" y="75"/>
                    </a:lnTo>
                    <a:lnTo>
                      <a:pt x="71" y="85"/>
                    </a:lnTo>
                    <a:lnTo>
                      <a:pt x="67" y="93"/>
                    </a:lnTo>
                    <a:lnTo>
                      <a:pt x="60" y="98"/>
                    </a:lnTo>
                    <a:lnTo>
                      <a:pt x="54" y="104"/>
                    </a:lnTo>
                    <a:lnTo>
                      <a:pt x="46" y="106"/>
                    </a:lnTo>
                    <a:lnTo>
                      <a:pt x="38" y="108"/>
                    </a:lnTo>
                    <a:lnTo>
                      <a:pt x="31" y="106"/>
                    </a:lnTo>
                    <a:lnTo>
                      <a:pt x="23" y="104"/>
                    </a:lnTo>
                    <a:lnTo>
                      <a:pt x="17" y="98"/>
                    </a:lnTo>
                    <a:lnTo>
                      <a:pt x="12" y="93"/>
                    </a:lnTo>
                    <a:lnTo>
                      <a:pt x="6" y="85"/>
                    </a:lnTo>
                    <a:lnTo>
                      <a:pt x="2" y="75"/>
                    </a:lnTo>
                    <a:lnTo>
                      <a:pt x="0" y="66"/>
                    </a:lnTo>
                    <a:lnTo>
                      <a:pt x="0" y="54"/>
                    </a:lnTo>
                    <a:close/>
                    <a:moveTo>
                      <a:pt x="10" y="54"/>
                    </a:moveTo>
                    <a:lnTo>
                      <a:pt x="12" y="62"/>
                    </a:lnTo>
                    <a:lnTo>
                      <a:pt x="14" y="70"/>
                    </a:lnTo>
                    <a:lnTo>
                      <a:pt x="15" y="75"/>
                    </a:lnTo>
                    <a:lnTo>
                      <a:pt x="19" y="83"/>
                    </a:lnTo>
                    <a:lnTo>
                      <a:pt x="23" y="87"/>
                    </a:lnTo>
                    <a:lnTo>
                      <a:pt x="27" y="91"/>
                    </a:lnTo>
                    <a:lnTo>
                      <a:pt x="33" y="93"/>
                    </a:lnTo>
                    <a:lnTo>
                      <a:pt x="38" y="95"/>
                    </a:lnTo>
                    <a:lnTo>
                      <a:pt x="44" y="93"/>
                    </a:lnTo>
                    <a:lnTo>
                      <a:pt x="50" y="91"/>
                    </a:lnTo>
                    <a:lnTo>
                      <a:pt x="56" y="87"/>
                    </a:lnTo>
                    <a:lnTo>
                      <a:pt x="60" y="83"/>
                    </a:lnTo>
                    <a:lnTo>
                      <a:pt x="63" y="75"/>
                    </a:lnTo>
                    <a:lnTo>
                      <a:pt x="65" y="70"/>
                    </a:lnTo>
                    <a:lnTo>
                      <a:pt x="67" y="62"/>
                    </a:lnTo>
                    <a:lnTo>
                      <a:pt x="67" y="54"/>
                    </a:lnTo>
                    <a:lnTo>
                      <a:pt x="67" y="46"/>
                    </a:lnTo>
                    <a:lnTo>
                      <a:pt x="65" y="39"/>
                    </a:lnTo>
                    <a:lnTo>
                      <a:pt x="63" y="33"/>
                    </a:lnTo>
                    <a:lnTo>
                      <a:pt x="60" y="27"/>
                    </a:lnTo>
                    <a:lnTo>
                      <a:pt x="56" y="21"/>
                    </a:lnTo>
                    <a:lnTo>
                      <a:pt x="50" y="18"/>
                    </a:lnTo>
                    <a:lnTo>
                      <a:pt x="44" y="16"/>
                    </a:lnTo>
                    <a:lnTo>
                      <a:pt x="38" y="16"/>
                    </a:lnTo>
                    <a:lnTo>
                      <a:pt x="33" y="16"/>
                    </a:lnTo>
                    <a:lnTo>
                      <a:pt x="27" y="18"/>
                    </a:lnTo>
                    <a:lnTo>
                      <a:pt x="23" y="21"/>
                    </a:lnTo>
                    <a:lnTo>
                      <a:pt x="19" y="27"/>
                    </a:lnTo>
                    <a:lnTo>
                      <a:pt x="15"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4" name="Freeform 92"/>
              <p:cNvSpPr>
                <a:spLocks noChangeAspect="1" noEditPoints="1"/>
              </p:cNvSpPr>
              <p:nvPr/>
            </p:nvSpPr>
            <p:spPr bwMode="auto">
              <a:xfrm>
                <a:off x="3649679" y="4545340"/>
                <a:ext cx="32608" cy="40286"/>
              </a:xfrm>
              <a:custGeom>
                <a:avLst/>
                <a:gdLst/>
                <a:ahLst/>
                <a:cxnLst>
                  <a:cxn ang="0">
                    <a:pos x="0" y="42"/>
                  </a:cxn>
                  <a:cxn ang="0">
                    <a:pos x="6" y="25"/>
                  </a:cxn>
                  <a:cxn ang="0">
                    <a:pos x="18" y="10"/>
                  </a:cxn>
                  <a:cxn ang="0">
                    <a:pos x="31" y="2"/>
                  </a:cxn>
                  <a:cxn ang="0">
                    <a:pos x="46" y="2"/>
                  </a:cxn>
                  <a:cxn ang="0">
                    <a:pos x="60" y="10"/>
                  </a:cxn>
                  <a:cxn ang="0">
                    <a:pos x="71" y="25"/>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9"/>
                  </a:cxn>
                  <a:cxn ang="0">
                    <a:pos x="18" y="81"/>
                  </a:cxn>
                  <a:cxn ang="0">
                    <a:pos x="27" y="90"/>
                  </a:cxn>
                  <a:cxn ang="0">
                    <a:pos x="39" y="92"/>
                  </a:cxn>
                  <a:cxn ang="0">
                    <a:pos x="50" y="90"/>
                  </a:cxn>
                  <a:cxn ang="0">
                    <a:pos x="60" y="81"/>
                  </a:cxn>
                  <a:cxn ang="0">
                    <a:pos x="66" y="69"/>
                  </a:cxn>
                  <a:cxn ang="0">
                    <a:pos x="68" y="54"/>
                  </a:cxn>
                  <a:cxn ang="0">
                    <a:pos x="66" y="38"/>
                  </a:cxn>
                  <a:cxn ang="0">
                    <a:pos x="60" y="27"/>
                  </a:cxn>
                  <a:cxn ang="0">
                    <a:pos x="50" y="17"/>
                  </a:cxn>
                  <a:cxn ang="0">
                    <a:pos x="39" y="15"/>
                  </a:cxn>
                  <a:cxn ang="0">
                    <a:pos x="27" y="17"/>
                  </a:cxn>
                  <a:cxn ang="0">
                    <a:pos x="18" y="27"/>
                  </a:cxn>
                  <a:cxn ang="0">
                    <a:pos x="12" y="38"/>
                  </a:cxn>
                  <a:cxn ang="0">
                    <a:pos x="10" y="54"/>
                  </a:cxn>
                </a:cxnLst>
                <a:rect l="0" t="0" r="r" b="b"/>
                <a:pathLst>
                  <a:path w="77" h="108">
                    <a:moveTo>
                      <a:pt x="0" y="54"/>
                    </a:moveTo>
                    <a:lnTo>
                      <a:pt x="0" y="42"/>
                    </a:lnTo>
                    <a:lnTo>
                      <a:pt x="2" y="33"/>
                    </a:lnTo>
                    <a:lnTo>
                      <a:pt x="6" y="25"/>
                    </a:lnTo>
                    <a:lnTo>
                      <a:pt x="12" y="15"/>
                    </a:lnTo>
                    <a:lnTo>
                      <a:pt x="18" y="10"/>
                    </a:lnTo>
                    <a:lnTo>
                      <a:pt x="23" y="4"/>
                    </a:lnTo>
                    <a:lnTo>
                      <a:pt x="31" y="2"/>
                    </a:lnTo>
                    <a:lnTo>
                      <a:pt x="39" y="0"/>
                    </a:lnTo>
                    <a:lnTo>
                      <a:pt x="46" y="2"/>
                    </a:lnTo>
                    <a:lnTo>
                      <a:pt x="54" y="4"/>
                    </a:lnTo>
                    <a:lnTo>
                      <a:pt x="60" y="10"/>
                    </a:lnTo>
                    <a:lnTo>
                      <a:pt x="66" y="15"/>
                    </a:lnTo>
                    <a:lnTo>
                      <a:pt x="71" y="25"/>
                    </a:lnTo>
                    <a:lnTo>
                      <a:pt x="75" y="33"/>
                    </a:lnTo>
                    <a:lnTo>
                      <a:pt x="77" y="42"/>
                    </a:lnTo>
                    <a:lnTo>
                      <a:pt x="77" y="54"/>
                    </a:lnTo>
                    <a:lnTo>
                      <a:pt x="77" y="63"/>
                    </a:lnTo>
                    <a:lnTo>
                      <a:pt x="75" y="75"/>
                    </a:lnTo>
                    <a:lnTo>
                      <a:pt x="71" y="83"/>
                    </a:lnTo>
                    <a:lnTo>
                      <a:pt x="66" y="92"/>
                    </a:lnTo>
                    <a:lnTo>
                      <a:pt x="60" y="98"/>
                    </a:lnTo>
                    <a:lnTo>
                      <a:pt x="54" y="104"/>
                    </a:lnTo>
                    <a:lnTo>
                      <a:pt x="46" y="106"/>
                    </a:lnTo>
                    <a:lnTo>
                      <a:pt x="39" y="108"/>
                    </a:lnTo>
                    <a:lnTo>
                      <a:pt x="31" y="106"/>
                    </a:lnTo>
                    <a:lnTo>
                      <a:pt x="23" y="104"/>
                    </a:lnTo>
                    <a:lnTo>
                      <a:pt x="18" y="98"/>
                    </a:lnTo>
                    <a:lnTo>
                      <a:pt x="12" y="92"/>
                    </a:lnTo>
                    <a:lnTo>
                      <a:pt x="6" y="83"/>
                    </a:lnTo>
                    <a:lnTo>
                      <a:pt x="2" y="75"/>
                    </a:lnTo>
                    <a:lnTo>
                      <a:pt x="0" y="63"/>
                    </a:lnTo>
                    <a:lnTo>
                      <a:pt x="0" y="54"/>
                    </a:lnTo>
                    <a:close/>
                    <a:moveTo>
                      <a:pt x="10" y="54"/>
                    </a:moveTo>
                    <a:lnTo>
                      <a:pt x="10" y="62"/>
                    </a:lnTo>
                    <a:lnTo>
                      <a:pt x="12" y="69"/>
                    </a:lnTo>
                    <a:lnTo>
                      <a:pt x="16" y="75"/>
                    </a:lnTo>
                    <a:lnTo>
                      <a:pt x="18" y="81"/>
                    </a:lnTo>
                    <a:lnTo>
                      <a:pt x="23" y="87"/>
                    </a:lnTo>
                    <a:lnTo>
                      <a:pt x="27" y="90"/>
                    </a:lnTo>
                    <a:lnTo>
                      <a:pt x="33" y="92"/>
                    </a:lnTo>
                    <a:lnTo>
                      <a:pt x="39" y="92"/>
                    </a:lnTo>
                    <a:lnTo>
                      <a:pt x="45" y="92"/>
                    </a:lnTo>
                    <a:lnTo>
                      <a:pt x="50" y="90"/>
                    </a:lnTo>
                    <a:lnTo>
                      <a:pt x="54" y="87"/>
                    </a:lnTo>
                    <a:lnTo>
                      <a:pt x="60" y="81"/>
                    </a:lnTo>
                    <a:lnTo>
                      <a:pt x="62" y="75"/>
                    </a:lnTo>
                    <a:lnTo>
                      <a:pt x="66" y="69"/>
                    </a:lnTo>
                    <a:lnTo>
                      <a:pt x="68" y="62"/>
                    </a:lnTo>
                    <a:lnTo>
                      <a:pt x="68" y="54"/>
                    </a:lnTo>
                    <a:lnTo>
                      <a:pt x="68" y="46"/>
                    </a:lnTo>
                    <a:lnTo>
                      <a:pt x="66" y="38"/>
                    </a:lnTo>
                    <a:lnTo>
                      <a:pt x="62" y="33"/>
                    </a:lnTo>
                    <a:lnTo>
                      <a:pt x="60" y="27"/>
                    </a:lnTo>
                    <a:lnTo>
                      <a:pt x="54" y="21"/>
                    </a:lnTo>
                    <a:lnTo>
                      <a:pt x="50" y="17"/>
                    </a:lnTo>
                    <a:lnTo>
                      <a:pt x="45" y="15"/>
                    </a:lnTo>
                    <a:lnTo>
                      <a:pt x="39" y="15"/>
                    </a:lnTo>
                    <a:lnTo>
                      <a:pt x="33" y="15"/>
                    </a:lnTo>
                    <a:lnTo>
                      <a:pt x="27" y="17"/>
                    </a:lnTo>
                    <a:lnTo>
                      <a:pt x="23" y="21"/>
                    </a:lnTo>
                    <a:lnTo>
                      <a:pt x="18" y="27"/>
                    </a:lnTo>
                    <a:lnTo>
                      <a:pt x="16" y="33"/>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5" name="Freeform 93"/>
              <p:cNvSpPr>
                <a:spLocks noChangeAspect="1" noEditPoints="1"/>
              </p:cNvSpPr>
              <p:nvPr/>
            </p:nvSpPr>
            <p:spPr bwMode="auto">
              <a:xfrm>
                <a:off x="3576013" y="4540230"/>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1"/>
                  </a:cxn>
                  <a:cxn ang="0">
                    <a:pos x="11" y="67"/>
                  </a:cxn>
                  <a:cxn ang="0">
                    <a:pos x="17" y="80"/>
                  </a:cxn>
                  <a:cxn ang="0">
                    <a:pos x="27" y="88"/>
                  </a:cxn>
                  <a:cxn ang="0">
                    <a:pos x="38" y="92"/>
                  </a:cxn>
                  <a:cxn ang="0">
                    <a:pos x="50" y="88"/>
                  </a:cxn>
                  <a:cxn ang="0">
                    <a:pos x="59" y="80"/>
                  </a:cxn>
                  <a:cxn ang="0">
                    <a:pos x="65" y="67"/>
                  </a:cxn>
                  <a:cxn ang="0">
                    <a:pos x="67" y="51"/>
                  </a:cxn>
                  <a:cxn ang="0">
                    <a:pos x="65" y="38"/>
                  </a:cxn>
                  <a:cxn ang="0">
                    <a:pos x="59" y="25"/>
                  </a:cxn>
                  <a:cxn ang="0">
                    <a:pos x="50" y="17"/>
                  </a:cxn>
                  <a:cxn ang="0">
                    <a:pos x="38" y="13"/>
                  </a:cxn>
                  <a:cxn ang="0">
                    <a:pos x="27" y="17"/>
                  </a:cxn>
                  <a:cxn ang="0">
                    <a:pos x="17" y="25"/>
                  </a:cxn>
                  <a:cxn ang="0">
                    <a:pos x="11" y="38"/>
                  </a:cxn>
                  <a:cxn ang="0">
                    <a:pos x="10" y="51"/>
                  </a:cxn>
                </a:cxnLst>
                <a:rect l="0" t="0" r="r" b="b"/>
                <a:pathLst>
                  <a:path w="77" h="105">
                    <a:moveTo>
                      <a:pt x="0" y="51"/>
                    </a:moveTo>
                    <a:lnTo>
                      <a:pt x="0" y="42"/>
                    </a:lnTo>
                    <a:lnTo>
                      <a:pt x="2" y="32"/>
                    </a:lnTo>
                    <a:lnTo>
                      <a:pt x="6" y="23"/>
                    </a:lnTo>
                    <a:lnTo>
                      <a:pt x="11" y="15"/>
                    </a:lnTo>
                    <a:lnTo>
                      <a:pt x="17" y="7"/>
                    </a:lnTo>
                    <a:lnTo>
                      <a:pt x="23" y="3"/>
                    </a:lnTo>
                    <a:lnTo>
                      <a:pt x="31" y="0"/>
                    </a:lnTo>
                    <a:lnTo>
                      <a:pt x="38" y="0"/>
                    </a:lnTo>
                    <a:lnTo>
                      <a:pt x="46" y="0"/>
                    </a:lnTo>
                    <a:lnTo>
                      <a:pt x="54" y="3"/>
                    </a:lnTo>
                    <a:lnTo>
                      <a:pt x="59" y="7"/>
                    </a:lnTo>
                    <a:lnTo>
                      <a:pt x="65" y="15"/>
                    </a:lnTo>
                    <a:lnTo>
                      <a:pt x="71" y="23"/>
                    </a:lnTo>
                    <a:lnTo>
                      <a:pt x="75" y="32"/>
                    </a:lnTo>
                    <a:lnTo>
                      <a:pt x="77" y="42"/>
                    </a:lnTo>
                    <a:lnTo>
                      <a:pt x="77" y="51"/>
                    </a:lnTo>
                    <a:lnTo>
                      <a:pt x="77" y="63"/>
                    </a:lnTo>
                    <a:lnTo>
                      <a:pt x="75" y="73"/>
                    </a:lnTo>
                    <a:lnTo>
                      <a:pt x="71" y="82"/>
                    </a:lnTo>
                    <a:lnTo>
                      <a:pt x="65" y="90"/>
                    </a:lnTo>
                    <a:lnTo>
                      <a:pt x="59" y="98"/>
                    </a:lnTo>
                    <a:lnTo>
                      <a:pt x="54" y="101"/>
                    </a:lnTo>
                    <a:lnTo>
                      <a:pt x="46" y="105"/>
                    </a:lnTo>
                    <a:lnTo>
                      <a:pt x="38" y="105"/>
                    </a:lnTo>
                    <a:lnTo>
                      <a:pt x="31" y="105"/>
                    </a:lnTo>
                    <a:lnTo>
                      <a:pt x="23" y="101"/>
                    </a:lnTo>
                    <a:lnTo>
                      <a:pt x="17" y="98"/>
                    </a:lnTo>
                    <a:lnTo>
                      <a:pt x="11" y="90"/>
                    </a:lnTo>
                    <a:lnTo>
                      <a:pt x="6" y="82"/>
                    </a:lnTo>
                    <a:lnTo>
                      <a:pt x="2" y="73"/>
                    </a:lnTo>
                    <a:lnTo>
                      <a:pt x="0" y="63"/>
                    </a:lnTo>
                    <a:lnTo>
                      <a:pt x="0" y="51"/>
                    </a:lnTo>
                    <a:close/>
                    <a:moveTo>
                      <a:pt x="10" y="51"/>
                    </a:moveTo>
                    <a:lnTo>
                      <a:pt x="10" y="61"/>
                    </a:lnTo>
                    <a:lnTo>
                      <a:pt x="11" y="67"/>
                    </a:lnTo>
                    <a:lnTo>
                      <a:pt x="15" y="75"/>
                    </a:lnTo>
                    <a:lnTo>
                      <a:pt x="17" y="80"/>
                    </a:lnTo>
                    <a:lnTo>
                      <a:pt x="23" y="84"/>
                    </a:lnTo>
                    <a:lnTo>
                      <a:pt x="27" y="88"/>
                    </a:lnTo>
                    <a:lnTo>
                      <a:pt x="33" y="90"/>
                    </a:lnTo>
                    <a:lnTo>
                      <a:pt x="38" y="92"/>
                    </a:lnTo>
                    <a:lnTo>
                      <a:pt x="44" y="90"/>
                    </a:lnTo>
                    <a:lnTo>
                      <a:pt x="50" y="88"/>
                    </a:lnTo>
                    <a:lnTo>
                      <a:pt x="54" y="84"/>
                    </a:lnTo>
                    <a:lnTo>
                      <a:pt x="59" y="80"/>
                    </a:lnTo>
                    <a:lnTo>
                      <a:pt x="61" y="75"/>
                    </a:lnTo>
                    <a:lnTo>
                      <a:pt x="65" y="67"/>
                    </a:lnTo>
                    <a:lnTo>
                      <a:pt x="67" y="61"/>
                    </a:lnTo>
                    <a:lnTo>
                      <a:pt x="67" y="51"/>
                    </a:lnTo>
                    <a:lnTo>
                      <a:pt x="67" y="44"/>
                    </a:lnTo>
                    <a:lnTo>
                      <a:pt x="65" y="38"/>
                    </a:lnTo>
                    <a:lnTo>
                      <a:pt x="61" y="30"/>
                    </a:lnTo>
                    <a:lnTo>
                      <a:pt x="59" y="25"/>
                    </a:lnTo>
                    <a:lnTo>
                      <a:pt x="54" y="19"/>
                    </a:lnTo>
                    <a:lnTo>
                      <a:pt x="50" y="17"/>
                    </a:lnTo>
                    <a:lnTo>
                      <a:pt x="44" y="13"/>
                    </a:lnTo>
                    <a:lnTo>
                      <a:pt x="38" y="13"/>
                    </a:lnTo>
                    <a:lnTo>
                      <a:pt x="33" y="13"/>
                    </a:lnTo>
                    <a:lnTo>
                      <a:pt x="27" y="17"/>
                    </a:lnTo>
                    <a:lnTo>
                      <a:pt x="23" y="19"/>
                    </a:lnTo>
                    <a:lnTo>
                      <a:pt x="17" y="25"/>
                    </a:lnTo>
                    <a:lnTo>
                      <a:pt x="15" y="30"/>
                    </a:lnTo>
                    <a:lnTo>
                      <a:pt x="11" y="38"/>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6" name="Freeform 94"/>
              <p:cNvSpPr>
                <a:spLocks noChangeAspect="1"/>
              </p:cNvSpPr>
              <p:nvPr/>
            </p:nvSpPr>
            <p:spPr bwMode="auto">
              <a:xfrm>
                <a:off x="3487974" y="4540230"/>
                <a:ext cx="32608" cy="40286"/>
              </a:xfrm>
              <a:custGeom>
                <a:avLst/>
                <a:gdLst/>
                <a:ahLst/>
                <a:cxnLst>
                  <a:cxn ang="0">
                    <a:pos x="0" y="53"/>
                  </a:cxn>
                  <a:cxn ang="0">
                    <a:pos x="2" y="42"/>
                  </a:cxn>
                  <a:cxn ang="0">
                    <a:pos x="4" y="32"/>
                  </a:cxn>
                  <a:cxn ang="0">
                    <a:pos x="8" y="23"/>
                  </a:cxn>
                  <a:cxn ang="0">
                    <a:pos x="12" y="15"/>
                  </a:cxn>
                  <a:cxn ang="0">
                    <a:pos x="18" y="9"/>
                  </a:cxn>
                  <a:cxn ang="0">
                    <a:pos x="25" y="3"/>
                  </a:cxn>
                  <a:cxn ang="0">
                    <a:pos x="31" y="0"/>
                  </a:cxn>
                  <a:cxn ang="0">
                    <a:pos x="39" y="0"/>
                  </a:cxn>
                  <a:cxn ang="0">
                    <a:pos x="48" y="0"/>
                  </a:cxn>
                  <a:cxn ang="0">
                    <a:pos x="54" y="3"/>
                  </a:cxn>
                  <a:cxn ang="0">
                    <a:pos x="62" y="9"/>
                  </a:cxn>
                  <a:cxn ang="0">
                    <a:pos x="67" y="15"/>
                  </a:cxn>
                  <a:cxn ang="0">
                    <a:pos x="71" y="23"/>
                  </a:cxn>
                  <a:cxn ang="0">
                    <a:pos x="75" y="32"/>
                  </a:cxn>
                  <a:cxn ang="0">
                    <a:pos x="79" y="42"/>
                  </a:cxn>
                  <a:cxn ang="0">
                    <a:pos x="79" y="53"/>
                  </a:cxn>
                  <a:cxn ang="0">
                    <a:pos x="79" y="63"/>
                  </a:cxn>
                  <a:cxn ang="0">
                    <a:pos x="75" y="73"/>
                  </a:cxn>
                  <a:cxn ang="0">
                    <a:pos x="71" y="82"/>
                  </a:cxn>
                  <a:cxn ang="0">
                    <a:pos x="67" y="90"/>
                  </a:cxn>
                  <a:cxn ang="0">
                    <a:pos x="62" y="98"/>
                  </a:cxn>
                  <a:cxn ang="0">
                    <a:pos x="54" y="101"/>
                  </a:cxn>
                  <a:cxn ang="0">
                    <a:pos x="48" y="105"/>
                  </a:cxn>
                  <a:cxn ang="0">
                    <a:pos x="39" y="105"/>
                  </a:cxn>
                  <a:cxn ang="0">
                    <a:pos x="31" y="105"/>
                  </a:cxn>
                  <a:cxn ang="0">
                    <a:pos x="25" y="101"/>
                  </a:cxn>
                  <a:cxn ang="0">
                    <a:pos x="18" y="98"/>
                  </a:cxn>
                  <a:cxn ang="0">
                    <a:pos x="12" y="90"/>
                  </a:cxn>
                  <a:cxn ang="0">
                    <a:pos x="8" y="82"/>
                  </a:cxn>
                  <a:cxn ang="0">
                    <a:pos x="4" y="73"/>
                  </a:cxn>
                  <a:cxn ang="0">
                    <a:pos x="2" y="63"/>
                  </a:cxn>
                  <a:cxn ang="0">
                    <a:pos x="0" y="53"/>
                  </a:cxn>
                </a:cxnLst>
                <a:rect l="0" t="0" r="r" b="b"/>
                <a:pathLst>
                  <a:path w="79" h="105">
                    <a:moveTo>
                      <a:pt x="0" y="53"/>
                    </a:moveTo>
                    <a:lnTo>
                      <a:pt x="2" y="42"/>
                    </a:lnTo>
                    <a:lnTo>
                      <a:pt x="4" y="32"/>
                    </a:lnTo>
                    <a:lnTo>
                      <a:pt x="8" y="23"/>
                    </a:lnTo>
                    <a:lnTo>
                      <a:pt x="12" y="15"/>
                    </a:lnTo>
                    <a:lnTo>
                      <a:pt x="18" y="9"/>
                    </a:lnTo>
                    <a:lnTo>
                      <a:pt x="25" y="3"/>
                    </a:lnTo>
                    <a:lnTo>
                      <a:pt x="31" y="0"/>
                    </a:lnTo>
                    <a:lnTo>
                      <a:pt x="39" y="0"/>
                    </a:lnTo>
                    <a:lnTo>
                      <a:pt x="48" y="0"/>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1"/>
                    </a:lnTo>
                    <a:lnTo>
                      <a:pt x="48" y="105"/>
                    </a:lnTo>
                    <a:lnTo>
                      <a:pt x="39" y="105"/>
                    </a:lnTo>
                    <a:lnTo>
                      <a:pt x="31" y="105"/>
                    </a:lnTo>
                    <a:lnTo>
                      <a:pt x="25" y="101"/>
                    </a:lnTo>
                    <a:lnTo>
                      <a:pt x="18" y="98"/>
                    </a:lnTo>
                    <a:lnTo>
                      <a:pt x="12"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7" name="Freeform 95"/>
              <p:cNvSpPr>
                <a:spLocks noChangeAspect="1"/>
              </p:cNvSpPr>
              <p:nvPr/>
            </p:nvSpPr>
            <p:spPr bwMode="auto">
              <a:xfrm>
                <a:off x="2701010" y="4547043"/>
                <a:ext cx="32608" cy="40286"/>
              </a:xfrm>
              <a:custGeom>
                <a:avLst/>
                <a:gdLst/>
                <a:ahLst/>
                <a:cxnLst>
                  <a:cxn ang="0">
                    <a:pos x="0" y="52"/>
                  </a:cxn>
                  <a:cxn ang="0">
                    <a:pos x="2" y="42"/>
                  </a:cxn>
                  <a:cxn ang="0">
                    <a:pos x="4" y="33"/>
                  </a:cxn>
                  <a:cxn ang="0">
                    <a:pos x="8" y="23"/>
                  </a:cxn>
                  <a:cxn ang="0">
                    <a:pos x="12" y="15"/>
                  </a:cxn>
                  <a:cxn ang="0">
                    <a:pos x="20" y="8"/>
                  </a:cxn>
                  <a:cxn ang="0">
                    <a:pos x="25" y="4"/>
                  </a:cxn>
                  <a:cxn ang="0">
                    <a:pos x="33" y="0"/>
                  </a:cxn>
                  <a:cxn ang="0">
                    <a:pos x="41" y="0"/>
                  </a:cxn>
                  <a:cxn ang="0">
                    <a:pos x="48" y="0"/>
                  </a:cxn>
                  <a:cxn ang="0">
                    <a:pos x="56" y="4"/>
                  </a:cxn>
                  <a:cxn ang="0">
                    <a:pos x="62" y="8"/>
                  </a:cxn>
                  <a:cxn ang="0">
                    <a:pos x="67" y="15"/>
                  </a:cxn>
                  <a:cxn ang="0">
                    <a:pos x="73" y="23"/>
                  </a:cxn>
                  <a:cxn ang="0">
                    <a:pos x="77" y="33"/>
                  </a:cxn>
                  <a:cxn ang="0">
                    <a:pos x="79" y="42"/>
                  </a:cxn>
                  <a:cxn ang="0">
                    <a:pos x="79" y="52"/>
                  </a:cxn>
                  <a:cxn ang="0">
                    <a:pos x="79" y="63"/>
                  </a:cxn>
                  <a:cxn ang="0">
                    <a:pos x="77" y="73"/>
                  </a:cxn>
                  <a:cxn ang="0">
                    <a:pos x="73" y="83"/>
                  </a:cxn>
                  <a:cxn ang="0">
                    <a:pos x="67" y="90"/>
                  </a:cxn>
                  <a:cxn ang="0">
                    <a:pos x="62" y="98"/>
                  </a:cxn>
                  <a:cxn ang="0">
                    <a:pos x="56" y="102"/>
                  </a:cxn>
                  <a:cxn ang="0">
                    <a:pos x="48" y="106"/>
                  </a:cxn>
                  <a:cxn ang="0">
                    <a:pos x="41" y="106"/>
                  </a:cxn>
                  <a:cxn ang="0">
                    <a:pos x="33" y="106"/>
                  </a:cxn>
                  <a:cxn ang="0">
                    <a:pos x="25" y="102"/>
                  </a:cxn>
                  <a:cxn ang="0">
                    <a:pos x="20" y="98"/>
                  </a:cxn>
                  <a:cxn ang="0">
                    <a:pos x="12" y="90"/>
                  </a:cxn>
                  <a:cxn ang="0">
                    <a:pos x="8" y="83"/>
                  </a:cxn>
                  <a:cxn ang="0">
                    <a:pos x="4" y="73"/>
                  </a:cxn>
                  <a:cxn ang="0">
                    <a:pos x="2" y="63"/>
                  </a:cxn>
                  <a:cxn ang="0">
                    <a:pos x="0" y="52"/>
                  </a:cxn>
                </a:cxnLst>
                <a:rect l="0" t="0" r="r" b="b"/>
                <a:pathLst>
                  <a:path w="79" h="106">
                    <a:moveTo>
                      <a:pt x="0" y="52"/>
                    </a:moveTo>
                    <a:lnTo>
                      <a:pt x="2" y="42"/>
                    </a:lnTo>
                    <a:lnTo>
                      <a:pt x="4" y="33"/>
                    </a:lnTo>
                    <a:lnTo>
                      <a:pt x="8" y="23"/>
                    </a:lnTo>
                    <a:lnTo>
                      <a:pt x="12" y="15"/>
                    </a:lnTo>
                    <a:lnTo>
                      <a:pt x="20" y="8"/>
                    </a:lnTo>
                    <a:lnTo>
                      <a:pt x="25" y="4"/>
                    </a:lnTo>
                    <a:lnTo>
                      <a:pt x="33" y="0"/>
                    </a:lnTo>
                    <a:lnTo>
                      <a:pt x="41" y="0"/>
                    </a:lnTo>
                    <a:lnTo>
                      <a:pt x="48" y="0"/>
                    </a:lnTo>
                    <a:lnTo>
                      <a:pt x="56" y="4"/>
                    </a:lnTo>
                    <a:lnTo>
                      <a:pt x="62" y="8"/>
                    </a:lnTo>
                    <a:lnTo>
                      <a:pt x="67" y="15"/>
                    </a:lnTo>
                    <a:lnTo>
                      <a:pt x="73" y="23"/>
                    </a:lnTo>
                    <a:lnTo>
                      <a:pt x="77" y="33"/>
                    </a:lnTo>
                    <a:lnTo>
                      <a:pt x="79" y="42"/>
                    </a:lnTo>
                    <a:lnTo>
                      <a:pt x="79" y="52"/>
                    </a:lnTo>
                    <a:lnTo>
                      <a:pt x="79" y="63"/>
                    </a:lnTo>
                    <a:lnTo>
                      <a:pt x="77" y="73"/>
                    </a:lnTo>
                    <a:lnTo>
                      <a:pt x="73" y="83"/>
                    </a:lnTo>
                    <a:lnTo>
                      <a:pt x="67" y="90"/>
                    </a:lnTo>
                    <a:lnTo>
                      <a:pt x="62" y="98"/>
                    </a:lnTo>
                    <a:lnTo>
                      <a:pt x="56" y="102"/>
                    </a:lnTo>
                    <a:lnTo>
                      <a:pt x="48" y="106"/>
                    </a:lnTo>
                    <a:lnTo>
                      <a:pt x="41" y="106"/>
                    </a:lnTo>
                    <a:lnTo>
                      <a:pt x="33" y="106"/>
                    </a:lnTo>
                    <a:lnTo>
                      <a:pt x="25" y="102"/>
                    </a:lnTo>
                    <a:lnTo>
                      <a:pt x="20" y="98"/>
                    </a:lnTo>
                    <a:lnTo>
                      <a:pt x="12" y="90"/>
                    </a:lnTo>
                    <a:lnTo>
                      <a:pt x="8" y="83"/>
                    </a:lnTo>
                    <a:lnTo>
                      <a:pt x="4" y="73"/>
                    </a:lnTo>
                    <a:lnTo>
                      <a:pt x="2"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8" name="Freeform 96"/>
              <p:cNvSpPr>
                <a:spLocks noChangeAspect="1"/>
              </p:cNvSpPr>
              <p:nvPr/>
            </p:nvSpPr>
            <p:spPr bwMode="auto">
              <a:xfrm>
                <a:off x="3342439" y="4426103"/>
                <a:ext cx="32608" cy="40286"/>
              </a:xfrm>
              <a:custGeom>
                <a:avLst/>
                <a:gdLst/>
                <a:ahLst/>
                <a:cxnLst>
                  <a:cxn ang="0">
                    <a:pos x="0" y="52"/>
                  </a:cxn>
                  <a:cxn ang="0">
                    <a:pos x="0" y="42"/>
                  </a:cxn>
                  <a:cxn ang="0">
                    <a:pos x="4" y="32"/>
                  </a:cxn>
                  <a:cxn ang="0">
                    <a:pos x="6" y="23"/>
                  </a:cxn>
                  <a:cxn ang="0">
                    <a:pos x="12" y="15"/>
                  </a:cxn>
                  <a:cxn ang="0">
                    <a:pos x="17" y="7"/>
                  </a:cxn>
                  <a:cxn ang="0">
                    <a:pos x="23" y="4"/>
                  </a:cxn>
                  <a:cxn ang="0">
                    <a:pos x="31" y="0"/>
                  </a:cxn>
                  <a:cxn ang="0">
                    <a:pos x="38" y="0"/>
                  </a:cxn>
                  <a:cxn ang="0">
                    <a:pos x="46" y="0"/>
                  </a:cxn>
                  <a:cxn ang="0">
                    <a:pos x="54" y="4"/>
                  </a:cxn>
                  <a:cxn ang="0">
                    <a:pos x="61" y="7"/>
                  </a:cxn>
                  <a:cxn ang="0">
                    <a:pos x="67" y="15"/>
                  </a:cxn>
                  <a:cxn ang="0">
                    <a:pos x="71" y="23"/>
                  </a:cxn>
                  <a:cxn ang="0">
                    <a:pos x="75" y="32"/>
                  </a:cxn>
                  <a:cxn ang="0">
                    <a:pos x="77" y="42"/>
                  </a:cxn>
                  <a:cxn ang="0">
                    <a:pos x="79" y="52"/>
                  </a:cxn>
                  <a:cxn ang="0">
                    <a:pos x="77" y="63"/>
                  </a:cxn>
                  <a:cxn ang="0">
                    <a:pos x="75" y="73"/>
                  </a:cxn>
                  <a:cxn ang="0">
                    <a:pos x="71" y="82"/>
                  </a:cxn>
                  <a:cxn ang="0">
                    <a:pos x="67" y="90"/>
                  </a:cxn>
                  <a:cxn ang="0">
                    <a:pos x="61" y="96"/>
                  </a:cxn>
                  <a:cxn ang="0">
                    <a:pos x="54" y="102"/>
                  </a:cxn>
                  <a:cxn ang="0">
                    <a:pos x="46" y="103"/>
                  </a:cxn>
                  <a:cxn ang="0">
                    <a:pos x="38" y="105"/>
                  </a:cxn>
                  <a:cxn ang="0">
                    <a:pos x="31" y="103"/>
                  </a:cxn>
                  <a:cxn ang="0">
                    <a:pos x="23" y="102"/>
                  </a:cxn>
                  <a:cxn ang="0">
                    <a:pos x="17" y="96"/>
                  </a:cxn>
                  <a:cxn ang="0">
                    <a:pos x="12" y="90"/>
                  </a:cxn>
                  <a:cxn ang="0">
                    <a:pos x="6" y="82"/>
                  </a:cxn>
                  <a:cxn ang="0">
                    <a:pos x="4" y="73"/>
                  </a:cxn>
                  <a:cxn ang="0">
                    <a:pos x="0" y="63"/>
                  </a:cxn>
                  <a:cxn ang="0">
                    <a:pos x="0" y="52"/>
                  </a:cxn>
                </a:cxnLst>
                <a:rect l="0" t="0" r="r" b="b"/>
                <a:pathLst>
                  <a:path w="79" h="105">
                    <a:moveTo>
                      <a:pt x="0" y="52"/>
                    </a:moveTo>
                    <a:lnTo>
                      <a:pt x="0" y="42"/>
                    </a:lnTo>
                    <a:lnTo>
                      <a:pt x="4" y="32"/>
                    </a:lnTo>
                    <a:lnTo>
                      <a:pt x="6" y="23"/>
                    </a:lnTo>
                    <a:lnTo>
                      <a:pt x="12" y="15"/>
                    </a:lnTo>
                    <a:lnTo>
                      <a:pt x="17" y="7"/>
                    </a:lnTo>
                    <a:lnTo>
                      <a:pt x="23" y="4"/>
                    </a:lnTo>
                    <a:lnTo>
                      <a:pt x="31" y="0"/>
                    </a:lnTo>
                    <a:lnTo>
                      <a:pt x="38" y="0"/>
                    </a:lnTo>
                    <a:lnTo>
                      <a:pt x="46" y="0"/>
                    </a:lnTo>
                    <a:lnTo>
                      <a:pt x="54" y="4"/>
                    </a:lnTo>
                    <a:lnTo>
                      <a:pt x="61" y="7"/>
                    </a:lnTo>
                    <a:lnTo>
                      <a:pt x="67" y="15"/>
                    </a:lnTo>
                    <a:lnTo>
                      <a:pt x="71" y="23"/>
                    </a:lnTo>
                    <a:lnTo>
                      <a:pt x="75" y="32"/>
                    </a:lnTo>
                    <a:lnTo>
                      <a:pt x="77" y="42"/>
                    </a:lnTo>
                    <a:lnTo>
                      <a:pt x="79" y="52"/>
                    </a:lnTo>
                    <a:lnTo>
                      <a:pt x="77" y="63"/>
                    </a:lnTo>
                    <a:lnTo>
                      <a:pt x="75" y="73"/>
                    </a:lnTo>
                    <a:lnTo>
                      <a:pt x="71" y="82"/>
                    </a:lnTo>
                    <a:lnTo>
                      <a:pt x="67" y="90"/>
                    </a:lnTo>
                    <a:lnTo>
                      <a:pt x="61" y="96"/>
                    </a:lnTo>
                    <a:lnTo>
                      <a:pt x="54" y="102"/>
                    </a:lnTo>
                    <a:lnTo>
                      <a:pt x="46" y="103"/>
                    </a:lnTo>
                    <a:lnTo>
                      <a:pt x="38" y="105"/>
                    </a:lnTo>
                    <a:lnTo>
                      <a:pt x="31" y="103"/>
                    </a:lnTo>
                    <a:lnTo>
                      <a:pt x="23" y="102"/>
                    </a:lnTo>
                    <a:lnTo>
                      <a:pt x="17" y="96"/>
                    </a:lnTo>
                    <a:lnTo>
                      <a:pt x="12" y="90"/>
                    </a:lnTo>
                    <a:lnTo>
                      <a:pt x="6" y="82"/>
                    </a:lnTo>
                    <a:lnTo>
                      <a:pt x="4"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09" name="Freeform 97"/>
              <p:cNvSpPr>
                <a:spLocks noChangeAspect="1" noEditPoints="1"/>
              </p:cNvSpPr>
              <p:nvPr/>
            </p:nvSpPr>
            <p:spPr bwMode="auto">
              <a:xfrm>
                <a:off x="3611947" y="4354562"/>
                <a:ext cx="32608" cy="40286"/>
              </a:xfrm>
              <a:custGeom>
                <a:avLst/>
                <a:gdLst/>
                <a:ahLst/>
                <a:cxnLst>
                  <a:cxn ang="0">
                    <a:pos x="2" y="43"/>
                  </a:cxn>
                  <a:cxn ang="0">
                    <a:pos x="8" y="23"/>
                  </a:cxn>
                  <a:cxn ang="0">
                    <a:pos x="18" y="10"/>
                  </a:cxn>
                  <a:cxn ang="0">
                    <a:pos x="33" y="2"/>
                  </a:cxn>
                  <a:cxn ang="0">
                    <a:pos x="48" y="2"/>
                  </a:cxn>
                  <a:cxn ang="0">
                    <a:pos x="62" y="10"/>
                  </a:cxn>
                  <a:cxn ang="0">
                    <a:pos x="73" y="23"/>
                  </a:cxn>
                  <a:cxn ang="0">
                    <a:pos x="79" y="43"/>
                  </a:cxn>
                  <a:cxn ang="0">
                    <a:pos x="79" y="64"/>
                  </a:cxn>
                  <a:cxn ang="0">
                    <a:pos x="73" y="83"/>
                  </a:cxn>
                  <a:cxn ang="0">
                    <a:pos x="62" y="98"/>
                  </a:cxn>
                  <a:cxn ang="0">
                    <a:pos x="48" y="106"/>
                  </a:cxn>
                  <a:cxn ang="0">
                    <a:pos x="33" y="106"/>
                  </a:cxn>
                  <a:cxn ang="0">
                    <a:pos x="18" y="98"/>
                  </a:cxn>
                  <a:cxn ang="0">
                    <a:pos x="8" y="83"/>
                  </a:cxn>
                  <a:cxn ang="0">
                    <a:pos x="2" y="64"/>
                  </a:cxn>
                  <a:cxn ang="0">
                    <a:pos x="12" y="54"/>
                  </a:cxn>
                  <a:cxn ang="0">
                    <a:pos x="14" y="69"/>
                  </a:cxn>
                  <a:cxn ang="0">
                    <a:pos x="20" y="81"/>
                  </a:cxn>
                  <a:cxn ang="0">
                    <a:pos x="29" y="91"/>
                  </a:cxn>
                  <a:cxn ang="0">
                    <a:pos x="41" y="92"/>
                  </a:cxn>
                  <a:cxn ang="0">
                    <a:pos x="50" y="91"/>
                  </a:cxn>
                  <a:cxn ang="0">
                    <a:pos x="60" y="81"/>
                  </a:cxn>
                  <a:cxn ang="0">
                    <a:pos x="66" y="69"/>
                  </a:cxn>
                  <a:cxn ang="0">
                    <a:pos x="69" y="54"/>
                  </a:cxn>
                  <a:cxn ang="0">
                    <a:pos x="66" y="39"/>
                  </a:cxn>
                  <a:cxn ang="0">
                    <a:pos x="60" y="25"/>
                  </a:cxn>
                  <a:cxn ang="0">
                    <a:pos x="50" y="18"/>
                  </a:cxn>
                  <a:cxn ang="0">
                    <a:pos x="41" y="14"/>
                  </a:cxn>
                  <a:cxn ang="0">
                    <a:pos x="29" y="18"/>
                  </a:cxn>
                  <a:cxn ang="0">
                    <a:pos x="20" y="25"/>
                  </a:cxn>
                  <a:cxn ang="0">
                    <a:pos x="14" y="39"/>
                  </a:cxn>
                  <a:cxn ang="0">
                    <a:pos x="12" y="54"/>
                  </a:cxn>
                </a:cxnLst>
                <a:rect l="0" t="0" r="r" b="b"/>
                <a:pathLst>
                  <a:path w="79" h="108">
                    <a:moveTo>
                      <a:pt x="0" y="54"/>
                    </a:moveTo>
                    <a:lnTo>
                      <a:pt x="2" y="43"/>
                    </a:lnTo>
                    <a:lnTo>
                      <a:pt x="4" y="33"/>
                    </a:lnTo>
                    <a:lnTo>
                      <a:pt x="8" y="23"/>
                    </a:lnTo>
                    <a:lnTo>
                      <a:pt x="12" y="16"/>
                    </a:lnTo>
                    <a:lnTo>
                      <a:pt x="18" y="10"/>
                    </a:lnTo>
                    <a:lnTo>
                      <a:pt x="25" y="4"/>
                    </a:lnTo>
                    <a:lnTo>
                      <a:pt x="33" y="2"/>
                    </a:lnTo>
                    <a:lnTo>
                      <a:pt x="41" y="0"/>
                    </a:lnTo>
                    <a:lnTo>
                      <a:pt x="48" y="2"/>
                    </a:lnTo>
                    <a:lnTo>
                      <a:pt x="54" y="4"/>
                    </a:lnTo>
                    <a:lnTo>
                      <a:pt x="62" y="10"/>
                    </a:lnTo>
                    <a:lnTo>
                      <a:pt x="68" y="16"/>
                    </a:lnTo>
                    <a:lnTo>
                      <a:pt x="73" y="23"/>
                    </a:lnTo>
                    <a:lnTo>
                      <a:pt x="75" y="33"/>
                    </a:lnTo>
                    <a:lnTo>
                      <a:pt x="79" y="43"/>
                    </a:lnTo>
                    <a:lnTo>
                      <a:pt x="79" y="54"/>
                    </a:lnTo>
                    <a:lnTo>
                      <a:pt x="79" y="64"/>
                    </a:lnTo>
                    <a:lnTo>
                      <a:pt x="75" y="73"/>
                    </a:lnTo>
                    <a:lnTo>
                      <a:pt x="73" y="83"/>
                    </a:lnTo>
                    <a:lnTo>
                      <a:pt x="68" y="91"/>
                    </a:lnTo>
                    <a:lnTo>
                      <a:pt x="62" y="98"/>
                    </a:lnTo>
                    <a:lnTo>
                      <a:pt x="54" y="102"/>
                    </a:lnTo>
                    <a:lnTo>
                      <a:pt x="48" y="106"/>
                    </a:lnTo>
                    <a:lnTo>
                      <a:pt x="41" y="108"/>
                    </a:lnTo>
                    <a:lnTo>
                      <a:pt x="33" y="106"/>
                    </a:lnTo>
                    <a:lnTo>
                      <a:pt x="25" y="102"/>
                    </a:lnTo>
                    <a:lnTo>
                      <a:pt x="18" y="98"/>
                    </a:lnTo>
                    <a:lnTo>
                      <a:pt x="12" y="91"/>
                    </a:lnTo>
                    <a:lnTo>
                      <a:pt x="8" y="83"/>
                    </a:lnTo>
                    <a:lnTo>
                      <a:pt x="4" y="73"/>
                    </a:lnTo>
                    <a:lnTo>
                      <a:pt x="2" y="64"/>
                    </a:lnTo>
                    <a:lnTo>
                      <a:pt x="0" y="54"/>
                    </a:lnTo>
                    <a:close/>
                    <a:moveTo>
                      <a:pt x="12" y="54"/>
                    </a:moveTo>
                    <a:lnTo>
                      <a:pt x="12" y="62"/>
                    </a:lnTo>
                    <a:lnTo>
                      <a:pt x="14" y="69"/>
                    </a:lnTo>
                    <a:lnTo>
                      <a:pt x="16" y="75"/>
                    </a:lnTo>
                    <a:lnTo>
                      <a:pt x="20" y="81"/>
                    </a:lnTo>
                    <a:lnTo>
                      <a:pt x="23" y="87"/>
                    </a:lnTo>
                    <a:lnTo>
                      <a:pt x="29" y="91"/>
                    </a:lnTo>
                    <a:lnTo>
                      <a:pt x="35" y="92"/>
                    </a:lnTo>
                    <a:lnTo>
                      <a:pt x="41" y="92"/>
                    </a:lnTo>
                    <a:lnTo>
                      <a:pt x="46" y="92"/>
                    </a:lnTo>
                    <a:lnTo>
                      <a:pt x="50" y="91"/>
                    </a:lnTo>
                    <a:lnTo>
                      <a:pt x="56" y="87"/>
                    </a:lnTo>
                    <a:lnTo>
                      <a:pt x="60" y="81"/>
                    </a:lnTo>
                    <a:lnTo>
                      <a:pt x="64" y="75"/>
                    </a:lnTo>
                    <a:lnTo>
                      <a:pt x="66" y="69"/>
                    </a:lnTo>
                    <a:lnTo>
                      <a:pt x="68" y="62"/>
                    </a:lnTo>
                    <a:lnTo>
                      <a:pt x="69" y="54"/>
                    </a:lnTo>
                    <a:lnTo>
                      <a:pt x="68" y="46"/>
                    </a:lnTo>
                    <a:lnTo>
                      <a:pt x="66" y="39"/>
                    </a:lnTo>
                    <a:lnTo>
                      <a:pt x="64" y="31"/>
                    </a:lnTo>
                    <a:lnTo>
                      <a:pt x="60" y="25"/>
                    </a:lnTo>
                    <a:lnTo>
                      <a:pt x="56" y="21"/>
                    </a:lnTo>
                    <a:lnTo>
                      <a:pt x="50" y="18"/>
                    </a:lnTo>
                    <a:lnTo>
                      <a:pt x="46" y="16"/>
                    </a:lnTo>
                    <a:lnTo>
                      <a:pt x="41" y="14"/>
                    </a:lnTo>
                    <a:lnTo>
                      <a:pt x="35" y="16"/>
                    </a:lnTo>
                    <a:lnTo>
                      <a:pt x="29" y="18"/>
                    </a:lnTo>
                    <a:lnTo>
                      <a:pt x="23" y="21"/>
                    </a:lnTo>
                    <a:lnTo>
                      <a:pt x="20" y="25"/>
                    </a:lnTo>
                    <a:lnTo>
                      <a:pt x="16" y="31"/>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0" name="Freeform 98"/>
              <p:cNvSpPr>
                <a:spLocks noChangeAspect="1" noEditPoints="1"/>
              </p:cNvSpPr>
              <p:nvPr/>
            </p:nvSpPr>
            <p:spPr bwMode="auto">
              <a:xfrm>
                <a:off x="3619134" y="4363079"/>
                <a:ext cx="32608" cy="40286"/>
              </a:xfrm>
              <a:custGeom>
                <a:avLst/>
                <a:gdLst/>
                <a:ahLst/>
                <a:cxnLst>
                  <a:cxn ang="0">
                    <a:pos x="1" y="43"/>
                  </a:cxn>
                  <a:cxn ang="0">
                    <a:pos x="7" y="25"/>
                  </a:cxn>
                  <a:cxn ang="0">
                    <a:pos x="17" y="10"/>
                  </a:cxn>
                  <a:cxn ang="0">
                    <a:pos x="30" y="2"/>
                  </a:cxn>
                  <a:cxn ang="0">
                    <a:pos x="48" y="2"/>
                  </a:cxn>
                  <a:cxn ang="0">
                    <a:pos x="61" y="10"/>
                  </a:cxn>
                  <a:cxn ang="0">
                    <a:pos x="71" y="25"/>
                  </a:cxn>
                  <a:cxn ang="0">
                    <a:pos x="76" y="43"/>
                  </a:cxn>
                  <a:cxn ang="0">
                    <a:pos x="76" y="66"/>
                  </a:cxn>
                  <a:cxn ang="0">
                    <a:pos x="71" y="83"/>
                  </a:cxn>
                  <a:cxn ang="0">
                    <a:pos x="61" y="98"/>
                  </a:cxn>
                  <a:cxn ang="0">
                    <a:pos x="48" y="106"/>
                  </a:cxn>
                  <a:cxn ang="0">
                    <a:pos x="30" y="106"/>
                  </a:cxn>
                  <a:cxn ang="0">
                    <a:pos x="17" y="98"/>
                  </a:cxn>
                  <a:cxn ang="0">
                    <a:pos x="7" y="83"/>
                  </a:cxn>
                  <a:cxn ang="0">
                    <a:pos x="1" y="66"/>
                  </a:cxn>
                  <a:cxn ang="0">
                    <a:pos x="11" y="54"/>
                  </a:cxn>
                  <a:cxn ang="0">
                    <a:pos x="13" y="70"/>
                  </a:cxn>
                  <a:cxn ang="0">
                    <a:pos x="19" y="81"/>
                  </a:cxn>
                  <a:cxn ang="0">
                    <a:pos x="28" y="91"/>
                  </a:cxn>
                  <a:cxn ang="0">
                    <a:pos x="38" y="93"/>
                  </a:cxn>
                  <a:cxn ang="0">
                    <a:pos x="49" y="91"/>
                  </a:cxn>
                  <a:cxn ang="0">
                    <a:pos x="59" y="81"/>
                  </a:cxn>
                  <a:cxn ang="0">
                    <a:pos x="65" y="70"/>
                  </a:cxn>
                  <a:cxn ang="0">
                    <a:pos x="67" y="54"/>
                  </a:cxn>
                  <a:cxn ang="0">
                    <a:pos x="65" y="39"/>
                  </a:cxn>
                  <a:cxn ang="0">
                    <a:pos x="59" y="27"/>
                  </a:cxn>
                  <a:cxn ang="0">
                    <a:pos x="49" y="18"/>
                  </a:cxn>
                  <a:cxn ang="0">
                    <a:pos x="38" y="16"/>
                  </a:cxn>
                  <a:cxn ang="0">
                    <a:pos x="28" y="18"/>
                  </a:cxn>
                  <a:cxn ang="0">
                    <a:pos x="19" y="27"/>
                  </a:cxn>
                  <a:cxn ang="0">
                    <a:pos x="13" y="39"/>
                  </a:cxn>
                  <a:cxn ang="0">
                    <a:pos x="11" y="54"/>
                  </a:cxn>
                </a:cxnLst>
                <a:rect l="0" t="0" r="r" b="b"/>
                <a:pathLst>
                  <a:path w="78" h="108">
                    <a:moveTo>
                      <a:pt x="0" y="54"/>
                    </a:moveTo>
                    <a:lnTo>
                      <a:pt x="1" y="43"/>
                    </a:lnTo>
                    <a:lnTo>
                      <a:pt x="3" y="33"/>
                    </a:lnTo>
                    <a:lnTo>
                      <a:pt x="7" y="25"/>
                    </a:lnTo>
                    <a:lnTo>
                      <a:pt x="11" y="16"/>
                    </a:lnTo>
                    <a:lnTo>
                      <a:pt x="17" y="10"/>
                    </a:lnTo>
                    <a:lnTo>
                      <a:pt x="24" y="4"/>
                    </a:lnTo>
                    <a:lnTo>
                      <a:pt x="30" y="2"/>
                    </a:lnTo>
                    <a:lnTo>
                      <a:pt x="38" y="0"/>
                    </a:lnTo>
                    <a:lnTo>
                      <a:pt x="48" y="2"/>
                    </a:lnTo>
                    <a:lnTo>
                      <a:pt x="53" y="4"/>
                    </a:lnTo>
                    <a:lnTo>
                      <a:pt x="61" y="10"/>
                    </a:lnTo>
                    <a:lnTo>
                      <a:pt x="67" y="16"/>
                    </a:lnTo>
                    <a:lnTo>
                      <a:pt x="71" y="25"/>
                    </a:lnTo>
                    <a:lnTo>
                      <a:pt x="74" y="33"/>
                    </a:lnTo>
                    <a:lnTo>
                      <a:pt x="76" y="43"/>
                    </a:lnTo>
                    <a:lnTo>
                      <a:pt x="78" y="54"/>
                    </a:lnTo>
                    <a:lnTo>
                      <a:pt x="76" y="66"/>
                    </a:lnTo>
                    <a:lnTo>
                      <a:pt x="74" y="75"/>
                    </a:lnTo>
                    <a:lnTo>
                      <a:pt x="71" y="83"/>
                    </a:lnTo>
                    <a:lnTo>
                      <a:pt x="67" y="93"/>
                    </a:lnTo>
                    <a:lnTo>
                      <a:pt x="61" y="98"/>
                    </a:lnTo>
                    <a:lnTo>
                      <a:pt x="53" y="104"/>
                    </a:lnTo>
                    <a:lnTo>
                      <a:pt x="48" y="106"/>
                    </a:lnTo>
                    <a:lnTo>
                      <a:pt x="38" y="108"/>
                    </a:lnTo>
                    <a:lnTo>
                      <a:pt x="30" y="106"/>
                    </a:lnTo>
                    <a:lnTo>
                      <a:pt x="24" y="104"/>
                    </a:lnTo>
                    <a:lnTo>
                      <a:pt x="17" y="98"/>
                    </a:lnTo>
                    <a:lnTo>
                      <a:pt x="11" y="93"/>
                    </a:lnTo>
                    <a:lnTo>
                      <a:pt x="7" y="83"/>
                    </a:lnTo>
                    <a:lnTo>
                      <a:pt x="3" y="75"/>
                    </a:lnTo>
                    <a:lnTo>
                      <a:pt x="1" y="66"/>
                    </a:lnTo>
                    <a:lnTo>
                      <a:pt x="0" y="54"/>
                    </a:lnTo>
                    <a:close/>
                    <a:moveTo>
                      <a:pt x="11" y="54"/>
                    </a:moveTo>
                    <a:lnTo>
                      <a:pt x="11" y="62"/>
                    </a:lnTo>
                    <a:lnTo>
                      <a:pt x="13" y="70"/>
                    </a:lnTo>
                    <a:lnTo>
                      <a:pt x="15" y="75"/>
                    </a:lnTo>
                    <a:lnTo>
                      <a:pt x="19" y="81"/>
                    </a:lnTo>
                    <a:lnTo>
                      <a:pt x="23" y="87"/>
                    </a:lnTo>
                    <a:lnTo>
                      <a:pt x="28" y="91"/>
                    </a:lnTo>
                    <a:lnTo>
                      <a:pt x="34" y="93"/>
                    </a:lnTo>
                    <a:lnTo>
                      <a:pt x="38" y="93"/>
                    </a:lnTo>
                    <a:lnTo>
                      <a:pt x="44" y="93"/>
                    </a:lnTo>
                    <a:lnTo>
                      <a:pt x="49" y="91"/>
                    </a:lnTo>
                    <a:lnTo>
                      <a:pt x="55" y="87"/>
                    </a:lnTo>
                    <a:lnTo>
                      <a:pt x="59" y="81"/>
                    </a:lnTo>
                    <a:lnTo>
                      <a:pt x="63" y="75"/>
                    </a:lnTo>
                    <a:lnTo>
                      <a:pt x="65" y="70"/>
                    </a:lnTo>
                    <a:lnTo>
                      <a:pt x="67" y="62"/>
                    </a:lnTo>
                    <a:lnTo>
                      <a:pt x="67" y="54"/>
                    </a:lnTo>
                    <a:lnTo>
                      <a:pt x="67" y="46"/>
                    </a:lnTo>
                    <a:lnTo>
                      <a:pt x="65" y="39"/>
                    </a:lnTo>
                    <a:lnTo>
                      <a:pt x="63" y="33"/>
                    </a:lnTo>
                    <a:lnTo>
                      <a:pt x="59" y="27"/>
                    </a:lnTo>
                    <a:lnTo>
                      <a:pt x="55" y="22"/>
                    </a:lnTo>
                    <a:lnTo>
                      <a:pt x="49" y="18"/>
                    </a:lnTo>
                    <a:lnTo>
                      <a:pt x="44" y="16"/>
                    </a:lnTo>
                    <a:lnTo>
                      <a:pt x="38" y="16"/>
                    </a:lnTo>
                    <a:lnTo>
                      <a:pt x="34" y="16"/>
                    </a:lnTo>
                    <a:lnTo>
                      <a:pt x="28" y="18"/>
                    </a:lnTo>
                    <a:lnTo>
                      <a:pt x="23" y="22"/>
                    </a:lnTo>
                    <a:lnTo>
                      <a:pt x="19" y="27"/>
                    </a:lnTo>
                    <a:lnTo>
                      <a:pt x="15" y="33"/>
                    </a:lnTo>
                    <a:lnTo>
                      <a:pt x="13" y="39"/>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1" name="Freeform 99"/>
              <p:cNvSpPr>
                <a:spLocks noChangeAspect="1" noEditPoints="1"/>
              </p:cNvSpPr>
              <p:nvPr/>
            </p:nvSpPr>
            <p:spPr bwMode="auto">
              <a:xfrm>
                <a:off x="3604761" y="4356265"/>
                <a:ext cx="32608"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2"/>
                  </a:cxn>
                  <a:cxn ang="0">
                    <a:pos x="12" y="67"/>
                  </a:cxn>
                  <a:cxn ang="0">
                    <a:pos x="19" y="81"/>
                  </a:cxn>
                  <a:cxn ang="0">
                    <a:pos x="27" y="88"/>
                  </a:cxn>
                  <a:cxn ang="0">
                    <a:pos x="38" y="92"/>
                  </a:cxn>
                  <a:cxn ang="0">
                    <a:pos x="50" y="88"/>
                  </a:cxn>
                  <a:cxn ang="0">
                    <a:pos x="60" y="81"/>
                  </a:cxn>
                  <a:cxn ang="0">
                    <a:pos x="65" y="67"/>
                  </a:cxn>
                  <a:cxn ang="0">
                    <a:pos x="67" y="52"/>
                  </a:cxn>
                  <a:cxn ang="0">
                    <a:pos x="65" y="38"/>
                  </a:cxn>
                  <a:cxn ang="0">
                    <a:pos x="60" y="25"/>
                  </a:cxn>
                  <a:cxn ang="0">
                    <a:pos x="50" y="15"/>
                  </a:cxn>
                  <a:cxn ang="0">
                    <a:pos x="38" y="13"/>
                  </a:cxn>
                  <a:cxn ang="0">
                    <a:pos x="27" y="15"/>
                  </a:cxn>
                  <a:cxn ang="0">
                    <a:pos x="19" y="25"/>
                  </a:cxn>
                  <a:cxn ang="0">
                    <a:pos x="12" y="38"/>
                  </a:cxn>
                  <a:cxn ang="0">
                    <a:pos x="10" y="52"/>
                  </a:cxn>
                </a:cxnLst>
                <a:rect l="0" t="0" r="r" b="b"/>
                <a:pathLst>
                  <a:path w="77" h="106">
                    <a:moveTo>
                      <a:pt x="0" y="52"/>
                    </a:moveTo>
                    <a:lnTo>
                      <a:pt x="0" y="42"/>
                    </a:lnTo>
                    <a:lnTo>
                      <a:pt x="2" y="33"/>
                    </a:lnTo>
                    <a:lnTo>
                      <a:pt x="6" y="23"/>
                    </a:lnTo>
                    <a:lnTo>
                      <a:pt x="12" y="15"/>
                    </a:lnTo>
                    <a:lnTo>
                      <a:pt x="17" y="8"/>
                    </a:lnTo>
                    <a:lnTo>
                      <a:pt x="23" y="4"/>
                    </a:lnTo>
                    <a:lnTo>
                      <a:pt x="31" y="0"/>
                    </a:lnTo>
                    <a:lnTo>
                      <a:pt x="38" y="0"/>
                    </a:lnTo>
                    <a:lnTo>
                      <a:pt x="46" y="0"/>
                    </a:lnTo>
                    <a:lnTo>
                      <a:pt x="54" y="4"/>
                    </a:lnTo>
                    <a:lnTo>
                      <a:pt x="60" y="8"/>
                    </a:lnTo>
                    <a:lnTo>
                      <a:pt x="67" y="15"/>
                    </a:lnTo>
                    <a:lnTo>
                      <a:pt x="71" y="23"/>
                    </a:lnTo>
                    <a:lnTo>
                      <a:pt x="75" y="33"/>
                    </a:lnTo>
                    <a:lnTo>
                      <a:pt x="77" y="42"/>
                    </a:lnTo>
                    <a:lnTo>
                      <a:pt x="77" y="52"/>
                    </a:lnTo>
                    <a:lnTo>
                      <a:pt x="77" y="63"/>
                    </a:lnTo>
                    <a:lnTo>
                      <a:pt x="75" y="73"/>
                    </a:lnTo>
                    <a:lnTo>
                      <a:pt x="71" y="83"/>
                    </a:lnTo>
                    <a:lnTo>
                      <a:pt x="67"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2"/>
                    </a:lnTo>
                    <a:close/>
                    <a:moveTo>
                      <a:pt x="10" y="52"/>
                    </a:moveTo>
                    <a:lnTo>
                      <a:pt x="12" y="60"/>
                    </a:lnTo>
                    <a:lnTo>
                      <a:pt x="12" y="67"/>
                    </a:lnTo>
                    <a:lnTo>
                      <a:pt x="15" y="75"/>
                    </a:lnTo>
                    <a:lnTo>
                      <a:pt x="19" y="81"/>
                    </a:lnTo>
                    <a:lnTo>
                      <a:pt x="23" y="85"/>
                    </a:lnTo>
                    <a:lnTo>
                      <a:pt x="27" y="88"/>
                    </a:lnTo>
                    <a:lnTo>
                      <a:pt x="33" y="90"/>
                    </a:lnTo>
                    <a:lnTo>
                      <a:pt x="38" y="92"/>
                    </a:lnTo>
                    <a:lnTo>
                      <a:pt x="44" y="90"/>
                    </a:lnTo>
                    <a:lnTo>
                      <a:pt x="50" y="88"/>
                    </a:lnTo>
                    <a:lnTo>
                      <a:pt x="54" y="85"/>
                    </a:lnTo>
                    <a:lnTo>
                      <a:pt x="60" y="81"/>
                    </a:lnTo>
                    <a:lnTo>
                      <a:pt x="63" y="75"/>
                    </a:lnTo>
                    <a:lnTo>
                      <a:pt x="65" y="67"/>
                    </a:lnTo>
                    <a:lnTo>
                      <a:pt x="67" y="60"/>
                    </a:lnTo>
                    <a:lnTo>
                      <a:pt x="67" y="52"/>
                    </a:lnTo>
                    <a:lnTo>
                      <a:pt x="67" y="44"/>
                    </a:lnTo>
                    <a:lnTo>
                      <a:pt x="65" y="38"/>
                    </a:lnTo>
                    <a:lnTo>
                      <a:pt x="63" y="31"/>
                    </a:lnTo>
                    <a:lnTo>
                      <a:pt x="60"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2" name="Freeform 100"/>
              <p:cNvSpPr>
                <a:spLocks noChangeAspect="1" noEditPoints="1"/>
              </p:cNvSpPr>
              <p:nvPr/>
            </p:nvSpPr>
            <p:spPr bwMode="auto">
              <a:xfrm>
                <a:off x="3955121" y="2949280"/>
                <a:ext cx="32608" cy="39348"/>
              </a:xfrm>
              <a:custGeom>
                <a:avLst/>
                <a:gdLst/>
                <a:ahLst/>
                <a:cxnLst>
                  <a:cxn ang="0">
                    <a:pos x="2" y="42"/>
                  </a:cxn>
                  <a:cxn ang="0">
                    <a:pos x="6" y="23"/>
                  </a:cxn>
                  <a:cxn ang="0">
                    <a:pos x="17" y="7"/>
                  </a:cxn>
                  <a:cxn ang="0">
                    <a:pos x="31" y="0"/>
                  </a:cxn>
                  <a:cxn ang="0">
                    <a:pos x="46" y="0"/>
                  </a:cxn>
                  <a:cxn ang="0">
                    <a:pos x="61" y="7"/>
                  </a:cxn>
                  <a:cxn ang="0">
                    <a:pos x="71" y="23"/>
                  </a:cxn>
                  <a:cxn ang="0">
                    <a:pos x="77" y="42"/>
                  </a:cxn>
                  <a:cxn ang="0">
                    <a:pos x="77" y="63"/>
                  </a:cxn>
                  <a:cxn ang="0">
                    <a:pos x="71" y="82"/>
                  </a:cxn>
                  <a:cxn ang="0">
                    <a:pos x="61" y="98"/>
                  </a:cxn>
                  <a:cxn ang="0">
                    <a:pos x="46" y="105"/>
                  </a:cxn>
                  <a:cxn ang="0">
                    <a:pos x="31" y="105"/>
                  </a:cxn>
                  <a:cxn ang="0">
                    <a:pos x="17" y="98"/>
                  </a:cxn>
                  <a:cxn ang="0">
                    <a:pos x="6" y="82"/>
                  </a:cxn>
                  <a:cxn ang="0">
                    <a:pos x="2" y="63"/>
                  </a:cxn>
                  <a:cxn ang="0">
                    <a:pos x="12"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2" y="54"/>
                  </a:cxn>
                </a:cxnLst>
                <a:rect l="0" t="0" r="r" b="b"/>
                <a:pathLst>
                  <a:path w="79" h="105">
                    <a:moveTo>
                      <a:pt x="0" y="54"/>
                    </a:moveTo>
                    <a:lnTo>
                      <a:pt x="2" y="42"/>
                    </a:lnTo>
                    <a:lnTo>
                      <a:pt x="4" y="32"/>
                    </a:lnTo>
                    <a:lnTo>
                      <a:pt x="6" y="23"/>
                    </a:lnTo>
                    <a:lnTo>
                      <a:pt x="12" y="15"/>
                    </a:lnTo>
                    <a:lnTo>
                      <a:pt x="17" y="7"/>
                    </a:lnTo>
                    <a:lnTo>
                      <a:pt x="25" y="4"/>
                    </a:lnTo>
                    <a:lnTo>
                      <a:pt x="31" y="0"/>
                    </a:lnTo>
                    <a:lnTo>
                      <a:pt x="38" y="0"/>
                    </a:lnTo>
                    <a:lnTo>
                      <a:pt x="46" y="0"/>
                    </a:lnTo>
                    <a:lnTo>
                      <a:pt x="54" y="4"/>
                    </a:lnTo>
                    <a:lnTo>
                      <a:pt x="61" y="7"/>
                    </a:lnTo>
                    <a:lnTo>
                      <a:pt x="67" y="15"/>
                    </a:lnTo>
                    <a:lnTo>
                      <a:pt x="71" y="23"/>
                    </a:lnTo>
                    <a:lnTo>
                      <a:pt x="75" y="32"/>
                    </a:lnTo>
                    <a:lnTo>
                      <a:pt x="77" y="42"/>
                    </a:lnTo>
                    <a:lnTo>
                      <a:pt x="79" y="54"/>
                    </a:lnTo>
                    <a:lnTo>
                      <a:pt x="77" y="63"/>
                    </a:lnTo>
                    <a:lnTo>
                      <a:pt x="75" y="73"/>
                    </a:lnTo>
                    <a:lnTo>
                      <a:pt x="71" y="82"/>
                    </a:lnTo>
                    <a:lnTo>
                      <a:pt x="67" y="90"/>
                    </a:lnTo>
                    <a:lnTo>
                      <a:pt x="61" y="98"/>
                    </a:lnTo>
                    <a:lnTo>
                      <a:pt x="54" y="102"/>
                    </a:lnTo>
                    <a:lnTo>
                      <a:pt x="46" y="105"/>
                    </a:lnTo>
                    <a:lnTo>
                      <a:pt x="38" y="105"/>
                    </a:lnTo>
                    <a:lnTo>
                      <a:pt x="31" y="105"/>
                    </a:lnTo>
                    <a:lnTo>
                      <a:pt x="25" y="102"/>
                    </a:lnTo>
                    <a:lnTo>
                      <a:pt x="17" y="98"/>
                    </a:lnTo>
                    <a:lnTo>
                      <a:pt x="12" y="90"/>
                    </a:lnTo>
                    <a:lnTo>
                      <a:pt x="6" y="82"/>
                    </a:lnTo>
                    <a:lnTo>
                      <a:pt x="4" y="73"/>
                    </a:lnTo>
                    <a:lnTo>
                      <a:pt x="2" y="63"/>
                    </a:lnTo>
                    <a:lnTo>
                      <a:pt x="0" y="54"/>
                    </a:lnTo>
                    <a:close/>
                    <a:moveTo>
                      <a:pt x="12" y="54"/>
                    </a:moveTo>
                    <a:lnTo>
                      <a:pt x="12" y="61"/>
                    </a:lnTo>
                    <a:lnTo>
                      <a:pt x="13" y="67"/>
                    </a:lnTo>
                    <a:lnTo>
                      <a:pt x="15" y="75"/>
                    </a:lnTo>
                    <a:lnTo>
                      <a:pt x="19" y="80"/>
                    </a:lnTo>
                    <a:lnTo>
                      <a:pt x="23" y="84"/>
                    </a:lnTo>
                    <a:lnTo>
                      <a:pt x="29" y="88"/>
                    </a:lnTo>
                    <a:lnTo>
                      <a:pt x="33" y="92"/>
                    </a:lnTo>
                    <a:lnTo>
                      <a:pt x="38" y="92"/>
                    </a:lnTo>
                    <a:lnTo>
                      <a:pt x="44" y="92"/>
                    </a:lnTo>
                    <a:lnTo>
                      <a:pt x="50" y="88"/>
                    </a:lnTo>
                    <a:lnTo>
                      <a:pt x="56" y="84"/>
                    </a:lnTo>
                    <a:lnTo>
                      <a:pt x="59" y="80"/>
                    </a:lnTo>
                    <a:lnTo>
                      <a:pt x="63" y="75"/>
                    </a:lnTo>
                    <a:lnTo>
                      <a:pt x="65" y="67"/>
                    </a:lnTo>
                    <a:lnTo>
                      <a:pt x="67" y="61"/>
                    </a:lnTo>
                    <a:lnTo>
                      <a:pt x="67" y="54"/>
                    </a:lnTo>
                    <a:lnTo>
                      <a:pt x="67" y="46"/>
                    </a:lnTo>
                    <a:lnTo>
                      <a:pt x="65" y="38"/>
                    </a:lnTo>
                    <a:lnTo>
                      <a:pt x="63" y="30"/>
                    </a:lnTo>
                    <a:lnTo>
                      <a:pt x="59" y="25"/>
                    </a:lnTo>
                    <a:lnTo>
                      <a:pt x="56" y="21"/>
                    </a:lnTo>
                    <a:lnTo>
                      <a:pt x="50" y="17"/>
                    </a:lnTo>
                    <a:lnTo>
                      <a:pt x="44" y="15"/>
                    </a:lnTo>
                    <a:lnTo>
                      <a:pt x="38" y="13"/>
                    </a:lnTo>
                    <a:lnTo>
                      <a:pt x="33" y="15"/>
                    </a:lnTo>
                    <a:lnTo>
                      <a:pt x="29" y="17"/>
                    </a:lnTo>
                    <a:lnTo>
                      <a:pt x="23" y="21"/>
                    </a:lnTo>
                    <a:lnTo>
                      <a:pt x="19" y="25"/>
                    </a:lnTo>
                    <a:lnTo>
                      <a:pt x="15" y="30"/>
                    </a:lnTo>
                    <a:lnTo>
                      <a:pt x="13"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3" name="Freeform 101"/>
              <p:cNvSpPr>
                <a:spLocks noChangeAspect="1"/>
              </p:cNvSpPr>
              <p:nvPr/>
            </p:nvSpPr>
            <p:spPr bwMode="auto">
              <a:xfrm>
                <a:off x="3881455" y="2949276"/>
                <a:ext cx="32608" cy="40286"/>
              </a:xfrm>
              <a:custGeom>
                <a:avLst/>
                <a:gdLst/>
                <a:ahLst/>
                <a:cxnLst>
                  <a:cxn ang="0">
                    <a:pos x="0" y="52"/>
                  </a:cxn>
                  <a:cxn ang="0">
                    <a:pos x="0" y="42"/>
                  </a:cxn>
                  <a:cxn ang="0">
                    <a:pos x="1" y="32"/>
                  </a:cxn>
                  <a:cxn ang="0">
                    <a:pos x="5" y="23"/>
                  </a:cxn>
                  <a:cxn ang="0">
                    <a:pos x="11" y="15"/>
                  </a:cxn>
                  <a:cxn ang="0">
                    <a:pos x="17" y="7"/>
                  </a:cxn>
                  <a:cxn ang="0">
                    <a:pos x="23" y="4"/>
                  </a:cxn>
                  <a:cxn ang="0">
                    <a:pos x="30" y="0"/>
                  </a:cxn>
                  <a:cxn ang="0">
                    <a:pos x="38" y="0"/>
                  </a:cxn>
                  <a:cxn ang="0">
                    <a:pos x="46" y="0"/>
                  </a:cxn>
                  <a:cxn ang="0">
                    <a:pos x="53" y="4"/>
                  </a:cxn>
                  <a:cxn ang="0">
                    <a:pos x="59" y="7"/>
                  </a:cxn>
                  <a:cxn ang="0">
                    <a:pos x="67" y="15"/>
                  </a:cxn>
                  <a:cxn ang="0">
                    <a:pos x="71" y="23"/>
                  </a:cxn>
                  <a:cxn ang="0">
                    <a:pos x="74" y="32"/>
                  </a:cxn>
                  <a:cxn ang="0">
                    <a:pos x="76" y="42"/>
                  </a:cxn>
                  <a:cxn ang="0">
                    <a:pos x="76" y="52"/>
                  </a:cxn>
                  <a:cxn ang="0">
                    <a:pos x="76" y="63"/>
                  </a:cxn>
                  <a:cxn ang="0">
                    <a:pos x="74" y="73"/>
                  </a:cxn>
                  <a:cxn ang="0">
                    <a:pos x="71" y="82"/>
                  </a:cxn>
                  <a:cxn ang="0">
                    <a:pos x="67" y="90"/>
                  </a:cxn>
                  <a:cxn ang="0">
                    <a:pos x="59" y="96"/>
                  </a:cxn>
                  <a:cxn ang="0">
                    <a:pos x="53" y="102"/>
                  </a:cxn>
                  <a:cxn ang="0">
                    <a:pos x="46" y="105"/>
                  </a:cxn>
                  <a:cxn ang="0">
                    <a:pos x="38" y="105"/>
                  </a:cxn>
                  <a:cxn ang="0">
                    <a:pos x="30" y="105"/>
                  </a:cxn>
                  <a:cxn ang="0">
                    <a:pos x="23" y="102"/>
                  </a:cxn>
                  <a:cxn ang="0">
                    <a:pos x="17" y="96"/>
                  </a:cxn>
                  <a:cxn ang="0">
                    <a:pos x="11" y="90"/>
                  </a:cxn>
                  <a:cxn ang="0">
                    <a:pos x="5" y="82"/>
                  </a:cxn>
                  <a:cxn ang="0">
                    <a:pos x="1" y="73"/>
                  </a:cxn>
                  <a:cxn ang="0">
                    <a:pos x="0" y="63"/>
                  </a:cxn>
                  <a:cxn ang="0">
                    <a:pos x="0" y="52"/>
                  </a:cxn>
                </a:cxnLst>
                <a:rect l="0" t="0" r="r" b="b"/>
                <a:pathLst>
                  <a:path w="76" h="105">
                    <a:moveTo>
                      <a:pt x="0" y="52"/>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2"/>
                    </a:lnTo>
                    <a:lnTo>
                      <a:pt x="76" y="63"/>
                    </a:lnTo>
                    <a:lnTo>
                      <a:pt x="74" y="73"/>
                    </a:lnTo>
                    <a:lnTo>
                      <a:pt x="71" y="82"/>
                    </a:lnTo>
                    <a:lnTo>
                      <a:pt x="67" y="90"/>
                    </a:lnTo>
                    <a:lnTo>
                      <a:pt x="59" y="96"/>
                    </a:lnTo>
                    <a:lnTo>
                      <a:pt x="53" y="102"/>
                    </a:lnTo>
                    <a:lnTo>
                      <a:pt x="46" y="105"/>
                    </a:lnTo>
                    <a:lnTo>
                      <a:pt x="38" y="105"/>
                    </a:lnTo>
                    <a:lnTo>
                      <a:pt x="30" y="105"/>
                    </a:lnTo>
                    <a:lnTo>
                      <a:pt x="23" y="102"/>
                    </a:lnTo>
                    <a:lnTo>
                      <a:pt x="17" y="96"/>
                    </a:lnTo>
                    <a:lnTo>
                      <a:pt x="11" y="90"/>
                    </a:lnTo>
                    <a:lnTo>
                      <a:pt x="5" y="82"/>
                    </a:lnTo>
                    <a:lnTo>
                      <a:pt x="1"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4" name="Freeform 102"/>
              <p:cNvSpPr>
                <a:spLocks noChangeAspect="1"/>
              </p:cNvSpPr>
              <p:nvPr/>
            </p:nvSpPr>
            <p:spPr bwMode="auto">
              <a:xfrm>
                <a:off x="3843724" y="2947573"/>
                <a:ext cx="32608" cy="40286"/>
              </a:xfrm>
              <a:custGeom>
                <a:avLst/>
                <a:gdLst/>
                <a:ahLst/>
                <a:cxnLst>
                  <a:cxn ang="0">
                    <a:pos x="0" y="54"/>
                  </a:cxn>
                  <a:cxn ang="0">
                    <a:pos x="0" y="42"/>
                  </a:cxn>
                  <a:cxn ang="0">
                    <a:pos x="2" y="32"/>
                  </a:cxn>
                  <a:cxn ang="0">
                    <a:pos x="6" y="25"/>
                  </a:cxn>
                  <a:cxn ang="0">
                    <a:pos x="10" y="15"/>
                  </a:cxn>
                  <a:cxn ang="0">
                    <a:pos x="18" y="9"/>
                  </a:cxn>
                  <a:cxn ang="0">
                    <a:pos x="23" y="4"/>
                  </a:cxn>
                  <a:cxn ang="0">
                    <a:pos x="31" y="2"/>
                  </a:cxn>
                  <a:cxn ang="0">
                    <a:pos x="39" y="0"/>
                  </a:cxn>
                  <a:cxn ang="0">
                    <a:pos x="46" y="2"/>
                  </a:cxn>
                  <a:cxn ang="0">
                    <a:pos x="54" y="4"/>
                  </a:cxn>
                  <a:cxn ang="0">
                    <a:pos x="60" y="9"/>
                  </a:cxn>
                  <a:cxn ang="0">
                    <a:pos x="66" y="15"/>
                  </a:cxn>
                  <a:cxn ang="0">
                    <a:pos x="71" y="25"/>
                  </a:cxn>
                  <a:cxn ang="0">
                    <a:pos x="75" y="32"/>
                  </a:cxn>
                  <a:cxn ang="0">
                    <a:pos x="77" y="42"/>
                  </a:cxn>
                  <a:cxn ang="0">
                    <a:pos x="77" y="54"/>
                  </a:cxn>
                  <a:cxn ang="0">
                    <a:pos x="77" y="63"/>
                  </a:cxn>
                  <a:cxn ang="0">
                    <a:pos x="75" y="75"/>
                  </a:cxn>
                  <a:cxn ang="0">
                    <a:pos x="71" y="82"/>
                  </a:cxn>
                  <a:cxn ang="0">
                    <a:pos x="66" y="92"/>
                  </a:cxn>
                  <a:cxn ang="0">
                    <a:pos x="60" y="98"/>
                  </a:cxn>
                  <a:cxn ang="0">
                    <a:pos x="54" y="104"/>
                  </a:cxn>
                  <a:cxn ang="0">
                    <a:pos x="46" y="106"/>
                  </a:cxn>
                  <a:cxn ang="0">
                    <a:pos x="39" y="107"/>
                  </a:cxn>
                  <a:cxn ang="0">
                    <a:pos x="31" y="106"/>
                  </a:cxn>
                  <a:cxn ang="0">
                    <a:pos x="23" y="104"/>
                  </a:cxn>
                  <a:cxn ang="0">
                    <a:pos x="18" y="98"/>
                  </a:cxn>
                  <a:cxn ang="0">
                    <a:pos x="10" y="92"/>
                  </a:cxn>
                  <a:cxn ang="0">
                    <a:pos x="6" y="82"/>
                  </a:cxn>
                  <a:cxn ang="0">
                    <a:pos x="2" y="75"/>
                  </a:cxn>
                  <a:cxn ang="0">
                    <a:pos x="0" y="63"/>
                  </a:cxn>
                  <a:cxn ang="0">
                    <a:pos x="0" y="54"/>
                  </a:cxn>
                </a:cxnLst>
                <a:rect l="0" t="0" r="r" b="b"/>
                <a:pathLst>
                  <a:path w="77" h="107">
                    <a:moveTo>
                      <a:pt x="0" y="54"/>
                    </a:moveTo>
                    <a:lnTo>
                      <a:pt x="0" y="42"/>
                    </a:lnTo>
                    <a:lnTo>
                      <a:pt x="2" y="32"/>
                    </a:lnTo>
                    <a:lnTo>
                      <a:pt x="6" y="25"/>
                    </a:lnTo>
                    <a:lnTo>
                      <a:pt x="10" y="15"/>
                    </a:lnTo>
                    <a:lnTo>
                      <a:pt x="18" y="9"/>
                    </a:lnTo>
                    <a:lnTo>
                      <a:pt x="23" y="4"/>
                    </a:lnTo>
                    <a:lnTo>
                      <a:pt x="31" y="2"/>
                    </a:lnTo>
                    <a:lnTo>
                      <a:pt x="39" y="0"/>
                    </a:lnTo>
                    <a:lnTo>
                      <a:pt x="46" y="2"/>
                    </a:lnTo>
                    <a:lnTo>
                      <a:pt x="54" y="4"/>
                    </a:lnTo>
                    <a:lnTo>
                      <a:pt x="60" y="9"/>
                    </a:lnTo>
                    <a:lnTo>
                      <a:pt x="66" y="15"/>
                    </a:lnTo>
                    <a:lnTo>
                      <a:pt x="71" y="25"/>
                    </a:lnTo>
                    <a:lnTo>
                      <a:pt x="75" y="32"/>
                    </a:lnTo>
                    <a:lnTo>
                      <a:pt x="77" y="42"/>
                    </a:lnTo>
                    <a:lnTo>
                      <a:pt x="77" y="54"/>
                    </a:lnTo>
                    <a:lnTo>
                      <a:pt x="77" y="63"/>
                    </a:lnTo>
                    <a:lnTo>
                      <a:pt x="75" y="75"/>
                    </a:lnTo>
                    <a:lnTo>
                      <a:pt x="71" y="82"/>
                    </a:lnTo>
                    <a:lnTo>
                      <a:pt x="66" y="92"/>
                    </a:lnTo>
                    <a:lnTo>
                      <a:pt x="60" y="98"/>
                    </a:lnTo>
                    <a:lnTo>
                      <a:pt x="54" y="104"/>
                    </a:lnTo>
                    <a:lnTo>
                      <a:pt x="46" y="106"/>
                    </a:lnTo>
                    <a:lnTo>
                      <a:pt x="39" y="107"/>
                    </a:lnTo>
                    <a:lnTo>
                      <a:pt x="31" y="106"/>
                    </a:lnTo>
                    <a:lnTo>
                      <a:pt x="23" y="104"/>
                    </a:lnTo>
                    <a:lnTo>
                      <a:pt x="18" y="98"/>
                    </a:lnTo>
                    <a:lnTo>
                      <a:pt x="10" y="92"/>
                    </a:lnTo>
                    <a:lnTo>
                      <a:pt x="6" y="82"/>
                    </a:lnTo>
                    <a:lnTo>
                      <a:pt x="2" y="75"/>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5" name="Freeform 103"/>
              <p:cNvSpPr>
                <a:spLocks noChangeAspect="1"/>
              </p:cNvSpPr>
              <p:nvPr/>
            </p:nvSpPr>
            <p:spPr bwMode="auto">
              <a:xfrm>
                <a:off x="3809587" y="2949276"/>
                <a:ext cx="32608" cy="40286"/>
              </a:xfrm>
              <a:custGeom>
                <a:avLst/>
                <a:gdLst/>
                <a:ahLst/>
                <a:cxnLst>
                  <a:cxn ang="0">
                    <a:pos x="0" y="53"/>
                  </a:cxn>
                  <a:cxn ang="0">
                    <a:pos x="2" y="44"/>
                  </a:cxn>
                  <a:cxn ang="0">
                    <a:pos x="4" y="32"/>
                  </a:cxn>
                  <a:cxn ang="0">
                    <a:pos x="8" y="25"/>
                  </a:cxn>
                  <a:cxn ang="0">
                    <a:pos x="11" y="17"/>
                  </a:cxn>
                  <a:cxn ang="0">
                    <a:pos x="17" y="9"/>
                  </a:cxn>
                  <a:cxn ang="0">
                    <a:pos x="25" y="5"/>
                  </a:cxn>
                  <a:cxn ang="0">
                    <a:pos x="32" y="2"/>
                  </a:cxn>
                  <a:cxn ang="0">
                    <a:pos x="40" y="0"/>
                  </a:cxn>
                  <a:cxn ang="0">
                    <a:pos x="48" y="2"/>
                  </a:cxn>
                  <a:cxn ang="0">
                    <a:pos x="55" y="5"/>
                  </a:cxn>
                  <a:cxn ang="0">
                    <a:pos x="61" y="9"/>
                  </a:cxn>
                  <a:cxn ang="0">
                    <a:pos x="67" y="17"/>
                  </a:cxn>
                  <a:cxn ang="0">
                    <a:pos x="73" y="25"/>
                  </a:cxn>
                  <a:cxn ang="0">
                    <a:pos x="77" y="32"/>
                  </a:cxn>
                  <a:cxn ang="0">
                    <a:pos x="79" y="44"/>
                  </a:cxn>
                  <a:cxn ang="0">
                    <a:pos x="79" y="53"/>
                  </a:cxn>
                  <a:cxn ang="0">
                    <a:pos x="79" y="65"/>
                  </a:cxn>
                  <a:cxn ang="0">
                    <a:pos x="77" y="75"/>
                  </a:cxn>
                  <a:cxn ang="0">
                    <a:pos x="73" y="82"/>
                  </a:cxn>
                  <a:cxn ang="0">
                    <a:pos x="67" y="92"/>
                  </a:cxn>
                  <a:cxn ang="0">
                    <a:pos x="61" y="98"/>
                  </a:cxn>
                  <a:cxn ang="0">
                    <a:pos x="55" y="103"/>
                  </a:cxn>
                  <a:cxn ang="0">
                    <a:pos x="48" y="105"/>
                  </a:cxn>
                  <a:cxn ang="0">
                    <a:pos x="40" y="107"/>
                  </a:cxn>
                  <a:cxn ang="0">
                    <a:pos x="32" y="105"/>
                  </a:cxn>
                  <a:cxn ang="0">
                    <a:pos x="25" y="103"/>
                  </a:cxn>
                  <a:cxn ang="0">
                    <a:pos x="17" y="98"/>
                  </a:cxn>
                  <a:cxn ang="0">
                    <a:pos x="11" y="92"/>
                  </a:cxn>
                  <a:cxn ang="0">
                    <a:pos x="8" y="82"/>
                  </a:cxn>
                  <a:cxn ang="0">
                    <a:pos x="4" y="75"/>
                  </a:cxn>
                  <a:cxn ang="0">
                    <a:pos x="2" y="65"/>
                  </a:cxn>
                  <a:cxn ang="0">
                    <a:pos x="0" y="53"/>
                  </a:cxn>
                </a:cxnLst>
                <a:rect l="0" t="0" r="r" b="b"/>
                <a:pathLst>
                  <a:path w="79" h="107">
                    <a:moveTo>
                      <a:pt x="0" y="53"/>
                    </a:moveTo>
                    <a:lnTo>
                      <a:pt x="2" y="44"/>
                    </a:lnTo>
                    <a:lnTo>
                      <a:pt x="4" y="32"/>
                    </a:lnTo>
                    <a:lnTo>
                      <a:pt x="8" y="25"/>
                    </a:lnTo>
                    <a:lnTo>
                      <a:pt x="11" y="17"/>
                    </a:lnTo>
                    <a:lnTo>
                      <a:pt x="17" y="9"/>
                    </a:lnTo>
                    <a:lnTo>
                      <a:pt x="25" y="5"/>
                    </a:lnTo>
                    <a:lnTo>
                      <a:pt x="32" y="2"/>
                    </a:lnTo>
                    <a:lnTo>
                      <a:pt x="40" y="0"/>
                    </a:lnTo>
                    <a:lnTo>
                      <a:pt x="48" y="2"/>
                    </a:lnTo>
                    <a:lnTo>
                      <a:pt x="55" y="5"/>
                    </a:lnTo>
                    <a:lnTo>
                      <a:pt x="61" y="9"/>
                    </a:lnTo>
                    <a:lnTo>
                      <a:pt x="67" y="17"/>
                    </a:lnTo>
                    <a:lnTo>
                      <a:pt x="73" y="25"/>
                    </a:lnTo>
                    <a:lnTo>
                      <a:pt x="77" y="32"/>
                    </a:lnTo>
                    <a:lnTo>
                      <a:pt x="79" y="44"/>
                    </a:lnTo>
                    <a:lnTo>
                      <a:pt x="79" y="53"/>
                    </a:lnTo>
                    <a:lnTo>
                      <a:pt x="79" y="65"/>
                    </a:lnTo>
                    <a:lnTo>
                      <a:pt x="77" y="75"/>
                    </a:lnTo>
                    <a:lnTo>
                      <a:pt x="73" y="82"/>
                    </a:lnTo>
                    <a:lnTo>
                      <a:pt x="67" y="92"/>
                    </a:lnTo>
                    <a:lnTo>
                      <a:pt x="61" y="98"/>
                    </a:lnTo>
                    <a:lnTo>
                      <a:pt x="55" y="103"/>
                    </a:lnTo>
                    <a:lnTo>
                      <a:pt x="48" y="105"/>
                    </a:lnTo>
                    <a:lnTo>
                      <a:pt x="40" y="107"/>
                    </a:lnTo>
                    <a:lnTo>
                      <a:pt x="32" y="105"/>
                    </a:lnTo>
                    <a:lnTo>
                      <a:pt x="25" y="103"/>
                    </a:lnTo>
                    <a:lnTo>
                      <a:pt x="17" y="98"/>
                    </a:lnTo>
                    <a:lnTo>
                      <a:pt x="11" y="92"/>
                    </a:lnTo>
                    <a:lnTo>
                      <a:pt x="8"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6" name="Freeform 104"/>
              <p:cNvSpPr>
                <a:spLocks noChangeAspect="1"/>
              </p:cNvSpPr>
              <p:nvPr/>
            </p:nvSpPr>
            <p:spPr bwMode="auto">
              <a:xfrm>
                <a:off x="3771856" y="2949276"/>
                <a:ext cx="32608" cy="40286"/>
              </a:xfrm>
              <a:custGeom>
                <a:avLst/>
                <a:gdLst/>
                <a:ahLst/>
                <a:cxnLst>
                  <a:cxn ang="0">
                    <a:pos x="0" y="53"/>
                  </a:cxn>
                  <a:cxn ang="0">
                    <a:pos x="2" y="42"/>
                  </a:cxn>
                  <a:cxn ang="0">
                    <a:pos x="4" y="32"/>
                  </a:cxn>
                  <a:cxn ang="0">
                    <a:pos x="8" y="23"/>
                  </a:cxn>
                  <a:cxn ang="0">
                    <a:pos x="11" y="15"/>
                  </a:cxn>
                  <a:cxn ang="0">
                    <a:pos x="17" y="9"/>
                  </a:cxn>
                  <a:cxn ang="0">
                    <a:pos x="25" y="4"/>
                  </a:cxn>
                  <a:cxn ang="0">
                    <a:pos x="33" y="2"/>
                  </a:cxn>
                  <a:cxn ang="0">
                    <a:pos x="40" y="0"/>
                  </a:cxn>
                  <a:cxn ang="0">
                    <a:pos x="48" y="2"/>
                  </a:cxn>
                  <a:cxn ang="0">
                    <a:pos x="54" y="4"/>
                  </a:cxn>
                  <a:cxn ang="0">
                    <a:pos x="61" y="9"/>
                  </a:cxn>
                  <a:cxn ang="0">
                    <a:pos x="67" y="15"/>
                  </a:cxn>
                  <a:cxn ang="0">
                    <a:pos x="73" y="23"/>
                  </a:cxn>
                  <a:cxn ang="0">
                    <a:pos x="75" y="32"/>
                  </a:cxn>
                  <a:cxn ang="0">
                    <a:pos x="79" y="42"/>
                  </a:cxn>
                  <a:cxn ang="0">
                    <a:pos x="79" y="53"/>
                  </a:cxn>
                  <a:cxn ang="0">
                    <a:pos x="79" y="63"/>
                  </a:cxn>
                  <a:cxn ang="0">
                    <a:pos x="75" y="73"/>
                  </a:cxn>
                  <a:cxn ang="0">
                    <a:pos x="73" y="82"/>
                  </a:cxn>
                  <a:cxn ang="0">
                    <a:pos x="67" y="90"/>
                  </a:cxn>
                  <a:cxn ang="0">
                    <a:pos x="61" y="98"/>
                  </a:cxn>
                  <a:cxn ang="0">
                    <a:pos x="54" y="102"/>
                  </a:cxn>
                  <a:cxn ang="0">
                    <a:pos x="48" y="105"/>
                  </a:cxn>
                  <a:cxn ang="0">
                    <a:pos x="40" y="107"/>
                  </a:cxn>
                  <a:cxn ang="0">
                    <a:pos x="33" y="105"/>
                  </a:cxn>
                  <a:cxn ang="0">
                    <a:pos x="25" y="102"/>
                  </a:cxn>
                  <a:cxn ang="0">
                    <a:pos x="17" y="98"/>
                  </a:cxn>
                  <a:cxn ang="0">
                    <a:pos x="11" y="90"/>
                  </a:cxn>
                  <a:cxn ang="0">
                    <a:pos x="8" y="82"/>
                  </a:cxn>
                  <a:cxn ang="0">
                    <a:pos x="4" y="73"/>
                  </a:cxn>
                  <a:cxn ang="0">
                    <a:pos x="2" y="63"/>
                  </a:cxn>
                  <a:cxn ang="0">
                    <a:pos x="0" y="53"/>
                  </a:cxn>
                </a:cxnLst>
                <a:rect l="0" t="0" r="r" b="b"/>
                <a:pathLst>
                  <a:path w="79" h="107">
                    <a:moveTo>
                      <a:pt x="0" y="53"/>
                    </a:moveTo>
                    <a:lnTo>
                      <a:pt x="2" y="42"/>
                    </a:lnTo>
                    <a:lnTo>
                      <a:pt x="4" y="32"/>
                    </a:lnTo>
                    <a:lnTo>
                      <a:pt x="8" y="23"/>
                    </a:lnTo>
                    <a:lnTo>
                      <a:pt x="11" y="15"/>
                    </a:lnTo>
                    <a:lnTo>
                      <a:pt x="17" y="9"/>
                    </a:lnTo>
                    <a:lnTo>
                      <a:pt x="25" y="4"/>
                    </a:lnTo>
                    <a:lnTo>
                      <a:pt x="33" y="2"/>
                    </a:lnTo>
                    <a:lnTo>
                      <a:pt x="40" y="0"/>
                    </a:lnTo>
                    <a:lnTo>
                      <a:pt x="48" y="2"/>
                    </a:lnTo>
                    <a:lnTo>
                      <a:pt x="54" y="4"/>
                    </a:lnTo>
                    <a:lnTo>
                      <a:pt x="61" y="9"/>
                    </a:lnTo>
                    <a:lnTo>
                      <a:pt x="67" y="15"/>
                    </a:lnTo>
                    <a:lnTo>
                      <a:pt x="73" y="23"/>
                    </a:lnTo>
                    <a:lnTo>
                      <a:pt x="75" y="32"/>
                    </a:lnTo>
                    <a:lnTo>
                      <a:pt x="79" y="42"/>
                    </a:lnTo>
                    <a:lnTo>
                      <a:pt x="79" y="53"/>
                    </a:lnTo>
                    <a:lnTo>
                      <a:pt x="79" y="63"/>
                    </a:lnTo>
                    <a:lnTo>
                      <a:pt x="75" y="73"/>
                    </a:lnTo>
                    <a:lnTo>
                      <a:pt x="73" y="82"/>
                    </a:lnTo>
                    <a:lnTo>
                      <a:pt x="67" y="90"/>
                    </a:lnTo>
                    <a:lnTo>
                      <a:pt x="61" y="98"/>
                    </a:lnTo>
                    <a:lnTo>
                      <a:pt x="54" y="102"/>
                    </a:lnTo>
                    <a:lnTo>
                      <a:pt x="48" y="105"/>
                    </a:lnTo>
                    <a:lnTo>
                      <a:pt x="40" y="107"/>
                    </a:lnTo>
                    <a:lnTo>
                      <a:pt x="33" y="105"/>
                    </a:lnTo>
                    <a:lnTo>
                      <a:pt x="25" y="102"/>
                    </a:lnTo>
                    <a:lnTo>
                      <a:pt x="17" y="98"/>
                    </a:lnTo>
                    <a:lnTo>
                      <a:pt x="11"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3017" name="Freeform 105"/>
              <p:cNvSpPr>
                <a:spLocks noChangeAspect="1"/>
              </p:cNvSpPr>
              <p:nvPr/>
            </p:nvSpPr>
            <p:spPr bwMode="auto">
              <a:xfrm>
                <a:off x="3698190" y="2949276"/>
                <a:ext cx="32608" cy="40286"/>
              </a:xfrm>
              <a:custGeom>
                <a:avLst/>
                <a:gdLst/>
                <a:ahLst/>
                <a:cxnLst>
                  <a:cxn ang="0">
                    <a:pos x="0" y="53"/>
                  </a:cxn>
                  <a:cxn ang="0">
                    <a:pos x="2" y="44"/>
                  </a:cxn>
                  <a:cxn ang="0">
                    <a:pos x="4" y="34"/>
                  </a:cxn>
                  <a:cxn ang="0">
                    <a:pos x="8" y="25"/>
                  </a:cxn>
                  <a:cxn ang="0">
                    <a:pos x="12" y="17"/>
                  </a:cxn>
                  <a:cxn ang="0">
                    <a:pos x="18" y="9"/>
                  </a:cxn>
                  <a:cxn ang="0">
                    <a:pos x="25" y="5"/>
                  </a:cxn>
                  <a:cxn ang="0">
                    <a:pos x="31" y="2"/>
                  </a:cxn>
                  <a:cxn ang="0">
                    <a:pos x="41" y="0"/>
                  </a:cxn>
                  <a:cxn ang="0">
                    <a:pos x="48" y="2"/>
                  </a:cxn>
                  <a:cxn ang="0">
                    <a:pos x="54" y="5"/>
                  </a:cxn>
                  <a:cxn ang="0">
                    <a:pos x="62" y="9"/>
                  </a:cxn>
                  <a:cxn ang="0">
                    <a:pos x="68" y="17"/>
                  </a:cxn>
                  <a:cxn ang="0">
                    <a:pos x="73" y="25"/>
                  </a:cxn>
                  <a:cxn ang="0">
                    <a:pos x="75" y="34"/>
                  </a:cxn>
                  <a:cxn ang="0">
                    <a:pos x="77" y="44"/>
                  </a:cxn>
                  <a:cxn ang="0">
                    <a:pos x="79" y="53"/>
                  </a:cxn>
                  <a:cxn ang="0">
                    <a:pos x="77" y="65"/>
                  </a:cxn>
                  <a:cxn ang="0">
                    <a:pos x="75" y="75"/>
                  </a:cxn>
                  <a:cxn ang="0">
                    <a:pos x="73" y="84"/>
                  </a:cxn>
                  <a:cxn ang="0">
                    <a:pos x="68" y="92"/>
                  </a:cxn>
                  <a:cxn ang="0">
                    <a:pos x="62" y="98"/>
                  </a:cxn>
                  <a:cxn ang="0">
                    <a:pos x="54" y="103"/>
                  </a:cxn>
                  <a:cxn ang="0">
                    <a:pos x="48" y="105"/>
                  </a:cxn>
                  <a:cxn ang="0">
                    <a:pos x="41" y="107"/>
                  </a:cxn>
                  <a:cxn ang="0">
                    <a:pos x="31" y="105"/>
                  </a:cxn>
                  <a:cxn ang="0">
                    <a:pos x="25" y="103"/>
                  </a:cxn>
                  <a:cxn ang="0">
                    <a:pos x="18" y="98"/>
                  </a:cxn>
                  <a:cxn ang="0">
                    <a:pos x="12" y="92"/>
                  </a:cxn>
                  <a:cxn ang="0">
                    <a:pos x="8" y="84"/>
                  </a:cxn>
                  <a:cxn ang="0">
                    <a:pos x="4" y="75"/>
                  </a:cxn>
                  <a:cxn ang="0">
                    <a:pos x="2" y="65"/>
                  </a:cxn>
                  <a:cxn ang="0">
                    <a:pos x="0" y="53"/>
                  </a:cxn>
                </a:cxnLst>
                <a:rect l="0" t="0" r="r" b="b"/>
                <a:pathLst>
                  <a:path w="79" h="107">
                    <a:moveTo>
                      <a:pt x="0" y="53"/>
                    </a:moveTo>
                    <a:lnTo>
                      <a:pt x="2" y="44"/>
                    </a:lnTo>
                    <a:lnTo>
                      <a:pt x="4" y="34"/>
                    </a:lnTo>
                    <a:lnTo>
                      <a:pt x="8" y="25"/>
                    </a:lnTo>
                    <a:lnTo>
                      <a:pt x="12" y="17"/>
                    </a:lnTo>
                    <a:lnTo>
                      <a:pt x="18" y="9"/>
                    </a:lnTo>
                    <a:lnTo>
                      <a:pt x="25" y="5"/>
                    </a:lnTo>
                    <a:lnTo>
                      <a:pt x="31" y="2"/>
                    </a:lnTo>
                    <a:lnTo>
                      <a:pt x="41" y="0"/>
                    </a:lnTo>
                    <a:lnTo>
                      <a:pt x="48" y="2"/>
                    </a:lnTo>
                    <a:lnTo>
                      <a:pt x="54" y="5"/>
                    </a:lnTo>
                    <a:lnTo>
                      <a:pt x="62" y="9"/>
                    </a:lnTo>
                    <a:lnTo>
                      <a:pt x="68" y="17"/>
                    </a:lnTo>
                    <a:lnTo>
                      <a:pt x="73" y="25"/>
                    </a:lnTo>
                    <a:lnTo>
                      <a:pt x="75" y="34"/>
                    </a:lnTo>
                    <a:lnTo>
                      <a:pt x="77" y="44"/>
                    </a:lnTo>
                    <a:lnTo>
                      <a:pt x="79" y="53"/>
                    </a:lnTo>
                    <a:lnTo>
                      <a:pt x="77" y="65"/>
                    </a:lnTo>
                    <a:lnTo>
                      <a:pt x="75" y="75"/>
                    </a:lnTo>
                    <a:lnTo>
                      <a:pt x="73" y="84"/>
                    </a:lnTo>
                    <a:lnTo>
                      <a:pt x="68" y="92"/>
                    </a:lnTo>
                    <a:lnTo>
                      <a:pt x="62" y="98"/>
                    </a:lnTo>
                    <a:lnTo>
                      <a:pt x="54" y="103"/>
                    </a:lnTo>
                    <a:lnTo>
                      <a:pt x="48" y="105"/>
                    </a:lnTo>
                    <a:lnTo>
                      <a:pt x="41" y="107"/>
                    </a:lnTo>
                    <a:lnTo>
                      <a:pt x="31" y="105"/>
                    </a:lnTo>
                    <a:lnTo>
                      <a:pt x="25" y="103"/>
                    </a:lnTo>
                    <a:lnTo>
                      <a:pt x="18" y="98"/>
                    </a:lnTo>
                    <a:lnTo>
                      <a:pt x="12" y="92"/>
                    </a:lnTo>
                    <a:lnTo>
                      <a:pt x="8" y="84"/>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grpSp>
      </p:grpSp>
      <p:sp>
        <p:nvSpPr>
          <p:cNvPr id="3025" name="Text Box 4008"/>
          <p:cNvSpPr txBox="1">
            <a:spLocks noChangeArrowheads="1"/>
          </p:cNvSpPr>
          <p:nvPr/>
        </p:nvSpPr>
        <p:spPr bwMode="auto">
          <a:xfrm>
            <a:off x="4326905" y="5562600"/>
            <a:ext cx="985487" cy="211028"/>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dirty="0" smtClean="0">
                <a:solidFill>
                  <a:srgbClr val="DDDDDD"/>
                </a:solidFill>
                <a:latin typeface="Tahoma" charset="0"/>
              </a:rPr>
              <a:t>125W</a:t>
            </a:r>
          </a:p>
        </p:txBody>
      </p:sp>
      <p:sp>
        <p:nvSpPr>
          <p:cNvPr id="3026" name="Rectangle 4009"/>
          <p:cNvSpPr>
            <a:spLocks noChangeArrowheads="1"/>
          </p:cNvSpPr>
          <p:nvPr/>
        </p:nvSpPr>
        <p:spPr bwMode="auto">
          <a:xfrm>
            <a:off x="3145558" y="5562600"/>
            <a:ext cx="750454" cy="211028"/>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dirty="0" smtClean="0">
                <a:solidFill>
                  <a:srgbClr val="DDDDDD"/>
                </a:solidFill>
                <a:latin typeface="Tahoma" charset="0"/>
              </a:rPr>
              <a:t>127W</a:t>
            </a:r>
          </a:p>
        </p:txBody>
      </p:sp>
      <p:sp>
        <p:nvSpPr>
          <p:cNvPr id="3027" name="Text Box 4008"/>
          <p:cNvSpPr txBox="1">
            <a:spLocks noChangeArrowheads="1"/>
          </p:cNvSpPr>
          <p:nvPr/>
        </p:nvSpPr>
        <p:spPr bwMode="auto">
          <a:xfrm>
            <a:off x="6675457" y="5562600"/>
            <a:ext cx="985487" cy="211028"/>
          </a:xfrm>
          <a:prstGeom prst="rect">
            <a:avLst/>
          </a:prstGeom>
          <a:noFill/>
          <a:ln w="9525">
            <a:noFill/>
            <a:miter lim="800000"/>
            <a:headEnd/>
            <a:tailEnd/>
          </a:ln>
          <a:effectLst/>
        </p:spPr>
        <p:txBody>
          <a:bodyPr lIns="0" tIns="0" rIns="0" bIns="0">
            <a:spAutoFit/>
          </a:bodyPr>
          <a:lstStyle/>
          <a:p>
            <a:pPr marL="63500" fontAlgn="base">
              <a:spcBef>
                <a:spcPct val="0"/>
              </a:spcBef>
              <a:spcAft>
                <a:spcPct val="0"/>
              </a:spcAft>
            </a:pPr>
            <a:r>
              <a:rPr lang="en-US" sz="1400" b="1" dirty="0" smtClean="0">
                <a:solidFill>
                  <a:srgbClr val="DDDDDD"/>
                </a:solidFill>
                <a:latin typeface="Tahoma" charset="0"/>
              </a:rPr>
              <a:t>125W</a:t>
            </a:r>
          </a:p>
        </p:txBody>
      </p:sp>
      <p:sp>
        <p:nvSpPr>
          <p:cNvPr id="3028" name="Rectangle 4009"/>
          <p:cNvSpPr>
            <a:spLocks noChangeArrowheads="1"/>
          </p:cNvSpPr>
          <p:nvPr/>
        </p:nvSpPr>
        <p:spPr bwMode="auto">
          <a:xfrm>
            <a:off x="5494110" y="5562600"/>
            <a:ext cx="750454" cy="211028"/>
          </a:xfrm>
          <a:prstGeom prst="rect">
            <a:avLst/>
          </a:prstGeom>
          <a:noFill/>
          <a:ln w="9525">
            <a:noFill/>
            <a:miter lim="800000"/>
            <a:headEnd/>
            <a:tailEnd/>
          </a:ln>
        </p:spPr>
        <p:txBody>
          <a:bodyPr wrap="none" lIns="0" tIns="0" rIns="0" bIns="0">
            <a:spAutoFit/>
          </a:bodyPr>
          <a:lstStyle/>
          <a:p>
            <a:pPr marL="57150" defTabSz="4389438" fontAlgn="base">
              <a:spcBef>
                <a:spcPct val="0"/>
              </a:spcBef>
              <a:spcAft>
                <a:spcPct val="0"/>
              </a:spcAft>
            </a:pPr>
            <a:r>
              <a:rPr lang="en-US" sz="1400" b="1" dirty="0" smtClean="0">
                <a:solidFill>
                  <a:srgbClr val="DDDDDD"/>
                </a:solidFill>
                <a:latin typeface="Tahoma" charset="0"/>
              </a:rPr>
              <a:t>127W</a:t>
            </a:r>
          </a:p>
        </p:txBody>
      </p:sp>
      <p:sp>
        <p:nvSpPr>
          <p:cNvPr id="3029" name="Text Box 364"/>
          <p:cNvSpPr txBox="1">
            <a:spLocks noChangeArrowheads="1"/>
          </p:cNvSpPr>
          <p:nvPr/>
        </p:nvSpPr>
        <p:spPr bwMode="auto">
          <a:xfrm>
            <a:off x="1524610" y="228600"/>
            <a:ext cx="5750292" cy="769441"/>
          </a:xfrm>
          <a:prstGeom prst="rect">
            <a:avLst/>
          </a:prstGeom>
          <a:noFill/>
          <a:ln w="9525">
            <a:noFill/>
            <a:miter lim="800000"/>
            <a:headEnd/>
            <a:tailEnd/>
          </a:ln>
          <a:effectLst/>
        </p:spPr>
        <p:txBody>
          <a:bodyPr wrap="none">
            <a:spAutoFit/>
          </a:bodyPr>
          <a:lstStyle/>
          <a:p>
            <a:pPr algn="ctr" eaLnBrk="0" fontAlgn="base" hangingPunct="0">
              <a:spcBef>
                <a:spcPct val="0"/>
              </a:spcBef>
              <a:spcAft>
                <a:spcPct val="0"/>
              </a:spcAft>
            </a:pPr>
            <a:r>
              <a:rPr lang="en-US" sz="2400" b="1" dirty="0" smtClean="0">
                <a:solidFill>
                  <a:srgbClr val="FFFF00"/>
                </a:solidFill>
              </a:rPr>
              <a:t>August 2000</a:t>
            </a:r>
            <a:endParaRPr lang="en-US" sz="2000" b="1" dirty="0" smtClean="0">
              <a:solidFill>
                <a:srgbClr val="FFFF00"/>
              </a:solidFill>
            </a:endParaRPr>
          </a:p>
          <a:p>
            <a:pPr algn="ctr" eaLnBrk="0" fontAlgn="base" hangingPunct="0">
              <a:spcBef>
                <a:spcPct val="0"/>
              </a:spcBef>
              <a:spcAft>
                <a:spcPct val="0"/>
              </a:spcAft>
            </a:pPr>
            <a:r>
              <a:rPr lang="en-US" sz="2000" b="1" dirty="0" smtClean="0">
                <a:solidFill>
                  <a:srgbClr val="FFFF00"/>
                </a:solidFill>
              </a:rPr>
              <a:t>Strong physical control of biological patterns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7571" name="Rectangle 3"/>
          <p:cNvSpPr>
            <a:spLocks noChangeArrowheads="1"/>
          </p:cNvSpPr>
          <p:nvPr/>
        </p:nvSpPr>
        <p:spPr bwMode="auto">
          <a:xfrm>
            <a:off x="762000" y="1143000"/>
            <a:ext cx="3581400" cy="5105400"/>
          </a:xfrm>
          <a:prstGeom prst="rect">
            <a:avLst/>
          </a:prstGeom>
          <a:solidFill>
            <a:schemeClr val="bg1"/>
          </a:solidFill>
          <a:ln w="0" algn="ctr">
            <a:no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pic>
        <p:nvPicPr>
          <p:cNvPr id="877573" name="Picture 5" descr="AVHRR_8_1_2000b"/>
          <p:cNvPicPr>
            <a:picLocks noChangeAspect="1" noChangeArrowheads="1"/>
          </p:cNvPicPr>
          <p:nvPr/>
        </p:nvPicPr>
        <p:blipFill>
          <a:blip r:embed="rId4" cstate="print"/>
          <a:srcRect l="13095" t="12694" r="55344" b="12732"/>
          <a:stretch>
            <a:fillRect/>
          </a:stretch>
        </p:blipFill>
        <p:spPr bwMode="auto">
          <a:xfrm>
            <a:off x="1039813" y="1192213"/>
            <a:ext cx="3303587" cy="5006975"/>
          </a:xfrm>
          <a:prstGeom prst="rect">
            <a:avLst/>
          </a:prstGeom>
          <a:noFill/>
          <a:ln w="9525">
            <a:noFill/>
            <a:miter lim="800000"/>
            <a:headEnd/>
            <a:tailEnd/>
          </a:ln>
        </p:spPr>
      </p:pic>
      <p:grpSp>
        <p:nvGrpSpPr>
          <p:cNvPr id="129" name="Group 128"/>
          <p:cNvGrpSpPr/>
          <p:nvPr/>
        </p:nvGrpSpPr>
        <p:grpSpPr>
          <a:xfrm>
            <a:off x="1533524" y="2657475"/>
            <a:ext cx="1498903" cy="2207882"/>
            <a:chOff x="2490795" y="2767015"/>
            <a:chExt cx="1527478" cy="2531732"/>
          </a:xfrm>
        </p:grpSpPr>
        <p:sp>
          <p:nvSpPr>
            <p:cNvPr id="130" name="Freeform 24"/>
            <p:cNvSpPr>
              <a:spLocks noChangeAspect="1"/>
            </p:cNvSpPr>
            <p:nvPr/>
          </p:nvSpPr>
          <p:spPr bwMode="auto">
            <a:xfrm>
              <a:off x="3841928" y="5253944"/>
              <a:ext cx="32608" cy="40286"/>
            </a:xfrm>
            <a:custGeom>
              <a:avLst/>
              <a:gdLst/>
              <a:ahLst/>
              <a:cxnLst>
                <a:cxn ang="0">
                  <a:pos x="0" y="54"/>
                </a:cxn>
                <a:cxn ang="0">
                  <a:pos x="0" y="44"/>
                </a:cxn>
                <a:cxn ang="0">
                  <a:pos x="1"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0" y="25"/>
                </a:cxn>
                <a:cxn ang="0">
                  <a:pos x="74" y="35"/>
                </a:cxn>
                <a:cxn ang="0">
                  <a:pos x="76" y="44"/>
                </a:cxn>
                <a:cxn ang="0">
                  <a:pos x="76" y="54"/>
                </a:cxn>
                <a:cxn ang="0">
                  <a:pos x="76" y="65"/>
                </a:cxn>
                <a:cxn ang="0">
                  <a:pos x="74" y="75"/>
                </a:cxn>
                <a:cxn ang="0">
                  <a:pos x="70"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1" y="75"/>
                </a:cxn>
                <a:cxn ang="0">
                  <a:pos x="0" y="65"/>
                </a:cxn>
                <a:cxn ang="0">
                  <a:pos x="0" y="54"/>
                </a:cxn>
              </a:cxnLst>
              <a:rect l="0" t="0" r="r" b="b"/>
              <a:pathLst>
                <a:path w="76" h="108">
                  <a:moveTo>
                    <a:pt x="0" y="54"/>
                  </a:moveTo>
                  <a:lnTo>
                    <a:pt x="0" y="44"/>
                  </a:lnTo>
                  <a:lnTo>
                    <a:pt x="1" y="35"/>
                  </a:lnTo>
                  <a:lnTo>
                    <a:pt x="5" y="25"/>
                  </a:lnTo>
                  <a:lnTo>
                    <a:pt x="11" y="17"/>
                  </a:lnTo>
                  <a:lnTo>
                    <a:pt x="17" y="10"/>
                  </a:lnTo>
                  <a:lnTo>
                    <a:pt x="23" y="4"/>
                  </a:lnTo>
                  <a:lnTo>
                    <a:pt x="30" y="2"/>
                  </a:lnTo>
                  <a:lnTo>
                    <a:pt x="38" y="0"/>
                  </a:lnTo>
                  <a:lnTo>
                    <a:pt x="46" y="2"/>
                  </a:lnTo>
                  <a:lnTo>
                    <a:pt x="53" y="4"/>
                  </a:lnTo>
                  <a:lnTo>
                    <a:pt x="59" y="10"/>
                  </a:lnTo>
                  <a:lnTo>
                    <a:pt x="65" y="17"/>
                  </a:lnTo>
                  <a:lnTo>
                    <a:pt x="70" y="25"/>
                  </a:lnTo>
                  <a:lnTo>
                    <a:pt x="74" y="35"/>
                  </a:lnTo>
                  <a:lnTo>
                    <a:pt x="76" y="44"/>
                  </a:lnTo>
                  <a:lnTo>
                    <a:pt x="76" y="54"/>
                  </a:lnTo>
                  <a:lnTo>
                    <a:pt x="76" y="65"/>
                  </a:lnTo>
                  <a:lnTo>
                    <a:pt x="74" y="75"/>
                  </a:lnTo>
                  <a:lnTo>
                    <a:pt x="70" y="85"/>
                  </a:lnTo>
                  <a:lnTo>
                    <a:pt x="65" y="92"/>
                  </a:lnTo>
                  <a:lnTo>
                    <a:pt x="59" y="98"/>
                  </a:lnTo>
                  <a:lnTo>
                    <a:pt x="53" y="104"/>
                  </a:lnTo>
                  <a:lnTo>
                    <a:pt x="46" y="106"/>
                  </a:lnTo>
                  <a:lnTo>
                    <a:pt x="38" y="108"/>
                  </a:lnTo>
                  <a:lnTo>
                    <a:pt x="30" y="106"/>
                  </a:lnTo>
                  <a:lnTo>
                    <a:pt x="23" y="104"/>
                  </a:lnTo>
                  <a:lnTo>
                    <a:pt x="17" y="98"/>
                  </a:lnTo>
                  <a:lnTo>
                    <a:pt x="11" y="92"/>
                  </a:lnTo>
                  <a:lnTo>
                    <a:pt x="5" y="85"/>
                  </a:lnTo>
                  <a:lnTo>
                    <a:pt x="1"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1" name="Freeform 25"/>
            <p:cNvSpPr>
              <a:spLocks noChangeAspect="1"/>
            </p:cNvSpPr>
            <p:nvPr/>
          </p:nvSpPr>
          <p:spPr bwMode="auto">
            <a:xfrm>
              <a:off x="3771856" y="5253944"/>
              <a:ext cx="32608" cy="40286"/>
            </a:xfrm>
            <a:custGeom>
              <a:avLst/>
              <a:gdLst/>
              <a:ahLst/>
              <a:cxnLst>
                <a:cxn ang="0">
                  <a:pos x="0" y="54"/>
                </a:cxn>
                <a:cxn ang="0">
                  <a:pos x="2" y="44"/>
                </a:cxn>
                <a:cxn ang="0">
                  <a:pos x="4" y="35"/>
                </a:cxn>
                <a:cxn ang="0">
                  <a:pos x="8" y="25"/>
                </a:cxn>
                <a:cxn ang="0">
                  <a:pos x="11" y="17"/>
                </a:cxn>
                <a:cxn ang="0">
                  <a:pos x="17" y="10"/>
                </a:cxn>
                <a:cxn ang="0">
                  <a:pos x="25" y="4"/>
                </a:cxn>
                <a:cxn ang="0">
                  <a:pos x="33" y="2"/>
                </a:cxn>
                <a:cxn ang="0">
                  <a:pos x="40" y="0"/>
                </a:cxn>
                <a:cxn ang="0">
                  <a:pos x="48" y="2"/>
                </a:cxn>
                <a:cxn ang="0">
                  <a:pos x="54" y="4"/>
                </a:cxn>
                <a:cxn ang="0">
                  <a:pos x="61" y="10"/>
                </a:cxn>
                <a:cxn ang="0">
                  <a:pos x="67" y="17"/>
                </a:cxn>
                <a:cxn ang="0">
                  <a:pos x="73" y="25"/>
                </a:cxn>
                <a:cxn ang="0">
                  <a:pos x="75" y="35"/>
                </a:cxn>
                <a:cxn ang="0">
                  <a:pos x="79" y="44"/>
                </a:cxn>
                <a:cxn ang="0">
                  <a:pos x="79" y="54"/>
                </a:cxn>
                <a:cxn ang="0">
                  <a:pos x="79" y="65"/>
                </a:cxn>
                <a:cxn ang="0">
                  <a:pos x="75" y="75"/>
                </a:cxn>
                <a:cxn ang="0">
                  <a:pos x="73" y="85"/>
                </a:cxn>
                <a:cxn ang="0">
                  <a:pos x="67" y="92"/>
                </a:cxn>
                <a:cxn ang="0">
                  <a:pos x="61" y="98"/>
                </a:cxn>
                <a:cxn ang="0">
                  <a:pos x="54" y="104"/>
                </a:cxn>
                <a:cxn ang="0">
                  <a:pos x="48" y="106"/>
                </a:cxn>
                <a:cxn ang="0">
                  <a:pos x="40" y="108"/>
                </a:cxn>
                <a:cxn ang="0">
                  <a:pos x="33" y="106"/>
                </a:cxn>
                <a:cxn ang="0">
                  <a:pos x="25" y="104"/>
                </a:cxn>
                <a:cxn ang="0">
                  <a:pos x="17" y="98"/>
                </a:cxn>
                <a:cxn ang="0">
                  <a:pos x="11" y="92"/>
                </a:cxn>
                <a:cxn ang="0">
                  <a:pos x="8" y="85"/>
                </a:cxn>
                <a:cxn ang="0">
                  <a:pos x="4" y="75"/>
                </a:cxn>
                <a:cxn ang="0">
                  <a:pos x="2" y="65"/>
                </a:cxn>
                <a:cxn ang="0">
                  <a:pos x="0" y="54"/>
                </a:cxn>
              </a:cxnLst>
              <a:rect l="0" t="0" r="r" b="b"/>
              <a:pathLst>
                <a:path w="79" h="108">
                  <a:moveTo>
                    <a:pt x="0" y="54"/>
                  </a:moveTo>
                  <a:lnTo>
                    <a:pt x="2" y="44"/>
                  </a:lnTo>
                  <a:lnTo>
                    <a:pt x="4" y="35"/>
                  </a:lnTo>
                  <a:lnTo>
                    <a:pt x="8" y="25"/>
                  </a:lnTo>
                  <a:lnTo>
                    <a:pt x="11" y="17"/>
                  </a:lnTo>
                  <a:lnTo>
                    <a:pt x="17" y="10"/>
                  </a:lnTo>
                  <a:lnTo>
                    <a:pt x="25" y="4"/>
                  </a:lnTo>
                  <a:lnTo>
                    <a:pt x="33" y="2"/>
                  </a:lnTo>
                  <a:lnTo>
                    <a:pt x="40" y="0"/>
                  </a:lnTo>
                  <a:lnTo>
                    <a:pt x="48" y="2"/>
                  </a:lnTo>
                  <a:lnTo>
                    <a:pt x="54" y="4"/>
                  </a:lnTo>
                  <a:lnTo>
                    <a:pt x="61" y="10"/>
                  </a:lnTo>
                  <a:lnTo>
                    <a:pt x="67" y="17"/>
                  </a:lnTo>
                  <a:lnTo>
                    <a:pt x="73" y="25"/>
                  </a:lnTo>
                  <a:lnTo>
                    <a:pt x="75" y="35"/>
                  </a:lnTo>
                  <a:lnTo>
                    <a:pt x="79" y="44"/>
                  </a:lnTo>
                  <a:lnTo>
                    <a:pt x="79" y="54"/>
                  </a:lnTo>
                  <a:lnTo>
                    <a:pt x="79" y="65"/>
                  </a:lnTo>
                  <a:lnTo>
                    <a:pt x="75" y="75"/>
                  </a:lnTo>
                  <a:lnTo>
                    <a:pt x="73" y="85"/>
                  </a:lnTo>
                  <a:lnTo>
                    <a:pt x="67" y="92"/>
                  </a:lnTo>
                  <a:lnTo>
                    <a:pt x="61" y="98"/>
                  </a:lnTo>
                  <a:lnTo>
                    <a:pt x="54" y="104"/>
                  </a:lnTo>
                  <a:lnTo>
                    <a:pt x="48" y="106"/>
                  </a:lnTo>
                  <a:lnTo>
                    <a:pt x="40" y="108"/>
                  </a:lnTo>
                  <a:lnTo>
                    <a:pt x="33" y="106"/>
                  </a:lnTo>
                  <a:lnTo>
                    <a:pt x="25" y="104"/>
                  </a:lnTo>
                  <a:lnTo>
                    <a:pt x="17" y="98"/>
                  </a:lnTo>
                  <a:lnTo>
                    <a:pt x="11"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2" name="Freeform 26"/>
            <p:cNvSpPr>
              <a:spLocks noChangeAspect="1"/>
            </p:cNvSpPr>
            <p:nvPr/>
          </p:nvSpPr>
          <p:spPr bwMode="auto">
            <a:xfrm>
              <a:off x="3698190" y="5253944"/>
              <a:ext cx="32608" cy="40286"/>
            </a:xfrm>
            <a:custGeom>
              <a:avLst/>
              <a:gdLst/>
              <a:ahLst/>
              <a:cxnLst>
                <a:cxn ang="0">
                  <a:pos x="0" y="54"/>
                </a:cxn>
                <a:cxn ang="0">
                  <a:pos x="2" y="44"/>
                </a:cxn>
                <a:cxn ang="0">
                  <a:pos x="4" y="35"/>
                </a:cxn>
                <a:cxn ang="0">
                  <a:pos x="8" y="25"/>
                </a:cxn>
                <a:cxn ang="0">
                  <a:pos x="12" y="17"/>
                </a:cxn>
                <a:cxn ang="0">
                  <a:pos x="18" y="10"/>
                </a:cxn>
                <a:cxn ang="0">
                  <a:pos x="25" y="4"/>
                </a:cxn>
                <a:cxn ang="0">
                  <a:pos x="33" y="2"/>
                </a:cxn>
                <a:cxn ang="0">
                  <a:pos x="41" y="0"/>
                </a:cxn>
                <a:cxn ang="0">
                  <a:pos x="48" y="2"/>
                </a:cxn>
                <a:cxn ang="0">
                  <a:pos x="54" y="4"/>
                </a:cxn>
                <a:cxn ang="0">
                  <a:pos x="62" y="10"/>
                </a:cxn>
                <a:cxn ang="0">
                  <a:pos x="68" y="17"/>
                </a:cxn>
                <a:cxn ang="0">
                  <a:pos x="73" y="25"/>
                </a:cxn>
                <a:cxn ang="0">
                  <a:pos x="75" y="35"/>
                </a:cxn>
                <a:cxn ang="0">
                  <a:pos x="79" y="44"/>
                </a:cxn>
                <a:cxn ang="0">
                  <a:pos x="79" y="54"/>
                </a:cxn>
                <a:cxn ang="0">
                  <a:pos x="79" y="65"/>
                </a:cxn>
                <a:cxn ang="0">
                  <a:pos x="75" y="75"/>
                </a:cxn>
                <a:cxn ang="0">
                  <a:pos x="73" y="85"/>
                </a:cxn>
                <a:cxn ang="0">
                  <a:pos x="68" y="92"/>
                </a:cxn>
                <a:cxn ang="0">
                  <a:pos x="62" y="98"/>
                </a:cxn>
                <a:cxn ang="0">
                  <a:pos x="54" y="104"/>
                </a:cxn>
                <a:cxn ang="0">
                  <a:pos x="48" y="106"/>
                </a:cxn>
                <a:cxn ang="0">
                  <a:pos x="41" y="108"/>
                </a:cxn>
                <a:cxn ang="0">
                  <a:pos x="33" y="106"/>
                </a:cxn>
                <a:cxn ang="0">
                  <a:pos x="25" y="104"/>
                </a:cxn>
                <a:cxn ang="0">
                  <a:pos x="18" y="98"/>
                </a:cxn>
                <a:cxn ang="0">
                  <a:pos x="12" y="92"/>
                </a:cxn>
                <a:cxn ang="0">
                  <a:pos x="8" y="85"/>
                </a:cxn>
                <a:cxn ang="0">
                  <a:pos x="4" y="75"/>
                </a:cxn>
                <a:cxn ang="0">
                  <a:pos x="2" y="65"/>
                </a:cxn>
                <a:cxn ang="0">
                  <a:pos x="0" y="54"/>
                </a:cxn>
              </a:cxnLst>
              <a:rect l="0" t="0" r="r" b="b"/>
              <a:pathLst>
                <a:path w="79" h="108">
                  <a:moveTo>
                    <a:pt x="0" y="54"/>
                  </a:moveTo>
                  <a:lnTo>
                    <a:pt x="2" y="44"/>
                  </a:lnTo>
                  <a:lnTo>
                    <a:pt x="4" y="35"/>
                  </a:lnTo>
                  <a:lnTo>
                    <a:pt x="8" y="25"/>
                  </a:lnTo>
                  <a:lnTo>
                    <a:pt x="12" y="17"/>
                  </a:lnTo>
                  <a:lnTo>
                    <a:pt x="18" y="10"/>
                  </a:lnTo>
                  <a:lnTo>
                    <a:pt x="25" y="4"/>
                  </a:lnTo>
                  <a:lnTo>
                    <a:pt x="33" y="2"/>
                  </a:lnTo>
                  <a:lnTo>
                    <a:pt x="41" y="0"/>
                  </a:lnTo>
                  <a:lnTo>
                    <a:pt x="48" y="2"/>
                  </a:lnTo>
                  <a:lnTo>
                    <a:pt x="54" y="4"/>
                  </a:lnTo>
                  <a:lnTo>
                    <a:pt x="62" y="10"/>
                  </a:lnTo>
                  <a:lnTo>
                    <a:pt x="68" y="17"/>
                  </a:lnTo>
                  <a:lnTo>
                    <a:pt x="73" y="25"/>
                  </a:lnTo>
                  <a:lnTo>
                    <a:pt x="75" y="35"/>
                  </a:lnTo>
                  <a:lnTo>
                    <a:pt x="79" y="44"/>
                  </a:lnTo>
                  <a:lnTo>
                    <a:pt x="79" y="54"/>
                  </a:lnTo>
                  <a:lnTo>
                    <a:pt x="79" y="65"/>
                  </a:lnTo>
                  <a:lnTo>
                    <a:pt x="75" y="75"/>
                  </a:lnTo>
                  <a:lnTo>
                    <a:pt x="73" y="85"/>
                  </a:lnTo>
                  <a:lnTo>
                    <a:pt x="68" y="92"/>
                  </a:lnTo>
                  <a:lnTo>
                    <a:pt x="62" y="98"/>
                  </a:lnTo>
                  <a:lnTo>
                    <a:pt x="54" y="104"/>
                  </a:lnTo>
                  <a:lnTo>
                    <a:pt x="48" y="106"/>
                  </a:lnTo>
                  <a:lnTo>
                    <a:pt x="41" y="108"/>
                  </a:lnTo>
                  <a:lnTo>
                    <a:pt x="33" y="106"/>
                  </a:lnTo>
                  <a:lnTo>
                    <a:pt x="25" y="104"/>
                  </a:lnTo>
                  <a:lnTo>
                    <a:pt x="18" y="98"/>
                  </a:lnTo>
                  <a:lnTo>
                    <a:pt x="12" y="92"/>
                  </a:lnTo>
                  <a:lnTo>
                    <a:pt x="8"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3" name="Freeform 27"/>
            <p:cNvSpPr>
              <a:spLocks noChangeAspect="1"/>
            </p:cNvSpPr>
            <p:nvPr/>
          </p:nvSpPr>
          <p:spPr bwMode="auto">
            <a:xfrm>
              <a:off x="3626321" y="5253944"/>
              <a:ext cx="32608" cy="40286"/>
            </a:xfrm>
            <a:custGeom>
              <a:avLst/>
              <a:gdLst/>
              <a:ahLst/>
              <a:cxnLst>
                <a:cxn ang="0">
                  <a:pos x="0" y="54"/>
                </a:cxn>
                <a:cxn ang="0">
                  <a:pos x="0" y="44"/>
                </a:cxn>
                <a:cxn ang="0">
                  <a:pos x="2" y="35"/>
                </a:cxn>
                <a:cxn ang="0">
                  <a:pos x="5" y="25"/>
                </a:cxn>
                <a:cxn ang="0">
                  <a:pos x="11" y="17"/>
                </a:cxn>
                <a:cxn ang="0">
                  <a:pos x="17" y="10"/>
                </a:cxn>
                <a:cxn ang="0">
                  <a:pos x="23" y="4"/>
                </a:cxn>
                <a:cxn ang="0">
                  <a:pos x="30" y="2"/>
                </a:cxn>
                <a:cxn ang="0">
                  <a:pos x="38" y="0"/>
                </a:cxn>
                <a:cxn ang="0">
                  <a:pos x="46" y="2"/>
                </a:cxn>
                <a:cxn ang="0">
                  <a:pos x="53" y="4"/>
                </a:cxn>
                <a:cxn ang="0">
                  <a:pos x="59" y="10"/>
                </a:cxn>
                <a:cxn ang="0">
                  <a:pos x="65" y="17"/>
                </a:cxn>
                <a:cxn ang="0">
                  <a:pos x="71" y="25"/>
                </a:cxn>
                <a:cxn ang="0">
                  <a:pos x="75" y="35"/>
                </a:cxn>
                <a:cxn ang="0">
                  <a:pos x="76" y="44"/>
                </a:cxn>
                <a:cxn ang="0">
                  <a:pos x="76" y="54"/>
                </a:cxn>
                <a:cxn ang="0">
                  <a:pos x="76" y="65"/>
                </a:cxn>
                <a:cxn ang="0">
                  <a:pos x="75" y="75"/>
                </a:cxn>
                <a:cxn ang="0">
                  <a:pos x="71" y="85"/>
                </a:cxn>
                <a:cxn ang="0">
                  <a:pos x="65" y="92"/>
                </a:cxn>
                <a:cxn ang="0">
                  <a:pos x="59" y="98"/>
                </a:cxn>
                <a:cxn ang="0">
                  <a:pos x="53" y="104"/>
                </a:cxn>
                <a:cxn ang="0">
                  <a:pos x="46" y="106"/>
                </a:cxn>
                <a:cxn ang="0">
                  <a:pos x="38" y="108"/>
                </a:cxn>
                <a:cxn ang="0">
                  <a:pos x="30" y="106"/>
                </a:cxn>
                <a:cxn ang="0">
                  <a:pos x="23" y="104"/>
                </a:cxn>
                <a:cxn ang="0">
                  <a:pos x="17" y="98"/>
                </a:cxn>
                <a:cxn ang="0">
                  <a:pos x="11" y="92"/>
                </a:cxn>
                <a:cxn ang="0">
                  <a:pos x="5" y="85"/>
                </a:cxn>
                <a:cxn ang="0">
                  <a:pos x="2" y="75"/>
                </a:cxn>
                <a:cxn ang="0">
                  <a:pos x="0" y="65"/>
                </a:cxn>
                <a:cxn ang="0">
                  <a:pos x="0" y="54"/>
                </a:cxn>
              </a:cxnLst>
              <a:rect l="0" t="0" r="r" b="b"/>
              <a:pathLst>
                <a:path w="76" h="108">
                  <a:moveTo>
                    <a:pt x="0" y="54"/>
                  </a:moveTo>
                  <a:lnTo>
                    <a:pt x="0" y="44"/>
                  </a:lnTo>
                  <a:lnTo>
                    <a:pt x="2" y="35"/>
                  </a:lnTo>
                  <a:lnTo>
                    <a:pt x="5" y="25"/>
                  </a:lnTo>
                  <a:lnTo>
                    <a:pt x="11" y="17"/>
                  </a:lnTo>
                  <a:lnTo>
                    <a:pt x="17" y="10"/>
                  </a:lnTo>
                  <a:lnTo>
                    <a:pt x="23" y="4"/>
                  </a:lnTo>
                  <a:lnTo>
                    <a:pt x="30" y="2"/>
                  </a:lnTo>
                  <a:lnTo>
                    <a:pt x="38" y="0"/>
                  </a:lnTo>
                  <a:lnTo>
                    <a:pt x="46" y="2"/>
                  </a:lnTo>
                  <a:lnTo>
                    <a:pt x="53" y="4"/>
                  </a:lnTo>
                  <a:lnTo>
                    <a:pt x="59" y="10"/>
                  </a:lnTo>
                  <a:lnTo>
                    <a:pt x="65" y="17"/>
                  </a:lnTo>
                  <a:lnTo>
                    <a:pt x="71" y="25"/>
                  </a:lnTo>
                  <a:lnTo>
                    <a:pt x="75" y="35"/>
                  </a:lnTo>
                  <a:lnTo>
                    <a:pt x="76" y="44"/>
                  </a:lnTo>
                  <a:lnTo>
                    <a:pt x="76" y="54"/>
                  </a:lnTo>
                  <a:lnTo>
                    <a:pt x="76" y="65"/>
                  </a:lnTo>
                  <a:lnTo>
                    <a:pt x="75" y="75"/>
                  </a:lnTo>
                  <a:lnTo>
                    <a:pt x="71" y="85"/>
                  </a:lnTo>
                  <a:lnTo>
                    <a:pt x="65" y="92"/>
                  </a:lnTo>
                  <a:lnTo>
                    <a:pt x="59" y="98"/>
                  </a:lnTo>
                  <a:lnTo>
                    <a:pt x="53" y="104"/>
                  </a:lnTo>
                  <a:lnTo>
                    <a:pt x="46" y="106"/>
                  </a:lnTo>
                  <a:lnTo>
                    <a:pt x="38" y="108"/>
                  </a:lnTo>
                  <a:lnTo>
                    <a:pt x="30" y="106"/>
                  </a:lnTo>
                  <a:lnTo>
                    <a:pt x="23" y="104"/>
                  </a:lnTo>
                  <a:lnTo>
                    <a:pt x="17" y="98"/>
                  </a:lnTo>
                  <a:lnTo>
                    <a:pt x="11" y="92"/>
                  </a:lnTo>
                  <a:lnTo>
                    <a:pt x="5" y="85"/>
                  </a:lnTo>
                  <a:lnTo>
                    <a:pt x="2" y="75"/>
                  </a:lnTo>
                  <a:lnTo>
                    <a:pt x="0"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4" name="Freeform 28"/>
            <p:cNvSpPr>
              <a:spLocks noChangeAspect="1"/>
            </p:cNvSpPr>
            <p:nvPr/>
          </p:nvSpPr>
          <p:spPr bwMode="auto">
            <a:xfrm>
              <a:off x="3558046" y="5253944"/>
              <a:ext cx="32608" cy="40286"/>
            </a:xfrm>
            <a:custGeom>
              <a:avLst/>
              <a:gdLst/>
              <a:ahLst/>
              <a:cxnLst>
                <a:cxn ang="0">
                  <a:pos x="0" y="54"/>
                </a:cxn>
                <a:cxn ang="0">
                  <a:pos x="2" y="44"/>
                </a:cxn>
                <a:cxn ang="0">
                  <a:pos x="4" y="35"/>
                </a:cxn>
                <a:cxn ang="0">
                  <a:pos x="6" y="25"/>
                </a:cxn>
                <a:cxn ang="0">
                  <a:pos x="11" y="17"/>
                </a:cxn>
                <a:cxn ang="0">
                  <a:pos x="17" y="10"/>
                </a:cxn>
                <a:cxn ang="0">
                  <a:pos x="25" y="4"/>
                </a:cxn>
                <a:cxn ang="0">
                  <a:pos x="31" y="2"/>
                </a:cxn>
                <a:cxn ang="0">
                  <a:pos x="38" y="0"/>
                </a:cxn>
                <a:cxn ang="0">
                  <a:pos x="48" y="2"/>
                </a:cxn>
                <a:cxn ang="0">
                  <a:pos x="54" y="4"/>
                </a:cxn>
                <a:cxn ang="0">
                  <a:pos x="61" y="10"/>
                </a:cxn>
                <a:cxn ang="0">
                  <a:pos x="67" y="17"/>
                </a:cxn>
                <a:cxn ang="0">
                  <a:pos x="71" y="25"/>
                </a:cxn>
                <a:cxn ang="0">
                  <a:pos x="75" y="35"/>
                </a:cxn>
                <a:cxn ang="0">
                  <a:pos x="77" y="44"/>
                </a:cxn>
                <a:cxn ang="0">
                  <a:pos x="79" y="54"/>
                </a:cxn>
                <a:cxn ang="0">
                  <a:pos x="77" y="65"/>
                </a:cxn>
                <a:cxn ang="0">
                  <a:pos x="75" y="75"/>
                </a:cxn>
                <a:cxn ang="0">
                  <a:pos x="71" y="85"/>
                </a:cxn>
                <a:cxn ang="0">
                  <a:pos x="67" y="92"/>
                </a:cxn>
                <a:cxn ang="0">
                  <a:pos x="61" y="98"/>
                </a:cxn>
                <a:cxn ang="0">
                  <a:pos x="54" y="104"/>
                </a:cxn>
                <a:cxn ang="0">
                  <a:pos x="48" y="106"/>
                </a:cxn>
                <a:cxn ang="0">
                  <a:pos x="38" y="108"/>
                </a:cxn>
                <a:cxn ang="0">
                  <a:pos x="31" y="106"/>
                </a:cxn>
                <a:cxn ang="0">
                  <a:pos x="25" y="104"/>
                </a:cxn>
                <a:cxn ang="0">
                  <a:pos x="17" y="98"/>
                </a:cxn>
                <a:cxn ang="0">
                  <a:pos x="11" y="92"/>
                </a:cxn>
                <a:cxn ang="0">
                  <a:pos x="6" y="85"/>
                </a:cxn>
                <a:cxn ang="0">
                  <a:pos x="4" y="75"/>
                </a:cxn>
                <a:cxn ang="0">
                  <a:pos x="2" y="65"/>
                </a:cxn>
                <a:cxn ang="0">
                  <a:pos x="0" y="54"/>
                </a:cxn>
              </a:cxnLst>
              <a:rect l="0" t="0" r="r" b="b"/>
              <a:pathLst>
                <a:path w="79" h="108">
                  <a:moveTo>
                    <a:pt x="0" y="54"/>
                  </a:moveTo>
                  <a:lnTo>
                    <a:pt x="2" y="44"/>
                  </a:lnTo>
                  <a:lnTo>
                    <a:pt x="4" y="35"/>
                  </a:lnTo>
                  <a:lnTo>
                    <a:pt x="6" y="25"/>
                  </a:lnTo>
                  <a:lnTo>
                    <a:pt x="11" y="17"/>
                  </a:lnTo>
                  <a:lnTo>
                    <a:pt x="17" y="10"/>
                  </a:lnTo>
                  <a:lnTo>
                    <a:pt x="25" y="4"/>
                  </a:lnTo>
                  <a:lnTo>
                    <a:pt x="31" y="2"/>
                  </a:lnTo>
                  <a:lnTo>
                    <a:pt x="38" y="0"/>
                  </a:lnTo>
                  <a:lnTo>
                    <a:pt x="48" y="2"/>
                  </a:lnTo>
                  <a:lnTo>
                    <a:pt x="54" y="4"/>
                  </a:lnTo>
                  <a:lnTo>
                    <a:pt x="61" y="10"/>
                  </a:lnTo>
                  <a:lnTo>
                    <a:pt x="67" y="17"/>
                  </a:lnTo>
                  <a:lnTo>
                    <a:pt x="71" y="25"/>
                  </a:lnTo>
                  <a:lnTo>
                    <a:pt x="75" y="35"/>
                  </a:lnTo>
                  <a:lnTo>
                    <a:pt x="77" y="44"/>
                  </a:lnTo>
                  <a:lnTo>
                    <a:pt x="79" y="54"/>
                  </a:lnTo>
                  <a:lnTo>
                    <a:pt x="77" y="65"/>
                  </a:lnTo>
                  <a:lnTo>
                    <a:pt x="75" y="75"/>
                  </a:lnTo>
                  <a:lnTo>
                    <a:pt x="71" y="85"/>
                  </a:lnTo>
                  <a:lnTo>
                    <a:pt x="67" y="92"/>
                  </a:lnTo>
                  <a:lnTo>
                    <a:pt x="61" y="98"/>
                  </a:lnTo>
                  <a:lnTo>
                    <a:pt x="54" y="104"/>
                  </a:lnTo>
                  <a:lnTo>
                    <a:pt x="48" y="106"/>
                  </a:lnTo>
                  <a:lnTo>
                    <a:pt x="38" y="108"/>
                  </a:lnTo>
                  <a:lnTo>
                    <a:pt x="31" y="106"/>
                  </a:lnTo>
                  <a:lnTo>
                    <a:pt x="25" y="104"/>
                  </a:lnTo>
                  <a:lnTo>
                    <a:pt x="17" y="98"/>
                  </a:lnTo>
                  <a:lnTo>
                    <a:pt x="11" y="92"/>
                  </a:lnTo>
                  <a:lnTo>
                    <a:pt x="6" y="85"/>
                  </a:lnTo>
                  <a:lnTo>
                    <a:pt x="4" y="75"/>
                  </a:lnTo>
                  <a:lnTo>
                    <a:pt x="2" y="65"/>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5" name="Freeform 29"/>
            <p:cNvSpPr>
              <a:spLocks noChangeAspect="1" noEditPoints="1"/>
            </p:cNvSpPr>
            <p:nvPr/>
          </p:nvSpPr>
          <p:spPr bwMode="auto">
            <a:xfrm>
              <a:off x="3344236" y="5253944"/>
              <a:ext cx="32608" cy="40286"/>
            </a:xfrm>
            <a:custGeom>
              <a:avLst/>
              <a:gdLst/>
              <a:ahLst/>
              <a:cxnLst>
                <a:cxn ang="0">
                  <a:pos x="0" y="44"/>
                </a:cxn>
                <a:cxn ang="0">
                  <a:pos x="6" y="25"/>
                </a:cxn>
                <a:cxn ang="0">
                  <a:pos x="17" y="10"/>
                </a:cxn>
                <a:cxn ang="0">
                  <a:pos x="31" y="2"/>
                </a:cxn>
                <a:cxn ang="0">
                  <a:pos x="46" y="2"/>
                </a:cxn>
                <a:cxn ang="0">
                  <a:pos x="59" y="10"/>
                </a:cxn>
                <a:cxn ang="0">
                  <a:pos x="71" y="25"/>
                </a:cxn>
                <a:cxn ang="0">
                  <a:pos x="77" y="44"/>
                </a:cxn>
                <a:cxn ang="0">
                  <a:pos x="77" y="65"/>
                </a:cxn>
                <a:cxn ang="0">
                  <a:pos x="71" y="85"/>
                </a:cxn>
                <a:cxn ang="0">
                  <a:pos x="59" y="98"/>
                </a:cxn>
                <a:cxn ang="0">
                  <a:pos x="46" y="106"/>
                </a:cxn>
                <a:cxn ang="0">
                  <a:pos x="31" y="106"/>
                </a:cxn>
                <a:cxn ang="0">
                  <a:pos x="17" y="98"/>
                </a:cxn>
                <a:cxn ang="0">
                  <a:pos x="6" y="85"/>
                </a:cxn>
                <a:cxn ang="0">
                  <a:pos x="0" y="65"/>
                </a:cxn>
                <a:cxn ang="0">
                  <a:pos x="10" y="54"/>
                </a:cxn>
                <a:cxn ang="0">
                  <a:pos x="13" y="69"/>
                </a:cxn>
                <a:cxn ang="0">
                  <a:pos x="19" y="83"/>
                </a:cxn>
                <a:cxn ang="0">
                  <a:pos x="29" y="90"/>
                </a:cxn>
                <a:cxn ang="0">
                  <a:pos x="38" y="94"/>
                </a:cxn>
                <a:cxn ang="0">
                  <a:pos x="50" y="90"/>
                </a:cxn>
                <a:cxn ang="0">
                  <a:pos x="59" y="83"/>
                </a:cxn>
                <a:cxn ang="0">
                  <a:pos x="65" y="69"/>
                </a:cxn>
                <a:cxn ang="0">
                  <a:pos x="67" y="54"/>
                </a:cxn>
                <a:cxn ang="0">
                  <a:pos x="65" y="39"/>
                </a:cxn>
                <a:cxn ang="0">
                  <a:pos x="59" y="27"/>
                </a:cxn>
                <a:cxn ang="0">
                  <a:pos x="50" y="17"/>
                </a:cxn>
                <a:cxn ang="0">
                  <a:pos x="38" y="15"/>
                </a:cxn>
                <a:cxn ang="0">
                  <a:pos x="29" y="17"/>
                </a:cxn>
                <a:cxn ang="0">
                  <a:pos x="19" y="27"/>
                </a:cxn>
                <a:cxn ang="0">
                  <a:pos x="13" y="39"/>
                </a:cxn>
                <a:cxn ang="0">
                  <a:pos x="10" y="54"/>
                </a:cxn>
              </a:cxnLst>
              <a:rect l="0" t="0" r="r" b="b"/>
              <a:pathLst>
                <a:path w="79" h="108">
                  <a:moveTo>
                    <a:pt x="0" y="54"/>
                  </a:moveTo>
                  <a:lnTo>
                    <a:pt x="0" y="44"/>
                  </a:lnTo>
                  <a:lnTo>
                    <a:pt x="2" y="35"/>
                  </a:lnTo>
                  <a:lnTo>
                    <a:pt x="6" y="25"/>
                  </a:lnTo>
                  <a:lnTo>
                    <a:pt x="12" y="17"/>
                  </a:lnTo>
                  <a:lnTo>
                    <a:pt x="17" y="10"/>
                  </a:lnTo>
                  <a:lnTo>
                    <a:pt x="25" y="4"/>
                  </a:lnTo>
                  <a:lnTo>
                    <a:pt x="31" y="2"/>
                  </a:lnTo>
                  <a:lnTo>
                    <a:pt x="38" y="0"/>
                  </a:lnTo>
                  <a:lnTo>
                    <a:pt x="46" y="2"/>
                  </a:lnTo>
                  <a:lnTo>
                    <a:pt x="54" y="4"/>
                  </a:lnTo>
                  <a:lnTo>
                    <a:pt x="59" y="10"/>
                  </a:lnTo>
                  <a:lnTo>
                    <a:pt x="67" y="17"/>
                  </a:lnTo>
                  <a:lnTo>
                    <a:pt x="71" y="25"/>
                  </a:lnTo>
                  <a:lnTo>
                    <a:pt x="75" y="35"/>
                  </a:lnTo>
                  <a:lnTo>
                    <a:pt x="77" y="44"/>
                  </a:lnTo>
                  <a:lnTo>
                    <a:pt x="79" y="54"/>
                  </a:lnTo>
                  <a:lnTo>
                    <a:pt x="77" y="65"/>
                  </a:lnTo>
                  <a:lnTo>
                    <a:pt x="75" y="75"/>
                  </a:lnTo>
                  <a:lnTo>
                    <a:pt x="71" y="85"/>
                  </a:lnTo>
                  <a:lnTo>
                    <a:pt x="67" y="92"/>
                  </a:lnTo>
                  <a:lnTo>
                    <a:pt x="59" y="98"/>
                  </a:lnTo>
                  <a:lnTo>
                    <a:pt x="54" y="104"/>
                  </a:lnTo>
                  <a:lnTo>
                    <a:pt x="46" y="106"/>
                  </a:lnTo>
                  <a:lnTo>
                    <a:pt x="38" y="108"/>
                  </a:lnTo>
                  <a:lnTo>
                    <a:pt x="31" y="106"/>
                  </a:lnTo>
                  <a:lnTo>
                    <a:pt x="25" y="104"/>
                  </a:lnTo>
                  <a:lnTo>
                    <a:pt x="17" y="98"/>
                  </a:lnTo>
                  <a:lnTo>
                    <a:pt x="12" y="92"/>
                  </a:lnTo>
                  <a:lnTo>
                    <a:pt x="6" y="85"/>
                  </a:lnTo>
                  <a:lnTo>
                    <a:pt x="2" y="75"/>
                  </a:lnTo>
                  <a:lnTo>
                    <a:pt x="0" y="65"/>
                  </a:lnTo>
                  <a:lnTo>
                    <a:pt x="0" y="54"/>
                  </a:lnTo>
                  <a:close/>
                  <a:moveTo>
                    <a:pt x="10" y="54"/>
                  </a:moveTo>
                  <a:lnTo>
                    <a:pt x="12" y="62"/>
                  </a:lnTo>
                  <a:lnTo>
                    <a:pt x="13" y="69"/>
                  </a:lnTo>
                  <a:lnTo>
                    <a:pt x="15" y="75"/>
                  </a:lnTo>
                  <a:lnTo>
                    <a:pt x="19" y="83"/>
                  </a:lnTo>
                  <a:lnTo>
                    <a:pt x="23" y="87"/>
                  </a:lnTo>
                  <a:lnTo>
                    <a:pt x="29" y="90"/>
                  </a:lnTo>
                  <a:lnTo>
                    <a:pt x="33" y="92"/>
                  </a:lnTo>
                  <a:lnTo>
                    <a:pt x="38" y="94"/>
                  </a:lnTo>
                  <a:lnTo>
                    <a:pt x="44" y="92"/>
                  </a:lnTo>
                  <a:lnTo>
                    <a:pt x="50" y="90"/>
                  </a:lnTo>
                  <a:lnTo>
                    <a:pt x="56" y="87"/>
                  </a:lnTo>
                  <a:lnTo>
                    <a:pt x="59" y="83"/>
                  </a:lnTo>
                  <a:lnTo>
                    <a:pt x="63" y="75"/>
                  </a:lnTo>
                  <a:lnTo>
                    <a:pt x="65" y="69"/>
                  </a:lnTo>
                  <a:lnTo>
                    <a:pt x="67" y="62"/>
                  </a:lnTo>
                  <a:lnTo>
                    <a:pt x="67" y="54"/>
                  </a:lnTo>
                  <a:lnTo>
                    <a:pt x="67" y="46"/>
                  </a:lnTo>
                  <a:lnTo>
                    <a:pt x="65" y="39"/>
                  </a:lnTo>
                  <a:lnTo>
                    <a:pt x="63" y="33"/>
                  </a:lnTo>
                  <a:lnTo>
                    <a:pt x="59" y="27"/>
                  </a:lnTo>
                  <a:lnTo>
                    <a:pt x="56" y="21"/>
                  </a:lnTo>
                  <a:lnTo>
                    <a:pt x="50" y="17"/>
                  </a:lnTo>
                  <a:lnTo>
                    <a:pt x="44" y="15"/>
                  </a:lnTo>
                  <a:lnTo>
                    <a:pt x="38" y="15"/>
                  </a:lnTo>
                  <a:lnTo>
                    <a:pt x="33" y="15"/>
                  </a:lnTo>
                  <a:lnTo>
                    <a:pt x="29" y="17"/>
                  </a:lnTo>
                  <a:lnTo>
                    <a:pt x="23" y="21"/>
                  </a:lnTo>
                  <a:lnTo>
                    <a:pt x="19" y="27"/>
                  </a:lnTo>
                  <a:lnTo>
                    <a:pt x="15" y="33"/>
                  </a:lnTo>
                  <a:lnTo>
                    <a:pt x="13"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6" name="Freeform 30"/>
            <p:cNvSpPr>
              <a:spLocks noChangeAspect="1" noEditPoints="1"/>
            </p:cNvSpPr>
            <p:nvPr/>
          </p:nvSpPr>
          <p:spPr bwMode="auto">
            <a:xfrm>
              <a:off x="3105272" y="5253944"/>
              <a:ext cx="34588" cy="40286"/>
            </a:xfrm>
            <a:custGeom>
              <a:avLst/>
              <a:gdLst/>
              <a:ahLst/>
              <a:cxnLst>
                <a:cxn ang="0">
                  <a:pos x="0" y="44"/>
                </a:cxn>
                <a:cxn ang="0">
                  <a:pos x="5" y="25"/>
                </a:cxn>
                <a:cxn ang="0">
                  <a:pos x="17" y="10"/>
                </a:cxn>
                <a:cxn ang="0">
                  <a:pos x="30" y="2"/>
                </a:cxn>
                <a:cxn ang="0">
                  <a:pos x="46" y="2"/>
                </a:cxn>
                <a:cxn ang="0">
                  <a:pos x="59" y="10"/>
                </a:cxn>
                <a:cxn ang="0">
                  <a:pos x="70" y="25"/>
                </a:cxn>
                <a:cxn ang="0">
                  <a:pos x="76" y="44"/>
                </a:cxn>
                <a:cxn ang="0">
                  <a:pos x="76" y="65"/>
                </a:cxn>
                <a:cxn ang="0">
                  <a:pos x="70" y="85"/>
                </a:cxn>
                <a:cxn ang="0">
                  <a:pos x="59" y="98"/>
                </a:cxn>
                <a:cxn ang="0">
                  <a:pos x="46" y="106"/>
                </a:cxn>
                <a:cxn ang="0">
                  <a:pos x="30" y="106"/>
                </a:cxn>
                <a:cxn ang="0">
                  <a:pos x="17" y="98"/>
                </a:cxn>
                <a:cxn ang="0">
                  <a:pos x="5" y="85"/>
                </a:cxn>
                <a:cxn ang="0">
                  <a:pos x="0" y="65"/>
                </a:cxn>
                <a:cxn ang="0">
                  <a:pos x="9" y="54"/>
                </a:cxn>
                <a:cxn ang="0">
                  <a:pos x="13" y="69"/>
                </a:cxn>
                <a:cxn ang="0">
                  <a:pos x="19" y="83"/>
                </a:cxn>
                <a:cxn ang="0">
                  <a:pos x="28" y="90"/>
                </a:cxn>
                <a:cxn ang="0">
                  <a:pos x="38" y="94"/>
                </a:cxn>
                <a:cxn ang="0">
                  <a:pos x="49" y="90"/>
                </a:cxn>
                <a:cxn ang="0">
                  <a:pos x="59" y="83"/>
                </a:cxn>
                <a:cxn ang="0">
                  <a:pos x="65" y="69"/>
                </a:cxn>
                <a:cxn ang="0">
                  <a:pos x="67" y="54"/>
                </a:cxn>
                <a:cxn ang="0">
                  <a:pos x="65" y="39"/>
                </a:cxn>
                <a:cxn ang="0">
                  <a:pos x="59" y="27"/>
                </a:cxn>
                <a:cxn ang="0">
                  <a:pos x="49" y="17"/>
                </a:cxn>
                <a:cxn ang="0">
                  <a:pos x="38" y="15"/>
                </a:cxn>
                <a:cxn ang="0">
                  <a:pos x="28" y="17"/>
                </a:cxn>
                <a:cxn ang="0">
                  <a:pos x="19" y="27"/>
                </a:cxn>
                <a:cxn ang="0">
                  <a:pos x="13" y="39"/>
                </a:cxn>
                <a:cxn ang="0">
                  <a:pos x="9" y="54"/>
                </a:cxn>
              </a:cxnLst>
              <a:rect l="0" t="0" r="r" b="b"/>
              <a:pathLst>
                <a:path w="78" h="108">
                  <a:moveTo>
                    <a:pt x="0" y="54"/>
                  </a:moveTo>
                  <a:lnTo>
                    <a:pt x="0" y="44"/>
                  </a:lnTo>
                  <a:lnTo>
                    <a:pt x="1" y="35"/>
                  </a:lnTo>
                  <a:lnTo>
                    <a:pt x="5" y="25"/>
                  </a:lnTo>
                  <a:lnTo>
                    <a:pt x="11" y="17"/>
                  </a:lnTo>
                  <a:lnTo>
                    <a:pt x="17" y="10"/>
                  </a:lnTo>
                  <a:lnTo>
                    <a:pt x="24" y="4"/>
                  </a:lnTo>
                  <a:lnTo>
                    <a:pt x="30" y="2"/>
                  </a:lnTo>
                  <a:lnTo>
                    <a:pt x="38" y="0"/>
                  </a:lnTo>
                  <a:lnTo>
                    <a:pt x="46" y="2"/>
                  </a:lnTo>
                  <a:lnTo>
                    <a:pt x="53" y="4"/>
                  </a:lnTo>
                  <a:lnTo>
                    <a:pt x="59" y="10"/>
                  </a:lnTo>
                  <a:lnTo>
                    <a:pt x="67" y="17"/>
                  </a:lnTo>
                  <a:lnTo>
                    <a:pt x="70" y="25"/>
                  </a:lnTo>
                  <a:lnTo>
                    <a:pt x="74" y="35"/>
                  </a:lnTo>
                  <a:lnTo>
                    <a:pt x="76" y="44"/>
                  </a:lnTo>
                  <a:lnTo>
                    <a:pt x="78" y="54"/>
                  </a:lnTo>
                  <a:lnTo>
                    <a:pt x="76" y="65"/>
                  </a:lnTo>
                  <a:lnTo>
                    <a:pt x="74" y="75"/>
                  </a:lnTo>
                  <a:lnTo>
                    <a:pt x="70" y="85"/>
                  </a:lnTo>
                  <a:lnTo>
                    <a:pt x="67" y="92"/>
                  </a:lnTo>
                  <a:lnTo>
                    <a:pt x="59" y="98"/>
                  </a:lnTo>
                  <a:lnTo>
                    <a:pt x="53" y="104"/>
                  </a:lnTo>
                  <a:lnTo>
                    <a:pt x="46" y="106"/>
                  </a:lnTo>
                  <a:lnTo>
                    <a:pt x="38" y="108"/>
                  </a:lnTo>
                  <a:lnTo>
                    <a:pt x="30" y="106"/>
                  </a:lnTo>
                  <a:lnTo>
                    <a:pt x="24" y="104"/>
                  </a:lnTo>
                  <a:lnTo>
                    <a:pt x="17" y="98"/>
                  </a:lnTo>
                  <a:lnTo>
                    <a:pt x="11" y="92"/>
                  </a:lnTo>
                  <a:lnTo>
                    <a:pt x="5" y="85"/>
                  </a:lnTo>
                  <a:lnTo>
                    <a:pt x="1" y="75"/>
                  </a:lnTo>
                  <a:lnTo>
                    <a:pt x="0" y="65"/>
                  </a:lnTo>
                  <a:lnTo>
                    <a:pt x="0" y="54"/>
                  </a:lnTo>
                  <a:close/>
                  <a:moveTo>
                    <a:pt x="9" y="54"/>
                  </a:moveTo>
                  <a:lnTo>
                    <a:pt x="11" y="62"/>
                  </a:lnTo>
                  <a:lnTo>
                    <a:pt x="13" y="69"/>
                  </a:lnTo>
                  <a:lnTo>
                    <a:pt x="15" y="75"/>
                  </a:lnTo>
                  <a:lnTo>
                    <a:pt x="19" y="83"/>
                  </a:lnTo>
                  <a:lnTo>
                    <a:pt x="23" y="87"/>
                  </a:lnTo>
                  <a:lnTo>
                    <a:pt x="28" y="90"/>
                  </a:lnTo>
                  <a:lnTo>
                    <a:pt x="32" y="92"/>
                  </a:lnTo>
                  <a:lnTo>
                    <a:pt x="38" y="94"/>
                  </a:lnTo>
                  <a:lnTo>
                    <a:pt x="44" y="92"/>
                  </a:lnTo>
                  <a:lnTo>
                    <a:pt x="49" y="90"/>
                  </a:lnTo>
                  <a:lnTo>
                    <a:pt x="55" y="87"/>
                  </a:lnTo>
                  <a:lnTo>
                    <a:pt x="59" y="83"/>
                  </a:lnTo>
                  <a:lnTo>
                    <a:pt x="63" y="75"/>
                  </a:lnTo>
                  <a:lnTo>
                    <a:pt x="65" y="69"/>
                  </a:lnTo>
                  <a:lnTo>
                    <a:pt x="67" y="62"/>
                  </a:lnTo>
                  <a:lnTo>
                    <a:pt x="67" y="54"/>
                  </a:lnTo>
                  <a:lnTo>
                    <a:pt x="67" y="46"/>
                  </a:lnTo>
                  <a:lnTo>
                    <a:pt x="65" y="39"/>
                  </a:lnTo>
                  <a:lnTo>
                    <a:pt x="63" y="33"/>
                  </a:lnTo>
                  <a:lnTo>
                    <a:pt x="59" y="27"/>
                  </a:lnTo>
                  <a:lnTo>
                    <a:pt x="55" y="21"/>
                  </a:lnTo>
                  <a:lnTo>
                    <a:pt x="49" y="17"/>
                  </a:lnTo>
                  <a:lnTo>
                    <a:pt x="44" y="15"/>
                  </a:lnTo>
                  <a:lnTo>
                    <a:pt x="38" y="15"/>
                  </a:lnTo>
                  <a:lnTo>
                    <a:pt x="32" y="15"/>
                  </a:lnTo>
                  <a:lnTo>
                    <a:pt x="28" y="17"/>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7" name="Freeform 31"/>
            <p:cNvSpPr>
              <a:spLocks noChangeAspect="1" noEditPoints="1"/>
            </p:cNvSpPr>
            <p:nvPr/>
          </p:nvSpPr>
          <p:spPr bwMode="auto">
            <a:xfrm>
              <a:off x="2868106" y="5255652"/>
              <a:ext cx="29645" cy="43095"/>
            </a:xfrm>
            <a:custGeom>
              <a:avLst/>
              <a:gdLst/>
              <a:ahLst/>
              <a:cxnLst>
                <a:cxn ang="0">
                  <a:pos x="0" y="44"/>
                </a:cxn>
                <a:cxn ang="0">
                  <a:pos x="6" y="25"/>
                </a:cxn>
                <a:cxn ang="0">
                  <a:pos x="17" y="9"/>
                </a:cxn>
                <a:cxn ang="0">
                  <a:pos x="31" y="2"/>
                </a:cxn>
                <a:cxn ang="0">
                  <a:pos x="46" y="2"/>
                </a:cxn>
                <a:cxn ang="0">
                  <a:pos x="60" y="9"/>
                </a:cxn>
                <a:cxn ang="0">
                  <a:pos x="71" y="25"/>
                </a:cxn>
                <a:cxn ang="0">
                  <a:pos x="77" y="44"/>
                </a:cxn>
                <a:cxn ang="0">
                  <a:pos x="77" y="65"/>
                </a:cxn>
                <a:cxn ang="0">
                  <a:pos x="71" y="83"/>
                </a:cxn>
                <a:cxn ang="0">
                  <a:pos x="60" y="98"/>
                </a:cxn>
                <a:cxn ang="0">
                  <a:pos x="46" y="106"/>
                </a:cxn>
                <a:cxn ang="0">
                  <a:pos x="31" y="106"/>
                </a:cxn>
                <a:cxn ang="0">
                  <a:pos x="17" y="98"/>
                </a:cxn>
                <a:cxn ang="0">
                  <a:pos x="6" y="83"/>
                </a:cxn>
                <a:cxn ang="0">
                  <a:pos x="0" y="65"/>
                </a:cxn>
                <a:cxn ang="0">
                  <a:pos x="10" y="54"/>
                </a:cxn>
                <a:cxn ang="0">
                  <a:pos x="12" y="69"/>
                </a:cxn>
                <a:cxn ang="0">
                  <a:pos x="19" y="83"/>
                </a:cxn>
                <a:cxn ang="0">
                  <a:pos x="29" y="90"/>
                </a:cxn>
                <a:cxn ang="0">
                  <a:pos x="38" y="92"/>
                </a:cxn>
                <a:cxn ang="0">
                  <a:pos x="50" y="90"/>
                </a:cxn>
                <a:cxn ang="0">
                  <a:pos x="60" y="83"/>
                </a:cxn>
                <a:cxn ang="0">
                  <a:pos x="65" y="69"/>
                </a:cxn>
                <a:cxn ang="0">
                  <a:pos x="67" y="54"/>
                </a:cxn>
                <a:cxn ang="0">
                  <a:pos x="65" y="38"/>
                </a:cxn>
                <a:cxn ang="0">
                  <a:pos x="60" y="27"/>
                </a:cxn>
                <a:cxn ang="0">
                  <a:pos x="50" y="17"/>
                </a:cxn>
                <a:cxn ang="0">
                  <a:pos x="38" y="15"/>
                </a:cxn>
                <a:cxn ang="0">
                  <a:pos x="29" y="17"/>
                </a:cxn>
                <a:cxn ang="0">
                  <a:pos x="19" y="27"/>
                </a:cxn>
                <a:cxn ang="0">
                  <a:pos x="12" y="38"/>
                </a:cxn>
                <a:cxn ang="0">
                  <a:pos x="10" y="54"/>
                </a:cxn>
              </a:cxnLst>
              <a:rect l="0" t="0" r="r" b="b"/>
              <a:pathLst>
                <a:path w="77" h="108">
                  <a:moveTo>
                    <a:pt x="0" y="54"/>
                  </a:moveTo>
                  <a:lnTo>
                    <a:pt x="0" y="44"/>
                  </a:lnTo>
                  <a:lnTo>
                    <a:pt x="2" y="33"/>
                  </a:lnTo>
                  <a:lnTo>
                    <a:pt x="6" y="25"/>
                  </a:lnTo>
                  <a:lnTo>
                    <a:pt x="12" y="17"/>
                  </a:lnTo>
                  <a:lnTo>
                    <a:pt x="17" y="9"/>
                  </a:lnTo>
                  <a:lnTo>
                    <a:pt x="23" y="4"/>
                  </a:lnTo>
                  <a:lnTo>
                    <a:pt x="31" y="2"/>
                  </a:lnTo>
                  <a:lnTo>
                    <a:pt x="38" y="0"/>
                  </a:lnTo>
                  <a:lnTo>
                    <a:pt x="46" y="2"/>
                  </a:lnTo>
                  <a:lnTo>
                    <a:pt x="54" y="4"/>
                  </a:lnTo>
                  <a:lnTo>
                    <a:pt x="60" y="9"/>
                  </a:lnTo>
                  <a:lnTo>
                    <a:pt x="67" y="17"/>
                  </a:lnTo>
                  <a:lnTo>
                    <a:pt x="71" y="25"/>
                  </a:lnTo>
                  <a:lnTo>
                    <a:pt x="75" y="33"/>
                  </a:lnTo>
                  <a:lnTo>
                    <a:pt x="77" y="44"/>
                  </a:lnTo>
                  <a:lnTo>
                    <a:pt x="77" y="54"/>
                  </a:lnTo>
                  <a:lnTo>
                    <a:pt x="77" y="65"/>
                  </a:lnTo>
                  <a:lnTo>
                    <a:pt x="75" y="75"/>
                  </a:lnTo>
                  <a:lnTo>
                    <a:pt x="71" y="83"/>
                  </a:lnTo>
                  <a:lnTo>
                    <a:pt x="67" y="92"/>
                  </a:lnTo>
                  <a:lnTo>
                    <a:pt x="60" y="98"/>
                  </a:lnTo>
                  <a:lnTo>
                    <a:pt x="54" y="104"/>
                  </a:lnTo>
                  <a:lnTo>
                    <a:pt x="46" y="106"/>
                  </a:lnTo>
                  <a:lnTo>
                    <a:pt x="38" y="108"/>
                  </a:lnTo>
                  <a:lnTo>
                    <a:pt x="31" y="106"/>
                  </a:lnTo>
                  <a:lnTo>
                    <a:pt x="23" y="104"/>
                  </a:lnTo>
                  <a:lnTo>
                    <a:pt x="17" y="98"/>
                  </a:lnTo>
                  <a:lnTo>
                    <a:pt x="12" y="92"/>
                  </a:lnTo>
                  <a:lnTo>
                    <a:pt x="6" y="83"/>
                  </a:lnTo>
                  <a:lnTo>
                    <a:pt x="2" y="75"/>
                  </a:lnTo>
                  <a:lnTo>
                    <a:pt x="0" y="65"/>
                  </a:lnTo>
                  <a:lnTo>
                    <a:pt x="0" y="54"/>
                  </a:lnTo>
                  <a:close/>
                  <a:moveTo>
                    <a:pt x="10" y="54"/>
                  </a:moveTo>
                  <a:lnTo>
                    <a:pt x="12" y="61"/>
                  </a:lnTo>
                  <a:lnTo>
                    <a:pt x="12" y="69"/>
                  </a:lnTo>
                  <a:lnTo>
                    <a:pt x="15" y="75"/>
                  </a:lnTo>
                  <a:lnTo>
                    <a:pt x="19" y="83"/>
                  </a:lnTo>
                  <a:lnTo>
                    <a:pt x="23" y="86"/>
                  </a:lnTo>
                  <a:lnTo>
                    <a:pt x="29" y="90"/>
                  </a:lnTo>
                  <a:lnTo>
                    <a:pt x="33" y="92"/>
                  </a:lnTo>
                  <a:lnTo>
                    <a:pt x="38" y="92"/>
                  </a:lnTo>
                  <a:lnTo>
                    <a:pt x="44" y="92"/>
                  </a:lnTo>
                  <a:lnTo>
                    <a:pt x="50" y="90"/>
                  </a:lnTo>
                  <a:lnTo>
                    <a:pt x="54" y="86"/>
                  </a:lnTo>
                  <a:lnTo>
                    <a:pt x="60" y="83"/>
                  </a:lnTo>
                  <a:lnTo>
                    <a:pt x="63" y="75"/>
                  </a:lnTo>
                  <a:lnTo>
                    <a:pt x="65" y="69"/>
                  </a:lnTo>
                  <a:lnTo>
                    <a:pt x="67" y="61"/>
                  </a:lnTo>
                  <a:lnTo>
                    <a:pt x="67" y="54"/>
                  </a:lnTo>
                  <a:lnTo>
                    <a:pt x="67" y="46"/>
                  </a:lnTo>
                  <a:lnTo>
                    <a:pt x="65" y="38"/>
                  </a:lnTo>
                  <a:lnTo>
                    <a:pt x="63" y="33"/>
                  </a:lnTo>
                  <a:lnTo>
                    <a:pt x="60" y="27"/>
                  </a:lnTo>
                  <a:lnTo>
                    <a:pt x="54" y="21"/>
                  </a:lnTo>
                  <a:lnTo>
                    <a:pt x="50" y="17"/>
                  </a:lnTo>
                  <a:lnTo>
                    <a:pt x="44" y="15"/>
                  </a:lnTo>
                  <a:lnTo>
                    <a:pt x="38" y="15"/>
                  </a:lnTo>
                  <a:lnTo>
                    <a:pt x="33" y="15"/>
                  </a:lnTo>
                  <a:lnTo>
                    <a:pt x="29" y="17"/>
                  </a:lnTo>
                  <a:lnTo>
                    <a:pt x="23" y="21"/>
                  </a:lnTo>
                  <a:lnTo>
                    <a:pt x="19" y="27"/>
                  </a:lnTo>
                  <a:lnTo>
                    <a:pt x="15"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8" name="Freeform 32"/>
            <p:cNvSpPr>
              <a:spLocks noChangeAspect="1" noEditPoints="1"/>
            </p:cNvSpPr>
            <p:nvPr/>
          </p:nvSpPr>
          <p:spPr bwMode="auto">
            <a:xfrm>
              <a:off x="3699988" y="4712271"/>
              <a:ext cx="29645" cy="40286"/>
            </a:xfrm>
            <a:custGeom>
              <a:avLst/>
              <a:gdLst/>
              <a:ahLst/>
              <a:cxnLst>
                <a:cxn ang="0">
                  <a:pos x="0" y="43"/>
                </a:cxn>
                <a:cxn ang="0">
                  <a:pos x="6" y="25"/>
                </a:cxn>
                <a:cxn ang="0">
                  <a:pos x="18" y="10"/>
                </a:cxn>
                <a:cxn ang="0">
                  <a:pos x="31" y="2"/>
                </a:cxn>
                <a:cxn ang="0">
                  <a:pos x="46" y="2"/>
                </a:cxn>
                <a:cxn ang="0">
                  <a:pos x="60" y="10"/>
                </a:cxn>
                <a:cxn ang="0">
                  <a:pos x="71" y="25"/>
                </a:cxn>
                <a:cxn ang="0">
                  <a:pos x="77" y="43"/>
                </a:cxn>
                <a:cxn ang="0">
                  <a:pos x="77" y="64"/>
                </a:cxn>
                <a:cxn ang="0">
                  <a:pos x="71" y="83"/>
                </a:cxn>
                <a:cxn ang="0">
                  <a:pos x="60" y="98"/>
                </a:cxn>
                <a:cxn ang="0">
                  <a:pos x="46" y="106"/>
                </a:cxn>
                <a:cxn ang="0">
                  <a:pos x="31" y="106"/>
                </a:cxn>
                <a:cxn ang="0">
                  <a:pos x="18" y="98"/>
                </a:cxn>
                <a:cxn ang="0">
                  <a:pos x="6" y="83"/>
                </a:cxn>
                <a:cxn ang="0">
                  <a:pos x="0" y="64"/>
                </a:cxn>
                <a:cxn ang="0">
                  <a:pos x="10" y="54"/>
                </a:cxn>
                <a:cxn ang="0">
                  <a:pos x="12" y="70"/>
                </a:cxn>
                <a:cxn ang="0">
                  <a:pos x="18" y="81"/>
                </a:cxn>
                <a:cxn ang="0">
                  <a:pos x="27" y="91"/>
                </a:cxn>
                <a:cxn ang="0">
                  <a:pos x="39" y="93"/>
                </a:cxn>
                <a:cxn ang="0">
                  <a:pos x="50" y="91"/>
                </a:cxn>
                <a:cxn ang="0">
                  <a:pos x="60" y="81"/>
                </a:cxn>
                <a:cxn ang="0">
                  <a:pos x="66" y="70"/>
                </a:cxn>
                <a:cxn ang="0">
                  <a:pos x="67" y="54"/>
                </a:cxn>
                <a:cxn ang="0">
                  <a:pos x="66" y="39"/>
                </a:cxn>
                <a:cxn ang="0">
                  <a:pos x="60" y="25"/>
                </a:cxn>
                <a:cxn ang="0">
                  <a:pos x="50" y="18"/>
                </a:cxn>
                <a:cxn ang="0">
                  <a:pos x="39" y="16"/>
                </a:cxn>
                <a:cxn ang="0">
                  <a:pos x="27" y="18"/>
                </a:cxn>
                <a:cxn ang="0">
                  <a:pos x="18" y="25"/>
                </a:cxn>
                <a:cxn ang="0">
                  <a:pos x="12" y="39"/>
                </a:cxn>
                <a:cxn ang="0">
                  <a:pos x="10" y="54"/>
                </a:cxn>
              </a:cxnLst>
              <a:rect l="0" t="0" r="r" b="b"/>
              <a:pathLst>
                <a:path w="77"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6" y="16"/>
                  </a:lnTo>
                  <a:lnTo>
                    <a:pt x="71" y="25"/>
                  </a:lnTo>
                  <a:lnTo>
                    <a:pt x="75" y="33"/>
                  </a:lnTo>
                  <a:lnTo>
                    <a:pt x="77" y="43"/>
                  </a:lnTo>
                  <a:lnTo>
                    <a:pt x="77" y="54"/>
                  </a:lnTo>
                  <a:lnTo>
                    <a:pt x="77" y="64"/>
                  </a:lnTo>
                  <a:lnTo>
                    <a:pt x="75" y="75"/>
                  </a:lnTo>
                  <a:lnTo>
                    <a:pt x="71" y="83"/>
                  </a:lnTo>
                  <a:lnTo>
                    <a:pt x="66"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moveTo>
                    <a:pt x="10" y="54"/>
                  </a:moveTo>
                  <a:lnTo>
                    <a:pt x="10" y="62"/>
                  </a:lnTo>
                  <a:lnTo>
                    <a:pt x="12" y="70"/>
                  </a:lnTo>
                  <a:lnTo>
                    <a:pt x="16" y="75"/>
                  </a:lnTo>
                  <a:lnTo>
                    <a:pt x="18" y="81"/>
                  </a:lnTo>
                  <a:lnTo>
                    <a:pt x="23" y="87"/>
                  </a:lnTo>
                  <a:lnTo>
                    <a:pt x="27" y="91"/>
                  </a:lnTo>
                  <a:lnTo>
                    <a:pt x="33" y="93"/>
                  </a:lnTo>
                  <a:lnTo>
                    <a:pt x="39" y="93"/>
                  </a:lnTo>
                  <a:lnTo>
                    <a:pt x="44" y="93"/>
                  </a:lnTo>
                  <a:lnTo>
                    <a:pt x="50" y="91"/>
                  </a:lnTo>
                  <a:lnTo>
                    <a:pt x="54" y="87"/>
                  </a:lnTo>
                  <a:lnTo>
                    <a:pt x="60" y="81"/>
                  </a:lnTo>
                  <a:lnTo>
                    <a:pt x="62" y="75"/>
                  </a:lnTo>
                  <a:lnTo>
                    <a:pt x="66" y="70"/>
                  </a:lnTo>
                  <a:lnTo>
                    <a:pt x="67" y="62"/>
                  </a:lnTo>
                  <a:lnTo>
                    <a:pt x="67" y="54"/>
                  </a:lnTo>
                  <a:lnTo>
                    <a:pt x="67" y="47"/>
                  </a:lnTo>
                  <a:lnTo>
                    <a:pt x="66" y="39"/>
                  </a:lnTo>
                  <a:lnTo>
                    <a:pt x="62" y="33"/>
                  </a:lnTo>
                  <a:lnTo>
                    <a:pt x="60" y="25"/>
                  </a:lnTo>
                  <a:lnTo>
                    <a:pt x="54" y="22"/>
                  </a:lnTo>
                  <a:lnTo>
                    <a:pt x="50" y="18"/>
                  </a:lnTo>
                  <a:lnTo>
                    <a:pt x="44" y="16"/>
                  </a:lnTo>
                  <a:lnTo>
                    <a:pt x="39" y="16"/>
                  </a:lnTo>
                  <a:lnTo>
                    <a:pt x="33" y="16"/>
                  </a:lnTo>
                  <a:lnTo>
                    <a:pt x="27" y="18"/>
                  </a:lnTo>
                  <a:lnTo>
                    <a:pt x="23" y="22"/>
                  </a:lnTo>
                  <a:lnTo>
                    <a:pt x="18" y="25"/>
                  </a:lnTo>
                  <a:lnTo>
                    <a:pt x="16" y="33"/>
                  </a:lnTo>
                  <a:lnTo>
                    <a:pt x="12" y="39"/>
                  </a:lnTo>
                  <a:lnTo>
                    <a:pt x="10" y="47"/>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39" name="Freeform 33"/>
            <p:cNvSpPr>
              <a:spLocks noChangeAspect="1" noEditPoints="1"/>
            </p:cNvSpPr>
            <p:nvPr/>
          </p:nvSpPr>
          <p:spPr bwMode="auto">
            <a:xfrm>
              <a:off x="3629915" y="4712271"/>
              <a:ext cx="32608" cy="40286"/>
            </a:xfrm>
            <a:custGeom>
              <a:avLst/>
              <a:gdLst/>
              <a:ahLst/>
              <a:cxnLst>
                <a:cxn ang="0">
                  <a:pos x="0" y="43"/>
                </a:cxn>
                <a:cxn ang="0">
                  <a:pos x="6" y="25"/>
                </a:cxn>
                <a:cxn ang="0">
                  <a:pos x="18" y="10"/>
                </a:cxn>
                <a:cxn ang="0">
                  <a:pos x="31" y="2"/>
                </a:cxn>
                <a:cxn ang="0">
                  <a:pos x="47" y="2"/>
                </a:cxn>
                <a:cxn ang="0">
                  <a:pos x="62" y="10"/>
                </a:cxn>
                <a:cxn ang="0">
                  <a:pos x="71" y="25"/>
                </a:cxn>
                <a:cxn ang="0">
                  <a:pos x="77" y="43"/>
                </a:cxn>
                <a:cxn ang="0">
                  <a:pos x="77" y="64"/>
                </a:cxn>
                <a:cxn ang="0">
                  <a:pos x="71" y="83"/>
                </a:cxn>
                <a:cxn ang="0">
                  <a:pos x="62" y="98"/>
                </a:cxn>
                <a:cxn ang="0">
                  <a:pos x="47" y="106"/>
                </a:cxn>
                <a:cxn ang="0">
                  <a:pos x="31" y="106"/>
                </a:cxn>
                <a:cxn ang="0">
                  <a:pos x="18" y="98"/>
                </a:cxn>
                <a:cxn ang="0">
                  <a:pos x="6" y="83"/>
                </a:cxn>
                <a:cxn ang="0">
                  <a:pos x="0" y="64"/>
                </a:cxn>
                <a:cxn ang="0">
                  <a:pos x="12" y="54"/>
                </a:cxn>
                <a:cxn ang="0">
                  <a:pos x="14" y="70"/>
                </a:cxn>
                <a:cxn ang="0">
                  <a:pos x="20" y="81"/>
                </a:cxn>
                <a:cxn ang="0">
                  <a:pos x="29" y="91"/>
                </a:cxn>
                <a:cxn ang="0">
                  <a:pos x="39" y="93"/>
                </a:cxn>
                <a:cxn ang="0">
                  <a:pos x="50" y="91"/>
                </a:cxn>
                <a:cxn ang="0">
                  <a:pos x="60" y="81"/>
                </a:cxn>
                <a:cxn ang="0">
                  <a:pos x="66" y="70"/>
                </a:cxn>
                <a:cxn ang="0">
                  <a:pos x="68" y="54"/>
                </a:cxn>
                <a:cxn ang="0">
                  <a:pos x="66" y="39"/>
                </a:cxn>
                <a:cxn ang="0">
                  <a:pos x="60" y="25"/>
                </a:cxn>
                <a:cxn ang="0">
                  <a:pos x="50" y="18"/>
                </a:cxn>
                <a:cxn ang="0">
                  <a:pos x="39" y="16"/>
                </a:cxn>
                <a:cxn ang="0">
                  <a:pos x="29" y="18"/>
                </a:cxn>
                <a:cxn ang="0">
                  <a:pos x="20" y="25"/>
                </a:cxn>
                <a:cxn ang="0">
                  <a:pos x="14" y="39"/>
                </a:cxn>
                <a:cxn ang="0">
                  <a:pos x="12" y="54"/>
                </a:cxn>
              </a:cxnLst>
              <a:rect l="0" t="0" r="r" b="b"/>
              <a:pathLst>
                <a:path w="79" h="108">
                  <a:moveTo>
                    <a:pt x="0" y="54"/>
                  </a:moveTo>
                  <a:lnTo>
                    <a:pt x="0" y="43"/>
                  </a:lnTo>
                  <a:lnTo>
                    <a:pt x="4" y="33"/>
                  </a:lnTo>
                  <a:lnTo>
                    <a:pt x="6" y="25"/>
                  </a:lnTo>
                  <a:lnTo>
                    <a:pt x="12" y="16"/>
                  </a:lnTo>
                  <a:lnTo>
                    <a:pt x="18" y="10"/>
                  </a:lnTo>
                  <a:lnTo>
                    <a:pt x="25" y="4"/>
                  </a:lnTo>
                  <a:lnTo>
                    <a:pt x="31" y="2"/>
                  </a:lnTo>
                  <a:lnTo>
                    <a:pt x="39" y="0"/>
                  </a:lnTo>
                  <a:lnTo>
                    <a:pt x="47" y="2"/>
                  </a:lnTo>
                  <a:lnTo>
                    <a:pt x="54" y="4"/>
                  </a:lnTo>
                  <a:lnTo>
                    <a:pt x="62" y="10"/>
                  </a:lnTo>
                  <a:lnTo>
                    <a:pt x="68" y="16"/>
                  </a:lnTo>
                  <a:lnTo>
                    <a:pt x="71" y="25"/>
                  </a:lnTo>
                  <a:lnTo>
                    <a:pt x="75" y="33"/>
                  </a:lnTo>
                  <a:lnTo>
                    <a:pt x="77" y="43"/>
                  </a:lnTo>
                  <a:lnTo>
                    <a:pt x="79" y="54"/>
                  </a:lnTo>
                  <a:lnTo>
                    <a:pt x="77" y="64"/>
                  </a:lnTo>
                  <a:lnTo>
                    <a:pt x="75" y="75"/>
                  </a:lnTo>
                  <a:lnTo>
                    <a:pt x="71" y="83"/>
                  </a:lnTo>
                  <a:lnTo>
                    <a:pt x="68" y="93"/>
                  </a:lnTo>
                  <a:lnTo>
                    <a:pt x="62" y="98"/>
                  </a:lnTo>
                  <a:lnTo>
                    <a:pt x="54" y="104"/>
                  </a:lnTo>
                  <a:lnTo>
                    <a:pt x="47" y="106"/>
                  </a:lnTo>
                  <a:lnTo>
                    <a:pt x="39" y="108"/>
                  </a:lnTo>
                  <a:lnTo>
                    <a:pt x="31" y="106"/>
                  </a:lnTo>
                  <a:lnTo>
                    <a:pt x="25" y="104"/>
                  </a:lnTo>
                  <a:lnTo>
                    <a:pt x="18" y="98"/>
                  </a:lnTo>
                  <a:lnTo>
                    <a:pt x="12" y="93"/>
                  </a:lnTo>
                  <a:lnTo>
                    <a:pt x="6" y="83"/>
                  </a:lnTo>
                  <a:lnTo>
                    <a:pt x="4" y="75"/>
                  </a:lnTo>
                  <a:lnTo>
                    <a:pt x="0" y="64"/>
                  </a:lnTo>
                  <a:lnTo>
                    <a:pt x="0" y="54"/>
                  </a:lnTo>
                  <a:close/>
                  <a:moveTo>
                    <a:pt x="12" y="54"/>
                  </a:moveTo>
                  <a:lnTo>
                    <a:pt x="12" y="62"/>
                  </a:lnTo>
                  <a:lnTo>
                    <a:pt x="14" y="70"/>
                  </a:lnTo>
                  <a:lnTo>
                    <a:pt x="16" y="75"/>
                  </a:lnTo>
                  <a:lnTo>
                    <a:pt x="20" y="81"/>
                  </a:lnTo>
                  <a:lnTo>
                    <a:pt x="24" y="87"/>
                  </a:lnTo>
                  <a:lnTo>
                    <a:pt x="29" y="91"/>
                  </a:lnTo>
                  <a:lnTo>
                    <a:pt x="33" y="93"/>
                  </a:lnTo>
                  <a:lnTo>
                    <a:pt x="39" y="93"/>
                  </a:lnTo>
                  <a:lnTo>
                    <a:pt x="45" y="93"/>
                  </a:lnTo>
                  <a:lnTo>
                    <a:pt x="50" y="91"/>
                  </a:lnTo>
                  <a:lnTo>
                    <a:pt x="56" y="87"/>
                  </a:lnTo>
                  <a:lnTo>
                    <a:pt x="60" y="81"/>
                  </a:lnTo>
                  <a:lnTo>
                    <a:pt x="64" y="75"/>
                  </a:lnTo>
                  <a:lnTo>
                    <a:pt x="66" y="70"/>
                  </a:lnTo>
                  <a:lnTo>
                    <a:pt x="68" y="62"/>
                  </a:lnTo>
                  <a:lnTo>
                    <a:pt x="68" y="54"/>
                  </a:lnTo>
                  <a:lnTo>
                    <a:pt x="68" y="47"/>
                  </a:lnTo>
                  <a:lnTo>
                    <a:pt x="66" y="39"/>
                  </a:lnTo>
                  <a:lnTo>
                    <a:pt x="64" y="33"/>
                  </a:lnTo>
                  <a:lnTo>
                    <a:pt x="60" y="25"/>
                  </a:lnTo>
                  <a:lnTo>
                    <a:pt x="56" y="22"/>
                  </a:lnTo>
                  <a:lnTo>
                    <a:pt x="50" y="18"/>
                  </a:lnTo>
                  <a:lnTo>
                    <a:pt x="45" y="16"/>
                  </a:lnTo>
                  <a:lnTo>
                    <a:pt x="39" y="16"/>
                  </a:lnTo>
                  <a:lnTo>
                    <a:pt x="33" y="16"/>
                  </a:lnTo>
                  <a:lnTo>
                    <a:pt x="29" y="18"/>
                  </a:lnTo>
                  <a:lnTo>
                    <a:pt x="24" y="22"/>
                  </a:lnTo>
                  <a:lnTo>
                    <a:pt x="20" y="25"/>
                  </a:lnTo>
                  <a:lnTo>
                    <a:pt x="16" y="33"/>
                  </a:lnTo>
                  <a:lnTo>
                    <a:pt x="14" y="39"/>
                  </a:lnTo>
                  <a:lnTo>
                    <a:pt x="12" y="47"/>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0" name="Freeform 34"/>
            <p:cNvSpPr>
              <a:spLocks noChangeAspect="1"/>
            </p:cNvSpPr>
            <p:nvPr/>
          </p:nvSpPr>
          <p:spPr bwMode="auto">
            <a:xfrm>
              <a:off x="3552656" y="4712271"/>
              <a:ext cx="32608" cy="40286"/>
            </a:xfrm>
            <a:custGeom>
              <a:avLst/>
              <a:gdLst/>
              <a:ahLst/>
              <a:cxnLst>
                <a:cxn ang="0">
                  <a:pos x="0" y="54"/>
                </a:cxn>
                <a:cxn ang="0">
                  <a:pos x="0" y="43"/>
                </a:cxn>
                <a:cxn ang="0">
                  <a:pos x="2" y="33"/>
                </a:cxn>
                <a:cxn ang="0">
                  <a:pos x="6" y="25"/>
                </a:cxn>
                <a:cxn ang="0">
                  <a:pos x="12" y="16"/>
                </a:cxn>
                <a:cxn ang="0">
                  <a:pos x="18" y="10"/>
                </a:cxn>
                <a:cxn ang="0">
                  <a:pos x="23" y="4"/>
                </a:cxn>
                <a:cxn ang="0">
                  <a:pos x="31" y="2"/>
                </a:cxn>
                <a:cxn ang="0">
                  <a:pos x="39" y="0"/>
                </a:cxn>
                <a:cxn ang="0">
                  <a:pos x="46" y="2"/>
                </a:cxn>
                <a:cxn ang="0">
                  <a:pos x="54" y="4"/>
                </a:cxn>
                <a:cxn ang="0">
                  <a:pos x="60" y="10"/>
                </a:cxn>
                <a:cxn ang="0">
                  <a:pos x="67" y="16"/>
                </a:cxn>
                <a:cxn ang="0">
                  <a:pos x="71" y="25"/>
                </a:cxn>
                <a:cxn ang="0">
                  <a:pos x="75" y="33"/>
                </a:cxn>
                <a:cxn ang="0">
                  <a:pos x="77" y="43"/>
                </a:cxn>
                <a:cxn ang="0">
                  <a:pos x="79" y="54"/>
                </a:cxn>
                <a:cxn ang="0">
                  <a:pos x="77" y="64"/>
                </a:cxn>
                <a:cxn ang="0">
                  <a:pos x="75" y="75"/>
                </a:cxn>
                <a:cxn ang="0">
                  <a:pos x="71" y="83"/>
                </a:cxn>
                <a:cxn ang="0">
                  <a:pos x="67" y="93"/>
                </a:cxn>
                <a:cxn ang="0">
                  <a:pos x="60" y="98"/>
                </a:cxn>
                <a:cxn ang="0">
                  <a:pos x="54" y="104"/>
                </a:cxn>
                <a:cxn ang="0">
                  <a:pos x="46" y="106"/>
                </a:cxn>
                <a:cxn ang="0">
                  <a:pos x="39" y="108"/>
                </a:cxn>
                <a:cxn ang="0">
                  <a:pos x="31" y="106"/>
                </a:cxn>
                <a:cxn ang="0">
                  <a:pos x="23" y="104"/>
                </a:cxn>
                <a:cxn ang="0">
                  <a:pos x="18" y="98"/>
                </a:cxn>
                <a:cxn ang="0">
                  <a:pos x="12" y="93"/>
                </a:cxn>
                <a:cxn ang="0">
                  <a:pos x="6" y="83"/>
                </a:cxn>
                <a:cxn ang="0">
                  <a:pos x="2" y="75"/>
                </a:cxn>
                <a:cxn ang="0">
                  <a:pos x="0" y="64"/>
                </a:cxn>
                <a:cxn ang="0">
                  <a:pos x="0" y="54"/>
                </a:cxn>
              </a:cxnLst>
              <a:rect l="0" t="0" r="r" b="b"/>
              <a:pathLst>
                <a:path w="79" h="108">
                  <a:moveTo>
                    <a:pt x="0" y="54"/>
                  </a:moveTo>
                  <a:lnTo>
                    <a:pt x="0" y="43"/>
                  </a:lnTo>
                  <a:lnTo>
                    <a:pt x="2" y="33"/>
                  </a:lnTo>
                  <a:lnTo>
                    <a:pt x="6" y="25"/>
                  </a:lnTo>
                  <a:lnTo>
                    <a:pt x="12" y="16"/>
                  </a:lnTo>
                  <a:lnTo>
                    <a:pt x="18" y="10"/>
                  </a:lnTo>
                  <a:lnTo>
                    <a:pt x="23" y="4"/>
                  </a:lnTo>
                  <a:lnTo>
                    <a:pt x="31" y="2"/>
                  </a:lnTo>
                  <a:lnTo>
                    <a:pt x="39" y="0"/>
                  </a:lnTo>
                  <a:lnTo>
                    <a:pt x="46" y="2"/>
                  </a:lnTo>
                  <a:lnTo>
                    <a:pt x="54" y="4"/>
                  </a:lnTo>
                  <a:lnTo>
                    <a:pt x="60" y="10"/>
                  </a:lnTo>
                  <a:lnTo>
                    <a:pt x="67" y="16"/>
                  </a:lnTo>
                  <a:lnTo>
                    <a:pt x="71" y="25"/>
                  </a:lnTo>
                  <a:lnTo>
                    <a:pt x="75" y="33"/>
                  </a:lnTo>
                  <a:lnTo>
                    <a:pt x="77" y="43"/>
                  </a:lnTo>
                  <a:lnTo>
                    <a:pt x="79" y="54"/>
                  </a:lnTo>
                  <a:lnTo>
                    <a:pt x="77" y="64"/>
                  </a:lnTo>
                  <a:lnTo>
                    <a:pt x="75" y="75"/>
                  </a:lnTo>
                  <a:lnTo>
                    <a:pt x="71" y="83"/>
                  </a:lnTo>
                  <a:lnTo>
                    <a:pt x="67" y="93"/>
                  </a:lnTo>
                  <a:lnTo>
                    <a:pt x="60" y="98"/>
                  </a:lnTo>
                  <a:lnTo>
                    <a:pt x="54" y="104"/>
                  </a:lnTo>
                  <a:lnTo>
                    <a:pt x="46" y="106"/>
                  </a:lnTo>
                  <a:lnTo>
                    <a:pt x="39" y="108"/>
                  </a:lnTo>
                  <a:lnTo>
                    <a:pt x="31" y="106"/>
                  </a:lnTo>
                  <a:lnTo>
                    <a:pt x="23" y="104"/>
                  </a:lnTo>
                  <a:lnTo>
                    <a:pt x="18" y="98"/>
                  </a:lnTo>
                  <a:lnTo>
                    <a:pt x="12" y="93"/>
                  </a:lnTo>
                  <a:lnTo>
                    <a:pt x="6" y="83"/>
                  </a:lnTo>
                  <a:lnTo>
                    <a:pt x="2" y="75"/>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1" name="Freeform 35"/>
            <p:cNvSpPr>
              <a:spLocks noChangeAspect="1" noEditPoints="1"/>
            </p:cNvSpPr>
            <p:nvPr/>
          </p:nvSpPr>
          <p:spPr bwMode="auto">
            <a:xfrm>
              <a:off x="3335253" y="4712271"/>
              <a:ext cx="34588" cy="40286"/>
            </a:xfrm>
            <a:custGeom>
              <a:avLst/>
              <a:gdLst/>
              <a:ahLst/>
              <a:cxnLst>
                <a:cxn ang="0">
                  <a:pos x="0" y="43"/>
                </a:cxn>
                <a:cxn ang="0">
                  <a:pos x="6" y="25"/>
                </a:cxn>
                <a:cxn ang="0">
                  <a:pos x="17" y="10"/>
                </a:cxn>
                <a:cxn ang="0">
                  <a:pos x="31" y="2"/>
                </a:cxn>
                <a:cxn ang="0">
                  <a:pos x="46" y="2"/>
                </a:cxn>
                <a:cxn ang="0">
                  <a:pos x="59" y="10"/>
                </a:cxn>
                <a:cxn ang="0">
                  <a:pos x="71" y="25"/>
                </a:cxn>
                <a:cxn ang="0">
                  <a:pos x="77" y="43"/>
                </a:cxn>
                <a:cxn ang="0">
                  <a:pos x="77" y="64"/>
                </a:cxn>
                <a:cxn ang="0">
                  <a:pos x="71" y="83"/>
                </a:cxn>
                <a:cxn ang="0">
                  <a:pos x="59" y="98"/>
                </a:cxn>
                <a:cxn ang="0">
                  <a:pos x="46" y="106"/>
                </a:cxn>
                <a:cxn ang="0">
                  <a:pos x="31" y="106"/>
                </a:cxn>
                <a:cxn ang="0">
                  <a:pos x="17" y="98"/>
                </a:cxn>
                <a:cxn ang="0">
                  <a:pos x="6" y="83"/>
                </a:cxn>
                <a:cxn ang="0">
                  <a:pos x="0" y="64"/>
                </a:cxn>
                <a:cxn ang="0">
                  <a:pos x="9" y="54"/>
                </a:cxn>
                <a:cxn ang="0">
                  <a:pos x="11" y="70"/>
                </a:cxn>
                <a:cxn ang="0">
                  <a:pos x="19" y="81"/>
                </a:cxn>
                <a:cxn ang="0">
                  <a:pos x="27" y="91"/>
                </a:cxn>
                <a:cxn ang="0">
                  <a:pos x="38" y="93"/>
                </a:cxn>
                <a:cxn ang="0">
                  <a:pos x="50" y="91"/>
                </a:cxn>
                <a:cxn ang="0">
                  <a:pos x="59" y="81"/>
                </a:cxn>
                <a:cxn ang="0">
                  <a:pos x="65" y="70"/>
                </a:cxn>
                <a:cxn ang="0">
                  <a:pos x="67" y="54"/>
                </a:cxn>
                <a:cxn ang="0">
                  <a:pos x="65" y="39"/>
                </a:cxn>
                <a:cxn ang="0">
                  <a:pos x="59" y="25"/>
                </a:cxn>
                <a:cxn ang="0">
                  <a:pos x="50" y="18"/>
                </a:cxn>
                <a:cxn ang="0">
                  <a:pos x="38" y="16"/>
                </a:cxn>
                <a:cxn ang="0">
                  <a:pos x="27" y="18"/>
                </a:cxn>
                <a:cxn ang="0">
                  <a:pos x="19" y="25"/>
                </a:cxn>
                <a:cxn ang="0">
                  <a:pos x="11" y="39"/>
                </a:cxn>
                <a:cxn ang="0">
                  <a:pos x="9" y="54"/>
                </a:cxn>
              </a:cxnLst>
              <a:rect l="0" t="0" r="r" b="b"/>
              <a:pathLst>
                <a:path w="78" h="108">
                  <a:moveTo>
                    <a:pt x="0" y="54"/>
                  </a:moveTo>
                  <a:lnTo>
                    <a:pt x="0" y="43"/>
                  </a:lnTo>
                  <a:lnTo>
                    <a:pt x="2" y="33"/>
                  </a:lnTo>
                  <a:lnTo>
                    <a:pt x="6" y="25"/>
                  </a:lnTo>
                  <a:lnTo>
                    <a:pt x="11" y="16"/>
                  </a:lnTo>
                  <a:lnTo>
                    <a:pt x="17" y="10"/>
                  </a:lnTo>
                  <a:lnTo>
                    <a:pt x="23" y="4"/>
                  </a:lnTo>
                  <a:lnTo>
                    <a:pt x="31" y="2"/>
                  </a:lnTo>
                  <a:lnTo>
                    <a:pt x="38" y="0"/>
                  </a:lnTo>
                  <a:lnTo>
                    <a:pt x="46" y="2"/>
                  </a:lnTo>
                  <a:lnTo>
                    <a:pt x="54" y="4"/>
                  </a:lnTo>
                  <a:lnTo>
                    <a:pt x="59" y="10"/>
                  </a:lnTo>
                  <a:lnTo>
                    <a:pt x="65" y="16"/>
                  </a:lnTo>
                  <a:lnTo>
                    <a:pt x="71" y="25"/>
                  </a:lnTo>
                  <a:lnTo>
                    <a:pt x="75" y="33"/>
                  </a:lnTo>
                  <a:lnTo>
                    <a:pt x="77" y="43"/>
                  </a:lnTo>
                  <a:lnTo>
                    <a:pt x="78" y="54"/>
                  </a:lnTo>
                  <a:lnTo>
                    <a:pt x="77" y="64"/>
                  </a:lnTo>
                  <a:lnTo>
                    <a:pt x="75" y="75"/>
                  </a:lnTo>
                  <a:lnTo>
                    <a:pt x="71" y="83"/>
                  </a:lnTo>
                  <a:lnTo>
                    <a:pt x="65" y="93"/>
                  </a:lnTo>
                  <a:lnTo>
                    <a:pt x="59" y="98"/>
                  </a:lnTo>
                  <a:lnTo>
                    <a:pt x="54" y="104"/>
                  </a:lnTo>
                  <a:lnTo>
                    <a:pt x="46" y="106"/>
                  </a:lnTo>
                  <a:lnTo>
                    <a:pt x="38" y="108"/>
                  </a:lnTo>
                  <a:lnTo>
                    <a:pt x="31" y="106"/>
                  </a:lnTo>
                  <a:lnTo>
                    <a:pt x="23" y="104"/>
                  </a:lnTo>
                  <a:lnTo>
                    <a:pt x="17" y="98"/>
                  </a:lnTo>
                  <a:lnTo>
                    <a:pt x="11" y="93"/>
                  </a:lnTo>
                  <a:lnTo>
                    <a:pt x="6" y="83"/>
                  </a:lnTo>
                  <a:lnTo>
                    <a:pt x="2" y="75"/>
                  </a:lnTo>
                  <a:lnTo>
                    <a:pt x="0" y="64"/>
                  </a:lnTo>
                  <a:lnTo>
                    <a:pt x="0" y="54"/>
                  </a:lnTo>
                  <a:close/>
                  <a:moveTo>
                    <a:pt x="9" y="54"/>
                  </a:moveTo>
                  <a:lnTo>
                    <a:pt x="11" y="62"/>
                  </a:lnTo>
                  <a:lnTo>
                    <a:pt x="11" y="70"/>
                  </a:lnTo>
                  <a:lnTo>
                    <a:pt x="15" y="75"/>
                  </a:lnTo>
                  <a:lnTo>
                    <a:pt x="19" y="81"/>
                  </a:lnTo>
                  <a:lnTo>
                    <a:pt x="23" y="87"/>
                  </a:lnTo>
                  <a:lnTo>
                    <a:pt x="27" y="91"/>
                  </a:lnTo>
                  <a:lnTo>
                    <a:pt x="32" y="93"/>
                  </a:lnTo>
                  <a:lnTo>
                    <a:pt x="38" y="93"/>
                  </a:lnTo>
                  <a:lnTo>
                    <a:pt x="44" y="93"/>
                  </a:lnTo>
                  <a:lnTo>
                    <a:pt x="50" y="91"/>
                  </a:lnTo>
                  <a:lnTo>
                    <a:pt x="54" y="87"/>
                  </a:lnTo>
                  <a:lnTo>
                    <a:pt x="59" y="81"/>
                  </a:lnTo>
                  <a:lnTo>
                    <a:pt x="63" y="75"/>
                  </a:lnTo>
                  <a:lnTo>
                    <a:pt x="65" y="70"/>
                  </a:lnTo>
                  <a:lnTo>
                    <a:pt x="67" y="62"/>
                  </a:lnTo>
                  <a:lnTo>
                    <a:pt x="67" y="54"/>
                  </a:lnTo>
                  <a:lnTo>
                    <a:pt x="67" y="47"/>
                  </a:lnTo>
                  <a:lnTo>
                    <a:pt x="65" y="39"/>
                  </a:lnTo>
                  <a:lnTo>
                    <a:pt x="63" y="33"/>
                  </a:lnTo>
                  <a:lnTo>
                    <a:pt x="59" y="25"/>
                  </a:lnTo>
                  <a:lnTo>
                    <a:pt x="54" y="22"/>
                  </a:lnTo>
                  <a:lnTo>
                    <a:pt x="50" y="18"/>
                  </a:lnTo>
                  <a:lnTo>
                    <a:pt x="44" y="16"/>
                  </a:lnTo>
                  <a:lnTo>
                    <a:pt x="38" y="16"/>
                  </a:lnTo>
                  <a:lnTo>
                    <a:pt x="32" y="16"/>
                  </a:lnTo>
                  <a:lnTo>
                    <a:pt x="27" y="18"/>
                  </a:lnTo>
                  <a:lnTo>
                    <a:pt x="23" y="22"/>
                  </a:lnTo>
                  <a:lnTo>
                    <a:pt x="19" y="25"/>
                  </a:lnTo>
                  <a:lnTo>
                    <a:pt x="15" y="33"/>
                  </a:lnTo>
                  <a:lnTo>
                    <a:pt x="11"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2" name="Freeform 36"/>
            <p:cNvSpPr>
              <a:spLocks noChangeAspect="1" noEditPoints="1"/>
            </p:cNvSpPr>
            <p:nvPr/>
          </p:nvSpPr>
          <p:spPr bwMode="auto">
            <a:xfrm>
              <a:off x="3198702" y="4712271"/>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4"/>
                </a:cxn>
                <a:cxn ang="0">
                  <a:pos x="71" y="83"/>
                </a:cxn>
                <a:cxn ang="0">
                  <a:pos x="61" y="98"/>
                </a:cxn>
                <a:cxn ang="0">
                  <a:pos x="46" y="106"/>
                </a:cxn>
                <a:cxn ang="0">
                  <a:pos x="31" y="106"/>
                </a:cxn>
                <a:cxn ang="0">
                  <a:pos x="17" y="98"/>
                </a:cxn>
                <a:cxn ang="0">
                  <a:pos x="6" y="83"/>
                </a:cxn>
                <a:cxn ang="0">
                  <a:pos x="0" y="64"/>
                </a:cxn>
                <a:cxn ang="0">
                  <a:pos x="11"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5"/>
                </a:cxn>
                <a:cxn ang="0">
                  <a:pos x="50" y="18"/>
                </a:cxn>
                <a:cxn ang="0">
                  <a:pos x="38" y="16"/>
                </a:cxn>
                <a:cxn ang="0">
                  <a:pos x="29" y="18"/>
                </a:cxn>
                <a:cxn ang="0">
                  <a:pos x="19" y="25"/>
                </a:cxn>
                <a:cxn ang="0">
                  <a:pos x="13" y="39"/>
                </a:cxn>
                <a:cxn ang="0">
                  <a:pos x="11" y="54"/>
                </a:cxn>
              </a:cxnLst>
              <a:rect l="0" t="0" r="r" b="b"/>
              <a:pathLst>
                <a:path w="79"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9" y="54"/>
                  </a:lnTo>
                  <a:lnTo>
                    <a:pt x="77" y="64"/>
                  </a:lnTo>
                  <a:lnTo>
                    <a:pt x="75" y="75"/>
                  </a:lnTo>
                  <a:lnTo>
                    <a:pt x="71" y="83"/>
                  </a:lnTo>
                  <a:lnTo>
                    <a:pt x="67" y="93"/>
                  </a:lnTo>
                  <a:lnTo>
                    <a:pt x="61" y="98"/>
                  </a:lnTo>
                  <a:lnTo>
                    <a:pt x="54" y="104"/>
                  </a:lnTo>
                  <a:lnTo>
                    <a:pt x="46" y="106"/>
                  </a:lnTo>
                  <a:lnTo>
                    <a:pt x="38" y="108"/>
                  </a:lnTo>
                  <a:lnTo>
                    <a:pt x="31" y="106"/>
                  </a:lnTo>
                  <a:lnTo>
                    <a:pt x="25" y="104"/>
                  </a:lnTo>
                  <a:lnTo>
                    <a:pt x="17" y="98"/>
                  </a:lnTo>
                  <a:lnTo>
                    <a:pt x="11" y="93"/>
                  </a:lnTo>
                  <a:lnTo>
                    <a:pt x="6" y="83"/>
                  </a:lnTo>
                  <a:lnTo>
                    <a:pt x="4" y="75"/>
                  </a:lnTo>
                  <a:lnTo>
                    <a:pt x="0" y="64"/>
                  </a:lnTo>
                  <a:lnTo>
                    <a:pt x="0" y="54"/>
                  </a:lnTo>
                  <a:close/>
                  <a:moveTo>
                    <a:pt x="11" y="54"/>
                  </a:moveTo>
                  <a:lnTo>
                    <a:pt x="11" y="62"/>
                  </a:lnTo>
                  <a:lnTo>
                    <a:pt x="13" y="70"/>
                  </a:lnTo>
                  <a:lnTo>
                    <a:pt x="15" y="75"/>
                  </a:lnTo>
                  <a:lnTo>
                    <a:pt x="19" y="81"/>
                  </a:lnTo>
                  <a:lnTo>
                    <a:pt x="23" y="87"/>
                  </a:lnTo>
                  <a:lnTo>
                    <a:pt x="29" y="91"/>
                  </a:lnTo>
                  <a:lnTo>
                    <a:pt x="33" y="93"/>
                  </a:lnTo>
                  <a:lnTo>
                    <a:pt x="38" y="93"/>
                  </a:lnTo>
                  <a:lnTo>
                    <a:pt x="44" y="93"/>
                  </a:lnTo>
                  <a:lnTo>
                    <a:pt x="50" y="91"/>
                  </a:lnTo>
                  <a:lnTo>
                    <a:pt x="56" y="87"/>
                  </a:lnTo>
                  <a:lnTo>
                    <a:pt x="59" y="81"/>
                  </a:lnTo>
                  <a:lnTo>
                    <a:pt x="63" y="75"/>
                  </a:lnTo>
                  <a:lnTo>
                    <a:pt x="65" y="70"/>
                  </a:lnTo>
                  <a:lnTo>
                    <a:pt x="67" y="62"/>
                  </a:lnTo>
                  <a:lnTo>
                    <a:pt x="67" y="54"/>
                  </a:lnTo>
                  <a:lnTo>
                    <a:pt x="67" y="47"/>
                  </a:lnTo>
                  <a:lnTo>
                    <a:pt x="65" y="39"/>
                  </a:lnTo>
                  <a:lnTo>
                    <a:pt x="63" y="33"/>
                  </a:lnTo>
                  <a:lnTo>
                    <a:pt x="59" y="25"/>
                  </a:lnTo>
                  <a:lnTo>
                    <a:pt x="56" y="22"/>
                  </a:lnTo>
                  <a:lnTo>
                    <a:pt x="50" y="18"/>
                  </a:lnTo>
                  <a:lnTo>
                    <a:pt x="44" y="16"/>
                  </a:lnTo>
                  <a:lnTo>
                    <a:pt x="38" y="16"/>
                  </a:lnTo>
                  <a:lnTo>
                    <a:pt x="33" y="16"/>
                  </a:lnTo>
                  <a:lnTo>
                    <a:pt x="29" y="18"/>
                  </a:lnTo>
                  <a:lnTo>
                    <a:pt x="23" y="22"/>
                  </a:lnTo>
                  <a:lnTo>
                    <a:pt x="19" y="25"/>
                  </a:lnTo>
                  <a:lnTo>
                    <a:pt x="15" y="33"/>
                  </a:lnTo>
                  <a:lnTo>
                    <a:pt x="13" y="39"/>
                  </a:lnTo>
                  <a:lnTo>
                    <a:pt x="11" y="47"/>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3" name="Freeform 37"/>
            <p:cNvSpPr>
              <a:spLocks noChangeAspect="1" noEditPoints="1"/>
            </p:cNvSpPr>
            <p:nvPr/>
          </p:nvSpPr>
          <p:spPr bwMode="auto">
            <a:xfrm>
              <a:off x="3746701" y="4063284"/>
              <a:ext cx="32608" cy="40286"/>
            </a:xfrm>
            <a:custGeom>
              <a:avLst/>
              <a:gdLst/>
              <a:ahLst/>
              <a:cxnLst>
                <a:cxn ang="0">
                  <a:pos x="0" y="42"/>
                </a:cxn>
                <a:cxn ang="0">
                  <a:pos x="6" y="23"/>
                </a:cxn>
                <a:cxn ang="0">
                  <a:pos x="18"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7"/>
                </a:cxn>
                <a:cxn ang="0">
                  <a:pos x="20" y="81"/>
                </a:cxn>
                <a:cxn ang="0">
                  <a:pos x="27" y="88"/>
                </a:cxn>
                <a:cxn ang="0">
                  <a:pos x="39" y="92"/>
                </a:cxn>
                <a:cxn ang="0">
                  <a:pos x="50" y="88"/>
                </a:cxn>
                <a:cxn ang="0">
                  <a:pos x="60" y="81"/>
                </a:cxn>
                <a:cxn ang="0">
                  <a:pos x="66" y="67"/>
                </a:cxn>
                <a:cxn ang="0">
                  <a:pos x="67" y="54"/>
                </a:cxn>
                <a:cxn ang="0">
                  <a:pos x="66" y="38"/>
                </a:cxn>
                <a:cxn ang="0">
                  <a:pos x="60" y="25"/>
                </a:cxn>
                <a:cxn ang="0">
                  <a:pos x="50" y="17"/>
                </a:cxn>
                <a:cxn ang="0">
                  <a:pos x="39" y="13"/>
                </a:cxn>
                <a:cxn ang="0">
                  <a:pos x="27" y="17"/>
                </a:cxn>
                <a:cxn ang="0">
                  <a:pos x="20" y="25"/>
                </a:cxn>
                <a:cxn ang="0">
                  <a:pos x="12" y="38"/>
                </a:cxn>
                <a:cxn ang="0">
                  <a:pos x="10" y="54"/>
                </a:cxn>
              </a:cxnLst>
              <a:rect l="0" t="0" r="r" b="b"/>
              <a:pathLst>
                <a:path w="79" h="106">
                  <a:moveTo>
                    <a:pt x="0" y="54"/>
                  </a:moveTo>
                  <a:lnTo>
                    <a:pt x="0" y="42"/>
                  </a:lnTo>
                  <a:lnTo>
                    <a:pt x="2" y="33"/>
                  </a:lnTo>
                  <a:lnTo>
                    <a:pt x="6" y="23"/>
                  </a:lnTo>
                  <a:lnTo>
                    <a:pt x="12" y="15"/>
                  </a:lnTo>
                  <a:lnTo>
                    <a:pt x="18" y="8"/>
                  </a:lnTo>
                  <a:lnTo>
                    <a:pt x="25" y="4"/>
                  </a:lnTo>
                  <a:lnTo>
                    <a:pt x="31" y="0"/>
                  </a:lnTo>
                  <a:lnTo>
                    <a:pt x="39" y="0"/>
                  </a:lnTo>
                  <a:lnTo>
                    <a:pt x="46" y="0"/>
                  </a:lnTo>
                  <a:lnTo>
                    <a:pt x="54" y="4"/>
                  </a:lnTo>
                  <a:lnTo>
                    <a:pt x="60" y="8"/>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5" y="102"/>
                  </a:lnTo>
                  <a:lnTo>
                    <a:pt x="18" y="98"/>
                  </a:lnTo>
                  <a:lnTo>
                    <a:pt x="12" y="90"/>
                  </a:lnTo>
                  <a:lnTo>
                    <a:pt x="6" y="83"/>
                  </a:lnTo>
                  <a:lnTo>
                    <a:pt x="2" y="73"/>
                  </a:lnTo>
                  <a:lnTo>
                    <a:pt x="0" y="63"/>
                  </a:lnTo>
                  <a:lnTo>
                    <a:pt x="0" y="54"/>
                  </a:lnTo>
                  <a:close/>
                  <a:moveTo>
                    <a:pt x="10" y="54"/>
                  </a:moveTo>
                  <a:lnTo>
                    <a:pt x="12" y="61"/>
                  </a:lnTo>
                  <a:lnTo>
                    <a:pt x="12" y="67"/>
                  </a:lnTo>
                  <a:lnTo>
                    <a:pt x="16" y="75"/>
                  </a:lnTo>
                  <a:lnTo>
                    <a:pt x="20" y="81"/>
                  </a:lnTo>
                  <a:lnTo>
                    <a:pt x="23" y="86"/>
                  </a:lnTo>
                  <a:lnTo>
                    <a:pt x="27" y="88"/>
                  </a:lnTo>
                  <a:lnTo>
                    <a:pt x="33" y="92"/>
                  </a:lnTo>
                  <a:lnTo>
                    <a:pt x="39" y="92"/>
                  </a:lnTo>
                  <a:lnTo>
                    <a:pt x="44" y="92"/>
                  </a:lnTo>
                  <a:lnTo>
                    <a:pt x="50" y="88"/>
                  </a:lnTo>
                  <a:lnTo>
                    <a:pt x="54" y="86"/>
                  </a:lnTo>
                  <a:lnTo>
                    <a:pt x="60" y="81"/>
                  </a:lnTo>
                  <a:lnTo>
                    <a:pt x="64" y="75"/>
                  </a:lnTo>
                  <a:lnTo>
                    <a:pt x="66" y="67"/>
                  </a:lnTo>
                  <a:lnTo>
                    <a:pt x="67" y="61"/>
                  </a:lnTo>
                  <a:lnTo>
                    <a:pt x="67" y="54"/>
                  </a:lnTo>
                  <a:lnTo>
                    <a:pt x="67" y="44"/>
                  </a:lnTo>
                  <a:lnTo>
                    <a:pt x="66" y="38"/>
                  </a:lnTo>
                  <a:lnTo>
                    <a:pt x="64" y="31"/>
                  </a:lnTo>
                  <a:lnTo>
                    <a:pt x="60" y="25"/>
                  </a:lnTo>
                  <a:lnTo>
                    <a:pt x="54" y="21"/>
                  </a:lnTo>
                  <a:lnTo>
                    <a:pt x="50" y="17"/>
                  </a:lnTo>
                  <a:lnTo>
                    <a:pt x="44" y="15"/>
                  </a:lnTo>
                  <a:lnTo>
                    <a:pt x="39" y="13"/>
                  </a:lnTo>
                  <a:lnTo>
                    <a:pt x="33" y="15"/>
                  </a:lnTo>
                  <a:lnTo>
                    <a:pt x="27" y="17"/>
                  </a:lnTo>
                  <a:lnTo>
                    <a:pt x="23" y="21"/>
                  </a:lnTo>
                  <a:lnTo>
                    <a:pt x="20" y="25"/>
                  </a:lnTo>
                  <a:lnTo>
                    <a:pt x="16" y="31"/>
                  </a:lnTo>
                  <a:lnTo>
                    <a:pt x="12"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4" name="Freeform 38"/>
            <p:cNvSpPr>
              <a:spLocks noChangeAspect="1" noEditPoints="1"/>
            </p:cNvSpPr>
            <p:nvPr/>
          </p:nvSpPr>
          <p:spPr bwMode="auto">
            <a:xfrm>
              <a:off x="3701784" y="4063284"/>
              <a:ext cx="29645"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7"/>
                </a:cxn>
                <a:cxn ang="0">
                  <a:pos x="17" y="81"/>
                </a:cxn>
                <a:cxn ang="0">
                  <a:pos x="27" y="88"/>
                </a:cxn>
                <a:cxn ang="0">
                  <a:pos x="39" y="92"/>
                </a:cxn>
                <a:cxn ang="0">
                  <a:pos x="50" y="88"/>
                </a:cxn>
                <a:cxn ang="0">
                  <a:pos x="58" y="81"/>
                </a:cxn>
                <a:cxn ang="0">
                  <a:pos x="65" y="67"/>
                </a:cxn>
                <a:cxn ang="0">
                  <a:pos x="67" y="54"/>
                </a:cxn>
                <a:cxn ang="0">
                  <a:pos x="65" y="38"/>
                </a:cxn>
                <a:cxn ang="0">
                  <a:pos x="58" y="25"/>
                </a:cxn>
                <a:cxn ang="0">
                  <a:pos x="50" y="17"/>
                </a:cxn>
                <a:cxn ang="0">
                  <a:pos x="39"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8"/>
                  </a:lnTo>
                  <a:lnTo>
                    <a:pt x="23" y="4"/>
                  </a:lnTo>
                  <a:lnTo>
                    <a:pt x="31" y="0"/>
                  </a:lnTo>
                  <a:lnTo>
                    <a:pt x="39" y="0"/>
                  </a:lnTo>
                  <a:lnTo>
                    <a:pt x="46" y="0"/>
                  </a:lnTo>
                  <a:lnTo>
                    <a:pt x="54" y="4"/>
                  </a:lnTo>
                  <a:lnTo>
                    <a:pt x="60" y="8"/>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9" y="106"/>
                  </a:lnTo>
                  <a:lnTo>
                    <a:pt x="31" y="106"/>
                  </a:lnTo>
                  <a:lnTo>
                    <a:pt x="23" y="102"/>
                  </a:lnTo>
                  <a:lnTo>
                    <a:pt x="17" y="98"/>
                  </a:lnTo>
                  <a:lnTo>
                    <a:pt x="12" y="90"/>
                  </a:lnTo>
                  <a:lnTo>
                    <a:pt x="6" y="83"/>
                  </a:lnTo>
                  <a:lnTo>
                    <a:pt x="2" y="73"/>
                  </a:lnTo>
                  <a:lnTo>
                    <a:pt x="0" y="63"/>
                  </a:lnTo>
                  <a:lnTo>
                    <a:pt x="0" y="54"/>
                  </a:lnTo>
                  <a:close/>
                  <a:moveTo>
                    <a:pt x="10" y="54"/>
                  </a:moveTo>
                  <a:lnTo>
                    <a:pt x="10" y="61"/>
                  </a:lnTo>
                  <a:lnTo>
                    <a:pt x="12" y="67"/>
                  </a:lnTo>
                  <a:lnTo>
                    <a:pt x="14" y="75"/>
                  </a:lnTo>
                  <a:lnTo>
                    <a:pt x="17" y="81"/>
                  </a:lnTo>
                  <a:lnTo>
                    <a:pt x="23" y="86"/>
                  </a:lnTo>
                  <a:lnTo>
                    <a:pt x="27" y="88"/>
                  </a:lnTo>
                  <a:lnTo>
                    <a:pt x="33" y="92"/>
                  </a:lnTo>
                  <a:lnTo>
                    <a:pt x="39" y="92"/>
                  </a:lnTo>
                  <a:lnTo>
                    <a:pt x="44" y="92"/>
                  </a:lnTo>
                  <a:lnTo>
                    <a:pt x="50" y="88"/>
                  </a:lnTo>
                  <a:lnTo>
                    <a:pt x="54" y="86"/>
                  </a:lnTo>
                  <a:lnTo>
                    <a:pt x="58" y="81"/>
                  </a:lnTo>
                  <a:lnTo>
                    <a:pt x="62" y="75"/>
                  </a:lnTo>
                  <a:lnTo>
                    <a:pt x="65" y="67"/>
                  </a:lnTo>
                  <a:lnTo>
                    <a:pt x="67" y="61"/>
                  </a:lnTo>
                  <a:lnTo>
                    <a:pt x="67" y="54"/>
                  </a:lnTo>
                  <a:lnTo>
                    <a:pt x="67" y="44"/>
                  </a:lnTo>
                  <a:lnTo>
                    <a:pt x="65" y="38"/>
                  </a:lnTo>
                  <a:lnTo>
                    <a:pt x="62" y="31"/>
                  </a:lnTo>
                  <a:lnTo>
                    <a:pt x="58" y="25"/>
                  </a:lnTo>
                  <a:lnTo>
                    <a:pt x="54" y="21"/>
                  </a:lnTo>
                  <a:lnTo>
                    <a:pt x="50" y="17"/>
                  </a:lnTo>
                  <a:lnTo>
                    <a:pt x="44" y="15"/>
                  </a:lnTo>
                  <a:lnTo>
                    <a:pt x="39" y="13"/>
                  </a:lnTo>
                  <a:lnTo>
                    <a:pt x="33" y="15"/>
                  </a:lnTo>
                  <a:lnTo>
                    <a:pt x="27" y="17"/>
                  </a:lnTo>
                  <a:lnTo>
                    <a:pt x="23" y="21"/>
                  </a:lnTo>
                  <a:lnTo>
                    <a:pt x="17" y="25"/>
                  </a:lnTo>
                  <a:lnTo>
                    <a:pt x="14" y="31"/>
                  </a:lnTo>
                  <a:lnTo>
                    <a:pt x="12" y="38"/>
                  </a:lnTo>
                  <a:lnTo>
                    <a:pt x="10"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5" name="Freeform 39"/>
            <p:cNvSpPr>
              <a:spLocks noChangeAspect="1"/>
            </p:cNvSpPr>
            <p:nvPr/>
          </p:nvSpPr>
          <p:spPr bwMode="auto">
            <a:xfrm>
              <a:off x="3638898" y="4063284"/>
              <a:ext cx="32608" cy="40286"/>
            </a:xfrm>
            <a:custGeom>
              <a:avLst/>
              <a:gdLst/>
              <a:ahLst/>
              <a:cxnLst>
                <a:cxn ang="0">
                  <a:pos x="0" y="54"/>
                </a:cxn>
                <a:cxn ang="0">
                  <a:pos x="2" y="42"/>
                </a:cxn>
                <a:cxn ang="0">
                  <a:pos x="3" y="33"/>
                </a:cxn>
                <a:cxn ang="0">
                  <a:pos x="5" y="23"/>
                </a:cxn>
                <a:cxn ang="0">
                  <a:pos x="11" y="15"/>
                </a:cxn>
                <a:cxn ang="0">
                  <a:pos x="17" y="8"/>
                </a:cxn>
                <a:cxn ang="0">
                  <a:pos x="25" y="4"/>
                </a:cxn>
                <a:cxn ang="0">
                  <a:pos x="30" y="0"/>
                </a:cxn>
                <a:cxn ang="0">
                  <a:pos x="38" y="0"/>
                </a:cxn>
                <a:cxn ang="0">
                  <a:pos x="48" y="0"/>
                </a:cxn>
                <a:cxn ang="0">
                  <a:pos x="53" y="4"/>
                </a:cxn>
                <a:cxn ang="0">
                  <a:pos x="61" y="8"/>
                </a:cxn>
                <a:cxn ang="0">
                  <a:pos x="67" y="15"/>
                </a:cxn>
                <a:cxn ang="0">
                  <a:pos x="71" y="23"/>
                </a:cxn>
                <a:cxn ang="0">
                  <a:pos x="74" y="33"/>
                </a:cxn>
                <a:cxn ang="0">
                  <a:pos x="76" y="42"/>
                </a:cxn>
                <a:cxn ang="0">
                  <a:pos x="78" y="54"/>
                </a:cxn>
                <a:cxn ang="0">
                  <a:pos x="76" y="63"/>
                </a:cxn>
                <a:cxn ang="0">
                  <a:pos x="74" y="73"/>
                </a:cxn>
                <a:cxn ang="0">
                  <a:pos x="71" y="83"/>
                </a:cxn>
                <a:cxn ang="0">
                  <a:pos x="67" y="90"/>
                </a:cxn>
                <a:cxn ang="0">
                  <a:pos x="61" y="98"/>
                </a:cxn>
                <a:cxn ang="0">
                  <a:pos x="53" y="102"/>
                </a:cxn>
                <a:cxn ang="0">
                  <a:pos x="48" y="106"/>
                </a:cxn>
                <a:cxn ang="0">
                  <a:pos x="38" y="106"/>
                </a:cxn>
                <a:cxn ang="0">
                  <a:pos x="30" y="106"/>
                </a:cxn>
                <a:cxn ang="0">
                  <a:pos x="25" y="102"/>
                </a:cxn>
                <a:cxn ang="0">
                  <a:pos x="17" y="98"/>
                </a:cxn>
                <a:cxn ang="0">
                  <a:pos x="11" y="90"/>
                </a:cxn>
                <a:cxn ang="0">
                  <a:pos x="5" y="83"/>
                </a:cxn>
                <a:cxn ang="0">
                  <a:pos x="3" y="73"/>
                </a:cxn>
                <a:cxn ang="0">
                  <a:pos x="2" y="63"/>
                </a:cxn>
                <a:cxn ang="0">
                  <a:pos x="0" y="54"/>
                </a:cxn>
              </a:cxnLst>
              <a:rect l="0" t="0" r="r" b="b"/>
              <a:pathLst>
                <a:path w="78" h="106">
                  <a:moveTo>
                    <a:pt x="0" y="54"/>
                  </a:moveTo>
                  <a:lnTo>
                    <a:pt x="2" y="42"/>
                  </a:lnTo>
                  <a:lnTo>
                    <a:pt x="3" y="33"/>
                  </a:lnTo>
                  <a:lnTo>
                    <a:pt x="5" y="23"/>
                  </a:lnTo>
                  <a:lnTo>
                    <a:pt x="11" y="15"/>
                  </a:lnTo>
                  <a:lnTo>
                    <a:pt x="17" y="8"/>
                  </a:lnTo>
                  <a:lnTo>
                    <a:pt x="25" y="4"/>
                  </a:lnTo>
                  <a:lnTo>
                    <a:pt x="30" y="0"/>
                  </a:lnTo>
                  <a:lnTo>
                    <a:pt x="38" y="0"/>
                  </a:lnTo>
                  <a:lnTo>
                    <a:pt x="48" y="0"/>
                  </a:lnTo>
                  <a:lnTo>
                    <a:pt x="53" y="4"/>
                  </a:lnTo>
                  <a:lnTo>
                    <a:pt x="61" y="8"/>
                  </a:lnTo>
                  <a:lnTo>
                    <a:pt x="67" y="15"/>
                  </a:lnTo>
                  <a:lnTo>
                    <a:pt x="71" y="23"/>
                  </a:lnTo>
                  <a:lnTo>
                    <a:pt x="74" y="33"/>
                  </a:lnTo>
                  <a:lnTo>
                    <a:pt x="76" y="42"/>
                  </a:lnTo>
                  <a:lnTo>
                    <a:pt x="78" y="54"/>
                  </a:lnTo>
                  <a:lnTo>
                    <a:pt x="76" y="63"/>
                  </a:lnTo>
                  <a:lnTo>
                    <a:pt x="74" y="73"/>
                  </a:lnTo>
                  <a:lnTo>
                    <a:pt x="71" y="83"/>
                  </a:lnTo>
                  <a:lnTo>
                    <a:pt x="67" y="90"/>
                  </a:lnTo>
                  <a:lnTo>
                    <a:pt x="61" y="98"/>
                  </a:lnTo>
                  <a:lnTo>
                    <a:pt x="53" y="102"/>
                  </a:lnTo>
                  <a:lnTo>
                    <a:pt x="48" y="106"/>
                  </a:lnTo>
                  <a:lnTo>
                    <a:pt x="38" y="106"/>
                  </a:lnTo>
                  <a:lnTo>
                    <a:pt x="30" y="106"/>
                  </a:lnTo>
                  <a:lnTo>
                    <a:pt x="25" y="102"/>
                  </a:lnTo>
                  <a:lnTo>
                    <a:pt x="17" y="98"/>
                  </a:lnTo>
                  <a:lnTo>
                    <a:pt x="11" y="90"/>
                  </a:lnTo>
                  <a:lnTo>
                    <a:pt x="5"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6" name="Freeform 40"/>
            <p:cNvSpPr>
              <a:spLocks noChangeAspect="1"/>
            </p:cNvSpPr>
            <p:nvPr/>
          </p:nvSpPr>
          <p:spPr bwMode="auto">
            <a:xfrm>
              <a:off x="3597574" y="4063284"/>
              <a:ext cx="32608" cy="40286"/>
            </a:xfrm>
            <a:custGeom>
              <a:avLst/>
              <a:gdLst/>
              <a:ahLst/>
              <a:cxnLst>
                <a:cxn ang="0">
                  <a:pos x="0" y="54"/>
                </a:cxn>
                <a:cxn ang="0">
                  <a:pos x="0" y="42"/>
                </a:cxn>
                <a:cxn ang="0">
                  <a:pos x="4" y="33"/>
                </a:cxn>
                <a:cxn ang="0">
                  <a:pos x="6" y="23"/>
                </a:cxn>
                <a:cxn ang="0">
                  <a:pos x="11" y="15"/>
                </a:cxn>
                <a:cxn ang="0">
                  <a:pos x="17" y="8"/>
                </a:cxn>
                <a:cxn ang="0">
                  <a:pos x="25" y="4"/>
                </a:cxn>
                <a:cxn ang="0">
                  <a:pos x="31" y="0"/>
                </a:cxn>
                <a:cxn ang="0">
                  <a:pos x="38" y="0"/>
                </a:cxn>
                <a:cxn ang="0">
                  <a:pos x="46" y="0"/>
                </a:cxn>
                <a:cxn ang="0">
                  <a:pos x="54" y="4"/>
                </a:cxn>
                <a:cxn ang="0">
                  <a:pos x="61" y="8"/>
                </a:cxn>
                <a:cxn ang="0">
                  <a:pos x="67" y="15"/>
                </a:cxn>
                <a:cxn ang="0">
                  <a:pos x="71" y="23"/>
                </a:cxn>
                <a:cxn ang="0">
                  <a:pos x="75" y="33"/>
                </a:cxn>
                <a:cxn ang="0">
                  <a:pos x="77" y="42"/>
                </a:cxn>
                <a:cxn ang="0">
                  <a:pos x="78" y="54"/>
                </a:cxn>
                <a:cxn ang="0">
                  <a:pos x="77" y="63"/>
                </a:cxn>
                <a:cxn ang="0">
                  <a:pos x="75" y="73"/>
                </a:cxn>
                <a:cxn ang="0">
                  <a:pos x="71" y="83"/>
                </a:cxn>
                <a:cxn ang="0">
                  <a:pos x="67" y="90"/>
                </a:cxn>
                <a:cxn ang="0">
                  <a:pos x="61" y="98"/>
                </a:cxn>
                <a:cxn ang="0">
                  <a:pos x="54" y="102"/>
                </a:cxn>
                <a:cxn ang="0">
                  <a:pos x="46" y="106"/>
                </a:cxn>
                <a:cxn ang="0">
                  <a:pos x="38" y="106"/>
                </a:cxn>
                <a:cxn ang="0">
                  <a:pos x="31" y="106"/>
                </a:cxn>
                <a:cxn ang="0">
                  <a:pos x="25" y="102"/>
                </a:cxn>
                <a:cxn ang="0">
                  <a:pos x="17" y="98"/>
                </a:cxn>
                <a:cxn ang="0">
                  <a:pos x="11" y="90"/>
                </a:cxn>
                <a:cxn ang="0">
                  <a:pos x="6" y="83"/>
                </a:cxn>
                <a:cxn ang="0">
                  <a:pos x="4" y="73"/>
                </a:cxn>
                <a:cxn ang="0">
                  <a:pos x="0" y="63"/>
                </a:cxn>
                <a:cxn ang="0">
                  <a:pos x="0" y="54"/>
                </a:cxn>
              </a:cxnLst>
              <a:rect l="0" t="0" r="r" b="b"/>
              <a:pathLst>
                <a:path w="78" h="106">
                  <a:moveTo>
                    <a:pt x="0" y="54"/>
                  </a:moveTo>
                  <a:lnTo>
                    <a:pt x="0" y="42"/>
                  </a:lnTo>
                  <a:lnTo>
                    <a:pt x="4" y="33"/>
                  </a:lnTo>
                  <a:lnTo>
                    <a:pt x="6" y="23"/>
                  </a:lnTo>
                  <a:lnTo>
                    <a:pt x="11" y="15"/>
                  </a:lnTo>
                  <a:lnTo>
                    <a:pt x="17" y="8"/>
                  </a:lnTo>
                  <a:lnTo>
                    <a:pt x="25" y="4"/>
                  </a:lnTo>
                  <a:lnTo>
                    <a:pt x="31" y="0"/>
                  </a:lnTo>
                  <a:lnTo>
                    <a:pt x="38" y="0"/>
                  </a:lnTo>
                  <a:lnTo>
                    <a:pt x="46" y="0"/>
                  </a:lnTo>
                  <a:lnTo>
                    <a:pt x="54" y="4"/>
                  </a:lnTo>
                  <a:lnTo>
                    <a:pt x="61" y="8"/>
                  </a:lnTo>
                  <a:lnTo>
                    <a:pt x="67" y="15"/>
                  </a:lnTo>
                  <a:lnTo>
                    <a:pt x="71" y="23"/>
                  </a:lnTo>
                  <a:lnTo>
                    <a:pt x="75" y="33"/>
                  </a:lnTo>
                  <a:lnTo>
                    <a:pt x="77" y="42"/>
                  </a:lnTo>
                  <a:lnTo>
                    <a:pt x="78" y="54"/>
                  </a:lnTo>
                  <a:lnTo>
                    <a:pt x="77" y="63"/>
                  </a:lnTo>
                  <a:lnTo>
                    <a:pt x="75" y="73"/>
                  </a:lnTo>
                  <a:lnTo>
                    <a:pt x="71" y="83"/>
                  </a:lnTo>
                  <a:lnTo>
                    <a:pt x="67" y="90"/>
                  </a:lnTo>
                  <a:lnTo>
                    <a:pt x="61" y="98"/>
                  </a:lnTo>
                  <a:lnTo>
                    <a:pt x="54" y="102"/>
                  </a:lnTo>
                  <a:lnTo>
                    <a:pt x="46" y="106"/>
                  </a:lnTo>
                  <a:lnTo>
                    <a:pt x="38" y="106"/>
                  </a:lnTo>
                  <a:lnTo>
                    <a:pt x="31" y="106"/>
                  </a:lnTo>
                  <a:lnTo>
                    <a:pt x="25" y="102"/>
                  </a:lnTo>
                  <a:lnTo>
                    <a:pt x="17" y="98"/>
                  </a:lnTo>
                  <a:lnTo>
                    <a:pt x="11" y="90"/>
                  </a:lnTo>
                  <a:lnTo>
                    <a:pt x="6" y="83"/>
                  </a:lnTo>
                  <a:lnTo>
                    <a:pt x="4"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7" name="Freeform 41"/>
            <p:cNvSpPr>
              <a:spLocks noChangeAspect="1"/>
            </p:cNvSpPr>
            <p:nvPr/>
          </p:nvSpPr>
          <p:spPr bwMode="auto">
            <a:xfrm>
              <a:off x="3461023" y="4063284"/>
              <a:ext cx="32608" cy="40286"/>
            </a:xfrm>
            <a:custGeom>
              <a:avLst/>
              <a:gdLst/>
              <a:ahLst/>
              <a:cxnLst>
                <a:cxn ang="0">
                  <a:pos x="0" y="54"/>
                </a:cxn>
                <a:cxn ang="0">
                  <a:pos x="0" y="42"/>
                </a:cxn>
                <a:cxn ang="0">
                  <a:pos x="2" y="33"/>
                </a:cxn>
                <a:cxn ang="0">
                  <a:pos x="6" y="23"/>
                </a:cxn>
                <a:cxn ang="0">
                  <a:pos x="11" y="15"/>
                </a:cxn>
                <a:cxn ang="0">
                  <a:pos x="17" y="8"/>
                </a:cxn>
                <a:cxn ang="0">
                  <a:pos x="23" y="4"/>
                </a:cxn>
                <a:cxn ang="0">
                  <a:pos x="31" y="0"/>
                </a:cxn>
                <a:cxn ang="0">
                  <a:pos x="38" y="0"/>
                </a:cxn>
                <a:cxn ang="0">
                  <a:pos x="46" y="0"/>
                </a:cxn>
                <a:cxn ang="0">
                  <a:pos x="54" y="4"/>
                </a:cxn>
                <a:cxn ang="0">
                  <a:pos x="59" y="8"/>
                </a:cxn>
                <a:cxn ang="0">
                  <a:pos x="65" y="15"/>
                </a:cxn>
                <a:cxn ang="0">
                  <a:pos x="71" y="23"/>
                </a:cxn>
                <a:cxn ang="0">
                  <a:pos x="75" y="33"/>
                </a:cxn>
                <a:cxn ang="0">
                  <a:pos x="77" y="42"/>
                </a:cxn>
                <a:cxn ang="0">
                  <a:pos x="77" y="54"/>
                </a:cxn>
                <a:cxn ang="0">
                  <a:pos x="77" y="63"/>
                </a:cxn>
                <a:cxn ang="0">
                  <a:pos x="75" y="73"/>
                </a:cxn>
                <a:cxn ang="0">
                  <a:pos x="71" y="83"/>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3"/>
                </a:cxn>
                <a:cxn ang="0">
                  <a:pos x="2" y="73"/>
                </a:cxn>
                <a:cxn ang="0">
                  <a:pos x="0" y="63"/>
                </a:cxn>
                <a:cxn ang="0">
                  <a:pos x="0" y="54"/>
                </a:cxn>
              </a:cxnLst>
              <a:rect l="0" t="0" r="r" b="b"/>
              <a:pathLst>
                <a:path w="77" h="106">
                  <a:moveTo>
                    <a:pt x="0" y="54"/>
                  </a:moveTo>
                  <a:lnTo>
                    <a:pt x="0" y="42"/>
                  </a:lnTo>
                  <a:lnTo>
                    <a:pt x="2" y="33"/>
                  </a:lnTo>
                  <a:lnTo>
                    <a:pt x="6" y="23"/>
                  </a:lnTo>
                  <a:lnTo>
                    <a:pt x="11" y="15"/>
                  </a:lnTo>
                  <a:lnTo>
                    <a:pt x="17" y="8"/>
                  </a:lnTo>
                  <a:lnTo>
                    <a:pt x="23" y="4"/>
                  </a:lnTo>
                  <a:lnTo>
                    <a:pt x="31" y="0"/>
                  </a:lnTo>
                  <a:lnTo>
                    <a:pt x="38" y="0"/>
                  </a:lnTo>
                  <a:lnTo>
                    <a:pt x="46" y="0"/>
                  </a:lnTo>
                  <a:lnTo>
                    <a:pt x="54" y="4"/>
                  </a:lnTo>
                  <a:lnTo>
                    <a:pt x="59" y="8"/>
                  </a:lnTo>
                  <a:lnTo>
                    <a:pt x="65" y="15"/>
                  </a:lnTo>
                  <a:lnTo>
                    <a:pt x="71" y="23"/>
                  </a:lnTo>
                  <a:lnTo>
                    <a:pt x="75" y="33"/>
                  </a:lnTo>
                  <a:lnTo>
                    <a:pt x="77" y="42"/>
                  </a:lnTo>
                  <a:lnTo>
                    <a:pt x="77" y="54"/>
                  </a:lnTo>
                  <a:lnTo>
                    <a:pt x="77" y="63"/>
                  </a:lnTo>
                  <a:lnTo>
                    <a:pt x="75" y="73"/>
                  </a:lnTo>
                  <a:lnTo>
                    <a:pt x="71" y="83"/>
                  </a:lnTo>
                  <a:lnTo>
                    <a:pt x="65" y="90"/>
                  </a:lnTo>
                  <a:lnTo>
                    <a:pt x="59" y="98"/>
                  </a:lnTo>
                  <a:lnTo>
                    <a:pt x="54" y="102"/>
                  </a:lnTo>
                  <a:lnTo>
                    <a:pt x="46" y="106"/>
                  </a:lnTo>
                  <a:lnTo>
                    <a:pt x="38" y="106"/>
                  </a:lnTo>
                  <a:lnTo>
                    <a:pt x="31" y="106"/>
                  </a:lnTo>
                  <a:lnTo>
                    <a:pt x="23" y="102"/>
                  </a:lnTo>
                  <a:lnTo>
                    <a:pt x="17" y="98"/>
                  </a:lnTo>
                  <a:lnTo>
                    <a:pt x="11"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8" name="Freeform 42"/>
            <p:cNvSpPr>
              <a:spLocks noChangeAspect="1"/>
            </p:cNvSpPr>
            <p:nvPr/>
          </p:nvSpPr>
          <p:spPr bwMode="auto">
            <a:xfrm>
              <a:off x="3344236" y="4063284"/>
              <a:ext cx="32608" cy="40286"/>
            </a:xfrm>
            <a:custGeom>
              <a:avLst/>
              <a:gdLst/>
              <a:ahLst/>
              <a:cxnLst>
                <a:cxn ang="0">
                  <a:pos x="0" y="54"/>
                </a:cxn>
                <a:cxn ang="0">
                  <a:pos x="2" y="42"/>
                </a:cxn>
                <a:cxn ang="0">
                  <a:pos x="4" y="33"/>
                </a:cxn>
                <a:cxn ang="0">
                  <a:pos x="8" y="23"/>
                </a:cxn>
                <a:cxn ang="0">
                  <a:pos x="12" y="15"/>
                </a:cxn>
                <a:cxn ang="0">
                  <a:pos x="17" y="8"/>
                </a:cxn>
                <a:cxn ang="0">
                  <a:pos x="25" y="4"/>
                </a:cxn>
                <a:cxn ang="0">
                  <a:pos x="33" y="0"/>
                </a:cxn>
                <a:cxn ang="0">
                  <a:pos x="40" y="0"/>
                </a:cxn>
                <a:cxn ang="0">
                  <a:pos x="48" y="0"/>
                </a:cxn>
                <a:cxn ang="0">
                  <a:pos x="56" y="4"/>
                </a:cxn>
                <a:cxn ang="0">
                  <a:pos x="61" y="8"/>
                </a:cxn>
                <a:cxn ang="0">
                  <a:pos x="67" y="15"/>
                </a:cxn>
                <a:cxn ang="0">
                  <a:pos x="73" y="23"/>
                </a:cxn>
                <a:cxn ang="0">
                  <a:pos x="77" y="33"/>
                </a:cxn>
                <a:cxn ang="0">
                  <a:pos x="79" y="42"/>
                </a:cxn>
                <a:cxn ang="0">
                  <a:pos x="79" y="54"/>
                </a:cxn>
                <a:cxn ang="0">
                  <a:pos x="79" y="63"/>
                </a:cxn>
                <a:cxn ang="0">
                  <a:pos x="77" y="73"/>
                </a:cxn>
                <a:cxn ang="0">
                  <a:pos x="73" y="83"/>
                </a:cxn>
                <a:cxn ang="0">
                  <a:pos x="67" y="90"/>
                </a:cxn>
                <a:cxn ang="0">
                  <a:pos x="61" y="98"/>
                </a:cxn>
                <a:cxn ang="0">
                  <a:pos x="56" y="102"/>
                </a:cxn>
                <a:cxn ang="0">
                  <a:pos x="48" y="106"/>
                </a:cxn>
                <a:cxn ang="0">
                  <a:pos x="40" y="106"/>
                </a:cxn>
                <a:cxn ang="0">
                  <a:pos x="33" y="106"/>
                </a:cxn>
                <a:cxn ang="0">
                  <a:pos x="25" y="102"/>
                </a:cxn>
                <a:cxn ang="0">
                  <a:pos x="17" y="98"/>
                </a:cxn>
                <a:cxn ang="0">
                  <a:pos x="12" y="90"/>
                </a:cxn>
                <a:cxn ang="0">
                  <a:pos x="8" y="83"/>
                </a:cxn>
                <a:cxn ang="0">
                  <a:pos x="4" y="73"/>
                </a:cxn>
                <a:cxn ang="0">
                  <a:pos x="2" y="63"/>
                </a:cxn>
                <a:cxn ang="0">
                  <a:pos x="0" y="54"/>
                </a:cxn>
              </a:cxnLst>
              <a:rect l="0" t="0" r="r" b="b"/>
              <a:pathLst>
                <a:path w="79" h="106">
                  <a:moveTo>
                    <a:pt x="0" y="54"/>
                  </a:moveTo>
                  <a:lnTo>
                    <a:pt x="2" y="42"/>
                  </a:lnTo>
                  <a:lnTo>
                    <a:pt x="4" y="33"/>
                  </a:lnTo>
                  <a:lnTo>
                    <a:pt x="8" y="23"/>
                  </a:lnTo>
                  <a:lnTo>
                    <a:pt x="12" y="15"/>
                  </a:lnTo>
                  <a:lnTo>
                    <a:pt x="17" y="8"/>
                  </a:lnTo>
                  <a:lnTo>
                    <a:pt x="25" y="4"/>
                  </a:lnTo>
                  <a:lnTo>
                    <a:pt x="33" y="0"/>
                  </a:lnTo>
                  <a:lnTo>
                    <a:pt x="40" y="0"/>
                  </a:lnTo>
                  <a:lnTo>
                    <a:pt x="48" y="0"/>
                  </a:lnTo>
                  <a:lnTo>
                    <a:pt x="56" y="4"/>
                  </a:lnTo>
                  <a:lnTo>
                    <a:pt x="61" y="8"/>
                  </a:lnTo>
                  <a:lnTo>
                    <a:pt x="67" y="15"/>
                  </a:lnTo>
                  <a:lnTo>
                    <a:pt x="73" y="23"/>
                  </a:lnTo>
                  <a:lnTo>
                    <a:pt x="77" y="33"/>
                  </a:lnTo>
                  <a:lnTo>
                    <a:pt x="79" y="42"/>
                  </a:lnTo>
                  <a:lnTo>
                    <a:pt x="79" y="54"/>
                  </a:lnTo>
                  <a:lnTo>
                    <a:pt x="79" y="63"/>
                  </a:lnTo>
                  <a:lnTo>
                    <a:pt x="77" y="73"/>
                  </a:lnTo>
                  <a:lnTo>
                    <a:pt x="73" y="83"/>
                  </a:lnTo>
                  <a:lnTo>
                    <a:pt x="67" y="90"/>
                  </a:lnTo>
                  <a:lnTo>
                    <a:pt x="61" y="98"/>
                  </a:lnTo>
                  <a:lnTo>
                    <a:pt x="56" y="102"/>
                  </a:lnTo>
                  <a:lnTo>
                    <a:pt x="48" y="106"/>
                  </a:lnTo>
                  <a:lnTo>
                    <a:pt x="40" y="106"/>
                  </a:lnTo>
                  <a:lnTo>
                    <a:pt x="33" y="106"/>
                  </a:lnTo>
                  <a:lnTo>
                    <a:pt x="25" y="102"/>
                  </a:lnTo>
                  <a:lnTo>
                    <a:pt x="17" y="98"/>
                  </a:lnTo>
                  <a:lnTo>
                    <a:pt x="12" y="90"/>
                  </a:lnTo>
                  <a:lnTo>
                    <a:pt x="8" y="83"/>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49" name="Freeform 43"/>
            <p:cNvSpPr>
              <a:spLocks noChangeAspect="1" noEditPoints="1"/>
            </p:cNvSpPr>
            <p:nvPr/>
          </p:nvSpPr>
          <p:spPr bwMode="auto">
            <a:xfrm>
              <a:off x="3225653" y="4063284"/>
              <a:ext cx="32608" cy="40286"/>
            </a:xfrm>
            <a:custGeom>
              <a:avLst/>
              <a:gdLst/>
              <a:ahLst/>
              <a:cxnLst>
                <a:cxn ang="0">
                  <a:pos x="0" y="42"/>
                </a:cxn>
                <a:cxn ang="0">
                  <a:pos x="6" y="23"/>
                </a:cxn>
                <a:cxn ang="0">
                  <a:pos x="17" y="8"/>
                </a:cxn>
                <a:cxn ang="0">
                  <a:pos x="31" y="0"/>
                </a:cxn>
                <a:cxn ang="0">
                  <a:pos x="46" y="0"/>
                </a:cxn>
                <a:cxn ang="0">
                  <a:pos x="62" y="8"/>
                </a:cxn>
                <a:cxn ang="0">
                  <a:pos x="71" y="23"/>
                </a:cxn>
                <a:cxn ang="0">
                  <a:pos x="77" y="42"/>
                </a:cxn>
                <a:cxn ang="0">
                  <a:pos x="77" y="63"/>
                </a:cxn>
                <a:cxn ang="0">
                  <a:pos x="71" y="83"/>
                </a:cxn>
                <a:cxn ang="0">
                  <a:pos x="62" y="98"/>
                </a:cxn>
                <a:cxn ang="0">
                  <a:pos x="46" y="106"/>
                </a:cxn>
                <a:cxn ang="0">
                  <a:pos x="31" y="106"/>
                </a:cxn>
                <a:cxn ang="0">
                  <a:pos x="17" y="98"/>
                </a:cxn>
                <a:cxn ang="0">
                  <a:pos x="6" y="83"/>
                </a:cxn>
                <a:cxn ang="0">
                  <a:pos x="0" y="63"/>
                </a:cxn>
                <a:cxn ang="0">
                  <a:pos x="10" y="54"/>
                </a:cxn>
                <a:cxn ang="0">
                  <a:pos x="14" y="67"/>
                </a:cxn>
                <a:cxn ang="0">
                  <a:pos x="19" y="81"/>
                </a:cxn>
                <a:cxn ang="0">
                  <a:pos x="29" y="88"/>
                </a:cxn>
                <a:cxn ang="0">
                  <a:pos x="39" y="92"/>
                </a:cxn>
                <a:cxn ang="0">
                  <a:pos x="50" y="88"/>
                </a:cxn>
                <a:cxn ang="0">
                  <a:pos x="60" y="81"/>
                </a:cxn>
                <a:cxn ang="0">
                  <a:pos x="65" y="67"/>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7" y="8"/>
                  </a:lnTo>
                  <a:lnTo>
                    <a:pt x="25" y="4"/>
                  </a:lnTo>
                  <a:lnTo>
                    <a:pt x="31" y="0"/>
                  </a:lnTo>
                  <a:lnTo>
                    <a:pt x="39" y="0"/>
                  </a:lnTo>
                  <a:lnTo>
                    <a:pt x="46" y="0"/>
                  </a:lnTo>
                  <a:lnTo>
                    <a:pt x="54" y="4"/>
                  </a:lnTo>
                  <a:lnTo>
                    <a:pt x="62" y="8"/>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7" y="98"/>
                  </a:lnTo>
                  <a:lnTo>
                    <a:pt x="12" y="90"/>
                  </a:lnTo>
                  <a:lnTo>
                    <a:pt x="6" y="83"/>
                  </a:lnTo>
                  <a:lnTo>
                    <a:pt x="4" y="73"/>
                  </a:lnTo>
                  <a:lnTo>
                    <a:pt x="0" y="63"/>
                  </a:lnTo>
                  <a:lnTo>
                    <a:pt x="0" y="54"/>
                  </a:lnTo>
                  <a:close/>
                  <a:moveTo>
                    <a:pt x="10" y="54"/>
                  </a:moveTo>
                  <a:lnTo>
                    <a:pt x="12" y="61"/>
                  </a:lnTo>
                  <a:lnTo>
                    <a:pt x="14" y="67"/>
                  </a:lnTo>
                  <a:lnTo>
                    <a:pt x="16" y="75"/>
                  </a:lnTo>
                  <a:lnTo>
                    <a:pt x="19" y="81"/>
                  </a:lnTo>
                  <a:lnTo>
                    <a:pt x="23" y="86"/>
                  </a:lnTo>
                  <a:lnTo>
                    <a:pt x="29" y="88"/>
                  </a:lnTo>
                  <a:lnTo>
                    <a:pt x="33" y="92"/>
                  </a:lnTo>
                  <a:lnTo>
                    <a:pt x="39" y="92"/>
                  </a:lnTo>
                  <a:lnTo>
                    <a:pt x="44" y="92"/>
                  </a:lnTo>
                  <a:lnTo>
                    <a:pt x="50" y="88"/>
                  </a:lnTo>
                  <a:lnTo>
                    <a:pt x="56" y="86"/>
                  </a:lnTo>
                  <a:lnTo>
                    <a:pt x="60" y="81"/>
                  </a:lnTo>
                  <a:lnTo>
                    <a:pt x="64" y="75"/>
                  </a:lnTo>
                  <a:lnTo>
                    <a:pt x="65" y="67"/>
                  </a:lnTo>
                  <a:lnTo>
                    <a:pt x="67" y="61"/>
                  </a:lnTo>
                  <a:lnTo>
                    <a:pt x="67" y="54"/>
                  </a:lnTo>
                  <a:lnTo>
                    <a:pt x="67" y="44"/>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0" name="Freeform 44"/>
            <p:cNvSpPr>
              <a:spLocks noChangeAspect="1" noEditPoints="1"/>
            </p:cNvSpPr>
            <p:nvPr/>
          </p:nvSpPr>
          <p:spPr bwMode="auto">
            <a:xfrm>
              <a:off x="2866309" y="4063288"/>
              <a:ext cx="32608" cy="39348"/>
            </a:xfrm>
            <a:custGeom>
              <a:avLst/>
              <a:gdLst/>
              <a:ahLst/>
              <a:cxnLst>
                <a:cxn ang="0">
                  <a:pos x="0" y="42"/>
                </a:cxn>
                <a:cxn ang="0">
                  <a:pos x="6" y="25"/>
                </a:cxn>
                <a:cxn ang="0">
                  <a:pos x="17" y="10"/>
                </a:cxn>
                <a:cxn ang="0">
                  <a:pos x="31" y="2"/>
                </a:cxn>
                <a:cxn ang="0">
                  <a:pos x="46" y="2"/>
                </a:cxn>
                <a:cxn ang="0">
                  <a:pos x="60" y="10"/>
                </a:cxn>
                <a:cxn ang="0">
                  <a:pos x="71" y="25"/>
                </a:cxn>
                <a:cxn ang="0">
                  <a:pos x="77" y="42"/>
                </a:cxn>
                <a:cxn ang="0">
                  <a:pos x="77" y="64"/>
                </a:cxn>
                <a:cxn ang="0">
                  <a:pos x="71" y="83"/>
                </a:cxn>
                <a:cxn ang="0">
                  <a:pos x="60" y="98"/>
                </a:cxn>
                <a:cxn ang="0">
                  <a:pos x="46" y="106"/>
                </a:cxn>
                <a:cxn ang="0">
                  <a:pos x="31" y="106"/>
                </a:cxn>
                <a:cxn ang="0">
                  <a:pos x="17" y="98"/>
                </a:cxn>
                <a:cxn ang="0">
                  <a:pos x="6" y="83"/>
                </a:cxn>
                <a:cxn ang="0">
                  <a:pos x="0" y="64"/>
                </a:cxn>
                <a:cxn ang="0">
                  <a:pos x="10" y="54"/>
                </a:cxn>
                <a:cxn ang="0">
                  <a:pos x="14" y="69"/>
                </a:cxn>
                <a:cxn ang="0">
                  <a:pos x="19" y="81"/>
                </a:cxn>
                <a:cxn ang="0">
                  <a:pos x="29" y="90"/>
                </a:cxn>
                <a:cxn ang="0">
                  <a:pos x="39" y="92"/>
                </a:cxn>
                <a:cxn ang="0">
                  <a:pos x="50" y="90"/>
                </a:cxn>
                <a:cxn ang="0">
                  <a:pos x="60" y="81"/>
                </a:cxn>
                <a:cxn ang="0">
                  <a:pos x="65" y="69"/>
                </a:cxn>
                <a:cxn ang="0">
                  <a:pos x="67" y="54"/>
                </a:cxn>
                <a:cxn ang="0">
                  <a:pos x="65" y="39"/>
                </a:cxn>
                <a:cxn ang="0">
                  <a:pos x="60" y="25"/>
                </a:cxn>
                <a:cxn ang="0">
                  <a:pos x="50" y="17"/>
                </a:cxn>
                <a:cxn ang="0">
                  <a:pos x="39" y="15"/>
                </a:cxn>
                <a:cxn ang="0">
                  <a:pos x="29" y="17"/>
                </a:cxn>
                <a:cxn ang="0">
                  <a:pos x="19" y="25"/>
                </a:cxn>
                <a:cxn ang="0">
                  <a:pos x="14" y="39"/>
                </a:cxn>
                <a:cxn ang="0">
                  <a:pos x="10" y="54"/>
                </a:cxn>
              </a:cxnLst>
              <a:rect l="0" t="0" r="r" b="b"/>
              <a:pathLst>
                <a:path w="79" h="108">
                  <a:moveTo>
                    <a:pt x="0" y="54"/>
                  </a:moveTo>
                  <a:lnTo>
                    <a:pt x="0" y="42"/>
                  </a:lnTo>
                  <a:lnTo>
                    <a:pt x="4" y="33"/>
                  </a:lnTo>
                  <a:lnTo>
                    <a:pt x="6" y="25"/>
                  </a:lnTo>
                  <a:lnTo>
                    <a:pt x="12" y="15"/>
                  </a:lnTo>
                  <a:lnTo>
                    <a:pt x="17" y="10"/>
                  </a:lnTo>
                  <a:lnTo>
                    <a:pt x="25" y="4"/>
                  </a:lnTo>
                  <a:lnTo>
                    <a:pt x="31" y="2"/>
                  </a:lnTo>
                  <a:lnTo>
                    <a:pt x="39" y="0"/>
                  </a:lnTo>
                  <a:lnTo>
                    <a:pt x="46" y="2"/>
                  </a:lnTo>
                  <a:lnTo>
                    <a:pt x="54" y="4"/>
                  </a:lnTo>
                  <a:lnTo>
                    <a:pt x="60" y="10"/>
                  </a:lnTo>
                  <a:lnTo>
                    <a:pt x="67" y="15"/>
                  </a:lnTo>
                  <a:lnTo>
                    <a:pt x="71" y="25"/>
                  </a:lnTo>
                  <a:lnTo>
                    <a:pt x="75" y="33"/>
                  </a:lnTo>
                  <a:lnTo>
                    <a:pt x="77" y="42"/>
                  </a:lnTo>
                  <a:lnTo>
                    <a:pt x="79" y="54"/>
                  </a:lnTo>
                  <a:lnTo>
                    <a:pt x="77" y="64"/>
                  </a:lnTo>
                  <a:lnTo>
                    <a:pt x="75" y="75"/>
                  </a:lnTo>
                  <a:lnTo>
                    <a:pt x="71" y="83"/>
                  </a:lnTo>
                  <a:lnTo>
                    <a:pt x="67" y="90"/>
                  </a:lnTo>
                  <a:lnTo>
                    <a:pt x="60" y="98"/>
                  </a:lnTo>
                  <a:lnTo>
                    <a:pt x="54" y="104"/>
                  </a:lnTo>
                  <a:lnTo>
                    <a:pt x="46" y="106"/>
                  </a:lnTo>
                  <a:lnTo>
                    <a:pt x="39" y="108"/>
                  </a:lnTo>
                  <a:lnTo>
                    <a:pt x="31" y="106"/>
                  </a:lnTo>
                  <a:lnTo>
                    <a:pt x="25" y="104"/>
                  </a:lnTo>
                  <a:lnTo>
                    <a:pt x="17" y="98"/>
                  </a:lnTo>
                  <a:lnTo>
                    <a:pt x="12" y="90"/>
                  </a:lnTo>
                  <a:lnTo>
                    <a:pt x="6" y="83"/>
                  </a:lnTo>
                  <a:lnTo>
                    <a:pt x="4" y="75"/>
                  </a:lnTo>
                  <a:lnTo>
                    <a:pt x="0" y="64"/>
                  </a:lnTo>
                  <a:lnTo>
                    <a:pt x="0" y="54"/>
                  </a:lnTo>
                  <a:close/>
                  <a:moveTo>
                    <a:pt x="10" y="54"/>
                  </a:moveTo>
                  <a:lnTo>
                    <a:pt x="12" y="62"/>
                  </a:lnTo>
                  <a:lnTo>
                    <a:pt x="14" y="69"/>
                  </a:lnTo>
                  <a:lnTo>
                    <a:pt x="16" y="75"/>
                  </a:lnTo>
                  <a:lnTo>
                    <a:pt x="19" y="81"/>
                  </a:lnTo>
                  <a:lnTo>
                    <a:pt x="23" y="87"/>
                  </a:lnTo>
                  <a:lnTo>
                    <a:pt x="29" y="90"/>
                  </a:lnTo>
                  <a:lnTo>
                    <a:pt x="33" y="92"/>
                  </a:lnTo>
                  <a:lnTo>
                    <a:pt x="39" y="92"/>
                  </a:lnTo>
                  <a:lnTo>
                    <a:pt x="44" y="92"/>
                  </a:lnTo>
                  <a:lnTo>
                    <a:pt x="50" y="90"/>
                  </a:lnTo>
                  <a:lnTo>
                    <a:pt x="56" y="87"/>
                  </a:lnTo>
                  <a:lnTo>
                    <a:pt x="60" y="81"/>
                  </a:lnTo>
                  <a:lnTo>
                    <a:pt x="63" y="75"/>
                  </a:lnTo>
                  <a:lnTo>
                    <a:pt x="65" y="69"/>
                  </a:lnTo>
                  <a:lnTo>
                    <a:pt x="67" y="62"/>
                  </a:lnTo>
                  <a:lnTo>
                    <a:pt x="67" y="54"/>
                  </a:lnTo>
                  <a:lnTo>
                    <a:pt x="67" y="46"/>
                  </a:lnTo>
                  <a:lnTo>
                    <a:pt x="65" y="39"/>
                  </a:lnTo>
                  <a:lnTo>
                    <a:pt x="63" y="33"/>
                  </a:lnTo>
                  <a:lnTo>
                    <a:pt x="60" y="25"/>
                  </a:lnTo>
                  <a:lnTo>
                    <a:pt x="56" y="21"/>
                  </a:lnTo>
                  <a:lnTo>
                    <a:pt x="50" y="17"/>
                  </a:lnTo>
                  <a:lnTo>
                    <a:pt x="44" y="15"/>
                  </a:lnTo>
                  <a:lnTo>
                    <a:pt x="39" y="15"/>
                  </a:lnTo>
                  <a:lnTo>
                    <a:pt x="33" y="15"/>
                  </a:lnTo>
                  <a:lnTo>
                    <a:pt x="29" y="17"/>
                  </a:lnTo>
                  <a:lnTo>
                    <a:pt x="23" y="21"/>
                  </a:lnTo>
                  <a:lnTo>
                    <a:pt x="19" y="25"/>
                  </a:lnTo>
                  <a:lnTo>
                    <a:pt x="16"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1" name="Freeform 45"/>
            <p:cNvSpPr>
              <a:spLocks noChangeAspect="1" noEditPoints="1"/>
            </p:cNvSpPr>
            <p:nvPr/>
          </p:nvSpPr>
          <p:spPr bwMode="auto">
            <a:xfrm>
              <a:off x="2490795" y="4044547"/>
              <a:ext cx="29645" cy="40286"/>
            </a:xfrm>
            <a:custGeom>
              <a:avLst/>
              <a:gdLst/>
              <a:ahLst/>
              <a:cxnLst>
                <a:cxn ang="0">
                  <a:pos x="0" y="42"/>
                </a:cxn>
                <a:cxn ang="0">
                  <a:pos x="6" y="25"/>
                </a:cxn>
                <a:cxn ang="0">
                  <a:pos x="17" y="10"/>
                </a:cxn>
                <a:cxn ang="0">
                  <a:pos x="31" y="2"/>
                </a:cxn>
                <a:cxn ang="0">
                  <a:pos x="46" y="2"/>
                </a:cxn>
                <a:cxn ang="0">
                  <a:pos x="59" y="10"/>
                </a:cxn>
                <a:cxn ang="0">
                  <a:pos x="71" y="25"/>
                </a:cxn>
                <a:cxn ang="0">
                  <a:pos x="77" y="42"/>
                </a:cxn>
                <a:cxn ang="0">
                  <a:pos x="77" y="63"/>
                </a:cxn>
                <a:cxn ang="0">
                  <a:pos x="71" y="83"/>
                </a:cxn>
                <a:cxn ang="0">
                  <a:pos x="59" y="98"/>
                </a:cxn>
                <a:cxn ang="0">
                  <a:pos x="46" y="106"/>
                </a:cxn>
                <a:cxn ang="0">
                  <a:pos x="31" y="106"/>
                </a:cxn>
                <a:cxn ang="0">
                  <a:pos x="17" y="98"/>
                </a:cxn>
                <a:cxn ang="0">
                  <a:pos x="6" y="83"/>
                </a:cxn>
                <a:cxn ang="0">
                  <a:pos x="0" y="63"/>
                </a:cxn>
                <a:cxn ang="0">
                  <a:pos x="10"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7"/>
                </a:cxn>
                <a:cxn ang="0">
                  <a:pos x="50" y="17"/>
                </a:cxn>
                <a:cxn ang="0">
                  <a:pos x="38" y="15"/>
                </a:cxn>
                <a:cxn ang="0">
                  <a:pos x="27" y="17"/>
                </a:cxn>
                <a:cxn ang="0">
                  <a:pos x="19" y="27"/>
                </a:cxn>
                <a:cxn ang="0">
                  <a:pos x="11" y="38"/>
                </a:cxn>
                <a:cxn ang="0">
                  <a:pos x="10" y="54"/>
                </a:cxn>
              </a:cxnLst>
              <a:rect l="0" t="0" r="r" b="b"/>
              <a:pathLst>
                <a:path w="77" h="108">
                  <a:moveTo>
                    <a:pt x="0" y="54"/>
                  </a:moveTo>
                  <a:lnTo>
                    <a:pt x="0" y="42"/>
                  </a:lnTo>
                  <a:lnTo>
                    <a:pt x="2" y="33"/>
                  </a:lnTo>
                  <a:lnTo>
                    <a:pt x="6" y="25"/>
                  </a:lnTo>
                  <a:lnTo>
                    <a:pt x="11" y="15"/>
                  </a:lnTo>
                  <a:lnTo>
                    <a:pt x="17" y="10"/>
                  </a:lnTo>
                  <a:lnTo>
                    <a:pt x="23" y="4"/>
                  </a:lnTo>
                  <a:lnTo>
                    <a:pt x="31" y="2"/>
                  </a:lnTo>
                  <a:lnTo>
                    <a:pt x="38" y="0"/>
                  </a:lnTo>
                  <a:lnTo>
                    <a:pt x="46" y="2"/>
                  </a:lnTo>
                  <a:lnTo>
                    <a:pt x="54" y="4"/>
                  </a:lnTo>
                  <a:lnTo>
                    <a:pt x="59" y="10"/>
                  </a:lnTo>
                  <a:lnTo>
                    <a:pt x="67" y="15"/>
                  </a:lnTo>
                  <a:lnTo>
                    <a:pt x="71" y="25"/>
                  </a:lnTo>
                  <a:lnTo>
                    <a:pt x="75" y="33"/>
                  </a:lnTo>
                  <a:lnTo>
                    <a:pt x="77" y="42"/>
                  </a:lnTo>
                  <a:lnTo>
                    <a:pt x="77" y="54"/>
                  </a:lnTo>
                  <a:lnTo>
                    <a:pt x="77" y="63"/>
                  </a:lnTo>
                  <a:lnTo>
                    <a:pt x="75" y="75"/>
                  </a:lnTo>
                  <a:lnTo>
                    <a:pt x="71" y="83"/>
                  </a:lnTo>
                  <a:lnTo>
                    <a:pt x="67" y="92"/>
                  </a:lnTo>
                  <a:lnTo>
                    <a:pt x="59" y="98"/>
                  </a:lnTo>
                  <a:lnTo>
                    <a:pt x="54" y="104"/>
                  </a:lnTo>
                  <a:lnTo>
                    <a:pt x="46" y="106"/>
                  </a:lnTo>
                  <a:lnTo>
                    <a:pt x="38" y="108"/>
                  </a:lnTo>
                  <a:lnTo>
                    <a:pt x="31" y="106"/>
                  </a:lnTo>
                  <a:lnTo>
                    <a:pt x="23" y="104"/>
                  </a:lnTo>
                  <a:lnTo>
                    <a:pt x="17" y="98"/>
                  </a:lnTo>
                  <a:lnTo>
                    <a:pt x="11" y="92"/>
                  </a:lnTo>
                  <a:lnTo>
                    <a:pt x="6" y="83"/>
                  </a:lnTo>
                  <a:lnTo>
                    <a:pt x="2" y="75"/>
                  </a:lnTo>
                  <a:lnTo>
                    <a:pt x="0" y="63"/>
                  </a:lnTo>
                  <a:lnTo>
                    <a:pt x="0" y="54"/>
                  </a:lnTo>
                  <a:close/>
                  <a:moveTo>
                    <a:pt x="10" y="54"/>
                  </a:moveTo>
                  <a:lnTo>
                    <a:pt x="11" y="62"/>
                  </a:lnTo>
                  <a:lnTo>
                    <a:pt x="11" y="69"/>
                  </a:lnTo>
                  <a:lnTo>
                    <a:pt x="15" y="75"/>
                  </a:lnTo>
                  <a:lnTo>
                    <a:pt x="19" y="81"/>
                  </a:lnTo>
                  <a:lnTo>
                    <a:pt x="23" y="87"/>
                  </a:lnTo>
                  <a:lnTo>
                    <a:pt x="27" y="90"/>
                  </a:lnTo>
                  <a:lnTo>
                    <a:pt x="33" y="92"/>
                  </a:lnTo>
                  <a:lnTo>
                    <a:pt x="38" y="92"/>
                  </a:lnTo>
                  <a:lnTo>
                    <a:pt x="44" y="92"/>
                  </a:lnTo>
                  <a:lnTo>
                    <a:pt x="50" y="90"/>
                  </a:lnTo>
                  <a:lnTo>
                    <a:pt x="54" y="87"/>
                  </a:lnTo>
                  <a:lnTo>
                    <a:pt x="59" y="81"/>
                  </a:lnTo>
                  <a:lnTo>
                    <a:pt x="63" y="75"/>
                  </a:lnTo>
                  <a:lnTo>
                    <a:pt x="65" y="69"/>
                  </a:lnTo>
                  <a:lnTo>
                    <a:pt x="67" y="62"/>
                  </a:lnTo>
                  <a:lnTo>
                    <a:pt x="67" y="54"/>
                  </a:lnTo>
                  <a:lnTo>
                    <a:pt x="67" y="46"/>
                  </a:lnTo>
                  <a:lnTo>
                    <a:pt x="65" y="38"/>
                  </a:lnTo>
                  <a:lnTo>
                    <a:pt x="63" y="33"/>
                  </a:lnTo>
                  <a:lnTo>
                    <a:pt x="59" y="27"/>
                  </a:lnTo>
                  <a:lnTo>
                    <a:pt x="54" y="21"/>
                  </a:lnTo>
                  <a:lnTo>
                    <a:pt x="50" y="17"/>
                  </a:lnTo>
                  <a:lnTo>
                    <a:pt x="44" y="15"/>
                  </a:lnTo>
                  <a:lnTo>
                    <a:pt x="38" y="15"/>
                  </a:lnTo>
                  <a:lnTo>
                    <a:pt x="33" y="15"/>
                  </a:lnTo>
                  <a:lnTo>
                    <a:pt x="27" y="17"/>
                  </a:lnTo>
                  <a:lnTo>
                    <a:pt x="23" y="21"/>
                  </a:lnTo>
                  <a:lnTo>
                    <a:pt x="19" y="27"/>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2" name="Freeform 46"/>
            <p:cNvSpPr>
              <a:spLocks noChangeAspect="1" noEditPoints="1"/>
            </p:cNvSpPr>
            <p:nvPr/>
          </p:nvSpPr>
          <p:spPr bwMode="auto">
            <a:xfrm>
              <a:off x="3592184" y="3935531"/>
              <a:ext cx="32608" cy="40286"/>
            </a:xfrm>
            <a:custGeom>
              <a:avLst/>
              <a:gdLst/>
              <a:ahLst/>
              <a:cxnLst>
                <a:cxn ang="0">
                  <a:pos x="0" y="44"/>
                </a:cxn>
                <a:cxn ang="0">
                  <a:pos x="6" y="24"/>
                </a:cxn>
                <a:cxn ang="0">
                  <a:pos x="18" y="9"/>
                </a:cxn>
                <a:cxn ang="0">
                  <a:pos x="31" y="1"/>
                </a:cxn>
                <a:cxn ang="0">
                  <a:pos x="46" y="1"/>
                </a:cxn>
                <a:cxn ang="0">
                  <a:pos x="60" y="9"/>
                </a:cxn>
                <a:cxn ang="0">
                  <a:pos x="71" y="24"/>
                </a:cxn>
                <a:cxn ang="0">
                  <a:pos x="77" y="44"/>
                </a:cxn>
                <a:cxn ang="0">
                  <a:pos x="77" y="65"/>
                </a:cxn>
                <a:cxn ang="0">
                  <a:pos x="71" y="82"/>
                </a:cxn>
                <a:cxn ang="0">
                  <a:pos x="60" y="98"/>
                </a:cxn>
                <a:cxn ang="0">
                  <a:pos x="46" y="105"/>
                </a:cxn>
                <a:cxn ang="0">
                  <a:pos x="31" y="105"/>
                </a:cxn>
                <a:cxn ang="0">
                  <a:pos x="18" y="98"/>
                </a:cxn>
                <a:cxn ang="0">
                  <a:pos x="6" y="82"/>
                </a:cxn>
                <a:cxn ang="0">
                  <a:pos x="0" y="65"/>
                </a:cxn>
                <a:cxn ang="0">
                  <a:pos x="10" y="53"/>
                </a:cxn>
                <a:cxn ang="0">
                  <a:pos x="12" y="69"/>
                </a:cxn>
                <a:cxn ang="0">
                  <a:pos x="18" y="82"/>
                </a:cxn>
                <a:cxn ang="0">
                  <a:pos x="27" y="90"/>
                </a:cxn>
                <a:cxn ang="0">
                  <a:pos x="39" y="92"/>
                </a:cxn>
                <a:cxn ang="0">
                  <a:pos x="50" y="90"/>
                </a:cxn>
                <a:cxn ang="0">
                  <a:pos x="58" y="82"/>
                </a:cxn>
                <a:cxn ang="0">
                  <a:pos x="66" y="69"/>
                </a:cxn>
                <a:cxn ang="0">
                  <a:pos x="68" y="53"/>
                </a:cxn>
                <a:cxn ang="0">
                  <a:pos x="66" y="38"/>
                </a:cxn>
                <a:cxn ang="0">
                  <a:pos x="58" y="26"/>
                </a:cxn>
                <a:cxn ang="0">
                  <a:pos x="50" y="17"/>
                </a:cxn>
                <a:cxn ang="0">
                  <a:pos x="39" y="15"/>
                </a:cxn>
                <a:cxn ang="0">
                  <a:pos x="27" y="17"/>
                </a:cxn>
                <a:cxn ang="0">
                  <a:pos x="18" y="26"/>
                </a:cxn>
                <a:cxn ang="0">
                  <a:pos x="12" y="38"/>
                </a:cxn>
                <a:cxn ang="0">
                  <a:pos x="10" y="53"/>
                </a:cxn>
              </a:cxnLst>
              <a:rect l="0" t="0" r="r" b="b"/>
              <a:pathLst>
                <a:path w="77" h="107">
                  <a:moveTo>
                    <a:pt x="0" y="53"/>
                  </a:moveTo>
                  <a:lnTo>
                    <a:pt x="0" y="44"/>
                  </a:lnTo>
                  <a:lnTo>
                    <a:pt x="2" y="32"/>
                  </a:lnTo>
                  <a:lnTo>
                    <a:pt x="6" y="24"/>
                  </a:lnTo>
                  <a:lnTo>
                    <a:pt x="10" y="17"/>
                  </a:lnTo>
                  <a:lnTo>
                    <a:pt x="18" y="9"/>
                  </a:lnTo>
                  <a:lnTo>
                    <a:pt x="23" y="3"/>
                  </a:lnTo>
                  <a:lnTo>
                    <a:pt x="31" y="1"/>
                  </a:lnTo>
                  <a:lnTo>
                    <a:pt x="39" y="0"/>
                  </a:lnTo>
                  <a:lnTo>
                    <a:pt x="46" y="1"/>
                  </a:lnTo>
                  <a:lnTo>
                    <a:pt x="54" y="3"/>
                  </a:lnTo>
                  <a:lnTo>
                    <a:pt x="60" y="9"/>
                  </a:lnTo>
                  <a:lnTo>
                    <a:pt x="66" y="17"/>
                  </a:lnTo>
                  <a:lnTo>
                    <a:pt x="71" y="24"/>
                  </a:lnTo>
                  <a:lnTo>
                    <a:pt x="75" y="32"/>
                  </a:lnTo>
                  <a:lnTo>
                    <a:pt x="77" y="44"/>
                  </a:lnTo>
                  <a:lnTo>
                    <a:pt x="77" y="53"/>
                  </a:lnTo>
                  <a:lnTo>
                    <a:pt x="77" y="65"/>
                  </a:lnTo>
                  <a:lnTo>
                    <a:pt x="75" y="74"/>
                  </a:lnTo>
                  <a:lnTo>
                    <a:pt x="71" y="82"/>
                  </a:lnTo>
                  <a:lnTo>
                    <a:pt x="66" y="92"/>
                  </a:lnTo>
                  <a:lnTo>
                    <a:pt x="60" y="98"/>
                  </a:lnTo>
                  <a:lnTo>
                    <a:pt x="54" y="103"/>
                  </a:lnTo>
                  <a:lnTo>
                    <a:pt x="46" y="105"/>
                  </a:lnTo>
                  <a:lnTo>
                    <a:pt x="39" y="107"/>
                  </a:lnTo>
                  <a:lnTo>
                    <a:pt x="31" y="105"/>
                  </a:lnTo>
                  <a:lnTo>
                    <a:pt x="23" y="103"/>
                  </a:lnTo>
                  <a:lnTo>
                    <a:pt x="18" y="98"/>
                  </a:lnTo>
                  <a:lnTo>
                    <a:pt x="10" y="92"/>
                  </a:lnTo>
                  <a:lnTo>
                    <a:pt x="6" y="82"/>
                  </a:lnTo>
                  <a:lnTo>
                    <a:pt x="2" y="74"/>
                  </a:lnTo>
                  <a:lnTo>
                    <a:pt x="0" y="65"/>
                  </a:lnTo>
                  <a:lnTo>
                    <a:pt x="0" y="53"/>
                  </a:lnTo>
                  <a:close/>
                  <a:moveTo>
                    <a:pt x="10" y="53"/>
                  </a:moveTo>
                  <a:lnTo>
                    <a:pt x="10" y="61"/>
                  </a:lnTo>
                  <a:lnTo>
                    <a:pt x="12" y="69"/>
                  </a:lnTo>
                  <a:lnTo>
                    <a:pt x="14" y="74"/>
                  </a:lnTo>
                  <a:lnTo>
                    <a:pt x="18" y="82"/>
                  </a:lnTo>
                  <a:lnTo>
                    <a:pt x="23" y="86"/>
                  </a:lnTo>
                  <a:lnTo>
                    <a:pt x="27" y="90"/>
                  </a:lnTo>
                  <a:lnTo>
                    <a:pt x="33" y="92"/>
                  </a:lnTo>
                  <a:lnTo>
                    <a:pt x="39" y="92"/>
                  </a:lnTo>
                  <a:lnTo>
                    <a:pt x="45" y="92"/>
                  </a:lnTo>
                  <a:lnTo>
                    <a:pt x="50" y="90"/>
                  </a:lnTo>
                  <a:lnTo>
                    <a:pt x="54" y="86"/>
                  </a:lnTo>
                  <a:lnTo>
                    <a:pt x="58" y="82"/>
                  </a:lnTo>
                  <a:lnTo>
                    <a:pt x="62" y="74"/>
                  </a:lnTo>
                  <a:lnTo>
                    <a:pt x="66" y="69"/>
                  </a:lnTo>
                  <a:lnTo>
                    <a:pt x="66" y="61"/>
                  </a:lnTo>
                  <a:lnTo>
                    <a:pt x="68" y="53"/>
                  </a:lnTo>
                  <a:lnTo>
                    <a:pt x="66" y="46"/>
                  </a:lnTo>
                  <a:lnTo>
                    <a:pt x="66" y="38"/>
                  </a:lnTo>
                  <a:lnTo>
                    <a:pt x="62" y="32"/>
                  </a:lnTo>
                  <a:lnTo>
                    <a:pt x="58" y="26"/>
                  </a:lnTo>
                  <a:lnTo>
                    <a:pt x="54" y="21"/>
                  </a:lnTo>
                  <a:lnTo>
                    <a:pt x="50" y="17"/>
                  </a:lnTo>
                  <a:lnTo>
                    <a:pt x="45" y="15"/>
                  </a:lnTo>
                  <a:lnTo>
                    <a:pt x="39" y="15"/>
                  </a:lnTo>
                  <a:lnTo>
                    <a:pt x="33" y="15"/>
                  </a:lnTo>
                  <a:lnTo>
                    <a:pt x="27" y="17"/>
                  </a:lnTo>
                  <a:lnTo>
                    <a:pt x="23" y="21"/>
                  </a:lnTo>
                  <a:lnTo>
                    <a:pt x="18" y="26"/>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3" name="Freeform 47"/>
            <p:cNvSpPr>
              <a:spLocks noChangeAspect="1" noEditPoints="1"/>
            </p:cNvSpPr>
            <p:nvPr/>
          </p:nvSpPr>
          <p:spPr bwMode="auto">
            <a:xfrm>
              <a:off x="3455633" y="3829922"/>
              <a:ext cx="32608" cy="40286"/>
            </a:xfrm>
            <a:custGeom>
              <a:avLst/>
              <a:gdLst/>
              <a:ahLst/>
              <a:cxnLst>
                <a:cxn ang="0">
                  <a:pos x="2" y="42"/>
                </a:cxn>
                <a:cxn ang="0">
                  <a:pos x="8" y="23"/>
                </a:cxn>
                <a:cxn ang="0">
                  <a:pos x="18" y="7"/>
                </a:cxn>
                <a:cxn ang="0">
                  <a:pos x="33" y="0"/>
                </a:cxn>
                <a:cxn ang="0">
                  <a:pos x="48" y="0"/>
                </a:cxn>
                <a:cxn ang="0">
                  <a:pos x="62" y="7"/>
                </a:cxn>
                <a:cxn ang="0">
                  <a:pos x="73" y="23"/>
                </a:cxn>
                <a:cxn ang="0">
                  <a:pos x="79" y="42"/>
                </a:cxn>
                <a:cxn ang="0">
                  <a:pos x="79" y="63"/>
                </a:cxn>
                <a:cxn ang="0">
                  <a:pos x="73" y="82"/>
                </a:cxn>
                <a:cxn ang="0">
                  <a:pos x="62" y="96"/>
                </a:cxn>
                <a:cxn ang="0">
                  <a:pos x="48" y="103"/>
                </a:cxn>
                <a:cxn ang="0">
                  <a:pos x="33" y="103"/>
                </a:cxn>
                <a:cxn ang="0">
                  <a:pos x="18" y="96"/>
                </a:cxn>
                <a:cxn ang="0">
                  <a:pos x="8" y="82"/>
                </a:cxn>
                <a:cxn ang="0">
                  <a:pos x="2" y="63"/>
                </a:cxn>
                <a:cxn ang="0">
                  <a:pos x="12" y="51"/>
                </a:cxn>
                <a:cxn ang="0">
                  <a:pos x="14" y="67"/>
                </a:cxn>
                <a:cxn ang="0">
                  <a:pos x="20" y="80"/>
                </a:cxn>
                <a:cxn ang="0">
                  <a:pos x="29" y="88"/>
                </a:cxn>
                <a:cxn ang="0">
                  <a:pos x="41" y="92"/>
                </a:cxn>
                <a:cxn ang="0">
                  <a:pos x="50" y="88"/>
                </a:cxn>
                <a:cxn ang="0">
                  <a:pos x="60" y="80"/>
                </a:cxn>
                <a:cxn ang="0">
                  <a:pos x="67" y="67"/>
                </a:cxn>
                <a:cxn ang="0">
                  <a:pos x="69" y="51"/>
                </a:cxn>
                <a:cxn ang="0">
                  <a:pos x="67" y="38"/>
                </a:cxn>
                <a:cxn ang="0">
                  <a:pos x="60" y="25"/>
                </a:cxn>
                <a:cxn ang="0">
                  <a:pos x="50" y="15"/>
                </a:cxn>
                <a:cxn ang="0">
                  <a:pos x="41" y="13"/>
                </a:cxn>
                <a:cxn ang="0">
                  <a:pos x="29" y="15"/>
                </a:cxn>
                <a:cxn ang="0">
                  <a:pos x="20" y="25"/>
                </a:cxn>
                <a:cxn ang="0">
                  <a:pos x="14" y="38"/>
                </a:cxn>
                <a:cxn ang="0">
                  <a:pos x="12" y="51"/>
                </a:cxn>
              </a:cxnLst>
              <a:rect l="0" t="0" r="r" b="b"/>
              <a:pathLst>
                <a:path w="79" h="105">
                  <a:moveTo>
                    <a:pt x="0" y="51"/>
                  </a:moveTo>
                  <a:lnTo>
                    <a:pt x="2" y="42"/>
                  </a:lnTo>
                  <a:lnTo>
                    <a:pt x="4" y="32"/>
                  </a:lnTo>
                  <a:lnTo>
                    <a:pt x="8" y="23"/>
                  </a:lnTo>
                  <a:lnTo>
                    <a:pt x="12" y="15"/>
                  </a:lnTo>
                  <a:lnTo>
                    <a:pt x="18" y="7"/>
                  </a:lnTo>
                  <a:lnTo>
                    <a:pt x="25" y="3"/>
                  </a:lnTo>
                  <a:lnTo>
                    <a:pt x="33" y="0"/>
                  </a:lnTo>
                  <a:lnTo>
                    <a:pt x="41" y="0"/>
                  </a:lnTo>
                  <a:lnTo>
                    <a:pt x="48" y="0"/>
                  </a:lnTo>
                  <a:lnTo>
                    <a:pt x="54" y="3"/>
                  </a:lnTo>
                  <a:lnTo>
                    <a:pt x="62" y="7"/>
                  </a:lnTo>
                  <a:lnTo>
                    <a:pt x="67" y="15"/>
                  </a:lnTo>
                  <a:lnTo>
                    <a:pt x="73" y="23"/>
                  </a:lnTo>
                  <a:lnTo>
                    <a:pt x="75" y="32"/>
                  </a:lnTo>
                  <a:lnTo>
                    <a:pt x="79" y="42"/>
                  </a:lnTo>
                  <a:lnTo>
                    <a:pt x="79" y="51"/>
                  </a:lnTo>
                  <a:lnTo>
                    <a:pt x="79" y="63"/>
                  </a:lnTo>
                  <a:lnTo>
                    <a:pt x="75" y="73"/>
                  </a:lnTo>
                  <a:lnTo>
                    <a:pt x="73" y="82"/>
                  </a:lnTo>
                  <a:lnTo>
                    <a:pt x="67" y="90"/>
                  </a:lnTo>
                  <a:lnTo>
                    <a:pt x="62" y="96"/>
                  </a:lnTo>
                  <a:lnTo>
                    <a:pt x="54" y="101"/>
                  </a:lnTo>
                  <a:lnTo>
                    <a:pt x="48" y="103"/>
                  </a:lnTo>
                  <a:lnTo>
                    <a:pt x="41" y="105"/>
                  </a:lnTo>
                  <a:lnTo>
                    <a:pt x="33" y="103"/>
                  </a:lnTo>
                  <a:lnTo>
                    <a:pt x="25" y="101"/>
                  </a:lnTo>
                  <a:lnTo>
                    <a:pt x="18" y="96"/>
                  </a:lnTo>
                  <a:lnTo>
                    <a:pt x="12" y="90"/>
                  </a:lnTo>
                  <a:lnTo>
                    <a:pt x="8" y="82"/>
                  </a:lnTo>
                  <a:lnTo>
                    <a:pt x="4" y="73"/>
                  </a:lnTo>
                  <a:lnTo>
                    <a:pt x="2" y="63"/>
                  </a:lnTo>
                  <a:lnTo>
                    <a:pt x="0" y="51"/>
                  </a:lnTo>
                  <a:close/>
                  <a:moveTo>
                    <a:pt x="12" y="51"/>
                  </a:moveTo>
                  <a:lnTo>
                    <a:pt x="12" y="59"/>
                  </a:lnTo>
                  <a:lnTo>
                    <a:pt x="14" y="67"/>
                  </a:lnTo>
                  <a:lnTo>
                    <a:pt x="16" y="75"/>
                  </a:lnTo>
                  <a:lnTo>
                    <a:pt x="20" y="80"/>
                  </a:lnTo>
                  <a:lnTo>
                    <a:pt x="23" y="84"/>
                  </a:lnTo>
                  <a:lnTo>
                    <a:pt x="29" y="88"/>
                  </a:lnTo>
                  <a:lnTo>
                    <a:pt x="35" y="90"/>
                  </a:lnTo>
                  <a:lnTo>
                    <a:pt x="41" y="92"/>
                  </a:lnTo>
                  <a:lnTo>
                    <a:pt x="46" y="90"/>
                  </a:lnTo>
                  <a:lnTo>
                    <a:pt x="50" y="88"/>
                  </a:lnTo>
                  <a:lnTo>
                    <a:pt x="56" y="84"/>
                  </a:lnTo>
                  <a:lnTo>
                    <a:pt x="60" y="80"/>
                  </a:lnTo>
                  <a:lnTo>
                    <a:pt x="64" y="75"/>
                  </a:lnTo>
                  <a:lnTo>
                    <a:pt x="67" y="67"/>
                  </a:lnTo>
                  <a:lnTo>
                    <a:pt x="67" y="59"/>
                  </a:lnTo>
                  <a:lnTo>
                    <a:pt x="69" y="51"/>
                  </a:lnTo>
                  <a:lnTo>
                    <a:pt x="67" y="44"/>
                  </a:lnTo>
                  <a:lnTo>
                    <a:pt x="67" y="38"/>
                  </a:lnTo>
                  <a:lnTo>
                    <a:pt x="64" y="30"/>
                  </a:lnTo>
                  <a:lnTo>
                    <a:pt x="60" y="25"/>
                  </a:lnTo>
                  <a:lnTo>
                    <a:pt x="56" y="19"/>
                  </a:lnTo>
                  <a:lnTo>
                    <a:pt x="50" y="15"/>
                  </a:lnTo>
                  <a:lnTo>
                    <a:pt x="46" y="13"/>
                  </a:lnTo>
                  <a:lnTo>
                    <a:pt x="41" y="13"/>
                  </a:lnTo>
                  <a:lnTo>
                    <a:pt x="35" y="13"/>
                  </a:lnTo>
                  <a:lnTo>
                    <a:pt x="29" y="15"/>
                  </a:lnTo>
                  <a:lnTo>
                    <a:pt x="23" y="19"/>
                  </a:lnTo>
                  <a:lnTo>
                    <a:pt x="20" y="25"/>
                  </a:lnTo>
                  <a:lnTo>
                    <a:pt x="16" y="30"/>
                  </a:lnTo>
                  <a:lnTo>
                    <a:pt x="14" y="38"/>
                  </a:lnTo>
                  <a:lnTo>
                    <a:pt x="12" y="44"/>
                  </a:lnTo>
                  <a:lnTo>
                    <a:pt x="12"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4" name="Freeform 48"/>
            <p:cNvSpPr>
              <a:spLocks noChangeAspect="1" noEditPoints="1"/>
            </p:cNvSpPr>
            <p:nvPr/>
          </p:nvSpPr>
          <p:spPr bwMode="auto">
            <a:xfrm>
              <a:off x="3344237" y="3734533"/>
              <a:ext cx="29645"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6"/>
                </a:cxn>
                <a:cxn ang="0">
                  <a:pos x="46" y="105"/>
                </a:cxn>
                <a:cxn ang="0">
                  <a:pos x="31" y="105"/>
                </a:cxn>
                <a:cxn ang="0">
                  <a:pos x="17" y="96"/>
                </a:cxn>
                <a:cxn ang="0">
                  <a:pos x="6" y="82"/>
                </a:cxn>
                <a:cxn ang="0">
                  <a:pos x="0" y="63"/>
                </a:cxn>
                <a:cxn ang="0">
                  <a:pos x="10" y="52"/>
                </a:cxn>
                <a:cxn ang="0">
                  <a:pos x="12" y="67"/>
                </a:cxn>
                <a:cxn ang="0">
                  <a:pos x="19" y="81"/>
                </a:cxn>
                <a:cxn ang="0">
                  <a:pos x="27" y="88"/>
                </a:cxn>
                <a:cxn ang="0">
                  <a:pos x="38" y="92"/>
                </a:cxn>
                <a:cxn ang="0">
                  <a:pos x="50" y="88"/>
                </a:cxn>
                <a:cxn ang="0">
                  <a:pos x="59" y="81"/>
                </a:cxn>
                <a:cxn ang="0">
                  <a:pos x="65" y="67"/>
                </a:cxn>
                <a:cxn ang="0">
                  <a:pos x="67" y="52"/>
                </a:cxn>
                <a:cxn ang="0">
                  <a:pos x="65" y="38"/>
                </a:cxn>
                <a:cxn ang="0">
                  <a:pos x="59" y="25"/>
                </a:cxn>
                <a:cxn ang="0">
                  <a:pos x="50" y="15"/>
                </a:cxn>
                <a:cxn ang="0">
                  <a:pos x="38" y="13"/>
                </a:cxn>
                <a:cxn ang="0">
                  <a:pos x="27" y="15"/>
                </a:cxn>
                <a:cxn ang="0">
                  <a:pos x="19" y="25"/>
                </a:cxn>
                <a:cxn ang="0">
                  <a:pos x="12" y="38"/>
                </a:cxn>
                <a:cxn ang="0">
                  <a:pos x="10" y="52"/>
                </a:cxn>
              </a:cxnLst>
              <a:rect l="0" t="0" r="r" b="b"/>
              <a:pathLst>
                <a:path w="77" h="105">
                  <a:moveTo>
                    <a:pt x="0" y="52"/>
                  </a:moveTo>
                  <a:lnTo>
                    <a:pt x="0" y="42"/>
                  </a:lnTo>
                  <a:lnTo>
                    <a:pt x="2" y="32"/>
                  </a:lnTo>
                  <a:lnTo>
                    <a:pt x="6" y="23"/>
                  </a:lnTo>
                  <a:lnTo>
                    <a:pt x="12" y="15"/>
                  </a:lnTo>
                  <a:lnTo>
                    <a:pt x="17" y="7"/>
                  </a:lnTo>
                  <a:lnTo>
                    <a:pt x="23" y="4"/>
                  </a:lnTo>
                  <a:lnTo>
                    <a:pt x="31" y="0"/>
                  </a:lnTo>
                  <a:lnTo>
                    <a:pt x="38" y="0"/>
                  </a:lnTo>
                  <a:lnTo>
                    <a:pt x="46" y="0"/>
                  </a:lnTo>
                  <a:lnTo>
                    <a:pt x="54" y="4"/>
                  </a:lnTo>
                  <a:lnTo>
                    <a:pt x="59" y="7"/>
                  </a:lnTo>
                  <a:lnTo>
                    <a:pt x="65" y="15"/>
                  </a:lnTo>
                  <a:lnTo>
                    <a:pt x="71" y="23"/>
                  </a:lnTo>
                  <a:lnTo>
                    <a:pt x="75" y="32"/>
                  </a:lnTo>
                  <a:lnTo>
                    <a:pt x="77" y="42"/>
                  </a:lnTo>
                  <a:lnTo>
                    <a:pt x="77" y="52"/>
                  </a:lnTo>
                  <a:lnTo>
                    <a:pt x="77" y="63"/>
                  </a:lnTo>
                  <a:lnTo>
                    <a:pt x="75" y="73"/>
                  </a:lnTo>
                  <a:lnTo>
                    <a:pt x="71" y="82"/>
                  </a:lnTo>
                  <a:lnTo>
                    <a:pt x="65" y="90"/>
                  </a:lnTo>
                  <a:lnTo>
                    <a:pt x="59" y="96"/>
                  </a:lnTo>
                  <a:lnTo>
                    <a:pt x="54" y="102"/>
                  </a:lnTo>
                  <a:lnTo>
                    <a:pt x="46" y="105"/>
                  </a:lnTo>
                  <a:lnTo>
                    <a:pt x="38" y="105"/>
                  </a:lnTo>
                  <a:lnTo>
                    <a:pt x="31" y="105"/>
                  </a:lnTo>
                  <a:lnTo>
                    <a:pt x="23" y="102"/>
                  </a:lnTo>
                  <a:lnTo>
                    <a:pt x="17" y="96"/>
                  </a:lnTo>
                  <a:lnTo>
                    <a:pt x="12" y="90"/>
                  </a:lnTo>
                  <a:lnTo>
                    <a:pt x="6" y="82"/>
                  </a:lnTo>
                  <a:lnTo>
                    <a:pt x="2" y="73"/>
                  </a:lnTo>
                  <a:lnTo>
                    <a:pt x="0" y="63"/>
                  </a:lnTo>
                  <a:lnTo>
                    <a:pt x="0" y="52"/>
                  </a:lnTo>
                  <a:close/>
                  <a:moveTo>
                    <a:pt x="10" y="52"/>
                  </a:moveTo>
                  <a:lnTo>
                    <a:pt x="12" y="59"/>
                  </a:lnTo>
                  <a:lnTo>
                    <a:pt x="12" y="67"/>
                  </a:lnTo>
                  <a:lnTo>
                    <a:pt x="15" y="75"/>
                  </a:lnTo>
                  <a:lnTo>
                    <a:pt x="19" y="81"/>
                  </a:lnTo>
                  <a:lnTo>
                    <a:pt x="23" y="84"/>
                  </a:lnTo>
                  <a:lnTo>
                    <a:pt x="27" y="88"/>
                  </a:lnTo>
                  <a:lnTo>
                    <a:pt x="33" y="90"/>
                  </a:lnTo>
                  <a:lnTo>
                    <a:pt x="38" y="92"/>
                  </a:lnTo>
                  <a:lnTo>
                    <a:pt x="44" y="90"/>
                  </a:lnTo>
                  <a:lnTo>
                    <a:pt x="50" y="88"/>
                  </a:lnTo>
                  <a:lnTo>
                    <a:pt x="54" y="84"/>
                  </a:lnTo>
                  <a:lnTo>
                    <a:pt x="59" y="81"/>
                  </a:lnTo>
                  <a:lnTo>
                    <a:pt x="63" y="75"/>
                  </a:lnTo>
                  <a:lnTo>
                    <a:pt x="65" y="67"/>
                  </a:lnTo>
                  <a:lnTo>
                    <a:pt x="67" y="59"/>
                  </a:lnTo>
                  <a:lnTo>
                    <a:pt x="67" y="52"/>
                  </a:lnTo>
                  <a:lnTo>
                    <a:pt x="67" y="44"/>
                  </a:lnTo>
                  <a:lnTo>
                    <a:pt x="65" y="38"/>
                  </a:lnTo>
                  <a:lnTo>
                    <a:pt x="63" y="31"/>
                  </a:lnTo>
                  <a:lnTo>
                    <a:pt x="59"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5" name="Freeform 49"/>
            <p:cNvSpPr>
              <a:spLocks noChangeAspect="1" noEditPoints="1"/>
            </p:cNvSpPr>
            <p:nvPr/>
          </p:nvSpPr>
          <p:spPr bwMode="auto">
            <a:xfrm>
              <a:off x="3487974" y="3637440"/>
              <a:ext cx="32608" cy="40286"/>
            </a:xfrm>
            <a:custGeom>
              <a:avLst/>
              <a:gdLst/>
              <a:ahLst/>
              <a:cxnLst>
                <a:cxn ang="0">
                  <a:pos x="0" y="44"/>
                </a:cxn>
                <a:cxn ang="0">
                  <a:pos x="6" y="25"/>
                </a:cxn>
                <a:cxn ang="0">
                  <a:pos x="17" y="10"/>
                </a:cxn>
                <a:cxn ang="0">
                  <a:pos x="31" y="2"/>
                </a:cxn>
                <a:cxn ang="0">
                  <a:pos x="46" y="2"/>
                </a:cxn>
                <a:cxn ang="0">
                  <a:pos x="62" y="10"/>
                </a:cxn>
                <a:cxn ang="0">
                  <a:pos x="71" y="25"/>
                </a:cxn>
                <a:cxn ang="0">
                  <a:pos x="77" y="44"/>
                </a:cxn>
                <a:cxn ang="0">
                  <a:pos x="77" y="65"/>
                </a:cxn>
                <a:cxn ang="0">
                  <a:pos x="71" y="83"/>
                </a:cxn>
                <a:cxn ang="0">
                  <a:pos x="62" y="98"/>
                </a:cxn>
                <a:cxn ang="0">
                  <a:pos x="46" y="106"/>
                </a:cxn>
                <a:cxn ang="0">
                  <a:pos x="31" y="106"/>
                </a:cxn>
                <a:cxn ang="0">
                  <a:pos x="17" y="98"/>
                </a:cxn>
                <a:cxn ang="0">
                  <a:pos x="6" y="83"/>
                </a:cxn>
                <a:cxn ang="0">
                  <a:pos x="0" y="65"/>
                </a:cxn>
                <a:cxn ang="0">
                  <a:pos x="10" y="54"/>
                </a:cxn>
                <a:cxn ang="0">
                  <a:pos x="12" y="69"/>
                </a:cxn>
                <a:cxn ang="0">
                  <a:pos x="19" y="83"/>
                </a:cxn>
                <a:cxn ang="0">
                  <a:pos x="29" y="90"/>
                </a:cxn>
                <a:cxn ang="0">
                  <a:pos x="39" y="92"/>
                </a:cxn>
                <a:cxn ang="0">
                  <a:pos x="50" y="90"/>
                </a:cxn>
                <a:cxn ang="0">
                  <a:pos x="60" y="83"/>
                </a:cxn>
                <a:cxn ang="0">
                  <a:pos x="65" y="69"/>
                </a:cxn>
                <a:cxn ang="0">
                  <a:pos x="67" y="54"/>
                </a:cxn>
                <a:cxn ang="0">
                  <a:pos x="65" y="38"/>
                </a:cxn>
                <a:cxn ang="0">
                  <a:pos x="60" y="27"/>
                </a:cxn>
                <a:cxn ang="0">
                  <a:pos x="50" y="17"/>
                </a:cxn>
                <a:cxn ang="0">
                  <a:pos x="39" y="15"/>
                </a:cxn>
                <a:cxn ang="0">
                  <a:pos x="29" y="17"/>
                </a:cxn>
                <a:cxn ang="0">
                  <a:pos x="19" y="27"/>
                </a:cxn>
                <a:cxn ang="0">
                  <a:pos x="12" y="38"/>
                </a:cxn>
                <a:cxn ang="0">
                  <a:pos x="10" y="54"/>
                </a:cxn>
              </a:cxnLst>
              <a:rect l="0" t="0" r="r" b="b"/>
              <a:pathLst>
                <a:path w="77" h="108">
                  <a:moveTo>
                    <a:pt x="0" y="54"/>
                  </a:moveTo>
                  <a:lnTo>
                    <a:pt x="0" y="44"/>
                  </a:lnTo>
                  <a:lnTo>
                    <a:pt x="2" y="35"/>
                  </a:lnTo>
                  <a:lnTo>
                    <a:pt x="6" y="25"/>
                  </a:lnTo>
                  <a:lnTo>
                    <a:pt x="12" y="15"/>
                  </a:lnTo>
                  <a:lnTo>
                    <a:pt x="17" y="10"/>
                  </a:lnTo>
                  <a:lnTo>
                    <a:pt x="23" y="4"/>
                  </a:lnTo>
                  <a:lnTo>
                    <a:pt x="31" y="2"/>
                  </a:lnTo>
                  <a:lnTo>
                    <a:pt x="39" y="0"/>
                  </a:lnTo>
                  <a:lnTo>
                    <a:pt x="46" y="2"/>
                  </a:lnTo>
                  <a:lnTo>
                    <a:pt x="54" y="4"/>
                  </a:lnTo>
                  <a:lnTo>
                    <a:pt x="62" y="10"/>
                  </a:lnTo>
                  <a:lnTo>
                    <a:pt x="67" y="15"/>
                  </a:lnTo>
                  <a:lnTo>
                    <a:pt x="71" y="25"/>
                  </a:lnTo>
                  <a:lnTo>
                    <a:pt x="75" y="35"/>
                  </a:lnTo>
                  <a:lnTo>
                    <a:pt x="77" y="44"/>
                  </a:lnTo>
                  <a:lnTo>
                    <a:pt x="77" y="54"/>
                  </a:lnTo>
                  <a:lnTo>
                    <a:pt x="77" y="65"/>
                  </a:lnTo>
                  <a:lnTo>
                    <a:pt x="75" y="75"/>
                  </a:lnTo>
                  <a:lnTo>
                    <a:pt x="71" y="83"/>
                  </a:lnTo>
                  <a:lnTo>
                    <a:pt x="67" y="92"/>
                  </a:lnTo>
                  <a:lnTo>
                    <a:pt x="62" y="98"/>
                  </a:lnTo>
                  <a:lnTo>
                    <a:pt x="54" y="104"/>
                  </a:lnTo>
                  <a:lnTo>
                    <a:pt x="46" y="106"/>
                  </a:lnTo>
                  <a:lnTo>
                    <a:pt x="39" y="108"/>
                  </a:lnTo>
                  <a:lnTo>
                    <a:pt x="31" y="106"/>
                  </a:lnTo>
                  <a:lnTo>
                    <a:pt x="23" y="104"/>
                  </a:lnTo>
                  <a:lnTo>
                    <a:pt x="17" y="98"/>
                  </a:lnTo>
                  <a:lnTo>
                    <a:pt x="12" y="92"/>
                  </a:lnTo>
                  <a:lnTo>
                    <a:pt x="6" y="83"/>
                  </a:lnTo>
                  <a:lnTo>
                    <a:pt x="2" y="75"/>
                  </a:lnTo>
                  <a:lnTo>
                    <a:pt x="0" y="65"/>
                  </a:lnTo>
                  <a:lnTo>
                    <a:pt x="0" y="54"/>
                  </a:lnTo>
                  <a:close/>
                  <a:moveTo>
                    <a:pt x="10" y="54"/>
                  </a:moveTo>
                  <a:lnTo>
                    <a:pt x="12" y="62"/>
                  </a:lnTo>
                  <a:lnTo>
                    <a:pt x="12" y="69"/>
                  </a:lnTo>
                  <a:lnTo>
                    <a:pt x="16" y="75"/>
                  </a:lnTo>
                  <a:lnTo>
                    <a:pt x="19" y="83"/>
                  </a:lnTo>
                  <a:lnTo>
                    <a:pt x="23" y="86"/>
                  </a:lnTo>
                  <a:lnTo>
                    <a:pt x="29" y="90"/>
                  </a:lnTo>
                  <a:lnTo>
                    <a:pt x="33" y="92"/>
                  </a:lnTo>
                  <a:lnTo>
                    <a:pt x="39" y="92"/>
                  </a:lnTo>
                  <a:lnTo>
                    <a:pt x="44" y="92"/>
                  </a:lnTo>
                  <a:lnTo>
                    <a:pt x="50" y="90"/>
                  </a:lnTo>
                  <a:lnTo>
                    <a:pt x="54" y="86"/>
                  </a:lnTo>
                  <a:lnTo>
                    <a:pt x="60" y="83"/>
                  </a:lnTo>
                  <a:lnTo>
                    <a:pt x="63" y="75"/>
                  </a:lnTo>
                  <a:lnTo>
                    <a:pt x="65" y="69"/>
                  </a:lnTo>
                  <a:lnTo>
                    <a:pt x="67" y="62"/>
                  </a:lnTo>
                  <a:lnTo>
                    <a:pt x="67" y="54"/>
                  </a:lnTo>
                  <a:lnTo>
                    <a:pt x="67" y="46"/>
                  </a:lnTo>
                  <a:lnTo>
                    <a:pt x="65" y="38"/>
                  </a:lnTo>
                  <a:lnTo>
                    <a:pt x="63" y="33"/>
                  </a:lnTo>
                  <a:lnTo>
                    <a:pt x="60" y="27"/>
                  </a:lnTo>
                  <a:lnTo>
                    <a:pt x="54" y="21"/>
                  </a:lnTo>
                  <a:lnTo>
                    <a:pt x="50" y="17"/>
                  </a:lnTo>
                  <a:lnTo>
                    <a:pt x="44" y="15"/>
                  </a:lnTo>
                  <a:lnTo>
                    <a:pt x="39" y="15"/>
                  </a:lnTo>
                  <a:lnTo>
                    <a:pt x="33" y="15"/>
                  </a:lnTo>
                  <a:lnTo>
                    <a:pt x="29" y="17"/>
                  </a:lnTo>
                  <a:lnTo>
                    <a:pt x="23" y="21"/>
                  </a:lnTo>
                  <a:lnTo>
                    <a:pt x="19" y="27"/>
                  </a:lnTo>
                  <a:lnTo>
                    <a:pt x="16" y="33"/>
                  </a:lnTo>
                  <a:lnTo>
                    <a:pt x="12"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6" name="Freeform 50"/>
            <p:cNvSpPr>
              <a:spLocks noChangeAspect="1" noEditPoints="1"/>
            </p:cNvSpPr>
            <p:nvPr/>
          </p:nvSpPr>
          <p:spPr bwMode="auto">
            <a:xfrm>
              <a:off x="3615541" y="3552275"/>
              <a:ext cx="32608" cy="43095"/>
            </a:xfrm>
            <a:custGeom>
              <a:avLst/>
              <a:gdLst/>
              <a:ahLst/>
              <a:cxnLst>
                <a:cxn ang="0">
                  <a:pos x="0" y="42"/>
                </a:cxn>
                <a:cxn ang="0">
                  <a:pos x="6" y="23"/>
                </a:cxn>
                <a:cxn ang="0">
                  <a:pos x="17" y="9"/>
                </a:cxn>
                <a:cxn ang="0">
                  <a:pos x="31" y="2"/>
                </a:cxn>
                <a:cxn ang="0">
                  <a:pos x="46" y="2"/>
                </a:cxn>
                <a:cxn ang="0">
                  <a:pos x="61" y="9"/>
                </a:cxn>
                <a:cxn ang="0">
                  <a:pos x="71" y="23"/>
                </a:cxn>
                <a:cxn ang="0">
                  <a:pos x="77" y="42"/>
                </a:cxn>
                <a:cxn ang="0">
                  <a:pos x="77" y="63"/>
                </a:cxn>
                <a:cxn ang="0">
                  <a:pos x="71" y="83"/>
                </a:cxn>
                <a:cxn ang="0">
                  <a:pos x="61" y="98"/>
                </a:cxn>
                <a:cxn ang="0">
                  <a:pos x="46" y="106"/>
                </a:cxn>
                <a:cxn ang="0">
                  <a:pos x="31" y="106"/>
                </a:cxn>
                <a:cxn ang="0">
                  <a:pos x="17" y="98"/>
                </a:cxn>
                <a:cxn ang="0">
                  <a:pos x="6" y="83"/>
                </a:cxn>
                <a:cxn ang="0">
                  <a:pos x="0" y="63"/>
                </a:cxn>
                <a:cxn ang="0">
                  <a:pos x="10" y="54"/>
                </a:cxn>
                <a:cxn ang="0">
                  <a:pos x="11" y="69"/>
                </a:cxn>
                <a:cxn ang="0">
                  <a:pos x="19" y="81"/>
                </a:cxn>
                <a:cxn ang="0">
                  <a:pos x="29" y="90"/>
                </a:cxn>
                <a:cxn ang="0">
                  <a:pos x="38" y="92"/>
                </a:cxn>
                <a:cxn ang="0">
                  <a:pos x="50" y="90"/>
                </a:cxn>
                <a:cxn ang="0">
                  <a:pos x="59" y="81"/>
                </a:cxn>
                <a:cxn ang="0">
                  <a:pos x="65" y="69"/>
                </a:cxn>
                <a:cxn ang="0">
                  <a:pos x="67" y="54"/>
                </a:cxn>
                <a:cxn ang="0">
                  <a:pos x="65" y="38"/>
                </a:cxn>
                <a:cxn ang="0">
                  <a:pos x="59" y="25"/>
                </a:cxn>
                <a:cxn ang="0">
                  <a:pos x="50" y="17"/>
                </a:cxn>
                <a:cxn ang="0">
                  <a:pos x="38" y="15"/>
                </a:cxn>
                <a:cxn ang="0">
                  <a:pos x="29" y="17"/>
                </a:cxn>
                <a:cxn ang="0">
                  <a:pos x="19" y="25"/>
                </a:cxn>
                <a:cxn ang="0">
                  <a:pos x="11" y="38"/>
                </a:cxn>
                <a:cxn ang="0">
                  <a:pos x="10" y="54"/>
                </a:cxn>
              </a:cxnLst>
              <a:rect l="0" t="0" r="r" b="b"/>
              <a:pathLst>
                <a:path w="79" h="108">
                  <a:moveTo>
                    <a:pt x="0" y="54"/>
                  </a:moveTo>
                  <a:lnTo>
                    <a:pt x="0" y="42"/>
                  </a:lnTo>
                  <a:lnTo>
                    <a:pt x="4" y="33"/>
                  </a:lnTo>
                  <a:lnTo>
                    <a:pt x="6" y="23"/>
                  </a:lnTo>
                  <a:lnTo>
                    <a:pt x="11" y="15"/>
                  </a:lnTo>
                  <a:lnTo>
                    <a:pt x="17" y="9"/>
                  </a:lnTo>
                  <a:lnTo>
                    <a:pt x="23" y="4"/>
                  </a:lnTo>
                  <a:lnTo>
                    <a:pt x="31" y="2"/>
                  </a:lnTo>
                  <a:lnTo>
                    <a:pt x="38" y="0"/>
                  </a:lnTo>
                  <a:lnTo>
                    <a:pt x="46" y="2"/>
                  </a:lnTo>
                  <a:lnTo>
                    <a:pt x="54" y="4"/>
                  </a:lnTo>
                  <a:lnTo>
                    <a:pt x="61" y="9"/>
                  </a:lnTo>
                  <a:lnTo>
                    <a:pt x="67" y="15"/>
                  </a:lnTo>
                  <a:lnTo>
                    <a:pt x="71" y="23"/>
                  </a:lnTo>
                  <a:lnTo>
                    <a:pt x="75" y="33"/>
                  </a:lnTo>
                  <a:lnTo>
                    <a:pt x="77" y="42"/>
                  </a:lnTo>
                  <a:lnTo>
                    <a:pt x="79" y="54"/>
                  </a:lnTo>
                  <a:lnTo>
                    <a:pt x="77" y="63"/>
                  </a:lnTo>
                  <a:lnTo>
                    <a:pt x="75" y="73"/>
                  </a:lnTo>
                  <a:lnTo>
                    <a:pt x="71" y="83"/>
                  </a:lnTo>
                  <a:lnTo>
                    <a:pt x="67" y="90"/>
                  </a:lnTo>
                  <a:lnTo>
                    <a:pt x="61" y="98"/>
                  </a:lnTo>
                  <a:lnTo>
                    <a:pt x="54" y="104"/>
                  </a:lnTo>
                  <a:lnTo>
                    <a:pt x="46" y="106"/>
                  </a:lnTo>
                  <a:lnTo>
                    <a:pt x="38" y="108"/>
                  </a:lnTo>
                  <a:lnTo>
                    <a:pt x="31" y="106"/>
                  </a:lnTo>
                  <a:lnTo>
                    <a:pt x="23" y="104"/>
                  </a:lnTo>
                  <a:lnTo>
                    <a:pt x="17" y="98"/>
                  </a:lnTo>
                  <a:lnTo>
                    <a:pt x="11" y="90"/>
                  </a:lnTo>
                  <a:lnTo>
                    <a:pt x="6" y="83"/>
                  </a:lnTo>
                  <a:lnTo>
                    <a:pt x="4" y="73"/>
                  </a:lnTo>
                  <a:lnTo>
                    <a:pt x="0" y="63"/>
                  </a:lnTo>
                  <a:lnTo>
                    <a:pt x="0" y="54"/>
                  </a:lnTo>
                  <a:close/>
                  <a:moveTo>
                    <a:pt x="10" y="54"/>
                  </a:moveTo>
                  <a:lnTo>
                    <a:pt x="11" y="61"/>
                  </a:lnTo>
                  <a:lnTo>
                    <a:pt x="11" y="69"/>
                  </a:lnTo>
                  <a:lnTo>
                    <a:pt x="15" y="75"/>
                  </a:lnTo>
                  <a:lnTo>
                    <a:pt x="19" y="81"/>
                  </a:lnTo>
                  <a:lnTo>
                    <a:pt x="23" y="86"/>
                  </a:lnTo>
                  <a:lnTo>
                    <a:pt x="29" y="90"/>
                  </a:lnTo>
                  <a:lnTo>
                    <a:pt x="33" y="92"/>
                  </a:lnTo>
                  <a:lnTo>
                    <a:pt x="38" y="92"/>
                  </a:lnTo>
                  <a:lnTo>
                    <a:pt x="44" y="92"/>
                  </a:lnTo>
                  <a:lnTo>
                    <a:pt x="50" y="90"/>
                  </a:lnTo>
                  <a:lnTo>
                    <a:pt x="56" y="86"/>
                  </a:lnTo>
                  <a:lnTo>
                    <a:pt x="59" y="81"/>
                  </a:lnTo>
                  <a:lnTo>
                    <a:pt x="63" y="75"/>
                  </a:lnTo>
                  <a:lnTo>
                    <a:pt x="65" y="69"/>
                  </a:lnTo>
                  <a:lnTo>
                    <a:pt x="67" y="61"/>
                  </a:lnTo>
                  <a:lnTo>
                    <a:pt x="67" y="54"/>
                  </a:lnTo>
                  <a:lnTo>
                    <a:pt x="67" y="46"/>
                  </a:lnTo>
                  <a:lnTo>
                    <a:pt x="65" y="38"/>
                  </a:lnTo>
                  <a:lnTo>
                    <a:pt x="63" y="33"/>
                  </a:lnTo>
                  <a:lnTo>
                    <a:pt x="59" y="25"/>
                  </a:lnTo>
                  <a:lnTo>
                    <a:pt x="56" y="21"/>
                  </a:lnTo>
                  <a:lnTo>
                    <a:pt x="50" y="17"/>
                  </a:lnTo>
                  <a:lnTo>
                    <a:pt x="44" y="15"/>
                  </a:lnTo>
                  <a:lnTo>
                    <a:pt x="38" y="15"/>
                  </a:lnTo>
                  <a:lnTo>
                    <a:pt x="33" y="15"/>
                  </a:lnTo>
                  <a:lnTo>
                    <a:pt x="29" y="17"/>
                  </a:lnTo>
                  <a:lnTo>
                    <a:pt x="23" y="21"/>
                  </a:lnTo>
                  <a:lnTo>
                    <a:pt x="19" y="25"/>
                  </a:lnTo>
                  <a:lnTo>
                    <a:pt x="15" y="33"/>
                  </a:lnTo>
                  <a:lnTo>
                    <a:pt x="11" y="38"/>
                  </a:lnTo>
                  <a:lnTo>
                    <a:pt x="11"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7" name="Freeform 51"/>
            <p:cNvSpPr>
              <a:spLocks noChangeAspect="1" noEditPoints="1"/>
            </p:cNvSpPr>
            <p:nvPr/>
          </p:nvSpPr>
          <p:spPr bwMode="auto">
            <a:xfrm>
              <a:off x="3708970" y="3489251"/>
              <a:ext cx="32608" cy="43095"/>
            </a:xfrm>
            <a:custGeom>
              <a:avLst/>
              <a:gdLst/>
              <a:ahLst/>
              <a:cxnLst>
                <a:cxn ang="0">
                  <a:pos x="0" y="42"/>
                </a:cxn>
                <a:cxn ang="0">
                  <a:pos x="6" y="23"/>
                </a:cxn>
                <a:cxn ang="0">
                  <a:pos x="18" y="9"/>
                </a:cxn>
                <a:cxn ang="0">
                  <a:pos x="31" y="2"/>
                </a:cxn>
                <a:cxn ang="0">
                  <a:pos x="46" y="2"/>
                </a:cxn>
                <a:cxn ang="0">
                  <a:pos x="60" y="9"/>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3"/>
                </a:cxn>
                <a:cxn ang="0">
                  <a:pos x="12" y="69"/>
                </a:cxn>
                <a:cxn ang="0">
                  <a:pos x="18" y="80"/>
                </a:cxn>
                <a:cxn ang="0">
                  <a:pos x="27" y="90"/>
                </a:cxn>
                <a:cxn ang="0">
                  <a:pos x="39" y="92"/>
                </a:cxn>
                <a:cxn ang="0">
                  <a:pos x="50" y="90"/>
                </a:cxn>
                <a:cxn ang="0">
                  <a:pos x="58" y="80"/>
                </a:cxn>
                <a:cxn ang="0">
                  <a:pos x="66" y="69"/>
                </a:cxn>
                <a:cxn ang="0">
                  <a:pos x="67" y="53"/>
                </a:cxn>
                <a:cxn ang="0">
                  <a:pos x="66" y="38"/>
                </a:cxn>
                <a:cxn ang="0">
                  <a:pos x="58" y="25"/>
                </a:cxn>
                <a:cxn ang="0">
                  <a:pos x="50" y="17"/>
                </a:cxn>
                <a:cxn ang="0">
                  <a:pos x="39" y="13"/>
                </a:cxn>
                <a:cxn ang="0">
                  <a:pos x="27" y="17"/>
                </a:cxn>
                <a:cxn ang="0">
                  <a:pos x="18" y="25"/>
                </a:cxn>
                <a:cxn ang="0">
                  <a:pos x="12" y="38"/>
                </a:cxn>
                <a:cxn ang="0">
                  <a:pos x="10" y="53"/>
                </a:cxn>
              </a:cxnLst>
              <a:rect l="0" t="0" r="r" b="b"/>
              <a:pathLst>
                <a:path w="77" h="107">
                  <a:moveTo>
                    <a:pt x="0" y="53"/>
                  </a:moveTo>
                  <a:lnTo>
                    <a:pt x="0" y="42"/>
                  </a:lnTo>
                  <a:lnTo>
                    <a:pt x="2" y="32"/>
                  </a:lnTo>
                  <a:lnTo>
                    <a:pt x="6" y="23"/>
                  </a:lnTo>
                  <a:lnTo>
                    <a:pt x="12" y="15"/>
                  </a:lnTo>
                  <a:lnTo>
                    <a:pt x="18" y="9"/>
                  </a:lnTo>
                  <a:lnTo>
                    <a:pt x="23" y="3"/>
                  </a:lnTo>
                  <a:lnTo>
                    <a:pt x="31" y="2"/>
                  </a:lnTo>
                  <a:lnTo>
                    <a:pt x="39" y="0"/>
                  </a:lnTo>
                  <a:lnTo>
                    <a:pt x="46" y="2"/>
                  </a:lnTo>
                  <a:lnTo>
                    <a:pt x="54" y="3"/>
                  </a:lnTo>
                  <a:lnTo>
                    <a:pt x="60" y="9"/>
                  </a:lnTo>
                  <a:lnTo>
                    <a:pt x="66" y="15"/>
                  </a:lnTo>
                  <a:lnTo>
                    <a:pt x="71" y="23"/>
                  </a:lnTo>
                  <a:lnTo>
                    <a:pt x="75" y="32"/>
                  </a:lnTo>
                  <a:lnTo>
                    <a:pt x="77" y="42"/>
                  </a:lnTo>
                  <a:lnTo>
                    <a:pt x="77" y="53"/>
                  </a:lnTo>
                  <a:lnTo>
                    <a:pt x="77" y="63"/>
                  </a:lnTo>
                  <a:lnTo>
                    <a:pt x="75" y="73"/>
                  </a:lnTo>
                  <a:lnTo>
                    <a:pt x="71" y="82"/>
                  </a:lnTo>
                  <a:lnTo>
                    <a:pt x="66" y="90"/>
                  </a:lnTo>
                  <a:lnTo>
                    <a:pt x="60" y="98"/>
                  </a:lnTo>
                  <a:lnTo>
                    <a:pt x="54" y="103"/>
                  </a:lnTo>
                  <a:lnTo>
                    <a:pt x="46" y="105"/>
                  </a:lnTo>
                  <a:lnTo>
                    <a:pt x="39" y="107"/>
                  </a:lnTo>
                  <a:lnTo>
                    <a:pt x="31" y="105"/>
                  </a:lnTo>
                  <a:lnTo>
                    <a:pt x="23" y="103"/>
                  </a:lnTo>
                  <a:lnTo>
                    <a:pt x="18" y="98"/>
                  </a:lnTo>
                  <a:lnTo>
                    <a:pt x="12" y="90"/>
                  </a:lnTo>
                  <a:lnTo>
                    <a:pt x="6" y="82"/>
                  </a:lnTo>
                  <a:lnTo>
                    <a:pt x="2" y="73"/>
                  </a:lnTo>
                  <a:lnTo>
                    <a:pt x="0" y="63"/>
                  </a:lnTo>
                  <a:lnTo>
                    <a:pt x="0" y="53"/>
                  </a:lnTo>
                  <a:close/>
                  <a:moveTo>
                    <a:pt x="10" y="53"/>
                  </a:moveTo>
                  <a:lnTo>
                    <a:pt x="10" y="61"/>
                  </a:lnTo>
                  <a:lnTo>
                    <a:pt x="12" y="69"/>
                  </a:lnTo>
                  <a:lnTo>
                    <a:pt x="14" y="75"/>
                  </a:lnTo>
                  <a:lnTo>
                    <a:pt x="18" y="80"/>
                  </a:lnTo>
                  <a:lnTo>
                    <a:pt x="23" y="86"/>
                  </a:lnTo>
                  <a:lnTo>
                    <a:pt x="27" y="90"/>
                  </a:lnTo>
                  <a:lnTo>
                    <a:pt x="33" y="92"/>
                  </a:lnTo>
                  <a:lnTo>
                    <a:pt x="39" y="92"/>
                  </a:lnTo>
                  <a:lnTo>
                    <a:pt x="44" y="92"/>
                  </a:lnTo>
                  <a:lnTo>
                    <a:pt x="50" y="90"/>
                  </a:lnTo>
                  <a:lnTo>
                    <a:pt x="54" y="86"/>
                  </a:lnTo>
                  <a:lnTo>
                    <a:pt x="58" y="80"/>
                  </a:lnTo>
                  <a:lnTo>
                    <a:pt x="62" y="75"/>
                  </a:lnTo>
                  <a:lnTo>
                    <a:pt x="66" y="69"/>
                  </a:lnTo>
                  <a:lnTo>
                    <a:pt x="66" y="61"/>
                  </a:lnTo>
                  <a:lnTo>
                    <a:pt x="67" y="53"/>
                  </a:lnTo>
                  <a:lnTo>
                    <a:pt x="66" y="46"/>
                  </a:lnTo>
                  <a:lnTo>
                    <a:pt x="66" y="38"/>
                  </a:lnTo>
                  <a:lnTo>
                    <a:pt x="62" y="32"/>
                  </a:lnTo>
                  <a:lnTo>
                    <a:pt x="58" y="25"/>
                  </a:lnTo>
                  <a:lnTo>
                    <a:pt x="54" y="21"/>
                  </a:lnTo>
                  <a:lnTo>
                    <a:pt x="50" y="17"/>
                  </a:lnTo>
                  <a:lnTo>
                    <a:pt x="44" y="15"/>
                  </a:lnTo>
                  <a:lnTo>
                    <a:pt x="39" y="13"/>
                  </a:lnTo>
                  <a:lnTo>
                    <a:pt x="33" y="15"/>
                  </a:lnTo>
                  <a:lnTo>
                    <a:pt x="27" y="17"/>
                  </a:lnTo>
                  <a:lnTo>
                    <a:pt x="23" y="21"/>
                  </a:lnTo>
                  <a:lnTo>
                    <a:pt x="18" y="25"/>
                  </a:lnTo>
                  <a:lnTo>
                    <a:pt x="14" y="32"/>
                  </a:lnTo>
                  <a:lnTo>
                    <a:pt x="12" y="38"/>
                  </a:lnTo>
                  <a:lnTo>
                    <a:pt x="10" y="46"/>
                  </a:lnTo>
                  <a:lnTo>
                    <a:pt x="1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8" name="Freeform 52"/>
            <p:cNvSpPr>
              <a:spLocks noChangeAspect="1"/>
            </p:cNvSpPr>
            <p:nvPr/>
          </p:nvSpPr>
          <p:spPr bwMode="auto">
            <a:xfrm>
              <a:off x="3915594" y="3356383"/>
              <a:ext cx="29645" cy="40286"/>
            </a:xfrm>
            <a:custGeom>
              <a:avLst/>
              <a:gdLst/>
              <a:ahLst/>
              <a:cxnLst>
                <a:cxn ang="0">
                  <a:pos x="0" y="54"/>
                </a:cxn>
                <a:cxn ang="0">
                  <a:pos x="0" y="42"/>
                </a:cxn>
                <a:cxn ang="0">
                  <a:pos x="2" y="32"/>
                </a:cxn>
                <a:cxn ang="0">
                  <a:pos x="6" y="23"/>
                </a:cxn>
                <a:cxn ang="0">
                  <a:pos x="12" y="15"/>
                </a:cxn>
                <a:cxn ang="0">
                  <a:pos x="17" y="7"/>
                </a:cxn>
                <a:cxn ang="0">
                  <a:pos x="23" y="4"/>
                </a:cxn>
                <a:cxn ang="0">
                  <a:pos x="31" y="0"/>
                </a:cxn>
                <a:cxn ang="0">
                  <a:pos x="38" y="0"/>
                </a:cxn>
                <a:cxn ang="0">
                  <a:pos x="46" y="0"/>
                </a:cxn>
                <a:cxn ang="0">
                  <a:pos x="54" y="4"/>
                </a:cxn>
                <a:cxn ang="0">
                  <a:pos x="60" y="7"/>
                </a:cxn>
                <a:cxn ang="0">
                  <a:pos x="65" y="15"/>
                </a:cxn>
                <a:cxn ang="0">
                  <a:pos x="71" y="23"/>
                </a:cxn>
                <a:cxn ang="0">
                  <a:pos x="75" y="32"/>
                </a:cxn>
                <a:cxn ang="0">
                  <a:pos x="77" y="42"/>
                </a:cxn>
                <a:cxn ang="0">
                  <a:pos x="77" y="54"/>
                </a:cxn>
                <a:cxn ang="0">
                  <a:pos x="77" y="63"/>
                </a:cxn>
                <a:cxn ang="0">
                  <a:pos x="75" y="73"/>
                </a:cxn>
                <a:cxn ang="0">
                  <a:pos x="71" y="82"/>
                </a:cxn>
                <a:cxn ang="0">
                  <a:pos x="65" y="90"/>
                </a:cxn>
                <a:cxn ang="0">
                  <a:pos x="60" y="98"/>
                </a:cxn>
                <a:cxn ang="0">
                  <a:pos x="54" y="102"/>
                </a:cxn>
                <a:cxn ang="0">
                  <a:pos x="46" y="105"/>
                </a:cxn>
                <a:cxn ang="0">
                  <a:pos x="38" y="105"/>
                </a:cxn>
                <a:cxn ang="0">
                  <a:pos x="31" y="105"/>
                </a:cxn>
                <a:cxn ang="0">
                  <a:pos x="23" y="102"/>
                </a:cxn>
                <a:cxn ang="0">
                  <a:pos x="17" y="98"/>
                </a:cxn>
                <a:cxn ang="0">
                  <a:pos x="12" y="90"/>
                </a:cxn>
                <a:cxn ang="0">
                  <a:pos x="6" y="82"/>
                </a:cxn>
                <a:cxn ang="0">
                  <a:pos x="2" y="73"/>
                </a:cxn>
                <a:cxn ang="0">
                  <a:pos x="0" y="63"/>
                </a:cxn>
                <a:cxn ang="0">
                  <a:pos x="0" y="54"/>
                </a:cxn>
              </a:cxnLst>
              <a:rect l="0" t="0" r="r" b="b"/>
              <a:pathLst>
                <a:path w="77" h="105">
                  <a:moveTo>
                    <a:pt x="0" y="54"/>
                  </a:moveTo>
                  <a:lnTo>
                    <a:pt x="0" y="42"/>
                  </a:lnTo>
                  <a:lnTo>
                    <a:pt x="2" y="32"/>
                  </a:lnTo>
                  <a:lnTo>
                    <a:pt x="6" y="23"/>
                  </a:lnTo>
                  <a:lnTo>
                    <a:pt x="12" y="15"/>
                  </a:lnTo>
                  <a:lnTo>
                    <a:pt x="17" y="7"/>
                  </a:lnTo>
                  <a:lnTo>
                    <a:pt x="23" y="4"/>
                  </a:lnTo>
                  <a:lnTo>
                    <a:pt x="31" y="0"/>
                  </a:lnTo>
                  <a:lnTo>
                    <a:pt x="38" y="0"/>
                  </a:lnTo>
                  <a:lnTo>
                    <a:pt x="46" y="0"/>
                  </a:lnTo>
                  <a:lnTo>
                    <a:pt x="54" y="4"/>
                  </a:lnTo>
                  <a:lnTo>
                    <a:pt x="60" y="7"/>
                  </a:lnTo>
                  <a:lnTo>
                    <a:pt x="65" y="15"/>
                  </a:lnTo>
                  <a:lnTo>
                    <a:pt x="71" y="23"/>
                  </a:lnTo>
                  <a:lnTo>
                    <a:pt x="75" y="32"/>
                  </a:lnTo>
                  <a:lnTo>
                    <a:pt x="77" y="42"/>
                  </a:lnTo>
                  <a:lnTo>
                    <a:pt x="77" y="54"/>
                  </a:lnTo>
                  <a:lnTo>
                    <a:pt x="77" y="63"/>
                  </a:lnTo>
                  <a:lnTo>
                    <a:pt x="75" y="73"/>
                  </a:lnTo>
                  <a:lnTo>
                    <a:pt x="71" y="82"/>
                  </a:lnTo>
                  <a:lnTo>
                    <a:pt x="65" y="90"/>
                  </a:lnTo>
                  <a:lnTo>
                    <a:pt x="60" y="98"/>
                  </a:lnTo>
                  <a:lnTo>
                    <a:pt x="54" y="102"/>
                  </a:lnTo>
                  <a:lnTo>
                    <a:pt x="46" y="105"/>
                  </a:lnTo>
                  <a:lnTo>
                    <a:pt x="38" y="105"/>
                  </a:lnTo>
                  <a:lnTo>
                    <a:pt x="31" y="105"/>
                  </a:lnTo>
                  <a:lnTo>
                    <a:pt x="23" y="102"/>
                  </a:lnTo>
                  <a:lnTo>
                    <a:pt x="17" y="98"/>
                  </a:lnTo>
                  <a:lnTo>
                    <a:pt x="12"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59" name="Freeform 53"/>
            <p:cNvSpPr>
              <a:spLocks noChangeAspect="1"/>
            </p:cNvSpPr>
            <p:nvPr/>
          </p:nvSpPr>
          <p:spPr bwMode="auto">
            <a:xfrm>
              <a:off x="3771856" y="3356383"/>
              <a:ext cx="32608" cy="40286"/>
            </a:xfrm>
            <a:custGeom>
              <a:avLst/>
              <a:gdLst/>
              <a:ahLst/>
              <a:cxnLst>
                <a:cxn ang="0">
                  <a:pos x="0" y="54"/>
                </a:cxn>
                <a:cxn ang="0">
                  <a:pos x="2" y="42"/>
                </a:cxn>
                <a:cxn ang="0">
                  <a:pos x="4" y="32"/>
                </a:cxn>
                <a:cxn ang="0">
                  <a:pos x="8" y="23"/>
                </a:cxn>
                <a:cxn ang="0">
                  <a:pos x="11" y="15"/>
                </a:cxn>
                <a:cxn ang="0">
                  <a:pos x="17" y="7"/>
                </a:cxn>
                <a:cxn ang="0">
                  <a:pos x="25" y="4"/>
                </a:cxn>
                <a:cxn ang="0">
                  <a:pos x="33" y="0"/>
                </a:cxn>
                <a:cxn ang="0">
                  <a:pos x="40" y="0"/>
                </a:cxn>
                <a:cxn ang="0">
                  <a:pos x="48" y="0"/>
                </a:cxn>
                <a:cxn ang="0">
                  <a:pos x="54" y="4"/>
                </a:cxn>
                <a:cxn ang="0">
                  <a:pos x="61" y="7"/>
                </a:cxn>
                <a:cxn ang="0">
                  <a:pos x="67" y="15"/>
                </a:cxn>
                <a:cxn ang="0">
                  <a:pos x="73" y="23"/>
                </a:cxn>
                <a:cxn ang="0">
                  <a:pos x="75" y="32"/>
                </a:cxn>
                <a:cxn ang="0">
                  <a:pos x="79" y="42"/>
                </a:cxn>
                <a:cxn ang="0">
                  <a:pos x="79" y="54"/>
                </a:cxn>
                <a:cxn ang="0">
                  <a:pos x="79" y="63"/>
                </a:cxn>
                <a:cxn ang="0">
                  <a:pos x="75" y="73"/>
                </a:cxn>
                <a:cxn ang="0">
                  <a:pos x="73" y="82"/>
                </a:cxn>
                <a:cxn ang="0">
                  <a:pos x="67" y="90"/>
                </a:cxn>
                <a:cxn ang="0">
                  <a:pos x="61" y="98"/>
                </a:cxn>
                <a:cxn ang="0">
                  <a:pos x="54" y="102"/>
                </a:cxn>
                <a:cxn ang="0">
                  <a:pos x="48" y="105"/>
                </a:cxn>
                <a:cxn ang="0">
                  <a:pos x="40" y="105"/>
                </a:cxn>
                <a:cxn ang="0">
                  <a:pos x="33" y="105"/>
                </a:cxn>
                <a:cxn ang="0">
                  <a:pos x="25" y="102"/>
                </a:cxn>
                <a:cxn ang="0">
                  <a:pos x="17" y="98"/>
                </a:cxn>
                <a:cxn ang="0">
                  <a:pos x="11" y="90"/>
                </a:cxn>
                <a:cxn ang="0">
                  <a:pos x="8" y="82"/>
                </a:cxn>
                <a:cxn ang="0">
                  <a:pos x="4" y="73"/>
                </a:cxn>
                <a:cxn ang="0">
                  <a:pos x="2" y="63"/>
                </a:cxn>
                <a:cxn ang="0">
                  <a:pos x="0" y="54"/>
                </a:cxn>
              </a:cxnLst>
              <a:rect l="0" t="0" r="r" b="b"/>
              <a:pathLst>
                <a:path w="79" h="105">
                  <a:moveTo>
                    <a:pt x="0" y="54"/>
                  </a:moveTo>
                  <a:lnTo>
                    <a:pt x="2" y="42"/>
                  </a:lnTo>
                  <a:lnTo>
                    <a:pt x="4" y="32"/>
                  </a:lnTo>
                  <a:lnTo>
                    <a:pt x="8" y="23"/>
                  </a:lnTo>
                  <a:lnTo>
                    <a:pt x="11" y="15"/>
                  </a:lnTo>
                  <a:lnTo>
                    <a:pt x="17" y="7"/>
                  </a:lnTo>
                  <a:lnTo>
                    <a:pt x="25" y="4"/>
                  </a:lnTo>
                  <a:lnTo>
                    <a:pt x="33" y="0"/>
                  </a:lnTo>
                  <a:lnTo>
                    <a:pt x="40" y="0"/>
                  </a:lnTo>
                  <a:lnTo>
                    <a:pt x="48" y="0"/>
                  </a:lnTo>
                  <a:lnTo>
                    <a:pt x="54" y="4"/>
                  </a:lnTo>
                  <a:lnTo>
                    <a:pt x="61" y="7"/>
                  </a:lnTo>
                  <a:lnTo>
                    <a:pt x="67" y="15"/>
                  </a:lnTo>
                  <a:lnTo>
                    <a:pt x="73" y="23"/>
                  </a:lnTo>
                  <a:lnTo>
                    <a:pt x="75" y="32"/>
                  </a:lnTo>
                  <a:lnTo>
                    <a:pt x="79" y="42"/>
                  </a:lnTo>
                  <a:lnTo>
                    <a:pt x="79" y="54"/>
                  </a:lnTo>
                  <a:lnTo>
                    <a:pt x="79" y="63"/>
                  </a:lnTo>
                  <a:lnTo>
                    <a:pt x="75" y="73"/>
                  </a:lnTo>
                  <a:lnTo>
                    <a:pt x="73" y="82"/>
                  </a:lnTo>
                  <a:lnTo>
                    <a:pt x="67" y="90"/>
                  </a:lnTo>
                  <a:lnTo>
                    <a:pt x="61" y="98"/>
                  </a:lnTo>
                  <a:lnTo>
                    <a:pt x="54" y="102"/>
                  </a:lnTo>
                  <a:lnTo>
                    <a:pt x="48" y="105"/>
                  </a:lnTo>
                  <a:lnTo>
                    <a:pt x="40" y="105"/>
                  </a:lnTo>
                  <a:lnTo>
                    <a:pt x="33" y="105"/>
                  </a:lnTo>
                  <a:lnTo>
                    <a:pt x="25" y="102"/>
                  </a:lnTo>
                  <a:lnTo>
                    <a:pt x="17" y="98"/>
                  </a:lnTo>
                  <a:lnTo>
                    <a:pt x="11"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0" name="Freeform 54"/>
            <p:cNvSpPr>
              <a:spLocks noChangeAspect="1" noEditPoints="1"/>
            </p:cNvSpPr>
            <p:nvPr/>
          </p:nvSpPr>
          <p:spPr bwMode="auto">
            <a:xfrm>
              <a:off x="362811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9" y="80"/>
                </a:cxn>
                <a:cxn ang="0">
                  <a:pos x="26" y="88"/>
                </a:cxn>
                <a:cxn ang="0">
                  <a:pos x="38" y="92"/>
                </a:cxn>
                <a:cxn ang="0">
                  <a:pos x="49" y="88"/>
                </a:cxn>
                <a:cxn ang="0">
                  <a:pos x="59" y="80"/>
                </a:cxn>
                <a:cxn ang="0">
                  <a:pos x="65" y="67"/>
                </a:cxn>
                <a:cxn ang="0">
                  <a:pos x="67" y="54"/>
                </a:cxn>
                <a:cxn ang="0">
                  <a:pos x="65" y="38"/>
                </a:cxn>
                <a:cxn ang="0">
                  <a:pos x="59" y="25"/>
                </a:cxn>
                <a:cxn ang="0">
                  <a:pos x="49" y="17"/>
                </a:cxn>
                <a:cxn ang="0">
                  <a:pos x="38" y="13"/>
                </a:cxn>
                <a:cxn ang="0">
                  <a:pos x="26" y="17"/>
                </a:cxn>
                <a:cxn ang="0">
                  <a:pos x="19" y="25"/>
                </a:cxn>
                <a:cxn ang="0">
                  <a:pos x="11" y="38"/>
                </a:cxn>
                <a:cxn ang="0">
                  <a:pos x="9" y="54"/>
                </a:cxn>
              </a:cxnLst>
              <a:rect l="0" t="0" r="r" b="b"/>
              <a:pathLst>
                <a:path w="76" h="105">
                  <a:moveTo>
                    <a:pt x="0" y="54"/>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4"/>
                  </a:lnTo>
                  <a:lnTo>
                    <a:pt x="76" y="63"/>
                  </a:lnTo>
                  <a:lnTo>
                    <a:pt x="74" y="73"/>
                  </a:lnTo>
                  <a:lnTo>
                    <a:pt x="71" y="82"/>
                  </a:lnTo>
                  <a:lnTo>
                    <a:pt x="67" y="90"/>
                  </a:lnTo>
                  <a:lnTo>
                    <a:pt x="59" y="98"/>
                  </a:lnTo>
                  <a:lnTo>
                    <a:pt x="53" y="102"/>
                  </a:lnTo>
                  <a:lnTo>
                    <a:pt x="46" y="105"/>
                  </a:lnTo>
                  <a:lnTo>
                    <a:pt x="38" y="105"/>
                  </a:lnTo>
                  <a:lnTo>
                    <a:pt x="30" y="105"/>
                  </a:lnTo>
                  <a:lnTo>
                    <a:pt x="23" y="102"/>
                  </a:lnTo>
                  <a:lnTo>
                    <a:pt x="17" y="98"/>
                  </a:lnTo>
                  <a:lnTo>
                    <a:pt x="11" y="90"/>
                  </a:lnTo>
                  <a:lnTo>
                    <a:pt x="5" y="82"/>
                  </a:lnTo>
                  <a:lnTo>
                    <a:pt x="1" y="73"/>
                  </a:lnTo>
                  <a:lnTo>
                    <a:pt x="0" y="63"/>
                  </a:lnTo>
                  <a:lnTo>
                    <a:pt x="0" y="54"/>
                  </a:lnTo>
                  <a:close/>
                  <a:moveTo>
                    <a:pt x="9" y="54"/>
                  </a:moveTo>
                  <a:lnTo>
                    <a:pt x="11" y="61"/>
                  </a:lnTo>
                  <a:lnTo>
                    <a:pt x="11" y="67"/>
                  </a:lnTo>
                  <a:lnTo>
                    <a:pt x="15" y="75"/>
                  </a:lnTo>
                  <a:lnTo>
                    <a:pt x="19" y="80"/>
                  </a:lnTo>
                  <a:lnTo>
                    <a:pt x="23" y="84"/>
                  </a:lnTo>
                  <a:lnTo>
                    <a:pt x="26" y="88"/>
                  </a:lnTo>
                  <a:lnTo>
                    <a:pt x="32" y="90"/>
                  </a:lnTo>
                  <a:lnTo>
                    <a:pt x="38" y="92"/>
                  </a:lnTo>
                  <a:lnTo>
                    <a:pt x="44" y="90"/>
                  </a:lnTo>
                  <a:lnTo>
                    <a:pt x="49" y="88"/>
                  </a:lnTo>
                  <a:lnTo>
                    <a:pt x="53" y="84"/>
                  </a:lnTo>
                  <a:lnTo>
                    <a:pt x="59" y="80"/>
                  </a:lnTo>
                  <a:lnTo>
                    <a:pt x="63" y="75"/>
                  </a:lnTo>
                  <a:lnTo>
                    <a:pt x="65" y="67"/>
                  </a:lnTo>
                  <a:lnTo>
                    <a:pt x="67" y="61"/>
                  </a:lnTo>
                  <a:lnTo>
                    <a:pt x="67" y="54"/>
                  </a:lnTo>
                  <a:lnTo>
                    <a:pt x="67" y="44"/>
                  </a:lnTo>
                  <a:lnTo>
                    <a:pt x="65" y="38"/>
                  </a:lnTo>
                  <a:lnTo>
                    <a:pt x="63" y="30"/>
                  </a:lnTo>
                  <a:lnTo>
                    <a:pt x="59" y="25"/>
                  </a:lnTo>
                  <a:lnTo>
                    <a:pt x="53" y="19"/>
                  </a:lnTo>
                  <a:lnTo>
                    <a:pt x="49" y="17"/>
                  </a:lnTo>
                  <a:lnTo>
                    <a:pt x="44" y="15"/>
                  </a:lnTo>
                  <a:lnTo>
                    <a:pt x="38" y="13"/>
                  </a:lnTo>
                  <a:lnTo>
                    <a:pt x="32" y="15"/>
                  </a:lnTo>
                  <a:lnTo>
                    <a:pt x="26" y="17"/>
                  </a:lnTo>
                  <a:lnTo>
                    <a:pt x="23" y="19"/>
                  </a:lnTo>
                  <a:lnTo>
                    <a:pt x="19" y="25"/>
                  </a:lnTo>
                  <a:lnTo>
                    <a:pt x="15" y="30"/>
                  </a:lnTo>
                  <a:lnTo>
                    <a:pt x="11" y="38"/>
                  </a:lnTo>
                  <a:lnTo>
                    <a:pt x="11"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1" name="Freeform 55"/>
            <p:cNvSpPr>
              <a:spLocks noChangeAspect="1"/>
            </p:cNvSpPr>
            <p:nvPr/>
          </p:nvSpPr>
          <p:spPr bwMode="auto">
            <a:xfrm>
              <a:off x="3486177" y="3356383"/>
              <a:ext cx="32608" cy="40286"/>
            </a:xfrm>
            <a:custGeom>
              <a:avLst/>
              <a:gdLst/>
              <a:ahLst/>
              <a:cxnLst>
                <a:cxn ang="0">
                  <a:pos x="0" y="54"/>
                </a:cxn>
                <a:cxn ang="0">
                  <a:pos x="2" y="42"/>
                </a:cxn>
                <a:cxn ang="0">
                  <a:pos x="4" y="32"/>
                </a:cxn>
                <a:cxn ang="0">
                  <a:pos x="8" y="23"/>
                </a:cxn>
                <a:cxn ang="0">
                  <a:pos x="12" y="15"/>
                </a:cxn>
                <a:cxn ang="0">
                  <a:pos x="18" y="7"/>
                </a:cxn>
                <a:cxn ang="0">
                  <a:pos x="25" y="4"/>
                </a:cxn>
                <a:cxn ang="0">
                  <a:pos x="33" y="0"/>
                </a:cxn>
                <a:cxn ang="0">
                  <a:pos x="41" y="0"/>
                </a:cxn>
                <a:cxn ang="0">
                  <a:pos x="48" y="0"/>
                </a:cxn>
                <a:cxn ang="0">
                  <a:pos x="54" y="4"/>
                </a:cxn>
                <a:cxn ang="0">
                  <a:pos x="62" y="7"/>
                </a:cxn>
                <a:cxn ang="0">
                  <a:pos x="67" y="15"/>
                </a:cxn>
                <a:cxn ang="0">
                  <a:pos x="73" y="23"/>
                </a:cxn>
                <a:cxn ang="0">
                  <a:pos x="77" y="32"/>
                </a:cxn>
                <a:cxn ang="0">
                  <a:pos x="79" y="42"/>
                </a:cxn>
                <a:cxn ang="0">
                  <a:pos x="79" y="54"/>
                </a:cxn>
                <a:cxn ang="0">
                  <a:pos x="79" y="63"/>
                </a:cxn>
                <a:cxn ang="0">
                  <a:pos x="77" y="73"/>
                </a:cxn>
                <a:cxn ang="0">
                  <a:pos x="73" y="82"/>
                </a:cxn>
                <a:cxn ang="0">
                  <a:pos x="67" y="90"/>
                </a:cxn>
                <a:cxn ang="0">
                  <a:pos x="62" y="98"/>
                </a:cxn>
                <a:cxn ang="0">
                  <a:pos x="54" y="102"/>
                </a:cxn>
                <a:cxn ang="0">
                  <a:pos x="48" y="105"/>
                </a:cxn>
                <a:cxn ang="0">
                  <a:pos x="41" y="105"/>
                </a:cxn>
                <a:cxn ang="0">
                  <a:pos x="33" y="105"/>
                </a:cxn>
                <a:cxn ang="0">
                  <a:pos x="25" y="102"/>
                </a:cxn>
                <a:cxn ang="0">
                  <a:pos x="18" y="98"/>
                </a:cxn>
                <a:cxn ang="0">
                  <a:pos x="12" y="90"/>
                </a:cxn>
                <a:cxn ang="0">
                  <a:pos x="8" y="82"/>
                </a:cxn>
                <a:cxn ang="0">
                  <a:pos x="4" y="73"/>
                </a:cxn>
                <a:cxn ang="0">
                  <a:pos x="2" y="63"/>
                </a:cxn>
                <a:cxn ang="0">
                  <a:pos x="0" y="54"/>
                </a:cxn>
              </a:cxnLst>
              <a:rect l="0" t="0" r="r" b="b"/>
              <a:pathLst>
                <a:path w="79" h="105">
                  <a:moveTo>
                    <a:pt x="0" y="54"/>
                  </a:moveTo>
                  <a:lnTo>
                    <a:pt x="2" y="42"/>
                  </a:lnTo>
                  <a:lnTo>
                    <a:pt x="4" y="32"/>
                  </a:lnTo>
                  <a:lnTo>
                    <a:pt x="8" y="23"/>
                  </a:lnTo>
                  <a:lnTo>
                    <a:pt x="12" y="15"/>
                  </a:lnTo>
                  <a:lnTo>
                    <a:pt x="18" y="7"/>
                  </a:lnTo>
                  <a:lnTo>
                    <a:pt x="25" y="4"/>
                  </a:lnTo>
                  <a:lnTo>
                    <a:pt x="33" y="0"/>
                  </a:lnTo>
                  <a:lnTo>
                    <a:pt x="41" y="0"/>
                  </a:lnTo>
                  <a:lnTo>
                    <a:pt x="48" y="0"/>
                  </a:lnTo>
                  <a:lnTo>
                    <a:pt x="54" y="4"/>
                  </a:lnTo>
                  <a:lnTo>
                    <a:pt x="62" y="7"/>
                  </a:lnTo>
                  <a:lnTo>
                    <a:pt x="67" y="15"/>
                  </a:lnTo>
                  <a:lnTo>
                    <a:pt x="73" y="23"/>
                  </a:lnTo>
                  <a:lnTo>
                    <a:pt x="77" y="32"/>
                  </a:lnTo>
                  <a:lnTo>
                    <a:pt x="79" y="42"/>
                  </a:lnTo>
                  <a:lnTo>
                    <a:pt x="79" y="54"/>
                  </a:lnTo>
                  <a:lnTo>
                    <a:pt x="79" y="63"/>
                  </a:lnTo>
                  <a:lnTo>
                    <a:pt x="77" y="73"/>
                  </a:lnTo>
                  <a:lnTo>
                    <a:pt x="73" y="82"/>
                  </a:lnTo>
                  <a:lnTo>
                    <a:pt x="67" y="90"/>
                  </a:lnTo>
                  <a:lnTo>
                    <a:pt x="62" y="98"/>
                  </a:lnTo>
                  <a:lnTo>
                    <a:pt x="54" y="102"/>
                  </a:lnTo>
                  <a:lnTo>
                    <a:pt x="48" y="105"/>
                  </a:lnTo>
                  <a:lnTo>
                    <a:pt x="41" y="105"/>
                  </a:lnTo>
                  <a:lnTo>
                    <a:pt x="33" y="105"/>
                  </a:lnTo>
                  <a:lnTo>
                    <a:pt x="25" y="102"/>
                  </a:lnTo>
                  <a:lnTo>
                    <a:pt x="18" y="98"/>
                  </a:lnTo>
                  <a:lnTo>
                    <a:pt x="12" y="90"/>
                  </a:lnTo>
                  <a:lnTo>
                    <a:pt x="8" y="82"/>
                  </a:lnTo>
                  <a:lnTo>
                    <a:pt x="4"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2" name="Freeform 56"/>
            <p:cNvSpPr>
              <a:spLocks noChangeAspect="1" noEditPoints="1"/>
            </p:cNvSpPr>
            <p:nvPr/>
          </p:nvSpPr>
          <p:spPr bwMode="auto">
            <a:xfrm>
              <a:off x="3344236" y="3356383"/>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0" y="54"/>
                </a:cxn>
              </a:cxnLst>
              <a:rect l="0" t="0" r="r" b="b"/>
              <a:pathLst>
                <a:path w="79" h="105">
                  <a:moveTo>
                    <a:pt x="0" y="54"/>
                  </a:moveTo>
                  <a:lnTo>
                    <a:pt x="0" y="42"/>
                  </a:lnTo>
                  <a:lnTo>
                    <a:pt x="2" y="32"/>
                  </a:lnTo>
                  <a:lnTo>
                    <a:pt x="6" y="23"/>
                  </a:lnTo>
                  <a:lnTo>
                    <a:pt x="12" y="15"/>
                  </a:lnTo>
                  <a:lnTo>
                    <a:pt x="17" y="7"/>
                  </a:lnTo>
                  <a:lnTo>
                    <a:pt x="25" y="4"/>
                  </a:lnTo>
                  <a:lnTo>
                    <a:pt x="31" y="0"/>
                  </a:lnTo>
                  <a:lnTo>
                    <a:pt x="38" y="0"/>
                  </a:lnTo>
                  <a:lnTo>
                    <a:pt x="46" y="0"/>
                  </a:lnTo>
                  <a:lnTo>
                    <a:pt x="54" y="4"/>
                  </a:lnTo>
                  <a:lnTo>
                    <a:pt x="59" y="7"/>
                  </a:lnTo>
                  <a:lnTo>
                    <a:pt x="67" y="15"/>
                  </a:lnTo>
                  <a:lnTo>
                    <a:pt x="71" y="23"/>
                  </a:lnTo>
                  <a:lnTo>
                    <a:pt x="75" y="32"/>
                  </a:lnTo>
                  <a:lnTo>
                    <a:pt x="77" y="42"/>
                  </a:lnTo>
                  <a:lnTo>
                    <a:pt x="79" y="54"/>
                  </a:lnTo>
                  <a:lnTo>
                    <a:pt x="77" y="63"/>
                  </a:lnTo>
                  <a:lnTo>
                    <a:pt x="75" y="73"/>
                  </a:lnTo>
                  <a:lnTo>
                    <a:pt x="71" y="82"/>
                  </a:lnTo>
                  <a:lnTo>
                    <a:pt x="67" y="90"/>
                  </a:lnTo>
                  <a:lnTo>
                    <a:pt x="59" y="98"/>
                  </a:lnTo>
                  <a:lnTo>
                    <a:pt x="54" y="102"/>
                  </a:lnTo>
                  <a:lnTo>
                    <a:pt x="46" y="105"/>
                  </a:lnTo>
                  <a:lnTo>
                    <a:pt x="38" y="105"/>
                  </a:lnTo>
                  <a:lnTo>
                    <a:pt x="31" y="105"/>
                  </a:lnTo>
                  <a:lnTo>
                    <a:pt x="25" y="102"/>
                  </a:lnTo>
                  <a:lnTo>
                    <a:pt x="17" y="98"/>
                  </a:lnTo>
                  <a:lnTo>
                    <a:pt x="12" y="90"/>
                  </a:lnTo>
                  <a:lnTo>
                    <a:pt x="6" y="82"/>
                  </a:lnTo>
                  <a:lnTo>
                    <a:pt x="2" y="73"/>
                  </a:lnTo>
                  <a:lnTo>
                    <a:pt x="0" y="63"/>
                  </a:lnTo>
                  <a:lnTo>
                    <a:pt x="0" y="54"/>
                  </a:lnTo>
                  <a:close/>
                  <a:moveTo>
                    <a:pt x="10" y="54"/>
                  </a:moveTo>
                  <a:lnTo>
                    <a:pt x="12" y="61"/>
                  </a:lnTo>
                  <a:lnTo>
                    <a:pt x="13" y="67"/>
                  </a:lnTo>
                  <a:lnTo>
                    <a:pt x="15" y="75"/>
                  </a:lnTo>
                  <a:lnTo>
                    <a:pt x="19" y="80"/>
                  </a:lnTo>
                  <a:lnTo>
                    <a:pt x="23" y="84"/>
                  </a:lnTo>
                  <a:lnTo>
                    <a:pt x="29" y="88"/>
                  </a:lnTo>
                  <a:lnTo>
                    <a:pt x="33" y="90"/>
                  </a:lnTo>
                  <a:lnTo>
                    <a:pt x="38" y="92"/>
                  </a:lnTo>
                  <a:lnTo>
                    <a:pt x="44" y="90"/>
                  </a:lnTo>
                  <a:lnTo>
                    <a:pt x="50" y="88"/>
                  </a:lnTo>
                  <a:lnTo>
                    <a:pt x="56" y="84"/>
                  </a:lnTo>
                  <a:lnTo>
                    <a:pt x="59" y="80"/>
                  </a:lnTo>
                  <a:lnTo>
                    <a:pt x="63" y="75"/>
                  </a:lnTo>
                  <a:lnTo>
                    <a:pt x="65" y="67"/>
                  </a:lnTo>
                  <a:lnTo>
                    <a:pt x="67" y="61"/>
                  </a:lnTo>
                  <a:lnTo>
                    <a:pt x="67" y="54"/>
                  </a:lnTo>
                  <a:lnTo>
                    <a:pt x="67" y="44"/>
                  </a:lnTo>
                  <a:lnTo>
                    <a:pt x="65" y="38"/>
                  </a:lnTo>
                  <a:lnTo>
                    <a:pt x="63" y="30"/>
                  </a:lnTo>
                  <a:lnTo>
                    <a:pt x="59" y="25"/>
                  </a:lnTo>
                  <a:lnTo>
                    <a:pt x="56" y="19"/>
                  </a:lnTo>
                  <a:lnTo>
                    <a:pt x="50" y="17"/>
                  </a:lnTo>
                  <a:lnTo>
                    <a:pt x="44" y="15"/>
                  </a:lnTo>
                  <a:lnTo>
                    <a:pt x="38" y="13"/>
                  </a:lnTo>
                  <a:lnTo>
                    <a:pt x="33" y="15"/>
                  </a:lnTo>
                  <a:lnTo>
                    <a:pt x="29" y="17"/>
                  </a:lnTo>
                  <a:lnTo>
                    <a:pt x="23" y="19"/>
                  </a:lnTo>
                  <a:lnTo>
                    <a:pt x="19" y="25"/>
                  </a:lnTo>
                  <a:lnTo>
                    <a:pt x="15" y="30"/>
                  </a:lnTo>
                  <a:lnTo>
                    <a:pt x="13" y="38"/>
                  </a:lnTo>
                  <a:lnTo>
                    <a:pt x="12" y="44"/>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3" name="Freeform 57"/>
            <p:cNvSpPr>
              <a:spLocks noChangeAspect="1" noEditPoints="1"/>
            </p:cNvSpPr>
            <p:nvPr/>
          </p:nvSpPr>
          <p:spPr bwMode="auto">
            <a:xfrm>
              <a:off x="3200498" y="3356383"/>
              <a:ext cx="32608" cy="40286"/>
            </a:xfrm>
            <a:custGeom>
              <a:avLst/>
              <a:gdLst/>
              <a:ahLst/>
              <a:cxnLst>
                <a:cxn ang="0">
                  <a:pos x="0" y="42"/>
                </a:cxn>
                <a:cxn ang="0">
                  <a:pos x="5" y="23"/>
                </a:cxn>
                <a:cxn ang="0">
                  <a:pos x="17" y="7"/>
                </a:cxn>
                <a:cxn ang="0">
                  <a:pos x="30" y="0"/>
                </a:cxn>
                <a:cxn ang="0">
                  <a:pos x="46" y="0"/>
                </a:cxn>
                <a:cxn ang="0">
                  <a:pos x="59" y="7"/>
                </a:cxn>
                <a:cxn ang="0">
                  <a:pos x="71" y="23"/>
                </a:cxn>
                <a:cxn ang="0">
                  <a:pos x="76" y="42"/>
                </a:cxn>
                <a:cxn ang="0">
                  <a:pos x="76" y="63"/>
                </a:cxn>
                <a:cxn ang="0">
                  <a:pos x="71" y="82"/>
                </a:cxn>
                <a:cxn ang="0">
                  <a:pos x="59" y="98"/>
                </a:cxn>
                <a:cxn ang="0">
                  <a:pos x="46" y="105"/>
                </a:cxn>
                <a:cxn ang="0">
                  <a:pos x="30" y="105"/>
                </a:cxn>
                <a:cxn ang="0">
                  <a:pos x="17" y="98"/>
                </a:cxn>
                <a:cxn ang="0">
                  <a:pos x="5" y="82"/>
                </a:cxn>
                <a:cxn ang="0">
                  <a:pos x="0" y="63"/>
                </a:cxn>
                <a:cxn ang="0">
                  <a:pos x="9" y="54"/>
                </a:cxn>
                <a:cxn ang="0">
                  <a:pos x="11" y="67"/>
                </a:cxn>
                <a:cxn ang="0">
                  <a:pos x="17" y="80"/>
                </a:cxn>
                <a:cxn ang="0">
                  <a:pos x="27" y="88"/>
                </a:cxn>
                <a:cxn ang="0">
                  <a:pos x="38" y="92"/>
                </a:cxn>
                <a:cxn ang="0">
                  <a:pos x="50" y="88"/>
                </a:cxn>
                <a:cxn ang="0">
                  <a:pos x="57" y="80"/>
                </a:cxn>
                <a:cxn ang="0">
                  <a:pos x="65" y="67"/>
                </a:cxn>
                <a:cxn ang="0">
                  <a:pos x="67" y="54"/>
                </a:cxn>
                <a:cxn ang="0">
                  <a:pos x="65" y="38"/>
                </a:cxn>
                <a:cxn ang="0">
                  <a:pos x="57" y="25"/>
                </a:cxn>
                <a:cxn ang="0">
                  <a:pos x="50" y="17"/>
                </a:cxn>
                <a:cxn ang="0">
                  <a:pos x="38" y="13"/>
                </a:cxn>
                <a:cxn ang="0">
                  <a:pos x="27" y="17"/>
                </a:cxn>
                <a:cxn ang="0">
                  <a:pos x="17" y="25"/>
                </a:cxn>
                <a:cxn ang="0">
                  <a:pos x="11" y="38"/>
                </a:cxn>
                <a:cxn ang="0">
                  <a:pos x="9" y="54"/>
                </a:cxn>
              </a:cxnLst>
              <a:rect l="0" t="0" r="r" b="b"/>
              <a:pathLst>
                <a:path w="76" h="105">
                  <a:moveTo>
                    <a:pt x="0" y="54"/>
                  </a:moveTo>
                  <a:lnTo>
                    <a:pt x="0" y="42"/>
                  </a:lnTo>
                  <a:lnTo>
                    <a:pt x="2" y="32"/>
                  </a:lnTo>
                  <a:lnTo>
                    <a:pt x="5" y="23"/>
                  </a:lnTo>
                  <a:lnTo>
                    <a:pt x="9" y="15"/>
                  </a:lnTo>
                  <a:lnTo>
                    <a:pt x="17" y="7"/>
                  </a:lnTo>
                  <a:lnTo>
                    <a:pt x="23" y="4"/>
                  </a:lnTo>
                  <a:lnTo>
                    <a:pt x="30" y="0"/>
                  </a:lnTo>
                  <a:lnTo>
                    <a:pt x="38" y="0"/>
                  </a:lnTo>
                  <a:lnTo>
                    <a:pt x="46" y="0"/>
                  </a:lnTo>
                  <a:lnTo>
                    <a:pt x="53" y="4"/>
                  </a:lnTo>
                  <a:lnTo>
                    <a:pt x="59" y="7"/>
                  </a:lnTo>
                  <a:lnTo>
                    <a:pt x="65" y="15"/>
                  </a:lnTo>
                  <a:lnTo>
                    <a:pt x="71" y="23"/>
                  </a:lnTo>
                  <a:lnTo>
                    <a:pt x="74" y="32"/>
                  </a:lnTo>
                  <a:lnTo>
                    <a:pt x="76" y="42"/>
                  </a:lnTo>
                  <a:lnTo>
                    <a:pt x="76" y="54"/>
                  </a:lnTo>
                  <a:lnTo>
                    <a:pt x="76" y="63"/>
                  </a:lnTo>
                  <a:lnTo>
                    <a:pt x="74" y="73"/>
                  </a:lnTo>
                  <a:lnTo>
                    <a:pt x="71" y="82"/>
                  </a:lnTo>
                  <a:lnTo>
                    <a:pt x="65" y="90"/>
                  </a:lnTo>
                  <a:lnTo>
                    <a:pt x="59" y="98"/>
                  </a:lnTo>
                  <a:lnTo>
                    <a:pt x="53" y="102"/>
                  </a:lnTo>
                  <a:lnTo>
                    <a:pt x="46" y="105"/>
                  </a:lnTo>
                  <a:lnTo>
                    <a:pt x="38" y="105"/>
                  </a:lnTo>
                  <a:lnTo>
                    <a:pt x="30" y="105"/>
                  </a:lnTo>
                  <a:lnTo>
                    <a:pt x="23" y="102"/>
                  </a:lnTo>
                  <a:lnTo>
                    <a:pt x="17" y="98"/>
                  </a:lnTo>
                  <a:lnTo>
                    <a:pt x="9" y="90"/>
                  </a:lnTo>
                  <a:lnTo>
                    <a:pt x="5" y="82"/>
                  </a:lnTo>
                  <a:lnTo>
                    <a:pt x="2" y="73"/>
                  </a:lnTo>
                  <a:lnTo>
                    <a:pt x="0" y="63"/>
                  </a:lnTo>
                  <a:lnTo>
                    <a:pt x="0" y="54"/>
                  </a:lnTo>
                  <a:close/>
                  <a:moveTo>
                    <a:pt x="9" y="54"/>
                  </a:moveTo>
                  <a:lnTo>
                    <a:pt x="9" y="61"/>
                  </a:lnTo>
                  <a:lnTo>
                    <a:pt x="11" y="67"/>
                  </a:lnTo>
                  <a:lnTo>
                    <a:pt x="13" y="75"/>
                  </a:lnTo>
                  <a:lnTo>
                    <a:pt x="17" y="80"/>
                  </a:lnTo>
                  <a:lnTo>
                    <a:pt x="23" y="84"/>
                  </a:lnTo>
                  <a:lnTo>
                    <a:pt x="27" y="88"/>
                  </a:lnTo>
                  <a:lnTo>
                    <a:pt x="32" y="90"/>
                  </a:lnTo>
                  <a:lnTo>
                    <a:pt x="38" y="92"/>
                  </a:lnTo>
                  <a:lnTo>
                    <a:pt x="44" y="90"/>
                  </a:lnTo>
                  <a:lnTo>
                    <a:pt x="50" y="88"/>
                  </a:lnTo>
                  <a:lnTo>
                    <a:pt x="53" y="84"/>
                  </a:lnTo>
                  <a:lnTo>
                    <a:pt x="57" y="80"/>
                  </a:lnTo>
                  <a:lnTo>
                    <a:pt x="61" y="75"/>
                  </a:lnTo>
                  <a:lnTo>
                    <a:pt x="65" y="67"/>
                  </a:lnTo>
                  <a:lnTo>
                    <a:pt x="65" y="61"/>
                  </a:lnTo>
                  <a:lnTo>
                    <a:pt x="67" y="54"/>
                  </a:lnTo>
                  <a:lnTo>
                    <a:pt x="65" y="44"/>
                  </a:lnTo>
                  <a:lnTo>
                    <a:pt x="65" y="38"/>
                  </a:lnTo>
                  <a:lnTo>
                    <a:pt x="61" y="30"/>
                  </a:lnTo>
                  <a:lnTo>
                    <a:pt x="57" y="25"/>
                  </a:lnTo>
                  <a:lnTo>
                    <a:pt x="53" y="19"/>
                  </a:lnTo>
                  <a:lnTo>
                    <a:pt x="50" y="17"/>
                  </a:lnTo>
                  <a:lnTo>
                    <a:pt x="44" y="15"/>
                  </a:lnTo>
                  <a:lnTo>
                    <a:pt x="38" y="13"/>
                  </a:lnTo>
                  <a:lnTo>
                    <a:pt x="32" y="15"/>
                  </a:lnTo>
                  <a:lnTo>
                    <a:pt x="27" y="17"/>
                  </a:lnTo>
                  <a:lnTo>
                    <a:pt x="23" y="19"/>
                  </a:lnTo>
                  <a:lnTo>
                    <a:pt x="17" y="25"/>
                  </a:lnTo>
                  <a:lnTo>
                    <a:pt x="13" y="30"/>
                  </a:lnTo>
                  <a:lnTo>
                    <a:pt x="11" y="38"/>
                  </a:lnTo>
                  <a:lnTo>
                    <a:pt x="9" y="44"/>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4" name="Freeform 58"/>
            <p:cNvSpPr>
              <a:spLocks noChangeAspect="1"/>
            </p:cNvSpPr>
            <p:nvPr/>
          </p:nvSpPr>
          <p:spPr bwMode="auto">
            <a:xfrm>
              <a:off x="3259790" y="2767015"/>
              <a:ext cx="34588" cy="40286"/>
            </a:xfrm>
            <a:custGeom>
              <a:avLst/>
              <a:gdLst/>
              <a:ahLst/>
              <a:cxnLst>
                <a:cxn ang="0">
                  <a:pos x="0" y="54"/>
                </a:cxn>
                <a:cxn ang="0">
                  <a:pos x="2" y="42"/>
                </a:cxn>
                <a:cxn ang="0">
                  <a:pos x="3" y="33"/>
                </a:cxn>
                <a:cxn ang="0">
                  <a:pos x="7" y="23"/>
                </a:cxn>
                <a:cxn ang="0">
                  <a:pos x="11" y="15"/>
                </a:cxn>
                <a:cxn ang="0">
                  <a:pos x="17" y="10"/>
                </a:cxn>
                <a:cxn ang="0">
                  <a:pos x="25" y="4"/>
                </a:cxn>
                <a:cxn ang="0">
                  <a:pos x="32" y="2"/>
                </a:cxn>
                <a:cxn ang="0">
                  <a:pos x="40" y="0"/>
                </a:cxn>
                <a:cxn ang="0">
                  <a:pos x="48" y="2"/>
                </a:cxn>
                <a:cxn ang="0">
                  <a:pos x="53" y="4"/>
                </a:cxn>
                <a:cxn ang="0">
                  <a:pos x="61" y="10"/>
                </a:cxn>
                <a:cxn ang="0">
                  <a:pos x="67" y="15"/>
                </a:cxn>
                <a:cxn ang="0">
                  <a:pos x="72" y="23"/>
                </a:cxn>
                <a:cxn ang="0">
                  <a:pos x="74" y="33"/>
                </a:cxn>
                <a:cxn ang="0">
                  <a:pos x="78" y="42"/>
                </a:cxn>
                <a:cxn ang="0">
                  <a:pos x="78" y="54"/>
                </a:cxn>
                <a:cxn ang="0">
                  <a:pos x="78" y="63"/>
                </a:cxn>
                <a:cxn ang="0">
                  <a:pos x="74" y="73"/>
                </a:cxn>
                <a:cxn ang="0">
                  <a:pos x="72" y="83"/>
                </a:cxn>
                <a:cxn ang="0">
                  <a:pos x="67" y="90"/>
                </a:cxn>
                <a:cxn ang="0">
                  <a:pos x="61" y="98"/>
                </a:cxn>
                <a:cxn ang="0">
                  <a:pos x="53" y="102"/>
                </a:cxn>
                <a:cxn ang="0">
                  <a:pos x="48" y="106"/>
                </a:cxn>
                <a:cxn ang="0">
                  <a:pos x="40" y="106"/>
                </a:cxn>
                <a:cxn ang="0">
                  <a:pos x="32" y="106"/>
                </a:cxn>
                <a:cxn ang="0">
                  <a:pos x="25" y="102"/>
                </a:cxn>
                <a:cxn ang="0">
                  <a:pos x="17" y="98"/>
                </a:cxn>
                <a:cxn ang="0">
                  <a:pos x="11" y="90"/>
                </a:cxn>
                <a:cxn ang="0">
                  <a:pos x="7" y="83"/>
                </a:cxn>
                <a:cxn ang="0">
                  <a:pos x="3" y="73"/>
                </a:cxn>
                <a:cxn ang="0">
                  <a:pos x="2" y="63"/>
                </a:cxn>
                <a:cxn ang="0">
                  <a:pos x="0" y="54"/>
                </a:cxn>
              </a:cxnLst>
              <a:rect l="0" t="0" r="r" b="b"/>
              <a:pathLst>
                <a:path w="78" h="106">
                  <a:moveTo>
                    <a:pt x="0" y="54"/>
                  </a:moveTo>
                  <a:lnTo>
                    <a:pt x="2" y="42"/>
                  </a:lnTo>
                  <a:lnTo>
                    <a:pt x="3" y="33"/>
                  </a:lnTo>
                  <a:lnTo>
                    <a:pt x="7" y="23"/>
                  </a:lnTo>
                  <a:lnTo>
                    <a:pt x="11" y="15"/>
                  </a:lnTo>
                  <a:lnTo>
                    <a:pt x="17" y="10"/>
                  </a:lnTo>
                  <a:lnTo>
                    <a:pt x="25" y="4"/>
                  </a:lnTo>
                  <a:lnTo>
                    <a:pt x="32" y="2"/>
                  </a:lnTo>
                  <a:lnTo>
                    <a:pt x="40" y="0"/>
                  </a:lnTo>
                  <a:lnTo>
                    <a:pt x="48" y="2"/>
                  </a:lnTo>
                  <a:lnTo>
                    <a:pt x="53" y="4"/>
                  </a:lnTo>
                  <a:lnTo>
                    <a:pt x="61" y="10"/>
                  </a:lnTo>
                  <a:lnTo>
                    <a:pt x="67" y="15"/>
                  </a:lnTo>
                  <a:lnTo>
                    <a:pt x="72" y="23"/>
                  </a:lnTo>
                  <a:lnTo>
                    <a:pt x="74" y="33"/>
                  </a:lnTo>
                  <a:lnTo>
                    <a:pt x="78" y="42"/>
                  </a:lnTo>
                  <a:lnTo>
                    <a:pt x="78" y="54"/>
                  </a:lnTo>
                  <a:lnTo>
                    <a:pt x="78" y="63"/>
                  </a:lnTo>
                  <a:lnTo>
                    <a:pt x="74" y="73"/>
                  </a:lnTo>
                  <a:lnTo>
                    <a:pt x="72" y="83"/>
                  </a:lnTo>
                  <a:lnTo>
                    <a:pt x="67" y="90"/>
                  </a:lnTo>
                  <a:lnTo>
                    <a:pt x="61" y="98"/>
                  </a:lnTo>
                  <a:lnTo>
                    <a:pt x="53" y="102"/>
                  </a:lnTo>
                  <a:lnTo>
                    <a:pt x="48" y="106"/>
                  </a:lnTo>
                  <a:lnTo>
                    <a:pt x="40" y="106"/>
                  </a:lnTo>
                  <a:lnTo>
                    <a:pt x="32" y="106"/>
                  </a:lnTo>
                  <a:lnTo>
                    <a:pt x="25" y="102"/>
                  </a:lnTo>
                  <a:lnTo>
                    <a:pt x="17" y="98"/>
                  </a:lnTo>
                  <a:lnTo>
                    <a:pt x="11" y="90"/>
                  </a:lnTo>
                  <a:lnTo>
                    <a:pt x="7" y="83"/>
                  </a:lnTo>
                  <a:lnTo>
                    <a:pt x="3" y="73"/>
                  </a:lnTo>
                  <a:lnTo>
                    <a:pt x="2"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5" name="Freeform 59"/>
            <p:cNvSpPr>
              <a:spLocks noChangeAspect="1" noEditPoints="1"/>
            </p:cNvSpPr>
            <p:nvPr/>
          </p:nvSpPr>
          <p:spPr bwMode="auto">
            <a:xfrm>
              <a:off x="3919187" y="3129834"/>
              <a:ext cx="34588" cy="40286"/>
            </a:xfrm>
            <a:custGeom>
              <a:avLst/>
              <a:gdLst/>
              <a:ahLst/>
              <a:cxnLst>
                <a:cxn ang="0">
                  <a:pos x="1" y="42"/>
                </a:cxn>
                <a:cxn ang="0">
                  <a:pos x="7" y="25"/>
                </a:cxn>
                <a:cxn ang="0">
                  <a:pos x="19" y="9"/>
                </a:cxn>
                <a:cxn ang="0">
                  <a:pos x="32" y="2"/>
                </a:cxn>
                <a:cxn ang="0">
                  <a:pos x="48" y="2"/>
                </a:cxn>
                <a:cxn ang="0">
                  <a:pos x="61" y="9"/>
                </a:cxn>
                <a:cxn ang="0">
                  <a:pos x="72" y="25"/>
                </a:cxn>
                <a:cxn ang="0">
                  <a:pos x="78" y="42"/>
                </a:cxn>
                <a:cxn ang="0">
                  <a:pos x="78" y="65"/>
                </a:cxn>
                <a:cxn ang="0">
                  <a:pos x="72" y="82"/>
                </a:cxn>
                <a:cxn ang="0">
                  <a:pos x="61" y="98"/>
                </a:cxn>
                <a:cxn ang="0">
                  <a:pos x="48" y="105"/>
                </a:cxn>
                <a:cxn ang="0">
                  <a:pos x="32" y="105"/>
                </a:cxn>
                <a:cxn ang="0">
                  <a:pos x="19" y="98"/>
                </a:cxn>
                <a:cxn ang="0">
                  <a:pos x="7" y="82"/>
                </a:cxn>
                <a:cxn ang="0">
                  <a:pos x="1" y="65"/>
                </a:cxn>
                <a:cxn ang="0">
                  <a:pos x="11" y="53"/>
                </a:cxn>
                <a:cxn ang="0">
                  <a:pos x="13" y="69"/>
                </a:cxn>
                <a:cxn ang="0">
                  <a:pos x="19" y="80"/>
                </a:cxn>
                <a:cxn ang="0">
                  <a:pos x="28" y="90"/>
                </a:cxn>
                <a:cxn ang="0">
                  <a:pos x="40" y="92"/>
                </a:cxn>
                <a:cxn ang="0">
                  <a:pos x="51" y="90"/>
                </a:cxn>
                <a:cxn ang="0">
                  <a:pos x="59" y="80"/>
                </a:cxn>
                <a:cxn ang="0">
                  <a:pos x="67" y="69"/>
                </a:cxn>
                <a:cxn ang="0">
                  <a:pos x="69" y="53"/>
                </a:cxn>
                <a:cxn ang="0">
                  <a:pos x="67" y="38"/>
                </a:cxn>
                <a:cxn ang="0">
                  <a:pos x="59" y="27"/>
                </a:cxn>
                <a:cxn ang="0">
                  <a:pos x="51" y="17"/>
                </a:cxn>
                <a:cxn ang="0">
                  <a:pos x="40" y="15"/>
                </a:cxn>
                <a:cxn ang="0">
                  <a:pos x="28" y="17"/>
                </a:cxn>
                <a:cxn ang="0">
                  <a:pos x="19" y="27"/>
                </a:cxn>
                <a:cxn ang="0">
                  <a:pos x="13" y="38"/>
                </a:cxn>
                <a:cxn ang="0">
                  <a:pos x="11" y="53"/>
                </a:cxn>
              </a:cxnLst>
              <a:rect l="0" t="0" r="r" b="b"/>
              <a:pathLst>
                <a:path w="78" h="107">
                  <a:moveTo>
                    <a:pt x="0" y="53"/>
                  </a:moveTo>
                  <a:lnTo>
                    <a:pt x="1" y="42"/>
                  </a:lnTo>
                  <a:lnTo>
                    <a:pt x="3" y="32"/>
                  </a:lnTo>
                  <a:lnTo>
                    <a:pt x="7" y="25"/>
                  </a:lnTo>
                  <a:lnTo>
                    <a:pt x="11" y="15"/>
                  </a:lnTo>
                  <a:lnTo>
                    <a:pt x="19" y="9"/>
                  </a:lnTo>
                  <a:lnTo>
                    <a:pt x="24" y="3"/>
                  </a:lnTo>
                  <a:lnTo>
                    <a:pt x="32" y="2"/>
                  </a:lnTo>
                  <a:lnTo>
                    <a:pt x="40" y="0"/>
                  </a:lnTo>
                  <a:lnTo>
                    <a:pt x="48" y="2"/>
                  </a:lnTo>
                  <a:lnTo>
                    <a:pt x="55" y="3"/>
                  </a:lnTo>
                  <a:lnTo>
                    <a:pt x="61" y="9"/>
                  </a:lnTo>
                  <a:lnTo>
                    <a:pt x="67" y="15"/>
                  </a:lnTo>
                  <a:lnTo>
                    <a:pt x="72" y="25"/>
                  </a:lnTo>
                  <a:lnTo>
                    <a:pt x="76" y="32"/>
                  </a:lnTo>
                  <a:lnTo>
                    <a:pt x="78" y="42"/>
                  </a:lnTo>
                  <a:lnTo>
                    <a:pt x="78" y="53"/>
                  </a:lnTo>
                  <a:lnTo>
                    <a:pt x="78" y="65"/>
                  </a:lnTo>
                  <a:lnTo>
                    <a:pt x="76" y="75"/>
                  </a:lnTo>
                  <a:lnTo>
                    <a:pt x="72" y="82"/>
                  </a:lnTo>
                  <a:lnTo>
                    <a:pt x="67" y="92"/>
                  </a:lnTo>
                  <a:lnTo>
                    <a:pt x="61" y="98"/>
                  </a:lnTo>
                  <a:lnTo>
                    <a:pt x="55" y="103"/>
                  </a:lnTo>
                  <a:lnTo>
                    <a:pt x="48" y="105"/>
                  </a:lnTo>
                  <a:lnTo>
                    <a:pt x="40" y="107"/>
                  </a:lnTo>
                  <a:lnTo>
                    <a:pt x="32" y="105"/>
                  </a:lnTo>
                  <a:lnTo>
                    <a:pt x="24" y="103"/>
                  </a:lnTo>
                  <a:lnTo>
                    <a:pt x="19" y="98"/>
                  </a:lnTo>
                  <a:lnTo>
                    <a:pt x="11" y="92"/>
                  </a:lnTo>
                  <a:lnTo>
                    <a:pt x="7" y="82"/>
                  </a:lnTo>
                  <a:lnTo>
                    <a:pt x="3" y="75"/>
                  </a:lnTo>
                  <a:lnTo>
                    <a:pt x="1" y="65"/>
                  </a:lnTo>
                  <a:lnTo>
                    <a:pt x="0" y="53"/>
                  </a:lnTo>
                  <a:close/>
                  <a:moveTo>
                    <a:pt x="11" y="53"/>
                  </a:moveTo>
                  <a:lnTo>
                    <a:pt x="11" y="61"/>
                  </a:lnTo>
                  <a:lnTo>
                    <a:pt x="13" y="69"/>
                  </a:lnTo>
                  <a:lnTo>
                    <a:pt x="15" y="75"/>
                  </a:lnTo>
                  <a:lnTo>
                    <a:pt x="19" y="80"/>
                  </a:lnTo>
                  <a:lnTo>
                    <a:pt x="24" y="86"/>
                  </a:lnTo>
                  <a:lnTo>
                    <a:pt x="28" y="90"/>
                  </a:lnTo>
                  <a:lnTo>
                    <a:pt x="34" y="92"/>
                  </a:lnTo>
                  <a:lnTo>
                    <a:pt x="40" y="92"/>
                  </a:lnTo>
                  <a:lnTo>
                    <a:pt x="46" y="92"/>
                  </a:lnTo>
                  <a:lnTo>
                    <a:pt x="51" y="90"/>
                  </a:lnTo>
                  <a:lnTo>
                    <a:pt x="55" y="86"/>
                  </a:lnTo>
                  <a:lnTo>
                    <a:pt x="59" y="80"/>
                  </a:lnTo>
                  <a:lnTo>
                    <a:pt x="63" y="75"/>
                  </a:lnTo>
                  <a:lnTo>
                    <a:pt x="67" y="69"/>
                  </a:lnTo>
                  <a:lnTo>
                    <a:pt x="67" y="61"/>
                  </a:lnTo>
                  <a:lnTo>
                    <a:pt x="69" y="53"/>
                  </a:lnTo>
                  <a:lnTo>
                    <a:pt x="67" y="46"/>
                  </a:lnTo>
                  <a:lnTo>
                    <a:pt x="67" y="38"/>
                  </a:lnTo>
                  <a:lnTo>
                    <a:pt x="63" y="32"/>
                  </a:lnTo>
                  <a:lnTo>
                    <a:pt x="59" y="27"/>
                  </a:lnTo>
                  <a:lnTo>
                    <a:pt x="55" y="21"/>
                  </a:lnTo>
                  <a:lnTo>
                    <a:pt x="51" y="17"/>
                  </a:lnTo>
                  <a:lnTo>
                    <a:pt x="46" y="15"/>
                  </a:lnTo>
                  <a:lnTo>
                    <a:pt x="40" y="15"/>
                  </a:lnTo>
                  <a:lnTo>
                    <a:pt x="34" y="15"/>
                  </a:lnTo>
                  <a:lnTo>
                    <a:pt x="28" y="17"/>
                  </a:lnTo>
                  <a:lnTo>
                    <a:pt x="24" y="21"/>
                  </a:lnTo>
                  <a:lnTo>
                    <a:pt x="19" y="27"/>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6" name="Freeform 60"/>
            <p:cNvSpPr>
              <a:spLocks noChangeAspect="1"/>
            </p:cNvSpPr>
            <p:nvPr/>
          </p:nvSpPr>
          <p:spPr bwMode="auto">
            <a:xfrm>
              <a:off x="3786229" y="3129834"/>
              <a:ext cx="32608" cy="40286"/>
            </a:xfrm>
            <a:custGeom>
              <a:avLst/>
              <a:gdLst/>
              <a:ahLst/>
              <a:cxnLst>
                <a:cxn ang="0">
                  <a:pos x="0" y="53"/>
                </a:cxn>
                <a:cxn ang="0">
                  <a:pos x="0" y="42"/>
                </a:cxn>
                <a:cxn ang="0">
                  <a:pos x="2" y="32"/>
                </a:cxn>
                <a:cxn ang="0">
                  <a:pos x="6" y="25"/>
                </a:cxn>
                <a:cxn ang="0">
                  <a:pos x="12" y="15"/>
                </a:cxn>
                <a:cxn ang="0">
                  <a:pos x="18" y="9"/>
                </a:cxn>
                <a:cxn ang="0">
                  <a:pos x="23" y="3"/>
                </a:cxn>
                <a:cxn ang="0">
                  <a:pos x="31" y="2"/>
                </a:cxn>
                <a:cxn ang="0">
                  <a:pos x="39" y="0"/>
                </a:cxn>
                <a:cxn ang="0">
                  <a:pos x="46" y="2"/>
                </a:cxn>
                <a:cxn ang="0">
                  <a:pos x="54" y="3"/>
                </a:cxn>
                <a:cxn ang="0">
                  <a:pos x="60" y="9"/>
                </a:cxn>
                <a:cxn ang="0">
                  <a:pos x="66" y="15"/>
                </a:cxn>
                <a:cxn ang="0">
                  <a:pos x="71" y="25"/>
                </a:cxn>
                <a:cxn ang="0">
                  <a:pos x="75" y="32"/>
                </a:cxn>
                <a:cxn ang="0">
                  <a:pos x="77" y="42"/>
                </a:cxn>
                <a:cxn ang="0">
                  <a:pos x="77" y="53"/>
                </a:cxn>
                <a:cxn ang="0">
                  <a:pos x="77" y="65"/>
                </a:cxn>
                <a:cxn ang="0">
                  <a:pos x="75" y="75"/>
                </a:cxn>
                <a:cxn ang="0">
                  <a:pos x="71" y="82"/>
                </a:cxn>
                <a:cxn ang="0">
                  <a:pos x="66" y="92"/>
                </a:cxn>
                <a:cxn ang="0">
                  <a:pos x="60" y="98"/>
                </a:cxn>
                <a:cxn ang="0">
                  <a:pos x="54" y="103"/>
                </a:cxn>
                <a:cxn ang="0">
                  <a:pos x="46" y="105"/>
                </a:cxn>
                <a:cxn ang="0">
                  <a:pos x="39" y="107"/>
                </a:cxn>
                <a:cxn ang="0">
                  <a:pos x="31" y="105"/>
                </a:cxn>
                <a:cxn ang="0">
                  <a:pos x="23" y="103"/>
                </a:cxn>
                <a:cxn ang="0">
                  <a:pos x="18"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8" y="9"/>
                  </a:lnTo>
                  <a:lnTo>
                    <a:pt x="23" y="3"/>
                  </a:lnTo>
                  <a:lnTo>
                    <a:pt x="31" y="2"/>
                  </a:lnTo>
                  <a:lnTo>
                    <a:pt x="39" y="0"/>
                  </a:lnTo>
                  <a:lnTo>
                    <a:pt x="46" y="2"/>
                  </a:lnTo>
                  <a:lnTo>
                    <a:pt x="54" y="3"/>
                  </a:lnTo>
                  <a:lnTo>
                    <a:pt x="60" y="9"/>
                  </a:lnTo>
                  <a:lnTo>
                    <a:pt x="66" y="15"/>
                  </a:lnTo>
                  <a:lnTo>
                    <a:pt x="71" y="25"/>
                  </a:lnTo>
                  <a:lnTo>
                    <a:pt x="75" y="32"/>
                  </a:lnTo>
                  <a:lnTo>
                    <a:pt x="77" y="42"/>
                  </a:lnTo>
                  <a:lnTo>
                    <a:pt x="77" y="53"/>
                  </a:lnTo>
                  <a:lnTo>
                    <a:pt x="77" y="65"/>
                  </a:lnTo>
                  <a:lnTo>
                    <a:pt x="75" y="75"/>
                  </a:lnTo>
                  <a:lnTo>
                    <a:pt x="71" y="82"/>
                  </a:lnTo>
                  <a:lnTo>
                    <a:pt x="66" y="92"/>
                  </a:lnTo>
                  <a:lnTo>
                    <a:pt x="60" y="98"/>
                  </a:lnTo>
                  <a:lnTo>
                    <a:pt x="54" y="103"/>
                  </a:lnTo>
                  <a:lnTo>
                    <a:pt x="46" y="105"/>
                  </a:lnTo>
                  <a:lnTo>
                    <a:pt x="39" y="107"/>
                  </a:lnTo>
                  <a:lnTo>
                    <a:pt x="31" y="105"/>
                  </a:lnTo>
                  <a:lnTo>
                    <a:pt x="23" y="103"/>
                  </a:lnTo>
                  <a:lnTo>
                    <a:pt x="18"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7" name="Freeform 61"/>
            <p:cNvSpPr>
              <a:spLocks noChangeAspect="1"/>
            </p:cNvSpPr>
            <p:nvPr/>
          </p:nvSpPr>
          <p:spPr bwMode="auto">
            <a:xfrm>
              <a:off x="3691003"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9" y="0"/>
                </a:cxn>
                <a:cxn ang="0">
                  <a:pos x="46" y="2"/>
                </a:cxn>
                <a:cxn ang="0">
                  <a:pos x="54" y="3"/>
                </a:cxn>
                <a:cxn ang="0">
                  <a:pos x="60" y="9"/>
                </a:cxn>
                <a:cxn ang="0">
                  <a:pos x="65" y="15"/>
                </a:cxn>
                <a:cxn ang="0">
                  <a:pos x="71" y="25"/>
                </a:cxn>
                <a:cxn ang="0">
                  <a:pos x="75" y="32"/>
                </a:cxn>
                <a:cxn ang="0">
                  <a:pos x="77" y="42"/>
                </a:cxn>
                <a:cxn ang="0">
                  <a:pos x="77" y="53"/>
                </a:cxn>
                <a:cxn ang="0">
                  <a:pos x="77" y="65"/>
                </a:cxn>
                <a:cxn ang="0">
                  <a:pos x="75" y="75"/>
                </a:cxn>
                <a:cxn ang="0">
                  <a:pos x="71" y="82"/>
                </a:cxn>
                <a:cxn ang="0">
                  <a:pos x="65" y="92"/>
                </a:cxn>
                <a:cxn ang="0">
                  <a:pos x="60" y="98"/>
                </a:cxn>
                <a:cxn ang="0">
                  <a:pos x="54" y="103"/>
                </a:cxn>
                <a:cxn ang="0">
                  <a:pos x="46" y="105"/>
                </a:cxn>
                <a:cxn ang="0">
                  <a:pos x="39"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9" y="0"/>
                  </a:lnTo>
                  <a:lnTo>
                    <a:pt x="46" y="2"/>
                  </a:lnTo>
                  <a:lnTo>
                    <a:pt x="54" y="3"/>
                  </a:lnTo>
                  <a:lnTo>
                    <a:pt x="60" y="9"/>
                  </a:lnTo>
                  <a:lnTo>
                    <a:pt x="65" y="15"/>
                  </a:lnTo>
                  <a:lnTo>
                    <a:pt x="71" y="25"/>
                  </a:lnTo>
                  <a:lnTo>
                    <a:pt x="75" y="32"/>
                  </a:lnTo>
                  <a:lnTo>
                    <a:pt x="77" y="42"/>
                  </a:lnTo>
                  <a:lnTo>
                    <a:pt x="77" y="53"/>
                  </a:lnTo>
                  <a:lnTo>
                    <a:pt x="77" y="65"/>
                  </a:lnTo>
                  <a:lnTo>
                    <a:pt x="75" y="75"/>
                  </a:lnTo>
                  <a:lnTo>
                    <a:pt x="71" y="82"/>
                  </a:lnTo>
                  <a:lnTo>
                    <a:pt x="65" y="92"/>
                  </a:lnTo>
                  <a:lnTo>
                    <a:pt x="60" y="98"/>
                  </a:lnTo>
                  <a:lnTo>
                    <a:pt x="54" y="103"/>
                  </a:lnTo>
                  <a:lnTo>
                    <a:pt x="46" y="105"/>
                  </a:lnTo>
                  <a:lnTo>
                    <a:pt x="39"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8" name="Freeform 62"/>
            <p:cNvSpPr>
              <a:spLocks noChangeAspect="1" noEditPoints="1"/>
            </p:cNvSpPr>
            <p:nvPr/>
          </p:nvSpPr>
          <p:spPr bwMode="auto">
            <a:xfrm>
              <a:off x="3985665" y="2767015"/>
              <a:ext cx="32608" cy="40286"/>
            </a:xfrm>
            <a:custGeom>
              <a:avLst/>
              <a:gdLst/>
              <a:ahLst/>
              <a:cxnLst>
                <a:cxn ang="0">
                  <a:pos x="2" y="42"/>
                </a:cxn>
                <a:cxn ang="0">
                  <a:pos x="8" y="23"/>
                </a:cxn>
                <a:cxn ang="0">
                  <a:pos x="17" y="10"/>
                </a:cxn>
                <a:cxn ang="0">
                  <a:pos x="32" y="2"/>
                </a:cxn>
                <a:cxn ang="0">
                  <a:pos x="48" y="2"/>
                </a:cxn>
                <a:cxn ang="0">
                  <a:pos x="61" y="10"/>
                </a:cxn>
                <a:cxn ang="0">
                  <a:pos x="73" y="23"/>
                </a:cxn>
                <a:cxn ang="0">
                  <a:pos x="78" y="42"/>
                </a:cxn>
                <a:cxn ang="0">
                  <a:pos x="78" y="63"/>
                </a:cxn>
                <a:cxn ang="0">
                  <a:pos x="73" y="83"/>
                </a:cxn>
                <a:cxn ang="0">
                  <a:pos x="61" y="98"/>
                </a:cxn>
                <a:cxn ang="0">
                  <a:pos x="48" y="106"/>
                </a:cxn>
                <a:cxn ang="0">
                  <a:pos x="32" y="106"/>
                </a:cxn>
                <a:cxn ang="0">
                  <a:pos x="17" y="98"/>
                </a:cxn>
                <a:cxn ang="0">
                  <a:pos x="8" y="83"/>
                </a:cxn>
                <a:cxn ang="0">
                  <a:pos x="2" y="63"/>
                </a:cxn>
                <a:cxn ang="0">
                  <a:pos x="11" y="54"/>
                </a:cxn>
                <a:cxn ang="0">
                  <a:pos x="13" y="69"/>
                </a:cxn>
                <a:cxn ang="0">
                  <a:pos x="19" y="81"/>
                </a:cxn>
                <a:cxn ang="0">
                  <a:pos x="29" y="90"/>
                </a:cxn>
                <a:cxn ang="0">
                  <a:pos x="40" y="92"/>
                </a:cxn>
                <a:cxn ang="0">
                  <a:pos x="50" y="90"/>
                </a:cxn>
                <a:cxn ang="0">
                  <a:pos x="59" y="81"/>
                </a:cxn>
                <a:cxn ang="0">
                  <a:pos x="67" y="69"/>
                </a:cxn>
                <a:cxn ang="0">
                  <a:pos x="69" y="54"/>
                </a:cxn>
                <a:cxn ang="0">
                  <a:pos x="67" y="38"/>
                </a:cxn>
                <a:cxn ang="0">
                  <a:pos x="59" y="25"/>
                </a:cxn>
                <a:cxn ang="0">
                  <a:pos x="50" y="17"/>
                </a:cxn>
                <a:cxn ang="0">
                  <a:pos x="40" y="13"/>
                </a:cxn>
                <a:cxn ang="0">
                  <a:pos x="29" y="17"/>
                </a:cxn>
                <a:cxn ang="0">
                  <a:pos x="19" y="25"/>
                </a:cxn>
                <a:cxn ang="0">
                  <a:pos x="13" y="38"/>
                </a:cxn>
                <a:cxn ang="0">
                  <a:pos x="11" y="54"/>
                </a:cxn>
              </a:cxnLst>
              <a:rect l="0" t="0" r="r" b="b"/>
              <a:pathLst>
                <a:path w="78" h="106">
                  <a:moveTo>
                    <a:pt x="0" y="54"/>
                  </a:moveTo>
                  <a:lnTo>
                    <a:pt x="2" y="42"/>
                  </a:lnTo>
                  <a:lnTo>
                    <a:pt x="4" y="33"/>
                  </a:lnTo>
                  <a:lnTo>
                    <a:pt x="8" y="23"/>
                  </a:lnTo>
                  <a:lnTo>
                    <a:pt x="11" y="15"/>
                  </a:lnTo>
                  <a:lnTo>
                    <a:pt x="17" y="10"/>
                  </a:lnTo>
                  <a:lnTo>
                    <a:pt x="25" y="4"/>
                  </a:lnTo>
                  <a:lnTo>
                    <a:pt x="32" y="2"/>
                  </a:lnTo>
                  <a:lnTo>
                    <a:pt x="40" y="0"/>
                  </a:lnTo>
                  <a:lnTo>
                    <a:pt x="48" y="2"/>
                  </a:lnTo>
                  <a:lnTo>
                    <a:pt x="54" y="4"/>
                  </a:lnTo>
                  <a:lnTo>
                    <a:pt x="61" y="10"/>
                  </a:lnTo>
                  <a:lnTo>
                    <a:pt x="67" y="15"/>
                  </a:lnTo>
                  <a:lnTo>
                    <a:pt x="73" y="23"/>
                  </a:lnTo>
                  <a:lnTo>
                    <a:pt x="77" y="33"/>
                  </a:lnTo>
                  <a:lnTo>
                    <a:pt x="78" y="42"/>
                  </a:lnTo>
                  <a:lnTo>
                    <a:pt x="78" y="54"/>
                  </a:lnTo>
                  <a:lnTo>
                    <a:pt x="78" y="63"/>
                  </a:lnTo>
                  <a:lnTo>
                    <a:pt x="77" y="73"/>
                  </a:lnTo>
                  <a:lnTo>
                    <a:pt x="73" y="83"/>
                  </a:lnTo>
                  <a:lnTo>
                    <a:pt x="67" y="90"/>
                  </a:lnTo>
                  <a:lnTo>
                    <a:pt x="61" y="98"/>
                  </a:lnTo>
                  <a:lnTo>
                    <a:pt x="54" y="102"/>
                  </a:lnTo>
                  <a:lnTo>
                    <a:pt x="48" y="106"/>
                  </a:lnTo>
                  <a:lnTo>
                    <a:pt x="40" y="106"/>
                  </a:lnTo>
                  <a:lnTo>
                    <a:pt x="32" y="106"/>
                  </a:lnTo>
                  <a:lnTo>
                    <a:pt x="25" y="102"/>
                  </a:lnTo>
                  <a:lnTo>
                    <a:pt x="17" y="98"/>
                  </a:lnTo>
                  <a:lnTo>
                    <a:pt x="11" y="90"/>
                  </a:lnTo>
                  <a:lnTo>
                    <a:pt x="8" y="83"/>
                  </a:lnTo>
                  <a:lnTo>
                    <a:pt x="4" y="73"/>
                  </a:lnTo>
                  <a:lnTo>
                    <a:pt x="2" y="63"/>
                  </a:lnTo>
                  <a:lnTo>
                    <a:pt x="0" y="54"/>
                  </a:lnTo>
                  <a:close/>
                  <a:moveTo>
                    <a:pt x="11" y="54"/>
                  </a:moveTo>
                  <a:lnTo>
                    <a:pt x="11" y="61"/>
                  </a:lnTo>
                  <a:lnTo>
                    <a:pt x="13" y="69"/>
                  </a:lnTo>
                  <a:lnTo>
                    <a:pt x="15" y="75"/>
                  </a:lnTo>
                  <a:lnTo>
                    <a:pt x="19" y="81"/>
                  </a:lnTo>
                  <a:lnTo>
                    <a:pt x="25" y="86"/>
                  </a:lnTo>
                  <a:lnTo>
                    <a:pt x="29" y="90"/>
                  </a:lnTo>
                  <a:lnTo>
                    <a:pt x="34" y="92"/>
                  </a:lnTo>
                  <a:lnTo>
                    <a:pt x="40" y="92"/>
                  </a:lnTo>
                  <a:lnTo>
                    <a:pt x="46" y="92"/>
                  </a:lnTo>
                  <a:lnTo>
                    <a:pt x="50" y="90"/>
                  </a:lnTo>
                  <a:lnTo>
                    <a:pt x="55" y="86"/>
                  </a:lnTo>
                  <a:lnTo>
                    <a:pt x="59" y="81"/>
                  </a:lnTo>
                  <a:lnTo>
                    <a:pt x="63" y="75"/>
                  </a:lnTo>
                  <a:lnTo>
                    <a:pt x="67" y="69"/>
                  </a:lnTo>
                  <a:lnTo>
                    <a:pt x="67" y="61"/>
                  </a:lnTo>
                  <a:lnTo>
                    <a:pt x="69" y="54"/>
                  </a:lnTo>
                  <a:lnTo>
                    <a:pt x="67" y="46"/>
                  </a:lnTo>
                  <a:lnTo>
                    <a:pt x="67" y="38"/>
                  </a:lnTo>
                  <a:lnTo>
                    <a:pt x="63" y="31"/>
                  </a:lnTo>
                  <a:lnTo>
                    <a:pt x="59" y="25"/>
                  </a:lnTo>
                  <a:lnTo>
                    <a:pt x="55" y="21"/>
                  </a:lnTo>
                  <a:lnTo>
                    <a:pt x="50" y="17"/>
                  </a:lnTo>
                  <a:lnTo>
                    <a:pt x="46" y="15"/>
                  </a:lnTo>
                  <a:lnTo>
                    <a:pt x="40" y="13"/>
                  </a:lnTo>
                  <a:lnTo>
                    <a:pt x="34" y="15"/>
                  </a:lnTo>
                  <a:lnTo>
                    <a:pt x="29" y="17"/>
                  </a:lnTo>
                  <a:lnTo>
                    <a:pt x="25" y="21"/>
                  </a:lnTo>
                  <a:lnTo>
                    <a:pt x="19" y="25"/>
                  </a:lnTo>
                  <a:lnTo>
                    <a:pt x="15" y="31"/>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69" name="Freeform 63"/>
            <p:cNvSpPr>
              <a:spLocks noChangeAspect="1" noEditPoints="1"/>
            </p:cNvSpPr>
            <p:nvPr/>
          </p:nvSpPr>
          <p:spPr bwMode="auto">
            <a:xfrm>
              <a:off x="3931764" y="2767015"/>
              <a:ext cx="32608" cy="40286"/>
            </a:xfrm>
            <a:custGeom>
              <a:avLst/>
              <a:gdLst/>
              <a:ahLst/>
              <a:cxnLst>
                <a:cxn ang="0">
                  <a:pos x="0"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0"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0"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0"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0" name="Freeform 64"/>
            <p:cNvSpPr>
              <a:spLocks noChangeAspect="1" noEditPoints="1"/>
            </p:cNvSpPr>
            <p:nvPr/>
          </p:nvSpPr>
          <p:spPr bwMode="auto">
            <a:xfrm>
              <a:off x="3847319" y="2767015"/>
              <a:ext cx="29645" cy="40286"/>
            </a:xfrm>
            <a:custGeom>
              <a:avLst/>
              <a:gdLst/>
              <a:ahLst/>
              <a:cxnLst>
                <a:cxn ang="0">
                  <a:pos x="0" y="42"/>
                </a:cxn>
                <a:cxn ang="0">
                  <a:pos x="6" y="23"/>
                </a:cxn>
                <a:cxn ang="0">
                  <a:pos x="17"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4"/>
                </a:cxn>
                <a:cxn ang="0">
                  <a:pos x="12" y="69"/>
                </a:cxn>
                <a:cxn ang="0">
                  <a:pos x="17" y="81"/>
                </a:cxn>
                <a:cxn ang="0">
                  <a:pos x="27" y="90"/>
                </a:cxn>
                <a:cxn ang="0">
                  <a:pos x="38" y="92"/>
                </a:cxn>
                <a:cxn ang="0">
                  <a:pos x="50" y="90"/>
                </a:cxn>
                <a:cxn ang="0">
                  <a:pos x="58" y="81"/>
                </a:cxn>
                <a:cxn ang="0">
                  <a:pos x="65" y="69"/>
                </a:cxn>
                <a:cxn ang="0">
                  <a:pos x="67" y="54"/>
                </a:cxn>
                <a:cxn ang="0">
                  <a:pos x="65" y="38"/>
                </a:cxn>
                <a:cxn ang="0">
                  <a:pos x="58" y="25"/>
                </a:cxn>
                <a:cxn ang="0">
                  <a:pos x="50" y="17"/>
                </a:cxn>
                <a:cxn ang="0">
                  <a:pos x="38" y="13"/>
                </a:cxn>
                <a:cxn ang="0">
                  <a:pos x="27" y="17"/>
                </a:cxn>
                <a:cxn ang="0">
                  <a:pos x="17" y="25"/>
                </a:cxn>
                <a:cxn ang="0">
                  <a:pos x="12" y="38"/>
                </a:cxn>
                <a:cxn ang="0">
                  <a:pos x="10" y="54"/>
                </a:cxn>
              </a:cxnLst>
              <a:rect l="0" t="0" r="r" b="b"/>
              <a:pathLst>
                <a:path w="77" h="106">
                  <a:moveTo>
                    <a:pt x="0" y="54"/>
                  </a:moveTo>
                  <a:lnTo>
                    <a:pt x="0" y="42"/>
                  </a:lnTo>
                  <a:lnTo>
                    <a:pt x="2" y="33"/>
                  </a:lnTo>
                  <a:lnTo>
                    <a:pt x="6" y="23"/>
                  </a:lnTo>
                  <a:lnTo>
                    <a:pt x="12" y="15"/>
                  </a:lnTo>
                  <a:lnTo>
                    <a:pt x="17" y="10"/>
                  </a:lnTo>
                  <a:lnTo>
                    <a:pt x="23" y="4"/>
                  </a:lnTo>
                  <a:lnTo>
                    <a:pt x="31" y="2"/>
                  </a:lnTo>
                  <a:lnTo>
                    <a:pt x="38" y="0"/>
                  </a:lnTo>
                  <a:lnTo>
                    <a:pt x="46" y="2"/>
                  </a:lnTo>
                  <a:lnTo>
                    <a:pt x="54" y="4"/>
                  </a:lnTo>
                  <a:lnTo>
                    <a:pt x="60" y="10"/>
                  </a:lnTo>
                  <a:lnTo>
                    <a:pt x="65" y="15"/>
                  </a:lnTo>
                  <a:lnTo>
                    <a:pt x="71" y="23"/>
                  </a:lnTo>
                  <a:lnTo>
                    <a:pt x="75" y="33"/>
                  </a:lnTo>
                  <a:lnTo>
                    <a:pt x="77" y="42"/>
                  </a:lnTo>
                  <a:lnTo>
                    <a:pt x="77" y="54"/>
                  </a:lnTo>
                  <a:lnTo>
                    <a:pt x="77" y="63"/>
                  </a:lnTo>
                  <a:lnTo>
                    <a:pt x="75" y="73"/>
                  </a:lnTo>
                  <a:lnTo>
                    <a:pt x="71" y="83"/>
                  </a:lnTo>
                  <a:lnTo>
                    <a:pt x="65"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4"/>
                  </a:lnTo>
                  <a:close/>
                  <a:moveTo>
                    <a:pt x="10" y="54"/>
                  </a:moveTo>
                  <a:lnTo>
                    <a:pt x="10" y="61"/>
                  </a:lnTo>
                  <a:lnTo>
                    <a:pt x="12" y="69"/>
                  </a:lnTo>
                  <a:lnTo>
                    <a:pt x="14" y="75"/>
                  </a:lnTo>
                  <a:lnTo>
                    <a:pt x="17" y="81"/>
                  </a:lnTo>
                  <a:lnTo>
                    <a:pt x="23" y="86"/>
                  </a:lnTo>
                  <a:lnTo>
                    <a:pt x="27" y="90"/>
                  </a:lnTo>
                  <a:lnTo>
                    <a:pt x="33" y="92"/>
                  </a:lnTo>
                  <a:lnTo>
                    <a:pt x="38" y="92"/>
                  </a:lnTo>
                  <a:lnTo>
                    <a:pt x="44" y="92"/>
                  </a:lnTo>
                  <a:lnTo>
                    <a:pt x="50" y="90"/>
                  </a:lnTo>
                  <a:lnTo>
                    <a:pt x="54" y="86"/>
                  </a:lnTo>
                  <a:lnTo>
                    <a:pt x="58" y="81"/>
                  </a:lnTo>
                  <a:lnTo>
                    <a:pt x="61" y="75"/>
                  </a:lnTo>
                  <a:lnTo>
                    <a:pt x="65" y="69"/>
                  </a:lnTo>
                  <a:lnTo>
                    <a:pt x="67" y="61"/>
                  </a:lnTo>
                  <a:lnTo>
                    <a:pt x="67" y="54"/>
                  </a:lnTo>
                  <a:lnTo>
                    <a:pt x="67" y="46"/>
                  </a:lnTo>
                  <a:lnTo>
                    <a:pt x="65" y="38"/>
                  </a:lnTo>
                  <a:lnTo>
                    <a:pt x="61" y="31"/>
                  </a:lnTo>
                  <a:lnTo>
                    <a:pt x="58" y="25"/>
                  </a:lnTo>
                  <a:lnTo>
                    <a:pt x="54" y="21"/>
                  </a:lnTo>
                  <a:lnTo>
                    <a:pt x="50" y="17"/>
                  </a:lnTo>
                  <a:lnTo>
                    <a:pt x="44" y="15"/>
                  </a:lnTo>
                  <a:lnTo>
                    <a:pt x="38" y="13"/>
                  </a:lnTo>
                  <a:lnTo>
                    <a:pt x="33" y="15"/>
                  </a:lnTo>
                  <a:lnTo>
                    <a:pt x="27" y="17"/>
                  </a:lnTo>
                  <a:lnTo>
                    <a:pt x="23" y="21"/>
                  </a:lnTo>
                  <a:lnTo>
                    <a:pt x="17" y="25"/>
                  </a:lnTo>
                  <a:lnTo>
                    <a:pt x="14" y="31"/>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1" name="Freeform 65"/>
            <p:cNvSpPr>
              <a:spLocks noChangeAspect="1" noEditPoints="1"/>
            </p:cNvSpPr>
            <p:nvPr/>
          </p:nvSpPr>
          <p:spPr bwMode="auto">
            <a:xfrm>
              <a:off x="3762872" y="2767015"/>
              <a:ext cx="32608" cy="40286"/>
            </a:xfrm>
            <a:custGeom>
              <a:avLst/>
              <a:gdLst/>
              <a:ahLst/>
              <a:cxnLst>
                <a:cxn ang="0">
                  <a:pos x="0" y="42"/>
                </a:cxn>
                <a:cxn ang="0">
                  <a:pos x="5" y="23"/>
                </a:cxn>
                <a:cxn ang="0">
                  <a:pos x="17" y="10"/>
                </a:cxn>
                <a:cxn ang="0">
                  <a:pos x="30" y="2"/>
                </a:cxn>
                <a:cxn ang="0">
                  <a:pos x="46" y="2"/>
                </a:cxn>
                <a:cxn ang="0">
                  <a:pos x="59" y="10"/>
                </a:cxn>
                <a:cxn ang="0">
                  <a:pos x="71" y="23"/>
                </a:cxn>
                <a:cxn ang="0">
                  <a:pos x="76" y="42"/>
                </a:cxn>
                <a:cxn ang="0">
                  <a:pos x="76" y="63"/>
                </a:cxn>
                <a:cxn ang="0">
                  <a:pos x="71" y="83"/>
                </a:cxn>
                <a:cxn ang="0">
                  <a:pos x="59" y="98"/>
                </a:cxn>
                <a:cxn ang="0">
                  <a:pos x="46" y="106"/>
                </a:cxn>
                <a:cxn ang="0">
                  <a:pos x="30" y="106"/>
                </a:cxn>
                <a:cxn ang="0">
                  <a:pos x="17" y="98"/>
                </a:cxn>
                <a:cxn ang="0">
                  <a:pos x="5" y="83"/>
                </a:cxn>
                <a:cxn ang="0">
                  <a:pos x="0" y="63"/>
                </a:cxn>
                <a:cxn ang="0">
                  <a:pos x="9" y="54"/>
                </a:cxn>
                <a:cxn ang="0">
                  <a:pos x="11" y="69"/>
                </a:cxn>
                <a:cxn ang="0">
                  <a:pos x="19" y="81"/>
                </a:cxn>
                <a:cxn ang="0">
                  <a:pos x="27" y="90"/>
                </a:cxn>
                <a:cxn ang="0">
                  <a:pos x="38" y="92"/>
                </a:cxn>
                <a:cxn ang="0">
                  <a:pos x="50" y="90"/>
                </a:cxn>
                <a:cxn ang="0">
                  <a:pos x="59" y="81"/>
                </a:cxn>
                <a:cxn ang="0">
                  <a:pos x="65" y="69"/>
                </a:cxn>
                <a:cxn ang="0">
                  <a:pos x="67" y="54"/>
                </a:cxn>
                <a:cxn ang="0">
                  <a:pos x="65" y="38"/>
                </a:cxn>
                <a:cxn ang="0">
                  <a:pos x="59" y="25"/>
                </a:cxn>
                <a:cxn ang="0">
                  <a:pos x="50" y="17"/>
                </a:cxn>
                <a:cxn ang="0">
                  <a:pos x="38" y="13"/>
                </a:cxn>
                <a:cxn ang="0">
                  <a:pos x="27" y="17"/>
                </a:cxn>
                <a:cxn ang="0">
                  <a:pos x="19" y="25"/>
                </a:cxn>
                <a:cxn ang="0">
                  <a:pos x="11" y="38"/>
                </a:cxn>
                <a:cxn ang="0">
                  <a:pos x="9" y="54"/>
                </a:cxn>
              </a:cxnLst>
              <a:rect l="0" t="0" r="r" b="b"/>
              <a:pathLst>
                <a:path w="76" h="106">
                  <a:moveTo>
                    <a:pt x="0" y="54"/>
                  </a:moveTo>
                  <a:lnTo>
                    <a:pt x="0" y="42"/>
                  </a:lnTo>
                  <a:lnTo>
                    <a:pt x="2" y="33"/>
                  </a:lnTo>
                  <a:lnTo>
                    <a:pt x="5" y="23"/>
                  </a:lnTo>
                  <a:lnTo>
                    <a:pt x="11" y="15"/>
                  </a:lnTo>
                  <a:lnTo>
                    <a:pt x="17" y="10"/>
                  </a:lnTo>
                  <a:lnTo>
                    <a:pt x="23" y="4"/>
                  </a:lnTo>
                  <a:lnTo>
                    <a:pt x="30" y="2"/>
                  </a:lnTo>
                  <a:lnTo>
                    <a:pt x="38" y="0"/>
                  </a:lnTo>
                  <a:lnTo>
                    <a:pt x="46" y="2"/>
                  </a:lnTo>
                  <a:lnTo>
                    <a:pt x="53" y="4"/>
                  </a:lnTo>
                  <a:lnTo>
                    <a:pt x="59" y="10"/>
                  </a:lnTo>
                  <a:lnTo>
                    <a:pt x="65" y="15"/>
                  </a:lnTo>
                  <a:lnTo>
                    <a:pt x="71" y="23"/>
                  </a:lnTo>
                  <a:lnTo>
                    <a:pt x="75" y="33"/>
                  </a:lnTo>
                  <a:lnTo>
                    <a:pt x="76" y="42"/>
                  </a:lnTo>
                  <a:lnTo>
                    <a:pt x="76" y="54"/>
                  </a:lnTo>
                  <a:lnTo>
                    <a:pt x="76" y="63"/>
                  </a:lnTo>
                  <a:lnTo>
                    <a:pt x="75" y="73"/>
                  </a:lnTo>
                  <a:lnTo>
                    <a:pt x="71" y="83"/>
                  </a:lnTo>
                  <a:lnTo>
                    <a:pt x="65" y="90"/>
                  </a:lnTo>
                  <a:lnTo>
                    <a:pt x="59" y="98"/>
                  </a:lnTo>
                  <a:lnTo>
                    <a:pt x="53" y="102"/>
                  </a:lnTo>
                  <a:lnTo>
                    <a:pt x="46" y="106"/>
                  </a:lnTo>
                  <a:lnTo>
                    <a:pt x="38" y="106"/>
                  </a:lnTo>
                  <a:lnTo>
                    <a:pt x="30" y="106"/>
                  </a:lnTo>
                  <a:lnTo>
                    <a:pt x="23" y="102"/>
                  </a:lnTo>
                  <a:lnTo>
                    <a:pt x="17" y="98"/>
                  </a:lnTo>
                  <a:lnTo>
                    <a:pt x="11" y="90"/>
                  </a:lnTo>
                  <a:lnTo>
                    <a:pt x="5" y="83"/>
                  </a:lnTo>
                  <a:lnTo>
                    <a:pt x="2" y="73"/>
                  </a:lnTo>
                  <a:lnTo>
                    <a:pt x="0" y="63"/>
                  </a:lnTo>
                  <a:lnTo>
                    <a:pt x="0" y="54"/>
                  </a:lnTo>
                  <a:close/>
                  <a:moveTo>
                    <a:pt x="9" y="54"/>
                  </a:moveTo>
                  <a:lnTo>
                    <a:pt x="9" y="61"/>
                  </a:lnTo>
                  <a:lnTo>
                    <a:pt x="11" y="69"/>
                  </a:lnTo>
                  <a:lnTo>
                    <a:pt x="15" y="75"/>
                  </a:lnTo>
                  <a:lnTo>
                    <a:pt x="19" y="81"/>
                  </a:lnTo>
                  <a:lnTo>
                    <a:pt x="23" y="86"/>
                  </a:lnTo>
                  <a:lnTo>
                    <a:pt x="27" y="90"/>
                  </a:lnTo>
                  <a:lnTo>
                    <a:pt x="32" y="92"/>
                  </a:lnTo>
                  <a:lnTo>
                    <a:pt x="38" y="92"/>
                  </a:lnTo>
                  <a:lnTo>
                    <a:pt x="44" y="92"/>
                  </a:lnTo>
                  <a:lnTo>
                    <a:pt x="50" y="90"/>
                  </a:lnTo>
                  <a:lnTo>
                    <a:pt x="53" y="86"/>
                  </a:lnTo>
                  <a:lnTo>
                    <a:pt x="59" y="81"/>
                  </a:lnTo>
                  <a:lnTo>
                    <a:pt x="63" y="75"/>
                  </a:lnTo>
                  <a:lnTo>
                    <a:pt x="65" y="69"/>
                  </a:lnTo>
                  <a:lnTo>
                    <a:pt x="67" y="61"/>
                  </a:lnTo>
                  <a:lnTo>
                    <a:pt x="67" y="54"/>
                  </a:lnTo>
                  <a:lnTo>
                    <a:pt x="67" y="46"/>
                  </a:lnTo>
                  <a:lnTo>
                    <a:pt x="65" y="38"/>
                  </a:lnTo>
                  <a:lnTo>
                    <a:pt x="63" y="31"/>
                  </a:lnTo>
                  <a:lnTo>
                    <a:pt x="59" y="25"/>
                  </a:lnTo>
                  <a:lnTo>
                    <a:pt x="53" y="21"/>
                  </a:lnTo>
                  <a:lnTo>
                    <a:pt x="50" y="17"/>
                  </a:lnTo>
                  <a:lnTo>
                    <a:pt x="44" y="15"/>
                  </a:lnTo>
                  <a:lnTo>
                    <a:pt x="38" y="13"/>
                  </a:lnTo>
                  <a:lnTo>
                    <a:pt x="32" y="15"/>
                  </a:lnTo>
                  <a:lnTo>
                    <a:pt x="27" y="17"/>
                  </a:lnTo>
                  <a:lnTo>
                    <a:pt x="23" y="21"/>
                  </a:lnTo>
                  <a:lnTo>
                    <a:pt x="19" y="25"/>
                  </a:lnTo>
                  <a:lnTo>
                    <a:pt x="15" y="31"/>
                  </a:lnTo>
                  <a:lnTo>
                    <a:pt x="11" y="38"/>
                  </a:lnTo>
                  <a:lnTo>
                    <a:pt x="9"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2" name="Freeform 66"/>
            <p:cNvSpPr>
              <a:spLocks noChangeAspect="1" noEditPoints="1"/>
            </p:cNvSpPr>
            <p:nvPr/>
          </p:nvSpPr>
          <p:spPr bwMode="auto">
            <a:xfrm>
              <a:off x="3680223" y="2767015"/>
              <a:ext cx="32608" cy="40286"/>
            </a:xfrm>
            <a:custGeom>
              <a:avLst/>
              <a:gdLst/>
              <a:ahLst/>
              <a:cxnLst>
                <a:cxn ang="0">
                  <a:pos x="2" y="42"/>
                </a:cxn>
                <a:cxn ang="0">
                  <a:pos x="6" y="23"/>
                </a:cxn>
                <a:cxn ang="0">
                  <a:pos x="18" y="10"/>
                </a:cxn>
                <a:cxn ang="0">
                  <a:pos x="31" y="2"/>
                </a:cxn>
                <a:cxn ang="0">
                  <a:pos x="46" y="2"/>
                </a:cxn>
                <a:cxn ang="0">
                  <a:pos x="62" y="10"/>
                </a:cxn>
                <a:cxn ang="0">
                  <a:pos x="71" y="23"/>
                </a:cxn>
                <a:cxn ang="0">
                  <a:pos x="77" y="42"/>
                </a:cxn>
                <a:cxn ang="0">
                  <a:pos x="77" y="63"/>
                </a:cxn>
                <a:cxn ang="0">
                  <a:pos x="71" y="83"/>
                </a:cxn>
                <a:cxn ang="0">
                  <a:pos x="62" y="98"/>
                </a:cxn>
                <a:cxn ang="0">
                  <a:pos x="46" y="106"/>
                </a:cxn>
                <a:cxn ang="0">
                  <a:pos x="31" y="106"/>
                </a:cxn>
                <a:cxn ang="0">
                  <a:pos x="18" y="98"/>
                </a:cxn>
                <a:cxn ang="0">
                  <a:pos x="6" y="83"/>
                </a:cxn>
                <a:cxn ang="0">
                  <a:pos x="2" y="63"/>
                </a:cxn>
                <a:cxn ang="0">
                  <a:pos x="12" y="54"/>
                </a:cxn>
                <a:cxn ang="0">
                  <a:pos x="14" y="69"/>
                </a:cxn>
                <a:cxn ang="0">
                  <a:pos x="20" y="81"/>
                </a:cxn>
                <a:cxn ang="0">
                  <a:pos x="29" y="90"/>
                </a:cxn>
                <a:cxn ang="0">
                  <a:pos x="39" y="92"/>
                </a:cxn>
                <a:cxn ang="0">
                  <a:pos x="50" y="90"/>
                </a:cxn>
                <a:cxn ang="0">
                  <a:pos x="60" y="81"/>
                </a:cxn>
                <a:cxn ang="0">
                  <a:pos x="66" y="69"/>
                </a:cxn>
                <a:cxn ang="0">
                  <a:pos x="67" y="54"/>
                </a:cxn>
                <a:cxn ang="0">
                  <a:pos x="66" y="38"/>
                </a:cxn>
                <a:cxn ang="0">
                  <a:pos x="60" y="25"/>
                </a:cxn>
                <a:cxn ang="0">
                  <a:pos x="50" y="17"/>
                </a:cxn>
                <a:cxn ang="0">
                  <a:pos x="39" y="13"/>
                </a:cxn>
                <a:cxn ang="0">
                  <a:pos x="29" y="17"/>
                </a:cxn>
                <a:cxn ang="0">
                  <a:pos x="20" y="25"/>
                </a:cxn>
                <a:cxn ang="0">
                  <a:pos x="14" y="38"/>
                </a:cxn>
                <a:cxn ang="0">
                  <a:pos x="12" y="54"/>
                </a:cxn>
              </a:cxnLst>
              <a:rect l="0" t="0" r="r" b="b"/>
              <a:pathLst>
                <a:path w="79" h="106">
                  <a:moveTo>
                    <a:pt x="0" y="54"/>
                  </a:moveTo>
                  <a:lnTo>
                    <a:pt x="2" y="42"/>
                  </a:lnTo>
                  <a:lnTo>
                    <a:pt x="4" y="33"/>
                  </a:lnTo>
                  <a:lnTo>
                    <a:pt x="6" y="23"/>
                  </a:lnTo>
                  <a:lnTo>
                    <a:pt x="12" y="15"/>
                  </a:lnTo>
                  <a:lnTo>
                    <a:pt x="18" y="10"/>
                  </a:lnTo>
                  <a:lnTo>
                    <a:pt x="25" y="4"/>
                  </a:lnTo>
                  <a:lnTo>
                    <a:pt x="31" y="2"/>
                  </a:lnTo>
                  <a:lnTo>
                    <a:pt x="39" y="0"/>
                  </a:lnTo>
                  <a:lnTo>
                    <a:pt x="46" y="2"/>
                  </a:lnTo>
                  <a:lnTo>
                    <a:pt x="54" y="4"/>
                  </a:lnTo>
                  <a:lnTo>
                    <a:pt x="62" y="10"/>
                  </a:lnTo>
                  <a:lnTo>
                    <a:pt x="67" y="15"/>
                  </a:lnTo>
                  <a:lnTo>
                    <a:pt x="71" y="23"/>
                  </a:lnTo>
                  <a:lnTo>
                    <a:pt x="75" y="33"/>
                  </a:lnTo>
                  <a:lnTo>
                    <a:pt x="77" y="42"/>
                  </a:lnTo>
                  <a:lnTo>
                    <a:pt x="79" y="54"/>
                  </a:lnTo>
                  <a:lnTo>
                    <a:pt x="77" y="63"/>
                  </a:lnTo>
                  <a:lnTo>
                    <a:pt x="75" y="73"/>
                  </a:lnTo>
                  <a:lnTo>
                    <a:pt x="71" y="83"/>
                  </a:lnTo>
                  <a:lnTo>
                    <a:pt x="67" y="90"/>
                  </a:lnTo>
                  <a:lnTo>
                    <a:pt x="62" y="98"/>
                  </a:lnTo>
                  <a:lnTo>
                    <a:pt x="54" y="102"/>
                  </a:lnTo>
                  <a:lnTo>
                    <a:pt x="46" y="106"/>
                  </a:lnTo>
                  <a:lnTo>
                    <a:pt x="39" y="106"/>
                  </a:lnTo>
                  <a:lnTo>
                    <a:pt x="31" y="106"/>
                  </a:lnTo>
                  <a:lnTo>
                    <a:pt x="25" y="102"/>
                  </a:lnTo>
                  <a:lnTo>
                    <a:pt x="18" y="98"/>
                  </a:lnTo>
                  <a:lnTo>
                    <a:pt x="12" y="90"/>
                  </a:lnTo>
                  <a:lnTo>
                    <a:pt x="6" y="83"/>
                  </a:lnTo>
                  <a:lnTo>
                    <a:pt x="4" y="73"/>
                  </a:lnTo>
                  <a:lnTo>
                    <a:pt x="2" y="63"/>
                  </a:lnTo>
                  <a:lnTo>
                    <a:pt x="0" y="54"/>
                  </a:lnTo>
                  <a:close/>
                  <a:moveTo>
                    <a:pt x="12" y="54"/>
                  </a:moveTo>
                  <a:lnTo>
                    <a:pt x="12" y="61"/>
                  </a:lnTo>
                  <a:lnTo>
                    <a:pt x="14" y="69"/>
                  </a:lnTo>
                  <a:lnTo>
                    <a:pt x="16" y="75"/>
                  </a:lnTo>
                  <a:lnTo>
                    <a:pt x="20" y="81"/>
                  </a:lnTo>
                  <a:lnTo>
                    <a:pt x="23" y="86"/>
                  </a:lnTo>
                  <a:lnTo>
                    <a:pt x="29" y="90"/>
                  </a:lnTo>
                  <a:lnTo>
                    <a:pt x="33" y="92"/>
                  </a:lnTo>
                  <a:lnTo>
                    <a:pt x="39" y="92"/>
                  </a:lnTo>
                  <a:lnTo>
                    <a:pt x="44" y="92"/>
                  </a:lnTo>
                  <a:lnTo>
                    <a:pt x="50" y="90"/>
                  </a:lnTo>
                  <a:lnTo>
                    <a:pt x="56" y="86"/>
                  </a:lnTo>
                  <a:lnTo>
                    <a:pt x="60" y="81"/>
                  </a:lnTo>
                  <a:lnTo>
                    <a:pt x="64" y="75"/>
                  </a:lnTo>
                  <a:lnTo>
                    <a:pt x="66" y="69"/>
                  </a:lnTo>
                  <a:lnTo>
                    <a:pt x="67" y="61"/>
                  </a:lnTo>
                  <a:lnTo>
                    <a:pt x="67" y="54"/>
                  </a:lnTo>
                  <a:lnTo>
                    <a:pt x="67" y="46"/>
                  </a:lnTo>
                  <a:lnTo>
                    <a:pt x="66" y="38"/>
                  </a:lnTo>
                  <a:lnTo>
                    <a:pt x="64" y="31"/>
                  </a:lnTo>
                  <a:lnTo>
                    <a:pt x="60" y="25"/>
                  </a:lnTo>
                  <a:lnTo>
                    <a:pt x="56" y="21"/>
                  </a:lnTo>
                  <a:lnTo>
                    <a:pt x="50" y="17"/>
                  </a:lnTo>
                  <a:lnTo>
                    <a:pt x="44" y="15"/>
                  </a:lnTo>
                  <a:lnTo>
                    <a:pt x="39" y="13"/>
                  </a:lnTo>
                  <a:lnTo>
                    <a:pt x="33"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3" name="Freeform 67"/>
            <p:cNvSpPr>
              <a:spLocks noChangeAspect="1" noEditPoints="1"/>
            </p:cNvSpPr>
            <p:nvPr/>
          </p:nvSpPr>
          <p:spPr bwMode="auto">
            <a:xfrm>
              <a:off x="3593980" y="2767015"/>
              <a:ext cx="32608" cy="40286"/>
            </a:xfrm>
            <a:custGeom>
              <a:avLst/>
              <a:gdLst/>
              <a:ahLst/>
              <a:cxnLst>
                <a:cxn ang="0">
                  <a:pos x="0" y="42"/>
                </a:cxn>
                <a:cxn ang="0">
                  <a:pos x="6" y="23"/>
                </a:cxn>
                <a:cxn ang="0">
                  <a:pos x="18" y="10"/>
                </a:cxn>
                <a:cxn ang="0">
                  <a:pos x="31" y="2"/>
                </a:cxn>
                <a:cxn ang="0">
                  <a:pos x="46" y="2"/>
                </a:cxn>
                <a:cxn ang="0">
                  <a:pos x="60" y="10"/>
                </a:cxn>
                <a:cxn ang="0">
                  <a:pos x="71" y="23"/>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4" y="69"/>
                </a:cxn>
                <a:cxn ang="0">
                  <a:pos x="19" y="81"/>
                </a:cxn>
                <a:cxn ang="0">
                  <a:pos x="29" y="90"/>
                </a:cxn>
                <a:cxn ang="0">
                  <a:pos x="39" y="92"/>
                </a:cxn>
                <a:cxn ang="0">
                  <a:pos x="50" y="90"/>
                </a:cxn>
                <a:cxn ang="0">
                  <a:pos x="60" y="81"/>
                </a:cxn>
                <a:cxn ang="0">
                  <a:pos x="65" y="69"/>
                </a:cxn>
                <a:cxn ang="0">
                  <a:pos x="67" y="54"/>
                </a:cxn>
                <a:cxn ang="0">
                  <a:pos x="65" y="38"/>
                </a:cxn>
                <a:cxn ang="0">
                  <a:pos x="60" y="25"/>
                </a:cxn>
                <a:cxn ang="0">
                  <a:pos x="50" y="17"/>
                </a:cxn>
                <a:cxn ang="0">
                  <a:pos x="39" y="13"/>
                </a:cxn>
                <a:cxn ang="0">
                  <a:pos x="29" y="17"/>
                </a:cxn>
                <a:cxn ang="0">
                  <a:pos x="19" y="25"/>
                </a:cxn>
                <a:cxn ang="0">
                  <a:pos x="14" y="38"/>
                </a:cxn>
                <a:cxn ang="0">
                  <a:pos x="10" y="54"/>
                </a:cxn>
              </a:cxnLst>
              <a:rect l="0" t="0" r="r" b="b"/>
              <a:pathLst>
                <a:path w="79" h="106">
                  <a:moveTo>
                    <a:pt x="0" y="54"/>
                  </a:moveTo>
                  <a:lnTo>
                    <a:pt x="0" y="42"/>
                  </a:lnTo>
                  <a:lnTo>
                    <a:pt x="4" y="33"/>
                  </a:lnTo>
                  <a:lnTo>
                    <a:pt x="6" y="23"/>
                  </a:lnTo>
                  <a:lnTo>
                    <a:pt x="12" y="15"/>
                  </a:lnTo>
                  <a:lnTo>
                    <a:pt x="18" y="10"/>
                  </a:lnTo>
                  <a:lnTo>
                    <a:pt x="23" y="4"/>
                  </a:lnTo>
                  <a:lnTo>
                    <a:pt x="31" y="2"/>
                  </a:lnTo>
                  <a:lnTo>
                    <a:pt x="39" y="0"/>
                  </a:lnTo>
                  <a:lnTo>
                    <a:pt x="46" y="2"/>
                  </a:lnTo>
                  <a:lnTo>
                    <a:pt x="54" y="4"/>
                  </a:lnTo>
                  <a:lnTo>
                    <a:pt x="60" y="10"/>
                  </a:lnTo>
                  <a:lnTo>
                    <a:pt x="67" y="15"/>
                  </a:lnTo>
                  <a:lnTo>
                    <a:pt x="71" y="23"/>
                  </a:lnTo>
                  <a:lnTo>
                    <a:pt x="75" y="33"/>
                  </a:lnTo>
                  <a:lnTo>
                    <a:pt x="77" y="42"/>
                  </a:lnTo>
                  <a:lnTo>
                    <a:pt x="79" y="54"/>
                  </a:lnTo>
                  <a:lnTo>
                    <a:pt x="77" y="63"/>
                  </a:lnTo>
                  <a:lnTo>
                    <a:pt x="75" y="73"/>
                  </a:lnTo>
                  <a:lnTo>
                    <a:pt x="71" y="83"/>
                  </a:lnTo>
                  <a:lnTo>
                    <a:pt x="67" y="90"/>
                  </a:lnTo>
                  <a:lnTo>
                    <a:pt x="60" y="98"/>
                  </a:lnTo>
                  <a:lnTo>
                    <a:pt x="54" y="102"/>
                  </a:lnTo>
                  <a:lnTo>
                    <a:pt x="46" y="106"/>
                  </a:lnTo>
                  <a:lnTo>
                    <a:pt x="39" y="106"/>
                  </a:lnTo>
                  <a:lnTo>
                    <a:pt x="31" y="106"/>
                  </a:lnTo>
                  <a:lnTo>
                    <a:pt x="23" y="102"/>
                  </a:lnTo>
                  <a:lnTo>
                    <a:pt x="18" y="98"/>
                  </a:lnTo>
                  <a:lnTo>
                    <a:pt x="12" y="90"/>
                  </a:lnTo>
                  <a:lnTo>
                    <a:pt x="6" y="83"/>
                  </a:lnTo>
                  <a:lnTo>
                    <a:pt x="4" y="73"/>
                  </a:lnTo>
                  <a:lnTo>
                    <a:pt x="0" y="63"/>
                  </a:lnTo>
                  <a:lnTo>
                    <a:pt x="0" y="54"/>
                  </a:lnTo>
                  <a:close/>
                  <a:moveTo>
                    <a:pt x="10" y="54"/>
                  </a:moveTo>
                  <a:lnTo>
                    <a:pt x="12" y="61"/>
                  </a:lnTo>
                  <a:lnTo>
                    <a:pt x="14" y="69"/>
                  </a:lnTo>
                  <a:lnTo>
                    <a:pt x="16" y="75"/>
                  </a:lnTo>
                  <a:lnTo>
                    <a:pt x="19" y="81"/>
                  </a:lnTo>
                  <a:lnTo>
                    <a:pt x="23" y="86"/>
                  </a:lnTo>
                  <a:lnTo>
                    <a:pt x="29" y="90"/>
                  </a:lnTo>
                  <a:lnTo>
                    <a:pt x="33" y="92"/>
                  </a:lnTo>
                  <a:lnTo>
                    <a:pt x="39" y="92"/>
                  </a:lnTo>
                  <a:lnTo>
                    <a:pt x="44" y="92"/>
                  </a:lnTo>
                  <a:lnTo>
                    <a:pt x="50" y="90"/>
                  </a:lnTo>
                  <a:lnTo>
                    <a:pt x="56" y="86"/>
                  </a:lnTo>
                  <a:lnTo>
                    <a:pt x="60" y="81"/>
                  </a:lnTo>
                  <a:lnTo>
                    <a:pt x="64" y="75"/>
                  </a:lnTo>
                  <a:lnTo>
                    <a:pt x="65" y="69"/>
                  </a:lnTo>
                  <a:lnTo>
                    <a:pt x="67" y="61"/>
                  </a:lnTo>
                  <a:lnTo>
                    <a:pt x="67" y="54"/>
                  </a:lnTo>
                  <a:lnTo>
                    <a:pt x="67" y="46"/>
                  </a:lnTo>
                  <a:lnTo>
                    <a:pt x="65" y="38"/>
                  </a:lnTo>
                  <a:lnTo>
                    <a:pt x="64" y="31"/>
                  </a:lnTo>
                  <a:lnTo>
                    <a:pt x="60" y="25"/>
                  </a:lnTo>
                  <a:lnTo>
                    <a:pt x="56" y="21"/>
                  </a:lnTo>
                  <a:lnTo>
                    <a:pt x="50" y="17"/>
                  </a:lnTo>
                  <a:lnTo>
                    <a:pt x="44" y="15"/>
                  </a:lnTo>
                  <a:lnTo>
                    <a:pt x="39" y="13"/>
                  </a:lnTo>
                  <a:lnTo>
                    <a:pt x="33" y="15"/>
                  </a:lnTo>
                  <a:lnTo>
                    <a:pt x="29" y="17"/>
                  </a:lnTo>
                  <a:lnTo>
                    <a:pt x="23" y="21"/>
                  </a:lnTo>
                  <a:lnTo>
                    <a:pt x="19" y="25"/>
                  </a:lnTo>
                  <a:lnTo>
                    <a:pt x="16" y="31"/>
                  </a:lnTo>
                  <a:lnTo>
                    <a:pt x="14" y="38"/>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4" name="Freeform 68"/>
            <p:cNvSpPr>
              <a:spLocks noChangeAspect="1"/>
            </p:cNvSpPr>
            <p:nvPr/>
          </p:nvSpPr>
          <p:spPr bwMode="auto">
            <a:xfrm>
              <a:off x="3426885" y="2767015"/>
              <a:ext cx="32608" cy="40286"/>
            </a:xfrm>
            <a:custGeom>
              <a:avLst/>
              <a:gdLst/>
              <a:ahLst/>
              <a:cxnLst>
                <a:cxn ang="0">
                  <a:pos x="0" y="54"/>
                </a:cxn>
                <a:cxn ang="0">
                  <a:pos x="0" y="42"/>
                </a:cxn>
                <a:cxn ang="0">
                  <a:pos x="2" y="33"/>
                </a:cxn>
                <a:cxn ang="0">
                  <a:pos x="6" y="23"/>
                </a:cxn>
                <a:cxn ang="0">
                  <a:pos x="12" y="15"/>
                </a:cxn>
                <a:cxn ang="0">
                  <a:pos x="18" y="10"/>
                </a:cxn>
                <a:cxn ang="0">
                  <a:pos x="23" y="4"/>
                </a:cxn>
                <a:cxn ang="0">
                  <a:pos x="31" y="2"/>
                </a:cxn>
                <a:cxn ang="0">
                  <a:pos x="39" y="0"/>
                </a:cxn>
                <a:cxn ang="0">
                  <a:pos x="46" y="2"/>
                </a:cxn>
                <a:cxn ang="0">
                  <a:pos x="54" y="4"/>
                </a:cxn>
                <a:cxn ang="0">
                  <a:pos x="60" y="10"/>
                </a:cxn>
                <a:cxn ang="0">
                  <a:pos x="66" y="15"/>
                </a:cxn>
                <a:cxn ang="0">
                  <a:pos x="71" y="23"/>
                </a:cxn>
                <a:cxn ang="0">
                  <a:pos x="75" y="33"/>
                </a:cxn>
                <a:cxn ang="0">
                  <a:pos x="77" y="42"/>
                </a:cxn>
                <a:cxn ang="0">
                  <a:pos x="77" y="54"/>
                </a:cxn>
                <a:cxn ang="0">
                  <a:pos x="77" y="63"/>
                </a:cxn>
                <a:cxn ang="0">
                  <a:pos x="75" y="73"/>
                </a:cxn>
                <a:cxn ang="0">
                  <a:pos x="71" y="83"/>
                </a:cxn>
                <a:cxn ang="0">
                  <a:pos x="66" y="90"/>
                </a:cxn>
                <a:cxn ang="0">
                  <a:pos x="60" y="98"/>
                </a:cxn>
                <a:cxn ang="0">
                  <a:pos x="54" y="102"/>
                </a:cxn>
                <a:cxn ang="0">
                  <a:pos x="46" y="106"/>
                </a:cxn>
                <a:cxn ang="0">
                  <a:pos x="39" y="106"/>
                </a:cxn>
                <a:cxn ang="0">
                  <a:pos x="31" y="106"/>
                </a:cxn>
                <a:cxn ang="0">
                  <a:pos x="23" y="102"/>
                </a:cxn>
                <a:cxn ang="0">
                  <a:pos x="18" y="98"/>
                </a:cxn>
                <a:cxn ang="0">
                  <a:pos x="12" y="90"/>
                </a:cxn>
                <a:cxn ang="0">
                  <a:pos x="6" y="83"/>
                </a:cxn>
                <a:cxn ang="0">
                  <a:pos x="2" y="73"/>
                </a:cxn>
                <a:cxn ang="0">
                  <a:pos x="0" y="63"/>
                </a:cxn>
                <a:cxn ang="0">
                  <a:pos x="0" y="54"/>
                </a:cxn>
              </a:cxnLst>
              <a:rect l="0" t="0" r="r" b="b"/>
              <a:pathLst>
                <a:path w="77" h="106">
                  <a:moveTo>
                    <a:pt x="0" y="54"/>
                  </a:moveTo>
                  <a:lnTo>
                    <a:pt x="0" y="42"/>
                  </a:lnTo>
                  <a:lnTo>
                    <a:pt x="2" y="33"/>
                  </a:lnTo>
                  <a:lnTo>
                    <a:pt x="6" y="23"/>
                  </a:lnTo>
                  <a:lnTo>
                    <a:pt x="12" y="15"/>
                  </a:lnTo>
                  <a:lnTo>
                    <a:pt x="18" y="10"/>
                  </a:lnTo>
                  <a:lnTo>
                    <a:pt x="23" y="4"/>
                  </a:lnTo>
                  <a:lnTo>
                    <a:pt x="31" y="2"/>
                  </a:lnTo>
                  <a:lnTo>
                    <a:pt x="39" y="0"/>
                  </a:lnTo>
                  <a:lnTo>
                    <a:pt x="46" y="2"/>
                  </a:lnTo>
                  <a:lnTo>
                    <a:pt x="54" y="4"/>
                  </a:lnTo>
                  <a:lnTo>
                    <a:pt x="60" y="10"/>
                  </a:lnTo>
                  <a:lnTo>
                    <a:pt x="66" y="15"/>
                  </a:lnTo>
                  <a:lnTo>
                    <a:pt x="71" y="23"/>
                  </a:lnTo>
                  <a:lnTo>
                    <a:pt x="75" y="33"/>
                  </a:lnTo>
                  <a:lnTo>
                    <a:pt x="77" y="42"/>
                  </a:lnTo>
                  <a:lnTo>
                    <a:pt x="77" y="54"/>
                  </a:lnTo>
                  <a:lnTo>
                    <a:pt x="77" y="63"/>
                  </a:lnTo>
                  <a:lnTo>
                    <a:pt x="75" y="73"/>
                  </a:lnTo>
                  <a:lnTo>
                    <a:pt x="71" y="83"/>
                  </a:lnTo>
                  <a:lnTo>
                    <a:pt x="66" y="90"/>
                  </a:lnTo>
                  <a:lnTo>
                    <a:pt x="60" y="98"/>
                  </a:lnTo>
                  <a:lnTo>
                    <a:pt x="54" y="102"/>
                  </a:lnTo>
                  <a:lnTo>
                    <a:pt x="46" y="106"/>
                  </a:lnTo>
                  <a:lnTo>
                    <a:pt x="39" y="106"/>
                  </a:lnTo>
                  <a:lnTo>
                    <a:pt x="31" y="106"/>
                  </a:lnTo>
                  <a:lnTo>
                    <a:pt x="23" y="102"/>
                  </a:lnTo>
                  <a:lnTo>
                    <a:pt x="18" y="98"/>
                  </a:lnTo>
                  <a:lnTo>
                    <a:pt x="12" y="90"/>
                  </a:lnTo>
                  <a:lnTo>
                    <a:pt x="6" y="83"/>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5" name="Freeform 69"/>
            <p:cNvSpPr>
              <a:spLocks noChangeAspect="1"/>
            </p:cNvSpPr>
            <p:nvPr/>
          </p:nvSpPr>
          <p:spPr bwMode="auto">
            <a:xfrm>
              <a:off x="3556249" y="3129834"/>
              <a:ext cx="32608" cy="40286"/>
            </a:xfrm>
            <a:custGeom>
              <a:avLst/>
              <a:gdLst/>
              <a:ahLst/>
              <a:cxnLst>
                <a:cxn ang="0">
                  <a:pos x="0" y="53"/>
                </a:cxn>
                <a:cxn ang="0">
                  <a:pos x="0" y="42"/>
                </a:cxn>
                <a:cxn ang="0">
                  <a:pos x="2" y="32"/>
                </a:cxn>
                <a:cxn ang="0">
                  <a:pos x="6" y="25"/>
                </a:cxn>
                <a:cxn ang="0">
                  <a:pos x="12" y="15"/>
                </a:cxn>
                <a:cxn ang="0">
                  <a:pos x="17" y="9"/>
                </a:cxn>
                <a:cxn ang="0">
                  <a:pos x="23" y="3"/>
                </a:cxn>
                <a:cxn ang="0">
                  <a:pos x="31" y="2"/>
                </a:cxn>
                <a:cxn ang="0">
                  <a:pos x="38" y="0"/>
                </a:cxn>
                <a:cxn ang="0">
                  <a:pos x="46" y="2"/>
                </a:cxn>
                <a:cxn ang="0">
                  <a:pos x="54" y="3"/>
                </a:cxn>
                <a:cxn ang="0">
                  <a:pos x="59" y="9"/>
                </a:cxn>
                <a:cxn ang="0">
                  <a:pos x="65" y="15"/>
                </a:cxn>
                <a:cxn ang="0">
                  <a:pos x="71" y="25"/>
                </a:cxn>
                <a:cxn ang="0">
                  <a:pos x="75" y="32"/>
                </a:cxn>
                <a:cxn ang="0">
                  <a:pos x="77" y="42"/>
                </a:cxn>
                <a:cxn ang="0">
                  <a:pos x="77" y="53"/>
                </a:cxn>
                <a:cxn ang="0">
                  <a:pos x="77" y="65"/>
                </a:cxn>
                <a:cxn ang="0">
                  <a:pos x="75" y="75"/>
                </a:cxn>
                <a:cxn ang="0">
                  <a:pos x="71" y="82"/>
                </a:cxn>
                <a:cxn ang="0">
                  <a:pos x="65" y="92"/>
                </a:cxn>
                <a:cxn ang="0">
                  <a:pos x="59" y="98"/>
                </a:cxn>
                <a:cxn ang="0">
                  <a:pos x="54" y="103"/>
                </a:cxn>
                <a:cxn ang="0">
                  <a:pos x="46" y="105"/>
                </a:cxn>
                <a:cxn ang="0">
                  <a:pos x="38" y="107"/>
                </a:cxn>
                <a:cxn ang="0">
                  <a:pos x="31" y="105"/>
                </a:cxn>
                <a:cxn ang="0">
                  <a:pos x="23" y="103"/>
                </a:cxn>
                <a:cxn ang="0">
                  <a:pos x="17" y="98"/>
                </a:cxn>
                <a:cxn ang="0">
                  <a:pos x="12" y="92"/>
                </a:cxn>
                <a:cxn ang="0">
                  <a:pos x="6" y="82"/>
                </a:cxn>
                <a:cxn ang="0">
                  <a:pos x="2" y="75"/>
                </a:cxn>
                <a:cxn ang="0">
                  <a:pos x="0" y="65"/>
                </a:cxn>
                <a:cxn ang="0">
                  <a:pos x="0" y="53"/>
                </a:cxn>
              </a:cxnLst>
              <a:rect l="0" t="0" r="r" b="b"/>
              <a:pathLst>
                <a:path w="77" h="107">
                  <a:moveTo>
                    <a:pt x="0" y="53"/>
                  </a:moveTo>
                  <a:lnTo>
                    <a:pt x="0" y="42"/>
                  </a:lnTo>
                  <a:lnTo>
                    <a:pt x="2" y="32"/>
                  </a:lnTo>
                  <a:lnTo>
                    <a:pt x="6" y="25"/>
                  </a:lnTo>
                  <a:lnTo>
                    <a:pt x="12"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12" y="92"/>
                  </a:lnTo>
                  <a:lnTo>
                    <a:pt x="6" y="82"/>
                  </a:lnTo>
                  <a:lnTo>
                    <a:pt x="2" y="75"/>
                  </a:lnTo>
                  <a:lnTo>
                    <a:pt x="0"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6" name="Freeform 70"/>
            <p:cNvSpPr>
              <a:spLocks noChangeAspect="1"/>
            </p:cNvSpPr>
            <p:nvPr/>
          </p:nvSpPr>
          <p:spPr bwMode="auto">
            <a:xfrm>
              <a:off x="3412511" y="3129834"/>
              <a:ext cx="34588" cy="40286"/>
            </a:xfrm>
            <a:custGeom>
              <a:avLst/>
              <a:gdLst/>
              <a:ahLst/>
              <a:cxnLst>
                <a:cxn ang="0">
                  <a:pos x="0" y="53"/>
                </a:cxn>
                <a:cxn ang="0">
                  <a:pos x="2" y="42"/>
                </a:cxn>
                <a:cxn ang="0">
                  <a:pos x="4" y="32"/>
                </a:cxn>
                <a:cxn ang="0">
                  <a:pos x="7" y="25"/>
                </a:cxn>
                <a:cxn ang="0">
                  <a:pos x="11" y="15"/>
                </a:cxn>
                <a:cxn ang="0">
                  <a:pos x="17" y="9"/>
                </a:cxn>
                <a:cxn ang="0">
                  <a:pos x="25" y="3"/>
                </a:cxn>
                <a:cxn ang="0">
                  <a:pos x="32" y="2"/>
                </a:cxn>
                <a:cxn ang="0">
                  <a:pos x="40" y="0"/>
                </a:cxn>
                <a:cxn ang="0">
                  <a:pos x="48" y="2"/>
                </a:cxn>
                <a:cxn ang="0">
                  <a:pos x="53" y="3"/>
                </a:cxn>
                <a:cxn ang="0">
                  <a:pos x="61" y="9"/>
                </a:cxn>
                <a:cxn ang="0">
                  <a:pos x="67" y="15"/>
                </a:cxn>
                <a:cxn ang="0">
                  <a:pos x="73" y="25"/>
                </a:cxn>
                <a:cxn ang="0">
                  <a:pos x="75" y="32"/>
                </a:cxn>
                <a:cxn ang="0">
                  <a:pos x="78" y="42"/>
                </a:cxn>
                <a:cxn ang="0">
                  <a:pos x="78" y="53"/>
                </a:cxn>
                <a:cxn ang="0">
                  <a:pos x="78" y="65"/>
                </a:cxn>
                <a:cxn ang="0">
                  <a:pos x="75" y="75"/>
                </a:cxn>
                <a:cxn ang="0">
                  <a:pos x="73" y="82"/>
                </a:cxn>
                <a:cxn ang="0">
                  <a:pos x="67" y="92"/>
                </a:cxn>
                <a:cxn ang="0">
                  <a:pos x="61" y="98"/>
                </a:cxn>
                <a:cxn ang="0">
                  <a:pos x="53" y="103"/>
                </a:cxn>
                <a:cxn ang="0">
                  <a:pos x="48" y="105"/>
                </a:cxn>
                <a:cxn ang="0">
                  <a:pos x="40" y="107"/>
                </a:cxn>
                <a:cxn ang="0">
                  <a:pos x="32" y="105"/>
                </a:cxn>
                <a:cxn ang="0">
                  <a:pos x="25" y="103"/>
                </a:cxn>
                <a:cxn ang="0">
                  <a:pos x="17" y="98"/>
                </a:cxn>
                <a:cxn ang="0">
                  <a:pos x="11" y="92"/>
                </a:cxn>
                <a:cxn ang="0">
                  <a:pos x="7" y="82"/>
                </a:cxn>
                <a:cxn ang="0">
                  <a:pos x="4" y="75"/>
                </a:cxn>
                <a:cxn ang="0">
                  <a:pos x="2" y="65"/>
                </a:cxn>
                <a:cxn ang="0">
                  <a:pos x="0" y="53"/>
                </a:cxn>
              </a:cxnLst>
              <a:rect l="0" t="0" r="r" b="b"/>
              <a:pathLst>
                <a:path w="78" h="107">
                  <a:moveTo>
                    <a:pt x="0" y="53"/>
                  </a:moveTo>
                  <a:lnTo>
                    <a:pt x="2" y="42"/>
                  </a:lnTo>
                  <a:lnTo>
                    <a:pt x="4" y="32"/>
                  </a:lnTo>
                  <a:lnTo>
                    <a:pt x="7" y="25"/>
                  </a:lnTo>
                  <a:lnTo>
                    <a:pt x="11" y="15"/>
                  </a:lnTo>
                  <a:lnTo>
                    <a:pt x="17" y="9"/>
                  </a:lnTo>
                  <a:lnTo>
                    <a:pt x="25" y="3"/>
                  </a:lnTo>
                  <a:lnTo>
                    <a:pt x="32" y="2"/>
                  </a:lnTo>
                  <a:lnTo>
                    <a:pt x="40" y="0"/>
                  </a:lnTo>
                  <a:lnTo>
                    <a:pt x="48" y="2"/>
                  </a:lnTo>
                  <a:lnTo>
                    <a:pt x="53" y="3"/>
                  </a:lnTo>
                  <a:lnTo>
                    <a:pt x="61" y="9"/>
                  </a:lnTo>
                  <a:lnTo>
                    <a:pt x="67" y="15"/>
                  </a:lnTo>
                  <a:lnTo>
                    <a:pt x="73" y="25"/>
                  </a:lnTo>
                  <a:lnTo>
                    <a:pt x="75" y="32"/>
                  </a:lnTo>
                  <a:lnTo>
                    <a:pt x="78" y="42"/>
                  </a:lnTo>
                  <a:lnTo>
                    <a:pt x="78" y="53"/>
                  </a:lnTo>
                  <a:lnTo>
                    <a:pt x="78" y="65"/>
                  </a:lnTo>
                  <a:lnTo>
                    <a:pt x="75" y="75"/>
                  </a:lnTo>
                  <a:lnTo>
                    <a:pt x="73" y="82"/>
                  </a:lnTo>
                  <a:lnTo>
                    <a:pt x="67" y="92"/>
                  </a:lnTo>
                  <a:lnTo>
                    <a:pt x="61" y="98"/>
                  </a:lnTo>
                  <a:lnTo>
                    <a:pt x="53" y="103"/>
                  </a:lnTo>
                  <a:lnTo>
                    <a:pt x="48" y="105"/>
                  </a:lnTo>
                  <a:lnTo>
                    <a:pt x="40" y="107"/>
                  </a:lnTo>
                  <a:lnTo>
                    <a:pt x="32" y="105"/>
                  </a:lnTo>
                  <a:lnTo>
                    <a:pt x="25" y="103"/>
                  </a:lnTo>
                  <a:lnTo>
                    <a:pt x="17" y="98"/>
                  </a:lnTo>
                  <a:lnTo>
                    <a:pt x="11" y="92"/>
                  </a:lnTo>
                  <a:lnTo>
                    <a:pt x="7"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7" name="Freeform 71"/>
            <p:cNvSpPr>
              <a:spLocks noChangeAspect="1" noEditPoints="1"/>
            </p:cNvSpPr>
            <p:nvPr/>
          </p:nvSpPr>
          <p:spPr bwMode="auto">
            <a:xfrm>
              <a:off x="3266977" y="3129834"/>
              <a:ext cx="32608" cy="40286"/>
            </a:xfrm>
            <a:custGeom>
              <a:avLst/>
              <a:gdLst/>
              <a:ahLst/>
              <a:cxnLst>
                <a:cxn ang="0">
                  <a:pos x="0" y="42"/>
                </a:cxn>
                <a:cxn ang="0">
                  <a:pos x="6" y="25"/>
                </a:cxn>
                <a:cxn ang="0">
                  <a:pos x="17" y="9"/>
                </a:cxn>
                <a:cxn ang="0">
                  <a:pos x="31" y="2"/>
                </a:cxn>
                <a:cxn ang="0">
                  <a:pos x="46" y="2"/>
                </a:cxn>
                <a:cxn ang="0">
                  <a:pos x="59" y="9"/>
                </a:cxn>
                <a:cxn ang="0">
                  <a:pos x="71" y="25"/>
                </a:cxn>
                <a:cxn ang="0">
                  <a:pos x="77" y="42"/>
                </a:cxn>
                <a:cxn ang="0">
                  <a:pos x="77" y="65"/>
                </a:cxn>
                <a:cxn ang="0">
                  <a:pos x="71" y="82"/>
                </a:cxn>
                <a:cxn ang="0">
                  <a:pos x="59" y="98"/>
                </a:cxn>
                <a:cxn ang="0">
                  <a:pos x="46" y="105"/>
                </a:cxn>
                <a:cxn ang="0">
                  <a:pos x="31" y="105"/>
                </a:cxn>
                <a:cxn ang="0">
                  <a:pos x="17" y="98"/>
                </a:cxn>
                <a:cxn ang="0">
                  <a:pos x="6" y="82"/>
                </a:cxn>
                <a:cxn ang="0">
                  <a:pos x="0" y="65"/>
                </a:cxn>
                <a:cxn ang="0">
                  <a:pos x="9" y="53"/>
                </a:cxn>
                <a:cxn ang="0">
                  <a:pos x="11" y="69"/>
                </a:cxn>
                <a:cxn ang="0">
                  <a:pos x="17" y="80"/>
                </a:cxn>
                <a:cxn ang="0">
                  <a:pos x="27" y="90"/>
                </a:cxn>
                <a:cxn ang="0">
                  <a:pos x="38" y="92"/>
                </a:cxn>
                <a:cxn ang="0">
                  <a:pos x="50" y="90"/>
                </a:cxn>
                <a:cxn ang="0">
                  <a:pos x="57" y="80"/>
                </a:cxn>
                <a:cxn ang="0">
                  <a:pos x="65" y="69"/>
                </a:cxn>
                <a:cxn ang="0">
                  <a:pos x="67" y="53"/>
                </a:cxn>
                <a:cxn ang="0">
                  <a:pos x="65" y="38"/>
                </a:cxn>
                <a:cxn ang="0">
                  <a:pos x="57" y="27"/>
                </a:cxn>
                <a:cxn ang="0">
                  <a:pos x="50" y="17"/>
                </a:cxn>
                <a:cxn ang="0">
                  <a:pos x="38" y="15"/>
                </a:cxn>
                <a:cxn ang="0">
                  <a:pos x="27" y="17"/>
                </a:cxn>
                <a:cxn ang="0">
                  <a:pos x="17" y="27"/>
                </a:cxn>
                <a:cxn ang="0">
                  <a:pos x="11" y="38"/>
                </a:cxn>
                <a:cxn ang="0">
                  <a:pos x="9" y="53"/>
                </a:cxn>
              </a:cxnLst>
              <a:rect l="0" t="0" r="r" b="b"/>
              <a:pathLst>
                <a:path w="77" h="107">
                  <a:moveTo>
                    <a:pt x="0" y="53"/>
                  </a:moveTo>
                  <a:lnTo>
                    <a:pt x="0" y="42"/>
                  </a:lnTo>
                  <a:lnTo>
                    <a:pt x="2" y="32"/>
                  </a:lnTo>
                  <a:lnTo>
                    <a:pt x="6" y="25"/>
                  </a:lnTo>
                  <a:lnTo>
                    <a:pt x="9" y="15"/>
                  </a:lnTo>
                  <a:lnTo>
                    <a:pt x="17" y="9"/>
                  </a:lnTo>
                  <a:lnTo>
                    <a:pt x="23" y="3"/>
                  </a:lnTo>
                  <a:lnTo>
                    <a:pt x="31" y="2"/>
                  </a:lnTo>
                  <a:lnTo>
                    <a:pt x="38" y="0"/>
                  </a:lnTo>
                  <a:lnTo>
                    <a:pt x="46" y="2"/>
                  </a:lnTo>
                  <a:lnTo>
                    <a:pt x="54" y="3"/>
                  </a:lnTo>
                  <a:lnTo>
                    <a:pt x="59" y="9"/>
                  </a:lnTo>
                  <a:lnTo>
                    <a:pt x="65" y="15"/>
                  </a:lnTo>
                  <a:lnTo>
                    <a:pt x="71" y="25"/>
                  </a:lnTo>
                  <a:lnTo>
                    <a:pt x="75" y="32"/>
                  </a:lnTo>
                  <a:lnTo>
                    <a:pt x="77" y="42"/>
                  </a:lnTo>
                  <a:lnTo>
                    <a:pt x="77" y="53"/>
                  </a:lnTo>
                  <a:lnTo>
                    <a:pt x="77" y="65"/>
                  </a:lnTo>
                  <a:lnTo>
                    <a:pt x="75" y="75"/>
                  </a:lnTo>
                  <a:lnTo>
                    <a:pt x="71" y="82"/>
                  </a:lnTo>
                  <a:lnTo>
                    <a:pt x="65" y="92"/>
                  </a:lnTo>
                  <a:lnTo>
                    <a:pt x="59" y="98"/>
                  </a:lnTo>
                  <a:lnTo>
                    <a:pt x="54" y="103"/>
                  </a:lnTo>
                  <a:lnTo>
                    <a:pt x="46" y="105"/>
                  </a:lnTo>
                  <a:lnTo>
                    <a:pt x="38" y="107"/>
                  </a:lnTo>
                  <a:lnTo>
                    <a:pt x="31" y="105"/>
                  </a:lnTo>
                  <a:lnTo>
                    <a:pt x="23" y="103"/>
                  </a:lnTo>
                  <a:lnTo>
                    <a:pt x="17" y="98"/>
                  </a:lnTo>
                  <a:lnTo>
                    <a:pt x="9" y="92"/>
                  </a:lnTo>
                  <a:lnTo>
                    <a:pt x="6" y="82"/>
                  </a:lnTo>
                  <a:lnTo>
                    <a:pt x="2" y="75"/>
                  </a:lnTo>
                  <a:lnTo>
                    <a:pt x="0" y="65"/>
                  </a:lnTo>
                  <a:lnTo>
                    <a:pt x="0" y="53"/>
                  </a:lnTo>
                  <a:close/>
                  <a:moveTo>
                    <a:pt x="9" y="53"/>
                  </a:moveTo>
                  <a:lnTo>
                    <a:pt x="9" y="61"/>
                  </a:lnTo>
                  <a:lnTo>
                    <a:pt x="11" y="69"/>
                  </a:lnTo>
                  <a:lnTo>
                    <a:pt x="13" y="75"/>
                  </a:lnTo>
                  <a:lnTo>
                    <a:pt x="17" y="80"/>
                  </a:lnTo>
                  <a:lnTo>
                    <a:pt x="23" y="86"/>
                  </a:lnTo>
                  <a:lnTo>
                    <a:pt x="27" y="90"/>
                  </a:lnTo>
                  <a:lnTo>
                    <a:pt x="32" y="92"/>
                  </a:lnTo>
                  <a:lnTo>
                    <a:pt x="38" y="92"/>
                  </a:lnTo>
                  <a:lnTo>
                    <a:pt x="44" y="92"/>
                  </a:lnTo>
                  <a:lnTo>
                    <a:pt x="50" y="90"/>
                  </a:lnTo>
                  <a:lnTo>
                    <a:pt x="54" y="86"/>
                  </a:lnTo>
                  <a:lnTo>
                    <a:pt x="57" y="80"/>
                  </a:lnTo>
                  <a:lnTo>
                    <a:pt x="61" y="75"/>
                  </a:lnTo>
                  <a:lnTo>
                    <a:pt x="65" y="69"/>
                  </a:lnTo>
                  <a:lnTo>
                    <a:pt x="65" y="61"/>
                  </a:lnTo>
                  <a:lnTo>
                    <a:pt x="67" y="53"/>
                  </a:lnTo>
                  <a:lnTo>
                    <a:pt x="65" y="46"/>
                  </a:lnTo>
                  <a:lnTo>
                    <a:pt x="65" y="38"/>
                  </a:lnTo>
                  <a:lnTo>
                    <a:pt x="61" y="32"/>
                  </a:lnTo>
                  <a:lnTo>
                    <a:pt x="57" y="27"/>
                  </a:lnTo>
                  <a:lnTo>
                    <a:pt x="54" y="21"/>
                  </a:lnTo>
                  <a:lnTo>
                    <a:pt x="50" y="17"/>
                  </a:lnTo>
                  <a:lnTo>
                    <a:pt x="44" y="15"/>
                  </a:lnTo>
                  <a:lnTo>
                    <a:pt x="38" y="15"/>
                  </a:lnTo>
                  <a:lnTo>
                    <a:pt x="32" y="15"/>
                  </a:lnTo>
                  <a:lnTo>
                    <a:pt x="27" y="17"/>
                  </a:lnTo>
                  <a:lnTo>
                    <a:pt x="23" y="21"/>
                  </a:lnTo>
                  <a:lnTo>
                    <a:pt x="17" y="27"/>
                  </a:lnTo>
                  <a:lnTo>
                    <a:pt x="13" y="32"/>
                  </a:lnTo>
                  <a:lnTo>
                    <a:pt x="11" y="38"/>
                  </a:lnTo>
                  <a:lnTo>
                    <a:pt x="9" y="46"/>
                  </a:lnTo>
                  <a:lnTo>
                    <a:pt x="9"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8" name="Freeform 72"/>
            <p:cNvSpPr>
              <a:spLocks noChangeAspect="1" noEditPoints="1"/>
            </p:cNvSpPr>
            <p:nvPr/>
          </p:nvSpPr>
          <p:spPr bwMode="auto">
            <a:xfrm>
              <a:off x="3249010" y="3216706"/>
              <a:ext cx="32608" cy="40286"/>
            </a:xfrm>
            <a:custGeom>
              <a:avLst/>
              <a:gdLst/>
              <a:ahLst/>
              <a:cxnLst>
                <a:cxn ang="0">
                  <a:pos x="0" y="43"/>
                </a:cxn>
                <a:cxn ang="0">
                  <a:pos x="6" y="25"/>
                </a:cxn>
                <a:cxn ang="0">
                  <a:pos x="17" y="10"/>
                </a:cxn>
                <a:cxn ang="0">
                  <a:pos x="31" y="2"/>
                </a:cxn>
                <a:cxn ang="0">
                  <a:pos x="46" y="2"/>
                </a:cxn>
                <a:cxn ang="0">
                  <a:pos x="61" y="10"/>
                </a:cxn>
                <a:cxn ang="0">
                  <a:pos x="71" y="25"/>
                </a:cxn>
                <a:cxn ang="0">
                  <a:pos x="77" y="43"/>
                </a:cxn>
                <a:cxn ang="0">
                  <a:pos x="77" y="66"/>
                </a:cxn>
                <a:cxn ang="0">
                  <a:pos x="71" y="83"/>
                </a:cxn>
                <a:cxn ang="0">
                  <a:pos x="61" y="98"/>
                </a:cxn>
                <a:cxn ang="0">
                  <a:pos x="46" y="106"/>
                </a:cxn>
                <a:cxn ang="0">
                  <a:pos x="31" y="106"/>
                </a:cxn>
                <a:cxn ang="0">
                  <a:pos x="17" y="98"/>
                </a:cxn>
                <a:cxn ang="0">
                  <a:pos x="6" y="83"/>
                </a:cxn>
                <a:cxn ang="0">
                  <a:pos x="0" y="66"/>
                </a:cxn>
                <a:cxn ang="0">
                  <a:pos x="9" y="54"/>
                </a:cxn>
                <a:cxn ang="0">
                  <a:pos x="13" y="70"/>
                </a:cxn>
                <a:cxn ang="0">
                  <a:pos x="19" y="81"/>
                </a:cxn>
                <a:cxn ang="0">
                  <a:pos x="29" y="91"/>
                </a:cxn>
                <a:cxn ang="0">
                  <a:pos x="38" y="93"/>
                </a:cxn>
                <a:cxn ang="0">
                  <a:pos x="50" y="91"/>
                </a:cxn>
                <a:cxn ang="0">
                  <a:pos x="59" y="81"/>
                </a:cxn>
                <a:cxn ang="0">
                  <a:pos x="65" y="70"/>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1"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1"/>
                  </a:lnTo>
                  <a:lnTo>
                    <a:pt x="61" y="98"/>
                  </a:lnTo>
                  <a:lnTo>
                    <a:pt x="54" y="104"/>
                  </a:lnTo>
                  <a:lnTo>
                    <a:pt x="46" y="106"/>
                  </a:lnTo>
                  <a:lnTo>
                    <a:pt x="38" y="108"/>
                  </a:lnTo>
                  <a:lnTo>
                    <a:pt x="31" y="106"/>
                  </a:lnTo>
                  <a:lnTo>
                    <a:pt x="25" y="104"/>
                  </a:lnTo>
                  <a:lnTo>
                    <a:pt x="17" y="98"/>
                  </a:lnTo>
                  <a:lnTo>
                    <a:pt x="11" y="91"/>
                  </a:lnTo>
                  <a:lnTo>
                    <a:pt x="6" y="83"/>
                  </a:lnTo>
                  <a:lnTo>
                    <a:pt x="4" y="75"/>
                  </a:lnTo>
                  <a:lnTo>
                    <a:pt x="0" y="66"/>
                  </a:lnTo>
                  <a:lnTo>
                    <a:pt x="0" y="54"/>
                  </a:lnTo>
                  <a:close/>
                  <a:moveTo>
                    <a:pt x="9" y="54"/>
                  </a:moveTo>
                  <a:lnTo>
                    <a:pt x="11" y="62"/>
                  </a:lnTo>
                  <a:lnTo>
                    <a:pt x="13" y="70"/>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70"/>
                  </a:lnTo>
                  <a:lnTo>
                    <a:pt x="67" y="62"/>
                  </a:lnTo>
                  <a:lnTo>
                    <a:pt x="67" y="54"/>
                  </a:lnTo>
                  <a:lnTo>
                    <a:pt x="67" y="47"/>
                  </a:lnTo>
                  <a:lnTo>
                    <a:pt x="65" y="39"/>
                  </a:lnTo>
                  <a:lnTo>
                    <a:pt x="63" y="33"/>
                  </a:lnTo>
                  <a:lnTo>
                    <a:pt x="59" y="27"/>
                  </a:lnTo>
                  <a:lnTo>
                    <a:pt x="55" y="22"/>
                  </a:lnTo>
                  <a:lnTo>
                    <a:pt x="50" y="18"/>
                  </a:lnTo>
                  <a:lnTo>
                    <a:pt x="44" y="16"/>
                  </a:lnTo>
                  <a:lnTo>
                    <a:pt x="38" y="16"/>
                  </a:lnTo>
                  <a:lnTo>
                    <a:pt x="32" y="16"/>
                  </a:lnTo>
                  <a:lnTo>
                    <a:pt x="29" y="18"/>
                  </a:lnTo>
                  <a:lnTo>
                    <a:pt x="23" y="22"/>
                  </a:lnTo>
                  <a:lnTo>
                    <a:pt x="19" y="27"/>
                  </a:lnTo>
                  <a:lnTo>
                    <a:pt x="15" y="33"/>
                  </a:lnTo>
                  <a:lnTo>
                    <a:pt x="13" y="39"/>
                  </a:lnTo>
                  <a:lnTo>
                    <a:pt x="11" y="47"/>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79" name="Freeform 73"/>
            <p:cNvSpPr>
              <a:spLocks noChangeAspect="1" noEditPoints="1"/>
            </p:cNvSpPr>
            <p:nvPr/>
          </p:nvSpPr>
          <p:spPr bwMode="auto">
            <a:xfrm>
              <a:off x="2672263" y="365958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6"/>
                </a:cxn>
                <a:cxn ang="0">
                  <a:pos x="46" y="105"/>
                </a:cxn>
                <a:cxn ang="0">
                  <a:pos x="31" y="105"/>
                </a:cxn>
                <a:cxn ang="0">
                  <a:pos x="18" y="96"/>
                </a:cxn>
                <a:cxn ang="0">
                  <a:pos x="6" y="82"/>
                </a:cxn>
                <a:cxn ang="0">
                  <a:pos x="0" y="63"/>
                </a:cxn>
                <a:cxn ang="0">
                  <a:pos x="10" y="51"/>
                </a:cxn>
                <a:cxn ang="0">
                  <a:pos x="12" y="67"/>
                </a:cxn>
                <a:cxn ang="0">
                  <a:pos x="18" y="80"/>
                </a:cxn>
                <a:cxn ang="0">
                  <a:pos x="27" y="88"/>
                </a:cxn>
                <a:cxn ang="0">
                  <a:pos x="39" y="92"/>
                </a:cxn>
                <a:cxn ang="0">
                  <a:pos x="50" y="88"/>
                </a:cxn>
                <a:cxn ang="0">
                  <a:pos x="58" y="80"/>
                </a:cxn>
                <a:cxn ang="0">
                  <a:pos x="65" y="67"/>
                </a:cxn>
                <a:cxn ang="0">
                  <a:pos x="67" y="51"/>
                </a:cxn>
                <a:cxn ang="0">
                  <a:pos x="65" y="36"/>
                </a:cxn>
                <a:cxn ang="0">
                  <a:pos x="58" y="25"/>
                </a:cxn>
                <a:cxn ang="0">
                  <a:pos x="50" y="15"/>
                </a:cxn>
                <a:cxn ang="0">
                  <a:pos x="39" y="13"/>
                </a:cxn>
                <a:cxn ang="0">
                  <a:pos x="27" y="15"/>
                </a:cxn>
                <a:cxn ang="0">
                  <a:pos x="18" y="25"/>
                </a:cxn>
                <a:cxn ang="0">
                  <a:pos x="12" y="36"/>
                </a:cxn>
                <a:cxn ang="0">
                  <a:pos x="10" y="51"/>
                </a:cxn>
              </a:cxnLst>
              <a:rect l="0" t="0" r="r" b="b"/>
              <a:pathLst>
                <a:path w="77" h="105">
                  <a:moveTo>
                    <a:pt x="0" y="51"/>
                  </a:moveTo>
                  <a:lnTo>
                    <a:pt x="0" y="42"/>
                  </a:lnTo>
                  <a:lnTo>
                    <a:pt x="2" y="32"/>
                  </a:lnTo>
                  <a:lnTo>
                    <a:pt x="6" y="23"/>
                  </a:lnTo>
                  <a:lnTo>
                    <a:pt x="12" y="15"/>
                  </a:lnTo>
                  <a:lnTo>
                    <a:pt x="18" y="7"/>
                  </a:lnTo>
                  <a:lnTo>
                    <a:pt x="23" y="3"/>
                  </a:lnTo>
                  <a:lnTo>
                    <a:pt x="31" y="0"/>
                  </a:lnTo>
                  <a:lnTo>
                    <a:pt x="39" y="0"/>
                  </a:lnTo>
                  <a:lnTo>
                    <a:pt x="46" y="0"/>
                  </a:lnTo>
                  <a:lnTo>
                    <a:pt x="54" y="3"/>
                  </a:lnTo>
                  <a:lnTo>
                    <a:pt x="60" y="7"/>
                  </a:lnTo>
                  <a:lnTo>
                    <a:pt x="65" y="15"/>
                  </a:lnTo>
                  <a:lnTo>
                    <a:pt x="71" y="23"/>
                  </a:lnTo>
                  <a:lnTo>
                    <a:pt x="75" y="32"/>
                  </a:lnTo>
                  <a:lnTo>
                    <a:pt x="77" y="42"/>
                  </a:lnTo>
                  <a:lnTo>
                    <a:pt x="77" y="51"/>
                  </a:lnTo>
                  <a:lnTo>
                    <a:pt x="77" y="63"/>
                  </a:lnTo>
                  <a:lnTo>
                    <a:pt x="75" y="73"/>
                  </a:lnTo>
                  <a:lnTo>
                    <a:pt x="71" y="82"/>
                  </a:lnTo>
                  <a:lnTo>
                    <a:pt x="65" y="90"/>
                  </a:lnTo>
                  <a:lnTo>
                    <a:pt x="60" y="96"/>
                  </a:lnTo>
                  <a:lnTo>
                    <a:pt x="54" y="101"/>
                  </a:lnTo>
                  <a:lnTo>
                    <a:pt x="46" y="105"/>
                  </a:lnTo>
                  <a:lnTo>
                    <a:pt x="39" y="105"/>
                  </a:lnTo>
                  <a:lnTo>
                    <a:pt x="31" y="105"/>
                  </a:lnTo>
                  <a:lnTo>
                    <a:pt x="23" y="101"/>
                  </a:lnTo>
                  <a:lnTo>
                    <a:pt x="18" y="96"/>
                  </a:lnTo>
                  <a:lnTo>
                    <a:pt x="12" y="90"/>
                  </a:lnTo>
                  <a:lnTo>
                    <a:pt x="6" y="82"/>
                  </a:lnTo>
                  <a:lnTo>
                    <a:pt x="2" y="73"/>
                  </a:lnTo>
                  <a:lnTo>
                    <a:pt x="0" y="63"/>
                  </a:lnTo>
                  <a:lnTo>
                    <a:pt x="0" y="51"/>
                  </a:lnTo>
                  <a:close/>
                  <a:moveTo>
                    <a:pt x="10" y="51"/>
                  </a:moveTo>
                  <a:lnTo>
                    <a:pt x="10" y="59"/>
                  </a:lnTo>
                  <a:lnTo>
                    <a:pt x="12" y="67"/>
                  </a:lnTo>
                  <a:lnTo>
                    <a:pt x="14" y="75"/>
                  </a:lnTo>
                  <a:lnTo>
                    <a:pt x="18" y="80"/>
                  </a:lnTo>
                  <a:lnTo>
                    <a:pt x="23" y="84"/>
                  </a:lnTo>
                  <a:lnTo>
                    <a:pt x="27" y="88"/>
                  </a:lnTo>
                  <a:lnTo>
                    <a:pt x="33" y="90"/>
                  </a:lnTo>
                  <a:lnTo>
                    <a:pt x="39" y="92"/>
                  </a:lnTo>
                  <a:lnTo>
                    <a:pt x="44" y="90"/>
                  </a:lnTo>
                  <a:lnTo>
                    <a:pt x="50" y="88"/>
                  </a:lnTo>
                  <a:lnTo>
                    <a:pt x="54" y="84"/>
                  </a:lnTo>
                  <a:lnTo>
                    <a:pt x="58" y="80"/>
                  </a:lnTo>
                  <a:lnTo>
                    <a:pt x="62" y="75"/>
                  </a:lnTo>
                  <a:lnTo>
                    <a:pt x="65" y="67"/>
                  </a:lnTo>
                  <a:lnTo>
                    <a:pt x="67" y="59"/>
                  </a:lnTo>
                  <a:lnTo>
                    <a:pt x="67" y="51"/>
                  </a:lnTo>
                  <a:lnTo>
                    <a:pt x="67" y="44"/>
                  </a:lnTo>
                  <a:lnTo>
                    <a:pt x="65" y="36"/>
                  </a:lnTo>
                  <a:lnTo>
                    <a:pt x="62" y="30"/>
                  </a:lnTo>
                  <a:lnTo>
                    <a:pt x="58" y="25"/>
                  </a:lnTo>
                  <a:lnTo>
                    <a:pt x="54" y="19"/>
                  </a:lnTo>
                  <a:lnTo>
                    <a:pt x="50" y="15"/>
                  </a:lnTo>
                  <a:lnTo>
                    <a:pt x="44" y="13"/>
                  </a:lnTo>
                  <a:lnTo>
                    <a:pt x="39" y="13"/>
                  </a:lnTo>
                  <a:lnTo>
                    <a:pt x="33" y="13"/>
                  </a:lnTo>
                  <a:lnTo>
                    <a:pt x="27" y="15"/>
                  </a:lnTo>
                  <a:lnTo>
                    <a:pt x="23" y="19"/>
                  </a:lnTo>
                  <a:lnTo>
                    <a:pt x="18" y="25"/>
                  </a:lnTo>
                  <a:lnTo>
                    <a:pt x="14" y="30"/>
                  </a:lnTo>
                  <a:lnTo>
                    <a:pt x="12" y="36"/>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0" name="Freeform 74"/>
            <p:cNvSpPr>
              <a:spLocks noChangeAspect="1" noEditPoints="1"/>
            </p:cNvSpPr>
            <p:nvPr/>
          </p:nvSpPr>
          <p:spPr bwMode="auto">
            <a:xfrm>
              <a:off x="2629141" y="3581229"/>
              <a:ext cx="32608" cy="40286"/>
            </a:xfrm>
            <a:custGeom>
              <a:avLst/>
              <a:gdLst/>
              <a:ahLst/>
              <a:cxnLst>
                <a:cxn ang="0">
                  <a:pos x="0" y="42"/>
                </a:cxn>
                <a:cxn ang="0">
                  <a:pos x="7" y="23"/>
                </a:cxn>
                <a:cxn ang="0">
                  <a:pos x="17" y="10"/>
                </a:cxn>
                <a:cxn ang="0">
                  <a:pos x="30" y="2"/>
                </a:cxn>
                <a:cxn ang="0">
                  <a:pos x="48" y="2"/>
                </a:cxn>
                <a:cxn ang="0">
                  <a:pos x="61" y="10"/>
                </a:cxn>
                <a:cxn ang="0">
                  <a:pos x="71" y="23"/>
                </a:cxn>
                <a:cxn ang="0">
                  <a:pos x="76" y="42"/>
                </a:cxn>
                <a:cxn ang="0">
                  <a:pos x="76" y="63"/>
                </a:cxn>
                <a:cxn ang="0">
                  <a:pos x="71" y="83"/>
                </a:cxn>
                <a:cxn ang="0">
                  <a:pos x="61" y="98"/>
                </a:cxn>
                <a:cxn ang="0">
                  <a:pos x="48" y="106"/>
                </a:cxn>
                <a:cxn ang="0">
                  <a:pos x="30" y="106"/>
                </a:cxn>
                <a:cxn ang="0">
                  <a:pos x="17" y="98"/>
                </a:cxn>
                <a:cxn ang="0">
                  <a:pos x="7" y="83"/>
                </a:cxn>
                <a:cxn ang="0">
                  <a:pos x="0" y="63"/>
                </a:cxn>
                <a:cxn ang="0">
                  <a:pos x="11" y="54"/>
                </a:cxn>
                <a:cxn ang="0">
                  <a:pos x="13" y="69"/>
                </a:cxn>
                <a:cxn ang="0">
                  <a:pos x="19" y="81"/>
                </a:cxn>
                <a:cxn ang="0">
                  <a:pos x="28" y="90"/>
                </a:cxn>
                <a:cxn ang="0">
                  <a:pos x="40" y="92"/>
                </a:cxn>
                <a:cxn ang="0">
                  <a:pos x="49" y="90"/>
                </a:cxn>
                <a:cxn ang="0">
                  <a:pos x="59" y="81"/>
                </a:cxn>
                <a:cxn ang="0">
                  <a:pos x="65" y="69"/>
                </a:cxn>
                <a:cxn ang="0">
                  <a:pos x="67" y="54"/>
                </a:cxn>
                <a:cxn ang="0">
                  <a:pos x="65" y="38"/>
                </a:cxn>
                <a:cxn ang="0">
                  <a:pos x="59" y="25"/>
                </a:cxn>
                <a:cxn ang="0">
                  <a:pos x="49" y="17"/>
                </a:cxn>
                <a:cxn ang="0">
                  <a:pos x="40" y="13"/>
                </a:cxn>
                <a:cxn ang="0">
                  <a:pos x="28" y="17"/>
                </a:cxn>
                <a:cxn ang="0">
                  <a:pos x="19" y="25"/>
                </a:cxn>
                <a:cxn ang="0">
                  <a:pos x="13" y="38"/>
                </a:cxn>
                <a:cxn ang="0">
                  <a:pos x="11" y="54"/>
                </a:cxn>
              </a:cxnLst>
              <a:rect l="0" t="0" r="r" b="b"/>
              <a:pathLst>
                <a:path w="78" h="108">
                  <a:moveTo>
                    <a:pt x="0" y="54"/>
                  </a:moveTo>
                  <a:lnTo>
                    <a:pt x="0" y="42"/>
                  </a:lnTo>
                  <a:lnTo>
                    <a:pt x="3" y="33"/>
                  </a:lnTo>
                  <a:lnTo>
                    <a:pt x="7" y="23"/>
                  </a:lnTo>
                  <a:lnTo>
                    <a:pt x="11" y="15"/>
                  </a:lnTo>
                  <a:lnTo>
                    <a:pt x="17" y="10"/>
                  </a:lnTo>
                  <a:lnTo>
                    <a:pt x="25" y="4"/>
                  </a:lnTo>
                  <a:lnTo>
                    <a:pt x="30" y="2"/>
                  </a:lnTo>
                  <a:lnTo>
                    <a:pt x="40" y="0"/>
                  </a:lnTo>
                  <a:lnTo>
                    <a:pt x="48" y="2"/>
                  </a:lnTo>
                  <a:lnTo>
                    <a:pt x="53" y="4"/>
                  </a:lnTo>
                  <a:lnTo>
                    <a:pt x="61" y="10"/>
                  </a:lnTo>
                  <a:lnTo>
                    <a:pt x="67" y="15"/>
                  </a:lnTo>
                  <a:lnTo>
                    <a:pt x="71" y="23"/>
                  </a:lnTo>
                  <a:lnTo>
                    <a:pt x="74" y="33"/>
                  </a:lnTo>
                  <a:lnTo>
                    <a:pt x="76" y="42"/>
                  </a:lnTo>
                  <a:lnTo>
                    <a:pt x="78" y="54"/>
                  </a:lnTo>
                  <a:lnTo>
                    <a:pt x="76" y="63"/>
                  </a:lnTo>
                  <a:lnTo>
                    <a:pt x="74" y="73"/>
                  </a:lnTo>
                  <a:lnTo>
                    <a:pt x="71" y="83"/>
                  </a:lnTo>
                  <a:lnTo>
                    <a:pt x="67" y="90"/>
                  </a:lnTo>
                  <a:lnTo>
                    <a:pt x="61" y="98"/>
                  </a:lnTo>
                  <a:lnTo>
                    <a:pt x="53" y="104"/>
                  </a:lnTo>
                  <a:lnTo>
                    <a:pt x="48" y="106"/>
                  </a:lnTo>
                  <a:lnTo>
                    <a:pt x="40" y="108"/>
                  </a:lnTo>
                  <a:lnTo>
                    <a:pt x="30" y="106"/>
                  </a:lnTo>
                  <a:lnTo>
                    <a:pt x="25" y="104"/>
                  </a:lnTo>
                  <a:lnTo>
                    <a:pt x="17" y="98"/>
                  </a:lnTo>
                  <a:lnTo>
                    <a:pt x="11" y="90"/>
                  </a:lnTo>
                  <a:lnTo>
                    <a:pt x="7" y="83"/>
                  </a:lnTo>
                  <a:lnTo>
                    <a:pt x="3" y="73"/>
                  </a:lnTo>
                  <a:lnTo>
                    <a:pt x="0" y="63"/>
                  </a:lnTo>
                  <a:lnTo>
                    <a:pt x="0" y="54"/>
                  </a:lnTo>
                  <a:close/>
                  <a:moveTo>
                    <a:pt x="11" y="54"/>
                  </a:moveTo>
                  <a:lnTo>
                    <a:pt x="11" y="61"/>
                  </a:lnTo>
                  <a:lnTo>
                    <a:pt x="13" y="69"/>
                  </a:lnTo>
                  <a:lnTo>
                    <a:pt x="15" y="75"/>
                  </a:lnTo>
                  <a:lnTo>
                    <a:pt x="19" y="81"/>
                  </a:lnTo>
                  <a:lnTo>
                    <a:pt x="23" y="86"/>
                  </a:lnTo>
                  <a:lnTo>
                    <a:pt x="28" y="90"/>
                  </a:lnTo>
                  <a:lnTo>
                    <a:pt x="32" y="92"/>
                  </a:lnTo>
                  <a:lnTo>
                    <a:pt x="40" y="92"/>
                  </a:lnTo>
                  <a:lnTo>
                    <a:pt x="44" y="92"/>
                  </a:lnTo>
                  <a:lnTo>
                    <a:pt x="49" y="90"/>
                  </a:lnTo>
                  <a:lnTo>
                    <a:pt x="55" y="86"/>
                  </a:lnTo>
                  <a:lnTo>
                    <a:pt x="59" y="81"/>
                  </a:lnTo>
                  <a:lnTo>
                    <a:pt x="63" y="75"/>
                  </a:lnTo>
                  <a:lnTo>
                    <a:pt x="65" y="69"/>
                  </a:lnTo>
                  <a:lnTo>
                    <a:pt x="67" y="61"/>
                  </a:lnTo>
                  <a:lnTo>
                    <a:pt x="67" y="54"/>
                  </a:lnTo>
                  <a:lnTo>
                    <a:pt x="67" y="46"/>
                  </a:lnTo>
                  <a:lnTo>
                    <a:pt x="65" y="38"/>
                  </a:lnTo>
                  <a:lnTo>
                    <a:pt x="63" y="33"/>
                  </a:lnTo>
                  <a:lnTo>
                    <a:pt x="59" y="25"/>
                  </a:lnTo>
                  <a:lnTo>
                    <a:pt x="55" y="21"/>
                  </a:lnTo>
                  <a:lnTo>
                    <a:pt x="49" y="17"/>
                  </a:lnTo>
                  <a:lnTo>
                    <a:pt x="44" y="15"/>
                  </a:lnTo>
                  <a:lnTo>
                    <a:pt x="40" y="13"/>
                  </a:lnTo>
                  <a:lnTo>
                    <a:pt x="32" y="15"/>
                  </a:lnTo>
                  <a:lnTo>
                    <a:pt x="28" y="17"/>
                  </a:lnTo>
                  <a:lnTo>
                    <a:pt x="23" y="21"/>
                  </a:lnTo>
                  <a:lnTo>
                    <a:pt x="19" y="25"/>
                  </a:lnTo>
                  <a:lnTo>
                    <a:pt x="15" y="33"/>
                  </a:lnTo>
                  <a:lnTo>
                    <a:pt x="13" y="38"/>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1" name="Freeform 75"/>
            <p:cNvSpPr>
              <a:spLocks noChangeAspect="1"/>
            </p:cNvSpPr>
            <p:nvPr/>
          </p:nvSpPr>
          <p:spPr bwMode="auto">
            <a:xfrm>
              <a:off x="2769287" y="3804371"/>
              <a:ext cx="29645" cy="40286"/>
            </a:xfrm>
            <a:custGeom>
              <a:avLst/>
              <a:gdLst/>
              <a:ahLst/>
              <a:cxnLst>
                <a:cxn ang="0">
                  <a:pos x="0" y="52"/>
                </a:cxn>
                <a:cxn ang="0">
                  <a:pos x="2" y="43"/>
                </a:cxn>
                <a:cxn ang="0">
                  <a:pos x="4" y="33"/>
                </a:cxn>
                <a:cxn ang="0">
                  <a:pos x="6" y="23"/>
                </a:cxn>
                <a:cxn ang="0">
                  <a:pos x="12" y="16"/>
                </a:cxn>
                <a:cxn ang="0">
                  <a:pos x="18" y="8"/>
                </a:cxn>
                <a:cxn ang="0">
                  <a:pos x="25" y="4"/>
                </a:cxn>
                <a:cxn ang="0">
                  <a:pos x="31" y="0"/>
                </a:cxn>
                <a:cxn ang="0">
                  <a:pos x="39" y="0"/>
                </a:cxn>
                <a:cxn ang="0">
                  <a:pos x="46" y="0"/>
                </a:cxn>
                <a:cxn ang="0">
                  <a:pos x="54" y="4"/>
                </a:cxn>
                <a:cxn ang="0">
                  <a:pos x="62" y="8"/>
                </a:cxn>
                <a:cxn ang="0">
                  <a:pos x="67" y="16"/>
                </a:cxn>
                <a:cxn ang="0">
                  <a:pos x="71" y="23"/>
                </a:cxn>
                <a:cxn ang="0">
                  <a:pos x="75" y="33"/>
                </a:cxn>
                <a:cxn ang="0">
                  <a:pos x="77" y="43"/>
                </a:cxn>
                <a:cxn ang="0">
                  <a:pos x="79" y="52"/>
                </a:cxn>
                <a:cxn ang="0">
                  <a:pos x="77" y="64"/>
                </a:cxn>
                <a:cxn ang="0">
                  <a:pos x="75" y="73"/>
                </a:cxn>
                <a:cxn ang="0">
                  <a:pos x="71" y="83"/>
                </a:cxn>
                <a:cxn ang="0">
                  <a:pos x="67" y="91"/>
                </a:cxn>
                <a:cxn ang="0">
                  <a:pos x="62" y="98"/>
                </a:cxn>
                <a:cxn ang="0">
                  <a:pos x="54" y="102"/>
                </a:cxn>
                <a:cxn ang="0">
                  <a:pos x="46" y="106"/>
                </a:cxn>
                <a:cxn ang="0">
                  <a:pos x="39" y="106"/>
                </a:cxn>
                <a:cxn ang="0">
                  <a:pos x="31" y="106"/>
                </a:cxn>
                <a:cxn ang="0">
                  <a:pos x="25" y="102"/>
                </a:cxn>
                <a:cxn ang="0">
                  <a:pos x="18" y="98"/>
                </a:cxn>
                <a:cxn ang="0">
                  <a:pos x="12" y="91"/>
                </a:cxn>
                <a:cxn ang="0">
                  <a:pos x="6" y="83"/>
                </a:cxn>
                <a:cxn ang="0">
                  <a:pos x="4" y="73"/>
                </a:cxn>
                <a:cxn ang="0">
                  <a:pos x="2" y="64"/>
                </a:cxn>
                <a:cxn ang="0">
                  <a:pos x="0" y="52"/>
                </a:cxn>
              </a:cxnLst>
              <a:rect l="0" t="0" r="r" b="b"/>
              <a:pathLst>
                <a:path w="79" h="106">
                  <a:moveTo>
                    <a:pt x="0" y="52"/>
                  </a:moveTo>
                  <a:lnTo>
                    <a:pt x="2" y="43"/>
                  </a:lnTo>
                  <a:lnTo>
                    <a:pt x="4" y="33"/>
                  </a:lnTo>
                  <a:lnTo>
                    <a:pt x="6" y="23"/>
                  </a:lnTo>
                  <a:lnTo>
                    <a:pt x="12" y="16"/>
                  </a:lnTo>
                  <a:lnTo>
                    <a:pt x="18" y="8"/>
                  </a:lnTo>
                  <a:lnTo>
                    <a:pt x="25" y="4"/>
                  </a:lnTo>
                  <a:lnTo>
                    <a:pt x="31" y="0"/>
                  </a:lnTo>
                  <a:lnTo>
                    <a:pt x="39" y="0"/>
                  </a:lnTo>
                  <a:lnTo>
                    <a:pt x="46" y="0"/>
                  </a:lnTo>
                  <a:lnTo>
                    <a:pt x="54" y="4"/>
                  </a:lnTo>
                  <a:lnTo>
                    <a:pt x="62" y="8"/>
                  </a:lnTo>
                  <a:lnTo>
                    <a:pt x="67" y="16"/>
                  </a:lnTo>
                  <a:lnTo>
                    <a:pt x="71" y="23"/>
                  </a:lnTo>
                  <a:lnTo>
                    <a:pt x="75" y="33"/>
                  </a:lnTo>
                  <a:lnTo>
                    <a:pt x="77" y="43"/>
                  </a:lnTo>
                  <a:lnTo>
                    <a:pt x="79" y="52"/>
                  </a:lnTo>
                  <a:lnTo>
                    <a:pt x="77" y="64"/>
                  </a:lnTo>
                  <a:lnTo>
                    <a:pt x="75" y="73"/>
                  </a:lnTo>
                  <a:lnTo>
                    <a:pt x="71" y="83"/>
                  </a:lnTo>
                  <a:lnTo>
                    <a:pt x="67" y="91"/>
                  </a:lnTo>
                  <a:lnTo>
                    <a:pt x="62" y="98"/>
                  </a:lnTo>
                  <a:lnTo>
                    <a:pt x="54" y="102"/>
                  </a:lnTo>
                  <a:lnTo>
                    <a:pt x="46" y="106"/>
                  </a:lnTo>
                  <a:lnTo>
                    <a:pt x="39" y="106"/>
                  </a:lnTo>
                  <a:lnTo>
                    <a:pt x="31" y="106"/>
                  </a:lnTo>
                  <a:lnTo>
                    <a:pt x="25" y="102"/>
                  </a:lnTo>
                  <a:lnTo>
                    <a:pt x="18" y="98"/>
                  </a:lnTo>
                  <a:lnTo>
                    <a:pt x="12" y="91"/>
                  </a:lnTo>
                  <a:lnTo>
                    <a:pt x="6" y="83"/>
                  </a:lnTo>
                  <a:lnTo>
                    <a:pt x="4"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2" name="Freeform 76"/>
            <p:cNvSpPr>
              <a:spLocks noChangeAspect="1"/>
            </p:cNvSpPr>
            <p:nvPr/>
          </p:nvSpPr>
          <p:spPr bwMode="auto">
            <a:xfrm>
              <a:off x="2988486" y="3945751"/>
              <a:ext cx="32608" cy="40286"/>
            </a:xfrm>
            <a:custGeom>
              <a:avLst/>
              <a:gdLst/>
              <a:ahLst/>
              <a:cxnLst>
                <a:cxn ang="0">
                  <a:pos x="0" y="54"/>
                </a:cxn>
                <a:cxn ang="0">
                  <a:pos x="0" y="43"/>
                </a:cxn>
                <a:cxn ang="0">
                  <a:pos x="1" y="33"/>
                </a:cxn>
                <a:cxn ang="0">
                  <a:pos x="5" y="23"/>
                </a:cxn>
                <a:cxn ang="0">
                  <a:pos x="9" y="16"/>
                </a:cxn>
                <a:cxn ang="0">
                  <a:pos x="17" y="8"/>
                </a:cxn>
                <a:cxn ang="0">
                  <a:pos x="23" y="4"/>
                </a:cxn>
                <a:cxn ang="0">
                  <a:pos x="30" y="0"/>
                </a:cxn>
                <a:cxn ang="0">
                  <a:pos x="38" y="0"/>
                </a:cxn>
                <a:cxn ang="0">
                  <a:pos x="46" y="0"/>
                </a:cxn>
                <a:cxn ang="0">
                  <a:pos x="53" y="4"/>
                </a:cxn>
                <a:cxn ang="0">
                  <a:pos x="59" y="8"/>
                </a:cxn>
                <a:cxn ang="0">
                  <a:pos x="65" y="16"/>
                </a:cxn>
                <a:cxn ang="0">
                  <a:pos x="71" y="23"/>
                </a:cxn>
                <a:cxn ang="0">
                  <a:pos x="74" y="33"/>
                </a:cxn>
                <a:cxn ang="0">
                  <a:pos x="76" y="43"/>
                </a:cxn>
                <a:cxn ang="0">
                  <a:pos x="76" y="54"/>
                </a:cxn>
                <a:cxn ang="0">
                  <a:pos x="76" y="64"/>
                </a:cxn>
                <a:cxn ang="0">
                  <a:pos x="74" y="73"/>
                </a:cxn>
                <a:cxn ang="0">
                  <a:pos x="71" y="83"/>
                </a:cxn>
                <a:cxn ang="0">
                  <a:pos x="65" y="91"/>
                </a:cxn>
                <a:cxn ang="0">
                  <a:pos x="59" y="98"/>
                </a:cxn>
                <a:cxn ang="0">
                  <a:pos x="53" y="102"/>
                </a:cxn>
                <a:cxn ang="0">
                  <a:pos x="46" y="106"/>
                </a:cxn>
                <a:cxn ang="0">
                  <a:pos x="38" y="106"/>
                </a:cxn>
                <a:cxn ang="0">
                  <a:pos x="30" y="106"/>
                </a:cxn>
                <a:cxn ang="0">
                  <a:pos x="23" y="102"/>
                </a:cxn>
                <a:cxn ang="0">
                  <a:pos x="17" y="98"/>
                </a:cxn>
                <a:cxn ang="0">
                  <a:pos x="9" y="91"/>
                </a:cxn>
                <a:cxn ang="0">
                  <a:pos x="5" y="83"/>
                </a:cxn>
                <a:cxn ang="0">
                  <a:pos x="1" y="73"/>
                </a:cxn>
                <a:cxn ang="0">
                  <a:pos x="0" y="64"/>
                </a:cxn>
                <a:cxn ang="0">
                  <a:pos x="0" y="54"/>
                </a:cxn>
              </a:cxnLst>
              <a:rect l="0" t="0" r="r" b="b"/>
              <a:pathLst>
                <a:path w="76" h="106">
                  <a:moveTo>
                    <a:pt x="0" y="54"/>
                  </a:moveTo>
                  <a:lnTo>
                    <a:pt x="0" y="43"/>
                  </a:lnTo>
                  <a:lnTo>
                    <a:pt x="1" y="33"/>
                  </a:lnTo>
                  <a:lnTo>
                    <a:pt x="5" y="23"/>
                  </a:lnTo>
                  <a:lnTo>
                    <a:pt x="9" y="16"/>
                  </a:lnTo>
                  <a:lnTo>
                    <a:pt x="17" y="8"/>
                  </a:lnTo>
                  <a:lnTo>
                    <a:pt x="23" y="4"/>
                  </a:lnTo>
                  <a:lnTo>
                    <a:pt x="30" y="0"/>
                  </a:lnTo>
                  <a:lnTo>
                    <a:pt x="38" y="0"/>
                  </a:lnTo>
                  <a:lnTo>
                    <a:pt x="46" y="0"/>
                  </a:lnTo>
                  <a:lnTo>
                    <a:pt x="53" y="4"/>
                  </a:lnTo>
                  <a:lnTo>
                    <a:pt x="59" y="8"/>
                  </a:lnTo>
                  <a:lnTo>
                    <a:pt x="65" y="16"/>
                  </a:lnTo>
                  <a:lnTo>
                    <a:pt x="71" y="23"/>
                  </a:lnTo>
                  <a:lnTo>
                    <a:pt x="74" y="33"/>
                  </a:lnTo>
                  <a:lnTo>
                    <a:pt x="76" y="43"/>
                  </a:lnTo>
                  <a:lnTo>
                    <a:pt x="76" y="54"/>
                  </a:lnTo>
                  <a:lnTo>
                    <a:pt x="76" y="64"/>
                  </a:lnTo>
                  <a:lnTo>
                    <a:pt x="74" y="73"/>
                  </a:lnTo>
                  <a:lnTo>
                    <a:pt x="71" y="83"/>
                  </a:lnTo>
                  <a:lnTo>
                    <a:pt x="65" y="91"/>
                  </a:lnTo>
                  <a:lnTo>
                    <a:pt x="59" y="98"/>
                  </a:lnTo>
                  <a:lnTo>
                    <a:pt x="53" y="102"/>
                  </a:lnTo>
                  <a:lnTo>
                    <a:pt x="46" y="106"/>
                  </a:lnTo>
                  <a:lnTo>
                    <a:pt x="38" y="106"/>
                  </a:lnTo>
                  <a:lnTo>
                    <a:pt x="30" y="106"/>
                  </a:lnTo>
                  <a:lnTo>
                    <a:pt x="23" y="102"/>
                  </a:lnTo>
                  <a:lnTo>
                    <a:pt x="17" y="98"/>
                  </a:lnTo>
                  <a:lnTo>
                    <a:pt x="9" y="91"/>
                  </a:lnTo>
                  <a:lnTo>
                    <a:pt x="5" y="83"/>
                  </a:lnTo>
                  <a:lnTo>
                    <a:pt x="1" y="73"/>
                  </a:lnTo>
                  <a:lnTo>
                    <a:pt x="0" y="64"/>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3" name="Freeform 77"/>
            <p:cNvSpPr>
              <a:spLocks noChangeAspect="1" noEditPoints="1"/>
            </p:cNvSpPr>
            <p:nvPr/>
          </p:nvSpPr>
          <p:spPr bwMode="auto">
            <a:xfrm>
              <a:off x="2769286" y="4056471"/>
              <a:ext cx="32608" cy="40286"/>
            </a:xfrm>
            <a:custGeom>
              <a:avLst/>
              <a:gdLst/>
              <a:ahLst/>
              <a:cxnLst>
                <a:cxn ang="0">
                  <a:pos x="2" y="42"/>
                </a:cxn>
                <a:cxn ang="0">
                  <a:pos x="8" y="23"/>
                </a:cxn>
                <a:cxn ang="0">
                  <a:pos x="17" y="9"/>
                </a:cxn>
                <a:cxn ang="0">
                  <a:pos x="31" y="2"/>
                </a:cxn>
                <a:cxn ang="0">
                  <a:pos x="48" y="2"/>
                </a:cxn>
                <a:cxn ang="0">
                  <a:pos x="62" y="9"/>
                </a:cxn>
                <a:cxn ang="0">
                  <a:pos x="71" y="23"/>
                </a:cxn>
                <a:cxn ang="0">
                  <a:pos x="79" y="42"/>
                </a:cxn>
                <a:cxn ang="0">
                  <a:pos x="79" y="63"/>
                </a:cxn>
                <a:cxn ang="0">
                  <a:pos x="71" y="82"/>
                </a:cxn>
                <a:cxn ang="0">
                  <a:pos x="62" y="98"/>
                </a:cxn>
                <a:cxn ang="0">
                  <a:pos x="48" y="105"/>
                </a:cxn>
                <a:cxn ang="0">
                  <a:pos x="31" y="105"/>
                </a:cxn>
                <a:cxn ang="0">
                  <a:pos x="17" y="98"/>
                </a:cxn>
                <a:cxn ang="0">
                  <a:pos x="8" y="82"/>
                </a:cxn>
                <a:cxn ang="0">
                  <a:pos x="2" y="63"/>
                </a:cxn>
                <a:cxn ang="0">
                  <a:pos x="12" y="53"/>
                </a:cxn>
                <a:cxn ang="0">
                  <a:pos x="14" y="67"/>
                </a:cxn>
                <a:cxn ang="0">
                  <a:pos x="19" y="80"/>
                </a:cxn>
                <a:cxn ang="0">
                  <a:pos x="29" y="88"/>
                </a:cxn>
                <a:cxn ang="0">
                  <a:pos x="40" y="92"/>
                </a:cxn>
                <a:cxn ang="0">
                  <a:pos x="50" y="88"/>
                </a:cxn>
                <a:cxn ang="0">
                  <a:pos x="60" y="80"/>
                </a:cxn>
                <a:cxn ang="0">
                  <a:pos x="65" y="67"/>
                </a:cxn>
                <a:cxn ang="0">
                  <a:pos x="69" y="53"/>
                </a:cxn>
                <a:cxn ang="0">
                  <a:pos x="65" y="38"/>
                </a:cxn>
                <a:cxn ang="0">
                  <a:pos x="60" y="25"/>
                </a:cxn>
                <a:cxn ang="0">
                  <a:pos x="50" y="17"/>
                </a:cxn>
                <a:cxn ang="0">
                  <a:pos x="40" y="13"/>
                </a:cxn>
                <a:cxn ang="0">
                  <a:pos x="29" y="17"/>
                </a:cxn>
                <a:cxn ang="0">
                  <a:pos x="19" y="25"/>
                </a:cxn>
                <a:cxn ang="0">
                  <a:pos x="14" y="38"/>
                </a:cxn>
                <a:cxn ang="0">
                  <a:pos x="12" y="53"/>
                </a:cxn>
              </a:cxnLst>
              <a:rect l="0" t="0" r="r" b="b"/>
              <a:pathLst>
                <a:path w="79" h="105">
                  <a:moveTo>
                    <a:pt x="0" y="53"/>
                  </a:moveTo>
                  <a:lnTo>
                    <a:pt x="2" y="42"/>
                  </a:lnTo>
                  <a:lnTo>
                    <a:pt x="4" y="32"/>
                  </a:lnTo>
                  <a:lnTo>
                    <a:pt x="8" y="23"/>
                  </a:lnTo>
                  <a:lnTo>
                    <a:pt x="12" y="15"/>
                  </a:lnTo>
                  <a:lnTo>
                    <a:pt x="17" y="9"/>
                  </a:lnTo>
                  <a:lnTo>
                    <a:pt x="25" y="3"/>
                  </a:lnTo>
                  <a:lnTo>
                    <a:pt x="31" y="2"/>
                  </a:lnTo>
                  <a:lnTo>
                    <a:pt x="40" y="0"/>
                  </a:lnTo>
                  <a:lnTo>
                    <a:pt x="48" y="2"/>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2"/>
                  </a:lnTo>
                  <a:lnTo>
                    <a:pt x="48" y="105"/>
                  </a:lnTo>
                  <a:lnTo>
                    <a:pt x="40" y="105"/>
                  </a:lnTo>
                  <a:lnTo>
                    <a:pt x="31" y="105"/>
                  </a:lnTo>
                  <a:lnTo>
                    <a:pt x="25" y="102"/>
                  </a:lnTo>
                  <a:lnTo>
                    <a:pt x="17" y="98"/>
                  </a:lnTo>
                  <a:lnTo>
                    <a:pt x="12" y="90"/>
                  </a:lnTo>
                  <a:lnTo>
                    <a:pt x="8" y="82"/>
                  </a:lnTo>
                  <a:lnTo>
                    <a:pt x="4" y="73"/>
                  </a:lnTo>
                  <a:lnTo>
                    <a:pt x="2" y="63"/>
                  </a:lnTo>
                  <a:lnTo>
                    <a:pt x="0" y="53"/>
                  </a:lnTo>
                  <a:close/>
                  <a:moveTo>
                    <a:pt x="12" y="53"/>
                  </a:moveTo>
                  <a:lnTo>
                    <a:pt x="12" y="61"/>
                  </a:lnTo>
                  <a:lnTo>
                    <a:pt x="14" y="67"/>
                  </a:lnTo>
                  <a:lnTo>
                    <a:pt x="16" y="75"/>
                  </a:lnTo>
                  <a:lnTo>
                    <a:pt x="19" y="80"/>
                  </a:lnTo>
                  <a:lnTo>
                    <a:pt x="23" y="86"/>
                  </a:lnTo>
                  <a:lnTo>
                    <a:pt x="29" y="88"/>
                  </a:lnTo>
                  <a:lnTo>
                    <a:pt x="35" y="92"/>
                  </a:lnTo>
                  <a:lnTo>
                    <a:pt x="40" y="92"/>
                  </a:lnTo>
                  <a:lnTo>
                    <a:pt x="46" y="92"/>
                  </a:lnTo>
                  <a:lnTo>
                    <a:pt x="50" y="88"/>
                  </a:lnTo>
                  <a:lnTo>
                    <a:pt x="56" y="86"/>
                  </a:lnTo>
                  <a:lnTo>
                    <a:pt x="60" y="80"/>
                  </a:lnTo>
                  <a:lnTo>
                    <a:pt x="63" y="75"/>
                  </a:lnTo>
                  <a:lnTo>
                    <a:pt x="65" y="67"/>
                  </a:lnTo>
                  <a:lnTo>
                    <a:pt x="67" y="61"/>
                  </a:lnTo>
                  <a:lnTo>
                    <a:pt x="69" y="53"/>
                  </a:lnTo>
                  <a:lnTo>
                    <a:pt x="67" y="46"/>
                  </a:lnTo>
                  <a:lnTo>
                    <a:pt x="65" y="38"/>
                  </a:lnTo>
                  <a:lnTo>
                    <a:pt x="63" y="30"/>
                  </a:lnTo>
                  <a:lnTo>
                    <a:pt x="60" y="25"/>
                  </a:lnTo>
                  <a:lnTo>
                    <a:pt x="56" y="21"/>
                  </a:lnTo>
                  <a:lnTo>
                    <a:pt x="50" y="17"/>
                  </a:lnTo>
                  <a:lnTo>
                    <a:pt x="46" y="15"/>
                  </a:lnTo>
                  <a:lnTo>
                    <a:pt x="40" y="13"/>
                  </a:lnTo>
                  <a:lnTo>
                    <a:pt x="35" y="15"/>
                  </a:lnTo>
                  <a:lnTo>
                    <a:pt x="29" y="17"/>
                  </a:lnTo>
                  <a:lnTo>
                    <a:pt x="23" y="21"/>
                  </a:lnTo>
                  <a:lnTo>
                    <a:pt x="19" y="25"/>
                  </a:lnTo>
                  <a:lnTo>
                    <a:pt x="16" y="30"/>
                  </a:lnTo>
                  <a:lnTo>
                    <a:pt x="14" y="38"/>
                  </a:lnTo>
                  <a:lnTo>
                    <a:pt x="12" y="46"/>
                  </a:lnTo>
                  <a:lnTo>
                    <a:pt x="12"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4" name="Freeform 78"/>
            <p:cNvSpPr>
              <a:spLocks noChangeAspect="1" noEditPoints="1"/>
            </p:cNvSpPr>
            <p:nvPr/>
          </p:nvSpPr>
          <p:spPr bwMode="auto">
            <a:xfrm>
              <a:off x="2623751" y="4182521"/>
              <a:ext cx="32608" cy="40286"/>
            </a:xfrm>
            <a:custGeom>
              <a:avLst/>
              <a:gdLst/>
              <a:ahLst/>
              <a:cxnLst>
                <a:cxn ang="0">
                  <a:pos x="0" y="43"/>
                </a:cxn>
                <a:cxn ang="0">
                  <a:pos x="6" y="23"/>
                </a:cxn>
                <a:cxn ang="0">
                  <a:pos x="17" y="8"/>
                </a:cxn>
                <a:cxn ang="0">
                  <a:pos x="31" y="0"/>
                </a:cxn>
                <a:cxn ang="0">
                  <a:pos x="46" y="0"/>
                </a:cxn>
                <a:cxn ang="0">
                  <a:pos x="60" y="8"/>
                </a:cxn>
                <a:cxn ang="0">
                  <a:pos x="71" y="23"/>
                </a:cxn>
                <a:cxn ang="0">
                  <a:pos x="77" y="43"/>
                </a:cxn>
                <a:cxn ang="0">
                  <a:pos x="77" y="64"/>
                </a:cxn>
                <a:cxn ang="0">
                  <a:pos x="71" y="83"/>
                </a:cxn>
                <a:cxn ang="0">
                  <a:pos x="60" y="98"/>
                </a:cxn>
                <a:cxn ang="0">
                  <a:pos x="46" y="106"/>
                </a:cxn>
                <a:cxn ang="0">
                  <a:pos x="31" y="106"/>
                </a:cxn>
                <a:cxn ang="0">
                  <a:pos x="17" y="98"/>
                </a:cxn>
                <a:cxn ang="0">
                  <a:pos x="6" y="83"/>
                </a:cxn>
                <a:cxn ang="0">
                  <a:pos x="0" y="64"/>
                </a:cxn>
                <a:cxn ang="0">
                  <a:pos x="10" y="54"/>
                </a:cxn>
                <a:cxn ang="0">
                  <a:pos x="12" y="68"/>
                </a:cxn>
                <a:cxn ang="0">
                  <a:pos x="17" y="81"/>
                </a:cxn>
                <a:cxn ang="0">
                  <a:pos x="27" y="89"/>
                </a:cxn>
                <a:cxn ang="0">
                  <a:pos x="39" y="93"/>
                </a:cxn>
                <a:cxn ang="0">
                  <a:pos x="50" y="89"/>
                </a:cxn>
                <a:cxn ang="0">
                  <a:pos x="58" y="81"/>
                </a:cxn>
                <a:cxn ang="0">
                  <a:pos x="65" y="68"/>
                </a:cxn>
                <a:cxn ang="0">
                  <a:pos x="67" y="54"/>
                </a:cxn>
                <a:cxn ang="0">
                  <a:pos x="65" y="39"/>
                </a:cxn>
                <a:cxn ang="0">
                  <a:pos x="58" y="25"/>
                </a:cxn>
                <a:cxn ang="0">
                  <a:pos x="50" y="18"/>
                </a:cxn>
                <a:cxn ang="0">
                  <a:pos x="39" y="14"/>
                </a:cxn>
                <a:cxn ang="0">
                  <a:pos x="27" y="18"/>
                </a:cxn>
                <a:cxn ang="0">
                  <a:pos x="17" y="25"/>
                </a:cxn>
                <a:cxn ang="0">
                  <a:pos x="12" y="39"/>
                </a:cxn>
                <a:cxn ang="0">
                  <a:pos x="10" y="54"/>
                </a:cxn>
              </a:cxnLst>
              <a:rect l="0" t="0" r="r" b="b"/>
              <a:pathLst>
                <a:path w="77" h="106">
                  <a:moveTo>
                    <a:pt x="0" y="54"/>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4"/>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4"/>
                  </a:lnTo>
                  <a:close/>
                  <a:moveTo>
                    <a:pt x="10" y="54"/>
                  </a:moveTo>
                  <a:lnTo>
                    <a:pt x="10" y="62"/>
                  </a:lnTo>
                  <a:lnTo>
                    <a:pt x="12" y="68"/>
                  </a:lnTo>
                  <a:lnTo>
                    <a:pt x="14" y="75"/>
                  </a:lnTo>
                  <a:lnTo>
                    <a:pt x="17" y="81"/>
                  </a:lnTo>
                  <a:lnTo>
                    <a:pt x="23" y="87"/>
                  </a:lnTo>
                  <a:lnTo>
                    <a:pt x="27" y="89"/>
                  </a:lnTo>
                  <a:lnTo>
                    <a:pt x="33" y="91"/>
                  </a:lnTo>
                  <a:lnTo>
                    <a:pt x="39" y="93"/>
                  </a:lnTo>
                  <a:lnTo>
                    <a:pt x="44" y="91"/>
                  </a:lnTo>
                  <a:lnTo>
                    <a:pt x="50" y="89"/>
                  </a:lnTo>
                  <a:lnTo>
                    <a:pt x="54" y="87"/>
                  </a:lnTo>
                  <a:lnTo>
                    <a:pt x="58" y="81"/>
                  </a:lnTo>
                  <a:lnTo>
                    <a:pt x="62" y="75"/>
                  </a:lnTo>
                  <a:lnTo>
                    <a:pt x="65" y="68"/>
                  </a:lnTo>
                  <a:lnTo>
                    <a:pt x="67" y="62"/>
                  </a:lnTo>
                  <a:lnTo>
                    <a:pt x="67" y="54"/>
                  </a:lnTo>
                  <a:lnTo>
                    <a:pt x="67" y="45"/>
                  </a:lnTo>
                  <a:lnTo>
                    <a:pt x="65" y="39"/>
                  </a:lnTo>
                  <a:lnTo>
                    <a:pt x="62" y="31"/>
                  </a:lnTo>
                  <a:lnTo>
                    <a:pt x="58" y="25"/>
                  </a:lnTo>
                  <a:lnTo>
                    <a:pt x="54" y="22"/>
                  </a:lnTo>
                  <a:lnTo>
                    <a:pt x="50" y="18"/>
                  </a:lnTo>
                  <a:lnTo>
                    <a:pt x="44" y="16"/>
                  </a:lnTo>
                  <a:lnTo>
                    <a:pt x="39" y="14"/>
                  </a:lnTo>
                  <a:lnTo>
                    <a:pt x="33" y="16"/>
                  </a:lnTo>
                  <a:lnTo>
                    <a:pt x="27" y="18"/>
                  </a:lnTo>
                  <a:lnTo>
                    <a:pt x="23" y="22"/>
                  </a:lnTo>
                  <a:lnTo>
                    <a:pt x="17" y="25"/>
                  </a:lnTo>
                  <a:lnTo>
                    <a:pt x="14" y="31"/>
                  </a:lnTo>
                  <a:lnTo>
                    <a:pt x="12" y="39"/>
                  </a:lnTo>
                  <a:lnTo>
                    <a:pt x="10" y="45"/>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5" name="Freeform 79"/>
            <p:cNvSpPr>
              <a:spLocks noChangeAspect="1" noEditPoints="1"/>
            </p:cNvSpPr>
            <p:nvPr/>
          </p:nvSpPr>
          <p:spPr bwMode="auto">
            <a:xfrm>
              <a:off x="2871699" y="4294943"/>
              <a:ext cx="32608" cy="40286"/>
            </a:xfrm>
            <a:custGeom>
              <a:avLst/>
              <a:gdLst/>
              <a:ahLst/>
              <a:cxnLst>
                <a:cxn ang="0">
                  <a:pos x="2" y="42"/>
                </a:cxn>
                <a:cxn ang="0">
                  <a:pos x="7" y="23"/>
                </a:cxn>
                <a:cxn ang="0">
                  <a:pos x="17" y="9"/>
                </a:cxn>
                <a:cxn ang="0">
                  <a:pos x="32" y="1"/>
                </a:cxn>
                <a:cxn ang="0">
                  <a:pos x="48" y="1"/>
                </a:cxn>
                <a:cxn ang="0">
                  <a:pos x="61" y="9"/>
                </a:cxn>
                <a:cxn ang="0">
                  <a:pos x="73" y="23"/>
                </a:cxn>
                <a:cxn ang="0">
                  <a:pos x="76" y="42"/>
                </a:cxn>
                <a:cxn ang="0">
                  <a:pos x="76" y="63"/>
                </a:cxn>
                <a:cxn ang="0">
                  <a:pos x="73" y="82"/>
                </a:cxn>
                <a:cxn ang="0">
                  <a:pos x="61" y="98"/>
                </a:cxn>
                <a:cxn ang="0">
                  <a:pos x="48" y="105"/>
                </a:cxn>
                <a:cxn ang="0">
                  <a:pos x="32" y="105"/>
                </a:cxn>
                <a:cxn ang="0">
                  <a:pos x="17" y="98"/>
                </a:cxn>
                <a:cxn ang="0">
                  <a:pos x="7" y="82"/>
                </a:cxn>
                <a:cxn ang="0">
                  <a:pos x="2" y="63"/>
                </a:cxn>
                <a:cxn ang="0">
                  <a:pos x="11" y="53"/>
                </a:cxn>
                <a:cxn ang="0">
                  <a:pos x="13" y="69"/>
                </a:cxn>
                <a:cxn ang="0">
                  <a:pos x="19" y="80"/>
                </a:cxn>
                <a:cxn ang="0">
                  <a:pos x="28" y="90"/>
                </a:cxn>
                <a:cxn ang="0">
                  <a:pos x="40" y="92"/>
                </a:cxn>
                <a:cxn ang="0">
                  <a:pos x="50" y="90"/>
                </a:cxn>
                <a:cxn ang="0">
                  <a:pos x="59" y="80"/>
                </a:cxn>
                <a:cxn ang="0">
                  <a:pos x="65" y="69"/>
                </a:cxn>
                <a:cxn ang="0">
                  <a:pos x="67" y="53"/>
                </a:cxn>
                <a:cxn ang="0">
                  <a:pos x="65" y="38"/>
                </a:cxn>
                <a:cxn ang="0">
                  <a:pos x="59" y="25"/>
                </a:cxn>
                <a:cxn ang="0">
                  <a:pos x="50" y="17"/>
                </a:cxn>
                <a:cxn ang="0">
                  <a:pos x="40" y="13"/>
                </a:cxn>
                <a:cxn ang="0">
                  <a:pos x="28" y="17"/>
                </a:cxn>
                <a:cxn ang="0">
                  <a:pos x="19" y="25"/>
                </a:cxn>
                <a:cxn ang="0">
                  <a:pos x="13" y="38"/>
                </a:cxn>
                <a:cxn ang="0">
                  <a:pos x="11" y="53"/>
                </a:cxn>
              </a:cxnLst>
              <a:rect l="0" t="0" r="r" b="b"/>
              <a:pathLst>
                <a:path w="78" h="107">
                  <a:moveTo>
                    <a:pt x="0" y="53"/>
                  </a:moveTo>
                  <a:lnTo>
                    <a:pt x="2" y="42"/>
                  </a:lnTo>
                  <a:lnTo>
                    <a:pt x="4" y="32"/>
                  </a:lnTo>
                  <a:lnTo>
                    <a:pt x="7" y="23"/>
                  </a:lnTo>
                  <a:lnTo>
                    <a:pt x="11" y="15"/>
                  </a:lnTo>
                  <a:lnTo>
                    <a:pt x="17" y="9"/>
                  </a:lnTo>
                  <a:lnTo>
                    <a:pt x="25" y="3"/>
                  </a:lnTo>
                  <a:lnTo>
                    <a:pt x="32" y="1"/>
                  </a:lnTo>
                  <a:lnTo>
                    <a:pt x="40" y="0"/>
                  </a:lnTo>
                  <a:lnTo>
                    <a:pt x="48" y="1"/>
                  </a:lnTo>
                  <a:lnTo>
                    <a:pt x="53" y="3"/>
                  </a:lnTo>
                  <a:lnTo>
                    <a:pt x="61" y="9"/>
                  </a:lnTo>
                  <a:lnTo>
                    <a:pt x="67" y="15"/>
                  </a:lnTo>
                  <a:lnTo>
                    <a:pt x="73" y="23"/>
                  </a:lnTo>
                  <a:lnTo>
                    <a:pt x="75" y="32"/>
                  </a:lnTo>
                  <a:lnTo>
                    <a:pt x="76" y="42"/>
                  </a:lnTo>
                  <a:lnTo>
                    <a:pt x="78" y="53"/>
                  </a:lnTo>
                  <a:lnTo>
                    <a:pt x="76" y="63"/>
                  </a:lnTo>
                  <a:lnTo>
                    <a:pt x="75" y="73"/>
                  </a:lnTo>
                  <a:lnTo>
                    <a:pt x="73" y="82"/>
                  </a:lnTo>
                  <a:lnTo>
                    <a:pt x="67" y="90"/>
                  </a:lnTo>
                  <a:lnTo>
                    <a:pt x="61" y="98"/>
                  </a:lnTo>
                  <a:lnTo>
                    <a:pt x="53" y="103"/>
                  </a:lnTo>
                  <a:lnTo>
                    <a:pt x="48" y="105"/>
                  </a:lnTo>
                  <a:lnTo>
                    <a:pt x="40" y="107"/>
                  </a:lnTo>
                  <a:lnTo>
                    <a:pt x="32" y="105"/>
                  </a:lnTo>
                  <a:lnTo>
                    <a:pt x="25" y="103"/>
                  </a:lnTo>
                  <a:lnTo>
                    <a:pt x="17" y="98"/>
                  </a:lnTo>
                  <a:lnTo>
                    <a:pt x="11" y="90"/>
                  </a:lnTo>
                  <a:lnTo>
                    <a:pt x="7" y="82"/>
                  </a:lnTo>
                  <a:lnTo>
                    <a:pt x="4" y="73"/>
                  </a:lnTo>
                  <a:lnTo>
                    <a:pt x="2" y="63"/>
                  </a:lnTo>
                  <a:lnTo>
                    <a:pt x="0" y="53"/>
                  </a:lnTo>
                  <a:close/>
                  <a:moveTo>
                    <a:pt x="11" y="53"/>
                  </a:moveTo>
                  <a:lnTo>
                    <a:pt x="11" y="61"/>
                  </a:lnTo>
                  <a:lnTo>
                    <a:pt x="13" y="69"/>
                  </a:lnTo>
                  <a:lnTo>
                    <a:pt x="15" y="74"/>
                  </a:lnTo>
                  <a:lnTo>
                    <a:pt x="19" y="80"/>
                  </a:lnTo>
                  <a:lnTo>
                    <a:pt x="23" y="86"/>
                  </a:lnTo>
                  <a:lnTo>
                    <a:pt x="28" y="90"/>
                  </a:lnTo>
                  <a:lnTo>
                    <a:pt x="34" y="92"/>
                  </a:lnTo>
                  <a:lnTo>
                    <a:pt x="40" y="92"/>
                  </a:lnTo>
                  <a:lnTo>
                    <a:pt x="46" y="92"/>
                  </a:lnTo>
                  <a:lnTo>
                    <a:pt x="50" y="90"/>
                  </a:lnTo>
                  <a:lnTo>
                    <a:pt x="55" y="86"/>
                  </a:lnTo>
                  <a:lnTo>
                    <a:pt x="59" y="80"/>
                  </a:lnTo>
                  <a:lnTo>
                    <a:pt x="63" y="74"/>
                  </a:lnTo>
                  <a:lnTo>
                    <a:pt x="65" y="69"/>
                  </a:lnTo>
                  <a:lnTo>
                    <a:pt x="67" y="61"/>
                  </a:lnTo>
                  <a:lnTo>
                    <a:pt x="67" y="53"/>
                  </a:lnTo>
                  <a:lnTo>
                    <a:pt x="67" y="46"/>
                  </a:lnTo>
                  <a:lnTo>
                    <a:pt x="65" y="38"/>
                  </a:lnTo>
                  <a:lnTo>
                    <a:pt x="63" y="32"/>
                  </a:lnTo>
                  <a:lnTo>
                    <a:pt x="59" y="25"/>
                  </a:lnTo>
                  <a:lnTo>
                    <a:pt x="55" y="21"/>
                  </a:lnTo>
                  <a:lnTo>
                    <a:pt x="50" y="17"/>
                  </a:lnTo>
                  <a:lnTo>
                    <a:pt x="46" y="15"/>
                  </a:lnTo>
                  <a:lnTo>
                    <a:pt x="40" y="13"/>
                  </a:lnTo>
                  <a:lnTo>
                    <a:pt x="34" y="15"/>
                  </a:lnTo>
                  <a:lnTo>
                    <a:pt x="28" y="17"/>
                  </a:lnTo>
                  <a:lnTo>
                    <a:pt x="23" y="21"/>
                  </a:lnTo>
                  <a:lnTo>
                    <a:pt x="19" y="25"/>
                  </a:lnTo>
                  <a:lnTo>
                    <a:pt x="15" y="32"/>
                  </a:lnTo>
                  <a:lnTo>
                    <a:pt x="13" y="38"/>
                  </a:lnTo>
                  <a:lnTo>
                    <a:pt x="11" y="46"/>
                  </a:lnTo>
                  <a:lnTo>
                    <a:pt x="11"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6" name="Freeform 80"/>
            <p:cNvSpPr>
              <a:spLocks noChangeAspect="1" noEditPoints="1"/>
            </p:cNvSpPr>
            <p:nvPr/>
          </p:nvSpPr>
          <p:spPr bwMode="auto">
            <a:xfrm>
              <a:off x="3232839" y="4424400"/>
              <a:ext cx="32608" cy="40286"/>
            </a:xfrm>
            <a:custGeom>
              <a:avLst/>
              <a:gdLst/>
              <a:ahLst/>
              <a:cxnLst>
                <a:cxn ang="0">
                  <a:pos x="2" y="42"/>
                </a:cxn>
                <a:cxn ang="0">
                  <a:pos x="8" y="23"/>
                </a:cxn>
                <a:cxn ang="0">
                  <a:pos x="18" y="8"/>
                </a:cxn>
                <a:cxn ang="0">
                  <a:pos x="33" y="0"/>
                </a:cxn>
                <a:cxn ang="0">
                  <a:pos x="48" y="0"/>
                </a:cxn>
                <a:cxn ang="0">
                  <a:pos x="62" y="8"/>
                </a:cxn>
                <a:cxn ang="0">
                  <a:pos x="73" y="23"/>
                </a:cxn>
                <a:cxn ang="0">
                  <a:pos x="79" y="42"/>
                </a:cxn>
                <a:cxn ang="0">
                  <a:pos x="79" y="63"/>
                </a:cxn>
                <a:cxn ang="0">
                  <a:pos x="73" y="82"/>
                </a:cxn>
                <a:cxn ang="0">
                  <a:pos x="62" y="98"/>
                </a:cxn>
                <a:cxn ang="0">
                  <a:pos x="48" y="106"/>
                </a:cxn>
                <a:cxn ang="0">
                  <a:pos x="33" y="106"/>
                </a:cxn>
                <a:cxn ang="0">
                  <a:pos x="18" y="98"/>
                </a:cxn>
                <a:cxn ang="0">
                  <a:pos x="8" y="82"/>
                </a:cxn>
                <a:cxn ang="0">
                  <a:pos x="2" y="63"/>
                </a:cxn>
                <a:cxn ang="0">
                  <a:pos x="12" y="54"/>
                </a:cxn>
                <a:cxn ang="0">
                  <a:pos x="14" y="67"/>
                </a:cxn>
                <a:cxn ang="0">
                  <a:pos x="20" y="81"/>
                </a:cxn>
                <a:cxn ang="0">
                  <a:pos x="29" y="88"/>
                </a:cxn>
                <a:cxn ang="0">
                  <a:pos x="41" y="92"/>
                </a:cxn>
                <a:cxn ang="0">
                  <a:pos x="50" y="88"/>
                </a:cxn>
                <a:cxn ang="0">
                  <a:pos x="60" y="81"/>
                </a:cxn>
                <a:cxn ang="0">
                  <a:pos x="66" y="67"/>
                </a:cxn>
                <a:cxn ang="0">
                  <a:pos x="69" y="54"/>
                </a:cxn>
                <a:cxn ang="0">
                  <a:pos x="66" y="38"/>
                </a:cxn>
                <a:cxn ang="0">
                  <a:pos x="60" y="25"/>
                </a:cxn>
                <a:cxn ang="0">
                  <a:pos x="50" y="17"/>
                </a:cxn>
                <a:cxn ang="0">
                  <a:pos x="41" y="13"/>
                </a:cxn>
                <a:cxn ang="0">
                  <a:pos x="29" y="17"/>
                </a:cxn>
                <a:cxn ang="0">
                  <a:pos x="20" y="25"/>
                </a:cxn>
                <a:cxn ang="0">
                  <a:pos x="14" y="38"/>
                </a:cxn>
                <a:cxn ang="0">
                  <a:pos x="12" y="54"/>
                </a:cxn>
              </a:cxnLst>
              <a:rect l="0" t="0" r="r" b="b"/>
              <a:pathLst>
                <a:path w="79" h="106">
                  <a:moveTo>
                    <a:pt x="0" y="54"/>
                  </a:moveTo>
                  <a:lnTo>
                    <a:pt x="2" y="42"/>
                  </a:lnTo>
                  <a:lnTo>
                    <a:pt x="4" y="32"/>
                  </a:lnTo>
                  <a:lnTo>
                    <a:pt x="8" y="23"/>
                  </a:lnTo>
                  <a:lnTo>
                    <a:pt x="12" y="15"/>
                  </a:lnTo>
                  <a:lnTo>
                    <a:pt x="18" y="8"/>
                  </a:lnTo>
                  <a:lnTo>
                    <a:pt x="25" y="4"/>
                  </a:lnTo>
                  <a:lnTo>
                    <a:pt x="33" y="0"/>
                  </a:lnTo>
                  <a:lnTo>
                    <a:pt x="41" y="0"/>
                  </a:lnTo>
                  <a:lnTo>
                    <a:pt x="48" y="0"/>
                  </a:lnTo>
                  <a:lnTo>
                    <a:pt x="56" y="4"/>
                  </a:lnTo>
                  <a:lnTo>
                    <a:pt x="62" y="8"/>
                  </a:lnTo>
                  <a:lnTo>
                    <a:pt x="68" y="15"/>
                  </a:lnTo>
                  <a:lnTo>
                    <a:pt x="73" y="23"/>
                  </a:lnTo>
                  <a:lnTo>
                    <a:pt x="75" y="32"/>
                  </a:lnTo>
                  <a:lnTo>
                    <a:pt x="79" y="42"/>
                  </a:lnTo>
                  <a:lnTo>
                    <a:pt x="79" y="54"/>
                  </a:lnTo>
                  <a:lnTo>
                    <a:pt x="79" y="63"/>
                  </a:lnTo>
                  <a:lnTo>
                    <a:pt x="75" y="73"/>
                  </a:lnTo>
                  <a:lnTo>
                    <a:pt x="73" y="82"/>
                  </a:lnTo>
                  <a:lnTo>
                    <a:pt x="68" y="90"/>
                  </a:lnTo>
                  <a:lnTo>
                    <a:pt x="62" y="98"/>
                  </a:lnTo>
                  <a:lnTo>
                    <a:pt x="56" y="102"/>
                  </a:lnTo>
                  <a:lnTo>
                    <a:pt x="48" y="106"/>
                  </a:lnTo>
                  <a:lnTo>
                    <a:pt x="41" y="106"/>
                  </a:lnTo>
                  <a:lnTo>
                    <a:pt x="33" y="106"/>
                  </a:lnTo>
                  <a:lnTo>
                    <a:pt x="25" y="102"/>
                  </a:lnTo>
                  <a:lnTo>
                    <a:pt x="18" y="98"/>
                  </a:lnTo>
                  <a:lnTo>
                    <a:pt x="12" y="90"/>
                  </a:lnTo>
                  <a:lnTo>
                    <a:pt x="8" y="82"/>
                  </a:lnTo>
                  <a:lnTo>
                    <a:pt x="4" y="73"/>
                  </a:lnTo>
                  <a:lnTo>
                    <a:pt x="2" y="63"/>
                  </a:lnTo>
                  <a:lnTo>
                    <a:pt x="0" y="54"/>
                  </a:lnTo>
                  <a:close/>
                  <a:moveTo>
                    <a:pt x="12" y="54"/>
                  </a:moveTo>
                  <a:lnTo>
                    <a:pt x="12" y="61"/>
                  </a:lnTo>
                  <a:lnTo>
                    <a:pt x="14" y="67"/>
                  </a:lnTo>
                  <a:lnTo>
                    <a:pt x="16" y="75"/>
                  </a:lnTo>
                  <a:lnTo>
                    <a:pt x="20" y="81"/>
                  </a:lnTo>
                  <a:lnTo>
                    <a:pt x="23" y="86"/>
                  </a:lnTo>
                  <a:lnTo>
                    <a:pt x="29" y="88"/>
                  </a:lnTo>
                  <a:lnTo>
                    <a:pt x="35" y="92"/>
                  </a:lnTo>
                  <a:lnTo>
                    <a:pt x="41" y="92"/>
                  </a:lnTo>
                  <a:lnTo>
                    <a:pt x="46" y="92"/>
                  </a:lnTo>
                  <a:lnTo>
                    <a:pt x="50" y="88"/>
                  </a:lnTo>
                  <a:lnTo>
                    <a:pt x="56" y="86"/>
                  </a:lnTo>
                  <a:lnTo>
                    <a:pt x="60" y="81"/>
                  </a:lnTo>
                  <a:lnTo>
                    <a:pt x="64" y="75"/>
                  </a:lnTo>
                  <a:lnTo>
                    <a:pt x="66" y="67"/>
                  </a:lnTo>
                  <a:lnTo>
                    <a:pt x="68" y="61"/>
                  </a:lnTo>
                  <a:lnTo>
                    <a:pt x="69" y="54"/>
                  </a:lnTo>
                  <a:lnTo>
                    <a:pt x="68" y="46"/>
                  </a:lnTo>
                  <a:lnTo>
                    <a:pt x="66" y="38"/>
                  </a:lnTo>
                  <a:lnTo>
                    <a:pt x="64" y="31"/>
                  </a:lnTo>
                  <a:lnTo>
                    <a:pt x="60" y="25"/>
                  </a:lnTo>
                  <a:lnTo>
                    <a:pt x="56" y="21"/>
                  </a:lnTo>
                  <a:lnTo>
                    <a:pt x="50" y="17"/>
                  </a:lnTo>
                  <a:lnTo>
                    <a:pt x="46" y="15"/>
                  </a:lnTo>
                  <a:lnTo>
                    <a:pt x="41" y="13"/>
                  </a:lnTo>
                  <a:lnTo>
                    <a:pt x="35" y="15"/>
                  </a:lnTo>
                  <a:lnTo>
                    <a:pt x="29" y="17"/>
                  </a:lnTo>
                  <a:lnTo>
                    <a:pt x="23" y="21"/>
                  </a:lnTo>
                  <a:lnTo>
                    <a:pt x="20" y="25"/>
                  </a:lnTo>
                  <a:lnTo>
                    <a:pt x="16" y="31"/>
                  </a:lnTo>
                  <a:lnTo>
                    <a:pt x="14"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7" name="Freeform 81"/>
            <p:cNvSpPr>
              <a:spLocks noChangeAspect="1"/>
            </p:cNvSpPr>
            <p:nvPr/>
          </p:nvSpPr>
          <p:spPr bwMode="auto">
            <a:xfrm>
              <a:off x="3473600" y="4305164"/>
              <a:ext cx="34588" cy="40286"/>
            </a:xfrm>
            <a:custGeom>
              <a:avLst/>
              <a:gdLst/>
              <a:ahLst/>
              <a:cxnLst>
                <a:cxn ang="0">
                  <a:pos x="0" y="52"/>
                </a:cxn>
                <a:cxn ang="0">
                  <a:pos x="0" y="43"/>
                </a:cxn>
                <a:cxn ang="0">
                  <a:pos x="1" y="33"/>
                </a:cxn>
                <a:cxn ang="0">
                  <a:pos x="5" y="23"/>
                </a:cxn>
                <a:cxn ang="0">
                  <a:pos x="11" y="16"/>
                </a:cxn>
                <a:cxn ang="0">
                  <a:pos x="17" y="8"/>
                </a:cxn>
                <a:cxn ang="0">
                  <a:pos x="24" y="4"/>
                </a:cxn>
                <a:cxn ang="0">
                  <a:pos x="30" y="0"/>
                </a:cxn>
                <a:cxn ang="0">
                  <a:pos x="38" y="0"/>
                </a:cxn>
                <a:cxn ang="0">
                  <a:pos x="46" y="0"/>
                </a:cxn>
                <a:cxn ang="0">
                  <a:pos x="53" y="4"/>
                </a:cxn>
                <a:cxn ang="0">
                  <a:pos x="61" y="8"/>
                </a:cxn>
                <a:cxn ang="0">
                  <a:pos x="67" y="16"/>
                </a:cxn>
                <a:cxn ang="0">
                  <a:pos x="71" y="23"/>
                </a:cxn>
                <a:cxn ang="0">
                  <a:pos x="74" y="33"/>
                </a:cxn>
                <a:cxn ang="0">
                  <a:pos x="76" y="43"/>
                </a:cxn>
                <a:cxn ang="0">
                  <a:pos x="78" y="52"/>
                </a:cxn>
                <a:cxn ang="0">
                  <a:pos x="76" y="64"/>
                </a:cxn>
                <a:cxn ang="0">
                  <a:pos x="74" y="73"/>
                </a:cxn>
                <a:cxn ang="0">
                  <a:pos x="71" y="83"/>
                </a:cxn>
                <a:cxn ang="0">
                  <a:pos x="67" y="91"/>
                </a:cxn>
                <a:cxn ang="0">
                  <a:pos x="61" y="98"/>
                </a:cxn>
                <a:cxn ang="0">
                  <a:pos x="53" y="102"/>
                </a:cxn>
                <a:cxn ang="0">
                  <a:pos x="46" y="106"/>
                </a:cxn>
                <a:cxn ang="0">
                  <a:pos x="38" y="106"/>
                </a:cxn>
                <a:cxn ang="0">
                  <a:pos x="30" y="106"/>
                </a:cxn>
                <a:cxn ang="0">
                  <a:pos x="24" y="102"/>
                </a:cxn>
                <a:cxn ang="0">
                  <a:pos x="17" y="98"/>
                </a:cxn>
                <a:cxn ang="0">
                  <a:pos x="11" y="91"/>
                </a:cxn>
                <a:cxn ang="0">
                  <a:pos x="5" y="83"/>
                </a:cxn>
                <a:cxn ang="0">
                  <a:pos x="1" y="73"/>
                </a:cxn>
                <a:cxn ang="0">
                  <a:pos x="0" y="64"/>
                </a:cxn>
                <a:cxn ang="0">
                  <a:pos x="0" y="52"/>
                </a:cxn>
              </a:cxnLst>
              <a:rect l="0" t="0" r="r" b="b"/>
              <a:pathLst>
                <a:path w="78" h="106">
                  <a:moveTo>
                    <a:pt x="0" y="52"/>
                  </a:moveTo>
                  <a:lnTo>
                    <a:pt x="0" y="43"/>
                  </a:lnTo>
                  <a:lnTo>
                    <a:pt x="1" y="33"/>
                  </a:lnTo>
                  <a:lnTo>
                    <a:pt x="5" y="23"/>
                  </a:lnTo>
                  <a:lnTo>
                    <a:pt x="11" y="16"/>
                  </a:lnTo>
                  <a:lnTo>
                    <a:pt x="17" y="8"/>
                  </a:lnTo>
                  <a:lnTo>
                    <a:pt x="24" y="4"/>
                  </a:lnTo>
                  <a:lnTo>
                    <a:pt x="30" y="0"/>
                  </a:lnTo>
                  <a:lnTo>
                    <a:pt x="38" y="0"/>
                  </a:lnTo>
                  <a:lnTo>
                    <a:pt x="46" y="0"/>
                  </a:lnTo>
                  <a:lnTo>
                    <a:pt x="53" y="4"/>
                  </a:lnTo>
                  <a:lnTo>
                    <a:pt x="61" y="8"/>
                  </a:lnTo>
                  <a:lnTo>
                    <a:pt x="67" y="16"/>
                  </a:lnTo>
                  <a:lnTo>
                    <a:pt x="71" y="23"/>
                  </a:lnTo>
                  <a:lnTo>
                    <a:pt x="74" y="33"/>
                  </a:lnTo>
                  <a:lnTo>
                    <a:pt x="76" y="43"/>
                  </a:lnTo>
                  <a:lnTo>
                    <a:pt x="78" y="52"/>
                  </a:lnTo>
                  <a:lnTo>
                    <a:pt x="76" y="64"/>
                  </a:lnTo>
                  <a:lnTo>
                    <a:pt x="74" y="73"/>
                  </a:lnTo>
                  <a:lnTo>
                    <a:pt x="71" y="83"/>
                  </a:lnTo>
                  <a:lnTo>
                    <a:pt x="67" y="91"/>
                  </a:lnTo>
                  <a:lnTo>
                    <a:pt x="61" y="98"/>
                  </a:lnTo>
                  <a:lnTo>
                    <a:pt x="53" y="102"/>
                  </a:lnTo>
                  <a:lnTo>
                    <a:pt x="46" y="106"/>
                  </a:lnTo>
                  <a:lnTo>
                    <a:pt x="38" y="106"/>
                  </a:lnTo>
                  <a:lnTo>
                    <a:pt x="30" y="106"/>
                  </a:lnTo>
                  <a:lnTo>
                    <a:pt x="24" y="102"/>
                  </a:lnTo>
                  <a:lnTo>
                    <a:pt x="17" y="98"/>
                  </a:lnTo>
                  <a:lnTo>
                    <a:pt x="11" y="91"/>
                  </a:lnTo>
                  <a:lnTo>
                    <a:pt x="5" y="83"/>
                  </a:lnTo>
                  <a:lnTo>
                    <a:pt x="1"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8" name="Freeform 82"/>
            <p:cNvSpPr>
              <a:spLocks noChangeAspect="1" noEditPoints="1"/>
            </p:cNvSpPr>
            <p:nvPr/>
          </p:nvSpPr>
          <p:spPr bwMode="auto">
            <a:xfrm>
              <a:off x="3691003" y="4184228"/>
              <a:ext cx="32608" cy="43095"/>
            </a:xfrm>
            <a:custGeom>
              <a:avLst/>
              <a:gdLst/>
              <a:ahLst/>
              <a:cxnLst>
                <a:cxn ang="0">
                  <a:pos x="2" y="42"/>
                </a:cxn>
                <a:cxn ang="0">
                  <a:pos x="8" y="23"/>
                </a:cxn>
                <a:cxn ang="0">
                  <a:pos x="17" y="10"/>
                </a:cxn>
                <a:cxn ang="0">
                  <a:pos x="33" y="2"/>
                </a:cxn>
                <a:cxn ang="0">
                  <a:pos x="48" y="2"/>
                </a:cxn>
                <a:cxn ang="0">
                  <a:pos x="61" y="10"/>
                </a:cxn>
                <a:cxn ang="0">
                  <a:pos x="73" y="23"/>
                </a:cxn>
                <a:cxn ang="0">
                  <a:pos x="79" y="42"/>
                </a:cxn>
                <a:cxn ang="0">
                  <a:pos x="79" y="64"/>
                </a:cxn>
                <a:cxn ang="0">
                  <a:pos x="73" y="83"/>
                </a:cxn>
                <a:cxn ang="0">
                  <a:pos x="61" y="98"/>
                </a:cxn>
                <a:cxn ang="0">
                  <a:pos x="48" y="106"/>
                </a:cxn>
                <a:cxn ang="0">
                  <a:pos x="33" y="106"/>
                </a:cxn>
                <a:cxn ang="0">
                  <a:pos x="17" y="98"/>
                </a:cxn>
                <a:cxn ang="0">
                  <a:pos x="8" y="83"/>
                </a:cxn>
                <a:cxn ang="0">
                  <a:pos x="2" y="64"/>
                </a:cxn>
                <a:cxn ang="0">
                  <a:pos x="12" y="54"/>
                </a:cxn>
                <a:cxn ang="0">
                  <a:pos x="14" y="69"/>
                </a:cxn>
                <a:cxn ang="0">
                  <a:pos x="19" y="81"/>
                </a:cxn>
                <a:cxn ang="0">
                  <a:pos x="29" y="90"/>
                </a:cxn>
                <a:cxn ang="0">
                  <a:pos x="40" y="92"/>
                </a:cxn>
                <a:cxn ang="0">
                  <a:pos x="50" y="90"/>
                </a:cxn>
                <a:cxn ang="0">
                  <a:pos x="60" y="81"/>
                </a:cxn>
                <a:cxn ang="0">
                  <a:pos x="67" y="69"/>
                </a:cxn>
                <a:cxn ang="0">
                  <a:pos x="69" y="54"/>
                </a:cxn>
                <a:cxn ang="0">
                  <a:pos x="67" y="39"/>
                </a:cxn>
                <a:cxn ang="0">
                  <a:pos x="60" y="25"/>
                </a:cxn>
                <a:cxn ang="0">
                  <a:pos x="50" y="17"/>
                </a:cxn>
                <a:cxn ang="0">
                  <a:pos x="40" y="14"/>
                </a:cxn>
                <a:cxn ang="0">
                  <a:pos x="29" y="17"/>
                </a:cxn>
                <a:cxn ang="0">
                  <a:pos x="19" y="25"/>
                </a:cxn>
                <a:cxn ang="0">
                  <a:pos x="14" y="39"/>
                </a:cxn>
                <a:cxn ang="0">
                  <a:pos x="12" y="54"/>
                </a:cxn>
              </a:cxnLst>
              <a:rect l="0" t="0" r="r" b="b"/>
              <a:pathLst>
                <a:path w="79" h="108">
                  <a:moveTo>
                    <a:pt x="0" y="54"/>
                  </a:moveTo>
                  <a:lnTo>
                    <a:pt x="2" y="42"/>
                  </a:lnTo>
                  <a:lnTo>
                    <a:pt x="4" y="33"/>
                  </a:lnTo>
                  <a:lnTo>
                    <a:pt x="8" y="23"/>
                  </a:lnTo>
                  <a:lnTo>
                    <a:pt x="12" y="16"/>
                  </a:lnTo>
                  <a:lnTo>
                    <a:pt x="17" y="10"/>
                  </a:lnTo>
                  <a:lnTo>
                    <a:pt x="25" y="4"/>
                  </a:lnTo>
                  <a:lnTo>
                    <a:pt x="33" y="2"/>
                  </a:lnTo>
                  <a:lnTo>
                    <a:pt x="40" y="0"/>
                  </a:lnTo>
                  <a:lnTo>
                    <a:pt x="48" y="2"/>
                  </a:lnTo>
                  <a:lnTo>
                    <a:pt x="56" y="4"/>
                  </a:lnTo>
                  <a:lnTo>
                    <a:pt x="61" y="10"/>
                  </a:lnTo>
                  <a:lnTo>
                    <a:pt x="67" y="16"/>
                  </a:lnTo>
                  <a:lnTo>
                    <a:pt x="73" y="23"/>
                  </a:lnTo>
                  <a:lnTo>
                    <a:pt x="75" y="33"/>
                  </a:lnTo>
                  <a:lnTo>
                    <a:pt x="79" y="42"/>
                  </a:lnTo>
                  <a:lnTo>
                    <a:pt x="79" y="54"/>
                  </a:lnTo>
                  <a:lnTo>
                    <a:pt x="79" y="64"/>
                  </a:lnTo>
                  <a:lnTo>
                    <a:pt x="75" y="73"/>
                  </a:lnTo>
                  <a:lnTo>
                    <a:pt x="73" y="83"/>
                  </a:lnTo>
                  <a:lnTo>
                    <a:pt x="67" y="90"/>
                  </a:lnTo>
                  <a:lnTo>
                    <a:pt x="61" y="98"/>
                  </a:lnTo>
                  <a:lnTo>
                    <a:pt x="56" y="102"/>
                  </a:lnTo>
                  <a:lnTo>
                    <a:pt x="48" y="106"/>
                  </a:lnTo>
                  <a:lnTo>
                    <a:pt x="40" y="108"/>
                  </a:lnTo>
                  <a:lnTo>
                    <a:pt x="33" y="106"/>
                  </a:lnTo>
                  <a:lnTo>
                    <a:pt x="25" y="102"/>
                  </a:lnTo>
                  <a:lnTo>
                    <a:pt x="17" y="98"/>
                  </a:lnTo>
                  <a:lnTo>
                    <a:pt x="12" y="90"/>
                  </a:lnTo>
                  <a:lnTo>
                    <a:pt x="8" y="83"/>
                  </a:lnTo>
                  <a:lnTo>
                    <a:pt x="4" y="73"/>
                  </a:lnTo>
                  <a:lnTo>
                    <a:pt x="2" y="64"/>
                  </a:lnTo>
                  <a:lnTo>
                    <a:pt x="0" y="54"/>
                  </a:lnTo>
                  <a:close/>
                  <a:moveTo>
                    <a:pt x="12" y="54"/>
                  </a:moveTo>
                  <a:lnTo>
                    <a:pt x="12" y="62"/>
                  </a:lnTo>
                  <a:lnTo>
                    <a:pt x="14" y="69"/>
                  </a:lnTo>
                  <a:lnTo>
                    <a:pt x="15" y="75"/>
                  </a:lnTo>
                  <a:lnTo>
                    <a:pt x="19" y="81"/>
                  </a:lnTo>
                  <a:lnTo>
                    <a:pt x="23" y="87"/>
                  </a:lnTo>
                  <a:lnTo>
                    <a:pt x="29" y="90"/>
                  </a:lnTo>
                  <a:lnTo>
                    <a:pt x="35" y="92"/>
                  </a:lnTo>
                  <a:lnTo>
                    <a:pt x="40" y="92"/>
                  </a:lnTo>
                  <a:lnTo>
                    <a:pt x="46" y="92"/>
                  </a:lnTo>
                  <a:lnTo>
                    <a:pt x="50" y="90"/>
                  </a:lnTo>
                  <a:lnTo>
                    <a:pt x="56" y="87"/>
                  </a:lnTo>
                  <a:lnTo>
                    <a:pt x="60" y="81"/>
                  </a:lnTo>
                  <a:lnTo>
                    <a:pt x="63" y="75"/>
                  </a:lnTo>
                  <a:lnTo>
                    <a:pt x="67" y="69"/>
                  </a:lnTo>
                  <a:lnTo>
                    <a:pt x="67" y="62"/>
                  </a:lnTo>
                  <a:lnTo>
                    <a:pt x="69" y="54"/>
                  </a:lnTo>
                  <a:lnTo>
                    <a:pt x="67" y="46"/>
                  </a:lnTo>
                  <a:lnTo>
                    <a:pt x="67" y="39"/>
                  </a:lnTo>
                  <a:lnTo>
                    <a:pt x="63" y="33"/>
                  </a:lnTo>
                  <a:lnTo>
                    <a:pt x="60" y="25"/>
                  </a:lnTo>
                  <a:lnTo>
                    <a:pt x="56" y="21"/>
                  </a:lnTo>
                  <a:lnTo>
                    <a:pt x="50" y="17"/>
                  </a:lnTo>
                  <a:lnTo>
                    <a:pt x="46" y="16"/>
                  </a:lnTo>
                  <a:lnTo>
                    <a:pt x="40" y="14"/>
                  </a:lnTo>
                  <a:lnTo>
                    <a:pt x="35" y="16"/>
                  </a:lnTo>
                  <a:lnTo>
                    <a:pt x="29" y="17"/>
                  </a:lnTo>
                  <a:lnTo>
                    <a:pt x="23" y="21"/>
                  </a:lnTo>
                  <a:lnTo>
                    <a:pt x="19" y="25"/>
                  </a:lnTo>
                  <a:lnTo>
                    <a:pt x="15" y="33"/>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89" name="Freeform 83"/>
            <p:cNvSpPr>
              <a:spLocks noChangeAspect="1"/>
            </p:cNvSpPr>
            <p:nvPr/>
          </p:nvSpPr>
          <p:spPr bwMode="auto">
            <a:xfrm>
              <a:off x="3576013" y="4179118"/>
              <a:ext cx="32608" cy="39348"/>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5"/>
                </a:cxn>
                <a:cxn ang="0">
                  <a:pos x="38" y="105"/>
                </a:cxn>
                <a:cxn ang="0">
                  <a:pos x="31" y="105"/>
                </a:cxn>
                <a:cxn ang="0">
                  <a:pos x="23" y="102"/>
                </a:cxn>
                <a:cxn ang="0">
                  <a:pos x="17" y="98"/>
                </a:cxn>
                <a:cxn ang="0">
                  <a:pos x="11" y="90"/>
                </a:cxn>
                <a:cxn ang="0">
                  <a:pos x="6" y="82"/>
                </a:cxn>
                <a:cxn ang="0">
                  <a:pos x="2" y="73"/>
                </a:cxn>
                <a:cxn ang="0">
                  <a:pos x="0" y="63"/>
                </a:cxn>
                <a:cxn ang="0">
                  <a:pos x="0" y="54"/>
                </a:cxn>
              </a:cxnLst>
              <a:rect l="0" t="0" r="r" b="b"/>
              <a:pathLst>
                <a:path w="77" h="105">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5"/>
                  </a:lnTo>
                  <a:lnTo>
                    <a:pt x="38" y="105"/>
                  </a:lnTo>
                  <a:lnTo>
                    <a:pt x="31" y="105"/>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0" name="Freeform 84"/>
            <p:cNvSpPr>
              <a:spLocks noChangeAspect="1"/>
            </p:cNvSpPr>
            <p:nvPr/>
          </p:nvSpPr>
          <p:spPr bwMode="auto">
            <a:xfrm>
              <a:off x="3502347" y="4184224"/>
              <a:ext cx="32608" cy="40286"/>
            </a:xfrm>
            <a:custGeom>
              <a:avLst/>
              <a:gdLst/>
              <a:ahLst/>
              <a:cxnLst>
                <a:cxn ang="0">
                  <a:pos x="0" y="52"/>
                </a:cxn>
                <a:cxn ang="0">
                  <a:pos x="2" y="43"/>
                </a:cxn>
                <a:cxn ang="0">
                  <a:pos x="3" y="33"/>
                </a:cxn>
                <a:cxn ang="0">
                  <a:pos x="7" y="23"/>
                </a:cxn>
                <a:cxn ang="0">
                  <a:pos x="11" y="16"/>
                </a:cxn>
                <a:cxn ang="0">
                  <a:pos x="17" y="8"/>
                </a:cxn>
                <a:cxn ang="0">
                  <a:pos x="25" y="4"/>
                </a:cxn>
                <a:cxn ang="0">
                  <a:pos x="32" y="0"/>
                </a:cxn>
                <a:cxn ang="0">
                  <a:pos x="40" y="0"/>
                </a:cxn>
                <a:cxn ang="0">
                  <a:pos x="48" y="0"/>
                </a:cxn>
                <a:cxn ang="0">
                  <a:pos x="53" y="4"/>
                </a:cxn>
                <a:cxn ang="0">
                  <a:pos x="61" y="8"/>
                </a:cxn>
                <a:cxn ang="0">
                  <a:pos x="67" y="16"/>
                </a:cxn>
                <a:cxn ang="0">
                  <a:pos x="72" y="23"/>
                </a:cxn>
                <a:cxn ang="0">
                  <a:pos x="74" y="33"/>
                </a:cxn>
                <a:cxn ang="0">
                  <a:pos x="78" y="43"/>
                </a:cxn>
                <a:cxn ang="0">
                  <a:pos x="78" y="52"/>
                </a:cxn>
                <a:cxn ang="0">
                  <a:pos x="78" y="64"/>
                </a:cxn>
                <a:cxn ang="0">
                  <a:pos x="74" y="73"/>
                </a:cxn>
                <a:cxn ang="0">
                  <a:pos x="72" y="83"/>
                </a:cxn>
                <a:cxn ang="0">
                  <a:pos x="67" y="91"/>
                </a:cxn>
                <a:cxn ang="0">
                  <a:pos x="61" y="98"/>
                </a:cxn>
                <a:cxn ang="0">
                  <a:pos x="53" y="102"/>
                </a:cxn>
                <a:cxn ang="0">
                  <a:pos x="48" y="106"/>
                </a:cxn>
                <a:cxn ang="0">
                  <a:pos x="40" y="106"/>
                </a:cxn>
                <a:cxn ang="0">
                  <a:pos x="32" y="106"/>
                </a:cxn>
                <a:cxn ang="0">
                  <a:pos x="25" y="102"/>
                </a:cxn>
                <a:cxn ang="0">
                  <a:pos x="17" y="98"/>
                </a:cxn>
                <a:cxn ang="0">
                  <a:pos x="11" y="91"/>
                </a:cxn>
                <a:cxn ang="0">
                  <a:pos x="7" y="83"/>
                </a:cxn>
                <a:cxn ang="0">
                  <a:pos x="3" y="73"/>
                </a:cxn>
                <a:cxn ang="0">
                  <a:pos x="2" y="64"/>
                </a:cxn>
                <a:cxn ang="0">
                  <a:pos x="0" y="52"/>
                </a:cxn>
              </a:cxnLst>
              <a:rect l="0" t="0" r="r" b="b"/>
              <a:pathLst>
                <a:path w="78" h="106">
                  <a:moveTo>
                    <a:pt x="0" y="52"/>
                  </a:moveTo>
                  <a:lnTo>
                    <a:pt x="2" y="43"/>
                  </a:lnTo>
                  <a:lnTo>
                    <a:pt x="3" y="33"/>
                  </a:lnTo>
                  <a:lnTo>
                    <a:pt x="7" y="23"/>
                  </a:lnTo>
                  <a:lnTo>
                    <a:pt x="11" y="16"/>
                  </a:lnTo>
                  <a:lnTo>
                    <a:pt x="17" y="8"/>
                  </a:lnTo>
                  <a:lnTo>
                    <a:pt x="25" y="4"/>
                  </a:lnTo>
                  <a:lnTo>
                    <a:pt x="32" y="0"/>
                  </a:lnTo>
                  <a:lnTo>
                    <a:pt x="40" y="0"/>
                  </a:lnTo>
                  <a:lnTo>
                    <a:pt x="48" y="0"/>
                  </a:lnTo>
                  <a:lnTo>
                    <a:pt x="53" y="4"/>
                  </a:lnTo>
                  <a:lnTo>
                    <a:pt x="61" y="8"/>
                  </a:lnTo>
                  <a:lnTo>
                    <a:pt x="67" y="16"/>
                  </a:lnTo>
                  <a:lnTo>
                    <a:pt x="72" y="23"/>
                  </a:lnTo>
                  <a:lnTo>
                    <a:pt x="74" y="33"/>
                  </a:lnTo>
                  <a:lnTo>
                    <a:pt x="78" y="43"/>
                  </a:lnTo>
                  <a:lnTo>
                    <a:pt x="78" y="52"/>
                  </a:lnTo>
                  <a:lnTo>
                    <a:pt x="78" y="64"/>
                  </a:lnTo>
                  <a:lnTo>
                    <a:pt x="74" y="73"/>
                  </a:lnTo>
                  <a:lnTo>
                    <a:pt x="72" y="83"/>
                  </a:lnTo>
                  <a:lnTo>
                    <a:pt x="67" y="91"/>
                  </a:lnTo>
                  <a:lnTo>
                    <a:pt x="61" y="98"/>
                  </a:lnTo>
                  <a:lnTo>
                    <a:pt x="53" y="102"/>
                  </a:lnTo>
                  <a:lnTo>
                    <a:pt x="48" y="106"/>
                  </a:lnTo>
                  <a:lnTo>
                    <a:pt x="40" y="106"/>
                  </a:lnTo>
                  <a:lnTo>
                    <a:pt x="32" y="106"/>
                  </a:lnTo>
                  <a:lnTo>
                    <a:pt x="25" y="102"/>
                  </a:lnTo>
                  <a:lnTo>
                    <a:pt x="17" y="98"/>
                  </a:lnTo>
                  <a:lnTo>
                    <a:pt x="11" y="91"/>
                  </a:lnTo>
                  <a:lnTo>
                    <a:pt x="7" y="83"/>
                  </a:lnTo>
                  <a:lnTo>
                    <a:pt x="3" y="73"/>
                  </a:lnTo>
                  <a:lnTo>
                    <a:pt x="2"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1" name="Freeform 85"/>
            <p:cNvSpPr>
              <a:spLocks noChangeAspect="1"/>
            </p:cNvSpPr>
            <p:nvPr/>
          </p:nvSpPr>
          <p:spPr bwMode="auto">
            <a:xfrm>
              <a:off x="3423292" y="4184224"/>
              <a:ext cx="32608" cy="40286"/>
            </a:xfrm>
            <a:custGeom>
              <a:avLst/>
              <a:gdLst/>
              <a:ahLst/>
              <a:cxnLst>
                <a:cxn ang="0">
                  <a:pos x="0" y="52"/>
                </a:cxn>
                <a:cxn ang="0">
                  <a:pos x="0" y="43"/>
                </a:cxn>
                <a:cxn ang="0">
                  <a:pos x="2" y="33"/>
                </a:cxn>
                <a:cxn ang="0">
                  <a:pos x="6" y="23"/>
                </a:cxn>
                <a:cxn ang="0">
                  <a:pos x="11" y="16"/>
                </a:cxn>
                <a:cxn ang="0">
                  <a:pos x="17" y="8"/>
                </a:cxn>
                <a:cxn ang="0">
                  <a:pos x="23" y="4"/>
                </a:cxn>
                <a:cxn ang="0">
                  <a:pos x="30" y="0"/>
                </a:cxn>
                <a:cxn ang="0">
                  <a:pos x="38" y="0"/>
                </a:cxn>
                <a:cxn ang="0">
                  <a:pos x="46" y="0"/>
                </a:cxn>
                <a:cxn ang="0">
                  <a:pos x="54" y="4"/>
                </a:cxn>
                <a:cxn ang="0">
                  <a:pos x="61" y="8"/>
                </a:cxn>
                <a:cxn ang="0">
                  <a:pos x="67" y="16"/>
                </a:cxn>
                <a:cxn ang="0">
                  <a:pos x="71" y="23"/>
                </a:cxn>
                <a:cxn ang="0">
                  <a:pos x="75" y="33"/>
                </a:cxn>
                <a:cxn ang="0">
                  <a:pos x="77" y="43"/>
                </a:cxn>
                <a:cxn ang="0">
                  <a:pos x="77" y="52"/>
                </a:cxn>
                <a:cxn ang="0">
                  <a:pos x="77" y="64"/>
                </a:cxn>
                <a:cxn ang="0">
                  <a:pos x="75" y="73"/>
                </a:cxn>
                <a:cxn ang="0">
                  <a:pos x="71" y="83"/>
                </a:cxn>
                <a:cxn ang="0">
                  <a:pos x="67" y="91"/>
                </a:cxn>
                <a:cxn ang="0">
                  <a:pos x="61" y="98"/>
                </a:cxn>
                <a:cxn ang="0">
                  <a:pos x="54" y="102"/>
                </a:cxn>
                <a:cxn ang="0">
                  <a:pos x="46" y="106"/>
                </a:cxn>
                <a:cxn ang="0">
                  <a:pos x="38" y="106"/>
                </a:cxn>
                <a:cxn ang="0">
                  <a:pos x="30" y="106"/>
                </a:cxn>
                <a:cxn ang="0">
                  <a:pos x="23" y="102"/>
                </a:cxn>
                <a:cxn ang="0">
                  <a:pos x="17" y="98"/>
                </a:cxn>
                <a:cxn ang="0">
                  <a:pos x="11" y="91"/>
                </a:cxn>
                <a:cxn ang="0">
                  <a:pos x="6" y="83"/>
                </a:cxn>
                <a:cxn ang="0">
                  <a:pos x="2" y="73"/>
                </a:cxn>
                <a:cxn ang="0">
                  <a:pos x="0" y="64"/>
                </a:cxn>
                <a:cxn ang="0">
                  <a:pos x="0" y="52"/>
                </a:cxn>
              </a:cxnLst>
              <a:rect l="0" t="0" r="r" b="b"/>
              <a:pathLst>
                <a:path w="77" h="106">
                  <a:moveTo>
                    <a:pt x="0" y="52"/>
                  </a:moveTo>
                  <a:lnTo>
                    <a:pt x="0" y="43"/>
                  </a:lnTo>
                  <a:lnTo>
                    <a:pt x="2" y="33"/>
                  </a:lnTo>
                  <a:lnTo>
                    <a:pt x="6" y="23"/>
                  </a:lnTo>
                  <a:lnTo>
                    <a:pt x="11" y="16"/>
                  </a:lnTo>
                  <a:lnTo>
                    <a:pt x="17" y="8"/>
                  </a:lnTo>
                  <a:lnTo>
                    <a:pt x="23" y="4"/>
                  </a:lnTo>
                  <a:lnTo>
                    <a:pt x="30" y="0"/>
                  </a:lnTo>
                  <a:lnTo>
                    <a:pt x="38" y="0"/>
                  </a:lnTo>
                  <a:lnTo>
                    <a:pt x="46" y="0"/>
                  </a:lnTo>
                  <a:lnTo>
                    <a:pt x="54" y="4"/>
                  </a:lnTo>
                  <a:lnTo>
                    <a:pt x="61" y="8"/>
                  </a:lnTo>
                  <a:lnTo>
                    <a:pt x="67" y="16"/>
                  </a:lnTo>
                  <a:lnTo>
                    <a:pt x="71" y="23"/>
                  </a:lnTo>
                  <a:lnTo>
                    <a:pt x="75" y="33"/>
                  </a:lnTo>
                  <a:lnTo>
                    <a:pt x="77" y="43"/>
                  </a:lnTo>
                  <a:lnTo>
                    <a:pt x="77" y="52"/>
                  </a:lnTo>
                  <a:lnTo>
                    <a:pt x="77" y="64"/>
                  </a:lnTo>
                  <a:lnTo>
                    <a:pt x="75" y="73"/>
                  </a:lnTo>
                  <a:lnTo>
                    <a:pt x="71" y="83"/>
                  </a:lnTo>
                  <a:lnTo>
                    <a:pt x="67" y="91"/>
                  </a:lnTo>
                  <a:lnTo>
                    <a:pt x="61" y="98"/>
                  </a:lnTo>
                  <a:lnTo>
                    <a:pt x="54" y="102"/>
                  </a:lnTo>
                  <a:lnTo>
                    <a:pt x="46" y="106"/>
                  </a:lnTo>
                  <a:lnTo>
                    <a:pt x="38" y="106"/>
                  </a:lnTo>
                  <a:lnTo>
                    <a:pt x="30" y="106"/>
                  </a:lnTo>
                  <a:lnTo>
                    <a:pt x="23" y="102"/>
                  </a:lnTo>
                  <a:lnTo>
                    <a:pt x="17" y="98"/>
                  </a:lnTo>
                  <a:lnTo>
                    <a:pt x="11"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2" name="Freeform 86"/>
            <p:cNvSpPr>
              <a:spLocks noChangeAspect="1"/>
            </p:cNvSpPr>
            <p:nvPr/>
          </p:nvSpPr>
          <p:spPr bwMode="auto">
            <a:xfrm>
              <a:off x="3342439" y="4180817"/>
              <a:ext cx="32608" cy="40286"/>
            </a:xfrm>
            <a:custGeom>
              <a:avLst/>
              <a:gdLst/>
              <a:ahLst/>
              <a:cxnLst>
                <a:cxn ang="0">
                  <a:pos x="0" y="53"/>
                </a:cxn>
                <a:cxn ang="0">
                  <a:pos x="2" y="42"/>
                </a:cxn>
                <a:cxn ang="0">
                  <a:pos x="4" y="32"/>
                </a:cxn>
                <a:cxn ang="0">
                  <a:pos x="6" y="25"/>
                </a:cxn>
                <a:cxn ang="0">
                  <a:pos x="12" y="15"/>
                </a:cxn>
                <a:cxn ang="0">
                  <a:pos x="17" y="9"/>
                </a:cxn>
                <a:cxn ang="0">
                  <a:pos x="25" y="3"/>
                </a:cxn>
                <a:cxn ang="0">
                  <a:pos x="31" y="1"/>
                </a:cxn>
                <a:cxn ang="0">
                  <a:pos x="38" y="0"/>
                </a:cxn>
                <a:cxn ang="0">
                  <a:pos x="46" y="1"/>
                </a:cxn>
                <a:cxn ang="0">
                  <a:pos x="54" y="3"/>
                </a:cxn>
                <a:cxn ang="0">
                  <a:pos x="61" y="9"/>
                </a:cxn>
                <a:cxn ang="0">
                  <a:pos x="67" y="15"/>
                </a:cxn>
                <a:cxn ang="0">
                  <a:pos x="71" y="25"/>
                </a:cxn>
                <a:cxn ang="0">
                  <a:pos x="75" y="32"/>
                </a:cxn>
                <a:cxn ang="0">
                  <a:pos x="77" y="42"/>
                </a:cxn>
                <a:cxn ang="0">
                  <a:pos x="79" y="53"/>
                </a:cxn>
                <a:cxn ang="0">
                  <a:pos x="77" y="65"/>
                </a:cxn>
                <a:cxn ang="0">
                  <a:pos x="75" y="75"/>
                </a:cxn>
                <a:cxn ang="0">
                  <a:pos x="71" y="82"/>
                </a:cxn>
                <a:cxn ang="0">
                  <a:pos x="67" y="92"/>
                </a:cxn>
                <a:cxn ang="0">
                  <a:pos x="61" y="98"/>
                </a:cxn>
                <a:cxn ang="0">
                  <a:pos x="54" y="103"/>
                </a:cxn>
                <a:cxn ang="0">
                  <a:pos x="46" y="105"/>
                </a:cxn>
                <a:cxn ang="0">
                  <a:pos x="38" y="107"/>
                </a:cxn>
                <a:cxn ang="0">
                  <a:pos x="31" y="105"/>
                </a:cxn>
                <a:cxn ang="0">
                  <a:pos x="25" y="103"/>
                </a:cxn>
                <a:cxn ang="0">
                  <a:pos x="17" y="98"/>
                </a:cxn>
                <a:cxn ang="0">
                  <a:pos x="12" y="92"/>
                </a:cxn>
                <a:cxn ang="0">
                  <a:pos x="6" y="82"/>
                </a:cxn>
                <a:cxn ang="0">
                  <a:pos x="4" y="75"/>
                </a:cxn>
                <a:cxn ang="0">
                  <a:pos x="2" y="65"/>
                </a:cxn>
                <a:cxn ang="0">
                  <a:pos x="0" y="53"/>
                </a:cxn>
              </a:cxnLst>
              <a:rect l="0" t="0" r="r" b="b"/>
              <a:pathLst>
                <a:path w="79" h="107">
                  <a:moveTo>
                    <a:pt x="0" y="53"/>
                  </a:moveTo>
                  <a:lnTo>
                    <a:pt x="2" y="42"/>
                  </a:lnTo>
                  <a:lnTo>
                    <a:pt x="4" y="32"/>
                  </a:lnTo>
                  <a:lnTo>
                    <a:pt x="6" y="25"/>
                  </a:lnTo>
                  <a:lnTo>
                    <a:pt x="12" y="15"/>
                  </a:lnTo>
                  <a:lnTo>
                    <a:pt x="17" y="9"/>
                  </a:lnTo>
                  <a:lnTo>
                    <a:pt x="25" y="3"/>
                  </a:lnTo>
                  <a:lnTo>
                    <a:pt x="31" y="1"/>
                  </a:lnTo>
                  <a:lnTo>
                    <a:pt x="38" y="0"/>
                  </a:lnTo>
                  <a:lnTo>
                    <a:pt x="46" y="1"/>
                  </a:lnTo>
                  <a:lnTo>
                    <a:pt x="54" y="3"/>
                  </a:lnTo>
                  <a:lnTo>
                    <a:pt x="61" y="9"/>
                  </a:lnTo>
                  <a:lnTo>
                    <a:pt x="67" y="15"/>
                  </a:lnTo>
                  <a:lnTo>
                    <a:pt x="71" y="25"/>
                  </a:lnTo>
                  <a:lnTo>
                    <a:pt x="75" y="32"/>
                  </a:lnTo>
                  <a:lnTo>
                    <a:pt x="77" y="42"/>
                  </a:lnTo>
                  <a:lnTo>
                    <a:pt x="79" y="53"/>
                  </a:lnTo>
                  <a:lnTo>
                    <a:pt x="77" y="65"/>
                  </a:lnTo>
                  <a:lnTo>
                    <a:pt x="75" y="75"/>
                  </a:lnTo>
                  <a:lnTo>
                    <a:pt x="71" y="82"/>
                  </a:lnTo>
                  <a:lnTo>
                    <a:pt x="67" y="92"/>
                  </a:lnTo>
                  <a:lnTo>
                    <a:pt x="61" y="98"/>
                  </a:lnTo>
                  <a:lnTo>
                    <a:pt x="54" y="103"/>
                  </a:lnTo>
                  <a:lnTo>
                    <a:pt x="46" y="105"/>
                  </a:lnTo>
                  <a:lnTo>
                    <a:pt x="38" y="107"/>
                  </a:lnTo>
                  <a:lnTo>
                    <a:pt x="31" y="105"/>
                  </a:lnTo>
                  <a:lnTo>
                    <a:pt x="25" y="103"/>
                  </a:lnTo>
                  <a:lnTo>
                    <a:pt x="17" y="98"/>
                  </a:lnTo>
                  <a:lnTo>
                    <a:pt x="12" y="92"/>
                  </a:lnTo>
                  <a:lnTo>
                    <a:pt x="6"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3" name="Freeform 87"/>
            <p:cNvSpPr>
              <a:spLocks noChangeAspect="1" noEditPoints="1"/>
            </p:cNvSpPr>
            <p:nvPr/>
          </p:nvSpPr>
          <p:spPr bwMode="auto">
            <a:xfrm>
              <a:off x="3204092" y="4189334"/>
              <a:ext cx="32608" cy="40286"/>
            </a:xfrm>
            <a:custGeom>
              <a:avLst/>
              <a:gdLst/>
              <a:ahLst/>
              <a:cxnLst>
                <a:cxn ang="0">
                  <a:pos x="0" y="42"/>
                </a:cxn>
                <a:cxn ang="0">
                  <a:pos x="6" y="23"/>
                </a:cxn>
                <a:cxn ang="0">
                  <a:pos x="18" y="7"/>
                </a:cxn>
                <a:cxn ang="0">
                  <a:pos x="31" y="0"/>
                </a:cxn>
                <a:cxn ang="0">
                  <a:pos x="46" y="0"/>
                </a:cxn>
                <a:cxn ang="0">
                  <a:pos x="60" y="7"/>
                </a:cxn>
                <a:cxn ang="0">
                  <a:pos x="71" y="23"/>
                </a:cxn>
                <a:cxn ang="0">
                  <a:pos x="77" y="42"/>
                </a:cxn>
                <a:cxn ang="0">
                  <a:pos x="77" y="63"/>
                </a:cxn>
                <a:cxn ang="0">
                  <a:pos x="71" y="82"/>
                </a:cxn>
                <a:cxn ang="0">
                  <a:pos x="60" y="98"/>
                </a:cxn>
                <a:cxn ang="0">
                  <a:pos x="46" y="105"/>
                </a:cxn>
                <a:cxn ang="0">
                  <a:pos x="31" y="105"/>
                </a:cxn>
                <a:cxn ang="0">
                  <a:pos x="18" y="98"/>
                </a:cxn>
                <a:cxn ang="0">
                  <a:pos x="6" y="82"/>
                </a:cxn>
                <a:cxn ang="0">
                  <a:pos x="0" y="63"/>
                </a:cxn>
                <a:cxn ang="0">
                  <a:pos x="10" y="52"/>
                </a:cxn>
                <a:cxn ang="0">
                  <a:pos x="12" y="67"/>
                </a:cxn>
                <a:cxn ang="0">
                  <a:pos x="18" y="80"/>
                </a:cxn>
                <a:cxn ang="0">
                  <a:pos x="27" y="88"/>
                </a:cxn>
                <a:cxn ang="0">
                  <a:pos x="39" y="92"/>
                </a:cxn>
                <a:cxn ang="0">
                  <a:pos x="50" y="88"/>
                </a:cxn>
                <a:cxn ang="0">
                  <a:pos x="60" y="80"/>
                </a:cxn>
                <a:cxn ang="0">
                  <a:pos x="66" y="67"/>
                </a:cxn>
                <a:cxn ang="0">
                  <a:pos x="68" y="52"/>
                </a:cxn>
                <a:cxn ang="0">
                  <a:pos x="66" y="38"/>
                </a:cxn>
                <a:cxn ang="0">
                  <a:pos x="60" y="25"/>
                </a:cxn>
                <a:cxn ang="0">
                  <a:pos x="50" y="17"/>
                </a:cxn>
                <a:cxn ang="0">
                  <a:pos x="39" y="13"/>
                </a:cxn>
                <a:cxn ang="0">
                  <a:pos x="27" y="17"/>
                </a:cxn>
                <a:cxn ang="0">
                  <a:pos x="18" y="25"/>
                </a:cxn>
                <a:cxn ang="0">
                  <a:pos x="12" y="38"/>
                </a:cxn>
                <a:cxn ang="0">
                  <a:pos x="10" y="52"/>
                </a:cxn>
              </a:cxnLst>
              <a:rect l="0" t="0" r="r" b="b"/>
              <a:pathLst>
                <a:path w="77" h="105">
                  <a:moveTo>
                    <a:pt x="0" y="52"/>
                  </a:moveTo>
                  <a:lnTo>
                    <a:pt x="0" y="42"/>
                  </a:lnTo>
                  <a:lnTo>
                    <a:pt x="2" y="32"/>
                  </a:lnTo>
                  <a:lnTo>
                    <a:pt x="6" y="23"/>
                  </a:lnTo>
                  <a:lnTo>
                    <a:pt x="12" y="15"/>
                  </a:lnTo>
                  <a:lnTo>
                    <a:pt x="18" y="7"/>
                  </a:lnTo>
                  <a:lnTo>
                    <a:pt x="23" y="3"/>
                  </a:lnTo>
                  <a:lnTo>
                    <a:pt x="31" y="0"/>
                  </a:lnTo>
                  <a:lnTo>
                    <a:pt x="39" y="0"/>
                  </a:lnTo>
                  <a:lnTo>
                    <a:pt x="46" y="0"/>
                  </a:lnTo>
                  <a:lnTo>
                    <a:pt x="54" y="3"/>
                  </a:lnTo>
                  <a:lnTo>
                    <a:pt x="60" y="7"/>
                  </a:lnTo>
                  <a:lnTo>
                    <a:pt x="66" y="15"/>
                  </a:lnTo>
                  <a:lnTo>
                    <a:pt x="71" y="23"/>
                  </a:lnTo>
                  <a:lnTo>
                    <a:pt x="75" y="32"/>
                  </a:lnTo>
                  <a:lnTo>
                    <a:pt x="77" y="42"/>
                  </a:lnTo>
                  <a:lnTo>
                    <a:pt x="77" y="52"/>
                  </a:lnTo>
                  <a:lnTo>
                    <a:pt x="77" y="63"/>
                  </a:lnTo>
                  <a:lnTo>
                    <a:pt x="75" y="73"/>
                  </a:lnTo>
                  <a:lnTo>
                    <a:pt x="71" y="82"/>
                  </a:lnTo>
                  <a:lnTo>
                    <a:pt x="66" y="90"/>
                  </a:lnTo>
                  <a:lnTo>
                    <a:pt x="60" y="98"/>
                  </a:lnTo>
                  <a:lnTo>
                    <a:pt x="54" y="101"/>
                  </a:lnTo>
                  <a:lnTo>
                    <a:pt x="46" y="105"/>
                  </a:lnTo>
                  <a:lnTo>
                    <a:pt x="39" y="105"/>
                  </a:lnTo>
                  <a:lnTo>
                    <a:pt x="31" y="105"/>
                  </a:lnTo>
                  <a:lnTo>
                    <a:pt x="23" y="101"/>
                  </a:lnTo>
                  <a:lnTo>
                    <a:pt x="18" y="98"/>
                  </a:lnTo>
                  <a:lnTo>
                    <a:pt x="12" y="90"/>
                  </a:lnTo>
                  <a:lnTo>
                    <a:pt x="6" y="82"/>
                  </a:lnTo>
                  <a:lnTo>
                    <a:pt x="2" y="73"/>
                  </a:lnTo>
                  <a:lnTo>
                    <a:pt x="0" y="63"/>
                  </a:lnTo>
                  <a:lnTo>
                    <a:pt x="0" y="52"/>
                  </a:lnTo>
                  <a:close/>
                  <a:moveTo>
                    <a:pt x="10" y="52"/>
                  </a:moveTo>
                  <a:lnTo>
                    <a:pt x="10" y="59"/>
                  </a:lnTo>
                  <a:lnTo>
                    <a:pt x="12" y="67"/>
                  </a:lnTo>
                  <a:lnTo>
                    <a:pt x="16" y="75"/>
                  </a:lnTo>
                  <a:lnTo>
                    <a:pt x="18" y="80"/>
                  </a:lnTo>
                  <a:lnTo>
                    <a:pt x="23" y="84"/>
                  </a:lnTo>
                  <a:lnTo>
                    <a:pt x="27" y="88"/>
                  </a:lnTo>
                  <a:lnTo>
                    <a:pt x="33" y="90"/>
                  </a:lnTo>
                  <a:lnTo>
                    <a:pt x="39" y="92"/>
                  </a:lnTo>
                  <a:lnTo>
                    <a:pt x="45" y="90"/>
                  </a:lnTo>
                  <a:lnTo>
                    <a:pt x="50" y="88"/>
                  </a:lnTo>
                  <a:lnTo>
                    <a:pt x="54" y="84"/>
                  </a:lnTo>
                  <a:lnTo>
                    <a:pt x="60" y="80"/>
                  </a:lnTo>
                  <a:lnTo>
                    <a:pt x="62" y="75"/>
                  </a:lnTo>
                  <a:lnTo>
                    <a:pt x="66" y="67"/>
                  </a:lnTo>
                  <a:lnTo>
                    <a:pt x="68" y="59"/>
                  </a:lnTo>
                  <a:lnTo>
                    <a:pt x="68" y="52"/>
                  </a:lnTo>
                  <a:lnTo>
                    <a:pt x="68" y="44"/>
                  </a:lnTo>
                  <a:lnTo>
                    <a:pt x="66" y="38"/>
                  </a:lnTo>
                  <a:lnTo>
                    <a:pt x="62" y="30"/>
                  </a:lnTo>
                  <a:lnTo>
                    <a:pt x="60" y="25"/>
                  </a:lnTo>
                  <a:lnTo>
                    <a:pt x="54" y="19"/>
                  </a:lnTo>
                  <a:lnTo>
                    <a:pt x="50" y="17"/>
                  </a:lnTo>
                  <a:lnTo>
                    <a:pt x="45" y="13"/>
                  </a:lnTo>
                  <a:lnTo>
                    <a:pt x="39" y="13"/>
                  </a:lnTo>
                  <a:lnTo>
                    <a:pt x="33" y="13"/>
                  </a:lnTo>
                  <a:lnTo>
                    <a:pt x="27" y="17"/>
                  </a:lnTo>
                  <a:lnTo>
                    <a:pt x="23" y="19"/>
                  </a:lnTo>
                  <a:lnTo>
                    <a:pt x="18" y="25"/>
                  </a:lnTo>
                  <a:lnTo>
                    <a:pt x="16" y="30"/>
                  </a:lnTo>
                  <a:lnTo>
                    <a:pt x="12" y="38"/>
                  </a:lnTo>
                  <a:lnTo>
                    <a:pt x="10"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4" name="Freeform 88"/>
            <p:cNvSpPr>
              <a:spLocks noChangeAspect="1"/>
            </p:cNvSpPr>
            <p:nvPr/>
          </p:nvSpPr>
          <p:spPr bwMode="auto">
            <a:xfrm>
              <a:off x="3509534" y="4424400"/>
              <a:ext cx="32608" cy="40286"/>
            </a:xfrm>
            <a:custGeom>
              <a:avLst/>
              <a:gdLst/>
              <a:ahLst/>
              <a:cxnLst>
                <a:cxn ang="0">
                  <a:pos x="0" y="54"/>
                </a:cxn>
                <a:cxn ang="0">
                  <a:pos x="0" y="42"/>
                </a:cxn>
                <a:cxn ang="0">
                  <a:pos x="2" y="32"/>
                </a:cxn>
                <a:cxn ang="0">
                  <a:pos x="6" y="23"/>
                </a:cxn>
                <a:cxn ang="0">
                  <a:pos x="11" y="15"/>
                </a:cxn>
                <a:cxn ang="0">
                  <a:pos x="17" y="9"/>
                </a:cxn>
                <a:cxn ang="0">
                  <a:pos x="23" y="4"/>
                </a:cxn>
                <a:cxn ang="0">
                  <a:pos x="31" y="0"/>
                </a:cxn>
                <a:cxn ang="0">
                  <a:pos x="38" y="0"/>
                </a:cxn>
                <a:cxn ang="0">
                  <a:pos x="46" y="0"/>
                </a:cxn>
                <a:cxn ang="0">
                  <a:pos x="54" y="4"/>
                </a:cxn>
                <a:cxn ang="0">
                  <a:pos x="59" y="9"/>
                </a:cxn>
                <a:cxn ang="0">
                  <a:pos x="65" y="15"/>
                </a:cxn>
                <a:cxn ang="0">
                  <a:pos x="71" y="23"/>
                </a:cxn>
                <a:cxn ang="0">
                  <a:pos x="75" y="32"/>
                </a:cxn>
                <a:cxn ang="0">
                  <a:pos x="77" y="42"/>
                </a:cxn>
                <a:cxn ang="0">
                  <a:pos x="77" y="54"/>
                </a:cxn>
                <a:cxn ang="0">
                  <a:pos x="77" y="63"/>
                </a:cxn>
                <a:cxn ang="0">
                  <a:pos x="75" y="73"/>
                </a:cxn>
                <a:cxn ang="0">
                  <a:pos x="71" y="82"/>
                </a:cxn>
                <a:cxn ang="0">
                  <a:pos x="65" y="90"/>
                </a:cxn>
                <a:cxn ang="0">
                  <a:pos x="59" y="98"/>
                </a:cxn>
                <a:cxn ang="0">
                  <a:pos x="54" y="102"/>
                </a:cxn>
                <a:cxn ang="0">
                  <a:pos x="46" y="106"/>
                </a:cxn>
                <a:cxn ang="0">
                  <a:pos x="38" y="106"/>
                </a:cxn>
                <a:cxn ang="0">
                  <a:pos x="31" y="106"/>
                </a:cxn>
                <a:cxn ang="0">
                  <a:pos x="23" y="102"/>
                </a:cxn>
                <a:cxn ang="0">
                  <a:pos x="17" y="98"/>
                </a:cxn>
                <a:cxn ang="0">
                  <a:pos x="11" y="90"/>
                </a:cxn>
                <a:cxn ang="0">
                  <a:pos x="6" y="82"/>
                </a:cxn>
                <a:cxn ang="0">
                  <a:pos x="2" y="73"/>
                </a:cxn>
                <a:cxn ang="0">
                  <a:pos x="0" y="63"/>
                </a:cxn>
                <a:cxn ang="0">
                  <a:pos x="0" y="54"/>
                </a:cxn>
              </a:cxnLst>
              <a:rect l="0" t="0" r="r" b="b"/>
              <a:pathLst>
                <a:path w="77" h="106">
                  <a:moveTo>
                    <a:pt x="0" y="54"/>
                  </a:moveTo>
                  <a:lnTo>
                    <a:pt x="0" y="42"/>
                  </a:lnTo>
                  <a:lnTo>
                    <a:pt x="2" y="32"/>
                  </a:lnTo>
                  <a:lnTo>
                    <a:pt x="6" y="23"/>
                  </a:lnTo>
                  <a:lnTo>
                    <a:pt x="11" y="15"/>
                  </a:lnTo>
                  <a:lnTo>
                    <a:pt x="17" y="9"/>
                  </a:lnTo>
                  <a:lnTo>
                    <a:pt x="23" y="4"/>
                  </a:lnTo>
                  <a:lnTo>
                    <a:pt x="31" y="0"/>
                  </a:lnTo>
                  <a:lnTo>
                    <a:pt x="38" y="0"/>
                  </a:lnTo>
                  <a:lnTo>
                    <a:pt x="46" y="0"/>
                  </a:lnTo>
                  <a:lnTo>
                    <a:pt x="54" y="4"/>
                  </a:lnTo>
                  <a:lnTo>
                    <a:pt x="59" y="9"/>
                  </a:lnTo>
                  <a:lnTo>
                    <a:pt x="65" y="15"/>
                  </a:lnTo>
                  <a:lnTo>
                    <a:pt x="71" y="23"/>
                  </a:lnTo>
                  <a:lnTo>
                    <a:pt x="75" y="32"/>
                  </a:lnTo>
                  <a:lnTo>
                    <a:pt x="77" y="42"/>
                  </a:lnTo>
                  <a:lnTo>
                    <a:pt x="77" y="54"/>
                  </a:lnTo>
                  <a:lnTo>
                    <a:pt x="77" y="63"/>
                  </a:lnTo>
                  <a:lnTo>
                    <a:pt x="75" y="73"/>
                  </a:lnTo>
                  <a:lnTo>
                    <a:pt x="71" y="82"/>
                  </a:lnTo>
                  <a:lnTo>
                    <a:pt x="65" y="90"/>
                  </a:lnTo>
                  <a:lnTo>
                    <a:pt x="59" y="98"/>
                  </a:lnTo>
                  <a:lnTo>
                    <a:pt x="54" y="102"/>
                  </a:lnTo>
                  <a:lnTo>
                    <a:pt x="46" y="106"/>
                  </a:lnTo>
                  <a:lnTo>
                    <a:pt x="38" y="106"/>
                  </a:lnTo>
                  <a:lnTo>
                    <a:pt x="31" y="106"/>
                  </a:lnTo>
                  <a:lnTo>
                    <a:pt x="23" y="102"/>
                  </a:lnTo>
                  <a:lnTo>
                    <a:pt x="17" y="98"/>
                  </a:lnTo>
                  <a:lnTo>
                    <a:pt x="11" y="90"/>
                  </a:lnTo>
                  <a:lnTo>
                    <a:pt x="6" y="82"/>
                  </a:lnTo>
                  <a:lnTo>
                    <a:pt x="2" y="73"/>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5" name="Freeform 89"/>
            <p:cNvSpPr>
              <a:spLocks noChangeAspect="1"/>
            </p:cNvSpPr>
            <p:nvPr/>
          </p:nvSpPr>
          <p:spPr bwMode="auto">
            <a:xfrm>
              <a:off x="3428682" y="4429510"/>
              <a:ext cx="32608" cy="40286"/>
            </a:xfrm>
            <a:custGeom>
              <a:avLst/>
              <a:gdLst/>
              <a:ahLst/>
              <a:cxnLst>
                <a:cxn ang="0">
                  <a:pos x="0" y="52"/>
                </a:cxn>
                <a:cxn ang="0">
                  <a:pos x="0" y="43"/>
                </a:cxn>
                <a:cxn ang="0">
                  <a:pos x="2" y="33"/>
                </a:cxn>
                <a:cxn ang="0">
                  <a:pos x="6" y="23"/>
                </a:cxn>
                <a:cxn ang="0">
                  <a:pos x="12" y="16"/>
                </a:cxn>
                <a:cxn ang="0">
                  <a:pos x="17" y="8"/>
                </a:cxn>
                <a:cxn ang="0">
                  <a:pos x="23" y="4"/>
                </a:cxn>
                <a:cxn ang="0">
                  <a:pos x="31" y="0"/>
                </a:cxn>
                <a:cxn ang="0">
                  <a:pos x="39" y="0"/>
                </a:cxn>
                <a:cxn ang="0">
                  <a:pos x="46" y="0"/>
                </a:cxn>
                <a:cxn ang="0">
                  <a:pos x="54" y="4"/>
                </a:cxn>
                <a:cxn ang="0">
                  <a:pos x="60" y="8"/>
                </a:cxn>
                <a:cxn ang="0">
                  <a:pos x="65" y="16"/>
                </a:cxn>
                <a:cxn ang="0">
                  <a:pos x="71" y="23"/>
                </a:cxn>
                <a:cxn ang="0">
                  <a:pos x="75" y="33"/>
                </a:cxn>
                <a:cxn ang="0">
                  <a:pos x="77" y="43"/>
                </a:cxn>
                <a:cxn ang="0">
                  <a:pos x="77" y="52"/>
                </a:cxn>
                <a:cxn ang="0">
                  <a:pos x="77" y="64"/>
                </a:cxn>
                <a:cxn ang="0">
                  <a:pos x="75" y="73"/>
                </a:cxn>
                <a:cxn ang="0">
                  <a:pos x="71" y="83"/>
                </a:cxn>
                <a:cxn ang="0">
                  <a:pos x="65" y="91"/>
                </a:cxn>
                <a:cxn ang="0">
                  <a:pos x="60" y="98"/>
                </a:cxn>
                <a:cxn ang="0">
                  <a:pos x="54" y="102"/>
                </a:cxn>
                <a:cxn ang="0">
                  <a:pos x="46" y="106"/>
                </a:cxn>
                <a:cxn ang="0">
                  <a:pos x="39" y="106"/>
                </a:cxn>
                <a:cxn ang="0">
                  <a:pos x="31" y="106"/>
                </a:cxn>
                <a:cxn ang="0">
                  <a:pos x="23" y="102"/>
                </a:cxn>
                <a:cxn ang="0">
                  <a:pos x="17" y="98"/>
                </a:cxn>
                <a:cxn ang="0">
                  <a:pos x="12" y="91"/>
                </a:cxn>
                <a:cxn ang="0">
                  <a:pos x="6" y="83"/>
                </a:cxn>
                <a:cxn ang="0">
                  <a:pos x="2" y="73"/>
                </a:cxn>
                <a:cxn ang="0">
                  <a:pos x="0" y="64"/>
                </a:cxn>
                <a:cxn ang="0">
                  <a:pos x="0" y="52"/>
                </a:cxn>
              </a:cxnLst>
              <a:rect l="0" t="0" r="r" b="b"/>
              <a:pathLst>
                <a:path w="77" h="106">
                  <a:moveTo>
                    <a:pt x="0" y="52"/>
                  </a:moveTo>
                  <a:lnTo>
                    <a:pt x="0" y="43"/>
                  </a:lnTo>
                  <a:lnTo>
                    <a:pt x="2" y="33"/>
                  </a:lnTo>
                  <a:lnTo>
                    <a:pt x="6" y="23"/>
                  </a:lnTo>
                  <a:lnTo>
                    <a:pt x="12" y="16"/>
                  </a:lnTo>
                  <a:lnTo>
                    <a:pt x="17" y="8"/>
                  </a:lnTo>
                  <a:lnTo>
                    <a:pt x="23" y="4"/>
                  </a:lnTo>
                  <a:lnTo>
                    <a:pt x="31" y="0"/>
                  </a:lnTo>
                  <a:lnTo>
                    <a:pt x="39" y="0"/>
                  </a:lnTo>
                  <a:lnTo>
                    <a:pt x="46" y="0"/>
                  </a:lnTo>
                  <a:lnTo>
                    <a:pt x="54" y="4"/>
                  </a:lnTo>
                  <a:lnTo>
                    <a:pt x="60" y="8"/>
                  </a:lnTo>
                  <a:lnTo>
                    <a:pt x="65" y="16"/>
                  </a:lnTo>
                  <a:lnTo>
                    <a:pt x="71" y="23"/>
                  </a:lnTo>
                  <a:lnTo>
                    <a:pt x="75" y="33"/>
                  </a:lnTo>
                  <a:lnTo>
                    <a:pt x="77" y="43"/>
                  </a:lnTo>
                  <a:lnTo>
                    <a:pt x="77" y="52"/>
                  </a:lnTo>
                  <a:lnTo>
                    <a:pt x="77" y="64"/>
                  </a:lnTo>
                  <a:lnTo>
                    <a:pt x="75" y="73"/>
                  </a:lnTo>
                  <a:lnTo>
                    <a:pt x="71" y="83"/>
                  </a:lnTo>
                  <a:lnTo>
                    <a:pt x="65" y="91"/>
                  </a:lnTo>
                  <a:lnTo>
                    <a:pt x="60" y="98"/>
                  </a:lnTo>
                  <a:lnTo>
                    <a:pt x="54" y="102"/>
                  </a:lnTo>
                  <a:lnTo>
                    <a:pt x="46" y="106"/>
                  </a:lnTo>
                  <a:lnTo>
                    <a:pt x="39" y="106"/>
                  </a:lnTo>
                  <a:lnTo>
                    <a:pt x="31" y="106"/>
                  </a:lnTo>
                  <a:lnTo>
                    <a:pt x="23" y="102"/>
                  </a:lnTo>
                  <a:lnTo>
                    <a:pt x="17" y="98"/>
                  </a:lnTo>
                  <a:lnTo>
                    <a:pt x="12" y="91"/>
                  </a:lnTo>
                  <a:lnTo>
                    <a:pt x="6" y="83"/>
                  </a:lnTo>
                  <a:lnTo>
                    <a:pt x="2" y="73"/>
                  </a:lnTo>
                  <a:lnTo>
                    <a:pt x="0" y="64"/>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6" name="Freeform 90"/>
            <p:cNvSpPr>
              <a:spLocks noChangeAspect="1" noEditPoints="1"/>
            </p:cNvSpPr>
            <p:nvPr/>
          </p:nvSpPr>
          <p:spPr bwMode="auto">
            <a:xfrm>
              <a:off x="3714360" y="4543636"/>
              <a:ext cx="32608" cy="40286"/>
            </a:xfrm>
            <a:custGeom>
              <a:avLst/>
              <a:gdLst/>
              <a:ahLst/>
              <a:cxnLst>
                <a:cxn ang="0">
                  <a:pos x="0" y="43"/>
                </a:cxn>
                <a:cxn ang="0">
                  <a:pos x="6" y="25"/>
                </a:cxn>
                <a:cxn ang="0">
                  <a:pos x="17" y="10"/>
                </a:cxn>
                <a:cxn ang="0">
                  <a:pos x="30" y="2"/>
                </a:cxn>
                <a:cxn ang="0">
                  <a:pos x="46" y="2"/>
                </a:cxn>
                <a:cxn ang="0">
                  <a:pos x="61" y="10"/>
                </a:cxn>
                <a:cxn ang="0">
                  <a:pos x="71" y="25"/>
                </a:cxn>
                <a:cxn ang="0">
                  <a:pos x="77" y="43"/>
                </a:cxn>
                <a:cxn ang="0">
                  <a:pos x="77" y="66"/>
                </a:cxn>
                <a:cxn ang="0">
                  <a:pos x="71" y="83"/>
                </a:cxn>
                <a:cxn ang="0">
                  <a:pos x="61" y="98"/>
                </a:cxn>
                <a:cxn ang="0">
                  <a:pos x="46" y="106"/>
                </a:cxn>
                <a:cxn ang="0">
                  <a:pos x="30" y="106"/>
                </a:cxn>
                <a:cxn ang="0">
                  <a:pos x="17" y="98"/>
                </a:cxn>
                <a:cxn ang="0">
                  <a:pos x="6" y="83"/>
                </a:cxn>
                <a:cxn ang="0">
                  <a:pos x="0" y="66"/>
                </a:cxn>
                <a:cxn ang="0">
                  <a:pos x="9" y="54"/>
                </a:cxn>
                <a:cxn ang="0">
                  <a:pos x="13" y="69"/>
                </a:cxn>
                <a:cxn ang="0">
                  <a:pos x="19" y="81"/>
                </a:cxn>
                <a:cxn ang="0">
                  <a:pos x="29" y="91"/>
                </a:cxn>
                <a:cxn ang="0">
                  <a:pos x="38" y="93"/>
                </a:cxn>
                <a:cxn ang="0">
                  <a:pos x="50" y="91"/>
                </a:cxn>
                <a:cxn ang="0">
                  <a:pos x="59" y="81"/>
                </a:cxn>
                <a:cxn ang="0">
                  <a:pos x="65" y="69"/>
                </a:cxn>
                <a:cxn ang="0">
                  <a:pos x="67" y="54"/>
                </a:cxn>
                <a:cxn ang="0">
                  <a:pos x="65" y="39"/>
                </a:cxn>
                <a:cxn ang="0">
                  <a:pos x="59" y="27"/>
                </a:cxn>
                <a:cxn ang="0">
                  <a:pos x="50" y="18"/>
                </a:cxn>
                <a:cxn ang="0">
                  <a:pos x="38" y="16"/>
                </a:cxn>
                <a:cxn ang="0">
                  <a:pos x="29" y="18"/>
                </a:cxn>
                <a:cxn ang="0">
                  <a:pos x="19" y="27"/>
                </a:cxn>
                <a:cxn ang="0">
                  <a:pos x="13" y="39"/>
                </a:cxn>
                <a:cxn ang="0">
                  <a:pos x="9" y="54"/>
                </a:cxn>
              </a:cxnLst>
              <a:rect l="0" t="0" r="r" b="b"/>
              <a:pathLst>
                <a:path w="78" h="108">
                  <a:moveTo>
                    <a:pt x="0" y="54"/>
                  </a:moveTo>
                  <a:lnTo>
                    <a:pt x="0" y="43"/>
                  </a:lnTo>
                  <a:lnTo>
                    <a:pt x="4" y="33"/>
                  </a:lnTo>
                  <a:lnTo>
                    <a:pt x="6" y="25"/>
                  </a:lnTo>
                  <a:lnTo>
                    <a:pt x="11" y="16"/>
                  </a:lnTo>
                  <a:lnTo>
                    <a:pt x="17" y="10"/>
                  </a:lnTo>
                  <a:lnTo>
                    <a:pt x="25" y="4"/>
                  </a:lnTo>
                  <a:lnTo>
                    <a:pt x="30" y="2"/>
                  </a:lnTo>
                  <a:lnTo>
                    <a:pt x="38" y="0"/>
                  </a:lnTo>
                  <a:lnTo>
                    <a:pt x="46" y="2"/>
                  </a:lnTo>
                  <a:lnTo>
                    <a:pt x="54" y="4"/>
                  </a:lnTo>
                  <a:lnTo>
                    <a:pt x="61" y="10"/>
                  </a:lnTo>
                  <a:lnTo>
                    <a:pt x="67" y="16"/>
                  </a:lnTo>
                  <a:lnTo>
                    <a:pt x="71" y="25"/>
                  </a:lnTo>
                  <a:lnTo>
                    <a:pt x="75" y="33"/>
                  </a:lnTo>
                  <a:lnTo>
                    <a:pt x="77" y="43"/>
                  </a:lnTo>
                  <a:lnTo>
                    <a:pt x="78" y="54"/>
                  </a:lnTo>
                  <a:lnTo>
                    <a:pt x="77" y="66"/>
                  </a:lnTo>
                  <a:lnTo>
                    <a:pt x="75" y="75"/>
                  </a:lnTo>
                  <a:lnTo>
                    <a:pt x="71" y="83"/>
                  </a:lnTo>
                  <a:lnTo>
                    <a:pt x="67" y="93"/>
                  </a:lnTo>
                  <a:lnTo>
                    <a:pt x="61" y="98"/>
                  </a:lnTo>
                  <a:lnTo>
                    <a:pt x="54" y="104"/>
                  </a:lnTo>
                  <a:lnTo>
                    <a:pt x="46" y="106"/>
                  </a:lnTo>
                  <a:lnTo>
                    <a:pt x="38" y="108"/>
                  </a:lnTo>
                  <a:lnTo>
                    <a:pt x="30" y="106"/>
                  </a:lnTo>
                  <a:lnTo>
                    <a:pt x="25" y="104"/>
                  </a:lnTo>
                  <a:lnTo>
                    <a:pt x="17" y="98"/>
                  </a:lnTo>
                  <a:lnTo>
                    <a:pt x="11" y="93"/>
                  </a:lnTo>
                  <a:lnTo>
                    <a:pt x="6" y="83"/>
                  </a:lnTo>
                  <a:lnTo>
                    <a:pt x="4" y="75"/>
                  </a:lnTo>
                  <a:lnTo>
                    <a:pt x="0" y="66"/>
                  </a:lnTo>
                  <a:lnTo>
                    <a:pt x="0" y="54"/>
                  </a:lnTo>
                  <a:close/>
                  <a:moveTo>
                    <a:pt x="9" y="54"/>
                  </a:moveTo>
                  <a:lnTo>
                    <a:pt x="11" y="62"/>
                  </a:lnTo>
                  <a:lnTo>
                    <a:pt x="13" y="69"/>
                  </a:lnTo>
                  <a:lnTo>
                    <a:pt x="15" y="75"/>
                  </a:lnTo>
                  <a:lnTo>
                    <a:pt x="19" y="81"/>
                  </a:lnTo>
                  <a:lnTo>
                    <a:pt x="23" y="87"/>
                  </a:lnTo>
                  <a:lnTo>
                    <a:pt x="29" y="91"/>
                  </a:lnTo>
                  <a:lnTo>
                    <a:pt x="32" y="93"/>
                  </a:lnTo>
                  <a:lnTo>
                    <a:pt x="38" y="93"/>
                  </a:lnTo>
                  <a:lnTo>
                    <a:pt x="44" y="93"/>
                  </a:lnTo>
                  <a:lnTo>
                    <a:pt x="50" y="91"/>
                  </a:lnTo>
                  <a:lnTo>
                    <a:pt x="55" y="87"/>
                  </a:lnTo>
                  <a:lnTo>
                    <a:pt x="59" y="81"/>
                  </a:lnTo>
                  <a:lnTo>
                    <a:pt x="63" y="75"/>
                  </a:lnTo>
                  <a:lnTo>
                    <a:pt x="65" y="69"/>
                  </a:lnTo>
                  <a:lnTo>
                    <a:pt x="67" y="62"/>
                  </a:lnTo>
                  <a:lnTo>
                    <a:pt x="67" y="54"/>
                  </a:lnTo>
                  <a:lnTo>
                    <a:pt x="67" y="46"/>
                  </a:lnTo>
                  <a:lnTo>
                    <a:pt x="65" y="39"/>
                  </a:lnTo>
                  <a:lnTo>
                    <a:pt x="63" y="33"/>
                  </a:lnTo>
                  <a:lnTo>
                    <a:pt x="59" y="27"/>
                  </a:lnTo>
                  <a:lnTo>
                    <a:pt x="55" y="21"/>
                  </a:lnTo>
                  <a:lnTo>
                    <a:pt x="50" y="18"/>
                  </a:lnTo>
                  <a:lnTo>
                    <a:pt x="44" y="16"/>
                  </a:lnTo>
                  <a:lnTo>
                    <a:pt x="38" y="16"/>
                  </a:lnTo>
                  <a:lnTo>
                    <a:pt x="32" y="16"/>
                  </a:lnTo>
                  <a:lnTo>
                    <a:pt x="29" y="18"/>
                  </a:lnTo>
                  <a:lnTo>
                    <a:pt x="23" y="21"/>
                  </a:lnTo>
                  <a:lnTo>
                    <a:pt x="19" y="27"/>
                  </a:lnTo>
                  <a:lnTo>
                    <a:pt x="15" y="33"/>
                  </a:lnTo>
                  <a:lnTo>
                    <a:pt x="13" y="39"/>
                  </a:lnTo>
                  <a:lnTo>
                    <a:pt x="11" y="46"/>
                  </a:lnTo>
                  <a:lnTo>
                    <a:pt x="9"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7" name="Freeform 91"/>
            <p:cNvSpPr>
              <a:spLocks noChangeAspect="1" noEditPoints="1"/>
            </p:cNvSpPr>
            <p:nvPr/>
          </p:nvSpPr>
          <p:spPr bwMode="auto">
            <a:xfrm>
              <a:off x="3682020" y="4541937"/>
              <a:ext cx="32608" cy="43095"/>
            </a:xfrm>
            <a:custGeom>
              <a:avLst/>
              <a:gdLst/>
              <a:ahLst/>
              <a:cxnLst>
                <a:cxn ang="0">
                  <a:pos x="0" y="45"/>
                </a:cxn>
                <a:cxn ang="0">
                  <a:pos x="6" y="25"/>
                </a:cxn>
                <a:cxn ang="0">
                  <a:pos x="17" y="10"/>
                </a:cxn>
                <a:cxn ang="0">
                  <a:pos x="31" y="2"/>
                </a:cxn>
                <a:cxn ang="0">
                  <a:pos x="46" y="2"/>
                </a:cxn>
                <a:cxn ang="0">
                  <a:pos x="60" y="10"/>
                </a:cxn>
                <a:cxn ang="0">
                  <a:pos x="71" y="25"/>
                </a:cxn>
                <a:cxn ang="0">
                  <a:pos x="77" y="45"/>
                </a:cxn>
                <a:cxn ang="0">
                  <a:pos x="77" y="66"/>
                </a:cxn>
                <a:cxn ang="0">
                  <a:pos x="71" y="85"/>
                </a:cxn>
                <a:cxn ang="0">
                  <a:pos x="60" y="98"/>
                </a:cxn>
                <a:cxn ang="0">
                  <a:pos x="46" y="106"/>
                </a:cxn>
                <a:cxn ang="0">
                  <a:pos x="31" y="106"/>
                </a:cxn>
                <a:cxn ang="0">
                  <a:pos x="17" y="98"/>
                </a:cxn>
                <a:cxn ang="0">
                  <a:pos x="6" y="85"/>
                </a:cxn>
                <a:cxn ang="0">
                  <a:pos x="0" y="66"/>
                </a:cxn>
                <a:cxn ang="0">
                  <a:pos x="10" y="54"/>
                </a:cxn>
                <a:cxn ang="0">
                  <a:pos x="14" y="70"/>
                </a:cxn>
                <a:cxn ang="0">
                  <a:pos x="19" y="83"/>
                </a:cxn>
                <a:cxn ang="0">
                  <a:pos x="27" y="91"/>
                </a:cxn>
                <a:cxn ang="0">
                  <a:pos x="38" y="95"/>
                </a:cxn>
                <a:cxn ang="0">
                  <a:pos x="50" y="91"/>
                </a:cxn>
                <a:cxn ang="0">
                  <a:pos x="60" y="83"/>
                </a:cxn>
                <a:cxn ang="0">
                  <a:pos x="65" y="70"/>
                </a:cxn>
                <a:cxn ang="0">
                  <a:pos x="67" y="54"/>
                </a:cxn>
                <a:cxn ang="0">
                  <a:pos x="65" y="39"/>
                </a:cxn>
                <a:cxn ang="0">
                  <a:pos x="60" y="27"/>
                </a:cxn>
                <a:cxn ang="0">
                  <a:pos x="50" y="18"/>
                </a:cxn>
                <a:cxn ang="0">
                  <a:pos x="38" y="16"/>
                </a:cxn>
                <a:cxn ang="0">
                  <a:pos x="27" y="18"/>
                </a:cxn>
                <a:cxn ang="0">
                  <a:pos x="19" y="27"/>
                </a:cxn>
                <a:cxn ang="0">
                  <a:pos x="14" y="39"/>
                </a:cxn>
                <a:cxn ang="0">
                  <a:pos x="10" y="54"/>
                </a:cxn>
              </a:cxnLst>
              <a:rect l="0" t="0" r="r" b="b"/>
              <a:pathLst>
                <a:path w="79" h="108">
                  <a:moveTo>
                    <a:pt x="0" y="54"/>
                  </a:moveTo>
                  <a:lnTo>
                    <a:pt x="0" y="45"/>
                  </a:lnTo>
                  <a:lnTo>
                    <a:pt x="2" y="35"/>
                  </a:lnTo>
                  <a:lnTo>
                    <a:pt x="6" y="25"/>
                  </a:lnTo>
                  <a:lnTo>
                    <a:pt x="12" y="18"/>
                  </a:lnTo>
                  <a:lnTo>
                    <a:pt x="17" y="10"/>
                  </a:lnTo>
                  <a:lnTo>
                    <a:pt x="23" y="6"/>
                  </a:lnTo>
                  <a:lnTo>
                    <a:pt x="31" y="2"/>
                  </a:lnTo>
                  <a:lnTo>
                    <a:pt x="38" y="0"/>
                  </a:lnTo>
                  <a:lnTo>
                    <a:pt x="46" y="2"/>
                  </a:lnTo>
                  <a:lnTo>
                    <a:pt x="54" y="6"/>
                  </a:lnTo>
                  <a:lnTo>
                    <a:pt x="60" y="10"/>
                  </a:lnTo>
                  <a:lnTo>
                    <a:pt x="67" y="18"/>
                  </a:lnTo>
                  <a:lnTo>
                    <a:pt x="71" y="25"/>
                  </a:lnTo>
                  <a:lnTo>
                    <a:pt x="75" y="35"/>
                  </a:lnTo>
                  <a:lnTo>
                    <a:pt x="77" y="45"/>
                  </a:lnTo>
                  <a:lnTo>
                    <a:pt x="79" y="54"/>
                  </a:lnTo>
                  <a:lnTo>
                    <a:pt x="77" y="66"/>
                  </a:lnTo>
                  <a:lnTo>
                    <a:pt x="75" y="75"/>
                  </a:lnTo>
                  <a:lnTo>
                    <a:pt x="71" y="85"/>
                  </a:lnTo>
                  <a:lnTo>
                    <a:pt x="67" y="93"/>
                  </a:lnTo>
                  <a:lnTo>
                    <a:pt x="60" y="98"/>
                  </a:lnTo>
                  <a:lnTo>
                    <a:pt x="54" y="104"/>
                  </a:lnTo>
                  <a:lnTo>
                    <a:pt x="46" y="106"/>
                  </a:lnTo>
                  <a:lnTo>
                    <a:pt x="38" y="108"/>
                  </a:lnTo>
                  <a:lnTo>
                    <a:pt x="31" y="106"/>
                  </a:lnTo>
                  <a:lnTo>
                    <a:pt x="23" y="104"/>
                  </a:lnTo>
                  <a:lnTo>
                    <a:pt x="17" y="98"/>
                  </a:lnTo>
                  <a:lnTo>
                    <a:pt x="12" y="93"/>
                  </a:lnTo>
                  <a:lnTo>
                    <a:pt x="6" y="85"/>
                  </a:lnTo>
                  <a:lnTo>
                    <a:pt x="2" y="75"/>
                  </a:lnTo>
                  <a:lnTo>
                    <a:pt x="0" y="66"/>
                  </a:lnTo>
                  <a:lnTo>
                    <a:pt x="0" y="54"/>
                  </a:lnTo>
                  <a:close/>
                  <a:moveTo>
                    <a:pt x="10" y="54"/>
                  </a:moveTo>
                  <a:lnTo>
                    <a:pt x="12" y="62"/>
                  </a:lnTo>
                  <a:lnTo>
                    <a:pt x="14" y="70"/>
                  </a:lnTo>
                  <a:lnTo>
                    <a:pt x="15" y="75"/>
                  </a:lnTo>
                  <a:lnTo>
                    <a:pt x="19" y="83"/>
                  </a:lnTo>
                  <a:lnTo>
                    <a:pt x="23" y="87"/>
                  </a:lnTo>
                  <a:lnTo>
                    <a:pt x="27" y="91"/>
                  </a:lnTo>
                  <a:lnTo>
                    <a:pt x="33" y="93"/>
                  </a:lnTo>
                  <a:lnTo>
                    <a:pt x="38" y="95"/>
                  </a:lnTo>
                  <a:lnTo>
                    <a:pt x="44" y="93"/>
                  </a:lnTo>
                  <a:lnTo>
                    <a:pt x="50" y="91"/>
                  </a:lnTo>
                  <a:lnTo>
                    <a:pt x="56" y="87"/>
                  </a:lnTo>
                  <a:lnTo>
                    <a:pt x="60" y="83"/>
                  </a:lnTo>
                  <a:lnTo>
                    <a:pt x="63" y="75"/>
                  </a:lnTo>
                  <a:lnTo>
                    <a:pt x="65" y="70"/>
                  </a:lnTo>
                  <a:lnTo>
                    <a:pt x="67" y="62"/>
                  </a:lnTo>
                  <a:lnTo>
                    <a:pt x="67" y="54"/>
                  </a:lnTo>
                  <a:lnTo>
                    <a:pt x="67" y="46"/>
                  </a:lnTo>
                  <a:lnTo>
                    <a:pt x="65" y="39"/>
                  </a:lnTo>
                  <a:lnTo>
                    <a:pt x="63" y="33"/>
                  </a:lnTo>
                  <a:lnTo>
                    <a:pt x="60" y="27"/>
                  </a:lnTo>
                  <a:lnTo>
                    <a:pt x="56" y="21"/>
                  </a:lnTo>
                  <a:lnTo>
                    <a:pt x="50" y="18"/>
                  </a:lnTo>
                  <a:lnTo>
                    <a:pt x="44" y="16"/>
                  </a:lnTo>
                  <a:lnTo>
                    <a:pt x="38" y="16"/>
                  </a:lnTo>
                  <a:lnTo>
                    <a:pt x="33" y="16"/>
                  </a:lnTo>
                  <a:lnTo>
                    <a:pt x="27" y="18"/>
                  </a:lnTo>
                  <a:lnTo>
                    <a:pt x="23" y="21"/>
                  </a:lnTo>
                  <a:lnTo>
                    <a:pt x="19" y="27"/>
                  </a:lnTo>
                  <a:lnTo>
                    <a:pt x="15" y="33"/>
                  </a:lnTo>
                  <a:lnTo>
                    <a:pt x="14" y="39"/>
                  </a:lnTo>
                  <a:lnTo>
                    <a:pt x="12"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8" name="Freeform 92"/>
            <p:cNvSpPr>
              <a:spLocks noChangeAspect="1" noEditPoints="1"/>
            </p:cNvSpPr>
            <p:nvPr/>
          </p:nvSpPr>
          <p:spPr bwMode="auto">
            <a:xfrm>
              <a:off x="3649679" y="4545340"/>
              <a:ext cx="32608" cy="40286"/>
            </a:xfrm>
            <a:custGeom>
              <a:avLst/>
              <a:gdLst/>
              <a:ahLst/>
              <a:cxnLst>
                <a:cxn ang="0">
                  <a:pos x="0" y="42"/>
                </a:cxn>
                <a:cxn ang="0">
                  <a:pos x="6" y="25"/>
                </a:cxn>
                <a:cxn ang="0">
                  <a:pos x="18" y="10"/>
                </a:cxn>
                <a:cxn ang="0">
                  <a:pos x="31" y="2"/>
                </a:cxn>
                <a:cxn ang="0">
                  <a:pos x="46" y="2"/>
                </a:cxn>
                <a:cxn ang="0">
                  <a:pos x="60" y="10"/>
                </a:cxn>
                <a:cxn ang="0">
                  <a:pos x="71" y="25"/>
                </a:cxn>
                <a:cxn ang="0">
                  <a:pos x="77" y="42"/>
                </a:cxn>
                <a:cxn ang="0">
                  <a:pos x="77" y="63"/>
                </a:cxn>
                <a:cxn ang="0">
                  <a:pos x="71" y="83"/>
                </a:cxn>
                <a:cxn ang="0">
                  <a:pos x="60" y="98"/>
                </a:cxn>
                <a:cxn ang="0">
                  <a:pos x="46" y="106"/>
                </a:cxn>
                <a:cxn ang="0">
                  <a:pos x="31" y="106"/>
                </a:cxn>
                <a:cxn ang="0">
                  <a:pos x="18" y="98"/>
                </a:cxn>
                <a:cxn ang="0">
                  <a:pos x="6" y="83"/>
                </a:cxn>
                <a:cxn ang="0">
                  <a:pos x="0" y="63"/>
                </a:cxn>
                <a:cxn ang="0">
                  <a:pos x="10" y="54"/>
                </a:cxn>
                <a:cxn ang="0">
                  <a:pos x="12" y="69"/>
                </a:cxn>
                <a:cxn ang="0">
                  <a:pos x="18" y="81"/>
                </a:cxn>
                <a:cxn ang="0">
                  <a:pos x="27" y="90"/>
                </a:cxn>
                <a:cxn ang="0">
                  <a:pos x="39" y="92"/>
                </a:cxn>
                <a:cxn ang="0">
                  <a:pos x="50" y="90"/>
                </a:cxn>
                <a:cxn ang="0">
                  <a:pos x="60" y="81"/>
                </a:cxn>
                <a:cxn ang="0">
                  <a:pos x="66" y="69"/>
                </a:cxn>
                <a:cxn ang="0">
                  <a:pos x="68" y="54"/>
                </a:cxn>
                <a:cxn ang="0">
                  <a:pos x="66" y="38"/>
                </a:cxn>
                <a:cxn ang="0">
                  <a:pos x="60" y="27"/>
                </a:cxn>
                <a:cxn ang="0">
                  <a:pos x="50" y="17"/>
                </a:cxn>
                <a:cxn ang="0">
                  <a:pos x="39" y="15"/>
                </a:cxn>
                <a:cxn ang="0">
                  <a:pos x="27" y="17"/>
                </a:cxn>
                <a:cxn ang="0">
                  <a:pos x="18" y="27"/>
                </a:cxn>
                <a:cxn ang="0">
                  <a:pos x="12" y="38"/>
                </a:cxn>
                <a:cxn ang="0">
                  <a:pos x="10" y="54"/>
                </a:cxn>
              </a:cxnLst>
              <a:rect l="0" t="0" r="r" b="b"/>
              <a:pathLst>
                <a:path w="77" h="108">
                  <a:moveTo>
                    <a:pt x="0" y="54"/>
                  </a:moveTo>
                  <a:lnTo>
                    <a:pt x="0" y="42"/>
                  </a:lnTo>
                  <a:lnTo>
                    <a:pt x="2" y="33"/>
                  </a:lnTo>
                  <a:lnTo>
                    <a:pt x="6" y="25"/>
                  </a:lnTo>
                  <a:lnTo>
                    <a:pt x="12" y="15"/>
                  </a:lnTo>
                  <a:lnTo>
                    <a:pt x="18" y="10"/>
                  </a:lnTo>
                  <a:lnTo>
                    <a:pt x="23" y="4"/>
                  </a:lnTo>
                  <a:lnTo>
                    <a:pt x="31" y="2"/>
                  </a:lnTo>
                  <a:lnTo>
                    <a:pt x="39" y="0"/>
                  </a:lnTo>
                  <a:lnTo>
                    <a:pt x="46" y="2"/>
                  </a:lnTo>
                  <a:lnTo>
                    <a:pt x="54" y="4"/>
                  </a:lnTo>
                  <a:lnTo>
                    <a:pt x="60" y="10"/>
                  </a:lnTo>
                  <a:lnTo>
                    <a:pt x="66" y="15"/>
                  </a:lnTo>
                  <a:lnTo>
                    <a:pt x="71" y="25"/>
                  </a:lnTo>
                  <a:lnTo>
                    <a:pt x="75" y="33"/>
                  </a:lnTo>
                  <a:lnTo>
                    <a:pt x="77" y="42"/>
                  </a:lnTo>
                  <a:lnTo>
                    <a:pt x="77" y="54"/>
                  </a:lnTo>
                  <a:lnTo>
                    <a:pt x="77" y="63"/>
                  </a:lnTo>
                  <a:lnTo>
                    <a:pt x="75" y="75"/>
                  </a:lnTo>
                  <a:lnTo>
                    <a:pt x="71" y="83"/>
                  </a:lnTo>
                  <a:lnTo>
                    <a:pt x="66" y="92"/>
                  </a:lnTo>
                  <a:lnTo>
                    <a:pt x="60" y="98"/>
                  </a:lnTo>
                  <a:lnTo>
                    <a:pt x="54" y="104"/>
                  </a:lnTo>
                  <a:lnTo>
                    <a:pt x="46" y="106"/>
                  </a:lnTo>
                  <a:lnTo>
                    <a:pt x="39" y="108"/>
                  </a:lnTo>
                  <a:lnTo>
                    <a:pt x="31" y="106"/>
                  </a:lnTo>
                  <a:lnTo>
                    <a:pt x="23" y="104"/>
                  </a:lnTo>
                  <a:lnTo>
                    <a:pt x="18" y="98"/>
                  </a:lnTo>
                  <a:lnTo>
                    <a:pt x="12" y="92"/>
                  </a:lnTo>
                  <a:lnTo>
                    <a:pt x="6" y="83"/>
                  </a:lnTo>
                  <a:lnTo>
                    <a:pt x="2" y="75"/>
                  </a:lnTo>
                  <a:lnTo>
                    <a:pt x="0" y="63"/>
                  </a:lnTo>
                  <a:lnTo>
                    <a:pt x="0" y="54"/>
                  </a:lnTo>
                  <a:close/>
                  <a:moveTo>
                    <a:pt x="10" y="54"/>
                  </a:moveTo>
                  <a:lnTo>
                    <a:pt x="10" y="62"/>
                  </a:lnTo>
                  <a:lnTo>
                    <a:pt x="12" y="69"/>
                  </a:lnTo>
                  <a:lnTo>
                    <a:pt x="16" y="75"/>
                  </a:lnTo>
                  <a:lnTo>
                    <a:pt x="18" y="81"/>
                  </a:lnTo>
                  <a:lnTo>
                    <a:pt x="23" y="87"/>
                  </a:lnTo>
                  <a:lnTo>
                    <a:pt x="27" y="90"/>
                  </a:lnTo>
                  <a:lnTo>
                    <a:pt x="33" y="92"/>
                  </a:lnTo>
                  <a:lnTo>
                    <a:pt x="39" y="92"/>
                  </a:lnTo>
                  <a:lnTo>
                    <a:pt x="45" y="92"/>
                  </a:lnTo>
                  <a:lnTo>
                    <a:pt x="50" y="90"/>
                  </a:lnTo>
                  <a:lnTo>
                    <a:pt x="54" y="87"/>
                  </a:lnTo>
                  <a:lnTo>
                    <a:pt x="60" y="81"/>
                  </a:lnTo>
                  <a:lnTo>
                    <a:pt x="62" y="75"/>
                  </a:lnTo>
                  <a:lnTo>
                    <a:pt x="66" y="69"/>
                  </a:lnTo>
                  <a:lnTo>
                    <a:pt x="68" y="62"/>
                  </a:lnTo>
                  <a:lnTo>
                    <a:pt x="68" y="54"/>
                  </a:lnTo>
                  <a:lnTo>
                    <a:pt x="68" y="46"/>
                  </a:lnTo>
                  <a:lnTo>
                    <a:pt x="66" y="38"/>
                  </a:lnTo>
                  <a:lnTo>
                    <a:pt x="62" y="33"/>
                  </a:lnTo>
                  <a:lnTo>
                    <a:pt x="60" y="27"/>
                  </a:lnTo>
                  <a:lnTo>
                    <a:pt x="54" y="21"/>
                  </a:lnTo>
                  <a:lnTo>
                    <a:pt x="50" y="17"/>
                  </a:lnTo>
                  <a:lnTo>
                    <a:pt x="45" y="15"/>
                  </a:lnTo>
                  <a:lnTo>
                    <a:pt x="39" y="15"/>
                  </a:lnTo>
                  <a:lnTo>
                    <a:pt x="33" y="15"/>
                  </a:lnTo>
                  <a:lnTo>
                    <a:pt x="27" y="17"/>
                  </a:lnTo>
                  <a:lnTo>
                    <a:pt x="23" y="21"/>
                  </a:lnTo>
                  <a:lnTo>
                    <a:pt x="18" y="27"/>
                  </a:lnTo>
                  <a:lnTo>
                    <a:pt x="16" y="33"/>
                  </a:lnTo>
                  <a:lnTo>
                    <a:pt x="12" y="38"/>
                  </a:lnTo>
                  <a:lnTo>
                    <a:pt x="10" y="46"/>
                  </a:lnTo>
                  <a:lnTo>
                    <a:pt x="1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199" name="Freeform 93"/>
            <p:cNvSpPr>
              <a:spLocks noChangeAspect="1" noEditPoints="1"/>
            </p:cNvSpPr>
            <p:nvPr/>
          </p:nvSpPr>
          <p:spPr bwMode="auto">
            <a:xfrm>
              <a:off x="3576013" y="4540230"/>
              <a:ext cx="32608" cy="40286"/>
            </a:xfrm>
            <a:custGeom>
              <a:avLst/>
              <a:gdLst/>
              <a:ahLst/>
              <a:cxnLst>
                <a:cxn ang="0">
                  <a:pos x="0" y="42"/>
                </a:cxn>
                <a:cxn ang="0">
                  <a:pos x="6" y="23"/>
                </a:cxn>
                <a:cxn ang="0">
                  <a:pos x="17" y="7"/>
                </a:cxn>
                <a:cxn ang="0">
                  <a:pos x="31" y="0"/>
                </a:cxn>
                <a:cxn ang="0">
                  <a:pos x="46" y="0"/>
                </a:cxn>
                <a:cxn ang="0">
                  <a:pos x="59" y="7"/>
                </a:cxn>
                <a:cxn ang="0">
                  <a:pos x="71" y="23"/>
                </a:cxn>
                <a:cxn ang="0">
                  <a:pos x="77" y="42"/>
                </a:cxn>
                <a:cxn ang="0">
                  <a:pos x="77" y="63"/>
                </a:cxn>
                <a:cxn ang="0">
                  <a:pos x="71" y="82"/>
                </a:cxn>
                <a:cxn ang="0">
                  <a:pos x="59" y="98"/>
                </a:cxn>
                <a:cxn ang="0">
                  <a:pos x="46" y="105"/>
                </a:cxn>
                <a:cxn ang="0">
                  <a:pos x="31" y="105"/>
                </a:cxn>
                <a:cxn ang="0">
                  <a:pos x="17" y="98"/>
                </a:cxn>
                <a:cxn ang="0">
                  <a:pos x="6" y="82"/>
                </a:cxn>
                <a:cxn ang="0">
                  <a:pos x="0" y="63"/>
                </a:cxn>
                <a:cxn ang="0">
                  <a:pos x="10" y="51"/>
                </a:cxn>
                <a:cxn ang="0">
                  <a:pos x="11" y="67"/>
                </a:cxn>
                <a:cxn ang="0">
                  <a:pos x="17" y="80"/>
                </a:cxn>
                <a:cxn ang="0">
                  <a:pos x="27" y="88"/>
                </a:cxn>
                <a:cxn ang="0">
                  <a:pos x="38" y="92"/>
                </a:cxn>
                <a:cxn ang="0">
                  <a:pos x="50" y="88"/>
                </a:cxn>
                <a:cxn ang="0">
                  <a:pos x="59" y="80"/>
                </a:cxn>
                <a:cxn ang="0">
                  <a:pos x="65" y="67"/>
                </a:cxn>
                <a:cxn ang="0">
                  <a:pos x="67" y="51"/>
                </a:cxn>
                <a:cxn ang="0">
                  <a:pos x="65" y="38"/>
                </a:cxn>
                <a:cxn ang="0">
                  <a:pos x="59" y="25"/>
                </a:cxn>
                <a:cxn ang="0">
                  <a:pos x="50" y="17"/>
                </a:cxn>
                <a:cxn ang="0">
                  <a:pos x="38" y="13"/>
                </a:cxn>
                <a:cxn ang="0">
                  <a:pos x="27" y="17"/>
                </a:cxn>
                <a:cxn ang="0">
                  <a:pos x="17" y="25"/>
                </a:cxn>
                <a:cxn ang="0">
                  <a:pos x="11" y="38"/>
                </a:cxn>
                <a:cxn ang="0">
                  <a:pos x="10" y="51"/>
                </a:cxn>
              </a:cxnLst>
              <a:rect l="0" t="0" r="r" b="b"/>
              <a:pathLst>
                <a:path w="77" h="105">
                  <a:moveTo>
                    <a:pt x="0" y="51"/>
                  </a:moveTo>
                  <a:lnTo>
                    <a:pt x="0" y="42"/>
                  </a:lnTo>
                  <a:lnTo>
                    <a:pt x="2" y="32"/>
                  </a:lnTo>
                  <a:lnTo>
                    <a:pt x="6" y="23"/>
                  </a:lnTo>
                  <a:lnTo>
                    <a:pt x="11" y="15"/>
                  </a:lnTo>
                  <a:lnTo>
                    <a:pt x="17" y="7"/>
                  </a:lnTo>
                  <a:lnTo>
                    <a:pt x="23" y="3"/>
                  </a:lnTo>
                  <a:lnTo>
                    <a:pt x="31" y="0"/>
                  </a:lnTo>
                  <a:lnTo>
                    <a:pt x="38" y="0"/>
                  </a:lnTo>
                  <a:lnTo>
                    <a:pt x="46" y="0"/>
                  </a:lnTo>
                  <a:lnTo>
                    <a:pt x="54" y="3"/>
                  </a:lnTo>
                  <a:lnTo>
                    <a:pt x="59" y="7"/>
                  </a:lnTo>
                  <a:lnTo>
                    <a:pt x="65" y="15"/>
                  </a:lnTo>
                  <a:lnTo>
                    <a:pt x="71" y="23"/>
                  </a:lnTo>
                  <a:lnTo>
                    <a:pt x="75" y="32"/>
                  </a:lnTo>
                  <a:lnTo>
                    <a:pt x="77" y="42"/>
                  </a:lnTo>
                  <a:lnTo>
                    <a:pt x="77" y="51"/>
                  </a:lnTo>
                  <a:lnTo>
                    <a:pt x="77" y="63"/>
                  </a:lnTo>
                  <a:lnTo>
                    <a:pt x="75" y="73"/>
                  </a:lnTo>
                  <a:lnTo>
                    <a:pt x="71" y="82"/>
                  </a:lnTo>
                  <a:lnTo>
                    <a:pt x="65" y="90"/>
                  </a:lnTo>
                  <a:lnTo>
                    <a:pt x="59" y="98"/>
                  </a:lnTo>
                  <a:lnTo>
                    <a:pt x="54" y="101"/>
                  </a:lnTo>
                  <a:lnTo>
                    <a:pt x="46" y="105"/>
                  </a:lnTo>
                  <a:lnTo>
                    <a:pt x="38" y="105"/>
                  </a:lnTo>
                  <a:lnTo>
                    <a:pt x="31" y="105"/>
                  </a:lnTo>
                  <a:lnTo>
                    <a:pt x="23" y="101"/>
                  </a:lnTo>
                  <a:lnTo>
                    <a:pt x="17" y="98"/>
                  </a:lnTo>
                  <a:lnTo>
                    <a:pt x="11" y="90"/>
                  </a:lnTo>
                  <a:lnTo>
                    <a:pt x="6" y="82"/>
                  </a:lnTo>
                  <a:lnTo>
                    <a:pt x="2" y="73"/>
                  </a:lnTo>
                  <a:lnTo>
                    <a:pt x="0" y="63"/>
                  </a:lnTo>
                  <a:lnTo>
                    <a:pt x="0" y="51"/>
                  </a:lnTo>
                  <a:close/>
                  <a:moveTo>
                    <a:pt x="10" y="51"/>
                  </a:moveTo>
                  <a:lnTo>
                    <a:pt x="10" y="61"/>
                  </a:lnTo>
                  <a:lnTo>
                    <a:pt x="11" y="67"/>
                  </a:lnTo>
                  <a:lnTo>
                    <a:pt x="15" y="75"/>
                  </a:lnTo>
                  <a:lnTo>
                    <a:pt x="17" y="80"/>
                  </a:lnTo>
                  <a:lnTo>
                    <a:pt x="23" y="84"/>
                  </a:lnTo>
                  <a:lnTo>
                    <a:pt x="27" y="88"/>
                  </a:lnTo>
                  <a:lnTo>
                    <a:pt x="33" y="90"/>
                  </a:lnTo>
                  <a:lnTo>
                    <a:pt x="38" y="92"/>
                  </a:lnTo>
                  <a:lnTo>
                    <a:pt x="44" y="90"/>
                  </a:lnTo>
                  <a:lnTo>
                    <a:pt x="50" y="88"/>
                  </a:lnTo>
                  <a:lnTo>
                    <a:pt x="54" y="84"/>
                  </a:lnTo>
                  <a:lnTo>
                    <a:pt x="59" y="80"/>
                  </a:lnTo>
                  <a:lnTo>
                    <a:pt x="61" y="75"/>
                  </a:lnTo>
                  <a:lnTo>
                    <a:pt x="65" y="67"/>
                  </a:lnTo>
                  <a:lnTo>
                    <a:pt x="67" y="61"/>
                  </a:lnTo>
                  <a:lnTo>
                    <a:pt x="67" y="51"/>
                  </a:lnTo>
                  <a:lnTo>
                    <a:pt x="67" y="44"/>
                  </a:lnTo>
                  <a:lnTo>
                    <a:pt x="65" y="38"/>
                  </a:lnTo>
                  <a:lnTo>
                    <a:pt x="61" y="30"/>
                  </a:lnTo>
                  <a:lnTo>
                    <a:pt x="59" y="25"/>
                  </a:lnTo>
                  <a:lnTo>
                    <a:pt x="54" y="19"/>
                  </a:lnTo>
                  <a:lnTo>
                    <a:pt x="50" y="17"/>
                  </a:lnTo>
                  <a:lnTo>
                    <a:pt x="44" y="13"/>
                  </a:lnTo>
                  <a:lnTo>
                    <a:pt x="38" y="13"/>
                  </a:lnTo>
                  <a:lnTo>
                    <a:pt x="33" y="13"/>
                  </a:lnTo>
                  <a:lnTo>
                    <a:pt x="27" y="17"/>
                  </a:lnTo>
                  <a:lnTo>
                    <a:pt x="23" y="19"/>
                  </a:lnTo>
                  <a:lnTo>
                    <a:pt x="17" y="25"/>
                  </a:lnTo>
                  <a:lnTo>
                    <a:pt x="15" y="30"/>
                  </a:lnTo>
                  <a:lnTo>
                    <a:pt x="11" y="38"/>
                  </a:lnTo>
                  <a:lnTo>
                    <a:pt x="10" y="44"/>
                  </a:lnTo>
                  <a:lnTo>
                    <a:pt x="10" y="51"/>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0" name="Freeform 94"/>
            <p:cNvSpPr>
              <a:spLocks noChangeAspect="1"/>
            </p:cNvSpPr>
            <p:nvPr/>
          </p:nvSpPr>
          <p:spPr bwMode="auto">
            <a:xfrm>
              <a:off x="3487974" y="4540230"/>
              <a:ext cx="32608" cy="40286"/>
            </a:xfrm>
            <a:custGeom>
              <a:avLst/>
              <a:gdLst/>
              <a:ahLst/>
              <a:cxnLst>
                <a:cxn ang="0">
                  <a:pos x="0" y="53"/>
                </a:cxn>
                <a:cxn ang="0">
                  <a:pos x="2" y="42"/>
                </a:cxn>
                <a:cxn ang="0">
                  <a:pos x="4" y="32"/>
                </a:cxn>
                <a:cxn ang="0">
                  <a:pos x="8" y="23"/>
                </a:cxn>
                <a:cxn ang="0">
                  <a:pos x="12" y="15"/>
                </a:cxn>
                <a:cxn ang="0">
                  <a:pos x="18" y="9"/>
                </a:cxn>
                <a:cxn ang="0">
                  <a:pos x="25" y="3"/>
                </a:cxn>
                <a:cxn ang="0">
                  <a:pos x="31" y="0"/>
                </a:cxn>
                <a:cxn ang="0">
                  <a:pos x="39" y="0"/>
                </a:cxn>
                <a:cxn ang="0">
                  <a:pos x="48" y="0"/>
                </a:cxn>
                <a:cxn ang="0">
                  <a:pos x="54" y="3"/>
                </a:cxn>
                <a:cxn ang="0">
                  <a:pos x="62" y="9"/>
                </a:cxn>
                <a:cxn ang="0">
                  <a:pos x="67" y="15"/>
                </a:cxn>
                <a:cxn ang="0">
                  <a:pos x="71" y="23"/>
                </a:cxn>
                <a:cxn ang="0">
                  <a:pos x="75" y="32"/>
                </a:cxn>
                <a:cxn ang="0">
                  <a:pos x="79" y="42"/>
                </a:cxn>
                <a:cxn ang="0">
                  <a:pos x="79" y="53"/>
                </a:cxn>
                <a:cxn ang="0">
                  <a:pos x="79" y="63"/>
                </a:cxn>
                <a:cxn ang="0">
                  <a:pos x="75" y="73"/>
                </a:cxn>
                <a:cxn ang="0">
                  <a:pos x="71" y="82"/>
                </a:cxn>
                <a:cxn ang="0">
                  <a:pos x="67" y="90"/>
                </a:cxn>
                <a:cxn ang="0">
                  <a:pos x="62" y="98"/>
                </a:cxn>
                <a:cxn ang="0">
                  <a:pos x="54" y="101"/>
                </a:cxn>
                <a:cxn ang="0">
                  <a:pos x="48" y="105"/>
                </a:cxn>
                <a:cxn ang="0">
                  <a:pos x="39" y="105"/>
                </a:cxn>
                <a:cxn ang="0">
                  <a:pos x="31" y="105"/>
                </a:cxn>
                <a:cxn ang="0">
                  <a:pos x="25" y="101"/>
                </a:cxn>
                <a:cxn ang="0">
                  <a:pos x="18" y="98"/>
                </a:cxn>
                <a:cxn ang="0">
                  <a:pos x="12" y="90"/>
                </a:cxn>
                <a:cxn ang="0">
                  <a:pos x="8" y="82"/>
                </a:cxn>
                <a:cxn ang="0">
                  <a:pos x="4" y="73"/>
                </a:cxn>
                <a:cxn ang="0">
                  <a:pos x="2" y="63"/>
                </a:cxn>
                <a:cxn ang="0">
                  <a:pos x="0" y="53"/>
                </a:cxn>
              </a:cxnLst>
              <a:rect l="0" t="0" r="r" b="b"/>
              <a:pathLst>
                <a:path w="79" h="105">
                  <a:moveTo>
                    <a:pt x="0" y="53"/>
                  </a:moveTo>
                  <a:lnTo>
                    <a:pt x="2" y="42"/>
                  </a:lnTo>
                  <a:lnTo>
                    <a:pt x="4" y="32"/>
                  </a:lnTo>
                  <a:lnTo>
                    <a:pt x="8" y="23"/>
                  </a:lnTo>
                  <a:lnTo>
                    <a:pt x="12" y="15"/>
                  </a:lnTo>
                  <a:lnTo>
                    <a:pt x="18" y="9"/>
                  </a:lnTo>
                  <a:lnTo>
                    <a:pt x="25" y="3"/>
                  </a:lnTo>
                  <a:lnTo>
                    <a:pt x="31" y="0"/>
                  </a:lnTo>
                  <a:lnTo>
                    <a:pt x="39" y="0"/>
                  </a:lnTo>
                  <a:lnTo>
                    <a:pt x="48" y="0"/>
                  </a:lnTo>
                  <a:lnTo>
                    <a:pt x="54" y="3"/>
                  </a:lnTo>
                  <a:lnTo>
                    <a:pt x="62" y="9"/>
                  </a:lnTo>
                  <a:lnTo>
                    <a:pt x="67" y="15"/>
                  </a:lnTo>
                  <a:lnTo>
                    <a:pt x="71" y="23"/>
                  </a:lnTo>
                  <a:lnTo>
                    <a:pt x="75" y="32"/>
                  </a:lnTo>
                  <a:lnTo>
                    <a:pt x="79" y="42"/>
                  </a:lnTo>
                  <a:lnTo>
                    <a:pt x="79" y="53"/>
                  </a:lnTo>
                  <a:lnTo>
                    <a:pt x="79" y="63"/>
                  </a:lnTo>
                  <a:lnTo>
                    <a:pt x="75" y="73"/>
                  </a:lnTo>
                  <a:lnTo>
                    <a:pt x="71" y="82"/>
                  </a:lnTo>
                  <a:lnTo>
                    <a:pt x="67" y="90"/>
                  </a:lnTo>
                  <a:lnTo>
                    <a:pt x="62" y="98"/>
                  </a:lnTo>
                  <a:lnTo>
                    <a:pt x="54" y="101"/>
                  </a:lnTo>
                  <a:lnTo>
                    <a:pt x="48" y="105"/>
                  </a:lnTo>
                  <a:lnTo>
                    <a:pt x="39" y="105"/>
                  </a:lnTo>
                  <a:lnTo>
                    <a:pt x="31" y="105"/>
                  </a:lnTo>
                  <a:lnTo>
                    <a:pt x="25" y="101"/>
                  </a:lnTo>
                  <a:lnTo>
                    <a:pt x="18" y="98"/>
                  </a:lnTo>
                  <a:lnTo>
                    <a:pt x="12"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1" name="Freeform 95"/>
            <p:cNvSpPr>
              <a:spLocks noChangeAspect="1"/>
            </p:cNvSpPr>
            <p:nvPr/>
          </p:nvSpPr>
          <p:spPr bwMode="auto">
            <a:xfrm>
              <a:off x="2701010" y="4547043"/>
              <a:ext cx="32608" cy="40286"/>
            </a:xfrm>
            <a:custGeom>
              <a:avLst/>
              <a:gdLst/>
              <a:ahLst/>
              <a:cxnLst>
                <a:cxn ang="0">
                  <a:pos x="0" y="52"/>
                </a:cxn>
                <a:cxn ang="0">
                  <a:pos x="2" y="42"/>
                </a:cxn>
                <a:cxn ang="0">
                  <a:pos x="4" y="33"/>
                </a:cxn>
                <a:cxn ang="0">
                  <a:pos x="8" y="23"/>
                </a:cxn>
                <a:cxn ang="0">
                  <a:pos x="12" y="15"/>
                </a:cxn>
                <a:cxn ang="0">
                  <a:pos x="20" y="8"/>
                </a:cxn>
                <a:cxn ang="0">
                  <a:pos x="25" y="4"/>
                </a:cxn>
                <a:cxn ang="0">
                  <a:pos x="33" y="0"/>
                </a:cxn>
                <a:cxn ang="0">
                  <a:pos x="41" y="0"/>
                </a:cxn>
                <a:cxn ang="0">
                  <a:pos x="48" y="0"/>
                </a:cxn>
                <a:cxn ang="0">
                  <a:pos x="56" y="4"/>
                </a:cxn>
                <a:cxn ang="0">
                  <a:pos x="62" y="8"/>
                </a:cxn>
                <a:cxn ang="0">
                  <a:pos x="67" y="15"/>
                </a:cxn>
                <a:cxn ang="0">
                  <a:pos x="73" y="23"/>
                </a:cxn>
                <a:cxn ang="0">
                  <a:pos x="77" y="33"/>
                </a:cxn>
                <a:cxn ang="0">
                  <a:pos x="79" y="42"/>
                </a:cxn>
                <a:cxn ang="0">
                  <a:pos x="79" y="52"/>
                </a:cxn>
                <a:cxn ang="0">
                  <a:pos x="79" y="63"/>
                </a:cxn>
                <a:cxn ang="0">
                  <a:pos x="77" y="73"/>
                </a:cxn>
                <a:cxn ang="0">
                  <a:pos x="73" y="83"/>
                </a:cxn>
                <a:cxn ang="0">
                  <a:pos x="67" y="90"/>
                </a:cxn>
                <a:cxn ang="0">
                  <a:pos x="62" y="98"/>
                </a:cxn>
                <a:cxn ang="0">
                  <a:pos x="56" y="102"/>
                </a:cxn>
                <a:cxn ang="0">
                  <a:pos x="48" y="106"/>
                </a:cxn>
                <a:cxn ang="0">
                  <a:pos x="41" y="106"/>
                </a:cxn>
                <a:cxn ang="0">
                  <a:pos x="33" y="106"/>
                </a:cxn>
                <a:cxn ang="0">
                  <a:pos x="25" y="102"/>
                </a:cxn>
                <a:cxn ang="0">
                  <a:pos x="20" y="98"/>
                </a:cxn>
                <a:cxn ang="0">
                  <a:pos x="12" y="90"/>
                </a:cxn>
                <a:cxn ang="0">
                  <a:pos x="8" y="83"/>
                </a:cxn>
                <a:cxn ang="0">
                  <a:pos x="4" y="73"/>
                </a:cxn>
                <a:cxn ang="0">
                  <a:pos x="2" y="63"/>
                </a:cxn>
                <a:cxn ang="0">
                  <a:pos x="0" y="52"/>
                </a:cxn>
              </a:cxnLst>
              <a:rect l="0" t="0" r="r" b="b"/>
              <a:pathLst>
                <a:path w="79" h="106">
                  <a:moveTo>
                    <a:pt x="0" y="52"/>
                  </a:moveTo>
                  <a:lnTo>
                    <a:pt x="2" y="42"/>
                  </a:lnTo>
                  <a:lnTo>
                    <a:pt x="4" y="33"/>
                  </a:lnTo>
                  <a:lnTo>
                    <a:pt x="8" y="23"/>
                  </a:lnTo>
                  <a:lnTo>
                    <a:pt x="12" y="15"/>
                  </a:lnTo>
                  <a:lnTo>
                    <a:pt x="20" y="8"/>
                  </a:lnTo>
                  <a:lnTo>
                    <a:pt x="25" y="4"/>
                  </a:lnTo>
                  <a:lnTo>
                    <a:pt x="33" y="0"/>
                  </a:lnTo>
                  <a:lnTo>
                    <a:pt x="41" y="0"/>
                  </a:lnTo>
                  <a:lnTo>
                    <a:pt x="48" y="0"/>
                  </a:lnTo>
                  <a:lnTo>
                    <a:pt x="56" y="4"/>
                  </a:lnTo>
                  <a:lnTo>
                    <a:pt x="62" y="8"/>
                  </a:lnTo>
                  <a:lnTo>
                    <a:pt x="67" y="15"/>
                  </a:lnTo>
                  <a:lnTo>
                    <a:pt x="73" y="23"/>
                  </a:lnTo>
                  <a:lnTo>
                    <a:pt x="77" y="33"/>
                  </a:lnTo>
                  <a:lnTo>
                    <a:pt x="79" y="42"/>
                  </a:lnTo>
                  <a:lnTo>
                    <a:pt x="79" y="52"/>
                  </a:lnTo>
                  <a:lnTo>
                    <a:pt x="79" y="63"/>
                  </a:lnTo>
                  <a:lnTo>
                    <a:pt x="77" y="73"/>
                  </a:lnTo>
                  <a:lnTo>
                    <a:pt x="73" y="83"/>
                  </a:lnTo>
                  <a:lnTo>
                    <a:pt x="67" y="90"/>
                  </a:lnTo>
                  <a:lnTo>
                    <a:pt x="62" y="98"/>
                  </a:lnTo>
                  <a:lnTo>
                    <a:pt x="56" y="102"/>
                  </a:lnTo>
                  <a:lnTo>
                    <a:pt x="48" y="106"/>
                  </a:lnTo>
                  <a:lnTo>
                    <a:pt x="41" y="106"/>
                  </a:lnTo>
                  <a:lnTo>
                    <a:pt x="33" y="106"/>
                  </a:lnTo>
                  <a:lnTo>
                    <a:pt x="25" y="102"/>
                  </a:lnTo>
                  <a:lnTo>
                    <a:pt x="20" y="98"/>
                  </a:lnTo>
                  <a:lnTo>
                    <a:pt x="12" y="90"/>
                  </a:lnTo>
                  <a:lnTo>
                    <a:pt x="8" y="83"/>
                  </a:lnTo>
                  <a:lnTo>
                    <a:pt x="4" y="73"/>
                  </a:lnTo>
                  <a:lnTo>
                    <a:pt x="2"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2" name="Freeform 96"/>
            <p:cNvSpPr>
              <a:spLocks noChangeAspect="1"/>
            </p:cNvSpPr>
            <p:nvPr/>
          </p:nvSpPr>
          <p:spPr bwMode="auto">
            <a:xfrm>
              <a:off x="3342439" y="4426103"/>
              <a:ext cx="32608" cy="40286"/>
            </a:xfrm>
            <a:custGeom>
              <a:avLst/>
              <a:gdLst/>
              <a:ahLst/>
              <a:cxnLst>
                <a:cxn ang="0">
                  <a:pos x="0" y="52"/>
                </a:cxn>
                <a:cxn ang="0">
                  <a:pos x="0" y="42"/>
                </a:cxn>
                <a:cxn ang="0">
                  <a:pos x="4" y="32"/>
                </a:cxn>
                <a:cxn ang="0">
                  <a:pos x="6" y="23"/>
                </a:cxn>
                <a:cxn ang="0">
                  <a:pos x="12" y="15"/>
                </a:cxn>
                <a:cxn ang="0">
                  <a:pos x="17" y="7"/>
                </a:cxn>
                <a:cxn ang="0">
                  <a:pos x="23" y="4"/>
                </a:cxn>
                <a:cxn ang="0">
                  <a:pos x="31" y="0"/>
                </a:cxn>
                <a:cxn ang="0">
                  <a:pos x="38" y="0"/>
                </a:cxn>
                <a:cxn ang="0">
                  <a:pos x="46" y="0"/>
                </a:cxn>
                <a:cxn ang="0">
                  <a:pos x="54" y="4"/>
                </a:cxn>
                <a:cxn ang="0">
                  <a:pos x="61" y="7"/>
                </a:cxn>
                <a:cxn ang="0">
                  <a:pos x="67" y="15"/>
                </a:cxn>
                <a:cxn ang="0">
                  <a:pos x="71" y="23"/>
                </a:cxn>
                <a:cxn ang="0">
                  <a:pos x="75" y="32"/>
                </a:cxn>
                <a:cxn ang="0">
                  <a:pos x="77" y="42"/>
                </a:cxn>
                <a:cxn ang="0">
                  <a:pos x="79" y="52"/>
                </a:cxn>
                <a:cxn ang="0">
                  <a:pos x="77" y="63"/>
                </a:cxn>
                <a:cxn ang="0">
                  <a:pos x="75" y="73"/>
                </a:cxn>
                <a:cxn ang="0">
                  <a:pos x="71" y="82"/>
                </a:cxn>
                <a:cxn ang="0">
                  <a:pos x="67" y="90"/>
                </a:cxn>
                <a:cxn ang="0">
                  <a:pos x="61" y="96"/>
                </a:cxn>
                <a:cxn ang="0">
                  <a:pos x="54" y="102"/>
                </a:cxn>
                <a:cxn ang="0">
                  <a:pos x="46" y="103"/>
                </a:cxn>
                <a:cxn ang="0">
                  <a:pos x="38" y="105"/>
                </a:cxn>
                <a:cxn ang="0">
                  <a:pos x="31" y="103"/>
                </a:cxn>
                <a:cxn ang="0">
                  <a:pos x="23" y="102"/>
                </a:cxn>
                <a:cxn ang="0">
                  <a:pos x="17" y="96"/>
                </a:cxn>
                <a:cxn ang="0">
                  <a:pos x="12" y="90"/>
                </a:cxn>
                <a:cxn ang="0">
                  <a:pos x="6" y="82"/>
                </a:cxn>
                <a:cxn ang="0">
                  <a:pos x="4" y="73"/>
                </a:cxn>
                <a:cxn ang="0">
                  <a:pos x="0" y="63"/>
                </a:cxn>
                <a:cxn ang="0">
                  <a:pos x="0" y="52"/>
                </a:cxn>
              </a:cxnLst>
              <a:rect l="0" t="0" r="r" b="b"/>
              <a:pathLst>
                <a:path w="79" h="105">
                  <a:moveTo>
                    <a:pt x="0" y="52"/>
                  </a:moveTo>
                  <a:lnTo>
                    <a:pt x="0" y="42"/>
                  </a:lnTo>
                  <a:lnTo>
                    <a:pt x="4" y="32"/>
                  </a:lnTo>
                  <a:lnTo>
                    <a:pt x="6" y="23"/>
                  </a:lnTo>
                  <a:lnTo>
                    <a:pt x="12" y="15"/>
                  </a:lnTo>
                  <a:lnTo>
                    <a:pt x="17" y="7"/>
                  </a:lnTo>
                  <a:lnTo>
                    <a:pt x="23" y="4"/>
                  </a:lnTo>
                  <a:lnTo>
                    <a:pt x="31" y="0"/>
                  </a:lnTo>
                  <a:lnTo>
                    <a:pt x="38" y="0"/>
                  </a:lnTo>
                  <a:lnTo>
                    <a:pt x="46" y="0"/>
                  </a:lnTo>
                  <a:lnTo>
                    <a:pt x="54" y="4"/>
                  </a:lnTo>
                  <a:lnTo>
                    <a:pt x="61" y="7"/>
                  </a:lnTo>
                  <a:lnTo>
                    <a:pt x="67" y="15"/>
                  </a:lnTo>
                  <a:lnTo>
                    <a:pt x="71" y="23"/>
                  </a:lnTo>
                  <a:lnTo>
                    <a:pt x="75" y="32"/>
                  </a:lnTo>
                  <a:lnTo>
                    <a:pt x="77" y="42"/>
                  </a:lnTo>
                  <a:lnTo>
                    <a:pt x="79" y="52"/>
                  </a:lnTo>
                  <a:lnTo>
                    <a:pt x="77" y="63"/>
                  </a:lnTo>
                  <a:lnTo>
                    <a:pt x="75" y="73"/>
                  </a:lnTo>
                  <a:lnTo>
                    <a:pt x="71" y="82"/>
                  </a:lnTo>
                  <a:lnTo>
                    <a:pt x="67" y="90"/>
                  </a:lnTo>
                  <a:lnTo>
                    <a:pt x="61" y="96"/>
                  </a:lnTo>
                  <a:lnTo>
                    <a:pt x="54" y="102"/>
                  </a:lnTo>
                  <a:lnTo>
                    <a:pt x="46" y="103"/>
                  </a:lnTo>
                  <a:lnTo>
                    <a:pt x="38" y="105"/>
                  </a:lnTo>
                  <a:lnTo>
                    <a:pt x="31" y="103"/>
                  </a:lnTo>
                  <a:lnTo>
                    <a:pt x="23" y="102"/>
                  </a:lnTo>
                  <a:lnTo>
                    <a:pt x="17" y="96"/>
                  </a:lnTo>
                  <a:lnTo>
                    <a:pt x="12" y="90"/>
                  </a:lnTo>
                  <a:lnTo>
                    <a:pt x="6" y="82"/>
                  </a:lnTo>
                  <a:lnTo>
                    <a:pt x="4"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3" name="Freeform 97"/>
            <p:cNvSpPr>
              <a:spLocks noChangeAspect="1" noEditPoints="1"/>
            </p:cNvSpPr>
            <p:nvPr/>
          </p:nvSpPr>
          <p:spPr bwMode="auto">
            <a:xfrm>
              <a:off x="3611947" y="4354562"/>
              <a:ext cx="32608" cy="40286"/>
            </a:xfrm>
            <a:custGeom>
              <a:avLst/>
              <a:gdLst/>
              <a:ahLst/>
              <a:cxnLst>
                <a:cxn ang="0">
                  <a:pos x="2" y="43"/>
                </a:cxn>
                <a:cxn ang="0">
                  <a:pos x="8" y="23"/>
                </a:cxn>
                <a:cxn ang="0">
                  <a:pos x="18" y="10"/>
                </a:cxn>
                <a:cxn ang="0">
                  <a:pos x="33" y="2"/>
                </a:cxn>
                <a:cxn ang="0">
                  <a:pos x="48" y="2"/>
                </a:cxn>
                <a:cxn ang="0">
                  <a:pos x="62" y="10"/>
                </a:cxn>
                <a:cxn ang="0">
                  <a:pos x="73" y="23"/>
                </a:cxn>
                <a:cxn ang="0">
                  <a:pos x="79" y="43"/>
                </a:cxn>
                <a:cxn ang="0">
                  <a:pos x="79" y="64"/>
                </a:cxn>
                <a:cxn ang="0">
                  <a:pos x="73" y="83"/>
                </a:cxn>
                <a:cxn ang="0">
                  <a:pos x="62" y="98"/>
                </a:cxn>
                <a:cxn ang="0">
                  <a:pos x="48" y="106"/>
                </a:cxn>
                <a:cxn ang="0">
                  <a:pos x="33" y="106"/>
                </a:cxn>
                <a:cxn ang="0">
                  <a:pos x="18" y="98"/>
                </a:cxn>
                <a:cxn ang="0">
                  <a:pos x="8" y="83"/>
                </a:cxn>
                <a:cxn ang="0">
                  <a:pos x="2" y="64"/>
                </a:cxn>
                <a:cxn ang="0">
                  <a:pos x="12" y="54"/>
                </a:cxn>
                <a:cxn ang="0">
                  <a:pos x="14" y="69"/>
                </a:cxn>
                <a:cxn ang="0">
                  <a:pos x="20" y="81"/>
                </a:cxn>
                <a:cxn ang="0">
                  <a:pos x="29" y="91"/>
                </a:cxn>
                <a:cxn ang="0">
                  <a:pos x="41" y="92"/>
                </a:cxn>
                <a:cxn ang="0">
                  <a:pos x="50" y="91"/>
                </a:cxn>
                <a:cxn ang="0">
                  <a:pos x="60" y="81"/>
                </a:cxn>
                <a:cxn ang="0">
                  <a:pos x="66" y="69"/>
                </a:cxn>
                <a:cxn ang="0">
                  <a:pos x="69" y="54"/>
                </a:cxn>
                <a:cxn ang="0">
                  <a:pos x="66" y="39"/>
                </a:cxn>
                <a:cxn ang="0">
                  <a:pos x="60" y="25"/>
                </a:cxn>
                <a:cxn ang="0">
                  <a:pos x="50" y="18"/>
                </a:cxn>
                <a:cxn ang="0">
                  <a:pos x="41" y="14"/>
                </a:cxn>
                <a:cxn ang="0">
                  <a:pos x="29" y="18"/>
                </a:cxn>
                <a:cxn ang="0">
                  <a:pos x="20" y="25"/>
                </a:cxn>
                <a:cxn ang="0">
                  <a:pos x="14" y="39"/>
                </a:cxn>
                <a:cxn ang="0">
                  <a:pos x="12" y="54"/>
                </a:cxn>
              </a:cxnLst>
              <a:rect l="0" t="0" r="r" b="b"/>
              <a:pathLst>
                <a:path w="79" h="108">
                  <a:moveTo>
                    <a:pt x="0" y="54"/>
                  </a:moveTo>
                  <a:lnTo>
                    <a:pt x="2" y="43"/>
                  </a:lnTo>
                  <a:lnTo>
                    <a:pt x="4" y="33"/>
                  </a:lnTo>
                  <a:lnTo>
                    <a:pt x="8" y="23"/>
                  </a:lnTo>
                  <a:lnTo>
                    <a:pt x="12" y="16"/>
                  </a:lnTo>
                  <a:lnTo>
                    <a:pt x="18" y="10"/>
                  </a:lnTo>
                  <a:lnTo>
                    <a:pt x="25" y="4"/>
                  </a:lnTo>
                  <a:lnTo>
                    <a:pt x="33" y="2"/>
                  </a:lnTo>
                  <a:lnTo>
                    <a:pt x="41" y="0"/>
                  </a:lnTo>
                  <a:lnTo>
                    <a:pt x="48" y="2"/>
                  </a:lnTo>
                  <a:lnTo>
                    <a:pt x="54" y="4"/>
                  </a:lnTo>
                  <a:lnTo>
                    <a:pt x="62" y="10"/>
                  </a:lnTo>
                  <a:lnTo>
                    <a:pt x="68" y="16"/>
                  </a:lnTo>
                  <a:lnTo>
                    <a:pt x="73" y="23"/>
                  </a:lnTo>
                  <a:lnTo>
                    <a:pt x="75" y="33"/>
                  </a:lnTo>
                  <a:lnTo>
                    <a:pt x="79" y="43"/>
                  </a:lnTo>
                  <a:lnTo>
                    <a:pt x="79" y="54"/>
                  </a:lnTo>
                  <a:lnTo>
                    <a:pt x="79" y="64"/>
                  </a:lnTo>
                  <a:lnTo>
                    <a:pt x="75" y="73"/>
                  </a:lnTo>
                  <a:lnTo>
                    <a:pt x="73" y="83"/>
                  </a:lnTo>
                  <a:lnTo>
                    <a:pt x="68" y="91"/>
                  </a:lnTo>
                  <a:lnTo>
                    <a:pt x="62" y="98"/>
                  </a:lnTo>
                  <a:lnTo>
                    <a:pt x="54" y="102"/>
                  </a:lnTo>
                  <a:lnTo>
                    <a:pt x="48" y="106"/>
                  </a:lnTo>
                  <a:lnTo>
                    <a:pt x="41" y="108"/>
                  </a:lnTo>
                  <a:lnTo>
                    <a:pt x="33" y="106"/>
                  </a:lnTo>
                  <a:lnTo>
                    <a:pt x="25" y="102"/>
                  </a:lnTo>
                  <a:lnTo>
                    <a:pt x="18" y="98"/>
                  </a:lnTo>
                  <a:lnTo>
                    <a:pt x="12" y="91"/>
                  </a:lnTo>
                  <a:lnTo>
                    <a:pt x="8" y="83"/>
                  </a:lnTo>
                  <a:lnTo>
                    <a:pt x="4" y="73"/>
                  </a:lnTo>
                  <a:lnTo>
                    <a:pt x="2" y="64"/>
                  </a:lnTo>
                  <a:lnTo>
                    <a:pt x="0" y="54"/>
                  </a:lnTo>
                  <a:close/>
                  <a:moveTo>
                    <a:pt x="12" y="54"/>
                  </a:moveTo>
                  <a:lnTo>
                    <a:pt x="12" y="62"/>
                  </a:lnTo>
                  <a:lnTo>
                    <a:pt x="14" y="69"/>
                  </a:lnTo>
                  <a:lnTo>
                    <a:pt x="16" y="75"/>
                  </a:lnTo>
                  <a:lnTo>
                    <a:pt x="20" y="81"/>
                  </a:lnTo>
                  <a:lnTo>
                    <a:pt x="23" y="87"/>
                  </a:lnTo>
                  <a:lnTo>
                    <a:pt x="29" y="91"/>
                  </a:lnTo>
                  <a:lnTo>
                    <a:pt x="35" y="92"/>
                  </a:lnTo>
                  <a:lnTo>
                    <a:pt x="41" y="92"/>
                  </a:lnTo>
                  <a:lnTo>
                    <a:pt x="46" y="92"/>
                  </a:lnTo>
                  <a:lnTo>
                    <a:pt x="50" y="91"/>
                  </a:lnTo>
                  <a:lnTo>
                    <a:pt x="56" y="87"/>
                  </a:lnTo>
                  <a:lnTo>
                    <a:pt x="60" y="81"/>
                  </a:lnTo>
                  <a:lnTo>
                    <a:pt x="64" y="75"/>
                  </a:lnTo>
                  <a:lnTo>
                    <a:pt x="66" y="69"/>
                  </a:lnTo>
                  <a:lnTo>
                    <a:pt x="68" y="62"/>
                  </a:lnTo>
                  <a:lnTo>
                    <a:pt x="69" y="54"/>
                  </a:lnTo>
                  <a:lnTo>
                    <a:pt x="68" y="46"/>
                  </a:lnTo>
                  <a:lnTo>
                    <a:pt x="66" y="39"/>
                  </a:lnTo>
                  <a:lnTo>
                    <a:pt x="64" y="31"/>
                  </a:lnTo>
                  <a:lnTo>
                    <a:pt x="60" y="25"/>
                  </a:lnTo>
                  <a:lnTo>
                    <a:pt x="56" y="21"/>
                  </a:lnTo>
                  <a:lnTo>
                    <a:pt x="50" y="18"/>
                  </a:lnTo>
                  <a:lnTo>
                    <a:pt x="46" y="16"/>
                  </a:lnTo>
                  <a:lnTo>
                    <a:pt x="41" y="14"/>
                  </a:lnTo>
                  <a:lnTo>
                    <a:pt x="35" y="16"/>
                  </a:lnTo>
                  <a:lnTo>
                    <a:pt x="29" y="18"/>
                  </a:lnTo>
                  <a:lnTo>
                    <a:pt x="23" y="21"/>
                  </a:lnTo>
                  <a:lnTo>
                    <a:pt x="20" y="25"/>
                  </a:lnTo>
                  <a:lnTo>
                    <a:pt x="16" y="31"/>
                  </a:lnTo>
                  <a:lnTo>
                    <a:pt x="14" y="39"/>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4" name="Freeform 98"/>
            <p:cNvSpPr>
              <a:spLocks noChangeAspect="1" noEditPoints="1"/>
            </p:cNvSpPr>
            <p:nvPr/>
          </p:nvSpPr>
          <p:spPr bwMode="auto">
            <a:xfrm>
              <a:off x="3619134" y="4363079"/>
              <a:ext cx="32608" cy="40286"/>
            </a:xfrm>
            <a:custGeom>
              <a:avLst/>
              <a:gdLst/>
              <a:ahLst/>
              <a:cxnLst>
                <a:cxn ang="0">
                  <a:pos x="1" y="43"/>
                </a:cxn>
                <a:cxn ang="0">
                  <a:pos x="7" y="25"/>
                </a:cxn>
                <a:cxn ang="0">
                  <a:pos x="17" y="10"/>
                </a:cxn>
                <a:cxn ang="0">
                  <a:pos x="30" y="2"/>
                </a:cxn>
                <a:cxn ang="0">
                  <a:pos x="48" y="2"/>
                </a:cxn>
                <a:cxn ang="0">
                  <a:pos x="61" y="10"/>
                </a:cxn>
                <a:cxn ang="0">
                  <a:pos x="71" y="25"/>
                </a:cxn>
                <a:cxn ang="0">
                  <a:pos x="76" y="43"/>
                </a:cxn>
                <a:cxn ang="0">
                  <a:pos x="76" y="66"/>
                </a:cxn>
                <a:cxn ang="0">
                  <a:pos x="71" y="83"/>
                </a:cxn>
                <a:cxn ang="0">
                  <a:pos x="61" y="98"/>
                </a:cxn>
                <a:cxn ang="0">
                  <a:pos x="48" y="106"/>
                </a:cxn>
                <a:cxn ang="0">
                  <a:pos x="30" y="106"/>
                </a:cxn>
                <a:cxn ang="0">
                  <a:pos x="17" y="98"/>
                </a:cxn>
                <a:cxn ang="0">
                  <a:pos x="7" y="83"/>
                </a:cxn>
                <a:cxn ang="0">
                  <a:pos x="1" y="66"/>
                </a:cxn>
                <a:cxn ang="0">
                  <a:pos x="11" y="54"/>
                </a:cxn>
                <a:cxn ang="0">
                  <a:pos x="13" y="70"/>
                </a:cxn>
                <a:cxn ang="0">
                  <a:pos x="19" y="81"/>
                </a:cxn>
                <a:cxn ang="0">
                  <a:pos x="28" y="91"/>
                </a:cxn>
                <a:cxn ang="0">
                  <a:pos x="38" y="93"/>
                </a:cxn>
                <a:cxn ang="0">
                  <a:pos x="49" y="91"/>
                </a:cxn>
                <a:cxn ang="0">
                  <a:pos x="59" y="81"/>
                </a:cxn>
                <a:cxn ang="0">
                  <a:pos x="65" y="70"/>
                </a:cxn>
                <a:cxn ang="0">
                  <a:pos x="67" y="54"/>
                </a:cxn>
                <a:cxn ang="0">
                  <a:pos x="65" y="39"/>
                </a:cxn>
                <a:cxn ang="0">
                  <a:pos x="59" y="27"/>
                </a:cxn>
                <a:cxn ang="0">
                  <a:pos x="49" y="18"/>
                </a:cxn>
                <a:cxn ang="0">
                  <a:pos x="38" y="16"/>
                </a:cxn>
                <a:cxn ang="0">
                  <a:pos x="28" y="18"/>
                </a:cxn>
                <a:cxn ang="0">
                  <a:pos x="19" y="27"/>
                </a:cxn>
                <a:cxn ang="0">
                  <a:pos x="13" y="39"/>
                </a:cxn>
                <a:cxn ang="0">
                  <a:pos x="11" y="54"/>
                </a:cxn>
              </a:cxnLst>
              <a:rect l="0" t="0" r="r" b="b"/>
              <a:pathLst>
                <a:path w="78" h="108">
                  <a:moveTo>
                    <a:pt x="0" y="54"/>
                  </a:moveTo>
                  <a:lnTo>
                    <a:pt x="1" y="43"/>
                  </a:lnTo>
                  <a:lnTo>
                    <a:pt x="3" y="33"/>
                  </a:lnTo>
                  <a:lnTo>
                    <a:pt x="7" y="25"/>
                  </a:lnTo>
                  <a:lnTo>
                    <a:pt x="11" y="16"/>
                  </a:lnTo>
                  <a:lnTo>
                    <a:pt x="17" y="10"/>
                  </a:lnTo>
                  <a:lnTo>
                    <a:pt x="24" y="4"/>
                  </a:lnTo>
                  <a:lnTo>
                    <a:pt x="30" y="2"/>
                  </a:lnTo>
                  <a:lnTo>
                    <a:pt x="38" y="0"/>
                  </a:lnTo>
                  <a:lnTo>
                    <a:pt x="48" y="2"/>
                  </a:lnTo>
                  <a:lnTo>
                    <a:pt x="53" y="4"/>
                  </a:lnTo>
                  <a:lnTo>
                    <a:pt x="61" y="10"/>
                  </a:lnTo>
                  <a:lnTo>
                    <a:pt x="67" y="16"/>
                  </a:lnTo>
                  <a:lnTo>
                    <a:pt x="71" y="25"/>
                  </a:lnTo>
                  <a:lnTo>
                    <a:pt x="74" y="33"/>
                  </a:lnTo>
                  <a:lnTo>
                    <a:pt x="76" y="43"/>
                  </a:lnTo>
                  <a:lnTo>
                    <a:pt x="78" y="54"/>
                  </a:lnTo>
                  <a:lnTo>
                    <a:pt x="76" y="66"/>
                  </a:lnTo>
                  <a:lnTo>
                    <a:pt x="74" y="75"/>
                  </a:lnTo>
                  <a:lnTo>
                    <a:pt x="71" y="83"/>
                  </a:lnTo>
                  <a:lnTo>
                    <a:pt x="67" y="93"/>
                  </a:lnTo>
                  <a:lnTo>
                    <a:pt x="61" y="98"/>
                  </a:lnTo>
                  <a:lnTo>
                    <a:pt x="53" y="104"/>
                  </a:lnTo>
                  <a:lnTo>
                    <a:pt x="48" y="106"/>
                  </a:lnTo>
                  <a:lnTo>
                    <a:pt x="38" y="108"/>
                  </a:lnTo>
                  <a:lnTo>
                    <a:pt x="30" y="106"/>
                  </a:lnTo>
                  <a:lnTo>
                    <a:pt x="24" y="104"/>
                  </a:lnTo>
                  <a:lnTo>
                    <a:pt x="17" y="98"/>
                  </a:lnTo>
                  <a:lnTo>
                    <a:pt x="11" y="93"/>
                  </a:lnTo>
                  <a:lnTo>
                    <a:pt x="7" y="83"/>
                  </a:lnTo>
                  <a:lnTo>
                    <a:pt x="3" y="75"/>
                  </a:lnTo>
                  <a:lnTo>
                    <a:pt x="1" y="66"/>
                  </a:lnTo>
                  <a:lnTo>
                    <a:pt x="0" y="54"/>
                  </a:lnTo>
                  <a:close/>
                  <a:moveTo>
                    <a:pt x="11" y="54"/>
                  </a:moveTo>
                  <a:lnTo>
                    <a:pt x="11" y="62"/>
                  </a:lnTo>
                  <a:lnTo>
                    <a:pt x="13" y="70"/>
                  </a:lnTo>
                  <a:lnTo>
                    <a:pt x="15" y="75"/>
                  </a:lnTo>
                  <a:lnTo>
                    <a:pt x="19" y="81"/>
                  </a:lnTo>
                  <a:lnTo>
                    <a:pt x="23" y="87"/>
                  </a:lnTo>
                  <a:lnTo>
                    <a:pt x="28" y="91"/>
                  </a:lnTo>
                  <a:lnTo>
                    <a:pt x="34" y="93"/>
                  </a:lnTo>
                  <a:lnTo>
                    <a:pt x="38" y="93"/>
                  </a:lnTo>
                  <a:lnTo>
                    <a:pt x="44" y="93"/>
                  </a:lnTo>
                  <a:lnTo>
                    <a:pt x="49" y="91"/>
                  </a:lnTo>
                  <a:lnTo>
                    <a:pt x="55" y="87"/>
                  </a:lnTo>
                  <a:lnTo>
                    <a:pt x="59" y="81"/>
                  </a:lnTo>
                  <a:lnTo>
                    <a:pt x="63" y="75"/>
                  </a:lnTo>
                  <a:lnTo>
                    <a:pt x="65" y="70"/>
                  </a:lnTo>
                  <a:lnTo>
                    <a:pt x="67" y="62"/>
                  </a:lnTo>
                  <a:lnTo>
                    <a:pt x="67" y="54"/>
                  </a:lnTo>
                  <a:lnTo>
                    <a:pt x="67" y="46"/>
                  </a:lnTo>
                  <a:lnTo>
                    <a:pt x="65" y="39"/>
                  </a:lnTo>
                  <a:lnTo>
                    <a:pt x="63" y="33"/>
                  </a:lnTo>
                  <a:lnTo>
                    <a:pt x="59" y="27"/>
                  </a:lnTo>
                  <a:lnTo>
                    <a:pt x="55" y="22"/>
                  </a:lnTo>
                  <a:lnTo>
                    <a:pt x="49" y="18"/>
                  </a:lnTo>
                  <a:lnTo>
                    <a:pt x="44" y="16"/>
                  </a:lnTo>
                  <a:lnTo>
                    <a:pt x="38" y="16"/>
                  </a:lnTo>
                  <a:lnTo>
                    <a:pt x="34" y="16"/>
                  </a:lnTo>
                  <a:lnTo>
                    <a:pt x="28" y="18"/>
                  </a:lnTo>
                  <a:lnTo>
                    <a:pt x="23" y="22"/>
                  </a:lnTo>
                  <a:lnTo>
                    <a:pt x="19" y="27"/>
                  </a:lnTo>
                  <a:lnTo>
                    <a:pt x="15" y="33"/>
                  </a:lnTo>
                  <a:lnTo>
                    <a:pt x="13" y="39"/>
                  </a:lnTo>
                  <a:lnTo>
                    <a:pt x="11" y="46"/>
                  </a:lnTo>
                  <a:lnTo>
                    <a:pt x="11"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5" name="Freeform 99"/>
            <p:cNvSpPr>
              <a:spLocks noChangeAspect="1" noEditPoints="1"/>
            </p:cNvSpPr>
            <p:nvPr/>
          </p:nvSpPr>
          <p:spPr bwMode="auto">
            <a:xfrm>
              <a:off x="3604761" y="4356265"/>
              <a:ext cx="32608" cy="40286"/>
            </a:xfrm>
            <a:custGeom>
              <a:avLst/>
              <a:gdLst/>
              <a:ahLst/>
              <a:cxnLst>
                <a:cxn ang="0">
                  <a:pos x="0" y="42"/>
                </a:cxn>
                <a:cxn ang="0">
                  <a:pos x="6" y="23"/>
                </a:cxn>
                <a:cxn ang="0">
                  <a:pos x="17" y="8"/>
                </a:cxn>
                <a:cxn ang="0">
                  <a:pos x="31" y="0"/>
                </a:cxn>
                <a:cxn ang="0">
                  <a:pos x="46" y="0"/>
                </a:cxn>
                <a:cxn ang="0">
                  <a:pos x="60" y="8"/>
                </a:cxn>
                <a:cxn ang="0">
                  <a:pos x="71" y="23"/>
                </a:cxn>
                <a:cxn ang="0">
                  <a:pos x="77" y="42"/>
                </a:cxn>
                <a:cxn ang="0">
                  <a:pos x="77" y="63"/>
                </a:cxn>
                <a:cxn ang="0">
                  <a:pos x="71" y="83"/>
                </a:cxn>
                <a:cxn ang="0">
                  <a:pos x="60" y="98"/>
                </a:cxn>
                <a:cxn ang="0">
                  <a:pos x="46" y="106"/>
                </a:cxn>
                <a:cxn ang="0">
                  <a:pos x="31" y="106"/>
                </a:cxn>
                <a:cxn ang="0">
                  <a:pos x="17" y="98"/>
                </a:cxn>
                <a:cxn ang="0">
                  <a:pos x="6" y="83"/>
                </a:cxn>
                <a:cxn ang="0">
                  <a:pos x="0" y="63"/>
                </a:cxn>
                <a:cxn ang="0">
                  <a:pos x="10" y="52"/>
                </a:cxn>
                <a:cxn ang="0">
                  <a:pos x="12" y="67"/>
                </a:cxn>
                <a:cxn ang="0">
                  <a:pos x="19" y="81"/>
                </a:cxn>
                <a:cxn ang="0">
                  <a:pos x="27" y="88"/>
                </a:cxn>
                <a:cxn ang="0">
                  <a:pos x="38" y="92"/>
                </a:cxn>
                <a:cxn ang="0">
                  <a:pos x="50" y="88"/>
                </a:cxn>
                <a:cxn ang="0">
                  <a:pos x="60" y="81"/>
                </a:cxn>
                <a:cxn ang="0">
                  <a:pos x="65" y="67"/>
                </a:cxn>
                <a:cxn ang="0">
                  <a:pos x="67" y="52"/>
                </a:cxn>
                <a:cxn ang="0">
                  <a:pos x="65" y="38"/>
                </a:cxn>
                <a:cxn ang="0">
                  <a:pos x="60" y="25"/>
                </a:cxn>
                <a:cxn ang="0">
                  <a:pos x="50" y="15"/>
                </a:cxn>
                <a:cxn ang="0">
                  <a:pos x="38" y="13"/>
                </a:cxn>
                <a:cxn ang="0">
                  <a:pos x="27" y="15"/>
                </a:cxn>
                <a:cxn ang="0">
                  <a:pos x="19" y="25"/>
                </a:cxn>
                <a:cxn ang="0">
                  <a:pos x="12" y="38"/>
                </a:cxn>
                <a:cxn ang="0">
                  <a:pos x="10" y="52"/>
                </a:cxn>
              </a:cxnLst>
              <a:rect l="0" t="0" r="r" b="b"/>
              <a:pathLst>
                <a:path w="77" h="106">
                  <a:moveTo>
                    <a:pt x="0" y="52"/>
                  </a:moveTo>
                  <a:lnTo>
                    <a:pt x="0" y="42"/>
                  </a:lnTo>
                  <a:lnTo>
                    <a:pt x="2" y="33"/>
                  </a:lnTo>
                  <a:lnTo>
                    <a:pt x="6" y="23"/>
                  </a:lnTo>
                  <a:lnTo>
                    <a:pt x="12" y="15"/>
                  </a:lnTo>
                  <a:lnTo>
                    <a:pt x="17" y="8"/>
                  </a:lnTo>
                  <a:lnTo>
                    <a:pt x="23" y="4"/>
                  </a:lnTo>
                  <a:lnTo>
                    <a:pt x="31" y="0"/>
                  </a:lnTo>
                  <a:lnTo>
                    <a:pt x="38" y="0"/>
                  </a:lnTo>
                  <a:lnTo>
                    <a:pt x="46" y="0"/>
                  </a:lnTo>
                  <a:lnTo>
                    <a:pt x="54" y="4"/>
                  </a:lnTo>
                  <a:lnTo>
                    <a:pt x="60" y="8"/>
                  </a:lnTo>
                  <a:lnTo>
                    <a:pt x="67" y="15"/>
                  </a:lnTo>
                  <a:lnTo>
                    <a:pt x="71" y="23"/>
                  </a:lnTo>
                  <a:lnTo>
                    <a:pt x="75" y="33"/>
                  </a:lnTo>
                  <a:lnTo>
                    <a:pt x="77" y="42"/>
                  </a:lnTo>
                  <a:lnTo>
                    <a:pt x="77" y="52"/>
                  </a:lnTo>
                  <a:lnTo>
                    <a:pt x="77" y="63"/>
                  </a:lnTo>
                  <a:lnTo>
                    <a:pt x="75" y="73"/>
                  </a:lnTo>
                  <a:lnTo>
                    <a:pt x="71" y="83"/>
                  </a:lnTo>
                  <a:lnTo>
                    <a:pt x="67" y="90"/>
                  </a:lnTo>
                  <a:lnTo>
                    <a:pt x="60" y="98"/>
                  </a:lnTo>
                  <a:lnTo>
                    <a:pt x="54" y="102"/>
                  </a:lnTo>
                  <a:lnTo>
                    <a:pt x="46" y="106"/>
                  </a:lnTo>
                  <a:lnTo>
                    <a:pt x="38" y="106"/>
                  </a:lnTo>
                  <a:lnTo>
                    <a:pt x="31" y="106"/>
                  </a:lnTo>
                  <a:lnTo>
                    <a:pt x="23" y="102"/>
                  </a:lnTo>
                  <a:lnTo>
                    <a:pt x="17" y="98"/>
                  </a:lnTo>
                  <a:lnTo>
                    <a:pt x="12" y="90"/>
                  </a:lnTo>
                  <a:lnTo>
                    <a:pt x="6" y="83"/>
                  </a:lnTo>
                  <a:lnTo>
                    <a:pt x="2" y="73"/>
                  </a:lnTo>
                  <a:lnTo>
                    <a:pt x="0" y="63"/>
                  </a:lnTo>
                  <a:lnTo>
                    <a:pt x="0" y="52"/>
                  </a:lnTo>
                  <a:close/>
                  <a:moveTo>
                    <a:pt x="10" y="52"/>
                  </a:moveTo>
                  <a:lnTo>
                    <a:pt x="12" y="60"/>
                  </a:lnTo>
                  <a:lnTo>
                    <a:pt x="12" y="67"/>
                  </a:lnTo>
                  <a:lnTo>
                    <a:pt x="15" y="75"/>
                  </a:lnTo>
                  <a:lnTo>
                    <a:pt x="19" y="81"/>
                  </a:lnTo>
                  <a:lnTo>
                    <a:pt x="23" y="85"/>
                  </a:lnTo>
                  <a:lnTo>
                    <a:pt x="27" y="88"/>
                  </a:lnTo>
                  <a:lnTo>
                    <a:pt x="33" y="90"/>
                  </a:lnTo>
                  <a:lnTo>
                    <a:pt x="38" y="92"/>
                  </a:lnTo>
                  <a:lnTo>
                    <a:pt x="44" y="90"/>
                  </a:lnTo>
                  <a:lnTo>
                    <a:pt x="50" y="88"/>
                  </a:lnTo>
                  <a:lnTo>
                    <a:pt x="54" y="85"/>
                  </a:lnTo>
                  <a:lnTo>
                    <a:pt x="60" y="81"/>
                  </a:lnTo>
                  <a:lnTo>
                    <a:pt x="63" y="75"/>
                  </a:lnTo>
                  <a:lnTo>
                    <a:pt x="65" y="67"/>
                  </a:lnTo>
                  <a:lnTo>
                    <a:pt x="67" y="60"/>
                  </a:lnTo>
                  <a:lnTo>
                    <a:pt x="67" y="52"/>
                  </a:lnTo>
                  <a:lnTo>
                    <a:pt x="67" y="44"/>
                  </a:lnTo>
                  <a:lnTo>
                    <a:pt x="65" y="38"/>
                  </a:lnTo>
                  <a:lnTo>
                    <a:pt x="63" y="31"/>
                  </a:lnTo>
                  <a:lnTo>
                    <a:pt x="60" y="25"/>
                  </a:lnTo>
                  <a:lnTo>
                    <a:pt x="54" y="19"/>
                  </a:lnTo>
                  <a:lnTo>
                    <a:pt x="50" y="15"/>
                  </a:lnTo>
                  <a:lnTo>
                    <a:pt x="44" y="13"/>
                  </a:lnTo>
                  <a:lnTo>
                    <a:pt x="38" y="13"/>
                  </a:lnTo>
                  <a:lnTo>
                    <a:pt x="33" y="13"/>
                  </a:lnTo>
                  <a:lnTo>
                    <a:pt x="27" y="15"/>
                  </a:lnTo>
                  <a:lnTo>
                    <a:pt x="23" y="19"/>
                  </a:lnTo>
                  <a:lnTo>
                    <a:pt x="19" y="25"/>
                  </a:lnTo>
                  <a:lnTo>
                    <a:pt x="15" y="31"/>
                  </a:lnTo>
                  <a:lnTo>
                    <a:pt x="12" y="38"/>
                  </a:lnTo>
                  <a:lnTo>
                    <a:pt x="12" y="44"/>
                  </a:lnTo>
                  <a:lnTo>
                    <a:pt x="1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6" name="Freeform 100"/>
            <p:cNvSpPr>
              <a:spLocks noChangeAspect="1" noEditPoints="1"/>
            </p:cNvSpPr>
            <p:nvPr/>
          </p:nvSpPr>
          <p:spPr bwMode="auto">
            <a:xfrm>
              <a:off x="3955121" y="2949280"/>
              <a:ext cx="32608" cy="39348"/>
            </a:xfrm>
            <a:custGeom>
              <a:avLst/>
              <a:gdLst/>
              <a:ahLst/>
              <a:cxnLst>
                <a:cxn ang="0">
                  <a:pos x="2" y="42"/>
                </a:cxn>
                <a:cxn ang="0">
                  <a:pos x="6" y="23"/>
                </a:cxn>
                <a:cxn ang="0">
                  <a:pos x="17" y="7"/>
                </a:cxn>
                <a:cxn ang="0">
                  <a:pos x="31" y="0"/>
                </a:cxn>
                <a:cxn ang="0">
                  <a:pos x="46" y="0"/>
                </a:cxn>
                <a:cxn ang="0">
                  <a:pos x="61" y="7"/>
                </a:cxn>
                <a:cxn ang="0">
                  <a:pos x="71" y="23"/>
                </a:cxn>
                <a:cxn ang="0">
                  <a:pos x="77" y="42"/>
                </a:cxn>
                <a:cxn ang="0">
                  <a:pos x="77" y="63"/>
                </a:cxn>
                <a:cxn ang="0">
                  <a:pos x="71" y="82"/>
                </a:cxn>
                <a:cxn ang="0">
                  <a:pos x="61" y="98"/>
                </a:cxn>
                <a:cxn ang="0">
                  <a:pos x="46" y="105"/>
                </a:cxn>
                <a:cxn ang="0">
                  <a:pos x="31" y="105"/>
                </a:cxn>
                <a:cxn ang="0">
                  <a:pos x="17" y="98"/>
                </a:cxn>
                <a:cxn ang="0">
                  <a:pos x="6" y="82"/>
                </a:cxn>
                <a:cxn ang="0">
                  <a:pos x="2" y="63"/>
                </a:cxn>
                <a:cxn ang="0">
                  <a:pos x="12" y="54"/>
                </a:cxn>
                <a:cxn ang="0">
                  <a:pos x="13" y="67"/>
                </a:cxn>
                <a:cxn ang="0">
                  <a:pos x="19" y="80"/>
                </a:cxn>
                <a:cxn ang="0">
                  <a:pos x="29" y="88"/>
                </a:cxn>
                <a:cxn ang="0">
                  <a:pos x="38" y="92"/>
                </a:cxn>
                <a:cxn ang="0">
                  <a:pos x="50" y="88"/>
                </a:cxn>
                <a:cxn ang="0">
                  <a:pos x="59" y="80"/>
                </a:cxn>
                <a:cxn ang="0">
                  <a:pos x="65" y="67"/>
                </a:cxn>
                <a:cxn ang="0">
                  <a:pos x="67" y="54"/>
                </a:cxn>
                <a:cxn ang="0">
                  <a:pos x="65" y="38"/>
                </a:cxn>
                <a:cxn ang="0">
                  <a:pos x="59" y="25"/>
                </a:cxn>
                <a:cxn ang="0">
                  <a:pos x="50" y="17"/>
                </a:cxn>
                <a:cxn ang="0">
                  <a:pos x="38" y="13"/>
                </a:cxn>
                <a:cxn ang="0">
                  <a:pos x="29" y="17"/>
                </a:cxn>
                <a:cxn ang="0">
                  <a:pos x="19" y="25"/>
                </a:cxn>
                <a:cxn ang="0">
                  <a:pos x="13" y="38"/>
                </a:cxn>
                <a:cxn ang="0">
                  <a:pos x="12" y="54"/>
                </a:cxn>
              </a:cxnLst>
              <a:rect l="0" t="0" r="r" b="b"/>
              <a:pathLst>
                <a:path w="79" h="105">
                  <a:moveTo>
                    <a:pt x="0" y="54"/>
                  </a:moveTo>
                  <a:lnTo>
                    <a:pt x="2" y="42"/>
                  </a:lnTo>
                  <a:lnTo>
                    <a:pt x="4" y="32"/>
                  </a:lnTo>
                  <a:lnTo>
                    <a:pt x="6" y="23"/>
                  </a:lnTo>
                  <a:lnTo>
                    <a:pt x="12" y="15"/>
                  </a:lnTo>
                  <a:lnTo>
                    <a:pt x="17" y="7"/>
                  </a:lnTo>
                  <a:lnTo>
                    <a:pt x="25" y="4"/>
                  </a:lnTo>
                  <a:lnTo>
                    <a:pt x="31" y="0"/>
                  </a:lnTo>
                  <a:lnTo>
                    <a:pt x="38" y="0"/>
                  </a:lnTo>
                  <a:lnTo>
                    <a:pt x="46" y="0"/>
                  </a:lnTo>
                  <a:lnTo>
                    <a:pt x="54" y="4"/>
                  </a:lnTo>
                  <a:lnTo>
                    <a:pt x="61" y="7"/>
                  </a:lnTo>
                  <a:lnTo>
                    <a:pt x="67" y="15"/>
                  </a:lnTo>
                  <a:lnTo>
                    <a:pt x="71" y="23"/>
                  </a:lnTo>
                  <a:lnTo>
                    <a:pt x="75" y="32"/>
                  </a:lnTo>
                  <a:lnTo>
                    <a:pt x="77" y="42"/>
                  </a:lnTo>
                  <a:lnTo>
                    <a:pt x="79" y="54"/>
                  </a:lnTo>
                  <a:lnTo>
                    <a:pt x="77" y="63"/>
                  </a:lnTo>
                  <a:lnTo>
                    <a:pt x="75" y="73"/>
                  </a:lnTo>
                  <a:lnTo>
                    <a:pt x="71" y="82"/>
                  </a:lnTo>
                  <a:lnTo>
                    <a:pt x="67" y="90"/>
                  </a:lnTo>
                  <a:lnTo>
                    <a:pt x="61" y="98"/>
                  </a:lnTo>
                  <a:lnTo>
                    <a:pt x="54" y="102"/>
                  </a:lnTo>
                  <a:lnTo>
                    <a:pt x="46" y="105"/>
                  </a:lnTo>
                  <a:lnTo>
                    <a:pt x="38" y="105"/>
                  </a:lnTo>
                  <a:lnTo>
                    <a:pt x="31" y="105"/>
                  </a:lnTo>
                  <a:lnTo>
                    <a:pt x="25" y="102"/>
                  </a:lnTo>
                  <a:lnTo>
                    <a:pt x="17" y="98"/>
                  </a:lnTo>
                  <a:lnTo>
                    <a:pt x="12" y="90"/>
                  </a:lnTo>
                  <a:lnTo>
                    <a:pt x="6" y="82"/>
                  </a:lnTo>
                  <a:lnTo>
                    <a:pt x="4" y="73"/>
                  </a:lnTo>
                  <a:lnTo>
                    <a:pt x="2" y="63"/>
                  </a:lnTo>
                  <a:lnTo>
                    <a:pt x="0" y="54"/>
                  </a:lnTo>
                  <a:close/>
                  <a:moveTo>
                    <a:pt x="12" y="54"/>
                  </a:moveTo>
                  <a:lnTo>
                    <a:pt x="12" y="61"/>
                  </a:lnTo>
                  <a:lnTo>
                    <a:pt x="13" y="67"/>
                  </a:lnTo>
                  <a:lnTo>
                    <a:pt x="15" y="75"/>
                  </a:lnTo>
                  <a:lnTo>
                    <a:pt x="19" y="80"/>
                  </a:lnTo>
                  <a:lnTo>
                    <a:pt x="23" y="84"/>
                  </a:lnTo>
                  <a:lnTo>
                    <a:pt x="29" y="88"/>
                  </a:lnTo>
                  <a:lnTo>
                    <a:pt x="33" y="92"/>
                  </a:lnTo>
                  <a:lnTo>
                    <a:pt x="38" y="92"/>
                  </a:lnTo>
                  <a:lnTo>
                    <a:pt x="44" y="92"/>
                  </a:lnTo>
                  <a:lnTo>
                    <a:pt x="50" y="88"/>
                  </a:lnTo>
                  <a:lnTo>
                    <a:pt x="56" y="84"/>
                  </a:lnTo>
                  <a:lnTo>
                    <a:pt x="59" y="80"/>
                  </a:lnTo>
                  <a:lnTo>
                    <a:pt x="63" y="75"/>
                  </a:lnTo>
                  <a:lnTo>
                    <a:pt x="65" y="67"/>
                  </a:lnTo>
                  <a:lnTo>
                    <a:pt x="67" y="61"/>
                  </a:lnTo>
                  <a:lnTo>
                    <a:pt x="67" y="54"/>
                  </a:lnTo>
                  <a:lnTo>
                    <a:pt x="67" y="46"/>
                  </a:lnTo>
                  <a:lnTo>
                    <a:pt x="65" y="38"/>
                  </a:lnTo>
                  <a:lnTo>
                    <a:pt x="63" y="30"/>
                  </a:lnTo>
                  <a:lnTo>
                    <a:pt x="59" y="25"/>
                  </a:lnTo>
                  <a:lnTo>
                    <a:pt x="56" y="21"/>
                  </a:lnTo>
                  <a:lnTo>
                    <a:pt x="50" y="17"/>
                  </a:lnTo>
                  <a:lnTo>
                    <a:pt x="44" y="15"/>
                  </a:lnTo>
                  <a:lnTo>
                    <a:pt x="38" y="13"/>
                  </a:lnTo>
                  <a:lnTo>
                    <a:pt x="33" y="15"/>
                  </a:lnTo>
                  <a:lnTo>
                    <a:pt x="29" y="17"/>
                  </a:lnTo>
                  <a:lnTo>
                    <a:pt x="23" y="21"/>
                  </a:lnTo>
                  <a:lnTo>
                    <a:pt x="19" y="25"/>
                  </a:lnTo>
                  <a:lnTo>
                    <a:pt x="15" y="30"/>
                  </a:lnTo>
                  <a:lnTo>
                    <a:pt x="13" y="38"/>
                  </a:lnTo>
                  <a:lnTo>
                    <a:pt x="12" y="46"/>
                  </a:lnTo>
                  <a:lnTo>
                    <a:pt x="12"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7" name="Freeform 101"/>
            <p:cNvSpPr>
              <a:spLocks noChangeAspect="1"/>
            </p:cNvSpPr>
            <p:nvPr/>
          </p:nvSpPr>
          <p:spPr bwMode="auto">
            <a:xfrm>
              <a:off x="3881455" y="2949276"/>
              <a:ext cx="32608" cy="40286"/>
            </a:xfrm>
            <a:custGeom>
              <a:avLst/>
              <a:gdLst/>
              <a:ahLst/>
              <a:cxnLst>
                <a:cxn ang="0">
                  <a:pos x="0" y="52"/>
                </a:cxn>
                <a:cxn ang="0">
                  <a:pos x="0" y="42"/>
                </a:cxn>
                <a:cxn ang="0">
                  <a:pos x="1" y="32"/>
                </a:cxn>
                <a:cxn ang="0">
                  <a:pos x="5" y="23"/>
                </a:cxn>
                <a:cxn ang="0">
                  <a:pos x="11" y="15"/>
                </a:cxn>
                <a:cxn ang="0">
                  <a:pos x="17" y="7"/>
                </a:cxn>
                <a:cxn ang="0">
                  <a:pos x="23" y="4"/>
                </a:cxn>
                <a:cxn ang="0">
                  <a:pos x="30" y="0"/>
                </a:cxn>
                <a:cxn ang="0">
                  <a:pos x="38" y="0"/>
                </a:cxn>
                <a:cxn ang="0">
                  <a:pos x="46" y="0"/>
                </a:cxn>
                <a:cxn ang="0">
                  <a:pos x="53" y="4"/>
                </a:cxn>
                <a:cxn ang="0">
                  <a:pos x="59" y="7"/>
                </a:cxn>
                <a:cxn ang="0">
                  <a:pos x="67" y="15"/>
                </a:cxn>
                <a:cxn ang="0">
                  <a:pos x="71" y="23"/>
                </a:cxn>
                <a:cxn ang="0">
                  <a:pos x="74" y="32"/>
                </a:cxn>
                <a:cxn ang="0">
                  <a:pos x="76" y="42"/>
                </a:cxn>
                <a:cxn ang="0">
                  <a:pos x="76" y="52"/>
                </a:cxn>
                <a:cxn ang="0">
                  <a:pos x="76" y="63"/>
                </a:cxn>
                <a:cxn ang="0">
                  <a:pos x="74" y="73"/>
                </a:cxn>
                <a:cxn ang="0">
                  <a:pos x="71" y="82"/>
                </a:cxn>
                <a:cxn ang="0">
                  <a:pos x="67" y="90"/>
                </a:cxn>
                <a:cxn ang="0">
                  <a:pos x="59" y="96"/>
                </a:cxn>
                <a:cxn ang="0">
                  <a:pos x="53" y="102"/>
                </a:cxn>
                <a:cxn ang="0">
                  <a:pos x="46" y="105"/>
                </a:cxn>
                <a:cxn ang="0">
                  <a:pos x="38" y="105"/>
                </a:cxn>
                <a:cxn ang="0">
                  <a:pos x="30" y="105"/>
                </a:cxn>
                <a:cxn ang="0">
                  <a:pos x="23" y="102"/>
                </a:cxn>
                <a:cxn ang="0">
                  <a:pos x="17" y="96"/>
                </a:cxn>
                <a:cxn ang="0">
                  <a:pos x="11" y="90"/>
                </a:cxn>
                <a:cxn ang="0">
                  <a:pos x="5" y="82"/>
                </a:cxn>
                <a:cxn ang="0">
                  <a:pos x="1" y="73"/>
                </a:cxn>
                <a:cxn ang="0">
                  <a:pos x="0" y="63"/>
                </a:cxn>
                <a:cxn ang="0">
                  <a:pos x="0" y="52"/>
                </a:cxn>
              </a:cxnLst>
              <a:rect l="0" t="0" r="r" b="b"/>
              <a:pathLst>
                <a:path w="76" h="105">
                  <a:moveTo>
                    <a:pt x="0" y="52"/>
                  </a:moveTo>
                  <a:lnTo>
                    <a:pt x="0" y="42"/>
                  </a:lnTo>
                  <a:lnTo>
                    <a:pt x="1" y="32"/>
                  </a:lnTo>
                  <a:lnTo>
                    <a:pt x="5" y="23"/>
                  </a:lnTo>
                  <a:lnTo>
                    <a:pt x="11" y="15"/>
                  </a:lnTo>
                  <a:lnTo>
                    <a:pt x="17" y="7"/>
                  </a:lnTo>
                  <a:lnTo>
                    <a:pt x="23" y="4"/>
                  </a:lnTo>
                  <a:lnTo>
                    <a:pt x="30" y="0"/>
                  </a:lnTo>
                  <a:lnTo>
                    <a:pt x="38" y="0"/>
                  </a:lnTo>
                  <a:lnTo>
                    <a:pt x="46" y="0"/>
                  </a:lnTo>
                  <a:lnTo>
                    <a:pt x="53" y="4"/>
                  </a:lnTo>
                  <a:lnTo>
                    <a:pt x="59" y="7"/>
                  </a:lnTo>
                  <a:lnTo>
                    <a:pt x="67" y="15"/>
                  </a:lnTo>
                  <a:lnTo>
                    <a:pt x="71" y="23"/>
                  </a:lnTo>
                  <a:lnTo>
                    <a:pt x="74" y="32"/>
                  </a:lnTo>
                  <a:lnTo>
                    <a:pt x="76" y="42"/>
                  </a:lnTo>
                  <a:lnTo>
                    <a:pt x="76" y="52"/>
                  </a:lnTo>
                  <a:lnTo>
                    <a:pt x="76" y="63"/>
                  </a:lnTo>
                  <a:lnTo>
                    <a:pt x="74" y="73"/>
                  </a:lnTo>
                  <a:lnTo>
                    <a:pt x="71" y="82"/>
                  </a:lnTo>
                  <a:lnTo>
                    <a:pt x="67" y="90"/>
                  </a:lnTo>
                  <a:lnTo>
                    <a:pt x="59" y="96"/>
                  </a:lnTo>
                  <a:lnTo>
                    <a:pt x="53" y="102"/>
                  </a:lnTo>
                  <a:lnTo>
                    <a:pt x="46" y="105"/>
                  </a:lnTo>
                  <a:lnTo>
                    <a:pt x="38" y="105"/>
                  </a:lnTo>
                  <a:lnTo>
                    <a:pt x="30" y="105"/>
                  </a:lnTo>
                  <a:lnTo>
                    <a:pt x="23" y="102"/>
                  </a:lnTo>
                  <a:lnTo>
                    <a:pt x="17" y="96"/>
                  </a:lnTo>
                  <a:lnTo>
                    <a:pt x="11" y="90"/>
                  </a:lnTo>
                  <a:lnTo>
                    <a:pt x="5" y="82"/>
                  </a:lnTo>
                  <a:lnTo>
                    <a:pt x="1" y="73"/>
                  </a:lnTo>
                  <a:lnTo>
                    <a:pt x="0" y="63"/>
                  </a:lnTo>
                  <a:lnTo>
                    <a:pt x="0" y="52"/>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8" name="Freeform 102"/>
            <p:cNvSpPr>
              <a:spLocks noChangeAspect="1"/>
            </p:cNvSpPr>
            <p:nvPr/>
          </p:nvSpPr>
          <p:spPr bwMode="auto">
            <a:xfrm>
              <a:off x="3843724" y="2947573"/>
              <a:ext cx="32608" cy="40286"/>
            </a:xfrm>
            <a:custGeom>
              <a:avLst/>
              <a:gdLst/>
              <a:ahLst/>
              <a:cxnLst>
                <a:cxn ang="0">
                  <a:pos x="0" y="54"/>
                </a:cxn>
                <a:cxn ang="0">
                  <a:pos x="0" y="42"/>
                </a:cxn>
                <a:cxn ang="0">
                  <a:pos x="2" y="32"/>
                </a:cxn>
                <a:cxn ang="0">
                  <a:pos x="6" y="25"/>
                </a:cxn>
                <a:cxn ang="0">
                  <a:pos x="10" y="15"/>
                </a:cxn>
                <a:cxn ang="0">
                  <a:pos x="18" y="9"/>
                </a:cxn>
                <a:cxn ang="0">
                  <a:pos x="23" y="4"/>
                </a:cxn>
                <a:cxn ang="0">
                  <a:pos x="31" y="2"/>
                </a:cxn>
                <a:cxn ang="0">
                  <a:pos x="39" y="0"/>
                </a:cxn>
                <a:cxn ang="0">
                  <a:pos x="46" y="2"/>
                </a:cxn>
                <a:cxn ang="0">
                  <a:pos x="54" y="4"/>
                </a:cxn>
                <a:cxn ang="0">
                  <a:pos x="60" y="9"/>
                </a:cxn>
                <a:cxn ang="0">
                  <a:pos x="66" y="15"/>
                </a:cxn>
                <a:cxn ang="0">
                  <a:pos x="71" y="25"/>
                </a:cxn>
                <a:cxn ang="0">
                  <a:pos x="75" y="32"/>
                </a:cxn>
                <a:cxn ang="0">
                  <a:pos x="77" y="42"/>
                </a:cxn>
                <a:cxn ang="0">
                  <a:pos x="77" y="54"/>
                </a:cxn>
                <a:cxn ang="0">
                  <a:pos x="77" y="63"/>
                </a:cxn>
                <a:cxn ang="0">
                  <a:pos x="75" y="75"/>
                </a:cxn>
                <a:cxn ang="0">
                  <a:pos x="71" y="82"/>
                </a:cxn>
                <a:cxn ang="0">
                  <a:pos x="66" y="92"/>
                </a:cxn>
                <a:cxn ang="0">
                  <a:pos x="60" y="98"/>
                </a:cxn>
                <a:cxn ang="0">
                  <a:pos x="54" y="104"/>
                </a:cxn>
                <a:cxn ang="0">
                  <a:pos x="46" y="106"/>
                </a:cxn>
                <a:cxn ang="0">
                  <a:pos x="39" y="107"/>
                </a:cxn>
                <a:cxn ang="0">
                  <a:pos x="31" y="106"/>
                </a:cxn>
                <a:cxn ang="0">
                  <a:pos x="23" y="104"/>
                </a:cxn>
                <a:cxn ang="0">
                  <a:pos x="18" y="98"/>
                </a:cxn>
                <a:cxn ang="0">
                  <a:pos x="10" y="92"/>
                </a:cxn>
                <a:cxn ang="0">
                  <a:pos x="6" y="82"/>
                </a:cxn>
                <a:cxn ang="0">
                  <a:pos x="2" y="75"/>
                </a:cxn>
                <a:cxn ang="0">
                  <a:pos x="0" y="63"/>
                </a:cxn>
                <a:cxn ang="0">
                  <a:pos x="0" y="54"/>
                </a:cxn>
              </a:cxnLst>
              <a:rect l="0" t="0" r="r" b="b"/>
              <a:pathLst>
                <a:path w="77" h="107">
                  <a:moveTo>
                    <a:pt x="0" y="54"/>
                  </a:moveTo>
                  <a:lnTo>
                    <a:pt x="0" y="42"/>
                  </a:lnTo>
                  <a:lnTo>
                    <a:pt x="2" y="32"/>
                  </a:lnTo>
                  <a:lnTo>
                    <a:pt x="6" y="25"/>
                  </a:lnTo>
                  <a:lnTo>
                    <a:pt x="10" y="15"/>
                  </a:lnTo>
                  <a:lnTo>
                    <a:pt x="18" y="9"/>
                  </a:lnTo>
                  <a:lnTo>
                    <a:pt x="23" y="4"/>
                  </a:lnTo>
                  <a:lnTo>
                    <a:pt x="31" y="2"/>
                  </a:lnTo>
                  <a:lnTo>
                    <a:pt x="39" y="0"/>
                  </a:lnTo>
                  <a:lnTo>
                    <a:pt x="46" y="2"/>
                  </a:lnTo>
                  <a:lnTo>
                    <a:pt x="54" y="4"/>
                  </a:lnTo>
                  <a:lnTo>
                    <a:pt x="60" y="9"/>
                  </a:lnTo>
                  <a:lnTo>
                    <a:pt x="66" y="15"/>
                  </a:lnTo>
                  <a:lnTo>
                    <a:pt x="71" y="25"/>
                  </a:lnTo>
                  <a:lnTo>
                    <a:pt x="75" y="32"/>
                  </a:lnTo>
                  <a:lnTo>
                    <a:pt x="77" y="42"/>
                  </a:lnTo>
                  <a:lnTo>
                    <a:pt x="77" y="54"/>
                  </a:lnTo>
                  <a:lnTo>
                    <a:pt x="77" y="63"/>
                  </a:lnTo>
                  <a:lnTo>
                    <a:pt x="75" y="75"/>
                  </a:lnTo>
                  <a:lnTo>
                    <a:pt x="71" y="82"/>
                  </a:lnTo>
                  <a:lnTo>
                    <a:pt x="66" y="92"/>
                  </a:lnTo>
                  <a:lnTo>
                    <a:pt x="60" y="98"/>
                  </a:lnTo>
                  <a:lnTo>
                    <a:pt x="54" y="104"/>
                  </a:lnTo>
                  <a:lnTo>
                    <a:pt x="46" y="106"/>
                  </a:lnTo>
                  <a:lnTo>
                    <a:pt x="39" y="107"/>
                  </a:lnTo>
                  <a:lnTo>
                    <a:pt x="31" y="106"/>
                  </a:lnTo>
                  <a:lnTo>
                    <a:pt x="23" y="104"/>
                  </a:lnTo>
                  <a:lnTo>
                    <a:pt x="18" y="98"/>
                  </a:lnTo>
                  <a:lnTo>
                    <a:pt x="10" y="92"/>
                  </a:lnTo>
                  <a:lnTo>
                    <a:pt x="6" y="82"/>
                  </a:lnTo>
                  <a:lnTo>
                    <a:pt x="2" y="75"/>
                  </a:lnTo>
                  <a:lnTo>
                    <a:pt x="0" y="63"/>
                  </a:lnTo>
                  <a:lnTo>
                    <a:pt x="0" y="54"/>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09" name="Freeform 103"/>
            <p:cNvSpPr>
              <a:spLocks noChangeAspect="1"/>
            </p:cNvSpPr>
            <p:nvPr/>
          </p:nvSpPr>
          <p:spPr bwMode="auto">
            <a:xfrm>
              <a:off x="3809587" y="2949276"/>
              <a:ext cx="32608" cy="40286"/>
            </a:xfrm>
            <a:custGeom>
              <a:avLst/>
              <a:gdLst/>
              <a:ahLst/>
              <a:cxnLst>
                <a:cxn ang="0">
                  <a:pos x="0" y="53"/>
                </a:cxn>
                <a:cxn ang="0">
                  <a:pos x="2" y="44"/>
                </a:cxn>
                <a:cxn ang="0">
                  <a:pos x="4" y="32"/>
                </a:cxn>
                <a:cxn ang="0">
                  <a:pos x="8" y="25"/>
                </a:cxn>
                <a:cxn ang="0">
                  <a:pos x="11" y="17"/>
                </a:cxn>
                <a:cxn ang="0">
                  <a:pos x="17" y="9"/>
                </a:cxn>
                <a:cxn ang="0">
                  <a:pos x="25" y="5"/>
                </a:cxn>
                <a:cxn ang="0">
                  <a:pos x="32" y="2"/>
                </a:cxn>
                <a:cxn ang="0">
                  <a:pos x="40" y="0"/>
                </a:cxn>
                <a:cxn ang="0">
                  <a:pos x="48" y="2"/>
                </a:cxn>
                <a:cxn ang="0">
                  <a:pos x="55" y="5"/>
                </a:cxn>
                <a:cxn ang="0">
                  <a:pos x="61" y="9"/>
                </a:cxn>
                <a:cxn ang="0">
                  <a:pos x="67" y="17"/>
                </a:cxn>
                <a:cxn ang="0">
                  <a:pos x="73" y="25"/>
                </a:cxn>
                <a:cxn ang="0">
                  <a:pos x="77" y="32"/>
                </a:cxn>
                <a:cxn ang="0">
                  <a:pos x="79" y="44"/>
                </a:cxn>
                <a:cxn ang="0">
                  <a:pos x="79" y="53"/>
                </a:cxn>
                <a:cxn ang="0">
                  <a:pos x="79" y="65"/>
                </a:cxn>
                <a:cxn ang="0">
                  <a:pos x="77" y="75"/>
                </a:cxn>
                <a:cxn ang="0">
                  <a:pos x="73" y="82"/>
                </a:cxn>
                <a:cxn ang="0">
                  <a:pos x="67" y="92"/>
                </a:cxn>
                <a:cxn ang="0">
                  <a:pos x="61" y="98"/>
                </a:cxn>
                <a:cxn ang="0">
                  <a:pos x="55" y="103"/>
                </a:cxn>
                <a:cxn ang="0">
                  <a:pos x="48" y="105"/>
                </a:cxn>
                <a:cxn ang="0">
                  <a:pos x="40" y="107"/>
                </a:cxn>
                <a:cxn ang="0">
                  <a:pos x="32" y="105"/>
                </a:cxn>
                <a:cxn ang="0">
                  <a:pos x="25" y="103"/>
                </a:cxn>
                <a:cxn ang="0">
                  <a:pos x="17" y="98"/>
                </a:cxn>
                <a:cxn ang="0">
                  <a:pos x="11" y="92"/>
                </a:cxn>
                <a:cxn ang="0">
                  <a:pos x="8" y="82"/>
                </a:cxn>
                <a:cxn ang="0">
                  <a:pos x="4" y="75"/>
                </a:cxn>
                <a:cxn ang="0">
                  <a:pos x="2" y="65"/>
                </a:cxn>
                <a:cxn ang="0">
                  <a:pos x="0" y="53"/>
                </a:cxn>
              </a:cxnLst>
              <a:rect l="0" t="0" r="r" b="b"/>
              <a:pathLst>
                <a:path w="79" h="107">
                  <a:moveTo>
                    <a:pt x="0" y="53"/>
                  </a:moveTo>
                  <a:lnTo>
                    <a:pt x="2" y="44"/>
                  </a:lnTo>
                  <a:lnTo>
                    <a:pt x="4" y="32"/>
                  </a:lnTo>
                  <a:lnTo>
                    <a:pt x="8" y="25"/>
                  </a:lnTo>
                  <a:lnTo>
                    <a:pt x="11" y="17"/>
                  </a:lnTo>
                  <a:lnTo>
                    <a:pt x="17" y="9"/>
                  </a:lnTo>
                  <a:lnTo>
                    <a:pt x="25" y="5"/>
                  </a:lnTo>
                  <a:lnTo>
                    <a:pt x="32" y="2"/>
                  </a:lnTo>
                  <a:lnTo>
                    <a:pt x="40" y="0"/>
                  </a:lnTo>
                  <a:lnTo>
                    <a:pt x="48" y="2"/>
                  </a:lnTo>
                  <a:lnTo>
                    <a:pt x="55" y="5"/>
                  </a:lnTo>
                  <a:lnTo>
                    <a:pt x="61" y="9"/>
                  </a:lnTo>
                  <a:lnTo>
                    <a:pt x="67" y="17"/>
                  </a:lnTo>
                  <a:lnTo>
                    <a:pt x="73" y="25"/>
                  </a:lnTo>
                  <a:lnTo>
                    <a:pt x="77" y="32"/>
                  </a:lnTo>
                  <a:lnTo>
                    <a:pt x="79" y="44"/>
                  </a:lnTo>
                  <a:lnTo>
                    <a:pt x="79" y="53"/>
                  </a:lnTo>
                  <a:lnTo>
                    <a:pt x="79" y="65"/>
                  </a:lnTo>
                  <a:lnTo>
                    <a:pt x="77" y="75"/>
                  </a:lnTo>
                  <a:lnTo>
                    <a:pt x="73" y="82"/>
                  </a:lnTo>
                  <a:lnTo>
                    <a:pt x="67" y="92"/>
                  </a:lnTo>
                  <a:lnTo>
                    <a:pt x="61" y="98"/>
                  </a:lnTo>
                  <a:lnTo>
                    <a:pt x="55" y="103"/>
                  </a:lnTo>
                  <a:lnTo>
                    <a:pt x="48" y="105"/>
                  </a:lnTo>
                  <a:lnTo>
                    <a:pt x="40" y="107"/>
                  </a:lnTo>
                  <a:lnTo>
                    <a:pt x="32" y="105"/>
                  </a:lnTo>
                  <a:lnTo>
                    <a:pt x="25" y="103"/>
                  </a:lnTo>
                  <a:lnTo>
                    <a:pt x="17" y="98"/>
                  </a:lnTo>
                  <a:lnTo>
                    <a:pt x="11" y="92"/>
                  </a:lnTo>
                  <a:lnTo>
                    <a:pt x="8" y="82"/>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10" name="Freeform 104"/>
            <p:cNvSpPr>
              <a:spLocks noChangeAspect="1"/>
            </p:cNvSpPr>
            <p:nvPr/>
          </p:nvSpPr>
          <p:spPr bwMode="auto">
            <a:xfrm>
              <a:off x="3771856" y="2949276"/>
              <a:ext cx="32608" cy="40286"/>
            </a:xfrm>
            <a:custGeom>
              <a:avLst/>
              <a:gdLst/>
              <a:ahLst/>
              <a:cxnLst>
                <a:cxn ang="0">
                  <a:pos x="0" y="53"/>
                </a:cxn>
                <a:cxn ang="0">
                  <a:pos x="2" y="42"/>
                </a:cxn>
                <a:cxn ang="0">
                  <a:pos x="4" y="32"/>
                </a:cxn>
                <a:cxn ang="0">
                  <a:pos x="8" y="23"/>
                </a:cxn>
                <a:cxn ang="0">
                  <a:pos x="11" y="15"/>
                </a:cxn>
                <a:cxn ang="0">
                  <a:pos x="17" y="9"/>
                </a:cxn>
                <a:cxn ang="0">
                  <a:pos x="25" y="4"/>
                </a:cxn>
                <a:cxn ang="0">
                  <a:pos x="33" y="2"/>
                </a:cxn>
                <a:cxn ang="0">
                  <a:pos x="40" y="0"/>
                </a:cxn>
                <a:cxn ang="0">
                  <a:pos x="48" y="2"/>
                </a:cxn>
                <a:cxn ang="0">
                  <a:pos x="54" y="4"/>
                </a:cxn>
                <a:cxn ang="0">
                  <a:pos x="61" y="9"/>
                </a:cxn>
                <a:cxn ang="0">
                  <a:pos x="67" y="15"/>
                </a:cxn>
                <a:cxn ang="0">
                  <a:pos x="73" y="23"/>
                </a:cxn>
                <a:cxn ang="0">
                  <a:pos x="75" y="32"/>
                </a:cxn>
                <a:cxn ang="0">
                  <a:pos x="79" y="42"/>
                </a:cxn>
                <a:cxn ang="0">
                  <a:pos x="79" y="53"/>
                </a:cxn>
                <a:cxn ang="0">
                  <a:pos x="79" y="63"/>
                </a:cxn>
                <a:cxn ang="0">
                  <a:pos x="75" y="73"/>
                </a:cxn>
                <a:cxn ang="0">
                  <a:pos x="73" y="82"/>
                </a:cxn>
                <a:cxn ang="0">
                  <a:pos x="67" y="90"/>
                </a:cxn>
                <a:cxn ang="0">
                  <a:pos x="61" y="98"/>
                </a:cxn>
                <a:cxn ang="0">
                  <a:pos x="54" y="102"/>
                </a:cxn>
                <a:cxn ang="0">
                  <a:pos x="48" y="105"/>
                </a:cxn>
                <a:cxn ang="0">
                  <a:pos x="40" y="107"/>
                </a:cxn>
                <a:cxn ang="0">
                  <a:pos x="33" y="105"/>
                </a:cxn>
                <a:cxn ang="0">
                  <a:pos x="25" y="102"/>
                </a:cxn>
                <a:cxn ang="0">
                  <a:pos x="17" y="98"/>
                </a:cxn>
                <a:cxn ang="0">
                  <a:pos x="11" y="90"/>
                </a:cxn>
                <a:cxn ang="0">
                  <a:pos x="8" y="82"/>
                </a:cxn>
                <a:cxn ang="0">
                  <a:pos x="4" y="73"/>
                </a:cxn>
                <a:cxn ang="0">
                  <a:pos x="2" y="63"/>
                </a:cxn>
                <a:cxn ang="0">
                  <a:pos x="0" y="53"/>
                </a:cxn>
              </a:cxnLst>
              <a:rect l="0" t="0" r="r" b="b"/>
              <a:pathLst>
                <a:path w="79" h="107">
                  <a:moveTo>
                    <a:pt x="0" y="53"/>
                  </a:moveTo>
                  <a:lnTo>
                    <a:pt x="2" y="42"/>
                  </a:lnTo>
                  <a:lnTo>
                    <a:pt x="4" y="32"/>
                  </a:lnTo>
                  <a:lnTo>
                    <a:pt x="8" y="23"/>
                  </a:lnTo>
                  <a:lnTo>
                    <a:pt x="11" y="15"/>
                  </a:lnTo>
                  <a:lnTo>
                    <a:pt x="17" y="9"/>
                  </a:lnTo>
                  <a:lnTo>
                    <a:pt x="25" y="4"/>
                  </a:lnTo>
                  <a:lnTo>
                    <a:pt x="33" y="2"/>
                  </a:lnTo>
                  <a:lnTo>
                    <a:pt x="40" y="0"/>
                  </a:lnTo>
                  <a:lnTo>
                    <a:pt x="48" y="2"/>
                  </a:lnTo>
                  <a:lnTo>
                    <a:pt x="54" y="4"/>
                  </a:lnTo>
                  <a:lnTo>
                    <a:pt x="61" y="9"/>
                  </a:lnTo>
                  <a:lnTo>
                    <a:pt x="67" y="15"/>
                  </a:lnTo>
                  <a:lnTo>
                    <a:pt x="73" y="23"/>
                  </a:lnTo>
                  <a:lnTo>
                    <a:pt x="75" y="32"/>
                  </a:lnTo>
                  <a:lnTo>
                    <a:pt x="79" y="42"/>
                  </a:lnTo>
                  <a:lnTo>
                    <a:pt x="79" y="53"/>
                  </a:lnTo>
                  <a:lnTo>
                    <a:pt x="79" y="63"/>
                  </a:lnTo>
                  <a:lnTo>
                    <a:pt x="75" y="73"/>
                  </a:lnTo>
                  <a:lnTo>
                    <a:pt x="73" y="82"/>
                  </a:lnTo>
                  <a:lnTo>
                    <a:pt x="67" y="90"/>
                  </a:lnTo>
                  <a:lnTo>
                    <a:pt x="61" y="98"/>
                  </a:lnTo>
                  <a:lnTo>
                    <a:pt x="54" y="102"/>
                  </a:lnTo>
                  <a:lnTo>
                    <a:pt x="48" y="105"/>
                  </a:lnTo>
                  <a:lnTo>
                    <a:pt x="40" y="107"/>
                  </a:lnTo>
                  <a:lnTo>
                    <a:pt x="33" y="105"/>
                  </a:lnTo>
                  <a:lnTo>
                    <a:pt x="25" y="102"/>
                  </a:lnTo>
                  <a:lnTo>
                    <a:pt x="17" y="98"/>
                  </a:lnTo>
                  <a:lnTo>
                    <a:pt x="11" y="90"/>
                  </a:lnTo>
                  <a:lnTo>
                    <a:pt x="8" y="82"/>
                  </a:lnTo>
                  <a:lnTo>
                    <a:pt x="4" y="73"/>
                  </a:lnTo>
                  <a:lnTo>
                    <a:pt x="2" y="63"/>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sp>
          <p:nvSpPr>
            <p:cNvPr id="211" name="Freeform 105"/>
            <p:cNvSpPr>
              <a:spLocks noChangeAspect="1"/>
            </p:cNvSpPr>
            <p:nvPr/>
          </p:nvSpPr>
          <p:spPr bwMode="auto">
            <a:xfrm>
              <a:off x="3698190" y="2949276"/>
              <a:ext cx="32608" cy="40286"/>
            </a:xfrm>
            <a:custGeom>
              <a:avLst/>
              <a:gdLst/>
              <a:ahLst/>
              <a:cxnLst>
                <a:cxn ang="0">
                  <a:pos x="0" y="53"/>
                </a:cxn>
                <a:cxn ang="0">
                  <a:pos x="2" y="44"/>
                </a:cxn>
                <a:cxn ang="0">
                  <a:pos x="4" y="34"/>
                </a:cxn>
                <a:cxn ang="0">
                  <a:pos x="8" y="25"/>
                </a:cxn>
                <a:cxn ang="0">
                  <a:pos x="12" y="17"/>
                </a:cxn>
                <a:cxn ang="0">
                  <a:pos x="18" y="9"/>
                </a:cxn>
                <a:cxn ang="0">
                  <a:pos x="25" y="5"/>
                </a:cxn>
                <a:cxn ang="0">
                  <a:pos x="31" y="2"/>
                </a:cxn>
                <a:cxn ang="0">
                  <a:pos x="41" y="0"/>
                </a:cxn>
                <a:cxn ang="0">
                  <a:pos x="48" y="2"/>
                </a:cxn>
                <a:cxn ang="0">
                  <a:pos x="54" y="5"/>
                </a:cxn>
                <a:cxn ang="0">
                  <a:pos x="62" y="9"/>
                </a:cxn>
                <a:cxn ang="0">
                  <a:pos x="68" y="17"/>
                </a:cxn>
                <a:cxn ang="0">
                  <a:pos x="73" y="25"/>
                </a:cxn>
                <a:cxn ang="0">
                  <a:pos x="75" y="34"/>
                </a:cxn>
                <a:cxn ang="0">
                  <a:pos x="77" y="44"/>
                </a:cxn>
                <a:cxn ang="0">
                  <a:pos x="79" y="53"/>
                </a:cxn>
                <a:cxn ang="0">
                  <a:pos x="77" y="65"/>
                </a:cxn>
                <a:cxn ang="0">
                  <a:pos x="75" y="75"/>
                </a:cxn>
                <a:cxn ang="0">
                  <a:pos x="73" y="84"/>
                </a:cxn>
                <a:cxn ang="0">
                  <a:pos x="68" y="92"/>
                </a:cxn>
                <a:cxn ang="0">
                  <a:pos x="62" y="98"/>
                </a:cxn>
                <a:cxn ang="0">
                  <a:pos x="54" y="103"/>
                </a:cxn>
                <a:cxn ang="0">
                  <a:pos x="48" y="105"/>
                </a:cxn>
                <a:cxn ang="0">
                  <a:pos x="41" y="107"/>
                </a:cxn>
                <a:cxn ang="0">
                  <a:pos x="31" y="105"/>
                </a:cxn>
                <a:cxn ang="0">
                  <a:pos x="25" y="103"/>
                </a:cxn>
                <a:cxn ang="0">
                  <a:pos x="18" y="98"/>
                </a:cxn>
                <a:cxn ang="0">
                  <a:pos x="12" y="92"/>
                </a:cxn>
                <a:cxn ang="0">
                  <a:pos x="8" y="84"/>
                </a:cxn>
                <a:cxn ang="0">
                  <a:pos x="4" y="75"/>
                </a:cxn>
                <a:cxn ang="0">
                  <a:pos x="2" y="65"/>
                </a:cxn>
                <a:cxn ang="0">
                  <a:pos x="0" y="53"/>
                </a:cxn>
              </a:cxnLst>
              <a:rect l="0" t="0" r="r" b="b"/>
              <a:pathLst>
                <a:path w="79" h="107">
                  <a:moveTo>
                    <a:pt x="0" y="53"/>
                  </a:moveTo>
                  <a:lnTo>
                    <a:pt x="2" y="44"/>
                  </a:lnTo>
                  <a:lnTo>
                    <a:pt x="4" y="34"/>
                  </a:lnTo>
                  <a:lnTo>
                    <a:pt x="8" y="25"/>
                  </a:lnTo>
                  <a:lnTo>
                    <a:pt x="12" y="17"/>
                  </a:lnTo>
                  <a:lnTo>
                    <a:pt x="18" y="9"/>
                  </a:lnTo>
                  <a:lnTo>
                    <a:pt x="25" y="5"/>
                  </a:lnTo>
                  <a:lnTo>
                    <a:pt x="31" y="2"/>
                  </a:lnTo>
                  <a:lnTo>
                    <a:pt x="41" y="0"/>
                  </a:lnTo>
                  <a:lnTo>
                    <a:pt x="48" y="2"/>
                  </a:lnTo>
                  <a:lnTo>
                    <a:pt x="54" y="5"/>
                  </a:lnTo>
                  <a:lnTo>
                    <a:pt x="62" y="9"/>
                  </a:lnTo>
                  <a:lnTo>
                    <a:pt x="68" y="17"/>
                  </a:lnTo>
                  <a:lnTo>
                    <a:pt x="73" y="25"/>
                  </a:lnTo>
                  <a:lnTo>
                    <a:pt x="75" y="34"/>
                  </a:lnTo>
                  <a:lnTo>
                    <a:pt x="77" y="44"/>
                  </a:lnTo>
                  <a:lnTo>
                    <a:pt x="79" y="53"/>
                  </a:lnTo>
                  <a:lnTo>
                    <a:pt x="77" y="65"/>
                  </a:lnTo>
                  <a:lnTo>
                    <a:pt x="75" y="75"/>
                  </a:lnTo>
                  <a:lnTo>
                    <a:pt x="73" y="84"/>
                  </a:lnTo>
                  <a:lnTo>
                    <a:pt x="68" y="92"/>
                  </a:lnTo>
                  <a:lnTo>
                    <a:pt x="62" y="98"/>
                  </a:lnTo>
                  <a:lnTo>
                    <a:pt x="54" y="103"/>
                  </a:lnTo>
                  <a:lnTo>
                    <a:pt x="48" y="105"/>
                  </a:lnTo>
                  <a:lnTo>
                    <a:pt x="41" y="107"/>
                  </a:lnTo>
                  <a:lnTo>
                    <a:pt x="31" y="105"/>
                  </a:lnTo>
                  <a:lnTo>
                    <a:pt x="25" y="103"/>
                  </a:lnTo>
                  <a:lnTo>
                    <a:pt x="18" y="98"/>
                  </a:lnTo>
                  <a:lnTo>
                    <a:pt x="12" y="92"/>
                  </a:lnTo>
                  <a:lnTo>
                    <a:pt x="8" y="84"/>
                  </a:lnTo>
                  <a:lnTo>
                    <a:pt x="4" y="75"/>
                  </a:lnTo>
                  <a:lnTo>
                    <a:pt x="2" y="65"/>
                  </a:lnTo>
                  <a:lnTo>
                    <a:pt x="0" y="53"/>
                  </a:lnTo>
                  <a:close/>
                </a:path>
              </a:pathLst>
            </a:custGeom>
            <a:solidFill>
              <a:schemeClr val="tx1"/>
            </a:solidFill>
            <a:ln w="41275">
              <a:solidFill>
                <a:srgbClr val="000000"/>
              </a:solidFill>
              <a:prstDash val="solid"/>
              <a:round/>
              <a:headEnd/>
              <a:tailEnd/>
            </a:ln>
          </p:spPr>
          <p:txBody>
            <a:bodyPr/>
            <a:lstStyle/>
            <a:p>
              <a:pPr fontAlgn="base">
                <a:spcBef>
                  <a:spcPct val="0"/>
                </a:spcBef>
                <a:spcAft>
                  <a:spcPct val="0"/>
                </a:spcAft>
              </a:pPr>
              <a:endParaRPr lang="en-US"/>
            </a:p>
          </p:txBody>
        </p:sp>
      </p:grpSp>
      <p:sp>
        <p:nvSpPr>
          <p:cNvPr id="125" name="Slide Number Placeholder 3"/>
          <p:cNvSpPr>
            <a:spLocks noGrp="1"/>
          </p:cNvSpPr>
          <p:nvPr>
            <p:ph type="sldNum" sz="quarter" idx="12"/>
          </p:nvPr>
        </p:nvSpPr>
        <p:spPr/>
        <p:txBody>
          <a:bodyPr/>
          <a:lstStyle/>
          <a:p>
            <a:fld id="{A7F77F6B-165B-4E38-8A99-D212A0188552}" type="slidenum">
              <a:rPr lang="en-US">
                <a:solidFill>
                  <a:srgbClr val="000000"/>
                </a:solidFill>
              </a:rPr>
              <a:pPr/>
              <a:t>9</a:t>
            </a:fld>
            <a:endParaRPr lang="en-US">
              <a:solidFill>
                <a:srgbClr val="000000"/>
              </a:solidFill>
            </a:endParaRPr>
          </a:p>
        </p:txBody>
      </p:sp>
      <p:sp>
        <p:nvSpPr>
          <p:cNvPr id="877570" name="Text Box 2"/>
          <p:cNvSpPr txBox="1">
            <a:spLocks noChangeArrowheads="1"/>
          </p:cNvSpPr>
          <p:nvPr/>
        </p:nvSpPr>
        <p:spPr bwMode="auto">
          <a:xfrm>
            <a:off x="1171575" y="533400"/>
            <a:ext cx="2867025" cy="641350"/>
          </a:xfrm>
          <a:prstGeom prst="rect">
            <a:avLst/>
          </a:prstGeom>
          <a:noFill/>
          <a:ln w="0" algn="ctr">
            <a:noFill/>
            <a:miter lim="800000"/>
            <a:headEnd/>
            <a:tailEnd/>
          </a:ln>
          <a:effectLst/>
        </p:spPr>
        <p:txBody>
          <a:bodyPr>
            <a:spAutoFit/>
          </a:bodyPr>
          <a:lstStyle/>
          <a:p>
            <a:pPr algn="ctr" fontAlgn="base">
              <a:spcBef>
                <a:spcPct val="0"/>
              </a:spcBef>
              <a:spcAft>
                <a:spcPct val="0"/>
              </a:spcAft>
            </a:pPr>
            <a:r>
              <a:rPr lang="en-US" smtClean="0">
                <a:solidFill>
                  <a:srgbClr val="FFFF00"/>
                </a:solidFill>
              </a:rPr>
              <a:t>Sea surface temperature from the AVHRR</a:t>
            </a:r>
          </a:p>
        </p:txBody>
      </p:sp>
      <p:grpSp>
        <p:nvGrpSpPr>
          <p:cNvPr id="2" name="Group 6"/>
          <p:cNvGrpSpPr>
            <a:grpSpLocks/>
          </p:cNvGrpSpPr>
          <p:nvPr/>
        </p:nvGrpSpPr>
        <p:grpSpPr bwMode="auto">
          <a:xfrm>
            <a:off x="2466975" y="1593850"/>
            <a:ext cx="412750" cy="3976688"/>
            <a:chOff x="2033" y="1055"/>
            <a:chExt cx="262" cy="2659"/>
          </a:xfrm>
        </p:grpSpPr>
        <p:sp>
          <p:nvSpPr>
            <p:cNvPr id="877575" name="Freeform 7"/>
            <p:cNvSpPr>
              <a:spLocks/>
            </p:cNvSpPr>
            <p:nvPr/>
          </p:nvSpPr>
          <p:spPr bwMode="auto">
            <a:xfrm>
              <a:off x="2262" y="3613"/>
              <a:ext cx="12" cy="101"/>
            </a:xfrm>
            <a:custGeom>
              <a:avLst/>
              <a:gdLst/>
              <a:ahLst/>
              <a:cxnLst>
                <a:cxn ang="0">
                  <a:pos x="0" y="101"/>
                </a:cxn>
                <a:cxn ang="0">
                  <a:pos x="0" y="99"/>
                </a:cxn>
                <a:cxn ang="0">
                  <a:pos x="0" y="96"/>
                </a:cxn>
                <a:cxn ang="0">
                  <a:pos x="0" y="90"/>
                </a:cxn>
                <a:cxn ang="0">
                  <a:pos x="1" y="85"/>
                </a:cxn>
                <a:cxn ang="0">
                  <a:pos x="1" y="83"/>
                </a:cxn>
                <a:cxn ang="0">
                  <a:pos x="3" y="80"/>
                </a:cxn>
                <a:cxn ang="0">
                  <a:pos x="3" y="78"/>
                </a:cxn>
                <a:cxn ang="0">
                  <a:pos x="4" y="76"/>
                </a:cxn>
                <a:cxn ang="0">
                  <a:pos x="4" y="76"/>
                </a:cxn>
                <a:cxn ang="0">
                  <a:pos x="8" y="73"/>
                </a:cxn>
                <a:cxn ang="0">
                  <a:pos x="8" y="73"/>
                </a:cxn>
                <a:cxn ang="0">
                  <a:pos x="9" y="73"/>
                </a:cxn>
                <a:cxn ang="0">
                  <a:pos x="9" y="73"/>
                </a:cxn>
                <a:cxn ang="0">
                  <a:pos x="9" y="71"/>
                </a:cxn>
                <a:cxn ang="0">
                  <a:pos x="9" y="71"/>
                </a:cxn>
                <a:cxn ang="0">
                  <a:pos x="9" y="69"/>
                </a:cxn>
                <a:cxn ang="0">
                  <a:pos x="9" y="67"/>
                </a:cxn>
                <a:cxn ang="0">
                  <a:pos x="8" y="66"/>
                </a:cxn>
                <a:cxn ang="0">
                  <a:pos x="8" y="64"/>
                </a:cxn>
                <a:cxn ang="0">
                  <a:pos x="8" y="60"/>
                </a:cxn>
                <a:cxn ang="0">
                  <a:pos x="8" y="59"/>
                </a:cxn>
                <a:cxn ang="0">
                  <a:pos x="9" y="55"/>
                </a:cxn>
                <a:cxn ang="0">
                  <a:pos x="11" y="53"/>
                </a:cxn>
                <a:cxn ang="0">
                  <a:pos x="12" y="50"/>
                </a:cxn>
                <a:cxn ang="0">
                  <a:pos x="12" y="50"/>
                </a:cxn>
                <a:cxn ang="0">
                  <a:pos x="12" y="48"/>
                </a:cxn>
                <a:cxn ang="0">
                  <a:pos x="12" y="46"/>
                </a:cxn>
                <a:cxn ang="0">
                  <a:pos x="11" y="44"/>
                </a:cxn>
                <a:cxn ang="0">
                  <a:pos x="11" y="43"/>
                </a:cxn>
                <a:cxn ang="0">
                  <a:pos x="11" y="41"/>
                </a:cxn>
                <a:cxn ang="0">
                  <a:pos x="11" y="37"/>
                </a:cxn>
                <a:cxn ang="0">
                  <a:pos x="11" y="36"/>
                </a:cxn>
                <a:cxn ang="0">
                  <a:pos x="11" y="30"/>
                </a:cxn>
                <a:cxn ang="0">
                  <a:pos x="11" y="27"/>
                </a:cxn>
                <a:cxn ang="0">
                  <a:pos x="11" y="23"/>
                </a:cxn>
                <a:cxn ang="0">
                  <a:pos x="11" y="18"/>
                </a:cxn>
                <a:cxn ang="0">
                  <a:pos x="11" y="13"/>
                </a:cxn>
                <a:cxn ang="0">
                  <a:pos x="9" y="9"/>
                </a:cxn>
                <a:cxn ang="0">
                  <a:pos x="9" y="4"/>
                </a:cxn>
                <a:cxn ang="0">
                  <a:pos x="8" y="0"/>
                </a:cxn>
              </a:cxnLst>
              <a:rect l="0" t="0" r="r" b="b"/>
              <a:pathLst>
                <a:path w="12" h="101">
                  <a:moveTo>
                    <a:pt x="0" y="101"/>
                  </a:moveTo>
                  <a:lnTo>
                    <a:pt x="0" y="99"/>
                  </a:lnTo>
                  <a:lnTo>
                    <a:pt x="0" y="96"/>
                  </a:lnTo>
                  <a:lnTo>
                    <a:pt x="0" y="90"/>
                  </a:lnTo>
                  <a:lnTo>
                    <a:pt x="1" y="85"/>
                  </a:lnTo>
                  <a:lnTo>
                    <a:pt x="1" y="83"/>
                  </a:lnTo>
                  <a:lnTo>
                    <a:pt x="3" y="80"/>
                  </a:lnTo>
                  <a:lnTo>
                    <a:pt x="3" y="78"/>
                  </a:lnTo>
                  <a:lnTo>
                    <a:pt x="4" y="76"/>
                  </a:lnTo>
                  <a:lnTo>
                    <a:pt x="4" y="76"/>
                  </a:lnTo>
                  <a:lnTo>
                    <a:pt x="8" y="73"/>
                  </a:lnTo>
                  <a:lnTo>
                    <a:pt x="8" y="73"/>
                  </a:lnTo>
                  <a:lnTo>
                    <a:pt x="9" y="73"/>
                  </a:lnTo>
                  <a:lnTo>
                    <a:pt x="9" y="73"/>
                  </a:lnTo>
                  <a:lnTo>
                    <a:pt x="9" y="71"/>
                  </a:lnTo>
                  <a:lnTo>
                    <a:pt x="9" y="71"/>
                  </a:lnTo>
                  <a:lnTo>
                    <a:pt x="9" y="69"/>
                  </a:lnTo>
                  <a:lnTo>
                    <a:pt x="9" y="67"/>
                  </a:lnTo>
                  <a:lnTo>
                    <a:pt x="8" y="66"/>
                  </a:lnTo>
                  <a:lnTo>
                    <a:pt x="8" y="64"/>
                  </a:lnTo>
                  <a:lnTo>
                    <a:pt x="8" y="60"/>
                  </a:lnTo>
                  <a:lnTo>
                    <a:pt x="8" y="59"/>
                  </a:lnTo>
                  <a:lnTo>
                    <a:pt x="9" y="55"/>
                  </a:lnTo>
                  <a:lnTo>
                    <a:pt x="11" y="53"/>
                  </a:lnTo>
                  <a:lnTo>
                    <a:pt x="12" y="50"/>
                  </a:lnTo>
                  <a:lnTo>
                    <a:pt x="12" y="50"/>
                  </a:lnTo>
                  <a:lnTo>
                    <a:pt x="12" y="48"/>
                  </a:lnTo>
                  <a:lnTo>
                    <a:pt x="12" y="46"/>
                  </a:lnTo>
                  <a:lnTo>
                    <a:pt x="11" y="44"/>
                  </a:lnTo>
                  <a:lnTo>
                    <a:pt x="11" y="43"/>
                  </a:lnTo>
                  <a:lnTo>
                    <a:pt x="11" y="41"/>
                  </a:lnTo>
                  <a:lnTo>
                    <a:pt x="11" y="37"/>
                  </a:lnTo>
                  <a:lnTo>
                    <a:pt x="11" y="36"/>
                  </a:lnTo>
                  <a:lnTo>
                    <a:pt x="11" y="30"/>
                  </a:lnTo>
                  <a:lnTo>
                    <a:pt x="11" y="27"/>
                  </a:lnTo>
                  <a:lnTo>
                    <a:pt x="11" y="23"/>
                  </a:lnTo>
                  <a:lnTo>
                    <a:pt x="11" y="18"/>
                  </a:lnTo>
                  <a:lnTo>
                    <a:pt x="11" y="13"/>
                  </a:lnTo>
                  <a:lnTo>
                    <a:pt x="9" y="9"/>
                  </a:lnTo>
                  <a:lnTo>
                    <a:pt x="9" y="4"/>
                  </a:lnTo>
                  <a:lnTo>
                    <a:pt x="8"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76" name="Freeform 8"/>
            <p:cNvSpPr>
              <a:spLocks/>
            </p:cNvSpPr>
            <p:nvPr/>
          </p:nvSpPr>
          <p:spPr bwMode="auto">
            <a:xfrm>
              <a:off x="2218" y="3445"/>
              <a:ext cx="24" cy="78"/>
            </a:xfrm>
            <a:custGeom>
              <a:avLst/>
              <a:gdLst/>
              <a:ahLst/>
              <a:cxnLst>
                <a:cxn ang="0">
                  <a:pos x="19" y="78"/>
                </a:cxn>
                <a:cxn ang="0">
                  <a:pos x="20" y="78"/>
                </a:cxn>
                <a:cxn ang="0">
                  <a:pos x="20" y="78"/>
                </a:cxn>
                <a:cxn ang="0">
                  <a:pos x="22" y="76"/>
                </a:cxn>
                <a:cxn ang="0">
                  <a:pos x="23" y="76"/>
                </a:cxn>
                <a:cxn ang="0">
                  <a:pos x="23" y="74"/>
                </a:cxn>
                <a:cxn ang="0">
                  <a:pos x="24" y="73"/>
                </a:cxn>
                <a:cxn ang="0">
                  <a:pos x="24" y="71"/>
                </a:cxn>
                <a:cxn ang="0">
                  <a:pos x="23" y="71"/>
                </a:cxn>
                <a:cxn ang="0">
                  <a:pos x="20" y="71"/>
                </a:cxn>
                <a:cxn ang="0">
                  <a:pos x="19" y="69"/>
                </a:cxn>
                <a:cxn ang="0">
                  <a:pos x="16" y="71"/>
                </a:cxn>
                <a:cxn ang="0">
                  <a:pos x="15" y="71"/>
                </a:cxn>
                <a:cxn ang="0">
                  <a:pos x="15" y="71"/>
                </a:cxn>
                <a:cxn ang="0">
                  <a:pos x="12" y="71"/>
                </a:cxn>
                <a:cxn ang="0">
                  <a:pos x="11" y="71"/>
                </a:cxn>
                <a:cxn ang="0">
                  <a:pos x="10" y="71"/>
                </a:cxn>
                <a:cxn ang="0">
                  <a:pos x="10" y="71"/>
                </a:cxn>
                <a:cxn ang="0">
                  <a:pos x="8" y="67"/>
                </a:cxn>
                <a:cxn ang="0">
                  <a:pos x="8" y="65"/>
                </a:cxn>
                <a:cxn ang="0">
                  <a:pos x="8" y="64"/>
                </a:cxn>
                <a:cxn ang="0">
                  <a:pos x="7" y="62"/>
                </a:cxn>
                <a:cxn ang="0">
                  <a:pos x="6" y="62"/>
                </a:cxn>
                <a:cxn ang="0">
                  <a:pos x="4" y="58"/>
                </a:cxn>
                <a:cxn ang="0">
                  <a:pos x="4" y="55"/>
                </a:cxn>
                <a:cxn ang="0">
                  <a:pos x="4" y="53"/>
                </a:cxn>
                <a:cxn ang="0">
                  <a:pos x="4" y="51"/>
                </a:cxn>
                <a:cxn ang="0">
                  <a:pos x="4" y="51"/>
                </a:cxn>
                <a:cxn ang="0">
                  <a:pos x="4" y="51"/>
                </a:cxn>
                <a:cxn ang="0">
                  <a:pos x="6" y="51"/>
                </a:cxn>
                <a:cxn ang="0">
                  <a:pos x="6" y="51"/>
                </a:cxn>
                <a:cxn ang="0">
                  <a:pos x="7" y="48"/>
                </a:cxn>
                <a:cxn ang="0">
                  <a:pos x="7" y="44"/>
                </a:cxn>
                <a:cxn ang="0">
                  <a:pos x="7" y="42"/>
                </a:cxn>
                <a:cxn ang="0">
                  <a:pos x="7" y="42"/>
                </a:cxn>
                <a:cxn ang="0">
                  <a:pos x="6" y="35"/>
                </a:cxn>
                <a:cxn ang="0">
                  <a:pos x="4" y="28"/>
                </a:cxn>
                <a:cxn ang="0">
                  <a:pos x="3" y="25"/>
                </a:cxn>
                <a:cxn ang="0">
                  <a:pos x="3" y="21"/>
                </a:cxn>
                <a:cxn ang="0">
                  <a:pos x="3" y="16"/>
                </a:cxn>
                <a:cxn ang="0">
                  <a:pos x="2" y="12"/>
                </a:cxn>
                <a:cxn ang="0">
                  <a:pos x="0" y="9"/>
                </a:cxn>
                <a:cxn ang="0">
                  <a:pos x="2" y="7"/>
                </a:cxn>
                <a:cxn ang="0">
                  <a:pos x="2" y="4"/>
                </a:cxn>
                <a:cxn ang="0">
                  <a:pos x="0" y="0"/>
                </a:cxn>
              </a:cxnLst>
              <a:rect l="0" t="0" r="r" b="b"/>
              <a:pathLst>
                <a:path w="24" h="78">
                  <a:moveTo>
                    <a:pt x="19" y="78"/>
                  </a:moveTo>
                  <a:lnTo>
                    <a:pt x="20" y="78"/>
                  </a:lnTo>
                  <a:lnTo>
                    <a:pt x="20" y="78"/>
                  </a:lnTo>
                  <a:lnTo>
                    <a:pt x="22" y="76"/>
                  </a:lnTo>
                  <a:lnTo>
                    <a:pt x="23" y="76"/>
                  </a:lnTo>
                  <a:lnTo>
                    <a:pt x="23" y="74"/>
                  </a:lnTo>
                  <a:lnTo>
                    <a:pt x="24" y="73"/>
                  </a:lnTo>
                  <a:lnTo>
                    <a:pt x="24" y="71"/>
                  </a:lnTo>
                  <a:lnTo>
                    <a:pt x="23" y="71"/>
                  </a:lnTo>
                  <a:lnTo>
                    <a:pt x="20" y="71"/>
                  </a:lnTo>
                  <a:lnTo>
                    <a:pt x="19" y="69"/>
                  </a:lnTo>
                  <a:lnTo>
                    <a:pt x="16" y="71"/>
                  </a:lnTo>
                  <a:lnTo>
                    <a:pt x="15" y="71"/>
                  </a:lnTo>
                  <a:lnTo>
                    <a:pt x="15" y="71"/>
                  </a:lnTo>
                  <a:lnTo>
                    <a:pt x="12" y="71"/>
                  </a:lnTo>
                  <a:lnTo>
                    <a:pt x="11" y="71"/>
                  </a:lnTo>
                  <a:lnTo>
                    <a:pt x="10" y="71"/>
                  </a:lnTo>
                  <a:lnTo>
                    <a:pt x="10" y="71"/>
                  </a:lnTo>
                  <a:lnTo>
                    <a:pt x="8" y="67"/>
                  </a:lnTo>
                  <a:lnTo>
                    <a:pt x="8" y="65"/>
                  </a:lnTo>
                  <a:lnTo>
                    <a:pt x="8" y="64"/>
                  </a:lnTo>
                  <a:lnTo>
                    <a:pt x="7" y="62"/>
                  </a:lnTo>
                  <a:lnTo>
                    <a:pt x="6" y="62"/>
                  </a:lnTo>
                  <a:lnTo>
                    <a:pt x="4" y="58"/>
                  </a:lnTo>
                  <a:lnTo>
                    <a:pt x="4" y="55"/>
                  </a:lnTo>
                  <a:lnTo>
                    <a:pt x="4" y="53"/>
                  </a:lnTo>
                  <a:lnTo>
                    <a:pt x="4" y="51"/>
                  </a:lnTo>
                  <a:lnTo>
                    <a:pt x="4" y="51"/>
                  </a:lnTo>
                  <a:lnTo>
                    <a:pt x="4" y="51"/>
                  </a:lnTo>
                  <a:lnTo>
                    <a:pt x="6" y="51"/>
                  </a:lnTo>
                  <a:lnTo>
                    <a:pt x="6" y="51"/>
                  </a:lnTo>
                  <a:lnTo>
                    <a:pt x="7" y="48"/>
                  </a:lnTo>
                  <a:lnTo>
                    <a:pt x="7" y="44"/>
                  </a:lnTo>
                  <a:lnTo>
                    <a:pt x="7" y="42"/>
                  </a:lnTo>
                  <a:lnTo>
                    <a:pt x="7" y="42"/>
                  </a:lnTo>
                  <a:lnTo>
                    <a:pt x="6" y="35"/>
                  </a:lnTo>
                  <a:lnTo>
                    <a:pt x="4" y="28"/>
                  </a:lnTo>
                  <a:lnTo>
                    <a:pt x="3" y="25"/>
                  </a:lnTo>
                  <a:lnTo>
                    <a:pt x="3" y="21"/>
                  </a:lnTo>
                  <a:lnTo>
                    <a:pt x="3" y="16"/>
                  </a:lnTo>
                  <a:lnTo>
                    <a:pt x="2" y="12"/>
                  </a:lnTo>
                  <a:lnTo>
                    <a:pt x="0" y="9"/>
                  </a:lnTo>
                  <a:lnTo>
                    <a:pt x="2" y="7"/>
                  </a:lnTo>
                  <a:lnTo>
                    <a:pt x="2" y="4"/>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77" name="Freeform 9"/>
            <p:cNvSpPr>
              <a:spLocks/>
            </p:cNvSpPr>
            <p:nvPr/>
          </p:nvSpPr>
          <p:spPr bwMode="auto">
            <a:xfrm>
              <a:off x="2206" y="3247"/>
              <a:ext cx="22" cy="97"/>
            </a:xfrm>
            <a:custGeom>
              <a:avLst/>
              <a:gdLst/>
              <a:ahLst/>
              <a:cxnLst>
                <a:cxn ang="0">
                  <a:pos x="22" y="97"/>
                </a:cxn>
                <a:cxn ang="0">
                  <a:pos x="22" y="97"/>
                </a:cxn>
                <a:cxn ang="0">
                  <a:pos x="22" y="90"/>
                </a:cxn>
                <a:cxn ang="0">
                  <a:pos x="22" y="85"/>
                </a:cxn>
                <a:cxn ang="0">
                  <a:pos x="22" y="81"/>
                </a:cxn>
                <a:cxn ang="0">
                  <a:pos x="22" y="78"/>
                </a:cxn>
                <a:cxn ang="0">
                  <a:pos x="20" y="74"/>
                </a:cxn>
                <a:cxn ang="0">
                  <a:pos x="20" y="69"/>
                </a:cxn>
                <a:cxn ang="0">
                  <a:pos x="20" y="65"/>
                </a:cxn>
                <a:cxn ang="0">
                  <a:pos x="22" y="63"/>
                </a:cxn>
                <a:cxn ang="0">
                  <a:pos x="22" y="60"/>
                </a:cxn>
                <a:cxn ang="0">
                  <a:pos x="22" y="56"/>
                </a:cxn>
                <a:cxn ang="0">
                  <a:pos x="22" y="53"/>
                </a:cxn>
                <a:cxn ang="0">
                  <a:pos x="20" y="49"/>
                </a:cxn>
                <a:cxn ang="0">
                  <a:pos x="20" y="47"/>
                </a:cxn>
                <a:cxn ang="0">
                  <a:pos x="19" y="46"/>
                </a:cxn>
                <a:cxn ang="0">
                  <a:pos x="18" y="42"/>
                </a:cxn>
                <a:cxn ang="0">
                  <a:pos x="18" y="42"/>
                </a:cxn>
                <a:cxn ang="0">
                  <a:pos x="18" y="40"/>
                </a:cxn>
                <a:cxn ang="0">
                  <a:pos x="16" y="39"/>
                </a:cxn>
                <a:cxn ang="0">
                  <a:pos x="15" y="37"/>
                </a:cxn>
                <a:cxn ang="0">
                  <a:pos x="15" y="37"/>
                </a:cxn>
                <a:cxn ang="0">
                  <a:pos x="14" y="33"/>
                </a:cxn>
                <a:cxn ang="0">
                  <a:pos x="14" y="32"/>
                </a:cxn>
                <a:cxn ang="0">
                  <a:pos x="12" y="32"/>
                </a:cxn>
                <a:cxn ang="0">
                  <a:pos x="11" y="26"/>
                </a:cxn>
                <a:cxn ang="0">
                  <a:pos x="10" y="23"/>
                </a:cxn>
                <a:cxn ang="0">
                  <a:pos x="10" y="19"/>
                </a:cxn>
                <a:cxn ang="0">
                  <a:pos x="8" y="17"/>
                </a:cxn>
                <a:cxn ang="0">
                  <a:pos x="7" y="16"/>
                </a:cxn>
                <a:cxn ang="0">
                  <a:pos x="7" y="14"/>
                </a:cxn>
                <a:cxn ang="0">
                  <a:pos x="6" y="12"/>
                </a:cxn>
                <a:cxn ang="0">
                  <a:pos x="4" y="10"/>
                </a:cxn>
                <a:cxn ang="0">
                  <a:pos x="3" y="7"/>
                </a:cxn>
                <a:cxn ang="0">
                  <a:pos x="2" y="3"/>
                </a:cxn>
                <a:cxn ang="0">
                  <a:pos x="0" y="0"/>
                </a:cxn>
                <a:cxn ang="0">
                  <a:pos x="2" y="0"/>
                </a:cxn>
              </a:cxnLst>
              <a:rect l="0" t="0" r="r" b="b"/>
              <a:pathLst>
                <a:path w="22" h="97">
                  <a:moveTo>
                    <a:pt x="22" y="97"/>
                  </a:moveTo>
                  <a:lnTo>
                    <a:pt x="22" y="97"/>
                  </a:lnTo>
                  <a:lnTo>
                    <a:pt x="22" y="90"/>
                  </a:lnTo>
                  <a:lnTo>
                    <a:pt x="22" y="85"/>
                  </a:lnTo>
                  <a:lnTo>
                    <a:pt x="22" y="81"/>
                  </a:lnTo>
                  <a:lnTo>
                    <a:pt x="22" y="78"/>
                  </a:lnTo>
                  <a:lnTo>
                    <a:pt x="20" y="74"/>
                  </a:lnTo>
                  <a:lnTo>
                    <a:pt x="20" y="69"/>
                  </a:lnTo>
                  <a:lnTo>
                    <a:pt x="20" y="65"/>
                  </a:lnTo>
                  <a:lnTo>
                    <a:pt x="22" y="63"/>
                  </a:lnTo>
                  <a:lnTo>
                    <a:pt x="22" y="60"/>
                  </a:lnTo>
                  <a:lnTo>
                    <a:pt x="22" y="56"/>
                  </a:lnTo>
                  <a:lnTo>
                    <a:pt x="22" y="53"/>
                  </a:lnTo>
                  <a:lnTo>
                    <a:pt x="20" y="49"/>
                  </a:lnTo>
                  <a:lnTo>
                    <a:pt x="20" y="47"/>
                  </a:lnTo>
                  <a:lnTo>
                    <a:pt x="19" y="46"/>
                  </a:lnTo>
                  <a:lnTo>
                    <a:pt x="18" y="42"/>
                  </a:lnTo>
                  <a:lnTo>
                    <a:pt x="18" y="42"/>
                  </a:lnTo>
                  <a:lnTo>
                    <a:pt x="18" y="40"/>
                  </a:lnTo>
                  <a:lnTo>
                    <a:pt x="16" y="39"/>
                  </a:lnTo>
                  <a:lnTo>
                    <a:pt x="15" y="37"/>
                  </a:lnTo>
                  <a:lnTo>
                    <a:pt x="15" y="37"/>
                  </a:lnTo>
                  <a:lnTo>
                    <a:pt x="14" y="33"/>
                  </a:lnTo>
                  <a:lnTo>
                    <a:pt x="14" y="32"/>
                  </a:lnTo>
                  <a:lnTo>
                    <a:pt x="12" y="32"/>
                  </a:lnTo>
                  <a:lnTo>
                    <a:pt x="11" y="26"/>
                  </a:lnTo>
                  <a:lnTo>
                    <a:pt x="10" y="23"/>
                  </a:lnTo>
                  <a:lnTo>
                    <a:pt x="10" y="19"/>
                  </a:lnTo>
                  <a:lnTo>
                    <a:pt x="8" y="17"/>
                  </a:lnTo>
                  <a:lnTo>
                    <a:pt x="7" y="16"/>
                  </a:lnTo>
                  <a:lnTo>
                    <a:pt x="7" y="14"/>
                  </a:lnTo>
                  <a:lnTo>
                    <a:pt x="6" y="12"/>
                  </a:lnTo>
                  <a:lnTo>
                    <a:pt x="4" y="10"/>
                  </a:lnTo>
                  <a:lnTo>
                    <a:pt x="3" y="7"/>
                  </a:lnTo>
                  <a:lnTo>
                    <a:pt x="2" y="3"/>
                  </a:lnTo>
                  <a:lnTo>
                    <a:pt x="0" y="0"/>
                  </a:lnTo>
                  <a:lnTo>
                    <a:pt x="2"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78" name="Freeform 10"/>
            <p:cNvSpPr>
              <a:spLocks/>
            </p:cNvSpPr>
            <p:nvPr/>
          </p:nvSpPr>
          <p:spPr bwMode="auto">
            <a:xfrm>
              <a:off x="2176" y="3055"/>
              <a:ext cx="6" cy="101"/>
            </a:xfrm>
            <a:custGeom>
              <a:avLst/>
              <a:gdLst/>
              <a:ahLst/>
              <a:cxnLst>
                <a:cxn ang="0">
                  <a:pos x="4" y="101"/>
                </a:cxn>
                <a:cxn ang="0">
                  <a:pos x="4" y="101"/>
                </a:cxn>
                <a:cxn ang="0">
                  <a:pos x="2" y="98"/>
                </a:cxn>
                <a:cxn ang="0">
                  <a:pos x="2" y="94"/>
                </a:cxn>
                <a:cxn ang="0">
                  <a:pos x="2" y="93"/>
                </a:cxn>
                <a:cxn ang="0">
                  <a:pos x="1" y="91"/>
                </a:cxn>
                <a:cxn ang="0">
                  <a:pos x="0" y="89"/>
                </a:cxn>
                <a:cxn ang="0">
                  <a:pos x="0" y="85"/>
                </a:cxn>
                <a:cxn ang="0">
                  <a:pos x="0" y="84"/>
                </a:cxn>
                <a:cxn ang="0">
                  <a:pos x="2" y="82"/>
                </a:cxn>
                <a:cxn ang="0">
                  <a:pos x="5" y="78"/>
                </a:cxn>
                <a:cxn ang="0">
                  <a:pos x="6" y="75"/>
                </a:cxn>
                <a:cxn ang="0">
                  <a:pos x="6" y="73"/>
                </a:cxn>
                <a:cxn ang="0">
                  <a:pos x="6" y="69"/>
                </a:cxn>
                <a:cxn ang="0">
                  <a:pos x="6" y="68"/>
                </a:cxn>
                <a:cxn ang="0">
                  <a:pos x="6" y="66"/>
                </a:cxn>
                <a:cxn ang="0">
                  <a:pos x="5" y="64"/>
                </a:cxn>
                <a:cxn ang="0">
                  <a:pos x="4" y="62"/>
                </a:cxn>
                <a:cxn ang="0">
                  <a:pos x="4" y="61"/>
                </a:cxn>
                <a:cxn ang="0">
                  <a:pos x="2" y="59"/>
                </a:cxn>
                <a:cxn ang="0">
                  <a:pos x="2" y="57"/>
                </a:cxn>
                <a:cxn ang="0">
                  <a:pos x="2" y="54"/>
                </a:cxn>
                <a:cxn ang="0">
                  <a:pos x="2" y="50"/>
                </a:cxn>
                <a:cxn ang="0">
                  <a:pos x="2" y="46"/>
                </a:cxn>
                <a:cxn ang="0">
                  <a:pos x="1" y="41"/>
                </a:cxn>
                <a:cxn ang="0">
                  <a:pos x="1" y="38"/>
                </a:cxn>
                <a:cxn ang="0">
                  <a:pos x="1" y="34"/>
                </a:cxn>
                <a:cxn ang="0">
                  <a:pos x="1" y="29"/>
                </a:cxn>
                <a:cxn ang="0">
                  <a:pos x="0" y="22"/>
                </a:cxn>
                <a:cxn ang="0">
                  <a:pos x="1" y="18"/>
                </a:cxn>
                <a:cxn ang="0">
                  <a:pos x="1" y="11"/>
                </a:cxn>
                <a:cxn ang="0">
                  <a:pos x="1" y="8"/>
                </a:cxn>
                <a:cxn ang="0">
                  <a:pos x="1" y="4"/>
                </a:cxn>
                <a:cxn ang="0">
                  <a:pos x="1" y="2"/>
                </a:cxn>
                <a:cxn ang="0">
                  <a:pos x="2" y="0"/>
                </a:cxn>
                <a:cxn ang="0">
                  <a:pos x="2" y="0"/>
                </a:cxn>
              </a:cxnLst>
              <a:rect l="0" t="0" r="r" b="b"/>
              <a:pathLst>
                <a:path w="6" h="101">
                  <a:moveTo>
                    <a:pt x="4" y="101"/>
                  </a:moveTo>
                  <a:lnTo>
                    <a:pt x="4" y="101"/>
                  </a:lnTo>
                  <a:lnTo>
                    <a:pt x="2" y="98"/>
                  </a:lnTo>
                  <a:lnTo>
                    <a:pt x="2" y="94"/>
                  </a:lnTo>
                  <a:lnTo>
                    <a:pt x="2" y="93"/>
                  </a:lnTo>
                  <a:lnTo>
                    <a:pt x="1" y="91"/>
                  </a:lnTo>
                  <a:lnTo>
                    <a:pt x="0" y="89"/>
                  </a:lnTo>
                  <a:lnTo>
                    <a:pt x="0" y="85"/>
                  </a:lnTo>
                  <a:lnTo>
                    <a:pt x="0" y="84"/>
                  </a:lnTo>
                  <a:lnTo>
                    <a:pt x="2" y="82"/>
                  </a:lnTo>
                  <a:lnTo>
                    <a:pt x="5" y="78"/>
                  </a:lnTo>
                  <a:lnTo>
                    <a:pt x="6" y="75"/>
                  </a:lnTo>
                  <a:lnTo>
                    <a:pt x="6" y="73"/>
                  </a:lnTo>
                  <a:lnTo>
                    <a:pt x="6" y="69"/>
                  </a:lnTo>
                  <a:lnTo>
                    <a:pt x="6" y="68"/>
                  </a:lnTo>
                  <a:lnTo>
                    <a:pt x="6" y="66"/>
                  </a:lnTo>
                  <a:lnTo>
                    <a:pt x="5" y="64"/>
                  </a:lnTo>
                  <a:lnTo>
                    <a:pt x="4" y="62"/>
                  </a:lnTo>
                  <a:lnTo>
                    <a:pt x="4" y="61"/>
                  </a:lnTo>
                  <a:lnTo>
                    <a:pt x="2" y="59"/>
                  </a:lnTo>
                  <a:lnTo>
                    <a:pt x="2" y="57"/>
                  </a:lnTo>
                  <a:lnTo>
                    <a:pt x="2" y="54"/>
                  </a:lnTo>
                  <a:lnTo>
                    <a:pt x="2" y="50"/>
                  </a:lnTo>
                  <a:lnTo>
                    <a:pt x="2" y="46"/>
                  </a:lnTo>
                  <a:lnTo>
                    <a:pt x="1" y="41"/>
                  </a:lnTo>
                  <a:lnTo>
                    <a:pt x="1" y="38"/>
                  </a:lnTo>
                  <a:lnTo>
                    <a:pt x="1" y="34"/>
                  </a:lnTo>
                  <a:lnTo>
                    <a:pt x="1" y="29"/>
                  </a:lnTo>
                  <a:lnTo>
                    <a:pt x="0" y="22"/>
                  </a:lnTo>
                  <a:lnTo>
                    <a:pt x="1" y="18"/>
                  </a:lnTo>
                  <a:lnTo>
                    <a:pt x="1" y="11"/>
                  </a:lnTo>
                  <a:lnTo>
                    <a:pt x="1" y="8"/>
                  </a:lnTo>
                  <a:lnTo>
                    <a:pt x="1" y="4"/>
                  </a:lnTo>
                  <a:lnTo>
                    <a:pt x="1" y="2"/>
                  </a:lnTo>
                  <a:lnTo>
                    <a:pt x="2" y="0"/>
                  </a:lnTo>
                  <a:lnTo>
                    <a:pt x="2"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79" name="Freeform 11"/>
            <p:cNvSpPr>
              <a:spLocks/>
            </p:cNvSpPr>
            <p:nvPr/>
          </p:nvSpPr>
          <p:spPr bwMode="auto">
            <a:xfrm>
              <a:off x="2109" y="2937"/>
              <a:ext cx="45" cy="65"/>
            </a:xfrm>
            <a:custGeom>
              <a:avLst/>
              <a:gdLst/>
              <a:ahLst/>
              <a:cxnLst>
                <a:cxn ang="0">
                  <a:pos x="44" y="65"/>
                </a:cxn>
                <a:cxn ang="0">
                  <a:pos x="43" y="65"/>
                </a:cxn>
                <a:cxn ang="0">
                  <a:pos x="43" y="64"/>
                </a:cxn>
                <a:cxn ang="0">
                  <a:pos x="44" y="62"/>
                </a:cxn>
                <a:cxn ang="0">
                  <a:pos x="45" y="60"/>
                </a:cxn>
                <a:cxn ang="0">
                  <a:pos x="44" y="60"/>
                </a:cxn>
                <a:cxn ang="0">
                  <a:pos x="43" y="58"/>
                </a:cxn>
                <a:cxn ang="0">
                  <a:pos x="41" y="58"/>
                </a:cxn>
                <a:cxn ang="0">
                  <a:pos x="40" y="60"/>
                </a:cxn>
                <a:cxn ang="0">
                  <a:pos x="37" y="60"/>
                </a:cxn>
                <a:cxn ang="0">
                  <a:pos x="36" y="60"/>
                </a:cxn>
                <a:cxn ang="0">
                  <a:pos x="36" y="58"/>
                </a:cxn>
                <a:cxn ang="0">
                  <a:pos x="35" y="58"/>
                </a:cxn>
                <a:cxn ang="0">
                  <a:pos x="33" y="55"/>
                </a:cxn>
                <a:cxn ang="0">
                  <a:pos x="33" y="55"/>
                </a:cxn>
                <a:cxn ang="0">
                  <a:pos x="32" y="53"/>
                </a:cxn>
                <a:cxn ang="0">
                  <a:pos x="31" y="53"/>
                </a:cxn>
                <a:cxn ang="0">
                  <a:pos x="29" y="53"/>
                </a:cxn>
                <a:cxn ang="0">
                  <a:pos x="28" y="53"/>
                </a:cxn>
                <a:cxn ang="0">
                  <a:pos x="28" y="53"/>
                </a:cxn>
                <a:cxn ang="0">
                  <a:pos x="27" y="53"/>
                </a:cxn>
                <a:cxn ang="0">
                  <a:pos x="25" y="53"/>
                </a:cxn>
                <a:cxn ang="0">
                  <a:pos x="23" y="55"/>
                </a:cxn>
                <a:cxn ang="0">
                  <a:pos x="23" y="53"/>
                </a:cxn>
                <a:cxn ang="0">
                  <a:pos x="22" y="53"/>
                </a:cxn>
                <a:cxn ang="0">
                  <a:pos x="20" y="53"/>
                </a:cxn>
                <a:cxn ang="0">
                  <a:pos x="20" y="51"/>
                </a:cxn>
                <a:cxn ang="0">
                  <a:pos x="20" y="49"/>
                </a:cxn>
                <a:cxn ang="0">
                  <a:pos x="20" y="49"/>
                </a:cxn>
                <a:cxn ang="0">
                  <a:pos x="20" y="48"/>
                </a:cxn>
                <a:cxn ang="0">
                  <a:pos x="20" y="48"/>
                </a:cxn>
                <a:cxn ang="0">
                  <a:pos x="20" y="46"/>
                </a:cxn>
                <a:cxn ang="0">
                  <a:pos x="19" y="44"/>
                </a:cxn>
                <a:cxn ang="0">
                  <a:pos x="19" y="41"/>
                </a:cxn>
                <a:cxn ang="0">
                  <a:pos x="19" y="37"/>
                </a:cxn>
                <a:cxn ang="0">
                  <a:pos x="19" y="35"/>
                </a:cxn>
                <a:cxn ang="0">
                  <a:pos x="18" y="32"/>
                </a:cxn>
                <a:cxn ang="0">
                  <a:pos x="18" y="28"/>
                </a:cxn>
                <a:cxn ang="0">
                  <a:pos x="16" y="25"/>
                </a:cxn>
                <a:cxn ang="0">
                  <a:pos x="15" y="23"/>
                </a:cxn>
                <a:cxn ang="0">
                  <a:pos x="14" y="19"/>
                </a:cxn>
                <a:cxn ang="0">
                  <a:pos x="11" y="18"/>
                </a:cxn>
                <a:cxn ang="0">
                  <a:pos x="10" y="16"/>
                </a:cxn>
                <a:cxn ang="0">
                  <a:pos x="8" y="12"/>
                </a:cxn>
                <a:cxn ang="0">
                  <a:pos x="6" y="9"/>
                </a:cxn>
                <a:cxn ang="0">
                  <a:pos x="4" y="5"/>
                </a:cxn>
                <a:cxn ang="0">
                  <a:pos x="3" y="3"/>
                </a:cxn>
                <a:cxn ang="0">
                  <a:pos x="2" y="2"/>
                </a:cxn>
                <a:cxn ang="0">
                  <a:pos x="0" y="0"/>
                </a:cxn>
              </a:cxnLst>
              <a:rect l="0" t="0" r="r" b="b"/>
              <a:pathLst>
                <a:path w="45" h="65">
                  <a:moveTo>
                    <a:pt x="44" y="65"/>
                  </a:moveTo>
                  <a:lnTo>
                    <a:pt x="43" y="65"/>
                  </a:lnTo>
                  <a:lnTo>
                    <a:pt x="43" y="64"/>
                  </a:lnTo>
                  <a:lnTo>
                    <a:pt x="44" y="62"/>
                  </a:lnTo>
                  <a:lnTo>
                    <a:pt x="45" y="60"/>
                  </a:lnTo>
                  <a:lnTo>
                    <a:pt x="44" y="60"/>
                  </a:lnTo>
                  <a:lnTo>
                    <a:pt x="43" y="58"/>
                  </a:lnTo>
                  <a:lnTo>
                    <a:pt x="41" y="58"/>
                  </a:lnTo>
                  <a:lnTo>
                    <a:pt x="40" y="60"/>
                  </a:lnTo>
                  <a:lnTo>
                    <a:pt x="37" y="60"/>
                  </a:lnTo>
                  <a:lnTo>
                    <a:pt x="36" y="60"/>
                  </a:lnTo>
                  <a:lnTo>
                    <a:pt x="36" y="58"/>
                  </a:lnTo>
                  <a:lnTo>
                    <a:pt x="35" y="58"/>
                  </a:lnTo>
                  <a:lnTo>
                    <a:pt x="33" y="55"/>
                  </a:lnTo>
                  <a:lnTo>
                    <a:pt x="33" y="55"/>
                  </a:lnTo>
                  <a:lnTo>
                    <a:pt x="32" y="53"/>
                  </a:lnTo>
                  <a:lnTo>
                    <a:pt x="31" y="53"/>
                  </a:lnTo>
                  <a:lnTo>
                    <a:pt x="29" y="53"/>
                  </a:lnTo>
                  <a:lnTo>
                    <a:pt x="28" y="53"/>
                  </a:lnTo>
                  <a:lnTo>
                    <a:pt x="28" y="53"/>
                  </a:lnTo>
                  <a:lnTo>
                    <a:pt x="27" y="53"/>
                  </a:lnTo>
                  <a:lnTo>
                    <a:pt x="25" y="53"/>
                  </a:lnTo>
                  <a:lnTo>
                    <a:pt x="23" y="55"/>
                  </a:lnTo>
                  <a:lnTo>
                    <a:pt x="23" y="53"/>
                  </a:lnTo>
                  <a:lnTo>
                    <a:pt x="22" y="53"/>
                  </a:lnTo>
                  <a:lnTo>
                    <a:pt x="20" y="53"/>
                  </a:lnTo>
                  <a:lnTo>
                    <a:pt x="20" y="51"/>
                  </a:lnTo>
                  <a:lnTo>
                    <a:pt x="20" y="49"/>
                  </a:lnTo>
                  <a:lnTo>
                    <a:pt x="20" y="49"/>
                  </a:lnTo>
                  <a:lnTo>
                    <a:pt x="20" y="48"/>
                  </a:lnTo>
                  <a:lnTo>
                    <a:pt x="20" y="48"/>
                  </a:lnTo>
                  <a:lnTo>
                    <a:pt x="20" y="46"/>
                  </a:lnTo>
                  <a:lnTo>
                    <a:pt x="19" y="44"/>
                  </a:lnTo>
                  <a:lnTo>
                    <a:pt x="19" y="41"/>
                  </a:lnTo>
                  <a:lnTo>
                    <a:pt x="19" y="37"/>
                  </a:lnTo>
                  <a:lnTo>
                    <a:pt x="19" y="35"/>
                  </a:lnTo>
                  <a:lnTo>
                    <a:pt x="18" y="32"/>
                  </a:lnTo>
                  <a:lnTo>
                    <a:pt x="18" y="28"/>
                  </a:lnTo>
                  <a:lnTo>
                    <a:pt x="16" y="25"/>
                  </a:lnTo>
                  <a:lnTo>
                    <a:pt x="15" y="23"/>
                  </a:lnTo>
                  <a:lnTo>
                    <a:pt x="14" y="19"/>
                  </a:lnTo>
                  <a:lnTo>
                    <a:pt x="11" y="18"/>
                  </a:lnTo>
                  <a:lnTo>
                    <a:pt x="10" y="16"/>
                  </a:lnTo>
                  <a:lnTo>
                    <a:pt x="8" y="12"/>
                  </a:lnTo>
                  <a:lnTo>
                    <a:pt x="6" y="9"/>
                  </a:lnTo>
                  <a:lnTo>
                    <a:pt x="4" y="5"/>
                  </a:lnTo>
                  <a:lnTo>
                    <a:pt x="3" y="3"/>
                  </a:lnTo>
                  <a:lnTo>
                    <a:pt x="2" y="2"/>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0" name="Freeform 12"/>
            <p:cNvSpPr>
              <a:spLocks/>
            </p:cNvSpPr>
            <p:nvPr/>
          </p:nvSpPr>
          <p:spPr bwMode="auto">
            <a:xfrm>
              <a:off x="2132" y="2809"/>
              <a:ext cx="14" cy="85"/>
            </a:xfrm>
            <a:custGeom>
              <a:avLst/>
              <a:gdLst/>
              <a:ahLst/>
              <a:cxnLst>
                <a:cxn ang="0">
                  <a:pos x="14" y="85"/>
                </a:cxn>
                <a:cxn ang="0">
                  <a:pos x="14" y="85"/>
                </a:cxn>
                <a:cxn ang="0">
                  <a:pos x="13" y="85"/>
                </a:cxn>
                <a:cxn ang="0">
                  <a:pos x="13" y="85"/>
                </a:cxn>
                <a:cxn ang="0">
                  <a:pos x="12" y="85"/>
                </a:cxn>
                <a:cxn ang="0">
                  <a:pos x="10" y="85"/>
                </a:cxn>
                <a:cxn ang="0">
                  <a:pos x="10" y="85"/>
                </a:cxn>
                <a:cxn ang="0">
                  <a:pos x="9" y="85"/>
                </a:cxn>
                <a:cxn ang="0">
                  <a:pos x="8" y="85"/>
                </a:cxn>
                <a:cxn ang="0">
                  <a:pos x="6" y="85"/>
                </a:cxn>
                <a:cxn ang="0">
                  <a:pos x="5" y="85"/>
                </a:cxn>
                <a:cxn ang="0">
                  <a:pos x="5" y="84"/>
                </a:cxn>
                <a:cxn ang="0">
                  <a:pos x="4" y="84"/>
                </a:cxn>
                <a:cxn ang="0">
                  <a:pos x="4" y="82"/>
                </a:cxn>
                <a:cxn ang="0">
                  <a:pos x="4" y="82"/>
                </a:cxn>
                <a:cxn ang="0">
                  <a:pos x="2" y="80"/>
                </a:cxn>
                <a:cxn ang="0">
                  <a:pos x="1" y="80"/>
                </a:cxn>
                <a:cxn ang="0">
                  <a:pos x="1" y="80"/>
                </a:cxn>
                <a:cxn ang="0">
                  <a:pos x="0" y="80"/>
                </a:cxn>
                <a:cxn ang="0">
                  <a:pos x="0" y="78"/>
                </a:cxn>
                <a:cxn ang="0">
                  <a:pos x="0" y="78"/>
                </a:cxn>
                <a:cxn ang="0">
                  <a:pos x="0" y="76"/>
                </a:cxn>
                <a:cxn ang="0">
                  <a:pos x="0" y="76"/>
                </a:cxn>
                <a:cxn ang="0">
                  <a:pos x="0" y="76"/>
                </a:cxn>
                <a:cxn ang="0">
                  <a:pos x="0" y="75"/>
                </a:cxn>
                <a:cxn ang="0">
                  <a:pos x="1" y="75"/>
                </a:cxn>
                <a:cxn ang="0">
                  <a:pos x="1" y="73"/>
                </a:cxn>
                <a:cxn ang="0">
                  <a:pos x="2" y="71"/>
                </a:cxn>
                <a:cxn ang="0">
                  <a:pos x="2" y="69"/>
                </a:cxn>
                <a:cxn ang="0">
                  <a:pos x="2" y="68"/>
                </a:cxn>
                <a:cxn ang="0">
                  <a:pos x="2" y="66"/>
                </a:cxn>
                <a:cxn ang="0">
                  <a:pos x="2" y="64"/>
                </a:cxn>
                <a:cxn ang="0">
                  <a:pos x="2" y="61"/>
                </a:cxn>
                <a:cxn ang="0">
                  <a:pos x="4" y="59"/>
                </a:cxn>
                <a:cxn ang="0">
                  <a:pos x="5" y="55"/>
                </a:cxn>
                <a:cxn ang="0">
                  <a:pos x="5" y="52"/>
                </a:cxn>
                <a:cxn ang="0">
                  <a:pos x="6" y="48"/>
                </a:cxn>
                <a:cxn ang="0">
                  <a:pos x="8" y="43"/>
                </a:cxn>
                <a:cxn ang="0">
                  <a:pos x="8" y="39"/>
                </a:cxn>
                <a:cxn ang="0">
                  <a:pos x="8" y="36"/>
                </a:cxn>
                <a:cxn ang="0">
                  <a:pos x="8" y="32"/>
                </a:cxn>
                <a:cxn ang="0">
                  <a:pos x="6" y="29"/>
                </a:cxn>
                <a:cxn ang="0">
                  <a:pos x="5" y="25"/>
                </a:cxn>
                <a:cxn ang="0">
                  <a:pos x="2" y="22"/>
                </a:cxn>
                <a:cxn ang="0">
                  <a:pos x="1" y="18"/>
                </a:cxn>
                <a:cxn ang="0">
                  <a:pos x="1" y="14"/>
                </a:cxn>
                <a:cxn ang="0">
                  <a:pos x="2" y="13"/>
                </a:cxn>
                <a:cxn ang="0">
                  <a:pos x="4" y="9"/>
                </a:cxn>
                <a:cxn ang="0">
                  <a:pos x="4" y="7"/>
                </a:cxn>
                <a:cxn ang="0">
                  <a:pos x="4" y="4"/>
                </a:cxn>
                <a:cxn ang="0">
                  <a:pos x="4" y="2"/>
                </a:cxn>
                <a:cxn ang="0">
                  <a:pos x="4" y="0"/>
                </a:cxn>
              </a:cxnLst>
              <a:rect l="0" t="0" r="r" b="b"/>
              <a:pathLst>
                <a:path w="14" h="85">
                  <a:moveTo>
                    <a:pt x="14" y="85"/>
                  </a:moveTo>
                  <a:lnTo>
                    <a:pt x="14" y="85"/>
                  </a:lnTo>
                  <a:lnTo>
                    <a:pt x="13" y="85"/>
                  </a:lnTo>
                  <a:lnTo>
                    <a:pt x="13" y="85"/>
                  </a:lnTo>
                  <a:lnTo>
                    <a:pt x="12" y="85"/>
                  </a:lnTo>
                  <a:lnTo>
                    <a:pt x="10" y="85"/>
                  </a:lnTo>
                  <a:lnTo>
                    <a:pt x="10" y="85"/>
                  </a:lnTo>
                  <a:lnTo>
                    <a:pt x="9" y="85"/>
                  </a:lnTo>
                  <a:lnTo>
                    <a:pt x="8" y="85"/>
                  </a:lnTo>
                  <a:lnTo>
                    <a:pt x="6" y="85"/>
                  </a:lnTo>
                  <a:lnTo>
                    <a:pt x="5" y="85"/>
                  </a:lnTo>
                  <a:lnTo>
                    <a:pt x="5" y="84"/>
                  </a:lnTo>
                  <a:lnTo>
                    <a:pt x="4" y="84"/>
                  </a:lnTo>
                  <a:lnTo>
                    <a:pt x="4" y="82"/>
                  </a:lnTo>
                  <a:lnTo>
                    <a:pt x="4" y="82"/>
                  </a:lnTo>
                  <a:lnTo>
                    <a:pt x="2" y="80"/>
                  </a:lnTo>
                  <a:lnTo>
                    <a:pt x="1" y="80"/>
                  </a:lnTo>
                  <a:lnTo>
                    <a:pt x="1" y="80"/>
                  </a:lnTo>
                  <a:lnTo>
                    <a:pt x="0" y="80"/>
                  </a:lnTo>
                  <a:lnTo>
                    <a:pt x="0" y="78"/>
                  </a:lnTo>
                  <a:lnTo>
                    <a:pt x="0" y="78"/>
                  </a:lnTo>
                  <a:lnTo>
                    <a:pt x="0" y="76"/>
                  </a:lnTo>
                  <a:lnTo>
                    <a:pt x="0" y="76"/>
                  </a:lnTo>
                  <a:lnTo>
                    <a:pt x="0" y="76"/>
                  </a:lnTo>
                  <a:lnTo>
                    <a:pt x="0" y="75"/>
                  </a:lnTo>
                  <a:lnTo>
                    <a:pt x="1" y="75"/>
                  </a:lnTo>
                  <a:lnTo>
                    <a:pt x="1" y="73"/>
                  </a:lnTo>
                  <a:lnTo>
                    <a:pt x="2" y="71"/>
                  </a:lnTo>
                  <a:lnTo>
                    <a:pt x="2" y="69"/>
                  </a:lnTo>
                  <a:lnTo>
                    <a:pt x="2" y="68"/>
                  </a:lnTo>
                  <a:lnTo>
                    <a:pt x="2" y="66"/>
                  </a:lnTo>
                  <a:lnTo>
                    <a:pt x="2" y="64"/>
                  </a:lnTo>
                  <a:lnTo>
                    <a:pt x="2" y="61"/>
                  </a:lnTo>
                  <a:lnTo>
                    <a:pt x="4" y="59"/>
                  </a:lnTo>
                  <a:lnTo>
                    <a:pt x="5" y="55"/>
                  </a:lnTo>
                  <a:lnTo>
                    <a:pt x="5" y="52"/>
                  </a:lnTo>
                  <a:lnTo>
                    <a:pt x="6" y="48"/>
                  </a:lnTo>
                  <a:lnTo>
                    <a:pt x="8" y="43"/>
                  </a:lnTo>
                  <a:lnTo>
                    <a:pt x="8" y="39"/>
                  </a:lnTo>
                  <a:lnTo>
                    <a:pt x="8" y="36"/>
                  </a:lnTo>
                  <a:lnTo>
                    <a:pt x="8" y="32"/>
                  </a:lnTo>
                  <a:lnTo>
                    <a:pt x="6" y="29"/>
                  </a:lnTo>
                  <a:lnTo>
                    <a:pt x="5" y="25"/>
                  </a:lnTo>
                  <a:lnTo>
                    <a:pt x="2" y="22"/>
                  </a:lnTo>
                  <a:lnTo>
                    <a:pt x="1" y="18"/>
                  </a:lnTo>
                  <a:lnTo>
                    <a:pt x="1" y="14"/>
                  </a:lnTo>
                  <a:lnTo>
                    <a:pt x="2" y="13"/>
                  </a:lnTo>
                  <a:lnTo>
                    <a:pt x="4" y="9"/>
                  </a:lnTo>
                  <a:lnTo>
                    <a:pt x="4" y="7"/>
                  </a:lnTo>
                  <a:lnTo>
                    <a:pt x="4" y="4"/>
                  </a:lnTo>
                  <a:lnTo>
                    <a:pt x="4" y="2"/>
                  </a:lnTo>
                  <a:lnTo>
                    <a:pt x="4"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1" name="Freeform 13"/>
            <p:cNvSpPr>
              <a:spLocks/>
            </p:cNvSpPr>
            <p:nvPr/>
          </p:nvSpPr>
          <p:spPr bwMode="auto">
            <a:xfrm>
              <a:off x="2063" y="2687"/>
              <a:ext cx="48" cy="32"/>
            </a:xfrm>
            <a:custGeom>
              <a:avLst/>
              <a:gdLst/>
              <a:ahLst/>
              <a:cxnLst>
                <a:cxn ang="0">
                  <a:pos x="44" y="32"/>
                </a:cxn>
                <a:cxn ang="0">
                  <a:pos x="44" y="30"/>
                </a:cxn>
                <a:cxn ang="0">
                  <a:pos x="44" y="27"/>
                </a:cxn>
                <a:cxn ang="0">
                  <a:pos x="42" y="25"/>
                </a:cxn>
                <a:cxn ang="0">
                  <a:pos x="42" y="25"/>
                </a:cxn>
                <a:cxn ang="0">
                  <a:pos x="41" y="23"/>
                </a:cxn>
                <a:cxn ang="0">
                  <a:pos x="40" y="21"/>
                </a:cxn>
                <a:cxn ang="0">
                  <a:pos x="38" y="20"/>
                </a:cxn>
                <a:cxn ang="0">
                  <a:pos x="38" y="18"/>
                </a:cxn>
                <a:cxn ang="0">
                  <a:pos x="37" y="16"/>
                </a:cxn>
                <a:cxn ang="0">
                  <a:pos x="37" y="16"/>
                </a:cxn>
                <a:cxn ang="0">
                  <a:pos x="36" y="16"/>
                </a:cxn>
                <a:cxn ang="0">
                  <a:pos x="36" y="14"/>
                </a:cxn>
                <a:cxn ang="0">
                  <a:pos x="36" y="14"/>
                </a:cxn>
                <a:cxn ang="0">
                  <a:pos x="36" y="14"/>
                </a:cxn>
                <a:cxn ang="0">
                  <a:pos x="37" y="13"/>
                </a:cxn>
                <a:cxn ang="0">
                  <a:pos x="37" y="13"/>
                </a:cxn>
                <a:cxn ang="0">
                  <a:pos x="38" y="13"/>
                </a:cxn>
                <a:cxn ang="0">
                  <a:pos x="40" y="11"/>
                </a:cxn>
                <a:cxn ang="0">
                  <a:pos x="42" y="11"/>
                </a:cxn>
                <a:cxn ang="0">
                  <a:pos x="44" y="11"/>
                </a:cxn>
                <a:cxn ang="0">
                  <a:pos x="45" y="11"/>
                </a:cxn>
                <a:cxn ang="0">
                  <a:pos x="46" y="11"/>
                </a:cxn>
                <a:cxn ang="0">
                  <a:pos x="46" y="9"/>
                </a:cxn>
                <a:cxn ang="0">
                  <a:pos x="48" y="9"/>
                </a:cxn>
                <a:cxn ang="0">
                  <a:pos x="48" y="7"/>
                </a:cxn>
                <a:cxn ang="0">
                  <a:pos x="46" y="7"/>
                </a:cxn>
                <a:cxn ang="0">
                  <a:pos x="41" y="7"/>
                </a:cxn>
                <a:cxn ang="0">
                  <a:pos x="38" y="7"/>
                </a:cxn>
                <a:cxn ang="0">
                  <a:pos x="36" y="7"/>
                </a:cxn>
                <a:cxn ang="0">
                  <a:pos x="33" y="5"/>
                </a:cxn>
                <a:cxn ang="0">
                  <a:pos x="30" y="5"/>
                </a:cxn>
                <a:cxn ang="0">
                  <a:pos x="28" y="5"/>
                </a:cxn>
                <a:cxn ang="0">
                  <a:pos x="25" y="5"/>
                </a:cxn>
                <a:cxn ang="0">
                  <a:pos x="24" y="5"/>
                </a:cxn>
                <a:cxn ang="0">
                  <a:pos x="22" y="5"/>
                </a:cxn>
                <a:cxn ang="0">
                  <a:pos x="20" y="5"/>
                </a:cxn>
                <a:cxn ang="0">
                  <a:pos x="18" y="5"/>
                </a:cxn>
                <a:cxn ang="0">
                  <a:pos x="16" y="4"/>
                </a:cxn>
                <a:cxn ang="0">
                  <a:pos x="13" y="4"/>
                </a:cxn>
                <a:cxn ang="0">
                  <a:pos x="12" y="2"/>
                </a:cxn>
                <a:cxn ang="0">
                  <a:pos x="10" y="2"/>
                </a:cxn>
                <a:cxn ang="0">
                  <a:pos x="9" y="2"/>
                </a:cxn>
                <a:cxn ang="0">
                  <a:pos x="8" y="2"/>
                </a:cxn>
                <a:cxn ang="0">
                  <a:pos x="6" y="2"/>
                </a:cxn>
                <a:cxn ang="0">
                  <a:pos x="5" y="2"/>
                </a:cxn>
                <a:cxn ang="0">
                  <a:pos x="5" y="2"/>
                </a:cxn>
                <a:cxn ang="0">
                  <a:pos x="4" y="2"/>
                </a:cxn>
                <a:cxn ang="0">
                  <a:pos x="1" y="0"/>
                </a:cxn>
                <a:cxn ang="0">
                  <a:pos x="0" y="0"/>
                </a:cxn>
              </a:cxnLst>
              <a:rect l="0" t="0" r="r" b="b"/>
              <a:pathLst>
                <a:path w="48" h="32">
                  <a:moveTo>
                    <a:pt x="44" y="32"/>
                  </a:moveTo>
                  <a:lnTo>
                    <a:pt x="44" y="32"/>
                  </a:lnTo>
                  <a:lnTo>
                    <a:pt x="44" y="30"/>
                  </a:lnTo>
                  <a:lnTo>
                    <a:pt x="44" y="30"/>
                  </a:lnTo>
                  <a:lnTo>
                    <a:pt x="44" y="28"/>
                  </a:lnTo>
                  <a:lnTo>
                    <a:pt x="44" y="27"/>
                  </a:lnTo>
                  <a:lnTo>
                    <a:pt x="42" y="27"/>
                  </a:lnTo>
                  <a:lnTo>
                    <a:pt x="42" y="25"/>
                  </a:lnTo>
                  <a:lnTo>
                    <a:pt x="42" y="25"/>
                  </a:lnTo>
                  <a:lnTo>
                    <a:pt x="42" y="25"/>
                  </a:lnTo>
                  <a:lnTo>
                    <a:pt x="41" y="23"/>
                  </a:lnTo>
                  <a:lnTo>
                    <a:pt x="41" y="23"/>
                  </a:lnTo>
                  <a:lnTo>
                    <a:pt x="40" y="21"/>
                  </a:lnTo>
                  <a:lnTo>
                    <a:pt x="40" y="21"/>
                  </a:lnTo>
                  <a:lnTo>
                    <a:pt x="38" y="20"/>
                  </a:lnTo>
                  <a:lnTo>
                    <a:pt x="38" y="20"/>
                  </a:lnTo>
                  <a:lnTo>
                    <a:pt x="38" y="20"/>
                  </a:lnTo>
                  <a:lnTo>
                    <a:pt x="38" y="18"/>
                  </a:lnTo>
                  <a:lnTo>
                    <a:pt x="37" y="16"/>
                  </a:lnTo>
                  <a:lnTo>
                    <a:pt x="37" y="16"/>
                  </a:lnTo>
                  <a:lnTo>
                    <a:pt x="37" y="16"/>
                  </a:lnTo>
                  <a:lnTo>
                    <a:pt x="37" y="16"/>
                  </a:lnTo>
                  <a:lnTo>
                    <a:pt x="36" y="16"/>
                  </a:lnTo>
                  <a:lnTo>
                    <a:pt x="36" y="16"/>
                  </a:lnTo>
                  <a:lnTo>
                    <a:pt x="36" y="16"/>
                  </a:lnTo>
                  <a:lnTo>
                    <a:pt x="36" y="14"/>
                  </a:lnTo>
                  <a:lnTo>
                    <a:pt x="36" y="14"/>
                  </a:lnTo>
                  <a:lnTo>
                    <a:pt x="36" y="14"/>
                  </a:lnTo>
                  <a:lnTo>
                    <a:pt x="36" y="14"/>
                  </a:lnTo>
                  <a:lnTo>
                    <a:pt x="36" y="14"/>
                  </a:lnTo>
                  <a:lnTo>
                    <a:pt x="36" y="13"/>
                  </a:lnTo>
                  <a:lnTo>
                    <a:pt x="37" y="13"/>
                  </a:lnTo>
                  <a:lnTo>
                    <a:pt x="37" y="13"/>
                  </a:lnTo>
                  <a:lnTo>
                    <a:pt x="37" y="13"/>
                  </a:lnTo>
                  <a:lnTo>
                    <a:pt x="38" y="13"/>
                  </a:lnTo>
                  <a:lnTo>
                    <a:pt x="38" y="13"/>
                  </a:lnTo>
                  <a:lnTo>
                    <a:pt x="38" y="13"/>
                  </a:lnTo>
                  <a:lnTo>
                    <a:pt x="40" y="11"/>
                  </a:lnTo>
                  <a:lnTo>
                    <a:pt x="41" y="11"/>
                  </a:lnTo>
                  <a:lnTo>
                    <a:pt x="42" y="11"/>
                  </a:lnTo>
                  <a:lnTo>
                    <a:pt x="42" y="11"/>
                  </a:lnTo>
                  <a:lnTo>
                    <a:pt x="44" y="11"/>
                  </a:lnTo>
                  <a:lnTo>
                    <a:pt x="44" y="11"/>
                  </a:lnTo>
                  <a:lnTo>
                    <a:pt x="45" y="11"/>
                  </a:lnTo>
                  <a:lnTo>
                    <a:pt x="45" y="11"/>
                  </a:lnTo>
                  <a:lnTo>
                    <a:pt x="46" y="11"/>
                  </a:lnTo>
                  <a:lnTo>
                    <a:pt x="46" y="9"/>
                  </a:lnTo>
                  <a:lnTo>
                    <a:pt x="46" y="9"/>
                  </a:lnTo>
                  <a:lnTo>
                    <a:pt x="48" y="9"/>
                  </a:lnTo>
                  <a:lnTo>
                    <a:pt x="48" y="9"/>
                  </a:lnTo>
                  <a:lnTo>
                    <a:pt x="48" y="9"/>
                  </a:lnTo>
                  <a:lnTo>
                    <a:pt x="48" y="7"/>
                  </a:lnTo>
                  <a:lnTo>
                    <a:pt x="48" y="7"/>
                  </a:lnTo>
                  <a:lnTo>
                    <a:pt x="46" y="7"/>
                  </a:lnTo>
                  <a:lnTo>
                    <a:pt x="46" y="7"/>
                  </a:lnTo>
                  <a:lnTo>
                    <a:pt x="41" y="7"/>
                  </a:lnTo>
                  <a:lnTo>
                    <a:pt x="38" y="7"/>
                  </a:lnTo>
                  <a:lnTo>
                    <a:pt x="38" y="7"/>
                  </a:lnTo>
                  <a:lnTo>
                    <a:pt x="37" y="7"/>
                  </a:lnTo>
                  <a:lnTo>
                    <a:pt x="36" y="7"/>
                  </a:lnTo>
                  <a:lnTo>
                    <a:pt x="34" y="5"/>
                  </a:lnTo>
                  <a:lnTo>
                    <a:pt x="33" y="5"/>
                  </a:lnTo>
                  <a:lnTo>
                    <a:pt x="32" y="5"/>
                  </a:lnTo>
                  <a:lnTo>
                    <a:pt x="30" y="5"/>
                  </a:lnTo>
                  <a:lnTo>
                    <a:pt x="29" y="5"/>
                  </a:lnTo>
                  <a:lnTo>
                    <a:pt x="28" y="5"/>
                  </a:lnTo>
                  <a:lnTo>
                    <a:pt x="26" y="5"/>
                  </a:lnTo>
                  <a:lnTo>
                    <a:pt x="25" y="5"/>
                  </a:lnTo>
                  <a:lnTo>
                    <a:pt x="25" y="5"/>
                  </a:lnTo>
                  <a:lnTo>
                    <a:pt x="24" y="5"/>
                  </a:lnTo>
                  <a:lnTo>
                    <a:pt x="22" y="5"/>
                  </a:lnTo>
                  <a:lnTo>
                    <a:pt x="22" y="5"/>
                  </a:lnTo>
                  <a:lnTo>
                    <a:pt x="21" y="5"/>
                  </a:lnTo>
                  <a:lnTo>
                    <a:pt x="20" y="5"/>
                  </a:lnTo>
                  <a:lnTo>
                    <a:pt x="18" y="5"/>
                  </a:lnTo>
                  <a:lnTo>
                    <a:pt x="18" y="5"/>
                  </a:lnTo>
                  <a:lnTo>
                    <a:pt x="17" y="4"/>
                  </a:lnTo>
                  <a:lnTo>
                    <a:pt x="16" y="4"/>
                  </a:lnTo>
                  <a:lnTo>
                    <a:pt x="14" y="4"/>
                  </a:lnTo>
                  <a:lnTo>
                    <a:pt x="13" y="4"/>
                  </a:lnTo>
                  <a:lnTo>
                    <a:pt x="13" y="2"/>
                  </a:lnTo>
                  <a:lnTo>
                    <a:pt x="12" y="2"/>
                  </a:lnTo>
                  <a:lnTo>
                    <a:pt x="12" y="2"/>
                  </a:lnTo>
                  <a:lnTo>
                    <a:pt x="10" y="2"/>
                  </a:lnTo>
                  <a:lnTo>
                    <a:pt x="10" y="2"/>
                  </a:lnTo>
                  <a:lnTo>
                    <a:pt x="9" y="2"/>
                  </a:lnTo>
                  <a:lnTo>
                    <a:pt x="9" y="2"/>
                  </a:lnTo>
                  <a:lnTo>
                    <a:pt x="8" y="2"/>
                  </a:lnTo>
                  <a:lnTo>
                    <a:pt x="8" y="2"/>
                  </a:lnTo>
                  <a:lnTo>
                    <a:pt x="6" y="2"/>
                  </a:lnTo>
                  <a:lnTo>
                    <a:pt x="6" y="2"/>
                  </a:lnTo>
                  <a:lnTo>
                    <a:pt x="5" y="2"/>
                  </a:lnTo>
                  <a:lnTo>
                    <a:pt x="5" y="2"/>
                  </a:lnTo>
                  <a:lnTo>
                    <a:pt x="5" y="2"/>
                  </a:lnTo>
                  <a:lnTo>
                    <a:pt x="4" y="2"/>
                  </a:lnTo>
                  <a:lnTo>
                    <a:pt x="4" y="2"/>
                  </a:lnTo>
                  <a:lnTo>
                    <a:pt x="2" y="0"/>
                  </a:lnTo>
                  <a:lnTo>
                    <a:pt x="1" y="0"/>
                  </a:lnTo>
                  <a:lnTo>
                    <a:pt x="0" y="0"/>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2" name="Freeform 14"/>
            <p:cNvSpPr>
              <a:spLocks/>
            </p:cNvSpPr>
            <p:nvPr/>
          </p:nvSpPr>
          <p:spPr bwMode="auto">
            <a:xfrm>
              <a:off x="2085" y="2581"/>
              <a:ext cx="52" cy="44"/>
            </a:xfrm>
            <a:custGeom>
              <a:avLst/>
              <a:gdLst/>
              <a:ahLst/>
              <a:cxnLst>
                <a:cxn ang="0">
                  <a:pos x="0" y="30"/>
                </a:cxn>
                <a:cxn ang="0">
                  <a:pos x="3" y="30"/>
                </a:cxn>
                <a:cxn ang="0">
                  <a:pos x="6" y="30"/>
                </a:cxn>
                <a:cxn ang="0">
                  <a:pos x="8" y="32"/>
                </a:cxn>
                <a:cxn ang="0">
                  <a:pos x="10" y="32"/>
                </a:cxn>
                <a:cxn ang="0">
                  <a:pos x="10" y="32"/>
                </a:cxn>
                <a:cxn ang="0">
                  <a:pos x="12" y="32"/>
                </a:cxn>
                <a:cxn ang="0">
                  <a:pos x="14" y="34"/>
                </a:cxn>
                <a:cxn ang="0">
                  <a:pos x="15" y="35"/>
                </a:cxn>
                <a:cxn ang="0">
                  <a:pos x="15" y="39"/>
                </a:cxn>
                <a:cxn ang="0">
                  <a:pos x="16" y="41"/>
                </a:cxn>
                <a:cxn ang="0">
                  <a:pos x="19" y="42"/>
                </a:cxn>
                <a:cxn ang="0">
                  <a:pos x="20" y="42"/>
                </a:cxn>
                <a:cxn ang="0">
                  <a:pos x="23" y="42"/>
                </a:cxn>
                <a:cxn ang="0">
                  <a:pos x="26" y="42"/>
                </a:cxn>
                <a:cxn ang="0">
                  <a:pos x="27" y="42"/>
                </a:cxn>
                <a:cxn ang="0">
                  <a:pos x="28" y="42"/>
                </a:cxn>
                <a:cxn ang="0">
                  <a:pos x="30" y="44"/>
                </a:cxn>
                <a:cxn ang="0">
                  <a:pos x="32" y="42"/>
                </a:cxn>
                <a:cxn ang="0">
                  <a:pos x="34" y="42"/>
                </a:cxn>
                <a:cxn ang="0">
                  <a:pos x="35" y="41"/>
                </a:cxn>
                <a:cxn ang="0">
                  <a:pos x="35" y="41"/>
                </a:cxn>
                <a:cxn ang="0">
                  <a:pos x="34" y="39"/>
                </a:cxn>
                <a:cxn ang="0">
                  <a:pos x="34" y="39"/>
                </a:cxn>
                <a:cxn ang="0">
                  <a:pos x="34" y="37"/>
                </a:cxn>
                <a:cxn ang="0">
                  <a:pos x="34" y="35"/>
                </a:cxn>
                <a:cxn ang="0">
                  <a:pos x="34" y="34"/>
                </a:cxn>
                <a:cxn ang="0">
                  <a:pos x="34" y="32"/>
                </a:cxn>
                <a:cxn ang="0">
                  <a:pos x="35" y="30"/>
                </a:cxn>
                <a:cxn ang="0">
                  <a:pos x="36" y="30"/>
                </a:cxn>
                <a:cxn ang="0">
                  <a:pos x="38" y="28"/>
                </a:cxn>
                <a:cxn ang="0">
                  <a:pos x="40" y="26"/>
                </a:cxn>
                <a:cxn ang="0">
                  <a:pos x="42" y="26"/>
                </a:cxn>
                <a:cxn ang="0">
                  <a:pos x="43" y="25"/>
                </a:cxn>
                <a:cxn ang="0">
                  <a:pos x="44" y="23"/>
                </a:cxn>
                <a:cxn ang="0">
                  <a:pos x="44" y="21"/>
                </a:cxn>
                <a:cxn ang="0">
                  <a:pos x="44" y="19"/>
                </a:cxn>
                <a:cxn ang="0">
                  <a:pos x="44" y="19"/>
                </a:cxn>
                <a:cxn ang="0">
                  <a:pos x="46" y="18"/>
                </a:cxn>
                <a:cxn ang="0">
                  <a:pos x="47" y="18"/>
                </a:cxn>
                <a:cxn ang="0">
                  <a:pos x="49" y="14"/>
                </a:cxn>
                <a:cxn ang="0">
                  <a:pos x="51" y="14"/>
                </a:cxn>
                <a:cxn ang="0">
                  <a:pos x="52" y="11"/>
                </a:cxn>
                <a:cxn ang="0">
                  <a:pos x="52" y="7"/>
                </a:cxn>
                <a:cxn ang="0">
                  <a:pos x="52" y="3"/>
                </a:cxn>
              </a:cxnLst>
              <a:rect l="0" t="0" r="r" b="b"/>
              <a:pathLst>
                <a:path w="52" h="44">
                  <a:moveTo>
                    <a:pt x="0" y="30"/>
                  </a:moveTo>
                  <a:lnTo>
                    <a:pt x="0" y="30"/>
                  </a:lnTo>
                  <a:lnTo>
                    <a:pt x="0" y="30"/>
                  </a:lnTo>
                  <a:lnTo>
                    <a:pt x="3" y="30"/>
                  </a:lnTo>
                  <a:lnTo>
                    <a:pt x="4" y="30"/>
                  </a:lnTo>
                  <a:lnTo>
                    <a:pt x="6" y="30"/>
                  </a:lnTo>
                  <a:lnTo>
                    <a:pt x="7" y="30"/>
                  </a:lnTo>
                  <a:lnTo>
                    <a:pt x="8" y="32"/>
                  </a:lnTo>
                  <a:lnTo>
                    <a:pt x="8" y="32"/>
                  </a:lnTo>
                  <a:lnTo>
                    <a:pt x="10" y="32"/>
                  </a:lnTo>
                  <a:lnTo>
                    <a:pt x="10" y="32"/>
                  </a:lnTo>
                  <a:lnTo>
                    <a:pt x="10" y="32"/>
                  </a:lnTo>
                  <a:lnTo>
                    <a:pt x="11" y="32"/>
                  </a:lnTo>
                  <a:lnTo>
                    <a:pt x="12" y="32"/>
                  </a:lnTo>
                  <a:lnTo>
                    <a:pt x="12" y="34"/>
                  </a:lnTo>
                  <a:lnTo>
                    <a:pt x="14" y="34"/>
                  </a:lnTo>
                  <a:lnTo>
                    <a:pt x="14" y="35"/>
                  </a:lnTo>
                  <a:lnTo>
                    <a:pt x="15" y="35"/>
                  </a:lnTo>
                  <a:lnTo>
                    <a:pt x="15" y="37"/>
                  </a:lnTo>
                  <a:lnTo>
                    <a:pt x="15" y="39"/>
                  </a:lnTo>
                  <a:lnTo>
                    <a:pt x="16" y="39"/>
                  </a:lnTo>
                  <a:lnTo>
                    <a:pt x="16" y="41"/>
                  </a:lnTo>
                  <a:lnTo>
                    <a:pt x="18" y="41"/>
                  </a:lnTo>
                  <a:lnTo>
                    <a:pt x="19" y="42"/>
                  </a:lnTo>
                  <a:lnTo>
                    <a:pt x="19" y="42"/>
                  </a:lnTo>
                  <a:lnTo>
                    <a:pt x="20" y="42"/>
                  </a:lnTo>
                  <a:lnTo>
                    <a:pt x="22" y="42"/>
                  </a:lnTo>
                  <a:lnTo>
                    <a:pt x="23" y="42"/>
                  </a:lnTo>
                  <a:lnTo>
                    <a:pt x="24" y="42"/>
                  </a:lnTo>
                  <a:lnTo>
                    <a:pt x="26" y="42"/>
                  </a:lnTo>
                  <a:lnTo>
                    <a:pt x="26" y="42"/>
                  </a:lnTo>
                  <a:lnTo>
                    <a:pt x="27" y="42"/>
                  </a:lnTo>
                  <a:lnTo>
                    <a:pt x="27" y="42"/>
                  </a:lnTo>
                  <a:lnTo>
                    <a:pt x="28" y="42"/>
                  </a:lnTo>
                  <a:lnTo>
                    <a:pt x="28" y="44"/>
                  </a:lnTo>
                  <a:lnTo>
                    <a:pt x="30" y="44"/>
                  </a:lnTo>
                  <a:lnTo>
                    <a:pt x="32" y="42"/>
                  </a:lnTo>
                  <a:lnTo>
                    <a:pt x="32" y="42"/>
                  </a:lnTo>
                  <a:lnTo>
                    <a:pt x="34" y="42"/>
                  </a:lnTo>
                  <a:lnTo>
                    <a:pt x="34" y="42"/>
                  </a:lnTo>
                  <a:lnTo>
                    <a:pt x="35" y="42"/>
                  </a:lnTo>
                  <a:lnTo>
                    <a:pt x="35" y="41"/>
                  </a:lnTo>
                  <a:lnTo>
                    <a:pt x="35" y="41"/>
                  </a:lnTo>
                  <a:lnTo>
                    <a:pt x="35" y="41"/>
                  </a:lnTo>
                  <a:lnTo>
                    <a:pt x="34" y="41"/>
                  </a:lnTo>
                  <a:lnTo>
                    <a:pt x="34" y="39"/>
                  </a:lnTo>
                  <a:lnTo>
                    <a:pt x="34" y="39"/>
                  </a:lnTo>
                  <a:lnTo>
                    <a:pt x="34" y="39"/>
                  </a:lnTo>
                  <a:lnTo>
                    <a:pt x="34" y="39"/>
                  </a:lnTo>
                  <a:lnTo>
                    <a:pt x="34" y="37"/>
                  </a:lnTo>
                  <a:lnTo>
                    <a:pt x="34" y="37"/>
                  </a:lnTo>
                  <a:lnTo>
                    <a:pt x="34" y="35"/>
                  </a:lnTo>
                  <a:lnTo>
                    <a:pt x="34" y="34"/>
                  </a:lnTo>
                  <a:lnTo>
                    <a:pt x="34" y="34"/>
                  </a:lnTo>
                  <a:lnTo>
                    <a:pt x="34" y="34"/>
                  </a:lnTo>
                  <a:lnTo>
                    <a:pt x="34" y="32"/>
                  </a:lnTo>
                  <a:lnTo>
                    <a:pt x="34" y="32"/>
                  </a:lnTo>
                  <a:lnTo>
                    <a:pt x="35" y="30"/>
                  </a:lnTo>
                  <a:lnTo>
                    <a:pt x="35" y="30"/>
                  </a:lnTo>
                  <a:lnTo>
                    <a:pt x="36" y="30"/>
                  </a:lnTo>
                  <a:lnTo>
                    <a:pt x="36" y="28"/>
                  </a:lnTo>
                  <a:lnTo>
                    <a:pt x="38" y="28"/>
                  </a:lnTo>
                  <a:lnTo>
                    <a:pt x="39" y="26"/>
                  </a:lnTo>
                  <a:lnTo>
                    <a:pt x="40" y="26"/>
                  </a:lnTo>
                  <a:lnTo>
                    <a:pt x="42" y="26"/>
                  </a:lnTo>
                  <a:lnTo>
                    <a:pt x="42" y="26"/>
                  </a:lnTo>
                  <a:lnTo>
                    <a:pt x="43" y="25"/>
                  </a:lnTo>
                  <a:lnTo>
                    <a:pt x="43" y="25"/>
                  </a:lnTo>
                  <a:lnTo>
                    <a:pt x="44" y="23"/>
                  </a:lnTo>
                  <a:lnTo>
                    <a:pt x="44" y="23"/>
                  </a:lnTo>
                  <a:lnTo>
                    <a:pt x="44" y="23"/>
                  </a:lnTo>
                  <a:lnTo>
                    <a:pt x="44" y="21"/>
                  </a:lnTo>
                  <a:lnTo>
                    <a:pt x="44" y="21"/>
                  </a:lnTo>
                  <a:lnTo>
                    <a:pt x="44" y="19"/>
                  </a:lnTo>
                  <a:lnTo>
                    <a:pt x="44" y="19"/>
                  </a:lnTo>
                  <a:lnTo>
                    <a:pt x="44" y="19"/>
                  </a:lnTo>
                  <a:lnTo>
                    <a:pt x="46" y="18"/>
                  </a:lnTo>
                  <a:lnTo>
                    <a:pt x="46" y="18"/>
                  </a:lnTo>
                  <a:lnTo>
                    <a:pt x="47" y="18"/>
                  </a:lnTo>
                  <a:lnTo>
                    <a:pt x="47" y="18"/>
                  </a:lnTo>
                  <a:lnTo>
                    <a:pt x="48" y="16"/>
                  </a:lnTo>
                  <a:lnTo>
                    <a:pt x="49" y="14"/>
                  </a:lnTo>
                  <a:lnTo>
                    <a:pt x="49" y="14"/>
                  </a:lnTo>
                  <a:lnTo>
                    <a:pt x="51" y="14"/>
                  </a:lnTo>
                  <a:lnTo>
                    <a:pt x="51" y="12"/>
                  </a:lnTo>
                  <a:lnTo>
                    <a:pt x="52" y="11"/>
                  </a:lnTo>
                  <a:lnTo>
                    <a:pt x="52" y="9"/>
                  </a:lnTo>
                  <a:lnTo>
                    <a:pt x="52" y="7"/>
                  </a:lnTo>
                  <a:lnTo>
                    <a:pt x="52" y="5"/>
                  </a:lnTo>
                  <a:lnTo>
                    <a:pt x="52" y="3"/>
                  </a:lnTo>
                  <a:lnTo>
                    <a:pt x="52"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3" name="Freeform 15"/>
            <p:cNvSpPr>
              <a:spLocks/>
            </p:cNvSpPr>
            <p:nvPr/>
          </p:nvSpPr>
          <p:spPr bwMode="auto">
            <a:xfrm>
              <a:off x="2144" y="2409"/>
              <a:ext cx="25" cy="71"/>
            </a:xfrm>
            <a:custGeom>
              <a:avLst/>
              <a:gdLst/>
              <a:ahLst/>
              <a:cxnLst>
                <a:cxn ang="0">
                  <a:pos x="0" y="69"/>
                </a:cxn>
                <a:cxn ang="0">
                  <a:pos x="0" y="66"/>
                </a:cxn>
                <a:cxn ang="0">
                  <a:pos x="1" y="64"/>
                </a:cxn>
                <a:cxn ang="0">
                  <a:pos x="1" y="62"/>
                </a:cxn>
                <a:cxn ang="0">
                  <a:pos x="2" y="60"/>
                </a:cxn>
                <a:cxn ang="0">
                  <a:pos x="2" y="57"/>
                </a:cxn>
                <a:cxn ang="0">
                  <a:pos x="4" y="55"/>
                </a:cxn>
                <a:cxn ang="0">
                  <a:pos x="5" y="53"/>
                </a:cxn>
                <a:cxn ang="0">
                  <a:pos x="5" y="50"/>
                </a:cxn>
                <a:cxn ang="0">
                  <a:pos x="6" y="48"/>
                </a:cxn>
                <a:cxn ang="0">
                  <a:pos x="8" y="46"/>
                </a:cxn>
                <a:cxn ang="0">
                  <a:pos x="8" y="44"/>
                </a:cxn>
                <a:cxn ang="0">
                  <a:pos x="8" y="43"/>
                </a:cxn>
                <a:cxn ang="0">
                  <a:pos x="9" y="41"/>
                </a:cxn>
                <a:cxn ang="0">
                  <a:pos x="10" y="41"/>
                </a:cxn>
                <a:cxn ang="0">
                  <a:pos x="10" y="39"/>
                </a:cxn>
                <a:cxn ang="0">
                  <a:pos x="10" y="37"/>
                </a:cxn>
                <a:cxn ang="0">
                  <a:pos x="12" y="37"/>
                </a:cxn>
                <a:cxn ang="0">
                  <a:pos x="12" y="37"/>
                </a:cxn>
                <a:cxn ang="0">
                  <a:pos x="12" y="36"/>
                </a:cxn>
                <a:cxn ang="0">
                  <a:pos x="13" y="34"/>
                </a:cxn>
                <a:cxn ang="0">
                  <a:pos x="14" y="32"/>
                </a:cxn>
                <a:cxn ang="0">
                  <a:pos x="14" y="30"/>
                </a:cxn>
                <a:cxn ang="0">
                  <a:pos x="16" y="29"/>
                </a:cxn>
                <a:cxn ang="0">
                  <a:pos x="17" y="25"/>
                </a:cxn>
                <a:cxn ang="0">
                  <a:pos x="17" y="23"/>
                </a:cxn>
                <a:cxn ang="0">
                  <a:pos x="18" y="21"/>
                </a:cxn>
                <a:cxn ang="0">
                  <a:pos x="20" y="20"/>
                </a:cxn>
                <a:cxn ang="0">
                  <a:pos x="20" y="18"/>
                </a:cxn>
                <a:cxn ang="0">
                  <a:pos x="21" y="16"/>
                </a:cxn>
                <a:cxn ang="0">
                  <a:pos x="20" y="13"/>
                </a:cxn>
                <a:cxn ang="0">
                  <a:pos x="20" y="9"/>
                </a:cxn>
                <a:cxn ang="0">
                  <a:pos x="21" y="7"/>
                </a:cxn>
                <a:cxn ang="0">
                  <a:pos x="21" y="7"/>
                </a:cxn>
                <a:cxn ang="0">
                  <a:pos x="21" y="5"/>
                </a:cxn>
                <a:cxn ang="0">
                  <a:pos x="22" y="4"/>
                </a:cxn>
                <a:cxn ang="0">
                  <a:pos x="24" y="2"/>
                </a:cxn>
                <a:cxn ang="0">
                  <a:pos x="25" y="2"/>
                </a:cxn>
              </a:cxnLst>
              <a:rect l="0" t="0" r="r" b="b"/>
              <a:pathLst>
                <a:path w="25" h="71">
                  <a:moveTo>
                    <a:pt x="0" y="71"/>
                  </a:moveTo>
                  <a:lnTo>
                    <a:pt x="0" y="69"/>
                  </a:lnTo>
                  <a:lnTo>
                    <a:pt x="0" y="67"/>
                  </a:lnTo>
                  <a:lnTo>
                    <a:pt x="0" y="66"/>
                  </a:lnTo>
                  <a:lnTo>
                    <a:pt x="1" y="66"/>
                  </a:lnTo>
                  <a:lnTo>
                    <a:pt x="1" y="64"/>
                  </a:lnTo>
                  <a:lnTo>
                    <a:pt x="1" y="62"/>
                  </a:lnTo>
                  <a:lnTo>
                    <a:pt x="1" y="62"/>
                  </a:lnTo>
                  <a:lnTo>
                    <a:pt x="1" y="60"/>
                  </a:lnTo>
                  <a:lnTo>
                    <a:pt x="2" y="60"/>
                  </a:lnTo>
                  <a:lnTo>
                    <a:pt x="2" y="59"/>
                  </a:lnTo>
                  <a:lnTo>
                    <a:pt x="2" y="57"/>
                  </a:lnTo>
                  <a:lnTo>
                    <a:pt x="4" y="57"/>
                  </a:lnTo>
                  <a:lnTo>
                    <a:pt x="4" y="55"/>
                  </a:lnTo>
                  <a:lnTo>
                    <a:pt x="4" y="53"/>
                  </a:lnTo>
                  <a:lnTo>
                    <a:pt x="5" y="53"/>
                  </a:lnTo>
                  <a:lnTo>
                    <a:pt x="5" y="52"/>
                  </a:lnTo>
                  <a:lnTo>
                    <a:pt x="5" y="50"/>
                  </a:lnTo>
                  <a:lnTo>
                    <a:pt x="5" y="48"/>
                  </a:lnTo>
                  <a:lnTo>
                    <a:pt x="6" y="48"/>
                  </a:lnTo>
                  <a:lnTo>
                    <a:pt x="6" y="46"/>
                  </a:lnTo>
                  <a:lnTo>
                    <a:pt x="8" y="46"/>
                  </a:lnTo>
                  <a:lnTo>
                    <a:pt x="8" y="44"/>
                  </a:lnTo>
                  <a:lnTo>
                    <a:pt x="8" y="44"/>
                  </a:lnTo>
                  <a:lnTo>
                    <a:pt x="8" y="44"/>
                  </a:lnTo>
                  <a:lnTo>
                    <a:pt x="8" y="43"/>
                  </a:lnTo>
                  <a:lnTo>
                    <a:pt x="9" y="43"/>
                  </a:lnTo>
                  <a:lnTo>
                    <a:pt x="9" y="41"/>
                  </a:lnTo>
                  <a:lnTo>
                    <a:pt x="10" y="41"/>
                  </a:lnTo>
                  <a:lnTo>
                    <a:pt x="10" y="41"/>
                  </a:lnTo>
                  <a:lnTo>
                    <a:pt x="10" y="39"/>
                  </a:lnTo>
                  <a:lnTo>
                    <a:pt x="10" y="39"/>
                  </a:lnTo>
                  <a:lnTo>
                    <a:pt x="10" y="37"/>
                  </a:lnTo>
                  <a:lnTo>
                    <a:pt x="10" y="37"/>
                  </a:lnTo>
                  <a:lnTo>
                    <a:pt x="12" y="37"/>
                  </a:lnTo>
                  <a:lnTo>
                    <a:pt x="12" y="37"/>
                  </a:lnTo>
                  <a:lnTo>
                    <a:pt x="12" y="37"/>
                  </a:lnTo>
                  <a:lnTo>
                    <a:pt x="12" y="37"/>
                  </a:lnTo>
                  <a:lnTo>
                    <a:pt x="12" y="36"/>
                  </a:lnTo>
                  <a:lnTo>
                    <a:pt x="12" y="36"/>
                  </a:lnTo>
                  <a:lnTo>
                    <a:pt x="12" y="36"/>
                  </a:lnTo>
                  <a:lnTo>
                    <a:pt x="13" y="34"/>
                  </a:lnTo>
                  <a:lnTo>
                    <a:pt x="13" y="34"/>
                  </a:lnTo>
                  <a:lnTo>
                    <a:pt x="14" y="32"/>
                  </a:lnTo>
                  <a:lnTo>
                    <a:pt x="14" y="32"/>
                  </a:lnTo>
                  <a:lnTo>
                    <a:pt x="14" y="30"/>
                  </a:lnTo>
                  <a:lnTo>
                    <a:pt x="16" y="29"/>
                  </a:lnTo>
                  <a:lnTo>
                    <a:pt x="16" y="29"/>
                  </a:lnTo>
                  <a:lnTo>
                    <a:pt x="17" y="27"/>
                  </a:lnTo>
                  <a:lnTo>
                    <a:pt x="17" y="25"/>
                  </a:lnTo>
                  <a:lnTo>
                    <a:pt x="17" y="25"/>
                  </a:lnTo>
                  <a:lnTo>
                    <a:pt x="17" y="23"/>
                  </a:lnTo>
                  <a:lnTo>
                    <a:pt x="18" y="23"/>
                  </a:lnTo>
                  <a:lnTo>
                    <a:pt x="18" y="21"/>
                  </a:lnTo>
                  <a:lnTo>
                    <a:pt x="18" y="21"/>
                  </a:lnTo>
                  <a:lnTo>
                    <a:pt x="20" y="20"/>
                  </a:lnTo>
                  <a:lnTo>
                    <a:pt x="20" y="20"/>
                  </a:lnTo>
                  <a:lnTo>
                    <a:pt x="20" y="18"/>
                  </a:lnTo>
                  <a:lnTo>
                    <a:pt x="20" y="16"/>
                  </a:lnTo>
                  <a:lnTo>
                    <a:pt x="21" y="16"/>
                  </a:lnTo>
                  <a:lnTo>
                    <a:pt x="21" y="14"/>
                  </a:lnTo>
                  <a:lnTo>
                    <a:pt x="20" y="13"/>
                  </a:lnTo>
                  <a:lnTo>
                    <a:pt x="20" y="13"/>
                  </a:lnTo>
                  <a:lnTo>
                    <a:pt x="20" y="9"/>
                  </a:lnTo>
                  <a:lnTo>
                    <a:pt x="21" y="9"/>
                  </a:lnTo>
                  <a:lnTo>
                    <a:pt x="21" y="7"/>
                  </a:lnTo>
                  <a:lnTo>
                    <a:pt x="21" y="7"/>
                  </a:lnTo>
                  <a:lnTo>
                    <a:pt x="21" y="7"/>
                  </a:lnTo>
                  <a:lnTo>
                    <a:pt x="21" y="5"/>
                  </a:lnTo>
                  <a:lnTo>
                    <a:pt x="21" y="5"/>
                  </a:lnTo>
                  <a:lnTo>
                    <a:pt x="22" y="4"/>
                  </a:lnTo>
                  <a:lnTo>
                    <a:pt x="22" y="4"/>
                  </a:lnTo>
                  <a:lnTo>
                    <a:pt x="22" y="4"/>
                  </a:lnTo>
                  <a:lnTo>
                    <a:pt x="24" y="2"/>
                  </a:lnTo>
                  <a:lnTo>
                    <a:pt x="24" y="2"/>
                  </a:lnTo>
                  <a:lnTo>
                    <a:pt x="25" y="2"/>
                  </a:lnTo>
                  <a:lnTo>
                    <a:pt x="25"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4" name="Freeform 16"/>
            <p:cNvSpPr>
              <a:spLocks/>
            </p:cNvSpPr>
            <p:nvPr/>
          </p:nvSpPr>
          <p:spPr bwMode="auto">
            <a:xfrm>
              <a:off x="2169" y="2388"/>
              <a:ext cx="9" cy="21"/>
            </a:xfrm>
            <a:custGeom>
              <a:avLst/>
              <a:gdLst/>
              <a:ahLst/>
              <a:cxnLst>
                <a:cxn ang="0">
                  <a:pos x="0" y="21"/>
                </a:cxn>
                <a:cxn ang="0">
                  <a:pos x="0" y="21"/>
                </a:cxn>
                <a:cxn ang="0">
                  <a:pos x="1" y="21"/>
                </a:cxn>
                <a:cxn ang="0">
                  <a:pos x="1" y="21"/>
                </a:cxn>
                <a:cxn ang="0">
                  <a:pos x="1" y="21"/>
                </a:cxn>
                <a:cxn ang="0">
                  <a:pos x="3" y="21"/>
                </a:cxn>
                <a:cxn ang="0">
                  <a:pos x="3" y="19"/>
                </a:cxn>
                <a:cxn ang="0">
                  <a:pos x="3" y="19"/>
                </a:cxn>
                <a:cxn ang="0">
                  <a:pos x="4" y="19"/>
                </a:cxn>
                <a:cxn ang="0">
                  <a:pos x="4" y="18"/>
                </a:cxn>
                <a:cxn ang="0">
                  <a:pos x="4" y="18"/>
                </a:cxn>
                <a:cxn ang="0">
                  <a:pos x="4" y="18"/>
                </a:cxn>
                <a:cxn ang="0">
                  <a:pos x="4" y="18"/>
                </a:cxn>
                <a:cxn ang="0">
                  <a:pos x="4" y="18"/>
                </a:cxn>
                <a:cxn ang="0">
                  <a:pos x="4" y="18"/>
                </a:cxn>
                <a:cxn ang="0">
                  <a:pos x="5" y="16"/>
                </a:cxn>
                <a:cxn ang="0">
                  <a:pos x="5" y="16"/>
                </a:cxn>
                <a:cxn ang="0">
                  <a:pos x="5" y="14"/>
                </a:cxn>
                <a:cxn ang="0">
                  <a:pos x="5" y="12"/>
                </a:cxn>
                <a:cxn ang="0">
                  <a:pos x="7" y="12"/>
                </a:cxn>
                <a:cxn ang="0">
                  <a:pos x="7" y="11"/>
                </a:cxn>
                <a:cxn ang="0">
                  <a:pos x="7" y="9"/>
                </a:cxn>
                <a:cxn ang="0">
                  <a:pos x="7" y="9"/>
                </a:cxn>
                <a:cxn ang="0">
                  <a:pos x="7" y="7"/>
                </a:cxn>
                <a:cxn ang="0">
                  <a:pos x="8" y="7"/>
                </a:cxn>
                <a:cxn ang="0">
                  <a:pos x="8" y="7"/>
                </a:cxn>
                <a:cxn ang="0">
                  <a:pos x="8" y="5"/>
                </a:cxn>
                <a:cxn ang="0">
                  <a:pos x="8" y="3"/>
                </a:cxn>
                <a:cxn ang="0">
                  <a:pos x="8" y="3"/>
                </a:cxn>
                <a:cxn ang="0">
                  <a:pos x="9" y="3"/>
                </a:cxn>
                <a:cxn ang="0">
                  <a:pos x="9" y="2"/>
                </a:cxn>
                <a:cxn ang="0">
                  <a:pos x="9" y="2"/>
                </a:cxn>
                <a:cxn ang="0">
                  <a:pos x="9" y="0"/>
                </a:cxn>
              </a:cxnLst>
              <a:rect l="0" t="0" r="r" b="b"/>
              <a:pathLst>
                <a:path w="9" h="21">
                  <a:moveTo>
                    <a:pt x="0" y="21"/>
                  </a:moveTo>
                  <a:lnTo>
                    <a:pt x="0" y="21"/>
                  </a:lnTo>
                  <a:lnTo>
                    <a:pt x="1" y="21"/>
                  </a:lnTo>
                  <a:lnTo>
                    <a:pt x="1" y="21"/>
                  </a:lnTo>
                  <a:lnTo>
                    <a:pt x="1" y="21"/>
                  </a:lnTo>
                  <a:lnTo>
                    <a:pt x="3" y="21"/>
                  </a:lnTo>
                  <a:lnTo>
                    <a:pt x="3" y="19"/>
                  </a:lnTo>
                  <a:lnTo>
                    <a:pt x="3" y="19"/>
                  </a:lnTo>
                  <a:lnTo>
                    <a:pt x="4" y="19"/>
                  </a:lnTo>
                  <a:lnTo>
                    <a:pt x="4" y="18"/>
                  </a:lnTo>
                  <a:lnTo>
                    <a:pt x="4" y="18"/>
                  </a:lnTo>
                  <a:lnTo>
                    <a:pt x="4" y="18"/>
                  </a:lnTo>
                  <a:lnTo>
                    <a:pt x="4" y="18"/>
                  </a:lnTo>
                  <a:lnTo>
                    <a:pt x="4" y="18"/>
                  </a:lnTo>
                  <a:lnTo>
                    <a:pt x="4" y="18"/>
                  </a:lnTo>
                  <a:lnTo>
                    <a:pt x="5" y="16"/>
                  </a:lnTo>
                  <a:lnTo>
                    <a:pt x="5" y="16"/>
                  </a:lnTo>
                  <a:lnTo>
                    <a:pt x="5" y="14"/>
                  </a:lnTo>
                  <a:lnTo>
                    <a:pt x="5" y="12"/>
                  </a:lnTo>
                  <a:lnTo>
                    <a:pt x="7" y="12"/>
                  </a:lnTo>
                  <a:lnTo>
                    <a:pt x="7" y="11"/>
                  </a:lnTo>
                  <a:lnTo>
                    <a:pt x="7" y="9"/>
                  </a:lnTo>
                  <a:lnTo>
                    <a:pt x="7" y="9"/>
                  </a:lnTo>
                  <a:lnTo>
                    <a:pt x="7" y="7"/>
                  </a:lnTo>
                  <a:lnTo>
                    <a:pt x="8" y="7"/>
                  </a:lnTo>
                  <a:lnTo>
                    <a:pt x="8" y="7"/>
                  </a:lnTo>
                  <a:lnTo>
                    <a:pt x="8" y="5"/>
                  </a:lnTo>
                  <a:lnTo>
                    <a:pt x="8" y="3"/>
                  </a:lnTo>
                  <a:lnTo>
                    <a:pt x="8" y="3"/>
                  </a:lnTo>
                  <a:lnTo>
                    <a:pt x="9" y="3"/>
                  </a:lnTo>
                  <a:lnTo>
                    <a:pt x="9" y="2"/>
                  </a:lnTo>
                  <a:lnTo>
                    <a:pt x="9" y="2"/>
                  </a:lnTo>
                  <a:lnTo>
                    <a:pt x="9"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5" name="Freeform 17"/>
            <p:cNvSpPr>
              <a:spLocks/>
            </p:cNvSpPr>
            <p:nvPr/>
          </p:nvSpPr>
          <p:spPr bwMode="auto">
            <a:xfrm>
              <a:off x="2192" y="2209"/>
              <a:ext cx="8" cy="85"/>
            </a:xfrm>
            <a:custGeom>
              <a:avLst/>
              <a:gdLst/>
              <a:ahLst/>
              <a:cxnLst>
                <a:cxn ang="0">
                  <a:pos x="2" y="83"/>
                </a:cxn>
                <a:cxn ang="0">
                  <a:pos x="2" y="82"/>
                </a:cxn>
                <a:cxn ang="0">
                  <a:pos x="4" y="76"/>
                </a:cxn>
                <a:cxn ang="0">
                  <a:pos x="2" y="73"/>
                </a:cxn>
                <a:cxn ang="0">
                  <a:pos x="2" y="69"/>
                </a:cxn>
                <a:cxn ang="0">
                  <a:pos x="4" y="67"/>
                </a:cxn>
                <a:cxn ang="0">
                  <a:pos x="4" y="67"/>
                </a:cxn>
                <a:cxn ang="0">
                  <a:pos x="5" y="64"/>
                </a:cxn>
                <a:cxn ang="0">
                  <a:pos x="5" y="59"/>
                </a:cxn>
                <a:cxn ang="0">
                  <a:pos x="5" y="57"/>
                </a:cxn>
                <a:cxn ang="0">
                  <a:pos x="8" y="57"/>
                </a:cxn>
                <a:cxn ang="0">
                  <a:pos x="8" y="55"/>
                </a:cxn>
                <a:cxn ang="0">
                  <a:pos x="6" y="55"/>
                </a:cxn>
                <a:cxn ang="0">
                  <a:pos x="5" y="53"/>
                </a:cxn>
                <a:cxn ang="0">
                  <a:pos x="4" y="51"/>
                </a:cxn>
                <a:cxn ang="0">
                  <a:pos x="4" y="48"/>
                </a:cxn>
                <a:cxn ang="0">
                  <a:pos x="2" y="46"/>
                </a:cxn>
                <a:cxn ang="0">
                  <a:pos x="2" y="41"/>
                </a:cxn>
                <a:cxn ang="0">
                  <a:pos x="1" y="37"/>
                </a:cxn>
                <a:cxn ang="0">
                  <a:pos x="2" y="36"/>
                </a:cxn>
                <a:cxn ang="0">
                  <a:pos x="4" y="36"/>
                </a:cxn>
                <a:cxn ang="0">
                  <a:pos x="5" y="36"/>
                </a:cxn>
                <a:cxn ang="0">
                  <a:pos x="6" y="36"/>
                </a:cxn>
                <a:cxn ang="0">
                  <a:pos x="8" y="36"/>
                </a:cxn>
                <a:cxn ang="0">
                  <a:pos x="8" y="36"/>
                </a:cxn>
                <a:cxn ang="0">
                  <a:pos x="4" y="32"/>
                </a:cxn>
                <a:cxn ang="0">
                  <a:pos x="1" y="28"/>
                </a:cxn>
                <a:cxn ang="0">
                  <a:pos x="0" y="25"/>
                </a:cxn>
                <a:cxn ang="0">
                  <a:pos x="0" y="21"/>
                </a:cxn>
                <a:cxn ang="0">
                  <a:pos x="1" y="18"/>
                </a:cxn>
                <a:cxn ang="0">
                  <a:pos x="2" y="16"/>
                </a:cxn>
                <a:cxn ang="0">
                  <a:pos x="1" y="11"/>
                </a:cxn>
                <a:cxn ang="0">
                  <a:pos x="0" y="7"/>
                </a:cxn>
                <a:cxn ang="0">
                  <a:pos x="0" y="2"/>
                </a:cxn>
                <a:cxn ang="0">
                  <a:pos x="0" y="0"/>
                </a:cxn>
              </a:cxnLst>
              <a:rect l="0" t="0" r="r" b="b"/>
              <a:pathLst>
                <a:path w="8" h="85">
                  <a:moveTo>
                    <a:pt x="2" y="85"/>
                  </a:moveTo>
                  <a:lnTo>
                    <a:pt x="2" y="83"/>
                  </a:lnTo>
                  <a:lnTo>
                    <a:pt x="2" y="82"/>
                  </a:lnTo>
                  <a:lnTo>
                    <a:pt x="2" y="82"/>
                  </a:lnTo>
                  <a:lnTo>
                    <a:pt x="4" y="78"/>
                  </a:lnTo>
                  <a:lnTo>
                    <a:pt x="4" y="76"/>
                  </a:lnTo>
                  <a:lnTo>
                    <a:pt x="4" y="74"/>
                  </a:lnTo>
                  <a:lnTo>
                    <a:pt x="2" y="73"/>
                  </a:lnTo>
                  <a:lnTo>
                    <a:pt x="2" y="71"/>
                  </a:lnTo>
                  <a:lnTo>
                    <a:pt x="2" y="69"/>
                  </a:lnTo>
                  <a:lnTo>
                    <a:pt x="4" y="69"/>
                  </a:lnTo>
                  <a:lnTo>
                    <a:pt x="4" y="67"/>
                  </a:lnTo>
                  <a:lnTo>
                    <a:pt x="4" y="67"/>
                  </a:lnTo>
                  <a:lnTo>
                    <a:pt x="4" y="67"/>
                  </a:lnTo>
                  <a:lnTo>
                    <a:pt x="5" y="66"/>
                  </a:lnTo>
                  <a:lnTo>
                    <a:pt x="5" y="64"/>
                  </a:lnTo>
                  <a:lnTo>
                    <a:pt x="5" y="62"/>
                  </a:lnTo>
                  <a:lnTo>
                    <a:pt x="5" y="59"/>
                  </a:lnTo>
                  <a:lnTo>
                    <a:pt x="5" y="59"/>
                  </a:lnTo>
                  <a:lnTo>
                    <a:pt x="5" y="57"/>
                  </a:lnTo>
                  <a:lnTo>
                    <a:pt x="5" y="57"/>
                  </a:lnTo>
                  <a:lnTo>
                    <a:pt x="8" y="57"/>
                  </a:lnTo>
                  <a:lnTo>
                    <a:pt x="8" y="55"/>
                  </a:lnTo>
                  <a:lnTo>
                    <a:pt x="8" y="55"/>
                  </a:lnTo>
                  <a:lnTo>
                    <a:pt x="8" y="55"/>
                  </a:lnTo>
                  <a:lnTo>
                    <a:pt x="6" y="55"/>
                  </a:lnTo>
                  <a:lnTo>
                    <a:pt x="6" y="53"/>
                  </a:lnTo>
                  <a:lnTo>
                    <a:pt x="5" y="53"/>
                  </a:lnTo>
                  <a:lnTo>
                    <a:pt x="4" y="53"/>
                  </a:lnTo>
                  <a:lnTo>
                    <a:pt x="4" y="51"/>
                  </a:lnTo>
                  <a:lnTo>
                    <a:pt x="4" y="50"/>
                  </a:lnTo>
                  <a:lnTo>
                    <a:pt x="4" y="48"/>
                  </a:lnTo>
                  <a:lnTo>
                    <a:pt x="4" y="48"/>
                  </a:lnTo>
                  <a:lnTo>
                    <a:pt x="2" y="46"/>
                  </a:lnTo>
                  <a:lnTo>
                    <a:pt x="2" y="43"/>
                  </a:lnTo>
                  <a:lnTo>
                    <a:pt x="2" y="41"/>
                  </a:lnTo>
                  <a:lnTo>
                    <a:pt x="1" y="39"/>
                  </a:lnTo>
                  <a:lnTo>
                    <a:pt x="1" y="37"/>
                  </a:lnTo>
                  <a:lnTo>
                    <a:pt x="1" y="37"/>
                  </a:lnTo>
                  <a:lnTo>
                    <a:pt x="2" y="36"/>
                  </a:lnTo>
                  <a:lnTo>
                    <a:pt x="2" y="36"/>
                  </a:lnTo>
                  <a:lnTo>
                    <a:pt x="4" y="36"/>
                  </a:lnTo>
                  <a:lnTo>
                    <a:pt x="4" y="36"/>
                  </a:lnTo>
                  <a:lnTo>
                    <a:pt x="5" y="36"/>
                  </a:lnTo>
                  <a:lnTo>
                    <a:pt x="6" y="36"/>
                  </a:lnTo>
                  <a:lnTo>
                    <a:pt x="6" y="36"/>
                  </a:lnTo>
                  <a:lnTo>
                    <a:pt x="8" y="36"/>
                  </a:lnTo>
                  <a:lnTo>
                    <a:pt x="8" y="36"/>
                  </a:lnTo>
                  <a:lnTo>
                    <a:pt x="8" y="36"/>
                  </a:lnTo>
                  <a:lnTo>
                    <a:pt x="8" y="36"/>
                  </a:lnTo>
                  <a:lnTo>
                    <a:pt x="5" y="34"/>
                  </a:lnTo>
                  <a:lnTo>
                    <a:pt x="4" y="32"/>
                  </a:lnTo>
                  <a:lnTo>
                    <a:pt x="2" y="32"/>
                  </a:lnTo>
                  <a:lnTo>
                    <a:pt x="1" y="28"/>
                  </a:lnTo>
                  <a:lnTo>
                    <a:pt x="1" y="27"/>
                  </a:lnTo>
                  <a:lnTo>
                    <a:pt x="0" y="25"/>
                  </a:lnTo>
                  <a:lnTo>
                    <a:pt x="0" y="23"/>
                  </a:lnTo>
                  <a:lnTo>
                    <a:pt x="0" y="21"/>
                  </a:lnTo>
                  <a:lnTo>
                    <a:pt x="1" y="20"/>
                  </a:lnTo>
                  <a:lnTo>
                    <a:pt x="1" y="18"/>
                  </a:lnTo>
                  <a:lnTo>
                    <a:pt x="2" y="16"/>
                  </a:lnTo>
                  <a:lnTo>
                    <a:pt x="2" y="16"/>
                  </a:lnTo>
                  <a:lnTo>
                    <a:pt x="2" y="12"/>
                  </a:lnTo>
                  <a:lnTo>
                    <a:pt x="1" y="11"/>
                  </a:lnTo>
                  <a:lnTo>
                    <a:pt x="0" y="9"/>
                  </a:lnTo>
                  <a:lnTo>
                    <a:pt x="0" y="7"/>
                  </a:lnTo>
                  <a:lnTo>
                    <a:pt x="0" y="5"/>
                  </a:lnTo>
                  <a:lnTo>
                    <a:pt x="0" y="2"/>
                  </a:lnTo>
                  <a:lnTo>
                    <a:pt x="0" y="0"/>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6" name="Freeform 18"/>
            <p:cNvSpPr>
              <a:spLocks/>
            </p:cNvSpPr>
            <p:nvPr/>
          </p:nvSpPr>
          <p:spPr bwMode="auto">
            <a:xfrm>
              <a:off x="2076" y="2140"/>
              <a:ext cx="74" cy="23"/>
            </a:xfrm>
            <a:custGeom>
              <a:avLst/>
              <a:gdLst/>
              <a:ahLst/>
              <a:cxnLst>
                <a:cxn ang="0">
                  <a:pos x="74" y="0"/>
                </a:cxn>
                <a:cxn ang="0">
                  <a:pos x="74" y="2"/>
                </a:cxn>
                <a:cxn ang="0">
                  <a:pos x="74" y="2"/>
                </a:cxn>
                <a:cxn ang="0">
                  <a:pos x="73" y="4"/>
                </a:cxn>
                <a:cxn ang="0">
                  <a:pos x="73" y="5"/>
                </a:cxn>
                <a:cxn ang="0">
                  <a:pos x="72" y="5"/>
                </a:cxn>
                <a:cxn ang="0">
                  <a:pos x="70" y="5"/>
                </a:cxn>
                <a:cxn ang="0">
                  <a:pos x="70" y="5"/>
                </a:cxn>
                <a:cxn ang="0">
                  <a:pos x="68" y="7"/>
                </a:cxn>
                <a:cxn ang="0">
                  <a:pos x="68" y="7"/>
                </a:cxn>
                <a:cxn ang="0">
                  <a:pos x="66" y="9"/>
                </a:cxn>
                <a:cxn ang="0">
                  <a:pos x="65" y="9"/>
                </a:cxn>
                <a:cxn ang="0">
                  <a:pos x="65" y="11"/>
                </a:cxn>
                <a:cxn ang="0">
                  <a:pos x="64" y="11"/>
                </a:cxn>
                <a:cxn ang="0">
                  <a:pos x="64" y="12"/>
                </a:cxn>
                <a:cxn ang="0">
                  <a:pos x="62" y="12"/>
                </a:cxn>
                <a:cxn ang="0">
                  <a:pos x="61" y="12"/>
                </a:cxn>
                <a:cxn ang="0">
                  <a:pos x="58" y="12"/>
                </a:cxn>
                <a:cxn ang="0">
                  <a:pos x="56" y="12"/>
                </a:cxn>
                <a:cxn ang="0">
                  <a:pos x="52" y="12"/>
                </a:cxn>
                <a:cxn ang="0">
                  <a:pos x="49" y="12"/>
                </a:cxn>
                <a:cxn ang="0">
                  <a:pos x="47" y="12"/>
                </a:cxn>
                <a:cxn ang="0">
                  <a:pos x="45" y="14"/>
                </a:cxn>
                <a:cxn ang="0">
                  <a:pos x="44" y="14"/>
                </a:cxn>
                <a:cxn ang="0">
                  <a:pos x="43" y="16"/>
                </a:cxn>
                <a:cxn ang="0">
                  <a:pos x="41" y="16"/>
                </a:cxn>
                <a:cxn ang="0">
                  <a:pos x="41" y="18"/>
                </a:cxn>
                <a:cxn ang="0">
                  <a:pos x="39" y="18"/>
                </a:cxn>
                <a:cxn ang="0">
                  <a:pos x="37" y="18"/>
                </a:cxn>
                <a:cxn ang="0">
                  <a:pos x="35" y="18"/>
                </a:cxn>
                <a:cxn ang="0">
                  <a:pos x="32" y="18"/>
                </a:cxn>
                <a:cxn ang="0">
                  <a:pos x="29" y="18"/>
                </a:cxn>
                <a:cxn ang="0">
                  <a:pos x="27" y="20"/>
                </a:cxn>
                <a:cxn ang="0">
                  <a:pos x="24" y="20"/>
                </a:cxn>
                <a:cxn ang="0">
                  <a:pos x="21" y="20"/>
                </a:cxn>
                <a:cxn ang="0">
                  <a:pos x="20" y="20"/>
                </a:cxn>
                <a:cxn ang="0">
                  <a:pos x="20" y="21"/>
                </a:cxn>
                <a:cxn ang="0">
                  <a:pos x="19" y="21"/>
                </a:cxn>
                <a:cxn ang="0">
                  <a:pos x="17" y="23"/>
                </a:cxn>
                <a:cxn ang="0">
                  <a:pos x="16" y="23"/>
                </a:cxn>
                <a:cxn ang="0">
                  <a:pos x="15" y="23"/>
                </a:cxn>
                <a:cxn ang="0">
                  <a:pos x="13" y="23"/>
                </a:cxn>
                <a:cxn ang="0">
                  <a:pos x="11" y="21"/>
                </a:cxn>
                <a:cxn ang="0">
                  <a:pos x="9" y="21"/>
                </a:cxn>
                <a:cxn ang="0">
                  <a:pos x="8" y="21"/>
                </a:cxn>
                <a:cxn ang="0">
                  <a:pos x="5" y="20"/>
                </a:cxn>
                <a:cxn ang="0">
                  <a:pos x="3" y="18"/>
                </a:cxn>
                <a:cxn ang="0">
                  <a:pos x="3" y="18"/>
                </a:cxn>
                <a:cxn ang="0">
                  <a:pos x="0" y="16"/>
                </a:cxn>
              </a:cxnLst>
              <a:rect l="0" t="0" r="r" b="b"/>
              <a:pathLst>
                <a:path w="74" h="23">
                  <a:moveTo>
                    <a:pt x="74" y="0"/>
                  </a:moveTo>
                  <a:lnTo>
                    <a:pt x="74" y="2"/>
                  </a:lnTo>
                  <a:lnTo>
                    <a:pt x="74" y="2"/>
                  </a:lnTo>
                  <a:lnTo>
                    <a:pt x="73" y="4"/>
                  </a:lnTo>
                  <a:lnTo>
                    <a:pt x="73" y="5"/>
                  </a:lnTo>
                  <a:lnTo>
                    <a:pt x="72" y="5"/>
                  </a:lnTo>
                  <a:lnTo>
                    <a:pt x="70" y="5"/>
                  </a:lnTo>
                  <a:lnTo>
                    <a:pt x="70" y="5"/>
                  </a:lnTo>
                  <a:lnTo>
                    <a:pt x="68" y="7"/>
                  </a:lnTo>
                  <a:lnTo>
                    <a:pt x="68" y="7"/>
                  </a:lnTo>
                  <a:lnTo>
                    <a:pt x="66" y="9"/>
                  </a:lnTo>
                  <a:lnTo>
                    <a:pt x="65" y="9"/>
                  </a:lnTo>
                  <a:lnTo>
                    <a:pt x="65" y="11"/>
                  </a:lnTo>
                  <a:lnTo>
                    <a:pt x="64" y="11"/>
                  </a:lnTo>
                  <a:lnTo>
                    <a:pt x="64" y="12"/>
                  </a:lnTo>
                  <a:lnTo>
                    <a:pt x="62" y="12"/>
                  </a:lnTo>
                  <a:lnTo>
                    <a:pt x="61" y="12"/>
                  </a:lnTo>
                  <a:lnTo>
                    <a:pt x="58" y="12"/>
                  </a:lnTo>
                  <a:lnTo>
                    <a:pt x="56" y="12"/>
                  </a:lnTo>
                  <a:lnTo>
                    <a:pt x="52" y="12"/>
                  </a:lnTo>
                  <a:lnTo>
                    <a:pt x="49" y="12"/>
                  </a:lnTo>
                  <a:lnTo>
                    <a:pt x="47" y="12"/>
                  </a:lnTo>
                  <a:lnTo>
                    <a:pt x="45" y="14"/>
                  </a:lnTo>
                  <a:lnTo>
                    <a:pt x="44" y="14"/>
                  </a:lnTo>
                  <a:lnTo>
                    <a:pt x="43" y="16"/>
                  </a:lnTo>
                  <a:lnTo>
                    <a:pt x="41" y="16"/>
                  </a:lnTo>
                  <a:lnTo>
                    <a:pt x="41" y="18"/>
                  </a:lnTo>
                  <a:lnTo>
                    <a:pt x="39" y="18"/>
                  </a:lnTo>
                  <a:lnTo>
                    <a:pt x="37" y="18"/>
                  </a:lnTo>
                  <a:lnTo>
                    <a:pt x="35" y="18"/>
                  </a:lnTo>
                  <a:lnTo>
                    <a:pt x="32" y="18"/>
                  </a:lnTo>
                  <a:lnTo>
                    <a:pt x="29" y="18"/>
                  </a:lnTo>
                  <a:lnTo>
                    <a:pt x="27" y="20"/>
                  </a:lnTo>
                  <a:lnTo>
                    <a:pt x="24" y="20"/>
                  </a:lnTo>
                  <a:lnTo>
                    <a:pt x="21" y="20"/>
                  </a:lnTo>
                  <a:lnTo>
                    <a:pt x="20" y="20"/>
                  </a:lnTo>
                  <a:lnTo>
                    <a:pt x="20" y="21"/>
                  </a:lnTo>
                  <a:lnTo>
                    <a:pt x="19" y="21"/>
                  </a:lnTo>
                  <a:lnTo>
                    <a:pt x="17" y="23"/>
                  </a:lnTo>
                  <a:lnTo>
                    <a:pt x="16" y="23"/>
                  </a:lnTo>
                  <a:lnTo>
                    <a:pt x="15" y="23"/>
                  </a:lnTo>
                  <a:lnTo>
                    <a:pt x="13" y="23"/>
                  </a:lnTo>
                  <a:lnTo>
                    <a:pt x="11" y="21"/>
                  </a:lnTo>
                  <a:lnTo>
                    <a:pt x="9" y="21"/>
                  </a:lnTo>
                  <a:lnTo>
                    <a:pt x="8" y="21"/>
                  </a:lnTo>
                  <a:lnTo>
                    <a:pt x="5" y="20"/>
                  </a:lnTo>
                  <a:lnTo>
                    <a:pt x="3" y="18"/>
                  </a:lnTo>
                  <a:lnTo>
                    <a:pt x="3" y="18"/>
                  </a:lnTo>
                  <a:lnTo>
                    <a:pt x="0" y="16"/>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7" name="Freeform 19"/>
            <p:cNvSpPr>
              <a:spLocks/>
            </p:cNvSpPr>
            <p:nvPr/>
          </p:nvSpPr>
          <p:spPr bwMode="auto">
            <a:xfrm>
              <a:off x="2033" y="2005"/>
              <a:ext cx="11" cy="100"/>
            </a:xfrm>
            <a:custGeom>
              <a:avLst/>
              <a:gdLst/>
              <a:ahLst/>
              <a:cxnLst>
                <a:cxn ang="0">
                  <a:pos x="7" y="100"/>
                </a:cxn>
                <a:cxn ang="0">
                  <a:pos x="8" y="96"/>
                </a:cxn>
                <a:cxn ang="0">
                  <a:pos x="10" y="93"/>
                </a:cxn>
                <a:cxn ang="0">
                  <a:pos x="11" y="91"/>
                </a:cxn>
                <a:cxn ang="0">
                  <a:pos x="11" y="89"/>
                </a:cxn>
                <a:cxn ang="0">
                  <a:pos x="11" y="89"/>
                </a:cxn>
                <a:cxn ang="0">
                  <a:pos x="11" y="87"/>
                </a:cxn>
                <a:cxn ang="0">
                  <a:pos x="10" y="85"/>
                </a:cxn>
                <a:cxn ang="0">
                  <a:pos x="8" y="84"/>
                </a:cxn>
                <a:cxn ang="0">
                  <a:pos x="8" y="82"/>
                </a:cxn>
                <a:cxn ang="0">
                  <a:pos x="8" y="80"/>
                </a:cxn>
                <a:cxn ang="0">
                  <a:pos x="8" y="75"/>
                </a:cxn>
                <a:cxn ang="0">
                  <a:pos x="10" y="71"/>
                </a:cxn>
                <a:cxn ang="0">
                  <a:pos x="10" y="68"/>
                </a:cxn>
                <a:cxn ang="0">
                  <a:pos x="8" y="66"/>
                </a:cxn>
                <a:cxn ang="0">
                  <a:pos x="8" y="61"/>
                </a:cxn>
                <a:cxn ang="0">
                  <a:pos x="8" y="52"/>
                </a:cxn>
                <a:cxn ang="0">
                  <a:pos x="8" y="48"/>
                </a:cxn>
                <a:cxn ang="0">
                  <a:pos x="8" y="45"/>
                </a:cxn>
                <a:cxn ang="0">
                  <a:pos x="8" y="41"/>
                </a:cxn>
                <a:cxn ang="0">
                  <a:pos x="6" y="36"/>
                </a:cxn>
                <a:cxn ang="0">
                  <a:pos x="3" y="32"/>
                </a:cxn>
                <a:cxn ang="0">
                  <a:pos x="2" y="31"/>
                </a:cxn>
                <a:cxn ang="0">
                  <a:pos x="0" y="27"/>
                </a:cxn>
                <a:cxn ang="0">
                  <a:pos x="0" y="24"/>
                </a:cxn>
                <a:cxn ang="0">
                  <a:pos x="2" y="22"/>
                </a:cxn>
                <a:cxn ang="0">
                  <a:pos x="2" y="20"/>
                </a:cxn>
                <a:cxn ang="0">
                  <a:pos x="2" y="18"/>
                </a:cxn>
                <a:cxn ang="0">
                  <a:pos x="2" y="15"/>
                </a:cxn>
                <a:cxn ang="0">
                  <a:pos x="2" y="13"/>
                </a:cxn>
                <a:cxn ang="0">
                  <a:pos x="2" y="9"/>
                </a:cxn>
                <a:cxn ang="0">
                  <a:pos x="3" y="2"/>
                </a:cxn>
              </a:cxnLst>
              <a:rect l="0" t="0" r="r" b="b"/>
              <a:pathLst>
                <a:path w="11" h="100">
                  <a:moveTo>
                    <a:pt x="7" y="100"/>
                  </a:moveTo>
                  <a:lnTo>
                    <a:pt x="7" y="100"/>
                  </a:lnTo>
                  <a:lnTo>
                    <a:pt x="7" y="98"/>
                  </a:lnTo>
                  <a:lnTo>
                    <a:pt x="8" y="96"/>
                  </a:lnTo>
                  <a:lnTo>
                    <a:pt x="8" y="94"/>
                  </a:lnTo>
                  <a:lnTo>
                    <a:pt x="10" y="93"/>
                  </a:lnTo>
                  <a:lnTo>
                    <a:pt x="10" y="91"/>
                  </a:lnTo>
                  <a:lnTo>
                    <a:pt x="11" y="91"/>
                  </a:lnTo>
                  <a:lnTo>
                    <a:pt x="11" y="89"/>
                  </a:lnTo>
                  <a:lnTo>
                    <a:pt x="11" y="89"/>
                  </a:lnTo>
                  <a:lnTo>
                    <a:pt x="11" y="89"/>
                  </a:lnTo>
                  <a:lnTo>
                    <a:pt x="11" y="89"/>
                  </a:lnTo>
                  <a:lnTo>
                    <a:pt x="11" y="87"/>
                  </a:lnTo>
                  <a:lnTo>
                    <a:pt x="11" y="87"/>
                  </a:lnTo>
                  <a:lnTo>
                    <a:pt x="10" y="85"/>
                  </a:lnTo>
                  <a:lnTo>
                    <a:pt x="10" y="85"/>
                  </a:lnTo>
                  <a:lnTo>
                    <a:pt x="10" y="85"/>
                  </a:lnTo>
                  <a:lnTo>
                    <a:pt x="8" y="84"/>
                  </a:lnTo>
                  <a:lnTo>
                    <a:pt x="8" y="84"/>
                  </a:lnTo>
                  <a:lnTo>
                    <a:pt x="8" y="82"/>
                  </a:lnTo>
                  <a:lnTo>
                    <a:pt x="8" y="82"/>
                  </a:lnTo>
                  <a:lnTo>
                    <a:pt x="8" y="80"/>
                  </a:lnTo>
                  <a:lnTo>
                    <a:pt x="8" y="78"/>
                  </a:lnTo>
                  <a:lnTo>
                    <a:pt x="8" y="75"/>
                  </a:lnTo>
                  <a:lnTo>
                    <a:pt x="10" y="73"/>
                  </a:lnTo>
                  <a:lnTo>
                    <a:pt x="10" y="71"/>
                  </a:lnTo>
                  <a:lnTo>
                    <a:pt x="10" y="70"/>
                  </a:lnTo>
                  <a:lnTo>
                    <a:pt x="10" y="68"/>
                  </a:lnTo>
                  <a:lnTo>
                    <a:pt x="10" y="66"/>
                  </a:lnTo>
                  <a:lnTo>
                    <a:pt x="8" y="66"/>
                  </a:lnTo>
                  <a:lnTo>
                    <a:pt x="8" y="64"/>
                  </a:lnTo>
                  <a:lnTo>
                    <a:pt x="8" y="61"/>
                  </a:lnTo>
                  <a:lnTo>
                    <a:pt x="8" y="59"/>
                  </a:lnTo>
                  <a:lnTo>
                    <a:pt x="8" y="52"/>
                  </a:lnTo>
                  <a:lnTo>
                    <a:pt x="8" y="50"/>
                  </a:lnTo>
                  <a:lnTo>
                    <a:pt x="8" y="48"/>
                  </a:lnTo>
                  <a:lnTo>
                    <a:pt x="8" y="47"/>
                  </a:lnTo>
                  <a:lnTo>
                    <a:pt x="8" y="45"/>
                  </a:lnTo>
                  <a:lnTo>
                    <a:pt x="8" y="43"/>
                  </a:lnTo>
                  <a:lnTo>
                    <a:pt x="8" y="41"/>
                  </a:lnTo>
                  <a:lnTo>
                    <a:pt x="7" y="39"/>
                  </a:lnTo>
                  <a:lnTo>
                    <a:pt x="6" y="36"/>
                  </a:lnTo>
                  <a:lnTo>
                    <a:pt x="4" y="34"/>
                  </a:lnTo>
                  <a:lnTo>
                    <a:pt x="3" y="32"/>
                  </a:lnTo>
                  <a:lnTo>
                    <a:pt x="2" y="31"/>
                  </a:lnTo>
                  <a:lnTo>
                    <a:pt x="2" y="31"/>
                  </a:lnTo>
                  <a:lnTo>
                    <a:pt x="2" y="29"/>
                  </a:lnTo>
                  <a:lnTo>
                    <a:pt x="0" y="27"/>
                  </a:lnTo>
                  <a:lnTo>
                    <a:pt x="0" y="25"/>
                  </a:lnTo>
                  <a:lnTo>
                    <a:pt x="0" y="24"/>
                  </a:lnTo>
                  <a:lnTo>
                    <a:pt x="2" y="24"/>
                  </a:lnTo>
                  <a:lnTo>
                    <a:pt x="2" y="22"/>
                  </a:lnTo>
                  <a:lnTo>
                    <a:pt x="2" y="20"/>
                  </a:lnTo>
                  <a:lnTo>
                    <a:pt x="2" y="20"/>
                  </a:lnTo>
                  <a:lnTo>
                    <a:pt x="2" y="18"/>
                  </a:lnTo>
                  <a:lnTo>
                    <a:pt x="2" y="18"/>
                  </a:lnTo>
                  <a:lnTo>
                    <a:pt x="2" y="16"/>
                  </a:lnTo>
                  <a:lnTo>
                    <a:pt x="2" y="15"/>
                  </a:lnTo>
                  <a:lnTo>
                    <a:pt x="2" y="15"/>
                  </a:lnTo>
                  <a:lnTo>
                    <a:pt x="2" y="13"/>
                  </a:lnTo>
                  <a:lnTo>
                    <a:pt x="2" y="11"/>
                  </a:lnTo>
                  <a:lnTo>
                    <a:pt x="2" y="9"/>
                  </a:lnTo>
                  <a:lnTo>
                    <a:pt x="2" y="6"/>
                  </a:lnTo>
                  <a:lnTo>
                    <a:pt x="3" y="2"/>
                  </a:lnTo>
                  <a:lnTo>
                    <a:pt x="3"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8" name="Freeform 20"/>
            <p:cNvSpPr>
              <a:spLocks/>
            </p:cNvSpPr>
            <p:nvPr/>
          </p:nvSpPr>
          <p:spPr bwMode="auto">
            <a:xfrm>
              <a:off x="2088" y="1851"/>
              <a:ext cx="44" cy="80"/>
            </a:xfrm>
            <a:custGeom>
              <a:avLst/>
              <a:gdLst/>
              <a:ahLst/>
              <a:cxnLst>
                <a:cxn ang="0">
                  <a:pos x="0" y="80"/>
                </a:cxn>
                <a:cxn ang="0">
                  <a:pos x="1" y="78"/>
                </a:cxn>
                <a:cxn ang="0">
                  <a:pos x="3" y="77"/>
                </a:cxn>
                <a:cxn ang="0">
                  <a:pos x="4" y="75"/>
                </a:cxn>
                <a:cxn ang="0">
                  <a:pos x="4" y="73"/>
                </a:cxn>
                <a:cxn ang="0">
                  <a:pos x="5" y="70"/>
                </a:cxn>
                <a:cxn ang="0">
                  <a:pos x="5" y="70"/>
                </a:cxn>
                <a:cxn ang="0">
                  <a:pos x="7" y="68"/>
                </a:cxn>
                <a:cxn ang="0">
                  <a:pos x="7" y="66"/>
                </a:cxn>
                <a:cxn ang="0">
                  <a:pos x="8" y="66"/>
                </a:cxn>
                <a:cxn ang="0">
                  <a:pos x="11" y="64"/>
                </a:cxn>
                <a:cxn ang="0">
                  <a:pos x="12" y="62"/>
                </a:cxn>
                <a:cxn ang="0">
                  <a:pos x="13" y="61"/>
                </a:cxn>
                <a:cxn ang="0">
                  <a:pos x="15" y="57"/>
                </a:cxn>
                <a:cxn ang="0">
                  <a:pos x="15" y="55"/>
                </a:cxn>
                <a:cxn ang="0">
                  <a:pos x="15" y="54"/>
                </a:cxn>
                <a:cxn ang="0">
                  <a:pos x="16" y="50"/>
                </a:cxn>
                <a:cxn ang="0">
                  <a:pos x="17" y="48"/>
                </a:cxn>
                <a:cxn ang="0">
                  <a:pos x="17" y="46"/>
                </a:cxn>
                <a:cxn ang="0">
                  <a:pos x="17" y="43"/>
                </a:cxn>
                <a:cxn ang="0">
                  <a:pos x="17" y="41"/>
                </a:cxn>
                <a:cxn ang="0">
                  <a:pos x="19" y="39"/>
                </a:cxn>
                <a:cxn ang="0">
                  <a:pos x="19" y="39"/>
                </a:cxn>
                <a:cxn ang="0">
                  <a:pos x="20" y="38"/>
                </a:cxn>
                <a:cxn ang="0">
                  <a:pos x="21" y="36"/>
                </a:cxn>
                <a:cxn ang="0">
                  <a:pos x="21" y="34"/>
                </a:cxn>
                <a:cxn ang="0">
                  <a:pos x="23" y="34"/>
                </a:cxn>
                <a:cxn ang="0">
                  <a:pos x="24" y="31"/>
                </a:cxn>
                <a:cxn ang="0">
                  <a:pos x="25" y="29"/>
                </a:cxn>
                <a:cxn ang="0">
                  <a:pos x="25" y="25"/>
                </a:cxn>
                <a:cxn ang="0">
                  <a:pos x="25" y="23"/>
                </a:cxn>
                <a:cxn ang="0">
                  <a:pos x="25" y="20"/>
                </a:cxn>
                <a:cxn ang="0">
                  <a:pos x="27" y="16"/>
                </a:cxn>
                <a:cxn ang="0">
                  <a:pos x="27" y="15"/>
                </a:cxn>
                <a:cxn ang="0">
                  <a:pos x="27" y="11"/>
                </a:cxn>
                <a:cxn ang="0">
                  <a:pos x="28" y="9"/>
                </a:cxn>
                <a:cxn ang="0">
                  <a:pos x="29" y="8"/>
                </a:cxn>
                <a:cxn ang="0">
                  <a:pos x="31" y="8"/>
                </a:cxn>
                <a:cxn ang="0">
                  <a:pos x="32" y="6"/>
                </a:cxn>
                <a:cxn ang="0">
                  <a:pos x="35" y="6"/>
                </a:cxn>
                <a:cxn ang="0">
                  <a:pos x="35" y="4"/>
                </a:cxn>
                <a:cxn ang="0">
                  <a:pos x="37" y="4"/>
                </a:cxn>
                <a:cxn ang="0">
                  <a:pos x="39" y="2"/>
                </a:cxn>
                <a:cxn ang="0">
                  <a:pos x="43" y="0"/>
                </a:cxn>
                <a:cxn ang="0">
                  <a:pos x="44" y="0"/>
                </a:cxn>
              </a:cxnLst>
              <a:rect l="0" t="0" r="r" b="b"/>
              <a:pathLst>
                <a:path w="44" h="80">
                  <a:moveTo>
                    <a:pt x="0" y="80"/>
                  </a:moveTo>
                  <a:lnTo>
                    <a:pt x="1" y="78"/>
                  </a:lnTo>
                  <a:lnTo>
                    <a:pt x="3" y="77"/>
                  </a:lnTo>
                  <a:lnTo>
                    <a:pt x="4" y="75"/>
                  </a:lnTo>
                  <a:lnTo>
                    <a:pt x="4" y="73"/>
                  </a:lnTo>
                  <a:lnTo>
                    <a:pt x="5" y="70"/>
                  </a:lnTo>
                  <a:lnTo>
                    <a:pt x="5" y="70"/>
                  </a:lnTo>
                  <a:lnTo>
                    <a:pt x="7" y="68"/>
                  </a:lnTo>
                  <a:lnTo>
                    <a:pt x="7" y="66"/>
                  </a:lnTo>
                  <a:lnTo>
                    <a:pt x="8" y="66"/>
                  </a:lnTo>
                  <a:lnTo>
                    <a:pt x="11" y="64"/>
                  </a:lnTo>
                  <a:lnTo>
                    <a:pt x="12" y="62"/>
                  </a:lnTo>
                  <a:lnTo>
                    <a:pt x="13" y="61"/>
                  </a:lnTo>
                  <a:lnTo>
                    <a:pt x="15" y="57"/>
                  </a:lnTo>
                  <a:lnTo>
                    <a:pt x="15" y="55"/>
                  </a:lnTo>
                  <a:lnTo>
                    <a:pt x="15" y="54"/>
                  </a:lnTo>
                  <a:lnTo>
                    <a:pt x="16" y="50"/>
                  </a:lnTo>
                  <a:lnTo>
                    <a:pt x="17" y="48"/>
                  </a:lnTo>
                  <a:lnTo>
                    <a:pt x="17" y="46"/>
                  </a:lnTo>
                  <a:lnTo>
                    <a:pt x="17" y="43"/>
                  </a:lnTo>
                  <a:lnTo>
                    <a:pt x="17" y="41"/>
                  </a:lnTo>
                  <a:lnTo>
                    <a:pt x="19" y="39"/>
                  </a:lnTo>
                  <a:lnTo>
                    <a:pt x="19" y="39"/>
                  </a:lnTo>
                  <a:lnTo>
                    <a:pt x="20" y="38"/>
                  </a:lnTo>
                  <a:lnTo>
                    <a:pt x="21" y="36"/>
                  </a:lnTo>
                  <a:lnTo>
                    <a:pt x="21" y="34"/>
                  </a:lnTo>
                  <a:lnTo>
                    <a:pt x="23" y="34"/>
                  </a:lnTo>
                  <a:lnTo>
                    <a:pt x="24" y="31"/>
                  </a:lnTo>
                  <a:lnTo>
                    <a:pt x="25" y="29"/>
                  </a:lnTo>
                  <a:lnTo>
                    <a:pt x="25" y="25"/>
                  </a:lnTo>
                  <a:lnTo>
                    <a:pt x="25" y="23"/>
                  </a:lnTo>
                  <a:lnTo>
                    <a:pt x="25" y="20"/>
                  </a:lnTo>
                  <a:lnTo>
                    <a:pt x="27" y="16"/>
                  </a:lnTo>
                  <a:lnTo>
                    <a:pt x="27" y="15"/>
                  </a:lnTo>
                  <a:lnTo>
                    <a:pt x="27" y="11"/>
                  </a:lnTo>
                  <a:lnTo>
                    <a:pt x="28" y="9"/>
                  </a:lnTo>
                  <a:lnTo>
                    <a:pt x="29" y="8"/>
                  </a:lnTo>
                  <a:lnTo>
                    <a:pt x="31" y="8"/>
                  </a:lnTo>
                  <a:lnTo>
                    <a:pt x="32" y="6"/>
                  </a:lnTo>
                  <a:lnTo>
                    <a:pt x="35" y="6"/>
                  </a:lnTo>
                  <a:lnTo>
                    <a:pt x="35" y="4"/>
                  </a:lnTo>
                  <a:lnTo>
                    <a:pt x="37" y="4"/>
                  </a:lnTo>
                  <a:lnTo>
                    <a:pt x="39" y="2"/>
                  </a:lnTo>
                  <a:lnTo>
                    <a:pt x="43" y="0"/>
                  </a:lnTo>
                  <a:lnTo>
                    <a:pt x="44"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89" name="Freeform 21"/>
            <p:cNvSpPr>
              <a:spLocks/>
            </p:cNvSpPr>
            <p:nvPr/>
          </p:nvSpPr>
          <p:spPr bwMode="auto">
            <a:xfrm>
              <a:off x="2169" y="1715"/>
              <a:ext cx="20" cy="76"/>
            </a:xfrm>
            <a:custGeom>
              <a:avLst/>
              <a:gdLst/>
              <a:ahLst/>
              <a:cxnLst>
                <a:cxn ang="0">
                  <a:pos x="1" y="74"/>
                </a:cxn>
                <a:cxn ang="0">
                  <a:pos x="5" y="69"/>
                </a:cxn>
                <a:cxn ang="0">
                  <a:pos x="8" y="62"/>
                </a:cxn>
                <a:cxn ang="0">
                  <a:pos x="11" y="55"/>
                </a:cxn>
                <a:cxn ang="0">
                  <a:pos x="13" y="50"/>
                </a:cxn>
                <a:cxn ang="0">
                  <a:pos x="16" y="46"/>
                </a:cxn>
                <a:cxn ang="0">
                  <a:pos x="17" y="43"/>
                </a:cxn>
                <a:cxn ang="0">
                  <a:pos x="17" y="36"/>
                </a:cxn>
                <a:cxn ang="0">
                  <a:pos x="17" y="36"/>
                </a:cxn>
                <a:cxn ang="0">
                  <a:pos x="17" y="34"/>
                </a:cxn>
                <a:cxn ang="0">
                  <a:pos x="17" y="34"/>
                </a:cxn>
                <a:cxn ang="0">
                  <a:pos x="19" y="30"/>
                </a:cxn>
                <a:cxn ang="0">
                  <a:pos x="19" y="28"/>
                </a:cxn>
                <a:cxn ang="0">
                  <a:pos x="19" y="25"/>
                </a:cxn>
                <a:cxn ang="0">
                  <a:pos x="19" y="21"/>
                </a:cxn>
                <a:cxn ang="0">
                  <a:pos x="19" y="20"/>
                </a:cxn>
                <a:cxn ang="0">
                  <a:pos x="19" y="18"/>
                </a:cxn>
                <a:cxn ang="0">
                  <a:pos x="19" y="16"/>
                </a:cxn>
                <a:cxn ang="0">
                  <a:pos x="19" y="14"/>
                </a:cxn>
                <a:cxn ang="0">
                  <a:pos x="17" y="14"/>
                </a:cxn>
                <a:cxn ang="0">
                  <a:pos x="16" y="14"/>
                </a:cxn>
                <a:cxn ang="0">
                  <a:pos x="15" y="14"/>
                </a:cxn>
                <a:cxn ang="0">
                  <a:pos x="15" y="14"/>
                </a:cxn>
                <a:cxn ang="0">
                  <a:pos x="13" y="13"/>
                </a:cxn>
                <a:cxn ang="0">
                  <a:pos x="15" y="11"/>
                </a:cxn>
                <a:cxn ang="0">
                  <a:pos x="15" y="11"/>
                </a:cxn>
                <a:cxn ang="0">
                  <a:pos x="16" y="9"/>
                </a:cxn>
                <a:cxn ang="0">
                  <a:pos x="16" y="9"/>
                </a:cxn>
                <a:cxn ang="0">
                  <a:pos x="17" y="7"/>
                </a:cxn>
                <a:cxn ang="0">
                  <a:pos x="19" y="7"/>
                </a:cxn>
                <a:cxn ang="0">
                  <a:pos x="19" y="5"/>
                </a:cxn>
                <a:cxn ang="0">
                  <a:pos x="17" y="5"/>
                </a:cxn>
                <a:cxn ang="0">
                  <a:pos x="16" y="5"/>
                </a:cxn>
                <a:cxn ang="0">
                  <a:pos x="15" y="4"/>
                </a:cxn>
                <a:cxn ang="0">
                  <a:pos x="15" y="4"/>
                </a:cxn>
                <a:cxn ang="0">
                  <a:pos x="13" y="4"/>
                </a:cxn>
                <a:cxn ang="0">
                  <a:pos x="13" y="4"/>
                </a:cxn>
                <a:cxn ang="0">
                  <a:pos x="12" y="4"/>
                </a:cxn>
                <a:cxn ang="0">
                  <a:pos x="12" y="2"/>
                </a:cxn>
                <a:cxn ang="0">
                  <a:pos x="13" y="2"/>
                </a:cxn>
                <a:cxn ang="0">
                  <a:pos x="13" y="2"/>
                </a:cxn>
                <a:cxn ang="0">
                  <a:pos x="16" y="0"/>
                </a:cxn>
                <a:cxn ang="0">
                  <a:pos x="19" y="0"/>
                </a:cxn>
                <a:cxn ang="0">
                  <a:pos x="20" y="0"/>
                </a:cxn>
              </a:cxnLst>
              <a:rect l="0" t="0" r="r" b="b"/>
              <a:pathLst>
                <a:path w="20" h="76">
                  <a:moveTo>
                    <a:pt x="0" y="76"/>
                  </a:moveTo>
                  <a:lnTo>
                    <a:pt x="1" y="74"/>
                  </a:lnTo>
                  <a:lnTo>
                    <a:pt x="4" y="71"/>
                  </a:lnTo>
                  <a:lnTo>
                    <a:pt x="5" y="69"/>
                  </a:lnTo>
                  <a:lnTo>
                    <a:pt x="7" y="66"/>
                  </a:lnTo>
                  <a:lnTo>
                    <a:pt x="8" y="62"/>
                  </a:lnTo>
                  <a:lnTo>
                    <a:pt x="9" y="59"/>
                  </a:lnTo>
                  <a:lnTo>
                    <a:pt x="11" y="55"/>
                  </a:lnTo>
                  <a:lnTo>
                    <a:pt x="12" y="51"/>
                  </a:lnTo>
                  <a:lnTo>
                    <a:pt x="13" y="50"/>
                  </a:lnTo>
                  <a:lnTo>
                    <a:pt x="16" y="48"/>
                  </a:lnTo>
                  <a:lnTo>
                    <a:pt x="16" y="46"/>
                  </a:lnTo>
                  <a:lnTo>
                    <a:pt x="16" y="44"/>
                  </a:lnTo>
                  <a:lnTo>
                    <a:pt x="17" y="43"/>
                  </a:lnTo>
                  <a:lnTo>
                    <a:pt x="17" y="39"/>
                  </a:lnTo>
                  <a:lnTo>
                    <a:pt x="17" y="36"/>
                  </a:lnTo>
                  <a:lnTo>
                    <a:pt x="17" y="36"/>
                  </a:lnTo>
                  <a:lnTo>
                    <a:pt x="17" y="36"/>
                  </a:lnTo>
                  <a:lnTo>
                    <a:pt x="17" y="36"/>
                  </a:lnTo>
                  <a:lnTo>
                    <a:pt x="17" y="34"/>
                  </a:lnTo>
                  <a:lnTo>
                    <a:pt x="17" y="34"/>
                  </a:lnTo>
                  <a:lnTo>
                    <a:pt x="17" y="34"/>
                  </a:lnTo>
                  <a:lnTo>
                    <a:pt x="17" y="34"/>
                  </a:lnTo>
                  <a:lnTo>
                    <a:pt x="19" y="30"/>
                  </a:lnTo>
                  <a:lnTo>
                    <a:pt x="19" y="30"/>
                  </a:lnTo>
                  <a:lnTo>
                    <a:pt x="19" y="28"/>
                  </a:lnTo>
                  <a:lnTo>
                    <a:pt x="19" y="27"/>
                  </a:lnTo>
                  <a:lnTo>
                    <a:pt x="19" y="25"/>
                  </a:lnTo>
                  <a:lnTo>
                    <a:pt x="19" y="21"/>
                  </a:lnTo>
                  <a:lnTo>
                    <a:pt x="19" y="21"/>
                  </a:lnTo>
                  <a:lnTo>
                    <a:pt x="19" y="20"/>
                  </a:lnTo>
                  <a:lnTo>
                    <a:pt x="19" y="20"/>
                  </a:lnTo>
                  <a:lnTo>
                    <a:pt x="19" y="18"/>
                  </a:lnTo>
                  <a:lnTo>
                    <a:pt x="19" y="18"/>
                  </a:lnTo>
                  <a:lnTo>
                    <a:pt x="19" y="16"/>
                  </a:lnTo>
                  <a:lnTo>
                    <a:pt x="19" y="16"/>
                  </a:lnTo>
                  <a:lnTo>
                    <a:pt x="19" y="16"/>
                  </a:lnTo>
                  <a:lnTo>
                    <a:pt x="19" y="14"/>
                  </a:lnTo>
                  <a:lnTo>
                    <a:pt x="19" y="14"/>
                  </a:lnTo>
                  <a:lnTo>
                    <a:pt x="17" y="14"/>
                  </a:lnTo>
                  <a:lnTo>
                    <a:pt x="17" y="14"/>
                  </a:lnTo>
                  <a:lnTo>
                    <a:pt x="16" y="14"/>
                  </a:lnTo>
                  <a:lnTo>
                    <a:pt x="16" y="14"/>
                  </a:lnTo>
                  <a:lnTo>
                    <a:pt x="15" y="14"/>
                  </a:lnTo>
                  <a:lnTo>
                    <a:pt x="15" y="14"/>
                  </a:lnTo>
                  <a:lnTo>
                    <a:pt x="15" y="14"/>
                  </a:lnTo>
                  <a:lnTo>
                    <a:pt x="13" y="13"/>
                  </a:lnTo>
                  <a:lnTo>
                    <a:pt x="13" y="13"/>
                  </a:lnTo>
                  <a:lnTo>
                    <a:pt x="13" y="13"/>
                  </a:lnTo>
                  <a:lnTo>
                    <a:pt x="15" y="11"/>
                  </a:lnTo>
                  <a:lnTo>
                    <a:pt x="15" y="11"/>
                  </a:lnTo>
                  <a:lnTo>
                    <a:pt x="15" y="11"/>
                  </a:lnTo>
                  <a:lnTo>
                    <a:pt x="15" y="11"/>
                  </a:lnTo>
                  <a:lnTo>
                    <a:pt x="16" y="9"/>
                  </a:lnTo>
                  <a:lnTo>
                    <a:pt x="16" y="9"/>
                  </a:lnTo>
                  <a:lnTo>
                    <a:pt x="16" y="9"/>
                  </a:lnTo>
                  <a:lnTo>
                    <a:pt x="17" y="7"/>
                  </a:lnTo>
                  <a:lnTo>
                    <a:pt x="17" y="7"/>
                  </a:lnTo>
                  <a:lnTo>
                    <a:pt x="17" y="7"/>
                  </a:lnTo>
                  <a:lnTo>
                    <a:pt x="19" y="7"/>
                  </a:lnTo>
                  <a:lnTo>
                    <a:pt x="19" y="5"/>
                  </a:lnTo>
                  <a:lnTo>
                    <a:pt x="19" y="5"/>
                  </a:lnTo>
                  <a:lnTo>
                    <a:pt x="17" y="5"/>
                  </a:lnTo>
                  <a:lnTo>
                    <a:pt x="17" y="5"/>
                  </a:lnTo>
                  <a:lnTo>
                    <a:pt x="17" y="5"/>
                  </a:lnTo>
                  <a:lnTo>
                    <a:pt x="16" y="5"/>
                  </a:lnTo>
                  <a:lnTo>
                    <a:pt x="16" y="5"/>
                  </a:lnTo>
                  <a:lnTo>
                    <a:pt x="15" y="4"/>
                  </a:lnTo>
                  <a:lnTo>
                    <a:pt x="15" y="4"/>
                  </a:lnTo>
                  <a:lnTo>
                    <a:pt x="15" y="4"/>
                  </a:lnTo>
                  <a:lnTo>
                    <a:pt x="13" y="4"/>
                  </a:lnTo>
                  <a:lnTo>
                    <a:pt x="13" y="4"/>
                  </a:lnTo>
                  <a:lnTo>
                    <a:pt x="13" y="4"/>
                  </a:lnTo>
                  <a:lnTo>
                    <a:pt x="13" y="4"/>
                  </a:lnTo>
                  <a:lnTo>
                    <a:pt x="12" y="4"/>
                  </a:lnTo>
                  <a:lnTo>
                    <a:pt x="12" y="4"/>
                  </a:lnTo>
                  <a:lnTo>
                    <a:pt x="12" y="4"/>
                  </a:lnTo>
                  <a:lnTo>
                    <a:pt x="12" y="2"/>
                  </a:lnTo>
                  <a:lnTo>
                    <a:pt x="12" y="2"/>
                  </a:lnTo>
                  <a:lnTo>
                    <a:pt x="13" y="2"/>
                  </a:lnTo>
                  <a:lnTo>
                    <a:pt x="13" y="2"/>
                  </a:lnTo>
                  <a:lnTo>
                    <a:pt x="13" y="2"/>
                  </a:lnTo>
                  <a:lnTo>
                    <a:pt x="15" y="2"/>
                  </a:lnTo>
                  <a:lnTo>
                    <a:pt x="16" y="0"/>
                  </a:lnTo>
                  <a:lnTo>
                    <a:pt x="17" y="0"/>
                  </a:lnTo>
                  <a:lnTo>
                    <a:pt x="19" y="0"/>
                  </a:lnTo>
                  <a:lnTo>
                    <a:pt x="20" y="0"/>
                  </a:lnTo>
                  <a:lnTo>
                    <a:pt x="2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90" name="Freeform 22"/>
            <p:cNvSpPr>
              <a:spLocks/>
            </p:cNvSpPr>
            <p:nvPr/>
          </p:nvSpPr>
          <p:spPr bwMode="auto">
            <a:xfrm>
              <a:off x="2237" y="1561"/>
              <a:ext cx="46" cy="80"/>
            </a:xfrm>
            <a:custGeom>
              <a:avLst/>
              <a:gdLst/>
              <a:ahLst/>
              <a:cxnLst>
                <a:cxn ang="0">
                  <a:pos x="1" y="78"/>
                </a:cxn>
                <a:cxn ang="0">
                  <a:pos x="3" y="76"/>
                </a:cxn>
                <a:cxn ang="0">
                  <a:pos x="7" y="73"/>
                </a:cxn>
                <a:cxn ang="0">
                  <a:pos x="8" y="71"/>
                </a:cxn>
                <a:cxn ang="0">
                  <a:pos x="11" y="69"/>
                </a:cxn>
                <a:cxn ang="0">
                  <a:pos x="13" y="66"/>
                </a:cxn>
                <a:cxn ang="0">
                  <a:pos x="15" y="64"/>
                </a:cxn>
                <a:cxn ang="0">
                  <a:pos x="15" y="62"/>
                </a:cxn>
                <a:cxn ang="0">
                  <a:pos x="16" y="60"/>
                </a:cxn>
                <a:cxn ang="0">
                  <a:pos x="17" y="60"/>
                </a:cxn>
                <a:cxn ang="0">
                  <a:pos x="18" y="59"/>
                </a:cxn>
                <a:cxn ang="0">
                  <a:pos x="20" y="57"/>
                </a:cxn>
                <a:cxn ang="0">
                  <a:pos x="21" y="55"/>
                </a:cxn>
                <a:cxn ang="0">
                  <a:pos x="22" y="53"/>
                </a:cxn>
                <a:cxn ang="0">
                  <a:pos x="24" y="51"/>
                </a:cxn>
                <a:cxn ang="0">
                  <a:pos x="24" y="50"/>
                </a:cxn>
                <a:cxn ang="0">
                  <a:pos x="25" y="46"/>
                </a:cxn>
                <a:cxn ang="0">
                  <a:pos x="25" y="44"/>
                </a:cxn>
                <a:cxn ang="0">
                  <a:pos x="26" y="43"/>
                </a:cxn>
                <a:cxn ang="0">
                  <a:pos x="28" y="41"/>
                </a:cxn>
                <a:cxn ang="0">
                  <a:pos x="30" y="39"/>
                </a:cxn>
                <a:cxn ang="0">
                  <a:pos x="30" y="39"/>
                </a:cxn>
                <a:cxn ang="0">
                  <a:pos x="32" y="35"/>
                </a:cxn>
                <a:cxn ang="0">
                  <a:pos x="33" y="34"/>
                </a:cxn>
                <a:cxn ang="0">
                  <a:pos x="33" y="30"/>
                </a:cxn>
                <a:cxn ang="0">
                  <a:pos x="33" y="28"/>
                </a:cxn>
                <a:cxn ang="0">
                  <a:pos x="33" y="28"/>
                </a:cxn>
                <a:cxn ang="0">
                  <a:pos x="33" y="27"/>
                </a:cxn>
                <a:cxn ang="0">
                  <a:pos x="34" y="25"/>
                </a:cxn>
                <a:cxn ang="0">
                  <a:pos x="36" y="25"/>
                </a:cxn>
                <a:cxn ang="0">
                  <a:pos x="36" y="23"/>
                </a:cxn>
                <a:cxn ang="0">
                  <a:pos x="37" y="21"/>
                </a:cxn>
                <a:cxn ang="0">
                  <a:pos x="40" y="20"/>
                </a:cxn>
                <a:cxn ang="0">
                  <a:pos x="41" y="18"/>
                </a:cxn>
                <a:cxn ang="0">
                  <a:pos x="42" y="16"/>
                </a:cxn>
                <a:cxn ang="0">
                  <a:pos x="42" y="14"/>
                </a:cxn>
                <a:cxn ang="0">
                  <a:pos x="44" y="12"/>
                </a:cxn>
                <a:cxn ang="0">
                  <a:pos x="44" y="11"/>
                </a:cxn>
                <a:cxn ang="0">
                  <a:pos x="44" y="9"/>
                </a:cxn>
                <a:cxn ang="0">
                  <a:pos x="45" y="5"/>
                </a:cxn>
                <a:cxn ang="0">
                  <a:pos x="45" y="4"/>
                </a:cxn>
                <a:cxn ang="0">
                  <a:pos x="46" y="0"/>
                </a:cxn>
              </a:cxnLst>
              <a:rect l="0" t="0" r="r" b="b"/>
              <a:pathLst>
                <a:path w="46" h="80">
                  <a:moveTo>
                    <a:pt x="0" y="80"/>
                  </a:moveTo>
                  <a:lnTo>
                    <a:pt x="1" y="78"/>
                  </a:lnTo>
                  <a:lnTo>
                    <a:pt x="1" y="76"/>
                  </a:lnTo>
                  <a:lnTo>
                    <a:pt x="3" y="76"/>
                  </a:lnTo>
                  <a:lnTo>
                    <a:pt x="4" y="74"/>
                  </a:lnTo>
                  <a:lnTo>
                    <a:pt x="7" y="73"/>
                  </a:lnTo>
                  <a:lnTo>
                    <a:pt x="7" y="71"/>
                  </a:lnTo>
                  <a:lnTo>
                    <a:pt x="8" y="71"/>
                  </a:lnTo>
                  <a:lnTo>
                    <a:pt x="9" y="69"/>
                  </a:lnTo>
                  <a:lnTo>
                    <a:pt x="11" y="69"/>
                  </a:lnTo>
                  <a:lnTo>
                    <a:pt x="12" y="67"/>
                  </a:lnTo>
                  <a:lnTo>
                    <a:pt x="13" y="66"/>
                  </a:lnTo>
                  <a:lnTo>
                    <a:pt x="15" y="64"/>
                  </a:lnTo>
                  <a:lnTo>
                    <a:pt x="15" y="64"/>
                  </a:lnTo>
                  <a:lnTo>
                    <a:pt x="15" y="64"/>
                  </a:lnTo>
                  <a:lnTo>
                    <a:pt x="15" y="62"/>
                  </a:lnTo>
                  <a:lnTo>
                    <a:pt x="16" y="62"/>
                  </a:lnTo>
                  <a:lnTo>
                    <a:pt x="16" y="60"/>
                  </a:lnTo>
                  <a:lnTo>
                    <a:pt x="16" y="60"/>
                  </a:lnTo>
                  <a:lnTo>
                    <a:pt x="17" y="60"/>
                  </a:lnTo>
                  <a:lnTo>
                    <a:pt x="17" y="60"/>
                  </a:lnTo>
                  <a:lnTo>
                    <a:pt x="18" y="59"/>
                  </a:lnTo>
                  <a:lnTo>
                    <a:pt x="18" y="59"/>
                  </a:lnTo>
                  <a:lnTo>
                    <a:pt x="20" y="57"/>
                  </a:lnTo>
                  <a:lnTo>
                    <a:pt x="20" y="57"/>
                  </a:lnTo>
                  <a:lnTo>
                    <a:pt x="21" y="55"/>
                  </a:lnTo>
                  <a:lnTo>
                    <a:pt x="22" y="55"/>
                  </a:lnTo>
                  <a:lnTo>
                    <a:pt x="22" y="53"/>
                  </a:lnTo>
                  <a:lnTo>
                    <a:pt x="22" y="53"/>
                  </a:lnTo>
                  <a:lnTo>
                    <a:pt x="24" y="51"/>
                  </a:lnTo>
                  <a:lnTo>
                    <a:pt x="24" y="50"/>
                  </a:lnTo>
                  <a:lnTo>
                    <a:pt x="24" y="50"/>
                  </a:lnTo>
                  <a:lnTo>
                    <a:pt x="24" y="48"/>
                  </a:lnTo>
                  <a:lnTo>
                    <a:pt x="25" y="46"/>
                  </a:lnTo>
                  <a:lnTo>
                    <a:pt x="25" y="46"/>
                  </a:lnTo>
                  <a:lnTo>
                    <a:pt x="25" y="44"/>
                  </a:lnTo>
                  <a:lnTo>
                    <a:pt x="26" y="44"/>
                  </a:lnTo>
                  <a:lnTo>
                    <a:pt x="26" y="43"/>
                  </a:lnTo>
                  <a:lnTo>
                    <a:pt x="26" y="41"/>
                  </a:lnTo>
                  <a:lnTo>
                    <a:pt x="28" y="41"/>
                  </a:lnTo>
                  <a:lnTo>
                    <a:pt x="29" y="41"/>
                  </a:lnTo>
                  <a:lnTo>
                    <a:pt x="30" y="39"/>
                  </a:lnTo>
                  <a:lnTo>
                    <a:pt x="30" y="39"/>
                  </a:lnTo>
                  <a:lnTo>
                    <a:pt x="30" y="39"/>
                  </a:lnTo>
                  <a:lnTo>
                    <a:pt x="32" y="37"/>
                  </a:lnTo>
                  <a:lnTo>
                    <a:pt x="32" y="35"/>
                  </a:lnTo>
                  <a:lnTo>
                    <a:pt x="32" y="34"/>
                  </a:lnTo>
                  <a:lnTo>
                    <a:pt x="33" y="34"/>
                  </a:lnTo>
                  <a:lnTo>
                    <a:pt x="33" y="32"/>
                  </a:lnTo>
                  <a:lnTo>
                    <a:pt x="33" y="30"/>
                  </a:lnTo>
                  <a:lnTo>
                    <a:pt x="33" y="30"/>
                  </a:lnTo>
                  <a:lnTo>
                    <a:pt x="33" y="28"/>
                  </a:lnTo>
                  <a:lnTo>
                    <a:pt x="33" y="28"/>
                  </a:lnTo>
                  <a:lnTo>
                    <a:pt x="33" y="28"/>
                  </a:lnTo>
                  <a:lnTo>
                    <a:pt x="33" y="28"/>
                  </a:lnTo>
                  <a:lnTo>
                    <a:pt x="33" y="27"/>
                  </a:lnTo>
                  <a:lnTo>
                    <a:pt x="34" y="27"/>
                  </a:lnTo>
                  <a:lnTo>
                    <a:pt x="34" y="25"/>
                  </a:lnTo>
                  <a:lnTo>
                    <a:pt x="34" y="25"/>
                  </a:lnTo>
                  <a:lnTo>
                    <a:pt x="36" y="25"/>
                  </a:lnTo>
                  <a:lnTo>
                    <a:pt x="36" y="23"/>
                  </a:lnTo>
                  <a:lnTo>
                    <a:pt x="36" y="23"/>
                  </a:lnTo>
                  <a:lnTo>
                    <a:pt x="37" y="21"/>
                  </a:lnTo>
                  <a:lnTo>
                    <a:pt x="37" y="21"/>
                  </a:lnTo>
                  <a:lnTo>
                    <a:pt x="38" y="20"/>
                  </a:lnTo>
                  <a:lnTo>
                    <a:pt x="40" y="20"/>
                  </a:lnTo>
                  <a:lnTo>
                    <a:pt x="41" y="20"/>
                  </a:lnTo>
                  <a:lnTo>
                    <a:pt x="41" y="18"/>
                  </a:lnTo>
                  <a:lnTo>
                    <a:pt x="42" y="18"/>
                  </a:lnTo>
                  <a:lnTo>
                    <a:pt x="42" y="16"/>
                  </a:lnTo>
                  <a:lnTo>
                    <a:pt x="42" y="16"/>
                  </a:lnTo>
                  <a:lnTo>
                    <a:pt x="42" y="14"/>
                  </a:lnTo>
                  <a:lnTo>
                    <a:pt x="44" y="14"/>
                  </a:lnTo>
                  <a:lnTo>
                    <a:pt x="44" y="12"/>
                  </a:lnTo>
                  <a:lnTo>
                    <a:pt x="44" y="12"/>
                  </a:lnTo>
                  <a:lnTo>
                    <a:pt x="44" y="11"/>
                  </a:lnTo>
                  <a:lnTo>
                    <a:pt x="44" y="9"/>
                  </a:lnTo>
                  <a:lnTo>
                    <a:pt x="44" y="9"/>
                  </a:lnTo>
                  <a:lnTo>
                    <a:pt x="44" y="7"/>
                  </a:lnTo>
                  <a:lnTo>
                    <a:pt x="45" y="5"/>
                  </a:lnTo>
                  <a:lnTo>
                    <a:pt x="45" y="5"/>
                  </a:lnTo>
                  <a:lnTo>
                    <a:pt x="45" y="4"/>
                  </a:lnTo>
                  <a:lnTo>
                    <a:pt x="46" y="2"/>
                  </a:lnTo>
                  <a:lnTo>
                    <a:pt x="46"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91" name="Freeform 23"/>
            <p:cNvSpPr>
              <a:spLocks/>
            </p:cNvSpPr>
            <p:nvPr/>
          </p:nvSpPr>
          <p:spPr bwMode="auto">
            <a:xfrm>
              <a:off x="2277" y="1380"/>
              <a:ext cx="18" cy="82"/>
            </a:xfrm>
            <a:custGeom>
              <a:avLst/>
              <a:gdLst/>
              <a:ahLst/>
              <a:cxnLst>
                <a:cxn ang="0">
                  <a:pos x="18" y="82"/>
                </a:cxn>
                <a:cxn ang="0">
                  <a:pos x="17" y="80"/>
                </a:cxn>
                <a:cxn ang="0">
                  <a:pos x="17" y="78"/>
                </a:cxn>
                <a:cxn ang="0">
                  <a:pos x="17" y="77"/>
                </a:cxn>
                <a:cxn ang="0">
                  <a:pos x="17" y="75"/>
                </a:cxn>
                <a:cxn ang="0">
                  <a:pos x="17" y="73"/>
                </a:cxn>
                <a:cxn ang="0">
                  <a:pos x="17" y="73"/>
                </a:cxn>
                <a:cxn ang="0">
                  <a:pos x="17" y="71"/>
                </a:cxn>
                <a:cxn ang="0">
                  <a:pos x="18" y="70"/>
                </a:cxn>
                <a:cxn ang="0">
                  <a:pos x="18" y="70"/>
                </a:cxn>
                <a:cxn ang="0">
                  <a:pos x="18" y="68"/>
                </a:cxn>
                <a:cxn ang="0">
                  <a:pos x="17" y="66"/>
                </a:cxn>
                <a:cxn ang="0">
                  <a:pos x="17" y="66"/>
                </a:cxn>
                <a:cxn ang="0">
                  <a:pos x="17" y="64"/>
                </a:cxn>
                <a:cxn ang="0">
                  <a:pos x="16" y="62"/>
                </a:cxn>
                <a:cxn ang="0">
                  <a:pos x="14" y="62"/>
                </a:cxn>
                <a:cxn ang="0">
                  <a:pos x="14" y="61"/>
                </a:cxn>
                <a:cxn ang="0">
                  <a:pos x="13" y="59"/>
                </a:cxn>
                <a:cxn ang="0">
                  <a:pos x="12" y="59"/>
                </a:cxn>
                <a:cxn ang="0">
                  <a:pos x="12" y="57"/>
                </a:cxn>
                <a:cxn ang="0">
                  <a:pos x="12" y="55"/>
                </a:cxn>
                <a:cxn ang="0">
                  <a:pos x="12" y="54"/>
                </a:cxn>
                <a:cxn ang="0">
                  <a:pos x="13" y="52"/>
                </a:cxn>
                <a:cxn ang="0">
                  <a:pos x="13" y="50"/>
                </a:cxn>
                <a:cxn ang="0">
                  <a:pos x="13" y="47"/>
                </a:cxn>
                <a:cxn ang="0">
                  <a:pos x="13" y="45"/>
                </a:cxn>
                <a:cxn ang="0">
                  <a:pos x="13" y="43"/>
                </a:cxn>
                <a:cxn ang="0">
                  <a:pos x="13" y="41"/>
                </a:cxn>
                <a:cxn ang="0">
                  <a:pos x="13" y="39"/>
                </a:cxn>
                <a:cxn ang="0">
                  <a:pos x="12" y="38"/>
                </a:cxn>
                <a:cxn ang="0">
                  <a:pos x="10" y="36"/>
                </a:cxn>
                <a:cxn ang="0">
                  <a:pos x="10" y="34"/>
                </a:cxn>
                <a:cxn ang="0">
                  <a:pos x="9" y="32"/>
                </a:cxn>
                <a:cxn ang="0">
                  <a:pos x="9" y="32"/>
                </a:cxn>
                <a:cxn ang="0">
                  <a:pos x="9" y="31"/>
                </a:cxn>
                <a:cxn ang="0">
                  <a:pos x="9" y="31"/>
                </a:cxn>
                <a:cxn ang="0">
                  <a:pos x="9" y="29"/>
                </a:cxn>
                <a:cxn ang="0">
                  <a:pos x="9" y="27"/>
                </a:cxn>
                <a:cxn ang="0">
                  <a:pos x="9" y="25"/>
                </a:cxn>
                <a:cxn ang="0">
                  <a:pos x="9" y="23"/>
                </a:cxn>
                <a:cxn ang="0">
                  <a:pos x="10" y="23"/>
                </a:cxn>
                <a:cxn ang="0">
                  <a:pos x="10" y="22"/>
                </a:cxn>
                <a:cxn ang="0">
                  <a:pos x="9" y="18"/>
                </a:cxn>
                <a:cxn ang="0">
                  <a:pos x="9" y="18"/>
                </a:cxn>
                <a:cxn ang="0">
                  <a:pos x="9" y="16"/>
                </a:cxn>
                <a:cxn ang="0">
                  <a:pos x="8" y="16"/>
                </a:cxn>
                <a:cxn ang="0">
                  <a:pos x="6" y="15"/>
                </a:cxn>
                <a:cxn ang="0">
                  <a:pos x="5" y="15"/>
                </a:cxn>
                <a:cxn ang="0">
                  <a:pos x="5" y="13"/>
                </a:cxn>
                <a:cxn ang="0">
                  <a:pos x="4" y="13"/>
                </a:cxn>
                <a:cxn ang="0">
                  <a:pos x="2" y="11"/>
                </a:cxn>
                <a:cxn ang="0">
                  <a:pos x="2" y="11"/>
                </a:cxn>
                <a:cxn ang="0">
                  <a:pos x="2" y="9"/>
                </a:cxn>
                <a:cxn ang="0">
                  <a:pos x="1" y="8"/>
                </a:cxn>
                <a:cxn ang="0">
                  <a:pos x="1" y="6"/>
                </a:cxn>
                <a:cxn ang="0">
                  <a:pos x="1" y="4"/>
                </a:cxn>
                <a:cxn ang="0">
                  <a:pos x="0" y="2"/>
                </a:cxn>
                <a:cxn ang="0">
                  <a:pos x="0" y="2"/>
                </a:cxn>
                <a:cxn ang="0">
                  <a:pos x="0" y="0"/>
                </a:cxn>
                <a:cxn ang="0">
                  <a:pos x="0" y="0"/>
                </a:cxn>
                <a:cxn ang="0">
                  <a:pos x="0" y="0"/>
                </a:cxn>
              </a:cxnLst>
              <a:rect l="0" t="0" r="r" b="b"/>
              <a:pathLst>
                <a:path w="18" h="82">
                  <a:moveTo>
                    <a:pt x="18" y="82"/>
                  </a:moveTo>
                  <a:lnTo>
                    <a:pt x="17" y="80"/>
                  </a:lnTo>
                  <a:lnTo>
                    <a:pt x="17" y="78"/>
                  </a:lnTo>
                  <a:lnTo>
                    <a:pt x="17" y="77"/>
                  </a:lnTo>
                  <a:lnTo>
                    <a:pt x="17" y="75"/>
                  </a:lnTo>
                  <a:lnTo>
                    <a:pt x="17" y="73"/>
                  </a:lnTo>
                  <a:lnTo>
                    <a:pt x="17" y="73"/>
                  </a:lnTo>
                  <a:lnTo>
                    <a:pt x="17" y="71"/>
                  </a:lnTo>
                  <a:lnTo>
                    <a:pt x="18" y="70"/>
                  </a:lnTo>
                  <a:lnTo>
                    <a:pt x="18" y="70"/>
                  </a:lnTo>
                  <a:lnTo>
                    <a:pt x="18" y="68"/>
                  </a:lnTo>
                  <a:lnTo>
                    <a:pt x="17" y="66"/>
                  </a:lnTo>
                  <a:lnTo>
                    <a:pt x="17" y="66"/>
                  </a:lnTo>
                  <a:lnTo>
                    <a:pt x="17" y="64"/>
                  </a:lnTo>
                  <a:lnTo>
                    <a:pt x="16" y="62"/>
                  </a:lnTo>
                  <a:lnTo>
                    <a:pt x="14" y="62"/>
                  </a:lnTo>
                  <a:lnTo>
                    <a:pt x="14" y="61"/>
                  </a:lnTo>
                  <a:lnTo>
                    <a:pt x="13" y="59"/>
                  </a:lnTo>
                  <a:lnTo>
                    <a:pt x="12" y="59"/>
                  </a:lnTo>
                  <a:lnTo>
                    <a:pt x="12" y="57"/>
                  </a:lnTo>
                  <a:lnTo>
                    <a:pt x="12" y="55"/>
                  </a:lnTo>
                  <a:lnTo>
                    <a:pt x="12" y="54"/>
                  </a:lnTo>
                  <a:lnTo>
                    <a:pt x="13" y="52"/>
                  </a:lnTo>
                  <a:lnTo>
                    <a:pt x="13" y="50"/>
                  </a:lnTo>
                  <a:lnTo>
                    <a:pt x="13" y="47"/>
                  </a:lnTo>
                  <a:lnTo>
                    <a:pt x="13" y="45"/>
                  </a:lnTo>
                  <a:lnTo>
                    <a:pt x="13" y="43"/>
                  </a:lnTo>
                  <a:lnTo>
                    <a:pt x="13" y="41"/>
                  </a:lnTo>
                  <a:lnTo>
                    <a:pt x="13" y="39"/>
                  </a:lnTo>
                  <a:lnTo>
                    <a:pt x="12" y="38"/>
                  </a:lnTo>
                  <a:lnTo>
                    <a:pt x="10" y="36"/>
                  </a:lnTo>
                  <a:lnTo>
                    <a:pt x="10" y="34"/>
                  </a:lnTo>
                  <a:lnTo>
                    <a:pt x="9" y="32"/>
                  </a:lnTo>
                  <a:lnTo>
                    <a:pt x="9" y="32"/>
                  </a:lnTo>
                  <a:lnTo>
                    <a:pt x="9" y="31"/>
                  </a:lnTo>
                  <a:lnTo>
                    <a:pt x="9" y="31"/>
                  </a:lnTo>
                  <a:lnTo>
                    <a:pt x="9" y="29"/>
                  </a:lnTo>
                  <a:lnTo>
                    <a:pt x="9" y="27"/>
                  </a:lnTo>
                  <a:lnTo>
                    <a:pt x="9" y="25"/>
                  </a:lnTo>
                  <a:lnTo>
                    <a:pt x="9" y="23"/>
                  </a:lnTo>
                  <a:lnTo>
                    <a:pt x="10" y="23"/>
                  </a:lnTo>
                  <a:lnTo>
                    <a:pt x="10" y="22"/>
                  </a:lnTo>
                  <a:lnTo>
                    <a:pt x="9" y="18"/>
                  </a:lnTo>
                  <a:lnTo>
                    <a:pt x="9" y="18"/>
                  </a:lnTo>
                  <a:lnTo>
                    <a:pt x="9" y="16"/>
                  </a:lnTo>
                  <a:lnTo>
                    <a:pt x="8" y="16"/>
                  </a:lnTo>
                  <a:lnTo>
                    <a:pt x="6" y="15"/>
                  </a:lnTo>
                  <a:lnTo>
                    <a:pt x="5" y="15"/>
                  </a:lnTo>
                  <a:lnTo>
                    <a:pt x="5" y="13"/>
                  </a:lnTo>
                  <a:lnTo>
                    <a:pt x="4" y="13"/>
                  </a:lnTo>
                  <a:lnTo>
                    <a:pt x="2" y="11"/>
                  </a:lnTo>
                  <a:lnTo>
                    <a:pt x="2" y="11"/>
                  </a:lnTo>
                  <a:lnTo>
                    <a:pt x="2" y="9"/>
                  </a:lnTo>
                  <a:lnTo>
                    <a:pt x="1" y="8"/>
                  </a:lnTo>
                  <a:lnTo>
                    <a:pt x="1" y="6"/>
                  </a:lnTo>
                  <a:lnTo>
                    <a:pt x="1" y="4"/>
                  </a:lnTo>
                  <a:lnTo>
                    <a:pt x="0" y="2"/>
                  </a:lnTo>
                  <a:lnTo>
                    <a:pt x="0" y="2"/>
                  </a:lnTo>
                  <a:lnTo>
                    <a:pt x="0" y="0"/>
                  </a:lnTo>
                  <a:lnTo>
                    <a:pt x="0" y="0"/>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92" name="Freeform 24"/>
            <p:cNvSpPr>
              <a:spLocks/>
            </p:cNvSpPr>
            <p:nvPr/>
          </p:nvSpPr>
          <p:spPr bwMode="auto">
            <a:xfrm>
              <a:off x="2271" y="1368"/>
              <a:ext cx="6" cy="12"/>
            </a:xfrm>
            <a:custGeom>
              <a:avLst/>
              <a:gdLst/>
              <a:ahLst/>
              <a:cxnLst>
                <a:cxn ang="0">
                  <a:pos x="6" y="12"/>
                </a:cxn>
                <a:cxn ang="0">
                  <a:pos x="6" y="11"/>
                </a:cxn>
                <a:cxn ang="0">
                  <a:pos x="6" y="9"/>
                </a:cxn>
                <a:cxn ang="0">
                  <a:pos x="4" y="7"/>
                </a:cxn>
                <a:cxn ang="0">
                  <a:pos x="4" y="5"/>
                </a:cxn>
                <a:cxn ang="0">
                  <a:pos x="3" y="5"/>
                </a:cxn>
                <a:cxn ang="0">
                  <a:pos x="2" y="4"/>
                </a:cxn>
                <a:cxn ang="0">
                  <a:pos x="2" y="0"/>
                </a:cxn>
                <a:cxn ang="0">
                  <a:pos x="0" y="0"/>
                </a:cxn>
              </a:cxnLst>
              <a:rect l="0" t="0" r="r" b="b"/>
              <a:pathLst>
                <a:path w="6" h="12">
                  <a:moveTo>
                    <a:pt x="6" y="12"/>
                  </a:moveTo>
                  <a:lnTo>
                    <a:pt x="6" y="11"/>
                  </a:lnTo>
                  <a:lnTo>
                    <a:pt x="6" y="9"/>
                  </a:lnTo>
                  <a:lnTo>
                    <a:pt x="4" y="7"/>
                  </a:lnTo>
                  <a:lnTo>
                    <a:pt x="4" y="5"/>
                  </a:lnTo>
                  <a:lnTo>
                    <a:pt x="3" y="5"/>
                  </a:lnTo>
                  <a:lnTo>
                    <a:pt x="2" y="4"/>
                  </a:lnTo>
                  <a:lnTo>
                    <a:pt x="2" y="0"/>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93" name="Freeform 25"/>
            <p:cNvSpPr>
              <a:spLocks/>
            </p:cNvSpPr>
            <p:nvPr/>
          </p:nvSpPr>
          <p:spPr bwMode="auto">
            <a:xfrm>
              <a:off x="2214" y="1191"/>
              <a:ext cx="40" cy="85"/>
            </a:xfrm>
            <a:custGeom>
              <a:avLst/>
              <a:gdLst/>
              <a:ahLst/>
              <a:cxnLst>
                <a:cxn ang="0">
                  <a:pos x="40" y="85"/>
                </a:cxn>
                <a:cxn ang="0">
                  <a:pos x="40" y="83"/>
                </a:cxn>
                <a:cxn ang="0">
                  <a:pos x="38" y="80"/>
                </a:cxn>
                <a:cxn ang="0">
                  <a:pos x="36" y="76"/>
                </a:cxn>
                <a:cxn ang="0">
                  <a:pos x="36" y="73"/>
                </a:cxn>
                <a:cxn ang="0">
                  <a:pos x="35" y="69"/>
                </a:cxn>
                <a:cxn ang="0">
                  <a:pos x="35" y="67"/>
                </a:cxn>
                <a:cxn ang="0">
                  <a:pos x="35" y="66"/>
                </a:cxn>
                <a:cxn ang="0">
                  <a:pos x="34" y="62"/>
                </a:cxn>
                <a:cxn ang="0">
                  <a:pos x="31" y="57"/>
                </a:cxn>
                <a:cxn ang="0">
                  <a:pos x="30" y="55"/>
                </a:cxn>
                <a:cxn ang="0">
                  <a:pos x="30" y="55"/>
                </a:cxn>
                <a:cxn ang="0">
                  <a:pos x="28" y="53"/>
                </a:cxn>
                <a:cxn ang="0">
                  <a:pos x="27" y="50"/>
                </a:cxn>
                <a:cxn ang="0">
                  <a:pos x="26" y="48"/>
                </a:cxn>
                <a:cxn ang="0">
                  <a:pos x="24" y="46"/>
                </a:cxn>
                <a:cxn ang="0">
                  <a:pos x="24" y="43"/>
                </a:cxn>
                <a:cxn ang="0">
                  <a:pos x="26" y="37"/>
                </a:cxn>
                <a:cxn ang="0">
                  <a:pos x="26" y="35"/>
                </a:cxn>
                <a:cxn ang="0">
                  <a:pos x="24" y="32"/>
                </a:cxn>
                <a:cxn ang="0">
                  <a:pos x="24" y="30"/>
                </a:cxn>
                <a:cxn ang="0">
                  <a:pos x="23" y="27"/>
                </a:cxn>
                <a:cxn ang="0">
                  <a:pos x="20" y="23"/>
                </a:cxn>
                <a:cxn ang="0">
                  <a:pos x="16" y="20"/>
                </a:cxn>
                <a:cxn ang="0">
                  <a:pos x="15" y="16"/>
                </a:cxn>
                <a:cxn ang="0">
                  <a:pos x="12" y="12"/>
                </a:cxn>
                <a:cxn ang="0">
                  <a:pos x="10" y="9"/>
                </a:cxn>
                <a:cxn ang="0">
                  <a:pos x="7" y="7"/>
                </a:cxn>
                <a:cxn ang="0">
                  <a:pos x="3" y="4"/>
                </a:cxn>
                <a:cxn ang="0">
                  <a:pos x="2" y="2"/>
                </a:cxn>
                <a:cxn ang="0">
                  <a:pos x="0" y="0"/>
                </a:cxn>
              </a:cxnLst>
              <a:rect l="0" t="0" r="r" b="b"/>
              <a:pathLst>
                <a:path w="40" h="85">
                  <a:moveTo>
                    <a:pt x="40" y="85"/>
                  </a:moveTo>
                  <a:lnTo>
                    <a:pt x="40" y="83"/>
                  </a:lnTo>
                  <a:lnTo>
                    <a:pt x="38" y="80"/>
                  </a:lnTo>
                  <a:lnTo>
                    <a:pt x="36" y="76"/>
                  </a:lnTo>
                  <a:lnTo>
                    <a:pt x="36" y="73"/>
                  </a:lnTo>
                  <a:lnTo>
                    <a:pt x="35" y="69"/>
                  </a:lnTo>
                  <a:lnTo>
                    <a:pt x="35" y="67"/>
                  </a:lnTo>
                  <a:lnTo>
                    <a:pt x="35" y="66"/>
                  </a:lnTo>
                  <a:lnTo>
                    <a:pt x="34" y="62"/>
                  </a:lnTo>
                  <a:lnTo>
                    <a:pt x="31" y="57"/>
                  </a:lnTo>
                  <a:lnTo>
                    <a:pt x="30" y="55"/>
                  </a:lnTo>
                  <a:lnTo>
                    <a:pt x="30" y="55"/>
                  </a:lnTo>
                  <a:lnTo>
                    <a:pt x="28" y="53"/>
                  </a:lnTo>
                  <a:lnTo>
                    <a:pt x="27" y="50"/>
                  </a:lnTo>
                  <a:lnTo>
                    <a:pt x="26" y="48"/>
                  </a:lnTo>
                  <a:lnTo>
                    <a:pt x="24" y="46"/>
                  </a:lnTo>
                  <a:lnTo>
                    <a:pt x="24" y="43"/>
                  </a:lnTo>
                  <a:lnTo>
                    <a:pt x="26" y="37"/>
                  </a:lnTo>
                  <a:lnTo>
                    <a:pt x="26" y="35"/>
                  </a:lnTo>
                  <a:lnTo>
                    <a:pt x="24" y="32"/>
                  </a:lnTo>
                  <a:lnTo>
                    <a:pt x="24" y="30"/>
                  </a:lnTo>
                  <a:lnTo>
                    <a:pt x="23" y="27"/>
                  </a:lnTo>
                  <a:lnTo>
                    <a:pt x="20" y="23"/>
                  </a:lnTo>
                  <a:lnTo>
                    <a:pt x="16" y="20"/>
                  </a:lnTo>
                  <a:lnTo>
                    <a:pt x="15" y="16"/>
                  </a:lnTo>
                  <a:lnTo>
                    <a:pt x="12" y="12"/>
                  </a:lnTo>
                  <a:lnTo>
                    <a:pt x="10" y="9"/>
                  </a:lnTo>
                  <a:lnTo>
                    <a:pt x="7" y="7"/>
                  </a:lnTo>
                  <a:lnTo>
                    <a:pt x="3" y="4"/>
                  </a:lnTo>
                  <a:lnTo>
                    <a:pt x="2" y="2"/>
                  </a:lnTo>
                  <a:lnTo>
                    <a:pt x="0"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77594" name="Freeform 26"/>
            <p:cNvSpPr>
              <a:spLocks/>
            </p:cNvSpPr>
            <p:nvPr/>
          </p:nvSpPr>
          <p:spPr bwMode="auto">
            <a:xfrm>
              <a:off x="2152" y="1055"/>
              <a:ext cx="9" cy="79"/>
            </a:xfrm>
            <a:custGeom>
              <a:avLst/>
              <a:gdLst/>
              <a:ahLst/>
              <a:cxnLst>
                <a:cxn ang="0">
                  <a:pos x="9" y="79"/>
                </a:cxn>
                <a:cxn ang="0">
                  <a:pos x="8" y="78"/>
                </a:cxn>
                <a:cxn ang="0">
                  <a:pos x="4" y="76"/>
                </a:cxn>
                <a:cxn ang="0">
                  <a:pos x="1" y="74"/>
                </a:cxn>
                <a:cxn ang="0">
                  <a:pos x="0" y="72"/>
                </a:cxn>
                <a:cxn ang="0">
                  <a:pos x="0" y="72"/>
                </a:cxn>
                <a:cxn ang="0">
                  <a:pos x="0" y="72"/>
                </a:cxn>
                <a:cxn ang="0">
                  <a:pos x="1" y="71"/>
                </a:cxn>
                <a:cxn ang="0">
                  <a:pos x="2" y="71"/>
                </a:cxn>
                <a:cxn ang="0">
                  <a:pos x="4" y="69"/>
                </a:cxn>
                <a:cxn ang="0">
                  <a:pos x="5" y="67"/>
                </a:cxn>
                <a:cxn ang="0">
                  <a:pos x="6" y="63"/>
                </a:cxn>
                <a:cxn ang="0">
                  <a:pos x="8" y="60"/>
                </a:cxn>
                <a:cxn ang="0">
                  <a:pos x="9" y="55"/>
                </a:cxn>
                <a:cxn ang="0">
                  <a:pos x="8" y="53"/>
                </a:cxn>
                <a:cxn ang="0">
                  <a:pos x="8" y="51"/>
                </a:cxn>
                <a:cxn ang="0">
                  <a:pos x="6" y="49"/>
                </a:cxn>
                <a:cxn ang="0">
                  <a:pos x="6" y="47"/>
                </a:cxn>
                <a:cxn ang="0">
                  <a:pos x="4" y="44"/>
                </a:cxn>
                <a:cxn ang="0">
                  <a:pos x="0" y="40"/>
                </a:cxn>
                <a:cxn ang="0">
                  <a:pos x="0" y="40"/>
                </a:cxn>
                <a:cxn ang="0">
                  <a:pos x="0" y="39"/>
                </a:cxn>
                <a:cxn ang="0">
                  <a:pos x="0" y="37"/>
                </a:cxn>
                <a:cxn ang="0">
                  <a:pos x="0" y="35"/>
                </a:cxn>
                <a:cxn ang="0">
                  <a:pos x="2" y="32"/>
                </a:cxn>
                <a:cxn ang="0">
                  <a:pos x="4" y="30"/>
                </a:cxn>
                <a:cxn ang="0">
                  <a:pos x="5" y="28"/>
                </a:cxn>
                <a:cxn ang="0">
                  <a:pos x="5" y="28"/>
                </a:cxn>
                <a:cxn ang="0">
                  <a:pos x="5" y="28"/>
                </a:cxn>
                <a:cxn ang="0">
                  <a:pos x="6" y="26"/>
                </a:cxn>
                <a:cxn ang="0">
                  <a:pos x="6" y="26"/>
                </a:cxn>
                <a:cxn ang="0">
                  <a:pos x="6" y="24"/>
                </a:cxn>
                <a:cxn ang="0">
                  <a:pos x="6" y="23"/>
                </a:cxn>
                <a:cxn ang="0">
                  <a:pos x="6" y="21"/>
                </a:cxn>
                <a:cxn ang="0">
                  <a:pos x="6" y="21"/>
                </a:cxn>
                <a:cxn ang="0">
                  <a:pos x="6" y="21"/>
                </a:cxn>
                <a:cxn ang="0">
                  <a:pos x="6" y="19"/>
                </a:cxn>
                <a:cxn ang="0">
                  <a:pos x="6" y="17"/>
                </a:cxn>
                <a:cxn ang="0">
                  <a:pos x="6" y="16"/>
                </a:cxn>
                <a:cxn ang="0">
                  <a:pos x="6" y="12"/>
                </a:cxn>
                <a:cxn ang="0">
                  <a:pos x="6" y="10"/>
                </a:cxn>
                <a:cxn ang="0">
                  <a:pos x="5" y="10"/>
                </a:cxn>
                <a:cxn ang="0">
                  <a:pos x="4" y="9"/>
                </a:cxn>
                <a:cxn ang="0">
                  <a:pos x="2" y="9"/>
                </a:cxn>
                <a:cxn ang="0">
                  <a:pos x="2" y="7"/>
                </a:cxn>
                <a:cxn ang="0">
                  <a:pos x="2" y="5"/>
                </a:cxn>
                <a:cxn ang="0">
                  <a:pos x="2" y="3"/>
                </a:cxn>
                <a:cxn ang="0">
                  <a:pos x="2" y="1"/>
                </a:cxn>
                <a:cxn ang="0">
                  <a:pos x="1" y="0"/>
                </a:cxn>
              </a:cxnLst>
              <a:rect l="0" t="0" r="r" b="b"/>
              <a:pathLst>
                <a:path w="9" h="79">
                  <a:moveTo>
                    <a:pt x="9" y="79"/>
                  </a:moveTo>
                  <a:lnTo>
                    <a:pt x="8" y="78"/>
                  </a:lnTo>
                  <a:lnTo>
                    <a:pt x="4" y="76"/>
                  </a:lnTo>
                  <a:lnTo>
                    <a:pt x="1" y="74"/>
                  </a:lnTo>
                  <a:lnTo>
                    <a:pt x="0" y="72"/>
                  </a:lnTo>
                  <a:lnTo>
                    <a:pt x="0" y="72"/>
                  </a:lnTo>
                  <a:lnTo>
                    <a:pt x="0" y="72"/>
                  </a:lnTo>
                  <a:lnTo>
                    <a:pt x="1" y="71"/>
                  </a:lnTo>
                  <a:lnTo>
                    <a:pt x="2" y="71"/>
                  </a:lnTo>
                  <a:lnTo>
                    <a:pt x="4" y="69"/>
                  </a:lnTo>
                  <a:lnTo>
                    <a:pt x="5" y="67"/>
                  </a:lnTo>
                  <a:lnTo>
                    <a:pt x="6" y="63"/>
                  </a:lnTo>
                  <a:lnTo>
                    <a:pt x="8" y="60"/>
                  </a:lnTo>
                  <a:lnTo>
                    <a:pt x="9" y="55"/>
                  </a:lnTo>
                  <a:lnTo>
                    <a:pt x="8" y="53"/>
                  </a:lnTo>
                  <a:lnTo>
                    <a:pt x="8" y="51"/>
                  </a:lnTo>
                  <a:lnTo>
                    <a:pt x="6" y="49"/>
                  </a:lnTo>
                  <a:lnTo>
                    <a:pt x="6" y="47"/>
                  </a:lnTo>
                  <a:lnTo>
                    <a:pt x="4" y="44"/>
                  </a:lnTo>
                  <a:lnTo>
                    <a:pt x="0" y="40"/>
                  </a:lnTo>
                  <a:lnTo>
                    <a:pt x="0" y="40"/>
                  </a:lnTo>
                  <a:lnTo>
                    <a:pt x="0" y="39"/>
                  </a:lnTo>
                  <a:lnTo>
                    <a:pt x="0" y="37"/>
                  </a:lnTo>
                  <a:lnTo>
                    <a:pt x="0" y="35"/>
                  </a:lnTo>
                  <a:lnTo>
                    <a:pt x="2" y="32"/>
                  </a:lnTo>
                  <a:lnTo>
                    <a:pt x="4" y="30"/>
                  </a:lnTo>
                  <a:lnTo>
                    <a:pt x="5" y="28"/>
                  </a:lnTo>
                  <a:lnTo>
                    <a:pt x="5" y="28"/>
                  </a:lnTo>
                  <a:lnTo>
                    <a:pt x="5" y="28"/>
                  </a:lnTo>
                  <a:lnTo>
                    <a:pt x="6" y="26"/>
                  </a:lnTo>
                  <a:lnTo>
                    <a:pt x="6" y="26"/>
                  </a:lnTo>
                  <a:lnTo>
                    <a:pt x="6" y="24"/>
                  </a:lnTo>
                  <a:lnTo>
                    <a:pt x="6" y="23"/>
                  </a:lnTo>
                  <a:lnTo>
                    <a:pt x="6" y="21"/>
                  </a:lnTo>
                  <a:lnTo>
                    <a:pt x="6" y="21"/>
                  </a:lnTo>
                  <a:lnTo>
                    <a:pt x="6" y="21"/>
                  </a:lnTo>
                  <a:lnTo>
                    <a:pt x="6" y="19"/>
                  </a:lnTo>
                  <a:lnTo>
                    <a:pt x="6" y="17"/>
                  </a:lnTo>
                  <a:lnTo>
                    <a:pt x="6" y="16"/>
                  </a:lnTo>
                  <a:lnTo>
                    <a:pt x="6" y="12"/>
                  </a:lnTo>
                  <a:lnTo>
                    <a:pt x="6" y="10"/>
                  </a:lnTo>
                  <a:lnTo>
                    <a:pt x="5" y="10"/>
                  </a:lnTo>
                  <a:lnTo>
                    <a:pt x="4" y="9"/>
                  </a:lnTo>
                  <a:lnTo>
                    <a:pt x="2" y="9"/>
                  </a:lnTo>
                  <a:lnTo>
                    <a:pt x="2" y="7"/>
                  </a:lnTo>
                  <a:lnTo>
                    <a:pt x="2" y="5"/>
                  </a:lnTo>
                  <a:lnTo>
                    <a:pt x="2" y="3"/>
                  </a:lnTo>
                  <a:lnTo>
                    <a:pt x="2" y="1"/>
                  </a:lnTo>
                  <a:lnTo>
                    <a:pt x="1" y="0"/>
                  </a:lnTo>
                </a:path>
              </a:pathLst>
            </a:custGeom>
            <a:noFill/>
            <a:ln w="15875">
              <a:solidFill>
                <a:srgbClr val="666666"/>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877595" name="Rectangle 27"/>
          <p:cNvSpPr>
            <a:spLocks noChangeArrowheads="1"/>
          </p:cNvSpPr>
          <p:nvPr/>
        </p:nvSpPr>
        <p:spPr bwMode="auto">
          <a:xfrm rot="21600000">
            <a:off x="903288" y="5607050"/>
            <a:ext cx="455612" cy="261938"/>
          </a:xfrm>
          <a:prstGeom prst="rect">
            <a:avLst/>
          </a:prstGeom>
          <a:solidFill>
            <a:schemeClr val="bg1"/>
          </a:solidFill>
          <a:ln w="9525">
            <a:solidFill>
              <a:schemeClr val="bg1"/>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78054" name="Text Box 486"/>
          <p:cNvSpPr txBox="1">
            <a:spLocks noChangeArrowheads="1"/>
          </p:cNvSpPr>
          <p:nvPr/>
        </p:nvSpPr>
        <p:spPr bwMode="auto">
          <a:xfrm>
            <a:off x="6022975" y="6553200"/>
            <a:ext cx="2924175" cy="304800"/>
          </a:xfrm>
          <a:prstGeom prst="rect">
            <a:avLst/>
          </a:prstGeom>
          <a:noFill/>
          <a:ln w="0" algn="ctr">
            <a:noFill/>
            <a:miter lim="800000"/>
            <a:headEnd/>
            <a:tailEnd/>
          </a:ln>
          <a:effectLst/>
        </p:spPr>
        <p:txBody>
          <a:bodyPr wrap="none">
            <a:spAutoFit/>
          </a:bodyPr>
          <a:lstStyle/>
          <a:p>
            <a:pPr fontAlgn="base">
              <a:spcBef>
                <a:spcPct val="0"/>
              </a:spcBef>
              <a:spcAft>
                <a:spcPct val="0"/>
              </a:spcAft>
            </a:pPr>
            <a:r>
              <a:rPr lang="en-US" sz="1400" dirty="0" smtClean="0">
                <a:solidFill>
                  <a:srgbClr val="DDDDDD"/>
                </a:solidFill>
              </a:rPr>
              <a:t>ADCP figure from</a:t>
            </a:r>
            <a:r>
              <a:rPr lang="en-US" sz="1400" i="1" dirty="0" smtClean="0">
                <a:solidFill>
                  <a:srgbClr val="DDDDDD"/>
                </a:solidFill>
              </a:rPr>
              <a:t> Barth et al. 2005</a:t>
            </a:r>
          </a:p>
        </p:txBody>
      </p:sp>
      <p:grpSp>
        <p:nvGrpSpPr>
          <p:cNvPr id="213" name="Group 212"/>
          <p:cNvGrpSpPr/>
          <p:nvPr/>
        </p:nvGrpSpPr>
        <p:grpSpPr>
          <a:xfrm>
            <a:off x="1784350" y="3584575"/>
            <a:ext cx="425450" cy="758825"/>
            <a:chOff x="1784350" y="3584575"/>
            <a:chExt cx="425450" cy="758825"/>
          </a:xfrm>
        </p:grpSpPr>
        <p:sp>
          <p:nvSpPr>
            <p:cNvPr id="878053" name="Oval 485"/>
            <p:cNvSpPr>
              <a:spLocks noChangeArrowheads="1"/>
            </p:cNvSpPr>
            <p:nvPr/>
          </p:nvSpPr>
          <p:spPr bwMode="auto">
            <a:xfrm>
              <a:off x="1784350" y="3584575"/>
              <a:ext cx="425450" cy="758825"/>
            </a:xfrm>
            <a:prstGeom prst="ellipse">
              <a:avLst/>
            </a:prstGeom>
            <a:noFill/>
            <a:ln w="25400" algn="ctr">
              <a:solidFill>
                <a:srgbClr val="0000FF"/>
              </a:solidFill>
              <a:round/>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78056" name="Line 488"/>
            <p:cNvSpPr>
              <a:spLocks noChangeShapeType="1"/>
            </p:cNvSpPr>
            <p:nvPr/>
          </p:nvSpPr>
          <p:spPr bwMode="auto">
            <a:xfrm flipH="1" flipV="1">
              <a:off x="1828800" y="3995738"/>
              <a:ext cx="338138" cy="119062"/>
            </a:xfrm>
            <a:prstGeom prst="line">
              <a:avLst/>
            </a:prstGeom>
            <a:noFill/>
            <a:ln w="38100">
              <a:solidFill>
                <a:schemeClr val="tx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grpSp>
      <p:sp>
        <p:nvSpPr>
          <p:cNvPr id="878063" name="Text Box 495"/>
          <p:cNvSpPr txBox="1">
            <a:spLocks noChangeArrowheads="1"/>
          </p:cNvSpPr>
          <p:nvPr/>
        </p:nvSpPr>
        <p:spPr bwMode="auto">
          <a:xfrm rot="21600000">
            <a:off x="5545138" y="2297113"/>
            <a:ext cx="893762" cy="304800"/>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1400" b="1" smtClean="0">
                <a:solidFill>
                  <a:srgbClr val="000000"/>
                </a:solidFill>
              </a:rPr>
              <a:t>-20 cm/s</a:t>
            </a:r>
          </a:p>
        </p:txBody>
      </p:sp>
      <p:sp>
        <p:nvSpPr>
          <p:cNvPr id="878064" name="Text Box 496"/>
          <p:cNvSpPr txBox="1">
            <a:spLocks noChangeArrowheads="1"/>
          </p:cNvSpPr>
          <p:nvPr/>
        </p:nvSpPr>
        <p:spPr bwMode="auto">
          <a:xfrm rot="21600000">
            <a:off x="5307013" y="4419600"/>
            <a:ext cx="1090612" cy="304800"/>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1400" b="1" smtClean="0">
                <a:solidFill>
                  <a:srgbClr val="000000"/>
                </a:solidFill>
              </a:rPr>
              <a:t>20-30 cm/s</a:t>
            </a:r>
          </a:p>
        </p:txBody>
      </p:sp>
      <p:sp>
        <p:nvSpPr>
          <p:cNvPr id="878067" name="Text Box 499"/>
          <p:cNvSpPr txBox="1">
            <a:spLocks noChangeArrowheads="1"/>
          </p:cNvSpPr>
          <p:nvPr/>
        </p:nvSpPr>
        <p:spPr bwMode="auto">
          <a:xfrm>
            <a:off x="-12700" y="19050"/>
            <a:ext cx="4422775" cy="457200"/>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2400" smtClean="0">
                <a:solidFill>
                  <a:srgbClr val="FFFF00"/>
                </a:solidFill>
              </a:rPr>
              <a:t>August 2000 Mesoscale cruise:</a:t>
            </a:r>
          </a:p>
        </p:txBody>
      </p:sp>
      <p:grpSp>
        <p:nvGrpSpPr>
          <p:cNvPr id="217" name="Group 216"/>
          <p:cNvGrpSpPr/>
          <p:nvPr/>
        </p:nvGrpSpPr>
        <p:grpSpPr>
          <a:xfrm>
            <a:off x="4343400" y="838200"/>
            <a:ext cx="3859213" cy="4953000"/>
            <a:chOff x="4343400" y="838200"/>
            <a:chExt cx="3859213" cy="4953000"/>
          </a:xfrm>
        </p:grpSpPr>
        <p:sp>
          <p:nvSpPr>
            <p:cNvPr id="878057" name="Rectangle 489"/>
            <p:cNvSpPr>
              <a:spLocks noChangeArrowheads="1"/>
            </p:cNvSpPr>
            <p:nvPr/>
          </p:nvSpPr>
          <p:spPr bwMode="auto">
            <a:xfrm>
              <a:off x="4343400" y="1371600"/>
              <a:ext cx="3200400" cy="4419600"/>
            </a:xfrm>
            <a:prstGeom prst="rect">
              <a:avLst/>
            </a:prstGeom>
            <a:solidFill>
              <a:schemeClr val="bg1"/>
            </a:solidFill>
            <a:ln w="0" algn="ctr">
              <a:solidFill>
                <a:srgbClr val="000000"/>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pic>
          <p:nvPicPr>
            <p:cNvPr id="878059" name="Picture 491" descr="ADCP lineCD"/>
            <p:cNvPicPr>
              <a:picLocks noChangeAspect="1" noChangeArrowheads="1"/>
            </p:cNvPicPr>
            <p:nvPr/>
          </p:nvPicPr>
          <p:blipFill>
            <a:blip r:embed="rId5" cstate="print"/>
            <a:srcRect/>
            <a:stretch>
              <a:fillRect/>
            </a:stretch>
          </p:blipFill>
          <p:spPr bwMode="auto">
            <a:xfrm>
              <a:off x="4648200" y="1465263"/>
              <a:ext cx="2663825" cy="4205287"/>
            </a:xfrm>
            <a:prstGeom prst="rect">
              <a:avLst/>
            </a:prstGeom>
            <a:noFill/>
          </p:spPr>
        </p:pic>
        <p:sp>
          <p:nvSpPr>
            <p:cNvPr id="878060" name="Text Box 492"/>
            <p:cNvSpPr txBox="1">
              <a:spLocks noChangeArrowheads="1"/>
            </p:cNvSpPr>
            <p:nvPr/>
          </p:nvSpPr>
          <p:spPr bwMode="auto">
            <a:xfrm>
              <a:off x="5022850" y="838200"/>
              <a:ext cx="1835150" cy="396875"/>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2000" b="1" dirty="0" smtClean="0">
                  <a:solidFill>
                    <a:srgbClr val="FFFF00"/>
                  </a:solidFill>
                </a:rPr>
                <a:t>ADCP profile:</a:t>
              </a:r>
            </a:p>
          </p:txBody>
        </p:sp>
        <p:sp>
          <p:nvSpPr>
            <p:cNvPr id="878061" name="Text Box 493"/>
            <p:cNvSpPr txBox="1">
              <a:spLocks noChangeArrowheads="1"/>
            </p:cNvSpPr>
            <p:nvPr/>
          </p:nvSpPr>
          <p:spPr bwMode="auto">
            <a:xfrm>
              <a:off x="6864350" y="2012950"/>
              <a:ext cx="1338263" cy="912813"/>
            </a:xfrm>
            <a:prstGeom prst="rect">
              <a:avLst/>
            </a:prstGeom>
            <a:solidFill>
              <a:schemeClr val="bg1"/>
            </a:solidFill>
            <a:ln w="0" algn="ctr">
              <a:noFill/>
              <a:miter lim="800000"/>
              <a:headEnd/>
              <a:tailEnd/>
            </a:ln>
            <a:effectLst/>
          </p:spPr>
          <p:txBody>
            <a:bodyPr>
              <a:spAutoFit/>
            </a:bodyPr>
            <a:lstStyle/>
            <a:p>
              <a:pPr algn="ctr" fontAlgn="base">
                <a:spcBef>
                  <a:spcPct val="0"/>
                </a:spcBef>
                <a:spcAft>
                  <a:spcPct val="0"/>
                </a:spcAft>
              </a:pPr>
              <a:r>
                <a:rPr lang="en-US" sz="1400" b="1" dirty="0" smtClean="0">
                  <a:solidFill>
                    <a:srgbClr val="000000"/>
                  </a:solidFill>
                </a:rPr>
                <a:t>East component </a:t>
              </a:r>
              <a:r>
                <a:rPr lang="en-US" sz="1200" b="1" dirty="0" smtClean="0">
                  <a:solidFill>
                    <a:srgbClr val="000000"/>
                  </a:solidFill>
                </a:rPr>
                <a:t>(cm/s)</a:t>
              </a:r>
            </a:p>
            <a:p>
              <a:pPr algn="ctr" fontAlgn="base">
                <a:spcBef>
                  <a:spcPct val="0"/>
                </a:spcBef>
                <a:spcAft>
                  <a:spcPct val="0"/>
                </a:spcAft>
              </a:pPr>
              <a:r>
                <a:rPr lang="en-US" sz="1400" b="1" dirty="0" smtClean="0">
                  <a:solidFill>
                    <a:srgbClr val="000000"/>
                  </a:solidFill>
                </a:rPr>
                <a:t>(blue = west)</a:t>
              </a:r>
            </a:p>
          </p:txBody>
        </p:sp>
        <p:sp>
          <p:nvSpPr>
            <p:cNvPr id="878065" name="Text Box 497"/>
            <p:cNvSpPr txBox="1">
              <a:spLocks noChangeArrowheads="1"/>
            </p:cNvSpPr>
            <p:nvPr/>
          </p:nvSpPr>
          <p:spPr bwMode="auto">
            <a:xfrm>
              <a:off x="4419600" y="1801813"/>
              <a:ext cx="533400" cy="1779587"/>
            </a:xfrm>
            <a:prstGeom prst="rect">
              <a:avLst/>
            </a:prstGeom>
            <a:solidFill>
              <a:schemeClr val="bg1"/>
            </a:solidFill>
            <a:ln w="0" algn="ctr">
              <a:noFill/>
              <a:miter lim="800000"/>
              <a:headEnd/>
              <a:tailEnd/>
            </a:ln>
            <a:effectLst/>
          </p:spPr>
          <p:txBody>
            <a:bodyPr lIns="9144" tIns="0" rIns="9144" bIns="0">
              <a:spAutoFit/>
            </a:bodyPr>
            <a:lstStyle/>
            <a:p>
              <a:pPr algn="r" fontAlgn="base">
                <a:spcBef>
                  <a:spcPct val="0"/>
                </a:spcBef>
                <a:spcAft>
                  <a:spcPct val="0"/>
                </a:spcAft>
              </a:pPr>
              <a:r>
                <a:rPr lang="en-US" sz="1400" b="1" smtClean="0">
                  <a:solidFill>
                    <a:srgbClr val="000000"/>
                  </a:solidFill>
                </a:rPr>
                <a:t>17m</a:t>
              </a:r>
            </a:p>
            <a:p>
              <a:pPr algn="r" fontAlgn="base">
                <a:spcBef>
                  <a:spcPct val="0"/>
                </a:spcBef>
                <a:spcAft>
                  <a:spcPct val="0"/>
                </a:spcAft>
              </a:pPr>
              <a:endParaRPr lang="en-US" sz="1400" b="1" smtClean="0">
                <a:solidFill>
                  <a:srgbClr val="000000"/>
                </a:solidFill>
              </a:endParaRPr>
            </a:p>
            <a:p>
              <a:pPr algn="r" fontAlgn="base">
                <a:spcBef>
                  <a:spcPct val="0"/>
                </a:spcBef>
                <a:spcAft>
                  <a:spcPct val="0"/>
                </a:spcAft>
              </a:pPr>
              <a:endParaRPr lang="en-US" sz="2400" b="1" smtClean="0">
                <a:solidFill>
                  <a:srgbClr val="000000"/>
                </a:solidFill>
              </a:endParaRPr>
            </a:p>
            <a:p>
              <a:pPr algn="r" fontAlgn="base">
                <a:spcBef>
                  <a:spcPct val="0"/>
                </a:spcBef>
                <a:spcAft>
                  <a:spcPct val="0"/>
                </a:spcAft>
              </a:pPr>
              <a:endParaRPr lang="en-US" sz="2800" b="1" smtClean="0">
                <a:solidFill>
                  <a:srgbClr val="000000"/>
                </a:solidFill>
              </a:endParaRPr>
            </a:p>
            <a:p>
              <a:pPr algn="r" fontAlgn="base">
                <a:spcBef>
                  <a:spcPct val="0"/>
                </a:spcBef>
                <a:spcAft>
                  <a:spcPct val="0"/>
                </a:spcAft>
              </a:pPr>
              <a:endParaRPr lang="en-US" sz="900" b="1" smtClean="0">
                <a:solidFill>
                  <a:srgbClr val="000000"/>
                </a:solidFill>
              </a:endParaRPr>
            </a:p>
            <a:p>
              <a:pPr algn="r" fontAlgn="base">
                <a:spcBef>
                  <a:spcPct val="0"/>
                </a:spcBef>
                <a:spcAft>
                  <a:spcPct val="0"/>
                </a:spcAft>
              </a:pPr>
              <a:endParaRPr lang="en-US" sz="1400" b="1" smtClean="0">
                <a:solidFill>
                  <a:srgbClr val="000000"/>
                </a:solidFill>
              </a:endParaRPr>
            </a:p>
            <a:p>
              <a:pPr algn="r" fontAlgn="base">
                <a:spcBef>
                  <a:spcPct val="0"/>
                </a:spcBef>
                <a:spcAft>
                  <a:spcPct val="0"/>
                </a:spcAft>
              </a:pPr>
              <a:r>
                <a:rPr lang="en-US" sz="1400" b="1" smtClean="0">
                  <a:solidFill>
                    <a:srgbClr val="000000"/>
                  </a:solidFill>
                </a:rPr>
                <a:t>200m </a:t>
              </a:r>
            </a:p>
          </p:txBody>
        </p:sp>
        <p:sp>
          <p:nvSpPr>
            <p:cNvPr id="878066" name="Text Box 498"/>
            <p:cNvSpPr txBox="1">
              <a:spLocks noChangeArrowheads="1"/>
            </p:cNvSpPr>
            <p:nvPr/>
          </p:nvSpPr>
          <p:spPr bwMode="auto">
            <a:xfrm>
              <a:off x="4419600" y="3633788"/>
              <a:ext cx="533400" cy="1824037"/>
            </a:xfrm>
            <a:prstGeom prst="rect">
              <a:avLst/>
            </a:prstGeom>
            <a:solidFill>
              <a:schemeClr val="bg1"/>
            </a:solidFill>
            <a:ln w="0" algn="ctr">
              <a:noFill/>
              <a:miter lim="800000"/>
              <a:headEnd/>
              <a:tailEnd/>
            </a:ln>
            <a:effectLst/>
          </p:spPr>
          <p:txBody>
            <a:bodyPr lIns="9144" tIns="0" rIns="9144" bIns="0">
              <a:spAutoFit/>
            </a:bodyPr>
            <a:lstStyle/>
            <a:p>
              <a:pPr algn="r" fontAlgn="base">
                <a:spcBef>
                  <a:spcPct val="0"/>
                </a:spcBef>
                <a:spcAft>
                  <a:spcPct val="0"/>
                </a:spcAft>
              </a:pPr>
              <a:r>
                <a:rPr lang="en-US" sz="1400" b="1" smtClean="0">
                  <a:solidFill>
                    <a:srgbClr val="000000"/>
                  </a:solidFill>
                </a:rPr>
                <a:t>17m</a:t>
              </a:r>
              <a:endParaRPr lang="en-US" sz="2000" b="1" smtClean="0">
                <a:solidFill>
                  <a:srgbClr val="000000"/>
                </a:solidFill>
              </a:endParaRPr>
            </a:p>
            <a:p>
              <a:pPr algn="r" fontAlgn="base">
                <a:spcBef>
                  <a:spcPct val="0"/>
                </a:spcBef>
                <a:spcAft>
                  <a:spcPct val="0"/>
                </a:spcAft>
              </a:pPr>
              <a:endParaRPr lang="en-US" sz="900" b="1" smtClean="0">
                <a:solidFill>
                  <a:srgbClr val="000000"/>
                </a:solidFill>
              </a:endParaRPr>
            </a:p>
            <a:p>
              <a:pPr algn="r" fontAlgn="base">
                <a:spcBef>
                  <a:spcPct val="0"/>
                </a:spcBef>
                <a:spcAft>
                  <a:spcPct val="0"/>
                </a:spcAft>
              </a:pPr>
              <a:endParaRPr lang="en-US" sz="1400" b="1" smtClean="0">
                <a:solidFill>
                  <a:srgbClr val="000000"/>
                </a:solidFill>
              </a:endParaRPr>
            </a:p>
            <a:p>
              <a:pPr algn="r" fontAlgn="base">
                <a:spcBef>
                  <a:spcPct val="0"/>
                </a:spcBef>
                <a:spcAft>
                  <a:spcPct val="0"/>
                </a:spcAft>
              </a:pPr>
              <a:endParaRPr lang="en-US" sz="1400" b="1" smtClean="0">
                <a:solidFill>
                  <a:srgbClr val="000000"/>
                </a:solidFill>
              </a:endParaRPr>
            </a:p>
            <a:p>
              <a:pPr algn="r" fontAlgn="base">
                <a:spcBef>
                  <a:spcPct val="0"/>
                </a:spcBef>
                <a:spcAft>
                  <a:spcPct val="0"/>
                </a:spcAft>
              </a:pPr>
              <a:endParaRPr lang="en-US" sz="3200" b="1" smtClean="0">
                <a:solidFill>
                  <a:srgbClr val="000000"/>
                </a:solidFill>
              </a:endParaRPr>
            </a:p>
            <a:p>
              <a:pPr algn="r" fontAlgn="base">
                <a:spcBef>
                  <a:spcPct val="0"/>
                </a:spcBef>
                <a:spcAft>
                  <a:spcPct val="0"/>
                </a:spcAft>
              </a:pPr>
              <a:endParaRPr lang="en-US" sz="900" b="1" smtClean="0">
                <a:solidFill>
                  <a:srgbClr val="000000"/>
                </a:solidFill>
              </a:endParaRPr>
            </a:p>
            <a:p>
              <a:pPr algn="r" fontAlgn="base">
                <a:spcBef>
                  <a:spcPct val="0"/>
                </a:spcBef>
                <a:spcAft>
                  <a:spcPct val="0"/>
                </a:spcAft>
              </a:pPr>
              <a:endParaRPr lang="en-US" sz="1400" b="1" smtClean="0">
                <a:solidFill>
                  <a:srgbClr val="000000"/>
                </a:solidFill>
              </a:endParaRPr>
            </a:p>
            <a:p>
              <a:pPr algn="r" fontAlgn="base">
                <a:spcBef>
                  <a:spcPct val="0"/>
                </a:spcBef>
                <a:spcAft>
                  <a:spcPct val="0"/>
                </a:spcAft>
              </a:pPr>
              <a:r>
                <a:rPr lang="en-US" sz="1400" b="1" smtClean="0">
                  <a:solidFill>
                    <a:srgbClr val="000000"/>
                  </a:solidFill>
                </a:rPr>
                <a:t>200m </a:t>
              </a:r>
            </a:p>
          </p:txBody>
        </p:sp>
        <p:sp>
          <p:nvSpPr>
            <p:cNvPr id="878058" name="Rectangle 490"/>
            <p:cNvSpPr>
              <a:spLocks noChangeArrowheads="1"/>
            </p:cNvSpPr>
            <p:nvPr/>
          </p:nvSpPr>
          <p:spPr bwMode="auto">
            <a:xfrm>
              <a:off x="6826250" y="3232150"/>
              <a:ext cx="457200" cy="2133600"/>
            </a:xfrm>
            <a:prstGeom prst="rect">
              <a:avLst/>
            </a:prstGeom>
            <a:solidFill>
              <a:schemeClr val="bg1"/>
            </a:solidFill>
            <a:ln w="0" algn="ctr">
              <a:no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78062" name="Text Box 494"/>
            <p:cNvSpPr txBox="1">
              <a:spLocks noChangeArrowheads="1"/>
            </p:cNvSpPr>
            <p:nvPr/>
          </p:nvSpPr>
          <p:spPr bwMode="auto">
            <a:xfrm>
              <a:off x="6864350" y="4298950"/>
              <a:ext cx="1255713" cy="912813"/>
            </a:xfrm>
            <a:prstGeom prst="rect">
              <a:avLst/>
            </a:prstGeom>
            <a:solidFill>
              <a:schemeClr val="bg1"/>
            </a:solidFill>
            <a:ln w="0" algn="ctr">
              <a:noFill/>
              <a:miter lim="800000"/>
              <a:headEnd/>
              <a:tailEnd/>
            </a:ln>
            <a:effectLst/>
          </p:spPr>
          <p:txBody>
            <a:bodyPr>
              <a:spAutoFit/>
            </a:bodyPr>
            <a:lstStyle/>
            <a:p>
              <a:pPr algn="ctr" fontAlgn="base">
                <a:spcBef>
                  <a:spcPct val="0"/>
                </a:spcBef>
                <a:spcAft>
                  <a:spcPct val="0"/>
                </a:spcAft>
              </a:pPr>
              <a:r>
                <a:rPr lang="en-US" sz="1400" b="1" dirty="0" smtClean="0">
                  <a:solidFill>
                    <a:srgbClr val="000000"/>
                  </a:solidFill>
                </a:rPr>
                <a:t>North component</a:t>
              </a:r>
            </a:p>
            <a:p>
              <a:pPr algn="ctr" fontAlgn="base">
                <a:spcBef>
                  <a:spcPct val="0"/>
                </a:spcBef>
                <a:spcAft>
                  <a:spcPct val="0"/>
                </a:spcAft>
              </a:pPr>
              <a:r>
                <a:rPr lang="en-US" sz="1200" b="1" dirty="0" smtClean="0">
                  <a:solidFill>
                    <a:srgbClr val="000000"/>
                  </a:solidFill>
                </a:rPr>
                <a:t>(cm/s)</a:t>
              </a:r>
            </a:p>
            <a:p>
              <a:pPr algn="ctr" fontAlgn="base">
                <a:spcBef>
                  <a:spcPct val="0"/>
                </a:spcBef>
                <a:spcAft>
                  <a:spcPct val="0"/>
                </a:spcAft>
              </a:pPr>
              <a:r>
                <a:rPr lang="en-US" sz="1400" b="1" dirty="0" smtClean="0">
                  <a:solidFill>
                    <a:srgbClr val="000000"/>
                  </a:solidFill>
                </a:rPr>
                <a:t>(pink=north)</a:t>
              </a:r>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animEffect transition="in" filter="fade">
                                      <p:cBhvr>
                                        <p:cTn id="7" dur="500"/>
                                        <p:tgtEl>
                                          <p:spTgt spid="2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7"/>
                                        </p:tgtEl>
                                        <p:attrNameLst>
                                          <p:attrName>style.visibility</p:attrName>
                                        </p:attrNameLst>
                                      </p:cBhvr>
                                      <p:to>
                                        <p:strVal val="visible"/>
                                      </p:to>
                                    </p:set>
                                    <p:animEffect transition="in" filter="fade">
                                      <p:cBhvr>
                                        <p:cTn id="12" dur="500"/>
                                        <p:tgtEl>
                                          <p:spTgt spid="217"/>
                                        </p:tgtEl>
                                      </p:cBhvr>
                                    </p:animEffect>
                                  </p:childTnLst>
                                </p:cTn>
                              </p:par>
                              <p:par>
                                <p:cTn id="13" presetID="1" presetClass="entr" presetSubtype="0" fill="hold" grpId="0" nodeType="withEffect">
                                  <p:stCondLst>
                                    <p:cond delay="0"/>
                                  </p:stCondLst>
                                  <p:childTnLst>
                                    <p:set>
                                      <p:cBhvr>
                                        <p:cTn id="14" dur="1" fill="hold">
                                          <p:stCondLst>
                                            <p:cond delay="0"/>
                                          </p:stCondLst>
                                        </p:cTn>
                                        <p:tgtEl>
                                          <p:spTgt spid="878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805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Slide Number Placeholder 3"/>
          <p:cNvSpPr>
            <a:spLocks noGrp="1"/>
          </p:cNvSpPr>
          <p:nvPr>
            <p:ph type="sldNum" sz="quarter" idx="12"/>
          </p:nvPr>
        </p:nvSpPr>
        <p:spPr/>
        <p:txBody>
          <a:bodyPr/>
          <a:lstStyle/>
          <a:p>
            <a:fld id="{77636954-FBA3-4370-8084-5B4570C67246}" type="slidenum">
              <a:rPr lang="en-US">
                <a:solidFill>
                  <a:srgbClr val="000000"/>
                </a:solidFill>
              </a:rPr>
              <a:pPr/>
              <a:t>10</a:t>
            </a:fld>
            <a:endParaRPr lang="en-US">
              <a:solidFill>
                <a:srgbClr val="000000"/>
              </a:solidFill>
            </a:endParaRPr>
          </a:p>
        </p:txBody>
      </p:sp>
      <p:grpSp>
        <p:nvGrpSpPr>
          <p:cNvPr id="5" name="Group 19"/>
          <p:cNvGrpSpPr>
            <a:grpSpLocks/>
          </p:cNvGrpSpPr>
          <p:nvPr/>
        </p:nvGrpSpPr>
        <p:grpSpPr bwMode="auto">
          <a:xfrm>
            <a:off x="-30163" y="3111500"/>
            <a:ext cx="2087563" cy="1905000"/>
            <a:chOff x="365" y="1344"/>
            <a:chExt cx="1315" cy="1200"/>
          </a:xfrm>
        </p:grpSpPr>
        <p:sp>
          <p:nvSpPr>
            <p:cNvPr id="891924" name="AutoShape 20"/>
            <p:cNvSpPr>
              <a:spLocks/>
            </p:cNvSpPr>
            <p:nvPr/>
          </p:nvSpPr>
          <p:spPr bwMode="auto">
            <a:xfrm>
              <a:off x="1601" y="1344"/>
              <a:ext cx="79" cy="1200"/>
            </a:xfrm>
            <a:prstGeom prst="leftBrace">
              <a:avLst>
                <a:gd name="adj1" fmla="val 126582"/>
                <a:gd name="adj2" fmla="val 50000"/>
              </a:avLst>
            </a:prstGeom>
            <a:noFill/>
            <a:ln w="25400">
              <a:solidFill>
                <a:srgbClr val="FFFF00"/>
              </a:solidFill>
              <a:round/>
              <a:headEnd/>
              <a:tailEnd/>
            </a:ln>
            <a:effectLst/>
          </p:spPr>
          <p:txBody>
            <a:bodyPr wrap="none" anchor="ctr"/>
            <a:lstStyle/>
            <a:p>
              <a:pPr algn="ctr" fontAlgn="base">
                <a:spcBef>
                  <a:spcPct val="0"/>
                </a:spcBef>
                <a:spcAft>
                  <a:spcPct val="0"/>
                </a:spcAft>
              </a:pPr>
              <a:endParaRPr lang="en-US" sz="4000" smtClean="0">
                <a:solidFill>
                  <a:srgbClr val="000000"/>
                </a:solidFill>
              </a:endParaRPr>
            </a:p>
          </p:txBody>
        </p:sp>
        <p:sp>
          <p:nvSpPr>
            <p:cNvPr id="891925" name="Text Box 21"/>
            <p:cNvSpPr txBox="1">
              <a:spLocks noChangeArrowheads="1"/>
            </p:cNvSpPr>
            <p:nvPr/>
          </p:nvSpPr>
          <p:spPr bwMode="auto">
            <a:xfrm>
              <a:off x="365" y="1785"/>
              <a:ext cx="1248" cy="231"/>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mtClean="0">
                  <a:solidFill>
                    <a:srgbClr val="FFFF00"/>
                  </a:solidFill>
                </a:rPr>
                <a:t>&gt;1200 tons C/day</a:t>
              </a:r>
            </a:p>
          </p:txBody>
        </p:sp>
      </p:grpSp>
      <p:grpSp>
        <p:nvGrpSpPr>
          <p:cNvPr id="6" name="Group 318"/>
          <p:cNvGrpSpPr>
            <a:grpSpLocks/>
          </p:cNvGrpSpPr>
          <p:nvPr/>
        </p:nvGrpSpPr>
        <p:grpSpPr bwMode="auto">
          <a:xfrm>
            <a:off x="-76200" y="4257675"/>
            <a:ext cx="1981200" cy="492125"/>
            <a:chOff x="-48" y="2010"/>
            <a:chExt cx="1248" cy="310"/>
          </a:xfrm>
        </p:grpSpPr>
        <p:sp>
          <p:nvSpPr>
            <p:cNvPr id="891927" name="AutoShape 23"/>
            <p:cNvSpPr>
              <a:spLocks/>
            </p:cNvSpPr>
            <p:nvPr/>
          </p:nvSpPr>
          <p:spPr bwMode="auto">
            <a:xfrm>
              <a:off x="1104" y="2010"/>
              <a:ext cx="96" cy="310"/>
            </a:xfrm>
            <a:prstGeom prst="leftBrace">
              <a:avLst>
                <a:gd name="adj1" fmla="val 26910"/>
                <a:gd name="adj2" fmla="val 50000"/>
              </a:avLst>
            </a:prstGeom>
            <a:noFill/>
            <a:ln w="25400">
              <a:solidFill>
                <a:srgbClr val="FFFF00"/>
              </a:solidFill>
              <a:round/>
              <a:headEnd/>
              <a:tailEnd/>
            </a:ln>
            <a:effectLst/>
          </p:spPr>
          <p:txBody>
            <a:bodyPr wrap="none" anchor="ctr"/>
            <a:lstStyle/>
            <a:p>
              <a:pPr algn="ctr" fontAlgn="base">
                <a:spcBef>
                  <a:spcPct val="0"/>
                </a:spcBef>
                <a:spcAft>
                  <a:spcPct val="0"/>
                </a:spcAft>
              </a:pPr>
              <a:endParaRPr lang="en-US" sz="4000" smtClean="0">
                <a:solidFill>
                  <a:srgbClr val="000000"/>
                </a:solidFill>
              </a:endParaRPr>
            </a:p>
          </p:txBody>
        </p:sp>
        <p:sp>
          <p:nvSpPr>
            <p:cNvPr id="891928" name="Text Box 24"/>
            <p:cNvSpPr txBox="1">
              <a:spLocks noChangeArrowheads="1"/>
            </p:cNvSpPr>
            <p:nvPr/>
          </p:nvSpPr>
          <p:spPr bwMode="auto">
            <a:xfrm>
              <a:off x="-48" y="2035"/>
              <a:ext cx="1168" cy="231"/>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mtClean="0">
                  <a:solidFill>
                    <a:srgbClr val="FFFF00"/>
                  </a:solidFill>
                </a:rPr>
                <a:t>&gt;900 tons C/day</a:t>
              </a:r>
            </a:p>
          </p:txBody>
        </p:sp>
      </p:grpSp>
      <p:sp>
        <p:nvSpPr>
          <p:cNvPr id="891929" name="Text Box 25"/>
          <p:cNvSpPr txBox="1">
            <a:spLocks noChangeArrowheads="1"/>
          </p:cNvSpPr>
          <p:nvPr/>
        </p:nvSpPr>
        <p:spPr bwMode="auto">
          <a:xfrm>
            <a:off x="5762442" y="6477000"/>
            <a:ext cx="3149966" cy="307777"/>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1400" b="1" dirty="0" smtClean="0">
                <a:solidFill>
                  <a:srgbClr val="EAEAEA"/>
                </a:solidFill>
              </a:rPr>
              <a:t>Keister, Peterson, and Pierce, 2010</a:t>
            </a:r>
          </a:p>
        </p:txBody>
      </p:sp>
      <p:grpSp>
        <p:nvGrpSpPr>
          <p:cNvPr id="325" name="Group 324"/>
          <p:cNvGrpSpPr/>
          <p:nvPr/>
        </p:nvGrpSpPr>
        <p:grpSpPr>
          <a:xfrm>
            <a:off x="2160588" y="1395413"/>
            <a:ext cx="6907212" cy="4700587"/>
            <a:chOff x="2160588" y="328613"/>
            <a:chExt cx="6907212" cy="4700587"/>
          </a:xfrm>
        </p:grpSpPr>
        <p:sp>
          <p:nvSpPr>
            <p:cNvPr id="891906" name="Freeform 2"/>
            <p:cNvSpPr>
              <a:spLocks/>
            </p:cNvSpPr>
            <p:nvPr/>
          </p:nvSpPr>
          <p:spPr bwMode="auto">
            <a:xfrm>
              <a:off x="3135313" y="2076450"/>
              <a:ext cx="1039812" cy="1893888"/>
            </a:xfrm>
            <a:custGeom>
              <a:avLst/>
              <a:gdLst/>
              <a:ahLst/>
              <a:cxnLst>
                <a:cxn ang="0">
                  <a:pos x="533" y="0"/>
                </a:cxn>
                <a:cxn ang="0">
                  <a:pos x="293" y="0"/>
                </a:cxn>
                <a:cxn ang="0">
                  <a:pos x="264" y="58"/>
                </a:cxn>
                <a:cxn ang="0">
                  <a:pos x="557" y="58"/>
                </a:cxn>
                <a:cxn ang="0">
                  <a:pos x="557" y="144"/>
                </a:cxn>
                <a:cxn ang="0">
                  <a:pos x="245" y="149"/>
                </a:cxn>
                <a:cxn ang="0">
                  <a:pos x="264" y="235"/>
                </a:cxn>
                <a:cxn ang="0">
                  <a:pos x="552" y="240"/>
                </a:cxn>
                <a:cxn ang="0">
                  <a:pos x="538" y="331"/>
                </a:cxn>
                <a:cxn ang="0">
                  <a:pos x="70" y="329"/>
                </a:cxn>
                <a:cxn ang="0">
                  <a:pos x="70" y="425"/>
                </a:cxn>
                <a:cxn ang="0">
                  <a:pos x="521" y="427"/>
                </a:cxn>
                <a:cxn ang="0">
                  <a:pos x="461" y="538"/>
                </a:cxn>
                <a:cxn ang="0">
                  <a:pos x="0" y="533"/>
                </a:cxn>
                <a:cxn ang="0">
                  <a:pos x="0" y="626"/>
                </a:cxn>
                <a:cxn ang="0">
                  <a:pos x="459" y="636"/>
                </a:cxn>
                <a:cxn ang="0">
                  <a:pos x="415" y="698"/>
                </a:cxn>
                <a:cxn ang="0">
                  <a:pos x="471" y="732"/>
                </a:cxn>
                <a:cxn ang="0">
                  <a:pos x="118" y="737"/>
                </a:cxn>
                <a:cxn ang="0">
                  <a:pos x="118" y="799"/>
                </a:cxn>
                <a:cxn ang="0">
                  <a:pos x="454" y="802"/>
                </a:cxn>
                <a:cxn ang="0">
                  <a:pos x="471" y="866"/>
                </a:cxn>
                <a:cxn ang="0">
                  <a:pos x="475" y="914"/>
                </a:cxn>
                <a:cxn ang="0">
                  <a:pos x="115" y="914"/>
                </a:cxn>
                <a:cxn ang="0">
                  <a:pos x="115" y="1025"/>
                </a:cxn>
                <a:cxn ang="0">
                  <a:pos x="521" y="1025"/>
                </a:cxn>
                <a:cxn ang="0">
                  <a:pos x="533" y="1008"/>
                </a:cxn>
              </a:cxnLst>
              <a:rect l="0" t="0" r="r" b="b"/>
              <a:pathLst>
                <a:path w="557" h="1025">
                  <a:moveTo>
                    <a:pt x="533" y="0"/>
                  </a:moveTo>
                  <a:lnTo>
                    <a:pt x="293" y="0"/>
                  </a:lnTo>
                  <a:lnTo>
                    <a:pt x="264" y="58"/>
                  </a:lnTo>
                  <a:lnTo>
                    <a:pt x="557" y="58"/>
                  </a:lnTo>
                  <a:lnTo>
                    <a:pt x="557" y="144"/>
                  </a:lnTo>
                  <a:lnTo>
                    <a:pt x="245" y="149"/>
                  </a:lnTo>
                  <a:lnTo>
                    <a:pt x="264" y="235"/>
                  </a:lnTo>
                  <a:lnTo>
                    <a:pt x="552" y="240"/>
                  </a:lnTo>
                  <a:lnTo>
                    <a:pt x="538" y="331"/>
                  </a:lnTo>
                  <a:lnTo>
                    <a:pt x="70" y="329"/>
                  </a:lnTo>
                  <a:lnTo>
                    <a:pt x="70" y="425"/>
                  </a:lnTo>
                  <a:lnTo>
                    <a:pt x="521" y="427"/>
                  </a:lnTo>
                  <a:lnTo>
                    <a:pt x="461" y="538"/>
                  </a:lnTo>
                  <a:lnTo>
                    <a:pt x="0" y="533"/>
                  </a:lnTo>
                  <a:lnTo>
                    <a:pt x="0" y="626"/>
                  </a:lnTo>
                  <a:lnTo>
                    <a:pt x="459" y="636"/>
                  </a:lnTo>
                  <a:lnTo>
                    <a:pt x="415" y="698"/>
                  </a:lnTo>
                  <a:lnTo>
                    <a:pt x="471" y="732"/>
                  </a:lnTo>
                  <a:lnTo>
                    <a:pt x="118" y="737"/>
                  </a:lnTo>
                  <a:lnTo>
                    <a:pt x="118" y="799"/>
                  </a:lnTo>
                  <a:lnTo>
                    <a:pt x="454" y="802"/>
                  </a:lnTo>
                  <a:lnTo>
                    <a:pt x="471" y="866"/>
                  </a:lnTo>
                  <a:lnTo>
                    <a:pt x="475" y="914"/>
                  </a:lnTo>
                  <a:lnTo>
                    <a:pt x="115" y="914"/>
                  </a:lnTo>
                  <a:lnTo>
                    <a:pt x="115" y="1025"/>
                  </a:lnTo>
                  <a:lnTo>
                    <a:pt x="521" y="1025"/>
                  </a:lnTo>
                  <a:lnTo>
                    <a:pt x="533" y="1008"/>
                  </a:lnTo>
                </a:path>
              </a:pathLst>
            </a:custGeom>
            <a:noFill/>
            <a:ln w="19050" cap="flat" cmpd="sng">
              <a:solidFill>
                <a:schemeClr val="tx1"/>
              </a:solidFill>
              <a:prstDash val="solid"/>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1907" name="Text Box 3"/>
            <p:cNvSpPr txBox="1">
              <a:spLocks noChangeArrowheads="1"/>
            </p:cNvSpPr>
            <p:nvPr/>
          </p:nvSpPr>
          <p:spPr bwMode="auto">
            <a:xfrm>
              <a:off x="5599113" y="1339850"/>
              <a:ext cx="1741487" cy="336550"/>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1600" b="1" dirty="0" smtClean="0">
                  <a:solidFill>
                    <a:srgbClr val="FFFF00"/>
                  </a:solidFill>
                </a:rPr>
                <a:t>ADCP velocities</a:t>
              </a:r>
            </a:p>
          </p:txBody>
        </p:sp>
        <p:sp>
          <p:nvSpPr>
            <p:cNvPr id="891908" name="Text Box 4"/>
            <p:cNvSpPr txBox="1">
              <a:spLocks noChangeArrowheads="1"/>
            </p:cNvSpPr>
            <p:nvPr/>
          </p:nvSpPr>
          <p:spPr bwMode="auto">
            <a:xfrm>
              <a:off x="2490788" y="328613"/>
              <a:ext cx="2190750" cy="336550"/>
            </a:xfrm>
            <a:prstGeom prst="rect">
              <a:avLst/>
            </a:prstGeom>
            <a:noFill/>
            <a:ln w="0" algn="ctr">
              <a:noFill/>
              <a:miter lim="800000"/>
              <a:headEnd/>
              <a:tailEnd/>
            </a:ln>
            <a:effectLst/>
          </p:spPr>
          <p:txBody>
            <a:bodyPr wrap="none">
              <a:spAutoFit/>
            </a:bodyPr>
            <a:lstStyle/>
            <a:p>
              <a:pPr algn="ctr" fontAlgn="base">
                <a:spcBef>
                  <a:spcPct val="0"/>
                </a:spcBef>
                <a:spcAft>
                  <a:spcPct val="0"/>
                </a:spcAft>
              </a:pPr>
              <a:r>
                <a:rPr lang="en-US" sz="1600" b="1" dirty="0" smtClean="0">
                  <a:solidFill>
                    <a:srgbClr val="FFFF00"/>
                  </a:solidFill>
                </a:rPr>
                <a:t>AVHRR Temperature</a:t>
              </a:r>
            </a:p>
          </p:txBody>
        </p:sp>
        <p:grpSp>
          <p:nvGrpSpPr>
            <p:cNvPr id="2" name="Group 5"/>
            <p:cNvGrpSpPr>
              <a:grpSpLocks/>
            </p:cNvGrpSpPr>
            <p:nvPr/>
          </p:nvGrpSpPr>
          <p:grpSpPr bwMode="auto">
            <a:xfrm>
              <a:off x="2160588" y="685800"/>
              <a:ext cx="3068637" cy="4343400"/>
              <a:chOff x="1344" y="432"/>
              <a:chExt cx="1933" cy="2736"/>
            </a:xfrm>
          </p:grpSpPr>
          <p:pic>
            <p:nvPicPr>
              <p:cNvPr id="891910" name="Picture 6" descr="AVHRR_8_1_2000b"/>
              <p:cNvPicPr>
                <a:picLocks noChangeAspect="1" noChangeArrowheads="1"/>
              </p:cNvPicPr>
              <p:nvPr/>
            </p:nvPicPr>
            <p:blipFill>
              <a:blip r:embed="rId4" cstate="print"/>
              <a:srcRect l="7001" t="11333" r="56000" b="15334"/>
              <a:stretch>
                <a:fillRect/>
              </a:stretch>
            </p:blipFill>
            <p:spPr bwMode="auto">
              <a:xfrm>
                <a:off x="1344" y="432"/>
                <a:ext cx="1933" cy="2736"/>
              </a:xfrm>
              <a:prstGeom prst="rect">
                <a:avLst/>
              </a:prstGeom>
              <a:noFill/>
            </p:spPr>
          </p:pic>
          <p:sp>
            <p:nvSpPr>
              <p:cNvPr id="891911" name="Freeform 7"/>
              <p:cNvSpPr>
                <a:spLocks/>
              </p:cNvSpPr>
              <p:nvPr/>
            </p:nvSpPr>
            <p:spPr bwMode="auto">
              <a:xfrm>
                <a:off x="2360" y="708"/>
                <a:ext cx="218" cy="2215"/>
              </a:xfrm>
              <a:custGeom>
                <a:avLst/>
                <a:gdLst/>
                <a:ahLst/>
                <a:cxnLst>
                  <a:cxn ang="0">
                    <a:pos x="124" y="0"/>
                  </a:cxn>
                  <a:cxn ang="0">
                    <a:pos x="116" y="49"/>
                  </a:cxn>
                  <a:cxn ang="0">
                    <a:pos x="146" y="94"/>
                  </a:cxn>
                  <a:cxn ang="0">
                    <a:pos x="188" y="149"/>
                  </a:cxn>
                  <a:cxn ang="0">
                    <a:pos x="222" y="218"/>
                  </a:cxn>
                  <a:cxn ang="0">
                    <a:pos x="229" y="263"/>
                  </a:cxn>
                  <a:cxn ang="0">
                    <a:pos x="232" y="301"/>
                  </a:cxn>
                  <a:cxn ang="0">
                    <a:pos x="248" y="343"/>
                  </a:cxn>
                  <a:cxn ang="0">
                    <a:pos x="257" y="436"/>
                  </a:cxn>
                  <a:cxn ang="0">
                    <a:pos x="248" y="529"/>
                  </a:cxn>
                  <a:cxn ang="0">
                    <a:pos x="213" y="551"/>
                  </a:cxn>
                  <a:cxn ang="0">
                    <a:pos x="184" y="580"/>
                  </a:cxn>
                  <a:cxn ang="0">
                    <a:pos x="161" y="621"/>
                  </a:cxn>
                  <a:cxn ang="0">
                    <a:pos x="120" y="733"/>
                  </a:cxn>
                  <a:cxn ang="0">
                    <a:pos x="69" y="817"/>
                  </a:cxn>
                  <a:cxn ang="0">
                    <a:pos x="30" y="884"/>
                  </a:cxn>
                  <a:cxn ang="0">
                    <a:pos x="5" y="961"/>
                  </a:cxn>
                  <a:cxn ang="0">
                    <a:pos x="8" y="1085"/>
                  </a:cxn>
                  <a:cxn ang="0">
                    <a:pos x="40" y="1092"/>
                  </a:cxn>
                  <a:cxn ang="0">
                    <a:pos x="136" y="1073"/>
                  </a:cxn>
                  <a:cxn ang="0">
                    <a:pos x="165" y="1178"/>
                  </a:cxn>
                  <a:cxn ang="0">
                    <a:pos x="155" y="1325"/>
                  </a:cxn>
                  <a:cxn ang="0">
                    <a:pos x="142" y="1338"/>
                  </a:cxn>
                  <a:cxn ang="0">
                    <a:pos x="107" y="1415"/>
                  </a:cxn>
                  <a:cxn ang="0">
                    <a:pos x="81" y="1521"/>
                  </a:cxn>
                  <a:cxn ang="0">
                    <a:pos x="40" y="1585"/>
                  </a:cxn>
                  <a:cxn ang="0">
                    <a:pos x="43" y="1649"/>
                  </a:cxn>
                  <a:cxn ang="0">
                    <a:pos x="69" y="1658"/>
                  </a:cxn>
                  <a:cxn ang="0">
                    <a:pos x="85" y="1697"/>
                  </a:cxn>
                  <a:cxn ang="0">
                    <a:pos x="104" y="1735"/>
                  </a:cxn>
                  <a:cxn ang="0">
                    <a:pos x="85" y="1857"/>
                  </a:cxn>
                  <a:cxn ang="0">
                    <a:pos x="81" y="1866"/>
                  </a:cxn>
                  <a:cxn ang="0">
                    <a:pos x="85" y="1921"/>
                  </a:cxn>
                  <a:cxn ang="0">
                    <a:pos x="136" y="1956"/>
                  </a:cxn>
                  <a:cxn ang="0">
                    <a:pos x="142" y="2122"/>
                  </a:cxn>
                  <a:cxn ang="0">
                    <a:pos x="171" y="2177"/>
                  </a:cxn>
                  <a:cxn ang="0">
                    <a:pos x="190" y="2279"/>
                  </a:cxn>
                  <a:cxn ang="0">
                    <a:pos x="177" y="2362"/>
                  </a:cxn>
                  <a:cxn ang="0">
                    <a:pos x="216" y="2484"/>
                  </a:cxn>
                  <a:cxn ang="0">
                    <a:pos x="229" y="2657"/>
                  </a:cxn>
                </a:cxnLst>
                <a:rect l="0" t="0" r="r" b="b"/>
                <a:pathLst>
                  <a:path w="257" h="2657">
                    <a:moveTo>
                      <a:pt x="124" y="0"/>
                    </a:moveTo>
                    <a:cubicBezTo>
                      <a:pt x="123" y="8"/>
                      <a:pt x="112" y="33"/>
                      <a:pt x="116" y="49"/>
                    </a:cubicBezTo>
                    <a:cubicBezTo>
                      <a:pt x="120" y="65"/>
                      <a:pt x="134" y="77"/>
                      <a:pt x="146" y="94"/>
                    </a:cubicBezTo>
                    <a:cubicBezTo>
                      <a:pt x="158" y="111"/>
                      <a:pt x="175" y="128"/>
                      <a:pt x="188" y="149"/>
                    </a:cubicBezTo>
                    <a:cubicBezTo>
                      <a:pt x="201" y="170"/>
                      <a:pt x="215" y="199"/>
                      <a:pt x="222" y="218"/>
                    </a:cubicBezTo>
                    <a:cubicBezTo>
                      <a:pt x="223" y="227"/>
                      <a:pt x="228" y="254"/>
                      <a:pt x="229" y="263"/>
                    </a:cubicBezTo>
                    <a:cubicBezTo>
                      <a:pt x="230" y="276"/>
                      <a:pt x="230" y="288"/>
                      <a:pt x="232" y="301"/>
                    </a:cubicBezTo>
                    <a:cubicBezTo>
                      <a:pt x="234" y="315"/>
                      <a:pt x="244" y="329"/>
                      <a:pt x="248" y="343"/>
                    </a:cubicBezTo>
                    <a:cubicBezTo>
                      <a:pt x="251" y="365"/>
                      <a:pt x="257" y="405"/>
                      <a:pt x="257" y="436"/>
                    </a:cubicBezTo>
                    <a:cubicBezTo>
                      <a:pt x="257" y="467"/>
                      <a:pt x="255" y="510"/>
                      <a:pt x="248" y="529"/>
                    </a:cubicBezTo>
                    <a:cubicBezTo>
                      <a:pt x="247" y="537"/>
                      <a:pt x="219" y="547"/>
                      <a:pt x="213" y="551"/>
                    </a:cubicBezTo>
                    <a:cubicBezTo>
                      <a:pt x="202" y="559"/>
                      <a:pt x="184" y="580"/>
                      <a:pt x="184" y="580"/>
                    </a:cubicBezTo>
                    <a:cubicBezTo>
                      <a:pt x="181" y="590"/>
                      <a:pt x="168" y="615"/>
                      <a:pt x="161" y="621"/>
                    </a:cubicBezTo>
                    <a:cubicBezTo>
                      <a:pt x="153" y="663"/>
                      <a:pt x="144" y="698"/>
                      <a:pt x="120" y="733"/>
                    </a:cubicBezTo>
                    <a:cubicBezTo>
                      <a:pt x="105" y="766"/>
                      <a:pt x="84" y="792"/>
                      <a:pt x="69" y="817"/>
                    </a:cubicBezTo>
                    <a:cubicBezTo>
                      <a:pt x="59" y="835"/>
                      <a:pt x="39" y="857"/>
                      <a:pt x="30" y="884"/>
                    </a:cubicBezTo>
                    <a:cubicBezTo>
                      <a:pt x="25" y="908"/>
                      <a:pt x="8" y="936"/>
                      <a:pt x="5" y="961"/>
                    </a:cubicBezTo>
                    <a:cubicBezTo>
                      <a:pt x="6" y="1002"/>
                      <a:pt x="0" y="1044"/>
                      <a:pt x="8" y="1085"/>
                    </a:cubicBezTo>
                    <a:cubicBezTo>
                      <a:pt x="10" y="1096"/>
                      <a:pt x="29" y="1091"/>
                      <a:pt x="40" y="1092"/>
                    </a:cubicBezTo>
                    <a:cubicBezTo>
                      <a:pt x="72" y="1094"/>
                      <a:pt x="104" y="1072"/>
                      <a:pt x="136" y="1073"/>
                    </a:cubicBezTo>
                    <a:cubicBezTo>
                      <a:pt x="143" y="1145"/>
                      <a:pt x="152" y="1136"/>
                      <a:pt x="165" y="1178"/>
                    </a:cubicBezTo>
                    <a:cubicBezTo>
                      <a:pt x="168" y="1216"/>
                      <a:pt x="156" y="1299"/>
                      <a:pt x="155" y="1325"/>
                    </a:cubicBezTo>
                    <a:cubicBezTo>
                      <a:pt x="155" y="1328"/>
                      <a:pt x="144" y="1336"/>
                      <a:pt x="142" y="1338"/>
                    </a:cubicBezTo>
                    <a:cubicBezTo>
                      <a:pt x="130" y="1354"/>
                      <a:pt x="117" y="1385"/>
                      <a:pt x="107" y="1415"/>
                    </a:cubicBezTo>
                    <a:cubicBezTo>
                      <a:pt x="109" y="1454"/>
                      <a:pt x="134" y="1505"/>
                      <a:pt x="81" y="1521"/>
                    </a:cubicBezTo>
                    <a:cubicBezTo>
                      <a:pt x="75" y="1528"/>
                      <a:pt x="46" y="1578"/>
                      <a:pt x="40" y="1585"/>
                    </a:cubicBezTo>
                    <a:cubicBezTo>
                      <a:pt x="41" y="1606"/>
                      <a:pt x="36" y="1629"/>
                      <a:pt x="43" y="1649"/>
                    </a:cubicBezTo>
                    <a:cubicBezTo>
                      <a:pt x="46" y="1658"/>
                      <a:pt x="63" y="1651"/>
                      <a:pt x="69" y="1658"/>
                    </a:cubicBezTo>
                    <a:cubicBezTo>
                      <a:pt x="78" y="1669"/>
                      <a:pt x="80" y="1684"/>
                      <a:pt x="85" y="1697"/>
                    </a:cubicBezTo>
                    <a:cubicBezTo>
                      <a:pt x="88" y="1719"/>
                      <a:pt x="89" y="1722"/>
                      <a:pt x="104" y="1735"/>
                    </a:cubicBezTo>
                    <a:cubicBezTo>
                      <a:pt x="102" y="1805"/>
                      <a:pt x="131" y="1836"/>
                      <a:pt x="85" y="1857"/>
                    </a:cubicBezTo>
                    <a:cubicBezTo>
                      <a:pt x="84" y="1860"/>
                      <a:pt x="81" y="1863"/>
                      <a:pt x="81" y="1866"/>
                    </a:cubicBezTo>
                    <a:cubicBezTo>
                      <a:pt x="81" y="1884"/>
                      <a:pt x="82" y="1903"/>
                      <a:pt x="85" y="1921"/>
                    </a:cubicBezTo>
                    <a:cubicBezTo>
                      <a:pt x="86" y="1928"/>
                      <a:pt x="127" y="1947"/>
                      <a:pt x="136" y="1956"/>
                    </a:cubicBezTo>
                    <a:cubicBezTo>
                      <a:pt x="156" y="2015"/>
                      <a:pt x="136" y="1953"/>
                      <a:pt x="142" y="2122"/>
                    </a:cubicBezTo>
                    <a:cubicBezTo>
                      <a:pt x="143" y="2142"/>
                      <a:pt x="162" y="2161"/>
                      <a:pt x="171" y="2177"/>
                    </a:cubicBezTo>
                    <a:cubicBezTo>
                      <a:pt x="175" y="2204"/>
                      <a:pt x="189" y="2248"/>
                      <a:pt x="190" y="2279"/>
                    </a:cubicBezTo>
                    <a:cubicBezTo>
                      <a:pt x="191" y="2310"/>
                      <a:pt x="173" y="2328"/>
                      <a:pt x="177" y="2362"/>
                    </a:cubicBezTo>
                    <a:cubicBezTo>
                      <a:pt x="179" y="2387"/>
                      <a:pt x="190" y="2476"/>
                      <a:pt x="216" y="2484"/>
                    </a:cubicBezTo>
                    <a:cubicBezTo>
                      <a:pt x="235" y="2542"/>
                      <a:pt x="229" y="2589"/>
                      <a:pt x="229" y="2657"/>
                    </a:cubicBezTo>
                  </a:path>
                </a:pathLst>
              </a:custGeom>
              <a:noFill/>
              <a:ln w="12700" cap="flat">
                <a:solidFill>
                  <a:schemeClr val="tx1"/>
                </a:solidFill>
                <a:prstDash val="dash"/>
                <a:round/>
                <a:headEnd/>
                <a:tailEnd/>
              </a:ln>
              <a:effectLst/>
            </p:spPr>
            <p:txBody>
              <a:bodyPr/>
              <a:lstStyle/>
              <a:p>
                <a:pPr algn="ctr" fontAlgn="base">
                  <a:spcBef>
                    <a:spcPct val="0"/>
                  </a:spcBef>
                  <a:spcAft>
                    <a:spcPct val="0"/>
                  </a:spcAft>
                </a:pPr>
                <a:endParaRPr lang="en-US" sz="2400" smtClean="0">
                  <a:solidFill>
                    <a:srgbClr val="000000"/>
                  </a:solidFill>
                </a:endParaRPr>
              </a:p>
            </p:txBody>
          </p:sp>
        </p:grpSp>
        <p:pic>
          <p:nvPicPr>
            <p:cNvPr id="891912" name="Picture 8" descr="fig3a"/>
            <p:cNvPicPr>
              <a:picLocks noChangeAspect="1" noChangeArrowheads="1"/>
            </p:cNvPicPr>
            <p:nvPr/>
          </p:nvPicPr>
          <p:blipFill>
            <a:blip r:embed="rId5" cstate="print"/>
            <a:srcRect r="2066"/>
            <a:stretch>
              <a:fillRect/>
            </a:stretch>
          </p:blipFill>
          <p:spPr bwMode="auto">
            <a:xfrm>
              <a:off x="5360988" y="1762125"/>
              <a:ext cx="2182812" cy="2733675"/>
            </a:xfrm>
            <a:prstGeom prst="rect">
              <a:avLst/>
            </a:prstGeom>
            <a:noFill/>
          </p:spPr>
        </p:pic>
        <p:grpSp>
          <p:nvGrpSpPr>
            <p:cNvPr id="3" name="Group 9"/>
            <p:cNvGrpSpPr>
              <a:grpSpLocks/>
            </p:cNvGrpSpPr>
            <p:nvPr/>
          </p:nvGrpSpPr>
          <p:grpSpPr bwMode="auto">
            <a:xfrm>
              <a:off x="3994150" y="1133475"/>
              <a:ext cx="392113" cy="3479800"/>
              <a:chOff x="2785" y="588"/>
              <a:chExt cx="223" cy="2192"/>
            </a:xfrm>
          </p:grpSpPr>
          <p:sp>
            <p:nvSpPr>
              <p:cNvPr id="891914" name="Freeform 10"/>
              <p:cNvSpPr>
                <a:spLocks/>
              </p:cNvSpPr>
              <p:nvPr/>
            </p:nvSpPr>
            <p:spPr bwMode="auto">
              <a:xfrm>
                <a:off x="2881" y="2422"/>
                <a:ext cx="64" cy="358"/>
              </a:xfrm>
              <a:custGeom>
                <a:avLst/>
                <a:gdLst/>
                <a:ahLst/>
                <a:cxnLst>
                  <a:cxn ang="0">
                    <a:pos x="44" y="358"/>
                  </a:cxn>
                  <a:cxn ang="0">
                    <a:pos x="44" y="326"/>
                  </a:cxn>
                  <a:cxn ang="0">
                    <a:pos x="38" y="319"/>
                  </a:cxn>
                  <a:cxn ang="0">
                    <a:pos x="32" y="313"/>
                  </a:cxn>
                  <a:cxn ang="0">
                    <a:pos x="32" y="281"/>
                  </a:cxn>
                  <a:cxn ang="0">
                    <a:pos x="38" y="274"/>
                  </a:cxn>
                  <a:cxn ang="0">
                    <a:pos x="38" y="262"/>
                  </a:cxn>
                  <a:cxn ang="0">
                    <a:pos x="44" y="255"/>
                  </a:cxn>
                  <a:cxn ang="0">
                    <a:pos x="44" y="236"/>
                  </a:cxn>
                  <a:cxn ang="0">
                    <a:pos x="51" y="230"/>
                  </a:cxn>
                  <a:cxn ang="0">
                    <a:pos x="51" y="204"/>
                  </a:cxn>
                  <a:cxn ang="0">
                    <a:pos x="57" y="198"/>
                  </a:cxn>
                  <a:cxn ang="0">
                    <a:pos x="57" y="179"/>
                  </a:cxn>
                  <a:cxn ang="0">
                    <a:pos x="64" y="172"/>
                  </a:cxn>
                  <a:cxn ang="0">
                    <a:pos x="64" y="147"/>
                  </a:cxn>
                  <a:cxn ang="0">
                    <a:pos x="57" y="140"/>
                  </a:cxn>
                  <a:cxn ang="0">
                    <a:pos x="57" y="121"/>
                  </a:cxn>
                  <a:cxn ang="0">
                    <a:pos x="51" y="115"/>
                  </a:cxn>
                  <a:cxn ang="0">
                    <a:pos x="57" y="108"/>
                  </a:cxn>
                  <a:cxn ang="0">
                    <a:pos x="51" y="102"/>
                  </a:cxn>
                  <a:cxn ang="0">
                    <a:pos x="51" y="96"/>
                  </a:cxn>
                  <a:cxn ang="0">
                    <a:pos x="44" y="89"/>
                  </a:cxn>
                  <a:cxn ang="0">
                    <a:pos x="51" y="83"/>
                  </a:cxn>
                  <a:cxn ang="0">
                    <a:pos x="44" y="76"/>
                  </a:cxn>
                  <a:cxn ang="0">
                    <a:pos x="44" y="70"/>
                  </a:cxn>
                  <a:cxn ang="0">
                    <a:pos x="38" y="64"/>
                  </a:cxn>
                  <a:cxn ang="0">
                    <a:pos x="38" y="38"/>
                  </a:cxn>
                  <a:cxn ang="0">
                    <a:pos x="32" y="32"/>
                  </a:cxn>
                  <a:cxn ang="0">
                    <a:pos x="32" y="19"/>
                  </a:cxn>
                  <a:cxn ang="0">
                    <a:pos x="25" y="19"/>
                  </a:cxn>
                  <a:cxn ang="0">
                    <a:pos x="19" y="19"/>
                  </a:cxn>
                  <a:cxn ang="0">
                    <a:pos x="6" y="6"/>
                  </a:cxn>
                  <a:cxn ang="0">
                    <a:pos x="12" y="6"/>
                  </a:cxn>
                  <a:cxn ang="0">
                    <a:pos x="6" y="6"/>
                  </a:cxn>
                  <a:cxn ang="0">
                    <a:pos x="0" y="0"/>
                  </a:cxn>
                </a:cxnLst>
                <a:rect l="0" t="0" r="r" b="b"/>
                <a:pathLst>
                  <a:path w="64" h="358">
                    <a:moveTo>
                      <a:pt x="44" y="358"/>
                    </a:moveTo>
                    <a:lnTo>
                      <a:pt x="44" y="326"/>
                    </a:lnTo>
                    <a:lnTo>
                      <a:pt x="38" y="319"/>
                    </a:lnTo>
                    <a:lnTo>
                      <a:pt x="32" y="313"/>
                    </a:lnTo>
                    <a:lnTo>
                      <a:pt x="32" y="281"/>
                    </a:lnTo>
                    <a:lnTo>
                      <a:pt x="38" y="274"/>
                    </a:lnTo>
                    <a:lnTo>
                      <a:pt x="38" y="262"/>
                    </a:lnTo>
                    <a:lnTo>
                      <a:pt x="44" y="255"/>
                    </a:lnTo>
                    <a:lnTo>
                      <a:pt x="44" y="236"/>
                    </a:lnTo>
                    <a:lnTo>
                      <a:pt x="51" y="230"/>
                    </a:lnTo>
                    <a:lnTo>
                      <a:pt x="51" y="204"/>
                    </a:lnTo>
                    <a:lnTo>
                      <a:pt x="57" y="198"/>
                    </a:lnTo>
                    <a:lnTo>
                      <a:pt x="57" y="179"/>
                    </a:lnTo>
                    <a:lnTo>
                      <a:pt x="64" y="172"/>
                    </a:lnTo>
                    <a:lnTo>
                      <a:pt x="64" y="147"/>
                    </a:lnTo>
                    <a:lnTo>
                      <a:pt x="57" y="140"/>
                    </a:lnTo>
                    <a:lnTo>
                      <a:pt x="57" y="121"/>
                    </a:lnTo>
                    <a:lnTo>
                      <a:pt x="51" y="115"/>
                    </a:lnTo>
                    <a:lnTo>
                      <a:pt x="57" y="108"/>
                    </a:lnTo>
                    <a:lnTo>
                      <a:pt x="51" y="102"/>
                    </a:lnTo>
                    <a:lnTo>
                      <a:pt x="51" y="96"/>
                    </a:lnTo>
                    <a:lnTo>
                      <a:pt x="44" y="89"/>
                    </a:lnTo>
                    <a:lnTo>
                      <a:pt x="51" y="83"/>
                    </a:lnTo>
                    <a:lnTo>
                      <a:pt x="44" y="76"/>
                    </a:lnTo>
                    <a:lnTo>
                      <a:pt x="44" y="70"/>
                    </a:lnTo>
                    <a:lnTo>
                      <a:pt x="38" y="64"/>
                    </a:lnTo>
                    <a:lnTo>
                      <a:pt x="38" y="38"/>
                    </a:lnTo>
                    <a:lnTo>
                      <a:pt x="32" y="32"/>
                    </a:lnTo>
                    <a:lnTo>
                      <a:pt x="32" y="19"/>
                    </a:lnTo>
                    <a:lnTo>
                      <a:pt x="25" y="19"/>
                    </a:lnTo>
                    <a:lnTo>
                      <a:pt x="19" y="19"/>
                    </a:lnTo>
                    <a:lnTo>
                      <a:pt x="6" y="6"/>
                    </a:lnTo>
                    <a:lnTo>
                      <a:pt x="12" y="6"/>
                    </a:lnTo>
                    <a:lnTo>
                      <a:pt x="6" y="6"/>
                    </a:lnTo>
                    <a:lnTo>
                      <a:pt x="0"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1915" name="Freeform 11"/>
              <p:cNvSpPr>
                <a:spLocks/>
              </p:cNvSpPr>
              <p:nvPr/>
            </p:nvSpPr>
            <p:spPr bwMode="auto">
              <a:xfrm>
                <a:off x="2785" y="1489"/>
                <a:ext cx="153" cy="926"/>
              </a:xfrm>
              <a:custGeom>
                <a:avLst/>
                <a:gdLst/>
                <a:ahLst/>
                <a:cxnLst>
                  <a:cxn ang="0">
                    <a:pos x="108" y="914"/>
                  </a:cxn>
                  <a:cxn ang="0">
                    <a:pos x="115" y="843"/>
                  </a:cxn>
                  <a:cxn ang="0">
                    <a:pos x="102" y="831"/>
                  </a:cxn>
                  <a:cxn ang="0">
                    <a:pos x="89" y="818"/>
                  </a:cxn>
                  <a:cxn ang="0">
                    <a:pos x="70" y="799"/>
                  </a:cxn>
                  <a:cxn ang="0">
                    <a:pos x="57" y="767"/>
                  </a:cxn>
                  <a:cxn ang="0">
                    <a:pos x="44" y="728"/>
                  </a:cxn>
                  <a:cxn ang="0">
                    <a:pos x="44" y="703"/>
                  </a:cxn>
                  <a:cxn ang="0">
                    <a:pos x="44" y="677"/>
                  </a:cxn>
                  <a:cxn ang="0">
                    <a:pos x="38" y="626"/>
                  </a:cxn>
                  <a:cxn ang="0">
                    <a:pos x="44" y="543"/>
                  </a:cxn>
                  <a:cxn ang="0">
                    <a:pos x="32" y="524"/>
                  </a:cxn>
                  <a:cxn ang="0">
                    <a:pos x="13" y="511"/>
                  </a:cxn>
                  <a:cxn ang="0">
                    <a:pos x="0" y="473"/>
                  </a:cxn>
                  <a:cxn ang="0">
                    <a:pos x="13" y="447"/>
                  </a:cxn>
                  <a:cxn ang="0">
                    <a:pos x="19" y="422"/>
                  </a:cxn>
                  <a:cxn ang="0">
                    <a:pos x="38" y="396"/>
                  </a:cxn>
                  <a:cxn ang="0">
                    <a:pos x="44" y="332"/>
                  </a:cxn>
                  <a:cxn ang="0">
                    <a:pos x="57" y="294"/>
                  </a:cxn>
                  <a:cxn ang="0">
                    <a:pos x="51" y="262"/>
                  </a:cxn>
                  <a:cxn ang="0">
                    <a:pos x="64" y="249"/>
                  </a:cxn>
                  <a:cxn ang="0">
                    <a:pos x="76" y="275"/>
                  </a:cxn>
                  <a:cxn ang="0">
                    <a:pos x="76" y="256"/>
                  </a:cxn>
                  <a:cxn ang="0">
                    <a:pos x="83" y="249"/>
                  </a:cxn>
                  <a:cxn ang="0">
                    <a:pos x="89" y="224"/>
                  </a:cxn>
                  <a:cxn ang="0">
                    <a:pos x="108" y="230"/>
                  </a:cxn>
                  <a:cxn ang="0">
                    <a:pos x="121" y="249"/>
                  </a:cxn>
                  <a:cxn ang="0">
                    <a:pos x="115" y="224"/>
                  </a:cxn>
                  <a:cxn ang="0">
                    <a:pos x="115" y="198"/>
                  </a:cxn>
                  <a:cxn ang="0">
                    <a:pos x="102" y="211"/>
                  </a:cxn>
                  <a:cxn ang="0">
                    <a:pos x="76" y="237"/>
                  </a:cxn>
                  <a:cxn ang="0">
                    <a:pos x="76" y="237"/>
                  </a:cxn>
                  <a:cxn ang="0">
                    <a:pos x="83" y="211"/>
                  </a:cxn>
                  <a:cxn ang="0">
                    <a:pos x="96" y="179"/>
                  </a:cxn>
                  <a:cxn ang="0">
                    <a:pos x="102" y="141"/>
                  </a:cxn>
                  <a:cxn ang="0">
                    <a:pos x="115" y="109"/>
                  </a:cxn>
                  <a:cxn ang="0">
                    <a:pos x="128" y="83"/>
                  </a:cxn>
                  <a:cxn ang="0">
                    <a:pos x="140" y="90"/>
                  </a:cxn>
                  <a:cxn ang="0">
                    <a:pos x="147" y="83"/>
                  </a:cxn>
                  <a:cxn ang="0">
                    <a:pos x="128" y="83"/>
                  </a:cxn>
                  <a:cxn ang="0">
                    <a:pos x="115" y="96"/>
                  </a:cxn>
                  <a:cxn ang="0">
                    <a:pos x="121" y="51"/>
                  </a:cxn>
                </a:cxnLst>
                <a:rect l="0" t="0" r="r" b="b"/>
                <a:pathLst>
                  <a:path w="153" h="926">
                    <a:moveTo>
                      <a:pt x="102" y="926"/>
                    </a:moveTo>
                    <a:lnTo>
                      <a:pt x="102" y="920"/>
                    </a:lnTo>
                    <a:lnTo>
                      <a:pt x="108" y="914"/>
                    </a:lnTo>
                    <a:lnTo>
                      <a:pt x="108" y="901"/>
                    </a:lnTo>
                    <a:lnTo>
                      <a:pt x="115" y="894"/>
                    </a:lnTo>
                    <a:lnTo>
                      <a:pt x="115" y="843"/>
                    </a:lnTo>
                    <a:lnTo>
                      <a:pt x="102" y="831"/>
                    </a:lnTo>
                    <a:lnTo>
                      <a:pt x="108" y="831"/>
                    </a:lnTo>
                    <a:lnTo>
                      <a:pt x="102" y="831"/>
                    </a:lnTo>
                    <a:lnTo>
                      <a:pt x="89" y="818"/>
                    </a:lnTo>
                    <a:lnTo>
                      <a:pt x="96" y="818"/>
                    </a:lnTo>
                    <a:lnTo>
                      <a:pt x="89" y="818"/>
                    </a:lnTo>
                    <a:lnTo>
                      <a:pt x="83" y="811"/>
                    </a:lnTo>
                    <a:lnTo>
                      <a:pt x="76" y="805"/>
                    </a:lnTo>
                    <a:lnTo>
                      <a:pt x="70" y="799"/>
                    </a:lnTo>
                    <a:lnTo>
                      <a:pt x="64" y="792"/>
                    </a:lnTo>
                    <a:lnTo>
                      <a:pt x="64" y="773"/>
                    </a:lnTo>
                    <a:lnTo>
                      <a:pt x="57" y="767"/>
                    </a:lnTo>
                    <a:lnTo>
                      <a:pt x="57" y="741"/>
                    </a:lnTo>
                    <a:lnTo>
                      <a:pt x="51" y="735"/>
                    </a:lnTo>
                    <a:lnTo>
                      <a:pt x="44" y="728"/>
                    </a:lnTo>
                    <a:lnTo>
                      <a:pt x="44" y="716"/>
                    </a:lnTo>
                    <a:lnTo>
                      <a:pt x="51" y="709"/>
                    </a:lnTo>
                    <a:lnTo>
                      <a:pt x="44" y="703"/>
                    </a:lnTo>
                    <a:lnTo>
                      <a:pt x="38" y="696"/>
                    </a:lnTo>
                    <a:lnTo>
                      <a:pt x="38" y="684"/>
                    </a:lnTo>
                    <a:lnTo>
                      <a:pt x="44" y="677"/>
                    </a:lnTo>
                    <a:lnTo>
                      <a:pt x="44" y="645"/>
                    </a:lnTo>
                    <a:lnTo>
                      <a:pt x="38" y="639"/>
                    </a:lnTo>
                    <a:lnTo>
                      <a:pt x="38" y="626"/>
                    </a:lnTo>
                    <a:lnTo>
                      <a:pt x="51" y="613"/>
                    </a:lnTo>
                    <a:lnTo>
                      <a:pt x="51" y="550"/>
                    </a:lnTo>
                    <a:lnTo>
                      <a:pt x="44" y="543"/>
                    </a:lnTo>
                    <a:lnTo>
                      <a:pt x="38" y="543"/>
                    </a:lnTo>
                    <a:lnTo>
                      <a:pt x="32" y="537"/>
                    </a:lnTo>
                    <a:lnTo>
                      <a:pt x="32" y="524"/>
                    </a:lnTo>
                    <a:lnTo>
                      <a:pt x="25" y="518"/>
                    </a:lnTo>
                    <a:lnTo>
                      <a:pt x="19" y="518"/>
                    </a:lnTo>
                    <a:lnTo>
                      <a:pt x="13" y="511"/>
                    </a:lnTo>
                    <a:lnTo>
                      <a:pt x="13" y="486"/>
                    </a:lnTo>
                    <a:lnTo>
                      <a:pt x="6" y="479"/>
                    </a:lnTo>
                    <a:lnTo>
                      <a:pt x="0" y="473"/>
                    </a:lnTo>
                    <a:lnTo>
                      <a:pt x="6" y="466"/>
                    </a:lnTo>
                    <a:lnTo>
                      <a:pt x="6" y="454"/>
                    </a:lnTo>
                    <a:lnTo>
                      <a:pt x="13" y="447"/>
                    </a:lnTo>
                    <a:lnTo>
                      <a:pt x="13" y="441"/>
                    </a:lnTo>
                    <a:lnTo>
                      <a:pt x="19" y="435"/>
                    </a:lnTo>
                    <a:lnTo>
                      <a:pt x="19" y="422"/>
                    </a:lnTo>
                    <a:lnTo>
                      <a:pt x="25" y="415"/>
                    </a:lnTo>
                    <a:lnTo>
                      <a:pt x="25" y="409"/>
                    </a:lnTo>
                    <a:lnTo>
                      <a:pt x="38" y="396"/>
                    </a:lnTo>
                    <a:lnTo>
                      <a:pt x="38" y="358"/>
                    </a:lnTo>
                    <a:lnTo>
                      <a:pt x="44" y="351"/>
                    </a:lnTo>
                    <a:lnTo>
                      <a:pt x="44" y="332"/>
                    </a:lnTo>
                    <a:lnTo>
                      <a:pt x="51" y="326"/>
                    </a:lnTo>
                    <a:lnTo>
                      <a:pt x="51" y="300"/>
                    </a:lnTo>
                    <a:lnTo>
                      <a:pt x="57" y="294"/>
                    </a:lnTo>
                    <a:lnTo>
                      <a:pt x="57" y="281"/>
                    </a:lnTo>
                    <a:lnTo>
                      <a:pt x="51" y="275"/>
                    </a:lnTo>
                    <a:lnTo>
                      <a:pt x="51" y="262"/>
                    </a:lnTo>
                    <a:lnTo>
                      <a:pt x="64" y="249"/>
                    </a:lnTo>
                    <a:lnTo>
                      <a:pt x="57" y="249"/>
                    </a:lnTo>
                    <a:lnTo>
                      <a:pt x="64" y="249"/>
                    </a:lnTo>
                    <a:lnTo>
                      <a:pt x="70" y="256"/>
                    </a:lnTo>
                    <a:lnTo>
                      <a:pt x="70" y="275"/>
                    </a:lnTo>
                    <a:lnTo>
                      <a:pt x="76" y="275"/>
                    </a:lnTo>
                    <a:lnTo>
                      <a:pt x="83" y="275"/>
                    </a:lnTo>
                    <a:lnTo>
                      <a:pt x="76" y="268"/>
                    </a:lnTo>
                    <a:lnTo>
                      <a:pt x="76" y="256"/>
                    </a:lnTo>
                    <a:lnTo>
                      <a:pt x="83" y="256"/>
                    </a:lnTo>
                    <a:lnTo>
                      <a:pt x="89" y="256"/>
                    </a:lnTo>
                    <a:lnTo>
                      <a:pt x="83" y="249"/>
                    </a:lnTo>
                    <a:lnTo>
                      <a:pt x="76" y="249"/>
                    </a:lnTo>
                    <a:lnTo>
                      <a:pt x="89" y="237"/>
                    </a:lnTo>
                    <a:lnTo>
                      <a:pt x="89" y="224"/>
                    </a:lnTo>
                    <a:lnTo>
                      <a:pt x="96" y="217"/>
                    </a:lnTo>
                    <a:lnTo>
                      <a:pt x="102" y="224"/>
                    </a:lnTo>
                    <a:lnTo>
                      <a:pt x="108" y="230"/>
                    </a:lnTo>
                    <a:lnTo>
                      <a:pt x="108" y="243"/>
                    </a:lnTo>
                    <a:lnTo>
                      <a:pt x="115" y="243"/>
                    </a:lnTo>
                    <a:lnTo>
                      <a:pt x="121" y="249"/>
                    </a:lnTo>
                    <a:lnTo>
                      <a:pt x="121" y="237"/>
                    </a:lnTo>
                    <a:lnTo>
                      <a:pt x="121" y="230"/>
                    </a:lnTo>
                    <a:lnTo>
                      <a:pt x="115" y="224"/>
                    </a:lnTo>
                    <a:lnTo>
                      <a:pt x="115" y="211"/>
                    </a:lnTo>
                    <a:lnTo>
                      <a:pt x="108" y="205"/>
                    </a:lnTo>
                    <a:lnTo>
                      <a:pt x="115" y="198"/>
                    </a:lnTo>
                    <a:lnTo>
                      <a:pt x="108" y="198"/>
                    </a:lnTo>
                    <a:lnTo>
                      <a:pt x="102" y="205"/>
                    </a:lnTo>
                    <a:lnTo>
                      <a:pt x="102" y="211"/>
                    </a:lnTo>
                    <a:lnTo>
                      <a:pt x="96" y="217"/>
                    </a:lnTo>
                    <a:lnTo>
                      <a:pt x="89" y="224"/>
                    </a:lnTo>
                    <a:lnTo>
                      <a:pt x="76" y="237"/>
                    </a:lnTo>
                    <a:lnTo>
                      <a:pt x="76" y="243"/>
                    </a:lnTo>
                    <a:lnTo>
                      <a:pt x="70" y="243"/>
                    </a:lnTo>
                    <a:lnTo>
                      <a:pt x="76" y="237"/>
                    </a:lnTo>
                    <a:lnTo>
                      <a:pt x="76" y="230"/>
                    </a:lnTo>
                    <a:lnTo>
                      <a:pt x="83" y="224"/>
                    </a:lnTo>
                    <a:lnTo>
                      <a:pt x="83" y="211"/>
                    </a:lnTo>
                    <a:lnTo>
                      <a:pt x="89" y="205"/>
                    </a:lnTo>
                    <a:lnTo>
                      <a:pt x="89" y="185"/>
                    </a:lnTo>
                    <a:lnTo>
                      <a:pt x="96" y="179"/>
                    </a:lnTo>
                    <a:lnTo>
                      <a:pt x="96" y="166"/>
                    </a:lnTo>
                    <a:lnTo>
                      <a:pt x="102" y="160"/>
                    </a:lnTo>
                    <a:lnTo>
                      <a:pt x="102" y="141"/>
                    </a:lnTo>
                    <a:lnTo>
                      <a:pt x="108" y="134"/>
                    </a:lnTo>
                    <a:lnTo>
                      <a:pt x="108" y="115"/>
                    </a:lnTo>
                    <a:lnTo>
                      <a:pt x="115" y="109"/>
                    </a:lnTo>
                    <a:lnTo>
                      <a:pt x="121" y="102"/>
                    </a:lnTo>
                    <a:lnTo>
                      <a:pt x="128" y="96"/>
                    </a:lnTo>
                    <a:lnTo>
                      <a:pt x="128" y="83"/>
                    </a:lnTo>
                    <a:lnTo>
                      <a:pt x="134" y="90"/>
                    </a:lnTo>
                    <a:lnTo>
                      <a:pt x="147" y="90"/>
                    </a:lnTo>
                    <a:lnTo>
                      <a:pt x="140" y="90"/>
                    </a:lnTo>
                    <a:lnTo>
                      <a:pt x="147" y="96"/>
                    </a:lnTo>
                    <a:lnTo>
                      <a:pt x="153" y="90"/>
                    </a:lnTo>
                    <a:lnTo>
                      <a:pt x="147" y="83"/>
                    </a:lnTo>
                    <a:lnTo>
                      <a:pt x="140" y="77"/>
                    </a:lnTo>
                    <a:lnTo>
                      <a:pt x="134" y="77"/>
                    </a:lnTo>
                    <a:lnTo>
                      <a:pt x="128" y="83"/>
                    </a:lnTo>
                    <a:lnTo>
                      <a:pt x="121" y="90"/>
                    </a:lnTo>
                    <a:lnTo>
                      <a:pt x="121" y="102"/>
                    </a:lnTo>
                    <a:lnTo>
                      <a:pt x="115" y="96"/>
                    </a:lnTo>
                    <a:lnTo>
                      <a:pt x="115" y="77"/>
                    </a:lnTo>
                    <a:lnTo>
                      <a:pt x="121" y="70"/>
                    </a:lnTo>
                    <a:lnTo>
                      <a:pt x="121" y="51"/>
                    </a:lnTo>
                    <a:lnTo>
                      <a:pt x="128" y="45"/>
                    </a:lnTo>
                    <a:lnTo>
                      <a:pt x="128"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1916" name="Freeform 12"/>
              <p:cNvSpPr>
                <a:spLocks/>
              </p:cNvSpPr>
              <p:nvPr/>
            </p:nvSpPr>
            <p:spPr bwMode="auto">
              <a:xfrm>
                <a:off x="2913" y="1055"/>
                <a:ext cx="44" cy="434"/>
              </a:xfrm>
              <a:custGeom>
                <a:avLst/>
                <a:gdLst/>
                <a:ahLst/>
                <a:cxnLst>
                  <a:cxn ang="0">
                    <a:pos x="0" y="434"/>
                  </a:cxn>
                  <a:cxn ang="0">
                    <a:pos x="6" y="428"/>
                  </a:cxn>
                  <a:cxn ang="0">
                    <a:pos x="6" y="402"/>
                  </a:cxn>
                  <a:cxn ang="0">
                    <a:pos x="6" y="389"/>
                  </a:cxn>
                  <a:cxn ang="0">
                    <a:pos x="6" y="338"/>
                  </a:cxn>
                  <a:cxn ang="0">
                    <a:pos x="12" y="332"/>
                  </a:cxn>
                  <a:cxn ang="0">
                    <a:pos x="12" y="255"/>
                  </a:cxn>
                  <a:cxn ang="0">
                    <a:pos x="19" y="249"/>
                  </a:cxn>
                  <a:cxn ang="0">
                    <a:pos x="19" y="217"/>
                  </a:cxn>
                  <a:cxn ang="0">
                    <a:pos x="25" y="211"/>
                  </a:cxn>
                  <a:cxn ang="0">
                    <a:pos x="32" y="211"/>
                  </a:cxn>
                  <a:cxn ang="0">
                    <a:pos x="38" y="217"/>
                  </a:cxn>
                  <a:cxn ang="0">
                    <a:pos x="44" y="217"/>
                  </a:cxn>
                  <a:cxn ang="0">
                    <a:pos x="32" y="204"/>
                  </a:cxn>
                  <a:cxn ang="0">
                    <a:pos x="38" y="204"/>
                  </a:cxn>
                  <a:cxn ang="0">
                    <a:pos x="32" y="204"/>
                  </a:cxn>
                  <a:cxn ang="0">
                    <a:pos x="25" y="211"/>
                  </a:cxn>
                  <a:cxn ang="0">
                    <a:pos x="19" y="204"/>
                  </a:cxn>
                  <a:cxn ang="0">
                    <a:pos x="19" y="172"/>
                  </a:cxn>
                  <a:cxn ang="0">
                    <a:pos x="25" y="166"/>
                  </a:cxn>
                  <a:cxn ang="0">
                    <a:pos x="25" y="128"/>
                  </a:cxn>
                  <a:cxn ang="0">
                    <a:pos x="32" y="128"/>
                  </a:cxn>
                  <a:cxn ang="0">
                    <a:pos x="38" y="134"/>
                  </a:cxn>
                  <a:cxn ang="0">
                    <a:pos x="38" y="121"/>
                  </a:cxn>
                  <a:cxn ang="0">
                    <a:pos x="44" y="121"/>
                  </a:cxn>
                  <a:cxn ang="0">
                    <a:pos x="38" y="128"/>
                  </a:cxn>
                  <a:cxn ang="0">
                    <a:pos x="32" y="121"/>
                  </a:cxn>
                  <a:cxn ang="0">
                    <a:pos x="32" y="108"/>
                  </a:cxn>
                  <a:cxn ang="0">
                    <a:pos x="32" y="96"/>
                  </a:cxn>
                  <a:cxn ang="0">
                    <a:pos x="32" y="76"/>
                  </a:cxn>
                  <a:cxn ang="0">
                    <a:pos x="25" y="70"/>
                  </a:cxn>
                  <a:cxn ang="0">
                    <a:pos x="25" y="38"/>
                  </a:cxn>
                  <a:cxn ang="0">
                    <a:pos x="32" y="32"/>
                  </a:cxn>
                  <a:cxn ang="0">
                    <a:pos x="32" y="19"/>
                  </a:cxn>
                  <a:cxn ang="0">
                    <a:pos x="38" y="13"/>
                  </a:cxn>
                  <a:cxn ang="0">
                    <a:pos x="38" y="0"/>
                  </a:cxn>
                  <a:cxn ang="0">
                    <a:pos x="38" y="6"/>
                  </a:cxn>
                  <a:cxn ang="0">
                    <a:pos x="44" y="0"/>
                  </a:cxn>
                </a:cxnLst>
                <a:rect l="0" t="0" r="r" b="b"/>
                <a:pathLst>
                  <a:path w="44" h="434">
                    <a:moveTo>
                      <a:pt x="0" y="434"/>
                    </a:moveTo>
                    <a:lnTo>
                      <a:pt x="6" y="428"/>
                    </a:lnTo>
                    <a:lnTo>
                      <a:pt x="6" y="402"/>
                    </a:lnTo>
                    <a:lnTo>
                      <a:pt x="6" y="389"/>
                    </a:lnTo>
                    <a:lnTo>
                      <a:pt x="6" y="338"/>
                    </a:lnTo>
                    <a:lnTo>
                      <a:pt x="12" y="332"/>
                    </a:lnTo>
                    <a:lnTo>
                      <a:pt x="12" y="255"/>
                    </a:lnTo>
                    <a:lnTo>
                      <a:pt x="19" y="249"/>
                    </a:lnTo>
                    <a:lnTo>
                      <a:pt x="19" y="217"/>
                    </a:lnTo>
                    <a:lnTo>
                      <a:pt x="25" y="211"/>
                    </a:lnTo>
                    <a:lnTo>
                      <a:pt x="32" y="211"/>
                    </a:lnTo>
                    <a:lnTo>
                      <a:pt x="38" y="217"/>
                    </a:lnTo>
                    <a:lnTo>
                      <a:pt x="44" y="217"/>
                    </a:lnTo>
                    <a:lnTo>
                      <a:pt x="32" y="204"/>
                    </a:lnTo>
                    <a:lnTo>
                      <a:pt x="38" y="204"/>
                    </a:lnTo>
                    <a:lnTo>
                      <a:pt x="32" y="204"/>
                    </a:lnTo>
                    <a:lnTo>
                      <a:pt x="25" y="211"/>
                    </a:lnTo>
                    <a:lnTo>
                      <a:pt x="19" y="204"/>
                    </a:lnTo>
                    <a:lnTo>
                      <a:pt x="19" y="172"/>
                    </a:lnTo>
                    <a:lnTo>
                      <a:pt x="25" y="166"/>
                    </a:lnTo>
                    <a:lnTo>
                      <a:pt x="25" y="128"/>
                    </a:lnTo>
                    <a:lnTo>
                      <a:pt x="32" y="128"/>
                    </a:lnTo>
                    <a:lnTo>
                      <a:pt x="38" y="134"/>
                    </a:lnTo>
                    <a:lnTo>
                      <a:pt x="38" y="121"/>
                    </a:lnTo>
                    <a:lnTo>
                      <a:pt x="44" y="121"/>
                    </a:lnTo>
                    <a:lnTo>
                      <a:pt x="38" y="128"/>
                    </a:lnTo>
                    <a:lnTo>
                      <a:pt x="32" y="121"/>
                    </a:lnTo>
                    <a:lnTo>
                      <a:pt x="32" y="108"/>
                    </a:lnTo>
                    <a:lnTo>
                      <a:pt x="32" y="96"/>
                    </a:lnTo>
                    <a:lnTo>
                      <a:pt x="32" y="76"/>
                    </a:lnTo>
                    <a:lnTo>
                      <a:pt x="25" y="70"/>
                    </a:lnTo>
                    <a:lnTo>
                      <a:pt x="25" y="38"/>
                    </a:lnTo>
                    <a:lnTo>
                      <a:pt x="32" y="32"/>
                    </a:lnTo>
                    <a:lnTo>
                      <a:pt x="32" y="19"/>
                    </a:lnTo>
                    <a:lnTo>
                      <a:pt x="38" y="13"/>
                    </a:lnTo>
                    <a:lnTo>
                      <a:pt x="38" y="0"/>
                    </a:lnTo>
                    <a:lnTo>
                      <a:pt x="38" y="6"/>
                    </a:lnTo>
                    <a:lnTo>
                      <a:pt x="44"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1917" name="Freeform 13"/>
              <p:cNvSpPr>
                <a:spLocks/>
              </p:cNvSpPr>
              <p:nvPr/>
            </p:nvSpPr>
            <p:spPr bwMode="auto">
              <a:xfrm>
                <a:off x="2957" y="588"/>
                <a:ext cx="51" cy="467"/>
              </a:xfrm>
              <a:custGeom>
                <a:avLst/>
                <a:gdLst/>
                <a:ahLst/>
                <a:cxnLst>
                  <a:cxn ang="0">
                    <a:pos x="0" y="467"/>
                  </a:cxn>
                  <a:cxn ang="0">
                    <a:pos x="0" y="396"/>
                  </a:cxn>
                  <a:cxn ang="0">
                    <a:pos x="7" y="390"/>
                  </a:cxn>
                  <a:cxn ang="0">
                    <a:pos x="7" y="377"/>
                  </a:cxn>
                  <a:cxn ang="0">
                    <a:pos x="13" y="371"/>
                  </a:cxn>
                  <a:cxn ang="0">
                    <a:pos x="13" y="358"/>
                  </a:cxn>
                  <a:cxn ang="0">
                    <a:pos x="20" y="352"/>
                  </a:cxn>
                  <a:cxn ang="0">
                    <a:pos x="13" y="345"/>
                  </a:cxn>
                  <a:cxn ang="0">
                    <a:pos x="13" y="320"/>
                  </a:cxn>
                  <a:cxn ang="0">
                    <a:pos x="20" y="313"/>
                  </a:cxn>
                  <a:cxn ang="0">
                    <a:pos x="20" y="288"/>
                  </a:cxn>
                  <a:cxn ang="0">
                    <a:pos x="13" y="281"/>
                  </a:cxn>
                  <a:cxn ang="0">
                    <a:pos x="7" y="275"/>
                  </a:cxn>
                  <a:cxn ang="0">
                    <a:pos x="13" y="269"/>
                  </a:cxn>
                  <a:cxn ang="0">
                    <a:pos x="13" y="250"/>
                  </a:cxn>
                  <a:cxn ang="0">
                    <a:pos x="20" y="243"/>
                  </a:cxn>
                  <a:cxn ang="0">
                    <a:pos x="20" y="262"/>
                  </a:cxn>
                  <a:cxn ang="0">
                    <a:pos x="26" y="256"/>
                  </a:cxn>
                  <a:cxn ang="0">
                    <a:pos x="26" y="243"/>
                  </a:cxn>
                  <a:cxn ang="0">
                    <a:pos x="20" y="237"/>
                  </a:cxn>
                  <a:cxn ang="0">
                    <a:pos x="13" y="230"/>
                  </a:cxn>
                  <a:cxn ang="0">
                    <a:pos x="13" y="205"/>
                  </a:cxn>
                  <a:cxn ang="0">
                    <a:pos x="20" y="205"/>
                  </a:cxn>
                  <a:cxn ang="0">
                    <a:pos x="26" y="211"/>
                  </a:cxn>
                  <a:cxn ang="0">
                    <a:pos x="32" y="218"/>
                  </a:cxn>
                  <a:cxn ang="0">
                    <a:pos x="45" y="218"/>
                  </a:cxn>
                  <a:cxn ang="0">
                    <a:pos x="45" y="211"/>
                  </a:cxn>
                  <a:cxn ang="0">
                    <a:pos x="51" y="205"/>
                  </a:cxn>
                  <a:cxn ang="0">
                    <a:pos x="45" y="205"/>
                  </a:cxn>
                  <a:cxn ang="0">
                    <a:pos x="39" y="198"/>
                  </a:cxn>
                  <a:cxn ang="0">
                    <a:pos x="39" y="186"/>
                  </a:cxn>
                  <a:cxn ang="0">
                    <a:pos x="32" y="186"/>
                  </a:cxn>
                  <a:cxn ang="0">
                    <a:pos x="26" y="179"/>
                  </a:cxn>
                  <a:cxn ang="0">
                    <a:pos x="20" y="173"/>
                  </a:cxn>
                  <a:cxn ang="0">
                    <a:pos x="20" y="160"/>
                  </a:cxn>
                  <a:cxn ang="0">
                    <a:pos x="26" y="154"/>
                  </a:cxn>
                  <a:cxn ang="0">
                    <a:pos x="26" y="141"/>
                  </a:cxn>
                  <a:cxn ang="0">
                    <a:pos x="39" y="128"/>
                  </a:cxn>
                  <a:cxn ang="0">
                    <a:pos x="39" y="128"/>
                  </a:cxn>
                  <a:cxn ang="0">
                    <a:pos x="45" y="122"/>
                  </a:cxn>
                  <a:cxn ang="0">
                    <a:pos x="39" y="122"/>
                  </a:cxn>
                  <a:cxn ang="0">
                    <a:pos x="32" y="122"/>
                  </a:cxn>
                  <a:cxn ang="0">
                    <a:pos x="26" y="128"/>
                  </a:cxn>
                  <a:cxn ang="0">
                    <a:pos x="26" y="135"/>
                  </a:cxn>
                  <a:cxn ang="0">
                    <a:pos x="26" y="122"/>
                  </a:cxn>
                  <a:cxn ang="0">
                    <a:pos x="20" y="115"/>
                  </a:cxn>
                  <a:cxn ang="0">
                    <a:pos x="20" y="103"/>
                  </a:cxn>
                  <a:cxn ang="0">
                    <a:pos x="13" y="96"/>
                  </a:cxn>
                  <a:cxn ang="0">
                    <a:pos x="7" y="90"/>
                  </a:cxn>
                  <a:cxn ang="0">
                    <a:pos x="13" y="83"/>
                  </a:cxn>
                  <a:cxn ang="0">
                    <a:pos x="13" y="58"/>
                  </a:cxn>
                  <a:cxn ang="0">
                    <a:pos x="20" y="52"/>
                  </a:cxn>
                  <a:cxn ang="0">
                    <a:pos x="20" y="39"/>
                  </a:cxn>
                  <a:cxn ang="0">
                    <a:pos x="13" y="32"/>
                  </a:cxn>
                  <a:cxn ang="0">
                    <a:pos x="13" y="26"/>
                  </a:cxn>
                  <a:cxn ang="0">
                    <a:pos x="13" y="13"/>
                  </a:cxn>
                  <a:cxn ang="0">
                    <a:pos x="13" y="7"/>
                  </a:cxn>
                  <a:cxn ang="0">
                    <a:pos x="20" y="7"/>
                  </a:cxn>
                  <a:cxn ang="0">
                    <a:pos x="26" y="0"/>
                  </a:cxn>
                </a:cxnLst>
                <a:rect l="0" t="0" r="r" b="b"/>
                <a:pathLst>
                  <a:path w="51" h="467">
                    <a:moveTo>
                      <a:pt x="0" y="467"/>
                    </a:moveTo>
                    <a:lnTo>
                      <a:pt x="0" y="396"/>
                    </a:lnTo>
                    <a:lnTo>
                      <a:pt x="7" y="390"/>
                    </a:lnTo>
                    <a:lnTo>
                      <a:pt x="7" y="377"/>
                    </a:lnTo>
                    <a:lnTo>
                      <a:pt x="13" y="371"/>
                    </a:lnTo>
                    <a:lnTo>
                      <a:pt x="13" y="358"/>
                    </a:lnTo>
                    <a:lnTo>
                      <a:pt x="20" y="352"/>
                    </a:lnTo>
                    <a:lnTo>
                      <a:pt x="13" y="345"/>
                    </a:lnTo>
                    <a:lnTo>
                      <a:pt x="13" y="320"/>
                    </a:lnTo>
                    <a:lnTo>
                      <a:pt x="20" y="313"/>
                    </a:lnTo>
                    <a:lnTo>
                      <a:pt x="20" y="288"/>
                    </a:lnTo>
                    <a:lnTo>
                      <a:pt x="13" y="281"/>
                    </a:lnTo>
                    <a:lnTo>
                      <a:pt x="7" y="275"/>
                    </a:lnTo>
                    <a:lnTo>
                      <a:pt x="13" y="269"/>
                    </a:lnTo>
                    <a:lnTo>
                      <a:pt x="13" y="250"/>
                    </a:lnTo>
                    <a:lnTo>
                      <a:pt x="20" y="243"/>
                    </a:lnTo>
                    <a:lnTo>
                      <a:pt x="20" y="262"/>
                    </a:lnTo>
                    <a:lnTo>
                      <a:pt x="26" y="256"/>
                    </a:lnTo>
                    <a:lnTo>
                      <a:pt x="26" y="243"/>
                    </a:lnTo>
                    <a:lnTo>
                      <a:pt x="20" y="237"/>
                    </a:lnTo>
                    <a:lnTo>
                      <a:pt x="13" y="230"/>
                    </a:lnTo>
                    <a:lnTo>
                      <a:pt x="13" y="205"/>
                    </a:lnTo>
                    <a:lnTo>
                      <a:pt x="20" y="205"/>
                    </a:lnTo>
                    <a:lnTo>
                      <a:pt x="26" y="211"/>
                    </a:lnTo>
                    <a:lnTo>
                      <a:pt x="32" y="218"/>
                    </a:lnTo>
                    <a:lnTo>
                      <a:pt x="45" y="218"/>
                    </a:lnTo>
                    <a:lnTo>
                      <a:pt x="45" y="211"/>
                    </a:lnTo>
                    <a:lnTo>
                      <a:pt x="51" y="205"/>
                    </a:lnTo>
                    <a:lnTo>
                      <a:pt x="45" y="205"/>
                    </a:lnTo>
                    <a:lnTo>
                      <a:pt x="39" y="198"/>
                    </a:lnTo>
                    <a:lnTo>
                      <a:pt x="39" y="186"/>
                    </a:lnTo>
                    <a:lnTo>
                      <a:pt x="32" y="186"/>
                    </a:lnTo>
                    <a:lnTo>
                      <a:pt x="26" y="179"/>
                    </a:lnTo>
                    <a:lnTo>
                      <a:pt x="20" y="173"/>
                    </a:lnTo>
                    <a:lnTo>
                      <a:pt x="20" y="160"/>
                    </a:lnTo>
                    <a:lnTo>
                      <a:pt x="26" y="154"/>
                    </a:lnTo>
                    <a:lnTo>
                      <a:pt x="26" y="141"/>
                    </a:lnTo>
                    <a:lnTo>
                      <a:pt x="39" y="128"/>
                    </a:lnTo>
                    <a:lnTo>
                      <a:pt x="39" y="128"/>
                    </a:lnTo>
                    <a:lnTo>
                      <a:pt x="45" y="122"/>
                    </a:lnTo>
                    <a:lnTo>
                      <a:pt x="39" y="122"/>
                    </a:lnTo>
                    <a:lnTo>
                      <a:pt x="32" y="122"/>
                    </a:lnTo>
                    <a:lnTo>
                      <a:pt x="26" y="128"/>
                    </a:lnTo>
                    <a:lnTo>
                      <a:pt x="26" y="135"/>
                    </a:lnTo>
                    <a:lnTo>
                      <a:pt x="26" y="122"/>
                    </a:lnTo>
                    <a:lnTo>
                      <a:pt x="20" y="115"/>
                    </a:lnTo>
                    <a:lnTo>
                      <a:pt x="20" y="103"/>
                    </a:lnTo>
                    <a:lnTo>
                      <a:pt x="13" y="96"/>
                    </a:lnTo>
                    <a:lnTo>
                      <a:pt x="7" y="90"/>
                    </a:lnTo>
                    <a:lnTo>
                      <a:pt x="13" y="83"/>
                    </a:lnTo>
                    <a:lnTo>
                      <a:pt x="13" y="58"/>
                    </a:lnTo>
                    <a:lnTo>
                      <a:pt x="20" y="52"/>
                    </a:lnTo>
                    <a:lnTo>
                      <a:pt x="20" y="39"/>
                    </a:lnTo>
                    <a:lnTo>
                      <a:pt x="13" y="32"/>
                    </a:lnTo>
                    <a:lnTo>
                      <a:pt x="13" y="26"/>
                    </a:lnTo>
                    <a:lnTo>
                      <a:pt x="13" y="13"/>
                    </a:lnTo>
                    <a:lnTo>
                      <a:pt x="13" y="7"/>
                    </a:lnTo>
                    <a:lnTo>
                      <a:pt x="20" y="7"/>
                    </a:lnTo>
                    <a:lnTo>
                      <a:pt x="26"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891919" name="Freeform 15"/>
            <p:cNvSpPr>
              <a:spLocks/>
            </p:cNvSpPr>
            <p:nvPr/>
          </p:nvSpPr>
          <p:spPr bwMode="auto">
            <a:xfrm>
              <a:off x="6257925" y="2085975"/>
              <a:ext cx="179388" cy="1876425"/>
            </a:xfrm>
            <a:custGeom>
              <a:avLst/>
              <a:gdLst/>
              <a:ahLst/>
              <a:cxnLst>
                <a:cxn ang="0">
                  <a:pos x="26" y="6"/>
                </a:cxn>
                <a:cxn ang="0">
                  <a:pos x="19" y="45"/>
                </a:cxn>
                <a:cxn ang="0">
                  <a:pos x="13" y="83"/>
                </a:cxn>
                <a:cxn ang="0">
                  <a:pos x="19" y="108"/>
                </a:cxn>
                <a:cxn ang="0">
                  <a:pos x="26" y="128"/>
                </a:cxn>
                <a:cxn ang="0">
                  <a:pos x="32" y="166"/>
                </a:cxn>
                <a:cxn ang="0">
                  <a:pos x="26" y="230"/>
                </a:cxn>
                <a:cxn ang="0">
                  <a:pos x="13" y="243"/>
                </a:cxn>
                <a:cxn ang="0">
                  <a:pos x="26" y="262"/>
                </a:cxn>
                <a:cxn ang="0">
                  <a:pos x="26" y="287"/>
                </a:cxn>
                <a:cxn ang="0">
                  <a:pos x="13" y="307"/>
                </a:cxn>
                <a:cxn ang="0">
                  <a:pos x="7" y="358"/>
                </a:cxn>
                <a:cxn ang="0">
                  <a:pos x="0" y="396"/>
                </a:cxn>
                <a:cxn ang="0">
                  <a:pos x="7" y="434"/>
                </a:cxn>
                <a:cxn ang="0">
                  <a:pos x="7" y="453"/>
                </a:cxn>
                <a:cxn ang="0">
                  <a:pos x="13" y="492"/>
                </a:cxn>
                <a:cxn ang="0">
                  <a:pos x="7" y="530"/>
                </a:cxn>
                <a:cxn ang="0">
                  <a:pos x="19" y="549"/>
                </a:cxn>
                <a:cxn ang="0">
                  <a:pos x="26" y="588"/>
                </a:cxn>
                <a:cxn ang="0">
                  <a:pos x="26" y="613"/>
                </a:cxn>
                <a:cxn ang="0">
                  <a:pos x="32" y="639"/>
                </a:cxn>
                <a:cxn ang="0">
                  <a:pos x="39" y="664"/>
                </a:cxn>
                <a:cxn ang="0">
                  <a:pos x="45" y="690"/>
                </a:cxn>
                <a:cxn ang="0">
                  <a:pos x="51" y="728"/>
                </a:cxn>
                <a:cxn ang="0">
                  <a:pos x="45" y="747"/>
                </a:cxn>
                <a:cxn ang="0">
                  <a:pos x="58" y="773"/>
                </a:cxn>
                <a:cxn ang="0">
                  <a:pos x="64" y="811"/>
                </a:cxn>
                <a:cxn ang="0">
                  <a:pos x="77" y="939"/>
                </a:cxn>
                <a:cxn ang="0">
                  <a:pos x="96" y="952"/>
                </a:cxn>
                <a:cxn ang="0">
                  <a:pos x="96" y="977"/>
                </a:cxn>
                <a:cxn ang="0">
                  <a:pos x="83" y="996"/>
                </a:cxn>
                <a:cxn ang="0">
                  <a:pos x="71" y="1022"/>
                </a:cxn>
                <a:cxn ang="0">
                  <a:pos x="64" y="1067"/>
                </a:cxn>
                <a:cxn ang="0">
                  <a:pos x="51" y="1092"/>
                </a:cxn>
                <a:cxn ang="0">
                  <a:pos x="45" y="1131"/>
                </a:cxn>
              </a:cxnLst>
              <a:rect l="0" t="0" r="r" b="b"/>
              <a:pathLst>
                <a:path w="102" h="1182">
                  <a:moveTo>
                    <a:pt x="32" y="0"/>
                  </a:moveTo>
                  <a:lnTo>
                    <a:pt x="26" y="6"/>
                  </a:lnTo>
                  <a:lnTo>
                    <a:pt x="19" y="19"/>
                  </a:lnTo>
                  <a:lnTo>
                    <a:pt x="19" y="45"/>
                  </a:lnTo>
                  <a:lnTo>
                    <a:pt x="13" y="57"/>
                  </a:lnTo>
                  <a:lnTo>
                    <a:pt x="13" y="83"/>
                  </a:lnTo>
                  <a:lnTo>
                    <a:pt x="19" y="96"/>
                  </a:lnTo>
                  <a:lnTo>
                    <a:pt x="19" y="108"/>
                  </a:lnTo>
                  <a:lnTo>
                    <a:pt x="26" y="115"/>
                  </a:lnTo>
                  <a:lnTo>
                    <a:pt x="26" y="128"/>
                  </a:lnTo>
                  <a:lnTo>
                    <a:pt x="32" y="140"/>
                  </a:lnTo>
                  <a:lnTo>
                    <a:pt x="32" y="166"/>
                  </a:lnTo>
                  <a:lnTo>
                    <a:pt x="26" y="179"/>
                  </a:lnTo>
                  <a:lnTo>
                    <a:pt x="26" y="230"/>
                  </a:lnTo>
                  <a:lnTo>
                    <a:pt x="13" y="236"/>
                  </a:lnTo>
                  <a:lnTo>
                    <a:pt x="13" y="243"/>
                  </a:lnTo>
                  <a:lnTo>
                    <a:pt x="19" y="255"/>
                  </a:lnTo>
                  <a:lnTo>
                    <a:pt x="26" y="262"/>
                  </a:lnTo>
                  <a:lnTo>
                    <a:pt x="32" y="275"/>
                  </a:lnTo>
                  <a:lnTo>
                    <a:pt x="26" y="287"/>
                  </a:lnTo>
                  <a:lnTo>
                    <a:pt x="19" y="294"/>
                  </a:lnTo>
                  <a:lnTo>
                    <a:pt x="13" y="307"/>
                  </a:lnTo>
                  <a:lnTo>
                    <a:pt x="13" y="345"/>
                  </a:lnTo>
                  <a:lnTo>
                    <a:pt x="7" y="358"/>
                  </a:lnTo>
                  <a:lnTo>
                    <a:pt x="7" y="383"/>
                  </a:lnTo>
                  <a:lnTo>
                    <a:pt x="0" y="396"/>
                  </a:lnTo>
                  <a:lnTo>
                    <a:pt x="0" y="422"/>
                  </a:lnTo>
                  <a:lnTo>
                    <a:pt x="7" y="434"/>
                  </a:lnTo>
                  <a:lnTo>
                    <a:pt x="13" y="441"/>
                  </a:lnTo>
                  <a:lnTo>
                    <a:pt x="7" y="453"/>
                  </a:lnTo>
                  <a:lnTo>
                    <a:pt x="7" y="479"/>
                  </a:lnTo>
                  <a:lnTo>
                    <a:pt x="13" y="492"/>
                  </a:lnTo>
                  <a:lnTo>
                    <a:pt x="7" y="505"/>
                  </a:lnTo>
                  <a:lnTo>
                    <a:pt x="7" y="530"/>
                  </a:lnTo>
                  <a:lnTo>
                    <a:pt x="13" y="543"/>
                  </a:lnTo>
                  <a:lnTo>
                    <a:pt x="19" y="549"/>
                  </a:lnTo>
                  <a:lnTo>
                    <a:pt x="26" y="562"/>
                  </a:lnTo>
                  <a:lnTo>
                    <a:pt x="26" y="588"/>
                  </a:lnTo>
                  <a:lnTo>
                    <a:pt x="32" y="600"/>
                  </a:lnTo>
                  <a:lnTo>
                    <a:pt x="26" y="613"/>
                  </a:lnTo>
                  <a:lnTo>
                    <a:pt x="26" y="626"/>
                  </a:lnTo>
                  <a:lnTo>
                    <a:pt x="32" y="639"/>
                  </a:lnTo>
                  <a:lnTo>
                    <a:pt x="32" y="651"/>
                  </a:lnTo>
                  <a:lnTo>
                    <a:pt x="39" y="664"/>
                  </a:lnTo>
                  <a:lnTo>
                    <a:pt x="39" y="677"/>
                  </a:lnTo>
                  <a:lnTo>
                    <a:pt x="45" y="690"/>
                  </a:lnTo>
                  <a:lnTo>
                    <a:pt x="45" y="715"/>
                  </a:lnTo>
                  <a:lnTo>
                    <a:pt x="51" y="728"/>
                  </a:lnTo>
                  <a:lnTo>
                    <a:pt x="51" y="735"/>
                  </a:lnTo>
                  <a:lnTo>
                    <a:pt x="45" y="747"/>
                  </a:lnTo>
                  <a:lnTo>
                    <a:pt x="51" y="760"/>
                  </a:lnTo>
                  <a:lnTo>
                    <a:pt x="58" y="773"/>
                  </a:lnTo>
                  <a:lnTo>
                    <a:pt x="58" y="798"/>
                  </a:lnTo>
                  <a:lnTo>
                    <a:pt x="64" y="811"/>
                  </a:lnTo>
                  <a:lnTo>
                    <a:pt x="64" y="926"/>
                  </a:lnTo>
                  <a:lnTo>
                    <a:pt x="77" y="939"/>
                  </a:lnTo>
                  <a:lnTo>
                    <a:pt x="83" y="945"/>
                  </a:lnTo>
                  <a:lnTo>
                    <a:pt x="96" y="952"/>
                  </a:lnTo>
                  <a:lnTo>
                    <a:pt x="102" y="965"/>
                  </a:lnTo>
                  <a:lnTo>
                    <a:pt x="96" y="977"/>
                  </a:lnTo>
                  <a:lnTo>
                    <a:pt x="90" y="990"/>
                  </a:lnTo>
                  <a:lnTo>
                    <a:pt x="83" y="996"/>
                  </a:lnTo>
                  <a:lnTo>
                    <a:pt x="77" y="1009"/>
                  </a:lnTo>
                  <a:lnTo>
                    <a:pt x="71" y="1022"/>
                  </a:lnTo>
                  <a:lnTo>
                    <a:pt x="71" y="1060"/>
                  </a:lnTo>
                  <a:lnTo>
                    <a:pt x="64" y="1067"/>
                  </a:lnTo>
                  <a:lnTo>
                    <a:pt x="58" y="1079"/>
                  </a:lnTo>
                  <a:lnTo>
                    <a:pt x="51" y="1092"/>
                  </a:lnTo>
                  <a:lnTo>
                    <a:pt x="51" y="1118"/>
                  </a:lnTo>
                  <a:lnTo>
                    <a:pt x="45" y="1131"/>
                  </a:lnTo>
                  <a:lnTo>
                    <a:pt x="45" y="1182"/>
                  </a:lnTo>
                </a:path>
              </a:pathLst>
            </a:custGeom>
            <a:noFill/>
            <a:ln w="19050" cap="flat">
              <a:solidFill>
                <a:schemeClr val="tx1"/>
              </a:solidFill>
              <a:prstDash val="sysDot"/>
              <a:round/>
              <a:headEnd/>
              <a:tailEnd/>
            </a:ln>
          </p:spPr>
          <p:txBody>
            <a:bodyPr/>
            <a:lstStyle/>
            <a:p>
              <a:pPr algn="ctr" fontAlgn="base">
                <a:spcBef>
                  <a:spcPct val="0"/>
                </a:spcBef>
                <a:spcAft>
                  <a:spcPct val="0"/>
                </a:spcAft>
              </a:pPr>
              <a:endParaRPr lang="en-US" sz="2400" smtClean="0">
                <a:solidFill>
                  <a:srgbClr val="000000"/>
                </a:solidFill>
              </a:endParaRPr>
            </a:p>
          </p:txBody>
        </p:sp>
        <p:grpSp>
          <p:nvGrpSpPr>
            <p:cNvPr id="4" name="Group 16"/>
            <p:cNvGrpSpPr>
              <a:grpSpLocks/>
            </p:cNvGrpSpPr>
            <p:nvPr/>
          </p:nvGrpSpPr>
          <p:grpSpPr bwMode="auto">
            <a:xfrm>
              <a:off x="3636963" y="3124200"/>
              <a:ext cx="2790825" cy="457200"/>
              <a:chOff x="2675" y="1968"/>
              <a:chExt cx="1758" cy="288"/>
            </a:xfrm>
          </p:grpSpPr>
          <p:sp>
            <p:nvSpPr>
              <p:cNvPr id="891921" name="Rectangle 17"/>
              <p:cNvSpPr>
                <a:spLocks noChangeArrowheads="1"/>
              </p:cNvSpPr>
              <p:nvPr/>
            </p:nvSpPr>
            <p:spPr bwMode="auto">
              <a:xfrm>
                <a:off x="2675" y="1968"/>
                <a:ext cx="96" cy="288"/>
              </a:xfrm>
              <a:prstGeom prst="rect">
                <a:avLst/>
              </a:prstGeom>
              <a:noFill/>
              <a:ln w="19050" algn="ctr">
                <a:solidFill>
                  <a:srgbClr val="000000"/>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91922" name="Rectangle 18"/>
              <p:cNvSpPr>
                <a:spLocks noChangeArrowheads="1"/>
              </p:cNvSpPr>
              <p:nvPr/>
            </p:nvSpPr>
            <p:spPr bwMode="auto">
              <a:xfrm>
                <a:off x="4337" y="1968"/>
                <a:ext cx="96" cy="288"/>
              </a:xfrm>
              <a:prstGeom prst="rect">
                <a:avLst/>
              </a:prstGeom>
              <a:noFill/>
              <a:ln w="19050" algn="ctr">
                <a:solidFill>
                  <a:srgbClr val="000000"/>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grpSp>
        <p:sp>
          <p:nvSpPr>
            <p:cNvPr id="891930" name="Rectangle 26"/>
            <p:cNvSpPr>
              <a:spLocks noChangeArrowheads="1"/>
            </p:cNvSpPr>
            <p:nvPr/>
          </p:nvSpPr>
          <p:spPr bwMode="auto">
            <a:xfrm>
              <a:off x="7626350" y="2003425"/>
              <a:ext cx="1441450" cy="2052638"/>
            </a:xfrm>
            <a:prstGeom prst="rect">
              <a:avLst/>
            </a:prstGeom>
            <a:solidFill>
              <a:schemeClr val="bg1"/>
            </a:solidFill>
            <a:ln w="0" algn="ctr">
              <a:solidFill>
                <a:schemeClr val="tx1"/>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91931" name="Text Box 27"/>
            <p:cNvSpPr txBox="1">
              <a:spLocks noChangeArrowheads="1"/>
            </p:cNvSpPr>
            <p:nvPr/>
          </p:nvSpPr>
          <p:spPr bwMode="auto">
            <a:xfrm>
              <a:off x="7620000" y="1396425"/>
              <a:ext cx="1447800" cy="584775"/>
            </a:xfrm>
            <a:prstGeom prst="rect">
              <a:avLst/>
            </a:prstGeom>
            <a:noFill/>
            <a:ln w="9525">
              <a:noFill/>
              <a:miter lim="800000"/>
              <a:headEnd/>
              <a:tailEnd/>
            </a:ln>
            <a:effectLst/>
          </p:spPr>
          <p:txBody>
            <a:bodyPr wrap="square">
              <a:spAutoFit/>
            </a:bodyPr>
            <a:lstStyle/>
            <a:p>
              <a:pPr algn="ctr" defTabSz="2455863" fontAlgn="base">
                <a:spcBef>
                  <a:spcPct val="0"/>
                </a:spcBef>
                <a:spcAft>
                  <a:spcPct val="0"/>
                </a:spcAft>
              </a:pPr>
              <a:r>
                <a:rPr lang="en-US" sz="1600" b="1" dirty="0" smtClean="0">
                  <a:solidFill>
                    <a:srgbClr val="F5EC34"/>
                  </a:solidFill>
                </a:rPr>
                <a:t>Zooplankton</a:t>
              </a:r>
            </a:p>
            <a:p>
              <a:pPr algn="ctr" defTabSz="2455863" fontAlgn="base">
                <a:spcBef>
                  <a:spcPct val="0"/>
                </a:spcBef>
                <a:spcAft>
                  <a:spcPct val="0"/>
                </a:spcAft>
              </a:pPr>
              <a:r>
                <a:rPr lang="en-US" sz="1600" b="1" dirty="0" smtClean="0">
                  <a:solidFill>
                    <a:srgbClr val="F5EC34"/>
                  </a:solidFill>
                </a:rPr>
                <a:t>Biomass</a:t>
              </a:r>
            </a:p>
          </p:txBody>
        </p:sp>
        <p:grpSp>
          <p:nvGrpSpPr>
            <p:cNvPr id="7" name="Group 28"/>
            <p:cNvGrpSpPr>
              <a:grpSpLocks/>
            </p:cNvGrpSpPr>
            <p:nvPr/>
          </p:nvGrpSpPr>
          <p:grpSpPr bwMode="auto">
            <a:xfrm>
              <a:off x="7793038" y="4051300"/>
              <a:ext cx="1204912" cy="434975"/>
              <a:chOff x="4874" y="2629"/>
              <a:chExt cx="759" cy="274"/>
            </a:xfrm>
          </p:grpSpPr>
          <p:grpSp>
            <p:nvGrpSpPr>
              <p:cNvPr id="8" name="Group 29"/>
              <p:cNvGrpSpPr>
                <a:grpSpLocks/>
              </p:cNvGrpSpPr>
              <p:nvPr/>
            </p:nvGrpSpPr>
            <p:grpSpPr bwMode="auto">
              <a:xfrm>
                <a:off x="4874" y="2750"/>
                <a:ext cx="759" cy="153"/>
                <a:chOff x="4979" y="3015"/>
                <a:chExt cx="759" cy="153"/>
              </a:xfrm>
            </p:grpSpPr>
            <p:grpSp>
              <p:nvGrpSpPr>
                <p:cNvPr id="9" name="Group 30"/>
                <p:cNvGrpSpPr>
                  <a:grpSpLocks/>
                </p:cNvGrpSpPr>
                <p:nvPr/>
              </p:nvGrpSpPr>
              <p:grpSpPr bwMode="auto">
                <a:xfrm>
                  <a:off x="5004" y="3089"/>
                  <a:ext cx="667" cy="79"/>
                  <a:chOff x="5004" y="3089"/>
                  <a:chExt cx="667" cy="79"/>
                </a:xfrm>
              </p:grpSpPr>
              <p:sp>
                <p:nvSpPr>
                  <p:cNvPr id="891935" name="Rectangle 31"/>
                  <p:cNvSpPr>
                    <a:spLocks noChangeArrowheads="1"/>
                  </p:cNvSpPr>
                  <p:nvPr/>
                </p:nvSpPr>
                <p:spPr bwMode="auto">
                  <a:xfrm rot="5400000" flipH="1">
                    <a:off x="4978" y="3134"/>
                    <a:ext cx="60" cy="7"/>
                  </a:xfrm>
                  <a:prstGeom prst="rect">
                    <a:avLst/>
                  </a:prstGeom>
                  <a:solidFill>
                    <a:srgbClr val="FF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36" name="Rectangle 32"/>
                  <p:cNvSpPr>
                    <a:spLocks noChangeArrowheads="1"/>
                  </p:cNvSpPr>
                  <p:nvPr/>
                </p:nvSpPr>
                <p:spPr bwMode="auto">
                  <a:xfrm rot="5400000" flipH="1">
                    <a:off x="4984" y="3135"/>
                    <a:ext cx="60" cy="6"/>
                  </a:xfrm>
                  <a:prstGeom prst="rect">
                    <a:avLst/>
                  </a:prstGeom>
                  <a:solidFill>
                    <a:srgbClr val="F5EAF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37" name="Rectangle 33"/>
                  <p:cNvSpPr>
                    <a:spLocks noChangeArrowheads="1"/>
                  </p:cNvSpPr>
                  <p:nvPr/>
                </p:nvSpPr>
                <p:spPr bwMode="auto">
                  <a:xfrm rot="5400000" flipH="1">
                    <a:off x="4991" y="3134"/>
                    <a:ext cx="60" cy="7"/>
                  </a:xfrm>
                  <a:prstGeom prst="rect">
                    <a:avLst/>
                  </a:prstGeom>
                  <a:solidFill>
                    <a:srgbClr val="EAD5F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38" name="Rectangle 34"/>
                  <p:cNvSpPr>
                    <a:spLocks noChangeArrowheads="1"/>
                  </p:cNvSpPr>
                  <p:nvPr/>
                </p:nvSpPr>
                <p:spPr bwMode="auto">
                  <a:xfrm rot="5400000" flipH="1">
                    <a:off x="4998" y="3134"/>
                    <a:ext cx="60" cy="7"/>
                  </a:xfrm>
                  <a:prstGeom prst="rect">
                    <a:avLst/>
                  </a:prstGeom>
                  <a:solidFill>
                    <a:srgbClr val="E0C0F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39" name="Rectangle 35"/>
                  <p:cNvSpPr>
                    <a:spLocks noChangeArrowheads="1"/>
                  </p:cNvSpPr>
                  <p:nvPr/>
                </p:nvSpPr>
                <p:spPr bwMode="auto">
                  <a:xfrm rot="5400000" flipH="1">
                    <a:off x="5004" y="3135"/>
                    <a:ext cx="60" cy="6"/>
                  </a:xfrm>
                  <a:prstGeom prst="rect">
                    <a:avLst/>
                  </a:prstGeom>
                  <a:solidFill>
                    <a:srgbClr val="D5AAE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0" name="Rectangle 36"/>
                  <p:cNvSpPr>
                    <a:spLocks noChangeArrowheads="1"/>
                  </p:cNvSpPr>
                  <p:nvPr/>
                </p:nvSpPr>
                <p:spPr bwMode="auto">
                  <a:xfrm rot="5400000" flipH="1">
                    <a:off x="5011" y="3134"/>
                    <a:ext cx="60" cy="7"/>
                  </a:xfrm>
                  <a:prstGeom prst="rect">
                    <a:avLst/>
                  </a:prstGeom>
                  <a:solidFill>
                    <a:srgbClr val="CA95E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1" name="Rectangle 37"/>
                  <p:cNvSpPr>
                    <a:spLocks noChangeArrowheads="1"/>
                  </p:cNvSpPr>
                  <p:nvPr/>
                </p:nvSpPr>
                <p:spPr bwMode="auto">
                  <a:xfrm rot="5400000" flipH="1">
                    <a:off x="5018" y="3134"/>
                    <a:ext cx="60" cy="7"/>
                  </a:xfrm>
                  <a:prstGeom prst="rect">
                    <a:avLst/>
                  </a:prstGeom>
                  <a:solidFill>
                    <a:srgbClr val="C080E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2" name="Rectangle 38"/>
                  <p:cNvSpPr>
                    <a:spLocks noChangeArrowheads="1"/>
                  </p:cNvSpPr>
                  <p:nvPr/>
                </p:nvSpPr>
                <p:spPr bwMode="auto">
                  <a:xfrm rot="5400000" flipH="1">
                    <a:off x="5025" y="3134"/>
                    <a:ext cx="60" cy="7"/>
                  </a:xfrm>
                  <a:prstGeom prst="rect">
                    <a:avLst/>
                  </a:prstGeom>
                  <a:solidFill>
                    <a:srgbClr val="B56AD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3" name="Rectangle 39"/>
                  <p:cNvSpPr>
                    <a:spLocks noChangeArrowheads="1"/>
                  </p:cNvSpPr>
                  <p:nvPr/>
                </p:nvSpPr>
                <p:spPr bwMode="auto">
                  <a:xfrm rot="5400000" flipH="1">
                    <a:off x="5032" y="3134"/>
                    <a:ext cx="60" cy="7"/>
                  </a:xfrm>
                  <a:prstGeom prst="rect">
                    <a:avLst/>
                  </a:prstGeom>
                  <a:solidFill>
                    <a:srgbClr val="AA55D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4" name="Rectangle 40"/>
                  <p:cNvSpPr>
                    <a:spLocks noChangeArrowheads="1"/>
                  </p:cNvSpPr>
                  <p:nvPr/>
                </p:nvSpPr>
                <p:spPr bwMode="auto">
                  <a:xfrm rot="5400000" flipH="1">
                    <a:off x="5038" y="3134"/>
                    <a:ext cx="60" cy="7"/>
                  </a:xfrm>
                  <a:prstGeom prst="rect">
                    <a:avLst/>
                  </a:prstGeom>
                  <a:solidFill>
                    <a:srgbClr val="A040D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5" name="Rectangle 41"/>
                  <p:cNvSpPr>
                    <a:spLocks noChangeArrowheads="1"/>
                  </p:cNvSpPr>
                  <p:nvPr/>
                </p:nvSpPr>
                <p:spPr bwMode="auto">
                  <a:xfrm rot="5400000" flipH="1">
                    <a:off x="5045" y="3134"/>
                    <a:ext cx="60" cy="7"/>
                  </a:xfrm>
                  <a:prstGeom prst="rect">
                    <a:avLst/>
                  </a:prstGeom>
                  <a:solidFill>
                    <a:srgbClr val="9735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6" name="Rectangle 42"/>
                  <p:cNvSpPr>
                    <a:spLocks noChangeArrowheads="1"/>
                  </p:cNvSpPr>
                  <p:nvPr/>
                </p:nvSpPr>
                <p:spPr bwMode="auto">
                  <a:xfrm rot="5400000" flipH="1">
                    <a:off x="5052" y="3134"/>
                    <a:ext cx="60" cy="7"/>
                  </a:xfrm>
                  <a:prstGeom prst="rect">
                    <a:avLst/>
                  </a:prstGeom>
                  <a:solidFill>
                    <a:srgbClr val="913B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7" name="Rectangle 43"/>
                  <p:cNvSpPr>
                    <a:spLocks noChangeArrowheads="1"/>
                  </p:cNvSpPr>
                  <p:nvPr/>
                </p:nvSpPr>
                <p:spPr bwMode="auto">
                  <a:xfrm rot="5400000" flipH="1">
                    <a:off x="5067" y="3125"/>
                    <a:ext cx="60" cy="26"/>
                  </a:xfrm>
                  <a:prstGeom prst="rect">
                    <a:avLst/>
                  </a:prstGeom>
                  <a:solidFill>
                    <a:srgbClr val="8A42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8" name="Rectangle 44"/>
                  <p:cNvSpPr>
                    <a:spLocks noChangeArrowheads="1"/>
                  </p:cNvSpPr>
                  <p:nvPr/>
                </p:nvSpPr>
                <p:spPr bwMode="auto">
                  <a:xfrm rot="5400000" flipH="1">
                    <a:off x="5065" y="3134"/>
                    <a:ext cx="60" cy="7"/>
                  </a:xfrm>
                  <a:prstGeom prst="rect">
                    <a:avLst/>
                  </a:prstGeom>
                  <a:solidFill>
                    <a:srgbClr val="8448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49" name="Rectangle 45"/>
                  <p:cNvSpPr>
                    <a:spLocks noChangeArrowheads="1"/>
                  </p:cNvSpPr>
                  <p:nvPr/>
                </p:nvSpPr>
                <p:spPr bwMode="auto">
                  <a:xfrm rot="5400000" flipH="1">
                    <a:off x="5071" y="3135"/>
                    <a:ext cx="60" cy="6"/>
                  </a:xfrm>
                  <a:prstGeom prst="rect">
                    <a:avLst/>
                  </a:prstGeom>
                  <a:solidFill>
                    <a:srgbClr val="7E4E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0" name="Rectangle 46"/>
                  <p:cNvSpPr>
                    <a:spLocks noChangeArrowheads="1"/>
                  </p:cNvSpPr>
                  <p:nvPr/>
                </p:nvSpPr>
                <p:spPr bwMode="auto">
                  <a:xfrm rot="5400000" flipH="1">
                    <a:off x="5078" y="3134"/>
                    <a:ext cx="60" cy="7"/>
                  </a:xfrm>
                  <a:prstGeom prst="rect">
                    <a:avLst/>
                  </a:prstGeom>
                  <a:solidFill>
                    <a:srgbClr val="7755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1" name="Rectangle 47"/>
                  <p:cNvSpPr>
                    <a:spLocks noChangeArrowheads="1"/>
                  </p:cNvSpPr>
                  <p:nvPr/>
                </p:nvSpPr>
                <p:spPr bwMode="auto">
                  <a:xfrm rot="5400000" flipH="1">
                    <a:off x="5085" y="3134"/>
                    <a:ext cx="60" cy="7"/>
                  </a:xfrm>
                  <a:prstGeom prst="rect">
                    <a:avLst/>
                  </a:prstGeom>
                  <a:solidFill>
                    <a:srgbClr val="715B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2" name="Rectangle 48"/>
                  <p:cNvSpPr>
                    <a:spLocks noChangeArrowheads="1"/>
                  </p:cNvSpPr>
                  <p:nvPr/>
                </p:nvSpPr>
                <p:spPr bwMode="auto">
                  <a:xfrm rot="5400000" flipH="1">
                    <a:off x="5091" y="3135"/>
                    <a:ext cx="60" cy="6"/>
                  </a:xfrm>
                  <a:prstGeom prst="rect">
                    <a:avLst/>
                  </a:prstGeom>
                  <a:solidFill>
                    <a:srgbClr val="6B61C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3" name="Rectangle 49"/>
                  <p:cNvSpPr>
                    <a:spLocks noChangeArrowheads="1"/>
                  </p:cNvSpPr>
                  <p:nvPr/>
                </p:nvSpPr>
                <p:spPr bwMode="auto">
                  <a:xfrm rot="5400000" flipH="1">
                    <a:off x="5098" y="3134"/>
                    <a:ext cx="60" cy="7"/>
                  </a:xfrm>
                  <a:prstGeom prst="rect">
                    <a:avLst/>
                  </a:prstGeom>
                  <a:solidFill>
                    <a:srgbClr val="6667C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4" name="Rectangle 50"/>
                  <p:cNvSpPr>
                    <a:spLocks noChangeArrowheads="1"/>
                  </p:cNvSpPr>
                  <p:nvPr/>
                </p:nvSpPr>
                <p:spPr bwMode="auto">
                  <a:xfrm rot="5400000" flipH="1">
                    <a:off x="5105" y="3134"/>
                    <a:ext cx="60" cy="7"/>
                  </a:xfrm>
                  <a:prstGeom prst="rect">
                    <a:avLst/>
                  </a:prstGeom>
                  <a:solidFill>
                    <a:srgbClr val="666ED4"/>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5" name="Rectangle 51"/>
                  <p:cNvSpPr>
                    <a:spLocks noChangeArrowheads="1"/>
                  </p:cNvSpPr>
                  <p:nvPr/>
                </p:nvSpPr>
                <p:spPr bwMode="auto">
                  <a:xfrm rot="5400000" flipH="1">
                    <a:off x="5111" y="3135"/>
                    <a:ext cx="60" cy="6"/>
                  </a:xfrm>
                  <a:prstGeom prst="rect">
                    <a:avLst/>
                  </a:prstGeom>
                  <a:solidFill>
                    <a:srgbClr val="6674D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6" name="Rectangle 52"/>
                  <p:cNvSpPr>
                    <a:spLocks noChangeArrowheads="1"/>
                  </p:cNvSpPr>
                  <p:nvPr/>
                </p:nvSpPr>
                <p:spPr bwMode="auto">
                  <a:xfrm rot="5400000" flipH="1">
                    <a:off x="5118" y="3134"/>
                    <a:ext cx="60" cy="7"/>
                  </a:xfrm>
                  <a:prstGeom prst="rect">
                    <a:avLst/>
                  </a:prstGeom>
                  <a:solidFill>
                    <a:srgbClr val="667AE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7" name="Rectangle 53"/>
                  <p:cNvSpPr>
                    <a:spLocks noChangeArrowheads="1"/>
                  </p:cNvSpPr>
                  <p:nvPr/>
                </p:nvSpPr>
                <p:spPr bwMode="auto">
                  <a:xfrm rot="5400000" flipH="1">
                    <a:off x="5124" y="3135"/>
                    <a:ext cx="60" cy="6"/>
                  </a:xfrm>
                  <a:prstGeom prst="rect">
                    <a:avLst/>
                  </a:prstGeom>
                  <a:solidFill>
                    <a:srgbClr val="6681E7"/>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8" name="Rectangle 54"/>
                  <p:cNvSpPr>
                    <a:spLocks noChangeArrowheads="1"/>
                  </p:cNvSpPr>
                  <p:nvPr/>
                </p:nvSpPr>
                <p:spPr bwMode="auto">
                  <a:xfrm rot="5400000" flipH="1">
                    <a:off x="5131" y="3134"/>
                    <a:ext cx="60" cy="7"/>
                  </a:xfrm>
                  <a:prstGeom prst="rect">
                    <a:avLst/>
                  </a:prstGeom>
                  <a:solidFill>
                    <a:srgbClr val="6687E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59" name="Rectangle 55"/>
                  <p:cNvSpPr>
                    <a:spLocks noChangeArrowheads="1"/>
                  </p:cNvSpPr>
                  <p:nvPr/>
                </p:nvSpPr>
                <p:spPr bwMode="auto">
                  <a:xfrm rot="5400000" flipH="1">
                    <a:off x="5138" y="3134"/>
                    <a:ext cx="60" cy="7"/>
                  </a:xfrm>
                  <a:prstGeom prst="rect">
                    <a:avLst/>
                  </a:prstGeom>
                  <a:solidFill>
                    <a:srgbClr val="668DF3"/>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0" name="Rectangle 56"/>
                  <p:cNvSpPr>
                    <a:spLocks noChangeArrowheads="1"/>
                  </p:cNvSpPr>
                  <p:nvPr/>
                </p:nvSpPr>
                <p:spPr bwMode="auto">
                  <a:xfrm rot="5400000" flipH="1">
                    <a:off x="5144" y="3135"/>
                    <a:ext cx="60" cy="6"/>
                  </a:xfrm>
                  <a:prstGeom prst="rect">
                    <a:avLst/>
                  </a:prstGeom>
                  <a:solidFill>
                    <a:srgbClr val="6693F9"/>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1" name="Rectangle 57"/>
                  <p:cNvSpPr>
                    <a:spLocks noChangeArrowheads="1"/>
                  </p:cNvSpPr>
                  <p:nvPr/>
                </p:nvSpPr>
                <p:spPr bwMode="auto">
                  <a:xfrm rot="5400000" flipH="1">
                    <a:off x="5151" y="3134"/>
                    <a:ext cx="60" cy="7"/>
                  </a:xfrm>
                  <a:prstGeom prst="rect">
                    <a:avLst/>
                  </a:prstGeom>
                  <a:solidFill>
                    <a:srgbClr val="639C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2" name="Rectangle 58"/>
                  <p:cNvSpPr>
                    <a:spLocks noChangeArrowheads="1"/>
                  </p:cNvSpPr>
                  <p:nvPr/>
                </p:nvSpPr>
                <p:spPr bwMode="auto">
                  <a:xfrm rot="5400000" flipH="1">
                    <a:off x="5158" y="3134"/>
                    <a:ext cx="60" cy="7"/>
                  </a:xfrm>
                  <a:prstGeom prst="rect">
                    <a:avLst/>
                  </a:prstGeom>
                  <a:solidFill>
                    <a:srgbClr val="50A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3" name="Rectangle 59"/>
                  <p:cNvSpPr>
                    <a:spLocks noChangeArrowheads="1"/>
                  </p:cNvSpPr>
                  <p:nvPr/>
                </p:nvSpPr>
                <p:spPr bwMode="auto">
                  <a:xfrm rot="5400000" flipH="1">
                    <a:off x="5165" y="3134"/>
                    <a:ext cx="60" cy="7"/>
                  </a:xfrm>
                  <a:prstGeom prst="rect">
                    <a:avLst/>
                  </a:prstGeom>
                  <a:solidFill>
                    <a:srgbClr val="3DC2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4" name="Rectangle 60"/>
                  <p:cNvSpPr>
                    <a:spLocks noChangeArrowheads="1"/>
                  </p:cNvSpPr>
                  <p:nvPr/>
                </p:nvSpPr>
                <p:spPr bwMode="auto">
                  <a:xfrm rot="5400000" flipH="1">
                    <a:off x="5171" y="3135"/>
                    <a:ext cx="60" cy="6"/>
                  </a:xfrm>
                  <a:prstGeom prst="rect">
                    <a:avLst/>
                  </a:prstGeom>
                  <a:solidFill>
                    <a:srgbClr val="2AD5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5" name="Rectangle 61"/>
                  <p:cNvSpPr>
                    <a:spLocks noChangeArrowheads="1"/>
                  </p:cNvSpPr>
                  <p:nvPr/>
                </p:nvSpPr>
                <p:spPr bwMode="auto">
                  <a:xfrm rot="5400000" flipH="1">
                    <a:off x="5178" y="3134"/>
                    <a:ext cx="60" cy="7"/>
                  </a:xfrm>
                  <a:prstGeom prst="rect">
                    <a:avLst/>
                  </a:prstGeom>
                  <a:solidFill>
                    <a:srgbClr val="17E8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6" name="Rectangle 62"/>
                  <p:cNvSpPr>
                    <a:spLocks noChangeArrowheads="1"/>
                  </p:cNvSpPr>
                  <p:nvPr/>
                </p:nvSpPr>
                <p:spPr bwMode="auto">
                  <a:xfrm rot="5400000" flipH="1">
                    <a:off x="5185" y="3134"/>
                    <a:ext cx="60" cy="7"/>
                  </a:xfrm>
                  <a:prstGeom prst="rect">
                    <a:avLst/>
                  </a:prstGeom>
                  <a:solidFill>
                    <a:srgbClr val="05FA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7" name="Rectangle 63"/>
                  <p:cNvSpPr>
                    <a:spLocks noChangeArrowheads="1"/>
                  </p:cNvSpPr>
                  <p:nvPr/>
                </p:nvSpPr>
                <p:spPr bwMode="auto">
                  <a:xfrm rot="5400000" flipH="1">
                    <a:off x="5191" y="3135"/>
                    <a:ext cx="60" cy="6"/>
                  </a:xfrm>
                  <a:prstGeom prst="rect">
                    <a:avLst/>
                  </a:prstGeom>
                  <a:solidFill>
                    <a:srgbClr val="16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8" name="Rectangle 64"/>
                  <p:cNvSpPr>
                    <a:spLocks noChangeArrowheads="1"/>
                  </p:cNvSpPr>
                  <p:nvPr/>
                </p:nvSpPr>
                <p:spPr bwMode="auto">
                  <a:xfrm rot="5400000" flipH="1">
                    <a:off x="5198" y="3134"/>
                    <a:ext cx="60" cy="7"/>
                  </a:xfrm>
                  <a:prstGeom prst="rect">
                    <a:avLst/>
                  </a:prstGeom>
                  <a:solidFill>
                    <a:srgbClr val="32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69" name="Rectangle 65"/>
                  <p:cNvSpPr>
                    <a:spLocks noChangeArrowheads="1"/>
                  </p:cNvSpPr>
                  <p:nvPr/>
                </p:nvSpPr>
                <p:spPr bwMode="auto">
                  <a:xfrm rot="5400000" flipH="1">
                    <a:off x="5204" y="3135"/>
                    <a:ext cx="60" cy="6"/>
                  </a:xfrm>
                  <a:prstGeom prst="rect">
                    <a:avLst/>
                  </a:prstGeom>
                  <a:solidFill>
                    <a:srgbClr val="4E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0" name="Rectangle 66"/>
                  <p:cNvSpPr>
                    <a:spLocks noChangeArrowheads="1"/>
                  </p:cNvSpPr>
                  <p:nvPr/>
                </p:nvSpPr>
                <p:spPr bwMode="auto">
                  <a:xfrm rot="5400000" flipH="1">
                    <a:off x="5211" y="3134"/>
                    <a:ext cx="60" cy="7"/>
                  </a:xfrm>
                  <a:prstGeom prst="rect">
                    <a:avLst/>
                  </a:prstGeom>
                  <a:solidFill>
                    <a:srgbClr val="6A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1" name="Rectangle 67"/>
                  <p:cNvSpPr>
                    <a:spLocks noChangeArrowheads="1"/>
                  </p:cNvSpPr>
                  <p:nvPr/>
                </p:nvSpPr>
                <p:spPr bwMode="auto">
                  <a:xfrm rot="5400000" flipH="1">
                    <a:off x="5218" y="3134"/>
                    <a:ext cx="60" cy="7"/>
                  </a:xfrm>
                  <a:prstGeom prst="rect">
                    <a:avLst/>
                  </a:prstGeom>
                  <a:solidFill>
                    <a:srgbClr val="87FFF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2" name="Rectangle 68"/>
                  <p:cNvSpPr>
                    <a:spLocks noChangeArrowheads="1"/>
                  </p:cNvSpPr>
                  <p:nvPr/>
                </p:nvSpPr>
                <p:spPr bwMode="auto">
                  <a:xfrm rot="5400000" flipH="1">
                    <a:off x="5225" y="3134"/>
                    <a:ext cx="60" cy="7"/>
                  </a:xfrm>
                  <a:prstGeom prst="rect">
                    <a:avLst/>
                  </a:prstGeom>
                  <a:solidFill>
                    <a:srgbClr val="99FFF8"/>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3" name="Rectangle 69"/>
                  <p:cNvSpPr>
                    <a:spLocks noChangeArrowheads="1"/>
                  </p:cNvSpPr>
                  <p:nvPr/>
                </p:nvSpPr>
                <p:spPr bwMode="auto">
                  <a:xfrm rot="5400000" flipH="1">
                    <a:off x="5231" y="3134"/>
                    <a:ext cx="60" cy="7"/>
                  </a:xfrm>
                  <a:prstGeom prst="rect">
                    <a:avLst/>
                  </a:prstGeom>
                  <a:solidFill>
                    <a:srgbClr val="99FFE6"/>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4" name="Rectangle 70"/>
                  <p:cNvSpPr>
                    <a:spLocks noChangeArrowheads="1"/>
                  </p:cNvSpPr>
                  <p:nvPr/>
                </p:nvSpPr>
                <p:spPr bwMode="auto">
                  <a:xfrm rot="5400000" flipH="1">
                    <a:off x="5238" y="3134"/>
                    <a:ext cx="60" cy="7"/>
                  </a:xfrm>
                  <a:prstGeom prst="rect">
                    <a:avLst/>
                  </a:prstGeom>
                  <a:solidFill>
                    <a:srgbClr val="99FFD3"/>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5" name="Rectangle 71"/>
                  <p:cNvSpPr>
                    <a:spLocks noChangeArrowheads="1"/>
                  </p:cNvSpPr>
                  <p:nvPr/>
                </p:nvSpPr>
                <p:spPr bwMode="auto">
                  <a:xfrm rot="5400000" flipH="1">
                    <a:off x="5245" y="3134"/>
                    <a:ext cx="60" cy="7"/>
                  </a:xfrm>
                  <a:prstGeom prst="rect">
                    <a:avLst/>
                  </a:prstGeom>
                  <a:solidFill>
                    <a:srgbClr val="99FFC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6" name="Rectangle 72"/>
                  <p:cNvSpPr>
                    <a:spLocks noChangeArrowheads="1"/>
                  </p:cNvSpPr>
                  <p:nvPr/>
                </p:nvSpPr>
                <p:spPr bwMode="auto">
                  <a:xfrm rot="5400000" flipH="1">
                    <a:off x="5252" y="3134"/>
                    <a:ext cx="60" cy="7"/>
                  </a:xfrm>
                  <a:prstGeom prst="rect">
                    <a:avLst/>
                  </a:prstGeom>
                  <a:solidFill>
                    <a:srgbClr val="99FFA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7" name="Rectangle 73"/>
                  <p:cNvSpPr>
                    <a:spLocks noChangeArrowheads="1"/>
                  </p:cNvSpPr>
                  <p:nvPr/>
                </p:nvSpPr>
                <p:spPr bwMode="auto">
                  <a:xfrm rot="5400000" flipH="1">
                    <a:off x="5267" y="3125"/>
                    <a:ext cx="60" cy="26"/>
                  </a:xfrm>
                  <a:prstGeom prst="rect">
                    <a:avLst/>
                  </a:prstGeom>
                  <a:solidFill>
                    <a:srgbClr val="99FF9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8" name="Rectangle 74"/>
                  <p:cNvSpPr>
                    <a:spLocks noChangeArrowheads="1"/>
                  </p:cNvSpPr>
                  <p:nvPr/>
                </p:nvSpPr>
                <p:spPr bwMode="auto">
                  <a:xfrm rot="5400000" flipH="1">
                    <a:off x="5264" y="3135"/>
                    <a:ext cx="60" cy="6"/>
                  </a:xfrm>
                  <a:prstGeom prst="rect">
                    <a:avLst/>
                  </a:prstGeom>
                  <a:solidFill>
                    <a:srgbClr val="7EFF7E"/>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79" name="Rectangle 75"/>
                  <p:cNvSpPr>
                    <a:spLocks noChangeArrowheads="1"/>
                  </p:cNvSpPr>
                  <p:nvPr/>
                </p:nvSpPr>
                <p:spPr bwMode="auto">
                  <a:xfrm rot="5400000" flipH="1">
                    <a:off x="5271" y="3134"/>
                    <a:ext cx="60" cy="7"/>
                  </a:xfrm>
                  <a:prstGeom prst="rect">
                    <a:avLst/>
                  </a:prstGeom>
                  <a:solidFill>
                    <a:srgbClr val="62FF62"/>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0" name="Rectangle 76"/>
                  <p:cNvSpPr>
                    <a:spLocks noChangeArrowheads="1"/>
                  </p:cNvSpPr>
                  <p:nvPr/>
                </p:nvSpPr>
                <p:spPr bwMode="auto">
                  <a:xfrm rot="5400000" flipH="1">
                    <a:off x="5278" y="3134"/>
                    <a:ext cx="60" cy="7"/>
                  </a:xfrm>
                  <a:prstGeom prst="rect">
                    <a:avLst/>
                  </a:prstGeom>
                  <a:solidFill>
                    <a:srgbClr val="46FF46"/>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1" name="Rectangle 77"/>
                  <p:cNvSpPr>
                    <a:spLocks noChangeArrowheads="1"/>
                  </p:cNvSpPr>
                  <p:nvPr/>
                </p:nvSpPr>
                <p:spPr bwMode="auto">
                  <a:xfrm rot="5400000" flipH="1">
                    <a:off x="5284" y="3135"/>
                    <a:ext cx="60" cy="6"/>
                  </a:xfrm>
                  <a:prstGeom prst="rect">
                    <a:avLst/>
                  </a:prstGeom>
                  <a:solidFill>
                    <a:srgbClr val="2AFF2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2" name="Rectangle 78"/>
                  <p:cNvSpPr>
                    <a:spLocks noChangeArrowheads="1"/>
                  </p:cNvSpPr>
                  <p:nvPr/>
                </p:nvSpPr>
                <p:spPr bwMode="auto">
                  <a:xfrm rot="5400000" flipH="1">
                    <a:off x="5291" y="3134"/>
                    <a:ext cx="60" cy="8"/>
                  </a:xfrm>
                  <a:prstGeom prst="rect">
                    <a:avLst/>
                  </a:prstGeom>
                  <a:solidFill>
                    <a:srgbClr val="0DFF0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3" name="Rectangle 79"/>
                  <p:cNvSpPr>
                    <a:spLocks noChangeArrowheads="1"/>
                  </p:cNvSpPr>
                  <p:nvPr/>
                </p:nvSpPr>
                <p:spPr bwMode="auto">
                  <a:xfrm rot="5400000" flipH="1">
                    <a:off x="5298" y="3134"/>
                    <a:ext cx="60" cy="7"/>
                  </a:xfrm>
                  <a:prstGeom prst="rect">
                    <a:avLst/>
                  </a:prstGeom>
                  <a:solidFill>
                    <a:srgbClr val="14FF0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4" name="Rectangle 80"/>
                  <p:cNvSpPr>
                    <a:spLocks noChangeArrowheads="1"/>
                  </p:cNvSpPr>
                  <p:nvPr/>
                </p:nvSpPr>
                <p:spPr bwMode="auto">
                  <a:xfrm rot="5400000" flipH="1">
                    <a:off x="5305" y="3134"/>
                    <a:ext cx="60" cy="7"/>
                  </a:xfrm>
                  <a:prstGeom prst="rect">
                    <a:avLst/>
                  </a:prstGeom>
                  <a:solidFill>
                    <a:srgbClr val="3AFF1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5" name="Rectangle 81"/>
                  <p:cNvSpPr>
                    <a:spLocks noChangeArrowheads="1"/>
                  </p:cNvSpPr>
                  <p:nvPr/>
                </p:nvSpPr>
                <p:spPr bwMode="auto">
                  <a:xfrm rot="5400000" flipH="1">
                    <a:off x="5311" y="3135"/>
                    <a:ext cx="60" cy="6"/>
                  </a:xfrm>
                  <a:prstGeom prst="rect">
                    <a:avLst/>
                  </a:prstGeom>
                  <a:solidFill>
                    <a:srgbClr val="60FF3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6" name="Rectangle 82"/>
                  <p:cNvSpPr>
                    <a:spLocks noChangeArrowheads="1"/>
                  </p:cNvSpPr>
                  <p:nvPr/>
                </p:nvSpPr>
                <p:spPr bwMode="auto">
                  <a:xfrm rot="5400000" flipH="1">
                    <a:off x="5318" y="3134"/>
                    <a:ext cx="60" cy="7"/>
                  </a:xfrm>
                  <a:prstGeom prst="rect">
                    <a:avLst/>
                  </a:prstGeom>
                  <a:solidFill>
                    <a:srgbClr val="85FF42"/>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7" name="Rectangle 83"/>
                  <p:cNvSpPr>
                    <a:spLocks noChangeArrowheads="1"/>
                  </p:cNvSpPr>
                  <p:nvPr/>
                </p:nvSpPr>
                <p:spPr bwMode="auto">
                  <a:xfrm rot="5400000" flipH="1">
                    <a:off x="5325" y="3134"/>
                    <a:ext cx="60" cy="7"/>
                  </a:xfrm>
                  <a:prstGeom prst="rect">
                    <a:avLst/>
                  </a:prstGeom>
                  <a:solidFill>
                    <a:srgbClr val="ABFF5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8" name="Rectangle 84"/>
                  <p:cNvSpPr>
                    <a:spLocks noChangeArrowheads="1"/>
                  </p:cNvSpPr>
                  <p:nvPr/>
                </p:nvSpPr>
                <p:spPr bwMode="auto">
                  <a:xfrm rot="5400000" flipH="1">
                    <a:off x="5331" y="3135"/>
                    <a:ext cx="60" cy="6"/>
                  </a:xfrm>
                  <a:prstGeom prst="rect">
                    <a:avLst/>
                  </a:prstGeom>
                  <a:solidFill>
                    <a:srgbClr val="CDFF67"/>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89" name="Rectangle 85"/>
                  <p:cNvSpPr>
                    <a:spLocks noChangeArrowheads="1"/>
                  </p:cNvSpPr>
                  <p:nvPr/>
                </p:nvSpPr>
                <p:spPr bwMode="auto">
                  <a:xfrm rot="5400000" flipH="1">
                    <a:off x="5338" y="3134"/>
                    <a:ext cx="60" cy="7"/>
                  </a:xfrm>
                  <a:prstGeom prst="rect">
                    <a:avLst/>
                  </a:prstGeom>
                  <a:solidFill>
                    <a:srgbClr val="D6FF7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0" name="Rectangle 86"/>
                  <p:cNvSpPr>
                    <a:spLocks noChangeArrowheads="1"/>
                  </p:cNvSpPr>
                  <p:nvPr/>
                </p:nvSpPr>
                <p:spPr bwMode="auto">
                  <a:xfrm rot="5400000" flipH="1">
                    <a:off x="5344" y="3135"/>
                    <a:ext cx="60" cy="6"/>
                  </a:xfrm>
                  <a:prstGeom prst="rect">
                    <a:avLst/>
                  </a:prstGeom>
                  <a:solidFill>
                    <a:srgbClr val="E0FF7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1" name="Rectangle 87"/>
                  <p:cNvSpPr>
                    <a:spLocks noChangeArrowheads="1"/>
                  </p:cNvSpPr>
                  <p:nvPr/>
                </p:nvSpPr>
                <p:spPr bwMode="auto">
                  <a:xfrm rot="5400000" flipH="1">
                    <a:off x="5351" y="3134"/>
                    <a:ext cx="60" cy="7"/>
                  </a:xfrm>
                  <a:prstGeom prst="rect">
                    <a:avLst/>
                  </a:prstGeom>
                  <a:solidFill>
                    <a:srgbClr val="E9FF83"/>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2" name="Rectangle 88"/>
                  <p:cNvSpPr>
                    <a:spLocks noChangeArrowheads="1"/>
                  </p:cNvSpPr>
                  <p:nvPr/>
                </p:nvSpPr>
                <p:spPr bwMode="auto">
                  <a:xfrm rot="5400000" flipH="1">
                    <a:off x="5358" y="3134"/>
                    <a:ext cx="60" cy="7"/>
                  </a:xfrm>
                  <a:prstGeom prst="rect">
                    <a:avLst/>
                  </a:prstGeom>
                  <a:solidFill>
                    <a:srgbClr val="F2FF8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3" name="Rectangle 89"/>
                  <p:cNvSpPr>
                    <a:spLocks noChangeArrowheads="1"/>
                  </p:cNvSpPr>
                  <p:nvPr/>
                </p:nvSpPr>
                <p:spPr bwMode="auto">
                  <a:xfrm rot="5400000" flipH="1">
                    <a:off x="5364" y="3135"/>
                    <a:ext cx="60" cy="6"/>
                  </a:xfrm>
                  <a:prstGeom prst="rect">
                    <a:avLst/>
                  </a:prstGeom>
                  <a:solidFill>
                    <a:srgbClr val="FCFF96"/>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4" name="Rectangle 90"/>
                  <p:cNvSpPr>
                    <a:spLocks noChangeArrowheads="1"/>
                  </p:cNvSpPr>
                  <p:nvPr/>
                </p:nvSpPr>
                <p:spPr bwMode="auto">
                  <a:xfrm rot="5400000" flipH="1">
                    <a:off x="5371" y="3134"/>
                    <a:ext cx="60" cy="7"/>
                  </a:xfrm>
                  <a:prstGeom prst="rect">
                    <a:avLst/>
                  </a:prstGeom>
                  <a:solidFill>
                    <a:srgbClr val="FFFF8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5" name="Rectangle 91"/>
                  <p:cNvSpPr>
                    <a:spLocks noChangeArrowheads="1"/>
                  </p:cNvSpPr>
                  <p:nvPr/>
                </p:nvSpPr>
                <p:spPr bwMode="auto">
                  <a:xfrm rot="5400000" flipH="1">
                    <a:off x="5377" y="3135"/>
                    <a:ext cx="60" cy="6"/>
                  </a:xfrm>
                  <a:prstGeom prst="rect">
                    <a:avLst/>
                  </a:prstGeom>
                  <a:solidFill>
                    <a:srgbClr val="FFFF69"/>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6" name="Rectangle 92"/>
                  <p:cNvSpPr>
                    <a:spLocks noChangeArrowheads="1"/>
                  </p:cNvSpPr>
                  <p:nvPr/>
                </p:nvSpPr>
                <p:spPr bwMode="auto">
                  <a:xfrm rot="5400000" flipH="1">
                    <a:off x="5384" y="3134"/>
                    <a:ext cx="60" cy="7"/>
                  </a:xfrm>
                  <a:prstGeom prst="rect">
                    <a:avLst/>
                  </a:prstGeom>
                  <a:solidFill>
                    <a:srgbClr val="FFFF4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7" name="Rectangle 93"/>
                  <p:cNvSpPr>
                    <a:spLocks noChangeArrowheads="1"/>
                  </p:cNvSpPr>
                  <p:nvPr/>
                </p:nvSpPr>
                <p:spPr bwMode="auto">
                  <a:xfrm rot="5400000" flipH="1">
                    <a:off x="5391" y="3134"/>
                    <a:ext cx="60" cy="7"/>
                  </a:xfrm>
                  <a:prstGeom prst="rect">
                    <a:avLst/>
                  </a:prstGeom>
                  <a:solidFill>
                    <a:srgbClr val="FFFF3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8" name="Rectangle 94"/>
                  <p:cNvSpPr>
                    <a:spLocks noChangeArrowheads="1"/>
                  </p:cNvSpPr>
                  <p:nvPr/>
                </p:nvSpPr>
                <p:spPr bwMode="auto">
                  <a:xfrm rot="5400000" flipH="1">
                    <a:off x="5397" y="3135"/>
                    <a:ext cx="60" cy="6"/>
                  </a:xfrm>
                  <a:prstGeom prst="rect">
                    <a:avLst/>
                  </a:prstGeom>
                  <a:solidFill>
                    <a:srgbClr val="FFFF14"/>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1999" name="Rectangle 95"/>
                  <p:cNvSpPr>
                    <a:spLocks noChangeArrowheads="1"/>
                  </p:cNvSpPr>
                  <p:nvPr/>
                </p:nvSpPr>
                <p:spPr bwMode="auto">
                  <a:xfrm rot="5400000" flipH="1">
                    <a:off x="5404" y="3134"/>
                    <a:ext cx="60" cy="7"/>
                  </a:xfrm>
                  <a:prstGeom prst="rect">
                    <a:avLst/>
                  </a:prstGeom>
                  <a:solidFill>
                    <a:srgbClr val="FFFD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0" name="Rectangle 96"/>
                  <p:cNvSpPr>
                    <a:spLocks noChangeArrowheads="1"/>
                  </p:cNvSpPr>
                  <p:nvPr/>
                </p:nvSpPr>
                <p:spPr bwMode="auto">
                  <a:xfrm rot="5400000" flipH="1">
                    <a:off x="5411" y="3134"/>
                    <a:ext cx="60" cy="7"/>
                  </a:xfrm>
                  <a:prstGeom prst="rect">
                    <a:avLst/>
                  </a:prstGeom>
                  <a:solidFill>
                    <a:srgbClr val="FFF3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1" name="Rectangle 97"/>
                  <p:cNvSpPr>
                    <a:spLocks noChangeArrowheads="1"/>
                  </p:cNvSpPr>
                  <p:nvPr/>
                </p:nvSpPr>
                <p:spPr bwMode="auto">
                  <a:xfrm rot="5400000" flipH="1">
                    <a:off x="5418" y="3134"/>
                    <a:ext cx="60" cy="7"/>
                  </a:xfrm>
                  <a:prstGeom prst="rect">
                    <a:avLst/>
                  </a:prstGeom>
                  <a:solidFill>
                    <a:srgbClr val="FFEA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2" name="Rectangle 98"/>
                  <p:cNvSpPr>
                    <a:spLocks noChangeArrowheads="1"/>
                  </p:cNvSpPr>
                  <p:nvPr/>
                </p:nvSpPr>
                <p:spPr bwMode="auto">
                  <a:xfrm rot="5400000" flipH="1">
                    <a:off x="5433" y="3125"/>
                    <a:ext cx="60" cy="26"/>
                  </a:xfrm>
                  <a:prstGeom prst="rect">
                    <a:avLst/>
                  </a:prstGeom>
                  <a:solidFill>
                    <a:srgbClr val="FFE0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3" name="Rectangle 99"/>
                  <p:cNvSpPr>
                    <a:spLocks noChangeArrowheads="1"/>
                  </p:cNvSpPr>
                  <p:nvPr/>
                </p:nvSpPr>
                <p:spPr bwMode="auto">
                  <a:xfrm rot="5400000" flipH="1">
                    <a:off x="5431" y="3134"/>
                    <a:ext cx="60" cy="7"/>
                  </a:xfrm>
                  <a:prstGeom prst="rect">
                    <a:avLst/>
                  </a:prstGeom>
                  <a:solidFill>
                    <a:srgbClr val="FFD7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4" name="Rectangle 100"/>
                  <p:cNvSpPr>
                    <a:spLocks noChangeArrowheads="1"/>
                  </p:cNvSpPr>
                  <p:nvPr/>
                </p:nvSpPr>
                <p:spPr bwMode="auto">
                  <a:xfrm rot="5400000" flipH="1">
                    <a:off x="5437" y="3135"/>
                    <a:ext cx="60" cy="6"/>
                  </a:xfrm>
                  <a:prstGeom prst="rect">
                    <a:avLst/>
                  </a:prstGeom>
                  <a:solidFill>
                    <a:srgbClr val="FFCD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5" name="Rectangle 101"/>
                  <p:cNvSpPr>
                    <a:spLocks noChangeArrowheads="1"/>
                  </p:cNvSpPr>
                  <p:nvPr/>
                </p:nvSpPr>
                <p:spPr bwMode="auto">
                  <a:xfrm rot="5400000" flipH="1">
                    <a:off x="5444" y="3134"/>
                    <a:ext cx="60" cy="8"/>
                  </a:xfrm>
                  <a:prstGeom prst="rect">
                    <a:avLst/>
                  </a:prstGeom>
                  <a:solidFill>
                    <a:srgbClr val="FFC408"/>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6" name="Rectangle 102"/>
                  <p:cNvSpPr>
                    <a:spLocks noChangeArrowheads="1"/>
                  </p:cNvSpPr>
                  <p:nvPr/>
                </p:nvSpPr>
                <p:spPr bwMode="auto">
                  <a:xfrm rot="5400000" flipH="1">
                    <a:off x="5451" y="3135"/>
                    <a:ext cx="60" cy="6"/>
                  </a:xfrm>
                  <a:prstGeom prst="rect">
                    <a:avLst/>
                  </a:prstGeom>
                  <a:solidFill>
                    <a:srgbClr val="FFBB11"/>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7" name="Rectangle 103"/>
                  <p:cNvSpPr>
                    <a:spLocks noChangeArrowheads="1"/>
                  </p:cNvSpPr>
                  <p:nvPr/>
                </p:nvSpPr>
                <p:spPr bwMode="auto">
                  <a:xfrm rot="5400000" flipH="1">
                    <a:off x="5458" y="3135"/>
                    <a:ext cx="60" cy="6"/>
                  </a:xfrm>
                  <a:prstGeom prst="rect">
                    <a:avLst/>
                  </a:prstGeom>
                  <a:solidFill>
                    <a:srgbClr val="FFB11B"/>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8" name="Rectangle 104"/>
                  <p:cNvSpPr>
                    <a:spLocks noChangeArrowheads="1"/>
                  </p:cNvSpPr>
                  <p:nvPr/>
                </p:nvSpPr>
                <p:spPr bwMode="auto">
                  <a:xfrm rot="5400000" flipH="1">
                    <a:off x="5465" y="3134"/>
                    <a:ext cx="60" cy="7"/>
                  </a:xfrm>
                  <a:prstGeom prst="rect">
                    <a:avLst/>
                  </a:prstGeom>
                  <a:solidFill>
                    <a:srgbClr val="FFA824"/>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09" name="Rectangle 105"/>
                  <p:cNvSpPr>
                    <a:spLocks noChangeArrowheads="1"/>
                  </p:cNvSpPr>
                  <p:nvPr/>
                </p:nvSpPr>
                <p:spPr bwMode="auto">
                  <a:xfrm rot="5400000" flipH="1">
                    <a:off x="5471" y="3134"/>
                    <a:ext cx="60" cy="7"/>
                  </a:xfrm>
                  <a:prstGeom prst="rect">
                    <a:avLst/>
                  </a:prstGeom>
                  <a:solidFill>
                    <a:srgbClr val="FF9E2E"/>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0" name="Rectangle 106"/>
                  <p:cNvSpPr>
                    <a:spLocks noChangeArrowheads="1"/>
                  </p:cNvSpPr>
                  <p:nvPr/>
                </p:nvSpPr>
                <p:spPr bwMode="auto">
                  <a:xfrm rot="5400000" flipH="1">
                    <a:off x="5478" y="3134"/>
                    <a:ext cx="60" cy="7"/>
                  </a:xfrm>
                  <a:prstGeom prst="rect">
                    <a:avLst/>
                  </a:prstGeom>
                  <a:solidFill>
                    <a:srgbClr val="FF952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1" name="Rectangle 107"/>
                  <p:cNvSpPr>
                    <a:spLocks noChangeArrowheads="1"/>
                  </p:cNvSpPr>
                  <p:nvPr/>
                </p:nvSpPr>
                <p:spPr bwMode="auto">
                  <a:xfrm rot="5400000" flipH="1">
                    <a:off x="5485" y="3134"/>
                    <a:ext cx="60" cy="7"/>
                  </a:xfrm>
                  <a:prstGeom prst="rect">
                    <a:avLst/>
                  </a:prstGeom>
                  <a:solidFill>
                    <a:srgbClr val="FF8B25"/>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2" name="Rectangle 108"/>
                  <p:cNvSpPr>
                    <a:spLocks noChangeArrowheads="1"/>
                  </p:cNvSpPr>
                  <p:nvPr/>
                </p:nvSpPr>
                <p:spPr bwMode="auto">
                  <a:xfrm rot="5400000" flipH="1">
                    <a:off x="5491" y="3134"/>
                    <a:ext cx="60" cy="7"/>
                  </a:xfrm>
                  <a:prstGeom prst="rect">
                    <a:avLst/>
                  </a:prstGeom>
                  <a:solidFill>
                    <a:srgbClr val="FF821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3" name="Rectangle 109"/>
                  <p:cNvSpPr>
                    <a:spLocks noChangeArrowheads="1"/>
                  </p:cNvSpPr>
                  <p:nvPr/>
                </p:nvSpPr>
                <p:spPr bwMode="auto">
                  <a:xfrm rot="5400000" flipH="1">
                    <a:off x="5498" y="3134"/>
                    <a:ext cx="60" cy="7"/>
                  </a:xfrm>
                  <a:prstGeom prst="rect">
                    <a:avLst/>
                  </a:prstGeom>
                  <a:solidFill>
                    <a:srgbClr val="FF7913"/>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4" name="Rectangle 110"/>
                  <p:cNvSpPr>
                    <a:spLocks noChangeArrowheads="1"/>
                  </p:cNvSpPr>
                  <p:nvPr/>
                </p:nvSpPr>
                <p:spPr bwMode="auto">
                  <a:xfrm rot="5400000" flipH="1">
                    <a:off x="5504" y="3135"/>
                    <a:ext cx="60" cy="6"/>
                  </a:xfrm>
                  <a:prstGeom prst="rect">
                    <a:avLst/>
                  </a:prstGeom>
                  <a:solidFill>
                    <a:srgbClr val="FF6F09"/>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5" name="Rectangle 111"/>
                  <p:cNvSpPr>
                    <a:spLocks noChangeArrowheads="1"/>
                  </p:cNvSpPr>
                  <p:nvPr/>
                </p:nvSpPr>
                <p:spPr bwMode="auto">
                  <a:xfrm rot="5400000" flipH="1">
                    <a:off x="5511" y="3134"/>
                    <a:ext cx="60" cy="7"/>
                  </a:xfrm>
                  <a:prstGeom prst="rect">
                    <a:avLst/>
                  </a:prstGeom>
                  <a:solidFill>
                    <a:srgbClr val="FF66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6" name="Rectangle 112"/>
                  <p:cNvSpPr>
                    <a:spLocks noChangeArrowheads="1"/>
                  </p:cNvSpPr>
                  <p:nvPr/>
                </p:nvSpPr>
                <p:spPr bwMode="auto">
                  <a:xfrm rot="5400000" flipH="1">
                    <a:off x="5517" y="3135"/>
                    <a:ext cx="60" cy="6"/>
                  </a:xfrm>
                  <a:prstGeom prst="rect">
                    <a:avLst/>
                  </a:prstGeom>
                  <a:solidFill>
                    <a:srgbClr val="FF660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7" name="Rectangle 113"/>
                  <p:cNvSpPr>
                    <a:spLocks noChangeArrowheads="1"/>
                  </p:cNvSpPr>
                  <p:nvPr/>
                </p:nvSpPr>
                <p:spPr bwMode="auto">
                  <a:xfrm rot="5400000" flipH="1">
                    <a:off x="5524" y="3134"/>
                    <a:ext cx="60" cy="7"/>
                  </a:xfrm>
                  <a:prstGeom prst="rect">
                    <a:avLst/>
                  </a:prstGeom>
                  <a:solidFill>
                    <a:srgbClr val="FF6613"/>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8" name="Rectangle 114"/>
                  <p:cNvSpPr>
                    <a:spLocks noChangeArrowheads="1"/>
                  </p:cNvSpPr>
                  <p:nvPr/>
                </p:nvSpPr>
                <p:spPr bwMode="auto">
                  <a:xfrm rot="5400000" flipH="1">
                    <a:off x="5531" y="3134"/>
                    <a:ext cx="60" cy="7"/>
                  </a:xfrm>
                  <a:prstGeom prst="rect">
                    <a:avLst/>
                  </a:prstGeom>
                  <a:solidFill>
                    <a:srgbClr val="FF661C"/>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19" name="Rectangle 115"/>
                  <p:cNvSpPr>
                    <a:spLocks noChangeArrowheads="1"/>
                  </p:cNvSpPr>
                  <p:nvPr/>
                </p:nvSpPr>
                <p:spPr bwMode="auto">
                  <a:xfrm rot="5400000" flipH="1">
                    <a:off x="5537" y="3135"/>
                    <a:ext cx="60" cy="6"/>
                  </a:xfrm>
                  <a:prstGeom prst="rect">
                    <a:avLst/>
                  </a:prstGeom>
                  <a:solidFill>
                    <a:srgbClr val="FF6626"/>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0" name="Rectangle 116"/>
                  <p:cNvSpPr>
                    <a:spLocks noChangeArrowheads="1"/>
                  </p:cNvSpPr>
                  <p:nvPr/>
                </p:nvSpPr>
                <p:spPr bwMode="auto">
                  <a:xfrm rot="5400000" flipH="1">
                    <a:off x="5544" y="3134"/>
                    <a:ext cx="60" cy="7"/>
                  </a:xfrm>
                  <a:prstGeom prst="rect">
                    <a:avLst/>
                  </a:prstGeom>
                  <a:solidFill>
                    <a:srgbClr val="FF662F"/>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1" name="Rectangle 117"/>
                  <p:cNvSpPr>
                    <a:spLocks noChangeArrowheads="1"/>
                  </p:cNvSpPr>
                  <p:nvPr/>
                </p:nvSpPr>
                <p:spPr bwMode="auto">
                  <a:xfrm rot="5400000" flipH="1">
                    <a:off x="5551" y="3134"/>
                    <a:ext cx="60" cy="7"/>
                  </a:xfrm>
                  <a:prstGeom prst="rect">
                    <a:avLst/>
                  </a:prstGeom>
                  <a:solidFill>
                    <a:srgbClr val="FF5A2D"/>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2" name="Rectangle 118"/>
                  <p:cNvSpPr>
                    <a:spLocks noChangeArrowheads="1"/>
                  </p:cNvSpPr>
                  <p:nvPr/>
                </p:nvSpPr>
                <p:spPr bwMode="auto">
                  <a:xfrm rot="5400000" flipH="1">
                    <a:off x="5567" y="3125"/>
                    <a:ext cx="60" cy="26"/>
                  </a:xfrm>
                  <a:prstGeom prst="rect">
                    <a:avLst/>
                  </a:prstGeom>
                  <a:solidFill>
                    <a:srgbClr val="FF4724"/>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3" name="Rectangle 119"/>
                  <p:cNvSpPr>
                    <a:spLocks noChangeArrowheads="1"/>
                  </p:cNvSpPr>
                  <p:nvPr/>
                </p:nvSpPr>
                <p:spPr bwMode="auto">
                  <a:xfrm rot="5400000" flipH="1">
                    <a:off x="5564" y="3134"/>
                    <a:ext cx="60" cy="7"/>
                  </a:xfrm>
                  <a:prstGeom prst="rect">
                    <a:avLst/>
                  </a:prstGeom>
                  <a:solidFill>
                    <a:srgbClr val="FF341A"/>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4" name="Rectangle 120"/>
                  <p:cNvSpPr>
                    <a:spLocks noChangeArrowheads="1"/>
                  </p:cNvSpPr>
                  <p:nvPr/>
                </p:nvSpPr>
                <p:spPr bwMode="auto">
                  <a:xfrm rot="5400000" flipH="1">
                    <a:off x="5571" y="3134"/>
                    <a:ext cx="60" cy="7"/>
                  </a:xfrm>
                  <a:prstGeom prst="rect">
                    <a:avLst/>
                  </a:prstGeom>
                  <a:solidFill>
                    <a:srgbClr val="FF2111"/>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5" name="Rectangle 121"/>
                  <p:cNvSpPr>
                    <a:spLocks noChangeArrowheads="1"/>
                  </p:cNvSpPr>
                  <p:nvPr/>
                </p:nvSpPr>
                <p:spPr bwMode="auto">
                  <a:xfrm rot="5400000" flipH="1">
                    <a:off x="5577" y="3135"/>
                    <a:ext cx="60" cy="6"/>
                  </a:xfrm>
                  <a:prstGeom prst="rect">
                    <a:avLst/>
                  </a:prstGeom>
                  <a:solidFill>
                    <a:srgbClr val="FF0F08"/>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6" name="Rectangle 122"/>
                  <p:cNvSpPr>
                    <a:spLocks noChangeArrowheads="1"/>
                  </p:cNvSpPr>
                  <p:nvPr/>
                </p:nvSpPr>
                <p:spPr bwMode="auto">
                  <a:xfrm rot="5400000" flipH="1">
                    <a:off x="5584" y="3134"/>
                    <a:ext cx="60" cy="7"/>
                  </a:xfrm>
                  <a:prstGeom prst="rect">
                    <a:avLst/>
                  </a:prstGeom>
                  <a:solidFill>
                    <a:srgbClr val="FE01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7" name="Rectangle 123"/>
                  <p:cNvSpPr>
                    <a:spLocks noChangeArrowheads="1"/>
                  </p:cNvSpPr>
                  <p:nvPr/>
                </p:nvSpPr>
                <p:spPr bwMode="auto">
                  <a:xfrm rot="5400000" flipH="1">
                    <a:off x="5592" y="3134"/>
                    <a:ext cx="60" cy="7"/>
                  </a:xfrm>
                  <a:prstGeom prst="rect">
                    <a:avLst/>
                  </a:prstGeom>
                  <a:solidFill>
                    <a:srgbClr val="F807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8" name="Rectangle 124"/>
                  <p:cNvSpPr>
                    <a:spLocks noChangeArrowheads="1"/>
                  </p:cNvSpPr>
                  <p:nvPr/>
                </p:nvSpPr>
                <p:spPr bwMode="auto">
                  <a:xfrm rot="5400000" flipH="1">
                    <a:off x="5598" y="3135"/>
                    <a:ext cx="60" cy="6"/>
                  </a:xfrm>
                  <a:prstGeom prst="rect">
                    <a:avLst/>
                  </a:prstGeom>
                  <a:solidFill>
                    <a:srgbClr val="F20D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29" name="Rectangle 125"/>
                  <p:cNvSpPr>
                    <a:spLocks noChangeArrowheads="1"/>
                  </p:cNvSpPr>
                  <p:nvPr/>
                </p:nvSpPr>
                <p:spPr bwMode="auto">
                  <a:xfrm rot="5400000" flipH="1">
                    <a:off x="5605" y="3134"/>
                    <a:ext cx="60" cy="7"/>
                  </a:xfrm>
                  <a:prstGeom prst="rect">
                    <a:avLst/>
                  </a:prstGeom>
                  <a:solidFill>
                    <a:srgbClr val="EB14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0" name="Rectangle 126"/>
                  <p:cNvSpPr>
                    <a:spLocks noChangeArrowheads="1"/>
                  </p:cNvSpPr>
                  <p:nvPr/>
                </p:nvSpPr>
                <p:spPr bwMode="auto">
                  <a:xfrm rot="5400000" flipH="1">
                    <a:off x="5611" y="3134"/>
                    <a:ext cx="60" cy="7"/>
                  </a:xfrm>
                  <a:prstGeom prst="rect">
                    <a:avLst/>
                  </a:prstGeom>
                  <a:solidFill>
                    <a:srgbClr val="E51A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1" name="Rectangle 127"/>
                  <p:cNvSpPr>
                    <a:spLocks noChangeArrowheads="1"/>
                  </p:cNvSpPr>
                  <p:nvPr/>
                </p:nvSpPr>
                <p:spPr bwMode="auto">
                  <a:xfrm rot="5400000" flipH="1">
                    <a:off x="5627" y="3125"/>
                    <a:ext cx="60" cy="26"/>
                  </a:xfrm>
                  <a:prstGeom prst="rect">
                    <a:avLst/>
                  </a:prstGeom>
                  <a:solidFill>
                    <a:srgbClr val="DF20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2" name="Rectangle 128"/>
                  <p:cNvSpPr>
                    <a:spLocks noChangeArrowheads="1"/>
                  </p:cNvSpPr>
                  <p:nvPr/>
                </p:nvSpPr>
                <p:spPr bwMode="auto">
                  <a:xfrm rot="5400000" flipH="1">
                    <a:off x="5625" y="3134"/>
                    <a:ext cx="60" cy="7"/>
                  </a:xfrm>
                  <a:prstGeom prst="rect">
                    <a:avLst/>
                  </a:prstGeom>
                  <a:solidFill>
                    <a:srgbClr val="D926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3" name="Rectangle 129"/>
                  <p:cNvSpPr>
                    <a:spLocks noChangeArrowheads="1"/>
                  </p:cNvSpPr>
                  <p:nvPr/>
                </p:nvSpPr>
                <p:spPr bwMode="auto">
                  <a:xfrm rot="5400000" flipH="1">
                    <a:off x="5631" y="3134"/>
                    <a:ext cx="60" cy="7"/>
                  </a:xfrm>
                  <a:prstGeom prst="rect">
                    <a:avLst/>
                  </a:prstGeom>
                  <a:solidFill>
                    <a:srgbClr val="D32C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4" name="Rectangle 130"/>
                  <p:cNvSpPr>
                    <a:spLocks noChangeArrowheads="1"/>
                  </p:cNvSpPr>
                  <p:nvPr/>
                </p:nvSpPr>
                <p:spPr bwMode="auto">
                  <a:xfrm rot="5400000" flipH="1">
                    <a:off x="5638" y="3134"/>
                    <a:ext cx="60" cy="7"/>
                  </a:xfrm>
                  <a:prstGeom prst="rect">
                    <a:avLst/>
                  </a:prstGeom>
                  <a:solidFill>
                    <a:srgbClr val="CC3300"/>
                  </a:solidFill>
                  <a:ln w="9525">
                    <a:no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5" name="Rectangle 131"/>
                  <p:cNvSpPr>
                    <a:spLocks noChangeArrowheads="1"/>
                  </p:cNvSpPr>
                  <p:nvPr/>
                </p:nvSpPr>
                <p:spPr bwMode="auto">
                  <a:xfrm rot="5400000" flipH="1">
                    <a:off x="5307" y="2805"/>
                    <a:ext cx="60" cy="666"/>
                  </a:xfrm>
                  <a:prstGeom prst="rect">
                    <a:avLst/>
                  </a:prstGeom>
                  <a:noFill/>
                  <a:ln w="0">
                    <a:solidFill>
                      <a:srgbClr val="000000"/>
                    </a:solidFill>
                    <a:miter lim="800000"/>
                    <a:headEnd/>
                    <a:tailEnd/>
                  </a:ln>
                </p:spPr>
                <p:txBody>
                  <a:bodyPr/>
                  <a:lstStyle/>
                  <a:p>
                    <a:pPr algn="ctr" fontAlgn="base">
                      <a:spcBef>
                        <a:spcPct val="0"/>
                      </a:spcBef>
                      <a:spcAft>
                        <a:spcPct val="0"/>
                      </a:spcAft>
                    </a:pPr>
                    <a:endParaRPr lang="en-US" sz="2400" smtClean="0">
                      <a:solidFill>
                        <a:srgbClr val="000000"/>
                      </a:solidFill>
                    </a:endParaRPr>
                  </a:p>
                </p:txBody>
              </p:sp>
              <p:sp>
                <p:nvSpPr>
                  <p:cNvPr id="892036" name="Line 132"/>
                  <p:cNvSpPr>
                    <a:spLocks noChangeShapeType="1"/>
                  </p:cNvSpPr>
                  <p:nvPr/>
                </p:nvSpPr>
                <p:spPr bwMode="auto">
                  <a:xfrm rot="5400000" flipH="1">
                    <a:off x="4994" y="3099"/>
                    <a:ext cx="19"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37" name="Line 133"/>
                  <p:cNvSpPr>
                    <a:spLocks noChangeShapeType="1"/>
                  </p:cNvSpPr>
                  <p:nvPr/>
                </p:nvSpPr>
                <p:spPr bwMode="auto">
                  <a:xfrm rot="5400000" flipH="1">
                    <a:off x="5128" y="3098"/>
                    <a:ext cx="19" cy="1"/>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38" name="Line 134"/>
                  <p:cNvSpPr>
                    <a:spLocks noChangeShapeType="1"/>
                  </p:cNvSpPr>
                  <p:nvPr/>
                </p:nvSpPr>
                <p:spPr bwMode="auto">
                  <a:xfrm rot="5400000" flipH="1">
                    <a:off x="5261" y="3099"/>
                    <a:ext cx="19"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39" name="Line 135"/>
                  <p:cNvSpPr>
                    <a:spLocks noChangeShapeType="1"/>
                  </p:cNvSpPr>
                  <p:nvPr/>
                </p:nvSpPr>
                <p:spPr bwMode="auto">
                  <a:xfrm rot="5400000" flipH="1">
                    <a:off x="5394" y="3099"/>
                    <a:ext cx="19"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40" name="Line 136"/>
                  <p:cNvSpPr>
                    <a:spLocks noChangeShapeType="1"/>
                  </p:cNvSpPr>
                  <p:nvPr/>
                </p:nvSpPr>
                <p:spPr bwMode="auto">
                  <a:xfrm rot="5400000" flipH="1">
                    <a:off x="5527" y="3099"/>
                    <a:ext cx="19"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41" name="Line 137"/>
                  <p:cNvSpPr>
                    <a:spLocks noChangeShapeType="1"/>
                  </p:cNvSpPr>
                  <p:nvPr/>
                </p:nvSpPr>
                <p:spPr bwMode="auto">
                  <a:xfrm rot="5400000" flipH="1">
                    <a:off x="5660" y="3099"/>
                    <a:ext cx="19" cy="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10" name="Group 138"/>
                <p:cNvGrpSpPr>
                  <a:grpSpLocks/>
                </p:cNvGrpSpPr>
                <p:nvPr/>
              </p:nvGrpSpPr>
              <p:grpSpPr bwMode="auto">
                <a:xfrm>
                  <a:off x="4979" y="3015"/>
                  <a:ext cx="759" cy="86"/>
                  <a:chOff x="4993" y="3015"/>
                  <a:chExt cx="759" cy="86"/>
                </a:xfrm>
              </p:grpSpPr>
              <p:sp>
                <p:nvSpPr>
                  <p:cNvPr id="892043" name="Rectangle 139"/>
                  <p:cNvSpPr>
                    <a:spLocks noChangeArrowheads="1"/>
                  </p:cNvSpPr>
                  <p:nvPr/>
                </p:nvSpPr>
                <p:spPr bwMode="auto">
                  <a:xfrm flipH="1">
                    <a:off x="4993" y="3015"/>
                    <a:ext cx="4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0</a:t>
                    </a:r>
                  </a:p>
                </p:txBody>
              </p:sp>
              <p:sp>
                <p:nvSpPr>
                  <p:cNvPr id="892044" name="Rectangle 140"/>
                  <p:cNvSpPr>
                    <a:spLocks noChangeArrowheads="1"/>
                  </p:cNvSpPr>
                  <p:nvPr/>
                </p:nvSpPr>
                <p:spPr bwMode="auto">
                  <a:xfrm flipH="1">
                    <a:off x="5118" y="3015"/>
                    <a:ext cx="8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20</a:t>
                    </a:r>
                  </a:p>
                </p:txBody>
              </p:sp>
              <p:sp>
                <p:nvSpPr>
                  <p:cNvPr id="892045" name="Rectangle 141"/>
                  <p:cNvSpPr>
                    <a:spLocks noChangeArrowheads="1"/>
                  </p:cNvSpPr>
                  <p:nvPr/>
                </p:nvSpPr>
                <p:spPr bwMode="auto">
                  <a:xfrm flipH="1">
                    <a:off x="5246" y="3015"/>
                    <a:ext cx="8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40</a:t>
                    </a:r>
                  </a:p>
                </p:txBody>
              </p:sp>
              <p:sp>
                <p:nvSpPr>
                  <p:cNvPr id="892046" name="Rectangle 142"/>
                  <p:cNvSpPr>
                    <a:spLocks noChangeArrowheads="1"/>
                  </p:cNvSpPr>
                  <p:nvPr/>
                </p:nvSpPr>
                <p:spPr bwMode="auto">
                  <a:xfrm flipH="1">
                    <a:off x="5385" y="3015"/>
                    <a:ext cx="8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60</a:t>
                    </a:r>
                  </a:p>
                </p:txBody>
              </p:sp>
              <p:sp>
                <p:nvSpPr>
                  <p:cNvPr id="892047" name="Rectangle 143"/>
                  <p:cNvSpPr>
                    <a:spLocks noChangeArrowheads="1"/>
                  </p:cNvSpPr>
                  <p:nvPr/>
                </p:nvSpPr>
                <p:spPr bwMode="auto">
                  <a:xfrm flipH="1">
                    <a:off x="5517" y="3015"/>
                    <a:ext cx="8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80</a:t>
                    </a:r>
                  </a:p>
                </p:txBody>
              </p:sp>
              <p:sp>
                <p:nvSpPr>
                  <p:cNvPr id="892048" name="Rectangle 144"/>
                  <p:cNvSpPr>
                    <a:spLocks noChangeArrowheads="1"/>
                  </p:cNvSpPr>
                  <p:nvPr/>
                </p:nvSpPr>
                <p:spPr bwMode="auto">
                  <a:xfrm flipH="1">
                    <a:off x="5632" y="3015"/>
                    <a:ext cx="120" cy="86"/>
                  </a:xfrm>
                  <a:prstGeom prst="rect">
                    <a:avLst/>
                  </a:prstGeom>
                  <a:noFill/>
                  <a:ln w="9525">
                    <a:noFill/>
                    <a:miter lim="800000"/>
                    <a:headEnd/>
                    <a:tailEnd/>
                  </a:ln>
                </p:spPr>
                <p:txBody>
                  <a:bodyPr wrap="none" lIns="0" tIns="0" rIns="0" bIns="0">
                    <a:spAutoFit/>
                  </a:bodyPr>
                  <a:lstStyle/>
                  <a:p>
                    <a:pPr fontAlgn="base">
                      <a:spcBef>
                        <a:spcPct val="0"/>
                      </a:spcBef>
                      <a:spcAft>
                        <a:spcPct val="0"/>
                      </a:spcAft>
                    </a:pPr>
                    <a:r>
                      <a:rPr lang="en-US" sz="900" b="1" smtClean="0">
                        <a:solidFill>
                          <a:srgbClr val="FFFF00"/>
                        </a:solidFill>
                      </a:rPr>
                      <a:t>100</a:t>
                    </a:r>
                  </a:p>
                </p:txBody>
              </p:sp>
            </p:grpSp>
          </p:grpSp>
          <p:sp>
            <p:nvSpPr>
              <p:cNvPr id="892049" name="Text Box 145"/>
              <p:cNvSpPr txBox="1">
                <a:spLocks noChangeArrowheads="1"/>
              </p:cNvSpPr>
              <p:nvPr/>
            </p:nvSpPr>
            <p:spPr bwMode="auto">
              <a:xfrm>
                <a:off x="5034" y="2629"/>
                <a:ext cx="440" cy="154"/>
              </a:xfrm>
              <a:prstGeom prst="rect">
                <a:avLst/>
              </a:prstGeom>
              <a:noFill/>
              <a:ln w="9525">
                <a:noFill/>
                <a:miter lim="800000"/>
                <a:headEnd/>
                <a:tailEnd/>
              </a:ln>
              <a:effectLst/>
            </p:spPr>
            <p:txBody>
              <a:bodyPr wrap="none">
                <a:spAutoFit/>
              </a:bodyPr>
              <a:lstStyle/>
              <a:p>
                <a:pPr fontAlgn="base">
                  <a:spcBef>
                    <a:spcPct val="0"/>
                  </a:spcBef>
                  <a:spcAft>
                    <a:spcPct val="0"/>
                  </a:spcAft>
                </a:pPr>
                <a:r>
                  <a:rPr lang="en-US" sz="1000" b="1" smtClean="0">
                    <a:solidFill>
                      <a:srgbClr val="FFFF00"/>
                    </a:solidFill>
                    <a:cs typeface="Arial" charset="0"/>
                  </a:rPr>
                  <a:t>mg C/m</a:t>
                </a:r>
                <a:r>
                  <a:rPr lang="en-US" sz="1000" b="1" baseline="30000" smtClean="0">
                    <a:solidFill>
                      <a:srgbClr val="FFFF00"/>
                    </a:solidFill>
                    <a:cs typeface="Arial" charset="0"/>
                  </a:rPr>
                  <a:t>3</a:t>
                </a:r>
                <a:endParaRPr lang="el-GR" sz="1000" b="1" baseline="30000" smtClean="0">
                  <a:solidFill>
                    <a:srgbClr val="FFFF00"/>
                  </a:solidFill>
                  <a:cs typeface="Arial" charset="0"/>
                </a:endParaRPr>
              </a:p>
            </p:txBody>
          </p:sp>
        </p:grpSp>
        <p:pic>
          <p:nvPicPr>
            <p:cNvPr id="892050" name="Picture 146"/>
            <p:cNvPicPr>
              <a:picLocks noChangeAspect="1" noChangeArrowheads="1"/>
            </p:cNvPicPr>
            <p:nvPr/>
          </p:nvPicPr>
          <p:blipFill>
            <a:blip r:embed="rId6" cstate="print"/>
            <a:srcRect/>
            <a:stretch>
              <a:fillRect/>
            </a:stretch>
          </p:blipFill>
          <p:spPr bwMode="auto">
            <a:xfrm>
              <a:off x="7791450" y="2081213"/>
              <a:ext cx="1101725" cy="1905000"/>
            </a:xfrm>
            <a:prstGeom prst="rect">
              <a:avLst/>
            </a:prstGeom>
            <a:noFill/>
            <a:ln w="9525">
              <a:noFill/>
              <a:miter lim="800000"/>
              <a:headEnd/>
              <a:tailEnd/>
            </a:ln>
          </p:spPr>
        </p:pic>
        <p:sp>
          <p:nvSpPr>
            <p:cNvPr id="892051" name="Line 147"/>
            <p:cNvSpPr>
              <a:spLocks noChangeShapeType="1"/>
            </p:cNvSpPr>
            <p:nvPr/>
          </p:nvSpPr>
          <p:spPr bwMode="auto">
            <a:xfrm>
              <a:off x="7631113" y="4052888"/>
              <a:ext cx="1314450" cy="1587"/>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2" name="Line 148"/>
            <p:cNvSpPr>
              <a:spLocks noChangeShapeType="1"/>
            </p:cNvSpPr>
            <p:nvPr/>
          </p:nvSpPr>
          <p:spPr bwMode="auto">
            <a:xfrm flipV="1">
              <a:off x="7788275" y="4040188"/>
              <a:ext cx="1588"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3" name="Line 149"/>
            <p:cNvSpPr>
              <a:spLocks noChangeShapeType="1"/>
            </p:cNvSpPr>
            <p:nvPr/>
          </p:nvSpPr>
          <p:spPr bwMode="auto">
            <a:xfrm flipV="1">
              <a:off x="7999413" y="4040188"/>
              <a:ext cx="1587"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4" name="Line 150"/>
            <p:cNvSpPr>
              <a:spLocks noChangeShapeType="1"/>
            </p:cNvSpPr>
            <p:nvPr/>
          </p:nvSpPr>
          <p:spPr bwMode="auto">
            <a:xfrm flipV="1">
              <a:off x="8104188" y="4040188"/>
              <a:ext cx="1587"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5" name="Line 151"/>
            <p:cNvSpPr>
              <a:spLocks noChangeShapeType="1"/>
            </p:cNvSpPr>
            <p:nvPr/>
          </p:nvSpPr>
          <p:spPr bwMode="auto">
            <a:xfrm flipV="1">
              <a:off x="8210550" y="4040188"/>
              <a:ext cx="1588"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6" name="Line 152"/>
            <p:cNvSpPr>
              <a:spLocks noChangeShapeType="1"/>
            </p:cNvSpPr>
            <p:nvPr/>
          </p:nvSpPr>
          <p:spPr bwMode="auto">
            <a:xfrm flipV="1">
              <a:off x="8315325" y="4040188"/>
              <a:ext cx="1588"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7" name="Line 153"/>
            <p:cNvSpPr>
              <a:spLocks noChangeShapeType="1"/>
            </p:cNvSpPr>
            <p:nvPr/>
          </p:nvSpPr>
          <p:spPr bwMode="auto">
            <a:xfrm flipV="1">
              <a:off x="8526463" y="4040188"/>
              <a:ext cx="0"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8" name="Line 154"/>
            <p:cNvSpPr>
              <a:spLocks noChangeShapeType="1"/>
            </p:cNvSpPr>
            <p:nvPr/>
          </p:nvSpPr>
          <p:spPr bwMode="auto">
            <a:xfrm flipV="1">
              <a:off x="8631238" y="4040188"/>
              <a:ext cx="0"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59" name="Line 155"/>
            <p:cNvSpPr>
              <a:spLocks noChangeShapeType="1"/>
            </p:cNvSpPr>
            <p:nvPr/>
          </p:nvSpPr>
          <p:spPr bwMode="auto">
            <a:xfrm flipV="1">
              <a:off x="8736013" y="4040188"/>
              <a:ext cx="0"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0" name="Line 156"/>
            <p:cNvSpPr>
              <a:spLocks noChangeShapeType="1"/>
            </p:cNvSpPr>
            <p:nvPr/>
          </p:nvSpPr>
          <p:spPr bwMode="auto">
            <a:xfrm flipV="1">
              <a:off x="8840788" y="4040188"/>
              <a:ext cx="1587" cy="12700"/>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1" name="Line 157"/>
            <p:cNvSpPr>
              <a:spLocks noChangeShapeType="1"/>
            </p:cNvSpPr>
            <p:nvPr/>
          </p:nvSpPr>
          <p:spPr bwMode="auto">
            <a:xfrm flipV="1">
              <a:off x="7893050" y="4025900"/>
              <a:ext cx="1588" cy="2698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2" name="Line 158"/>
            <p:cNvSpPr>
              <a:spLocks noChangeShapeType="1"/>
            </p:cNvSpPr>
            <p:nvPr/>
          </p:nvSpPr>
          <p:spPr bwMode="auto">
            <a:xfrm flipV="1">
              <a:off x="8420100" y="4025900"/>
              <a:ext cx="1588" cy="2698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3" name="Line 159"/>
            <p:cNvSpPr>
              <a:spLocks noChangeShapeType="1"/>
            </p:cNvSpPr>
            <p:nvPr/>
          </p:nvSpPr>
          <p:spPr bwMode="auto">
            <a:xfrm flipV="1">
              <a:off x="8945563" y="4025900"/>
              <a:ext cx="1587" cy="26988"/>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4" name="Line 160"/>
            <p:cNvSpPr>
              <a:spLocks noChangeShapeType="1"/>
            </p:cNvSpPr>
            <p:nvPr/>
          </p:nvSpPr>
          <p:spPr bwMode="auto">
            <a:xfrm flipV="1">
              <a:off x="8945563" y="1979613"/>
              <a:ext cx="1587" cy="2073275"/>
            </a:xfrm>
            <a:prstGeom prst="line">
              <a:avLst/>
            </a:prstGeom>
            <a:noFill/>
            <a:ln w="0">
              <a:solidFill>
                <a:srgbClr val="000000"/>
              </a:solidFill>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5" name="Freeform 161"/>
            <p:cNvSpPr>
              <a:spLocks/>
            </p:cNvSpPr>
            <p:nvPr/>
          </p:nvSpPr>
          <p:spPr bwMode="auto">
            <a:xfrm>
              <a:off x="8491538" y="3052763"/>
              <a:ext cx="30162" cy="42862"/>
            </a:xfrm>
            <a:custGeom>
              <a:avLst/>
              <a:gdLst/>
              <a:ahLst/>
              <a:cxnLst>
                <a:cxn ang="0">
                  <a:pos x="24" y="0"/>
                </a:cxn>
                <a:cxn ang="0">
                  <a:pos x="17" y="3"/>
                </a:cxn>
                <a:cxn ang="0">
                  <a:pos x="10" y="8"/>
                </a:cxn>
                <a:cxn ang="0">
                  <a:pos x="5" y="15"/>
                </a:cxn>
                <a:cxn ang="0">
                  <a:pos x="2" y="23"/>
                </a:cxn>
                <a:cxn ang="0">
                  <a:pos x="1" y="28"/>
                </a:cxn>
                <a:cxn ang="0">
                  <a:pos x="0" y="32"/>
                </a:cxn>
                <a:cxn ang="0">
                  <a:pos x="0" y="38"/>
                </a:cxn>
                <a:cxn ang="0">
                  <a:pos x="0" y="44"/>
                </a:cxn>
                <a:cxn ang="0">
                  <a:pos x="1" y="55"/>
                </a:cxn>
                <a:cxn ang="0">
                  <a:pos x="5" y="64"/>
                </a:cxn>
                <a:cxn ang="0">
                  <a:pos x="10" y="72"/>
                </a:cxn>
                <a:cxn ang="0">
                  <a:pos x="16" y="75"/>
                </a:cxn>
                <a:cxn ang="0">
                  <a:pos x="18" y="78"/>
                </a:cxn>
                <a:cxn ang="0">
                  <a:pos x="22" y="79"/>
                </a:cxn>
                <a:cxn ang="0">
                  <a:pos x="26" y="79"/>
                </a:cxn>
                <a:cxn ang="0">
                  <a:pos x="29" y="79"/>
                </a:cxn>
                <a:cxn ang="0">
                  <a:pos x="33" y="79"/>
                </a:cxn>
                <a:cxn ang="0">
                  <a:pos x="37" y="78"/>
                </a:cxn>
                <a:cxn ang="0">
                  <a:pos x="40" y="75"/>
                </a:cxn>
                <a:cxn ang="0">
                  <a:pos x="45" y="72"/>
                </a:cxn>
                <a:cxn ang="0">
                  <a:pos x="51" y="64"/>
                </a:cxn>
                <a:cxn ang="0">
                  <a:pos x="55" y="55"/>
                </a:cxn>
                <a:cxn ang="0">
                  <a:pos x="56" y="44"/>
                </a:cxn>
                <a:cxn ang="0">
                  <a:pos x="56" y="35"/>
                </a:cxn>
                <a:cxn ang="0">
                  <a:pos x="55" y="25"/>
                </a:cxn>
                <a:cxn ang="0">
                  <a:pos x="52" y="19"/>
                </a:cxn>
                <a:cxn ang="0">
                  <a:pos x="49" y="14"/>
                </a:cxn>
                <a:cxn ang="0">
                  <a:pos x="47" y="9"/>
                </a:cxn>
                <a:cxn ang="0">
                  <a:pos x="44" y="6"/>
                </a:cxn>
                <a:cxn ang="0">
                  <a:pos x="38" y="3"/>
                </a:cxn>
                <a:cxn ang="0">
                  <a:pos x="32" y="0"/>
                </a:cxn>
              </a:cxnLst>
              <a:rect l="0" t="0" r="r" b="b"/>
              <a:pathLst>
                <a:path w="56" h="79">
                  <a:moveTo>
                    <a:pt x="28" y="0"/>
                  </a:moveTo>
                  <a:lnTo>
                    <a:pt x="24" y="0"/>
                  </a:lnTo>
                  <a:lnTo>
                    <a:pt x="21" y="2"/>
                  </a:lnTo>
                  <a:lnTo>
                    <a:pt x="17" y="3"/>
                  </a:lnTo>
                  <a:lnTo>
                    <a:pt x="13" y="6"/>
                  </a:lnTo>
                  <a:lnTo>
                    <a:pt x="10" y="8"/>
                  </a:lnTo>
                  <a:lnTo>
                    <a:pt x="8" y="12"/>
                  </a:lnTo>
                  <a:lnTo>
                    <a:pt x="5" y="15"/>
                  </a:lnTo>
                  <a:lnTo>
                    <a:pt x="4" y="20"/>
                  </a:lnTo>
                  <a:lnTo>
                    <a:pt x="2" y="23"/>
                  </a:lnTo>
                  <a:lnTo>
                    <a:pt x="1" y="25"/>
                  </a:lnTo>
                  <a:lnTo>
                    <a:pt x="1" y="28"/>
                  </a:lnTo>
                  <a:lnTo>
                    <a:pt x="0" y="31"/>
                  </a:lnTo>
                  <a:lnTo>
                    <a:pt x="0" y="32"/>
                  </a:lnTo>
                  <a:lnTo>
                    <a:pt x="0" y="35"/>
                  </a:lnTo>
                  <a:lnTo>
                    <a:pt x="0" y="38"/>
                  </a:lnTo>
                  <a:lnTo>
                    <a:pt x="0" y="40"/>
                  </a:lnTo>
                  <a:lnTo>
                    <a:pt x="0" y="44"/>
                  </a:lnTo>
                  <a:lnTo>
                    <a:pt x="0" y="50"/>
                  </a:lnTo>
                  <a:lnTo>
                    <a:pt x="1" y="55"/>
                  </a:lnTo>
                  <a:lnTo>
                    <a:pt x="4" y="60"/>
                  </a:lnTo>
                  <a:lnTo>
                    <a:pt x="5" y="64"/>
                  </a:lnTo>
                  <a:lnTo>
                    <a:pt x="8" y="69"/>
                  </a:lnTo>
                  <a:lnTo>
                    <a:pt x="10" y="72"/>
                  </a:lnTo>
                  <a:lnTo>
                    <a:pt x="13" y="75"/>
                  </a:lnTo>
                  <a:lnTo>
                    <a:pt x="16" y="75"/>
                  </a:lnTo>
                  <a:lnTo>
                    <a:pt x="17" y="76"/>
                  </a:lnTo>
                  <a:lnTo>
                    <a:pt x="18" y="78"/>
                  </a:lnTo>
                  <a:lnTo>
                    <a:pt x="21" y="78"/>
                  </a:lnTo>
                  <a:lnTo>
                    <a:pt x="22" y="79"/>
                  </a:lnTo>
                  <a:lnTo>
                    <a:pt x="24" y="79"/>
                  </a:lnTo>
                  <a:lnTo>
                    <a:pt x="26" y="79"/>
                  </a:lnTo>
                  <a:lnTo>
                    <a:pt x="28" y="79"/>
                  </a:lnTo>
                  <a:lnTo>
                    <a:pt x="29" y="79"/>
                  </a:lnTo>
                  <a:lnTo>
                    <a:pt x="32" y="79"/>
                  </a:lnTo>
                  <a:lnTo>
                    <a:pt x="33" y="79"/>
                  </a:lnTo>
                  <a:lnTo>
                    <a:pt x="34" y="78"/>
                  </a:lnTo>
                  <a:lnTo>
                    <a:pt x="37" y="78"/>
                  </a:lnTo>
                  <a:lnTo>
                    <a:pt x="38" y="76"/>
                  </a:lnTo>
                  <a:lnTo>
                    <a:pt x="40" y="75"/>
                  </a:lnTo>
                  <a:lnTo>
                    <a:pt x="43" y="75"/>
                  </a:lnTo>
                  <a:lnTo>
                    <a:pt x="45" y="72"/>
                  </a:lnTo>
                  <a:lnTo>
                    <a:pt x="48" y="69"/>
                  </a:lnTo>
                  <a:lnTo>
                    <a:pt x="51" y="64"/>
                  </a:lnTo>
                  <a:lnTo>
                    <a:pt x="52" y="60"/>
                  </a:lnTo>
                  <a:lnTo>
                    <a:pt x="55" y="55"/>
                  </a:lnTo>
                  <a:lnTo>
                    <a:pt x="55" y="50"/>
                  </a:lnTo>
                  <a:lnTo>
                    <a:pt x="56" y="44"/>
                  </a:lnTo>
                  <a:lnTo>
                    <a:pt x="56" y="40"/>
                  </a:lnTo>
                  <a:lnTo>
                    <a:pt x="56" y="35"/>
                  </a:lnTo>
                  <a:lnTo>
                    <a:pt x="55" y="31"/>
                  </a:lnTo>
                  <a:lnTo>
                    <a:pt x="55" y="25"/>
                  </a:lnTo>
                  <a:lnTo>
                    <a:pt x="52" y="20"/>
                  </a:lnTo>
                  <a:lnTo>
                    <a:pt x="52" y="19"/>
                  </a:lnTo>
                  <a:lnTo>
                    <a:pt x="51" y="15"/>
                  </a:lnTo>
                  <a:lnTo>
                    <a:pt x="49" y="14"/>
                  </a:lnTo>
                  <a:lnTo>
                    <a:pt x="48" y="12"/>
                  </a:lnTo>
                  <a:lnTo>
                    <a:pt x="47" y="9"/>
                  </a:lnTo>
                  <a:lnTo>
                    <a:pt x="45" y="8"/>
                  </a:lnTo>
                  <a:lnTo>
                    <a:pt x="44" y="6"/>
                  </a:lnTo>
                  <a:lnTo>
                    <a:pt x="41" y="6"/>
                  </a:lnTo>
                  <a:lnTo>
                    <a:pt x="38" y="3"/>
                  </a:lnTo>
                  <a:lnTo>
                    <a:pt x="34"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6" name="Freeform 162"/>
            <p:cNvSpPr>
              <a:spLocks/>
            </p:cNvSpPr>
            <p:nvPr/>
          </p:nvSpPr>
          <p:spPr bwMode="auto">
            <a:xfrm>
              <a:off x="8404225" y="3052763"/>
              <a:ext cx="31750" cy="42862"/>
            </a:xfrm>
            <a:custGeom>
              <a:avLst/>
              <a:gdLst/>
              <a:ahLst/>
              <a:cxnLst>
                <a:cxn ang="0">
                  <a:pos x="26" y="0"/>
                </a:cxn>
                <a:cxn ang="0">
                  <a:pos x="18" y="3"/>
                </a:cxn>
                <a:cxn ang="0">
                  <a:pos x="11" y="8"/>
                </a:cxn>
                <a:cxn ang="0">
                  <a:pos x="7" y="15"/>
                </a:cxn>
                <a:cxn ang="0">
                  <a:pos x="3" y="23"/>
                </a:cxn>
                <a:cxn ang="0">
                  <a:pos x="2" y="28"/>
                </a:cxn>
                <a:cxn ang="0">
                  <a:pos x="2" y="32"/>
                </a:cxn>
                <a:cxn ang="0">
                  <a:pos x="0" y="38"/>
                </a:cxn>
                <a:cxn ang="0">
                  <a:pos x="0" y="44"/>
                </a:cxn>
                <a:cxn ang="0">
                  <a:pos x="3" y="55"/>
                </a:cxn>
                <a:cxn ang="0">
                  <a:pos x="7" y="64"/>
                </a:cxn>
                <a:cxn ang="0">
                  <a:pos x="11" y="72"/>
                </a:cxn>
                <a:cxn ang="0">
                  <a:pos x="16" y="75"/>
                </a:cxn>
                <a:cxn ang="0">
                  <a:pos x="21" y="78"/>
                </a:cxn>
                <a:cxn ang="0">
                  <a:pos x="23" y="79"/>
                </a:cxn>
                <a:cxn ang="0">
                  <a:pos x="27" y="79"/>
                </a:cxn>
                <a:cxn ang="0">
                  <a:pos x="31" y="79"/>
                </a:cxn>
                <a:cxn ang="0">
                  <a:pos x="34" y="79"/>
                </a:cxn>
                <a:cxn ang="0">
                  <a:pos x="38" y="78"/>
                </a:cxn>
                <a:cxn ang="0">
                  <a:pos x="42" y="75"/>
                </a:cxn>
                <a:cxn ang="0">
                  <a:pos x="46" y="72"/>
                </a:cxn>
                <a:cxn ang="0">
                  <a:pos x="51" y="64"/>
                </a:cxn>
                <a:cxn ang="0">
                  <a:pos x="55" y="55"/>
                </a:cxn>
                <a:cxn ang="0">
                  <a:pos x="57" y="44"/>
                </a:cxn>
                <a:cxn ang="0">
                  <a:pos x="57" y="35"/>
                </a:cxn>
                <a:cxn ang="0">
                  <a:pos x="55" y="25"/>
                </a:cxn>
                <a:cxn ang="0">
                  <a:pos x="53" y="19"/>
                </a:cxn>
                <a:cxn ang="0">
                  <a:pos x="50" y="14"/>
                </a:cxn>
                <a:cxn ang="0">
                  <a:pos x="47" y="9"/>
                </a:cxn>
                <a:cxn ang="0">
                  <a:pos x="45" y="6"/>
                </a:cxn>
                <a:cxn ang="0">
                  <a:pos x="39" y="3"/>
                </a:cxn>
                <a:cxn ang="0">
                  <a:pos x="33" y="0"/>
                </a:cxn>
              </a:cxnLst>
              <a:rect l="0" t="0" r="r" b="b"/>
              <a:pathLst>
                <a:path w="58" h="79">
                  <a:moveTo>
                    <a:pt x="29" y="0"/>
                  </a:moveTo>
                  <a:lnTo>
                    <a:pt x="26" y="0"/>
                  </a:lnTo>
                  <a:lnTo>
                    <a:pt x="22" y="2"/>
                  </a:lnTo>
                  <a:lnTo>
                    <a:pt x="18" y="3"/>
                  </a:lnTo>
                  <a:lnTo>
                    <a:pt x="15" y="6"/>
                  </a:lnTo>
                  <a:lnTo>
                    <a:pt x="11" y="8"/>
                  </a:lnTo>
                  <a:lnTo>
                    <a:pt x="8" y="12"/>
                  </a:lnTo>
                  <a:lnTo>
                    <a:pt x="7" y="15"/>
                  </a:lnTo>
                  <a:lnTo>
                    <a:pt x="4" y="20"/>
                  </a:lnTo>
                  <a:lnTo>
                    <a:pt x="3" y="23"/>
                  </a:lnTo>
                  <a:lnTo>
                    <a:pt x="3" y="25"/>
                  </a:lnTo>
                  <a:lnTo>
                    <a:pt x="2" y="28"/>
                  </a:lnTo>
                  <a:lnTo>
                    <a:pt x="2" y="31"/>
                  </a:lnTo>
                  <a:lnTo>
                    <a:pt x="2" y="32"/>
                  </a:lnTo>
                  <a:lnTo>
                    <a:pt x="0" y="35"/>
                  </a:lnTo>
                  <a:lnTo>
                    <a:pt x="0" y="38"/>
                  </a:lnTo>
                  <a:lnTo>
                    <a:pt x="0" y="40"/>
                  </a:lnTo>
                  <a:lnTo>
                    <a:pt x="0" y="44"/>
                  </a:lnTo>
                  <a:lnTo>
                    <a:pt x="2" y="50"/>
                  </a:lnTo>
                  <a:lnTo>
                    <a:pt x="3" y="55"/>
                  </a:lnTo>
                  <a:lnTo>
                    <a:pt x="4" y="60"/>
                  </a:lnTo>
                  <a:lnTo>
                    <a:pt x="7" y="64"/>
                  </a:lnTo>
                  <a:lnTo>
                    <a:pt x="8" y="69"/>
                  </a:lnTo>
                  <a:lnTo>
                    <a:pt x="11" y="72"/>
                  </a:lnTo>
                  <a:lnTo>
                    <a:pt x="15" y="75"/>
                  </a:lnTo>
                  <a:lnTo>
                    <a:pt x="16" y="75"/>
                  </a:lnTo>
                  <a:lnTo>
                    <a:pt x="18" y="76"/>
                  </a:lnTo>
                  <a:lnTo>
                    <a:pt x="21" y="78"/>
                  </a:lnTo>
                  <a:lnTo>
                    <a:pt x="22" y="78"/>
                  </a:lnTo>
                  <a:lnTo>
                    <a:pt x="23" y="79"/>
                  </a:lnTo>
                  <a:lnTo>
                    <a:pt x="26" y="79"/>
                  </a:lnTo>
                  <a:lnTo>
                    <a:pt x="27" y="79"/>
                  </a:lnTo>
                  <a:lnTo>
                    <a:pt x="29" y="79"/>
                  </a:lnTo>
                  <a:lnTo>
                    <a:pt x="31" y="79"/>
                  </a:lnTo>
                  <a:lnTo>
                    <a:pt x="33" y="79"/>
                  </a:lnTo>
                  <a:lnTo>
                    <a:pt x="34" y="79"/>
                  </a:lnTo>
                  <a:lnTo>
                    <a:pt x="37" y="78"/>
                  </a:lnTo>
                  <a:lnTo>
                    <a:pt x="38" y="78"/>
                  </a:lnTo>
                  <a:lnTo>
                    <a:pt x="39" y="76"/>
                  </a:lnTo>
                  <a:lnTo>
                    <a:pt x="42" y="75"/>
                  </a:lnTo>
                  <a:lnTo>
                    <a:pt x="43" y="75"/>
                  </a:lnTo>
                  <a:lnTo>
                    <a:pt x="46" y="72"/>
                  </a:lnTo>
                  <a:lnTo>
                    <a:pt x="49" y="69"/>
                  </a:lnTo>
                  <a:lnTo>
                    <a:pt x="51" y="64"/>
                  </a:lnTo>
                  <a:lnTo>
                    <a:pt x="54" y="60"/>
                  </a:lnTo>
                  <a:lnTo>
                    <a:pt x="55" y="55"/>
                  </a:lnTo>
                  <a:lnTo>
                    <a:pt x="57" y="50"/>
                  </a:lnTo>
                  <a:lnTo>
                    <a:pt x="57" y="44"/>
                  </a:lnTo>
                  <a:lnTo>
                    <a:pt x="58" y="40"/>
                  </a:lnTo>
                  <a:lnTo>
                    <a:pt x="57" y="35"/>
                  </a:lnTo>
                  <a:lnTo>
                    <a:pt x="57" y="31"/>
                  </a:lnTo>
                  <a:lnTo>
                    <a:pt x="55" y="25"/>
                  </a:lnTo>
                  <a:lnTo>
                    <a:pt x="54" y="20"/>
                  </a:lnTo>
                  <a:lnTo>
                    <a:pt x="53" y="19"/>
                  </a:lnTo>
                  <a:lnTo>
                    <a:pt x="51" y="15"/>
                  </a:lnTo>
                  <a:lnTo>
                    <a:pt x="50" y="14"/>
                  </a:lnTo>
                  <a:lnTo>
                    <a:pt x="49" y="12"/>
                  </a:lnTo>
                  <a:lnTo>
                    <a:pt x="47" y="9"/>
                  </a:lnTo>
                  <a:lnTo>
                    <a:pt x="46" y="8"/>
                  </a:lnTo>
                  <a:lnTo>
                    <a:pt x="45" y="6"/>
                  </a:lnTo>
                  <a:lnTo>
                    <a:pt x="43" y="6"/>
                  </a:lnTo>
                  <a:lnTo>
                    <a:pt x="39" y="3"/>
                  </a:lnTo>
                  <a:lnTo>
                    <a:pt x="37" y="2"/>
                  </a:lnTo>
                  <a:lnTo>
                    <a:pt x="33"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7" name="Freeform 163"/>
            <p:cNvSpPr>
              <a:spLocks noEditPoints="1"/>
            </p:cNvSpPr>
            <p:nvPr/>
          </p:nvSpPr>
          <p:spPr bwMode="auto">
            <a:xfrm>
              <a:off x="8316913" y="3052763"/>
              <a:ext cx="31750" cy="42862"/>
            </a:xfrm>
            <a:custGeom>
              <a:avLst/>
              <a:gdLst/>
              <a:ahLst/>
              <a:cxnLst>
                <a:cxn ang="0">
                  <a:pos x="25" y="0"/>
                </a:cxn>
                <a:cxn ang="0">
                  <a:pos x="17" y="3"/>
                </a:cxn>
                <a:cxn ang="0">
                  <a:pos x="11" y="8"/>
                </a:cxn>
                <a:cxn ang="0">
                  <a:pos x="5" y="15"/>
                </a:cxn>
                <a:cxn ang="0">
                  <a:pos x="3" y="23"/>
                </a:cxn>
                <a:cxn ang="0">
                  <a:pos x="1" y="28"/>
                </a:cxn>
                <a:cxn ang="0">
                  <a:pos x="0" y="32"/>
                </a:cxn>
                <a:cxn ang="0">
                  <a:pos x="0" y="38"/>
                </a:cxn>
                <a:cxn ang="0">
                  <a:pos x="0" y="44"/>
                </a:cxn>
                <a:cxn ang="0">
                  <a:pos x="1" y="55"/>
                </a:cxn>
                <a:cxn ang="0">
                  <a:pos x="5" y="64"/>
                </a:cxn>
                <a:cxn ang="0">
                  <a:pos x="11" y="72"/>
                </a:cxn>
                <a:cxn ang="0">
                  <a:pos x="16" y="75"/>
                </a:cxn>
                <a:cxn ang="0">
                  <a:pos x="19" y="78"/>
                </a:cxn>
                <a:cxn ang="0">
                  <a:pos x="23" y="79"/>
                </a:cxn>
                <a:cxn ang="0">
                  <a:pos x="27" y="79"/>
                </a:cxn>
                <a:cxn ang="0">
                  <a:pos x="31" y="79"/>
                </a:cxn>
                <a:cxn ang="0">
                  <a:pos x="33" y="79"/>
                </a:cxn>
                <a:cxn ang="0">
                  <a:pos x="37" y="78"/>
                </a:cxn>
                <a:cxn ang="0">
                  <a:pos x="40" y="75"/>
                </a:cxn>
                <a:cxn ang="0">
                  <a:pos x="46" y="72"/>
                </a:cxn>
                <a:cxn ang="0">
                  <a:pos x="51" y="64"/>
                </a:cxn>
                <a:cxn ang="0">
                  <a:pos x="55" y="55"/>
                </a:cxn>
                <a:cxn ang="0">
                  <a:pos x="56" y="44"/>
                </a:cxn>
                <a:cxn ang="0">
                  <a:pos x="56" y="35"/>
                </a:cxn>
                <a:cxn ang="0">
                  <a:pos x="55" y="25"/>
                </a:cxn>
                <a:cxn ang="0">
                  <a:pos x="52" y="19"/>
                </a:cxn>
                <a:cxn ang="0">
                  <a:pos x="50" y="14"/>
                </a:cxn>
                <a:cxn ang="0">
                  <a:pos x="47" y="9"/>
                </a:cxn>
                <a:cxn ang="0">
                  <a:pos x="44" y="6"/>
                </a:cxn>
                <a:cxn ang="0">
                  <a:pos x="39" y="3"/>
                </a:cxn>
                <a:cxn ang="0">
                  <a:pos x="32" y="0"/>
                </a:cxn>
                <a:cxn ang="0">
                  <a:pos x="28" y="5"/>
                </a:cxn>
                <a:cxn ang="0">
                  <a:pos x="32" y="5"/>
                </a:cxn>
                <a:cxn ang="0">
                  <a:pos x="35" y="5"/>
                </a:cxn>
                <a:cxn ang="0">
                  <a:pos x="37" y="6"/>
                </a:cxn>
                <a:cxn ang="0">
                  <a:pos x="41" y="9"/>
                </a:cxn>
                <a:cxn ang="0">
                  <a:pos x="44" y="11"/>
                </a:cxn>
                <a:cxn ang="0">
                  <a:pos x="47" y="14"/>
                </a:cxn>
                <a:cxn ang="0">
                  <a:pos x="50" y="19"/>
                </a:cxn>
                <a:cxn ang="0">
                  <a:pos x="51" y="22"/>
                </a:cxn>
                <a:cxn ang="0">
                  <a:pos x="54" y="31"/>
                </a:cxn>
                <a:cxn ang="0">
                  <a:pos x="54" y="40"/>
                </a:cxn>
                <a:cxn ang="0">
                  <a:pos x="54" y="49"/>
                </a:cxn>
                <a:cxn ang="0">
                  <a:pos x="51" y="58"/>
                </a:cxn>
                <a:cxn ang="0">
                  <a:pos x="47" y="66"/>
                </a:cxn>
                <a:cxn ang="0">
                  <a:pos x="41" y="72"/>
                </a:cxn>
                <a:cxn ang="0">
                  <a:pos x="35" y="75"/>
                </a:cxn>
                <a:cxn ang="0">
                  <a:pos x="28" y="76"/>
                </a:cxn>
                <a:cxn ang="0">
                  <a:pos x="21" y="75"/>
                </a:cxn>
                <a:cxn ang="0">
                  <a:pos x="15" y="72"/>
                </a:cxn>
                <a:cxn ang="0">
                  <a:pos x="9" y="66"/>
                </a:cxn>
                <a:cxn ang="0">
                  <a:pos x="5" y="58"/>
                </a:cxn>
                <a:cxn ang="0">
                  <a:pos x="3" y="49"/>
                </a:cxn>
                <a:cxn ang="0">
                  <a:pos x="3" y="40"/>
                </a:cxn>
                <a:cxn ang="0">
                  <a:pos x="3" y="35"/>
                </a:cxn>
                <a:cxn ang="0">
                  <a:pos x="3" y="31"/>
                </a:cxn>
                <a:cxn ang="0">
                  <a:pos x="4" y="26"/>
                </a:cxn>
                <a:cxn ang="0">
                  <a:pos x="5" y="22"/>
                </a:cxn>
                <a:cxn ang="0">
                  <a:pos x="9" y="14"/>
                </a:cxn>
                <a:cxn ang="0">
                  <a:pos x="15" y="9"/>
                </a:cxn>
                <a:cxn ang="0">
                  <a:pos x="21" y="5"/>
                </a:cxn>
                <a:cxn ang="0">
                  <a:pos x="28" y="5"/>
                </a:cxn>
              </a:cxnLst>
              <a:rect l="0" t="0" r="r" b="b"/>
              <a:pathLst>
                <a:path w="56" h="79">
                  <a:moveTo>
                    <a:pt x="28" y="0"/>
                  </a:moveTo>
                  <a:lnTo>
                    <a:pt x="25" y="0"/>
                  </a:lnTo>
                  <a:lnTo>
                    <a:pt x="21" y="2"/>
                  </a:lnTo>
                  <a:lnTo>
                    <a:pt x="17" y="3"/>
                  </a:lnTo>
                  <a:lnTo>
                    <a:pt x="15" y="6"/>
                  </a:lnTo>
                  <a:lnTo>
                    <a:pt x="11" y="8"/>
                  </a:lnTo>
                  <a:lnTo>
                    <a:pt x="8" y="12"/>
                  </a:lnTo>
                  <a:lnTo>
                    <a:pt x="5" y="15"/>
                  </a:lnTo>
                  <a:lnTo>
                    <a:pt x="4" y="20"/>
                  </a:lnTo>
                  <a:lnTo>
                    <a:pt x="3" y="23"/>
                  </a:lnTo>
                  <a:lnTo>
                    <a:pt x="3" y="25"/>
                  </a:lnTo>
                  <a:lnTo>
                    <a:pt x="1" y="28"/>
                  </a:lnTo>
                  <a:lnTo>
                    <a:pt x="1" y="31"/>
                  </a:lnTo>
                  <a:lnTo>
                    <a:pt x="0" y="32"/>
                  </a:lnTo>
                  <a:lnTo>
                    <a:pt x="0" y="35"/>
                  </a:lnTo>
                  <a:lnTo>
                    <a:pt x="0" y="38"/>
                  </a:lnTo>
                  <a:lnTo>
                    <a:pt x="0" y="40"/>
                  </a:lnTo>
                  <a:lnTo>
                    <a:pt x="0" y="44"/>
                  </a:lnTo>
                  <a:lnTo>
                    <a:pt x="1" y="50"/>
                  </a:lnTo>
                  <a:lnTo>
                    <a:pt x="1" y="55"/>
                  </a:lnTo>
                  <a:lnTo>
                    <a:pt x="4" y="60"/>
                  </a:lnTo>
                  <a:lnTo>
                    <a:pt x="5" y="64"/>
                  </a:lnTo>
                  <a:lnTo>
                    <a:pt x="8" y="69"/>
                  </a:lnTo>
                  <a:lnTo>
                    <a:pt x="11" y="72"/>
                  </a:lnTo>
                  <a:lnTo>
                    <a:pt x="15" y="75"/>
                  </a:lnTo>
                  <a:lnTo>
                    <a:pt x="16" y="75"/>
                  </a:lnTo>
                  <a:lnTo>
                    <a:pt x="17" y="76"/>
                  </a:lnTo>
                  <a:lnTo>
                    <a:pt x="19" y="78"/>
                  </a:lnTo>
                  <a:lnTo>
                    <a:pt x="21" y="78"/>
                  </a:lnTo>
                  <a:lnTo>
                    <a:pt x="23" y="79"/>
                  </a:lnTo>
                  <a:lnTo>
                    <a:pt x="24" y="79"/>
                  </a:lnTo>
                  <a:lnTo>
                    <a:pt x="27" y="79"/>
                  </a:lnTo>
                  <a:lnTo>
                    <a:pt x="28" y="79"/>
                  </a:lnTo>
                  <a:lnTo>
                    <a:pt x="31" y="79"/>
                  </a:lnTo>
                  <a:lnTo>
                    <a:pt x="32" y="79"/>
                  </a:lnTo>
                  <a:lnTo>
                    <a:pt x="33" y="79"/>
                  </a:lnTo>
                  <a:lnTo>
                    <a:pt x="36" y="78"/>
                  </a:lnTo>
                  <a:lnTo>
                    <a:pt x="37" y="78"/>
                  </a:lnTo>
                  <a:lnTo>
                    <a:pt x="39" y="76"/>
                  </a:lnTo>
                  <a:lnTo>
                    <a:pt x="40" y="75"/>
                  </a:lnTo>
                  <a:lnTo>
                    <a:pt x="43" y="75"/>
                  </a:lnTo>
                  <a:lnTo>
                    <a:pt x="46" y="72"/>
                  </a:lnTo>
                  <a:lnTo>
                    <a:pt x="48" y="69"/>
                  </a:lnTo>
                  <a:lnTo>
                    <a:pt x="51" y="64"/>
                  </a:lnTo>
                  <a:lnTo>
                    <a:pt x="54" y="60"/>
                  </a:lnTo>
                  <a:lnTo>
                    <a:pt x="55" y="55"/>
                  </a:lnTo>
                  <a:lnTo>
                    <a:pt x="56" y="50"/>
                  </a:lnTo>
                  <a:lnTo>
                    <a:pt x="56" y="44"/>
                  </a:lnTo>
                  <a:lnTo>
                    <a:pt x="56" y="40"/>
                  </a:lnTo>
                  <a:lnTo>
                    <a:pt x="56" y="35"/>
                  </a:lnTo>
                  <a:lnTo>
                    <a:pt x="56" y="31"/>
                  </a:lnTo>
                  <a:lnTo>
                    <a:pt x="55" y="25"/>
                  </a:lnTo>
                  <a:lnTo>
                    <a:pt x="54" y="20"/>
                  </a:lnTo>
                  <a:lnTo>
                    <a:pt x="52" y="19"/>
                  </a:lnTo>
                  <a:lnTo>
                    <a:pt x="51" y="15"/>
                  </a:lnTo>
                  <a:lnTo>
                    <a:pt x="50" y="14"/>
                  </a:lnTo>
                  <a:lnTo>
                    <a:pt x="48" y="12"/>
                  </a:lnTo>
                  <a:lnTo>
                    <a:pt x="47" y="9"/>
                  </a:lnTo>
                  <a:lnTo>
                    <a:pt x="46" y="8"/>
                  </a:lnTo>
                  <a:lnTo>
                    <a:pt x="44" y="6"/>
                  </a:lnTo>
                  <a:lnTo>
                    <a:pt x="43" y="6"/>
                  </a:lnTo>
                  <a:lnTo>
                    <a:pt x="39" y="3"/>
                  </a:lnTo>
                  <a:lnTo>
                    <a:pt x="35" y="2"/>
                  </a:lnTo>
                  <a:lnTo>
                    <a:pt x="32" y="0"/>
                  </a:lnTo>
                  <a:lnTo>
                    <a:pt x="28" y="0"/>
                  </a:lnTo>
                  <a:close/>
                  <a:moveTo>
                    <a:pt x="28" y="5"/>
                  </a:moveTo>
                  <a:lnTo>
                    <a:pt x="29" y="5"/>
                  </a:lnTo>
                  <a:lnTo>
                    <a:pt x="32" y="5"/>
                  </a:lnTo>
                  <a:lnTo>
                    <a:pt x="33" y="5"/>
                  </a:lnTo>
                  <a:lnTo>
                    <a:pt x="35" y="5"/>
                  </a:lnTo>
                  <a:lnTo>
                    <a:pt x="36" y="6"/>
                  </a:lnTo>
                  <a:lnTo>
                    <a:pt x="37" y="6"/>
                  </a:lnTo>
                  <a:lnTo>
                    <a:pt x="39" y="8"/>
                  </a:lnTo>
                  <a:lnTo>
                    <a:pt x="41" y="9"/>
                  </a:lnTo>
                  <a:lnTo>
                    <a:pt x="43" y="9"/>
                  </a:lnTo>
                  <a:lnTo>
                    <a:pt x="44" y="11"/>
                  </a:lnTo>
                  <a:lnTo>
                    <a:pt x="46" y="12"/>
                  </a:lnTo>
                  <a:lnTo>
                    <a:pt x="47" y="14"/>
                  </a:lnTo>
                  <a:lnTo>
                    <a:pt x="48" y="17"/>
                  </a:lnTo>
                  <a:lnTo>
                    <a:pt x="50" y="19"/>
                  </a:lnTo>
                  <a:lnTo>
                    <a:pt x="50" y="20"/>
                  </a:lnTo>
                  <a:lnTo>
                    <a:pt x="51" y="22"/>
                  </a:lnTo>
                  <a:lnTo>
                    <a:pt x="52" y="26"/>
                  </a:lnTo>
                  <a:lnTo>
                    <a:pt x="54" y="31"/>
                  </a:lnTo>
                  <a:lnTo>
                    <a:pt x="54" y="35"/>
                  </a:lnTo>
                  <a:lnTo>
                    <a:pt x="54" y="40"/>
                  </a:lnTo>
                  <a:lnTo>
                    <a:pt x="54" y="44"/>
                  </a:lnTo>
                  <a:lnTo>
                    <a:pt x="54" y="49"/>
                  </a:lnTo>
                  <a:lnTo>
                    <a:pt x="52" y="54"/>
                  </a:lnTo>
                  <a:lnTo>
                    <a:pt x="51" y="58"/>
                  </a:lnTo>
                  <a:lnTo>
                    <a:pt x="50" y="63"/>
                  </a:lnTo>
                  <a:lnTo>
                    <a:pt x="47" y="66"/>
                  </a:lnTo>
                  <a:lnTo>
                    <a:pt x="44" y="69"/>
                  </a:lnTo>
                  <a:lnTo>
                    <a:pt x="41" y="72"/>
                  </a:lnTo>
                  <a:lnTo>
                    <a:pt x="39" y="73"/>
                  </a:lnTo>
                  <a:lnTo>
                    <a:pt x="35" y="75"/>
                  </a:lnTo>
                  <a:lnTo>
                    <a:pt x="32" y="76"/>
                  </a:lnTo>
                  <a:lnTo>
                    <a:pt x="28" y="76"/>
                  </a:lnTo>
                  <a:lnTo>
                    <a:pt x="25" y="76"/>
                  </a:lnTo>
                  <a:lnTo>
                    <a:pt x="21" y="75"/>
                  </a:lnTo>
                  <a:lnTo>
                    <a:pt x="19" y="73"/>
                  </a:lnTo>
                  <a:lnTo>
                    <a:pt x="15" y="72"/>
                  </a:lnTo>
                  <a:lnTo>
                    <a:pt x="12" y="69"/>
                  </a:lnTo>
                  <a:lnTo>
                    <a:pt x="9" y="66"/>
                  </a:lnTo>
                  <a:lnTo>
                    <a:pt x="8" y="63"/>
                  </a:lnTo>
                  <a:lnTo>
                    <a:pt x="5" y="58"/>
                  </a:lnTo>
                  <a:lnTo>
                    <a:pt x="4" y="54"/>
                  </a:lnTo>
                  <a:lnTo>
                    <a:pt x="3" y="49"/>
                  </a:lnTo>
                  <a:lnTo>
                    <a:pt x="3" y="44"/>
                  </a:lnTo>
                  <a:lnTo>
                    <a:pt x="3" y="40"/>
                  </a:lnTo>
                  <a:lnTo>
                    <a:pt x="3" y="38"/>
                  </a:lnTo>
                  <a:lnTo>
                    <a:pt x="3" y="35"/>
                  </a:lnTo>
                  <a:lnTo>
                    <a:pt x="3" y="34"/>
                  </a:lnTo>
                  <a:lnTo>
                    <a:pt x="3" y="31"/>
                  </a:lnTo>
                  <a:lnTo>
                    <a:pt x="4" y="29"/>
                  </a:lnTo>
                  <a:lnTo>
                    <a:pt x="4" y="26"/>
                  </a:lnTo>
                  <a:lnTo>
                    <a:pt x="5" y="25"/>
                  </a:lnTo>
                  <a:lnTo>
                    <a:pt x="5" y="22"/>
                  </a:lnTo>
                  <a:lnTo>
                    <a:pt x="8" y="19"/>
                  </a:lnTo>
                  <a:lnTo>
                    <a:pt x="9" y="14"/>
                  </a:lnTo>
                  <a:lnTo>
                    <a:pt x="12" y="11"/>
                  </a:lnTo>
                  <a:lnTo>
                    <a:pt x="15" y="9"/>
                  </a:lnTo>
                  <a:lnTo>
                    <a:pt x="19" y="6"/>
                  </a:lnTo>
                  <a:lnTo>
                    <a:pt x="21" y="5"/>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8" name="Freeform 164"/>
            <p:cNvSpPr>
              <a:spLocks noEditPoints="1"/>
            </p:cNvSpPr>
            <p:nvPr/>
          </p:nvSpPr>
          <p:spPr bwMode="auto">
            <a:xfrm>
              <a:off x="8051800" y="3052763"/>
              <a:ext cx="31750" cy="39687"/>
            </a:xfrm>
            <a:custGeom>
              <a:avLst/>
              <a:gdLst/>
              <a:ahLst/>
              <a:cxnLst>
                <a:cxn ang="0">
                  <a:pos x="26" y="2"/>
                </a:cxn>
                <a:cxn ang="0">
                  <a:pos x="18" y="3"/>
                </a:cxn>
                <a:cxn ang="0">
                  <a:pos x="11" y="9"/>
                </a:cxn>
                <a:cxn ang="0">
                  <a:pos x="6" y="15"/>
                </a:cxn>
                <a:cxn ang="0">
                  <a:pos x="3" y="23"/>
                </a:cxn>
                <a:cxn ang="0">
                  <a:pos x="2" y="28"/>
                </a:cxn>
                <a:cxn ang="0">
                  <a:pos x="0" y="32"/>
                </a:cxn>
                <a:cxn ang="0">
                  <a:pos x="0" y="38"/>
                </a:cxn>
                <a:cxn ang="0">
                  <a:pos x="0" y="46"/>
                </a:cxn>
                <a:cxn ang="0">
                  <a:pos x="2" y="55"/>
                </a:cxn>
                <a:cxn ang="0">
                  <a:pos x="6" y="64"/>
                </a:cxn>
                <a:cxn ang="0">
                  <a:pos x="11" y="72"/>
                </a:cxn>
                <a:cxn ang="0">
                  <a:pos x="16" y="75"/>
                </a:cxn>
                <a:cxn ang="0">
                  <a:pos x="19" y="78"/>
                </a:cxn>
                <a:cxn ang="0">
                  <a:pos x="23" y="79"/>
                </a:cxn>
                <a:cxn ang="0">
                  <a:pos x="27" y="79"/>
                </a:cxn>
                <a:cxn ang="0">
                  <a:pos x="31" y="79"/>
                </a:cxn>
                <a:cxn ang="0">
                  <a:pos x="34" y="79"/>
                </a:cxn>
                <a:cxn ang="0">
                  <a:pos x="38" y="78"/>
                </a:cxn>
                <a:cxn ang="0">
                  <a:pos x="41" y="75"/>
                </a:cxn>
                <a:cxn ang="0">
                  <a:pos x="46" y="72"/>
                </a:cxn>
                <a:cxn ang="0">
                  <a:pos x="51" y="64"/>
                </a:cxn>
                <a:cxn ang="0">
                  <a:pos x="55" y="55"/>
                </a:cxn>
                <a:cxn ang="0">
                  <a:pos x="57" y="46"/>
                </a:cxn>
                <a:cxn ang="0">
                  <a:pos x="57" y="35"/>
                </a:cxn>
                <a:cxn ang="0">
                  <a:pos x="55" y="25"/>
                </a:cxn>
                <a:cxn ang="0">
                  <a:pos x="53" y="18"/>
                </a:cxn>
                <a:cxn ang="0">
                  <a:pos x="50" y="14"/>
                </a:cxn>
                <a:cxn ang="0">
                  <a:pos x="47" y="11"/>
                </a:cxn>
                <a:cxn ang="0">
                  <a:pos x="45" y="6"/>
                </a:cxn>
                <a:cxn ang="0">
                  <a:pos x="39" y="3"/>
                </a:cxn>
                <a:cxn ang="0">
                  <a:pos x="33" y="2"/>
                </a:cxn>
                <a:cxn ang="0">
                  <a:pos x="29" y="5"/>
                </a:cxn>
                <a:cxn ang="0">
                  <a:pos x="33" y="5"/>
                </a:cxn>
                <a:cxn ang="0">
                  <a:pos x="35" y="5"/>
                </a:cxn>
                <a:cxn ang="0">
                  <a:pos x="38" y="6"/>
                </a:cxn>
                <a:cxn ang="0">
                  <a:pos x="42" y="9"/>
                </a:cxn>
                <a:cxn ang="0">
                  <a:pos x="45" y="12"/>
                </a:cxn>
                <a:cxn ang="0">
                  <a:pos x="47" y="14"/>
                </a:cxn>
                <a:cxn ang="0">
                  <a:pos x="50" y="18"/>
                </a:cxn>
                <a:cxn ang="0">
                  <a:pos x="51" y="23"/>
                </a:cxn>
                <a:cxn ang="0">
                  <a:pos x="54" y="31"/>
                </a:cxn>
                <a:cxn ang="0">
                  <a:pos x="54" y="40"/>
                </a:cxn>
                <a:cxn ang="0">
                  <a:pos x="54" y="49"/>
                </a:cxn>
                <a:cxn ang="0">
                  <a:pos x="51" y="58"/>
                </a:cxn>
                <a:cxn ang="0">
                  <a:pos x="47" y="66"/>
                </a:cxn>
                <a:cxn ang="0">
                  <a:pos x="42" y="72"/>
                </a:cxn>
                <a:cxn ang="0">
                  <a:pos x="35" y="75"/>
                </a:cxn>
                <a:cxn ang="0">
                  <a:pos x="29" y="76"/>
                </a:cxn>
                <a:cxn ang="0">
                  <a:pos x="22" y="75"/>
                </a:cxn>
                <a:cxn ang="0">
                  <a:pos x="15" y="72"/>
                </a:cxn>
                <a:cxn ang="0">
                  <a:pos x="10" y="66"/>
                </a:cxn>
                <a:cxn ang="0">
                  <a:pos x="6" y="58"/>
                </a:cxn>
                <a:cxn ang="0">
                  <a:pos x="3" y="49"/>
                </a:cxn>
                <a:cxn ang="0">
                  <a:pos x="3" y="40"/>
                </a:cxn>
                <a:cxn ang="0">
                  <a:pos x="3" y="35"/>
                </a:cxn>
                <a:cxn ang="0">
                  <a:pos x="3" y="31"/>
                </a:cxn>
                <a:cxn ang="0">
                  <a:pos x="4" y="26"/>
                </a:cxn>
                <a:cxn ang="0">
                  <a:pos x="6" y="23"/>
                </a:cxn>
                <a:cxn ang="0">
                  <a:pos x="10" y="14"/>
                </a:cxn>
                <a:cxn ang="0">
                  <a:pos x="15" y="9"/>
                </a:cxn>
                <a:cxn ang="0">
                  <a:pos x="22" y="5"/>
                </a:cxn>
                <a:cxn ang="0">
                  <a:pos x="29" y="5"/>
                </a:cxn>
              </a:cxnLst>
              <a:rect l="0" t="0" r="r" b="b"/>
              <a:pathLst>
                <a:path w="57" h="79">
                  <a:moveTo>
                    <a:pt x="29" y="0"/>
                  </a:moveTo>
                  <a:lnTo>
                    <a:pt x="26" y="2"/>
                  </a:lnTo>
                  <a:lnTo>
                    <a:pt x="22" y="2"/>
                  </a:lnTo>
                  <a:lnTo>
                    <a:pt x="18" y="3"/>
                  </a:lnTo>
                  <a:lnTo>
                    <a:pt x="15" y="6"/>
                  </a:lnTo>
                  <a:lnTo>
                    <a:pt x="11" y="9"/>
                  </a:lnTo>
                  <a:lnTo>
                    <a:pt x="8" y="12"/>
                  </a:lnTo>
                  <a:lnTo>
                    <a:pt x="6" y="15"/>
                  </a:lnTo>
                  <a:lnTo>
                    <a:pt x="4" y="20"/>
                  </a:lnTo>
                  <a:lnTo>
                    <a:pt x="3" y="23"/>
                  </a:lnTo>
                  <a:lnTo>
                    <a:pt x="3" y="25"/>
                  </a:lnTo>
                  <a:lnTo>
                    <a:pt x="2" y="28"/>
                  </a:lnTo>
                  <a:lnTo>
                    <a:pt x="2" y="31"/>
                  </a:lnTo>
                  <a:lnTo>
                    <a:pt x="0" y="32"/>
                  </a:lnTo>
                  <a:lnTo>
                    <a:pt x="0" y="35"/>
                  </a:lnTo>
                  <a:lnTo>
                    <a:pt x="0" y="38"/>
                  </a:lnTo>
                  <a:lnTo>
                    <a:pt x="0" y="40"/>
                  </a:lnTo>
                  <a:lnTo>
                    <a:pt x="0" y="46"/>
                  </a:lnTo>
                  <a:lnTo>
                    <a:pt x="2" y="50"/>
                  </a:lnTo>
                  <a:lnTo>
                    <a:pt x="2" y="55"/>
                  </a:lnTo>
                  <a:lnTo>
                    <a:pt x="4" y="60"/>
                  </a:lnTo>
                  <a:lnTo>
                    <a:pt x="6" y="64"/>
                  </a:lnTo>
                  <a:lnTo>
                    <a:pt x="8" y="69"/>
                  </a:lnTo>
                  <a:lnTo>
                    <a:pt x="11" y="72"/>
                  </a:lnTo>
                  <a:lnTo>
                    <a:pt x="15" y="75"/>
                  </a:lnTo>
                  <a:lnTo>
                    <a:pt x="16" y="75"/>
                  </a:lnTo>
                  <a:lnTo>
                    <a:pt x="18" y="76"/>
                  </a:lnTo>
                  <a:lnTo>
                    <a:pt x="19" y="78"/>
                  </a:lnTo>
                  <a:lnTo>
                    <a:pt x="22" y="78"/>
                  </a:lnTo>
                  <a:lnTo>
                    <a:pt x="23" y="79"/>
                  </a:lnTo>
                  <a:lnTo>
                    <a:pt x="24" y="79"/>
                  </a:lnTo>
                  <a:lnTo>
                    <a:pt x="27" y="79"/>
                  </a:lnTo>
                  <a:lnTo>
                    <a:pt x="29" y="79"/>
                  </a:lnTo>
                  <a:lnTo>
                    <a:pt x="31" y="79"/>
                  </a:lnTo>
                  <a:lnTo>
                    <a:pt x="33" y="79"/>
                  </a:lnTo>
                  <a:lnTo>
                    <a:pt x="34" y="79"/>
                  </a:lnTo>
                  <a:lnTo>
                    <a:pt x="37" y="78"/>
                  </a:lnTo>
                  <a:lnTo>
                    <a:pt x="38" y="78"/>
                  </a:lnTo>
                  <a:lnTo>
                    <a:pt x="39" y="76"/>
                  </a:lnTo>
                  <a:lnTo>
                    <a:pt x="41" y="75"/>
                  </a:lnTo>
                  <a:lnTo>
                    <a:pt x="43" y="75"/>
                  </a:lnTo>
                  <a:lnTo>
                    <a:pt x="46" y="72"/>
                  </a:lnTo>
                  <a:lnTo>
                    <a:pt x="49" y="69"/>
                  </a:lnTo>
                  <a:lnTo>
                    <a:pt x="51" y="64"/>
                  </a:lnTo>
                  <a:lnTo>
                    <a:pt x="54" y="60"/>
                  </a:lnTo>
                  <a:lnTo>
                    <a:pt x="55" y="55"/>
                  </a:lnTo>
                  <a:lnTo>
                    <a:pt x="57" y="50"/>
                  </a:lnTo>
                  <a:lnTo>
                    <a:pt x="57" y="46"/>
                  </a:lnTo>
                  <a:lnTo>
                    <a:pt x="57" y="40"/>
                  </a:lnTo>
                  <a:lnTo>
                    <a:pt x="57" y="35"/>
                  </a:lnTo>
                  <a:lnTo>
                    <a:pt x="57" y="31"/>
                  </a:lnTo>
                  <a:lnTo>
                    <a:pt x="55" y="25"/>
                  </a:lnTo>
                  <a:lnTo>
                    <a:pt x="54" y="20"/>
                  </a:lnTo>
                  <a:lnTo>
                    <a:pt x="53" y="18"/>
                  </a:lnTo>
                  <a:lnTo>
                    <a:pt x="51" y="15"/>
                  </a:lnTo>
                  <a:lnTo>
                    <a:pt x="50" y="14"/>
                  </a:lnTo>
                  <a:lnTo>
                    <a:pt x="49" y="12"/>
                  </a:lnTo>
                  <a:lnTo>
                    <a:pt x="47" y="11"/>
                  </a:lnTo>
                  <a:lnTo>
                    <a:pt x="46" y="8"/>
                  </a:lnTo>
                  <a:lnTo>
                    <a:pt x="45" y="6"/>
                  </a:lnTo>
                  <a:lnTo>
                    <a:pt x="43" y="6"/>
                  </a:lnTo>
                  <a:lnTo>
                    <a:pt x="39" y="3"/>
                  </a:lnTo>
                  <a:lnTo>
                    <a:pt x="35" y="2"/>
                  </a:lnTo>
                  <a:lnTo>
                    <a:pt x="33" y="2"/>
                  </a:lnTo>
                  <a:lnTo>
                    <a:pt x="29" y="0"/>
                  </a:lnTo>
                  <a:close/>
                  <a:moveTo>
                    <a:pt x="29" y="5"/>
                  </a:moveTo>
                  <a:lnTo>
                    <a:pt x="30" y="5"/>
                  </a:lnTo>
                  <a:lnTo>
                    <a:pt x="33" y="5"/>
                  </a:lnTo>
                  <a:lnTo>
                    <a:pt x="34" y="5"/>
                  </a:lnTo>
                  <a:lnTo>
                    <a:pt x="35" y="5"/>
                  </a:lnTo>
                  <a:lnTo>
                    <a:pt x="37" y="6"/>
                  </a:lnTo>
                  <a:lnTo>
                    <a:pt x="38" y="6"/>
                  </a:lnTo>
                  <a:lnTo>
                    <a:pt x="41" y="8"/>
                  </a:lnTo>
                  <a:lnTo>
                    <a:pt x="42" y="9"/>
                  </a:lnTo>
                  <a:lnTo>
                    <a:pt x="43" y="11"/>
                  </a:lnTo>
                  <a:lnTo>
                    <a:pt x="45" y="12"/>
                  </a:lnTo>
                  <a:lnTo>
                    <a:pt x="46" y="12"/>
                  </a:lnTo>
                  <a:lnTo>
                    <a:pt x="47" y="14"/>
                  </a:lnTo>
                  <a:lnTo>
                    <a:pt x="49" y="17"/>
                  </a:lnTo>
                  <a:lnTo>
                    <a:pt x="50" y="18"/>
                  </a:lnTo>
                  <a:lnTo>
                    <a:pt x="50" y="20"/>
                  </a:lnTo>
                  <a:lnTo>
                    <a:pt x="51" y="23"/>
                  </a:lnTo>
                  <a:lnTo>
                    <a:pt x="53" y="26"/>
                  </a:lnTo>
                  <a:lnTo>
                    <a:pt x="54" y="31"/>
                  </a:lnTo>
                  <a:lnTo>
                    <a:pt x="54" y="35"/>
                  </a:lnTo>
                  <a:lnTo>
                    <a:pt x="54" y="40"/>
                  </a:lnTo>
                  <a:lnTo>
                    <a:pt x="54" y="44"/>
                  </a:lnTo>
                  <a:lnTo>
                    <a:pt x="54" y="49"/>
                  </a:lnTo>
                  <a:lnTo>
                    <a:pt x="53" y="53"/>
                  </a:lnTo>
                  <a:lnTo>
                    <a:pt x="51" y="58"/>
                  </a:lnTo>
                  <a:lnTo>
                    <a:pt x="50" y="63"/>
                  </a:lnTo>
                  <a:lnTo>
                    <a:pt x="47" y="66"/>
                  </a:lnTo>
                  <a:lnTo>
                    <a:pt x="45" y="69"/>
                  </a:lnTo>
                  <a:lnTo>
                    <a:pt x="42" y="72"/>
                  </a:lnTo>
                  <a:lnTo>
                    <a:pt x="39" y="73"/>
                  </a:lnTo>
                  <a:lnTo>
                    <a:pt x="35" y="75"/>
                  </a:lnTo>
                  <a:lnTo>
                    <a:pt x="33" y="76"/>
                  </a:lnTo>
                  <a:lnTo>
                    <a:pt x="29" y="76"/>
                  </a:lnTo>
                  <a:lnTo>
                    <a:pt x="26" y="76"/>
                  </a:lnTo>
                  <a:lnTo>
                    <a:pt x="22" y="75"/>
                  </a:lnTo>
                  <a:lnTo>
                    <a:pt x="19" y="73"/>
                  </a:lnTo>
                  <a:lnTo>
                    <a:pt x="15" y="72"/>
                  </a:lnTo>
                  <a:lnTo>
                    <a:pt x="12" y="69"/>
                  </a:lnTo>
                  <a:lnTo>
                    <a:pt x="10" y="66"/>
                  </a:lnTo>
                  <a:lnTo>
                    <a:pt x="8" y="63"/>
                  </a:lnTo>
                  <a:lnTo>
                    <a:pt x="6" y="58"/>
                  </a:lnTo>
                  <a:lnTo>
                    <a:pt x="4" y="53"/>
                  </a:lnTo>
                  <a:lnTo>
                    <a:pt x="3" y="49"/>
                  </a:lnTo>
                  <a:lnTo>
                    <a:pt x="3" y="44"/>
                  </a:lnTo>
                  <a:lnTo>
                    <a:pt x="3" y="40"/>
                  </a:lnTo>
                  <a:lnTo>
                    <a:pt x="3" y="38"/>
                  </a:lnTo>
                  <a:lnTo>
                    <a:pt x="3" y="35"/>
                  </a:lnTo>
                  <a:lnTo>
                    <a:pt x="3" y="34"/>
                  </a:lnTo>
                  <a:lnTo>
                    <a:pt x="3" y="31"/>
                  </a:lnTo>
                  <a:lnTo>
                    <a:pt x="4" y="29"/>
                  </a:lnTo>
                  <a:lnTo>
                    <a:pt x="4" y="26"/>
                  </a:lnTo>
                  <a:lnTo>
                    <a:pt x="6" y="25"/>
                  </a:lnTo>
                  <a:lnTo>
                    <a:pt x="6" y="23"/>
                  </a:lnTo>
                  <a:lnTo>
                    <a:pt x="8" y="18"/>
                  </a:lnTo>
                  <a:lnTo>
                    <a:pt x="10" y="14"/>
                  </a:lnTo>
                  <a:lnTo>
                    <a:pt x="12" y="12"/>
                  </a:lnTo>
                  <a:lnTo>
                    <a:pt x="15" y="9"/>
                  </a:lnTo>
                  <a:lnTo>
                    <a:pt x="19" y="6"/>
                  </a:lnTo>
                  <a:lnTo>
                    <a:pt x="22" y="5"/>
                  </a:lnTo>
                  <a:lnTo>
                    <a:pt x="26"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69" name="Freeform 165"/>
            <p:cNvSpPr>
              <a:spLocks noEditPoints="1"/>
            </p:cNvSpPr>
            <p:nvPr/>
          </p:nvSpPr>
          <p:spPr bwMode="auto">
            <a:xfrm>
              <a:off x="7773988" y="3038475"/>
              <a:ext cx="31750" cy="41275"/>
            </a:xfrm>
            <a:custGeom>
              <a:avLst/>
              <a:gdLst/>
              <a:ahLst/>
              <a:cxnLst>
                <a:cxn ang="0">
                  <a:pos x="25" y="0"/>
                </a:cxn>
                <a:cxn ang="0">
                  <a:pos x="18" y="3"/>
                </a:cxn>
                <a:cxn ang="0">
                  <a:pos x="12" y="8"/>
                </a:cxn>
                <a:cxn ang="0">
                  <a:pos x="6" y="16"/>
                </a:cxn>
                <a:cxn ang="0">
                  <a:pos x="4" y="22"/>
                </a:cxn>
                <a:cxn ang="0">
                  <a:pos x="2" y="26"/>
                </a:cxn>
                <a:cxn ang="0">
                  <a:pos x="1" y="32"/>
                </a:cxn>
                <a:cxn ang="0">
                  <a:pos x="0" y="37"/>
                </a:cxn>
                <a:cxn ang="0">
                  <a:pos x="1" y="44"/>
                </a:cxn>
                <a:cxn ang="0">
                  <a:pos x="2" y="54"/>
                </a:cxn>
                <a:cxn ang="0">
                  <a:pos x="6" y="63"/>
                </a:cxn>
                <a:cxn ang="0">
                  <a:pos x="12" y="70"/>
                </a:cxn>
                <a:cxn ang="0">
                  <a:pos x="16" y="75"/>
                </a:cxn>
                <a:cxn ang="0">
                  <a:pos x="20" y="76"/>
                </a:cxn>
                <a:cxn ang="0">
                  <a:pos x="24" y="78"/>
                </a:cxn>
                <a:cxn ang="0">
                  <a:pos x="26" y="79"/>
                </a:cxn>
                <a:cxn ang="0">
                  <a:pos x="30" y="79"/>
                </a:cxn>
                <a:cxn ang="0">
                  <a:pos x="35" y="78"/>
                </a:cxn>
                <a:cxn ang="0">
                  <a:pos x="37" y="76"/>
                </a:cxn>
                <a:cxn ang="0">
                  <a:pos x="41" y="75"/>
                </a:cxn>
                <a:cxn ang="0">
                  <a:pos x="47" y="70"/>
                </a:cxn>
                <a:cxn ang="0">
                  <a:pos x="52" y="63"/>
                </a:cxn>
                <a:cxn ang="0">
                  <a:pos x="55" y="54"/>
                </a:cxn>
                <a:cxn ang="0">
                  <a:pos x="57" y="44"/>
                </a:cxn>
                <a:cxn ang="0">
                  <a:pos x="57" y="34"/>
                </a:cxn>
                <a:cxn ang="0">
                  <a:pos x="55" y="25"/>
                </a:cxn>
                <a:cxn ang="0">
                  <a:pos x="52" y="17"/>
                </a:cxn>
                <a:cxn ang="0">
                  <a:pos x="51" y="12"/>
                </a:cxn>
                <a:cxn ang="0">
                  <a:pos x="48" y="9"/>
                </a:cxn>
                <a:cxn ang="0">
                  <a:pos x="44" y="6"/>
                </a:cxn>
                <a:cxn ang="0">
                  <a:pos x="40" y="3"/>
                </a:cxn>
                <a:cxn ang="0">
                  <a:pos x="32" y="0"/>
                </a:cxn>
                <a:cxn ang="0">
                  <a:pos x="29" y="3"/>
                </a:cxn>
                <a:cxn ang="0">
                  <a:pos x="32" y="3"/>
                </a:cxn>
                <a:cxn ang="0">
                  <a:pos x="36" y="5"/>
                </a:cxn>
                <a:cxn ang="0">
                  <a:pos x="39" y="6"/>
                </a:cxn>
                <a:cxn ang="0">
                  <a:pos x="41" y="8"/>
                </a:cxn>
                <a:cxn ang="0">
                  <a:pos x="45" y="11"/>
                </a:cxn>
                <a:cxn ang="0">
                  <a:pos x="47" y="14"/>
                </a:cxn>
                <a:cxn ang="0">
                  <a:pos x="49" y="17"/>
                </a:cxn>
                <a:cxn ang="0">
                  <a:pos x="52" y="22"/>
                </a:cxn>
                <a:cxn ang="0">
                  <a:pos x="53" y="31"/>
                </a:cxn>
                <a:cxn ang="0">
                  <a:pos x="55" y="40"/>
                </a:cxn>
                <a:cxn ang="0">
                  <a:pos x="53" y="49"/>
                </a:cxn>
                <a:cxn ang="0">
                  <a:pos x="52" y="57"/>
                </a:cxn>
                <a:cxn ang="0">
                  <a:pos x="47" y="64"/>
                </a:cxn>
                <a:cxn ang="0">
                  <a:pos x="41" y="70"/>
                </a:cxn>
                <a:cxn ang="0">
                  <a:pos x="36" y="73"/>
                </a:cxn>
                <a:cxn ang="0">
                  <a:pos x="29" y="75"/>
                </a:cxn>
                <a:cxn ang="0">
                  <a:pos x="22" y="73"/>
                </a:cxn>
                <a:cxn ang="0">
                  <a:pos x="16" y="70"/>
                </a:cxn>
                <a:cxn ang="0">
                  <a:pos x="10" y="64"/>
                </a:cxn>
                <a:cxn ang="0">
                  <a:pos x="6" y="57"/>
                </a:cxn>
                <a:cxn ang="0">
                  <a:pos x="4" y="49"/>
                </a:cxn>
                <a:cxn ang="0">
                  <a:pos x="2" y="40"/>
                </a:cxn>
                <a:cxn ang="0">
                  <a:pos x="2" y="35"/>
                </a:cxn>
                <a:cxn ang="0">
                  <a:pos x="4" y="31"/>
                </a:cxn>
                <a:cxn ang="0">
                  <a:pos x="5" y="26"/>
                </a:cxn>
                <a:cxn ang="0">
                  <a:pos x="6" y="22"/>
                </a:cxn>
                <a:cxn ang="0">
                  <a:pos x="10" y="14"/>
                </a:cxn>
                <a:cxn ang="0">
                  <a:pos x="16" y="8"/>
                </a:cxn>
                <a:cxn ang="0">
                  <a:pos x="22" y="5"/>
                </a:cxn>
                <a:cxn ang="0">
                  <a:pos x="29" y="3"/>
                </a:cxn>
              </a:cxnLst>
              <a:rect l="0" t="0" r="r" b="b"/>
              <a:pathLst>
                <a:path w="57" h="79">
                  <a:moveTo>
                    <a:pt x="29" y="0"/>
                  </a:moveTo>
                  <a:lnTo>
                    <a:pt x="25" y="0"/>
                  </a:lnTo>
                  <a:lnTo>
                    <a:pt x="21" y="2"/>
                  </a:lnTo>
                  <a:lnTo>
                    <a:pt x="18" y="3"/>
                  </a:lnTo>
                  <a:lnTo>
                    <a:pt x="14" y="5"/>
                  </a:lnTo>
                  <a:lnTo>
                    <a:pt x="12" y="8"/>
                  </a:lnTo>
                  <a:lnTo>
                    <a:pt x="9" y="11"/>
                  </a:lnTo>
                  <a:lnTo>
                    <a:pt x="6" y="16"/>
                  </a:lnTo>
                  <a:lnTo>
                    <a:pt x="4" y="20"/>
                  </a:lnTo>
                  <a:lnTo>
                    <a:pt x="4" y="22"/>
                  </a:lnTo>
                  <a:lnTo>
                    <a:pt x="2" y="25"/>
                  </a:lnTo>
                  <a:lnTo>
                    <a:pt x="2" y="26"/>
                  </a:lnTo>
                  <a:lnTo>
                    <a:pt x="1" y="29"/>
                  </a:lnTo>
                  <a:lnTo>
                    <a:pt x="1" y="32"/>
                  </a:lnTo>
                  <a:lnTo>
                    <a:pt x="1" y="34"/>
                  </a:lnTo>
                  <a:lnTo>
                    <a:pt x="0" y="37"/>
                  </a:lnTo>
                  <a:lnTo>
                    <a:pt x="0" y="40"/>
                  </a:lnTo>
                  <a:lnTo>
                    <a:pt x="1" y="44"/>
                  </a:lnTo>
                  <a:lnTo>
                    <a:pt x="1" y="49"/>
                  </a:lnTo>
                  <a:lnTo>
                    <a:pt x="2" y="54"/>
                  </a:lnTo>
                  <a:lnTo>
                    <a:pt x="4" y="58"/>
                  </a:lnTo>
                  <a:lnTo>
                    <a:pt x="6" y="63"/>
                  </a:lnTo>
                  <a:lnTo>
                    <a:pt x="9" y="67"/>
                  </a:lnTo>
                  <a:lnTo>
                    <a:pt x="12" y="70"/>
                  </a:lnTo>
                  <a:lnTo>
                    <a:pt x="14" y="73"/>
                  </a:lnTo>
                  <a:lnTo>
                    <a:pt x="16" y="75"/>
                  </a:lnTo>
                  <a:lnTo>
                    <a:pt x="18" y="76"/>
                  </a:lnTo>
                  <a:lnTo>
                    <a:pt x="20" y="76"/>
                  </a:lnTo>
                  <a:lnTo>
                    <a:pt x="21" y="78"/>
                  </a:lnTo>
                  <a:lnTo>
                    <a:pt x="24" y="78"/>
                  </a:lnTo>
                  <a:lnTo>
                    <a:pt x="25" y="78"/>
                  </a:lnTo>
                  <a:lnTo>
                    <a:pt x="26" y="79"/>
                  </a:lnTo>
                  <a:lnTo>
                    <a:pt x="29" y="79"/>
                  </a:lnTo>
                  <a:lnTo>
                    <a:pt x="30" y="79"/>
                  </a:lnTo>
                  <a:lnTo>
                    <a:pt x="32" y="78"/>
                  </a:lnTo>
                  <a:lnTo>
                    <a:pt x="35" y="78"/>
                  </a:lnTo>
                  <a:lnTo>
                    <a:pt x="36" y="78"/>
                  </a:lnTo>
                  <a:lnTo>
                    <a:pt x="37" y="76"/>
                  </a:lnTo>
                  <a:lnTo>
                    <a:pt x="40" y="76"/>
                  </a:lnTo>
                  <a:lnTo>
                    <a:pt x="41" y="75"/>
                  </a:lnTo>
                  <a:lnTo>
                    <a:pt x="43" y="73"/>
                  </a:lnTo>
                  <a:lnTo>
                    <a:pt x="47" y="70"/>
                  </a:lnTo>
                  <a:lnTo>
                    <a:pt x="49" y="67"/>
                  </a:lnTo>
                  <a:lnTo>
                    <a:pt x="52" y="63"/>
                  </a:lnTo>
                  <a:lnTo>
                    <a:pt x="53" y="58"/>
                  </a:lnTo>
                  <a:lnTo>
                    <a:pt x="55" y="54"/>
                  </a:lnTo>
                  <a:lnTo>
                    <a:pt x="56" y="49"/>
                  </a:lnTo>
                  <a:lnTo>
                    <a:pt x="57" y="44"/>
                  </a:lnTo>
                  <a:lnTo>
                    <a:pt x="57" y="40"/>
                  </a:lnTo>
                  <a:lnTo>
                    <a:pt x="57" y="34"/>
                  </a:lnTo>
                  <a:lnTo>
                    <a:pt x="56" y="29"/>
                  </a:lnTo>
                  <a:lnTo>
                    <a:pt x="55" y="25"/>
                  </a:lnTo>
                  <a:lnTo>
                    <a:pt x="53" y="20"/>
                  </a:lnTo>
                  <a:lnTo>
                    <a:pt x="52" y="17"/>
                  </a:lnTo>
                  <a:lnTo>
                    <a:pt x="52" y="16"/>
                  </a:lnTo>
                  <a:lnTo>
                    <a:pt x="51" y="12"/>
                  </a:lnTo>
                  <a:lnTo>
                    <a:pt x="49" y="11"/>
                  </a:lnTo>
                  <a:lnTo>
                    <a:pt x="48" y="9"/>
                  </a:lnTo>
                  <a:lnTo>
                    <a:pt x="47" y="8"/>
                  </a:lnTo>
                  <a:lnTo>
                    <a:pt x="44" y="6"/>
                  </a:lnTo>
                  <a:lnTo>
                    <a:pt x="43" y="5"/>
                  </a:lnTo>
                  <a:lnTo>
                    <a:pt x="40" y="3"/>
                  </a:lnTo>
                  <a:lnTo>
                    <a:pt x="36" y="2"/>
                  </a:lnTo>
                  <a:lnTo>
                    <a:pt x="32" y="0"/>
                  </a:lnTo>
                  <a:lnTo>
                    <a:pt x="29" y="0"/>
                  </a:lnTo>
                  <a:close/>
                  <a:moveTo>
                    <a:pt x="29" y="3"/>
                  </a:moveTo>
                  <a:lnTo>
                    <a:pt x="30" y="3"/>
                  </a:lnTo>
                  <a:lnTo>
                    <a:pt x="32" y="3"/>
                  </a:lnTo>
                  <a:lnTo>
                    <a:pt x="33" y="5"/>
                  </a:lnTo>
                  <a:lnTo>
                    <a:pt x="36" y="5"/>
                  </a:lnTo>
                  <a:lnTo>
                    <a:pt x="37" y="5"/>
                  </a:lnTo>
                  <a:lnTo>
                    <a:pt x="39" y="6"/>
                  </a:lnTo>
                  <a:lnTo>
                    <a:pt x="40" y="8"/>
                  </a:lnTo>
                  <a:lnTo>
                    <a:pt x="41" y="8"/>
                  </a:lnTo>
                  <a:lnTo>
                    <a:pt x="43" y="9"/>
                  </a:lnTo>
                  <a:lnTo>
                    <a:pt x="45" y="11"/>
                  </a:lnTo>
                  <a:lnTo>
                    <a:pt x="45" y="12"/>
                  </a:lnTo>
                  <a:lnTo>
                    <a:pt x="47" y="14"/>
                  </a:lnTo>
                  <a:lnTo>
                    <a:pt x="48" y="16"/>
                  </a:lnTo>
                  <a:lnTo>
                    <a:pt x="49" y="17"/>
                  </a:lnTo>
                  <a:lnTo>
                    <a:pt x="51" y="20"/>
                  </a:lnTo>
                  <a:lnTo>
                    <a:pt x="52" y="22"/>
                  </a:lnTo>
                  <a:lnTo>
                    <a:pt x="53" y="26"/>
                  </a:lnTo>
                  <a:lnTo>
                    <a:pt x="53" y="31"/>
                  </a:lnTo>
                  <a:lnTo>
                    <a:pt x="55" y="35"/>
                  </a:lnTo>
                  <a:lnTo>
                    <a:pt x="55" y="40"/>
                  </a:lnTo>
                  <a:lnTo>
                    <a:pt x="55" y="44"/>
                  </a:lnTo>
                  <a:lnTo>
                    <a:pt x="53" y="49"/>
                  </a:lnTo>
                  <a:lnTo>
                    <a:pt x="53" y="54"/>
                  </a:lnTo>
                  <a:lnTo>
                    <a:pt x="52" y="57"/>
                  </a:lnTo>
                  <a:lnTo>
                    <a:pt x="49" y="61"/>
                  </a:lnTo>
                  <a:lnTo>
                    <a:pt x="47" y="64"/>
                  </a:lnTo>
                  <a:lnTo>
                    <a:pt x="45" y="69"/>
                  </a:lnTo>
                  <a:lnTo>
                    <a:pt x="41" y="70"/>
                  </a:lnTo>
                  <a:lnTo>
                    <a:pt x="39" y="73"/>
                  </a:lnTo>
                  <a:lnTo>
                    <a:pt x="36" y="73"/>
                  </a:lnTo>
                  <a:lnTo>
                    <a:pt x="32" y="75"/>
                  </a:lnTo>
                  <a:lnTo>
                    <a:pt x="29" y="75"/>
                  </a:lnTo>
                  <a:lnTo>
                    <a:pt x="25" y="75"/>
                  </a:lnTo>
                  <a:lnTo>
                    <a:pt x="22" y="73"/>
                  </a:lnTo>
                  <a:lnTo>
                    <a:pt x="18" y="73"/>
                  </a:lnTo>
                  <a:lnTo>
                    <a:pt x="16" y="70"/>
                  </a:lnTo>
                  <a:lnTo>
                    <a:pt x="13" y="69"/>
                  </a:lnTo>
                  <a:lnTo>
                    <a:pt x="10" y="64"/>
                  </a:lnTo>
                  <a:lnTo>
                    <a:pt x="8" y="61"/>
                  </a:lnTo>
                  <a:lnTo>
                    <a:pt x="6" y="57"/>
                  </a:lnTo>
                  <a:lnTo>
                    <a:pt x="5" y="54"/>
                  </a:lnTo>
                  <a:lnTo>
                    <a:pt x="4" y="49"/>
                  </a:lnTo>
                  <a:lnTo>
                    <a:pt x="2" y="44"/>
                  </a:lnTo>
                  <a:lnTo>
                    <a:pt x="2" y="40"/>
                  </a:lnTo>
                  <a:lnTo>
                    <a:pt x="2" y="37"/>
                  </a:lnTo>
                  <a:lnTo>
                    <a:pt x="2" y="35"/>
                  </a:lnTo>
                  <a:lnTo>
                    <a:pt x="4" y="32"/>
                  </a:lnTo>
                  <a:lnTo>
                    <a:pt x="4" y="31"/>
                  </a:lnTo>
                  <a:lnTo>
                    <a:pt x="4" y="28"/>
                  </a:lnTo>
                  <a:lnTo>
                    <a:pt x="5" y="26"/>
                  </a:lnTo>
                  <a:lnTo>
                    <a:pt x="5" y="23"/>
                  </a:lnTo>
                  <a:lnTo>
                    <a:pt x="6" y="22"/>
                  </a:lnTo>
                  <a:lnTo>
                    <a:pt x="8" y="17"/>
                  </a:lnTo>
                  <a:lnTo>
                    <a:pt x="10" y="14"/>
                  </a:lnTo>
                  <a:lnTo>
                    <a:pt x="13" y="11"/>
                  </a:lnTo>
                  <a:lnTo>
                    <a:pt x="16" y="8"/>
                  </a:lnTo>
                  <a:lnTo>
                    <a:pt x="18" y="6"/>
                  </a:lnTo>
                  <a:lnTo>
                    <a:pt x="22" y="5"/>
                  </a:lnTo>
                  <a:lnTo>
                    <a:pt x="25" y="3"/>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0" name="Freeform 166"/>
            <p:cNvSpPr>
              <a:spLocks noEditPoints="1"/>
            </p:cNvSpPr>
            <p:nvPr/>
          </p:nvSpPr>
          <p:spPr bwMode="auto">
            <a:xfrm>
              <a:off x="8586788" y="2954338"/>
              <a:ext cx="31750" cy="41275"/>
            </a:xfrm>
            <a:custGeom>
              <a:avLst/>
              <a:gdLst/>
              <a:ahLst/>
              <a:cxnLst>
                <a:cxn ang="0">
                  <a:pos x="25" y="0"/>
                </a:cxn>
                <a:cxn ang="0">
                  <a:pos x="19" y="3"/>
                </a:cxn>
                <a:cxn ang="0">
                  <a:pos x="12" y="8"/>
                </a:cxn>
                <a:cxn ang="0">
                  <a:pos x="7" y="15"/>
                </a:cxn>
                <a:cxn ang="0">
                  <a:pos x="4" y="23"/>
                </a:cxn>
                <a:cxn ang="0">
                  <a:pos x="1" y="27"/>
                </a:cxn>
                <a:cxn ang="0">
                  <a:pos x="1" y="32"/>
                </a:cxn>
                <a:cxn ang="0">
                  <a:pos x="0" y="37"/>
                </a:cxn>
                <a:cxn ang="0">
                  <a:pos x="0" y="44"/>
                </a:cxn>
                <a:cxn ang="0">
                  <a:pos x="2" y="55"/>
                </a:cxn>
                <a:cxn ang="0">
                  <a:pos x="7" y="64"/>
                </a:cxn>
                <a:cxn ang="0">
                  <a:pos x="12" y="72"/>
                </a:cxn>
                <a:cxn ang="0">
                  <a:pos x="16" y="75"/>
                </a:cxn>
                <a:cxn ang="0">
                  <a:pos x="20" y="78"/>
                </a:cxn>
                <a:cxn ang="0">
                  <a:pos x="23" y="78"/>
                </a:cxn>
                <a:cxn ang="0">
                  <a:pos x="27" y="79"/>
                </a:cxn>
                <a:cxn ang="0">
                  <a:pos x="31" y="79"/>
                </a:cxn>
                <a:cxn ang="0">
                  <a:pos x="35" y="78"/>
                </a:cxn>
                <a:cxn ang="0">
                  <a:pos x="37" y="78"/>
                </a:cxn>
                <a:cxn ang="0">
                  <a:pos x="41" y="75"/>
                </a:cxn>
                <a:cxn ang="0">
                  <a:pos x="47" y="72"/>
                </a:cxn>
                <a:cxn ang="0">
                  <a:pos x="51" y="64"/>
                </a:cxn>
                <a:cxn ang="0">
                  <a:pos x="55" y="55"/>
                </a:cxn>
                <a:cxn ang="0">
                  <a:pos x="58" y="44"/>
                </a:cxn>
                <a:cxn ang="0">
                  <a:pos x="58" y="35"/>
                </a:cxn>
                <a:cxn ang="0">
                  <a:pos x="55" y="24"/>
                </a:cxn>
                <a:cxn ang="0">
                  <a:pos x="52" y="18"/>
                </a:cxn>
                <a:cxn ang="0">
                  <a:pos x="51" y="14"/>
                </a:cxn>
                <a:cxn ang="0">
                  <a:pos x="48" y="9"/>
                </a:cxn>
                <a:cxn ang="0">
                  <a:pos x="44" y="6"/>
                </a:cxn>
                <a:cxn ang="0">
                  <a:pos x="39" y="3"/>
                </a:cxn>
                <a:cxn ang="0">
                  <a:pos x="32" y="0"/>
                </a:cxn>
                <a:cxn ang="0">
                  <a:pos x="28" y="3"/>
                </a:cxn>
                <a:cxn ang="0">
                  <a:pos x="32" y="5"/>
                </a:cxn>
                <a:cxn ang="0">
                  <a:pos x="35" y="5"/>
                </a:cxn>
                <a:cxn ang="0">
                  <a:pos x="39" y="6"/>
                </a:cxn>
                <a:cxn ang="0">
                  <a:pos x="41" y="9"/>
                </a:cxn>
                <a:cxn ang="0">
                  <a:pos x="44" y="11"/>
                </a:cxn>
                <a:cxn ang="0">
                  <a:pos x="47" y="14"/>
                </a:cxn>
                <a:cxn ang="0">
                  <a:pos x="50" y="18"/>
                </a:cxn>
                <a:cxn ang="0">
                  <a:pos x="51" y="21"/>
                </a:cxn>
                <a:cxn ang="0">
                  <a:pos x="54" y="30"/>
                </a:cxn>
                <a:cxn ang="0">
                  <a:pos x="55" y="40"/>
                </a:cxn>
                <a:cxn ang="0">
                  <a:pos x="54" y="49"/>
                </a:cxn>
                <a:cxn ang="0">
                  <a:pos x="51" y="58"/>
                </a:cxn>
                <a:cxn ang="0">
                  <a:pos x="47" y="65"/>
                </a:cxn>
                <a:cxn ang="0">
                  <a:pos x="41" y="72"/>
                </a:cxn>
                <a:cxn ang="0">
                  <a:pos x="36" y="75"/>
                </a:cxn>
                <a:cxn ang="0">
                  <a:pos x="28" y="76"/>
                </a:cxn>
                <a:cxn ang="0">
                  <a:pos x="23" y="75"/>
                </a:cxn>
                <a:cxn ang="0">
                  <a:pos x="16" y="72"/>
                </a:cxn>
                <a:cxn ang="0">
                  <a:pos x="11" y="65"/>
                </a:cxn>
                <a:cxn ang="0">
                  <a:pos x="7" y="58"/>
                </a:cxn>
                <a:cxn ang="0">
                  <a:pos x="4" y="49"/>
                </a:cxn>
                <a:cxn ang="0">
                  <a:pos x="2" y="40"/>
                </a:cxn>
                <a:cxn ang="0">
                  <a:pos x="2" y="35"/>
                </a:cxn>
                <a:cxn ang="0">
                  <a:pos x="4" y="30"/>
                </a:cxn>
                <a:cxn ang="0">
                  <a:pos x="5" y="26"/>
                </a:cxn>
                <a:cxn ang="0">
                  <a:pos x="7" y="21"/>
                </a:cxn>
                <a:cxn ang="0">
                  <a:pos x="11" y="14"/>
                </a:cxn>
                <a:cxn ang="0">
                  <a:pos x="16" y="9"/>
                </a:cxn>
                <a:cxn ang="0">
                  <a:pos x="23" y="5"/>
                </a:cxn>
                <a:cxn ang="0">
                  <a:pos x="28" y="3"/>
                </a:cxn>
              </a:cxnLst>
              <a:rect l="0" t="0" r="r" b="b"/>
              <a:pathLst>
                <a:path w="58" h="79">
                  <a:moveTo>
                    <a:pt x="29" y="0"/>
                  </a:moveTo>
                  <a:lnTo>
                    <a:pt x="25" y="0"/>
                  </a:lnTo>
                  <a:lnTo>
                    <a:pt x="21" y="1"/>
                  </a:lnTo>
                  <a:lnTo>
                    <a:pt x="19" y="3"/>
                  </a:lnTo>
                  <a:lnTo>
                    <a:pt x="15" y="5"/>
                  </a:lnTo>
                  <a:lnTo>
                    <a:pt x="12" y="8"/>
                  </a:lnTo>
                  <a:lnTo>
                    <a:pt x="9" y="11"/>
                  </a:lnTo>
                  <a:lnTo>
                    <a:pt x="7" y="15"/>
                  </a:lnTo>
                  <a:lnTo>
                    <a:pt x="4" y="20"/>
                  </a:lnTo>
                  <a:lnTo>
                    <a:pt x="4" y="23"/>
                  </a:lnTo>
                  <a:lnTo>
                    <a:pt x="2" y="24"/>
                  </a:lnTo>
                  <a:lnTo>
                    <a:pt x="1" y="27"/>
                  </a:lnTo>
                  <a:lnTo>
                    <a:pt x="1" y="29"/>
                  </a:lnTo>
                  <a:lnTo>
                    <a:pt x="1" y="32"/>
                  </a:lnTo>
                  <a:lnTo>
                    <a:pt x="0" y="35"/>
                  </a:lnTo>
                  <a:lnTo>
                    <a:pt x="0" y="37"/>
                  </a:lnTo>
                  <a:lnTo>
                    <a:pt x="0" y="40"/>
                  </a:lnTo>
                  <a:lnTo>
                    <a:pt x="0" y="44"/>
                  </a:lnTo>
                  <a:lnTo>
                    <a:pt x="1" y="49"/>
                  </a:lnTo>
                  <a:lnTo>
                    <a:pt x="2" y="55"/>
                  </a:lnTo>
                  <a:lnTo>
                    <a:pt x="4" y="59"/>
                  </a:lnTo>
                  <a:lnTo>
                    <a:pt x="7" y="64"/>
                  </a:lnTo>
                  <a:lnTo>
                    <a:pt x="9" y="67"/>
                  </a:lnTo>
                  <a:lnTo>
                    <a:pt x="12" y="72"/>
                  </a:lnTo>
                  <a:lnTo>
                    <a:pt x="15" y="73"/>
                  </a:lnTo>
                  <a:lnTo>
                    <a:pt x="16" y="75"/>
                  </a:lnTo>
                  <a:lnTo>
                    <a:pt x="19" y="76"/>
                  </a:lnTo>
                  <a:lnTo>
                    <a:pt x="20" y="78"/>
                  </a:lnTo>
                  <a:lnTo>
                    <a:pt x="21" y="78"/>
                  </a:lnTo>
                  <a:lnTo>
                    <a:pt x="23" y="78"/>
                  </a:lnTo>
                  <a:lnTo>
                    <a:pt x="25" y="79"/>
                  </a:lnTo>
                  <a:lnTo>
                    <a:pt x="27" y="79"/>
                  </a:lnTo>
                  <a:lnTo>
                    <a:pt x="29" y="79"/>
                  </a:lnTo>
                  <a:lnTo>
                    <a:pt x="31" y="79"/>
                  </a:lnTo>
                  <a:lnTo>
                    <a:pt x="32" y="79"/>
                  </a:lnTo>
                  <a:lnTo>
                    <a:pt x="35" y="78"/>
                  </a:lnTo>
                  <a:lnTo>
                    <a:pt x="36" y="78"/>
                  </a:lnTo>
                  <a:lnTo>
                    <a:pt x="37" y="78"/>
                  </a:lnTo>
                  <a:lnTo>
                    <a:pt x="40" y="76"/>
                  </a:lnTo>
                  <a:lnTo>
                    <a:pt x="41" y="75"/>
                  </a:lnTo>
                  <a:lnTo>
                    <a:pt x="43" y="73"/>
                  </a:lnTo>
                  <a:lnTo>
                    <a:pt x="47" y="72"/>
                  </a:lnTo>
                  <a:lnTo>
                    <a:pt x="50" y="67"/>
                  </a:lnTo>
                  <a:lnTo>
                    <a:pt x="51" y="64"/>
                  </a:lnTo>
                  <a:lnTo>
                    <a:pt x="54" y="59"/>
                  </a:lnTo>
                  <a:lnTo>
                    <a:pt x="55" y="55"/>
                  </a:lnTo>
                  <a:lnTo>
                    <a:pt x="56" y="49"/>
                  </a:lnTo>
                  <a:lnTo>
                    <a:pt x="58" y="44"/>
                  </a:lnTo>
                  <a:lnTo>
                    <a:pt x="58" y="40"/>
                  </a:lnTo>
                  <a:lnTo>
                    <a:pt x="58" y="35"/>
                  </a:lnTo>
                  <a:lnTo>
                    <a:pt x="56" y="29"/>
                  </a:lnTo>
                  <a:lnTo>
                    <a:pt x="55" y="24"/>
                  </a:lnTo>
                  <a:lnTo>
                    <a:pt x="54" y="20"/>
                  </a:lnTo>
                  <a:lnTo>
                    <a:pt x="52" y="18"/>
                  </a:lnTo>
                  <a:lnTo>
                    <a:pt x="51" y="15"/>
                  </a:lnTo>
                  <a:lnTo>
                    <a:pt x="51" y="14"/>
                  </a:lnTo>
                  <a:lnTo>
                    <a:pt x="50" y="11"/>
                  </a:lnTo>
                  <a:lnTo>
                    <a:pt x="48" y="9"/>
                  </a:lnTo>
                  <a:lnTo>
                    <a:pt x="47" y="8"/>
                  </a:lnTo>
                  <a:lnTo>
                    <a:pt x="44" y="6"/>
                  </a:lnTo>
                  <a:lnTo>
                    <a:pt x="43" y="5"/>
                  </a:lnTo>
                  <a:lnTo>
                    <a:pt x="39" y="3"/>
                  </a:lnTo>
                  <a:lnTo>
                    <a:pt x="36" y="1"/>
                  </a:lnTo>
                  <a:lnTo>
                    <a:pt x="32" y="0"/>
                  </a:lnTo>
                  <a:lnTo>
                    <a:pt x="29" y="0"/>
                  </a:lnTo>
                  <a:close/>
                  <a:moveTo>
                    <a:pt x="28" y="3"/>
                  </a:moveTo>
                  <a:lnTo>
                    <a:pt x="31" y="5"/>
                  </a:lnTo>
                  <a:lnTo>
                    <a:pt x="32" y="5"/>
                  </a:lnTo>
                  <a:lnTo>
                    <a:pt x="33" y="5"/>
                  </a:lnTo>
                  <a:lnTo>
                    <a:pt x="35" y="5"/>
                  </a:lnTo>
                  <a:lnTo>
                    <a:pt x="37" y="6"/>
                  </a:lnTo>
                  <a:lnTo>
                    <a:pt x="39" y="6"/>
                  </a:lnTo>
                  <a:lnTo>
                    <a:pt x="40" y="8"/>
                  </a:lnTo>
                  <a:lnTo>
                    <a:pt x="41" y="9"/>
                  </a:lnTo>
                  <a:lnTo>
                    <a:pt x="43" y="9"/>
                  </a:lnTo>
                  <a:lnTo>
                    <a:pt x="44" y="11"/>
                  </a:lnTo>
                  <a:lnTo>
                    <a:pt x="45" y="12"/>
                  </a:lnTo>
                  <a:lnTo>
                    <a:pt x="47" y="14"/>
                  </a:lnTo>
                  <a:lnTo>
                    <a:pt x="48" y="15"/>
                  </a:lnTo>
                  <a:lnTo>
                    <a:pt x="50" y="18"/>
                  </a:lnTo>
                  <a:lnTo>
                    <a:pt x="51" y="20"/>
                  </a:lnTo>
                  <a:lnTo>
                    <a:pt x="51" y="21"/>
                  </a:lnTo>
                  <a:lnTo>
                    <a:pt x="54" y="26"/>
                  </a:lnTo>
                  <a:lnTo>
                    <a:pt x="54" y="30"/>
                  </a:lnTo>
                  <a:lnTo>
                    <a:pt x="55" y="35"/>
                  </a:lnTo>
                  <a:lnTo>
                    <a:pt x="55" y="40"/>
                  </a:lnTo>
                  <a:lnTo>
                    <a:pt x="55" y="44"/>
                  </a:lnTo>
                  <a:lnTo>
                    <a:pt x="54" y="49"/>
                  </a:lnTo>
                  <a:lnTo>
                    <a:pt x="54" y="53"/>
                  </a:lnTo>
                  <a:lnTo>
                    <a:pt x="51" y="58"/>
                  </a:lnTo>
                  <a:lnTo>
                    <a:pt x="50" y="62"/>
                  </a:lnTo>
                  <a:lnTo>
                    <a:pt x="47" y="65"/>
                  </a:lnTo>
                  <a:lnTo>
                    <a:pt x="44" y="68"/>
                  </a:lnTo>
                  <a:lnTo>
                    <a:pt x="41" y="72"/>
                  </a:lnTo>
                  <a:lnTo>
                    <a:pt x="39" y="73"/>
                  </a:lnTo>
                  <a:lnTo>
                    <a:pt x="36" y="75"/>
                  </a:lnTo>
                  <a:lnTo>
                    <a:pt x="32" y="75"/>
                  </a:lnTo>
                  <a:lnTo>
                    <a:pt x="28" y="76"/>
                  </a:lnTo>
                  <a:lnTo>
                    <a:pt x="25" y="75"/>
                  </a:lnTo>
                  <a:lnTo>
                    <a:pt x="23" y="75"/>
                  </a:lnTo>
                  <a:lnTo>
                    <a:pt x="19" y="73"/>
                  </a:lnTo>
                  <a:lnTo>
                    <a:pt x="16" y="72"/>
                  </a:lnTo>
                  <a:lnTo>
                    <a:pt x="13" y="68"/>
                  </a:lnTo>
                  <a:lnTo>
                    <a:pt x="11" y="65"/>
                  </a:lnTo>
                  <a:lnTo>
                    <a:pt x="8" y="62"/>
                  </a:lnTo>
                  <a:lnTo>
                    <a:pt x="7" y="58"/>
                  </a:lnTo>
                  <a:lnTo>
                    <a:pt x="5" y="53"/>
                  </a:lnTo>
                  <a:lnTo>
                    <a:pt x="4" y="49"/>
                  </a:lnTo>
                  <a:lnTo>
                    <a:pt x="2" y="44"/>
                  </a:lnTo>
                  <a:lnTo>
                    <a:pt x="2" y="40"/>
                  </a:lnTo>
                  <a:lnTo>
                    <a:pt x="2" y="38"/>
                  </a:lnTo>
                  <a:lnTo>
                    <a:pt x="2" y="35"/>
                  </a:lnTo>
                  <a:lnTo>
                    <a:pt x="2" y="33"/>
                  </a:lnTo>
                  <a:lnTo>
                    <a:pt x="4" y="30"/>
                  </a:lnTo>
                  <a:lnTo>
                    <a:pt x="4" y="29"/>
                  </a:lnTo>
                  <a:lnTo>
                    <a:pt x="5" y="26"/>
                  </a:lnTo>
                  <a:lnTo>
                    <a:pt x="5" y="24"/>
                  </a:lnTo>
                  <a:lnTo>
                    <a:pt x="7" y="21"/>
                  </a:lnTo>
                  <a:lnTo>
                    <a:pt x="8" y="18"/>
                  </a:lnTo>
                  <a:lnTo>
                    <a:pt x="11" y="14"/>
                  </a:lnTo>
                  <a:lnTo>
                    <a:pt x="13" y="11"/>
                  </a:lnTo>
                  <a:lnTo>
                    <a:pt x="16" y="9"/>
                  </a:lnTo>
                  <a:lnTo>
                    <a:pt x="19" y="6"/>
                  </a:lnTo>
                  <a:lnTo>
                    <a:pt x="23" y="5"/>
                  </a:lnTo>
                  <a:lnTo>
                    <a:pt x="25" y="5"/>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1" name="Freeform 167"/>
            <p:cNvSpPr>
              <a:spLocks noEditPoints="1"/>
            </p:cNvSpPr>
            <p:nvPr/>
          </p:nvSpPr>
          <p:spPr bwMode="auto">
            <a:xfrm>
              <a:off x="8486775" y="2874963"/>
              <a:ext cx="31750" cy="41275"/>
            </a:xfrm>
            <a:custGeom>
              <a:avLst/>
              <a:gdLst/>
              <a:ahLst/>
              <a:cxnLst>
                <a:cxn ang="0">
                  <a:pos x="25" y="0"/>
                </a:cxn>
                <a:cxn ang="0">
                  <a:pos x="19" y="3"/>
                </a:cxn>
                <a:cxn ang="0">
                  <a:pos x="12" y="8"/>
                </a:cxn>
                <a:cxn ang="0">
                  <a:pos x="7" y="15"/>
                </a:cxn>
                <a:cxn ang="0">
                  <a:pos x="4" y="23"/>
                </a:cxn>
                <a:cxn ang="0">
                  <a:pos x="2" y="28"/>
                </a:cxn>
                <a:cxn ang="0">
                  <a:pos x="1" y="32"/>
                </a:cxn>
                <a:cxn ang="0">
                  <a:pos x="0" y="37"/>
                </a:cxn>
                <a:cxn ang="0">
                  <a:pos x="1" y="44"/>
                </a:cxn>
                <a:cxn ang="0">
                  <a:pos x="2" y="55"/>
                </a:cxn>
                <a:cxn ang="0">
                  <a:pos x="7" y="64"/>
                </a:cxn>
                <a:cxn ang="0">
                  <a:pos x="12" y="72"/>
                </a:cxn>
                <a:cxn ang="0">
                  <a:pos x="16" y="75"/>
                </a:cxn>
                <a:cxn ang="0">
                  <a:pos x="20" y="78"/>
                </a:cxn>
                <a:cxn ang="0">
                  <a:pos x="24" y="79"/>
                </a:cxn>
                <a:cxn ang="0">
                  <a:pos x="27" y="79"/>
                </a:cxn>
                <a:cxn ang="0">
                  <a:pos x="31" y="79"/>
                </a:cxn>
                <a:cxn ang="0">
                  <a:pos x="35" y="79"/>
                </a:cxn>
                <a:cxn ang="0">
                  <a:pos x="37" y="78"/>
                </a:cxn>
                <a:cxn ang="0">
                  <a:pos x="41" y="75"/>
                </a:cxn>
                <a:cxn ang="0">
                  <a:pos x="47" y="72"/>
                </a:cxn>
                <a:cxn ang="0">
                  <a:pos x="52" y="64"/>
                </a:cxn>
                <a:cxn ang="0">
                  <a:pos x="55" y="55"/>
                </a:cxn>
                <a:cxn ang="0">
                  <a:pos x="58" y="44"/>
                </a:cxn>
                <a:cxn ang="0">
                  <a:pos x="58" y="35"/>
                </a:cxn>
                <a:cxn ang="0">
                  <a:pos x="55" y="25"/>
                </a:cxn>
                <a:cxn ang="0">
                  <a:pos x="52" y="18"/>
                </a:cxn>
                <a:cxn ang="0">
                  <a:pos x="51" y="14"/>
                </a:cxn>
                <a:cxn ang="0">
                  <a:pos x="48" y="9"/>
                </a:cxn>
                <a:cxn ang="0">
                  <a:pos x="44" y="6"/>
                </a:cxn>
                <a:cxn ang="0">
                  <a:pos x="40" y="3"/>
                </a:cxn>
                <a:cxn ang="0">
                  <a:pos x="32" y="0"/>
                </a:cxn>
                <a:cxn ang="0">
                  <a:pos x="29" y="5"/>
                </a:cxn>
                <a:cxn ang="0">
                  <a:pos x="32" y="5"/>
                </a:cxn>
                <a:cxn ang="0">
                  <a:pos x="36" y="5"/>
                </a:cxn>
                <a:cxn ang="0">
                  <a:pos x="39" y="6"/>
                </a:cxn>
                <a:cxn ang="0">
                  <a:pos x="41" y="9"/>
                </a:cxn>
                <a:cxn ang="0">
                  <a:pos x="44" y="11"/>
                </a:cxn>
                <a:cxn ang="0">
                  <a:pos x="47" y="14"/>
                </a:cxn>
                <a:cxn ang="0">
                  <a:pos x="50" y="18"/>
                </a:cxn>
                <a:cxn ang="0">
                  <a:pos x="52" y="22"/>
                </a:cxn>
                <a:cxn ang="0">
                  <a:pos x="54" y="31"/>
                </a:cxn>
                <a:cxn ang="0">
                  <a:pos x="55" y="40"/>
                </a:cxn>
                <a:cxn ang="0">
                  <a:pos x="54" y="49"/>
                </a:cxn>
                <a:cxn ang="0">
                  <a:pos x="52" y="58"/>
                </a:cxn>
                <a:cxn ang="0">
                  <a:pos x="47" y="66"/>
                </a:cxn>
                <a:cxn ang="0">
                  <a:pos x="41" y="72"/>
                </a:cxn>
                <a:cxn ang="0">
                  <a:pos x="36" y="75"/>
                </a:cxn>
                <a:cxn ang="0">
                  <a:pos x="29" y="76"/>
                </a:cxn>
                <a:cxn ang="0">
                  <a:pos x="23" y="75"/>
                </a:cxn>
                <a:cxn ang="0">
                  <a:pos x="16" y="72"/>
                </a:cxn>
                <a:cxn ang="0">
                  <a:pos x="11" y="66"/>
                </a:cxn>
                <a:cxn ang="0">
                  <a:pos x="7" y="58"/>
                </a:cxn>
                <a:cxn ang="0">
                  <a:pos x="4" y="49"/>
                </a:cxn>
                <a:cxn ang="0">
                  <a:pos x="2" y="40"/>
                </a:cxn>
                <a:cxn ang="0">
                  <a:pos x="2" y="35"/>
                </a:cxn>
                <a:cxn ang="0">
                  <a:pos x="4" y="31"/>
                </a:cxn>
                <a:cxn ang="0">
                  <a:pos x="5" y="26"/>
                </a:cxn>
                <a:cxn ang="0">
                  <a:pos x="7" y="22"/>
                </a:cxn>
                <a:cxn ang="0">
                  <a:pos x="11" y="14"/>
                </a:cxn>
                <a:cxn ang="0">
                  <a:pos x="16" y="9"/>
                </a:cxn>
                <a:cxn ang="0">
                  <a:pos x="23" y="5"/>
                </a:cxn>
                <a:cxn ang="0">
                  <a:pos x="29" y="5"/>
                </a:cxn>
              </a:cxnLst>
              <a:rect l="0" t="0" r="r" b="b"/>
              <a:pathLst>
                <a:path w="58" h="79">
                  <a:moveTo>
                    <a:pt x="29" y="0"/>
                  </a:moveTo>
                  <a:lnTo>
                    <a:pt x="25" y="0"/>
                  </a:lnTo>
                  <a:lnTo>
                    <a:pt x="21" y="2"/>
                  </a:lnTo>
                  <a:lnTo>
                    <a:pt x="19" y="3"/>
                  </a:lnTo>
                  <a:lnTo>
                    <a:pt x="15" y="6"/>
                  </a:lnTo>
                  <a:lnTo>
                    <a:pt x="12" y="8"/>
                  </a:lnTo>
                  <a:lnTo>
                    <a:pt x="9" y="12"/>
                  </a:lnTo>
                  <a:lnTo>
                    <a:pt x="7" y="15"/>
                  </a:lnTo>
                  <a:lnTo>
                    <a:pt x="4" y="20"/>
                  </a:lnTo>
                  <a:lnTo>
                    <a:pt x="4" y="23"/>
                  </a:lnTo>
                  <a:lnTo>
                    <a:pt x="2" y="25"/>
                  </a:lnTo>
                  <a:lnTo>
                    <a:pt x="2" y="28"/>
                  </a:lnTo>
                  <a:lnTo>
                    <a:pt x="1" y="29"/>
                  </a:lnTo>
                  <a:lnTo>
                    <a:pt x="1" y="32"/>
                  </a:lnTo>
                  <a:lnTo>
                    <a:pt x="1" y="35"/>
                  </a:lnTo>
                  <a:lnTo>
                    <a:pt x="0" y="37"/>
                  </a:lnTo>
                  <a:lnTo>
                    <a:pt x="0" y="40"/>
                  </a:lnTo>
                  <a:lnTo>
                    <a:pt x="1" y="44"/>
                  </a:lnTo>
                  <a:lnTo>
                    <a:pt x="1" y="50"/>
                  </a:lnTo>
                  <a:lnTo>
                    <a:pt x="2" y="55"/>
                  </a:lnTo>
                  <a:lnTo>
                    <a:pt x="4" y="60"/>
                  </a:lnTo>
                  <a:lnTo>
                    <a:pt x="7" y="64"/>
                  </a:lnTo>
                  <a:lnTo>
                    <a:pt x="9" y="67"/>
                  </a:lnTo>
                  <a:lnTo>
                    <a:pt x="12" y="72"/>
                  </a:lnTo>
                  <a:lnTo>
                    <a:pt x="15" y="75"/>
                  </a:lnTo>
                  <a:lnTo>
                    <a:pt x="16" y="75"/>
                  </a:lnTo>
                  <a:lnTo>
                    <a:pt x="19" y="76"/>
                  </a:lnTo>
                  <a:lnTo>
                    <a:pt x="20" y="78"/>
                  </a:lnTo>
                  <a:lnTo>
                    <a:pt x="21" y="78"/>
                  </a:lnTo>
                  <a:lnTo>
                    <a:pt x="24" y="79"/>
                  </a:lnTo>
                  <a:lnTo>
                    <a:pt x="25" y="79"/>
                  </a:lnTo>
                  <a:lnTo>
                    <a:pt x="27" y="79"/>
                  </a:lnTo>
                  <a:lnTo>
                    <a:pt x="29" y="79"/>
                  </a:lnTo>
                  <a:lnTo>
                    <a:pt x="31" y="79"/>
                  </a:lnTo>
                  <a:lnTo>
                    <a:pt x="32" y="79"/>
                  </a:lnTo>
                  <a:lnTo>
                    <a:pt x="35" y="79"/>
                  </a:lnTo>
                  <a:lnTo>
                    <a:pt x="36" y="78"/>
                  </a:lnTo>
                  <a:lnTo>
                    <a:pt x="37" y="78"/>
                  </a:lnTo>
                  <a:lnTo>
                    <a:pt x="40" y="76"/>
                  </a:lnTo>
                  <a:lnTo>
                    <a:pt x="41" y="75"/>
                  </a:lnTo>
                  <a:lnTo>
                    <a:pt x="43" y="75"/>
                  </a:lnTo>
                  <a:lnTo>
                    <a:pt x="47" y="72"/>
                  </a:lnTo>
                  <a:lnTo>
                    <a:pt x="50" y="67"/>
                  </a:lnTo>
                  <a:lnTo>
                    <a:pt x="52" y="64"/>
                  </a:lnTo>
                  <a:lnTo>
                    <a:pt x="54" y="60"/>
                  </a:lnTo>
                  <a:lnTo>
                    <a:pt x="55" y="55"/>
                  </a:lnTo>
                  <a:lnTo>
                    <a:pt x="56" y="50"/>
                  </a:lnTo>
                  <a:lnTo>
                    <a:pt x="58" y="44"/>
                  </a:lnTo>
                  <a:lnTo>
                    <a:pt x="58" y="40"/>
                  </a:lnTo>
                  <a:lnTo>
                    <a:pt x="58" y="35"/>
                  </a:lnTo>
                  <a:lnTo>
                    <a:pt x="56" y="31"/>
                  </a:lnTo>
                  <a:lnTo>
                    <a:pt x="55" y="25"/>
                  </a:lnTo>
                  <a:lnTo>
                    <a:pt x="54" y="20"/>
                  </a:lnTo>
                  <a:lnTo>
                    <a:pt x="52" y="18"/>
                  </a:lnTo>
                  <a:lnTo>
                    <a:pt x="52" y="15"/>
                  </a:lnTo>
                  <a:lnTo>
                    <a:pt x="51" y="14"/>
                  </a:lnTo>
                  <a:lnTo>
                    <a:pt x="50" y="12"/>
                  </a:lnTo>
                  <a:lnTo>
                    <a:pt x="48" y="9"/>
                  </a:lnTo>
                  <a:lnTo>
                    <a:pt x="47" y="8"/>
                  </a:lnTo>
                  <a:lnTo>
                    <a:pt x="44" y="6"/>
                  </a:lnTo>
                  <a:lnTo>
                    <a:pt x="43" y="6"/>
                  </a:lnTo>
                  <a:lnTo>
                    <a:pt x="40" y="3"/>
                  </a:lnTo>
                  <a:lnTo>
                    <a:pt x="36" y="2"/>
                  </a:lnTo>
                  <a:lnTo>
                    <a:pt x="32" y="0"/>
                  </a:lnTo>
                  <a:lnTo>
                    <a:pt x="29" y="0"/>
                  </a:lnTo>
                  <a:close/>
                  <a:moveTo>
                    <a:pt x="29" y="5"/>
                  </a:moveTo>
                  <a:lnTo>
                    <a:pt x="31" y="5"/>
                  </a:lnTo>
                  <a:lnTo>
                    <a:pt x="32" y="5"/>
                  </a:lnTo>
                  <a:lnTo>
                    <a:pt x="33" y="5"/>
                  </a:lnTo>
                  <a:lnTo>
                    <a:pt x="36" y="5"/>
                  </a:lnTo>
                  <a:lnTo>
                    <a:pt x="37" y="6"/>
                  </a:lnTo>
                  <a:lnTo>
                    <a:pt x="39" y="6"/>
                  </a:lnTo>
                  <a:lnTo>
                    <a:pt x="40" y="8"/>
                  </a:lnTo>
                  <a:lnTo>
                    <a:pt x="41" y="9"/>
                  </a:lnTo>
                  <a:lnTo>
                    <a:pt x="43" y="9"/>
                  </a:lnTo>
                  <a:lnTo>
                    <a:pt x="44" y="11"/>
                  </a:lnTo>
                  <a:lnTo>
                    <a:pt x="45" y="12"/>
                  </a:lnTo>
                  <a:lnTo>
                    <a:pt x="47" y="14"/>
                  </a:lnTo>
                  <a:lnTo>
                    <a:pt x="48" y="15"/>
                  </a:lnTo>
                  <a:lnTo>
                    <a:pt x="50" y="18"/>
                  </a:lnTo>
                  <a:lnTo>
                    <a:pt x="51" y="20"/>
                  </a:lnTo>
                  <a:lnTo>
                    <a:pt x="52" y="22"/>
                  </a:lnTo>
                  <a:lnTo>
                    <a:pt x="54" y="26"/>
                  </a:lnTo>
                  <a:lnTo>
                    <a:pt x="54" y="31"/>
                  </a:lnTo>
                  <a:lnTo>
                    <a:pt x="55" y="35"/>
                  </a:lnTo>
                  <a:lnTo>
                    <a:pt x="55" y="40"/>
                  </a:lnTo>
                  <a:lnTo>
                    <a:pt x="55" y="44"/>
                  </a:lnTo>
                  <a:lnTo>
                    <a:pt x="54" y="49"/>
                  </a:lnTo>
                  <a:lnTo>
                    <a:pt x="54" y="53"/>
                  </a:lnTo>
                  <a:lnTo>
                    <a:pt x="52" y="58"/>
                  </a:lnTo>
                  <a:lnTo>
                    <a:pt x="50" y="63"/>
                  </a:lnTo>
                  <a:lnTo>
                    <a:pt x="47" y="66"/>
                  </a:lnTo>
                  <a:lnTo>
                    <a:pt x="45" y="69"/>
                  </a:lnTo>
                  <a:lnTo>
                    <a:pt x="41" y="72"/>
                  </a:lnTo>
                  <a:lnTo>
                    <a:pt x="39" y="73"/>
                  </a:lnTo>
                  <a:lnTo>
                    <a:pt x="36" y="75"/>
                  </a:lnTo>
                  <a:lnTo>
                    <a:pt x="32" y="75"/>
                  </a:lnTo>
                  <a:lnTo>
                    <a:pt x="29" y="76"/>
                  </a:lnTo>
                  <a:lnTo>
                    <a:pt x="25" y="75"/>
                  </a:lnTo>
                  <a:lnTo>
                    <a:pt x="23" y="75"/>
                  </a:lnTo>
                  <a:lnTo>
                    <a:pt x="19" y="73"/>
                  </a:lnTo>
                  <a:lnTo>
                    <a:pt x="16" y="72"/>
                  </a:lnTo>
                  <a:lnTo>
                    <a:pt x="13" y="69"/>
                  </a:lnTo>
                  <a:lnTo>
                    <a:pt x="11" y="66"/>
                  </a:lnTo>
                  <a:lnTo>
                    <a:pt x="8" y="63"/>
                  </a:lnTo>
                  <a:lnTo>
                    <a:pt x="7" y="58"/>
                  </a:lnTo>
                  <a:lnTo>
                    <a:pt x="5" y="53"/>
                  </a:lnTo>
                  <a:lnTo>
                    <a:pt x="4" y="49"/>
                  </a:lnTo>
                  <a:lnTo>
                    <a:pt x="2" y="44"/>
                  </a:lnTo>
                  <a:lnTo>
                    <a:pt x="2" y="40"/>
                  </a:lnTo>
                  <a:lnTo>
                    <a:pt x="2" y="38"/>
                  </a:lnTo>
                  <a:lnTo>
                    <a:pt x="2" y="35"/>
                  </a:lnTo>
                  <a:lnTo>
                    <a:pt x="4" y="34"/>
                  </a:lnTo>
                  <a:lnTo>
                    <a:pt x="4" y="31"/>
                  </a:lnTo>
                  <a:lnTo>
                    <a:pt x="4" y="29"/>
                  </a:lnTo>
                  <a:lnTo>
                    <a:pt x="5" y="26"/>
                  </a:lnTo>
                  <a:lnTo>
                    <a:pt x="5" y="25"/>
                  </a:lnTo>
                  <a:lnTo>
                    <a:pt x="7" y="22"/>
                  </a:lnTo>
                  <a:lnTo>
                    <a:pt x="8" y="18"/>
                  </a:lnTo>
                  <a:lnTo>
                    <a:pt x="11" y="14"/>
                  </a:lnTo>
                  <a:lnTo>
                    <a:pt x="13" y="11"/>
                  </a:lnTo>
                  <a:lnTo>
                    <a:pt x="16" y="9"/>
                  </a:lnTo>
                  <a:lnTo>
                    <a:pt x="19" y="6"/>
                  </a:lnTo>
                  <a:lnTo>
                    <a:pt x="23" y="5"/>
                  </a:lnTo>
                  <a:lnTo>
                    <a:pt x="25"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2" name="Freeform 168"/>
            <p:cNvSpPr>
              <a:spLocks noEditPoints="1"/>
            </p:cNvSpPr>
            <p:nvPr/>
          </p:nvSpPr>
          <p:spPr bwMode="auto">
            <a:xfrm>
              <a:off x="8404225" y="2801938"/>
              <a:ext cx="31750" cy="39687"/>
            </a:xfrm>
            <a:custGeom>
              <a:avLst/>
              <a:gdLst/>
              <a:ahLst/>
              <a:cxnLst>
                <a:cxn ang="0">
                  <a:pos x="25" y="0"/>
                </a:cxn>
                <a:cxn ang="0">
                  <a:pos x="18" y="3"/>
                </a:cxn>
                <a:cxn ang="0">
                  <a:pos x="11" y="8"/>
                </a:cxn>
                <a:cxn ang="0">
                  <a:pos x="6" y="15"/>
                </a:cxn>
                <a:cxn ang="0">
                  <a:pos x="3" y="21"/>
                </a:cxn>
                <a:cxn ang="0">
                  <a:pos x="2" y="26"/>
                </a:cxn>
                <a:cxn ang="0">
                  <a:pos x="0" y="32"/>
                </a:cxn>
                <a:cxn ang="0">
                  <a:pos x="0" y="37"/>
                </a:cxn>
                <a:cxn ang="0">
                  <a:pos x="0" y="44"/>
                </a:cxn>
                <a:cxn ang="0">
                  <a:pos x="2" y="53"/>
                </a:cxn>
                <a:cxn ang="0">
                  <a:pos x="6" y="63"/>
                </a:cxn>
                <a:cxn ang="0">
                  <a:pos x="11" y="70"/>
                </a:cxn>
                <a:cxn ang="0">
                  <a:pos x="16" y="75"/>
                </a:cxn>
                <a:cxn ang="0">
                  <a:pos x="19" y="76"/>
                </a:cxn>
                <a:cxn ang="0">
                  <a:pos x="23" y="78"/>
                </a:cxn>
                <a:cxn ang="0">
                  <a:pos x="26" y="79"/>
                </a:cxn>
                <a:cxn ang="0">
                  <a:pos x="30" y="79"/>
                </a:cxn>
                <a:cxn ang="0">
                  <a:pos x="34" y="78"/>
                </a:cxn>
                <a:cxn ang="0">
                  <a:pos x="38" y="76"/>
                </a:cxn>
                <a:cxn ang="0">
                  <a:pos x="41" y="75"/>
                </a:cxn>
                <a:cxn ang="0">
                  <a:pos x="46" y="70"/>
                </a:cxn>
                <a:cxn ang="0">
                  <a:pos x="51" y="63"/>
                </a:cxn>
                <a:cxn ang="0">
                  <a:pos x="55" y="53"/>
                </a:cxn>
                <a:cxn ang="0">
                  <a:pos x="57" y="44"/>
                </a:cxn>
                <a:cxn ang="0">
                  <a:pos x="57" y="34"/>
                </a:cxn>
                <a:cxn ang="0">
                  <a:pos x="55" y="24"/>
                </a:cxn>
                <a:cxn ang="0">
                  <a:pos x="53" y="17"/>
                </a:cxn>
                <a:cxn ang="0">
                  <a:pos x="50" y="12"/>
                </a:cxn>
                <a:cxn ang="0">
                  <a:pos x="47" y="9"/>
                </a:cxn>
                <a:cxn ang="0">
                  <a:pos x="45" y="6"/>
                </a:cxn>
                <a:cxn ang="0">
                  <a:pos x="39" y="3"/>
                </a:cxn>
                <a:cxn ang="0">
                  <a:pos x="33" y="0"/>
                </a:cxn>
                <a:cxn ang="0">
                  <a:pos x="29" y="3"/>
                </a:cxn>
                <a:cxn ang="0">
                  <a:pos x="31" y="3"/>
                </a:cxn>
                <a:cxn ang="0">
                  <a:pos x="35" y="5"/>
                </a:cxn>
                <a:cxn ang="0">
                  <a:pos x="38" y="6"/>
                </a:cxn>
                <a:cxn ang="0">
                  <a:pos x="41" y="8"/>
                </a:cxn>
                <a:cxn ang="0">
                  <a:pos x="45" y="11"/>
                </a:cxn>
                <a:cxn ang="0">
                  <a:pos x="47" y="14"/>
                </a:cxn>
                <a:cxn ang="0">
                  <a:pos x="49" y="17"/>
                </a:cxn>
                <a:cxn ang="0">
                  <a:pos x="51" y="21"/>
                </a:cxn>
                <a:cxn ang="0">
                  <a:pos x="54" y="31"/>
                </a:cxn>
                <a:cxn ang="0">
                  <a:pos x="54" y="40"/>
                </a:cxn>
                <a:cxn ang="0">
                  <a:pos x="54" y="49"/>
                </a:cxn>
                <a:cxn ang="0">
                  <a:pos x="51" y="56"/>
                </a:cxn>
                <a:cxn ang="0">
                  <a:pos x="47" y="64"/>
                </a:cxn>
                <a:cxn ang="0">
                  <a:pos x="41" y="70"/>
                </a:cxn>
                <a:cxn ang="0">
                  <a:pos x="35" y="73"/>
                </a:cxn>
                <a:cxn ang="0">
                  <a:pos x="29" y="75"/>
                </a:cxn>
                <a:cxn ang="0">
                  <a:pos x="22" y="73"/>
                </a:cxn>
                <a:cxn ang="0">
                  <a:pos x="15" y="70"/>
                </a:cxn>
                <a:cxn ang="0">
                  <a:pos x="10" y="64"/>
                </a:cxn>
                <a:cxn ang="0">
                  <a:pos x="6" y="56"/>
                </a:cxn>
                <a:cxn ang="0">
                  <a:pos x="3" y="49"/>
                </a:cxn>
                <a:cxn ang="0">
                  <a:pos x="2" y="40"/>
                </a:cxn>
                <a:cxn ang="0">
                  <a:pos x="3" y="35"/>
                </a:cxn>
                <a:cxn ang="0">
                  <a:pos x="3" y="31"/>
                </a:cxn>
                <a:cxn ang="0">
                  <a:pos x="4" y="26"/>
                </a:cxn>
                <a:cxn ang="0">
                  <a:pos x="6" y="21"/>
                </a:cxn>
                <a:cxn ang="0">
                  <a:pos x="10" y="14"/>
                </a:cxn>
                <a:cxn ang="0">
                  <a:pos x="15" y="8"/>
                </a:cxn>
                <a:cxn ang="0">
                  <a:pos x="22" y="5"/>
                </a:cxn>
                <a:cxn ang="0">
                  <a:pos x="29" y="3"/>
                </a:cxn>
              </a:cxnLst>
              <a:rect l="0" t="0" r="r" b="b"/>
              <a:pathLst>
                <a:path w="57" h="79">
                  <a:moveTo>
                    <a:pt x="29" y="0"/>
                  </a:moveTo>
                  <a:lnTo>
                    <a:pt x="25" y="0"/>
                  </a:lnTo>
                  <a:lnTo>
                    <a:pt x="22" y="2"/>
                  </a:lnTo>
                  <a:lnTo>
                    <a:pt x="18" y="3"/>
                  </a:lnTo>
                  <a:lnTo>
                    <a:pt x="14" y="5"/>
                  </a:lnTo>
                  <a:lnTo>
                    <a:pt x="11" y="8"/>
                  </a:lnTo>
                  <a:lnTo>
                    <a:pt x="8" y="11"/>
                  </a:lnTo>
                  <a:lnTo>
                    <a:pt x="6" y="15"/>
                  </a:lnTo>
                  <a:lnTo>
                    <a:pt x="3" y="20"/>
                  </a:lnTo>
                  <a:lnTo>
                    <a:pt x="3" y="21"/>
                  </a:lnTo>
                  <a:lnTo>
                    <a:pt x="2" y="24"/>
                  </a:lnTo>
                  <a:lnTo>
                    <a:pt x="2" y="26"/>
                  </a:lnTo>
                  <a:lnTo>
                    <a:pt x="0" y="29"/>
                  </a:lnTo>
                  <a:lnTo>
                    <a:pt x="0" y="32"/>
                  </a:lnTo>
                  <a:lnTo>
                    <a:pt x="0" y="34"/>
                  </a:lnTo>
                  <a:lnTo>
                    <a:pt x="0" y="37"/>
                  </a:lnTo>
                  <a:lnTo>
                    <a:pt x="0" y="40"/>
                  </a:lnTo>
                  <a:lnTo>
                    <a:pt x="0" y="44"/>
                  </a:lnTo>
                  <a:lnTo>
                    <a:pt x="0" y="49"/>
                  </a:lnTo>
                  <a:lnTo>
                    <a:pt x="2" y="53"/>
                  </a:lnTo>
                  <a:lnTo>
                    <a:pt x="3" y="58"/>
                  </a:lnTo>
                  <a:lnTo>
                    <a:pt x="6" y="63"/>
                  </a:lnTo>
                  <a:lnTo>
                    <a:pt x="8" y="67"/>
                  </a:lnTo>
                  <a:lnTo>
                    <a:pt x="11" y="70"/>
                  </a:lnTo>
                  <a:lnTo>
                    <a:pt x="14" y="73"/>
                  </a:lnTo>
                  <a:lnTo>
                    <a:pt x="16" y="75"/>
                  </a:lnTo>
                  <a:lnTo>
                    <a:pt x="18" y="76"/>
                  </a:lnTo>
                  <a:lnTo>
                    <a:pt x="19" y="76"/>
                  </a:lnTo>
                  <a:lnTo>
                    <a:pt x="22" y="78"/>
                  </a:lnTo>
                  <a:lnTo>
                    <a:pt x="23" y="78"/>
                  </a:lnTo>
                  <a:lnTo>
                    <a:pt x="25" y="78"/>
                  </a:lnTo>
                  <a:lnTo>
                    <a:pt x="26" y="79"/>
                  </a:lnTo>
                  <a:lnTo>
                    <a:pt x="29" y="79"/>
                  </a:lnTo>
                  <a:lnTo>
                    <a:pt x="30" y="79"/>
                  </a:lnTo>
                  <a:lnTo>
                    <a:pt x="33" y="78"/>
                  </a:lnTo>
                  <a:lnTo>
                    <a:pt x="34" y="78"/>
                  </a:lnTo>
                  <a:lnTo>
                    <a:pt x="35" y="78"/>
                  </a:lnTo>
                  <a:lnTo>
                    <a:pt x="38" y="76"/>
                  </a:lnTo>
                  <a:lnTo>
                    <a:pt x="39" y="76"/>
                  </a:lnTo>
                  <a:lnTo>
                    <a:pt x="41" y="75"/>
                  </a:lnTo>
                  <a:lnTo>
                    <a:pt x="42" y="73"/>
                  </a:lnTo>
                  <a:lnTo>
                    <a:pt x="46" y="70"/>
                  </a:lnTo>
                  <a:lnTo>
                    <a:pt x="49" y="67"/>
                  </a:lnTo>
                  <a:lnTo>
                    <a:pt x="51" y="63"/>
                  </a:lnTo>
                  <a:lnTo>
                    <a:pt x="53" y="58"/>
                  </a:lnTo>
                  <a:lnTo>
                    <a:pt x="55" y="53"/>
                  </a:lnTo>
                  <a:lnTo>
                    <a:pt x="55" y="49"/>
                  </a:lnTo>
                  <a:lnTo>
                    <a:pt x="57" y="44"/>
                  </a:lnTo>
                  <a:lnTo>
                    <a:pt x="57" y="40"/>
                  </a:lnTo>
                  <a:lnTo>
                    <a:pt x="57" y="34"/>
                  </a:lnTo>
                  <a:lnTo>
                    <a:pt x="55" y="29"/>
                  </a:lnTo>
                  <a:lnTo>
                    <a:pt x="55" y="24"/>
                  </a:lnTo>
                  <a:lnTo>
                    <a:pt x="53" y="20"/>
                  </a:lnTo>
                  <a:lnTo>
                    <a:pt x="53" y="17"/>
                  </a:lnTo>
                  <a:lnTo>
                    <a:pt x="51" y="15"/>
                  </a:lnTo>
                  <a:lnTo>
                    <a:pt x="50" y="12"/>
                  </a:lnTo>
                  <a:lnTo>
                    <a:pt x="49" y="11"/>
                  </a:lnTo>
                  <a:lnTo>
                    <a:pt x="47" y="9"/>
                  </a:lnTo>
                  <a:lnTo>
                    <a:pt x="46" y="8"/>
                  </a:lnTo>
                  <a:lnTo>
                    <a:pt x="45" y="6"/>
                  </a:lnTo>
                  <a:lnTo>
                    <a:pt x="42" y="5"/>
                  </a:lnTo>
                  <a:lnTo>
                    <a:pt x="39" y="3"/>
                  </a:lnTo>
                  <a:lnTo>
                    <a:pt x="35" y="2"/>
                  </a:lnTo>
                  <a:lnTo>
                    <a:pt x="33" y="0"/>
                  </a:lnTo>
                  <a:lnTo>
                    <a:pt x="29" y="0"/>
                  </a:lnTo>
                  <a:close/>
                  <a:moveTo>
                    <a:pt x="29" y="3"/>
                  </a:moveTo>
                  <a:lnTo>
                    <a:pt x="30" y="3"/>
                  </a:lnTo>
                  <a:lnTo>
                    <a:pt x="31" y="3"/>
                  </a:lnTo>
                  <a:lnTo>
                    <a:pt x="34" y="5"/>
                  </a:lnTo>
                  <a:lnTo>
                    <a:pt x="35" y="5"/>
                  </a:lnTo>
                  <a:lnTo>
                    <a:pt x="37" y="5"/>
                  </a:lnTo>
                  <a:lnTo>
                    <a:pt x="38" y="6"/>
                  </a:lnTo>
                  <a:lnTo>
                    <a:pt x="39" y="6"/>
                  </a:lnTo>
                  <a:lnTo>
                    <a:pt x="41" y="8"/>
                  </a:lnTo>
                  <a:lnTo>
                    <a:pt x="43" y="9"/>
                  </a:lnTo>
                  <a:lnTo>
                    <a:pt x="45" y="11"/>
                  </a:lnTo>
                  <a:lnTo>
                    <a:pt x="46" y="12"/>
                  </a:lnTo>
                  <a:lnTo>
                    <a:pt x="47" y="14"/>
                  </a:lnTo>
                  <a:lnTo>
                    <a:pt x="47" y="15"/>
                  </a:lnTo>
                  <a:lnTo>
                    <a:pt x="49" y="17"/>
                  </a:lnTo>
                  <a:lnTo>
                    <a:pt x="50" y="20"/>
                  </a:lnTo>
                  <a:lnTo>
                    <a:pt x="51" y="21"/>
                  </a:lnTo>
                  <a:lnTo>
                    <a:pt x="53" y="26"/>
                  </a:lnTo>
                  <a:lnTo>
                    <a:pt x="54" y="31"/>
                  </a:lnTo>
                  <a:lnTo>
                    <a:pt x="54" y="35"/>
                  </a:lnTo>
                  <a:lnTo>
                    <a:pt x="54" y="40"/>
                  </a:lnTo>
                  <a:lnTo>
                    <a:pt x="54" y="44"/>
                  </a:lnTo>
                  <a:lnTo>
                    <a:pt x="54" y="49"/>
                  </a:lnTo>
                  <a:lnTo>
                    <a:pt x="53" y="53"/>
                  </a:lnTo>
                  <a:lnTo>
                    <a:pt x="51" y="56"/>
                  </a:lnTo>
                  <a:lnTo>
                    <a:pt x="49" y="61"/>
                  </a:lnTo>
                  <a:lnTo>
                    <a:pt x="47" y="64"/>
                  </a:lnTo>
                  <a:lnTo>
                    <a:pt x="45" y="67"/>
                  </a:lnTo>
                  <a:lnTo>
                    <a:pt x="41" y="70"/>
                  </a:lnTo>
                  <a:lnTo>
                    <a:pt x="38" y="73"/>
                  </a:lnTo>
                  <a:lnTo>
                    <a:pt x="35" y="73"/>
                  </a:lnTo>
                  <a:lnTo>
                    <a:pt x="31" y="75"/>
                  </a:lnTo>
                  <a:lnTo>
                    <a:pt x="29" y="75"/>
                  </a:lnTo>
                  <a:lnTo>
                    <a:pt x="25" y="75"/>
                  </a:lnTo>
                  <a:lnTo>
                    <a:pt x="22" y="73"/>
                  </a:lnTo>
                  <a:lnTo>
                    <a:pt x="19" y="73"/>
                  </a:lnTo>
                  <a:lnTo>
                    <a:pt x="15" y="70"/>
                  </a:lnTo>
                  <a:lnTo>
                    <a:pt x="12" y="67"/>
                  </a:lnTo>
                  <a:lnTo>
                    <a:pt x="10" y="64"/>
                  </a:lnTo>
                  <a:lnTo>
                    <a:pt x="7" y="61"/>
                  </a:lnTo>
                  <a:lnTo>
                    <a:pt x="6" y="56"/>
                  </a:lnTo>
                  <a:lnTo>
                    <a:pt x="4" y="53"/>
                  </a:lnTo>
                  <a:lnTo>
                    <a:pt x="3" y="49"/>
                  </a:lnTo>
                  <a:lnTo>
                    <a:pt x="3" y="44"/>
                  </a:lnTo>
                  <a:lnTo>
                    <a:pt x="2" y="40"/>
                  </a:lnTo>
                  <a:lnTo>
                    <a:pt x="2" y="37"/>
                  </a:lnTo>
                  <a:lnTo>
                    <a:pt x="3" y="35"/>
                  </a:lnTo>
                  <a:lnTo>
                    <a:pt x="3" y="32"/>
                  </a:lnTo>
                  <a:lnTo>
                    <a:pt x="3" y="31"/>
                  </a:lnTo>
                  <a:lnTo>
                    <a:pt x="3" y="28"/>
                  </a:lnTo>
                  <a:lnTo>
                    <a:pt x="4" y="26"/>
                  </a:lnTo>
                  <a:lnTo>
                    <a:pt x="4" y="23"/>
                  </a:lnTo>
                  <a:lnTo>
                    <a:pt x="6" y="21"/>
                  </a:lnTo>
                  <a:lnTo>
                    <a:pt x="7" y="17"/>
                  </a:lnTo>
                  <a:lnTo>
                    <a:pt x="10" y="14"/>
                  </a:lnTo>
                  <a:lnTo>
                    <a:pt x="12" y="11"/>
                  </a:lnTo>
                  <a:lnTo>
                    <a:pt x="15" y="8"/>
                  </a:lnTo>
                  <a:lnTo>
                    <a:pt x="19" y="6"/>
                  </a:lnTo>
                  <a:lnTo>
                    <a:pt x="22" y="5"/>
                  </a:lnTo>
                  <a:lnTo>
                    <a:pt x="25" y="3"/>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3" name="Freeform 169"/>
            <p:cNvSpPr>
              <a:spLocks noEditPoints="1"/>
            </p:cNvSpPr>
            <p:nvPr/>
          </p:nvSpPr>
          <p:spPr bwMode="auto">
            <a:xfrm>
              <a:off x="8510588" y="2727325"/>
              <a:ext cx="31750" cy="41275"/>
            </a:xfrm>
            <a:custGeom>
              <a:avLst/>
              <a:gdLst/>
              <a:ahLst/>
              <a:cxnLst>
                <a:cxn ang="0">
                  <a:pos x="26" y="0"/>
                </a:cxn>
                <a:cxn ang="0">
                  <a:pos x="18" y="3"/>
                </a:cxn>
                <a:cxn ang="0">
                  <a:pos x="11" y="8"/>
                </a:cxn>
                <a:cxn ang="0">
                  <a:pos x="6" y="15"/>
                </a:cxn>
                <a:cxn ang="0">
                  <a:pos x="3" y="21"/>
                </a:cxn>
                <a:cxn ang="0">
                  <a:pos x="2" y="26"/>
                </a:cxn>
                <a:cxn ang="0">
                  <a:pos x="0" y="32"/>
                </a:cxn>
                <a:cxn ang="0">
                  <a:pos x="0" y="37"/>
                </a:cxn>
                <a:cxn ang="0">
                  <a:pos x="0" y="44"/>
                </a:cxn>
                <a:cxn ang="0">
                  <a:pos x="2" y="53"/>
                </a:cxn>
                <a:cxn ang="0">
                  <a:pos x="6" y="64"/>
                </a:cxn>
                <a:cxn ang="0">
                  <a:pos x="11" y="70"/>
                </a:cxn>
                <a:cxn ang="0">
                  <a:pos x="17" y="75"/>
                </a:cxn>
                <a:cxn ang="0">
                  <a:pos x="21" y="76"/>
                </a:cxn>
                <a:cxn ang="0">
                  <a:pos x="23" y="78"/>
                </a:cxn>
                <a:cxn ang="0">
                  <a:pos x="27" y="79"/>
                </a:cxn>
                <a:cxn ang="0">
                  <a:pos x="31" y="79"/>
                </a:cxn>
                <a:cxn ang="0">
                  <a:pos x="34" y="78"/>
                </a:cxn>
                <a:cxn ang="0">
                  <a:pos x="38" y="76"/>
                </a:cxn>
                <a:cxn ang="0">
                  <a:pos x="41" y="75"/>
                </a:cxn>
                <a:cxn ang="0">
                  <a:pos x="46" y="70"/>
                </a:cxn>
                <a:cxn ang="0">
                  <a:pos x="51" y="64"/>
                </a:cxn>
                <a:cxn ang="0">
                  <a:pos x="56" y="53"/>
                </a:cxn>
                <a:cxn ang="0">
                  <a:pos x="57" y="44"/>
                </a:cxn>
                <a:cxn ang="0">
                  <a:pos x="57" y="34"/>
                </a:cxn>
                <a:cxn ang="0">
                  <a:pos x="56" y="24"/>
                </a:cxn>
                <a:cxn ang="0">
                  <a:pos x="53" y="17"/>
                </a:cxn>
                <a:cxn ang="0">
                  <a:pos x="50" y="12"/>
                </a:cxn>
                <a:cxn ang="0">
                  <a:pos x="47" y="9"/>
                </a:cxn>
                <a:cxn ang="0">
                  <a:pos x="45" y="6"/>
                </a:cxn>
                <a:cxn ang="0">
                  <a:pos x="39" y="3"/>
                </a:cxn>
                <a:cxn ang="0">
                  <a:pos x="33" y="0"/>
                </a:cxn>
                <a:cxn ang="0">
                  <a:pos x="29" y="3"/>
                </a:cxn>
                <a:cxn ang="0">
                  <a:pos x="33" y="3"/>
                </a:cxn>
                <a:cxn ang="0">
                  <a:pos x="35" y="5"/>
                </a:cxn>
                <a:cxn ang="0">
                  <a:pos x="38" y="6"/>
                </a:cxn>
                <a:cxn ang="0">
                  <a:pos x="42" y="8"/>
                </a:cxn>
                <a:cxn ang="0">
                  <a:pos x="45" y="11"/>
                </a:cxn>
                <a:cxn ang="0">
                  <a:pos x="47" y="14"/>
                </a:cxn>
                <a:cxn ang="0">
                  <a:pos x="50" y="17"/>
                </a:cxn>
                <a:cxn ang="0">
                  <a:pos x="51" y="21"/>
                </a:cxn>
                <a:cxn ang="0">
                  <a:pos x="54" y="31"/>
                </a:cxn>
                <a:cxn ang="0">
                  <a:pos x="54" y="40"/>
                </a:cxn>
                <a:cxn ang="0">
                  <a:pos x="54" y="49"/>
                </a:cxn>
                <a:cxn ang="0">
                  <a:pos x="51" y="56"/>
                </a:cxn>
                <a:cxn ang="0">
                  <a:pos x="47" y="66"/>
                </a:cxn>
                <a:cxn ang="0">
                  <a:pos x="42" y="70"/>
                </a:cxn>
                <a:cxn ang="0">
                  <a:pos x="35" y="75"/>
                </a:cxn>
                <a:cxn ang="0">
                  <a:pos x="29" y="75"/>
                </a:cxn>
                <a:cxn ang="0">
                  <a:pos x="22" y="75"/>
                </a:cxn>
                <a:cxn ang="0">
                  <a:pos x="17" y="70"/>
                </a:cxn>
                <a:cxn ang="0">
                  <a:pos x="10" y="66"/>
                </a:cxn>
                <a:cxn ang="0">
                  <a:pos x="6" y="56"/>
                </a:cxn>
                <a:cxn ang="0">
                  <a:pos x="3" y="49"/>
                </a:cxn>
                <a:cxn ang="0">
                  <a:pos x="3" y="40"/>
                </a:cxn>
                <a:cxn ang="0">
                  <a:pos x="3" y="35"/>
                </a:cxn>
                <a:cxn ang="0">
                  <a:pos x="3" y="31"/>
                </a:cxn>
                <a:cxn ang="0">
                  <a:pos x="4" y="26"/>
                </a:cxn>
                <a:cxn ang="0">
                  <a:pos x="6" y="21"/>
                </a:cxn>
                <a:cxn ang="0">
                  <a:pos x="10" y="14"/>
                </a:cxn>
                <a:cxn ang="0">
                  <a:pos x="17" y="8"/>
                </a:cxn>
                <a:cxn ang="0">
                  <a:pos x="22" y="5"/>
                </a:cxn>
                <a:cxn ang="0">
                  <a:pos x="29" y="3"/>
                </a:cxn>
              </a:cxnLst>
              <a:rect l="0" t="0" r="r" b="b"/>
              <a:pathLst>
                <a:path w="58" h="79">
                  <a:moveTo>
                    <a:pt x="29" y="0"/>
                  </a:moveTo>
                  <a:lnTo>
                    <a:pt x="26" y="0"/>
                  </a:lnTo>
                  <a:lnTo>
                    <a:pt x="22" y="2"/>
                  </a:lnTo>
                  <a:lnTo>
                    <a:pt x="18" y="3"/>
                  </a:lnTo>
                  <a:lnTo>
                    <a:pt x="15" y="5"/>
                  </a:lnTo>
                  <a:lnTo>
                    <a:pt x="11" y="8"/>
                  </a:lnTo>
                  <a:lnTo>
                    <a:pt x="9" y="11"/>
                  </a:lnTo>
                  <a:lnTo>
                    <a:pt x="6" y="15"/>
                  </a:lnTo>
                  <a:lnTo>
                    <a:pt x="4" y="20"/>
                  </a:lnTo>
                  <a:lnTo>
                    <a:pt x="3" y="21"/>
                  </a:lnTo>
                  <a:lnTo>
                    <a:pt x="3" y="24"/>
                  </a:lnTo>
                  <a:lnTo>
                    <a:pt x="2" y="26"/>
                  </a:lnTo>
                  <a:lnTo>
                    <a:pt x="2" y="29"/>
                  </a:lnTo>
                  <a:lnTo>
                    <a:pt x="0" y="32"/>
                  </a:lnTo>
                  <a:lnTo>
                    <a:pt x="0" y="34"/>
                  </a:lnTo>
                  <a:lnTo>
                    <a:pt x="0" y="37"/>
                  </a:lnTo>
                  <a:lnTo>
                    <a:pt x="0" y="40"/>
                  </a:lnTo>
                  <a:lnTo>
                    <a:pt x="0" y="44"/>
                  </a:lnTo>
                  <a:lnTo>
                    <a:pt x="2" y="49"/>
                  </a:lnTo>
                  <a:lnTo>
                    <a:pt x="2" y="53"/>
                  </a:lnTo>
                  <a:lnTo>
                    <a:pt x="4" y="58"/>
                  </a:lnTo>
                  <a:lnTo>
                    <a:pt x="6" y="64"/>
                  </a:lnTo>
                  <a:lnTo>
                    <a:pt x="9" y="67"/>
                  </a:lnTo>
                  <a:lnTo>
                    <a:pt x="11" y="70"/>
                  </a:lnTo>
                  <a:lnTo>
                    <a:pt x="15" y="73"/>
                  </a:lnTo>
                  <a:lnTo>
                    <a:pt x="17" y="75"/>
                  </a:lnTo>
                  <a:lnTo>
                    <a:pt x="18" y="76"/>
                  </a:lnTo>
                  <a:lnTo>
                    <a:pt x="21" y="76"/>
                  </a:lnTo>
                  <a:lnTo>
                    <a:pt x="22" y="78"/>
                  </a:lnTo>
                  <a:lnTo>
                    <a:pt x="23" y="78"/>
                  </a:lnTo>
                  <a:lnTo>
                    <a:pt x="25" y="79"/>
                  </a:lnTo>
                  <a:lnTo>
                    <a:pt x="27" y="79"/>
                  </a:lnTo>
                  <a:lnTo>
                    <a:pt x="29" y="79"/>
                  </a:lnTo>
                  <a:lnTo>
                    <a:pt x="31" y="79"/>
                  </a:lnTo>
                  <a:lnTo>
                    <a:pt x="33" y="79"/>
                  </a:lnTo>
                  <a:lnTo>
                    <a:pt x="34" y="78"/>
                  </a:lnTo>
                  <a:lnTo>
                    <a:pt x="37" y="78"/>
                  </a:lnTo>
                  <a:lnTo>
                    <a:pt x="38" y="76"/>
                  </a:lnTo>
                  <a:lnTo>
                    <a:pt x="39" y="76"/>
                  </a:lnTo>
                  <a:lnTo>
                    <a:pt x="41" y="75"/>
                  </a:lnTo>
                  <a:lnTo>
                    <a:pt x="43" y="73"/>
                  </a:lnTo>
                  <a:lnTo>
                    <a:pt x="46" y="70"/>
                  </a:lnTo>
                  <a:lnTo>
                    <a:pt x="49" y="67"/>
                  </a:lnTo>
                  <a:lnTo>
                    <a:pt x="51" y="64"/>
                  </a:lnTo>
                  <a:lnTo>
                    <a:pt x="54" y="58"/>
                  </a:lnTo>
                  <a:lnTo>
                    <a:pt x="56" y="53"/>
                  </a:lnTo>
                  <a:lnTo>
                    <a:pt x="57" y="49"/>
                  </a:lnTo>
                  <a:lnTo>
                    <a:pt x="57" y="44"/>
                  </a:lnTo>
                  <a:lnTo>
                    <a:pt x="58" y="40"/>
                  </a:lnTo>
                  <a:lnTo>
                    <a:pt x="57" y="34"/>
                  </a:lnTo>
                  <a:lnTo>
                    <a:pt x="57" y="29"/>
                  </a:lnTo>
                  <a:lnTo>
                    <a:pt x="56" y="24"/>
                  </a:lnTo>
                  <a:lnTo>
                    <a:pt x="54" y="20"/>
                  </a:lnTo>
                  <a:lnTo>
                    <a:pt x="53" y="17"/>
                  </a:lnTo>
                  <a:lnTo>
                    <a:pt x="51" y="15"/>
                  </a:lnTo>
                  <a:lnTo>
                    <a:pt x="50" y="12"/>
                  </a:lnTo>
                  <a:lnTo>
                    <a:pt x="49" y="11"/>
                  </a:lnTo>
                  <a:lnTo>
                    <a:pt x="47" y="9"/>
                  </a:lnTo>
                  <a:lnTo>
                    <a:pt x="46" y="8"/>
                  </a:lnTo>
                  <a:lnTo>
                    <a:pt x="45" y="6"/>
                  </a:lnTo>
                  <a:lnTo>
                    <a:pt x="43" y="5"/>
                  </a:lnTo>
                  <a:lnTo>
                    <a:pt x="39" y="3"/>
                  </a:lnTo>
                  <a:lnTo>
                    <a:pt x="35" y="2"/>
                  </a:lnTo>
                  <a:lnTo>
                    <a:pt x="33" y="0"/>
                  </a:lnTo>
                  <a:lnTo>
                    <a:pt x="29" y="0"/>
                  </a:lnTo>
                  <a:close/>
                  <a:moveTo>
                    <a:pt x="29" y="3"/>
                  </a:moveTo>
                  <a:lnTo>
                    <a:pt x="30" y="3"/>
                  </a:lnTo>
                  <a:lnTo>
                    <a:pt x="33" y="3"/>
                  </a:lnTo>
                  <a:lnTo>
                    <a:pt x="34" y="5"/>
                  </a:lnTo>
                  <a:lnTo>
                    <a:pt x="35" y="5"/>
                  </a:lnTo>
                  <a:lnTo>
                    <a:pt x="37" y="5"/>
                  </a:lnTo>
                  <a:lnTo>
                    <a:pt x="38" y="6"/>
                  </a:lnTo>
                  <a:lnTo>
                    <a:pt x="41" y="8"/>
                  </a:lnTo>
                  <a:lnTo>
                    <a:pt x="42" y="8"/>
                  </a:lnTo>
                  <a:lnTo>
                    <a:pt x="43" y="9"/>
                  </a:lnTo>
                  <a:lnTo>
                    <a:pt x="45" y="11"/>
                  </a:lnTo>
                  <a:lnTo>
                    <a:pt x="46" y="12"/>
                  </a:lnTo>
                  <a:lnTo>
                    <a:pt x="47" y="14"/>
                  </a:lnTo>
                  <a:lnTo>
                    <a:pt x="49" y="15"/>
                  </a:lnTo>
                  <a:lnTo>
                    <a:pt x="50" y="17"/>
                  </a:lnTo>
                  <a:lnTo>
                    <a:pt x="50" y="20"/>
                  </a:lnTo>
                  <a:lnTo>
                    <a:pt x="51" y="21"/>
                  </a:lnTo>
                  <a:lnTo>
                    <a:pt x="53" y="26"/>
                  </a:lnTo>
                  <a:lnTo>
                    <a:pt x="54" y="31"/>
                  </a:lnTo>
                  <a:lnTo>
                    <a:pt x="54" y="35"/>
                  </a:lnTo>
                  <a:lnTo>
                    <a:pt x="54" y="40"/>
                  </a:lnTo>
                  <a:lnTo>
                    <a:pt x="54" y="44"/>
                  </a:lnTo>
                  <a:lnTo>
                    <a:pt x="54" y="49"/>
                  </a:lnTo>
                  <a:lnTo>
                    <a:pt x="53" y="53"/>
                  </a:lnTo>
                  <a:lnTo>
                    <a:pt x="51" y="56"/>
                  </a:lnTo>
                  <a:lnTo>
                    <a:pt x="50" y="61"/>
                  </a:lnTo>
                  <a:lnTo>
                    <a:pt x="47" y="66"/>
                  </a:lnTo>
                  <a:lnTo>
                    <a:pt x="45" y="69"/>
                  </a:lnTo>
                  <a:lnTo>
                    <a:pt x="42" y="70"/>
                  </a:lnTo>
                  <a:lnTo>
                    <a:pt x="39" y="73"/>
                  </a:lnTo>
                  <a:lnTo>
                    <a:pt x="35" y="75"/>
                  </a:lnTo>
                  <a:lnTo>
                    <a:pt x="33" y="75"/>
                  </a:lnTo>
                  <a:lnTo>
                    <a:pt x="29" y="75"/>
                  </a:lnTo>
                  <a:lnTo>
                    <a:pt x="26" y="75"/>
                  </a:lnTo>
                  <a:lnTo>
                    <a:pt x="22" y="75"/>
                  </a:lnTo>
                  <a:lnTo>
                    <a:pt x="19" y="73"/>
                  </a:lnTo>
                  <a:lnTo>
                    <a:pt x="17" y="70"/>
                  </a:lnTo>
                  <a:lnTo>
                    <a:pt x="13" y="69"/>
                  </a:lnTo>
                  <a:lnTo>
                    <a:pt x="10" y="66"/>
                  </a:lnTo>
                  <a:lnTo>
                    <a:pt x="9" y="61"/>
                  </a:lnTo>
                  <a:lnTo>
                    <a:pt x="6" y="56"/>
                  </a:lnTo>
                  <a:lnTo>
                    <a:pt x="4" y="53"/>
                  </a:lnTo>
                  <a:lnTo>
                    <a:pt x="3" y="49"/>
                  </a:lnTo>
                  <a:lnTo>
                    <a:pt x="3" y="44"/>
                  </a:lnTo>
                  <a:lnTo>
                    <a:pt x="3" y="40"/>
                  </a:lnTo>
                  <a:lnTo>
                    <a:pt x="3" y="37"/>
                  </a:lnTo>
                  <a:lnTo>
                    <a:pt x="3" y="35"/>
                  </a:lnTo>
                  <a:lnTo>
                    <a:pt x="3" y="32"/>
                  </a:lnTo>
                  <a:lnTo>
                    <a:pt x="3" y="31"/>
                  </a:lnTo>
                  <a:lnTo>
                    <a:pt x="4" y="27"/>
                  </a:lnTo>
                  <a:lnTo>
                    <a:pt x="4" y="26"/>
                  </a:lnTo>
                  <a:lnTo>
                    <a:pt x="6" y="23"/>
                  </a:lnTo>
                  <a:lnTo>
                    <a:pt x="6" y="21"/>
                  </a:lnTo>
                  <a:lnTo>
                    <a:pt x="9" y="17"/>
                  </a:lnTo>
                  <a:lnTo>
                    <a:pt x="10" y="14"/>
                  </a:lnTo>
                  <a:lnTo>
                    <a:pt x="13" y="11"/>
                  </a:lnTo>
                  <a:lnTo>
                    <a:pt x="17" y="8"/>
                  </a:lnTo>
                  <a:lnTo>
                    <a:pt x="19" y="6"/>
                  </a:lnTo>
                  <a:lnTo>
                    <a:pt x="22" y="5"/>
                  </a:lnTo>
                  <a:lnTo>
                    <a:pt x="26" y="3"/>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4" name="Freeform 170"/>
            <p:cNvSpPr>
              <a:spLocks noEditPoints="1"/>
            </p:cNvSpPr>
            <p:nvPr/>
          </p:nvSpPr>
          <p:spPr bwMode="auto">
            <a:xfrm>
              <a:off x="8605838" y="2662238"/>
              <a:ext cx="30162" cy="41275"/>
            </a:xfrm>
            <a:custGeom>
              <a:avLst/>
              <a:gdLst/>
              <a:ahLst/>
              <a:cxnLst>
                <a:cxn ang="0">
                  <a:pos x="26" y="0"/>
                </a:cxn>
                <a:cxn ang="0">
                  <a:pos x="19" y="3"/>
                </a:cxn>
                <a:cxn ang="0">
                  <a:pos x="12" y="7"/>
                </a:cxn>
                <a:cxn ang="0">
                  <a:pos x="7" y="15"/>
                </a:cxn>
                <a:cxn ang="0">
                  <a:pos x="4" y="23"/>
                </a:cxn>
                <a:cxn ang="0">
                  <a:pos x="3" y="27"/>
                </a:cxn>
                <a:cxn ang="0">
                  <a:pos x="1" y="32"/>
                </a:cxn>
                <a:cxn ang="0">
                  <a:pos x="0" y="36"/>
                </a:cxn>
                <a:cxn ang="0">
                  <a:pos x="1" y="44"/>
                </a:cxn>
                <a:cxn ang="0">
                  <a:pos x="3" y="55"/>
                </a:cxn>
                <a:cxn ang="0">
                  <a:pos x="7" y="64"/>
                </a:cxn>
                <a:cxn ang="0">
                  <a:pos x="12" y="71"/>
                </a:cxn>
                <a:cxn ang="0">
                  <a:pos x="16" y="74"/>
                </a:cxn>
                <a:cxn ang="0">
                  <a:pos x="20" y="76"/>
                </a:cxn>
                <a:cxn ang="0">
                  <a:pos x="24" y="77"/>
                </a:cxn>
                <a:cxn ang="0">
                  <a:pos x="27" y="79"/>
                </a:cxn>
                <a:cxn ang="0">
                  <a:pos x="31" y="79"/>
                </a:cxn>
                <a:cxn ang="0">
                  <a:pos x="35" y="77"/>
                </a:cxn>
                <a:cxn ang="0">
                  <a:pos x="38" y="76"/>
                </a:cxn>
                <a:cxn ang="0">
                  <a:pos x="42" y="74"/>
                </a:cxn>
                <a:cxn ang="0">
                  <a:pos x="47" y="71"/>
                </a:cxn>
                <a:cxn ang="0">
                  <a:pos x="52" y="64"/>
                </a:cxn>
                <a:cxn ang="0">
                  <a:pos x="55" y="55"/>
                </a:cxn>
                <a:cxn ang="0">
                  <a:pos x="58" y="44"/>
                </a:cxn>
                <a:cxn ang="0">
                  <a:pos x="58" y="35"/>
                </a:cxn>
                <a:cxn ang="0">
                  <a:pos x="55" y="24"/>
                </a:cxn>
                <a:cxn ang="0">
                  <a:pos x="52" y="16"/>
                </a:cxn>
                <a:cxn ang="0">
                  <a:pos x="51" y="13"/>
                </a:cxn>
                <a:cxn ang="0">
                  <a:pos x="48" y="9"/>
                </a:cxn>
                <a:cxn ang="0">
                  <a:pos x="44" y="6"/>
                </a:cxn>
                <a:cxn ang="0">
                  <a:pos x="40" y="3"/>
                </a:cxn>
                <a:cxn ang="0">
                  <a:pos x="32" y="0"/>
                </a:cxn>
                <a:cxn ang="0">
                  <a:pos x="30" y="4"/>
                </a:cxn>
                <a:cxn ang="0">
                  <a:pos x="32" y="4"/>
                </a:cxn>
                <a:cxn ang="0">
                  <a:pos x="35" y="4"/>
                </a:cxn>
                <a:cxn ang="0">
                  <a:pos x="39" y="6"/>
                </a:cxn>
                <a:cxn ang="0">
                  <a:pos x="42" y="9"/>
                </a:cxn>
                <a:cxn ang="0">
                  <a:pos x="44" y="10"/>
                </a:cxn>
                <a:cxn ang="0">
                  <a:pos x="47" y="13"/>
                </a:cxn>
                <a:cxn ang="0">
                  <a:pos x="50" y="18"/>
                </a:cxn>
                <a:cxn ang="0">
                  <a:pos x="52" y="21"/>
                </a:cxn>
                <a:cxn ang="0">
                  <a:pos x="54" y="30"/>
                </a:cxn>
                <a:cxn ang="0">
                  <a:pos x="55" y="39"/>
                </a:cxn>
                <a:cxn ang="0">
                  <a:pos x="54" y="48"/>
                </a:cxn>
                <a:cxn ang="0">
                  <a:pos x="52" y="58"/>
                </a:cxn>
                <a:cxn ang="0">
                  <a:pos x="47" y="65"/>
                </a:cxn>
                <a:cxn ang="0">
                  <a:pos x="42" y="71"/>
                </a:cxn>
                <a:cxn ang="0">
                  <a:pos x="36" y="74"/>
                </a:cxn>
                <a:cxn ang="0">
                  <a:pos x="30" y="76"/>
                </a:cxn>
                <a:cxn ang="0">
                  <a:pos x="23" y="74"/>
                </a:cxn>
                <a:cxn ang="0">
                  <a:pos x="16" y="71"/>
                </a:cxn>
                <a:cxn ang="0">
                  <a:pos x="11" y="65"/>
                </a:cxn>
                <a:cxn ang="0">
                  <a:pos x="7" y="58"/>
                </a:cxn>
                <a:cxn ang="0">
                  <a:pos x="4" y="48"/>
                </a:cxn>
                <a:cxn ang="0">
                  <a:pos x="3" y="39"/>
                </a:cxn>
                <a:cxn ang="0">
                  <a:pos x="3" y="35"/>
                </a:cxn>
                <a:cxn ang="0">
                  <a:pos x="4" y="30"/>
                </a:cxn>
                <a:cxn ang="0">
                  <a:pos x="5" y="26"/>
                </a:cxn>
                <a:cxn ang="0">
                  <a:pos x="7" y="21"/>
                </a:cxn>
                <a:cxn ang="0">
                  <a:pos x="11" y="13"/>
                </a:cxn>
                <a:cxn ang="0">
                  <a:pos x="16" y="9"/>
                </a:cxn>
                <a:cxn ang="0">
                  <a:pos x="23" y="4"/>
                </a:cxn>
                <a:cxn ang="0">
                  <a:pos x="30" y="4"/>
                </a:cxn>
              </a:cxnLst>
              <a:rect l="0" t="0" r="r" b="b"/>
              <a:pathLst>
                <a:path w="58" h="79">
                  <a:moveTo>
                    <a:pt x="30" y="0"/>
                  </a:moveTo>
                  <a:lnTo>
                    <a:pt x="26" y="0"/>
                  </a:lnTo>
                  <a:lnTo>
                    <a:pt x="22" y="1"/>
                  </a:lnTo>
                  <a:lnTo>
                    <a:pt x="19" y="3"/>
                  </a:lnTo>
                  <a:lnTo>
                    <a:pt x="15" y="4"/>
                  </a:lnTo>
                  <a:lnTo>
                    <a:pt x="12" y="7"/>
                  </a:lnTo>
                  <a:lnTo>
                    <a:pt x="9" y="12"/>
                  </a:lnTo>
                  <a:lnTo>
                    <a:pt x="7" y="15"/>
                  </a:lnTo>
                  <a:lnTo>
                    <a:pt x="4" y="20"/>
                  </a:lnTo>
                  <a:lnTo>
                    <a:pt x="4" y="23"/>
                  </a:lnTo>
                  <a:lnTo>
                    <a:pt x="3" y="24"/>
                  </a:lnTo>
                  <a:lnTo>
                    <a:pt x="3" y="27"/>
                  </a:lnTo>
                  <a:lnTo>
                    <a:pt x="1" y="29"/>
                  </a:lnTo>
                  <a:lnTo>
                    <a:pt x="1" y="32"/>
                  </a:lnTo>
                  <a:lnTo>
                    <a:pt x="1" y="35"/>
                  </a:lnTo>
                  <a:lnTo>
                    <a:pt x="0" y="36"/>
                  </a:lnTo>
                  <a:lnTo>
                    <a:pt x="0" y="39"/>
                  </a:lnTo>
                  <a:lnTo>
                    <a:pt x="1" y="44"/>
                  </a:lnTo>
                  <a:lnTo>
                    <a:pt x="1" y="48"/>
                  </a:lnTo>
                  <a:lnTo>
                    <a:pt x="3" y="55"/>
                  </a:lnTo>
                  <a:lnTo>
                    <a:pt x="4" y="59"/>
                  </a:lnTo>
                  <a:lnTo>
                    <a:pt x="7" y="64"/>
                  </a:lnTo>
                  <a:lnTo>
                    <a:pt x="9" y="67"/>
                  </a:lnTo>
                  <a:lnTo>
                    <a:pt x="12" y="71"/>
                  </a:lnTo>
                  <a:lnTo>
                    <a:pt x="15" y="73"/>
                  </a:lnTo>
                  <a:lnTo>
                    <a:pt x="16" y="74"/>
                  </a:lnTo>
                  <a:lnTo>
                    <a:pt x="19" y="76"/>
                  </a:lnTo>
                  <a:lnTo>
                    <a:pt x="20" y="76"/>
                  </a:lnTo>
                  <a:lnTo>
                    <a:pt x="22" y="77"/>
                  </a:lnTo>
                  <a:lnTo>
                    <a:pt x="24" y="77"/>
                  </a:lnTo>
                  <a:lnTo>
                    <a:pt x="26" y="79"/>
                  </a:lnTo>
                  <a:lnTo>
                    <a:pt x="27" y="79"/>
                  </a:lnTo>
                  <a:lnTo>
                    <a:pt x="30" y="79"/>
                  </a:lnTo>
                  <a:lnTo>
                    <a:pt x="31" y="79"/>
                  </a:lnTo>
                  <a:lnTo>
                    <a:pt x="32" y="79"/>
                  </a:lnTo>
                  <a:lnTo>
                    <a:pt x="35" y="77"/>
                  </a:lnTo>
                  <a:lnTo>
                    <a:pt x="36" y="77"/>
                  </a:lnTo>
                  <a:lnTo>
                    <a:pt x="38" y="76"/>
                  </a:lnTo>
                  <a:lnTo>
                    <a:pt x="40" y="76"/>
                  </a:lnTo>
                  <a:lnTo>
                    <a:pt x="42" y="74"/>
                  </a:lnTo>
                  <a:lnTo>
                    <a:pt x="43" y="73"/>
                  </a:lnTo>
                  <a:lnTo>
                    <a:pt x="47" y="71"/>
                  </a:lnTo>
                  <a:lnTo>
                    <a:pt x="50" y="67"/>
                  </a:lnTo>
                  <a:lnTo>
                    <a:pt x="52" y="64"/>
                  </a:lnTo>
                  <a:lnTo>
                    <a:pt x="54" y="59"/>
                  </a:lnTo>
                  <a:lnTo>
                    <a:pt x="55" y="55"/>
                  </a:lnTo>
                  <a:lnTo>
                    <a:pt x="56" y="48"/>
                  </a:lnTo>
                  <a:lnTo>
                    <a:pt x="58" y="44"/>
                  </a:lnTo>
                  <a:lnTo>
                    <a:pt x="58" y="39"/>
                  </a:lnTo>
                  <a:lnTo>
                    <a:pt x="58" y="35"/>
                  </a:lnTo>
                  <a:lnTo>
                    <a:pt x="56" y="29"/>
                  </a:lnTo>
                  <a:lnTo>
                    <a:pt x="55" y="24"/>
                  </a:lnTo>
                  <a:lnTo>
                    <a:pt x="54" y="20"/>
                  </a:lnTo>
                  <a:lnTo>
                    <a:pt x="52" y="16"/>
                  </a:lnTo>
                  <a:lnTo>
                    <a:pt x="52" y="15"/>
                  </a:lnTo>
                  <a:lnTo>
                    <a:pt x="51" y="13"/>
                  </a:lnTo>
                  <a:lnTo>
                    <a:pt x="50" y="10"/>
                  </a:lnTo>
                  <a:lnTo>
                    <a:pt x="48" y="9"/>
                  </a:lnTo>
                  <a:lnTo>
                    <a:pt x="47" y="7"/>
                  </a:lnTo>
                  <a:lnTo>
                    <a:pt x="44" y="6"/>
                  </a:lnTo>
                  <a:lnTo>
                    <a:pt x="43" y="4"/>
                  </a:lnTo>
                  <a:lnTo>
                    <a:pt x="40" y="3"/>
                  </a:lnTo>
                  <a:lnTo>
                    <a:pt x="36" y="1"/>
                  </a:lnTo>
                  <a:lnTo>
                    <a:pt x="32" y="0"/>
                  </a:lnTo>
                  <a:lnTo>
                    <a:pt x="30" y="0"/>
                  </a:lnTo>
                  <a:close/>
                  <a:moveTo>
                    <a:pt x="30" y="4"/>
                  </a:moveTo>
                  <a:lnTo>
                    <a:pt x="31" y="4"/>
                  </a:lnTo>
                  <a:lnTo>
                    <a:pt x="32" y="4"/>
                  </a:lnTo>
                  <a:lnTo>
                    <a:pt x="34" y="4"/>
                  </a:lnTo>
                  <a:lnTo>
                    <a:pt x="35" y="4"/>
                  </a:lnTo>
                  <a:lnTo>
                    <a:pt x="38" y="6"/>
                  </a:lnTo>
                  <a:lnTo>
                    <a:pt x="39" y="6"/>
                  </a:lnTo>
                  <a:lnTo>
                    <a:pt x="40" y="7"/>
                  </a:lnTo>
                  <a:lnTo>
                    <a:pt x="42" y="9"/>
                  </a:lnTo>
                  <a:lnTo>
                    <a:pt x="43" y="9"/>
                  </a:lnTo>
                  <a:lnTo>
                    <a:pt x="44" y="10"/>
                  </a:lnTo>
                  <a:lnTo>
                    <a:pt x="46" y="12"/>
                  </a:lnTo>
                  <a:lnTo>
                    <a:pt x="47" y="13"/>
                  </a:lnTo>
                  <a:lnTo>
                    <a:pt x="48" y="15"/>
                  </a:lnTo>
                  <a:lnTo>
                    <a:pt x="50" y="18"/>
                  </a:lnTo>
                  <a:lnTo>
                    <a:pt x="51" y="20"/>
                  </a:lnTo>
                  <a:lnTo>
                    <a:pt x="52" y="21"/>
                  </a:lnTo>
                  <a:lnTo>
                    <a:pt x="54" y="26"/>
                  </a:lnTo>
                  <a:lnTo>
                    <a:pt x="54" y="30"/>
                  </a:lnTo>
                  <a:lnTo>
                    <a:pt x="55" y="35"/>
                  </a:lnTo>
                  <a:lnTo>
                    <a:pt x="55" y="39"/>
                  </a:lnTo>
                  <a:lnTo>
                    <a:pt x="55" y="44"/>
                  </a:lnTo>
                  <a:lnTo>
                    <a:pt x="54" y="48"/>
                  </a:lnTo>
                  <a:lnTo>
                    <a:pt x="54" y="53"/>
                  </a:lnTo>
                  <a:lnTo>
                    <a:pt x="52" y="58"/>
                  </a:lnTo>
                  <a:lnTo>
                    <a:pt x="50" y="61"/>
                  </a:lnTo>
                  <a:lnTo>
                    <a:pt x="47" y="65"/>
                  </a:lnTo>
                  <a:lnTo>
                    <a:pt x="46" y="68"/>
                  </a:lnTo>
                  <a:lnTo>
                    <a:pt x="42" y="71"/>
                  </a:lnTo>
                  <a:lnTo>
                    <a:pt x="39" y="73"/>
                  </a:lnTo>
                  <a:lnTo>
                    <a:pt x="36" y="74"/>
                  </a:lnTo>
                  <a:lnTo>
                    <a:pt x="32" y="74"/>
                  </a:lnTo>
                  <a:lnTo>
                    <a:pt x="30" y="76"/>
                  </a:lnTo>
                  <a:lnTo>
                    <a:pt x="26" y="74"/>
                  </a:lnTo>
                  <a:lnTo>
                    <a:pt x="23" y="74"/>
                  </a:lnTo>
                  <a:lnTo>
                    <a:pt x="19" y="73"/>
                  </a:lnTo>
                  <a:lnTo>
                    <a:pt x="16" y="71"/>
                  </a:lnTo>
                  <a:lnTo>
                    <a:pt x="13" y="68"/>
                  </a:lnTo>
                  <a:lnTo>
                    <a:pt x="11" y="65"/>
                  </a:lnTo>
                  <a:lnTo>
                    <a:pt x="8" y="61"/>
                  </a:lnTo>
                  <a:lnTo>
                    <a:pt x="7" y="58"/>
                  </a:lnTo>
                  <a:lnTo>
                    <a:pt x="5" y="53"/>
                  </a:lnTo>
                  <a:lnTo>
                    <a:pt x="4" y="48"/>
                  </a:lnTo>
                  <a:lnTo>
                    <a:pt x="3" y="44"/>
                  </a:lnTo>
                  <a:lnTo>
                    <a:pt x="3" y="39"/>
                  </a:lnTo>
                  <a:lnTo>
                    <a:pt x="3" y="38"/>
                  </a:lnTo>
                  <a:lnTo>
                    <a:pt x="3" y="35"/>
                  </a:lnTo>
                  <a:lnTo>
                    <a:pt x="4" y="32"/>
                  </a:lnTo>
                  <a:lnTo>
                    <a:pt x="4" y="30"/>
                  </a:lnTo>
                  <a:lnTo>
                    <a:pt x="4" y="29"/>
                  </a:lnTo>
                  <a:lnTo>
                    <a:pt x="5" y="26"/>
                  </a:lnTo>
                  <a:lnTo>
                    <a:pt x="5" y="24"/>
                  </a:lnTo>
                  <a:lnTo>
                    <a:pt x="7" y="21"/>
                  </a:lnTo>
                  <a:lnTo>
                    <a:pt x="8" y="18"/>
                  </a:lnTo>
                  <a:lnTo>
                    <a:pt x="11" y="13"/>
                  </a:lnTo>
                  <a:lnTo>
                    <a:pt x="13" y="10"/>
                  </a:lnTo>
                  <a:lnTo>
                    <a:pt x="16" y="9"/>
                  </a:lnTo>
                  <a:lnTo>
                    <a:pt x="19" y="6"/>
                  </a:lnTo>
                  <a:lnTo>
                    <a:pt x="23" y="4"/>
                  </a:lnTo>
                  <a:lnTo>
                    <a:pt x="26" y="4"/>
                  </a:lnTo>
                  <a:lnTo>
                    <a:pt x="30" y="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5" name="Freeform 171"/>
            <p:cNvSpPr>
              <a:spLocks noEditPoints="1"/>
            </p:cNvSpPr>
            <p:nvPr/>
          </p:nvSpPr>
          <p:spPr bwMode="auto">
            <a:xfrm>
              <a:off x="8674100" y="2613025"/>
              <a:ext cx="31750" cy="41275"/>
            </a:xfrm>
            <a:custGeom>
              <a:avLst/>
              <a:gdLst/>
              <a:ahLst/>
              <a:cxnLst>
                <a:cxn ang="0">
                  <a:pos x="25" y="1"/>
                </a:cxn>
                <a:cxn ang="0">
                  <a:pos x="19" y="3"/>
                </a:cxn>
                <a:cxn ang="0">
                  <a:pos x="12" y="9"/>
                </a:cxn>
                <a:cxn ang="0">
                  <a:pos x="7" y="15"/>
                </a:cxn>
                <a:cxn ang="0">
                  <a:pos x="4" y="23"/>
                </a:cxn>
                <a:cxn ang="0">
                  <a:pos x="3" y="27"/>
                </a:cxn>
                <a:cxn ang="0">
                  <a:pos x="1" y="32"/>
                </a:cxn>
                <a:cxn ang="0">
                  <a:pos x="0" y="38"/>
                </a:cxn>
                <a:cxn ang="0">
                  <a:pos x="1" y="46"/>
                </a:cxn>
                <a:cxn ang="0">
                  <a:pos x="3" y="55"/>
                </a:cxn>
                <a:cxn ang="0">
                  <a:pos x="7" y="64"/>
                </a:cxn>
                <a:cxn ang="0">
                  <a:pos x="12" y="71"/>
                </a:cxn>
                <a:cxn ang="0">
                  <a:pos x="17" y="74"/>
                </a:cxn>
                <a:cxn ang="0">
                  <a:pos x="20" y="78"/>
                </a:cxn>
                <a:cxn ang="0">
                  <a:pos x="24" y="79"/>
                </a:cxn>
                <a:cxn ang="0">
                  <a:pos x="27" y="79"/>
                </a:cxn>
                <a:cxn ang="0">
                  <a:pos x="31" y="79"/>
                </a:cxn>
                <a:cxn ang="0">
                  <a:pos x="35" y="79"/>
                </a:cxn>
                <a:cxn ang="0">
                  <a:pos x="38" y="78"/>
                </a:cxn>
                <a:cxn ang="0">
                  <a:pos x="42" y="74"/>
                </a:cxn>
                <a:cxn ang="0">
                  <a:pos x="47" y="71"/>
                </a:cxn>
                <a:cxn ang="0">
                  <a:pos x="52" y="64"/>
                </a:cxn>
                <a:cxn ang="0">
                  <a:pos x="55" y="55"/>
                </a:cxn>
                <a:cxn ang="0">
                  <a:pos x="58" y="46"/>
                </a:cxn>
                <a:cxn ang="0">
                  <a:pos x="58" y="35"/>
                </a:cxn>
                <a:cxn ang="0">
                  <a:pos x="55" y="24"/>
                </a:cxn>
                <a:cxn ang="0">
                  <a:pos x="52" y="18"/>
                </a:cxn>
                <a:cxn ang="0">
                  <a:pos x="51" y="14"/>
                </a:cxn>
                <a:cxn ang="0">
                  <a:pos x="48" y="11"/>
                </a:cxn>
                <a:cxn ang="0">
                  <a:pos x="44" y="7"/>
                </a:cxn>
                <a:cxn ang="0">
                  <a:pos x="40" y="3"/>
                </a:cxn>
                <a:cxn ang="0">
                  <a:pos x="32" y="1"/>
                </a:cxn>
                <a:cxn ang="0">
                  <a:pos x="30" y="4"/>
                </a:cxn>
                <a:cxn ang="0">
                  <a:pos x="32" y="4"/>
                </a:cxn>
                <a:cxn ang="0">
                  <a:pos x="36" y="6"/>
                </a:cxn>
                <a:cxn ang="0">
                  <a:pos x="39" y="7"/>
                </a:cxn>
                <a:cxn ang="0">
                  <a:pos x="42" y="9"/>
                </a:cxn>
                <a:cxn ang="0">
                  <a:pos x="44" y="12"/>
                </a:cxn>
                <a:cxn ang="0">
                  <a:pos x="47" y="15"/>
                </a:cxn>
                <a:cxn ang="0">
                  <a:pos x="50" y="18"/>
                </a:cxn>
                <a:cxn ang="0">
                  <a:pos x="52" y="23"/>
                </a:cxn>
                <a:cxn ang="0">
                  <a:pos x="54" y="30"/>
                </a:cxn>
                <a:cxn ang="0">
                  <a:pos x="55" y="39"/>
                </a:cxn>
                <a:cxn ang="0">
                  <a:pos x="54" y="49"/>
                </a:cxn>
                <a:cxn ang="0">
                  <a:pos x="52" y="58"/>
                </a:cxn>
                <a:cxn ang="0">
                  <a:pos x="48" y="65"/>
                </a:cxn>
                <a:cxn ang="0">
                  <a:pos x="42" y="71"/>
                </a:cxn>
                <a:cxn ang="0">
                  <a:pos x="36" y="74"/>
                </a:cxn>
                <a:cxn ang="0">
                  <a:pos x="30" y="76"/>
                </a:cxn>
                <a:cxn ang="0">
                  <a:pos x="23" y="74"/>
                </a:cxn>
                <a:cxn ang="0">
                  <a:pos x="16" y="71"/>
                </a:cxn>
                <a:cxn ang="0">
                  <a:pos x="11" y="65"/>
                </a:cxn>
                <a:cxn ang="0">
                  <a:pos x="7" y="58"/>
                </a:cxn>
                <a:cxn ang="0">
                  <a:pos x="4" y="49"/>
                </a:cxn>
                <a:cxn ang="0">
                  <a:pos x="3" y="39"/>
                </a:cxn>
                <a:cxn ang="0">
                  <a:pos x="3" y="35"/>
                </a:cxn>
                <a:cxn ang="0">
                  <a:pos x="4" y="30"/>
                </a:cxn>
                <a:cxn ang="0">
                  <a:pos x="5" y="26"/>
                </a:cxn>
                <a:cxn ang="0">
                  <a:pos x="7" y="23"/>
                </a:cxn>
                <a:cxn ang="0">
                  <a:pos x="11" y="15"/>
                </a:cxn>
                <a:cxn ang="0">
                  <a:pos x="16" y="9"/>
                </a:cxn>
                <a:cxn ang="0">
                  <a:pos x="23" y="6"/>
                </a:cxn>
                <a:cxn ang="0">
                  <a:pos x="30" y="4"/>
                </a:cxn>
              </a:cxnLst>
              <a:rect l="0" t="0" r="r" b="b"/>
              <a:pathLst>
                <a:path w="58" h="79">
                  <a:moveTo>
                    <a:pt x="30" y="0"/>
                  </a:moveTo>
                  <a:lnTo>
                    <a:pt x="25" y="1"/>
                  </a:lnTo>
                  <a:lnTo>
                    <a:pt x="21" y="1"/>
                  </a:lnTo>
                  <a:lnTo>
                    <a:pt x="19" y="3"/>
                  </a:lnTo>
                  <a:lnTo>
                    <a:pt x="15" y="6"/>
                  </a:lnTo>
                  <a:lnTo>
                    <a:pt x="12" y="9"/>
                  </a:lnTo>
                  <a:lnTo>
                    <a:pt x="9" y="12"/>
                  </a:lnTo>
                  <a:lnTo>
                    <a:pt x="7" y="15"/>
                  </a:lnTo>
                  <a:lnTo>
                    <a:pt x="4" y="20"/>
                  </a:lnTo>
                  <a:lnTo>
                    <a:pt x="4" y="23"/>
                  </a:lnTo>
                  <a:lnTo>
                    <a:pt x="3" y="24"/>
                  </a:lnTo>
                  <a:lnTo>
                    <a:pt x="3" y="27"/>
                  </a:lnTo>
                  <a:lnTo>
                    <a:pt x="1" y="30"/>
                  </a:lnTo>
                  <a:lnTo>
                    <a:pt x="1" y="32"/>
                  </a:lnTo>
                  <a:lnTo>
                    <a:pt x="1" y="35"/>
                  </a:lnTo>
                  <a:lnTo>
                    <a:pt x="0" y="38"/>
                  </a:lnTo>
                  <a:lnTo>
                    <a:pt x="0" y="39"/>
                  </a:lnTo>
                  <a:lnTo>
                    <a:pt x="1" y="46"/>
                  </a:lnTo>
                  <a:lnTo>
                    <a:pt x="1" y="50"/>
                  </a:lnTo>
                  <a:lnTo>
                    <a:pt x="3" y="55"/>
                  </a:lnTo>
                  <a:lnTo>
                    <a:pt x="4" y="59"/>
                  </a:lnTo>
                  <a:lnTo>
                    <a:pt x="7" y="64"/>
                  </a:lnTo>
                  <a:lnTo>
                    <a:pt x="9" y="68"/>
                  </a:lnTo>
                  <a:lnTo>
                    <a:pt x="12" y="71"/>
                  </a:lnTo>
                  <a:lnTo>
                    <a:pt x="15" y="74"/>
                  </a:lnTo>
                  <a:lnTo>
                    <a:pt x="17" y="74"/>
                  </a:lnTo>
                  <a:lnTo>
                    <a:pt x="19" y="76"/>
                  </a:lnTo>
                  <a:lnTo>
                    <a:pt x="20" y="78"/>
                  </a:lnTo>
                  <a:lnTo>
                    <a:pt x="21" y="78"/>
                  </a:lnTo>
                  <a:lnTo>
                    <a:pt x="24" y="79"/>
                  </a:lnTo>
                  <a:lnTo>
                    <a:pt x="25" y="79"/>
                  </a:lnTo>
                  <a:lnTo>
                    <a:pt x="27" y="79"/>
                  </a:lnTo>
                  <a:lnTo>
                    <a:pt x="30" y="79"/>
                  </a:lnTo>
                  <a:lnTo>
                    <a:pt x="31" y="79"/>
                  </a:lnTo>
                  <a:lnTo>
                    <a:pt x="32" y="79"/>
                  </a:lnTo>
                  <a:lnTo>
                    <a:pt x="35" y="79"/>
                  </a:lnTo>
                  <a:lnTo>
                    <a:pt x="36" y="78"/>
                  </a:lnTo>
                  <a:lnTo>
                    <a:pt x="38" y="78"/>
                  </a:lnTo>
                  <a:lnTo>
                    <a:pt x="40" y="76"/>
                  </a:lnTo>
                  <a:lnTo>
                    <a:pt x="42" y="74"/>
                  </a:lnTo>
                  <a:lnTo>
                    <a:pt x="43" y="74"/>
                  </a:lnTo>
                  <a:lnTo>
                    <a:pt x="47" y="71"/>
                  </a:lnTo>
                  <a:lnTo>
                    <a:pt x="50" y="68"/>
                  </a:lnTo>
                  <a:lnTo>
                    <a:pt x="52" y="64"/>
                  </a:lnTo>
                  <a:lnTo>
                    <a:pt x="54" y="59"/>
                  </a:lnTo>
                  <a:lnTo>
                    <a:pt x="55" y="55"/>
                  </a:lnTo>
                  <a:lnTo>
                    <a:pt x="56" y="50"/>
                  </a:lnTo>
                  <a:lnTo>
                    <a:pt x="58" y="46"/>
                  </a:lnTo>
                  <a:lnTo>
                    <a:pt x="58" y="39"/>
                  </a:lnTo>
                  <a:lnTo>
                    <a:pt x="58" y="35"/>
                  </a:lnTo>
                  <a:lnTo>
                    <a:pt x="56" y="30"/>
                  </a:lnTo>
                  <a:lnTo>
                    <a:pt x="55" y="24"/>
                  </a:lnTo>
                  <a:lnTo>
                    <a:pt x="54" y="20"/>
                  </a:lnTo>
                  <a:lnTo>
                    <a:pt x="52" y="18"/>
                  </a:lnTo>
                  <a:lnTo>
                    <a:pt x="52" y="15"/>
                  </a:lnTo>
                  <a:lnTo>
                    <a:pt x="51" y="14"/>
                  </a:lnTo>
                  <a:lnTo>
                    <a:pt x="50" y="12"/>
                  </a:lnTo>
                  <a:lnTo>
                    <a:pt x="48" y="11"/>
                  </a:lnTo>
                  <a:lnTo>
                    <a:pt x="47" y="9"/>
                  </a:lnTo>
                  <a:lnTo>
                    <a:pt x="44" y="7"/>
                  </a:lnTo>
                  <a:lnTo>
                    <a:pt x="43" y="6"/>
                  </a:lnTo>
                  <a:lnTo>
                    <a:pt x="40" y="3"/>
                  </a:lnTo>
                  <a:lnTo>
                    <a:pt x="36" y="1"/>
                  </a:lnTo>
                  <a:lnTo>
                    <a:pt x="32" y="1"/>
                  </a:lnTo>
                  <a:lnTo>
                    <a:pt x="30" y="0"/>
                  </a:lnTo>
                  <a:close/>
                  <a:moveTo>
                    <a:pt x="30" y="4"/>
                  </a:moveTo>
                  <a:lnTo>
                    <a:pt x="31" y="4"/>
                  </a:lnTo>
                  <a:lnTo>
                    <a:pt x="32" y="4"/>
                  </a:lnTo>
                  <a:lnTo>
                    <a:pt x="34" y="4"/>
                  </a:lnTo>
                  <a:lnTo>
                    <a:pt x="36" y="6"/>
                  </a:lnTo>
                  <a:lnTo>
                    <a:pt x="38" y="6"/>
                  </a:lnTo>
                  <a:lnTo>
                    <a:pt x="39" y="7"/>
                  </a:lnTo>
                  <a:lnTo>
                    <a:pt x="40" y="7"/>
                  </a:lnTo>
                  <a:lnTo>
                    <a:pt x="42" y="9"/>
                  </a:lnTo>
                  <a:lnTo>
                    <a:pt x="43" y="11"/>
                  </a:lnTo>
                  <a:lnTo>
                    <a:pt x="44" y="12"/>
                  </a:lnTo>
                  <a:lnTo>
                    <a:pt x="47" y="12"/>
                  </a:lnTo>
                  <a:lnTo>
                    <a:pt x="47" y="15"/>
                  </a:lnTo>
                  <a:lnTo>
                    <a:pt x="48" y="17"/>
                  </a:lnTo>
                  <a:lnTo>
                    <a:pt x="50" y="18"/>
                  </a:lnTo>
                  <a:lnTo>
                    <a:pt x="51" y="20"/>
                  </a:lnTo>
                  <a:lnTo>
                    <a:pt x="52" y="23"/>
                  </a:lnTo>
                  <a:lnTo>
                    <a:pt x="54" y="26"/>
                  </a:lnTo>
                  <a:lnTo>
                    <a:pt x="54" y="30"/>
                  </a:lnTo>
                  <a:lnTo>
                    <a:pt x="55" y="35"/>
                  </a:lnTo>
                  <a:lnTo>
                    <a:pt x="55" y="39"/>
                  </a:lnTo>
                  <a:lnTo>
                    <a:pt x="55" y="44"/>
                  </a:lnTo>
                  <a:lnTo>
                    <a:pt x="54" y="49"/>
                  </a:lnTo>
                  <a:lnTo>
                    <a:pt x="54" y="53"/>
                  </a:lnTo>
                  <a:lnTo>
                    <a:pt x="52" y="58"/>
                  </a:lnTo>
                  <a:lnTo>
                    <a:pt x="50" y="62"/>
                  </a:lnTo>
                  <a:lnTo>
                    <a:pt x="48" y="65"/>
                  </a:lnTo>
                  <a:lnTo>
                    <a:pt x="46" y="68"/>
                  </a:lnTo>
                  <a:lnTo>
                    <a:pt x="42" y="71"/>
                  </a:lnTo>
                  <a:lnTo>
                    <a:pt x="39" y="73"/>
                  </a:lnTo>
                  <a:lnTo>
                    <a:pt x="36" y="74"/>
                  </a:lnTo>
                  <a:lnTo>
                    <a:pt x="32" y="76"/>
                  </a:lnTo>
                  <a:lnTo>
                    <a:pt x="30" y="76"/>
                  </a:lnTo>
                  <a:lnTo>
                    <a:pt x="25" y="76"/>
                  </a:lnTo>
                  <a:lnTo>
                    <a:pt x="23" y="74"/>
                  </a:lnTo>
                  <a:lnTo>
                    <a:pt x="19" y="73"/>
                  </a:lnTo>
                  <a:lnTo>
                    <a:pt x="16" y="71"/>
                  </a:lnTo>
                  <a:lnTo>
                    <a:pt x="13" y="68"/>
                  </a:lnTo>
                  <a:lnTo>
                    <a:pt x="11" y="65"/>
                  </a:lnTo>
                  <a:lnTo>
                    <a:pt x="8" y="62"/>
                  </a:lnTo>
                  <a:lnTo>
                    <a:pt x="7" y="58"/>
                  </a:lnTo>
                  <a:lnTo>
                    <a:pt x="5" y="53"/>
                  </a:lnTo>
                  <a:lnTo>
                    <a:pt x="4" y="49"/>
                  </a:lnTo>
                  <a:lnTo>
                    <a:pt x="3" y="44"/>
                  </a:lnTo>
                  <a:lnTo>
                    <a:pt x="3" y="39"/>
                  </a:lnTo>
                  <a:lnTo>
                    <a:pt x="3" y="38"/>
                  </a:lnTo>
                  <a:lnTo>
                    <a:pt x="3" y="35"/>
                  </a:lnTo>
                  <a:lnTo>
                    <a:pt x="4" y="33"/>
                  </a:lnTo>
                  <a:lnTo>
                    <a:pt x="4" y="30"/>
                  </a:lnTo>
                  <a:lnTo>
                    <a:pt x="4" y="29"/>
                  </a:lnTo>
                  <a:lnTo>
                    <a:pt x="5" y="26"/>
                  </a:lnTo>
                  <a:lnTo>
                    <a:pt x="5" y="24"/>
                  </a:lnTo>
                  <a:lnTo>
                    <a:pt x="7" y="23"/>
                  </a:lnTo>
                  <a:lnTo>
                    <a:pt x="8" y="18"/>
                  </a:lnTo>
                  <a:lnTo>
                    <a:pt x="11" y="15"/>
                  </a:lnTo>
                  <a:lnTo>
                    <a:pt x="13" y="12"/>
                  </a:lnTo>
                  <a:lnTo>
                    <a:pt x="16" y="9"/>
                  </a:lnTo>
                  <a:lnTo>
                    <a:pt x="19" y="7"/>
                  </a:lnTo>
                  <a:lnTo>
                    <a:pt x="23" y="6"/>
                  </a:lnTo>
                  <a:lnTo>
                    <a:pt x="25" y="4"/>
                  </a:lnTo>
                  <a:lnTo>
                    <a:pt x="30" y="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6" name="Freeform 172"/>
            <p:cNvSpPr>
              <a:spLocks/>
            </p:cNvSpPr>
            <p:nvPr/>
          </p:nvSpPr>
          <p:spPr bwMode="auto">
            <a:xfrm>
              <a:off x="8826500" y="2511425"/>
              <a:ext cx="30163" cy="41275"/>
            </a:xfrm>
            <a:custGeom>
              <a:avLst/>
              <a:gdLst/>
              <a:ahLst/>
              <a:cxnLst>
                <a:cxn ang="0">
                  <a:pos x="25" y="2"/>
                </a:cxn>
                <a:cxn ang="0">
                  <a:pos x="18" y="3"/>
                </a:cxn>
                <a:cxn ang="0">
                  <a:pos x="11" y="9"/>
                </a:cxn>
                <a:cxn ang="0">
                  <a:pos x="6" y="15"/>
                </a:cxn>
                <a:cxn ang="0">
                  <a:pos x="3" y="23"/>
                </a:cxn>
                <a:cxn ang="0">
                  <a:pos x="2" y="27"/>
                </a:cxn>
                <a:cxn ang="0">
                  <a:pos x="0" y="32"/>
                </a:cxn>
                <a:cxn ang="0">
                  <a:pos x="0" y="38"/>
                </a:cxn>
                <a:cxn ang="0">
                  <a:pos x="0" y="44"/>
                </a:cxn>
                <a:cxn ang="0">
                  <a:pos x="2" y="55"/>
                </a:cxn>
                <a:cxn ang="0">
                  <a:pos x="6" y="64"/>
                </a:cxn>
                <a:cxn ang="0">
                  <a:pos x="11" y="72"/>
                </a:cxn>
                <a:cxn ang="0">
                  <a:pos x="16" y="75"/>
                </a:cxn>
                <a:cxn ang="0">
                  <a:pos x="19" y="78"/>
                </a:cxn>
                <a:cxn ang="0">
                  <a:pos x="23" y="79"/>
                </a:cxn>
                <a:cxn ang="0">
                  <a:pos x="27" y="79"/>
                </a:cxn>
                <a:cxn ang="0">
                  <a:pos x="30" y="79"/>
                </a:cxn>
                <a:cxn ang="0">
                  <a:pos x="34" y="79"/>
                </a:cxn>
                <a:cxn ang="0">
                  <a:pos x="38" y="78"/>
                </a:cxn>
                <a:cxn ang="0">
                  <a:pos x="41" y="75"/>
                </a:cxn>
                <a:cxn ang="0">
                  <a:pos x="46" y="72"/>
                </a:cxn>
                <a:cxn ang="0">
                  <a:pos x="51" y="64"/>
                </a:cxn>
                <a:cxn ang="0">
                  <a:pos x="55" y="55"/>
                </a:cxn>
                <a:cxn ang="0">
                  <a:pos x="57" y="44"/>
                </a:cxn>
                <a:cxn ang="0">
                  <a:pos x="57" y="35"/>
                </a:cxn>
                <a:cxn ang="0">
                  <a:pos x="55" y="24"/>
                </a:cxn>
                <a:cxn ang="0">
                  <a:pos x="53" y="18"/>
                </a:cxn>
                <a:cxn ang="0">
                  <a:pos x="50" y="14"/>
                </a:cxn>
                <a:cxn ang="0">
                  <a:pos x="47" y="11"/>
                </a:cxn>
                <a:cxn ang="0">
                  <a:pos x="45" y="6"/>
                </a:cxn>
                <a:cxn ang="0">
                  <a:pos x="39" y="3"/>
                </a:cxn>
                <a:cxn ang="0">
                  <a:pos x="33" y="2"/>
                </a:cxn>
              </a:cxnLst>
              <a:rect l="0" t="0" r="r" b="b"/>
              <a:pathLst>
                <a:path w="57" h="79">
                  <a:moveTo>
                    <a:pt x="29" y="0"/>
                  </a:moveTo>
                  <a:lnTo>
                    <a:pt x="25" y="2"/>
                  </a:lnTo>
                  <a:lnTo>
                    <a:pt x="22" y="2"/>
                  </a:lnTo>
                  <a:lnTo>
                    <a:pt x="18" y="3"/>
                  </a:lnTo>
                  <a:lnTo>
                    <a:pt x="15" y="6"/>
                  </a:lnTo>
                  <a:lnTo>
                    <a:pt x="11" y="9"/>
                  </a:lnTo>
                  <a:lnTo>
                    <a:pt x="8" y="12"/>
                  </a:lnTo>
                  <a:lnTo>
                    <a:pt x="6" y="15"/>
                  </a:lnTo>
                  <a:lnTo>
                    <a:pt x="4" y="20"/>
                  </a:lnTo>
                  <a:lnTo>
                    <a:pt x="3" y="23"/>
                  </a:lnTo>
                  <a:lnTo>
                    <a:pt x="2" y="24"/>
                  </a:lnTo>
                  <a:lnTo>
                    <a:pt x="2" y="27"/>
                  </a:lnTo>
                  <a:lnTo>
                    <a:pt x="0" y="30"/>
                  </a:lnTo>
                  <a:lnTo>
                    <a:pt x="0" y="32"/>
                  </a:lnTo>
                  <a:lnTo>
                    <a:pt x="0" y="35"/>
                  </a:lnTo>
                  <a:lnTo>
                    <a:pt x="0" y="38"/>
                  </a:lnTo>
                  <a:lnTo>
                    <a:pt x="0" y="40"/>
                  </a:lnTo>
                  <a:lnTo>
                    <a:pt x="0" y="44"/>
                  </a:lnTo>
                  <a:lnTo>
                    <a:pt x="0" y="50"/>
                  </a:lnTo>
                  <a:lnTo>
                    <a:pt x="2" y="55"/>
                  </a:lnTo>
                  <a:lnTo>
                    <a:pt x="4" y="59"/>
                  </a:lnTo>
                  <a:lnTo>
                    <a:pt x="6" y="64"/>
                  </a:lnTo>
                  <a:lnTo>
                    <a:pt x="8" y="68"/>
                  </a:lnTo>
                  <a:lnTo>
                    <a:pt x="11" y="72"/>
                  </a:lnTo>
                  <a:lnTo>
                    <a:pt x="14" y="75"/>
                  </a:lnTo>
                  <a:lnTo>
                    <a:pt x="16" y="75"/>
                  </a:lnTo>
                  <a:lnTo>
                    <a:pt x="18" y="76"/>
                  </a:lnTo>
                  <a:lnTo>
                    <a:pt x="19" y="78"/>
                  </a:lnTo>
                  <a:lnTo>
                    <a:pt x="22" y="78"/>
                  </a:lnTo>
                  <a:lnTo>
                    <a:pt x="23" y="79"/>
                  </a:lnTo>
                  <a:lnTo>
                    <a:pt x="25" y="79"/>
                  </a:lnTo>
                  <a:lnTo>
                    <a:pt x="27" y="79"/>
                  </a:lnTo>
                  <a:lnTo>
                    <a:pt x="29" y="79"/>
                  </a:lnTo>
                  <a:lnTo>
                    <a:pt x="30" y="79"/>
                  </a:lnTo>
                  <a:lnTo>
                    <a:pt x="33" y="79"/>
                  </a:lnTo>
                  <a:lnTo>
                    <a:pt x="34" y="79"/>
                  </a:lnTo>
                  <a:lnTo>
                    <a:pt x="35" y="78"/>
                  </a:lnTo>
                  <a:lnTo>
                    <a:pt x="38" y="78"/>
                  </a:lnTo>
                  <a:lnTo>
                    <a:pt x="39" y="76"/>
                  </a:lnTo>
                  <a:lnTo>
                    <a:pt x="41" y="75"/>
                  </a:lnTo>
                  <a:lnTo>
                    <a:pt x="43" y="75"/>
                  </a:lnTo>
                  <a:lnTo>
                    <a:pt x="46" y="72"/>
                  </a:lnTo>
                  <a:lnTo>
                    <a:pt x="49" y="68"/>
                  </a:lnTo>
                  <a:lnTo>
                    <a:pt x="51" y="64"/>
                  </a:lnTo>
                  <a:lnTo>
                    <a:pt x="53" y="59"/>
                  </a:lnTo>
                  <a:lnTo>
                    <a:pt x="55" y="55"/>
                  </a:lnTo>
                  <a:lnTo>
                    <a:pt x="57" y="50"/>
                  </a:lnTo>
                  <a:lnTo>
                    <a:pt x="57" y="44"/>
                  </a:lnTo>
                  <a:lnTo>
                    <a:pt x="57" y="40"/>
                  </a:lnTo>
                  <a:lnTo>
                    <a:pt x="57" y="35"/>
                  </a:lnTo>
                  <a:lnTo>
                    <a:pt x="57" y="30"/>
                  </a:lnTo>
                  <a:lnTo>
                    <a:pt x="55" y="24"/>
                  </a:lnTo>
                  <a:lnTo>
                    <a:pt x="53" y="20"/>
                  </a:lnTo>
                  <a:lnTo>
                    <a:pt x="53" y="18"/>
                  </a:lnTo>
                  <a:lnTo>
                    <a:pt x="51" y="15"/>
                  </a:lnTo>
                  <a:lnTo>
                    <a:pt x="50" y="14"/>
                  </a:lnTo>
                  <a:lnTo>
                    <a:pt x="49" y="12"/>
                  </a:lnTo>
                  <a:lnTo>
                    <a:pt x="47" y="11"/>
                  </a:lnTo>
                  <a:lnTo>
                    <a:pt x="46" y="8"/>
                  </a:lnTo>
                  <a:lnTo>
                    <a:pt x="45" y="6"/>
                  </a:lnTo>
                  <a:lnTo>
                    <a:pt x="43" y="6"/>
                  </a:lnTo>
                  <a:lnTo>
                    <a:pt x="39" y="3"/>
                  </a:lnTo>
                  <a:lnTo>
                    <a:pt x="35" y="2"/>
                  </a:lnTo>
                  <a:lnTo>
                    <a:pt x="33" y="2"/>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7" name="Freeform 173"/>
            <p:cNvSpPr>
              <a:spLocks/>
            </p:cNvSpPr>
            <p:nvPr/>
          </p:nvSpPr>
          <p:spPr bwMode="auto">
            <a:xfrm>
              <a:off x="8720138" y="2511425"/>
              <a:ext cx="31750" cy="41275"/>
            </a:xfrm>
            <a:custGeom>
              <a:avLst/>
              <a:gdLst/>
              <a:ahLst/>
              <a:cxnLst>
                <a:cxn ang="0">
                  <a:pos x="24" y="2"/>
                </a:cxn>
                <a:cxn ang="0">
                  <a:pos x="17" y="3"/>
                </a:cxn>
                <a:cxn ang="0">
                  <a:pos x="10" y="9"/>
                </a:cxn>
                <a:cxn ang="0">
                  <a:pos x="5" y="15"/>
                </a:cxn>
                <a:cxn ang="0">
                  <a:pos x="2" y="23"/>
                </a:cxn>
                <a:cxn ang="0">
                  <a:pos x="1" y="27"/>
                </a:cxn>
                <a:cxn ang="0">
                  <a:pos x="0" y="32"/>
                </a:cxn>
                <a:cxn ang="0">
                  <a:pos x="0" y="38"/>
                </a:cxn>
                <a:cxn ang="0">
                  <a:pos x="0" y="44"/>
                </a:cxn>
                <a:cxn ang="0">
                  <a:pos x="1" y="55"/>
                </a:cxn>
                <a:cxn ang="0">
                  <a:pos x="5" y="64"/>
                </a:cxn>
                <a:cxn ang="0">
                  <a:pos x="10" y="72"/>
                </a:cxn>
                <a:cxn ang="0">
                  <a:pos x="16" y="75"/>
                </a:cxn>
                <a:cxn ang="0">
                  <a:pos x="18" y="78"/>
                </a:cxn>
                <a:cxn ang="0">
                  <a:pos x="22" y="79"/>
                </a:cxn>
                <a:cxn ang="0">
                  <a:pos x="26" y="79"/>
                </a:cxn>
                <a:cxn ang="0">
                  <a:pos x="29" y="79"/>
                </a:cxn>
                <a:cxn ang="0">
                  <a:pos x="33" y="79"/>
                </a:cxn>
                <a:cxn ang="0">
                  <a:pos x="37" y="78"/>
                </a:cxn>
                <a:cxn ang="0">
                  <a:pos x="40" y="75"/>
                </a:cxn>
                <a:cxn ang="0">
                  <a:pos x="45" y="72"/>
                </a:cxn>
                <a:cxn ang="0">
                  <a:pos x="51" y="64"/>
                </a:cxn>
                <a:cxn ang="0">
                  <a:pos x="55" y="55"/>
                </a:cxn>
                <a:cxn ang="0">
                  <a:pos x="56" y="44"/>
                </a:cxn>
                <a:cxn ang="0">
                  <a:pos x="56" y="35"/>
                </a:cxn>
                <a:cxn ang="0">
                  <a:pos x="55" y="24"/>
                </a:cxn>
                <a:cxn ang="0">
                  <a:pos x="52" y="18"/>
                </a:cxn>
                <a:cxn ang="0">
                  <a:pos x="49" y="14"/>
                </a:cxn>
                <a:cxn ang="0">
                  <a:pos x="47" y="11"/>
                </a:cxn>
                <a:cxn ang="0">
                  <a:pos x="44" y="6"/>
                </a:cxn>
                <a:cxn ang="0">
                  <a:pos x="39" y="3"/>
                </a:cxn>
                <a:cxn ang="0">
                  <a:pos x="32" y="2"/>
                </a:cxn>
              </a:cxnLst>
              <a:rect l="0" t="0" r="r" b="b"/>
              <a:pathLst>
                <a:path w="56" h="79">
                  <a:moveTo>
                    <a:pt x="28" y="0"/>
                  </a:moveTo>
                  <a:lnTo>
                    <a:pt x="24" y="2"/>
                  </a:lnTo>
                  <a:lnTo>
                    <a:pt x="21" y="2"/>
                  </a:lnTo>
                  <a:lnTo>
                    <a:pt x="17" y="3"/>
                  </a:lnTo>
                  <a:lnTo>
                    <a:pt x="14" y="6"/>
                  </a:lnTo>
                  <a:lnTo>
                    <a:pt x="10" y="9"/>
                  </a:lnTo>
                  <a:lnTo>
                    <a:pt x="8" y="12"/>
                  </a:lnTo>
                  <a:lnTo>
                    <a:pt x="5" y="15"/>
                  </a:lnTo>
                  <a:lnTo>
                    <a:pt x="4" y="20"/>
                  </a:lnTo>
                  <a:lnTo>
                    <a:pt x="2" y="23"/>
                  </a:lnTo>
                  <a:lnTo>
                    <a:pt x="1" y="24"/>
                  </a:lnTo>
                  <a:lnTo>
                    <a:pt x="1" y="27"/>
                  </a:lnTo>
                  <a:lnTo>
                    <a:pt x="0" y="30"/>
                  </a:lnTo>
                  <a:lnTo>
                    <a:pt x="0" y="32"/>
                  </a:lnTo>
                  <a:lnTo>
                    <a:pt x="0" y="35"/>
                  </a:lnTo>
                  <a:lnTo>
                    <a:pt x="0" y="38"/>
                  </a:lnTo>
                  <a:lnTo>
                    <a:pt x="0" y="40"/>
                  </a:lnTo>
                  <a:lnTo>
                    <a:pt x="0" y="44"/>
                  </a:lnTo>
                  <a:lnTo>
                    <a:pt x="0" y="50"/>
                  </a:lnTo>
                  <a:lnTo>
                    <a:pt x="1" y="55"/>
                  </a:lnTo>
                  <a:lnTo>
                    <a:pt x="4" y="59"/>
                  </a:lnTo>
                  <a:lnTo>
                    <a:pt x="5" y="64"/>
                  </a:lnTo>
                  <a:lnTo>
                    <a:pt x="8" y="68"/>
                  </a:lnTo>
                  <a:lnTo>
                    <a:pt x="10" y="72"/>
                  </a:lnTo>
                  <a:lnTo>
                    <a:pt x="13" y="75"/>
                  </a:lnTo>
                  <a:lnTo>
                    <a:pt x="16" y="75"/>
                  </a:lnTo>
                  <a:lnTo>
                    <a:pt x="17" y="76"/>
                  </a:lnTo>
                  <a:lnTo>
                    <a:pt x="18" y="78"/>
                  </a:lnTo>
                  <a:lnTo>
                    <a:pt x="21" y="78"/>
                  </a:lnTo>
                  <a:lnTo>
                    <a:pt x="22" y="79"/>
                  </a:lnTo>
                  <a:lnTo>
                    <a:pt x="24" y="79"/>
                  </a:lnTo>
                  <a:lnTo>
                    <a:pt x="26" y="79"/>
                  </a:lnTo>
                  <a:lnTo>
                    <a:pt x="28" y="79"/>
                  </a:lnTo>
                  <a:lnTo>
                    <a:pt x="29" y="79"/>
                  </a:lnTo>
                  <a:lnTo>
                    <a:pt x="32" y="79"/>
                  </a:lnTo>
                  <a:lnTo>
                    <a:pt x="33" y="79"/>
                  </a:lnTo>
                  <a:lnTo>
                    <a:pt x="35" y="78"/>
                  </a:lnTo>
                  <a:lnTo>
                    <a:pt x="37" y="78"/>
                  </a:lnTo>
                  <a:lnTo>
                    <a:pt x="39" y="76"/>
                  </a:lnTo>
                  <a:lnTo>
                    <a:pt x="40" y="75"/>
                  </a:lnTo>
                  <a:lnTo>
                    <a:pt x="43" y="75"/>
                  </a:lnTo>
                  <a:lnTo>
                    <a:pt x="45" y="72"/>
                  </a:lnTo>
                  <a:lnTo>
                    <a:pt x="48" y="68"/>
                  </a:lnTo>
                  <a:lnTo>
                    <a:pt x="51" y="64"/>
                  </a:lnTo>
                  <a:lnTo>
                    <a:pt x="52" y="59"/>
                  </a:lnTo>
                  <a:lnTo>
                    <a:pt x="55" y="55"/>
                  </a:lnTo>
                  <a:lnTo>
                    <a:pt x="56" y="50"/>
                  </a:lnTo>
                  <a:lnTo>
                    <a:pt x="56" y="44"/>
                  </a:lnTo>
                  <a:lnTo>
                    <a:pt x="56" y="40"/>
                  </a:lnTo>
                  <a:lnTo>
                    <a:pt x="56" y="35"/>
                  </a:lnTo>
                  <a:lnTo>
                    <a:pt x="56" y="30"/>
                  </a:lnTo>
                  <a:lnTo>
                    <a:pt x="55" y="24"/>
                  </a:lnTo>
                  <a:lnTo>
                    <a:pt x="52" y="20"/>
                  </a:lnTo>
                  <a:lnTo>
                    <a:pt x="52" y="18"/>
                  </a:lnTo>
                  <a:lnTo>
                    <a:pt x="51" y="15"/>
                  </a:lnTo>
                  <a:lnTo>
                    <a:pt x="49" y="14"/>
                  </a:lnTo>
                  <a:lnTo>
                    <a:pt x="48" y="12"/>
                  </a:lnTo>
                  <a:lnTo>
                    <a:pt x="47" y="11"/>
                  </a:lnTo>
                  <a:lnTo>
                    <a:pt x="45" y="8"/>
                  </a:lnTo>
                  <a:lnTo>
                    <a:pt x="44" y="6"/>
                  </a:lnTo>
                  <a:lnTo>
                    <a:pt x="41" y="6"/>
                  </a:lnTo>
                  <a:lnTo>
                    <a:pt x="39" y="3"/>
                  </a:lnTo>
                  <a:lnTo>
                    <a:pt x="35" y="2"/>
                  </a:lnTo>
                  <a:lnTo>
                    <a:pt x="32"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8" name="Freeform 174"/>
            <p:cNvSpPr>
              <a:spLocks noEditPoints="1"/>
            </p:cNvSpPr>
            <p:nvPr/>
          </p:nvSpPr>
          <p:spPr bwMode="auto">
            <a:xfrm>
              <a:off x="8615363" y="2511425"/>
              <a:ext cx="30162" cy="41275"/>
            </a:xfrm>
            <a:custGeom>
              <a:avLst/>
              <a:gdLst/>
              <a:ahLst/>
              <a:cxnLst>
                <a:cxn ang="0">
                  <a:pos x="24" y="2"/>
                </a:cxn>
                <a:cxn ang="0">
                  <a:pos x="17" y="3"/>
                </a:cxn>
                <a:cxn ang="0">
                  <a:pos x="11" y="9"/>
                </a:cxn>
                <a:cxn ang="0">
                  <a:pos x="5" y="15"/>
                </a:cxn>
                <a:cxn ang="0">
                  <a:pos x="3" y="23"/>
                </a:cxn>
                <a:cxn ang="0">
                  <a:pos x="1" y="27"/>
                </a:cxn>
                <a:cxn ang="0">
                  <a:pos x="0" y="32"/>
                </a:cxn>
                <a:cxn ang="0">
                  <a:pos x="0" y="38"/>
                </a:cxn>
                <a:cxn ang="0">
                  <a:pos x="0" y="44"/>
                </a:cxn>
                <a:cxn ang="0">
                  <a:pos x="1" y="55"/>
                </a:cxn>
                <a:cxn ang="0">
                  <a:pos x="5" y="64"/>
                </a:cxn>
                <a:cxn ang="0">
                  <a:pos x="11" y="72"/>
                </a:cxn>
                <a:cxn ang="0">
                  <a:pos x="16" y="75"/>
                </a:cxn>
                <a:cxn ang="0">
                  <a:pos x="19" y="78"/>
                </a:cxn>
                <a:cxn ang="0">
                  <a:pos x="23" y="79"/>
                </a:cxn>
                <a:cxn ang="0">
                  <a:pos x="27" y="79"/>
                </a:cxn>
                <a:cxn ang="0">
                  <a:pos x="29" y="79"/>
                </a:cxn>
                <a:cxn ang="0">
                  <a:pos x="33" y="79"/>
                </a:cxn>
                <a:cxn ang="0">
                  <a:pos x="37" y="78"/>
                </a:cxn>
                <a:cxn ang="0">
                  <a:pos x="40" y="75"/>
                </a:cxn>
                <a:cxn ang="0">
                  <a:pos x="46" y="72"/>
                </a:cxn>
                <a:cxn ang="0">
                  <a:pos x="51" y="64"/>
                </a:cxn>
                <a:cxn ang="0">
                  <a:pos x="55" y="55"/>
                </a:cxn>
                <a:cxn ang="0">
                  <a:pos x="56" y="44"/>
                </a:cxn>
                <a:cxn ang="0">
                  <a:pos x="56" y="35"/>
                </a:cxn>
                <a:cxn ang="0">
                  <a:pos x="55" y="24"/>
                </a:cxn>
                <a:cxn ang="0">
                  <a:pos x="52" y="18"/>
                </a:cxn>
                <a:cxn ang="0">
                  <a:pos x="50" y="14"/>
                </a:cxn>
                <a:cxn ang="0">
                  <a:pos x="47" y="11"/>
                </a:cxn>
                <a:cxn ang="0">
                  <a:pos x="44" y="6"/>
                </a:cxn>
                <a:cxn ang="0">
                  <a:pos x="39" y="3"/>
                </a:cxn>
                <a:cxn ang="0">
                  <a:pos x="32" y="2"/>
                </a:cxn>
                <a:cxn ang="0">
                  <a:pos x="28" y="5"/>
                </a:cxn>
                <a:cxn ang="0">
                  <a:pos x="31" y="5"/>
                </a:cxn>
                <a:cxn ang="0">
                  <a:pos x="35" y="6"/>
                </a:cxn>
                <a:cxn ang="0">
                  <a:pos x="37" y="6"/>
                </a:cxn>
                <a:cxn ang="0">
                  <a:pos x="41" y="9"/>
                </a:cxn>
                <a:cxn ang="0">
                  <a:pos x="44" y="11"/>
                </a:cxn>
                <a:cxn ang="0">
                  <a:pos x="47" y="14"/>
                </a:cxn>
                <a:cxn ang="0">
                  <a:pos x="48" y="18"/>
                </a:cxn>
                <a:cxn ang="0">
                  <a:pos x="51" y="21"/>
                </a:cxn>
                <a:cxn ang="0">
                  <a:pos x="54" y="30"/>
                </a:cxn>
                <a:cxn ang="0">
                  <a:pos x="54" y="40"/>
                </a:cxn>
                <a:cxn ang="0">
                  <a:pos x="54" y="49"/>
                </a:cxn>
                <a:cxn ang="0">
                  <a:pos x="51" y="58"/>
                </a:cxn>
                <a:cxn ang="0">
                  <a:pos x="47" y="65"/>
                </a:cxn>
                <a:cxn ang="0">
                  <a:pos x="41" y="72"/>
                </a:cxn>
                <a:cxn ang="0">
                  <a:pos x="35" y="75"/>
                </a:cxn>
                <a:cxn ang="0">
                  <a:pos x="28" y="76"/>
                </a:cxn>
                <a:cxn ang="0">
                  <a:pos x="21" y="75"/>
                </a:cxn>
                <a:cxn ang="0">
                  <a:pos x="15" y="72"/>
                </a:cxn>
                <a:cxn ang="0">
                  <a:pos x="9" y="65"/>
                </a:cxn>
                <a:cxn ang="0">
                  <a:pos x="5" y="58"/>
                </a:cxn>
                <a:cxn ang="0">
                  <a:pos x="3" y="49"/>
                </a:cxn>
                <a:cxn ang="0">
                  <a:pos x="3" y="40"/>
                </a:cxn>
                <a:cxn ang="0">
                  <a:pos x="3" y="35"/>
                </a:cxn>
                <a:cxn ang="0">
                  <a:pos x="3" y="30"/>
                </a:cxn>
                <a:cxn ang="0">
                  <a:pos x="4" y="26"/>
                </a:cxn>
                <a:cxn ang="0">
                  <a:pos x="5" y="21"/>
                </a:cxn>
                <a:cxn ang="0">
                  <a:pos x="9" y="14"/>
                </a:cxn>
                <a:cxn ang="0">
                  <a:pos x="15" y="9"/>
                </a:cxn>
                <a:cxn ang="0">
                  <a:pos x="21" y="6"/>
                </a:cxn>
                <a:cxn ang="0">
                  <a:pos x="28" y="5"/>
                </a:cxn>
              </a:cxnLst>
              <a:rect l="0" t="0" r="r" b="b"/>
              <a:pathLst>
                <a:path w="56" h="79">
                  <a:moveTo>
                    <a:pt x="28" y="0"/>
                  </a:moveTo>
                  <a:lnTo>
                    <a:pt x="24" y="2"/>
                  </a:lnTo>
                  <a:lnTo>
                    <a:pt x="21" y="2"/>
                  </a:lnTo>
                  <a:lnTo>
                    <a:pt x="17" y="3"/>
                  </a:lnTo>
                  <a:lnTo>
                    <a:pt x="15" y="6"/>
                  </a:lnTo>
                  <a:lnTo>
                    <a:pt x="11" y="9"/>
                  </a:lnTo>
                  <a:lnTo>
                    <a:pt x="8" y="12"/>
                  </a:lnTo>
                  <a:lnTo>
                    <a:pt x="5" y="15"/>
                  </a:lnTo>
                  <a:lnTo>
                    <a:pt x="4" y="20"/>
                  </a:lnTo>
                  <a:lnTo>
                    <a:pt x="3" y="23"/>
                  </a:lnTo>
                  <a:lnTo>
                    <a:pt x="1" y="24"/>
                  </a:lnTo>
                  <a:lnTo>
                    <a:pt x="1" y="27"/>
                  </a:lnTo>
                  <a:lnTo>
                    <a:pt x="0" y="30"/>
                  </a:lnTo>
                  <a:lnTo>
                    <a:pt x="0" y="32"/>
                  </a:lnTo>
                  <a:lnTo>
                    <a:pt x="0" y="35"/>
                  </a:lnTo>
                  <a:lnTo>
                    <a:pt x="0" y="38"/>
                  </a:lnTo>
                  <a:lnTo>
                    <a:pt x="0" y="40"/>
                  </a:lnTo>
                  <a:lnTo>
                    <a:pt x="0" y="44"/>
                  </a:lnTo>
                  <a:lnTo>
                    <a:pt x="0" y="50"/>
                  </a:lnTo>
                  <a:lnTo>
                    <a:pt x="1" y="55"/>
                  </a:lnTo>
                  <a:lnTo>
                    <a:pt x="4" y="59"/>
                  </a:lnTo>
                  <a:lnTo>
                    <a:pt x="5" y="64"/>
                  </a:lnTo>
                  <a:lnTo>
                    <a:pt x="8" y="68"/>
                  </a:lnTo>
                  <a:lnTo>
                    <a:pt x="11" y="72"/>
                  </a:lnTo>
                  <a:lnTo>
                    <a:pt x="15" y="75"/>
                  </a:lnTo>
                  <a:lnTo>
                    <a:pt x="16" y="75"/>
                  </a:lnTo>
                  <a:lnTo>
                    <a:pt x="17" y="76"/>
                  </a:lnTo>
                  <a:lnTo>
                    <a:pt x="19" y="78"/>
                  </a:lnTo>
                  <a:lnTo>
                    <a:pt x="21" y="78"/>
                  </a:lnTo>
                  <a:lnTo>
                    <a:pt x="23" y="79"/>
                  </a:lnTo>
                  <a:lnTo>
                    <a:pt x="24" y="79"/>
                  </a:lnTo>
                  <a:lnTo>
                    <a:pt x="27" y="79"/>
                  </a:lnTo>
                  <a:lnTo>
                    <a:pt x="28" y="79"/>
                  </a:lnTo>
                  <a:lnTo>
                    <a:pt x="29" y="79"/>
                  </a:lnTo>
                  <a:lnTo>
                    <a:pt x="32" y="79"/>
                  </a:lnTo>
                  <a:lnTo>
                    <a:pt x="33" y="79"/>
                  </a:lnTo>
                  <a:lnTo>
                    <a:pt x="35" y="78"/>
                  </a:lnTo>
                  <a:lnTo>
                    <a:pt x="37" y="78"/>
                  </a:lnTo>
                  <a:lnTo>
                    <a:pt x="39" y="76"/>
                  </a:lnTo>
                  <a:lnTo>
                    <a:pt x="40" y="75"/>
                  </a:lnTo>
                  <a:lnTo>
                    <a:pt x="43" y="75"/>
                  </a:lnTo>
                  <a:lnTo>
                    <a:pt x="46" y="72"/>
                  </a:lnTo>
                  <a:lnTo>
                    <a:pt x="48" y="68"/>
                  </a:lnTo>
                  <a:lnTo>
                    <a:pt x="51" y="64"/>
                  </a:lnTo>
                  <a:lnTo>
                    <a:pt x="52" y="59"/>
                  </a:lnTo>
                  <a:lnTo>
                    <a:pt x="55" y="55"/>
                  </a:lnTo>
                  <a:lnTo>
                    <a:pt x="56" y="50"/>
                  </a:lnTo>
                  <a:lnTo>
                    <a:pt x="56" y="44"/>
                  </a:lnTo>
                  <a:lnTo>
                    <a:pt x="56" y="40"/>
                  </a:lnTo>
                  <a:lnTo>
                    <a:pt x="56" y="35"/>
                  </a:lnTo>
                  <a:lnTo>
                    <a:pt x="56" y="30"/>
                  </a:lnTo>
                  <a:lnTo>
                    <a:pt x="55" y="24"/>
                  </a:lnTo>
                  <a:lnTo>
                    <a:pt x="52" y="20"/>
                  </a:lnTo>
                  <a:lnTo>
                    <a:pt x="52" y="18"/>
                  </a:lnTo>
                  <a:lnTo>
                    <a:pt x="51" y="15"/>
                  </a:lnTo>
                  <a:lnTo>
                    <a:pt x="50" y="14"/>
                  </a:lnTo>
                  <a:lnTo>
                    <a:pt x="48" y="12"/>
                  </a:lnTo>
                  <a:lnTo>
                    <a:pt x="47" y="11"/>
                  </a:lnTo>
                  <a:lnTo>
                    <a:pt x="46" y="8"/>
                  </a:lnTo>
                  <a:lnTo>
                    <a:pt x="44" y="6"/>
                  </a:lnTo>
                  <a:lnTo>
                    <a:pt x="41" y="6"/>
                  </a:lnTo>
                  <a:lnTo>
                    <a:pt x="39" y="3"/>
                  </a:lnTo>
                  <a:lnTo>
                    <a:pt x="35" y="2"/>
                  </a:lnTo>
                  <a:lnTo>
                    <a:pt x="32" y="2"/>
                  </a:lnTo>
                  <a:lnTo>
                    <a:pt x="28" y="0"/>
                  </a:lnTo>
                  <a:close/>
                  <a:moveTo>
                    <a:pt x="28" y="5"/>
                  </a:moveTo>
                  <a:lnTo>
                    <a:pt x="29" y="5"/>
                  </a:lnTo>
                  <a:lnTo>
                    <a:pt x="31" y="5"/>
                  </a:lnTo>
                  <a:lnTo>
                    <a:pt x="33" y="5"/>
                  </a:lnTo>
                  <a:lnTo>
                    <a:pt x="35" y="6"/>
                  </a:lnTo>
                  <a:lnTo>
                    <a:pt x="36" y="6"/>
                  </a:lnTo>
                  <a:lnTo>
                    <a:pt x="37" y="6"/>
                  </a:lnTo>
                  <a:lnTo>
                    <a:pt x="39" y="8"/>
                  </a:lnTo>
                  <a:lnTo>
                    <a:pt x="41" y="9"/>
                  </a:lnTo>
                  <a:lnTo>
                    <a:pt x="43" y="11"/>
                  </a:lnTo>
                  <a:lnTo>
                    <a:pt x="44" y="11"/>
                  </a:lnTo>
                  <a:lnTo>
                    <a:pt x="46" y="12"/>
                  </a:lnTo>
                  <a:lnTo>
                    <a:pt x="47" y="14"/>
                  </a:lnTo>
                  <a:lnTo>
                    <a:pt x="48" y="17"/>
                  </a:lnTo>
                  <a:lnTo>
                    <a:pt x="48" y="18"/>
                  </a:lnTo>
                  <a:lnTo>
                    <a:pt x="50" y="20"/>
                  </a:lnTo>
                  <a:lnTo>
                    <a:pt x="51" y="21"/>
                  </a:lnTo>
                  <a:lnTo>
                    <a:pt x="52" y="26"/>
                  </a:lnTo>
                  <a:lnTo>
                    <a:pt x="54" y="30"/>
                  </a:lnTo>
                  <a:lnTo>
                    <a:pt x="54" y="35"/>
                  </a:lnTo>
                  <a:lnTo>
                    <a:pt x="54" y="40"/>
                  </a:lnTo>
                  <a:lnTo>
                    <a:pt x="54" y="44"/>
                  </a:lnTo>
                  <a:lnTo>
                    <a:pt x="54" y="49"/>
                  </a:lnTo>
                  <a:lnTo>
                    <a:pt x="52" y="53"/>
                  </a:lnTo>
                  <a:lnTo>
                    <a:pt x="51" y="58"/>
                  </a:lnTo>
                  <a:lnTo>
                    <a:pt x="48" y="62"/>
                  </a:lnTo>
                  <a:lnTo>
                    <a:pt x="47" y="65"/>
                  </a:lnTo>
                  <a:lnTo>
                    <a:pt x="44" y="68"/>
                  </a:lnTo>
                  <a:lnTo>
                    <a:pt x="41" y="72"/>
                  </a:lnTo>
                  <a:lnTo>
                    <a:pt x="37" y="73"/>
                  </a:lnTo>
                  <a:lnTo>
                    <a:pt x="35" y="75"/>
                  </a:lnTo>
                  <a:lnTo>
                    <a:pt x="31" y="76"/>
                  </a:lnTo>
                  <a:lnTo>
                    <a:pt x="28" y="76"/>
                  </a:lnTo>
                  <a:lnTo>
                    <a:pt x="24" y="76"/>
                  </a:lnTo>
                  <a:lnTo>
                    <a:pt x="21" y="75"/>
                  </a:lnTo>
                  <a:lnTo>
                    <a:pt x="19" y="73"/>
                  </a:lnTo>
                  <a:lnTo>
                    <a:pt x="15" y="72"/>
                  </a:lnTo>
                  <a:lnTo>
                    <a:pt x="12" y="68"/>
                  </a:lnTo>
                  <a:lnTo>
                    <a:pt x="9" y="65"/>
                  </a:lnTo>
                  <a:lnTo>
                    <a:pt x="8" y="62"/>
                  </a:lnTo>
                  <a:lnTo>
                    <a:pt x="5" y="58"/>
                  </a:lnTo>
                  <a:lnTo>
                    <a:pt x="4" y="53"/>
                  </a:lnTo>
                  <a:lnTo>
                    <a:pt x="3" y="49"/>
                  </a:lnTo>
                  <a:lnTo>
                    <a:pt x="3" y="44"/>
                  </a:lnTo>
                  <a:lnTo>
                    <a:pt x="3" y="40"/>
                  </a:lnTo>
                  <a:lnTo>
                    <a:pt x="3" y="38"/>
                  </a:lnTo>
                  <a:lnTo>
                    <a:pt x="3" y="35"/>
                  </a:lnTo>
                  <a:lnTo>
                    <a:pt x="3" y="33"/>
                  </a:lnTo>
                  <a:lnTo>
                    <a:pt x="3" y="30"/>
                  </a:lnTo>
                  <a:lnTo>
                    <a:pt x="4" y="29"/>
                  </a:lnTo>
                  <a:lnTo>
                    <a:pt x="4" y="26"/>
                  </a:lnTo>
                  <a:lnTo>
                    <a:pt x="5" y="24"/>
                  </a:lnTo>
                  <a:lnTo>
                    <a:pt x="5" y="21"/>
                  </a:lnTo>
                  <a:lnTo>
                    <a:pt x="8" y="18"/>
                  </a:lnTo>
                  <a:lnTo>
                    <a:pt x="9" y="14"/>
                  </a:lnTo>
                  <a:lnTo>
                    <a:pt x="12" y="12"/>
                  </a:lnTo>
                  <a:lnTo>
                    <a:pt x="15" y="9"/>
                  </a:lnTo>
                  <a:lnTo>
                    <a:pt x="19" y="6"/>
                  </a:lnTo>
                  <a:lnTo>
                    <a:pt x="21" y="6"/>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79" name="Freeform 175"/>
            <p:cNvSpPr>
              <a:spLocks/>
            </p:cNvSpPr>
            <p:nvPr/>
          </p:nvSpPr>
          <p:spPr bwMode="auto">
            <a:xfrm>
              <a:off x="8510588" y="2511425"/>
              <a:ext cx="30162" cy="41275"/>
            </a:xfrm>
            <a:custGeom>
              <a:avLst/>
              <a:gdLst/>
              <a:ahLst/>
              <a:cxnLst>
                <a:cxn ang="0">
                  <a:pos x="24" y="2"/>
                </a:cxn>
                <a:cxn ang="0">
                  <a:pos x="18" y="3"/>
                </a:cxn>
                <a:cxn ang="0">
                  <a:pos x="11" y="9"/>
                </a:cxn>
                <a:cxn ang="0">
                  <a:pos x="5" y="15"/>
                </a:cxn>
                <a:cxn ang="0">
                  <a:pos x="3" y="23"/>
                </a:cxn>
                <a:cxn ang="0">
                  <a:pos x="1" y="27"/>
                </a:cxn>
                <a:cxn ang="0">
                  <a:pos x="0" y="32"/>
                </a:cxn>
                <a:cxn ang="0">
                  <a:pos x="0" y="38"/>
                </a:cxn>
                <a:cxn ang="0">
                  <a:pos x="0" y="44"/>
                </a:cxn>
                <a:cxn ang="0">
                  <a:pos x="1" y="55"/>
                </a:cxn>
                <a:cxn ang="0">
                  <a:pos x="5" y="64"/>
                </a:cxn>
                <a:cxn ang="0">
                  <a:pos x="11" y="72"/>
                </a:cxn>
                <a:cxn ang="0">
                  <a:pos x="16" y="75"/>
                </a:cxn>
                <a:cxn ang="0">
                  <a:pos x="19" y="78"/>
                </a:cxn>
                <a:cxn ang="0">
                  <a:pos x="23" y="79"/>
                </a:cxn>
                <a:cxn ang="0">
                  <a:pos x="27" y="79"/>
                </a:cxn>
                <a:cxn ang="0">
                  <a:pos x="30" y="79"/>
                </a:cxn>
                <a:cxn ang="0">
                  <a:pos x="34" y="79"/>
                </a:cxn>
                <a:cxn ang="0">
                  <a:pos x="38" y="78"/>
                </a:cxn>
                <a:cxn ang="0">
                  <a:pos x="40" y="75"/>
                </a:cxn>
                <a:cxn ang="0">
                  <a:pos x="46" y="72"/>
                </a:cxn>
                <a:cxn ang="0">
                  <a:pos x="51" y="64"/>
                </a:cxn>
                <a:cxn ang="0">
                  <a:pos x="55" y="55"/>
                </a:cxn>
                <a:cxn ang="0">
                  <a:pos x="57" y="44"/>
                </a:cxn>
                <a:cxn ang="0">
                  <a:pos x="57" y="35"/>
                </a:cxn>
                <a:cxn ang="0">
                  <a:pos x="55" y="24"/>
                </a:cxn>
                <a:cxn ang="0">
                  <a:pos x="52" y="18"/>
                </a:cxn>
                <a:cxn ang="0">
                  <a:pos x="50" y="14"/>
                </a:cxn>
                <a:cxn ang="0">
                  <a:pos x="47" y="11"/>
                </a:cxn>
                <a:cxn ang="0">
                  <a:pos x="44" y="6"/>
                </a:cxn>
                <a:cxn ang="0">
                  <a:pos x="39" y="3"/>
                </a:cxn>
                <a:cxn ang="0">
                  <a:pos x="32" y="2"/>
                </a:cxn>
              </a:cxnLst>
              <a:rect l="0" t="0" r="r" b="b"/>
              <a:pathLst>
                <a:path w="57" h="79">
                  <a:moveTo>
                    <a:pt x="28" y="0"/>
                  </a:moveTo>
                  <a:lnTo>
                    <a:pt x="24" y="2"/>
                  </a:lnTo>
                  <a:lnTo>
                    <a:pt x="22" y="2"/>
                  </a:lnTo>
                  <a:lnTo>
                    <a:pt x="18" y="3"/>
                  </a:lnTo>
                  <a:lnTo>
                    <a:pt x="15" y="6"/>
                  </a:lnTo>
                  <a:lnTo>
                    <a:pt x="11" y="9"/>
                  </a:lnTo>
                  <a:lnTo>
                    <a:pt x="8" y="12"/>
                  </a:lnTo>
                  <a:lnTo>
                    <a:pt x="5" y="15"/>
                  </a:lnTo>
                  <a:lnTo>
                    <a:pt x="4" y="20"/>
                  </a:lnTo>
                  <a:lnTo>
                    <a:pt x="3" y="23"/>
                  </a:lnTo>
                  <a:lnTo>
                    <a:pt x="1" y="24"/>
                  </a:lnTo>
                  <a:lnTo>
                    <a:pt x="1" y="27"/>
                  </a:lnTo>
                  <a:lnTo>
                    <a:pt x="0" y="30"/>
                  </a:lnTo>
                  <a:lnTo>
                    <a:pt x="0" y="32"/>
                  </a:lnTo>
                  <a:lnTo>
                    <a:pt x="0" y="35"/>
                  </a:lnTo>
                  <a:lnTo>
                    <a:pt x="0" y="38"/>
                  </a:lnTo>
                  <a:lnTo>
                    <a:pt x="0" y="40"/>
                  </a:lnTo>
                  <a:lnTo>
                    <a:pt x="0" y="44"/>
                  </a:lnTo>
                  <a:lnTo>
                    <a:pt x="0" y="50"/>
                  </a:lnTo>
                  <a:lnTo>
                    <a:pt x="1" y="55"/>
                  </a:lnTo>
                  <a:lnTo>
                    <a:pt x="4" y="59"/>
                  </a:lnTo>
                  <a:lnTo>
                    <a:pt x="5" y="64"/>
                  </a:lnTo>
                  <a:lnTo>
                    <a:pt x="8" y="68"/>
                  </a:lnTo>
                  <a:lnTo>
                    <a:pt x="11" y="72"/>
                  </a:lnTo>
                  <a:lnTo>
                    <a:pt x="15" y="75"/>
                  </a:lnTo>
                  <a:lnTo>
                    <a:pt x="16" y="75"/>
                  </a:lnTo>
                  <a:lnTo>
                    <a:pt x="18" y="76"/>
                  </a:lnTo>
                  <a:lnTo>
                    <a:pt x="19" y="78"/>
                  </a:lnTo>
                  <a:lnTo>
                    <a:pt x="22" y="78"/>
                  </a:lnTo>
                  <a:lnTo>
                    <a:pt x="23" y="79"/>
                  </a:lnTo>
                  <a:lnTo>
                    <a:pt x="24" y="79"/>
                  </a:lnTo>
                  <a:lnTo>
                    <a:pt x="27" y="79"/>
                  </a:lnTo>
                  <a:lnTo>
                    <a:pt x="28" y="79"/>
                  </a:lnTo>
                  <a:lnTo>
                    <a:pt x="30" y="79"/>
                  </a:lnTo>
                  <a:lnTo>
                    <a:pt x="32" y="79"/>
                  </a:lnTo>
                  <a:lnTo>
                    <a:pt x="34" y="79"/>
                  </a:lnTo>
                  <a:lnTo>
                    <a:pt x="35" y="78"/>
                  </a:lnTo>
                  <a:lnTo>
                    <a:pt x="38" y="78"/>
                  </a:lnTo>
                  <a:lnTo>
                    <a:pt x="39" y="76"/>
                  </a:lnTo>
                  <a:lnTo>
                    <a:pt x="40" y="75"/>
                  </a:lnTo>
                  <a:lnTo>
                    <a:pt x="43" y="75"/>
                  </a:lnTo>
                  <a:lnTo>
                    <a:pt x="46" y="72"/>
                  </a:lnTo>
                  <a:lnTo>
                    <a:pt x="48" y="68"/>
                  </a:lnTo>
                  <a:lnTo>
                    <a:pt x="51" y="64"/>
                  </a:lnTo>
                  <a:lnTo>
                    <a:pt x="52" y="59"/>
                  </a:lnTo>
                  <a:lnTo>
                    <a:pt x="55" y="55"/>
                  </a:lnTo>
                  <a:lnTo>
                    <a:pt x="57" y="50"/>
                  </a:lnTo>
                  <a:lnTo>
                    <a:pt x="57" y="44"/>
                  </a:lnTo>
                  <a:lnTo>
                    <a:pt x="57" y="40"/>
                  </a:lnTo>
                  <a:lnTo>
                    <a:pt x="57" y="35"/>
                  </a:lnTo>
                  <a:lnTo>
                    <a:pt x="57" y="30"/>
                  </a:lnTo>
                  <a:lnTo>
                    <a:pt x="55" y="24"/>
                  </a:lnTo>
                  <a:lnTo>
                    <a:pt x="52" y="20"/>
                  </a:lnTo>
                  <a:lnTo>
                    <a:pt x="52" y="18"/>
                  </a:lnTo>
                  <a:lnTo>
                    <a:pt x="51" y="15"/>
                  </a:lnTo>
                  <a:lnTo>
                    <a:pt x="50" y="14"/>
                  </a:lnTo>
                  <a:lnTo>
                    <a:pt x="48" y="12"/>
                  </a:lnTo>
                  <a:lnTo>
                    <a:pt x="47" y="11"/>
                  </a:lnTo>
                  <a:lnTo>
                    <a:pt x="46" y="8"/>
                  </a:lnTo>
                  <a:lnTo>
                    <a:pt x="44" y="6"/>
                  </a:lnTo>
                  <a:lnTo>
                    <a:pt x="42" y="6"/>
                  </a:lnTo>
                  <a:lnTo>
                    <a:pt x="39" y="3"/>
                  </a:lnTo>
                  <a:lnTo>
                    <a:pt x="35" y="2"/>
                  </a:lnTo>
                  <a:lnTo>
                    <a:pt x="32"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0" name="Freeform 176"/>
            <p:cNvSpPr>
              <a:spLocks noEditPoints="1"/>
            </p:cNvSpPr>
            <p:nvPr/>
          </p:nvSpPr>
          <p:spPr bwMode="auto">
            <a:xfrm>
              <a:off x="8404225" y="2511425"/>
              <a:ext cx="31750" cy="41275"/>
            </a:xfrm>
            <a:custGeom>
              <a:avLst/>
              <a:gdLst/>
              <a:ahLst/>
              <a:cxnLst>
                <a:cxn ang="0">
                  <a:pos x="25" y="2"/>
                </a:cxn>
                <a:cxn ang="0">
                  <a:pos x="18" y="3"/>
                </a:cxn>
                <a:cxn ang="0">
                  <a:pos x="11" y="9"/>
                </a:cxn>
                <a:cxn ang="0">
                  <a:pos x="6" y="15"/>
                </a:cxn>
                <a:cxn ang="0">
                  <a:pos x="3" y="23"/>
                </a:cxn>
                <a:cxn ang="0">
                  <a:pos x="2" y="27"/>
                </a:cxn>
                <a:cxn ang="0">
                  <a:pos x="0" y="32"/>
                </a:cxn>
                <a:cxn ang="0">
                  <a:pos x="0" y="38"/>
                </a:cxn>
                <a:cxn ang="0">
                  <a:pos x="0" y="44"/>
                </a:cxn>
                <a:cxn ang="0">
                  <a:pos x="2" y="55"/>
                </a:cxn>
                <a:cxn ang="0">
                  <a:pos x="6" y="64"/>
                </a:cxn>
                <a:cxn ang="0">
                  <a:pos x="11" y="72"/>
                </a:cxn>
                <a:cxn ang="0">
                  <a:pos x="16" y="75"/>
                </a:cxn>
                <a:cxn ang="0">
                  <a:pos x="19" y="78"/>
                </a:cxn>
                <a:cxn ang="0">
                  <a:pos x="23" y="79"/>
                </a:cxn>
                <a:cxn ang="0">
                  <a:pos x="27" y="79"/>
                </a:cxn>
                <a:cxn ang="0">
                  <a:pos x="30" y="79"/>
                </a:cxn>
                <a:cxn ang="0">
                  <a:pos x="34" y="79"/>
                </a:cxn>
                <a:cxn ang="0">
                  <a:pos x="38" y="78"/>
                </a:cxn>
                <a:cxn ang="0">
                  <a:pos x="41" y="75"/>
                </a:cxn>
                <a:cxn ang="0">
                  <a:pos x="46" y="72"/>
                </a:cxn>
                <a:cxn ang="0">
                  <a:pos x="51" y="64"/>
                </a:cxn>
                <a:cxn ang="0">
                  <a:pos x="55" y="55"/>
                </a:cxn>
                <a:cxn ang="0">
                  <a:pos x="57" y="44"/>
                </a:cxn>
                <a:cxn ang="0">
                  <a:pos x="57" y="35"/>
                </a:cxn>
                <a:cxn ang="0">
                  <a:pos x="55" y="24"/>
                </a:cxn>
                <a:cxn ang="0">
                  <a:pos x="53" y="18"/>
                </a:cxn>
                <a:cxn ang="0">
                  <a:pos x="50" y="14"/>
                </a:cxn>
                <a:cxn ang="0">
                  <a:pos x="47" y="11"/>
                </a:cxn>
                <a:cxn ang="0">
                  <a:pos x="45" y="6"/>
                </a:cxn>
                <a:cxn ang="0">
                  <a:pos x="39" y="3"/>
                </a:cxn>
                <a:cxn ang="0">
                  <a:pos x="33" y="2"/>
                </a:cxn>
                <a:cxn ang="0">
                  <a:pos x="29" y="5"/>
                </a:cxn>
                <a:cxn ang="0">
                  <a:pos x="31" y="5"/>
                </a:cxn>
                <a:cxn ang="0">
                  <a:pos x="35" y="6"/>
                </a:cxn>
                <a:cxn ang="0">
                  <a:pos x="38" y="6"/>
                </a:cxn>
                <a:cxn ang="0">
                  <a:pos x="42" y="9"/>
                </a:cxn>
                <a:cxn ang="0">
                  <a:pos x="45" y="11"/>
                </a:cxn>
                <a:cxn ang="0">
                  <a:pos x="47" y="14"/>
                </a:cxn>
                <a:cxn ang="0">
                  <a:pos x="49" y="18"/>
                </a:cxn>
                <a:cxn ang="0">
                  <a:pos x="51" y="21"/>
                </a:cxn>
                <a:cxn ang="0">
                  <a:pos x="54" y="30"/>
                </a:cxn>
                <a:cxn ang="0">
                  <a:pos x="54" y="40"/>
                </a:cxn>
                <a:cxn ang="0">
                  <a:pos x="54" y="49"/>
                </a:cxn>
                <a:cxn ang="0">
                  <a:pos x="51" y="58"/>
                </a:cxn>
                <a:cxn ang="0">
                  <a:pos x="47" y="65"/>
                </a:cxn>
                <a:cxn ang="0">
                  <a:pos x="42" y="72"/>
                </a:cxn>
                <a:cxn ang="0">
                  <a:pos x="35" y="75"/>
                </a:cxn>
                <a:cxn ang="0">
                  <a:pos x="29" y="76"/>
                </a:cxn>
                <a:cxn ang="0">
                  <a:pos x="22" y="75"/>
                </a:cxn>
                <a:cxn ang="0">
                  <a:pos x="15" y="72"/>
                </a:cxn>
                <a:cxn ang="0">
                  <a:pos x="10" y="65"/>
                </a:cxn>
                <a:cxn ang="0">
                  <a:pos x="6" y="58"/>
                </a:cxn>
                <a:cxn ang="0">
                  <a:pos x="3" y="49"/>
                </a:cxn>
                <a:cxn ang="0">
                  <a:pos x="3" y="40"/>
                </a:cxn>
                <a:cxn ang="0">
                  <a:pos x="3" y="35"/>
                </a:cxn>
                <a:cxn ang="0">
                  <a:pos x="3" y="30"/>
                </a:cxn>
                <a:cxn ang="0">
                  <a:pos x="4" y="26"/>
                </a:cxn>
                <a:cxn ang="0">
                  <a:pos x="6" y="21"/>
                </a:cxn>
                <a:cxn ang="0">
                  <a:pos x="10" y="14"/>
                </a:cxn>
                <a:cxn ang="0">
                  <a:pos x="15" y="9"/>
                </a:cxn>
                <a:cxn ang="0">
                  <a:pos x="22" y="6"/>
                </a:cxn>
                <a:cxn ang="0">
                  <a:pos x="29" y="5"/>
                </a:cxn>
              </a:cxnLst>
              <a:rect l="0" t="0" r="r" b="b"/>
              <a:pathLst>
                <a:path w="57" h="79">
                  <a:moveTo>
                    <a:pt x="29" y="0"/>
                  </a:moveTo>
                  <a:lnTo>
                    <a:pt x="25" y="2"/>
                  </a:lnTo>
                  <a:lnTo>
                    <a:pt x="22" y="2"/>
                  </a:lnTo>
                  <a:lnTo>
                    <a:pt x="18" y="3"/>
                  </a:lnTo>
                  <a:lnTo>
                    <a:pt x="15" y="6"/>
                  </a:lnTo>
                  <a:lnTo>
                    <a:pt x="11" y="9"/>
                  </a:lnTo>
                  <a:lnTo>
                    <a:pt x="8" y="12"/>
                  </a:lnTo>
                  <a:lnTo>
                    <a:pt x="6" y="15"/>
                  </a:lnTo>
                  <a:lnTo>
                    <a:pt x="4" y="20"/>
                  </a:lnTo>
                  <a:lnTo>
                    <a:pt x="3" y="23"/>
                  </a:lnTo>
                  <a:lnTo>
                    <a:pt x="2" y="24"/>
                  </a:lnTo>
                  <a:lnTo>
                    <a:pt x="2" y="27"/>
                  </a:lnTo>
                  <a:lnTo>
                    <a:pt x="0" y="30"/>
                  </a:lnTo>
                  <a:lnTo>
                    <a:pt x="0" y="32"/>
                  </a:lnTo>
                  <a:lnTo>
                    <a:pt x="0" y="35"/>
                  </a:lnTo>
                  <a:lnTo>
                    <a:pt x="0" y="38"/>
                  </a:lnTo>
                  <a:lnTo>
                    <a:pt x="0" y="40"/>
                  </a:lnTo>
                  <a:lnTo>
                    <a:pt x="0" y="44"/>
                  </a:lnTo>
                  <a:lnTo>
                    <a:pt x="0" y="50"/>
                  </a:lnTo>
                  <a:lnTo>
                    <a:pt x="2" y="55"/>
                  </a:lnTo>
                  <a:lnTo>
                    <a:pt x="4" y="59"/>
                  </a:lnTo>
                  <a:lnTo>
                    <a:pt x="6" y="64"/>
                  </a:lnTo>
                  <a:lnTo>
                    <a:pt x="8" y="68"/>
                  </a:lnTo>
                  <a:lnTo>
                    <a:pt x="11" y="72"/>
                  </a:lnTo>
                  <a:lnTo>
                    <a:pt x="15" y="75"/>
                  </a:lnTo>
                  <a:lnTo>
                    <a:pt x="16" y="75"/>
                  </a:lnTo>
                  <a:lnTo>
                    <a:pt x="18" y="76"/>
                  </a:lnTo>
                  <a:lnTo>
                    <a:pt x="19" y="78"/>
                  </a:lnTo>
                  <a:lnTo>
                    <a:pt x="22" y="78"/>
                  </a:lnTo>
                  <a:lnTo>
                    <a:pt x="23" y="79"/>
                  </a:lnTo>
                  <a:lnTo>
                    <a:pt x="25" y="79"/>
                  </a:lnTo>
                  <a:lnTo>
                    <a:pt x="27" y="79"/>
                  </a:lnTo>
                  <a:lnTo>
                    <a:pt x="29" y="79"/>
                  </a:lnTo>
                  <a:lnTo>
                    <a:pt x="30" y="79"/>
                  </a:lnTo>
                  <a:lnTo>
                    <a:pt x="33" y="79"/>
                  </a:lnTo>
                  <a:lnTo>
                    <a:pt x="34" y="79"/>
                  </a:lnTo>
                  <a:lnTo>
                    <a:pt x="35" y="78"/>
                  </a:lnTo>
                  <a:lnTo>
                    <a:pt x="38" y="78"/>
                  </a:lnTo>
                  <a:lnTo>
                    <a:pt x="39" y="76"/>
                  </a:lnTo>
                  <a:lnTo>
                    <a:pt x="41" y="75"/>
                  </a:lnTo>
                  <a:lnTo>
                    <a:pt x="43" y="75"/>
                  </a:lnTo>
                  <a:lnTo>
                    <a:pt x="46" y="72"/>
                  </a:lnTo>
                  <a:lnTo>
                    <a:pt x="49" y="68"/>
                  </a:lnTo>
                  <a:lnTo>
                    <a:pt x="51" y="64"/>
                  </a:lnTo>
                  <a:lnTo>
                    <a:pt x="53" y="59"/>
                  </a:lnTo>
                  <a:lnTo>
                    <a:pt x="55" y="55"/>
                  </a:lnTo>
                  <a:lnTo>
                    <a:pt x="57" y="50"/>
                  </a:lnTo>
                  <a:lnTo>
                    <a:pt x="57" y="44"/>
                  </a:lnTo>
                  <a:lnTo>
                    <a:pt x="57" y="40"/>
                  </a:lnTo>
                  <a:lnTo>
                    <a:pt x="57" y="35"/>
                  </a:lnTo>
                  <a:lnTo>
                    <a:pt x="57" y="30"/>
                  </a:lnTo>
                  <a:lnTo>
                    <a:pt x="55" y="24"/>
                  </a:lnTo>
                  <a:lnTo>
                    <a:pt x="53" y="20"/>
                  </a:lnTo>
                  <a:lnTo>
                    <a:pt x="53" y="18"/>
                  </a:lnTo>
                  <a:lnTo>
                    <a:pt x="51" y="15"/>
                  </a:lnTo>
                  <a:lnTo>
                    <a:pt x="50" y="14"/>
                  </a:lnTo>
                  <a:lnTo>
                    <a:pt x="49" y="12"/>
                  </a:lnTo>
                  <a:lnTo>
                    <a:pt x="47" y="11"/>
                  </a:lnTo>
                  <a:lnTo>
                    <a:pt x="46" y="8"/>
                  </a:lnTo>
                  <a:lnTo>
                    <a:pt x="45" y="6"/>
                  </a:lnTo>
                  <a:lnTo>
                    <a:pt x="43" y="6"/>
                  </a:lnTo>
                  <a:lnTo>
                    <a:pt x="39" y="3"/>
                  </a:lnTo>
                  <a:lnTo>
                    <a:pt x="35" y="2"/>
                  </a:lnTo>
                  <a:lnTo>
                    <a:pt x="33" y="2"/>
                  </a:lnTo>
                  <a:lnTo>
                    <a:pt x="29" y="0"/>
                  </a:lnTo>
                  <a:close/>
                  <a:moveTo>
                    <a:pt x="29" y="5"/>
                  </a:moveTo>
                  <a:lnTo>
                    <a:pt x="30" y="5"/>
                  </a:lnTo>
                  <a:lnTo>
                    <a:pt x="31" y="5"/>
                  </a:lnTo>
                  <a:lnTo>
                    <a:pt x="34" y="5"/>
                  </a:lnTo>
                  <a:lnTo>
                    <a:pt x="35" y="6"/>
                  </a:lnTo>
                  <a:lnTo>
                    <a:pt x="37" y="6"/>
                  </a:lnTo>
                  <a:lnTo>
                    <a:pt x="38" y="6"/>
                  </a:lnTo>
                  <a:lnTo>
                    <a:pt x="39" y="8"/>
                  </a:lnTo>
                  <a:lnTo>
                    <a:pt x="42" y="9"/>
                  </a:lnTo>
                  <a:lnTo>
                    <a:pt x="43" y="11"/>
                  </a:lnTo>
                  <a:lnTo>
                    <a:pt x="45" y="11"/>
                  </a:lnTo>
                  <a:lnTo>
                    <a:pt x="46" y="12"/>
                  </a:lnTo>
                  <a:lnTo>
                    <a:pt x="47" y="14"/>
                  </a:lnTo>
                  <a:lnTo>
                    <a:pt x="49" y="17"/>
                  </a:lnTo>
                  <a:lnTo>
                    <a:pt x="49" y="18"/>
                  </a:lnTo>
                  <a:lnTo>
                    <a:pt x="50" y="20"/>
                  </a:lnTo>
                  <a:lnTo>
                    <a:pt x="51" y="21"/>
                  </a:lnTo>
                  <a:lnTo>
                    <a:pt x="53" y="26"/>
                  </a:lnTo>
                  <a:lnTo>
                    <a:pt x="54" y="30"/>
                  </a:lnTo>
                  <a:lnTo>
                    <a:pt x="54" y="35"/>
                  </a:lnTo>
                  <a:lnTo>
                    <a:pt x="54" y="40"/>
                  </a:lnTo>
                  <a:lnTo>
                    <a:pt x="54" y="44"/>
                  </a:lnTo>
                  <a:lnTo>
                    <a:pt x="54" y="49"/>
                  </a:lnTo>
                  <a:lnTo>
                    <a:pt x="53" y="53"/>
                  </a:lnTo>
                  <a:lnTo>
                    <a:pt x="51" y="58"/>
                  </a:lnTo>
                  <a:lnTo>
                    <a:pt x="49" y="62"/>
                  </a:lnTo>
                  <a:lnTo>
                    <a:pt x="47" y="65"/>
                  </a:lnTo>
                  <a:lnTo>
                    <a:pt x="45" y="68"/>
                  </a:lnTo>
                  <a:lnTo>
                    <a:pt x="42" y="72"/>
                  </a:lnTo>
                  <a:lnTo>
                    <a:pt x="38" y="73"/>
                  </a:lnTo>
                  <a:lnTo>
                    <a:pt x="35" y="75"/>
                  </a:lnTo>
                  <a:lnTo>
                    <a:pt x="33" y="76"/>
                  </a:lnTo>
                  <a:lnTo>
                    <a:pt x="29" y="76"/>
                  </a:lnTo>
                  <a:lnTo>
                    <a:pt x="25" y="76"/>
                  </a:lnTo>
                  <a:lnTo>
                    <a:pt x="22" y="75"/>
                  </a:lnTo>
                  <a:lnTo>
                    <a:pt x="19" y="73"/>
                  </a:lnTo>
                  <a:lnTo>
                    <a:pt x="15" y="72"/>
                  </a:lnTo>
                  <a:lnTo>
                    <a:pt x="12" y="68"/>
                  </a:lnTo>
                  <a:lnTo>
                    <a:pt x="10" y="65"/>
                  </a:lnTo>
                  <a:lnTo>
                    <a:pt x="8" y="62"/>
                  </a:lnTo>
                  <a:lnTo>
                    <a:pt x="6" y="58"/>
                  </a:lnTo>
                  <a:lnTo>
                    <a:pt x="4" y="53"/>
                  </a:lnTo>
                  <a:lnTo>
                    <a:pt x="3" y="49"/>
                  </a:lnTo>
                  <a:lnTo>
                    <a:pt x="3" y="44"/>
                  </a:lnTo>
                  <a:lnTo>
                    <a:pt x="3" y="40"/>
                  </a:lnTo>
                  <a:lnTo>
                    <a:pt x="3" y="38"/>
                  </a:lnTo>
                  <a:lnTo>
                    <a:pt x="3" y="35"/>
                  </a:lnTo>
                  <a:lnTo>
                    <a:pt x="3" y="33"/>
                  </a:lnTo>
                  <a:lnTo>
                    <a:pt x="3" y="30"/>
                  </a:lnTo>
                  <a:lnTo>
                    <a:pt x="4" y="29"/>
                  </a:lnTo>
                  <a:lnTo>
                    <a:pt x="4" y="26"/>
                  </a:lnTo>
                  <a:lnTo>
                    <a:pt x="6" y="24"/>
                  </a:lnTo>
                  <a:lnTo>
                    <a:pt x="6" y="21"/>
                  </a:lnTo>
                  <a:lnTo>
                    <a:pt x="8" y="18"/>
                  </a:lnTo>
                  <a:lnTo>
                    <a:pt x="10" y="14"/>
                  </a:lnTo>
                  <a:lnTo>
                    <a:pt x="12" y="12"/>
                  </a:lnTo>
                  <a:lnTo>
                    <a:pt x="15" y="9"/>
                  </a:lnTo>
                  <a:lnTo>
                    <a:pt x="19" y="6"/>
                  </a:lnTo>
                  <a:lnTo>
                    <a:pt x="22" y="6"/>
                  </a:lnTo>
                  <a:lnTo>
                    <a:pt x="26"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1" name="Freeform 177"/>
            <p:cNvSpPr>
              <a:spLocks noEditPoints="1"/>
            </p:cNvSpPr>
            <p:nvPr/>
          </p:nvSpPr>
          <p:spPr bwMode="auto">
            <a:xfrm>
              <a:off x="8299450" y="2511425"/>
              <a:ext cx="31750" cy="41275"/>
            </a:xfrm>
            <a:custGeom>
              <a:avLst/>
              <a:gdLst/>
              <a:ahLst/>
              <a:cxnLst>
                <a:cxn ang="0">
                  <a:pos x="24" y="2"/>
                </a:cxn>
                <a:cxn ang="0">
                  <a:pos x="17" y="3"/>
                </a:cxn>
                <a:cxn ang="0">
                  <a:pos x="10" y="9"/>
                </a:cxn>
                <a:cxn ang="0">
                  <a:pos x="5" y="15"/>
                </a:cxn>
                <a:cxn ang="0">
                  <a:pos x="2" y="23"/>
                </a:cxn>
                <a:cxn ang="0">
                  <a:pos x="1" y="27"/>
                </a:cxn>
                <a:cxn ang="0">
                  <a:pos x="0" y="32"/>
                </a:cxn>
                <a:cxn ang="0">
                  <a:pos x="0" y="38"/>
                </a:cxn>
                <a:cxn ang="0">
                  <a:pos x="0" y="44"/>
                </a:cxn>
                <a:cxn ang="0">
                  <a:pos x="1" y="55"/>
                </a:cxn>
                <a:cxn ang="0">
                  <a:pos x="5" y="64"/>
                </a:cxn>
                <a:cxn ang="0">
                  <a:pos x="10" y="72"/>
                </a:cxn>
                <a:cxn ang="0">
                  <a:pos x="16" y="75"/>
                </a:cxn>
                <a:cxn ang="0">
                  <a:pos x="18" y="78"/>
                </a:cxn>
                <a:cxn ang="0">
                  <a:pos x="22" y="79"/>
                </a:cxn>
                <a:cxn ang="0">
                  <a:pos x="26" y="79"/>
                </a:cxn>
                <a:cxn ang="0">
                  <a:pos x="29" y="79"/>
                </a:cxn>
                <a:cxn ang="0">
                  <a:pos x="33" y="79"/>
                </a:cxn>
                <a:cxn ang="0">
                  <a:pos x="37" y="78"/>
                </a:cxn>
                <a:cxn ang="0">
                  <a:pos x="40" y="75"/>
                </a:cxn>
                <a:cxn ang="0">
                  <a:pos x="45" y="72"/>
                </a:cxn>
                <a:cxn ang="0">
                  <a:pos x="51" y="64"/>
                </a:cxn>
                <a:cxn ang="0">
                  <a:pos x="55" y="55"/>
                </a:cxn>
                <a:cxn ang="0">
                  <a:pos x="56" y="44"/>
                </a:cxn>
                <a:cxn ang="0">
                  <a:pos x="56" y="35"/>
                </a:cxn>
                <a:cxn ang="0">
                  <a:pos x="55" y="24"/>
                </a:cxn>
                <a:cxn ang="0">
                  <a:pos x="52" y="18"/>
                </a:cxn>
                <a:cxn ang="0">
                  <a:pos x="49" y="14"/>
                </a:cxn>
                <a:cxn ang="0">
                  <a:pos x="47" y="11"/>
                </a:cxn>
                <a:cxn ang="0">
                  <a:pos x="44" y="6"/>
                </a:cxn>
                <a:cxn ang="0">
                  <a:pos x="39" y="3"/>
                </a:cxn>
                <a:cxn ang="0">
                  <a:pos x="32" y="2"/>
                </a:cxn>
                <a:cxn ang="0">
                  <a:pos x="28" y="5"/>
                </a:cxn>
                <a:cxn ang="0">
                  <a:pos x="31" y="5"/>
                </a:cxn>
                <a:cxn ang="0">
                  <a:pos x="35" y="6"/>
                </a:cxn>
                <a:cxn ang="0">
                  <a:pos x="37" y="6"/>
                </a:cxn>
                <a:cxn ang="0">
                  <a:pos x="41" y="9"/>
                </a:cxn>
                <a:cxn ang="0">
                  <a:pos x="44" y="11"/>
                </a:cxn>
                <a:cxn ang="0">
                  <a:pos x="47" y="14"/>
                </a:cxn>
                <a:cxn ang="0">
                  <a:pos x="48" y="18"/>
                </a:cxn>
                <a:cxn ang="0">
                  <a:pos x="51" y="21"/>
                </a:cxn>
                <a:cxn ang="0">
                  <a:pos x="53" y="30"/>
                </a:cxn>
                <a:cxn ang="0">
                  <a:pos x="53" y="40"/>
                </a:cxn>
                <a:cxn ang="0">
                  <a:pos x="53" y="49"/>
                </a:cxn>
                <a:cxn ang="0">
                  <a:pos x="51" y="58"/>
                </a:cxn>
                <a:cxn ang="0">
                  <a:pos x="47" y="65"/>
                </a:cxn>
                <a:cxn ang="0">
                  <a:pos x="41" y="72"/>
                </a:cxn>
                <a:cxn ang="0">
                  <a:pos x="35" y="75"/>
                </a:cxn>
                <a:cxn ang="0">
                  <a:pos x="28" y="76"/>
                </a:cxn>
                <a:cxn ang="0">
                  <a:pos x="21" y="75"/>
                </a:cxn>
                <a:cxn ang="0">
                  <a:pos x="14" y="72"/>
                </a:cxn>
                <a:cxn ang="0">
                  <a:pos x="9" y="65"/>
                </a:cxn>
                <a:cxn ang="0">
                  <a:pos x="5" y="58"/>
                </a:cxn>
                <a:cxn ang="0">
                  <a:pos x="2" y="49"/>
                </a:cxn>
                <a:cxn ang="0">
                  <a:pos x="2" y="40"/>
                </a:cxn>
                <a:cxn ang="0">
                  <a:pos x="2" y="35"/>
                </a:cxn>
                <a:cxn ang="0">
                  <a:pos x="2" y="30"/>
                </a:cxn>
                <a:cxn ang="0">
                  <a:pos x="4" y="26"/>
                </a:cxn>
                <a:cxn ang="0">
                  <a:pos x="5" y="21"/>
                </a:cxn>
                <a:cxn ang="0">
                  <a:pos x="9" y="14"/>
                </a:cxn>
                <a:cxn ang="0">
                  <a:pos x="14" y="9"/>
                </a:cxn>
                <a:cxn ang="0">
                  <a:pos x="21" y="6"/>
                </a:cxn>
                <a:cxn ang="0">
                  <a:pos x="28" y="5"/>
                </a:cxn>
              </a:cxnLst>
              <a:rect l="0" t="0" r="r" b="b"/>
              <a:pathLst>
                <a:path w="56" h="79">
                  <a:moveTo>
                    <a:pt x="28" y="0"/>
                  </a:moveTo>
                  <a:lnTo>
                    <a:pt x="24" y="2"/>
                  </a:lnTo>
                  <a:lnTo>
                    <a:pt x="21" y="2"/>
                  </a:lnTo>
                  <a:lnTo>
                    <a:pt x="17" y="3"/>
                  </a:lnTo>
                  <a:lnTo>
                    <a:pt x="14" y="6"/>
                  </a:lnTo>
                  <a:lnTo>
                    <a:pt x="10" y="9"/>
                  </a:lnTo>
                  <a:lnTo>
                    <a:pt x="8" y="12"/>
                  </a:lnTo>
                  <a:lnTo>
                    <a:pt x="5" y="15"/>
                  </a:lnTo>
                  <a:lnTo>
                    <a:pt x="4" y="20"/>
                  </a:lnTo>
                  <a:lnTo>
                    <a:pt x="2" y="23"/>
                  </a:lnTo>
                  <a:lnTo>
                    <a:pt x="1" y="24"/>
                  </a:lnTo>
                  <a:lnTo>
                    <a:pt x="1" y="27"/>
                  </a:lnTo>
                  <a:lnTo>
                    <a:pt x="1" y="30"/>
                  </a:lnTo>
                  <a:lnTo>
                    <a:pt x="0" y="32"/>
                  </a:lnTo>
                  <a:lnTo>
                    <a:pt x="0" y="35"/>
                  </a:lnTo>
                  <a:lnTo>
                    <a:pt x="0" y="38"/>
                  </a:lnTo>
                  <a:lnTo>
                    <a:pt x="0" y="40"/>
                  </a:lnTo>
                  <a:lnTo>
                    <a:pt x="0" y="44"/>
                  </a:lnTo>
                  <a:lnTo>
                    <a:pt x="0" y="50"/>
                  </a:lnTo>
                  <a:lnTo>
                    <a:pt x="1" y="55"/>
                  </a:lnTo>
                  <a:lnTo>
                    <a:pt x="4" y="59"/>
                  </a:lnTo>
                  <a:lnTo>
                    <a:pt x="5" y="64"/>
                  </a:lnTo>
                  <a:lnTo>
                    <a:pt x="8" y="68"/>
                  </a:lnTo>
                  <a:lnTo>
                    <a:pt x="10" y="72"/>
                  </a:lnTo>
                  <a:lnTo>
                    <a:pt x="13" y="75"/>
                  </a:lnTo>
                  <a:lnTo>
                    <a:pt x="16" y="75"/>
                  </a:lnTo>
                  <a:lnTo>
                    <a:pt x="17" y="76"/>
                  </a:lnTo>
                  <a:lnTo>
                    <a:pt x="18" y="78"/>
                  </a:lnTo>
                  <a:lnTo>
                    <a:pt x="21" y="78"/>
                  </a:lnTo>
                  <a:lnTo>
                    <a:pt x="22" y="79"/>
                  </a:lnTo>
                  <a:lnTo>
                    <a:pt x="24" y="79"/>
                  </a:lnTo>
                  <a:lnTo>
                    <a:pt x="26" y="79"/>
                  </a:lnTo>
                  <a:lnTo>
                    <a:pt x="28" y="79"/>
                  </a:lnTo>
                  <a:lnTo>
                    <a:pt x="29" y="79"/>
                  </a:lnTo>
                  <a:lnTo>
                    <a:pt x="32" y="79"/>
                  </a:lnTo>
                  <a:lnTo>
                    <a:pt x="33" y="79"/>
                  </a:lnTo>
                  <a:lnTo>
                    <a:pt x="35" y="78"/>
                  </a:lnTo>
                  <a:lnTo>
                    <a:pt x="37" y="78"/>
                  </a:lnTo>
                  <a:lnTo>
                    <a:pt x="39" y="76"/>
                  </a:lnTo>
                  <a:lnTo>
                    <a:pt x="40" y="75"/>
                  </a:lnTo>
                  <a:lnTo>
                    <a:pt x="43" y="75"/>
                  </a:lnTo>
                  <a:lnTo>
                    <a:pt x="45" y="72"/>
                  </a:lnTo>
                  <a:lnTo>
                    <a:pt x="48" y="68"/>
                  </a:lnTo>
                  <a:lnTo>
                    <a:pt x="51" y="64"/>
                  </a:lnTo>
                  <a:lnTo>
                    <a:pt x="52" y="59"/>
                  </a:lnTo>
                  <a:lnTo>
                    <a:pt x="55" y="55"/>
                  </a:lnTo>
                  <a:lnTo>
                    <a:pt x="56" y="50"/>
                  </a:lnTo>
                  <a:lnTo>
                    <a:pt x="56" y="44"/>
                  </a:lnTo>
                  <a:lnTo>
                    <a:pt x="56" y="40"/>
                  </a:lnTo>
                  <a:lnTo>
                    <a:pt x="56" y="35"/>
                  </a:lnTo>
                  <a:lnTo>
                    <a:pt x="56" y="30"/>
                  </a:lnTo>
                  <a:lnTo>
                    <a:pt x="55" y="24"/>
                  </a:lnTo>
                  <a:lnTo>
                    <a:pt x="52" y="20"/>
                  </a:lnTo>
                  <a:lnTo>
                    <a:pt x="52" y="18"/>
                  </a:lnTo>
                  <a:lnTo>
                    <a:pt x="51" y="15"/>
                  </a:lnTo>
                  <a:lnTo>
                    <a:pt x="49" y="14"/>
                  </a:lnTo>
                  <a:lnTo>
                    <a:pt x="48" y="12"/>
                  </a:lnTo>
                  <a:lnTo>
                    <a:pt x="47" y="11"/>
                  </a:lnTo>
                  <a:lnTo>
                    <a:pt x="45" y="8"/>
                  </a:lnTo>
                  <a:lnTo>
                    <a:pt x="44" y="6"/>
                  </a:lnTo>
                  <a:lnTo>
                    <a:pt x="43" y="6"/>
                  </a:lnTo>
                  <a:lnTo>
                    <a:pt x="39" y="3"/>
                  </a:lnTo>
                  <a:lnTo>
                    <a:pt x="35" y="2"/>
                  </a:lnTo>
                  <a:lnTo>
                    <a:pt x="32" y="2"/>
                  </a:lnTo>
                  <a:lnTo>
                    <a:pt x="28" y="0"/>
                  </a:lnTo>
                  <a:close/>
                  <a:moveTo>
                    <a:pt x="28" y="5"/>
                  </a:moveTo>
                  <a:lnTo>
                    <a:pt x="29" y="5"/>
                  </a:lnTo>
                  <a:lnTo>
                    <a:pt x="31" y="5"/>
                  </a:lnTo>
                  <a:lnTo>
                    <a:pt x="33" y="5"/>
                  </a:lnTo>
                  <a:lnTo>
                    <a:pt x="35" y="6"/>
                  </a:lnTo>
                  <a:lnTo>
                    <a:pt x="36" y="6"/>
                  </a:lnTo>
                  <a:lnTo>
                    <a:pt x="37" y="6"/>
                  </a:lnTo>
                  <a:lnTo>
                    <a:pt x="39" y="8"/>
                  </a:lnTo>
                  <a:lnTo>
                    <a:pt x="41" y="9"/>
                  </a:lnTo>
                  <a:lnTo>
                    <a:pt x="43" y="11"/>
                  </a:lnTo>
                  <a:lnTo>
                    <a:pt x="44" y="11"/>
                  </a:lnTo>
                  <a:lnTo>
                    <a:pt x="45" y="12"/>
                  </a:lnTo>
                  <a:lnTo>
                    <a:pt x="47" y="14"/>
                  </a:lnTo>
                  <a:lnTo>
                    <a:pt x="48" y="17"/>
                  </a:lnTo>
                  <a:lnTo>
                    <a:pt x="48" y="18"/>
                  </a:lnTo>
                  <a:lnTo>
                    <a:pt x="49" y="20"/>
                  </a:lnTo>
                  <a:lnTo>
                    <a:pt x="51" y="21"/>
                  </a:lnTo>
                  <a:lnTo>
                    <a:pt x="52" y="26"/>
                  </a:lnTo>
                  <a:lnTo>
                    <a:pt x="53" y="30"/>
                  </a:lnTo>
                  <a:lnTo>
                    <a:pt x="53" y="35"/>
                  </a:lnTo>
                  <a:lnTo>
                    <a:pt x="53" y="40"/>
                  </a:lnTo>
                  <a:lnTo>
                    <a:pt x="53" y="44"/>
                  </a:lnTo>
                  <a:lnTo>
                    <a:pt x="53" y="49"/>
                  </a:lnTo>
                  <a:lnTo>
                    <a:pt x="52" y="53"/>
                  </a:lnTo>
                  <a:lnTo>
                    <a:pt x="51" y="58"/>
                  </a:lnTo>
                  <a:lnTo>
                    <a:pt x="48" y="62"/>
                  </a:lnTo>
                  <a:lnTo>
                    <a:pt x="47" y="65"/>
                  </a:lnTo>
                  <a:lnTo>
                    <a:pt x="44" y="68"/>
                  </a:lnTo>
                  <a:lnTo>
                    <a:pt x="41" y="72"/>
                  </a:lnTo>
                  <a:lnTo>
                    <a:pt x="37" y="73"/>
                  </a:lnTo>
                  <a:lnTo>
                    <a:pt x="35" y="75"/>
                  </a:lnTo>
                  <a:lnTo>
                    <a:pt x="32" y="76"/>
                  </a:lnTo>
                  <a:lnTo>
                    <a:pt x="28" y="76"/>
                  </a:lnTo>
                  <a:lnTo>
                    <a:pt x="24" y="76"/>
                  </a:lnTo>
                  <a:lnTo>
                    <a:pt x="21" y="75"/>
                  </a:lnTo>
                  <a:lnTo>
                    <a:pt x="18" y="73"/>
                  </a:lnTo>
                  <a:lnTo>
                    <a:pt x="14" y="72"/>
                  </a:lnTo>
                  <a:lnTo>
                    <a:pt x="12" y="68"/>
                  </a:lnTo>
                  <a:lnTo>
                    <a:pt x="9" y="65"/>
                  </a:lnTo>
                  <a:lnTo>
                    <a:pt x="8" y="62"/>
                  </a:lnTo>
                  <a:lnTo>
                    <a:pt x="5" y="58"/>
                  </a:lnTo>
                  <a:lnTo>
                    <a:pt x="4" y="53"/>
                  </a:lnTo>
                  <a:lnTo>
                    <a:pt x="2" y="49"/>
                  </a:lnTo>
                  <a:lnTo>
                    <a:pt x="2" y="44"/>
                  </a:lnTo>
                  <a:lnTo>
                    <a:pt x="2" y="40"/>
                  </a:lnTo>
                  <a:lnTo>
                    <a:pt x="2" y="38"/>
                  </a:lnTo>
                  <a:lnTo>
                    <a:pt x="2" y="35"/>
                  </a:lnTo>
                  <a:lnTo>
                    <a:pt x="2" y="33"/>
                  </a:lnTo>
                  <a:lnTo>
                    <a:pt x="2" y="30"/>
                  </a:lnTo>
                  <a:lnTo>
                    <a:pt x="4" y="29"/>
                  </a:lnTo>
                  <a:lnTo>
                    <a:pt x="4" y="26"/>
                  </a:lnTo>
                  <a:lnTo>
                    <a:pt x="5" y="24"/>
                  </a:lnTo>
                  <a:lnTo>
                    <a:pt x="5" y="21"/>
                  </a:lnTo>
                  <a:lnTo>
                    <a:pt x="8" y="18"/>
                  </a:lnTo>
                  <a:lnTo>
                    <a:pt x="9" y="14"/>
                  </a:lnTo>
                  <a:lnTo>
                    <a:pt x="12" y="12"/>
                  </a:lnTo>
                  <a:lnTo>
                    <a:pt x="14" y="9"/>
                  </a:lnTo>
                  <a:lnTo>
                    <a:pt x="18" y="6"/>
                  </a:lnTo>
                  <a:lnTo>
                    <a:pt x="21" y="6"/>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2" name="Freeform 178"/>
            <p:cNvSpPr>
              <a:spLocks/>
            </p:cNvSpPr>
            <p:nvPr/>
          </p:nvSpPr>
          <p:spPr bwMode="auto">
            <a:xfrm>
              <a:off x="8342313" y="2062163"/>
              <a:ext cx="31750" cy="39687"/>
            </a:xfrm>
            <a:custGeom>
              <a:avLst/>
              <a:gdLst/>
              <a:ahLst/>
              <a:cxnLst>
                <a:cxn ang="0">
                  <a:pos x="24" y="2"/>
                </a:cxn>
                <a:cxn ang="0">
                  <a:pos x="17" y="3"/>
                </a:cxn>
                <a:cxn ang="0">
                  <a:pos x="11" y="9"/>
                </a:cxn>
                <a:cxn ang="0">
                  <a:pos x="5" y="16"/>
                </a:cxn>
                <a:cxn ang="0">
                  <a:pos x="3" y="23"/>
                </a:cxn>
                <a:cxn ang="0">
                  <a:pos x="1" y="28"/>
                </a:cxn>
                <a:cxn ang="0">
                  <a:pos x="0" y="32"/>
                </a:cxn>
                <a:cxn ang="0">
                  <a:pos x="0" y="38"/>
                </a:cxn>
                <a:cxn ang="0">
                  <a:pos x="0" y="46"/>
                </a:cxn>
                <a:cxn ang="0">
                  <a:pos x="1" y="55"/>
                </a:cxn>
                <a:cxn ang="0">
                  <a:pos x="5" y="64"/>
                </a:cxn>
                <a:cxn ang="0">
                  <a:pos x="11" y="72"/>
                </a:cxn>
                <a:cxn ang="0">
                  <a:pos x="16" y="76"/>
                </a:cxn>
                <a:cxn ang="0">
                  <a:pos x="19" y="78"/>
                </a:cxn>
                <a:cxn ang="0">
                  <a:pos x="23" y="79"/>
                </a:cxn>
                <a:cxn ang="0">
                  <a:pos x="27" y="79"/>
                </a:cxn>
                <a:cxn ang="0">
                  <a:pos x="31" y="79"/>
                </a:cxn>
                <a:cxn ang="0">
                  <a:pos x="33" y="79"/>
                </a:cxn>
                <a:cxn ang="0">
                  <a:pos x="37" y="78"/>
                </a:cxn>
                <a:cxn ang="0">
                  <a:pos x="40" y="76"/>
                </a:cxn>
                <a:cxn ang="0">
                  <a:pos x="46" y="72"/>
                </a:cxn>
                <a:cxn ang="0">
                  <a:pos x="51" y="64"/>
                </a:cxn>
                <a:cxn ang="0">
                  <a:pos x="55" y="55"/>
                </a:cxn>
                <a:cxn ang="0">
                  <a:pos x="56" y="46"/>
                </a:cxn>
                <a:cxn ang="0">
                  <a:pos x="56" y="35"/>
                </a:cxn>
                <a:cxn ang="0">
                  <a:pos x="55" y="25"/>
                </a:cxn>
                <a:cxn ang="0">
                  <a:pos x="52" y="19"/>
                </a:cxn>
                <a:cxn ang="0">
                  <a:pos x="50" y="14"/>
                </a:cxn>
                <a:cxn ang="0">
                  <a:pos x="47" y="11"/>
                </a:cxn>
                <a:cxn ang="0">
                  <a:pos x="44" y="8"/>
                </a:cxn>
                <a:cxn ang="0">
                  <a:pos x="39" y="3"/>
                </a:cxn>
                <a:cxn ang="0">
                  <a:pos x="32" y="2"/>
                </a:cxn>
              </a:cxnLst>
              <a:rect l="0" t="0" r="r" b="b"/>
              <a:pathLst>
                <a:path w="56" h="79">
                  <a:moveTo>
                    <a:pt x="28" y="0"/>
                  </a:moveTo>
                  <a:lnTo>
                    <a:pt x="24" y="2"/>
                  </a:lnTo>
                  <a:lnTo>
                    <a:pt x="21" y="2"/>
                  </a:lnTo>
                  <a:lnTo>
                    <a:pt x="17" y="3"/>
                  </a:lnTo>
                  <a:lnTo>
                    <a:pt x="15" y="6"/>
                  </a:lnTo>
                  <a:lnTo>
                    <a:pt x="11" y="9"/>
                  </a:lnTo>
                  <a:lnTo>
                    <a:pt x="8" y="12"/>
                  </a:lnTo>
                  <a:lnTo>
                    <a:pt x="5" y="16"/>
                  </a:lnTo>
                  <a:lnTo>
                    <a:pt x="4" y="20"/>
                  </a:lnTo>
                  <a:lnTo>
                    <a:pt x="3" y="23"/>
                  </a:lnTo>
                  <a:lnTo>
                    <a:pt x="3" y="25"/>
                  </a:lnTo>
                  <a:lnTo>
                    <a:pt x="1" y="28"/>
                  </a:lnTo>
                  <a:lnTo>
                    <a:pt x="1" y="31"/>
                  </a:lnTo>
                  <a:lnTo>
                    <a:pt x="0" y="32"/>
                  </a:lnTo>
                  <a:lnTo>
                    <a:pt x="0" y="35"/>
                  </a:lnTo>
                  <a:lnTo>
                    <a:pt x="0" y="38"/>
                  </a:lnTo>
                  <a:lnTo>
                    <a:pt x="0" y="40"/>
                  </a:lnTo>
                  <a:lnTo>
                    <a:pt x="0" y="46"/>
                  </a:lnTo>
                  <a:lnTo>
                    <a:pt x="1" y="51"/>
                  </a:lnTo>
                  <a:lnTo>
                    <a:pt x="1" y="55"/>
                  </a:lnTo>
                  <a:lnTo>
                    <a:pt x="4" y="60"/>
                  </a:lnTo>
                  <a:lnTo>
                    <a:pt x="5" y="64"/>
                  </a:lnTo>
                  <a:lnTo>
                    <a:pt x="8" y="69"/>
                  </a:lnTo>
                  <a:lnTo>
                    <a:pt x="11" y="72"/>
                  </a:lnTo>
                  <a:lnTo>
                    <a:pt x="15" y="75"/>
                  </a:lnTo>
                  <a:lnTo>
                    <a:pt x="16" y="76"/>
                  </a:lnTo>
                  <a:lnTo>
                    <a:pt x="17" y="76"/>
                  </a:lnTo>
                  <a:lnTo>
                    <a:pt x="19" y="78"/>
                  </a:lnTo>
                  <a:lnTo>
                    <a:pt x="21" y="78"/>
                  </a:lnTo>
                  <a:lnTo>
                    <a:pt x="23" y="79"/>
                  </a:lnTo>
                  <a:lnTo>
                    <a:pt x="24" y="79"/>
                  </a:lnTo>
                  <a:lnTo>
                    <a:pt x="27" y="79"/>
                  </a:lnTo>
                  <a:lnTo>
                    <a:pt x="28" y="79"/>
                  </a:lnTo>
                  <a:lnTo>
                    <a:pt x="31" y="79"/>
                  </a:lnTo>
                  <a:lnTo>
                    <a:pt x="32" y="79"/>
                  </a:lnTo>
                  <a:lnTo>
                    <a:pt x="33" y="79"/>
                  </a:lnTo>
                  <a:lnTo>
                    <a:pt x="36" y="78"/>
                  </a:lnTo>
                  <a:lnTo>
                    <a:pt x="37" y="78"/>
                  </a:lnTo>
                  <a:lnTo>
                    <a:pt x="39" y="76"/>
                  </a:lnTo>
                  <a:lnTo>
                    <a:pt x="40" y="76"/>
                  </a:lnTo>
                  <a:lnTo>
                    <a:pt x="43" y="75"/>
                  </a:lnTo>
                  <a:lnTo>
                    <a:pt x="46" y="72"/>
                  </a:lnTo>
                  <a:lnTo>
                    <a:pt x="48" y="69"/>
                  </a:lnTo>
                  <a:lnTo>
                    <a:pt x="51" y="64"/>
                  </a:lnTo>
                  <a:lnTo>
                    <a:pt x="54" y="60"/>
                  </a:lnTo>
                  <a:lnTo>
                    <a:pt x="55" y="55"/>
                  </a:lnTo>
                  <a:lnTo>
                    <a:pt x="56" y="51"/>
                  </a:lnTo>
                  <a:lnTo>
                    <a:pt x="56" y="46"/>
                  </a:lnTo>
                  <a:lnTo>
                    <a:pt x="56" y="40"/>
                  </a:lnTo>
                  <a:lnTo>
                    <a:pt x="56" y="35"/>
                  </a:lnTo>
                  <a:lnTo>
                    <a:pt x="56" y="31"/>
                  </a:lnTo>
                  <a:lnTo>
                    <a:pt x="55" y="25"/>
                  </a:lnTo>
                  <a:lnTo>
                    <a:pt x="54" y="20"/>
                  </a:lnTo>
                  <a:lnTo>
                    <a:pt x="52" y="19"/>
                  </a:lnTo>
                  <a:lnTo>
                    <a:pt x="51" y="16"/>
                  </a:lnTo>
                  <a:lnTo>
                    <a:pt x="50" y="14"/>
                  </a:lnTo>
                  <a:lnTo>
                    <a:pt x="48" y="12"/>
                  </a:lnTo>
                  <a:lnTo>
                    <a:pt x="47" y="11"/>
                  </a:lnTo>
                  <a:lnTo>
                    <a:pt x="46" y="9"/>
                  </a:lnTo>
                  <a:lnTo>
                    <a:pt x="44" y="8"/>
                  </a:lnTo>
                  <a:lnTo>
                    <a:pt x="43" y="6"/>
                  </a:lnTo>
                  <a:lnTo>
                    <a:pt x="39" y="3"/>
                  </a:lnTo>
                  <a:lnTo>
                    <a:pt x="35" y="2"/>
                  </a:lnTo>
                  <a:lnTo>
                    <a:pt x="32"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3" name="Freeform 179"/>
            <p:cNvSpPr>
              <a:spLocks/>
            </p:cNvSpPr>
            <p:nvPr/>
          </p:nvSpPr>
          <p:spPr bwMode="auto">
            <a:xfrm>
              <a:off x="8829675" y="2338388"/>
              <a:ext cx="31750" cy="42862"/>
            </a:xfrm>
            <a:custGeom>
              <a:avLst/>
              <a:gdLst/>
              <a:ahLst/>
              <a:cxnLst>
                <a:cxn ang="0">
                  <a:pos x="26" y="0"/>
                </a:cxn>
                <a:cxn ang="0">
                  <a:pos x="18" y="3"/>
                </a:cxn>
                <a:cxn ang="0">
                  <a:pos x="11" y="8"/>
                </a:cxn>
                <a:cxn ang="0">
                  <a:pos x="6" y="15"/>
                </a:cxn>
                <a:cxn ang="0">
                  <a:pos x="3" y="21"/>
                </a:cxn>
                <a:cxn ang="0">
                  <a:pos x="2" y="28"/>
                </a:cxn>
                <a:cxn ang="0">
                  <a:pos x="0" y="32"/>
                </a:cxn>
                <a:cxn ang="0">
                  <a:pos x="0" y="37"/>
                </a:cxn>
                <a:cxn ang="0">
                  <a:pos x="0" y="44"/>
                </a:cxn>
                <a:cxn ang="0">
                  <a:pos x="3" y="55"/>
                </a:cxn>
                <a:cxn ang="0">
                  <a:pos x="6" y="64"/>
                </a:cxn>
                <a:cxn ang="0">
                  <a:pos x="11" y="70"/>
                </a:cxn>
                <a:cxn ang="0">
                  <a:pos x="17" y="75"/>
                </a:cxn>
                <a:cxn ang="0">
                  <a:pos x="19" y="76"/>
                </a:cxn>
                <a:cxn ang="0">
                  <a:pos x="23" y="78"/>
                </a:cxn>
                <a:cxn ang="0">
                  <a:pos x="27" y="79"/>
                </a:cxn>
                <a:cxn ang="0">
                  <a:pos x="31" y="79"/>
                </a:cxn>
                <a:cxn ang="0">
                  <a:pos x="34" y="78"/>
                </a:cxn>
                <a:cxn ang="0">
                  <a:pos x="38" y="76"/>
                </a:cxn>
                <a:cxn ang="0">
                  <a:pos x="42" y="75"/>
                </a:cxn>
                <a:cxn ang="0">
                  <a:pos x="46" y="70"/>
                </a:cxn>
                <a:cxn ang="0">
                  <a:pos x="51" y="64"/>
                </a:cxn>
                <a:cxn ang="0">
                  <a:pos x="55" y="55"/>
                </a:cxn>
                <a:cxn ang="0">
                  <a:pos x="57" y="44"/>
                </a:cxn>
                <a:cxn ang="0">
                  <a:pos x="57" y="35"/>
                </a:cxn>
                <a:cxn ang="0">
                  <a:pos x="55" y="24"/>
                </a:cxn>
                <a:cxn ang="0">
                  <a:pos x="53" y="17"/>
                </a:cxn>
                <a:cxn ang="0">
                  <a:pos x="50" y="14"/>
                </a:cxn>
                <a:cxn ang="0">
                  <a:pos x="47" y="9"/>
                </a:cxn>
                <a:cxn ang="0">
                  <a:pos x="45" y="6"/>
                </a:cxn>
                <a:cxn ang="0">
                  <a:pos x="39" y="3"/>
                </a:cxn>
                <a:cxn ang="0">
                  <a:pos x="33" y="0"/>
                </a:cxn>
              </a:cxnLst>
              <a:rect l="0" t="0" r="r" b="b"/>
              <a:pathLst>
                <a:path w="57" h="79">
                  <a:moveTo>
                    <a:pt x="29" y="0"/>
                  </a:moveTo>
                  <a:lnTo>
                    <a:pt x="26" y="0"/>
                  </a:lnTo>
                  <a:lnTo>
                    <a:pt x="22" y="2"/>
                  </a:lnTo>
                  <a:lnTo>
                    <a:pt x="18" y="3"/>
                  </a:lnTo>
                  <a:lnTo>
                    <a:pt x="15" y="5"/>
                  </a:lnTo>
                  <a:lnTo>
                    <a:pt x="11" y="8"/>
                  </a:lnTo>
                  <a:lnTo>
                    <a:pt x="8" y="11"/>
                  </a:lnTo>
                  <a:lnTo>
                    <a:pt x="6" y="15"/>
                  </a:lnTo>
                  <a:lnTo>
                    <a:pt x="4" y="20"/>
                  </a:lnTo>
                  <a:lnTo>
                    <a:pt x="3" y="21"/>
                  </a:lnTo>
                  <a:lnTo>
                    <a:pt x="3" y="24"/>
                  </a:lnTo>
                  <a:lnTo>
                    <a:pt x="2" y="28"/>
                  </a:lnTo>
                  <a:lnTo>
                    <a:pt x="2" y="29"/>
                  </a:lnTo>
                  <a:lnTo>
                    <a:pt x="0" y="32"/>
                  </a:lnTo>
                  <a:lnTo>
                    <a:pt x="0" y="35"/>
                  </a:lnTo>
                  <a:lnTo>
                    <a:pt x="0" y="37"/>
                  </a:lnTo>
                  <a:lnTo>
                    <a:pt x="0" y="40"/>
                  </a:lnTo>
                  <a:lnTo>
                    <a:pt x="0" y="44"/>
                  </a:lnTo>
                  <a:lnTo>
                    <a:pt x="2" y="49"/>
                  </a:lnTo>
                  <a:lnTo>
                    <a:pt x="3" y="55"/>
                  </a:lnTo>
                  <a:lnTo>
                    <a:pt x="4" y="60"/>
                  </a:lnTo>
                  <a:lnTo>
                    <a:pt x="6" y="64"/>
                  </a:lnTo>
                  <a:lnTo>
                    <a:pt x="8" y="67"/>
                  </a:lnTo>
                  <a:lnTo>
                    <a:pt x="11" y="70"/>
                  </a:lnTo>
                  <a:lnTo>
                    <a:pt x="15" y="73"/>
                  </a:lnTo>
                  <a:lnTo>
                    <a:pt x="17" y="75"/>
                  </a:lnTo>
                  <a:lnTo>
                    <a:pt x="18" y="76"/>
                  </a:lnTo>
                  <a:lnTo>
                    <a:pt x="19" y="76"/>
                  </a:lnTo>
                  <a:lnTo>
                    <a:pt x="22" y="78"/>
                  </a:lnTo>
                  <a:lnTo>
                    <a:pt x="23" y="78"/>
                  </a:lnTo>
                  <a:lnTo>
                    <a:pt x="25" y="79"/>
                  </a:lnTo>
                  <a:lnTo>
                    <a:pt x="27" y="79"/>
                  </a:lnTo>
                  <a:lnTo>
                    <a:pt x="29" y="79"/>
                  </a:lnTo>
                  <a:lnTo>
                    <a:pt x="31" y="79"/>
                  </a:lnTo>
                  <a:lnTo>
                    <a:pt x="33" y="79"/>
                  </a:lnTo>
                  <a:lnTo>
                    <a:pt x="34" y="78"/>
                  </a:lnTo>
                  <a:lnTo>
                    <a:pt x="37" y="78"/>
                  </a:lnTo>
                  <a:lnTo>
                    <a:pt x="38" y="76"/>
                  </a:lnTo>
                  <a:lnTo>
                    <a:pt x="39" y="76"/>
                  </a:lnTo>
                  <a:lnTo>
                    <a:pt x="42" y="75"/>
                  </a:lnTo>
                  <a:lnTo>
                    <a:pt x="43" y="73"/>
                  </a:lnTo>
                  <a:lnTo>
                    <a:pt x="46" y="70"/>
                  </a:lnTo>
                  <a:lnTo>
                    <a:pt x="49" y="67"/>
                  </a:lnTo>
                  <a:lnTo>
                    <a:pt x="51" y="64"/>
                  </a:lnTo>
                  <a:lnTo>
                    <a:pt x="54" y="60"/>
                  </a:lnTo>
                  <a:lnTo>
                    <a:pt x="55" y="55"/>
                  </a:lnTo>
                  <a:lnTo>
                    <a:pt x="57" y="49"/>
                  </a:lnTo>
                  <a:lnTo>
                    <a:pt x="57" y="44"/>
                  </a:lnTo>
                  <a:lnTo>
                    <a:pt x="57" y="40"/>
                  </a:lnTo>
                  <a:lnTo>
                    <a:pt x="57" y="35"/>
                  </a:lnTo>
                  <a:lnTo>
                    <a:pt x="57" y="29"/>
                  </a:lnTo>
                  <a:lnTo>
                    <a:pt x="55" y="24"/>
                  </a:lnTo>
                  <a:lnTo>
                    <a:pt x="54" y="20"/>
                  </a:lnTo>
                  <a:lnTo>
                    <a:pt x="53" y="17"/>
                  </a:lnTo>
                  <a:lnTo>
                    <a:pt x="51" y="15"/>
                  </a:lnTo>
                  <a:lnTo>
                    <a:pt x="50" y="14"/>
                  </a:lnTo>
                  <a:lnTo>
                    <a:pt x="49" y="11"/>
                  </a:lnTo>
                  <a:lnTo>
                    <a:pt x="47" y="9"/>
                  </a:lnTo>
                  <a:lnTo>
                    <a:pt x="46" y="8"/>
                  </a:lnTo>
                  <a:lnTo>
                    <a:pt x="45" y="6"/>
                  </a:lnTo>
                  <a:lnTo>
                    <a:pt x="43" y="5"/>
                  </a:lnTo>
                  <a:lnTo>
                    <a:pt x="39" y="3"/>
                  </a:lnTo>
                  <a:lnTo>
                    <a:pt x="35" y="2"/>
                  </a:lnTo>
                  <a:lnTo>
                    <a:pt x="33"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4" name="Freeform 180"/>
            <p:cNvSpPr>
              <a:spLocks/>
            </p:cNvSpPr>
            <p:nvPr/>
          </p:nvSpPr>
          <p:spPr bwMode="auto">
            <a:xfrm>
              <a:off x="8729663" y="2338388"/>
              <a:ext cx="31750" cy="42862"/>
            </a:xfrm>
            <a:custGeom>
              <a:avLst/>
              <a:gdLst/>
              <a:ahLst/>
              <a:cxnLst>
                <a:cxn ang="0">
                  <a:pos x="26" y="0"/>
                </a:cxn>
                <a:cxn ang="0">
                  <a:pos x="19" y="3"/>
                </a:cxn>
                <a:cxn ang="0">
                  <a:pos x="12" y="8"/>
                </a:cxn>
                <a:cxn ang="0">
                  <a:pos x="7" y="15"/>
                </a:cxn>
                <a:cxn ang="0">
                  <a:pos x="4" y="21"/>
                </a:cxn>
                <a:cxn ang="0">
                  <a:pos x="3" y="28"/>
                </a:cxn>
                <a:cxn ang="0">
                  <a:pos x="1" y="32"/>
                </a:cxn>
                <a:cxn ang="0">
                  <a:pos x="0" y="37"/>
                </a:cxn>
                <a:cxn ang="0">
                  <a:pos x="1" y="44"/>
                </a:cxn>
                <a:cxn ang="0">
                  <a:pos x="3" y="55"/>
                </a:cxn>
                <a:cxn ang="0">
                  <a:pos x="7" y="64"/>
                </a:cxn>
                <a:cxn ang="0">
                  <a:pos x="12" y="70"/>
                </a:cxn>
                <a:cxn ang="0">
                  <a:pos x="18" y="75"/>
                </a:cxn>
                <a:cxn ang="0">
                  <a:pos x="20" y="76"/>
                </a:cxn>
                <a:cxn ang="0">
                  <a:pos x="24" y="78"/>
                </a:cxn>
                <a:cxn ang="0">
                  <a:pos x="27" y="79"/>
                </a:cxn>
                <a:cxn ang="0">
                  <a:pos x="31" y="79"/>
                </a:cxn>
                <a:cxn ang="0">
                  <a:pos x="35" y="78"/>
                </a:cxn>
                <a:cxn ang="0">
                  <a:pos x="38" y="76"/>
                </a:cxn>
                <a:cxn ang="0">
                  <a:pos x="42" y="75"/>
                </a:cxn>
                <a:cxn ang="0">
                  <a:pos x="47" y="70"/>
                </a:cxn>
                <a:cxn ang="0">
                  <a:pos x="52" y="64"/>
                </a:cxn>
                <a:cxn ang="0">
                  <a:pos x="55" y="55"/>
                </a:cxn>
                <a:cxn ang="0">
                  <a:pos x="58" y="44"/>
                </a:cxn>
                <a:cxn ang="0">
                  <a:pos x="58" y="35"/>
                </a:cxn>
                <a:cxn ang="0">
                  <a:pos x="55" y="24"/>
                </a:cxn>
                <a:cxn ang="0">
                  <a:pos x="52" y="17"/>
                </a:cxn>
                <a:cxn ang="0">
                  <a:pos x="51" y="14"/>
                </a:cxn>
                <a:cxn ang="0">
                  <a:pos x="48" y="9"/>
                </a:cxn>
                <a:cxn ang="0">
                  <a:pos x="44" y="6"/>
                </a:cxn>
                <a:cxn ang="0">
                  <a:pos x="40" y="3"/>
                </a:cxn>
                <a:cxn ang="0">
                  <a:pos x="32" y="0"/>
                </a:cxn>
              </a:cxnLst>
              <a:rect l="0" t="0" r="r" b="b"/>
              <a:pathLst>
                <a:path w="58" h="79">
                  <a:moveTo>
                    <a:pt x="30" y="0"/>
                  </a:moveTo>
                  <a:lnTo>
                    <a:pt x="26" y="0"/>
                  </a:lnTo>
                  <a:lnTo>
                    <a:pt x="23" y="2"/>
                  </a:lnTo>
                  <a:lnTo>
                    <a:pt x="19" y="3"/>
                  </a:lnTo>
                  <a:lnTo>
                    <a:pt x="15" y="5"/>
                  </a:lnTo>
                  <a:lnTo>
                    <a:pt x="12" y="8"/>
                  </a:lnTo>
                  <a:lnTo>
                    <a:pt x="9" y="11"/>
                  </a:lnTo>
                  <a:lnTo>
                    <a:pt x="7" y="15"/>
                  </a:lnTo>
                  <a:lnTo>
                    <a:pt x="4" y="20"/>
                  </a:lnTo>
                  <a:lnTo>
                    <a:pt x="4" y="21"/>
                  </a:lnTo>
                  <a:lnTo>
                    <a:pt x="3" y="24"/>
                  </a:lnTo>
                  <a:lnTo>
                    <a:pt x="3" y="28"/>
                  </a:lnTo>
                  <a:lnTo>
                    <a:pt x="1" y="29"/>
                  </a:lnTo>
                  <a:lnTo>
                    <a:pt x="1" y="32"/>
                  </a:lnTo>
                  <a:lnTo>
                    <a:pt x="1" y="35"/>
                  </a:lnTo>
                  <a:lnTo>
                    <a:pt x="0" y="37"/>
                  </a:lnTo>
                  <a:lnTo>
                    <a:pt x="0" y="40"/>
                  </a:lnTo>
                  <a:lnTo>
                    <a:pt x="1" y="44"/>
                  </a:lnTo>
                  <a:lnTo>
                    <a:pt x="1" y="49"/>
                  </a:lnTo>
                  <a:lnTo>
                    <a:pt x="3" y="55"/>
                  </a:lnTo>
                  <a:lnTo>
                    <a:pt x="4" y="60"/>
                  </a:lnTo>
                  <a:lnTo>
                    <a:pt x="7" y="64"/>
                  </a:lnTo>
                  <a:lnTo>
                    <a:pt x="9" y="67"/>
                  </a:lnTo>
                  <a:lnTo>
                    <a:pt x="12" y="70"/>
                  </a:lnTo>
                  <a:lnTo>
                    <a:pt x="15" y="73"/>
                  </a:lnTo>
                  <a:lnTo>
                    <a:pt x="18" y="75"/>
                  </a:lnTo>
                  <a:lnTo>
                    <a:pt x="19" y="76"/>
                  </a:lnTo>
                  <a:lnTo>
                    <a:pt x="20" y="76"/>
                  </a:lnTo>
                  <a:lnTo>
                    <a:pt x="22" y="78"/>
                  </a:lnTo>
                  <a:lnTo>
                    <a:pt x="24" y="78"/>
                  </a:lnTo>
                  <a:lnTo>
                    <a:pt x="26" y="79"/>
                  </a:lnTo>
                  <a:lnTo>
                    <a:pt x="27" y="79"/>
                  </a:lnTo>
                  <a:lnTo>
                    <a:pt x="30" y="79"/>
                  </a:lnTo>
                  <a:lnTo>
                    <a:pt x="31" y="79"/>
                  </a:lnTo>
                  <a:lnTo>
                    <a:pt x="34" y="79"/>
                  </a:lnTo>
                  <a:lnTo>
                    <a:pt x="35" y="78"/>
                  </a:lnTo>
                  <a:lnTo>
                    <a:pt x="36" y="78"/>
                  </a:lnTo>
                  <a:lnTo>
                    <a:pt x="38" y="76"/>
                  </a:lnTo>
                  <a:lnTo>
                    <a:pt x="40" y="76"/>
                  </a:lnTo>
                  <a:lnTo>
                    <a:pt x="42" y="75"/>
                  </a:lnTo>
                  <a:lnTo>
                    <a:pt x="43" y="73"/>
                  </a:lnTo>
                  <a:lnTo>
                    <a:pt x="47" y="70"/>
                  </a:lnTo>
                  <a:lnTo>
                    <a:pt x="50" y="67"/>
                  </a:lnTo>
                  <a:lnTo>
                    <a:pt x="52" y="64"/>
                  </a:lnTo>
                  <a:lnTo>
                    <a:pt x="54" y="60"/>
                  </a:lnTo>
                  <a:lnTo>
                    <a:pt x="55" y="55"/>
                  </a:lnTo>
                  <a:lnTo>
                    <a:pt x="56" y="49"/>
                  </a:lnTo>
                  <a:lnTo>
                    <a:pt x="58" y="44"/>
                  </a:lnTo>
                  <a:lnTo>
                    <a:pt x="58" y="40"/>
                  </a:lnTo>
                  <a:lnTo>
                    <a:pt x="58" y="35"/>
                  </a:lnTo>
                  <a:lnTo>
                    <a:pt x="56" y="29"/>
                  </a:lnTo>
                  <a:lnTo>
                    <a:pt x="55" y="24"/>
                  </a:lnTo>
                  <a:lnTo>
                    <a:pt x="54" y="20"/>
                  </a:lnTo>
                  <a:lnTo>
                    <a:pt x="52" y="17"/>
                  </a:lnTo>
                  <a:lnTo>
                    <a:pt x="52" y="15"/>
                  </a:lnTo>
                  <a:lnTo>
                    <a:pt x="51" y="14"/>
                  </a:lnTo>
                  <a:lnTo>
                    <a:pt x="50" y="11"/>
                  </a:lnTo>
                  <a:lnTo>
                    <a:pt x="48" y="9"/>
                  </a:lnTo>
                  <a:lnTo>
                    <a:pt x="47" y="8"/>
                  </a:lnTo>
                  <a:lnTo>
                    <a:pt x="44" y="6"/>
                  </a:lnTo>
                  <a:lnTo>
                    <a:pt x="43" y="5"/>
                  </a:lnTo>
                  <a:lnTo>
                    <a:pt x="40" y="3"/>
                  </a:lnTo>
                  <a:lnTo>
                    <a:pt x="36" y="2"/>
                  </a:lnTo>
                  <a:lnTo>
                    <a:pt x="32" y="0"/>
                  </a:lnTo>
                  <a:lnTo>
                    <a:pt x="30"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5" name="Freeform 181"/>
            <p:cNvSpPr>
              <a:spLocks/>
            </p:cNvSpPr>
            <p:nvPr/>
          </p:nvSpPr>
          <p:spPr bwMode="auto">
            <a:xfrm>
              <a:off x="8659813" y="2338388"/>
              <a:ext cx="31750" cy="42862"/>
            </a:xfrm>
            <a:custGeom>
              <a:avLst/>
              <a:gdLst/>
              <a:ahLst/>
              <a:cxnLst>
                <a:cxn ang="0">
                  <a:pos x="25" y="0"/>
                </a:cxn>
                <a:cxn ang="0">
                  <a:pos x="19" y="3"/>
                </a:cxn>
                <a:cxn ang="0">
                  <a:pos x="12" y="8"/>
                </a:cxn>
                <a:cxn ang="0">
                  <a:pos x="7" y="15"/>
                </a:cxn>
                <a:cxn ang="0">
                  <a:pos x="4" y="21"/>
                </a:cxn>
                <a:cxn ang="0">
                  <a:pos x="2" y="28"/>
                </a:cxn>
                <a:cxn ang="0">
                  <a:pos x="1" y="32"/>
                </a:cxn>
                <a:cxn ang="0">
                  <a:pos x="0" y="37"/>
                </a:cxn>
                <a:cxn ang="0">
                  <a:pos x="1" y="44"/>
                </a:cxn>
                <a:cxn ang="0">
                  <a:pos x="2" y="55"/>
                </a:cxn>
                <a:cxn ang="0">
                  <a:pos x="7" y="64"/>
                </a:cxn>
                <a:cxn ang="0">
                  <a:pos x="12" y="70"/>
                </a:cxn>
                <a:cxn ang="0">
                  <a:pos x="16" y="75"/>
                </a:cxn>
                <a:cxn ang="0">
                  <a:pos x="20" y="76"/>
                </a:cxn>
                <a:cxn ang="0">
                  <a:pos x="24" y="78"/>
                </a:cxn>
                <a:cxn ang="0">
                  <a:pos x="27" y="79"/>
                </a:cxn>
                <a:cxn ang="0">
                  <a:pos x="31" y="79"/>
                </a:cxn>
                <a:cxn ang="0">
                  <a:pos x="35" y="78"/>
                </a:cxn>
                <a:cxn ang="0">
                  <a:pos x="37" y="76"/>
                </a:cxn>
                <a:cxn ang="0">
                  <a:pos x="41" y="75"/>
                </a:cxn>
                <a:cxn ang="0">
                  <a:pos x="47" y="70"/>
                </a:cxn>
                <a:cxn ang="0">
                  <a:pos x="51" y="64"/>
                </a:cxn>
                <a:cxn ang="0">
                  <a:pos x="55" y="55"/>
                </a:cxn>
                <a:cxn ang="0">
                  <a:pos x="58" y="44"/>
                </a:cxn>
                <a:cxn ang="0">
                  <a:pos x="58" y="35"/>
                </a:cxn>
                <a:cxn ang="0">
                  <a:pos x="55" y="24"/>
                </a:cxn>
                <a:cxn ang="0">
                  <a:pos x="52" y="17"/>
                </a:cxn>
                <a:cxn ang="0">
                  <a:pos x="51" y="14"/>
                </a:cxn>
                <a:cxn ang="0">
                  <a:pos x="48" y="9"/>
                </a:cxn>
                <a:cxn ang="0">
                  <a:pos x="44" y="6"/>
                </a:cxn>
                <a:cxn ang="0">
                  <a:pos x="40" y="3"/>
                </a:cxn>
                <a:cxn ang="0">
                  <a:pos x="32" y="0"/>
                </a:cxn>
              </a:cxnLst>
              <a:rect l="0" t="0" r="r" b="b"/>
              <a:pathLst>
                <a:path w="58" h="79">
                  <a:moveTo>
                    <a:pt x="29" y="0"/>
                  </a:moveTo>
                  <a:lnTo>
                    <a:pt x="25" y="0"/>
                  </a:lnTo>
                  <a:lnTo>
                    <a:pt x="21" y="2"/>
                  </a:lnTo>
                  <a:lnTo>
                    <a:pt x="19" y="3"/>
                  </a:lnTo>
                  <a:lnTo>
                    <a:pt x="15" y="5"/>
                  </a:lnTo>
                  <a:lnTo>
                    <a:pt x="12" y="8"/>
                  </a:lnTo>
                  <a:lnTo>
                    <a:pt x="9" y="11"/>
                  </a:lnTo>
                  <a:lnTo>
                    <a:pt x="7" y="15"/>
                  </a:lnTo>
                  <a:lnTo>
                    <a:pt x="4" y="20"/>
                  </a:lnTo>
                  <a:lnTo>
                    <a:pt x="4" y="21"/>
                  </a:lnTo>
                  <a:lnTo>
                    <a:pt x="2" y="24"/>
                  </a:lnTo>
                  <a:lnTo>
                    <a:pt x="2" y="28"/>
                  </a:lnTo>
                  <a:lnTo>
                    <a:pt x="1" y="29"/>
                  </a:lnTo>
                  <a:lnTo>
                    <a:pt x="1" y="32"/>
                  </a:lnTo>
                  <a:lnTo>
                    <a:pt x="1" y="35"/>
                  </a:lnTo>
                  <a:lnTo>
                    <a:pt x="0" y="37"/>
                  </a:lnTo>
                  <a:lnTo>
                    <a:pt x="0" y="40"/>
                  </a:lnTo>
                  <a:lnTo>
                    <a:pt x="1" y="44"/>
                  </a:lnTo>
                  <a:lnTo>
                    <a:pt x="1" y="49"/>
                  </a:lnTo>
                  <a:lnTo>
                    <a:pt x="2" y="55"/>
                  </a:lnTo>
                  <a:lnTo>
                    <a:pt x="4" y="60"/>
                  </a:lnTo>
                  <a:lnTo>
                    <a:pt x="7" y="64"/>
                  </a:lnTo>
                  <a:lnTo>
                    <a:pt x="9" y="67"/>
                  </a:lnTo>
                  <a:lnTo>
                    <a:pt x="12" y="70"/>
                  </a:lnTo>
                  <a:lnTo>
                    <a:pt x="15" y="73"/>
                  </a:lnTo>
                  <a:lnTo>
                    <a:pt x="16" y="75"/>
                  </a:lnTo>
                  <a:lnTo>
                    <a:pt x="19" y="76"/>
                  </a:lnTo>
                  <a:lnTo>
                    <a:pt x="20" y="76"/>
                  </a:lnTo>
                  <a:lnTo>
                    <a:pt x="21" y="78"/>
                  </a:lnTo>
                  <a:lnTo>
                    <a:pt x="24" y="78"/>
                  </a:lnTo>
                  <a:lnTo>
                    <a:pt x="25" y="79"/>
                  </a:lnTo>
                  <a:lnTo>
                    <a:pt x="27" y="79"/>
                  </a:lnTo>
                  <a:lnTo>
                    <a:pt x="29" y="79"/>
                  </a:lnTo>
                  <a:lnTo>
                    <a:pt x="31" y="79"/>
                  </a:lnTo>
                  <a:lnTo>
                    <a:pt x="32" y="79"/>
                  </a:lnTo>
                  <a:lnTo>
                    <a:pt x="35" y="78"/>
                  </a:lnTo>
                  <a:lnTo>
                    <a:pt x="36" y="78"/>
                  </a:lnTo>
                  <a:lnTo>
                    <a:pt x="37" y="76"/>
                  </a:lnTo>
                  <a:lnTo>
                    <a:pt x="40" y="76"/>
                  </a:lnTo>
                  <a:lnTo>
                    <a:pt x="41" y="75"/>
                  </a:lnTo>
                  <a:lnTo>
                    <a:pt x="43" y="73"/>
                  </a:lnTo>
                  <a:lnTo>
                    <a:pt x="47" y="70"/>
                  </a:lnTo>
                  <a:lnTo>
                    <a:pt x="49" y="67"/>
                  </a:lnTo>
                  <a:lnTo>
                    <a:pt x="51" y="64"/>
                  </a:lnTo>
                  <a:lnTo>
                    <a:pt x="54" y="60"/>
                  </a:lnTo>
                  <a:lnTo>
                    <a:pt x="55" y="55"/>
                  </a:lnTo>
                  <a:lnTo>
                    <a:pt x="56" y="49"/>
                  </a:lnTo>
                  <a:lnTo>
                    <a:pt x="58" y="44"/>
                  </a:lnTo>
                  <a:lnTo>
                    <a:pt x="58" y="40"/>
                  </a:lnTo>
                  <a:lnTo>
                    <a:pt x="58" y="35"/>
                  </a:lnTo>
                  <a:lnTo>
                    <a:pt x="56" y="29"/>
                  </a:lnTo>
                  <a:lnTo>
                    <a:pt x="55" y="24"/>
                  </a:lnTo>
                  <a:lnTo>
                    <a:pt x="54" y="20"/>
                  </a:lnTo>
                  <a:lnTo>
                    <a:pt x="52" y="17"/>
                  </a:lnTo>
                  <a:lnTo>
                    <a:pt x="51" y="15"/>
                  </a:lnTo>
                  <a:lnTo>
                    <a:pt x="51" y="14"/>
                  </a:lnTo>
                  <a:lnTo>
                    <a:pt x="49" y="11"/>
                  </a:lnTo>
                  <a:lnTo>
                    <a:pt x="48" y="9"/>
                  </a:lnTo>
                  <a:lnTo>
                    <a:pt x="47" y="8"/>
                  </a:lnTo>
                  <a:lnTo>
                    <a:pt x="44" y="6"/>
                  </a:lnTo>
                  <a:lnTo>
                    <a:pt x="43" y="5"/>
                  </a:lnTo>
                  <a:lnTo>
                    <a:pt x="40" y="3"/>
                  </a:lnTo>
                  <a:lnTo>
                    <a:pt x="36" y="2"/>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6" name="Freeform 182"/>
            <p:cNvSpPr>
              <a:spLocks noEditPoints="1"/>
            </p:cNvSpPr>
            <p:nvPr/>
          </p:nvSpPr>
          <p:spPr bwMode="auto">
            <a:xfrm>
              <a:off x="8877300" y="2062163"/>
              <a:ext cx="31750" cy="39687"/>
            </a:xfrm>
            <a:custGeom>
              <a:avLst/>
              <a:gdLst/>
              <a:ahLst/>
              <a:cxnLst>
                <a:cxn ang="0">
                  <a:pos x="24" y="2"/>
                </a:cxn>
                <a:cxn ang="0">
                  <a:pos x="17" y="3"/>
                </a:cxn>
                <a:cxn ang="0">
                  <a:pos x="10" y="9"/>
                </a:cxn>
                <a:cxn ang="0">
                  <a:pos x="5" y="16"/>
                </a:cxn>
                <a:cxn ang="0">
                  <a:pos x="2" y="23"/>
                </a:cxn>
                <a:cxn ang="0">
                  <a:pos x="1" y="28"/>
                </a:cxn>
                <a:cxn ang="0">
                  <a:pos x="0" y="32"/>
                </a:cxn>
                <a:cxn ang="0">
                  <a:pos x="0" y="38"/>
                </a:cxn>
                <a:cxn ang="0">
                  <a:pos x="0" y="46"/>
                </a:cxn>
                <a:cxn ang="0">
                  <a:pos x="1" y="55"/>
                </a:cxn>
                <a:cxn ang="0">
                  <a:pos x="5" y="64"/>
                </a:cxn>
                <a:cxn ang="0">
                  <a:pos x="10" y="72"/>
                </a:cxn>
                <a:cxn ang="0">
                  <a:pos x="16" y="76"/>
                </a:cxn>
                <a:cxn ang="0">
                  <a:pos x="19" y="78"/>
                </a:cxn>
                <a:cxn ang="0">
                  <a:pos x="23" y="79"/>
                </a:cxn>
                <a:cxn ang="0">
                  <a:pos x="27" y="79"/>
                </a:cxn>
                <a:cxn ang="0">
                  <a:pos x="29" y="79"/>
                </a:cxn>
                <a:cxn ang="0">
                  <a:pos x="33" y="79"/>
                </a:cxn>
                <a:cxn ang="0">
                  <a:pos x="37" y="78"/>
                </a:cxn>
                <a:cxn ang="0">
                  <a:pos x="40" y="76"/>
                </a:cxn>
                <a:cxn ang="0">
                  <a:pos x="45" y="72"/>
                </a:cxn>
                <a:cxn ang="0">
                  <a:pos x="51" y="64"/>
                </a:cxn>
                <a:cxn ang="0">
                  <a:pos x="55" y="55"/>
                </a:cxn>
                <a:cxn ang="0">
                  <a:pos x="56" y="46"/>
                </a:cxn>
                <a:cxn ang="0">
                  <a:pos x="56" y="35"/>
                </a:cxn>
                <a:cxn ang="0">
                  <a:pos x="55" y="25"/>
                </a:cxn>
                <a:cxn ang="0">
                  <a:pos x="52" y="19"/>
                </a:cxn>
                <a:cxn ang="0">
                  <a:pos x="49" y="14"/>
                </a:cxn>
                <a:cxn ang="0">
                  <a:pos x="47" y="11"/>
                </a:cxn>
                <a:cxn ang="0">
                  <a:pos x="44" y="8"/>
                </a:cxn>
                <a:cxn ang="0">
                  <a:pos x="39" y="3"/>
                </a:cxn>
                <a:cxn ang="0">
                  <a:pos x="32" y="2"/>
                </a:cxn>
                <a:cxn ang="0">
                  <a:pos x="28" y="5"/>
                </a:cxn>
                <a:cxn ang="0">
                  <a:pos x="31" y="5"/>
                </a:cxn>
                <a:cxn ang="0">
                  <a:pos x="35" y="6"/>
                </a:cxn>
                <a:cxn ang="0">
                  <a:pos x="37" y="8"/>
                </a:cxn>
                <a:cxn ang="0">
                  <a:pos x="41" y="9"/>
                </a:cxn>
                <a:cxn ang="0">
                  <a:pos x="44" y="12"/>
                </a:cxn>
                <a:cxn ang="0">
                  <a:pos x="47" y="16"/>
                </a:cxn>
                <a:cxn ang="0">
                  <a:pos x="48" y="19"/>
                </a:cxn>
                <a:cxn ang="0">
                  <a:pos x="51" y="23"/>
                </a:cxn>
                <a:cxn ang="0">
                  <a:pos x="53" y="31"/>
                </a:cxn>
                <a:cxn ang="0">
                  <a:pos x="53" y="40"/>
                </a:cxn>
                <a:cxn ang="0">
                  <a:pos x="53" y="49"/>
                </a:cxn>
                <a:cxn ang="0">
                  <a:pos x="51" y="58"/>
                </a:cxn>
                <a:cxn ang="0">
                  <a:pos x="47" y="66"/>
                </a:cxn>
                <a:cxn ang="0">
                  <a:pos x="41" y="72"/>
                </a:cxn>
                <a:cxn ang="0">
                  <a:pos x="35" y="75"/>
                </a:cxn>
                <a:cxn ang="0">
                  <a:pos x="28" y="76"/>
                </a:cxn>
                <a:cxn ang="0">
                  <a:pos x="21" y="75"/>
                </a:cxn>
                <a:cxn ang="0">
                  <a:pos x="14" y="72"/>
                </a:cxn>
                <a:cxn ang="0">
                  <a:pos x="9" y="66"/>
                </a:cxn>
                <a:cxn ang="0">
                  <a:pos x="5" y="58"/>
                </a:cxn>
                <a:cxn ang="0">
                  <a:pos x="2" y="49"/>
                </a:cxn>
                <a:cxn ang="0">
                  <a:pos x="2" y="40"/>
                </a:cxn>
                <a:cxn ang="0">
                  <a:pos x="2" y="35"/>
                </a:cxn>
                <a:cxn ang="0">
                  <a:pos x="2" y="31"/>
                </a:cxn>
                <a:cxn ang="0">
                  <a:pos x="4" y="26"/>
                </a:cxn>
                <a:cxn ang="0">
                  <a:pos x="5" y="23"/>
                </a:cxn>
                <a:cxn ang="0">
                  <a:pos x="9" y="16"/>
                </a:cxn>
                <a:cxn ang="0">
                  <a:pos x="14" y="9"/>
                </a:cxn>
                <a:cxn ang="0">
                  <a:pos x="21" y="6"/>
                </a:cxn>
                <a:cxn ang="0">
                  <a:pos x="28" y="5"/>
                </a:cxn>
              </a:cxnLst>
              <a:rect l="0" t="0" r="r" b="b"/>
              <a:pathLst>
                <a:path w="56" h="79">
                  <a:moveTo>
                    <a:pt x="28" y="0"/>
                  </a:moveTo>
                  <a:lnTo>
                    <a:pt x="24" y="2"/>
                  </a:lnTo>
                  <a:lnTo>
                    <a:pt x="21" y="2"/>
                  </a:lnTo>
                  <a:lnTo>
                    <a:pt x="17" y="3"/>
                  </a:lnTo>
                  <a:lnTo>
                    <a:pt x="14" y="6"/>
                  </a:lnTo>
                  <a:lnTo>
                    <a:pt x="10" y="9"/>
                  </a:lnTo>
                  <a:lnTo>
                    <a:pt x="8" y="12"/>
                  </a:lnTo>
                  <a:lnTo>
                    <a:pt x="5" y="16"/>
                  </a:lnTo>
                  <a:lnTo>
                    <a:pt x="4" y="20"/>
                  </a:lnTo>
                  <a:lnTo>
                    <a:pt x="2" y="23"/>
                  </a:lnTo>
                  <a:lnTo>
                    <a:pt x="1" y="25"/>
                  </a:lnTo>
                  <a:lnTo>
                    <a:pt x="1" y="28"/>
                  </a:lnTo>
                  <a:lnTo>
                    <a:pt x="0" y="31"/>
                  </a:lnTo>
                  <a:lnTo>
                    <a:pt x="0" y="32"/>
                  </a:lnTo>
                  <a:lnTo>
                    <a:pt x="0" y="35"/>
                  </a:lnTo>
                  <a:lnTo>
                    <a:pt x="0" y="38"/>
                  </a:lnTo>
                  <a:lnTo>
                    <a:pt x="0" y="40"/>
                  </a:lnTo>
                  <a:lnTo>
                    <a:pt x="0" y="46"/>
                  </a:lnTo>
                  <a:lnTo>
                    <a:pt x="0" y="51"/>
                  </a:lnTo>
                  <a:lnTo>
                    <a:pt x="1" y="55"/>
                  </a:lnTo>
                  <a:lnTo>
                    <a:pt x="4" y="60"/>
                  </a:lnTo>
                  <a:lnTo>
                    <a:pt x="5" y="64"/>
                  </a:lnTo>
                  <a:lnTo>
                    <a:pt x="8" y="69"/>
                  </a:lnTo>
                  <a:lnTo>
                    <a:pt x="10" y="72"/>
                  </a:lnTo>
                  <a:lnTo>
                    <a:pt x="13" y="75"/>
                  </a:lnTo>
                  <a:lnTo>
                    <a:pt x="16" y="76"/>
                  </a:lnTo>
                  <a:lnTo>
                    <a:pt x="17" y="76"/>
                  </a:lnTo>
                  <a:lnTo>
                    <a:pt x="19" y="78"/>
                  </a:lnTo>
                  <a:lnTo>
                    <a:pt x="21" y="78"/>
                  </a:lnTo>
                  <a:lnTo>
                    <a:pt x="23" y="79"/>
                  </a:lnTo>
                  <a:lnTo>
                    <a:pt x="24" y="79"/>
                  </a:lnTo>
                  <a:lnTo>
                    <a:pt x="27" y="79"/>
                  </a:lnTo>
                  <a:lnTo>
                    <a:pt x="28" y="79"/>
                  </a:lnTo>
                  <a:lnTo>
                    <a:pt x="29" y="79"/>
                  </a:lnTo>
                  <a:lnTo>
                    <a:pt x="32" y="79"/>
                  </a:lnTo>
                  <a:lnTo>
                    <a:pt x="33" y="79"/>
                  </a:lnTo>
                  <a:lnTo>
                    <a:pt x="35" y="78"/>
                  </a:lnTo>
                  <a:lnTo>
                    <a:pt x="37" y="78"/>
                  </a:lnTo>
                  <a:lnTo>
                    <a:pt x="39" y="76"/>
                  </a:lnTo>
                  <a:lnTo>
                    <a:pt x="40" y="76"/>
                  </a:lnTo>
                  <a:lnTo>
                    <a:pt x="43" y="75"/>
                  </a:lnTo>
                  <a:lnTo>
                    <a:pt x="45" y="72"/>
                  </a:lnTo>
                  <a:lnTo>
                    <a:pt x="48" y="69"/>
                  </a:lnTo>
                  <a:lnTo>
                    <a:pt x="51" y="64"/>
                  </a:lnTo>
                  <a:lnTo>
                    <a:pt x="52" y="60"/>
                  </a:lnTo>
                  <a:lnTo>
                    <a:pt x="55" y="55"/>
                  </a:lnTo>
                  <a:lnTo>
                    <a:pt x="56" y="51"/>
                  </a:lnTo>
                  <a:lnTo>
                    <a:pt x="56" y="46"/>
                  </a:lnTo>
                  <a:lnTo>
                    <a:pt x="56" y="40"/>
                  </a:lnTo>
                  <a:lnTo>
                    <a:pt x="56" y="35"/>
                  </a:lnTo>
                  <a:lnTo>
                    <a:pt x="56" y="31"/>
                  </a:lnTo>
                  <a:lnTo>
                    <a:pt x="55" y="25"/>
                  </a:lnTo>
                  <a:lnTo>
                    <a:pt x="52" y="20"/>
                  </a:lnTo>
                  <a:lnTo>
                    <a:pt x="52" y="19"/>
                  </a:lnTo>
                  <a:lnTo>
                    <a:pt x="51" y="16"/>
                  </a:lnTo>
                  <a:lnTo>
                    <a:pt x="49" y="14"/>
                  </a:lnTo>
                  <a:lnTo>
                    <a:pt x="48" y="12"/>
                  </a:lnTo>
                  <a:lnTo>
                    <a:pt x="47" y="11"/>
                  </a:lnTo>
                  <a:lnTo>
                    <a:pt x="45" y="9"/>
                  </a:lnTo>
                  <a:lnTo>
                    <a:pt x="44" y="8"/>
                  </a:lnTo>
                  <a:lnTo>
                    <a:pt x="43" y="6"/>
                  </a:lnTo>
                  <a:lnTo>
                    <a:pt x="39" y="3"/>
                  </a:lnTo>
                  <a:lnTo>
                    <a:pt x="35" y="2"/>
                  </a:lnTo>
                  <a:lnTo>
                    <a:pt x="32" y="2"/>
                  </a:lnTo>
                  <a:lnTo>
                    <a:pt x="28" y="0"/>
                  </a:lnTo>
                  <a:close/>
                  <a:moveTo>
                    <a:pt x="28" y="5"/>
                  </a:moveTo>
                  <a:lnTo>
                    <a:pt x="29" y="5"/>
                  </a:lnTo>
                  <a:lnTo>
                    <a:pt x="31" y="5"/>
                  </a:lnTo>
                  <a:lnTo>
                    <a:pt x="33" y="5"/>
                  </a:lnTo>
                  <a:lnTo>
                    <a:pt x="35" y="6"/>
                  </a:lnTo>
                  <a:lnTo>
                    <a:pt x="36" y="6"/>
                  </a:lnTo>
                  <a:lnTo>
                    <a:pt x="37" y="8"/>
                  </a:lnTo>
                  <a:lnTo>
                    <a:pt x="39" y="8"/>
                  </a:lnTo>
                  <a:lnTo>
                    <a:pt x="41" y="9"/>
                  </a:lnTo>
                  <a:lnTo>
                    <a:pt x="43" y="11"/>
                  </a:lnTo>
                  <a:lnTo>
                    <a:pt x="44" y="12"/>
                  </a:lnTo>
                  <a:lnTo>
                    <a:pt x="45" y="12"/>
                  </a:lnTo>
                  <a:lnTo>
                    <a:pt x="47" y="16"/>
                  </a:lnTo>
                  <a:lnTo>
                    <a:pt x="48" y="17"/>
                  </a:lnTo>
                  <a:lnTo>
                    <a:pt x="48" y="19"/>
                  </a:lnTo>
                  <a:lnTo>
                    <a:pt x="49" y="20"/>
                  </a:lnTo>
                  <a:lnTo>
                    <a:pt x="51" y="23"/>
                  </a:lnTo>
                  <a:lnTo>
                    <a:pt x="52" y="26"/>
                  </a:lnTo>
                  <a:lnTo>
                    <a:pt x="53" y="31"/>
                  </a:lnTo>
                  <a:lnTo>
                    <a:pt x="53" y="35"/>
                  </a:lnTo>
                  <a:lnTo>
                    <a:pt x="53" y="40"/>
                  </a:lnTo>
                  <a:lnTo>
                    <a:pt x="53" y="44"/>
                  </a:lnTo>
                  <a:lnTo>
                    <a:pt x="53" y="49"/>
                  </a:lnTo>
                  <a:lnTo>
                    <a:pt x="52" y="54"/>
                  </a:lnTo>
                  <a:lnTo>
                    <a:pt x="51" y="58"/>
                  </a:lnTo>
                  <a:lnTo>
                    <a:pt x="48" y="63"/>
                  </a:lnTo>
                  <a:lnTo>
                    <a:pt x="47" y="66"/>
                  </a:lnTo>
                  <a:lnTo>
                    <a:pt x="44" y="69"/>
                  </a:lnTo>
                  <a:lnTo>
                    <a:pt x="41" y="72"/>
                  </a:lnTo>
                  <a:lnTo>
                    <a:pt x="37" y="73"/>
                  </a:lnTo>
                  <a:lnTo>
                    <a:pt x="35" y="75"/>
                  </a:lnTo>
                  <a:lnTo>
                    <a:pt x="31" y="76"/>
                  </a:lnTo>
                  <a:lnTo>
                    <a:pt x="28" y="76"/>
                  </a:lnTo>
                  <a:lnTo>
                    <a:pt x="24" y="76"/>
                  </a:lnTo>
                  <a:lnTo>
                    <a:pt x="21" y="75"/>
                  </a:lnTo>
                  <a:lnTo>
                    <a:pt x="19" y="73"/>
                  </a:lnTo>
                  <a:lnTo>
                    <a:pt x="14" y="72"/>
                  </a:lnTo>
                  <a:lnTo>
                    <a:pt x="12" y="69"/>
                  </a:lnTo>
                  <a:lnTo>
                    <a:pt x="9" y="66"/>
                  </a:lnTo>
                  <a:lnTo>
                    <a:pt x="8" y="63"/>
                  </a:lnTo>
                  <a:lnTo>
                    <a:pt x="5" y="58"/>
                  </a:lnTo>
                  <a:lnTo>
                    <a:pt x="4" y="54"/>
                  </a:lnTo>
                  <a:lnTo>
                    <a:pt x="2" y="49"/>
                  </a:lnTo>
                  <a:lnTo>
                    <a:pt x="2" y="44"/>
                  </a:lnTo>
                  <a:lnTo>
                    <a:pt x="2" y="40"/>
                  </a:lnTo>
                  <a:lnTo>
                    <a:pt x="2" y="38"/>
                  </a:lnTo>
                  <a:lnTo>
                    <a:pt x="2" y="35"/>
                  </a:lnTo>
                  <a:lnTo>
                    <a:pt x="2" y="34"/>
                  </a:lnTo>
                  <a:lnTo>
                    <a:pt x="2" y="31"/>
                  </a:lnTo>
                  <a:lnTo>
                    <a:pt x="4" y="29"/>
                  </a:lnTo>
                  <a:lnTo>
                    <a:pt x="4" y="26"/>
                  </a:lnTo>
                  <a:lnTo>
                    <a:pt x="5" y="25"/>
                  </a:lnTo>
                  <a:lnTo>
                    <a:pt x="5" y="23"/>
                  </a:lnTo>
                  <a:lnTo>
                    <a:pt x="8" y="19"/>
                  </a:lnTo>
                  <a:lnTo>
                    <a:pt x="9" y="16"/>
                  </a:lnTo>
                  <a:lnTo>
                    <a:pt x="12" y="12"/>
                  </a:lnTo>
                  <a:lnTo>
                    <a:pt x="14" y="9"/>
                  </a:lnTo>
                  <a:lnTo>
                    <a:pt x="19" y="8"/>
                  </a:lnTo>
                  <a:lnTo>
                    <a:pt x="21" y="6"/>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7" name="Freeform 183"/>
            <p:cNvSpPr>
              <a:spLocks noEditPoints="1"/>
            </p:cNvSpPr>
            <p:nvPr/>
          </p:nvSpPr>
          <p:spPr bwMode="auto">
            <a:xfrm>
              <a:off x="8837613" y="2062163"/>
              <a:ext cx="31750" cy="39687"/>
            </a:xfrm>
            <a:custGeom>
              <a:avLst/>
              <a:gdLst/>
              <a:ahLst/>
              <a:cxnLst>
                <a:cxn ang="0">
                  <a:pos x="26" y="2"/>
                </a:cxn>
                <a:cxn ang="0">
                  <a:pos x="19" y="3"/>
                </a:cxn>
                <a:cxn ang="0">
                  <a:pos x="12" y="9"/>
                </a:cxn>
                <a:cxn ang="0">
                  <a:pos x="7" y="16"/>
                </a:cxn>
                <a:cxn ang="0">
                  <a:pos x="4" y="23"/>
                </a:cxn>
                <a:cxn ang="0">
                  <a:pos x="3" y="28"/>
                </a:cxn>
                <a:cxn ang="0">
                  <a:pos x="2" y="32"/>
                </a:cxn>
                <a:cxn ang="0">
                  <a:pos x="2" y="38"/>
                </a:cxn>
                <a:cxn ang="0">
                  <a:pos x="2" y="46"/>
                </a:cxn>
                <a:cxn ang="0">
                  <a:pos x="3" y="55"/>
                </a:cxn>
                <a:cxn ang="0">
                  <a:pos x="7" y="64"/>
                </a:cxn>
                <a:cxn ang="0">
                  <a:pos x="12" y="72"/>
                </a:cxn>
                <a:cxn ang="0">
                  <a:pos x="16" y="76"/>
                </a:cxn>
                <a:cxn ang="0">
                  <a:pos x="20" y="78"/>
                </a:cxn>
                <a:cxn ang="0">
                  <a:pos x="24" y="79"/>
                </a:cxn>
                <a:cxn ang="0">
                  <a:pos x="27" y="79"/>
                </a:cxn>
                <a:cxn ang="0">
                  <a:pos x="31" y="79"/>
                </a:cxn>
                <a:cxn ang="0">
                  <a:pos x="35" y="79"/>
                </a:cxn>
                <a:cxn ang="0">
                  <a:pos x="39" y="78"/>
                </a:cxn>
                <a:cxn ang="0">
                  <a:pos x="42" y="76"/>
                </a:cxn>
                <a:cxn ang="0">
                  <a:pos x="47" y="72"/>
                </a:cxn>
                <a:cxn ang="0">
                  <a:pos x="53" y="64"/>
                </a:cxn>
                <a:cxn ang="0">
                  <a:pos x="55" y="55"/>
                </a:cxn>
                <a:cxn ang="0">
                  <a:pos x="58" y="46"/>
                </a:cxn>
                <a:cxn ang="0">
                  <a:pos x="58" y="35"/>
                </a:cxn>
                <a:cxn ang="0">
                  <a:pos x="55" y="25"/>
                </a:cxn>
                <a:cxn ang="0">
                  <a:pos x="53" y="19"/>
                </a:cxn>
                <a:cxn ang="0">
                  <a:pos x="51" y="14"/>
                </a:cxn>
                <a:cxn ang="0">
                  <a:pos x="49" y="11"/>
                </a:cxn>
                <a:cxn ang="0">
                  <a:pos x="46" y="8"/>
                </a:cxn>
                <a:cxn ang="0">
                  <a:pos x="40" y="3"/>
                </a:cxn>
                <a:cxn ang="0">
                  <a:pos x="32" y="2"/>
                </a:cxn>
                <a:cxn ang="0">
                  <a:pos x="30" y="5"/>
                </a:cxn>
                <a:cxn ang="0">
                  <a:pos x="32" y="5"/>
                </a:cxn>
                <a:cxn ang="0">
                  <a:pos x="36" y="6"/>
                </a:cxn>
                <a:cxn ang="0">
                  <a:pos x="39" y="8"/>
                </a:cxn>
                <a:cxn ang="0">
                  <a:pos x="42" y="9"/>
                </a:cxn>
                <a:cxn ang="0">
                  <a:pos x="46" y="12"/>
                </a:cxn>
                <a:cxn ang="0">
                  <a:pos x="47" y="16"/>
                </a:cxn>
                <a:cxn ang="0">
                  <a:pos x="50" y="19"/>
                </a:cxn>
                <a:cxn ang="0">
                  <a:pos x="53" y="23"/>
                </a:cxn>
                <a:cxn ang="0">
                  <a:pos x="54" y="31"/>
                </a:cxn>
                <a:cxn ang="0">
                  <a:pos x="55" y="40"/>
                </a:cxn>
                <a:cxn ang="0">
                  <a:pos x="54" y="49"/>
                </a:cxn>
                <a:cxn ang="0">
                  <a:pos x="53" y="58"/>
                </a:cxn>
                <a:cxn ang="0">
                  <a:pos x="49" y="66"/>
                </a:cxn>
                <a:cxn ang="0">
                  <a:pos x="42" y="72"/>
                </a:cxn>
                <a:cxn ang="0">
                  <a:pos x="36" y="75"/>
                </a:cxn>
                <a:cxn ang="0">
                  <a:pos x="30" y="76"/>
                </a:cxn>
                <a:cxn ang="0">
                  <a:pos x="23" y="75"/>
                </a:cxn>
                <a:cxn ang="0">
                  <a:pos x="16" y="72"/>
                </a:cxn>
                <a:cxn ang="0">
                  <a:pos x="11" y="66"/>
                </a:cxn>
                <a:cxn ang="0">
                  <a:pos x="7" y="58"/>
                </a:cxn>
                <a:cxn ang="0">
                  <a:pos x="4" y="49"/>
                </a:cxn>
                <a:cxn ang="0">
                  <a:pos x="3" y="40"/>
                </a:cxn>
                <a:cxn ang="0">
                  <a:pos x="3" y="35"/>
                </a:cxn>
                <a:cxn ang="0">
                  <a:pos x="4" y="31"/>
                </a:cxn>
                <a:cxn ang="0">
                  <a:pos x="6" y="26"/>
                </a:cxn>
                <a:cxn ang="0">
                  <a:pos x="7" y="23"/>
                </a:cxn>
                <a:cxn ang="0">
                  <a:pos x="11" y="16"/>
                </a:cxn>
                <a:cxn ang="0">
                  <a:pos x="16" y="9"/>
                </a:cxn>
                <a:cxn ang="0">
                  <a:pos x="23" y="6"/>
                </a:cxn>
                <a:cxn ang="0">
                  <a:pos x="30" y="5"/>
                </a:cxn>
              </a:cxnLst>
              <a:rect l="0" t="0" r="r" b="b"/>
              <a:pathLst>
                <a:path w="58" h="79">
                  <a:moveTo>
                    <a:pt x="30" y="0"/>
                  </a:moveTo>
                  <a:lnTo>
                    <a:pt x="26" y="2"/>
                  </a:lnTo>
                  <a:lnTo>
                    <a:pt x="22" y="2"/>
                  </a:lnTo>
                  <a:lnTo>
                    <a:pt x="19" y="3"/>
                  </a:lnTo>
                  <a:lnTo>
                    <a:pt x="15" y="6"/>
                  </a:lnTo>
                  <a:lnTo>
                    <a:pt x="12" y="9"/>
                  </a:lnTo>
                  <a:lnTo>
                    <a:pt x="10" y="12"/>
                  </a:lnTo>
                  <a:lnTo>
                    <a:pt x="7" y="16"/>
                  </a:lnTo>
                  <a:lnTo>
                    <a:pt x="4" y="20"/>
                  </a:lnTo>
                  <a:lnTo>
                    <a:pt x="4" y="23"/>
                  </a:lnTo>
                  <a:lnTo>
                    <a:pt x="3" y="25"/>
                  </a:lnTo>
                  <a:lnTo>
                    <a:pt x="3" y="28"/>
                  </a:lnTo>
                  <a:lnTo>
                    <a:pt x="2" y="31"/>
                  </a:lnTo>
                  <a:lnTo>
                    <a:pt x="2" y="32"/>
                  </a:lnTo>
                  <a:lnTo>
                    <a:pt x="2" y="35"/>
                  </a:lnTo>
                  <a:lnTo>
                    <a:pt x="2" y="38"/>
                  </a:lnTo>
                  <a:lnTo>
                    <a:pt x="0" y="40"/>
                  </a:lnTo>
                  <a:lnTo>
                    <a:pt x="2" y="46"/>
                  </a:lnTo>
                  <a:lnTo>
                    <a:pt x="2" y="51"/>
                  </a:lnTo>
                  <a:lnTo>
                    <a:pt x="3" y="55"/>
                  </a:lnTo>
                  <a:lnTo>
                    <a:pt x="4" y="60"/>
                  </a:lnTo>
                  <a:lnTo>
                    <a:pt x="7" y="64"/>
                  </a:lnTo>
                  <a:lnTo>
                    <a:pt x="10" y="69"/>
                  </a:lnTo>
                  <a:lnTo>
                    <a:pt x="12" y="72"/>
                  </a:lnTo>
                  <a:lnTo>
                    <a:pt x="15" y="75"/>
                  </a:lnTo>
                  <a:lnTo>
                    <a:pt x="16" y="76"/>
                  </a:lnTo>
                  <a:lnTo>
                    <a:pt x="19" y="76"/>
                  </a:lnTo>
                  <a:lnTo>
                    <a:pt x="20" y="78"/>
                  </a:lnTo>
                  <a:lnTo>
                    <a:pt x="22" y="78"/>
                  </a:lnTo>
                  <a:lnTo>
                    <a:pt x="24" y="79"/>
                  </a:lnTo>
                  <a:lnTo>
                    <a:pt x="26" y="79"/>
                  </a:lnTo>
                  <a:lnTo>
                    <a:pt x="27" y="79"/>
                  </a:lnTo>
                  <a:lnTo>
                    <a:pt x="30" y="79"/>
                  </a:lnTo>
                  <a:lnTo>
                    <a:pt x="31" y="79"/>
                  </a:lnTo>
                  <a:lnTo>
                    <a:pt x="32" y="79"/>
                  </a:lnTo>
                  <a:lnTo>
                    <a:pt x="35" y="79"/>
                  </a:lnTo>
                  <a:lnTo>
                    <a:pt x="36" y="78"/>
                  </a:lnTo>
                  <a:lnTo>
                    <a:pt x="39" y="78"/>
                  </a:lnTo>
                  <a:lnTo>
                    <a:pt x="40" y="76"/>
                  </a:lnTo>
                  <a:lnTo>
                    <a:pt x="42" y="76"/>
                  </a:lnTo>
                  <a:lnTo>
                    <a:pt x="43" y="75"/>
                  </a:lnTo>
                  <a:lnTo>
                    <a:pt x="47" y="72"/>
                  </a:lnTo>
                  <a:lnTo>
                    <a:pt x="50" y="69"/>
                  </a:lnTo>
                  <a:lnTo>
                    <a:pt x="53" y="64"/>
                  </a:lnTo>
                  <a:lnTo>
                    <a:pt x="54" y="60"/>
                  </a:lnTo>
                  <a:lnTo>
                    <a:pt x="55" y="55"/>
                  </a:lnTo>
                  <a:lnTo>
                    <a:pt x="57" y="51"/>
                  </a:lnTo>
                  <a:lnTo>
                    <a:pt x="58" y="46"/>
                  </a:lnTo>
                  <a:lnTo>
                    <a:pt x="58" y="40"/>
                  </a:lnTo>
                  <a:lnTo>
                    <a:pt x="58" y="35"/>
                  </a:lnTo>
                  <a:lnTo>
                    <a:pt x="57" y="31"/>
                  </a:lnTo>
                  <a:lnTo>
                    <a:pt x="55" y="25"/>
                  </a:lnTo>
                  <a:lnTo>
                    <a:pt x="54" y="20"/>
                  </a:lnTo>
                  <a:lnTo>
                    <a:pt x="53" y="19"/>
                  </a:lnTo>
                  <a:lnTo>
                    <a:pt x="53" y="16"/>
                  </a:lnTo>
                  <a:lnTo>
                    <a:pt x="51" y="14"/>
                  </a:lnTo>
                  <a:lnTo>
                    <a:pt x="50" y="12"/>
                  </a:lnTo>
                  <a:lnTo>
                    <a:pt x="49" y="11"/>
                  </a:lnTo>
                  <a:lnTo>
                    <a:pt x="47" y="9"/>
                  </a:lnTo>
                  <a:lnTo>
                    <a:pt x="46" y="8"/>
                  </a:lnTo>
                  <a:lnTo>
                    <a:pt x="43" y="6"/>
                  </a:lnTo>
                  <a:lnTo>
                    <a:pt x="40" y="3"/>
                  </a:lnTo>
                  <a:lnTo>
                    <a:pt x="36" y="2"/>
                  </a:lnTo>
                  <a:lnTo>
                    <a:pt x="32" y="2"/>
                  </a:lnTo>
                  <a:lnTo>
                    <a:pt x="30" y="0"/>
                  </a:lnTo>
                  <a:close/>
                  <a:moveTo>
                    <a:pt x="30" y="5"/>
                  </a:moveTo>
                  <a:lnTo>
                    <a:pt x="31" y="5"/>
                  </a:lnTo>
                  <a:lnTo>
                    <a:pt x="32" y="5"/>
                  </a:lnTo>
                  <a:lnTo>
                    <a:pt x="34" y="5"/>
                  </a:lnTo>
                  <a:lnTo>
                    <a:pt x="36" y="6"/>
                  </a:lnTo>
                  <a:lnTo>
                    <a:pt x="38" y="6"/>
                  </a:lnTo>
                  <a:lnTo>
                    <a:pt x="39" y="8"/>
                  </a:lnTo>
                  <a:lnTo>
                    <a:pt x="40" y="8"/>
                  </a:lnTo>
                  <a:lnTo>
                    <a:pt x="42" y="9"/>
                  </a:lnTo>
                  <a:lnTo>
                    <a:pt x="43" y="11"/>
                  </a:lnTo>
                  <a:lnTo>
                    <a:pt x="46" y="12"/>
                  </a:lnTo>
                  <a:lnTo>
                    <a:pt x="46" y="12"/>
                  </a:lnTo>
                  <a:lnTo>
                    <a:pt x="47" y="16"/>
                  </a:lnTo>
                  <a:lnTo>
                    <a:pt x="49" y="17"/>
                  </a:lnTo>
                  <a:lnTo>
                    <a:pt x="50" y="19"/>
                  </a:lnTo>
                  <a:lnTo>
                    <a:pt x="51" y="20"/>
                  </a:lnTo>
                  <a:lnTo>
                    <a:pt x="53" y="23"/>
                  </a:lnTo>
                  <a:lnTo>
                    <a:pt x="54" y="26"/>
                  </a:lnTo>
                  <a:lnTo>
                    <a:pt x="54" y="31"/>
                  </a:lnTo>
                  <a:lnTo>
                    <a:pt x="55" y="35"/>
                  </a:lnTo>
                  <a:lnTo>
                    <a:pt x="55" y="40"/>
                  </a:lnTo>
                  <a:lnTo>
                    <a:pt x="55" y="44"/>
                  </a:lnTo>
                  <a:lnTo>
                    <a:pt x="54" y="49"/>
                  </a:lnTo>
                  <a:lnTo>
                    <a:pt x="54" y="54"/>
                  </a:lnTo>
                  <a:lnTo>
                    <a:pt x="53" y="58"/>
                  </a:lnTo>
                  <a:lnTo>
                    <a:pt x="50" y="63"/>
                  </a:lnTo>
                  <a:lnTo>
                    <a:pt x="49" y="66"/>
                  </a:lnTo>
                  <a:lnTo>
                    <a:pt x="46" y="69"/>
                  </a:lnTo>
                  <a:lnTo>
                    <a:pt x="42" y="72"/>
                  </a:lnTo>
                  <a:lnTo>
                    <a:pt x="39" y="73"/>
                  </a:lnTo>
                  <a:lnTo>
                    <a:pt x="36" y="75"/>
                  </a:lnTo>
                  <a:lnTo>
                    <a:pt x="32" y="76"/>
                  </a:lnTo>
                  <a:lnTo>
                    <a:pt x="30" y="76"/>
                  </a:lnTo>
                  <a:lnTo>
                    <a:pt x="26" y="76"/>
                  </a:lnTo>
                  <a:lnTo>
                    <a:pt x="23" y="75"/>
                  </a:lnTo>
                  <a:lnTo>
                    <a:pt x="19" y="73"/>
                  </a:lnTo>
                  <a:lnTo>
                    <a:pt x="16" y="72"/>
                  </a:lnTo>
                  <a:lnTo>
                    <a:pt x="14" y="69"/>
                  </a:lnTo>
                  <a:lnTo>
                    <a:pt x="11" y="66"/>
                  </a:lnTo>
                  <a:lnTo>
                    <a:pt x="8" y="63"/>
                  </a:lnTo>
                  <a:lnTo>
                    <a:pt x="7" y="58"/>
                  </a:lnTo>
                  <a:lnTo>
                    <a:pt x="6" y="54"/>
                  </a:lnTo>
                  <a:lnTo>
                    <a:pt x="4" y="49"/>
                  </a:lnTo>
                  <a:lnTo>
                    <a:pt x="3" y="44"/>
                  </a:lnTo>
                  <a:lnTo>
                    <a:pt x="3" y="40"/>
                  </a:lnTo>
                  <a:lnTo>
                    <a:pt x="3" y="38"/>
                  </a:lnTo>
                  <a:lnTo>
                    <a:pt x="3" y="35"/>
                  </a:lnTo>
                  <a:lnTo>
                    <a:pt x="4" y="34"/>
                  </a:lnTo>
                  <a:lnTo>
                    <a:pt x="4" y="31"/>
                  </a:lnTo>
                  <a:lnTo>
                    <a:pt x="4" y="29"/>
                  </a:lnTo>
                  <a:lnTo>
                    <a:pt x="6" y="26"/>
                  </a:lnTo>
                  <a:lnTo>
                    <a:pt x="6" y="25"/>
                  </a:lnTo>
                  <a:lnTo>
                    <a:pt x="7" y="23"/>
                  </a:lnTo>
                  <a:lnTo>
                    <a:pt x="8" y="19"/>
                  </a:lnTo>
                  <a:lnTo>
                    <a:pt x="11" y="16"/>
                  </a:lnTo>
                  <a:lnTo>
                    <a:pt x="14" y="12"/>
                  </a:lnTo>
                  <a:lnTo>
                    <a:pt x="16" y="9"/>
                  </a:lnTo>
                  <a:lnTo>
                    <a:pt x="20" y="8"/>
                  </a:lnTo>
                  <a:lnTo>
                    <a:pt x="23" y="6"/>
                  </a:lnTo>
                  <a:lnTo>
                    <a:pt x="26" y="5"/>
                  </a:lnTo>
                  <a:lnTo>
                    <a:pt x="30"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8" name="Freeform 184"/>
            <p:cNvSpPr>
              <a:spLocks noEditPoints="1"/>
            </p:cNvSpPr>
            <p:nvPr/>
          </p:nvSpPr>
          <p:spPr bwMode="auto">
            <a:xfrm>
              <a:off x="8775700" y="2062163"/>
              <a:ext cx="31750" cy="39687"/>
            </a:xfrm>
            <a:custGeom>
              <a:avLst/>
              <a:gdLst/>
              <a:ahLst/>
              <a:cxnLst>
                <a:cxn ang="0">
                  <a:pos x="26" y="2"/>
                </a:cxn>
                <a:cxn ang="0">
                  <a:pos x="19" y="3"/>
                </a:cxn>
                <a:cxn ang="0">
                  <a:pos x="12" y="9"/>
                </a:cxn>
                <a:cxn ang="0">
                  <a:pos x="7" y="16"/>
                </a:cxn>
                <a:cxn ang="0">
                  <a:pos x="4" y="23"/>
                </a:cxn>
                <a:cxn ang="0">
                  <a:pos x="3" y="28"/>
                </a:cxn>
                <a:cxn ang="0">
                  <a:pos x="1" y="32"/>
                </a:cxn>
                <a:cxn ang="0">
                  <a:pos x="0" y="38"/>
                </a:cxn>
                <a:cxn ang="0">
                  <a:pos x="1" y="46"/>
                </a:cxn>
                <a:cxn ang="0">
                  <a:pos x="3" y="55"/>
                </a:cxn>
                <a:cxn ang="0">
                  <a:pos x="7" y="64"/>
                </a:cxn>
                <a:cxn ang="0">
                  <a:pos x="12" y="72"/>
                </a:cxn>
                <a:cxn ang="0">
                  <a:pos x="16" y="76"/>
                </a:cxn>
                <a:cxn ang="0">
                  <a:pos x="20" y="78"/>
                </a:cxn>
                <a:cxn ang="0">
                  <a:pos x="24" y="79"/>
                </a:cxn>
                <a:cxn ang="0">
                  <a:pos x="27" y="79"/>
                </a:cxn>
                <a:cxn ang="0">
                  <a:pos x="31" y="79"/>
                </a:cxn>
                <a:cxn ang="0">
                  <a:pos x="35" y="79"/>
                </a:cxn>
                <a:cxn ang="0">
                  <a:pos x="38" y="78"/>
                </a:cxn>
                <a:cxn ang="0">
                  <a:pos x="42" y="76"/>
                </a:cxn>
                <a:cxn ang="0">
                  <a:pos x="47" y="72"/>
                </a:cxn>
                <a:cxn ang="0">
                  <a:pos x="52" y="64"/>
                </a:cxn>
                <a:cxn ang="0">
                  <a:pos x="55" y="55"/>
                </a:cxn>
                <a:cxn ang="0">
                  <a:pos x="58" y="46"/>
                </a:cxn>
                <a:cxn ang="0">
                  <a:pos x="58" y="35"/>
                </a:cxn>
                <a:cxn ang="0">
                  <a:pos x="55" y="25"/>
                </a:cxn>
                <a:cxn ang="0">
                  <a:pos x="52" y="19"/>
                </a:cxn>
                <a:cxn ang="0">
                  <a:pos x="51" y="14"/>
                </a:cxn>
                <a:cxn ang="0">
                  <a:pos x="48" y="11"/>
                </a:cxn>
                <a:cxn ang="0">
                  <a:pos x="44" y="8"/>
                </a:cxn>
                <a:cxn ang="0">
                  <a:pos x="40" y="3"/>
                </a:cxn>
                <a:cxn ang="0">
                  <a:pos x="32" y="2"/>
                </a:cxn>
                <a:cxn ang="0">
                  <a:pos x="30" y="5"/>
                </a:cxn>
                <a:cxn ang="0">
                  <a:pos x="32" y="5"/>
                </a:cxn>
                <a:cxn ang="0">
                  <a:pos x="36" y="6"/>
                </a:cxn>
                <a:cxn ang="0">
                  <a:pos x="39" y="8"/>
                </a:cxn>
                <a:cxn ang="0">
                  <a:pos x="42" y="9"/>
                </a:cxn>
                <a:cxn ang="0">
                  <a:pos x="44" y="12"/>
                </a:cxn>
                <a:cxn ang="0">
                  <a:pos x="47" y="16"/>
                </a:cxn>
                <a:cxn ang="0">
                  <a:pos x="50" y="19"/>
                </a:cxn>
                <a:cxn ang="0">
                  <a:pos x="51" y="23"/>
                </a:cxn>
                <a:cxn ang="0">
                  <a:pos x="54" y="31"/>
                </a:cxn>
                <a:cxn ang="0">
                  <a:pos x="55" y="40"/>
                </a:cxn>
                <a:cxn ang="0">
                  <a:pos x="54" y="49"/>
                </a:cxn>
                <a:cxn ang="0">
                  <a:pos x="51" y="58"/>
                </a:cxn>
                <a:cxn ang="0">
                  <a:pos x="47" y="66"/>
                </a:cxn>
                <a:cxn ang="0">
                  <a:pos x="42" y="72"/>
                </a:cxn>
                <a:cxn ang="0">
                  <a:pos x="36" y="75"/>
                </a:cxn>
                <a:cxn ang="0">
                  <a:pos x="30" y="76"/>
                </a:cxn>
                <a:cxn ang="0">
                  <a:pos x="23" y="75"/>
                </a:cxn>
                <a:cxn ang="0">
                  <a:pos x="16" y="72"/>
                </a:cxn>
                <a:cxn ang="0">
                  <a:pos x="11" y="66"/>
                </a:cxn>
                <a:cxn ang="0">
                  <a:pos x="7" y="58"/>
                </a:cxn>
                <a:cxn ang="0">
                  <a:pos x="4" y="49"/>
                </a:cxn>
                <a:cxn ang="0">
                  <a:pos x="3" y="40"/>
                </a:cxn>
                <a:cxn ang="0">
                  <a:pos x="3" y="35"/>
                </a:cxn>
                <a:cxn ang="0">
                  <a:pos x="4" y="31"/>
                </a:cxn>
                <a:cxn ang="0">
                  <a:pos x="5" y="26"/>
                </a:cxn>
                <a:cxn ang="0">
                  <a:pos x="7" y="23"/>
                </a:cxn>
                <a:cxn ang="0">
                  <a:pos x="11" y="16"/>
                </a:cxn>
                <a:cxn ang="0">
                  <a:pos x="16" y="9"/>
                </a:cxn>
                <a:cxn ang="0">
                  <a:pos x="23" y="6"/>
                </a:cxn>
                <a:cxn ang="0">
                  <a:pos x="30" y="5"/>
                </a:cxn>
              </a:cxnLst>
              <a:rect l="0" t="0" r="r" b="b"/>
              <a:pathLst>
                <a:path w="58" h="79">
                  <a:moveTo>
                    <a:pt x="30" y="0"/>
                  </a:moveTo>
                  <a:lnTo>
                    <a:pt x="26" y="2"/>
                  </a:lnTo>
                  <a:lnTo>
                    <a:pt x="21" y="2"/>
                  </a:lnTo>
                  <a:lnTo>
                    <a:pt x="19" y="3"/>
                  </a:lnTo>
                  <a:lnTo>
                    <a:pt x="15" y="6"/>
                  </a:lnTo>
                  <a:lnTo>
                    <a:pt x="12" y="9"/>
                  </a:lnTo>
                  <a:lnTo>
                    <a:pt x="9" y="12"/>
                  </a:lnTo>
                  <a:lnTo>
                    <a:pt x="7" y="16"/>
                  </a:lnTo>
                  <a:lnTo>
                    <a:pt x="4" y="20"/>
                  </a:lnTo>
                  <a:lnTo>
                    <a:pt x="4" y="23"/>
                  </a:lnTo>
                  <a:lnTo>
                    <a:pt x="3" y="25"/>
                  </a:lnTo>
                  <a:lnTo>
                    <a:pt x="3" y="28"/>
                  </a:lnTo>
                  <a:lnTo>
                    <a:pt x="1" y="31"/>
                  </a:lnTo>
                  <a:lnTo>
                    <a:pt x="1" y="32"/>
                  </a:lnTo>
                  <a:lnTo>
                    <a:pt x="1" y="35"/>
                  </a:lnTo>
                  <a:lnTo>
                    <a:pt x="0" y="38"/>
                  </a:lnTo>
                  <a:lnTo>
                    <a:pt x="0" y="40"/>
                  </a:lnTo>
                  <a:lnTo>
                    <a:pt x="1" y="46"/>
                  </a:lnTo>
                  <a:lnTo>
                    <a:pt x="1" y="51"/>
                  </a:lnTo>
                  <a:lnTo>
                    <a:pt x="3" y="55"/>
                  </a:lnTo>
                  <a:lnTo>
                    <a:pt x="4" y="60"/>
                  </a:lnTo>
                  <a:lnTo>
                    <a:pt x="7" y="64"/>
                  </a:lnTo>
                  <a:lnTo>
                    <a:pt x="9" y="69"/>
                  </a:lnTo>
                  <a:lnTo>
                    <a:pt x="12" y="72"/>
                  </a:lnTo>
                  <a:lnTo>
                    <a:pt x="15" y="75"/>
                  </a:lnTo>
                  <a:lnTo>
                    <a:pt x="16" y="76"/>
                  </a:lnTo>
                  <a:lnTo>
                    <a:pt x="19" y="76"/>
                  </a:lnTo>
                  <a:lnTo>
                    <a:pt x="20" y="78"/>
                  </a:lnTo>
                  <a:lnTo>
                    <a:pt x="21" y="78"/>
                  </a:lnTo>
                  <a:lnTo>
                    <a:pt x="24" y="79"/>
                  </a:lnTo>
                  <a:lnTo>
                    <a:pt x="26" y="79"/>
                  </a:lnTo>
                  <a:lnTo>
                    <a:pt x="27" y="79"/>
                  </a:lnTo>
                  <a:lnTo>
                    <a:pt x="30" y="79"/>
                  </a:lnTo>
                  <a:lnTo>
                    <a:pt x="31" y="79"/>
                  </a:lnTo>
                  <a:lnTo>
                    <a:pt x="32" y="79"/>
                  </a:lnTo>
                  <a:lnTo>
                    <a:pt x="35" y="79"/>
                  </a:lnTo>
                  <a:lnTo>
                    <a:pt x="36" y="78"/>
                  </a:lnTo>
                  <a:lnTo>
                    <a:pt x="38" y="78"/>
                  </a:lnTo>
                  <a:lnTo>
                    <a:pt x="40" y="76"/>
                  </a:lnTo>
                  <a:lnTo>
                    <a:pt x="42" y="76"/>
                  </a:lnTo>
                  <a:lnTo>
                    <a:pt x="43" y="75"/>
                  </a:lnTo>
                  <a:lnTo>
                    <a:pt x="47" y="72"/>
                  </a:lnTo>
                  <a:lnTo>
                    <a:pt x="50" y="69"/>
                  </a:lnTo>
                  <a:lnTo>
                    <a:pt x="52" y="64"/>
                  </a:lnTo>
                  <a:lnTo>
                    <a:pt x="54" y="60"/>
                  </a:lnTo>
                  <a:lnTo>
                    <a:pt x="55" y="55"/>
                  </a:lnTo>
                  <a:lnTo>
                    <a:pt x="56" y="51"/>
                  </a:lnTo>
                  <a:lnTo>
                    <a:pt x="58" y="46"/>
                  </a:lnTo>
                  <a:lnTo>
                    <a:pt x="58" y="40"/>
                  </a:lnTo>
                  <a:lnTo>
                    <a:pt x="58" y="35"/>
                  </a:lnTo>
                  <a:lnTo>
                    <a:pt x="56" y="31"/>
                  </a:lnTo>
                  <a:lnTo>
                    <a:pt x="55" y="25"/>
                  </a:lnTo>
                  <a:lnTo>
                    <a:pt x="54" y="20"/>
                  </a:lnTo>
                  <a:lnTo>
                    <a:pt x="52" y="19"/>
                  </a:lnTo>
                  <a:lnTo>
                    <a:pt x="52" y="16"/>
                  </a:lnTo>
                  <a:lnTo>
                    <a:pt x="51" y="14"/>
                  </a:lnTo>
                  <a:lnTo>
                    <a:pt x="50" y="12"/>
                  </a:lnTo>
                  <a:lnTo>
                    <a:pt x="48" y="11"/>
                  </a:lnTo>
                  <a:lnTo>
                    <a:pt x="47" y="9"/>
                  </a:lnTo>
                  <a:lnTo>
                    <a:pt x="44" y="8"/>
                  </a:lnTo>
                  <a:lnTo>
                    <a:pt x="43" y="6"/>
                  </a:lnTo>
                  <a:lnTo>
                    <a:pt x="40" y="3"/>
                  </a:lnTo>
                  <a:lnTo>
                    <a:pt x="36" y="2"/>
                  </a:lnTo>
                  <a:lnTo>
                    <a:pt x="32" y="2"/>
                  </a:lnTo>
                  <a:lnTo>
                    <a:pt x="30" y="0"/>
                  </a:lnTo>
                  <a:close/>
                  <a:moveTo>
                    <a:pt x="30" y="5"/>
                  </a:moveTo>
                  <a:lnTo>
                    <a:pt x="31" y="5"/>
                  </a:lnTo>
                  <a:lnTo>
                    <a:pt x="32" y="5"/>
                  </a:lnTo>
                  <a:lnTo>
                    <a:pt x="34" y="5"/>
                  </a:lnTo>
                  <a:lnTo>
                    <a:pt x="36" y="6"/>
                  </a:lnTo>
                  <a:lnTo>
                    <a:pt x="38" y="6"/>
                  </a:lnTo>
                  <a:lnTo>
                    <a:pt x="39" y="8"/>
                  </a:lnTo>
                  <a:lnTo>
                    <a:pt x="40" y="8"/>
                  </a:lnTo>
                  <a:lnTo>
                    <a:pt x="42" y="9"/>
                  </a:lnTo>
                  <a:lnTo>
                    <a:pt x="43" y="11"/>
                  </a:lnTo>
                  <a:lnTo>
                    <a:pt x="44" y="12"/>
                  </a:lnTo>
                  <a:lnTo>
                    <a:pt x="46" y="12"/>
                  </a:lnTo>
                  <a:lnTo>
                    <a:pt x="47" y="16"/>
                  </a:lnTo>
                  <a:lnTo>
                    <a:pt x="48" y="17"/>
                  </a:lnTo>
                  <a:lnTo>
                    <a:pt x="50" y="19"/>
                  </a:lnTo>
                  <a:lnTo>
                    <a:pt x="51" y="20"/>
                  </a:lnTo>
                  <a:lnTo>
                    <a:pt x="51" y="23"/>
                  </a:lnTo>
                  <a:lnTo>
                    <a:pt x="54" y="26"/>
                  </a:lnTo>
                  <a:lnTo>
                    <a:pt x="54" y="31"/>
                  </a:lnTo>
                  <a:lnTo>
                    <a:pt x="55" y="35"/>
                  </a:lnTo>
                  <a:lnTo>
                    <a:pt x="55" y="40"/>
                  </a:lnTo>
                  <a:lnTo>
                    <a:pt x="55" y="44"/>
                  </a:lnTo>
                  <a:lnTo>
                    <a:pt x="54" y="49"/>
                  </a:lnTo>
                  <a:lnTo>
                    <a:pt x="54" y="54"/>
                  </a:lnTo>
                  <a:lnTo>
                    <a:pt x="51" y="58"/>
                  </a:lnTo>
                  <a:lnTo>
                    <a:pt x="50" y="63"/>
                  </a:lnTo>
                  <a:lnTo>
                    <a:pt x="47" y="66"/>
                  </a:lnTo>
                  <a:lnTo>
                    <a:pt x="44" y="69"/>
                  </a:lnTo>
                  <a:lnTo>
                    <a:pt x="42" y="72"/>
                  </a:lnTo>
                  <a:lnTo>
                    <a:pt x="39" y="73"/>
                  </a:lnTo>
                  <a:lnTo>
                    <a:pt x="36" y="75"/>
                  </a:lnTo>
                  <a:lnTo>
                    <a:pt x="32" y="76"/>
                  </a:lnTo>
                  <a:lnTo>
                    <a:pt x="30" y="76"/>
                  </a:lnTo>
                  <a:lnTo>
                    <a:pt x="26" y="76"/>
                  </a:lnTo>
                  <a:lnTo>
                    <a:pt x="23" y="75"/>
                  </a:lnTo>
                  <a:lnTo>
                    <a:pt x="19" y="73"/>
                  </a:lnTo>
                  <a:lnTo>
                    <a:pt x="16" y="72"/>
                  </a:lnTo>
                  <a:lnTo>
                    <a:pt x="13" y="69"/>
                  </a:lnTo>
                  <a:lnTo>
                    <a:pt x="11" y="66"/>
                  </a:lnTo>
                  <a:lnTo>
                    <a:pt x="8" y="63"/>
                  </a:lnTo>
                  <a:lnTo>
                    <a:pt x="7" y="58"/>
                  </a:lnTo>
                  <a:lnTo>
                    <a:pt x="5" y="54"/>
                  </a:lnTo>
                  <a:lnTo>
                    <a:pt x="4" y="49"/>
                  </a:lnTo>
                  <a:lnTo>
                    <a:pt x="3" y="44"/>
                  </a:lnTo>
                  <a:lnTo>
                    <a:pt x="3" y="40"/>
                  </a:lnTo>
                  <a:lnTo>
                    <a:pt x="3" y="38"/>
                  </a:lnTo>
                  <a:lnTo>
                    <a:pt x="3" y="35"/>
                  </a:lnTo>
                  <a:lnTo>
                    <a:pt x="4" y="34"/>
                  </a:lnTo>
                  <a:lnTo>
                    <a:pt x="4" y="31"/>
                  </a:lnTo>
                  <a:lnTo>
                    <a:pt x="4" y="29"/>
                  </a:lnTo>
                  <a:lnTo>
                    <a:pt x="5" y="26"/>
                  </a:lnTo>
                  <a:lnTo>
                    <a:pt x="5" y="25"/>
                  </a:lnTo>
                  <a:lnTo>
                    <a:pt x="7" y="23"/>
                  </a:lnTo>
                  <a:lnTo>
                    <a:pt x="8" y="19"/>
                  </a:lnTo>
                  <a:lnTo>
                    <a:pt x="11" y="16"/>
                  </a:lnTo>
                  <a:lnTo>
                    <a:pt x="13" y="12"/>
                  </a:lnTo>
                  <a:lnTo>
                    <a:pt x="16" y="9"/>
                  </a:lnTo>
                  <a:lnTo>
                    <a:pt x="19" y="8"/>
                  </a:lnTo>
                  <a:lnTo>
                    <a:pt x="23" y="6"/>
                  </a:lnTo>
                  <a:lnTo>
                    <a:pt x="26" y="5"/>
                  </a:lnTo>
                  <a:lnTo>
                    <a:pt x="30"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89" name="Freeform 185"/>
            <p:cNvSpPr>
              <a:spLocks noEditPoints="1"/>
            </p:cNvSpPr>
            <p:nvPr/>
          </p:nvSpPr>
          <p:spPr bwMode="auto">
            <a:xfrm>
              <a:off x="8713788" y="2062163"/>
              <a:ext cx="31750" cy="39687"/>
            </a:xfrm>
            <a:custGeom>
              <a:avLst/>
              <a:gdLst/>
              <a:ahLst/>
              <a:cxnLst>
                <a:cxn ang="0">
                  <a:pos x="25" y="2"/>
                </a:cxn>
                <a:cxn ang="0">
                  <a:pos x="18" y="3"/>
                </a:cxn>
                <a:cxn ang="0">
                  <a:pos x="12" y="9"/>
                </a:cxn>
                <a:cxn ang="0">
                  <a:pos x="6" y="16"/>
                </a:cxn>
                <a:cxn ang="0">
                  <a:pos x="4" y="23"/>
                </a:cxn>
                <a:cxn ang="0">
                  <a:pos x="2" y="28"/>
                </a:cxn>
                <a:cxn ang="0">
                  <a:pos x="1" y="32"/>
                </a:cxn>
                <a:cxn ang="0">
                  <a:pos x="0" y="38"/>
                </a:cxn>
                <a:cxn ang="0">
                  <a:pos x="1" y="46"/>
                </a:cxn>
                <a:cxn ang="0">
                  <a:pos x="2" y="55"/>
                </a:cxn>
                <a:cxn ang="0">
                  <a:pos x="6" y="64"/>
                </a:cxn>
                <a:cxn ang="0">
                  <a:pos x="12" y="72"/>
                </a:cxn>
                <a:cxn ang="0">
                  <a:pos x="16" y="76"/>
                </a:cxn>
                <a:cxn ang="0">
                  <a:pos x="20" y="78"/>
                </a:cxn>
                <a:cxn ang="0">
                  <a:pos x="24" y="79"/>
                </a:cxn>
                <a:cxn ang="0">
                  <a:pos x="26" y="79"/>
                </a:cxn>
                <a:cxn ang="0">
                  <a:pos x="30" y="79"/>
                </a:cxn>
                <a:cxn ang="0">
                  <a:pos x="34" y="79"/>
                </a:cxn>
                <a:cxn ang="0">
                  <a:pos x="37" y="78"/>
                </a:cxn>
                <a:cxn ang="0">
                  <a:pos x="41" y="76"/>
                </a:cxn>
                <a:cxn ang="0">
                  <a:pos x="47" y="72"/>
                </a:cxn>
                <a:cxn ang="0">
                  <a:pos x="52" y="64"/>
                </a:cxn>
                <a:cxn ang="0">
                  <a:pos x="55" y="55"/>
                </a:cxn>
                <a:cxn ang="0">
                  <a:pos x="57" y="46"/>
                </a:cxn>
                <a:cxn ang="0">
                  <a:pos x="57" y="35"/>
                </a:cxn>
                <a:cxn ang="0">
                  <a:pos x="55" y="25"/>
                </a:cxn>
                <a:cxn ang="0">
                  <a:pos x="52" y="19"/>
                </a:cxn>
                <a:cxn ang="0">
                  <a:pos x="51" y="14"/>
                </a:cxn>
                <a:cxn ang="0">
                  <a:pos x="48" y="11"/>
                </a:cxn>
                <a:cxn ang="0">
                  <a:pos x="44" y="8"/>
                </a:cxn>
                <a:cxn ang="0">
                  <a:pos x="40" y="3"/>
                </a:cxn>
                <a:cxn ang="0">
                  <a:pos x="32" y="2"/>
                </a:cxn>
                <a:cxn ang="0">
                  <a:pos x="29" y="5"/>
                </a:cxn>
                <a:cxn ang="0">
                  <a:pos x="32" y="5"/>
                </a:cxn>
                <a:cxn ang="0">
                  <a:pos x="34" y="6"/>
                </a:cxn>
                <a:cxn ang="0">
                  <a:pos x="38" y="8"/>
                </a:cxn>
                <a:cxn ang="0">
                  <a:pos x="41" y="9"/>
                </a:cxn>
                <a:cxn ang="0">
                  <a:pos x="44" y="12"/>
                </a:cxn>
                <a:cxn ang="0">
                  <a:pos x="47" y="16"/>
                </a:cxn>
                <a:cxn ang="0">
                  <a:pos x="49" y="19"/>
                </a:cxn>
                <a:cxn ang="0">
                  <a:pos x="52" y="23"/>
                </a:cxn>
                <a:cxn ang="0">
                  <a:pos x="53" y="31"/>
                </a:cxn>
                <a:cxn ang="0">
                  <a:pos x="55" y="40"/>
                </a:cxn>
                <a:cxn ang="0">
                  <a:pos x="53" y="49"/>
                </a:cxn>
                <a:cxn ang="0">
                  <a:pos x="52" y="58"/>
                </a:cxn>
                <a:cxn ang="0">
                  <a:pos x="48" y="66"/>
                </a:cxn>
                <a:cxn ang="0">
                  <a:pos x="41" y="72"/>
                </a:cxn>
                <a:cxn ang="0">
                  <a:pos x="36" y="75"/>
                </a:cxn>
                <a:cxn ang="0">
                  <a:pos x="29" y="76"/>
                </a:cxn>
                <a:cxn ang="0">
                  <a:pos x="22" y="75"/>
                </a:cxn>
                <a:cxn ang="0">
                  <a:pos x="16" y="72"/>
                </a:cxn>
                <a:cxn ang="0">
                  <a:pos x="10" y="66"/>
                </a:cxn>
                <a:cxn ang="0">
                  <a:pos x="6" y="58"/>
                </a:cxn>
                <a:cxn ang="0">
                  <a:pos x="4" y="49"/>
                </a:cxn>
                <a:cxn ang="0">
                  <a:pos x="2" y="40"/>
                </a:cxn>
                <a:cxn ang="0">
                  <a:pos x="2" y="35"/>
                </a:cxn>
                <a:cxn ang="0">
                  <a:pos x="4" y="31"/>
                </a:cxn>
                <a:cxn ang="0">
                  <a:pos x="5" y="26"/>
                </a:cxn>
                <a:cxn ang="0">
                  <a:pos x="6" y="23"/>
                </a:cxn>
                <a:cxn ang="0">
                  <a:pos x="10" y="16"/>
                </a:cxn>
                <a:cxn ang="0">
                  <a:pos x="16" y="9"/>
                </a:cxn>
                <a:cxn ang="0">
                  <a:pos x="22" y="6"/>
                </a:cxn>
                <a:cxn ang="0">
                  <a:pos x="29" y="5"/>
                </a:cxn>
              </a:cxnLst>
              <a:rect l="0" t="0" r="r" b="b"/>
              <a:pathLst>
                <a:path w="57" h="79">
                  <a:moveTo>
                    <a:pt x="29" y="0"/>
                  </a:moveTo>
                  <a:lnTo>
                    <a:pt x="25" y="2"/>
                  </a:lnTo>
                  <a:lnTo>
                    <a:pt x="21" y="2"/>
                  </a:lnTo>
                  <a:lnTo>
                    <a:pt x="18" y="3"/>
                  </a:lnTo>
                  <a:lnTo>
                    <a:pt x="14" y="6"/>
                  </a:lnTo>
                  <a:lnTo>
                    <a:pt x="12" y="9"/>
                  </a:lnTo>
                  <a:lnTo>
                    <a:pt x="9" y="12"/>
                  </a:lnTo>
                  <a:lnTo>
                    <a:pt x="6" y="16"/>
                  </a:lnTo>
                  <a:lnTo>
                    <a:pt x="4" y="20"/>
                  </a:lnTo>
                  <a:lnTo>
                    <a:pt x="4" y="23"/>
                  </a:lnTo>
                  <a:lnTo>
                    <a:pt x="2" y="25"/>
                  </a:lnTo>
                  <a:lnTo>
                    <a:pt x="2" y="28"/>
                  </a:lnTo>
                  <a:lnTo>
                    <a:pt x="1" y="31"/>
                  </a:lnTo>
                  <a:lnTo>
                    <a:pt x="1" y="32"/>
                  </a:lnTo>
                  <a:lnTo>
                    <a:pt x="1" y="35"/>
                  </a:lnTo>
                  <a:lnTo>
                    <a:pt x="0" y="38"/>
                  </a:lnTo>
                  <a:lnTo>
                    <a:pt x="0" y="40"/>
                  </a:lnTo>
                  <a:lnTo>
                    <a:pt x="1" y="46"/>
                  </a:lnTo>
                  <a:lnTo>
                    <a:pt x="1" y="51"/>
                  </a:lnTo>
                  <a:lnTo>
                    <a:pt x="2" y="55"/>
                  </a:lnTo>
                  <a:lnTo>
                    <a:pt x="4" y="60"/>
                  </a:lnTo>
                  <a:lnTo>
                    <a:pt x="6" y="64"/>
                  </a:lnTo>
                  <a:lnTo>
                    <a:pt x="9" y="69"/>
                  </a:lnTo>
                  <a:lnTo>
                    <a:pt x="12" y="72"/>
                  </a:lnTo>
                  <a:lnTo>
                    <a:pt x="14" y="75"/>
                  </a:lnTo>
                  <a:lnTo>
                    <a:pt x="16" y="76"/>
                  </a:lnTo>
                  <a:lnTo>
                    <a:pt x="18" y="76"/>
                  </a:lnTo>
                  <a:lnTo>
                    <a:pt x="20" y="78"/>
                  </a:lnTo>
                  <a:lnTo>
                    <a:pt x="21" y="78"/>
                  </a:lnTo>
                  <a:lnTo>
                    <a:pt x="24" y="79"/>
                  </a:lnTo>
                  <a:lnTo>
                    <a:pt x="25" y="79"/>
                  </a:lnTo>
                  <a:lnTo>
                    <a:pt x="26" y="79"/>
                  </a:lnTo>
                  <a:lnTo>
                    <a:pt x="29" y="79"/>
                  </a:lnTo>
                  <a:lnTo>
                    <a:pt x="30" y="79"/>
                  </a:lnTo>
                  <a:lnTo>
                    <a:pt x="32" y="79"/>
                  </a:lnTo>
                  <a:lnTo>
                    <a:pt x="34" y="79"/>
                  </a:lnTo>
                  <a:lnTo>
                    <a:pt x="36" y="78"/>
                  </a:lnTo>
                  <a:lnTo>
                    <a:pt x="37" y="78"/>
                  </a:lnTo>
                  <a:lnTo>
                    <a:pt x="40" y="76"/>
                  </a:lnTo>
                  <a:lnTo>
                    <a:pt x="41" y="76"/>
                  </a:lnTo>
                  <a:lnTo>
                    <a:pt x="42" y="75"/>
                  </a:lnTo>
                  <a:lnTo>
                    <a:pt x="47" y="72"/>
                  </a:lnTo>
                  <a:lnTo>
                    <a:pt x="49" y="69"/>
                  </a:lnTo>
                  <a:lnTo>
                    <a:pt x="52" y="64"/>
                  </a:lnTo>
                  <a:lnTo>
                    <a:pt x="53" y="60"/>
                  </a:lnTo>
                  <a:lnTo>
                    <a:pt x="55" y="55"/>
                  </a:lnTo>
                  <a:lnTo>
                    <a:pt x="56" y="51"/>
                  </a:lnTo>
                  <a:lnTo>
                    <a:pt x="57" y="46"/>
                  </a:lnTo>
                  <a:lnTo>
                    <a:pt x="57" y="40"/>
                  </a:lnTo>
                  <a:lnTo>
                    <a:pt x="57" y="35"/>
                  </a:lnTo>
                  <a:lnTo>
                    <a:pt x="56" y="31"/>
                  </a:lnTo>
                  <a:lnTo>
                    <a:pt x="55" y="25"/>
                  </a:lnTo>
                  <a:lnTo>
                    <a:pt x="53" y="20"/>
                  </a:lnTo>
                  <a:lnTo>
                    <a:pt x="52" y="19"/>
                  </a:lnTo>
                  <a:lnTo>
                    <a:pt x="52" y="16"/>
                  </a:lnTo>
                  <a:lnTo>
                    <a:pt x="51" y="14"/>
                  </a:lnTo>
                  <a:lnTo>
                    <a:pt x="49" y="12"/>
                  </a:lnTo>
                  <a:lnTo>
                    <a:pt x="48" y="11"/>
                  </a:lnTo>
                  <a:lnTo>
                    <a:pt x="47" y="9"/>
                  </a:lnTo>
                  <a:lnTo>
                    <a:pt x="44" y="8"/>
                  </a:lnTo>
                  <a:lnTo>
                    <a:pt x="42" y="6"/>
                  </a:lnTo>
                  <a:lnTo>
                    <a:pt x="40" y="3"/>
                  </a:lnTo>
                  <a:lnTo>
                    <a:pt x="36" y="2"/>
                  </a:lnTo>
                  <a:lnTo>
                    <a:pt x="32" y="2"/>
                  </a:lnTo>
                  <a:lnTo>
                    <a:pt x="29" y="0"/>
                  </a:lnTo>
                  <a:close/>
                  <a:moveTo>
                    <a:pt x="29" y="5"/>
                  </a:moveTo>
                  <a:lnTo>
                    <a:pt x="30" y="5"/>
                  </a:lnTo>
                  <a:lnTo>
                    <a:pt x="32" y="5"/>
                  </a:lnTo>
                  <a:lnTo>
                    <a:pt x="33" y="5"/>
                  </a:lnTo>
                  <a:lnTo>
                    <a:pt x="34" y="6"/>
                  </a:lnTo>
                  <a:lnTo>
                    <a:pt x="37" y="6"/>
                  </a:lnTo>
                  <a:lnTo>
                    <a:pt x="38" y="8"/>
                  </a:lnTo>
                  <a:lnTo>
                    <a:pt x="40" y="8"/>
                  </a:lnTo>
                  <a:lnTo>
                    <a:pt x="41" y="9"/>
                  </a:lnTo>
                  <a:lnTo>
                    <a:pt x="42" y="11"/>
                  </a:lnTo>
                  <a:lnTo>
                    <a:pt x="44" y="12"/>
                  </a:lnTo>
                  <a:lnTo>
                    <a:pt x="45" y="12"/>
                  </a:lnTo>
                  <a:lnTo>
                    <a:pt x="47" y="16"/>
                  </a:lnTo>
                  <a:lnTo>
                    <a:pt x="48" y="17"/>
                  </a:lnTo>
                  <a:lnTo>
                    <a:pt x="49" y="19"/>
                  </a:lnTo>
                  <a:lnTo>
                    <a:pt x="51" y="20"/>
                  </a:lnTo>
                  <a:lnTo>
                    <a:pt x="52" y="23"/>
                  </a:lnTo>
                  <a:lnTo>
                    <a:pt x="53" y="26"/>
                  </a:lnTo>
                  <a:lnTo>
                    <a:pt x="53" y="31"/>
                  </a:lnTo>
                  <a:lnTo>
                    <a:pt x="55" y="35"/>
                  </a:lnTo>
                  <a:lnTo>
                    <a:pt x="55" y="40"/>
                  </a:lnTo>
                  <a:lnTo>
                    <a:pt x="55" y="44"/>
                  </a:lnTo>
                  <a:lnTo>
                    <a:pt x="53" y="49"/>
                  </a:lnTo>
                  <a:lnTo>
                    <a:pt x="53" y="54"/>
                  </a:lnTo>
                  <a:lnTo>
                    <a:pt x="52" y="58"/>
                  </a:lnTo>
                  <a:lnTo>
                    <a:pt x="49" y="63"/>
                  </a:lnTo>
                  <a:lnTo>
                    <a:pt x="48" y="66"/>
                  </a:lnTo>
                  <a:lnTo>
                    <a:pt x="45" y="69"/>
                  </a:lnTo>
                  <a:lnTo>
                    <a:pt x="41" y="72"/>
                  </a:lnTo>
                  <a:lnTo>
                    <a:pt x="38" y="73"/>
                  </a:lnTo>
                  <a:lnTo>
                    <a:pt x="36" y="75"/>
                  </a:lnTo>
                  <a:lnTo>
                    <a:pt x="32" y="76"/>
                  </a:lnTo>
                  <a:lnTo>
                    <a:pt x="29" y="76"/>
                  </a:lnTo>
                  <a:lnTo>
                    <a:pt x="25" y="76"/>
                  </a:lnTo>
                  <a:lnTo>
                    <a:pt x="22" y="75"/>
                  </a:lnTo>
                  <a:lnTo>
                    <a:pt x="18" y="73"/>
                  </a:lnTo>
                  <a:lnTo>
                    <a:pt x="16" y="72"/>
                  </a:lnTo>
                  <a:lnTo>
                    <a:pt x="13" y="69"/>
                  </a:lnTo>
                  <a:lnTo>
                    <a:pt x="10" y="66"/>
                  </a:lnTo>
                  <a:lnTo>
                    <a:pt x="8" y="63"/>
                  </a:lnTo>
                  <a:lnTo>
                    <a:pt x="6" y="58"/>
                  </a:lnTo>
                  <a:lnTo>
                    <a:pt x="5" y="54"/>
                  </a:lnTo>
                  <a:lnTo>
                    <a:pt x="4" y="49"/>
                  </a:lnTo>
                  <a:lnTo>
                    <a:pt x="2" y="44"/>
                  </a:lnTo>
                  <a:lnTo>
                    <a:pt x="2" y="40"/>
                  </a:lnTo>
                  <a:lnTo>
                    <a:pt x="2" y="38"/>
                  </a:lnTo>
                  <a:lnTo>
                    <a:pt x="2" y="35"/>
                  </a:lnTo>
                  <a:lnTo>
                    <a:pt x="4" y="34"/>
                  </a:lnTo>
                  <a:lnTo>
                    <a:pt x="4" y="31"/>
                  </a:lnTo>
                  <a:lnTo>
                    <a:pt x="4" y="29"/>
                  </a:lnTo>
                  <a:lnTo>
                    <a:pt x="5" y="26"/>
                  </a:lnTo>
                  <a:lnTo>
                    <a:pt x="5" y="25"/>
                  </a:lnTo>
                  <a:lnTo>
                    <a:pt x="6" y="23"/>
                  </a:lnTo>
                  <a:lnTo>
                    <a:pt x="8" y="19"/>
                  </a:lnTo>
                  <a:lnTo>
                    <a:pt x="10" y="16"/>
                  </a:lnTo>
                  <a:lnTo>
                    <a:pt x="13" y="12"/>
                  </a:lnTo>
                  <a:lnTo>
                    <a:pt x="16" y="9"/>
                  </a:lnTo>
                  <a:lnTo>
                    <a:pt x="18" y="8"/>
                  </a:lnTo>
                  <a:lnTo>
                    <a:pt x="22" y="6"/>
                  </a:lnTo>
                  <a:lnTo>
                    <a:pt x="25"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0" name="Freeform 186"/>
            <p:cNvSpPr>
              <a:spLocks noEditPoints="1"/>
            </p:cNvSpPr>
            <p:nvPr/>
          </p:nvSpPr>
          <p:spPr bwMode="auto">
            <a:xfrm>
              <a:off x="8651875" y="2062163"/>
              <a:ext cx="31750" cy="39687"/>
            </a:xfrm>
            <a:custGeom>
              <a:avLst/>
              <a:gdLst/>
              <a:ahLst/>
              <a:cxnLst>
                <a:cxn ang="0">
                  <a:pos x="25" y="2"/>
                </a:cxn>
                <a:cxn ang="0">
                  <a:pos x="18" y="3"/>
                </a:cxn>
                <a:cxn ang="0">
                  <a:pos x="11" y="9"/>
                </a:cxn>
                <a:cxn ang="0">
                  <a:pos x="6" y="16"/>
                </a:cxn>
                <a:cxn ang="0">
                  <a:pos x="3" y="23"/>
                </a:cxn>
                <a:cxn ang="0">
                  <a:pos x="2" y="28"/>
                </a:cxn>
                <a:cxn ang="0">
                  <a:pos x="0" y="32"/>
                </a:cxn>
                <a:cxn ang="0">
                  <a:pos x="0" y="38"/>
                </a:cxn>
                <a:cxn ang="0">
                  <a:pos x="0" y="46"/>
                </a:cxn>
                <a:cxn ang="0">
                  <a:pos x="2" y="55"/>
                </a:cxn>
                <a:cxn ang="0">
                  <a:pos x="6" y="64"/>
                </a:cxn>
                <a:cxn ang="0">
                  <a:pos x="11" y="72"/>
                </a:cxn>
                <a:cxn ang="0">
                  <a:pos x="16" y="76"/>
                </a:cxn>
                <a:cxn ang="0">
                  <a:pos x="19" y="78"/>
                </a:cxn>
                <a:cxn ang="0">
                  <a:pos x="23" y="79"/>
                </a:cxn>
                <a:cxn ang="0">
                  <a:pos x="27" y="79"/>
                </a:cxn>
                <a:cxn ang="0">
                  <a:pos x="30" y="79"/>
                </a:cxn>
                <a:cxn ang="0">
                  <a:pos x="34" y="79"/>
                </a:cxn>
                <a:cxn ang="0">
                  <a:pos x="38" y="78"/>
                </a:cxn>
                <a:cxn ang="0">
                  <a:pos x="41" y="76"/>
                </a:cxn>
                <a:cxn ang="0">
                  <a:pos x="46" y="72"/>
                </a:cxn>
                <a:cxn ang="0">
                  <a:pos x="51" y="64"/>
                </a:cxn>
                <a:cxn ang="0">
                  <a:pos x="55" y="55"/>
                </a:cxn>
                <a:cxn ang="0">
                  <a:pos x="57" y="46"/>
                </a:cxn>
                <a:cxn ang="0">
                  <a:pos x="57" y="35"/>
                </a:cxn>
                <a:cxn ang="0">
                  <a:pos x="55" y="25"/>
                </a:cxn>
                <a:cxn ang="0">
                  <a:pos x="53" y="19"/>
                </a:cxn>
                <a:cxn ang="0">
                  <a:pos x="50" y="14"/>
                </a:cxn>
                <a:cxn ang="0">
                  <a:pos x="47" y="11"/>
                </a:cxn>
                <a:cxn ang="0">
                  <a:pos x="45" y="8"/>
                </a:cxn>
                <a:cxn ang="0">
                  <a:pos x="39" y="3"/>
                </a:cxn>
                <a:cxn ang="0">
                  <a:pos x="33" y="2"/>
                </a:cxn>
                <a:cxn ang="0">
                  <a:pos x="29" y="5"/>
                </a:cxn>
                <a:cxn ang="0">
                  <a:pos x="31" y="5"/>
                </a:cxn>
                <a:cxn ang="0">
                  <a:pos x="35" y="6"/>
                </a:cxn>
                <a:cxn ang="0">
                  <a:pos x="38" y="8"/>
                </a:cxn>
                <a:cxn ang="0">
                  <a:pos x="42" y="9"/>
                </a:cxn>
                <a:cxn ang="0">
                  <a:pos x="45" y="12"/>
                </a:cxn>
                <a:cxn ang="0">
                  <a:pos x="47" y="16"/>
                </a:cxn>
                <a:cxn ang="0">
                  <a:pos x="49" y="19"/>
                </a:cxn>
                <a:cxn ang="0">
                  <a:pos x="51" y="23"/>
                </a:cxn>
                <a:cxn ang="0">
                  <a:pos x="54" y="31"/>
                </a:cxn>
                <a:cxn ang="0">
                  <a:pos x="54" y="40"/>
                </a:cxn>
                <a:cxn ang="0">
                  <a:pos x="54" y="49"/>
                </a:cxn>
                <a:cxn ang="0">
                  <a:pos x="51" y="58"/>
                </a:cxn>
                <a:cxn ang="0">
                  <a:pos x="47" y="66"/>
                </a:cxn>
                <a:cxn ang="0">
                  <a:pos x="42" y="72"/>
                </a:cxn>
                <a:cxn ang="0">
                  <a:pos x="35" y="75"/>
                </a:cxn>
                <a:cxn ang="0">
                  <a:pos x="29" y="76"/>
                </a:cxn>
                <a:cxn ang="0">
                  <a:pos x="22" y="75"/>
                </a:cxn>
                <a:cxn ang="0">
                  <a:pos x="15" y="72"/>
                </a:cxn>
                <a:cxn ang="0">
                  <a:pos x="10" y="66"/>
                </a:cxn>
                <a:cxn ang="0">
                  <a:pos x="6" y="58"/>
                </a:cxn>
                <a:cxn ang="0">
                  <a:pos x="3" y="49"/>
                </a:cxn>
                <a:cxn ang="0">
                  <a:pos x="2" y="40"/>
                </a:cxn>
                <a:cxn ang="0">
                  <a:pos x="3" y="35"/>
                </a:cxn>
                <a:cxn ang="0">
                  <a:pos x="3" y="31"/>
                </a:cxn>
                <a:cxn ang="0">
                  <a:pos x="4" y="26"/>
                </a:cxn>
                <a:cxn ang="0">
                  <a:pos x="6" y="23"/>
                </a:cxn>
                <a:cxn ang="0">
                  <a:pos x="10" y="16"/>
                </a:cxn>
                <a:cxn ang="0">
                  <a:pos x="15" y="9"/>
                </a:cxn>
                <a:cxn ang="0">
                  <a:pos x="22" y="6"/>
                </a:cxn>
                <a:cxn ang="0">
                  <a:pos x="29" y="5"/>
                </a:cxn>
              </a:cxnLst>
              <a:rect l="0" t="0" r="r" b="b"/>
              <a:pathLst>
                <a:path w="57" h="79">
                  <a:moveTo>
                    <a:pt x="29" y="0"/>
                  </a:moveTo>
                  <a:lnTo>
                    <a:pt x="25" y="2"/>
                  </a:lnTo>
                  <a:lnTo>
                    <a:pt x="22" y="2"/>
                  </a:lnTo>
                  <a:lnTo>
                    <a:pt x="18" y="3"/>
                  </a:lnTo>
                  <a:lnTo>
                    <a:pt x="14" y="6"/>
                  </a:lnTo>
                  <a:lnTo>
                    <a:pt x="11" y="9"/>
                  </a:lnTo>
                  <a:lnTo>
                    <a:pt x="8" y="12"/>
                  </a:lnTo>
                  <a:lnTo>
                    <a:pt x="6" y="16"/>
                  </a:lnTo>
                  <a:lnTo>
                    <a:pt x="4" y="20"/>
                  </a:lnTo>
                  <a:lnTo>
                    <a:pt x="3" y="23"/>
                  </a:lnTo>
                  <a:lnTo>
                    <a:pt x="2" y="25"/>
                  </a:lnTo>
                  <a:lnTo>
                    <a:pt x="2" y="28"/>
                  </a:lnTo>
                  <a:lnTo>
                    <a:pt x="0" y="31"/>
                  </a:lnTo>
                  <a:lnTo>
                    <a:pt x="0" y="32"/>
                  </a:lnTo>
                  <a:lnTo>
                    <a:pt x="0" y="35"/>
                  </a:lnTo>
                  <a:lnTo>
                    <a:pt x="0" y="38"/>
                  </a:lnTo>
                  <a:lnTo>
                    <a:pt x="0" y="40"/>
                  </a:lnTo>
                  <a:lnTo>
                    <a:pt x="0" y="46"/>
                  </a:lnTo>
                  <a:lnTo>
                    <a:pt x="0" y="51"/>
                  </a:lnTo>
                  <a:lnTo>
                    <a:pt x="2" y="55"/>
                  </a:lnTo>
                  <a:lnTo>
                    <a:pt x="3" y="60"/>
                  </a:lnTo>
                  <a:lnTo>
                    <a:pt x="6" y="64"/>
                  </a:lnTo>
                  <a:lnTo>
                    <a:pt x="8" y="69"/>
                  </a:lnTo>
                  <a:lnTo>
                    <a:pt x="11" y="72"/>
                  </a:lnTo>
                  <a:lnTo>
                    <a:pt x="14" y="75"/>
                  </a:lnTo>
                  <a:lnTo>
                    <a:pt x="16" y="76"/>
                  </a:lnTo>
                  <a:lnTo>
                    <a:pt x="18" y="76"/>
                  </a:lnTo>
                  <a:lnTo>
                    <a:pt x="19" y="78"/>
                  </a:lnTo>
                  <a:lnTo>
                    <a:pt x="22" y="78"/>
                  </a:lnTo>
                  <a:lnTo>
                    <a:pt x="23" y="79"/>
                  </a:lnTo>
                  <a:lnTo>
                    <a:pt x="25" y="79"/>
                  </a:lnTo>
                  <a:lnTo>
                    <a:pt x="27" y="79"/>
                  </a:lnTo>
                  <a:lnTo>
                    <a:pt x="29" y="79"/>
                  </a:lnTo>
                  <a:lnTo>
                    <a:pt x="30" y="79"/>
                  </a:lnTo>
                  <a:lnTo>
                    <a:pt x="33" y="79"/>
                  </a:lnTo>
                  <a:lnTo>
                    <a:pt x="34" y="79"/>
                  </a:lnTo>
                  <a:lnTo>
                    <a:pt x="35" y="78"/>
                  </a:lnTo>
                  <a:lnTo>
                    <a:pt x="38" y="78"/>
                  </a:lnTo>
                  <a:lnTo>
                    <a:pt x="39" y="76"/>
                  </a:lnTo>
                  <a:lnTo>
                    <a:pt x="41" y="76"/>
                  </a:lnTo>
                  <a:lnTo>
                    <a:pt x="43" y="75"/>
                  </a:lnTo>
                  <a:lnTo>
                    <a:pt x="46" y="72"/>
                  </a:lnTo>
                  <a:lnTo>
                    <a:pt x="49" y="69"/>
                  </a:lnTo>
                  <a:lnTo>
                    <a:pt x="51" y="64"/>
                  </a:lnTo>
                  <a:lnTo>
                    <a:pt x="53" y="60"/>
                  </a:lnTo>
                  <a:lnTo>
                    <a:pt x="55" y="55"/>
                  </a:lnTo>
                  <a:lnTo>
                    <a:pt x="57" y="51"/>
                  </a:lnTo>
                  <a:lnTo>
                    <a:pt x="57" y="46"/>
                  </a:lnTo>
                  <a:lnTo>
                    <a:pt x="57" y="40"/>
                  </a:lnTo>
                  <a:lnTo>
                    <a:pt x="57" y="35"/>
                  </a:lnTo>
                  <a:lnTo>
                    <a:pt x="57" y="31"/>
                  </a:lnTo>
                  <a:lnTo>
                    <a:pt x="55" y="25"/>
                  </a:lnTo>
                  <a:lnTo>
                    <a:pt x="53" y="20"/>
                  </a:lnTo>
                  <a:lnTo>
                    <a:pt x="53" y="19"/>
                  </a:lnTo>
                  <a:lnTo>
                    <a:pt x="51" y="16"/>
                  </a:lnTo>
                  <a:lnTo>
                    <a:pt x="50" y="14"/>
                  </a:lnTo>
                  <a:lnTo>
                    <a:pt x="49" y="12"/>
                  </a:lnTo>
                  <a:lnTo>
                    <a:pt x="47" y="11"/>
                  </a:lnTo>
                  <a:lnTo>
                    <a:pt x="46" y="9"/>
                  </a:lnTo>
                  <a:lnTo>
                    <a:pt x="45" y="8"/>
                  </a:lnTo>
                  <a:lnTo>
                    <a:pt x="42" y="6"/>
                  </a:lnTo>
                  <a:lnTo>
                    <a:pt x="39" y="3"/>
                  </a:lnTo>
                  <a:lnTo>
                    <a:pt x="35" y="2"/>
                  </a:lnTo>
                  <a:lnTo>
                    <a:pt x="33" y="2"/>
                  </a:lnTo>
                  <a:lnTo>
                    <a:pt x="29" y="0"/>
                  </a:lnTo>
                  <a:close/>
                  <a:moveTo>
                    <a:pt x="29" y="5"/>
                  </a:moveTo>
                  <a:lnTo>
                    <a:pt x="30" y="5"/>
                  </a:lnTo>
                  <a:lnTo>
                    <a:pt x="31" y="5"/>
                  </a:lnTo>
                  <a:lnTo>
                    <a:pt x="34" y="5"/>
                  </a:lnTo>
                  <a:lnTo>
                    <a:pt x="35" y="6"/>
                  </a:lnTo>
                  <a:lnTo>
                    <a:pt x="37" y="6"/>
                  </a:lnTo>
                  <a:lnTo>
                    <a:pt x="38" y="8"/>
                  </a:lnTo>
                  <a:lnTo>
                    <a:pt x="39" y="8"/>
                  </a:lnTo>
                  <a:lnTo>
                    <a:pt x="42" y="9"/>
                  </a:lnTo>
                  <a:lnTo>
                    <a:pt x="43" y="11"/>
                  </a:lnTo>
                  <a:lnTo>
                    <a:pt x="45" y="12"/>
                  </a:lnTo>
                  <a:lnTo>
                    <a:pt x="46" y="12"/>
                  </a:lnTo>
                  <a:lnTo>
                    <a:pt x="47" y="16"/>
                  </a:lnTo>
                  <a:lnTo>
                    <a:pt x="49" y="17"/>
                  </a:lnTo>
                  <a:lnTo>
                    <a:pt x="49" y="19"/>
                  </a:lnTo>
                  <a:lnTo>
                    <a:pt x="50" y="20"/>
                  </a:lnTo>
                  <a:lnTo>
                    <a:pt x="51" y="23"/>
                  </a:lnTo>
                  <a:lnTo>
                    <a:pt x="53" y="26"/>
                  </a:lnTo>
                  <a:lnTo>
                    <a:pt x="54" y="31"/>
                  </a:lnTo>
                  <a:lnTo>
                    <a:pt x="54" y="35"/>
                  </a:lnTo>
                  <a:lnTo>
                    <a:pt x="54" y="40"/>
                  </a:lnTo>
                  <a:lnTo>
                    <a:pt x="54" y="44"/>
                  </a:lnTo>
                  <a:lnTo>
                    <a:pt x="54" y="49"/>
                  </a:lnTo>
                  <a:lnTo>
                    <a:pt x="53" y="54"/>
                  </a:lnTo>
                  <a:lnTo>
                    <a:pt x="51" y="58"/>
                  </a:lnTo>
                  <a:lnTo>
                    <a:pt x="49" y="63"/>
                  </a:lnTo>
                  <a:lnTo>
                    <a:pt x="47" y="66"/>
                  </a:lnTo>
                  <a:lnTo>
                    <a:pt x="45" y="69"/>
                  </a:lnTo>
                  <a:lnTo>
                    <a:pt x="42" y="72"/>
                  </a:lnTo>
                  <a:lnTo>
                    <a:pt x="38" y="73"/>
                  </a:lnTo>
                  <a:lnTo>
                    <a:pt x="35" y="75"/>
                  </a:lnTo>
                  <a:lnTo>
                    <a:pt x="31" y="76"/>
                  </a:lnTo>
                  <a:lnTo>
                    <a:pt x="29" y="76"/>
                  </a:lnTo>
                  <a:lnTo>
                    <a:pt x="25" y="76"/>
                  </a:lnTo>
                  <a:lnTo>
                    <a:pt x="22" y="75"/>
                  </a:lnTo>
                  <a:lnTo>
                    <a:pt x="19" y="73"/>
                  </a:lnTo>
                  <a:lnTo>
                    <a:pt x="15" y="72"/>
                  </a:lnTo>
                  <a:lnTo>
                    <a:pt x="12" y="69"/>
                  </a:lnTo>
                  <a:lnTo>
                    <a:pt x="10" y="66"/>
                  </a:lnTo>
                  <a:lnTo>
                    <a:pt x="7" y="63"/>
                  </a:lnTo>
                  <a:lnTo>
                    <a:pt x="6" y="58"/>
                  </a:lnTo>
                  <a:lnTo>
                    <a:pt x="4" y="54"/>
                  </a:lnTo>
                  <a:lnTo>
                    <a:pt x="3" y="49"/>
                  </a:lnTo>
                  <a:lnTo>
                    <a:pt x="3" y="44"/>
                  </a:lnTo>
                  <a:lnTo>
                    <a:pt x="2" y="40"/>
                  </a:lnTo>
                  <a:lnTo>
                    <a:pt x="3" y="38"/>
                  </a:lnTo>
                  <a:lnTo>
                    <a:pt x="3" y="35"/>
                  </a:lnTo>
                  <a:lnTo>
                    <a:pt x="3" y="34"/>
                  </a:lnTo>
                  <a:lnTo>
                    <a:pt x="3" y="31"/>
                  </a:lnTo>
                  <a:lnTo>
                    <a:pt x="4" y="29"/>
                  </a:lnTo>
                  <a:lnTo>
                    <a:pt x="4" y="26"/>
                  </a:lnTo>
                  <a:lnTo>
                    <a:pt x="6" y="25"/>
                  </a:lnTo>
                  <a:lnTo>
                    <a:pt x="6" y="23"/>
                  </a:lnTo>
                  <a:lnTo>
                    <a:pt x="7" y="19"/>
                  </a:lnTo>
                  <a:lnTo>
                    <a:pt x="10" y="16"/>
                  </a:lnTo>
                  <a:lnTo>
                    <a:pt x="12" y="12"/>
                  </a:lnTo>
                  <a:lnTo>
                    <a:pt x="15" y="9"/>
                  </a:lnTo>
                  <a:lnTo>
                    <a:pt x="19" y="8"/>
                  </a:lnTo>
                  <a:lnTo>
                    <a:pt x="22" y="6"/>
                  </a:lnTo>
                  <a:lnTo>
                    <a:pt x="25"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1" name="Freeform 187"/>
            <p:cNvSpPr>
              <a:spLocks noEditPoints="1"/>
            </p:cNvSpPr>
            <p:nvPr/>
          </p:nvSpPr>
          <p:spPr bwMode="auto">
            <a:xfrm>
              <a:off x="8588375" y="2062163"/>
              <a:ext cx="31750" cy="39687"/>
            </a:xfrm>
            <a:custGeom>
              <a:avLst/>
              <a:gdLst/>
              <a:ahLst/>
              <a:cxnLst>
                <a:cxn ang="0">
                  <a:pos x="26" y="2"/>
                </a:cxn>
                <a:cxn ang="0">
                  <a:pos x="19" y="3"/>
                </a:cxn>
                <a:cxn ang="0">
                  <a:pos x="13" y="9"/>
                </a:cxn>
                <a:cxn ang="0">
                  <a:pos x="7" y="16"/>
                </a:cxn>
                <a:cxn ang="0">
                  <a:pos x="3" y="23"/>
                </a:cxn>
                <a:cxn ang="0">
                  <a:pos x="2" y="28"/>
                </a:cxn>
                <a:cxn ang="0">
                  <a:pos x="2" y="32"/>
                </a:cxn>
                <a:cxn ang="0">
                  <a:pos x="0" y="38"/>
                </a:cxn>
                <a:cxn ang="0">
                  <a:pos x="0" y="46"/>
                </a:cxn>
                <a:cxn ang="0">
                  <a:pos x="3" y="55"/>
                </a:cxn>
                <a:cxn ang="0">
                  <a:pos x="7" y="64"/>
                </a:cxn>
                <a:cxn ang="0">
                  <a:pos x="13" y="72"/>
                </a:cxn>
                <a:cxn ang="0">
                  <a:pos x="17" y="76"/>
                </a:cxn>
                <a:cxn ang="0">
                  <a:pos x="21" y="78"/>
                </a:cxn>
                <a:cxn ang="0">
                  <a:pos x="23" y="79"/>
                </a:cxn>
                <a:cxn ang="0">
                  <a:pos x="27" y="79"/>
                </a:cxn>
                <a:cxn ang="0">
                  <a:pos x="31" y="79"/>
                </a:cxn>
                <a:cxn ang="0">
                  <a:pos x="35" y="79"/>
                </a:cxn>
                <a:cxn ang="0">
                  <a:pos x="38" y="78"/>
                </a:cxn>
                <a:cxn ang="0">
                  <a:pos x="42" y="76"/>
                </a:cxn>
                <a:cxn ang="0">
                  <a:pos x="46" y="72"/>
                </a:cxn>
                <a:cxn ang="0">
                  <a:pos x="52" y="64"/>
                </a:cxn>
                <a:cxn ang="0">
                  <a:pos x="56" y="55"/>
                </a:cxn>
                <a:cxn ang="0">
                  <a:pos x="58" y="46"/>
                </a:cxn>
                <a:cxn ang="0">
                  <a:pos x="58" y="35"/>
                </a:cxn>
                <a:cxn ang="0">
                  <a:pos x="56" y="25"/>
                </a:cxn>
                <a:cxn ang="0">
                  <a:pos x="53" y="19"/>
                </a:cxn>
                <a:cxn ang="0">
                  <a:pos x="50" y="14"/>
                </a:cxn>
                <a:cxn ang="0">
                  <a:pos x="48" y="11"/>
                </a:cxn>
                <a:cxn ang="0">
                  <a:pos x="45" y="8"/>
                </a:cxn>
                <a:cxn ang="0">
                  <a:pos x="39" y="3"/>
                </a:cxn>
                <a:cxn ang="0">
                  <a:pos x="33" y="2"/>
                </a:cxn>
                <a:cxn ang="0">
                  <a:pos x="29" y="5"/>
                </a:cxn>
                <a:cxn ang="0">
                  <a:pos x="33" y="5"/>
                </a:cxn>
                <a:cxn ang="0">
                  <a:pos x="35" y="6"/>
                </a:cxn>
                <a:cxn ang="0">
                  <a:pos x="39" y="8"/>
                </a:cxn>
                <a:cxn ang="0">
                  <a:pos x="42" y="9"/>
                </a:cxn>
                <a:cxn ang="0">
                  <a:pos x="45" y="12"/>
                </a:cxn>
                <a:cxn ang="0">
                  <a:pos x="48" y="16"/>
                </a:cxn>
                <a:cxn ang="0">
                  <a:pos x="50" y="19"/>
                </a:cxn>
                <a:cxn ang="0">
                  <a:pos x="52" y="23"/>
                </a:cxn>
                <a:cxn ang="0">
                  <a:pos x="54" y="31"/>
                </a:cxn>
                <a:cxn ang="0">
                  <a:pos x="56" y="40"/>
                </a:cxn>
                <a:cxn ang="0">
                  <a:pos x="54" y="49"/>
                </a:cxn>
                <a:cxn ang="0">
                  <a:pos x="52" y="58"/>
                </a:cxn>
                <a:cxn ang="0">
                  <a:pos x="48" y="66"/>
                </a:cxn>
                <a:cxn ang="0">
                  <a:pos x="42" y="72"/>
                </a:cxn>
                <a:cxn ang="0">
                  <a:pos x="35" y="75"/>
                </a:cxn>
                <a:cxn ang="0">
                  <a:pos x="29" y="76"/>
                </a:cxn>
                <a:cxn ang="0">
                  <a:pos x="22" y="75"/>
                </a:cxn>
                <a:cxn ang="0">
                  <a:pos x="17" y="72"/>
                </a:cxn>
                <a:cxn ang="0">
                  <a:pos x="11" y="66"/>
                </a:cxn>
                <a:cxn ang="0">
                  <a:pos x="7" y="58"/>
                </a:cxn>
                <a:cxn ang="0">
                  <a:pos x="5" y="49"/>
                </a:cxn>
                <a:cxn ang="0">
                  <a:pos x="3" y="40"/>
                </a:cxn>
                <a:cxn ang="0">
                  <a:pos x="3" y="35"/>
                </a:cxn>
                <a:cxn ang="0">
                  <a:pos x="5" y="31"/>
                </a:cxn>
                <a:cxn ang="0">
                  <a:pos x="6" y="26"/>
                </a:cxn>
                <a:cxn ang="0">
                  <a:pos x="7" y="23"/>
                </a:cxn>
                <a:cxn ang="0">
                  <a:pos x="11" y="16"/>
                </a:cxn>
                <a:cxn ang="0">
                  <a:pos x="17" y="9"/>
                </a:cxn>
                <a:cxn ang="0">
                  <a:pos x="23" y="6"/>
                </a:cxn>
                <a:cxn ang="0">
                  <a:pos x="29" y="5"/>
                </a:cxn>
              </a:cxnLst>
              <a:rect l="0" t="0" r="r" b="b"/>
              <a:pathLst>
                <a:path w="58" h="79">
                  <a:moveTo>
                    <a:pt x="29" y="0"/>
                  </a:moveTo>
                  <a:lnTo>
                    <a:pt x="26" y="2"/>
                  </a:lnTo>
                  <a:lnTo>
                    <a:pt x="22" y="2"/>
                  </a:lnTo>
                  <a:lnTo>
                    <a:pt x="19" y="3"/>
                  </a:lnTo>
                  <a:lnTo>
                    <a:pt x="15" y="6"/>
                  </a:lnTo>
                  <a:lnTo>
                    <a:pt x="13" y="9"/>
                  </a:lnTo>
                  <a:lnTo>
                    <a:pt x="9" y="12"/>
                  </a:lnTo>
                  <a:lnTo>
                    <a:pt x="7" y="16"/>
                  </a:lnTo>
                  <a:lnTo>
                    <a:pt x="5" y="20"/>
                  </a:lnTo>
                  <a:lnTo>
                    <a:pt x="3" y="23"/>
                  </a:lnTo>
                  <a:lnTo>
                    <a:pt x="3" y="25"/>
                  </a:lnTo>
                  <a:lnTo>
                    <a:pt x="2" y="28"/>
                  </a:lnTo>
                  <a:lnTo>
                    <a:pt x="2" y="31"/>
                  </a:lnTo>
                  <a:lnTo>
                    <a:pt x="2" y="32"/>
                  </a:lnTo>
                  <a:lnTo>
                    <a:pt x="0" y="35"/>
                  </a:lnTo>
                  <a:lnTo>
                    <a:pt x="0" y="38"/>
                  </a:lnTo>
                  <a:lnTo>
                    <a:pt x="0" y="40"/>
                  </a:lnTo>
                  <a:lnTo>
                    <a:pt x="0" y="46"/>
                  </a:lnTo>
                  <a:lnTo>
                    <a:pt x="2" y="51"/>
                  </a:lnTo>
                  <a:lnTo>
                    <a:pt x="3" y="55"/>
                  </a:lnTo>
                  <a:lnTo>
                    <a:pt x="5" y="60"/>
                  </a:lnTo>
                  <a:lnTo>
                    <a:pt x="7" y="64"/>
                  </a:lnTo>
                  <a:lnTo>
                    <a:pt x="9" y="69"/>
                  </a:lnTo>
                  <a:lnTo>
                    <a:pt x="13" y="72"/>
                  </a:lnTo>
                  <a:lnTo>
                    <a:pt x="15" y="75"/>
                  </a:lnTo>
                  <a:lnTo>
                    <a:pt x="17" y="76"/>
                  </a:lnTo>
                  <a:lnTo>
                    <a:pt x="19" y="76"/>
                  </a:lnTo>
                  <a:lnTo>
                    <a:pt x="21" y="78"/>
                  </a:lnTo>
                  <a:lnTo>
                    <a:pt x="22" y="78"/>
                  </a:lnTo>
                  <a:lnTo>
                    <a:pt x="23" y="79"/>
                  </a:lnTo>
                  <a:lnTo>
                    <a:pt x="26" y="79"/>
                  </a:lnTo>
                  <a:lnTo>
                    <a:pt x="27" y="79"/>
                  </a:lnTo>
                  <a:lnTo>
                    <a:pt x="29" y="79"/>
                  </a:lnTo>
                  <a:lnTo>
                    <a:pt x="31" y="79"/>
                  </a:lnTo>
                  <a:lnTo>
                    <a:pt x="33" y="79"/>
                  </a:lnTo>
                  <a:lnTo>
                    <a:pt x="35" y="79"/>
                  </a:lnTo>
                  <a:lnTo>
                    <a:pt x="37" y="78"/>
                  </a:lnTo>
                  <a:lnTo>
                    <a:pt x="38" y="78"/>
                  </a:lnTo>
                  <a:lnTo>
                    <a:pt x="39" y="76"/>
                  </a:lnTo>
                  <a:lnTo>
                    <a:pt x="42" y="76"/>
                  </a:lnTo>
                  <a:lnTo>
                    <a:pt x="43" y="75"/>
                  </a:lnTo>
                  <a:lnTo>
                    <a:pt x="46" y="72"/>
                  </a:lnTo>
                  <a:lnTo>
                    <a:pt x="50" y="69"/>
                  </a:lnTo>
                  <a:lnTo>
                    <a:pt x="52" y="64"/>
                  </a:lnTo>
                  <a:lnTo>
                    <a:pt x="54" y="60"/>
                  </a:lnTo>
                  <a:lnTo>
                    <a:pt x="56" y="55"/>
                  </a:lnTo>
                  <a:lnTo>
                    <a:pt x="57" y="51"/>
                  </a:lnTo>
                  <a:lnTo>
                    <a:pt x="58" y="46"/>
                  </a:lnTo>
                  <a:lnTo>
                    <a:pt x="58" y="40"/>
                  </a:lnTo>
                  <a:lnTo>
                    <a:pt x="58" y="35"/>
                  </a:lnTo>
                  <a:lnTo>
                    <a:pt x="57" y="31"/>
                  </a:lnTo>
                  <a:lnTo>
                    <a:pt x="56" y="25"/>
                  </a:lnTo>
                  <a:lnTo>
                    <a:pt x="54" y="20"/>
                  </a:lnTo>
                  <a:lnTo>
                    <a:pt x="53" y="19"/>
                  </a:lnTo>
                  <a:lnTo>
                    <a:pt x="52" y="16"/>
                  </a:lnTo>
                  <a:lnTo>
                    <a:pt x="50" y="14"/>
                  </a:lnTo>
                  <a:lnTo>
                    <a:pt x="50" y="12"/>
                  </a:lnTo>
                  <a:lnTo>
                    <a:pt x="48" y="11"/>
                  </a:lnTo>
                  <a:lnTo>
                    <a:pt x="46" y="9"/>
                  </a:lnTo>
                  <a:lnTo>
                    <a:pt x="45" y="8"/>
                  </a:lnTo>
                  <a:lnTo>
                    <a:pt x="43" y="6"/>
                  </a:lnTo>
                  <a:lnTo>
                    <a:pt x="39" y="3"/>
                  </a:lnTo>
                  <a:lnTo>
                    <a:pt x="37" y="2"/>
                  </a:lnTo>
                  <a:lnTo>
                    <a:pt x="33" y="2"/>
                  </a:lnTo>
                  <a:lnTo>
                    <a:pt x="29" y="0"/>
                  </a:lnTo>
                  <a:close/>
                  <a:moveTo>
                    <a:pt x="29" y="5"/>
                  </a:moveTo>
                  <a:lnTo>
                    <a:pt x="31" y="5"/>
                  </a:lnTo>
                  <a:lnTo>
                    <a:pt x="33" y="5"/>
                  </a:lnTo>
                  <a:lnTo>
                    <a:pt x="34" y="5"/>
                  </a:lnTo>
                  <a:lnTo>
                    <a:pt x="35" y="6"/>
                  </a:lnTo>
                  <a:lnTo>
                    <a:pt x="38" y="6"/>
                  </a:lnTo>
                  <a:lnTo>
                    <a:pt x="39" y="8"/>
                  </a:lnTo>
                  <a:lnTo>
                    <a:pt x="41" y="8"/>
                  </a:lnTo>
                  <a:lnTo>
                    <a:pt x="42" y="9"/>
                  </a:lnTo>
                  <a:lnTo>
                    <a:pt x="43" y="11"/>
                  </a:lnTo>
                  <a:lnTo>
                    <a:pt x="45" y="12"/>
                  </a:lnTo>
                  <a:lnTo>
                    <a:pt x="46" y="12"/>
                  </a:lnTo>
                  <a:lnTo>
                    <a:pt x="48" y="16"/>
                  </a:lnTo>
                  <a:lnTo>
                    <a:pt x="49" y="17"/>
                  </a:lnTo>
                  <a:lnTo>
                    <a:pt x="50" y="19"/>
                  </a:lnTo>
                  <a:lnTo>
                    <a:pt x="52" y="20"/>
                  </a:lnTo>
                  <a:lnTo>
                    <a:pt x="52" y="23"/>
                  </a:lnTo>
                  <a:lnTo>
                    <a:pt x="53" y="26"/>
                  </a:lnTo>
                  <a:lnTo>
                    <a:pt x="54" y="31"/>
                  </a:lnTo>
                  <a:lnTo>
                    <a:pt x="56" y="35"/>
                  </a:lnTo>
                  <a:lnTo>
                    <a:pt x="56" y="40"/>
                  </a:lnTo>
                  <a:lnTo>
                    <a:pt x="56" y="44"/>
                  </a:lnTo>
                  <a:lnTo>
                    <a:pt x="54" y="49"/>
                  </a:lnTo>
                  <a:lnTo>
                    <a:pt x="53" y="54"/>
                  </a:lnTo>
                  <a:lnTo>
                    <a:pt x="52" y="58"/>
                  </a:lnTo>
                  <a:lnTo>
                    <a:pt x="50" y="63"/>
                  </a:lnTo>
                  <a:lnTo>
                    <a:pt x="48" y="66"/>
                  </a:lnTo>
                  <a:lnTo>
                    <a:pt x="45" y="69"/>
                  </a:lnTo>
                  <a:lnTo>
                    <a:pt x="42" y="72"/>
                  </a:lnTo>
                  <a:lnTo>
                    <a:pt x="39" y="73"/>
                  </a:lnTo>
                  <a:lnTo>
                    <a:pt x="35" y="75"/>
                  </a:lnTo>
                  <a:lnTo>
                    <a:pt x="33" y="76"/>
                  </a:lnTo>
                  <a:lnTo>
                    <a:pt x="29" y="76"/>
                  </a:lnTo>
                  <a:lnTo>
                    <a:pt x="26" y="76"/>
                  </a:lnTo>
                  <a:lnTo>
                    <a:pt x="22" y="75"/>
                  </a:lnTo>
                  <a:lnTo>
                    <a:pt x="19" y="73"/>
                  </a:lnTo>
                  <a:lnTo>
                    <a:pt x="17" y="72"/>
                  </a:lnTo>
                  <a:lnTo>
                    <a:pt x="14" y="69"/>
                  </a:lnTo>
                  <a:lnTo>
                    <a:pt x="11" y="66"/>
                  </a:lnTo>
                  <a:lnTo>
                    <a:pt x="9" y="63"/>
                  </a:lnTo>
                  <a:lnTo>
                    <a:pt x="7" y="58"/>
                  </a:lnTo>
                  <a:lnTo>
                    <a:pt x="5" y="54"/>
                  </a:lnTo>
                  <a:lnTo>
                    <a:pt x="5" y="49"/>
                  </a:lnTo>
                  <a:lnTo>
                    <a:pt x="3" y="44"/>
                  </a:lnTo>
                  <a:lnTo>
                    <a:pt x="3" y="40"/>
                  </a:lnTo>
                  <a:lnTo>
                    <a:pt x="3" y="38"/>
                  </a:lnTo>
                  <a:lnTo>
                    <a:pt x="3" y="35"/>
                  </a:lnTo>
                  <a:lnTo>
                    <a:pt x="3" y="34"/>
                  </a:lnTo>
                  <a:lnTo>
                    <a:pt x="5" y="31"/>
                  </a:lnTo>
                  <a:lnTo>
                    <a:pt x="5" y="29"/>
                  </a:lnTo>
                  <a:lnTo>
                    <a:pt x="6" y="26"/>
                  </a:lnTo>
                  <a:lnTo>
                    <a:pt x="6" y="25"/>
                  </a:lnTo>
                  <a:lnTo>
                    <a:pt x="7" y="23"/>
                  </a:lnTo>
                  <a:lnTo>
                    <a:pt x="9" y="19"/>
                  </a:lnTo>
                  <a:lnTo>
                    <a:pt x="11" y="16"/>
                  </a:lnTo>
                  <a:lnTo>
                    <a:pt x="14" y="12"/>
                  </a:lnTo>
                  <a:lnTo>
                    <a:pt x="17" y="9"/>
                  </a:lnTo>
                  <a:lnTo>
                    <a:pt x="19" y="8"/>
                  </a:lnTo>
                  <a:lnTo>
                    <a:pt x="23" y="6"/>
                  </a:lnTo>
                  <a:lnTo>
                    <a:pt x="26"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2" name="Freeform 188"/>
            <p:cNvSpPr>
              <a:spLocks/>
            </p:cNvSpPr>
            <p:nvPr/>
          </p:nvSpPr>
          <p:spPr bwMode="auto">
            <a:xfrm>
              <a:off x="8466138" y="2062163"/>
              <a:ext cx="30162" cy="39687"/>
            </a:xfrm>
            <a:custGeom>
              <a:avLst/>
              <a:gdLst/>
              <a:ahLst/>
              <a:cxnLst>
                <a:cxn ang="0">
                  <a:pos x="24" y="2"/>
                </a:cxn>
                <a:cxn ang="0">
                  <a:pos x="17" y="3"/>
                </a:cxn>
                <a:cxn ang="0">
                  <a:pos x="11" y="9"/>
                </a:cxn>
                <a:cxn ang="0">
                  <a:pos x="5" y="16"/>
                </a:cxn>
                <a:cxn ang="0">
                  <a:pos x="3" y="23"/>
                </a:cxn>
                <a:cxn ang="0">
                  <a:pos x="1" y="28"/>
                </a:cxn>
                <a:cxn ang="0">
                  <a:pos x="0" y="32"/>
                </a:cxn>
                <a:cxn ang="0">
                  <a:pos x="0" y="38"/>
                </a:cxn>
                <a:cxn ang="0">
                  <a:pos x="0" y="46"/>
                </a:cxn>
                <a:cxn ang="0">
                  <a:pos x="1" y="55"/>
                </a:cxn>
                <a:cxn ang="0">
                  <a:pos x="5" y="64"/>
                </a:cxn>
                <a:cxn ang="0">
                  <a:pos x="11" y="72"/>
                </a:cxn>
                <a:cxn ang="0">
                  <a:pos x="16" y="76"/>
                </a:cxn>
                <a:cxn ang="0">
                  <a:pos x="19" y="78"/>
                </a:cxn>
                <a:cxn ang="0">
                  <a:pos x="23" y="79"/>
                </a:cxn>
                <a:cxn ang="0">
                  <a:pos x="25" y="79"/>
                </a:cxn>
                <a:cxn ang="0">
                  <a:pos x="29" y="79"/>
                </a:cxn>
                <a:cxn ang="0">
                  <a:pos x="33" y="79"/>
                </a:cxn>
                <a:cxn ang="0">
                  <a:pos x="37" y="78"/>
                </a:cxn>
                <a:cxn ang="0">
                  <a:pos x="40" y="76"/>
                </a:cxn>
                <a:cxn ang="0">
                  <a:pos x="46" y="72"/>
                </a:cxn>
                <a:cxn ang="0">
                  <a:pos x="51" y="64"/>
                </a:cxn>
                <a:cxn ang="0">
                  <a:pos x="55" y="55"/>
                </a:cxn>
                <a:cxn ang="0">
                  <a:pos x="56" y="46"/>
                </a:cxn>
                <a:cxn ang="0">
                  <a:pos x="56" y="35"/>
                </a:cxn>
                <a:cxn ang="0">
                  <a:pos x="55" y="25"/>
                </a:cxn>
                <a:cxn ang="0">
                  <a:pos x="52" y="19"/>
                </a:cxn>
                <a:cxn ang="0">
                  <a:pos x="50" y="14"/>
                </a:cxn>
                <a:cxn ang="0">
                  <a:pos x="47" y="11"/>
                </a:cxn>
                <a:cxn ang="0">
                  <a:pos x="44" y="8"/>
                </a:cxn>
                <a:cxn ang="0">
                  <a:pos x="39" y="3"/>
                </a:cxn>
                <a:cxn ang="0">
                  <a:pos x="31" y="2"/>
                </a:cxn>
              </a:cxnLst>
              <a:rect l="0" t="0" r="r" b="b"/>
              <a:pathLst>
                <a:path w="56" h="79">
                  <a:moveTo>
                    <a:pt x="28" y="0"/>
                  </a:moveTo>
                  <a:lnTo>
                    <a:pt x="24" y="2"/>
                  </a:lnTo>
                  <a:lnTo>
                    <a:pt x="21" y="2"/>
                  </a:lnTo>
                  <a:lnTo>
                    <a:pt x="17" y="3"/>
                  </a:lnTo>
                  <a:lnTo>
                    <a:pt x="13" y="6"/>
                  </a:lnTo>
                  <a:lnTo>
                    <a:pt x="11" y="9"/>
                  </a:lnTo>
                  <a:lnTo>
                    <a:pt x="8" y="12"/>
                  </a:lnTo>
                  <a:lnTo>
                    <a:pt x="5" y="16"/>
                  </a:lnTo>
                  <a:lnTo>
                    <a:pt x="4" y="20"/>
                  </a:lnTo>
                  <a:lnTo>
                    <a:pt x="3" y="23"/>
                  </a:lnTo>
                  <a:lnTo>
                    <a:pt x="1" y="25"/>
                  </a:lnTo>
                  <a:lnTo>
                    <a:pt x="1" y="28"/>
                  </a:lnTo>
                  <a:lnTo>
                    <a:pt x="0" y="31"/>
                  </a:lnTo>
                  <a:lnTo>
                    <a:pt x="0" y="32"/>
                  </a:lnTo>
                  <a:lnTo>
                    <a:pt x="0" y="35"/>
                  </a:lnTo>
                  <a:lnTo>
                    <a:pt x="0" y="38"/>
                  </a:lnTo>
                  <a:lnTo>
                    <a:pt x="0" y="40"/>
                  </a:lnTo>
                  <a:lnTo>
                    <a:pt x="0" y="46"/>
                  </a:lnTo>
                  <a:lnTo>
                    <a:pt x="0" y="51"/>
                  </a:lnTo>
                  <a:lnTo>
                    <a:pt x="1" y="55"/>
                  </a:lnTo>
                  <a:lnTo>
                    <a:pt x="3" y="60"/>
                  </a:lnTo>
                  <a:lnTo>
                    <a:pt x="5" y="64"/>
                  </a:lnTo>
                  <a:lnTo>
                    <a:pt x="8" y="69"/>
                  </a:lnTo>
                  <a:lnTo>
                    <a:pt x="11" y="72"/>
                  </a:lnTo>
                  <a:lnTo>
                    <a:pt x="13" y="75"/>
                  </a:lnTo>
                  <a:lnTo>
                    <a:pt x="16" y="76"/>
                  </a:lnTo>
                  <a:lnTo>
                    <a:pt x="17" y="76"/>
                  </a:lnTo>
                  <a:lnTo>
                    <a:pt x="19" y="78"/>
                  </a:lnTo>
                  <a:lnTo>
                    <a:pt x="20" y="78"/>
                  </a:lnTo>
                  <a:lnTo>
                    <a:pt x="23" y="79"/>
                  </a:lnTo>
                  <a:lnTo>
                    <a:pt x="24" y="79"/>
                  </a:lnTo>
                  <a:lnTo>
                    <a:pt x="25" y="79"/>
                  </a:lnTo>
                  <a:lnTo>
                    <a:pt x="28" y="79"/>
                  </a:lnTo>
                  <a:lnTo>
                    <a:pt x="29" y="79"/>
                  </a:lnTo>
                  <a:lnTo>
                    <a:pt x="32" y="79"/>
                  </a:lnTo>
                  <a:lnTo>
                    <a:pt x="33" y="79"/>
                  </a:lnTo>
                  <a:lnTo>
                    <a:pt x="35" y="78"/>
                  </a:lnTo>
                  <a:lnTo>
                    <a:pt x="37" y="78"/>
                  </a:lnTo>
                  <a:lnTo>
                    <a:pt x="39" y="76"/>
                  </a:lnTo>
                  <a:lnTo>
                    <a:pt x="40" y="76"/>
                  </a:lnTo>
                  <a:lnTo>
                    <a:pt x="41" y="75"/>
                  </a:lnTo>
                  <a:lnTo>
                    <a:pt x="46" y="72"/>
                  </a:lnTo>
                  <a:lnTo>
                    <a:pt x="48" y="69"/>
                  </a:lnTo>
                  <a:lnTo>
                    <a:pt x="51" y="64"/>
                  </a:lnTo>
                  <a:lnTo>
                    <a:pt x="52" y="60"/>
                  </a:lnTo>
                  <a:lnTo>
                    <a:pt x="55" y="55"/>
                  </a:lnTo>
                  <a:lnTo>
                    <a:pt x="55" y="51"/>
                  </a:lnTo>
                  <a:lnTo>
                    <a:pt x="56" y="46"/>
                  </a:lnTo>
                  <a:lnTo>
                    <a:pt x="56" y="40"/>
                  </a:lnTo>
                  <a:lnTo>
                    <a:pt x="56" y="35"/>
                  </a:lnTo>
                  <a:lnTo>
                    <a:pt x="55" y="31"/>
                  </a:lnTo>
                  <a:lnTo>
                    <a:pt x="55" y="25"/>
                  </a:lnTo>
                  <a:lnTo>
                    <a:pt x="52" y="20"/>
                  </a:lnTo>
                  <a:lnTo>
                    <a:pt x="52" y="19"/>
                  </a:lnTo>
                  <a:lnTo>
                    <a:pt x="51" y="16"/>
                  </a:lnTo>
                  <a:lnTo>
                    <a:pt x="50" y="14"/>
                  </a:lnTo>
                  <a:lnTo>
                    <a:pt x="48" y="12"/>
                  </a:lnTo>
                  <a:lnTo>
                    <a:pt x="47" y="11"/>
                  </a:lnTo>
                  <a:lnTo>
                    <a:pt x="46" y="9"/>
                  </a:lnTo>
                  <a:lnTo>
                    <a:pt x="44" y="8"/>
                  </a:lnTo>
                  <a:lnTo>
                    <a:pt x="41" y="6"/>
                  </a:lnTo>
                  <a:lnTo>
                    <a:pt x="39" y="3"/>
                  </a:lnTo>
                  <a:lnTo>
                    <a:pt x="35" y="2"/>
                  </a:lnTo>
                  <a:lnTo>
                    <a:pt x="31"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3" name="Freeform 189"/>
            <p:cNvSpPr>
              <a:spLocks/>
            </p:cNvSpPr>
            <p:nvPr/>
          </p:nvSpPr>
          <p:spPr bwMode="auto">
            <a:xfrm>
              <a:off x="8561388" y="2338388"/>
              <a:ext cx="31750" cy="42862"/>
            </a:xfrm>
            <a:custGeom>
              <a:avLst/>
              <a:gdLst/>
              <a:ahLst/>
              <a:cxnLst>
                <a:cxn ang="0">
                  <a:pos x="24" y="0"/>
                </a:cxn>
                <a:cxn ang="0">
                  <a:pos x="18" y="3"/>
                </a:cxn>
                <a:cxn ang="0">
                  <a:pos x="11" y="8"/>
                </a:cxn>
                <a:cxn ang="0">
                  <a:pos x="6" y="15"/>
                </a:cxn>
                <a:cxn ang="0">
                  <a:pos x="3" y="21"/>
                </a:cxn>
                <a:cxn ang="0">
                  <a:pos x="1" y="28"/>
                </a:cxn>
                <a:cxn ang="0">
                  <a:pos x="0" y="32"/>
                </a:cxn>
                <a:cxn ang="0">
                  <a:pos x="0" y="37"/>
                </a:cxn>
                <a:cxn ang="0">
                  <a:pos x="0" y="44"/>
                </a:cxn>
                <a:cxn ang="0">
                  <a:pos x="1" y="55"/>
                </a:cxn>
                <a:cxn ang="0">
                  <a:pos x="6" y="64"/>
                </a:cxn>
                <a:cxn ang="0">
                  <a:pos x="11" y="70"/>
                </a:cxn>
                <a:cxn ang="0">
                  <a:pos x="16" y="75"/>
                </a:cxn>
                <a:cxn ang="0">
                  <a:pos x="19" y="76"/>
                </a:cxn>
                <a:cxn ang="0">
                  <a:pos x="23" y="78"/>
                </a:cxn>
                <a:cxn ang="0">
                  <a:pos x="27" y="79"/>
                </a:cxn>
                <a:cxn ang="0">
                  <a:pos x="30" y="79"/>
                </a:cxn>
                <a:cxn ang="0">
                  <a:pos x="34" y="78"/>
                </a:cxn>
                <a:cxn ang="0">
                  <a:pos x="38" y="76"/>
                </a:cxn>
                <a:cxn ang="0">
                  <a:pos x="40" y="75"/>
                </a:cxn>
                <a:cxn ang="0">
                  <a:pos x="46" y="70"/>
                </a:cxn>
                <a:cxn ang="0">
                  <a:pos x="51" y="64"/>
                </a:cxn>
                <a:cxn ang="0">
                  <a:pos x="55" y="55"/>
                </a:cxn>
                <a:cxn ang="0">
                  <a:pos x="57" y="44"/>
                </a:cxn>
                <a:cxn ang="0">
                  <a:pos x="57" y="35"/>
                </a:cxn>
                <a:cxn ang="0">
                  <a:pos x="55" y="24"/>
                </a:cxn>
                <a:cxn ang="0">
                  <a:pos x="53" y="17"/>
                </a:cxn>
                <a:cxn ang="0">
                  <a:pos x="50" y="14"/>
                </a:cxn>
                <a:cxn ang="0">
                  <a:pos x="47" y="9"/>
                </a:cxn>
                <a:cxn ang="0">
                  <a:pos x="44" y="6"/>
                </a:cxn>
                <a:cxn ang="0">
                  <a:pos x="39" y="3"/>
                </a:cxn>
                <a:cxn ang="0">
                  <a:pos x="32" y="0"/>
                </a:cxn>
              </a:cxnLst>
              <a:rect l="0" t="0" r="r" b="b"/>
              <a:pathLst>
                <a:path w="57" h="79">
                  <a:moveTo>
                    <a:pt x="28" y="0"/>
                  </a:moveTo>
                  <a:lnTo>
                    <a:pt x="24" y="0"/>
                  </a:lnTo>
                  <a:lnTo>
                    <a:pt x="22" y="2"/>
                  </a:lnTo>
                  <a:lnTo>
                    <a:pt x="18" y="3"/>
                  </a:lnTo>
                  <a:lnTo>
                    <a:pt x="14" y="5"/>
                  </a:lnTo>
                  <a:lnTo>
                    <a:pt x="11" y="8"/>
                  </a:lnTo>
                  <a:lnTo>
                    <a:pt x="8" y="11"/>
                  </a:lnTo>
                  <a:lnTo>
                    <a:pt x="6" y="15"/>
                  </a:lnTo>
                  <a:lnTo>
                    <a:pt x="4" y="20"/>
                  </a:lnTo>
                  <a:lnTo>
                    <a:pt x="3" y="21"/>
                  </a:lnTo>
                  <a:lnTo>
                    <a:pt x="1" y="24"/>
                  </a:lnTo>
                  <a:lnTo>
                    <a:pt x="1" y="28"/>
                  </a:lnTo>
                  <a:lnTo>
                    <a:pt x="0" y="29"/>
                  </a:lnTo>
                  <a:lnTo>
                    <a:pt x="0" y="32"/>
                  </a:lnTo>
                  <a:lnTo>
                    <a:pt x="0" y="35"/>
                  </a:lnTo>
                  <a:lnTo>
                    <a:pt x="0" y="37"/>
                  </a:lnTo>
                  <a:lnTo>
                    <a:pt x="0" y="40"/>
                  </a:lnTo>
                  <a:lnTo>
                    <a:pt x="0" y="44"/>
                  </a:lnTo>
                  <a:lnTo>
                    <a:pt x="0" y="49"/>
                  </a:lnTo>
                  <a:lnTo>
                    <a:pt x="1" y="55"/>
                  </a:lnTo>
                  <a:lnTo>
                    <a:pt x="4" y="60"/>
                  </a:lnTo>
                  <a:lnTo>
                    <a:pt x="6" y="64"/>
                  </a:lnTo>
                  <a:lnTo>
                    <a:pt x="8" y="67"/>
                  </a:lnTo>
                  <a:lnTo>
                    <a:pt x="11" y="70"/>
                  </a:lnTo>
                  <a:lnTo>
                    <a:pt x="14" y="73"/>
                  </a:lnTo>
                  <a:lnTo>
                    <a:pt x="16" y="75"/>
                  </a:lnTo>
                  <a:lnTo>
                    <a:pt x="18" y="76"/>
                  </a:lnTo>
                  <a:lnTo>
                    <a:pt x="19" y="76"/>
                  </a:lnTo>
                  <a:lnTo>
                    <a:pt x="22" y="78"/>
                  </a:lnTo>
                  <a:lnTo>
                    <a:pt x="23" y="78"/>
                  </a:lnTo>
                  <a:lnTo>
                    <a:pt x="24" y="79"/>
                  </a:lnTo>
                  <a:lnTo>
                    <a:pt x="27" y="79"/>
                  </a:lnTo>
                  <a:lnTo>
                    <a:pt x="28" y="79"/>
                  </a:lnTo>
                  <a:lnTo>
                    <a:pt x="30" y="79"/>
                  </a:lnTo>
                  <a:lnTo>
                    <a:pt x="32" y="79"/>
                  </a:lnTo>
                  <a:lnTo>
                    <a:pt x="34" y="78"/>
                  </a:lnTo>
                  <a:lnTo>
                    <a:pt x="35" y="78"/>
                  </a:lnTo>
                  <a:lnTo>
                    <a:pt x="38" y="76"/>
                  </a:lnTo>
                  <a:lnTo>
                    <a:pt x="39" y="76"/>
                  </a:lnTo>
                  <a:lnTo>
                    <a:pt x="40" y="75"/>
                  </a:lnTo>
                  <a:lnTo>
                    <a:pt x="43" y="73"/>
                  </a:lnTo>
                  <a:lnTo>
                    <a:pt x="46" y="70"/>
                  </a:lnTo>
                  <a:lnTo>
                    <a:pt x="48" y="67"/>
                  </a:lnTo>
                  <a:lnTo>
                    <a:pt x="51" y="64"/>
                  </a:lnTo>
                  <a:lnTo>
                    <a:pt x="53" y="60"/>
                  </a:lnTo>
                  <a:lnTo>
                    <a:pt x="55" y="55"/>
                  </a:lnTo>
                  <a:lnTo>
                    <a:pt x="55" y="49"/>
                  </a:lnTo>
                  <a:lnTo>
                    <a:pt x="57" y="44"/>
                  </a:lnTo>
                  <a:lnTo>
                    <a:pt x="57" y="40"/>
                  </a:lnTo>
                  <a:lnTo>
                    <a:pt x="57" y="35"/>
                  </a:lnTo>
                  <a:lnTo>
                    <a:pt x="55" y="29"/>
                  </a:lnTo>
                  <a:lnTo>
                    <a:pt x="55" y="24"/>
                  </a:lnTo>
                  <a:lnTo>
                    <a:pt x="53" y="20"/>
                  </a:lnTo>
                  <a:lnTo>
                    <a:pt x="53" y="17"/>
                  </a:lnTo>
                  <a:lnTo>
                    <a:pt x="51" y="15"/>
                  </a:lnTo>
                  <a:lnTo>
                    <a:pt x="50" y="14"/>
                  </a:lnTo>
                  <a:lnTo>
                    <a:pt x="48" y="11"/>
                  </a:lnTo>
                  <a:lnTo>
                    <a:pt x="47" y="9"/>
                  </a:lnTo>
                  <a:lnTo>
                    <a:pt x="46" y="8"/>
                  </a:lnTo>
                  <a:lnTo>
                    <a:pt x="44" y="6"/>
                  </a:lnTo>
                  <a:lnTo>
                    <a:pt x="42" y="5"/>
                  </a:lnTo>
                  <a:lnTo>
                    <a:pt x="39" y="3"/>
                  </a:lnTo>
                  <a:lnTo>
                    <a:pt x="35"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4" name="Freeform 190"/>
            <p:cNvSpPr>
              <a:spLocks/>
            </p:cNvSpPr>
            <p:nvPr/>
          </p:nvSpPr>
          <p:spPr bwMode="auto">
            <a:xfrm>
              <a:off x="8456613" y="2338388"/>
              <a:ext cx="30162" cy="42862"/>
            </a:xfrm>
            <a:custGeom>
              <a:avLst/>
              <a:gdLst/>
              <a:ahLst/>
              <a:cxnLst>
                <a:cxn ang="0">
                  <a:pos x="25" y="0"/>
                </a:cxn>
                <a:cxn ang="0">
                  <a:pos x="18" y="3"/>
                </a:cxn>
                <a:cxn ang="0">
                  <a:pos x="11" y="8"/>
                </a:cxn>
                <a:cxn ang="0">
                  <a:pos x="6" y="15"/>
                </a:cxn>
                <a:cxn ang="0">
                  <a:pos x="3" y="21"/>
                </a:cxn>
                <a:cxn ang="0">
                  <a:pos x="2" y="28"/>
                </a:cxn>
                <a:cxn ang="0">
                  <a:pos x="0" y="32"/>
                </a:cxn>
                <a:cxn ang="0">
                  <a:pos x="0" y="37"/>
                </a:cxn>
                <a:cxn ang="0">
                  <a:pos x="0" y="44"/>
                </a:cxn>
                <a:cxn ang="0">
                  <a:pos x="2" y="55"/>
                </a:cxn>
                <a:cxn ang="0">
                  <a:pos x="6" y="64"/>
                </a:cxn>
                <a:cxn ang="0">
                  <a:pos x="11" y="70"/>
                </a:cxn>
                <a:cxn ang="0">
                  <a:pos x="17" y="75"/>
                </a:cxn>
                <a:cxn ang="0">
                  <a:pos x="19" y="76"/>
                </a:cxn>
                <a:cxn ang="0">
                  <a:pos x="23" y="78"/>
                </a:cxn>
                <a:cxn ang="0">
                  <a:pos x="27" y="79"/>
                </a:cxn>
                <a:cxn ang="0">
                  <a:pos x="30" y="79"/>
                </a:cxn>
                <a:cxn ang="0">
                  <a:pos x="34" y="78"/>
                </a:cxn>
                <a:cxn ang="0">
                  <a:pos x="38" y="76"/>
                </a:cxn>
                <a:cxn ang="0">
                  <a:pos x="41" y="75"/>
                </a:cxn>
                <a:cxn ang="0">
                  <a:pos x="46" y="70"/>
                </a:cxn>
                <a:cxn ang="0">
                  <a:pos x="51" y="64"/>
                </a:cxn>
                <a:cxn ang="0">
                  <a:pos x="55" y="55"/>
                </a:cxn>
                <a:cxn ang="0">
                  <a:pos x="57" y="44"/>
                </a:cxn>
                <a:cxn ang="0">
                  <a:pos x="57" y="35"/>
                </a:cxn>
                <a:cxn ang="0">
                  <a:pos x="55" y="24"/>
                </a:cxn>
                <a:cxn ang="0">
                  <a:pos x="53" y="17"/>
                </a:cxn>
                <a:cxn ang="0">
                  <a:pos x="50" y="14"/>
                </a:cxn>
                <a:cxn ang="0">
                  <a:pos x="47" y="9"/>
                </a:cxn>
                <a:cxn ang="0">
                  <a:pos x="45" y="6"/>
                </a:cxn>
                <a:cxn ang="0">
                  <a:pos x="39" y="3"/>
                </a:cxn>
                <a:cxn ang="0">
                  <a:pos x="33" y="0"/>
                </a:cxn>
              </a:cxnLst>
              <a:rect l="0" t="0" r="r" b="b"/>
              <a:pathLst>
                <a:path w="57" h="79">
                  <a:moveTo>
                    <a:pt x="29" y="0"/>
                  </a:moveTo>
                  <a:lnTo>
                    <a:pt x="25" y="0"/>
                  </a:lnTo>
                  <a:lnTo>
                    <a:pt x="22" y="2"/>
                  </a:lnTo>
                  <a:lnTo>
                    <a:pt x="18" y="3"/>
                  </a:lnTo>
                  <a:lnTo>
                    <a:pt x="14" y="5"/>
                  </a:lnTo>
                  <a:lnTo>
                    <a:pt x="11" y="8"/>
                  </a:lnTo>
                  <a:lnTo>
                    <a:pt x="8" y="11"/>
                  </a:lnTo>
                  <a:lnTo>
                    <a:pt x="6" y="15"/>
                  </a:lnTo>
                  <a:lnTo>
                    <a:pt x="4" y="20"/>
                  </a:lnTo>
                  <a:lnTo>
                    <a:pt x="3" y="21"/>
                  </a:lnTo>
                  <a:lnTo>
                    <a:pt x="2" y="24"/>
                  </a:lnTo>
                  <a:lnTo>
                    <a:pt x="2" y="28"/>
                  </a:lnTo>
                  <a:lnTo>
                    <a:pt x="0" y="29"/>
                  </a:lnTo>
                  <a:lnTo>
                    <a:pt x="0" y="32"/>
                  </a:lnTo>
                  <a:lnTo>
                    <a:pt x="0" y="35"/>
                  </a:lnTo>
                  <a:lnTo>
                    <a:pt x="0" y="37"/>
                  </a:lnTo>
                  <a:lnTo>
                    <a:pt x="0" y="40"/>
                  </a:lnTo>
                  <a:lnTo>
                    <a:pt x="0" y="44"/>
                  </a:lnTo>
                  <a:lnTo>
                    <a:pt x="0" y="49"/>
                  </a:lnTo>
                  <a:lnTo>
                    <a:pt x="2" y="55"/>
                  </a:lnTo>
                  <a:lnTo>
                    <a:pt x="4" y="60"/>
                  </a:lnTo>
                  <a:lnTo>
                    <a:pt x="6" y="64"/>
                  </a:lnTo>
                  <a:lnTo>
                    <a:pt x="8" y="67"/>
                  </a:lnTo>
                  <a:lnTo>
                    <a:pt x="11" y="70"/>
                  </a:lnTo>
                  <a:lnTo>
                    <a:pt x="14" y="73"/>
                  </a:lnTo>
                  <a:lnTo>
                    <a:pt x="17" y="75"/>
                  </a:lnTo>
                  <a:lnTo>
                    <a:pt x="18" y="76"/>
                  </a:lnTo>
                  <a:lnTo>
                    <a:pt x="19" y="76"/>
                  </a:lnTo>
                  <a:lnTo>
                    <a:pt x="22" y="78"/>
                  </a:lnTo>
                  <a:lnTo>
                    <a:pt x="23" y="78"/>
                  </a:lnTo>
                  <a:lnTo>
                    <a:pt x="25" y="79"/>
                  </a:lnTo>
                  <a:lnTo>
                    <a:pt x="27" y="79"/>
                  </a:lnTo>
                  <a:lnTo>
                    <a:pt x="29" y="79"/>
                  </a:lnTo>
                  <a:lnTo>
                    <a:pt x="30" y="79"/>
                  </a:lnTo>
                  <a:lnTo>
                    <a:pt x="33" y="79"/>
                  </a:lnTo>
                  <a:lnTo>
                    <a:pt x="34" y="78"/>
                  </a:lnTo>
                  <a:lnTo>
                    <a:pt x="35" y="78"/>
                  </a:lnTo>
                  <a:lnTo>
                    <a:pt x="38" y="76"/>
                  </a:lnTo>
                  <a:lnTo>
                    <a:pt x="39" y="76"/>
                  </a:lnTo>
                  <a:lnTo>
                    <a:pt x="41" y="75"/>
                  </a:lnTo>
                  <a:lnTo>
                    <a:pt x="42" y="73"/>
                  </a:lnTo>
                  <a:lnTo>
                    <a:pt x="46" y="70"/>
                  </a:lnTo>
                  <a:lnTo>
                    <a:pt x="49" y="67"/>
                  </a:lnTo>
                  <a:lnTo>
                    <a:pt x="51" y="64"/>
                  </a:lnTo>
                  <a:lnTo>
                    <a:pt x="53" y="60"/>
                  </a:lnTo>
                  <a:lnTo>
                    <a:pt x="55" y="55"/>
                  </a:lnTo>
                  <a:lnTo>
                    <a:pt x="55" y="49"/>
                  </a:lnTo>
                  <a:lnTo>
                    <a:pt x="57" y="44"/>
                  </a:lnTo>
                  <a:lnTo>
                    <a:pt x="57" y="40"/>
                  </a:lnTo>
                  <a:lnTo>
                    <a:pt x="57" y="35"/>
                  </a:lnTo>
                  <a:lnTo>
                    <a:pt x="55" y="29"/>
                  </a:lnTo>
                  <a:lnTo>
                    <a:pt x="55" y="24"/>
                  </a:lnTo>
                  <a:lnTo>
                    <a:pt x="53" y="20"/>
                  </a:lnTo>
                  <a:lnTo>
                    <a:pt x="53" y="17"/>
                  </a:lnTo>
                  <a:lnTo>
                    <a:pt x="51" y="15"/>
                  </a:lnTo>
                  <a:lnTo>
                    <a:pt x="50" y="14"/>
                  </a:lnTo>
                  <a:lnTo>
                    <a:pt x="49" y="11"/>
                  </a:lnTo>
                  <a:lnTo>
                    <a:pt x="47" y="9"/>
                  </a:lnTo>
                  <a:lnTo>
                    <a:pt x="46" y="8"/>
                  </a:lnTo>
                  <a:lnTo>
                    <a:pt x="45" y="6"/>
                  </a:lnTo>
                  <a:lnTo>
                    <a:pt x="42" y="5"/>
                  </a:lnTo>
                  <a:lnTo>
                    <a:pt x="39" y="3"/>
                  </a:lnTo>
                  <a:lnTo>
                    <a:pt x="35" y="2"/>
                  </a:lnTo>
                  <a:lnTo>
                    <a:pt x="33"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5" name="Freeform 191"/>
            <p:cNvSpPr>
              <a:spLocks noEditPoints="1"/>
            </p:cNvSpPr>
            <p:nvPr/>
          </p:nvSpPr>
          <p:spPr bwMode="auto">
            <a:xfrm>
              <a:off x="8347075" y="2338388"/>
              <a:ext cx="31750" cy="42862"/>
            </a:xfrm>
            <a:custGeom>
              <a:avLst/>
              <a:gdLst/>
              <a:ahLst/>
              <a:cxnLst>
                <a:cxn ang="0">
                  <a:pos x="25" y="0"/>
                </a:cxn>
                <a:cxn ang="0">
                  <a:pos x="19" y="3"/>
                </a:cxn>
                <a:cxn ang="0">
                  <a:pos x="12" y="8"/>
                </a:cxn>
                <a:cxn ang="0">
                  <a:pos x="7" y="15"/>
                </a:cxn>
                <a:cxn ang="0">
                  <a:pos x="4" y="21"/>
                </a:cxn>
                <a:cxn ang="0">
                  <a:pos x="3" y="28"/>
                </a:cxn>
                <a:cxn ang="0">
                  <a:pos x="1" y="32"/>
                </a:cxn>
                <a:cxn ang="0">
                  <a:pos x="0" y="37"/>
                </a:cxn>
                <a:cxn ang="0">
                  <a:pos x="1" y="44"/>
                </a:cxn>
                <a:cxn ang="0">
                  <a:pos x="3" y="55"/>
                </a:cxn>
                <a:cxn ang="0">
                  <a:pos x="7" y="64"/>
                </a:cxn>
                <a:cxn ang="0">
                  <a:pos x="12" y="70"/>
                </a:cxn>
                <a:cxn ang="0">
                  <a:pos x="16" y="75"/>
                </a:cxn>
                <a:cxn ang="0">
                  <a:pos x="20" y="76"/>
                </a:cxn>
                <a:cxn ang="0">
                  <a:pos x="24" y="78"/>
                </a:cxn>
                <a:cxn ang="0">
                  <a:pos x="27" y="79"/>
                </a:cxn>
                <a:cxn ang="0">
                  <a:pos x="31" y="79"/>
                </a:cxn>
                <a:cxn ang="0">
                  <a:pos x="35" y="78"/>
                </a:cxn>
                <a:cxn ang="0">
                  <a:pos x="38" y="76"/>
                </a:cxn>
                <a:cxn ang="0">
                  <a:pos x="42" y="75"/>
                </a:cxn>
                <a:cxn ang="0">
                  <a:pos x="47" y="70"/>
                </a:cxn>
                <a:cxn ang="0">
                  <a:pos x="52" y="64"/>
                </a:cxn>
                <a:cxn ang="0">
                  <a:pos x="55" y="55"/>
                </a:cxn>
                <a:cxn ang="0">
                  <a:pos x="58" y="44"/>
                </a:cxn>
                <a:cxn ang="0">
                  <a:pos x="58" y="35"/>
                </a:cxn>
                <a:cxn ang="0">
                  <a:pos x="55" y="24"/>
                </a:cxn>
                <a:cxn ang="0">
                  <a:pos x="52" y="17"/>
                </a:cxn>
                <a:cxn ang="0">
                  <a:pos x="51" y="14"/>
                </a:cxn>
                <a:cxn ang="0">
                  <a:pos x="48" y="9"/>
                </a:cxn>
                <a:cxn ang="0">
                  <a:pos x="44" y="6"/>
                </a:cxn>
                <a:cxn ang="0">
                  <a:pos x="40" y="3"/>
                </a:cxn>
                <a:cxn ang="0">
                  <a:pos x="32" y="0"/>
                </a:cxn>
                <a:cxn ang="0">
                  <a:pos x="29" y="3"/>
                </a:cxn>
                <a:cxn ang="0">
                  <a:pos x="32" y="5"/>
                </a:cxn>
                <a:cxn ang="0">
                  <a:pos x="35" y="5"/>
                </a:cxn>
                <a:cxn ang="0">
                  <a:pos x="39" y="6"/>
                </a:cxn>
                <a:cxn ang="0">
                  <a:pos x="42" y="8"/>
                </a:cxn>
                <a:cxn ang="0">
                  <a:pos x="44" y="11"/>
                </a:cxn>
                <a:cxn ang="0">
                  <a:pos x="47" y="14"/>
                </a:cxn>
                <a:cxn ang="0">
                  <a:pos x="50" y="17"/>
                </a:cxn>
                <a:cxn ang="0">
                  <a:pos x="52" y="21"/>
                </a:cxn>
                <a:cxn ang="0">
                  <a:pos x="54" y="31"/>
                </a:cxn>
                <a:cxn ang="0">
                  <a:pos x="55" y="40"/>
                </a:cxn>
                <a:cxn ang="0">
                  <a:pos x="54" y="49"/>
                </a:cxn>
                <a:cxn ang="0">
                  <a:pos x="52" y="58"/>
                </a:cxn>
                <a:cxn ang="0">
                  <a:pos x="47" y="66"/>
                </a:cxn>
                <a:cxn ang="0">
                  <a:pos x="42" y="70"/>
                </a:cxn>
                <a:cxn ang="0">
                  <a:pos x="36" y="75"/>
                </a:cxn>
                <a:cxn ang="0">
                  <a:pos x="29" y="75"/>
                </a:cxn>
                <a:cxn ang="0">
                  <a:pos x="23" y="75"/>
                </a:cxn>
                <a:cxn ang="0">
                  <a:pos x="16" y="70"/>
                </a:cxn>
                <a:cxn ang="0">
                  <a:pos x="11" y="66"/>
                </a:cxn>
                <a:cxn ang="0">
                  <a:pos x="7" y="58"/>
                </a:cxn>
                <a:cxn ang="0">
                  <a:pos x="4" y="49"/>
                </a:cxn>
                <a:cxn ang="0">
                  <a:pos x="3" y="40"/>
                </a:cxn>
                <a:cxn ang="0">
                  <a:pos x="3" y="35"/>
                </a:cxn>
                <a:cxn ang="0">
                  <a:pos x="4" y="31"/>
                </a:cxn>
                <a:cxn ang="0">
                  <a:pos x="5" y="26"/>
                </a:cxn>
                <a:cxn ang="0">
                  <a:pos x="7" y="21"/>
                </a:cxn>
                <a:cxn ang="0">
                  <a:pos x="11" y="14"/>
                </a:cxn>
                <a:cxn ang="0">
                  <a:pos x="16" y="8"/>
                </a:cxn>
                <a:cxn ang="0">
                  <a:pos x="23" y="5"/>
                </a:cxn>
                <a:cxn ang="0">
                  <a:pos x="29" y="3"/>
                </a:cxn>
              </a:cxnLst>
              <a:rect l="0" t="0" r="r" b="b"/>
              <a:pathLst>
                <a:path w="58" h="79">
                  <a:moveTo>
                    <a:pt x="29" y="0"/>
                  </a:moveTo>
                  <a:lnTo>
                    <a:pt x="25" y="0"/>
                  </a:lnTo>
                  <a:lnTo>
                    <a:pt x="21" y="2"/>
                  </a:lnTo>
                  <a:lnTo>
                    <a:pt x="19" y="3"/>
                  </a:lnTo>
                  <a:lnTo>
                    <a:pt x="15" y="5"/>
                  </a:lnTo>
                  <a:lnTo>
                    <a:pt x="12" y="8"/>
                  </a:lnTo>
                  <a:lnTo>
                    <a:pt x="9" y="11"/>
                  </a:lnTo>
                  <a:lnTo>
                    <a:pt x="7" y="15"/>
                  </a:lnTo>
                  <a:lnTo>
                    <a:pt x="4" y="20"/>
                  </a:lnTo>
                  <a:lnTo>
                    <a:pt x="4" y="21"/>
                  </a:lnTo>
                  <a:lnTo>
                    <a:pt x="3" y="24"/>
                  </a:lnTo>
                  <a:lnTo>
                    <a:pt x="3" y="28"/>
                  </a:lnTo>
                  <a:lnTo>
                    <a:pt x="1" y="29"/>
                  </a:lnTo>
                  <a:lnTo>
                    <a:pt x="1" y="32"/>
                  </a:lnTo>
                  <a:lnTo>
                    <a:pt x="1" y="35"/>
                  </a:lnTo>
                  <a:lnTo>
                    <a:pt x="0" y="37"/>
                  </a:lnTo>
                  <a:lnTo>
                    <a:pt x="0" y="40"/>
                  </a:lnTo>
                  <a:lnTo>
                    <a:pt x="1" y="44"/>
                  </a:lnTo>
                  <a:lnTo>
                    <a:pt x="1" y="49"/>
                  </a:lnTo>
                  <a:lnTo>
                    <a:pt x="3" y="55"/>
                  </a:lnTo>
                  <a:lnTo>
                    <a:pt x="4" y="60"/>
                  </a:lnTo>
                  <a:lnTo>
                    <a:pt x="7" y="64"/>
                  </a:lnTo>
                  <a:lnTo>
                    <a:pt x="9" y="67"/>
                  </a:lnTo>
                  <a:lnTo>
                    <a:pt x="12" y="70"/>
                  </a:lnTo>
                  <a:lnTo>
                    <a:pt x="15" y="73"/>
                  </a:lnTo>
                  <a:lnTo>
                    <a:pt x="16" y="75"/>
                  </a:lnTo>
                  <a:lnTo>
                    <a:pt x="19" y="76"/>
                  </a:lnTo>
                  <a:lnTo>
                    <a:pt x="20" y="76"/>
                  </a:lnTo>
                  <a:lnTo>
                    <a:pt x="21" y="78"/>
                  </a:lnTo>
                  <a:lnTo>
                    <a:pt x="24" y="78"/>
                  </a:lnTo>
                  <a:lnTo>
                    <a:pt x="25" y="79"/>
                  </a:lnTo>
                  <a:lnTo>
                    <a:pt x="27" y="79"/>
                  </a:lnTo>
                  <a:lnTo>
                    <a:pt x="29" y="79"/>
                  </a:lnTo>
                  <a:lnTo>
                    <a:pt x="31" y="79"/>
                  </a:lnTo>
                  <a:lnTo>
                    <a:pt x="32" y="79"/>
                  </a:lnTo>
                  <a:lnTo>
                    <a:pt x="35" y="78"/>
                  </a:lnTo>
                  <a:lnTo>
                    <a:pt x="36" y="78"/>
                  </a:lnTo>
                  <a:lnTo>
                    <a:pt x="38" y="76"/>
                  </a:lnTo>
                  <a:lnTo>
                    <a:pt x="40" y="76"/>
                  </a:lnTo>
                  <a:lnTo>
                    <a:pt x="42" y="75"/>
                  </a:lnTo>
                  <a:lnTo>
                    <a:pt x="43" y="73"/>
                  </a:lnTo>
                  <a:lnTo>
                    <a:pt x="47" y="70"/>
                  </a:lnTo>
                  <a:lnTo>
                    <a:pt x="50" y="67"/>
                  </a:lnTo>
                  <a:lnTo>
                    <a:pt x="52" y="64"/>
                  </a:lnTo>
                  <a:lnTo>
                    <a:pt x="54" y="60"/>
                  </a:lnTo>
                  <a:lnTo>
                    <a:pt x="55" y="55"/>
                  </a:lnTo>
                  <a:lnTo>
                    <a:pt x="56" y="49"/>
                  </a:lnTo>
                  <a:lnTo>
                    <a:pt x="58" y="44"/>
                  </a:lnTo>
                  <a:lnTo>
                    <a:pt x="58" y="40"/>
                  </a:lnTo>
                  <a:lnTo>
                    <a:pt x="58" y="35"/>
                  </a:lnTo>
                  <a:lnTo>
                    <a:pt x="56" y="29"/>
                  </a:lnTo>
                  <a:lnTo>
                    <a:pt x="55" y="24"/>
                  </a:lnTo>
                  <a:lnTo>
                    <a:pt x="54" y="20"/>
                  </a:lnTo>
                  <a:lnTo>
                    <a:pt x="52" y="17"/>
                  </a:lnTo>
                  <a:lnTo>
                    <a:pt x="52" y="15"/>
                  </a:lnTo>
                  <a:lnTo>
                    <a:pt x="51" y="14"/>
                  </a:lnTo>
                  <a:lnTo>
                    <a:pt x="50" y="11"/>
                  </a:lnTo>
                  <a:lnTo>
                    <a:pt x="48" y="9"/>
                  </a:lnTo>
                  <a:lnTo>
                    <a:pt x="47" y="8"/>
                  </a:lnTo>
                  <a:lnTo>
                    <a:pt x="44" y="6"/>
                  </a:lnTo>
                  <a:lnTo>
                    <a:pt x="43" y="5"/>
                  </a:lnTo>
                  <a:lnTo>
                    <a:pt x="40" y="3"/>
                  </a:lnTo>
                  <a:lnTo>
                    <a:pt x="36" y="2"/>
                  </a:lnTo>
                  <a:lnTo>
                    <a:pt x="32" y="0"/>
                  </a:lnTo>
                  <a:lnTo>
                    <a:pt x="29" y="0"/>
                  </a:lnTo>
                  <a:close/>
                  <a:moveTo>
                    <a:pt x="29" y="3"/>
                  </a:moveTo>
                  <a:lnTo>
                    <a:pt x="31" y="3"/>
                  </a:lnTo>
                  <a:lnTo>
                    <a:pt x="32" y="5"/>
                  </a:lnTo>
                  <a:lnTo>
                    <a:pt x="34" y="5"/>
                  </a:lnTo>
                  <a:lnTo>
                    <a:pt x="35" y="5"/>
                  </a:lnTo>
                  <a:lnTo>
                    <a:pt x="38" y="6"/>
                  </a:lnTo>
                  <a:lnTo>
                    <a:pt x="39" y="6"/>
                  </a:lnTo>
                  <a:lnTo>
                    <a:pt x="40" y="8"/>
                  </a:lnTo>
                  <a:lnTo>
                    <a:pt x="42" y="8"/>
                  </a:lnTo>
                  <a:lnTo>
                    <a:pt x="43" y="9"/>
                  </a:lnTo>
                  <a:lnTo>
                    <a:pt x="44" y="11"/>
                  </a:lnTo>
                  <a:lnTo>
                    <a:pt x="46" y="12"/>
                  </a:lnTo>
                  <a:lnTo>
                    <a:pt x="47" y="14"/>
                  </a:lnTo>
                  <a:lnTo>
                    <a:pt x="48" y="15"/>
                  </a:lnTo>
                  <a:lnTo>
                    <a:pt x="50" y="17"/>
                  </a:lnTo>
                  <a:lnTo>
                    <a:pt x="51" y="20"/>
                  </a:lnTo>
                  <a:lnTo>
                    <a:pt x="52" y="21"/>
                  </a:lnTo>
                  <a:lnTo>
                    <a:pt x="54" y="26"/>
                  </a:lnTo>
                  <a:lnTo>
                    <a:pt x="54" y="31"/>
                  </a:lnTo>
                  <a:lnTo>
                    <a:pt x="55" y="35"/>
                  </a:lnTo>
                  <a:lnTo>
                    <a:pt x="55" y="40"/>
                  </a:lnTo>
                  <a:lnTo>
                    <a:pt x="55" y="44"/>
                  </a:lnTo>
                  <a:lnTo>
                    <a:pt x="54" y="49"/>
                  </a:lnTo>
                  <a:lnTo>
                    <a:pt x="54" y="53"/>
                  </a:lnTo>
                  <a:lnTo>
                    <a:pt x="52" y="58"/>
                  </a:lnTo>
                  <a:lnTo>
                    <a:pt x="50" y="61"/>
                  </a:lnTo>
                  <a:lnTo>
                    <a:pt x="47" y="66"/>
                  </a:lnTo>
                  <a:lnTo>
                    <a:pt x="46" y="69"/>
                  </a:lnTo>
                  <a:lnTo>
                    <a:pt x="42" y="70"/>
                  </a:lnTo>
                  <a:lnTo>
                    <a:pt x="39" y="73"/>
                  </a:lnTo>
                  <a:lnTo>
                    <a:pt x="36" y="75"/>
                  </a:lnTo>
                  <a:lnTo>
                    <a:pt x="32" y="75"/>
                  </a:lnTo>
                  <a:lnTo>
                    <a:pt x="29" y="75"/>
                  </a:lnTo>
                  <a:lnTo>
                    <a:pt x="25" y="75"/>
                  </a:lnTo>
                  <a:lnTo>
                    <a:pt x="23" y="75"/>
                  </a:lnTo>
                  <a:lnTo>
                    <a:pt x="19" y="73"/>
                  </a:lnTo>
                  <a:lnTo>
                    <a:pt x="16" y="70"/>
                  </a:lnTo>
                  <a:lnTo>
                    <a:pt x="13" y="69"/>
                  </a:lnTo>
                  <a:lnTo>
                    <a:pt x="11" y="66"/>
                  </a:lnTo>
                  <a:lnTo>
                    <a:pt x="8" y="61"/>
                  </a:lnTo>
                  <a:lnTo>
                    <a:pt x="7" y="58"/>
                  </a:lnTo>
                  <a:lnTo>
                    <a:pt x="5" y="53"/>
                  </a:lnTo>
                  <a:lnTo>
                    <a:pt x="4" y="49"/>
                  </a:lnTo>
                  <a:lnTo>
                    <a:pt x="3" y="44"/>
                  </a:lnTo>
                  <a:lnTo>
                    <a:pt x="3" y="40"/>
                  </a:lnTo>
                  <a:lnTo>
                    <a:pt x="3" y="37"/>
                  </a:lnTo>
                  <a:lnTo>
                    <a:pt x="3" y="35"/>
                  </a:lnTo>
                  <a:lnTo>
                    <a:pt x="4" y="32"/>
                  </a:lnTo>
                  <a:lnTo>
                    <a:pt x="4" y="31"/>
                  </a:lnTo>
                  <a:lnTo>
                    <a:pt x="4" y="29"/>
                  </a:lnTo>
                  <a:lnTo>
                    <a:pt x="5" y="26"/>
                  </a:lnTo>
                  <a:lnTo>
                    <a:pt x="5" y="24"/>
                  </a:lnTo>
                  <a:lnTo>
                    <a:pt x="7" y="21"/>
                  </a:lnTo>
                  <a:lnTo>
                    <a:pt x="8" y="17"/>
                  </a:lnTo>
                  <a:lnTo>
                    <a:pt x="11" y="14"/>
                  </a:lnTo>
                  <a:lnTo>
                    <a:pt x="13" y="11"/>
                  </a:lnTo>
                  <a:lnTo>
                    <a:pt x="16" y="8"/>
                  </a:lnTo>
                  <a:lnTo>
                    <a:pt x="19" y="6"/>
                  </a:lnTo>
                  <a:lnTo>
                    <a:pt x="23" y="5"/>
                  </a:lnTo>
                  <a:lnTo>
                    <a:pt x="25" y="5"/>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6" name="Freeform 192"/>
            <p:cNvSpPr>
              <a:spLocks noEditPoints="1"/>
            </p:cNvSpPr>
            <p:nvPr/>
          </p:nvSpPr>
          <p:spPr bwMode="auto">
            <a:xfrm>
              <a:off x="8334375" y="2405063"/>
              <a:ext cx="31750" cy="41275"/>
            </a:xfrm>
            <a:custGeom>
              <a:avLst/>
              <a:gdLst/>
              <a:ahLst/>
              <a:cxnLst>
                <a:cxn ang="0">
                  <a:pos x="24" y="0"/>
                </a:cxn>
                <a:cxn ang="0">
                  <a:pos x="17" y="4"/>
                </a:cxn>
                <a:cxn ang="0">
                  <a:pos x="10" y="8"/>
                </a:cxn>
                <a:cxn ang="0">
                  <a:pos x="5" y="16"/>
                </a:cxn>
                <a:cxn ang="0">
                  <a:pos x="2" y="23"/>
                </a:cxn>
                <a:cxn ang="0">
                  <a:pos x="1" y="28"/>
                </a:cxn>
                <a:cxn ang="0">
                  <a:pos x="0" y="32"/>
                </a:cxn>
                <a:cxn ang="0">
                  <a:pos x="0" y="39"/>
                </a:cxn>
                <a:cxn ang="0">
                  <a:pos x="0" y="45"/>
                </a:cxn>
                <a:cxn ang="0">
                  <a:pos x="1" y="55"/>
                </a:cxn>
                <a:cxn ang="0">
                  <a:pos x="5" y="64"/>
                </a:cxn>
                <a:cxn ang="0">
                  <a:pos x="10" y="72"/>
                </a:cxn>
                <a:cxn ang="0">
                  <a:pos x="16" y="75"/>
                </a:cxn>
                <a:cxn ang="0">
                  <a:pos x="19" y="78"/>
                </a:cxn>
                <a:cxn ang="0">
                  <a:pos x="23" y="80"/>
                </a:cxn>
                <a:cxn ang="0">
                  <a:pos x="27" y="80"/>
                </a:cxn>
                <a:cxn ang="0">
                  <a:pos x="29" y="80"/>
                </a:cxn>
                <a:cxn ang="0">
                  <a:pos x="33" y="80"/>
                </a:cxn>
                <a:cxn ang="0">
                  <a:pos x="37" y="78"/>
                </a:cxn>
                <a:cxn ang="0">
                  <a:pos x="40" y="75"/>
                </a:cxn>
                <a:cxn ang="0">
                  <a:pos x="45" y="72"/>
                </a:cxn>
                <a:cxn ang="0">
                  <a:pos x="51" y="64"/>
                </a:cxn>
                <a:cxn ang="0">
                  <a:pos x="55" y="55"/>
                </a:cxn>
                <a:cxn ang="0">
                  <a:pos x="56" y="45"/>
                </a:cxn>
                <a:cxn ang="0">
                  <a:pos x="56" y="36"/>
                </a:cxn>
                <a:cxn ang="0">
                  <a:pos x="55" y="25"/>
                </a:cxn>
                <a:cxn ang="0">
                  <a:pos x="52" y="19"/>
                </a:cxn>
                <a:cxn ang="0">
                  <a:pos x="49" y="14"/>
                </a:cxn>
                <a:cxn ang="0">
                  <a:pos x="47" y="10"/>
                </a:cxn>
                <a:cxn ang="0">
                  <a:pos x="44" y="7"/>
                </a:cxn>
                <a:cxn ang="0">
                  <a:pos x="39" y="4"/>
                </a:cxn>
                <a:cxn ang="0">
                  <a:pos x="32" y="0"/>
                </a:cxn>
                <a:cxn ang="0">
                  <a:pos x="28" y="5"/>
                </a:cxn>
                <a:cxn ang="0">
                  <a:pos x="32" y="5"/>
                </a:cxn>
                <a:cxn ang="0">
                  <a:pos x="35" y="5"/>
                </a:cxn>
                <a:cxn ang="0">
                  <a:pos x="37" y="7"/>
                </a:cxn>
                <a:cxn ang="0">
                  <a:pos x="41" y="10"/>
                </a:cxn>
                <a:cxn ang="0">
                  <a:pos x="44" y="11"/>
                </a:cxn>
                <a:cxn ang="0">
                  <a:pos x="47" y="14"/>
                </a:cxn>
                <a:cxn ang="0">
                  <a:pos x="48" y="19"/>
                </a:cxn>
                <a:cxn ang="0">
                  <a:pos x="51" y="22"/>
                </a:cxn>
                <a:cxn ang="0">
                  <a:pos x="53" y="31"/>
                </a:cxn>
                <a:cxn ang="0">
                  <a:pos x="53" y="40"/>
                </a:cxn>
                <a:cxn ang="0">
                  <a:pos x="53" y="49"/>
                </a:cxn>
                <a:cxn ang="0">
                  <a:pos x="51" y="58"/>
                </a:cxn>
                <a:cxn ang="0">
                  <a:pos x="47" y="66"/>
                </a:cxn>
                <a:cxn ang="0">
                  <a:pos x="41" y="72"/>
                </a:cxn>
                <a:cxn ang="0">
                  <a:pos x="35" y="75"/>
                </a:cxn>
                <a:cxn ang="0">
                  <a:pos x="28" y="77"/>
                </a:cxn>
                <a:cxn ang="0">
                  <a:pos x="21" y="75"/>
                </a:cxn>
                <a:cxn ang="0">
                  <a:pos x="15" y="72"/>
                </a:cxn>
                <a:cxn ang="0">
                  <a:pos x="9" y="66"/>
                </a:cxn>
                <a:cxn ang="0">
                  <a:pos x="5" y="58"/>
                </a:cxn>
                <a:cxn ang="0">
                  <a:pos x="2" y="49"/>
                </a:cxn>
                <a:cxn ang="0">
                  <a:pos x="2" y="40"/>
                </a:cxn>
                <a:cxn ang="0">
                  <a:pos x="2" y="36"/>
                </a:cxn>
                <a:cxn ang="0">
                  <a:pos x="2" y="31"/>
                </a:cxn>
                <a:cxn ang="0">
                  <a:pos x="4" y="26"/>
                </a:cxn>
                <a:cxn ang="0">
                  <a:pos x="5" y="22"/>
                </a:cxn>
                <a:cxn ang="0">
                  <a:pos x="9" y="14"/>
                </a:cxn>
                <a:cxn ang="0">
                  <a:pos x="15" y="10"/>
                </a:cxn>
                <a:cxn ang="0">
                  <a:pos x="21" y="5"/>
                </a:cxn>
                <a:cxn ang="0">
                  <a:pos x="28" y="5"/>
                </a:cxn>
              </a:cxnLst>
              <a:rect l="0" t="0" r="r" b="b"/>
              <a:pathLst>
                <a:path w="56" h="80">
                  <a:moveTo>
                    <a:pt x="28" y="0"/>
                  </a:moveTo>
                  <a:lnTo>
                    <a:pt x="24" y="0"/>
                  </a:lnTo>
                  <a:lnTo>
                    <a:pt x="21" y="2"/>
                  </a:lnTo>
                  <a:lnTo>
                    <a:pt x="17" y="4"/>
                  </a:lnTo>
                  <a:lnTo>
                    <a:pt x="15" y="7"/>
                  </a:lnTo>
                  <a:lnTo>
                    <a:pt x="10" y="8"/>
                  </a:lnTo>
                  <a:lnTo>
                    <a:pt x="8" y="13"/>
                  </a:lnTo>
                  <a:lnTo>
                    <a:pt x="5" y="16"/>
                  </a:lnTo>
                  <a:lnTo>
                    <a:pt x="4" y="20"/>
                  </a:lnTo>
                  <a:lnTo>
                    <a:pt x="2" y="23"/>
                  </a:lnTo>
                  <a:lnTo>
                    <a:pt x="1" y="25"/>
                  </a:lnTo>
                  <a:lnTo>
                    <a:pt x="1" y="28"/>
                  </a:lnTo>
                  <a:lnTo>
                    <a:pt x="1" y="31"/>
                  </a:lnTo>
                  <a:lnTo>
                    <a:pt x="0" y="32"/>
                  </a:lnTo>
                  <a:lnTo>
                    <a:pt x="0" y="36"/>
                  </a:lnTo>
                  <a:lnTo>
                    <a:pt x="0" y="39"/>
                  </a:lnTo>
                  <a:lnTo>
                    <a:pt x="0" y="40"/>
                  </a:lnTo>
                  <a:lnTo>
                    <a:pt x="0" y="45"/>
                  </a:lnTo>
                  <a:lnTo>
                    <a:pt x="1" y="51"/>
                  </a:lnTo>
                  <a:lnTo>
                    <a:pt x="1" y="55"/>
                  </a:lnTo>
                  <a:lnTo>
                    <a:pt x="4" y="60"/>
                  </a:lnTo>
                  <a:lnTo>
                    <a:pt x="5" y="64"/>
                  </a:lnTo>
                  <a:lnTo>
                    <a:pt x="8" y="67"/>
                  </a:lnTo>
                  <a:lnTo>
                    <a:pt x="10" y="72"/>
                  </a:lnTo>
                  <a:lnTo>
                    <a:pt x="15" y="75"/>
                  </a:lnTo>
                  <a:lnTo>
                    <a:pt x="16" y="75"/>
                  </a:lnTo>
                  <a:lnTo>
                    <a:pt x="17" y="77"/>
                  </a:lnTo>
                  <a:lnTo>
                    <a:pt x="19" y="78"/>
                  </a:lnTo>
                  <a:lnTo>
                    <a:pt x="21" y="78"/>
                  </a:lnTo>
                  <a:lnTo>
                    <a:pt x="23" y="80"/>
                  </a:lnTo>
                  <a:lnTo>
                    <a:pt x="24" y="80"/>
                  </a:lnTo>
                  <a:lnTo>
                    <a:pt x="27" y="80"/>
                  </a:lnTo>
                  <a:lnTo>
                    <a:pt x="28" y="80"/>
                  </a:lnTo>
                  <a:lnTo>
                    <a:pt x="29" y="80"/>
                  </a:lnTo>
                  <a:lnTo>
                    <a:pt x="32" y="80"/>
                  </a:lnTo>
                  <a:lnTo>
                    <a:pt x="33" y="80"/>
                  </a:lnTo>
                  <a:lnTo>
                    <a:pt x="35" y="78"/>
                  </a:lnTo>
                  <a:lnTo>
                    <a:pt x="37" y="78"/>
                  </a:lnTo>
                  <a:lnTo>
                    <a:pt x="39" y="77"/>
                  </a:lnTo>
                  <a:lnTo>
                    <a:pt x="40" y="75"/>
                  </a:lnTo>
                  <a:lnTo>
                    <a:pt x="43" y="75"/>
                  </a:lnTo>
                  <a:lnTo>
                    <a:pt x="45" y="72"/>
                  </a:lnTo>
                  <a:lnTo>
                    <a:pt x="48" y="67"/>
                  </a:lnTo>
                  <a:lnTo>
                    <a:pt x="51" y="64"/>
                  </a:lnTo>
                  <a:lnTo>
                    <a:pt x="52" y="60"/>
                  </a:lnTo>
                  <a:lnTo>
                    <a:pt x="55" y="55"/>
                  </a:lnTo>
                  <a:lnTo>
                    <a:pt x="56" y="51"/>
                  </a:lnTo>
                  <a:lnTo>
                    <a:pt x="56" y="45"/>
                  </a:lnTo>
                  <a:lnTo>
                    <a:pt x="56" y="40"/>
                  </a:lnTo>
                  <a:lnTo>
                    <a:pt x="56" y="36"/>
                  </a:lnTo>
                  <a:lnTo>
                    <a:pt x="56" y="31"/>
                  </a:lnTo>
                  <a:lnTo>
                    <a:pt x="55" y="25"/>
                  </a:lnTo>
                  <a:lnTo>
                    <a:pt x="52" y="20"/>
                  </a:lnTo>
                  <a:lnTo>
                    <a:pt x="52" y="19"/>
                  </a:lnTo>
                  <a:lnTo>
                    <a:pt x="51" y="16"/>
                  </a:lnTo>
                  <a:lnTo>
                    <a:pt x="49" y="14"/>
                  </a:lnTo>
                  <a:lnTo>
                    <a:pt x="48" y="13"/>
                  </a:lnTo>
                  <a:lnTo>
                    <a:pt x="47" y="10"/>
                  </a:lnTo>
                  <a:lnTo>
                    <a:pt x="45" y="8"/>
                  </a:lnTo>
                  <a:lnTo>
                    <a:pt x="44" y="7"/>
                  </a:lnTo>
                  <a:lnTo>
                    <a:pt x="43" y="7"/>
                  </a:lnTo>
                  <a:lnTo>
                    <a:pt x="39" y="4"/>
                  </a:lnTo>
                  <a:lnTo>
                    <a:pt x="35" y="2"/>
                  </a:lnTo>
                  <a:lnTo>
                    <a:pt x="32" y="0"/>
                  </a:lnTo>
                  <a:lnTo>
                    <a:pt x="28" y="0"/>
                  </a:lnTo>
                  <a:close/>
                  <a:moveTo>
                    <a:pt x="28" y="5"/>
                  </a:moveTo>
                  <a:lnTo>
                    <a:pt x="29" y="5"/>
                  </a:lnTo>
                  <a:lnTo>
                    <a:pt x="32" y="5"/>
                  </a:lnTo>
                  <a:lnTo>
                    <a:pt x="33" y="5"/>
                  </a:lnTo>
                  <a:lnTo>
                    <a:pt x="35" y="5"/>
                  </a:lnTo>
                  <a:lnTo>
                    <a:pt x="36" y="7"/>
                  </a:lnTo>
                  <a:lnTo>
                    <a:pt x="37" y="7"/>
                  </a:lnTo>
                  <a:lnTo>
                    <a:pt x="39" y="8"/>
                  </a:lnTo>
                  <a:lnTo>
                    <a:pt x="41" y="10"/>
                  </a:lnTo>
                  <a:lnTo>
                    <a:pt x="43" y="10"/>
                  </a:lnTo>
                  <a:lnTo>
                    <a:pt x="44" y="11"/>
                  </a:lnTo>
                  <a:lnTo>
                    <a:pt x="45" y="13"/>
                  </a:lnTo>
                  <a:lnTo>
                    <a:pt x="47" y="14"/>
                  </a:lnTo>
                  <a:lnTo>
                    <a:pt x="48" y="16"/>
                  </a:lnTo>
                  <a:lnTo>
                    <a:pt x="48" y="19"/>
                  </a:lnTo>
                  <a:lnTo>
                    <a:pt x="49" y="20"/>
                  </a:lnTo>
                  <a:lnTo>
                    <a:pt x="51" y="22"/>
                  </a:lnTo>
                  <a:lnTo>
                    <a:pt x="52" y="26"/>
                  </a:lnTo>
                  <a:lnTo>
                    <a:pt x="53" y="31"/>
                  </a:lnTo>
                  <a:lnTo>
                    <a:pt x="53" y="36"/>
                  </a:lnTo>
                  <a:lnTo>
                    <a:pt x="53" y="40"/>
                  </a:lnTo>
                  <a:lnTo>
                    <a:pt x="53" y="45"/>
                  </a:lnTo>
                  <a:lnTo>
                    <a:pt x="53" y="49"/>
                  </a:lnTo>
                  <a:lnTo>
                    <a:pt x="52" y="54"/>
                  </a:lnTo>
                  <a:lnTo>
                    <a:pt x="51" y="58"/>
                  </a:lnTo>
                  <a:lnTo>
                    <a:pt x="49" y="63"/>
                  </a:lnTo>
                  <a:lnTo>
                    <a:pt x="47" y="66"/>
                  </a:lnTo>
                  <a:lnTo>
                    <a:pt x="44" y="69"/>
                  </a:lnTo>
                  <a:lnTo>
                    <a:pt x="41" y="72"/>
                  </a:lnTo>
                  <a:lnTo>
                    <a:pt x="37" y="74"/>
                  </a:lnTo>
                  <a:lnTo>
                    <a:pt x="35" y="75"/>
                  </a:lnTo>
                  <a:lnTo>
                    <a:pt x="32" y="75"/>
                  </a:lnTo>
                  <a:lnTo>
                    <a:pt x="28" y="77"/>
                  </a:lnTo>
                  <a:lnTo>
                    <a:pt x="25" y="75"/>
                  </a:lnTo>
                  <a:lnTo>
                    <a:pt x="21" y="75"/>
                  </a:lnTo>
                  <a:lnTo>
                    <a:pt x="19" y="74"/>
                  </a:lnTo>
                  <a:lnTo>
                    <a:pt x="15" y="72"/>
                  </a:lnTo>
                  <a:lnTo>
                    <a:pt x="12" y="69"/>
                  </a:lnTo>
                  <a:lnTo>
                    <a:pt x="9" y="66"/>
                  </a:lnTo>
                  <a:lnTo>
                    <a:pt x="8" y="63"/>
                  </a:lnTo>
                  <a:lnTo>
                    <a:pt x="5" y="58"/>
                  </a:lnTo>
                  <a:lnTo>
                    <a:pt x="4" y="54"/>
                  </a:lnTo>
                  <a:lnTo>
                    <a:pt x="2" y="49"/>
                  </a:lnTo>
                  <a:lnTo>
                    <a:pt x="2" y="45"/>
                  </a:lnTo>
                  <a:lnTo>
                    <a:pt x="2" y="40"/>
                  </a:lnTo>
                  <a:lnTo>
                    <a:pt x="2" y="39"/>
                  </a:lnTo>
                  <a:lnTo>
                    <a:pt x="2" y="36"/>
                  </a:lnTo>
                  <a:lnTo>
                    <a:pt x="2" y="34"/>
                  </a:lnTo>
                  <a:lnTo>
                    <a:pt x="2" y="31"/>
                  </a:lnTo>
                  <a:lnTo>
                    <a:pt x="4" y="29"/>
                  </a:lnTo>
                  <a:lnTo>
                    <a:pt x="4" y="26"/>
                  </a:lnTo>
                  <a:lnTo>
                    <a:pt x="5" y="25"/>
                  </a:lnTo>
                  <a:lnTo>
                    <a:pt x="5" y="22"/>
                  </a:lnTo>
                  <a:lnTo>
                    <a:pt x="8" y="19"/>
                  </a:lnTo>
                  <a:lnTo>
                    <a:pt x="9" y="14"/>
                  </a:lnTo>
                  <a:lnTo>
                    <a:pt x="12" y="11"/>
                  </a:lnTo>
                  <a:lnTo>
                    <a:pt x="15" y="10"/>
                  </a:lnTo>
                  <a:lnTo>
                    <a:pt x="19" y="7"/>
                  </a:lnTo>
                  <a:lnTo>
                    <a:pt x="21" y="5"/>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7" name="Freeform 193"/>
            <p:cNvSpPr>
              <a:spLocks noEditPoints="1"/>
            </p:cNvSpPr>
            <p:nvPr/>
          </p:nvSpPr>
          <p:spPr bwMode="auto">
            <a:xfrm>
              <a:off x="7908925" y="2744788"/>
              <a:ext cx="31750" cy="41275"/>
            </a:xfrm>
            <a:custGeom>
              <a:avLst/>
              <a:gdLst/>
              <a:ahLst/>
              <a:cxnLst>
                <a:cxn ang="0">
                  <a:pos x="24" y="0"/>
                </a:cxn>
                <a:cxn ang="0">
                  <a:pos x="17" y="3"/>
                </a:cxn>
                <a:cxn ang="0">
                  <a:pos x="10" y="8"/>
                </a:cxn>
                <a:cxn ang="0">
                  <a:pos x="5" y="15"/>
                </a:cxn>
                <a:cxn ang="0">
                  <a:pos x="2" y="23"/>
                </a:cxn>
                <a:cxn ang="0">
                  <a:pos x="1" y="27"/>
                </a:cxn>
                <a:cxn ang="0">
                  <a:pos x="0" y="32"/>
                </a:cxn>
                <a:cxn ang="0">
                  <a:pos x="0" y="37"/>
                </a:cxn>
                <a:cxn ang="0">
                  <a:pos x="0" y="44"/>
                </a:cxn>
                <a:cxn ang="0">
                  <a:pos x="1" y="55"/>
                </a:cxn>
                <a:cxn ang="0">
                  <a:pos x="5" y="64"/>
                </a:cxn>
                <a:cxn ang="0">
                  <a:pos x="10" y="72"/>
                </a:cxn>
                <a:cxn ang="0">
                  <a:pos x="16" y="75"/>
                </a:cxn>
                <a:cxn ang="0">
                  <a:pos x="19" y="78"/>
                </a:cxn>
                <a:cxn ang="0">
                  <a:pos x="23" y="78"/>
                </a:cxn>
                <a:cxn ang="0">
                  <a:pos x="27" y="79"/>
                </a:cxn>
                <a:cxn ang="0">
                  <a:pos x="29" y="79"/>
                </a:cxn>
                <a:cxn ang="0">
                  <a:pos x="33" y="78"/>
                </a:cxn>
                <a:cxn ang="0">
                  <a:pos x="37" y="78"/>
                </a:cxn>
                <a:cxn ang="0">
                  <a:pos x="40" y="75"/>
                </a:cxn>
                <a:cxn ang="0">
                  <a:pos x="45" y="72"/>
                </a:cxn>
                <a:cxn ang="0">
                  <a:pos x="51" y="64"/>
                </a:cxn>
                <a:cxn ang="0">
                  <a:pos x="55" y="55"/>
                </a:cxn>
                <a:cxn ang="0">
                  <a:pos x="56" y="44"/>
                </a:cxn>
                <a:cxn ang="0">
                  <a:pos x="56" y="35"/>
                </a:cxn>
                <a:cxn ang="0">
                  <a:pos x="55" y="24"/>
                </a:cxn>
                <a:cxn ang="0">
                  <a:pos x="52" y="18"/>
                </a:cxn>
                <a:cxn ang="0">
                  <a:pos x="49" y="14"/>
                </a:cxn>
                <a:cxn ang="0">
                  <a:pos x="47" y="9"/>
                </a:cxn>
                <a:cxn ang="0">
                  <a:pos x="44" y="6"/>
                </a:cxn>
                <a:cxn ang="0">
                  <a:pos x="39" y="3"/>
                </a:cxn>
                <a:cxn ang="0">
                  <a:pos x="32" y="0"/>
                </a:cxn>
                <a:cxn ang="0">
                  <a:pos x="28" y="3"/>
                </a:cxn>
                <a:cxn ang="0">
                  <a:pos x="31" y="5"/>
                </a:cxn>
                <a:cxn ang="0">
                  <a:pos x="35" y="5"/>
                </a:cxn>
                <a:cxn ang="0">
                  <a:pos x="37" y="6"/>
                </a:cxn>
                <a:cxn ang="0">
                  <a:pos x="41" y="9"/>
                </a:cxn>
                <a:cxn ang="0">
                  <a:pos x="44" y="11"/>
                </a:cxn>
                <a:cxn ang="0">
                  <a:pos x="47" y="14"/>
                </a:cxn>
                <a:cxn ang="0">
                  <a:pos x="48" y="18"/>
                </a:cxn>
                <a:cxn ang="0">
                  <a:pos x="51" y="21"/>
                </a:cxn>
                <a:cxn ang="0">
                  <a:pos x="53" y="30"/>
                </a:cxn>
                <a:cxn ang="0">
                  <a:pos x="53" y="40"/>
                </a:cxn>
                <a:cxn ang="0">
                  <a:pos x="53" y="49"/>
                </a:cxn>
                <a:cxn ang="0">
                  <a:pos x="51" y="58"/>
                </a:cxn>
                <a:cxn ang="0">
                  <a:pos x="47" y="66"/>
                </a:cxn>
                <a:cxn ang="0">
                  <a:pos x="41" y="72"/>
                </a:cxn>
                <a:cxn ang="0">
                  <a:pos x="35" y="75"/>
                </a:cxn>
                <a:cxn ang="0">
                  <a:pos x="28" y="76"/>
                </a:cxn>
                <a:cxn ang="0">
                  <a:pos x="21" y="75"/>
                </a:cxn>
                <a:cxn ang="0">
                  <a:pos x="14" y="72"/>
                </a:cxn>
                <a:cxn ang="0">
                  <a:pos x="9" y="66"/>
                </a:cxn>
                <a:cxn ang="0">
                  <a:pos x="5" y="58"/>
                </a:cxn>
                <a:cxn ang="0">
                  <a:pos x="2" y="49"/>
                </a:cxn>
                <a:cxn ang="0">
                  <a:pos x="2" y="40"/>
                </a:cxn>
                <a:cxn ang="0">
                  <a:pos x="2" y="35"/>
                </a:cxn>
                <a:cxn ang="0">
                  <a:pos x="2" y="30"/>
                </a:cxn>
                <a:cxn ang="0">
                  <a:pos x="4" y="26"/>
                </a:cxn>
                <a:cxn ang="0">
                  <a:pos x="5" y="21"/>
                </a:cxn>
                <a:cxn ang="0">
                  <a:pos x="9" y="14"/>
                </a:cxn>
                <a:cxn ang="0">
                  <a:pos x="14" y="9"/>
                </a:cxn>
                <a:cxn ang="0">
                  <a:pos x="21" y="5"/>
                </a:cxn>
                <a:cxn ang="0">
                  <a:pos x="28" y="3"/>
                </a:cxn>
              </a:cxnLst>
              <a:rect l="0" t="0" r="r" b="b"/>
              <a:pathLst>
                <a:path w="56" h="79">
                  <a:moveTo>
                    <a:pt x="28" y="0"/>
                  </a:moveTo>
                  <a:lnTo>
                    <a:pt x="24" y="0"/>
                  </a:lnTo>
                  <a:lnTo>
                    <a:pt x="21" y="2"/>
                  </a:lnTo>
                  <a:lnTo>
                    <a:pt x="17" y="3"/>
                  </a:lnTo>
                  <a:lnTo>
                    <a:pt x="13" y="5"/>
                  </a:lnTo>
                  <a:lnTo>
                    <a:pt x="10" y="8"/>
                  </a:lnTo>
                  <a:lnTo>
                    <a:pt x="8" y="11"/>
                  </a:lnTo>
                  <a:lnTo>
                    <a:pt x="5" y="15"/>
                  </a:lnTo>
                  <a:lnTo>
                    <a:pt x="4" y="20"/>
                  </a:lnTo>
                  <a:lnTo>
                    <a:pt x="2" y="23"/>
                  </a:lnTo>
                  <a:lnTo>
                    <a:pt x="1" y="24"/>
                  </a:lnTo>
                  <a:lnTo>
                    <a:pt x="1" y="27"/>
                  </a:lnTo>
                  <a:lnTo>
                    <a:pt x="0" y="29"/>
                  </a:lnTo>
                  <a:lnTo>
                    <a:pt x="0" y="32"/>
                  </a:lnTo>
                  <a:lnTo>
                    <a:pt x="0" y="35"/>
                  </a:lnTo>
                  <a:lnTo>
                    <a:pt x="0" y="37"/>
                  </a:lnTo>
                  <a:lnTo>
                    <a:pt x="0" y="40"/>
                  </a:lnTo>
                  <a:lnTo>
                    <a:pt x="0" y="44"/>
                  </a:lnTo>
                  <a:lnTo>
                    <a:pt x="0" y="49"/>
                  </a:lnTo>
                  <a:lnTo>
                    <a:pt x="1" y="55"/>
                  </a:lnTo>
                  <a:lnTo>
                    <a:pt x="4" y="59"/>
                  </a:lnTo>
                  <a:lnTo>
                    <a:pt x="5" y="64"/>
                  </a:lnTo>
                  <a:lnTo>
                    <a:pt x="8" y="67"/>
                  </a:lnTo>
                  <a:lnTo>
                    <a:pt x="10" y="72"/>
                  </a:lnTo>
                  <a:lnTo>
                    <a:pt x="13" y="73"/>
                  </a:lnTo>
                  <a:lnTo>
                    <a:pt x="16" y="75"/>
                  </a:lnTo>
                  <a:lnTo>
                    <a:pt x="17" y="76"/>
                  </a:lnTo>
                  <a:lnTo>
                    <a:pt x="19" y="78"/>
                  </a:lnTo>
                  <a:lnTo>
                    <a:pt x="21" y="78"/>
                  </a:lnTo>
                  <a:lnTo>
                    <a:pt x="23" y="78"/>
                  </a:lnTo>
                  <a:lnTo>
                    <a:pt x="24" y="79"/>
                  </a:lnTo>
                  <a:lnTo>
                    <a:pt x="27" y="79"/>
                  </a:lnTo>
                  <a:lnTo>
                    <a:pt x="28" y="79"/>
                  </a:lnTo>
                  <a:lnTo>
                    <a:pt x="29" y="79"/>
                  </a:lnTo>
                  <a:lnTo>
                    <a:pt x="32" y="79"/>
                  </a:lnTo>
                  <a:lnTo>
                    <a:pt x="33" y="78"/>
                  </a:lnTo>
                  <a:lnTo>
                    <a:pt x="35" y="78"/>
                  </a:lnTo>
                  <a:lnTo>
                    <a:pt x="37" y="78"/>
                  </a:lnTo>
                  <a:lnTo>
                    <a:pt x="39" y="76"/>
                  </a:lnTo>
                  <a:lnTo>
                    <a:pt x="40" y="75"/>
                  </a:lnTo>
                  <a:lnTo>
                    <a:pt x="43" y="73"/>
                  </a:lnTo>
                  <a:lnTo>
                    <a:pt x="45" y="72"/>
                  </a:lnTo>
                  <a:lnTo>
                    <a:pt x="48" y="67"/>
                  </a:lnTo>
                  <a:lnTo>
                    <a:pt x="51" y="64"/>
                  </a:lnTo>
                  <a:lnTo>
                    <a:pt x="52" y="59"/>
                  </a:lnTo>
                  <a:lnTo>
                    <a:pt x="55" y="55"/>
                  </a:lnTo>
                  <a:lnTo>
                    <a:pt x="56" y="49"/>
                  </a:lnTo>
                  <a:lnTo>
                    <a:pt x="56" y="44"/>
                  </a:lnTo>
                  <a:lnTo>
                    <a:pt x="56" y="40"/>
                  </a:lnTo>
                  <a:lnTo>
                    <a:pt x="56" y="35"/>
                  </a:lnTo>
                  <a:lnTo>
                    <a:pt x="56" y="29"/>
                  </a:lnTo>
                  <a:lnTo>
                    <a:pt x="55" y="24"/>
                  </a:lnTo>
                  <a:lnTo>
                    <a:pt x="52" y="20"/>
                  </a:lnTo>
                  <a:lnTo>
                    <a:pt x="52" y="18"/>
                  </a:lnTo>
                  <a:lnTo>
                    <a:pt x="51" y="15"/>
                  </a:lnTo>
                  <a:lnTo>
                    <a:pt x="49" y="14"/>
                  </a:lnTo>
                  <a:lnTo>
                    <a:pt x="48" y="11"/>
                  </a:lnTo>
                  <a:lnTo>
                    <a:pt x="47" y="9"/>
                  </a:lnTo>
                  <a:lnTo>
                    <a:pt x="45" y="8"/>
                  </a:lnTo>
                  <a:lnTo>
                    <a:pt x="44" y="6"/>
                  </a:lnTo>
                  <a:lnTo>
                    <a:pt x="41" y="5"/>
                  </a:lnTo>
                  <a:lnTo>
                    <a:pt x="39" y="3"/>
                  </a:lnTo>
                  <a:lnTo>
                    <a:pt x="35" y="2"/>
                  </a:lnTo>
                  <a:lnTo>
                    <a:pt x="32" y="0"/>
                  </a:lnTo>
                  <a:lnTo>
                    <a:pt x="28" y="0"/>
                  </a:lnTo>
                  <a:close/>
                  <a:moveTo>
                    <a:pt x="28" y="3"/>
                  </a:moveTo>
                  <a:lnTo>
                    <a:pt x="29" y="5"/>
                  </a:lnTo>
                  <a:lnTo>
                    <a:pt x="31" y="5"/>
                  </a:lnTo>
                  <a:lnTo>
                    <a:pt x="33" y="5"/>
                  </a:lnTo>
                  <a:lnTo>
                    <a:pt x="35" y="5"/>
                  </a:lnTo>
                  <a:lnTo>
                    <a:pt x="36" y="6"/>
                  </a:lnTo>
                  <a:lnTo>
                    <a:pt x="37" y="6"/>
                  </a:lnTo>
                  <a:lnTo>
                    <a:pt x="39" y="8"/>
                  </a:lnTo>
                  <a:lnTo>
                    <a:pt x="41" y="9"/>
                  </a:lnTo>
                  <a:lnTo>
                    <a:pt x="43" y="9"/>
                  </a:lnTo>
                  <a:lnTo>
                    <a:pt x="44" y="11"/>
                  </a:lnTo>
                  <a:lnTo>
                    <a:pt x="45" y="12"/>
                  </a:lnTo>
                  <a:lnTo>
                    <a:pt x="47" y="14"/>
                  </a:lnTo>
                  <a:lnTo>
                    <a:pt x="48" y="15"/>
                  </a:lnTo>
                  <a:lnTo>
                    <a:pt x="48" y="18"/>
                  </a:lnTo>
                  <a:lnTo>
                    <a:pt x="49" y="20"/>
                  </a:lnTo>
                  <a:lnTo>
                    <a:pt x="51" y="21"/>
                  </a:lnTo>
                  <a:lnTo>
                    <a:pt x="52" y="26"/>
                  </a:lnTo>
                  <a:lnTo>
                    <a:pt x="53" y="30"/>
                  </a:lnTo>
                  <a:lnTo>
                    <a:pt x="53" y="35"/>
                  </a:lnTo>
                  <a:lnTo>
                    <a:pt x="53" y="40"/>
                  </a:lnTo>
                  <a:lnTo>
                    <a:pt x="53" y="44"/>
                  </a:lnTo>
                  <a:lnTo>
                    <a:pt x="53" y="49"/>
                  </a:lnTo>
                  <a:lnTo>
                    <a:pt x="52" y="53"/>
                  </a:lnTo>
                  <a:lnTo>
                    <a:pt x="51" y="58"/>
                  </a:lnTo>
                  <a:lnTo>
                    <a:pt x="48" y="62"/>
                  </a:lnTo>
                  <a:lnTo>
                    <a:pt x="47" y="66"/>
                  </a:lnTo>
                  <a:lnTo>
                    <a:pt x="44" y="69"/>
                  </a:lnTo>
                  <a:lnTo>
                    <a:pt x="41" y="72"/>
                  </a:lnTo>
                  <a:lnTo>
                    <a:pt x="37" y="73"/>
                  </a:lnTo>
                  <a:lnTo>
                    <a:pt x="35" y="75"/>
                  </a:lnTo>
                  <a:lnTo>
                    <a:pt x="31" y="75"/>
                  </a:lnTo>
                  <a:lnTo>
                    <a:pt x="28" y="76"/>
                  </a:lnTo>
                  <a:lnTo>
                    <a:pt x="24" y="75"/>
                  </a:lnTo>
                  <a:lnTo>
                    <a:pt x="21" y="75"/>
                  </a:lnTo>
                  <a:lnTo>
                    <a:pt x="19" y="73"/>
                  </a:lnTo>
                  <a:lnTo>
                    <a:pt x="14" y="72"/>
                  </a:lnTo>
                  <a:lnTo>
                    <a:pt x="12" y="69"/>
                  </a:lnTo>
                  <a:lnTo>
                    <a:pt x="9" y="66"/>
                  </a:lnTo>
                  <a:lnTo>
                    <a:pt x="6" y="62"/>
                  </a:lnTo>
                  <a:lnTo>
                    <a:pt x="5" y="58"/>
                  </a:lnTo>
                  <a:lnTo>
                    <a:pt x="4" y="53"/>
                  </a:lnTo>
                  <a:lnTo>
                    <a:pt x="2" y="49"/>
                  </a:lnTo>
                  <a:lnTo>
                    <a:pt x="2" y="44"/>
                  </a:lnTo>
                  <a:lnTo>
                    <a:pt x="2" y="40"/>
                  </a:lnTo>
                  <a:lnTo>
                    <a:pt x="2" y="38"/>
                  </a:lnTo>
                  <a:lnTo>
                    <a:pt x="2" y="35"/>
                  </a:lnTo>
                  <a:lnTo>
                    <a:pt x="2" y="32"/>
                  </a:lnTo>
                  <a:lnTo>
                    <a:pt x="2" y="30"/>
                  </a:lnTo>
                  <a:lnTo>
                    <a:pt x="4" y="29"/>
                  </a:lnTo>
                  <a:lnTo>
                    <a:pt x="4" y="26"/>
                  </a:lnTo>
                  <a:lnTo>
                    <a:pt x="5" y="24"/>
                  </a:lnTo>
                  <a:lnTo>
                    <a:pt x="5" y="21"/>
                  </a:lnTo>
                  <a:lnTo>
                    <a:pt x="8" y="18"/>
                  </a:lnTo>
                  <a:lnTo>
                    <a:pt x="9" y="14"/>
                  </a:lnTo>
                  <a:lnTo>
                    <a:pt x="12" y="11"/>
                  </a:lnTo>
                  <a:lnTo>
                    <a:pt x="14" y="9"/>
                  </a:lnTo>
                  <a:lnTo>
                    <a:pt x="19" y="6"/>
                  </a:lnTo>
                  <a:lnTo>
                    <a:pt x="21" y="5"/>
                  </a:lnTo>
                  <a:lnTo>
                    <a:pt x="25" y="5"/>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8" name="Freeform 194"/>
            <p:cNvSpPr>
              <a:spLocks noEditPoints="1"/>
            </p:cNvSpPr>
            <p:nvPr/>
          </p:nvSpPr>
          <p:spPr bwMode="auto">
            <a:xfrm>
              <a:off x="7878763" y="2684463"/>
              <a:ext cx="31750" cy="41275"/>
            </a:xfrm>
            <a:custGeom>
              <a:avLst/>
              <a:gdLst/>
              <a:ahLst/>
              <a:cxnLst>
                <a:cxn ang="0">
                  <a:pos x="26" y="0"/>
                </a:cxn>
                <a:cxn ang="0">
                  <a:pos x="19" y="3"/>
                </a:cxn>
                <a:cxn ang="0">
                  <a:pos x="12" y="7"/>
                </a:cxn>
                <a:cxn ang="0">
                  <a:pos x="7" y="15"/>
                </a:cxn>
                <a:cxn ang="0">
                  <a:pos x="3" y="21"/>
                </a:cxn>
                <a:cxn ang="0">
                  <a:pos x="2" y="27"/>
                </a:cxn>
                <a:cxn ang="0">
                  <a:pos x="2" y="32"/>
                </a:cxn>
                <a:cxn ang="0">
                  <a:pos x="0" y="36"/>
                </a:cxn>
                <a:cxn ang="0">
                  <a:pos x="0" y="44"/>
                </a:cxn>
                <a:cxn ang="0">
                  <a:pos x="3" y="53"/>
                </a:cxn>
                <a:cxn ang="0">
                  <a:pos x="7" y="64"/>
                </a:cxn>
                <a:cxn ang="0">
                  <a:pos x="12" y="70"/>
                </a:cxn>
                <a:cxn ang="0">
                  <a:pos x="16" y="74"/>
                </a:cxn>
                <a:cxn ang="0">
                  <a:pos x="20" y="76"/>
                </a:cxn>
                <a:cxn ang="0">
                  <a:pos x="23" y="77"/>
                </a:cxn>
                <a:cxn ang="0">
                  <a:pos x="27" y="79"/>
                </a:cxn>
                <a:cxn ang="0">
                  <a:pos x="31" y="79"/>
                </a:cxn>
                <a:cxn ang="0">
                  <a:pos x="35" y="77"/>
                </a:cxn>
                <a:cxn ang="0">
                  <a:pos x="38" y="76"/>
                </a:cxn>
                <a:cxn ang="0">
                  <a:pos x="42" y="74"/>
                </a:cxn>
                <a:cxn ang="0">
                  <a:pos x="46" y="70"/>
                </a:cxn>
                <a:cxn ang="0">
                  <a:pos x="51" y="64"/>
                </a:cxn>
                <a:cxn ang="0">
                  <a:pos x="55" y="53"/>
                </a:cxn>
                <a:cxn ang="0">
                  <a:pos x="58" y="44"/>
                </a:cxn>
                <a:cxn ang="0">
                  <a:pos x="58" y="35"/>
                </a:cxn>
                <a:cxn ang="0">
                  <a:pos x="55" y="24"/>
                </a:cxn>
                <a:cxn ang="0">
                  <a:pos x="53" y="17"/>
                </a:cxn>
                <a:cxn ang="0">
                  <a:pos x="50" y="14"/>
                </a:cxn>
                <a:cxn ang="0">
                  <a:pos x="47" y="9"/>
                </a:cxn>
                <a:cxn ang="0">
                  <a:pos x="45" y="6"/>
                </a:cxn>
                <a:cxn ang="0">
                  <a:pos x="39" y="3"/>
                </a:cxn>
                <a:cxn ang="0">
                  <a:pos x="33" y="0"/>
                </a:cxn>
                <a:cxn ang="0">
                  <a:pos x="29" y="3"/>
                </a:cxn>
                <a:cxn ang="0">
                  <a:pos x="33" y="4"/>
                </a:cxn>
                <a:cxn ang="0">
                  <a:pos x="35" y="4"/>
                </a:cxn>
                <a:cxn ang="0">
                  <a:pos x="39" y="6"/>
                </a:cxn>
                <a:cxn ang="0">
                  <a:pos x="42" y="7"/>
                </a:cxn>
                <a:cxn ang="0">
                  <a:pos x="45" y="11"/>
                </a:cxn>
                <a:cxn ang="0">
                  <a:pos x="47" y="14"/>
                </a:cxn>
                <a:cxn ang="0">
                  <a:pos x="50" y="17"/>
                </a:cxn>
                <a:cxn ang="0">
                  <a:pos x="51" y="21"/>
                </a:cxn>
                <a:cxn ang="0">
                  <a:pos x="54" y="30"/>
                </a:cxn>
                <a:cxn ang="0">
                  <a:pos x="55" y="39"/>
                </a:cxn>
                <a:cxn ang="0">
                  <a:pos x="54" y="49"/>
                </a:cxn>
                <a:cxn ang="0">
                  <a:pos x="51" y="58"/>
                </a:cxn>
                <a:cxn ang="0">
                  <a:pos x="47" y="65"/>
                </a:cxn>
                <a:cxn ang="0">
                  <a:pos x="42" y="70"/>
                </a:cxn>
                <a:cxn ang="0">
                  <a:pos x="35" y="74"/>
                </a:cxn>
                <a:cxn ang="0">
                  <a:pos x="29" y="74"/>
                </a:cxn>
                <a:cxn ang="0">
                  <a:pos x="22" y="74"/>
                </a:cxn>
                <a:cxn ang="0">
                  <a:pos x="16" y="70"/>
                </a:cxn>
                <a:cxn ang="0">
                  <a:pos x="11" y="65"/>
                </a:cxn>
                <a:cxn ang="0">
                  <a:pos x="6" y="58"/>
                </a:cxn>
                <a:cxn ang="0">
                  <a:pos x="4" y="49"/>
                </a:cxn>
                <a:cxn ang="0">
                  <a:pos x="3" y="39"/>
                </a:cxn>
                <a:cxn ang="0">
                  <a:pos x="3" y="35"/>
                </a:cxn>
                <a:cxn ang="0">
                  <a:pos x="4" y="30"/>
                </a:cxn>
                <a:cxn ang="0">
                  <a:pos x="6" y="26"/>
                </a:cxn>
                <a:cxn ang="0">
                  <a:pos x="7" y="21"/>
                </a:cxn>
                <a:cxn ang="0">
                  <a:pos x="11" y="14"/>
                </a:cxn>
                <a:cxn ang="0">
                  <a:pos x="16" y="7"/>
                </a:cxn>
                <a:cxn ang="0">
                  <a:pos x="23" y="4"/>
                </a:cxn>
                <a:cxn ang="0">
                  <a:pos x="29" y="3"/>
                </a:cxn>
              </a:cxnLst>
              <a:rect l="0" t="0" r="r" b="b"/>
              <a:pathLst>
                <a:path w="58" h="79">
                  <a:moveTo>
                    <a:pt x="29" y="0"/>
                  </a:moveTo>
                  <a:lnTo>
                    <a:pt x="26" y="0"/>
                  </a:lnTo>
                  <a:lnTo>
                    <a:pt x="22" y="1"/>
                  </a:lnTo>
                  <a:lnTo>
                    <a:pt x="19" y="3"/>
                  </a:lnTo>
                  <a:lnTo>
                    <a:pt x="15" y="4"/>
                  </a:lnTo>
                  <a:lnTo>
                    <a:pt x="12" y="7"/>
                  </a:lnTo>
                  <a:lnTo>
                    <a:pt x="8" y="11"/>
                  </a:lnTo>
                  <a:lnTo>
                    <a:pt x="7" y="15"/>
                  </a:lnTo>
                  <a:lnTo>
                    <a:pt x="4" y="20"/>
                  </a:lnTo>
                  <a:lnTo>
                    <a:pt x="3" y="21"/>
                  </a:lnTo>
                  <a:lnTo>
                    <a:pt x="3" y="24"/>
                  </a:lnTo>
                  <a:lnTo>
                    <a:pt x="2" y="27"/>
                  </a:lnTo>
                  <a:lnTo>
                    <a:pt x="2" y="29"/>
                  </a:lnTo>
                  <a:lnTo>
                    <a:pt x="2" y="32"/>
                  </a:lnTo>
                  <a:lnTo>
                    <a:pt x="0" y="35"/>
                  </a:lnTo>
                  <a:lnTo>
                    <a:pt x="0" y="36"/>
                  </a:lnTo>
                  <a:lnTo>
                    <a:pt x="0" y="39"/>
                  </a:lnTo>
                  <a:lnTo>
                    <a:pt x="0" y="44"/>
                  </a:lnTo>
                  <a:lnTo>
                    <a:pt x="2" y="49"/>
                  </a:lnTo>
                  <a:lnTo>
                    <a:pt x="3" y="53"/>
                  </a:lnTo>
                  <a:lnTo>
                    <a:pt x="4" y="59"/>
                  </a:lnTo>
                  <a:lnTo>
                    <a:pt x="7" y="64"/>
                  </a:lnTo>
                  <a:lnTo>
                    <a:pt x="8" y="67"/>
                  </a:lnTo>
                  <a:lnTo>
                    <a:pt x="12" y="70"/>
                  </a:lnTo>
                  <a:lnTo>
                    <a:pt x="15" y="73"/>
                  </a:lnTo>
                  <a:lnTo>
                    <a:pt x="16" y="74"/>
                  </a:lnTo>
                  <a:lnTo>
                    <a:pt x="18" y="76"/>
                  </a:lnTo>
                  <a:lnTo>
                    <a:pt x="20" y="76"/>
                  </a:lnTo>
                  <a:lnTo>
                    <a:pt x="22" y="77"/>
                  </a:lnTo>
                  <a:lnTo>
                    <a:pt x="23" y="77"/>
                  </a:lnTo>
                  <a:lnTo>
                    <a:pt x="26" y="79"/>
                  </a:lnTo>
                  <a:lnTo>
                    <a:pt x="27" y="79"/>
                  </a:lnTo>
                  <a:lnTo>
                    <a:pt x="29" y="79"/>
                  </a:lnTo>
                  <a:lnTo>
                    <a:pt x="31" y="79"/>
                  </a:lnTo>
                  <a:lnTo>
                    <a:pt x="33" y="79"/>
                  </a:lnTo>
                  <a:lnTo>
                    <a:pt x="35" y="77"/>
                  </a:lnTo>
                  <a:lnTo>
                    <a:pt x="37" y="77"/>
                  </a:lnTo>
                  <a:lnTo>
                    <a:pt x="38" y="76"/>
                  </a:lnTo>
                  <a:lnTo>
                    <a:pt x="39" y="76"/>
                  </a:lnTo>
                  <a:lnTo>
                    <a:pt x="42" y="74"/>
                  </a:lnTo>
                  <a:lnTo>
                    <a:pt x="43" y="73"/>
                  </a:lnTo>
                  <a:lnTo>
                    <a:pt x="46" y="70"/>
                  </a:lnTo>
                  <a:lnTo>
                    <a:pt x="49" y="67"/>
                  </a:lnTo>
                  <a:lnTo>
                    <a:pt x="51" y="64"/>
                  </a:lnTo>
                  <a:lnTo>
                    <a:pt x="54" y="59"/>
                  </a:lnTo>
                  <a:lnTo>
                    <a:pt x="55" y="53"/>
                  </a:lnTo>
                  <a:lnTo>
                    <a:pt x="57" y="49"/>
                  </a:lnTo>
                  <a:lnTo>
                    <a:pt x="58" y="44"/>
                  </a:lnTo>
                  <a:lnTo>
                    <a:pt x="58" y="39"/>
                  </a:lnTo>
                  <a:lnTo>
                    <a:pt x="58" y="35"/>
                  </a:lnTo>
                  <a:lnTo>
                    <a:pt x="57" y="29"/>
                  </a:lnTo>
                  <a:lnTo>
                    <a:pt x="55" y="24"/>
                  </a:lnTo>
                  <a:lnTo>
                    <a:pt x="54" y="20"/>
                  </a:lnTo>
                  <a:lnTo>
                    <a:pt x="53" y="17"/>
                  </a:lnTo>
                  <a:lnTo>
                    <a:pt x="51" y="15"/>
                  </a:lnTo>
                  <a:lnTo>
                    <a:pt x="50" y="14"/>
                  </a:lnTo>
                  <a:lnTo>
                    <a:pt x="49" y="11"/>
                  </a:lnTo>
                  <a:lnTo>
                    <a:pt x="47" y="9"/>
                  </a:lnTo>
                  <a:lnTo>
                    <a:pt x="46" y="7"/>
                  </a:lnTo>
                  <a:lnTo>
                    <a:pt x="45" y="6"/>
                  </a:lnTo>
                  <a:lnTo>
                    <a:pt x="43" y="4"/>
                  </a:lnTo>
                  <a:lnTo>
                    <a:pt x="39" y="3"/>
                  </a:lnTo>
                  <a:lnTo>
                    <a:pt x="37" y="1"/>
                  </a:lnTo>
                  <a:lnTo>
                    <a:pt x="33" y="0"/>
                  </a:lnTo>
                  <a:lnTo>
                    <a:pt x="29" y="0"/>
                  </a:lnTo>
                  <a:close/>
                  <a:moveTo>
                    <a:pt x="29" y="3"/>
                  </a:moveTo>
                  <a:lnTo>
                    <a:pt x="31" y="3"/>
                  </a:lnTo>
                  <a:lnTo>
                    <a:pt x="33" y="4"/>
                  </a:lnTo>
                  <a:lnTo>
                    <a:pt x="34" y="4"/>
                  </a:lnTo>
                  <a:lnTo>
                    <a:pt x="35" y="4"/>
                  </a:lnTo>
                  <a:lnTo>
                    <a:pt x="37" y="6"/>
                  </a:lnTo>
                  <a:lnTo>
                    <a:pt x="39" y="6"/>
                  </a:lnTo>
                  <a:lnTo>
                    <a:pt x="41" y="7"/>
                  </a:lnTo>
                  <a:lnTo>
                    <a:pt x="42" y="7"/>
                  </a:lnTo>
                  <a:lnTo>
                    <a:pt x="43" y="9"/>
                  </a:lnTo>
                  <a:lnTo>
                    <a:pt x="45" y="11"/>
                  </a:lnTo>
                  <a:lnTo>
                    <a:pt x="46" y="12"/>
                  </a:lnTo>
                  <a:lnTo>
                    <a:pt x="47" y="14"/>
                  </a:lnTo>
                  <a:lnTo>
                    <a:pt x="49" y="15"/>
                  </a:lnTo>
                  <a:lnTo>
                    <a:pt x="50" y="17"/>
                  </a:lnTo>
                  <a:lnTo>
                    <a:pt x="51" y="20"/>
                  </a:lnTo>
                  <a:lnTo>
                    <a:pt x="51" y="21"/>
                  </a:lnTo>
                  <a:lnTo>
                    <a:pt x="53" y="26"/>
                  </a:lnTo>
                  <a:lnTo>
                    <a:pt x="54" y="30"/>
                  </a:lnTo>
                  <a:lnTo>
                    <a:pt x="55" y="35"/>
                  </a:lnTo>
                  <a:lnTo>
                    <a:pt x="55" y="39"/>
                  </a:lnTo>
                  <a:lnTo>
                    <a:pt x="55" y="44"/>
                  </a:lnTo>
                  <a:lnTo>
                    <a:pt x="54" y="49"/>
                  </a:lnTo>
                  <a:lnTo>
                    <a:pt x="53" y="53"/>
                  </a:lnTo>
                  <a:lnTo>
                    <a:pt x="51" y="58"/>
                  </a:lnTo>
                  <a:lnTo>
                    <a:pt x="50" y="61"/>
                  </a:lnTo>
                  <a:lnTo>
                    <a:pt x="47" y="65"/>
                  </a:lnTo>
                  <a:lnTo>
                    <a:pt x="45" y="68"/>
                  </a:lnTo>
                  <a:lnTo>
                    <a:pt x="42" y="70"/>
                  </a:lnTo>
                  <a:lnTo>
                    <a:pt x="39" y="73"/>
                  </a:lnTo>
                  <a:lnTo>
                    <a:pt x="35" y="74"/>
                  </a:lnTo>
                  <a:lnTo>
                    <a:pt x="33" y="74"/>
                  </a:lnTo>
                  <a:lnTo>
                    <a:pt x="29" y="74"/>
                  </a:lnTo>
                  <a:lnTo>
                    <a:pt x="26" y="74"/>
                  </a:lnTo>
                  <a:lnTo>
                    <a:pt x="22" y="74"/>
                  </a:lnTo>
                  <a:lnTo>
                    <a:pt x="19" y="73"/>
                  </a:lnTo>
                  <a:lnTo>
                    <a:pt x="16" y="70"/>
                  </a:lnTo>
                  <a:lnTo>
                    <a:pt x="14" y="68"/>
                  </a:lnTo>
                  <a:lnTo>
                    <a:pt x="11" y="65"/>
                  </a:lnTo>
                  <a:lnTo>
                    <a:pt x="8" y="61"/>
                  </a:lnTo>
                  <a:lnTo>
                    <a:pt x="6" y="58"/>
                  </a:lnTo>
                  <a:lnTo>
                    <a:pt x="4" y="53"/>
                  </a:lnTo>
                  <a:lnTo>
                    <a:pt x="4" y="49"/>
                  </a:lnTo>
                  <a:lnTo>
                    <a:pt x="3" y="44"/>
                  </a:lnTo>
                  <a:lnTo>
                    <a:pt x="3" y="39"/>
                  </a:lnTo>
                  <a:lnTo>
                    <a:pt x="3" y="36"/>
                  </a:lnTo>
                  <a:lnTo>
                    <a:pt x="3" y="35"/>
                  </a:lnTo>
                  <a:lnTo>
                    <a:pt x="3" y="32"/>
                  </a:lnTo>
                  <a:lnTo>
                    <a:pt x="4" y="30"/>
                  </a:lnTo>
                  <a:lnTo>
                    <a:pt x="4" y="27"/>
                  </a:lnTo>
                  <a:lnTo>
                    <a:pt x="6" y="26"/>
                  </a:lnTo>
                  <a:lnTo>
                    <a:pt x="6" y="24"/>
                  </a:lnTo>
                  <a:lnTo>
                    <a:pt x="7" y="21"/>
                  </a:lnTo>
                  <a:lnTo>
                    <a:pt x="8" y="17"/>
                  </a:lnTo>
                  <a:lnTo>
                    <a:pt x="11" y="14"/>
                  </a:lnTo>
                  <a:lnTo>
                    <a:pt x="14" y="11"/>
                  </a:lnTo>
                  <a:lnTo>
                    <a:pt x="16" y="7"/>
                  </a:lnTo>
                  <a:lnTo>
                    <a:pt x="19" y="6"/>
                  </a:lnTo>
                  <a:lnTo>
                    <a:pt x="23" y="4"/>
                  </a:lnTo>
                  <a:lnTo>
                    <a:pt x="26" y="4"/>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099" name="Freeform 195"/>
            <p:cNvSpPr>
              <a:spLocks/>
            </p:cNvSpPr>
            <p:nvPr/>
          </p:nvSpPr>
          <p:spPr bwMode="auto">
            <a:xfrm>
              <a:off x="7980363" y="2854325"/>
              <a:ext cx="31750" cy="41275"/>
            </a:xfrm>
            <a:custGeom>
              <a:avLst/>
              <a:gdLst/>
              <a:ahLst/>
              <a:cxnLst>
                <a:cxn ang="0">
                  <a:pos x="24" y="0"/>
                </a:cxn>
                <a:cxn ang="0">
                  <a:pos x="17" y="1"/>
                </a:cxn>
                <a:cxn ang="0">
                  <a:pos x="10" y="7"/>
                </a:cxn>
                <a:cxn ang="0">
                  <a:pos x="5" y="15"/>
                </a:cxn>
                <a:cxn ang="0">
                  <a:pos x="2" y="21"/>
                </a:cxn>
                <a:cxn ang="0">
                  <a:pos x="1" y="26"/>
                </a:cxn>
                <a:cxn ang="0">
                  <a:pos x="0" y="30"/>
                </a:cxn>
                <a:cxn ang="0">
                  <a:pos x="0" y="36"/>
                </a:cxn>
                <a:cxn ang="0">
                  <a:pos x="0" y="44"/>
                </a:cxn>
                <a:cxn ang="0">
                  <a:pos x="1" y="53"/>
                </a:cxn>
                <a:cxn ang="0">
                  <a:pos x="5" y="62"/>
                </a:cxn>
                <a:cxn ang="0">
                  <a:pos x="10" y="70"/>
                </a:cxn>
                <a:cxn ang="0">
                  <a:pos x="16" y="74"/>
                </a:cxn>
                <a:cxn ang="0">
                  <a:pos x="18" y="76"/>
                </a:cxn>
                <a:cxn ang="0">
                  <a:pos x="23" y="77"/>
                </a:cxn>
                <a:cxn ang="0">
                  <a:pos x="27" y="77"/>
                </a:cxn>
                <a:cxn ang="0">
                  <a:pos x="31" y="77"/>
                </a:cxn>
                <a:cxn ang="0">
                  <a:pos x="33" y="77"/>
                </a:cxn>
                <a:cxn ang="0">
                  <a:pos x="37" y="76"/>
                </a:cxn>
                <a:cxn ang="0">
                  <a:pos x="40" y="74"/>
                </a:cxn>
                <a:cxn ang="0">
                  <a:pos x="45" y="70"/>
                </a:cxn>
                <a:cxn ang="0">
                  <a:pos x="51" y="62"/>
                </a:cxn>
                <a:cxn ang="0">
                  <a:pos x="55" y="53"/>
                </a:cxn>
                <a:cxn ang="0">
                  <a:pos x="56" y="44"/>
                </a:cxn>
                <a:cxn ang="0">
                  <a:pos x="56" y="33"/>
                </a:cxn>
                <a:cxn ang="0">
                  <a:pos x="55" y="24"/>
                </a:cxn>
                <a:cxn ang="0">
                  <a:pos x="52" y="16"/>
                </a:cxn>
                <a:cxn ang="0">
                  <a:pos x="49" y="12"/>
                </a:cxn>
                <a:cxn ang="0">
                  <a:pos x="47" y="9"/>
                </a:cxn>
                <a:cxn ang="0">
                  <a:pos x="44" y="6"/>
                </a:cxn>
                <a:cxn ang="0">
                  <a:pos x="39" y="1"/>
                </a:cxn>
                <a:cxn ang="0">
                  <a:pos x="32" y="0"/>
                </a:cxn>
              </a:cxnLst>
              <a:rect l="0" t="0" r="r" b="b"/>
              <a:pathLst>
                <a:path w="56" h="77">
                  <a:moveTo>
                    <a:pt x="28" y="0"/>
                  </a:moveTo>
                  <a:lnTo>
                    <a:pt x="24" y="0"/>
                  </a:lnTo>
                  <a:lnTo>
                    <a:pt x="21" y="0"/>
                  </a:lnTo>
                  <a:lnTo>
                    <a:pt x="17" y="1"/>
                  </a:lnTo>
                  <a:lnTo>
                    <a:pt x="14" y="4"/>
                  </a:lnTo>
                  <a:lnTo>
                    <a:pt x="10" y="7"/>
                  </a:lnTo>
                  <a:lnTo>
                    <a:pt x="8" y="10"/>
                  </a:lnTo>
                  <a:lnTo>
                    <a:pt x="5" y="15"/>
                  </a:lnTo>
                  <a:lnTo>
                    <a:pt x="4" y="18"/>
                  </a:lnTo>
                  <a:lnTo>
                    <a:pt x="2" y="21"/>
                  </a:lnTo>
                  <a:lnTo>
                    <a:pt x="1" y="24"/>
                  </a:lnTo>
                  <a:lnTo>
                    <a:pt x="1" y="26"/>
                  </a:lnTo>
                  <a:lnTo>
                    <a:pt x="1" y="29"/>
                  </a:lnTo>
                  <a:lnTo>
                    <a:pt x="0" y="30"/>
                  </a:lnTo>
                  <a:lnTo>
                    <a:pt x="0" y="33"/>
                  </a:lnTo>
                  <a:lnTo>
                    <a:pt x="0" y="36"/>
                  </a:lnTo>
                  <a:lnTo>
                    <a:pt x="0" y="39"/>
                  </a:lnTo>
                  <a:lnTo>
                    <a:pt x="0" y="44"/>
                  </a:lnTo>
                  <a:lnTo>
                    <a:pt x="0" y="48"/>
                  </a:lnTo>
                  <a:lnTo>
                    <a:pt x="1" y="53"/>
                  </a:lnTo>
                  <a:lnTo>
                    <a:pt x="4" y="58"/>
                  </a:lnTo>
                  <a:lnTo>
                    <a:pt x="5" y="62"/>
                  </a:lnTo>
                  <a:lnTo>
                    <a:pt x="8" y="67"/>
                  </a:lnTo>
                  <a:lnTo>
                    <a:pt x="10" y="70"/>
                  </a:lnTo>
                  <a:lnTo>
                    <a:pt x="14" y="73"/>
                  </a:lnTo>
                  <a:lnTo>
                    <a:pt x="16" y="74"/>
                  </a:lnTo>
                  <a:lnTo>
                    <a:pt x="17" y="74"/>
                  </a:lnTo>
                  <a:lnTo>
                    <a:pt x="18" y="76"/>
                  </a:lnTo>
                  <a:lnTo>
                    <a:pt x="21" y="77"/>
                  </a:lnTo>
                  <a:lnTo>
                    <a:pt x="23" y="77"/>
                  </a:lnTo>
                  <a:lnTo>
                    <a:pt x="24" y="77"/>
                  </a:lnTo>
                  <a:lnTo>
                    <a:pt x="27" y="77"/>
                  </a:lnTo>
                  <a:lnTo>
                    <a:pt x="28" y="77"/>
                  </a:lnTo>
                  <a:lnTo>
                    <a:pt x="31" y="77"/>
                  </a:lnTo>
                  <a:lnTo>
                    <a:pt x="32" y="77"/>
                  </a:lnTo>
                  <a:lnTo>
                    <a:pt x="33" y="77"/>
                  </a:lnTo>
                  <a:lnTo>
                    <a:pt x="36" y="77"/>
                  </a:lnTo>
                  <a:lnTo>
                    <a:pt x="37" y="76"/>
                  </a:lnTo>
                  <a:lnTo>
                    <a:pt x="39" y="74"/>
                  </a:lnTo>
                  <a:lnTo>
                    <a:pt x="40" y="74"/>
                  </a:lnTo>
                  <a:lnTo>
                    <a:pt x="43" y="73"/>
                  </a:lnTo>
                  <a:lnTo>
                    <a:pt x="45" y="70"/>
                  </a:lnTo>
                  <a:lnTo>
                    <a:pt x="48" y="67"/>
                  </a:lnTo>
                  <a:lnTo>
                    <a:pt x="51" y="62"/>
                  </a:lnTo>
                  <a:lnTo>
                    <a:pt x="53" y="58"/>
                  </a:lnTo>
                  <a:lnTo>
                    <a:pt x="55" y="53"/>
                  </a:lnTo>
                  <a:lnTo>
                    <a:pt x="56" y="48"/>
                  </a:lnTo>
                  <a:lnTo>
                    <a:pt x="56" y="44"/>
                  </a:lnTo>
                  <a:lnTo>
                    <a:pt x="56" y="39"/>
                  </a:lnTo>
                  <a:lnTo>
                    <a:pt x="56" y="33"/>
                  </a:lnTo>
                  <a:lnTo>
                    <a:pt x="56" y="29"/>
                  </a:lnTo>
                  <a:lnTo>
                    <a:pt x="55" y="24"/>
                  </a:lnTo>
                  <a:lnTo>
                    <a:pt x="53" y="18"/>
                  </a:lnTo>
                  <a:lnTo>
                    <a:pt x="52" y="16"/>
                  </a:lnTo>
                  <a:lnTo>
                    <a:pt x="51" y="15"/>
                  </a:lnTo>
                  <a:lnTo>
                    <a:pt x="49" y="12"/>
                  </a:lnTo>
                  <a:lnTo>
                    <a:pt x="48" y="10"/>
                  </a:lnTo>
                  <a:lnTo>
                    <a:pt x="47" y="9"/>
                  </a:lnTo>
                  <a:lnTo>
                    <a:pt x="45" y="7"/>
                  </a:lnTo>
                  <a:lnTo>
                    <a:pt x="44" y="6"/>
                  </a:lnTo>
                  <a:lnTo>
                    <a:pt x="43" y="4"/>
                  </a:lnTo>
                  <a:lnTo>
                    <a:pt x="39" y="1"/>
                  </a:lnTo>
                  <a:lnTo>
                    <a:pt x="35" y="0"/>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0" name="Freeform 196"/>
            <p:cNvSpPr>
              <a:spLocks/>
            </p:cNvSpPr>
            <p:nvPr/>
          </p:nvSpPr>
          <p:spPr bwMode="auto">
            <a:xfrm>
              <a:off x="8142288" y="2962275"/>
              <a:ext cx="31750" cy="41275"/>
            </a:xfrm>
            <a:custGeom>
              <a:avLst/>
              <a:gdLst/>
              <a:ahLst/>
              <a:cxnLst>
                <a:cxn ang="0">
                  <a:pos x="25" y="0"/>
                </a:cxn>
                <a:cxn ang="0">
                  <a:pos x="19" y="2"/>
                </a:cxn>
                <a:cxn ang="0">
                  <a:pos x="12" y="8"/>
                </a:cxn>
                <a:cxn ang="0">
                  <a:pos x="7" y="15"/>
                </a:cxn>
                <a:cxn ang="0">
                  <a:pos x="4" y="22"/>
                </a:cxn>
                <a:cxn ang="0">
                  <a:pos x="3" y="26"/>
                </a:cxn>
                <a:cxn ang="0">
                  <a:pos x="1" y="31"/>
                </a:cxn>
                <a:cxn ang="0">
                  <a:pos x="0" y="37"/>
                </a:cxn>
                <a:cxn ang="0">
                  <a:pos x="0" y="44"/>
                </a:cxn>
                <a:cxn ang="0">
                  <a:pos x="3" y="53"/>
                </a:cxn>
                <a:cxn ang="0">
                  <a:pos x="7" y="63"/>
                </a:cxn>
                <a:cxn ang="0">
                  <a:pos x="12" y="70"/>
                </a:cxn>
                <a:cxn ang="0">
                  <a:pos x="16" y="75"/>
                </a:cxn>
                <a:cxn ang="0">
                  <a:pos x="20" y="76"/>
                </a:cxn>
                <a:cxn ang="0">
                  <a:pos x="24" y="78"/>
                </a:cxn>
                <a:cxn ang="0">
                  <a:pos x="27" y="78"/>
                </a:cxn>
                <a:cxn ang="0">
                  <a:pos x="31" y="78"/>
                </a:cxn>
                <a:cxn ang="0">
                  <a:pos x="35" y="78"/>
                </a:cxn>
                <a:cxn ang="0">
                  <a:pos x="37" y="76"/>
                </a:cxn>
                <a:cxn ang="0">
                  <a:pos x="41" y="75"/>
                </a:cxn>
                <a:cxn ang="0">
                  <a:pos x="47" y="70"/>
                </a:cxn>
                <a:cxn ang="0">
                  <a:pos x="51" y="63"/>
                </a:cxn>
                <a:cxn ang="0">
                  <a:pos x="55" y="53"/>
                </a:cxn>
                <a:cxn ang="0">
                  <a:pos x="58" y="44"/>
                </a:cxn>
                <a:cxn ang="0">
                  <a:pos x="58" y="34"/>
                </a:cxn>
                <a:cxn ang="0">
                  <a:pos x="55" y="25"/>
                </a:cxn>
                <a:cxn ang="0">
                  <a:pos x="52" y="17"/>
                </a:cxn>
                <a:cxn ang="0">
                  <a:pos x="51" y="12"/>
                </a:cxn>
                <a:cxn ang="0">
                  <a:pos x="48" y="9"/>
                </a:cxn>
                <a:cxn ang="0">
                  <a:pos x="44" y="6"/>
                </a:cxn>
                <a:cxn ang="0">
                  <a:pos x="40" y="2"/>
                </a:cxn>
                <a:cxn ang="0">
                  <a:pos x="32" y="0"/>
                </a:cxn>
              </a:cxnLst>
              <a:rect l="0" t="0" r="r" b="b"/>
              <a:pathLst>
                <a:path w="58" h="78">
                  <a:moveTo>
                    <a:pt x="29" y="0"/>
                  </a:moveTo>
                  <a:lnTo>
                    <a:pt x="25" y="0"/>
                  </a:lnTo>
                  <a:lnTo>
                    <a:pt x="21" y="0"/>
                  </a:lnTo>
                  <a:lnTo>
                    <a:pt x="19" y="2"/>
                  </a:lnTo>
                  <a:lnTo>
                    <a:pt x="15" y="5"/>
                  </a:lnTo>
                  <a:lnTo>
                    <a:pt x="12" y="8"/>
                  </a:lnTo>
                  <a:lnTo>
                    <a:pt x="9" y="11"/>
                  </a:lnTo>
                  <a:lnTo>
                    <a:pt x="7" y="15"/>
                  </a:lnTo>
                  <a:lnTo>
                    <a:pt x="4" y="18"/>
                  </a:lnTo>
                  <a:lnTo>
                    <a:pt x="4" y="22"/>
                  </a:lnTo>
                  <a:lnTo>
                    <a:pt x="3" y="25"/>
                  </a:lnTo>
                  <a:lnTo>
                    <a:pt x="3" y="26"/>
                  </a:lnTo>
                  <a:lnTo>
                    <a:pt x="1" y="29"/>
                  </a:lnTo>
                  <a:lnTo>
                    <a:pt x="1" y="31"/>
                  </a:lnTo>
                  <a:lnTo>
                    <a:pt x="1" y="34"/>
                  </a:lnTo>
                  <a:lnTo>
                    <a:pt x="0" y="37"/>
                  </a:lnTo>
                  <a:lnTo>
                    <a:pt x="0" y="40"/>
                  </a:lnTo>
                  <a:lnTo>
                    <a:pt x="0" y="44"/>
                  </a:lnTo>
                  <a:lnTo>
                    <a:pt x="1" y="49"/>
                  </a:lnTo>
                  <a:lnTo>
                    <a:pt x="3" y="53"/>
                  </a:lnTo>
                  <a:lnTo>
                    <a:pt x="4" y="58"/>
                  </a:lnTo>
                  <a:lnTo>
                    <a:pt x="7" y="63"/>
                  </a:lnTo>
                  <a:lnTo>
                    <a:pt x="9" y="67"/>
                  </a:lnTo>
                  <a:lnTo>
                    <a:pt x="12" y="70"/>
                  </a:lnTo>
                  <a:lnTo>
                    <a:pt x="15" y="73"/>
                  </a:lnTo>
                  <a:lnTo>
                    <a:pt x="16" y="75"/>
                  </a:lnTo>
                  <a:lnTo>
                    <a:pt x="19" y="75"/>
                  </a:lnTo>
                  <a:lnTo>
                    <a:pt x="20" y="76"/>
                  </a:lnTo>
                  <a:lnTo>
                    <a:pt x="21" y="78"/>
                  </a:lnTo>
                  <a:lnTo>
                    <a:pt x="24" y="78"/>
                  </a:lnTo>
                  <a:lnTo>
                    <a:pt x="25" y="78"/>
                  </a:lnTo>
                  <a:lnTo>
                    <a:pt x="27" y="78"/>
                  </a:lnTo>
                  <a:lnTo>
                    <a:pt x="29" y="78"/>
                  </a:lnTo>
                  <a:lnTo>
                    <a:pt x="31" y="78"/>
                  </a:lnTo>
                  <a:lnTo>
                    <a:pt x="32" y="78"/>
                  </a:lnTo>
                  <a:lnTo>
                    <a:pt x="35" y="78"/>
                  </a:lnTo>
                  <a:lnTo>
                    <a:pt x="36" y="78"/>
                  </a:lnTo>
                  <a:lnTo>
                    <a:pt x="37" y="76"/>
                  </a:lnTo>
                  <a:lnTo>
                    <a:pt x="40" y="75"/>
                  </a:lnTo>
                  <a:lnTo>
                    <a:pt x="41" y="75"/>
                  </a:lnTo>
                  <a:lnTo>
                    <a:pt x="43" y="73"/>
                  </a:lnTo>
                  <a:lnTo>
                    <a:pt x="47" y="70"/>
                  </a:lnTo>
                  <a:lnTo>
                    <a:pt x="50" y="67"/>
                  </a:lnTo>
                  <a:lnTo>
                    <a:pt x="51" y="63"/>
                  </a:lnTo>
                  <a:lnTo>
                    <a:pt x="54" y="58"/>
                  </a:lnTo>
                  <a:lnTo>
                    <a:pt x="55" y="53"/>
                  </a:lnTo>
                  <a:lnTo>
                    <a:pt x="56" y="49"/>
                  </a:lnTo>
                  <a:lnTo>
                    <a:pt x="58" y="44"/>
                  </a:lnTo>
                  <a:lnTo>
                    <a:pt x="58" y="40"/>
                  </a:lnTo>
                  <a:lnTo>
                    <a:pt x="58" y="34"/>
                  </a:lnTo>
                  <a:lnTo>
                    <a:pt x="56" y="29"/>
                  </a:lnTo>
                  <a:lnTo>
                    <a:pt x="55" y="25"/>
                  </a:lnTo>
                  <a:lnTo>
                    <a:pt x="54" y="18"/>
                  </a:lnTo>
                  <a:lnTo>
                    <a:pt x="52" y="17"/>
                  </a:lnTo>
                  <a:lnTo>
                    <a:pt x="51" y="15"/>
                  </a:lnTo>
                  <a:lnTo>
                    <a:pt x="51" y="12"/>
                  </a:lnTo>
                  <a:lnTo>
                    <a:pt x="50" y="11"/>
                  </a:lnTo>
                  <a:lnTo>
                    <a:pt x="48" y="9"/>
                  </a:lnTo>
                  <a:lnTo>
                    <a:pt x="47" y="8"/>
                  </a:lnTo>
                  <a:lnTo>
                    <a:pt x="44" y="6"/>
                  </a:lnTo>
                  <a:lnTo>
                    <a:pt x="43" y="5"/>
                  </a:lnTo>
                  <a:lnTo>
                    <a:pt x="40" y="2"/>
                  </a:lnTo>
                  <a:lnTo>
                    <a:pt x="36" y="0"/>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1" name="Freeform 197"/>
            <p:cNvSpPr>
              <a:spLocks/>
            </p:cNvSpPr>
            <p:nvPr/>
          </p:nvSpPr>
          <p:spPr bwMode="auto">
            <a:xfrm>
              <a:off x="7981950" y="3048000"/>
              <a:ext cx="30163" cy="41275"/>
            </a:xfrm>
            <a:custGeom>
              <a:avLst/>
              <a:gdLst/>
              <a:ahLst/>
              <a:cxnLst>
                <a:cxn ang="0">
                  <a:pos x="25" y="0"/>
                </a:cxn>
                <a:cxn ang="0">
                  <a:pos x="18" y="3"/>
                </a:cxn>
                <a:cxn ang="0">
                  <a:pos x="11" y="7"/>
                </a:cxn>
                <a:cxn ang="0">
                  <a:pos x="6" y="15"/>
                </a:cxn>
                <a:cxn ang="0">
                  <a:pos x="3" y="22"/>
                </a:cxn>
                <a:cxn ang="0">
                  <a:pos x="2" y="27"/>
                </a:cxn>
                <a:cxn ang="0">
                  <a:pos x="0" y="32"/>
                </a:cxn>
                <a:cxn ang="0">
                  <a:pos x="0" y="36"/>
                </a:cxn>
                <a:cxn ang="0">
                  <a:pos x="0" y="44"/>
                </a:cxn>
                <a:cxn ang="0">
                  <a:pos x="2" y="54"/>
                </a:cxn>
                <a:cxn ang="0">
                  <a:pos x="6" y="64"/>
                </a:cxn>
                <a:cxn ang="0">
                  <a:pos x="11" y="71"/>
                </a:cxn>
                <a:cxn ang="0">
                  <a:pos x="16" y="74"/>
                </a:cxn>
                <a:cxn ang="0">
                  <a:pos x="19" y="77"/>
                </a:cxn>
                <a:cxn ang="0">
                  <a:pos x="23" y="79"/>
                </a:cxn>
                <a:cxn ang="0">
                  <a:pos x="26" y="79"/>
                </a:cxn>
                <a:cxn ang="0">
                  <a:pos x="30" y="79"/>
                </a:cxn>
                <a:cxn ang="0">
                  <a:pos x="34" y="79"/>
                </a:cxn>
                <a:cxn ang="0">
                  <a:pos x="38" y="77"/>
                </a:cxn>
                <a:cxn ang="0">
                  <a:pos x="41" y="74"/>
                </a:cxn>
                <a:cxn ang="0">
                  <a:pos x="46" y="71"/>
                </a:cxn>
                <a:cxn ang="0">
                  <a:pos x="51" y="64"/>
                </a:cxn>
                <a:cxn ang="0">
                  <a:pos x="54" y="54"/>
                </a:cxn>
                <a:cxn ang="0">
                  <a:pos x="57" y="44"/>
                </a:cxn>
                <a:cxn ang="0">
                  <a:pos x="57" y="35"/>
                </a:cxn>
                <a:cxn ang="0">
                  <a:pos x="54" y="24"/>
                </a:cxn>
                <a:cxn ang="0">
                  <a:pos x="51" y="18"/>
                </a:cxn>
                <a:cxn ang="0">
                  <a:pos x="50" y="13"/>
                </a:cxn>
                <a:cxn ang="0">
                  <a:pos x="47" y="9"/>
                </a:cxn>
                <a:cxn ang="0">
                  <a:pos x="45" y="6"/>
                </a:cxn>
                <a:cxn ang="0">
                  <a:pos x="39" y="3"/>
                </a:cxn>
                <a:cxn ang="0">
                  <a:pos x="31" y="0"/>
                </a:cxn>
              </a:cxnLst>
              <a:rect l="0" t="0" r="r" b="b"/>
              <a:pathLst>
                <a:path w="57" h="79">
                  <a:moveTo>
                    <a:pt x="29" y="0"/>
                  </a:moveTo>
                  <a:lnTo>
                    <a:pt x="25" y="0"/>
                  </a:lnTo>
                  <a:lnTo>
                    <a:pt x="22" y="1"/>
                  </a:lnTo>
                  <a:lnTo>
                    <a:pt x="18" y="3"/>
                  </a:lnTo>
                  <a:lnTo>
                    <a:pt x="14" y="6"/>
                  </a:lnTo>
                  <a:lnTo>
                    <a:pt x="11" y="7"/>
                  </a:lnTo>
                  <a:lnTo>
                    <a:pt x="8" y="12"/>
                  </a:lnTo>
                  <a:lnTo>
                    <a:pt x="6" y="15"/>
                  </a:lnTo>
                  <a:lnTo>
                    <a:pt x="3" y="19"/>
                  </a:lnTo>
                  <a:lnTo>
                    <a:pt x="3" y="22"/>
                  </a:lnTo>
                  <a:lnTo>
                    <a:pt x="2" y="24"/>
                  </a:lnTo>
                  <a:lnTo>
                    <a:pt x="2" y="27"/>
                  </a:lnTo>
                  <a:lnTo>
                    <a:pt x="0" y="29"/>
                  </a:lnTo>
                  <a:lnTo>
                    <a:pt x="0" y="32"/>
                  </a:lnTo>
                  <a:lnTo>
                    <a:pt x="0" y="35"/>
                  </a:lnTo>
                  <a:lnTo>
                    <a:pt x="0" y="36"/>
                  </a:lnTo>
                  <a:lnTo>
                    <a:pt x="0" y="39"/>
                  </a:lnTo>
                  <a:lnTo>
                    <a:pt x="0" y="44"/>
                  </a:lnTo>
                  <a:lnTo>
                    <a:pt x="0" y="50"/>
                  </a:lnTo>
                  <a:lnTo>
                    <a:pt x="2" y="54"/>
                  </a:lnTo>
                  <a:lnTo>
                    <a:pt x="3" y="59"/>
                  </a:lnTo>
                  <a:lnTo>
                    <a:pt x="6" y="64"/>
                  </a:lnTo>
                  <a:lnTo>
                    <a:pt x="8" y="67"/>
                  </a:lnTo>
                  <a:lnTo>
                    <a:pt x="11" y="71"/>
                  </a:lnTo>
                  <a:lnTo>
                    <a:pt x="14" y="74"/>
                  </a:lnTo>
                  <a:lnTo>
                    <a:pt x="16" y="74"/>
                  </a:lnTo>
                  <a:lnTo>
                    <a:pt x="18" y="76"/>
                  </a:lnTo>
                  <a:lnTo>
                    <a:pt x="19" y="77"/>
                  </a:lnTo>
                  <a:lnTo>
                    <a:pt x="21" y="77"/>
                  </a:lnTo>
                  <a:lnTo>
                    <a:pt x="23" y="79"/>
                  </a:lnTo>
                  <a:lnTo>
                    <a:pt x="25" y="79"/>
                  </a:lnTo>
                  <a:lnTo>
                    <a:pt x="26" y="79"/>
                  </a:lnTo>
                  <a:lnTo>
                    <a:pt x="29" y="79"/>
                  </a:lnTo>
                  <a:lnTo>
                    <a:pt x="30" y="79"/>
                  </a:lnTo>
                  <a:lnTo>
                    <a:pt x="33" y="79"/>
                  </a:lnTo>
                  <a:lnTo>
                    <a:pt x="34" y="79"/>
                  </a:lnTo>
                  <a:lnTo>
                    <a:pt x="35" y="77"/>
                  </a:lnTo>
                  <a:lnTo>
                    <a:pt x="38" y="77"/>
                  </a:lnTo>
                  <a:lnTo>
                    <a:pt x="39" y="76"/>
                  </a:lnTo>
                  <a:lnTo>
                    <a:pt x="41" y="74"/>
                  </a:lnTo>
                  <a:lnTo>
                    <a:pt x="42" y="74"/>
                  </a:lnTo>
                  <a:lnTo>
                    <a:pt x="46" y="71"/>
                  </a:lnTo>
                  <a:lnTo>
                    <a:pt x="49" y="67"/>
                  </a:lnTo>
                  <a:lnTo>
                    <a:pt x="51" y="64"/>
                  </a:lnTo>
                  <a:lnTo>
                    <a:pt x="53" y="59"/>
                  </a:lnTo>
                  <a:lnTo>
                    <a:pt x="54" y="54"/>
                  </a:lnTo>
                  <a:lnTo>
                    <a:pt x="55" y="50"/>
                  </a:lnTo>
                  <a:lnTo>
                    <a:pt x="57" y="44"/>
                  </a:lnTo>
                  <a:lnTo>
                    <a:pt x="57" y="39"/>
                  </a:lnTo>
                  <a:lnTo>
                    <a:pt x="57" y="35"/>
                  </a:lnTo>
                  <a:lnTo>
                    <a:pt x="55" y="30"/>
                  </a:lnTo>
                  <a:lnTo>
                    <a:pt x="54" y="24"/>
                  </a:lnTo>
                  <a:lnTo>
                    <a:pt x="53" y="19"/>
                  </a:lnTo>
                  <a:lnTo>
                    <a:pt x="51" y="18"/>
                  </a:lnTo>
                  <a:lnTo>
                    <a:pt x="51" y="15"/>
                  </a:lnTo>
                  <a:lnTo>
                    <a:pt x="50" y="13"/>
                  </a:lnTo>
                  <a:lnTo>
                    <a:pt x="49" y="12"/>
                  </a:lnTo>
                  <a:lnTo>
                    <a:pt x="47" y="9"/>
                  </a:lnTo>
                  <a:lnTo>
                    <a:pt x="46" y="7"/>
                  </a:lnTo>
                  <a:lnTo>
                    <a:pt x="45" y="6"/>
                  </a:lnTo>
                  <a:lnTo>
                    <a:pt x="42" y="6"/>
                  </a:lnTo>
                  <a:lnTo>
                    <a:pt x="39" y="3"/>
                  </a:lnTo>
                  <a:lnTo>
                    <a:pt x="35" y="1"/>
                  </a:lnTo>
                  <a:lnTo>
                    <a:pt x="31"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2" name="Freeform 198"/>
            <p:cNvSpPr>
              <a:spLocks noEditPoints="1"/>
            </p:cNvSpPr>
            <p:nvPr/>
          </p:nvSpPr>
          <p:spPr bwMode="auto">
            <a:xfrm>
              <a:off x="7874000" y="3143250"/>
              <a:ext cx="31750" cy="42863"/>
            </a:xfrm>
            <a:custGeom>
              <a:avLst/>
              <a:gdLst/>
              <a:ahLst/>
              <a:cxnLst>
                <a:cxn ang="0">
                  <a:pos x="26" y="0"/>
                </a:cxn>
                <a:cxn ang="0">
                  <a:pos x="19" y="3"/>
                </a:cxn>
                <a:cxn ang="0">
                  <a:pos x="12" y="8"/>
                </a:cxn>
                <a:cxn ang="0">
                  <a:pos x="7" y="16"/>
                </a:cxn>
                <a:cxn ang="0">
                  <a:pos x="3" y="23"/>
                </a:cxn>
                <a:cxn ang="0">
                  <a:pos x="2" y="28"/>
                </a:cxn>
                <a:cxn ang="0">
                  <a:pos x="2" y="32"/>
                </a:cxn>
                <a:cxn ang="0">
                  <a:pos x="0" y="37"/>
                </a:cxn>
                <a:cxn ang="0">
                  <a:pos x="0" y="44"/>
                </a:cxn>
                <a:cxn ang="0">
                  <a:pos x="3" y="55"/>
                </a:cxn>
                <a:cxn ang="0">
                  <a:pos x="7" y="64"/>
                </a:cxn>
                <a:cxn ang="0">
                  <a:pos x="12" y="72"/>
                </a:cxn>
                <a:cxn ang="0">
                  <a:pos x="16" y="75"/>
                </a:cxn>
                <a:cxn ang="0">
                  <a:pos x="20" y="78"/>
                </a:cxn>
                <a:cxn ang="0">
                  <a:pos x="23" y="79"/>
                </a:cxn>
                <a:cxn ang="0">
                  <a:pos x="27" y="79"/>
                </a:cxn>
                <a:cxn ang="0">
                  <a:pos x="31" y="79"/>
                </a:cxn>
                <a:cxn ang="0">
                  <a:pos x="35" y="79"/>
                </a:cxn>
                <a:cxn ang="0">
                  <a:pos x="38" y="78"/>
                </a:cxn>
                <a:cxn ang="0">
                  <a:pos x="42" y="75"/>
                </a:cxn>
                <a:cxn ang="0">
                  <a:pos x="46" y="72"/>
                </a:cxn>
                <a:cxn ang="0">
                  <a:pos x="51" y="64"/>
                </a:cxn>
                <a:cxn ang="0">
                  <a:pos x="55" y="55"/>
                </a:cxn>
                <a:cxn ang="0">
                  <a:pos x="58" y="44"/>
                </a:cxn>
                <a:cxn ang="0">
                  <a:pos x="58" y="35"/>
                </a:cxn>
                <a:cxn ang="0">
                  <a:pos x="55" y="25"/>
                </a:cxn>
                <a:cxn ang="0">
                  <a:pos x="53" y="19"/>
                </a:cxn>
                <a:cxn ang="0">
                  <a:pos x="50" y="14"/>
                </a:cxn>
                <a:cxn ang="0">
                  <a:pos x="47" y="9"/>
                </a:cxn>
                <a:cxn ang="0">
                  <a:pos x="45" y="6"/>
                </a:cxn>
                <a:cxn ang="0">
                  <a:pos x="39" y="3"/>
                </a:cxn>
                <a:cxn ang="0">
                  <a:pos x="32" y="0"/>
                </a:cxn>
                <a:cxn ang="0">
                  <a:pos x="28" y="5"/>
                </a:cxn>
                <a:cxn ang="0">
                  <a:pos x="32" y="5"/>
                </a:cxn>
                <a:cxn ang="0">
                  <a:pos x="35" y="5"/>
                </a:cxn>
                <a:cxn ang="0">
                  <a:pos x="39" y="6"/>
                </a:cxn>
                <a:cxn ang="0">
                  <a:pos x="42" y="9"/>
                </a:cxn>
                <a:cxn ang="0">
                  <a:pos x="45" y="11"/>
                </a:cxn>
                <a:cxn ang="0">
                  <a:pos x="47" y="14"/>
                </a:cxn>
                <a:cxn ang="0">
                  <a:pos x="50" y="19"/>
                </a:cxn>
                <a:cxn ang="0">
                  <a:pos x="51" y="22"/>
                </a:cxn>
                <a:cxn ang="0">
                  <a:pos x="54" y="31"/>
                </a:cxn>
                <a:cxn ang="0">
                  <a:pos x="55" y="40"/>
                </a:cxn>
                <a:cxn ang="0">
                  <a:pos x="54" y="49"/>
                </a:cxn>
                <a:cxn ang="0">
                  <a:pos x="51" y="58"/>
                </a:cxn>
                <a:cxn ang="0">
                  <a:pos x="47" y="66"/>
                </a:cxn>
                <a:cxn ang="0">
                  <a:pos x="42" y="72"/>
                </a:cxn>
                <a:cxn ang="0">
                  <a:pos x="35" y="75"/>
                </a:cxn>
                <a:cxn ang="0">
                  <a:pos x="28" y="76"/>
                </a:cxn>
                <a:cxn ang="0">
                  <a:pos x="22" y="75"/>
                </a:cxn>
                <a:cxn ang="0">
                  <a:pos x="16" y="72"/>
                </a:cxn>
                <a:cxn ang="0">
                  <a:pos x="11" y="66"/>
                </a:cxn>
                <a:cxn ang="0">
                  <a:pos x="7" y="58"/>
                </a:cxn>
                <a:cxn ang="0">
                  <a:pos x="4" y="49"/>
                </a:cxn>
                <a:cxn ang="0">
                  <a:pos x="3" y="40"/>
                </a:cxn>
                <a:cxn ang="0">
                  <a:pos x="3" y="35"/>
                </a:cxn>
                <a:cxn ang="0">
                  <a:pos x="4" y="31"/>
                </a:cxn>
                <a:cxn ang="0">
                  <a:pos x="6" y="26"/>
                </a:cxn>
                <a:cxn ang="0">
                  <a:pos x="7" y="22"/>
                </a:cxn>
                <a:cxn ang="0">
                  <a:pos x="11" y="14"/>
                </a:cxn>
                <a:cxn ang="0">
                  <a:pos x="16" y="9"/>
                </a:cxn>
                <a:cxn ang="0">
                  <a:pos x="23" y="5"/>
                </a:cxn>
                <a:cxn ang="0">
                  <a:pos x="28" y="5"/>
                </a:cxn>
              </a:cxnLst>
              <a:rect l="0" t="0" r="r" b="b"/>
              <a:pathLst>
                <a:path w="58" h="79">
                  <a:moveTo>
                    <a:pt x="28" y="0"/>
                  </a:moveTo>
                  <a:lnTo>
                    <a:pt x="26" y="0"/>
                  </a:lnTo>
                  <a:lnTo>
                    <a:pt x="22" y="2"/>
                  </a:lnTo>
                  <a:lnTo>
                    <a:pt x="19" y="3"/>
                  </a:lnTo>
                  <a:lnTo>
                    <a:pt x="15" y="6"/>
                  </a:lnTo>
                  <a:lnTo>
                    <a:pt x="12" y="8"/>
                  </a:lnTo>
                  <a:lnTo>
                    <a:pt x="8" y="12"/>
                  </a:lnTo>
                  <a:lnTo>
                    <a:pt x="7" y="16"/>
                  </a:lnTo>
                  <a:lnTo>
                    <a:pt x="4" y="20"/>
                  </a:lnTo>
                  <a:lnTo>
                    <a:pt x="3" y="23"/>
                  </a:lnTo>
                  <a:lnTo>
                    <a:pt x="3" y="25"/>
                  </a:lnTo>
                  <a:lnTo>
                    <a:pt x="2" y="28"/>
                  </a:lnTo>
                  <a:lnTo>
                    <a:pt x="2" y="29"/>
                  </a:lnTo>
                  <a:lnTo>
                    <a:pt x="2" y="32"/>
                  </a:lnTo>
                  <a:lnTo>
                    <a:pt x="0" y="35"/>
                  </a:lnTo>
                  <a:lnTo>
                    <a:pt x="0" y="37"/>
                  </a:lnTo>
                  <a:lnTo>
                    <a:pt x="0" y="40"/>
                  </a:lnTo>
                  <a:lnTo>
                    <a:pt x="0" y="44"/>
                  </a:lnTo>
                  <a:lnTo>
                    <a:pt x="2" y="51"/>
                  </a:lnTo>
                  <a:lnTo>
                    <a:pt x="3" y="55"/>
                  </a:lnTo>
                  <a:lnTo>
                    <a:pt x="4" y="60"/>
                  </a:lnTo>
                  <a:lnTo>
                    <a:pt x="7" y="64"/>
                  </a:lnTo>
                  <a:lnTo>
                    <a:pt x="8" y="67"/>
                  </a:lnTo>
                  <a:lnTo>
                    <a:pt x="12" y="72"/>
                  </a:lnTo>
                  <a:lnTo>
                    <a:pt x="15" y="75"/>
                  </a:lnTo>
                  <a:lnTo>
                    <a:pt x="16" y="75"/>
                  </a:lnTo>
                  <a:lnTo>
                    <a:pt x="19" y="76"/>
                  </a:lnTo>
                  <a:lnTo>
                    <a:pt x="20" y="78"/>
                  </a:lnTo>
                  <a:lnTo>
                    <a:pt x="22" y="78"/>
                  </a:lnTo>
                  <a:lnTo>
                    <a:pt x="23" y="79"/>
                  </a:lnTo>
                  <a:lnTo>
                    <a:pt x="26" y="79"/>
                  </a:lnTo>
                  <a:lnTo>
                    <a:pt x="27" y="79"/>
                  </a:lnTo>
                  <a:lnTo>
                    <a:pt x="28" y="79"/>
                  </a:lnTo>
                  <a:lnTo>
                    <a:pt x="31" y="79"/>
                  </a:lnTo>
                  <a:lnTo>
                    <a:pt x="32" y="79"/>
                  </a:lnTo>
                  <a:lnTo>
                    <a:pt x="35" y="79"/>
                  </a:lnTo>
                  <a:lnTo>
                    <a:pt x="37" y="78"/>
                  </a:lnTo>
                  <a:lnTo>
                    <a:pt x="38" y="78"/>
                  </a:lnTo>
                  <a:lnTo>
                    <a:pt x="39" y="76"/>
                  </a:lnTo>
                  <a:lnTo>
                    <a:pt x="42" y="75"/>
                  </a:lnTo>
                  <a:lnTo>
                    <a:pt x="43" y="75"/>
                  </a:lnTo>
                  <a:lnTo>
                    <a:pt x="46" y="72"/>
                  </a:lnTo>
                  <a:lnTo>
                    <a:pt x="50" y="67"/>
                  </a:lnTo>
                  <a:lnTo>
                    <a:pt x="51" y="64"/>
                  </a:lnTo>
                  <a:lnTo>
                    <a:pt x="54" y="60"/>
                  </a:lnTo>
                  <a:lnTo>
                    <a:pt x="55" y="55"/>
                  </a:lnTo>
                  <a:lnTo>
                    <a:pt x="57" y="51"/>
                  </a:lnTo>
                  <a:lnTo>
                    <a:pt x="58" y="44"/>
                  </a:lnTo>
                  <a:lnTo>
                    <a:pt x="58" y="40"/>
                  </a:lnTo>
                  <a:lnTo>
                    <a:pt x="58" y="35"/>
                  </a:lnTo>
                  <a:lnTo>
                    <a:pt x="57" y="31"/>
                  </a:lnTo>
                  <a:lnTo>
                    <a:pt x="55" y="25"/>
                  </a:lnTo>
                  <a:lnTo>
                    <a:pt x="54" y="20"/>
                  </a:lnTo>
                  <a:lnTo>
                    <a:pt x="53" y="19"/>
                  </a:lnTo>
                  <a:lnTo>
                    <a:pt x="51" y="16"/>
                  </a:lnTo>
                  <a:lnTo>
                    <a:pt x="50" y="14"/>
                  </a:lnTo>
                  <a:lnTo>
                    <a:pt x="49" y="12"/>
                  </a:lnTo>
                  <a:lnTo>
                    <a:pt x="47" y="9"/>
                  </a:lnTo>
                  <a:lnTo>
                    <a:pt x="46" y="8"/>
                  </a:lnTo>
                  <a:lnTo>
                    <a:pt x="45" y="6"/>
                  </a:lnTo>
                  <a:lnTo>
                    <a:pt x="43" y="6"/>
                  </a:lnTo>
                  <a:lnTo>
                    <a:pt x="39" y="3"/>
                  </a:lnTo>
                  <a:lnTo>
                    <a:pt x="37" y="2"/>
                  </a:lnTo>
                  <a:lnTo>
                    <a:pt x="32" y="0"/>
                  </a:lnTo>
                  <a:lnTo>
                    <a:pt x="28" y="0"/>
                  </a:lnTo>
                  <a:close/>
                  <a:moveTo>
                    <a:pt x="28" y="5"/>
                  </a:moveTo>
                  <a:lnTo>
                    <a:pt x="31" y="5"/>
                  </a:lnTo>
                  <a:lnTo>
                    <a:pt x="32" y="5"/>
                  </a:lnTo>
                  <a:lnTo>
                    <a:pt x="34" y="5"/>
                  </a:lnTo>
                  <a:lnTo>
                    <a:pt x="35" y="5"/>
                  </a:lnTo>
                  <a:lnTo>
                    <a:pt x="37" y="6"/>
                  </a:lnTo>
                  <a:lnTo>
                    <a:pt x="39" y="6"/>
                  </a:lnTo>
                  <a:lnTo>
                    <a:pt x="41" y="8"/>
                  </a:lnTo>
                  <a:lnTo>
                    <a:pt x="42" y="9"/>
                  </a:lnTo>
                  <a:lnTo>
                    <a:pt x="43" y="9"/>
                  </a:lnTo>
                  <a:lnTo>
                    <a:pt x="45" y="11"/>
                  </a:lnTo>
                  <a:lnTo>
                    <a:pt x="46" y="12"/>
                  </a:lnTo>
                  <a:lnTo>
                    <a:pt x="47" y="14"/>
                  </a:lnTo>
                  <a:lnTo>
                    <a:pt x="49" y="17"/>
                  </a:lnTo>
                  <a:lnTo>
                    <a:pt x="50" y="19"/>
                  </a:lnTo>
                  <a:lnTo>
                    <a:pt x="51" y="20"/>
                  </a:lnTo>
                  <a:lnTo>
                    <a:pt x="51" y="22"/>
                  </a:lnTo>
                  <a:lnTo>
                    <a:pt x="53" y="26"/>
                  </a:lnTo>
                  <a:lnTo>
                    <a:pt x="54" y="31"/>
                  </a:lnTo>
                  <a:lnTo>
                    <a:pt x="55" y="35"/>
                  </a:lnTo>
                  <a:lnTo>
                    <a:pt x="55" y="40"/>
                  </a:lnTo>
                  <a:lnTo>
                    <a:pt x="55" y="44"/>
                  </a:lnTo>
                  <a:lnTo>
                    <a:pt x="54" y="49"/>
                  </a:lnTo>
                  <a:lnTo>
                    <a:pt x="53" y="54"/>
                  </a:lnTo>
                  <a:lnTo>
                    <a:pt x="51" y="58"/>
                  </a:lnTo>
                  <a:lnTo>
                    <a:pt x="50" y="63"/>
                  </a:lnTo>
                  <a:lnTo>
                    <a:pt x="47" y="66"/>
                  </a:lnTo>
                  <a:lnTo>
                    <a:pt x="45" y="69"/>
                  </a:lnTo>
                  <a:lnTo>
                    <a:pt x="42" y="72"/>
                  </a:lnTo>
                  <a:lnTo>
                    <a:pt x="39" y="73"/>
                  </a:lnTo>
                  <a:lnTo>
                    <a:pt x="35" y="75"/>
                  </a:lnTo>
                  <a:lnTo>
                    <a:pt x="32" y="76"/>
                  </a:lnTo>
                  <a:lnTo>
                    <a:pt x="28" y="76"/>
                  </a:lnTo>
                  <a:lnTo>
                    <a:pt x="26" y="76"/>
                  </a:lnTo>
                  <a:lnTo>
                    <a:pt x="22" y="75"/>
                  </a:lnTo>
                  <a:lnTo>
                    <a:pt x="19" y="73"/>
                  </a:lnTo>
                  <a:lnTo>
                    <a:pt x="16" y="72"/>
                  </a:lnTo>
                  <a:lnTo>
                    <a:pt x="14" y="69"/>
                  </a:lnTo>
                  <a:lnTo>
                    <a:pt x="11" y="66"/>
                  </a:lnTo>
                  <a:lnTo>
                    <a:pt x="8" y="63"/>
                  </a:lnTo>
                  <a:lnTo>
                    <a:pt x="7" y="58"/>
                  </a:lnTo>
                  <a:lnTo>
                    <a:pt x="4" y="54"/>
                  </a:lnTo>
                  <a:lnTo>
                    <a:pt x="4" y="49"/>
                  </a:lnTo>
                  <a:lnTo>
                    <a:pt x="3" y="44"/>
                  </a:lnTo>
                  <a:lnTo>
                    <a:pt x="3" y="40"/>
                  </a:lnTo>
                  <a:lnTo>
                    <a:pt x="3" y="38"/>
                  </a:lnTo>
                  <a:lnTo>
                    <a:pt x="3" y="35"/>
                  </a:lnTo>
                  <a:lnTo>
                    <a:pt x="3" y="34"/>
                  </a:lnTo>
                  <a:lnTo>
                    <a:pt x="4" y="31"/>
                  </a:lnTo>
                  <a:lnTo>
                    <a:pt x="4" y="29"/>
                  </a:lnTo>
                  <a:lnTo>
                    <a:pt x="6" y="26"/>
                  </a:lnTo>
                  <a:lnTo>
                    <a:pt x="6" y="25"/>
                  </a:lnTo>
                  <a:lnTo>
                    <a:pt x="7" y="22"/>
                  </a:lnTo>
                  <a:lnTo>
                    <a:pt x="8" y="19"/>
                  </a:lnTo>
                  <a:lnTo>
                    <a:pt x="11" y="14"/>
                  </a:lnTo>
                  <a:lnTo>
                    <a:pt x="14" y="11"/>
                  </a:lnTo>
                  <a:lnTo>
                    <a:pt x="16" y="9"/>
                  </a:lnTo>
                  <a:lnTo>
                    <a:pt x="19" y="6"/>
                  </a:lnTo>
                  <a:lnTo>
                    <a:pt x="23" y="5"/>
                  </a:lnTo>
                  <a:lnTo>
                    <a:pt x="26"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3" name="Freeform 199"/>
            <p:cNvSpPr>
              <a:spLocks noEditPoints="1"/>
            </p:cNvSpPr>
            <p:nvPr/>
          </p:nvSpPr>
          <p:spPr bwMode="auto">
            <a:xfrm>
              <a:off x="8056563" y="3228975"/>
              <a:ext cx="31750" cy="42863"/>
            </a:xfrm>
            <a:custGeom>
              <a:avLst/>
              <a:gdLst/>
              <a:ahLst/>
              <a:cxnLst>
                <a:cxn ang="0">
                  <a:pos x="24" y="0"/>
                </a:cxn>
                <a:cxn ang="0">
                  <a:pos x="17" y="3"/>
                </a:cxn>
                <a:cxn ang="0">
                  <a:pos x="11" y="7"/>
                </a:cxn>
                <a:cxn ang="0">
                  <a:pos x="5" y="15"/>
                </a:cxn>
                <a:cxn ang="0">
                  <a:pos x="3" y="21"/>
                </a:cxn>
                <a:cxn ang="0">
                  <a:pos x="1" y="26"/>
                </a:cxn>
                <a:cxn ang="0">
                  <a:pos x="0" y="32"/>
                </a:cxn>
                <a:cxn ang="0">
                  <a:pos x="0" y="36"/>
                </a:cxn>
                <a:cxn ang="0">
                  <a:pos x="0" y="44"/>
                </a:cxn>
                <a:cxn ang="0">
                  <a:pos x="1" y="53"/>
                </a:cxn>
                <a:cxn ang="0">
                  <a:pos x="5" y="62"/>
                </a:cxn>
                <a:cxn ang="0">
                  <a:pos x="11" y="70"/>
                </a:cxn>
                <a:cxn ang="0">
                  <a:pos x="16" y="74"/>
                </a:cxn>
                <a:cxn ang="0">
                  <a:pos x="19" y="76"/>
                </a:cxn>
                <a:cxn ang="0">
                  <a:pos x="23" y="77"/>
                </a:cxn>
                <a:cxn ang="0">
                  <a:pos x="27" y="79"/>
                </a:cxn>
                <a:cxn ang="0">
                  <a:pos x="31" y="79"/>
                </a:cxn>
                <a:cxn ang="0">
                  <a:pos x="34" y="77"/>
                </a:cxn>
                <a:cxn ang="0">
                  <a:pos x="38" y="76"/>
                </a:cxn>
                <a:cxn ang="0">
                  <a:pos x="40" y="74"/>
                </a:cxn>
                <a:cxn ang="0">
                  <a:pos x="46" y="70"/>
                </a:cxn>
                <a:cxn ang="0">
                  <a:pos x="51" y="62"/>
                </a:cxn>
                <a:cxn ang="0">
                  <a:pos x="55" y="53"/>
                </a:cxn>
                <a:cxn ang="0">
                  <a:pos x="56" y="44"/>
                </a:cxn>
                <a:cxn ang="0">
                  <a:pos x="56" y="33"/>
                </a:cxn>
                <a:cxn ang="0">
                  <a:pos x="55" y="24"/>
                </a:cxn>
                <a:cxn ang="0">
                  <a:pos x="52" y="16"/>
                </a:cxn>
                <a:cxn ang="0">
                  <a:pos x="50" y="12"/>
                </a:cxn>
                <a:cxn ang="0">
                  <a:pos x="47" y="9"/>
                </a:cxn>
                <a:cxn ang="0">
                  <a:pos x="44" y="6"/>
                </a:cxn>
                <a:cxn ang="0">
                  <a:pos x="39" y="3"/>
                </a:cxn>
                <a:cxn ang="0">
                  <a:pos x="32" y="0"/>
                </a:cxn>
                <a:cxn ang="0">
                  <a:pos x="28" y="3"/>
                </a:cxn>
                <a:cxn ang="0">
                  <a:pos x="32" y="3"/>
                </a:cxn>
                <a:cxn ang="0">
                  <a:pos x="35" y="4"/>
                </a:cxn>
                <a:cxn ang="0">
                  <a:pos x="38" y="6"/>
                </a:cxn>
                <a:cxn ang="0">
                  <a:pos x="42" y="7"/>
                </a:cxn>
                <a:cxn ang="0">
                  <a:pos x="44" y="10"/>
                </a:cxn>
                <a:cxn ang="0">
                  <a:pos x="47" y="13"/>
                </a:cxn>
                <a:cxn ang="0">
                  <a:pos x="50" y="16"/>
                </a:cxn>
                <a:cxn ang="0">
                  <a:pos x="51" y="21"/>
                </a:cxn>
                <a:cxn ang="0">
                  <a:pos x="54" y="30"/>
                </a:cxn>
                <a:cxn ang="0">
                  <a:pos x="54" y="39"/>
                </a:cxn>
                <a:cxn ang="0">
                  <a:pos x="54" y="48"/>
                </a:cxn>
                <a:cxn ang="0">
                  <a:pos x="51" y="56"/>
                </a:cxn>
                <a:cxn ang="0">
                  <a:pos x="47" y="64"/>
                </a:cxn>
                <a:cxn ang="0">
                  <a:pos x="42" y="70"/>
                </a:cxn>
                <a:cxn ang="0">
                  <a:pos x="35" y="73"/>
                </a:cxn>
                <a:cxn ang="0">
                  <a:pos x="28" y="74"/>
                </a:cxn>
                <a:cxn ang="0">
                  <a:pos x="22" y="73"/>
                </a:cxn>
                <a:cxn ang="0">
                  <a:pos x="15" y="70"/>
                </a:cxn>
                <a:cxn ang="0">
                  <a:pos x="9" y="64"/>
                </a:cxn>
                <a:cxn ang="0">
                  <a:pos x="5" y="56"/>
                </a:cxn>
                <a:cxn ang="0">
                  <a:pos x="3" y="48"/>
                </a:cxn>
                <a:cxn ang="0">
                  <a:pos x="3" y="39"/>
                </a:cxn>
                <a:cxn ang="0">
                  <a:pos x="3" y="35"/>
                </a:cxn>
                <a:cxn ang="0">
                  <a:pos x="3" y="30"/>
                </a:cxn>
                <a:cxn ang="0">
                  <a:pos x="4" y="26"/>
                </a:cxn>
                <a:cxn ang="0">
                  <a:pos x="5" y="21"/>
                </a:cxn>
                <a:cxn ang="0">
                  <a:pos x="9" y="13"/>
                </a:cxn>
                <a:cxn ang="0">
                  <a:pos x="15" y="7"/>
                </a:cxn>
                <a:cxn ang="0">
                  <a:pos x="22" y="4"/>
                </a:cxn>
                <a:cxn ang="0">
                  <a:pos x="28" y="3"/>
                </a:cxn>
              </a:cxnLst>
              <a:rect l="0" t="0" r="r" b="b"/>
              <a:pathLst>
                <a:path w="56" h="79">
                  <a:moveTo>
                    <a:pt x="28" y="0"/>
                  </a:moveTo>
                  <a:lnTo>
                    <a:pt x="24" y="0"/>
                  </a:lnTo>
                  <a:lnTo>
                    <a:pt x="22" y="0"/>
                  </a:lnTo>
                  <a:lnTo>
                    <a:pt x="17" y="3"/>
                  </a:lnTo>
                  <a:lnTo>
                    <a:pt x="15" y="4"/>
                  </a:lnTo>
                  <a:lnTo>
                    <a:pt x="11" y="7"/>
                  </a:lnTo>
                  <a:lnTo>
                    <a:pt x="8" y="10"/>
                  </a:lnTo>
                  <a:lnTo>
                    <a:pt x="5" y="15"/>
                  </a:lnTo>
                  <a:lnTo>
                    <a:pt x="4" y="20"/>
                  </a:lnTo>
                  <a:lnTo>
                    <a:pt x="3" y="21"/>
                  </a:lnTo>
                  <a:lnTo>
                    <a:pt x="1" y="24"/>
                  </a:lnTo>
                  <a:lnTo>
                    <a:pt x="1" y="26"/>
                  </a:lnTo>
                  <a:lnTo>
                    <a:pt x="1" y="29"/>
                  </a:lnTo>
                  <a:lnTo>
                    <a:pt x="0" y="32"/>
                  </a:lnTo>
                  <a:lnTo>
                    <a:pt x="0" y="33"/>
                  </a:lnTo>
                  <a:lnTo>
                    <a:pt x="0" y="36"/>
                  </a:lnTo>
                  <a:lnTo>
                    <a:pt x="0" y="39"/>
                  </a:lnTo>
                  <a:lnTo>
                    <a:pt x="0" y="44"/>
                  </a:lnTo>
                  <a:lnTo>
                    <a:pt x="1" y="48"/>
                  </a:lnTo>
                  <a:lnTo>
                    <a:pt x="1" y="53"/>
                  </a:lnTo>
                  <a:lnTo>
                    <a:pt x="4" y="58"/>
                  </a:lnTo>
                  <a:lnTo>
                    <a:pt x="5" y="62"/>
                  </a:lnTo>
                  <a:lnTo>
                    <a:pt x="8" y="67"/>
                  </a:lnTo>
                  <a:lnTo>
                    <a:pt x="11" y="70"/>
                  </a:lnTo>
                  <a:lnTo>
                    <a:pt x="15" y="73"/>
                  </a:lnTo>
                  <a:lnTo>
                    <a:pt x="16" y="74"/>
                  </a:lnTo>
                  <a:lnTo>
                    <a:pt x="17" y="74"/>
                  </a:lnTo>
                  <a:lnTo>
                    <a:pt x="19" y="76"/>
                  </a:lnTo>
                  <a:lnTo>
                    <a:pt x="22" y="77"/>
                  </a:lnTo>
                  <a:lnTo>
                    <a:pt x="23" y="77"/>
                  </a:lnTo>
                  <a:lnTo>
                    <a:pt x="24" y="77"/>
                  </a:lnTo>
                  <a:lnTo>
                    <a:pt x="27" y="79"/>
                  </a:lnTo>
                  <a:lnTo>
                    <a:pt x="28" y="79"/>
                  </a:lnTo>
                  <a:lnTo>
                    <a:pt x="31" y="79"/>
                  </a:lnTo>
                  <a:lnTo>
                    <a:pt x="32" y="77"/>
                  </a:lnTo>
                  <a:lnTo>
                    <a:pt x="34" y="77"/>
                  </a:lnTo>
                  <a:lnTo>
                    <a:pt x="36" y="77"/>
                  </a:lnTo>
                  <a:lnTo>
                    <a:pt x="38" y="76"/>
                  </a:lnTo>
                  <a:lnTo>
                    <a:pt x="39" y="74"/>
                  </a:lnTo>
                  <a:lnTo>
                    <a:pt x="40" y="74"/>
                  </a:lnTo>
                  <a:lnTo>
                    <a:pt x="43" y="73"/>
                  </a:lnTo>
                  <a:lnTo>
                    <a:pt x="46" y="70"/>
                  </a:lnTo>
                  <a:lnTo>
                    <a:pt x="48" y="67"/>
                  </a:lnTo>
                  <a:lnTo>
                    <a:pt x="51" y="62"/>
                  </a:lnTo>
                  <a:lnTo>
                    <a:pt x="54" y="58"/>
                  </a:lnTo>
                  <a:lnTo>
                    <a:pt x="55" y="53"/>
                  </a:lnTo>
                  <a:lnTo>
                    <a:pt x="56" y="48"/>
                  </a:lnTo>
                  <a:lnTo>
                    <a:pt x="56" y="44"/>
                  </a:lnTo>
                  <a:lnTo>
                    <a:pt x="56" y="39"/>
                  </a:lnTo>
                  <a:lnTo>
                    <a:pt x="56" y="33"/>
                  </a:lnTo>
                  <a:lnTo>
                    <a:pt x="56" y="29"/>
                  </a:lnTo>
                  <a:lnTo>
                    <a:pt x="55" y="24"/>
                  </a:lnTo>
                  <a:lnTo>
                    <a:pt x="54" y="20"/>
                  </a:lnTo>
                  <a:lnTo>
                    <a:pt x="52" y="16"/>
                  </a:lnTo>
                  <a:lnTo>
                    <a:pt x="51" y="15"/>
                  </a:lnTo>
                  <a:lnTo>
                    <a:pt x="50" y="12"/>
                  </a:lnTo>
                  <a:lnTo>
                    <a:pt x="48" y="10"/>
                  </a:lnTo>
                  <a:lnTo>
                    <a:pt x="47" y="9"/>
                  </a:lnTo>
                  <a:lnTo>
                    <a:pt x="46" y="7"/>
                  </a:lnTo>
                  <a:lnTo>
                    <a:pt x="44" y="6"/>
                  </a:lnTo>
                  <a:lnTo>
                    <a:pt x="43" y="4"/>
                  </a:lnTo>
                  <a:lnTo>
                    <a:pt x="39" y="3"/>
                  </a:lnTo>
                  <a:lnTo>
                    <a:pt x="35" y="0"/>
                  </a:lnTo>
                  <a:lnTo>
                    <a:pt x="32" y="0"/>
                  </a:lnTo>
                  <a:lnTo>
                    <a:pt x="28" y="0"/>
                  </a:lnTo>
                  <a:close/>
                  <a:moveTo>
                    <a:pt x="28" y="3"/>
                  </a:moveTo>
                  <a:lnTo>
                    <a:pt x="30" y="3"/>
                  </a:lnTo>
                  <a:lnTo>
                    <a:pt x="32" y="3"/>
                  </a:lnTo>
                  <a:lnTo>
                    <a:pt x="34" y="4"/>
                  </a:lnTo>
                  <a:lnTo>
                    <a:pt x="35" y="4"/>
                  </a:lnTo>
                  <a:lnTo>
                    <a:pt x="36" y="4"/>
                  </a:lnTo>
                  <a:lnTo>
                    <a:pt x="38" y="6"/>
                  </a:lnTo>
                  <a:lnTo>
                    <a:pt x="39" y="7"/>
                  </a:lnTo>
                  <a:lnTo>
                    <a:pt x="42" y="7"/>
                  </a:lnTo>
                  <a:lnTo>
                    <a:pt x="43" y="9"/>
                  </a:lnTo>
                  <a:lnTo>
                    <a:pt x="44" y="10"/>
                  </a:lnTo>
                  <a:lnTo>
                    <a:pt x="46" y="12"/>
                  </a:lnTo>
                  <a:lnTo>
                    <a:pt x="47" y="13"/>
                  </a:lnTo>
                  <a:lnTo>
                    <a:pt x="48" y="15"/>
                  </a:lnTo>
                  <a:lnTo>
                    <a:pt x="50" y="16"/>
                  </a:lnTo>
                  <a:lnTo>
                    <a:pt x="50" y="20"/>
                  </a:lnTo>
                  <a:lnTo>
                    <a:pt x="51" y="21"/>
                  </a:lnTo>
                  <a:lnTo>
                    <a:pt x="52" y="26"/>
                  </a:lnTo>
                  <a:lnTo>
                    <a:pt x="54" y="30"/>
                  </a:lnTo>
                  <a:lnTo>
                    <a:pt x="54" y="35"/>
                  </a:lnTo>
                  <a:lnTo>
                    <a:pt x="54" y="39"/>
                  </a:lnTo>
                  <a:lnTo>
                    <a:pt x="54" y="44"/>
                  </a:lnTo>
                  <a:lnTo>
                    <a:pt x="54" y="48"/>
                  </a:lnTo>
                  <a:lnTo>
                    <a:pt x="52" y="53"/>
                  </a:lnTo>
                  <a:lnTo>
                    <a:pt x="51" y="56"/>
                  </a:lnTo>
                  <a:lnTo>
                    <a:pt x="50" y="61"/>
                  </a:lnTo>
                  <a:lnTo>
                    <a:pt x="47" y="64"/>
                  </a:lnTo>
                  <a:lnTo>
                    <a:pt x="44" y="67"/>
                  </a:lnTo>
                  <a:lnTo>
                    <a:pt x="42" y="70"/>
                  </a:lnTo>
                  <a:lnTo>
                    <a:pt x="38" y="73"/>
                  </a:lnTo>
                  <a:lnTo>
                    <a:pt x="35" y="73"/>
                  </a:lnTo>
                  <a:lnTo>
                    <a:pt x="32" y="74"/>
                  </a:lnTo>
                  <a:lnTo>
                    <a:pt x="28" y="74"/>
                  </a:lnTo>
                  <a:lnTo>
                    <a:pt x="26" y="74"/>
                  </a:lnTo>
                  <a:lnTo>
                    <a:pt x="22" y="73"/>
                  </a:lnTo>
                  <a:lnTo>
                    <a:pt x="19" y="73"/>
                  </a:lnTo>
                  <a:lnTo>
                    <a:pt x="15" y="70"/>
                  </a:lnTo>
                  <a:lnTo>
                    <a:pt x="12" y="67"/>
                  </a:lnTo>
                  <a:lnTo>
                    <a:pt x="9" y="64"/>
                  </a:lnTo>
                  <a:lnTo>
                    <a:pt x="8" y="61"/>
                  </a:lnTo>
                  <a:lnTo>
                    <a:pt x="5" y="56"/>
                  </a:lnTo>
                  <a:lnTo>
                    <a:pt x="4" y="53"/>
                  </a:lnTo>
                  <a:lnTo>
                    <a:pt x="3" y="48"/>
                  </a:lnTo>
                  <a:lnTo>
                    <a:pt x="3" y="44"/>
                  </a:lnTo>
                  <a:lnTo>
                    <a:pt x="3" y="39"/>
                  </a:lnTo>
                  <a:lnTo>
                    <a:pt x="3" y="36"/>
                  </a:lnTo>
                  <a:lnTo>
                    <a:pt x="3" y="35"/>
                  </a:lnTo>
                  <a:lnTo>
                    <a:pt x="3" y="32"/>
                  </a:lnTo>
                  <a:lnTo>
                    <a:pt x="3" y="30"/>
                  </a:lnTo>
                  <a:lnTo>
                    <a:pt x="4" y="27"/>
                  </a:lnTo>
                  <a:lnTo>
                    <a:pt x="4" y="26"/>
                  </a:lnTo>
                  <a:lnTo>
                    <a:pt x="5" y="23"/>
                  </a:lnTo>
                  <a:lnTo>
                    <a:pt x="5" y="21"/>
                  </a:lnTo>
                  <a:lnTo>
                    <a:pt x="8" y="16"/>
                  </a:lnTo>
                  <a:lnTo>
                    <a:pt x="9" y="13"/>
                  </a:lnTo>
                  <a:lnTo>
                    <a:pt x="12" y="10"/>
                  </a:lnTo>
                  <a:lnTo>
                    <a:pt x="15" y="7"/>
                  </a:lnTo>
                  <a:lnTo>
                    <a:pt x="19" y="6"/>
                  </a:lnTo>
                  <a:lnTo>
                    <a:pt x="22" y="4"/>
                  </a:lnTo>
                  <a:lnTo>
                    <a:pt x="26"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4" name="Freeform 200"/>
            <p:cNvSpPr>
              <a:spLocks noEditPoints="1"/>
            </p:cNvSpPr>
            <p:nvPr/>
          </p:nvSpPr>
          <p:spPr bwMode="auto">
            <a:xfrm>
              <a:off x="8323263" y="3328988"/>
              <a:ext cx="31750" cy="41275"/>
            </a:xfrm>
            <a:custGeom>
              <a:avLst/>
              <a:gdLst/>
              <a:ahLst/>
              <a:cxnLst>
                <a:cxn ang="0">
                  <a:pos x="25" y="0"/>
                </a:cxn>
                <a:cxn ang="0">
                  <a:pos x="17" y="3"/>
                </a:cxn>
                <a:cxn ang="0">
                  <a:pos x="10" y="7"/>
                </a:cxn>
                <a:cxn ang="0">
                  <a:pos x="5" y="15"/>
                </a:cxn>
                <a:cxn ang="0">
                  <a:pos x="2" y="21"/>
                </a:cxn>
                <a:cxn ang="0">
                  <a:pos x="1" y="25"/>
                </a:cxn>
                <a:cxn ang="0">
                  <a:pos x="0" y="31"/>
                </a:cxn>
                <a:cxn ang="0">
                  <a:pos x="0" y="36"/>
                </a:cxn>
                <a:cxn ang="0">
                  <a:pos x="0" y="44"/>
                </a:cxn>
                <a:cxn ang="0">
                  <a:pos x="2" y="53"/>
                </a:cxn>
                <a:cxn ang="0">
                  <a:pos x="5" y="62"/>
                </a:cxn>
                <a:cxn ang="0">
                  <a:pos x="10" y="70"/>
                </a:cxn>
                <a:cxn ang="0">
                  <a:pos x="16" y="74"/>
                </a:cxn>
                <a:cxn ang="0">
                  <a:pos x="20" y="76"/>
                </a:cxn>
                <a:cxn ang="0">
                  <a:pos x="22" y="77"/>
                </a:cxn>
                <a:cxn ang="0">
                  <a:pos x="26" y="79"/>
                </a:cxn>
                <a:cxn ang="0">
                  <a:pos x="30" y="79"/>
                </a:cxn>
                <a:cxn ang="0">
                  <a:pos x="33" y="77"/>
                </a:cxn>
                <a:cxn ang="0">
                  <a:pos x="37" y="76"/>
                </a:cxn>
                <a:cxn ang="0">
                  <a:pos x="41" y="74"/>
                </a:cxn>
                <a:cxn ang="0">
                  <a:pos x="45" y="70"/>
                </a:cxn>
                <a:cxn ang="0">
                  <a:pos x="51" y="62"/>
                </a:cxn>
                <a:cxn ang="0">
                  <a:pos x="55" y="53"/>
                </a:cxn>
                <a:cxn ang="0">
                  <a:pos x="56" y="44"/>
                </a:cxn>
                <a:cxn ang="0">
                  <a:pos x="56" y="33"/>
                </a:cxn>
                <a:cxn ang="0">
                  <a:pos x="55" y="24"/>
                </a:cxn>
                <a:cxn ang="0">
                  <a:pos x="52" y="16"/>
                </a:cxn>
                <a:cxn ang="0">
                  <a:pos x="49" y="12"/>
                </a:cxn>
                <a:cxn ang="0">
                  <a:pos x="47" y="9"/>
                </a:cxn>
                <a:cxn ang="0">
                  <a:pos x="44" y="6"/>
                </a:cxn>
                <a:cxn ang="0">
                  <a:pos x="39" y="3"/>
                </a:cxn>
                <a:cxn ang="0">
                  <a:pos x="32" y="0"/>
                </a:cxn>
                <a:cxn ang="0">
                  <a:pos x="28" y="3"/>
                </a:cxn>
                <a:cxn ang="0">
                  <a:pos x="32" y="3"/>
                </a:cxn>
                <a:cxn ang="0">
                  <a:pos x="35" y="4"/>
                </a:cxn>
                <a:cxn ang="0">
                  <a:pos x="39" y="6"/>
                </a:cxn>
                <a:cxn ang="0">
                  <a:pos x="41" y="7"/>
                </a:cxn>
                <a:cxn ang="0">
                  <a:pos x="44" y="10"/>
                </a:cxn>
                <a:cxn ang="0">
                  <a:pos x="47" y="13"/>
                </a:cxn>
                <a:cxn ang="0">
                  <a:pos x="49" y="16"/>
                </a:cxn>
                <a:cxn ang="0">
                  <a:pos x="51" y="21"/>
                </a:cxn>
                <a:cxn ang="0">
                  <a:pos x="53" y="30"/>
                </a:cxn>
                <a:cxn ang="0">
                  <a:pos x="55" y="39"/>
                </a:cxn>
                <a:cxn ang="0">
                  <a:pos x="53" y="48"/>
                </a:cxn>
                <a:cxn ang="0">
                  <a:pos x="51" y="57"/>
                </a:cxn>
                <a:cxn ang="0">
                  <a:pos x="47" y="65"/>
                </a:cxn>
                <a:cxn ang="0">
                  <a:pos x="41" y="70"/>
                </a:cxn>
                <a:cxn ang="0">
                  <a:pos x="35" y="73"/>
                </a:cxn>
                <a:cxn ang="0">
                  <a:pos x="28" y="74"/>
                </a:cxn>
                <a:cxn ang="0">
                  <a:pos x="21" y="73"/>
                </a:cxn>
                <a:cxn ang="0">
                  <a:pos x="16" y="70"/>
                </a:cxn>
                <a:cxn ang="0">
                  <a:pos x="10" y="65"/>
                </a:cxn>
                <a:cxn ang="0">
                  <a:pos x="5" y="57"/>
                </a:cxn>
                <a:cxn ang="0">
                  <a:pos x="2" y="48"/>
                </a:cxn>
                <a:cxn ang="0">
                  <a:pos x="2" y="39"/>
                </a:cxn>
                <a:cxn ang="0">
                  <a:pos x="2" y="35"/>
                </a:cxn>
                <a:cxn ang="0">
                  <a:pos x="4" y="30"/>
                </a:cxn>
                <a:cxn ang="0">
                  <a:pos x="4" y="25"/>
                </a:cxn>
                <a:cxn ang="0">
                  <a:pos x="5" y="21"/>
                </a:cxn>
                <a:cxn ang="0">
                  <a:pos x="10" y="13"/>
                </a:cxn>
                <a:cxn ang="0">
                  <a:pos x="16" y="7"/>
                </a:cxn>
                <a:cxn ang="0">
                  <a:pos x="21" y="4"/>
                </a:cxn>
                <a:cxn ang="0">
                  <a:pos x="28" y="3"/>
                </a:cxn>
              </a:cxnLst>
              <a:rect l="0" t="0" r="r" b="b"/>
              <a:pathLst>
                <a:path w="57" h="79">
                  <a:moveTo>
                    <a:pt x="28" y="0"/>
                  </a:moveTo>
                  <a:lnTo>
                    <a:pt x="25" y="0"/>
                  </a:lnTo>
                  <a:lnTo>
                    <a:pt x="21" y="1"/>
                  </a:lnTo>
                  <a:lnTo>
                    <a:pt x="17" y="3"/>
                  </a:lnTo>
                  <a:lnTo>
                    <a:pt x="14" y="4"/>
                  </a:lnTo>
                  <a:lnTo>
                    <a:pt x="10" y="7"/>
                  </a:lnTo>
                  <a:lnTo>
                    <a:pt x="8" y="10"/>
                  </a:lnTo>
                  <a:lnTo>
                    <a:pt x="5" y="15"/>
                  </a:lnTo>
                  <a:lnTo>
                    <a:pt x="4" y="19"/>
                  </a:lnTo>
                  <a:lnTo>
                    <a:pt x="2" y="21"/>
                  </a:lnTo>
                  <a:lnTo>
                    <a:pt x="2" y="24"/>
                  </a:lnTo>
                  <a:lnTo>
                    <a:pt x="1" y="25"/>
                  </a:lnTo>
                  <a:lnTo>
                    <a:pt x="1" y="28"/>
                  </a:lnTo>
                  <a:lnTo>
                    <a:pt x="0" y="31"/>
                  </a:lnTo>
                  <a:lnTo>
                    <a:pt x="0" y="33"/>
                  </a:lnTo>
                  <a:lnTo>
                    <a:pt x="0" y="36"/>
                  </a:lnTo>
                  <a:lnTo>
                    <a:pt x="0" y="39"/>
                  </a:lnTo>
                  <a:lnTo>
                    <a:pt x="0" y="44"/>
                  </a:lnTo>
                  <a:lnTo>
                    <a:pt x="1" y="48"/>
                  </a:lnTo>
                  <a:lnTo>
                    <a:pt x="2" y="53"/>
                  </a:lnTo>
                  <a:lnTo>
                    <a:pt x="4" y="57"/>
                  </a:lnTo>
                  <a:lnTo>
                    <a:pt x="5" y="62"/>
                  </a:lnTo>
                  <a:lnTo>
                    <a:pt x="8" y="66"/>
                  </a:lnTo>
                  <a:lnTo>
                    <a:pt x="10" y="70"/>
                  </a:lnTo>
                  <a:lnTo>
                    <a:pt x="14" y="73"/>
                  </a:lnTo>
                  <a:lnTo>
                    <a:pt x="16" y="74"/>
                  </a:lnTo>
                  <a:lnTo>
                    <a:pt x="17" y="76"/>
                  </a:lnTo>
                  <a:lnTo>
                    <a:pt x="20" y="76"/>
                  </a:lnTo>
                  <a:lnTo>
                    <a:pt x="21" y="77"/>
                  </a:lnTo>
                  <a:lnTo>
                    <a:pt x="22" y="77"/>
                  </a:lnTo>
                  <a:lnTo>
                    <a:pt x="25" y="77"/>
                  </a:lnTo>
                  <a:lnTo>
                    <a:pt x="26" y="79"/>
                  </a:lnTo>
                  <a:lnTo>
                    <a:pt x="28" y="79"/>
                  </a:lnTo>
                  <a:lnTo>
                    <a:pt x="30" y="79"/>
                  </a:lnTo>
                  <a:lnTo>
                    <a:pt x="32" y="77"/>
                  </a:lnTo>
                  <a:lnTo>
                    <a:pt x="33" y="77"/>
                  </a:lnTo>
                  <a:lnTo>
                    <a:pt x="36" y="77"/>
                  </a:lnTo>
                  <a:lnTo>
                    <a:pt x="37" y="76"/>
                  </a:lnTo>
                  <a:lnTo>
                    <a:pt x="39" y="76"/>
                  </a:lnTo>
                  <a:lnTo>
                    <a:pt x="41" y="74"/>
                  </a:lnTo>
                  <a:lnTo>
                    <a:pt x="43" y="73"/>
                  </a:lnTo>
                  <a:lnTo>
                    <a:pt x="45" y="70"/>
                  </a:lnTo>
                  <a:lnTo>
                    <a:pt x="48" y="66"/>
                  </a:lnTo>
                  <a:lnTo>
                    <a:pt x="51" y="62"/>
                  </a:lnTo>
                  <a:lnTo>
                    <a:pt x="53" y="57"/>
                  </a:lnTo>
                  <a:lnTo>
                    <a:pt x="55" y="53"/>
                  </a:lnTo>
                  <a:lnTo>
                    <a:pt x="56" y="48"/>
                  </a:lnTo>
                  <a:lnTo>
                    <a:pt x="56" y="44"/>
                  </a:lnTo>
                  <a:lnTo>
                    <a:pt x="57" y="39"/>
                  </a:lnTo>
                  <a:lnTo>
                    <a:pt x="56" y="33"/>
                  </a:lnTo>
                  <a:lnTo>
                    <a:pt x="56" y="28"/>
                  </a:lnTo>
                  <a:lnTo>
                    <a:pt x="55" y="24"/>
                  </a:lnTo>
                  <a:lnTo>
                    <a:pt x="53" y="19"/>
                  </a:lnTo>
                  <a:lnTo>
                    <a:pt x="52" y="16"/>
                  </a:lnTo>
                  <a:lnTo>
                    <a:pt x="51" y="15"/>
                  </a:lnTo>
                  <a:lnTo>
                    <a:pt x="49" y="12"/>
                  </a:lnTo>
                  <a:lnTo>
                    <a:pt x="48" y="10"/>
                  </a:lnTo>
                  <a:lnTo>
                    <a:pt x="47" y="9"/>
                  </a:lnTo>
                  <a:lnTo>
                    <a:pt x="45" y="7"/>
                  </a:lnTo>
                  <a:lnTo>
                    <a:pt x="44" y="6"/>
                  </a:lnTo>
                  <a:lnTo>
                    <a:pt x="43" y="4"/>
                  </a:lnTo>
                  <a:lnTo>
                    <a:pt x="39" y="3"/>
                  </a:lnTo>
                  <a:lnTo>
                    <a:pt x="36" y="1"/>
                  </a:lnTo>
                  <a:lnTo>
                    <a:pt x="32" y="0"/>
                  </a:lnTo>
                  <a:lnTo>
                    <a:pt x="28" y="0"/>
                  </a:lnTo>
                  <a:close/>
                  <a:moveTo>
                    <a:pt x="28" y="3"/>
                  </a:moveTo>
                  <a:lnTo>
                    <a:pt x="29" y="3"/>
                  </a:lnTo>
                  <a:lnTo>
                    <a:pt x="32" y="3"/>
                  </a:lnTo>
                  <a:lnTo>
                    <a:pt x="33" y="4"/>
                  </a:lnTo>
                  <a:lnTo>
                    <a:pt x="35" y="4"/>
                  </a:lnTo>
                  <a:lnTo>
                    <a:pt x="36" y="4"/>
                  </a:lnTo>
                  <a:lnTo>
                    <a:pt x="39" y="6"/>
                  </a:lnTo>
                  <a:lnTo>
                    <a:pt x="40" y="7"/>
                  </a:lnTo>
                  <a:lnTo>
                    <a:pt x="41" y="7"/>
                  </a:lnTo>
                  <a:lnTo>
                    <a:pt x="43" y="9"/>
                  </a:lnTo>
                  <a:lnTo>
                    <a:pt x="44" y="10"/>
                  </a:lnTo>
                  <a:lnTo>
                    <a:pt x="45" y="12"/>
                  </a:lnTo>
                  <a:lnTo>
                    <a:pt x="47" y="13"/>
                  </a:lnTo>
                  <a:lnTo>
                    <a:pt x="48" y="15"/>
                  </a:lnTo>
                  <a:lnTo>
                    <a:pt x="49" y="16"/>
                  </a:lnTo>
                  <a:lnTo>
                    <a:pt x="49" y="19"/>
                  </a:lnTo>
                  <a:lnTo>
                    <a:pt x="51" y="21"/>
                  </a:lnTo>
                  <a:lnTo>
                    <a:pt x="52" y="25"/>
                  </a:lnTo>
                  <a:lnTo>
                    <a:pt x="53" y="30"/>
                  </a:lnTo>
                  <a:lnTo>
                    <a:pt x="53" y="35"/>
                  </a:lnTo>
                  <a:lnTo>
                    <a:pt x="55" y="39"/>
                  </a:lnTo>
                  <a:lnTo>
                    <a:pt x="53" y="44"/>
                  </a:lnTo>
                  <a:lnTo>
                    <a:pt x="53" y="48"/>
                  </a:lnTo>
                  <a:lnTo>
                    <a:pt x="52" y="53"/>
                  </a:lnTo>
                  <a:lnTo>
                    <a:pt x="51" y="57"/>
                  </a:lnTo>
                  <a:lnTo>
                    <a:pt x="49" y="60"/>
                  </a:lnTo>
                  <a:lnTo>
                    <a:pt x="47" y="65"/>
                  </a:lnTo>
                  <a:lnTo>
                    <a:pt x="44" y="68"/>
                  </a:lnTo>
                  <a:lnTo>
                    <a:pt x="41" y="70"/>
                  </a:lnTo>
                  <a:lnTo>
                    <a:pt x="39" y="73"/>
                  </a:lnTo>
                  <a:lnTo>
                    <a:pt x="35" y="73"/>
                  </a:lnTo>
                  <a:lnTo>
                    <a:pt x="32" y="74"/>
                  </a:lnTo>
                  <a:lnTo>
                    <a:pt x="28" y="74"/>
                  </a:lnTo>
                  <a:lnTo>
                    <a:pt x="25" y="74"/>
                  </a:lnTo>
                  <a:lnTo>
                    <a:pt x="21" y="73"/>
                  </a:lnTo>
                  <a:lnTo>
                    <a:pt x="18" y="73"/>
                  </a:lnTo>
                  <a:lnTo>
                    <a:pt x="16" y="70"/>
                  </a:lnTo>
                  <a:lnTo>
                    <a:pt x="12" y="68"/>
                  </a:lnTo>
                  <a:lnTo>
                    <a:pt x="10" y="65"/>
                  </a:lnTo>
                  <a:lnTo>
                    <a:pt x="8" y="60"/>
                  </a:lnTo>
                  <a:lnTo>
                    <a:pt x="5" y="57"/>
                  </a:lnTo>
                  <a:lnTo>
                    <a:pt x="4" y="53"/>
                  </a:lnTo>
                  <a:lnTo>
                    <a:pt x="2" y="48"/>
                  </a:lnTo>
                  <a:lnTo>
                    <a:pt x="2" y="44"/>
                  </a:lnTo>
                  <a:lnTo>
                    <a:pt x="2" y="39"/>
                  </a:lnTo>
                  <a:lnTo>
                    <a:pt x="2" y="36"/>
                  </a:lnTo>
                  <a:lnTo>
                    <a:pt x="2" y="35"/>
                  </a:lnTo>
                  <a:lnTo>
                    <a:pt x="2" y="31"/>
                  </a:lnTo>
                  <a:lnTo>
                    <a:pt x="4" y="30"/>
                  </a:lnTo>
                  <a:lnTo>
                    <a:pt x="4" y="27"/>
                  </a:lnTo>
                  <a:lnTo>
                    <a:pt x="4" y="25"/>
                  </a:lnTo>
                  <a:lnTo>
                    <a:pt x="5" y="22"/>
                  </a:lnTo>
                  <a:lnTo>
                    <a:pt x="5" y="21"/>
                  </a:lnTo>
                  <a:lnTo>
                    <a:pt x="8" y="16"/>
                  </a:lnTo>
                  <a:lnTo>
                    <a:pt x="10" y="13"/>
                  </a:lnTo>
                  <a:lnTo>
                    <a:pt x="12" y="10"/>
                  </a:lnTo>
                  <a:lnTo>
                    <a:pt x="16" y="7"/>
                  </a:lnTo>
                  <a:lnTo>
                    <a:pt x="18" y="6"/>
                  </a:lnTo>
                  <a:lnTo>
                    <a:pt x="21" y="4"/>
                  </a:lnTo>
                  <a:lnTo>
                    <a:pt x="25"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5" name="Freeform 201"/>
            <p:cNvSpPr>
              <a:spLocks/>
            </p:cNvSpPr>
            <p:nvPr/>
          </p:nvSpPr>
          <p:spPr bwMode="auto">
            <a:xfrm>
              <a:off x="8501063" y="3238500"/>
              <a:ext cx="31750" cy="41275"/>
            </a:xfrm>
            <a:custGeom>
              <a:avLst/>
              <a:gdLst/>
              <a:ahLst/>
              <a:cxnLst>
                <a:cxn ang="0">
                  <a:pos x="24" y="0"/>
                </a:cxn>
                <a:cxn ang="0">
                  <a:pos x="17" y="3"/>
                </a:cxn>
                <a:cxn ang="0">
                  <a:pos x="11" y="8"/>
                </a:cxn>
                <a:cxn ang="0">
                  <a:pos x="5" y="15"/>
                </a:cxn>
                <a:cxn ang="0">
                  <a:pos x="3" y="21"/>
                </a:cxn>
                <a:cxn ang="0">
                  <a:pos x="1" y="27"/>
                </a:cxn>
                <a:cxn ang="0">
                  <a:pos x="0" y="32"/>
                </a:cxn>
                <a:cxn ang="0">
                  <a:pos x="0" y="36"/>
                </a:cxn>
                <a:cxn ang="0">
                  <a:pos x="0" y="44"/>
                </a:cxn>
                <a:cxn ang="0">
                  <a:pos x="1" y="55"/>
                </a:cxn>
                <a:cxn ang="0">
                  <a:pos x="5" y="64"/>
                </a:cxn>
                <a:cxn ang="0">
                  <a:pos x="11" y="70"/>
                </a:cxn>
                <a:cxn ang="0">
                  <a:pos x="16" y="75"/>
                </a:cxn>
                <a:cxn ang="0">
                  <a:pos x="19" y="76"/>
                </a:cxn>
                <a:cxn ang="0">
                  <a:pos x="23" y="78"/>
                </a:cxn>
                <a:cxn ang="0">
                  <a:pos x="26" y="79"/>
                </a:cxn>
                <a:cxn ang="0">
                  <a:pos x="30" y="79"/>
                </a:cxn>
                <a:cxn ang="0">
                  <a:pos x="34" y="78"/>
                </a:cxn>
                <a:cxn ang="0">
                  <a:pos x="38" y="76"/>
                </a:cxn>
                <a:cxn ang="0">
                  <a:pos x="40" y="75"/>
                </a:cxn>
                <a:cxn ang="0">
                  <a:pos x="46" y="70"/>
                </a:cxn>
                <a:cxn ang="0">
                  <a:pos x="51" y="64"/>
                </a:cxn>
                <a:cxn ang="0">
                  <a:pos x="54" y="55"/>
                </a:cxn>
                <a:cxn ang="0">
                  <a:pos x="56" y="44"/>
                </a:cxn>
                <a:cxn ang="0">
                  <a:pos x="56" y="35"/>
                </a:cxn>
                <a:cxn ang="0">
                  <a:pos x="54" y="24"/>
                </a:cxn>
                <a:cxn ang="0">
                  <a:pos x="51" y="17"/>
                </a:cxn>
                <a:cxn ang="0">
                  <a:pos x="50" y="14"/>
                </a:cxn>
                <a:cxn ang="0">
                  <a:pos x="47" y="9"/>
                </a:cxn>
                <a:cxn ang="0">
                  <a:pos x="44" y="6"/>
                </a:cxn>
                <a:cxn ang="0">
                  <a:pos x="39" y="3"/>
                </a:cxn>
                <a:cxn ang="0">
                  <a:pos x="31" y="0"/>
                </a:cxn>
              </a:cxnLst>
              <a:rect l="0" t="0" r="r" b="b"/>
              <a:pathLst>
                <a:path w="56" h="79">
                  <a:moveTo>
                    <a:pt x="28" y="0"/>
                  </a:moveTo>
                  <a:lnTo>
                    <a:pt x="24" y="0"/>
                  </a:lnTo>
                  <a:lnTo>
                    <a:pt x="21" y="1"/>
                  </a:lnTo>
                  <a:lnTo>
                    <a:pt x="17" y="3"/>
                  </a:lnTo>
                  <a:lnTo>
                    <a:pt x="13" y="5"/>
                  </a:lnTo>
                  <a:lnTo>
                    <a:pt x="11" y="8"/>
                  </a:lnTo>
                  <a:lnTo>
                    <a:pt x="8" y="11"/>
                  </a:lnTo>
                  <a:lnTo>
                    <a:pt x="5" y="15"/>
                  </a:lnTo>
                  <a:lnTo>
                    <a:pt x="3" y="20"/>
                  </a:lnTo>
                  <a:lnTo>
                    <a:pt x="3" y="21"/>
                  </a:lnTo>
                  <a:lnTo>
                    <a:pt x="1" y="24"/>
                  </a:lnTo>
                  <a:lnTo>
                    <a:pt x="1" y="27"/>
                  </a:lnTo>
                  <a:lnTo>
                    <a:pt x="0" y="29"/>
                  </a:lnTo>
                  <a:lnTo>
                    <a:pt x="0" y="32"/>
                  </a:lnTo>
                  <a:lnTo>
                    <a:pt x="0" y="35"/>
                  </a:lnTo>
                  <a:lnTo>
                    <a:pt x="0" y="36"/>
                  </a:lnTo>
                  <a:lnTo>
                    <a:pt x="0" y="40"/>
                  </a:lnTo>
                  <a:lnTo>
                    <a:pt x="0" y="44"/>
                  </a:lnTo>
                  <a:lnTo>
                    <a:pt x="0" y="49"/>
                  </a:lnTo>
                  <a:lnTo>
                    <a:pt x="1" y="55"/>
                  </a:lnTo>
                  <a:lnTo>
                    <a:pt x="3" y="59"/>
                  </a:lnTo>
                  <a:lnTo>
                    <a:pt x="5" y="64"/>
                  </a:lnTo>
                  <a:lnTo>
                    <a:pt x="8" y="67"/>
                  </a:lnTo>
                  <a:lnTo>
                    <a:pt x="11" y="70"/>
                  </a:lnTo>
                  <a:lnTo>
                    <a:pt x="13" y="73"/>
                  </a:lnTo>
                  <a:lnTo>
                    <a:pt x="16" y="75"/>
                  </a:lnTo>
                  <a:lnTo>
                    <a:pt x="17" y="76"/>
                  </a:lnTo>
                  <a:lnTo>
                    <a:pt x="19" y="76"/>
                  </a:lnTo>
                  <a:lnTo>
                    <a:pt x="20" y="78"/>
                  </a:lnTo>
                  <a:lnTo>
                    <a:pt x="23" y="78"/>
                  </a:lnTo>
                  <a:lnTo>
                    <a:pt x="24" y="79"/>
                  </a:lnTo>
                  <a:lnTo>
                    <a:pt x="26" y="79"/>
                  </a:lnTo>
                  <a:lnTo>
                    <a:pt x="28" y="79"/>
                  </a:lnTo>
                  <a:lnTo>
                    <a:pt x="30" y="79"/>
                  </a:lnTo>
                  <a:lnTo>
                    <a:pt x="32" y="79"/>
                  </a:lnTo>
                  <a:lnTo>
                    <a:pt x="34" y="78"/>
                  </a:lnTo>
                  <a:lnTo>
                    <a:pt x="35" y="78"/>
                  </a:lnTo>
                  <a:lnTo>
                    <a:pt x="38" y="76"/>
                  </a:lnTo>
                  <a:lnTo>
                    <a:pt x="39" y="76"/>
                  </a:lnTo>
                  <a:lnTo>
                    <a:pt x="40" y="75"/>
                  </a:lnTo>
                  <a:lnTo>
                    <a:pt x="42" y="73"/>
                  </a:lnTo>
                  <a:lnTo>
                    <a:pt x="46" y="70"/>
                  </a:lnTo>
                  <a:lnTo>
                    <a:pt x="48" y="67"/>
                  </a:lnTo>
                  <a:lnTo>
                    <a:pt x="51" y="64"/>
                  </a:lnTo>
                  <a:lnTo>
                    <a:pt x="52" y="59"/>
                  </a:lnTo>
                  <a:lnTo>
                    <a:pt x="54" y="55"/>
                  </a:lnTo>
                  <a:lnTo>
                    <a:pt x="55" y="49"/>
                  </a:lnTo>
                  <a:lnTo>
                    <a:pt x="56" y="44"/>
                  </a:lnTo>
                  <a:lnTo>
                    <a:pt x="56" y="40"/>
                  </a:lnTo>
                  <a:lnTo>
                    <a:pt x="56" y="35"/>
                  </a:lnTo>
                  <a:lnTo>
                    <a:pt x="55" y="29"/>
                  </a:lnTo>
                  <a:lnTo>
                    <a:pt x="54" y="24"/>
                  </a:lnTo>
                  <a:lnTo>
                    <a:pt x="52" y="20"/>
                  </a:lnTo>
                  <a:lnTo>
                    <a:pt x="51" y="17"/>
                  </a:lnTo>
                  <a:lnTo>
                    <a:pt x="51" y="15"/>
                  </a:lnTo>
                  <a:lnTo>
                    <a:pt x="50" y="14"/>
                  </a:lnTo>
                  <a:lnTo>
                    <a:pt x="48" y="11"/>
                  </a:lnTo>
                  <a:lnTo>
                    <a:pt x="47" y="9"/>
                  </a:lnTo>
                  <a:lnTo>
                    <a:pt x="46" y="8"/>
                  </a:lnTo>
                  <a:lnTo>
                    <a:pt x="44" y="6"/>
                  </a:lnTo>
                  <a:lnTo>
                    <a:pt x="42" y="5"/>
                  </a:lnTo>
                  <a:lnTo>
                    <a:pt x="39" y="3"/>
                  </a:lnTo>
                  <a:lnTo>
                    <a:pt x="35" y="1"/>
                  </a:lnTo>
                  <a:lnTo>
                    <a:pt x="31"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6" name="Freeform 202"/>
            <p:cNvSpPr>
              <a:spLocks/>
            </p:cNvSpPr>
            <p:nvPr/>
          </p:nvSpPr>
          <p:spPr bwMode="auto">
            <a:xfrm>
              <a:off x="8661400" y="3144838"/>
              <a:ext cx="30163" cy="41275"/>
            </a:xfrm>
            <a:custGeom>
              <a:avLst/>
              <a:gdLst/>
              <a:ahLst/>
              <a:cxnLst>
                <a:cxn ang="0">
                  <a:pos x="25" y="2"/>
                </a:cxn>
                <a:cxn ang="0">
                  <a:pos x="18" y="3"/>
                </a:cxn>
                <a:cxn ang="0">
                  <a:pos x="11" y="9"/>
                </a:cxn>
                <a:cxn ang="0">
                  <a:pos x="6" y="16"/>
                </a:cxn>
                <a:cxn ang="0">
                  <a:pos x="3" y="23"/>
                </a:cxn>
                <a:cxn ang="0">
                  <a:pos x="2" y="28"/>
                </a:cxn>
                <a:cxn ang="0">
                  <a:pos x="0" y="32"/>
                </a:cxn>
                <a:cxn ang="0">
                  <a:pos x="0" y="38"/>
                </a:cxn>
                <a:cxn ang="0">
                  <a:pos x="0" y="46"/>
                </a:cxn>
                <a:cxn ang="0">
                  <a:pos x="2" y="55"/>
                </a:cxn>
                <a:cxn ang="0">
                  <a:pos x="6" y="64"/>
                </a:cxn>
                <a:cxn ang="0">
                  <a:pos x="11" y="72"/>
                </a:cxn>
                <a:cxn ang="0">
                  <a:pos x="17" y="76"/>
                </a:cxn>
                <a:cxn ang="0">
                  <a:pos x="19" y="78"/>
                </a:cxn>
                <a:cxn ang="0">
                  <a:pos x="23" y="80"/>
                </a:cxn>
                <a:cxn ang="0">
                  <a:pos x="27" y="80"/>
                </a:cxn>
                <a:cxn ang="0">
                  <a:pos x="30" y="80"/>
                </a:cxn>
                <a:cxn ang="0">
                  <a:pos x="34" y="80"/>
                </a:cxn>
                <a:cxn ang="0">
                  <a:pos x="38" y="78"/>
                </a:cxn>
                <a:cxn ang="0">
                  <a:pos x="41" y="76"/>
                </a:cxn>
                <a:cxn ang="0">
                  <a:pos x="46" y="72"/>
                </a:cxn>
                <a:cxn ang="0">
                  <a:pos x="52" y="64"/>
                </a:cxn>
                <a:cxn ang="0">
                  <a:pos x="56" y="55"/>
                </a:cxn>
                <a:cxn ang="0">
                  <a:pos x="57" y="46"/>
                </a:cxn>
                <a:cxn ang="0">
                  <a:pos x="57" y="35"/>
                </a:cxn>
                <a:cxn ang="0">
                  <a:pos x="56" y="26"/>
                </a:cxn>
                <a:cxn ang="0">
                  <a:pos x="53" y="19"/>
                </a:cxn>
                <a:cxn ang="0">
                  <a:pos x="50" y="14"/>
                </a:cxn>
                <a:cxn ang="0">
                  <a:pos x="47" y="11"/>
                </a:cxn>
                <a:cxn ang="0">
                  <a:pos x="45" y="8"/>
                </a:cxn>
                <a:cxn ang="0">
                  <a:pos x="39" y="3"/>
                </a:cxn>
                <a:cxn ang="0">
                  <a:pos x="33" y="2"/>
                </a:cxn>
              </a:cxnLst>
              <a:rect l="0" t="0" r="r" b="b"/>
              <a:pathLst>
                <a:path w="57" h="80">
                  <a:moveTo>
                    <a:pt x="29" y="0"/>
                  </a:moveTo>
                  <a:lnTo>
                    <a:pt x="25" y="2"/>
                  </a:lnTo>
                  <a:lnTo>
                    <a:pt x="22" y="2"/>
                  </a:lnTo>
                  <a:lnTo>
                    <a:pt x="18" y="3"/>
                  </a:lnTo>
                  <a:lnTo>
                    <a:pt x="15" y="6"/>
                  </a:lnTo>
                  <a:lnTo>
                    <a:pt x="11" y="9"/>
                  </a:lnTo>
                  <a:lnTo>
                    <a:pt x="9" y="13"/>
                  </a:lnTo>
                  <a:lnTo>
                    <a:pt x="6" y="16"/>
                  </a:lnTo>
                  <a:lnTo>
                    <a:pt x="5" y="20"/>
                  </a:lnTo>
                  <a:lnTo>
                    <a:pt x="3" y="23"/>
                  </a:lnTo>
                  <a:lnTo>
                    <a:pt x="2" y="25"/>
                  </a:lnTo>
                  <a:lnTo>
                    <a:pt x="2" y="28"/>
                  </a:lnTo>
                  <a:lnTo>
                    <a:pt x="0" y="31"/>
                  </a:lnTo>
                  <a:lnTo>
                    <a:pt x="0" y="32"/>
                  </a:lnTo>
                  <a:lnTo>
                    <a:pt x="0" y="35"/>
                  </a:lnTo>
                  <a:lnTo>
                    <a:pt x="0" y="38"/>
                  </a:lnTo>
                  <a:lnTo>
                    <a:pt x="0" y="40"/>
                  </a:lnTo>
                  <a:lnTo>
                    <a:pt x="0" y="46"/>
                  </a:lnTo>
                  <a:lnTo>
                    <a:pt x="0" y="51"/>
                  </a:lnTo>
                  <a:lnTo>
                    <a:pt x="2" y="55"/>
                  </a:lnTo>
                  <a:lnTo>
                    <a:pt x="5" y="60"/>
                  </a:lnTo>
                  <a:lnTo>
                    <a:pt x="6" y="64"/>
                  </a:lnTo>
                  <a:lnTo>
                    <a:pt x="9" y="69"/>
                  </a:lnTo>
                  <a:lnTo>
                    <a:pt x="11" y="72"/>
                  </a:lnTo>
                  <a:lnTo>
                    <a:pt x="14" y="75"/>
                  </a:lnTo>
                  <a:lnTo>
                    <a:pt x="17" y="76"/>
                  </a:lnTo>
                  <a:lnTo>
                    <a:pt x="18" y="76"/>
                  </a:lnTo>
                  <a:lnTo>
                    <a:pt x="19" y="78"/>
                  </a:lnTo>
                  <a:lnTo>
                    <a:pt x="22" y="78"/>
                  </a:lnTo>
                  <a:lnTo>
                    <a:pt x="23" y="80"/>
                  </a:lnTo>
                  <a:lnTo>
                    <a:pt x="25" y="80"/>
                  </a:lnTo>
                  <a:lnTo>
                    <a:pt x="27" y="80"/>
                  </a:lnTo>
                  <a:lnTo>
                    <a:pt x="29" y="80"/>
                  </a:lnTo>
                  <a:lnTo>
                    <a:pt x="30" y="80"/>
                  </a:lnTo>
                  <a:lnTo>
                    <a:pt x="33" y="80"/>
                  </a:lnTo>
                  <a:lnTo>
                    <a:pt x="34" y="80"/>
                  </a:lnTo>
                  <a:lnTo>
                    <a:pt x="35" y="78"/>
                  </a:lnTo>
                  <a:lnTo>
                    <a:pt x="38" y="78"/>
                  </a:lnTo>
                  <a:lnTo>
                    <a:pt x="39" y="76"/>
                  </a:lnTo>
                  <a:lnTo>
                    <a:pt x="41" y="76"/>
                  </a:lnTo>
                  <a:lnTo>
                    <a:pt x="43" y="75"/>
                  </a:lnTo>
                  <a:lnTo>
                    <a:pt x="46" y="72"/>
                  </a:lnTo>
                  <a:lnTo>
                    <a:pt x="49" y="69"/>
                  </a:lnTo>
                  <a:lnTo>
                    <a:pt x="52" y="64"/>
                  </a:lnTo>
                  <a:lnTo>
                    <a:pt x="53" y="60"/>
                  </a:lnTo>
                  <a:lnTo>
                    <a:pt x="56" y="55"/>
                  </a:lnTo>
                  <a:lnTo>
                    <a:pt x="57" y="51"/>
                  </a:lnTo>
                  <a:lnTo>
                    <a:pt x="57" y="46"/>
                  </a:lnTo>
                  <a:lnTo>
                    <a:pt x="57" y="40"/>
                  </a:lnTo>
                  <a:lnTo>
                    <a:pt x="57" y="35"/>
                  </a:lnTo>
                  <a:lnTo>
                    <a:pt x="57" y="31"/>
                  </a:lnTo>
                  <a:lnTo>
                    <a:pt x="56" y="26"/>
                  </a:lnTo>
                  <a:lnTo>
                    <a:pt x="53" y="20"/>
                  </a:lnTo>
                  <a:lnTo>
                    <a:pt x="53" y="19"/>
                  </a:lnTo>
                  <a:lnTo>
                    <a:pt x="52" y="16"/>
                  </a:lnTo>
                  <a:lnTo>
                    <a:pt x="50" y="14"/>
                  </a:lnTo>
                  <a:lnTo>
                    <a:pt x="49" y="13"/>
                  </a:lnTo>
                  <a:lnTo>
                    <a:pt x="47" y="11"/>
                  </a:lnTo>
                  <a:lnTo>
                    <a:pt x="46" y="9"/>
                  </a:lnTo>
                  <a:lnTo>
                    <a:pt x="45" y="8"/>
                  </a:lnTo>
                  <a:lnTo>
                    <a:pt x="42" y="6"/>
                  </a:lnTo>
                  <a:lnTo>
                    <a:pt x="39" y="3"/>
                  </a:lnTo>
                  <a:lnTo>
                    <a:pt x="35" y="2"/>
                  </a:lnTo>
                  <a:lnTo>
                    <a:pt x="33" y="2"/>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7" name="Freeform 203"/>
            <p:cNvSpPr>
              <a:spLocks/>
            </p:cNvSpPr>
            <p:nvPr/>
          </p:nvSpPr>
          <p:spPr bwMode="auto">
            <a:xfrm>
              <a:off x="8575675" y="3141663"/>
              <a:ext cx="31750" cy="41275"/>
            </a:xfrm>
            <a:custGeom>
              <a:avLst/>
              <a:gdLst/>
              <a:ahLst/>
              <a:cxnLst>
                <a:cxn ang="0">
                  <a:pos x="25" y="0"/>
                </a:cxn>
                <a:cxn ang="0">
                  <a:pos x="18" y="3"/>
                </a:cxn>
                <a:cxn ang="0">
                  <a:pos x="12" y="7"/>
                </a:cxn>
                <a:cxn ang="0">
                  <a:pos x="6" y="15"/>
                </a:cxn>
                <a:cxn ang="0">
                  <a:pos x="4" y="21"/>
                </a:cxn>
                <a:cxn ang="0">
                  <a:pos x="1" y="26"/>
                </a:cxn>
                <a:cxn ang="0">
                  <a:pos x="1" y="32"/>
                </a:cxn>
                <a:cxn ang="0">
                  <a:pos x="0" y="36"/>
                </a:cxn>
                <a:cxn ang="0">
                  <a:pos x="0" y="44"/>
                </a:cxn>
                <a:cxn ang="0">
                  <a:pos x="2" y="53"/>
                </a:cxn>
                <a:cxn ang="0">
                  <a:pos x="6" y="62"/>
                </a:cxn>
                <a:cxn ang="0">
                  <a:pos x="12" y="70"/>
                </a:cxn>
                <a:cxn ang="0">
                  <a:pos x="16" y="74"/>
                </a:cxn>
                <a:cxn ang="0">
                  <a:pos x="20" y="76"/>
                </a:cxn>
                <a:cxn ang="0">
                  <a:pos x="22" y="77"/>
                </a:cxn>
                <a:cxn ang="0">
                  <a:pos x="27" y="79"/>
                </a:cxn>
                <a:cxn ang="0">
                  <a:pos x="31" y="79"/>
                </a:cxn>
                <a:cxn ang="0">
                  <a:pos x="35" y="77"/>
                </a:cxn>
                <a:cxn ang="0">
                  <a:pos x="37" y="76"/>
                </a:cxn>
                <a:cxn ang="0">
                  <a:pos x="41" y="74"/>
                </a:cxn>
                <a:cxn ang="0">
                  <a:pos x="45" y="70"/>
                </a:cxn>
                <a:cxn ang="0">
                  <a:pos x="51" y="62"/>
                </a:cxn>
                <a:cxn ang="0">
                  <a:pos x="55" y="53"/>
                </a:cxn>
                <a:cxn ang="0">
                  <a:pos x="57" y="44"/>
                </a:cxn>
                <a:cxn ang="0">
                  <a:pos x="57" y="33"/>
                </a:cxn>
                <a:cxn ang="0">
                  <a:pos x="55" y="24"/>
                </a:cxn>
                <a:cxn ang="0">
                  <a:pos x="52" y="16"/>
                </a:cxn>
                <a:cxn ang="0">
                  <a:pos x="49" y="12"/>
                </a:cxn>
                <a:cxn ang="0">
                  <a:pos x="48" y="9"/>
                </a:cxn>
                <a:cxn ang="0">
                  <a:pos x="44" y="6"/>
                </a:cxn>
                <a:cxn ang="0">
                  <a:pos x="39" y="3"/>
                </a:cxn>
                <a:cxn ang="0">
                  <a:pos x="32" y="0"/>
                </a:cxn>
              </a:cxnLst>
              <a:rect l="0" t="0" r="r" b="b"/>
              <a:pathLst>
                <a:path w="57" h="79">
                  <a:moveTo>
                    <a:pt x="29" y="0"/>
                  </a:moveTo>
                  <a:lnTo>
                    <a:pt x="25" y="0"/>
                  </a:lnTo>
                  <a:lnTo>
                    <a:pt x="21" y="1"/>
                  </a:lnTo>
                  <a:lnTo>
                    <a:pt x="18" y="3"/>
                  </a:lnTo>
                  <a:lnTo>
                    <a:pt x="14" y="4"/>
                  </a:lnTo>
                  <a:lnTo>
                    <a:pt x="12" y="7"/>
                  </a:lnTo>
                  <a:lnTo>
                    <a:pt x="9" y="10"/>
                  </a:lnTo>
                  <a:lnTo>
                    <a:pt x="6" y="15"/>
                  </a:lnTo>
                  <a:lnTo>
                    <a:pt x="4" y="20"/>
                  </a:lnTo>
                  <a:lnTo>
                    <a:pt x="4" y="21"/>
                  </a:lnTo>
                  <a:lnTo>
                    <a:pt x="2" y="24"/>
                  </a:lnTo>
                  <a:lnTo>
                    <a:pt x="1" y="26"/>
                  </a:lnTo>
                  <a:lnTo>
                    <a:pt x="1" y="29"/>
                  </a:lnTo>
                  <a:lnTo>
                    <a:pt x="1" y="32"/>
                  </a:lnTo>
                  <a:lnTo>
                    <a:pt x="0" y="33"/>
                  </a:lnTo>
                  <a:lnTo>
                    <a:pt x="0" y="36"/>
                  </a:lnTo>
                  <a:lnTo>
                    <a:pt x="0" y="39"/>
                  </a:lnTo>
                  <a:lnTo>
                    <a:pt x="0" y="44"/>
                  </a:lnTo>
                  <a:lnTo>
                    <a:pt x="1" y="48"/>
                  </a:lnTo>
                  <a:lnTo>
                    <a:pt x="2" y="53"/>
                  </a:lnTo>
                  <a:lnTo>
                    <a:pt x="4" y="58"/>
                  </a:lnTo>
                  <a:lnTo>
                    <a:pt x="6" y="62"/>
                  </a:lnTo>
                  <a:lnTo>
                    <a:pt x="9" y="67"/>
                  </a:lnTo>
                  <a:lnTo>
                    <a:pt x="12" y="70"/>
                  </a:lnTo>
                  <a:lnTo>
                    <a:pt x="14" y="73"/>
                  </a:lnTo>
                  <a:lnTo>
                    <a:pt x="16" y="74"/>
                  </a:lnTo>
                  <a:lnTo>
                    <a:pt x="18" y="76"/>
                  </a:lnTo>
                  <a:lnTo>
                    <a:pt x="20" y="76"/>
                  </a:lnTo>
                  <a:lnTo>
                    <a:pt x="21" y="77"/>
                  </a:lnTo>
                  <a:lnTo>
                    <a:pt x="22" y="77"/>
                  </a:lnTo>
                  <a:lnTo>
                    <a:pt x="25" y="77"/>
                  </a:lnTo>
                  <a:lnTo>
                    <a:pt x="27" y="79"/>
                  </a:lnTo>
                  <a:lnTo>
                    <a:pt x="29" y="79"/>
                  </a:lnTo>
                  <a:lnTo>
                    <a:pt x="31" y="79"/>
                  </a:lnTo>
                  <a:lnTo>
                    <a:pt x="32" y="77"/>
                  </a:lnTo>
                  <a:lnTo>
                    <a:pt x="35" y="77"/>
                  </a:lnTo>
                  <a:lnTo>
                    <a:pt x="36" y="77"/>
                  </a:lnTo>
                  <a:lnTo>
                    <a:pt x="37" y="76"/>
                  </a:lnTo>
                  <a:lnTo>
                    <a:pt x="40" y="76"/>
                  </a:lnTo>
                  <a:lnTo>
                    <a:pt x="41" y="74"/>
                  </a:lnTo>
                  <a:lnTo>
                    <a:pt x="43" y="73"/>
                  </a:lnTo>
                  <a:lnTo>
                    <a:pt x="45" y="70"/>
                  </a:lnTo>
                  <a:lnTo>
                    <a:pt x="49" y="67"/>
                  </a:lnTo>
                  <a:lnTo>
                    <a:pt x="51" y="62"/>
                  </a:lnTo>
                  <a:lnTo>
                    <a:pt x="53" y="58"/>
                  </a:lnTo>
                  <a:lnTo>
                    <a:pt x="55" y="53"/>
                  </a:lnTo>
                  <a:lnTo>
                    <a:pt x="56" y="48"/>
                  </a:lnTo>
                  <a:lnTo>
                    <a:pt x="57" y="44"/>
                  </a:lnTo>
                  <a:lnTo>
                    <a:pt x="57" y="39"/>
                  </a:lnTo>
                  <a:lnTo>
                    <a:pt x="57" y="33"/>
                  </a:lnTo>
                  <a:lnTo>
                    <a:pt x="56" y="29"/>
                  </a:lnTo>
                  <a:lnTo>
                    <a:pt x="55" y="24"/>
                  </a:lnTo>
                  <a:lnTo>
                    <a:pt x="53" y="20"/>
                  </a:lnTo>
                  <a:lnTo>
                    <a:pt x="52" y="16"/>
                  </a:lnTo>
                  <a:lnTo>
                    <a:pt x="51" y="15"/>
                  </a:lnTo>
                  <a:lnTo>
                    <a:pt x="49" y="12"/>
                  </a:lnTo>
                  <a:lnTo>
                    <a:pt x="49" y="10"/>
                  </a:lnTo>
                  <a:lnTo>
                    <a:pt x="48" y="9"/>
                  </a:lnTo>
                  <a:lnTo>
                    <a:pt x="45" y="7"/>
                  </a:lnTo>
                  <a:lnTo>
                    <a:pt x="44" y="6"/>
                  </a:lnTo>
                  <a:lnTo>
                    <a:pt x="43" y="4"/>
                  </a:lnTo>
                  <a:lnTo>
                    <a:pt x="39" y="3"/>
                  </a:lnTo>
                  <a:lnTo>
                    <a:pt x="36" y="1"/>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8" name="Freeform 204"/>
            <p:cNvSpPr>
              <a:spLocks/>
            </p:cNvSpPr>
            <p:nvPr/>
          </p:nvSpPr>
          <p:spPr bwMode="auto">
            <a:xfrm>
              <a:off x="8521700" y="3143250"/>
              <a:ext cx="31750" cy="42863"/>
            </a:xfrm>
            <a:custGeom>
              <a:avLst/>
              <a:gdLst/>
              <a:ahLst/>
              <a:cxnLst>
                <a:cxn ang="0">
                  <a:pos x="25" y="1"/>
                </a:cxn>
                <a:cxn ang="0">
                  <a:pos x="18" y="3"/>
                </a:cxn>
                <a:cxn ang="0">
                  <a:pos x="12" y="9"/>
                </a:cxn>
                <a:cxn ang="0">
                  <a:pos x="6" y="15"/>
                </a:cxn>
                <a:cxn ang="0">
                  <a:pos x="4" y="23"/>
                </a:cxn>
                <a:cxn ang="0">
                  <a:pos x="1" y="27"/>
                </a:cxn>
                <a:cxn ang="0">
                  <a:pos x="1" y="32"/>
                </a:cxn>
                <a:cxn ang="0">
                  <a:pos x="0" y="38"/>
                </a:cxn>
                <a:cxn ang="0">
                  <a:pos x="0" y="45"/>
                </a:cxn>
                <a:cxn ang="0">
                  <a:pos x="2" y="55"/>
                </a:cxn>
                <a:cxn ang="0">
                  <a:pos x="6" y="64"/>
                </a:cxn>
                <a:cxn ang="0">
                  <a:pos x="12" y="71"/>
                </a:cxn>
                <a:cxn ang="0">
                  <a:pos x="16" y="74"/>
                </a:cxn>
                <a:cxn ang="0">
                  <a:pos x="20" y="77"/>
                </a:cxn>
                <a:cxn ang="0">
                  <a:pos x="22" y="79"/>
                </a:cxn>
                <a:cxn ang="0">
                  <a:pos x="26" y="79"/>
                </a:cxn>
                <a:cxn ang="0">
                  <a:pos x="30" y="79"/>
                </a:cxn>
                <a:cxn ang="0">
                  <a:pos x="35" y="79"/>
                </a:cxn>
                <a:cxn ang="0">
                  <a:pos x="37" y="77"/>
                </a:cxn>
                <a:cxn ang="0">
                  <a:pos x="41" y="74"/>
                </a:cxn>
                <a:cxn ang="0">
                  <a:pos x="45" y="71"/>
                </a:cxn>
                <a:cxn ang="0">
                  <a:pos x="51" y="64"/>
                </a:cxn>
                <a:cxn ang="0">
                  <a:pos x="55" y="55"/>
                </a:cxn>
                <a:cxn ang="0">
                  <a:pos x="57" y="45"/>
                </a:cxn>
                <a:cxn ang="0">
                  <a:pos x="57" y="35"/>
                </a:cxn>
                <a:cxn ang="0">
                  <a:pos x="55" y="24"/>
                </a:cxn>
                <a:cxn ang="0">
                  <a:pos x="52" y="18"/>
                </a:cxn>
                <a:cxn ang="0">
                  <a:pos x="51" y="14"/>
                </a:cxn>
                <a:cxn ang="0">
                  <a:pos x="48" y="10"/>
                </a:cxn>
                <a:cxn ang="0">
                  <a:pos x="44" y="7"/>
                </a:cxn>
                <a:cxn ang="0">
                  <a:pos x="39" y="3"/>
                </a:cxn>
                <a:cxn ang="0">
                  <a:pos x="32" y="1"/>
                </a:cxn>
              </a:cxnLst>
              <a:rect l="0" t="0" r="r" b="b"/>
              <a:pathLst>
                <a:path w="57" h="79">
                  <a:moveTo>
                    <a:pt x="29" y="0"/>
                  </a:moveTo>
                  <a:lnTo>
                    <a:pt x="25" y="1"/>
                  </a:lnTo>
                  <a:lnTo>
                    <a:pt x="21" y="1"/>
                  </a:lnTo>
                  <a:lnTo>
                    <a:pt x="18" y="3"/>
                  </a:lnTo>
                  <a:lnTo>
                    <a:pt x="14" y="6"/>
                  </a:lnTo>
                  <a:lnTo>
                    <a:pt x="12" y="9"/>
                  </a:lnTo>
                  <a:lnTo>
                    <a:pt x="9" y="12"/>
                  </a:lnTo>
                  <a:lnTo>
                    <a:pt x="6" y="15"/>
                  </a:lnTo>
                  <a:lnTo>
                    <a:pt x="4" y="20"/>
                  </a:lnTo>
                  <a:lnTo>
                    <a:pt x="4" y="23"/>
                  </a:lnTo>
                  <a:lnTo>
                    <a:pt x="2" y="24"/>
                  </a:lnTo>
                  <a:lnTo>
                    <a:pt x="1" y="27"/>
                  </a:lnTo>
                  <a:lnTo>
                    <a:pt x="1" y="30"/>
                  </a:lnTo>
                  <a:lnTo>
                    <a:pt x="1" y="32"/>
                  </a:lnTo>
                  <a:lnTo>
                    <a:pt x="0" y="35"/>
                  </a:lnTo>
                  <a:lnTo>
                    <a:pt x="0" y="38"/>
                  </a:lnTo>
                  <a:lnTo>
                    <a:pt x="0" y="39"/>
                  </a:lnTo>
                  <a:lnTo>
                    <a:pt x="0" y="45"/>
                  </a:lnTo>
                  <a:lnTo>
                    <a:pt x="1" y="50"/>
                  </a:lnTo>
                  <a:lnTo>
                    <a:pt x="2" y="55"/>
                  </a:lnTo>
                  <a:lnTo>
                    <a:pt x="4" y="59"/>
                  </a:lnTo>
                  <a:lnTo>
                    <a:pt x="6" y="64"/>
                  </a:lnTo>
                  <a:lnTo>
                    <a:pt x="9" y="68"/>
                  </a:lnTo>
                  <a:lnTo>
                    <a:pt x="12" y="71"/>
                  </a:lnTo>
                  <a:lnTo>
                    <a:pt x="14" y="74"/>
                  </a:lnTo>
                  <a:lnTo>
                    <a:pt x="16" y="74"/>
                  </a:lnTo>
                  <a:lnTo>
                    <a:pt x="18" y="76"/>
                  </a:lnTo>
                  <a:lnTo>
                    <a:pt x="20" y="77"/>
                  </a:lnTo>
                  <a:lnTo>
                    <a:pt x="21" y="77"/>
                  </a:lnTo>
                  <a:lnTo>
                    <a:pt x="22" y="79"/>
                  </a:lnTo>
                  <a:lnTo>
                    <a:pt x="25" y="79"/>
                  </a:lnTo>
                  <a:lnTo>
                    <a:pt x="26" y="79"/>
                  </a:lnTo>
                  <a:lnTo>
                    <a:pt x="29" y="79"/>
                  </a:lnTo>
                  <a:lnTo>
                    <a:pt x="30" y="79"/>
                  </a:lnTo>
                  <a:lnTo>
                    <a:pt x="32" y="79"/>
                  </a:lnTo>
                  <a:lnTo>
                    <a:pt x="35" y="79"/>
                  </a:lnTo>
                  <a:lnTo>
                    <a:pt x="36" y="77"/>
                  </a:lnTo>
                  <a:lnTo>
                    <a:pt x="37" y="77"/>
                  </a:lnTo>
                  <a:lnTo>
                    <a:pt x="40" y="76"/>
                  </a:lnTo>
                  <a:lnTo>
                    <a:pt x="41" y="74"/>
                  </a:lnTo>
                  <a:lnTo>
                    <a:pt x="43" y="74"/>
                  </a:lnTo>
                  <a:lnTo>
                    <a:pt x="45" y="71"/>
                  </a:lnTo>
                  <a:lnTo>
                    <a:pt x="49" y="68"/>
                  </a:lnTo>
                  <a:lnTo>
                    <a:pt x="51" y="64"/>
                  </a:lnTo>
                  <a:lnTo>
                    <a:pt x="53" y="59"/>
                  </a:lnTo>
                  <a:lnTo>
                    <a:pt x="55" y="55"/>
                  </a:lnTo>
                  <a:lnTo>
                    <a:pt x="56" y="50"/>
                  </a:lnTo>
                  <a:lnTo>
                    <a:pt x="57" y="45"/>
                  </a:lnTo>
                  <a:lnTo>
                    <a:pt x="57" y="39"/>
                  </a:lnTo>
                  <a:lnTo>
                    <a:pt x="57" y="35"/>
                  </a:lnTo>
                  <a:lnTo>
                    <a:pt x="56" y="30"/>
                  </a:lnTo>
                  <a:lnTo>
                    <a:pt x="55" y="24"/>
                  </a:lnTo>
                  <a:lnTo>
                    <a:pt x="53" y="20"/>
                  </a:lnTo>
                  <a:lnTo>
                    <a:pt x="52" y="18"/>
                  </a:lnTo>
                  <a:lnTo>
                    <a:pt x="51" y="15"/>
                  </a:lnTo>
                  <a:lnTo>
                    <a:pt x="51" y="14"/>
                  </a:lnTo>
                  <a:lnTo>
                    <a:pt x="49" y="12"/>
                  </a:lnTo>
                  <a:lnTo>
                    <a:pt x="48" y="10"/>
                  </a:lnTo>
                  <a:lnTo>
                    <a:pt x="45" y="9"/>
                  </a:lnTo>
                  <a:lnTo>
                    <a:pt x="44" y="7"/>
                  </a:lnTo>
                  <a:lnTo>
                    <a:pt x="43" y="6"/>
                  </a:lnTo>
                  <a:lnTo>
                    <a:pt x="39" y="3"/>
                  </a:lnTo>
                  <a:lnTo>
                    <a:pt x="36" y="1"/>
                  </a:lnTo>
                  <a:lnTo>
                    <a:pt x="32" y="1"/>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09" name="Freeform 205"/>
            <p:cNvSpPr>
              <a:spLocks/>
            </p:cNvSpPr>
            <p:nvPr/>
          </p:nvSpPr>
          <p:spPr bwMode="auto">
            <a:xfrm>
              <a:off x="8462963" y="3143250"/>
              <a:ext cx="30162" cy="42863"/>
            </a:xfrm>
            <a:custGeom>
              <a:avLst/>
              <a:gdLst/>
              <a:ahLst/>
              <a:cxnLst>
                <a:cxn ang="0">
                  <a:pos x="25" y="1"/>
                </a:cxn>
                <a:cxn ang="0">
                  <a:pos x="18" y="3"/>
                </a:cxn>
                <a:cxn ang="0">
                  <a:pos x="11" y="9"/>
                </a:cxn>
                <a:cxn ang="0">
                  <a:pos x="6" y="15"/>
                </a:cxn>
                <a:cxn ang="0">
                  <a:pos x="3" y="23"/>
                </a:cxn>
                <a:cxn ang="0">
                  <a:pos x="2" y="27"/>
                </a:cxn>
                <a:cxn ang="0">
                  <a:pos x="0" y="32"/>
                </a:cxn>
                <a:cxn ang="0">
                  <a:pos x="0" y="38"/>
                </a:cxn>
                <a:cxn ang="0">
                  <a:pos x="0" y="45"/>
                </a:cxn>
                <a:cxn ang="0">
                  <a:pos x="2" y="55"/>
                </a:cxn>
                <a:cxn ang="0">
                  <a:pos x="6" y="64"/>
                </a:cxn>
                <a:cxn ang="0">
                  <a:pos x="11" y="71"/>
                </a:cxn>
                <a:cxn ang="0">
                  <a:pos x="17" y="76"/>
                </a:cxn>
                <a:cxn ang="0">
                  <a:pos x="19" y="77"/>
                </a:cxn>
                <a:cxn ang="0">
                  <a:pos x="23" y="79"/>
                </a:cxn>
                <a:cxn ang="0">
                  <a:pos x="27" y="79"/>
                </a:cxn>
                <a:cxn ang="0">
                  <a:pos x="30" y="79"/>
                </a:cxn>
                <a:cxn ang="0">
                  <a:pos x="34" y="79"/>
                </a:cxn>
                <a:cxn ang="0">
                  <a:pos x="38" y="77"/>
                </a:cxn>
                <a:cxn ang="0">
                  <a:pos x="41" y="76"/>
                </a:cxn>
                <a:cxn ang="0">
                  <a:pos x="46" y="71"/>
                </a:cxn>
                <a:cxn ang="0">
                  <a:pos x="52" y="64"/>
                </a:cxn>
                <a:cxn ang="0">
                  <a:pos x="56" y="55"/>
                </a:cxn>
                <a:cxn ang="0">
                  <a:pos x="57" y="45"/>
                </a:cxn>
                <a:cxn ang="0">
                  <a:pos x="57" y="35"/>
                </a:cxn>
                <a:cxn ang="0">
                  <a:pos x="56" y="26"/>
                </a:cxn>
                <a:cxn ang="0">
                  <a:pos x="53" y="18"/>
                </a:cxn>
                <a:cxn ang="0">
                  <a:pos x="50" y="14"/>
                </a:cxn>
                <a:cxn ang="0">
                  <a:pos x="47" y="10"/>
                </a:cxn>
                <a:cxn ang="0">
                  <a:pos x="45" y="7"/>
                </a:cxn>
                <a:cxn ang="0">
                  <a:pos x="39" y="3"/>
                </a:cxn>
                <a:cxn ang="0">
                  <a:pos x="33" y="1"/>
                </a:cxn>
              </a:cxnLst>
              <a:rect l="0" t="0" r="r" b="b"/>
              <a:pathLst>
                <a:path w="57" h="79">
                  <a:moveTo>
                    <a:pt x="29" y="0"/>
                  </a:moveTo>
                  <a:lnTo>
                    <a:pt x="25" y="1"/>
                  </a:lnTo>
                  <a:lnTo>
                    <a:pt x="22" y="1"/>
                  </a:lnTo>
                  <a:lnTo>
                    <a:pt x="18" y="3"/>
                  </a:lnTo>
                  <a:lnTo>
                    <a:pt x="15" y="6"/>
                  </a:lnTo>
                  <a:lnTo>
                    <a:pt x="11" y="9"/>
                  </a:lnTo>
                  <a:lnTo>
                    <a:pt x="9" y="12"/>
                  </a:lnTo>
                  <a:lnTo>
                    <a:pt x="6" y="15"/>
                  </a:lnTo>
                  <a:lnTo>
                    <a:pt x="5" y="20"/>
                  </a:lnTo>
                  <a:lnTo>
                    <a:pt x="3" y="23"/>
                  </a:lnTo>
                  <a:lnTo>
                    <a:pt x="2" y="26"/>
                  </a:lnTo>
                  <a:lnTo>
                    <a:pt x="2" y="27"/>
                  </a:lnTo>
                  <a:lnTo>
                    <a:pt x="2" y="30"/>
                  </a:lnTo>
                  <a:lnTo>
                    <a:pt x="0" y="32"/>
                  </a:lnTo>
                  <a:lnTo>
                    <a:pt x="0" y="35"/>
                  </a:lnTo>
                  <a:lnTo>
                    <a:pt x="0" y="38"/>
                  </a:lnTo>
                  <a:lnTo>
                    <a:pt x="0" y="39"/>
                  </a:lnTo>
                  <a:lnTo>
                    <a:pt x="0" y="45"/>
                  </a:lnTo>
                  <a:lnTo>
                    <a:pt x="2" y="50"/>
                  </a:lnTo>
                  <a:lnTo>
                    <a:pt x="2" y="55"/>
                  </a:lnTo>
                  <a:lnTo>
                    <a:pt x="5" y="59"/>
                  </a:lnTo>
                  <a:lnTo>
                    <a:pt x="6" y="64"/>
                  </a:lnTo>
                  <a:lnTo>
                    <a:pt x="9" y="68"/>
                  </a:lnTo>
                  <a:lnTo>
                    <a:pt x="11" y="71"/>
                  </a:lnTo>
                  <a:lnTo>
                    <a:pt x="15" y="74"/>
                  </a:lnTo>
                  <a:lnTo>
                    <a:pt x="17" y="76"/>
                  </a:lnTo>
                  <a:lnTo>
                    <a:pt x="18" y="76"/>
                  </a:lnTo>
                  <a:lnTo>
                    <a:pt x="19" y="77"/>
                  </a:lnTo>
                  <a:lnTo>
                    <a:pt x="22" y="77"/>
                  </a:lnTo>
                  <a:lnTo>
                    <a:pt x="23" y="79"/>
                  </a:lnTo>
                  <a:lnTo>
                    <a:pt x="25" y="79"/>
                  </a:lnTo>
                  <a:lnTo>
                    <a:pt x="27" y="79"/>
                  </a:lnTo>
                  <a:lnTo>
                    <a:pt x="29" y="79"/>
                  </a:lnTo>
                  <a:lnTo>
                    <a:pt x="30" y="79"/>
                  </a:lnTo>
                  <a:lnTo>
                    <a:pt x="33" y="79"/>
                  </a:lnTo>
                  <a:lnTo>
                    <a:pt x="34" y="79"/>
                  </a:lnTo>
                  <a:lnTo>
                    <a:pt x="37" y="77"/>
                  </a:lnTo>
                  <a:lnTo>
                    <a:pt x="38" y="77"/>
                  </a:lnTo>
                  <a:lnTo>
                    <a:pt x="39" y="76"/>
                  </a:lnTo>
                  <a:lnTo>
                    <a:pt x="41" y="76"/>
                  </a:lnTo>
                  <a:lnTo>
                    <a:pt x="43" y="74"/>
                  </a:lnTo>
                  <a:lnTo>
                    <a:pt x="46" y="71"/>
                  </a:lnTo>
                  <a:lnTo>
                    <a:pt x="49" y="68"/>
                  </a:lnTo>
                  <a:lnTo>
                    <a:pt x="52" y="64"/>
                  </a:lnTo>
                  <a:lnTo>
                    <a:pt x="54" y="59"/>
                  </a:lnTo>
                  <a:lnTo>
                    <a:pt x="56" y="55"/>
                  </a:lnTo>
                  <a:lnTo>
                    <a:pt x="57" y="50"/>
                  </a:lnTo>
                  <a:lnTo>
                    <a:pt x="57" y="45"/>
                  </a:lnTo>
                  <a:lnTo>
                    <a:pt x="57" y="39"/>
                  </a:lnTo>
                  <a:lnTo>
                    <a:pt x="57" y="35"/>
                  </a:lnTo>
                  <a:lnTo>
                    <a:pt x="57" y="30"/>
                  </a:lnTo>
                  <a:lnTo>
                    <a:pt x="56" y="26"/>
                  </a:lnTo>
                  <a:lnTo>
                    <a:pt x="54" y="20"/>
                  </a:lnTo>
                  <a:lnTo>
                    <a:pt x="53" y="18"/>
                  </a:lnTo>
                  <a:lnTo>
                    <a:pt x="52" y="15"/>
                  </a:lnTo>
                  <a:lnTo>
                    <a:pt x="50" y="14"/>
                  </a:lnTo>
                  <a:lnTo>
                    <a:pt x="49" y="12"/>
                  </a:lnTo>
                  <a:lnTo>
                    <a:pt x="47" y="10"/>
                  </a:lnTo>
                  <a:lnTo>
                    <a:pt x="46" y="9"/>
                  </a:lnTo>
                  <a:lnTo>
                    <a:pt x="45" y="7"/>
                  </a:lnTo>
                  <a:lnTo>
                    <a:pt x="43" y="6"/>
                  </a:lnTo>
                  <a:lnTo>
                    <a:pt x="39" y="3"/>
                  </a:lnTo>
                  <a:lnTo>
                    <a:pt x="35" y="1"/>
                  </a:lnTo>
                  <a:lnTo>
                    <a:pt x="33" y="1"/>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0" name="Freeform 206"/>
            <p:cNvSpPr>
              <a:spLocks/>
            </p:cNvSpPr>
            <p:nvPr/>
          </p:nvSpPr>
          <p:spPr bwMode="auto">
            <a:xfrm>
              <a:off x="8404225" y="3143250"/>
              <a:ext cx="31750" cy="41275"/>
            </a:xfrm>
            <a:custGeom>
              <a:avLst/>
              <a:gdLst/>
              <a:ahLst/>
              <a:cxnLst>
                <a:cxn ang="0">
                  <a:pos x="26" y="0"/>
                </a:cxn>
                <a:cxn ang="0">
                  <a:pos x="17" y="3"/>
                </a:cxn>
                <a:cxn ang="0">
                  <a:pos x="11" y="7"/>
                </a:cxn>
                <a:cxn ang="0">
                  <a:pos x="7" y="15"/>
                </a:cxn>
                <a:cxn ang="0">
                  <a:pos x="3" y="23"/>
                </a:cxn>
                <a:cxn ang="0">
                  <a:pos x="1" y="27"/>
                </a:cxn>
                <a:cxn ang="0">
                  <a:pos x="1" y="32"/>
                </a:cxn>
                <a:cxn ang="0">
                  <a:pos x="0" y="36"/>
                </a:cxn>
                <a:cxn ang="0">
                  <a:pos x="0" y="44"/>
                </a:cxn>
                <a:cxn ang="0">
                  <a:pos x="3" y="55"/>
                </a:cxn>
                <a:cxn ang="0">
                  <a:pos x="7" y="64"/>
                </a:cxn>
                <a:cxn ang="0">
                  <a:pos x="11" y="71"/>
                </a:cxn>
                <a:cxn ang="0">
                  <a:pos x="16" y="74"/>
                </a:cxn>
                <a:cxn ang="0">
                  <a:pos x="20" y="77"/>
                </a:cxn>
                <a:cxn ang="0">
                  <a:pos x="23" y="77"/>
                </a:cxn>
                <a:cxn ang="0">
                  <a:pos x="27" y="79"/>
                </a:cxn>
                <a:cxn ang="0">
                  <a:pos x="31" y="79"/>
                </a:cxn>
                <a:cxn ang="0">
                  <a:pos x="34" y="77"/>
                </a:cxn>
                <a:cxn ang="0">
                  <a:pos x="38" y="77"/>
                </a:cxn>
                <a:cxn ang="0">
                  <a:pos x="42" y="74"/>
                </a:cxn>
                <a:cxn ang="0">
                  <a:pos x="46" y="71"/>
                </a:cxn>
                <a:cxn ang="0">
                  <a:pos x="51" y="64"/>
                </a:cxn>
                <a:cxn ang="0">
                  <a:pos x="55" y="55"/>
                </a:cxn>
                <a:cxn ang="0">
                  <a:pos x="56" y="44"/>
                </a:cxn>
                <a:cxn ang="0">
                  <a:pos x="56" y="35"/>
                </a:cxn>
                <a:cxn ang="0">
                  <a:pos x="55" y="24"/>
                </a:cxn>
                <a:cxn ang="0">
                  <a:pos x="52" y="18"/>
                </a:cxn>
                <a:cxn ang="0">
                  <a:pos x="50" y="13"/>
                </a:cxn>
                <a:cxn ang="0">
                  <a:pos x="47" y="9"/>
                </a:cxn>
                <a:cxn ang="0">
                  <a:pos x="44" y="6"/>
                </a:cxn>
                <a:cxn ang="0">
                  <a:pos x="39" y="3"/>
                </a:cxn>
                <a:cxn ang="0">
                  <a:pos x="32" y="0"/>
                </a:cxn>
              </a:cxnLst>
              <a:rect l="0" t="0" r="r" b="b"/>
              <a:pathLst>
                <a:path w="58" h="79">
                  <a:moveTo>
                    <a:pt x="28" y="0"/>
                  </a:moveTo>
                  <a:lnTo>
                    <a:pt x="26" y="0"/>
                  </a:lnTo>
                  <a:lnTo>
                    <a:pt x="22" y="1"/>
                  </a:lnTo>
                  <a:lnTo>
                    <a:pt x="17" y="3"/>
                  </a:lnTo>
                  <a:lnTo>
                    <a:pt x="15" y="4"/>
                  </a:lnTo>
                  <a:lnTo>
                    <a:pt x="11" y="7"/>
                  </a:lnTo>
                  <a:lnTo>
                    <a:pt x="8" y="12"/>
                  </a:lnTo>
                  <a:lnTo>
                    <a:pt x="7" y="15"/>
                  </a:lnTo>
                  <a:lnTo>
                    <a:pt x="4" y="20"/>
                  </a:lnTo>
                  <a:lnTo>
                    <a:pt x="3" y="23"/>
                  </a:lnTo>
                  <a:lnTo>
                    <a:pt x="3" y="24"/>
                  </a:lnTo>
                  <a:lnTo>
                    <a:pt x="1" y="27"/>
                  </a:lnTo>
                  <a:lnTo>
                    <a:pt x="1" y="29"/>
                  </a:lnTo>
                  <a:lnTo>
                    <a:pt x="1" y="32"/>
                  </a:lnTo>
                  <a:lnTo>
                    <a:pt x="0" y="35"/>
                  </a:lnTo>
                  <a:lnTo>
                    <a:pt x="0" y="36"/>
                  </a:lnTo>
                  <a:lnTo>
                    <a:pt x="0" y="39"/>
                  </a:lnTo>
                  <a:lnTo>
                    <a:pt x="0" y="44"/>
                  </a:lnTo>
                  <a:lnTo>
                    <a:pt x="1" y="48"/>
                  </a:lnTo>
                  <a:lnTo>
                    <a:pt x="3" y="55"/>
                  </a:lnTo>
                  <a:lnTo>
                    <a:pt x="4" y="59"/>
                  </a:lnTo>
                  <a:lnTo>
                    <a:pt x="7" y="64"/>
                  </a:lnTo>
                  <a:lnTo>
                    <a:pt x="8" y="67"/>
                  </a:lnTo>
                  <a:lnTo>
                    <a:pt x="11" y="71"/>
                  </a:lnTo>
                  <a:lnTo>
                    <a:pt x="15" y="73"/>
                  </a:lnTo>
                  <a:lnTo>
                    <a:pt x="16" y="74"/>
                  </a:lnTo>
                  <a:lnTo>
                    <a:pt x="17" y="76"/>
                  </a:lnTo>
                  <a:lnTo>
                    <a:pt x="20" y="77"/>
                  </a:lnTo>
                  <a:lnTo>
                    <a:pt x="22" y="77"/>
                  </a:lnTo>
                  <a:lnTo>
                    <a:pt x="23" y="77"/>
                  </a:lnTo>
                  <a:lnTo>
                    <a:pt x="26" y="79"/>
                  </a:lnTo>
                  <a:lnTo>
                    <a:pt x="27" y="79"/>
                  </a:lnTo>
                  <a:lnTo>
                    <a:pt x="28" y="79"/>
                  </a:lnTo>
                  <a:lnTo>
                    <a:pt x="31" y="79"/>
                  </a:lnTo>
                  <a:lnTo>
                    <a:pt x="32" y="79"/>
                  </a:lnTo>
                  <a:lnTo>
                    <a:pt x="34" y="77"/>
                  </a:lnTo>
                  <a:lnTo>
                    <a:pt x="36" y="77"/>
                  </a:lnTo>
                  <a:lnTo>
                    <a:pt x="38" y="77"/>
                  </a:lnTo>
                  <a:lnTo>
                    <a:pt x="39" y="76"/>
                  </a:lnTo>
                  <a:lnTo>
                    <a:pt x="42" y="74"/>
                  </a:lnTo>
                  <a:lnTo>
                    <a:pt x="43" y="73"/>
                  </a:lnTo>
                  <a:lnTo>
                    <a:pt x="46" y="71"/>
                  </a:lnTo>
                  <a:lnTo>
                    <a:pt x="48" y="67"/>
                  </a:lnTo>
                  <a:lnTo>
                    <a:pt x="51" y="64"/>
                  </a:lnTo>
                  <a:lnTo>
                    <a:pt x="54" y="59"/>
                  </a:lnTo>
                  <a:lnTo>
                    <a:pt x="55" y="55"/>
                  </a:lnTo>
                  <a:lnTo>
                    <a:pt x="56" y="48"/>
                  </a:lnTo>
                  <a:lnTo>
                    <a:pt x="56" y="44"/>
                  </a:lnTo>
                  <a:lnTo>
                    <a:pt x="58" y="39"/>
                  </a:lnTo>
                  <a:lnTo>
                    <a:pt x="56" y="35"/>
                  </a:lnTo>
                  <a:lnTo>
                    <a:pt x="56" y="29"/>
                  </a:lnTo>
                  <a:lnTo>
                    <a:pt x="55" y="24"/>
                  </a:lnTo>
                  <a:lnTo>
                    <a:pt x="54" y="20"/>
                  </a:lnTo>
                  <a:lnTo>
                    <a:pt x="52" y="18"/>
                  </a:lnTo>
                  <a:lnTo>
                    <a:pt x="51" y="15"/>
                  </a:lnTo>
                  <a:lnTo>
                    <a:pt x="50" y="13"/>
                  </a:lnTo>
                  <a:lnTo>
                    <a:pt x="48" y="10"/>
                  </a:lnTo>
                  <a:lnTo>
                    <a:pt x="47" y="9"/>
                  </a:lnTo>
                  <a:lnTo>
                    <a:pt x="46" y="7"/>
                  </a:lnTo>
                  <a:lnTo>
                    <a:pt x="44" y="6"/>
                  </a:lnTo>
                  <a:lnTo>
                    <a:pt x="43" y="4"/>
                  </a:lnTo>
                  <a:lnTo>
                    <a:pt x="39" y="3"/>
                  </a:lnTo>
                  <a:lnTo>
                    <a:pt x="36" y="1"/>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1" name="Freeform 207"/>
            <p:cNvSpPr>
              <a:spLocks noEditPoints="1"/>
            </p:cNvSpPr>
            <p:nvPr/>
          </p:nvSpPr>
          <p:spPr bwMode="auto">
            <a:xfrm>
              <a:off x="8301038" y="3148013"/>
              <a:ext cx="31750" cy="42862"/>
            </a:xfrm>
            <a:custGeom>
              <a:avLst/>
              <a:gdLst/>
              <a:ahLst/>
              <a:cxnLst>
                <a:cxn ang="0">
                  <a:pos x="26" y="0"/>
                </a:cxn>
                <a:cxn ang="0">
                  <a:pos x="19" y="3"/>
                </a:cxn>
                <a:cxn ang="0">
                  <a:pos x="12" y="8"/>
                </a:cxn>
                <a:cxn ang="0">
                  <a:pos x="7" y="15"/>
                </a:cxn>
                <a:cxn ang="0">
                  <a:pos x="3" y="23"/>
                </a:cxn>
                <a:cxn ang="0">
                  <a:pos x="2" y="27"/>
                </a:cxn>
                <a:cxn ang="0">
                  <a:pos x="2" y="32"/>
                </a:cxn>
                <a:cxn ang="0">
                  <a:pos x="0" y="36"/>
                </a:cxn>
                <a:cxn ang="0">
                  <a:pos x="0" y="44"/>
                </a:cxn>
                <a:cxn ang="0">
                  <a:pos x="3" y="55"/>
                </a:cxn>
                <a:cxn ang="0">
                  <a:pos x="7" y="64"/>
                </a:cxn>
                <a:cxn ang="0">
                  <a:pos x="12" y="72"/>
                </a:cxn>
                <a:cxn ang="0">
                  <a:pos x="16" y="75"/>
                </a:cxn>
                <a:cxn ang="0">
                  <a:pos x="20" y="78"/>
                </a:cxn>
                <a:cxn ang="0">
                  <a:pos x="23" y="79"/>
                </a:cxn>
                <a:cxn ang="0">
                  <a:pos x="27" y="79"/>
                </a:cxn>
                <a:cxn ang="0">
                  <a:pos x="31" y="79"/>
                </a:cxn>
                <a:cxn ang="0">
                  <a:pos x="35" y="79"/>
                </a:cxn>
                <a:cxn ang="0">
                  <a:pos x="38" y="78"/>
                </a:cxn>
                <a:cxn ang="0">
                  <a:pos x="42" y="75"/>
                </a:cxn>
                <a:cxn ang="0">
                  <a:pos x="46" y="72"/>
                </a:cxn>
                <a:cxn ang="0">
                  <a:pos x="51" y="64"/>
                </a:cxn>
                <a:cxn ang="0">
                  <a:pos x="55" y="55"/>
                </a:cxn>
                <a:cxn ang="0">
                  <a:pos x="58" y="44"/>
                </a:cxn>
                <a:cxn ang="0">
                  <a:pos x="58" y="35"/>
                </a:cxn>
                <a:cxn ang="0">
                  <a:pos x="55" y="24"/>
                </a:cxn>
                <a:cxn ang="0">
                  <a:pos x="53" y="18"/>
                </a:cxn>
                <a:cxn ang="0">
                  <a:pos x="50" y="14"/>
                </a:cxn>
                <a:cxn ang="0">
                  <a:pos x="47" y="9"/>
                </a:cxn>
                <a:cxn ang="0">
                  <a:pos x="45" y="6"/>
                </a:cxn>
                <a:cxn ang="0">
                  <a:pos x="39" y="3"/>
                </a:cxn>
                <a:cxn ang="0">
                  <a:pos x="33" y="0"/>
                </a:cxn>
                <a:cxn ang="0">
                  <a:pos x="29" y="5"/>
                </a:cxn>
                <a:cxn ang="0">
                  <a:pos x="33" y="5"/>
                </a:cxn>
                <a:cxn ang="0">
                  <a:pos x="35" y="5"/>
                </a:cxn>
                <a:cxn ang="0">
                  <a:pos x="39" y="6"/>
                </a:cxn>
                <a:cxn ang="0">
                  <a:pos x="42" y="9"/>
                </a:cxn>
                <a:cxn ang="0">
                  <a:pos x="45" y="11"/>
                </a:cxn>
                <a:cxn ang="0">
                  <a:pos x="47" y="14"/>
                </a:cxn>
                <a:cxn ang="0">
                  <a:pos x="50" y="18"/>
                </a:cxn>
                <a:cxn ang="0">
                  <a:pos x="51" y="21"/>
                </a:cxn>
                <a:cxn ang="0">
                  <a:pos x="54" y="30"/>
                </a:cxn>
                <a:cxn ang="0">
                  <a:pos x="55" y="40"/>
                </a:cxn>
                <a:cxn ang="0">
                  <a:pos x="54" y="49"/>
                </a:cxn>
                <a:cxn ang="0">
                  <a:pos x="51" y="58"/>
                </a:cxn>
                <a:cxn ang="0">
                  <a:pos x="47" y="65"/>
                </a:cxn>
                <a:cxn ang="0">
                  <a:pos x="42" y="72"/>
                </a:cxn>
                <a:cxn ang="0">
                  <a:pos x="35" y="75"/>
                </a:cxn>
                <a:cxn ang="0">
                  <a:pos x="29" y="76"/>
                </a:cxn>
                <a:cxn ang="0">
                  <a:pos x="23" y="75"/>
                </a:cxn>
                <a:cxn ang="0">
                  <a:pos x="16" y="72"/>
                </a:cxn>
                <a:cxn ang="0">
                  <a:pos x="11" y="65"/>
                </a:cxn>
                <a:cxn ang="0">
                  <a:pos x="7" y="58"/>
                </a:cxn>
                <a:cxn ang="0">
                  <a:pos x="4" y="49"/>
                </a:cxn>
                <a:cxn ang="0">
                  <a:pos x="3" y="40"/>
                </a:cxn>
                <a:cxn ang="0">
                  <a:pos x="3" y="35"/>
                </a:cxn>
                <a:cxn ang="0">
                  <a:pos x="4" y="30"/>
                </a:cxn>
                <a:cxn ang="0">
                  <a:pos x="6" y="26"/>
                </a:cxn>
                <a:cxn ang="0">
                  <a:pos x="7" y="21"/>
                </a:cxn>
                <a:cxn ang="0">
                  <a:pos x="11" y="14"/>
                </a:cxn>
                <a:cxn ang="0">
                  <a:pos x="16" y="9"/>
                </a:cxn>
                <a:cxn ang="0">
                  <a:pos x="23" y="5"/>
                </a:cxn>
                <a:cxn ang="0">
                  <a:pos x="29" y="5"/>
                </a:cxn>
              </a:cxnLst>
              <a:rect l="0" t="0" r="r" b="b"/>
              <a:pathLst>
                <a:path w="58" h="79">
                  <a:moveTo>
                    <a:pt x="30" y="0"/>
                  </a:moveTo>
                  <a:lnTo>
                    <a:pt x="26" y="0"/>
                  </a:lnTo>
                  <a:lnTo>
                    <a:pt x="22" y="1"/>
                  </a:lnTo>
                  <a:lnTo>
                    <a:pt x="19" y="3"/>
                  </a:lnTo>
                  <a:lnTo>
                    <a:pt x="15" y="6"/>
                  </a:lnTo>
                  <a:lnTo>
                    <a:pt x="12" y="8"/>
                  </a:lnTo>
                  <a:lnTo>
                    <a:pt x="10" y="12"/>
                  </a:lnTo>
                  <a:lnTo>
                    <a:pt x="7" y="15"/>
                  </a:lnTo>
                  <a:lnTo>
                    <a:pt x="4" y="20"/>
                  </a:lnTo>
                  <a:lnTo>
                    <a:pt x="3" y="23"/>
                  </a:lnTo>
                  <a:lnTo>
                    <a:pt x="3" y="24"/>
                  </a:lnTo>
                  <a:lnTo>
                    <a:pt x="2" y="27"/>
                  </a:lnTo>
                  <a:lnTo>
                    <a:pt x="2" y="29"/>
                  </a:lnTo>
                  <a:lnTo>
                    <a:pt x="2" y="32"/>
                  </a:lnTo>
                  <a:lnTo>
                    <a:pt x="0" y="35"/>
                  </a:lnTo>
                  <a:lnTo>
                    <a:pt x="0" y="36"/>
                  </a:lnTo>
                  <a:lnTo>
                    <a:pt x="0" y="40"/>
                  </a:lnTo>
                  <a:lnTo>
                    <a:pt x="0" y="44"/>
                  </a:lnTo>
                  <a:lnTo>
                    <a:pt x="2" y="50"/>
                  </a:lnTo>
                  <a:lnTo>
                    <a:pt x="3" y="55"/>
                  </a:lnTo>
                  <a:lnTo>
                    <a:pt x="4" y="59"/>
                  </a:lnTo>
                  <a:lnTo>
                    <a:pt x="7" y="64"/>
                  </a:lnTo>
                  <a:lnTo>
                    <a:pt x="10" y="67"/>
                  </a:lnTo>
                  <a:lnTo>
                    <a:pt x="12" y="72"/>
                  </a:lnTo>
                  <a:lnTo>
                    <a:pt x="15" y="73"/>
                  </a:lnTo>
                  <a:lnTo>
                    <a:pt x="16" y="75"/>
                  </a:lnTo>
                  <a:lnTo>
                    <a:pt x="18" y="76"/>
                  </a:lnTo>
                  <a:lnTo>
                    <a:pt x="20" y="78"/>
                  </a:lnTo>
                  <a:lnTo>
                    <a:pt x="22" y="78"/>
                  </a:lnTo>
                  <a:lnTo>
                    <a:pt x="23" y="79"/>
                  </a:lnTo>
                  <a:lnTo>
                    <a:pt x="26" y="79"/>
                  </a:lnTo>
                  <a:lnTo>
                    <a:pt x="27" y="79"/>
                  </a:lnTo>
                  <a:lnTo>
                    <a:pt x="30" y="79"/>
                  </a:lnTo>
                  <a:lnTo>
                    <a:pt x="31" y="79"/>
                  </a:lnTo>
                  <a:lnTo>
                    <a:pt x="33" y="79"/>
                  </a:lnTo>
                  <a:lnTo>
                    <a:pt x="35" y="79"/>
                  </a:lnTo>
                  <a:lnTo>
                    <a:pt x="37" y="78"/>
                  </a:lnTo>
                  <a:lnTo>
                    <a:pt x="38" y="78"/>
                  </a:lnTo>
                  <a:lnTo>
                    <a:pt x="41" y="76"/>
                  </a:lnTo>
                  <a:lnTo>
                    <a:pt x="42" y="75"/>
                  </a:lnTo>
                  <a:lnTo>
                    <a:pt x="43" y="73"/>
                  </a:lnTo>
                  <a:lnTo>
                    <a:pt x="46" y="72"/>
                  </a:lnTo>
                  <a:lnTo>
                    <a:pt x="50" y="67"/>
                  </a:lnTo>
                  <a:lnTo>
                    <a:pt x="51" y="64"/>
                  </a:lnTo>
                  <a:lnTo>
                    <a:pt x="54" y="59"/>
                  </a:lnTo>
                  <a:lnTo>
                    <a:pt x="55" y="55"/>
                  </a:lnTo>
                  <a:lnTo>
                    <a:pt x="57" y="50"/>
                  </a:lnTo>
                  <a:lnTo>
                    <a:pt x="58" y="44"/>
                  </a:lnTo>
                  <a:lnTo>
                    <a:pt x="58" y="40"/>
                  </a:lnTo>
                  <a:lnTo>
                    <a:pt x="58" y="35"/>
                  </a:lnTo>
                  <a:lnTo>
                    <a:pt x="57" y="29"/>
                  </a:lnTo>
                  <a:lnTo>
                    <a:pt x="55" y="24"/>
                  </a:lnTo>
                  <a:lnTo>
                    <a:pt x="54" y="20"/>
                  </a:lnTo>
                  <a:lnTo>
                    <a:pt x="53" y="18"/>
                  </a:lnTo>
                  <a:lnTo>
                    <a:pt x="51" y="15"/>
                  </a:lnTo>
                  <a:lnTo>
                    <a:pt x="50" y="14"/>
                  </a:lnTo>
                  <a:lnTo>
                    <a:pt x="50" y="12"/>
                  </a:lnTo>
                  <a:lnTo>
                    <a:pt x="47" y="9"/>
                  </a:lnTo>
                  <a:lnTo>
                    <a:pt x="46" y="8"/>
                  </a:lnTo>
                  <a:lnTo>
                    <a:pt x="45" y="6"/>
                  </a:lnTo>
                  <a:lnTo>
                    <a:pt x="43" y="6"/>
                  </a:lnTo>
                  <a:lnTo>
                    <a:pt x="39" y="3"/>
                  </a:lnTo>
                  <a:lnTo>
                    <a:pt x="37" y="1"/>
                  </a:lnTo>
                  <a:lnTo>
                    <a:pt x="33" y="0"/>
                  </a:lnTo>
                  <a:lnTo>
                    <a:pt x="30" y="0"/>
                  </a:lnTo>
                  <a:close/>
                  <a:moveTo>
                    <a:pt x="29" y="5"/>
                  </a:moveTo>
                  <a:lnTo>
                    <a:pt x="31" y="5"/>
                  </a:lnTo>
                  <a:lnTo>
                    <a:pt x="33" y="5"/>
                  </a:lnTo>
                  <a:lnTo>
                    <a:pt x="34" y="5"/>
                  </a:lnTo>
                  <a:lnTo>
                    <a:pt x="35" y="5"/>
                  </a:lnTo>
                  <a:lnTo>
                    <a:pt x="37" y="6"/>
                  </a:lnTo>
                  <a:lnTo>
                    <a:pt x="39" y="6"/>
                  </a:lnTo>
                  <a:lnTo>
                    <a:pt x="41" y="8"/>
                  </a:lnTo>
                  <a:lnTo>
                    <a:pt x="42" y="9"/>
                  </a:lnTo>
                  <a:lnTo>
                    <a:pt x="43" y="9"/>
                  </a:lnTo>
                  <a:lnTo>
                    <a:pt x="45" y="11"/>
                  </a:lnTo>
                  <a:lnTo>
                    <a:pt x="46" y="12"/>
                  </a:lnTo>
                  <a:lnTo>
                    <a:pt x="47" y="14"/>
                  </a:lnTo>
                  <a:lnTo>
                    <a:pt x="49" y="15"/>
                  </a:lnTo>
                  <a:lnTo>
                    <a:pt x="50" y="18"/>
                  </a:lnTo>
                  <a:lnTo>
                    <a:pt x="51" y="20"/>
                  </a:lnTo>
                  <a:lnTo>
                    <a:pt x="51" y="21"/>
                  </a:lnTo>
                  <a:lnTo>
                    <a:pt x="53" y="26"/>
                  </a:lnTo>
                  <a:lnTo>
                    <a:pt x="54" y="30"/>
                  </a:lnTo>
                  <a:lnTo>
                    <a:pt x="55" y="35"/>
                  </a:lnTo>
                  <a:lnTo>
                    <a:pt x="55" y="40"/>
                  </a:lnTo>
                  <a:lnTo>
                    <a:pt x="55" y="44"/>
                  </a:lnTo>
                  <a:lnTo>
                    <a:pt x="54" y="49"/>
                  </a:lnTo>
                  <a:lnTo>
                    <a:pt x="53" y="53"/>
                  </a:lnTo>
                  <a:lnTo>
                    <a:pt x="51" y="58"/>
                  </a:lnTo>
                  <a:lnTo>
                    <a:pt x="50" y="62"/>
                  </a:lnTo>
                  <a:lnTo>
                    <a:pt x="47" y="65"/>
                  </a:lnTo>
                  <a:lnTo>
                    <a:pt x="45" y="68"/>
                  </a:lnTo>
                  <a:lnTo>
                    <a:pt x="42" y="72"/>
                  </a:lnTo>
                  <a:lnTo>
                    <a:pt x="39" y="73"/>
                  </a:lnTo>
                  <a:lnTo>
                    <a:pt x="35" y="75"/>
                  </a:lnTo>
                  <a:lnTo>
                    <a:pt x="33" y="75"/>
                  </a:lnTo>
                  <a:lnTo>
                    <a:pt x="29" y="76"/>
                  </a:lnTo>
                  <a:lnTo>
                    <a:pt x="26" y="75"/>
                  </a:lnTo>
                  <a:lnTo>
                    <a:pt x="23" y="75"/>
                  </a:lnTo>
                  <a:lnTo>
                    <a:pt x="19" y="73"/>
                  </a:lnTo>
                  <a:lnTo>
                    <a:pt x="16" y="72"/>
                  </a:lnTo>
                  <a:lnTo>
                    <a:pt x="14" y="68"/>
                  </a:lnTo>
                  <a:lnTo>
                    <a:pt x="11" y="65"/>
                  </a:lnTo>
                  <a:lnTo>
                    <a:pt x="8" y="62"/>
                  </a:lnTo>
                  <a:lnTo>
                    <a:pt x="7" y="58"/>
                  </a:lnTo>
                  <a:lnTo>
                    <a:pt x="6" y="53"/>
                  </a:lnTo>
                  <a:lnTo>
                    <a:pt x="4" y="49"/>
                  </a:lnTo>
                  <a:lnTo>
                    <a:pt x="3" y="44"/>
                  </a:lnTo>
                  <a:lnTo>
                    <a:pt x="3" y="40"/>
                  </a:lnTo>
                  <a:lnTo>
                    <a:pt x="3" y="38"/>
                  </a:lnTo>
                  <a:lnTo>
                    <a:pt x="3" y="35"/>
                  </a:lnTo>
                  <a:lnTo>
                    <a:pt x="3" y="33"/>
                  </a:lnTo>
                  <a:lnTo>
                    <a:pt x="4" y="30"/>
                  </a:lnTo>
                  <a:lnTo>
                    <a:pt x="4" y="29"/>
                  </a:lnTo>
                  <a:lnTo>
                    <a:pt x="6" y="26"/>
                  </a:lnTo>
                  <a:lnTo>
                    <a:pt x="6" y="24"/>
                  </a:lnTo>
                  <a:lnTo>
                    <a:pt x="7" y="21"/>
                  </a:lnTo>
                  <a:lnTo>
                    <a:pt x="8" y="18"/>
                  </a:lnTo>
                  <a:lnTo>
                    <a:pt x="11" y="14"/>
                  </a:lnTo>
                  <a:lnTo>
                    <a:pt x="14" y="11"/>
                  </a:lnTo>
                  <a:lnTo>
                    <a:pt x="16" y="9"/>
                  </a:lnTo>
                  <a:lnTo>
                    <a:pt x="19" y="6"/>
                  </a:lnTo>
                  <a:lnTo>
                    <a:pt x="23" y="5"/>
                  </a:lnTo>
                  <a:lnTo>
                    <a:pt x="26"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2" name="Freeform 208"/>
            <p:cNvSpPr>
              <a:spLocks/>
            </p:cNvSpPr>
            <p:nvPr/>
          </p:nvSpPr>
          <p:spPr bwMode="auto">
            <a:xfrm>
              <a:off x="8526463" y="3328988"/>
              <a:ext cx="31750" cy="41275"/>
            </a:xfrm>
            <a:custGeom>
              <a:avLst/>
              <a:gdLst/>
              <a:ahLst/>
              <a:cxnLst>
                <a:cxn ang="0">
                  <a:pos x="26" y="0"/>
                </a:cxn>
                <a:cxn ang="0">
                  <a:pos x="17" y="3"/>
                </a:cxn>
                <a:cxn ang="0">
                  <a:pos x="11" y="7"/>
                </a:cxn>
                <a:cxn ang="0">
                  <a:pos x="5" y="15"/>
                </a:cxn>
                <a:cxn ang="0">
                  <a:pos x="3" y="21"/>
                </a:cxn>
                <a:cxn ang="0">
                  <a:pos x="1" y="25"/>
                </a:cxn>
                <a:cxn ang="0">
                  <a:pos x="0" y="31"/>
                </a:cxn>
                <a:cxn ang="0">
                  <a:pos x="0" y="36"/>
                </a:cxn>
                <a:cxn ang="0">
                  <a:pos x="0" y="44"/>
                </a:cxn>
                <a:cxn ang="0">
                  <a:pos x="3" y="53"/>
                </a:cxn>
                <a:cxn ang="0">
                  <a:pos x="5" y="63"/>
                </a:cxn>
                <a:cxn ang="0">
                  <a:pos x="11" y="70"/>
                </a:cxn>
                <a:cxn ang="0">
                  <a:pos x="16" y="74"/>
                </a:cxn>
                <a:cxn ang="0">
                  <a:pos x="20" y="76"/>
                </a:cxn>
                <a:cxn ang="0">
                  <a:pos x="23" y="77"/>
                </a:cxn>
                <a:cxn ang="0">
                  <a:pos x="27" y="79"/>
                </a:cxn>
                <a:cxn ang="0">
                  <a:pos x="31" y="79"/>
                </a:cxn>
                <a:cxn ang="0">
                  <a:pos x="34" y="77"/>
                </a:cxn>
                <a:cxn ang="0">
                  <a:pos x="38" y="76"/>
                </a:cxn>
                <a:cxn ang="0">
                  <a:pos x="42" y="74"/>
                </a:cxn>
                <a:cxn ang="0">
                  <a:pos x="46" y="70"/>
                </a:cxn>
                <a:cxn ang="0">
                  <a:pos x="51" y="63"/>
                </a:cxn>
                <a:cxn ang="0">
                  <a:pos x="55" y="53"/>
                </a:cxn>
                <a:cxn ang="0">
                  <a:pos x="56" y="44"/>
                </a:cxn>
                <a:cxn ang="0">
                  <a:pos x="56" y="33"/>
                </a:cxn>
                <a:cxn ang="0">
                  <a:pos x="55" y="24"/>
                </a:cxn>
                <a:cxn ang="0">
                  <a:pos x="52" y="16"/>
                </a:cxn>
                <a:cxn ang="0">
                  <a:pos x="50" y="12"/>
                </a:cxn>
                <a:cxn ang="0">
                  <a:pos x="47" y="9"/>
                </a:cxn>
                <a:cxn ang="0">
                  <a:pos x="44" y="6"/>
                </a:cxn>
                <a:cxn ang="0">
                  <a:pos x="39" y="3"/>
                </a:cxn>
                <a:cxn ang="0">
                  <a:pos x="32" y="0"/>
                </a:cxn>
              </a:cxnLst>
              <a:rect l="0" t="0" r="r" b="b"/>
              <a:pathLst>
                <a:path w="58" h="79">
                  <a:moveTo>
                    <a:pt x="28" y="0"/>
                  </a:moveTo>
                  <a:lnTo>
                    <a:pt x="26" y="0"/>
                  </a:lnTo>
                  <a:lnTo>
                    <a:pt x="21" y="1"/>
                  </a:lnTo>
                  <a:lnTo>
                    <a:pt x="17" y="3"/>
                  </a:lnTo>
                  <a:lnTo>
                    <a:pt x="15" y="4"/>
                  </a:lnTo>
                  <a:lnTo>
                    <a:pt x="11" y="7"/>
                  </a:lnTo>
                  <a:lnTo>
                    <a:pt x="8" y="10"/>
                  </a:lnTo>
                  <a:lnTo>
                    <a:pt x="5" y="15"/>
                  </a:lnTo>
                  <a:lnTo>
                    <a:pt x="4" y="19"/>
                  </a:lnTo>
                  <a:lnTo>
                    <a:pt x="3" y="21"/>
                  </a:lnTo>
                  <a:lnTo>
                    <a:pt x="3" y="24"/>
                  </a:lnTo>
                  <a:lnTo>
                    <a:pt x="1" y="25"/>
                  </a:lnTo>
                  <a:lnTo>
                    <a:pt x="1" y="28"/>
                  </a:lnTo>
                  <a:lnTo>
                    <a:pt x="0" y="31"/>
                  </a:lnTo>
                  <a:lnTo>
                    <a:pt x="0" y="33"/>
                  </a:lnTo>
                  <a:lnTo>
                    <a:pt x="0" y="36"/>
                  </a:lnTo>
                  <a:lnTo>
                    <a:pt x="0" y="39"/>
                  </a:lnTo>
                  <a:lnTo>
                    <a:pt x="0" y="44"/>
                  </a:lnTo>
                  <a:lnTo>
                    <a:pt x="1" y="48"/>
                  </a:lnTo>
                  <a:lnTo>
                    <a:pt x="3" y="53"/>
                  </a:lnTo>
                  <a:lnTo>
                    <a:pt x="4" y="57"/>
                  </a:lnTo>
                  <a:lnTo>
                    <a:pt x="5" y="63"/>
                  </a:lnTo>
                  <a:lnTo>
                    <a:pt x="8" y="66"/>
                  </a:lnTo>
                  <a:lnTo>
                    <a:pt x="11" y="70"/>
                  </a:lnTo>
                  <a:lnTo>
                    <a:pt x="15" y="73"/>
                  </a:lnTo>
                  <a:lnTo>
                    <a:pt x="16" y="74"/>
                  </a:lnTo>
                  <a:lnTo>
                    <a:pt x="17" y="76"/>
                  </a:lnTo>
                  <a:lnTo>
                    <a:pt x="20" y="76"/>
                  </a:lnTo>
                  <a:lnTo>
                    <a:pt x="21" y="77"/>
                  </a:lnTo>
                  <a:lnTo>
                    <a:pt x="23" y="77"/>
                  </a:lnTo>
                  <a:lnTo>
                    <a:pt x="26" y="79"/>
                  </a:lnTo>
                  <a:lnTo>
                    <a:pt x="27" y="79"/>
                  </a:lnTo>
                  <a:lnTo>
                    <a:pt x="28" y="79"/>
                  </a:lnTo>
                  <a:lnTo>
                    <a:pt x="31" y="79"/>
                  </a:lnTo>
                  <a:lnTo>
                    <a:pt x="32" y="79"/>
                  </a:lnTo>
                  <a:lnTo>
                    <a:pt x="34" y="77"/>
                  </a:lnTo>
                  <a:lnTo>
                    <a:pt x="36" y="77"/>
                  </a:lnTo>
                  <a:lnTo>
                    <a:pt x="38" y="76"/>
                  </a:lnTo>
                  <a:lnTo>
                    <a:pt x="39" y="76"/>
                  </a:lnTo>
                  <a:lnTo>
                    <a:pt x="42" y="74"/>
                  </a:lnTo>
                  <a:lnTo>
                    <a:pt x="43" y="73"/>
                  </a:lnTo>
                  <a:lnTo>
                    <a:pt x="46" y="70"/>
                  </a:lnTo>
                  <a:lnTo>
                    <a:pt x="48" y="66"/>
                  </a:lnTo>
                  <a:lnTo>
                    <a:pt x="51" y="63"/>
                  </a:lnTo>
                  <a:lnTo>
                    <a:pt x="54" y="57"/>
                  </a:lnTo>
                  <a:lnTo>
                    <a:pt x="55" y="53"/>
                  </a:lnTo>
                  <a:lnTo>
                    <a:pt x="56" y="48"/>
                  </a:lnTo>
                  <a:lnTo>
                    <a:pt x="56" y="44"/>
                  </a:lnTo>
                  <a:lnTo>
                    <a:pt x="58" y="39"/>
                  </a:lnTo>
                  <a:lnTo>
                    <a:pt x="56" y="33"/>
                  </a:lnTo>
                  <a:lnTo>
                    <a:pt x="56" y="28"/>
                  </a:lnTo>
                  <a:lnTo>
                    <a:pt x="55" y="24"/>
                  </a:lnTo>
                  <a:lnTo>
                    <a:pt x="54" y="19"/>
                  </a:lnTo>
                  <a:lnTo>
                    <a:pt x="52" y="16"/>
                  </a:lnTo>
                  <a:lnTo>
                    <a:pt x="51" y="15"/>
                  </a:lnTo>
                  <a:lnTo>
                    <a:pt x="50" y="12"/>
                  </a:lnTo>
                  <a:lnTo>
                    <a:pt x="48" y="10"/>
                  </a:lnTo>
                  <a:lnTo>
                    <a:pt x="47" y="9"/>
                  </a:lnTo>
                  <a:lnTo>
                    <a:pt x="46" y="7"/>
                  </a:lnTo>
                  <a:lnTo>
                    <a:pt x="44" y="6"/>
                  </a:lnTo>
                  <a:lnTo>
                    <a:pt x="43" y="4"/>
                  </a:lnTo>
                  <a:lnTo>
                    <a:pt x="39" y="3"/>
                  </a:lnTo>
                  <a:lnTo>
                    <a:pt x="36" y="1"/>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3" name="Freeform 209"/>
            <p:cNvSpPr>
              <a:spLocks/>
            </p:cNvSpPr>
            <p:nvPr/>
          </p:nvSpPr>
          <p:spPr bwMode="auto">
            <a:xfrm>
              <a:off x="8467725" y="3333750"/>
              <a:ext cx="30163" cy="39688"/>
            </a:xfrm>
            <a:custGeom>
              <a:avLst/>
              <a:gdLst/>
              <a:ahLst/>
              <a:cxnLst>
                <a:cxn ang="0">
                  <a:pos x="26" y="0"/>
                </a:cxn>
                <a:cxn ang="0">
                  <a:pos x="19" y="3"/>
                </a:cxn>
                <a:cxn ang="0">
                  <a:pos x="12" y="8"/>
                </a:cxn>
                <a:cxn ang="0">
                  <a:pos x="7" y="15"/>
                </a:cxn>
                <a:cxn ang="0">
                  <a:pos x="3" y="21"/>
                </a:cxn>
                <a:cxn ang="0">
                  <a:pos x="2" y="26"/>
                </a:cxn>
                <a:cxn ang="0">
                  <a:pos x="2" y="32"/>
                </a:cxn>
                <a:cxn ang="0">
                  <a:pos x="0" y="37"/>
                </a:cxn>
                <a:cxn ang="0">
                  <a:pos x="0" y="44"/>
                </a:cxn>
                <a:cxn ang="0">
                  <a:pos x="3" y="53"/>
                </a:cxn>
                <a:cxn ang="0">
                  <a:pos x="7" y="63"/>
                </a:cxn>
                <a:cxn ang="0">
                  <a:pos x="12" y="70"/>
                </a:cxn>
                <a:cxn ang="0">
                  <a:pos x="16" y="75"/>
                </a:cxn>
                <a:cxn ang="0">
                  <a:pos x="20" y="76"/>
                </a:cxn>
                <a:cxn ang="0">
                  <a:pos x="23" y="78"/>
                </a:cxn>
                <a:cxn ang="0">
                  <a:pos x="27" y="79"/>
                </a:cxn>
                <a:cxn ang="0">
                  <a:pos x="31" y="79"/>
                </a:cxn>
                <a:cxn ang="0">
                  <a:pos x="35" y="78"/>
                </a:cxn>
                <a:cxn ang="0">
                  <a:pos x="38" y="76"/>
                </a:cxn>
                <a:cxn ang="0">
                  <a:pos x="42" y="75"/>
                </a:cxn>
                <a:cxn ang="0">
                  <a:pos x="46" y="70"/>
                </a:cxn>
                <a:cxn ang="0">
                  <a:pos x="51" y="63"/>
                </a:cxn>
                <a:cxn ang="0">
                  <a:pos x="55" y="53"/>
                </a:cxn>
                <a:cxn ang="0">
                  <a:pos x="58" y="44"/>
                </a:cxn>
                <a:cxn ang="0">
                  <a:pos x="58" y="34"/>
                </a:cxn>
                <a:cxn ang="0">
                  <a:pos x="55" y="24"/>
                </a:cxn>
                <a:cxn ang="0">
                  <a:pos x="53" y="17"/>
                </a:cxn>
                <a:cxn ang="0">
                  <a:pos x="50" y="12"/>
                </a:cxn>
                <a:cxn ang="0">
                  <a:pos x="49" y="9"/>
                </a:cxn>
                <a:cxn ang="0">
                  <a:pos x="45" y="6"/>
                </a:cxn>
                <a:cxn ang="0">
                  <a:pos x="39" y="3"/>
                </a:cxn>
                <a:cxn ang="0">
                  <a:pos x="32" y="0"/>
                </a:cxn>
              </a:cxnLst>
              <a:rect l="0" t="0" r="r" b="b"/>
              <a:pathLst>
                <a:path w="58" h="79">
                  <a:moveTo>
                    <a:pt x="30" y="0"/>
                  </a:moveTo>
                  <a:lnTo>
                    <a:pt x="26" y="0"/>
                  </a:lnTo>
                  <a:lnTo>
                    <a:pt x="22" y="0"/>
                  </a:lnTo>
                  <a:lnTo>
                    <a:pt x="19" y="3"/>
                  </a:lnTo>
                  <a:lnTo>
                    <a:pt x="15" y="5"/>
                  </a:lnTo>
                  <a:lnTo>
                    <a:pt x="12" y="8"/>
                  </a:lnTo>
                  <a:lnTo>
                    <a:pt x="10" y="11"/>
                  </a:lnTo>
                  <a:lnTo>
                    <a:pt x="7" y="15"/>
                  </a:lnTo>
                  <a:lnTo>
                    <a:pt x="4" y="20"/>
                  </a:lnTo>
                  <a:lnTo>
                    <a:pt x="3" y="21"/>
                  </a:lnTo>
                  <a:lnTo>
                    <a:pt x="3" y="24"/>
                  </a:lnTo>
                  <a:lnTo>
                    <a:pt x="2" y="26"/>
                  </a:lnTo>
                  <a:lnTo>
                    <a:pt x="2" y="29"/>
                  </a:lnTo>
                  <a:lnTo>
                    <a:pt x="2" y="32"/>
                  </a:lnTo>
                  <a:lnTo>
                    <a:pt x="0" y="34"/>
                  </a:lnTo>
                  <a:lnTo>
                    <a:pt x="0" y="37"/>
                  </a:lnTo>
                  <a:lnTo>
                    <a:pt x="0" y="40"/>
                  </a:lnTo>
                  <a:lnTo>
                    <a:pt x="0" y="44"/>
                  </a:lnTo>
                  <a:lnTo>
                    <a:pt x="2" y="49"/>
                  </a:lnTo>
                  <a:lnTo>
                    <a:pt x="3" y="53"/>
                  </a:lnTo>
                  <a:lnTo>
                    <a:pt x="4" y="58"/>
                  </a:lnTo>
                  <a:lnTo>
                    <a:pt x="7" y="63"/>
                  </a:lnTo>
                  <a:lnTo>
                    <a:pt x="10" y="67"/>
                  </a:lnTo>
                  <a:lnTo>
                    <a:pt x="12" y="70"/>
                  </a:lnTo>
                  <a:lnTo>
                    <a:pt x="15" y="73"/>
                  </a:lnTo>
                  <a:lnTo>
                    <a:pt x="16" y="75"/>
                  </a:lnTo>
                  <a:lnTo>
                    <a:pt x="18" y="75"/>
                  </a:lnTo>
                  <a:lnTo>
                    <a:pt x="20" y="76"/>
                  </a:lnTo>
                  <a:lnTo>
                    <a:pt x="22" y="78"/>
                  </a:lnTo>
                  <a:lnTo>
                    <a:pt x="23" y="78"/>
                  </a:lnTo>
                  <a:lnTo>
                    <a:pt x="26" y="78"/>
                  </a:lnTo>
                  <a:lnTo>
                    <a:pt x="27" y="79"/>
                  </a:lnTo>
                  <a:lnTo>
                    <a:pt x="30" y="79"/>
                  </a:lnTo>
                  <a:lnTo>
                    <a:pt x="31" y="79"/>
                  </a:lnTo>
                  <a:lnTo>
                    <a:pt x="32" y="78"/>
                  </a:lnTo>
                  <a:lnTo>
                    <a:pt x="35" y="78"/>
                  </a:lnTo>
                  <a:lnTo>
                    <a:pt x="36" y="78"/>
                  </a:lnTo>
                  <a:lnTo>
                    <a:pt x="38" y="76"/>
                  </a:lnTo>
                  <a:lnTo>
                    <a:pt x="40" y="75"/>
                  </a:lnTo>
                  <a:lnTo>
                    <a:pt x="42" y="75"/>
                  </a:lnTo>
                  <a:lnTo>
                    <a:pt x="43" y="73"/>
                  </a:lnTo>
                  <a:lnTo>
                    <a:pt x="46" y="70"/>
                  </a:lnTo>
                  <a:lnTo>
                    <a:pt x="49" y="67"/>
                  </a:lnTo>
                  <a:lnTo>
                    <a:pt x="51" y="63"/>
                  </a:lnTo>
                  <a:lnTo>
                    <a:pt x="54" y="58"/>
                  </a:lnTo>
                  <a:lnTo>
                    <a:pt x="55" y="53"/>
                  </a:lnTo>
                  <a:lnTo>
                    <a:pt x="57" y="49"/>
                  </a:lnTo>
                  <a:lnTo>
                    <a:pt x="58" y="44"/>
                  </a:lnTo>
                  <a:lnTo>
                    <a:pt x="58" y="40"/>
                  </a:lnTo>
                  <a:lnTo>
                    <a:pt x="58" y="34"/>
                  </a:lnTo>
                  <a:lnTo>
                    <a:pt x="57" y="29"/>
                  </a:lnTo>
                  <a:lnTo>
                    <a:pt x="55" y="24"/>
                  </a:lnTo>
                  <a:lnTo>
                    <a:pt x="54" y="20"/>
                  </a:lnTo>
                  <a:lnTo>
                    <a:pt x="53" y="17"/>
                  </a:lnTo>
                  <a:lnTo>
                    <a:pt x="51" y="15"/>
                  </a:lnTo>
                  <a:lnTo>
                    <a:pt x="50" y="12"/>
                  </a:lnTo>
                  <a:lnTo>
                    <a:pt x="49" y="11"/>
                  </a:lnTo>
                  <a:lnTo>
                    <a:pt x="49" y="9"/>
                  </a:lnTo>
                  <a:lnTo>
                    <a:pt x="46" y="8"/>
                  </a:lnTo>
                  <a:lnTo>
                    <a:pt x="45" y="6"/>
                  </a:lnTo>
                  <a:lnTo>
                    <a:pt x="43" y="5"/>
                  </a:lnTo>
                  <a:lnTo>
                    <a:pt x="39" y="3"/>
                  </a:lnTo>
                  <a:lnTo>
                    <a:pt x="36" y="0"/>
                  </a:lnTo>
                  <a:lnTo>
                    <a:pt x="32" y="0"/>
                  </a:lnTo>
                  <a:lnTo>
                    <a:pt x="30"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4" name="Freeform 210"/>
            <p:cNvSpPr>
              <a:spLocks noEditPoints="1"/>
            </p:cNvSpPr>
            <p:nvPr/>
          </p:nvSpPr>
          <p:spPr bwMode="auto">
            <a:xfrm>
              <a:off x="8677275" y="3421063"/>
              <a:ext cx="31750" cy="39687"/>
            </a:xfrm>
            <a:custGeom>
              <a:avLst/>
              <a:gdLst/>
              <a:ahLst/>
              <a:cxnLst>
                <a:cxn ang="0">
                  <a:pos x="24" y="0"/>
                </a:cxn>
                <a:cxn ang="0">
                  <a:pos x="17" y="3"/>
                </a:cxn>
                <a:cxn ang="0">
                  <a:pos x="11" y="8"/>
                </a:cxn>
                <a:cxn ang="0">
                  <a:pos x="5" y="15"/>
                </a:cxn>
                <a:cxn ang="0">
                  <a:pos x="3" y="21"/>
                </a:cxn>
                <a:cxn ang="0">
                  <a:pos x="1" y="26"/>
                </a:cxn>
                <a:cxn ang="0">
                  <a:pos x="0" y="32"/>
                </a:cxn>
                <a:cxn ang="0">
                  <a:pos x="0" y="37"/>
                </a:cxn>
                <a:cxn ang="0">
                  <a:pos x="0" y="44"/>
                </a:cxn>
                <a:cxn ang="0">
                  <a:pos x="1" y="53"/>
                </a:cxn>
                <a:cxn ang="0">
                  <a:pos x="5" y="62"/>
                </a:cxn>
                <a:cxn ang="0">
                  <a:pos x="11" y="70"/>
                </a:cxn>
                <a:cxn ang="0">
                  <a:pos x="16" y="75"/>
                </a:cxn>
                <a:cxn ang="0">
                  <a:pos x="19" y="76"/>
                </a:cxn>
                <a:cxn ang="0">
                  <a:pos x="23" y="78"/>
                </a:cxn>
                <a:cxn ang="0">
                  <a:pos x="26" y="79"/>
                </a:cxn>
                <a:cxn ang="0">
                  <a:pos x="30" y="79"/>
                </a:cxn>
                <a:cxn ang="0">
                  <a:pos x="34" y="78"/>
                </a:cxn>
                <a:cxn ang="0">
                  <a:pos x="38" y="76"/>
                </a:cxn>
                <a:cxn ang="0">
                  <a:pos x="40" y="75"/>
                </a:cxn>
                <a:cxn ang="0">
                  <a:pos x="46" y="70"/>
                </a:cxn>
                <a:cxn ang="0">
                  <a:pos x="51" y="62"/>
                </a:cxn>
                <a:cxn ang="0">
                  <a:pos x="55" y="53"/>
                </a:cxn>
                <a:cxn ang="0">
                  <a:pos x="56" y="44"/>
                </a:cxn>
                <a:cxn ang="0">
                  <a:pos x="56" y="34"/>
                </a:cxn>
                <a:cxn ang="0">
                  <a:pos x="55" y="24"/>
                </a:cxn>
                <a:cxn ang="0">
                  <a:pos x="52" y="17"/>
                </a:cxn>
                <a:cxn ang="0">
                  <a:pos x="50" y="12"/>
                </a:cxn>
                <a:cxn ang="0">
                  <a:pos x="47" y="9"/>
                </a:cxn>
                <a:cxn ang="0">
                  <a:pos x="44" y="6"/>
                </a:cxn>
                <a:cxn ang="0">
                  <a:pos x="39" y="3"/>
                </a:cxn>
                <a:cxn ang="0">
                  <a:pos x="31" y="0"/>
                </a:cxn>
                <a:cxn ang="0">
                  <a:pos x="28" y="3"/>
                </a:cxn>
                <a:cxn ang="0">
                  <a:pos x="31" y="3"/>
                </a:cxn>
                <a:cxn ang="0">
                  <a:pos x="35" y="5"/>
                </a:cxn>
                <a:cxn ang="0">
                  <a:pos x="38" y="6"/>
                </a:cxn>
                <a:cxn ang="0">
                  <a:pos x="40" y="8"/>
                </a:cxn>
                <a:cxn ang="0">
                  <a:pos x="44" y="11"/>
                </a:cxn>
                <a:cxn ang="0">
                  <a:pos x="47" y="14"/>
                </a:cxn>
                <a:cxn ang="0">
                  <a:pos x="48" y="17"/>
                </a:cxn>
                <a:cxn ang="0">
                  <a:pos x="51" y="21"/>
                </a:cxn>
                <a:cxn ang="0">
                  <a:pos x="54" y="31"/>
                </a:cxn>
                <a:cxn ang="0">
                  <a:pos x="54" y="40"/>
                </a:cxn>
                <a:cxn ang="0">
                  <a:pos x="54" y="49"/>
                </a:cxn>
                <a:cxn ang="0">
                  <a:pos x="51" y="56"/>
                </a:cxn>
                <a:cxn ang="0">
                  <a:pos x="47" y="64"/>
                </a:cxn>
                <a:cxn ang="0">
                  <a:pos x="42" y="70"/>
                </a:cxn>
                <a:cxn ang="0">
                  <a:pos x="35" y="73"/>
                </a:cxn>
                <a:cxn ang="0">
                  <a:pos x="28" y="75"/>
                </a:cxn>
                <a:cxn ang="0">
                  <a:pos x="22" y="73"/>
                </a:cxn>
                <a:cxn ang="0">
                  <a:pos x="15" y="70"/>
                </a:cxn>
                <a:cxn ang="0">
                  <a:pos x="9" y="64"/>
                </a:cxn>
                <a:cxn ang="0">
                  <a:pos x="5" y="56"/>
                </a:cxn>
                <a:cxn ang="0">
                  <a:pos x="3" y="49"/>
                </a:cxn>
                <a:cxn ang="0">
                  <a:pos x="1" y="40"/>
                </a:cxn>
                <a:cxn ang="0">
                  <a:pos x="3" y="35"/>
                </a:cxn>
                <a:cxn ang="0">
                  <a:pos x="3" y="31"/>
                </a:cxn>
                <a:cxn ang="0">
                  <a:pos x="4" y="26"/>
                </a:cxn>
                <a:cxn ang="0">
                  <a:pos x="5" y="21"/>
                </a:cxn>
                <a:cxn ang="0">
                  <a:pos x="9" y="14"/>
                </a:cxn>
                <a:cxn ang="0">
                  <a:pos x="15" y="8"/>
                </a:cxn>
                <a:cxn ang="0">
                  <a:pos x="22" y="5"/>
                </a:cxn>
                <a:cxn ang="0">
                  <a:pos x="28" y="3"/>
                </a:cxn>
              </a:cxnLst>
              <a:rect l="0" t="0" r="r" b="b"/>
              <a:pathLst>
                <a:path w="56" h="79">
                  <a:moveTo>
                    <a:pt x="28" y="0"/>
                  </a:moveTo>
                  <a:lnTo>
                    <a:pt x="24" y="0"/>
                  </a:lnTo>
                  <a:lnTo>
                    <a:pt x="22" y="2"/>
                  </a:lnTo>
                  <a:lnTo>
                    <a:pt x="17" y="3"/>
                  </a:lnTo>
                  <a:lnTo>
                    <a:pt x="13" y="5"/>
                  </a:lnTo>
                  <a:lnTo>
                    <a:pt x="11" y="8"/>
                  </a:lnTo>
                  <a:lnTo>
                    <a:pt x="8" y="11"/>
                  </a:lnTo>
                  <a:lnTo>
                    <a:pt x="5" y="15"/>
                  </a:lnTo>
                  <a:lnTo>
                    <a:pt x="4" y="20"/>
                  </a:lnTo>
                  <a:lnTo>
                    <a:pt x="3" y="21"/>
                  </a:lnTo>
                  <a:lnTo>
                    <a:pt x="1" y="24"/>
                  </a:lnTo>
                  <a:lnTo>
                    <a:pt x="1" y="26"/>
                  </a:lnTo>
                  <a:lnTo>
                    <a:pt x="0" y="29"/>
                  </a:lnTo>
                  <a:lnTo>
                    <a:pt x="0" y="32"/>
                  </a:lnTo>
                  <a:lnTo>
                    <a:pt x="0" y="34"/>
                  </a:lnTo>
                  <a:lnTo>
                    <a:pt x="0" y="37"/>
                  </a:lnTo>
                  <a:lnTo>
                    <a:pt x="0" y="40"/>
                  </a:lnTo>
                  <a:lnTo>
                    <a:pt x="0" y="44"/>
                  </a:lnTo>
                  <a:lnTo>
                    <a:pt x="0" y="49"/>
                  </a:lnTo>
                  <a:lnTo>
                    <a:pt x="1" y="53"/>
                  </a:lnTo>
                  <a:lnTo>
                    <a:pt x="3" y="58"/>
                  </a:lnTo>
                  <a:lnTo>
                    <a:pt x="5" y="62"/>
                  </a:lnTo>
                  <a:lnTo>
                    <a:pt x="8" y="67"/>
                  </a:lnTo>
                  <a:lnTo>
                    <a:pt x="11" y="70"/>
                  </a:lnTo>
                  <a:lnTo>
                    <a:pt x="13" y="73"/>
                  </a:lnTo>
                  <a:lnTo>
                    <a:pt x="16" y="75"/>
                  </a:lnTo>
                  <a:lnTo>
                    <a:pt x="17" y="76"/>
                  </a:lnTo>
                  <a:lnTo>
                    <a:pt x="19" y="76"/>
                  </a:lnTo>
                  <a:lnTo>
                    <a:pt x="20" y="78"/>
                  </a:lnTo>
                  <a:lnTo>
                    <a:pt x="23" y="78"/>
                  </a:lnTo>
                  <a:lnTo>
                    <a:pt x="24" y="78"/>
                  </a:lnTo>
                  <a:lnTo>
                    <a:pt x="26" y="79"/>
                  </a:lnTo>
                  <a:lnTo>
                    <a:pt x="28" y="79"/>
                  </a:lnTo>
                  <a:lnTo>
                    <a:pt x="30" y="79"/>
                  </a:lnTo>
                  <a:lnTo>
                    <a:pt x="32" y="78"/>
                  </a:lnTo>
                  <a:lnTo>
                    <a:pt x="34" y="78"/>
                  </a:lnTo>
                  <a:lnTo>
                    <a:pt x="35" y="78"/>
                  </a:lnTo>
                  <a:lnTo>
                    <a:pt x="38" y="76"/>
                  </a:lnTo>
                  <a:lnTo>
                    <a:pt x="39" y="76"/>
                  </a:lnTo>
                  <a:lnTo>
                    <a:pt x="40" y="75"/>
                  </a:lnTo>
                  <a:lnTo>
                    <a:pt x="42" y="73"/>
                  </a:lnTo>
                  <a:lnTo>
                    <a:pt x="46" y="70"/>
                  </a:lnTo>
                  <a:lnTo>
                    <a:pt x="48" y="67"/>
                  </a:lnTo>
                  <a:lnTo>
                    <a:pt x="51" y="62"/>
                  </a:lnTo>
                  <a:lnTo>
                    <a:pt x="52" y="58"/>
                  </a:lnTo>
                  <a:lnTo>
                    <a:pt x="55" y="53"/>
                  </a:lnTo>
                  <a:lnTo>
                    <a:pt x="55" y="49"/>
                  </a:lnTo>
                  <a:lnTo>
                    <a:pt x="56" y="44"/>
                  </a:lnTo>
                  <a:lnTo>
                    <a:pt x="56" y="40"/>
                  </a:lnTo>
                  <a:lnTo>
                    <a:pt x="56" y="34"/>
                  </a:lnTo>
                  <a:lnTo>
                    <a:pt x="55" y="29"/>
                  </a:lnTo>
                  <a:lnTo>
                    <a:pt x="55" y="24"/>
                  </a:lnTo>
                  <a:lnTo>
                    <a:pt x="52" y="20"/>
                  </a:lnTo>
                  <a:lnTo>
                    <a:pt x="52" y="17"/>
                  </a:lnTo>
                  <a:lnTo>
                    <a:pt x="51" y="15"/>
                  </a:lnTo>
                  <a:lnTo>
                    <a:pt x="50" y="12"/>
                  </a:lnTo>
                  <a:lnTo>
                    <a:pt x="48" y="11"/>
                  </a:lnTo>
                  <a:lnTo>
                    <a:pt x="47" y="9"/>
                  </a:lnTo>
                  <a:lnTo>
                    <a:pt x="46" y="8"/>
                  </a:lnTo>
                  <a:lnTo>
                    <a:pt x="44" y="6"/>
                  </a:lnTo>
                  <a:lnTo>
                    <a:pt x="42" y="5"/>
                  </a:lnTo>
                  <a:lnTo>
                    <a:pt x="39" y="3"/>
                  </a:lnTo>
                  <a:lnTo>
                    <a:pt x="35" y="2"/>
                  </a:lnTo>
                  <a:lnTo>
                    <a:pt x="31" y="0"/>
                  </a:lnTo>
                  <a:lnTo>
                    <a:pt x="28" y="0"/>
                  </a:lnTo>
                  <a:close/>
                  <a:moveTo>
                    <a:pt x="28" y="3"/>
                  </a:moveTo>
                  <a:lnTo>
                    <a:pt x="30" y="3"/>
                  </a:lnTo>
                  <a:lnTo>
                    <a:pt x="31" y="3"/>
                  </a:lnTo>
                  <a:lnTo>
                    <a:pt x="32" y="5"/>
                  </a:lnTo>
                  <a:lnTo>
                    <a:pt x="35" y="5"/>
                  </a:lnTo>
                  <a:lnTo>
                    <a:pt x="36" y="5"/>
                  </a:lnTo>
                  <a:lnTo>
                    <a:pt x="38" y="6"/>
                  </a:lnTo>
                  <a:lnTo>
                    <a:pt x="39" y="8"/>
                  </a:lnTo>
                  <a:lnTo>
                    <a:pt x="40" y="8"/>
                  </a:lnTo>
                  <a:lnTo>
                    <a:pt x="43" y="9"/>
                  </a:lnTo>
                  <a:lnTo>
                    <a:pt x="44" y="11"/>
                  </a:lnTo>
                  <a:lnTo>
                    <a:pt x="46" y="12"/>
                  </a:lnTo>
                  <a:lnTo>
                    <a:pt x="47" y="14"/>
                  </a:lnTo>
                  <a:lnTo>
                    <a:pt x="47" y="15"/>
                  </a:lnTo>
                  <a:lnTo>
                    <a:pt x="48" y="17"/>
                  </a:lnTo>
                  <a:lnTo>
                    <a:pt x="50" y="20"/>
                  </a:lnTo>
                  <a:lnTo>
                    <a:pt x="51" y="21"/>
                  </a:lnTo>
                  <a:lnTo>
                    <a:pt x="52" y="26"/>
                  </a:lnTo>
                  <a:lnTo>
                    <a:pt x="54" y="31"/>
                  </a:lnTo>
                  <a:lnTo>
                    <a:pt x="54" y="35"/>
                  </a:lnTo>
                  <a:lnTo>
                    <a:pt x="54" y="40"/>
                  </a:lnTo>
                  <a:lnTo>
                    <a:pt x="54" y="44"/>
                  </a:lnTo>
                  <a:lnTo>
                    <a:pt x="54" y="49"/>
                  </a:lnTo>
                  <a:lnTo>
                    <a:pt x="52" y="53"/>
                  </a:lnTo>
                  <a:lnTo>
                    <a:pt x="51" y="56"/>
                  </a:lnTo>
                  <a:lnTo>
                    <a:pt x="48" y="61"/>
                  </a:lnTo>
                  <a:lnTo>
                    <a:pt x="47" y="64"/>
                  </a:lnTo>
                  <a:lnTo>
                    <a:pt x="44" y="69"/>
                  </a:lnTo>
                  <a:lnTo>
                    <a:pt x="42" y="70"/>
                  </a:lnTo>
                  <a:lnTo>
                    <a:pt x="38" y="73"/>
                  </a:lnTo>
                  <a:lnTo>
                    <a:pt x="35" y="73"/>
                  </a:lnTo>
                  <a:lnTo>
                    <a:pt x="31" y="75"/>
                  </a:lnTo>
                  <a:lnTo>
                    <a:pt x="28" y="75"/>
                  </a:lnTo>
                  <a:lnTo>
                    <a:pt x="24" y="75"/>
                  </a:lnTo>
                  <a:lnTo>
                    <a:pt x="22" y="73"/>
                  </a:lnTo>
                  <a:lnTo>
                    <a:pt x="17" y="73"/>
                  </a:lnTo>
                  <a:lnTo>
                    <a:pt x="15" y="70"/>
                  </a:lnTo>
                  <a:lnTo>
                    <a:pt x="12" y="69"/>
                  </a:lnTo>
                  <a:lnTo>
                    <a:pt x="9" y="64"/>
                  </a:lnTo>
                  <a:lnTo>
                    <a:pt x="7" y="61"/>
                  </a:lnTo>
                  <a:lnTo>
                    <a:pt x="5" y="56"/>
                  </a:lnTo>
                  <a:lnTo>
                    <a:pt x="4" y="53"/>
                  </a:lnTo>
                  <a:lnTo>
                    <a:pt x="3" y="49"/>
                  </a:lnTo>
                  <a:lnTo>
                    <a:pt x="3" y="44"/>
                  </a:lnTo>
                  <a:lnTo>
                    <a:pt x="1" y="40"/>
                  </a:lnTo>
                  <a:lnTo>
                    <a:pt x="1" y="37"/>
                  </a:lnTo>
                  <a:lnTo>
                    <a:pt x="3" y="35"/>
                  </a:lnTo>
                  <a:lnTo>
                    <a:pt x="3" y="32"/>
                  </a:lnTo>
                  <a:lnTo>
                    <a:pt x="3" y="31"/>
                  </a:lnTo>
                  <a:lnTo>
                    <a:pt x="3" y="27"/>
                  </a:lnTo>
                  <a:lnTo>
                    <a:pt x="4" y="26"/>
                  </a:lnTo>
                  <a:lnTo>
                    <a:pt x="4" y="23"/>
                  </a:lnTo>
                  <a:lnTo>
                    <a:pt x="5" y="21"/>
                  </a:lnTo>
                  <a:lnTo>
                    <a:pt x="7" y="17"/>
                  </a:lnTo>
                  <a:lnTo>
                    <a:pt x="9" y="14"/>
                  </a:lnTo>
                  <a:lnTo>
                    <a:pt x="12" y="11"/>
                  </a:lnTo>
                  <a:lnTo>
                    <a:pt x="15" y="8"/>
                  </a:lnTo>
                  <a:lnTo>
                    <a:pt x="19" y="6"/>
                  </a:lnTo>
                  <a:lnTo>
                    <a:pt x="22" y="5"/>
                  </a:lnTo>
                  <a:lnTo>
                    <a:pt x="24"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5" name="Freeform 211"/>
            <p:cNvSpPr>
              <a:spLocks noEditPoints="1"/>
            </p:cNvSpPr>
            <p:nvPr/>
          </p:nvSpPr>
          <p:spPr bwMode="auto">
            <a:xfrm>
              <a:off x="8655050" y="3419475"/>
              <a:ext cx="30163" cy="41275"/>
            </a:xfrm>
            <a:custGeom>
              <a:avLst/>
              <a:gdLst/>
              <a:ahLst/>
              <a:cxnLst>
                <a:cxn ang="0">
                  <a:pos x="24" y="0"/>
                </a:cxn>
                <a:cxn ang="0">
                  <a:pos x="18" y="3"/>
                </a:cxn>
                <a:cxn ang="0">
                  <a:pos x="11" y="7"/>
                </a:cxn>
                <a:cxn ang="0">
                  <a:pos x="5" y="15"/>
                </a:cxn>
                <a:cxn ang="0">
                  <a:pos x="3" y="22"/>
                </a:cxn>
                <a:cxn ang="0">
                  <a:pos x="1" y="27"/>
                </a:cxn>
                <a:cxn ang="0">
                  <a:pos x="0" y="32"/>
                </a:cxn>
                <a:cxn ang="0">
                  <a:pos x="0" y="36"/>
                </a:cxn>
                <a:cxn ang="0">
                  <a:pos x="0" y="44"/>
                </a:cxn>
                <a:cxn ang="0">
                  <a:pos x="1" y="54"/>
                </a:cxn>
                <a:cxn ang="0">
                  <a:pos x="5" y="63"/>
                </a:cxn>
                <a:cxn ang="0">
                  <a:pos x="11" y="71"/>
                </a:cxn>
                <a:cxn ang="0">
                  <a:pos x="16" y="74"/>
                </a:cxn>
                <a:cxn ang="0">
                  <a:pos x="19" y="77"/>
                </a:cxn>
                <a:cxn ang="0">
                  <a:pos x="23" y="79"/>
                </a:cxn>
                <a:cxn ang="0">
                  <a:pos x="27" y="79"/>
                </a:cxn>
                <a:cxn ang="0">
                  <a:pos x="30" y="79"/>
                </a:cxn>
                <a:cxn ang="0">
                  <a:pos x="34" y="79"/>
                </a:cxn>
                <a:cxn ang="0">
                  <a:pos x="38" y="77"/>
                </a:cxn>
                <a:cxn ang="0">
                  <a:pos x="40" y="74"/>
                </a:cxn>
                <a:cxn ang="0">
                  <a:pos x="46" y="71"/>
                </a:cxn>
                <a:cxn ang="0">
                  <a:pos x="51" y="63"/>
                </a:cxn>
                <a:cxn ang="0">
                  <a:pos x="55" y="54"/>
                </a:cxn>
                <a:cxn ang="0">
                  <a:pos x="56" y="44"/>
                </a:cxn>
                <a:cxn ang="0">
                  <a:pos x="56" y="35"/>
                </a:cxn>
                <a:cxn ang="0">
                  <a:pos x="55" y="24"/>
                </a:cxn>
                <a:cxn ang="0">
                  <a:pos x="52" y="18"/>
                </a:cxn>
                <a:cxn ang="0">
                  <a:pos x="50" y="13"/>
                </a:cxn>
                <a:cxn ang="0">
                  <a:pos x="47" y="9"/>
                </a:cxn>
                <a:cxn ang="0">
                  <a:pos x="44" y="6"/>
                </a:cxn>
                <a:cxn ang="0">
                  <a:pos x="39" y="3"/>
                </a:cxn>
                <a:cxn ang="0">
                  <a:pos x="32" y="0"/>
                </a:cxn>
                <a:cxn ang="0">
                  <a:pos x="28" y="4"/>
                </a:cxn>
                <a:cxn ang="0">
                  <a:pos x="32" y="4"/>
                </a:cxn>
                <a:cxn ang="0">
                  <a:pos x="35" y="4"/>
                </a:cxn>
                <a:cxn ang="0">
                  <a:pos x="38" y="6"/>
                </a:cxn>
                <a:cxn ang="0">
                  <a:pos x="42" y="9"/>
                </a:cxn>
                <a:cxn ang="0">
                  <a:pos x="44" y="10"/>
                </a:cxn>
                <a:cxn ang="0">
                  <a:pos x="47" y="13"/>
                </a:cxn>
                <a:cxn ang="0">
                  <a:pos x="48" y="18"/>
                </a:cxn>
                <a:cxn ang="0">
                  <a:pos x="51" y="21"/>
                </a:cxn>
                <a:cxn ang="0">
                  <a:pos x="54" y="30"/>
                </a:cxn>
                <a:cxn ang="0">
                  <a:pos x="54" y="39"/>
                </a:cxn>
                <a:cxn ang="0">
                  <a:pos x="54" y="48"/>
                </a:cxn>
                <a:cxn ang="0">
                  <a:pos x="51" y="57"/>
                </a:cxn>
                <a:cxn ang="0">
                  <a:pos x="47" y="65"/>
                </a:cxn>
                <a:cxn ang="0">
                  <a:pos x="42" y="71"/>
                </a:cxn>
                <a:cxn ang="0">
                  <a:pos x="35" y="74"/>
                </a:cxn>
                <a:cxn ang="0">
                  <a:pos x="28" y="76"/>
                </a:cxn>
                <a:cxn ang="0">
                  <a:pos x="22" y="74"/>
                </a:cxn>
                <a:cxn ang="0">
                  <a:pos x="15" y="71"/>
                </a:cxn>
                <a:cxn ang="0">
                  <a:pos x="9" y="65"/>
                </a:cxn>
                <a:cxn ang="0">
                  <a:pos x="5" y="57"/>
                </a:cxn>
                <a:cxn ang="0">
                  <a:pos x="3" y="48"/>
                </a:cxn>
                <a:cxn ang="0">
                  <a:pos x="3" y="39"/>
                </a:cxn>
                <a:cxn ang="0">
                  <a:pos x="3" y="35"/>
                </a:cxn>
                <a:cxn ang="0">
                  <a:pos x="3" y="30"/>
                </a:cxn>
                <a:cxn ang="0">
                  <a:pos x="4" y="25"/>
                </a:cxn>
                <a:cxn ang="0">
                  <a:pos x="5" y="21"/>
                </a:cxn>
                <a:cxn ang="0">
                  <a:pos x="9" y="13"/>
                </a:cxn>
                <a:cxn ang="0">
                  <a:pos x="15" y="9"/>
                </a:cxn>
                <a:cxn ang="0">
                  <a:pos x="22" y="4"/>
                </a:cxn>
                <a:cxn ang="0">
                  <a:pos x="28" y="4"/>
                </a:cxn>
              </a:cxnLst>
              <a:rect l="0" t="0" r="r" b="b"/>
              <a:pathLst>
                <a:path w="56" h="79">
                  <a:moveTo>
                    <a:pt x="28" y="0"/>
                  </a:moveTo>
                  <a:lnTo>
                    <a:pt x="24" y="0"/>
                  </a:lnTo>
                  <a:lnTo>
                    <a:pt x="22" y="1"/>
                  </a:lnTo>
                  <a:lnTo>
                    <a:pt x="18" y="3"/>
                  </a:lnTo>
                  <a:lnTo>
                    <a:pt x="15" y="4"/>
                  </a:lnTo>
                  <a:lnTo>
                    <a:pt x="11" y="7"/>
                  </a:lnTo>
                  <a:lnTo>
                    <a:pt x="8" y="12"/>
                  </a:lnTo>
                  <a:lnTo>
                    <a:pt x="5" y="15"/>
                  </a:lnTo>
                  <a:lnTo>
                    <a:pt x="4" y="19"/>
                  </a:lnTo>
                  <a:lnTo>
                    <a:pt x="3" y="22"/>
                  </a:lnTo>
                  <a:lnTo>
                    <a:pt x="3" y="24"/>
                  </a:lnTo>
                  <a:lnTo>
                    <a:pt x="1" y="27"/>
                  </a:lnTo>
                  <a:lnTo>
                    <a:pt x="1" y="28"/>
                  </a:lnTo>
                  <a:lnTo>
                    <a:pt x="0" y="32"/>
                  </a:lnTo>
                  <a:lnTo>
                    <a:pt x="0" y="35"/>
                  </a:lnTo>
                  <a:lnTo>
                    <a:pt x="0" y="36"/>
                  </a:lnTo>
                  <a:lnTo>
                    <a:pt x="0" y="39"/>
                  </a:lnTo>
                  <a:lnTo>
                    <a:pt x="0" y="44"/>
                  </a:lnTo>
                  <a:lnTo>
                    <a:pt x="1" y="50"/>
                  </a:lnTo>
                  <a:lnTo>
                    <a:pt x="1" y="54"/>
                  </a:lnTo>
                  <a:lnTo>
                    <a:pt x="4" y="59"/>
                  </a:lnTo>
                  <a:lnTo>
                    <a:pt x="5" y="63"/>
                  </a:lnTo>
                  <a:lnTo>
                    <a:pt x="8" y="67"/>
                  </a:lnTo>
                  <a:lnTo>
                    <a:pt x="11" y="71"/>
                  </a:lnTo>
                  <a:lnTo>
                    <a:pt x="15" y="74"/>
                  </a:lnTo>
                  <a:lnTo>
                    <a:pt x="16" y="74"/>
                  </a:lnTo>
                  <a:lnTo>
                    <a:pt x="18" y="76"/>
                  </a:lnTo>
                  <a:lnTo>
                    <a:pt x="19" y="77"/>
                  </a:lnTo>
                  <a:lnTo>
                    <a:pt x="22" y="77"/>
                  </a:lnTo>
                  <a:lnTo>
                    <a:pt x="23" y="79"/>
                  </a:lnTo>
                  <a:lnTo>
                    <a:pt x="24" y="79"/>
                  </a:lnTo>
                  <a:lnTo>
                    <a:pt x="27" y="79"/>
                  </a:lnTo>
                  <a:lnTo>
                    <a:pt x="28" y="79"/>
                  </a:lnTo>
                  <a:lnTo>
                    <a:pt x="30" y="79"/>
                  </a:lnTo>
                  <a:lnTo>
                    <a:pt x="32" y="79"/>
                  </a:lnTo>
                  <a:lnTo>
                    <a:pt x="34" y="79"/>
                  </a:lnTo>
                  <a:lnTo>
                    <a:pt x="36" y="77"/>
                  </a:lnTo>
                  <a:lnTo>
                    <a:pt x="38" y="77"/>
                  </a:lnTo>
                  <a:lnTo>
                    <a:pt x="39" y="76"/>
                  </a:lnTo>
                  <a:lnTo>
                    <a:pt x="40" y="74"/>
                  </a:lnTo>
                  <a:lnTo>
                    <a:pt x="43" y="74"/>
                  </a:lnTo>
                  <a:lnTo>
                    <a:pt x="46" y="71"/>
                  </a:lnTo>
                  <a:lnTo>
                    <a:pt x="48" y="67"/>
                  </a:lnTo>
                  <a:lnTo>
                    <a:pt x="51" y="63"/>
                  </a:lnTo>
                  <a:lnTo>
                    <a:pt x="54" y="59"/>
                  </a:lnTo>
                  <a:lnTo>
                    <a:pt x="55" y="54"/>
                  </a:lnTo>
                  <a:lnTo>
                    <a:pt x="56" y="50"/>
                  </a:lnTo>
                  <a:lnTo>
                    <a:pt x="56" y="44"/>
                  </a:lnTo>
                  <a:lnTo>
                    <a:pt x="56" y="39"/>
                  </a:lnTo>
                  <a:lnTo>
                    <a:pt x="56" y="35"/>
                  </a:lnTo>
                  <a:lnTo>
                    <a:pt x="56" y="30"/>
                  </a:lnTo>
                  <a:lnTo>
                    <a:pt x="55" y="24"/>
                  </a:lnTo>
                  <a:lnTo>
                    <a:pt x="54" y="19"/>
                  </a:lnTo>
                  <a:lnTo>
                    <a:pt x="52" y="18"/>
                  </a:lnTo>
                  <a:lnTo>
                    <a:pt x="51" y="15"/>
                  </a:lnTo>
                  <a:lnTo>
                    <a:pt x="50" y="13"/>
                  </a:lnTo>
                  <a:lnTo>
                    <a:pt x="48" y="12"/>
                  </a:lnTo>
                  <a:lnTo>
                    <a:pt x="47" y="9"/>
                  </a:lnTo>
                  <a:lnTo>
                    <a:pt x="46" y="7"/>
                  </a:lnTo>
                  <a:lnTo>
                    <a:pt x="44" y="6"/>
                  </a:lnTo>
                  <a:lnTo>
                    <a:pt x="43" y="4"/>
                  </a:lnTo>
                  <a:lnTo>
                    <a:pt x="39" y="3"/>
                  </a:lnTo>
                  <a:lnTo>
                    <a:pt x="35" y="1"/>
                  </a:lnTo>
                  <a:lnTo>
                    <a:pt x="32" y="0"/>
                  </a:lnTo>
                  <a:lnTo>
                    <a:pt x="28" y="0"/>
                  </a:lnTo>
                  <a:close/>
                  <a:moveTo>
                    <a:pt x="28" y="4"/>
                  </a:moveTo>
                  <a:lnTo>
                    <a:pt x="30" y="4"/>
                  </a:lnTo>
                  <a:lnTo>
                    <a:pt x="32" y="4"/>
                  </a:lnTo>
                  <a:lnTo>
                    <a:pt x="34" y="4"/>
                  </a:lnTo>
                  <a:lnTo>
                    <a:pt x="35" y="4"/>
                  </a:lnTo>
                  <a:lnTo>
                    <a:pt x="36" y="6"/>
                  </a:lnTo>
                  <a:lnTo>
                    <a:pt x="38" y="6"/>
                  </a:lnTo>
                  <a:lnTo>
                    <a:pt x="40" y="7"/>
                  </a:lnTo>
                  <a:lnTo>
                    <a:pt x="42" y="9"/>
                  </a:lnTo>
                  <a:lnTo>
                    <a:pt x="43" y="9"/>
                  </a:lnTo>
                  <a:lnTo>
                    <a:pt x="44" y="10"/>
                  </a:lnTo>
                  <a:lnTo>
                    <a:pt x="46" y="12"/>
                  </a:lnTo>
                  <a:lnTo>
                    <a:pt x="47" y="13"/>
                  </a:lnTo>
                  <a:lnTo>
                    <a:pt x="48" y="15"/>
                  </a:lnTo>
                  <a:lnTo>
                    <a:pt x="48" y="18"/>
                  </a:lnTo>
                  <a:lnTo>
                    <a:pt x="50" y="19"/>
                  </a:lnTo>
                  <a:lnTo>
                    <a:pt x="51" y="21"/>
                  </a:lnTo>
                  <a:lnTo>
                    <a:pt x="52" y="25"/>
                  </a:lnTo>
                  <a:lnTo>
                    <a:pt x="54" y="30"/>
                  </a:lnTo>
                  <a:lnTo>
                    <a:pt x="54" y="35"/>
                  </a:lnTo>
                  <a:lnTo>
                    <a:pt x="54" y="39"/>
                  </a:lnTo>
                  <a:lnTo>
                    <a:pt x="54" y="44"/>
                  </a:lnTo>
                  <a:lnTo>
                    <a:pt x="54" y="48"/>
                  </a:lnTo>
                  <a:lnTo>
                    <a:pt x="52" y="53"/>
                  </a:lnTo>
                  <a:lnTo>
                    <a:pt x="51" y="57"/>
                  </a:lnTo>
                  <a:lnTo>
                    <a:pt x="50" y="62"/>
                  </a:lnTo>
                  <a:lnTo>
                    <a:pt x="47" y="65"/>
                  </a:lnTo>
                  <a:lnTo>
                    <a:pt x="44" y="68"/>
                  </a:lnTo>
                  <a:lnTo>
                    <a:pt x="42" y="71"/>
                  </a:lnTo>
                  <a:lnTo>
                    <a:pt x="38" y="73"/>
                  </a:lnTo>
                  <a:lnTo>
                    <a:pt x="35" y="74"/>
                  </a:lnTo>
                  <a:lnTo>
                    <a:pt x="32" y="74"/>
                  </a:lnTo>
                  <a:lnTo>
                    <a:pt x="28" y="76"/>
                  </a:lnTo>
                  <a:lnTo>
                    <a:pt x="26" y="74"/>
                  </a:lnTo>
                  <a:lnTo>
                    <a:pt x="22" y="74"/>
                  </a:lnTo>
                  <a:lnTo>
                    <a:pt x="19" y="73"/>
                  </a:lnTo>
                  <a:lnTo>
                    <a:pt x="15" y="71"/>
                  </a:lnTo>
                  <a:lnTo>
                    <a:pt x="12" y="68"/>
                  </a:lnTo>
                  <a:lnTo>
                    <a:pt x="9" y="65"/>
                  </a:lnTo>
                  <a:lnTo>
                    <a:pt x="8" y="62"/>
                  </a:lnTo>
                  <a:lnTo>
                    <a:pt x="5" y="57"/>
                  </a:lnTo>
                  <a:lnTo>
                    <a:pt x="4" y="53"/>
                  </a:lnTo>
                  <a:lnTo>
                    <a:pt x="3" y="48"/>
                  </a:lnTo>
                  <a:lnTo>
                    <a:pt x="3" y="44"/>
                  </a:lnTo>
                  <a:lnTo>
                    <a:pt x="3" y="39"/>
                  </a:lnTo>
                  <a:lnTo>
                    <a:pt x="3" y="38"/>
                  </a:lnTo>
                  <a:lnTo>
                    <a:pt x="3" y="35"/>
                  </a:lnTo>
                  <a:lnTo>
                    <a:pt x="3" y="33"/>
                  </a:lnTo>
                  <a:lnTo>
                    <a:pt x="3" y="30"/>
                  </a:lnTo>
                  <a:lnTo>
                    <a:pt x="4" y="28"/>
                  </a:lnTo>
                  <a:lnTo>
                    <a:pt x="4" y="25"/>
                  </a:lnTo>
                  <a:lnTo>
                    <a:pt x="5" y="24"/>
                  </a:lnTo>
                  <a:lnTo>
                    <a:pt x="5" y="21"/>
                  </a:lnTo>
                  <a:lnTo>
                    <a:pt x="8" y="18"/>
                  </a:lnTo>
                  <a:lnTo>
                    <a:pt x="9" y="13"/>
                  </a:lnTo>
                  <a:lnTo>
                    <a:pt x="12" y="10"/>
                  </a:lnTo>
                  <a:lnTo>
                    <a:pt x="15" y="9"/>
                  </a:lnTo>
                  <a:lnTo>
                    <a:pt x="19" y="6"/>
                  </a:lnTo>
                  <a:lnTo>
                    <a:pt x="22" y="4"/>
                  </a:lnTo>
                  <a:lnTo>
                    <a:pt x="26" y="4"/>
                  </a:lnTo>
                  <a:lnTo>
                    <a:pt x="28" y="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6" name="Freeform 212"/>
            <p:cNvSpPr>
              <a:spLocks noEditPoints="1"/>
            </p:cNvSpPr>
            <p:nvPr/>
          </p:nvSpPr>
          <p:spPr bwMode="auto">
            <a:xfrm>
              <a:off x="8629650" y="3421063"/>
              <a:ext cx="31750" cy="42862"/>
            </a:xfrm>
            <a:custGeom>
              <a:avLst/>
              <a:gdLst/>
              <a:ahLst/>
              <a:cxnLst>
                <a:cxn ang="0">
                  <a:pos x="25" y="0"/>
                </a:cxn>
                <a:cxn ang="0">
                  <a:pos x="19" y="3"/>
                </a:cxn>
                <a:cxn ang="0">
                  <a:pos x="12" y="8"/>
                </a:cxn>
                <a:cxn ang="0">
                  <a:pos x="6" y="15"/>
                </a:cxn>
                <a:cxn ang="0">
                  <a:pos x="2" y="21"/>
                </a:cxn>
                <a:cxn ang="0">
                  <a:pos x="1" y="26"/>
                </a:cxn>
                <a:cxn ang="0">
                  <a:pos x="1" y="32"/>
                </a:cxn>
                <a:cxn ang="0">
                  <a:pos x="0" y="37"/>
                </a:cxn>
                <a:cxn ang="0">
                  <a:pos x="0" y="44"/>
                </a:cxn>
                <a:cxn ang="0">
                  <a:pos x="2" y="53"/>
                </a:cxn>
                <a:cxn ang="0">
                  <a:pos x="6" y="63"/>
                </a:cxn>
                <a:cxn ang="0">
                  <a:pos x="12" y="70"/>
                </a:cxn>
                <a:cxn ang="0">
                  <a:pos x="16" y="75"/>
                </a:cxn>
                <a:cxn ang="0">
                  <a:pos x="20" y="76"/>
                </a:cxn>
                <a:cxn ang="0">
                  <a:pos x="23" y="78"/>
                </a:cxn>
                <a:cxn ang="0">
                  <a:pos x="27" y="79"/>
                </a:cxn>
                <a:cxn ang="0">
                  <a:pos x="31" y="79"/>
                </a:cxn>
                <a:cxn ang="0">
                  <a:pos x="35" y="78"/>
                </a:cxn>
                <a:cxn ang="0">
                  <a:pos x="37" y="76"/>
                </a:cxn>
                <a:cxn ang="0">
                  <a:pos x="41" y="75"/>
                </a:cxn>
                <a:cxn ang="0">
                  <a:pos x="45" y="70"/>
                </a:cxn>
                <a:cxn ang="0">
                  <a:pos x="51" y="63"/>
                </a:cxn>
                <a:cxn ang="0">
                  <a:pos x="55" y="53"/>
                </a:cxn>
                <a:cxn ang="0">
                  <a:pos x="57" y="44"/>
                </a:cxn>
                <a:cxn ang="0">
                  <a:pos x="57" y="34"/>
                </a:cxn>
                <a:cxn ang="0">
                  <a:pos x="55" y="24"/>
                </a:cxn>
                <a:cxn ang="0">
                  <a:pos x="52" y="17"/>
                </a:cxn>
                <a:cxn ang="0">
                  <a:pos x="49" y="12"/>
                </a:cxn>
                <a:cxn ang="0">
                  <a:pos x="47" y="9"/>
                </a:cxn>
                <a:cxn ang="0">
                  <a:pos x="44" y="6"/>
                </a:cxn>
                <a:cxn ang="0">
                  <a:pos x="39" y="3"/>
                </a:cxn>
                <a:cxn ang="0">
                  <a:pos x="32" y="0"/>
                </a:cxn>
                <a:cxn ang="0">
                  <a:pos x="28" y="3"/>
                </a:cxn>
                <a:cxn ang="0">
                  <a:pos x="32" y="3"/>
                </a:cxn>
                <a:cxn ang="0">
                  <a:pos x="35" y="5"/>
                </a:cxn>
                <a:cxn ang="0">
                  <a:pos x="39" y="6"/>
                </a:cxn>
                <a:cxn ang="0">
                  <a:pos x="41" y="8"/>
                </a:cxn>
                <a:cxn ang="0">
                  <a:pos x="44" y="11"/>
                </a:cxn>
                <a:cxn ang="0">
                  <a:pos x="47" y="14"/>
                </a:cxn>
                <a:cxn ang="0">
                  <a:pos x="49" y="17"/>
                </a:cxn>
                <a:cxn ang="0">
                  <a:pos x="51" y="21"/>
                </a:cxn>
                <a:cxn ang="0">
                  <a:pos x="53" y="31"/>
                </a:cxn>
                <a:cxn ang="0">
                  <a:pos x="55" y="40"/>
                </a:cxn>
                <a:cxn ang="0">
                  <a:pos x="53" y="49"/>
                </a:cxn>
                <a:cxn ang="0">
                  <a:pos x="51" y="58"/>
                </a:cxn>
                <a:cxn ang="0">
                  <a:pos x="47" y="66"/>
                </a:cxn>
                <a:cxn ang="0">
                  <a:pos x="41" y="70"/>
                </a:cxn>
                <a:cxn ang="0">
                  <a:pos x="35" y="75"/>
                </a:cxn>
                <a:cxn ang="0">
                  <a:pos x="28" y="75"/>
                </a:cxn>
                <a:cxn ang="0">
                  <a:pos x="21" y="75"/>
                </a:cxn>
                <a:cxn ang="0">
                  <a:pos x="16" y="70"/>
                </a:cxn>
                <a:cxn ang="0">
                  <a:pos x="10" y="66"/>
                </a:cxn>
                <a:cxn ang="0">
                  <a:pos x="6" y="58"/>
                </a:cxn>
                <a:cxn ang="0">
                  <a:pos x="4" y="49"/>
                </a:cxn>
                <a:cxn ang="0">
                  <a:pos x="2" y="40"/>
                </a:cxn>
                <a:cxn ang="0">
                  <a:pos x="2" y="35"/>
                </a:cxn>
                <a:cxn ang="0">
                  <a:pos x="4" y="31"/>
                </a:cxn>
                <a:cxn ang="0">
                  <a:pos x="4" y="26"/>
                </a:cxn>
                <a:cxn ang="0">
                  <a:pos x="6" y="21"/>
                </a:cxn>
                <a:cxn ang="0">
                  <a:pos x="10" y="14"/>
                </a:cxn>
                <a:cxn ang="0">
                  <a:pos x="16" y="8"/>
                </a:cxn>
                <a:cxn ang="0">
                  <a:pos x="23" y="5"/>
                </a:cxn>
                <a:cxn ang="0">
                  <a:pos x="28" y="3"/>
                </a:cxn>
              </a:cxnLst>
              <a:rect l="0" t="0" r="r" b="b"/>
              <a:pathLst>
                <a:path w="57" h="79">
                  <a:moveTo>
                    <a:pt x="28" y="0"/>
                  </a:moveTo>
                  <a:lnTo>
                    <a:pt x="25" y="0"/>
                  </a:lnTo>
                  <a:lnTo>
                    <a:pt x="21" y="2"/>
                  </a:lnTo>
                  <a:lnTo>
                    <a:pt x="19" y="3"/>
                  </a:lnTo>
                  <a:lnTo>
                    <a:pt x="14" y="5"/>
                  </a:lnTo>
                  <a:lnTo>
                    <a:pt x="12" y="8"/>
                  </a:lnTo>
                  <a:lnTo>
                    <a:pt x="8" y="11"/>
                  </a:lnTo>
                  <a:lnTo>
                    <a:pt x="6" y="15"/>
                  </a:lnTo>
                  <a:lnTo>
                    <a:pt x="4" y="20"/>
                  </a:lnTo>
                  <a:lnTo>
                    <a:pt x="2" y="21"/>
                  </a:lnTo>
                  <a:lnTo>
                    <a:pt x="2" y="24"/>
                  </a:lnTo>
                  <a:lnTo>
                    <a:pt x="1" y="26"/>
                  </a:lnTo>
                  <a:lnTo>
                    <a:pt x="1" y="29"/>
                  </a:lnTo>
                  <a:lnTo>
                    <a:pt x="1" y="32"/>
                  </a:lnTo>
                  <a:lnTo>
                    <a:pt x="0" y="34"/>
                  </a:lnTo>
                  <a:lnTo>
                    <a:pt x="0" y="37"/>
                  </a:lnTo>
                  <a:lnTo>
                    <a:pt x="0" y="40"/>
                  </a:lnTo>
                  <a:lnTo>
                    <a:pt x="0" y="44"/>
                  </a:lnTo>
                  <a:lnTo>
                    <a:pt x="1" y="49"/>
                  </a:lnTo>
                  <a:lnTo>
                    <a:pt x="2" y="53"/>
                  </a:lnTo>
                  <a:lnTo>
                    <a:pt x="4" y="59"/>
                  </a:lnTo>
                  <a:lnTo>
                    <a:pt x="6" y="63"/>
                  </a:lnTo>
                  <a:lnTo>
                    <a:pt x="8" y="67"/>
                  </a:lnTo>
                  <a:lnTo>
                    <a:pt x="12" y="70"/>
                  </a:lnTo>
                  <a:lnTo>
                    <a:pt x="14" y="73"/>
                  </a:lnTo>
                  <a:lnTo>
                    <a:pt x="16" y="75"/>
                  </a:lnTo>
                  <a:lnTo>
                    <a:pt x="17" y="76"/>
                  </a:lnTo>
                  <a:lnTo>
                    <a:pt x="20" y="76"/>
                  </a:lnTo>
                  <a:lnTo>
                    <a:pt x="21" y="78"/>
                  </a:lnTo>
                  <a:lnTo>
                    <a:pt x="23" y="78"/>
                  </a:lnTo>
                  <a:lnTo>
                    <a:pt x="25" y="79"/>
                  </a:lnTo>
                  <a:lnTo>
                    <a:pt x="27" y="79"/>
                  </a:lnTo>
                  <a:lnTo>
                    <a:pt x="28" y="79"/>
                  </a:lnTo>
                  <a:lnTo>
                    <a:pt x="31" y="79"/>
                  </a:lnTo>
                  <a:lnTo>
                    <a:pt x="32" y="79"/>
                  </a:lnTo>
                  <a:lnTo>
                    <a:pt x="35" y="78"/>
                  </a:lnTo>
                  <a:lnTo>
                    <a:pt x="36" y="78"/>
                  </a:lnTo>
                  <a:lnTo>
                    <a:pt x="37" y="76"/>
                  </a:lnTo>
                  <a:lnTo>
                    <a:pt x="40" y="76"/>
                  </a:lnTo>
                  <a:lnTo>
                    <a:pt x="41" y="75"/>
                  </a:lnTo>
                  <a:lnTo>
                    <a:pt x="43" y="73"/>
                  </a:lnTo>
                  <a:lnTo>
                    <a:pt x="45" y="70"/>
                  </a:lnTo>
                  <a:lnTo>
                    <a:pt x="48" y="67"/>
                  </a:lnTo>
                  <a:lnTo>
                    <a:pt x="51" y="63"/>
                  </a:lnTo>
                  <a:lnTo>
                    <a:pt x="53" y="59"/>
                  </a:lnTo>
                  <a:lnTo>
                    <a:pt x="55" y="53"/>
                  </a:lnTo>
                  <a:lnTo>
                    <a:pt x="56" y="49"/>
                  </a:lnTo>
                  <a:lnTo>
                    <a:pt x="57" y="44"/>
                  </a:lnTo>
                  <a:lnTo>
                    <a:pt x="57" y="40"/>
                  </a:lnTo>
                  <a:lnTo>
                    <a:pt x="57" y="34"/>
                  </a:lnTo>
                  <a:lnTo>
                    <a:pt x="56" y="29"/>
                  </a:lnTo>
                  <a:lnTo>
                    <a:pt x="55" y="24"/>
                  </a:lnTo>
                  <a:lnTo>
                    <a:pt x="53" y="20"/>
                  </a:lnTo>
                  <a:lnTo>
                    <a:pt x="52" y="17"/>
                  </a:lnTo>
                  <a:lnTo>
                    <a:pt x="51" y="15"/>
                  </a:lnTo>
                  <a:lnTo>
                    <a:pt x="49" y="12"/>
                  </a:lnTo>
                  <a:lnTo>
                    <a:pt x="48" y="11"/>
                  </a:lnTo>
                  <a:lnTo>
                    <a:pt x="47" y="9"/>
                  </a:lnTo>
                  <a:lnTo>
                    <a:pt x="45" y="8"/>
                  </a:lnTo>
                  <a:lnTo>
                    <a:pt x="44" y="6"/>
                  </a:lnTo>
                  <a:lnTo>
                    <a:pt x="43" y="5"/>
                  </a:lnTo>
                  <a:lnTo>
                    <a:pt x="39" y="3"/>
                  </a:lnTo>
                  <a:lnTo>
                    <a:pt x="36" y="2"/>
                  </a:lnTo>
                  <a:lnTo>
                    <a:pt x="32" y="0"/>
                  </a:lnTo>
                  <a:lnTo>
                    <a:pt x="28" y="0"/>
                  </a:lnTo>
                  <a:close/>
                  <a:moveTo>
                    <a:pt x="28" y="3"/>
                  </a:moveTo>
                  <a:lnTo>
                    <a:pt x="31" y="3"/>
                  </a:lnTo>
                  <a:lnTo>
                    <a:pt x="32" y="3"/>
                  </a:lnTo>
                  <a:lnTo>
                    <a:pt x="33" y="5"/>
                  </a:lnTo>
                  <a:lnTo>
                    <a:pt x="35" y="5"/>
                  </a:lnTo>
                  <a:lnTo>
                    <a:pt x="36" y="5"/>
                  </a:lnTo>
                  <a:lnTo>
                    <a:pt x="39" y="6"/>
                  </a:lnTo>
                  <a:lnTo>
                    <a:pt x="40" y="8"/>
                  </a:lnTo>
                  <a:lnTo>
                    <a:pt x="41" y="8"/>
                  </a:lnTo>
                  <a:lnTo>
                    <a:pt x="43" y="9"/>
                  </a:lnTo>
                  <a:lnTo>
                    <a:pt x="44" y="11"/>
                  </a:lnTo>
                  <a:lnTo>
                    <a:pt x="45" y="12"/>
                  </a:lnTo>
                  <a:lnTo>
                    <a:pt x="47" y="14"/>
                  </a:lnTo>
                  <a:lnTo>
                    <a:pt x="48" y="15"/>
                  </a:lnTo>
                  <a:lnTo>
                    <a:pt x="49" y="17"/>
                  </a:lnTo>
                  <a:lnTo>
                    <a:pt x="51" y="20"/>
                  </a:lnTo>
                  <a:lnTo>
                    <a:pt x="51" y="21"/>
                  </a:lnTo>
                  <a:lnTo>
                    <a:pt x="52" y="26"/>
                  </a:lnTo>
                  <a:lnTo>
                    <a:pt x="53" y="31"/>
                  </a:lnTo>
                  <a:lnTo>
                    <a:pt x="55" y="35"/>
                  </a:lnTo>
                  <a:lnTo>
                    <a:pt x="55" y="40"/>
                  </a:lnTo>
                  <a:lnTo>
                    <a:pt x="55" y="44"/>
                  </a:lnTo>
                  <a:lnTo>
                    <a:pt x="53" y="49"/>
                  </a:lnTo>
                  <a:lnTo>
                    <a:pt x="52" y="53"/>
                  </a:lnTo>
                  <a:lnTo>
                    <a:pt x="51" y="58"/>
                  </a:lnTo>
                  <a:lnTo>
                    <a:pt x="49" y="61"/>
                  </a:lnTo>
                  <a:lnTo>
                    <a:pt x="47" y="66"/>
                  </a:lnTo>
                  <a:lnTo>
                    <a:pt x="44" y="69"/>
                  </a:lnTo>
                  <a:lnTo>
                    <a:pt x="41" y="70"/>
                  </a:lnTo>
                  <a:lnTo>
                    <a:pt x="39" y="73"/>
                  </a:lnTo>
                  <a:lnTo>
                    <a:pt x="35" y="75"/>
                  </a:lnTo>
                  <a:lnTo>
                    <a:pt x="32" y="75"/>
                  </a:lnTo>
                  <a:lnTo>
                    <a:pt x="28" y="75"/>
                  </a:lnTo>
                  <a:lnTo>
                    <a:pt x="25" y="75"/>
                  </a:lnTo>
                  <a:lnTo>
                    <a:pt x="21" y="75"/>
                  </a:lnTo>
                  <a:lnTo>
                    <a:pt x="19" y="73"/>
                  </a:lnTo>
                  <a:lnTo>
                    <a:pt x="16" y="70"/>
                  </a:lnTo>
                  <a:lnTo>
                    <a:pt x="13" y="69"/>
                  </a:lnTo>
                  <a:lnTo>
                    <a:pt x="10" y="66"/>
                  </a:lnTo>
                  <a:lnTo>
                    <a:pt x="8" y="61"/>
                  </a:lnTo>
                  <a:lnTo>
                    <a:pt x="6" y="58"/>
                  </a:lnTo>
                  <a:lnTo>
                    <a:pt x="4" y="53"/>
                  </a:lnTo>
                  <a:lnTo>
                    <a:pt x="4" y="49"/>
                  </a:lnTo>
                  <a:lnTo>
                    <a:pt x="2" y="44"/>
                  </a:lnTo>
                  <a:lnTo>
                    <a:pt x="2" y="40"/>
                  </a:lnTo>
                  <a:lnTo>
                    <a:pt x="2" y="37"/>
                  </a:lnTo>
                  <a:lnTo>
                    <a:pt x="2" y="35"/>
                  </a:lnTo>
                  <a:lnTo>
                    <a:pt x="2" y="32"/>
                  </a:lnTo>
                  <a:lnTo>
                    <a:pt x="4" y="31"/>
                  </a:lnTo>
                  <a:lnTo>
                    <a:pt x="4" y="28"/>
                  </a:lnTo>
                  <a:lnTo>
                    <a:pt x="4" y="26"/>
                  </a:lnTo>
                  <a:lnTo>
                    <a:pt x="5" y="23"/>
                  </a:lnTo>
                  <a:lnTo>
                    <a:pt x="6" y="21"/>
                  </a:lnTo>
                  <a:lnTo>
                    <a:pt x="8" y="17"/>
                  </a:lnTo>
                  <a:lnTo>
                    <a:pt x="10" y="14"/>
                  </a:lnTo>
                  <a:lnTo>
                    <a:pt x="13" y="11"/>
                  </a:lnTo>
                  <a:lnTo>
                    <a:pt x="16" y="8"/>
                  </a:lnTo>
                  <a:lnTo>
                    <a:pt x="19" y="6"/>
                  </a:lnTo>
                  <a:lnTo>
                    <a:pt x="23" y="5"/>
                  </a:lnTo>
                  <a:lnTo>
                    <a:pt x="25"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7" name="Freeform 213"/>
            <p:cNvSpPr>
              <a:spLocks/>
            </p:cNvSpPr>
            <p:nvPr/>
          </p:nvSpPr>
          <p:spPr bwMode="auto">
            <a:xfrm>
              <a:off x="8575675" y="3416300"/>
              <a:ext cx="31750" cy="42863"/>
            </a:xfrm>
            <a:custGeom>
              <a:avLst/>
              <a:gdLst/>
              <a:ahLst/>
              <a:cxnLst>
                <a:cxn ang="0">
                  <a:pos x="25" y="0"/>
                </a:cxn>
                <a:cxn ang="0">
                  <a:pos x="18" y="1"/>
                </a:cxn>
                <a:cxn ang="0">
                  <a:pos x="12" y="7"/>
                </a:cxn>
                <a:cxn ang="0">
                  <a:pos x="6" y="15"/>
                </a:cxn>
                <a:cxn ang="0">
                  <a:pos x="4" y="21"/>
                </a:cxn>
                <a:cxn ang="0">
                  <a:pos x="2" y="25"/>
                </a:cxn>
                <a:cxn ang="0">
                  <a:pos x="1" y="30"/>
                </a:cxn>
                <a:cxn ang="0">
                  <a:pos x="0" y="36"/>
                </a:cxn>
                <a:cxn ang="0">
                  <a:pos x="1" y="44"/>
                </a:cxn>
                <a:cxn ang="0">
                  <a:pos x="2" y="53"/>
                </a:cxn>
                <a:cxn ang="0">
                  <a:pos x="6" y="62"/>
                </a:cxn>
                <a:cxn ang="0">
                  <a:pos x="12" y="70"/>
                </a:cxn>
                <a:cxn ang="0">
                  <a:pos x="16" y="74"/>
                </a:cxn>
                <a:cxn ang="0">
                  <a:pos x="20" y="76"/>
                </a:cxn>
                <a:cxn ang="0">
                  <a:pos x="24" y="77"/>
                </a:cxn>
                <a:cxn ang="0">
                  <a:pos x="27" y="77"/>
                </a:cxn>
                <a:cxn ang="0">
                  <a:pos x="31" y="77"/>
                </a:cxn>
                <a:cxn ang="0">
                  <a:pos x="35" y="77"/>
                </a:cxn>
                <a:cxn ang="0">
                  <a:pos x="37" y="76"/>
                </a:cxn>
                <a:cxn ang="0">
                  <a:pos x="41" y="74"/>
                </a:cxn>
                <a:cxn ang="0">
                  <a:pos x="47" y="70"/>
                </a:cxn>
                <a:cxn ang="0">
                  <a:pos x="52" y="62"/>
                </a:cxn>
                <a:cxn ang="0">
                  <a:pos x="55" y="53"/>
                </a:cxn>
                <a:cxn ang="0">
                  <a:pos x="57" y="44"/>
                </a:cxn>
                <a:cxn ang="0">
                  <a:pos x="57" y="33"/>
                </a:cxn>
                <a:cxn ang="0">
                  <a:pos x="55" y="24"/>
                </a:cxn>
                <a:cxn ang="0">
                  <a:pos x="52" y="16"/>
                </a:cxn>
                <a:cxn ang="0">
                  <a:pos x="51" y="12"/>
                </a:cxn>
                <a:cxn ang="0">
                  <a:pos x="48" y="9"/>
                </a:cxn>
                <a:cxn ang="0">
                  <a:pos x="44" y="6"/>
                </a:cxn>
                <a:cxn ang="0">
                  <a:pos x="40" y="1"/>
                </a:cxn>
                <a:cxn ang="0">
                  <a:pos x="32" y="0"/>
                </a:cxn>
              </a:cxnLst>
              <a:rect l="0" t="0" r="r" b="b"/>
              <a:pathLst>
                <a:path w="57" h="77">
                  <a:moveTo>
                    <a:pt x="29" y="0"/>
                  </a:moveTo>
                  <a:lnTo>
                    <a:pt x="25" y="0"/>
                  </a:lnTo>
                  <a:lnTo>
                    <a:pt x="21" y="0"/>
                  </a:lnTo>
                  <a:lnTo>
                    <a:pt x="18" y="1"/>
                  </a:lnTo>
                  <a:lnTo>
                    <a:pt x="14" y="4"/>
                  </a:lnTo>
                  <a:lnTo>
                    <a:pt x="12" y="7"/>
                  </a:lnTo>
                  <a:lnTo>
                    <a:pt x="9" y="10"/>
                  </a:lnTo>
                  <a:lnTo>
                    <a:pt x="6" y="15"/>
                  </a:lnTo>
                  <a:lnTo>
                    <a:pt x="4" y="18"/>
                  </a:lnTo>
                  <a:lnTo>
                    <a:pt x="4" y="21"/>
                  </a:lnTo>
                  <a:lnTo>
                    <a:pt x="2" y="24"/>
                  </a:lnTo>
                  <a:lnTo>
                    <a:pt x="2" y="25"/>
                  </a:lnTo>
                  <a:lnTo>
                    <a:pt x="1" y="28"/>
                  </a:lnTo>
                  <a:lnTo>
                    <a:pt x="1" y="30"/>
                  </a:lnTo>
                  <a:lnTo>
                    <a:pt x="1" y="33"/>
                  </a:lnTo>
                  <a:lnTo>
                    <a:pt x="0" y="36"/>
                  </a:lnTo>
                  <a:lnTo>
                    <a:pt x="0" y="38"/>
                  </a:lnTo>
                  <a:lnTo>
                    <a:pt x="1" y="44"/>
                  </a:lnTo>
                  <a:lnTo>
                    <a:pt x="1" y="48"/>
                  </a:lnTo>
                  <a:lnTo>
                    <a:pt x="2" y="53"/>
                  </a:lnTo>
                  <a:lnTo>
                    <a:pt x="4" y="57"/>
                  </a:lnTo>
                  <a:lnTo>
                    <a:pt x="6" y="62"/>
                  </a:lnTo>
                  <a:lnTo>
                    <a:pt x="9" y="66"/>
                  </a:lnTo>
                  <a:lnTo>
                    <a:pt x="12" y="70"/>
                  </a:lnTo>
                  <a:lnTo>
                    <a:pt x="14" y="73"/>
                  </a:lnTo>
                  <a:lnTo>
                    <a:pt x="16" y="74"/>
                  </a:lnTo>
                  <a:lnTo>
                    <a:pt x="18" y="74"/>
                  </a:lnTo>
                  <a:lnTo>
                    <a:pt x="20" y="76"/>
                  </a:lnTo>
                  <a:lnTo>
                    <a:pt x="21" y="76"/>
                  </a:lnTo>
                  <a:lnTo>
                    <a:pt x="24" y="77"/>
                  </a:lnTo>
                  <a:lnTo>
                    <a:pt x="25" y="77"/>
                  </a:lnTo>
                  <a:lnTo>
                    <a:pt x="27" y="77"/>
                  </a:lnTo>
                  <a:lnTo>
                    <a:pt x="29" y="77"/>
                  </a:lnTo>
                  <a:lnTo>
                    <a:pt x="31" y="77"/>
                  </a:lnTo>
                  <a:lnTo>
                    <a:pt x="32" y="77"/>
                  </a:lnTo>
                  <a:lnTo>
                    <a:pt x="35" y="77"/>
                  </a:lnTo>
                  <a:lnTo>
                    <a:pt x="36" y="76"/>
                  </a:lnTo>
                  <a:lnTo>
                    <a:pt x="37" y="76"/>
                  </a:lnTo>
                  <a:lnTo>
                    <a:pt x="40" y="74"/>
                  </a:lnTo>
                  <a:lnTo>
                    <a:pt x="41" y="74"/>
                  </a:lnTo>
                  <a:lnTo>
                    <a:pt x="43" y="73"/>
                  </a:lnTo>
                  <a:lnTo>
                    <a:pt x="47" y="70"/>
                  </a:lnTo>
                  <a:lnTo>
                    <a:pt x="49" y="66"/>
                  </a:lnTo>
                  <a:lnTo>
                    <a:pt x="52" y="62"/>
                  </a:lnTo>
                  <a:lnTo>
                    <a:pt x="53" y="57"/>
                  </a:lnTo>
                  <a:lnTo>
                    <a:pt x="55" y="53"/>
                  </a:lnTo>
                  <a:lnTo>
                    <a:pt x="56" y="48"/>
                  </a:lnTo>
                  <a:lnTo>
                    <a:pt x="57" y="44"/>
                  </a:lnTo>
                  <a:lnTo>
                    <a:pt x="57" y="38"/>
                  </a:lnTo>
                  <a:lnTo>
                    <a:pt x="57" y="33"/>
                  </a:lnTo>
                  <a:lnTo>
                    <a:pt x="56" y="28"/>
                  </a:lnTo>
                  <a:lnTo>
                    <a:pt x="55" y="24"/>
                  </a:lnTo>
                  <a:lnTo>
                    <a:pt x="53" y="18"/>
                  </a:lnTo>
                  <a:lnTo>
                    <a:pt x="52" y="16"/>
                  </a:lnTo>
                  <a:lnTo>
                    <a:pt x="52" y="15"/>
                  </a:lnTo>
                  <a:lnTo>
                    <a:pt x="51" y="12"/>
                  </a:lnTo>
                  <a:lnTo>
                    <a:pt x="49" y="10"/>
                  </a:lnTo>
                  <a:lnTo>
                    <a:pt x="48" y="9"/>
                  </a:lnTo>
                  <a:lnTo>
                    <a:pt x="47" y="7"/>
                  </a:lnTo>
                  <a:lnTo>
                    <a:pt x="44" y="6"/>
                  </a:lnTo>
                  <a:lnTo>
                    <a:pt x="43" y="4"/>
                  </a:lnTo>
                  <a:lnTo>
                    <a:pt x="40" y="1"/>
                  </a:lnTo>
                  <a:lnTo>
                    <a:pt x="36" y="0"/>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8" name="Freeform 214"/>
            <p:cNvSpPr>
              <a:spLocks/>
            </p:cNvSpPr>
            <p:nvPr/>
          </p:nvSpPr>
          <p:spPr bwMode="auto">
            <a:xfrm>
              <a:off x="8510588" y="3416300"/>
              <a:ext cx="30162" cy="42863"/>
            </a:xfrm>
            <a:custGeom>
              <a:avLst/>
              <a:gdLst/>
              <a:ahLst/>
              <a:cxnLst>
                <a:cxn ang="0">
                  <a:pos x="26" y="0"/>
                </a:cxn>
                <a:cxn ang="0">
                  <a:pos x="19" y="3"/>
                </a:cxn>
                <a:cxn ang="0">
                  <a:pos x="12" y="7"/>
                </a:cxn>
                <a:cxn ang="0">
                  <a:pos x="7" y="15"/>
                </a:cxn>
                <a:cxn ang="0">
                  <a:pos x="4" y="21"/>
                </a:cxn>
                <a:cxn ang="0">
                  <a:pos x="3" y="25"/>
                </a:cxn>
                <a:cxn ang="0">
                  <a:pos x="1" y="31"/>
                </a:cxn>
                <a:cxn ang="0">
                  <a:pos x="0" y="36"/>
                </a:cxn>
                <a:cxn ang="0">
                  <a:pos x="1" y="44"/>
                </a:cxn>
                <a:cxn ang="0">
                  <a:pos x="3" y="53"/>
                </a:cxn>
                <a:cxn ang="0">
                  <a:pos x="7" y="62"/>
                </a:cxn>
                <a:cxn ang="0">
                  <a:pos x="12" y="70"/>
                </a:cxn>
                <a:cxn ang="0">
                  <a:pos x="16" y="74"/>
                </a:cxn>
                <a:cxn ang="0">
                  <a:pos x="20" y="76"/>
                </a:cxn>
                <a:cxn ang="0">
                  <a:pos x="24" y="77"/>
                </a:cxn>
                <a:cxn ang="0">
                  <a:pos x="27" y="79"/>
                </a:cxn>
                <a:cxn ang="0">
                  <a:pos x="31" y="79"/>
                </a:cxn>
                <a:cxn ang="0">
                  <a:pos x="35" y="77"/>
                </a:cxn>
                <a:cxn ang="0">
                  <a:pos x="38" y="76"/>
                </a:cxn>
                <a:cxn ang="0">
                  <a:pos x="42" y="74"/>
                </a:cxn>
                <a:cxn ang="0">
                  <a:pos x="47" y="70"/>
                </a:cxn>
                <a:cxn ang="0">
                  <a:pos x="52" y="62"/>
                </a:cxn>
                <a:cxn ang="0">
                  <a:pos x="55" y="53"/>
                </a:cxn>
                <a:cxn ang="0">
                  <a:pos x="58" y="44"/>
                </a:cxn>
                <a:cxn ang="0">
                  <a:pos x="58" y="33"/>
                </a:cxn>
                <a:cxn ang="0">
                  <a:pos x="55" y="24"/>
                </a:cxn>
                <a:cxn ang="0">
                  <a:pos x="52" y="16"/>
                </a:cxn>
                <a:cxn ang="0">
                  <a:pos x="51" y="12"/>
                </a:cxn>
                <a:cxn ang="0">
                  <a:pos x="48" y="9"/>
                </a:cxn>
                <a:cxn ang="0">
                  <a:pos x="44" y="6"/>
                </a:cxn>
                <a:cxn ang="0">
                  <a:pos x="40" y="3"/>
                </a:cxn>
                <a:cxn ang="0">
                  <a:pos x="32" y="0"/>
                </a:cxn>
              </a:cxnLst>
              <a:rect l="0" t="0" r="r" b="b"/>
              <a:pathLst>
                <a:path w="58" h="79">
                  <a:moveTo>
                    <a:pt x="30" y="0"/>
                  </a:moveTo>
                  <a:lnTo>
                    <a:pt x="26" y="0"/>
                  </a:lnTo>
                  <a:lnTo>
                    <a:pt x="22" y="1"/>
                  </a:lnTo>
                  <a:lnTo>
                    <a:pt x="19" y="3"/>
                  </a:lnTo>
                  <a:lnTo>
                    <a:pt x="15" y="4"/>
                  </a:lnTo>
                  <a:lnTo>
                    <a:pt x="12" y="7"/>
                  </a:lnTo>
                  <a:lnTo>
                    <a:pt x="10" y="10"/>
                  </a:lnTo>
                  <a:lnTo>
                    <a:pt x="7" y="15"/>
                  </a:lnTo>
                  <a:lnTo>
                    <a:pt x="4" y="19"/>
                  </a:lnTo>
                  <a:lnTo>
                    <a:pt x="4" y="21"/>
                  </a:lnTo>
                  <a:lnTo>
                    <a:pt x="3" y="24"/>
                  </a:lnTo>
                  <a:lnTo>
                    <a:pt x="3" y="25"/>
                  </a:lnTo>
                  <a:lnTo>
                    <a:pt x="1" y="28"/>
                  </a:lnTo>
                  <a:lnTo>
                    <a:pt x="1" y="31"/>
                  </a:lnTo>
                  <a:lnTo>
                    <a:pt x="1" y="33"/>
                  </a:lnTo>
                  <a:lnTo>
                    <a:pt x="0" y="36"/>
                  </a:lnTo>
                  <a:lnTo>
                    <a:pt x="0" y="39"/>
                  </a:lnTo>
                  <a:lnTo>
                    <a:pt x="1" y="44"/>
                  </a:lnTo>
                  <a:lnTo>
                    <a:pt x="1" y="48"/>
                  </a:lnTo>
                  <a:lnTo>
                    <a:pt x="3" y="53"/>
                  </a:lnTo>
                  <a:lnTo>
                    <a:pt x="4" y="57"/>
                  </a:lnTo>
                  <a:lnTo>
                    <a:pt x="7" y="62"/>
                  </a:lnTo>
                  <a:lnTo>
                    <a:pt x="10" y="66"/>
                  </a:lnTo>
                  <a:lnTo>
                    <a:pt x="12" y="70"/>
                  </a:lnTo>
                  <a:lnTo>
                    <a:pt x="15" y="73"/>
                  </a:lnTo>
                  <a:lnTo>
                    <a:pt x="16" y="74"/>
                  </a:lnTo>
                  <a:lnTo>
                    <a:pt x="19" y="74"/>
                  </a:lnTo>
                  <a:lnTo>
                    <a:pt x="20" y="76"/>
                  </a:lnTo>
                  <a:lnTo>
                    <a:pt x="22" y="77"/>
                  </a:lnTo>
                  <a:lnTo>
                    <a:pt x="24" y="77"/>
                  </a:lnTo>
                  <a:lnTo>
                    <a:pt x="26" y="77"/>
                  </a:lnTo>
                  <a:lnTo>
                    <a:pt x="27" y="79"/>
                  </a:lnTo>
                  <a:lnTo>
                    <a:pt x="30" y="79"/>
                  </a:lnTo>
                  <a:lnTo>
                    <a:pt x="31" y="79"/>
                  </a:lnTo>
                  <a:lnTo>
                    <a:pt x="32" y="77"/>
                  </a:lnTo>
                  <a:lnTo>
                    <a:pt x="35" y="77"/>
                  </a:lnTo>
                  <a:lnTo>
                    <a:pt x="36" y="77"/>
                  </a:lnTo>
                  <a:lnTo>
                    <a:pt x="38" y="76"/>
                  </a:lnTo>
                  <a:lnTo>
                    <a:pt x="40" y="74"/>
                  </a:lnTo>
                  <a:lnTo>
                    <a:pt x="42" y="74"/>
                  </a:lnTo>
                  <a:lnTo>
                    <a:pt x="43" y="73"/>
                  </a:lnTo>
                  <a:lnTo>
                    <a:pt x="47" y="70"/>
                  </a:lnTo>
                  <a:lnTo>
                    <a:pt x="50" y="66"/>
                  </a:lnTo>
                  <a:lnTo>
                    <a:pt x="52" y="62"/>
                  </a:lnTo>
                  <a:lnTo>
                    <a:pt x="54" y="57"/>
                  </a:lnTo>
                  <a:lnTo>
                    <a:pt x="55" y="53"/>
                  </a:lnTo>
                  <a:lnTo>
                    <a:pt x="57" y="48"/>
                  </a:lnTo>
                  <a:lnTo>
                    <a:pt x="58" y="44"/>
                  </a:lnTo>
                  <a:lnTo>
                    <a:pt x="58" y="39"/>
                  </a:lnTo>
                  <a:lnTo>
                    <a:pt x="58" y="33"/>
                  </a:lnTo>
                  <a:lnTo>
                    <a:pt x="57" y="28"/>
                  </a:lnTo>
                  <a:lnTo>
                    <a:pt x="55" y="24"/>
                  </a:lnTo>
                  <a:lnTo>
                    <a:pt x="54" y="19"/>
                  </a:lnTo>
                  <a:lnTo>
                    <a:pt x="52" y="16"/>
                  </a:lnTo>
                  <a:lnTo>
                    <a:pt x="52" y="15"/>
                  </a:lnTo>
                  <a:lnTo>
                    <a:pt x="51" y="12"/>
                  </a:lnTo>
                  <a:lnTo>
                    <a:pt x="50" y="10"/>
                  </a:lnTo>
                  <a:lnTo>
                    <a:pt x="48" y="9"/>
                  </a:lnTo>
                  <a:lnTo>
                    <a:pt x="47" y="7"/>
                  </a:lnTo>
                  <a:lnTo>
                    <a:pt x="44" y="6"/>
                  </a:lnTo>
                  <a:lnTo>
                    <a:pt x="43" y="4"/>
                  </a:lnTo>
                  <a:lnTo>
                    <a:pt x="40" y="3"/>
                  </a:lnTo>
                  <a:lnTo>
                    <a:pt x="36" y="1"/>
                  </a:lnTo>
                  <a:lnTo>
                    <a:pt x="32" y="0"/>
                  </a:lnTo>
                  <a:lnTo>
                    <a:pt x="30"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19" name="Freeform 215"/>
            <p:cNvSpPr>
              <a:spLocks/>
            </p:cNvSpPr>
            <p:nvPr/>
          </p:nvSpPr>
          <p:spPr bwMode="auto">
            <a:xfrm>
              <a:off x="8431213" y="3422650"/>
              <a:ext cx="33337" cy="41275"/>
            </a:xfrm>
            <a:custGeom>
              <a:avLst/>
              <a:gdLst/>
              <a:ahLst/>
              <a:cxnLst>
                <a:cxn ang="0">
                  <a:pos x="25" y="0"/>
                </a:cxn>
                <a:cxn ang="0">
                  <a:pos x="17" y="3"/>
                </a:cxn>
                <a:cxn ang="0">
                  <a:pos x="10" y="7"/>
                </a:cxn>
                <a:cxn ang="0">
                  <a:pos x="5" y="15"/>
                </a:cxn>
                <a:cxn ang="0">
                  <a:pos x="2" y="21"/>
                </a:cxn>
                <a:cxn ang="0">
                  <a:pos x="1" y="27"/>
                </a:cxn>
                <a:cxn ang="0">
                  <a:pos x="0" y="32"/>
                </a:cxn>
                <a:cxn ang="0">
                  <a:pos x="0" y="36"/>
                </a:cxn>
                <a:cxn ang="0">
                  <a:pos x="0" y="44"/>
                </a:cxn>
                <a:cxn ang="0">
                  <a:pos x="1" y="53"/>
                </a:cxn>
                <a:cxn ang="0">
                  <a:pos x="5" y="64"/>
                </a:cxn>
                <a:cxn ang="0">
                  <a:pos x="10" y="70"/>
                </a:cxn>
                <a:cxn ang="0">
                  <a:pos x="16" y="74"/>
                </a:cxn>
                <a:cxn ang="0">
                  <a:pos x="18" y="76"/>
                </a:cxn>
                <a:cxn ang="0">
                  <a:pos x="23" y="77"/>
                </a:cxn>
                <a:cxn ang="0">
                  <a:pos x="27" y="79"/>
                </a:cxn>
                <a:cxn ang="0">
                  <a:pos x="31" y="79"/>
                </a:cxn>
                <a:cxn ang="0">
                  <a:pos x="33" y="77"/>
                </a:cxn>
                <a:cxn ang="0">
                  <a:pos x="37" y="76"/>
                </a:cxn>
                <a:cxn ang="0">
                  <a:pos x="40" y="74"/>
                </a:cxn>
                <a:cxn ang="0">
                  <a:pos x="45" y="70"/>
                </a:cxn>
                <a:cxn ang="0">
                  <a:pos x="51" y="64"/>
                </a:cxn>
                <a:cxn ang="0">
                  <a:pos x="55" y="53"/>
                </a:cxn>
                <a:cxn ang="0">
                  <a:pos x="56" y="44"/>
                </a:cxn>
                <a:cxn ang="0">
                  <a:pos x="56" y="33"/>
                </a:cxn>
                <a:cxn ang="0">
                  <a:pos x="55" y="24"/>
                </a:cxn>
                <a:cxn ang="0">
                  <a:pos x="52" y="16"/>
                </a:cxn>
                <a:cxn ang="0">
                  <a:pos x="49" y="13"/>
                </a:cxn>
                <a:cxn ang="0">
                  <a:pos x="47" y="9"/>
                </a:cxn>
                <a:cxn ang="0">
                  <a:pos x="44" y="6"/>
                </a:cxn>
                <a:cxn ang="0">
                  <a:pos x="39" y="3"/>
                </a:cxn>
                <a:cxn ang="0">
                  <a:pos x="32" y="0"/>
                </a:cxn>
              </a:cxnLst>
              <a:rect l="0" t="0" r="r" b="b"/>
              <a:pathLst>
                <a:path w="56" h="79">
                  <a:moveTo>
                    <a:pt x="28" y="0"/>
                  </a:moveTo>
                  <a:lnTo>
                    <a:pt x="25" y="0"/>
                  </a:lnTo>
                  <a:lnTo>
                    <a:pt x="21" y="1"/>
                  </a:lnTo>
                  <a:lnTo>
                    <a:pt x="17" y="3"/>
                  </a:lnTo>
                  <a:lnTo>
                    <a:pt x="14" y="4"/>
                  </a:lnTo>
                  <a:lnTo>
                    <a:pt x="10" y="7"/>
                  </a:lnTo>
                  <a:lnTo>
                    <a:pt x="8" y="10"/>
                  </a:lnTo>
                  <a:lnTo>
                    <a:pt x="5" y="15"/>
                  </a:lnTo>
                  <a:lnTo>
                    <a:pt x="4" y="19"/>
                  </a:lnTo>
                  <a:lnTo>
                    <a:pt x="2" y="21"/>
                  </a:lnTo>
                  <a:lnTo>
                    <a:pt x="2" y="24"/>
                  </a:lnTo>
                  <a:lnTo>
                    <a:pt x="1" y="27"/>
                  </a:lnTo>
                  <a:lnTo>
                    <a:pt x="1" y="29"/>
                  </a:lnTo>
                  <a:lnTo>
                    <a:pt x="0" y="32"/>
                  </a:lnTo>
                  <a:lnTo>
                    <a:pt x="0" y="33"/>
                  </a:lnTo>
                  <a:lnTo>
                    <a:pt x="0" y="36"/>
                  </a:lnTo>
                  <a:lnTo>
                    <a:pt x="0" y="39"/>
                  </a:lnTo>
                  <a:lnTo>
                    <a:pt x="0" y="44"/>
                  </a:lnTo>
                  <a:lnTo>
                    <a:pt x="1" y="48"/>
                  </a:lnTo>
                  <a:lnTo>
                    <a:pt x="1" y="53"/>
                  </a:lnTo>
                  <a:lnTo>
                    <a:pt x="4" y="59"/>
                  </a:lnTo>
                  <a:lnTo>
                    <a:pt x="5" y="64"/>
                  </a:lnTo>
                  <a:lnTo>
                    <a:pt x="8" y="67"/>
                  </a:lnTo>
                  <a:lnTo>
                    <a:pt x="10" y="70"/>
                  </a:lnTo>
                  <a:lnTo>
                    <a:pt x="14" y="73"/>
                  </a:lnTo>
                  <a:lnTo>
                    <a:pt x="16" y="74"/>
                  </a:lnTo>
                  <a:lnTo>
                    <a:pt x="17" y="76"/>
                  </a:lnTo>
                  <a:lnTo>
                    <a:pt x="18" y="76"/>
                  </a:lnTo>
                  <a:lnTo>
                    <a:pt x="21" y="77"/>
                  </a:lnTo>
                  <a:lnTo>
                    <a:pt x="23" y="77"/>
                  </a:lnTo>
                  <a:lnTo>
                    <a:pt x="24" y="79"/>
                  </a:lnTo>
                  <a:lnTo>
                    <a:pt x="27" y="79"/>
                  </a:lnTo>
                  <a:lnTo>
                    <a:pt x="28" y="79"/>
                  </a:lnTo>
                  <a:lnTo>
                    <a:pt x="31" y="79"/>
                  </a:lnTo>
                  <a:lnTo>
                    <a:pt x="32" y="79"/>
                  </a:lnTo>
                  <a:lnTo>
                    <a:pt x="33" y="77"/>
                  </a:lnTo>
                  <a:lnTo>
                    <a:pt x="36" y="77"/>
                  </a:lnTo>
                  <a:lnTo>
                    <a:pt x="37" y="76"/>
                  </a:lnTo>
                  <a:lnTo>
                    <a:pt x="39" y="76"/>
                  </a:lnTo>
                  <a:lnTo>
                    <a:pt x="40" y="74"/>
                  </a:lnTo>
                  <a:lnTo>
                    <a:pt x="43" y="73"/>
                  </a:lnTo>
                  <a:lnTo>
                    <a:pt x="45" y="70"/>
                  </a:lnTo>
                  <a:lnTo>
                    <a:pt x="48" y="67"/>
                  </a:lnTo>
                  <a:lnTo>
                    <a:pt x="51" y="64"/>
                  </a:lnTo>
                  <a:lnTo>
                    <a:pt x="53" y="59"/>
                  </a:lnTo>
                  <a:lnTo>
                    <a:pt x="55" y="53"/>
                  </a:lnTo>
                  <a:lnTo>
                    <a:pt x="56" y="48"/>
                  </a:lnTo>
                  <a:lnTo>
                    <a:pt x="56" y="44"/>
                  </a:lnTo>
                  <a:lnTo>
                    <a:pt x="56" y="39"/>
                  </a:lnTo>
                  <a:lnTo>
                    <a:pt x="56" y="33"/>
                  </a:lnTo>
                  <a:lnTo>
                    <a:pt x="56" y="29"/>
                  </a:lnTo>
                  <a:lnTo>
                    <a:pt x="55" y="24"/>
                  </a:lnTo>
                  <a:lnTo>
                    <a:pt x="53" y="19"/>
                  </a:lnTo>
                  <a:lnTo>
                    <a:pt x="52" y="16"/>
                  </a:lnTo>
                  <a:lnTo>
                    <a:pt x="51" y="15"/>
                  </a:lnTo>
                  <a:lnTo>
                    <a:pt x="49" y="13"/>
                  </a:lnTo>
                  <a:lnTo>
                    <a:pt x="48" y="10"/>
                  </a:lnTo>
                  <a:lnTo>
                    <a:pt x="47" y="9"/>
                  </a:lnTo>
                  <a:lnTo>
                    <a:pt x="45" y="7"/>
                  </a:lnTo>
                  <a:lnTo>
                    <a:pt x="44" y="6"/>
                  </a:lnTo>
                  <a:lnTo>
                    <a:pt x="43" y="4"/>
                  </a:lnTo>
                  <a:lnTo>
                    <a:pt x="39" y="3"/>
                  </a:lnTo>
                  <a:lnTo>
                    <a:pt x="35" y="1"/>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0" name="Freeform 216"/>
            <p:cNvSpPr>
              <a:spLocks/>
            </p:cNvSpPr>
            <p:nvPr/>
          </p:nvSpPr>
          <p:spPr bwMode="auto">
            <a:xfrm>
              <a:off x="8404225" y="3330575"/>
              <a:ext cx="31750" cy="39688"/>
            </a:xfrm>
            <a:custGeom>
              <a:avLst/>
              <a:gdLst/>
              <a:ahLst/>
              <a:cxnLst>
                <a:cxn ang="0">
                  <a:pos x="26" y="0"/>
                </a:cxn>
                <a:cxn ang="0">
                  <a:pos x="17" y="3"/>
                </a:cxn>
                <a:cxn ang="0">
                  <a:pos x="11" y="8"/>
                </a:cxn>
                <a:cxn ang="0">
                  <a:pos x="5" y="15"/>
                </a:cxn>
                <a:cxn ang="0">
                  <a:pos x="3" y="21"/>
                </a:cxn>
                <a:cxn ang="0">
                  <a:pos x="1" y="27"/>
                </a:cxn>
                <a:cxn ang="0">
                  <a:pos x="0" y="32"/>
                </a:cxn>
                <a:cxn ang="0">
                  <a:pos x="0" y="37"/>
                </a:cxn>
                <a:cxn ang="0">
                  <a:pos x="0" y="44"/>
                </a:cxn>
                <a:cxn ang="0">
                  <a:pos x="3" y="55"/>
                </a:cxn>
                <a:cxn ang="0">
                  <a:pos x="5" y="64"/>
                </a:cxn>
                <a:cxn ang="0">
                  <a:pos x="11" y="72"/>
                </a:cxn>
                <a:cxn ang="0">
                  <a:pos x="16" y="75"/>
                </a:cxn>
                <a:cxn ang="0">
                  <a:pos x="20" y="76"/>
                </a:cxn>
                <a:cxn ang="0">
                  <a:pos x="23" y="78"/>
                </a:cxn>
                <a:cxn ang="0">
                  <a:pos x="27" y="79"/>
                </a:cxn>
                <a:cxn ang="0">
                  <a:pos x="31" y="79"/>
                </a:cxn>
                <a:cxn ang="0">
                  <a:pos x="34" y="78"/>
                </a:cxn>
                <a:cxn ang="0">
                  <a:pos x="38" y="76"/>
                </a:cxn>
                <a:cxn ang="0">
                  <a:pos x="42" y="75"/>
                </a:cxn>
                <a:cxn ang="0">
                  <a:pos x="46" y="72"/>
                </a:cxn>
                <a:cxn ang="0">
                  <a:pos x="51" y="64"/>
                </a:cxn>
                <a:cxn ang="0">
                  <a:pos x="55" y="55"/>
                </a:cxn>
                <a:cxn ang="0">
                  <a:pos x="56" y="44"/>
                </a:cxn>
                <a:cxn ang="0">
                  <a:pos x="56" y="35"/>
                </a:cxn>
                <a:cxn ang="0">
                  <a:pos x="55" y="24"/>
                </a:cxn>
                <a:cxn ang="0">
                  <a:pos x="52" y="17"/>
                </a:cxn>
                <a:cxn ang="0">
                  <a:pos x="50" y="14"/>
                </a:cxn>
                <a:cxn ang="0">
                  <a:pos x="47" y="9"/>
                </a:cxn>
                <a:cxn ang="0">
                  <a:pos x="44" y="6"/>
                </a:cxn>
                <a:cxn ang="0">
                  <a:pos x="39" y="3"/>
                </a:cxn>
                <a:cxn ang="0">
                  <a:pos x="32" y="0"/>
                </a:cxn>
              </a:cxnLst>
              <a:rect l="0" t="0" r="r" b="b"/>
              <a:pathLst>
                <a:path w="58" h="79">
                  <a:moveTo>
                    <a:pt x="28" y="0"/>
                  </a:moveTo>
                  <a:lnTo>
                    <a:pt x="26" y="0"/>
                  </a:lnTo>
                  <a:lnTo>
                    <a:pt x="22" y="2"/>
                  </a:lnTo>
                  <a:lnTo>
                    <a:pt x="17" y="3"/>
                  </a:lnTo>
                  <a:lnTo>
                    <a:pt x="15" y="5"/>
                  </a:lnTo>
                  <a:lnTo>
                    <a:pt x="11" y="8"/>
                  </a:lnTo>
                  <a:lnTo>
                    <a:pt x="8" y="11"/>
                  </a:lnTo>
                  <a:lnTo>
                    <a:pt x="5" y="15"/>
                  </a:lnTo>
                  <a:lnTo>
                    <a:pt x="4" y="20"/>
                  </a:lnTo>
                  <a:lnTo>
                    <a:pt x="3" y="21"/>
                  </a:lnTo>
                  <a:lnTo>
                    <a:pt x="3" y="24"/>
                  </a:lnTo>
                  <a:lnTo>
                    <a:pt x="1" y="27"/>
                  </a:lnTo>
                  <a:lnTo>
                    <a:pt x="1" y="29"/>
                  </a:lnTo>
                  <a:lnTo>
                    <a:pt x="0" y="32"/>
                  </a:lnTo>
                  <a:lnTo>
                    <a:pt x="0" y="35"/>
                  </a:lnTo>
                  <a:lnTo>
                    <a:pt x="0" y="37"/>
                  </a:lnTo>
                  <a:lnTo>
                    <a:pt x="0" y="40"/>
                  </a:lnTo>
                  <a:lnTo>
                    <a:pt x="0" y="44"/>
                  </a:lnTo>
                  <a:lnTo>
                    <a:pt x="1" y="49"/>
                  </a:lnTo>
                  <a:lnTo>
                    <a:pt x="3" y="55"/>
                  </a:lnTo>
                  <a:lnTo>
                    <a:pt x="4" y="59"/>
                  </a:lnTo>
                  <a:lnTo>
                    <a:pt x="5" y="64"/>
                  </a:lnTo>
                  <a:lnTo>
                    <a:pt x="8" y="67"/>
                  </a:lnTo>
                  <a:lnTo>
                    <a:pt x="11" y="72"/>
                  </a:lnTo>
                  <a:lnTo>
                    <a:pt x="15" y="73"/>
                  </a:lnTo>
                  <a:lnTo>
                    <a:pt x="16" y="75"/>
                  </a:lnTo>
                  <a:lnTo>
                    <a:pt x="17" y="76"/>
                  </a:lnTo>
                  <a:lnTo>
                    <a:pt x="20" y="76"/>
                  </a:lnTo>
                  <a:lnTo>
                    <a:pt x="22" y="78"/>
                  </a:lnTo>
                  <a:lnTo>
                    <a:pt x="23" y="78"/>
                  </a:lnTo>
                  <a:lnTo>
                    <a:pt x="24" y="79"/>
                  </a:lnTo>
                  <a:lnTo>
                    <a:pt x="27" y="79"/>
                  </a:lnTo>
                  <a:lnTo>
                    <a:pt x="28" y="79"/>
                  </a:lnTo>
                  <a:lnTo>
                    <a:pt x="31" y="79"/>
                  </a:lnTo>
                  <a:lnTo>
                    <a:pt x="32" y="79"/>
                  </a:lnTo>
                  <a:lnTo>
                    <a:pt x="34" y="78"/>
                  </a:lnTo>
                  <a:lnTo>
                    <a:pt x="36" y="78"/>
                  </a:lnTo>
                  <a:lnTo>
                    <a:pt x="38" y="76"/>
                  </a:lnTo>
                  <a:lnTo>
                    <a:pt x="39" y="76"/>
                  </a:lnTo>
                  <a:lnTo>
                    <a:pt x="42" y="75"/>
                  </a:lnTo>
                  <a:lnTo>
                    <a:pt x="43" y="73"/>
                  </a:lnTo>
                  <a:lnTo>
                    <a:pt x="46" y="72"/>
                  </a:lnTo>
                  <a:lnTo>
                    <a:pt x="48" y="67"/>
                  </a:lnTo>
                  <a:lnTo>
                    <a:pt x="51" y="64"/>
                  </a:lnTo>
                  <a:lnTo>
                    <a:pt x="54" y="59"/>
                  </a:lnTo>
                  <a:lnTo>
                    <a:pt x="55" y="55"/>
                  </a:lnTo>
                  <a:lnTo>
                    <a:pt x="56" y="49"/>
                  </a:lnTo>
                  <a:lnTo>
                    <a:pt x="56" y="44"/>
                  </a:lnTo>
                  <a:lnTo>
                    <a:pt x="58" y="40"/>
                  </a:lnTo>
                  <a:lnTo>
                    <a:pt x="56" y="35"/>
                  </a:lnTo>
                  <a:lnTo>
                    <a:pt x="56" y="29"/>
                  </a:lnTo>
                  <a:lnTo>
                    <a:pt x="55" y="24"/>
                  </a:lnTo>
                  <a:lnTo>
                    <a:pt x="54" y="20"/>
                  </a:lnTo>
                  <a:lnTo>
                    <a:pt x="52" y="17"/>
                  </a:lnTo>
                  <a:lnTo>
                    <a:pt x="51" y="15"/>
                  </a:lnTo>
                  <a:lnTo>
                    <a:pt x="50" y="14"/>
                  </a:lnTo>
                  <a:lnTo>
                    <a:pt x="48" y="11"/>
                  </a:lnTo>
                  <a:lnTo>
                    <a:pt x="47" y="9"/>
                  </a:lnTo>
                  <a:lnTo>
                    <a:pt x="46" y="8"/>
                  </a:lnTo>
                  <a:lnTo>
                    <a:pt x="44" y="6"/>
                  </a:lnTo>
                  <a:lnTo>
                    <a:pt x="43" y="5"/>
                  </a:lnTo>
                  <a:lnTo>
                    <a:pt x="39" y="3"/>
                  </a:lnTo>
                  <a:lnTo>
                    <a:pt x="35"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1" name="Freeform 217"/>
            <p:cNvSpPr>
              <a:spLocks noEditPoints="1"/>
            </p:cNvSpPr>
            <p:nvPr/>
          </p:nvSpPr>
          <p:spPr bwMode="auto">
            <a:xfrm>
              <a:off x="8602663" y="3276600"/>
              <a:ext cx="31750" cy="39688"/>
            </a:xfrm>
            <a:custGeom>
              <a:avLst/>
              <a:gdLst/>
              <a:ahLst/>
              <a:cxnLst>
                <a:cxn ang="0">
                  <a:pos x="24" y="0"/>
                </a:cxn>
                <a:cxn ang="0">
                  <a:pos x="17" y="4"/>
                </a:cxn>
                <a:cxn ang="0">
                  <a:pos x="11" y="8"/>
                </a:cxn>
                <a:cxn ang="0">
                  <a:pos x="5" y="16"/>
                </a:cxn>
                <a:cxn ang="0">
                  <a:pos x="3" y="22"/>
                </a:cxn>
                <a:cxn ang="0">
                  <a:pos x="1" y="26"/>
                </a:cxn>
                <a:cxn ang="0">
                  <a:pos x="0" y="32"/>
                </a:cxn>
                <a:cxn ang="0">
                  <a:pos x="0" y="37"/>
                </a:cxn>
                <a:cxn ang="0">
                  <a:pos x="0" y="45"/>
                </a:cxn>
                <a:cxn ang="0">
                  <a:pos x="1" y="54"/>
                </a:cxn>
                <a:cxn ang="0">
                  <a:pos x="5" y="63"/>
                </a:cxn>
                <a:cxn ang="0">
                  <a:pos x="11" y="71"/>
                </a:cxn>
                <a:cxn ang="0">
                  <a:pos x="16" y="75"/>
                </a:cxn>
                <a:cxn ang="0">
                  <a:pos x="19" y="77"/>
                </a:cxn>
                <a:cxn ang="0">
                  <a:pos x="23" y="78"/>
                </a:cxn>
                <a:cxn ang="0">
                  <a:pos x="27" y="80"/>
                </a:cxn>
                <a:cxn ang="0">
                  <a:pos x="30" y="80"/>
                </a:cxn>
                <a:cxn ang="0">
                  <a:pos x="34" y="78"/>
                </a:cxn>
                <a:cxn ang="0">
                  <a:pos x="38" y="77"/>
                </a:cxn>
                <a:cxn ang="0">
                  <a:pos x="40" y="75"/>
                </a:cxn>
                <a:cxn ang="0">
                  <a:pos x="46" y="71"/>
                </a:cxn>
                <a:cxn ang="0">
                  <a:pos x="51" y="63"/>
                </a:cxn>
                <a:cxn ang="0">
                  <a:pos x="55" y="54"/>
                </a:cxn>
                <a:cxn ang="0">
                  <a:pos x="56" y="45"/>
                </a:cxn>
                <a:cxn ang="0">
                  <a:pos x="56" y="34"/>
                </a:cxn>
                <a:cxn ang="0">
                  <a:pos x="55" y="25"/>
                </a:cxn>
                <a:cxn ang="0">
                  <a:pos x="52" y="17"/>
                </a:cxn>
                <a:cxn ang="0">
                  <a:pos x="50" y="13"/>
                </a:cxn>
                <a:cxn ang="0">
                  <a:pos x="47" y="10"/>
                </a:cxn>
                <a:cxn ang="0">
                  <a:pos x="44" y="7"/>
                </a:cxn>
                <a:cxn ang="0">
                  <a:pos x="39" y="4"/>
                </a:cxn>
                <a:cxn ang="0">
                  <a:pos x="32" y="0"/>
                </a:cxn>
                <a:cxn ang="0">
                  <a:pos x="28" y="4"/>
                </a:cxn>
                <a:cxn ang="0">
                  <a:pos x="31" y="4"/>
                </a:cxn>
                <a:cxn ang="0">
                  <a:pos x="35" y="5"/>
                </a:cxn>
                <a:cxn ang="0">
                  <a:pos x="38" y="7"/>
                </a:cxn>
                <a:cxn ang="0">
                  <a:pos x="42" y="8"/>
                </a:cxn>
                <a:cxn ang="0">
                  <a:pos x="44" y="11"/>
                </a:cxn>
                <a:cxn ang="0">
                  <a:pos x="47" y="14"/>
                </a:cxn>
                <a:cxn ang="0">
                  <a:pos x="48" y="17"/>
                </a:cxn>
                <a:cxn ang="0">
                  <a:pos x="51" y="22"/>
                </a:cxn>
                <a:cxn ang="0">
                  <a:pos x="54" y="31"/>
                </a:cxn>
                <a:cxn ang="0">
                  <a:pos x="54" y="40"/>
                </a:cxn>
                <a:cxn ang="0">
                  <a:pos x="54" y="49"/>
                </a:cxn>
                <a:cxn ang="0">
                  <a:pos x="51" y="58"/>
                </a:cxn>
                <a:cxn ang="0">
                  <a:pos x="47" y="66"/>
                </a:cxn>
                <a:cxn ang="0">
                  <a:pos x="42" y="71"/>
                </a:cxn>
                <a:cxn ang="0">
                  <a:pos x="35" y="75"/>
                </a:cxn>
                <a:cxn ang="0">
                  <a:pos x="28" y="75"/>
                </a:cxn>
                <a:cxn ang="0">
                  <a:pos x="22" y="75"/>
                </a:cxn>
                <a:cxn ang="0">
                  <a:pos x="15" y="71"/>
                </a:cxn>
                <a:cxn ang="0">
                  <a:pos x="9" y="66"/>
                </a:cxn>
                <a:cxn ang="0">
                  <a:pos x="5" y="58"/>
                </a:cxn>
                <a:cxn ang="0">
                  <a:pos x="3" y="49"/>
                </a:cxn>
                <a:cxn ang="0">
                  <a:pos x="3" y="40"/>
                </a:cxn>
                <a:cxn ang="0">
                  <a:pos x="3" y="36"/>
                </a:cxn>
                <a:cxn ang="0">
                  <a:pos x="3" y="31"/>
                </a:cxn>
                <a:cxn ang="0">
                  <a:pos x="4" y="26"/>
                </a:cxn>
                <a:cxn ang="0">
                  <a:pos x="5" y="22"/>
                </a:cxn>
                <a:cxn ang="0">
                  <a:pos x="9" y="14"/>
                </a:cxn>
                <a:cxn ang="0">
                  <a:pos x="15" y="8"/>
                </a:cxn>
                <a:cxn ang="0">
                  <a:pos x="22" y="5"/>
                </a:cxn>
                <a:cxn ang="0">
                  <a:pos x="28" y="4"/>
                </a:cxn>
              </a:cxnLst>
              <a:rect l="0" t="0" r="r" b="b"/>
              <a:pathLst>
                <a:path w="56" h="80">
                  <a:moveTo>
                    <a:pt x="28" y="0"/>
                  </a:moveTo>
                  <a:lnTo>
                    <a:pt x="24" y="0"/>
                  </a:lnTo>
                  <a:lnTo>
                    <a:pt x="22" y="2"/>
                  </a:lnTo>
                  <a:lnTo>
                    <a:pt x="17" y="4"/>
                  </a:lnTo>
                  <a:lnTo>
                    <a:pt x="13" y="5"/>
                  </a:lnTo>
                  <a:lnTo>
                    <a:pt x="11" y="8"/>
                  </a:lnTo>
                  <a:lnTo>
                    <a:pt x="8" y="11"/>
                  </a:lnTo>
                  <a:lnTo>
                    <a:pt x="5" y="16"/>
                  </a:lnTo>
                  <a:lnTo>
                    <a:pt x="4" y="20"/>
                  </a:lnTo>
                  <a:lnTo>
                    <a:pt x="3" y="22"/>
                  </a:lnTo>
                  <a:lnTo>
                    <a:pt x="1" y="25"/>
                  </a:lnTo>
                  <a:lnTo>
                    <a:pt x="1" y="26"/>
                  </a:lnTo>
                  <a:lnTo>
                    <a:pt x="0" y="29"/>
                  </a:lnTo>
                  <a:lnTo>
                    <a:pt x="0" y="32"/>
                  </a:lnTo>
                  <a:lnTo>
                    <a:pt x="0" y="34"/>
                  </a:lnTo>
                  <a:lnTo>
                    <a:pt x="0" y="37"/>
                  </a:lnTo>
                  <a:lnTo>
                    <a:pt x="0" y="40"/>
                  </a:lnTo>
                  <a:lnTo>
                    <a:pt x="0" y="45"/>
                  </a:lnTo>
                  <a:lnTo>
                    <a:pt x="0" y="49"/>
                  </a:lnTo>
                  <a:lnTo>
                    <a:pt x="1" y="54"/>
                  </a:lnTo>
                  <a:lnTo>
                    <a:pt x="4" y="58"/>
                  </a:lnTo>
                  <a:lnTo>
                    <a:pt x="5" y="63"/>
                  </a:lnTo>
                  <a:lnTo>
                    <a:pt x="8" y="67"/>
                  </a:lnTo>
                  <a:lnTo>
                    <a:pt x="11" y="71"/>
                  </a:lnTo>
                  <a:lnTo>
                    <a:pt x="13" y="74"/>
                  </a:lnTo>
                  <a:lnTo>
                    <a:pt x="16" y="75"/>
                  </a:lnTo>
                  <a:lnTo>
                    <a:pt x="17" y="77"/>
                  </a:lnTo>
                  <a:lnTo>
                    <a:pt x="19" y="77"/>
                  </a:lnTo>
                  <a:lnTo>
                    <a:pt x="22" y="78"/>
                  </a:lnTo>
                  <a:lnTo>
                    <a:pt x="23" y="78"/>
                  </a:lnTo>
                  <a:lnTo>
                    <a:pt x="24" y="78"/>
                  </a:lnTo>
                  <a:lnTo>
                    <a:pt x="27" y="80"/>
                  </a:lnTo>
                  <a:lnTo>
                    <a:pt x="28" y="80"/>
                  </a:lnTo>
                  <a:lnTo>
                    <a:pt x="30" y="80"/>
                  </a:lnTo>
                  <a:lnTo>
                    <a:pt x="32" y="78"/>
                  </a:lnTo>
                  <a:lnTo>
                    <a:pt x="34" y="78"/>
                  </a:lnTo>
                  <a:lnTo>
                    <a:pt x="35" y="78"/>
                  </a:lnTo>
                  <a:lnTo>
                    <a:pt x="38" y="77"/>
                  </a:lnTo>
                  <a:lnTo>
                    <a:pt x="39" y="77"/>
                  </a:lnTo>
                  <a:lnTo>
                    <a:pt x="40" y="75"/>
                  </a:lnTo>
                  <a:lnTo>
                    <a:pt x="43" y="74"/>
                  </a:lnTo>
                  <a:lnTo>
                    <a:pt x="46" y="71"/>
                  </a:lnTo>
                  <a:lnTo>
                    <a:pt x="48" y="67"/>
                  </a:lnTo>
                  <a:lnTo>
                    <a:pt x="51" y="63"/>
                  </a:lnTo>
                  <a:lnTo>
                    <a:pt x="52" y="58"/>
                  </a:lnTo>
                  <a:lnTo>
                    <a:pt x="55" y="54"/>
                  </a:lnTo>
                  <a:lnTo>
                    <a:pt x="56" y="49"/>
                  </a:lnTo>
                  <a:lnTo>
                    <a:pt x="56" y="45"/>
                  </a:lnTo>
                  <a:lnTo>
                    <a:pt x="56" y="40"/>
                  </a:lnTo>
                  <a:lnTo>
                    <a:pt x="56" y="34"/>
                  </a:lnTo>
                  <a:lnTo>
                    <a:pt x="56" y="29"/>
                  </a:lnTo>
                  <a:lnTo>
                    <a:pt x="55" y="25"/>
                  </a:lnTo>
                  <a:lnTo>
                    <a:pt x="52" y="20"/>
                  </a:lnTo>
                  <a:lnTo>
                    <a:pt x="52" y="17"/>
                  </a:lnTo>
                  <a:lnTo>
                    <a:pt x="51" y="16"/>
                  </a:lnTo>
                  <a:lnTo>
                    <a:pt x="50" y="13"/>
                  </a:lnTo>
                  <a:lnTo>
                    <a:pt x="48" y="11"/>
                  </a:lnTo>
                  <a:lnTo>
                    <a:pt x="47" y="10"/>
                  </a:lnTo>
                  <a:lnTo>
                    <a:pt x="46" y="8"/>
                  </a:lnTo>
                  <a:lnTo>
                    <a:pt x="44" y="7"/>
                  </a:lnTo>
                  <a:lnTo>
                    <a:pt x="42" y="5"/>
                  </a:lnTo>
                  <a:lnTo>
                    <a:pt x="39" y="4"/>
                  </a:lnTo>
                  <a:lnTo>
                    <a:pt x="35" y="2"/>
                  </a:lnTo>
                  <a:lnTo>
                    <a:pt x="32" y="0"/>
                  </a:lnTo>
                  <a:lnTo>
                    <a:pt x="28" y="0"/>
                  </a:lnTo>
                  <a:close/>
                  <a:moveTo>
                    <a:pt x="28" y="4"/>
                  </a:moveTo>
                  <a:lnTo>
                    <a:pt x="30" y="4"/>
                  </a:lnTo>
                  <a:lnTo>
                    <a:pt x="31" y="4"/>
                  </a:lnTo>
                  <a:lnTo>
                    <a:pt x="34" y="5"/>
                  </a:lnTo>
                  <a:lnTo>
                    <a:pt x="35" y="5"/>
                  </a:lnTo>
                  <a:lnTo>
                    <a:pt x="36" y="5"/>
                  </a:lnTo>
                  <a:lnTo>
                    <a:pt x="38" y="7"/>
                  </a:lnTo>
                  <a:lnTo>
                    <a:pt x="39" y="8"/>
                  </a:lnTo>
                  <a:lnTo>
                    <a:pt x="42" y="8"/>
                  </a:lnTo>
                  <a:lnTo>
                    <a:pt x="43" y="10"/>
                  </a:lnTo>
                  <a:lnTo>
                    <a:pt x="44" y="11"/>
                  </a:lnTo>
                  <a:lnTo>
                    <a:pt x="46" y="13"/>
                  </a:lnTo>
                  <a:lnTo>
                    <a:pt x="47" y="14"/>
                  </a:lnTo>
                  <a:lnTo>
                    <a:pt x="48" y="16"/>
                  </a:lnTo>
                  <a:lnTo>
                    <a:pt x="48" y="17"/>
                  </a:lnTo>
                  <a:lnTo>
                    <a:pt x="50" y="20"/>
                  </a:lnTo>
                  <a:lnTo>
                    <a:pt x="51" y="22"/>
                  </a:lnTo>
                  <a:lnTo>
                    <a:pt x="52" y="26"/>
                  </a:lnTo>
                  <a:lnTo>
                    <a:pt x="54" y="31"/>
                  </a:lnTo>
                  <a:lnTo>
                    <a:pt x="54" y="36"/>
                  </a:lnTo>
                  <a:lnTo>
                    <a:pt x="54" y="40"/>
                  </a:lnTo>
                  <a:lnTo>
                    <a:pt x="54" y="45"/>
                  </a:lnTo>
                  <a:lnTo>
                    <a:pt x="54" y="49"/>
                  </a:lnTo>
                  <a:lnTo>
                    <a:pt x="52" y="54"/>
                  </a:lnTo>
                  <a:lnTo>
                    <a:pt x="51" y="58"/>
                  </a:lnTo>
                  <a:lnTo>
                    <a:pt x="48" y="61"/>
                  </a:lnTo>
                  <a:lnTo>
                    <a:pt x="47" y="66"/>
                  </a:lnTo>
                  <a:lnTo>
                    <a:pt x="44" y="69"/>
                  </a:lnTo>
                  <a:lnTo>
                    <a:pt x="42" y="71"/>
                  </a:lnTo>
                  <a:lnTo>
                    <a:pt x="38" y="74"/>
                  </a:lnTo>
                  <a:lnTo>
                    <a:pt x="35" y="75"/>
                  </a:lnTo>
                  <a:lnTo>
                    <a:pt x="31" y="75"/>
                  </a:lnTo>
                  <a:lnTo>
                    <a:pt x="28" y="75"/>
                  </a:lnTo>
                  <a:lnTo>
                    <a:pt x="24" y="75"/>
                  </a:lnTo>
                  <a:lnTo>
                    <a:pt x="22" y="75"/>
                  </a:lnTo>
                  <a:lnTo>
                    <a:pt x="19" y="74"/>
                  </a:lnTo>
                  <a:lnTo>
                    <a:pt x="15" y="71"/>
                  </a:lnTo>
                  <a:lnTo>
                    <a:pt x="12" y="69"/>
                  </a:lnTo>
                  <a:lnTo>
                    <a:pt x="9" y="66"/>
                  </a:lnTo>
                  <a:lnTo>
                    <a:pt x="7" y="61"/>
                  </a:lnTo>
                  <a:lnTo>
                    <a:pt x="5" y="58"/>
                  </a:lnTo>
                  <a:lnTo>
                    <a:pt x="4" y="54"/>
                  </a:lnTo>
                  <a:lnTo>
                    <a:pt x="3" y="49"/>
                  </a:lnTo>
                  <a:lnTo>
                    <a:pt x="3" y="45"/>
                  </a:lnTo>
                  <a:lnTo>
                    <a:pt x="3" y="40"/>
                  </a:lnTo>
                  <a:lnTo>
                    <a:pt x="3" y="37"/>
                  </a:lnTo>
                  <a:lnTo>
                    <a:pt x="3" y="36"/>
                  </a:lnTo>
                  <a:lnTo>
                    <a:pt x="3" y="32"/>
                  </a:lnTo>
                  <a:lnTo>
                    <a:pt x="3" y="31"/>
                  </a:lnTo>
                  <a:lnTo>
                    <a:pt x="4" y="28"/>
                  </a:lnTo>
                  <a:lnTo>
                    <a:pt x="4" y="26"/>
                  </a:lnTo>
                  <a:lnTo>
                    <a:pt x="5" y="23"/>
                  </a:lnTo>
                  <a:lnTo>
                    <a:pt x="5" y="22"/>
                  </a:lnTo>
                  <a:lnTo>
                    <a:pt x="8" y="17"/>
                  </a:lnTo>
                  <a:lnTo>
                    <a:pt x="9" y="14"/>
                  </a:lnTo>
                  <a:lnTo>
                    <a:pt x="12" y="11"/>
                  </a:lnTo>
                  <a:lnTo>
                    <a:pt x="15" y="8"/>
                  </a:lnTo>
                  <a:lnTo>
                    <a:pt x="19" y="7"/>
                  </a:lnTo>
                  <a:lnTo>
                    <a:pt x="22" y="5"/>
                  </a:lnTo>
                  <a:lnTo>
                    <a:pt x="26" y="4"/>
                  </a:lnTo>
                  <a:lnTo>
                    <a:pt x="28" y="4"/>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2" name="Freeform 218"/>
            <p:cNvSpPr>
              <a:spLocks noEditPoints="1"/>
            </p:cNvSpPr>
            <p:nvPr/>
          </p:nvSpPr>
          <p:spPr bwMode="auto">
            <a:xfrm>
              <a:off x="8607425" y="3281363"/>
              <a:ext cx="31750" cy="41275"/>
            </a:xfrm>
            <a:custGeom>
              <a:avLst/>
              <a:gdLst/>
              <a:ahLst/>
              <a:cxnLst>
                <a:cxn ang="0">
                  <a:pos x="26" y="0"/>
                </a:cxn>
                <a:cxn ang="0">
                  <a:pos x="19" y="3"/>
                </a:cxn>
                <a:cxn ang="0">
                  <a:pos x="13" y="7"/>
                </a:cxn>
                <a:cxn ang="0">
                  <a:pos x="7" y="15"/>
                </a:cxn>
                <a:cxn ang="0">
                  <a:pos x="4" y="21"/>
                </a:cxn>
                <a:cxn ang="0">
                  <a:pos x="3" y="26"/>
                </a:cxn>
                <a:cxn ang="0">
                  <a:pos x="2" y="32"/>
                </a:cxn>
                <a:cxn ang="0">
                  <a:pos x="2" y="36"/>
                </a:cxn>
                <a:cxn ang="0">
                  <a:pos x="2" y="44"/>
                </a:cxn>
                <a:cxn ang="0">
                  <a:pos x="3" y="53"/>
                </a:cxn>
                <a:cxn ang="0">
                  <a:pos x="7" y="62"/>
                </a:cxn>
                <a:cxn ang="0">
                  <a:pos x="13" y="70"/>
                </a:cxn>
                <a:cxn ang="0">
                  <a:pos x="17" y="74"/>
                </a:cxn>
                <a:cxn ang="0">
                  <a:pos x="21" y="76"/>
                </a:cxn>
                <a:cxn ang="0">
                  <a:pos x="25" y="77"/>
                </a:cxn>
                <a:cxn ang="0">
                  <a:pos x="27" y="79"/>
                </a:cxn>
                <a:cxn ang="0">
                  <a:pos x="31" y="79"/>
                </a:cxn>
                <a:cxn ang="0">
                  <a:pos x="35" y="77"/>
                </a:cxn>
                <a:cxn ang="0">
                  <a:pos x="38" y="76"/>
                </a:cxn>
                <a:cxn ang="0">
                  <a:pos x="42" y="74"/>
                </a:cxn>
                <a:cxn ang="0">
                  <a:pos x="47" y="70"/>
                </a:cxn>
                <a:cxn ang="0">
                  <a:pos x="53" y="62"/>
                </a:cxn>
                <a:cxn ang="0">
                  <a:pos x="55" y="53"/>
                </a:cxn>
                <a:cxn ang="0">
                  <a:pos x="58" y="44"/>
                </a:cxn>
                <a:cxn ang="0">
                  <a:pos x="58" y="33"/>
                </a:cxn>
                <a:cxn ang="0">
                  <a:pos x="55" y="24"/>
                </a:cxn>
                <a:cxn ang="0">
                  <a:pos x="53" y="16"/>
                </a:cxn>
                <a:cxn ang="0">
                  <a:pos x="51" y="12"/>
                </a:cxn>
                <a:cxn ang="0">
                  <a:pos x="49" y="9"/>
                </a:cxn>
                <a:cxn ang="0">
                  <a:pos x="46" y="6"/>
                </a:cxn>
                <a:cxn ang="0">
                  <a:pos x="41" y="3"/>
                </a:cxn>
                <a:cxn ang="0">
                  <a:pos x="33" y="0"/>
                </a:cxn>
                <a:cxn ang="0">
                  <a:pos x="30" y="3"/>
                </a:cxn>
                <a:cxn ang="0">
                  <a:pos x="33" y="3"/>
                </a:cxn>
                <a:cxn ang="0">
                  <a:pos x="37" y="4"/>
                </a:cxn>
                <a:cxn ang="0">
                  <a:pos x="39" y="6"/>
                </a:cxn>
                <a:cxn ang="0">
                  <a:pos x="42" y="7"/>
                </a:cxn>
                <a:cxn ang="0">
                  <a:pos x="46" y="10"/>
                </a:cxn>
                <a:cxn ang="0">
                  <a:pos x="49" y="13"/>
                </a:cxn>
                <a:cxn ang="0">
                  <a:pos x="50" y="16"/>
                </a:cxn>
                <a:cxn ang="0">
                  <a:pos x="53" y="21"/>
                </a:cxn>
                <a:cxn ang="0">
                  <a:pos x="54" y="30"/>
                </a:cxn>
                <a:cxn ang="0">
                  <a:pos x="55" y="39"/>
                </a:cxn>
                <a:cxn ang="0">
                  <a:pos x="54" y="48"/>
                </a:cxn>
                <a:cxn ang="0">
                  <a:pos x="53" y="58"/>
                </a:cxn>
                <a:cxn ang="0">
                  <a:pos x="49" y="65"/>
                </a:cxn>
                <a:cxn ang="0">
                  <a:pos x="42" y="70"/>
                </a:cxn>
                <a:cxn ang="0">
                  <a:pos x="37" y="73"/>
                </a:cxn>
                <a:cxn ang="0">
                  <a:pos x="30" y="74"/>
                </a:cxn>
                <a:cxn ang="0">
                  <a:pos x="23" y="73"/>
                </a:cxn>
                <a:cxn ang="0">
                  <a:pos x="17" y="70"/>
                </a:cxn>
                <a:cxn ang="0">
                  <a:pos x="11" y="65"/>
                </a:cxn>
                <a:cxn ang="0">
                  <a:pos x="7" y="58"/>
                </a:cxn>
                <a:cxn ang="0">
                  <a:pos x="4" y="48"/>
                </a:cxn>
                <a:cxn ang="0">
                  <a:pos x="3" y="39"/>
                </a:cxn>
                <a:cxn ang="0">
                  <a:pos x="4" y="35"/>
                </a:cxn>
                <a:cxn ang="0">
                  <a:pos x="4" y="30"/>
                </a:cxn>
                <a:cxn ang="0">
                  <a:pos x="6" y="26"/>
                </a:cxn>
                <a:cxn ang="0">
                  <a:pos x="7" y="21"/>
                </a:cxn>
                <a:cxn ang="0">
                  <a:pos x="11" y="13"/>
                </a:cxn>
                <a:cxn ang="0">
                  <a:pos x="17" y="7"/>
                </a:cxn>
                <a:cxn ang="0">
                  <a:pos x="23" y="4"/>
                </a:cxn>
                <a:cxn ang="0">
                  <a:pos x="30" y="3"/>
                </a:cxn>
              </a:cxnLst>
              <a:rect l="0" t="0" r="r" b="b"/>
              <a:pathLst>
                <a:path w="58" h="79">
                  <a:moveTo>
                    <a:pt x="30" y="0"/>
                  </a:moveTo>
                  <a:lnTo>
                    <a:pt x="26" y="0"/>
                  </a:lnTo>
                  <a:lnTo>
                    <a:pt x="23" y="1"/>
                  </a:lnTo>
                  <a:lnTo>
                    <a:pt x="19" y="3"/>
                  </a:lnTo>
                  <a:lnTo>
                    <a:pt x="15" y="4"/>
                  </a:lnTo>
                  <a:lnTo>
                    <a:pt x="13" y="7"/>
                  </a:lnTo>
                  <a:lnTo>
                    <a:pt x="10" y="10"/>
                  </a:lnTo>
                  <a:lnTo>
                    <a:pt x="7" y="15"/>
                  </a:lnTo>
                  <a:lnTo>
                    <a:pt x="4" y="19"/>
                  </a:lnTo>
                  <a:lnTo>
                    <a:pt x="4" y="21"/>
                  </a:lnTo>
                  <a:lnTo>
                    <a:pt x="3" y="24"/>
                  </a:lnTo>
                  <a:lnTo>
                    <a:pt x="3" y="26"/>
                  </a:lnTo>
                  <a:lnTo>
                    <a:pt x="2" y="29"/>
                  </a:lnTo>
                  <a:lnTo>
                    <a:pt x="2" y="32"/>
                  </a:lnTo>
                  <a:lnTo>
                    <a:pt x="2" y="33"/>
                  </a:lnTo>
                  <a:lnTo>
                    <a:pt x="2" y="36"/>
                  </a:lnTo>
                  <a:lnTo>
                    <a:pt x="0" y="39"/>
                  </a:lnTo>
                  <a:lnTo>
                    <a:pt x="2" y="44"/>
                  </a:lnTo>
                  <a:lnTo>
                    <a:pt x="2" y="48"/>
                  </a:lnTo>
                  <a:lnTo>
                    <a:pt x="3" y="53"/>
                  </a:lnTo>
                  <a:lnTo>
                    <a:pt x="4" y="58"/>
                  </a:lnTo>
                  <a:lnTo>
                    <a:pt x="7" y="62"/>
                  </a:lnTo>
                  <a:lnTo>
                    <a:pt x="10" y="67"/>
                  </a:lnTo>
                  <a:lnTo>
                    <a:pt x="13" y="70"/>
                  </a:lnTo>
                  <a:lnTo>
                    <a:pt x="15" y="73"/>
                  </a:lnTo>
                  <a:lnTo>
                    <a:pt x="17" y="74"/>
                  </a:lnTo>
                  <a:lnTo>
                    <a:pt x="19" y="76"/>
                  </a:lnTo>
                  <a:lnTo>
                    <a:pt x="21" y="76"/>
                  </a:lnTo>
                  <a:lnTo>
                    <a:pt x="22" y="77"/>
                  </a:lnTo>
                  <a:lnTo>
                    <a:pt x="25" y="77"/>
                  </a:lnTo>
                  <a:lnTo>
                    <a:pt x="26" y="77"/>
                  </a:lnTo>
                  <a:lnTo>
                    <a:pt x="27" y="79"/>
                  </a:lnTo>
                  <a:lnTo>
                    <a:pt x="30" y="79"/>
                  </a:lnTo>
                  <a:lnTo>
                    <a:pt x="31" y="79"/>
                  </a:lnTo>
                  <a:lnTo>
                    <a:pt x="34" y="77"/>
                  </a:lnTo>
                  <a:lnTo>
                    <a:pt x="35" y="77"/>
                  </a:lnTo>
                  <a:lnTo>
                    <a:pt x="37" y="77"/>
                  </a:lnTo>
                  <a:lnTo>
                    <a:pt x="38" y="76"/>
                  </a:lnTo>
                  <a:lnTo>
                    <a:pt x="41" y="76"/>
                  </a:lnTo>
                  <a:lnTo>
                    <a:pt x="42" y="74"/>
                  </a:lnTo>
                  <a:lnTo>
                    <a:pt x="43" y="73"/>
                  </a:lnTo>
                  <a:lnTo>
                    <a:pt x="47" y="70"/>
                  </a:lnTo>
                  <a:lnTo>
                    <a:pt x="50" y="67"/>
                  </a:lnTo>
                  <a:lnTo>
                    <a:pt x="53" y="62"/>
                  </a:lnTo>
                  <a:lnTo>
                    <a:pt x="54" y="58"/>
                  </a:lnTo>
                  <a:lnTo>
                    <a:pt x="55" y="53"/>
                  </a:lnTo>
                  <a:lnTo>
                    <a:pt x="57" y="48"/>
                  </a:lnTo>
                  <a:lnTo>
                    <a:pt x="58" y="44"/>
                  </a:lnTo>
                  <a:lnTo>
                    <a:pt x="58" y="39"/>
                  </a:lnTo>
                  <a:lnTo>
                    <a:pt x="58" y="33"/>
                  </a:lnTo>
                  <a:lnTo>
                    <a:pt x="57" y="29"/>
                  </a:lnTo>
                  <a:lnTo>
                    <a:pt x="55" y="24"/>
                  </a:lnTo>
                  <a:lnTo>
                    <a:pt x="54" y="19"/>
                  </a:lnTo>
                  <a:lnTo>
                    <a:pt x="53" y="16"/>
                  </a:lnTo>
                  <a:lnTo>
                    <a:pt x="53" y="15"/>
                  </a:lnTo>
                  <a:lnTo>
                    <a:pt x="51" y="12"/>
                  </a:lnTo>
                  <a:lnTo>
                    <a:pt x="50" y="10"/>
                  </a:lnTo>
                  <a:lnTo>
                    <a:pt x="49" y="9"/>
                  </a:lnTo>
                  <a:lnTo>
                    <a:pt x="47" y="7"/>
                  </a:lnTo>
                  <a:lnTo>
                    <a:pt x="46" y="6"/>
                  </a:lnTo>
                  <a:lnTo>
                    <a:pt x="43" y="4"/>
                  </a:lnTo>
                  <a:lnTo>
                    <a:pt x="41" y="3"/>
                  </a:lnTo>
                  <a:lnTo>
                    <a:pt x="37" y="1"/>
                  </a:lnTo>
                  <a:lnTo>
                    <a:pt x="33" y="0"/>
                  </a:lnTo>
                  <a:lnTo>
                    <a:pt x="30" y="0"/>
                  </a:lnTo>
                  <a:close/>
                  <a:moveTo>
                    <a:pt x="30" y="3"/>
                  </a:moveTo>
                  <a:lnTo>
                    <a:pt x="31" y="3"/>
                  </a:lnTo>
                  <a:lnTo>
                    <a:pt x="33" y="3"/>
                  </a:lnTo>
                  <a:lnTo>
                    <a:pt x="34" y="4"/>
                  </a:lnTo>
                  <a:lnTo>
                    <a:pt x="37" y="4"/>
                  </a:lnTo>
                  <a:lnTo>
                    <a:pt x="38" y="4"/>
                  </a:lnTo>
                  <a:lnTo>
                    <a:pt x="39" y="6"/>
                  </a:lnTo>
                  <a:lnTo>
                    <a:pt x="41" y="7"/>
                  </a:lnTo>
                  <a:lnTo>
                    <a:pt x="42" y="7"/>
                  </a:lnTo>
                  <a:lnTo>
                    <a:pt x="43" y="9"/>
                  </a:lnTo>
                  <a:lnTo>
                    <a:pt x="46" y="10"/>
                  </a:lnTo>
                  <a:lnTo>
                    <a:pt x="47" y="12"/>
                  </a:lnTo>
                  <a:lnTo>
                    <a:pt x="49" y="13"/>
                  </a:lnTo>
                  <a:lnTo>
                    <a:pt x="49" y="15"/>
                  </a:lnTo>
                  <a:lnTo>
                    <a:pt x="50" y="16"/>
                  </a:lnTo>
                  <a:lnTo>
                    <a:pt x="51" y="19"/>
                  </a:lnTo>
                  <a:lnTo>
                    <a:pt x="53" y="21"/>
                  </a:lnTo>
                  <a:lnTo>
                    <a:pt x="54" y="26"/>
                  </a:lnTo>
                  <a:lnTo>
                    <a:pt x="54" y="30"/>
                  </a:lnTo>
                  <a:lnTo>
                    <a:pt x="55" y="35"/>
                  </a:lnTo>
                  <a:lnTo>
                    <a:pt x="55" y="39"/>
                  </a:lnTo>
                  <a:lnTo>
                    <a:pt x="55" y="44"/>
                  </a:lnTo>
                  <a:lnTo>
                    <a:pt x="54" y="48"/>
                  </a:lnTo>
                  <a:lnTo>
                    <a:pt x="54" y="53"/>
                  </a:lnTo>
                  <a:lnTo>
                    <a:pt x="53" y="58"/>
                  </a:lnTo>
                  <a:lnTo>
                    <a:pt x="50" y="61"/>
                  </a:lnTo>
                  <a:lnTo>
                    <a:pt x="49" y="65"/>
                  </a:lnTo>
                  <a:lnTo>
                    <a:pt x="46" y="68"/>
                  </a:lnTo>
                  <a:lnTo>
                    <a:pt x="42" y="70"/>
                  </a:lnTo>
                  <a:lnTo>
                    <a:pt x="39" y="73"/>
                  </a:lnTo>
                  <a:lnTo>
                    <a:pt x="37" y="73"/>
                  </a:lnTo>
                  <a:lnTo>
                    <a:pt x="33" y="74"/>
                  </a:lnTo>
                  <a:lnTo>
                    <a:pt x="30" y="74"/>
                  </a:lnTo>
                  <a:lnTo>
                    <a:pt x="26" y="74"/>
                  </a:lnTo>
                  <a:lnTo>
                    <a:pt x="23" y="73"/>
                  </a:lnTo>
                  <a:lnTo>
                    <a:pt x="19" y="73"/>
                  </a:lnTo>
                  <a:lnTo>
                    <a:pt x="17" y="70"/>
                  </a:lnTo>
                  <a:lnTo>
                    <a:pt x="14" y="68"/>
                  </a:lnTo>
                  <a:lnTo>
                    <a:pt x="11" y="65"/>
                  </a:lnTo>
                  <a:lnTo>
                    <a:pt x="8" y="61"/>
                  </a:lnTo>
                  <a:lnTo>
                    <a:pt x="7" y="58"/>
                  </a:lnTo>
                  <a:lnTo>
                    <a:pt x="6" y="53"/>
                  </a:lnTo>
                  <a:lnTo>
                    <a:pt x="4" y="48"/>
                  </a:lnTo>
                  <a:lnTo>
                    <a:pt x="4" y="44"/>
                  </a:lnTo>
                  <a:lnTo>
                    <a:pt x="3" y="39"/>
                  </a:lnTo>
                  <a:lnTo>
                    <a:pt x="3" y="36"/>
                  </a:lnTo>
                  <a:lnTo>
                    <a:pt x="4" y="35"/>
                  </a:lnTo>
                  <a:lnTo>
                    <a:pt x="4" y="32"/>
                  </a:lnTo>
                  <a:lnTo>
                    <a:pt x="4" y="30"/>
                  </a:lnTo>
                  <a:lnTo>
                    <a:pt x="4" y="27"/>
                  </a:lnTo>
                  <a:lnTo>
                    <a:pt x="6" y="26"/>
                  </a:lnTo>
                  <a:lnTo>
                    <a:pt x="6" y="23"/>
                  </a:lnTo>
                  <a:lnTo>
                    <a:pt x="7" y="21"/>
                  </a:lnTo>
                  <a:lnTo>
                    <a:pt x="8" y="16"/>
                  </a:lnTo>
                  <a:lnTo>
                    <a:pt x="11" y="13"/>
                  </a:lnTo>
                  <a:lnTo>
                    <a:pt x="14" y="10"/>
                  </a:lnTo>
                  <a:lnTo>
                    <a:pt x="17" y="7"/>
                  </a:lnTo>
                  <a:lnTo>
                    <a:pt x="21" y="6"/>
                  </a:lnTo>
                  <a:lnTo>
                    <a:pt x="23" y="4"/>
                  </a:lnTo>
                  <a:lnTo>
                    <a:pt x="26" y="3"/>
                  </a:lnTo>
                  <a:lnTo>
                    <a:pt x="30"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3" name="Freeform 219"/>
            <p:cNvSpPr>
              <a:spLocks noEditPoints="1"/>
            </p:cNvSpPr>
            <p:nvPr/>
          </p:nvSpPr>
          <p:spPr bwMode="auto">
            <a:xfrm>
              <a:off x="8596313" y="3276600"/>
              <a:ext cx="31750" cy="42863"/>
            </a:xfrm>
            <a:custGeom>
              <a:avLst/>
              <a:gdLst/>
              <a:ahLst/>
              <a:cxnLst>
                <a:cxn ang="0">
                  <a:pos x="26" y="0"/>
                </a:cxn>
                <a:cxn ang="0">
                  <a:pos x="19" y="3"/>
                </a:cxn>
                <a:cxn ang="0">
                  <a:pos x="12" y="7"/>
                </a:cxn>
                <a:cxn ang="0">
                  <a:pos x="7" y="15"/>
                </a:cxn>
                <a:cxn ang="0">
                  <a:pos x="3" y="21"/>
                </a:cxn>
                <a:cxn ang="0">
                  <a:pos x="2" y="25"/>
                </a:cxn>
                <a:cxn ang="0">
                  <a:pos x="2" y="32"/>
                </a:cxn>
                <a:cxn ang="0">
                  <a:pos x="0" y="36"/>
                </a:cxn>
                <a:cxn ang="0">
                  <a:pos x="0" y="44"/>
                </a:cxn>
                <a:cxn ang="0">
                  <a:pos x="3" y="53"/>
                </a:cxn>
                <a:cxn ang="0">
                  <a:pos x="7" y="62"/>
                </a:cxn>
                <a:cxn ang="0">
                  <a:pos x="12" y="70"/>
                </a:cxn>
                <a:cxn ang="0">
                  <a:pos x="16" y="74"/>
                </a:cxn>
                <a:cxn ang="0">
                  <a:pos x="20" y="76"/>
                </a:cxn>
                <a:cxn ang="0">
                  <a:pos x="23" y="77"/>
                </a:cxn>
                <a:cxn ang="0">
                  <a:pos x="27" y="79"/>
                </a:cxn>
                <a:cxn ang="0">
                  <a:pos x="31" y="79"/>
                </a:cxn>
                <a:cxn ang="0">
                  <a:pos x="35" y="77"/>
                </a:cxn>
                <a:cxn ang="0">
                  <a:pos x="38" y="76"/>
                </a:cxn>
                <a:cxn ang="0">
                  <a:pos x="42" y="74"/>
                </a:cxn>
                <a:cxn ang="0">
                  <a:pos x="46" y="70"/>
                </a:cxn>
                <a:cxn ang="0">
                  <a:pos x="51" y="62"/>
                </a:cxn>
                <a:cxn ang="0">
                  <a:pos x="55" y="53"/>
                </a:cxn>
                <a:cxn ang="0">
                  <a:pos x="58" y="44"/>
                </a:cxn>
                <a:cxn ang="0">
                  <a:pos x="58" y="33"/>
                </a:cxn>
                <a:cxn ang="0">
                  <a:pos x="55" y="24"/>
                </a:cxn>
                <a:cxn ang="0">
                  <a:pos x="53" y="16"/>
                </a:cxn>
                <a:cxn ang="0">
                  <a:pos x="50" y="12"/>
                </a:cxn>
                <a:cxn ang="0">
                  <a:pos x="49" y="9"/>
                </a:cxn>
                <a:cxn ang="0">
                  <a:pos x="45" y="6"/>
                </a:cxn>
                <a:cxn ang="0">
                  <a:pos x="39" y="3"/>
                </a:cxn>
                <a:cxn ang="0">
                  <a:pos x="33" y="0"/>
                </a:cxn>
                <a:cxn ang="0">
                  <a:pos x="28" y="3"/>
                </a:cxn>
                <a:cxn ang="0">
                  <a:pos x="33" y="3"/>
                </a:cxn>
                <a:cxn ang="0">
                  <a:pos x="35" y="4"/>
                </a:cxn>
                <a:cxn ang="0">
                  <a:pos x="39" y="6"/>
                </a:cxn>
                <a:cxn ang="0">
                  <a:pos x="42" y="7"/>
                </a:cxn>
                <a:cxn ang="0">
                  <a:pos x="45" y="10"/>
                </a:cxn>
                <a:cxn ang="0">
                  <a:pos x="47" y="13"/>
                </a:cxn>
                <a:cxn ang="0">
                  <a:pos x="50" y="16"/>
                </a:cxn>
                <a:cxn ang="0">
                  <a:pos x="51" y="21"/>
                </a:cxn>
                <a:cxn ang="0">
                  <a:pos x="54" y="30"/>
                </a:cxn>
                <a:cxn ang="0">
                  <a:pos x="55" y="39"/>
                </a:cxn>
                <a:cxn ang="0">
                  <a:pos x="54" y="48"/>
                </a:cxn>
                <a:cxn ang="0">
                  <a:pos x="51" y="56"/>
                </a:cxn>
                <a:cxn ang="0">
                  <a:pos x="47" y="63"/>
                </a:cxn>
                <a:cxn ang="0">
                  <a:pos x="42" y="70"/>
                </a:cxn>
                <a:cxn ang="0">
                  <a:pos x="35" y="73"/>
                </a:cxn>
                <a:cxn ang="0">
                  <a:pos x="28" y="74"/>
                </a:cxn>
                <a:cxn ang="0">
                  <a:pos x="23" y="73"/>
                </a:cxn>
                <a:cxn ang="0">
                  <a:pos x="16" y="70"/>
                </a:cxn>
                <a:cxn ang="0">
                  <a:pos x="11" y="63"/>
                </a:cxn>
                <a:cxn ang="0">
                  <a:pos x="7" y="56"/>
                </a:cxn>
                <a:cxn ang="0">
                  <a:pos x="4" y="48"/>
                </a:cxn>
                <a:cxn ang="0">
                  <a:pos x="3" y="39"/>
                </a:cxn>
                <a:cxn ang="0">
                  <a:pos x="3" y="35"/>
                </a:cxn>
                <a:cxn ang="0">
                  <a:pos x="4" y="30"/>
                </a:cxn>
                <a:cxn ang="0">
                  <a:pos x="6" y="25"/>
                </a:cxn>
                <a:cxn ang="0">
                  <a:pos x="7" y="21"/>
                </a:cxn>
                <a:cxn ang="0">
                  <a:pos x="11" y="13"/>
                </a:cxn>
                <a:cxn ang="0">
                  <a:pos x="16" y="7"/>
                </a:cxn>
                <a:cxn ang="0">
                  <a:pos x="23" y="4"/>
                </a:cxn>
                <a:cxn ang="0">
                  <a:pos x="28" y="3"/>
                </a:cxn>
              </a:cxnLst>
              <a:rect l="0" t="0" r="r" b="b"/>
              <a:pathLst>
                <a:path w="58" h="79">
                  <a:moveTo>
                    <a:pt x="30" y="0"/>
                  </a:moveTo>
                  <a:lnTo>
                    <a:pt x="26" y="0"/>
                  </a:lnTo>
                  <a:lnTo>
                    <a:pt x="22" y="0"/>
                  </a:lnTo>
                  <a:lnTo>
                    <a:pt x="19" y="3"/>
                  </a:lnTo>
                  <a:lnTo>
                    <a:pt x="15" y="4"/>
                  </a:lnTo>
                  <a:lnTo>
                    <a:pt x="12" y="7"/>
                  </a:lnTo>
                  <a:lnTo>
                    <a:pt x="10" y="10"/>
                  </a:lnTo>
                  <a:lnTo>
                    <a:pt x="7" y="15"/>
                  </a:lnTo>
                  <a:lnTo>
                    <a:pt x="4" y="19"/>
                  </a:lnTo>
                  <a:lnTo>
                    <a:pt x="3" y="21"/>
                  </a:lnTo>
                  <a:lnTo>
                    <a:pt x="3" y="24"/>
                  </a:lnTo>
                  <a:lnTo>
                    <a:pt x="2" y="25"/>
                  </a:lnTo>
                  <a:lnTo>
                    <a:pt x="2" y="28"/>
                  </a:lnTo>
                  <a:lnTo>
                    <a:pt x="2" y="32"/>
                  </a:lnTo>
                  <a:lnTo>
                    <a:pt x="0" y="33"/>
                  </a:lnTo>
                  <a:lnTo>
                    <a:pt x="0" y="36"/>
                  </a:lnTo>
                  <a:lnTo>
                    <a:pt x="0" y="39"/>
                  </a:lnTo>
                  <a:lnTo>
                    <a:pt x="0" y="44"/>
                  </a:lnTo>
                  <a:lnTo>
                    <a:pt x="2" y="48"/>
                  </a:lnTo>
                  <a:lnTo>
                    <a:pt x="3" y="53"/>
                  </a:lnTo>
                  <a:lnTo>
                    <a:pt x="4" y="57"/>
                  </a:lnTo>
                  <a:lnTo>
                    <a:pt x="7" y="62"/>
                  </a:lnTo>
                  <a:lnTo>
                    <a:pt x="10" y="67"/>
                  </a:lnTo>
                  <a:lnTo>
                    <a:pt x="12" y="70"/>
                  </a:lnTo>
                  <a:lnTo>
                    <a:pt x="15" y="73"/>
                  </a:lnTo>
                  <a:lnTo>
                    <a:pt x="16" y="74"/>
                  </a:lnTo>
                  <a:lnTo>
                    <a:pt x="18" y="74"/>
                  </a:lnTo>
                  <a:lnTo>
                    <a:pt x="20" y="76"/>
                  </a:lnTo>
                  <a:lnTo>
                    <a:pt x="22" y="77"/>
                  </a:lnTo>
                  <a:lnTo>
                    <a:pt x="23" y="77"/>
                  </a:lnTo>
                  <a:lnTo>
                    <a:pt x="26" y="77"/>
                  </a:lnTo>
                  <a:lnTo>
                    <a:pt x="27" y="79"/>
                  </a:lnTo>
                  <a:lnTo>
                    <a:pt x="30" y="79"/>
                  </a:lnTo>
                  <a:lnTo>
                    <a:pt x="31" y="79"/>
                  </a:lnTo>
                  <a:lnTo>
                    <a:pt x="33" y="77"/>
                  </a:lnTo>
                  <a:lnTo>
                    <a:pt x="35" y="77"/>
                  </a:lnTo>
                  <a:lnTo>
                    <a:pt x="37" y="77"/>
                  </a:lnTo>
                  <a:lnTo>
                    <a:pt x="38" y="76"/>
                  </a:lnTo>
                  <a:lnTo>
                    <a:pt x="41" y="74"/>
                  </a:lnTo>
                  <a:lnTo>
                    <a:pt x="42" y="74"/>
                  </a:lnTo>
                  <a:lnTo>
                    <a:pt x="43" y="73"/>
                  </a:lnTo>
                  <a:lnTo>
                    <a:pt x="46" y="70"/>
                  </a:lnTo>
                  <a:lnTo>
                    <a:pt x="50" y="67"/>
                  </a:lnTo>
                  <a:lnTo>
                    <a:pt x="51" y="62"/>
                  </a:lnTo>
                  <a:lnTo>
                    <a:pt x="54" y="57"/>
                  </a:lnTo>
                  <a:lnTo>
                    <a:pt x="55" y="53"/>
                  </a:lnTo>
                  <a:lnTo>
                    <a:pt x="57" y="48"/>
                  </a:lnTo>
                  <a:lnTo>
                    <a:pt x="58" y="44"/>
                  </a:lnTo>
                  <a:lnTo>
                    <a:pt x="58" y="39"/>
                  </a:lnTo>
                  <a:lnTo>
                    <a:pt x="58" y="33"/>
                  </a:lnTo>
                  <a:lnTo>
                    <a:pt x="57" y="28"/>
                  </a:lnTo>
                  <a:lnTo>
                    <a:pt x="55" y="24"/>
                  </a:lnTo>
                  <a:lnTo>
                    <a:pt x="54" y="19"/>
                  </a:lnTo>
                  <a:lnTo>
                    <a:pt x="53" y="16"/>
                  </a:lnTo>
                  <a:lnTo>
                    <a:pt x="51" y="15"/>
                  </a:lnTo>
                  <a:lnTo>
                    <a:pt x="50" y="12"/>
                  </a:lnTo>
                  <a:lnTo>
                    <a:pt x="50" y="10"/>
                  </a:lnTo>
                  <a:lnTo>
                    <a:pt x="49" y="9"/>
                  </a:lnTo>
                  <a:lnTo>
                    <a:pt x="46" y="7"/>
                  </a:lnTo>
                  <a:lnTo>
                    <a:pt x="45" y="6"/>
                  </a:lnTo>
                  <a:lnTo>
                    <a:pt x="43" y="4"/>
                  </a:lnTo>
                  <a:lnTo>
                    <a:pt x="39" y="3"/>
                  </a:lnTo>
                  <a:lnTo>
                    <a:pt x="37" y="0"/>
                  </a:lnTo>
                  <a:lnTo>
                    <a:pt x="33" y="0"/>
                  </a:lnTo>
                  <a:lnTo>
                    <a:pt x="30" y="0"/>
                  </a:lnTo>
                  <a:close/>
                  <a:moveTo>
                    <a:pt x="28" y="3"/>
                  </a:moveTo>
                  <a:lnTo>
                    <a:pt x="31" y="3"/>
                  </a:lnTo>
                  <a:lnTo>
                    <a:pt x="33" y="3"/>
                  </a:lnTo>
                  <a:lnTo>
                    <a:pt x="34" y="4"/>
                  </a:lnTo>
                  <a:lnTo>
                    <a:pt x="35" y="4"/>
                  </a:lnTo>
                  <a:lnTo>
                    <a:pt x="37" y="4"/>
                  </a:lnTo>
                  <a:lnTo>
                    <a:pt x="39" y="6"/>
                  </a:lnTo>
                  <a:lnTo>
                    <a:pt x="41" y="7"/>
                  </a:lnTo>
                  <a:lnTo>
                    <a:pt x="42" y="7"/>
                  </a:lnTo>
                  <a:lnTo>
                    <a:pt x="43" y="9"/>
                  </a:lnTo>
                  <a:lnTo>
                    <a:pt x="45" y="10"/>
                  </a:lnTo>
                  <a:lnTo>
                    <a:pt x="46" y="12"/>
                  </a:lnTo>
                  <a:lnTo>
                    <a:pt x="47" y="13"/>
                  </a:lnTo>
                  <a:lnTo>
                    <a:pt x="49" y="15"/>
                  </a:lnTo>
                  <a:lnTo>
                    <a:pt x="50" y="16"/>
                  </a:lnTo>
                  <a:lnTo>
                    <a:pt x="51" y="18"/>
                  </a:lnTo>
                  <a:lnTo>
                    <a:pt x="51" y="21"/>
                  </a:lnTo>
                  <a:lnTo>
                    <a:pt x="53" y="25"/>
                  </a:lnTo>
                  <a:lnTo>
                    <a:pt x="54" y="30"/>
                  </a:lnTo>
                  <a:lnTo>
                    <a:pt x="55" y="35"/>
                  </a:lnTo>
                  <a:lnTo>
                    <a:pt x="55" y="39"/>
                  </a:lnTo>
                  <a:lnTo>
                    <a:pt x="55" y="44"/>
                  </a:lnTo>
                  <a:lnTo>
                    <a:pt x="54" y="48"/>
                  </a:lnTo>
                  <a:lnTo>
                    <a:pt x="53" y="51"/>
                  </a:lnTo>
                  <a:lnTo>
                    <a:pt x="51" y="56"/>
                  </a:lnTo>
                  <a:lnTo>
                    <a:pt x="50" y="60"/>
                  </a:lnTo>
                  <a:lnTo>
                    <a:pt x="47" y="63"/>
                  </a:lnTo>
                  <a:lnTo>
                    <a:pt x="45" y="67"/>
                  </a:lnTo>
                  <a:lnTo>
                    <a:pt x="42" y="70"/>
                  </a:lnTo>
                  <a:lnTo>
                    <a:pt x="39" y="71"/>
                  </a:lnTo>
                  <a:lnTo>
                    <a:pt x="35" y="73"/>
                  </a:lnTo>
                  <a:lnTo>
                    <a:pt x="33" y="74"/>
                  </a:lnTo>
                  <a:lnTo>
                    <a:pt x="28" y="74"/>
                  </a:lnTo>
                  <a:lnTo>
                    <a:pt x="26" y="74"/>
                  </a:lnTo>
                  <a:lnTo>
                    <a:pt x="23" y="73"/>
                  </a:lnTo>
                  <a:lnTo>
                    <a:pt x="19" y="71"/>
                  </a:lnTo>
                  <a:lnTo>
                    <a:pt x="16" y="70"/>
                  </a:lnTo>
                  <a:lnTo>
                    <a:pt x="14" y="67"/>
                  </a:lnTo>
                  <a:lnTo>
                    <a:pt x="11" y="63"/>
                  </a:lnTo>
                  <a:lnTo>
                    <a:pt x="8" y="60"/>
                  </a:lnTo>
                  <a:lnTo>
                    <a:pt x="7" y="56"/>
                  </a:lnTo>
                  <a:lnTo>
                    <a:pt x="6" y="51"/>
                  </a:lnTo>
                  <a:lnTo>
                    <a:pt x="4" y="48"/>
                  </a:lnTo>
                  <a:lnTo>
                    <a:pt x="3" y="44"/>
                  </a:lnTo>
                  <a:lnTo>
                    <a:pt x="3" y="39"/>
                  </a:lnTo>
                  <a:lnTo>
                    <a:pt x="3" y="36"/>
                  </a:lnTo>
                  <a:lnTo>
                    <a:pt x="3" y="35"/>
                  </a:lnTo>
                  <a:lnTo>
                    <a:pt x="3" y="32"/>
                  </a:lnTo>
                  <a:lnTo>
                    <a:pt x="4" y="30"/>
                  </a:lnTo>
                  <a:lnTo>
                    <a:pt x="4" y="27"/>
                  </a:lnTo>
                  <a:lnTo>
                    <a:pt x="6" y="25"/>
                  </a:lnTo>
                  <a:lnTo>
                    <a:pt x="6" y="22"/>
                  </a:lnTo>
                  <a:lnTo>
                    <a:pt x="7" y="21"/>
                  </a:lnTo>
                  <a:lnTo>
                    <a:pt x="8" y="16"/>
                  </a:lnTo>
                  <a:lnTo>
                    <a:pt x="11" y="13"/>
                  </a:lnTo>
                  <a:lnTo>
                    <a:pt x="14" y="10"/>
                  </a:lnTo>
                  <a:lnTo>
                    <a:pt x="16" y="7"/>
                  </a:lnTo>
                  <a:lnTo>
                    <a:pt x="19" y="6"/>
                  </a:lnTo>
                  <a:lnTo>
                    <a:pt x="23" y="4"/>
                  </a:lnTo>
                  <a:lnTo>
                    <a:pt x="26"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4" name="Freeform 220"/>
            <p:cNvSpPr>
              <a:spLocks noEditPoints="1"/>
            </p:cNvSpPr>
            <p:nvPr/>
          </p:nvSpPr>
          <p:spPr bwMode="auto">
            <a:xfrm>
              <a:off x="8855075" y="2200275"/>
              <a:ext cx="31750" cy="41275"/>
            </a:xfrm>
            <a:custGeom>
              <a:avLst/>
              <a:gdLst/>
              <a:ahLst/>
              <a:cxnLst>
                <a:cxn ang="0">
                  <a:pos x="24" y="0"/>
                </a:cxn>
                <a:cxn ang="0">
                  <a:pos x="18" y="3"/>
                </a:cxn>
                <a:cxn ang="0">
                  <a:pos x="11" y="7"/>
                </a:cxn>
                <a:cxn ang="0">
                  <a:pos x="5" y="15"/>
                </a:cxn>
                <a:cxn ang="0">
                  <a:pos x="3" y="21"/>
                </a:cxn>
                <a:cxn ang="0">
                  <a:pos x="1" y="26"/>
                </a:cxn>
                <a:cxn ang="0">
                  <a:pos x="0" y="32"/>
                </a:cxn>
                <a:cxn ang="0">
                  <a:pos x="0" y="36"/>
                </a:cxn>
                <a:cxn ang="0">
                  <a:pos x="0" y="44"/>
                </a:cxn>
                <a:cxn ang="0">
                  <a:pos x="1" y="53"/>
                </a:cxn>
                <a:cxn ang="0">
                  <a:pos x="5" y="62"/>
                </a:cxn>
                <a:cxn ang="0">
                  <a:pos x="11" y="70"/>
                </a:cxn>
                <a:cxn ang="0">
                  <a:pos x="16" y="74"/>
                </a:cxn>
                <a:cxn ang="0">
                  <a:pos x="19" y="76"/>
                </a:cxn>
                <a:cxn ang="0">
                  <a:pos x="23" y="77"/>
                </a:cxn>
                <a:cxn ang="0">
                  <a:pos x="27" y="77"/>
                </a:cxn>
                <a:cxn ang="0">
                  <a:pos x="30" y="77"/>
                </a:cxn>
                <a:cxn ang="0">
                  <a:pos x="34" y="77"/>
                </a:cxn>
                <a:cxn ang="0">
                  <a:pos x="38" y="76"/>
                </a:cxn>
                <a:cxn ang="0">
                  <a:pos x="40" y="74"/>
                </a:cxn>
                <a:cxn ang="0">
                  <a:pos x="46" y="70"/>
                </a:cxn>
                <a:cxn ang="0">
                  <a:pos x="51" y="62"/>
                </a:cxn>
                <a:cxn ang="0">
                  <a:pos x="55" y="53"/>
                </a:cxn>
                <a:cxn ang="0">
                  <a:pos x="56" y="44"/>
                </a:cxn>
                <a:cxn ang="0">
                  <a:pos x="56" y="33"/>
                </a:cxn>
                <a:cxn ang="0">
                  <a:pos x="55" y="24"/>
                </a:cxn>
                <a:cxn ang="0">
                  <a:pos x="52" y="16"/>
                </a:cxn>
                <a:cxn ang="0">
                  <a:pos x="50" y="12"/>
                </a:cxn>
                <a:cxn ang="0">
                  <a:pos x="47" y="9"/>
                </a:cxn>
                <a:cxn ang="0">
                  <a:pos x="44" y="6"/>
                </a:cxn>
                <a:cxn ang="0">
                  <a:pos x="39" y="3"/>
                </a:cxn>
                <a:cxn ang="0">
                  <a:pos x="32" y="0"/>
                </a:cxn>
                <a:cxn ang="0">
                  <a:pos x="28" y="3"/>
                </a:cxn>
                <a:cxn ang="0">
                  <a:pos x="31" y="3"/>
                </a:cxn>
                <a:cxn ang="0">
                  <a:pos x="35" y="4"/>
                </a:cxn>
                <a:cxn ang="0">
                  <a:pos x="38" y="6"/>
                </a:cxn>
                <a:cxn ang="0">
                  <a:pos x="40" y="7"/>
                </a:cxn>
                <a:cxn ang="0">
                  <a:pos x="44" y="10"/>
                </a:cxn>
                <a:cxn ang="0">
                  <a:pos x="47" y="13"/>
                </a:cxn>
                <a:cxn ang="0">
                  <a:pos x="48" y="16"/>
                </a:cxn>
                <a:cxn ang="0">
                  <a:pos x="51" y="21"/>
                </a:cxn>
                <a:cxn ang="0">
                  <a:pos x="54" y="30"/>
                </a:cxn>
                <a:cxn ang="0">
                  <a:pos x="54" y="39"/>
                </a:cxn>
                <a:cxn ang="0">
                  <a:pos x="54" y="48"/>
                </a:cxn>
                <a:cxn ang="0">
                  <a:pos x="51" y="56"/>
                </a:cxn>
                <a:cxn ang="0">
                  <a:pos x="47" y="64"/>
                </a:cxn>
                <a:cxn ang="0">
                  <a:pos x="42" y="70"/>
                </a:cxn>
                <a:cxn ang="0">
                  <a:pos x="35" y="73"/>
                </a:cxn>
                <a:cxn ang="0">
                  <a:pos x="28" y="74"/>
                </a:cxn>
                <a:cxn ang="0">
                  <a:pos x="22" y="73"/>
                </a:cxn>
                <a:cxn ang="0">
                  <a:pos x="15" y="70"/>
                </a:cxn>
                <a:cxn ang="0">
                  <a:pos x="9" y="64"/>
                </a:cxn>
                <a:cxn ang="0">
                  <a:pos x="5" y="56"/>
                </a:cxn>
                <a:cxn ang="0">
                  <a:pos x="3" y="47"/>
                </a:cxn>
                <a:cxn ang="0">
                  <a:pos x="1" y="39"/>
                </a:cxn>
                <a:cxn ang="0">
                  <a:pos x="3" y="35"/>
                </a:cxn>
                <a:cxn ang="0">
                  <a:pos x="3" y="30"/>
                </a:cxn>
                <a:cxn ang="0">
                  <a:pos x="4" y="26"/>
                </a:cxn>
                <a:cxn ang="0">
                  <a:pos x="5" y="21"/>
                </a:cxn>
                <a:cxn ang="0">
                  <a:pos x="9" y="13"/>
                </a:cxn>
                <a:cxn ang="0">
                  <a:pos x="15" y="7"/>
                </a:cxn>
                <a:cxn ang="0">
                  <a:pos x="22" y="4"/>
                </a:cxn>
                <a:cxn ang="0">
                  <a:pos x="28" y="3"/>
                </a:cxn>
              </a:cxnLst>
              <a:rect l="0" t="0" r="r" b="b"/>
              <a:pathLst>
                <a:path w="56" h="79">
                  <a:moveTo>
                    <a:pt x="28" y="0"/>
                  </a:moveTo>
                  <a:lnTo>
                    <a:pt x="24" y="0"/>
                  </a:lnTo>
                  <a:lnTo>
                    <a:pt x="22" y="0"/>
                  </a:lnTo>
                  <a:lnTo>
                    <a:pt x="18" y="3"/>
                  </a:lnTo>
                  <a:lnTo>
                    <a:pt x="13" y="4"/>
                  </a:lnTo>
                  <a:lnTo>
                    <a:pt x="11" y="7"/>
                  </a:lnTo>
                  <a:lnTo>
                    <a:pt x="8" y="10"/>
                  </a:lnTo>
                  <a:lnTo>
                    <a:pt x="5" y="15"/>
                  </a:lnTo>
                  <a:lnTo>
                    <a:pt x="4" y="18"/>
                  </a:lnTo>
                  <a:lnTo>
                    <a:pt x="3" y="21"/>
                  </a:lnTo>
                  <a:lnTo>
                    <a:pt x="1" y="24"/>
                  </a:lnTo>
                  <a:lnTo>
                    <a:pt x="1" y="26"/>
                  </a:lnTo>
                  <a:lnTo>
                    <a:pt x="0" y="29"/>
                  </a:lnTo>
                  <a:lnTo>
                    <a:pt x="0" y="32"/>
                  </a:lnTo>
                  <a:lnTo>
                    <a:pt x="0" y="33"/>
                  </a:lnTo>
                  <a:lnTo>
                    <a:pt x="0" y="36"/>
                  </a:lnTo>
                  <a:lnTo>
                    <a:pt x="0" y="39"/>
                  </a:lnTo>
                  <a:lnTo>
                    <a:pt x="0" y="44"/>
                  </a:lnTo>
                  <a:lnTo>
                    <a:pt x="0" y="48"/>
                  </a:lnTo>
                  <a:lnTo>
                    <a:pt x="1" y="53"/>
                  </a:lnTo>
                  <a:lnTo>
                    <a:pt x="3" y="58"/>
                  </a:lnTo>
                  <a:lnTo>
                    <a:pt x="5" y="62"/>
                  </a:lnTo>
                  <a:lnTo>
                    <a:pt x="8" y="67"/>
                  </a:lnTo>
                  <a:lnTo>
                    <a:pt x="11" y="70"/>
                  </a:lnTo>
                  <a:lnTo>
                    <a:pt x="13" y="73"/>
                  </a:lnTo>
                  <a:lnTo>
                    <a:pt x="16" y="74"/>
                  </a:lnTo>
                  <a:lnTo>
                    <a:pt x="18" y="74"/>
                  </a:lnTo>
                  <a:lnTo>
                    <a:pt x="19" y="76"/>
                  </a:lnTo>
                  <a:lnTo>
                    <a:pt x="22" y="77"/>
                  </a:lnTo>
                  <a:lnTo>
                    <a:pt x="23" y="77"/>
                  </a:lnTo>
                  <a:lnTo>
                    <a:pt x="24" y="77"/>
                  </a:lnTo>
                  <a:lnTo>
                    <a:pt x="27" y="77"/>
                  </a:lnTo>
                  <a:lnTo>
                    <a:pt x="28" y="79"/>
                  </a:lnTo>
                  <a:lnTo>
                    <a:pt x="30" y="77"/>
                  </a:lnTo>
                  <a:lnTo>
                    <a:pt x="32" y="77"/>
                  </a:lnTo>
                  <a:lnTo>
                    <a:pt x="34" y="77"/>
                  </a:lnTo>
                  <a:lnTo>
                    <a:pt x="35" y="77"/>
                  </a:lnTo>
                  <a:lnTo>
                    <a:pt x="38" y="76"/>
                  </a:lnTo>
                  <a:lnTo>
                    <a:pt x="39" y="74"/>
                  </a:lnTo>
                  <a:lnTo>
                    <a:pt x="40" y="74"/>
                  </a:lnTo>
                  <a:lnTo>
                    <a:pt x="42" y="73"/>
                  </a:lnTo>
                  <a:lnTo>
                    <a:pt x="46" y="70"/>
                  </a:lnTo>
                  <a:lnTo>
                    <a:pt x="48" y="67"/>
                  </a:lnTo>
                  <a:lnTo>
                    <a:pt x="51" y="62"/>
                  </a:lnTo>
                  <a:lnTo>
                    <a:pt x="52" y="58"/>
                  </a:lnTo>
                  <a:lnTo>
                    <a:pt x="55" y="53"/>
                  </a:lnTo>
                  <a:lnTo>
                    <a:pt x="55" y="48"/>
                  </a:lnTo>
                  <a:lnTo>
                    <a:pt x="56" y="44"/>
                  </a:lnTo>
                  <a:lnTo>
                    <a:pt x="56" y="39"/>
                  </a:lnTo>
                  <a:lnTo>
                    <a:pt x="56" y="33"/>
                  </a:lnTo>
                  <a:lnTo>
                    <a:pt x="55" y="29"/>
                  </a:lnTo>
                  <a:lnTo>
                    <a:pt x="55" y="24"/>
                  </a:lnTo>
                  <a:lnTo>
                    <a:pt x="52" y="18"/>
                  </a:lnTo>
                  <a:lnTo>
                    <a:pt x="52" y="16"/>
                  </a:lnTo>
                  <a:lnTo>
                    <a:pt x="51" y="15"/>
                  </a:lnTo>
                  <a:lnTo>
                    <a:pt x="50" y="12"/>
                  </a:lnTo>
                  <a:lnTo>
                    <a:pt x="48" y="10"/>
                  </a:lnTo>
                  <a:lnTo>
                    <a:pt x="47" y="9"/>
                  </a:lnTo>
                  <a:lnTo>
                    <a:pt x="46" y="7"/>
                  </a:lnTo>
                  <a:lnTo>
                    <a:pt x="44" y="6"/>
                  </a:lnTo>
                  <a:lnTo>
                    <a:pt x="42" y="4"/>
                  </a:lnTo>
                  <a:lnTo>
                    <a:pt x="39" y="3"/>
                  </a:lnTo>
                  <a:lnTo>
                    <a:pt x="35" y="0"/>
                  </a:lnTo>
                  <a:lnTo>
                    <a:pt x="32" y="0"/>
                  </a:lnTo>
                  <a:lnTo>
                    <a:pt x="28" y="0"/>
                  </a:lnTo>
                  <a:close/>
                  <a:moveTo>
                    <a:pt x="28" y="3"/>
                  </a:moveTo>
                  <a:lnTo>
                    <a:pt x="30" y="3"/>
                  </a:lnTo>
                  <a:lnTo>
                    <a:pt x="31" y="3"/>
                  </a:lnTo>
                  <a:lnTo>
                    <a:pt x="34" y="3"/>
                  </a:lnTo>
                  <a:lnTo>
                    <a:pt x="35" y="4"/>
                  </a:lnTo>
                  <a:lnTo>
                    <a:pt x="36" y="4"/>
                  </a:lnTo>
                  <a:lnTo>
                    <a:pt x="38" y="6"/>
                  </a:lnTo>
                  <a:lnTo>
                    <a:pt x="39" y="6"/>
                  </a:lnTo>
                  <a:lnTo>
                    <a:pt x="40" y="7"/>
                  </a:lnTo>
                  <a:lnTo>
                    <a:pt x="43" y="9"/>
                  </a:lnTo>
                  <a:lnTo>
                    <a:pt x="44" y="10"/>
                  </a:lnTo>
                  <a:lnTo>
                    <a:pt x="46" y="12"/>
                  </a:lnTo>
                  <a:lnTo>
                    <a:pt x="47" y="13"/>
                  </a:lnTo>
                  <a:lnTo>
                    <a:pt x="47" y="15"/>
                  </a:lnTo>
                  <a:lnTo>
                    <a:pt x="48" y="16"/>
                  </a:lnTo>
                  <a:lnTo>
                    <a:pt x="50" y="18"/>
                  </a:lnTo>
                  <a:lnTo>
                    <a:pt x="51" y="21"/>
                  </a:lnTo>
                  <a:lnTo>
                    <a:pt x="52" y="26"/>
                  </a:lnTo>
                  <a:lnTo>
                    <a:pt x="54" y="30"/>
                  </a:lnTo>
                  <a:lnTo>
                    <a:pt x="54" y="35"/>
                  </a:lnTo>
                  <a:lnTo>
                    <a:pt x="54" y="39"/>
                  </a:lnTo>
                  <a:lnTo>
                    <a:pt x="54" y="44"/>
                  </a:lnTo>
                  <a:lnTo>
                    <a:pt x="54" y="48"/>
                  </a:lnTo>
                  <a:lnTo>
                    <a:pt x="52" y="51"/>
                  </a:lnTo>
                  <a:lnTo>
                    <a:pt x="51" y="56"/>
                  </a:lnTo>
                  <a:lnTo>
                    <a:pt x="48" y="61"/>
                  </a:lnTo>
                  <a:lnTo>
                    <a:pt x="47" y="64"/>
                  </a:lnTo>
                  <a:lnTo>
                    <a:pt x="44" y="67"/>
                  </a:lnTo>
                  <a:lnTo>
                    <a:pt x="42" y="70"/>
                  </a:lnTo>
                  <a:lnTo>
                    <a:pt x="38" y="71"/>
                  </a:lnTo>
                  <a:lnTo>
                    <a:pt x="35" y="73"/>
                  </a:lnTo>
                  <a:lnTo>
                    <a:pt x="31" y="74"/>
                  </a:lnTo>
                  <a:lnTo>
                    <a:pt x="28" y="74"/>
                  </a:lnTo>
                  <a:lnTo>
                    <a:pt x="24" y="74"/>
                  </a:lnTo>
                  <a:lnTo>
                    <a:pt x="22" y="73"/>
                  </a:lnTo>
                  <a:lnTo>
                    <a:pt x="19" y="71"/>
                  </a:lnTo>
                  <a:lnTo>
                    <a:pt x="15" y="70"/>
                  </a:lnTo>
                  <a:lnTo>
                    <a:pt x="12" y="67"/>
                  </a:lnTo>
                  <a:lnTo>
                    <a:pt x="9" y="64"/>
                  </a:lnTo>
                  <a:lnTo>
                    <a:pt x="7" y="61"/>
                  </a:lnTo>
                  <a:lnTo>
                    <a:pt x="5" y="56"/>
                  </a:lnTo>
                  <a:lnTo>
                    <a:pt x="4" y="51"/>
                  </a:lnTo>
                  <a:lnTo>
                    <a:pt x="3" y="47"/>
                  </a:lnTo>
                  <a:lnTo>
                    <a:pt x="3" y="44"/>
                  </a:lnTo>
                  <a:lnTo>
                    <a:pt x="1" y="39"/>
                  </a:lnTo>
                  <a:lnTo>
                    <a:pt x="1" y="36"/>
                  </a:lnTo>
                  <a:lnTo>
                    <a:pt x="3" y="35"/>
                  </a:lnTo>
                  <a:lnTo>
                    <a:pt x="3" y="32"/>
                  </a:lnTo>
                  <a:lnTo>
                    <a:pt x="3" y="30"/>
                  </a:lnTo>
                  <a:lnTo>
                    <a:pt x="3" y="27"/>
                  </a:lnTo>
                  <a:lnTo>
                    <a:pt x="4" y="26"/>
                  </a:lnTo>
                  <a:lnTo>
                    <a:pt x="4" y="23"/>
                  </a:lnTo>
                  <a:lnTo>
                    <a:pt x="5" y="21"/>
                  </a:lnTo>
                  <a:lnTo>
                    <a:pt x="8" y="16"/>
                  </a:lnTo>
                  <a:lnTo>
                    <a:pt x="9" y="13"/>
                  </a:lnTo>
                  <a:lnTo>
                    <a:pt x="12" y="10"/>
                  </a:lnTo>
                  <a:lnTo>
                    <a:pt x="15" y="7"/>
                  </a:lnTo>
                  <a:lnTo>
                    <a:pt x="19" y="6"/>
                  </a:lnTo>
                  <a:lnTo>
                    <a:pt x="22" y="4"/>
                  </a:lnTo>
                  <a:lnTo>
                    <a:pt x="24"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5" name="Freeform 221"/>
            <p:cNvSpPr>
              <a:spLocks/>
            </p:cNvSpPr>
            <p:nvPr/>
          </p:nvSpPr>
          <p:spPr bwMode="auto">
            <a:xfrm>
              <a:off x="8801100" y="2200275"/>
              <a:ext cx="31750" cy="41275"/>
            </a:xfrm>
            <a:custGeom>
              <a:avLst/>
              <a:gdLst/>
              <a:ahLst/>
              <a:cxnLst>
                <a:cxn ang="0">
                  <a:pos x="24" y="0"/>
                </a:cxn>
                <a:cxn ang="0">
                  <a:pos x="17" y="3"/>
                </a:cxn>
                <a:cxn ang="0">
                  <a:pos x="11" y="7"/>
                </a:cxn>
                <a:cxn ang="0">
                  <a:pos x="5" y="15"/>
                </a:cxn>
                <a:cxn ang="0">
                  <a:pos x="3" y="23"/>
                </a:cxn>
                <a:cxn ang="0">
                  <a:pos x="1" y="27"/>
                </a:cxn>
                <a:cxn ang="0">
                  <a:pos x="0" y="32"/>
                </a:cxn>
                <a:cxn ang="0">
                  <a:pos x="0" y="36"/>
                </a:cxn>
                <a:cxn ang="0">
                  <a:pos x="0" y="44"/>
                </a:cxn>
                <a:cxn ang="0">
                  <a:pos x="1" y="55"/>
                </a:cxn>
                <a:cxn ang="0">
                  <a:pos x="5" y="64"/>
                </a:cxn>
                <a:cxn ang="0">
                  <a:pos x="11" y="71"/>
                </a:cxn>
                <a:cxn ang="0">
                  <a:pos x="16" y="74"/>
                </a:cxn>
                <a:cxn ang="0">
                  <a:pos x="19" y="77"/>
                </a:cxn>
                <a:cxn ang="0">
                  <a:pos x="23" y="79"/>
                </a:cxn>
                <a:cxn ang="0">
                  <a:pos x="26" y="79"/>
                </a:cxn>
                <a:cxn ang="0">
                  <a:pos x="30" y="79"/>
                </a:cxn>
                <a:cxn ang="0">
                  <a:pos x="34" y="79"/>
                </a:cxn>
                <a:cxn ang="0">
                  <a:pos x="38" y="77"/>
                </a:cxn>
                <a:cxn ang="0">
                  <a:pos x="40" y="74"/>
                </a:cxn>
                <a:cxn ang="0">
                  <a:pos x="46" y="71"/>
                </a:cxn>
                <a:cxn ang="0">
                  <a:pos x="51" y="64"/>
                </a:cxn>
                <a:cxn ang="0">
                  <a:pos x="55" y="55"/>
                </a:cxn>
                <a:cxn ang="0">
                  <a:pos x="56" y="44"/>
                </a:cxn>
                <a:cxn ang="0">
                  <a:pos x="56" y="35"/>
                </a:cxn>
                <a:cxn ang="0">
                  <a:pos x="55" y="24"/>
                </a:cxn>
                <a:cxn ang="0">
                  <a:pos x="52" y="18"/>
                </a:cxn>
                <a:cxn ang="0">
                  <a:pos x="50" y="13"/>
                </a:cxn>
                <a:cxn ang="0">
                  <a:pos x="47" y="9"/>
                </a:cxn>
                <a:cxn ang="0">
                  <a:pos x="44" y="6"/>
                </a:cxn>
                <a:cxn ang="0">
                  <a:pos x="39" y="3"/>
                </a:cxn>
                <a:cxn ang="0">
                  <a:pos x="31" y="0"/>
                </a:cxn>
              </a:cxnLst>
              <a:rect l="0" t="0" r="r" b="b"/>
              <a:pathLst>
                <a:path w="56" h="79">
                  <a:moveTo>
                    <a:pt x="28" y="0"/>
                  </a:moveTo>
                  <a:lnTo>
                    <a:pt x="24" y="0"/>
                  </a:lnTo>
                  <a:lnTo>
                    <a:pt x="21" y="1"/>
                  </a:lnTo>
                  <a:lnTo>
                    <a:pt x="17" y="3"/>
                  </a:lnTo>
                  <a:lnTo>
                    <a:pt x="13" y="6"/>
                  </a:lnTo>
                  <a:lnTo>
                    <a:pt x="11" y="7"/>
                  </a:lnTo>
                  <a:lnTo>
                    <a:pt x="8" y="12"/>
                  </a:lnTo>
                  <a:lnTo>
                    <a:pt x="5" y="15"/>
                  </a:lnTo>
                  <a:lnTo>
                    <a:pt x="4" y="20"/>
                  </a:lnTo>
                  <a:lnTo>
                    <a:pt x="3" y="23"/>
                  </a:lnTo>
                  <a:lnTo>
                    <a:pt x="1" y="24"/>
                  </a:lnTo>
                  <a:lnTo>
                    <a:pt x="1" y="27"/>
                  </a:lnTo>
                  <a:lnTo>
                    <a:pt x="0" y="29"/>
                  </a:lnTo>
                  <a:lnTo>
                    <a:pt x="0" y="32"/>
                  </a:lnTo>
                  <a:lnTo>
                    <a:pt x="0" y="35"/>
                  </a:lnTo>
                  <a:lnTo>
                    <a:pt x="0" y="36"/>
                  </a:lnTo>
                  <a:lnTo>
                    <a:pt x="0" y="39"/>
                  </a:lnTo>
                  <a:lnTo>
                    <a:pt x="0" y="44"/>
                  </a:lnTo>
                  <a:lnTo>
                    <a:pt x="0" y="50"/>
                  </a:lnTo>
                  <a:lnTo>
                    <a:pt x="1" y="55"/>
                  </a:lnTo>
                  <a:lnTo>
                    <a:pt x="3" y="59"/>
                  </a:lnTo>
                  <a:lnTo>
                    <a:pt x="5" y="64"/>
                  </a:lnTo>
                  <a:lnTo>
                    <a:pt x="8" y="67"/>
                  </a:lnTo>
                  <a:lnTo>
                    <a:pt x="11" y="71"/>
                  </a:lnTo>
                  <a:lnTo>
                    <a:pt x="13" y="74"/>
                  </a:lnTo>
                  <a:lnTo>
                    <a:pt x="16" y="74"/>
                  </a:lnTo>
                  <a:lnTo>
                    <a:pt x="17" y="76"/>
                  </a:lnTo>
                  <a:lnTo>
                    <a:pt x="19" y="77"/>
                  </a:lnTo>
                  <a:lnTo>
                    <a:pt x="20" y="77"/>
                  </a:lnTo>
                  <a:lnTo>
                    <a:pt x="23" y="79"/>
                  </a:lnTo>
                  <a:lnTo>
                    <a:pt x="24" y="79"/>
                  </a:lnTo>
                  <a:lnTo>
                    <a:pt x="26" y="79"/>
                  </a:lnTo>
                  <a:lnTo>
                    <a:pt x="28" y="79"/>
                  </a:lnTo>
                  <a:lnTo>
                    <a:pt x="30" y="79"/>
                  </a:lnTo>
                  <a:lnTo>
                    <a:pt x="32" y="79"/>
                  </a:lnTo>
                  <a:lnTo>
                    <a:pt x="34" y="79"/>
                  </a:lnTo>
                  <a:lnTo>
                    <a:pt x="35" y="77"/>
                  </a:lnTo>
                  <a:lnTo>
                    <a:pt x="38" y="77"/>
                  </a:lnTo>
                  <a:lnTo>
                    <a:pt x="39" y="76"/>
                  </a:lnTo>
                  <a:lnTo>
                    <a:pt x="40" y="74"/>
                  </a:lnTo>
                  <a:lnTo>
                    <a:pt x="42" y="74"/>
                  </a:lnTo>
                  <a:lnTo>
                    <a:pt x="46" y="71"/>
                  </a:lnTo>
                  <a:lnTo>
                    <a:pt x="48" y="67"/>
                  </a:lnTo>
                  <a:lnTo>
                    <a:pt x="51" y="64"/>
                  </a:lnTo>
                  <a:lnTo>
                    <a:pt x="52" y="59"/>
                  </a:lnTo>
                  <a:lnTo>
                    <a:pt x="55" y="55"/>
                  </a:lnTo>
                  <a:lnTo>
                    <a:pt x="55" y="50"/>
                  </a:lnTo>
                  <a:lnTo>
                    <a:pt x="56" y="44"/>
                  </a:lnTo>
                  <a:lnTo>
                    <a:pt x="56" y="39"/>
                  </a:lnTo>
                  <a:lnTo>
                    <a:pt x="56" y="35"/>
                  </a:lnTo>
                  <a:lnTo>
                    <a:pt x="55" y="30"/>
                  </a:lnTo>
                  <a:lnTo>
                    <a:pt x="55" y="24"/>
                  </a:lnTo>
                  <a:lnTo>
                    <a:pt x="52" y="20"/>
                  </a:lnTo>
                  <a:lnTo>
                    <a:pt x="52" y="18"/>
                  </a:lnTo>
                  <a:lnTo>
                    <a:pt x="51" y="15"/>
                  </a:lnTo>
                  <a:lnTo>
                    <a:pt x="50" y="13"/>
                  </a:lnTo>
                  <a:lnTo>
                    <a:pt x="48" y="12"/>
                  </a:lnTo>
                  <a:lnTo>
                    <a:pt x="47" y="9"/>
                  </a:lnTo>
                  <a:lnTo>
                    <a:pt x="46" y="7"/>
                  </a:lnTo>
                  <a:lnTo>
                    <a:pt x="44" y="6"/>
                  </a:lnTo>
                  <a:lnTo>
                    <a:pt x="42" y="6"/>
                  </a:lnTo>
                  <a:lnTo>
                    <a:pt x="39" y="3"/>
                  </a:lnTo>
                  <a:lnTo>
                    <a:pt x="35" y="1"/>
                  </a:lnTo>
                  <a:lnTo>
                    <a:pt x="31"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6" name="Freeform 222"/>
            <p:cNvSpPr>
              <a:spLocks/>
            </p:cNvSpPr>
            <p:nvPr/>
          </p:nvSpPr>
          <p:spPr bwMode="auto">
            <a:xfrm>
              <a:off x="8774113" y="2200275"/>
              <a:ext cx="31750" cy="41275"/>
            </a:xfrm>
            <a:custGeom>
              <a:avLst/>
              <a:gdLst/>
              <a:ahLst/>
              <a:cxnLst>
                <a:cxn ang="0">
                  <a:pos x="26" y="0"/>
                </a:cxn>
                <a:cxn ang="0">
                  <a:pos x="18" y="3"/>
                </a:cxn>
                <a:cxn ang="0">
                  <a:pos x="11" y="8"/>
                </a:cxn>
                <a:cxn ang="0">
                  <a:pos x="6" y="15"/>
                </a:cxn>
                <a:cxn ang="0">
                  <a:pos x="3" y="23"/>
                </a:cxn>
                <a:cxn ang="0">
                  <a:pos x="2" y="28"/>
                </a:cxn>
                <a:cxn ang="0">
                  <a:pos x="0" y="32"/>
                </a:cxn>
                <a:cxn ang="0">
                  <a:pos x="0" y="37"/>
                </a:cxn>
                <a:cxn ang="0">
                  <a:pos x="0" y="44"/>
                </a:cxn>
                <a:cxn ang="0">
                  <a:pos x="3" y="55"/>
                </a:cxn>
                <a:cxn ang="0">
                  <a:pos x="6" y="64"/>
                </a:cxn>
                <a:cxn ang="0">
                  <a:pos x="11" y="72"/>
                </a:cxn>
                <a:cxn ang="0">
                  <a:pos x="16" y="75"/>
                </a:cxn>
                <a:cxn ang="0">
                  <a:pos x="20" y="78"/>
                </a:cxn>
                <a:cxn ang="0">
                  <a:pos x="23" y="79"/>
                </a:cxn>
                <a:cxn ang="0">
                  <a:pos x="27" y="79"/>
                </a:cxn>
                <a:cxn ang="0">
                  <a:pos x="31" y="79"/>
                </a:cxn>
                <a:cxn ang="0">
                  <a:pos x="34" y="79"/>
                </a:cxn>
                <a:cxn ang="0">
                  <a:pos x="38" y="78"/>
                </a:cxn>
                <a:cxn ang="0">
                  <a:pos x="42" y="75"/>
                </a:cxn>
                <a:cxn ang="0">
                  <a:pos x="46" y="72"/>
                </a:cxn>
                <a:cxn ang="0">
                  <a:pos x="51" y="64"/>
                </a:cxn>
                <a:cxn ang="0">
                  <a:pos x="55" y="55"/>
                </a:cxn>
                <a:cxn ang="0">
                  <a:pos x="57" y="44"/>
                </a:cxn>
                <a:cxn ang="0">
                  <a:pos x="57" y="35"/>
                </a:cxn>
                <a:cxn ang="0">
                  <a:pos x="55" y="25"/>
                </a:cxn>
                <a:cxn ang="0">
                  <a:pos x="53" y="18"/>
                </a:cxn>
                <a:cxn ang="0">
                  <a:pos x="50" y="14"/>
                </a:cxn>
                <a:cxn ang="0">
                  <a:pos x="47" y="9"/>
                </a:cxn>
                <a:cxn ang="0">
                  <a:pos x="45" y="6"/>
                </a:cxn>
                <a:cxn ang="0">
                  <a:pos x="39" y="3"/>
                </a:cxn>
                <a:cxn ang="0">
                  <a:pos x="33" y="0"/>
                </a:cxn>
              </a:cxnLst>
              <a:rect l="0" t="0" r="r" b="b"/>
              <a:pathLst>
                <a:path w="58" h="79">
                  <a:moveTo>
                    <a:pt x="29" y="0"/>
                  </a:moveTo>
                  <a:lnTo>
                    <a:pt x="26" y="0"/>
                  </a:lnTo>
                  <a:lnTo>
                    <a:pt x="22" y="2"/>
                  </a:lnTo>
                  <a:lnTo>
                    <a:pt x="18" y="3"/>
                  </a:lnTo>
                  <a:lnTo>
                    <a:pt x="15" y="5"/>
                  </a:lnTo>
                  <a:lnTo>
                    <a:pt x="11" y="8"/>
                  </a:lnTo>
                  <a:lnTo>
                    <a:pt x="8" y="12"/>
                  </a:lnTo>
                  <a:lnTo>
                    <a:pt x="6" y="15"/>
                  </a:lnTo>
                  <a:lnTo>
                    <a:pt x="4" y="20"/>
                  </a:lnTo>
                  <a:lnTo>
                    <a:pt x="3" y="23"/>
                  </a:lnTo>
                  <a:lnTo>
                    <a:pt x="3" y="25"/>
                  </a:lnTo>
                  <a:lnTo>
                    <a:pt x="2" y="28"/>
                  </a:lnTo>
                  <a:lnTo>
                    <a:pt x="2" y="29"/>
                  </a:lnTo>
                  <a:lnTo>
                    <a:pt x="0" y="32"/>
                  </a:lnTo>
                  <a:lnTo>
                    <a:pt x="0" y="35"/>
                  </a:lnTo>
                  <a:lnTo>
                    <a:pt x="0" y="37"/>
                  </a:lnTo>
                  <a:lnTo>
                    <a:pt x="0" y="40"/>
                  </a:lnTo>
                  <a:lnTo>
                    <a:pt x="0" y="44"/>
                  </a:lnTo>
                  <a:lnTo>
                    <a:pt x="2" y="50"/>
                  </a:lnTo>
                  <a:lnTo>
                    <a:pt x="3" y="55"/>
                  </a:lnTo>
                  <a:lnTo>
                    <a:pt x="4" y="60"/>
                  </a:lnTo>
                  <a:lnTo>
                    <a:pt x="6" y="64"/>
                  </a:lnTo>
                  <a:lnTo>
                    <a:pt x="8" y="67"/>
                  </a:lnTo>
                  <a:lnTo>
                    <a:pt x="11" y="72"/>
                  </a:lnTo>
                  <a:lnTo>
                    <a:pt x="15" y="75"/>
                  </a:lnTo>
                  <a:lnTo>
                    <a:pt x="16" y="75"/>
                  </a:lnTo>
                  <a:lnTo>
                    <a:pt x="18" y="76"/>
                  </a:lnTo>
                  <a:lnTo>
                    <a:pt x="20" y="78"/>
                  </a:lnTo>
                  <a:lnTo>
                    <a:pt x="22" y="78"/>
                  </a:lnTo>
                  <a:lnTo>
                    <a:pt x="23" y="79"/>
                  </a:lnTo>
                  <a:lnTo>
                    <a:pt x="24" y="79"/>
                  </a:lnTo>
                  <a:lnTo>
                    <a:pt x="27" y="79"/>
                  </a:lnTo>
                  <a:lnTo>
                    <a:pt x="29" y="79"/>
                  </a:lnTo>
                  <a:lnTo>
                    <a:pt x="31" y="79"/>
                  </a:lnTo>
                  <a:lnTo>
                    <a:pt x="33" y="79"/>
                  </a:lnTo>
                  <a:lnTo>
                    <a:pt x="34" y="79"/>
                  </a:lnTo>
                  <a:lnTo>
                    <a:pt x="37" y="78"/>
                  </a:lnTo>
                  <a:lnTo>
                    <a:pt x="38" y="78"/>
                  </a:lnTo>
                  <a:lnTo>
                    <a:pt x="39" y="76"/>
                  </a:lnTo>
                  <a:lnTo>
                    <a:pt x="42" y="75"/>
                  </a:lnTo>
                  <a:lnTo>
                    <a:pt x="43" y="75"/>
                  </a:lnTo>
                  <a:lnTo>
                    <a:pt x="46" y="72"/>
                  </a:lnTo>
                  <a:lnTo>
                    <a:pt x="49" y="67"/>
                  </a:lnTo>
                  <a:lnTo>
                    <a:pt x="51" y="64"/>
                  </a:lnTo>
                  <a:lnTo>
                    <a:pt x="54" y="60"/>
                  </a:lnTo>
                  <a:lnTo>
                    <a:pt x="55" y="55"/>
                  </a:lnTo>
                  <a:lnTo>
                    <a:pt x="57" y="50"/>
                  </a:lnTo>
                  <a:lnTo>
                    <a:pt x="57" y="44"/>
                  </a:lnTo>
                  <a:lnTo>
                    <a:pt x="58" y="40"/>
                  </a:lnTo>
                  <a:lnTo>
                    <a:pt x="57" y="35"/>
                  </a:lnTo>
                  <a:lnTo>
                    <a:pt x="57" y="31"/>
                  </a:lnTo>
                  <a:lnTo>
                    <a:pt x="55" y="25"/>
                  </a:lnTo>
                  <a:lnTo>
                    <a:pt x="54" y="20"/>
                  </a:lnTo>
                  <a:lnTo>
                    <a:pt x="53" y="18"/>
                  </a:lnTo>
                  <a:lnTo>
                    <a:pt x="51" y="15"/>
                  </a:lnTo>
                  <a:lnTo>
                    <a:pt x="50" y="14"/>
                  </a:lnTo>
                  <a:lnTo>
                    <a:pt x="49" y="12"/>
                  </a:lnTo>
                  <a:lnTo>
                    <a:pt x="47" y="9"/>
                  </a:lnTo>
                  <a:lnTo>
                    <a:pt x="46" y="8"/>
                  </a:lnTo>
                  <a:lnTo>
                    <a:pt x="45" y="6"/>
                  </a:lnTo>
                  <a:lnTo>
                    <a:pt x="43" y="5"/>
                  </a:lnTo>
                  <a:lnTo>
                    <a:pt x="39" y="3"/>
                  </a:lnTo>
                  <a:lnTo>
                    <a:pt x="35" y="2"/>
                  </a:lnTo>
                  <a:lnTo>
                    <a:pt x="33"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7" name="Freeform 223"/>
            <p:cNvSpPr>
              <a:spLocks/>
            </p:cNvSpPr>
            <p:nvPr/>
          </p:nvSpPr>
          <p:spPr bwMode="auto">
            <a:xfrm>
              <a:off x="8748713" y="2201863"/>
              <a:ext cx="31750" cy="41275"/>
            </a:xfrm>
            <a:custGeom>
              <a:avLst/>
              <a:gdLst/>
              <a:ahLst/>
              <a:cxnLst>
                <a:cxn ang="0">
                  <a:pos x="24" y="0"/>
                </a:cxn>
                <a:cxn ang="0">
                  <a:pos x="17" y="3"/>
                </a:cxn>
                <a:cxn ang="0">
                  <a:pos x="11" y="8"/>
                </a:cxn>
                <a:cxn ang="0">
                  <a:pos x="5" y="15"/>
                </a:cxn>
                <a:cxn ang="0">
                  <a:pos x="3" y="22"/>
                </a:cxn>
                <a:cxn ang="0">
                  <a:pos x="1" y="26"/>
                </a:cxn>
                <a:cxn ang="0">
                  <a:pos x="0" y="32"/>
                </a:cxn>
                <a:cxn ang="0">
                  <a:pos x="0" y="37"/>
                </a:cxn>
                <a:cxn ang="0">
                  <a:pos x="0" y="44"/>
                </a:cxn>
                <a:cxn ang="0">
                  <a:pos x="1" y="54"/>
                </a:cxn>
                <a:cxn ang="0">
                  <a:pos x="5" y="63"/>
                </a:cxn>
                <a:cxn ang="0">
                  <a:pos x="11" y="70"/>
                </a:cxn>
                <a:cxn ang="0">
                  <a:pos x="16" y="75"/>
                </a:cxn>
                <a:cxn ang="0">
                  <a:pos x="19" y="76"/>
                </a:cxn>
                <a:cxn ang="0">
                  <a:pos x="23" y="78"/>
                </a:cxn>
                <a:cxn ang="0">
                  <a:pos x="27" y="79"/>
                </a:cxn>
                <a:cxn ang="0">
                  <a:pos x="30" y="79"/>
                </a:cxn>
                <a:cxn ang="0">
                  <a:pos x="34" y="78"/>
                </a:cxn>
                <a:cxn ang="0">
                  <a:pos x="38" y="76"/>
                </a:cxn>
                <a:cxn ang="0">
                  <a:pos x="40" y="75"/>
                </a:cxn>
                <a:cxn ang="0">
                  <a:pos x="46" y="70"/>
                </a:cxn>
                <a:cxn ang="0">
                  <a:pos x="51" y="63"/>
                </a:cxn>
                <a:cxn ang="0">
                  <a:pos x="55" y="54"/>
                </a:cxn>
                <a:cxn ang="0">
                  <a:pos x="56" y="44"/>
                </a:cxn>
                <a:cxn ang="0">
                  <a:pos x="56" y="34"/>
                </a:cxn>
                <a:cxn ang="0">
                  <a:pos x="55" y="25"/>
                </a:cxn>
                <a:cxn ang="0">
                  <a:pos x="52" y="17"/>
                </a:cxn>
                <a:cxn ang="0">
                  <a:pos x="50" y="12"/>
                </a:cxn>
                <a:cxn ang="0">
                  <a:pos x="47" y="9"/>
                </a:cxn>
                <a:cxn ang="0">
                  <a:pos x="44" y="6"/>
                </a:cxn>
                <a:cxn ang="0">
                  <a:pos x="39" y="3"/>
                </a:cxn>
                <a:cxn ang="0">
                  <a:pos x="32" y="0"/>
                </a:cxn>
              </a:cxnLst>
              <a:rect l="0" t="0" r="r" b="b"/>
              <a:pathLst>
                <a:path w="56" h="79">
                  <a:moveTo>
                    <a:pt x="28" y="0"/>
                  </a:moveTo>
                  <a:lnTo>
                    <a:pt x="24" y="0"/>
                  </a:lnTo>
                  <a:lnTo>
                    <a:pt x="21" y="2"/>
                  </a:lnTo>
                  <a:lnTo>
                    <a:pt x="17" y="3"/>
                  </a:lnTo>
                  <a:lnTo>
                    <a:pt x="13" y="5"/>
                  </a:lnTo>
                  <a:lnTo>
                    <a:pt x="11" y="8"/>
                  </a:lnTo>
                  <a:lnTo>
                    <a:pt x="8" y="11"/>
                  </a:lnTo>
                  <a:lnTo>
                    <a:pt x="5" y="15"/>
                  </a:lnTo>
                  <a:lnTo>
                    <a:pt x="4" y="20"/>
                  </a:lnTo>
                  <a:lnTo>
                    <a:pt x="3" y="22"/>
                  </a:lnTo>
                  <a:lnTo>
                    <a:pt x="1" y="25"/>
                  </a:lnTo>
                  <a:lnTo>
                    <a:pt x="1" y="26"/>
                  </a:lnTo>
                  <a:lnTo>
                    <a:pt x="0" y="29"/>
                  </a:lnTo>
                  <a:lnTo>
                    <a:pt x="0" y="32"/>
                  </a:lnTo>
                  <a:lnTo>
                    <a:pt x="0" y="34"/>
                  </a:lnTo>
                  <a:lnTo>
                    <a:pt x="0" y="37"/>
                  </a:lnTo>
                  <a:lnTo>
                    <a:pt x="0" y="40"/>
                  </a:lnTo>
                  <a:lnTo>
                    <a:pt x="0" y="44"/>
                  </a:lnTo>
                  <a:lnTo>
                    <a:pt x="0" y="49"/>
                  </a:lnTo>
                  <a:lnTo>
                    <a:pt x="1" y="54"/>
                  </a:lnTo>
                  <a:lnTo>
                    <a:pt x="3" y="58"/>
                  </a:lnTo>
                  <a:lnTo>
                    <a:pt x="5" y="63"/>
                  </a:lnTo>
                  <a:lnTo>
                    <a:pt x="8" y="67"/>
                  </a:lnTo>
                  <a:lnTo>
                    <a:pt x="11" y="70"/>
                  </a:lnTo>
                  <a:lnTo>
                    <a:pt x="13" y="73"/>
                  </a:lnTo>
                  <a:lnTo>
                    <a:pt x="16" y="75"/>
                  </a:lnTo>
                  <a:lnTo>
                    <a:pt x="17" y="76"/>
                  </a:lnTo>
                  <a:lnTo>
                    <a:pt x="19" y="76"/>
                  </a:lnTo>
                  <a:lnTo>
                    <a:pt x="21" y="78"/>
                  </a:lnTo>
                  <a:lnTo>
                    <a:pt x="23" y="78"/>
                  </a:lnTo>
                  <a:lnTo>
                    <a:pt x="24" y="78"/>
                  </a:lnTo>
                  <a:lnTo>
                    <a:pt x="27" y="79"/>
                  </a:lnTo>
                  <a:lnTo>
                    <a:pt x="28" y="79"/>
                  </a:lnTo>
                  <a:lnTo>
                    <a:pt x="30" y="79"/>
                  </a:lnTo>
                  <a:lnTo>
                    <a:pt x="32" y="78"/>
                  </a:lnTo>
                  <a:lnTo>
                    <a:pt x="34" y="78"/>
                  </a:lnTo>
                  <a:lnTo>
                    <a:pt x="35" y="78"/>
                  </a:lnTo>
                  <a:lnTo>
                    <a:pt x="38" y="76"/>
                  </a:lnTo>
                  <a:lnTo>
                    <a:pt x="39" y="76"/>
                  </a:lnTo>
                  <a:lnTo>
                    <a:pt x="40" y="75"/>
                  </a:lnTo>
                  <a:lnTo>
                    <a:pt x="42" y="73"/>
                  </a:lnTo>
                  <a:lnTo>
                    <a:pt x="46" y="70"/>
                  </a:lnTo>
                  <a:lnTo>
                    <a:pt x="48" y="67"/>
                  </a:lnTo>
                  <a:lnTo>
                    <a:pt x="51" y="63"/>
                  </a:lnTo>
                  <a:lnTo>
                    <a:pt x="52" y="58"/>
                  </a:lnTo>
                  <a:lnTo>
                    <a:pt x="55" y="54"/>
                  </a:lnTo>
                  <a:lnTo>
                    <a:pt x="55" y="49"/>
                  </a:lnTo>
                  <a:lnTo>
                    <a:pt x="56" y="44"/>
                  </a:lnTo>
                  <a:lnTo>
                    <a:pt x="56" y="40"/>
                  </a:lnTo>
                  <a:lnTo>
                    <a:pt x="56" y="34"/>
                  </a:lnTo>
                  <a:lnTo>
                    <a:pt x="55" y="29"/>
                  </a:lnTo>
                  <a:lnTo>
                    <a:pt x="55" y="25"/>
                  </a:lnTo>
                  <a:lnTo>
                    <a:pt x="52" y="20"/>
                  </a:lnTo>
                  <a:lnTo>
                    <a:pt x="52" y="17"/>
                  </a:lnTo>
                  <a:lnTo>
                    <a:pt x="51" y="15"/>
                  </a:lnTo>
                  <a:lnTo>
                    <a:pt x="50" y="12"/>
                  </a:lnTo>
                  <a:lnTo>
                    <a:pt x="48" y="11"/>
                  </a:lnTo>
                  <a:lnTo>
                    <a:pt x="47" y="9"/>
                  </a:lnTo>
                  <a:lnTo>
                    <a:pt x="46" y="8"/>
                  </a:lnTo>
                  <a:lnTo>
                    <a:pt x="44" y="6"/>
                  </a:lnTo>
                  <a:lnTo>
                    <a:pt x="42" y="5"/>
                  </a:lnTo>
                  <a:lnTo>
                    <a:pt x="39" y="3"/>
                  </a:lnTo>
                  <a:lnTo>
                    <a:pt x="35"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8" name="Freeform 224"/>
            <p:cNvSpPr>
              <a:spLocks/>
            </p:cNvSpPr>
            <p:nvPr/>
          </p:nvSpPr>
          <p:spPr bwMode="auto">
            <a:xfrm>
              <a:off x="8720138" y="2201863"/>
              <a:ext cx="31750" cy="39687"/>
            </a:xfrm>
            <a:custGeom>
              <a:avLst/>
              <a:gdLst/>
              <a:ahLst/>
              <a:cxnLst>
                <a:cxn ang="0">
                  <a:pos x="24" y="0"/>
                </a:cxn>
                <a:cxn ang="0">
                  <a:pos x="17" y="2"/>
                </a:cxn>
                <a:cxn ang="0">
                  <a:pos x="10" y="8"/>
                </a:cxn>
                <a:cxn ang="0">
                  <a:pos x="5" y="15"/>
                </a:cxn>
                <a:cxn ang="0">
                  <a:pos x="2" y="22"/>
                </a:cxn>
                <a:cxn ang="0">
                  <a:pos x="1" y="26"/>
                </a:cxn>
                <a:cxn ang="0">
                  <a:pos x="0" y="31"/>
                </a:cxn>
                <a:cxn ang="0">
                  <a:pos x="0" y="37"/>
                </a:cxn>
                <a:cxn ang="0">
                  <a:pos x="0" y="44"/>
                </a:cxn>
                <a:cxn ang="0">
                  <a:pos x="1" y="54"/>
                </a:cxn>
                <a:cxn ang="0">
                  <a:pos x="5" y="63"/>
                </a:cxn>
                <a:cxn ang="0">
                  <a:pos x="10" y="70"/>
                </a:cxn>
                <a:cxn ang="0">
                  <a:pos x="16" y="75"/>
                </a:cxn>
                <a:cxn ang="0">
                  <a:pos x="18" y="76"/>
                </a:cxn>
                <a:cxn ang="0">
                  <a:pos x="22" y="78"/>
                </a:cxn>
                <a:cxn ang="0">
                  <a:pos x="26" y="78"/>
                </a:cxn>
                <a:cxn ang="0">
                  <a:pos x="29" y="78"/>
                </a:cxn>
                <a:cxn ang="0">
                  <a:pos x="33" y="78"/>
                </a:cxn>
                <a:cxn ang="0">
                  <a:pos x="37" y="76"/>
                </a:cxn>
                <a:cxn ang="0">
                  <a:pos x="40" y="75"/>
                </a:cxn>
                <a:cxn ang="0">
                  <a:pos x="45" y="70"/>
                </a:cxn>
                <a:cxn ang="0">
                  <a:pos x="51" y="63"/>
                </a:cxn>
                <a:cxn ang="0">
                  <a:pos x="55" y="54"/>
                </a:cxn>
                <a:cxn ang="0">
                  <a:pos x="56" y="44"/>
                </a:cxn>
                <a:cxn ang="0">
                  <a:pos x="56" y="34"/>
                </a:cxn>
                <a:cxn ang="0">
                  <a:pos x="55" y="25"/>
                </a:cxn>
                <a:cxn ang="0">
                  <a:pos x="52" y="17"/>
                </a:cxn>
                <a:cxn ang="0">
                  <a:pos x="49" y="12"/>
                </a:cxn>
                <a:cxn ang="0">
                  <a:pos x="47" y="9"/>
                </a:cxn>
                <a:cxn ang="0">
                  <a:pos x="44" y="6"/>
                </a:cxn>
                <a:cxn ang="0">
                  <a:pos x="39" y="2"/>
                </a:cxn>
                <a:cxn ang="0">
                  <a:pos x="32" y="0"/>
                </a:cxn>
              </a:cxnLst>
              <a:rect l="0" t="0" r="r" b="b"/>
              <a:pathLst>
                <a:path w="56" h="78">
                  <a:moveTo>
                    <a:pt x="28" y="0"/>
                  </a:moveTo>
                  <a:lnTo>
                    <a:pt x="24" y="0"/>
                  </a:lnTo>
                  <a:lnTo>
                    <a:pt x="21" y="0"/>
                  </a:lnTo>
                  <a:lnTo>
                    <a:pt x="17" y="2"/>
                  </a:lnTo>
                  <a:lnTo>
                    <a:pt x="14" y="5"/>
                  </a:lnTo>
                  <a:lnTo>
                    <a:pt x="10" y="8"/>
                  </a:lnTo>
                  <a:lnTo>
                    <a:pt x="8" y="11"/>
                  </a:lnTo>
                  <a:lnTo>
                    <a:pt x="5" y="15"/>
                  </a:lnTo>
                  <a:lnTo>
                    <a:pt x="4" y="19"/>
                  </a:lnTo>
                  <a:lnTo>
                    <a:pt x="2" y="22"/>
                  </a:lnTo>
                  <a:lnTo>
                    <a:pt x="1" y="25"/>
                  </a:lnTo>
                  <a:lnTo>
                    <a:pt x="1" y="26"/>
                  </a:lnTo>
                  <a:lnTo>
                    <a:pt x="1" y="29"/>
                  </a:lnTo>
                  <a:lnTo>
                    <a:pt x="0" y="31"/>
                  </a:lnTo>
                  <a:lnTo>
                    <a:pt x="0" y="34"/>
                  </a:lnTo>
                  <a:lnTo>
                    <a:pt x="0" y="37"/>
                  </a:lnTo>
                  <a:lnTo>
                    <a:pt x="0" y="38"/>
                  </a:lnTo>
                  <a:lnTo>
                    <a:pt x="0" y="44"/>
                  </a:lnTo>
                  <a:lnTo>
                    <a:pt x="0" y="49"/>
                  </a:lnTo>
                  <a:lnTo>
                    <a:pt x="1" y="54"/>
                  </a:lnTo>
                  <a:lnTo>
                    <a:pt x="4" y="58"/>
                  </a:lnTo>
                  <a:lnTo>
                    <a:pt x="5" y="63"/>
                  </a:lnTo>
                  <a:lnTo>
                    <a:pt x="8" y="67"/>
                  </a:lnTo>
                  <a:lnTo>
                    <a:pt x="10" y="70"/>
                  </a:lnTo>
                  <a:lnTo>
                    <a:pt x="14" y="73"/>
                  </a:lnTo>
                  <a:lnTo>
                    <a:pt x="16" y="75"/>
                  </a:lnTo>
                  <a:lnTo>
                    <a:pt x="17" y="75"/>
                  </a:lnTo>
                  <a:lnTo>
                    <a:pt x="18" y="76"/>
                  </a:lnTo>
                  <a:lnTo>
                    <a:pt x="21" y="76"/>
                  </a:lnTo>
                  <a:lnTo>
                    <a:pt x="22" y="78"/>
                  </a:lnTo>
                  <a:lnTo>
                    <a:pt x="24" y="78"/>
                  </a:lnTo>
                  <a:lnTo>
                    <a:pt x="26" y="78"/>
                  </a:lnTo>
                  <a:lnTo>
                    <a:pt x="28" y="78"/>
                  </a:lnTo>
                  <a:lnTo>
                    <a:pt x="29" y="78"/>
                  </a:lnTo>
                  <a:lnTo>
                    <a:pt x="32" y="78"/>
                  </a:lnTo>
                  <a:lnTo>
                    <a:pt x="33" y="78"/>
                  </a:lnTo>
                  <a:lnTo>
                    <a:pt x="36" y="76"/>
                  </a:lnTo>
                  <a:lnTo>
                    <a:pt x="37" y="76"/>
                  </a:lnTo>
                  <a:lnTo>
                    <a:pt x="39" y="75"/>
                  </a:lnTo>
                  <a:lnTo>
                    <a:pt x="40" y="75"/>
                  </a:lnTo>
                  <a:lnTo>
                    <a:pt x="43" y="73"/>
                  </a:lnTo>
                  <a:lnTo>
                    <a:pt x="45" y="70"/>
                  </a:lnTo>
                  <a:lnTo>
                    <a:pt x="48" y="67"/>
                  </a:lnTo>
                  <a:lnTo>
                    <a:pt x="51" y="63"/>
                  </a:lnTo>
                  <a:lnTo>
                    <a:pt x="53" y="58"/>
                  </a:lnTo>
                  <a:lnTo>
                    <a:pt x="55" y="54"/>
                  </a:lnTo>
                  <a:lnTo>
                    <a:pt x="56" y="49"/>
                  </a:lnTo>
                  <a:lnTo>
                    <a:pt x="56" y="44"/>
                  </a:lnTo>
                  <a:lnTo>
                    <a:pt x="56" y="38"/>
                  </a:lnTo>
                  <a:lnTo>
                    <a:pt x="56" y="34"/>
                  </a:lnTo>
                  <a:lnTo>
                    <a:pt x="56" y="29"/>
                  </a:lnTo>
                  <a:lnTo>
                    <a:pt x="55" y="25"/>
                  </a:lnTo>
                  <a:lnTo>
                    <a:pt x="53" y="19"/>
                  </a:lnTo>
                  <a:lnTo>
                    <a:pt x="52" y="17"/>
                  </a:lnTo>
                  <a:lnTo>
                    <a:pt x="51" y="14"/>
                  </a:lnTo>
                  <a:lnTo>
                    <a:pt x="49" y="12"/>
                  </a:lnTo>
                  <a:lnTo>
                    <a:pt x="48" y="11"/>
                  </a:lnTo>
                  <a:lnTo>
                    <a:pt x="47" y="9"/>
                  </a:lnTo>
                  <a:lnTo>
                    <a:pt x="45" y="8"/>
                  </a:lnTo>
                  <a:lnTo>
                    <a:pt x="44" y="6"/>
                  </a:lnTo>
                  <a:lnTo>
                    <a:pt x="43" y="5"/>
                  </a:lnTo>
                  <a:lnTo>
                    <a:pt x="39" y="2"/>
                  </a:lnTo>
                  <a:lnTo>
                    <a:pt x="35" y="0"/>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29" name="Freeform 225"/>
            <p:cNvSpPr>
              <a:spLocks/>
            </p:cNvSpPr>
            <p:nvPr/>
          </p:nvSpPr>
          <p:spPr bwMode="auto">
            <a:xfrm>
              <a:off x="8666163" y="2201863"/>
              <a:ext cx="30162" cy="41275"/>
            </a:xfrm>
            <a:custGeom>
              <a:avLst/>
              <a:gdLst/>
              <a:ahLst/>
              <a:cxnLst>
                <a:cxn ang="0">
                  <a:pos x="25" y="0"/>
                </a:cxn>
                <a:cxn ang="0">
                  <a:pos x="17" y="3"/>
                </a:cxn>
                <a:cxn ang="0">
                  <a:pos x="10" y="8"/>
                </a:cxn>
                <a:cxn ang="0">
                  <a:pos x="5" y="15"/>
                </a:cxn>
                <a:cxn ang="0">
                  <a:pos x="2" y="22"/>
                </a:cxn>
                <a:cxn ang="0">
                  <a:pos x="1" y="26"/>
                </a:cxn>
                <a:cxn ang="0">
                  <a:pos x="0" y="32"/>
                </a:cxn>
                <a:cxn ang="0">
                  <a:pos x="0" y="37"/>
                </a:cxn>
                <a:cxn ang="0">
                  <a:pos x="0" y="44"/>
                </a:cxn>
                <a:cxn ang="0">
                  <a:pos x="1" y="54"/>
                </a:cxn>
                <a:cxn ang="0">
                  <a:pos x="5" y="63"/>
                </a:cxn>
                <a:cxn ang="0">
                  <a:pos x="10" y="70"/>
                </a:cxn>
                <a:cxn ang="0">
                  <a:pos x="16" y="75"/>
                </a:cxn>
                <a:cxn ang="0">
                  <a:pos x="18" y="76"/>
                </a:cxn>
                <a:cxn ang="0">
                  <a:pos x="22" y="78"/>
                </a:cxn>
                <a:cxn ang="0">
                  <a:pos x="26" y="79"/>
                </a:cxn>
                <a:cxn ang="0">
                  <a:pos x="30" y="79"/>
                </a:cxn>
                <a:cxn ang="0">
                  <a:pos x="33" y="78"/>
                </a:cxn>
                <a:cxn ang="0">
                  <a:pos x="37" y="76"/>
                </a:cxn>
                <a:cxn ang="0">
                  <a:pos x="40" y="75"/>
                </a:cxn>
                <a:cxn ang="0">
                  <a:pos x="45" y="70"/>
                </a:cxn>
                <a:cxn ang="0">
                  <a:pos x="51" y="63"/>
                </a:cxn>
                <a:cxn ang="0">
                  <a:pos x="55" y="54"/>
                </a:cxn>
                <a:cxn ang="0">
                  <a:pos x="56" y="44"/>
                </a:cxn>
                <a:cxn ang="0">
                  <a:pos x="56" y="34"/>
                </a:cxn>
                <a:cxn ang="0">
                  <a:pos x="55" y="25"/>
                </a:cxn>
                <a:cxn ang="0">
                  <a:pos x="52" y="17"/>
                </a:cxn>
                <a:cxn ang="0">
                  <a:pos x="49" y="12"/>
                </a:cxn>
                <a:cxn ang="0">
                  <a:pos x="47" y="9"/>
                </a:cxn>
                <a:cxn ang="0">
                  <a:pos x="44" y="6"/>
                </a:cxn>
                <a:cxn ang="0">
                  <a:pos x="38" y="3"/>
                </a:cxn>
                <a:cxn ang="0">
                  <a:pos x="32" y="0"/>
                </a:cxn>
              </a:cxnLst>
              <a:rect l="0" t="0" r="r" b="b"/>
              <a:pathLst>
                <a:path w="56" h="79">
                  <a:moveTo>
                    <a:pt x="28" y="0"/>
                  </a:moveTo>
                  <a:lnTo>
                    <a:pt x="25" y="0"/>
                  </a:lnTo>
                  <a:lnTo>
                    <a:pt x="21" y="2"/>
                  </a:lnTo>
                  <a:lnTo>
                    <a:pt x="17" y="3"/>
                  </a:lnTo>
                  <a:lnTo>
                    <a:pt x="14" y="5"/>
                  </a:lnTo>
                  <a:lnTo>
                    <a:pt x="10" y="8"/>
                  </a:lnTo>
                  <a:lnTo>
                    <a:pt x="8" y="11"/>
                  </a:lnTo>
                  <a:lnTo>
                    <a:pt x="5" y="15"/>
                  </a:lnTo>
                  <a:lnTo>
                    <a:pt x="4" y="20"/>
                  </a:lnTo>
                  <a:lnTo>
                    <a:pt x="2" y="22"/>
                  </a:lnTo>
                  <a:lnTo>
                    <a:pt x="2" y="25"/>
                  </a:lnTo>
                  <a:lnTo>
                    <a:pt x="1" y="26"/>
                  </a:lnTo>
                  <a:lnTo>
                    <a:pt x="1" y="29"/>
                  </a:lnTo>
                  <a:lnTo>
                    <a:pt x="0" y="32"/>
                  </a:lnTo>
                  <a:lnTo>
                    <a:pt x="0" y="34"/>
                  </a:lnTo>
                  <a:lnTo>
                    <a:pt x="0" y="37"/>
                  </a:lnTo>
                  <a:lnTo>
                    <a:pt x="0" y="40"/>
                  </a:lnTo>
                  <a:lnTo>
                    <a:pt x="0" y="44"/>
                  </a:lnTo>
                  <a:lnTo>
                    <a:pt x="1" y="49"/>
                  </a:lnTo>
                  <a:lnTo>
                    <a:pt x="1" y="54"/>
                  </a:lnTo>
                  <a:lnTo>
                    <a:pt x="4" y="60"/>
                  </a:lnTo>
                  <a:lnTo>
                    <a:pt x="5" y="63"/>
                  </a:lnTo>
                  <a:lnTo>
                    <a:pt x="8" y="67"/>
                  </a:lnTo>
                  <a:lnTo>
                    <a:pt x="10" y="70"/>
                  </a:lnTo>
                  <a:lnTo>
                    <a:pt x="14" y="73"/>
                  </a:lnTo>
                  <a:lnTo>
                    <a:pt x="16" y="75"/>
                  </a:lnTo>
                  <a:lnTo>
                    <a:pt x="17" y="76"/>
                  </a:lnTo>
                  <a:lnTo>
                    <a:pt x="18" y="76"/>
                  </a:lnTo>
                  <a:lnTo>
                    <a:pt x="21" y="78"/>
                  </a:lnTo>
                  <a:lnTo>
                    <a:pt x="22" y="78"/>
                  </a:lnTo>
                  <a:lnTo>
                    <a:pt x="24" y="78"/>
                  </a:lnTo>
                  <a:lnTo>
                    <a:pt x="26" y="79"/>
                  </a:lnTo>
                  <a:lnTo>
                    <a:pt x="28" y="79"/>
                  </a:lnTo>
                  <a:lnTo>
                    <a:pt x="30" y="79"/>
                  </a:lnTo>
                  <a:lnTo>
                    <a:pt x="32" y="78"/>
                  </a:lnTo>
                  <a:lnTo>
                    <a:pt x="33" y="78"/>
                  </a:lnTo>
                  <a:lnTo>
                    <a:pt x="36" y="78"/>
                  </a:lnTo>
                  <a:lnTo>
                    <a:pt x="37" y="76"/>
                  </a:lnTo>
                  <a:lnTo>
                    <a:pt x="38" y="76"/>
                  </a:lnTo>
                  <a:lnTo>
                    <a:pt x="40" y="75"/>
                  </a:lnTo>
                  <a:lnTo>
                    <a:pt x="43" y="73"/>
                  </a:lnTo>
                  <a:lnTo>
                    <a:pt x="45" y="70"/>
                  </a:lnTo>
                  <a:lnTo>
                    <a:pt x="48" y="67"/>
                  </a:lnTo>
                  <a:lnTo>
                    <a:pt x="51" y="63"/>
                  </a:lnTo>
                  <a:lnTo>
                    <a:pt x="53" y="60"/>
                  </a:lnTo>
                  <a:lnTo>
                    <a:pt x="55" y="54"/>
                  </a:lnTo>
                  <a:lnTo>
                    <a:pt x="56" y="49"/>
                  </a:lnTo>
                  <a:lnTo>
                    <a:pt x="56" y="44"/>
                  </a:lnTo>
                  <a:lnTo>
                    <a:pt x="56" y="40"/>
                  </a:lnTo>
                  <a:lnTo>
                    <a:pt x="56" y="34"/>
                  </a:lnTo>
                  <a:lnTo>
                    <a:pt x="56" y="29"/>
                  </a:lnTo>
                  <a:lnTo>
                    <a:pt x="55" y="25"/>
                  </a:lnTo>
                  <a:lnTo>
                    <a:pt x="53" y="20"/>
                  </a:lnTo>
                  <a:lnTo>
                    <a:pt x="52" y="17"/>
                  </a:lnTo>
                  <a:lnTo>
                    <a:pt x="51" y="15"/>
                  </a:lnTo>
                  <a:lnTo>
                    <a:pt x="49" y="12"/>
                  </a:lnTo>
                  <a:lnTo>
                    <a:pt x="48" y="11"/>
                  </a:lnTo>
                  <a:lnTo>
                    <a:pt x="47" y="9"/>
                  </a:lnTo>
                  <a:lnTo>
                    <a:pt x="45" y="8"/>
                  </a:lnTo>
                  <a:lnTo>
                    <a:pt x="44" y="6"/>
                  </a:lnTo>
                  <a:lnTo>
                    <a:pt x="43" y="5"/>
                  </a:lnTo>
                  <a:lnTo>
                    <a:pt x="38" y="3"/>
                  </a:lnTo>
                  <a:lnTo>
                    <a:pt x="34"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0" name="Freeform 226"/>
            <p:cNvSpPr>
              <a:spLocks/>
            </p:cNvSpPr>
            <p:nvPr/>
          </p:nvSpPr>
          <p:spPr bwMode="auto">
            <a:xfrm>
              <a:off x="8772525" y="3963988"/>
              <a:ext cx="31750" cy="41275"/>
            </a:xfrm>
            <a:custGeom>
              <a:avLst/>
              <a:gdLst/>
              <a:ahLst/>
              <a:cxnLst>
                <a:cxn ang="0">
                  <a:pos x="24" y="0"/>
                </a:cxn>
                <a:cxn ang="0">
                  <a:pos x="17" y="1"/>
                </a:cxn>
                <a:cxn ang="0">
                  <a:pos x="11" y="8"/>
                </a:cxn>
                <a:cxn ang="0">
                  <a:pos x="5" y="15"/>
                </a:cxn>
                <a:cxn ang="0">
                  <a:pos x="3" y="21"/>
                </a:cxn>
                <a:cxn ang="0">
                  <a:pos x="1" y="26"/>
                </a:cxn>
                <a:cxn ang="0">
                  <a:pos x="0" y="32"/>
                </a:cxn>
                <a:cxn ang="0">
                  <a:pos x="0" y="36"/>
                </a:cxn>
                <a:cxn ang="0">
                  <a:pos x="0" y="44"/>
                </a:cxn>
                <a:cxn ang="0">
                  <a:pos x="1" y="53"/>
                </a:cxn>
                <a:cxn ang="0">
                  <a:pos x="5" y="62"/>
                </a:cxn>
                <a:cxn ang="0">
                  <a:pos x="11" y="70"/>
                </a:cxn>
                <a:cxn ang="0">
                  <a:pos x="16" y="74"/>
                </a:cxn>
                <a:cxn ang="0">
                  <a:pos x="19" y="76"/>
                </a:cxn>
                <a:cxn ang="0">
                  <a:pos x="23" y="78"/>
                </a:cxn>
                <a:cxn ang="0">
                  <a:pos x="25" y="78"/>
                </a:cxn>
                <a:cxn ang="0">
                  <a:pos x="30" y="78"/>
                </a:cxn>
                <a:cxn ang="0">
                  <a:pos x="34" y="78"/>
                </a:cxn>
                <a:cxn ang="0">
                  <a:pos x="38" y="76"/>
                </a:cxn>
                <a:cxn ang="0">
                  <a:pos x="40" y="74"/>
                </a:cxn>
                <a:cxn ang="0">
                  <a:pos x="46" y="70"/>
                </a:cxn>
                <a:cxn ang="0">
                  <a:pos x="51" y="62"/>
                </a:cxn>
                <a:cxn ang="0">
                  <a:pos x="55" y="53"/>
                </a:cxn>
                <a:cxn ang="0">
                  <a:pos x="56" y="44"/>
                </a:cxn>
                <a:cxn ang="0">
                  <a:pos x="56" y="33"/>
                </a:cxn>
                <a:cxn ang="0">
                  <a:pos x="55" y="24"/>
                </a:cxn>
                <a:cxn ang="0">
                  <a:pos x="52" y="17"/>
                </a:cxn>
                <a:cxn ang="0">
                  <a:pos x="50" y="12"/>
                </a:cxn>
                <a:cxn ang="0">
                  <a:pos x="47" y="9"/>
                </a:cxn>
                <a:cxn ang="0">
                  <a:pos x="44" y="6"/>
                </a:cxn>
                <a:cxn ang="0">
                  <a:pos x="39" y="1"/>
                </a:cxn>
                <a:cxn ang="0">
                  <a:pos x="31" y="0"/>
                </a:cxn>
              </a:cxnLst>
              <a:rect l="0" t="0" r="r" b="b"/>
              <a:pathLst>
                <a:path w="56" h="78">
                  <a:moveTo>
                    <a:pt x="28" y="0"/>
                  </a:moveTo>
                  <a:lnTo>
                    <a:pt x="24" y="0"/>
                  </a:lnTo>
                  <a:lnTo>
                    <a:pt x="21" y="0"/>
                  </a:lnTo>
                  <a:lnTo>
                    <a:pt x="17" y="1"/>
                  </a:lnTo>
                  <a:lnTo>
                    <a:pt x="13" y="4"/>
                  </a:lnTo>
                  <a:lnTo>
                    <a:pt x="11" y="8"/>
                  </a:lnTo>
                  <a:lnTo>
                    <a:pt x="8" y="11"/>
                  </a:lnTo>
                  <a:lnTo>
                    <a:pt x="5" y="15"/>
                  </a:lnTo>
                  <a:lnTo>
                    <a:pt x="4" y="18"/>
                  </a:lnTo>
                  <a:lnTo>
                    <a:pt x="3" y="21"/>
                  </a:lnTo>
                  <a:lnTo>
                    <a:pt x="1" y="24"/>
                  </a:lnTo>
                  <a:lnTo>
                    <a:pt x="1" y="26"/>
                  </a:lnTo>
                  <a:lnTo>
                    <a:pt x="0" y="29"/>
                  </a:lnTo>
                  <a:lnTo>
                    <a:pt x="0" y="32"/>
                  </a:lnTo>
                  <a:lnTo>
                    <a:pt x="0" y="33"/>
                  </a:lnTo>
                  <a:lnTo>
                    <a:pt x="0" y="36"/>
                  </a:lnTo>
                  <a:lnTo>
                    <a:pt x="0" y="38"/>
                  </a:lnTo>
                  <a:lnTo>
                    <a:pt x="0" y="44"/>
                  </a:lnTo>
                  <a:lnTo>
                    <a:pt x="0" y="49"/>
                  </a:lnTo>
                  <a:lnTo>
                    <a:pt x="1" y="53"/>
                  </a:lnTo>
                  <a:lnTo>
                    <a:pt x="3" y="58"/>
                  </a:lnTo>
                  <a:lnTo>
                    <a:pt x="5" y="62"/>
                  </a:lnTo>
                  <a:lnTo>
                    <a:pt x="8" y="67"/>
                  </a:lnTo>
                  <a:lnTo>
                    <a:pt x="11" y="70"/>
                  </a:lnTo>
                  <a:lnTo>
                    <a:pt x="13" y="73"/>
                  </a:lnTo>
                  <a:lnTo>
                    <a:pt x="16" y="74"/>
                  </a:lnTo>
                  <a:lnTo>
                    <a:pt x="17" y="74"/>
                  </a:lnTo>
                  <a:lnTo>
                    <a:pt x="19" y="76"/>
                  </a:lnTo>
                  <a:lnTo>
                    <a:pt x="20" y="76"/>
                  </a:lnTo>
                  <a:lnTo>
                    <a:pt x="23" y="78"/>
                  </a:lnTo>
                  <a:lnTo>
                    <a:pt x="24" y="78"/>
                  </a:lnTo>
                  <a:lnTo>
                    <a:pt x="25" y="78"/>
                  </a:lnTo>
                  <a:lnTo>
                    <a:pt x="28" y="78"/>
                  </a:lnTo>
                  <a:lnTo>
                    <a:pt x="30" y="78"/>
                  </a:lnTo>
                  <a:lnTo>
                    <a:pt x="32" y="78"/>
                  </a:lnTo>
                  <a:lnTo>
                    <a:pt x="34" y="78"/>
                  </a:lnTo>
                  <a:lnTo>
                    <a:pt x="35" y="76"/>
                  </a:lnTo>
                  <a:lnTo>
                    <a:pt x="38" y="76"/>
                  </a:lnTo>
                  <a:lnTo>
                    <a:pt x="39" y="74"/>
                  </a:lnTo>
                  <a:lnTo>
                    <a:pt x="40" y="74"/>
                  </a:lnTo>
                  <a:lnTo>
                    <a:pt x="42" y="73"/>
                  </a:lnTo>
                  <a:lnTo>
                    <a:pt x="46" y="70"/>
                  </a:lnTo>
                  <a:lnTo>
                    <a:pt x="48" y="67"/>
                  </a:lnTo>
                  <a:lnTo>
                    <a:pt x="51" y="62"/>
                  </a:lnTo>
                  <a:lnTo>
                    <a:pt x="52" y="58"/>
                  </a:lnTo>
                  <a:lnTo>
                    <a:pt x="55" y="53"/>
                  </a:lnTo>
                  <a:lnTo>
                    <a:pt x="55" y="49"/>
                  </a:lnTo>
                  <a:lnTo>
                    <a:pt x="56" y="44"/>
                  </a:lnTo>
                  <a:lnTo>
                    <a:pt x="56" y="38"/>
                  </a:lnTo>
                  <a:lnTo>
                    <a:pt x="56" y="33"/>
                  </a:lnTo>
                  <a:lnTo>
                    <a:pt x="55" y="29"/>
                  </a:lnTo>
                  <a:lnTo>
                    <a:pt x="55" y="24"/>
                  </a:lnTo>
                  <a:lnTo>
                    <a:pt x="52" y="18"/>
                  </a:lnTo>
                  <a:lnTo>
                    <a:pt x="52" y="17"/>
                  </a:lnTo>
                  <a:lnTo>
                    <a:pt x="51" y="15"/>
                  </a:lnTo>
                  <a:lnTo>
                    <a:pt x="50" y="12"/>
                  </a:lnTo>
                  <a:lnTo>
                    <a:pt x="48" y="11"/>
                  </a:lnTo>
                  <a:lnTo>
                    <a:pt x="47" y="9"/>
                  </a:lnTo>
                  <a:lnTo>
                    <a:pt x="46" y="8"/>
                  </a:lnTo>
                  <a:lnTo>
                    <a:pt x="44" y="6"/>
                  </a:lnTo>
                  <a:lnTo>
                    <a:pt x="42" y="4"/>
                  </a:lnTo>
                  <a:lnTo>
                    <a:pt x="39" y="1"/>
                  </a:lnTo>
                  <a:lnTo>
                    <a:pt x="35" y="0"/>
                  </a:lnTo>
                  <a:lnTo>
                    <a:pt x="31"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1" name="Freeform 227"/>
            <p:cNvSpPr>
              <a:spLocks/>
            </p:cNvSpPr>
            <p:nvPr/>
          </p:nvSpPr>
          <p:spPr bwMode="auto">
            <a:xfrm>
              <a:off x="8720138" y="3963988"/>
              <a:ext cx="31750" cy="41275"/>
            </a:xfrm>
            <a:custGeom>
              <a:avLst/>
              <a:gdLst/>
              <a:ahLst/>
              <a:cxnLst>
                <a:cxn ang="0">
                  <a:pos x="24" y="0"/>
                </a:cxn>
                <a:cxn ang="0">
                  <a:pos x="17" y="1"/>
                </a:cxn>
                <a:cxn ang="0">
                  <a:pos x="10" y="8"/>
                </a:cxn>
                <a:cxn ang="0">
                  <a:pos x="5" y="15"/>
                </a:cxn>
                <a:cxn ang="0">
                  <a:pos x="2" y="21"/>
                </a:cxn>
                <a:cxn ang="0">
                  <a:pos x="1" y="26"/>
                </a:cxn>
                <a:cxn ang="0">
                  <a:pos x="0" y="32"/>
                </a:cxn>
                <a:cxn ang="0">
                  <a:pos x="0" y="36"/>
                </a:cxn>
                <a:cxn ang="0">
                  <a:pos x="0" y="44"/>
                </a:cxn>
                <a:cxn ang="0">
                  <a:pos x="1" y="53"/>
                </a:cxn>
                <a:cxn ang="0">
                  <a:pos x="5" y="62"/>
                </a:cxn>
                <a:cxn ang="0">
                  <a:pos x="10" y="70"/>
                </a:cxn>
                <a:cxn ang="0">
                  <a:pos x="16" y="74"/>
                </a:cxn>
                <a:cxn ang="0">
                  <a:pos x="18" y="76"/>
                </a:cxn>
                <a:cxn ang="0">
                  <a:pos x="22" y="78"/>
                </a:cxn>
                <a:cxn ang="0">
                  <a:pos x="26" y="78"/>
                </a:cxn>
                <a:cxn ang="0">
                  <a:pos x="29" y="78"/>
                </a:cxn>
                <a:cxn ang="0">
                  <a:pos x="33" y="78"/>
                </a:cxn>
                <a:cxn ang="0">
                  <a:pos x="37" y="76"/>
                </a:cxn>
                <a:cxn ang="0">
                  <a:pos x="40" y="74"/>
                </a:cxn>
                <a:cxn ang="0">
                  <a:pos x="45" y="70"/>
                </a:cxn>
                <a:cxn ang="0">
                  <a:pos x="51" y="62"/>
                </a:cxn>
                <a:cxn ang="0">
                  <a:pos x="55" y="53"/>
                </a:cxn>
                <a:cxn ang="0">
                  <a:pos x="56" y="44"/>
                </a:cxn>
                <a:cxn ang="0">
                  <a:pos x="56" y="33"/>
                </a:cxn>
                <a:cxn ang="0">
                  <a:pos x="55" y="24"/>
                </a:cxn>
                <a:cxn ang="0">
                  <a:pos x="52" y="17"/>
                </a:cxn>
                <a:cxn ang="0">
                  <a:pos x="49" y="12"/>
                </a:cxn>
                <a:cxn ang="0">
                  <a:pos x="47" y="9"/>
                </a:cxn>
                <a:cxn ang="0">
                  <a:pos x="44" y="6"/>
                </a:cxn>
                <a:cxn ang="0">
                  <a:pos x="39" y="1"/>
                </a:cxn>
                <a:cxn ang="0">
                  <a:pos x="32" y="0"/>
                </a:cxn>
              </a:cxnLst>
              <a:rect l="0" t="0" r="r" b="b"/>
              <a:pathLst>
                <a:path w="56" h="78">
                  <a:moveTo>
                    <a:pt x="28" y="0"/>
                  </a:moveTo>
                  <a:lnTo>
                    <a:pt x="24" y="0"/>
                  </a:lnTo>
                  <a:lnTo>
                    <a:pt x="21" y="0"/>
                  </a:lnTo>
                  <a:lnTo>
                    <a:pt x="17" y="1"/>
                  </a:lnTo>
                  <a:lnTo>
                    <a:pt x="14" y="4"/>
                  </a:lnTo>
                  <a:lnTo>
                    <a:pt x="10" y="8"/>
                  </a:lnTo>
                  <a:lnTo>
                    <a:pt x="8" y="11"/>
                  </a:lnTo>
                  <a:lnTo>
                    <a:pt x="5" y="15"/>
                  </a:lnTo>
                  <a:lnTo>
                    <a:pt x="4" y="18"/>
                  </a:lnTo>
                  <a:lnTo>
                    <a:pt x="2" y="21"/>
                  </a:lnTo>
                  <a:lnTo>
                    <a:pt x="1" y="24"/>
                  </a:lnTo>
                  <a:lnTo>
                    <a:pt x="1" y="26"/>
                  </a:lnTo>
                  <a:lnTo>
                    <a:pt x="0" y="29"/>
                  </a:lnTo>
                  <a:lnTo>
                    <a:pt x="0" y="32"/>
                  </a:lnTo>
                  <a:lnTo>
                    <a:pt x="0" y="33"/>
                  </a:lnTo>
                  <a:lnTo>
                    <a:pt x="0" y="36"/>
                  </a:lnTo>
                  <a:lnTo>
                    <a:pt x="0" y="38"/>
                  </a:lnTo>
                  <a:lnTo>
                    <a:pt x="0" y="44"/>
                  </a:lnTo>
                  <a:lnTo>
                    <a:pt x="0" y="49"/>
                  </a:lnTo>
                  <a:lnTo>
                    <a:pt x="1" y="53"/>
                  </a:lnTo>
                  <a:lnTo>
                    <a:pt x="4" y="58"/>
                  </a:lnTo>
                  <a:lnTo>
                    <a:pt x="5" y="62"/>
                  </a:lnTo>
                  <a:lnTo>
                    <a:pt x="8" y="67"/>
                  </a:lnTo>
                  <a:lnTo>
                    <a:pt x="10" y="70"/>
                  </a:lnTo>
                  <a:lnTo>
                    <a:pt x="13" y="73"/>
                  </a:lnTo>
                  <a:lnTo>
                    <a:pt x="16" y="74"/>
                  </a:lnTo>
                  <a:lnTo>
                    <a:pt x="17" y="74"/>
                  </a:lnTo>
                  <a:lnTo>
                    <a:pt x="18" y="76"/>
                  </a:lnTo>
                  <a:lnTo>
                    <a:pt x="21" y="76"/>
                  </a:lnTo>
                  <a:lnTo>
                    <a:pt x="22" y="78"/>
                  </a:lnTo>
                  <a:lnTo>
                    <a:pt x="24" y="78"/>
                  </a:lnTo>
                  <a:lnTo>
                    <a:pt x="26" y="78"/>
                  </a:lnTo>
                  <a:lnTo>
                    <a:pt x="28" y="78"/>
                  </a:lnTo>
                  <a:lnTo>
                    <a:pt x="29" y="78"/>
                  </a:lnTo>
                  <a:lnTo>
                    <a:pt x="32" y="78"/>
                  </a:lnTo>
                  <a:lnTo>
                    <a:pt x="33" y="78"/>
                  </a:lnTo>
                  <a:lnTo>
                    <a:pt x="35" y="76"/>
                  </a:lnTo>
                  <a:lnTo>
                    <a:pt x="37" y="76"/>
                  </a:lnTo>
                  <a:lnTo>
                    <a:pt x="39" y="74"/>
                  </a:lnTo>
                  <a:lnTo>
                    <a:pt x="40" y="74"/>
                  </a:lnTo>
                  <a:lnTo>
                    <a:pt x="43" y="73"/>
                  </a:lnTo>
                  <a:lnTo>
                    <a:pt x="45" y="70"/>
                  </a:lnTo>
                  <a:lnTo>
                    <a:pt x="48" y="67"/>
                  </a:lnTo>
                  <a:lnTo>
                    <a:pt x="51" y="62"/>
                  </a:lnTo>
                  <a:lnTo>
                    <a:pt x="52" y="58"/>
                  </a:lnTo>
                  <a:lnTo>
                    <a:pt x="55" y="53"/>
                  </a:lnTo>
                  <a:lnTo>
                    <a:pt x="56" y="49"/>
                  </a:lnTo>
                  <a:lnTo>
                    <a:pt x="56" y="44"/>
                  </a:lnTo>
                  <a:lnTo>
                    <a:pt x="56" y="38"/>
                  </a:lnTo>
                  <a:lnTo>
                    <a:pt x="56" y="33"/>
                  </a:lnTo>
                  <a:lnTo>
                    <a:pt x="56" y="29"/>
                  </a:lnTo>
                  <a:lnTo>
                    <a:pt x="55" y="24"/>
                  </a:lnTo>
                  <a:lnTo>
                    <a:pt x="52" y="18"/>
                  </a:lnTo>
                  <a:lnTo>
                    <a:pt x="52" y="17"/>
                  </a:lnTo>
                  <a:lnTo>
                    <a:pt x="51" y="15"/>
                  </a:lnTo>
                  <a:lnTo>
                    <a:pt x="49" y="12"/>
                  </a:lnTo>
                  <a:lnTo>
                    <a:pt x="48" y="11"/>
                  </a:lnTo>
                  <a:lnTo>
                    <a:pt x="47" y="9"/>
                  </a:lnTo>
                  <a:lnTo>
                    <a:pt x="45" y="8"/>
                  </a:lnTo>
                  <a:lnTo>
                    <a:pt x="44" y="6"/>
                  </a:lnTo>
                  <a:lnTo>
                    <a:pt x="41" y="4"/>
                  </a:lnTo>
                  <a:lnTo>
                    <a:pt x="39" y="1"/>
                  </a:lnTo>
                  <a:lnTo>
                    <a:pt x="35" y="0"/>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2" name="Freeform 228"/>
            <p:cNvSpPr>
              <a:spLocks/>
            </p:cNvSpPr>
            <p:nvPr/>
          </p:nvSpPr>
          <p:spPr bwMode="auto">
            <a:xfrm>
              <a:off x="8666163" y="3963988"/>
              <a:ext cx="31750" cy="41275"/>
            </a:xfrm>
            <a:custGeom>
              <a:avLst/>
              <a:gdLst/>
              <a:ahLst/>
              <a:cxnLst>
                <a:cxn ang="0">
                  <a:pos x="25" y="0"/>
                </a:cxn>
                <a:cxn ang="0">
                  <a:pos x="17" y="1"/>
                </a:cxn>
                <a:cxn ang="0">
                  <a:pos x="10" y="8"/>
                </a:cxn>
                <a:cxn ang="0">
                  <a:pos x="5" y="15"/>
                </a:cxn>
                <a:cxn ang="0">
                  <a:pos x="2" y="21"/>
                </a:cxn>
                <a:cxn ang="0">
                  <a:pos x="1" y="26"/>
                </a:cxn>
                <a:cxn ang="0">
                  <a:pos x="0" y="32"/>
                </a:cxn>
                <a:cxn ang="0">
                  <a:pos x="0" y="36"/>
                </a:cxn>
                <a:cxn ang="0">
                  <a:pos x="0" y="44"/>
                </a:cxn>
                <a:cxn ang="0">
                  <a:pos x="2" y="53"/>
                </a:cxn>
                <a:cxn ang="0">
                  <a:pos x="5" y="62"/>
                </a:cxn>
                <a:cxn ang="0">
                  <a:pos x="10" y="70"/>
                </a:cxn>
                <a:cxn ang="0">
                  <a:pos x="16" y="74"/>
                </a:cxn>
                <a:cxn ang="0">
                  <a:pos x="20" y="76"/>
                </a:cxn>
                <a:cxn ang="0">
                  <a:pos x="22" y="78"/>
                </a:cxn>
                <a:cxn ang="0">
                  <a:pos x="26" y="78"/>
                </a:cxn>
                <a:cxn ang="0">
                  <a:pos x="30" y="78"/>
                </a:cxn>
                <a:cxn ang="0">
                  <a:pos x="33" y="78"/>
                </a:cxn>
                <a:cxn ang="0">
                  <a:pos x="37" y="76"/>
                </a:cxn>
                <a:cxn ang="0">
                  <a:pos x="41" y="74"/>
                </a:cxn>
                <a:cxn ang="0">
                  <a:pos x="45" y="70"/>
                </a:cxn>
                <a:cxn ang="0">
                  <a:pos x="51" y="62"/>
                </a:cxn>
                <a:cxn ang="0">
                  <a:pos x="55" y="53"/>
                </a:cxn>
                <a:cxn ang="0">
                  <a:pos x="56" y="44"/>
                </a:cxn>
                <a:cxn ang="0">
                  <a:pos x="56" y="33"/>
                </a:cxn>
                <a:cxn ang="0">
                  <a:pos x="55" y="24"/>
                </a:cxn>
                <a:cxn ang="0">
                  <a:pos x="52" y="17"/>
                </a:cxn>
                <a:cxn ang="0">
                  <a:pos x="49" y="12"/>
                </a:cxn>
                <a:cxn ang="0">
                  <a:pos x="47" y="9"/>
                </a:cxn>
                <a:cxn ang="0">
                  <a:pos x="44" y="6"/>
                </a:cxn>
                <a:cxn ang="0">
                  <a:pos x="38" y="1"/>
                </a:cxn>
                <a:cxn ang="0">
                  <a:pos x="32" y="0"/>
                </a:cxn>
              </a:cxnLst>
              <a:rect l="0" t="0" r="r" b="b"/>
              <a:pathLst>
                <a:path w="57" h="78">
                  <a:moveTo>
                    <a:pt x="28" y="0"/>
                  </a:moveTo>
                  <a:lnTo>
                    <a:pt x="25" y="0"/>
                  </a:lnTo>
                  <a:lnTo>
                    <a:pt x="21" y="0"/>
                  </a:lnTo>
                  <a:lnTo>
                    <a:pt x="17" y="1"/>
                  </a:lnTo>
                  <a:lnTo>
                    <a:pt x="14" y="4"/>
                  </a:lnTo>
                  <a:lnTo>
                    <a:pt x="10" y="8"/>
                  </a:lnTo>
                  <a:lnTo>
                    <a:pt x="8" y="11"/>
                  </a:lnTo>
                  <a:lnTo>
                    <a:pt x="5" y="15"/>
                  </a:lnTo>
                  <a:lnTo>
                    <a:pt x="4" y="18"/>
                  </a:lnTo>
                  <a:lnTo>
                    <a:pt x="2" y="21"/>
                  </a:lnTo>
                  <a:lnTo>
                    <a:pt x="2" y="24"/>
                  </a:lnTo>
                  <a:lnTo>
                    <a:pt x="1" y="26"/>
                  </a:lnTo>
                  <a:lnTo>
                    <a:pt x="1" y="29"/>
                  </a:lnTo>
                  <a:lnTo>
                    <a:pt x="0" y="32"/>
                  </a:lnTo>
                  <a:lnTo>
                    <a:pt x="0" y="33"/>
                  </a:lnTo>
                  <a:lnTo>
                    <a:pt x="0" y="36"/>
                  </a:lnTo>
                  <a:lnTo>
                    <a:pt x="0" y="38"/>
                  </a:lnTo>
                  <a:lnTo>
                    <a:pt x="0" y="44"/>
                  </a:lnTo>
                  <a:lnTo>
                    <a:pt x="1" y="49"/>
                  </a:lnTo>
                  <a:lnTo>
                    <a:pt x="2" y="53"/>
                  </a:lnTo>
                  <a:lnTo>
                    <a:pt x="4" y="58"/>
                  </a:lnTo>
                  <a:lnTo>
                    <a:pt x="5" y="62"/>
                  </a:lnTo>
                  <a:lnTo>
                    <a:pt x="8" y="67"/>
                  </a:lnTo>
                  <a:lnTo>
                    <a:pt x="10" y="70"/>
                  </a:lnTo>
                  <a:lnTo>
                    <a:pt x="14" y="73"/>
                  </a:lnTo>
                  <a:lnTo>
                    <a:pt x="16" y="74"/>
                  </a:lnTo>
                  <a:lnTo>
                    <a:pt x="17" y="74"/>
                  </a:lnTo>
                  <a:lnTo>
                    <a:pt x="20" y="76"/>
                  </a:lnTo>
                  <a:lnTo>
                    <a:pt x="21" y="76"/>
                  </a:lnTo>
                  <a:lnTo>
                    <a:pt x="22" y="78"/>
                  </a:lnTo>
                  <a:lnTo>
                    <a:pt x="25" y="78"/>
                  </a:lnTo>
                  <a:lnTo>
                    <a:pt x="26" y="78"/>
                  </a:lnTo>
                  <a:lnTo>
                    <a:pt x="28" y="78"/>
                  </a:lnTo>
                  <a:lnTo>
                    <a:pt x="30" y="78"/>
                  </a:lnTo>
                  <a:lnTo>
                    <a:pt x="32" y="78"/>
                  </a:lnTo>
                  <a:lnTo>
                    <a:pt x="33" y="78"/>
                  </a:lnTo>
                  <a:lnTo>
                    <a:pt x="36" y="76"/>
                  </a:lnTo>
                  <a:lnTo>
                    <a:pt x="37" y="76"/>
                  </a:lnTo>
                  <a:lnTo>
                    <a:pt x="38" y="74"/>
                  </a:lnTo>
                  <a:lnTo>
                    <a:pt x="41" y="74"/>
                  </a:lnTo>
                  <a:lnTo>
                    <a:pt x="43" y="73"/>
                  </a:lnTo>
                  <a:lnTo>
                    <a:pt x="45" y="70"/>
                  </a:lnTo>
                  <a:lnTo>
                    <a:pt x="48" y="67"/>
                  </a:lnTo>
                  <a:lnTo>
                    <a:pt x="51" y="62"/>
                  </a:lnTo>
                  <a:lnTo>
                    <a:pt x="53" y="58"/>
                  </a:lnTo>
                  <a:lnTo>
                    <a:pt x="55" y="53"/>
                  </a:lnTo>
                  <a:lnTo>
                    <a:pt x="56" y="49"/>
                  </a:lnTo>
                  <a:lnTo>
                    <a:pt x="56" y="44"/>
                  </a:lnTo>
                  <a:lnTo>
                    <a:pt x="57" y="38"/>
                  </a:lnTo>
                  <a:lnTo>
                    <a:pt x="56" y="33"/>
                  </a:lnTo>
                  <a:lnTo>
                    <a:pt x="56" y="29"/>
                  </a:lnTo>
                  <a:lnTo>
                    <a:pt x="55" y="24"/>
                  </a:lnTo>
                  <a:lnTo>
                    <a:pt x="53" y="18"/>
                  </a:lnTo>
                  <a:lnTo>
                    <a:pt x="52" y="17"/>
                  </a:lnTo>
                  <a:lnTo>
                    <a:pt x="51" y="15"/>
                  </a:lnTo>
                  <a:lnTo>
                    <a:pt x="49" y="12"/>
                  </a:lnTo>
                  <a:lnTo>
                    <a:pt x="48" y="11"/>
                  </a:lnTo>
                  <a:lnTo>
                    <a:pt x="47" y="9"/>
                  </a:lnTo>
                  <a:lnTo>
                    <a:pt x="45" y="8"/>
                  </a:lnTo>
                  <a:lnTo>
                    <a:pt x="44" y="6"/>
                  </a:lnTo>
                  <a:lnTo>
                    <a:pt x="43" y="4"/>
                  </a:lnTo>
                  <a:lnTo>
                    <a:pt x="38" y="1"/>
                  </a:lnTo>
                  <a:lnTo>
                    <a:pt x="34" y="0"/>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3" name="Freeform 229"/>
            <p:cNvSpPr>
              <a:spLocks/>
            </p:cNvSpPr>
            <p:nvPr/>
          </p:nvSpPr>
          <p:spPr bwMode="auto">
            <a:xfrm>
              <a:off x="8613775" y="3963988"/>
              <a:ext cx="31750" cy="41275"/>
            </a:xfrm>
            <a:custGeom>
              <a:avLst/>
              <a:gdLst/>
              <a:ahLst/>
              <a:cxnLst>
                <a:cxn ang="0">
                  <a:pos x="26" y="0"/>
                </a:cxn>
                <a:cxn ang="0">
                  <a:pos x="18" y="1"/>
                </a:cxn>
                <a:cxn ang="0">
                  <a:pos x="11" y="8"/>
                </a:cxn>
                <a:cxn ang="0">
                  <a:pos x="6" y="15"/>
                </a:cxn>
                <a:cxn ang="0">
                  <a:pos x="3" y="21"/>
                </a:cxn>
                <a:cxn ang="0">
                  <a:pos x="2" y="26"/>
                </a:cxn>
                <a:cxn ang="0">
                  <a:pos x="0" y="32"/>
                </a:cxn>
                <a:cxn ang="0">
                  <a:pos x="0" y="36"/>
                </a:cxn>
                <a:cxn ang="0">
                  <a:pos x="0" y="44"/>
                </a:cxn>
                <a:cxn ang="0">
                  <a:pos x="3" y="53"/>
                </a:cxn>
                <a:cxn ang="0">
                  <a:pos x="6" y="62"/>
                </a:cxn>
                <a:cxn ang="0">
                  <a:pos x="11" y="70"/>
                </a:cxn>
                <a:cxn ang="0">
                  <a:pos x="16" y="74"/>
                </a:cxn>
                <a:cxn ang="0">
                  <a:pos x="20" y="76"/>
                </a:cxn>
                <a:cxn ang="0">
                  <a:pos x="23" y="78"/>
                </a:cxn>
                <a:cxn ang="0">
                  <a:pos x="27" y="78"/>
                </a:cxn>
                <a:cxn ang="0">
                  <a:pos x="31" y="78"/>
                </a:cxn>
                <a:cxn ang="0">
                  <a:pos x="34" y="78"/>
                </a:cxn>
                <a:cxn ang="0">
                  <a:pos x="38" y="76"/>
                </a:cxn>
                <a:cxn ang="0">
                  <a:pos x="42" y="74"/>
                </a:cxn>
                <a:cxn ang="0">
                  <a:pos x="46" y="70"/>
                </a:cxn>
                <a:cxn ang="0">
                  <a:pos x="51" y="62"/>
                </a:cxn>
                <a:cxn ang="0">
                  <a:pos x="55" y="53"/>
                </a:cxn>
                <a:cxn ang="0">
                  <a:pos x="57" y="44"/>
                </a:cxn>
                <a:cxn ang="0">
                  <a:pos x="57" y="33"/>
                </a:cxn>
                <a:cxn ang="0">
                  <a:pos x="55" y="24"/>
                </a:cxn>
                <a:cxn ang="0">
                  <a:pos x="53" y="17"/>
                </a:cxn>
                <a:cxn ang="0">
                  <a:pos x="50" y="12"/>
                </a:cxn>
                <a:cxn ang="0">
                  <a:pos x="47" y="9"/>
                </a:cxn>
                <a:cxn ang="0">
                  <a:pos x="44" y="6"/>
                </a:cxn>
                <a:cxn ang="0">
                  <a:pos x="39" y="1"/>
                </a:cxn>
                <a:cxn ang="0">
                  <a:pos x="32" y="0"/>
                </a:cxn>
              </a:cxnLst>
              <a:rect l="0" t="0" r="r" b="b"/>
              <a:pathLst>
                <a:path w="57" h="78">
                  <a:moveTo>
                    <a:pt x="28" y="0"/>
                  </a:moveTo>
                  <a:lnTo>
                    <a:pt x="26" y="0"/>
                  </a:lnTo>
                  <a:lnTo>
                    <a:pt x="22" y="0"/>
                  </a:lnTo>
                  <a:lnTo>
                    <a:pt x="18" y="1"/>
                  </a:lnTo>
                  <a:lnTo>
                    <a:pt x="15" y="4"/>
                  </a:lnTo>
                  <a:lnTo>
                    <a:pt x="11" y="8"/>
                  </a:lnTo>
                  <a:lnTo>
                    <a:pt x="8" y="11"/>
                  </a:lnTo>
                  <a:lnTo>
                    <a:pt x="6" y="15"/>
                  </a:lnTo>
                  <a:lnTo>
                    <a:pt x="4" y="18"/>
                  </a:lnTo>
                  <a:lnTo>
                    <a:pt x="3" y="21"/>
                  </a:lnTo>
                  <a:lnTo>
                    <a:pt x="3" y="24"/>
                  </a:lnTo>
                  <a:lnTo>
                    <a:pt x="2" y="26"/>
                  </a:lnTo>
                  <a:lnTo>
                    <a:pt x="2" y="29"/>
                  </a:lnTo>
                  <a:lnTo>
                    <a:pt x="0" y="32"/>
                  </a:lnTo>
                  <a:lnTo>
                    <a:pt x="0" y="33"/>
                  </a:lnTo>
                  <a:lnTo>
                    <a:pt x="0" y="36"/>
                  </a:lnTo>
                  <a:lnTo>
                    <a:pt x="0" y="38"/>
                  </a:lnTo>
                  <a:lnTo>
                    <a:pt x="0" y="44"/>
                  </a:lnTo>
                  <a:lnTo>
                    <a:pt x="2" y="49"/>
                  </a:lnTo>
                  <a:lnTo>
                    <a:pt x="3" y="53"/>
                  </a:lnTo>
                  <a:lnTo>
                    <a:pt x="4" y="58"/>
                  </a:lnTo>
                  <a:lnTo>
                    <a:pt x="6" y="62"/>
                  </a:lnTo>
                  <a:lnTo>
                    <a:pt x="8" y="67"/>
                  </a:lnTo>
                  <a:lnTo>
                    <a:pt x="11" y="70"/>
                  </a:lnTo>
                  <a:lnTo>
                    <a:pt x="15" y="73"/>
                  </a:lnTo>
                  <a:lnTo>
                    <a:pt x="16" y="74"/>
                  </a:lnTo>
                  <a:lnTo>
                    <a:pt x="18" y="74"/>
                  </a:lnTo>
                  <a:lnTo>
                    <a:pt x="20" y="76"/>
                  </a:lnTo>
                  <a:lnTo>
                    <a:pt x="22" y="76"/>
                  </a:lnTo>
                  <a:lnTo>
                    <a:pt x="23" y="78"/>
                  </a:lnTo>
                  <a:lnTo>
                    <a:pt x="26" y="78"/>
                  </a:lnTo>
                  <a:lnTo>
                    <a:pt x="27" y="78"/>
                  </a:lnTo>
                  <a:lnTo>
                    <a:pt x="28" y="78"/>
                  </a:lnTo>
                  <a:lnTo>
                    <a:pt x="31" y="78"/>
                  </a:lnTo>
                  <a:lnTo>
                    <a:pt x="32" y="78"/>
                  </a:lnTo>
                  <a:lnTo>
                    <a:pt x="34" y="78"/>
                  </a:lnTo>
                  <a:lnTo>
                    <a:pt x="36" y="76"/>
                  </a:lnTo>
                  <a:lnTo>
                    <a:pt x="38" y="76"/>
                  </a:lnTo>
                  <a:lnTo>
                    <a:pt x="39" y="74"/>
                  </a:lnTo>
                  <a:lnTo>
                    <a:pt x="42" y="74"/>
                  </a:lnTo>
                  <a:lnTo>
                    <a:pt x="43" y="73"/>
                  </a:lnTo>
                  <a:lnTo>
                    <a:pt x="46" y="70"/>
                  </a:lnTo>
                  <a:lnTo>
                    <a:pt x="49" y="67"/>
                  </a:lnTo>
                  <a:lnTo>
                    <a:pt x="51" y="62"/>
                  </a:lnTo>
                  <a:lnTo>
                    <a:pt x="54" y="58"/>
                  </a:lnTo>
                  <a:lnTo>
                    <a:pt x="55" y="53"/>
                  </a:lnTo>
                  <a:lnTo>
                    <a:pt x="57" y="49"/>
                  </a:lnTo>
                  <a:lnTo>
                    <a:pt x="57" y="44"/>
                  </a:lnTo>
                  <a:lnTo>
                    <a:pt x="57" y="38"/>
                  </a:lnTo>
                  <a:lnTo>
                    <a:pt x="57" y="33"/>
                  </a:lnTo>
                  <a:lnTo>
                    <a:pt x="57" y="29"/>
                  </a:lnTo>
                  <a:lnTo>
                    <a:pt x="55" y="24"/>
                  </a:lnTo>
                  <a:lnTo>
                    <a:pt x="54" y="18"/>
                  </a:lnTo>
                  <a:lnTo>
                    <a:pt x="53" y="17"/>
                  </a:lnTo>
                  <a:lnTo>
                    <a:pt x="51" y="15"/>
                  </a:lnTo>
                  <a:lnTo>
                    <a:pt x="50" y="12"/>
                  </a:lnTo>
                  <a:lnTo>
                    <a:pt x="49" y="11"/>
                  </a:lnTo>
                  <a:lnTo>
                    <a:pt x="47" y="9"/>
                  </a:lnTo>
                  <a:lnTo>
                    <a:pt x="46" y="8"/>
                  </a:lnTo>
                  <a:lnTo>
                    <a:pt x="44" y="6"/>
                  </a:lnTo>
                  <a:lnTo>
                    <a:pt x="43" y="4"/>
                  </a:lnTo>
                  <a:lnTo>
                    <a:pt x="39" y="1"/>
                  </a:lnTo>
                  <a:lnTo>
                    <a:pt x="35" y="0"/>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4" name="Freeform 230"/>
            <p:cNvSpPr>
              <a:spLocks/>
            </p:cNvSpPr>
            <p:nvPr/>
          </p:nvSpPr>
          <p:spPr bwMode="auto">
            <a:xfrm>
              <a:off x="8561388" y="3963988"/>
              <a:ext cx="31750" cy="41275"/>
            </a:xfrm>
            <a:custGeom>
              <a:avLst/>
              <a:gdLst/>
              <a:ahLst/>
              <a:cxnLst>
                <a:cxn ang="0">
                  <a:pos x="25" y="0"/>
                </a:cxn>
                <a:cxn ang="0">
                  <a:pos x="18" y="1"/>
                </a:cxn>
                <a:cxn ang="0">
                  <a:pos x="11" y="8"/>
                </a:cxn>
                <a:cxn ang="0">
                  <a:pos x="6" y="15"/>
                </a:cxn>
                <a:cxn ang="0">
                  <a:pos x="3" y="21"/>
                </a:cxn>
                <a:cxn ang="0">
                  <a:pos x="2" y="26"/>
                </a:cxn>
                <a:cxn ang="0">
                  <a:pos x="0" y="32"/>
                </a:cxn>
                <a:cxn ang="0">
                  <a:pos x="0" y="36"/>
                </a:cxn>
                <a:cxn ang="0">
                  <a:pos x="0" y="44"/>
                </a:cxn>
                <a:cxn ang="0">
                  <a:pos x="2" y="53"/>
                </a:cxn>
                <a:cxn ang="0">
                  <a:pos x="6" y="62"/>
                </a:cxn>
                <a:cxn ang="0">
                  <a:pos x="11" y="70"/>
                </a:cxn>
                <a:cxn ang="0">
                  <a:pos x="17" y="74"/>
                </a:cxn>
                <a:cxn ang="0">
                  <a:pos x="19" y="76"/>
                </a:cxn>
                <a:cxn ang="0">
                  <a:pos x="23" y="78"/>
                </a:cxn>
                <a:cxn ang="0">
                  <a:pos x="27" y="78"/>
                </a:cxn>
                <a:cxn ang="0">
                  <a:pos x="30" y="78"/>
                </a:cxn>
                <a:cxn ang="0">
                  <a:pos x="34" y="78"/>
                </a:cxn>
                <a:cxn ang="0">
                  <a:pos x="38" y="76"/>
                </a:cxn>
                <a:cxn ang="0">
                  <a:pos x="41" y="74"/>
                </a:cxn>
                <a:cxn ang="0">
                  <a:pos x="46" y="70"/>
                </a:cxn>
                <a:cxn ang="0">
                  <a:pos x="52" y="62"/>
                </a:cxn>
                <a:cxn ang="0">
                  <a:pos x="56" y="53"/>
                </a:cxn>
                <a:cxn ang="0">
                  <a:pos x="57" y="44"/>
                </a:cxn>
                <a:cxn ang="0">
                  <a:pos x="57" y="33"/>
                </a:cxn>
                <a:cxn ang="0">
                  <a:pos x="56" y="24"/>
                </a:cxn>
                <a:cxn ang="0">
                  <a:pos x="53" y="17"/>
                </a:cxn>
                <a:cxn ang="0">
                  <a:pos x="50" y="12"/>
                </a:cxn>
                <a:cxn ang="0">
                  <a:pos x="47" y="9"/>
                </a:cxn>
                <a:cxn ang="0">
                  <a:pos x="45" y="6"/>
                </a:cxn>
                <a:cxn ang="0">
                  <a:pos x="39" y="1"/>
                </a:cxn>
                <a:cxn ang="0">
                  <a:pos x="33" y="0"/>
                </a:cxn>
              </a:cxnLst>
              <a:rect l="0" t="0" r="r" b="b"/>
              <a:pathLst>
                <a:path w="57" h="78">
                  <a:moveTo>
                    <a:pt x="29" y="0"/>
                  </a:moveTo>
                  <a:lnTo>
                    <a:pt x="25" y="0"/>
                  </a:lnTo>
                  <a:lnTo>
                    <a:pt x="22" y="0"/>
                  </a:lnTo>
                  <a:lnTo>
                    <a:pt x="18" y="1"/>
                  </a:lnTo>
                  <a:lnTo>
                    <a:pt x="15" y="4"/>
                  </a:lnTo>
                  <a:lnTo>
                    <a:pt x="11" y="8"/>
                  </a:lnTo>
                  <a:lnTo>
                    <a:pt x="9" y="11"/>
                  </a:lnTo>
                  <a:lnTo>
                    <a:pt x="6" y="15"/>
                  </a:lnTo>
                  <a:lnTo>
                    <a:pt x="5" y="18"/>
                  </a:lnTo>
                  <a:lnTo>
                    <a:pt x="3" y="21"/>
                  </a:lnTo>
                  <a:lnTo>
                    <a:pt x="2" y="24"/>
                  </a:lnTo>
                  <a:lnTo>
                    <a:pt x="2" y="26"/>
                  </a:lnTo>
                  <a:lnTo>
                    <a:pt x="0" y="29"/>
                  </a:lnTo>
                  <a:lnTo>
                    <a:pt x="0" y="32"/>
                  </a:lnTo>
                  <a:lnTo>
                    <a:pt x="0" y="33"/>
                  </a:lnTo>
                  <a:lnTo>
                    <a:pt x="0" y="36"/>
                  </a:lnTo>
                  <a:lnTo>
                    <a:pt x="0" y="38"/>
                  </a:lnTo>
                  <a:lnTo>
                    <a:pt x="0" y="44"/>
                  </a:lnTo>
                  <a:lnTo>
                    <a:pt x="0" y="49"/>
                  </a:lnTo>
                  <a:lnTo>
                    <a:pt x="2" y="53"/>
                  </a:lnTo>
                  <a:lnTo>
                    <a:pt x="5" y="58"/>
                  </a:lnTo>
                  <a:lnTo>
                    <a:pt x="6" y="62"/>
                  </a:lnTo>
                  <a:lnTo>
                    <a:pt x="9" y="67"/>
                  </a:lnTo>
                  <a:lnTo>
                    <a:pt x="11" y="70"/>
                  </a:lnTo>
                  <a:lnTo>
                    <a:pt x="15" y="73"/>
                  </a:lnTo>
                  <a:lnTo>
                    <a:pt x="17" y="74"/>
                  </a:lnTo>
                  <a:lnTo>
                    <a:pt x="18" y="74"/>
                  </a:lnTo>
                  <a:lnTo>
                    <a:pt x="19" y="76"/>
                  </a:lnTo>
                  <a:lnTo>
                    <a:pt x="22" y="76"/>
                  </a:lnTo>
                  <a:lnTo>
                    <a:pt x="23" y="78"/>
                  </a:lnTo>
                  <a:lnTo>
                    <a:pt x="25" y="78"/>
                  </a:lnTo>
                  <a:lnTo>
                    <a:pt x="27" y="78"/>
                  </a:lnTo>
                  <a:lnTo>
                    <a:pt x="29" y="78"/>
                  </a:lnTo>
                  <a:lnTo>
                    <a:pt x="30" y="78"/>
                  </a:lnTo>
                  <a:lnTo>
                    <a:pt x="33" y="78"/>
                  </a:lnTo>
                  <a:lnTo>
                    <a:pt x="34" y="78"/>
                  </a:lnTo>
                  <a:lnTo>
                    <a:pt x="35" y="76"/>
                  </a:lnTo>
                  <a:lnTo>
                    <a:pt x="38" y="76"/>
                  </a:lnTo>
                  <a:lnTo>
                    <a:pt x="39" y="74"/>
                  </a:lnTo>
                  <a:lnTo>
                    <a:pt x="41" y="74"/>
                  </a:lnTo>
                  <a:lnTo>
                    <a:pt x="43" y="73"/>
                  </a:lnTo>
                  <a:lnTo>
                    <a:pt x="46" y="70"/>
                  </a:lnTo>
                  <a:lnTo>
                    <a:pt x="49" y="67"/>
                  </a:lnTo>
                  <a:lnTo>
                    <a:pt x="52" y="62"/>
                  </a:lnTo>
                  <a:lnTo>
                    <a:pt x="53" y="58"/>
                  </a:lnTo>
                  <a:lnTo>
                    <a:pt x="56" y="53"/>
                  </a:lnTo>
                  <a:lnTo>
                    <a:pt x="57" y="49"/>
                  </a:lnTo>
                  <a:lnTo>
                    <a:pt x="57" y="44"/>
                  </a:lnTo>
                  <a:lnTo>
                    <a:pt x="57" y="38"/>
                  </a:lnTo>
                  <a:lnTo>
                    <a:pt x="57" y="33"/>
                  </a:lnTo>
                  <a:lnTo>
                    <a:pt x="57" y="29"/>
                  </a:lnTo>
                  <a:lnTo>
                    <a:pt x="56" y="24"/>
                  </a:lnTo>
                  <a:lnTo>
                    <a:pt x="53" y="18"/>
                  </a:lnTo>
                  <a:lnTo>
                    <a:pt x="53" y="17"/>
                  </a:lnTo>
                  <a:lnTo>
                    <a:pt x="52" y="15"/>
                  </a:lnTo>
                  <a:lnTo>
                    <a:pt x="50" y="12"/>
                  </a:lnTo>
                  <a:lnTo>
                    <a:pt x="49" y="11"/>
                  </a:lnTo>
                  <a:lnTo>
                    <a:pt x="47" y="9"/>
                  </a:lnTo>
                  <a:lnTo>
                    <a:pt x="46" y="8"/>
                  </a:lnTo>
                  <a:lnTo>
                    <a:pt x="45" y="6"/>
                  </a:lnTo>
                  <a:lnTo>
                    <a:pt x="42" y="4"/>
                  </a:lnTo>
                  <a:lnTo>
                    <a:pt x="39" y="1"/>
                  </a:lnTo>
                  <a:lnTo>
                    <a:pt x="35" y="0"/>
                  </a:lnTo>
                  <a:lnTo>
                    <a:pt x="33"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5" name="Freeform 231"/>
            <p:cNvSpPr>
              <a:spLocks noEditPoints="1"/>
            </p:cNvSpPr>
            <p:nvPr/>
          </p:nvSpPr>
          <p:spPr bwMode="auto">
            <a:xfrm>
              <a:off x="8404225" y="3963988"/>
              <a:ext cx="31750" cy="41275"/>
            </a:xfrm>
            <a:custGeom>
              <a:avLst/>
              <a:gdLst/>
              <a:ahLst/>
              <a:cxnLst>
                <a:cxn ang="0">
                  <a:pos x="25" y="0"/>
                </a:cxn>
                <a:cxn ang="0">
                  <a:pos x="18" y="1"/>
                </a:cxn>
                <a:cxn ang="0">
                  <a:pos x="11" y="8"/>
                </a:cxn>
                <a:cxn ang="0">
                  <a:pos x="6" y="15"/>
                </a:cxn>
                <a:cxn ang="0">
                  <a:pos x="3" y="21"/>
                </a:cxn>
                <a:cxn ang="0">
                  <a:pos x="2" y="26"/>
                </a:cxn>
                <a:cxn ang="0">
                  <a:pos x="0" y="32"/>
                </a:cxn>
                <a:cxn ang="0">
                  <a:pos x="0" y="36"/>
                </a:cxn>
                <a:cxn ang="0">
                  <a:pos x="0" y="44"/>
                </a:cxn>
                <a:cxn ang="0">
                  <a:pos x="2" y="53"/>
                </a:cxn>
                <a:cxn ang="0">
                  <a:pos x="6" y="62"/>
                </a:cxn>
                <a:cxn ang="0">
                  <a:pos x="11" y="70"/>
                </a:cxn>
                <a:cxn ang="0">
                  <a:pos x="16" y="74"/>
                </a:cxn>
                <a:cxn ang="0">
                  <a:pos x="19" y="76"/>
                </a:cxn>
                <a:cxn ang="0">
                  <a:pos x="23" y="78"/>
                </a:cxn>
                <a:cxn ang="0">
                  <a:pos x="27" y="78"/>
                </a:cxn>
                <a:cxn ang="0">
                  <a:pos x="30" y="78"/>
                </a:cxn>
                <a:cxn ang="0">
                  <a:pos x="34" y="78"/>
                </a:cxn>
                <a:cxn ang="0">
                  <a:pos x="38" y="76"/>
                </a:cxn>
                <a:cxn ang="0">
                  <a:pos x="41" y="74"/>
                </a:cxn>
                <a:cxn ang="0">
                  <a:pos x="46" y="70"/>
                </a:cxn>
                <a:cxn ang="0">
                  <a:pos x="51" y="62"/>
                </a:cxn>
                <a:cxn ang="0">
                  <a:pos x="55" y="53"/>
                </a:cxn>
                <a:cxn ang="0">
                  <a:pos x="57" y="44"/>
                </a:cxn>
                <a:cxn ang="0">
                  <a:pos x="57" y="33"/>
                </a:cxn>
                <a:cxn ang="0">
                  <a:pos x="55" y="24"/>
                </a:cxn>
                <a:cxn ang="0">
                  <a:pos x="53" y="17"/>
                </a:cxn>
                <a:cxn ang="0">
                  <a:pos x="50" y="12"/>
                </a:cxn>
                <a:cxn ang="0">
                  <a:pos x="47" y="9"/>
                </a:cxn>
                <a:cxn ang="0">
                  <a:pos x="45" y="6"/>
                </a:cxn>
                <a:cxn ang="0">
                  <a:pos x="39" y="1"/>
                </a:cxn>
                <a:cxn ang="0">
                  <a:pos x="33" y="0"/>
                </a:cxn>
                <a:cxn ang="0">
                  <a:pos x="29" y="3"/>
                </a:cxn>
                <a:cxn ang="0">
                  <a:pos x="31" y="3"/>
                </a:cxn>
                <a:cxn ang="0">
                  <a:pos x="35" y="4"/>
                </a:cxn>
                <a:cxn ang="0">
                  <a:pos x="38" y="6"/>
                </a:cxn>
                <a:cxn ang="0">
                  <a:pos x="42" y="8"/>
                </a:cxn>
                <a:cxn ang="0">
                  <a:pos x="45" y="11"/>
                </a:cxn>
                <a:cxn ang="0">
                  <a:pos x="47" y="14"/>
                </a:cxn>
                <a:cxn ang="0">
                  <a:pos x="49" y="17"/>
                </a:cxn>
                <a:cxn ang="0">
                  <a:pos x="51" y="21"/>
                </a:cxn>
                <a:cxn ang="0">
                  <a:pos x="54" y="30"/>
                </a:cxn>
                <a:cxn ang="0">
                  <a:pos x="54" y="38"/>
                </a:cxn>
                <a:cxn ang="0">
                  <a:pos x="54" y="47"/>
                </a:cxn>
                <a:cxn ang="0">
                  <a:pos x="51" y="56"/>
                </a:cxn>
                <a:cxn ang="0">
                  <a:pos x="47" y="64"/>
                </a:cxn>
                <a:cxn ang="0">
                  <a:pos x="42" y="70"/>
                </a:cxn>
                <a:cxn ang="0">
                  <a:pos x="35" y="73"/>
                </a:cxn>
                <a:cxn ang="0">
                  <a:pos x="29" y="74"/>
                </a:cxn>
                <a:cxn ang="0">
                  <a:pos x="22" y="73"/>
                </a:cxn>
                <a:cxn ang="0">
                  <a:pos x="15" y="70"/>
                </a:cxn>
                <a:cxn ang="0">
                  <a:pos x="10" y="64"/>
                </a:cxn>
                <a:cxn ang="0">
                  <a:pos x="6" y="56"/>
                </a:cxn>
                <a:cxn ang="0">
                  <a:pos x="3" y="47"/>
                </a:cxn>
                <a:cxn ang="0">
                  <a:pos x="3" y="38"/>
                </a:cxn>
                <a:cxn ang="0">
                  <a:pos x="3" y="33"/>
                </a:cxn>
                <a:cxn ang="0">
                  <a:pos x="3" y="30"/>
                </a:cxn>
                <a:cxn ang="0">
                  <a:pos x="4" y="26"/>
                </a:cxn>
                <a:cxn ang="0">
                  <a:pos x="6" y="21"/>
                </a:cxn>
                <a:cxn ang="0">
                  <a:pos x="10" y="14"/>
                </a:cxn>
                <a:cxn ang="0">
                  <a:pos x="15" y="8"/>
                </a:cxn>
                <a:cxn ang="0">
                  <a:pos x="22" y="4"/>
                </a:cxn>
                <a:cxn ang="0">
                  <a:pos x="29" y="3"/>
                </a:cxn>
              </a:cxnLst>
              <a:rect l="0" t="0" r="r" b="b"/>
              <a:pathLst>
                <a:path w="57" h="78">
                  <a:moveTo>
                    <a:pt x="29" y="0"/>
                  </a:moveTo>
                  <a:lnTo>
                    <a:pt x="25" y="0"/>
                  </a:lnTo>
                  <a:lnTo>
                    <a:pt x="22" y="0"/>
                  </a:lnTo>
                  <a:lnTo>
                    <a:pt x="18" y="1"/>
                  </a:lnTo>
                  <a:lnTo>
                    <a:pt x="15" y="4"/>
                  </a:lnTo>
                  <a:lnTo>
                    <a:pt x="11" y="8"/>
                  </a:lnTo>
                  <a:lnTo>
                    <a:pt x="8" y="11"/>
                  </a:lnTo>
                  <a:lnTo>
                    <a:pt x="6" y="15"/>
                  </a:lnTo>
                  <a:lnTo>
                    <a:pt x="4" y="18"/>
                  </a:lnTo>
                  <a:lnTo>
                    <a:pt x="3" y="21"/>
                  </a:lnTo>
                  <a:lnTo>
                    <a:pt x="2" y="24"/>
                  </a:lnTo>
                  <a:lnTo>
                    <a:pt x="2" y="26"/>
                  </a:lnTo>
                  <a:lnTo>
                    <a:pt x="0" y="29"/>
                  </a:lnTo>
                  <a:lnTo>
                    <a:pt x="0" y="32"/>
                  </a:lnTo>
                  <a:lnTo>
                    <a:pt x="0" y="33"/>
                  </a:lnTo>
                  <a:lnTo>
                    <a:pt x="0" y="36"/>
                  </a:lnTo>
                  <a:lnTo>
                    <a:pt x="0" y="38"/>
                  </a:lnTo>
                  <a:lnTo>
                    <a:pt x="0" y="44"/>
                  </a:lnTo>
                  <a:lnTo>
                    <a:pt x="0" y="49"/>
                  </a:lnTo>
                  <a:lnTo>
                    <a:pt x="2" y="53"/>
                  </a:lnTo>
                  <a:lnTo>
                    <a:pt x="4" y="58"/>
                  </a:lnTo>
                  <a:lnTo>
                    <a:pt x="6" y="62"/>
                  </a:lnTo>
                  <a:lnTo>
                    <a:pt x="8" y="67"/>
                  </a:lnTo>
                  <a:lnTo>
                    <a:pt x="11" y="70"/>
                  </a:lnTo>
                  <a:lnTo>
                    <a:pt x="15" y="73"/>
                  </a:lnTo>
                  <a:lnTo>
                    <a:pt x="16" y="74"/>
                  </a:lnTo>
                  <a:lnTo>
                    <a:pt x="18" y="74"/>
                  </a:lnTo>
                  <a:lnTo>
                    <a:pt x="19" y="76"/>
                  </a:lnTo>
                  <a:lnTo>
                    <a:pt x="22" y="76"/>
                  </a:lnTo>
                  <a:lnTo>
                    <a:pt x="23" y="78"/>
                  </a:lnTo>
                  <a:lnTo>
                    <a:pt x="25" y="78"/>
                  </a:lnTo>
                  <a:lnTo>
                    <a:pt x="27" y="78"/>
                  </a:lnTo>
                  <a:lnTo>
                    <a:pt x="29" y="78"/>
                  </a:lnTo>
                  <a:lnTo>
                    <a:pt x="30" y="78"/>
                  </a:lnTo>
                  <a:lnTo>
                    <a:pt x="33" y="78"/>
                  </a:lnTo>
                  <a:lnTo>
                    <a:pt x="34" y="78"/>
                  </a:lnTo>
                  <a:lnTo>
                    <a:pt x="35" y="76"/>
                  </a:lnTo>
                  <a:lnTo>
                    <a:pt x="38" y="76"/>
                  </a:lnTo>
                  <a:lnTo>
                    <a:pt x="39" y="74"/>
                  </a:lnTo>
                  <a:lnTo>
                    <a:pt x="41" y="74"/>
                  </a:lnTo>
                  <a:lnTo>
                    <a:pt x="43" y="73"/>
                  </a:lnTo>
                  <a:lnTo>
                    <a:pt x="46" y="70"/>
                  </a:lnTo>
                  <a:lnTo>
                    <a:pt x="49" y="67"/>
                  </a:lnTo>
                  <a:lnTo>
                    <a:pt x="51" y="62"/>
                  </a:lnTo>
                  <a:lnTo>
                    <a:pt x="53" y="58"/>
                  </a:lnTo>
                  <a:lnTo>
                    <a:pt x="55" y="53"/>
                  </a:lnTo>
                  <a:lnTo>
                    <a:pt x="57" y="49"/>
                  </a:lnTo>
                  <a:lnTo>
                    <a:pt x="57" y="44"/>
                  </a:lnTo>
                  <a:lnTo>
                    <a:pt x="57" y="38"/>
                  </a:lnTo>
                  <a:lnTo>
                    <a:pt x="57" y="33"/>
                  </a:lnTo>
                  <a:lnTo>
                    <a:pt x="57" y="29"/>
                  </a:lnTo>
                  <a:lnTo>
                    <a:pt x="55" y="24"/>
                  </a:lnTo>
                  <a:lnTo>
                    <a:pt x="53" y="18"/>
                  </a:lnTo>
                  <a:lnTo>
                    <a:pt x="53" y="17"/>
                  </a:lnTo>
                  <a:lnTo>
                    <a:pt x="51" y="15"/>
                  </a:lnTo>
                  <a:lnTo>
                    <a:pt x="50" y="12"/>
                  </a:lnTo>
                  <a:lnTo>
                    <a:pt x="49" y="11"/>
                  </a:lnTo>
                  <a:lnTo>
                    <a:pt x="47" y="9"/>
                  </a:lnTo>
                  <a:lnTo>
                    <a:pt x="46" y="8"/>
                  </a:lnTo>
                  <a:lnTo>
                    <a:pt x="45" y="6"/>
                  </a:lnTo>
                  <a:lnTo>
                    <a:pt x="43" y="4"/>
                  </a:lnTo>
                  <a:lnTo>
                    <a:pt x="39" y="1"/>
                  </a:lnTo>
                  <a:lnTo>
                    <a:pt x="35" y="0"/>
                  </a:lnTo>
                  <a:lnTo>
                    <a:pt x="33" y="0"/>
                  </a:lnTo>
                  <a:lnTo>
                    <a:pt x="29" y="0"/>
                  </a:lnTo>
                  <a:close/>
                  <a:moveTo>
                    <a:pt x="29" y="3"/>
                  </a:moveTo>
                  <a:lnTo>
                    <a:pt x="30" y="3"/>
                  </a:lnTo>
                  <a:lnTo>
                    <a:pt x="31" y="3"/>
                  </a:lnTo>
                  <a:lnTo>
                    <a:pt x="34" y="3"/>
                  </a:lnTo>
                  <a:lnTo>
                    <a:pt x="35" y="4"/>
                  </a:lnTo>
                  <a:lnTo>
                    <a:pt x="37" y="4"/>
                  </a:lnTo>
                  <a:lnTo>
                    <a:pt x="38" y="6"/>
                  </a:lnTo>
                  <a:lnTo>
                    <a:pt x="39" y="6"/>
                  </a:lnTo>
                  <a:lnTo>
                    <a:pt x="42" y="8"/>
                  </a:lnTo>
                  <a:lnTo>
                    <a:pt x="43" y="9"/>
                  </a:lnTo>
                  <a:lnTo>
                    <a:pt x="45" y="11"/>
                  </a:lnTo>
                  <a:lnTo>
                    <a:pt x="46" y="12"/>
                  </a:lnTo>
                  <a:lnTo>
                    <a:pt x="47" y="14"/>
                  </a:lnTo>
                  <a:lnTo>
                    <a:pt x="49" y="15"/>
                  </a:lnTo>
                  <a:lnTo>
                    <a:pt x="49" y="17"/>
                  </a:lnTo>
                  <a:lnTo>
                    <a:pt x="50" y="18"/>
                  </a:lnTo>
                  <a:lnTo>
                    <a:pt x="51" y="21"/>
                  </a:lnTo>
                  <a:lnTo>
                    <a:pt x="53" y="26"/>
                  </a:lnTo>
                  <a:lnTo>
                    <a:pt x="54" y="30"/>
                  </a:lnTo>
                  <a:lnTo>
                    <a:pt x="54" y="33"/>
                  </a:lnTo>
                  <a:lnTo>
                    <a:pt x="54" y="38"/>
                  </a:lnTo>
                  <a:lnTo>
                    <a:pt x="54" y="44"/>
                  </a:lnTo>
                  <a:lnTo>
                    <a:pt x="54" y="47"/>
                  </a:lnTo>
                  <a:lnTo>
                    <a:pt x="53" y="52"/>
                  </a:lnTo>
                  <a:lnTo>
                    <a:pt x="51" y="56"/>
                  </a:lnTo>
                  <a:lnTo>
                    <a:pt x="49" y="61"/>
                  </a:lnTo>
                  <a:lnTo>
                    <a:pt x="47" y="64"/>
                  </a:lnTo>
                  <a:lnTo>
                    <a:pt x="45" y="67"/>
                  </a:lnTo>
                  <a:lnTo>
                    <a:pt x="42" y="70"/>
                  </a:lnTo>
                  <a:lnTo>
                    <a:pt x="38" y="71"/>
                  </a:lnTo>
                  <a:lnTo>
                    <a:pt x="35" y="73"/>
                  </a:lnTo>
                  <a:lnTo>
                    <a:pt x="33" y="74"/>
                  </a:lnTo>
                  <a:lnTo>
                    <a:pt x="29" y="74"/>
                  </a:lnTo>
                  <a:lnTo>
                    <a:pt x="25" y="74"/>
                  </a:lnTo>
                  <a:lnTo>
                    <a:pt x="22" y="73"/>
                  </a:lnTo>
                  <a:lnTo>
                    <a:pt x="19" y="71"/>
                  </a:lnTo>
                  <a:lnTo>
                    <a:pt x="15" y="70"/>
                  </a:lnTo>
                  <a:lnTo>
                    <a:pt x="12" y="67"/>
                  </a:lnTo>
                  <a:lnTo>
                    <a:pt x="10" y="64"/>
                  </a:lnTo>
                  <a:lnTo>
                    <a:pt x="8" y="61"/>
                  </a:lnTo>
                  <a:lnTo>
                    <a:pt x="6" y="56"/>
                  </a:lnTo>
                  <a:lnTo>
                    <a:pt x="4" y="52"/>
                  </a:lnTo>
                  <a:lnTo>
                    <a:pt x="3" y="47"/>
                  </a:lnTo>
                  <a:lnTo>
                    <a:pt x="3" y="44"/>
                  </a:lnTo>
                  <a:lnTo>
                    <a:pt x="3" y="38"/>
                  </a:lnTo>
                  <a:lnTo>
                    <a:pt x="3" y="36"/>
                  </a:lnTo>
                  <a:lnTo>
                    <a:pt x="3" y="33"/>
                  </a:lnTo>
                  <a:lnTo>
                    <a:pt x="3" y="32"/>
                  </a:lnTo>
                  <a:lnTo>
                    <a:pt x="3" y="30"/>
                  </a:lnTo>
                  <a:lnTo>
                    <a:pt x="4" y="27"/>
                  </a:lnTo>
                  <a:lnTo>
                    <a:pt x="4" y="26"/>
                  </a:lnTo>
                  <a:lnTo>
                    <a:pt x="6" y="23"/>
                  </a:lnTo>
                  <a:lnTo>
                    <a:pt x="6" y="21"/>
                  </a:lnTo>
                  <a:lnTo>
                    <a:pt x="8" y="17"/>
                  </a:lnTo>
                  <a:lnTo>
                    <a:pt x="10" y="14"/>
                  </a:lnTo>
                  <a:lnTo>
                    <a:pt x="12" y="11"/>
                  </a:lnTo>
                  <a:lnTo>
                    <a:pt x="15" y="8"/>
                  </a:lnTo>
                  <a:lnTo>
                    <a:pt x="19" y="6"/>
                  </a:lnTo>
                  <a:lnTo>
                    <a:pt x="22" y="4"/>
                  </a:lnTo>
                  <a:lnTo>
                    <a:pt x="26" y="3"/>
                  </a:lnTo>
                  <a:lnTo>
                    <a:pt x="29"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6" name="Freeform 232"/>
            <p:cNvSpPr>
              <a:spLocks noEditPoints="1"/>
            </p:cNvSpPr>
            <p:nvPr/>
          </p:nvSpPr>
          <p:spPr bwMode="auto">
            <a:xfrm>
              <a:off x="8229600" y="3963988"/>
              <a:ext cx="31750" cy="41275"/>
            </a:xfrm>
            <a:custGeom>
              <a:avLst/>
              <a:gdLst/>
              <a:ahLst/>
              <a:cxnLst>
                <a:cxn ang="0">
                  <a:pos x="26" y="0"/>
                </a:cxn>
                <a:cxn ang="0">
                  <a:pos x="17" y="1"/>
                </a:cxn>
                <a:cxn ang="0">
                  <a:pos x="12" y="8"/>
                </a:cxn>
                <a:cxn ang="0">
                  <a:pos x="7" y="15"/>
                </a:cxn>
                <a:cxn ang="0">
                  <a:pos x="3" y="21"/>
                </a:cxn>
                <a:cxn ang="0">
                  <a:pos x="1" y="26"/>
                </a:cxn>
                <a:cxn ang="0">
                  <a:pos x="1" y="32"/>
                </a:cxn>
                <a:cxn ang="0">
                  <a:pos x="0" y="36"/>
                </a:cxn>
                <a:cxn ang="0">
                  <a:pos x="0" y="44"/>
                </a:cxn>
                <a:cxn ang="0">
                  <a:pos x="3" y="53"/>
                </a:cxn>
                <a:cxn ang="0">
                  <a:pos x="7" y="62"/>
                </a:cxn>
                <a:cxn ang="0">
                  <a:pos x="11" y="70"/>
                </a:cxn>
                <a:cxn ang="0">
                  <a:pos x="16" y="74"/>
                </a:cxn>
                <a:cxn ang="0">
                  <a:pos x="20" y="76"/>
                </a:cxn>
                <a:cxn ang="0">
                  <a:pos x="23" y="78"/>
                </a:cxn>
                <a:cxn ang="0">
                  <a:pos x="27" y="78"/>
                </a:cxn>
                <a:cxn ang="0">
                  <a:pos x="31" y="78"/>
                </a:cxn>
                <a:cxn ang="0">
                  <a:pos x="34" y="78"/>
                </a:cxn>
                <a:cxn ang="0">
                  <a:pos x="38" y="76"/>
                </a:cxn>
                <a:cxn ang="0">
                  <a:pos x="42" y="74"/>
                </a:cxn>
                <a:cxn ang="0">
                  <a:pos x="46" y="70"/>
                </a:cxn>
                <a:cxn ang="0">
                  <a:pos x="51" y="62"/>
                </a:cxn>
                <a:cxn ang="0">
                  <a:pos x="55" y="53"/>
                </a:cxn>
                <a:cxn ang="0">
                  <a:pos x="58" y="44"/>
                </a:cxn>
                <a:cxn ang="0">
                  <a:pos x="58" y="33"/>
                </a:cxn>
                <a:cxn ang="0">
                  <a:pos x="55" y="24"/>
                </a:cxn>
                <a:cxn ang="0">
                  <a:pos x="52" y="17"/>
                </a:cxn>
                <a:cxn ang="0">
                  <a:pos x="50" y="12"/>
                </a:cxn>
                <a:cxn ang="0">
                  <a:pos x="47" y="9"/>
                </a:cxn>
                <a:cxn ang="0">
                  <a:pos x="44" y="6"/>
                </a:cxn>
                <a:cxn ang="0">
                  <a:pos x="39" y="1"/>
                </a:cxn>
                <a:cxn ang="0">
                  <a:pos x="32" y="0"/>
                </a:cxn>
                <a:cxn ang="0">
                  <a:pos x="28" y="3"/>
                </a:cxn>
                <a:cxn ang="0">
                  <a:pos x="32" y="3"/>
                </a:cxn>
                <a:cxn ang="0">
                  <a:pos x="35" y="4"/>
                </a:cxn>
                <a:cxn ang="0">
                  <a:pos x="39" y="6"/>
                </a:cxn>
                <a:cxn ang="0">
                  <a:pos x="42" y="8"/>
                </a:cxn>
                <a:cxn ang="0">
                  <a:pos x="44" y="11"/>
                </a:cxn>
                <a:cxn ang="0">
                  <a:pos x="47" y="14"/>
                </a:cxn>
                <a:cxn ang="0">
                  <a:pos x="50" y="17"/>
                </a:cxn>
                <a:cxn ang="0">
                  <a:pos x="51" y="21"/>
                </a:cxn>
                <a:cxn ang="0">
                  <a:pos x="54" y="30"/>
                </a:cxn>
                <a:cxn ang="0">
                  <a:pos x="55" y="38"/>
                </a:cxn>
                <a:cxn ang="0">
                  <a:pos x="54" y="47"/>
                </a:cxn>
                <a:cxn ang="0">
                  <a:pos x="51" y="56"/>
                </a:cxn>
                <a:cxn ang="0">
                  <a:pos x="47" y="64"/>
                </a:cxn>
                <a:cxn ang="0">
                  <a:pos x="42" y="70"/>
                </a:cxn>
                <a:cxn ang="0">
                  <a:pos x="35" y="73"/>
                </a:cxn>
                <a:cxn ang="0">
                  <a:pos x="28" y="74"/>
                </a:cxn>
                <a:cxn ang="0">
                  <a:pos x="22" y="73"/>
                </a:cxn>
                <a:cxn ang="0">
                  <a:pos x="16" y="70"/>
                </a:cxn>
                <a:cxn ang="0">
                  <a:pos x="11" y="64"/>
                </a:cxn>
                <a:cxn ang="0">
                  <a:pos x="5" y="56"/>
                </a:cxn>
                <a:cxn ang="0">
                  <a:pos x="4" y="47"/>
                </a:cxn>
                <a:cxn ang="0">
                  <a:pos x="3" y="38"/>
                </a:cxn>
                <a:cxn ang="0">
                  <a:pos x="3" y="33"/>
                </a:cxn>
                <a:cxn ang="0">
                  <a:pos x="4" y="30"/>
                </a:cxn>
                <a:cxn ang="0">
                  <a:pos x="4" y="26"/>
                </a:cxn>
                <a:cxn ang="0">
                  <a:pos x="7" y="21"/>
                </a:cxn>
                <a:cxn ang="0">
                  <a:pos x="11" y="14"/>
                </a:cxn>
                <a:cxn ang="0">
                  <a:pos x="16" y="8"/>
                </a:cxn>
                <a:cxn ang="0">
                  <a:pos x="23" y="4"/>
                </a:cxn>
                <a:cxn ang="0">
                  <a:pos x="28" y="3"/>
                </a:cxn>
              </a:cxnLst>
              <a:rect l="0" t="0" r="r" b="b"/>
              <a:pathLst>
                <a:path w="58" h="78">
                  <a:moveTo>
                    <a:pt x="28" y="0"/>
                  </a:moveTo>
                  <a:lnTo>
                    <a:pt x="26" y="0"/>
                  </a:lnTo>
                  <a:lnTo>
                    <a:pt x="22" y="0"/>
                  </a:lnTo>
                  <a:lnTo>
                    <a:pt x="17" y="1"/>
                  </a:lnTo>
                  <a:lnTo>
                    <a:pt x="15" y="4"/>
                  </a:lnTo>
                  <a:lnTo>
                    <a:pt x="12" y="8"/>
                  </a:lnTo>
                  <a:lnTo>
                    <a:pt x="8" y="11"/>
                  </a:lnTo>
                  <a:lnTo>
                    <a:pt x="7" y="15"/>
                  </a:lnTo>
                  <a:lnTo>
                    <a:pt x="4" y="18"/>
                  </a:lnTo>
                  <a:lnTo>
                    <a:pt x="3" y="21"/>
                  </a:lnTo>
                  <a:lnTo>
                    <a:pt x="3" y="24"/>
                  </a:lnTo>
                  <a:lnTo>
                    <a:pt x="1" y="26"/>
                  </a:lnTo>
                  <a:lnTo>
                    <a:pt x="1" y="29"/>
                  </a:lnTo>
                  <a:lnTo>
                    <a:pt x="1" y="32"/>
                  </a:lnTo>
                  <a:lnTo>
                    <a:pt x="0" y="33"/>
                  </a:lnTo>
                  <a:lnTo>
                    <a:pt x="0" y="36"/>
                  </a:lnTo>
                  <a:lnTo>
                    <a:pt x="0" y="38"/>
                  </a:lnTo>
                  <a:lnTo>
                    <a:pt x="0" y="44"/>
                  </a:lnTo>
                  <a:lnTo>
                    <a:pt x="1" y="49"/>
                  </a:lnTo>
                  <a:lnTo>
                    <a:pt x="3" y="53"/>
                  </a:lnTo>
                  <a:lnTo>
                    <a:pt x="4" y="58"/>
                  </a:lnTo>
                  <a:lnTo>
                    <a:pt x="7" y="62"/>
                  </a:lnTo>
                  <a:lnTo>
                    <a:pt x="8" y="67"/>
                  </a:lnTo>
                  <a:lnTo>
                    <a:pt x="11" y="70"/>
                  </a:lnTo>
                  <a:lnTo>
                    <a:pt x="15" y="73"/>
                  </a:lnTo>
                  <a:lnTo>
                    <a:pt x="16" y="74"/>
                  </a:lnTo>
                  <a:lnTo>
                    <a:pt x="17" y="74"/>
                  </a:lnTo>
                  <a:lnTo>
                    <a:pt x="20" y="76"/>
                  </a:lnTo>
                  <a:lnTo>
                    <a:pt x="22" y="76"/>
                  </a:lnTo>
                  <a:lnTo>
                    <a:pt x="23" y="78"/>
                  </a:lnTo>
                  <a:lnTo>
                    <a:pt x="26" y="78"/>
                  </a:lnTo>
                  <a:lnTo>
                    <a:pt x="27" y="78"/>
                  </a:lnTo>
                  <a:lnTo>
                    <a:pt x="28" y="78"/>
                  </a:lnTo>
                  <a:lnTo>
                    <a:pt x="31" y="78"/>
                  </a:lnTo>
                  <a:lnTo>
                    <a:pt x="32" y="78"/>
                  </a:lnTo>
                  <a:lnTo>
                    <a:pt x="34" y="78"/>
                  </a:lnTo>
                  <a:lnTo>
                    <a:pt x="36" y="76"/>
                  </a:lnTo>
                  <a:lnTo>
                    <a:pt x="38" y="76"/>
                  </a:lnTo>
                  <a:lnTo>
                    <a:pt x="39" y="74"/>
                  </a:lnTo>
                  <a:lnTo>
                    <a:pt x="42" y="74"/>
                  </a:lnTo>
                  <a:lnTo>
                    <a:pt x="43" y="73"/>
                  </a:lnTo>
                  <a:lnTo>
                    <a:pt x="46" y="70"/>
                  </a:lnTo>
                  <a:lnTo>
                    <a:pt x="48" y="67"/>
                  </a:lnTo>
                  <a:lnTo>
                    <a:pt x="51" y="62"/>
                  </a:lnTo>
                  <a:lnTo>
                    <a:pt x="54" y="58"/>
                  </a:lnTo>
                  <a:lnTo>
                    <a:pt x="55" y="53"/>
                  </a:lnTo>
                  <a:lnTo>
                    <a:pt x="56" y="49"/>
                  </a:lnTo>
                  <a:lnTo>
                    <a:pt x="58" y="44"/>
                  </a:lnTo>
                  <a:lnTo>
                    <a:pt x="58" y="38"/>
                  </a:lnTo>
                  <a:lnTo>
                    <a:pt x="58" y="33"/>
                  </a:lnTo>
                  <a:lnTo>
                    <a:pt x="56" y="29"/>
                  </a:lnTo>
                  <a:lnTo>
                    <a:pt x="55" y="24"/>
                  </a:lnTo>
                  <a:lnTo>
                    <a:pt x="54" y="18"/>
                  </a:lnTo>
                  <a:lnTo>
                    <a:pt x="52" y="17"/>
                  </a:lnTo>
                  <a:lnTo>
                    <a:pt x="51" y="15"/>
                  </a:lnTo>
                  <a:lnTo>
                    <a:pt x="50" y="12"/>
                  </a:lnTo>
                  <a:lnTo>
                    <a:pt x="48" y="11"/>
                  </a:lnTo>
                  <a:lnTo>
                    <a:pt x="47" y="9"/>
                  </a:lnTo>
                  <a:lnTo>
                    <a:pt x="46" y="8"/>
                  </a:lnTo>
                  <a:lnTo>
                    <a:pt x="44" y="6"/>
                  </a:lnTo>
                  <a:lnTo>
                    <a:pt x="43" y="4"/>
                  </a:lnTo>
                  <a:lnTo>
                    <a:pt x="39" y="1"/>
                  </a:lnTo>
                  <a:lnTo>
                    <a:pt x="36" y="0"/>
                  </a:lnTo>
                  <a:lnTo>
                    <a:pt x="32" y="0"/>
                  </a:lnTo>
                  <a:lnTo>
                    <a:pt x="28" y="0"/>
                  </a:lnTo>
                  <a:close/>
                  <a:moveTo>
                    <a:pt x="28" y="3"/>
                  </a:moveTo>
                  <a:lnTo>
                    <a:pt x="31" y="3"/>
                  </a:lnTo>
                  <a:lnTo>
                    <a:pt x="32" y="3"/>
                  </a:lnTo>
                  <a:lnTo>
                    <a:pt x="34" y="3"/>
                  </a:lnTo>
                  <a:lnTo>
                    <a:pt x="35" y="4"/>
                  </a:lnTo>
                  <a:lnTo>
                    <a:pt x="36" y="4"/>
                  </a:lnTo>
                  <a:lnTo>
                    <a:pt x="39" y="6"/>
                  </a:lnTo>
                  <a:lnTo>
                    <a:pt x="40" y="6"/>
                  </a:lnTo>
                  <a:lnTo>
                    <a:pt x="42" y="8"/>
                  </a:lnTo>
                  <a:lnTo>
                    <a:pt x="43" y="9"/>
                  </a:lnTo>
                  <a:lnTo>
                    <a:pt x="44" y="11"/>
                  </a:lnTo>
                  <a:lnTo>
                    <a:pt x="46" y="12"/>
                  </a:lnTo>
                  <a:lnTo>
                    <a:pt x="47" y="14"/>
                  </a:lnTo>
                  <a:lnTo>
                    <a:pt x="48" y="15"/>
                  </a:lnTo>
                  <a:lnTo>
                    <a:pt x="50" y="17"/>
                  </a:lnTo>
                  <a:lnTo>
                    <a:pt x="51" y="18"/>
                  </a:lnTo>
                  <a:lnTo>
                    <a:pt x="51" y="21"/>
                  </a:lnTo>
                  <a:lnTo>
                    <a:pt x="52" y="26"/>
                  </a:lnTo>
                  <a:lnTo>
                    <a:pt x="54" y="30"/>
                  </a:lnTo>
                  <a:lnTo>
                    <a:pt x="54" y="33"/>
                  </a:lnTo>
                  <a:lnTo>
                    <a:pt x="55" y="38"/>
                  </a:lnTo>
                  <a:lnTo>
                    <a:pt x="54" y="44"/>
                  </a:lnTo>
                  <a:lnTo>
                    <a:pt x="54" y="47"/>
                  </a:lnTo>
                  <a:lnTo>
                    <a:pt x="52" y="52"/>
                  </a:lnTo>
                  <a:lnTo>
                    <a:pt x="51" y="56"/>
                  </a:lnTo>
                  <a:lnTo>
                    <a:pt x="50" y="61"/>
                  </a:lnTo>
                  <a:lnTo>
                    <a:pt x="47" y="64"/>
                  </a:lnTo>
                  <a:lnTo>
                    <a:pt x="44" y="67"/>
                  </a:lnTo>
                  <a:lnTo>
                    <a:pt x="42" y="70"/>
                  </a:lnTo>
                  <a:lnTo>
                    <a:pt x="39" y="71"/>
                  </a:lnTo>
                  <a:lnTo>
                    <a:pt x="35" y="73"/>
                  </a:lnTo>
                  <a:lnTo>
                    <a:pt x="32" y="74"/>
                  </a:lnTo>
                  <a:lnTo>
                    <a:pt x="28" y="74"/>
                  </a:lnTo>
                  <a:lnTo>
                    <a:pt x="26" y="74"/>
                  </a:lnTo>
                  <a:lnTo>
                    <a:pt x="22" y="73"/>
                  </a:lnTo>
                  <a:lnTo>
                    <a:pt x="19" y="71"/>
                  </a:lnTo>
                  <a:lnTo>
                    <a:pt x="16" y="70"/>
                  </a:lnTo>
                  <a:lnTo>
                    <a:pt x="13" y="67"/>
                  </a:lnTo>
                  <a:lnTo>
                    <a:pt x="11" y="64"/>
                  </a:lnTo>
                  <a:lnTo>
                    <a:pt x="8" y="61"/>
                  </a:lnTo>
                  <a:lnTo>
                    <a:pt x="5" y="56"/>
                  </a:lnTo>
                  <a:lnTo>
                    <a:pt x="4" y="52"/>
                  </a:lnTo>
                  <a:lnTo>
                    <a:pt x="4" y="47"/>
                  </a:lnTo>
                  <a:lnTo>
                    <a:pt x="3" y="44"/>
                  </a:lnTo>
                  <a:lnTo>
                    <a:pt x="3" y="38"/>
                  </a:lnTo>
                  <a:lnTo>
                    <a:pt x="3" y="36"/>
                  </a:lnTo>
                  <a:lnTo>
                    <a:pt x="3" y="33"/>
                  </a:lnTo>
                  <a:lnTo>
                    <a:pt x="3" y="32"/>
                  </a:lnTo>
                  <a:lnTo>
                    <a:pt x="4" y="30"/>
                  </a:lnTo>
                  <a:lnTo>
                    <a:pt x="4" y="27"/>
                  </a:lnTo>
                  <a:lnTo>
                    <a:pt x="4" y="26"/>
                  </a:lnTo>
                  <a:lnTo>
                    <a:pt x="5" y="23"/>
                  </a:lnTo>
                  <a:lnTo>
                    <a:pt x="7" y="21"/>
                  </a:lnTo>
                  <a:lnTo>
                    <a:pt x="8" y="17"/>
                  </a:lnTo>
                  <a:lnTo>
                    <a:pt x="11" y="14"/>
                  </a:lnTo>
                  <a:lnTo>
                    <a:pt x="13" y="11"/>
                  </a:lnTo>
                  <a:lnTo>
                    <a:pt x="16" y="8"/>
                  </a:lnTo>
                  <a:lnTo>
                    <a:pt x="19" y="6"/>
                  </a:lnTo>
                  <a:lnTo>
                    <a:pt x="23" y="4"/>
                  </a:lnTo>
                  <a:lnTo>
                    <a:pt x="26"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7" name="Freeform 233"/>
            <p:cNvSpPr>
              <a:spLocks noEditPoints="1"/>
            </p:cNvSpPr>
            <p:nvPr/>
          </p:nvSpPr>
          <p:spPr bwMode="auto">
            <a:xfrm>
              <a:off x="8053388" y="3965575"/>
              <a:ext cx="31750" cy="41275"/>
            </a:xfrm>
            <a:custGeom>
              <a:avLst/>
              <a:gdLst/>
              <a:ahLst/>
              <a:cxnLst>
                <a:cxn ang="0">
                  <a:pos x="24" y="0"/>
                </a:cxn>
                <a:cxn ang="0">
                  <a:pos x="17" y="1"/>
                </a:cxn>
                <a:cxn ang="0">
                  <a:pos x="10" y="8"/>
                </a:cxn>
                <a:cxn ang="0">
                  <a:pos x="5" y="15"/>
                </a:cxn>
                <a:cxn ang="0">
                  <a:pos x="2" y="21"/>
                </a:cxn>
                <a:cxn ang="0">
                  <a:pos x="1" y="26"/>
                </a:cxn>
                <a:cxn ang="0">
                  <a:pos x="0" y="30"/>
                </a:cxn>
                <a:cxn ang="0">
                  <a:pos x="0" y="36"/>
                </a:cxn>
                <a:cxn ang="0">
                  <a:pos x="0" y="44"/>
                </a:cxn>
                <a:cxn ang="0">
                  <a:pos x="1" y="53"/>
                </a:cxn>
                <a:cxn ang="0">
                  <a:pos x="5" y="62"/>
                </a:cxn>
                <a:cxn ang="0">
                  <a:pos x="10" y="70"/>
                </a:cxn>
                <a:cxn ang="0">
                  <a:pos x="16" y="75"/>
                </a:cxn>
                <a:cxn ang="0">
                  <a:pos x="18" y="76"/>
                </a:cxn>
                <a:cxn ang="0">
                  <a:pos x="22" y="78"/>
                </a:cxn>
                <a:cxn ang="0">
                  <a:pos x="25" y="78"/>
                </a:cxn>
                <a:cxn ang="0">
                  <a:pos x="29" y="78"/>
                </a:cxn>
                <a:cxn ang="0">
                  <a:pos x="33" y="78"/>
                </a:cxn>
                <a:cxn ang="0">
                  <a:pos x="37" y="76"/>
                </a:cxn>
                <a:cxn ang="0">
                  <a:pos x="40" y="75"/>
                </a:cxn>
                <a:cxn ang="0">
                  <a:pos x="45" y="70"/>
                </a:cxn>
                <a:cxn ang="0">
                  <a:pos x="51" y="62"/>
                </a:cxn>
                <a:cxn ang="0">
                  <a:pos x="55" y="53"/>
                </a:cxn>
                <a:cxn ang="0">
                  <a:pos x="56" y="44"/>
                </a:cxn>
                <a:cxn ang="0">
                  <a:pos x="56" y="33"/>
                </a:cxn>
                <a:cxn ang="0">
                  <a:pos x="55" y="24"/>
                </a:cxn>
                <a:cxn ang="0">
                  <a:pos x="52" y="17"/>
                </a:cxn>
                <a:cxn ang="0">
                  <a:pos x="49" y="12"/>
                </a:cxn>
                <a:cxn ang="0">
                  <a:pos x="47" y="9"/>
                </a:cxn>
                <a:cxn ang="0">
                  <a:pos x="44" y="6"/>
                </a:cxn>
                <a:cxn ang="0">
                  <a:pos x="39" y="1"/>
                </a:cxn>
                <a:cxn ang="0">
                  <a:pos x="32" y="0"/>
                </a:cxn>
                <a:cxn ang="0">
                  <a:pos x="28" y="3"/>
                </a:cxn>
                <a:cxn ang="0">
                  <a:pos x="31" y="3"/>
                </a:cxn>
                <a:cxn ang="0">
                  <a:pos x="35" y="5"/>
                </a:cxn>
                <a:cxn ang="0">
                  <a:pos x="37" y="6"/>
                </a:cxn>
                <a:cxn ang="0">
                  <a:pos x="40" y="8"/>
                </a:cxn>
                <a:cxn ang="0">
                  <a:pos x="44" y="11"/>
                </a:cxn>
                <a:cxn ang="0">
                  <a:pos x="47" y="14"/>
                </a:cxn>
                <a:cxn ang="0">
                  <a:pos x="48" y="17"/>
                </a:cxn>
                <a:cxn ang="0">
                  <a:pos x="51" y="21"/>
                </a:cxn>
                <a:cxn ang="0">
                  <a:pos x="53" y="30"/>
                </a:cxn>
                <a:cxn ang="0">
                  <a:pos x="53" y="40"/>
                </a:cxn>
                <a:cxn ang="0">
                  <a:pos x="53" y="49"/>
                </a:cxn>
                <a:cxn ang="0">
                  <a:pos x="51" y="56"/>
                </a:cxn>
                <a:cxn ang="0">
                  <a:pos x="47" y="64"/>
                </a:cxn>
                <a:cxn ang="0">
                  <a:pos x="41" y="70"/>
                </a:cxn>
                <a:cxn ang="0">
                  <a:pos x="35" y="73"/>
                </a:cxn>
                <a:cxn ang="0">
                  <a:pos x="28" y="75"/>
                </a:cxn>
                <a:cxn ang="0">
                  <a:pos x="21" y="73"/>
                </a:cxn>
                <a:cxn ang="0">
                  <a:pos x="14" y="70"/>
                </a:cxn>
                <a:cxn ang="0">
                  <a:pos x="9" y="64"/>
                </a:cxn>
                <a:cxn ang="0">
                  <a:pos x="5" y="56"/>
                </a:cxn>
                <a:cxn ang="0">
                  <a:pos x="2" y="47"/>
                </a:cxn>
                <a:cxn ang="0">
                  <a:pos x="1" y="40"/>
                </a:cxn>
                <a:cxn ang="0">
                  <a:pos x="2" y="35"/>
                </a:cxn>
                <a:cxn ang="0">
                  <a:pos x="2" y="30"/>
                </a:cxn>
                <a:cxn ang="0">
                  <a:pos x="4" y="26"/>
                </a:cxn>
                <a:cxn ang="0">
                  <a:pos x="5" y="21"/>
                </a:cxn>
                <a:cxn ang="0">
                  <a:pos x="9" y="14"/>
                </a:cxn>
                <a:cxn ang="0">
                  <a:pos x="14" y="8"/>
                </a:cxn>
                <a:cxn ang="0">
                  <a:pos x="21" y="5"/>
                </a:cxn>
                <a:cxn ang="0">
                  <a:pos x="28" y="3"/>
                </a:cxn>
              </a:cxnLst>
              <a:rect l="0" t="0" r="r" b="b"/>
              <a:pathLst>
                <a:path w="56" h="79">
                  <a:moveTo>
                    <a:pt x="28" y="0"/>
                  </a:moveTo>
                  <a:lnTo>
                    <a:pt x="24" y="0"/>
                  </a:lnTo>
                  <a:lnTo>
                    <a:pt x="21" y="0"/>
                  </a:lnTo>
                  <a:lnTo>
                    <a:pt x="17" y="1"/>
                  </a:lnTo>
                  <a:lnTo>
                    <a:pt x="13" y="5"/>
                  </a:lnTo>
                  <a:lnTo>
                    <a:pt x="10" y="8"/>
                  </a:lnTo>
                  <a:lnTo>
                    <a:pt x="8" y="11"/>
                  </a:lnTo>
                  <a:lnTo>
                    <a:pt x="5" y="15"/>
                  </a:lnTo>
                  <a:lnTo>
                    <a:pt x="2" y="18"/>
                  </a:lnTo>
                  <a:lnTo>
                    <a:pt x="2" y="21"/>
                  </a:lnTo>
                  <a:lnTo>
                    <a:pt x="1" y="24"/>
                  </a:lnTo>
                  <a:lnTo>
                    <a:pt x="1" y="26"/>
                  </a:lnTo>
                  <a:lnTo>
                    <a:pt x="0" y="29"/>
                  </a:lnTo>
                  <a:lnTo>
                    <a:pt x="0" y="30"/>
                  </a:lnTo>
                  <a:lnTo>
                    <a:pt x="0" y="33"/>
                  </a:lnTo>
                  <a:lnTo>
                    <a:pt x="0" y="36"/>
                  </a:lnTo>
                  <a:lnTo>
                    <a:pt x="0" y="40"/>
                  </a:lnTo>
                  <a:lnTo>
                    <a:pt x="0" y="44"/>
                  </a:lnTo>
                  <a:lnTo>
                    <a:pt x="0" y="49"/>
                  </a:lnTo>
                  <a:lnTo>
                    <a:pt x="1" y="53"/>
                  </a:lnTo>
                  <a:lnTo>
                    <a:pt x="2" y="58"/>
                  </a:lnTo>
                  <a:lnTo>
                    <a:pt x="5" y="62"/>
                  </a:lnTo>
                  <a:lnTo>
                    <a:pt x="8" y="67"/>
                  </a:lnTo>
                  <a:lnTo>
                    <a:pt x="10" y="70"/>
                  </a:lnTo>
                  <a:lnTo>
                    <a:pt x="13" y="73"/>
                  </a:lnTo>
                  <a:lnTo>
                    <a:pt x="16" y="75"/>
                  </a:lnTo>
                  <a:lnTo>
                    <a:pt x="17" y="75"/>
                  </a:lnTo>
                  <a:lnTo>
                    <a:pt x="18" y="76"/>
                  </a:lnTo>
                  <a:lnTo>
                    <a:pt x="20" y="78"/>
                  </a:lnTo>
                  <a:lnTo>
                    <a:pt x="22" y="78"/>
                  </a:lnTo>
                  <a:lnTo>
                    <a:pt x="24" y="78"/>
                  </a:lnTo>
                  <a:lnTo>
                    <a:pt x="25" y="78"/>
                  </a:lnTo>
                  <a:lnTo>
                    <a:pt x="28" y="79"/>
                  </a:lnTo>
                  <a:lnTo>
                    <a:pt x="29" y="78"/>
                  </a:lnTo>
                  <a:lnTo>
                    <a:pt x="32" y="78"/>
                  </a:lnTo>
                  <a:lnTo>
                    <a:pt x="33" y="78"/>
                  </a:lnTo>
                  <a:lnTo>
                    <a:pt x="35" y="78"/>
                  </a:lnTo>
                  <a:lnTo>
                    <a:pt x="37" y="76"/>
                  </a:lnTo>
                  <a:lnTo>
                    <a:pt x="39" y="75"/>
                  </a:lnTo>
                  <a:lnTo>
                    <a:pt x="40" y="75"/>
                  </a:lnTo>
                  <a:lnTo>
                    <a:pt x="41" y="73"/>
                  </a:lnTo>
                  <a:lnTo>
                    <a:pt x="45" y="70"/>
                  </a:lnTo>
                  <a:lnTo>
                    <a:pt x="48" y="67"/>
                  </a:lnTo>
                  <a:lnTo>
                    <a:pt x="51" y="62"/>
                  </a:lnTo>
                  <a:lnTo>
                    <a:pt x="52" y="58"/>
                  </a:lnTo>
                  <a:lnTo>
                    <a:pt x="55" y="53"/>
                  </a:lnTo>
                  <a:lnTo>
                    <a:pt x="55" y="49"/>
                  </a:lnTo>
                  <a:lnTo>
                    <a:pt x="56" y="44"/>
                  </a:lnTo>
                  <a:lnTo>
                    <a:pt x="56" y="40"/>
                  </a:lnTo>
                  <a:lnTo>
                    <a:pt x="56" y="33"/>
                  </a:lnTo>
                  <a:lnTo>
                    <a:pt x="55" y="29"/>
                  </a:lnTo>
                  <a:lnTo>
                    <a:pt x="55" y="24"/>
                  </a:lnTo>
                  <a:lnTo>
                    <a:pt x="52" y="18"/>
                  </a:lnTo>
                  <a:lnTo>
                    <a:pt x="52" y="17"/>
                  </a:lnTo>
                  <a:lnTo>
                    <a:pt x="51" y="15"/>
                  </a:lnTo>
                  <a:lnTo>
                    <a:pt x="49" y="12"/>
                  </a:lnTo>
                  <a:lnTo>
                    <a:pt x="48" y="11"/>
                  </a:lnTo>
                  <a:lnTo>
                    <a:pt x="47" y="9"/>
                  </a:lnTo>
                  <a:lnTo>
                    <a:pt x="45" y="8"/>
                  </a:lnTo>
                  <a:lnTo>
                    <a:pt x="44" y="6"/>
                  </a:lnTo>
                  <a:lnTo>
                    <a:pt x="41" y="5"/>
                  </a:lnTo>
                  <a:lnTo>
                    <a:pt x="39" y="1"/>
                  </a:lnTo>
                  <a:lnTo>
                    <a:pt x="35" y="0"/>
                  </a:lnTo>
                  <a:lnTo>
                    <a:pt x="32" y="0"/>
                  </a:lnTo>
                  <a:lnTo>
                    <a:pt x="28" y="0"/>
                  </a:lnTo>
                  <a:close/>
                  <a:moveTo>
                    <a:pt x="28" y="3"/>
                  </a:moveTo>
                  <a:lnTo>
                    <a:pt x="29" y="3"/>
                  </a:lnTo>
                  <a:lnTo>
                    <a:pt x="31" y="3"/>
                  </a:lnTo>
                  <a:lnTo>
                    <a:pt x="32" y="3"/>
                  </a:lnTo>
                  <a:lnTo>
                    <a:pt x="35" y="5"/>
                  </a:lnTo>
                  <a:lnTo>
                    <a:pt x="36" y="5"/>
                  </a:lnTo>
                  <a:lnTo>
                    <a:pt x="37" y="6"/>
                  </a:lnTo>
                  <a:lnTo>
                    <a:pt x="39" y="6"/>
                  </a:lnTo>
                  <a:lnTo>
                    <a:pt x="40" y="8"/>
                  </a:lnTo>
                  <a:lnTo>
                    <a:pt x="43" y="9"/>
                  </a:lnTo>
                  <a:lnTo>
                    <a:pt x="44" y="11"/>
                  </a:lnTo>
                  <a:lnTo>
                    <a:pt x="45" y="12"/>
                  </a:lnTo>
                  <a:lnTo>
                    <a:pt x="47" y="14"/>
                  </a:lnTo>
                  <a:lnTo>
                    <a:pt x="47" y="15"/>
                  </a:lnTo>
                  <a:lnTo>
                    <a:pt x="48" y="17"/>
                  </a:lnTo>
                  <a:lnTo>
                    <a:pt x="49" y="18"/>
                  </a:lnTo>
                  <a:lnTo>
                    <a:pt x="51" y="21"/>
                  </a:lnTo>
                  <a:lnTo>
                    <a:pt x="52" y="26"/>
                  </a:lnTo>
                  <a:lnTo>
                    <a:pt x="53" y="30"/>
                  </a:lnTo>
                  <a:lnTo>
                    <a:pt x="53" y="35"/>
                  </a:lnTo>
                  <a:lnTo>
                    <a:pt x="53" y="40"/>
                  </a:lnTo>
                  <a:lnTo>
                    <a:pt x="53" y="44"/>
                  </a:lnTo>
                  <a:lnTo>
                    <a:pt x="53" y="49"/>
                  </a:lnTo>
                  <a:lnTo>
                    <a:pt x="52" y="52"/>
                  </a:lnTo>
                  <a:lnTo>
                    <a:pt x="51" y="56"/>
                  </a:lnTo>
                  <a:lnTo>
                    <a:pt x="48" y="61"/>
                  </a:lnTo>
                  <a:lnTo>
                    <a:pt x="47" y="64"/>
                  </a:lnTo>
                  <a:lnTo>
                    <a:pt x="44" y="67"/>
                  </a:lnTo>
                  <a:lnTo>
                    <a:pt x="41" y="70"/>
                  </a:lnTo>
                  <a:lnTo>
                    <a:pt x="37" y="71"/>
                  </a:lnTo>
                  <a:lnTo>
                    <a:pt x="35" y="73"/>
                  </a:lnTo>
                  <a:lnTo>
                    <a:pt x="31" y="75"/>
                  </a:lnTo>
                  <a:lnTo>
                    <a:pt x="28" y="75"/>
                  </a:lnTo>
                  <a:lnTo>
                    <a:pt x="24" y="75"/>
                  </a:lnTo>
                  <a:lnTo>
                    <a:pt x="21" y="73"/>
                  </a:lnTo>
                  <a:lnTo>
                    <a:pt x="18" y="71"/>
                  </a:lnTo>
                  <a:lnTo>
                    <a:pt x="14" y="70"/>
                  </a:lnTo>
                  <a:lnTo>
                    <a:pt x="12" y="67"/>
                  </a:lnTo>
                  <a:lnTo>
                    <a:pt x="9" y="64"/>
                  </a:lnTo>
                  <a:lnTo>
                    <a:pt x="6" y="61"/>
                  </a:lnTo>
                  <a:lnTo>
                    <a:pt x="5" y="56"/>
                  </a:lnTo>
                  <a:lnTo>
                    <a:pt x="4" y="52"/>
                  </a:lnTo>
                  <a:lnTo>
                    <a:pt x="2" y="47"/>
                  </a:lnTo>
                  <a:lnTo>
                    <a:pt x="2" y="43"/>
                  </a:lnTo>
                  <a:lnTo>
                    <a:pt x="1" y="40"/>
                  </a:lnTo>
                  <a:lnTo>
                    <a:pt x="1" y="36"/>
                  </a:lnTo>
                  <a:lnTo>
                    <a:pt x="2" y="35"/>
                  </a:lnTo>
                  <a:lnTo>
                    <a:pt x="2" y="32"/>
                  </a:lnTo>
                  <a:lnTo>
                    <a:pt x="2" y="30"/>
                  </a:lnTo>
                  <a:lnTo>
                    <a:pt x="2" y="27"/>
                  </a:lnTo>
                  <a:lnTo>
                    <a:pt x="4" y="26"/>
                  </a:lnTo>
                  <a:lnTo>
                    <a:pt x="4" y="23"/>
                  </a:lnTo>
                  <a:lnTo>
                    <a:pt x="5" y="21"/>
                  </a:lnTo>
                  <a:lnTo>
                    <a:pt x="6" y="17"/>
                  </a:lnTo>
                  <a:lnTo>
                    <a:pt x="9" y="14"/>
                  </a:lnTo>
                  <a:lnTo>
                    <a:pt x="12" y="11"/>
                  </a:lnTo>
                  <a:lnTo>
                    <a:pt x="14" y="8"/>
                  </a:lnTo>
                  <a:lnTo>
                    <a:pt x="18" y="6"/>
                  </a:lnTo>
                  <a:lnTo>
                    <a:pt x="21" y="5"/>
                  </a:lnTo>
                  <a:lnTo>
                    <a:pt x="24" y="3"/>
                  </a:lnTo>
                  <a:lnTo>
                    <a:pt x="28" y="3"/>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8" name="Freeform 234"/>
            <p:cNvSpPr>
              <a:spLocks noEditPoints="1"/>
            </p:cNvSpPr>
            <p:nvPr/>
          </p:nvSpPr>
          <p:spPr bwMode="auto">
            <a:xfrm>
              <a:off x="8666163" y="3548063"/>
              <a:ext cx="31750" cy="42862"/>
            </a:xfrm>
            <a:custGeom>
              <a:avLst/>
              <a:gdLst/>
              <a:ahLst/>
              <a:cxnLst>
                <a:cxn ang="0">
                  <a:pos x="25" y="2"/>
                </a:cxn>
                <a:cxn ang="0">
                  <a:pos x="18" y="3"/>
                </a:cxn>
                <a:cxn ang="0">
                  <a:pos x="12" y="9"/>
                </a:cxn>
                <a:cxn ang="0">
                  <a:pos x="6" y="15"/>
                </a:cxn>
                <a:cxn ang="0">
                  <a:pos x="4" y="23"/>
                </a:cxn>
                <a:cxn ang="0">
                  <a:pos x="1" y="28"/>
                </a:cxn>
                <a:cxn ang="0">
                  <a:pos x="1" y="32"/>
                </a:cxn>
                <a:cxn ang="0">
                  <a:pos x="0" y="38"/>
                </a:cxn>
                <a:cxn ang="0">
                  <a:pos x="0" y="46"/>
                </a:cxn>
                <a:cxn ang="0">
                  <a:pos x="2" y="55"/>
                </a:cxn>
                <a:cxn ang="0">
                  <a:pos x="6" y="64"/>
                </a:cxn>
                <a:cxn ang="0">
                  <a:pos x="12" y="72"/>
                </a:cxn>
                <a:cxn ang="0">
                  <a:pos x="16" y="75"/>
                </a:cxn>
                <a:cxn ang="0">
                  <a:pos x="20" y="78"/>
                </a:cxn>
                <a:cxn ang="0">
                  <a:pos x="24" y="79"/>
                </a:cxn>
                <a:cxn ang="0">
                  <a:pos x="26" y="79"/>
                </a:cxn>
                <a:cxn ang="0">
                  <a:pos x="30" y="79"/>
                </a:cxn>
                <a:cxn ang="0">
                  <a:pos x="34" y="79"/>
                </a:cxn>
                <a:cxn ang="0">
                  <a:pos x="37" y="78"/>
                </a:cxn>
                <a:cxn ang="0">
                  <a:pos x="41" y="75"/>
                </a:cxn>
                <a:cxn ang="0">
                  <a:pos x="47" y="72"/>
                </a:cxn>
                <a:cxn ang="0">
                  <a:pos x="51" y="64"/>
                </a:cxn>
                <a:cxn ang="0">
                  <a:pos x="55" y="55"/>
                </a:cxn>
                <a:cxn ang="0">
                  <a:pos x="57" y="46"/>
                </a:cxn>
                <a:cxn ang="0">
                  <a:pos x="57" y="35"/>
                </a:cxn>
                <a:cxn ang="0">
                  <a:pos x="55" y="25"/>
                </a:cxn>
                <a:cxn ang="0">
                  <a:pos x="52" y="18"/>
                </a:cxn>
                <a:cxn ang="0">
                  <a:pos x="51" y="14"/>
                </a:cxn>
                <a:cxn ang="0">
                  <a:pos x="48" y="11"/>
                </a:cxn>
                <a:cxn ang="0">
                  <a:pos x="44" y="8"/>
                </a:cxn>
                <a:cxn ang="0">
                  <a:pos x="38" y="3"/>
                </a:cxn>
                <a:cxn ang="0">
                  <a:pos x="32" y="2"/>
                </a:cxn>
                <a:cxn ang="0">
                  <a:pos x="29" y="5"/>
                </a:cxn>
                <a:cxn ang="0">
                  <a:pos x="32" y="5"/>
                </a:cxn>
                <a:cxn ang="0">
                  <a:pos x="34" y="6"/>
                </a:cxn>
                <a:cxn ang="0">
                  <a:pos x="38" y="6"/>
                </a:cxn>
                <a:cxn ang="0">
                  <a:pos x="41" y="9"/>
                </a:cxn>
                <a:cxn ang="0">
                  <a:pos x="44" y="11"/>
                </a:cxn>
                <a:cxn ang="0">
                  <a:pos x="47" y="14"/>
                </a:cxn>
                <a:cxn ang="0">
                  <a:pos x="49" y="18"/>
                </a:cxn>
                <a:cxn ang="0">
                  <a:pos x="51" y="23"/>
                </a:cxn>
                <a:cxn ang="0">
                  <a:pos x="53" y="31"/>
                </a:cxn>
                <a:cxn ang="0">
                  <a:pos x="55" y="40"/>
                </a:cxn>
                <a:cxn ang="0">
                  <a:pos x="53" y="49"/>
                </a:cxn>
                <a:cxn ang="0">
                  <a:pos x="51" y="58"/>
                </a:cxn>
                <a:cxn ang="0">
                  <a:pos x="47" y="66"/>
                </a:cxn>
                <a:cxn ang="0">
                  <a:pos x="41" y="72"/>
                </a:cxn>
                <a:cxn ang="0">
                  <a:pos x="36" y="75"/>
                </a:cxn>
                <a:cxn ang="0">
                  <a:pos x="29" y="76"/>
                </a:cxn>
                <a:cxn ang="0">
                  <a:pos x="22" y="75"/>
                </a:cxn>
                <a:cxn ang="0">
                  <a:pos x="16" y="72"/>
                </a:cxn>
                <a:cxn ang="0">
                  <a:pos x="10" y="66"/>
                </a:cxn>
                <a:cxn ang="0">
                  <a:pos x="6" y="58"/>
                </a:cxn>
                <a:cxn ang="0">
                  <a:pos x="4" y="49"/>
                </a:cxn>
                <a:cxn ang="0">
                  <a:pos x="2" y="40"/>
                </a:cxn>
                <a:cxn ang="0">
                  <a:pos x="2" y="35"/>
                </a:cxn>
                <a:cxn ang="0">
                  <a:pos x="4" y="31"/>
                </a:cxn>
                <a:cxn ang="0">
                  <a:pos x="5" y="26"/>
                </a:cxn>
                <a:cxn ang="0">
                  <a:pos x="6" y="23"/>
                </a:cxn>
                <a:cxn ang="0">
                  <a:pos x="10" y="15"/>
                </a:cxn>
                <a:cxn ang="0">
                  <a:pos x="16" y="9"/>
                </a:cxn>
                <a:cxn ang="0">
                  <a:pos x="22" y="6"/>
                </a:cxn>
                <a:cxn ang="0">
                  <a:pos x="29" y="5"/>
                </a:cxn>
              </a:cxnLst>
              <a:rect l="0" t="0" r="r" b="b"/>
              <a:pathLst>
                <a:path w="57" h="79">
                  <a:moveTo>
                    <a:pt x="29" y="0"/>
                  </a:moveTo>
                  <a:lnTo>
                    <a:pt x="25" y="2"/>
                  </a:lnTo>
                  <a:lnTo>
                    <a:pt x="21" y="2"/>
                  </a:lnTo>
                  <a:lnTo>
                    <a:pt x="18" y="3"/>
                  </a:lnTo>
                  <a:lnTo>
                    <a:pt x="14" y="6"/>
                  </a:lnTo>
                  <a:lnTo>
                    <a:pt x="12" y="9"/>
                  </a:lnTo>
                  <a:lnTo>
                    <a:pt x="9" y="12"/>
                  </a:lnTo>
                  <a:lnTo>
                    <a:pt x="6" y="15"/>
                  </a:lnTo>
                  <a:lnTo>
                    <a:pt x="4" y="20"/>
                  </a:lnTo>
                  <a:lnTo>
                    <a:pt x="4" y="23"/>
                  </a:lnTo>
                  <a:lnTo>
                    <a:pt x="2" y="25"/>
                  </a:lnTo>
                  <a:lnTo>
                    <a:pt x="1" y="28"/>
                  </a:lnTo>
                  <a:lnTo>
                    <a:pt x="1" y="31"/>
                  </a:lnTo>
                  <a:lnTo>
                    <a:pt x="1" y="32"/>
                  </a:lnTo>
                  <a:lnTo>
                    <a:pt x="0" y="35"/>
                  </a:lnTo>
                  <a:lnTo>
                    <a:pt x="0" y="38"/>
                  </a:lnTo>
                  <a:lnTo>
                    <a:pt x="0" y="40"/>
                  </a:lnTo>
                  <a:lnTo>
                    <a:pt x="0" y="46"/>
                  </a:lnTo>
                  <a:lnTo>
                    <a:pt x="1" y="50"/>
                  </a:lnTo>
                  <a:lnTo>
                    <a:pt x="2" y="55"/>
                  </a:lnTo>
                  <a:lnTo>
                    <a:pt x="4" y="60"/>
                  </a:lnTo>
                  <a:lnTo>
                    <a:pt x="6" y="64"/>
                  </a:lnTo>
                  <a:lnTo>
                    <a:pt x="9" y="69"/>
                  </a:lnTo>
                  <a:lnTo>
                    <a:pt x="12" y="72"/>
                  </a:lnTo>
                  <a:lnTo>
                    <a:pt x="14" y="75"/>
                  </a:lnTo>
                  <a:lnTo>
                    <a:pt x="16" y="75"/>
                  </a:lnTo>
                  <a:lnTo>
                    <a:pt x="18" y="76"/>
                  </a:lnTo>
                  <a:lnTo>
                    <a:pt x="20" y="78"/>
                  </a:lnTo>
                  <a:lnTo>
                    <a:pt x="21" y="78"/>
                  </a:lnTo>
                  <a:lnTo>
                    <a:pt x="24" y="79"/>
                  </a:lnTo>
                  <a:lnTo>
                    <a:pt x="25" y="79"/>
                  </a:lnTo>
                  <a:lnTo>
                    <a:pt x="26" y="79"/>
                  </a:lnTo>
                  <a:lnTo>
                    <a:pt x="29" y="79"/>
                  </a:lnTo>
                  <a:lnTo>
                    <a:pt x="30" y="79"/>
                  </a:lnTo>
                  <a:lnTo>
                    <a:pt x="32" y="79"/>
                  </a:lnTo>
                  <a:lnTo>
                    <a:pt x="34" y="79"/>
                  </a:lnTo>
                  <a:lnTo>
                    <a:pt x="36" y="78"/>
                  </a:lnTo>
                  <a:lnTo>
                    <a:pt x="37" y="78"/>
                  </a:lnTo>
                  <a:lnTo>
                    <a:pt x="40" y="76"/>
                  </a:lnTo>
                  <a:lnTo>
                    <a:pt x="41" y="75"/>
                  </a:lnTo>
                  <a:lnTo>
                    <a:pt x="43" y="75"/>
                  </a:lnTo>
                  <a:lnTo>
                    <a:pt x="47" y="72"/>
                  </a:lnTo>
                  <a:lnTo>
                    <a:pt x="49" y="69"/>
                  </a:lnTo>
                  <a:lnTo>
                    <a:pt x="51" y="64"/>
                  </a:lnTo>
                  <a:lnTo>
                    <a:pt x="53" y="60"/>
                  </a:lnTo>
                  <a:lnTo>
                    <a:pt x="55" y="55"/>
                  </a:lnTo>
                  <a:lnTo>
                    <a:pt x="56" y="50"/>
                  </a:lnTo>
                  <a:lnTo>
                    <a:pt x="57" y="46"/>
                  </a:lnTo>
                  <a:lnTo>
                    <a:pt x="57" y="40"/>
                  </a:lnTo>
                  <a:lnTo>
                    <a:pt x="57" y="35"/>
                  </a:lnTo>
                  <a:lnTo>
                    <a:pt x="56" y="31"/>
                  </a:lnTo>
                  <a:lnTo>
                    <a:pt x="55" y="25"/>
                  </a:lnTo>
                  <a:lnTo>
                    <a:pt x="53" y="20"/>
                  </a:lnTo>
                  <a:lnTo>
                    <a:pt x="52" y="18"/>
                  </a:lnTo>
                  <a:lnTo>
                    <a:pt x="51" y="15"/>
                  </a:lnTo>
                  <a:lnTo>
                    <a:pt x="51" y="14"/>
                  </a:lnTo>
                  <a:lnTo>
                    <a:pt x="49" y="12"/>
                  </a:lnTo>
                  <a:lnTo>
                    <a:pt x="48" y="11"/>
                  </a:lnTo>
                  <a:lnTo>
                    <a:pt x="45" y="8"/>
                  </a:lnTo>
                  <a:lnTo>
                    <a:pt x="44" y="8"/>
                  </a:lnTo>
                  <a:lnTo>
                    <a:pt x="43" y="6"/>
                  </a:lnTo>
                  <a:lnTo>
                    <a:pt x="38" y="3"/>
                  </a:lnTo>
                  <a:lnTo>
                    <a:pt x="36" y="2"/>
                  </a:lnTo>
                  <a:lnTo>
                    <a:pt x="32" y="2"/>
                  </a:lnTo>
                  <a:lnTo>
                    <a:pt x="29" y="0"/>
                  </a:lnTo>
                  <a:close/>
                  <a:moveTo>
                    <a:pt x="29" y="5"/>
                  </a:moveTo>
                  <a:lnTo>
                    <a:pt x="30" y="5"/>
                  </a:lnTo>
                  <a:lnTo>
                    <a:pt x="32" y="5"/>
                  </a:lnTo>
                  <a:lnTo>
                    <a:pt x="33" y="5"/>
                  </a:lnTo>
                  <a:lnTo>
                    <a:pt x="34" y="6"/>
                  </a:lnTo>
                  <a:lnTo>
                    <a:pt x="37" y="6"/>
                  </a:lnTo>
                  <a:lnTo>
                    <a:pt x="38" y="6"/>
                  </a:lnTo>
                  <a:lnTo>
                    <a:pt x="40" y="8"/>
                  </a:lnTo>
                  <a:lnTo>
                    <a:pt x="41" y="9"/>
                  </a:lnTo>
                  <a:lnTo>
                    <a:pt x="43" y="11"/>
                  </a:lnTo>
                  <a:lnTo>
                    <a:pt x="44" y="11"/>
                  </a:lnTo>
                  <a:lnTo>
                    <a:pt x="45" y="12"/>
                  </a:lnTo>
                  <a:lnTo>
                    <a:pt x="47" y="14"/>
                  </a:lnTo>
                  <a:lnTo>
                    <a:pt x="48" y="17"/>
                  </a:lnTo>
                  <a:lnTo>
                    <a:pt x="49" y="18"/>
                  </a:lnTo>
                  <a:lnTo>
                    <a:pt x="51" y="20"/>
                  </a:lnTo>
                  <a:lnTo>
                    <a:pt x="51" y="23"/>
                  </a:lnTo>
                  <a:lnTo>
                    <a:pt x="52" y="26"/>
                  </a:lnTo>
                  <a:lnTo>
                    <a:pt x="53" y="31"/>
                  </a:lnTo>
                  <a:lnTo>
                    <a:pt x="55" y="35"/>
                  </a:lnTo>
                  <a:lnTo>
                    <a:pt x="55" y="40"/>
                  </a:lnTo>
                  <a:lnTo>
                    <a:pt x="55" y="44"/>
                  </a:lnTo>
                  <a:lnTo>
                    <a:pt x="53" y="49"/>
                  </a:lnTo>
                  <a:lnTo>
                    <a:pt x="52" y="53"/>
                  </a:lnTo>
                  <a:lnTo>
                    <a:pt x="51" y="58"/>
                  </a:lnTo>
                  <a:lnTo>
                    <a:pt x="49" y="63"/>
                  </a:lnTo>
                  <a:lnTo>
                    <a:pt x="47" y="66"/>
                  </a:lnTo>
                  <a:lnTo>
                    <a:pt x="44" y="69"/>
                  </a:lnTo>
                  <a:lnTo>
                    <a:pt x="41" y="72"/>
                  </a:lnTo>
                  <a:lnTo>
                    <a:pt x="38" y="73"/>
                  </a:lnTo>
                  <a:lnTo>
                    <a:pt x="36" y="75"/>
                  </a:lnTo>
                  <a:lnTo>
                    <a:pt x="32" y="76"/>
                  </a:lnTo>
                  <a:lnTo>
                    <a:pt x="29" y="76"/>
                  </a:lnTo>
                  <a:lnTo>
                    <a:pt x="25" y="76"/>
                  </a:lnTo>
                  <a:lnTo>
                    <a:pt x="22" y="75"/>
                  </a:lnTo>
                  <a:lnTo>
                    <a:pt x="18" y="73"/>
                  </a:lnTo>
                  <a:lnTo>
                    <a:pt x="16" y="72"/>
                  </a:lnTo>
                  <a:lnTo>
                    <a:pt x="13" y="69"/>
                  </a:lnTo>
                  <a:lnTo>
                    <a:pt x="10" y="66"/>
                  </a:lnTo>
                  <a:lnTo>
                    <a:pt x="8" y="63"/>
                  </a:lnTo>
                  <a:lnTo>
                    <a:pt x="6" y="58"/>
                  </a:lnTo>
                  <a:lnTo>
                    <a:pt x="5" y="53"/>
                  </a:lnTo>
                  <a:lnTo>
                    <a:pt x="4" y="49"/>
                  </a:lnTo>
                  <a:lnTo>
                    <a:pt x="2" y="44"/>
                  </a:lnTo>
                  <a:lnTo>
                    <a:pt x="2" y="40"/>
                  </a:lnTo>
                  <a:lnTo>
                    <a:pt x="2" y="38"/>
                  </a:lnTo>
                  <a:lnTo>
                    <a:pt x="2" y="35"/>
                  </a:lnTo>
                  <a:lnTo>
                    <a:pt x="4" y="34"/>
                  </a:lnTo>
                  <a:lnTo>
                    <a:pt x="4" y="31"/>
                  </a:lnTo>
                  <a:lnTo>
                    <a:pt x="4" y="29"/>
                  </a:lnTo>
                  <a:lnTo>
                    <a:pt x="5" y="26"/>
                  </a:lnTo>
                  <a:lnTo>
                    <a:pt x="5" y="25"/>
                  </a:lnTo>
                  <a:lnTo>
                    <a:pt x="6" y="23"/>
                  </a:lnTo>
                  <a:lnTo>
                    <a:pt x="8" y="18"/>
                  </a:lnTo>
                  <a:lnTo>
                    <a:pt x="10" y="15"/>
                  </a:lnTo>
                  <a:lnTo>
                    <a:pt x="13" y="11"/>
                  </a:lnTo>
                  <a:lnTo>
                    <a:pt x="16" y="9"/>
                  </a:lnTo>
                  <a:lnTo>
                    <a:pt x="18" y="6"/>
                  </a:lnTo>
                  <a:lnTo>
                    <a:pt x="22" y="6"/>
                  </a:lnTo>
                  <a:lnTo>
                    <a:pt x="25"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39" name="Freeform 235"/>
            <p:cNvSpPr>
              <a:spLocks/>
            </p:cNvSpPr>
            <p:nvPr/>
          </p:nvSpPr>
          <p:spPr bwMode="auto">
            <a:xfrm>
              <a:off x="8616950" y="3548063"/>
              <a:ext cx="30163" cy="42862"/>
            </a:xfrm>
            <a:custGeom>
              <a:avLst/>
              <a:gdLst/>
              <a:ahLst/>
              <a:cxnLst>
                <a:cxn ang="0">
                  <a:pos x="24" y="2"/>
                </a:cxn>
                <a:cxn ang="0">
                  <a:pos x="18" y="3"/>
                </a:cxn>
                <a:cxn ang="0">
                  <a:pos x="11" y="9"/>
                </a:cxn>
                <a:cxn ang="0">
                  <a:pos x="6" y="15"/>
                </a:cxn>
                <a:cxn ang="0">
                  <a:pos x="3" y="23"/>
                </a:cxn>
                <a:cxn ang="0">
                  <a:pos x="2" y="28"/>
                </a:cxn>
                <a:cxn ang="0">
                  <a:pos x="0" y="32"/>
                </a:cxn>
                <a:cxn ang="0">
                  <a:pos x="0" y="38"/>
                </a:cxn>
                <a:cxn ang="0">
                  <a:pos x="0" y="46"/>
                </a:cxn>
                <a:cxn ang="0">
                  <a:pos x="2" y="55"/>
                </a:cxn>
                <a:cxn ang="0">
                  <a:pos x="6" y="64"/>
                </a:cxn>
                <a:cxn ang="0">
                  <a:pos x="11" y="72"/>
                </a:cxn>
                <a:cxn ang="0">
                  <a:pos x="16" y="75"/>
                </a:cxn>
                <a:cxn ang="0">
                  <a:pos x="19" y="78"/>
                </a:cxn>
                <a:cxn ang="0">
                  <a:pos x="23" y="79"/>
                </a:cxn>
                <a:cxn ang="0">
                  <a:pos x="27" y="79"/>
                </a:cxn>
                <a:cxn ang="0">
                  <a:pos x="30" y="79"/>
                </a:cxn>
                <a:cxn ang="0">
                  <a:pos x="34" y="79"/>
                </a:cxn>
                <a:cxn ang="0">
                  <a:pos x="38" y="78"/>
                </a:cxn>
                <a:cxn ang="0">
                  <a:pos x="40" y="75"/>
                </a:cxn>
                <a:cxn ang="0">
                  <a:pos x="46" y="72"/>
                </a:cxn>
                <a:cxn ang="0">
                  <a:pos x="51" y="64"/>
                </a:cxn>
                <a:cxn ang="0">
                  <a:pos x="55" y="55"/>
                </a:cxn>
                <a:cxn ang="0">
                  <a:pos x="57" y="46"/>
                </a:cxn>
                <a:cxn ang="0">
                  <a:pos x="57" y="35"/>
                </a:cxn>
                <a:cxn ang="0">
                  <a:pos x="55" y="25"/>
                </a:cxn>
                <a:cxn ang="0">
                  <a:pos x="53" y="18"/>
                </a:cxn>
                <a:cxn ang="0">
                  <a:pos x="50" y="14"/>
                </a:cxn>
                <a:cxn ang="0">
                  <a:pos x="47" y="11"/>
                </a:cxn>
                <a:cxn ang="0">
                  <a:pos x="45" y="8"/>
                </a:cxn>
                <a:cxn ang="0">
                  <a:pos x="39" y="3"/>
                </a:cxn>
                <a:cxn ang="0">
                  <a:pos x="32" y="2"/>
                </a:cxn>
              </a:cxnLst>
              <a:rect l="0" t="0" r="r" b="b"/>
              <a:pathLst>
                <a:path w="57" h="79">
                  <a:moveTo>
                    <a:pt x="28" y="0"/>
                  </a:moveTo>
                  <a:lnTo>
                    <a:pt x="24" y="2"/>
                  </a:lnTo>
                  <a:lnTo>
                    <a:pt x="22" y="2"/>
                  </a:lnTo>
                  <a:lnTo>
                    <a:pt x="18" y="3"/>
                  </a:lnTo>
                  <a:lnTo>
                    <a:pt x="15" y="6"/>
                  </a:lnTo>
                  <a:lnTo>
                    <a:pt x="11" y="9"/>
                  </a:lnTo>
                  <a:lnTo>
                    <a:pt x="8" y="12"/>
                  </a:lnTo>
                  <a:lnTo>
                    <a:pt x="6" y="15"/>
                  </a:lnTo>
                  <a:lnTo>
                    <a:pt x="4" y="20"/>
                  </a:lnTo>
                  <a:lnTo>
                    <a:pt x="3" y="23"/>
                  </a:lnTo>
                  <a:lnTo>
                    <a:pt x="2" y="25"/>
                  </a:lnTo>
                  <a:lnTo>
                    <a:pt x="2" y="28"/>
                  </a:lnTo>
                  <a:lnTo>
                    <a:pt x="0" y="31"/>
                  </a:lnTo>
                  <a:lnTo>
                    <a:pt x="0" y="32"/>
                  </a:lnTo>
                  <a:lnTo>
                    <a:pt x="0" y="35"/>
                  </a:lnTo>
                  <a:lnTo>
                    <a:pt x="0" y="38"/>
                  </a:lnTo>
                  <a:lnTo>
                    <a:pt x="0" y="40"/>
                  </a:lnTo>
                  <a:lnTo>
                    <a:pt x="0" y="46"/>
                  </a:lnTo>
                  <a:lnTo>
                    <a:pt x="0" y="50"/>
                  </a:lnTo>
                  <a:lnTo>
                    <a:pt x="2" y="55"/>
                  </a:lnTo>
                  <a:lnTo>
                    <a:pt x="4" y="60"/>
                  </a:lnTo>
                  <a:lnTo>
                    <a:pt x="6" y="64"/>
                  </a:lnTo>
                  <a:lnTo>
                    <a:pt x="8" y="69"/>
                  </a:lnTo>
                  <a:lnTo>
                    <a:pt x="11" y="72"/>
                  </a:lnTo>
                  <a:lnTo>
                    <a:pt x="15" y="75"/>
                  </a:lnTo>
                  <a:lnTo>
                    <a:pt x="16" y="75"/>
                  </a:lnTo>
                  <a:lnTo>
                    <a:pt x="18" y="76"/>
                  </a:lnTo>
                  <a:lnTo>
                    <a:pt x="19" y="78"/>
                  </a:lnTo>
                  <a:lnTo>
                    <a:pt x="22" y="78"/>
                  </a:lnTo>
                  <a:lnTo>
                    <a:pt x="23" y="79"/>
                  </a:lnTo>
                  <a:lnTo>
                    <a:pt x="24" y="79"/>
                  </a:lnTo>
                  <a:lnTo>
                    <a:pt x="27" y="79"/>
                  </a:lnTo>
                  <a:lnTo>
                    <a:pt x="28" y="79"/>
                  </a:lnTo>
                  <a:lnTo>
                    <a:pt x="30" y="79"/>
                  </a:lnTo>
                  <a:lnTo>
                    <a:pt x="32" y="79"/>
                  </a:lnTo>
                  <a:lnTo>
                    <a:pt x="34" y="79"/>
                  </a:lnTo>
                  <a:lnTo>
                    <a:pt x="35" y="78"/>
                  </a:lnTo>
                  <a:lnTo>
                    <a:pt x="38" y="78"/>
                  </a:lnTo>
                  <a:lnTo>
                    <a:pt x="39" y="76"/>
                  </a:lnTo>
                  <a:lnTo>
                    <a:pt x="40" y="75"/>
                  </a:lnTo>
                  <a:lnTo>
                    <a:pt x="43" y="75"/>
                  </a:lnTo>
                  <a:lnTo>
                    <a:pt x="46" y="72"/>
                  </a:lnTo>
                  <a:lnTo>
                    <a:pt x="49" y="69"/>
                  </a:lnTo>
                  <a:lnTo>
                    <a:pt x="51" y="64"/>
                  </a:lnTo>
                  <a:lnTo>
                    <a:pt x="53" y="60"/>
                  </a:lnTo>
                  <a:lnTo>
                    <a:pt x="55" y="55"/>
                  </a:lnTo>
                  <a:lnTo>
                    <a:pt x="57" y="50"/>
                  </a:lnTo>
                  <a:lnTo>
                    <a:pt x="57" y="46"/>
                  </a:lnTo>
                  <a:lnTo>
                    <a:pt x="57" y="40"/>
                  </a:lnTo>
                  <a:lnTo>
                    <a:pt x="57" y="35"/>
                  </a:lnTo>
                  <a:lnTo>
                    <a:pt x="57" y="31"/>
                  </a:lnTo>
                  <a:lnTo>
                    <a:pt x="55" y="25"/>
                  </a:lnTo>
                  <a:lnTo>
                    <a:pt x="53" y="20"/>
                  </a:lnTo>
                  <a:lnTo>
                    <a:pt x="53" y="18"/>
                  </a:lnTo>
                  <a:lnTo>
                    <a:pt x="51" y="15"/>
                  </a:lnTo>
                  <a:lnTo>
                    <a:pt x="50" y="14"/>
                  </a:lnTo>
                  <a:lnTo>
                    <a:pt x="49" y="12"/>
                  </a:lnTo>
                  <a:lnTo>
                    <a:pt x="47" y="11"/>
                  </a:lnTo>
                  <a:lnTo>
                    <a:pt x="46" y="8"/>
                  </a:lnTo>
                  <a:lnTo>
                    <a:pt x="45" y="8"/>
                  </a:lnTo>
                  <a:lnTo>
                    <a:pt x="42" y="6"/>
                  </a:lnTo>
                  <a:lnTo>
                    <a:pt x="39" y="3"/>
                  </a:lnTo>
                  <a:lnTo>
                    <a:pt x="35" y="2"/>
                  </a:lnTo>
                  <a:lnTo>
                    <a:pt x="32"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0" name="Freeform 236"/>
            <p:cNvSpPr>
              <a:spLocks/>
            </p:cNvSpPr>
            <p:nvPr/>
          </p:nvSpPr>
          <p:spPr bwMode="auto">
            <a:xfrm>
              <a:off x="8559800" y="3548063"/>
              <a:ext cx="31750" cy="42862"/>
            </a:xfrm>
            <a:custGeom>
              <a:avLst/>
              <a:gdLst/>
              <a:ahLst/>
              <a:cxnLst>
                <a:cxn ang="0">
                  <a:pos x="24" y="2"/>
                </a:cxn>
                <a:cxn ang="0">
                  <a:pos x="18" y="3"/>
                </a:cxn>
                <a:cxn ang="0">
                  <a:pos x="11" y="9"/>
                </a:cxn>
                <a:cxn ang="0">
                  <a:pos x="5" y="15"/>
                </a:cxn>
                <a:cxn ang="0">
                  <a:pos x="3" y="23"/>
                </a:cxn>
                <a:cxn ang="0">
                  <a:pos x="1" y="28"/>
                </a:cxn>
                <a:cxn ang="0">
                  <a:pos x="0" y="32"/>
                </a:cxn>
                <a:cxn ang="0">
                  <a:pos x="0" y="38"/>
                </a:cxn>
                <a:cxn ang="0">
                  <a:pos x="0" y="46"/>
                </a:cxn>
                <a:cxn ang="0">
                  <a:pos x="1" y="55"/>
                </a:cxn>
                <a:cxn ang="0">
                  <a:pos x="5" y="64"/>
                </a:cxn>
                <a:cxn ang="0">
                  <a:pos x="11" y="72"/>
                </a:cxn>
                <a:cxn ang="0">
                  <a:pos x="16" y="75"/>
                </a:cxn>
                <a:cxn ang="0">
                  <a:pos x="19" y="78"/>
                </a:cxn>
                <a:cxn ang="0">
                  <a:pos x="23" y="79"/>
                </a:cxn>
                <a:cxn ang="0">
                  <a:pos x="27" y="79"/>
                </a:cxn>
                <a:cxn ang="0">
                  <a:pos x="30" y="79"/>
                </a:cxn>
                <a:cxn ang="0">
                  <a:pos x="34" y="79"/>
                </a:cxn>
                <a:cxn ang="0">
                  <a:pos x="38" y="78"/>
                </a:cxn>
                <a:cxn ang="0">
                  <a:pos x="40" y="75"/>
                </a:cxn>
                <a:cxn ang="0">
                  <a:pos x="46" y="72"/>
                </a:cxn>
                <a:cxn ang="0">
                  <a:pos x="51" y="64"/>
                </a:cxn>
                <a:cxn ang="0">
                  <a:pos x="55" y="55"/>
                </a:cxn>
                <a:cxn ang="0">
                  <a:pos x="57" y="46"/>
                </a:cxn>
                <a:cxn ang="0">
                  <a:pos x="57" y="35"/>
                </a:cxn>
                <a:cxn ang="0">
                  <a:pos x="55" y="25"/>
                </a:cxn>
                <a:cxn ang="0">
                  <a:pos x="52" y="18"/>
                </a:cxn>
                <a:cxn ang="0">
                  <a:pos x="50" y="14"/>
                </a:cxn>
                <a:cxn ang="0">
                  <a:pos x="47" y="11"/>
                </a:cxn>
                <a:cxn ang="0">
                  <a:pos x="44" y="8"/>
                </a:cxn>
                <a:cxn ang="0">
                  <a:pos x="39" y="3"/>
                </a:cxn>
                <a:cxn ang="0">
                  <a:pos x="32" y="2"/>
                </a:cxn>
              </a:cxnLst>
              <a:rect l="0" t="0" r="r" b="b"/>
              <a:pathLst>
                <a:path w="57" h="79">
                  <a:moveTo>
                    <a:pt x="28" y="0"/>
                  </a:moveTo>
                  <a:lnTo>
                    <a:pt x="24" y="2"/>
                  </a:lnTo>
                  <a:lnTo>
                    <a:pt x="22" y="2"/>
                  </a:lnTo>
                  <a:lnTo>
                    <a:pt x="18" y="3"/>
                  </a:lnTo>
                  <a:lnTo>
                    <a:pt x="14" y="6"/>
                  </a:lnTo>
                  <a:lnTo>
                    <a:pt x="11" y="9"/>
                  </a:lnTo>
                  <a:lnTo>
                    <a:pt x="8" y="12"/>
                  </a:lnTo>
                  <a:lnTo>
                    <a:pt x="5" y="15"/>
                  </a:lnTo>
                  <a:lnTo>
                    <a:pt x="3" y="20"/>
                  </a:lnTo>
                  <a:lnTo>
                    <a:pt x="3" y="23"/>
                  </a:lnTo>
                  <a:lnTo>
                    <a:pt x="1" y="25"/>
                  </a:lnTo>
                  <a:lnTo>
                    <a:pt x="1" y="28"/>
                  </a:lnTo>
                  <a:lnTo>
                    <a:pt x="0" y="31"/>
                  </a:lnTo>
                  <a:lnTo>
                    <a:pt x="0" y="32"/>
                  </a:lnTo>
                  <a:lnTo>
                    <a:pt x="0" y="35"/>
                  </a:lnTo>
                  <a:lnTo>
                    <a:pt x="0" y="38"/>
                  </a:lnTo>
                  <a:lnTo>
                    <a:pt x="0" y="40"/>
                  </a:lnTo>
                  <a:lnTo>
                    <a:pt x="0" y="46"/>
                  </a:lnTo>
                  <a:lnTo>
                    <a:pt x="0" y="50"/>
                  </a:lnTo>
                  <a:lnTo>
                    <a:pt x="1" y="55"/>
                  </a:lnTo>
                  <a:lnTo>
                    <a:pt x="3" y="60"/>
                  </a:lnTo>
                  <a:lnTo>
                    <a:pt x="5" y="64"/>
                  </a:lnTo>
                  <a:lnTo>
                    <a:pt x="8" y="69"/>
                  </a:lnTo>
                  <a:lnTo>
                    <a:pt x="11" y="72"/>
                  </a:lnTo>
                  <a:lnTo>
                    <a:pt x="14" y="75"/>
                  </a:lnTo>
                  <a:lnTo>
                    <a:pt x="16" y="75"/>
                  </a:lnTo>
                  <a:lnTo>
                    <a:pt x="18" y="76"/>
                  </a:lnTo>
                  <a:lnTo>
                    <a:pt x="19" y="78"/>
                  </a:lnTo>
                  <a:lnTo>
                    <a:pt x="22" y="78"/>
                  </a:lnTo>
                  <a:lnTo>
                    <a:pt x="23" y="79"/>
                  </a:lnTo>
                  <a:lnTo>
                    <a:pt x="24" y="79"/>
                  </a:lnTo>
                  <a:lnTo>
                    <a:pt x="27" y="79"/>
                  </a:lnTo>
                  <a:lnTo>
                    <a:pt x="28" y="79"/>
                  </a:lnTo>
                  <a:lnTo>
                    <a:pt x="30" y="79"/>
                  </a:lnTo>
                  <a:lnTo>
                    <a:pt x="32" y="79"/>
                  </a:lnTo>
                  <a:lnTo>
                    <a:pt x="34" y="79"/>
                  </a:lnTo>
                  <a:lnTo>
                    <a:pt x="35" y="78"/>
                  </a:lnTo>
                  <a:lnTo>
                    <a:pt x="38" y="78"/>
                  </a:lnTo>
                  <a:lnTo>
                    <a:pt x="39" y="76"/>
                  </a:lnTo>
                  <a:lnTo>
                    <a:pt x="40" y="75"/>
                  </a:lnTo>
                  <a:lnTo>
                    <a:pt x="42" y="75"/>
                  </a:lnTo>
                  <a:lnTo>
                    <a:pt x="46" y="72"/>
                  </a:lnTo>
                  <a:lnTo>
                    <a:pt x="48" y="69"/>
                  </a:lnTo>
                  <a:lnTo>
                    <a:pt x="51" y="64"/>
                  </a:lnTo>
                  <a:lnTo>
                    <a:pt x="52" y="60"/>
                  </a:lnTo>
                  <a:lnTo>
                    <a:pt x="55" y="55"/>
                  </a:lnTo>
                  <a:lnTo>
                    <a:pt x="55" y="50"/>
                  </a:lnTo>
                  <a:lnTo>
                    <a:pt x="57" y="46"/>
                  </a:lnTo>
                  <a:lnTo>
                    <a:pt x="57" y="40"/>
                  </a:lnTo>
                  <a:lnTo>
                    <a:pt x="57" y="35"/>
                  </a:lnTo>
                  <a:lnTo>
                    <a:pt x="55" y="31"/>
                  </a:lnTo>
                  <a:lnTo>
                    <a:pt x="55" y="25"/>
                  </a:lnTo>
                  <a:lnTo>
                    <a:pt x="52" y="20"/>
                  </a:lnTo>
                  <a:lnTo>
                    <a:pt x="52" y="18"/>
                  </a:lnTo>
                  <a:lnTo>
                    <a:pt x="51" y="15"/>
                  </a:lnTo>
                  <a:lnTo>
                    <a:pt x="50" y="14"/>
                  </a:lnTo>
                  <a:lnTo>
                    <a:pt x="48" y="12"/>
                  </a:lnTo>
                  <a:lnTo>
                    <a:pt x="47" y="11"/>
                  </a:lnTo>
                  <a:lnTo>
                    <a:pt x="46" y="8"/>
                  </a:lnTo>
                  <a:lnTo>
                    <a:pt x="44" y="8"/>
                  </a:lnTo>
                  <a:lnTo>
                    <a:pt x="42" y="6"/>
                  </a:lnTo>
                  <a:lnTo>
                    <a:pt x="39" y="3"/>
                  </a:lnTo>
                  <a:lnTo>
                    <a:pt x="35" y="2"/>
                  </a:lnTo>
                  <a:lnTo>
                    <a:pt x="32" y="2"/>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1" name="Freeform 237"/>
            <p:cNvSpPr>
              <a:spLocks noEditPoints="1"/>
            </p:cNvSpPr>
            <p:nvPr/>
          </p:nvSpPr>
          <p:spPr bwMode="auto">
            <a:xfrm>
              <a:off x="8399463" y="3548063"/>
              <a:ext cx="30162" cy="42862"/>
            </a:xfrm>
            <a:custGeom>
              <a:avLst/>
              <a:gdLst/>
              <a:ahLst/>
              <a:cxnLst>
                <a:cxn ang="0">
                  <a:pos x="24" y="2"/>
                </a:cxn>
                <a:cxn ang="0">
                  <a:pos x="17" y="3"/>
                </a:cxn>
                <a:cxn ang="0">
                  <a:pos x="10" y="9"/>
                </a:cxn>
                <a:cxn ang="0">
                  <a:pos x="5" y="15"/>
                </a:cxn>
                <a:cxn ang="0">
                  <a:pos x="2" y="23"/>
                </a:cxn>
                <a:cxn ang="0">
                  <a:pos x="1" y="28"/>
                </a:cxn>
                <a:cxn ang="0">
                  <a:pos x="0" y="32"/>
                </a:cxn>
                <a:cxn ang="0">
                  <a:pos x="0" y="38"/>
                </a:cxn>
                <a:cxn ang="0">
                  <a:pos x="0" y="46"/>
                </a:cxn>
                <a:cxn ang="0">
                  <a:pos x="1" y="55"/>
                </a:cxn>
                <a:cxn ang="0">
                  <a:pos x="5" y="64"/>
                </a:cxn>
                <a:cxn ang="0">
                  <a:pos x="10" y="72"/>
                </a:cxn>
                <a:cxn ang="0">
                  <a:pos x="16" y="75"/>
                </a:cxn>
                <a:cxn ang="0">
                  <a:pos x="18" y="78"/>
                </a:cxn>
                <a:cxn ang="0">
                  <a:pos x="22" y="79"/>
                </a:cxn>
                <a:cxn ang="0">
                  <a:pos x="26" y="79"/>
                </a:cxn>
                <a:cxn ang="0">
                  <a:pos x="29" y="79"/>
                </a:cxn>
                <a:cxn ang="0">
                  <a:pos x="33" y="79"/>
                </a:cxn>
                <a:cxn ang="0">
                  <a:pos x="37" y="78"/>
                </a:cxn>
                <a:cxn ang="0">
                  <a:pos x="40" y="75"/>
                </a:cxn>
                <a:cxn ang="0">
                  <a:pos x="45" y="72"/>
                </a:cxn>
                <a:cxn ang="0">
                  <a:pos x="51" y="64"/>
                </a:cxn>
                <a:cxn ang="0">
                  <a:pos x="55" y="55"/>
                </a:cxn>
                <a:cxn ang="0">
                  <a:pos x="56" y="46"/>
                </a:cxn>
                <a:cxn ang="0">
                  <a:pos x="56" y="35"/>
                </a:cxn>
                <a:cxn ang="0">
                  <a:pos x="55" y="25"/>
                </a:cxn>
                <a:cxn ang="0">
                  <a:pos x="52" y="18"/>
                </a:cxn>
                <a:cxn ang="0">
                  <a:pos x="49" y="14"/>
                </a:cxn>
                <a:cxn ang="0">
                  <a:pos x="47" y="11"/>
                </a:cxn>
                <a:cxn ang="0">
                  <a:pos x="44" y="8"/>
                </a:cxn>
                <a:cxn ang="0">
                  <a:pos x="39" y="3"/>
                </a:cxn>
                <a:cxn ang="0">
                  <a:pos x="32" y="2"/>
                </a:cxn>
                <a:cxn ang="0">
                  <a:pos x="28" y="5"/>
                </a:cxn>
                <a:cxn ang="0">
                  <a:pos x="31" y="5"/>
                </a:cxn>
                <a:cxn ang="0">
                  <a:pos x="35" y="6"/>
                </a:cxn>
                <a:cxn ang="0">
                  <a:pos x="37" y="6"/>
                </a:cxn>
                <a:cxn ang="0">
                  <a:pos x="41" y="9"/>
                </a:cxn>
                <a:cxn ang="0">
                  <a:pos x="44" y="11"/>
                </a:cxn>
                <a:cxn ang="0">
                  <a:pos x="47" y="14"/>
                </a:cxn>
                <a:cxn ang="0">
                  <a:pos x="48" y="18"/>
                </a:cxn>
                <a:cxn ang="0">
                  <a:pos x="51" y="23"/>
                </a:cxn>
                <a:cxn ang="0">
                  <a:pos x="53" y="31"/>
                </a:cxn>
                <a:cxn ang="0">
                  <a:pos x="53" y="40"/>
                </a:cxn>
                <a:cxn ang="0">
                  <a:pos x="53" y="49"/>
                </a:cxn>
                <a:cxn ang="0">
                  <a:pos x="51" y="58"/>
                </a:cxn>
                <a:cxn ang="0">
                  <a:pos x="47" y="66"/>
                </a:cxn>
                <a:cxn ang="0">
                  <a:pos x="41" y="72"/>
                </a:cxn>
                <a:cxn ang="0">
                  <a:pos x="35" y="75"/>
                </a:cxn>
                <a:cxn ang="0">
                  <a:pos x="28" y="76"/>
                </a:cxn>
                <a:cxn ang="0">
                  <a:pos x="21" y="75"/>
                </a:cxn>
                <a:cxn ang="0">
                  <a:pos x="14" y="72"/>
                </a:cxn>
                <a:cxn ang="0">
                  <a:pos x="9" y="66"/>
                </a:cxn>
                <a:cxn ang="0">
                  <a:pos x="5" y="58"/>
                </a:cxn>
                <a:cxn ang="0">
                  <a:pos x="2" y="49"/>
                </a:cxn>
                <a:cxn ang="0">
                  <a:pos x="2" y="40"/>
                </a:cxn>
                <a:cxn ang="0">
                  <a:pos x="2" y="35"/>
                </a:cxn>
                <a:cxn ang="0">
                  <a:pos x="2" y="31"/>
                </a:cxn>
                <a:cxn ang="0">
                  <a:pos x="4" y="26"/>
                </a:cxn>
                <a:cxn ang="0">
                  <a:pos x="5" y="23"/>
                </a:cxn>
                <a:cxn ang="0">
                  <a:pos x="9" y="15"/>
                </a:cxn>
                <a:cxn ang="0">
                  <a:pos x="14" y="9"/>
                </a:cxn>
                <a:cxn ang="0">
                  <a:pos x="21" y="6"/>
                </a:cxn>
                <a:cxn ang="0">
                  <a:pos x="28" y="5"/>
                </a:cxn>
              </a:cxnLst>
              <a:rect l="0" t="0" r="r" b="b"/>
              <a:pathLst>
                <a:path w="56" h="79">
                  <a:moveTo>
                    <a:pt x="28" y="0"/>
                  </a:moveTo>
                  <a:lnTo>
                    <a:pt x="24" y="2"/>
                  </a:lnTo>
                  <a:lnTo>
                    <a:pt x="21" y="2"/>
                  </a:lnTo>
                  <a:lnTo>
                    <a:pt x="17" y="3"/>
                  </a:lnTo>
                  <a:lnTo>
                    <a:pt x="14" y="6"/>
                  </a:lnTo>
                  <a:lnTo>
                    <a:pt x="10" y="9"/>
                  </a:lnTo>
                  <a:lnTo>
                    <a:pt x="8" y="12"/>
                  </a:lnTo>
                  <a:lnTo>
                    <a:pt x="5" y="15"/>
                  </a:lnTo>
                  <a:lnTo>
                    <a:pt x="4" y="20"/>
                  </a:lnTo>
                  <a:lnTo>
                    <a:pt x="2" y="23"/>
                  </a:lnTo>
                  <a:lnTo>
                    <a:pt x="1" y="25"/>
                  </a:lnTo>
                  <a:lnTo>
                    <a:pt x="1" y="28"/>
                  </a:lnTo>
                  <a:lnTo>
                    <a:pt x="0" y="31"/>
                  </a:lnTo>
                  <a:lnTo>
                    <a:pt x="0" y="32"/>
                  </a:lnTo>
                  <a:lnTo>
                    <a:pt x="0" y="35"/>
                  </a:lnTo>
                  <a:lnTo>
                    <a:pt x="0" y="38"/>
                  </a:lnTo>
                  <a:lnTo>
                    <a:pt x="0" y="40"/>
                  </a:lnTo>
                  <a:lnTo>
                    <a:pt x="0" y="46"/>
                  </a:lnTo>
                  <a:lnTo>
                    <a:pt x="0" y="50"/>
                  </a:lnTo>
                  <a:lnTo>
                    <a:pt x="1" y="55"/>
                  </a:lnTo>
                  <a:lnTo>
                    <a:pt x="4" y="60"/>
                  </a:lnTo>
                  <a:lnTo>
                    <a:pt x="5" y="64"/>
                  </a:lnTo>
                  <a:lnTo>
                    <a:pt x="8" y="69"/>
                  </a:lnTo>
                  <a:lnTo>
                    <a:pt x="10" y="72"/>
                  </a:lnTo>
                  <a:lnTo>
                    <a:pt x="13" y="75"/>
                  </a:lnTo>
                  <a:lnTo>
                    <a:pt x="16" y="75"/>
                  </a:lnTo>
                  <a:lnTo>
                    <a:pt x="17" y="76"/>
                  </a:lnTo>
                  <a:lnTo>
                    <a:pt x="18" y="78"/>
                  </a:lnTo>
                  <a:lnTo>
                    <a:pt x="21" y="78"/>
                  </a:lnTo>
                  <a:lnTo>
                    <a:pt x="22" y="79"/>
                  </a:lnTo>
                  <a:lnTo>
                    <a:pt x="24" y="79"/>
                  </a:lnTo>
                  <a:lnTo>
                    <a:pt x="26" y="79"/>
                  </a:lnTo>
                  <a:lnTo>
                    <a:pt x="28" y="79"/>
                  </a:lnTo>
                  <a:lnTo>
                    <a:pt x="29" y="79"/>
                  </a:lnTo>
                  <a:lnTo>
                    <a:pt x="32" y="79"/>
                  </a:lnTo>
                  <a:lnTo>
                    <a:pt x="33" y="79"/>
                  </a:lnTo>
                  <a:lnTo>
                    <a:pt x="35" y="78"/>
                  </a:lnTo>
                  <a:lnTo>
                    <a:pt x="37" y="78"/>
                  </a:lnTo>
                  <a:lnTo>
                    <a:pt x="39" y="76"/>
                  </a:lnTo>
                  <a:lnTo>
                    <a:pt x="40" y="75"/>
                  </a:lnTo>
                  <a:lnTo>
                    <a:pt x="43" y="75"/>
                  </a:lnTo>
                  <a:lnTo>
                    <a:pt x="45" y="72"/>
                  </a:lnTo>
                  <a:lnTo>
                    <a:pt x="48" y="69"/>
                  </a:lnTo>
                  <a:lnTo>
                    <a:pt x="51" y="64"/>
                  </a:lnTo>
                  <a:lnTo>
                    <a:pt x="52" y="60"/>
                  </a:lnTo>
                  <a:lnTo>
                    <a:pt x="55" y="55"/>
                  </a:lnTo>
                  <a:lnTo>
                    <a:pt x="56" y="50"/>
                  </a:lnTo>
                  <a:lnTo>
                    <a:pt x="56" y="46"/>
                  </a:lnTo>
                  <a:lnTo>
                    <a:pt x="56" y="40"/>
                  </a:lnTo>
                  <a:lnTo>
                    <a:pt x="56" y="35"/>
                  </a:lnTo>
                  <a:lnTo>
                    <a:pt x="56" y="31"/>
                  </a:lnTo>
                  <a:lnTo>
                    <a:pt x="55" y="25"/>
                  </a:lnTo>
                  <a:lnTo>
                    <a:pt x="52" y="20"/>
                  </a:lnTo>
                  <a:lnTo>
                    <a:pt x="52" y="18"/>
                  </a:lnTo>
                  <a:lnTo>
                    <a:pt x="51" y="15"/>
                  </a:lnTo>
                  <a:lnTo>
                    <a:pt x="49" y="14"/>
                  </a:lnTo>
                  <a:lnTo>
                    <a:pt x="48" y="12"/>
                  </a:lnTo>
                  <a:lnTo>
                    <a:pt x="47" y="11"/>
                  </a:lnTo>
                  <a:lnTo>
                    <a:pt x="45" y="8"/>
                  </a:lnTo>
                  <a:lnTo>
                    <a:pt x="44" y="8"/>
                  </a:lnTo>
                  <a:lnTo>
                    <a:pt x="43" y="6"/>
                  </a:lnTo>
                  <a:lnTo>
                    <a:pt x="39" y="3"/>
                  </a:lnTo>
                  <a:lnTo>
                    <a:pt x="35" y="2"/>
                  </a:lnTo>
                  <a:lnTo>
                    <a:pt x="32" y="2"/>
                  </a:lnTo>
                  <a:lnTo>
                    <a:pt x="28" y="0"/>
                  </a:lnTo>
                  <a:close/>
                  <a:moveTo>
                    <a:pt x="28" y="5"/>
                  </a:moveTo>
                  <a:lnTo>
                    <a:pt x="29" y="5"/>
                  </a:lnTo>
                  <a:lnTo>
                    <a:pt x="31" y="5"/>
                  </a:lnTo>
                  <a:lnTo>
                    <a:pt x="33" y="5"/>
                  </a:lnTo>
                  <a:lnTo>
                    <a:pt x="35" y="6"/>
                  </a:lnTo>
                  <a:lnTo>
                    <a:pt x="36" y="6"/>
                  </a:lnTo>
                  <a:lnTo>
                    <a:pt x="37" y="6"/>
                  </a:lnTo>
                  <a:lnTo>
                    <a:pt x="39" y="8"/>
                  </a:lnTo>
                  <a:lnTo>
                    <a:pt x="41" y="9"/>
                  </a:lnTo>
                  <a:lnTo>
                    <a:pt x="43" y="11"/>
                  </a:lnTo>
                  <a:lnTo>
                    <a:pt x="44" y="11"/>
                  </a:lnTo>
                  <a:lnTo>
                    <a:pt x="45" y="12"/>
                  </a:lnTo>
                  <a:lnTo>
                    <a:pt x="47" y="14"/>
                  </a:lnTo>
                  <a:lnTo>
                    <a:pt x="48" y="17"/>
                  </a:lnTo>
                  <a:lnTo>
                    <a:pt x="48" y="18"/>
                  </a:lnTo>
                  <a:lnTo>
                    <a:pt x="49" y="20"/>
                  </a:lnTo>
                  <a:lnTo>
                    <a:pt x="51" y="23"/>
                  </a:lnTo>
                  <a:lnTo>
                    <a:pt x="52" y="26"/>
                  </a:lnTo>
                  <a:lnTo>
                    <a:pt x="53" y="31"/>
                  </a:lnTo>
                  <a:lnTo>
                    <a:pt x="53" y="35"/>
                  </a:lnTo>
                  <a:lnTo>
                    <a:pt x="53" y="40"/>
                  </a:lnTo>
                  <a:lnTo>
                    <a:pt x="53" y="44"/>
                  </a:lnTo>
                  <a:lnTo>
                    <a:pt x="53" y="49"/>
                  </a:lnTo>
                  <a:lnTo>
                    <a:pt x="52" y="53"/>
                  </a:lnTo>
                  <a:lnTo>
                    <a:pt x="51" y="58"/>
                  </a:lnTo>
                  <a:lnTo>
                    <a:pt x="48" y="63"/>
                  </a:lnTo>
                  <a:lnTo>
                    <a:pt x="47" y="66"/>
                  </a:lnTo>
                  <a:lnTo>
                    <a:pt x="44" y="69"/>
                  </a:lnTo>
                  <a:lnTo>
                    <a:pt x="41" y="72"/>
                  </a:lnTo>
                  <a:lnTo>
                    <a:pt x="37" y="73"/>
                  </a:lnTo>
                  <a:lnTo>
                    <a:pt x="35" y="75"/>
                  </a:lnTo>
                  <a:lnTo>
                    <a:pt x="32" y="76"/>
                  </a:lnTo>
                  <a:lnTo>
                    <a:pt x="28" y="76"/>
                  </a:lnTo>
                  <a:lnTo>
                    <a:pt x="24" y="76"/>
                  </a:lnTo>
                  <a:lnTo>
                    <a:pt x="21" y="75"/>
                  </a:lnTo>
                  <a:lnTo>
                    <a:pt x="18" y="73"/>
                  </a:lnTo>
                  <a:lnTo>
                    <a:pt x="14" y="72"/>
                  </a:lnTo>
                  <a:lnTo>
                    <a:pt x="12" y="69"/>
                  </a:lnTo>
                  <a:lnTo>
                    <a:pt x="9" y="66"/>
                  </a:lnTo>
                  <a:lnTo>
                    <a:pt x="6" y="63"/>
                  </a:lnTo>
                  <a:lnTo>
                    <a:pt x="5" y="58"/>
                  </a:lnTo>
                  <a:lnTo>
                    <a:pt x="4" y="53"/>
                  </a:lnTo>
                  <a:lnTo>
                    <a:pt x="2" y="49"/>
                  </a:lnTo>
                  <a:lnTo>
                    <a:pt x="2" y="44"/>
                  </a:lnTo>
                  <a:lnTo>
                    <a:pt x="2" y="40"/>
                  </a:lnTo>
                  <a:lnTo>
                    <a:pt x="2" y="38"/>
                  </a:lnTo>
                  <a:lnTo>
                    <a:pt x="2" y="35"/>
                  </a:lnTo>
                  <a:lnTo>
                    <a:pt x="2" y="34"/>
                  </a:lnTo>
                  <a:lnTo>
                    <a:pt x="2" y="31"/>
                  </a:lnTo>
                  <a:lnTo>
                    <a:pt x="4" y="29"/>
                  </a:lnTo>
                  <a:lnTo>
                    <a:pt x="4" y="26"/>
                  </a:lnTo>
                  <a:lnTo>
                    <a:pt x="5" y="25"/>
                  </a:lnTo>
                  <a:lnTo>
                    <a:pt x="5" y="23"/>
                  </a:lnTo>
                  <a:lnTo>
                    <a:pt x="8" y="18"/>
                  </a:lnTo>
                  <a:lnTo>
                    <a:pt x="9" y="15"/>
                  </a:lnTo>
                  <a:lnTo>
                    <a:pt x="12" y="11"/>
                  </a:lnTo>
                  <a:lnTo>
                    <a:pt x="14" y="9"/>
                  </a:lnTo>
                  <a:lnTo>
                    <a:pt x="18" y="6"/>
                  </a:lnTo>
                  <a:lnTo>
                    <a:pt x="21" y="6"/>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2" name="Freeform 238"/>
            <p:cNvSpPr>
              <a:spLocks noEditPoints="1"/>
            </p:cNvSpPr>
            <p:nvPr/>
          </p:nvSpPr>
          <p:spPr bwMode="auto">
            <a:xfrm>
              <a:off x="8297863" y="3548063"/>
              <a:ext cx="31750" cy="42862"/>
            </a:xfrm>
            <a:custGeom>
              <a:avLst/>
              <a:gdLst/>
              <a:ahLst/>
              <a:cxnLst>
                <a:cxn ang="0">
                  <a:pos x="24" y="2"/>
                </a:cxn>
                <a:cxn ang="0">
                  <a:pos x="17" y="3"/>
                </a:cxn>
                <a:cxn ang="0">
                  <a:pos x="11" y="9"/>
                </a:cxn>
                <a:cxn ang="0">
                  <a:pos x="5" y="15"/>
                </a:cxn>
                <a:cxn ang="0">
                  <a:pos x="3" y="23"/>
                </a:cxn>
                <a:cxn ang="0">
                  <a:pos x="1" y="28"/>
                </a:cxn>
                <a:cxn ang="0">
                  <a:pos x="0" y="32"/>
                </a:cxn>
                <a:cxn ang="0">
                  <a:pos x="0" y="38"/>
                </a:cxn>
                <a:cxn ang="0">
                  <a:pos x="0" y="46"/>
                </a:cxn>
                <a:cxn ang="0">
                  <a:pos x="1" y="55"/>
                </a:cxn>
                <a:cxn ang="0">
                  <a:pos x="5" y="64"/>
                </a:cxn>
                <a:cxn ang="0">
                  <a:pos x="11" y="72"/>
                </a:cxn>
                <a:cxn ang="0">
                  <a:pos x="16" y="75"/>
                </a:cxn>
                <a:cxn ang="0">
                  <a:pos x="19" y="78"/>
                </a:cxn>
                <a:cxn ang="0">
                  <a:pos x="23" y="79"/>
                </a:cxn>
                <a:cxn ang="0">
                  <a:pos x="27" y="79"/>
                </a:cxn>
                <a:cxn ang="0">
                  <a:pos x="29" y="79"/>
                </a:cxn>
                <a:cxn ang="0">
                  <a:pos x="34" y="79"/>
                </a:cxn>
                <a:cxn ang="0">
                  <a:pos x="38" y="78"/>
                </a:cxn>
                <a:cxn ang="0">
                  <a:pos x="40" y="75"/>
                </a:cxn>
                <a:cxn ang="0">
                  <a:pos x="46" y="72"/>
                </a:cxn>
                <a:cxn ang="0">
                  <a:pos x="51" y="64"/>
                </a:cxn>
                <a:cxn ang="0">
                  <a:pos x="55" y="55"/>
                </a:cxn>
                <a:cxn ang="0">
                  <a:pos x="56" y="46"/>
                </a:cxn>
                <a:cxn ang="0">
                  <a:pos x="56" y="35"/>
                </a:cxn>
                <a:cxn ang="0">
                  <a:pos x="55" y="25"/>
                </a:cxn>
                <a:cxn ang="0">
                  <a:pos x="52" y="18"/>
                </a:cxn>
                <a:cxn ang="0">
                  <a:pos x="50" y="14"/>
                </a:cxn>
                <a:cxn ang="0">
                  <a:pos x="47" y="11"/>
                </a:cxn>
                <a:cxn ang="0">
                  <a:pos x="44" y="8"/>
                </a:cxn>
                <a:cxn ang="0">
                  <a:pos x="39" y="3"/>
                </a:cxn>
                <a:cxn ang="0">
                  <a:pos x="32" y="2"/>
                </a:cxn>
                <a:cxn ang="0">
                  <a:pos x="28" y="5"/>
                </a:cxn>
                <a:cxn ang="0">
                  <a:pos x="31" y="5"/>
                </a:cxn>
                <a:cxn ang="0">
                  <a:pos x="35" y="6"/>
                </a:cxn>
                <a:cxn ang="0">
                  <a:pos x="38" y="6"/>
                </a:cxn>
                <a:cxn ang="0">
                  <a:pos x="42" y="9"/>
                </a:cxn>
                <a:cxn ang="0">
                  <a:pos x="44" y="11"/>
                </a:cxn>
                <a:cxn ang="0">
                  <a:pos x="47" y="14"/>
                </a:cxn>
                <a:cxn ang="0">
                  <a:pos x="48" y="18"/>
                </a:cxn>
                <a:cxn ang="0">
                  <a:pos x="51" y="23"/>
                </a:cxn>
                <a:cxn ang="0">
                  <a:pos x="54" y="31"/>
                </a:cxn>
                <a:cxn ang="0">
                  <a:pos x="54" y="40"/>
                </a:cxn>
                <a:cxn ang="0">
                  <a:pos x="54" y="49"/>
                </a:cxn>
                <a:cxn ang="0">
                  <a:pos x="51" y="58"/>
                </a:cxn>
                <a:cxn ang="0">
                  <a:pos x="47" y="66"/>
                </a:cxn>
                <a:cxn ang="0">
                  <a:pos x="42" y="72"/>
                </a:cxn>
                <a:cxn ang="0">
                  <a:pos x="35" y="75"/>
                </a:cxn>
                <a:cxn ang="0">
                  <a:pos x="28" y="76"/>
                </a:cxn>
                <a:cxn ang="0">
                  <a:pos x="21" y="75"/>
                </a:cxn>
                <a:cxn ang="0">
                  <a:pos x="15" y="72"/>
                </a:cxn>
                <a:cxn ang="0">
                  <a:pos x="9" y="66"/>
                </a:cxn>
                <a:cxn ang="0">
                  <a:pos x="5" y="58"/>
                </a:cxn>
                <a:cxn ang="0">
                  <a:pos x="3" y="49"/>
                </a:cxn>
                <a:cxn ang="0">
                  <a:pos x="3" y="40"/>
                </a:cxn>
                <a:cxn ang="0">
                  <a:pos x="3" y="35"/>
                </a:cxn>
                <a:cxn ang="0">
                  <a:pos x="3" y="31"/>
                </a:cxn>
                <a:cxn ang="0">
                  <a:pos x="4" y="26"/>
                </a:cxn>
                <a:cxn ang="0">
                  <a:pos x="5" y="23"/>
                </a:cxn>
                <a:cxn ang="0">
                  <a:pos x="9" y="15"/>
                </a:cxn>
                <a:cxn ang="0">
                  <a:pos x="15" y="9"/>
                </a:cxn>
                <a:cxn ang="0">
                  <a:pos x="21" y="6"/>
                </a:cxn>
                <a:cxn ang="0">
                  <a:pos x="28" y="5"/>
                </a:cxn>
              </a:cxnLst>
              <a:rect l="0" t="0" r="r" b="b"/>
              <a:pathLst>
                <a:path w="56" h="79">
                  <a:moveTo>
                    <a:pt x="28" y="0"/>
                  </a:moveTo>
                  <a:lnTo>
                    <a:pt x="24" y="2"/>
                  </a:lnTo>
                  <a:lnTo>
                    <a:pt x="21" y="2"/>
                  </a:lnTo>
                  <a:lnTo>
                    <a:pt x="17" y="3"/>
                  </a:lnTo>
                  <a:lnTo>
                    <a:pt x="15" y="6"/>
                  </a:lnTo>
                  <a:lnTo>
                    <a:pt x="11" y="9"/>
                  </a:lnTo>
                  <a:lnTo>
                    <a:pt x="8" y="12"/>
                  </a:lnTo>
                  <a:lnTo>
                    <a:pt x="5" y="15"/>
                  </a:lnTo>
                  <a:lnTo>
                    <a:pt x="4" y="20"/>
                  </a:lnTo>
                  <a:lnTo>
                    <a:pt x="3" y="23"/>
                  </a:lnTo>
                  <a:lnTo>
                    <a:pt x="1" y="25"/>
                  </a:lnTo>
                  <a:lnTo>
                    <a:pt x="1" y="28"/>
                  </a:lnTo>
                  <a:lnTo>
                    <a:pt x="1" y="31"/>
                  </a:lnTo>
                  <a:lnTo>
                    <a:pt x="0" y="32"/>
                  </a:lnTo>
                  <a:lnTo>
                    <a:pt x="0" y="35"/>
                  </a:lnTo>
                  <a:lnTo>
                    <a:pt x="0" y="38"/>
                  </a:lnTo>
                  <a:lnTo>
                    <a:pt x="0" y="40"/>
                  </a:lnTo>
                  <a:lnTo>
                    <a:pt x="0" y="46"/>
                  </a:lnTo>
                  <a:lnTo>
                    <a:pt x="1" y="50"/>
                  </a:lnTo>
                  <a:lnTo>
                    <a:pt x="1" y="55"/>
                  </a:lnTo>
                  <a:lnTo>
                    <a:pt x="4" y="60"/>
                  </a:lnTo>
                  <a:lnTo>
                    <a:pt x="5" y="64"/>
                  </a:lnTo>
                  <a:lnTo>
                    <a:pt x="8" y="69"/>
                  </a:lnTo>
                  <a:lnTo>
                    <a:pt x="11" y="72"/>
                  </a:lnTo>
                  <a:lnTo>
                    <a:pt x="15" y="75"/>
                  </a:lnTo>
                  <a:lnTo>
                    <a:pt x="16" y="75"/>
                  </a:lnTo>
                  <a:lnTo>
                    <a:pt x="17" y="76"/>
                  </a:lnTo>
                  <a:lnTo>
                    <a:pt x="19" y="78"/>
                  </a:lnTo>
                  <a:lnTo>
                    <a:pt x="21" y="78"/>
                  </a:lnTo>
                  <a:lnTo>
                    <a:pt x="23" y="79"/>
                  </a:lnTo>
                  <a:lnTo>
                    <a:pt x="24" y="79"/>
                  </a:lnTo>
                  <a:lnTo>
                    <a:pt x="27" y="79"/>
                  </a:lnTo>
                  <a:lnTo>
                    <a:pt x="28" y="79"/>
                  </a:lnTo>
                  <a:lnTo>
                    <a:pt x="29" y="79"/>
                  </a:lnTo>
                  <a:lnTo>
                    <a:pt x="32" y="79"/>
                  </a:lnTo>
                  <a:lnTo>
                    <a:pt x="34" y="79"/>
                  </a:lnTo>
                  <a:lnTo>
                    <a:pt x="36" y="78"/>
                  </a:lnTo>
                  <a:lnTo>
                    <a:pt x="38" y="78"/>
                  </a:lnTo>
                  <a:lnTo>
                    <a:pt x="39" y="76"/>
                  </a:lnTo>
                  <a:lnTo>
                    <a:pt x="40" y="75"/>
                  </a:lnTo>
                  <a:lnTo>
                    <a:pt x="43" y="75"/>
                  </a:lnTo>
                  <a:lnTo>
                    <a:pt x="46" y="72"/>
                  </a:lnTo>
                  <a:lnTo>
                    <a:pt x="48" y="69"/>
                  </a:lnTo>
                  <a:lnTo>
                    <a:pt x="51" y="64"/>
                  </a:lnTo>
                  <a:lnTo>
                    <a:pt x="54" y="60"/>
                  </a:lnTo>
                  <a:lnTo>
                    <a:pt x="55" y="55"/>
                  </a:lnTo>
                  <a:lnTo>
                    <a:pt x="56" y="50"/>
                  </a:lnTo>
                  <a:lnTo>
                    <a:pt x="56" y="46"/>
                  </a:lnTo>
                  <a:lnTo>
                    <a:pt x="56" y="40"/>
                  </a:lnTo>
                  <a:lnTo>
                    <a:pt x="56" y="35"/>
                  </a:lnTo>
                  <a:lnTo>
                    <a:pt x="56" y="31"/>
                  </a:lnTo>
                  <a:lnTo>
                    <a:pt x="55" y="25"/>
                  </a:lnTo>
                  <a:lnTo>
                    <a:pt x="54" y="20"/>
                  </a:lnTo>
                  <a:lnTo>
                    <a:pt x="52" y="18"/>
                  </a:lnTo>
                  <a:lnTo>
                    <a:pt x="51" y="15"/>
                  </a:lnTo>
                  <a:lnTo>
                    <a:pt x="50" y="14"/>
                  </a:lnTo>
                  <a:lnTo>
                    <a:pt x="48" y="12"/>
                  </a:lnTo>
                  <a:lnTo>
                    <a:pt x="47" y="11"/>
                  </a:lnTo>
                  <a:lnTo>
                    <a:pt x="46" y="8"/>
                  </a:lnTo>
                  <a:lnTo>
                    <a:pt x="44" y="8"/>
                  </a:lnTo>
                  <a:lnTo>
                    <a:pt x="43" y="6"/>
                  </a:lnTo>
                  <a:lnTo>
                    <a:pt x="39" y="3"/>
                  </a:lnTo>
                  <a:lnTo>
                    <a:pt x="35" y="2"/>
                  </a:lnTo>
                  <a:lnTo>
                    <a:pt x="32" y="2"/>
                  </a:lnTo>
                  <a:lnTo>
                    <a:pt x="28" y="0"/>
                  </a:lnTo>
                  <a:close/>
                  <a:moveTo>
                    <a:pt x="28" y="5"/>
                  </a:moveTo>
                  <a:lnTo>
                    <a:pt x="29" y="5"/>
                  </a:lnTo>
                  <a:lnTo>
                    <a:pt x="31" y="5"/>
                  </a:lnTo>
                  <a:lnTo>
                    <a:pt x="34" y="5"/>
                  </a:lnTo>
                  <a:lnTo>
                    <a:pt x="35" y="6"/>
                  </a:lnTo>
                  <a:lnTo>
                    <a:pt x="36" y="6"/>
                  </a:lnTo>
                  <a:lnTo>
                    <a:pt x="38" y="6"/>
                  </a:lnTo>
                  <a:lnTo>
                    <a:pt x="39" y="8"/>
                  </a:lnTo>
                  <a:lnTo>
                    <a:pt x="42" y="9"/>
                  </a:lnTo>
                  <a:lnTo>
                    <a:pt x="43" y="11"/>
                  </a:lnTo>
                  <a:lnTo>
                    <a:pt x="44" y="11"/>
                  </a:lnTo>
                  <a:lnTo>
                    <a:pt x="46" y="12"/>
                  </a:lnTo>
                  <a:lnTo>
                    <a:pt x="47" y="14"/>
                  </a:lnTo>
                  <a:lnTo>
                    <a:pt x="48" y="17"/>
                  </a:lnTo>
                  <a:lnTo>
                    <a:pt x="48" y="18"/>
                  </a:lnTo>
                  <a:lnTo>
                    <a:pt x="50" y="20"/>
                  </a:lnTo>
                  <a:lnTo>
                    <a:pt x="51" y="23"/>
                  </a:lnTo>
                  <a:lnTo>
                    <a:pt x="52" y="26"/>
                  </a:lnTo>
                  <a:lnTo>
                    <a:pt x="54" y="31"/>
                  </a:lnTo>
                  <a:lnTo>
                    <a:pt x="54" y="35"/>
                  </a:lnTo>
                  <a:lnTo>
                    <a:pt x="54" y="40"/>
                  </a:lnTo>
                  <a:lnTo>
                    <a:pt x="54" y="44"/>
                  </a:lnTo>
                  <a:lnTo>
                    <a:pt x="54" y="49"/>
                  </a:lnTo>
                  <a:lnTo>
                    <a:pt x="52" y="53"/>
                  </a:lnTo>
                  <a:lnTo>
                    <a:pt x="51" y="58"/>
                  </a:lnTo>
                  <a:lnTo>
                    <a:pt x="48" y="63"/>
                  </a:lnTo>
                  <a:lnTo>
                    <a:pt x="47" y="66"/>
                  </a:lnTo>
                  <a:lnTo>
                    <a:pt x="44" y="69"/>
                  </a:lnTo>
                  <a:lnTo>
                    <a:pt x="42" y="72"/>
                  </a:lnTo>
                  <a:lnTo>
                    <a:pt x="38" y="73"/>
                  </a:lnTo>
                  <a:lnTo>
                    <a:pt x="35" y="75"/>
                  </a:lnTo>
                  <a:lnTo>
                    <a:pt x="32" y="76"/>
                  </a:lnTo>
                  <a:lnTo>
                    <a:pt x="28" y="76"/>
                  </a:lnTo>
                  <a:lnTo>
                    <a:pt x="25" y="76"/>
                  </a:lnTo>
                  <a:lnTo>
                    <a:pt x="21" y="75"/>
                  </a:lnTo>
                  <a:lnTo>
                    <a:pt x="19" y="73"/>
                  </a:lnTo>
                  <a:lnTo>
                    <a:pt x="15" y="72"/>
                  </a:lnTo>
                  <a:lnTo>
                    <a:pt x="12" y="69"/>
                  </a:lnTo>
                  <a:lnTo>
                    <a:pt x="9" y="66"/>
                  </a:lnTo>
                  <a:lnTo>
                    <a:pt x="8" y="63"/>
                  </a:lnTo>
                  <a:lnTo>
                    <a:pt x="5" y="58"/>
                  </a:lnTo>
                  <a:lnTo>
                    <a:pt x="4" y="53"/>
                  </a:lnTo>
                  <a:lnTo>
                    <a:pt x="3" y="49"/>
                  </a:lnTo>
                  <a:lnTo>
                    <a:pt x="3" y="44"/>
                  </a:lnTo>
                  <a:lnTo>
                    <a:pt x="3" y="40"/>
                  </a:lnTo>
                  <a:lnTo>
                    <a:pt x="3" y="38"/>
                  </a:lnTo>
                  <a:lnTo>
                    <a:pt x="3" y="35"/>
                  </a:lnTo>
                  <a:lnTo>
                    <a:pt x="3" y="34"/>
                  </a:lnTo>
                  <a:lnTo>
                    <a:pt x="3" y="31"/>
                  </a:lnTo>
                  <a:lnTo>
                    <a:pt x="4" y="29"/>
                  </a:lnTo>
                  <a:lnTo>
                    <a:pt x="4" y="26"/>
                  </a:lnTo>
                  <a:lnTo>
                    <a:pt x="5" y="25"/>
                  </a:lnTo>
                  <a:lnTo>
                    <a:pt x="5" y="23"/>
                  </a:lnTo>
                  <a:lnTo>
                    <a:pt x="8" y="18"/>
                  </a:lnTo>
                  <a:lnTo>
                    <a:pt x="9" y="15"/>
                  </a:lnTo>
                  <a:lnTo>
                    <a:pt x="12" y="11"/>
                  </a:lnTo>
                  <a:lnTo>
                    <a:pt x="15" y="9"/>
                  </a:lnTo>
                  <a:lnTo>
                    <a:pt x="19" y="6"/>
                  </a:lnTo>
                  <a:lnTo>
                    <a:pt x="21" y="6"/>
                  </a:lnTo>
                  <a:lnTo>
                    <a:pt x="25" y="5"/>
                  </a:lnTo>
                  <a:lnTo>
                    <a:pt x="28"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3" name="Freeform 239"/>
            <p:cNvSpPr>
              <a:spLocks noEditPoints="1"/>
            </p:cNvSpPr>
            <p:nvPr/>
          </p:nvSpPr>
          <p:spPr bwMode="auto">
            <a:xfrm>
              <a:off x="8702675" y="3052763"/>
              <a:ext cx="30163" cy="42862"/>
            </a:xfrm>
            <a:custGeom>
              <a:avLst/>
              <a:gdLst/>
              <a:ahLst/>
              <a:cxnLst>
                <a:cxn ang="0">
                  <a:pos x="25" y="0"/>
                </a:cxn>
                <a:cxn ang="0">
                  <a:pos x="18" y="3"/>
                </a:cxn>
                <a:cxn ang="0">
                  <a:pos x="11" y="8"/>
                </a:cxn>
                <a:cxn ang="0">
                  <a:pos x="6" y="15"/>
                </a:cxn>
                <a:cxn ang="0">
                  <a:pos x="3" y="23"/>
                </a:cxn>
                <a:cxn ang="0">
                  <a:pos x="2" y="28"/>
                </a:cxn>
                <a:cxn ang="0">
                  <a:pos x="0" y="32"/>
                </a:cxn>
                <a:cxn ang="0">
                  <a:pos x="0" y="38"/>
                </a:cxn>
                <a:cxn ang="0">
                  <a:pos x="0" y="44"/>
                </a:cxn>
                <a:cxn ang="0">
                  <a:pos x="2" y="55"/>
                </a:cxn>
                <a:cxn ang="0">
                  <a:pos x="6" y="64"/>
                </a:cxn>
                <a:cxn ang="0">
                  <a:pos x="11" y="72"/>
                </a:cxn>
                <a:cxn ang="0">
                  <a:pos x="16" y="75"/>
                </a:cxn>
                <a:cxn ang="0">
                  <a:pos x="19" y="78"/>
                </a:cxn>
                <a:cxn ang="0">
                  <a:pos x="23" y="79"/>
                </a:cxn>
                <a:cxn ang="0">
                  <a:pos x="27" y="79"/>
                </a:cxn>
                <a:cxn ang="0">
                  <a:pos x="30" y="79"/>
                </a:cxn>
                <a:cxn ang="0">
                  <a:pos x="34" y="79"/>
                </a:cxn>
                <a:cxn ang="0">
                  <a:pos x="38" y="78"/>
                </a:cxn>
                <a:cxn ang="0">
                  <a:pos x="41" y="75"/>
                </a:cxn>
                <a:cxn ang="0">
                  <a:pos x="46" y="72"/>
                </a:cxn>
                <a:cxn ang="0">
                  <a:pos x="51" y="64"/>
                </a:cxn>
                <a:cxn ang="0">
                  <a:pos x="55" y="55"/>
                </a:cxn>
                <a:cxn ang="0">
                  <a:pos x="57" y="44"/>
                </a:cxn>
                <a:cxn ang="0">
                  <a:pos x="57" y="35"/>
                </a:cxn>
                <a:cxn ang="0">
                  <a:pos x="55" y="25"/>
                </a:cxn>
                <a:cxn ang="0">
                  <a:pos x="53" y="19"/>
                </a:cxn>
                <a:cxn ang="0">
                  <a:pos x="50" y="14"/>
                </a:cxn>
                <a:cxn ang="0">
                  <a:pos x="47" y="9"/>
                </a:cxn>
                <a:cxn ang="0">
                  <a:pos x="45" y="6"/>
                </a:cxn>
                <a:cxn ang="0">
                  <a:pos x="39" y="3"/>
                </a:cxn>
                <a:cxn ang="0">
                  <a:pos x="33" y="0"/>
                </a:cxn>
                <a:cxn ang="0">
                  <a:pos x="29" y="5"/>
                </a:cxn>
                <a:cxn ang="0">
                  <a:pos x="31" y="5"/>
                </a:cxn>
                <a:cxn ang="0">
                  <a:pos x="35" y="5"/>
                </a:cxn>
                <a:cxn ang="0">
                  <a:pos x="38" y="6"/>
                </a:cxn>
                <a:cxn ang="0">
                  <a:pos x="42" y="9"/>
                </a:cxn>
                <a:cxn ang="0">
                  <a:pos x="45" y="11"/>
                </a:cxn>
                <a:cxn ang="0">
                  <a:pos x="47" y="14"/>
                </a:cxn>
                <a:cxn ang="0">
                  <a:pos x="49" y="19"/>
                </a:cxn>
                <a:cxn ang="0">
                  <a:pos x="51" y="22"/>
                </a:cxn>
                <a:cxn ang="0">
                  <a:pos x="54" y="31"/>
                </a:cxn>
                <a:cxn ang="0">
                  <a:pos x="54" y="40"/>
                </a:cxn>
                <a:cxn ang="0">
                  <a:pos x="54" y="49"/>
                </a:cxn>
                <a:cxn ang="0">
                  <a:pos x="51" y="58"/>
                </a:cxn>
                <a:cxn ang="0">
                  <a:pos x="47" y="66"/>
                </a:cxn>
                <a:cxn ang="0">
                  <a:pos x="42" y="72"/>
                </a:cxn>
                <a:cxn ang="0">
                  <a:pos x="35" y="75"/>
                </a:cxn>
                <a:cxn ang="0">
                  <a:pos x="29" y="76"/>
                </a:cxn>
                <a:cxn ang="0">
                  <a:pos x="22" y="75"/>
                </a:cxn>
                <a:cxn ang="0">
                  <a:pos x="15" y="72"/>
                </a:cxn>
                <a:cxn ang="0">
                  <a:pos x="10" y="66"/>
                </a:cxn>
                <a:cxn ang="0">
                  <a:pos x="6" y="58"/>
                </a:cxn>
                <a:cxn ang="0">
                  <a:pos x="3" y="49"/>
                </a:cxn>
                <a:cxn ang="0">
                  <a:pos x="3" y="40"/>
                </a:cxn>
                <a:cxn ang="0">
                  <a:pos x="3" y="35"/>
                </a:cxn>
                <a:cxn ang="0">
                  <a:pos x="3" y="31"/>
                </a:cxn>
                <a:cxn ang="0">
                  <a:pos x="4" y="26"/>
                </a:cxn>
                <a:cxn ang="0">
                  <a:pos x="6" y="22"/>
                </a:cxn>
                <a:cxn ang="0">
                  <a:pos x="10" y="14"/>
                </a:cxn>
                <a:cxn ang="0">
                  <a:pos x="15" y="9"/>
                </a:cxn>
                <a:cxn ang="0">
                  <a:pos x="22" y="5"/>
                </a:cxn>
                <a:cxn ang="0">
                  <a:pos x="29" y="5"/>
                </a:cxn>
              </a:cxnLst>
              <a:rect l="0" t="0" r="r" b="b"/>
              <a:pathLst>
                <a:path w="57" h="79">
                  <a:moveTo>
                    <a:pt x="29" y="0"/>
                  </a:moveTo>
                  <a:lnTo>
                    <a:pt x="25" y="0"/>
                  </a:lnTo>
                  <a:lnTo>
                    <a:pt x="22" y="2"/>
                  </a:lnTo>
                  <a:lnTo>
                    <a:pt x="18" y="3"/>
                  </a:lnTo>
                  <a:lnTo>
                    <a:pt x="15" y="6"/>
                  </a:lnTo>
                  <a:lnTo>
                    <a:pt x="11" y="8"/>
                  </a:lnTo>
                  <a:lnTo>
                    <a:pt x="8" y="12"/>
                  </a:lnTo>
                  <a:lnTo>
                    <a:pt x="6" y="15"/>
                  </a:lnTo>
                  <a:lnTo>
                    <a:pt x="4" y="20"/>
                  </a:lnTo>
                  <a:lnTo>
                    <a:pt x="3" y="23"/>
                  </a:lnTo>
                  <a:lnTo>
                    <a:pt x="2" y="25"/>
                  </a:lnTo>
                  <a:lnTo>
                    <a:pt x="2" y="28"/>
                  </a:lnTo>
                  <a:lnTo>
                    <a:pt x="0" y="31"/>
                  </a:lnTo>
                  <a:lnTo>
                    <a:pt x="0" y="32"/>
                  </a:lnTo>
                  <a:lnTo>
                    <a:pt x="0" y="35"/>
                  </a:lnTo>
                  <a:lnTo>
                    <a:pt x="0" y="38"/>
                  </a:lnTo>
                  <a:lnTo>
                    <a:pt x="0" y="40"/>
                  </a:lnTo>
                  <a:lnTo>
                    <a:pt x="0" y="44"/>
                  </a:lnTo>
                  <a:lnTo>
                    <a:pt x="0" y="50"/>
                  </a:lnTo>
                  <a:lnTo>
                    <a:pt x="2" y="55"/>
                  </a:lnTo>
                  <a:lnTo>
                    <a:pt x="4" y="60"/>
                  </a:lnTo>
                  <a:lnTo>
                    <a:pt x="6" y="64"/>
                  </a:lnTo>
                  <a:lnTo>
                    <a:pt x="8" y="69"/>
                  </a:lnTo>
                  <a:lnTo>
                    <a:pt x="11" y="72"/>
                  </a:lnTo>
                  <a:lnTo>
                    <a:pt x="14" y="75"/>
                  </a:lnTo>
                  <a:lnTo>
                    <a:pt x="16" y="75"/>
                  </a:lnTo>
                  <a:lnTo>
                    <a:pt x="18" y="76"/>
                  </a:lnTo>
                  <a:lnTo>
                    <a:pt x="19" y="78"/>
                  </a:lnTo>
                  <a:lnTo>
                    <a:pt x="22" y="78"/>
                  </a:lnTo>
                  <a:lnTo>
                    <a:pt x="23" y="79"/>
                  </a:lnTo>
                  <a:lnTo>
                    <a:pt x="25" y="79"/>
                  </a:lnTo>
                  <a:lnTo>
                    <a:pt x="27" y="79"/>
                  </a:lnTo>
                  <a:lnTo>
                    <a:pt x="29" y="79"/>
                  </a:lnTo>
                  <a:lnTo>
                    <a:pt x="30" y="79"/>
                  </a:lnTo>
                  <a:lnTo>
                    <a:pt x="33" y="79"/>
                  </a:lnTo>
                  <a:lnTo>
                    <a:pt x="34" y="79"/>
                  </a:lnTo>
                  <a:lnTo>
                    <a:pt x="35" y="78"/>
                  </a:lnTo>
                  <a:lnTo>
                    <a:pt x="38" y="78"/>
                  </a:lnTo>
                  <a:lnTo>
                    <a:pt x="39" y="76"/>
                  </a:lnTo>
                  <a:lnTo>
                    <a:pt x="41" y="75"/>
                  </a:lnTo>
                  <a:lnTo>
                    <a:pt x="43" y="75"/>
                  </a:lnTo>
                  <a:lnTo>
                    <a:pt x="46" y="72"/>
                  </a:lnTo>
                  <a:lnTo>
                    <a:pt x="49" y="69"/>
                  </a:lnTo>
                  <a:lnTo>
                    <a:pt x="51" y="64"/>
                  </a:lnTo>
                  <a:lnTo>
                    <a:pt x="53" y="60"/>
                  </a:lnTo>
                  <a:lnTo>
                    <a:pt x="55" y="55"/>
                  </a:lnTo>
                  <a:lnTo>
                    <a:pt x="57" y="50"/>
                  </a:lnTo>
                  <a:lnTo>
                    <a:pt x="57" y="44"/>
                  </a:lnTo>
                  <a:lnTo>
                    <a:pt x="57" y="40"/>
                  </a:lnTo>
                  <a:lnTo>
                    <a:pt x="57" y="35"/>
                  </a:lnTo>
                  <a:lnTo>
                    <a:pt x="57" y="31"/>
                  </a:lnTo>
                  <a:lnTo>
                    <a:pt x="55" y="25"/>
                  </a:lnTo>
                  <a:lnTo>
                    <a:pt x="53" y="20"/>
                  </a:lnTo>
                  <a:lnTo>
                    <a:pt x="53" y="19"/>
                  </a:lnTo>
                  <a:lnTo>
                    <a:pt x="51" y="15"/>
                  </a:lnTo>
                  <a:lnTo>
                    <a:pt x="50" y="14"/>
                  </a:lnTo>
                  <a:lnTo>
                    <a:pt x="49" y="12"/>
                  </a:lnTo>
                  <a:lnTo>
                    <a:pt x="47" y="9"/>
                  </a:lnTo>
                  <a:lnTo>
                    <a:pt x="46" y="8"/>
                  </a:lnTo>
                  <a:lnTo>
                    <a:pt x="45" y="6"/>
                  </a:lnTo>
                  <a:lnTo>
                    <a:pt x="43" y="6"/>
                  </a:lnTo>
                  <a:lnTo>
                    <a:pt x="39" y="3"/>
                  </a:lnTo>
                  <a:lnTo>
                    <a:pt x="35" y="2"/>
                  </a:lnTo>
                  <a:lnTo>
                    <a:pt x="33" y="0"/>
                  </a:lnTo>
                  <a:lnTo>
                    <a:pt x="29" y="0"/>
                  </a:lnTo>
                  <a:close/>
                  <a:moveTo>
                    <a:pt x="29" y="5"/>
                  </a:moveTo>
                  <a:lnTo>
                    <a:pt x="30" y="5"/>
                  </a:lnTo>
                  <a:lnTo>
                    <a:pt x="31" y="5"/>
                  </a:lnTo>
                  <a:lnTo>
                    <a:pt x="34" y="5"/>
                  </a:lnTo>
                  <a:lnTo>
                    <a:pt x="35" y="5"/>
                  </a:lnTo>
                  <a:lnTo>
                    <a:pt x="37" y="6"/>
                  </a:lnTo>
                  <a:lnTo>
                    <a:pt x="38" y="6"/>
                  </a:lnTo>
                  <a:lnTo>
                    <a:pt x="39" y="8"/>
                  </a:lnTo>
                  <a:lnTo>
                    <a:pt x="42" y="9"/>
                  </a:lnTo>
                  <a:lnTo>
                    <a:pt x="43" y="9"/>
                  </a:lnTo>
                  <a:lnTo>
                    <a:pt x="45" y="11"/>
                  </a:lnTo>
                  <a:lnTo>
                    <a:pt x="46" y="12"/>
                  </a:lnTo>
                  <a:lnTo>
                    <a:pt x="47" y="14"/>
                  </a:lnTo>
                  <a:lnTo>
                    <a:pt x="49" y="17"/>
                  </a:lnTo>
                  <a:lnTo>
                    <a:pt x="49" y="19"/>
                  </a:lnTo>
                  <a:lnTo>
                    <a:pt x="50" y="20"/>
                  </a:lnTo>
                  <a:lnTo>
                    <a:pt x="51" y="22"/>
                  </a:lnTo>
                  <a:lnTo>
                    <a:pt x="53" y="26"/>
                  </a:lnTo>
                  <a:lnTo>
                    <a:pt x="54" y="31"/>
                  </a:lnTo>
                  <a:lnTo>
                    <a:pt x="54" y="35"/>
                  </a:lnTo>
                  <a:lnTo>
                    <a:pt x="54" y="40"/>
                  </a:lnTo>
                  <a:lnTo>
                    <a:pt x="54" y="44"/>
                  </a:lnTo>
                  <a:lnTo>
                    <a:pt x="54" y="49"/>
                  </a:lnTo>
                  <a:lnTo>
                    <a:pt x="53" y="54"/>
                  </a:lnTo>
                  <a:lnTo>
                    <a:pt x="51" y="58"/>
                  </a:lnTo>
                  <a:lnTo>
                    <a:pt x="49" y="63"/>
                  </a:lnTo>
                  <a:lnTo>
                    <a:pt x="47" y="66"/>
                  </a:lnTo>
                  <a:lnTo>
                    <a:pt x="45" y="69"/>
                  </a:lnTo>
                  <a:lnTo>
                    <a:pt x="42" y="72"/>
                  </a:lnTo>
                  <a:lnTo>
                    <a:pt x="38" y="73"/>
                  </a:lnTo>
                  <a:lnTo>
                    <a:pt x="35" y="75"/>
                  </a:lnTo>
                  <a:lnTo>
                    <a:pt x="31" y="76"/>
                  </a:lnTo>
                  <a:lnTo>
                    <a:pt x="29" y="76"/>
                  </a:lnTo>
                  <a:lnTo>
                    <a:pt x="25" y="76"/>
                  </a:lnTo>
                  <a:lnTo>
                    <a:pt x="22" y="75"/>
                  </a:lnTo>
                  <a:lnTo>
                    <a:pt x="19" y="73"/>
                  </a:lnTo>
                  <a:lnTo>
                    <a:pt x="15" y="72"/>
                  </a:lnTo>
                  <a:lnTo>
                    <a:pt x="12" y="69"/>
                  </a:lnTo>
                  <a:lnTo>
                    <a:pt x="10" y="66"/>
                  </a:lnTo>
                  <a:lnTo>
                    <a:pt x="8" y="63"/>
                  </a:lnTo>
                  <a:lnTo>
                    <a:pt x="6" y="58"/>
                  </a:lnTo>
                  <a:lnTo>
                    <a:pt x="4" y="54"/>
                  </a:lnTo>
                  <a:lnTo>
                    <a:pt x="3" y="49"/>
                  </a:lnTo>
                  <a:lnTo>
                    <a:pt x="3" y="44"/>
                  </a:lnTo>
                  <a:lnTo>
                    <a:pt x="3" y="40"/>
                  </a:lnTo>
                  <a:lnTo>
                    <a:pt x="3" y="38"/>
                  </a:lnTo>
                  <a:lnTo>
                    <a:pt x="3" y="35"/>
                  </a:lnTo>
                  <a:lnTo>
                    <a:pt x="3" y="34"/>
                  </a:lnTo>
                  <a:lnTo>
                    <a:pt x="3" y="31"/>
                  </a:lnTo>
                  <a:lnTo>
                    <a:pt x="4" y="29"/>
                  </a:lnTo>
                  <a:lnTo>
                    <a:pt x="4" y="26"/>
                  </a:lnTo>
                  <a:lnTo>
                    <a:pt x="6" y="25"/>
                  </a:lnTo>
                  <a:lnTo>
                    <a:pt x="6" y="22"/>
                  </a:lnTo>
                  <a:lnTo>
                    <a:pt x="8" y="19"/>
                  </a:lnTo>
                  <a:lnTo>
                    <a:pt x="10" y="14"/>
                  </a:lnTo>
                  <a:lnTo>
                    <a:pt x="12" y="11"/>
                  </a:lnTo>
                  <a:lnTo>
                    <a:pt x="15" y="9"/>
                  </a:lnTo>
                  <a:lnTo>
                    <a:pt x="19" y="6"/>
                  </a:lnTo>
                  <a:lnTo>
                    <a:pt x="22" y="5"/>
                  </a:lnTo>
                  <a:lnTo>
                    <a:pt x="26" y="5"/>
                  </a:lnTo>
                  <a:lnTo>
                    <a:pt x="29" y="5"/>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4" name="Freeform 240"/>
            <p:cNvSpPr>
              <a:spLocks/>
            </p:cNvSpPr>
            <p:nvPr/>
          </p:nvSpPr>
          <p:spPr bwMode="auto">
            <a:xfrm>
              <a:off x="8667750" y="3052763"/>
              <a:ext cx="31750" cy="42862"/>
            </a:xfrm>
            <a:custGeom>
              <a:avLst/>
              <a:gdLst/>
              <a:ahLst/>
              <a:cxnLst>
                <a:cxn ang="0">
                  <a:pos x="24" y="0"/>
                </a:cxn>
                <a:cxn ang="0">
                  <a:pos x="18" y="3"/>
                </a:cxn>
                <a:cxn ang="0">
                  <a:pos x="11" y="8"/>
                </a:cxn>
                <a:cxn ang="0">
                  <a:pos x="6" y="15"/>
                </a:cxn>
                <a:cxn ang="0">
                  <a:pos x="3" y="23"/>
                </a:cxn>
                <a:cxn ang="0">
                  <a:pos x="2" y="28"/>
                </a:cxn>
                <a:cxn ang="0">
                  <a:pos x="0" y="32"/>
                </a:cxn>
                <a:cxn ang="0">
                  <a:pos x="0" y="38"/>
                </a:cxn>
                <a:cxn ang="0">
                  <a:pos x="0" y="44"/>
                </a:cxn>
                <a:cxn ang="0">
                  <a:pos x="2" y="55"/>
                </a:cxn>
                <a:cxn ang="0">
                  <a:pos x="6" y="64"/>
                </a:cxn>
                <a:cxn ang="0">
                  <a:pos x="11" y="72"/>
                </a:cxn>
                <a:cxn ang="0">
                  <a:pos x="16" y="75"/>
                </a:cxn>
                <a:cxn ang="0">
                  <a:pos x="19" y="78"/>
                </a:cxn>
                <a:cxn ang="0">
                  <a:pos x="23" y="79"/>
                </a:cxn>
                <a:cxn ang="0">
                  <a:pos x="27" y="79"/>
                </a:cxn>
                <a:cxn ang="0">
                  <a:pos x="30" y="79"/>
                </a:cxn>
                <a:cxn ang="0">
                  <a:pos x="34" y="79"/>
                </a:cxn>
                <a:cxn ang="0">
                  <a:pos x="38" y="78"/>
                </a:cxn>
                <a:cxn ang="0">
                  <a:pos x="41" y="75"/>
                </a:cxn>
                <a:cxn ang="0">
                  <a:pos x="46" y="72"/>
                </a:cxn>
                <a:cxn ang="0">
                  <a:pos x="51" y="64"/>
                </a:cxn>
                <a:cxn ang="0">
                  <a:pos x="55" y="55"/>
                </a:cxn>
                <a:cxn ang="0">
                  <a:pos x="57" y="44"/>
                </a:cxn>
                <a:cxn ang="0">
                  <a:pos x="57" y="35"/>
                </a:cxn>
                <a:cxn ang="0">
                  <a:pos x="55" y="25"/>
                </a:cxn>
                <a:cxn ang="0">
                  <a:pos x="53" y="19"/>
                </a:cxn>
                <a:cxn ang="0">
                  <a:pos x="50" y="14"/>
                </a:cxn>
                <a:cxn ang="0">
                  <a:pos x="47" y="9"/>
                </a:cxn>
                <a:cxn ang="0">
                  <a:pos x="45" y="6"/>
                </a:cxn>
                <a:cxn ang="0">
                  <a:pos x="39" y="3"/>
                </a:cxn>
                <a:cxn ang="0">
                  <a:pos x="32" y="0"/>
                </a:cxn>
              </a:cxnLst>
              <a:rect l="0" t="0" r="r" b="b"/>
              <a:pathLst>
                <a:path w="57" h="79">
                  <a:moveTo>
                    <a:pt x="28" y="0"/>
                  </a:moveTo>
                  <a:lnTo>
                    <a:pt x="24" y="0"/>
                  </a:lnTo>
                  <a:lnTo>
                    <a:pt x="22" y="2"/>
                  </a:lnTo>
                  <a:lnTo>
                    <a:pt x="18" y="3"/>
                  </a:lnTo>
                  <a:lnTo>
                    <a:pt x="15" y="6"/>
                  </a:lnTo>
                  <a:lnTo>
                    <a:pt x="11" y="8"/>
                  </a:lnTo>
                  <a:lnTo>
                    <a:pt x="8" y="12"/>
                  </a:lnTo>
                  <a:lnTo>
                    <a:pt x="6" y="15"/>
                  </a:lnTo>
                  <a:lnTo>
                    <a:pt x="4" y="20"/>
                  </a:lnTo>
                  <a:lnTo>
                    <a:pt x="3" y="23"/>
                  </a:lnTo>
                  <a:lnTo>
                    <a:pt x="2" y="25"/>
                  </a:lnTo>
                  <a:lnTo>
                    <a:pt x="2" y="28"/>
                  </a:lnTo>
                  <a:lnTo>
                    <a:pt x="0" y="31"/>
                  </a:lnTo>
                  <a:lnTo>
                    <a:pt x="0" y="32"/>
                  </a:lnTo>
                  <a:lnTo>
                    <a:pt x="0" y="35"/>
                  </a:lnTo>
                  <a:lnTo>
                    <a:pt x="0" y="38"/>
                  </a:lnTo>
                  <a:lnTo>
                    <a:pt x="0" y="40"/>
                  </a:lnTo>
                  <a:lnTo>
                    <a:pt x="0" y="44"/>
                  </a:lnTo>
                  <a:lnTo>
                    <a:pt x="0" y="50"/>
                  </a:lnTo>
                  <a:lnTo>
                    <a:pt x="2" y="55"/>
                  </a:lnTo>
                  <a:lnTo>
                    <a:pt x="4" y="60"/>
                  </a:lnTo>
                  <a:lnTo>
                    <a:pt x="6" y="64"/>
                  </a:lnTo>
                  <a:lnTo>
                    <a:pt x="8" y="69"/>
                  </a:lnTo>
                  <a:lnTo>
                    <a:pt x="11" y="72"/>
                  </a:lnTo>
                  <a:lnTo>
                    <a:pt x="14" y="75"/>
                  </a:lnTo>
                  <a:lnTo>
                    <a:pt x="16" y="75"/>
                  </a:lnTo>
                  <a:lnTo>
                    <a:pt x="18" y="76"/>
                  </a:lnTo>
                  <a:lnTo>
                    <a:pt x="19" y="78"/>
                  </a:lnTo>
                  <a:lnTo>
                    <a:pt x="22" y="78"/>
                  </a:lnTo>
                  <a:lnTo>
                    <a:pt x="23" y="79"/>
                  </a:lnTo>
                  <a:lnTo>
                    <a:pt x="24" y="79"/>
                  </a:lnTo>
                  <a:lnTo>
                    <a:pt x="27" y="79"/>
                  </a:lnTo>
                  <a:lnTo>
                    <a:pt x="28" y="79"/>
                  </a:lnTo>
                  <a:lnTo>
                    <a:pt x="30" y="79"/>
                  </a:lnTo>
                  <a:lnTo>
                    <a:pt x="32" y="79"/>
                  </a:lnTo>
                  <a:lnTo>
                    <a:pt x="34" y="79"/>
                  </a:lnTo>
                  <a:lnTo>
                    <a:pt x="35" y="78"/>
                  </a:lnTo>
                  <a:lnTo>
                    <a:pt x="38" y="78"/>
                  </a:lnTo>
                  <a:lnTo>
                    <a:pt x="39" y="76"/>
                  </a:lnTo>
                  <a:lnTo>
                    <a:pt x="41" y="75"/>
                  </a:lnTo>
                  <a:lnTo>
                    <a:pt x="43" y="75"/>
                  </a:lnTo>
                  <a:lnTo>
                    <a:pt x="46" y="72"/>
                  </a:lnTo>
                  <a:lnTo>
                    <a:pt x="49" y="69"/>
                  </a:lnTo>
                  <a:lnTo>
                    <a:pt x="51" y="64"/>
                  </a:lnTo>
                  <a:lnTo>
                    <a:pt x="53" y="60"/>
                  </a:lnTo>
                  <a:lnTo>
                    <a:pt x="55" y="55"/>
                  </a:lnTo>
                  <a:lnTo>
                    <a:pt x="57" y="50"/>
                  </a:lnTo>
                  <a:lnTo>
                    <a:pt x="57" y="44"/>
                  </a:lnTo>
                  <a:lnTo>
                    <a:pt x="57" y="40"/>
                  </a:lnTo>
                  <a:lnTo>
                    <a:pt x="57" y="35"/>
                  </a:lnTo>
                  <a:lnTo>
                    <a:pt x="57" y="31"/>
                  </a:lnTo>
                  <a:lnTo>
                    <a:pt x="55" y="25"/>
                  </a:lnTo>
                  <a:lnTo>
                    <a:pt x="53" y="20"/>
                  </a:lnTo>
                  <a:lnTo>
                    <a:pt x="53" y="19"/>
                  </a:lnTo>
                  <a:lnTo>
                    <a:pt x="51" y="15"/>
                  </a:lnTo>
                  <a:lnTo>
                    <a:pt x="50" y="14"/>
                  </a:lnTo>
                  <a:lnTo>
                    <a:pt x="49" y="12"/>
                  </a:lnTo>
                  <a:lnTo>
                    <a:pt x="47" y="9"/>
                  </a:lnTo>
                  <a:lnTo>
                    <a:pt x="46" y="8"/>
                  </a:lnTo>
                  <a:lnTo>
                    <a:pt x="45" y="6"/>
                  </a:lnTo>
                  <a:lnTo>
                    <a:pt x="42" y="6"/>
                  </a:lnTo>
                  <a:lnTo>
                    <a:pt x="39" y="3"/>
                  </a:lnTo>
                  <a:lnTo>
                    <a:pt x="35" y="2"/>
                  </a:lnTo>
                  <a:lnTo>
                    <a:pt x="32" y="0"/>
                  </a:lnTo>
                  <a:lnTo>
                    <a:pt x="28"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5" name="Freeform 241"/>
            <p:cNvSpPr>
              <a:spLocks/>
            </p:cNvSpPr>
            <p:nvPr/>
          </p:nvSpPr>
          <p:spPr bwMode="auto">
            <a:xfrm>
              <a:off x="8621713" y="3052763"/>
              <a:ext cx="31750" cy="42862"/>
            </a:xfrm>
            <a:custGeom>
              <a:avLst/>
              <a:gdLst/>
              <a:ahLst/>
              <a:cxnLst>
                <a:cxn ang="0">
                  <a:pos x="25" y="0"/>
                </a:cxn>
                <a:cxn ang="0">
                  <a:pos x="19" y="3"/>
                </a:cxn>
                <a:cxn ang="0">
                  <a:pos x="12" y="8"/>
                </a:cxn>
                <a:cxn ang="0">
                  <a:pos x="7" y="15"/>
                </a:cxn>
                <a:cxn ang="0">
                  <a:pos x="4" y="23"/>
                </a:cxn>
                <a:cxn ang="0">
                  <a:pos x="3" y="28"/>
                </a:cxn>
                <a:cxn ang="0">
                  <a:pos x="1" y="32"/>
                </a:cxn>
                <a:cxn ang="0">
                  <a:pos x="0" y="38"/>
                </a:cxn>
                <a:cxn ang="0">
                  <a:pos x="1" y="44"/>
                </a:cxn>
                <a:cxn ang="0">
                  <a:pos x="3" y="55"/>
                </a:cxn>
                <a:cxn ang="0">
                  <a:pos x="7" y="64"/>
                </a:cxn>
                <a:cxn ang="0">
                  <a:pos x="12" y="72"/>
                </a:cxn>
                <a:cxn ang="0">
                  <a:pos x="16" y="75"/>
                </a:cxn>
                <a:cxn ang="0">
                  <a:pos x="20" y="78"/>
                </a:cxn>
                <a:cxn ang="0">
                  <a:pos x="24" y="79"/>
                </a:cxn>
                <a:cxn ang="0">
                  <a:pos x="27" y="79"/>
                </a:cxn>
                <a:cxn ang="0">
                  <a:pos x="31" y="79"/>
                </a:cxn>
                <a:cxn ang="0">
                  <a:pos x="35" y="79"/>
                </a:cxn>
                <a:cxn ang="0">
                  <a:pos x="38" y="78"/>
                </a:cxn>
                <a:cxn ang="0">
                  <a:pos x="42" y="75"/>
                </a:cxn>
                <a:cxn ang="0">
                  <a:pos x="47" y="72"/>
                </a:cxn>
                <a:cxn ang="0">
                  <a:pos x="52" y="64"/>
                </a:cxn>
                <a:cxn ang="0">
                  <a:pos x="55" y="55"/>
                </a:cxn>
                <a:cxn ang="0">
                  <a:pos x="58" y="44"/>
                </a:cxn>
                <a:cxn ang="0">
                  <a:pos x="58" y="35"/>
                </a:cxn>
                <a:cxn ang="0">
                  <a:pos x="55" y="25"/>
                </a:cxn>
                <a:cxn ang="0">
                  <a:pos x="52" y="19"/>
                </a:cxn>
                <a:cxn ang="0">
                  <a:pos x="51" y="14"/>
                </a:cxn>
                <a:cxn ang="0">
                  <a:pos x="48" y="9"/>
                </a:cxn>
                <a:cxn ang="0">
                  <a:pos x="44" y="6"/>
                </a:cxn>
                <a:cxn ang="0">
                  <a:pos x="40" y="3"/>
                </a:cxn>
                <a:cxn ang="0">
                  <a:pos x="32" y="0"/>
                </a:cxn>
              </a:cxnLst>
              <a:rect l="0" t="0" r="r" b="b"/>
              <a:pathLst>
                <a:path w="58" h="79">
                  <a:moveTo>
                    <a:pt x="29" y="0"/>
                  </a:moveTo>
                  <a:lnTo>
                    <a:pt x="25" y="0"/>
                  </a:lnTo>
                  <a:lnTo>
                    <a:pt x="21" y="2"/>
                  </a:lnTo>
                  <a:lnTo>
                    <a:pt x="19" y="3"/>
                  </a:lnTo>
                  <a:lnTo>
                    <a:pt x="15" y="6"/>
                  </a:lnTo>
                  <a:lnTo>
                    <a:pt x="12" y="8"/>
                  </a:lnTo>
                  <a:lnTo>
                    <a:pt x="9" y="12"/>
                  </a:lnTo>
                  <a:lnTo>
                    <a:pt x="7" y="15"/>
                  </a:lnTo>
                  <a:lnTo>
                    <a:pt x="4" y="20"/>
                  </a:lnTo>
                  <a:lnTo>
                    <a:pt x="4" y="23"/>
                  </a:lnTo>
                  <a:lnTo>
                    <a:pt x="3" y="25"/>
                  </a:lnTo>
                  <a:lnTo>
                    <a:pt x="3" y="28"/>
                  </a:lnTo>
                  <a:lnTo>
                    <a:pt x="1" y="31"/>
                  </a:lnTo>
                  <a:lnTo>
                    <a:pt x="1" y="32"/>
                  </a:lnTo>
                  <a:lnTo>
                    <a:pt x="1" y="35"/>
                  </a:lnTo>
                  <a:lnTo>
                    <a:pt x="0" y="38"/>
                  </a:lnTo>
                  <a:lnTo>
                    <a:pt x="0" y="40"/>
                  </a:lnTo>
                  <a:lnTo>
                    <a:pt x="1" y="44"/>
                  </a:lnTo>
                  <a:lnTo>
                    <a:pt x="1" y="50"/>
                  </a:lnTo>
                  <a:lnTo>
                    <a:pt x="3" y="55"/>
                  </a:lnTo>
                  <a:lnTo>
                    <a:pt x="4" y="60"/>
                  </a:lnTo>
                  <a:lnTo>
                    <a:pt x="7" y="64"/>
                  </a:lnTo>
                  <a:lnTo>
                    <a:pt x="9" y="69"/>
                  </a:lnTo>
                  <a:lnTo>
                    <a:pt x="12" y="72"/>
                  </a:lnTo>
                  <a:lnTo>
                    <a:pt x="15" y="75"/>
                  </a:lnTo>
                  <a:lnTo>
                    <a:pt x="16" y="75"/>
                  </a:lnTo>
                  <a:lnTo>
                    <a:pt x="19" y="76"/>
                  </a:lnTo>
                  <a:lnTo>
                    <a:pt x="20" y="78"/>
                  </a:lnTo>
                  <a:lnTo>
                    <a:pt x="21" y="78"/>
                  </a:lnTo>
                  <a:lnTo>
                    <a:pt x="24" y="79"/>
                  </a:lnTo>
                  <a:lnTo>
                    <a:pt x="25" y="79"/>
                  </a:lnTo>
                  <a:lnTo>
                    <a:pt x="27" y="79"/>
                  </a:lnTo>
                  <a:lnTo>
                    <a:pt x="29" y="79"/>
                  </a:lnTo>
                  <a:lnTo>
                    <a:pt x="31" y="79"/>
                  </a:lnTo>
                  <a:lnTo>
                    <a:pt x="32" y="79"/>
                  </a:lnTo>
                  <a:lnTo>
                    <a:pt x="35" y="79"/>
                  </a:lnTo>
                  <a:lnTo>
                    <a:pt x="36" y="78"/>
                  </a:lnTo>
                  <a:lnTo>
                    <a:pt x="38" y="78"/>
                  </a:lnTo>
                  <a:lnTo>
                    <a:pt x="40" y="76"/>
                  </a:lnTo>
                  <a:lnTo>
                    <a:pt x="42" y="75"/>
                  </a:lnTo>
                  <a:lnTo>
                    <a:pt x="43" y="75"/>
                  </a:lnTo>
                  <a:lnTo>
                    <a:pt x="47" y="72"/>
                  </a:lnTo>
                  <a:lnTo>
                    <a:pt x="50" y="69"/>
                  </a:lnTo>
                  <a:lnTo>
                    <a:pt x="52" y="64"/>
                  </a:lnTo>
                  <a:lnTo>
                    <a:pt x="54" y="60"/>
                  </a:lnTo>
                  <a:lnTo>
                    <a:pt x="55" y="55"/>
                  </a:lnTo>
                  <a:lnTo>
                    <a:pt x="56" y="50"/>
                  </a:lnTo>
                  <a:lnTo>
                    <a:pt x="58" y="44"/>
                  </a:lnTo>
                  <a:lnTo>
                    <a:pt x="58" y="40"/>
                  </a:lnTo>
                  <a:lnTo>
                    <a:pt x="58" y="35"/>
                  </a:lnTo>
                  <a:lnTo>
                    <a:pt x="56" y="31"/>
                  </a:lnTo>
                  <a:lnTo>
                    <a:pt x="55" y="25"/>
                  </a:lnTo>
                  <a:lnTo>
                    <a:pt x="54" y="20"/>
                  </a:lnTo>
                  <a:lnTo>
                    <a:pt x="52" y="19"/>
                  </a:lnTo>
                  <a:lnTo>
                    <a:pt x="52" y="15"/>
                  </a:lnTo>
                  <a:lnTo>
                    <a:pt x="51" y="14"/>
                  </a:lnTo>
                  <a:lnTo>
                    <a:pt x="50" y="12"/>
                  </a:lnTo>
                  <a:lnTo>
                    <a:pt x="48" y="9"/>
                  </a:lnTo>
                  <a:lnTo>
                    <a:pt x="47" y="8"/>
                  </a:lnTo>
                  <a:lnTo>
                    <a:pt x="44" y="6"/>
                  </a:lnTo>
                  <a:lnTo>
                    <a:pt x="43" y="6"/>
                  </a:lnTo>
                  <a:lnTo>
                    <a:pt x="40" y="3"/>
                  </a:lnTo>
                  <a:lnTo>
                    <a:pt x="36" y="2"/>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6" name="Freeform 242"/>
            <p:cNvSpPr>
              <a:spLocks/>
            </p:cNvSpPr>
            <p:nvPr/>
          </p:nvSpPr>
          <p:spPr bwMode="auto">
            <a:xfrm>
              <a:off x="8591550" y="3052763"/>
              <a:ext cx="31750" cy="42862"/>
            </a:xfrm>
            <a:custGeom>
              <a:avLst/>
              <a:gdLst/>
              <a:ahLst/>
              <a:cxnLst>
                <a:cxn ang="0">
                  <a:pos x="25" y="0"/>
                </a:cxn>
                <a:cxn ang="0">
                  <a:pos x="19" y="3"/>
                </a:cxn>
                <a:cxn ang="0">
                  <a:pos x="12" y="8"/>
                </a:cxn>
                <a:cxn ang="0">
                  <a:pos x="7" y="15"/>
                </a:cxn>
                <a:cxn ang="0">
                  <a:pos x="3" y="23"/>
                </a:cxn>
                <a:cxn ang="0">
                  <a:pos x="1" y="28"/>
                </a:cxn>
                <a:cxn ang="0">
                  <a:pos x="1" y="32"/>
                </a:cxn>
                <a:cxn ang="0">
                  <a:pos x="0" y="38"/>
                </a:cxn>
                <a:cxn ang="0">
                  <a:pos x="0" y="44"/>
                </a:cxn>
                <a:cxn ang="0">
                  <a:pos x="3" y="55"/>
                </a:cxn>
                <a:cxn ang="0">
                  <a:pos x="7" y="64"/>
                </a:cxn>
                <a:cxn ang="0">
                  <a:pos x="12" y="72"/>
                </a:cxn>
                <a:cxn ang="0">
                  <a:pos x="16" y="75"/>
                </a:cxn>
                <a:cxn ang="0">
                  <a:pos x="20" y="78"/>
                </a:cxn>
                <a:cxn ang="0">
                  <a:pos x="23" y="79"/>
                </a:cxn>
                <a:cxn ang="0">
                  <a:pos x="27" y="79"/>
                </a:cxn>
                <a:cxn ang="0">
                  <a:pos x="31" y="79"/>
                </a:cxn>
                <a:cxn ang="0">
                  <a:pos x="35" y="79"/>
                </a:cxn>
                <a:cxn ang="0">
                  <a:pos x="37" y="78"/>
                </a:cxn>
                <a:cxn ang="0">
                  <a:pos x="42" y="75"/>
                </a:cxn>
                <a:cxn ang="0">
                  <a:pos x="46" y="72"/>
                </a:cxn>
                <a:cxn ang="0">
                  <a:pos x="51" y="64"/>
                </a:cxn>
                <a:cxn ang="0">
                  <a:pos x="55" y="55"/>
                </a:cxn>
                <a:cxn ang="0">
                  <a:pos x="58" y="44"/>
                </a:cxn>
                <a:cxn ang="0">
                  <a:pos x="58" y="35"/>
                </a:cxn>
                <a:cxn ang="0">
                  <a:pos x="55" y="25"/>
                </a:cxn>
                <a:cxn ang="0">
                  <a:pos x="52" y="19"/>
                </a:cxn>
                <a:cxn ang="0">
                  <a:pos x="51" y="14"/>
                </a:cxn>
                <a:cxn ang="0">
                  <a:pos x="48" y="9"/>
                </a:cxn>
                <a:cxn ang="0">
                  <a:pos x="44" y="6"/>
                </a:cxn>
                <a:cxn ang="0">
                  <a:pos x="39" y="3"/>
                </a:cxn>
                <a:cxn ang="0">
                  <a:pos x="32" y="0"/>
                </a:cxn>
              </a:cxnLst>
              <a:rect l="0" t="0" r="r" b="b"/>
              <a:pathLst>
                <a:path w="58" h="79">
                  <a:moveTo>
                    <a:pt x="29" y="0"/>
                  </a:moveTo>
                  <a:lnTo>
                    <a:pt x="25" y="0"/>
                  </a:lnTo>
                  <a:lnTo>
                    <a:pt x="21" y="2"/>
                  </a:lnTo>
                  <a:lnTo>
                    <a:pt x="19" y="3"/>
                  </a:lnTo>
                  <a:lnTo>
                    <a:pt x="15" y="6"/>
                  </a:lnTo>
                  <a:lnTo>
                    <a:pt x="12" y="8"/>
                  </a:lnTo>
                  <a:lnTo>
                    <a:pt x="9" y="12"/>
                  </a:lnTo>
                  <a:lnTo>
                    <a:pt x="7" y="15"/>
                  </a:lnTo>
                  <a:lnTo>
                    <a:pt x="4" y="20"/>
                  </a:lnTo>
                  <a:lnTo>
                    <a:pt x="3" y="23"/>
                  </a:lnTo>
                  <a:lnTo>
                    <a:pt x="3" y="25"/>
                  </a:lnTo>
                  <a:lnTo>
                    <a:pt x="1" y="28"/>
                  </a:lnTo>
                  <a:lnTo>
                    <a:pt x="1" y="31"/>
                  </a:lnTo>
                  <a:lnTo>
                    <a:pt x="1" y="32"/>
                  </a:lnTo>
                  <a:lnTo>
                    <a:pt x="0" y="35"/>
                  </a:lnTo>
                  <a:lnTo>
                    <a:pt x="0" y="38"/>
                  </a:lnTo>
                  <a:lnTo>
                    <a:pt x="0" y="40"/>
                  </a:lnTo>
                  <a:lnTo>
                    <a:pt x="0" y="44"/>
                  </a:lnTo>
                  <a:lnTo>
                    <a:pt x="1" y="50"/>
                  </a:lnTo>
                  <a:lnTo>
                    <a:pt x="3" y="55"/>
                  </a:lnTo>
                  <a:lnTo>
                    <a:pt x="4" y="60"/>
                  </a:lnTo>
                  <a:lnTo>
                    <a:pt x="7" y="64"/>
                  </a:lnTo>
                  <a:lnTo>
                    <a:pt x="9" y="69"/>
                  </a:lnTo>
                  <a:lnTo>
                    <a:pt x="12" y="72"/>
                  </a:lnTo>
                  <a:lnTo>
                    <a:pt x="15" y="75"/>
                  </a:lnTo>
                  <a:lnTo>
                    <a:pt x="16" y="75"/>
                  </a:lnTo>
                  <a:lnTo>
                    <a:pt x="19" y="76"/>
                  </a:lnTo>
                  <a:lnTo>
                    <a:pt x="20" y="78"/>
                  </a:lnTo>
                  <a:lnTo>
                    <a:pt x="21" y="78"/>
                  </a:lnTo>
                  <a:lnTo>
                    <a:pt x="23" y="79"/>
                  </a:lnTo>
                  <a:lnTo>
                    <a:pt x="25" y="79"/>
                  </a:lnTo>
                  <a:lnTo>
                    <a:pt x="27" y="79"/>
                  </a:lnTo>
                  <a:lnTo>
                    <a:pt x="29" y="79"/>
                  </a:lnTo>
                  <a:lnTo>
                    <a:pt x="31" y="79"/>
                  </a:lnTo>
                  <a:lnTo>
                    <a:pt x="32" y="79"/>
                  </a:lnTo>
                  <a:lnTo>
                    <a:pt x="35" y="79"/>
                  </a:lnTo>
                  <a:lnTo>
                    <a:pt x="36" y="78"/>
                  </a:lnTo>
                  <a:lnTo>
                    <a:pt x="37" y="78"/>
                  </a:lnTo>
                  <a:lnTo>
                    <a:pt x="40" y="76"/>
                  </a:lnTo>
                  <a:lnTo>
                    <a:pt x="42" y="75"/>
                  </a:lnTo>
                  <a:lnTo>
                    <a:pt x="43" y="75"/>
                  </a:lnTo>
                  <a:lnTo>
                    <a:pt x="46" y="72"/>
                  </a:lnTo>
                  <a:lnTo>
                    <a:pt x="50" y="69"/>
                  </a:lnTo>
                  <a:lnTo>
                    <a:pt x="51" y="64"/>
                  </a:lnTo>
                  <a:lnTo>
                    <a:pt x="54" y="60"/>
                  </a:lnTo>
                  <a:lnTo>
                    <a:pt x="55" y="55"/>
                  </a:lnTo>
                  <a:lnTo>
                    <a:pt x="56" y="50"/>
                  </a:lnTo>
                  <a:lnTo>
                    <a:pt x="58" y="44"/>
                  </a:lnTo>
                  <a:lnTo>
                    <a:pt x="58" y="40"/>
                  </a:lnTo>
                  <a:lnTo>
                    <a:pt x="58" y="35"/>
                  </a:lnTo>
                  <a:lnTo>
                    <a:pt x="56" y="31"/>
                  </a:lnTo>
                  <a:lnTo>
                    <a:pt x="55" y="25"/>
                  </a:lnTo>
                  <a:lnTo>
                    <a:pt x="54" y="20"/>
                  </a:lnTo>
                  <a:lnTo>
                    <a:pt x="52" y="19"/>
                  </a:lnTo>
                  <a:lnTo>
                    <a:pt x="51" y="15"/>
                  </a:lnTo>
                  <a:lnTo>
                    <a:pt x="51" y="14"/>
                  </a:lnTo>
                  <a:lnTo>
                    <a:pt x="50" y="12"/>
                  </a:lnTo>
                  <a:lnTo>
                    <a:pt x="48" y="9"/>
                  </a:lnTo>
                  <a:lnTo>
                    <a:pt x="46" y="8"/>
                  </a:lnTo>
                  <a:lnTo>
                    <a:pt x="44" y="6"/>
                  </a:lnTo>
                  <a:lnTo>
                    <a:pt x="43" y="6"/>
                  </a:lnTo>
                  <a:lnTo>
                    <a:pt x="39" y="3"/>
                  </a:lnTo>
                  <a:lnTo>
                    <a:pt x="36" y="2"/>
                  </a:lnTo>
                  <a:lnTo>
                    <a:pt x="32" y="0"/>
                  </a:lnTo>
                  <a:lnTo>
                    <a:pt x="29" y="0"/>
                  </a:lnTo>
                  <a:close/>
                </a:path>
              </a:pathLst>
            </a:custGeom>
            <a:solidFill>
              <a:srgbClr val="000000"/>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7" name="Freeform 243"/>
            <p:cNvSpPr>
              <a:spLocks/>
            </p:cNvSpPr>
            <p:nvPr/>
          </p:nvSpPr>
          <p:spPr bwMode="auto">
            <a:xfrm>
              <a:off x="8659813" y="1979613"/>
              <a:ext cx="392112" cy="2073275"/>
            </a:xfrm>
            <a:custGeom>
              <a:avLst/>
              <a:gdLst/>
              <a:ahLst/>
              <a:cxnLst>
                <a:cxn ang="0">
                  <a:pos x="332" y="3888"/>
                </a:cxn>
                <a:cxn ang="0">
                  <a:pos x="344" y="3786"/>
                </a:cxn>
                <a:cxn ang="0">
                  <a:pos x="343" y="3689"/>
                </a:cxn>
                <a:cxn ang="0">
                  <a:pos x="291" y="3627"/>
                </a:cxn>
                <a:cxn ang="0">
                  <a:pos x="230" y="3572"/>
                </a:cxn>
                <a:cxn ang="0">
                  <a:pos x="191" y="3494"/>
                </a:cxn>
                <a:cxn ang="0">
                  <a:pos x="171" y="3398"/>
                </a:cxn>
                <a:cxn ang="0">
                  <a:pos x="135" y="3321"/>
                </a:cxn>
                <a:cxn ang="0">
                  <a:pos x="115" y="3246"/>
                </a:cxn>
                <a:cxn ang="0">
                  <a:pos x="131" y="3158"/>
                </a:cxn>
                <a:cxn ang="0">
                  <a:pos x="119" y="3056"/>
                </a:cxn>
                <a:cxn ang="0">
                  <a:pos x="151" y="2970"/>
                </a:cxn>
                <a:cxn ang="0">
                  <a:pos x="155" y="2868"/>
                </a:cxn>
                <a:cxn ang="0">
                  <a:pos x="121" y="2786"/>
                </a:cxn>
                <a:cxn ang="0">
                  <a:pos x="80" y="2710"/>
                </a:cxn>
                <a:cxn ang="0">
                  <a:pos x="41" y="2651"/>
                </a:cxn>
                <a:cxn ang="0">
                  <a:pos x="0" y="2575"/>
                </a:cxn>
                <a:cxn ang="0">
                  <a:pos x="31" y="2489"/>
                </a:cxn>
                <a:cxn ang="0">
                  <a:pos x="72" y="2412"/>
                </a:cxn>
                <a:cxn ang="0">
                  <a:pos x="109" y="2331"/>
                </a:cxn>
                <a:cxn ang="0">
                  <a:pos x="124" y="2232"/>
                </a:cxn>
                <a:cxn ang="0">
                  <a:pos x="147" y="2138"/>
                </a:cxn>
                <a:cxn ang="0">
                  <a:pos x="164" y="2039"/>
                </a:cxn>
                <a:cxn ang="0">
                  <a:pos x="163" y="1940"/>
                </a:cxn>
                <a:cxn ang="0">
                  <a:pos x="221" y="1911"/>
                </a:cxn>
                <a:cxn ang="0">
                  <a:pos x="242" y="1964"/>
                </a:cxn>
                <a:cxn ang="0">
                  <a:pos x="245" y="1899"/>
                </a:cxn>
                <a:cxn ang="0">
                  <a:pos x="278" y="1827"/>
                </a:cxn>
                <a:cxn ang="0">
                  <a:pos x="321" y="1851"/>
                </a:cxn>
                <a:cxn ang="0">
                  <a:pos x="389" y="1883"/>
                </a:cxn>
                <a:cxn ang="0">
                  <a:pos x="350" y="1806"/>
                </a:cxn>
                <a:cxn ang="0">
                  <a:pos x="338" y="1742"/>
                </a:cxn>
                <a:cxn ang="0">
                  <a:pos x="281" y="1803"/>
                </a:cxn>
                <a:cxn ang="0">
                  <a:pos x="230" y="1870"/>
                </a:cxn>
                <a:cxn ang="0">
                  <a:pos x="253" y="1800"/>
                </a:cxn>
                <a:cxn ang="0">
                  <a:pos x="280" y="1710"/>
                </a:cxn>
                <a:cxn ang="0">
                  <a:pos x="309" y="1621"/>
                </a:cxn>
                <a:cxn ang="0">
                  <a:pos x="327" y="1521"/>
                </a:cxn>
                <a:cxn ang="0">
                  <a:pos x="377" y="1454"/>
                </a:cxn>
                <a:cxn ang="0">
                  <a:pos x="410" y="1416"/>
                </a:cxn>
                <a:cxn ang="0">
                  <a:pos x="444" y="1401"/>
                </a:cxn>
                <a:cxn ang="0">
                  <a:pos x="378" y="1399"/>
                </a:cxn>
                <a:cxn ang="0">
                  <a:pos x="352" y="1422"/>
                </a:cxn>
                <a:cxn ang="0">
                  <a:pos x="374" y="1326"/>
                </a:cxn>
                <a:cxn ang="0">
                  <a:pos x="385" y="1221"/>
                </a:cxn>
                <a:cxn ang="0">
                  <a:pos x="401" y="1119"/>
                </a:cxn>
                <a:cxn ang="0">
                  <a:pos x="426" y="1043"/>
                </a:cxn>
                <a:cxn ang="0">
                  <a:pos x="407" y="949"/>
                </a:cxn>
                <a:cxn ang="0">
                  <a:pos x="417" y="848"/>
                </a:cxn>
                <a:cxn ang="0">
                  <a:pos x="429" y="746"/>
                </a:cxn>
                <a:cxn ang="0">
                  <a:pos x="426" y="638"/>
                </a:cxn>
                <a:cxn ang="0">
                  <a:pos x="448" y="544"/>
                </a:cxn>
                <a:cxn ang="0">
                  <a:pos x="492" y="478"/>
                </a:cxn>
                <a:cxn ang="0">
                  <a:pos x="491" y="451"/>
                </a:cxn>
                <a:cxn ang="0">
                  <a:pos x="453" y="402"/>
                </a:cxn>
                <a:cxn ang="0">
                  <a:pos x="463" y="297"/>
                </a:cxn>
                <a:cxn ang="0">
                  <a:pos x="499" y="230"/>
                </a:cxn>
                <a:cxn ang="0">
                  <a:pos x="497" y="210"/>
                </a:cxn>
                <a:cxn ang="0">
                  <a:pos x="471" y="134"/>
                </a:cxn>
                <a:cxn ang="0">
                  <a:pos x="473" y="40"/>
                </a:cxn>
              </a:cxnLst>
              <a:rect l="0" t="0" r="r" b="b"/>
              <a:pathLst>
                <a:path w="711" h="3952">
                  <a:moveTo>
                    <a:pt x="295" y="3952"/>
                  </a:moveTo>
                  <a:lnTo>
                    <a:pt x="295" y="3951"/>
                  </a:lnTo>
                  <a:lnTo>
                    <a:pt x="300" y="3946"/>
                  </a:lnTo>
                  <a:lnTo>
                    <a:pt x="303" y="3942"/>
                  </a:lnTo>
                  <a:lnTo>
                    <a:pt x="307" y="3936"/>
                  </a:lnTo>
                  <a:lnTo>
                    <a:pt x="311" y="3931"/>
                  </a:lnTo>
                  <a:lnTo>
                    <a:pt x="315" y="3927"/>
                  </a:lnTo>
                  <a:lnTo>
                    <a:pt x="317" y="3920"/>
                  </a:lnTo>
                  <a:lnTo>
                    <a:pt x="320" y="3914"/>
                  </a:lnTo>
                  <a:lnTo>
                    <a:pt x="324" y="3908"/>
                  </a:lnTo>
                  <a:lnTo>
                    <a:pt x="327" y="3902"/>
                  </a:lnTo>
                  <a:lnTo>
                    <a:pt x="330" y="3896"/>
                  </a:lnTo>
                  <a:lnTo>
                    <a:pt x="332" y="3888"/>
                  </a:lnTo>
                  <a:lnTo>
                    <a:pt x="334" y="3882"/>
                  </a:lnTo>
                  <a:lnTo>
                    <a:pt x="335" y="3875"/>
                  </a:lnTo>
                  <a:lnTo>
                    <a:pt x="338" y="3869"/>
                  </a:lnTo>
                  <a:lnTo>
                    <a:pt x="339" y="3861"/>
                  </a:lnTo>
                  <a:lnTo>
                    <a:pt x="340" y="3852"/>
                  </a:lnTo>
                  <a:lnTo>
                    <a:pt x="340" y="3844"/>
                  </a:lnTo>
                  <a:lnTo>
                    <a:pt x="342" y="3837"/>
                  </a:lnTo>
                  <a:lnTo>
                    <a:pt x="343" y="3829"/>
                  </a:lnTo>
                  <a:lnTo>
                    <a:pt x="343" y="3820"/>
                  </a:lnTo>
                  <a:lnTo>
                    <a:pt x="344" y="3812"/>
                  </a:lnTo>
                  <a:lnTo>
                    <a:pt x="344" y="3803"/>
                  </a:lnTo>
                  <a:lnTo>
                    <a:pt x="346" y="3796"/>
                  </a:lnTo>
                  <a:lnTo>
                    <a:pt x="344" y="3786"/>
                  </a:lnTo>
                  <a:lnTo>
                    <a:pt x="344" y="3779"/>
                  </a:lnTo>
                  <a:lnTo>
                    <a:pt x="344" y="3770"/>
                  </a:lnTo>
                  <a:lnTo>
                    <a:pt x="348" y="3764"/>
                  </a:lnTo>
                  <a:lnTo>
                    <a:pt x="354" y="3759"/>
                  </a:lnTo>
                  <a:lnTo>
                    <a:pt x="354" y="3751"/>
                  </a:lnTo>
                  <a:lnTo>
                    <a:pt x="351" y="3744"/>
                  </a:lnTo>
                  <a:lnTo>
                    <a:pt x="348" y="3738"/>
                  </a:lnTo>
                  <a:lnTo>
                    <a:pt x="347" y="3732"/>
                  </a:lnTo>
                  <a:lnTo>
                    <a:pt x="346" y="3724"/>
                  </a:lnTo>
                  <a:lnTo>
                    <a:pt x="346" y="3715"/>
                  </a:lnTo>
                  <a:lnTo>
                    <a:pt x="346" y="3706"/>
                  </a:lnTo>
                  <a:lnTo>
                    <a:pt x="344" y="3697"/>
                  </a:lnTo>
                  <a:lnTo>
                    <a:pt x="343" y="3689"/>
                  </a:lnTo>
                  <a:lnTo>
                    <a:pt x="339" y="3683"/>
                  </a:lnTo>
                  <a:lnTo>
                    <a:pt x="336" y="3678"/>
                  </a:lnTo>
                  <a:lnTo>
                    <a:pt x="332" y="3672"/>
                  </a:lnTo>
                  <a:lnTo>
                    <a:pt x="330" y="3668"/>
                  </a:lnTo>
                  <a:lnTo>
                    <a:pt x="326" y="3663"/>
                  </a:lnTo>
                  <a:lnTo>
                    <a:pt x="321" y="3659"/>
                  </a:lnTo>
                  <a:lnTo>
                    <a:pt x="316" y="3654"/>
                  </a:lnTo>
                  <a:lnTo>
                    <a:pt x="312" y="3649"/>
                  </a:lnTo>
                  <a:lnTo>
                    <a:pt x="307" y="3645"/>
                  </a:lnTo>
                  <a:lnTo>
                    <a:pt x="303" y="3640"/>
                  </a:lnTo>
                  <a:lnTo>
                    <a:pt x="299" y="3636"/>
                  </a:lnTo>
                  <a:lnTo>
                    <a:pt x="293" y="3631"/>
                  </a:lnTo>
                  <a:lnTo>
                    <a:pt x="291" y="3627"/>
                  </a:lnTo>
                  <a:lnTo>
                    <a:pt x="287" y="3622"/>
                  </a:lnTo>
                  <a:lnTo>
                    <a:pt x="281" y="3617"/>
                  </a:lnTo>
                  <a:lnTo>
                    <a:pt x="277" y="3613"/>
                  </a:lnTo>
                  <a:lnTo>
                    <a:pt x="269" y="3611"/>
                  </a:lnTo>
                  <a:lnTo>
                    <a:pt x="261" y="3611"/>
                  </a:lnTo>
                  <a:lnTo>
                    <a:pt x="253" y="3611"/>
                  </a:lnTo>
                  <a:lnTo>
                    <a:pt x="249" y="3607"/>
                  </a:lnTo>
                  <a:lnTo>
                    <a:pt x="245" y="3599"/>
                  </a:lnTo>
                  <a:lnTo>
                    <a:pt x="244" y="3593"/>
                  </a:lnTo>
                  <a:lnTo>
                    <a:pt x="241" y="3587"/>
                  </a:lnTo>
                  <a:lnTo>
                    <a:pt x="238" y="3581"/>
                  </a:lnTo>
                  <a:lnTo>
                    <a:pt x="236" y="3575"/>
                  </a:lnTo>
                  <a:lnTo>
                    <a:pt x="230" y="3572"/>
                  </a:lnTo>
                  <a:lnTo>
                    <a:pt x="226" y="3567"/>
                  </a:lnTo>
                  <a:lnTo>
                    <a:pt x="221" y="3563"/>
                  </a:lnTo>
                  <a:lnTo>
                    <a:pt x="217" y="3558"/>
                  </a:lnTo>
                  <a:lnTo>
                    <a:pt x="211" y="3555"/>
                  </a:lnTo>
                  <a:lnTo>
                    <a:pt x="207" y="3549"/>
                  </a:lnTo>
                  <a:lnTo>
                    <a:pt x="205" y="3544"/>
                  </a:lnTo>
                  <a:lnTo>
                    <a:pt x="201" y="3537"/>
                  </a:lnTo>
                  <a:lnTo>
                    <a:pt x="199" y="3531"/>
                  </a:lnTo>
                  <a:lnTo>
                    <a:pt x="197" y="3525"/>
                  </a:lnTo>
                  <a:lnTo>
                    <a:pt x="195" y="3517"/>
                  </a:lnTo>
                  <a:lnTo>
                    <a:pt x="193" y="3509"/>
                  </a:lnTo>
                  <a:lnTo>
                    <a:pt x="193" y="3502"/>
                  </a:lnTo>
                  <a:lnTo>
                    <a:pt x="191" y="3494"/>
                  </a:lnTo>
                  <a:lnTo>
                    <a:pt x="190" y="3487"/>
                  </a:lnTo>
                  <a:lnTo>
                    <a:pt x="186" y="3480"/>
                  </a:lnTo>
                  <a:lnTo>
                    <a:pt x="183" y="3474"/>
                  </a:lnTo>
                  <a:lnTo>
                    <a:pt x="182" y="3468"/>
                  </a:lnTo>
                  <a:lnTo>
                    <a:pt x="180" y="3461"/>
                  </a:lnTo>
                  <a:lnTo>
                    <a:pt x="180" y="3452"/>
                  </a:lnTo>
                  <a:lnTo>
                    <a:pt x="182" y="3442"/>
                  </a:lnTo>
                  <a:lnTo>
                    <a:pt x="180" y="3433"/>
                  </a:lnTo>
                  <a:lnTo>
                    <a:pt x="179" y="3426"/>
                  </a:lnTo>
                  <a:lnTo>
                    <a:pt x="179" y="3418"/>
                  </a:lnTo>
                  <a:lnTo>
                    <a:pt x="176" y="3412"/>
                  </a:lnTo>
                  <a:lnTo>
                    <a:pt x="174" y="3404"/>
                  </a:lnTo>
                  <a:lnTo>
                    <a:pt x="171" y="3398"/>
                  </a:lnTo>
                  <a:lnTo>
                    <a:pt x="168" y="3392"/>
                  </a:lnTo>
                  <a:lnTo>
                    <a:pt x="166" y="3386"/>
                  </a:lnTo>
                  <a:lnTo>
                    <a:pt x="162" y="3381"/>
                  </a:lnTo>
                  <a:lnTo>
                    <a:pt x="159" y="3375"/>
                  </a:lnTo>
                  <a:lnTo>
                    <a:pt x="156" y="3369"/>
                  </a:lnTo>
                  <a:lnTo>
                    <a:pt x="154" y="3363"/>
                  </a:lnTo>
                  <a:lnTo>
                    <a:pt x="150" y="3359"/>
                  </a:lnTo>
                  <a:lnTo>
                    <a:pt x="147" y="3353"/>
                  </a:lnTo>
                  <a:lnTo>
                    <a:pt x="141" y="3348"/>
                  </a:lnTo>
                  <a:lnTo>
                    <a:pt x="139" y="3342"/>
                  </a:lnTo>
                  <a:lnTo>
                    <a:pt x="135" y="3337"/>
                  </a:lnTo>
                  <a:lnTo>
                    <a:pt x="133" y="3330"/>
                  </a:lnTo>
                  <a:lnTo>
                    <a:pt x="135" y="3321"/>
                  </a:lnTo>
                  <a:lnTo>
                    <a:pt x="137" y="3314"/>
                  </a:lnTo>
                  <a:lnTo>
                    <a:pt x="140" y="3308"/>
                  </a:lnTo>
                  <a:lnTo>
                    <a:pt x="143" y="3302"/>
                  </a:lnTo>
                  <a:lnTo>
                    <a:pt x="146" y="3295"/>
                  </a:lnTo>
                  <a:lnTo>
                    <a:pt x="146" y="3286"/>
                  </a:lnTo>
                  <a:lnTo>
                    <a:pt x="144" y="3278"/>
                  </a:lnTo>
                  <a:lnTo>
                    <a:pt x="141" y="3272"/>
                  </a:lnTo>
                  <a:lnTo>
                    <a:pt x="137" y="3267"/>
                  </a:lnTo>
                  <a:lnTo>
                    <a:pt x="133" y="3263"/>
                  </a:lnTo>
                  <a:lnTo>
                    <a:pt x="129" y="3258"/>
                  </a:lnTo>
                  <a:lnTo>
                    <a:pt x="124" y="3254"/>
                  </a:lnTo>
                  <a:lnTo>
                    <a:pt x="120" y="3249"/>
                  </a:lnTo>
                  <a:lnTo>
                    <a:pt x="115" y="3246"/>
                  </a:lnTo>
                  <a:lnTo>
                    <a:pt x="112" y="3240"/>
                  </a:lnTo>
                  <a:lnTo>
                    <a:pt x="113" y="3232"/>
                  </a:lnTo>
                  <a:lnTo>
                    <a:pt x="115" y="3226"/>
                  </a:lnTo>
                  <a:lnTo>
                    <a:pt x="117" y="3220"/>
                  </a:lnTo>
                  <a:lnTo>
                    <a:pt x="121" y="3212"/>
                  </a:lnTo>
                  <a:lnTo>
                    <a:pt x="125" y="3208"/>
                  </a:lnTo>
                  <a:lnTo>
                    <a:pt x="127" y="3202"/>
                  </a:lnTo>
                  <a:lnTo>
                    <a:pt x="131" y="3196"/>
                  </a:lnTo>
                  <a:lnTo>
                    <a:pt x="132" y="3190"/>
                  </a:lnTo>
                  <a:lnTo>
                    <a:pt x="133" y="3182"/>
                  </a:lnTo>
                  <a:lnTo>
                    <a:pt x="135" y="3173"/>
                  </a:lnTo>
                  <a:lnTo>
                    <a:pt x="132" y="3165"/>
                  </a:lnTo>
                  <a:lnTo>
                    <a:pt x="131" y="3158"/>
                  </a:lnTo>
                  <a:lnTo>
                    <a:pt x="129" y="3152"/>
                  </a:lnTo>
                  <a:lnTo>
                    <a:pt x="128" y="3144"/>
                  </a:lnTo>
                  <a:lnTo>
                    <a:pt x="128" y="3135"/>
                  </a:lnTo>
                  <a:lnTo>
                    <a:pt x="128" y="3126"/>
                  </a:lnTo>
                  <a:lnTo>
                    <a:pt x="128" y="3117"/>
                  </a:lnTo>
                  <a:lnTo>
                    <a:pt x="128" y="3109"/>
                  </a:lnTo>
                  <a:lnTo>
                    <a:pt x="128" y="3100"/>
                  </a:lnTo>
                  <a:lnTo>
                    <a:pt x="125" y="3092"/>
                  </a:lnTo>
                  <a:lnTo>
                    <a:pt x="124" y="3086"/>
                  </a:lnTo>
                  <a:lnTo>
                    <a:pt x="123" y="3078"/>
                  </a:lnTo>
                  <a:lnTo>
                    <a:pt x="121" y="3071"/>
                  </a:lnTo>
                  <a:lnTo>
                    <a:pt x="120" y="3063"/>
                  </a:lnTo>
                  <a:lnTo>
                    <a:pt x="119" y="3056"/>
                  </a:lnTo>
                  <a:lnTo>
                    <a:pt x="121" y="3048"/>
                  </a:lnTo>
                  <a:lnTo>
                    <a:pt x="124" y="3040"/>
                  </a:lnTo>
                  <a:lnTo>
                    <a:pt x="127" y="3034"/>
                  </a:lnTo>
                  <a:lnTo>
                    <a:pt x="129" y="3030"/>
                  </a:lnTo>
                  <a:lnTo>
                    <a:pt x="132" y="3022"/>
                  </a:lnTo>
                  <a:lnTo>
                    <a:pt x="133" y="3016"/>
                  </a:lnTo>
                  <a:lnTo>
                    <a:pt x="136" y="3010"/>
                  </a:lnTo>
                  <a:lnTo>
                    <a:pt x="140" y="3004"/>
                  </a:lnTo>
                  <a:lnTo>
                    <a:pt x="143" y="2996"/>
                  </a:lnTo>
                  <a:lnTo>
                    <a:pt x="146" y="2990"/>
                  </a:lnTo>
                  <a:lnTo>
                    <a:pt x="147" y="2984"/>
                  </a:lnTo>
                  <a:lnTo>
                    <a:pt x="150" y="2978"/>
                  </a:lnTo>
                  <a:lnTo>
                    <a:pt x="151" y="2970"/>
                  </a:lnTo>
                  <a:lnTo>
                    <a:pt x="154" y="2963"/>
                  </a:lnTo>
                  <a:lnTo>
                    <a:pt x="154" y="2955"/>
                  </a:lnTo>
                  <a:lnTo>
                    <a:pt x="155" y="2948"/>
                  </a:lnTo>
                  <a:lnTo>
                    <a:pt x="154" y="2940"/>
                  </a:lnTo>
                  <a:lnTo>
                    <a:pt x="152" y="2931"/>
                  </a:lnTo>
                  <a:lnTo>
                    <a:pt x="152" y="2923"/>
                  </a:lnTo>
                  <a:lnTo>
                    <a:pt x="151" y="2916"/>
                  </a:lnTo>
                  <a:lnTo>
                    <a:pt x="150" y="2906"/>
                  </a:lnTo>
                  <a:lnTo>
                    <a:pt x="150" y="2899"/>
                  </a:lnTo>
                  <a:lnTo>
                    <a:pt x="151" y="2891"/>
                  </a:lnTo>
                  <a:lnTo>
                    <a:pt x="152" y="2884"/>
                  </a:lnTo>
                  <a:lnTo>
                    <a:pt x="154" y="2876"/>
                  </a:lnTo>
                  <a:lnTo>
                    <a:pt x="155" y="2868"/>
                  </a:lnTo>
                  <a:lnTo>
                    <a:pt x="156" y="2861"/>
                  </a:lnTo>
                  <a:lnTo>
                    <a:pt x="154" y="2852"/>
                  </a:lnTo>
                  <a:lnTo>
                    <a:pt x="154" y="2844"/>
                  </a:lnTo>
                  <a:lnTo>
                    <a:pt x="151" y="2836"/>
                  </a:lnTo>
                  <a:lnTo>
                    <a:pt x="151" y="2829"/>
                  </a:lnTo>
                  <a:lnTo>
                    <a:pt x="150" y="2821"/>
                  </a:lnTo>
                  <a:lnTo>
                    <a:pt x="147" y="2815"/>
                  </a:lnTo>
                  <a:lnTo>
                    <a:pt x="144" y="2807"/>
                  </a:lnTo>
                  <a:lnTo>
                    <a:pt x="141" y="2801"/>
                  </a:lnTo>
                  <a:lnTo>
                    <a:pt x="137" y="2797"/>
                  </a:lnTo>
                  <a:lnTo>
                    <a:pt x="133" y="2792"/>
                  </a:lnTo>
                  <a:lnTo>
                    <a:pt x="128" y="2789"/>
                  </a:lnTo>
                  <a:lnTo>
                    <a:pt x="121" y="2786"/>
                  </a:lnTo>
                  <a:lnTo>
                    <a:pt x="116" y="2783"/>
                  </a:lnTo>
                  <a:lnTo>
                    <a:pt x="111" y="2779"/>
                  </a:lnTo>
                  <a:lnTo>
                    <a:pt x="108" y="2774"/>
                  </a:lnTo>
                  <a:lnTo>
                    <a:pt x="104" y="2768"/>
                  </a:lnTo>
                  <a:lnTo>
                    <a:pt x="100" y="2762"/>
                  </a:lnTo>
                  <a:lnTo>
                    <a:pt x="97" y="2756"/>
                  </a:lnTo>
                  <a:lnTo>
                    <a:pt x="94" y="2751"/>
                  </a:lnTo>
                  <a:lnTo>
                    <a:pt x="92" y="2744"/>
                  </a:lnTo>
                  <a:lnTo>
                    <a:pt x="89" y="2737"/>
                  </a:lnTo>
                  <a:lnTo>
                    <a:pt x="86" y="2731"/>
                  </a:lnTo>
                  <a:lnTo>
                    <a:pt x="84" y="2724"/>
                  </a:lnTo>
                  <a:lnTo>
                    <a:pt x="81" y="2716"/>
                  </a:lnTo>
                  <a:lnTo>
                    <a:pt x="80" y="2710"/>
                  </a:lnTo>
                  <a:lnTo>
                    <a:pt x="78" y="2704"/>
                  </a:lnTo>
                  <a:lnTo>
                    <a:pt x="74" y="2699"/>
                  </a:lnTo>
                  <a:lnTo>
                    <a:pt x="69" y="2702"/>
                  </a:lnTo>
                  <a:lnTo>
                    <a:pt x="61" y="2704"/>
                  </a:lnTo>
                  <a:lnTo>
                    <a:pt x="54" y="2702"/>
                  </a:lnTo>
                  <a:lnTo>
                    <a:pt x="47" y="2699"/>
                  </a:lnTo>
                  <a:lnTo>
                    <a:pt x="45" y="2693"/>
                  </a:lnTo>
                  <a:lnTo>
                    <a:pt x="45" y="2692"/>
                  </a:lnTo>
                  <a:lnTo>
                    <a:pt x="45" y="2683"/>
                  </a:lnTo>
                  <a:lnTo>
                    <a:pt x="43" y="2675"/>
                  </a:lnTo>
                  <a:lnTo>
                    <a:pt x="42" y="2666"/>
                  </a:lnTo>
                  <a:lnTo>
                    <a:pt x="42" y="2658"/>
                  </a:lnTo>
                  <a:lnTo>
                    <a:pt x="41" y="2651"/>
                  </a:lnTo>
                  <a:lnTo>
                    <a:pt x="41" y="2642"/>
                  </a:lnTo>
                  <a:lnTo>
                    <a:pt x="39" y="2634"/>
                  </a:lnTo>
                  <a:lnTo>
                    <a:pt x="38" y="2628"/>
                  </a:lnTo>
                  <a:lnTo>
                    <a:pt x="35" y="2620"/>
                  </a:lnTo>
                  <a:lnTo>
                    <a:pt x="33" y="2614"/>
                  </a:lnTo>
                  <a:lnTo>
                    <a:pt x="30" y="2607"/>
                  </a:lnTo>
                  <a:lnTo>
                    <a:pt x="26" y="2602"/>
                  </a:lnTo>
                  <a:lnTo>
                    <a:pt x="22" y="2597"/>
                  </a:lnTo>
                  <a:lnTo>
                    <a:pt x="18" y="2593"/>
                  </a:lnTo>
                  <a:lnTo>
                    <a:pt x="14" y="2587"/>
                  </a:lnTo>
                  <a:lnTo>
                    <a:pt x="9" y="2584"/>
                  </a:lnTo>
                  <a:lnTo>
                    <a:pt x="3" y="2581"/>
                  </a:lnTo>
                  <a:lnTo>
                    <a:pt x="0" y="2575"/>
                  </a:lnTo>
                  <a:lnTo>
                    <a:pt x="2" y="2567"/>
                  </a:lnTo>
                  <a:lnTo>
                    <a:pt x="7" y="2564"/>
                  </a:lnTo>
                  <a:lnTo>
                    <a:pt x="13" y="2558"/>
                  </a:lnTo>
                  <a:lnTo>
                    <a:pt x="17" y="2553"/>
                  </a:lnTo>
                  <a:lnTo>
                    <a:pt x="21" y="2547"/>
                  </a:lnTo>
                  <a:lnTo>
                    <a:pt x="22" y="2541"/>
                  </a:lnTo>
                  <a:lnTo>
                    <a:pt x="23" y="2533"/>
                  </a:lnTo>
                  <a:lnTo>
                    <a:pt x="25" y="2526"/>
                  </a:lnTo>
                  <a:lnTo>
                    <a:pt x="25" y="2518"/>
                  </a:lnTo>
                  <a:lnTo>
                    <a:pt x="26" y="2511"/>
                  </a:lnTo>
                  <a:lnTo>
                    <a:pt x="27" y="2503"/>
                  </a:lnTo>
                  <a:lnTo>
                    <a:pt x="29" y="2495"/>
                  </a:lnTo>
                  <a:lnTo>
                    <a:pt x="31" y="2489"/>
                  </a:lnTo>
                  <a:lnTo>
                    <a:pt x="34" y="2482"/>
                  </a:lnTo>
                  <a:lnTo>
                    <a:pt x="37" y="2476"/>
                  </a:lnTo>
                  <a:lnTo>
                    <a:pt x="41" y="2469"/>
                  </a:lnTo>
                  <a:lnTo>
                    <a:pt x="43" y="2465"/>
                  </a:lnTo>
                  <a:lnTo>
                    <a:pt x="47" y="2459"/>
                  </a:lnTo>
                  <a:lnTo>
                    <a:pt x="50" y="2454"/>
                  </a:lnTo>
                  <a:lnTo>
                    <a:pt x="54" y="2448"/>
                  </a:lnTo>
                  <a:lnTo>
                    <a:pt x="57" y="2442"/>
                  </a:lnTo>
                  <a:lnTo>
                    <a:pt x="60" y="2436"/>
                  </a:lnTo>
                  <a:lnTo>
                    <a:pt x="62" y="2430"/>
                  </a:lnTo>
                  <a:lnTo>
                    <a:pt x="65" y="2424"/>
                  </a:lnTo>
                  <a:lnTo>
                    <a:pt x="69" y="2418"/>
                  </a:lnTo>
                  <a:lnTo>
                    <a:pt x="72" y="2412"/>
                  </a:lnTo>
                  <a:lnTo>
                    <a:pt x="74" y="2404"/>
                  </a:lnTo>
                  <a:lnTo>
                    <a:pt x="76" y="2398"/>
                  </a:lnTo>
                  <a:lnTo>
                    <a:pt x="77" y="2389"/>
                  </a:lnTo>
                  <a:lnTo>
                    <a:pt x="78" y="2383"/>
                  </a:lnTo>
                  <a:lnTo>
                    <a:pt x="80" y="2375"/>
                  </a:lnTo>
                  <a:lnTo>
                    <a:pt x="82" y="2369"/>
                  </a:lnTo>
                  <a:lnTo>
                    <a:pt x="86" y="2363"/>
                  </a:lnTo>
                  <a:lnTo>
                    <a:pt x="90" y="2357"/>
                  </a:lnTo>
                  <a:lnTo>
                    <a:pt x="93" y="2352"/>
                  </a:lnTo>
                  <a:lnTo>
                    <a:pt x="99" y="2348"/>
                  </a:lnTo>
                  <a:lnTo>
                    <a:pt x="103" y="2342"/>
                  </a:lnTo>
                  <a:lnTo>
                    <a:pt x="105" y="2337"/>
                  </a:lnTo>
                  <a:lnTo>
                    <a:pt x="109" y="2331"/>
                  </a:lnTo>
                  <a:lnTo>
                    <a:pt x="111" y="2325"/>
                  </a:lnTo>
                  <a:lnTo>
                    <a:pt x="113" y="2319"/>
                  </a:lnTo>
                  <a:lnTo>
                    <a:pt x="116" y="2311"/>
                  </a:lnTo>
                  <a:lnTo>
                    <a:pt x="116" y="2304"/>
                  </a:lnTo>
                  <a:lnTo>
                    <a:pt x="116" y="2294"/>
                  </a:lnTo>
                  <a:lnTo>
                    <a:pt x="117" y="2287"/>
                  </a:lnTo>
                  <a:lnTo>
                    <a:pt x="117" y="2278"/>
                  </a:lnTo>
                  <a:lnTo>
                    <a:pt x="119" y="2270"/>
                  </a:lnTo>
                  <a:lnTo>
                    <a:pt x="119" y="2262"/>
                  </a:lnTo>
                  <a:lnTo>
                    <a:pt x="120" y="2255"/>
                  </a:lnTo>
                  <a:lnTo>
                    <a:pt x="121" y="2247"/>
                  </a:lnTo>
                  <a:lnTo>
                    <a:pt x="123" y="2238"/>
                  </a:lnTo>
                  <a:lnTo>
                    <a:pt x="124" y="2232"/>
                  </a:lnTo>
                  <a:lnTo>
                    <a:pt x="125" y="2223"/>
                  </a:lnTo>
                  <a:lnTo>
                    <a:pt x="127" y="2215"/>
                  </a:lnTo>
                  <a:lnTo>
                    <a:pt x="127" y="2208"/>
                  </a:lnTo>
                  <a:lnTo>
                    <a:pt x="127" y="2198"/>
                  </a:lnTo>
                  <a:lnTo>
                    <a:pt x="129" y="2189"/>
                  </a:lnTo>
                  <a:lnTo>
                    <a:pt x="131" y="2183"/>
                  </a:lnTo>
                  <a:lnTo>
                    <a:pt x="132" y="2177"/>
                  </a:lnTo>
                  <a:lnTo>
                    <a:pt x="135" y="2170"/>
                  </a:lnTo>
                  <a:lnTo>
                    <a:pt x="137" y="2163"/>
                  </a:lnTo>
                  <a:lnTo>
                    <a:pt x="140" y="2156"/>
                  </a:lnTo>
                  <a:lnTo>
                    <a:pt x="143" y="2150"/>
                  </a:lnTo>
                  <a:lnTo>
                    <a:pt x="146" y="2145"/>
                  </a:lnTo>
                  <a:lnTo>
                    <a:pt x="147" y="2138"/>
                  </a:lnTo>
                  <a:lnTo>
                    <a:pt x="150" y="2132"/>
                  </a:lnTo>
                  <a:lnTo>
                    <a:pt x="151" y="2122"/>
                  </a:lnTo>
                  <a:lnTo>
                    <a:pt x="151" y="2115"/>
                  </a:lnTo>
                  <a:lnTo>
                    <a:pt x="152" y="2107"/>
                  </a:lnTo>
                  <a:lnTo>
                    <a:pt x="152" y="2098"/>
                  </a:lnTo>
                  <a:lnTo>
                    <a:pt x="154" y="2089"/>
                  </a:lnTo>
                  <a:lnTo>
                    <a:pt x="155" y="2081"/>
                  </a:lnTo>
                  <a:lnTo>
                    <a:pt x="156" y="2074"/>
                  </a:lnTo>
                  <a:lnTo>
                    <a:pt x="158" y="2068"/>
                  </a:lnTo>
                  <a:lnTo>
                    <a:pt x="159" y="2060"/>
                  </a:lnTo>
                  <a:lnTo>
                    <a:pt x="162" y="2052"/>
                  </a:lnTo>
                  <a:lnTo>
                    <a:pt x="163" y="2045"/>
                  </a:lnTo>
                  <a:lnTo>
                    <a:pt x="164" y="2039"/>
                  </a:lnTo>
                  <a:lnTo>
                    <a:pt x="166" y="2029"/>
                  </a:lnTo>
                  <a:lnTo>
                    <a:pt x="167" y="2023"/>
                  </a:lnTo>
                  <a:lnTo>
                    <a:pt x="167" y="2014"/>
                  </a:lnTo>
                  <a:lnTo>
                    <a:pt x="166" y="2007"/>
                  </a:lnTo>
                  <a:lnTo>
                    <a:pt x="164" y="1999"/>
                  </a:lnTo>
                  <a:lnTo>
                    <a:pt x="164" y="1990"/>
                  </a:lnTo>
                  <a:lnTo>
                    <a:pt x="164" y="1982"/>
                  </a:lnTo>
                  <a:lnTo>
                    <a:pt x="163" y="1975"/>
                  </a:lnTo>
                  <a:lnTo>
                    <a:pt x="160" y="1969"/>
                  </a:lnTo>
                  <a:lnTo>
                    <a:pt x="159" y="1961"/>
                  </a:lnTo>
                  <a:lnTo>
                    <a:pt x="159" y="1953"/>
                  </a:lnTo>
                  <a:lnTo>
                    <a:pt x="160" y="1946"/>
                  </a:lnTo>
                  <a:lnTo>
                    <a:pt x="163" y="1940"/>
                  </a:lnTo>
                  <a:lnTo>
                    <a:pt x="166" y="1934"/>
                  </a:lnTo>
                  <a:lnTo>
                    <a:pt x="168" y="1927"/>
                  </a:lnTo>
                  <a:lnTo>
                    <a:pt x="172" y="1921"/>
                  </a:lnTo>
                  <a:lnTo>
                    <a:pt x="174" y="1914"/>
                  </a:lnTo>
                  <a:lnTo>
                    <a:pt x="175" y="1908"/>
                  </a:lnTo>
                  <a:lnTo>
                    <a:pt x="182" y="1903"/>
                  </a:lnTo>
                  <a:lnTo>
                    <a:pt x="189" y="1902"/>
                  </a:lnTo>
                  <a:lnTo>
                    <a:pt x="195" y="1900"/>
                  </a:lnTo>
                  <a:lnTo>
                    <a:pt x="203" y="1899"/>
                  </a:lnTo>
                  <a:lnTo>
                    <a:pt x="210" y="1897"/>
                  </a:lnTo>
                  <a:lnTo>
                    <a:pt x="218" y="1897"/>
                  </a:lnTo>
                  <a:lnTo>
                    <a:pt x="222" y="1903"/>
                  </a:lnTo>
                  <a:lnTo>
                    <a:pt x="221" y="1911"/>
                  </a:lnTo>
                  <a:lnTo>
                    <a:pt x="219" y="1918"/>
                  </a:lnTo>
                  <a:lnTo>
                    <a:pt x="218" y="1926"/>
                  </a:lnTo>
                  <a:lnTo>
                    <a:pt x="217" y="1934"/>
                  </a:lnTo>
                  <a:lnTo>
                    <a:pt x="217" y="1944"/>
                  </a:lnTo>
                  <a:lnTo>
                    <a:pt x="218" y="1952"/>
                  </a:lnTo>
                  <a:lnTo>
                    <a:pt x="218" y="1959"/>
                  </a:lnTo>
                  <a:lnTo>
                    <a:pt x="221" y="1966"/>
                  </a:lnTo>
                  <a:lnTo>
                    <a:pt x="223" y="1973"/>
                  </a:lnTo>
                  <a:lnTo>
                    <a:pt x="229" y="1978"/>
                  </a:lnTo>
                  <a:lnTo>
                    <a:pt x="234" y="1981"/>
                  </a:lnTo>
                  <a:lnTo>
                    <a:pt x="240" y="1979"/>
                  </a:lnTo>
                  <a:lnTo>
                    <a:pt x="242" y="1972"/>
                  </a:lnTo>
                  <a:lnTo>
                    <a:pt x="242" y="1964"/>
                  </a:lnTo>
                  <a:lnTo>
                    <a:pt x="241" y="1955"/>
                  </a:lnTo>
                  <a:lnTo>
                    <a:pt x="240" y="1946"/>
                  </a:lnTo>
                  <a:lnTo>
                    <a:pt x="240" y="1938"/>
                  </a:lnTo>
                  <a:lnTo>
                    <a:pt x="238" y="1931"/>
                  </a:lnTo>
                  <a:lnTo>
                    <a:pt x="237" y="1923"/>
                  </a:lnTo>
                  <a:lnTo>
                    <a:pt x="241" y="1918"/>
                  </a:lnTo>
                  <a:lnTo>
                    <a:pt x="249" y="1917"/>
                  </a:lnTo>
                  <a:lnTo>
                    <a:pt x="257" y="1918"/>
                  </a:lnTo>
                  <a:lnTo>
                    <a:pt x="261" y="1914"/>
                  </a:lnTo>
                  <a:lnTo>
                    <a:pt x="262" y="1906"/>
                  </a:lnTo>
                  <a:lnTo>
                    <a:pt x="260" y="1900"/>
                  </a:lnTo>
                  <a:lnTo>
                    <a:pt x="253" y="1899"/>
                  </a:lnTo>
                  <a:lnTo>
                    <a:pt x="245" y="1899"/>
                  </a:lnTo>
                  <a:lnTo>
                    <a:pt x="238" y="1897"/>
                  </a:lnTo>
                  <a:lnTo>
                    <a:pt x="241" y="1889"/>
                  </a:lnTo>
                  <a:lnTo>
                    <a:pt x="244" y="1883"/>
                  </a:lnTo>
                  <a:lnTo>
                    <a:pt x="248" y="1877"/>
                  </a:lnTo>
                  <a:lnTo>
                    <a:pt x="252" y="1874"/>
                  </a:lnTo>
                  <a:lnTo>
                    <a:pt x="256" y="1868"/>
                  </a:lnTo>
                  <a:lnTo>
                    <a:pt x="258" y="1862"/>
                  </a:lnTo>
                  <a:lnTo>
                    <a:pt x="262" y="1856"/>
                  </a:lnTo>
                  <a:lnTo>
                    <a:pt x="265" y="1851"/>
                  </a:lnTo>
                  <a:lnTo>
                    <a:pt x="269" y="1845"/>
                  </a:lnTo>
                  <a:lnTo>
                    <a:pt x="272" y="1839"/>
                  </a:lnTo>
                  <a:lnTo>
                    <a:pt x="276" y="1833"/>
                  </a:lnTo>
                  <a:lnTo>
                    <a:pt x="278" y="1827"/>
                  </a:lnTo>
                  <a:lnTo>
                    <a:pt x="281" y="1821"/>
                  </a:lnTo>
                  <a:lnTo>
                    <a:pt x="284" y="1815"/>
                  </a:lnTo>
                  <a:lnTo>
                    <a:pt x="289" y="1810"/>
                  </a:lnTo>
                  <a:lnTo>
                    <a:pt x="295" y="1807"/>
                  </a:lnTo>
                  <a:lnTo>
                    <a:pt x="301" y="1809"/>
                  </a:lnTo>
                  <a:lnTo>
                    <a:pt x="308" y="1807"/>
                  </a:lnTo>
                  <a:lnTo>
                    <a:pt x="315" y="1804"/>
                  </a:lnTo>
                  <a:lnTo>
                    <a:pt x="319" y="1810"/>
                  </a:lnTo>
                  <a:lnTo>
                    <a:pt x="320" y="1818"/>
                  </a:lnTo>
                  <a:lnTo>
                    <a:pt x="320" y="1827"/>
                  </a:lnTo>
                  <a:lnTo>
                    <a:pt x="320" y="1836"/>
                  </a:lnTo>
                  <a:lnTo>
                    <a:pt x="321" y="1844"/>
                  </a:lnTo>
                  <a:lnTo>
                    <a:pt x="321" y="1851"/>
                  </a:lnTo>
                  <a:lnTo>
                    <a:pt x="324" y="1857"/>
                  </a:lnTo>
                  <a:lnTo>
                    <a:pt x="328" y="1864"/>
                  </a:lnTo>
                  <a:lnTo>
                    <a:pt x="332" y="1868"/>
                  </a:lnTo>
                  <a:lnTo>
                    <a:pt x="338" y="1871"/>
                  </a:lnTo>
                  <a:lnTo>
                    <a:pt x="343" y="1876"/>
                  </a:lnTo>
                  <a:lnTo>
                    <a:pt x="348" y="1879"/>
                  </a:lnTo>
                  <a:lnTo>
                    <a:pt x="356" y="1880"/>
                  </a:lnTo>
                  <a:lnTo>
                    <a:pt x="362" y="1885"/>
                  </a:lnTo>
                  <a:lnTo>
                    <a:pt x="367" y="1888"/>
                  </a:lnTo>
                  <a:lnTo>
                    <a:pt x="373" y="1891"/>
                  </a:lnTo>
                  <a:lnTo>
                    <a:pt x="381" y="1892"/>
                  </a:lnTo>
                  <a:lnTo>
                    <a:pt x="386" y="1889"/>
                  </a:lnTo>
                  <a:lnTo>
                    <a:pt x="389" y="1883"/>
                  </a:lnTo>
                  <a:lnTo>
                    <a:pt x="386" y="1874"/>
                  </a:lnTo>
                  <a:lnTo>
                    <a:pt x="383" y="1870"/>
                  </a:lnTo>
                  <a:lnTo>
                    <a:pt x="381" y="1864"/>
                  </a:lnTo>
                  <a:lnTo>
                    <a:pt x="377" y="1859"/>
                  </a:lnTo>
                  <a:lnTo>
                    <a:pt x="373" y="1854"/>
                  </a:lnTo>
                  <a:lnTo>
                    <a:pt x="370" y="1848"/>
                  </a:lnTo>
                  <a:lnTo>
                    <a:pt x="366" y="1844"/>
                  </a:lnTo>
                  <a:lnTo>
                    <a:pt x="360" y="1839"/>
                  </a:lnTo>
                  <a:lnTo>
                    <a:pt x="358" y="1833"/>
                  </a:lnTo>
                  <a:lnTo>
                    <a:pt x="356" y="1825"/>
                  </a:lnTo>
                  <a:lnTo>
                    <a:pt x="352" y="1819"/>
                  </a:lnTo>
                  <a:lnTo>
                    <a:pt x="351" y="1813"/>
                  </a:lnTo>
                  <a:lnTo>
                    <a:pt x="350" y="1806"/>
                  </a:lnTo>
                  <a:lnTo>
                    <a:pt x="348" y="1798"/>
                  </a:lnTo>
                  <a:lnTo>
                    <a:pt x="346" y="1792"/>
                  </a:lnTo>
                  <a:lnTo>
                    <a:pt x="342" y="1787"/>
                  </a:lnTo>
                  <a:lnTo>
                    <a:pt x="335" y="1784"/>
                  </a:lnTo>
                  <a:lnTo>
                    <a:pt x="331" y="1778"/>
                  </a:lnTo>
                  <a:lnTo>
                    <a:pt x="332" y="1771"/>
                  </a:lnTo>
                  <a:lnTo>
                    <a:pt x="335" y="1765"/>
                  </a:lnTo>
                  <a:lnTo>
                    <a:pt x="340" y="1758"/>
                  </a:lnTo>
                  <a:lnTo>
                    <a:pt x="343" y="1754"/>
                  </a:lnTo>
                  <a:lnTo>
                    <a:pt x="347" y="1749"/>
                  </a:lnTo>
                  <a:lnTo>
                    <a:pt x="348" y="1742"/>
                  </a:lnTo>
                  <a:lnTo>
                    <a:pt x="343" y="1737"/>
                  </a:lnTo>
                  <a:lnTo>
                    <a:pt x="338" y="1742"/>
                  </a:lnTo>
                  <a:lnTo>
                    <a:pt x="334" y="1746"/>
                  </a:lnTo>
                  <a:lnTo>
                    <a:pt x="327" y="1749"/>
                  </a:lnTo>
                  <a:lnTo>
                    <a:pt x="319" y="1749"/>
                  </a:lnTo>
                  <a:lnTo>
                    <a:pt x="315" y="1754"/>
                  </a:lnTo>
                  <a:lnTo>
                    <a:pt x="313" y="1760"/>
                  </a:lnTo>
                  <a:lnTo>
                    <a:pt x="311" y="1768"/>
                  </a:lnTo>
                  <a:lnTo>
                    <a:pt x="307" y="1774"/>
                  </a:lnTo>
                  <a:lnTo>
                    <a:pt x="304" y="1780"/>
                  </a:lnTo>
                  <a:lnTo>
                    <a:pt x="300" y="1784"/>
                  </a:lnTo>
                  <a:lnTo>
                    <a:pt x="296" y="1790"/>
                  </a:lnTo>
                  <a:lnTo>
                    <a:pt x="292" y="1795"/>
                  </a:lnTo>
                  <a:lnTo>
                    <a:pt x="288" y="1800"/>
                  </a:lnTo>
                  <a:lnTo>
                    <a:pt x="281" y="1803"/>
                  </a:lnTo>
                  <a:lnTo>
                    <a:pt x="277" y="1807"/>
                  </a:lnTo>
                  <a:lnTo>
                    <a:pt x="273" y="1810"/>
                  </a:lnTo>
                  <a:lnTo>
                    <a:pt x="269" y="1816"/>
                  </a:lnTo>
                  <a:lnTo>
                    <a:pt x="266" y="1822"/>
                  </a:lnTo>
                  <a:lnTo>
                    <a:pt x="264" y="1829"/>
                  </a:lnTo>
                  <a:lnTo>
                    <a:pt x="260" y="1835"/>
                  </a:lnTo>
                  <a:lnTo>
                    <a:pt x="256" y="1839"/>
                  </a:lnTo>
                  <a:lnTo>
                    <a:pt x="250" y="1844"/>
                  </a:lnTo>
                  <a:lnTo>
                    <a:pt x="246" y="1848"/>
                  </a:lnTo>
                  <a:lnTo>
                    <a:pt x="242" y="1854"/>
                  </a:lnTo>
                  <a:lnTo>
                    <a:pt x="238" y="1859"/>
                  </a:lnTo>
                  <a:lnTo>
                    <a:pt x="234" y="1864"/>
                  </a:lnTo>
                  <a:lnTo>
                    <a:pt x="230" y="1870"/>
                  </a:lnTo>
                  <a:lnTo>
                    <a:pt x="226" y="1874"/>
                  </a:lnTo>
                  <a:lnTo>
                    <a:pt x="222" y="1870"/>
                  </a:lnTo>
                  <a:lnTo>
                    <a:pt x="223" y="1862"/>
                  </a:lnTo>
                  <a:lnTo>
                    <a:pt x="226" y="1856"/>
                  </a:lnTo>
                  <a:lnTo>
                    <a:pt x="229" y="1850"/>
                  </a:lnTo>
                  <a:lnTo>
                    <a:pt x="231" y="1844"/>
                  </a:lnTo>
                  <a:lnTo>
                    <a:pt x="236" y="1838"/>
                  </a:lnTo>
                  <a:lnTo>
                    <a:pt x="240" y="1832"/>
                  </a:lnTo>
                  <a:lnTo>
                    <a:pt x="242" y="1825"/>
                  </a:lnTo>
                  <a:lnTo>
                    <a:pt x="245" y="1819"/>
                  </a:lnTo>
                  <a:lnTo>
                    <a:pt x="248" y="1813"/>
                  </a:lnTo>
                  <a:lnTo>
                    <a:pt x="250" y="1807"/>
                  </a:lnTo>
                  <a:lnTo>
                    <a:pt x="253" y="1800"/>
                  </a:lnTo>
                  <a:lnTo>
                    <a:pt x="256" y="1792"/>
                  </a:lnTo>
                  <a:lnTo>
                    <a:pt x="257" y="1787"/>
                  </a:lnTo>
                  <a:lnTo>
                    <a:pt x="260" y="1780"/>
                  </a:lnTo>
                  <a:lnTo>
                    <a:pt x="262" y="1772"/>
                  </a:lnTo>
                  <a:lnTo>
                    <a:pt x="264" y="1766"/>
                  </a:lnTo>
                  <a:lnTo>
                    <a:pt x="265" y="1758"/>
                  </a:lnTo>
                  <a:lnTo>
                    <a:pt x="268" y="1752"/>
                  </a:lnTo>
                  <a:lnTo>
                    <a:pt x="269" y="1745"/>
                  </a:lnTo>
                  <a:lnTo>
                    <a:pt x="272" y="1737"/>
                  </a:lnTo>
                  <a:lnTo>
                    <a:pt x="273" y="1731"/>
                  </a:lnTo>
                  <a:lnTo>
                    <a:pt x="276" y="1723"/>
                  </a:lnTo>
                  <a:lnTo>
                    <a:pt x="278" y="1717"/>
                  </a:lnTo>
                  <a:lnTo>
                    <a:pt x="280" y="1710"/>
                  </a:lnTo>
                  <a:lnTo>
                    <a:pt x="283" y="1704"/>
                  </a:lnTo>
                  <a:lnTo>
                    <a:pt x="287" y="1698"/>
                  </a:lnTo>
                  <a:lnTo>
                    <a:pt x="288" y="1690"/>
                  </a:lnTo>
                  <a:lnTo>
                    <a:pt x="291" y="1682"/>
                  </a:lnTo>
                  <a:lnTo>
                    <a:pt x="292" y="1676"/>
                  </a:lnTo>
                  <a:lnTo>
                    <a:pt x="295" y="1670"/>
                  </a:lnTo>
                  <a:lnTo>
                    <a:pt x="295" y="1663"/>
                  </a:lnTo>
                  <a:lnTo>
                    <a:pt x="299" y="1655"/>
                  </a:lnTo>
                  <a:lnTo>
                    <a:pt x="300" y="1649"/>
                  </a:lnTo>
                  <a:lnTo>
                    <a:pt x="304" y="1643"/>
                  </a:lnTo>
                  <a:lnTo>
                    <a:pt x="305" y="1637"/>
                  </a:lnTo>
                  <a:lnTo>
                    <a:pt x="308" y="1631"/>
                  </a:lnTo>
                  <a:lnTo>
                    <a:pt x="309" y="1621"/>
                  </a:lnTo>
                  <a:lnTo>
                    <a:pt x="311" y="1614"/>
                  </a:lnTo>
                  <a:lnTo>
                    <a:pt x="312" y="1606"/>
                  </a:lnTo>
                  <a:lnTo>
                    <a:pt x="313" y="1600"/>
                  </a:lnTo>
                  <a:lnTo>
                    <a:pt x="316" y="1593"/>
                  </a:lnTo>
                  <a:lnTo>
                    <a:pt x="317" y="1585"/>
                  </a:lnTo>
                  <a:lnTo>
                    <a:pt x="319" y="1577"/>
                  </a:lnTo>
                  <a:lnTo>
                    <a:pt x="320" y="1568"/>
                  </a:lnTo>
                  <a:lnTo>
                    <a:pt x="321" y="1562"/>
                  </a:lnTo>
                  <a:lnTo>
                    <a:pt x="323" y="1554"/>
                  </a:lnTo>
                  <a:lnTo>
                    <a:pt x="324" y="1545"/>
                  </a:lnTo>
                  <a:lnTo>
                    <a:pt x="326" y="1538"/>
                  </a:lnTo>
                  <a:lnTo>
                    <a:pt x="327" y="1530"/>
                  </a:lnTo>
                  <a:lnTo>
                    <a:pt x="327" y="1521"/>
                  </a:lnTo>
                  <a:lnTo>
                    <a:pt x="330" y="1513"/>
                  </a:lnTo>
                  <a:lnTo>
                    <a:pt x="331" y="1507"/>
                  </a:lnTo>
                  <a:lnTo>
                    <a:pt x="334" y="1500"/>
                  </a:lnTo>
                  <a:lnTo>
                    <a:pt x="335" y="1494"/>
                  </a:lnTo>
                  <a:lnTo>
                    <a:pt x="338" y="1487"/>
                  </a:lnTo>
                  <a:lnTo>
                    <a:pt x="343" y="1483"/>
                  </a:lnTo>
                  <a:lnTo>
                    <a:pt x="346" y="1478"/>
                  </a:lnTo>
                  <a:lnTo>
                    <a:pt x="351" y="1475"/>
                  </a:lnTo>
                  <a:lnTo>
                    <a:pt x="356" y="1471"/>
                  </a:lnTo>
                  <a:lnTo>
                    <a:pt x="362" y="1468"/>
                  </a:lnTo>
                  <a:lnTo>
                    <a:pt x="367" y="1463"/>
                  </a:lnTo>
                  <a:lnTo>
                    <a:pt x="371" y="1459"/>
                  </a:lnTo>
                  <a:lnTo>
                    <a:pt x="377" y="1454"/>
                  </a:lnTo>
                  <a:lnTo>
                    <a:pt x="379" y="1449"/>
                  </a:lnTo>
                  <a:lnTo>
                    <a:pt x="383" y="1443"/>
                  </a:lnTo>
                  <a:lnTo>
                    <a:pt x="385" y="1436"/>
                  </a:lnTo>
                  <a:lnTo>
                    <a:pt x="386" y="1428"/>
                  </a:lnTo>
                  <a:lnTo>
                    <a:pt x="389" y="1422"/>
                  </a:lnTo>
                  <a:lnTo>
                    <a:pt x="390" y="1414"/>
                  </a:lnTo>
                  <a:lnTo>
                    <a:pt x="394" y="1408"/>
                  </a:lnTo>
                  <a:lnTo>
                    <a:pt x="397" y="1401"/>
                  </a:lnTo>
                  <a:lnTo>
                    <a:pt x="401" y="1398"/>
                  </a:lnTo>
                  <a:lnTo>
                    <a:pt x="407" y="1395"/>
                  </a:lnTo>
                  <a:lnTo>
                    <a:pt x="411" y="1401"/>
                  </a:lnTo>
                  <a:lnTo>
                    <a:pt x="411" y="1408"/>
                  </a:lnTo>
                  <a:lnTo>
                    <a:pt x="410" y="1416"/>
                  </a:lnTo>
                  <a:lnTo>
                    <a:pt x="413" y="1422"/>
                  </a:lnTo>
                  <a:lnTo>
                    <a:pt x="418" y="1427"/>
                  </a:lnTo>
                  <a:lnTo>
                    <a:pt x="425" y="1425"/>
                  </a:lnTo>
                  <a:lnTo>
                    <a:pt x="433" y="1422"/>
                  </a:lnTo>
                  <a:lnTo>
                    <a:pt x="440" y="1422"/>
                  </a:lnTo>
                  <a:lnTo>
                    <a:pt x="448" y="1424"/>
                  </a:lnTo>
                  <a:lnTo>
                    <a:pt x="453" y="1428"/>
                  </a:lnTo>
                  <a:lnTo>
                    <a:pt x="461" y="1427"/>
                  </a:lnTo>
                  <a:lnTo>
                    <a:pt x="460" y="1417"/>
                  </a:lnTo>
                  <a:lnTo>
                    <a:pt x="460" y="1411"/>
                  </a:lnTo>
                  <a:lnTo>
                    <a:pt x="454" y="1407"/>
                  </a:lnTo>
                  <a:lnTo>
                    <a:pt x="449" y="1404"/>
                  </a:lnTo>
                  <a:lnTo>
                    <a:pt x="444" y="1401"/>
                  </a:lnTo>
                  <a:lnTo>
                    <a:pt x="438" y="1395"/>
                  </a:lnTo>
                  <a:lnTo>
                    <a:pt x="433" y="1392"/>
                  </a:lnTo>
                  <a:lnTo>
                    <a:pt x="428" y="1389"/>
                  </a:lnTo>
                  <a:lnTo>
                    <a:pt x="422" y="1384"/>
                  </a:lnTo>
                  <a:lnTo>
                    <a:pt x="417" y="1381"/>
                  </a:lnTo>
                  <a:lnTo>
                    <a:pt x="411" y="1376"/>
                  </a:lnTo>
                  <a:lnTo>
                    <a:pt x="406" y="1373"/>
                  </a:lnTo>
                  <a:lnTo>
                    <a:pt x="398" y="1375"/>
                  </a:lnTo>
                  <a:lnTo>
                    <a:pt x="393" y="1378"/>
                  </a:lnTo>
                  <a:lnTo>
                    <a:pt x="389" y="1382"/>
                  </a:lnTo>
                  <a:lnTo>
                    <a:pt x="383" y="1387"/>
                  </a:lnTo>
                  <a:lnTo>
                    <a:pt x="381" y="1393"/>
                  </a:lnTo>
                  <a:lnTo>
                    <a:pt x="378" y="1399"/>
                  </a:lnTo>
                  <a:lnTo>
                    <a:pt x="377" y="1407"/>
                  </a:lnTo>
                  <a:lnTo>
                    <a:pt x="375" y="1416"/>
                  </a:lnTo>
                  <a:lnTo>
                    <a:pt x="377" y="1424"/>
                  </a:lnTo>
                  <a:lnTo>
                    <a:pt x="377" y="1433"/>
                  </a:lnTo>
                  <a:lnTo>
                    <a:pt x="375" y="1440"/>
                  </a:lnTo>
                  <a:lnTo>
                    <a:pt x="371" y="1446"/>
                  </a:lnTo>
                  <a:lnTo>
                    <a:pt x="366" y="1449"/>
                  </a:lnTo>
                  <a:lnTo>
                    <a:pt x="360" y="1454"/>
                  </a:lnTo>
                  <a:lnTo>
                    <a:pt x="354" y="1451"/>
                  </a:lnTo>
                  <a:lnTo>
                    <a:pt x="350" y="1446"/>
                  </a:lnTo>
                  <a:lnTo>
                    <a:pt x="348" y="1437"/>
                  </a:lnTo>
                  <a:lnTo>
                    <a:pt x="350" y="1430"/>
                  </a:lnTo>
                  <a:lnTo>
                    <a:pt x="352" y="1422"/>
                  </a:lnTo>
                  <a:lnTo>
                    <a:pt x="354" y="1416"/>
                  </a:lnTo>
                  <a:lnTo>
                    <a:pt x="355" y="1407"/>
                  </a:lnTo>
                  <a:lnTo>
                    <a:pt x="356" y="1399"/>
                  </a:lnTo>
                  <a:lnTo>
                    <a:pt x="358" y="1390"/>
                  </a:lnTo>
                  <a:lnTo>
                    <a:pt x="359" y="1382"/>
                  </a:lnTo>
                  <a:lnTo>
                    <a:pt x="360" y="1375"/>
                  </a:lnTo>
                  <a:lnTo>
                    <a:pt x="362" y="1369"/>
                  </a:lnTo>
                  <a:lnTo>
                    <a:pt x="364" y="1361"/>
                  </a:lnTo>
                  <a:lnTo>
                    <a:pt x="366" y="1355"/>
                  </a:lnTo>
                  <a:lnTo>
                    <a:pt x="367" y="1347"/>
                  </a:lnTo>
                  <a:lnTo>
                    <a:pt x="370" y="1341"/>
                  </a:lnTo>
                  <a:lnTo>
                    <a:pt x="371" y="1334"/>
                  </a:lnTo>
                  <a:lnTo>
                    <a:pt x="374" y="1326"/>
                  </a:lnTo>
                  <a:lnTo>
                    <a:pt x="374" y="1318"/>
                  </a:lnTo>
                  <a:lnTo>
                    <a:pt x="375" y="1311"/>
                  </a:lnTo>
                  <a:lnTo>
                    <a:pt x="377" y="1303"/>
                  </a:lnTo>
                  <a:lnTo>
                    <a:pt x="378" y="1296"/>
                  </a:lnTo>
                  <a:lnTo>
                    <a:pt x="379" y="1287"/>
                  </a:lnTo>
                  <a:lnTo>
                    <a:pt x="382" y="1279"/>
                  </a:lnTo>
                  <a:lnTo>
                    <a:pt x="382" y="1271"/>
                  </a:lnTo>
                  <a:lnTo>
                    <a:pt x="383" y="1264"/>
                  </a:lnTo>
                  <a:lnTo>
                    <a:pt x="383" y="1255"/>
                  </a:lnTo>
                  <a:lnTo>
                    <a:pt x="383" y="1247"/>
                  </a:lnTo>
                  <a:lnTo>
                    <a:pt x="385" y="1238"/>
                  </a:lnTo>
                  <a:lnTo>
                    <a:pt x="385" y="1229"/>
                  </a:lnTo>
                  <a:lnTo>
                    <a:pt x="385" y="1221"/>
                  </a:lnTo>
                  <a:lnTo>
                    <a:pt x="386" y="1212"/>
                  </a:lnTo>
                  <a:lnTo>
                    <a:pt x="387" y="1204"/>
                  </a:lnTo>
                  <a:lnTo>
                    <a:pt x="389" y="1197"/>
                  </a:lnTo>
                  <a:lnTo>
                    <a:pt x="389" y="1189"/>
                  </a:lnTo>
                  <a:lnTo>
                    <a:pt x="390" y="1181"/>
                  </a:lnTo>
                  <a:lnTo>
                    <a:pt x="393" y="1175"/>
                  </a:lnTo>
                  <a:lnTo>
                    <a:pt x="393" y="1166"/>
                  </a:lnTo>
                  <a:lnTo>
                    <a:pt x="395" y="1159"/>
                  </a:lnTo>
                  <a:lnTo>
                    <a:pt x="395" y="1151"/>
                  </a:lnTo>
                  <a:lnTo>
                    <a:pt x="397" y="1143"/>
                  </a:lnTo>
                  <a:lnTo>
                    <a:pt x="398" y="1136"/>
                  </a:lnTo>
                  <a:lnTo>
                    <a:pt x="398" y="1127"/>
                  </a:lnTo>
                  <a:lnTo>
                    <a:pt x="401" y="1119"/>
                  </a:lnTo>
                  <a:lnTo>
                    <a:pt x="403" y="1113"/>
                  </a:lnTo>
                  <a:lnTo>
                    <a:pt x="405" y="1104"/>
                  </a:lnTo>
                  <a:lnTo>
                    <a:pt x="406" y="1096"/>
                  </a:lnTo>
                  <a:lnTo>
                    <a:pt x="405" y="1089"/>
                  </a:lnTo>
                  <a:lnTo>
                    <a:pt x="403" y="1081"/>
                  </a:lnTo>
                  <a:lnTo>
                    <a:pt x="403" y="1072"/>
                  </a:lnTo>
                  <a:lnTo>
                    <a:pt x="402" y="1064"/>
                  </a:lnTo>
                  <a:lnTo>
                    <a:pt x="402" y="1055"/>
                  </a:lnTo>
                  <a:lnTo>
                    <a:pt x="403" y="1047"/>
                  </a:lnTo>
                  <a:lnTo>
                    <a:pt x="409" y="1043"/>
                  </a:lnTo>
                  <a:lnTo>
                    <a:pt x="416" y="1044"/>
                  </a:lnTo>
                  <a:lnTo>
                    <a:pt x="422" y="1049"/>
                  </a:lnTo>
                  <a:lnTo>
                    <a:pt x="426" y="1043"/>
                  </a:lnTo>
                  <a:lnTo>
                    <a:pt x="425" y="1035"/>
                  </a:lnTo>
                  <a:lnTo>
                    <a:pt x="422" y="1028"/>
                  </a:lnTo>
                  <a:lnTo>
                    <a:pt x="422" y="1020"/>
                  </a:lnTo>
                  <a:lnTo>
                    <a:pt x="420" y="1012"/>
                  </a:lnTo>
                  <a:lnTo>
                    <a:pt x="417" y="1006"/>
                  </a:lnTo>
                  <a:lnTo>
                    <a:pt x="414" y="1000"/>
                  </a:lnTo>
                  <a:lnTo>
                    <a:pt x="411" y="994"/>
                  </a:lnTo>
                  <a:lnTo>
                    <a:pt x="410" y="987"/>
                  </a:lnTo>
                  <a:lnTo>
                    <a:pt x="409" y="979"/>
                  </a:lnTo>
                  <a:lnTo>
                    <a:pt x="407" y="971"/>
                  </a:lnTo>
                  <a:lnTo>
                    <a:pt x="406" y="964"/>
                  </a:lnTo>
                  <a:lnTo>
                    <a:pt x="406" y="955"/>
                  </a:lnTo>
                  <a:lnTo>
                    <a:pt x="407" y="949"/>
                  </a:lnTo>
                  <a:lnTo>
                    <a:pt x="409" y="941"/>
                  </a:lnTo>
                  <a:lnTo>
                    <a:pt x="411" y="935"/>
                  </a:lnTo>
                  <a:lnTo>
                    <a:pt x="413" y="927"/>
                  </a:lnTo>
                  <a:lnTo>
                    <a:pt x="416" y="920"/>
                  </a:lnTo>
                  <a:lnTo>
                    <a:pt x="417" y="912"/>
                  </a:lnTo>
                  <a:lnTo>
                    <a:pt x="417" y="904"/>
                  </a:lnTo>
                  <a:lnTo>
                    <a:pt x="417" y="897"/>
                  </a:lnTo>
                  <a:lnTo>
                    <a:pt x="416" y="888"/>
                  </a:lnTo>
                  <a:lnTo>
                    <a:pt x="414" y="880"/>
                  </a:lnTo>
                  <a:lnTo>
                    <a:pt x="414" y="871"/>
                  </a:lnTo>
                  <a:lnTo>
                    <a:pt x="414" y="863"/>
                  </a:lnTo>
                  <a:lnTo>
                    <a:pt x="416" y="854"/>
                  </a:lnTo>
                  <a:lnTo>
                    <a:pt x="417" y="848"/>
                  </a:lnTo>
                  <a:lnTo>
                    <a:pt x="418" y="839"/>
                  </a:lnTo>
                  <a:lnTo>
                    <a:pt x="421" y="833"/>
                  </a:lnTo>
                  <a:lnTo>
                    <a:pt x="424" y="827"/>
                  </a:lnTo>
                  <a:lnTo>
                    <a:pt x="426" y="819"/>
                  </a:lnTo>
                  <a:lnTo>
                    <a:pt x="428" y="811"/>
                  </a:lnTo>
                  <a:lnTo>
                    <a:pt x="430" y="805"/>
                  </a:lnTo>
                  <a:lnTo>
                    <a:pt x="430" y="795"/>
                  </a:lnTo>
                  <a:lnTo>
                    <a:pt x="430" y="787"/>
                  </a:lnTo>
                  <a:lnTo>
                    <a:pt x="429" y="780"/>
                  </a:lnTo>
                  <a:lnTo>
                    <a:pt x="429" y="770"/>
                  </a:lnTo>
                  <a:lnTo>
                    <a:pt x="429" y="761"/>
                  </a:lnTo>
                  <a:lnTo>
                    <a:pt x="429" y="754"/>
                  </a:lnTo>
                  <a:lnTo>
                    <a:pt x="429" y="746"/>
                  </a:lnTo>
                  <a:lnTo>
                    <a:pt x="428" y="737"/>
                  </a:lnTo>
                  <a:lnTo>
                    <a:pt x="428" y="728"/>
                  </a:lnTo>
                  <a:lnTo>
                    <a:pt x="428" y="720"/>
                  </a:lnTo>
                  <a:lnTo>
                    <a:pt x="428" y="711"/>
                  </a:lnTo>
                  <a:lnTo>
                    <a:pt x="428" y="702"/>
                  </a:lnTo>
                  <a:lnTo>
                    <a:pt x="428" y="693"/>
                  </a:lnTo>
                  <a:lnTo>
                    <a:pt x="429" y="685"/>
                  </a:lnTo>
                  <a:lnTo>
                    <a:pt x="430" y="678"/>
                  </a:lnTo>
                  <a:lnTo>
                    <a:pt x="430" y="670"/>
                  </a:lnTo>
                  <a:lnTo>
                    <a:pt x="430" y="659"/>
                  </a:lnTo>
                  <a:lnTo>
                    <a:pt x="429" y="653"/>
                  </a:lnTo>
                  <a:lnTo>
                    <a:pt x="428" y="644"/>
                  </a:lnTo>
                  <a:lnTo>
                    <a:pt x="426" y="638"/>
                  </a:lnTo>
                  <a:lnTo>
                    <a:pt x="425" y="629"/>
                  </a:lnTo>
                  <a:lnTo>
                    <a:pt x="426" y="621"/>
                  </a:lnTo>
                  <a:lnTo>
                    <a:pt x="428" y="614"/>
                  </a:lnTo>
                  <a:lnTo>
                    <a:pt x="432" y="607"/>
                  </a:lnTo>
                  <a:lnTo>
                    <a:pt x="434" y="601"/>
                  </a:lnTo>
                  <a:lnTo>
                    <a:pt x="438" y="595"/>
                  </a:lnTo>
                  <a:lnTo>
                    <a:pt x="440" y="589"/>
                  </a:lnTo>
                  <a:lnTo>
                    <a:pt x="441" y="580"/>
                  </a:lnTo>
                  <a:lnTo>
                    <a:pt x="442" y="572"/>
                  </a:lnTo>
                  <a:lnTo>
                    <a:pt x="444" y="566"/>
                  </a:lnTo>
                  <a:lnTo>
                    <a:pt x="445" y="559"/>
                  </a:lnTo>
                  <a:lnTo>
                    <a:pt x="448" y="551"/>
                  </a:lnTo>
                  <a:lnTo>
                    <a:pt x="448" y="544"/>
                  </a:lnTo>
                  <a:lnTo>
                    <a:pt x="450" y="536"/>
                  </a:lnTo>
                  <a:lnTo>
                    <a:pt x="452" y="528"/>
                  </a:lnTo>
                  <a:lnTo>
                    <a:pt x="453" y="519"/>
                  </a:lnTo>
                  <a:lnTo>
                    <a:pt x="454" y="512"/>
                  </a:lnTo>
                  <a:lnTo>
                    <a:pt x="454" y="502"/>
                  </a:lnTo>
                  <a:lnTo>
                    <a:pt x="454" y="495"/>
                  </a:lnTo>
                  <a:lnTo>
                    <a:pt x="457" y="487"/>
                  </a:lnTo>
                  <a:lnTo>
                    <a:pt x="461" y="483"/>
                  </a:lnTo>
                  <a:lnTo>
                    <a:pt x="465" y="477"/>
                  </a:lnTo>
                  <a:lnTo>
                    <a:pt x="472" y="475"/>
                  </a:lnTo>
                  <a:lnTo>
                    <a:pt x="479" y="473"/>
                  </a:lnTo>
                  <a:lnTo>
                    <a:pt x="487" y="475"/>
                  </a:lnTo>
                  <a:lnTo>
                    <a:pt x="492" y="478"/>
                  </a:lnTo>
                  <a:lnTo>
                    <a:pt x="496" y="483"/>
                  </a:lnTo>
                  <a:lnTo>
                    <a:pt x="501" y="487"/>
                  </a:lnTo>
                  <a:lnTo>
                    <a:pt x="506" y="492"/>
                  </a:lnTo>
                  <a:lnTo>
                    <a:pt x="510" y="496"/>
                  </a:lnTo>
                  <a:lnTo>
                    <a:pt x="518" y="495"/>
                  </a:lnTo>
                  <a:lnTo>
                    <a:pt x="518" y="486"/>
                  </a:lnTo>
                  <a:lnTo>
                    <a:pt x="514" y="481"/>
                  </a:lnTo>
                  <a:lnTo>
                    <a:pt x="511" y="475"/>
                  </a:lnTo>
                  <a:lnTo>
                    <a:pt x="508" y="467"/>
                  </a:lnTo>
                  <a:lnTo>
                    <a:pt x="508" y="458"/>
                  </a:lnTo>
                  <a:lnTo>
                    <a:pt x="504" y="454"/>
                  </a:lnTo>
                  <a:lnTo>
                    <a:pt x="499" y="449"/>
                  </a:lnTo>
                  <a:lnTo>
                    <a:pt x="491" y="451"/>
                  </a:lnTo>
                  <a:lnTo>
                    <a:pt x="485" y="454"/>
                  </a:lnTo>
                  <a:lnTo>
                    <a:pt x="479" y="457"/>
                  </a:lnTo>
                  <a:lnTo>
                    <a:pt x="473" y="460"/>
                  </a:lnTo>
                  <a:lnTo>
                    <a:pt x="468" y="463"/>
                  </a:lnTo>
                  <a:lnTo>
                    <a:pt x="460" y="464"/>
                  </a:lnTo>
                  <a:lnTo>
                    <a:pt x="457" y="460"/>
                  </a:lnTo>
                  <a:lnTo>
                    <a:pt x="453" y="452"/>
                  </a:lnTo>
                  <a:lnTo>
                    <a:pt x="453" y="445"/>
                  </a:lnTo>
                  <a:lnTo>
                    <a:pt x="453" y="435"/>
                  </a:lnTo>
                  <a:lnTo>
                    <a:pt x="452" y="428"/>
                  </a:lnTo>
                  <a:lnTo>
                    <a:pt x="452" y="420"/>
                  </a:lnTo>
                  <a:lnTo>
                    <a:pt x="452" y="411"/>
                  </a:lnTo>
                  <a:lnTo>
                    <a:pt x="453" y="402"/>
                  </a:lnTo>
                  <a:lnTo>
                    <a:pt x="453" y="394"/>
                  </a:lnTo>
                  <a:lnTo>
                    <a:pt x="453" y="387"/>
                  </a:lnTo>
                  <a:lnTo>
                    <a:pt x="454" y="378"/>
                  </a:lnTo>
                  <a:lnTo>
                    <a:pt x="454" y="368"/>
                  </a:lnTo>
                  <a:lnTo>
                    <a:pt x="456" y="361"/>
                  </a:lnTo>
                  <a:lnTo>
                    <a:pt x="457" y="353"/>
                  </a:lnTo>
                  <a:lnTo>
                    <a:pt x="458" y="346"/>
                  </a:lnTo>
                  <a:lnTo>
                    <a:pt x="460" y="338"/>
                  </a:lnTo>
                  <a:lnTo>
                    <a:pt x="460" y="330"/>
                  </a:lnTo>
                  <a:lnTo>
                    <a:pt x="460" y="321"/>
                  </a:lnTo>
                  <a:lnTo>
                    <a:pt x="461" y="312"/>
                  </a:lnTo>
                  <a:lnTo>
                    <a:pt x="463" y="305"/>
                  </a:lnTo>
                  <a:lnTo>
                    <a:pt x="463" y="297"/>
                  </a:lnTo>
                  <a:lnTo>
                    <a:pt x="464" y="288"/>
                  </a:lnTo>
                  <a:lnTo>
                    <a:pt x="464" y="279"/>
                  </a:lnTo>
                  <a:lnTo>
                    <a:pt x="465" y="271"/>
                  </a:lnTo>
                  <a:lnTo>
                    <a:pt x="465" y="263"/>
                  </a:lnTo>
                  <a:lnTo>
                    <a:pt x="467" y="254"/>
                  </a:lnTo>
                  <a:lnTo>
                    <a:pt x="468" y="248"/>
                  </a:lnTo>
                  <a:lnTo>
                    <a:pt x="472" y="239"/>
                  </a:lnTo>
                  <a:lnTo>
                    <a:pt x="473" y="233"/>
                  </a:lnTo>
                  <a:lnTo>
                    <a:pt x="476" y="227"/>
                  </a:lnTo>
                  <a:lnTo>
                    <a:pt x="481" y="224"/>
                  </a:lnTo>
                  <a:lnTo>
                    <a:pt x="489" y="222"/>
                  </a:lnTo>
                  <a:lnTo>
                    <a:pt x="495" y="225"/>
                  </a:lnTo>
                  <a:lnTo>
                    <a:pt x="499" y="230"/>
                  </a:lnTo>
                  <a:lnTo>
                    <a:pt x="503" y="236"/>
                  </a:lnTo>
                  <a:lnTo>
                    <a:pt x="507" y="241"/>
                  </a:lnTo>
                  <a:lnTo>
                    <a:pt x="510" y="247"/>
                  </a:lnTo>
                  <a:lnTo>
                    <a:pt x="516" y="248"/>
                  </a:lnTo>
                  <a:lnTo>
                    <a:pt x="522" y="245"/>
                  </a:lnTo>
                  <a:lnTo>
                    <a:pt x="526" y="238"/>
                  </a:lnTo>
                  <a:lnTo>
                    <a:pt x="526" y="228"/>
                  </a:lnTo>
                  <a:lnTo>
                    <a:pt x="526" y="221"/>
                  </a:lnTo>
                  <a:lnTo>
                    <a:pt x="524" y="213"/>
                  </a:lnTo>
                  <a:lnTo>
                    <a:pt x="522" y="207"/>
                  </a:lnTo>
                  <a:lnTo>
                    <a:pt x="512" y="207"/>
                  </a:lnTo>
                  <a:lnTo>
                    <a:pt x="506" y="209"/>
                  </a:lnTo>
                  <a:lnTo>
                    <a:pt x="497" y="210"/>
                  </a:lnTo>
                  <a:lnTo>
                    <a:pt x="491" y="212"/>
                  </a:lnTo>
                  <a:lnTo>
                    <a:pt x="484" y="209"/>
                  </a:lnTo>
                  <a:lnTo>
                    <a:pt x="481" y="202"/>
                  </a:lnTo>
                  <a:lnTo>
                    <a:pt x="479" y="195"/>
                  </a:lnTo>
                  <a:lnTo>
                    <a:pt x="479" y="186"/>
                  </a:lnTo>
                  <a:lnTo>
                    <a:pt x="480" y="178"/>
                  </a:lnTo>
                  <a:lnTo>
                    <a:pt x="481" y="171"/>
                  </a:lnTo>
                  <a:lnTo>
                    <a:pt x="480" y="163"/>
                  </a:lnTo>
                  <a:lnTo>
                    <a:pt x="476" y="157"/>
                  </a:lnTo>
                  <a:lnTo>
                    <a:pt x="471" y="154"/>
                  </a:lnTo>
                  <a:lnTo>
                    <a:pt x="467" y="149"/>
                  </a:lnTo>
                  <a:lnTo>
                    <a:pt x="468" y="140"/>
                  </a:lnTo>
                  <a:lnTo>
                    <a:pt x="471" y="134"/>
                  </a:lnTo>
                  <a:lnTo>
                    <a:pt x="475" y="129"/>
                  </a:lnTo>
                  <a:lnTo>
                    <a:pt x="475" y="120"/>
                  </a:lnTo>
                  <a:lnTo>
                    <a:pt x="477" y="114"/>
                  </a:lnTo>
                  <a:lnTo>
                    <a:pt x="479" y="107"/>
                  </a:lnTo>
                  <a:lnTo>
                    <a:pt x="481" y="100"/>
                  </a:lnTo>
                  <a:lnTo>
                    <a:pt x="483" y="91"/>
                  </a:lnTo>
                  <a:lnTo>
                    <a:pt x="483" y="84"/>
                  </a:lnTo>
                  <a:lnTo>
                    <a:pt x="480" y="76"/>
                  </a:lnTo>
                  <a:lnTo>
                    <a:pt x="480" y="69"/>
                  </a:lnTo>
                  <a:lnTo>
                    <a:pt x="476" y="61"/>
                  </a:lnTo>
                  <a:lnTo>
                    <a:pt x="473" y="55"/>
                  </a:lnTo>
                  <a:lnTo>
                    <a:pt x="472" y="47"/>
                  </a:lnTo>
                  <a:lnTo>
                    <a:pt x="473" y="40"/>
                  </a:lnTo>
                  <a:lnTo>
                    <a:pt x="472" y="32"/>
                  </a:lnTo>
                  <a:lnTo>
                    <a:pt x="469" y="24"/>
                  </a:lnTo>
                  <a:lnTo>
                    <a:pt x="467" y="20"/>
                  </a:lnTo>
                  <a:lnTo>
                    <a:pt x="464" y="14"/>
                  </a:lnTo>
                  <a:lnTo>
                    <a:pt x="467" y="6"/>
                  </a:lnTo>
                  <a:lnTo>
                    <a:pt x="469" y="0"/>
                  </a:lnTo>
                  <a:lnTo>
                    <a:pt x="711" y="0"/>
                  </a:lnTo>
                  <a:lnTo>
                    <a:pt x="711" y="3952"/>
                  </a:lnTo>
                  <a:lnTo>
                    <a:pt x="295" y="3952"/>
                  </a:lnTo>
                  <a:close/>
                </a:path>
              </a:pathLst>
            </a:custGeom>
            <a:solidFill>
              <a:srgbClr val="969696"/>
            </a:solid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48" name="Freeform 244"/>
            <p:cNvSpPr>
              <a:spLocks/>
            </p:cNvSpPr>
            <p:nvPr/>
          </p:nvSpPr>
          <p:spPr bwMode="auto">
            <a:xfrm>
              <a:off x="7672388" y="2032000"/>
              <a:ext cx="574675" cy="554038"/>
            </a:xfrm>
            <a:custGeom>
              <a:avLst/>
              <a:gdLst/>
              <a:ahLst/>
              <a:cxnLst>
                <a:cxn ang="0">
                  <a:pos x="48" y="0"/>
                </a:cxn>
                <a:cxn ang="0">
                  <a:pos x="572" y="0"/>
                </a:cxn>
                <a:cxn ang="0">
                  <a:pos x="576" y="96"/>
                </a:cxn>
                <a:cxn ang="0">
                  <a:pos x="576" y="144"/>
                </a:cxn>
                <a:cxn ang="0">
                  <a:pos x="576" y="192"/>
                </a:cxn>
                <a:cxn ang="0">
                  <a:pos x="528" y="288"/>
                </a:cxn>
                <a:cxn ang="0">
                  <a:pos x="528" y="384"/>
                </a:cxn>
                <a:cxn ang="0">
                  <a:pos x="480" y="528"/>
                </a:cxn>
                <a:cxn ang="0">
                  <a:pos x="0" y="528"/>
                </a:cxn>
                <a:cxn ang="0">
                  <a:pos x="0" y="0"/>
                </a:cxn>
                <a:cxn ang="0">
                  <a:pos x="48" y="0"/>
                </a:cxn>
              </a:cxnLst>
              <a:rect l="0" t="0" r="r" b="b"/>
              <a:pathLst>
                <a:path w="576" h="528">
                  <a:moveTo>
                    <a:pt x="48" y="0"/>
                  </a:moveTo>
                  <a:lnTo>
                    <a:pt x="572" y="0"/>
                  </a:lnTo>
                  <a:lnTo>
                    <a:pt x="576" y="96"/>
                  </a:lnTo>
                  <a:lnTo>
                    <a:pt x="576" y="144"/>
                  </a:lnTo>
                  <a:lnTo>
                    <a:pt x="576" y="192"/>
                  </a:lnTo>
                  <a:lnTo>
                    <a:pt x="528" y="288"/>
                  </a:lnTo>
                  <a:lnTo>
                    <a:pt x="528" y="384"/>
                  </a:lnTo>
                  <a:lnTo>
                    <a:pt x="480" y="528"/>
                  </a:lnTo>
                  <a:lnTo>
                    <a:pt x="0" y="528"/>
                  </a:lnTo>
                  <a:lnTo>
                    <a:pt x="0" y="0"/>
                  </a:lnTo>
                  <a:lnTo>
                    <a:pt x="48" y="0"/>
                  </a:lnTo>
                  <a:close/>
                </a:path>
              </a:pathLst>
            </a:custGeom>
            <a:solidFill>
              <a:schemeClr val="bg1"/>
            </a:solidFill>
            <a:ln w="9525">
              <a:solidFill>
                <a:schemeClr val="bg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149" name="Freeform 245"/>
            <p:cNvSpPr>
              <a:spLocks/>
            </p:cNvSpPr>
            <p:nvPr/>
          </p:nvSpPr>
          <p:spPr bwMode="auto">
            <a:xfrm>
              <a:off x="7712075" y="3263900"/>
              <a:ext cx="630238" cy="733425"/>
            </a:xfrm>
            <a:custGeom>
              <a:avLst/>
              <a:gdLst/>
              <a:ahLst/>
              <a:cxnLst>
                <a:cxn ang="0">
                  <a:pos x="357" y="249"/>
                </a:cxn>
                <a:cxn ang="0">
                  <a:pos x="572" y="423"/>
                </a:cxn>
                <a:cxn ang="0">
                  <a:pos x="572" y="565"/>
                </a:cxn>
                <a:cxn ang="0">
                  <a:pos x="181" y="555"/>
                </a:cxn>
                <a:cxn ang="0">
                  <a:pos x="181" y="699"/>
                </a:cxn>
                <a:cxn ang="0">
                  <a:pos x="0" y="699"/>
                </a:cxn>
                <a:cxn ang="0">
                  <a:pos x="2" y="0"/>
                </a:cxn>
                <a:cxn ang="0">
                  <a:pos x="177" y="85"/>
                </a:cxn>
                <a:cxn ang="0">
                  <a:pos x="357" y="249"/>
                </a:cxn>
              </a:cxnLst>
              <a:rect l="0" t="0" r="r" b="b"/>
              <a:pathLst>
                <a:path w="572" h="699">
                  <a:moveTo>
                    <a:pt x="357" y="249"/>
                  </a:moveTo>
                  <a:lnTo>
                    <a:pt x="572" y="423"/>
                  </a:lnTo>
                  <a:lnTo>
                    <a:pt x="572" y="565"/>
                  </a:lnTo>
                  <a:lnTo>
                    <a:pt x="181" y="555"/>
                  </a:lnTo>
                  <a:lnTo>
                    <a:pt x="181" y="699"/>
                  </a:lnTo>
                  <a:lnTo>
                    <a:pt x="0" y="699"/>
                  </a:lnTo>
                  <a:lnTo>
                    <a:pt x="2" y="0"/>
                  </a:lnTo>
                  <a:lnTo>
                    <a:pt x="177" y="85"/>
                  </a:lnTo>
                  <a:lnTo>
                    <a:pt x="357" y="249"/>
                  </a:lnTo>
                  <a:close/>
                </a:path>
              </a:pathLst>
            </a:custGeom>
            <a:solidFill>
              <a:schemeClr val="bg1"/>
            </a:solidFill>
            <a:ln w="9525">
              <a:solidFill>
                <a:schemeClr val="bg1"/>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grpSp>
          <p:nvGrpSpPr>
            <p:cNvPr id="11" name="Group 246"/>
            <p:cNvGrpSpPr>
              <a:grpSpLocks/>
            </p:cNvGrpSpPr>
            <p:nvPr/>
          </p:nvGrpSpPr>
          <p:grpSpPr bwMode="auto">
            <a:xfrm>
              <a:off x="8447088" y="1987550"/>
              <a:ext cx="249237" cy="2055813"/>
              <a:chOff x="1037" y="4329"/>
              <a:chExt cx="226" cy="1959"/>
            </a:xfrm>
          </p:grpSpPr>
          <p:sp>
            <p:nvSpPr>
              <p:cNvPr id="892151" name="Freeform 247"/>
              <p:cNvSpPr>
                <a:spLocks/>
              </p:cNvSpPr>
              <p:nvPr/>
            </p:nvSpPr>
            <p:spPr bwMode="auto">
              <a:xfrm>
                <a:off x="1255" y="6267"/>
                <a:ext cx="8" cy="21"/>
              </a:xfrm>
              <a:custGeom>
                <a:avLst/>
                <a:gdLst/>
                <a:ahLst/>
                <a:cxnLst>
                  <a:cxn ang="0">
                    <a:pos x="24" y="60"/>
                  </a:cxn>
                  <a:cxn ang="0">
                    <a:pos x="24" y="59"/>
                  </a:cxn>
                  <a:cxn ang="0">
                    <a:pos x="21" y="55"/>
                  </a:cxn>
                  <a:cxn ang="0">
                    <a:pos x="16" y="50"/>
                  </a:cxn>
                  <a:cxn ang="0">
                    <a:pos x="14" y="46"/>
                  </a:cxn>
                  <a:cxn ang="0">
                    <a:pos x="12" y="38"/>
                  </a:cxn>
                  <a:cxn ang="0">
                    <a:pos x="10" y="28"/>
                  </a:cxn>
                  <a:cxn ang="0">
                    <a:pos x="9" y="26"/>
                  </a:cxn>
                  <a:cxn ang="0">
                    <a:pos x="3" y="11"/>
                  </a:cxn>
                  <a:cxn ang="0">
                    <a:pos x="0" y="0"/>
                  </a:cxn>
                </a:cxnLst>
                <a:rect l="0" t="0" r="r" b="b"/>
                <a:pathLst>
                  <a:path w="24" h="60">
                    <a:moveTo>
                      <a:pt x="24" y="60"/>
                    </a:moveTo>
                    <a:lnTo>
                      <a:pt x="24" y="59"/>
                    </a:lnTo>
                    <a:lnTo>
                      <a:pt x="21" y="55"/>
                    </a:lnTo>
                    <a:lnTo>
                      <a:pt x="16" y="50"/>
                    </a:lnTo>
                    <a:lnTo>
                      <a:pt x="14" y="46"/>
                    </a:lnTo>
                    <a:lnTo>
                      <a:pt x="12" y="38"/>
                    </a:lnTo>
                    <a:lnTo>
                      <a:pt x="10" y="28"/>
                    </a:lnTo>
                    <a:lnTo>
                      <a:pt x="9" y="26"/>
                    </a:lnTo>
                    <a:lnTo>
                      <a:pt x="3" y="11"/>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2" name="Freeform 248"/>
              <p:cNvSpPr>
                <a:spLocks/>
              </p:cNvSpPr>
              <p:nvPr/>
            </p:nvSpPr>
            <p:spPr bwMode="auto">
              <a:xfrm>
                <a:off x="1241" y="6227"/>
                <a:ext cx="4" cy="20"/>
              </a:xfrm>
              <a:custGeom>
                <a:avLst/>
                <a:gdLst/>
                <a:ahLst/>
                <a:cxnLst>
                  <a:cxn ang="0">
                    <a:pos x="14" y="59"/>
                  </a:cxn>
                  <a:cxn ang="0">
                    <a:pos x="14" y="58"/>
                  </a:cxn>
                  <a:cxn ang="0">
                    <a:pos x="9" y="45"/>
                  </a:cxn>
                  <a:cxn ang="0">
                    <a:pos x="7" y="34"/>
                  </a:cxn>
                  <a:cxn ang="0">
                    <a:pos x="10" y="28"/>
                  </a:cxn>
                  <a:cxn ang="0">
                    <a:pos x="12" y="22"/>
                  </a:cxn>
                  <a:cxn ang="0">
                    <a:pos x="8" y="14"/>
                  </a:cxn>
                  <a:cxn ang="0">
                    <a:pos x="1" y="2"/>
                  </a:cxn>
                  <a:cxn ang="0">
                    <a:pos x="0" y="0"/>
                  </a:cxn>
                </a:cxnLst>
                <a:rect l="0" t="0" r="r" b="b"/>
                <a:pathLst>
                  <a:path w="14" h="59">
                    <a:moveTo>
                      <a:pt x="14" y="59"/>
                    </a:moveTo>
                    <a:lnTo>
                      <a:pt x="14" y="58"/>
                    </a:lnTo>
                    <a:lnTo>
                      <a:pt x="9" y="45"/>
                    </a:lnTo>
                    <a:lnTo>
                      <a:pt x="7" y="34"/>
                    </a:lnTo>
                    <a:lnTo>
                      <a:pt x="10" y="28"/>
                    </a:lnTo>
                    <a:lnTo>
                      <a:pt x="12" y="22"/>
                    </a:lnTo>
                    <a:lnTo>
                      <a:pt x="8" y="14"/>
                    </a:lnTo>
                    <a:lnTo>
                      <a:pt x="1" y="2"/>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3" name="Freeform 249"/>
              <p:cNvSpPr>
                <a:spLocks/>
              </p:cNvSpPr>
              <p:nvPr/>
            </p:nvSpPr>
            <p:spPr bwMode="auto">
              <a:xfrm>
                <a:off x="1219" y="6188"/>
                <a:ext cx="12" cy="19"/>
              </a:xfrm>
              <a:custGeom>
                <a:avLst/>
                <a:gdLst/>
                <a:ahLst/>
                <a:cxnLst>
                  <a:cxn ang="0">
                    <a:pos x="33" y="55"/>
                  </a:cxn>
                  <a:cxn ang="0">
                    <a:pos x="29" y="47"/>
                  </a:cxn>
                  <a:cxn ang="0">
                    <a:pos x="27" y="42"/>
                  </a:cxn>
                  <a:cxn ang="0">
                    <a:pos x="25" y="38"/>
                  </a:cxn>
                  <a:cxn ang="0">
                    <a:pos x="19" y="30"/>
                  </a:cxn>
                  <a:cxn ang="0">
                    <a:pos x="13" y="20"/>
                  </a:cxn>
                  <a:cxn ang="0">
                    <a:pos x="5" y="11"/>
                  </a:cxn>
                  <a:cxn ang="0">
                    <a:pos x="2" y="5"/>
                  </a:cxn>
                  <a:cxn ang="0">
                    <a:pos x="0" y="0"/>
                  </a:cxn>
                </a:cxnLst>
                <a:rect l="0" t="0" r="r" b="b"/>
                <a:pathLst>
                  <a:path w="33" h="55">
                    <a:moveTo>
                      <a:pt x="33" y="55"/>
                    </a:moveTo>
                    <a:lnTo>
                      <a:pt x="29" y="47"/>
                    </a:lnTo>
                    <a:lnTo>
                      <a:pt x="27" y="42"/>
                    </a:lnTo>
                    <a:lnTo>
                      <a:pt x="25" y="38"/>
                    </a:lnTo>
                    <a:lnTo>
                      <a:pt x="19" y="30"/>
                    </a:lnTo>
                    <a:lnTo>
                      <a:pt x="13" y="20"/>
                    </a:lnTo>
                    <a:lnTo>
                      <a:pt x="5" y="11"/>
                    </a:lnTo>
                    <a:lnTo>
                      <a:pt x="2" y="5"/>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4" name="Freeform 250"/>
              <p:cNvSpPr>
                <a:spLocks/>
              </p:cNvSpPr>
              <p:nvPr/>
            </p:nvSpPr>
            <p:spPr bwMode="auto">
              <a:xfrm>
                <a:off x="1208" y="6146"/>
                <a:ext cx="6" cy="21"/>
              </a:xfrm>
              <a:custGeom>
                <a:avLst/>
                <a:gdLst/>
                <a:ahLst/>
                <a:cxnLst>
                  <a:cxn ang="0">
                    <a:pos x="15" y="61"/>
                  </a:cxn>
                  <a:cxn ang="0">
                    <a:pos x="13" y="59"/>
                  </a:cxn>
                  <a:cxn ang="0">
                    <a:pos x="8" y="52"/>
                  </a:cxn>
                  <a:cxn ang="0">
                    <a:pos x="4" y="46"/>
                  </a:cxn>
                  <a:cxn ang="0">
                    <a:pos x="3" y="41"/>
                  </a:cxn>
                  <a:cxn ang="0">
                    <a:pos x="3" y="37"/>
                  </a:cxn>
                  <a:cxn ang="0">
                    <a:pos x="3" y="35"/>
                  </a:cxn>
                  <a:cxn ang="0">
                    <a:pos x="3" y="25"/>
                  </a:cxn>
                  <a:cxn ang="0">
                    <a:pos x="3" y="24"/>
                  </a:cxn>
                  <a:cxn ang="0">
                    <a:pos x="3" y="16"/>
                  </a:cxn>
                  <a:cxn ang="0">
                    <a:pos x="3" y="13"/>
                  </a:cxn>
                  <a:cxn ang="0">
                    <a:pos x="3" y="10"/>
                  </a:cxn>
                  <a:cxn ang="0">
                    <a:pos x="1" y="6"/>
                  </a:cxn>
                  <a:cxn ang="0">
                    <a:pos x="0" y="0"/>
                  </a:cxn>
                </a:cxnLst>
                <a:rect l="0" t="0" r="r" b="b"/>
                <a:pathLst>
                  <a:path w="15" h="61">
                    <a:moveTo>
                      <a:pt x="15" y="61"/>
                    </a:moveTo>
                    <a:lnTo>
                      <a:pt x="13" y="59"/>
                    </a:lnTo>
                    <a:lnTo>
                      <a:pt x="8" y="52"/>
                    </a:lnTo>
                    <a:lnTo>
                      <a:pt x="4" y="46"/>
                    </a:lnTo>
                    <a:lnTo>
                      <a:pt x="3" y="41"/>
                    </a:lnTo>
                    <a:lnTo>
                      <a:pt x="3" y="37"/>
                    </a:lnTo>
                    <a:lnTo>
                      <a:pt x="3" y="35"/>
                    </a:lnTo>
                    <a:lnTo>
                      <a:pt x="3" y="25"/>
                    </a:lnTo>
                    <a:lnTo>
                      <a:pt x="3" y="24"/>
                    </a:lnTo>
                    <a:lnTo>
                      <a:pt x="3" y="16"/>
                    </a:lnTo>
                    <a:lnTo>
                      <a:pt x="3" y="13"/>
                    </a:lnTo>
                    <a:lnTo>
                      <a:pt x="3" y="10"/>
                    </a:lnTo>
                    <a:lnTo>
                      <a:pt x="1" y="6"/>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5" name="Freeform 251"/>
              <p:cNvSpPr>
                <a:spLocks/>
              </p:cNvSpPr>
              <p:nvPr/>
            </p:nvSpPr>
            <p:spPr bwMode="auto">
              <a:xfrm>
                <a:off x="1206" y="6103"/>
                <a:ext cx="6" cy="21"/>
              </a:xfrm>
              <a:custGeom>
                <a:avLst/>
                <a:gdLst/>
                <a:ahLst/>
                <a:cxnLst>
                  <a:cxn ang="0">
                    <a:pos x="14" y="61"/>
                  </a:cxn>
                  <a:cxn ang="0">
                    <a:pos x="12" y="52"/>
                  </a:cxn>
                  <a:cxn ang="0">
                    <a:pos x="10" y="43"/>
                  </a:cxn>
                  <a:cxn ang="0">
                    <a:pos x="8" y="36"/>
                  </a:cxn>
                  <a:cxn ang="0">
                    <a:pos x="4" y="26"/>
                  </a:cxn>
                  <a:cxn ang="0">
                    <a:pos x="2" y="19"/>
                  </a:cxn>
                  <a:cxn ang="0">
                    <a:pos x="0" y="12"/>
                  </a:cxn>
                  <a:cxn ang="0">
                    <a:pos x="2" y="2"/>
                  </a:cxn>
                  <a:cxn ang="0">
                    <a:pos x="4" y="0"/>
                  </a:cxn>
                </a:cxnLst>
                <a:rect l="0" t="0" r="r" b="b"/>
                <a:pathLst>
                  <a:path w="14" h="61">
                    <a:moveTo>
                      <a:pt x="14" y="61"/>
                    </a:moveTo>
                    <a:lnTo>
                      <a:pt x="12" y="52"/>
                    </a:lnTo>
                    <a:lnTo>
                      <a:pt x="10" y="43"/>
                    </a:lnTo>
                    <a:lnTo>
                      <a:pt x="8" y="36"/>
                    </a:lnTo>
                    <a:lnTo>
                      <a:pt x="4" y="26"/>
                    </a:lnTo>
                    <a:lnTo>
                      <a:pt x="2" y="19"/>
                    </a:lnTo>
                    <a:lnTo>
                      <a:pt x="0" y="12"/>
                    </a:lnTo>
                    <a:lnTo>
                      <a:pt x="2" y="2"/>
                    </a:lnTo>
                    <a:lnTo>
                      <a:pt x="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6" name="Freeform 252"/>
              <p:cNvSpPr>
                <a:spLocks/>
              </p:cNvSpPr>
              <p:nvPr/>
            </p:nvSpPr>
            <p:spPr bwMode="auto">
              <a:xfrm>
                <a:off x="1209" y="6061"/>
                <a:ext cx="6" cy="22"/>
              </a:xfrm>
              <a:custGeom>
                <a:avLst/>
                <a:gdLst/>
                <a:ahLst/>
                <a:cxnLst>
                  <a:cxn ang="0">
                    <a:pos x="14" y="63"/>
                  </a:cxn>
                  <a:cxn ang="0">
                    <a:pos x="14" y="60"/>
                  </a:cxn>
                  <a:cxn ang="0">
                    <a:pos x="11" y="51"/>
                  </a:cxn>
                  <a:cxn ang="0">
                    <a:pos x="7" y="45"/>
                  </a:cxn>
                  <a:cxn ang="0">
                    <a:pos x="5" y="40"/>
                  </a:cxn>
                  <a:cxn ang="0">
                    <a:pos x="3" y="32"/>
                  </a:cxn>
                  <a:cxn ang="0">
                    <a:pos x="0" y="25"/>
                  </a:cxn>
                  <a:cxn ang="0">
                    <a:pos x="1" y="17"/>
                  </a:cxn>
                  <a:cxn ang="0">
                    <a:pos x="1" y="4"/>
                  </a:cxn>
                  <a:cxn ang="0">
                    <a:pos x="1" y="0"/>
                  </a:cxn>
                </a:cxnLst>
                <a:rect l="0" t="0" r="r" b="b"/>
                <a:pathLst>
                  <a:path w="14" h="63">
                    <a:moveTo>
                      <a:pt x="14" y="63"/>
                    </a:moveTo>
                    <a:lnTo>
                      <a:pt x="14" y="60"/>
                    </a:lnTo>
                    <a:lnTo>
                      <a:pt x="11" y="51"/>
                    </a:lnTo>
                    <a:lnTo>
                      <a:pt x="7" y="45"/>
                    </a:lnTo>
                    <a:lnTo>
                      <a:pt x="5" y="40"/>
                    </a:lnTo>
                    <a:lnTo>
                      <a:pt x="3" y="32"/>
                    </a:lnTo>
                    <a:lnTo>
                      <a:pt x="0" y="25"/>
                    </a:lnTo>
                    <a:lnTo>
                      <a:pt x="1" y="17"/>
                    </a:lnTo>
                    <a:lnTo>
                      <a:pt x="1" y="4"/>
                    </a:lnTo>
                    <a:lnTo>
                      <a:pt x="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7" name="Freeform 253"/>
              <p:cNvSpPr>
                <a:spLocks/>
              </p:cNvSpPr>
              <p:nvPr/>
            </p:nvSpPr>
            <p:spPr bwMode="auto">
              <a:xfrm>
                <a:off x="1207" y="6018"/>
                <a:ext cx="1" cy="21"/>
              </a:xfrm>
              <a:custGeom>
                <a:avLst/>
                <a:gdLst/>
                <a:ahLst/>
                <a:cxnLst>
                  <a:cxn ang="0">
                    <a:pos x="2" y="63"/>
                  </a:cxn>
                  <a:cxn ang="0">
                    <a:pos x="1" y="56"/>
                  </a:cxn>
                  <a:cxn ang="0">
                    <a:pos x="0" y="30"/>
                  </a:cxn>
                  <a:cxn ang="0">
                    <a:pos x="2" y="12"/>
                  </a:cxn>
                  <a:cxn ang="0">
                    <a:pos x="2" y="0"/>
                  </a:cxn>
                </a:cxnLst>
                <a:rect l="0" t="0" r="r" b="b"/>
                <a:pathLst>
                  <a:path w="2" h="63">
                    <a:moveTo>
                      <a:pt x="2" y="63"/>
                    </a:moveTo>
                    <a:lnTo>
                      <a:pt x="1" y="56"/>
                    </a:lnTo>
                    <a:lnTo>
                      <a:pt x="0" y="30"/>
                    </a:lnTo>
                    <a:lnTo>
                      <a:pt x="2" y="12"/>
                    </a:lnTo>
                    <a:lnTo>
                      <a:pt x="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8" name="Freeform 254"/>
              <p:cNvSpPr>
                <a:spLocks/>
              </p:cNvSpPr>
              <p:nvPr/>
            </p:nvSpPr>
            <p:spPr bwMode="auto">
              <a:xfrm>
                <a:off x="1201" y="5974"/>
                <a:ext cx="8" cy="21"/>
              </a:xfrm>
              <a:custGeom>
                <a:avLst/>
                <a:gdLst/>
                <a:ahLst/>
                <a:cxnLst>
                  <a:cxn ang="0">
                    <a:pos x="22" y="59"/>
                  </a:cxn>
                  <a:cxn ang="0">
                    <a:pos x="21" y="53"/>
                  </a:cxn>
                  <a:cxn ang="0">
                    <a:pos x="19" y="46"/>
                  </a:cxn>
                  <a:cxn ang="0">
                    <a:pos x="17" y="35"/>
                  </a:cxn>
                  <a:cxn ang="0">
                    <a:pos x="14" y="26"/>
                  </a:cxn>
                  <a:cxn ang="0">
                    <a:pos x="12" y="20"/>
                  </a:cxn>
                  <a:cxn ang="0">
                    <a:pos x="8" y="13"/>
                  </a:cxn>
                  <a:cxn ang="0">
                    <a:pos x="7" y="10"/>
                  </a:cxn>
                  <a:cxn ang="0">
                    <a:pos x="7" y="8"/>
                  </a:cxn>
                  <a:cxn ang="0">
                    <a:pos x="7" y="8"/>
                  </a:cxn>
                  <a:cxn ang="0">
                    <a:pos x="5" y="8"/>
                  </a:cxn>
                  <a:cxn ang="0">
                    <a:pos x="1" y="1"/>
                  </a:cxn>
                  <a:cxn ang="0">
                    <a:pos x="0" y="0"/>
                  </a:cxn>
                </a:cxnLst>
                <a:rect l="0" t="0" r="r" b="b"/>
                <a:pathLst>
                  <a:path w="22" h="59">
                    <a:moveTo>
                      <a:pt x="22" y="59"/>
                    </a:moveTo>
                    <a:lnTo>
                      <a:pt x="21" y="53"/>
                    </a:lnTo>
                    <a:lnTo>
                      <a:pt x="19" y="46"/>
                    </a:lnTo>
                    <a:lnTo>
                      <a:pt x="17" y="35"/>
                    </a:lnTo>
                    <a:lnTo>
                      <a:pt x="14" y="26"/>
                    </a:lnTo>
                    <a:lnTo>
                      <a:pt x="12" y="20"/>
                    </a:lnTo>
                    <a:lnTo>
                      <a:pt x="8" y="13"/>
                    </a:lnTo>
                    <a:lnTo>
                      <a:pt x="7" y="10"/>
                    </a:lnTo>
                    <a:lnTo>
                      <a:pt x="7" y="8"/>
                    </a:lnTo>
                    <a:lnTo>
                      <a:pt x="7" y="8"/>
                    </a:lnTo>
                    <a:lnTo>
                      <a:pt x="5" y="8"/>
                    </a:lnTo>
                    <a:lnTo>
                      <a:pt x="1" y="1"/>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59" name="Freeform 255"/>
              <p:cNvSpPr>
                <a:spLocks/>
              </p:cNvSpPr>
              <p:nvPr/>
            </p:nvSpPr>
            <p:spPr bwMode="auto">
              <a:xfrm>
                <a:off x="1204" y="5949"/>
                <a:ext cx="5" cy="15"/>
              </a:xfrm>
              <a:custGeom>
                <a:avLst/>
                <a:gdLst/>
                <a:ahLst/>
                <a:cxnLst>
                  <a:cxn ang="0">
                    <a:pos x="0" y="42"/>
                  </a:cxn>
                  <a:cxn ang="0">
                    <a:pos x="3" y="43"/>
                  </a:cxn>
                  <a:cxn ang="0">
                    <a:pos x="5" y="41"/>
                  </a:cxn>
                  <a:cxn ang="0">
                    <a:pos x="7" y="38"/>
                  </a:cxn>
                  <a:cxn ang="0">
                    <a:pos x="8" y="32"/>
                  </a:cxn>
                  <a:cxn ang="0">
                    <a:pos x="8" y="24"/>
                  </a:cxn>
                  <a:cxn ang="0">
                    <a:pos x="10" y="19"/>
                  </a:cxn>
                  <a:cxn ang="0">
                    <a:pos x="11" y="16"/>
                  </a:cxn>
                  <a:cxn ang="0">
                    <a:pos x="14" y="11"/>
                  </a:cxn>
                  <a:cxn ang="0">
                    <a:pos x="15" y="6"/>
                  </a:cxn>
                  <a:cxn ang="0">
                    <a:pos x="16" y="2"/>
                  </a:cxn>
                  <a:cxn ang="0">
                    <a:pos x="15" y="0"/>
                  </a:cxn>
                  <a:cxn ang="0">
                    <a:pos x="14" y="0"/>
                  </a:cxn>
                  <a:cxn ang="0">
                    <a:pos x="8" y="1"/>
                  </a:cxn>
                  <a:cxn ang="0">
                    <a:pos x="7" y="2"/>
                  </a:cxn>
                  <a:cxn ang="0">
                    <a:pos x="5" y="3"/>
                  </a:cxn>
                  <a:cxn ang="0">
                    <a:pos x="3" y="4"/>
                  </a:cxn>
                  <a:cxn ang="0">
                    <a:pos x="3" y="4"/>
                  </a:cxn>
                  <a:cxn ang="0">
                    <a:pos x="2" y="5"/>
                  </a:cxn>
                </a:cxnLst>
                <a:rect l="0" t="0" r="r" b="b"/>
                <a:pathLst>
                  <a:path w="16" h="43">
                    <a:moveTo>
                      <a:pt x="0" y="42"/>
                    </a:moveTo>
                    <a:lnTo>
                      <a:pt x="3" y="43"/>
                    </a:lnTo>
                    <a:lnTo>
                      <a:pt x="5" y="41"/>
                    </a:lnTo>
                    <a:lnTo>
                      <a:pt x="7" y="38"/>
                    </a:lnTo>
                    <a:lnTo>
                      <a:pt x="8" y="32"/>
                    </a:lnTo>
                    <a:lnTo>
                      <a:pt x="8" y="24"/>
                    </a:lnTo>
                    <a:lnTo>
                      <a:pt x="10" y="19"/>
                    </a:lnTo>
                    <a:lnTo>
                      <a:pt x="11" y="16"/>
                    </a:lnTo>
                    <a:lnTo>
                      <a:pt x="14" y="11"/>
                    </a:lnTo>
                    <a:lnTo>
                      <a:pt x="15" y="6"/>
                    </a:lnTo>
                    <a:lnTo>
                      <a:pt x="16" y="2"/>
                    </a:lnTo>
                    <a:lnTo>
                      <a:pt x="15" y="0"/>
                    </a:lnTo>
                    <a:lnTo>
                      <a:pt x="14" y="0"/>
                    </a:lnTo>
                    <a:lnTo>
                      <a:pt x="8" y="1"/>
                    </a:lnTo>
                    <a:lnTo>
                      <a:pt x="7" y="2"/>
                    </a:lnTo>
                    <a:lnTo>
                      <a:pt x="5" y="3"/>
                    </a:lnTo>
                    <a:lnTo>
                      <a:pt x="3" y="4"/>
                    </a:lnTo>
                    <a:lnTo>
                      <a:pt x="3" y="4"/>
                    </a:lnTo>
                    <a:lnTo>
                      <a:pt x="2" y="5"/>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0" name="Freeform 256"/>
              <p:cNvSpPr>
                <a:spLocks/>
              </p:cNvSpPr>
              <p:nvPr/>
            </p:nvSpPr>
            <p:spPr bwMode="auto">
              <a:xfrm>
                <a:off x="1179" y="5933"/>
                <a:ext cx="16" cy="14"/>
              </a:xfrm>
              <a:custGeom>
                <a:avLst/>
                <a:gdLst/>
                <a:ahLst/>
                <a:cxnLst>
                  <a:cxn ang="0">
                    <a:pos x="46" y="40"/>
                  </a:cxn>
                  <a:cxn ang="0">
                    <a:pos x="45" y="38"/>
                  </a:cxn>
                  <a:cxn ang="0">
                    <a:pos x="40" y="35"/>
                  </a:cxn>
                  <a:cxn ang="0">
                    <a:pos x="36" y="35"/>
                  </a:cxn>
                  <a:cxn ang="0">
                    <a:pos x="31" y="34"/>
                  </a:cxn>
                  <a:cxn ang="0">
                    <a:pos x="25" y="33"/>
                  </a:cxn>
                  <a:cxn ang="0">
                    <a:pos x="22" y="30"/>
                  </a:cxn>
                  <a:cxn ang="0">
                    <a:pos x="19" y="26"/>
                  </a:cxn>
                  <a:cxn ang="0">
                    <a:pos x="14" y="22"/>
                  </a:cxn>
                  <a:cxn ang="0">
                    <a:pos x="9" y="16"/>
                  </a:cxn>
                  <a:cxn ang="0">
                    <a:pos x="6" y="10"/>
                  </a:cxn>
                  <a:cxn ang="0">
                    <a:pos x="1" y="5"/>
                  </a:cxn>
                  <a:cxn ang="0">
                    <a:pos x="0" y="0"/>
                  </a:cxn>
                  <a:cxn ang="0">
                    <a:pos x="1" y="0"/>
                  </a:cxn>
                </a:cxnLst>
                <a:rect l="0" t="0" r="r" b="b"/>
                <a:pathLst>
                  <a:path w="46" h="40">
                    <a:moveTo>
                      <a:pt x="46" y="40"/>
                    </a:moveTo>
                    <a:lnTo>
                      <a:pt x="45" y="38"/>
                    </a:lnTo>
                    <a:lnTo>
                      <a:pt x="40" y="35"/>
                    </a:lnTo>
                    <a:lnTo>
                      <a:pt x="36" y="35"/>
                    </a:lnTo>
                    <a:lnTo>
                      <a:pt x="31" y="34"/>
                    </a:lnTo>
                    <a:lnTo>
                      <a:pt x="25" y="33"/>
                    </a:lnTo>
                    <a:lnTo>
                      <a:pt x="22" y="30"/>
                    </a:lnTo>
                    <a:lnTo>
                      <a:pt x="19" y="26"/>
                    </a:lnTo>
                    <a:lnTo>
                      <a:pt x="14" y="22"/>
                    </a:lnTo>
                    <a:lnTo>
                      <a:pt x="9" y="16"/>
                    </a:lnTo>
                    <a:lnTo>
                      <a:pt x="6" y="10"/>
                    </a:lnTo>
                    <a:lnTo>
                      <a:pt x="1" y="5"/>
                    </a:lnTo>
                    <a:lnTo>
                      <a:pt x="0" y="0"/>
                    </a:lnTo>
                    <a:lnTo>
                      <a:pt x="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1" name="Freeform 257"/>
              <p:cNvSpPr>
                <a:spLocks/>
              </p:cNvSpPr>
              <p:nvPr/>
            </p:nvSpPr>
            <p:spPr bwMode="auto">
              <a:xfrm>
                <a:off x="1151" y="5916"/>
                <a:ext cx="17" cy="7"/>
              </a:xfrm>
              <a:custGeom>
                <a:avLst/>
                <a:gdLst/>
                <a:ahLst/>
                <a:cxnLst>
                  <a:cxn ang="0">
                    <a:pos x="48" y="22"/>
                  </a:cxn>
                  <a:cxn ang="0">
                    <a:pos x="45" y="17"/>
                  </a:cxn>
                  <a:cxn ang="0">
                    <a:pos x="41" y="13"/>
                  </a:cxn>
                  <a:cxn ang="0">
                    <a:pos x="36" y="11"/>
                  </a:cxn>
                  <a:cxn ang="0">
                    <a:pos x="32" y="11"/>
                  </a:cxn>
                  <a:cxn ang="0">
                    <a:pos x="29" y="11"/>
                  </a:cxn>
                  <a:cxn ang="0">
                    <a:pos x="29" y="11"/>
                  </a:cxn>
                  <a:cxn ang="0">
                    <a:pos x="23" y="13"/>
                  </a:cxn>
                  <a:cxn ang="0">
                    <a:pos x="18" y="15"/>
                  </a:cxn>
                  <a:cxn ang="0">
                    <a:pos x="12" y="16"/>
                  </a:cxn>
                  <a:cxn ang="0">
                    <a:pos x="8" y="15"/>
                  </a:cxn>
                  <a:cxn ang="0">
                    <a:pos x="6" y="15"/>
                  </a:cxn>
                  <a:cxn ang="0">
                    <a:pos x="2" y="13"/>
                  </a:cxn>
                  <a:cxn ang="0">
                    <a:pos x="0" y="7"/>
                  </a:cxn>
                  <a:cxn ang="0">
                    <a:pos x="1" y="2"/>
                  </a:cxn>
                  <a:cxn ang="0">
                    <a:pos x="1" y="0"/>
                  </a:cxn>
                </a:cxnLst>
                <a:rect l="0" t="0" r="r" b="b"/>
                <a:pathLst>
                  <a:path w="48" h="22">
                    <a:moveTo>
                      <a:pt x="48" y="22"/>
                    </a:moveTo>
                    <a:lnTo>
                      <a:pt x="45" y="17"/>
                    </a:lnTo>
                    <a:lnTo>
                      <a:pt x="41" y="13"/>
                    </a:lnTo>
                    <a:lnTo>
                      <a:pt x="36" y="11"/>
                    </a:lnTo>
                    <a:lnTo>
                      <a:pt x="32" y="11"/>
                    </a:lnTo>
                    <a:lnTo>
                      <a:pt x="29" y="11"/>
                    </a:lnTo>
                    <a:lnTo>
                      <a:pt x="29" y="11"/>
                    </a:lnTo>
                    <a:lnTo>
                      <a:pt x="23" y="13"/>
                    </a:lnTo>
                    <a:lnTo>
                      <a:pt x="18" y="15"/>
                    </a:lnTo>
                    <a:lnTo>
                      <a:pt x="12" y="16"/>
                    </a:lnTo>
                    <a:lnTo>
                      <a:pt x="8" y="15"/>
                    </a:lnTo>
                    <a:lnTo>
                      <a:pt x="6" y="15"/>
                    </a:lnTo>
                    <a:lnTo>
                      <a:pt x="2" y="13"/>
                    </a:lnTo>
                    <a:lnTo>
                      <a:pt x="0" y="7"/>
                    </a:lnTo>
                    <a:lnTo>
                      <a:pt x="1" y="2"/>
                    </a:lnTo>
                    <a:lnTo>
                      <a:pt x="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2" name="Freeform 258"/>
              <p:cNvSpPr>
                <a:spLocks/>
              </p:cNvSpPr>
              <p:nvPr/>
            </p:nvSpPr>
            <p:spPr bwMode="auto">
              <a:xfrm>
                <a:off x="1140" y="5873"/>
                <a:ext cx="8" cy="21"/>
              </a:xfrm>
              <a:custGeom>
                <a:avLst/>
                <a:gdLst/>
                <a:ahLst/>
                <a:cxnLst>
                  <a:cxn ang="0">
                    <a:pos x="26" y="58"/>
                  </a:cxn>
                  <a:cxn ang="0">
                    <a:pos x="25" y="57"/>
                  </a:cxn>
                  <a:cxn ang="0">
                    <a:pos x="24" y="45"/>
                  </a:cxn>
                  <a:cxn ang="0">
                    <a:pos x="21" y="34"/>
                  </a:cxn>
                  <a:cxn ang="0">
                    <a:pos x="17" y="22"/>
                  </a:cxn>
                  <a:cxn ang="0">
                    <a:pos x="11" y="14"/>
                  </a:cxn>
                  <a:cxn ang="0">
                    <a:pos x="4" y="6"/>
                  </a:cxn>
                  <a:cxn ang="0">
                    <a:pos x="0" y="0"/>
                  </a:cxn>
                </a:cxnLst>
                <a:rect l="0" t="0" r="r" b="b"/>
                <a:pathLst>
                  <a:path w="26" h="58">
                    <a:moveTo>
                      <a:pt x="26" y="58"/>
                    </a:moveTo>
                    <a:lnTo>
                      <a:pt x="25" y="57"/>
                    </a:lnTo>
                    <a:lnTo>
                      <a:pt x="24" y="45"/>
                    </a:lnTo>
                    <a:lnTo>
                      <a:pt x="21" y="34"/>
                    </a:lnTo>
                    <a:lnTo>
                      <a:pt x="17" y="22"/>
                    </a:lnTo>
                    <a:lnTo>
                      <a:pt x="11" y="14"/>
                    </a:lnTo>
                    <a:lnTo>
                      <a:pt x="4" y="6"/>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3" name="Freeform 259"/>
              <p:cNvSpPr>
                <a:spLocks/>
              </p:cNvSpPr>
              <p:nvPr/>
            </p:nvSpPr>
            <p:spPr bwMode="auto">
              <a:xfrm>
                <a:off x="1116" y="5838"/>
                <a:ext cx="13" cy="16"/>
              </a:xfrm>
              <a:custGeom>
                <a:avLst/>
                <a:gdLst/>
                <a:ahLst/>
                <a:cxnLst>
                  <a:cxn ang="0">
                    <a:pos x="36" y="44"/>
                  </a:cxn>
                  <a:cxn ang="0">
                    <a:pos x="33" y="40"/>
                  </a:cxn>
                  <a:cxn ang="0">
                    <a:pos x="26" y="36"/>
                  </a:cxn>
                  <a:cxn ang="0">
                    <a:pos x="21" y="33"/>
                  </a:cxn>
                  <a:cxn ang="0">
                    <a:pos x="17" y="33"/>
                  </a:cxn>
                  <a:cxn ang="0">
                    <a:pos x="12" y="31"/>
                  </a:cxn>
                  <a:cxn ang="0">
                    <a:pos x="5" y="25"/>
                  </a:cxn>
                  <a:cxn ang="0">
                    <a:pos x="2" y="21"/>
                  </a:cxn>
                  <a:cxn ang="0">
                    <a:pos x="1" y="17"/>
                  </a:cxn>
                  <a:cxn ang="0">
                    <a:pos x="0" y="13"/>
                  </a:cxn>
                  <a:cxn ang="0">
                    <a:pos x="0" y="10"/>
                  </a:cxn>
                  <a:cxn ang="0">
                    <a:pos x="0" y="7"/>
                  </a:cxn>
                  <a:cxn ang="0">
                    <a:pos x="2" y="6"/>
                  </a:cxn>
                  <a:cxn ang="0">
                    <a:pos x="2" y="3"/>
                  </a:cxn>
                  <a:cxn ang="0">
                    <a:pos x="3" y="3"/>
                  </a:cxn>
                  <a:cxn ang="0">
                    <a:pos x="3" y="2"/>
                  </a:cxn>
                  <a:cxn ang="0">
                    <a:pos x="4" y="0"/>
                  </a:cxn>
                </a:cxnLst>
                <a:rect l="0" t="0" r="r" b="b"/>
                <a:pathLst>
                  <a:path w="36" h="44">
                    <a:moveTo>
                      <a:pt x="36" y="44"/>
                    </a:moveTo>
                    <a:lnTo>
                      <a:pt x="33" y="40"/>
                    </a:lnTo>
                    <a:lnTo>
                      <a:pt x="26" y="36"/>
                    </a:lnTo>
                    <a:lnTo>
                      <a:pt x="21" y="33"/>
                    </a:lnTo>
                    <a:lnTo>
                      <a:pt x="17" y="33"/>
                    </a:lnTo>
                    <a:lnTo>
                      <a:pt x="12" y="31"/>
                    </a:lnTo>
                    <a:lnTo>
                      <a:pt x="5" y="25"/>
                    </a:lnTo>
                    <a:lnTo>
                      <a:pt x="2" y="21"/>
                    </a:lnTo>
                    <a:lnTo>
                      <a:pt x="1" y="17"/>
                    </a:lnTo>
                    <a:lnTo>
                      <a:pt x="0" y="13"/>
                    </a:lnTo>
                    <a:lnTo>
                      <a:pt x="0" y="10"/>
                    </a:lnTo>
                    <a:lnTo>
                      <a:pt x="0" y="7"/>
                    </a:lnTo>
                    <a:lnTo>
                      <a:pt x="2" y="6"/>
                    </a:lnTo>
                    <a:lnTo>
                      <a:pt x="2" y="3"/>
                    </a:lnTo>
                    <a:lnTo>
                      <a:pt x="3" y="3"/>
                    </a:lnTo>
                    <a:lnTo>
                      <a:pt x="3" y="2"/>
                    </a:lnTo>
                    <a:lnTo>
                      <a:pt x="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4" name="Freeform 260"/>
              <p:cNvSpPr>
                <a:spLocks/>
              </p:cNvSpPr>
              <p:nvPr/>
            </p:nvSpPr>
            <p:spPr bwMode="auto">
              <a:xfrm>
                <a:off x="1138" y="5819"/>
                <a:ext cx="16" cy="11"/>
              </a:xfrm>
              <a:custGeom>
                <a:avLst/>
                <a:gdLst/>
                <a:ahLst/>
                <a:cxnLst>
                  <a:cxn ang="0">
                    <a:pos x="0" y="35"/>
                  </a:cxn>
                  <a:cxn ang="0">
                    <a:pos x="5" y="34"/>
                  </a:cxn>
                  <a:cxn ang="0">
                    <a:pos x="12" y="34"/>
                  </a:cxn>
                  <a:cxn ang="0">
                    <a:pos x="17" y="33"/>
                  </a:cxn>
                  <a:cxn ang="0">
                    <a:pos x="22" y="30"/>
                  </a:cxn>
                  <a:cxn ang="0">
                    <a:pos x="27" y="28"/>
                  </a:cxn>
                  <a:cxn ang="0">
                    <a:pos x="31" y="25"/>
                  </a:cxn>
                  <a:cxn ang="0">
                    <a:pos x="36" y="22"/>
                  </a:cxn>
                  <a:cxn ang="0">
                    <a:pos x="40" y="19"/>
                  </a:cxn>
                  <a:cxn ang="0">
                    <a:pos x="42" y="17"/>
                  </a:cxn>
                  <a:cxn ang="0">
                    <a:pos x="45" y="13"/>
                  </a:cxn>
                  <a:cxn ang="0">
                    <a:pos x="45" y="12"/>
                  </a:cxn>
                  <a:cxn ang="0">
                    <a:pos x="46" y="7"/>
                  </a:cxn>
                  <a:cxn ang="0">
                    <a:pos x="47" y="2"/>
                  </a:cxn>
                  <a:cxn ang="0">
                    <a:pos x="47" y="0"/>
                  </a:cxn>
                </a:cxnLst>
                <a:rect l="0" t="0" r="r" b="b"/>
                <a:pathLst>
                  <a:path w="47" h="35">
                    <a:moveTo>
                      <a:pt x="0" y="35"/>
                    </a:moveTo>
                    <a:lnTo>
                      <a:pt x="5" y="34"/>
                    </a:lnTo>
                    <a:lnTo>
                      <a:pt x="12" y="34"/>
                    </a:lnTo>
                    <a:lnTo>
                      <a:pt x="17" y="33"/>
                    </a:lnTo>
                    <a:lnTo>
                      <a:pt x="22" y="30"/>
                    </a:lnTo>
                    <a:lnTo>
                      <a:pt x="27" y="28"/>
                    </a:lnTo>
                    <a:lnTo>
                      <a:pt x="31" y="25"/>
                    </a:lnTo>
                    <a:lnTo>
                      <a:pt x="36" y="22"/>
                    </a:lnTo>
                    <a:lnTo>
                      <a:pt x="40" y="19"/>
                    </a:lnTo>
                    <a:lnTo>
                      <a:pt x="42" y="17"/>
                    </a:lnTo>
                    <a:lnTo>
                      <a:pt x="45" y="13"/>
                    </a:lnTo>
                    <a:lnTo>
                      <a:pt x="45" y="12"/>
                    </a:lnTo>
                    <a:lnTo>
                      <a:pt x="46" y="7"/>
                    </a:lnTo>
                    <a:lnTo>
                      <a:pt x="47" y="2"/>
                    </a:lnTo>
                    <a:lnTo>
                      <a:pt x="47"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5" name="Freeform 261"/>
              <p:cNvSpPr>
                <a:spLocks/>
              </p:cNvSpPr>
              <p:nvPr/>
            </p:nvSpPr>
            <p:spPr bwMode="auto">
              <a:xfrm>
                <a:off x="1163" y="5801"/>
                <a:ext cx="13" cy="4"/>
              </a:xfrm>
              <a:custGeom>
                <a:avLst/>
                <a:gdLst/>
                <a:ahLst/>
                <a:cxnLst>
                  <a:cxn ang="0">
                    <a:pos x="0" y="9"/>
                  </a:cxn>
                  <a:cxn ang="0">
                    <a:pos x="2" y="12"/>
                  </a:cxn>
                  <a:cxn ang="0">
                    <a:pos x="8" y="13"/>
                  </a:cxn>
                  <a:cxn ang="0">
                    <a:pos x="12" y="12"/>
                  </a:cxn>
                  <a:cxn ang="0">
                    <a:pos x="14" y="11"/>
                  </a:cxn>
                  <a:cxn ang="0">
                    <a:pos x="19" y="9"/>
                  </a:cxn>
                  <a:cxn ang="0">
                    <a:pos x="22" y="6"/>
                  </a:cxn>
                  <a:cxn ang="0">
                    <a:pos x="25" y="5"/>
                  </a:cxn>
                  <a:cxn ang="0">
                    <a:pos x="28" y="4"/>
                  </a:cxn>
                  <a:cxn ang="0">
                    <a:pos x="33" y="3"/>
                  </a:cxn>
                  <a:cxn ang="0">
                    <a:pos x="35" y="1"/>
                  </a:cxn>
                  <a:cxn ang="0">
                    <a:pos x="34" y="1"/>
                  </a:cxn>
                  <a:cxn ang="0">
                    <a:pos x="32" y="1"/>
                  </a:cxn>
                  <a:cxn ang="0">
                    <a:pos x="28" y="0"/>
                  </a:cxn>
                  <a:cxn ang="0">
                    <a:pos x="25" y="0"/>
                  </a:cxn>
                  <a:cxn ang="0">
                    <a:pos x="22" y="1"/>
                  </a:cxn>
                  <a:cxn ang="0">
                    <a:pos x="19" y="1"/>
                  </a:cxn>
                  <a:cxn ang="0">
                    <a:pos x="15" y="2"/>
                  </a:cxn>
                  <a:cxn ang="0">
                    <a:pos x="13" y="2"/>
                  </a:cxn>
                  <a:cxn ang="0">
                    <a:pos x="10" y="3"/>
                  </a:cxn>
                  <a:cxn ang="0">
                    <a:pos x="9" y="2"/>
                  </a:cxn>
                </a:cxnLst>
                <a:rect l="0" t="0" r="r" b="b"/>
                <a:pathLst>
                  <a:path w="35" h="13">
                    <a:moveTo>
                      <a:pt x="0" y="9"/>
                    </a:moveTo>
                    <a:lnTo>
                      <a:pt x="2" y="12"/>
                    </a:lnTo>
                    <a:lnTo>
                      <a:pt x="8" y="13"/>
                    </a:lnTo>
                    <a:lnTo>
                      <a:pt x="12" y="12"/>
                    </a:lnTo>
                    <a:lnTo>
                      <a:pt x="14" y="11"/>
                    </a:lnTo>
                    <a:lnTo>
                      <a:pt x="19" y="9"/>
                    </a:lnTo>
                    <a:lnTo>
                      <a:pt x="22" y="6"/>
                    </a:lnTo>
                    <a:lnTo>
                      <a:pt x="25" y="5"/>
                    </a:lnTo>
                    <a:lnTo>
                      <a:pt x="28" y="4"/>
                    </a:lnTo>
                    <a:lnTo>
                      <a:pt x="33" y="3"/>
                    </a:lnTo>
                    <a:lnTo>
                      <a:pt x="35" y="1"/>
                    </a:lnTo>
                    <a:lnTo>
                      <a:pt x="34" y="1"/>
                    </a:lnTo>
                    <a:lnTo>
                      <a:pt x="32" y="1"/>
                    </a:lnTo>
                    <a:lnTo>
                      <a:pt x="28" y="0"/>
                    </a:lnTo>
                    <a:lnTo>
                      <a:pt x="25" y="0"/>
                    </a:lnTo>
                    <a:lnTo>
                      <a:pt x="22" y="1"/>
                    </a:lnTo>
                    <a:lnTo>
                      <a:pt x="19" y="1"/>
                    </a:lnTo>
                    <a:lnTo>
                      <a:pt x="15" y="2"/>
                    </a:lnTo>
                    <a:lnTo>
                      <a:pt x="13" y="2"/>
                    </a:lnTo>
                    <a:lnTo>
                      <a:pt x="10" y="3"/>
                    </a:lnTo>
                    <a:lnTo>
                      <a:pt x="9" y="2"/>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6" name="Freeform 262"/>
              <p:cNvSpPr>
                <a:spLocks/>
              </p:cNvSpPr>
              <p:nvPr/>
            </p:nvSpPr>
            <p:spPr bwMode="auto">
              <a:xfrm>
                <a:off x="1156" y="5765"/>
                <a:ext cx="4" cy="22"/>
              </a:xfrm>
              <a:custGeom>
                <a:avLst/>
                <a:gdLst/>
                <a:ahLst/>
                <a:cxnLst>
                  <a:cxn ang="0">
                    <a:pos x="0" y="63"/>
                  </a:cxn>
                  <a:cxn ang="0">
                    <a:pos x="2" y="60"/>
                  </a:cxn>
                  <a:cxn ang="0">
                    <a:pos x="3" y="52"/>
                  </a:cxn>
                  <a:cxn ang="0">
                    <a:pos x="4" y="47"/>
                  </a:cxn>
                  <a:cxn ang="0">
                    <a:pos x="4" y="41"/>
                  </a:cxn>
                  <a:cxn ang="0">
                    <a:pos x="5" y="33"/>
                  </a:cxn>
                  <a:cxn ang="0">
                    <a:pos x="6" y="26"/>
                  </a:cxn>
                  <a:cxn ang="0">
                    <a:pos x="7" y="18"/>
                  </a:cxn>
                  <a:cxn ang="0">
                    <a:pos x="9" y="8"/>
                  </a:cxn>
                  <a:cxn ang="0">
                    <a:pos x="10" y="0"/>
                  </a:cxn>
                </a:cxnLst>
                <a:rect l="0" t="0" r="r" b="b"/>
                <a:pathLst>
                  <a:path w="10" h="63">
                    <a:moveTo>
                      <a:pt x="0" y="63"/>
                    </a:moveTo>
                    <a:lnTo>
                      <a:pt x="2" y="60"/>
                    </a:lnTo>
                    <a:lnTo>
                      <a:pt x="3" y="52"/>
                    </a:lnTo>
                    <a:lnTo>
                      <a:pt x="4" y="47"/>
                    </a:lnTo>
                    <a:lnTo>
                      <a:pt x="4" y="41"/>
                    </a:lnTo>
                    <a:lnTo>
                      <a:pt x="5" y="33"/>
                    </a:lnTo>
                    <a:lnTo>
                      <a:pt x="6" y="26"/>
                    </a:lnTo>
                    <a:lnTo>
                      <a:pt x="7" y="18"/>
                    </a:lnTo>
                    <a:lnTo>
                      <a:pt x="9" y="8"/>
                    </a:lnTo>
                    <a:lnTo>
                      <a:pt x="1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7" name="Freeform 263"/>
              <p:cNvSpPr>
                <a:spLocks/>
              </p:cNvSpPr>
              <p:nvPr/>
            </p:nvSpPr>
            <p:spPr bwMode="auto">
              <a:xfrm>
                <a:off x="1158" y="5723"/>
                <a:ext cx="6" cy="20"/>
              </a:xfrm>
              <a:custGeom>
                <a:avLst/>
                <a:gdLst/>
                <a:ahLst/>
                <a:cxnLst>
                  <a:cxn ang="0">
                    <a:pos x="17" y="61"/>
                  </a:cxn>
                  <a:cxn ang="0">
                    <a:pos x="17" y="51"/>
                  </a:cxn>
                  <a:cxn ang="0">
                    <a:pos x="16" y="38"/>
                  </a:cxn>
                  <a:cxn ang="0">
                    <a:pos x="14" y="24"/>
                  </a:cxn>
                  <a:cxn ang="0">
                    <a:pos x="9" y="12"/>
                  </a:cxn>
                  <a:cxn ang="0">
                    <a:pos x="0" y="1"/>
                  </a:cxn>
                  <a:cxn ang="0">
                    <a:pos x="0" y="0"/>
                  </a:cxn>
                </a:cxnLst>
                <a:rect l="0" t="0" r="r" b="b"/>
                <a:pathLst>
                  <a:path w="17" h="61">
                    <a:moveTo>
                      <a:pt x="17" y="61"/>
                    </a:moveTo>
                    <a:lnTo>
                      <a:pt x="17" y="51"/>
                    </a:lnTo>
                    <a:lnTo>
                      <a:pt x="16" y="38"/>
                    </a:lnTo>
                    <a:lnTo>
                      <a:pt x="14" y="24"/>
                    </a:lnTo>
                    <a:lnTo>
                      <a:pt x="9" y="12"/>
                    </a:lnTo>
                    <a:lnTo>
                      <a:pt x="0" y="1"/>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8" name="Freeform 264"/>
              <p:cNvSpPr>
                <a:spLocks/>
              </p:cNvSpPr>
              <p:nvPr/>
            </p:nvSpPr>
            <p:spPr bwMode="auto">
              <a:xfrm>
                <a:off x="1157" y="5678"/>
                <a:ext cx="2" cy="23"/>
              </a:xfrm>
              <a:custGeom>
                <a:avLst/>
                <a:gdLst/>
                <a:ahLst/>
                <a:cxnLst>
                  <a:cxn ang="0">
                    <a:pos x="5" y="65"/>
                  </a:cxn>
                  <a:cxn ang="0">
                    <a:pos x="4" y="54"/>
                  </a:cxn>
                  <a:cxn ang="0">
                    <a:pos x="3" y="43"/>
                  </a:cxn>
                  <a:cxn ang="0">
                    <a:pos x="2" y="28"/>
                  </a:cxn>
                  <a:cxn ang="0">
                    <a:pos x="1" y="16"/>
                  </a:cxn>
                  <a:cxn ang="0">
                    <a:pos x="1" y="7"/>
                  </a:cxn>
                  <a:cxn ang="0">
                    <a:pos x="0" y="0"/>
                  </a:cxn>
                </a:cxnLst>
                <a:rect l="0" t="0" r="r" b="b"/>
                <a:pathLst>
                  <a:path w="5" h="65">
                    <a:moveTo>
                      <a:pt x="5" y="65"/>
                    </a:moveTo>
                    <a:lnTo>
                      <a:pt x="4" y="54"/>
                    </a:lnTo>
                    <a:lnTo>
                      <a:pt x="3" y="43"/>
                    </a:lnTo>
                    <a:lnTo>
                      <a:pt x="2" y="28"/>
                    </a:lnTo>
                    <a:lnTo>
                      <a:pt x="1" y="16"/>
                    </a:lnTo>
                    <a:lnTo>
                      <a:pt x="1" y="7"/>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69" name="Freeform 265"/>
              <p:cNvSpPr>
                <a:spLocks/>
              </p:cNvSpPr>
              <p:nvPr/>
            </p:nvSpPr>
            <p:spPr bwMode="auto">
              <a:xfrm>
                <a:off x="1144" y="5637"/>
                <a:ext cx="10" cy="20"/>
              </a:xfrm>
              <a:custGeom>
                <a:avLst/>
                <a:gdLst/>
                <a:ahLst/>
                <a:cxnLst>
                  <a:cxn ang="0">
                    <a:pos x="28" y="56"/>
                  </a:cxn>
                  <a:cxn ang="0">
                    <a:pos x="27" y="54"/>
                  </a:cxn>
                  <a:cxn ang="0">
                    <a:pos x="25" y="51"/>
                  </a:cxn>
                  <a:cxn ang="0">
                    <a:pos x="23" y="47"/>
                  </a:cxn>
                  <a:cxn ang="0">
                    <a:pos x="21" y="44"/>
                  </a:cxn>
                  <a:cxn ang="0">
                    <a:pos x="18" y="41"/>
                  </a:cxn>
                  <a:cxn ang="0">
                    <a:pos x="13" y="38"/>
                  </a:cxn>
                  <a:cxn ang="0">
                    <a:pos x="11" y="35"/>
                  </a:cxn>
                  <a:cxn ang="0">
                    <a:pos x="8" y="29"/>
                  </a:cxn>
                  <a:cxn ang="0">
                    <a:pos x="5" y="20"/>
                  </a:cxn>
                  <a:cxn ang="0">
                    <a:pos x="3" y="12"/>
                  </a:cxn>
                  <a:cxn ang="0">
                    <a:pos x="1" y="6"/>
                  </a:cxn>
                  <a:cxn ang="0">
                    <a:pos x="0" y="0"/>
                  </a:cxn>
                </a:cxnLst>
                <a:rect l="0" t="0" r="r" b="b"/>
                <a:pathLst>
                  <a:path w="28" h="56">
                    <a:moveTo>
                      <a:pt x="28" y="56"/>
                    </a:moveTo>
                    <a:lnTo>
                      <a:pt x="27" y="54"/>
                    </a:lnTo>
                    <a:lnTo>
                      <a:pt x="25" y="51"/>
                    </a:lnTo>
                    <a:lnTo>
                      <a:pt x="23" y="47"/>
                    </a:lnTo>
                    <a:lnTo>
                      <a:pt x="21" y="44"/>
                    </a:lnTo>
                    <a:lnTo>
                      <a:pt x="18" y="41"/>
                    </a:lnTo>
                    <a:lnTo>
                      <a:pt x="13" y="38"/>
                    </a:lnTo>
                    <a:lnTo>
                      <a:pt x="11" y="35"/>
                    </a:lnTo>
                    <a:lnTo>
                      <a:pt x="8" y="29"/>
                    </a:lnTo>
                    <a:lnTo>
                      <a:pt x="5" y="20"/>
                    </a:lnTo>
                    <a:lnTo>
                      <a:pt x="3" y="12"/>
                    </a:lnTo>
                    <a:lnTo>
                      <a:pt x="1" y="6"/>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0" name="Freeform 266"/>
              <p:cNvSpPr>
                <a:spLocks/>
              </p:cNvSpPr>
              <p:nvPr/>
            </p:nvSpPr>
            <p:spPr bwMode="auto">
              <a:xfrm>
                <a:off x="1129" y="5613"/>
                <a:ext cx="4" cy="5"/>
              </a:xfrm>
              <a:custGeom>
                <a:avLst/>
                <a:gdLst/>
                <a:ahLst/>
                <a:cxnLst>
                  <a:cxn ang="0">
                    <a:pos x="13" y="15"/>
                  </a:cxn>
                  <a:cxn ang="0">
                    <a:pos x="7" y="6"/>
                  </a:cxn>
                  <a:cxn ang="0">
                    <a:pos x="3" y="2"/>
                  </a:cxn>
                  <a:cxn ang="0">
                    <a:pos x="0" y="0"/>
                  </a:cxn>
                </a:cxnLst>
                <a:rect l="0" t="0" r="r" b="b"/>
                <a:pathLst>
                  <a:path w="13" h="15">
                    <a:moveTo>
                      <a:pt x="13" y="15"/>
                    </a:moveTo>
                    <a:lnTo>
                      <a:pt x="7" y="6"/>
                    </a:lnTo>
                    <a:lnTo>
                      <a:pt x="3" y="2"/>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1" name="Freeform 267"/>
              <p:cNvSpPr>
                <a:spLocks/>
              </p:cNvSpPr>
              <p:nvPr/>
            </p:nvSpPr>
            <p:spPr bwMode="auto">
              <a:xfrm>
                <a:off x="1125" y="5599"/>
                <a:ext cx="4" cy="14"/>
              </a:xfrm>
              <a:custGeom>
                <a:avLst/>
                <a:gdLst/>
                <a:ahLst/>
                <a:cxnLst>
                  <a:cxn ang="0">
                    <a:pos x="11" y="43"/>
                  </a:cxn>
                  <a:cxn ang="0">
                    <a:pos x="9" y="37"/>
                  </a:cxn>
                  <a:cxn ang="0">
                    <a:pos x="7" y="32"/>
                  </a:cxn>
                  <a:cxn ang="0">
                    <a:pos x="5" y="27"/>
                  </a:cxn>
                  <a:cxn ang="0">
                    <a:pos x="3" y="21"/>
                  </a:cxn>
                  <a:cxn ang="0">
                    <a:pos x="2" y="14"/>
                  </a:cxn>
                  <a:cxn ang="0">
                    <a:pos x="0" y="6"/>
                  </a:cxn>
                  <a:cxn ang="0">
                    <a:pos x="0" y="1"/>
                  </a:cxn>
                  <a:cxn ang="0">
                    <a:pos x="2" y="0"/>
                  </a:cxn>
                </a:cxnLst>
                <a:rect l="0" t="0" r="r" b="b"/>
                <a:pathLst>
                  <a:path w="11" h="43">
                    <a:moveTo>
                      <a:pt x="11" y="43"/>
                    </a:moveTo>
                    <a:lnTo>
                      <a:pt x="9" y="37"/>
                    </a:lnTo>
                    <a:lnTo>
                      <a:pt x="7" y="32"/>
                    </a:lnTo>
                    <a:lnTo>
                      <a:pt x="5" y="27"/>
                    </a:lnTo>
                    <a:lnTo>
                      <a:pt x="3" y="21"/>
                    </a:lnTo>
                    <a:lnTo>
                      <a:pt x="2" y="14"/>
                    </a:lnTo>
                    <a:lnTo>
                      <a:pt x="0" y="6"/>
                    </a:lnTo>
                    <a:lnTo>
                      <a:pt x="0" y="1"/>
                    </a:lnTo>
                    <a:lnTo>
                      <a:pt x="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2" name="Freeform 268"/>
              <p:cNvSpPr>
                <a:spLocks/>
              </p:cNvSpPr>
              <p:nvPr/>
            </p:nvSpPr>
            <p:spPr bwMode="auto">
              <a:xfrm>
                <a:off x="1114" y="5560"/>
                <a:ext cx="10" cy="18"/>
              </a:xfrm>
              <a:custGeom>
                <a:avLst/>
                <a:gdLst/>
                <a:ahLst/>
                <a:cxnLst>
                  <a:cxn ang="0">
                    <a:pos x="27" y="54"/>
                  </a:cxn>
                  <a:cxn ang="0">
                    <a:pos x="27" y="53"/>
                  </a:cxn>
                  <a:cxn ang="0">
                    <a:pos x="26" y="49"/>
                  </a:cxn>
                  <a:cxn ang="0">
                    <a:pos x="25" y="48"/>
                  </a:cxn>
                  <a:cxn ang="0">
                    <a:pos x="25" y="47"/>
                  </a:cxn>
                  <a:cxn ang="0">
                    <a:pos x="23" y="42"/>
                  </a:cxn>
                  <a:cxn ang="0">
                    <a:pos x="20" y="37"/>
                  </a:cxn>
                  <a:cxn ang="0">
                    <a:pos x="19" y="36"/>
                  </a:cxn>
                  <a:cxn ang="0">
                    <a:pos x="16" y="33"/>
                  </a:cxn>
                  <a:cxn ang="0">
                    <a:pos x="15" y="31"/>
                  </a:cxn>
                  <a:cxn ang="0">
                    <a:pos x="13" y="28"/>
                  </a:cxn>
                  <a:cxn ang="0">
                    <a:pos x="12" y="26"/>
                  </a:cxn>
                  <a:cxn ang="0">
                    <a:pos x="11" y="23"/>
                  </a:cxn>
                  <a:cxn ang="0">
                    <a:pos x="10" y="21"/>
                  </a:cxn>
                  <a:cxn ang="0">
                    <a:pos x="8" y="15"/>
                  </a:cxn>
                  <a:cxn ang="0">
                    <a:pos x="7" y="14"/>
                  </a:cxn>
                  <a:cxn ang="0">
                    <a:pos x="6" y="13"/>
                  </a:cxn>
                  <a:cxn ang="0">
                    <a:pos x="5" y="11"/>
                  </a:cxn>
                  <a:cxn ang="0">
                    <a:pos x="3" y="11"/>
                  </a:cxn>
                  <a:cxn ang="0">
                    <a:pos x="3" y="10"/>
                  </a:cxn>
                  <a:cxn ang="0">
                    <a:pos x="2" y="10"/>
                  </a:cxn>
                  <a:cxn ang="0">
                    <a:pos x="1" y="9"/>
                  </a:cxn>
                  <a:cxn ang="0">
                    <a:pos x="0" y="8"/>
                  </a:cxn>
                  <a:cxn ang="0">
                    <a:pos x="0" y="6"/>
                  </a:cxn>
                  <a:cxn ang="0">
                    <a:pos x="1" y="5"/>
                  </a:cxn>
                  <a:cxn ang="0">
                    <a:pos x="1" y="4"/>
                  </a:cxn>
                  <a:cxn ang="0">
                    <a:pos x="3" y="2"/>
                  </a:cxn>
                  <a:cxn ang="0">
                    <a:pos x="5" y="1"/>
                  </a:cxn>
                  <a:cxn ang="0">
                    <a:pos x="7" y="0"/>
                  </a:cxn>
                  <a:cxn ang="0">
                    <a:pos x="7" y="0"/>
                  </a:cxn>
                </a:cxnLst>
                <a:rect l="0" t="0" r="r" b="b"/>
                <a:pathLst>
                  <a:path w="27" h="54">
                    <a:moveTo>
                      <a:pt x="27" y="54"/>
                    </a:moveTo>
                    <a:lnTo>
                      <a:pt x="27" y="53"/>
                    </a:lnTo>
                    <a:lnTo>
                      <a:pt x="26" y="49"/>
                    </a:lnTo>
                    <a:lnTo>
                      <a:pt x="25" y="48"/>
                    </a:lnTo>
                    <a:lnTo>
                      <a:pt x="25" y="47"/>
                    </a:lnTo>
                    <a:lnTo>
                      <a:pt x="23" y="42"/>
                    </a:lnTo>
                    <a:lnTo>
                      <a:pt x="20" y="37"/>
                    </a:lnTo>
                    <a:lnTo>
                      <a:pt x="19" y="36"/>
                    </a:lnTo>
                    <a:lnTo>
                      <a:pt x="16" y="33"/>
                    </a:lnTo>
                    <a:lnTo>
                      <a:pt x="15" y="31"/>
                    </a:lnTo>
                    <a:lnTo>
                      <a:pt x="13" y="28"/>
                    </a:lnTo>
                    <a:lnTo>
                      <a:pt x="12" y="26"/>
                    </a:lnTo>
                    <a:lnTo>
                      <a:pt x="11" y="23"/>
                    </a:lnTo>
                    <a:lnTo>
                      <a:pt x="10" y="21"/>
                    </a:lnTo>
                    <a:lnTo>
                      <a:pt x="8" y="15"/>
                    </a:lnTo>
                    <a:lnTo>
                      <a:pt x="7" y="14"/>
                    </a:lnTo>
                    <a:lnTo>
                      <a:pt x="6" y="13"/>
                    </a:lnTo>
                    <a:lnTo>
                      <a:pt x="5" y="11"/>
                    </a:lnTo>
                    <a:lnTo>
                      <a:pt x="3" y="11"/>
                    </a:lnTo>
                    <a:lnTo>
                      <a:pt x="3" y="10"/>
                    </a:lnTo>
                    <a:lnTo>
                      <a:pt x="2" y="10"/>
                    </a:lnTo>
                    <a:lnTo>
                      <a:pt x="1" y="9"/>
                    </a:lnTo>
                    <a:lnTo>
                      <a:pt x="0" y="8"/>
                    </a:lnTo>
                    <a:lnTo>
                      <a:pt x="0" y="6"/>
                    </a:lnTo>
                    <a:lnTo>
                      <a:pt x="1" y="5"/>
                    </a:lnTo>
                    <a:lnTo>
                      <a:pt x="1" y="4"/>
                    </a:lnTo>
                    <a:lnTo>
                      <a:pt x="3" y="2"/>
                    </a:lnTo>
                    <a:lnTo>
                      <a:pt x="5" y="1"/>
                    </a:lnTo>
                    <a:lnTo>
                      <a:pt x="7" y="0"/>
                    </a:lnTo>
                    <a:lnTo>
                      <a:pt x="7"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3" name="Freeform 269"/>
              <p:cNvSpPr>
                <a:spLocks/>
              </p:cNvSpPr>
              <p:nvPr/>
            </p:nvSpPr>
            <p:spPr bwMode="auto">
              <a:xfrm>
                <a:off x="1099" y="5551"/>
                <a:ext cx="23" cy="2"/>
              </a:xfrm>
              <a:custGeom>
                <a:avLst/>
                <a:gdLst/>
                <a:ahLst/>
                <a:cxnLst>
                  <a:cxn ang="0">
                    <a:pos x="65" y="6"/>
                  </a:cxn>
                  <a:cxn ang="0">
                    <a:pos x="62" y="6"/>
                  </a:cxn>
                  <a:cxn ang="0">
                    <a:pos x="56" y="6"/>
                  </a:cxn>
                  <a:cxn ang="0">
                    <a:pos x="53" y="5"/>
                  </a:cxn>
                  <a:cxn ang="0">
                    <a:pos x="49" y="5"/>
                  </a:cxn>
                  <a:cxn ang="0">
                    <a:pos x="45" y="4"/>
                  </a:cxn>
                  <a:cxn ang="0">
                    <a:pos x="42" y="4"/>
                  </a:cxn>
                  <a:cxn ang="0">
                    <a:pos x="37" y="4"/>
                  </a:cxn>
                  <a:cxn ang="0">
                    <a:pos x="31" y="4"/>
                  </a:cxn>
                  <a:cxn ang="0">
                    <a:pos x="27" y="3"/>
                  </a:cxn>
                  <a:cxn ang="0">
                    <a:pos x="23" y="3"/>
                  </a:cxn>
                  <a:cxn ang="0">
                    <a:pos x="21" y="1"/>
                  </a:cxn>
                  <a:cxn ang="0">
                    <a:pos x="16" y="0"/>
                  </a:cxn>
                  <a:cxn ang="0">
                    <a:pos x="12" y="0"/>
                  </a:cxn>
                  <a:cxn ang="0">
                    <a:pos x="8" y="0"/>
                  </a:cxn>
                  <a:cxn ang="0">
                    <a:pos x="5" y="0"/>
                  </a:cxn>
                  <a:cxn ang="0">
                    <a:pos x="2" y="0"/>
                  </a:cxn>
                  <a:cxn ang="0">
                    <a:pos x="0" y="0"/>
                  </a:cxn>
                </a:cxnLst>
                <a:rect l="0" t="0" r="r" b="b"/>
                <a:pathLst>
                  <a:path w="65" h="6">
                    <a:moveTo>
                      <a:pt x="65" y="6"/>
                    </a:moveTo>
                    <a:lnTo>
                      <a:pt x="62" y="6"/>
                    </a:lnTo>
                    <a:lnTo>
                      <a:pt x="56" y="6"/>
                    </a:lnTo>
                    <a:lnTo>
                      <a:pt x="53" y="5"/>
                    </a:lnTo>
                    <a:lnTo>
                      <a:pt x="49" y="5"/>
                    </a:lnTo>
                    <a:lnTo>
                      <a:pt x="45" y="4"/>
                    </a:lnTo>
                    <a:lnTo>
                      <a:pt x="42" y="4"/>
                    </a:lnTo>
                    <a:lnTo>
                      <a:pt x="37" y="4"/>
                    </a:lnTo>
                    <a:lnTo>
                      <a:pt x="31" y="4"/>
                    </a:lnTo>
                    <a:lnTo>
                      <a:pt x="27" y="3"/>
                    </a:lnTo>
                    <a:lnTo>
                      <a:pt x="23" y="3"/>
                    </a:lnTo>
                    <a:lnTo>
                      <a:pt x="21" y="1"/>
                    </a:lnTo>
                    <a:lnTo>
                      <a:pt x="16" y="0"/>
                    </a:lnTo>
                    <a:lnTo>
                      <a:pt x="12" y="0"/>
                    </a:lnTo>
                    <a:lnTo>
                      <a:pt x="8" y="0"/>
                    </a:lnTo>
                    <a:lnTo>
                      <a:pt x="5" y="0"/>
                    </a:lnTo>
                    <a:lnTo>
                      <a:pt x="2" y="0"/>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4" name="Freeform 270"/>
              <p:cNvSpPr>
                <a:spLocks/>
              </p:cNvSpPr>
              <p:nvPr/>
            </p:nvSpPr>
            <p:spPr bwMode="auto">
              <a:xfrm>
                <a:off x="1071" y="5532"/>
                <a:ext cx="7" cy="14"/>
              </a:xfrm>
              <a:custGeom>
                <a:avLst/>
                <a:gdLst/>
                <a:ahLst/>
                <a:cxnLst>
                  <a:cxn ang="0">
                    <a:pos x="22" y="41"/>
                  </a:cxn>
                  <a:cxn ang="0">
                    <a:pos x="21" y="40"/>
                  </a:cxn>
                  <a:cxn ang="0">
                    <a:pos x="19" y="40"/>
                  </a:cxn>
                  <a:cxn ang="0">
                    <a:pos x="16" y="39"/>
                  </a:cxn>
                  <a:cxn ang="0">
                    <a:pos x="10" y="39"/>
                  </a:cxn>
                  <a:cxn ang="0">
                    <a:pos x="7" y="39"/>
                  </a:cxn>
                  <a:cxn ang="0">
                    <a:pos x="5" y="38"/>
                  </a:cxn>
                  <a:cxn ang="0">
                    <a:pos x="2" y="38"/>
                  </a:cxn>
                  <a:cxn ang="0">
                    <a:pos x="1" y="38"/>
                  </a:cxn>
                  <a:cxn ang="0">
                    <a:pos x="0" y="37"/>
                  </a:cxn>
                  <a:cxn ang="0">
                    <a:pos x="0" y="32"/>
                  </a:cxn>
                  <a:cxn ang="0">
                    <a:pos x="2" y="29"/>
                  </a:cxn>
                  <a:cxn ang="0">
                    <a:pos x="3" y="28"/>
                  </a:cxn>
                  <a:cxn ang="0">
                    <a:pos x="5" y="27"/>
                  </a:cxn>
                  <a:cxn ang="0">
                    <a:pos x="6" y="26"/>
                  </a:cxn>
                  <a:cxn ang="0">
                    <a:pos x="7" y="25"/>
                  </a:cxn>
                  <a:cxn ang="0">
                    <a:pos x="10" y="22"/>
                  </a:cxn>
                  <a:cxn ang="0">
                    <a:pos x="11" y="21"/>
                  </a:cxn>
                  <a:cxn ang="0">
                    <a:pos x="12" y="20"/>
                  </a:cxn>
                  <a:cxn ang="0">
                    <a:pos x="12" y="19"/>
                  </a:cxn>
                  <a:cxn ang="0">
                    <a:pos x="13" y="16"/>
                  </a:cxn>
                  <a:cxn ang="0">
                    <a:pos x="13" y="13"/>
                  </a:cxn>
                  <a:cxn ang="0">
                    <a:pos x="14" y="13"/>
                  </a:cxn>
                  <a:cxn ang="0">
                    <a:pos x="14" y="12"/>
                  </a:cxn>
                  <a:cxn ang="0">
                    <a:pos x="14" y="10"/>
                  </a:cxn>
                  <a:cxn ang="0">
                    <a:pos x="15" y="10"/>
                  </a:cxn>
                  <a:cxn ang="0">
                    <a:pos x="15" y="7"/>
                  </a:cxn>
                  <a:cxn ang="0">
                    <a:pos x="14" y="5"/>
                  </a:cxn>
                  <a:cxn ang="0">
                    <a:pos x="14" y="4"/>
                  </a:cxn>
                  <a:cxn ang="0">
                    <a:pos x="14" y="1"/>
                  </a:cxn>
                  <a:cxn ang="0">
                    <a:pos x="14" y="0"/>
                  </a:cxn>
                </a:cxnLst>
                <a:rect l="0" t="0" r="r" b="b"/>
                <a:pathLst>
                  <a:path w="22" h="41">
                    <a:moveTo>
                      <a:pt x="22" y="41"/>
                    </a:moveTo>
                    <a:lnTo>
                      <a:pt x="21" y="40"/>
                    </a:lnTo>
                    <a:lnTo>
                      <a:pt x="19" y="40"/>
                    </a:lnTo>
                    <a:lnTo>
                      <a:pt x="16" y="39"/>
                    </a:lnTo>
                    <a:lnTo>
                      <a:pt x="10" y="39"/>
                    </a:lnTo>
                    <a:lnTo>
                      <a:pt x="7" y="39"/>
                    </a:lnTo>
                    <a:lnTo>
                      <a:pt x="5" y="38"/>
                    </a:lnTo>
                    <a:lnTo>
                      <a:pt x="2" y="38"/>
                    </a:lnTo>
                    <a:lnTo>
                      <a:pt x="1" y="38"/>
                    </a:lnTo>
                    <a:lnTo>
                      <a:pt x="0" y="37"/>
                    </a:lnTo>
                    <a:lnTo>
                      <a:pt x="0" y="32"/>
                    </a:lnTo>
                    <a:lnTo>
                      <a:pt x="2" y="29"/>
                    </a:lnTo>
                    <a:lnTo>
                      <a:pt x="3" y="28"/>
                    </a:lnTo>
                    <a:lnTo>
                      <a:pt x="5" y="27"/>
                    </a:lnTo>
                    <a:lnTo>
                      <a:pt x="6" y="26"/>
                    </a:lnTo>
                    <a:lnTo>
                      <a:pt x="7" y="25"/>
                    </a:lnTo>
                    <a:lnTo>
                      <a:pt x="10" y="22"/>
                    </a:lnTo>
                    <a:lnTo>
                      <a:pt x="11" y="21"/>
                    </a:lnTo>
                    <a:lnTo>
                      <a:pt x="12" y="20"/>
                    </a:lnTo>
                    <a:lnTo>
                      <a:pt x="12" y="19"/>
                    </a:lnTo>
                    <a:lnTo>
                      <a:pt x="13" y="16"/>
                    </a:lnTo>
                    <a:lnTo>
                      <a:pt x="13" y="13"/>
                    </a:lnTo>
                    <a:lnTo>
                      <a:pt x="14" y="13"/>
                    </a:lnTo>
                    <a:lnTo>
                      <a:pt x="14" y="12"/>
                    </a:lnTo>
                    <a:lnTo>
                      <a:pt x="14" y="10"/>
                    </a:lnTo>
                    <a:lnTo>
                      <a:pt x="15" y="10"/>
                    </a:lnTo>
                    <a:lnTo>
                      <a:pt x="15" y="7"/>
                    </a:lnTo>
                    <a:lnTo>
                      <a:pt x="14" y="5"/>
                    </a:lnTo>
                    <a:lnTo>
                      <a:pt x="14" y="4"/>
                    </a:lnTo>
                    <a:lnTo>
                      <a:pt x="14" y="1"/>
                    </a:lnTo>
                    <a:lnTo>
                      <a:pt x="1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5" name="Freeform 271"/>
              <p:cNvSpPr>
                <a:spLocks/>
              </p:cNvSpPr>
              <p:nvPr/>
            </p:nvSpPr>
            <p:spPr bwMode="auto">
              <a:xfrm>
                <a:off x="1078" y="5489"/>
                <a:ext cx="8" cy="21"/>
              </a:xfrm>
              <a:custGeom>
                <a:avLst/>
                <a:gdLst/>
                <a:ahLst/>
                <a:cxnLst>
                  <a:cxn ang="0">
                    <a:pos x="0" y="60"/>
                  </a:cxn>
                  <a:cxn ang="0">
                    <a:pos x="0" y="57"/>
                  </a:cxn>
                  <a:cxn ang="0">
                    <a:pos x="3" y="52"/>
                  </a:cxn>
                  <a:cxn ang="0">
                    <a:pos x="5" y="48"/>
                  </a:cxn>
                  <a:cxn ang="0">
                    <a:pos x="6" y="46"/>
                  </a:cxn>
                  <a:cxn ang="0">
                    <a:pos x="7" y="44"/>
                  </a:cxn>
                  <a:cxn ang="0">
                    <a:pos x="8" y="41"/>
                  </a:cxn>
                  <a:cxn ang="0">
                    <a:pos x="10" y="40"/>
                  </a:cxn>
                  <a:cxn ang="0">
                    <a:pos x="11" y="38"/>
                  </a:cxn>
                  <a:cxn ang="0">
                    <a:pos x="12" y="34"/>
                  </a:cxn>
                  <a:cxn ang="0">
                    <a:pos x="12" y="27"/>
                  </a:cxn>
                  <a:cxn ang="0">
                    <a:pos x="11" y="26"/>
                  </a:cxn>
                  <a:cxn ang="0">
                    <a:pos x="12" y="25"/>
                  </a:cxn>
                  <a:cxn ang="0">
                    <a:pos x="12" y="23"/>
                  </a:cxn>
                  <a:cxn ang="0">
                    <a:pos x="13" y="23"/>
                  </a:cxn>
                  <a:cxn ang="0">
                    <a:pos x="13" y="21"/>
                  </a:cxn>
                  <a:cxn ang="0">
                    <a:pos x="14" y="16"/>
                  </a:cxn>
                  <a:cxn ang="0">
                    <a:pos x="14" y="15"/>
                  </a:cxn>
                  <a:cxn ang="0">
                    <a:pos x="15" y="15"/>
                  </a:cxn>
                  <a:cxn ang="0">
                    <a:pos x="16" y="13"/>
                  </a:cxn>
                  <a:cxn ang="0">
                    <a:pos x="16" y="12"/>
                  </a:cxn>
                  <a:cxn ang="0">
                    <a:pos x="17" y="10"/>
                  </a:cxn>
                  <a:cxn ang="0">
                    <a:pos x="18" y="8"/>
                  </a:cxn>
                  <a:cxn ang="0">
                    <a:pos x="19" y="5"/>
                  </a:cxn>
                  <a:cxn ang="0">
                    <a:pos x="20" y="1"/>
                  </a:cxn>
                  <a:cxn ang="0">
                    <a:pos x="20" y="0"/>
                  </a:cxn>
                </a:cxnLst>
                <a:rect l="0" t="0" r="r" b="b"/>
                <a:pathLst>
                  <a:path w="20" h="60">
                    <a:moveTo>
                      <a:pt x="0" y="60"/>
                    </a:moveTo>
                    <a:lnTo>
                      <a:pt x="0" y="57"/>
                    </a:lnTo>
                    <a:lnTo>
                      <a:pt x="3" y="52"/>
                    </a:lnTo>
                    <a:lnTo>
                      <a:pt x="5" y="48"/>
                    </a:lnTo>
                    <a:lnTo>
                      <a:pt x="6" y="46"/>
                    </a:lnTo>
                    <a:lnTo>
                      <a:pt x="7" y="44"/>
                    </a:lnTo>
                    <a:lnTo>
                      <a:pt x="8" y="41"/>
                    </a:lnTo>
                    <a:lnTo>
                      <a:pt x="10" y="40"/>
                    </a:lnTo>
                    <a:lnTo>
                      <a:pt x="11" y="38"/>
                    </a:lnTo>
                    <a:lnTo>
                      <a:pt x="12" y="34"/>
                    </a:lnTo>
                    <a:lnTo>
                      <a:pt x="12" y="27"/>
                    </a:lnTo>
                    <a:lnTo>
                      <a:pt x="11" y="26"/>
                    </a:lnTo>
                    <a:lnTo>
                      <a:pt x="12" y="25"/>
                    </a:lnTo>
                    <a:lnTo>
                      <a:pt x="12" y="23"/>
                    </a:lnTo>
                    <a:lnTo>
                      <a:pt x="13" y="23"/>
                    </a:lnTo>
                    <a:lnTo>
                      <a:pt x="13" y="21"/>
                    </a:lnTo>
                    <a:lnTo>
                      <a:pt x="14" y="16"/>
                    </a:lnTo>
                    <a:lnTo>
                      <a:pt x="14" y="15"/>
                    </a:lnTo>
                    <a:lnTo>
                      <a:pt x="15" y="15"/>
                    </a:lnTo>
                    <a:lnTo>
                      <a:pt x="16" y="13"/>
                    </a:lnTo>
                    <a:lnTo>
                      <a:pt x="16" y="12"/>
                    </a:lnTo>
                    <a:lnTo>
                      <a:pt x="17" y="10"/>
                    </a:lnTo>
                    <a:lnTo>
                      <a:pt x="18" y="8"/>
                    </a:lnTo>
                    <a:lnTo>
                      <a:pt x="19" y="5"/>
                    </a:lnTo>
                    <a:lnTo>
                      <a:pt x="20" y="1"/>
                    </a:lnTo>
                    <a:lnTo>
                      <a:pt x="2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6" name="Freeform 272"/>
              <p:cNvSpPr>
                <a:spLocks/>
              </p:cNvSpPr>
              <p:nvPr/>
            </p:nvSpPr>
            <p:spPr bwMode="auto">
              <a:xfrm>
                <a:off x="1085" y="5454"/>
                <a:ext cx="3" cy="21"/>
              </a:xfrm>
              <a:custGeom>
                <a:avLst/>
                <a:gdLst/>
                <a:ahLst/>
                <a:cxnLst>
                  <a:cxn ang="0">
                    <a:pos x="5" y="60"/>
                  </a:cxn>
                  <a:cxn ang="0">
                    <a:pos x="6" y="58"/>
                  </a:cxn>
                  <a:cxn ang="0">
                    <a:pos x="8" y="55"/>
                  </a:cxn>
                  <a:cxn ang="0">
                    <a:pos x="9" y="51"/>
                  </a:cxn>
                  <a:cxn ang="0">
                    <a:pos x="8" y="48"/>
                  </a:cxn>
                  <a:cxn ang="0">
                    <a:pos x="6" y="46"/>
                  </a:cxn>
                  <a:cxn ang="0">
                    <a:pos x="5" y="43"/>
                  </a:cxn>
                  <a:cxn ang="0">
                    <a:pos x="3" y="41"/>
                  </a:cxn>
                  <a:cxn ang="0">
                    <a:pos x="3" y="36"/>
                  </a:cxn>
                  <a:cxn ang="0">
                    <a:pos x="2" y="34"/>
                  </a:cxn>
                  <a:cxn ang="0">
                    <a:pos x="2" y="31"/>
                  </a:cxn>
                  <a:cxn ang="0">
                    <a:pos x="1" y="28"/>
                  </a:cxn>
                  <a:cxn ang="0">
                    <a:pos x="0" y="23"/>
                  </a:cxn>
                  <a:cxn ang="0">
                    <a:pos x="3" y="17"/>
                  </a:cxn>
                  <a:cxn ang="0">
                    <a:pos x="4" y="16"/>
                  </a:cxn>
                  <a:cxn ang="0">
                    <a:pos x="5" y="14"/>
                  </a:cxn>
                  <a:cxn ang="0">
                    <a:pos x="5" y="11"/>
                  </a:cxn>
                  <a:cxn ang="0">
                    <a:pos x="8" y="8"/>
                  </a:cxn>
                  <a:cxn ang="0">
                    <a:pos x="10" y="4"/>
                  </a:cxn>
                  <a:cxn ang="0">
                    <a:pos x="11" y="0"/>
                  </a:cxn>
                </a:cxnLst>
                <a:rect l="0" t="0" r="r" b="b"/>
                <a:pathLst>
                  <a:path w="11" h="60">
                    <a:moveTo>
                      <a:pt x="5" y="60"/>
                    </a:moveTo>
                    <a:lnTo>
                      <a:pt x="6" y="58"/>
                    </a:lnTo>
                    <a:lnTo>
                      <a:pt x="8" y="55"/>
                    </a:lnTo>
                    <a:lnTo>
                      <a:pt x="9" y="51"/>
                    </a:lnTo>
                    <a:lnTo>
                      <a:pt x="8" y="48"/>
                    </a:lnTo>
                    <a:lnTo>
                      <a:pt x="6" y="46"/>
                    </a:lnTo>
                    <a:lnTo>
                      <a:pt x="5" y="43"/>
                    </a:lnTo>
                    <a:lnTo>
                      <a:pt x="3" y="41"/>
                    </a:lnTo>
                    <a:lnTo>
                      <a:pt x="3" y="36"/>
                    </a:lnTo>
                    <a:lnTo>
                      <a:pt x="2" y="34"/>
                    </a:lnTo>
                    <a:lnTo>
                      <a:pt x="2" y="31"/>
                    </a:lnTo>
                    <a:lnTo>
                      <a:pt x="1" y="28"/>
                    </a:lnTo>
                    <a:lnTo>
                      <a:pt x="0" y="23"/>
                    </a:lnTo>
                    <a:lnTo>
                      <a:pt x="3" y="17"/>
                    </a:lnTo>
                    <a:lnTo>
                      <a:pt x="4" y="16"/>
                    </a:lnTo>
                    <a:lnTo>
                      <a:pt x="5" y="14"/>
                    </a:lnTo>
                    <a:lnTo>
                      <a:pt x="5" y="11"/>
                    </a:lnTo>
                    <a:lnTo>
                      <a:pt x="8" y="8"/>
                    </a:lnTo>
                    <a:lnTo>
                      <a:pt x="10" y="4"/>
                    </a:lnTo>
                    <a:lnTo>
                      <a:pt x="1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7" name="Freeform 273"/>
              <p:cNvSpPr>
                <a:spLocks/>
              </p:cNvSpPr>
              <p:nvPr/>
            </p:nvSpPr>
            <p:spPr bwMode="auto">
              <a:xfrm>
                <a:off x="1108" y="5451"/>
                <a:ext cx="15" cy="16"/>
              </a:xfrm>
              <a:custGeom>
                <a:avLst/>
                <a:gdLst/>
                <a:ahLst/>
                <a:cxnLst>
                  <a:cxn ang="0">
                    <a:pos x="0" y="0"/>
                  </a:cxn>
                  <a:cxn ang="0">
                    <a:pos x="1" y="1"/>
                  </a:cxn>
                  <a:cxn ang="0">
                    <a:pos x="3" y="1"/>
                  </a:cxn>
                  <a:cxn ang="0">
                    <a:pos x="5" y="2"/>
                  </a:cxn>
                  <a:cxn ang="0">
                    <a:pos x="5" y="3"/>
                  </a:cxn>
                  <a:cxn ang="0">
                    <a:pos x="7" y="2"/>
                  </a:cxn>
                  <a:cxn ang="0">
                    <a:pos x="12" y="3"/>
                  </a:cxn>
                  <a:cxn ang="0">
                    <a:pos x="14" y="5"/>
                  </a:cxn>
                  <a:cxn ang="0">
                    <a:pos x="18" y="9"/>
                  </a:cxn>
                  <a:cxn ang="0">
                    <a:pos x="19" y="11"/>
                  </a:cxn>
                  <a:cxn ang="0">
                    <a:pos x="21" y="13"/>
                  </a:cxn>
                  <a:cxn ang="0">
                    <a:pos x="24" y="18"/>
                  </a:cxn>
                  <a:cxn ang="0">
                    <a:pos x="26" y="24"/>
                  </a:cxn>
                  <a:cxn ang="0">
                    <a:pos x="27" y="26"/>
                  </a:cxn>
                  <a:cxn ang="0">
                    <a:pos x="28" y="28"/>
                  </a:cxn>
                  <a:cxn ang="0">
                    <a:pos x="31" y="32"/>
                  </a:cxn>
                  <a:cxn ang="0">
                    <a:pos x="33" y="37"/>
                  </a:cxn>
                  <a:cxn ang="0">
                    <a:pos x="37" y="41"/>
                  </a:cxn>
                  <a:cxn ang="0">
                    <a:pos x="39" y="42"/>
                  </a:cxn>
                  <a:cxn ang="0">
                    <a:pos x="41" y="43"/>
                  </a:cxn>
                  <a:cxn ang="0">
                    <a:pos x="42" y="43"/>
                  </a:cxn>
                </a:cxnLst>
                <a:rect l="0" t="0" r="r" b="b"/>
                <a:pathLst>
                  <a:path w="42" h="43">
                    <a:moveTo>
                      <a:pt x="0" y="0"/>
                    </a:moveTo>
                    <a:lnTo>
                      <a:pt x="1" y="1"/>
                    </a:lnTo>
                    <a:lnTo>
                      <a:pt x="3" y="1"/>
                    </a:lnTo>
                    <a:lnTo>
                      <a:pt x="5" y="2"/>
                    </a:lnTo>
                    <a:lnTo>
                      <a:pt x="5" y="3"/>
                    </a:lnTo>
                    <a:lnTo>
                      <a:pt x="7" y="2"/>
                    </a:lnTo>
                    <a:lnTo>
                      <a:pt x="12" y="3"/>
                    </a:lnTo>
                    <a:lnTo>
                      <a:pt x="14" y="5"/>
                    </a:lnTo>
                    <a:lnTo>
                      <a:pt x="18" y="9"/>
                    </a:lnTo>
                    <a:lnTo>
                      <a:pt x="19" y="11"/>
                    </a:lnTo>
                    <a:lnTo>
                      <a:pt x="21" y="13"/>
                    </a:lnTo>
                    <a:lnTo>
                      <a:pt x="24" y="18"/>
                    </a:lnTo>
                    <a:lnTo>
                      <a:pt x="26" y="24"/>
                    </a:lnTo>
                    <a:lnTo>
                      <a:pt x="27" y="26"/>
                    </a:lnTo>
                    <a:lnTo>
                      <a:pt x="28" y="28"/>
                    </a:lnTo>
                    <a:lnTo>
                      <a:pt x="31" y="32"/>
                    </a:lnTo>
                    <a:lnTo>
                      <a:pt x="33" y="37"/>
                    </a:lnTo>
                    <a:lnTo>
                      <a:pt x="37" y="41"/>
                    </a:lnTo>
                    <a:lnTo>
                      <a:pt x="39" y="42"/>
                    </a:lnTo>
                    <a:lnTo>
                      <a:pt x="41" y="43"/>
                    </a:lnTo>
                    <a:lnTo>
                      <a:pt x="42" y="43"/>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8" name="Freeform 274"/>
              <p:cNvSpPr>
                <a:spLocks/>
              </p:cNvSpPr>
              <p:nvPr/>
            </p:nvSpPr>
            <p:spPr bwMode="auto">
              <a:xfrm>
                <a:off x="1138" y="5444"/>
                <a:ext cx="11" cy="17"/>
              </a:xfrm>
              <a:custGeom>
                <a:avLst/>
                <a:gdLst/>
                <a:ahLst/>
                <a:cxnLst>
                  <a:cxn ang="0">
                    <a:pos x="1" y="48"/>
                  </a:cxn>
                  <a:cxn ang="0">
                    <a:pos x="1" y="47"/>
                  </a:cxn>
                  <a:cxn ang="0">
                    <a:pos x="1" y="45"/>
                  </a:cxn>
                  <a:cxn ang="0">
                    <a:pos x="0" y="41"/>
                  </a:cxn>
                  <a:cxn ang="0">
                    <a:pos x="0" y="38"/>
                  </a:cxn>
                  <a:cxn ang="0">
                    <a:pos x="0" y="34"/>
                  </a:cxn>
                  <a:cxn ang="0">
                    <a:pos x="1" y="32"/>
                  </a:cxn>
                  <a:cxn ang="0">
                    <a:pos x="1" y="31"/>
                  </a:cxn>
                  <a:cxn ang="0">
                    <a:pos x="2" y="27"/>
                  </a:cxn>
                  <a:cxn ang="0">
                    <a:pos x="4" y="24"/>
                  </a:cxn>
                  <a:cxn ang="0">
                    <a:pos x="5" y="21"/>
                  </a:cxn>
                  <a:cxn ang="0">
                    <a:pos x="8" y="18"/>
                  </a:cxn>
                  <a:cxn ang="0">
                    <a:pos x="9" y="15"/>
                  </a:cxn>
                  <a:cxn ang="0">
                    <a:pos x="12" y="13"/>
                  </a:cxn>
                  <a:cxn ang="0">
                    <a:pos x="16" y="9"/>
                  </a:cxn>
                  <a:cxn ang="0">
                    <a:pos x="23" y="7"/>
                  </a:cxn>
                  <a:cxn ang="0">
                    <a:pos x="26" y="6"/>
                  </a:cxn>
                  <a:cxn ang="0">
                    <a:pos x="28" y="6"/>
                  </a:cxn>
                  <a:cxn ang="0">
                    <a:pos x="31" y="3"/>
                  </a:cxn>
                  <a:cxn ang="0">
                    <a:pos x="33" y="0"/>
                  </a:cxn>
                </a:cxnLst>
                <a:rect l="0" t="0" r="r" b="b"/>
                <a:pathLst>
                  <a:path w="33" h="48">
                    <a:moveTo>
                      <a:pt x="1" y="48"/>
                    </a:moveTo>
                    <a:lnTo>
                      <a:pt x="1" y="47"/>
                    </a:lnTo>
                    <a:lnTo>
                      <a:pt x="1" y="45"/>
                    </a:lnTo>
                    <a:lnTo>
                      <a:pt x="0" y="41"/>
                    </a:lnTo>
                    <a:lnTo>
                      <a:pt x="0" y="38"/>
                    </a:lnTo>
                    <a:lnTo>
                      <a:pt x="0" y="34"/>
                    </a:lnTo>
                    <a:lnTo>
                      <a:pt x="1" y="32"/>
                    </a:lnTo>
                    <a:lnTo>
                      <a:pt x="1" y="31"/>
                    </a:lnTo>
                    <a:lnTo>
                      <a:pt x="2" y="27"/>
                    </a:lnTo>
                    <a:lnTo>
                      <a:pt x="4" y="24"/>
                    </a:lnTo>
                    <a:lnTo>
                      <a:pt x="5" y="21"/>
                    </a:lnTo>
                    <a:lnTo>
                      <a:pt x="8" y="18"/>
                    </a:lnTo>
                    <a:lnTo>
                      <a:pt x="9" y="15"/>
                    </a:lnTo>
                    <a:lnTo>
                      <a:pt x="12" y="13"/>
                    </a:lnTo>
                    <a:lnTo>
                      <a:pt x="16" y="9"/>
                    </a:lnTo>
                    <a:lnTo>
                      <a:pt x="23" y="7"/>
                    </a:lnTo>
                    <a:lnTo>
                      <a:pt x="26" y="6"/>
                    </a:lnTo>
                    <a:lnTo>
                      <a:pt x="28" y="6"/>
                    </a:lnTo>
                    <a:lnTo>
                      <a:pt x="31" y="3"/>
                    </a:lnTo>
                    <a:lnTo>
                      <a:pt x="33"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79" name="Freeform 275"/>
              <p:cNvSpPr>
                <a:spLocks/>
              </p:cNvSpPr>
              <p:nvPr/>
            </p:nvSpPr>
            <p:spPr bwMode="auto">
              <a:xfrm>
                <a:off x="1160" y="5404"/>
                <a:ext cx="1" cy="21"/>
              </a:xfrm>
              <a:custGeom>
                <a:avLst/>
                <a:gdLst/>
                <a:ahLst/>
                <a:cxnLst>
                  <a:cxn ang="0">
                    <a:pos x="1" y="64"/>
                  </a:cxn>
                  <a:cxn ang="0">
                    <a:pos x="1" y="63"/>
                  </a:cxn>
                  <a:cxn ang="0">
                    <a:pos x="2" y="57"/>
                  </a:cxn>
                  <a:cxn ang="0">
                    <a:pos x="3" y="49"/>
                  </a:cxn>
                  <a:cxn ang="0">
                    <a:pos x="3" y="43"/>
                  </a:cxn>
                  <a:cxn ang="0">
                    <a:pos x="3" y="29"/>
                  </a:cxn>
                  <a:cxn ang="0">
                    <a:pos x="3" y="21"/>
                  </a:cxn>
                  <a:cxn ang="0">
                    <a:pos x="3" y="14"/>
                  </a:cxn>
                  <a:cxn ang="0">
                    <a:pos x="1" y="5"/>
                  </a:cxn>
                  <a:cxn ang="0">
                    <a:pos x="0" y="0"/>
                  </a:cxn>
                </a:cxnLst>
                <a:rect l="0" t="0" r="r" b="b"/>
                <a:pathLst>
                  <a:path w="3" h="64">
                    <a:moveTo>
                      <a:pt x="1" y="64"/>
                    </a:moveTo>
                    <a:lnTo>
                      <a:pt x="1" y="63"/>
                    </a:lnTo>
                    <a:lnTo>
                      <a:pt x="2" y="57"/>
                    </a:lnTo>
                    <a:lnTo>
                      <a:pt x="3" y="49"/>
                    </a:lnTo>
                    <a:lnTo>
                      <a:pt x="3" y="43"/>
                    </a:lnTo>
                    <a:lnTo>
                      <a:pt x="3" y="29"/>
                    </a:lnTo>
                    <a:lnTo>
                      <a:pt x="3" y="21"/>
                    </a:lnTo>
                    <a:lnTo>
                      <a:pt x="3" y="14"/>
                    </a:lnTo>
                    <a:lnTo>
                      <a:pt x="1" y="5"/>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0" name="Freeform 276"/>
              <p:cNvSpPr>
                <a:spLocks/>
              </p:cNvSpPr>
              <p:nvPr/>
            </p:nvSpPr>
            <p:spPr bwMode="auto">
              <a:xfrm>
                <a:off x="1156" y="5359"/>
                <a:ext cx="2" cy="22"/>
              </a:xfrm>
              <a:custGeom>
                <a:avLst/>
                <a:gdLst/>
                <a:ahLst/>
                <a:cxnLst>
                  <a:cxn ang="0">
                    <a:pos x="1" y="65"/>
                  </a:cxn>
                  <a:cxn ang="0">
                    <a:pos x="0" y="58"/>
                  </a:cxn>
                  <a:cxn ang="0">
                    <a:pos x="0" y="51"/>
                  </a:cxn>
                  <a:cxn ang="0">
                    <a:pos x="1" y="43"/>
                  </a:cxn>
                  <a:cxn ang="0">
                    <a:pos x="2" y="35"/>
                  </a:cxn>
                  <a:cxn ang="0">
                    <a:pos x="2" y="27"/>
                  </a:cxn>
                  <a:cxn ang="0">
                    <a:pos x="3" y="20"/>
                  </a:cxn>
                  <a:cxn ang="0">
                    <a:pos x="3" y="12"/>
                  </a:cxn>
                  <a:cxn ang="0">
                    <a:pos x="3" y="7"/>
                  </a:cxn>
                  <a:cxn ang="0">
                    <a:pos x="4" y="0"/>
                  </a:cxn>
                </a:cxnLst>
                <a:rect l="0" t="0" r="r" b="b"/>
                <a:pathLst>
                  <a:path w="4" h="65">
                    <a:moveTo>
                      <a:pt x="1" y="65"/>
                    </a:moveTo>
                    <a:lnTo>
                      <a:pt x="0" y="58"/>
                    </a:lnTo>
                    <a:lnTo>
                      <a:pt x="0" y="51"/>
                    </a:lnTo>
                    <a:lnTo>
                      <a:pt x="1" y="43"/>
                    </a:lnTo>
                    <a:lnTo>
                      <a:pt x="2" y="35"/>
                    </a:lnTo>
                    <a:lnTo>
                      <a:pt x="2" y="27"/>
                    </a:lnTo>
                    <a:lnTo>
                      <a:pt x="3" y="20"/>
                    </a:lnTo>
                    <a:lnTo>
                      <a:pt x="3" y="12"/>
                    </a:lnTo>
                    <a:lnTo>
                      <a:pt x="3" y="7"/>
                    </a:lnTo>
                    <a:lnTo>
                      <a:pt x="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1" name="Freeform 277"/>
              <p:cNvSpPr>
                <a:spLocks/>
              </p:cNvSpPr>
              <p:nvPr/>
            </p:nvSpPr>
            <p:spPr bwMode="auto">
              <a:xfrm>
                <a:off x="1158" y="5316"/>
                <a:ext cx="3" cy="22"/>
              </a:xfrm>
              <a:custGeom>
                <a:avLst/>
                <a:gdLst/>
                <a:ahLst/>
                <a:cxnLst>
                  <a:cxn ang="0">
                    <a:pos x="0" y="63"/>
                  </a:cxn>
                  <a:cxn ang="0">
                    <a:pos x="0" y="60"/>
                  </a:cxn>
                  <a:cxn ang="0">
                    <a:pos x="2" y="56"/>
                  </a:cxn>
                  <a:cxn ang="0">
                    <a:pos x="2" y="54"/>
                  </a:cxn>
                  <a:cxn ang="0">
                    <a:pos x="2" y="48"/>
                  </a:cxn>
                  <a:cxn ang="0">
                    <a:pos x="2" y="45"/>
                  </a:cxn>
                  <a:cxn ang="0">
                    <a:pos x="2" y="41"/>
                  </a:cxn>
                  <a:cxn ang="0">
                    <a:pos x="3" y="36"/>
                  </a:cxn>
                  <a:cxn ang="0">
                    <a:pos x="3" y="30"/>
                  </a:cxn>
                  <a:cxn ang="0">
                    <a:pos x="5" y="25"/>
                  </a:cxn>
                  <a:cxn ang="0">
                    <a:pos x="6" y="18"/>
                  </a:cxn>
                  <a:cxn ang="0">
                    <a:pos x="9" y="13"/>
                  </a:cxn>
                  <a:cxn ang="0">
                    <a:pos x="10" y="9"/>
                  </a:cxn>
                  <a:cxn ang="0">
                    <a:pos x="11" y="5"/>
                  </a:cxn>
                  <a:cxn ang="0">
                    <a:pos x="11" y="0"/>
                  </a:cxn>
                </a:cxnLst>
                <a:rect l="0" t="0" r="r" b="b"/>
                <a:pathLst>
                  <a:path w="11" h="63">
                    <a:moveTo>
                      <a:pt x="0" y="63"/>
                    </a:moveTo>
                    <a:lnTo>
                      <a:pt x="0" y="60"/>
                    </a:lnTo>
                    <a:lnTo>
                      <a:pt x="2" y="56"/>
                    </a:lnTo>
                    <a:lnTo>
                      <a:pt x="2" y="54"/>
                    </a:lnTo>
                    <a:lnTo>
                      <a:pt x="2" y="48"/>
                    </a:lnTo>
                    <a:lnTo>
                      <a:pt x="2" y="45"/>
                    </a:lnTo>
                    <a:lnTo>
                      <a:pt x="2" y="41"/>
                    </a:lnTo>
                    <a:lnTo>
                      <a:pt x="3" y="36"/>
                    </a:lnTo>
                    <a:lnTo>
                      <a:pt x="3" y="30"/>
                    </a:lnTo>
                    <a:lnTo>
                      <a:pt x="5" y="25"/>
                    </a:lnTo>
                    <a:lnTo>
                      <a:pt x="6" y="18"/>
                    </a:lnTo>
                    <a:lnTo>
                      <a:pt x="9" y="13"/>
                    </a:lnTo>
                    <a:lnTo>
                      <a:pt x="10" y="9"/>
                    </a:lnTo>
                    <a:lnTo>
                      <a:pt x="11" y="5"/>
                    </a:lnTo>
                    <a:lnTo>
                      <a:pt x="1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2" name="Freeform 278"/>
              <p:cNvSpPr>
                <a:spLocks/>
              </p:cNvSpPr>
              <p:nvPr/>
            </p:nvSpPr>
            <p:spPr bwMode="auto">
              <a:xfrm>
                <a:off x="1166" y="5273"/>
                <a:ext cx="5" cy="21"/>
              </a:xfrm>
              <a:custGeom>
                <a:avLst/>
                <a:gdLst/>
                <a:ahLst/>
                <a:cxnLst>
                  <a:cxn ang="0">
                    <a:pos x="0" y="62"/>
                  </a:cxn>
                  <a:cxn ang="0">
                    <a:pos x="1" y="58"/>
                  </a:cxn>
                  <a:cxn ang="0">
                    <a:pos x="3" y="54"/>
                  </a:cxn>
                  <a:cxn ang="0">
                    <a:pos x="4" y="48"/>
                  </a:cxn>
                  <a:cxn ang="0">
                    <a:pos x="5" y="43"/>
                  </a:cxn>
                  <a:cxn ang="0">
                    <a:pos x="6" y="36"/>
                  </a:cxn>
                  <a:cxn ang="0">
                    <a:pos x="6" y="31"/>
                  </a:cxn>
                  <a:cxn ang="0">
                    <a:pos x="9" y="28"/>
                  </a:cxn>
                  <a:cxn ang="0">
                    <a:pos x="10" y="24"/>
                  </a:cxn>
                  <a:cxn ang="0">
                    <a:pos x="10" y="20"/>
                  </a:cxn>
                  <a:cxn ang="0">
                    <a:pos x="11" y="14"/>
                  </a:cxn>
                  <a:cxn ang="0">
                    <a:pos x="12" y="9"/>
                  </a:cxn>
                  <a:cxn ang="0">
                    <a:pos x="13" y="6"/>
                  </a:cxn>
                  <a:cxn ang="0">
                    <a:pos x="13" y="4"/>
                  </a:cxn>
                  <a:cxn ang="0">
                    <a:pos x="15" y="0"/>
                  </a:cxn>
                </a:cxnLst>
                <a:rect l="0" t="0" r="r" b="b"/>
                <a:pathLst>
                  <a:path w="15" h="62">
                    <a:moveTo>
                      <a:pt x="0" y="62"/>
                    </a:moveTo>
                    <a:lnTo>
                      <a:pt x="1" y="58"/>
                    </a:lnTo>
                    <a:lnTo>
                      <a:pt x="3" y="54"/>
                    </a:lnTo>
                    <a:lnTo>
                      <a:pt x="4" y="48"/>
                    </a:lnTo>
                    <a:lnTo>
                      <a:pt x="5" y="43"/>
                    </a:lnTo>
                    <a:lnTo>
                      <a:pt x="6" y="36"/>
                    </a:lnTo>
                    <a:lnTo>
                      <a:pt x="6" y="31"/>
                    </a:lnTo>
                    <a:lnTo>
                      <a:pt x="9" y="28"/>
                    </a:lnTo>
                    <a:lnTo>
                      <a:pt x="10" y="24"/>
                    </a:lnTo>
                    <a:lnTo>
                      <a:pt x="10" y="20"/>
                    </a:lnTo>
                    <a:lnTo>
                      <a:pt x="11" y="14"/>
                    </a:lnTo>
                    <a:lnTo>
                      <a:pt x="12" y="9"/>
                    </a:lnTo>
                    <a:lnTo>
                      <a:pt x="13" y="6"/>
                    </a:lnTo>
                    <a:lnTo>
                      <a:pt x="13" y="4"/>
                    </a:lnTo>
                    <a:lnTo>
                      <a:pt x="15"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3" name="Freeform 279"/>
              <p:cNvSpPr>
                <a:spLocks/>
              </p:cNvSpPr>
              <p:nvPr/>
            </p:nvSpPr>
            <p:spPr bwMode="auto">
              <a:xfrm>
                <a:off x="1180" y="5233"/>
                <a:ext cx="8" cy="19"/>
              </a:xfrm>
              <a:custGeom>
                <a:avLst/>
                <a:gdLst/>
                <a:ahLst/>
                <a:cxnLst>
                  <a:cxn ang="0">
                    <a:pos x="0" y="57"/>
                  </a:cxn>
                  <a:cxn ang="0">
                    <a:pos x="1" y="55"/>
                  </a:cxn>
                  <a:cxn ang="0">
                    <a:pos x="2" y="52"/>
                  </a:cxn>
                  <a:cxn ang="0">
                    <a:pos x="3" y="49"/>
                  </a:cxn>
                  <a:cxn ang="0">
                    <a:pos x="4" y="45"/>
                  </a:cxn>
                  <a:cxn ang="0">
                    <a:pos x="5" y="43"/>
                  </a:cxn>
                  <a:cxn ang="0">
                    <a:pos x="6" y="41"/>
                  </a:cxn>
                  <a:cxn ang="0">
                    <a:pos x="6" y="40"/>
                  </a:cxn>
                  <a:cxn ang="0">
                    <a:pos x="7" y="39"/>
                  </a:cxn>
                  <a:cxn ang="0">
                    <a:pos x="7" y="39"/>
                  </a:cxn>
                  <a:cxn ang="0">
                    <a:pos x="7" y="39"/>
                  </a:cxn>
                  <a:cxn ang="0">
                    <a:pos x="7" y="39"/>
                  </a:cxn>
                  <a:cxn ang="0">
                    <a:pos x="8" y="37"/>
                  </a:cxn>
                  <a:cxn ang="0">
                    <a:pos x="9" y="33"/>
                  </a:cxn>
                  <a:cxn ang="0">
                    <a:pos x="10" y="30"/>
                  </a:cxn>
                  <a:cxn ang="0">
                    <a:pos x="11" y="29"/>
                  </a:cxn>
                  <a:cxn ang="0">
                    <a:pos x="15" y="25"/>
                  </a:cxn>
                  <a:cxn ang="0">
                    <a:pos x="17" y="22"/>
                  </a:cxn>
                  <a:cxn ang="0">
                    <a:pos x="18" y="19"/>
                  </a:cxn>
                  <a:cxn ang="0">
                    <a:pos x="20" y="14"/>
                  </a:cxn>
                  <a:cxn ang="0">
                    <a:pos x="21" y="8"/>
                  </a:cxn>
                  <a:cxn ang="0">
                    <a:pos x="22" y="5"/>
                  </a:cxn>
                  <a:cxn ang="0">
                    <a:pos x="24" y="0"/>
                  </a:cxn>
                </a:cxnLst>
                <a:rect l="0" t="0" r="r" b="b"/>
                <a:pathLst>
                  <a:path w="24" h="57">
                    <a:moveTo>
                      <a:pt x="0" y="57"/>
                    </a:moveTo>
                    <a:lnTo>
                      <a:pt x="1" y="55"/>
                    </a:lnTo>
                    <a:lnTo>
                      <a:pt x="2" y="52"/>
                    </a:lnTo>
                    <a:lnTo>
                      <a:pt x="3" y="49"/>
                    </a:lnTo>
                    <a:lnTo>
                      <a:pt x="4" y="45"/>
                    </a:lnTo>
                    <a:lnTo>
                      <a:pt x="5" y="43"/>
                    </a:lnTo>
                    <a:lnTo>
                      <a:pt x="6" y="41"/>
                    </a:lnTo>
                    <a:lnTo>
                      <a:pt x="6" y="40"/>
                    </a:lnTo>
                    <a:lnTo>
                      <a:pt x="7" y="39"/>
                    </a:lnTo>
                    <a:lnTo>
                      <a:pt x="7" y="39"/>
                    </a:lnTo>
                    <a:lnTo>
                      <a:pt x="7" y="39"/>
                    </a:lnTo>
                    <a:lnTo>
                      <a:pt x="7" y="39"/>
                    </a:lnTo>
                    <a:lnTo>
                      <a:pt x="8" y="37"/>
                    </a:lnTo>
                    <a:lnTo>
                      <a:pt x="9" y="33"/>
                    </a:lnTo>
                    <a:lnTo>
                      <a:pt x="10" y="30"/>
                    </a:lnTo>
                    <a:lnTo>
                      <a:pt x="11" y="29"/>
                    </a:lnTo>
                    <a:lnTo>
                      <a:pt x="15" y="25"/>
                    </a:lnTo>
                    <a:lnTo>
                      <a:pt x="17" y="22"/>
                    </a:lnTo>
                    <a:lnTo>
                      <a:pt x="18" y="19"/>
                    </a:lnTo>
                    <a:lnTo>
                      <a:pt x="20" y="14"/>
                    </a:lnTo>
                    <a:lnTo>
                      <a:pt x="21" y="8"/>
                    </a:lnTo>
                    <a:lnTo>
                      <a:pt x="22" y="5"/>
                    </a:lnTo>
                    <a:lnTo>
                      <a:pt x="2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4" name="Freeform 280"/>
              <p:cNvSpPr>
                <a:spLocks/>
              </p:cNvSpPr>
              <p:nvPr/>
            </p:nvSpPr>
            <p:spPr bwMode="auto">
              <a:xfrm>
                <a:off x="1193" y="5202"/>
                <a:ext cx="6" cy="9"/>
              </a:xfrm>
              <a:custGeom>
                <a:avLst/>
                <a:gdLst/>
                <a:ahLst/>
                <a:cxnLst>
                  <a:cxn ang="0">
                    <a:pos x="0" y="29"/>
                  </a:cxn>
                  <a:cxn ang="0">
                    <a:pos x="0" y="28"/>
                  </a:cxn>
                  <a:cxn ang="0">
                    <a:pos x="1" y="25"/>
                  </a:cxn>
                  <a:cxn ang="0">
                    <a:pos x="1" y="24"/>
                  </a:cxn>
                  <a:cxn ang="0">
                    <a:pos x="3" y="21"/>
                  </a:cxn>
                  <a:cxn ang="0">
                    <a:pos x="4" y="19"/>
                  </a:cxn>
                  <a:cxn ang="0">
                    <a:pos x="5" y="15"/>
                  </a:cxn>
                  <a:cxn ang="0">
                    <a:pos x="7" y="12"/>
                  </a:cxn>
                  <a:cxn ang="0">
                    <a:pos x="8" y="9"/>
                  </a:cxn>
                  <a:cxn ang="0">
                    <a:pos x="9" y="8"/>
                  </a:cxn>
                  <a:cxn ang="0">
                    <a:pos x="11" y="6"/>
                  </a:cxn>
                  <a:cxn ang="0">
                    <a:pos x="13" y="3"/>
                  </a:cxn>
                  <a:cxn ang="0">
                    <a:pos x="14" y="2"/>
                  </a:cxn>
                  <a:cxn ang="0">
                    <a:pos x="17" y="0"/>
                  </a:cxn>
                </a:cxnLst>
                <a:rect l="0" t="0" r="r" b="b"/>
                <a:pathLst>
                  <a:path w="17" h="29">
                    <a:moveTo>
                      <a:pt x="0" y="29"/>
                    </a:moveTo>
                    <a:lnTo>
                      <a:pt x="0" y="28"/>
                    </a:lnTo>
                    <a:lnTo>
                      <a:pt x="1" y="25"/>
                    </a:lnTo>
                    <a:lnTo>
                      <a:pt x="1" y="24"/>
                    </a:lnTo>
                    <a:lnTo>
                      <a:pt x="3" y="21"/>
                    </a:lnTo>
                    <a:lnTo>
                      <a:pt x="4" y="19"/>
                    </a:lnTo>
                    <a:lnTo>
                      <a:pt x="5" y="15"/>
                    </a:lnTo>
                    <a:lnTo>
                      <a:pt x="7" y="12"/>
                    </a:lnTo>
                    <a:lnTo>
                      <a:pt x="8" y="9"/>
                    </a:lnTo>
                    <a:lnTo>
                      <a:pt x="9" y="8"/>
                    </a:lnTo>
                    <a:lnTo>
                      <a:pt x="11" y="6"/>
                    </a:lnTo>
                    <a:lnTo>
                      <a:pt x="13" y="3"/>
                    </a:lnTo>
                    <a:lnTo>
                      <a:pt x="14" y="2"/>
                    </a:lnTo>
                    <a:lnTo>
                      <a:pt x="17"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5" name="Freeform 281"/>
              <p:cNvSpPr>
                <a:spLocks/>
              </p:cNvSpPr>
              <p:nvPr/>
            </p:nvSpPr>
            <p:spPr bwMode="auto">
              <a:xfrm>
                <a:off x="1199" y="5193"/>
                <a:ext cx="5" cy="9"/>
              </a:xfrm>
              <a:custGeom>
                <a:avLst/>
                <a:gdLst/>
                <a:ahLst/>
                <a:cxnLst>
                  <a:cxn ang="0">
                    <a:pos x="0" y="24"/>
                  </a:cxn>
                  <a:cxn ang="0">
                    <a:pos x="1" y="23"/>
                  </a:cxn>
                  <a:cxn ang="0">
                    <a:pos x="2" y="23"/>
                  </a:cxn>
                  <a:cxn ang="0">
                    <a:pos x="3" y="22"/>
                  </a:cxn>
                  <a:cxn ang="0">
                    <a:pos x="4" y="21"/>
                  </a:cxn>
                  <a:cxn ang="0">
                    <a:pos x="6" y="19"/>
                  </a:cxn>
                  <a:cxn ang="0">
                    <a:pos x="8" y="17"/>
                  </a:cxn>
                  <a:cxn ang="0">
                    <a:pos x="9" y="14"/>
                  </a:cxn>
                  <a:cxn ang="0">
                    <a:pos x="10" y="13"/>
                  </a:cxn>
                  <a:cxn ang="0">
                    <a:pos x="11" y="11"/>
                  </a:cxn>
                  <a:cxn ang="0">
                    <a:pos x="11" y="10"/>
                  </a:cxn>
                  <a:cxn ang="0">
                    <a:pos x="12" y="10"/>
                  </a:cxn>
                  <a:cxn ang="0">
                    <a:pos x="12" y="10"/>
                  </a:cxn>
                  <a:cxn ang="0">
                    <a:pos x="12" y="9"/>
                  </a:cxn>
                  <a:cxn ang="0">
                    <a:pos x="14" y="7"/>
                  </a:cxn>
                  <a:cxn ang="0">
                    <a:pos x="15" y="4"/>
                  </a:cxn>
                  <a:cxn ang="0">
                    <a:pos x="16" y="0"/>
                  </a:cxn>
                </a:cxnLst>
                <a:rect l="0" t="0" r="r" b="b"/>
                <a:pathLst>
                  <a:path w="16" h="24">
                    <a:moveTo>
                      <a:pt x="0" y="24"/>
                    </a:moveTo>
                    <a:lnTo>
                      <a:pt x="1" y="23"/>
                    </a:lnTo>
                    <a:lnTo>
                      <a:pt x="2" y="23"/>
                    </a:lnTo>
                    <a:lnTo>
                      <a:pt x="3" y="22"/>
                    </a:lnTo>
                    <a:lnTo>
                      <a:pt x="4" y="21"/>
                    </a:lnTo>
                    <a:lnTo>
                      <a:pt x="6" y="19"/>
                    </a:lnTo>
                    <a:lnTo>
                      <a:pt x="8" y="17"/>
                    </a:lnTo>
                    <a:lnTo>
                      <a:pt x="9" y="14"/>
                    </a:lnTo>
                    <a:lnTo>
                      <a:pt x="10" y="13"/>
                    </a:lnTo>
                    <a:lnTo>
                      <a:pt x="11" y="11"/>
                    </a:lnTo>
                    <a:lnTo>
                      <a:pt x="11" y="10"/>
                    </a:lnTo>
                    <a:lnTo>
                      <a:pt x="12" y="10"/>
                    </a:lnTo>
                    <a:lnTo>
                      <a:pt x="12" y="10"/>
                    </a:lnTo>
                    <a:lnTo>
                      <a:pt x="12" y="9"/>
                    </a:lnTo>
                    <a:lnTo>
                      <a:pt x="14" y="7"/>
                    </a:lnTo>
                    <a:lnTo>
                      <a:pt x="15" y="4"/>
                    </a:lnTo>
                    <a:lnTo>
                      <a:pt x="16"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6" name="Freeform 282"/>
              <p:cNvSpPr>
                <a:spLocks/>
              </p:cNvSpPr>
              <p:nvPr/>
            </p:nvSpPr>
            <p:spPr bwMode="auto">
              <a:xfrm>
                <a:off x="1209" y="5155"/>
                <a:ext cx="8" cy="17"/>
              </a:xfrm>
              <a:custGeom>
                <a:avLst/>
                <a:gdLst/>
                <a:ahLst/>
                <a:cxnLst>
                  <a:cxn ang="0">
                    <a:pos x="0" y="48"/>
                  </a:cxn>
                  <a:cxn ang="0">
                    <a:pos x="0" y="46"/>
                  </a:cxn>
                  <a:cxn ang="0">
                    <a:pos x="1" y="45"/>
                  </a:cxn>
                  <a:cxn ang="0">
                    <a:pos x="2" y="42"/>
                  </a:cxn>
                  <a:cxn ang="0">
                    <a:pos x="4" y="41"/>
                  </a:cxn>
                  <a:cxn ang="0">
                    <a:pos x="5" y="40"/>
                  </a:cxn>
                  <a:cxn ang="0">
                    <a:pos x="6" y="40"/>
                  </a:cxn>
                  <a:cxn ang="0">
                    <a:pos x="13" y="40"/>
                  </a:cxn>
                  <a:cxn ang="0">
                    <a:pos x="14" y="40"/>
                  </a:cxn>
                  <a:cxn ang="0">
                    <a:pos x="17" y="40"/>
                  </a:cxn>
                  <a:cxn ang="0">
                    <a:pos x="18" y="40"/>
                  </a:cxn>
                  <a:cxn ang="0">
                    <a:pos x="19" y="39"/>
                  </a:cxn>
                  <a:cxn ang="0">
                    <a:pos x="19" y="38"/>
                  </a:cxn>
                  <a:cxn ang="0">
                    <a:pos x="20" y="38"/>
                  </a:cxn>
                  <a:cxn ang="0">
                    <a:pos x="20" y="38"/>
                  </a:cxn>
                  <a:cxn ang="0">
                    <a:pos x="20" y="37"/>
                  </a:cxn>
                  <a:cxn ang="0">
                    <a:pos x="21" y="37"/>
                  </a:cxn>
                  <a:cxn ang="0">
                    <a:pos x="21" y="36"/>
                  </a:cxn>
                  <a:cxn ang="0">
                    <a:pos x="21" y="28"/>
                  </a:cxn>
                  <a:cxn ang="0">
                    <a:pos x="21" y="27"/>
                  </a:cxn>
                  <a:cxn ang="0">
                    <a:pos x="20" y="26"/>
                  </a:cxn>
                  <a:cxn ang="0">
                    <a:pos x="20" y="23"/>
                  </a:cxn>
                  <a:cxn ang="0">
                    <a:pos x="20" y="20"/>
                  </a:cxn>
                  <a:cxn ang="0">
                    <a:pos x="20" y="12"/>
                  </a:cxn>
                  <a:cxn ang="0">
                    <a:pos x="19" y="10"/>
                  </a:cxn>
                  <a:cxn ang="0">
                    <a:pos x="19" y="10"/>
                  </a:cxn>
                  <a:cxn ang="0">
                    <a:pos x="19" y="10"/>
                  </a:cxn>
                  <a:cxn ang="0">
                    <a:pos x="20" y="5"/>
                  </a:cxn>
                  <a:cxn ang="0">
                    <a:pos x="20" y="0"/>
                  </a:cxn>
                </a:cxnLst>
                <a:rect l="0" t="0" r="r" b="b"/>
                <a:pathLst>
                  <a:path w="21" h="48">
                    <a:moveTo>
                      <a:pt x="0" y="48"/>
                    </a:moveTo>
                    <a:lnTo>
                      <a:pt x="0" y="46"/>
                    </a:lnTo>
                    <a:lnTo>
                      <a:pt x="1" y="45"/>
                    </a:lnTo>
                    <a:lnTo>
                      <a:pt x="2" y="42"/>
                    </a:lnTo>
                    <a:lnTo>
                      <a:pt x="4" y="41"/>
                    </a:lnTo>
                    <a:lnTo>
                      <a:pt x="5" y="40"/>
                    </a:lnTo>
                    <a:lnTo>
                      <a:pt x="6" y="40"/>
                    </a:lnTo>
                    <a:lnTo>
                      <a:pt x="13" y="40"/>
                    </a:lnTo>
                    <a:lnTo>
                      <a:pt x="14" y="40"/>
                    </a:lnTo>
                    <a:lnTo>
                      <a:pt x="17" y="40"/>
                    </a:lnTo>
                    <a:lnTo>
                      <a:pt x="18" y="40"/>
                    </a:lnTo>
                    <a:lnTo>
                      <a:pt x="19" y="39"/>
                    </a:lnTo>
                    <a:lnTo>
                      <a:pt x="19" y="38"/>
                    </a:lnTo>
                    <a:lnTo>
                      <a:pt x="20" y="38"/>
                    </a:lnTo>
                    <a:lnTo>
                      <a:pt x="20" y="38"/>
                    </a:lnTo>
                    <a:lnTo>
                      <a:pt x="20" y="37"/>
                    </a:lnTo>
                    <a:lnTo>
                      <a:pt x="21" y="37"/>
                    </a:lnTo>
                    <a:lnTo>
                      <a:pt x="21" y="36"/>
                    </a:lnTo>
                    <a:lnTo>
                      <a:pt x="21" y="28"/>
                    </a:lnTo>
                    <a:lnTo>
                      <a:pt x="21" y="27"/>
                    </a:lnTo>
                    <a:lnTo>
                      <a:pt x="20" y="26"/>
                    </a:lnTo>
                    <a:lnTo>
                      <a:pt x="20" y="23"/>
                    </a:lnTo>
                    <a:lnTo>
                      <a:pt x="20" y="20"/>
                    </a:lnTo>
                    <a:lnTo>
                      <a:pt x="20" y="12"/>
                    </a:lnTo>
                    <a:lnTo>
                      <a:pt x="19" y="10"/>
                    </a:lnTo>
                    <a:lnTo>
                      <a:pt x="19" y="10"/>
                    </a:lnTo>
                    <a:lnTo>
                      <a:pt x="19" y="10"/>
                    </a:lnTo>
                    <a:lnTo>
                      <a:pt x="20" y="5"/>
                    </a:lnTo>
                    <a:lnTo>
                      <a:pt x="2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7" name="Freeform 283"/>
              <p:cNvSpPr>
                <a:spLocks/>
              </p:cNvSpPr>
              <p:nvPr/>
            </p:nvSpPr>
            <p:spPr bwMode="auto">
              <a:xfrm>
                <a:off x="1225" y="5113"/>
                <a:ext cx="2" cy="21"/>
              </a:xfrm>
              <a:custGeom>
                <a:avLst/>
                <a:gdLst/>
                <a:ahLst/>
                <a:cxnLst>
                  <a:cxn ang="0">
                    <a:pos x="0" y="64"/>
                  </a:cxn>
                  <a:cxn ang="0">
                    <a:pos x="2" y="60"/>
                  </a:cxn>
                  <a:cxn ang="0">
                    <a:pos x="4" y="52"/>
                  </a:cxn>
                  <a:cxn ang="0">
                    <a:pos x="5" y="44"/>
                  </a:cxn>
                  <a:cxn ang="0">
                    <a:pos x="6" y="35"/>
                  </a:cxn>
                  <a:cxn ang="0">
                    <a:pos x="5" y="26"/>
                  </a:cxn>
                  <a:cxn ang="0">
                    <a:pos x="5" y="20"/>
                  </a:cxn>
                  <a:cxn ang="0">
                    <a:pos x="4" y="12"/>
                  </a:cxn>
                  <a:cxn ang="0">
                    <a:pos x="5" y="4"/>
                  </a:cxn>
                  <a:cxn ang="0">
                    <a:pos x="5" y="0"/>
                  </a:cxn>
                </a:cxnLst>
                <a:rect l="0" t="0" r="r" b="b"/>
                <a:pathLst>
                  <a:path w="6" h="64">
                    <a:moveTo>
                      <a:pt x="0" y="64"/>
                    </a:moveTo>
                    <a:lnTo>
                      <a:pt x="2" y="60"/>
                    </a:lnTo>
                    <a:lnTo>
                      <a:pt x="4" y="52"/>
                    </a:lnTo>
                    <a:lnTo>
                      <a:pt x="5" y="44"/>
                    </a:lnTo>
                    <a:lnTo>
                      <a:pt x="6" y="35"/>
                    </a:lnTo>
                    <a:lnTo>
                      <a:pt x="5" y="26"/>
                    </a:lnTo>
                    <a:lnTo>
                      <a:pt x="5" y="20"/>
                    </a:lnTo>
                    <a:lnTo>
                      <a:pt x="4" y="12"/>
                    </a:lnTo>
                    <a:lnTo>
                      <a:pt x="5" y="4"/>
                    </a:lnTo>
                    <a:lnTo>
                      <a:pt x="5"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8" name="Freeform 284"/>
              <p:cNvSpPr>
                <a:spLocks/>
              </p:cNvSpPr>
              <p:nvPr/>
            </p:nvSpPr>
            <p:spPr bwMode="auto">
              <a:xfrm>
                <a:off x="1229" y="5068"/>
                <a:ext cx="3" cy="23"/>
              </a:xfrm>
              <a:custGeom>
                <a:avLst/>
                <a:gdLst/>
                <a:ahLst/>
                <a:cxnLst>
                  <a:cxn ang="0">
                    <a:pos x="0" y="64"/>
                  </a:cxn>
                  <a:cxn ang="0">
                    <a:pos x="0" y="60"/>
                  </a:cxn>
                  <a:cxn ang="0">
                    <a:pos x="1" y="52"/>
                  </a:cxn>
                  <a:cxn ang="0">
                    <a:pos x="2" y="44"/>
                  </a:cxn>
                  <a:cxn ang="0">
                    <a:pos x="2" y="37"/>
                  </a:cxn>
                  <a:cxn ang="0">
                    <a:pos x="3" y="31"/>
                  </a:cxn>
                  <a:cxn ang="0">
                    <a:pos x="4" y="23"/>
                  </a:cxn>
                  <a:cxn ang="0">
                    <a:pos x="6" y="17"/>
                  </a:cxn>
                  <a:cxn ang="0">
                    <a:pos x="7" y="12"/>
                  </a:cxn>
                  <a:cxn ang="0">
                    <a:pos x="8" y="6"/>
                  </a:cxn>
                  <a:cxn ang="0">
                    <a:pos x="8" y="0"/>
                  </a:cxn>
                </a:cxnLst>
                <a:rect l="0" t="0" r="r" b="b"/>
                <a:pathLst>
                  <a:path w="8" h="64">
                    <a:moveTo>
                      <a:pt x="0" y="64"/>
                    </a:moveTo>
                    <a:lnTo>
                      <a:pt x="0" y="60"/>
                    </a:lnTo>
                    <a:lnTo>
                      <a:pt x="1" y="52"/>
                    </a:lnTo>
                    <a:lnTo>
                      <a:pt x="2" y="44"/>
                    </a:lnTo>
                    <a:lnTo>
                      <a:pt x="2" y="37"/>
                    </a:lnTo>
                    <a:lnTo>
                      <a:pt x="3" y="31"/>
                    </a:lnTo>
                    <a:lnTo>
                      <a:pt x="4" y="23"/>
                    </a:lnTo>
                    <a:lnTo>
                      <a:pt x="6" y="17"/>
                    </a:lnTo>
                    <a:lnTo>
                      <a:pt x="7" y="12"/>
                    </a:lnTo>
                    <a:lnTo>
                      <a:pt x="8" y="6"/>
                    </a:lnTo>
                    <a:lnTo>
                      <a:pt x="8"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89" name="Freeform 285"/>
              <p:cNvSpPr>
                <a:spLocks/>
              </p:cNvSpPr>
              <p:nvPr/>
            </p:nvSpPr>
            <p:spPr bwMode="auto">
              <a:xfrm>
                <a:off x="1229" y="5026"/>
                <a:ext cx="3" cy="22"/>
              </a:xfrm>
              <a:custGeom>
                <a:avLst/>
                <a:gdLst/>
                <a:ahLst/>
                <a:cxnLst>
                  <a:cxn ang="0">
                    <a:pos x="3" y="62"/>
                  </a:cxn>
                  <a:cxn ang="0">
                    <a:pos x="3" y="61"/>
                  </a:cxn>
                  <a:cxn ang="0">
                    <a:pos x="3" y="53"/>
                  </a:cxn>
                  <a:cxn ang="0">
                    <a:pos x="2" y="46"/>
                  </a:cxn>
                  <a:cxn ang="0">
                    <a:pos x="0" y="42"/>
                  </a:cxn>
                  <a:cxn ang="0">
                    <a:pos x="1" y="37"/>
                  </a:cxn>
                  <a:cxn ang="0">
                    <a:pos x="2" y="34"/>
                  </a:cxn>
                  <a:cxn ang="0">
                    <a:pos x="3" y="31"/>
                  </a:cxn>
                  <a:cxn ang="0">
                    <a:pos x="4" y="29"/>
                  </a:cxn>
                  <a:cxn ang="0">
                    <a:pos x="5" y="27"/>
                  </a:cxn>
                  <a:cxn ang="0">
                    <a:pos x="6" y="23"/>
                  </a:cxn>
                  <a:cxn ang="0">
                    <a:pos x="7" y="18"/>
                  </a:cxn>
                  <a:cxn ang="0">
                    <a:pos x="6" y="11"/>
                  </a:cxn>
                  <a:cxn ang="0">
                    <a:pos x="6" y="0"/>
                  </a:cxn>
                </a:cxnLst>
                <a:rect l="0" t="0" r="r" b="b"/>
                <a:pathLst>
                  <a:path w="7" h="62">
                    <a:moveTo>
                      <a:pt x="3" y="62"/>
                    </a:moveTo>
                    <a:lnTo>
                      <a:pt x="3" y="61"/>
                    </a:lnTo>
                    <a:lnTo>
                      <a:pt x="3" y="53"/>
                    </a:lnTo>
                    <a:lnTo>
                      <a:pt x="2" y="46"/>
                    </a:lnTo>
                    <a:lnTo>
                      <a:pt x="0" y="42"/>
                    </a:lnTo>
                    <a:lnTo>
                      <a:pt x="1" y="37"/>
                    </a:lnTo>
                    <a:lnTo>
                      <a:pt x="2" y="34"/>
                    </a:lnTo>
                    <a:lnTo>
                      <a:pt x="3" y="31"/>
                    </a:lnTo>
                    <a:lnTo>
                      <a:pt x="4" y="29"/>
                    </a:lnTo>
                    <a:lnTo>
                      <a:pt x="5" y="27"/>
                    </a:lnTo>
                    <a:lnTo>
                      <a:pt x="6" y="23"/>
                    </a:lnTo>
                    <a:lnTo>
                      <a:pt x="7" y="18"/>
                    </a:lnTo>
                    <a:lnTo>
                      <a:pt x="6" y="11"/>
                    </a:lnTo>
                    <a:lnTo>
                      <a:pt x="6"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0" name="Freeform 286"/>
              <p:cNvSpPr>
                <a:spLocks/>
              </p:cNvSpPr>
              <p:nvPr/>
            </p:nvSpPr>
            <p:spPr bwMode="auto">
              <a:xfrm>
                <a:off x="1227" y="4994"/>
                <a:ext cx="8" cy="15"/>
              </a:xfrm>
              <a:custGeom>
                <a:avLst/>
                <a:gdLst/>
                <a:ahLst/>
                <a:cxnLst>
                  <a:cxn ang="0">
                    <a:pos x="5" y="41"/>
                  </a:cxn>
                  <a:cxn ang="0">
                    <a:pos x="4" y="33"/>
                  </a:cxn>
                  <a:cxn ang="0">
                    <a:pos x="3" y="24"/>
                  </a:cxn>
                  <a:cxn ang="0">
                    <a:pos x="1" y="17"/>
                  </a:cxn>
                  <a:cxn ang="0">
                    <a:pos x="0" y="13"/>
                  </a:cxn>
                  <a:cxn ang="0">
                    <a:pos x="1" y="10"/>
                  </a:cxn>
                  <a:cxn ang="0">
                    <a:pos x="4" y="8"/>
                  </a:cxn>
                  <a:cxn ang="0">
                    <a:pos x="6" y="7"/>
                  </a:cxn>
                  <a:cxn ang="0">
                    <a:pos x="8" y="7"/>
                  </a:cxn>
                  <a:cxn ang="0">
                    <a:pos x="10" y="7"/>
                  </a:cxn>
                  <a:cxn ang="0">
                    <a:pos x="13" y="8"/>
                  </a:cxn>
                  <a:cxn ang="0">
                    <a:pos x="17" y="9"/>
                  </a:cxn>
                  <a:cxn ang="0">
                    <a:pos x="19" y="9"/>
                  </a:cxn>
                  <a:cxn ang="0">
                    <a:pos x="20" y="9"/>
                  </a:cxn>
                  <a:cxn ang="0">
                    <a:pos x="21" y="8"/>
                  </a:cxn>
                  <a:cxn ang="0">
                    <a:pos x="21" y="6"/>
                  </a:cxn>
                  <a:cxn ang="0">
                    <a:pos x="21" y="6"/>
                  </a:cxn>
                  <a:cxn ang="0">
                    <a:pos x="15" y="1"/>
                  </a:cxn>
                  <a:cxn ang="0">
                    <a:pos x="13" y="0"/>
                  </a:cxn>
                </a:cxnLst>
                <a:rect l="0" t="0" r="r" b="b"/>
                <a:pathLst>
                  <a:path w="21" h="41">
                    <a:moveTo>
                      <a:pt x="5" y="41"/>
                    </a:moveTo>
                    <a:lnTo>
                      <a:pt x="4" y="33"/>
                    </a:lnTo>
                    <a:lnTo>
                      <a:pt x="3" y="24"/>
                    </a:lnTo>
                    <a:lnTo>
                      <a:pt x="1" y="17"/>
                    </a:lnTo>
                    <a:lnTo>
                      <a:pt x="0" y="13"/>
                    </a:lnTo>
                    <a:lnTo>
                      <a:pt x="1" y="10"/>
                    </a:lnTo>
                    <a:lnTo>
                      <a:pt x="4" y="8"/>
                    </a:lnTo>
                    <a:lnTo>
                      <a:pt x="6" y="7"/>
                    </a:lnTo>
                    <a:lnTo>
                      <a:pt x="8" y="7"/>
                    </a:lnTo>
                    <a:lnTo>
                      <a:pt x="10" y="7"/>
                    </a:lnTo>
                    <a:lnTo>
                      <a:pt x="13" y="8"/>
                    </a:lnTo>
                    <a:lnTo>
                      <a:pt x="17" y="9"/>
                    </a:lnTo>
                    <a:lnTo>
                      <a:pt x="19" y="9"/>
                    </a:lnTo>
                    <a:lnTo>
                      <a:pt x="20" y="9"/>
                    </a:lnTo>
                    <a:lnTo>
                      <a:pt x="21" y="8"/>
                    </a:lnTo>
                    <a:lnTo>
                      <a:pt x="21" y="6"/>
                    </a:lnTo>
                    <a:lnTo>
                      <a:pt x="21" y="6"/>
                    </a:lnTo>
                    <a:lnTo>
                      <a:pt x="15" y="1"/>
                    </a:lnTo>
                    <a:lnTo>
                      <a:pt x="13"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1" name="Freeform 287"/>
              <p:cNvSpPr>
                <a:spLocks/>
              </p:cNvSpPr>
              <p:nvPr/>
            </p:nvSpPr>
            <p:spPr bwMode="auto">
              <a:xfrm>
                <a:off x="1224" y="4952"/>
                <a:ext cx="5" cy="22"/>
              </a:xfrm>
              <a:custGeom>
                <a:avLst/>
                <a:gdLst/>
                <a:ahLst/>
                <a:cxnLst>
                  <a:cxn ang="0">
                    <a:pos x="10" y="62"/>
                  </a:cxn>
                  <a:cxn ang="0">
                    <a:pos x="11" y="60"/>
                  </a:cxn>
                  <a:cxn ang="0">
                    <a:pos x="11" y="56"/>
                  </a:cxn>
                  <a:cxn ang="0">
                    <a:pos x="11" y="48"/>
                  </a:cxn>
                  <a:cxn ang="0">
                    <a:pos x="7" y="40"/>
                  </a:cxn>
                  <a:cxn ang="0">
                    <a:pos x="4" y="33"/>
                  </a:cxn>
                  <a:cxn ang="0">
                    <a:pos x="2" y="26"/>
                  </a:cxn>
                  <a:cxn ang="0">
                    <a:pos x="1" y="19"/>
                  </a:cxn>
                  <a:cxn ang="0">
                    <a:pos x="1" y="10"/>
                  </a:cxn>
                  <a:cxn ang="0">
                    <a:pos x="1" y="2"/>
                  </a:cxn>
                  <a:cxn ang="0">
                    <a:pos x="0" y="0"/>
                  </a:cxn>
                </a:cxnLst>
                <a:rect l="0" t="0" r="r" b="b"/>
                <a:pathLst>
                  <a:path w="11" h="62">
                    <a:moveTo>
                      <a:pt x="10" y="62"/>
                    </a:moveTo>
                    <a:lnTo>
                      <a:pt x="11" y="60"/>
                    </a:lnTo>
                    <a:lnTo>
                      <a:pt x="11" y="56"/>
                    </a:lnTo>
                    <a:lnTo>
                      <a:pt x="11" y="48"/>
                    </a:lnTo>
                    <a:lnTo>
                      <a:pt x="7" y="40"/>
                    </a:lnTo>
                    <a:lnTo>
                      <a:pt x="4" y="33"/>
                    </a:lnTo>
                    <a:lnTo>
                      <a:pt x="2" y="26"/>
                    </a:lnTo>
                    <a:lnTo>
                      <a:pt x="1" y="19"/>
                    </a:lnTo>
                    <a:lnTo>
                      <a:pt x="1" y="10"/>
                    </a:lnTo>
                    <a:lnTo>
                      <a:pt x="1" y="2"/>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2" name="Freeform 288"/>
              <p:cNvSpPr>
                <a:spLocks/>
              </p:cNvSpPr>
              <p:nvPr/>
            </p:nvSpPr>
            <p:spPr bwMode="auto">
              <a:xfrm>
                <a:off x="1218" y="4909"/>
                <a:ext cx="4" cy="21"/>
              </a:xfrm>
              <a:custGeom>
                <a:avLst/>
                <a:gdLst/>
                <a:ahLst/>
                <a:cxnLst>
                  <a:cxn ang="0">
                    <a:pos x="14" y="63"/>
                  </a:cxn>
                  <a:cxn ang="0">
                    <a:pos x="13" y="60"/>
                  </a:cxn>
                  <a:cxn ang="0">
                    <a:pos x="10" y="54"/>
                  </a:cxn>
                  <a:cxn ang="0">
                    <a:pos x="7" y="48"/>
                  </a:cxn>
                  <a:cxn ang="0">
                    <a:pos x="6" y="41"/>
                  </a:cxn>
                  <a:cxn ang="0">
                    <a:pos x="4" y="36"/>
                  </a:cxn>
                  <a:cxn ang="0">
                    <a:pos x="3" y="31"/>
                  </a:cxn>
                  <a:cxn ang="0">
                    <a:pos x="2" y="26"/>
                  </a:cxn>
                  <a:cxn ang="0">
                    <a:pos x="0" y="21"/>
                  </a:cxn>
                  <a:cxn ang="0">
                    <a:pos x="0" y="13"/>
                  </a:cxn>
                  <a:cxn ang="0">
                    <a:pos x="0" y="7"/>
                  </a:cxn>
                  <a:cxn ang="0">
                    <a:pos x="0" y="1"/>
                  </a:cxn>
                  <a:cxn ang="0">
                    <a:pos x="0" y="0"/>
                  </a:cxn>
                </a:cxnLst>
                <a:rect l="0" t="0" r="r" b="b"/>
                <a:pathLst>
                  <a:path w="14" h="63">
                    <a:moveTo>
                      <a:pt x="14" y="63"/>
                    </a:moveTo>
                    <a:lnTo>
                      <a:pt x="13" y="60"/>
                    </a:lnTo>
                    <a:lnTo>
                      <a:pt x="10" y="54"/>
                    </a:lnTo>
                    <a:lnTo>
                      <a:pt x="7" y="48"/>
                    </a:lnTo>
                    <a:lnTo>
                      <a:pt x="6" y="41"/>
                    </a:lnTo>
                    <a:lnTo>
                      <a:pt x="4" y="36"/>
                    </a:lnTo>
                    <a:lnTo>
                      <a:pt x="3" y="31"/>
                    </a:lnTo>
                    <a:lnTo>
                      <a:pt x="2" y="26"/>
                    </a:lnTo>
                    <a:lnTo>
                      <a:pt x="0" y="21"/>
                    </a:lnTo>
                    <a:lnTo>
                      <a:pt x="0" y="13"/>
                    </a:lnTo>
                    <a:lnTo>
                      <a:pt x="0" y="7"/>
                    </a:lnTo>
                    <a:lnTo>
                      <a:pt x="0" y="1"/>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3" name="Freeform 289"/>
              <p:cNvSpPr>
                <a:spLocks/>
              </p:cNvSpPr>
              <p:nvPr/>
            </p:nvSpPr>
            <p:spPr bwMode="auto">
              <a:xfrm>
                <a:off x="1201" y="4870"/>
                <a:ext cx="14" cy="17"/>
              </a:xfrm>
              <a:custGeom>
                <a:avLst/>
                <a:gdLst/>
                <a:ahLst/>
                <a:cxnLst>
                  <a:cxn ang="0">
                    <a:pos x="38" y="50"/>
                  </a:cxn>
                  <a:cxn ang="0">
                    <a:pos x="38" y="47"/>
                  </a:cxn>
                  <a:cxn ang="0">
                    <a:pos x="36" y="44"/>
                  </a:cxn>
                  <a:cxn ang="0">
                    <a:pos x="30" y="40"/>
                  </a:cxn>
                  <a:cxn ang="0">
                    <a:pos x="28" y="39"/>
                  </a:cxn>
                  <a:cxn ang="0">
                    <a:pos x="25" y="36"/>
                  </a:cxn>
                  <a:cxn ang="0">
                    <a:pos x="20" y="30"/>
                  </a:cxn>
                  <a:cxn ang="0">
                    <a:pos x="17" y="25"/>
                  </a:cxn>
                  <a:cxn ang="0">
                    <a:pos x="13" y="19"/>
                  </a:cxn>
                  <a:cxn ang="0">
                    <a:pos x="9" y="13"/>
                  </a:cxn>
                  <a:cxn ang="0">
                    <a:pos x="6" y="10"/>
                  </a:cxn>
                  <a:cxn ang="0">
                    <a:pos x="4" y="5"/>
                  </a:cxn>
                  <a:cxn ang="0">
                    <a:pos x="0" y="0"/>
                  </a:cxn>
                  <a:cxn ang="0">
                    <a:pos x="0" y="0"/>
                  </a:cxn>
                </a:cxnLst>
                <a:rect l="0" t="0" r="r" b="b"/>
                <a:pathLst>
                  <a:path w="38" h="50">
                    <a:moveTo>
                      <a:pt x="38" y="50"/>
                    </a:moveTo>
                    <a:lnTo>
                      <a:pt x="38" y="47"/>
                    </a:lnTo>
                    <a:lnTo>
                      <a:pt x="36" y="44"/>
                    </a:lnTo>
                    <a:lnTo>
                      <a:pt x="30" y="40"/>
                    </a:lnTo>
                    <a:lnTo>
                      <a:pt x="28" y="39"/>
                    </a:lnTo>
                    <a:lnTo>
                      <a:pt x="25" y="36"/>
                    </a:lnTo>
                    <a:lnTo>
                      <a:pt x="20" y="30"/>
                    </a:lnTo>
                    <a:lnTo>
                      <a:pt x="17" y="25"/>
                    </a:lnTo>
                    <a:lnTo>
                      <a:pt x="13" y="19"/>
                    </a:lnTo>
                    <a:lnTo>
                      <a:pt x="9" y="13"/>
                    </a:lnTo>
                    <a:lnTo>
                      <a:pt x="6" y="10"/>
                    </a:lnTo>
                    <a:lnTo>
                      <a:pt x="4" y="5"/>
                    </a:lnTo>
                    <a:lnTo>
                      <a:pt x="0" y="0"/>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4" name="Freeform 290"/>
              <p:cNvSpPr>
                <a:spLocks/>
              </p:cNvSpPr>
              <p:nvPr/>
            </p:nvSpPr>
            <p:spPr bwMode="auto">
              <a:xfrm>
                <a:off x="1165" y="4865"/>
                <a:ext cx="15" cy="16"/>
              </a:xfrm>
              <a:custGeom>
                <a:avLst/>
                <a:gdLst/>
                <a:ahLst/>
                <a:cxnLst>
                  <a:cxn ang="0">
                    <a:pos x="43" y="0"/>
                  </a:cxn>
                  <a:cxn ang="0">
                    <a:pos x="39" y="0"/>
                  </a:cxn>
                  <a:cxn ang="0">
                    <a:pos x="35" y="2"/>
                  </a:cxn>
                  <a:cxn ang="0">
                    <a:pos x="33" y="4"/>
                  </a:cxn>
                  <a:cxn ang="0">
                    <a:pos x="32" y="7"/>
                  </a:cxn>
                  <a:cxn ang="0">
                    <a:pos x="32" y="11"/>
                  </a:cxn>
                  <a:cxn ang="0">
                    <a:pos x="31" y="13"/>
                  </a:cxn>
                  <a:cxn ang="0">
                    <a:pos x="30" y="17"/>
                  </a:cxn>
                  <a:cxn ang="0">
                    <a:pos x="28" y="21"/>
                  </a:cxn>
                  <a:cxn ang="0">
                    <a:pos x="24" y="23"/>
                  </a:cxn>
                  <a:cxn ang="0">
                    <a:pos x="21" y="25"/>
                  </a:cxn>
                  <a:cxn ang="0">
                    <a:pos x="17" y="27"/>
                  </a:cxn>
                  <a:cxn ang="0">
                    <a:pos x="13" y="30"/>
                  </a:cxn>
                  <a:cxn ang="0">
                    <a:pos x="8" y="34"/>
                  </a:cxn>
                  <a:cxn ang="0">
                    <a:pos x="5" y="37"/>
                  </a:cxn>
                  <a:cxn ang="0">
                    <a:pos x="3" y="39"/>
                  </a:cxn>
                  <a:cxn ang="0">
                    <a:pos x="0" y="43"/>
                  </a:cxn>
                </a:cxnLst>
                <a:rect l="0" t="0" r="r" b="b"/>
                <a:pathLst>
                  <a:path w="43" h="43">
                    <a:moveTo>
                      <a:pt x="43" y="0"/>
                    </a:moveTo>
                    <a:lnTo>
                      <a:pt x="39" y="0"/>
                    </a:lnTo>
                    <a:lnTo>
                      <a:pt x="35" y="2"/>
                    </a:lnTo>
                    <a:lnTo>
                      <a:pt x="33" y="4"/>
                    </a:lnTo>
                    <a:lnTo>
                      <a:pt x="32" y="7"/>
                    </a:lnTo>
                    <a:lnTo>
                      <a:pt x="32" y="11"/>
                    </a:lnTo>
                    <a:lnTo>
                      <a:pt x="31" y="13"/>
                    </a:lnTo>
                    <a:lnTo>
                      <a:pt x="30" y="17"/>
                    </a:lnTo>
                    <a:lnTo>
                      <a:pt x="28" y="21"/>
                    </a:lnTo>
                    <a:lnTo>
                      <a:pt x="24" y="23"/>
                    </a:lnTo>
                    <a:lnTo>
                      <a:pt x="21" y="25"/>
                    </a:lnTo>
                    <a:lnTo>
                      <a:pt x="17" y="27"/>
                    </a:lnTo>
                    <a:lnTo>
                      <a:pt x="13" y="30"/>
                    </a:lnTo>
                    <a:lnTo>
                      <a:pt x="8" y="34"/>
                    </a:lnTo>
                    <a:lnTo>
                      <a:pt x="5" y="37"/>
                    </a:lnTo>
                    <a:lnTo>
                      <a:pt x="3" y="39"/>
                    </a:lnTo>
                    <a:lnTo>
                      <a:pt x="0" y="43"/>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5" name="Freeform 291"/>
              <p:cNvSpPr>
                <a:spLocks/>
              </p:cNvSpPr>
              <p:nvPr/>
            </p:nvSpPr>
            <p:spPr bwMode="auto">
              <a:xfrm>
                <a:off x="1122" y="4884"/>
                <a:ext cx="21" cy="6"/>
              </a:xfrm>
              <a:custGeom>
                <a:avLst/>
                <a:gdLst/>
                <a:ahLst/>
                <a:cxnLst>
                  <a:cxn ang="0">
                    <a:pos x="60" y="0"/>
                  </a:cxn>
                  <a:cxn ang="0">
                    <a:pos x="56" y="2"/>
                  </a:cxn>
                  <a:cxn ang="0">
                    <a:pos x="53" y="5"/>
                  </a:cxn>
                  <a:cxn ang="0">
                    <a:pos x="48" y="9"/>
                  </a:cxn>
                  <a:cxn ang="0">
                    <a:pos x="45" y="12"/>
                  </a:cxn>
                  <a:cxn ang="0">
                    <a:pos x="41" y="14"/>
                  </a:cxn>
                  <a:cxn ang="0">
                    <a:pos x="34" y="16"/>
                  </a:cxn>
                  <a:cxn ang="0">
                    <a:pos x="28" y="17"/>
                  </a:cxn>
                  <a:cxn ang="0">
                    <a:pos x="20" y="17"/>
                  </a:cxn>
                  <a:cxn ang="0">
                    <a:pos x="14" y="18"/>
                  </a:cxn>
                  <a:cxn ang="0">
                    <a:pos x="1" y="18"/>
                  </a:cxn>
                  <a:cxn ang="0">
                    <a:pos x="0" y="18"/>
                  </a:cxn>
                </a:cxnLst>
                <a:rect l="0" t="0" r="r" b="b"/>
                <a:pathLst>
                  <a:path w="60" h="18">
                    <a:moveTo>
                      <a:pt x="60" y="0"/>
                    </a:moveTo>
                    <a:lnTo>
                      <a:pt x="56" y="2"/>
                    </a:lnTo>
                    <a:lnTo>
                      <a:pt x="53" y="5"/>
                    </a:lnTo>
                    <a:lnTo>
                      <a:pt x="48" y="9"/>
                    </a:lnTo>
                    <a:lnTo>
                      <a:pt x="45" y="12"/>
                    </a:lnTo>
                    <a:lnTo>
                      <a:pt x="41" y="14"/>
                    </a:lnTo>
                    <a:lnTo>
                      <a:pt x="34" y="16"/>
                    </a:lnTo>
                    <a:lnTo>
                      <a:pt x="28" y="17"/>
                    </a:lnTo>
                    <a:lnTo>
                      <a:pt x="20" y="17"/>
                    </a:lnTo>
                    <a:lnTo>
                      <a:pt x="14" y="18"/>
                    </a:lnTo>
                    <a:lnTo>
                      <a:pt x="1" y="18"/>
                    </a:lnTo>
                    <a:lnTo>
                      <a:pt x="0" y="18"/>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6" name="Freeform 292"/>
              <p:cNvSpPr>
                <a:spLocks/>
              </p:cNvSpPr>
              <p:nvPr/>
            </p:nvSpPr>
            <p:spPr bwMode="auto">
              <a:xfrm>
                <a:off x="1081" y="4886"/>
                <a:ext cx="21" cy="8"/>
              </a:xfrm>
              <a:custGeom>
                <a:avLst/>
                <a:gdLst/>
                <a:ahLst/>
                <a:cxnLst>
                  <a:cxn ang="0">
                    <a:pos x="59" y="25"/>
                  </a:cxn>
                  <a:cxn ang="0">
                    <a:pos x="58" y="24"/>
                  </a:cxn>
                  <a:cxn ang="0">
                    <a:pos x="53" y="22"/>
                  </a:cxn>
                  <a:cxn ang="0">
                    <a:pos x="49" y="20"/>
                  </a:cxn>
                  <a:cxn ang="0">
                    <a:pos x="39" y="14"/>
                  </a:cxn>
                  <a:cxn ang="0">
                    <a:pos x="31" y="9"/>
                  </a:cxn>
                  <a:cxn ang="0">
                    <a:pos x="27" y="8"/>
                  </a:cxn>
                  <a:cxn ang="0">
                    <a:pos x="20" y="5"/>
                  </a:cxn>
                  <a:cxn ang="0">
                    <a:pos x="12" y="1"/>
                  </a:cxn>
                  <a:cxn ang="0">
                    <a:pos x="6" y="0"/>
                  </a:cxn>
                  <a:cxn ang="0">
                    <a:pos x="1" y="0"/>
                  </a:cxn>
                  <a:cxn ang="0">
                    <a:pos x="0" y="1"/>
                  </a:cxn>
                </a:cxnLst>
                <a:rect l="0" t="0" r="r" b="b"/>
                <a:pathLst>
                  <a:path w="59" h="25">
                    <a:moveTo>
                      <a:pt x="59" y="25"/>
                    </a:moveTo>
                    <a:lnTo>
                      <a:pt x="58" y="24"/>
                    </a:lnTo>
                    <a:lnTo>
                      <a:pt x="53" y="22"/>
                    </a:lnTo>
                    <a:lnTo>
                      <a:pt x="49" y="20"/>
                    </a:lnTo>
                    <a:lnTo>
                      <a:pt x="39" y="14"/>
                    </a:lnTo>
                    <a:lnTo>
                      <a:pt x="31" y="9"/>
                    </a:lnTo>
                    <a:lnTo>
                      <a:pt x="27" y="8"/>
                    </a:lnTo>
                    <a:lnTo>
                      <a:pt x="20" y="5"/>
                    </a:lnTo>
                    <a:lnTo>
                      <a:pt x="12" y="1"/>
                    </a:lnTo>
                    <a:lnTo>
                      <a:pt x="6" y="0"/>
                    </a:lnTo>
                    <a:lnTo>
                      <a:pt x="1" y="0"/>
                    </a:lnTo>
                    <a:lnTo>
                      <a:pt x="0" y="1"/>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7" name="Freeform 293"/>
              <p:cNvSpPr>
                <a:spLocks/>
              </p:cNvSpPr>
              <p:nvPr/>
            </p:nvSpPr>
            <p:spPr bwMode="auto">
              <a:xfrm>
                <a:off x="1043" y="4874"/>
                <a:ext cx="17" cy="14"/>
              </a:xfrm>
              <a:custGeom>
                <a:avLst/>
                <a:gdLst/>
                <a:ahLst/>
                <a:cxnLst>
                  <a:cxn ang="0">
                    <a:pos x="46" y="38"/>
                  </a:cxn>
                  <a:cxn ang="0">
                    <a:pos x="45" y="38"/>
                  </a:cxn>
                  <a:cxn ang="0">
                    <a:pos x="44" y="37"/>
                  </a:cxn>
                  <a:cxn ang="0">
                    <a:pos x="43" y="37"/>
                  </a:cxn>
                  <a:cxn ang="0">
                    <a:pos x="40" y="33"/>
                  </a:cxn>
                  <a:cxn ang="0">
                    <a:pos x="38" y="33"/>
                  </a:cxn>
                  <a:cxn ang="0">
                    <a:pos x="37" y="33"/>
                  </a:cxn>
                  <a:cxn ang="0">
                    <a:pos x="34" y="32"/>
                  </a:cxn>
                  <a:cxn ang="0">
                    <a:pos x="30" y="32"/>
                  </a:cxn>
                  <a:cxn ang="0">
                    <a:pos x="24" y="30"/>
                  </a:cxn>
                  <a:cxn ang="0">
                    <a:pos x="21" y="28"/>
                  </a:cxn>
                  <a:cxn ang="0">
                    <a:pos x="20" y="28"/>
                  </a:cxn>
                  <a:cxn ang="0">
                    <a:pos x="18" y="26"/>
                  </a:cxn>
                  <a:cxn ang="0">
                    <a:pos x="18" y="25"/>
                  </a:cxn>
                  <a:cxn ang="0">
                    <a:pos x="17" y="22"/>
                  </a:cxn>
                  <a:cxn ang="0">
                    <a:pos x="17" y="21"/>
                  </a:cxn>
                  <a:cxn ang="0">
                    <a:pos x="16" y="17"/>
                  </a:cxn>
                  <a:cxn ang="0">
                    <a:pos x="15" y="14"/>
                  </a:cxn>
                  <a:cxn ang="0">
                    <a:pos x="12" y="11"/>
                  </a:cxn>
                  <a:cxn ang="0">
                    <a:pos x="10" y="10"/>
                  </a:cxn>
                  <a:cxn ang="0">
                    <a:pos x="9" y="9"/>
                  </a:cxn>
                  <a:cxn ang="0">
                    <a:pos x="7" y="7"/>
                  </a:cxn>
                  <a:cxn ang="0">
                    <a:pos x="5" y="4"/>
                  </a:cxn>
                  <a:cxn ang="0">
                    <a:pos x="2" y="2"/>
                  </a:cxn>
                  <a:cxn ang="0">
                    <a:pos x="0" y="0"/>
                  </a:cxn>
                </a:cxnLst>
                <a:rect l="0" t="0" r="r" b="b"/>
                <a:pathLst>
                  <a:path w="46" h="38">
                    <a:moveTo>
                      <a:pt x="46" y="38"/>
                    </a:moveTo>
                    <a:lnTo>
                      <a:pt x="45" y="38"/>
                    </a:lnTo>
                    <a:lnTo>
                      <a:pt x="44" y="37"/>
                    </a:lnTo>
                    <a:lnTo>
                      <a:pt x="43" y="37"/>
                    </a:lnTo>
                    <a:lnTo>
                      <a:pt x="40" y="33"/>
                    </a:lnTo>
                    <a:lnTo>
                      <a:pt x="38" y="33"/>
                    </a:lnTo>
                    <a:lnTo>
                      <a:pt x="37" y="33"/>
                    </a:lnTo>
                    <a:lnTo>
                      <a:pt x="34" y="32"/>
                    </a:lnTo>
                    <a:lnTo>
                      <a:pt x="30" y="32"/>
                    </a:lnTo>
                    <a:lnTo>
                      <a:pt x="24" y="30"/>
                    </a:lnTo>
                    <a:lnTo>
                      <a:pt x="21" y="28"/>
                    </a:lnTo>
                    <a:lnTo>
                      <a:pt x="20" y="28"/>
                    </a:lnTo>
                    <a:lnTo>
                      <a:pt x="18" y="26"/>
                    </a:lnTo>
                    <a:lnTo>
                      <a:pt x="18" y="25"/>
                    </a:lnTo>
                    <a:lnTo>
                      <a:pt x="17" y="22"/>
                    </a:lnTo>
                    <a:lnTo>
                      <a:pt x="17" y="21"/>
                    </a:lnTo>
                    <a:lnTo>
                      <a:pt x="16" y="17"/>
                    </a:lnTo>
                    <a:lnTo>
                      <a:pt x="15" y="14"/>
                    </a:lnTo>
                    <a:lnTo>
                      <a:pt x="12" y="11"/>
                    </a:lnTo>
                    <a:lnTo>
                      <a:pt x="10" y="10"/>
                    </a:lnTo>
                    <a:lnTo>
                      <a:pt x="9" y="9"/>
                    </a:lnTo>
                    <a:lnTo>
                      <a:pt x="7" y="7"/>
                    </a:lnTo>
                    <a:lnTo>
                      <a:pt x="5" y="4"/>
                    </a:lnTo>
                    <a:lnTo>
                      <a:pt x="2" y="2"/>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8" name="Freeform 294"/>
              <p:cNvSpPr>
                <a:spLocks/>
              </p:cNvSpPr>
              <p:nvPr/>
            </p:nvSpPr>
            <p:spPr bwMode="auto">
              <a:xfrm>
                <a:off x="1037" y="4834"/>
                <a:ext cx="7" cy="20"/>
              </a:xfrm>
              <a:custGeom>
                <a:avLst/>
                <a:gdLst/>
                <a:ahLst/>
                <a:cxnLst>
                  <a:cxn ang="0">
                    <a:pos x="2" y="59"/>
                  </a:cxn>
                  <a:cxn ang="0">
                    <a:pos x="2" y="57"/>
                  </a:cxn>
                  <a:cxn ang="0">
                    <a:pos x="1" y="55"/>
                  </a:cxn>
                  <a:cxn ang="0">
                    <a:pos x="0" y="49"/>
                  </a:cxn>
                  <a:cxn ang="0">
                    <a:pos x="1" y="45"/>
                  </a:cxn>
                  <a:cxn ang="0">
                    <a:pos x="1" y="40"/>
                  </a:cxn>
                  <a:cxn ang="0">
                    <a:pos x="2" y="37"/>
                  </a:cxn>
                  <a:cxn ang="0">
                    <a:pos x="5" y="33"/>
                  </a:cxn>
                  <a:cxn ang="0">
                    <a:pos x="7" y="29"/>
                  </a:cxn>
                  <a:cxn ang="0">
                    <a:pos x="8" y="25"/>
                  </a:cxn>
                  <a:cxn ang="0">
                    <a:pos x="10" y="24"/>
                  </a:cxn>
                  <a:cxn ang="0">
                    <a:pos x="10" y="21"/>
                  </a:cxn>
                  <a:cxn ang="0">
                    <a:pos x="11" y="18"/>
                  </a:cxn>
                  <a:cxn ang="0">
                    <a:pos x="12" y="18"/>
                  </a:cxn>
                  <a:cxn ang="0">
                    <a:pos x="12" y="16"/>
                  </a:cxn>
                  <a:cxn ang="0">
                    <a:pos x="14" y="14"/>
                  </a:cxn>
                  <a:cxn ang="0">
                    <a:pos x="15" y="12"/>
                  </a:cxn>
                  <a:cxn ang="0">
                    <a:pos x="18" y="11"/>
                  </a:cxn>
                  <a:cxn ang="0">
                    <a:pos x="19" y="10"/>
                  </a:cxn>
                  <a:cxn ang="0">
                    <a:pos x="21" y="8"/>
                  </a:cxn>
                  <a:cxn ang="0">
                    <a:pos x="22" y="6"/>
                  </a:cxn>
                  <a:cxn ang="0">
                    <a:pos x="22" y="2"/>
                  </a:cxn>
                  <a:cxn ang="0">
                    <a:pos x="22" y="0"/>
                  </a:cxn>
                </a:cxnLst>
                <a:rect l="0" t="0" r="r" b="b"/>
                <a:pathLst>
                  <a:path w="22" h="59">
                    <a:moveTo>
                      <a:pt x="2" y="59"/>
                    </a:moveTo>
                    <a:lnTo>
                      <a:pt x="2" y="57"/>
                    </a:lnTo>
                    <a:lnTo>
                      <a:pt x="1" y="55"/>
                    </a:lnTo>
                    <a:lnTo>
                      <a:pt x="0" y="49"/>
                    </a:lnTo>
                    <a:lnTo>
                      <a:pt x="1" y="45"/>
                    </a:lnTo>
                    <a:lnTo>
                      <a:pt x="1" y="40"/>
                    </a:lnTo>
                    <a:lnTo>
                      <a:pt x="2" y="37"/>
                    </a:lnTo>
                    <a:lnTo>
                      <a:pt x="5" y="33"/>
                    </a:lnTo>
                    <a:lnTo>
                      <a:pt x="7" y="29"/>
                    </a:lnTo>
                    <a:lnTo>
                      <a:pt x="8" y="25"/>
                    </a:lnTo>
                    <a:lnTo>
                      <a:pt x="10" y="24"/>
                    </a:lnTo>
                    <a:lnTo>
                      <a:pt x="10" y="21"/>
                    </a:lnTo>
                    <a:lnTo>
                      <a:pt x="11" y="18"/>
                    </a:lnTo>
                    <a:lnTo>
                      <a:pt x="12" y="18"/>
                    </a:lnTo>
                    <a:lnTo>
                      <a:pt x="12" y="16"/>
                    </a:lnTo>
                    <a:lnTo>
                      <a:pt x="14" y="14"/>
                    </a:lnTo>
                    <a:lnTo>
                      <a:pt x="15" y="12"/>
                    </a:lnTo>
                    <a:lnTo>
                      <a:pt x="18" y="11"/>
                    </a:lnTo>
                    <a:lnTo>
                      <a:pt x="19" y="10"/>
                    </a:lnTo>
                    <a:lnTo>
                      <a:pt x="21" y="8"/>
                    </a:lnTo>
                    <a:lnTo>
                      <a:pt x="22" y="6"/>
                    </a:lnTo>
                    <a:lnTo>
                      <a:pt x="22" y="2"/>
                    </a:lnTo>
                    <a:lnTo>
                      <a:pt x="2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199" name="Freeform 295"/>
              <p:cNvSpPr>
                <a:spLocks/>
              </p:cNvSpPr>
              <p:nvPr/>
            </p:nvSpPr>
            <p:spPr bwMode="auto">
              <a:xfrm>
                <a:off x="1047" y="4793"/>
                <a:ext cx="4" cy="22"/>
              </a:xfrm>
              <a:custGeom>
                <a:avLst/>
                <a:gdLst/>
                <a:ahLst/>
                <a:cxnLst>
                  <a:cxn ang="0">
                    <a:pos x="6" y="62"/>
                  </a:cxn>
                  <a:cxn ang="0">
                    <a:pos x="7" y="59"/>
                  </a:cxn>
                  <a:cxn ang="0">
                    <a:pos x="9" y="54"/>
                  </a:cxn>
                  <a:cxn ang="0">
                    <a:pos x="9" y="52"/>
                  </a:cxn>
                  <a:cxn ang="0">
                    <a:pos x="10" y="50"/>
                  </a:cxn>
                  <a:cxn ang="0">
                    <a:pos x="9" y="49"/>
                  </a:cxn>
                  <a:cxn ang="0">
                    <a:pos x="9" y="49"/>
                  </a:cxn>
                  <a:cxn ang="0">
                    <a:pos x="9" y="46"/>
                  </a:cxn>
                  <a:cxn ang="0">
                    <a:pos x="8" y="41"/>
                  </a:cxn>
                  <a:cxn ang="0">
                    <a:pos x="7" y="39"/>
                  </a:cxn>
                  <a:cxn ang="0">
                    <a:pos x="6" y="37"/>
                  </a:cxn>
                  <a:cxn ang="0">
                    <a:pos x="5" y="34"/>
                  </a:cxn>
                  <a:cxn ang="0">
                    <a:pos x="3" y="32"/>
                  </a:cxn>
                  <a:cxn ang="0">
                    <a:pos x="1" y="30"/>
                  </a:cxn>
                  <a:cxn ang="0">
                    <a:pos x="0" y="24"/>
                  </a:cxn>
                  <a:cxn ang="0">
                    <a:pos x="1" y="23"/>
                  </a:cxn>
                  <a:cxn ang="0">
                    <a:pos x="1" y="16"/>
                  </a:cxn>
                  <a:cxn ang="0">
                    <a:pos x="1" y="9"/>
                  </a:cxn>
                  <a:cxn ang="0">
                    <a:pos x="3" y="2"/>
                  </a:cxn>
                  <a:cxn ang="0">
                    <a:pos x="3" y="0"/>
                  </a:cxn>
                </a:cxnLst>
                <a:rect l="0" t="0" r="r" b="b"/>
                <a:pathLst>
                  <a:path w="10" h="62">
                    <a:moveTo>
                      <a:pt x="6" y="62"/>
                    </a:moveTo>
                    <a:lnTo>
                      <a:pt x="7" y="59"/>
                    </a:lnTo>
                    <a:lnTo>
                      <a:pt x="9" y="54"/>
                    </a:lnTo>
                    <a:lnTo>
                      <a:pt x="9" y="52"/>
                    </a:lnTo>
                    <a:lnTo>
                      <a:pt x="10" y="50"/>
                    </a:lnTo>
                    <a:lnTo>
                      <a:pt x="9" y="49"/>
                    </a:lnTo>
                    <a:lnTo>
                      <a:pt x="9" y="49"/>
                    </a:lnTo>
                    <a:lnTo>
                      <a:pt x="9" y="46"/>
                    </a:lnTo>
                    <a:lnTo>
                      <a:pt x="8" y="41"/>
                    </a:lnTo>
                    <a:lnTo>
                      <a:pt x="7" y="39"/>
                    </a:lnTo>
                    <a:lnTo>
                      <a:pt x="6" y="37"/>
                    </a:lnTo>
                    <a:lnTo>
                      <a:pt x="5" y="34"/>
                    </a:lnTo>
                    <a:lnTo>
                      <a:pt x="3" y="32"/>
                    </a:lnTo>
                    <a:lnTo>
                      <a:pt x="1" y="30"/>
                    </a:lnTo>
                    <a:lnTo>
                      <a:pt x="0" y="24"/>
                    </a:lnTo>
                    <a:lnTo>
                      <a:pt x="1" y="23"/>
                    </a:lnTo>
                    <a:lnTo>
                      <a:pt x="1" y="16"/>
                    </a:lnTo>
                    <a:lnTo>
                      <a:pt x="1" y="9"/>
                    </a:lnTo>
                    <a:lnTo>
                      <a:pt x="3" y="2"/>
                    </a:lnTo>
                    <a:lnTo>
                      <a:pt x="3"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0" name="Freeform 296"/>
              <p:cNvSpPr>
                <a:spLocks/>
              </p:cNvSpPr>
              <p:nvPr/>
            </p:nvSpPr>
            <p:spPr bwMode="auto">
              <a:xfrm>
                <a:off x="1045" y="4750"/>
                <a:ext cx="3" cy="21"/>
              </a:xfrm>
              <a:custGeom>
                <a:avLst/>
                <a:gdLst/>
                <a:ahLst/>
                <a:cxnLst>
                  <a:cxn ang="0">
                    <a:pos x="3" y="64"/>
                  </a:cxn>
                  <a:cxn ang="0">
                    <a:pos x="3" y="45"/>
                  </a:cxn>
                  <a:cxn ang="0">
                    <a:pos x="3" y="37"/>
                  </a:cxn>
                  <a:cxn ang="0">
                    <a:pos x="3" y="28"/>
                  </a:cxn>
                  <a:cxn ang="0">
                    <a:pos x="4" y="23"/>
                  </a:cxn>
                  <a:cxn ang="0">
                    <a:pos x="3" y="16"/>
                  </a:cxn>
                  <a:cxn ang="0">
                    <a:pos x="3" y="10"/>
                  </a:cxn>
                  <a:cxn ang="0">
                    <a:pos x="2" y="4"/>
                  </a:cxn>
                  <a:cxn ang="0">
                    <a:pos x="0" y="0"/>
                  </a:cxn>
                </a:cxnLst>
                <a:rect l="0" t="0" r="r" b="b"/>
                <a:pathLst>
                  <a:path w="4" h="64">
                    <a:moveTo>
                      <a:pt x="3" y="64"/>
                    </a:moveTo>
                    <a:lnTo>
                      <a:pt x="3" y="45"/>
                    </a:lnTo>
                    <a:lnTo>
                      <a:pt x="3" y="37"/>
                    </a:lnTo>
                    <a:lnTo>
                      <a:pt x="3" y="28"/>
                    </a:lnTo>
                    <a:lnTo>
                      <a:pt x="4" y="23"/>
                    </a:lnTo>
                    <a:lnTo>
                      <a:pt x="3" y="16"/>
                    </a:lnTo>
                    <a:lnTo>
                      <a:pt x="3" y="10"/>
                    </a:lnTo>
                    <a:lnTo>
                      <a:pt x="2" y="4"/>
                    </a:lnTo>
                    <a:lnTo>
                      <a:pt x="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1" name="Freeform 297"/>
              <p:cNvSpPr>
                <a:spLocks/>
              </p:cNvSpPr>
              <p:nvPr/>
            </p:nvSpPr>
            <p:spPr bwMode="auto">
              <a:xfrm>
                <a:off x="1038" y="4707"/>
                <a:ext cx="2" cy="22"/>
              </a:xfrm>
              <a:custGeom>
                <a:avLst/>
                <a:gdLst/>
                <a:ahLst/>
                <a:cxnLst>
                  <a:cxn ang="0">
                    <a:pos x="0" y="64"/>
                  </a:cxn>
                  <a:cxn ang="0">
                    <a:pos x="1" y="62"/>
                  </a:cxn>
                  <a:cxn ang="0">
                    <a:pos x="2" y="60"/>
                  </a:cxn>
                  <a:cxn ang="0">
                    <a:pos x="4" y="54"/>
                  </a:cxn>
                  <a:cxn ang="0">
                    <a:pos x="4" y="49"/>
                  </a:cxn>
                  <a:cxn ang="0">
                    <a:pos x="4" y="46"/>
                  </a:cxn>
                  <a:cxn ang="0">
                    <a:pos x="3" y="43"/>
                  </a:cxn>
                  <a:cxn ang="0">
                    <a:pos x="3" y="41"/>
                  </a:cxn>
                  <a:cxn ang="0">
                    <a:pos x="2" y="35"/>
                  </a:cxn>
                  <a:cxn ang="0">
                    <a:pos x="2" y="31"/>
                  </a:cxn>
                  <a:cxn ang="0">
                    <a:pos x="1" y="25"/>
                  </a:cxn>
                  <a:cxn ang="0">
                    <a:pos x="1" y="20"/>
                  </a:cxn>
                  <a:cxn ang="0">
                    <a:pos x="1" y="14"/>
                  </a:cxn>
                  <a:cxn ang="0">
                    <a:pos x="1" y="3"/>
                  </a:cxn>
                  <a:cxn ang="0">
                    <a:pos x="2" y="0"/>
                  </a:cxn>
                </a:cxnLst>
                <a:rect l="0" t="0" r="r" b="b"/>
                <a:pathLst>
                  <a:path w="4" h="64">
                    <a:moveTo>
                      <a:pt x="0" y="64"/>
                    </a:moveTo>
                    <a:lnTo>
                      <a:pt x="1" y="62"/>
                    </a:lnTo>
                    <a:lnTo>
                      <a:pt x="2" y="60"/>
                    </a:lnTo>
                    <a:lnTo>
                      <a:pt x="4" y="54"/>
                    </a:lnTo>
                    <a:lnTo>
                      <a:pt x="4" y="49"/>
                    </a:lnTo>
                    <a:lnTo>
                      <a:pt x="4" y="46"/>
                    </a:lnTo>
                    <a:lnTo>
                      <a:pt x="3" y="43"/>
                    </a:lnTo>
                    <a:lnTo>
                      <a:pt x="3" y="41"/>
                    </a:lnTo>
                    <a:lnTo>
                      <a:pt x="2" y="35"/>
                    </a:lnTo>
                    <a:lnTo>
                      <a:pt x="2" y="31"/>
                    </a:lnTo>
                    <a:lnTo>
                      <a:pt x="1" y="25"/>
                    </a:lnTo>
                    <a:lnTo>
                      <a:pt x="1" y="20"/>
                    </a:lnTo>
                    <a:lnTo>
                      <a:pt x="1" y="14"/>
                    </a:lnTo>
                    <a:lnTo>
                      <a:pt x="1" y="3"/>
                    </a:lnTo>
                    <a:lnTo>
                      <a:pt x="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2" name="Freeform 298"/>
              <p:cNvSpPr>
                <a:spLocks/>
              </p:cNvSpPr>
              <p:nvPr/>
            </p:nvSpPr>
            <p:spPr bwMode="auto">
              <a:xfrm>
                <a:off x="1041" y="4668"/>
                <a:ext cx="14" cy="18"/>
              </a:xfrm>
              <a:custGeom>
                <a:avLst/>
                <a:gdLst/>
                <a:ahLst/>
                <a:cxnLst>
                  <a:cxn ang="0">
                    <a:pos x="0" y="50"/>
                  </a:cxn>
                  <a:cxn ang="0">
                    <a:pos x="1" y="45"/>
                  </a:cxn>
                  <a:cxn ang="0">
                    <a:pos x="7" y="41"/>
                  </a:cxn>
                  <a:cxn ang="0">
                    <a:pos x="12" y="36"/>
                  </a:cxn>
                  <a:cxn ang="0">
                    <a:pos x="16" y="30"/>
                  </a:cxn>
                  <a:cxn ang="0">
                    <a:pos x="24" y="21"/>
                  </a:cxn>
                  <a:cxn ang="0">
                    <a:pos x="32" y="13"/>
                  </a:cxn>
                  <a:cxn ang="0">
                    <a:pos x="37" y="3"/>
                  </a:cxn>
                  <a:cxn ang="0">
                    <a:pos x="38" y="0"/>
                  </a:cxn>
                </a:cxnLst>
                <a:rect l="0" t="0" r="r" b="b"/>
                <a:pathLst>
                  <a:path w="38" h="50">
                    <a:moveTo>
                      <a:pt x="0" y="50"/>
                    </a:moveTo>
                    <a:lnTo>
                      <a:pt x="1" y="45"/>
                    </a:lnTo>
                    <a:lnTo>
                      <a:pt x="7" y="41"/>
                    </a:lnTo>
                    <a:lnTo>
                      <a:pt x="12" y="36"/>
                    </a:lnTo>
                    <a:lnTo>
                      <a:pt x="16" y="30"/>
                    </a:lnTo>
                    <a:lnTo>
                      <a:pt x="24" y="21"/>
                    </a:lnTo>
                    <a:lnTo>
                      <a:pt x="32" y="13"/>
                    </a:lnTo>
                    <a:lnTo>
                      <a:pt x="37" y="3"/>
                    </a:lnTo>
                    <a:lnTo>
                      <a:pt x="38"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3" name="Freeform 299"/>
              <p:cNvSpPr>
                <a:spLocks/>
              </p:cNvSpPr>
              <p:nvPr/>
            </p:nvSpPr>
            <p:spPr bwMode="auto">
              <a:xfrm>
                <a:off x="1070" y="4636"/>
                <a:ext cx="16" cy="15"/>
              </a:xfrm>
              <a:custGeom>
                <a:avLst/>
                <a:gdLst/>
                <a:ahLst/>
                <a:cxnLst>
                  <a:cxn ang="0">
                    <a:pos x="0" y="44"/>
                  </a:cxn>
                  <a:cxn ang="0">
                    <a:pos x="6" y="40"/>
                  </a:cxn>
                  <a:cxn ang="0">
                    <a:pos x="13" y="36"/>
                  </a:cxn>
                  <a:cxn ang="0">
                    <a:pos x="23" y="30"/>
                  </a:cxn>
                  <a:cxn ang="0">
                    <a:pos x="30" y="22"/>
                  </a:cxn>
                  <a:cxn ang="0">
                    <a:pos x="32" y="20"/>
                  </a:cxn>
                  <a:cxn ang="0">
                    <a:pos x="39" y="14"/>
                  </a:cxn>
                  <a:cxn ang="0">
                    <a:pos x="42" y="8"/>
                  </a:cxn>
                  <a:cxn ang="0">
                    <a:pos x="45" y="0"/>
                  </a:cxn>
                </a:cxnLst>
                <a:rect l="0" t="0" r="r" b="b"/>
                <a:pathLst>
                  <a:path w="45" h="44">
                    <a:moveTo>
                      <a:pt x="0" y="44"/>
                    </a:moveTo>
                    <a:lnTo>
                      <a:pt x="6" y="40"/>
                    </a:lnTo>
                    <a:lnTo>
                      <a:pt x="13" y="36"/>
                    </a:lnTo>
                    <a:lnTo>
                      <a:pt x="23" y="30"/>
                    </a:lnTo>
                    <a:lnTo>
                      <a:pt x="30" y="22"/>
                    </a:lnTo>
                    <a:lnTo>
                      <a:pt x="32" y="20"/>
                    </a:lnTo>
                    <a:lnTo>
                      <a:pt x="39" y="14"/>
                    </a:lnTo>
                    <a:lnTo>
                      <a:pt x="42" y="8"/>
                    </a:lnTo>
                    <a:lnTo>
                      <a:pt x="45"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4" name="Freeform 300"/>
              <p:cNvSpPr>
                <a:spLocks/>
              </p:cNvSpPr>
              <p:nvPr/>
            </p:nvSpPr>
            <p:spPr bwMode="auto">
              <a:xfrm>
                <a:off x="1097" y="4597"/>
                <a:ext cx="11" cy="20"/>
              </a:xfrm>
              <a:custGeom>
                <a:avLst/>
                <a:gdLst/>
                <a:ahLst/>
                <a:cxnLst>
                  <a:cxn ang="0">
                    <a:pos x="0" y="57"/>
                  </a:cxn>
                  <a:cxn ang="0">
                    <a:pos x="2" y="53"/>
                  </a:cxn>
                  <a:cxn ang="0">
                    <a:pos x="6" y="45"/>
                  </a:cxn>
                  <a:cxn ang="0">
                    <a:pos x="13" y="35"/>
                  </a:cxn>
                  <a:cxn ang="0">
                    <a:pos x="18" y="25"/>
                  </a:cxn>
                  <a:cxn ang="0">
                    <a:pos x="21" y="20"/>
                  </a:cxn>
                  <a:cxn ang="0">
                    <a:pos x="26" y="11"/>
                  </a:cxn>
                  <a:cxn ang="0">
                    <a:pos x="28" y="5"/>
                  </a:cxn>
                  <a:cxn ang="0">
                    <a:pos x="29" y="0"/>
                  </a:cxn>
                </a:cxnLst>
                <a:rect l="0" t="0" r="r" b="b"/>
                <a:pathLst>
                  <a:path w="29" h="57">
                    <a:moveTo>
                      <a:pt x="0" y="57"/>
                    </a:moveTo>
                    <a:lnTo>
                      <a:pt x="2" y="53"/>
                    </a:lnTo>
                    <a:lnTo>
                      <a:pt x="6" y="45"/>
                    </a:lnTo>
                    <a:lnTo>
                      <a:pt x="13" y="35"/>
                    </a:lnTo>
                    <a:lnTo>
                      <a:pt x="18" y="25"/>
                    </a:lnTo>
                    <a:lnTo>
                      <a:pt x="21" y="20"/>
                    </a:lnTo>
                    <a:lnTo>
                      <a:pt x="26" y="11"/>
                    </a:lnTo>
                    <a:lnTo>
                      <a:pt x="28" y="5"/>
                    </a:lnTo>
                    <a:lnTo>
                      <a:pt x="29"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5" name="Freeform 301"/>
              <p:cNvSpPr>
                <a:spLocks/>
              </p:cNvSpPr>
              <p:nvPr/>
            </p:nvSpPr>
            <p:spPr bwMode="auto">
              <a:xfrm>
                <a:off x="1120" y="4558"/>
                <a:ext cx="5" cy="20"/>
              </a:xfrm>
              <a:custGeom>
                <a:avLst/>
                <a:gdLst/>
                <a:ahLst/>
                <a:cxnLst>
                  <a:cxn ang="0">
                    <a:pos x="0" y="62"/>
                  </a:cxn>
                  <a:cxn ang="0">
                    <a:pos x="1" y="58"/>
                  </a:cxn>
                  <a:cxn ang="0">
                    <a:pos x="2" y="51"/>
                  </a:cxn>
                  <a:cxn ang="0">
                    <a:pos x="5" y="43"/>
                  </a:cxn>
                  <a:cxn ang="0">
                    <a:pos x="9" y="34"/>
                  </a:cxn>
                  <a:cxn ang="0">
                    <a:pos x="11" y="25"/>
                  </a:cxn>
                  <a:cxn ang="0">
                    <a:pos x="12" y="15"/>
                  </a:cxn>
                  <a:cxn ang="0">
                    <a:pos x="11" y="10"/>
                  </a:cxn>
                  <a:cxn ang="0">
                    <a:pos x="14" y="3"/>
                  </a:cxn>
                  <a:cxn ang="0">
                    <a:pos x="16" y="0"/>
                  </a:cxn>
                </a:cxnLst>
                <a:rect l="0" t="0" r="r" b="b"/>
                <a:pathLst>
                  <a:path w="16" h="62">
                    <a:moveTo>
                      <a:pt x="0" y="62"/>
                    </a:moveTo>
                    <a:lnTo>
                      <a:pt x="1" y="58"/>
                    </a:lnTo>
                    <a:lnTo>
                      <a:pt x="2" y="51"/>
                    </a:lnTo>
                    <a:lnTo>
                      <a:pt x="5" y="43"/>
                    </a:lnTo>
                    <a:lnTo>
                      <a:pt x="9" y="34"/>
                    </a:lnTo>
                    <a:lnTo>
                      <a:pt x="11" y="25"/>
                    </a:lnTo>
                    <a:lnTo>
                      <a:pt x="12" y="15"/>
                    </a:lnTo>
                    <a:lnTo>
                      <a:pt x="11" y="10"/>
                    </a:lnTo>
                    <a:lnTo>
                      <a:pt x="14" y="3"/>
                    </a:lnTo>
                    <a:lnTo>
                      <a:pt x="16"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6" name="Freeform 302"/>
              <p:cNvSpPr>
                <a:spLocks/>
              </p:cNvSpPr>
              <p:nvPr/>
            </p:nvSpPr>
            <p:spPr bwMode="auto">
              <a:xfrm>
                <a:off x="1133" y="4517"/>
                <a:ext cx="8" cy="20"/>
              </a:xfrm>
              <a:custGeom>
                <a:avLst/>
                <a:gdLst/>
                <a:ahLst/>
                <a:cxnLst>
                  <a:cxn ang="0">
                    <a:pos x="0" y="58"/>
                  </a:cxn>
                  <a:cxn ang="0">
                    <a:pos x="0" y="52"/>
                  </a:cxn>
                  <a:cxn ang="0">
                    <a:pos x="2" y="38"/>
                  </a:cxn>
                  <a:cxn ang="0">
                    <a:pos x="3" y="28"/>
                  </a:cxn>
                  <a:cxn ang="0">
                    <a:pos x="4" y="20"/>
                  </a:cxn>
                  <a:cxn ang="0">
                    <a:pos x="9" y="12"/>
                  </a:cxn>
                  <a:cxn ang="0">
                    <a:pos x="13" y="7"/>
                  </a:cxn>
                  <a:cxn ang="0">
                    <a:pos x="17" y="3"/>
                  </a:cxn>
                  <a:cxn ang="0">
                    <a:pos x="21" y="0"/>
                  </a:cxn>
                </a:cxnLst>
                <a:rect l="0" t="0" r="r" b="b"/>
                <a:pathLst>
                  <a:path w="21" h="58">
                    <a:moveTo>
                      <a:pt x="0" y="58"/>
                    </a:moveTo>
                    <a:lnTo>
                      <a:pt x="0" y="52"/>
                    </a:lnTo>
                    <a:lnTo>
                      <a:pt x="2" y="38"/>
                    </a:lnTo>
                    <a:lnTo>
                      <a:pt x="3" y="28"/>
                    </a:lnTo>
                    <a:lnTo>
                      <a:pt x="4" y="20"/>
                    </a:lnTo>
                    <a:lnTo>
                      <a:pt x="9" y="12"/>
                    </a:lnTo>
                    <a:lnTo>
                      <a:pt x="13" y="7"/>
                    </a:lnTo>
                    <a:lnTo>
                      <a:pt x="17" y="3"/>
                    </a:lnTo>
                    <a:lnTo>
                      <a:pt x="2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7" name="Freeform 303"/>
              <p:cNvSpPr>
                <a:spLocks/>
              </p:cNvSpPr>
              <p:nvPr/>
            </p:nvSpPr>
            <p:spPr bwMode="auto">
              <a:xfrm>
                <a:off x="1161" y="4507"/>
                <a:ext cx="22" cy="4"/>
              </a:xfrm>
              <a:custGeom>
                <a:avLst/>
                <a:gdLst/>
                <a:ahLst/>
                <a:cxnLst>
                  <a:cxn ang="0">
                    <a:pos x="0" y="9"/>
                  </a:cxn>
                  <a:cxn ang="0">
                    <a:pos x="4" y="10"/>
                  </a:cxn>
                  <a:cxn ang="0">
                    <a:pos x="15" y="12"/>
                  </a:cxn>
                  <a:cxn ang="0">
                    <a:pos x="19" y="11"/>
                  </a:cxn>
                  <a:cxn ang="0">
                    <a:pos x="30" y="9"/>
                  </a:cxn>
                  <a:cxn ang="0">
                    <a:pos x="37" y="5"/>
                  </a:cxn>
                  <a:cxn ang="0">
                    <a:pos x="46" y="3"/>
                  </a:cxn>
                  <a:cxn ang="0">
                    <a:pos x="62" y="0"/>
                  </a:cxn>
                </a:cxnLst>
                <a:rect l="0" t="0" r="r" b="b"/>
                <a:pathLst>
                  <a:path w="62" h="12">
                    <a:moveTo>
                      <a:pt x="0" y="9"/>
                    </a:moveTo>
                    <a:lnTo>
                      <a:pt x="4" y="10"/>
                    </a:lnTo>
                    <a:lnTo>
                      <a:pt x="15" y="12"/>
                    </a:lnTo>
                    <a:lnTo>
                      <a:pt x="19" y="11"/>
                    </a:lnTo>
                    <a:lnTo>
                      <a:pt x="30" y="9"/>
                    </a:lnTo>
                    <a:lnTo>
                      <a:pt x="37" y="5"/>
                    </a:lnTo>
                    <a:lnTo>
                      <a:pt x="46" y="3"/>
                    </a:lnTo>
                    <a:lnTo>
                      <a:pt x="6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8" name="Freeform 304"/>
              <p:cNvSpPr>
                <a:spLocks/>
              </p:cNvSpPr>
              <p:nvPr/>
            </p:nvSpPr>
            <p:spPr bwMode="auto">
              <a:xfrm>
                <a:off x="1195" y="4471"/>
                <a:ext cx="3" cy="21"/>
              </a:xfrm>
              <a:custGeom>
                <a:avLst/>
                <a:gdLst/>
                <a:ahLst/>
                <a:cxnLst>
                  <a:cxn ang="0">
                    <a:pos x="4" y="61"/>
                  </a:cxn>
                  <a:cxn ang="0">
                    <a:pos x="5" y="61"/>
                  </a:cxn>
                  <a:cxn ang="0">
                    <a:pos x="8" y="59"/>
                  </a:cxn>
                  <a:cxn ang="0">
                    <a:pos x="8" y="54"/>
                  </a:cxn>
                  <a:cxn ang="0">
                    <a:pos x="7" y="51"/>
                  </a:cxn>
                  <a:cxn ang="0">
                    <a:pos x="7" y="50"/>
                  </a:cxn>
                  <a:cxn ang="0">
                    <a:pos x="5" y="44"/>
                  </a:cxn>
                  <a:cxn ang="0">
                    <a:pos x="3" y="39"/>
                  </a:cxn>
                  <a:cxn ang="0">
                    <a:pos x="0" y="33"/>
                  </a:cxn>
                  <a:cxn ang="0">
                    <a:pos x="0" y="23"/>
                  </a:cxn>
                  <a:cxn ang="0">
                    <a:pos x="0" y="17"/>
                  </a:cxn>
                  <a:cxn ang="0">
                    <a:pos x="1" y="11"/>
                  </a:cxn>
                  <a:cxn ang="0">
                    <a:pos x="1" y="2"/>
                  </a:cxn>
                  <a:cxn ang="0">
                    <a:pos x="1" y="0"/>
                  </a:cxn>
                </a:cxnLst>
                <a:rect l="0" t="0" r="r" b="b"/>
                <a:pathLst>
                  <a:path w="8" h="61">
                    <a:moveTo>
                      <a:pt x="4" y="61"/>
                    </a:moveTo>
                    <a:lnTo>
                      <a:pt x="5" y="61"/>
                    </a:lnTo>
                    <a:lnTo>
                      <a:pt x="8" y="59"/>
                    </a:lnTo>
                    <a:lnTo>
                      <a:pt x="8" y="54"/>
                    </a:lnTo>
                    <a:lnTo>
                      <a:pt x="7" y="51"/>
                    </a:lnTo>
                    <a:lnTo>
                      <a:pt x="7" y="50"/>
                    </a:lnTo>
                    <a:lnTo>
                      <a:pt x="5" y="44"/>
                    </a:lnTo>
                    <a:lnTo>
                      <a:pt x="3" y="39"/>
                    </a:lnTo>
                    <a:lnTo>
                      <a:pt x="0" y="33"/>
                    </a:lnTo>
                    <a:lnTo>
                      <a:pt x="0" y="23"/>
                    </a:lnTo>
                    <a:lnTo>
                      <a:pt x="0" y="17"/>
                    </a:lnTo>
                    <a:lnTo>
                      <a:pt x="1" y="11"/>
                    </a:lnTo>
                    <a:lnTo>
                      <a:pt x="1" y="2"/>
                    </a:lnTo>
                    <a:lnTo>
                      <a:pt x="1"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09" name="Freeform 305"/>
              <p:cNvSpPr>
                <a:spLocks/>
              </p:cNvSpPr>
              <p:nvPr/>
            </p:nvSpPr>
            <p:spPr bwMode="auto">
              <a:xfrm>
                <a:off x="1197" y="4430"/>
                <a:ext cx="5" cy="20"/>
              </a:xfrm>
              <a:custGeom>
                <a:avLst/>
                <a:gdLst/>
                <a:ahLst/>
                <a:cxnLst>
                  <a:cxn ang="0">
                    <a:pos x="12" y="59"/>
                  </a:cxn>
                  <a:cxn ang="0">
                    <a:pos x="7" y="49"/>
                  </a:cxn>
                  <a:cxn ang="0">
                    <a:pos x="0" y="36"/>
                  </a:cxn>
                  <a:cxn ang="0">
                    <a:pos x="0" y="28"/>
                  </a:cxn>
                  <a:cxn ang="0">
                    <a:pos x="3" y="21"/>
                  </a:cxn>
                  <a:cxn ang="0">
                    <a:pos x="9" y="8"/>
                  </a:cxn>
                  <a:cxn ang="0">
                    <a:pos x="14" y="0"/>
                  </a:cxn>
                </a:cxnLst>
                <a:rect l="0" t="0" r="r" b="b"/>
                <a:pathLst>
                  <a:path w="14" h="59">
                    <a:moveTo>
                      <a:pt x="12" y="59"/>
                    </a:moveTo>
                    <a:lnTo>
                      <a:pt x="7" y="49"/>
                    </a:lnTo>
                    <a:lnTo>
                      <a:pt x="0" y="36"/>
                    </a:lnTo>
                    <a:lnTo>
                      <a:pt x="0" y="28"/>
                    </a:lnTo>
                    <a:lnTo>
                      <a:pt x="3" y="21"/>
                    </a:lnTo>
                    <a:lnTo>
                      <a:pt x="9" y="8"/>
                    </a:lnTo>
                    <a:lnTo>
                      <a:pt x="1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10" name="Freeform 306"/>
              <p:cNvSpPr>
                <a:spLocks/>
              </p:cNvSpPr>
              <p:nvPr/>
            </p:nvSpPr>
            <p:spPr bwMode="auto">
              <a:xfrm>
                <a:off x="1212" y="4390"/>
                <a:ext cx="7" cy="20"/>
              </a:xfrm>
              <a:custGeom>
                <a:avLst/>
                <a:gdLst/>
                <a:ahLst/>
                <a:cxnLst>
                  <a:cxn ang="0">
                    <a:pos x="0" y="59"/>
                  </a:cxn>
                  <a:cxn ang="0">
                    <a:pos x="0" y="58"/>
                  </a:cxn>
                  <a:cxn ang="0">
                    <a:pos x="5" y="46"/>
                  </a:cxn>
                  <a:cxn ang="0">
                    <a:pos x="10" y="39"/>
                  </a:cxn>
                  <a:cxn ang="0">
                    <a:pos x="15" y="29"/>
                  </a:cxn>
                  <a:cxn ang="0">
                    <a:pos x="17" y="27"/>
                  </a:cxn>
                  <a:cxn ang="0">
                    <a:pos x="17" y="20"/>
                  </a:cxn>
                  <a:cxn ang="0">
                    <a:pos x="20" y="13"/>
                  </a:cxn>
                  <a:cxn ang="0">
                    <a:pos x="20" y="0"/>
                  </a:cxn>
                </a:cxnLst>
                <a:rect l="0" t="0" r="r" b="b"/>
                <a:pathLst>
                  <a:path w="20" h="59">
                    <a:moveTo>
                      <a:pt x="0" y="59"/>
                    </a:moveTo>
                    <a:lnTo>
                      <a:pt x="0" y="58"/>
                    </a:lnTo>
                    <a:lnTo>
                      <a:pt x="5" y="46"/>
                    </a:lnTo>
                    <a:lnTo>
                      <a:pt x="10" y="39"/>
                    </a:lnTo>
                    <a:lnTo>
                      <a:pt x="15" y="29"/>
                    </a:lnTo>
                    <a:lnTo>
                      <a:pt x="17" y="27"/>
                    </a:lnTo>
                    <a:lnTo>
                      <a:pt x="17" y="20"/>
                    </a:lnTo>
                    <a:lnTo>
                      <a:pt x="20" y="13"/>
                    </a:lnTo>
                    <a:lnTo>
                      <a:pt x="20"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11" name="Freeform 307"/>
              <p:cNvSpPr>
                <a:spLocks/>
              </p:cNvSpPr>
              <p:nvPr/>
            </p:nvSpPr>
            <p:spPr bwMode="auto">
              <a:xfrm>
                <a:off x="1215" y="4350"/>
                <a:ext cx="6" cy="18"/>
              </a:xfrm>
              <a:custGeom>
                <a:avLst/>
                <a:gdLst/>
                <a:ahLst/>
                <a:cxnLst>
                  <a:cxn ang="0">
                    <a:pos x="17" y="49"/>
                  </a:cxn>
                  <a:cxn ang="0">
                    <a:pos x="17" y="48"/>
                  </a:cxn>
                  <a:cxn ang="0">
                    <a:pos x="17" y="43"/>
                  </a:cxn>
                  <a:cxn ang="0">
                    <a:pos x="18" y="39"/>
                  </a:cxn>
                  <a:cxn ang="0">
                    <a:pos x="18" y="35"/>
                  </a:cxn>
                  <a:cxn ang="0">
                    <a:pos x="19" y="33"/>
                  </a:cxn>
                  <a:cxn ang="0">
                    <a:pos x="18" y="31"/>
                  </a:cxn>
                  <a:cxn ang="0">
                    <a:pos x="18" y="30"/>
                  </a:cxn>
                  <a:cxn ang="0">
                    <a:pos x="17" y="27"/>
                  </a:cxn>
                  <a:cxn ang="0">
                    <a:pos x="16" y="26"/>
                  </a:cxn>
                  <a:cxn ang="0">
                    <a:pos x="15" y="25"/>
                  </a:cxn>
                  <a:cxn ang="0">
                    <a:pos x="13" y="24"/>
                  </a:cxn>
                  <a:cxn ang="0">
                    <a:pos x="12" y="24"/>
                  </a:cxn>
                  <a:cxn ang="0">
                    <a:pos x="10" y="23"/>
                  </a:cxn>
                  <a:cxn ang="0">
                    <a:pos x="7" y="22"/>
                  </a:cxn>
                  <a:cxn ang="0">
                    <a:pos x="5" y="22"/>
                  </a:cxn>
                  <a:cxn ang="0">
                    <a:pos x="3" y="21"/>
                  </a:cxn>
                  <a:cxn ang="0">
                    <a:pos x="2" y="21"/>
                  </a:cxn>
                  <a:cxn ang="0">
                    <a:pos x="0" y="19"/>
                  </a:cxn>
                  <a:cxn ang="0">
                    <a:pos x="0" y="17"/>
                  </a:cxn>
                  <a:cxn ang="0">
                    <a:pos x="0" y="13"/>
                  </a:cxn>
                  <a:cxn ang="0">
                    <a:pos x="2" y="12"/>
                  </a:cxn>
                  <a:cxn ang="0">
                    <a:pos x="2" y="12"/>
                  </a:cxn>
                  <a:cxn ang="0">
                    <a:pos x="3" y="11"/>
                  </a:cxn>
                  <a:cxn ang="0">
                    <a:pos x="4" y="10"/>
                  </a:cxn>
                  <a:cxn ang="0">
                    <a:pos x="6" y="6"/>
                  </a:cxn>
                  <a:cxn ang="0">
                    <a:pos x="8" y="5"/>
                  </a:cxn>
                  <a:cxn ang="0">
                    <a:pos x="11" y="3"/>
                  </a:cxn>
                  <a:cxn ang="0">
                    <a:pos x="12" y="0"/>
                  </a:cxn>
                </a:cxnLst>
                <a:rect l="0" t="0" r="r" b="b"/>
                <a:pathLst>
                  <a:path w="19" h="49">
                    <a:moveTo>
                      <a:pt x="17" y="49"/>
                    </a:moveTo>
                    <a:lnTo>
                      <a:pt x="17" y="48"/>
                    </a:lnTo>
                    <a:lnTo>
                      <a:pt x="17" y="43"/>
                    </a:lnTo>
                    <a:lnTo>
                      <a:pt x="18" y="39"/>
                    </a:lnTo>
                    <a:lnTo>
                      <a:pt x="18" y="35"/>
                    </a:lnTo>
                    <a:lnTo>
                      <a:pt x="19" y="33"/>
                    </a:lnTo>
                    <a:lnTo>
                      <a:pt x="18" y="31"/>
                    </a:lnTo>
                    <a:lnTo>
                      <a:pt x="18" y="30"/>
                    </a:lnTo>
                    <a:lnTo>
                      <a:pt x="17" y="27"/>
                    </a:lnTo>
                    <a:lnTo>
                      <a:pt x="16" y="26"/>
                    </a:lnTo>
                    <a:lnTo>
                      <a:pt x="15" y="25"/>
                    </a:lnTo>
                    <a:lnTo>
                      <a:pt x="13" y="24"/>
                    </a:lnTo>
                    <a:lnTo>
                      <a:pt x="12" y="24"/>
                    </a:lnTo>
                    <a:lnTo>
                      <a:pt x="10" y="23"/>
                    </a:lnTo>
                    <a:lnTo>
                      <a:pt x="7" y="22"/>
                    </a:lnTo>
                    <a:lnTo>
                      <a:pt x="5" y="22"/>
                    </a:lnTo>
                    <a:lnTo>
                      <a:pt x="3" y="21"/>
                    </a:lnTo>
                    <a:lnTo>
                      <a:pt x="2" y="21"/>
                    </a:lnTo>
                    <a:lnTo>
                      <a:pt x="0" y="19"/>
                    </a:lnTo>
                    <a:lnTo>
                      <a:pt x="0" y="17"/>
                    </a:lnTo>
                    <a:lnTo>
                      <a:pt x="0" y="13"/>
                    </a:lnTo>
                    <a:lnTo>
                      <a:pt x="2" y="12"/>
                    </a:lnTo>
                    <a:lnTo>
                      <a:pt x="2" y="12"/>
                    </a:lnTo>
                    <a:lnTo>
                      <a:pt x="3" y="11"/>
                    </a:lnTo>
                    <a:lnTo>
                      <a:pt x="4" y="10"/>
                    </a:lnTo>
                    <a:lnTo>
                      <a:pt x="6" y="6"/>
                    </a:lnTo>
                    <a:lnTo>
                      <a:pt x="8" y="5"/>
                    </a:lnTo>
                    <a:lnTo>
                      <a:pt x="11" y="3"/>
                    </a:lnTo>
                    <a:lnTo>
                      <a:pt x="12"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12" name="Freeform 308"/>
              <p:cNvSpPr>
                <a:spLocks/>
              </p:cNvSpPr>
              <p:nvPr/>
            </p:nvSpPr>
            <p:spPr bwMode="auto">
              <a:xfrm>
                <a:off x="1222" y="4329"/>
                <a:ext cx="16" cy="11"/>
              </a:xfrm>
              <a:custGeom>
                <a:avLst/>
                <a:gdLst/>
                <a:ahLst/>
                <a:cxnLst>
                  <a:cxn ang="0">
                    <a:pos x="0" y="35"/>
                  </a:cxn>
                  <a:cxn ang="0">
                    <a:pos x="0" y="34"/>
                  </a:cxn>
                  <a:cxn ang="0">
                    <a:pos x="6" y="33"/>
                  </a:cxn>
                  <a:cxn ang="0">
                    <a:pos x="11" y="32"/>
                  </a:cxn>
                  <a:cxn ang="0">
                    <a:pos x="16" y="33"/>
                  </a:cxn>
                  <a:cxn ang="0">
                    <a:pos x="21" y="32"/>
                  </a:cxn>
                  <a:cxn ang="0">
                    <a:pos x="25" y="31"/>
                  </a:cxn>
                  <a:cxn ang="0">
                    <a:pos x="27" y="30"/>
                  </a:cxn>
                  <a:cxn ang="0">
                    <a:pos x="31" y="28"/>
                  </a:cxn>
                  <a:cxn ang="0">
                    <a:pos x="34" y="25"/>
                  </a:cxn>
                  <a:cxn ang="0">
                    <a:pos x="36" y="22"/>
                  </a:cxn>
                  <a:cxn ang="0">
                    <a:pos x="39" y="18"/>
                  </a:cxn>
                  <a:cxn ang="0">
                    <a:pos x="41" y="15"/>
                  </a:cxn>
                  <a:cxn ang="0">
                    <a:pos x="44" y="11"/>
                  </a:cxn>
                  <a:cxn ang="0">
                    <a:pos x="44" y="9"/>
                  </a:cxn>
                  <a:cxn ang="0">
                    <a:pos x="44" y="6"/>
                  </a:cxn>
                  <a:cxn ang="0">
                    <a:pos x="45" y="3"/>
                  </a:cxn>
                  <a:cxn ang="0">
                    <a:pos x="44" y="1"/>
                  </a:cxn>
                  <a:cxn ang="0">
                    <a:pos x="44" y="0"/>
                  </a:cxn>
                </a:cxnLst>
                <a:rect l="0" t="0" r="r" b="b"/>
                <a:pathLst>
                  <a:path w="45" h="35">
                    <a:moveTo>
                      <a:pt x="0" y="35"/>
                    </a:moveTo>
                    <a:lnTo>
                      <a:pt x="0" y="34"/>
                    </a:lnTo>
                    <a:lnTo>
                      <a:pt x="6" y="33"/>
                    </a:lnTo>
                    <a:lnTo>
                      <a:pt x="11" y="32"/>
                    </a:lnTo>
                    <a:lnTo>
                      <a:pt x="16" y="33"/>
                    </a:lnTo>
                    <a:lnTo>
                      <a:pt x="21" y="32"/>
                    </a:lnTo>
                    <a:lnTo>
                      <a:pt x="25" y="31"/>
                    </a:lnTo>
                    <a:lnTo>
                      <a:pt x="27" y="30"/>
                    </a:lnTo>
                    <a:lnTo>
                      <a:pt x="31" y="28"/>
                    </a:lnTo>
                    <a:lnTo>
                      <a:pt x="34" y="25"/>
                    </a:lnTo>
                    <a:lnTo>
                      <a:pt x="36" y="22"/>
                    </a:lnTo>
                    <a:lnTo>
                      <a:pt x="39" y="18"/>
                    </a:lnTo>
                    <a:lnTo>
                      <a:pt x="41" y="15"/>
                    </a:lnTo>
                    <a:lnTo>
                      <a:pt x="44" y="11"/>
                    </a:lnTo>
                    <a:lnTo>
                      <a:pt x="44" y="9"/>
                    </a:lnTo>
                    <a:lnTo>
                      <a:pt x="44" y="6"/>
                    </a:lnTo>
                    <a:lnTo>
                      <a:pt x="45" y="3"/>
                    </a:lnTo>
                    <a:lnTo>
                      <a:pt x="44" y="1"/>
                    </a:lnTo>
                    <a:lnTo>
                      <a:pt x="44" y="0"/>
                    </a:lnTo>
                  </a:path>
                </a:pathLst>
              </a:custGeom>
              <a:noFill/>
              <a:ln w="6350">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sp>
          <p:nvSpPr>
            <p:cNvPr id="892213" name="Freeform 309"/>
            <p:cNvSpPr>
              <a:spLocks/>
            </p:cNvSpPr>
            <p:nvPr/>
          </p:nvSpPr>
          <p:spPr bwMode="auto">
            <a:xfrm>
              <a:off x="8661400" y="3140075"/>
              <a:ext cx="196850" cy="917575"/>
            </a:xfrm>
            <a:custGeom>
              <a:avLst/>
              <a:gdLst/>
              <a:ahLst/>
              <a:cxnLst>
                <a:cxn ang="0">
                  <a:pos x="261" y="1003"/>
                </a:cxn>
                <a:cxn ang="0">
                  <a:pos x="278" y="986"/>
                </a:cxn>
                <a:cxn ang="0">
                  <a:pos x="289" y="963"/>
                </a:cxn>
                <a:cxn ang="0">
                  <a:pos x="300" y="929"/>
                </a:cxn>
                <a:cxn ang="0">
                  <a:pos x="300" y="867"/>
                </a:cxn>
                <a:cxn ang="0">
                  <a:pos x="283" y="844"/>
                </a:cxn>
                <a:cxn ang="0">
                  <a:pos x="266" y="833"/>
                </a:cxn>
                <a:cxn ang="0">
                  <a:pos x="249" y="821"/>
                </a:cxn>
                <a:cxn ang="0">
                  <a:pos x="232" y="816"/>
                </a:cxn>
                <a:cxn ang="0">
                  <a:pos x="215" y="810"/>
                </a:cxn>
                <a:cxn ang="0">
                  <a:pos x="198" y="787"/>
                </a:cxn>
                <a:cxn ang="0">
                  <a:pos x="181" y="776"/>
                </a:cxn>
                <a:cxn ang="0">
                  <a:pos x="170" y="753"/>
                </a:cxn>
                <a:cxn ang="0">
                  <a:pos x="153" y="708"/>
                </a:cxn>
                <a:cxn ang="0">
                  <a:pos x="136" y="680"/>
                </a:cxn>
                <a:cxn ang="0">
                  <a:pos x="124" y="663"/>
                </a:cxn>
                <a:cxn ang="0">
                  <a:pos x="124" y="640"/>
                </a:cxn>
                <a:cxn ang="0">
                  <a:pos x="113" y="612"/>
                </a:cxn>
                <a:cxn ang="0">
                  <a:pos x="102" y="595"/>
                </a:cxn>
                <a:cxn ang="0">
                  <a:pos x="113" y="572"/>
                </a:cxn>
                <a:cxn ang="0">
                  <a:pos x="107" y="515"/>
                </a:cxn>
                <a:cxn ang="0">
                  <a:pos x="107" y="481"/>
                </a:cxn>
                <a:cxn ang="0">
                  <a:pos x="124" y="464"/>
                </a:cxn>
                <a:cxn ang="0">
                  <a:pos x="130" y="447"/>
                </a:cxn>
                <a:cxn ang="0">
                  <a:pos x="130" y="425"/>
                </a:cxn>
                <a:cxn ang="0">
                  <a:pos x="136" y="379"/>
                </a:cxn>
                <a:cxn ang="0">
                  <a:pos x="124" y="351"/>
                </a:cxn>
                <a:cxn ang="0">
                  <a:pos x="107" y="340"/>
                </a:cxn>
                <a:cxn ang="0">
                  <a:pos x="90" y="328"/>
                </a:cxn>
                <a:cxn ang="0">
                  <a:pos x="73" y="306"/>
                </a:cxn>
                <a:cxn ang="0">
                  <a:pos x="62" y="289"/>
                </a:cxn>
                <a:cxn ang="0">
                  <a:pos x="39" y="283"/>
                </a:cxn>
                <a:cxn ang="0">
                  <a:pos x="34" y="243"/>
                </a:cxn>
                <a:cxn ang="0">
                  <a:pos x="17" y="226"/>
                </a:cxn>
                <a:cxn ang="0">
                  <a:pos x="0" y="221"/>
                </a:cxn>
                <a:cxn ang="0">
                  <a:pos x="11" y="209"/>
                </a:cxn>
                <a:cxn ang="0">
                  <a:pos x="22" y="175"/>
                </a:cxn>
                <a:cxn ang="0">
                  <a:pos x="39" y="153"/>
                </a:cxn>
                <a:cxn ang="0">
                  <a:pos x="56" y="130"/>
                </a:cxn>
                <a:cxn ang="0">
                  <a:pos x="73" y="96"/>
                </a:cxn>
                <a:cxn ang="0">
                  <a:pos x="96" y="79"/>
                </a:cxn>
                <a:cxn ang="0">
                  <a:pos x="102" y="34"/>
                </a:cxn>
              </a:cxnLst>
              <a:rect l="0" t="0" r="r" b="b"/>
              <a:pathLst>
                <a:path w="300" h="1020">
                  <a:moveTo>
                    <a:pt x="249" y="1020"/>
                  </a:moveTo>
                  <a:lnTo>
                    <a:pt x="261" y="1009"/>
                  </a:lnTo>
                  <a:lnTo>
                    <a:pt x="261" y="1003"/>
                  </a:lnTo>
                  <a:lnTo>
                    <a:pt x="266" y="997"/>
                  </a:lnTo>
                  <a:lnTo>
                    <a:pt x="272" y="992"/>
                  </a:lnTo>
                  <a:lnTo>
                    <a:pt x="278" y="986"/>
                  </a:lnTo>
                  <a:lnTo>
                    <a:pt x="283" y="980"/>
                  </a:lnTo>
                  <a:lnTo>
                    <a:pt x="289" y="975"/>
                  </a:lnTo>
                  <a:lnTo>
                    <a:pt x="289" y="963"/>
                  </a:lnTo>
                  <a:lnTo>
                    <a:pt x="295" y="958"/>
                  </a:lnTo>
                  <a:lnTo>
                    <a:pt x="295" y="935"/>
                  </a:lnTo>
                  <a:lnTo>
                    <a:pt x="300" y="929"/>
                  </a:lnTo>
                  <a:lnTo>
                    <a:pt x="300" y="901"/>
                  </a:lnTo>
                  <a:lnTo>
                    <a:pt x="300" y="890"/>
                  </a:lnTo>
                  <a:lnTo>
                    <a:pt x="300" y="867"/>
                  </a:lnTo>
                  <a:lnTo>
                    <a:pt x="289" y="856"/>
                  </a:lnTo>
                  <a:lnTo>
                    <a:pt x="289" y="850"/>
                  </a:lnTo>
                  <a:lnTo>
                    <a:pt x="283" y="844"/>
                  </a:lnTo>
                  <a:lnTo>
                    <a:pt x="278" y="844"/>
                  </a:lnTo>
                  <a:lnTo>
                    <a:pt x="272" y="839"/>
                  </a:lnTo>
                  <a:lnTo>
                    <a:pt x="266" y="833"/>
                  </a:lnTo>
                  <a:lnTo>
                    <a:pt x="261" y="827"/>
                  </a:lnTo>
                  <a:lnTo>
                    <a:pt x="255" y="827"/>
                  </a:lnTo>
                  <a:lnTo>
                    <a:pt x="249" y="821"/>
                  </a:lnTo>
                  <a:lnTo>
                    <a:pt x="244" y="816"/>
                  </a:lnTo>
                  <a:lnTo>
                    <a:pt x="238" y="816"/>
                  </a:lnTo>
                  <a:lnTo>
                    <a:pt x="232" y="816"/>
                  </a:lnTo>
                  <a:lnTo>
                    <a:pt x="227" y="816"/>
                  </a:lnTo>
                  <a:lnTo>
                    <a:pt x="221" y="816"/>
                  </a:lnTo>
                  <a:lnTo>
                    <a:pt x="215" y="810"/>
                  </a:lnTo>
                  <a:lnTo>
                    <a:pt x="204" y="799"/>
                  </a:lnTo>
                  <a:lnTo>
                    <a:pt x="204" y="793"/>
                  </a:lnTo>
                  <a:lnTo>
                    <a:pt x="198" y="787"/>
                  </a:lnTo>
                  <a:lnTo>
                    <a:pt x="192" y="787"/>
                  </a:lnTo>
                  <a:lnTo>
                    <a:pt x="187" y="782"/>
                  </a:lnTo>
                  <a:lnTo>
                    <a:pt x="181" y="776"/>
                  </a:lnTo>
                  <a:lnTo>
                    <a:pt x="175" y="770"/>
                  </a:lnTo>
                  <a:lnTo>
                    <a:pt x="170" y="765"/>
                  </a:lnTo>
                  <a:lnTo>
                    <a:pt x="170" y="753"/>
                  </a:lnTo>
                  <a:lnTo>
                    <a:pt x="158" y="742"/>
                  </a:lnTo>
                  <a:lnTo>
                    <a:pt x="158" y="714"/>
                  </a:lnTo>
                  <a:lnTo>
                    <a:pt x="153" y="708"/>
                  </a:lnTo>
                  <a:lnTo>
                    <a:pt x="153" y="697"/>
                  </a:lnTo>
                  <a:lnTo>
                    <a:pt x="147" y="691"/>
                  </a:lnTo>
                  <a:lnTo>
                    <a:pt x="136" y="680"/>
                  </a:lnTo>
                  <a:lnTo>
                    <a:pt x="136" y="674"/>
                  </a:lnTo>
                  <a:lnTo>
                    <a:pt x="130" y="668"/>
                  </a:lnTo>
                  <a:lnTo>
                    <a:pt x="124" y="663"/>
                  </a:lnTo>
                  <a:lnTo>
                    <a:pt x="119" y="657"/>
                  </a:lnTo>
                  <a:lnTo>
                    <a:pt x="119" y="646"/>
                  </a:lnTo>
                  <a:lnTo>
                    <a:pt x="124" y="640"/>
                  </a:lnTo>
                  <a:lnTo>
                    <a:pt x="124" y="617"/>
                  </a:lnTo>
                  <a:lnTo>
                    <a:pt x="119" y="617"/>
                  </a:lnTo>
                  <a:lnTo>
                    <a:pt x="113" y="612"/>
                  </a:lnTo>
                  <a:lnTo>
                    <a:pt x="107" y="612"/>
                  </a:lnTo>
                  <a:lnTo>
                    <a:pt x="102" y="606"/>
                  </a:lnTo>
                  <a:lnTo>
                    <a:pt x="102" y="595"/>
                  </a:lnTo>
                  <a:lnTo>
                    <a:pt x="102" y="589"/>
                  </a:lnTo>
                  <a:lnTo>
                    <a:pt x="113" y="578"/>
                  </a:lnTo>
                  <a:lnTo>
                    <a:pt x="113" y="572"/>
                  </a:lnTo>
                  <a:lnTo>
                    <a:pt x="113" y="561"/>
                  </a:lnTo>
                  <a:lnTo>
                    <a:pt x="113" y="521"/>
                  </a:lnTo>
                  <a:lnTo>
                    <a:pt x="107" y="515"/>
                  </a:lnTo>
                  <a:lnTo>
                    <a:pt x="107" y="504"/>
                  </a:lnTo>
                  <a:lnTo>
                    <a:pt x="107" y="493"/>
                  </a:lnTo>
                  <a:lnTo>
                    <a:pt x="107" y="481"/>
                  </a:lnTo>
                  <a:lnTo>
                    <a:pt x="113" y="476"/>
                  </a:lnTo>
                  <a:lnTo>
                    <a:pt x="119" y="470"/>
                  </a:lnTo>
                  <a:lnTo>
                    <a:pt x="124" y="464"/>
                  </a:lnTo>
                  <a:lnTo>
                    <a:pt x="124" y="459"/>
                  </a:lnTo>
                  <a:lnTo>
                    <a:pt x="130" y="453"/>
                  </a:lnTo>
                  <a:lnTo>
                    <a:pt x="130" y="447"/>
                  </a:lnTo>
                  <a:lnTo>
                    <a:pt x="136" y="442"/>
                  </a:lnTo>
                  <a:lnTo>
                    <a:pt x="136" y="430"/>
                  </a:lnTo>
                  <a:lnTo>
                    <a:pt x="130" y="425"/>
                  </a:lnTo>
                  <a:lnTo>
                    <a:pt x="130" y="396"/>
                  </a:lnTo>
                  <a:lnTo>
                    <a:pt x="136" y="391"/>
                  </a:lnTo>
                  <a:lnTo>
                    <a:pt x="136" y="379"/>
                  </a:lnTo>
                  <a:lnTo>
                    <a:pt x="130" y="374"/>
                  </a:lnTo>
                  <a:lnTo>
                    <a:pt x="130" y="357"/>
                  </a:lnTo>
                  <a:lnTo>
                    <a:pt x="124" y="351"/>
                  </a:lnTo>
                  <a:lnTo>
                    <a:pt x="119" y="345"/>
                  </a:lnTo>
                  <a:lnTo>
                    <a:pt x="113" y="340"/>
                  </a:lnTo>
                  <a:lnTo>
                    <a:pt x="107" y="340"/>
                  </a:lnTo>
                  <a:lnTo>
                    <a:pt x="102" y="340"/>
                  </a:lnTo>
                  <a:lnTo>
                    <a:pt x="96" y="334"/>
                  </a:lnTo>
                  <a:lnTo>
                    <a:pt x="90" y="328"/>
                  </a:lnTo>
                  <a:lnTo>
                    <a:pt x="79" y="317"/>
                  </a:lnTo>
                  <a:lnTo>
                    <a:pt x="79" y="311"/>
                  </a:lnTo>
                  <a:lnTo>
                    <a:pt x="73" y="306"/>
                  </a:lnTo>
                  <a:lnTo>
                    <a:pt x="73" y="300"/>
                  </a:lnTo>
                  <a:lnTo>
                    <a:pt x="68" y="294"/>
                  </a:lnTo>
                  <a:lnTo>
                    <a:pt x="62" y="289"/>
                  </a:lnTo>
                  <a:lnTo>
                    <a:pt x="56" y="294"/>
                  </a:lnTo>
                  <a:lnTo>
                    <a:pt x="45" y="289"/>
                  </a:lnTo>
                  <a:lnTo>
                    <a:pt x="39" y="283"/>
                  </a:lnTo>
                  <a:lnTo>
                    <a:pt x="39" y="266"/>
                  </a:lnTo>
                  <a:lnTo>
                    <a:pt x="34" y="260"/>
                  </a:lnTo>
                  <a:lnTo>
                    <a:pt x="34" y="243"/>
                  </a:lnTo>
                  <a:lnTo>
                    <a:pt x="28" y="238"/>
                  </a:lnTo>
                  <a:lnTo>
                    <a:pt x="22" y="232"/>
                  </a:lnTo>
                  <a:lnTo>
                    <a:pt x="17" y="226"/>
                  </a:lnTo>
                  <a:lnTo>
                    <a:pt x="11" y="221"/>
                  </a:lnTo>
                  <a:lnTo>
                    <a:pt x="5" y="221"/>
                  </a:lnTo>
                  <a:lnTo>
                    <a:pt x="0" y="221"/>
                  </a:lnTo>
                  <a:lnTo>
                    <a:pt x="11" y="209"/>
                  </a:lnTo>
                  <a:lnTo>
                    <a:pt x="5" y="209"/>
                  </a:lnTo>
                  <a:lnTo>
                    <a:pt x="11" y="209"/>
                  </a:lnTo>
                  <a:lnTo>
                    <a:pt x="17" y="204"/>
                  </a:lnTo>
                  <a:lnTo>
                    <a:pt x="22" y="198"/>
                  </a:lnTo>
                  <a:lnTo>
                    <a:pt x="22" y="175"/>
                  </a:lnTo>
                  <a:lnTo>
                    <a:pt x="34" y="164"/>
                  </a:lnTo>
                  <a:lnTo>
                    <a:pt x="34" y="158"/>
                  </a:lnTo>
                  <a:lnTo>
                    <a:pt x="39" y="153"/>
                  </a:lnTo>
                  <a:lnTo>
                    <a:pt x="45" y="147"/>
                  </a:lnTo>
                  <a:lnTo>
                    <a:pt x="56" y="136"/>
                  </a:lnTo>
                  <a:lnTo>
                    <a:pt x="56" y="130"/>
                  </a:lnTo>
                  <a:lnTo>
                    <a:pt x="68" y="119"/>
                  </a:lnTo>
                  <a:lnTo>
                    <a:pt x="68" y="102"/>
                  </a:lnTo>
                  <a:lnTo>
                    <a:pt x="73" y="96"/>
                  </a:lnTo>
                  <a:lnTo>
                    <a:pt x="79" y="90"/>
                  </a:lnTo>
                  <a:lnTo>
                    <a:pt x="85" y="90"/>
                  </a:lnTo>
                  <a:lnTo>
                    <a:pt x="96" y="79"/>
                  </a:lnTo>
                  <a:lnTo>
                    <a:pt x="96" y="73"/>
                  </a:lnTo>
                  <a:lnTo>
                    <a:pt x="102" y="68"/>
                  </a:lnTo>
                  <a:lnTo>
                    <a:pt x="102" y="34"/>
                  </a:lnTo>
                  <a:lnTo>
                    <a:pt x="107" y="28"/>
                  </a:lnTo>
                  <a:lnTo>
                    <a:pt x="107" y="0"/>
                  </a:lnTo>
                </a:path>
              </a:pathLst>
            </a:custGeom>
            <a:noFill/>
            <a:ln w="0">
              <a:solidFill>
                <a:srgbClr val="000000"/>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14" name="Freeform 310"/>
            <p:cNvSpPr>
              <a:spLocks/>
            </p:cNvSpPr>
            <p:nvPr/>
          </p:nvSpPr>
          <p:spPr bwMode="auto">
            <a:xfrm>
              <a:off x="8270875" y="2085975"/>
              <a:ext cx="179388" cy="1876425"/>
            </a:xfrm>
            <a:custGeom>
              <a:avLst/>
              <a:gdLst/>
              <a:ahLst/>
              <a:cxnLst>
                <a:cxn ang="0">
                  <a:pos x="26" y="6"/>
                </a:cxn>
                <a:cxn ang="0">
                  <a:pos x="19" y="45"/>
                </a:cxn>
                <a:cxn ang="0">
                  <a:pos x="13" y="83"/>
                </a:cxn>
                <a:cxn ang="0">
                  <a:pos x="19" y="108"/>
                </a:cxn>
                <a:cxn ang="0">
                  <a:pos x="26" y="128"/>
                </a:cxn>
                <a:cxn ang="0">
                  <a:pos x="32" y="166"/>
                </a:cxn>
                <a:cxn ang="0">
                  <a:pos x="26" y="230"/>
                </a:cxn>
                <a:cxn ang="0">
                  <a:pos x="13" y="243"/>
                </a:cxn>
                <a:cxn ang="0">
                  <a:pos x="26" y="262"/>
                </a:cxn>
                <a:cxn ang="0">
                  <a:pos x="26" y="287"/>
                </a:cxn>
                <a:cxn ang="0">
                  <a:pos x="13" y="307"/>
                </a:cxn>
                <a:cxn ang="0">
                  <a:pos x="7" y="358"/>
                </a:cxn>
                <a:cxn ang="0">
                  <a:pos x="0" y="396"/>
                </a:cxn>
                <a:cxn ang="0">
                  <a:pos x="7" y="434"/>
                </a:cxn>
                <a:cxn ang="0">
                  <a:pos x="7" y="453"/>
                </a:cxn>
                <a:cxn ang="0">
                  <a:pos x="13" y="492"/>
                </a:cxn>
                <a:cxn ang="0">
                  <a:pos x="7" y="530"/>
                </a:cxn>
                <a:cxn ang="0">
                  <a:pos x="19" y="549"/>
                </a:cxn>
                <a:cxn ang="0">
                  <a:pos x="26" y="588"/>
                </a:cxn>
                <a:cxn ang="0">
                  <a:pos x="26" y="613"/>
                </a:cxn>
                <a:cxn ang="0">
                  <a:pos x="32" y="639"/>
                </a:cxn>
                <a:cxn ang="0">
                  <a:pos x="39" y="664"/>
                </a:cxn>
                <a:cxn ang="0">
                  <a:pos x="45" y="690"/>
                </a:cxn>
                <a:cxn ang="0">
                  <a:pos x="51" y="728"/>
                </a:cxn>
                <a:cxn ang="0">
                  <a:pos x="45" y="747"/>
                </a:cxn>
                <a:cxn ang="0">
                  <a:pos x="58" y="773"/>
                </a:cxn>
                <a:cxn ang="0">
                  <a:pos x="64" y="811"/>
                </a:cxn>
                <a:cxn ang="0">
                  <a:pos x="77" y="939"/>
                </a:cxn>
                <a:cxn ang="0">
                  <a:pos x="96" y="952"/>
                </a:cxn>
                <a:cxn ang="0">
                  <a:pos x="96" y="977"/>
                </a:cxn>
                <a:cxn ang="0">
                  <a:pos x="83" y="996"/>
                </a:cxn>
                <a:cxn ang="0">
                  <a:pos x="71" y="1022"/>
                </a:cxn>
                <a:cxn ang="0">
                  <a:pos x="64" y="1067"/>
                </a:cxn>
                <a:cxn ang="0">
                  <a:pos x="51" y="1092"/>
                </a:cxn>
                <a:cxn ang="0">
                  <a:pos x="45" y="1131"/>
                </a:cxn>
              </a:cxnLst>
              <a:rect l="0" t="0" r="r" b="b"/>
              <a:pathLst>
                <a:path w="102" h="1182">
                  <a:moveTo>
                    <a:pt x="32" y="0"/>
                  </a:moveTo>
                  <a:lnTo>
                    <a:pt x="26" y="6"/>
                  </a:lnTo>
                  <a:lnTo>
                    <a:pt x="19" y="19"/>
                  </a:lnTo>
                  <a:lnTo>
                    <a:pt x="19" y="45"/>
                  </a:lnTo>
                  <a:lnTo>
                    <a:pt x="13" y="57"/>
                  </a:lnTo>
                  <a:lnTo>
                    <a:pt x="13" y="83"/>
                  </a:lnTo>
                  <a:lnTo>
                    <a:pt x="19" y="96"/>
                  </a:lnTo>
                  <a:lnTo>
                    <a:pt x="19" y="108"/>
                  </a:lnTo>
                  <a:lnTo>
                    <a:pt x="26" y="115"/>
                  </a:lnTo>
                  <a:lnTo>
                    <a:pt x="26" y="128"/>
                  </a:lnTo>
                  <a:lnTo>
                    <a:pt x="32" y="140"/>
                  </a:lnTo>
                  <a:lnTo>
                    <a:pt x="32" y="166"/>
                  </a:lnTo>
                  <a:lnTo>
                    <a:pt x="26" y="179"/>
                  </a:lnTo>
                  <a:lnTo>
                    <a:pt x="26" y="230"/>
                  </a:lnTo>
                  <a:lnTo>
                    <a:pt x="13" y="236"/>
                  </a:lnTo>
                  <a:lnTo>
                    <a:pt x="13" y="243"/>
                  </a:lnTo>
                  <a:lnTo>
                    <a:pt x="19" y="255"/>
                  </a:lnTo>
                  <a:lnTo>
                    <a:pt x="26" y="262"/>
                  </a:lnTo>
                  <a:lnTo>
                    <a:pt x="32" y="275"/>
                  </a:lnTo>
                  <a:lnTo>
                    <a:pt x="26" y="287"/>
                  </a:lnTo>
                  <a:lnTo>
                    <a:pt x="19" y="294"/>
                  </a:lnTo>
                  <a:lnTo>
                    <a:pt x="13" y="307"/>
                  </a:lnTo>
                  <a:lnTo>
                    <a:pt x="13" y="345"/>
                  </a:lnTo>
                  <a:lnTo>
                    <a:pt x="7" y="358"/>
                  </a:lnTo>
                  <a:lnTo>
                    <a:pt x="7" y="383"/>
                  </a:lnTo>
                  <a:lnTo>
                    <a:pt x="0" y="396"/>
                  </a:lnTo>
                  <a:lnTo>
                    <a:pt x="0" y="422"/>
                  </a:lnTo>
                  <a:lnTo>
                    <a:pt x="7" y="434"/>
                  </a:lnTo>
                  <a:lnTo>
                    <a:pt x="13" y="441"/>
                  </a:lnTo>
                  <a:lnTo>
                    <a:pt x="7" y="453"/>
                  </a:lnTo>
                  <a:lnTo>
                    <a:pt x="7" y="479"/>
                  </a:lnTo>
                  <a:lnTo>
                    <a:pt x="13" y="492"/>
                  </a:lnTo>
                  <a:lnTo>
                    <a:pt x="7" y="505"/>
                  </a:lnTo>
                  <a:lnTo>
                    <a:pt x="7" y="530"/>
                  </a:lnTo>
                  <a:lnTo>
                    <a:pt x="13" y="543"/>
                  </a:lnTo>
                  <a:lnTo>
                    <a:pt x="19" y="549"/>
                  </a:lnTo>
                  <a:lnTo>
                    <a:pt x="26" y="562"/>
                  </a:lnTo>
                  <a:lnTo>
                    <a:pt x="26" y="588"/>
                  </a:lnTo>
                  <a:lnTo>
                    <a:pt x="32" y="600"/>
                  </a:lnTo>
                  <a:lnTo>
                    <a:pt x="26" y="613"/>
                  </a:lnTo>
                  <a:lnTo>
                    <a:pt x="26" y="626"/>
                  </a:lnTo>
                  <a:lnTo>
                    <a:pt x="32" y="639"/>
                  </a:lnTo>
                  <a:lnTo>
                    <a:pt x="32" y="651"/>
                  </a:lnTo>
                  <a:lnTo>
                    <a:pt x="39" y="664"/>
                  </a:lnTo>
                  <a:lnTo>
                    <a:pt x="39" y="677"/>
                  </a:lnTo>
                  <a:lnTo>
                    <a:pt x="45" y="690"/>
                  </a:lnTo>
                  <a:lnTo>
                    <a:pt x="45" y="715"/>
                  </a:lnTo>
                  <a:lnTo>
                    <a:pt x="51" y="728"/>
                  </a:lnTo>
                  <a:lnTo>
                    <a:pt x="51" y="735"/>
                  </a:lnTo>
                  <a:lnTo>
                    <a:pt x="45" y="747"/>
                  </a:lnTo>
                  <a:lnTo>
                    <a:pt x="51" y="760"/>
                  </a:lnTo>
                  <a:lnTo>
                    <a:pt x="58" y="773"/>
                  </a:lnTo>
                  <a:lnTo>
                    <a:pt x="58" y="798"/>
                  </a:lnTo>
                  <a:lnTo>
                    <a:pt x="64" y="811"/>
                  </a:lnTo>
                  <a:lnTo>
                    <a:pt x="64" y="926"/>
                  </a:lnTo>
                  <a:lnTo>
                    <a:pt x="77" y="939"/>
                  </a:lnTo>
                  <a:lnTo>
                    <a:pt x="83" y="945"/>
                  </a:lnTo>
                  <a:lnTo>
                    <a:pt x="96" y="952"/>
                  </a:lnTo>
                  <a:lnTo>
                    <a:pt x="102" y="965"/>
                  </a:lnTo>
                  <a:lnTo>
                    <a:pt x="96" y="977"/>
                  </a:lnTo>
                  <a:lnTo>
                    <a:pt x="90" y="990"/>
                  </a:lnTo>
                  <a:lnTo>
                    <a:pt x="83" y="996"/>
                  </a:lnTo>
                  <a:lnTo>
                    <a:pt x="77" y="1009"/>
                  </a:lnTo>
                  <a:lnTo>
                    <a:pt x="71" y="1022"/>
                  </a:lnTo>
                  <a:lnTo>
                    <a:pt x="71" y="1060"/>
                  </a:lnTo>
                  <a:lnTo>
                    <a:pt x="64" y="1067"/>
                  </a:lnTo>
                  <a:lnTo>
                    <a:pt x="58" y="1079"/>
                  </a:lnTo>
                  <a:lnTo>
                    <a:pt x="51" y="1092"/>
                  </a:lnTo>
                  <a:lnTo>
                    <a:pt x="51" y="1118"/>
                  </a:lnTo>
                  <a:lnTo>
                    <a:pt x="45" y="1131"/>
                  </a:lnTo>
                  <a:lnTo>
                    <a:pt x="45" y="1182"/>
                  </a:lnTo>
                </a:path>
              </a:pathLst>
            </a:custGeom>
            <a:noFill/>
            <a:ln w="25400" cap="flat">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sp>
          <p:nvSpPr>
            <p:cNvPr id="892215" name="Rectangle 311"/>
            <p:cNvSpPr>
              <a:spLocks noChangeArrowheads="1"/>
            </p:cNvSpPr>
            <p:nvPr/>
          </p:nvSpPr>
          <p:spPr bwMode="auto">
            <a:xfrm>
              <a:off x="8247063" y="3124200"/>
              <a:ext cx="152400" cy="457200"/>
            </a:xfrm>
            <a:prstGeom prst="rect">
              <a:avLst/>
            </a:prstGeom>
            <a:noFill/>
            <a:ln w="19050" algn="ctr">
              <a:solidFill>
                <a:srgbClr val="000000"/>
              </a:solidFill>
              <a:miter lim="800000"/>
              <a:headEnd/>
              <a:tailEnd/>
            </a:ln>
            <a:effectLst/>
          </p:spPr>
          <p:txBody>
            <a:bodyPr wrap="none" anchor="ctr"/>
            <a:lstStyle/>
            <a:p>
              <a:pPr algn="ctr" fontAlgn="base">
                <a:spcBef>
                  <a:spcPct val="0"/>
                </a:spcBef>
                <a:spcAft>
                  <a:spcPct val="0"/>
                </a:spcAft>
              </a:pPr>
              <a:endParaRPr lang="en-US" sz="2400" smtClean="0">
                <a:solidFill>
                  <a:srgbClr val="000000"/>
                </a:solidFill>
              </a:endParaRPr>
            </a:p>
          </p:txBody>
        </p:sp>
        <p:sp>
          <p:nvSpPr>
            <p:cNvPr id="891918" name="Freeform 14"/>
            <p:cNvSpPr>
              <a:spLocks/>
            </p:cNvSpPr>
            <p:nvPr/>
          </p:nvSpPr>
          <p:spPr bwMode="auto">
            <a:xfrm>
              <a:off x="3638550" y="2087563"/>
              <a:ext cx="179388" cy="1876425"/>
            </a:xfrm>
            <a:custGeom>
              <a:avLst/>
              <a:gdLst/>
              <a:ahLst/>
              <a:cxnLst>
                <a:cxn ang="0">
                  <a:pos x="26" y="6"/>
                </a:cxn>
                <a:cxn ang="0">
                  <a:pos x="19" y="45"/>
                </a:cxn>
                <a:cxn ang="0">
                  <a:pos x="13" y="83"/>
                </a:cxn>
                <a:cxn ang="0">
                  <a:pos x="19" y="108"/>
                </a:cxn>
                <a:cxn ang="0">
                  <a:pos x="26" y="128"/>
                </a:cxn>
                <a:cxn ang="0">
                  <a:pos x="32" y="166"/>
                </a:cxn>
                <a:cxn ang="0">
                  <a:pos x="26" y="230"/>
                </a:cxn>
                <a:cxn ang="0">
                  <a:pos x="13" y="243"/>
                </a:cxn>
                <a:cxn ang="0">
                  <a:pos x="26" y="262"/>
                </a:cxn>
                <a:cxn ang="0">
                  <a:pos x="26" y="287"/>
                </a:cxn>
                <a:cxn ang="0">
                  <a:pos x="13" y="307"/>
                </a:cxn>
                <a:cxn ang="0">
                  <a:pos x="7" y="358"/>
                </a:cxn>
                <a:cxn ang="0">
                  <a:pos x="0" y="396"/>
                </a:cxn>
                <a:cxn ang="0">
                  <a:pos x="7" y="434"/>
                </a:cxn>
                <a:cxn ang="0">
                  <a:pos x="7" y="453"/>
                </a:cxn>
                <a:cxn ang="0">
                  <a:pos x="13" y="492"/>
                </a:cxn>
                <a:cxn ang="0">
                  <a:pos x="7" y="530"/>
                </a:cxn>
                <a:cxn ang="0">
                  <a:pos x="19" y="549"/>
                </a:cxn>
                <a:cxn ang="0">
                  <a:pos x="26" y="588"/>
                </a:cxn>
                <a:cxn ang="0">
                  <a:pos x="26" y="613"/>
                </a:cxn>
                <a:cxn ang="0">
                  <a:pos x="32" y="639"/>
                </a:cxn>
                <a:cxn ang="0">
                  <a:pos x="39" y="664"/>
                </a:cxn>
                <a:cxn ang="0">
                  <a:pos x="45" y="690"/>
                </a:cxn>
                <a:cxn ang="0">
                  <a:pos x="51" y="728"/>
                </a:cxn>
                <a:cxn ang="0">
                  <a:pos x="45" y="747"/>
                </a:cxn>
                <a:cxn ang="0">
                  <a:pos x="58" y="773"/>
                </a:cxn>
                <a:cxn ang="0">
                  <a:pos x="64" y="811"/>
                </a:cxn>
                <a:cxn ang="0">
                  <a:pos x="77" y="939"/>
                </a:cxn>
                <a:cxn ang="0">
                  <a:pos x="96" y="952"/>
                </a:cxn>
                <a:cxn ang="0">
                  <a:pos x="96" y="977"/>
                </a:cxn>
                <a:cxn ang="0">
                  <a:pos x="83" y="996"/>
                </a:cxn>
                <a:cxn ang="0">
                  <a:pos x="71" y="1022"/>
                </a:cxn>
                <a:cxn ang="0">
                  <a:pos x="64" y="1067"/>
                </a:cxn>
                <a:cxn ang="0">
                  <a:pos x="51" y="1092"/>
                </a:cxn>
                <a:cxn ang="0">
                  <a:pos x="45" y="1131"/>
                </a:cxn>
              </a:cxnLst>
              <a:rect l="0" t="0" r="r" b="b"/>
              <a:pathLst>
                <a:path w="102" h="1182">
                  <a:moveTo>
                    <a:pt x="32" y="0"/>
                  </a:moveTo>
                  <a:lnTo>
                    <a:pt x="26" y="6"/>
                  </a:lnTo>
                  <a:lnTo>
                    <a:pt x="19" y="19"/>
                  </a:lnTo>
                  <a:lnTo>
                    <a:pt x="19" y="45"/>
                  </a:lnTo>
                  <a:lnTo>
                    <a:pt x="13" y="57"/>
                  </a:lnTo>
                  <a:lnTo>
                    <a:pt x="13" y="83"/>
                  </a:lnTo>
                  <a:lnTo>
                    <a:pt x="19" y="96"/>
                  </a:lnTo>
                  <a:lnTo>
                    <a:pt x="19" y="108"/>
                  </a:lnTo>
                  <a:lnTo>
                    <a:pt x="26" y="115"/>
                  </a:lnTo>
                  <a:lnTo>
                    <a:pt x="26" y="128"/>
                  </a:lnTo>
                  <a:lnTo>
                    <a:pt x="32" y="140"/>
                  </a:lnTo>
                  <a:lnTo>
                    <a:pt x="32" y="166"/>
                  </a:lnTo>
                  <a:lnTo>
                    <a:pt x="26" y="179"/>
                  </a:lnTo>
                  <a:lnTo>
                    <a:pt x="26" y="230"/>
                  </a:lnTo>
                  <a:lnTo>
                    <a:pt x="13" y="236"/>
                  </a:lnTo>
                  <a:lnTo>
                    <a:pt x="13" y="243"/>
                  </a:lnTo>
                  <a:lnTo>
                    <a:pt x="19" y="255"/>
                  </a:lnTo>
                  <a:lnTo>
                    <a:pt x="26" y="262"/>
                  </a:lnTo>
                  <a:lnTo>
                    <a:pt x="32" y="275"/>
                  </a:lnTo>
                  <a:lnTo>
                    <a:pt x="26" y="287"/>
                  </a:lnTo>
                  <a:lnTo>
                    <a:pt x="19" y="294"/>
                  </a:lnTo>
                  <a:lnTo>
                    <a:pt x="13" y="307"/>
                  </a:lnTo>
                  <a:lnTo>
                    <a:pt x="13" y="345"/>
                  </a:lnTo>
                  <a:lnTo>
                    <a:pt x="7" y="358"/>
                  </a:lnTo>
                  <a:lnTo>
                    <a:pt x="7" y="383"/>
                  </a:lnTo>
                  <a:lnTo>
                    <a:pt x="0" y="396"/>
                  </a:lnTo>
                  <a:lnTo>
                    <a:pt x="0" y="422"/>
                  </a:lnTo>
                  <a:lnTo>
                    <a:pt x="7" y="434"/>
                  </a:lnTo>
                  <a:lnTo>
                    <a:pt x="13" y="441"/>
                  </a:lnTo>
                  <a:lnTo>
                    <a:pt x="7" y="453"/>
                  </a:lnTo>
                  <a:lnTo>
                    <a:pt x="7" y="479"/>
                  </a:lnTo>
                  <a:lnTo>
                    <a:pt x="13" y="492"/>
                  </a:lnTo>
                  <a:lnTo>
                    <a:pt x="7" y="505"/>
                  </a:lnTo>
                  <a:lnTo>
                    <a:pt x="7" y="530"/>
                  </a:lnTo>
                  <a:lnTo>
                    <a:pt x="13" y="543"/>
                  </a:lnTo>
                  <a:lnTo>
                    <a:pt x="19" y="549"/>
                  </a:lnTo>
                  <a:lnTo>
                    <a:pt x="26" y="562"/>
                  </a:lnTo>
                  <a:lnTo>
                    <a:pt x="26" y="588"/>
                  </a:lnTo>
                  <a:lnTo>
                    <a:pt x="32" y="600"/>
                  </a:lnTo>
                  <a:lnTo>
                    <a:pt x="26" y="613"/>
                  </a:lnTo>
                  <a:lnTo>
                    <a:pt x="26" y="626"/>
                  </a:lnTo>
                  <a:lnTo>
                    <a:pt x="32" y="639"/>
                  </a:lnTo>
                  <a:lnTo>
                    <a:pt x="32" y="651"/>
                  </a:lnTo>
                  <a:lnTo>
                    <a:pt x="39" y="664"/>
                  </a:lnTo>
                  <a:lnTo>
                    <a:pt x="39" y="677"/>
                  </a:lnTo>
                  <a:lnTo>
                    <a:pt x="45" y="690"/>
                  </a:lnTo>
                  <a:lnTo>
                    <a:pt x="45" y="715"/>
                  </a:lnTo>
                  <a:lnTo>
                    <a:pt x="51" y="728"/>
                  </a:lnTo>
                  <a:lnTo>
                    <a:pt x="51" y="735"/>
                  </a:lnTo>
                  <a:lnTo>
                    <a:pt x="45" y="747"/>
                  </a:lnTo>
                  <a:lnTo>
                    <a:pt x="51" y="760"/>
                  </a:lnTo>
                  <a:lnTo>
                    <a:pt x="58" y="773"/>
                  </a:lnTo>
                  <a:lnTo>
                    <a:pt x="58" y="798"/>
                  </a:lnTo>
                  <a:lnTo>
                    <a:pt x="64" y="811"/>
                  </a:lnTo>
                  <a:lnTo>
                    <a:pt x="64" y="926"/>
                  </a:lnTo>
                  <a:lnTo>
                    <a:pt x="77" y="939"/>
                  </a:lnTo>
                  <a:lnTo>
                    <a:pt x="83" y="945"/>
                  </a:lnTo>
                  <a:lnTo>
                    <a:pt x="96" y="952"/>
                  </a:lnTo>
                  <a:lnTo>
                    <a:pt x="102" y="965"/>
                  </a:lnTo>
                  <a:lnTo>
                    <a:pt x="96" y="977"/>
                  </a:lnTo>
                  <a:lnTo>
                    <a:pt x="90" y="990"/>
                  </a:lnTo>
                  <a:lnTo>
                    <a:pt x="83" y="996"/>
                  </a:lnTo>
                  <a:lnTo>
                    <a:pt x="77" y="1009"/>
                  </a:lnTo>
                  <a:lnTo>
                    <a:pt x="71" y="1022"/>
                  </a:lnTo>
                  <a:lnTo>
                    <a:pt x="71" y="1060"/>
                  </a:lnTo>
                  <a:lnTo>
                    <a:pt x="64" y="1067"/>
                  </a:lnTo>
                  <a:lnTo>
                    <a:pt x="58" y="1079"/>
                  </a:lnTo>
                  <a:lnTo>
                    <a:pt x="51" y="1092"/>
                  </a:lnTo>
                  <a:lnTo>
                    <a:pt x="51" y="1118"/>
                  </a:lnTo>
                  <a:lnTo>
                    <a:pt x="45" y="1131"/>
                  </a:lnTo>
                  <a:lnTo>
                    <a:pt x="45" y="1182"/>
                  </a:lnTo>
                </a:path>
              </a:pathLst>
            </a:custGeom>
            <a:noFill/>
            <a:ln w="25400" cap="flat">
              <a:solidFill>
                <a:schemeClr val="tx1"/>
              </a:solidFill>
              <a:prstDash val="solid"/>
              <a:round/>
              <a:headEnd/>
              <a:tailEnd/>
            </a:ln>
          </p:spPr>
          <p:txBody>
            <a:bodyPr/>
            <a:lstStyle/>
            <a:p>
              <a:pPr algn="ctr" fontAlgn="base">
                <a:spcBef>
                  <a:spcPct val="0"/>
                </a:spcBef>
                <a:spcAft>
                  <a:spcPct val="0"/>
                </a:spcAft>
              </a:pPr>
              <a:endParaRPr lang="en-US" sz="2400" smtClean="0">
                <a:solidFill>
                  <a:srgbClr val="000000"/>
                </a:solidFill>
              </a:endParaRPr>
            </a:p>
          </p:txBody>
        </p:sp>
      </p:grpSp>
      <p:grpSp>
        <p:nvGrpSpPr>
          <p:cNvPr id="12" name="Group 326"/>
          <p:cNvGrpSpPr>
            <a:grpSpLocks/>
          </p:cNvGrpSpPr>
          <p:nvPr/>
        </p:nvGrpSpPr>
        <p:grpSpPr bwMode="auto">
          <a:xfrm>
            <a:off x="0" y="1295400"/>
            <a:ext cx="4267200" cy="3733800"/>
            <a:chOff x="0" y="144"/>
            <a:chExt cx="2688" cy="2352"/>
          </a:xfrm>
        </p:grpSpPr>
        <p:grpSp>
          <p:nvGrpSpPr>
            <p:cNvPr id="13" name="Group 317"/>
            <p:cNvGrpSpPr>
              <a:grpSpLocks/>
            </p:cNvGrpSpPr>
            <p:nvPr/>
          </p:nvGrpSpPr>
          <p:grpSpPr bwMode="auto">
            <a:xfrm>
              <a:off x="0" y="144"/>
              <a:ext cx="2688" cy="2352"/>
              <a:chOff x="0" y="144"/>
              <a:chExt cx="2688" cy="2352"/>
            </a:xfrm>
          </p:grpSpPr>
          <p:grpSp>
            <p:nvGrpSpPr>
              <p:cNvPr id="14" name="Group 313"/>
              <p:cNvGrpSpPr>
                <a:grpSpLocks/>
              </p:cNvGrpSpPr>
              <p:nvPr/>
            </p:nvGrpSpPr>
            <p:grpSpPr bwMode="auto">
              <a:xfrm>
                <a:off x="2304" y="1323"/>
                <a:ext cx="384" cy="1173"/>
                <a:chOff x="2688" y="1323"/>
                <a:chExt cx="384" cy="1173"/>
              </a:xfrm>
            </p:grpSpPr>
            <p:sp>
              <p:nvSpPr>
                <p:cNvPr id="892218" name="Line 314"/>
                <p:cNvSpPr>
                  <a:spLocks noChangeShapeType="1"/>
                </p:cNvSpPr>
                <p:nvPr/>
              </p:nvSpPr>
              <p:spPr bwMode="auto">
                <a:xfrm>
                  <a:off x="2688" y="1323"/>
                  <a:ext cx="384" cy="0"/>
                </a:xfrm>
                <a:prstGeom prst="line">
                  <a:avLst/>
                </a:prstGeom>
                <a:noFill/>
                <a:ln w="1905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19" name="Line 315"/>
                <p:cNvSpPr>
                  <a:spLocks noChangeShapeType="1"/>
                </p:cNvSpPr>
                <p:nvPr/>
              </p:nvSpPr>
              <p:spPr bwMode="auto">
                <a:xfrm>
                  <a:off x="2736" y="2496"/>
                  <a:ext cx="288" cy="0"/>
                </a:xfrm>
                <a:prstGeom prst="line">
                  <a:avLst/>
                </a:prstGeom>
                <a:noFill/>
                <a:ln w="1905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grpSp>
          <p:sp>
            <p:nvSpPr>
              <p:cNvPr id="892220" name="Text Box 316"/>
              <p:cNvSpPr txBox="1">
                <a:spLocks noChangeArrowheads="1"/>
              </p:cNvSpPr>
              <p:nvPr/>
            </p:nvSpPr>
            <p:spPr bwMode="auto">
              <a:xfrm>
                <a:off x="0" y="144"/>
                <a:ext cx="1392" cy="828"/>
              </a:xfrm>
              <a:prstGeom prst="rect">
                <a:avLst/>
              </a:prstGeom>
              <a:noFill/>
              <a:ln w="0" algn="ctr">
                <a:noFill/>
                <a:miter lim="800000"/>
                <a:headEnd/>
                <a:tailEnd/>
              </a:ln>
              <a:effectLst/>
            </p:spPr>
            <p:txBody>
              <a:bodyPr>
                <a:spAutoFit/>
              </a:bodyPr>
              <a:lstStyle/>
              <a:p>
                <a:pPr fontAlgn="base">
                  <a:spcBef>
                    <a:spcPct val="0"/>
                  </a:spcBef>
                  <a:spcAft>
                    <a:spcPct val="0"/>
                  </a:spcAft>
                </a:pPr>
                <a:r>
                  <a:rPr lang="en-US" sz="1600" b="1" dirty="0" smtClean="0">
                    <a:solidFill>
                      <a:srgbClr val="FFFF00"/>
                    </a:solidFill>
                  </a:rPr>
                  <a:t>Total biomass inshore of 2000 m </a:t>
                </a:r>
                <a:r>
                  <a:rPr lang="en-US" sz="1600" b="1" dirty="0" err="1" smtClean="0">
                    <a:solidFill>
                      <a:srgbClr val="FFFF00"/>
                    </a:solidFill>
                  </a:rPr>
                  <a:t>isobath</a:t>
                </a:r>
                <a:r>
                  <a:rPr lang="en-US" sz="1600" b="1" dirty="0" smtClean="0">
                    <a:solidFill>
                      <a:srgbClr val="FFFF00"/>
                    </a:solidFill>
                  </a:rPr>
                  <a:t>:</a:t>
                </a:r>
              </a:p>
              <a:p>
                <a:pPr fontAlgn="base">
                  <a:spcBef>
                    <a:spcPct val="0"/>
                  </a:spcBef>
                  <a:spcAft>
                    <a:spcPct val="0"/>
                  </a:spcAft>
                </a:pPr>
                <a:r>
                  <a:rPr lang="en-US" sz="1600" b="1" dirty="0" smtClean="0">
                    <a:solidFill>
                      <a:srgbClr val="FFFF00"/>
                    </a:solidFill>
                  </a:rPr>
                  <a:t>3.2x10</a:t>
                </a:r>
                <a:r>
                  <a:rPr lang="en-US" sz="1600" b="1" baseline="30000" dirty="0" smtClean="0">
                    <a:solidFill>
                      <a:srgbClr val="FFFF00"/>
                    </a:solidFill>
                  </a:rPr>
                  <a:t>4</a:t>
                </a:r>
                <a:r>
                  <a:rPr lang="en-US" sz="1600" b="1" dirty="0" smtClean="0">
                    <a:solidFill>
                      <a:srgbClr val="FFFF00"/>
                    </a:solidFill>
                  </a:rPr>
                  <a:t>  tons C</a:t>
                </a:r>
              </a:p>
              <a:p>
                <a:pPr fontAlgn="base">
                  <a:spcBef>
                    <a:spcPct val="0"/>
                  </a:spcBef>
                  <a:spcAft>
                    <a:spcPct val="0"/>
                  </a:spcAft>
                </a:pPr>
                <a:r>
                  <a:rPr lang="en-US" sz="1600" b="1" dirty="0" smtClean="0">
                    <a:solidFill>
                      <a:srgbClr val="FFFF00"/>
                    </a:solidFill>
                  </a:rPr>
                  <a:t>Loss = ~2%/day</a:t>
                </a:r>
              </a:p>
            </p:txBody>
          </p:sp>
        </p:grpSp>
        <p:sp>
          <p:nvSpPr>
            <p:cNvPr id="892223" name="Line 319"/>
            <p:cNvSpPr>
              <a:spLocks noChangeShapeType="1"/>
            </p:cNvSpPr>
            <p:nvPr/>
          </p:nvSpPr>
          <p:spPr bwMode="auto">
            <a:xfrm flipH="1">
              <a:off x="2352" y="1344"/>
              <a:ext cx="144" cy="192"/>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24" name="Line 320"/>
            <p:cNvSpPr>
              <a:spLocks noChangeShapeType="1"/>
            </p:cNvSpPr>
            <p:nvPr/>
          </p:nvSpPr>
          <p:spPr bwMode="auto">
            <a:xfrm flipH="1">
              <a:off x="2331" y="1358"/>
              <a:ext cx="336" cy="384"/>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25" name="Line 321"/>
            <p:cNvSpPr>
              <a:spLocks noChangeShapeType="1"/>
            </p:cNvSpPr>
            <p:nvPr/>
          </p:nvSpPr>
          <p:spPr bwMode="auto">
            <a:xfrm flipH="1">
              <a:off x="2352" y="1515"/>
              <a:ext cx="336" cy="432"/>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26" name="Line 322"/>
            <p:cNvSpPr>
              <a:spLocks noChangeShapeType="1"/>
            </p:cNvSpPr>
            <p:nvPr/>
          </p:nvSpPr>
          <p:spPr bwMode="auto">
            <a:xfrm flipH="1">
              <a:off x="2400" y="1872"/>
              <a:ext cx="144" cy="192"/>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27" name="Line 323"/>
            <p:cNvSpPr>
              <a:spLocks noChangeShapeType="1"/>
            </p:cNvSpPr>
            <p:nvPr/>
          </p:nvSpPr>
          <p:spPr bwMode="auto">
            <a:xfrm flipH="1">
              <a:off x="2400" y="2064"/>
              <a:ext cx="144" cy="192"/>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sp>
          <p:nvSpPr>
            <p:cNvPr id="892228" name="Line 324"/>
            <p:cNvSpPr>
              <a:spLocks noChangeShapeType="1"/>
            </p:cNvSpPr>
            <p:nvPr/>
          </p:nvSpPr>
          <p:spPr bwMode="auto">
            <a:xfrm flipH="1">
              <a:off x="2413" y="2264"/>
              <a:ext cx="144" cy="192"/>
            </a:xfrm>
            <a:prstGeom prst="line">
              <a:avLst/>
            </a:prstGeom>
            <a:noFill/>
            <a:ln w="0">
              <a:solidFill>
                <a:srgbClr val="000000"/>
              </a:solidFill>
              <a:round/>
              <a:headEnd/>
              <a:tailEnd/>
            </a:ln>
            <a:effectLst/>
          </p:spPr>
          <p:txBody>
            <a:bodyPr/>
            <a:lstStyle/>
            <a:p>
              <a:pPr algn="ctr" fontAlgn="base">
                <a:spcBef>
                  <a:spcPct val="0"/>
                </a:spcBef>
                <a:spcAft>
                  <a:spcPct val="0"/>
                </a:spcAft>
              </a:pPr>
              <a:endParaRPr lang="en-US" sz="2400" smtClean="0">
                <a:solidFill>
                  <a:srgbClr val="000000"/>
                </a:solidFill>
              </a:endParaRPr>
            </a:p>
          </p:txBody>
        </p:sp>
      </p:grpSp>
      <p:sp>
        <p:nvSpPr>
          <p:cNvPr id="326" name="Text Box 364"/>
          <p:cNvSpPr txBox="1">
            <a:spLocks noChangeArrowheads="1"/>
          </p:cNvSpPr>
          <p:nvPr/>
        </p:nvSpPr>
        <p:spPr bwMode="auto">
          <a:xfrm>
            <a:off x="228600" y="228600"/>
            <a:ext cx="6385082" cy="461665"/>
          </a:xfrm>
          <a:prstGeom prst="rect">
            <a:avLst/>
          </a:prstGeom>
          <a:noFill/>
          <a:ln w="9525">
            <a:noFill/>
            <a:miter lim="800000"/>
            <a:headEnd/>
            <a:tailEnd/>
          </a:ln>
          <a:effectLst/>
        </p:spPr>
        <p:txBody>
          <a:bodyPr wrap="none">
            <a:spAutoFit/>
          </a:bodyPr>
          <a:lstStyle/>
          <a:p>
            <a:pPr algn="ctr" eaLnBrk="0" fontAlgn="base" hangingPunct="0">
              <a:spcBef>
                <a:spcPct val="0"/>
              </a:spcBef>
              <a:spcAft>
                <a:spcPct val="0"/>
              </a:spcAft>
            </a:pPr>
            <a:r>
              <a:rPr lang="en-US" sz="2400" b="1" dirty="0" smtClean="0">
                <a:solidFill>
                  <a:srgbClr val="FFFF00"/>
                </a:solidFill>
              </a:rPr>
              <a:t>Retention and loss of coastal populations:</a:t>
            </a:r>
            <a:endParaRPr lang="en-US" sz="2000" b="1" dirty="0" smtClean="0">
              <a:solidFill>
                <a:srgbClr val="FFFF00"/>
              </a:solidFill>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Slide Number Placeholder 3"/>
          <p:cNvSpPr>
            <a:spLocks noGrp="1"/>
          </p:cNvSpPr>
          <p:nvPr>
            <p:ph type="sldNum" sz="quarter" idx="12"/>
          </p:nvPr>
        </p:nvSpPr>
        <p:spPr/>
        <p:txBody>
          <a:bodyPr/>
          <a:lstStyle/>
          <a:p>
            <a:fld id="{67B17D70-2FBB-4658-84B0-E3830B21C5E4}" type="slidenum">
              <a:rPr lang="en-US"/>
              <a:pPr/>
              <a:t>11</a:t>
            </a:fld>
            <a:endParaRPr lang="en-US"/>
          </a:p>
        </p:txBody>
      </p:sp>
      <p:sp>
        <p:nvSpPr>
          <p:cNvPr id="720899" name="Text Box 3"/>
          <p:cNvSpPr txBox="1">
            <a:spLocks noChangeArrowheads="1"/>
          </p:cNvSpPr>
          <p:nvPr/>
        </p:nvSpPr>
        <p:spPr bwMode="auto">
          <a:xfrm>
            <a:off x="228600" y="152400"/>
            <a:ext cx="7391400" cy="646331"/>
          </a:xfrm>
          <a:prstGeom prst="rect">
            <a:avLst/>
          </a:prstGeom>
          <a:noFill/>
          <a:ln w="9525">
            <a:noFill/>
            <a:miter lim="800000"/>
            <a:headEnd/>
            <a:tailEnd/>
          </a:ln>
          <a:effectLst/>
        </p:spPr>
        <p:txBody>
          <a:bodyPr wrap="square">
            <a:spAutoFit/>
          </a:bodyPr>
          <a:lstStyle/>
          <a:p>
            <a:pPr algn="l"/>
            <a:r>
              <a:rPr lang="en-US" sz="2000" b="1" dirty="0" err="1">
                <a:solidFill>
                  <a:srgbClr val="FFFF00"/>
                </a:solidFill>
              </a:rPr>
              <a:t>Dall’s</a:t>
            </a:r>
            <a:r>
              <a:rPr lang="en-US" sz="2000" b="1" dirty="0">
                <a:solidFill>
                  <a:srgbClr val="FFFF00"/>
                </a:solidFill>
              </a:rPr>
              <a:t> porpoise sightings during August 2000 cruise: </a:t>
            </a:r>
          </a:p>
          <a:p>
            <a:pPr algn="l"/>
            <a:r>
              <a:rPr lang="en-US" sz="1600" b="1" dirty="0">
                <a:solidFill>
                  <a:schemeClr val="bg1">
                    <a:lumMod val="95000"/>
                  </a:schemeClr>
                </a:solidFill>
              </a:rPr>
              <a:t>(From </a:t>
            </a:r>
            <a:r>
              <a:rPr lang="en-US" sz="1600" b="1" i="1" dirty="0" err="1">
                <a:solidFill>
                  <a:schemeClr val="bg1">
                    <a:lumMod val="95000"/>
                  </a:schemeClr>
                </a:solidFill>
              </a:rPr>
              <a:t>Tynan</a:t>
            </a:r>
            <a:r>
              <a:rPr lang="en-US" sz="1600" b="1" i="1" dirty="0">
                <a:solidFill>
                  <a:schemeClr val="bg1">
                    <a:lumMod val="95000"/>
                  </a:schemeClr>
                </a:solidFill>
              </a:rPr>
              <a:t> et al. 2005</a:t>
            </a:r>
            <a:r>
              <a:rPr lang="en-US" sz="1600" b="1" dirty="0">
                <a:solidFill>
                  <a:schemeClr val="bg1">
                    <a:lumMod val="95000"/>
                  </a:schemeClr>
                </a:solidFill>
              </a:rPr>
              <a:t>)</a:t>
            </a:r>
            <a:endParaRPr lang="en-US" sz="2000" b="1" dirty="0">
              <a:solidFill>
                <a:schemeClr val="bg1">
                  <a:lumMod val="95000"/>
                </a:schemeClr>
              </a:solidFill>
            </a:endParaRPr>
          </a:p>
        </p:txBody>
      </p:sp>
      <p:grpSp>
        <p:nvGrpSpPr>
          <p:cNvPr id="2" name="Group 167"/>
          <p:cNvGrpSpPr>
            <a:grpSpLocks/>
          </p:cNvGrpSpPr>
          <p:nvPr/>
        </p:nvGrpSpPr>
        <p:grpSpPr bwMode="auto">
          <a:xfrm>
            <a:off x="2362200" y="1066800"/>
            <a:ext cx="4038600" cy="5181600"/>
            <a:chOff x="3024" y="760"/>
            <a:chExt cx="2544" cy="3080"/>
          </a:xfrm>
        </p:grpSpPr>
        <p:sp>
          <p:nvSpPr>
            <p:cNvPr id="720905" name="Rectangle 9"/>
            <p:cNvSpPr>
              <a:spLocks noChangeArrowheads="1"/>
            </p:cNvSpPr>
            <p:nvPr/>
          </p:nvSpPr>
          <p:spPr bwMode="auto">
            <a:xfrm>
              <a:off x="3024" y="760"/>
              <a:ext cx="2544" cy="3080"/>
            </a:xfrm>
            <a:prstGeom prst="rect">
              <a:avLst/>
            </a:prstGeom>
            <a:solidFill>
              <a:schemeClr val="bg1"/>
            </a:solidFill>
            <a:ln w="0" algn="ctr">
              <a:noFill/>
              <a:miter lim="800000"/>
              <a:headEnd/>
              <a:tailEnd/>
            </a:ln>
            <a:effectLst/>
          </p:spPr>
          <p:txBody>
            <a:bodyPr wrap="none" anchor="ctr"/>
            <a:lstStyle/>
            <a:p>
              <a:endParaRPr lang="en-US"/>
            </a:p>
          </p:txBody>
        </p:sp>
        <p:pic>
          <p:nvPicPr>
            <p:cNvPr id="720906" name="Picture 10" descr="AVHRR_8_1_2000b"/>
            <p:cNvPicPr>
              <a:picLocks noChangeAspect="1" noChangeArrowheads="1"/>
            </p:cNvPicPr>
            <p:nvPr/>
          </p:nvPicPr>
          <p:blipFill>
            <a:blip r:embed="rId3" cstate="print"/>
            <a:srcRect l="7529" t="17967" r="55344" b="12732"/>
            <a:stretch>
              <a:fillRect/>
            </a:stretch>
          </p:blipFill>
          <p:spPr bwMode="auto">
            <a:xfrm>
              <a:off x="3072" y="878"/>
              <a:ext cx="2448" cy="2931"/>
            </a:xfrm>
            <a:prstGeom prst="rect">
              <a:avLst/>
            </a:prstGeom>
            <a:noFill/>
            <a:ln w="9525">
              <a:noFill/>
              <a:miter lim="800000"/>
              <a:headEnd/>
              <a:tailEnd/>
            </a:ln>
          </p:spPr>
        </p:pic>
        <p:grpSp>
          <p:nvGrpSpPr>
            <p:cNvPr id="3" name="Group 52"/>
            <p:cNvGrpSpPr>
              <a:grpSpLocks/>
            </p:cNvGrpSpPr>
            <p:nvPr/>
          </p:nvGrpSpPr>
          <p:grpSpPr bwMode="auto">
            <a:xfrm>
              <a:off x="3810" y="1575"/>
              <a:ext cx="897" cy="1376"/>
              <a:chOff x="1303" y="1516"/>
              <a:chExt cx="1087" cy="1750"/>
            </a:xfrm>
          </p:grpSpPr>
          <p:sp>
            <p:nvSpPr>
              <p:cNvPr id="720941" name="Freeform 45"/>
              <p:cNvSpPr>
                <a:spLocks/>
              </p:cNvSpPr>
              <p:nvPr/>
            </p:nvSpPr>
            <p:spPr bwMode="auto">
              <a:xfrm>
                <a:off x="1521" y="3062"/>
                <a:ext cx="785" cy="204"/>
              </a:xfrm>
              <a:custGeom>
                <a:avLst/>
                <a:gdLst/>
                <a:ahLst/>
                <a:cxnLst>
                  <a:cxn ang="0">
                    <a:pos x="785" y="204"/>
                  </a:cxn>
                  <a:cxn ang="0">
                    <a:pos x="0" y="194"/>
                  </a:cxn>
                  <a:cxn ang="0">
                    <a:pos x="7" y="2"/>
                  </a:cxn>
                  <a:cxn ang="0">
                    <a:pos x="703" y="0"/>
                  </a:cxn>
                </a:cxnLst>
                <a:rect l="0" t="0" r="r" b="b"/>
                <a:pathLst>
                  <a:path w="785" h="204">
                    <a:moveTo>
                      <a:pt x="785" y="204"/>
                    </a:moveTo>
                    <a:lnTo>
                      <a:pt x="0" y="194"/>
                    </a:lnTo>
                    <a:lnTo>
                      <a:pt x="7" y="2"/>
                    </a:lnTo>
                    <a:lnTo>
                      <a:pt x="703" y="0"/>
                    </a:lnTo>
                  </a:path>
                </a:pathLst>
              </a:custGeom>
              <a:noFill/>
              <a:ln w="0" cap="flat" cmpd="sng">
                <a:solidFill>
                  <a:srgbClr val="969696"/>
                </a:solidFill>
                <a:prstDash val="solid"/>
                <a:round/>
                <a:headEnd/>
                <a:tailEnd/>
              </a:ln>
              <a:effectLst/>
            </p:spPr>
            <p:txBody>
              <a:bodyPr/>
              <a:lstStyle/>
              <a:p>
                <a:endParaRPr lang="en-US"/>
              </a:p>
            </p:txBody>
          </p:sp>
          <p:sp>
            <p:nvSpPr>
              <p:cNvPr id="720942" name="Freeform 46"/>
              <p:cNvSpPr>
                <a:spLocks/>
              </p:cNvSpPr>
              <p:nvPr/>
            </p:nvSpPr>
            <p:spPr bwMode="auto">
              <a:xfrm>
                <a:off x="1521" y="2752"/>
                <a:ext cx="703" cy="125"/>
              </a:xfrm>
              <a:custGeom>
                <a:avLst/>
                <a:gdLst/>
                <a:ahLst/>
                <a:cxnLst>
                  <a:cxn ang="0">
                    <a:pos x="691" y="125"/>
                  </a:cxn>
                  <a:cxn ang="0">
                    <a:pos x="0" y="125"/>
                  </a:cxn>
                  <a:cxn ang="0">
                    <a:pos x="7" y="2"/>
                  </a:cxn>
                  <a:cxn ang="0">
                    <a:pos x="703" y="0"/>
                  </a:cxn>
                </a:cxnLst>
                <a:rect l="0" t="0" r="r" b="b"/>
                <a:pathLst>
                  <a:path w="703" h="125">
                    <a:moveTo>
                      <a:pt x="691" y="125"/>
                    </a:moveTo>
                    <a:lnTo>
                      <a:pt x="0" y="125"/>
                    </a:lnTo>
                    <a:lnTo>
                      <a:pt x="7" y="2"/>
                    </a:lnTo>
                    <a:lnTo>
                      <a:pt x="703" y="0"/>
                    </a:lnTo>
                  </a:path>
                </a:pathLst>
              </a:custGeom>
              <a:noFill/>
              <a:ln w="0" cap="flat" cmpd="sng">
                <a:solidFill>
                  <a:srgbClr val="969696"/>
                </a:solidFill>
                <a:prstDash val="solid"/>
                <a:round/>
                <a:headEnd/>
                <a:tailEnd/>
              </a:ln>
              <a:effectLst/>
            </p:spPr>
            <p:txBody>
              <a:bodyPr/>
              <a:lstStyle/>
              <a:p>
                <a:endParaRPr lang="en-US"/>
              </a:p>
            </p:txBody>
          </p:sp>
          <p:sp>
            <p:nvSpPr>
              <p:cNvPr id="720943" name="Freeform 47"/>
              <p:cNvSpPr>
                <a:spLocks/>
              </p:cNvSpPr>
              <p:nvPr/>
            </p:nvSpPr>
            <p:spPr bwMode="auto">
              <a:xfrm>
                <a:off x="1303" y="1776"/>
                <a:ext cx="1049" cy="816"/>
              </a:xfrm>
              <a:custGeom>
                <a:avLst/>
                <a:gdLst/>
                <a:ahLst/>
                <a:cxnLst>
                  <a:cxn ang="0">
                    <a:pos x="845" y="816"/>
                  </a:cxn>
                  <a:cxn ang="0">
                    <a:pos x="5" y="816"/>
                  </a:cxn>
                  <a:cxn ang="0">
                    <a:pos x="0" y="648"/>
                  </a:cxn>
                  <a:cxn ang="0">
                    <a:pos x="900" y="646"/>
                  </a:cxn>
                  <a:cxn ang="0">
                    <a:pos x="895" y="569"/>
                  </a:cxn>
                  <a:cxn ang="0">
                    <a:pos x="972" y="475"/>
                  </a:cxn>
                  <a:cxn ang="0">
                    <a:pos x="130" y="470"/>
                  </a:cxn>
                  <a:cxn ang="0">
                    <a:pos x="130" y="317"/>
                  </a:cxn>
                  <a:cxn ang="0">
                    <a:pos x="1001" y="310"/>
                  </a:cxn>
                  <a:cxn ang="0">
                    <a:pos x="1032" y="163"/>
                  </a:cxn>
                  <a:cxn ang="0">
                    <a:pos x="473" y="175"/>
                  </a:cxn>
                  <a:cxn ang="0">
                    <a:pos x="473" y="0"/>
                  </a:cxn>
                  <a:cxn ang="0">
                    <a:pos x="1049" y="0"/>
                  </a:cxn>
                </a:cxnLst>
                <a:rect l="0" t="0" r="r" b="b"/>
                <a:pathLst>
                  <a:path w="1049" h="816">
                    <a:moveTo>
                      <a:pt x="845" y="816"/>
                    </a:moveTo>
                    <a:lnTo>
                      <a:pt x="5" y="816"/>
                    </a:lnTo>
                    <a:lnTo>
                      <a:pt x="0" y="648"/>
                    </a:lnTo>
                    <a:lnTo>
                      <a:pt x="900" y="646"/>
                    </a:lnTo>
                    <a:lnTo>
                      <a:pt x="895" y="569"/>
                    </a:lnTo>
                    <a:lnTo>
                      <a:pt x="972" y="475"/>
                    </a:lnTo>
                    <a:lnTo>
                      <a:pt x="130" y="470"/>
                    </a:lnTo>
                    <a:lnTo>
                      <a:pt x="130" y="317"/>
                    </a:lnTo>
                    <a:lnTo>
                      <a:pt x="1001" y="310"/>
                    </a:lnTo>
                    <a:lnTo>
                      <a:pt x="1032" y="163"/>
                    </a:lnTo>
                    <a:lnTo>
                      <a:pt x="473" y="175"/>
                    </a:lnTo>
                    <a:lnTo>
                      <a:pt x="473" y="0"/>
                    </a:lnTo>
                    <a:lnTo>
                      <a:pt x="1049" y="0"/>
                    </a:lnTo>
                  </a:path>
                </a:pathLst>
              </a:custGeom>
              <a:noFill/>
              <a:ln w="0" cap="flat" cmpd="sng">
                <a:solidFill>
                  <a:srgbClr val="969696"/>
                </a:solidFill>
                <a:prstDash val="solid"/>
                <a:round/>
                <a:headEnd/>
                <a:tailEnd/>
              </a:ln>
              <a:effectLst/>
            </p:spPr>
            <p:txBody>
              <a:bodyPr/>
              <a:lstStyle/>
              <a:p>
                <a:endParaRPr lang="en-US"/>
              </a:p>
            </p:txBody>
          </p:sp>
          <p:sp>
            <p:nvSpPr>
              <p:cNvPr id="720945" name="Freeform 49"/>
              <p:cNvSpPr>
                <a:spLocks/>
              </p:cNvSpPr>
              <p:nvPr/>
            </p:nvSpPr>
            <p:spPr bwMode="auto">
              <a:xfrm>
                <a:off x="1808" y="1516"/>
                <a:ext cx="582" cy="125"/>
              </a:xfrm>
              <a:custGeom>
                <a:avLst/>
                <a:gdLst/>
                <a:ahLst/>
                <a:cxnLst>
                  <a:cxn ang="0">
                    <a:pos x="570" y="125"/>
                  </a:cxn>
                  <a:cxn ang="0">
                    <a:pos x="0" y="125"/>
                  </a:cxn>
                  <a:cxn ang="0">
                    <a:pos x="76" y="0"/>
                  </a:cxn>
                  <a:cxn ang="0">
                    <a:pos x="582" y="0"/>
                  </a:cxn>
                </a:cxnLst>
                <a:rect l="0" t="0" r="r" b="b"/>
                <a:pathLst>
                  <a:path w="582" h="125">
                    <a:moveTo>
                      <a:pt x="570" y="125"/>
                    </a:moveTo>
                    <a:lnTo>
                      <a:pt x="0" y="125"/>
                    </a:lnTo>
                    <a:lnTo>
                      <a:pt x="76" y="0"/>
                    </a:lnTo>
                    <a:lnTo>
                      <a:pt x="582" y="0"/>
                    </a:lnTo>
                  </a:path>
                </a:pathLst>
              </a:custGeom>
              <a:noFill/>
              <a:ln w="0" cap="flat" cmpd="sng">
                <a:solidFill>
                  <a:srgbClr val="969696"/>
                </a:solidFill>
                <a:prstDash val="solid"/>
                <a:round/>
                <a:headEnd/>
                <a:tailEnd/>
              </a:ln>
              <a:effectLst/>
            </p:spPr>
            <p:txBody>
              <a:bodyPr/>
              <a:lstStyle/>
              <a:p>
                <a:endParaRPr lang="en-US"/>
              </a:p>
            </p:txBody>
          </p:sp>
        </p:grpSp>
        <p:sp>
          <p:nvSpPr>
            <p:cNvPr id="720947" name="AutoShape 51"/>
            <p:cNvSpPr>
              <a:spLocks noChangeArrowheads="1"/>
            </p:cNvSpPr>
            <p:nvPr/>
          </p:nvSpPr>
          <p:spPr bwMode="auto">
            <a:xfrm>
              <a:off x="4042" y="238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0" name="AutoShape 54"/>
            <p:cNvSpPr>
              <a:spLocks noChangeArrowheads="1"/>
            </p:cNvSpPr>
            <p:nvPr/>
          </p:nvSpPr>
          <p:spPr bwMode="auto">
            <a:xfrm>
              <a:off x="4113" y="239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1" name="AutoShape 55"/>
            <p:cNvSpPr>
              <a:spLocks noChangeArrowheads="1"/>
            </p:cNvSpPr>
            <p:nvPr/>
          </p:nvSpPr>
          <p:spPr bwMode="auto">
            <a:xfrm>
              <a:off x="4192" y="245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2" name="AutoShape 56"/>
            <p:cNvSpPr>
              <a:spLocks noChangeArrowheads="1"/>
            </p:cNvSpPr>
            <p:nvPr/>
          </p:nvSpPr>
          <p:spPr bwMode="auto">
            <a:xfrm>
              <a:off x="4192" y="247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3" name="AutoShape 57"/>
            <p:cNvSpPr>
              <a:spLocks noChangeArrowheads="1"/>
            </p:cNvSpPr>
            <p:nvPr/>
          </p:nvSpPr>
          <p:spPr bwMode="auto">
            <a:xfrm>
              <a:off x="4200" y="245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4" name="AutoShape 58"/>
            <p:cNvSpPr>
              <a:spLocks noChangeArrowheads="1"/>
            </p:cNvSpPr>
            <p:nvPr/>
          </p:nvSpPr>
          <p:spPr bwMode="auto">
            <a:xfrm>
              <a:off x="4161" y="2443"/>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5" name="AutoShape 59"/>
            <p:cNvSpPr>
              <a:spLocks noChangeArrowheads="1"/>
            </p:cNvSpPr>
            <p:nvPr/>
          </p:nvSpPr>
          <p:spPr bwMode="auto">
            <a:xfrm>
              <a:off x="3923" y="2346"/>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6" name="AutoShape 60"/>
            <p:cNvSpPr>
              <a:spLocks noChangeArrowheads="1"/>
            </p:cNvSpPr>
            <p:nvPr/>
          </p:nvSpPr>
          <p:spPr bwMode="auto">
            <a:xfrm>
              <a:off x="4192" y="247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7" name="AutoShape 61"/>
            <p:cNvSpPr>
              <a:spLocks noChangeArrowheads="1"/>
            </p:cNvSpPr>
            <p:nvPr/>
          </p:nvSpPr>
          <p:spPr bwMode="auto">
            <a:xfrm>
              <a:off x="4280" y="2610"/>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8" name="AutoShape 62"/>
            <p:cNvSpPr>
              <a:spLocks noChangeArrowheads="1"/>
            </p:cNvSpPr>
            <p:nvPr/>
          </p:nvSpPr>
          <p:spPr bwMode="auto">
            <a:xfrm>
              <a:off x="4319" y="261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59" name="AutoShape 63"/>
            <p:cNvSpPr>
              <a:spLocks noChangeArrowheads="1"/>
            </p:cNvSpPr>
            <p:nvPr/>
          </p:nvSpPr>
          <p:spPr bwMode="auto">
            <a:xfrm>
              <a:off x="4280" y="2610"/>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0" name="AutoShape 64"/>
            <p:cNvSpPr>
              <a:spLocks noChangeArrowheads="1"/>
            </p:cNvSpPr>
            <p:nvPr/>
          </p:nvSpPr>
          <p:spPr bwMode="auto">
            <a:xfrm>
              <a:off x="3883" y="2346"/>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1" name="AutoShape 65"/>
            <p:cNvSpPr>
              <a:spLocks noChangeArrowheads="1"/>
            </p:cNvSpPr>
            <p:nvPr/>
          </p:nvSpPr>
          <p:spPr bwMode="auto">
            <a:xfrm>
              <a:off x="4334" y="261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2" name="AutoShape 66"/>
            <p:cNvSpPr>
              <a:spLocks noChangeArrowheads="1"/>
            </p:cNvSpPr>
            <p:nvPr/>
          </p:nvSpPr>
          <p:spPr bwMode="auto">
            <a:xfrm>
              <a:off x="4374" y="2614"/>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3" name="AutoShape 67"/>
            <p:cNvSpPr>
              <a:spLocks noChangeArrowheads="1"/>
            </p:cNvSpPr>
            <p:nvPr/>
          </p:nvSpPr>
          <p:spPr bwMode="auto">
            <a:xfrm>
              <a:off x="4334" y="261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4" name="AutoShape 68"/>
            <p:cNvSpPr>
              <a:spLocks noChangeArrowheads="1"/>
            </p:cNvSpPr>
            <p:nvPr/>
          </p:nvSpPr>
          <p:spPr bwMode="auto">
            <a:xfrm>
              <a:off x="4222" y="2308"/>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5" name="AutoShape 69"/>
            <p:cNvSpPr>
              <a:spLocks noChangeArrowheads="1"/>
            </p:cNvSpPr>
            <p:nvPr/>
          </p:nvSpPr>
          <p:spPr bwMode="auto">
            <a:xfrm>
              <a:off x="4261" y="2308"/>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6" name="AutoShape 70"/>
            <p:cNvSpPr>
              <a:spLocks noChangeArrowheads="1"/>
            </p:cNvSpPr>
            <p:nvPr/>
          </p:nvSpPr>
          <p:spPr bwMode="auto">
            <a:xfrm>
              <a:off x="4222" y="2308"/>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7" name="AutoShape 71"/>
            <p:cNvSpPr>
              <a:spLocks noChangeArrowheads="1"/>
            </p:cNvSpPr>
            <p:nvPr/>
          </p:nvSpPr>
          <p:spPr bwMode="auto">
            <a:xfrm>
              <a:off x="4280" y="2329"/>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8" name="AutoShape 72"/>
            <p:cNvSpPr>
              <a:spLocks noChangeArrowheads="1"/>
            </p:cNvSpPr>
            <p:nvPr/>
          </p:nvSpPr>
          <p:spPr bwMode="auto">
            <a:xfrm>
              <a:off x="4319" y="232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69" name="AutoShape 73"/>
            <p:cNvSpPr>
              <a:spLocks noChangeArrowheads="1"/>
            </p:cNvSpPr>
            <p:nvPr/>
          </p:nvSpPr>
          <p:spPr bwMode="auto">
            <a:xfrm>
              <a:off x="4280" y="2329"/>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0" name="AutoShape 74"/>
            <p:cNvSpPr>
              <a:spLocks noChangeArrowheads="1"/>
            </p:cNvSpPr>
            <p:nvPr/>
          </p:nvSpPr>
          <p:spPr bwMode="auto">
            <a:xfrm>
              <a:off x="4220" y="266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1" name="AutoShape 75"/>
            <p:cNvSpPr>
              <a:spLocks noChangeArrowheads="1"/>
            </p:cNvSpPr>
            <p:nvPr/>
          </p:nvSpPr>
          <p:spPr bwMode="auto">
            <a:xfrm>
              <a:off x="4229" y="273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2" name="AutoShape 76"/>
            <p:cNvSpPr>
              <a:spLocks noChangeArrowheads="1"/>
            </p:cNvSpPr>
            <p:nvPr/>
          </p:nvSpPr>
          <p:spPr bwMode="auto">
            <a:xfrm>
              <a:off x="3963" y="2251"/>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3" name="AutoShape 77"/>
            <p:cNvSpPr>
              <a:spLocks noChangeArrowheads="1"/>
            </p:cNvSpPr>
            <p:nvPr/>
          </p:nvSpPr>
          <p:spPr bwMode="auto">
            <a:xfrm>
              <a:off x="3912" y="2277"/>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4" name="AutoShape 78"/>
            <p:cNvSpPr>
              <a:spLocks noChangeArrowheads="1"/>
            </p:cNvSpPr>
            <p:nvPr/>
          </p:nvSpPr>
          <p:spPr bwMode="auto">
            <a:xfrm>
              <a:off x="3868" y="234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5" name="AutoShape 79"/>
            <p:cNvSpPr>
              <a:spLocks noChangeArrowheads="1"/>
            </p:cNvSpPr>
            <p:nvPr/>
          </p:nvSpPr>
          <p:spPr bwMode="auto">
            <a:xfrm>
              <a:off x="4179" y="291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6" name="AutoShape 80"/>
            <p:cNvSpPr>
              <a:spLocks noChangeArrowheads="1"/>
            </p:cNvSpPr>
            <p:nvPr/>
          </p:nvSpPr>
          <p:spPr bwMode="auto">
            <a:xfrm>
              <a:off x="4310" y="2096"/>
              <a:ext cx="58" cy="56"/>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7" name="AutoShape 81"/>
            <p:cNvSpPr>
              <a:spLocks noChangeArrowheads="1"/>
            </p:cNvSpPr>
            <p:nvPr/>
          </p:nvSpPr>
          <p:spPr bwMode="auto">
            <a:xfrm>
              <a:off x="4428" y="219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8" name="AutoShape 82"/>
            <p:cNvSpPr>
              <a:spLocks noChangeArrowheads="1"/>
            </p:cNvSpPr>
            <p:nvPr/>
          </p:nvSpPr>
          <p:spPr bwMode="auto">
            <a:xfrm>
              <a:off x="3884" y="224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79" name="AutoShape 83"/>
            <p:cNvSpPr>
              <a:spLocks noChangeArrowheads="1"/>
            </p:cNvSpPr>
            <p:nvPr/>
          </p:nvSpPr>
          <p:spPr bwMode="auto">
            <a:xfrm>
              <a:off x="4205" y="2372"/>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0" name="AutoShape 84"/>
            <p:cNvSpPr>
              <a:spLocks noChangeArrowheads="1"/>
            </p:cNvSpPr>
            <p:nvPr/>
          </p:nvSpPr>
          <p:spPr bwMode="auto">
            <a:xfrm>
              <a:off x="4240" y="238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1" name="AutoShape 85"/>
            <p:cNvSpPr>
              <a:spLocks noChangeArrowheads="1"/>
            </p:cNvSpPr>
            <p:nvPr/>
          </p:nvSpPr>
          <p:spPr bwMode="auto">
            <a:xfrm>
              <a:off x="4200" y="236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2" name="AutoShape 86"/>
            <p:cNvSpPr>
              <a:spLocks noChangeArrowheads="1"/>
            </p:cNvSpPr>
            <p:nvPr/>
          </p:nvSpPr>
          <p:spPr bwMode="auto">
            <a:xfrm>
              <a:off x="4172" y="1972"/>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3" name="AutoShape 87"/>
            <p:cNvSpPr>
              <a:spLocks noChangeArrowheads="1"/>
            </p:cNvSpPr>
            <p:nvPr/>
          </p:nvSpPr>
          <p:spPr bwMode="auto">
            <a:xfrm>
              <a:off x="4251" y="1762"/>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4" name="AutoShape 88"/>
            <p:cNvSpPr>
              <a:spLocks noChangeArrowheads="1"/>
            </p:cNvSpPr>
            <p:nvPr/>
          </p:nvSpPr>
          <p:spPr bwMode="auto">
            <a:xfrm>
              <a:off x="4313" y="1748"/>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5" name="AutoShape 89"/>
            <p:cNvSpPr>
              <a:spLocks noChangeArrowheads="1"/>
            </p:cNvSpPr>
            <p:nvPr/>
          </p:nvSpPr>
          <p:spPr bwMode="auto">
            <a:xfrm>
              <a:off x="4240" y="261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6" name="AutoShape 90"/>
            <p:cNvSpPr>
              <a:spLocks noChangeArrowheads="1"/>
            </p:cNvSpPr>
            <p:nvPr/>
          </p:nvSpPr>
          <p:spPr bwMode="auto">
            <a:xfrm>
              <a:off x="4331" y="1754"/>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7" name="AutoShape 91"/>
            <p:cNvSpPr>
              <a:spLocks noChangeArrowheads="1"/>
            </p:cNvSpPr>
            <p:nvPr/>
          </p:nvSpPr>
          <p:spPr bwMode="auto">
            <a:xfrm>
              <a:off x="4392" y="174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8" name="AutoShape 92"/>
            <p:cNvSpPr>
              <a:spLocks noChangeArrowheads="1"/>
            </p:cNvSpPr>
            <p:nvPr/>
          </p:nvSpPr>
          <p:spPr bwMode="auto">
            <a:xfrm>
              <a:off x="4410" y="176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89" name="AutoShape 93"/>
            <p:cNvSpPr>
              <a:spLocks noChangeArrowheads="1"/>
            </p:cNvSpPr>
            <p:nvPr/>
          </p:nvSpPr>
          <p:spPr bwMode="auto">
            <a:xfrm>
              <a:off x="4471" y="174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0" name="AutoShape 94"/>
            <p:cNvSpPr>
              <a:spLocks noChangeArrowheads="1"/>
            </p:cNvSpPr>
            <p:nvPr/>
          </p:nvSpPr>
          <p:spPr bwMode="auto">
            <a:xfrm>
              <a:off x="4385" y="156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1" name="AutoShape 95"/>
            <p:cNvSpPr>
              <a:spLocks noChangeArrowheads="1"/>
            </p:cNvSpPr>
            <p:nvPr/>
          </p:nvSpPr>
          <p:spPr bwMode="auto">
            <a:xfrm>
              <a:off x="4446" y="154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2" name="AutoShape 96"/>
            <p:cNvSpPr>
              <a:spLocks noChangeArrowheads="1"/>
            </p:cNvSpPr>
            <p:nvPr/>
          </p:nvSpPr>
          <p:spPr bwMode="auto">
            <a:xfrm>
              <a:off x="4423" y="156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3" name="AutoShape 97"/>
            <p:cNvSpPr>
              <a:spLocks noChangeArrowheads="1"/>
            </p:cNvSpPr>
            <p:nvPr/>
          </p:nvSpPr>
          <p:spPr bwMode="auto">
            <a:xfrm>
              <a:off x="4484" y="155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4" name="AutoShape 98"/>
            <p:cNvSpPr>
              <a:spLocks noChangeArrowheads="1"/>
            </p:cNvSpPr>
            <p:nvPr/>
          </p:nvSpPr>
          <p:spPr bwMode="auto">
            <a:xfrm>
              <a:off x="4284" y="188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5" name="AutoShape 99"/>
            <p:cNvSpPr>
              <a:spLocks noChangeArrowheads="1"/>
            </p:cNvSpPr>
            <p:nvPr/>
          </p:nvSpPr>
          <p:spPr bwMode="auto">
            <a:xfrm>
              <a:off x="4271" y="1849"/>
              <a:ext cx="58" cy="56"/>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7" name="AutoShape 101"/>
            <p:cNvSpPr>
              <a:spLocks noChangeArrowheads="1"/>
            </p:cNvSpPr>
            <p:nvPr/>
          </p:nvSpPr>
          <p:spPr bwMode="auto">
            <a:xfrm>
              <a:off x="4220" y="1866"/>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8" name="AutoShape 102"/>
            <p:cNvSpPr>
              <a:spLocks noChangeArrowheads="1"/>
            </p:cNvSpPr>
            <p:nvPr/>
          </p:nvSpPr>
          <p:spPr bwMode="auto">
            <a:xfrm>
              <a:off x="4221" y="1794"/>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99" name="AutoShape 103"/>
            <p:cNvSpPr>
              <a:spLocks noChangeArrowheads="1"/>
            </p:cNvSpPr>
            <p:nvPr/>
          </p:nvSpPr>
          <p:spPr bwMode="auto">
            <a:xfrm>
              <a:off x="4224" y="181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00" name="AutoShape 104"/>
            <p:cNvSpPr>
              <a:spLocks noChangeArrowheads="1"/>
            </p:cNvSpPr>
            <p:nvPr/>
          </p:nvSpPr>
          <p:spPr bwMode="auto">
            <a:xfrm>
              <a:off x="4189" y="178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01" name="AutoShape 105"/>
            <p:cNvSpPr>
              <a:spLocks noChangeArrowheads="1"/>
            </p:cNvSpPr>
            <p:nvPr/>
          </p:nvSpPr>
          <p:spPr bwMode="auto">
            <a:xfrm>
              <a:off x="4194" y="1750"/>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02" name="AutoShape 106"/>
            <p:cNvSpPr>
              <a:spLocks noChangeArrowheads="1"/>
            </p:cNvSpPr>
            <p:nvPr/>
          </p:nvSpPr>
          <p:spPr bwMode="auto">
            <a:xfrm>
              <a:off x="4225" y="174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03" name="AutoShape 107"/>
            <p:cNvSpPr>
              <a:spLocks noChangeArrowheads="1"/>
            </p:cNvSpPr>
            <p:nvPr/>
          </p:nvSpPr>
          <p:spPr bwMode="auto">
            <a:xfrm>
              <a:off x="4287" y="174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0903" name="Text Box 7"/>
            <p:cNvSpPr txBox="1">
              <a:spLocks noChangeArrowheads="1"/>
            </p:cNvSpPr>
            <p:nvPr/>
          </p:nvSpPr>
          <p:spPr bwMode="auto">
            <a:xfrm>
              <a:off x="4560" y="2352"/>
              <a:ext cx="266" cy="192"/>
            </a:xfrm>
            <a:prstGeom prst="rect">
              <a:avLst/>
            </a:prstGeom>
            <a:solidFill>
              <a:schemeClr val="bg1"/>
            </a:solidFill>
            <a:ln w="0" algn="ctr">
              <a:noFill/>
              <a:miter lim="800000"/>
              <a:headEnd/>
              <a:tailEnd/>
            </a:ln>
            <a:effectLst/>
          </p:spPr>
          <p:txBody>
            <a:bodyPr wrap="none" lIns="0" tIns="0" rIns="0" bIns="0">
              <a:spAutoFit/>
            </a:bodyPr>
            <a:lstStyle/>
            <a:p>
              <a:r>
                <a:rPr lang="en-US" sz="1000" b="1"/>
                <a:t>Cape </a:t>
              </a:r>
            </a:p>
            <a:p>
              <a:r>
                <a:rPr lang="en-US" sz="1000" b="1"/>
                <a:t>Blanco</a:t>
              </a:r>
            </a:p>
          </p:txBody>
        </p:sp>
        <p:sp>
          <p:nvSpPr>
            <p:cNvPr id="721044" name="AutoShape 148"/>
            <p:cNvSpPr>
              <a:spLocks noChangeArrowheads="1"/>
            </p:cNvSpPr>
            <p:nvPr/>
          </p:nvSpPr>
          <p:spPr bwMode="auto">
            <a:xfrm>
              <a:off x="4443" y="1600"/>
              <a:ext cx="57"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45" name="AutoShape 149"/>
            <p:cNvSpPr>
              <a:spLocks noChangeArrowheads="1"/>
            </p:cNvSpPr>
            <p:nvPr/>
          </p:nvSpPr>
          <p:spPr bwMode="auto">
            <a:xfrm>
              <a:off x="4270" y="263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46" name="AutoShape 150"/>
            <p:cNvSpPr>
              <a:spLocks noChangeArrowheads="1"/>
            </p:cNvSpPr>
            <p:nvPr/>
          </p:nvSpPr>
          <p:spPr bwMode="auto">
            <a:xfrm>
              <a:off x="4000" y="2391"/>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47" name="AutoShape 151"/>
            <p:cNvSpPr>
              <a:spLocks noChangeArrowheads="1"/>
            </p:cNvSpPr>
            <p:nvPr/>
          </p:nvSpPr>
          <p:spPr bwMode="auto">
            <a:xfrm>
              <a:off x="4078" y="240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grpSp>
          <p:nvGrpSpPr>
            <p:cNvPr id="4" name="Group 166"/>
            <p:cNvGrpSpPr>
              <a:grpSpLocks/>
            </p:cNvGrpSpPr>
            <p:nvPr/>
          </p:nvGrpSpPr>
          <p:grpSpPr bwMode="auto">
            <a:xfrm>
              <a:off x="4224" y="2304"/>
              <a:ext cx="157" cy="70"/>
              <a:chOff x="2677" y="1645"/>
              <a:chExt cx="157" cy="70"/>
            </a:xfrm>
          </p:grpSpPr>
          <p:sp>
            <p:nvSpPr>
              <p:cNvPr id="721048" name="AutoShape 152"/>
              <p:cNvSpPr>
                <a:spLocks noChangeArrowheads="1"/>
              </p:cNvSpPr>
              <p:nvPr/>
            </p:nvSpPr>
            <p:spPr bwMode="auto">
              <a:xfrm>
                <a:off x="2677" y="1659"/>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49" name="AutoShape 153"/>
              <p:cNvSpPr>
                <a:spLocks noChangeArrowheads="1"/>
              </p:cNvSpPr>
              <p:nvPr/>
            </p:nvSpPr>
            <p:spPr bwMode="auto">
              <a:xfrm>
                <a:off x="2738" y="1645"/>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50" name="AutoShape 154"/>
              <p:cNvSpPr>
                <a:spLocks noChangeArrowheads="1"/>
              </p:cNvSpPr>
              <p:nvPr/>
            </p:nvSpPr>
            <p:spPr bwMode="auto">
              <a:xfrm>
                <a:off x="2715" y="1660"/>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51" name="AutoShape 155"/>
              <p:cNvSpPr>
                <a:spLocks noChangeArrowheads="1"/>
              </p:cNvSpPr>
              <p:nvPr/>
            </p:nvSpPr>
            <p:spPr bwMode="auto">
              <a:xfrm>
                <a:off x="2776" y="1646"/>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grpSp>
        <p:sp>
          <p:nvSpPr>
            <p:cNvPr id="721052" name="AutoShape 156"/>
            <p:cNvSpPr>
              <a:spLocks noChangeArrowheads="1"/>
            </p:cNvSpPr>
            <p:nvPr/>
          </p:nvSpPr>
          <p:spPr bwMode="auto">
            <a:xfrm>
              <a:off x="4348" y="1753"/>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53" name="AutoShape 157"/>
            <p:cNvSpPr>
              <a:spLocks noChangeArrowheads="1"/>
            </p:cNvSpPr>
            <p:nvPr/>
          </p:nvSpPr>
          <p:spPr bwMode="auto">
            <a:xfrm>
              <a:off x="4204" y="2592"/>
              <a:ext cx="58" cy="56"/>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sp>
          <p:nvSpPr>
            <p:cNvPr id="721060" name="AutoShape 164"/>
            <p:cNvSpPr>
              <a:spLocks noChangeArrowheads="1"/>
            </p:cNvSpPr>
            <p:nvPr/>
          </p:nvSpPr>
          <p:spPr bwMode="auto">
            <a:xfrm>
              <a:off x="4378" y="1758"/>
              <a:ext cx="58" cy="55"/>
            </a:xfrm>
            <a:prstGeom prst="star4">
              <a:avLst>
                <a:gd name="adj" fmla="val 12500"/>
              </a:avLst>
            </a:prstGeom>
            <a:solidFill>
              <a:schemeClr val="tx1"/>
            </a:solidFill>
            <a:ln w="0" algn="ctr">
              <a:solidFill>
                <a:srgbClr val="000000"/>
              </a:solidFill>
              <a:miter lim="800000"/>
              <a:headEnd/>
              <a:tailEnd/>
            </a:ln>
            <a:effectLst/>
          </p:spPr>
          <p:txBody>
            <a:bodyPr wrap="none" anchor="ctr"/>
            <a:lstStyle/>
            <a:p>
              <a:endParaRPr lang="en-US"/>
            </a:p>
          </p:txBody>
        </p:sp>
      </p:grpSp>
      <p:pic>
        <p:nvPicPr>
          <p:cNvPr id="1027" name="Picture 3"/>
          <p:cNvPicPr>
            <a:picLocks noChangeAspect="1" noChangeArrowheads="1"/>
          </p:cNvPicPr>
          <p:nvPr/>
        </p:nvPicPr>
        <p:blipFill>
          <a:blip r:embed="rId4" cstate="print"/>
          <a:srcRect/>
          <a:stretch>
            <a:fillRect/>
          </a:stretch>
        </p:blipFill>
        <p:spPr bwMode="auto">
          <a:xfrm flipH="1">
            <a:off x="6553200" y="762000"/>
            <a:ext cx="2286000" cy="90126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22" name="Text Box 2"/>
          <p:cNvSpPr txBox="1">
            <a:spLocks noChangeArrowheads="1"/>
          </p:cNvSpPr>
          <p:nvPr/>
        </p:nvSpPr>
        <p:spPr bwMode="auto">
          <a:xfrm>
            <a:off x="205100" y="5616714"/>
            <a:ext cx="9777100" cy="707886"/>
          </a:xfrm>
          <a:prstGeom prst="rect">
            <a:avLst/>
          </a:prstGeom>
          <a:noFill/>
          <a:ln w="9525">
            <a:noFill/>
            <a:miter lim="800000"/>
            <a:headEnd/>
            <a:tailEnd/>
          </a:ln>
          <a:effectLst/>
        </p:spPr>
        <p:txBody>
          <a:bodyPr wrap="square">
            <a:spAutoFit/>
          </a:bodyPr>
          <a:lstStyle/>
          <a:p>
            <a:pPr algn="l"/>
            <a:r>
              <a:rPr lang="en-US" sz="2000" b="1" dirty="0" smtClean="0">
                <a:solidFill>
                  <a:srgbClr val="FFFF00"/>
                </a:solidFill>
              </a:rPr>
              <a:t>Link to climate??</a:t>
            </a:r>
          </a:p>
          <a:p>
            <a:pPr indent="285750" algn="l"/>
            <a:r>
              <a:rPr lang="en-US" sz="2000" b="1" dirty="0" smtClean="0">
                <a:solidFill>
                  <a:srgbClr val="DDDDDD"/>
                </a:solidFill>
              </a:rPr>
              <a:t>Q:  What is the </a:t>
            </a:r>
            <a:r>
              <a:rPr lang="en-US" sz="2000" b="1" dirty="0">
                <a:solidFill>
                  <a:srgbClr val="DDDDDD"/>
                </a:solidFill>
              </a:rPr>
              <a:t>spatial and temporal variability </a:t>
            </a:r>
            <a:r>
              <a:rPr lang="en-US" sz="2000" b="1" dirty="0" smtClean="0">
                <a:solidFill>
                  <a:srgbClr val="DDDDDD"/>
                </a:solidFill>
              </a:rPr>
              <a:t>in </a:t>
            </a:r>
            <a:r>
              <a:rPr lang="en-US" sz="2000" b="1" dirty="0">
                <a:solidFill>
                  <a:srgbClr val="DDDDDD"/>
                </a:solidFill>
              </a:rPr>
              <a:t>the </a:t>
            </a:r>
            <a:r>
              <a:rPr lang="en-US" sz="2000" b="1" dirty="0" smtClean="0">
                <a:solidFill>
                  <a:srgbClr val="DDDDDD"/>
                </a:solidFill>
              </a:rPr>
              <a:t>NCC?</a:t>
            </a:r>
            <a:endParaRPr lang="en-US" sz="2000" b="1" dirty="0">
              <a:solidFill>
                <a:srgbClr val="DDDDDD"/>
              </a:solidFill>
            </a:endParaRPr>
          </a:p>
        </p:txBody>
      </p:sp>
      <p:sp>
        <p:nvSpPr>
          <p:cNvPr id="645508" name="Text Box 388"/>
          <p:cNvSpPr txBox="1">
            <a:spLocks noChangeArrowheads="1"/>
          </p:cNvSpPr>
          <p:nvPr/>
        </p:nvSpPr>
        <p:spPr bwMode="auto">
          <a:xfrm>
            <a:off x="88711" y="1371600"/>
            <a:ext cx="7043738" cy="1292662"/>
          </a:xfrm>
          <a:prstGeom prst="rect">
            <a:avLst/>
          </a:prstGeom>
          <a:noFill/>
          <a:ln w="9525">
            <a:noFill/>
            <a:miter lim="800000"/>
            <a:headEnd/>
            <a:tailEnd/>
          </a:ln>
          <a:effectLst/>
        </p:spPr>
        <p:txBody>
          <a:bodyPr wrap="square">
            <a:spAutoFit/>
          </a:bodyPr>
          <a:lstStyle/>
          <a:p>
            <a:pPr marL="231775" indent="-231775" algn="l">
              <a:buFontTx/>
              <a:buChar char="•"/>
            </a:pPr>
            <a:r>
              <a:rPr lang="en-US" sz="2000" b="1" dirty="0" smtClean="0">
                <a:solidFill>
                  <a:srgbClr val="DDDDDD"/>
                </a:solidFill>
              </a:rPr>
              <a:t>Advect </a:t>
            </a:r>
            <a:r>
              <a:rPr lang="en-US" sz="2000" b="1" dirty="0">
                <a:solidFill>
                  <a:srgbClr val="DDDDDD"/>
                </a:solidFill>
              </a:rPr>
              <a:t>high biomass of coastal </a:t>
            </a:r>
            <a:r>
              <a:rPr lang="en-US" sz="2000" b="1" dirty="0" smtClean="0">
                <a:solidFill>
                  <a:srgbClr val="DDDDDD"/>
                </a:solidFill>
              </a:rPr>
              <a:t>zooplankton offshore:   </a:t>
            </a:r>
            <a:r>
              <a:rPr lang="en-US" sz="2000" b="1" dirty="0">
                <a:solidFill>
                  <a:srgbClr val="DDDDDD"/>
                </a:solidFill>
              </a:rPr>
              <a:t>(</a:t>
            </a:r>
            <a:r>
              <a:rPr lang="en-US" sz="2000" b="1" dirty="0">
                <a:solidFill>
                  <a:srgbClr val="EAEAEA"/>
                </a:solidFill>
              </a:rPr>
              <a:t>&gt;900 tons </a:t>
            </a:r>
            <a:r>
              <a:rPr lang="en-US" sz="2000" b="1" dirty="0" smtClean="0">
                <a:solidFill>
                  <a:srgbClr val="EAEAEA"/>
                </a:solidFill>
              </a:rPr>
              <a:t>C/day in a single one</a:t>
            </a:r>
            <a:r>
              <a:rPr lang="en-US" sz="2000" b="1" dirty="0" smtClean="0">
                <a:solidFill>
                  <a:srgbClr val="EAEAEA"/>
                </a:solidFill>
              </a:rPr>
              <a:t>) creating offshore ‘hot spots’</a:t>
            </a:r>
            <a:endParaRPr lang="en-US" sz="2000" b="1" dirty="0">
              <a:solidFill>
                <a:srgbClr val="EAEAEA"/>
              </a:solidFill>
            </a:endParaRPr>
          </a:p>
          <a:p>
            <a:pPr marL="231775" indent="-231775" algn="l">
              <a:buFontTx/>
              <a:buChar char="•"/>
            </a:pPr>
            <a:endParaRPr lang="en-US" sz="1800" b="1" dirty="0">
              <a:solidFill>
                <a:srgbClr val="EAEAEA"/>
              </a:solidFill>
            </a:endParaRPr>
          </a:p>
        </p:txBody>
      </p:sp>
      <p:sp>
        <p:nvSpPr>
          <p:cNvPr id="645510" name="Text Box 390"/>
          <p:cNvSpPr txBox="1">
            <a:spLocks noChangeArrowheads="1"/>
          </p:cNvSpPr>
          <p:nvPr/>
        </p:nvSpPr>
        <p:spPr bwMode="auto">
          <a:xfrm>
            <a:off x="152400" y="228600"/>
            <a:ext cx="6019800" cy="523220"/>
          </a:xfrm>
          <a:prstGeom prst="rect">
            <a:avLst/>
          </a:prstGeom>
          <a:noFill/>
          <a:ln w="9525">
            <a:noFill/>
            <a:miter lim="800000"/>
            <a:headEnd/>
            <a:tailEnd/>
          </a:ln>
          <a:effectLst/>
        </p:spPr>
        <p:txBody>
          <a:bodyPr wrap="square">
            <a:spAutoFit/>
          </a:bodyPr>
          <a:lstStyle/>
          <a:p>
            <a:pPr algn="l"/>
            <a:r>
              <a:rPr lang="en-US" sz="2800" b="1" dirty="0" smtClean="0">
                <a:solidFill>
                  <a:srgbClr val="FFFF00"/>
                </a:solidFill>
              </a:rPr>
              <a:t>Mesoscale upwelling filaments:</a:t>
            </a:r>
            <a:endParaRPr lang="en-US" sz="2800" b="1" dirty="0">
              <a:solidFill>
                <a:srgbClr val="FFFF00"/>
              </a:solidFill>
            </a:endParaRPr>
          </a:p>
        </p:txBody>
      </p:sp>
      <p:sp>
        <p:nvSpPr>
          <p:cNvPr id="645511" name="Text Box 391"/>
          <p:cNvSpPr txBox="1">
            <a:spLocks noChangeArrowheads="1"/>
          </p:cNvSpPr>
          <p:nvPr/>
        </p:nvSpPr>
        <p:spPr bwMode="auto">
          <a:xfrm>
            <a:off x="88711" y="2492514"/>
            <a:ext cx="7043738" cy="707886"/>
          </a:xfrm>
          <a:prstGeom prst="rect">
            <a:avLst/>
          </a:prstGeom>
          <a:noFill/>
          <a:ln w="9525">
            <a:noFill/>
            <a:miter lim="800000"/>
            <a:headEnd/>
            <a:tailEnd/>
          </a:ln>
          <a:effectLst/>
        </p:spPr>
        <p:txBody>
          <a:bodyPr wrap="square">
            <a:spAutoFit/>
          </a:bodyPr>
          <a:lstStyle/>
          <a:p>
            <a:pPr marL="231775" indent="-231775" algn="l">
              <a:buFontTx/>
              <a:buChar char="•"/>
            </a:pPr>
            <a:r>
              <a:rPr lang="en-US" sz="2000" b="1" dirty="0">
                <a:solidFill>
                  <a:srgbClr val="DDDDDD"/>
                </a:solidFill>
              </a:rPr>
              <a:t>Effect of advection </a:t>
            </a:r>
            <a:r>
              <a:rPr lang="en-US" sz="2000" b="1" dirty="0" smtClean="0">
                <a:solidFill>
                  <a:srgbClr val="DDDDDD"/>
                </a:solidFill>
              </a:rPr>
              <a:t>on distributions differs </a:t>
            </a:r>
            <a:r>
              <a:rPr lang="en-US" sz="2000" b="1" dirty="0">
                <a:solidFill>
                  <a:srgbClr val="DDDDDD"/>
                </a:solidFill>
              </a:rPr>
              <a:t>among species</a:t>
            </a:r>
          </a:p>
        </p:txBody>
      </p:sp>
      <p:grpSp>
        <p:nvGrpSpPr>
          <p:cNvPr id="2" name="Group 756"/>
          <p:cNvGrpSpPr>
            <a:grpSpLocks/>
          </p:cNvGrpSpPr>
          <p:nvPr/>
        </p:nvGrpSpPr>
        <p:grpSpPr bwMode="auto">
          <a:xfrm>
            <a:off x="7035800" y="609600"/>
            <a:ext cx="2108200" cy="4956175"/>
            <a:chOff x="4288" y="624"/>
            <a:chExt cx="1328" cy="3122"/>
          </a:xfrm>
        </p:grpSpPr>
        <p:sp>
          <p:nvSpPr>
            <p:cNvPr id="645513" name="Freeform 393"/>
            <p:cNvSpPr>
              <a:spLocks/>
            </p:cNvSpPr>
            <p:nvPr/>
          </p:nvSpPr>
          <p:spPr bwMode="auto">
            <a:xfrm>
              <a:off x="4332" y="2609"/>
              <a:ext cx="31" cy="52"/>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endParaRPr lang="en-US"/>
            </a:p>
          </p:txBody>
        </p:sp>
        <p:sp>
          <p:nvSpPr>
            <p:cNvPr id="645514" name="Line 394"/>
            <p:cNvSpPr>
              <a:spLocks noChangeShapeType="1"/>
            </p:cNvSpPr>
            <p:nvPr/>
          </p:nvSpPr>
          <p:spPr bwMode="auto">
            <a:xfrm>
              <a:off x="4379" y="2609"/>
              <a:ext cx="1" cy="52"/>
            </a:xfrm>
            <a:prstGeom prst="line">
              <a:avLst/>
            </a:prstGeom>
            <a:noFill/>
            <a:ln w="1588">
              <a:solidFill>
                <a:srgbClr val="FFFF00"/>
              </a:solidFill>
              <a:round/>
              <a:headEnd/>
              <a:tailEnd/>
            </a:ln>
          </p:spPr>
          <p:txBody>
            <a:bodyPr/>
            <a:lstStyle/>
            <a:p>
              <a:endParaRPr lang="en-US"/>
            </a:p>
          </p:txBody>
        </p:sp>
        <p:sp>
          <p:nvSpPr>
            <p:cNvPr id="645515" name="Freeform 395"/>
            <p:cNvSpPr>
              <a:spLocks/>
            </p:cNvSpPr>
            <p:nvPr/>
          </p:nvSpPr>
          <p:spPr bwMode="auto">
            <a:xfrm>
              <a:off x="4379" y="2609"/>
              <a:ext cx="30" cy="52"/>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endParaRPr lang="en-US"/>
            </a:p>
          </p:txBody>
        </p:sp>
        <p:sp>
          <p:nvSpPr>
            <p:cNvPr id="645517" name="Freeform 397"/>
            <p:cNvSpPr>
              <a:spLocks/>
            </p:cNvSpPr>
            <p:nvPr/>
          </p:nvSpPr>
          <p:spPr bwMode="auto">
            <a:xfrm>
              <a:off x="4288" y="2209"/>
              <a:ext cx="34" cy="35"/>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endParaRPr lang="en-US"/>
            </a:p>
          </p:txBody>
        </p:sp>
        <p:sp>
          <p:nvSpPr>
            <p:cNvPr id="645518" name="Line 398"/>
            <p:cNvSpPr>
              <a:spLocks noChangeShapeType="1"/>
            </p:cNvSpPr>
            <p:nvPr/>
          </p:nvSpPr>
          <p:spPr bwMode="auto">
            <a:xfrm>
              <a:off x="4310" y="2209"/>
              <a:ext cx="2" cy="52"/>
            </a:xfrm>
            <a:prstGeom prst="line">
              <a:avLst/>
            </a:prstGeom>
            <a:noFill/>
            <a:ln w="1588">
              <a:solidFill>
                <a:srgbClr val="FFFF00"/>
              </a:solidFill>
              <a:round/>
              <a:headEnd/>
              <a:tailEnd/>
            </a:ln>
          </p:spPr>
          <p:txBody>
            <a:bodyPr/>
            <a:lstStyle/>
            <a:p>
              <a:endParaRPr lang="en-US"/>
            </a:p>
          </p:txBody>
        </p:sp>
        <p:sp>
          <p:nvSpPr>
            <p:cNvPr id="645519" name="Freeform 399"/>
            <p:cNvSpPr>
              <a:spLocks/>
            </p:cNvSpPr>
            <p:nvPr/>
          </p:nvSpPr>
          <p:spPr bwMode="auto">
            <a:xfrm>
              <a:off x="4332" y="2209"/>
              <a:ext cx="31" cy="52"/>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endParaRPr lang="en-US"/>
            </a:p>
          </p:txBody>
        </p:sp>
        <p:sp>
          <p:nvSpPr>
            <p:cNvPr id="645520" name="Line 400"/>
            <p:cNvSpPr>
              <a:spLocks noChangeShapeType="1"/>
            </p:cNvSpPr>
            <p:nvPr/>
          </p:nvSpPr>
          <p:spPr bwMode="auto">
            <a:xfrm>
              <a:off x="4379" y="2209"/>
              <a:ext cx="1" cy="52"/>
            </a:xfrm>
            <a:prstGeom prst="line">
              <a:avLst/>
            </a:prstGeom>
            <a:noFill/>
            <a:ln w="1588">
              <a:solidFill>
                <a:srgbClr val="FFFF00"/>
              </a:solidFill>
              <a:round/>
              <a:headEnd/>
              <a:tailEnd/>
            </a:ln>
          </p:spPr>
          <p:txBody>
            <a:bodyPr/>
            <a:lstStyle/>
            <a:p>
              <a:endParaRPr lang="en-US"/>
            </a:p>
          </p:txBody>
        </p:sp>
        <p:sp>
          <p:nvSpPr>
            <p:cNvPr id="645521" name="Freeform 401"/>
            <p:cNvSpPr>
              <a:spLocks/>
            </p:cNvSpPr>
            <p:nvPr/>
          </p:nvSpPr>
          <p:spPr bwMode="auto">
            <a:xfrm>
              <a:off x="4379" y="2209"/>
              <a:ext cx="30" cy="52"/>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523" name="Freeform 403"/>
            <p:cNvSpPr>
              <a:spLocks/>
            </p:cNvSpPr>
            <p:nvPr/>
          </p:nvSpPr>
          <p:spPr bwMode="auto">
            <a:xfrm>
              <a:off x="4288" y="1808"/>
              <a:ext cx="34" cy="35"/>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endParaRPr lang="en-US"/>
            </a:p>
          </p:txBody>
        </p:sp>
        <p:sp>
          <p:nvSpPr>
            <p:cNvPr id="645524" name="Line 404"/>
            <p:cNvSpPr>
              <a:spLocks noChangeShapeType="1"/>
            </p:cNvSpPr>
            <p:nvPr/>
          </p:nvSpPr>
          <p:spPr bwMode="auto">
            <a:xfrm>
              <a:off x="4310" y="1808"/>
              <a:ext cx="2" cy="51"/>
            </a:xfrm>
            <a:prstGeom prst="line">
              <a:avLst/>
            </a:prstGeom>
            <a:noFill/>
            <a:ln w="1588">
              <a:solidFill>
                <a:srgbClr val="FFFF00"/>
              </a:solidFill>
              <a:round/>
              <a:headEnd/>
              <a:tailEnd/>
            </a:ln>
          </p:spPr>
          <p:txBody>
            <a:bodyPr/>
            <a:lstStyle/>
            <a:p>
              <a:endParaRPr lang="en-US"/>
            </a:p>
          </p:txBody>
        </p:sp>
        <p:sp>
          <p:nvSpPr>
            <p:cNvPr id="645525" name="Freeform 405"/>
            <p:cNvSpPr>
              <a:spLocks/>
            </p:cNvSpPr>
            <p:nvPr/>
          </p:nvSpPr>
          <p:spPr bwMode="auto">
            <a:xfrm>
              <a:off x="4332" y="1808"/>
              <a:ext cx="33" cy="35"/>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endParaRPr lang="en-US"/>
            </a:p>
          </p:txBody>
        </p:sp>
        <p:sp>
          <p:nvSpPr>
            <p:cNvPr id="645526" name="Line 406"/>
            <p:cNvSpPr>
              <a:spLocks noChangeShapeType="1"/>
            </p:cNvSpPr>
            <p:nvPr/>
          </p:nvSpPr>
          <p:spPr bwMode="auto">
            <a:xfrm>
              <a:off x="4355" y="1808"/>
              <a:ext cx="2" cy="51"/>
            </a:xfrm>
            <a:prstGeom prst="line">
              <a:avLst/>
            </a:prstGeom>
            <a:noFill/>
            <a:ln w="1588">
              <a:solidFill>
                <a:srgbClr val="FFFF00"/>
              </a:solidFill>
              <a:round/>
              <a:headEnd/>
              <a:tailEnd/>
            </a:ln>
          </p:spPr>
          <p:txBody>
            <a:bodyPr/>
            <a:lstStyle/>
            <a:p>
              <a:endParaRPr lang="en-US"/>
            </a:p>
          </p:txBody>
        </p:sp>
        <p:sp>
          <p:nvSpPr>
            <p:cNvPr id="645527" name="Line 407"/>
            <p:cNvSpPr>
              <a:spLocks noChangeShapeType="1"/>
            </p:cNvSpPr>
            <p:nvPr/>
          </p:nvSpPr>
          <p:spPr bwMode="auto">
            <a:xfrm>
              <a:off x="4379" y="1808"/>
              <a:ext cx="1" cy="51"/>
            </a:xfrm>
            <a:prstGeom prst="line">
              <a:avLst/>
            </a:prstGeom>
            <a:noFill/>
            <a:ln w="1588">
              <a:solidFill>
                <a:srgbClr val="FFFF00"/>
              </a:solidFill>
              <a:round/>
              <a:headEnd/>
              <a:tailEnd/>
            </a:ln>
          </p:spPr>
          <p:txBody>
            <a:bodyPr/>
            <a:lstStyle/>
            <a:p>
              <a:endParaRPr lang="en-US"/>
            </a:p>
          </p:txBody>
        </p:sp>
        <p:sp>
          <p:nvSpPr>
            <p:cNvPr id="645528" name="Freeform 408"/>
            <p:cNvSpPr>
              <a:spLocks/>
            </p:cNvSpPr>
            <p:nvPr/>
          </p:nvSpPr>
          <p:spPr bwMode="auto">
            <a:xfrm>
              <a:off x="4379" y="1808"/>
              <a:ext cx="30" cy="51"/>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530" name="Freeform 410"/>
            <p:cNvSpPr>
              <a:spLocks/>
            </p:cNvSpPr>
            <p:nvPr/>
          </p:nvSpPr>
          <p:spPr bwMode="auto">
            <a:xfrm>
              <a:off x="4288" y="1406"/>
              <a:ext cx="34" cy="34"/>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endParaRPr lang="en-US"/>
            </a:p>
          </p:txBody>
        </p:sp>
        <p:sp>
          <p:nvSpPr>
            <p:cNvPr id="645531" name="Line 411"/>
            <p:cNvSpPr>
              <a:spLocks noChangeShapeType="1"/>
            </p:cNvSpPr>
            <p:nvPr/>
          </p:nvSpPr>
          <p:spPr bwMode="auto">
            <a:xfrm>
              <a:off x="4310" y="1406"/>
              <a:ext cx="2" cy="51"/>
            </a:xfrm>
            <a:prstGeom prst="line">
              <a:avLst/>
            </a:prstGeom>
            <a:noFill/>
            <a:ln w="1588">
              <a:solidFill>
                <a:srgbClr val="FFFF00"/>
              </a:solidFill>
              <a:round/>
              <a:headEnd/>
              <a:tailEnd/>
            </a:ln>
          </p:spPr>
          <p:txBody>
            <a:bodyPr/>
            <a:lstStyle/>
            <a:p>
              <a:endParaRPr lang="en-US"/>
            </a:p>
          </p:txBody>
        </p:sp>
        <p:sp>
          <p:nvSpPr>
            <p:cNvPr id="645532" name="Freeform 412"/>
            <p:cNvSpPr>
              <a:spLocks/>
            </p:cNvSpPr>
            <p:nvPr/>
          </p:nvSpPr>
          <p:spPr bwMode="auto">
            <a:xfrm>
              <a:off x="4335" y="1406"/>
              <a:ext cx="28" cy="51"/>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endParaRPr lang="en-US"/>
            </a:p>
          </p:txBody>
        </p:sp>
        <p:sp>
          <p:nvSpPr>
            <p:cNvPr id="645533" name="Line 413"/>
            <p:cNvSpPr>
              <a:spLocks noChangeShapeType="1"/>
            </p:cNvSpPr>
            <p:nvPr/>
          </p:nvSpPr>
          <p:spPr bwMode="auto">
            <a:xfrm>
              <a:off x="4379" y="1406"/>
              <a:ext cx="1" cy="51"/>
            </a:xfrm>
            <a:prstGeom prst="line">
              <a:avLst/>
            </a:prstGeom>
            <a:noFill/>
            <a:ln w="1588">
              <a:solidFill>
                <a:srgbClr val="FFFF00"/>
              </a:solidFill>
              <a:round/>
              <a:headEnd/>
              <a:tailEnd/>
            </a:ln>
          </p:spPr>
          <p:txBody>
            <a:bodyPr/>
            <a:lstStyle/>
            <a:p>
              <a:endParaRPr lang="en-US"/>
            </a:p>
          </p:txBody>
        </p:sp>
        <p:sp>
          <p:nvSpPr>
            <p:cNvPr id="645534" name="Freeform 414"/>
            <p:cNvSpPr>
              <a:spLocks/>
            </p:cNvSpPr>
            <p:nvPr/>
          </p:nvSpPr>
          <p:spPr bwMode="auto">
            <a:xfrm>
              <a:off x="4379" y="1406"/>
              <a:ext cx="30" cy="51"/>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536" name="Freeform 416"/>
            <p:cNvSpPr>
              <a:spLocks/>
            </p:cNvSpPr>
            <p:nvPr/>
          </p:nvSpPr>
          <p:spPr bwMode="auto">
            <a:xfrm>
              <a:off x="4288" y="1005"/>
              <a:ext cx="34" cy="33"/>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endParaRPr lang="en-US"/>
            </a:p>
          </p:txBody>
        </p:sp>
        <p:sp>
          <p:nvSpPr>
            <p:cNvPr id="645537" name="Line 417"/>
            <p:cNvSpPr>
              <a:spLocks noChangeShapeType="1"/>
            </p:cNvSpPr>
            <p:nvPr/>
          </p:nvSpPr>
          <p:spPr bwMode="auto">
            <a:xfrm>
              <a:off x="4310" y="1005"/>
              <a:ext cx="2" cy="49"/>
            </a:xfrm>
            <a:prstGeom prst="line">
              <a:avLst/>
            </a:prstGeom>
            <a:noFill/>
            <a:ln w="1588">
              <a:solidFill>
                <a:srgbClr val="FFFF00"/>
              </a:solidFill>
              <a:round/>
              <a:headEnd/>
              <a:tailEnd/>
            </a:ln>
          </p:spPr>
          <p:txBody>
            <a:bodyPr/>
            <a:lstStyle/>
            <a:p>
              <a:endParaRPr lang="en-US"/>
            </a:p>
          </p:txBody>
        </p:sp>
        <p:sp>
          <p:nvSpPr>
            <p:cNvPr id="645538" name="Freeform 418"/>
            <p:cNvSpPr>
              <a:spLocks/>
            </p:cNvSpPr>
            <p:nvPr/>
          </p:nvSpPr>
          <p:spPr bwMode="auto">
            <a:xfrm>
              <a:off x="4332" y="1005"/>
              <a:ext cx="31" cy="49"/>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endParaRPr lang="en-US"/>
            </a:p>
          </p:txBody>
        </p:sp>
        <p:sp>
          <p:nvSpPr>
            <p:cNvPr id="645539" name="Line 419"/>
            <p:cNvSpPr>
              <a:spLocks noChangeShapeType="1"/>
            </p:cNvSpPr>
            <p:nvPr/>
          </p:nvSpPr>
          <p:spPr bwMode="auto">
            <a:xfrm>
              <a:off x="4379" y="1005"/>
              <a:ext cx="1" cy="49"/>
            </a:xfrm>
            <a:prstGeom prst="line">
              <a:avLst/>
            </a:prstGeom>
            <a:noFill/>
            <a:ln w="1588">
              <a:solidFill>
                <a:srgbClr val="FFFF00"/>
              </a:solidFill>
              <a:round/>
              <a:headEnd/>
              <a:tailEnd/>
            </a:ln>
          </p:spPr>
          <p:txBody>
            <a:bodyPr/>
            <a:lstStyle/>
            <a:p>
              <a:endParaRPr lang="en-US"/>
            </a:p>
          </p:txBody>
        </p:sp>
        <p:sp>
          <p:nvSpPr>
            <p:cNvPr id="645540" name="Freeform 420"/>
            <p:cNvSpPr>
              <a:spLocks/>
            </p:cNvSpPr>
            <p:nvPr/>
          </p:nvSpPr>
          <p:spPr bwMode="auto">
            <a:xfrm>
              <a:off x="4379" y="1005"/>
              <a:ext cx="30" cy="49"/>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endParaRPr lang="en-US"/>
            </a:p>
          </p:txBody>
        </p:sp>
        <p:sp>
          <p:nvSpPr>
            <p:cNvPr id="645542" name="Freeform 422"/>
            <p:cNvSpPr>
              <a:spLocks/>
            </p:cNvSpPr>
            <p:nvPr/>
          </p:nvSpPr>
          <p:spPr bwMode="auto">
            <a:xfrm>
              <a:off x="4288" y="624"/>
              <a:ext cx="31" cy="53"/>
            </a:xfrm>
            <a:custGeom>
              <a:avLst/>
              <a:gdLst/>
              <a:ahLst/>
              <a:cxnLst>
                <a:cxn ang="0">
                  <a:pos x="21" y="0"/>
                </a:cxn>
                <a:cxn ang="0">
                  <a:pos x="4" y="0"/>
                </a:cxn>
                <a:cxn ang="0">
                  <a:pos x="2" y="15"/>
                </a:cxn>
                <a:cxn ang="0">
                  <a:pos x="4" y="14"/>
                </a:cxn>
                <a:cxn ang="0">
                  <a:pos x="9" y="13"/>
                </a:cxn>
                <a:cxn ang="0">
                  <a:pos x="14" y="13"/>
                </a:cxn>
                <a:cxn ang="0">
                  <a:pos x="19" y="14"/>
                </a:cxn>
                <a:cxn ang="0">
                  <a:pos x="22" y="18"/>
                </a:cxn>
                <a:cxn ang="0">
                  <a:pos x="24" y="23"/>
                </a:cxn>
                <a:cxn ang="0">
                  <a:pos x="24" y="25"/>
                </a:cxn>
                <a:cxn ang="0">
                  <a:pos x="22" y="30"/>
                </a:cxn>
                <a:cxn ang="0">
                  <a:pos x="19" y="34"/>
                </a:cxn>
                <a:cxn ang="0">
                  <a:pos x="14" y="36"/>
                </a:cxn>
                <a:cxn ang="0">
                  <a:pos x="9" y="36"/>
                </a:cxn>
                <a:cxn ang="0">
                  <a:pos x="4" y="34"/>
                </a:cxn>
                <a:cxn ang="0">
                  <a:pos x="2" y="33"/>
                </a:cxn>
                <a:cxn ang="0">
                  <a:pos x="0" y="29"/>
                </a:cxn>
              </a:cxnLst>
              <a:rect l="0" t="0" r="r" b="b"/>
              <a:pathLst>
                <a:path w="24" h="36">
                  <a:moveTo>
                    <a:pt x="21" y="0"/>
                  </a:moveTo>
                  <a:lnTo>
                    <a:pt x="4" y="0"/>
                  </a:lnTo>
                  <a:lnTo>
                    <a:pt x="2" y="15"/>
                  </a:lnTo>
                  <a:lnTo>
                    <a:pt x="4" y="14"/>
                  </a:lnTo>
                  <a:lnTo>
                    <a:pt x="9" y="13"/>
                  </a:lnTo>
                  <a:lnTo>
                    <a:pt x="14" y="13"/>
                  </a:lnTo>
                  <a:lnTo>
                    <a:pt x="19" y="14"/>
                  </a:lnTo>
                  <a:lnTo>
                    <a:pt x="22" y="18"/>
                  </a:lnTo>
                  <a:lnTo>
                    <a:pt x="24" y="23"/>
                  </a:lnTo>
                  <a:lnTo>
                    <a:pt x="24" y="25"/>
                  </a:lnTo>
                  <a:lnTo>
                    <a:pt x="22" y="30"/>
                  </a:lnTo>
                  <a:lnTo>
                    <a:pt x="19" y="34"/>
                  </a:lnTo>
                  <a:lnTo>
                    <a:pt x="14" y="36"/>
                  </a:lnTo>
                  <a:lnTo>
                    <a:pt x="9" y="36"/>
                  </a:lnTo>
                  <a:lnTo>
                    <a:pt x="4" y="34"/>
                  </a:lnTo>
                  <a:lnTo>
                    <a:pt x="2" y="33"/>
                  </a:lnTo>
                  <a:lnTo>
                    <a:pt x="0" y="29"/>
                  </a:lnTo>
                </a:path>
              </a:pathLst>
            </a:custGeom>
            <a:noFill/>
            <a:ln w="1588">
              <a:solidFill>
                <a:srgbClr val="FFFF00"/>
              </a:solidFill>
              <a:prstDash val="solid"/>
              <a:round/>
              <a:headEnd/>
              <a:tailEnd/>
            </a:ln>
          </p:spPr>
          <p:txBody>
            <a:bodyPr/>
            <a:lstStyle/>
            <a:p>
              <a:endParaRPr lang="en-US"/>
            </a:p>
          </p:txBody>
        </p:sp>
        <p:sp>
          <p:nvSpPr>
            <p:cNvPr id="645543" name="Freeform 423"/>
            <p:cNvSpPr>
              <a:spLocks/>
            </p:cNvSpPr>
            <p:nvPr/>
          </p:nvSpPr>
          <p:spPr bwMode="auto">
            <a:xfrm>
              <a:off x="4332" y="624"/>
              <a:ext cx="31" cy="53"/>
            </a:xfrm>
            <a:custGeom>
              <a:avLst/>
              <a:gdLst/>
              <a:ahLst/>
              <a:cxnLst>
                <a:cxn ang="0">
                  <a:pos x="10" y="0"/>
                </a:cxn>
                <a:cxn ang="0">
                  <a:pos x="5" y="3"/>
                </a:cxn>
                <a:cxn ang="0">
                  <a:pos x="3" y="8"/>
                </a:cxn>
                <a:cxn ang="0">
                  <a:pos x="0" y="15"/>
                </a:cxn>
                <a:cxn ang="0">
                  <a:pos x="0" y="20"/>
                </a:cxn>
                <a:cxn ang="0">
                  <a:pos x="3" y="29"/>
                </a:cxn>
                <a:cxn ang="0">
                  <a:pos x="5" y="34"/>
                </a:cxn>
                <a:cxn ang="0">
                  <a:pos x="10" y="36"/>
                </a:cxn>
                <a:cxn ang="0">
                  <a:pos x="14" y="36"/>
                </a:cxn>
                <a:cxn ang="0">
                  <a:pos x="19" y="34"/>
                </a:cxn>
                <a:cxn ang="0">
                  <a:pos x="23" y="29"/>
                </a:cxn>
                <a:cxn ang="0">
                  <a:pos x="24" y="20"/>
                </a:cxn>
                <a:cxn ang="0">
                  <a:pos x="24" y="15"/>
                </a:cxn>
                <a:cxn ang="0">
                  <a:pos x="23" y="8"/>
                </a:cxn>
                <a:cxn ang="0">
                  <a:pos x="19" y="3"/>
                </a:cxn>
                <a:cxn ang="0">
                  <a:pos x="14" y="0"/>
                </a:cxn>
                <a:cxn ang="0">
                  <a:pos x="10" y="0"/>
                </a:cxn>
              </a:cxnLst>
              <a:rect l="0" t="0" r="r" b="b"/>
              <a:pathLst>
                <a:path w="24" h="36">
                  <a:moveTo>
                    <a:pt x="10" y="0"/>
                  </a:moveTo>
                  <a:lnTo>
                    <a:pt x="5" y="3"/>
                  </a:lnTo>
                  <a:lnTo>
                    <a:pt x="3" y="8"/>
                  </a:lnTo>
                  <a:lnTo>
                    <a:pt x="0" y="15"/>
                  </a:lnTo>
                  <a:lnTo>
                    <a:pt x="0" y="20"/>
                  </a:lnTo>
                  <a:lnTo>
                    <a:pt x="3" y="29"/>
                  </a:lnTo>
                  <a:lnTo>
                    <a:pt x="5" y="34"/>
                  </a:lnTo>
                  <a:lnTo>
                    <a:pt x="10" y="36"/>
                  </a:lnTo>
                  <a:lnTo>
                    <a:pt x="14" y="36"/>
                  </a:lnTo>
                  <a:lnTo>
                    <a:pt x="19" y="34"/>
                  </a:lnTo>
                  <a:lnTo>
                    <a:pt x="23" y="29"/>
                  </a:lnTo>
                  <a:lnTo>
                    <a:pt x="24" y="20"/>
                  </a:lnTo>
                  <a:lnTo>
                    <a:pt x="24" y="15"/>
                  </a:lnTo>
                  <a:lnTo>
                    <a:pt x="23" y="8"/>
                  </a:lnTo>
                  <a:lnTo>
                    <a:pt x="19" y="3"/>
                  </a:lnTo>
                  <a:lnTo>
                    <a:pt x="14" y="0"/>
                  </a:lnTo>
                  <a:lnTo>
                    <a:pt x="10" y="0"/>
                  </a:lnTo>
                </a:path>
              </a:pathLst>
            </a:custGeom>
            <a:noFill/>
            <a:ln w="1588">
              <a:solidFill>
                <a:srgbClr val="FFFF00"/>
              </a:solidFill>
              <a:prstDash val="solid"/>
              <a:round/>
              <a:headEnd/>
              <a:tailEnd/>
            </a:ln>
          </p:spPr>
          <p:txBody>
            <a:bodyPr/>
            <a:lstStyle/>
            <a:p>
              <a:endParaRPr lang="en-US"/>
            </a:p>
          </p:txBody>
        </p:sp>
        <p:sp>
          <p:nvSpPr>
            <p:cNvPr id="645544" name="Line 424"/>
            <p:cNvSpPr>
              <a:spLocks noChangeShapeType="1"/>
            </p:cNvSpPr>
            <p:nvPr/>
          </p:nvSpPr>
          <p:spPr bwMode="auto">
            <a:xfrm>
              <a:off x="4379" y="624"/>
              <a:ext cx="1" cy="53"/>
            </a:xfrm>
            <a:prstGeom prst="line">
              <a:avLst/>
            </a:prstGeom>
            <a:noFill/>
            <a:ln w="1588">
              <a:solidFill>
                <a:srgbClr val="FFFF00"/>
              </a:solidFill>
              <a:round/>
              <a:headEnd/>
              <a:tailEnd/>
            </a:ln>
          </p:spPr>
          <p:txBody>
            <a:bodyPr/>
            <a:lstStyle/>
            <a:p>
              <a:endParaRPr lang="en-US"/>
            </a:p>
          </p:txBody>
        </p:sp>
        <p:sp>
          <p:nvSpPr>
            <p:cNvPr id="645545" name="Freeform 425"/>
            <p:cNvSpPr>
              <a:spLocks/>
            </p:cNvSpPr>
            <p:nvPr/>
          </p:nvSpPr>
          <p:spPr bwMode="auto">
            <a:xfrm>
              <a:off x="4379" y="624"/>
              <a:ext cx="30" cy="53"/>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endParaRPr lang="en-US"/>
            </a:p>
          </p:txBody>
        </p:sp>
        <p:pic>
          <p:nvPicPr>
            <p:cNvPr id="645601" name="Picture 481"/>
            <p:cNvPicPr>
              <a:picLocks noChangeAspect="1" noChangeArrowheads="1"/>
            </p:cNvPicPr>
            <p:nvPr/>
          </p:nvPicPr>
          <p:blipFill>
            <a:blip r:embed="rId3" cstate="print"/>
            <a:srcRect/>
            <a:stretch>
              <a:fillRect/>
            </a:stretch>
          </p:blipFill>
          <p:spPr bwMode="auto">
            <a:xfrm>
              <a:off x="4445" y="626"/>
              <a:ext cx="1068" cy="3011"/>
            </a:xfrm>
            <a:prstGeom prst="rect">
              <a:avLst/>
            </a:prstGeom>
            <a:noFill/>
            <a:ln w="9525">
              <a:noFill/>
              <a:miter lim="800000"/>
              <a:headEnd/>
              <a:tailEnd/>
            </a:ln>
          </p:spPr>
        </p:pic>
        <p:sp>
          <p:nvSpPr>
            <p:cNvPr id="645702" name="Freeform 582"/>
            <p:cNvSpPr>
              <a:spLocks/>
            </p:cNvSpPr>
            <p:nvPr/>
          </p:nvSpPr>
          <p:spPr bwMode="auto">
            <a:xfrm>
              <a:off x="4379" y="3695"/>
              <a:ext cx="9" cy="51"/>
            </a:xfrm>
            <a:custGeom>
              <a:avLst/>
              <a:gdLst/>
              <a:ahLst/>
              <a:cxnLst>
                <a:cxn ang="0">
                  <a:pos x="0" y="6"/>
                </a:cxn>
                <a:cxn ang="0">
                  <a:pos x="2" y="5"/>
                </a:cxn>
                <a:cxn ang="0">
                  <a:pos x="7" y="0"/>
                </a:cxn>
                <a:cxn ang="0">
                  <a:pos x="7" y="35"/>
                </a:cxn>
              </a:cxnLst>
              <a:rect l="0" t="0" r="r" b="b"/>
              <a:pathLst>
                <a:path w="7" h="35">
                  <a:moveTo>
                    <a:pt x="0" y="6"/>
                  </a:moveTo>
                  <a:lnTo>
                    <a:pt x="2" y="5"/>
                  </a:lnTo>
                  <a:lnTo>
                    <a:pt x="7" y="0"/>
                  </a:lnTo>
                  <a:lnTo>
                    <a:pt x="7" y="35"/>
                  </a:lnTo>
                </a:path>
              </a:pathLst>
            </a:custGeom>
            <a:noFill/>
            <a:ln w="1588">
              <a:solidFill>
                <a:srgbClr val="FFFF00"/>
              </a:solidFill>
              <a:prstDash val="solid"/>
              <a:round/>
              <a:headEnd/>
              <a:tailEnd/>
            </a:ln>
          </p:spPr>
          <p:txBody>
            <a:bodyPr/>
            <a:lstStyle/>
            <a:p>
              <a:endParaRPr lang="en-US"/>
            </a:p>
          </p:txBody>
        </p:sp>
        <p:sp>
          <p:nvSpPr>
            <p:cNvPr id="645703" name="Freeform 583"/>
            <p:cNvSpPr>
              <a:spLocks/>
            </p:cNvSpPr>
            <p:nvPr/>
          </p:nvSpPr>
          <p:spPr bwMode="auto">
            <a:xfrm>
              <a:off x="4415" y="3695"/>
              <a:ext cx="31" cy="51"/>
            </a:xfrm>
            <a:custGeom>
              <a:avLst/>
              <a:gdLst/>
              <a:ahLst/>
              <a:cxnLst>
                <a:cxn ang="0">
                  <a:pos x="2" y="8"/>
                </a:cxn>
                <a:cxn ang="0">
                  <a:pos x="2" y="6"/>
                </a:cxn>
                <a:cxn ang="0">
                  <a:pos x="4" y="3"/>
                </a:cxn>
                <a:cxn ang="0">
                  <a:pos x="5" y="1"/>
                </a:cxn>
                <a:cxn ang="0">
                  <a:pos x="9" y="0"/>
                </a:cxn>
                <a:cxn ang="0">
                  <a:pos x="15" y="0"/>
                </a:cxn>
                <a:cxn ang="0">
                  <a:pos x="19" y="1"/>
                </a:cxn>
                <a:cxn ang="0">
                  <a:pos x="20" y="3"/>
                </a:cxn>
                <a:cxn ang="0">
                  <a:pos x="22" y="6"/>
                </a:cxn>
                <a:cxn ang="0">
                  <a:pos x="22" y="10"/>
                </a:cxn>
                <a:cxn ang="0">
                  <a:pos x="20" y="13"/>
                </a:cxn>
                <a:cxn ang="0">
                  <a:pos x="17" y="18"/>
                </a:cxn>
                <a:cxn ang="0">
                  <a:pos x="0" y="35"/>
                </a:cxn>
                <a:cxn ang="0">
                  <a:pos x="24" y="35"/>
                </a:cxn>
              </a:cxnLst>
              <a:rect l="0" t="0" r="r" b="b"/>
              <a:pathLst>
                <a:path w="24" h="35">
                  <a:moveTo>
                    <a:pt x="2" y="8"/>
                  </a:moveTo>
                  <a:lnTo>
                    <a:pt x="2" y="6"/>
                  </a:lnTo>
                  <a:lnTo>
                    <a:pt x="4" y="3"/>
                  </a:lnTo>
                  <a:lnTo>
                    <a:pt x="5" y="1"/>
                  </a:lnTo>
                  <a:lnTo>
                    <a:pt x="9" y="0"/>
                  </a:lnTo>
                  <a:lnTo>
                    <a:pt x="15" y="0"/>
                  </a:lnTo>
                  <a:lnTo>
                    <a:pt x="19" y="1"/>
                  </a:lnTo>
                  <a:lnTo>
                    <a:pt x="20" y="3"/>
                  </a:lnTo>
                  <a:lnTo>
                    <a:pt x="22" y="6"/>
                  </a:lnTo>
                  <a:lnTo>
                    <a:pt x="22" y="10"/>
                  </a:lnTo>
                  <a:lnTo>
                    <a:pt x="20" y="13"/>
                  </a:lnTo>
                  <a:lnTo>
                    <a:pt x="17" y="18"/>
                  </a:lnTo>
                  <a:lnTo>
                    <a:pt x="0" y="35"/>
                  </a:lnTo>
                  <a:lnTo>
                    <a:pt x="24" y="35"/>
                  </a:lnTo>
                </a:path>
              </a:pathLst>
            </a:custGeom>
            <a:noFill/>
            <a:ln w="1588">
              <a:solidFill>
                <a:srgbClr val="FFFF00"/>
              </a:solidFill>
              <a:prstDash val="solid"/>
              <a:round/>
              <a:headEnd/>
              <a:tailEnd/>
            </a:ln>
          </p:spPr>
          <p:txBody>
            <a:bodyPr/>
            <a:lstStyle/>
            <a:p>
              <a:endParaRPr lang="en-US"/>
            </a:p>
          </p:txBody>
        </p:sp>
        <p:sp>
          <p:nvSpPr>
            <p:cNvPr id="645704" name="Freeform 584"/>
            <p:cNvSpPr>
              <a:spLocks/>
            </p:cNvSpPr>
            <p:nvPr/>
          </p:nvSpPr>
          <p:spPr bwMode="auto">
            <a:xfrm>
              <a:off x="4459" y="3695"/>
              <a:ext cx="31" cy="51"/>
            </a:xfrm>
            <a:custGeom>
              <a:avLst/>
              <a:gdLst/>
              <a:ahLst/>
              <a:cxnLst>
                <a:cxn ang="0">
                  <a:pos x="8" y="0"/>
                </a:cxn>
                <a:cxn ang="0">
                  <a:pos x="3" y="1"/>
                </a:cxn>
                <a:cxn ang="0">
                  <a:pos x="2" y="5"/>
                </a:cxn>
                <a:cxn ang="0">
                  <a:pos x="2" y="8"/>
                </a:cxn>
                <a:cxn ang="0">
                  <a:pos x="3" y="12"/>
                </a:cxn>
                <a:cxn ang="0">
                  <a:pos x="7" y="13"/>
                </a:cxn>
                <a:cxn ang="0">
                  <a:pos x="13" y="15"/>
                </a:cxn>
                <a:cxn ang="0">
                  <a:pos x="18" y="17"/>
                </a:cxn>
                <a:cxn ang="0">
                  <a:pos x="22" y="20"/>
                </a:cxn>
                <a:cxn ang="0">
                  <a:pos x="23" y="23"/>
                </a:cxn>
                <a:cxn ang="0">
                  <a:pos x="23" y="28"/>
                </a:cxn>
                <a:cxn ang="0">
                  <a:pos x="22" y="32"/>
                </a:cxn>
                <a:cxn ang="0">
                  <a:pos x="20" y="33"/>
                </a:cxn>
                <a:cxn ang="0">
                  <a:pos x="15" y="35"/>
                </a:cxn>
                <a:cxn ang="0">
                  <a:pos x="8" y="35"/>
                </a:cxn>
                <a:cxn ang="0">
                  <a:pos x="3" y="33"/>
                </a:cxn>
                <a:cxn ang="0">
                  <a:pos x="2" y="32"/>
                </a:cxn>
                <a:cxn ang="0">
                  <a:pos x="0" y="28"/>
                </a:cxn>
                <a:cxn ang="0">
                  <a:pos x="0" y="23"/>
                </a:cxn>
                <a:cxn ang="0">
                  <a:pos x="2" y="20"/>
                </a:cxn>
                <a:cxn ang="0">
                  <a:pos x="5" y="17"/>
                </a:cxn>
                <a:cxn ang="0">
                  <a:pos x="10" y="15"/>
                </a:cxn>
                <a:cxn ang="0">
                  <a:pos x="17" y="13"/>
                </a:cxn>
                <a:cxn ang="0">
                  <a:pos x="20" y="12"/>
                </a:cxn>
                <a:cxn ang="0">
                  <a:pos x="22" y="8"/>
                </a:cxn>
                <a:cxn ang="0">
                  <a:pos x="22" y="5"/>
                </a:cxn>
                <a:cxn ang="0">
                  <a:pos x="20" y="1"/>
                </a:cxn>
                <a:cxn ang="0">
                  <a:pos x="15" y="0"/>
                </a:cxn>
                <a:cxn ang="0">
                  <a:pos x="8" y="0"/>
                </a:cxn>
              </a:cxnLst>
              <a:rect l="0" t="0" r="r" b="b"/>
              <a:pathLst>
                <a:path w="23" h="35">
                  <a:moveTo>
                    <a:pt x="8" y="0"/>
                  </a:moveTo>
                  <a:lnTo>
                    <a:pt x="3" y="1"/>
                  </a:lnTo>
                  <a:lnTo>
                    <a:pt x="2" y="5"/>
                  </a:lnTo>
                  <a:lnTo>
                    <a:pt x="2" y="8"/>
                  </a:lnTo>
                  <a:lnTo>
                    <a:pt x="3" y="12"/>
                  </a:lnTo>
                  <a:lnTo>
                    <a:pt x="7" y="13"/>
                  </a:lnTo>
                  <a:lnTo>
                    <a:pt x="13" y="15"/>
                  </a:lnTo>
                  <a:lnTo>
                    <a:pt x="18" y="17"/>
                  </a:lnTo>
                  <a:lnTo>
                    <a:pt x="22" y="20"/>
                  </a:lnTo>
                  <a:lnTo>
                    <a:pt x="23" y="23"/>
                  </a:lnTo>
                  <a:lnTo>
                    <a:pt x="23" y="28"/>
                  </a:lnTo>
                  <a:lnTo>
                    <a:pt x="22" y="32"/>
                  </a:lnTo>
                  <a:lnTo>
                    <a:pt x="20" y="33"/>
                  </a:lnTo>
                  <a:lnTo>
                    <a:pt x="15" y="35"/>
                  </a:lnTo>
                  <a:lnTo>
                    <a:pt x="8" y="35"/>
                  </a:lnTo>
                  <a:lnTo>
                    <a:pt x="3" y="33"/>
                  </a:lnTo>
                  <a:lnTo>
                    <a:pt x="2" y="32"/>
                  </a:lnTo>
                  <a:lnTo>
                    <a:pt x="0" y="28"/>
                  </a:lnTo>
                  <a:lnTo>
                    <a:pt x="0" y="23"/>
                  </a:lnTo>
                  <a:lnTo>
                    <a:pt x="2" y="20"/>
                  </a:lnTo>
                  <a:lnTo>
                    <a:pt x="5" y="17"/>
                  </a:lnTo>
                  <a:lnTo>
                    <a:pt x="10" y="15"/>
                  </a:lnTo>
                  <a:lnTo>
                    <a:pt x="17" y="13"/>
                  </a:lnTo>
                  <a:lnTo>
                    <a:pt x="20" y="12"/>
                  </a:lnTo>
                  <a:lnTo>
                    <a:pt x="22" y="8"/>
                  </a:lnTo>
                  <a:lnTo>
                    <a:pt x="22" y="5"/>
                  </a:lnTo>
                  <a:lnTo>
                    <a:pt x="20" y="1"/>
                  </a:lnTo>
                  <a:lnTo>
                    <a:pt x="15" y="0"/>
                  </a:lnTo>
                  <a:lnTo>
                    <a:pt x="8" y="0"/>
                  </a:lnTo>
                </a:path>
              </a:pathLst>
            </a:custGeom>
            <a:noFill/>
            <a:ln w="1588">
              <a:solidFill>
                <a:srgbClr val="FFFF00"/>
              </a:solidFill>
              <a:prstDash val="solid"/>
              <a:round/>
              <a:headEnd/>
              <a:tailEnd/>
            </a:ln>
          </p:spPr>
          <p:txBody>
            <a:bodyPr/>
            <a:lstStyle/>
            <a:p>
              <a:endParaRPr lang="en-US"/>
            </a:p>
          </p:txBody>
        </p:sp>
        <p:sp>
          <p:nvSpPr>
            <p:cNvPr id="645705" name="Freeform 585"/>
            <p:cNvSpPr>
              <a:spLocks/>
            </p:cNvSpPr>
            <p:nvPr/>
          </p:nvSpPr>
          <p:spPr bwMode="auto">
            <a:xfrm>
              <a:off x="4501" y="3695"/>
              <a:ext cx="44" cy="51"/>
            </a:xfrm>
            <a:custGeom>
              <a:avLst/>
              <a:gdLst/>
              <a:ahLst/>
              <a:cxnLst>
                <a:cxn ang="0">
                  <a:pos x="0" y="0"/>
                </a:cxn>
                <a:cxn ang="0">
                  <a:pos x="7" y="35"/>
                </a:cxn>
                <a:cxn ang="0">
                  <a:pos x="16" y="0"/>
                </a:cxn>
                <a:cxn ang="0">
                  <a:pos x="25" y="35"/>
                </a:cxn>
                <a:cxn ang="0">
                  <a:pos x="33" y="0"/>
                </a:cxn>
              </a:cxnLst>
              <a:rect l="0" t="0" r="r" b="b"/>
              <a:pathLst>
                <a:path w="33" h="35">
                  <a:moveTo>
                    <a:pt x="0" y="0"/>
                  </a:moveTo>
                  <a:lnTo>
                    <a:pt x="7" y="35"/>
                  </a:lnTo>
                  <a:lnTo>
                    <a:pt x="16" y="0"/>
                  </a:lnTo>
                  <a:lnTo>
                    <a:pt x="25" y="35"/>
                  </a:lnTo>
                  <a:lnTo>
                    <a:pt x="33" y="0"/>
                  </a:lnTo>
                </a:path>
              </a:pathLst>
            </a:custGeom>
            <a:noFill/>
            <a:ln w="1588">
              <a:solidFill>
                <a:srgbClr val="FFFF00"/>
              </a:solidFill>
              <a:prstDash val="solid"/>
              <a:round/>
              <a:headEnd/>
              <a:tailEnd/>
            </a:ln>
          </p:spPr>
          <p:txBody>
            <a:bodyPr/>
            <a:lstStyle/>
            <a:p>
              <a:endParaRPr lang="en-US"/>
            </a:p>
          </p:txBody>
        </p:sp>
        <p:sp>
          <p:nvSpPr>
            <p:cNvPr id="645707" name="Freeform 587"/>
            <p:cNvSpPr>
              <a:spLocks/>
            </p:cNvSpPr>
            <p:nvPr/>
          </p:nvSpPr>
          <p:spPr bwMode="auto">
            <a:xfrm>
              <a:off x="4645" y="3695"/>
              <a:ext cx="12" cy="51"/>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endParaRPr lang="en-US"/>
            </a:p>
          </p:txBody>
        </p:sp>
        <p:sp>
          <p:nvSpPr>
            <p:cNvPr id="645708" name="Freeform 588"/>
            <p:cNvSpPr>
              <a:spLocks/>
            </p:cNvSpPr>
            <p:nvPr/>
          </p:nvSpPr>
          <p:spPr bwMode="auto">
            <a:xfrm>
              <a:off x="4682" y="3695"/>
              <a:ext cx="31" cy="51"/>
            </a:xfrm>
            <a:custGeom>
              <a:avLst/>
              <a:gdLst/>
              <a:ahLst/>
              <a:cxnLst>
                <a:cxn ang="0">
                  <a:pos x="2" y="8"/>
                </a:cxn>
                <a:cxn ang="0">
                  <a:pos x="2" y="6"/>
                </a:cxn>
                <a:cxn ang="0">
                  <a:pos x="3" y="3"/>
                </a:cxn>
                <a:cxn ang="0">
                  <a:pos x="6" y="1"/>
                </a:cxn>
                <a:cxn ang="0">
                  <a:pos x="8" y="0"/>
                </a:cxn>
                <a:cxn ang="0">
                  <a:pos x="16" y="0"/>
                </a:cxn>
                <a:cxn ang="0">
                  <a:pos x="18" y="1"/>
                </a:cxn>
                <a:cxn ang="0">
                  <a:pos x="19" y="3"/>
                </a:cxn>
                <a:cxn ang="0">
                  <a:pos x="22" y="6"/>
                </a:cxn>
                <a:cxn ang="0">
                  <a:pos x="22" y="10"/>
                </a:cxn>
                <a:cxn ang="0">
                  <a:pos x="19" y="13"/>
                </a:cxn>
                <a:cxn ang="0">
                  <a:pos x="17" y="18"/>
                </a:cxn>
                <a:cxn ang="0">
                  <a:pos x="0" y="35"/>
                </a:cxn>
                <a:cxn ang="0">
                  <a:pos x="23" y="35"/>
                </a:cxn>
              </a:cxnLst>
              <a:rect l="0" t="0" r="r" b="b"/>
              <a:pathLst>
                <a:path w="23" h="35">
                  <a:moveTo>
                    <a:pt x="2" y="8"/>
                  </a:moveTo>
                  <a:lnTo>
                    <a:pt x="2" y="6"/>
                  </a:lnTo>
                  <a:lnTo>
                    <a:pt x="3" y="3"/>
                  </a:lnTo>
                  <a:lnTo>
                    <a:pt x="6" y="1"/>
                  </a:lnTo>
                  <a:lnTo>
                    <a:pt x="8" y="0"/>
                  </a:lnTo>
                  <a:lnTo>
                    <a:pt x="16" y="0"/>
                  </a:lnTo>
                  <a:lnTo>
                    <a:pt x="18" y="1"/>
                  </a:lnTo>
                  <a:lnTo>
                    <a:pt x="19" y="3"/>
                  </a:lnTo>
                  <a:lnTo>
                    <a:pt x="22" y="6"/>
                  </a:lnTo>
                  <a:lnTo>
                    <a:pt x="22" y="10"/>
                  </a:lnTo>
                  <a:lnTo>
                    <a:pt x="19" y="13"/>
                  </a:lnTo>
                  <a:lnTo>
                    <a:pt x="17" y="18"/>
                  </a:lnTo>
                  <a:lnTo>
                    <a:pt x="0" y="35"/>
                  </a:lnTo>
                  <a:lnTo>
                    <a:pt x="23" y="35"/>
                  </a:lnTo>
                </a:path>
              </a:pathLst>
            </a:custGeom>
            <a:noFill/>
            <a:ln w="1588">
              <a:solidFill>
                <a:srgbClr val="FFFF00"/>
              </a:solidFill>
              <a:prstDash val="solid"/>
              <a:round/>
              <a:headEnd/>
              <a:tailEnd/>
            </a:ln>
          </p:spPr>
          <p:txBody>
            <a:bodyPr/>
            <a:lstStyle/>
            <a:p>
              <a:endParaRPr lang="en-US"/>
            </a:p>
          </p:txBody>
        </p:sp>
        <p:sp>
          <p:nvSpPr>
            <p:cNvPr id="645709" name="Freeform 589"/>
            <p:cNvSpPr>
              <a:spLocks/>
            </p:cNvSpPr>
            <p:nvPr/>
          </p:nvSpPr>
          <p:spPr bwMode="auto">
            <a:xfrm>
              <a:off x="4729" y="3695"/>
              <a:ext cx="28" cy="51"/>
            </a:xfrm>
            <a:custGeom>
              <a:avLst/>
              <a:gdLst/>
              <a:ahLst/>
              <a:cxnLst>
                <a:cxn ang="0">
                  <a:pos x="20" y="5"/>
                </a:cxn>
                <a:cxn ang="0">
                  <a:pos x="18" y="1"/>
                </a:cxn>
                <a:cxn ang="0">
                  <a:pos x="13" y="0"/>
                </a:cxn>
                <a:cxn ang="0">
                  <a:pos x="10" y="0"/>
                </a:cxn>
                <a:cxn ang="0">
                  <a:pos x="5" y="1"/>
                </a:cxn>
                <a:cxn ang="0">
                  <a:pos x="2" y="6"/>
                </a:cxn>
                <a:cxn ang="0">
                  <a:pos x="0" y="15"/>
                </a:cxn>
                <a:cxn ang="0">
                  <a:pos x="0" y="23"/>
                </a:cxn>
                <a:cxn ang="0">
                  <a:pos x="2" y="30"/>
                </a:cxn>
                <a:cxn ang="0">
                  <a:pos x="5" y="33"/>
                </a:cxn>
                <a:cxn ang="0">
                  <a:pos x="10" y="35"/>
                </a:cxn>
                <a:cxn ang="0">
                  <a:pos x="12" y="35"/>
                </a:cxn>
                <a:cxn ang="0">
                  <a:pos x="17" y="33"/>
                </a:cxn>
                <a:cxn ang="0">
                  <a:pos x="20" y="30"/>
                </a:cxn>
                <a:cxn ang="0">
                  <a:pos x="22" y="25"/>
                </a:cxn>
                <a:cxn ang="0">
                  <a:pos x="22" y="23"/>
                </a:cxn>
                <a:cxn ang="0">
                  <a:pos x="20" y="18"/>
                </a:cxn>
                <a:cxn ang="0">
                  <a:pos x="17" y="15"/>
                </a:cxn>
                <a:cxn ang="0">
                  <a:pos x="12" y="13"/>
                </a:cxn>
                <a:cxn ang="0">
                  <a:pos x="10" y="13"/>
                </a:cxn>
                <a:cxn ang="0">
                  <a:pos x="5" y="15"/>
                </a:cxn>
                <a:cxn ang="0">
                  <a:pos x="2" y="18"/>
                </a:cxn>
                <a:cxn ang="0">
                  <a:pos x="0" y="23"/>
                </a:cxn>
              </a:cxnLst>
              <a:rect l="0" t="0" r="r" b="b"/>
              <a:pathLst>
                <a:path w="22" h="35">
                  <a:moveTo>
                    <a:pt x="20" y="5"/>
                  </a:moveTo>
                  <a:lnTo>
                    <a:pt x="18" y="1"/>
                  </a:lnTo>
                  <a:lnTo>
                    <a:pt x="13" y="0"/>
                  </a:lnTo>
                  <a:lnTo>
                    <a:pt x="10" y="0"/>
                  </a:lnTo>
                  <a:lnTo>
                    <a:pt x="5" y="1"/>
                  </a:lnTo>
                  <a:lnTo>
                    <a:pt x="2" y="6"/>
                  </a:lnTo>
                  <a:lnTo>
                    <a:pt x="0" y="15"/>
                  </a:lnTo>
                  <a:lnTo>
                    <a:pt x="0" y="23"/>
                  </a:lnTo>
                  <a:lnTo>
                    <a:pt x="2" y="30"/>
                  </a:lnTo>
                  <a:lnTo>
                    <a:pt x="5" y="33"/>
                  </a:lnTo>
                  <a:lnTo>
                    <a:pt x="10" y="35"/>
                  </a:lnTo>
                  <a:lnTo>
                    <a:pt x="12" y="35"/>
                  </a:lnTo>
                  <a:lnTo>
                    <a:pt x="17" y="33"/>
                  </a:lnTo>
                  <a:lnTo>
                    <a:pt x="20" y="30"/>
                  </a:lnTo>
                  <a:lnTo>
                    <a:pt x="22" y="25"/>
                  </a:lnTo>
                  <a:lnTo>
                    <a:pt x="22" y="23"/>
                  </a:lnTo>
                  <a:lnTo>
                    <a:pt x="20" y="18"/>
                  </a:lnTo>
                  <a:lnTo>
                    <a:pt x="17" y="15"/>
                  </a:lnTo>
                  <a:lnTo>
                    <a:pt x="12" y="13"/>
                  </a:lnTo>
                  <a:lnTo>
                    <a:pt x="10" y="13"/>
                  </a:lnTo>
                  <a:lnTo>
                    <a:pt x="5" y="15"/>
                  </a:lnTo>
                  <a:lnTo>
                    <a:pt x="2" y="18"/>
                  </a:lnTo>
                  <a:lnTo>
                    <a:pt x="0" y="23"/>
                  </a:lnTo>
                </a:path>
              </a:pathLst>
            </a:custGeom>
            <a:noFill/>
            <a:ln w="1588">
              <a:solidFill>
                <a:srgbClr val="FFFF00"/>
              </a:solidFill>
              <a:prstDash val="solid"/>
              <a:round/>
              <a:headEnd/>
              <a:tailEnd/>
            </a:ln>
          </p:spPr>
          <p:txBody>
            <a:bodyPr/>
            <a:lstStyle/>
            <a:p>
              <a:endParaRPr lang="en-US"/>
            </a:p>
          </p:txBody>
        </p:sp>
        <p:sp>
          <p:nvSpPr>
            <p:cNvPr id="645710" name="Freeform 590"/>
            <p:cNvSpPr>
              <a:spLocks/>
            </p:cNvSpPr>
            <p:nvPr/>
          </p:nvSpPr>
          <p:spPr bwMode="auto">
            <a:xfrm>
              <a:off x="4768" y="3695"/>
              <a:ext cx="45" cy="51"/>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endParaRPr lang="en-US"/>
            </a:p>
          </p:txBody>
        </p:sp>
        <p:sp>
          <p:nvSpPr>
            <p:cNvPr id="645712" name="Freeform 592"/>
            <p:cNvSpPr>
              <a:spLocks/>
            </p:cNvSpPr>
            <p:nvPr/>
          </p:nvSpPr>
          <p:spPr bwMode="auto">
            <a:xfrm>
              <a:off x="4912" y="3695"/>
              <a:ext cx="11" cy="51"/>
            </a:xfrm>
            <a:custGeom>
              <a:avLst/>
              <a:gdLst/>
              <a:ahLst/>
              <a:cxnLst>
                <a:cxn ang="0">
                  <a:pos x="0" y="6"/>
                </a:cxn>
                <a:cxn ang="0">
                  <a:pos x="4" y="5"/>
                </a:cxn>
                <a:cxn ang="0">
                  <a:pos x="9" y="0"/>
                </a:cxn>
                <a:cxn ang="0">
                  <a:pos x="9" y="35"/>
                </a:cxn>
              </a:cxnLst>
              <a:rect l="0" t="0" r="r" b="b"/>
              <a:pathLst>
                <a:path w="9" h="35">
                  <a:moveTo>
                    <a:pt x="0" y="6"/>
                  </a:moveTo>
                  <a:lnTo>
                    <a:pt x="4" y="5"/>
                  </a:lnTo>
                  <a:lnTo>
                    <a:pt x="9" y="0"/>
                  </a:lnTo>
                  <a:lnTo>
                    <a:pt x="9" y="35"/>
                  </a:lnTo>
                </a:path>
              </a:pathLst>
            </a:custGeom>
            <a:noFill/>
            <a:ln w="1588">
              <a:solidFill>
                <a:srgbClr val="FFFF00"/>
              </a:solidFill>
              <a:prstDash val="solid"/>
              <a:round/>
              <a:headEnd/>
              <a:tailEnd/>
            </a:ln>
          </p:spPr>
          <p:txBody>
            <a:bodyPr/>
            <a:lstStyle/>
            <a:p>
              <a:endParaRPr lang="en-US"/>
            </a:p>
          </p:txBody>
        </p:sp>
        <p:sp>
          <p:nvSpPr>
            <p:cNvPr id="645713" name="Freeform 593"/>
            <p:cNvSpPr>
              <a:spLocks/>
            </p:cNvSpPr>
            <p:nvPr/>
          </p:nvSpPr>
          <p:spPr bwMode="auto">
            <a:xfrm>
              <a:off x="4950" y="3695"/>
              <a:ext cx="31" cy="51"/>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endParaRPr lang="en-US"/>
            </a:p>
          </p:txBody>
        </p:sp>
        <p:sp>
          <p:nvSpPr>
            <p:cNvPr id="645715" name="Line 595"/>
            <p:cNvSpPr>
              <a:spLocks noChangeShapeType="1"/>
            </p:cNvSpPr>
            <p:nvPr/>
          </p:nvSpPr>
          <p:spPr bwMode="auto">
            <a:xfrm>
              <a:off x="5017" y="3695"/>
              <a:ext cx="1" cy="51"/>
            </a:xfrm>
            <a:prstGeom prst="line">
              <a:avLst/>
            </a:prstGeom>
            <a:noFill/>
            <a:ln w="1588">
              <a:solidFill>
                <a:srgbClr val="FFFF00"/>
              </a:solidFill>
              <a:round/>
              <a:headEnd/>
              <a:tailEnd/>
            </a:ln>
          </p:spPr>
          <p:txBody>
            <a:bodyPr/>
            <a:lstStyle/>
            <a:p>
              <a:endParaRPr lang="en-US"/>
            </a:p>
          </p:txBody>
        </p:sp>
        <p:sp>
          <p:nvSpPr>
            <p:cNvPr id="645716" name="Freeform 596"/>
            <p:cNvSpPr>
              <a:spLocks/>
            </p:cNvSpPr>
            <p:nvPr/>
          </p:nvSpPr>
          <p:spPr bwMode="auto">
            <a:xfrm>
              <a:off x="5037" y="3695"/>
              <a:ext cx="44" cy="51"/>
            </a:xfrm>
            <a:custGeom>
              <a:avLst/>
              <a:gdLst/>
              <a:ahLst/>
              <a:cxnLst>
                <a:cxn ang="0">
                  <a:pos x="0" y="0"/>
                </a:cxn>
                <a:cxn ang="0">
                  <a:pos x="8" y="35"/>
                </a:cxn>
                <a:cxn ang="0">
                  <a:pos x="16" y="0"/>
                </a:cxn>
                <a:cxn ang="0">
                  <a:pos x="25" y="35"/>
                </a:cxn>
                <a:cxn ang="0">
                  <a:pos x="33" y="0"/>
                </a:cxn>
              </a:cxnLst>
              <a:rect l="0" t="0" r="r" b="b"/>
              <a:pathLst>
                <a:path w="33" h="35">
                  <a:moveTo>
                    <a:pt x="0" y="0"/>
                  </a:moveTo>
                  <a:lnTo>
                    <a:pt x="8" y="35"/>
                  </a:lnTo>
                  <a:lnTo>
                    <a:pt x="16" y="0"/>
                  </a:lnTo>
                  <a:lnTo>
                    <a:pt x="25" y="35"/>
                  </a:lnTo>
                  <a:lnTo>
                    <a:pt x="33" y="0"/>
                  </a:lnTo>
                </a:path>
              </a:pathLst>
            </a:custGeom>
            <a:noFill/>
            <a:ln w="1588">
              <a:solidFill>
                <a:srgbClr val="FFFF00"/>
              </a:solidFill>
              <a:prstDash val="solid"/>
              <a:round/>
              <a:headEnd/>
              <a:tailEnd/>
            </a:ln>
          </p:spPr>
          <p:txBody>
            <a:bodyPr/>
            <a:lstStyle/>
            <a:p>
              <a:endParaRPr lang="en-US"/>
            </a:p>
          </p:txBody>
        </p:sp>
        <p:sp>
          <p:nvSpPr>
            <p:cNvPr id="645718" name="Freeform 598"/>
            <p:cNvSpPr>
              <a:spLocks/>
            </p:cNvSpPr>
            <p:nvPr/>
          </p:nvSpPr>
          <p:spPr bwMode="auto">
            <a:xfrm>
              <a:off x="5181" y="3695"/>
              <a:ext cx="11" cy="51"/>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endParaRPr lang="en-US"/>
            </a:p>
          </p:txBody>
        </p:sp>
        <p:sp>
          <p:nvSpPr>
            <p:cNvPr id="645719" name="Freeform 599"/>
            <p:cNvSpPr>
              <a:spLocks/>
            </p:cNvSpPr>
            <p:nvPr/>
          </p:nvSpPr>
          <p:spPr bwMode="auto">
            <a:xfrm>
              <a:off x="5220" y="3695"/>
              <a:ext cx="29" cy="51"/>
            </a:xfrm>
            <a:custGeom>
              <a:avLst/>
              <a:gdLst/>
              <a:ahLst/>
              <a:cxnLst>
                <a:cxn ang="0">
                  <a:pos x="1" y="8"/>
                </a:cxn>
                <a:cxn ang="0">
                  <a:pos x="1" y="6"/>
                </a:cxn>
                <a:cxn ang="0">
                  <a:pos x="2" y="3"/>
                </a:cxn>
                <a:cxn ang="0">
                  <a:pos x="3" y="1"/>
                </a:cxn>
                <a:cxn ang="0">
                  <a:pos x="7" y="0"/>
                </a:cxn>
                <a:cxn ang="0">
                  <a:pos x="14" y="0"/>
                </a:cxn>
                <a:cxn ang="0">
                  <a:pos x="17" y="1"/>
                </a:cxn>
                <a:cxn ang="0">
                  <a:pos x="19" y="3"/>
                </a:cxn>
                <a:cxn ang="0">
                  <a:pos x="21" y="6"/>
                </a:cxn>
                <a:cxn ang="0">
                  <a:pos x="21" y="10"/>
                </a:cxn>
                <a:cxn ang="0">
                  <a:pos x="19" y="13"/>
                </a:cxn>
                <a:cxn ang="0">
                  <a:pos x="16" y="18"/>
                </a:cxn>
                <a:cxn ang="0">
                  <a:pos x="0" y="35"/>
                </a:cxn>
                <a:cxn ang="0">
                  <a:pos x="22" y="35"/>
                </a:cxn>
              </a:cxnLst>
              <a:rect l="0" t="0" r="r" b="b"/>
              <a:pathLst>
                <a:path w="22" h="35">
                  <a:moveTo>
                    <a:pt x="1" y="8"/>
                  </a:moveTo>
                  <a:lnTo>
                    <a:pt x="1" y="6"/>
                  </a:lnTo>
                  <a:lnTo>
                    <a:pt x="2" y="3"/>
                  </a:lnTo>
                  <a:lnTo>
                    <a:pt x="3" y="1"/>
                  </a:lnTo>
                  <a:lnTo>
                    <a:pt x="7" y="0"/>
                  </a:lnTo>
                  <a:lnTo>
                    <a:pt x="14" y="0"/>
                  </a:lnTo>
                  <a:lnTo>
                    <a:pt x="17" y="1"/>
                  </a:lnTo>
                  <a:lnTo>
                    <a:pt x="19" y="3"/>
                  </a:lnTo>
                  <a:lnTo>
                    <a:pt x="21" y="6"/>
                  </a:lnTo>
                  <a:lnTo>
                    <a:pt x="21" y="10"/>
                  </a:lnTo>
                  <a:lnTo>
                    <a:pt x="19" y="13"/>
                  </a:lnTo>
                  <a:lnTo>
                    <a:pt x="16" y="18"/>
                  </a:lnTo>
                  <a:lnTo>
                    <a:pt x="0" y="35"/>
                  </a:lnTo>
                  <a:lnTo>
                    <a:pt x="22" y="35"/>
                  </a:lnTo>
                </a:path>
              </a:pathLst>
            </a:custGeom>
            <a:noFill/>
            <a:ln w="1588">
              <a:solidFill>
                <a:srgbClr val="FFFF00"/>
              </a:solidFill>
              <a:prstDash val="solid"/>
              <a:round/>
              <a:headEnd/>
              <a:tailEnd/>
            </a:ln>
          </p:spPr>
          <p:txBody>
            <a:bodyPr/>
            <a:lstStyle/>
            <a:p>
              <a:endParaRPr lang="en-US"/>
            </a:p>
          </p:txBody>
        </p:sp>
        <p:sp>
          <p:nvSpPr>
            <p:cNvPr id="645720" name="Freeform 600"/>
            <p:cNvSpPr>
              <a:spLocks/>
            </p:cNvSpPr>
            <p:nvPr/>
          </p:nvSpPr>
          <p:spPr bwMode="auto">
            <a:xfrm>
              <a:off x="5262" y="3695"/>
              <a:ext cx="32" cy="51"/>
            </a:xfrm>
            <a:custGeom>
              <a:avLst/>
              <a:gdLst/>
              <a:ahLst/>
              <a:cxnLst>
                <a:cxn ang="0">
                  <a:pos x="2" y="8"/>
                </a:cxn>
                <a:cxn ang="0">
                  <a:pos x="2" y="6"/>
                </a:cxn>
                <a:cxn ang="0">
                  <a:pos x="4" y="3"/>
                </a:cxn>
                <a:cxn ang="0">
                  <a:pos x="5" y="1"/>
                </a:cxn>
                <a:cxn ang="0">
                  <a:pos x="9" y="0"/>
                </a:cxn>
                <a:cxn ang="0">
                  <a:pos x="16" y="0"/>
                </a:cxn>
                <a:cxn ang="0">
                  <a:pos x="19" y="1"/>
                </a:cxn>
                <a:cxn ang="0">
                  <a:pos x="21" y="3"/>
                </a:cxn>
                <a:cxn ang="0">
                  <a:pos x="22" y="6"/>
                </a:cxn>
                <a:cxn ang="0">
                  <a:pos x="22" y="10"/>
                </a:cxn>
                <a:cxn ang="0">
                  <a:pos x="21" y="13"/>
                </a:cxn>
                <a:cxn ang="0">
                  <a:pos x="17" y="18"/>
                </a:cxn>
                <a:cxn ang="0">
                  <a:pos x="0" y="35"/>
                </a:cxn>
                <a:cxn ang="0">
                  <a:pos x="24" y="35"/>
                </a:cxn>
              </a:cxnLst>
              <a:rect l="0" t="0" r="r" b="b"/>
              <a:pathLst>
                <a:path w="24" h="35">
                  <a:moveTo>
                    <a:pt x="2" y="8"/>
                  </a:moveTo>
                  <a:lnTo>
                    <a:pt x="2" y="6"/>
                  </a:lnTo>
                  <a:lnTo>
                    <a:pt x="4" y="3"/>
                  </a:lnTo>
                  <a:lnTo>
                    <a:pt x="5" y="1"/>
                  </a:lnTo>
                  <a:lnTo>
                    <a:pt x="9" y="0"/>
                  </a:lnTo>
                  <a:lnTo>
                    <a:pt x="16" y="0"/>
                  </a:lnTo>
                  <a:lnTo>
                    <a:pt x="19" y="1"/>
                  </a:lnTo>
                  <a:lnTo>
                    <a:pt x="21" y="3"/>
                  </a:lnTo>
                  <a:lnTo>
                    <a:pt x="22" y="6"/>
                  </a:lnTo>
                  <a:lnTo>
                    <a:pt x="22" y="10"/>
                  </a:lnTo>
                  <a:lnTo>
                    <a:pt x="21" y="13"/>
                  </a:lnTo>
                  <a:lnTo>
                    <a:pt x="17" y="18"/>
                  </a:lnTo>
                  <a:lnTo>
                    <a:pt x="0" y="35"/>
                  </a:lnTo>
                  <a:lnTo>
                    <a:pt x="24" y="35"/>
                  </a:lnTo>
                </a:path>
              </a:pathLst>
            </a:custGeom>
            <a:noFill/>
            <a:ln w="1588">
              <a:solidFill>
                <a:srgbClr val="FFFF00"/>
              </a:solidFill>
              <a:prstDash val="solid"/>
              <a:round/>
              <a:headEnd/>
              <a:tailEnd/>
            </a:ln>
          </p:spPr>
          <p:txBody>
            <a:bodyPr/>
            <a:lstStyle/>
            <a:p>
              <a:endParaRPr lang="en-US"/>
            </a:p>
          </p:txBody>
        </p:sp>
        <p:sp>
          <p:nvSpPr>
            <p:cNvPr id="645721" name="Freeform 601"/>
            <p:cNvSpPr>
              <a:spLocks/>
            </p:cNvSpPr>
            <p:nvPr/>
          </p:nvSpPr>
          <p:spPr bwMode="auto">
            <a:xfrm>
              <a:off x="5304" y="3695"/>
              <a:ext cx="45" cy="51"/>
            </a:xfrm>
            <a:custGeom>
              <a:avLst/>
              <a:gdLst/>
              <a:ahLst/>
              <a:cxnLst>
                <a:cxn ang="0">
                  <a:pos x="0" y="0"/>
                </a:cxn>
                <a:cxn ang="0">
                  <a:pos x="9" y="35"/>
                </a:cxn>
                <a:cxn ang="0">
                  <a:pos x="16" y="0"/>
                </a:cxn>
                <a:cxn ang="0">
                  <a:pos x="25" y="35"/>
                </a:cxn>
                <a:cxn ang="0">
                  <a:pos x="34" y="0"/>
                </a:cxn>
              </a:cxnLst>
              <a:rect l="0" t="0" r="r" b="b"/>
              <a:pathLst>
                <a:path w="34" h="35">
                  <a:moveTo>
                    <a:pt x="0" y="0"/>
                  </a:moveTo>
                  <a:lnTo>
                    <a:pt x="9" y="35"/>
                  </a:lnTo>
                  <a:lnTo>
                    <a:pt x="16" y="0"/>
                  </a:lnTo>
                  <a:lnTo>
                    <a:pt x="25" y="35"/>
                  </a:lnTo>
                  <a:lnTo>
                    <a:pt x="34" y="0"/>
                  </a:lnTo>
                </a:path>
              </a:pathLst>
            </a:custGeom>
            <a:noFill/>
            <a:ln w="1588">
              <a:solidFill>
                <a:srgbClr val="FFFF00"/>
              </a:solidFill>
              <a:prstDash val="solid"/>
              <a:round/>
              <a:headEnd/>
              <a:tailEnd/>
            </a:ln>
          </p:spPr>
          <p:txBody>
            <a:bodyPr/>
            <a:lstStyle/>
            <a:p>
              <a:endParaRPr lang="en-US"/>
            </a:p>
          </p:txBody>
        </p:sp>
        <p:sp>
          <p:nvSpPr>
            <p:cNvPr id="645723" name="Freeform 603"/>
            <p:cNvSpPr>
              <a:spLocks/>
            </p:cNvSpPr>
            <p:nvPr/>
          </p:nvSpPr>
          <p:spPr bwMode="auto">
            <a:xfrm>
              <a:off x="5449" y="3695"/>
              <a:ext cx="11" cy="51"/>
            </a:xfrm>
            <a:custGeom>
              <a:avLst/>
              <a:gdLst/>
              <a:ahLst/>
              <a:cxnLst>
                <a:cxn ang="0">
                  <a:pos x="0" y="6"/>
                </a:cxn>
                <a:cxn ang="0">
                  <a:pos x="3" y="5"/>
                </a:cxn>
                <a:cxn ang="0">
                  <a:pos x="8" y="0"/>
                </a:cxn>
                <a:cxn ang="0">
                  <a:pos x="8" y="35"/>
                </a:cxn>
              </a:cxnLst>
              <a:rect l="0" t="0" r="r" b="b"/>
              <a:pathLst>
                <a:path w="8" h="35">
                  <a:moveTo>
                    <a:pt x="0" y="6"/>
                  </a:moveTo>
                  <a:lnTo>
                    <a:pt x="3" y="5"/>
                  </a:lnTo>
                  <a:lnTo>
                    <a:pt x="8" y="0"/>
                  </a:lnTo>
                  <a:lnTo>
                    <a:pt x="8" y="35"/>
                  </a:lnTo>
                </a:path>
              </a:pathLst>
            </a:custGeom>
            <a:noFill/>
            <a:ln w="1588">
              <a:solidFill>
                <a:srgbClr val="FFFF00"/>
              </a:solidFill>
              <a:prstDash val="solid"/>
              <a:round/>
              <a:headEnd/>
              <a:tailEnd/>
            </a:ln>
          </p:spPr>
          <p:txBody>
            <a:bodyPr/>
            <a:lstStyle/>
            <a:p>
              <a:endParaRPr lang="en-US"/>
            </a:p>
          </p:txBody>
        </p:sp>
        <p:sp>
          <p:nvSpPr>
            <p:cNvPr id="645724" name="Freeform 604"/>
            <p:cNvSpPr>
              <a:spLocks/>
            </p:cNvSpPr>
            <p:nvPr/>
          </p:nvSpPr>
          <p:spPr bwMode="auto">
            <a:xfrm>
              <a:off x="5487" y="3695"/>
              <a:ext cx="29" cy="51"/>
            </a:xfrm>
            <a:custGeom>
              <a:avLst/>
              <a:gdLst/>
              <a:ahLst/>
              <a:cxnLst>
                <a:cxn ang="0">
                  <a:pos x="1" y="8"/>
                </a:cxn>
                <a:cxn ang="0">
                  <a:pos x="1" y="6"/>
                </a:cxn>
                <a:cxn ang="0">
                  <a:pos x="3" y="3"/>
                </a:cxn>
                <a:cxn ang="0">
                  <a:pos x="5" y="1"/>
                </a:cxn>
                <a:cxn ang="0">
                  <a:pos x="8" y="0"/>
                </a:cxn>
                <a:cxn ang="0">
                  <a:pos x="15" y="0"/>
                </a:cxn>
                <a:cxn ang="0">
                  <a:pos x="17" y="1"/>
                </a:cxn>
                <a:cxn ang="0">
                  <a:pos x="20" y="3"/>
                </a:cxn>
                <a:cxn ang="0">
                  <a:pos x="21" y="6"/>
                </a:cxn>
                <a:cxn ang="0">
                  <a:pos x="21" y="10"/>
                </a:cxn>
                <a:cxn ang="0">
                  <a:pos x="20" y="13"/>
                </a:cxn>
                <a:cxn ang="0">
                  <a:pos x="16" y="18"/>
                </a:cxn>
                <a:cxn ang="0">
                  <a:pos x="0" y="35"/>
                </a:cxn>
                <a:cxn ang="0">
                  <a:pos x="22" y="35"/>
                </a:cxn>
              </a:cxnLst>
              <a:rect l="0" t="0" r="r" b="b"/>
              <a:pathLst>
                <a:path w="22" h="35">
                  <a:moveTo>
                    <a:pt x="1" y="8"/>
                  </a:moveTo>
                  <a:lnTo>
                    <a:pt x="1" y="6"/>
                  </a:lnTo>
                  <a:lnTo>
                    <a:pt x="3" y="3"/>
                  </a:lnTo>
                  <a:lnTo>
                    <a:pt x="5" y="1"/>
                  </a:lnTo>
                  <a:lnTo>
                    <a:pt x="8" y="0"/>
                  </a:lnTo>
                  <a:lnTo>
                    <a:pt x="15" y="0"/>
                  </a:lnTo>
                  <a:lnTo>
                    <a:pt x="17" y="1"/>
                  </a:lnTo>
                  <a:lnTo>
                    <a:pt x="20" y="3"/>
                  </a:lnTo>
                  <a:lnTo>
                    <a:pt x="21" y="6"/>
                  </a:lnTo>
                  <a:lnTo>
                    <a:pt x="21" y="10"/>
                  </a:lnTo>
                  <a:lnTo>
                    <a:pt x="20" y="13"/>
                  </a:lnTo>
                  <a:lnTo>
                    <a:pt x="16" y="18"/>
                  </a:lnTo>
                  <a:lnTo>
                    <a:pt x="0" y="35"/>
                  </a:lnTo>
                  <a:lnTo>
                    <a:pt x="22" y="35"/>
                  </a:lnTo>
                </a:path>
              </a:pathLst>
            </a:custGeom>
            <a:noFill/>
            <a:ln w="1588">
              <a:solidFill>
                <a:srgbClr val="FFFF00"/>
              </a:solidFill>
              <a:prstDash val="solid"/>
              <a:round/>
              <a:headEnd/>
              <a:tailEnd/>
            </a:ln>
          </p:spPr>
          <p:txBody>
            <a:bodyPr/>
            <a:lstStyle/>
            <a:p>
              <a:endParaRPr lang="en-US"/>
            </a:p>
          </p:txBody>
        </p:sp>
        <p:sp>
          <p:nvSpPr>
            <p:cNvPr id="645725" name="Freeform 605"/>
            <p:cNvSpPr>
              <a:spLocks/>
            </p:cNvSpPr>
            <p:nvPr/>
          </p:nvSpPr>
          <p:spPr bwMode="auto">
            <a:xfrm>
              <a:off x="5529" y="3695"/>
              <a:ext cx="32" cy="51"/>
            </a:xfrm>
            <a:custGeom>
              <a:avLst/>
              <a:gdLst/>
              <a:ahLst/>
              <a:cxnLst>
                <a:cxn ang="0">
                  <a:pos x="10" y="0"/>
                </a:cxn>
                <a:cxn ang="0">
                  <a:pos x="5" y="1"/>
                </a:cxn>
                <a:cxn ang="0">
                  <a:pos x="3" y="6"/>
                </a:cxn>
                <a:cxn ang="0">
                  <a:pos x="0" y="15"/>
                </a:cxn>
                <a:cxn ang="0">
                  <a:pos x="0" y="20"/>
                </a:cxn>
                <a:cxn ang="0">
                  <a:pos x="3" y="28"/>
                </a:cxn>
                <a:cxn ang="0">
                  <a:pos x="5" y="33"/>
                </a:cxn>
                <a:cxn ang="0">
                  <a:pos x="10" y="35"/>
                </a:cxn>
                <a:cxn ang="0">
                  <a:pos x="14" y="35"/>
                </a:cxn>
                <a:cxn ang="0">
                  <a:pos x="19" y="33"/>
                </a:cxn>
                <a:cxn ang="0">
                  <a:pos x="23" y="28"/>
                </a:cxn>
                <a:cxn ang="0">
                  <a:pos x="24" y="20"/>
                </a:cxn>
                <a:cxn ang="0">
                  <a:pos x="24" y="15"/>
                </a:cxn>
                <a:cxn ang="0">
                  <a:pos x="23" y="6"/>
                </a:cxn>
                <a:cxn ang="0">
                  <a:pos x="19" y="1"/>
                </a:cxn>
                <a:cxn ang="0">
                  <a:pos x="14" y="0"/>
                </a:cxn>
                <a:cxn ang="0">
                  <a:pos x="10" y="0"/>
                </a:cxn>
              </a:cxnLst>
              <a:rect l="0" t="0" r="r" b="b"/>
              <a:pathLst>
                <a:path w="24" h="35">
                  <a:moveTo>
                    <a:pt x="10" y="0"/>
                  </a:moveTo>
                  <a:lnTo>
                    <a:pt x="5" y="1"/>
                  </a:lnTo>
                  <a:lnTo>
                    <a:pt x="3" y="6"/>
                  </a:lnTo>
                  <a:lnTo>
                    <a:pt x="0" y="15"/>
                  </a:lnTo>
                  <a:lnTo>
                    <a:pt x="0" y="20"/>
                  </a:lnTo>
                  <a:lnTo>
                    <a:pt x="3" y="28"/>
                  </a:lnTo>
                  <a:lnTo>
                    <a:pt x="5" y="33"/>
                  </a:lnTo>
                  <a:lnTo>
                    <a:pt x="10" y="35"/>
                  </a:lnTo>
                  <a:lnTo>
                    <a:pt x="14" y="35"/>
                  </a:lnTo>
                  <a:lnTo>
                    <a:pt x="19" y="33"/>
                  </a:lnTo>
                  <a:lnTo>
                    <a:pt x="23" y="28"/>
                  </a:lnTo>
                  <a:lnTo>
                    <a:pt x="24" y="20"/>
                  </a:lnTo>
                  <a:lnTo>
                    <a:pt x="24" y="15"/>
                  </a:lnTo>
                  <a:lnTo>
                    <a:pt x="23" y="6"/>
                  </a:lnTo>
                  <a:lnTo>
                    <a:pt x="19" y="1"/>
                  </a:lnTo>
                  <a:lnTo>
                    <a:pt x="14" y="0"/>
                  </a:lnTo>
                  <a:lnTo>
                    <a:pt x="10" y="0"/>
                  </a:lnTo>
                </a:path>
              </a:pathLst>
            </a:custGeom>
            <a:noFill/>
            <a:ln w="1588">
              <a:solidFill>
                <a:srgbClr val="FFFF00"/>
              </a:solidFill>
              <a:prstDash val="solid"/>
              <a:round/>
              <a:headEnd/>
              <a:tailEnd/>
            </a:ln>
          </p:spPr>
          <p:txBody>
            <a:bodyPr/>
            <a:lstStyle/>
            <a:p>
              <a:endParaRPr lang="en-US"/>
            </a:p>
          </p:txBody>
        </p:sp>
        <p:sp>
          <p:nvSpPr>
            <p:cNvPr id="645726" name="Freeform 606"/>
            <p:cNvSpPr>
              <a:spLocks/>
            </p:cNvSpPr>
            <p:nvPr/>
          </p:nvSpPr>
          <p:spPr bwMode="auto">
            <a:xfrm>
              <a:off x="5572" y="3695"/>
              <a:ext cx="44" cy="51"/>
            </a:xfrm>
            <a:custGeom>
              <a:avLst/>
              <a:gdLst/>
              <a:ahLst/>
              <a:cxnLst>
                <a:cxn ang="0">
                  <a:pos x="0" y="0"/>
                </a:cxn>
                <a:cxn ang="0">
                  <a:pos x="8" y="35"/>
                </a:cxn>
                <a:cxn ang="0">
                  <a:pos x="17" y="0"/>
                </a:cxn>
                <a:cxn ang="0">
                  <a:pos x="24" y="35"/>
                </a:cxn>
                <a:cxn ang="0">
                  <a:pos x="33" y="0"/>
                </a:cxn>
              </a:cxnLst>
              <a:rect l="0" t="0" r="r" b="b"/>
              <a:pathLst>
                <a:path w="33" h="35">
                  <a:moveTo>
                    <a:pt x="0" y="0"/>
                  </a:moveTo>
                  <a:lnTo>
                    <a:pt x="8" y="35"/>
                  </a:lnTo>
                  <a:lnTo>
                    <a:pt x="17" y="0"/>
                  </a:lnTo>
                  <a:lnTo>
                    <a:pt x="24" y="35"/>
                  </a:lnTo>
                  <a:lnTo>
                    <a:pt x="33" y="0"/>
                  </a:lnTo>
                </a:path>
              </a:pathLst>
            </a:custGeom>
            <a:noFill/>
            <a:ln w="1588">
              <a:solidFill>
                <a:srgbClr val="FFFF00"/>
              </a:solidFill>
              <a:prstDash val="solid"/>
              <a:round/>
              <a:headEnd/>
              <a:tailEnd/>
            </a:ln>
          </p:spPr>
          <p:txBody>
            <a:bodyPr/>
            <a:lstStyle/>
            <a:p>
              <a:endParaRPr lang="en-US"/>
            </a:p>
          </p:txBody>
        </p:sp>
        <p:sp>
          <p:nvSpPr>
            <p:cNvPr id="645757" name="Freeform 637"/>
            <p:cNvSpPr>
              <a:spLocks/>
            </p:cNvSpPr>
            <p:nvPr/>
          </p:nvSpPr>
          <p:spPr bwMode="auto">
            <a:xfrm>
              <a:off x="4288" y="3413"/>
              <a:ext cx="31" cy="53"/>
            </a:xfrm>
            <a:custGeom>
              <a:avLst/>
              <a:gdLst/>
              <a:ahLst/>
              <a:cxnLst>
                <a:cxn ang="0">
                  <a:pos x="4" y="0"/>
                </a:cxn>
                <a:cxn ang="0">
                  <a:pos x="22" y="0"/>
                </a:cxn>
                <a:cxn ang="0">
                  <a:pos x="12" y="13"/>
                </a:cxn>
                <a:cxn ang="0">
                  <a:pos x="17" y="13"/>
                </a:cxn>
                <a:cxn ang="0">
                  <a:pos x="21" y="15"/>
                </a:cxn>
                <a:cxn ang="0">
                  <a:pos x="22" y="17"/>
                </a:cxn>
                <a:cxn ang="0">
                  <a:pos x="24" y="22"/>
                </a:cxn>
                <a:cxn ang="0">
                  <a:pos x="24" y="26"/>
                </a:cxn>
                <a:cxn ang="0">
                  <a:pos x="22" y="31"/>
                </a:cxn>
                <a:cxn ang="0">
                  <a:pos x="19" y="33"/>
                </a:cxn>
                <a:cxn ang="0">
                  <a:pos x="14" y="36"/>
                </a:cxn>
                <a:cxn ang="0">
                  <a:pos x="9" y="36"/>
                </a:cxn>
                <a:cxn ang="0">
                  <a:pos x="4" y="33"/>
                </a:cxn>
                <a:cxn ang="0">
                  <a:pos x="2" y="32"/>
                </a:cxn>
                <a:cxn ang="0">
                  <a:pos x="0" y="28"/>
                </a:cxn>
              </a:cxnLst>
              <a:rect l="0" t="0" r="r" b="b"/>
              <a:pathLst>
                <a:path w="24" h="36">
                  <a:moveTo>
                    <a:pt x="4" y="0"/>
                  </a:moveTo>
                  <a:lnTo>
                    <a:pt x="22" y="0"/>
                  </a:lnTo>
                  <a:lnTo>
                    <a:pt x="12" y="13"/>
                  </a:lnTo>
                  <a:lnTo>
                    <a:pt x="17" y="13"/>
                  </a:lnTo>
                  <a:lnTo>
                    <a:pt x="21" y="15"/>
                  </a:lnTo>
                  <a:lnTo>
                    <a:pt x="22" y="17"/>
                  </a:lnTo>
                  <a:lnTo>
                    <a:pt x="24" y="22"/>
                  </a:lnTo>
                  <a:lnTo>
                    <a:pt x="24" y="26"/>
                  </a:lnTo>
                  <a:lnTo>
                    <a:pt x="22" y="31"/>
                  </a:lnTo>
                  <a:lnTo>
                    <a:pt x="19" y="33"/>
                  </a:lnTo>
                  <a:lnTo>
                    <a:pt x="14" y="36"/>
                  </a:lnTo>
                  <a:lnTo>
                    <a:pt x="9" y="36"/>
                  </a:lnTo>
                  <a:lnTo>
                    <a:pt x="4" y="33"/>
                  </a:lnTo>
                  <a:lnTo>
                    <a:pt x="2" y="32"/>
                  </a:lnTo>
                  <a:lnTo>
                    <a:pt x="0" y="28"/>
                  </a:lnTo>
                </a:path>
              </a:pathLst>
            </a:custGeom>
            <a:noFill/>
            <a:ln w="1588">
              <a:solidFill>
                <a:srgbClr val="FFFF00"/>
              </a:solidFill>
              <a:prstDash val="solid"/>
              <a:round/>
              <a:headEnd/>
              <a:tailEnd/>
            </a:ln>
          </p:spPr>
          <p:txBody>
            <a:bodyPr/>
            <a:lstStyle/>
            <a:p>
              <a:endParaRPr lang="en-US"/>
            </a:p>
          </p:txBody>
        </p:sp>
        <p:sp>
          <p:nvSpPr>
            <p:cNvPr id="645758" name="Freeform 638"/>
            <p:cNvSpPr>
              <a:spLocks/>
            </p:cNvSpPr>
            <p:nvPr/>
          </p:nvSpPr>
          <p:spPr bwMode="auto">
            <a:xfrm>
              <a:off x="4335" y="3413"/>
              <a:ext cx="28" cy="53"/>
            </a:xfrm>
            <a:custGeom>
              <a:avLst/>
              <a:gdLst/>
              <a:ahLst/>
              <a:cxnLst>
                <a:cxn ang="0">
                  <a:pos x="20" y="5"/>
                </a:cxn>
                <a:cxn ang="0">
                  <a:pos x="17" y="2"/>
                </a:cxn>
                <a:cxn ang="0">
                  <a:pos x="12" y="0"/>
                </a:cxn>
                <a:cxn ang="0">
                  <a:pos x="10" y="0"/>
                </a:cxn>
                <a:cxn ang="0">
                  <a:pos x="5" y="2"/>
                </a:cxn>
                <a:cxn ang="0">
                  <a:pos x="1" y="7"/>
                </a:cxn>
                <a:cxn ang="0">
                  <a:pos x="0" y="15"/>
                </a:cxn>
                <a:cxn ang="0">
                  <a:pos x="0" y="23"/>
                </a:cxn>
                <a:cxn ang="0">
                  <a:pos x="1" y="31"/>
                </a:cxn>
                <a:cxn ang="0">
                  <a:pos x="5" y="33"/>
                </a:cxn>
                <a:cxn ang="0">
                  <a:pos x="10" y="36"/>
                </a:cxn>
                <a:cxn ang="0">
                  <a:pos x="11" y="36"/>
                </a:cxn>
                <a:cxn ang="0">
                  <a:pos x="16" y="33"/>
                </a:cxn>
                <a:cxn ang="0">
                  <a:pos x="20" y="31"/>
                </a:cxn>
                <a:cxn ang="0">
                  <a:pos x="21" y="26"/>
                </a:cxn>
                <a:cxn ang="0">
                  <a:pos x="21" y="23"/>
                </a:cxn>
                <a:cxn ang="0">
                  <a:pos x="20" y="18"/>
                </a:cxn>
                <a:cxn ang="0">
                  <a:pos x="16" y="15"/>
                </a:cxn>
                <a:cxn ang="0">
                  <a:pos x="11" y="13"/>
                </a:cxn>
                <a:cxn ang="0">
                  <a:pos x="10" y="13"/>
                </a:cxn>
                <a:cxn ang="0">
                  <a:pos x="5" y="15"/>
                </a:cxn>
                <a:cxn ang="0">
                  <a:pos x="1" y="18"/>
                </a:cxn>
                <a:cxn ang="0">
                  <a:pos x="0" y="23"/>
                </a:cxn>
              </a:cxnLst>
              <a:rect l="0" t="0" r="r" b="b"/>
              <a:pathLst>
                <a:path w="21" h="36">
                  <a:moveTo>
                    <a:pt x="20" y="5"/>
                  </a:moveTo>
                  <a:lnTo>
                    <a:pt x="17" y="2"/>
                  </a:lnTo>
                  <a:lnTo>
                    <a:pt x="12" y="0"/>
                  </a:lnTo>
                  <a:lnTo>
                    <a:pt x="10" y="0"/>
                  </a:lnTo>
                  <a:lnTo>
                    <a:pt x="5" y="2"/>
                  </a:lnTo>
                  <a:lnTo>
                    <a:pt x="1" y="7"/>
                  </a:lnTo>
                  <a:lnTo>
                    <a:pt x="0" y="15"/>
                  </a:lnTo>
                  <a:lnTo>
                    <a:pt x="0" y="23"/>
                  </a:lnTo>
                  <a:lnTo>
                    <a:pt x="1" y="31"/>
                  </a:lnTo>
                  <a:lnTo>
                    <a:pt x="5" y="33"/>
                  </a:lnTo>
                  <a:lnTo>
                    <a:pt x="10" y="36"/>
                  </a:lnTo>
                  <a:lnTo>
                    <a:pt x="11" y="36"/>
                  </a:lnTo>
                  <a:lnTo>
                    <a:pt x="16" y="33"/>
                  </a:lnTo>
                  <a:lnTo>
                    <a:pt x="20" y="31"/>
                  </a:lnTo>
                  <a:lnTo>
                    <a:pt x="21" y="26"/>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endParaRPr lang="en-US"/>
            </a:p>
          </p:txBody>
        </p:sp>
        <p:sp>
          <p:nvSpPr>
            <p:cNvPr id="645759" name="Line 639"/>
            <p:cNvSpPr>
              <a:spLocks noChangeShapeType="1"/>
            </p:cNvSpPr>
            <p:nvPr/>
          </p:nvSpPr>
          <p:spPr bwMode="auto">
            <a:xfrm>
              <a:off x="4379" y="3413"/>
              <a:ext cx="1" cy="53"/>
            </a:xfrm>
            <a:prstGeom prst="line">
              <a:avLst/>
            </a:prstGeom>
            <a:noFill/>
            <a:ln w="1588">
              <a:solidFill>
                <a:srgbClr val="FFFF00"/>
              </a:solidFill>
              <a:round/>
              <a:headEnd/>
              <a:tailEnd/>
            </a:ln>
          </p:spPr>
          <p:txBody>
            <a:bodyPr/>
            <a:lstStyle/>
            <a:p>
              <a:endParaRPr lang="en-US"/>
            </a:p>
          </p:txBody>
        </p:sp>
        <p:sp>
          <p:nvSpPr>
            <p:cNvPr id="645760" name="Freeform 640"/>
            <p:cNvSpPr>
              <a:spLocks/>
            </p:cNvSpPr>
            <p:nvPr/>
          </p:nvSpPr>
          <p:spPr bwMode="auto">
            <a:xfrm>
              <a:off x="4379" y="3413"/>
              <a:ext cx="30" cy="53"/>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endParaRPr lang="en-US"/>
            </a:p>
          </p:txBody>
        </p:sp>
        <p:sp>
          <p:nvSpPr>
            <p:cNvPr id="645762" name="Freeform 642"/>
            <p:cNvSpPr>
              <a:spLocks/>
            </p:cNvSpPr>
            <p:nvPr/>
          </p:nvSpPr>
          <p:spPr bwMode="auto">
            <a:xfrm>
              <a:off x="4288" y="3011"/>
              <a:ext cx="31" cy="52"/>
            </a:xfrm>
            <a:custGeom>
              <a:avLst/>
              <a:gdLst/>
              <a:ahLst/>
              <a:cxnLst>
                <a:cxn ang="0">
                  <a:pos x="4" y="0"/>
                </a:cxn>
                <a:cxn ang="0">
                  <a:pos x="22" y="0"/>
                </a:cxn>
                <a:cxn ang="0">
                  <a:pos x="12" y="13"/>
                </a:cxn>
                <a:cxn ang="0">
                  <a:pos x="17" y="13"/>
                </a:cxn>
                <a:cxn ang="0">
                  <a:pos x="21" y="14"/>
                </a:cxn>
                <a:cxn ang="0">
                  <a:pos x="22" y="17"/>
                </a:cxn>
                <a:cxn ang="0">
                  <a:pos x="24" y="22"/>
                </a:cxn>
                <a:cxn ang="0">
                  <a:pos x="24" y="24"/>
                </a:cxn>
                <a:cxn ang="0">
                  <a:pos x="22" y="29"/>
                </a:cxn>
                <a:cxn ang="0">
                  <a:pos x="19" y="33"/>
                </a:cxn>
                <a:cxn ang="0">
                  <a:pos x="14" y="35"/>
                </a:cxn>
                <a:cxn ang="0">
                  <a:pos x="9" y="35"/>
                </a:cxn>
                <a:cxn ang="0">
                  <a:pos x="4" y="33"/>
                </a:cxn>
                <a:cxn ang="0">
                  <a:pos x="2" y="32"/>
                </a:cxn>
                <a:cxn ang="0">
                  <a:pos x="0" y="28"/>
                </a:cxn>
              </a:cxnLst>
              <a:rect l="0" t="0" r="r" b="b"/>
              <a:pathLst>
                <a:path w="24" h="35">
                  <a:moveTo>
                    <a:pt x="4" y="0"/>
                  </a:moveTo>
                  <a:lnTo>
                    <a:pt x="22" y="0"/>
                  </a:lnTo>
                  <a:lnTo>
                    <a:pt x="12" y="13"/>
                  </a:lnTo>
                  <a:lnTo>
                    <a:pt x="17" y="13"/>
                  </a:lnTo>
                  <a:lnTo>
                    <a:pt x="21" y="14"/>
                  </a:lnTo>
                  <a:lnTo>
                    <a:pt x="22" y="17"/>
                  </a:lnTo>
                  <a:lnTo>
                    <a:pt x="24" y="22"/>
                  </a:lnTo>
                  <a:lnTo>
                    <a:pt x="24" y="24"/>
                  </a:lnTo>
                  <a:lnTo>
                    <a:pt x="22" y="29"/>
                  </a:lnTo>
                  <a:lnTo>
                    <a:pt x="19" y="33"/>
                  </a:lnTo>
                  <a:lnTo>
                    <a:pt x="14" y="35"/>
                  </a:lnTo>
                  <a:lnTo>
                    <a:pt x="9" y="35"/>
                  </a:lnTo>
                  <a:lnTo>
                    <a:pt x="4" y="33"/>
                  </a:lnTo>
                  <a:lnTo>
                    <a:pt x="2" y="32"/>
                  </a:lnTo>
                  <a:lnTo>
                    <a:pt x="0" y="28"/>
                  </a:lnTo>
                </a:path>
              </a:pathLst>
            </a:custGeom>
            <a:noFill/>
            <a:ln w="1588">
              <a:solidFill>
                <a:srgbClr val="FFFF00"/>
              </a:solidFill>
              <a:prstDash val="solid"/>
              <a:round/>
              <a:headEnd/>
              <a:tailEnd/>
            </a:ln>
          </p:spPr>
          <p:txBody>
            <a:bodyPr/>
            <a:lstStyle/>
            <a:p>
              <a:endParaRPr lang="en-US"/>
            </a:p>
          </p:txBody>
        </p:sp>
        <p:sp>
          <p:nvSpPr>
            <p:cNvPr id="645763" name="Freeform 643"/>
            <p:cNvSpPr>
              <a:spLocks/>
            </p:cNvSpPr>
            <p:nvPr/>
          </p:nvSpPr>
          <p:spPr bwMode="auto">
            <a:xfrm>
              <a:off x="4332" y="3011"/>
              <a:ext cx="31" cy="52"/>
            </a:xfrm>
            <a:custGeom>
              <a:avLst/>
              <a:gdLst/>
              <a:ahLst/>
              <a:cxnLst>
                <a:cxn ang="0">
                  <a:pos x="9" y="0"/>
                </a:cxn>
                <a:cxn ang="0">
                  <a:pos x="4" y="2"/>
                </a:cxn>
                <a:cxn ang="0">
                  <a:pos x="3" y="6"/>
                </a:cxn>
                <a:cxn ang="0">
                  <a:pos x="3" y="8"/>
                </a:cxn>
                <a:cxn ang="0">
                  <a:pos x="4" y="12"/>
                </a:cxn>
                <a:cxn ang="0">
                  <a:pos x="8" y="13"/>
                </a:cxn>
                <a:cxn ang="0">
                  <a:pos x="14" y="14"/>
                </a:cxn>
                <a:cxn ang="0">
                  <a:pos x="19" y="17"/>
                </a:cxn>
                <a:cxn ang="0">
                  <a:pos x="23" y="19"/>
                </a:cxn>
                <a:cxn ang="0">
                  <a:pos x="24" y="23"/>
                </a:cxn>
                <a:cxn ang="0">
                  <a:pos x="24" y="28"/>
                </a:cxn>
                <a:cxn ang="0">
                  <a:pos x="23" y="32"/>
                </a:cxn>
                <a:cxn ang="0">
                  <a:pos x="20" y="33"/>
                </a:cxn>
                <a:cxn ang="0">
                  <a:pos x="15" y="35"/>
                </a:cxn>
                <a:cxn ang="0">
                  <a:pos x="9" y="35"/>
                </a:cxn>
                <a:cxn ang="0">
                  <a:pos x="4" y="33"/>
                </a:cxn>
                <a:cxn ang="0">
                  <a:pos x="3" y="32"/>
                </a:cxn>
                <a:cxn ang="0">
                  <a:pos x="0" y="28"/>
                </a:cxn>
                <a:cxn ang="0">
                  <a:pos x="0" y="23"/>
                </a:cxn>
                <a:cxn ang="0">
                  <a:pos x="3" y="19"/>
                </a:cxn>
                <a:cxn ang="0">
                  <a:pos x="5" y="17"/>
                </a:cxn>
                <a:cxn ang="0">
                  <a:pos x="10" y="14"/>
                </a:cxn>
                <a:cxn ang="0">
                  <a:pos x="18" y="13"/>
                </a:cxn>
                <a:cxn ang="0">
                  <a:pos x="20" y="12"/>
                </a:cxn>
                <a:cxn ang="0">
                  <a:pos x="23" y="8"/>
                </a:cxn>
                <a:cxn ang="0">
                  <a:pos x="23" y="6"/>
                </a:cxn>
                <a:cxn ang="0">
                  <a:pos x="20" y="2"/>
                </a:cxn>
                <a:cxn ang="0">
                  <a:pos x="15" y="0"/>
                </a:cxn>
                <a:cxn ang="0">
                  <a:pos x="9" y="0"/>
                </a:cxn>
              </a:cxnLst>
              <a:rect l="0" t="0" r="r" b="b"/>
              <a:pathLst>
                <a:path w="24" h="35">
                  <a:moveTo>
                    <a:pt x="9" y="0"/>
                  </a:moveTo>
                  <a:lnTo>
                    <a:pt x="4" y="2"/>
                  </a:lnTo>
                  <a:lnTo>
                    <a:pt x="3" y="6"/>
                  </a:lnTo>
                  <a:lnTo>
                    <a:pt x="3" y="8"/>
                  </a:lnTo>
                  <a:lnTo>
                    <a:pt x="4" y="12"/>
                  </a:lnTo>
                  <a:lnTo>
                    <a:pt x="8" y="13"/>
                  </a:lnTo>
                  <a:lnTo>
                    <a:pt x="14" y="14"/>
                  </a:lnTo>
                  <a:lnTo>
                    <a:pt x="19" y="17"/>
                  </a:lnTo>
                  <a:lnTo>
                    <a:pt x="23" y="19"/>
                  </a:lnTo>
                  <a:lnTo>
                    <a:pt x="24" y="23"/>
                  </a:lnTo>
                  <a:lnTo>
                    <a:pt x="24" y="28"/>
                  </a:lnTo>
                  <a:lnTo>
                    <a:pt x="23" y="32"/>
                  </a:lnTo>
                  <a:lnTo>
                    <a:pt x="20" y="33"/>
                  </a:lnTo>
                  <a:lnTo>
                    <a:pt x="15" y="35"/>
                  </a:lnTo>
                  <a:lnTo>
                    <a:pt x="9" y="35"/>
                  </a:lnTo>
                  <a:lnTo>
                    <a:pt x="4" y="33"/>
                  </a:lnTo>
                  <a:lnTo>
                    <a:pt x="3" y="32"/>
                  </a:lnTo>
                  <a:lnTo>
                    <a:pt x="0" y="28"/>
                  </a:lnTo>
                  <a:lnTo>
                    <a:pt x="0" y="23"/>
                  </a:lnTo>
                  <a:lnTo>
                    <a:pt x="3" y="19"/>
                  </a:lnTo>
                  <a:lnTo>
                    <a:pt x="5" y="17"/>
                  </a:lnTo>
                  <a:lnTo>
                    <a:pt x="10" y="14"/>
                  </a:lnTo>
                  <a:lnTo>
                    <a:pt x="18" y="13"/>
                  </a:lnTo>
                  <a:lnTo>
                    <a:pt x="20" y="12"/>
                  </a:lnTo>
                  <a:lnTo>
                    <a:pt x="23" y="8"/>
                  </a:lnTo>
                  <a:lnTo>
                    <a:pt x="23" y="6"/>
                  </a:lnTo>
                  <a:lnTo>
                    <a:pt x="20" y="2"/>
                  </a:lnTo>
                  <a:lnTo>
                    <a:pt x="15" y="0"/>
                  </a:lnTo>
                  <a:lnTo>
                    <a:pt x="9" y="0"/>
                  </a:lnTo>
                </a:path>
              </a:pathLst>
            </a:custGeom>
            <a:noFill/>
            <a:ln w="1588">
              <a:solidFill>
                <a:srgbClr val="FFFF00"/>
              </a:solidFill>
              <a:prstDash val="solid"/>
              <a:round/>
              <a:headEnd/>
              <a:tailEnd/>
            </a:ln>
          </p:spPr>
          <p:txBody>
            <a:bodyPr/>
            <a:lstStyle/>
            <a:p>
              <a:endParaRPr lang="en-US"/>
            </a:p>
          </p:txBody>
        </p:sp>
        <p:sp>
          <p:nvSpPr>
            <p:cNvPr id="645764" name="Line 644"/>
            <p:cNvSpPr>
              <a:spLocks noChangeShapeType="1"/>
            </p:cNvSpPr>
            <p:nvPr/>
          </p:nvSpPr>
          <p:spPr bwMode="auto">
            <a:xfrm>
              <a:off x="4379" y="3011"/>
              <a:ext cx="1" cy="52"/>
            </a:xfrm>
            <a:prstGeom prst="line">
              <a:avLst/>
            </a:prstGeom>
            <a:noFill/>
            <a:ln w="1588">
              <a:solidFill>
                <a:srgbClr val="FFFF00"/>
              </a:solidFill>
              <a:round/>
              <a:headEnd/>
              <a:tailEnd/>
            </a:ln>
          </p:spPr>
          <p:txBody>
            <a:bodyPr/>
            <a:lstStyle/>
            <a:p>
              <a:endParaRPr lang="en-US"/>
            </a:p>
          </p:txBody>
        </p:sp>
        <p:sp>
          <p:nvSpPr>
            <p:cNvPr id="645765" name="Freeform 645"/>
            <p:cNvSpPr>
              <a:spLocks/>
            </p:cNvSpPr>
            <p:nvPr/>
          </p:nvSpPr>
          <p:spPr bwMode="auto">
            <a:xfrm>
              <a:off x="4379" y="3011"/>
              <a:ext cx="30" cy="52"/>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767" name="Freeform 647"/>
            <p:cNvSpPr>
              <a:spLocks/>
            </p:cNvSpPr>
            <p:nvPr/>
          </p:nvSpPr>
          <p:spPr bwMode="auto">
            <a:xfrm>
              <a:off x="4288" y="2609"/>
              <a:ext cx="34" cy="35"/>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endParaRPr lang="en-US"/>
            </a:p>
          </p:txBody>
        </p:sp>
        <p:sp>
          <p:nvSpPr>
            <p:cNvPr id="645768" name="Line 648"/>
            <p:cNvSpPr>
              <a:spLocks noChangeShapeType="1"/>
            </p:cNvSpPr>
            <p:nvPr/>
          </p:nvSpPr>
          <p:spPr bwMode="auto">
            <a:xfrm>
              <a:off x="4310" y="2609"/>
              <a:ext cx="2" cy="52"/>
            </a:xfrm>
            <a:prstGeom prst="line">
              <a:avLst/>
            </a:prstGeom>
            <a:noFill/>
            <a:ln w="1588">
              <a:solidFill>
                <a:srgbClr val="FFFF00"/>
              </a:solidFill>
              <a:round/>
              <a:headEnd/>
              <a:tailEnd/>
            </a:ln>
          </p:spPr>
          <p:txBody>
            <a:bodyPr/>
            <a:lstStyle/>
            <a:p>
              <a:endParaRPr lang="en-US"/>
            </a:p>
          </p:txBody>
        </p:sp>
        <p:sp>
          <p:nvSpPr>
            <p:cNvPr id="645769" name="Freeform 649"/>
            <p:cNvSpPr>
              <a:spLocks/>
            </p:cNvSpPr>
            <p:nvPr/>
          </p:nvSpPr>
          <p:spPr bwMode="auto">
            <a:xfrm>
              <a:off x="4332" y="2609"/>
              <a:ext cx="31" cy="52"/>
            </a:xfrm>
            <a:custGeom>
              <a:avLst/>
              <a:gdLst/>
              <a:ahLst/>
              <a:cxnLst>
                <a:cxn ang="0">
                  <a:pos x="10" y="0"/>
                </a:cxn>
                <a:cxn ang="0">
                  <a:pos x="5" y="3"/>
                </a:cxn>
                <a:cxn ang="0">
                  <a:pos x="3" y="8"/>
                </a:cxn>
                <a:cxn ang="0">
                  <a:pos x="0" y="16"/>
                </a:cxn>
                <a:cxn ang="0">
                  <a:pos x="0" y="21"/>
                </a:cxn>
                <a:cxn ang="0">
                  <a:pos x="3" y="29"/>
                </a:cxn>
                <a:cxn ang="0">
                  <a:pos x="5" y="34"/>
                </a:cxn>
                <a:cxn ang="0">
                  <a:pos x="10" y="36"/>
                </a:cxn>
                <a:cxn ang="0">
                  <a:pos x="14" y="36"/>
                </a:cxn>
                <a:cxn ang="0">
                  <a:pos x="19" y="34"/>
                </a:cxn>
                <a:cxn ang="0">
                  <a:pos x="23" y="29"/>
                </a:cxn>
                <a:cxn ang="0">
                  <a:pos x="24" y="21"/>
                </a:cxn>
                <a:cxn ang="0">
                  <a:pos x="24" y="16"/>
                </a:cxn>
                <a:cxn ang="0">
                  <a:pos x="23" y="8"/>
                </a:cxn>
                <a:cxn ang="0">
                  <a:pos x="19" y="3"/>
                </a:cxn>
                <a:cxn ang="0">
                  <a:pos x="14" y="0"/>
                </a:cxn>
                <a:cxn ang="0">
                  <a:pos x="10" y="0"/>
                </a:cxn>
              </a:cxnLst>
              <a:rect l="0" t="0" r="r" b="b"/>
              <a:pathLst>
                <a:path w="24" h="36">
                  <a:moveTo>
                    <a:pt x="10" y="0"/>
                  </a:moveTo>
                  <a:lnTo>
                    <a:pt x="5" y="3"/>
                  </a:lnTo>
                  <a:lnTo>
                    <a:pt x="3" y="8"/>
                  </a:lnTo>
                  <a:lnTo>
                    <a:pt x="0" y="16"/>
                  </a:lnTo>
                  <a:lnTo>
                    <a:pt x="0" y="21"/>
                  </a:lnTo>
                  <a:lnTo>
                    <a:pt x="3" y="29"/>
                  </a:lnTo>
                  <a:lnTo>
                    <a:pt x="5" y="34"/>
                  </a:lnTo>
                  <a:lnTo>
                    <a:pt x="10" y="36"/>
                  </a:lnTo>
                  <a:lnTo>
                    <a:pt x="14" y="36"/>
                  </a:lnTo>
                  <a:lnTo>
                    <a:pt x="19" y="34"/>
                  </a:lnTo>
                  <a:lnTo>
                    <a:pt x="23" y="29"/>
                  </a:lnTo>
                  <a:lnTo>
                    <a:pt x="24" y="21"/>
                  </a:lnTo>
                  <a:lnTo>
                    <a:pt x="24" y="16"/>
                  </a:lnTo>
                  <a:lnTo>
                    <a:pt x="23" y="8"/>
                  </a:lnTo>
                  <a:lnTo>
                    <a:pt x="19" y="3"/>
                  </a:lnTo>
                  <a:lnTo>
                    <a:pt x="14" y="0"/>
                  </a:lnTo>
                  <a:lnTo>
                    <a:pt x="10" y="0"/>
                  </a:lnTo>
                </a:path>
              </a:pathLst>
            </a:custGeom>
            <a:noFill/>
            <a:ln w="1588">
              <a:solidFill>
                <a:srgbClr val="FFFF00"/>
              </a:solidFill>
              <a:prstDash val="solid"/>
              <a:round/>
              <a:headEnd/>
              <a:tailEnd/>
            </a:ln>
          </p:spPr>
          <p:txBody>
            <a:bodyPr/>
            <a:lstStyle/>
            <a:p>
              <a:endParaRPr lang="en-US"/>
            </a:p>
          </p:txBody>
        </p:sp>
        <p:sp>
          <p:nvSpPr>
            <p:cNvPr id="645770" name="Line 650"/>
            <p:cNvSpPr>
              <a:spLocks noChangeShapeType="1"/>
            </p:cNvSpPr>
            <p:nvPr/>
          </p:nvSpPr>
          <p:spPr bwMode="auto">
            <a:xfrm>
              <a:off x="4379" y="2609"/>
              <a:ext cx="1" cy="52"/>
            </a:xfrm>
            <a:prstGeom prst="line">
              <a:avLst/>
            </a:prstGeom>
            <a:noFill/>
            <a:ln w="1588">
              <a:solidFill>
                <a:srgbClr val="FFFF00"/>
              </a:solidFill>
              <a:round/>
              <a:headEnd/>
              <a:tailEnd/>
            </a:ln>
          </p:spPr>
          <p:txBody>
            <a:bodyPr/>
            <a:lstStyle/>
            <a:p>
              <a:endParaRPr lang="en-US"/>
            </a:p>
          </p:txBody>
        </p:sp>
        <p:sp>
          <p:nvSpPr>
            <p:cNvPr id="645771" name="Freeform 651"/>
            <p:cNvSpPr>
              <a:spLocks/>
            </p:cNvSpPr>
            <p:nvPr/>
          </p:nvSpPr>
          <p:spPr bwMode="auto">
            <a:xfrm>
              <a:off x="4379" y="2609"/>
              <a:ext cx="30" cy="52"/>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endParaRPr lang="en-US"/>
            </a:p>
          </p:txBody>
        </p:sp>
        <p:sp>
          <p:nvSpPr>
            <p:cNvPr id="645773" name="Freeform 653"/>
            <p:cNvSpPr>
              <a:spLocks/>
            </p:cNvSpPr>
            <p:nvPr/>
          </p:nvSpPr>
          <p:spPr bwMode="auto">
            <a:xfrm>
              <a:off x="4288" y="2209"/>
              <a:ext cx="34" cy="35"/>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endParaRPr lang="en-US"/>
            </a:p>
          </p:txBody>
        </p:sp>
        <p:sp>
          <p:nvSpPr>
            <p:cNvPr id="645774" name="Line 654"/>
            <p:cNvSpPr>
              <a:spLocks noChangeShapeType="1"/>
            </p:cNvSpPr>
            <p:nvPr/>
          </p:nvSpPr>
          <p:spPr bwMode="auto">
            <a:xfrm>
              <a:off x="4310" y="2209"/>
              <a:ext cx="2" cy="52"/>
            </a:xfrm>
            <a:prstGeom prst="line">
              <a:avLst/>
            </a:prstGeom>
            <a:noFill/>
            <a:ln w="1588">
              <a:solidFill>
                <a:srgbClr val="FFFF00"/>
              </a:solidFill>
              <a:round/>
              <a:headEnd/>
              <a:tailEnd/>
            </a:ln>
          </p:spPr>
          <p:txBody>
            <a:bodyPr/>
            <a:lstStyle/>
            <a:p>
              <a:endParaRPr lang="en-US"/>
            </a:p>
          </p:txBody>
        </p:sp>
        <p:sp>
          <p:nvSpPr>
            <p:cNvPr id="645775" name="Freeform 655"/>
            <p:cNvSpPr>
              <a:spLocks/>
            </p:cNvSpPr>
            <p:nvPr/>
          </p:nvSpPr>
          <p:spPr bwMode="auto">
            <a:xfrm>
              <a:off x="4332" y="2209"/>
              <a:ext cx="31" cy="52"/>
            </a:xfrm>
            <a:custGeom>
              <a:avLst/>
              <a:gdLst/>
              <a:ahLst/>
              <a:cxnLst>
                <a:cxn ang="0">
                  <a:pos x="3" y="8"/>
                </a:cxn>
                <a:cxn ang="0">
                  <a:pos x="3" y="6"/>
                </a:cxn>
                <a:cxn ang="0">
                  <a:pos x="4" y="3"/>
                </a:cxn>
                <a:cxn ang="0">
                  <a:pos x="5" y="2"/>
                </a:cxn>
                <a:cxn ang="0">
                  <a:pos x="9" y="0"/>
                </a:cxn>
                <a:cxn ang="0">
                  <a:pos x="15" y="0"/>
                </a:cxn>
                <a:cxn ang="0">
                  <a:pos x="19" y="2"/>
                </a:cxn>
                <a:cxn ang="0">
                  <a:pos x="20" y="3"/>
                </a:cxn>
                <a:cxn ang="0">
                  <a:pos x="23" y="6"/>
                </a:cxn>
                <a:cxn ang="0">
                  <a:pos x="23" y="10"/>
                </a:cxn>
                <a:cxn ang="0">
                  <a:pos x="20" y="13"/>
                </a:cxn>
                <a:cxn ang="0">
                  <a:pos x="18" y="19"/>
                </a:cxn>
                <a:cxn ang="0">
                  <a:pos x="0" y="35"/>
                </a:cxn>
                <a:cxn ang="0">
                  <a:pos x="24" y="35"/>
                </a:cxn>
              </a:cxnLst>
              <a:rect l="0" t="0" r="r" b="b"/>
              <a:pathLst>
                <a:path w="24" h="35">
                  <a:moveTo>
                    <a:pt x="3" y="8"/>
                  </a:moveTo>
                  <a:lnTo>
                    <a:pt x="3" y="6"/>
                  </a:lnTo>
                  <a:lnTo>
                    <a:pt x="4" y="3"/>
                  </a:lnTo>
                  <a:lnTo>
                    <a:pt x="5" y="2"/>
                  </a:lnTo>
                  <a:lnTo>
                    <a:pt x="9" y="0"/>
                  </a:lnTo>
                  <a:lnTo>
                    <a:pt x="15" y="0"/>
                  </a:lnTo>
                  <a:lnTo>
                    <a:pt x="19" y="2"/>
                  </a:lnTo>
                  <a:lnTo>
                    <a:pt x="20" y="3"/>
                  </a:lnTo>
                  <a:lnTo>
                    <a:pt x="23" y="6"/>
                  </a:lnTo>
                  <a:lnTo>
                    <a:pt x="23" y="10"/>
                  </a:lnTo>
                  <a:lnTo>
                    <a:pt x="20" y="13"/>
                  </a:lnTo>
                  <a:lnTo>
                    <a:pt x="18" y="19"/>
                  </a:lnTo>
                  <a:lnTo>
                    <a:pt x="0" y="35"/>
                  </a:lnTo>
                  <a:lnTo>
                    <a:pt x="24" y="35"/>
                  </a:lnTo>
                </a:path>
              </a:pathLst>
            </a:custGeom>
            <a:noFill/>
            <a:ln w="1588">
              <a:solidFill>
                <a:srgbClr val="FFFF00"/>
              </a:solidFill>
              <a:prstDash val="solid"/>
              <a:round/>
              <a:headEnd/>
              <a:tailEnd/>
            </a:ln>
          </p:spPr>
          <p:txBody>
            <a:bodyPr/>
            <a:lstStyle/>
            <a:p>
              <a:endParaRPr lang="en-US"/>
            </a:p>
          </p:txBody>
        </p:sp>
        <p:sp>
          <p:nvSpPr>
            <p:cNvPr id="645776" name="Line 656"/>
            <p:cNvSpPr>
              <a:spLocks noChangeShapeType="1"/>
            </p:cNvSpPr>
            <p:nvPr/>
          </p:nvSpPr>
          <p:spPr bwMode="auto">
            <a:xfrm>
              <a:off x="4379" y="2209"/>
              <a:ext cx="1" cy="52"/>
            </a:xfrm>
            <a:prstGeom prst="line">
              <a:avLst/>
            </a:prstGeom>
            <a:noFill/>
            <a:ln w="1588">
              <a:solidFill>
                <a:srgbClr val="FFFF00"/>
              </a:solidFill>
              <a:round/>
              <a:headEnd/>
              <a:tailEnd/>
            </a:ln>
          </p:spPr>
          <p:txBody>
            <a:bodyPr/>
            <a:lstStyle/>
            <a:p>
              <a:endParaRPr lang="en-US"/>
            </a:p>
          </p:txBody>
        </p:sp>
        <p:sp>
          <p:nvSpPr>
            <p:cNvPr id="645777" name="Freeform 657"/>
            <p:cNvSpPr>
              <a:spLocks/>
            </p:cNvSpPr>
            <p:nvPr/>
          </p:nvSpPr>
          <p:spPr bwMode="auto">
            <a:xfrm>
              <a:off x="4379" y="2209"/>
              <a:ext cx="30" cy="52"/>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779" name="Freeform 659"/>
            <p:cNvSpPr>
              <a:spLocks/>
            </p:cNvSpPr>
            <p:nvPr/>
          </p:nvSpPr>
          <p:spPr bwMode="auto">
            <a:xfrm>
              <a:off x="4288" y="1808"/>
              <a:ext cx="34" cy="35"/>
            </a:xfrm>
            <a:custGeom>
              <a:avLst/>
              <a:gdLst/>
              <a:ahLst/>
              <a:cxnLst>
                <a:cxn ang="0">
                  <a:pos x="17" y="0"/>
                </a:cxn>
                <a:cxn ang="0">
                  <a:pos x="0" y="24"/>
                </a:cxn>
                <a:cxn ang="0">
                  <a:pos x="26" y="24"/>
                </a:cxn>
              </a:cxnLst>
              <a:rect l="0" t="0" r="r" b="b"/>
              <a:pathLst>
                <a:path w="26" h="24">
                  <a:moveTo>
                    <a:pt x="17" y="0"/>
                  </a:moveTo>
                  <a:lnTo>
                    <a:pt x="0" y="24"/>
                  </a:lnTo>
                  <a:lnTo>
                    <a:pt x="26" y="24"/>
                  </a:lnTo>
                </a:path>
              </a:pathLst>
            </a:custGeom>
            <a:noFill/>
            <a:ln w="1588">
              <a:solidFill>
                <a:srgbClr val="FFFF00"/>
              </a:solidFill>
              <a:prstDash val="solid"/>
              <a:round/>
              <a:headEnd/>
              <a:tailEnd/>
            </a:ln>
          </p:spPr>
          <p:txBody>
            <a:bodyPr/>
            <a:lstStyle/>
            <a:p>
              <a:endParaRPr lang="en-US"/>
            </a:p>
          </p:txBody>
        </p:sp>
        <p:sp>
          <p:nvSpPr>
            <p:cNvPr id="645780" name="Line 660"/>
            <p:cNvSpPr>
              <a:spLocks noChangeShapeType="1"/>
            </p:cNvSpPr>
            <p:nvPr/>
          </p:nvSpPr>
          <p:spPr bwMode="auto">
            <a:xfrm>
              <a:off x="4310" y="1808"/>
              <a:ext cx="2" cy="51"/>
            </a:xfrm>
            <a:prstGeom prst="line">
              <a:avLst/>
            </a:prstGeom>
            <a:noFill/>
            <a:ln w="1588">
              <a:solidFill>
                <a:srgbClr val="FFFF00"/>
              </a:solidFill>
              <a:round/>
              <a:headEnd/>
              <a:tailEnd/>
            </a:ln>
          </p:spPr>
          <p:txBody>
            <a:bodyPr/>
            <a:lstStyle/>
            <a:p>
              <a:endParaRPr lang="en-US"/>
            </a:p>
          </p:txBody>
        </p:sp>
        <p:sp>
          <p:nvSpPr>
            <p:cNvPr id="645781" name="Freeform 661"/>
            <p:cNvSpPr>
              <a:spLocks/>
            </p:cNvSpPr>
            <p:nvPr/>
          </p:nvSpPr>
          <p:spPr bwMode="auto">
            <a:xfrm>
              <a:off x="4332" y="1808"/>
              <a:ext cx="33" cy="35"/>
            </a:xfrm>
            <a:custGeom>
              <a:avLst/>
              <a:gdLst/>
              <a:ahLst/>
              <a:cxnLst>
                <a:cxn ang="0">
                  <a:pos x="18" y="0"/>
                </a:cxn>
                <a:cxn ang="0">
                  <a:pos x="0" y="24"/>
                </a:cxn>
                <a:cxn ang="0">
                  <a:pos x="25" y="24"/>
                </a:cxn>
              </a:cxnLst>
              <a:rect l="0" t="0" r="r" b="b"/>
              <a:pathLst>
                <a:path w="25" h="24">
                  <a:moveTo>
                    <a:pt x="18" y="0"/>
                  </a:moveTo>
                  <a:lnTo>
                    <a:pt x="0" y="24"/>
                  </a:lnTo>
                  <a:lnTo>
                    <a:pt x="25" y="24"/>
                  </a:lnTo>
                </a:path>
              </a:pathLst>
            </a:custGeom>
            <a:noFill/>
            <a:ln w="1588">
              <a:solidFill>
                <a:srgbClr val="FFFF00"/>
              </a:solidFill>
              <a:prstDash val="solid"/>
              <a:round/>
              <a:headEnd/>
              <a:tailEnd/>
            </a:ln>
          </p:spPr>
          <p:txBody>
            <a:bodyPr/>
            <a:lstStyle/>
            <a:p>
              <a:endParaRPr lang="en-US"/>
            </a:p>
          </p:txBody>
        </p:sp>
        <p:sp>
          <p:nvSpPr>
            <p:cNvPr id="645782" name="Line 662"/>
            <p:cNvSpPr>
              <a:spLocks noChangeShapeType="1"/>
            </p:cNvSpPr>
            <p:nvPr/>
          </p:nvSpPr>
          <p:spPr bwMode="auto">
            <a:xfrm>
              <a:off x="4355" y="1808"/>
              <a:ext cx="2" cy="51"/>
            </a:xfrm>
            <a:prstGeom prst="line">
              <a:avLst/>
            </a:prstGeom>
            <a:noFill/>
            <a:ln w="1588">
              <a:solidFill>
                <a:srgbClr val="FFFF00"/>
              </a:solidFill>
              <a:round/>
              <a:headEnd/>
              <a:tailEnd/>
            </a:ln>
          </p:spPr>
          <p:txBody>
            <a:bodyPr/>
            <a:lstStyle/>
            <a:p>
              <a:endParaRPr lang="en-US"/>
            </a:p>
          </p:txBody>
        </p:sp>
        <p:sp>
          <p:nvSpPr>
            <p:cNvPr id="645783" name="Line 663"/>
            <p:cNvSpPr>
              <a:spLocks noChangeShapeType="1"/>
            </p:cNvSpPr>
            <p:nvPr/>
          </p:nvSpPr>
          <p:spPr bwMode="auto">
            <a:xfrm>
              <a:off x="4379" y="1808"/>
              <a:ext cx="1" cy="51"/>
            </a:xfrm>
            <a:prstGeom prst="line">
              <a:avLst/>
            </a:prstGeom>
            <a:noFill/>
            <a:ln w="1588">
              <a:solidFill>
                <a:srgbClr val="FFFF00"/>
              </a:solidFill>
              <a:round/>
              <a:headEnd/>
              <a:tailEnd/>
            </a:ln>
          </p:spPr>
          <p:txBody>
            <a:bodyPr/>
            <a:lstStyle/>
            <a:p>
              <a:endParaRPr lang="en-US"/>
            </a:p>
          </p:txBody>
        </p:sp>
        <p:sp>
          <p:nvSpPr>
            <p:cNvPr id="645784" name="Freeform 664"/>
            <p:cNvSpPr>
              <a:spLocks/>
            </p:cNvSpPr>
            <p:nvPr/>
          </p:nvSpPr>
          <p:spPr bwMode="auto">
            <a:xfrm>
              <a:off x="4379" y="1808"/>
              <a:ext cx="30" cy="51"/>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786" name="Freeform 666"/>
            <p:cNvSpPr>
              <a:spLocks/>
            </p:cNvSpPr>
            <p:nvPr/>
          </p:nvSpPr>
          <p:spPr bwMode="auto">
            <a:xfrm>
              <a:off x="4288" y="1406"/>
              <a:ext cx="34" cy="34"/>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endParaRPr lang="en-US"/>
            </a:p>
          </p:txBody>
        </p:sp>
        <p:sp>
          <p:nvSpPr>
            <p:cNvPr id="645787" name="Line 667"/>
            <p:cNvSpPr>
              <a:spLocks noChangeShapeType="1"/>
            </p:cNvSpPr>
            <p:nvPr/>
          </p:nvSpPr>
          <p:spPr bwMode="auto">
            <a:xfrm>
              <a:off x="4310" y="1406"/>
              <a:ext cx="2" cy="51"/>
            </a:xfrm>
            <a:prstGeom prst="line">
              <a:avLst/>
            </a:prstGeom>
            <a:noFill/>
            <a:ln w="1588">
              <a:solidFill>
                <a:srgbClr val="FFFF00"/>
              </a:solidFill>
              <a:round/>
              <a:headEnd/>
              <a:tailEnd/>
            </a:ln>
          </p:spPr>
          <p:txBody>
            <a:bodyPr/>
            <a:lstStyle/>
            <a:p>
              <a:endParaRPr lang="en-US"/>
            </a:p>
          </p:txBody>
        </p:sp>
        <p:sp>
          <p:nvSpPr>
            <p:cNvPr id="645788" name="Freeform 668"/>
            <p:cNvSpPr>
              <a:spLocks/>
            </p:cNvSpPr>
            <p:nvPr/>
          </p:nvSpPr>
          <p:spPr bwMode="auto">
            <a:xfrm>
              <a:off x="4335" y="1406"/>
              <a:ext cx="28" cy="51"/>
            </a:xfrm>
            <a:custGeom>
              <a:avLst/>
              <a:gdLst/>
              <a:ahLst/>
              <a:cxnLst>
                <a:cxn ang="0">
                  <a:pos x="20" y="5"/>
                </a:cxn>
                <a:cxn ang="0">
                  <a:pos x="17" y="1"/>
                </a:cxn>
                <a:cxn ang="0">
                  <a:pos x="12" y="0"/>
                </a:cxn>
                <a:cxn ang="0">
                  <a:pos x="10" y="0"/>
                </a:cxn>
                <a:cxn ang="0">
                  <a:pos x="5" y="1"/>
                </a:cxn>
                <a:cxn ang="0">
                  <a:pos x="1" y="6"/>
                </a:cxn>
                <a:cxn ang="0">
                  <a:pos x="0" y="15"/>
                </a:cxn>
                <a:cxn ang="0">
                  <a:pos x="0" y="23"/>
                </a:cxn>
                <a:cxn ang="0">
                  <a:pos x="1" y="30"/>
                </a:cxn>
                <a:cxn ang="0">
                  <a:pos x="5" y="33"/>
                </a:cxn>
                <a:cxn ang="0">
                  <a:pos x="10" y="35"/>
                </a:cxn>
                <a:cxn ang="0">
                  <a:pos x="11" y="35"/>
                </a:cxn>
                <a:cxn ang="0">
                  <a:pos x="16" y="33"/>
                </a:cxn>
                <a:cxn ang="0">
                  <a:pos x="20" y="30"/>
                </a:cxn>
                <a:cxn ang="0">
                  <a:pos x="21" y="25"/>
                </a:cxn>
                <a:cxn ang="0">
                  <a:pos x="21" y="23"/>
                </a:cxn>
                <a:cxn ang="0">
                  <a:pos x="20" y="18"/>
                </a:cxn>
                <a:cxn ang="0">
                  <a:pos x="16" y="15"/>
                </a:cxn>
                <a:cxn ang="0">
                  <a:pos x="11" y="13"/>
                </a:cxn>
                <a:cxn ang="0">
                  <a:pos x="10" y="13"/>
                </a:cxn>
                <a:cxn ang="0">
                  <a:pos x="5" y="15"/>
                </a:cxn>
                <a:cxn ang="0">
                  <a:pos x="1" y="18"/>
                </a:cxn>
                <a:cxn ang="0">
                  <a:pos x="0" y="23"/>
                </a:cxn>
              </a:cxnLst>
              <a:rect l="0" t="0" r="r" b="b"/>
              <a:pathLst>
                <a:path w="21" h="35">
                  <a:moveTo>
                    <a:pt x="20" y="5"/>
                  </a:moveTo>
                  <a:lnTo>
                    <a:pt x="17" y="1"/>
                  </a:lnTo>
                  <a:lnTo>
                    <a:pt x="12" y="0"/>
                  </a:lnTo>
                  <a:lnTo>
                    <a:pt x="10" y="0"/>
                  </a:lnTo>
                  <a:lnTo>
                    <a:pt x="5" y="1"/>
                  </a:lnTo>
                  <a:lnTo>
                    <a:pt x="1" y="6"/>
                  </a:lnTo>
                  <a:lnTo>
                    <a:pt x="0" y="15"/>
                  </a:lnTo>
                  <a:lnTo>
                    <a:pt x="0" y="23"/>
                  </a:lnTo>
                  <a:lnTo>
                    <a:pt x="1" y="30"/>
                  </a:lnTo>
                  <a:lnTo>
                    <a:pt x="5" y="33"/>
                  </a:lnTo>
                  <a:lnTo>
                    <a:pt x="10" y="35"/>
                  </a:lnTo>
                  <a:lnTo>
                    <a:pt x="11" y="35"/>
                  </a:lnTo>
                  <a:lnTo>
                    <a:pt x="16" y="33"/>
                  </a:lnTo>
                  <a:lnTo>
                    <a:pt x="20" y="30"/>
                  </a:lnTo>
                  <a:lnTo>
                    <a:pt x="21" y="25"/>
                  </a:lnTo>
                  <a:lnTo>
                    <a:pt x="21" y="23"/>
                  </a:lnTo>
                  <a:lnTo>
                    <a:pt x="20" y="18"/>
                  </a:lnTo>
                  <a:lnTo>
                    <a:pt x="16" y="15"/>
                  </a:lnTo>
                  <a:lnTo>
                    <a:pt x="11" y="13"/>
                  </a:lnTo>
                  <a:lnTo>
                    <a:pt x="10" y="13"/>
                  </a:lnTo>
                  <a:lnTo>
                    <a:pt x="5" y="15"/>
                  </a:lnTo>
                  <a:lnTo>
                    <a:pt x="1" y="18"/>
                  </a:lnTo>
                  <a:lnTo>
                    <a:pt x="0" y="23"/>
                  </a:lnTo>
                </a:path>
              </a:pathLst>
            </a:custGeom>
            <a:noFill/>
            <a:ln w="1588">
              <a:solidFill>
                <a:srgbClr val="FFFF00"/>
              </a:solidFill>
              <a:prstDash val="solid"/>
              <a:round/>
              <a:headEnd/>
              <a:tailEnd/>
            </a:ln>
          </p:spPr>
          <p:txBody>
            <a:bodyPr/>
            <a:lstStyle/>
            <a:p>
              <a:endParaRPr lang="en-US"/>
            </a:p>
          </p:txBody>
        </p:sp>
        <p:sp>
          <p:nvSpPr>
            <p:cNvPr id="645789" name="Line 669"/>
            <p:cNvSpPr>
              <a:spLocks noChangeShapeType="1"/>
            </p:cNvSpPr>
            <p:nvPr/>
          </p:nvSpPr>
          <p:spPr bwMode="auto">
            <a:xfrm>
              <a:off x="4379" y="1406"/>
              <a:ext cx="1" cy="51"/>
            </a:xfrm>
            <a:prstGeom prst="line">
              <a:avLst/>
            </a:prstGeom>
            <a:noFill/>
            <a:ln w="1588">
              <a:solidFill>
                <a:srgbClr val="FFFF00"/>
              </a:solidFill>
              <a:round/>
              <a:headEnd/>
              <a:tailEnd/>
            </a:ln>
          </p:spPr>
          <p:txBody>
            <a:bodyPr/>
            <a:lstStyle/>
            <a:p>
              <a:endParaRPr lang="en-US"/>
            </a:p>
          </p:txBody>
        </p:sp>
        <p:sp>
          <p:nvSpPr>
            <p:cNvPr id="645790" name="Freeform 670"/>
            <p:cNvSpPr>
              <a:spLocks/>
            </p:cNvSpPr>
            <p:nvPr/>
          </p:nvSpPr>
          <p:spPr bwMode="auto">
            <a:xfrm>
              <a:off x="4379" y="1406"/>
              <a:ext cx="30" cy="51"/>
            </a:xfrm>
            <a:custGeom>
              <a:avLst/>
              <a:gdLst/>
              <a:ahLst/>
              <a:cxnLst>
                <a:cxn ang="0">
                  <a:pos x="0" y="0"/>
                </a:cxn>
                <a:cxn ang="0">
                  <a:pos x="23" y="35"/>
                </a:cxn>
                <a:cxn ang="0">
                  <a:pos x="23" y="0"/>
                </a:cxn>
              </a:cxnLst>
              <a:rect l="0" t="0" r="r" b="b"/>
              <a:pathLst>
                <a:path w="23" h="35">
                  <a:moveTo>
                    <a:pt x="0" y="0"/>
                  </a:moveTo>
                  <a:lnTo>
                    <a:pt x="23" y="35"/>
                  </a:lnTo>
                  <a:lnTo>
                    <a:pt x="23" y="0"/>
                  </a:lnTo>
                </a:path>
              </a:pathLst>
            </a:custGeom>
            <a:noFill/>
            <a:ln w="1588">
              <a:solidFill>
                <a:srgbClr val="FFFF00"/>
              </a:solidFill>
              <a:prstDash val="solid"/>
              <a:round/>
              <a:headEnd/>
              <a:tailEnd/>
            </a:ln>
          </p:spPr>
          <p:txBody>
            <a:bodyPr/>
            <a:lstStyle/>
            <a:p>
              <a:endParaRPr lang="en-US"/>
            </a:p>
          </p:txBody>
        </p:sp>
        <p:sp>
          <p:nvSpPr>
            <p:cNvPr id="645792" name="Freeform 672"/>
            <p:cNvSpPr>
              <a:spLocks/>
            </p:cNvSpPr>
            <p:nvPr/>
          </p:nvSpPr>
          <p:spPr bwMode="auto">
            <a:xfrm>
              <a:off x="4288" y="1005"/>
              <a:ext cx="34" cy="33"/>
            </a:xfrm>
            <a:custGeom>
              <a:avLst/>
              <a:gdLst/>
              <a:ahLst/>
              <a:cxnLst>
                <a:cxn ang="0">
                  <a:pos x="17" y="0"/>
                </a:cxn>
                <a:cxn ang="0">
                  <a:pos x="0" y="23"/>
                </a:cxn>
                <a:cxn ang="0">
                  <a:pos x="26" y="23"/>
                </a:cxn>
              </a:cxnLst>
              <a:rect l="0" t="0" r="r" b="b"/>
              <a:pathLst>
                <a:path w="26" h="23">
                  <a:moveTo>
                    <a:pt x="17" y="0"/>
                  </a:moveTo>
                  <a:lnTo>
                    <a:pt x="0" y="23"/>
                  </a:lnTo>
                  <a:lnTo>
                    <a:pt x="26" y="23"/>
                  </a:lnTo>
                </a:path>
              </a:pathLst>
            </a:custGeom>
            <a:noFill/>
            <a:ln w="1588">
              <a:solidFill>
                <a:srgbClr val="FFFF00"/>
              </a:solidFill>
              <a:prstDash val="solid"/>
              <a:round/>
              <a:headEnd/>
              <a:tailEnd/>
            </a:ln>
          </p:spPr>
          <p:txBody>
            <a:bodyPr/>
            <a:lstStyle/>
            <a:p>
              <a:endParaRPr lang="en-US"/>
            </a:p>
          </p:txBody>
        </p:sp>
        <p:sp>
          <p:nvSpPr>
            <p:cNvPr id="645793" name="Line 673"/>
            <p:cNvSpPr>
              <a:spLocks noChangeShapeType="1"/>
            </p:cNvSpPr>
            <p:nvPr/>
          </p:nvSpPr>
          <p:spPr bwMode="auto">
            <a:xfrm>
              <a:off x="4310" y="1005"/>
              <a:ext cx="2" cy="49"/>
            </a:xfrm>
            <a:prstGeom prst="line">
              <a:avLst/>
            </a:prstGeom>
            <a:noFill/>
            <a:ln w="1588">
              <a:solidFill>
                <a:srgbClr val="FFFF00"/>
              </a:solidFill>
              <a:round/>
              <a:headEnd/>
              <a:tailEnd/>
            </a:ln>
          </p:spPr>
          <p:txBody>
            <a:bodyPr/>
            <a:lstStyle/>
            <a:p>
              <a:endParaRPr lang="en-US"/>
            </a:p>
          </p:txBody>
        </p:sp>
        <p:sp>
          <p:nvSpPr>
            <p:cNvPr id="645794" name="Freeform 674"/>
            <p:cNvSpPr>
              <a:spLocks/>
            </p:cNvSpPr>
            <p:nvPr/>
          </p:nvSpPr>
          <p:spPr bwMode="auto">
            <a:xfrm>
              <a:off x="4332" y="1005"/>
              <a:ext cx="31" cy="49"/>
            </a:xfrm>
            <a:custGeom>
              <a:avLst/>
              <a:gdLst/>
              <a:ahLst/>
              <a:cxnLst>
                <a:cxn ang="0">
                  <a:pos x="9" y="0"/>
                </a:cxn>
                <a:cxn ang="0">
                  <a:pos x="4" y="1"/>
                </a:cxn>
                <a:cxn ang="0">
                  <a:pos x="3" y="5"/>
                </a:cxn>
                <a:cxn ang="0">
                  <a:pos x="3" y="8"/>
                </a:cxn>
                <a:cxn ang="0">
                  <a:pos x="4" y="12"/>
                </a:cxn>
                <a:cxn ang="0">
                  <a:pos x="8" y="13"/>
                </a:cxn>
                <a:cxn ang="0">
                  <a:pos x="14" y="15"/>
                </a:cxn>
                <a:cxn ang="0">
                  <a:pos x="19" y="17"/>
                </a:cxn>
                <a:cxn ang="0">
                  <a:pos x="23" y="20"/>
                </a:cxn>
                <a:cxn ang="0">
                  <a:pos x="24" y="23"/>
                </a:cxn>
                <a:cxn ang="0">
                  <a:pos x="24" y="28"/>
                </a:cxn>
                <a:cxn ang="0">
                  <a:pos x="23" y="32"/>
                </a:cxn>
                <a:cxn ang="0">
                  <a:pos x="20" y="33"/>
                </a:cxn>
                <a:cxn ang="0">
                  <a:pos x="15" y="34"/>
                </a:cxn>
                <a:cxn ang="0">
                  <a:pos x="9" y="34"/>
                </a:cxn>
                <a:cxn ang="0">
                  <a:pos x="4" y="33"/>
                </a:cxn>
                <a:cxn ang="0">
                  <a:pos x="3" y="32"/>
                </a:cxn>
                <a:cxn ang="0">
                  <a:pos x="0" y="28"/>
                </a:cxn>
                <a:cxn ang="0">
                  <a:pos x="0" y="23"/>
                </a:cxn>
                <a:cxn ang="0">
                  <a:pos x="3" y="20"/>
                </a:cxn>
                <a:cxn ang="0">
                  <a:pos x="5" y="17"/>
                </a:cxn>
                <a:cxn ang="0">
                  <a:pos x="10" y="15"/>
                </a:cxn>
                <a:cxn ang="0">
                  <a:pos x="18" y="13"/>
                </a:cxn>
                <a:cxn ang="0">
                  <a:pos x="20" y="12"/>
                </a:cxn>
                <a:cxn ang="0">
                  <a:pos x="23" y="8"/>
                </a:cxn>
                <a:cxn ang="0">
                  <a:pos x="23" y="5"/>
                </a:cxn>
                <a:cxn ang="0">
                  <a:pos x="20" y="1"/>
                </a:cxn>
                <a:cxn ang="0">
                  <a:pos x="15" y="0"/>
                </a:cxn>
                <a:cxn ang="0">
                  <a:pos x="9" y="0"/>
                </a:cxn>
              </a:cxnLst>
              <a:rect l="0" t="0" r="r" b="b"/>
              <a:pathLst>
                <a:path w="24" h="34">
                  <a:moveTo>
                    <a:pt x="9" y="0"/>
                  </a:moveTo>
                  <a:lnTo>
                    <a:pt x="4" y="1"/>
                  </a:lnTo>
                  <a:lnTo>
                    <a:pt x="3" y="5"/>
                  </a:lnTo>
                  <a:lnTo>
                    <a:pt x="3" y="8"/>
                  </a:lnTo>
                  <a:lnTo>
                    <a:pt x="4" y="12"/>
                  </a:lnTo>
                  <a:lnTo>
                    <a:pt x="8" y="13"/>
                  </a:lnTo>
                  <a:lnTo>
                    <a:pt x="14" y="15"/>
                  </a:lnTo>
                  <a:lnTo>
                    <a:pt x="19" y="17"/>
                  </a:lnTo>
                  <a:lnTo>
                    <a:pt x="23" y="20"/>
                  </a:lnTo>
                  <a:lnTo>
                    <a:pt x="24" y="23"/>
                  </a:lnTo>
                  <a:lnTo>
                    <a:pt x="24" y="28"/>
                  </a:lnTo>
                  <a:lnTo>
                    <a:pt x="23" y="32"/>
                  </a:lnTo>
                  <a:lnTo>
                    <a:pt x="20" y="33"/>
                  </a:lnTo>
                  <a:lnTo>
                    <a:pt x="15" y="34"/>
                  </a:lnTo>
                  <a:lnTo>
                    <a:pt x="9" y="34"/>
                  </a:lnTo>
                  <a:lnTo>
                    <a:pt x="4" y="33"/>
                  </a:lnTo>
                  <a:lnTo>
                    <a:pt x="3" y="32"/>
                  </a:lnTo>
                  <a:lnTo>
                    <a:pt x="0" y="28"/>
                  </a:lnTo>
                  <a:lnTo>
                    <a:pt x="0" y="23"/>
                  </a:lnTo>
                  <a:lnTo>
                    <a:pt x="3" y="20"/>
                  </a:lnTo>
                  <a:lnTo>
                    <a:pt x="5" y="17"/>
                  </a:lnTo>
                  <a:lnTo>
                    <a:pt x="10" y="15"/>
                  </a:lnTo>
                  <a:lnTo>
                    <a:pt x="18" y="13"/>
                  </a:lnTo>
                  <a:lnTo>
                    <a:pt x="20" y="12"/>
                  </a:lnTo>
                  <a:lnTo>
                    <a:pt x="23" y="8"/>
                  </a:lnTo>
                  <a:lnTo>
                    <a:pt x="23" y="5"/>
                  </a:lnTo>
                  <a:lnTo>
                    <a:pt x="20" y="1"/>
                  </a:lnTo>
                  <a:lnTo>
                    <a:pt x="15" y="0"/>
                  </a:lnTo>
                  <a:lnTo>
                    <a:pt x="9" y="0"/>
                  </a:lnTo>
                </a:path>
              </a:pathLst>
            </a:custGeom>
            <a:noFill/>
            <a:ln w="1588">
              <a:solidFill>
                <a:srgbClr val="FFFF00"/>
              </a:solidFill>
              <a:prstDash val="solid"/>
              <a:round/>
              <a:headEnd/>
              <a:tailEnd/>
            </a:ln>
          </p:spPr>
          <p:txBody>
            <a:bodyPr/>
            <a:lstStyle/>
            <a:p>
              <a:endParaRPr lang="en-US"/>
            </a:p>
          </p:txBody>
        </p:sp>
        <p:sp>
          <p:nvSpPr>
            <p:cNvPr id="645795" name="Line 675"/>
            <p:cNvSpPr>
              <a:spLocks noChangeShapeType="1"/>
            </p:cNvSpPr>
            <p:nvPr/>
          </p:nvSpPr>
          <p:spPr bwMode="auto">
            <a:xfrm>
              <a:off x="4379" y="1005"/>
              <a:ext cx="1" cy="49"/>
            </a:xfrm>
            <a:prstGeom prst="line">
              <a:avLst/>
            </a:prstGeom>
            <a:noFill/>
            <a:ln w="1588">
              <a:solidFill>
                <a:srgbClr val="FFFF00"/>
              </a:solidFill>
              <a:round/>
              <a:headEnd/>
              <a:tailEnd/>
            </a:ln>
          </p:spPr>
          <p:txBody>
            <a:bodyPr/>
            <a:lstStyle/>
            <a:p>
              <a:endParaRPr lang="en-US"/>
            </a:p>
          </p:txBody>
        </p:sp>
        <p:sp>
          <p:nvSpPr>
            <p:cNvPr id="645796" name="Freeform 676"/>
            <p:cNvSpPr>
              <a:spLocks/>
            </p:cNvSpPr>
            <p:nvPr/>
          </p:nvSpPr>
          <p:spPr bwMode="auto">
            <a:xfrm>
              <a:off x="4379" y="1005"/>
              <a:ext cx="30" cy="49"/>
            </a:xfrm>
            <a:custGeom>
              <a:avLst/>
              <a:gdLst/>
              <a:ahLst/>
              <a:cxnLst>
                <a:cxn ang="0">
                  <a:pos x="0" y="0"/>
                </a:cxn>
                <a:cxn ang="0">
                  <a:pos x="23" y="34"/>
                </a:cxn>
                <a:cxn ang="0">
                  <a:pos x="23" y="0"/>
                </a:cxn>
              </a:cxnLst>
              <a:rect l="0" t="0" r="r" b="b"/>
              <a:pathLst>
                <a:path w="23" h="34">
                  <a:moveTo>
                    <a:pt x="0" y="0"/>
                  </a:moveTo>
                  <a:lnTo>
                    <a:pt x="23" y="34"/>
                  </a:lnTo>
                  <a:lnTo>
                    <a:pt x="23" y="0"/>
                  </a:lnTo>
                </a:path>
              </a:pathLst>
            </a:custGeom>
            <a:noFill/>
            <a:ln w="1588">
              <a:solidFill>
                <a:srgbClr val="FFFF00"/>
              </a:solidFill>
              <a:prstDash val="solid"/>
              <a:round/>
              <a:headEnd/>
              <a:tailEnd/>
            </a:ln>
          </p:spPr>
          <p:txBody>
            <a:bodyPr/>
            <a:lstStyle/>
            <a:p>
              <a:endParaRPr lang="en-US"/>
            </a:p>
          </p:txBody>
        </p:sp>
        <p:sp>
          <p:nvSpPr>
            <p:cNvPr id="645798" name="Freeform 678"/>
            <p:cNvSpPr>
              <a:spLocks/>
            </p:cNvSpPr>
            <p:nvPr/>
          </p:nvSpPr>
          <p:spPr bwMode="auto">
            <a:xfrm>
              <a:off x="4288" y="624"/>
              <a:ext cx="31" cy="53"/>
            </a:xfrm>
            <a:custGeom>
              <a:avLst/>
              <a:gdLst/>
              <a:ahLst/>
              <a:cxnLst>
                <a:cxn ang="0">
                  <a:pos x="21" y="0"/>
                </a:cxn>
                <a:cxn ang="0">
                  <a:pos x="4" y="0"/>
                </a:cxn>
                <a:cxn ang="0">
                  <a:pos x="2" y="15"/>
                </a:cxn>
                <a:cxn ang="0">
                  <a:pos x="4" y="14"/>
                </a:cxn>
                <a:cxn ang="0">
                  <a:pos x="9" y="13"/>
                </a:cxn>
                <a:cxn ang="0">
                  <a:pos x="14" y="13"/>
                </a:cxn>
                <a:cxn ang="0">
                  <a:pos x="19" y="14"/>
                </a:cxn>
                <a:cxn ang="0">
                  <a:pos x="22" y="18"/>
                </a:cxn>
                <a:cxn ang="0">
                  <a:pos x="24" y="23"/>
                </a:cxn>
                <a:cxn ang="0">
                  <a:pos x="24" y="25"/>
                </a:cxn>
                <a:cxn ang="0">
                  <a:pos x="22" y="30"/>
                </a:cxn>
                <a:cxn ang="0">
                  <a:pos x="19" y="34"/>
                </a:cxn>
                <a:cxn ang="0">
                  <a:pos x="14" y="36"/>
                </a:cxn>
                <a:cxn ang="0">
                  <a:pos x="9" y="36"/>
                </a:cxn>
                <a:cxn ang="0">
                  <a:pos x="4" y="34"/>
                </a:cxn>
                <a:cxn ang="0">
                  <a:pos x="2" y="33"/>
                </a:cxn>
                <a:cxn ang="0">
                  <a:pos x="0" y="29"/>
                </a:cxn>
              </a:cxnLst>
              <a:rect l="0" t="0" r="r" b="b"/>
              <a:pathLst>
                <a:path w="24" h="36">
                  <a:moveTo>
                    <a:pt x="21" y="0"/>
                  </a:moveTo>
                  <a:lnTo>
                    <a:pt x="4" y="0"/>
                  </a:lnTo>
                  <a:lnTo>
                    <a:pt x="2" y="15"/>
                  </a:lnTo>
                  <a:lnTo>
                    <a:pt x="4" y="14"/>
                  </a:lnTo>
                  <a:lnTo>
                    <a:pt x="9" y="13"/>
                  </a:lnTo>
                  <a:lnTo>
                    <a:pt x="14" y="13"/>
                  </a:lnTo>
                  <a:lnTo>
                    <a:pt x="19" y="14"/>
                  </a:lnTo>
                  <a:lnTo>
                    <a:pt x="22" y="18"/>
                  </a:lnTo>
                  <a:lnTo>
                    <a:pt x="24" y="23"/>
                  </a:lnTo>
                  <a:lnTo>
                    <a:pt x="24" y="25"/>
                  </a:lnTo>
                  <a:lnTo>
                    <a:pt x="22" y="30"/>
                  </a:lnTo>
                  <a:lnTo>
                    <a:pt x="19" y="34"/>
                  </a:lnTo>
                  <a:lnTo>
                    <a:pt x="14" y="36"/>
                  </a:lnTo>
                  <a:lnTo>
                    <a:pt x="9" y="36"/>
                  </a:lnTo>
                  <a:lnTo>
                    <a:pt x="4" y="34"/>
                  </a:lnTo>
                  <a:lnTo>
                    <a:pt x="2" y="33"/>
                  </a:lnTo>
                  <a:lnTo>
                    <a:pt x="0" y="29"/>
                  </a:lnTo>
                </a:path>
              </a:pathLst>
            </a:custGeom>
            <a:noFill/>
            <a:ln w="1588">
              <a:solidFill>
                <a:srgbClr val="FFFF00"/>
              </a:solidFill>
              <a:prstDash val="solid"/>
              <a:round/>
              <a:headEnd/>
              <a:tailEnd/>
            </a:ln>
          </p:spPr>
          <p:txBody>
            <a:bodyPr/>
            <a:lstStyle/>
            <a:p>
              <a:endParaRPr lang="en-US"/>
            </a:p>
          </p:txBody>
        </p:sp>
        <p:sp>
          <p:nvSpPr>
            <p:cNvPr id="645799" name="Freeform 679"/>
            <p:cNvSpPr>
              <a:spLocks/>
            </p:cNvSpPr>
            <p:nvPr/>
          </p:nvSpPr>
          <p:spPr bwMode="auto">
            <a:xfrm>
              <a:off x="4332" y="624"/>
              <a:ext cx="31" cy="53"/>
            </a:xfrm>
            <a:custGeom>
              <a:avLst/>
              <a:gdLst/>
              <a:ahLst/>
              <a:cxnLst>
                <a:cxn ang="0">
                  <a:pos x="10" y="0"/>
                </a:cxn>
                <a:cxn ang="0">
                  <a:pos x="5" y="3"/>
                </a:cxn>
                <a:cxn ang="0">
                  <a:pos x="3" y="8"/>
                </a:cxn>
                <a:cxn ang="0">
                  <a:pos x="0" y="15"/>
                </a:cxn>
                <a:cxn ang="0">
                  <a:pos x="0" y="20"/>
                </a:cxn>
                <a:cxn ang="0">
                  <a:pos x="3" y="29"/>
                </a:cxn>
                <a:cxn ang="0">
                  <a:pos x="5" y="34"/>
                </a:cxn>
                <a:cxn ang="0">
                  <a:pos x="10" y="36"/>
                </a:cxn>
                <a:cxn ang="0">
                  <a:pos x="14" y="36"/>
                </a:cxn>
                <a:cxn ang="0">
                  <a:pos x="19" y="34"/>
                </a:cxn>
                <a:cxn ang="0">
                  <a:pos x="23" y="29"/>
                </a:cxn>
                <a:cxn ang="0">
                  <a:pos x="24" y="20"/>
                </a:cxn>
                <a:cxn ang="0">
                  <a:pos x="24" y="15"/>
                </a:cxn>
                <a:cxn ang="0">
                  <a:pos x="23" y="8"/>
                </a:cxn>
                <a:cxn ang="0">
                  <a:pos x="19" y="3"/>
                </a:cxn>
                <a:cxn ang="0">
                  <a:pos x="14" y="0"/>
                </a:cxn>
                <a:cxn ang="0">
                  <a:pos x="10" y="0"/>
                </a:cxn>
              </a:cxnLst>
              <a:rect l="0" t="0" r="r" b="b"/>
              <a:pathLst>
                <a:path w="24" h="36">
                  <a:moveTo>
                    <a:pt x="10" y="0"/>
                  </a:moveTo>
                  <a:lnTo>
                    <a:pt x="5" y="3"/>
                  </a:lnTo>
                  <a:lnTo>
                    <a:pt x="3" y="8"/>
                  </a:lnTo>
                  <a:lnTo>
                    <a:pt x="0" y="15"/>
                  </a:lnTo>
                  <a:lnTo>
                    <a:pt x="0" y="20"/>
                  </a:lnTo>
                  <a:lnTo>
                    <a:pt x="3" y="29"/>
                  </a:lnTo>
                  <a:lnTo>
                    <a:pt x="5" y="34"/>
                  </a:lnTo>
                  <a:lnTo>
                    <a:pt x="10" y="36"/>
                  </a:lnTo>
                  <a:lnTo>
                    <a:pt x="14" y="36"/>
                  </a:lnTo>
                  <a:lnTo>
                    <a:pt x="19" y="34"/>
                  </a:lnTo>
                  <a:lnTo>
                    <a:pt x="23" y="29"/>
                  </a:lnTo>
                  <a:lnTo>
                    <a:pt x="24" y="20"/>
                  </a:lnTo>
                  <a:lnTo>
                    <a:pt x="24" y="15"/>
                  </a:lnTo>
                  <a:lnTo>
                    <a:pt x="23" y="8"/>
                  </a:lnTo>
                  <a:lnTo>
                    <a:pt x="19" y="3"/>
                  </a:lnTo>
                  <a:lnTo>
                    <a:pt x="14" y="0"/>
                  </a:lnTo>
                  <a:lnTo>
                    <a:pt x="10" y="0"/>
                  </a:lnTo>
                </a:path>
              </a:pathLst>
            </a:custGeom>
            <a:noFill/>
            <a:ln w="1588">
              <a:solidFill>
                <a:srgbClr val="FFFF00"/>
              </a:solidFill>
              <a:prstDash val="solid"/>
              <a:round/>
              <a:headEnd/>
              <a:tailEnd/>
            </a:ln>
          </p:spPr>
          <p:txBody>
            <a:bodyPr/>
            <a:lstStyle/>
            <a:p>
              <a:endParaRPr lang="en-US"/>
            </a:p>
          </p:txBody>
        </p:sp>
        <p:sp>
          <p:nvSpPr>
            <p:cNvPr id="645800" name="Line 680"/>
            <p:cNvSpPr>
              <a:spLocks noChangeShapeType="1"/>
            </p:cNvSpPr>
            <p:nvPr/>
          </p:nvSpPr>
          <p:spPr bwMode="auto">
            <a:xfrm>
              <a:off x="4379" y="624"/>
              <a:ext cx="1" cy="53"/>
            </a:xfrm>
            <a:prstGeom prst="line">
              <a:avLst/>
            </a:prstGeom>
            <a:noFill/>
            <a:ln w="1588">
              <a:solidFill>
                <a:srgbClr val="FFFF00"/>
              </a:solidFill>
              <a:round/>
              <a:headEnd/>
              <a:tailEnd/>
            </a:ln>
          </p:spPr>
          <p:txBody>
            <a:bodyPr/>
            <a:lstStyle/>
            <a:p>
              <a:endParaRPr lang="en-US"/>
            </a:p>
          </p:txBody>
        </p:sp>
        <p:sp>
          <p:nvSpPr>
            <p:cNvPr id="645801" name="Freeform 681"/>
            <p:cNvSpPr>
              <a:spLocks/>
            </p:cNvSpPr>
            <p:nvPr/>
          </p:nvSpPr>
          <p:spPr bwMode="auto">
            <a:xfrm>
              <a:off x="4379" y="624"/>
              <a:ext cx="30" cy="53"/>
            </a:xfrm>
            <a:custGeom>
              <a:avLst/>
              <a:gdLst/>
              <a:ahLst/>
              <a:cxnLst>
                <a:cxn ang="0">
                  <a:pos x="0" y="0"/>
                </a:cxn>
                <a:cxn ang="0">
                  <a:pos x="23" y="36"/>
                </a:cxn>
                <a:cxn ang="0">
                  <a:pos x="23" y="0"/>
                </a:cxn>
              </a:cxnLst>
              <a:rect l="0" t="0" r="r" b="b"/>
              <a:pathLst>
                <a:path w="23" h="36">
                  <a:moveTo>
                    <a:pt x="0" y="0"/>
                  </a:moveTo>
                  <a:lnTo>
                    <a:pt x="23" y="36"/>
                  </a:lnTo>
                  <a:lnTo>
                    <a:pt x="23" y="0"/>
                  </a:lnTo>
                </a:path>
              </a:pathLst>
            </a:custGeom>
            <a:noFill/>
            <a:ln w="1588">
              <a:solidFill>
                <a:srgbClr val="FFFF00"/>
              </a:solidFill>
              <a:prstDash val="solid"/>
              <a:round/>
              <a:headEnd/>
              <a:tailEnd/>
            </a:ln>
          </p:spPr>
          <p:txBody>
            <a:bodyPr/>
            <a:lstStyle/>
            <a:p>
              <a:endParaRPr lang="en-US"/>
            </a:p>
          </p:txBody>
        </p:sp>
      </p:grpSp>
      <p:sp>
        <p:nvSpPr>
          <p:cNvPr id="645877" name="Line 757"/>
          <p:cNvSpPr>
            <a:spLocks noChangeShapeType="1"/>
          </p:cNvSpPr>
          <p:nvPr/>
        </p:nvSpPr>
        <p:spPr bwMode="auto">
          <a:xfrm>
            <a:off x="304800" y="838200"/>
            <a:ext cx="4800600" cy="0"/>
          </a:xfrm>
          <a:prstGeom prst="line">
            <a:avLst/>
          </a:prstGeom>
          <a:noFill/>
          <a:ln w="25400">
            <a:solidFill>
              <a:srgbClr val="FFFF00"/>
            </a:solidFill>
            <a:round/>
            <a:headEnd/>
            <a:tailEnd/>
          </a:ln>
          <a:effectLst/>
        </p:spPr>
        <p:txBody>
          <a:bodyPr/>
          <a:lstStyle/>
          <a:p>
            <a:endParaRPr lang="en-US"/>
          </a:p>
        </p:txBody>
      </p:sp>
      <p:sp>
        <p:nvSpPr>
          <p:cNvPr id="645878" name="Line 758"/>
          <p:cNvSpPr>
            <a:spLocks noChangeShapeType="1"/>
          </p:cNvSpPr>
          <p:nvPr/>
        </p:nvSpPr>
        <p:spPr bwMode="auto">
          <a:xfrm>
            <a:off x="304800" y="914400"/>
            <a:ext cx="5181600" cy="0"/>
          </a:xfrm>
          <a:prstGeom prst="line">
            <a:avLst/>
          </a:prstGeom>
          <a:noFill/>
          <a:ln w="63500">
            <a:solidFill>
              <a:srgbClr val="FFFF00"/>
            </a:solidFill>
            <a:round/>
            <a:headEnd/>
            <a:tailEnd/>
          </a:ln>
          <a:effectLst/>
        </p:spPr>
        <p:txBody>
          <a:bodyPr/>
          <a:lstStyle/>
          <a:p>
            <a:endParaRPr lang="en-US"/>
          </a:p>
        </p:txBody>
      </p:sp>
      <p:sp>
        <p:nvSpPr>
          <p:cNvPr id="645879" name="Text Box 759"/>
          <p:cNvSpPr txBox="1">
            <a:spLocks noChangeArrowheads="1"/>
          </p:cNvSpPr>
          <p:nvPr/>
        </p:nvSpPr>
        <p:spPr bwMode="auto">
          <a:xfrm>
            <a:off x="88711" y="4245114"/>
            <a:ext cx="7043738" cy="707886"/>
          </a:xfrm>
          <a:prstGeom prst="rect">
            <a:avLst/>
          </a:prstGeom>
          <a:noFill/>
          <a:ln w="9525">
            <a:noFill/>
            <a:miter lim="800000"/>
            <a:headEnd/>
            <a:tailEnd/>
          </a:ln>
          <a:effectLst/>
        </p:spPr>
        <p:txBody>
          <a:bodyPr wrap="square">
            <a:spAutoFit/>
          </a:bodyPr>
          <a:lstStyle/>
          <a:p>
            <a:pPr marL="231775" indent="-231775" algn="l">
              <a:buFontTx/>
              <a:buChar char="•"/>
            </a:pPr>
            <a:r>
              <a:rPr lang="en-US" sz="2000" b="1" dirty="0" smtClean="0">
                <a:solidFill>
                  <a:srgbClr val="DDDDDD"/>
                </a:solidFill>
              </a:rPr>
              <a:t>Four filaments studied:  all resulted </a:t>
            </a:r>
            <a:r>
              <a:rPr lang="en-US" sz="2000" b="1" dirty="0">
                <a:solidFill>
                  <a:srgbClr val="DDDDDD"/>
                </a:solidFill>
              </a:rPr>
              <a:t>in </a:t>
            </a:r>
            <a:r>
              <a:rPr lang="en-US" sz="2000" b="1" dirty="0" smtClean="0">
                <a:solidFill>
                  <a:srgbClr val="DDDDDD"/>
                </a:solidFill>
              </a:rPr>
              <a:t>similar patterns of elevated </a:t>
            </a:r>
            <a:r>
              <a:rPr lang="en-US" sz="2000" b="1" dirty="0">
                <a:solidFill>
                  <a:srgbClr val="DDDDDD"/>
                </a:solidFill>
              </a:rPr>
              <a:t>offshore biomass</a:t>
            </a:r>
          </a:p>
        </p:txBody>
      </p:sp>
      <p:sp>
        <p:nvSpPr>
          <p:cNvPr id="113" name="Text Box 759"/>
          <p:cNvSpPr txBox="1">
            <a:spLocks noChangeArrowheads="1"/>
          </p:cNvSpPr>
          <p:nvPr/>
        </p:nvSpPr>
        <p:spPr bwMode="auto">
          <a:xfrm>
            <a:off x="88711" y="3406914"/>
            <a:ext cx="7043738" cy="707886"/>
          </a:xfrm>
          <a:prstGeom prst="rect">
            <a:avLst/>
          </a:prstGeom>
          <a:noFill/>
          <a:ln w="9525">
            <a:noFill/>
            <a:miter lim="800000"/>
            <a:headEnd/>
            <a:tailEnd/>
          </a:ln>
          <a:effectLst/>
        </p:spPr>
        <p:txBody>
          <a:bodyPr wrap="square">
            <a:spAutoFit/>
          </a:bodyPr>
          <a:lstStyle/>
          <a:p>
            <a:pPr marL="231775" indent="-231775" algn="l">
              <a:buFontTx/>
              <a:buChar char="•"/>
            </a:pPr>
            <a:r>
              <a:rPr lang="en-US" sz="2000" b="1" dirty="0" smtClean="0">
                <a:solidFill>
                  <a:srgbClr val="DDDDDD"/>
                </a:solidFill>
              </a:rPr>
              <a:t>Potential for significant loss from coastal </a:t>
            </a:r>
            <a:r>
              <a:rPr lang="en-US" sz="2000" b="1" dirty="0" smtClean="0">
                <a:solidFill>
                  <a:srgbClr val="DDDDDD"/>
                </a:solidFill>
              </a:rPr>
              <a:t>populations…what becomes of these </a:t>
            </a:r>
            <a:r>
              <a:rPr lang="en-US" sz="2000" b="1" dirty="0" err="1" smtClean="0">
                <a:solidFill>
                  <a:srgbClr val="DDDDDD"/>
                </a:solidFill>
              </a:rPr>
              <a:t>plankters</a:t>
            </a:r>
            <a:r>
              <a:rPr lang="en-US" sz="2000" b="1" dirty="0" smtClean="0">
                <a:solidFill>
                  <a:srgbClr val="DDDDDD"/>
                </a:solidFill>
              </a:rPr>
              <a:t>?</a:t>
            </a:r>
            <a:endParaRPr lang="en-US" sz="2000" b="1" dirty="0">
              <a:solidFill>
                <a:srgbClr val="DDDDDD"/>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45879"/>
                                        </p:tgtEl>
                                        <p:attrNameLst>
                                          <p:attrName>style.visibility</p:attrName>
                                        </p:attrNameLst>
                                      </p:cBhvr>
                                      <p:to>
                                        <p:strVal val="visible"/>
                                      </p:to>
                                    </p:set>
                                    <p:animEffect transition="in" filter="fade">
                                      <p:cBhvr>
                                        <p:cTn id="7" dur="500"/>
                                        <p:tgtEl>
                                          <p:spTgt spid="64587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45122"/>
                                        </p:tgtEl>
                                        <p:attrNameLst>
                                          <p:attrName>style.visibility</p:attrName>
                                        </p:attrNameLst>
                                      </p:cBhvr>
                                      <p:to>
                                        <p:strVal val="visible"/>
                                      </p:to>
                                    </p:set>
                                    <p:animEffect transition="in" filter="fade">
                                      <p:cBhvr>
                                        <p:cTn id="12" dur="500"/>
                                        <p:tgtEl>
                                          <p:spTgt spid="64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22" grpId="0"/>
      <p:bldP spid="64587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73" name="Picture 6"/>
          <p:cNvPicPr>
            <a:picLocks noChangeAspect="1" noChangeArrowheads="1"/>
          </p:cNvPicPr>
          <p:nvPr/>
        </p:nvPicPr>
        <p:blipFill>
          <a:blip r:embed="rId5" cstate="print">
            <a:extLst>
              <a:ext uri="{28A0092B-C50C-407E-A947-70E740481C1C}">
                <a14:useLocalDpi xmlns="" xmlns:a14="http://schemas.microsoft.com/office/drawing/2010/main" val="0"/>
              </a:ext>
            </a:extLst>
          </a:blip>
          <a:srcRect l="12802" t="7945" r="17255" b="10331"/>
          <a:stretch>
            <a:fillRect/>
          </a:stretch>
        </p:blipFill>
        <p:spPr bwMode="auto">
          <a:xfrm>
            <a:off x="817418" y="990601"/>
            <a:ext cx="2078181" cy="41355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870" name="Slide Number Placeholder 3"/>
          <p:cNvSpPr>
            <a:spLocks noGrp="1"/>
          </p:cNvSpPr>
          <p:nvPr>
            <p:ph type="sldNum" sz="quarter" idx="12"/>
          </p:nvPr>
        </p:nvSpPr>
        <p:spPr/>
        <p:txBody>
          <a:bodyPr/>
          <a:lstStyle/>
          <a:p>
            <a:fld id="{C57DD626-0DB8-474B-B821-FFF946E00B2B}" type="slidenum">
              <a:rPr lang="en-US">
                <a:solidFill>
                  <a:srgbClr val="000000"/>
                </a:solidFill>
              </a:rPr>
              <a:pPr/>
              <a:t>13</a:t>
            </a:fld>
            <a:endParaRPr lang="en-US">
              <a:solidFill>
                <a:srgbClr val="000000"/>
              </a:solidFill>
            </a:endParaRPr>
          </a:p>
        </p:txBody>
      </p:sp>
      <p:sp>
        <p:nvSpPr>
          <p:cNvPr id="809986" name="Text Box 2"/>
          <p:cNvSpPr txBox="1">
            <a:spLocks noChangeArrowheads="1"/>
          </p:cNvSpPr>
          <p:nvPr/>
        </p:nvSpPr>
        <p:spPr bwMode="auto">
          <a:xfrm>
            <a:off x="596900" y="1162050"/>
            <a:ext cx="438150" cy="3763963"/>
          </a:xfrm>
          <a:prstGeom prst="rect">
            <a:avLst/>
          </a:prstGeom>
          <a:noFill/>
          <a:ln w="9525">
            <a:noFill/>
            <a:miter lim="800000"/>
            <a:headEnd/>
            <a:tailEnd/>
          </a:ln>
          <a:effectLst/>
        </p:spPr>
        <p:txBody>
          <a:bodyPr lIns="0" rIns="0">
            <a:spAutoFit/>
          </a:bodyPr>
          <a:lstStyle/>
          <a:p>
            <a:r>
              <a:rPr lang="en-US" sz="1000" b="1">
                <a:solidFill>
                  <a:srgbClr val="FFFF00"/>
                </a:solidFill>
              </a:rPr>
              <a:t>48</a:t>
            </a:r>
          </a:p>
          <a:p>
            <a:endParaRPr lang="en-US" sz="900" b="1">
              <a:solidFill>
                <a:srgbClr val="FFFF00"/>
              </a:solidFill>
            </a:endParaRPr>
          </a:p>
          <a:p>
            <a:endParaRPr lang="en-US" sz="1000" b="1">
              <a:solidFill>
                <a:srgbClr val="FFFF00"/>
              </a:solidFill>
            </a:endParaRPr>
          </a:p>
          <a:p>
            <a:endParaRPr lang="en-US" sz="1000" b="1">
              <a:solidFill>
                <a:srgbClr val="FFFF00"/>
              </a:solidFill>
            </a:endParaRPr>
          </a:p>
          <a:p>
            <a:r>
              <a:rPr lang="en-US" sz="1000" b="1">
                <a:solidFill>
                  <a:srgbClr val="FFFF00"/>
                </a:solidFill>
              </a:rPr>
              <a:t>46</a:t>
            </a:r>
          </a:p>
          <a:p>
            <a:endParaRPr lang="en-US" sz="1000" b="1">
              <a:solidFill>
                <a:srgbClr val="FFFF00"/>
              </a:solidFill>
            </a:endParaRPr>
          </a:p>
          <a:p>
            <a:endParaRPr lang="en-US" sz="800" b="1">
              <a:solidFill>
                <a:srgbClr val="FFFF00"/>
              </a:solidFill>
            </a:endParaRPr>
          </a:p>
          <a:p>
            <a:endParaRPr lang="en-US" sz="1000" b="1">
              <a:solidFill>
                <a:srgbClr val="FFFF00"/>
              </a:solidFill>
            </a:endParaRPr>
          </a:p>
          <a:p>
            <a:r>
              <a:rPr lang="en-US" sz="1000" b="1">
                <a:solidFill>
                  <a:srgbClr val="FFFF00"/>
                </a:solidFill>
              </a:rPr>
              <a:t>44</a:t>
            </a:r>
          </a:p>
          <a:p>
            <a:endParaRPr lang="en-US" sz="1000" b="1">
              <a:solidFill>
                <a:srgbClr val="FFFF00"/>
              </a:solidFill>
            </a:endParaRPr>
          </a:p>
          <a:p>
            <a:endParaRPr lang="en-US" sz="800" b="1">
              <a:solidFill>
                <a:srgbClr val="FFFF00"/>
              </a:solidFill>
            </a:endParaRPr>
          </a:p>
          <a:p>
            <a:endParaRPr lang="en-US" sz="1000" b="1">
              <a:solidFill>
                <a:srgbClr val="FFFF00"/>
              </a:solidFill>
            </a:endParaRPr>
          </a:p>
          <a:p>
            <a:r>
              <a:rPr lang="en-US" sz="1000" b="1">
                <a:solidFill>
                  <a:srgbClr val="FFFF00"/>
                </a:solidFill>
              </a:rPr>
              <a:t>42</a:t>
            </a:r>
          </a:p>
          <a:p>
            <a:endParaRPr lang="en-US" sz="1000" b="1">
              <a:solidFill>
                <a:srgbClr val="FFFF00"/>
              </a:solidFill>
            </a:endParaRPr>
          </a:p>
          <a:p>
            <a:endParaRPr lang="en-US" sz="1000" b="1">
              <a:solidFill>
                <a:srgbClr val="FFFF00"/>
              </a:solidFill>
            </a:endParaRPr>
          </a:p>
          <a:p>
            <a:endParaRPr lang="en-US" sz="800" b="1">
              <a:solidFill>
                <a:srgbClr val="FFFF00"/>
              </a:solidFill>
            </a:endParaRPr>
          </a:p>
          <a:p>
            <a:r>
              <a:rPr lang="en-US" sz="1000" b="1">
                <a:solidFill>
                  <a:srgbClr val="FFFF00"/>
                </a:solidFill>
              </a:rPr>
              <a:t>40</a:t>
            </a:r>
          </a:p>
          <a:p>
            <a:endParaRPr lang="en-US" sz="1000" b="1">
              <a:solidFill>
                <a:srgbClr val="FFFF00"/>
              </a:solidFill>
            </a:endParaRPr>
          </a:p>
          <a:p>
            <a:endParaRPr lang="en-US" sz="1000" b="1">
              <a:solidFill>
                <a:srgbClr val="FFFF00"/>
              </a:solidFill>
            </a:endParaRPr>
          </a:p>
          <a:p>
            <a:endParaRPr lang="en-US" sz="900" b="1">
              <a:solidFill>
                <a:srgbClr val="FFFF00"/>
              </a:solidFill>
            </a:endParaRPr>
          </a:p>
          <a:p>
            <a:r>
              <a:rPr lang="en-US" sz="1000" b="1">
                <a:solidFill>
                  <a:srgbClr val="FFFF00"/>
                </a:solidFill>
              </a:rPr>
              <a:t>38</a:t>
            </a:r>
          </a:p>
          <a:p>
            <a:endParaRPr lang="en-US" sz="1000" b="1">
              <a:solidFill>
                <a:srgbClr val="FFFF00"/>
              </a:solidFill>
            </a:endParaRPr>
          </a:p>
          <a:p>
            <a:endParaRPr lang="en-US" sz="1000" b="1">
              <a:solidFill>
                <a:srgbClr val="FFFF00"/>
              </a:solidFill>
            </a:endParaRPr>
          </a:p>
          <a:p>
            <a:endParaRPr lang="en-US" sz="900" b="1">
              <a:solidFill>
                <a:srgbClr val="FFFF00"/>
              </a:solidFill>
            </a:endParaRPr>
          </a:p>
          <a:p>
            <a:r>
              <a:rPr lang="en-US" sz="1000" b="1">
                <a:solidFill>
                  <a:srgbClr val="FFFF00"/>
                </a:solidFill>
              </a:rPr>
              <a:t>36</a:t>
            </a:r>
          </a:p>
        </p:txBody>
      </p:sp>
      <p:sp>
        <p:nvSpPr>
          <p:cNvPr id="809987" name="Text Box 3"/>
          <p:cNvSpPr txBox="1">
            <a:spLocks noChangeArrowheads="1"/>
          </p:cNvSpPr>
          <p:nvPr/>
        </p:nvSpPr>
        <p:spPr bwMode="auto">
          <a:xfrm>
            <a:off x="914400" y="685800"/>
            <a:ext cx="1858963" cy="274638"/>
          </a:xfrm>
          <a:prstGeom prst="rect">
            <a:avLst/>
          </a:prstGeom>
          <a:noFill/>
          <a:ln w="9525">
            <a:noFill/>
            <a:miter lim="800000"/>
            <a:headEnd/>
            <a:tailEnd/>
          </a:ln>
          <a:effectLst/>
        </p:spPr>
        <p:txBody>
          <a:bodyPr wrap="none">
            <a:spAutoFit/>
          </a:bodyPr>
          <a:lstStyle/>
          <a:p>
            <a:r>
              <a:rPr lang="en-US" sz="1200" b="1">
                <a:solidFill>
                  <a:srgbClr val="FFFF00"/>
                </a:solidFill>
              </a:rPr>
              <a:t>Sea level anomaly (cm)</a:t>
            </a:r>
          </a:p>
        </p:txBody>
      </p:sp>
      <p:sp>
        <p:nvSpPr>
          <p:cNvPr id="809989" name="Text Box 5"/>
          <p:cNvSpPr txBox="1">
            <a:spLocks noChangeArrowheads="1"/>
          </p:cNvSpPr>
          <p:nvPr/>
        </p:nvSpPr>
        <p:spPr bwMode="auto">
          <a:xfrm rot="16200000">
            <a:off x="-142081" y="2893219"/>
            <a:ext cx="1092200" cy="274638"/>
          </a:xfrm>
          <a:prstGeom prst="rect">
            <a:avLst/>
          </a:prstGeom>
          <a:noFill/>
          <a:ln w="9525">
            <a:noFill/>
            <a:miter lim="800000"/>
            <a:headEnd/>
            <a:tailEnd/>
          </a:ln>
          <a:effectLst/>
        </p:spPr>
        <p:txBody>
          <a:bodyPr wrap="none">
            <a:spAutoFit/>
          </a:bodyPr>
          <a:lstStyle/>
          <a:p>
            <a:r>
              <a:rPr lang="en-US" sz="1200" b="1">
                <a:solidFill>
                  <a:srgbClr val="FFFF00"/>
                </a:solidFill>
              </a:rPr>
              <a:t>Latitude (</a:t>
            </a:r>
            <a:r>
              <a:rPr lang="en-US" sz="1200" b="1">
                <a:solidFill>
                  <a:srgbClr val="FFFF00"/>
                </a:solidFill>
                <a:cs typeface="Arial" charset="0"/>
              </a:rPr>
              <a:t>°N)</a:t>
            </a:r>
          </a:p>
        </p:txBody>
      </p:sp>
      <p:grpSp>
        <p:nvGrpSpPr>
          <p:cNvPr id="2" name="Group 6"/>
          <p:cNvGrpSpPr>
            <a:grpSpLocks/>
          </p:cNvGrpSpPr>
          <p:nvPr/>
        </p:nvGrpSpPr>
        <p:grpSpPr bwMode="auto">
          <a:xfrm>
            <a:off x="2870200" y="933450"/>
            <a:ext cx="566738" cy="4268788"/>
            <a:chOff x="5136" y="570"/>
            <a:chExt cx="357" cy="2689"/>
          </a:xfrm>
        </p:grpSpPr>
        <p:pic>
          <p:nvPicPr>
            <p:cNvPr id="809991" name="Picture 7"/>
            <p:cNvPicPr>
              <a:picLocks noChangeAspect="1" noChangeArrowheads="1"/>
            </p:cNvPicPr>
            <p:nvPr/>
          </p:nvPicPr>
          <p:blipFill>
            <a:blip r:embed="rId6" cstate="print"/>
            <a:srcRect l="67606" t="5580" r="29086" b="9619"/>
            <a:stretch>
              <a:fillRect/>
            </a:stretch>
          </p:blipFill>
          <p:spPr bwMode="auto">
            <a:xfrm>
              <a:off x="5136" y="576"/>
              <a:ext cx="165" cy="2640"/>
            </a:xfrm>
            <a:prstGeom prst="rect">
              <a:avLst/>
            </a:prstGeom>
            <a:noFill/>
            <a:ln w="9525">
              <a:noFill/>
              <a:miter lim="800000"/>
              <a:headEnd/>
              <a:tailEnd/>
            </a:ln>
            <a:effectLst/>
          </p:spPr>
        </p:pic>
        <p:sp>
          <p:nvSpPr>
            <p:cNvPr id="809992" name="Text Box 8"/>
            <p:cNvSpPr txBox="1">
              <a:spLocks noChangeArrowheads="1"/>
            </p:cNvSpPr>
            <p:nvPr/>
          </p:nvSpPr>
          <p:spPr bwMode="auto">
            <a:xfrm>
              <a:off x="5262" y="570"/>
              <a:ext cx="231" cy="2689"/>
            </a:xfrm>
            <a:prstGeom prst="rect">
              <a:avLst/>
            </a:prstGeom>
            <a:noFill/>
            <a:ln w="9525">
              <a:noFill/>
              <a:miter lim="800000"/>
              <a:headEnd/>
              <a:tailEnd/>
            </a:ln>
            <a:effectLst/>
          </p:spPr>
          <p:txBody>
            <a:bodyPr wrap="none">
              <a:spAutoFit/>
            </a:bodyPr>
            <a:lstStyle/>
            <a:p>
              <a:r>
                <a:rPr lang="en-US" sz="1000" b="1">
                  <a:solidFill>
                    <a:srgbClr val="FFFF00"/>
                  </a:solidFill>
                </a:rPr>
                <a:t>25</a:t>
              </a:r>
            </a:p>
            <a:p>
              <a:endParaRPr lang="en-US" sz="500" b="1">
                <a:solidFill>
                  <a:srgbClr val="FFFF00"/>
                </a:solidFill>
              </a:endParaRPr>
            </a:p>
            <a:p>
              <a:endParaRPr lang="en-US" sz="900" b="1">
                <a:solidFill>
                  <a:srgbClr val="FFFF00"/>
                </a:solidFill>
              </a:endParaRPr>
            </a:p>
            <a:p>
              <a:r>
                <a:rPr lang="en-US" sz="1000" b="1">
                  <a:solidFill>
                    <a:srgbClr val="FFFF00"/>
                  </a:solidFill>
                </a:rPr>
                <a:t>20</a:t>
              </a:r>
            </a:p>
            <a:p>
              <a:endParaRPr lang="en-US" sz="700" b="1">
                <a:solidFill>
                  <a:srgbClr val="FFFF00"/>
                </a:solidFill>
              </a:endParaRPr>
            </a:p>
            <a:p>
              <a:endParaRPr lang="en-US" sz="1000" b="1">
                <a:solidFill>
                  <a:srgbClr val="FFFF00"/>
                </a:solidFill>
              </a:endParaRPr>
            </a:p>
            <a:p>
              <a:r>
                <a:rPr lang="en-US" sz="1000" b="1">
                  <a:solidFill>
                    <a:srgbClr val="FFFF00"/>
                  </a:solidFill>
                </a:rPr>
                <a:t>15</a:t>
              </a:r>
            </a:p>
            <a:p>
              <a:endParaRPr lang="en-US" sz="1000" b="1">
                <a:solidFill>
                  <a:srgbClr val="FFFF00"/>
                </a:solidFill>
              </a:endParaRPr>
            </a:p>
            <a:p>
              <a:endParaRPr lang="en-US" sz="800" b="1">
                <a:solidFill>
                  <a:srgbClr val="FFFF00"/>
                </a:solidFill>
              </a:endParaRPr>
            </a:p>
            <a:p>
              <a:r>
                <a:rPr lang="en-US" sz="1000" b="1">
                  <a:solidFill>
                    <a:srgbClr val="FFFF00"/>
                  </a:solidFill>
                </a:rPr>
                <a:t>10</a:t>
              </a:r>
            </a:p>
            <a:p>
              <a:endParaRPr lang="en-US" sz="600" b="1">
                <a:solidFill>
                  <a:srgbClr val="FFFF00"/>
                </a:solidFill>
              </a:endParaRPr>
            </a:p>
            <a:p>
              <a:endParaRPr lang="en-US" sz="1000" b="1">
                <a:solidFill>
                  <a:srgbClr val="FFFF00"/>
                </a:solidFill>
              </a:endParaRPr>
            </a:p>
            <a:p>
              <a:r>
                <a:rPr lang="en-US" sz="1000" b="1">
                  <a:solidFill>
                    <a:srgbClr val="FFFF00"/>
                  </a:solidFill>
                </a:rPr>
                <a:t>5</a:t>
              </a:r>
            </a:p>
            <a:p>
              <a:endParaRPr lang="en-US" sz="700" b="1">
                <a:solidFill>
                  <a:srgbClr val="FFFF00"/>
                </a:solidFill>
              </a:endParaRPr>
            </a:p>
            <a:p>
              <a:endParaRPr lang="en-US" sz="1000" b="1">
                <a:solidFill>
                  <a:srgbClr val="FFFF00"/>
                </a:solidFill>
              </a:endParaRPr>
            </a:p>
            <a:p>
              <a:r>
                <a:rPr lang="en-US" sz="1000" b="1">
                  <a:solidFill>
                    <a:srgbClr val="FFFF00"/>
                  </a:solidFill>
                </a:rPr>
                <a:t>0</a:t>
              </a:r>
            </a:p>
            <a:p>
              <a:endParaRPr lang="en-US" sz="600" b="1">
                <a:solidFill>
                  <a:srgbClr val="FFFF00"/>
                </a:solidFill>
              </a:endParaRPr>
            </a:p>
            <a:p>
              <a:endParaRPr lang="en-US" sz="1000" b="1">
                <a:solidFill>
                  <a:srgbClr val="FFFF00"/>
                </a:solidFill>
              </a:endParaRPr>
            </a:p>
            <a:p>
              <a:r>
                <a:rPr lang="en-US" sz="1000" b="1">
                  <a:solidFill>
                    <a:srgbClr val="FFFF00"/>
                  </a:solidFill>
                </a:rPr>
                <a:t>-5</a:t>
              </a:r>
            </a:p>
            <a:p>
              <a:endParaRPr lang="en-US" sz="600" b="1">
                <a:solidFill>
                  <a:srgbClr val="FFFF00"/>
                </a:solidFill>
              </a:endParaRPr>
            </a:p>
            <a:p>
              <a:endParaRPr lang="en-US" sz="1000" b="1">
                <a:solidFill>
                  <a:srgbClr val="FFFF00"/>
                </a:solidFill>
              </a:endParaRPr>
            </a:p>
            <a:p>
              <a:r>
                <a:rPr lang="en-US" sz="1000" b="1">
                  <a:solidFill>
                    <a:srgbClr val="FFFF00"/>
                  </a:solidFill>
                </a:rPr>
                <a:t>-10</a:t>
              </a:r>
            </a:p>
            <a:p>
              <a:endParaRPr lang="en-US" sz="1000" b="1">
                <a:solidFill>
                  <a:srgbClr val="FFFF00"/>
                </a:solidFill>
              </a:endParaRPr>
            </a:p>
            <a:p>
              <a:endParaRPr lang="en-US" sz="600" b="1">
                <a:solidFill>
                  <a:srgbClr val="FFFF00"/>
                </a:solidFill>
              </a:endParaRPr>
            </a:p>
            <a:p>
              <a:r>
                <a:rPr lang="en-US" sz="1000" b="1">
                  <a:solidFill>
                    <a:srgbClr val="FFFF00"/>
                  </a:solidFill>
                </a:rPr>
                <a:t>-15</a:t>
              </a:r>
            </a:p>
            <a:p>
              <a:endParaRPr lang="en-US" sz="1000" b="1">
                <a:solidFill>
                  <a:srgbClr val="FFFF00"/>
                </a:solidFill>
              </a:endParaRPr>
            </a:p>
            <a:p>
              <a:endParaRPr lang="en-US" sz="700" b="1">
                <a:solidFill>
                  <a:srgbClr val="FFFF00"/>
                </a:solidFill>
              </a:endParaRPr>
            </a:p>
            <a:p>
              <a:r>
                <a:rPr lang="en-US" sz="1000" b="1">
                  <a:solidFill>
                    <a:srgbClr val="FFFF00"/>
                  </a:solidFill>
                </a:rPr>
                <a:t>-20</a:t>
              </a:r>
            </a:p>
            <a:p>
              <a:endParaRPr lang="en-US" sz="1000" b="1">
                <a:solidFill>
                  <a:srgbClr val="FFFF00"/>
                </a:solidFill>
              </a:endParaRPr>
            </a:p>
            <a:p>
              <a:endParaRPr lang="en-US" sz="700" b="1">
                <a:solidFill>
                  <a:srgbClr val="FFFF00"/>
                </a:solidFill>
              </a:endParaRPr>
            </a:p>
            <a:p>
              <a:r>
                <a:rPr lang="en-US" sz="1000" b="1">
                  <a:solidFill>
                    <a:srgbClr val="FFFF00"/>
                  </a:solidFill>
                </a:rPr>
                <a:t>-25</a:t>
              </a:r>
            </a:p>
          </p:txBody>
        </p:sp>
      </p:grpSp>
      <p:sp>
        <p:nvSpPr>
          <p:cNvPr id="819845" name="Text Box 9861"/>
          <p:cNvSpPr txBox="1">
            <a:spLocks noChangeArrowheads="1"/>
          </p:cNvSpPr>
          <p:nvPr/>
        </p:nvSpPr>
        <p:spPr bwMode="auto">
          <a:xfrm rot="16200000">
            <a:off x="1567446" y="4165921"/>
            <a:ext cx="569913" cy="2292935"/>
          </a:xfrm>
          <a:prstGeom prst="rect">
            <a:avLst/>
          </a:prstGeom>
          <a:noFill/>
          <a:ln w="0" algn="ctr">
            <a:noFill/>
            <a:miter lim="800000"/>
            <a:headEnd/>
            <a:tailEnd/>
          </a:ln>
          <a:effectLst/>
        </p:spPr>
        <p:txBody>
          <a:bodyPr wrap="square">
            <a:spAutoFit/>
          </a:bodyPr>
          <a:lstStyle/>
          <a:p>
            <a:r>
              <a:rPr lang="en-US" sz="1100" dirty="0">
                <a:solidFill>
                  <a:srgbClr val="FFFF00"/>
                </a:solidFill>
              </a:rPr>
              <a:t>1993</a:t>
            </a:r>
          </a:p>
          <a:p>
            <a:endParaRPr lang="en-US" sz="1100" dirty="0">
              <a:solidFill>
                <a:srgbClr val="FFFF00"/>
              </a:solidFill>
            </a:endParaRPr>
          </a:p>
          <a:p>
            <a:r>
              <a:rPr lang="en-US" sz="1100" dirty="0" smtClean="0">
                <a:solidFill>
                  <a:srgbClr val="FFFF00"/>
                </a:solidFill>
              </a:rPr>
              <a:t>1995</a:t>
            </a:r>
            <a:endParaRPr lang="en-US" sz="1100" dirty="0">
              <a:solidFill>
                <a:srgbClr val="FFFF00"/>
              </a:solidFill>
            </a:endParaRPr>
          </a:p>
          <a:p>
            <a:endParaRPr lang="en-US" sz="1100" dirty="0">
              <a:solidFill>
                <a:srgbClr val="FFFF00"/>
              </a:solidFill>
            </a:endParaRPr>
          </a:p>
          <a:p>
            <a:r>
              <a:rPr lang="en-US" sz="1100" dirty="0">
                <a:solidFill>
                  <a:srgbClr val="FFFF00"/>
                </a:solidFill>
              </a:rPr>
              <a:t>1997</a:t>
            </a:r>
          </a:p>
          <a:p>
            <a:endParaRPr lang="en-US" sz="1100" dirty="0">
              <a:solidFill>
                <a:srgbClr val="FFFF00"/>
              </a:solidFill>
            </a:endParaRPr>
          </a:p>
          <a:p>
            <a:r>
              <a:rPr lang="en-US" sz="1100" dirty="0">
                <a:solidFill>
                  <a:srgbClr val="FFFF00"/>
                </a:solidFill>
              </a:rPr>
              <a:t>1999</a:t>
            </a:r>
          </a:p>
          <a:p>
            <a:endParaRPr lang="en-US" sz="1100" dirty="0">
              <a:solidFill>
                <a:srgbClr val="FFFF00"/>
              </a:solidFill>
            </a:endParaRPr>
          </a:p>
          <a:p>
            <a:r>
              <a:rPr lang="en-US" sz="1100" dirty="0">
                <a:solidFill>
                  <a:srgbClr val="FFFF00"/>
                </a:solidFill>
              </a:rPr>
              <a:t>2001</a:t>
            </a:r>
          </a:p>
          <a:p>
            <a:endParaRPr lang="en-US" sz="1100" dirty="0">
              <a:solidFill>
                <a:srgbClr val="FFFF00"/>
              </a:solidFill>
            </a:endParaRPr>
          </a:p>
          <a:p>
            <a:r>
              <a:rPr lang="en-US" sz="1100" dirty="0">
                <a:solidFill>
                  <a:srgbClr val="FFFF00"/>
                </a:solidFill>
              </a:rPr>
              <a:t>2003</a:t>
            </a:r>
          </a:p>
          <a:p>
            <a:endParaRPr lang="en-US" sz="1100" dirty="0">
              <a:solidFill>
                <a:srgbClr val="FFFF00"/>
              </a:solidFill>
            </a:endParaRPr>
          </a:p>
          <a:p>
            <a:r>
              <a:rPr lang="en-US" sz="1100" dirty="0">
                <a:solidFill>
                  <a:srgbClr val="FFFF00"/>
                </a:solidFill>
              </a:rPr>
              <a:t>2005</a:t>
            </a:r>
          </a:p>
        </p:txBody>
      </p:sp>
      <p:pic>
        <p:nvPicPr>
          <p:cNvPr id="809993" name="Picture 9" descr="wavelet_hovmoller_2deg"/>
          <p:cNvPicPr>
            <a:picLocks noChangeAspect="1" noChangeArrowheads="1"/>
          </p:cNvPicPr>
          <p:nvPr/>
        </p:nvPicPr>
        <p:blipFill>
          <a:blip r:embed="rId7" cstate="print"/>
          <a:srcRect l="13184" t="7516" r="31735" b="10754"/>
          <a:stretch>
            <a:fillRect/>
          </a:stretch>
        </p:blipFill>
        <p:spPr bwMode="auto">
          <a:xfrm>
            <a:off x="3960813" y="985838"/>
            <a:ext cx="2085975" cy="4129088"/>
          </a:xfrm>
          <a:prstGeom prst="rect">
            <a:avLst/>
          </a:prstGeom>
          <a:noFill/>
        </p:spPr>
      </p:pic>
      <p:sp>
        <p:nvSpPr>
          <p:cNvPr id="809994" name="Text Box 10"/>
          <p:cNvSpPr txBox="1">
            <a:spLocks noChangeArrowheads="1"/>
          </p:cNvSpPr>
          <p:nvPr/>
        </p:nvSpPr>
        <p:spPr bwMode="auto">
          <a:xfrm>
            <a:off x="3733800" y="1143000"/>
            <a:ext cx="438150" cy="3763963"/>
          </a:xfrm>
          <a:prstGeom prst="rect">
            <a:avLst/>
          </a:prstGeom>
          <a:noFill/>
          <a:ln w="9525">
            <a:noFill/>
            <a:miter lim="800000"/>
            <a:headEnd/>
            <a:tailEnd/>
          </a:ln>
          <a:effectLst/>
        </p:spPr>
        <p:txBody>
          <a:bodyPr lIns="0" rIns="0">
            <a:spAutoFit/>
          </a:bodyPr>
          <a:lstStyle/>
          <a:p>
            <a:r>
              <a:rPr lang="en-US" sz="1000" b="1">
                <a:solidFill>
                  <a:srgbClr val="FFFF00"/>
                </a:solidFill>
              </a:rPr>
              <a:t>48</a:t>
            </a:r>
          </a:p>
          <a:p>
            <a:endParaRPr lang="en-US" sz="900" b="1">
              <a:solidFill>
                <a:srgbClr val="FFFF00"/>
              </a:solidFill>
            </a:endParaRPr>
          </a:p>
          <a:p>
            <a:endParaRPr lang="en-US" sz="1000" b="1">
              <a:solidFill>
                <a:srgbClr val="FFFF00"/>
              </a:solidFill>
            </a:endParaRPr>
          </a:p>
          <a:p>
            <a:endParaRPr lang="en-US" sz="1000" b="1">
              <a:solidFill>
                <a:srgbClr val="FFFF00"/>
              </a:solidFill>
            </a:endParaRPr>
          </a:p>
          <a:p>
            <a:r>
              <a:rPr lang="en-US" sz="1000" b="1">
                <a:solidFill>
                  <a:srgbClr val="FFFF00"/>
                </a:solidFill>
              </a:rPr>
              <a:t>46</a:t>
            </a:r>
          </a:p>
          <a:p>
            <a:endParaRPr lang="en-US" sz="1000" b="1">
              <a:solidFill>
                <a:srgbClr val="FFFF00"/>
              </a:solidFill>
            </a:endParaRPr>
          </a:p>
          <a:p>
            <a:endParaRPr lang="en-US" sz="800" b="1">
              <a:solidFill>
                <a:srgbClr val="FFFF00"/>
              </a:solidFill>
            </a:endParaRPr>
          </a:p>
          <a:p>
            <a:endParaRPr lang="en-US" sz="1000" b="1">
              <a:solidFill>
                <a:srgbClr val="FFFF00"/>
              </a:solidFill>
            </a:endParaRPr>
          </a:p>
          <a:p>
            <a:r>
              <a:rPr lang="en-US" sz="1000" b="1">
                <a:solidFill>
                  <a:srgbClr val="FFFF00"/>
                </a:solidFill>
              </a:rPr>
              <a:t>44</a:t>
            </a:r>
          </a:p>
          <a:p>
            <a:endParaRPr lang="en-US" sz="1000" b="1">
              <a:solidFill>
                <a:srgbClr val="FFFF00"/>
              </a:solidFill>
            </a:endParaRPr>
          </a:p>
          <a:p>
            <a:endParaRPr lang="en-US" sz="800" b="1">
              <a:solidFill>
                <a:srgbClr val="FFFF00"/>
              </a:solidFill>
            </a:endParaRPr>
          </a:p>
          <a:p>
            <a:endParaRPr lang="en-US" sz="1000" b="1">
              <a:solidFill>
                <a:srgbClr val="FFFF00"/>
              </a:solidFill>
            </a:endParaRPr>
          </a:p>
          <a:p>
            <a:r>
              <a:rPr lang="en-US" sz="1000" b="1">
                <a:solidFill>
                  <a:srgbClr val="FFFF00"/>
                </a:solidFill>
              </a:rPr>
              <a:t>42</a:t>
            </a:r>
          </a:p>
          <a:p>
            <a:endParaRPr lang="en-US" sz="1000" b="1">
              <a:solidFill>
                <a:srgbClr val="FFFF00"/>
              </a:solidFill>
            </a:endParaRPr>
          </a:p>
          <a:p>
            <a:endParaRPr lang="en-US" sz="1000" b="1">
              <a:solidFill>
                <a:srgbClr val="FFFF00"/>
              </a:solidFill>
            </a:endParaRPr>
          </a:p>
          <a:p>
            <a:endParaRPr lang="en-US" sz="800" b="1">
              <a:solidFill>
                <a:srgbClr val="FFFF00"/>
              </a:solidFill>
            </a:endParaRPr>
          </a:p>
          <a:p>
            <a:r>
              <a:rPr lang="en-US" sz="1000" b="1">
                <a:solidFill>
                  <a:srgbClr val="FFFF00"/>
                </a:solidFill>
              </a:rPr>
              <a:t>40</a:t>
            </a:r>
          </a:p>
          <a:p>
            <a:endParaRPr lang="en-US" sz="1000" b="1">
              <a:solidFill>
                <a:srgbClr val="FFFF00"/>
              </a:solidFill>
            </a:endParaRPr>
          </a:p>
          <a:p>
            <a:endParaRPr lang="en-US" sz="1000" b="1">
              <a:solidFill>
                <a:srgbClr val="FFFF00"/>
              </a:solidFill>
            </a:endParaRPr>
          </a:p>
          <a:p>
            <a:endParaRPr lang="en-US" sz="900" b="1">
              <a:solidFill>
                <a:srgbClr val="FFFF00"/>
              </a:solidFill>
            </a:endParaRPr>
          </a:p>
          <a:p>
            <a:r>
              <a:rPr lang="en-US" sz="1000" b="1">
                <a:solidFill>
                  <a:srgbClr val="FFFF00"/>
                </a:solidFill>
              </a:rPr>
              <a:t>38</a:t>
            </a:r>
          </a:p>
          <a:p>
            <a:endParaRPr lang="en-US" sz="1000" b="1">
              <a:solidFill>
                <a:srgbClr val="FFFF00"/>
              </a:solidFill>
            </a:endParaRPr>
          </a:p>
          <a:p>
            <a:endParaRPr lang="en-US" sz="1000" b="1">
              <a:solidFill>
                <a:srgbClr val="FFFF00"/>
              </a:solidFill>
            </a:endParaRPr>
          </a:p>
          <a:p>
            <a:endParaRPr lang="en-US" sz="900" b="1">
              <a:solidFill>
                <a:srgbClr val="FFFF00"/>
              </a:solidFill>
            </a:endParaRPr>
          </a:p>
          <a:p>
            <a:r>
              <a:rPr lang="en-US" sz="1000" b="1">
                <a:solidFill>
                  <a:srgbClr val="FFFF00"/>
                </a:solidFill>
              </a:rPr>
              <a:t>36</a:t>
            </a:r>
          </a:p>
        </p:txBody>
      </p:sp>
      <p:sp>
        <p:nvSpPr>
          <p:cNvPr id="809995" name="Text Box 11"/>
          <p:cNvSpPr txBox="1">
            <a:spLocks noChangeArrowheads="1"/>
          </p:cNvSpPr>
          <p:nvPr/>
        </p:nvSpPr>
        <p:spPr bwMode="auto">
          <a:xfrm>
            <a:off x="4268788" y="523875"/>
            <a:ext cx="1674813" cy="457200"/>
          </a:xfrm>
          <a:prstGeom prst="rect">
            <a:avLst/>
          </a:prstGeom>
          <a:noFill/>
          <a:ln w="9525">
            <a:noFill/>
            <a:miter lim="800000"/>
            <a:headEnd/>
            <a:tailEnd/>
          </a:ln>
          <a:effectLst/>
        </p:spPr>
        <p:txBody>
          <a:bodyPr wrap="none">
            <a:spAutoFit/>
          </a:bodyPr>
          <a:lstStyle/>
          <a:p>
            <a:r>
              <a:rPr lang="en-US" sz="1200" b="1">
                <a:solidFill>
                  <a:srgbClr val="FFFF00"/>
                </a:solidFill>
              </a:rPr>
              <a:t>Energy (cm</a:t>
            </a:r>
            <a:r>
              <a:rPr lang="en-US" sz="1200" b="1" baseline="30000">
                <a:solidFill>
                  <a:srgbClr val="FFFF00"/>
                </a:solidFill>
              </a:rPr>
              <a:t>2</a:t>
            </a:r>
            <a:r>
              <a:rPr lang="en-US" sz="1200" b="1">
                <a:solidFill>
                  <a:srgbClr val="FFFF00"/>
                </a:solidFill>
              </a:rPr>
              <a:t>)</a:t>
            </a:r>
          </a:p>
          <a:p>
            <a:r>
              <a:rPr lang="en-US" sz="1200" b="1">
                <a:solidFill>
                  <a:srgbClr val="FFFF00"/>
                </a:solidFill>
              </a:rPr>
              <a:t>in 4-12 week periods</a:t>
            </a:r>
          </a:p>
        </p:txBody>
      </p:sp>
      <p:grpSp>
        <p:nvGrpSpPr>
          <p:cNvPr id="3" name="Group 9862"/>
          <p:cNvGrpSpPr>
            <a:grpSpLocks/>
          </p:cNvGrpSpPr>
          <p:nvPr/>
        </p:nvGrpSpPr>
        <p:grpSpPr bwMode="auto">
          <a:xfrm>
            <a:off x="6019800" y="914400"/>
            <a:ext cx="523875" cy="4200525"/>
            <a:chOff x="5136" y="570"/>
            <a:chExt cx="330" cy="2646"/>
          </a:xfrm>
        </p:grpSpPr>
        <p:pic>
          <p:nvPicPr>
            <p:cNvPr id="819847" name="Picture 9863"/>
            <p:cNvPicPr>
              <a:picLocks noChangeAspect="1" noChangeArrowheads="1"/>
            </p:cNvPicPr>
            <p:nvPr/>
          </p:nvPicPr>
          <p:blipFill>
            <a:blip r:embed="rId6" cstate="print"/>
            <a:srcRect l="67606" t="5580" r="29086" b="9619"/>
            <a:stretch>
              <a:fillRect/>
            </a:stretch>
          </p:blipFill>
          <p:spPr bwMode="auto">
            <a:xfrm>
              <a:off x="5136" y="576"/>
              <a:ext cx="165" cy="2640"/>
            </a:xfrm>
            <a:prstGeom prst="rect">
              <a:avLst/>
            </a:prstGeom>
            <a:noFill/>
            <a:ln w="9525">
              <a:noFill/>
              <a:miter lim="800000"/>
              <a:headEnd/>
              <a:tailEnd/>
            </a:ln>
            <a:effectLst/>
          </p:spPr>
        </p:pic>
        <p:sp>
          <p:nvSpPr>
            <p:cNvPr id="819848" name="Text Box 9864"/>
            <p:cNvSpPr txBox="1">
              <a:spLocks noChangeArrowheads="1"/>
            </p:cNvSpPr>
            <p:nvPr/>
          </p:nvSpPr>
          <p:spPr bwMode="auto">
            <a:xfrm>
              <a:off x="5262" y="570"/>
              <a:ext cx="204" cy="2593"/>
            </a:xfrm>
            <a:prstGeom prst="rect">
              <a:avLst/>
            </a:prstGeom>
            <a:noFill/>
            <a:ln w="9525">
              <a:noFill/>
              <a:miter lim="800000"/>
              <a:headEnd/>
              <a:tailEnd/>
            </a:ln>
            <a:effectLst/>
          </p:spPr>
          <p:txBody>
            <a:bodyPr wrap="none">
              <a:spAutoFit/>
            </a:bodyPr>
            <a:lstStyle/>
            <a:p>
              <a:r>
                <a:rPr lang="en-US" sz="1000" b="1">
                  <a:solidFill>
                    <a:srgbClr val="FFFF00"/>
                  </a:solidFill>
                </a:rPr>
                <a:t>25</a:t>
              </a:r>
            </a:p>
            <a:p>
              <a:endParaRPr lang="en-US" sz="500" b="1">
                <a:solidFill>
                  <a:srgbClr val="FFFF00"/>
                </a:solidFill>
              </a:endParaRPr>
            </a:p>
            <a:p>
              <a:endParaRPr lang="en-US" sz="900" b="1">
                <a:solidFill>
                  <a:srgbClr val="FFFF00"/>
                </a:solidFill>
              </a:endParaRPr>
            </a:p>
            <a:p>
              <a:r>
                <a:rPr lang="en-US" sz="1000" b="1">
                  <a:solidFill>
                    <a:srgbClr val="FFFF00"/>
                  </a:solidFill>
                </a:rPr>
                <a:t> </a:t>
              </a:r>
            </a:p>
            <a:p>
              <a:endParaRPr lang="en-US" sz="700" b="1">
                <a:solidFill>
                  <a:srgbClr val="FFFF00"/>
                </a:solidFill>
              </a:endParaRPr>
            </a:p>
            <a:p>
              <a:endParaRPr lang="en-US" sz="1000" b="1">
                <a:solidFill>
                  <a:srgbClr val="FFFF00"/>
                </a:solidFill>
              </a:endParaRPr>
            </a:p>
            <a:p>
              <a:r>
                <a:rPr lang="en-US" sz="1000" b="1">
                  <a:solidFill>
                    <a:srgbClr val="FFFF00"/>
                  </a:solidFill>
                </a:rPr>
                <a:t>20</a:t>
              </a:r>
            </a:p>
            <a:p>
              <a:endParaRPr lang="en-US" sz="1000" b="1">
                <a:solidFill>
                  <a:srgbClr val="FFFF00"/>
                </a:solidFill>
              </a:endParaRPr>
            </a:p>
            <a:p>
              <a:endParaRPr lang="en-US" sz="800" b="1">
                <a:solidFill>
                  <a:srgbClr val="FFFF00"/>
                </a:solidFill>
              </a:endParaRPr>
            </a:p>
            <a:p>
              <a:r>
                <a:rPr lang="en-US" sz="1000" b="1">
                  <a:solidFill>
                    <a:srgbClr val="FFFF00"/>
                  </a:solidFill>
                </a:rPr>
                <a:t> </a:t>
              </a:r>
            </a:p>
            <a:p>
              <a:endParaRPr lang="en-US" sz="600" b="1">
                <a:solidFill>
                  <a:srgbClr val="FFFF00"/>
                </a:solidFill>
              </a:endParaRPr>
            </a:p>
            <a:p>
              <a:endParaRPr lang="en-US" sz="1000" b="1">
                <a:solidFill>
                  <a:srgbClr val="FFFF00"/>
                </a:solidFill>
              </a:endParaRPr>
            </a:p>
            <a:p>
              <a:r>
                <a:rPr lang="en-US" sz="1000" b="1">
                  <a:solidFill>
                    <a:srgbClr val="FFFF00"/>
                  </a:solidFill>
                </a:rPr>
                <a:t>15</a:t>
              </a:r>
            </a:p>
            <a:p>
              <a:endParaRPr lang="en-US" sz="700" b="1">
                <a:solidFill>
                  <a:srgbClr val="FFFF00"/>
                </a:solidFill>
              </a:endParaRPr>
            </a:p>
            <a:p>
              <a:endParaRPr lang="en-US" sz="1000" b="1">
                <a:solidFill>
                  <a:srgbClr val="FFFF00"/>
                </a:solidFill>
              </a:endParaRPr>
            </a:p>
            <a:p>
              <a:r>
                <a:rPr lang="en-US" sz="1000" b="1">
                  <a:solidFill>
                    <a:srgbClr val="FFFF00"/>
                  </a:solidFill>
                </a:rPr>
                <a:t> </a:t>
              </a:r>
            </a:p>
            <a:p>
              <a:endParaRPr lang="en-US" sz="600" b="1">
                <a:solidFill>
                  <a:srgbClr val="FFFF00"/>
                </a:solidFill>
              </a:endParaRPr>
            </a:p>
            <a:p>
              <a:endParaRPr lang="en-US" sz="1000" b="1">
                <a:solidFill>
                  <a:srgbClr val="FFFF00"/>
                </a:solidFill>
              </a:endParaRPr>
            </a:p>
            <a:p>
              <a:r>
                <a:rPr lang="en-US" sz="1000" b="1">
                  <a:solidFill>
                    <a:srgbClr val="FFFF00"/>
                  </a:solidFill>
                </a:rPr>
                <a:t>10</a:t>
              </a:r>
            </a:p>
            <a:p>
              <a:endParaRPr lang="en-US" sz="600" b="1">
                <a:solidFill>
                  <a:srgbClr val="FFFF00"/>
                </a:solidFill>
              </a:endParaRPr>
            </a:p>
            <a:p>
              <a:endParaRPr lang="en-US" sz="1000" b="1">
                <a:solidFill>
                  <a:srgbClr val="FFFF00"/>
                </a:solidFill>
              </a:endParaRPr>
            </a:p>
            <a:p>
              <a:r>
                <a:rPr lang="en-US" sz="1000" b="1">
                  <a:solidFill>
                    <a:srgbClr val="FFFF00"/>
                  </a:solidFill>
                </a:rPr>
                <a:t> </a:t>
              </a:r>
            </a:p>
            <a:p>
              <a:endParaRPr lang="en-US" sz="1000" b="1">
                <a:solidFill>
                  <a:srgbClr val="FFFF00"/>
                </a:solidFill>
              </a:endParaRPr>
            </a:p>
            <a:p>
              <a:endParaRPr lang="en-US" sz="600" b="1">
                <a:solidFill>
                  <a:srgbClr val="FFFF00"/>
                </a:solidFill>
              </a:endParaRPr>
            </a:p>
            <a:p>
              <a:r>
                <a:rPr lang="en-US" sz="1000" b="1">
                  <a:solidFill>
                    <a:srgbClr val="FFFF00"/>
                  </a:solidFill>
                </a:rPr>
                <a:t>5</a:t>
              </a:r>
            </a:p>
            <a:p>
              <a:endParaRPr lang="en-US" sz="700" b="1">
                <a:solidFill>
                  <a:srgbClr val="FFFF00"/>
                </a:solidFill>
              </a:endParaRPr>
            </a:p>
            <a:p>
              <a:r>
                <a:rPr lang="en-US" sz="1000" b="1">
                  <a:solidFill>
                    <a:srgbClr val="FFFF00"/>
                  </a:solidFill>
                </a:rPr>
                <a:t> </a:t>
              </a:r>
            </a:p>
            <a:p>
              <a:endParaRPr lang="en-US" sz="1000" b="1">
                <a:solidFill>
                  <a:srgbClr val="FFFF00"/>
                </a:solidFill>
              </a:endParaRPr>
            </a:p>
            <a:p>
              <a:endParaRPr lang="en-US" sz="700" b="1">
                <a:solidFill>
                  <a:srgbClr val="FFFF00"/>
                </a:solidFill>
              </a:endParaRPr>
            </a:p>
            <a:p>
              <a:r>
                <a:rPr lang="en-US" sz="1000" b="1">
                  <a:solidFill>
                    <a:srgbClr val="FFFF00"/>
                  </a:solidFill>
                </a:rPr>
                <a:t>0</a:t>
              </a:r>
            </a:p>
          </p:txBody>
        </p:sp>
      </p:grpSp>
      <p:grpSp>
        <p:nvGrpSpPr>
          <p:cNvPr id="4" name="Group 9877"/>
          <p:cNvGrpSpPr>
            <a:grpSpLocks/>
          </p:cNvGrpSpPr>
          <p:nvPr/>
        </p:nvGrpSpPr>
        <p:grpSpPr bwMode="auto">
          <a:xfrm>
            <a:off x="7004050" y="989013"/>
            <a:ext cx="1911350" cy="4133850"/>
            <a:chOff x="4412" y="662"/>
            <a:chExt cx="1053" cy="2469"/>
          </a:xfrm>
        </p:grpSpPr>
        <p:pic>
          <p:nvPicPr>
            <p:cNvPr id="819858" name="Picture 9874"/>
            <p:cNvPicPr>
              <a:picLocks noChangeAspect="1" noChangeArrowheads="1"/>
            </p:cNvPicPr>
            <p:nvPr/>
          </p:nvPicPr>
          <p:blipFill>
            <a:blip r:embed="rId8" cstate="print"/>
            <a:srcRect l="-19553" t="8627" r="6789" b="1530"/>
            <a:stretch>
              <a:fillRect/>
            </a:stretch>
          </p:blipFill>
          <p:spPr bwMode="auto">
            <a:xfrm>
              <a:off x="4412" y="664"/>
              <a:ext cx="1053" cy="2467"/>
            </a:xfrm>
            <a:prstGeom prst="rect">
              <a:avLst/>
            </a:prstGeom>
            <a:noFill/>
            <a:ln w="9525">
              <a:noFill/>
              <a:miter lim="800000"/>
              <a:headEnd/>
              <a:tailEnd/>
            </a:ln>
          </p:spPr>
        </p:pic>
        <p:sp>
          <p:nvSpPr>
            <p:cNvPr id="819860" name="Freeform 9876"/>
            <p:cNvSpPr>
              <a:spLocks/>
            </p:cNvSpPr>
            <p:nvPr/>
          </p:nvSpPr>
          <p:spPr bwMode="auto">
            <a:xfrm>
              <a:off x="4670" y="662"/>
              <a:ext cx="522" cy="2452"/>
            </a:xfrm>
            <a:custGeom>
              <a:avLst/>
              <a:gdLst/>
              <a:ahLst/>
              <a:cxnLst>
                <a:cxn ang="0">
                  <a:pos x="0" y="0"/>
                </a:cxn>
                <a:cxn ang="0">
                  <a:pos x="174" y="108"/>
                </a:cxn>
                <a:cxn ang="0">
                  <a:pos x="176" y="224"/>
                </a:cxn>
                <a:cxn ang="0">
                  <a:pos x="258" y="324"/>
                </a:cxn>
                <a:cxn ang="0">
                  <a:pos x="258" y="440"/>
                </a:cxn>
                <a:cxn ang="0">
                  <a:pos x="304" y="494"/>
                </a:cxn>
                <a:cxn ang="0">
                  <a:pos x="304" y="728"/>
                </a:cxn>
                <a:cxn ang="0">
                  <a:pos x="302" y="1120"/>
                </a:cxn>
                <a:cxn ang="0">
                  <a:pos x="262" y="1180"/>
                </a:cxn>
                <a:cxn ang="0">
                  <a:pos x="260" y="1292"/>
                </a:cxn>
                <a:cxn ang="0">
                  <a:pos x="212" y="1350"/>
                </a:cxn>
                <a:cxn ang="0">
                  <a:pos x="214" y="1512"/>
                </a:cxn>
                <a:cxn ang="0">
                  <a:pos x="260" y="1566"/>
                </a:cxn>
                <a:cxn ang="0">
                  <a:pos x="260" y="1626"/>
                </a:cxn>
                <a:cxn ang="0">
                  <a:pos x="306" y="1680"/>
                </a:cxn>
                <a:cxn ang="0">
                  <a:pos x="306" y="1800"/>
                </a:cxn>
                <a:cxn ang="0">
                  <a:pos x="258" y="1856"/>
                </a:cxn>
                <a:cxn ang="0">
                  <a:pos x="258" y="1960"/>
                </a:cxn>
                <a:cxn ang="0">
                  <a:pos x="350" y="2078"/>
                </a:cxn>
                <a:cxn ang="0">
                  <a:pos x="350" y="2248"/>
                </a:cxn>
                <a:cxn ang="0">
                  <a:pos x="484" y="2418"/>
                </a:cxn>
                <a:cxn ang="0">
                  <a:pos x="486" y="2472"/>
                </a:cxn>
                <a:cxn ang="0">
                  <a:pos x="574" y="2528"/>
                </a:cxn>
                <a:cxn ang="0">
                  <a:pos x="574" y="2588"/>
                </a:cxn>
                <a:cxn ang="0">
                  <a:pos x="624" y="2648"/>
                </a:cxn>
                <a:cxn ang="0">
                  <a:pos x="624" y="2700"/>
                </a:cxn>
                <a:cxn ang="0">
                  <a:pos x="712" y="2758"/>
                </a:cxn>
                <a:cxn ang="0">
                  <a:pos x="714" y="2872"/>
                </a:cxn>
                <a:cxn ang="0">
                  <a:pos x="884" y="3090"/>
                </a:cxn>
              </a:cxnLst>
              <a:rect l="0" t="0" r="r" b="b"/>
              <a:pathLst>
                <a:path w="884" h="3090">
                  <a:moveTo>
                    <a:pt x="0" y="0"/>
                  </a:moveTo>
                  <a:lnTo>
                    <a:pt x="174" y="108"/>
                  </a:lnTo>
                  <a:lnTo>
                    <a:pt x="176" y="224"/>
                  </a:lnTo>
                  <a:lnTo>
                    <a:pt x="258" y="324"/>
                  </a:lnTo>
                  <a:lnTo>
                    <a:pt x="258" y="440"/>
                  </a:lnTo>
                  <a:lnTo>
                    <a:pt x="304" y="494"/>
                  </a:lnTo>
                  <a:lnTo>
                    <a:pt x="304" y="728"/>
                  </a:lnTo>
                  <a:lnTo>
                    <a:pt x="302" y="1120"/>
                  </a:lnTo>
                  <a:lnTo>
                    <a:pt x="262" y="1180"/>
                  </a:lnTo>
                  <a:lnTo>
                    <a:pt x="260" y="1292"/>
                  </a:lnTo>
                  <a:lnTo>
                    <a:pt x="212" y="1350"/>
                  </a:lnTo>
                  <a:lnTo>
                    <a:pt x="214" y="1512"/>
                  </a:lnTo>
                  <a:lnTo>
                    <a:pt x="260" y="1566"/>
                  </a:lnTo>
                  <a:lnTo>
                    <a:pt x="260" y="1626"/>
                  </a:lnTo>
                  <a:lnTo>
                    <a:pt x="306" y="1680"/>
                  </a:lnTo>
                  <a:lnTo>
                    <a:pt x="306" y="1800"/>
                  </a:lnTo>
                  <a:lnTo>
                    <a:pt x="258" y="1856"/>
                  </a:lnTo>
                  <a:lnTo>
                    <a:pt x="258" y="1960"/>
                  </a:lnTo>
                  <a:lnTo>
                    <a:pt x="350" y="2078"/>
                  </a:lnTo>
                  <a:lnTo>
                    <a:pt x="350" y="2248"/>
                  </a:lnTo>
                  <a:lnTo>
                    <a:pt x="484" y="2418"/>
                  </a:lnTo>
                  <a:lnTo>
                    <a:pt x="486" y="2472"/>
                  </a:lnTo>
                  <a:lnTo>
                    <a:pt x="574" y="2528"/>
                  </a:lnTo>
                  <a:lnTo>
                    <a:pt x="574" y="2588"/>
                  </a:lnTo>
                  <a:lnTo>
                    <a:pt x="624" y="2648"/>
                  </a:lnTo>
                  <a:lnTo>
                    <a:pt x="624" y="2700"/>
                  </a:lnTo>
                  <a:lnTo>
                    <a:pt x="712" y="2758"/>
                  </a:lnTo>
                  <a:lnTo>
                    <a:pt x="714" y="2872"/>
                  </a:lnTo>
                  <a:lnTo>
                    <a:pt x="884" y="3090"/>
                  </a:lnTo>
                </a:path>
              </a:pathLst>
            </a:custGeom>
            <a:noFill/>
            <a:ln w="19050">
              <a:solidFill>
                <a:schemeClr val="tx1"/>
              </a:solidFill>
              <a:round/>
              <a:headEnd/>
              <a:tailEnd/>
            </a:ln>
            <a:effectLst/>
          </p:spPr>
          <p:txBody>
            <a:bodyPr/>
            <a:lstStyle/>
            <a:p>
              <a:endParaRPr lang="en-US">
                <a:solidFill>
                  <a:srgbClr val="000000"/>
                </a:solidFill>
              </a:endParaRPr>
            </a:p>
          </p:txBody>
        </p:sp>
      </p:grpSp>
      <p:sp>
        <p:nvSpPr>
          <p:cNvPr id="9871" name="TextBox 9870"/>
          <p:cNvSpPr txBox="1"/>
          <p:nvPr/>
        </p:nvSpPr>
        <p:spPr>
          <a:xfrm>
            <a:off x="6650895" y="6477000"/>
            <a:ext cx="2173993" cy="307777"/>
          </a:xfrm>
          <a:prstGeom prst="rect">
            <a:avLst/>
          </a:prstGeom>
          <a:noFill/>
        </p:spPr>
        <p:txBody>
          <a:bodyPr wrap="none" rtlCol="0">
            <a:spAutoFit/>
          </a:bodyPr>
          <a:lstStyle/>
          <a:p>
            <a:r>
              <a:rPr lang="en-US" sz="1400" b="1" dirty="0">
                <a:solidFill>
                  <a:srgbClr val="FFFFFF">
                    <a:lumMod val="95000"/>
                  </a:srgbClr>
                </a:solidFill>
              </a:rPr>
              <a:t>Keister and Strub, 2009</a:t>
            </a:r>
            <a:endParaRPr lang="en-US" sz="1400" b="1" dirty="0">
              <a:solidFill>
                <a:srgbClr val="FFFFFF">
                  <a:lumMod val="95000"/>
                </a:srgbClr>
              </a:solidFill>
            </a:endParaRPr>
          </a:p>
        </p:txBody>
      </p:sp>
      <p:sp>
        <p:nvSpPr>
          <p:cNvPr id="9874" name="Text Box 9861"/>
          <p:cNvSpPr txBox="1">
            <a:spLocks noChangeArrowheads="1"/>
          </p:cNvSpPr>
          <p:nvPr/>
        </p:nvSpPr>
        <p:spPr bwMode="auto">
          <a:xfrm rot="16200000">
            <a:off x="4737078" y="4165921"/>
            <a:ext cx="569913" cy="2292935"/>
          </a:xfrm>
          <a:prstGeom prst="rect">
            <a:avLst/>
          </a:prstGeom>
          <a:noFill/>
          <a:ln w="0" algn="ctr">
            <a:noFill/>
            <a:miter lim="800000"/>
            <a:headEnd/>
            <a:tailEnd/>
          </a:ln>
          <a:effectLst/>
        </p:spPr>
        <p:txBody>
          <a:bodyPr wrap="square">
            <a:spAutoFit/>
          </a:bodyPr>
          <a:lstStyle/>
          <a:p>
            <a:r>
              <a:rPr lang="en-US" sz="1100" dirty="0">
                <a:solidFill>
                  <a:srgbClr val="FFFF00"/>
                </a:solidFill>
              </a:rPr>
              <a:t>1993</a:t>
            </a:r>
          </a:p>
          <a:p>
            <a:endParaRPr lang="en-US" sz="1100" dirty="0">
              <a:solidFill>
                <a:srgbClr val="FFFF00"/>
              </a:solidFill>
            </a:endParaRPr>
          </a:p>
          <a:p>
            <a:r>
              <a:rPr lang="en-US" sz="1100" dirty="0" smtClean="0">
                <a:solidFill>
                  <a:srgbClr val="FFFF00"/>
                </a:solidFill>
              </a:rPr>
              <a:t>1995</a:t>
            </a:r>
            <a:endParaRPr lang="en-US" sz="1100" dirty="0">
              <a:solidFill>
                <a:srgbClr val="FFFF00"/>
              </a:solidFill>
            </a:endParaRPr>
          </a:p>
          <a:p>
            <a:endParaRPr lang="en-US" sz="1100" dirty="0">
              <a:solidFill>
                <a:srgbClr val="FFFF00"/>
              </a:solidFill>
            </a:endParaRPr>
          </a:p>
          <a:p>
            <a:r>
              <a:rPr lang="en-US" sz="1100" dirty="0">
                <a:solidFill>
                  <a:srgbClr val="FFFF00"/>
                </a:solidFill>
              </a:rPr>
              <a:t>1997</a:t>
            </a:r>
          </a:p>
          <a:p>
            <a:endParaRPr lang="en-US" sz="1100" dirty="0">
              <a:solidFill>
                <a:srgbClr val="FFFF00"/>
              </a:solidFill>
            </a:endParaRPr>
          </a:p>
          <a:p>
            <a:r>
              <a:rPr lang="en-US" sz="1100" dirty="0">
                <a:solidFill>
                  <a:srgbClr val="FFFF00"/>
                </a:solidFill>
              </a:rPr>
              <a:t>1999</a:t>
            </a:r>
          </a:p>
          <a:p>
            <a:endParaRPr lang="en-US" sz="1100" dirty="0">
              <a:solidFill>
                <a:srgbClr val="FFFF00"/>
              </a:solidFill>
            </a:endParaRPr>
          </a:p>
          <a:p>
            <a:r>
              <a:rPr lang="en-US" sz="1100" dirty="0">
                <a:solidFill>
                  <a:srgbClr val="FFFF00"/>
                </a:solidFill>
              </a:rPr>
              <a:t>2001</a:t>
            </a:r>
          </a:p>
          <a:p>
            <a:endParaRPr lang="en-US" sz="1100" dirty="0">
              <a:solidFill>
                <a:srgbClr val="FFFF00"/>
              </a:solidFill>
            </a:endParaRPr>
          </a:p>
          <a:p>
            <a:r>
              <a:rPr lang="en-US" sz="1100" dirty="0">
                <a:solidFill>
                  <a:srgbClr val="FFFF00"/>
                </a:solidFill>
              </a:rPr>
              <a:t>2003</a:t>
            </a:r>
          </a:p>
          <a:p>
            <a:endParaRPr lang="en-US" sz="1100" dirty="0">
              <a:solidFill>
                <a:srgbClr val="FFFF00"/>
              </a:solidFill>
            </a:endParaRPr>
          </a:p>
          <a:p>
            <a:r>
              <a:rPr lang="en-US" sz="1100" dirty="0">
                <a:solidFill>
                  <a:srgbClr val="FFFF00"/>
                </a:solidFill>
              </a:rPr>
              <a:t>2005</a:t>
            </a:r>
          </a:p>
        </p:txBody>
      </p:sp>
    </p:spTree>
    <p:custDataLst>
      <p:tags r:id="rId2"/>
    </p:custData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0988" name="Text Box 3212"/>
          <p:cNvSpPr txBox="1">
            <a:spLocks noChangeArrowheads="1"/>
          </p:cNvSpPr>
          <p:nvPr/>
        </p:nvSpPr>
        <p:spPr bwMode="auto">
          <a:xfrm>
            <a:off x="1905000" y="685800"/>
            <a:ext cx="5224507" cy="369332"/>
          </a:xfrm>
          <a:prstGeom prst="rect">
            <a:avLst/>
          </a:prstGeom>
          <a:noFill/>
          <a:ln w="0" algn="ctr">
            <a:noFill/>
            <a:miter lim="800000"/>
            <a:headEnd/>
            <a:tailEnd/>
          </a:ln>
          <a:effectLst/>
        </p:spPr>
        <p:txBody>
          <a:bodyPr wrap="none">
            <a:spAutoFit/>
          </a:bodyPr>
          <a:lstStyle/>
          <a:p>
            <a:r>
              <a:rPr lang="en-US" b="1" dirty="0">
                <a:solidFill>
                  <a:srgbClr val="FFFF00"/>
                </a:solidFill>
              </a:rPr>
              <a:t>Index of Mesoscale </a:t>
            </a:r>
            <a:r>
              <a:rPr lang="en-US" b="1" dirty="0" smtClean="0">
                <a:solidFill>
                  <a:srgbClr val="FFFF00"/>
                </a:solidFill>
              </a:rPr>
              <a:t>(4-12 week period) Energy</a:t>
            </a:r>
            <a:endParaRPr lang="en-US" dirty="0">
              <a:solidFill>
                <a:srgbClr val="FFFF00"/>
              </a:solidFill>
            </a:endParaRPr>
          </a:p>
        </p:txBody>
      </p:sp>
      <p:sp>
        <p:nvSpPr>
          <p:cNvPr id="324" name="TextBox 323"/>
          <p:cNvSpPr txBox="1"/>
          <p:nvPr/>
        </p:nvSpPr>
        <p:spPr>
          <a:xfrm>
            <a:off x="6650895" y="6477000"/>
            <a:ext cx="2173993" cy="307777"/>
          </a:xfrm>
          <a:prstGeom prst="rect">
            <a:avLst/>
          </a:prstGeom>
          <a:noFill/>
        </p:spPr>
        <p:txBody>
          <a:bodyPr wrap="none" rtlCol="0">
            <a:spAutoFit/>
          </a:bodyPr>
          <a:lstStyle/>
          <a:p>
            <a:r>
              <a:rPr lang="en-US" sz="1400" b="1" dirty="0" smtClean="0">
                <a:solidFill>
                  <a:schemeClr val="bg1">
                    <a:lumMod val="95000"/>
                  </a:schemeClr>
                </a:solidFill>
              </a:rPr>
              <a:t>Keister and Strub, 2009</a:t>
            </a:r>
            <a:endParaRPr lang="en-US" sz="1400" b="1" dirty="0">
              <a:solidFill>
                <a:schemeClr val="bg1">
                  <a:lumMod val="95000"/>
                </a:schemeClr>
              </a:solidFill>
            </a:endParaRPr>
          </a:p>
        </p:txBody>
      </p:sp>
      <p:grpSp>
        <p:nvGrpSpPr>
          <p:cNvPr id="8" name="Group 3469"/>
          <p:cNvGrpSpPr>
            <a:grpSpLocks/>
          </p:cNvGrpSpPr>
          <p:nvPr/>
        </p:nvGrpSpPr>
        <p:grpSpPr bwMode="auto">
          <a:xfrm>
            <a:off x="1735138" y="2173287"/>
            <a:ext cx="5878512" cy="1230313"/>
            <a:chOff x="711" y="2313"/>
            <a:chExt cx="3095" cy="511"/>
          </a:xfrm>
        </p:grpSpPr>
        <p:sp>
          <p:nvSpPr>
            <p:cNvPr id="591246" name="Freeform 3470"/>
            <p:cNvSpPr>
              <a:spLocks/>
            </p:cNvSpPr>
            <p:nvPr/>
          </p:nvSpPr>
          <p:spPr bwMode="auto">
            <a:xfrm>
              <a:off x="711" y="2313"/>
              <a:ext cx="683" cy="380"/>
            </a:xfrm>
            <a:custGeom>
              <a:avLst/>
              <a:gdLst/>
              <a:ahLst/>
              <a:cxnLst>
                <a:cxn ang="0">
                  <a:pos x="15" y="340"/>
                </a:cxn>
                <a:cxn ang="0">
                  <a:pos x="36" y="346"/>
                </a:cxn>
                <a:cxn ang="0">
                  <a:pos x="57" y="352"/>
                </a:cxn>
                <a:cxn ang="0">
                  <a:pos x="79" y="346"/>
                </a:cxn>
                <a:cxn ang="0">
                  <a:pos x="93" y="335"/>
                </a:cxn>
                <a:cxn ang="0">
                  <a:pos x="114" y="335"/>
                </a:cxn>
                <a:cxn ang="0">
                  <a:pos x="128" y="357"/>
                </a:cxn>
                <a:cxn ang="0">
                  <a:pos x="143" y="380"/>
                </a:cxn>
                <a:cxn ang="0">
                  <a:pos x="157" y="363"/>
                </a:cxn>
                <a:cxn ang="0">
                  <a:pos x="171" y="329"/>
                </a:cxn>
                <a:cxn ang="0">
                  <a:pos x="185" y="301"/>
                </a:cxn>
                <a:cxn ang="0">
                  <a:pos x="207" y="301"/>
                </a:cxn>
                <a:cxn ang="0">
                  <a:pos x="228" y="318"/>
                </a:cxn>
                <a:cxn ang="0">
                  <a:pos x="242" y="340"/>
                </a:cxn>
                <a:cxn ang="0">
                  <a:pos x="264" y="369"/>
                </a:cxn>
                <a:cxn ang="0">
                  <a:pos x="271" y="363"/>
                </a:cxn>
                <a:cxn ang="0">
                  <a:pos x="285" y="352"/>
                </a:cxn>
                <a:cxn ang="0">
                  <a:pos x="299" y="340"/>
                </a:cxn>
                <a:cxn ang="0">
                  <a:pos x="313" y="318"/>
                </a:cxn>
                <a:cxn ang="0">
                  <a:pos x="328" y="267"/>
                </a:cxn>
                <a:cxn ang="0">
                  <a:pos x="342" y="176"/>
                </a:cxn>
                <a:cxn ang="0">
                  <a:pos x="356" y="68"/>
                </a:cxn>
                <a:cxn ang="0">
                  <a:pos x="370" y="6"/>
                </a:cxn>
                <a:cxn ang="0">
                  <a:pos x="385" y="17"/>
                </a:cxn>
                <a:cxn ang="0">
                  <a:pos x="399" y="91"/>
                </a:cxn>
                <a:cxn ang="0">
                  <a:pos x="413" y="170"/>
                </a:cxn>
                <a:cxn ang="0">
                  <a:pos x="420" y="238"/>
                </a:cxn>
                <a:cxn ang="0">
                  <a:pos x="434" y="295"/>
                </a:cxn>
                <a:cxn ang="0">
                  <a:pos x="449" y="335"/>
                </a:cxn>
                <a:cxn ang="0">
                  <a:pos x="463" y="369"/>
                </a:cxn>
                <a:cxn ang="0">
                  <a:pos x="484" y="375"/>
                </a:cxn>
                <a:cxn ang="0">
                  <a:pos x="498" y="357"/>
                </a:cxn>
                <a:cxn ang="0">
                  <a:pos x="513" y="340"/>
                </a:cxn>
                <a:cxn ang="0">
                  <a:pos x="527" y="323"/>
                </a:cxn>
                <a:cxn ang="0">
                  <a:pos x="548" y="323"/>
                </a:cxn>
                <a:cxn ang="0">
                  <a:pos x="569" y="329"/>
                </a:cxn>
                <a:cxn ang="0">
                  <a:pos x="591" y="312"/>
                </a:cxn>
                <a:cxn ang="0">
                  <a:pos x="612" y="323"/>
                </a:cxn>
                <a:cxn ang="0">
                  <a:pos x="626" y="346"/>
                </a:cxn>
                <a:cxn ang="0">
                  <a:pos x="641" y="369"/>
                </a:cxn>
                <a:cxn ang="0">
                  <a:pos x="662" y="363"/>
                </a:cxn>
                <a:cxn ang="0">
                  <a:pos x="676" y="340"/>
                </a:cxn>
              </a:cxnLst>
              <a:rect l="0" t="0" r="r" b="b"/>
              <a:pathLst>
                <a:path w="683" h="380">
                  <a:moveTo>
                    <a:pt x="0" y="346"/>
                  </a:moveTo>
                  <a:lnTo>
                    <a:pt x="7" y="340"/>
                  </a:lnTo>
                  <a:lnTo>
                    <a:pt x="15" y="340"/>
                  </a:lnTo>
                  <a:lnTo>
                    <a:pt x="22" y="340"/>
                  </a:lnTo>
                  <a:lnTo>
                    <a:pt x="29" y="346"/>
                  </a:lnTo>
                  <a:lnTo>
                    <a:pt x="36" y="346"/>
                  </a:lnTo>
                  <a:lnTo>
                    <a:pt x="43" y="346"/>
                  </a:lnTo>
                  <a:lnTo>
                    <a:pt x="50" y="346"/>
                  </a:lnTo>
                  <a:lnTo>
                    <a:pt x="57" y="352"/>
                  </a:lnTo>
                  <a:lnTo>
                    <a:pt x="64" y="352"/>
                  </a:lnTo>
                  <a:lnTo>
                    <a:pt x="71" y="352"/>
                  </a:lnTo>
                  <a:lnTo>
                    <a:pt x="79" y="346"/>
                  </a:lnTo>
                  <a:lnTo>
                    <a:pt x="86" y="346"/>
                  </a:lnTo>
                  <a:lnTo>
                    <a:pt x="100" y="335"/>
                  </a:lnTo>
                  <a:lnTo>
                    <a:pt x="93" y="335"/>
                  </a:lnTo>
                  <a:lnTo>
                    <a:pt x="100" y="335"/>
                  </a:lnTo>
                  <a:lnTo>
                    <a:pt x="107" y="329"/>
                  </a:lnTo>
                  <a:lnTo>
                    <a:pt x="114" y="335"/>
                  </a:lnTo>
                  <a:lnTo>
                    <a:pt x="121" y="340"/>
                  </a:lnTo>
                  <a:lnTo>
                    <a:pt x="121" y="346"/>
                  </a:lnTo>
                  <a:lnTo>
                    <a:pt x="128" y="357"/>
                  </a:lnTo>
                  <a:lnTo>
                    <a:pt x="136" y="363"/>
                  </a:lnTo>
                  <a:lnTo>
                    <a:pt x="136" y="375"/>
                  </a:lnTo>
                  <a:lnTo>
                    <a:pt x="143" y="380"/>
                  </a:lnTo>
                  <a:lnTo>
                    <a:pt x="150" y="380"/>
                  </a:lnTo>
                  <a:lnTo>
                    <a:pt x="157" y="375"/>
                  </a:lnTo>
                  <a:lnTo>
                    <a:pt x="157" y="363"/>
                  </a:lnTo>
                  <a:lnTo>
                    <a:pt x="164" y="352"/>
                  </a:lnTo>
                  <a:lnTo>
                    <a:pt x="171" y="340"/>
                  </a:lnTo>
                  <a:lnTo>
                    <a:pt x="171" y="329"/>
                  </a:lnTo>
                  <a:lnTo>
                    <a:pt x="178" y="318"/>
                  </a:lnTo>
                  <a:lnTo>
                    <a:pt x="185" y="306"/>
                  </a:lnTo>
                  <a:lnTo>
                    <a:pt x="185" y="301"/>
                  </a:lnTo>
                  <a:lnTo>
                    <a:pt x="192" y="295"/>
                  </a:lnTo>
                  <a:lnTo>
                    <a:pt x="200" y="295"/>
                  </a:lnTo>
                  <a:lnTo>
                    <a:pt x="207" y="301"/>
                  </a:lnTo>
                  <a:lnTo>
                    <a:pt x="214" y="306"/>
                  </a:lnTo>
                  <a:lnTo>
                    <a:pt x="221" y="312"/>
                  </a:lnTo>
                  <a:lnTo>
                    <a:pt x="228" y="318"/>
                  </a:lnTo>
                  <a:lnTo>
                    <a:pt x="235" y="329"/>
                  </a:lnTo>
                  <a:lnTo>
                    <a:pt x="235" y="335"/>
                  </a:lnTo>
                  <a:lnTo>
                    <a:pt x="242" y="340"/>
                  </a:lnTo>
                  <a:lnTo>
                    <a:pt x="249" y="352"/>
                  </a:lnTo>
                  <a:lnTo>
                    <a:pt x="249" y="357"/>
                  </a:lnTo>
                  <a:lnTo>
                    <a:pt x="264" y="369"/>
                  </a:lnTo>
                  <a:lnTo>
                    <a:pt x="256" y="369"/>
                  </a:lnTo>
                  <a:lnTo>
                    <a:pt x="264" y="369"/>
                  </a:lnTo>
                  <a:lnTo>
                    <a:pt x="271" y="363"/>
                  </a:lnTo>
                  <a:lnTo>
                    <a:pt x="278" y="363"/>
                  </a:lnTo>
                  <a:lnTo>
                    <a:pt x="292" y="352"/>
                  </a:lnTo>
                  <a:lnTo>
                    <a:pt x="285" y="352"/>
                  </a:lnTo>
                  <a:lnTo>
                    <a:pt x="292" y="352"/>
                  </a:lnTo>
                  <a:lnTo>
                    <a:pt x="299" y="346"/>
                  </a:lnTo>
                  <a:lnTo>
                    <a:pt x="299" y="340"/>
                  </a:lnTo>
                  <a:lnTo>
                    <a:pt x="306" y="335"/>
                  </a:lnTo>
                  <a:lnTo>
                    <a:pt x="306" y="329"/>
                  </a:lnTo>
                  <a:lnTo>
                    <a:pt x="313" y="318"/>
                  </a:lnTo>
                  <a:lnTo>
                    <a:pt x="320" y="306"/>
                  </a:lnTo>
                  <a:lnTo>
                    <a:pt x="320" y="289"/>
                  </a:lnTo>
                  <a:lnTo>
                    <a:pt x="328" y="267"/>
                  </a:lnTo>
                  <a:lnTo>
                    <a:pt x="335" y="238"/>
                  </a:lnTo>
                  <a:lnTo>
                    <a:pt x="335" y="210"/>
                  </a:lnTo>
                  <a:lnTo>
                    <a:pt x="342" y="176"/>
                  </a:lnTo>
                  <a:lnTo>
                    <a:pt x="349" y="136"/>
                  </a:lnTo>
                  <a:lnTo>
                    <a:pt x="349" y="102"/>
                  </a:lnTo>
                  <a:lnTo>
                    <a:pt x="356" y="68"/>
                  </a:lnTo>
                  <a:lnTo>
                    <a:pt x="363" y="40"/>
                  </a:lnTo>
                  <a:lnTo>
                    <a:pt x="363" y="17"/>
                  </a:lnTo>
                  <a:lnTo>
                    <a:pt x="370" y="6"/>
                  </a:lnTo>
                  <a:lnTo>
                    <a:pt x="370" y="0"/>
                  </a:lnTo>
                  <a:lnTo>
                    <a:pt x="377" y="6"/>
                  </a:lnTo>
                  <a:lnTo>
                    <a:pt x="385" y="17"/>
                  </a:lnTo>
                  <a:lnTo>
                    <a:pt x="385" y="40"/>
                  </a:lnTo>
                  <a:lnTo>
                    <a:pt x="392" y="63"/>
                  </a:lnTo>
                  <a:lnTo>
                    <a:pt x="399" y="91"/>
                  </a:lnTo>
                  <a:lnTo>
                    <a:pt x="399" y="114"/>
                  </a:lnTo>
                  <a:lnTo>
                    <a:pt x="406" y="142"/>
                  </a:lnTo>
                  <a:lnTo>
                    <a:pt x="413" y="170"/>
                  </a:lnTo>
                  <a:lnTo>
                    <a:pt x="413" y="193"/>
                  </a:lnTo>
                  <a:lnTo>
                    <a:pt x="420" y="216"/>
                  </a:lnTo>
                  <a:lnTo>
                    <a:pt x="420" y="238"/>
                  </a:lnTo>
                  <a:lnTo>
                    <a:pt x="427" y="261"/>
                  </a:lnTo>
                  <a:lnTo>
                    <a:pt x="434" y="278"/>
                  </a:lnTo>
                  <a:lnTo>
                    <a:pt x="434" y="295"/>
                  </a:lnTo>
                  <a:lnTo>
                    <a:pt x="441" y="312"/>
                  </a:lnTo>
                  <a:lnTo>
                    <a:pt x="449" y="323"/>
                  </a:lnTo>
                  <a:lnTo>
                    <a:pt x="449" y="335"/>
                  </a:lnTo>
                  <a:lnTo>
                    <a:pt x="456" y="352"/>
                  </a:lnTo>
                  <a:lnTo>
                    <a:pt x="463" y="357"/>
                  </a:lnTo>
                  <a:lnTo>
                    <a:pt x="463" y="369"/>
                  </a:lnTo>
                  <a:lnTo>
                    <a:pt x="470" y="375"/>
                  </a:lnTo>
                  <a:lnTo>
                    <a:pt x="477" y="380"/>
                  </a:lnTo>
                  <a:lnTo>
                    <a:pt x="484" y="375"/>
                  </a:lnTo>
                  <a:lnTo>
                    <a:pt x="491" y="369"/>
                  </a:lnTo>
                  <a:lnTo>
                    <a:pt x="498" y="363"/>
                  </a:lnTo>
                  <a:lnTo>
                    <a:pt x="498" y="357"/>
                  </a:lnTo>
                  <a:lnTo>
                    <a:pt x="505" y="352"/>
                  </a:lnTo>
                  <a:lnTo>
                    <a:pt x="513" y="346"/>
                  </a:lnTo>
                  <a:lnTo>
                    <a:pt x="513" y="340"/>
                  </a:lnTo>
                  <a:lnTo>
                    <a:pt x="520" y="335"/>
                  </a:lnTo>
                  <a:lnTo>
                    <a:pt x="534" y="323"/>
                  </a:lnTo>
                  <a:lnTo>
                    <a:pt x="527" y="323"/>
                  </a:lnTo>
                  <a:lnTo>
                    <a:pt x="534" y="323"/>
                  </a:lnTo>
                  <a:lnTo>
                    <a:pt x="541" y="323"/>
                  </a:lnTo>
                  <a:lnTo>
                    <a:pt x="548" y="323"/>
                  </a:lnTo>
                  <a:lnTo>
                    <a:pt x="555" y="323"/>
                  </a:lnTo>
                  <a:lnTo>
                    <a:pt x="562" y="329"/>
                  </a:lnTo>
                  <a:lnTo>
                    <a:pt x="569" y="329"/>
                  </a:lnTo>
                  <a:lnTo>
                    <a:pt x="577" y="323"/>
                  </a:lnTo>
                  <a:lnTo>
                    <a:pt x="584" y="318"/>
                  </a:lnTo>
                  <a:lnTo>
                    <a:pt x="591" y="312"/>
                  </a:lnTo>
                  <a:lnTo>
                    <a:pt x="598" y="312"/>
                  </a:lnTo>
                  <a:lnTo>
                    <a:pt x="605" y="318"/>
                  </a:lnTo>
                  <a:lnTo>
                    <a:pt x="612" y="323"/>
                  </a:lnTo>
                  <a:lnTo>
                    <a:pt x="612" y="329"/>
                  </a:lnTo>
                  <a:lnTo>
                    <a:pt x="619" y="340"/>
                  </a:lnTo>
                  <a:lnTo>
                    <a:pt x="626" y="346"/>
                  </a:lnTo>
                  <a:lnTo>
                    <a:pt x="626" y="357"/>
                  </a:lnTo>
                  <a:lnTo>
                    <a:pt x="634" y="363"/>
                  </a:lnTo>
                  <a:lnTo>
                    <a:pt x="641" y="369"/>
                  </a:lnTo>
                  <a:lnTo>
                    <a:pt x="648" y="375"/>
                  </a:lnTo>
                  <a:lnTo>
                    <a:pt x="655" y="369"/>
                  </a:lnTo>
                  <a:lnTo>
                    <a:pt x="662" y="363"/>
                  </a:lnTo>
                  <a:lnTo>
                    <a:pt x="662" y="357"/>
                  </a:lnTo>
                  <a:lnTo>
                    <a:pt x="669" y="352"/>
                  </a:lnTo>
                  <a:lnTo>
                    <a:pt x="676" y="340"/>
                  </a:lnTo>
                  <a:lnTo>
                    <a:pt x="676" y="335"/>
                  </a:lnTo>
                  <a:lnTo>
                    <a:pt x="683" y="323"/>
                  </a:lnTo>
                </a:path>
              </a:pathLst>
            </a:custGeom>
            <a:noFill/>
            <a:ln w="25400">
              <a:solidFill>
                <a:srgbClr val="3366FF"/>
              </a:solidFill>
              <a:prstDash val="solid"/>
              <a:round/>
              <a:headEnd/>
              <a:tailEnd/>
            </a:ln>
          </p:spPr>
          <p:txBody>
            <a:bodyPr/>
            <a:lstStyle/>
            <a:p>
              <a:endParaRPr lang="en-US">
                <a:solidFill>
                  <a:srgbClr val="FFFF00"/>
                </a:solidFill>
              </a:endParaRPr>
            </a:p>
          </p:txBody>
        </p:sp>
        <p:sp>
          <p:nvSpPr>
            <p:cNvPr id="591247" name="Freeform 3471"/>
            <p:cNvSpPr>
              <a:spLocks/>
            </p:cNvSpPr>
            <p:nvPr/>
          </p:nvSpPr>
          <p:spPr bwMode="auto">
            <a:xfrm>
              <a:off x="1394" y="2359"/>
              <a:ext cx="655" cy="448"/>
            </a:xfrm>
            <a:custGeom>
              <a:avLst/>
              <a:gdLst/>
              <a:ahLst/>
              <a:cxnLst>
                <a:cxn ang="0">
                  <a:pos x="7" y="260"/>
                </a:cxn>
                <a:cxn ang="0">
                  <a:pos x="22" y="243"/>
                </a:cxn>
                <a:cxn ang="0">
                  <a:pos x="36" y="226"/>
                </a:cxn>
                <a:cxn ang="0">
                  <a:pos x="50" y="209"/>
                </a:cxn>
                <a:cxn ang="0">
                  <a:pos x="64" y="192"/>
                </a:cxn>
                <a:cxn ang="0">
                  <a:pos x="79" y="175"/>
                </a:cxn>
                <a:cxn ang="0">
                  <a:pos x="93" y="153"/>
                </a:cxn>
                <a:cxn ang="0">
                  <a:pos x="107" y="119"/>
                </a:cxn>
                <a:cxn ang="0">
                  <a:pos x="121" y="85"/>
                </a:cxn>
                <a:cxn ang="0">
                  <a:pos x="143" y="96"/>
                </a:cxn>
                <a:cxn ang="0">
                  <a:pos x="157" y="153"/>
                </a:cxn>
                <a:cxn ang="0">
                  <a:pos x="171" y="221"/>
                </a:cxn>
                <a:cxn ang="0">
                  <a:pos x="185" y="277"/>
                </a:cxn>
                <a:cxn ang="0">
                  <a:pos x="192" y="311"/>
                </a:cxn>
                <a:cxn ang="0">
                  <a:pos x="214" y="317"/>
                </a:cxn>
                <a:cxn ang="0">
                  <a:pos x="235" y="300"/>
                </a:cxn>
                <a:cxn ang="0">
                  <a:pos x="256" y="289"/>
                </a:cxn>
                <a:cxn ang="0">
                  <a:pos x="271" y="255"/>
                </a:cxn>
                <a:cxn ang="0">
                  <a:pos x="285" y="198"/>
                </a:cxn>
                <a:cxn ang="0">
                  <a:pos x="299" y="130"/>
                </a:cxn>
                <a:cxn ang="0">
                  <a:pos x="313" y="51"/>
                </a:cxn>
                <a:cxn ang="0">
                  <a:pos x="328" y="5"/>
                </a:cxn>
                <a:cxn ang="0">
                  <a:pos x="349" y="22"/>
                </a:cxn>
                <a:cxn ang="0">
                  <a:pos x="356" y="85"/>
                </a:cxn>
                <a:cxn ang="0">
                  <a:pos x="370" y="147"/>
                </a:cxn>
                <a:cxn ang="0">
                  <a:pos x="392" y="147"/>
                </a:cxn>
                <a:cxn ang="0">
                  <a:pos x="406" y="96"/>
                </a:cxn>
                <a:cxn ang="0">
                  <a:pos x="420" y="34"/>
                </a:cxn>
                <a:cxn ang="0">
                  <a:pos x="434" y="11"/>
                </a:cxn>
                <a:cxn ang="0">
                  <a:pos x="456" y="22"/>
                </a:cxn>
                <a:cxn ang="0">
                  <a:pos x="477" y="34"/>
                </a:cxn>
                <a:cxn ang="0">
                  <a:pos x="498" y="34"/>
                </a:cxn>
                <a:cxn ang="0">
                  <a:pos x="520" y="34"/>
                </a:cxn>
                <a:cxn ang="0">
                  <a:pos x="534" y="51"/>
                </a:cxn>
                <a:cxn ang="0">
                  <a:pos x="548" y="85"/>
                </a:cxn>
                <a:cxn ang="0">
                  <a:pos x="562" y="130"/>
                </a:cxn>
                <a:cxn ang="0">
                  <a:pos x="577" y="209"/>
                </a:cxn>
                <a:cxn ang="0">
                  <a:pos x="584" y="306"/>
                </a:cxn>
                <a:cxn ang="0">
                  <a:pos x="598" y="385"/>
                </a:cxn>
                <a:cxn ang="0">
                  <a:pos x="612" y="436"/>
                </a:cxn>
                <a:cxn ang="0">
                  <a:pos x="633" y="436"/>
                </a:cxn>
                <a:cxn ang="0">
                  <a:pos x="648" y="385"/>
                </a:cxn>
              </a:cxnLst>
              <a:rect l="0" t="0" r="r" b="b"/>
              <a:pathLst>
                <a:path w="655" h="448">
                  <a:moveTo>
                    <a:pt x="0" y="277"/>
                  </a:moveTo>
                  <a:lnTo>
                    <a:pt x="7" y="272"/>
                  </a:lnTo>
                  <a:lnTo>
                    <a:pt x="7" y="260"/>
                  </a:lnTo>
                  <a:lnTo>
                    <a:pt x="15" y="255"/>
                  </a:lnTo>
                  <a:lnTo>
                    <a:pt x="15" y="249"/>
                  </a:lnTo>
                  <a:lnTo>
                    <a:pt x="22" y="243"/>
                  </a:lnTo>
                  <a:lnTo>
                    <a:pt x="29" y="238"/>
                  </a:lnTo>
                  <a:lnTo>
                    <a:pt x="29" y="232"/>
                  </a:lnTo>
                  <a:lnTo>
                    <a:pt x="36" y="226"/>
                  </a:lnTo>
                  <a:lnTo>
                    <a:pt x="43" y="221"/>
                  </a:lnTo>
                  <a:lnTo>
                    <a:pt x="43" y="215"/>
                  </a:lnTo>
                  <a:lnTo>
                    <a:pt x="50" y="209"/>
                  </a:lnTo>
                  <a:lnTo>
                    <a:pt x="57" y="204"/>
                  </a:lnTo>
                  <a:lnTo>
                    <a:pt x="57" y="198"/>
                  </a:lnTo>
                  <a:lnTo>
                    <a:pt x="64" y="192"/>
                  </a:lnTo>
                  <a:lnTo>
                    <a:pt x="71" y="187"/>
                  </a:lnTo>
                  <a:lnTo>
                    <a:pt x="79" y="181"/>
                  </a:lnTo>
                  <a:lnTo>
                    <a:pt x="79" y="175"/>
                  </a:lnTo>
                  <a:lnTo>
                    <a:pt x="86" y="170"/>
                  </a:lnTo>
                  <a:lnTo>
                    <a:pt x="93" y="164"/>
                  </a:lnTo>
                  <a:lnTo>
                    <a:pt x="93" y="153"/>
                  </a:lnTo>
                  <a:lnTo>
                    <a:pt x="100" y="141"/>
                  </a:lnTo>
                  <a:lnTo>
                    <a:pt x="107" y="130"/>
                  </a:lnTo>
                  <a:lnTo>
                    <a:pt x="107" y="119"/>
                  </a:lnTo>
                  <a:lnTo>
                    <a:pt x="114" y="107"/>
                  </a:lnTo>
                  <a:lnTo>
                    <a:pt x="121" y="96"/>
                  </a:lnTo>
                  <a:lnTo>
                    <a:pt x="121" y="85"/>
                  </a:lnTo>
                  <a:lnTo>
                    <a:pt x="128" y="79"/>
                  </a:lnTo>
                  <a:lnTo>
                    <a:pt x="135" y="85"/>
                  </a:lnTo>
                  <a:lnTo>
                    <a:pt x="143" y="96"/>
                  </a:lnTo>
                  <a:lnTo>
                    <a:pt x="143" y="113"/>
                  </a:lnTo>
                  <a:lnTo>
                    <a:pt x="150" y="130"/>
                  </a:lnTo>
                  <a:lnTo>
                    <a:pt x="157" y="153"/>
                  </a:lnTo>
                  <a:lnTo>
                    <a:pt x="157" y="175"/>
                  </a:lnTo>
                  <a:lnTo>
                    <a:pt x="164" y="198"/>
                  </a:lnTo>
                  <a:lnTo>
                    <a:pt x="171" y="221"/>
                  </a:lnTo>
                  <a:lnTo>
                    <a:pt x="171" y="238"/>
                  </a:lnTo>
                  <a:lnTo>
                    <a:pt x="178" y="260"/>
                  </a:lnTo>
                  <a:lnTo>
                    <a:pt x="185" y="277"/>
                  </a:lnTo>
                  <a:lnTo>
                    <a:pt x="185" y="294"/>
                  </a:lnTo>
                  <a:lnTo>
                    <a:pt x="192" y="306"/>
                  </a:lnTo>
                  <a:lnTo>
                    <a:pt x="192" y="311"/>
                  </a:lnTo>
                  <a:lnTo>
                    <a:pt x="200" y="317"/>
                  </a:lnTo>
                  <a:lnTo>
                    <a:pt x="207" y="317"/>
                  </a:lnTo>
                  <a:lnTo>
                    <a:pt x="214" y="317"/>
                  </a:lnTo>
                  <a:lnTo>
                    <a:pt x="221" y="311"/>
                  </a:lnTo>
                  <a:lnTo>
                    <a:pt x="228" y="306"/>
                  </a:lnTo>
                  <a:lnTo>
                    <a:pt x="235" y="300"/>
                  </a:lnTo>
                  <a:lnTo>
                    <a:pt x="242" y="300"/>
                  </a:lnTo>
                  <a:lnTo>
                    <a:pt x="249" y="294"/>
                  </a:lnTo>
                  <a:lnTo>
                    <a:pt x="256" y="289"/>
                  </a:lnTo>
                  <a:lnTo>
                    <a:pt x="264" y="277"/>
                  </a:lnTo>
                  <a:lnTo>
                    <a:pt x="271" y="266"/>
                  </a:lnTo>
                  <a:lnTo>
                    <a:pt x="271" y="255"/>
                  </a:lnTo>
                  <a:lnTo>
                    <a:pt x="278" y="238"/>
                  </a:lnTo>
                  <a:lnTo>
                    <a:pt x="285" y="221"/>
                  </a:lnTo>
                  <a:lnTo>
                    <a:pt x="285" y="198"/>
                  </a:lnTo>
                  <a:lnTo>
                    <a:pt x="292" y="175"/>
                  </a:lnTo>
                  <a:lnTo>
                    <a:pt x="299" y="153"/>
                  </a:lnTo>
                  <a:lnTo>
                    <a:pt x="299" y="130"/>
                  </a:lnTo>
                  <a:lnTo>
                    <a:pt x="306" y="102"/>
                  </a:lnTo>
                  <a:lnTo>
                    <a:pt x="306" y="73"/>
                  </a:lnTo>
                  <a:lnTo>
                    <a:pt x="313" y="51"/>
                  </a:lnTo>
                  <a:lnTo>
                    <a:pt x="320" y="34"/>
                  </a:lnTo>
                  <a:lnTo>
                    <a:pt x="320" y="17"/>
                  </a:lnTo>
                  <a:lnTo>
                    <a:pt x="328" y="5"/>
                  </a:lnTo>
                  <a:lnTo>
                    <a:pt x="335" y="0"/>
                  </a:lnTo>
                  <a:lnTo>
                    <a:pt x="342" y="5"/>
                  </a:lnTo>
                  <a:lnTo>
                    <a:pt x="349" y="22"/>
                  </a:lnTo>
                  <a:lnTo>
                    <a:pt x="349" y="39"/>
                  </a:lnTo>
                  <a:lnTo>
                    <a:pt x="356" y="62"/>
                  </a:lnTo>
                  <a:lnTo>
                    <a:pt x="356" y="85"/>
                  </a:lnTo>
                  <a:lnTo>
                    <a:pt x="363" y="107"/>
                  </a:lnTo>
                  <a:lnTo>
                    <a:pt x="370" y="130"/>
                  </a:lnTo>
                  <a:lnTo>
                    <a:pt x="370" y="147"/>
                  </a:lnTo>
                  <a:lnTo>
                    <a:pt x="377" y="158"/>
                  </a:lnTo>
                  <a:lnTo>
                    <a:pt x="384" y="158"/>
                  </a:lnTo>
                  <a:lnTo>
                    <a:pt x="392" y="147"/>
                  </a:lnTo>
                  <a:lnTo>
                    <a:pt x="399" y="130"/>
                  </a:lnTo>
                  <a:lnTo>
                    <a:pt x="399" y="113"/>
                  </a:lnTo>
                  <a:lnTo>
                    <a:pt x="406" y="96"/>
                  </a:lnTo>
                  <a:lnTo>
                    <a:pt x="413" y="73"/>
                  </a:lnTo>
                  <a:lnTo>
                    <a:pt x="413" y="51"/>
                  </a:lnTo>
                  <a:lnTo>
                    <a:pt x="420" y="34"/>
                  </a:lnTo>
                  <a:lnTo>
                    <a:pt x="420" y="22"/>
                  </a:lnTo>
                  <a:lnTo>
                    <a:pt x="427" y="17"/>
                  </a:lnTo>
                  <a:lnTo>
                    <a:pt x="434" y="11"/>
                  </a:lnTo>
                  <a:lnTo>
                    <a:pt x="441" y="11"/>
                  </a:lnTo>
                  <a:lnTo>
                    <a:pt x="449" y="17"/>
                  </a:lnTo>
                  <a:lnTo>
                    <a:pt x="456" y="22"/>
                  </a:lnTo>
                  <a:lnTo>
                    <a:pt x="463" y="28"/>
                  </a:lnTo>
                  <a:lnTo>
                    <a:pt x="470" y="34"/>
                  </a:lnTo>
                  <a:lnTo>
                    <a:pt x="477" y="34"/>
                  </a:lnTo>
                  <a:lnTo>
                    <a:pt x="484" y="34"/>
                  </a:lnTo>
                  <a:lnTo>
                    <a:pt x="491" y="34"/>
                  </a:lnTo>
                  <a:lnTo>
                    <a:pt x="498" y="34"/>
                  </a:lnTo>
                  <a:lnTo>
                    <a:pt x="505" y="34"/>
                  </a:lnTo>
                  <a:lnTo>
                    <a:pt x="513" y="34"/>
                  </a:lnTo>
                  <a:lnTo>
                    <a:pt x="520" y="34"/>
                  </a:lnTo>
                  <a:lnTo>
                    <a:pt x="527" y="39"/>
                  </a:lnTo>
                  <a:lnTo>
                    <a:pt x="527" y="45"/>
                  </a:lnTo>
                  <a:lnTo>
                    <a:pt x="534" y="51"/>
                  </a:lnTo>
                  <a:lnTo>
                    <a:pt x="534" y="62"/>
                  </a:lnTo>
                  <a:lnTo>
                    <a:pt x="541" y="68"/>
                  </a:lnTo>
                  <a:lnTo>
                    <a:pt x="548" y="85"/>
                  </a:lnTo>
                  <a:lnTo>
                    <a:pt x="548" y="96"/>
                  </a:lnTo>
                  <a:lnTo>
                    <a:pt x="555" y="113"/>
                  </a:lnTo>
                  <a:lnTo>
                    <a:pt x="562" y="130"/>
                  </a:lnTo>
                  <a:lnTo>
                    <a:pt x="562" y="153"/>
                  </a:lnTo>
                  <a:lnTo>
                    <a:pt x="569" y="181"/>
                  </a:lnTo>
                  <a:lnTo>
                    <a:pt x="577" y="209"/>
                  </a:lnTo>
                  <a:lnTo>
                    <a:pt x="577" y="238"/>
                  </a:lnTo>
                  <a:lnTo>
                    <a:pt x="584" y="272"/>
                  </a:lnTo>
                  <a:lnTo>
                    <a:pt x="584" y="306"/>
                  </a:lnTo>
                  <a:lnTo>
                    <a:pt x="591" y="334"/>
                  </a:lnTo>
                  <a:lnTo>
                    <a:pt x="598" y="363"/>
                  </a:lnTo>
                  <a:lnTo>
                    <a:pt x="598" y="385"/>
                  </a:lnTo>
                  <a:lnTo>
                    <a:pt x="605" y="408"/>
                  </a:lnTo>
                  <a:lnTo>
                    <a:pt x="612" y="425"/>
                  </a:lnTo>
                  <a:lnTo>
                    <a:pt x="612" y="436"/>
                  </a:lnTo>
                  <a:lnTo>
                    <a:pt x="619" y="448"/>
                  </a:lnTo>
                  <a:lnTo>
                    <a:pt x="626" y="442"/>
                  </a:lnTo>
                  <a:lnTo>
                    <a:pt x="633" y="436"/>
                  </a:lnTo>
                  <a:lnTo>
                    <a:pt x="641" y="419"/>
                  </a:lnTo>
                  <a:lnTo>
                    <a:pt x="641" y="408"/>
                  </a:lnTo>
                  <a:lnTo>
                    <a:pt x="648" y="385"/>
                  </a:lnTo>
                  <a:lnTo>
                    <a:pt x="648" y="368"/>
                  </a:lnTo>
                  <a:lnTo>
                    <a:pt x="655" y="346"/>
                  </a:lnTo>
                </a:path>
              </a:pathLst>
            </a:custGeom>
            <a:noFill/>
            <a:ln w="25400">
              <a:solidFill>
                <a:srgbClr val="3366FF"/>
              </a:solidFill>
              <a:prstDash val="solid"/>
              <a:round/>
              <a:headEnd/>
              <a:tailEnd/>
            </a:ln>
          </p:spPr>
          <p:txBody>
            <a:bodyPr/>
            <a:lstStyle/>
            <a:p>
              <a:endParaRPr lang="en-US">
                <a:solidFill>
                  <a:srgbClr val="FFFF00"/>
                </a:solidFill>
              </a:endParaRPr>
            </a:p>
          </p:txBody>
        </p:sp>
        <p:sp>
          <p:nvSpPr>
            <p:cNvPr id="591248" name="Freeform 3472"/>
            <p:cNvSpPr>
              <a:spLocks/>
            </p:cNvSpPr>
            <p:nvPr/>
          </p:nvSpPr>
          <p:spPr bwMode="auto">
            <a:xfrm>
              <a:off x="2049" y="2449"/>
              <a:ext cx="669" cy="375"/>
            </a:xfrm>
            <a:custGeom>
              <a:avLst/>
              <a:gdLst/>
              <a:ahLst/>
              <a:cxnLst>
                <a:cxn ang="0">
                  <a:pos x="7" y="216"/>
                </a:cxn>
                <a:cxn ang="0">
                  <a:pos x="21" y="159"/>
                </a:cxn>
                <a:cxn ang="0">
                  <a:pos x="35" y="125"/>
                </a:cxn>
                <a:cxn ang="0">
                  <a:pos x="57" y="131"/>
                </a:cxn>
                <a:cxn ang="0">
                  <a:pos x="71" y="153"/>
                </a:cxn>
                <a:cxn ang="0">
                  <a:pos x="85" y="182"/>
                </a:cxn>
                <a:cxn ang="0">
                  <a:pos x="99" y="199"/>
                </a:cxn>
                <a:cxn ang="0">
                  <a:pos x="107" y="216"/>
                </a:cxn>
                <a:cxn ang="0">
                  <a:pos x="128" y="221"/>
                </a:cxn>
                <a:cxn ang="0">
                  <a:pos x="149" y="221"/>
                </a:cxn>
                <a:cxn ang="0">
                  <a:pos x="171" y="227"/>
                </a:cxn>
                <a:cxn ang="0">
                  <a:pos x="185" y="239"/>
                </a:cxn>
                <a:cxn ang="0">
                  <a:pos x="199" y="261"/>
                </a:cxn>
                <a:cxn ang="0">
                  <a:pos x="213" y="284"/>
                </a:cxn>
                <a:cxn ang="0">
                  <a:pos x="235" y="267"/>
                </a:cxn>
                <a:cxn ang="0">
                  <a:pos x="249" y="233"/>
                </a:cxn>
                <a:cxn ang="0">
                  <a:pos x="263" y="199"/>
                </a:cxn>
                <a:cxn ang="0">
                  <a:pos x="270" y="182"/>
                </a:cxn>
                <a:cxn ang="0">
                  <a:pos x="292" y="182"/>
                </a:cxn>
                <a:cxn ang="0">
                  <a:pos x="313" y="187"/>
                </a:cxn>
                <a:cxn ang="0">
                  <a:pos x="334" y="182"/>
                </a:cxn>
                <a:cxn ang="0">
                  <a:pos x="348" y="165"/>
                </a:cxn>
                <a:cxn ang="0">
                  <a:pos x="363" y="148"/>
                </a:cxn>
                <a:cxn ang="0">
                  <a:pos x="384" y="153"/>
                </a:cxn>
                <a:cxn ang="0">
                  <a:pos x="398" y="187"/>
                </a:cxn>
                <a:cxn ang="0">
                  <a:pos x="412" y="227"/>
                </a:cxn>
                <a:cxn ang="0">
                  <a:pos x="427" y="267"/>
                </a:cxn>
                <a:cxn ang="0">
                  <a:pos x="434" y="318"/>
                </a:cxn>
                <a:cxn ang="0">
                  <a:pos x="448" y="358"/>
                </a:cxn>
                <a:cxn ang="0">
                  <a:pos x="469" y="375"/>
                </a:cxn>
                <a:cxn ang="0">
                  <a:pos x="484" y="346"/>
                </a:cxn>
                <a:cxn ang="0">
                  <a:pos x="498" y="307"/>
                </a:cxn>
                <a:cxn ang="0">
                  <a:pos x="512" y="267"/>
                </a:cxn>
                <a:cxn ang="0">
                  <a:pos x="526" y="227"/>
                </a:cxn>
                <a:cxn ang="0">
                  <a:pos x="541" y="193"/>
                </a:cxn>
                <a:cxn ang="0">
                  <a:pos x="548" y="170"/>
                </a:cxn>
                <a:cxn ang="0">
                  <a:pos x="569" y="159"/>
                </a:cxn>
                <a:cxn ang="0">
                  <a:pos x="590" y="159"/>
                </a:cxn>
                <a:cxn ang="0">
                  <a:pos x="612" y="170"/>
                </a:cxn>
                <a:cxn ang="0">
                  <a:pos x="633" y="165"/>
                </a:cxn>
                <a:cxn ang="0">
                  <a:pos x="647" y="125"/>
                </a:cxn>
                <a:cxn ang="0">
                  <a:pos x="661" y="57"/>
                </a:cxn>
              </a:cxnLst>
              <a:rect l="0" t="0" r="r" b="b"/>
              <a:pathLst>
                <a:path w="669" h="375">
                  <a:moveTo>
                    <a:pt x="0" y="256"/>
                  </a:moveTo>
                  <a:lnTo>
                    <a:pt x="7" y="239"/>
                  </a:lnTo>
                  <a:lnTo>
                    <a:pt x="7" y="216"/>
                  </a:lnTo>
                  <a:lnTo>
                    <a:pt x="14" y="193"/>
                  </a:lnTo>
                  <a:lnTo>
                    <a:pt x="21" y="176"/>
                  </a:lnTo>
                  <a:lnTo>
                    <a:pt x="21" y="159"/>
                  </a:lnTo>
                  <a:lnTo>
                    <a:pt x="28" y="142"/>
                  </a:lnTo>
                  <a:lnTo>
                    <a:pt x="35" y="131"/>
                  </a:lnTo>
                  <a:lnTo>
                    <a:pt x="35" y="125"/>
                  </a:lnTo>
                  <a:lnTo>
                    <a:pt x="43" y="119"/>
                  </a:lnTo>
                  <a:lnTo>
                    <a:pt x="50" y="125"/>
                  </a:lnTo>
                  <a:lnTo>
                    <a:pt x="57" y="131"/>
                  </a:lnTo>
                  <a:lnTo>
                    <a:pt x="57" y="136"/>
                  </a:lnTo>
                  <a:lnTo>
                    <a:pt x="64" y="142"/>
                  </a:lnTo>
                  <a:lnTo>
                    <a:pt x="71" y="153"/>
                  </a:lnTo>
                  <a:lnTo>
                    <a:pt x="71" y="159"/>
                  </a:lnTo>
                  <a:lnTo>
                    <a:pt x="78" y="170"/>
                  </a:lnTo>
                  <a:lnTo>
                    <a:pt x="85" y="182"/>
                  </a:lnTo>
                  <a:lnTo>
                    <a:pt x="85" y="187"/>
                  </a:lnTo>
                  <a:lnTo>
                    <a:pt x="92" y="193"/>
                  </a:lnTo>
                  <a:lnTo>
                    <a:pt x="99" y="199"/>
                  </a:lnTo>
                  <a:lnTo>
                    <a:pt x="99" y="204"/>
                  </a:lnTo>
                  <a:lnTo>
                    <a:pt x="114" y="216"/>
                  </a:lnTo>
                  <a:lnTo>
                    <a:pt x="107" y="216"/>
                  </a:lnTo>
                  <a:lnTo>
                    <a:pt x="114" y="216"/>
                  </a:lnTo>
                  <a:lnTo>
                    <a:pt x="121" y="221"/>
                  </a:lnTo>
                  <a:lnTo>
                    <a:pt x="128" y="221"/>
                  </a:lnTo>
                  <a:lnTo>
                    <a:pt x="135" y="221"/>
                  </a:lnTo>
                  <a:lnTo>
                    <a:pt x="142" y="221"/>
                  </a:lnTo>
                  <a:lnTo>
                    <a:pt x="149" y="221"/>
                  </a:lnTo>
                  <a:lnTo>
                    <a:pt x="156" y="221"/>
                  </a:lnTo>
                  <a:lnTo>
                    <a:pt x="163" y="221"/>
                  </a:lnTo>
                  <a:lnTo>
                    <a:pt x="171" y="227"/>
                  </a:lnTo>
                  <a:lnTo>
                    <a:pt x="178" y="227"/>
                  </a:lnTo>
                  <a:lnTo>
                    <a:pt x="185" y="233"/>
                  </a:lnTo>
                  <a:lnTo>
                    <a:pt x="185" y="239"/>
                  </a:lnTo>
                  <a:lnTo>
                    <a:pt x="192" y="244"/>
                  </a:lnTo>
                  <a:lnTo>
                    <a:pt x="199" y="256"/>
                  </a:lnTo>
                  <a:lnTo>
                    <a:pt x="199" y="261"/>
                  </a:lnTo>
                  <a:lnTo>
                    <a:pt x="206" y="273"/>
                  </a:lnTo>
                  <a:lnTo>
                    <a:pt x="220" y="284"/>
                  </a:lnTo>
                  <a:lnTo>
                    <a:pt x="213" y="284"/>
                  </a:lnTo>
                  <a:lnTo>
                    <a:pt x="220" y="278"/>
                  </a:lnTo>
                  <a:lnTo>
                    <a:pt x="227" y="273"/>
                  </a:lnTo>
                  <a:lnTo>
                    <a:pt x="235" y="267"/>
                  </a:lnTo>
                  <a:lnTo>
                    <a:pt x="235" y="256"/>
                  </a:lnTo>
                  <a:lnTo>
                    <a:pt x="242" y="244"/>
                  </a:lnTo>
                  <a:lnTo>
                    <a:pt x="249" y="233"/>
                  </a:lnTo>
                  <a:lnTo>
                    <a:pt x="249" y="221"/>
                  </a:lnTo>
                  <a:lnTo>
                    <a:pt x="256" y="210"/>
                  </a:lnTo>
                  <a:lnTo>
                    <a:pt x="263" y="199"/>
                  </a:lnTo>
                  <a:lnTo>
                    <a:pt x="263" y="193"/>
                  </a:lnTo>
                  <a:lnTo>
                    <a:pt x="277" y="182"/>
                  </a:lnTo>
                  <a:lnTo>
                    <a:pt x="270" y="182"/>
                  </a:lnTo>
                  <a:lnTo>
                    <a:pt x="277" y="182"/>
                  </a:lnTo>
                  <a:lnTo>
                    <a:pt x="284" y="182"/>
                  </a:lnTo>
                  <a:lnTo>
                    <a:pt x="292" y="182"/>
                  </a:lnTo>
                  <a:lnTo>
                    <a:pt x="299" y="187"/>
                  </a:lnTo>
                  <a:lnTo>
                    <a:pt x="306" y="187"/>
                  </a:lnTo>
                  <a:lnTo>
                    <a:pt x="313" y="187"/>
                  </a:lnTo>
                  <a:lnTo>
                    <a:pt x="320" y="193"/>
                  </a:lnTo>
                  <a:lnTo>
                    <a:pt x="327" y="187"/>
                  </a:lnTo>
                  <a:lnTo>
                    <a:pt x="334" y="182"/>
                  </a:lnTo>
                  <a:lnTo>
                    <a:pt x="341" y="182"/>
                  </a:lnTo>
                  <a:lnTo>
                    <a:pt x="348" y="170"/>
                  </a:lnTo>
                  <a:lnTo>
                    <a:pt x="348" y="165"/>
                  </a:lnTo>
                  <a:lnTo>
                    <a:pt x="356" y="159"/>
                  </a:lnTo>
                  <a:lnTo>
                    <a:pt x="363" y="153"/>
                  </a:lnTo>
                  <a:lnTo>
                    <a:pt x="363" y="148"/>
                  </a:lnTo>
                  <a:lnTo>
                    <a:pt x="370" y="142"/>
                  </a:lnTo>
                  <a:lnTo>
                    <a:pt x="377" y="148"/>
                  </a:lnTo>
                  <a:lnTo>
                    <a:pt x="384" y="153"/>
                  </a:lnTo>
                  <a:lnTo>
                    <a:pt x="384" y="165"/>
                  </a:lnTo>
                  <a:lnTo>
                    <a:pt x="391" y="176"/>
                  </a:lnTo>
                  <a:lnTo>
                    <a:pt x="398" y="187"/>
                  </a:lnTo>
                  <a:lnTo>
                    <a:pt x="398" y="199"/>
                  </a:lnTo>
                  <a:lnTo>
                    <a:pt x="405" y="216"/>
                  </a:lnTo>
                  <a:lnTo>
                    <a:pt x="412" y="227"/>
                  </a:lnTo>
                  <a:lnTo>
                    <a:pt x="412" y="244"/>
                  </a:lnTo>
                  <a:lnTo>
                    <a:pt x="420" y="256"/>
                  </a:lnTo>
                  <a:lnTo>
                    <a:pt x="427" y="267"/>
                  </a:lnTo>
                  <a:lnTo>
                    <a:pt x="427" y="284"/>
                  </a:lnTo>
                  <a:lnTo>
                    <a:pt x="434" y="301"/>
                  </a:lnTo>
                  <a:lnTo>
                    <a:pt x="434" y="318"/>
                  </a:lnTo>
                  <a:lnTo>
                    <a:pt x="441" y="329"/>
                  </a:lnTo>
                  <a:lnTo>
                    <a:pt x="448" y="346"/>
                  </a:lnTo>
                  <a:lnTo>
                    <a:pt x="448" y="358"/>
                  </a:lnTo>
                  <a:lnTo>
                    <a:pt x="455" y="369"/>
                  </a:lnTo>
                  <a:lnTo>
                    <a:pt x="462" y="375"/>
                  </a:lnTo>
                  <a:lnTo>
                    <a:pt x="469" y="375"/>
                  </a:lnTo>
                  <a:lnTo>
                    <a:pt x="476" y="369"/>
                  </a:lnTo>
                  <a:lnTo>
                    <a:pt x="476" y="358"/>
                  </a:lnTo>
                  <a:lnTo>
                    <a:pt x="484" y="346"/>
                  </a:lnTo>
                  <a:lnTo>
                    <a:pt x="491" y="335"/>
                  </a:lnTo>
                  <a:lnTo>
                    <a:pt x="491" y="324"/>
                  </a:lnTo>
                  <a:lnTo>
                    <a:pt x="498" y="307"/>
                  </a:lnTo>
                  <a:lnTo>
                    <a:pt x="498" y="295"/>
                  </a:lnTo>
                  <a:lnTo>
                    <a:pt x="505" y="278"/>
                  </a:lnTo>
                  <a:lnTo>
                    <a:pt x="512" y="267"/>
                  </a:lnTo>
                  <a:lnTo>
                    <a:pt x="512" y="256"/>
                  </a:lnTo>
                  <a:lnTo>
                    <a:pt x="519" y="239"/>
                  </a:lnTo>
                  <a:lnTo>
                    <a:pt x="526" y="227"/>
                  </a:lnTo>
                  <a:lnTo>
                    <a:pt x="526" y="216"/>
                  </a:lnTo>
                  <a:lnTo>
                    <a:pt x="533" y="204"/>
                  </a:lnTo>
                  <a:lnTo>
                    <a:pt x="541" y="193"/>
                  </a:lnTo>
                  <a:lnTo>
                    <a:pt x="541" y="187"/>
                  </a:lnTo>
                  <a:lnTo>
                    <a:pt x="548" y="176"/>
                  </a:lnTo>
                  <a:lnTo>
                    <a:pt x="548" y="170"/>
                  </a:lnTo>
                  <a:lnTo>
                    <a:pt x="555" y="165"/>
                  </a:lnTo>
                  <a:lnTo>
                    <a:pt x="562" y="159"/>
                  </a:lnTo>
                  <a:lnTo>
                    <a:pt x="569" y="159"/>
                  </a:lnTo>
                  <a:lnTo>
                    <a:pt x="576" y="159"/>
                  </a:lnTo>
                  <a:lnTo>
                    <a:pt x="583" y="159"/>
                  </a:lnTo>
                  <a:lnTo>
                    <a:pt x="590" y="159"/>
                  </a:lnTo>
                  <a:lnTo>
                    <a:pt x="597" y="165"/>
                  </a:lnTo>
                  <a:lnTo>
                    <a:pt x="605" y="165"/>
                  </a:lnTo>
                  <a:lnTo>
                    <a:pt x="612" y="170"/>
                  </a:lnTo>
                  <a:lnTo>
                    <a:pt x="619" y="170"/>
                  </a:lnTo>
                  <a:lnTo>
                    <a:pt x="626" y="165"/>
                  </a:lnTo>
                  <a:lnTo>
                    <a:pt x="633" y="165"/>
                  </a:lnTo>
                  <a:lnTo>
                    <a:pt x="640" y="153"/>
                  </a:lnTo>
                  <a:lnTo>
                    <a:pt x="640" y="142"/>
                  </a:lnTo>
                  <a:lnTo>
                    <a:pt x="647" y="125"/>
                  </a:lnTo>
                  <a:lnTo>
                    <a:pt x="654" y="108"/>
                  </a:lnTo>
                  <a:lnTo>
                    <a:pt x="654" y="85"/>
                  </a:lnTo>
                  <a:lnTo>
                    <a:pt x="661" y="57"/>
                  </a:lnTo>
                  <a:lnTo>
                    <a:pt x="661" y="29"/>
                  </a:lnTo>
                  <a:lnTo>
                    <a:pt x="669" y="0"/>
                  </a:lnTo>
                </a:path>
              </a:pathLst>
            </a:custGeom>
            <a:noFill/>
            <a:ln w="25400">
              <a:solidFill>
                <a:srgbClr val="3366FF"/>
              </a:solidFill>
              <a:prstDash val="solid"/>
              <a:round/>
              <a:headEnd/>
              <a:tailEnd/>
            </a:ln>
          </p:spPr>
          <p:txBody>
            <a:bodyPr/>
            <a:lstStyle/>
            <a:p>
              <a:endParaRPr lang="en-US">
                <a:solidFill>
                  <a:srgbClr val="FFFF00"/>
                </a:solidFill>
              </a:endParaRPr>
            </a:p>
          </p:txBody>
        </p:sp>
        <p:sp>
          <p:nvSpPr>
            <p:cNvPr id="591249" name="Freeform 3473"/>
            <p:cNvSpPr>
              <a:spLocks/>
            </p:cNvSpPr>
            <p:nvPr/>
          </p:nvSpPr>
          <p:spPr bwMode="auto">
            <a:xfrm>
              <a:off x="2718" y="2353"/>
              <a:ext cx="633" cy="386"/>
            </a:xfrm>
            <a:custGeom>
              <a:avLst/>
              <a:gdLst/>
              <a:ahLst/>
              <a:cxnLst>
                <a:cxn ang="0">
                  <a:pos x="7" y="40"/>
                </a:cxn>
                <a:cxn ang="0">
                  <a:pos x="21" y="0"/>
                </a:cxn>
                <a:cxn ang="0">
                  <a:pos x="35" y="34"/>
                </a:cxn>
                <a:cxn ang="0">
                  <a:pos x="49" y="108"/>
                </a:cxn>
                <a:cxn ang="0">
                  <a:pos x="64" y="170"/>
                </a:cxn>
                <a:cxn ang="0">
                  <a:pos x="78" y="198"/>
                </a:cxn>
                <a:cxn ang="0">
                  <a:pos x="92" y="210"/>
                </a:cxn>
                <a:cxn ang="0">
                  <a:pos x="106" y="227"/>
                </a:cxn>
                <a:cxn ang="0">
                  <a:pos x="121" y="255"/>
                </a:cxn>
                <a:cxn ang="0">
                  <a:pos x="135" y="283"/>
                </a:cxn>
                <a:cxn ang="0">
                  <a:pos x="156" y="306"/>
                </a:cxn>
                <a:cxn ang="0">
                  <a:pos x="163" y="306"/>
                </a:cxn>
                <a:cxn ang="0">
                  <a:pos x="185" y="300"/>
                </a:cxn>
                <a:cxn ang="0">
                  <a:pos x="199" y="283"/>
                </a:cxn>
                <a:cxn ang="0">
                  <a:pos x="213" y="238"/>
                </a:cxn>
                <a:cxn ang="0">
                  <a:pos x="220" y="170"/>
                </a:cxn>
                <a:cxn ang="0">
                  <a:pos x="234" y="108"/>
                </a:cxn>
                <a:cxn ang="0">
                  <a:pos x="256" y="108"/>
                </a:cxn>
                <a:cxn ang="0">
                  <a:pos x="270" y="164"/>
                </a:cxn>
                <a:cxn ang="0">
                  <a:pos x="284" y="221"/>
                </a:cxn>
                <a:cxn ang="0">
                  <a:pos x="298" y="255"/>
                </a:cxn>
                <a:cxn ang="0">
                  <a:pos x="320" y="238"/>
                </a:cxn>
                <a:cxn ang="0">
                  <a:pos x="334" y="187"/>
                </a:cxn>
                <a:cxn ang="0">
                  <a:pos x="348" y="136"/>
                </a:cxn>
                <a:cxn ang="0">
                  <a:pos x="362" y="130"/>
                </a:cxn>
                <a:cxn ang="0">
                  <a:pos x="377" y="164"/>
                </a:cxn>
                <a:cxn ang="0">
                  <a:pos x="391" y="210"/>
                </a:cxn>
                <a:cxn ang="0">
                  <a:pos x="398" y="244"/>
                </a:cxn>
                <a:cxn ang="0">
                  <a:pos x="412" y="272"/>
                </a:cxn>
                <a:cxn ang="0">
                  <a:pos x="426" y="295"/>
                </a:cxn>
                <a:cxn ang="0">
                  <a:pos x="441" y="323"/>
                </a:cxn>
                <a:cxn ang="0">
                  <a:pos x="455" y="352"/>
                </a:cxn>
                <a:cxn ang="0">
                  <a:pos x="469" y="380"/>
                </a:cxn>
                <a:cxn ang="0">
                  <a:pos x="490" y="374"/>
                </a:cxn>
                <a:cxn ang="0">
                  <a:pos x="505" y="335"/>
                </a:cxn>
                <a:cxn ang="0">
                  <a:pos x="512" y="278"/>
                </a:cxn>
                <a:cxn ang="0">
                  <a:pos x="526" y="238"/>
                </a:cxn>
                <a:cxn ang="0">
                  <a:pos x="540" y="215"/>
                </a:cxn>
                <a:cxn ang="0">
                  <a:pos x="562" y="210"/>
                </a:cxn>
                <a:cxn ang="0">
                  <a:pos x="576" y="249"/>
                </a:cxn>
                <a:cxn ang="0">
                  <a:pos x="590" y="289"/>
                </a:cxn>
                <a:cxn ang="0">
                  <a:pos x="611" y="306"/>
                </a:cxn>
              </a:cxnLst>
              <a:rect l="0" t="0" r="r" b="b"/>
              <a:pathLst>
                <a:path w="633" h="386">
                  <a:moveTo>
                    <a:pt x="0" y="96"/>
                  </a:moveTo>
                  <a:lnTo>
                    <a:pt x="7" y="68"/>
                  </a:lnTo>
                  <a:lnTo>
                    <a:pt x="7" y="40"/>
                  </a:lnTo>
                  <a:lnTo>
                    <a:pt x="14" y="17"/>
                  </a:lnTo>
                  <a:lnTo>
                    <a:pt x="21" y="6"/>
                  </a:lnTo>
                  <a:lnTo>
                    <a:pt x="21" y="0"/>
                  </a:lnTo>
                  <a:lnTo>
                    <a:pt x="28" y="6"/>
                  </a:lnTo>
                  <a:lnTo>
                    <a:pt x="35" y="17"/>
                  </a:lnTo>
                  <a:lnTo>
                    <a:pt x="35" y="34"/>
                  </a:lnTo>
                  <a:lnTo>
                    <a:pt x="42" y="57"/>
                  </a:lnTo>
                  <a:lnTo>
                    <a:pt x="49" y="85"/>
                  </a:lnTo>
                  <a:lnTo>
                    <a:pt x="49" y="108"/>
                  </a:lnTo>
                  <a:lnTo>
                    <a:pt x="56" y="130"/>
                  </a:lnTo>
                  <a:lnTo>
                    <a:pt x="56" y="153"/>
                  </a:lnTo>
                  <a:lnTo>
                    <a:pt x="64" y="170"/>
                  </a:lnTo>
                  <a:lnTo>
                    <a:pt x="71" y="181"/>
                  </a:lnTo>
                  <a:lnTo>
                    <a:pt x="71" y="193"/>
                  </a:lnTo>
                  <a:lnTo>
                    <a:pt x="78" y="198"/>
                  </a:lnTo>
                  <a:lnTo>
                    <a:pt x="92" y="210"/>
                  </a:lnTo>
                  <a:lnTo>
                    <a:pt x="85" y="210"/>
                  </a:lnTo>
                  <a:lnTo>
                    <a:pt x="92" y="210"/>
                  </a:lnTo>
                  <a:lnTo>
                    <a:pt x="99" y="215"/>
                  </a:lnTo>
                  <a:lnTo>
                    <a:pt x="99" y="221"/>
                  </a:lnTo>
                  <a:lnTo>
                    <a:pt x="106" y="227"/>
                  </a:lnTo>
                  <a:lnTo>
                    <a:pt x="106" y="232"/>
                  </a:lnTo>
                  <a:lnTo>
                    <a:pt x="113" y="244"/>
                  </a:lnTo>
                  <a:lnTo>
                    <a:pt x="121" y="255"/>
                  </a:lnTo>
                  <a:lnTo>
                    <a:pt x="121" y="261"/>
                  </a:lnTo>
                  <a:lnTo>
                    <a:pt x="128" y="272"/>
                  </a:lnTo>
                  <a:lnTo>
                    <a:pt x="135" y="283"/>
                  </a:lnTo>
                  <a:lnTo>
                    <a:pt x="135" y="289"/>
                  </a:lnTo>
                  <a:lnTo>
                    <a:pt x="142" y="295"/>
                  </a:lnTo>
                  <a:lnTo>
                    <a:pt x="156" y="306"/>
                  </a:lnTo>
                  <a:lnTo>
                    <a:pt x="149" y="306"/>
                  </a:lnTo>
                  <a:lnTo>
                    <a:pt x="156" y="306"/>
                  </a:lnTo>
                  <a:lnTo>
                    <a:pt x="163" y="306"/>
                  </a:lnTo>
                  <a:lnTo>
                    <a:pt x="170" y="306"/>
                  </a:lnTo>
                  <a:lnTo>
                    <a:pt x="177" y="306"/>
                  </a:lnTo>
                  <a:lnTo>
                    <a:pt x="185" y="300"/>
                  </a:lnTo>
                  <a:lnTo>
                    <a:pt x="185" y="295"/>
                  </a:lnTo>
                  <a:lnTo>
                    <a:pt x="192" y="289"/>
                  </a:lnTo>
                  <a:lnTo>
                    <a:pt x="199" y="283"/>
                  </a:lnTo>
                  <a:lnTo>
                    <a:pt x="199" y="272"/>
                  </a:lnTo>
                  <a:lnTo>
                    <a:pt x="206" y="255"/>
                  </a:lnTo>
                  <a:lnTo>
                    <a:pt x="213" y="238"/>
                  </a:lnTo>
                  <a:lnTo>
                    <a:pt x="213" y="215"/>
                  </a:lnTo>
                  <a:lnTo>
                    <a:pt x="220" y="193"/>
                  </a:lnTo>
                  <a:lnTo>
                    <a:pt x="220" y="170"/>
                  </a:lnTo>
                  <a:lnTo>
                    <a:pt x="227" y="147"/>
                  </a:lnTo>
                  <a:lnTo>
                    <a:pt x="234" y="125"/>
                  </a:lnTo>
                  <a:lnTo>
                    <a:pt x="234" y="108"/>
                  </a:lnTo>
                  <a:lnTo>
                    <a:pt x="241" y="96"/>
                  </a:lnTo>
                  <a:lnTo>
                    <a:pt x="249" y="96"/>
                  </a:lnTo>
                  <a:lnTo>
                    <a:pt x="256" y="108"/>
                  </a:lnTo>
                  <a:lnTo>
                    <a:pt x="263" y="119"/>
                  </a:lnTo>
                  <a:lnTo>
                    <a:pt x="263" y="142"/>
                  </a:lnTo>
                  <a:lnTo>
                    <a:pt x="270" y="164"/>
                  </a:lnTo>
                  <a:lnTo>
                    <a:pt x="277" y="187"/>
                  </a:lnTo>
                  <a:lnTo>
                    <a:pt x="277" y="204"/>
                  </a:lnTo>
                  <a:lnTo>
                    <a:pt x="284" y="221"/>
                  </a:lnTo>
                  <a:lnTo>
                    <a:pt x="284" y="238"/>
                  </a:lnTo>
                  <a:lnTo>
                    <a:pt x="291" y="249"/>
                  </a:lnTo>
                  <a:lnTo>
                    <a:pt x="298" y="255"/>
                  </a:lnTo>
                  <a:lnTo>
                    <a:pt x="305" y="255"/>
                  </a:lnTo>
                  <a:lnTo>
                    <a:pt x="313" y="249"/>
                  </a:lnTo>
                  <a:lnTo>
                    <a:pt x="320" y="238"/>
                  </a:lnTo>
                  <a:lnTo>
                    <a:pt x="327" y="221"/>
                  </a:lnTo>
                  <a:lnTo>
                    <a:pt x="327" y="210"/>
                  </a:lnTo>
                  <a:lnTo>
                    <a:pt x="334" y="187"/>
                  </a:lnTo>
                  <a:lnTo>
                    <a:pt x="334" y="170"/>
                  </a:lnTo>
                  <a:lnTo>
                    <a:pt x="341" y="153"/>
                  </a:lnTo>
                  <a:lnTo>
                    <a:pt x="348" y="136"/>
                  </a:lnTo>
                  <a:lnTo>
                    <a:pt x="348" y="130"/>
                  </a:lnTo>
                  <a:lnTo>
                    <a:pt x="355" y="125"/>
                  </a:lnTo>
                  <a:lnTo>
                    <a:pt x="362" y="130"/>
                  </a:lnTo>
                  <a:lnTo>
                    <a:pt x="362" y="136"/>
                  </a:lnTo>
                  <a:lnTo>
                    <a:pt x="370" y="153"/>
                  </a:lnTo>
                  <a:lnTo>
                    <a:pt x="377" y="164"/>
                  </a:lnTo>
                  <a:lnTo>
                    <a:pt x="377" y="181"/>
                  </a:lnTo>
                  <a:lnTo>
                    <a:pt x="384" y="193"/>
                  </a:lnTo>
                  <a:lnTo>
                    <a:pt x="391" y="210"/>
                  </a:lnTo>
                  <a:lnTo>
                    <a:pt x="391" y="221"/>
                  </a:lnTo>
                  <a:lnTo>
                    <a:pt x="398" y="232"/>
                  </a:lnTo>
                  <a:lnTo>
                    <a:pt x="398" y="244"/>
                  </a:lnTo>
                  <a:lnTo>
                    <a:pt x="405" y="249"/>
                  </a:lnTo>
                  <a:lnTo>
                    <a:pt x="412" y="261"/>
                  </a:lnTo>
                  <a:lnTo>
                    <a:pt x="412" y="272"/>
                  </a:lnTo>
                  <a:lnTo>
                    <a:pt x="419" y="278"/>
                  </a:lnTo>
                  <a:lnTo>
                    <a:pt x="426" y="283"/>
                  </a:lnTo>
                  <a:lnTo>
                    <a:pt x="426" y="295"/>
                  </a:lnTo>
                  <a:lnTo>
                    <a:pt x="434" y="300"/>
                  </a:lnTo>
                  <a:lnTo>
                    <a:pt x="441" y="312"/>
                  </a:lnTo>
                  <a:lnTo>
                    <a:pt x="441" y="323"/>
                  </a:lnTo>
                  <a:lnTo>
                    <a:pt x="448" y="329"/>
                  </a:lnTo>
                  <a:lnTo>
                    <a:pt x="448" y="340"/>
                  </a:lnTo>
                  <a:lnTo>
                    <a:pt x="455" y="352"/>
                  </a:lnTo>
                  <a:lnTo>
                    <a:pt x="462" y="363"/>
                  </a:lnTo>
                  <a:lnTo>
                    <a:pt x="462" y="369"/>
                  </a:lnTo>
                  <a:lnTo>
                    <a:pt x="469" y="380"/>
                  </a:lnTo>
                  <a:lnTo>
                    <a:pt x="476" y="386"/>
                  </a:lnTo>
                  <a:lnTo>
                    <a:pt x="483" y="380"/>
                  </a:lnTo>
                  <a:lnTo>
                    <a:pt x="490" y="374"/>
                  </a:lnTo>
                  <a:lnTo>
                    <a:pt x="490" y="363"/>
                  </a:lnTo>
                  <a:lnTo>
                    <a:pt x="498" y="352"/>
                  </a:lnTo>
                  <a:lnTo>
                    <a:pt x="505" y="335"/>
                  </a:lnTo>
                  <a:lnTo>
                    <a:pt x="505" y="312"/>
                  </a:lnTo>
                  <a:lnTo>
                    <a:pt x="512" y="295"/>
                  </a:lnTo>
                  <a:lnTo>
                    <a:pt x="512" y="278"/>
                  </a:lnTo>
                  <a:lnTo>
                    <a:pt x="519" y="266"/>
                  </a:lnTo>
                  <a:lnTo>
                    <a:pt x="526" y="249"/>
                  </a:lnTo>
                  <a:lnTo>
                    <a:pt x="526" y="238"/>
                  </a:lnTo>
                  <a:lnTo>
                    <a:pt x="533" y="232"/>
                  </a:lnTo>
                  <a:lnTo>
                    <a:pt x="540" y="221"/>
                  </a:lnTo>
                  <a:lnTo>
                    <a:pt x="540" y="215"/>
                  </a:lnTo>
                  <a:lnTo>
                    <a:pt x="547" y="210"/>
                  </a:lnTo>
                  <a:lnTo>
                    <a:pt x="554" y="204"/>
                  </a:lnTo>
                  <a:lnTo>
                    <a:pt x="562" y="210"/>
                  </a:lnTo>
                  <a:lnTo>
                    <a:pt x="569" y="221"/>
                  </a:lnTo>
                  <a:lnTo>
                    <a:pt x="576" y="232"/>
                  </a:lnTo>
                  <a:lnTo>
                    <a:pt x="576" y="249"/>
                  </a:lnTo>
                  <a:lnTo>
                    <a:pt x="583" y="261"/>
                  </a:lnTo>
                  <a:lnTo>
                    <a:pt x="590" y="278"/>
                  </a:lnTo>
                  <a:lnTo>
                    <a:pt x="590" y="289"/>
                  </a:lnTo>
                  <a:lnTo>
                    <a:pt x="597" y="300"/>
                  </a:lnTo>
                  <a:lnTo>
                    <a:pt x="604" y="306"/>
                  </a:lnTo>
                  <a:lnTo>
                    <a:pt x="611" y="306"/>
                  </a:lnTo>
                  <a:lnTo>
                    <a:pt x="619" y="306"/>
                  </a:lnTo>
                  <a:lnTo>
                    <a:pt x="633" y="295"/>
                  </a:lnTo>
                </a:path>
              </a:pathLst>
            </a:custGeom>
            <a:noFill/>
            <a:ln w="25400">
              <a:solidFill>
                <a:srgbClr val="3366FF"/>
              </a:solidFill>
              <a:prstDash val="solid"/>
              <a:round/>
              <a:headEnd/>
              <a:tailEnd/>
            </a:ln>
          </p:spPr>
          <p:txBody>
            <a:bodyPr/>
            <a:lstStyle/>
            <a:p>
              <a:endParaRPr lang="en-US">
                <a:solidFill>
                  <a:srgbClr val="FFFF00"/>
                </a:solidFill>
              </a:endParaRPr>
            </a:p>
          </p:txBody>
        </p:sp>
        <p:sp>
          <p:nvSpPr>
            <p:cNvPr id="591250" name="Freeform 3474"/>
            <p:cNvSpPr>
              <a:spLocks/>
            </p:cNvSpPr>
            <p:nvPr/>
          </p:nvSpPr>
          <p:spPr bwMode="auto">
            <a:xfrm>
              <a:off x="3344" y="2614"/>
              <a:ext cx="462" cy="164"/>
            </a:xfrm>
            <a:custGeom>
              <a:avLst/>
              <a:gdLst/>
              <a:ahLst/>
              <a:cxnLst>
                <a:cxn ang="0">
                  <a:pos x="0" y="34"/>
                </a:cxn>
                <a:cxn ang="0">
                  <a:pos x="14" y="28"/>
                </a:cxn>
                <a:cxn ang="0">
                  <a:pos x="21" y="17"/>
                </a:cxn>
                <a:cxn ang="0">
                  <a:pos x="28" y="5"/>
                </a:cxn>
                <a:cxn ang="0">
                  <a:pos x="42" y="0"/>
                </a:cxn>
                <a:cxn ang="0">
                  <a:pos x="57" y="0"/>
                </a:cxn>
                <a:cxn ang="0">
                  <a:pos x="71" y="11"/>
                </a:cxn>
                <a:cxn ang="0">
                  <a:pos x="85" y="17"/>
                </a:cxn>
                <a:cxn ang="0">
                  <a:pos x="99" y="22"/>
                </a:cxn>
                <a:cxn ang="0">
                  <a:pos x="113" y="17"/>
                </a:cxn>
                <a:cxn ang="0">
                  <a:pos x="128" y="11"/>
                </a:cxn>
                <a:cxn ang="0">
                  <a:pos x="142" y="11"/>
                </a:cxn>
                <a:cxn ang="0">
                  <a:pos x="156" y="17"/>
                </a:cxn>
                <a:cxn ang="0">
                  <a:pos x="163" y="34"/>
                </a:cxn>
                <a:cxn ang="0">
                  <a:pos x="177" y="45"/>
                </a:cxn>
                <a:cxn ang="0">
                  <a:pos x="185" y="62"/>
                </a:cxn>
                <a:cxn ang="0">
                  <a:pos x="192" y="74"/>
                </a:cxn>
                <a:cxn ang="0">
                  <a:pos x="206" y="79"/>
                </a:cxn>
                <a:cxn ang="0">
                  <a:pos x="220" y="85"/>
                </a:cxn>
                <a:cxn ang="0">
                  <a:pos x="234" y="91"/>
                </a:cxn>
                <a:cxn ang="0">
                  <a:pos x="249" y="102"/>
                </a:cxn>
                <a:cxn ang="0">
                  <a:pos x="263" y="113"/>
                </a:cxn>
                <a:cxn ang="0">
                  <a:pos x="270" y="125"/>
                </a:cxn>
                <a:cxn ang="0">
                  <a:pos x="277" y="142"/>
                </a:cxn>
                <a:cxn ang="0">
                  <a:pos x="298" y="159"/>
                </a:cxn>
                <a:cxn ang="0">
                  <a:pos x="298" y="159"/>
                </a:cxn>
                <a:cxn ang="0">
                  <a:pos x="313" y="164"/>
                </a:cxn>
                <a:cxn ang="0">
                  <a:pos x="327" y="153"/>
                </a:cxn>
                <a:cxn ang="0">
                  <a:pos x="341" y="159"/>
                </a:cxn>
                <a:cxn ang="0">
                  <a:pos x="355" y="164"/>
                </a:cxn>
                <a:cxn ang="0">
                  <a:pos x="370" y="159"/>
                </a:cxn>
                <a:cxn ang="0">
                  <a:pos x="384" y="142"/>
                </a:cxn>
                <a:cxn ang="0">
                  <a:pos x="391" y="125"/>
                </a:cxn>
                <a:cxn ang="0">
                  <a:pos x="398" y="102"/>
                </a:cxn>
                <a:cxn ang="0">
                  <a:pos x="405" y="91"/>
                </a:cxn>
                <a:cxn ang="0">
                  <a:pos x="419" y="74"/>
                </a:cxn>
                <a:cxn ang="0">
                  <a:pos x="426" y="62"/>
                </a:cxn>
                <a:cxn ang="0">
                  <a:pos x="434" y="51"/>
                </a:cxn>
                <a:cxn ang="0">
                  <a:pos x="448" y="39"/>
                </a:cxn>
                <a:cxn ang="0">
                  <a:pos x="462" y="39"/>
                </a:cxn>
              </a:cxnLst>
              <a:rect l="0" t="0" r="r" b="b"/>
              <a:pathLst>
                <a:path w="462" h="164">
                  <a:moveTo>
                    <a:pt x="7" y="34"/>
                  </a:moveTo>
                  <a:lnTo>
                    <a:pt x="0" y="34"/>
                  </a:lnTo>
                  <a:lnTo>
                    <a:pt x="7" y="34"/>
                  </a:lnTo>
                  <a:lnTo>
                    <a:pt x="14" y="28"/>
                  </a:lnTo>
                  <a:lnTo>
                    <a:pt x="14" y="22"/>
                  </a:lnTo>
                  <a:lnTo>
                    <a:pt x="21" y="17"/>
                  </a:lnTo>
                  <a:lnTo>
                    <a:pt x="28" y="11"/>
                  </a:lnTo>
                  <a:lnTo>
                    <a:pt x="28" y="5"/>
                  </a:lnTo>
                  <a:lnTo>
                    <a:pt x="35" y="0"/>
                  </a:lnTo>
                  <a:lnTo>
                    <a:pt x="42" y="0"/>
                  </a:lnTo>
                  <a:lnTo>
                    <a:pt x="49" y="0"/>
                  </a:lnTo>
                  <a:lnTo>
                    <a:pt x="57" y="0"/>
                  </a:lnTo>
                  <a:lnTo>
                    <a:pt x="64" y="5"/>
                  </a:lnTo>
                  <a:lnTo>
                    <a:pt x="71" y="11"/>
                  </a:lnTo>
                  <a:lnTo>
                    <a:pt x="78" y="11"/>
                  </a:lnTo>
                  <a:lnTo>
                    <a:pt x="85" y="17"/>
                  </a:lnTo>
                  <a:lnTo>
                    <a:pt x="92" y="17"/>
                  </a:lnTo>
                  <a:lnTo>
                    <a:pt x="99" y="22"/>
                  </a:lnTo>
                  <a:lnTo>
                    <a:pt x="106" y="22"/>
                  </a:lnTo>
                  <a:lnTo>
                    <a:pt x="113" y="17"/>
                  </a:lnTo>
                  <a:lnTo>
                    <a:pt x="121" y="17"/>
                  </a:lnTo>
                  <a:lnTo>
                    <a:pt x="128" y="11"/>
                  </a:lnTo>
                  <a:lnTo>
                    <a:pt x="135" y="11"/>
                  </a:lnTo>
                  <a:lnTo>
                    <a:pt x="142" y="11"/>
                  </a:lnTo>
                  <a:lnTo>
                    <a:pt x="149" y="11"/>
                  </a:lnTo>
                  <a:lnTo>
                    <a:pt x="156" y="17"/>
                  </a:lnTo>
                  <a:lnTo>
                    <a:pt x="163" y="22"/>
                  </a:lnTo>
                  <a:lnTo>
                    <a:pt x="163" y="34"/>
                  </a:lnTo>
                  <a:lnTo>
                    <a:pt x="170" y="39"/>
                  </a:lnTo>
                  <a:lnTo>
                    <a:pt x="177" y="45"/>
                  </a:lnTo>
                  <a:lnTo>
                    <a:pt x="177" y="56"/>
                  </a:lnTo>
                  <a:lnTo>
                    <a:pt x="185" y="62"/>
                  </a:lnTo>
                  <a:lnTo>
                    <a:pt x="199" y="74"/>
                  </a:lnTo>
                  <a:lnTo>
                    <a:pt x="192" y="74"/>
                  </a:lnTo>
                  <a:lnTo>
                    <a:pt x="199" y="74"/>
                  </a:lnTo>
                  <a:lnTo>
                    <a:pt x="206" y="79"/>
                  </a:lnTo>
                  <a:lnTo>
                    <a:pt x="213" y="79"/>
                  </a:lnTo>
                  <a:lnTo>
                    <a:pt x="220" y="85"/>
                  </a:lnTo>
                  <a:lnTo>
                    <a:pt x="227" y="91"/>
                  </a:lnTo>
                  <a:lnTo>
                    <a:pt x="234" y="91"/>
                  </a:lnTo>
                  <a:lnTo>
                    <a:pt x="242" y="96"/>
                  </a:lnTo>
                  <a:lnTo>
                    <a:pt x="249" y="102"/>
                  </a:lnTo>
                  <a:lnTo>
                    <a:pt x="256" y="108"/>
                  </a:lnTo>
                  <a:lnTo>
                    <a:pt x="263" y="113"/>
                  </a:lnTo>
                  <a:lnTo>
                    <a:pt x="270" y="119"/>
                  </a:lnTo>
                  <a:lnTo>
                    <a:pt x="270" y="125"/>
                  </a:lnTo>
                  <a:lnTo>
                    <a:pt x="277" y="130"/>
                  </a:lnTo>
                  <a:lnTo>
                    <a:pt x="277" y="142"/>
                  </a:lnTo>
                  <a:lnTo>
                    <a:pt x="284" y="147"/>
                  </a:lnTo>
                  <a:lnTo>
                    <a:pt x="298" y="159"/>
                  </a:lnTo>
                  <a:lnTo>
                    <a:pt x="291" y="159"/>
                  </a:lnTo>
                  <a:lnTo>
                    <a:pt x="298" y="159"/>
                  </a:lnTo>
                  <a:lnTo>
                    <a:pt x="306" y="164"/>
                  </a:lnTo>
                  <a:lnTo>
                    <a:pt x="313" y="164"/>
                  </a:lnTo>
                  <a:lnTo>
                    <a:pt x="320" y="159"/>
                  </a:lnTo>
                  <a:lnTo>
                    <a:pt x="327" y="153"/>
                  </a:lnTo>
                  <a:lnTo>
                    <a:pt x="334" y="153"/>
                  </a:lnTo>
                  <a:lnTo>
                    <a:pt x="341" y="159"/>
                  </a:lnTo>
                  <a:lnTo>
                    <a:pt x="348" y="164"/>
                  </a:lnTo>
                  <a:lnTo>
                    <a:pt x="355" y="164"/>
                  </a:lnTo>
                  <a:lnTo>
                    <a:pt x="362" y="164"/>
                  </a:lnTo>
                  <a:lnTo>
                    <a:pt x="370" y="159"/>
                  </a:lnTo>
                  <a:lnTo>
                    <a:pt x="377" y="153"/>
                  </a:lnTo>
                  <a:lnTo>
                    <a:pt x="384" y="142"/>
                  </a:lnTo>
                  <a:lnTo>
                    <a:pt x="384" y="136"/>
                  </a:lnTo>
                  <a:lnTo>
                    <a:pt x="391" y="125"/>
                  </a:lnTo>
                  <a:lnTo>
                    <a:pt x="391" y="113"/>
                  </a:lnTo>
                  <a:lnTo>
                    <a:pt x="398" y="102"/>
                  </a:lnTo>
                  <a:lnTo>
                    <a:pt x="405" y="96"/>
                  </a:lnTo>
                  <a:lnTo>
                    <a:pt x="405" y="91"/>
                  </a:lnTo>
                  <a:lnTo>
                    <a:pt x="412" y="79"/>
                  </a:lnTo>
                  <a:lnTo>
                    <a:pt x="419" y="74"/>
                  </a:lnTo>
                  <a:lnTo>
                    <a:pt x="419" y="68"/>
                  </a:lnTo>
                  <a:lnTo>
                    <a:pt x="426" y="62"/>
                  </a:lnTo>
                  <a:lnTo>
                    <a:pt x="434" y="56"/>
                  </a:lnTo>
                  <a:lnTo>
                    <a:pt x="434" y="51"/>
                  </a:lnTo>
                  <a:lnTo>
                    <a:pt x="441" y="45"/>
                  </a:lnTo>
                  <a:lnTo>
                    <a:pt x="448" y="39"/>
                  </a:lnTo>
                  <a:lnTo>
                    <a:pt x="455" y="39"/>
                  </a:lnTo>
                  <a:lnTo>
                    <a:pt x="462" y="39"/>
                  </a:lnTo>
                </a:path>
              </a:pathLst>
            </a:custGeom>
            <a:noFill/>
            <a:ln w="25400">
              <a:solidFill>
                <a:srgbClr val="3366FF"/>
              </a:solidFill>
              <a:prstDash val="solid"/>
              <a:round/>
              <a:headEnd/>
              <a:tailEnd/>
            </a:ln>
          </p:spPr>
          <p:txBody>
            <a:bodyPr/>
            <a:lstStyle/>
            <a:p>
              <a:endParaRPr lang="en-US">
                <a:solidFill>
                  <a:srgbClr val="FFFF00"/>
                </a:solidFill>
              </a:endParaRPr>
            </a:p>
          </p:txBody>
        </p:sp>
      </p:grpSp>
      <p:grpSp>
        <p:nvGrpSpPr>
          <p:cNvPr id="328" name="Group 327"/>
          <p:cNvGrpSpPr/>
          <p:nvPr/>
        </p:nvGrpSpPr>
        <p:grpSpPr>
          <a:xfrm>
            <a:off x="1727200" y="2176462"/>
            <a:ext cx="6197600" cy="1241425"/>
            <a:chOff x="1727200" y="2089150"/>
            <a:chExt cx="6197600" cy="1241425"/>
          </a:xfrm>
        </p:grpSpPr>
        <p:sp>
          <p:nvSpPr>
            <p:cNvPr id="591099" name="Freeform 3323"/>
            <p:cNvSpPr>
              <a:spLocks/>
            </p:cNvSpPr>
            <p:nvPr/>
          </p:nvSpPr>
          <p:spPr bwMode="auto">
            <a:xfrm>
              <a:off x="1727200" y="2089150"/>
              <a:ext cx="1104900" cy="1166813"/>
            </a:xfrm>
            <a:custGeom>
              <a:avLst/>
              <a:gdLst/>
              <a:ahLst/>
              <a:cxnLst>
                <a:cxn ang="0">
                  <a:pos x="10" y="645"/>
                </a:cxn>
                <a:cxn ang="0">
                  <a:pos x="24" y="662"/>
                </a:cxn>
                <a:cxn ang="0">
                  <a:pos x="38" y="673"/>
                </a:cxn>
                <a:cxn ang="0">
                  <a:pos x="52" y="673"/>
                </a:cxn>
                <a:cxn ang="0">
                  <a:pos x="66" y="651"/>
                </a:cxn>
                <a:cxn ang="0">
                  <a:pos x="80" y="607"/>
                </a:cxn>
                <a:cxn ang="0">
                  <a:pos x="94" y="530"/>
                </a:cxn>
                <a:cxn ang="0">
                  <a:pos x="108" y="452"/>
                </a:cxn>
                <a:cxn ang="0">
                  <a:pos x="122" y="397"/>
                </a:cxn>
                <a:cxn ang="0">
                  <a:pos x="136" y="386"/>
                </a:cxn>
                <a:cxn ang="0">
                  <a:pos x="150" y="392"/>
                </a:cxn>
                <a:cxn ang="0">
                  <a:pos x="164" y="408"/>
                </a:cxn>
                <a:cxn ang="0">
                  <a:pos x="178" y="425"/>
                </a:cxn>
                <a:cxn ang="0">
                  <a:pos x="192" y="452"/>
                </a:cxn>
                <a:cxn ang="0">
                  <a:pos x="206" y="496"/>
                </a:cxn>
                <a:cxn ang="0">
                  <a:pos x="220" y="552"/>
                </a:cxn>
                <a:cxn ang="0">
                  <a:pos x="234" y="596"/>
                </a:cxn>
                <a:cxn ang="0">
                  <a:pos x="248" y="645"/>
                </a:cxn>
                <a:cxn ang="0">
                  <a:pos x="262" y="678"/>
                </a:cxn>
                <a:cxn ang="0">
                  <a:pos x="276" y="695"/>
                </a:cxn>
                <a:cxn ang="0">
                  <a:pos x="290" y="689"/>
                </a:cxn>
                <a:cxn ang="0">
                  <a:pos x="304" y="656"/>
                </a:cxn>
                <a:cxn ang="0">
                  <a:pos x="318" y="601"/>
                </a:cxn>
                <a:cxn ang="0">
                  <a:pos x="332" y="502"/>
                </a:cxn>
                <a:cxn ang="0">
                  <a:pos x="346" y="348"/>
                </a:cxn>
                <a:cxn ang="0">
                  <a:pos x="360" y="166"/>
                </a:cxn>
                <a:cxn ang="0">
                  <a:pos x="374" y="28"/>
                </a:cxn>
                <a:cxn ang="0">
                  <a:pos x="388" y="0"/>
                </a:cxn>
                <a:cxn ang="0">
                  <a:pos x="402" y="78"/>
                </a:cxn>
                <a:cxn ang="0">
                  <a:pos x="416" y="204"/>
                </a:cxn>
                <a:cxn ang="0">
                  <a:pos x="430" y="342"/>
                </a:cxn>
                <a:cxn ang="0">
                  <a:pos x="444" y="463"/>
                </a:cxn>
                <a:cxn ang="0">
                  <a:pos x="459" y="557"/>
                </a:cxn>
                <a:cxn ang="0">
                  <a:pos x="473" y="629"/>
                </a:cxn>
                <a:cxn ang="0">
                  <a:pos x="487" y="673"/>
                </a:cxn>
                <a:cxn ang="0">
                  <a:pos x="501" y="689"/>
                </a:cxn>
                <a:cxn ang="0">
                  <a:pos x="515" y="684"/>
                </a:cxn>
                <a:cxn ang="0">
                  <a:pos x="529" y="673"/>
                </a:cxn>
                <a:cxn ang="0">
                  <a:pos x="543" y="645"/>
                </a:cxn>
                <a:cxn ang="0">
                  <a:pos x="557" y="612"/>
                </a:cxn>
                <a:cxn ang="0">
                  <a:pos x="571" y="563"/>
                </a:cxn>
                <a:cxn ang="0">
                  <a:pos x="585" y="496"/>
                </a:cxn>
              </a:cxnLst>
              <a:rect l="0" t="0" r="r" b="b"/>
              <a:pathLst>
                <a:path w="594" h="695">
                  <a:moveTo>
                    <a:pt x="0" y="634"/>
                  </a:moveTo>
                  <a:lnTo>
                    <a:pt x="5" y="640"/>
                  </a:lnTo>
                  <a:lnTo>
                    <a:pt x="10" y="645"/>
                  </a:lnTo>
                  <a:lnTo>
                    <a:pt x="15" y="651"/>
                  </a:lnTo>
                  <a:lnTo>
                    <a:pt x="19" y="656"/>
                  </a:lnTo>
                  <a:lnTo>
                    <a:pt x="24" y="662"/>
                  </a:lnTo>
                  <a:lnTo>
                    <a:pt x="29" y="667"/>
                  </a:lnTo>
                  <a:lnTo>
                    <a:pt x="33" y="673"/>
                  </a:lnTo>
                  <a:lnTo>
                    <a:pt x="38" y="673"/>
                  </a:lnTo>
                  <a:lnTo>
                    <a:pt x="43" y="678"/>
                  </a:lnTo>
                  <a:lnTo>
                    <a:pt x="47" y="678"/>
                  </a:lnTo>
                  <a:lnTo>
                    <a:pt x="52" y="673"/>
                  </a:lnTo>
                  <a:lnTo>
                    <a:pt x="57" y="667"/>
                  </a:lnTo>
                  <a:lnTo>
                    <a:pt x="61" y="662"/>
                  </a:lnTo>
                  <a:lnTo>
                    <a:pt x="66" y="651"/>
                  </a:lnTo>
                  <a:lnTo>
                    <a:pt x="71" y="640"/>
                  </a:lnTo>
                  <a:lnTo>
                    <a:pt x="75" y="623"/>
                  </a:lnTo>
                  <a:lnTo>
                    <a:pt x="80" y="607"/>
                  </a:lnTo>
                  <a:lnTo>
                    <a:pt x="85" y="585"/>
                  </a:lnTo>
                  <a:lnTo>
                    <a:pt x="89" y="557"/>
                  </a:lnTo>
                  <a:lnTo>
                    <a:pt x="94" y="530"/>
                  </a:lnTo>
                  <a:lnTo>
                    <a:pt x="99" y="502"/>
                  </a:lnTo>
                  <a:lnTo>
                    <a:pt x="103" y="474"/>
                  </a:lnTo>
                  <a:lnTo>
                    <a:pt x="108" y="452"/>
                  </a:lnTo>
                  <a:lnTo>
                    <a:pt x="113" y="425"/>
                  </a:lnTo>
                  <a:lnTo>
                    <a:pt x="117" y="408"/>
                  </a:lnTo>
                  <a:lnTo>
                    <a:pt x="122" y="397"/>
                  </a:lnTo>
                  <a:lnTo>
                    <a:pt x="127" y="386"/>
                  </a:lnTo>
                  <a:lnTo>
                    <a:pt x="131" y="386"/>
                  </a:lnTo>
                  <a:lnTo>
                    <a:pt x="136" y="386"/>
                  </a:lnTo>
                  <a:lnTo>
                    <a:pt x="141" y="386"/>
                  </a:lnTo>
                  <a:lnTo>
                    <a:pt x="145" y="392"/>
                  </a:lnTo>
                  <a:lnTo>
                    <a:pt x="150" y="392"/>
                  </a:lnTo>
                  <a:lnTo>
                    <a:pt x="155" y="397"/>
                  </a:lnTo>
                  <a:lnTo>
                    <a:pt x="159" y="403"/>
                  </a:lnTo>
                  <a:lnTo>
                    <a:pt x="164" y="408"/>
                  </a:lnTo>
                  <a:lnTo>
                    <a:pt x="169" y="414"/>
                  </a:lnTo>
                  <a:lnTo>
                    <a:pt x="173" y="419"/>
                  </a:lnTo>
                  <a:lnTo>
                    <a:pt x="178" y="425"/>
                  </a:lnTo>
                  <a:lnTo>
                    <a:pt x="183" y="430"/>
                  </a:lnTo>
                  <a:lnTo>
                    <a:pt x="187" y="441"/>
                  </a:lnTo>
                  <a:lnTo>
                    <a:pt x="192" y="452"/>
                  </a:lnTo>
                  <a:lnTo>
                    <a:pt x="197" y="469"/>
                  </a:lnTo>
                  <a:lnTo>
                    <a:pt x="201" y="480"/>
                  </a:lnTo>
                  <a:lnTo>
                    <a:pt x="206" y="496"/>
                  </a:lnTo>
                  <a:lnTo>
                    <a:pt x="211" y="518"/>
                  </a:lnTo>
                  <a:lnTo>
                    <a:pt x="215" y="535"/>
                  </a:lnTo>
                  <a:lnTo>
                    <a:pt x="220" y="552"/>
                  </a:lnTo>
                  <a:lnTo>
                    <a:pt x="225" y="568"/>
                  </a:lnTo>
                  <a:lnTo>
                    <a:pt x="230" y="585"/>
                  </a:lnTo>
                  <a:lnTo>
                    <a:pt x="234" y="596"/>
                  </a:lnTo>
                  <a:lnTo>
                    <a:pt x="239" y="612"/>
                  </a:lnTo>
                  <a:lnTo>
                    <a:pt x="244" y="629"/>
                  </a:lnTo>
                  <a:lnTo>
                    <a:pt x="248" y="645"/>
                  </a:lnTo>
                  <a:lnTo>
                    <a:pt x="253" y="656"/>
                  </a:lnTo>
                  <a:lnTo>
                    <a:pt x="258" y="667"/>
                  </a:lnTo>
                  <a:lnTo>
                    <a:pt x="262" y="678"/>
                  </a:lnTo>
                  <a:lnTo>
                    <a:pt x="267" y="689"/>
                  </a:lnTo>
                  <a:lnTo>
                    <a:pt x="272" y="695"/>
                  </a:lnTo>
                  <a:lnTo>
                    <a:pt x="276" y="695"/>
                  </a:lnTo>
                  <a:lnTo>
                    <a:pt x="281" y="695"/>
                  </a:lnTo>
                  <a:lnTo>
                    <a:pt x="286" y="695"/>
                  </a:lnTo>
                  <a:lnTo>
                    <a:pt x="290" y="689"/>
                  </a:lnTo>
                  <a:lnTo>
                    <a:pt x="295" y="678"/>
                  </a:lnTo>
                  <a:lnTo>
                    <a:pt x="300" y="673"/>
                  </a:lnTo>
                  <a:lnTo>
                    <a:pt x="304" y="656"/>
                  </a:lnTo>
                  <a:lnTo>
                    <a:pt x="309" y="645"/>
                  </a:lnTo>
                  <a:lnTo>
                    <a:pt x="314" y="623"/>
                  </a:lnTo>
                  <a:lnTo>
                    <a:pt x="318" y="601"/>
                  </a:lnTo>
                  <a:lnTo>
                    <a:pt x="323" y="574"/>
                  </a:lnTo>
                  <a:lnTo>
                    <a:pt x="328" y="546"/>
                  </a:lnTo>
                  <a:lnTo>
                    <a:pt x="332" y="502"/>
                  </a:lnTo>
                  <a:lnTo>
                    <a:pt x="337" y="458"/>
                  </a:lnTo>
                  <a:lnTo>
                    <a:pt x="342" y="408"/>
                  </a:lnTo>
                  <a:lnTo>
                    <a:pt x="346" y="348"/>
                  </a:lnTo>
                  <a:lnTo>
                    <a:pt x="351" y="287"/>
                  </a:lnTo>
                  <a:lnTo>
                    <a:pt x="356" y="226"/>
                  </a:lnTo>
                  <a:lnTo>
                    <a:pt x="360" y="166"/>
                  </a:lnTo>
                  <a:lnTo>
                    <a:pt x="365" y="111"/>
                  </a:lnTo>
                  <a:lnTo>
                    <a:pt x="370" y="67"/>
                  </a:lnTo>
                  <a:lnTo>
                    <a:pt x="374" y="28"/>
                  </a:lnTo>
                  <a:lnTo>
                    <a:pt x="379" y="6"/>
                  </a:lnTo>
                  <a:lnTo>
                    <a:pt x="384" y="0"/>
                  </a:lnTo>
                  <a:lnTo>
                    <a:pt x="388" y="0"/>
                  </a:lnTo>
                  <a:lnTo>
                    <a:pt x="393" y="17"/>
                  </a:lnTo>
                  <a:lnTo>
                    <a:pt x="398" y="44"/>
                  </a:lnTo>
                  <a:lnTo>
                    <a:pt x="402" y="78"/>
                  </a:lnTo>
                  <a:lnTo>
                    <a:pt x="407" y="116"/>
                  </a:lnTo>
                  <a:lnTo>
                    <a:pt x="412" y="160"/>
                  </a:lnTo>
                  <a:lnTo>
                    <a:pt x="416" y="204"/>
                  </a:lnTo>
                  <a:lnTo>
                    <a:pt x="421" y="254"/>
                  </a:lnTo>
                  <a:lnTo>
                    <a:pt x="426" y="298"/>
                  </a:lnTo>
                  <a:lnTo>
                    <a:pt x="430" y="342"/>
                  </a:lnTo>
                  <a:lnTo>
                    <a:pt x="435" y="386"/>
                  </a:lnTo>
                  <a:lnTo>
                    <a:pt x="440" y="425"/>
                  </a:lnTo>
                  <a:lnTo>
                    <a:pt x="444" y="463"/>
                  </a:lnTo>
                  <a:lnTo>
                    <a:pt x="449" y="496"/>
                  </a:lnTo>
                  <a:lnTo>
                    <a:pt x="454" y="530"/>
                  </a:lnTo>
                  <a:lnTo>
                    <a:pt x="459" y="557"/>
                  </a:lnTo>
                  <a:lnTo>
                    <a:pt x="463" y="585"/>
                  </a:lnTo>
                  <a:lnTo>
                    <a:pt x="468" y="612"/>
                  </a:lnTo>
                  <a:lnTo>
                    <a:pt x="473" y="629"/>
                  </a:lnTo>
                  <a:lnTo>
                    <a:pt x="477" y="651"/>
                  </a:lnTo>
                  <a:lnTo>
                    <a:pt x="482" y="662"/>
                  </a:lnTo>
                  <a:lnTo>
                    <a:pt x="487" y="673"/>
                  </a:lnTo>
                  <a:lnTo>
                    <a:pt x="491" y="684"/>
                  </a:lnTo>
                  <a:lnTo>
                    <a:pt x="496" y="689"/>
                  </a:lnTo>
                  <a:lnTo>
                    <a:pt x="501" y="689"/>
                  </a:lnTo>
                  <a:lnTo>
                    <a:pt x="505" y="689"/>
                  </a:lnTo>
                  <a:lnTo>
                    <a:pt x="510" y="689"/>
                  </a:lnTo>
                  <a:lnTo>
                    <a:pt x="515" y="684"/>
                  </a:lnTo>
                  <a:lnTo>
                    <a:pt x="519" y="684"/>
                  </a:lnTo>
                  <a:lnTo>
                    <a:pt x="524" y="678"/>
                  </a:lnTo>
                  <a:lnTo>
                    <a:pt x="529" y="673"/>
                  </a:lnTo>
                  <a:lnTo>
                    <a:pt x="533" y="662"/>
                  </a:lnTo>
                  <a:lnTo>
                    <a:pt x="538" y="656"/>
                  </a:lnTo>
                  <a:lnTo>
                    <a:pt x="543" y="645"/>
                  </a:lnTo>
                  <a:lnTo>
                    <a:pt x="547" y="634"/>
                  </a:lnTo>
                  <a:lnTo>
                    <a:pt x="552" y="623"/>
                  </a:lnTo>
                  <a:lnTo>
                    <a:pt x="557" y="612"/>
                  </a:lnTo>
                  <a:lnTo>
                    <a:pt x="561" y="596"/>
                  </a:lnTo>
                  <a:lnTo>
                    <a:pt x="566" y="579"/>
                  </a:lnTo>
                  <a:lnTo>
                    <a:pt x="571" y="563"/>
                  </a:lnTo>
                  <a:lnTo>
                    <a:pt x="575" y="541"/>
                  </a:lnTo>
                  <a:lnTo>
                    <a:pt x="580" y="518"/>
                  </a:lnTo>
                  <a:lnTo>
                    <a:pt x="585" y="496"/>
                  </a:lnTo>
                  <a:lnTo>
                    <a:pt x="589" y="469"/>
                  </a:lnTo>
                  <a:lnTo>
                    <a:pt x="594" y="447"/>
                  </a:lnTo>
                </a:path>
              </a:pathLst>
            </a:custGeom>
            <a:noFill/>
            <a:ln w="25400" cap="flat">
              <a:solidFill>
                <a:srgbClr val="00B0F0"/>
              </a:solidFill>
              <a:prstDash val="solid"/>
              <a:round/>
              <a:headEnd/>
              <a:tailEnd/>
            </a:ln>
          </p:spPr>
          <p:txBody>
            <a:bodyPr/>
            <a:lstStyle/>
            <a:p>
              <a:endParaRPr lang="en-US">
                <a:solidFill>
                  <a:srgbClr val="FFFF00"/>
                </a:solidFill>
              </a:endParaRPr>
            </a:p>
          </p:txBody>
        </p:sp>
        <p:sp>
          <p:nvSpPr>
            <p:cNvPr id="591100" name="Freeform 3324"/>
            <p:cNvSpPr>
              <a:spLocks/>
            </p:cNvSpPr>
            <p:nvPr/>
          </p:nvSpPr>
          <p:spPr bwMode="auto">
            <a:xfrm>
              <a:off x="2832100" y="2263775"/>
              <a:ext cx="1104900" cy="863600"/>
            </a:xfrm>
            <a:custGeom>
              <a:avLst/>
              <a:gdLst/>
              <a:ahLst/>
              <a:cxnLst>
                <a:cxn ang="0">
                  <a:pos x="9" y="292"/>
                </a:cxn>
                <a:cxn ang="0">
                  <a:pos x="23" y="237"/>
                </a:cxn>
                <a:cxn ang="0">
                  <a:pos x="37" y="232"/>
                </a:cxn>
                <a:cxn ang="0">
                  <a:pos x="51" y="270"/>
                </a:cxn>
                <a:cxn ang="0">
                  <a:pos x="65" y="325"/>
                </a:cxn>
                <a:cxn ang="0">
                  <a:pos x="80" y="380"/>
                </a:cxn>
                <a:cxn ang="0">
                  <a:pos x="94" y="430"/>
                </a:cxn>
                <a:cxn ang="0">
                  <a:pos x="108" y="452"/>
                </a:cxn>
                <a:cxn ang="0">
                  <a:pos x="122" y="469"/>
                </a:cxn>
                <a:cxn ang="0">
                  <a:pos x="136" y="480"/>
                </a:cxn>
                <a:cxn ang="0">
                  <a:pos x="150" y="480"/>
                </a:cxn>
                <a:cxn ang="0">
                  <a:pos x="164" y="469"/>
                </a:cxn>
                <a:cxn ang="0">
                  <a:pos x="178" y="458"/>
                </a:cxn>
                <a:cxn ang="0">
                  <a:pos x="192" y="430"/>
                </a:cxn>
                <a:cxn ang="0">
                  <a:pos x="206" y="375"/>
                </a:cxn>
                <a:cxn ang="0">
                  <a:pos x="220" y="287"/>
                </a:cxn>
                <a:cxn ang="0">
                  <a:pos x="234" y="193"/>
                </a:cxn>
                <a:cxn ang="0">
                  <a:pos x="248" y="127"/>
                </a:cxn>
                <a:cxn ang="0">
                  <a:pos x="262" y="116"/>
                </a:cxn>
                <a:cxn ang="0">
                  <a:pos x="276" y="154"/>
                </a:cxn>
                <a:cxn ang="0">
                  <a:pos x="290" y="221"/>
                </a:cxn>
                <a:cxn ang="0">
                  <a:pos x="304" y="298"/>
                </a:cxn>
                <a:cxn ang="0">
                  <a:pos x="318" y="369"/>
                </a:cxn>
                <a:cxn ang="0">
                  <a:pos x="332" y="419"/>
                </a:cxn>
                <a:cxn ang="0">
                  <a:pos x="346" y="463"/>
                </a:cxn>
                <a:cxn ang="0">
                  <a:pos x="360" y="496"/>
                </a:cxn>
                <a:cxn ang="0">
                  <a:pos x="374" y="513"/>
                </a:cxn>
                <a:cxn ang="0">
                  <a:pos x="388" y="502"/>
                </a:cxn>
                <a:cxn ang="0">
                  <a:pos x="402" y="463"/>
                </a:cxn>
                <a:cxn ang="0">
                  <a:pos x="416" y="397"/>
                </a:cxn>
                <a:cxn ang="0">
                  <a:pos x="430" y="314"/>
                </a:cxn>
                <a:cxn ang="0">
                  <a:pos x="444" y="237"/>
                </a:cxn>
                <a:cxn ang="0">
                  <a:pos x="458" y="199"/>
                </a:cxn>
                <a:cxn ang="0">
                  <a:pos x="472" y="193"/>
                </a:cxn>
                <a:cxn ang="0">
                  <a:pos x="486" y="193"/>
                </a:cxn>
                <a:cxn ang="0">
                  <a:pos x="500" y="165"/>
                </a:cxn>
                <a:cxn ang="0">
                  <a:pos x="514" y="99"/>
                </a:cxn>
                <a:cxn ang="0">
                  <a:pos x="528" y="28"/>
                </a:cxn>
                <a:cxn ang="0">
                  <a:pos x="542" y="0"/>
                </a:cxn>
                <a:cxn ang="0">
                  <a:pos x="556" y="33"/>
                </a:cxn>
                <a:cxn ang="0">
                  <a:pos x="570" y="105"/>
                </a:cxn>
                <a:cxn ang="0">
                  <a:pos x="584" y="171"/>
                </a:cxn>
              </a:cxnLst>
              <a:rect l="0" t="0" r="r" b="b"/>
              <a:pathLst>
                <a:path w="594" h="513">
                  <a:moveTo>
                    <a:pt x="0" y="342"/>
                  </a:moveTo>
                  <a:lnTo>
                    <a:pt x="5" y="314"/>
                  </a:lnTo>
                  <a:lnTo>
                    <a:pt x="9" y="292"/>
                  </a:lnTo>
                  <a:lnTo>
                    <a:pt x="14" y="270"/>
                  </a:lnTo>
                  <a:lnTo>
                    <a:pt x="19" y="248"/>
                  </a:lnTo>
                  <a:lnTo>
                    <a:pt x="23" y="237"/>
                  </a:lnTo>
                  <a:lnTo>
                    <a:pt x="28" y="226"/>
                  </a:lnTo>
                  <a:lnTo>
                    <a:pt x="33" y="226"/>
                  </a:lnTo>
                  <a:lnTo>
                    <a:pt x="37" y="232"/>
                  </a:lnTo>
                  <a:lnTo>
                    <a:pt x="42" y="243"/>
                  </a:lnTo>
                  <a:lnTo>
                    <a:pt x="47" y="254"/>
                  </a:lnTo>
                  <a:lnTo>
                    <a:pt x="51" y="270"/>
                  </a:lnTo>
                  <a:lnTo>
                    <a:pt x="56" y="287"/>
                  </a:lnTo>
                  <a:lnTo>
                    <a:pt x="61" y="303"/>
                  </a:lnTo>
                  <a:lnTo>
                    <a:pt x="65" y="325"/>
                  </a:lnTo>
                  <a:lnTo>
                    <a:pt x="70" y="347"/>
                  </a:lnTo>
                  <a:lnTo>
                    <a:pt x="75" y="364"/>
                  </a:lnTo>
                  <a:lnTo>
                    <a:pt x="80" y="380"/>
                  </a:lnTo>
                  <a:lnTo>
                    <a:pt x="84" y="397"/>
                  </a:lnTo>
                  <a:lnTo>
                    <a:pt x="89" y="413"/>
                  </a:lnTo>
                  <a:lnTo>
                    <a:pt x="94" y="430"/>
                  </a:lnTo>
                  <a:lnTo>
                    <a:pt x="98" y="441"/>
                  </a:lnTo>
                  <a:lnTo>
                    <a:pt x="103" y="447"/>
                  </a:lnTo>
                  <a:lnTo>
                    <a:pt x="108" y="452"/>
                  </a:lnTo>
                  <a:lnTo>
                    <a:pt x="112" y="463"/>
                  </a:lnTo>
                  <a:lnTo>
                    <a:pt x="117" y="469"/>
                  </a:lnTo>
                  <a:lnTo>
                    <a:pt x="122" y="469"/>
                  </a:lnTo>
                  <a:lnTo>
                    <a:pt x="126" y="474"/>
                  </a:lnTo>
                  <a:lnTo>
                    <a:pt x="131" y="480"/>
                  </a:lnTo>
                  <a:lnTo>
                    <a:pt x="136" y="480"/>
                  </a:lnTo>
                  <a:lnTo>
                    <a:pt x="140" y="480"/>
                  </a:lnTo>
                  <a:lnTo>
                    <a:pt x="145" y="480"/>
                  </a:lnTo>
                  <a:lnTo>
                    <a:pt x="150" y="480"/>
                  </a:lnTo>
                  <a:lnTo>
                    <a:pt x="154" y="474"/>
                  </a:lnTo>
                  <a:lnTo>
                    <a:pt x="159" y="474"/>
                  </a:lnTo>
                  <a:lnTo>
                    <a:pt x="164" y="469"/>
                  </a:lnTo>
                  <a:lnTo>
                    <a:pt x="168" y="469"/>
                  </a:lnTo>
                  <a:lnTo>
                    <a:pt x="173" y="463"/>
                  </a:lnTo>
                  <a:lnTo>
                    <a:pt x="178" y="458"/>
                  </a:lnTo>
                  <a:lnTo>
                    <a:pt x="182" y="447"/>
                  </a:lnTo>
                  <a:lnTo>
                    <a:pt x="187" y="441"/>
                  </a:lnTo>
                  <a:lnTo>
                    <a:pt x="192" y="430"/>
                  </a:lnTo>
                  <a:lnTo>
                    <a:pt x="196" y="413"/>
                  </a:lnTo>
                  <a:lnTo>
                    <a:pt x="201" y="397"/>
                  </a:lnTo>
                  <a:lnTo>
                    <a:pt x="206" y="375"/>
                  </a:lnTo>
                  <a:lnTo>
                    <a:pt x="210" y="347"/>
                  </a:lnTo>
                  <a:lnTo>
                    <a:pt x="215" y="320"/>
                  </a:lnTo>
                  <a:lnTo>
                    <a:pt x="220" y="287"/>
                  </a:lnTo>
                  <a:lnTo>
                    <a:pt x="224" y="259"/>
                  </a:lnTo>
                  <a:lnTo>
                    <a:pt x="229" y="226"/>
                  </a:lnTo>
                  <a:lnTo>
                    <a:pt x="234" y="193"/>
                  </a:lnTo>
                  <a:lnTo>
                    <a:pt x="238" y="165"/>
                  </a:lnTo>
                  <a:lnTo>
                    <a:pt x="243" y="143"/>
                  </a:lnTo>
                  <a:lnTo>
                    <a:pt x="248" y="127"/>
                  </a:lnTo>
                  <a:lnTo>
                    <a:pt x="252" y="116"/>
                  </a:lnTo>
                  <a:lnTo>
                    <a:pt x="257" y="110"/>
                  </a:lnTo>
                  <a:lnTo>
                    <a:pt x="262" y="116"/>
                  </a:lnTo>
                  <a:lnTo>
                    <a:pt x="266" y="121"/>
                  </a:lnTo>
                  <a:lnTo>
                    <a:pt x="271" y="132"/>
                  </a:lnTo>
                  <a:lnTo>
                    <a:pt x="276" y="154"/>
                  </a:lnTo>
                  <a:lnTo>
                    <a:pt x="280" y="171"/>
                  </a:lnTo>
                  <a:lnTo>
                    <a:pt x="285" y="199"/>
                  </a:lnTo>
                  <a:lnTo>
                    <a:pt x="290" y="221"/>
                  </a:lnTo>
                  <a:lnTo>
                    <a:pt x="294" y="248"/>
                  </a:lnTo>
                  <a:lnTo>
                    <a:pt x="299" y="276"/>
                  </a:lnTo>
                  <a:lnTo>
                    <a:pt x="304" y="298"/>
                  </a:lnTo>
                  <a:lnTo>
                    <a:pt x="309" y="325"/>
                  </a:lnTo>
                  <a:lnTo>
                    <a:pt x="313" y="347"/>
                  </a:lnTo>
                  <a:lnTo>
                    <a:pt x="318" y="369"/>
                  </a:lnTo>
                  <a:lnTo>
                    <a:pt x="323" y="386"/>
                  </a:lnTo>
                  <a:lnTo>
                    <a:pt x="327" y="402"/>
                  </a:lnTo>
                  <a:lnTo>
                    <a:pt x="332" y="419"/>
                  </a:lnTo>
                  <a:lnTo>
                    <a:pt x="337" y="436"/>
                  </a:lnTo>
                  <a:lnTo>
                    <a:pt x="341" y="447"/>
                  </a:lnTo>
                  <a:lnTo>
                    <a:pt x="346" y="463"/>
                  </a:lnTo>
                  <a:lnTo>
                    <a:pt x="351" y="474"/>
                  </a:lnTo>
                  <a:lnTo>
                    <a:pt x="355" y="485"/>
                  </a:lnTo>
                  <a:lnTo>
                    <a:pt x="360" y="496"/>
                  </a:lnTo>
                  <a:lnTo>
                    <a:pt x="365" y="507"/>
                  </a:lnTo>
                  <a:lnTo>
                    <a:pt x="369" y="513"/>
                  </a:lnTo>
                  <a:lnTo>
                    <a:pt x="374" y="513"/>
                  </a:lnTo>
                  <a:lnTo>
                    <a:pt x="379" y="513"/>
                  </a:lnTo>
                  <a:lnTo>
                    <a:pt x="383" y="513"/>
                  </a:lnTo>
                  <a:lnTo>
                    <a:pt x="388" y="502"/>
                  </a:lnTo>
                  <a:lnTo>
                    <a:pt x="393" y="496"/>
                  </a:lnTo>
                  <a:lnTo>
                    <a:pt x="397" y="480"/>
                  </a:lnTo>
                  <a:lnTo>
                    <a:pt x="402" y="463"/>
                  </a:lnTo>
                  <a:lnTo>
                    <a:pt x="407" y="441"/>
                  </a:lnTo>
                  <a:lnTo>
                    <a:pt x="411" y="419"/>
                  </a:lnTo>
                  <a:lnTo>
                    <a:pt x="416" y="397"/>
                  </a:lnTo>
                  <a:lnTo>
                    <a:pt x="421" y="369"/>
                  </a:lnTo>
                  <a:lnTo>
                    <a:pt x="425" y="342"/>
                  </a:lnTo>
                  <a:lnTo>
                    <a:pt x="430" y="314"/>
                  </a:lnTo>
                  <a:lnTo>
                    <a:pt x="435" y="287"/>
                  </a:lnTo>
                  <a:lnTo>
                    <a:pt x="439" y="259"/>
                  </a:lnTo>
                  <a:lnTo>
                    <a:pt x="444" y="237"/>
                  </a:lnTo>
                  <a:lnTo>
                    <a:pt x="449" y="221"/>
                  </a:lnTo>
                  <a:lnTo>
                    <a:pt x="453" y="210"/>
                  </a:lnTo>
                  <a:lnTo>
                    <a:pt x="458" y="199"/>
                  </a:lnTo>
                  <a:lnTo>
                    <a:pt x="463" y="193"/>
                  </a:lnTo>
                  <a:lnTo>
                    <a:pt x="467" y="193"/>
                  </a:lnTo>
                  <a:lnTo>
                    <a:pt x="472" y="193"/>
                  </a:lnTo>
                  <a:lnTo>
                    <a:pt x="477" y="199"/>
                  </a:lnTo>
                  <a:lnTo>
                    <a:pt x="481" y="199"/>
                  </a:lnTo>
                  <a:lnTo>
                    <a:pt x="486" y="193"/>
                  </a:lnTo>
                  <a:lnTo>
                    <a:pt x="491" y="188"/>
                  </a:lnTo>
                  <a:lnTo>
                    <a:pt x="495" y="176"/>
                  </a:lnTo>
                  <a:lnTo>
                    <a:pt x="500" y="165"/>
                  </a:lnTo>
                  <a:lnTo>
                    <a:pt x="505" y="143"/>
                  </a:lnTo>
                  <a:lnTo>
                    <a:pt x="509" y="121"/>
                  </a:lnTo>
                  <a:lnTo>
                    <a:pt x="514" y="99"/>
                  </a:lnTo>
                  <a:lnTo>
                    <a:pt x="519" y="72"/>
                  </a:lnTo>
                  <a:lnTo>
                    <a:pt x="524" y="50"/>
                  </a:lnTo>
                  <a:lnTo>
                    <a:pt x="528" y="28"/>
                  </a:lnTo>
                  <a:lnTo>
                    <a:pt x="533" y="11"/>
                  </a:lnTo>
                  <a:lnTo>
                    <a:pt x="538" y="6"/>
                  </a:lnTo>
                  <a:lnTo>
                    <a:pt x="542" y="0"/>
                  </a:lnTo>
                  <a:lnTo>
                    <a:pt x="547" y="6"/>
                  </a:lnTo>
                  <a:lnTo>
                    <a:pt x="552" y="17"/>
                  </a:lnTo>
                  <a:lnTo>
                    <a:pt x="556" y="33"/>
                  </a:lnTo>
                  <a:lnTo>
                    <a:pt x="561" y="55"/>
                  </a:lnTo>
                  <a:lnTo>
                    <a:pt x="566" y="77"/>
                  </a:lnTo>
                  <a:lnTo>
                    <a:pt x="570" y="105"/>
                  </a:lnTo>
                  <a:lnTo>
                    <a:pt x="575" y="127"/>
                  </a:lnTo>
                  <a:lnTo>
                    <a:pt x="580" y="149"/>
                  </a:lnTo>
                  <a:lnTo>
                    <a:pt x="584" y="171"/>
                  </a:lnTo>
                  <a:lnTo>
                    <a:pt x="589" y="188"/>
                  </a:lnTo>
                  <a:lnTo>
                    <a:pt x="594" y="204"/>
                  </a:lnTo>
                </a:path>
              </a:pathLst>
            </a:custGeom>
            <a:noFill/>
            <a:ln w="25400" cap="flat">
              <a:solidFill>
                <a:srgbClr val="00B0F0"/>
              </a:solidFill>
              <a:prstDash val="solid"/>
              <a:round/>
              <a:headEnd/>
              <a:tailEnd/>
            </a:ln>
          </p:spPr>
          <p:txBody>
            <a:bodyPr/>
            <a:lstStyle/>
            <a:p>
              <a:endParaRPr lang="en-US">
                <a:solidFill>
                  <a:srgbClr val="FFFF00"/>
                </a:solidFill>
              </a:endParaRPr>
            </a:p>
          </p:txBody>
        </p:sp>
        <p:sp>
          <p:nvSpPr>
            <p:cNvPr id="591101" name="Freeform 3325"/>
            <p:cNvSpPr>
              <a:spLocks/>
            </p:cNvSpPr>
            <p:nvPr/>
          </p:nvSpPr>
          <p:spPr bwMode="auto">
            <a:xfrm>
              <a:off x="3937000" y="2606675"/>
              <a:ext cx="1103313" cy="631825"/>
            </a:xfrm>
            <a:custGeom>
              <a:avLst/>
              <a:gdLst/>
              <a:ahLst/>
              <a:cxnLst>
                <a:cxn ang="0">
                  <a:pos x="9" y="28"/>
                </a:cxn>
                <a:cxn ang="0">
                  <a:pos x="23" y="61"/>
                </a:cxn>
                <a:cxn ang="0">
                  <a:pos x="37" y="83"/>
                </a:cxn>
                <a:cxn ang="0">
                  <a:pos x="51" y="105"/>
                </a:cxn>
                <a:cxn ang="0">
                  <a:pos x="65" y="127"/>
                </a:cxn>
                <a:cxn ang="0">
                  <a:pos x="79" y="160"/>
                </a:cxn>
                <a:cxn ang="0">
                  <a:pos x="93" y="193"/>
                </a:cxn>
                <a:cxn ang="0">
                  <a:pos x="107" y="232"/>
                </a:cxn>
                <a:cxn ang="0">
                  <a:pos x="121" y="265"/>
                </a:cxn>
                <a:cxn ang="0">
                  <a:pos x="135" y="270"/>
                </a:cxn>
                <a:cxn ang="0">
                  <a:pos x="149" y="248"/>
                </a:cxn>
                <a:cxn ang="0">
                  <a:pos x="163" y="193"/>
                </a:cxn>
                <a:cxn ang="0">
                  <a:pos x="177" y="138"/>
                </a:cxn>
                <a:cxn ang="0">
                  <a:pos x="191" y="99"/>
                </a:cxn>
                <a:cxn ang="0">
                  <a:pos x="205" y="77"/>
                </a:cxn>
                <a:cxn ang="0">
                  <a:pos x="219" y="88"/>
                </a:cxn>
                <a:cxn ang="0">
                  <a:pos x="233" y="132"/>
                </a:cxn>
                <a:cxn ang="0">
                  <a:pos x="247" y="187"/>
                </a:cxn>
                <a:cxn ang="0">
                  <a:pos x="261" y="248"/>
                </a:cxn>
                <a:cxn ang="0">
                  <a:pos x="275" y="303"/>
                </a:cxn>
                <a:cxn ang="0">
                  <a:pos x="289" y="342"/>
                </a:cxn>
                <a:cxn ang="0">
                  <a:pos x="303" y="369"/>
                </a:cxn>
                <a:cxn ang="0">
                  <a:pos x="317" y="369"/>
                </a:cxn>
                <a:cxn ang="0">
                  <a:pos x="331" y="353"/>
                </a:cxn>
                <a:cxn ang="0">
                  <a:pos x="345" y="314"/>
                </a:cxn>
                <a:cxn ang="0">
                  <a:pos x="359" y="259"/>
                </a:cxn>
                <a:cxn ang="0">
                  <a:pos x="374" y="193"/>
                </a:cxn>
                <a:cxn ang="0">
                  <a:pos x="388" y="149"/>
                </a:cxn>
                <a:cxn ang="0">
                  <a:pos x="402" y="121"/>
                </a:cxn>
                <a:cxn ang="0">
                  <a:pos x="416" y="110"/>
                </a:cxn>
                <a:cxn ang="0">
                  <a:pos x="430" y="99"/>
                </a:cxn>
                <a:cxn ang="0">
                  <a:pos x="444" y="105"/>
                </a:cxn>
                <a:cxn ang="0">
                  <a:pos x="458" y="132"/>
                </a:cxn>
                <a:cxn ang="0">
                  <a:pos x="472" y="182"/>
                </a:cxn>
                <a:cxn ang="0">
                  <a:pos x="486" y="232"/>
                </a:cxn>
                <a:cxn ang="0">
                  <a:pos x="500" y="270"/>
                </a:cxn>
                <a:cxn ang="0">
                  <a:pos x="514" y="303"/>
                </a:cxn>
                <a:cxn ang="0">
                  <a:pos x="528" y="320"/>
                </a:cxn>
                <a:cxn ang="0">
                  <a:pos x="542" y="320"/>
                </a:cxn>
                <a:cxn ang="0">
                  <a:pos x="556" y="309"/>
                </a:cxn>
                <a:cxn ang="0">
                  <a:pos x="570" y="292"/>
                </a:cxn>
                <a:cxn ang="0">
                  <a:pos x="584" y="281"/>
                </a:cxn>
              </a:cxnLst>
              <a:rect l="0" t="0" r="r" b="b"/>
              <a:pathLst>
                <a:path w="593" h="375">
                  <a:moveTo>
                    <a:pt x="0" y="0"/>
                  </a:moveTo>
                  <a:lnTo>
                    <a:pt x="4" y="17"/>
                  </a:lnTo>
                  <a:lnTo>
                    <a:pt x="9" y="28"/>
                  </a:lnTo>
                  <a:lnTo>
                    <a:pt x="14" y="39"/>
                  </a:lnTo>
                  <a:lnTo>
                    <a:pt x="18" y="50"/>
                  </a:lnTo>
                  <a:lnTo>
                    <a:pt x="23" y="61"/>
                  </a:lnTo>
                  <a:lnTo>
                    <a:pt x="28" y="66"/>
                  </a:lnTo>
                  <a:lnTo>
                    <a:pt x="32" y="77"/>
                  </a:lnTo>
                  <a:lnTo>
                    <a:pt x="37" y="83"/>
                  </a:lnTo>
                  <a:lnTo>
                    <a:pt x="42" y="88"/>
                  </a:lnTo>
                  <a:lnTo>
                    <a:pt x="46" y="94"/>
                  </a:lnTo>
                  <a:lnTo>
                    <a:pt x="51" y="105"/>
                  </a:lnTo>
                  <a:lnTo>
                    <a:pt x="56" y="110"/>
                  </a:lnTo>
                  <a:lnTo>
                    <a:pt x="60" y="121"/>
                  </a:lnTo>
                  <a:lnTo>
                    <a:pt x="65" y="127"/>
                  </a:lnTo>
                  <a:lnTo>
                    <a:pt x="70" y="138"/>
                  </a:lnTo>
                  <a:lnTo>
                    <a:pt x="74" y="149"/>
                  </a:lnTo>
                  <a:lnTo>
                    <a:pt x="79" y="160"/>
                  </a:lnTo>
                  <a:lnTo>
                    <a:pt x="84" y="165"/>
                  </a:lnTo>
                  <a:lnTo>
                    <a:pt x="88" y="176"/>
                  </a:lnTo>
                  <a:lnTo>
                    <a:pt x="93" y="193"/>
                  </a:lnTo>
                  <a:lnTo>
                    <a:pt x="98" y="204"/>
                  </a:lnTo>
                  <a:lnTo>
                    <a:pt x="102" y="221"/>
                  </a:lnTo>
                  <a:lnTo>
                    <a:pt x="107" y="232"/>
                  </a:lnTo>
                  <a:lnTo>
                    <a:pt x="112" y="248"/>
                  </a:lnTo>
                  <a:lnTo>
                    <a:pt x="116" y="259"/>
                  </a:lnTo>
                  <a:lnTo>
                    <a:pt x="121" y="265"/>
                  </a:lnTo>
                  <a:lnTo>
                    <a:pt x="126" y="270"/>
                  </a:lnTo>
                  <a:lnTo>
                    <a:pt x="130" y="270"/>
                  </a:lnTo>
                  <a:lnTo>
                    <a:pt x="135" y="270"/>
                  </a:lnTo>
                  <a:lnTo>
                    <a:pt x="140" y="265"/>
                  </a:lnTo>
                  <a:lnTo>
                    <a:pt x="144" y="259"/>
                  </a:lnTo>
                  <a:lnTo>
                    <a:pt x="149" y="248"/>
                  </a:lnTo>
                  <a:lnTo>
                    <a:pt x="154" y="232"/>
                  </a:lnTo>
                  <a:lnTo>
                    <a:pt x="159" y="215"/>
                  </a:lnTo>
                  <a:lnTo>
                    <a:pt x="163" y="193"/>
                  </a:lnTo>
                  <a:lnTo>
                    <a:pt x="168" y="176"/>
                  </a:lnTo>
                  <a:lnTo>
                    <a:pt x="173" y="154"/>
                  </a:lnTo>
                  <a:lnTo>
                    <a:pt x="177" y="138"/>
                  </a:lnTo>
                  <a:lnTo>
                    <a:pt x="182" y="121"/>
                  </a:lnTo>
                  <a:lnTo>
                    <a:pt x="187" y="110"/>
                  </a:lnTo>
                  <a:lnTo>
                    <a:pt x="191" y="99"/>
                  </a:lnTo>
                  <a:lnTo>
                    <a:pt x="196" y="88"/>
                  </a:lnTo>
                  <a:lnTo>
                    <a:pt x="201" y="83"/>
                  </a:lnTo>
                  <a:lnTo>
                    <a:pt x="205" y="77"/>
                  </a:lnTo>
                  <a:lnTo>
                    <a:pt x="210" y="77"/>
                  </a:lnTo>
                  <a:lnTo>
                    <a:pt x="215" y="83"/>
                  </a:lnTo>
                  <a:lnTo>
                    <a:pt x="219" y="88"/>
                  </a:lnTo>
                  <a:lnTo>
                    <a:pt x="224" y="99"/>
                  </a:lnTo>
                  <a:lnTo>
                    <a:pt x="229" y="110"/>
                  </a:lnTo>
                  <a:lnTo>
                    <a:pt x="233" y="132"/>
                  </a:lnTo>
                  <a:lnTo>
                    <a:pt x="238" y="149"/>
                  </a:lnTo>
                  <a:lnTo>
                    <a:pt x="243" y="171"/>
                  </a:lnTo>
                  <a:lnTo>
                    <a:pt x="247" y="187"/>
                  </a:lnTo>
                  <a:lnTo>
                    <a:pt x="252" y="209"/>
                  </a:lnTo>
                  <a:lnTo>
                    <a:pt x="257" y="232"/>
                  </a:lnTo>
                  <a:lnTo>
                    <a:pt x="261" y="248"/>
                  </a:lnTo>
                  <a:lnTo>
                    <a:pt x="266" y="270"/>
                  </a:lnTo>
                  <a:lnTo>
                    <a:pt x="271" y="287"/>
                  </a:lnTo>
                  <a:lnTo>
                    <a:pt x="275" y="303"/>
                  </a:lnTo>
                  <a:lnTo>
                    <a:pt x="280" y="320"/>
                  </a:lnTo>
                  <a:lnTo>
                    <a:pt x="285" y="331"/>
                  </a:lnTo>
                  <a:lnTo>
                    <a:pt x="289" y="342"/>
                  </a:lnTo>
                  <a:lnTo>
                    <a:pt x="294" y="353"/>
                  </a:lnTo>
                  <a:lnTo>
                    <a:pt x="299" y="364"/>
                  </a:lnTo>
                  <a:lnTo>
                    <a:pt x="303" y="369"/>
                  </a:lnTo>
                  <a:lnTo>
                    <a:pt x="308" y="369"/>
                  </a:lnTo>
                  <a:lnTo>
                    <a:pt x="313" y="375"/>
                  </a:lnTo>
                  <a:lnTo>
                    <a:pt x="317" y="369"/>
                  </a:lnTo>
                  <a:lnTo>
                    <a:pt x="322" y="369"/>
                  </a:lnTo>
                  <a:lnTo>
                    <a:pt x="327" y="364"/>
                  </a:lnTo>
                  <a:lnTo>
                    <a:pt x="331" y="353"/>
                  </a:lnTo>
                  <a:lnTo>
                    <a:pt x="336" y="342"/>
                  </a:lnTo>
                  <a:lnTo>
                    <a:pt x="341" y="331"/>
                  </a:lnTo>
                  <a:lnTo>
                    <a:pt x="345" y="314"/>
                  </a:lnTo>
                  <a:lnTo>
                    <a:pt x="350" y="298"/>
                  </a:lnTo>
                  <a:lnTo>
                    <a:pt x="355" y="276"/>
                  </a:lnTo>
                  <a:lnTo>
                    <a:pt x="359" y="259"/>
                  </a:lnTo>
                  <a:lnTo>
                    <a:pt x="364" y="237"/>
                  </a:lnTo>
                  <a:lnTo>
                    <a:pt x="369" y="215"/>
                  </a:lnTo>
                  <a:lnTo>
                    <a:pt x="374" y="193"/>
                  </a:lnTo>
                  <a:lnTo>
                    <a:pt x="378" y="176"/>
                  </a:lnTo>
                  <a:lnTo>
                    <a:pt x="383" y="160"/>
                  </a:lnTo>
                  <a:lnTo>
                    <a:pt x="388" y="149"/>
                  </a:lnTo>
                  <a:lnTo>
                    <a:pt x="392" y="138"/>
                  </a:lnTo>
                  <a:lnTo>
                    <a:pt x="397" y="127"/>
                  </a:lnTo>
                  <a:lnTo>
                    <a:pt x="402" y="121"/>
                  </a:lnTo>
                  <a:lnTo>
                    <a:pt x="406" y="116"/>
                  </a:lnTo>
                  <a:lnTo>
                    <a:pt x="411" y="110"/>
                  </a:lnTo>
                  <a:lnTo>
                    <a:pt x="416" y="110"/>
                  </a:lnTo>
                  <a:lnTo>
                    <a:pt x="420" y="105"/>
                  </a:lnTo>
                  <a:lnTo>
                    <a:pt x="425" y="105"/>
                  </a:lnTo>
                  <a:lnTo>
                    <a:pt x="430" y="99"/>
                  </a:lnTo>
                  <a:lnTo>
                    <a:pt x="434" y="99"/>
                  </a:lnTo>
                  <a:lnTo>
                    <a:pt x="439" y="105"/>
                  </a:lnTo>
                  <a:lnTo>
                    <a:pt x="444" y="105"/>
                  </a:lnTo>
                  <a:lnTo>
                    <a:pt x="448" y="116"/>
                  </a:lnTo>
                  <a:lnTo>
                    <a:pt x="453" y="121"/>
                  </a:lnTo>
                  <a:lnTo>
                    <a:pt x="458" y="132"/>
                  </a:lnTo>
                  <a:lnTo>
                    <a:pt x="462" y="149"/>
                  </a:lnTo>
                  <a:lnTo>
                    <a:pt x="467" y="165"/>
                  </a:lnTo>
                  <a:lnTo>
                    <a:pt x="472" y="182"/>
                  </a:lnTo>
                  <a:lnTo>
                    <a:pt x="476" y="198"/>
                  </a:lnTo>
                  <a:lnTo>
                    <a:pt x="481" y="215"/>
                  </a:lnTo>
                  <a:lnTo>
                    <a:pt x="486" y="232"/>
                  </a:lnTo>
                  <a:lnTo>
                    <a:pt x="490" y="243"/>
                  </a:lnTo>
                  <a:lnTo>
                    <a:pt x="495" y="259"/>
                  </a:lnTo>
                  <a:lnTo>
                    <a:pt x="500" y="270"/>
                  </a:lnTo>
                  <a:lnTo>
                    <a:pt x="504" y="281"/>
                  </a:lnTo>
                  <a:lnTo>
                    <a:pt x="509" y="292"/>
                  </a:lnTo>
                  <a:lnTo>
                    <a:pt x="514" y="303"/>
                  </a:lnTo>
                  <a:lnTo>
                    <a:pt x="518" y="309"/>
                  </a:lnTo>
                  <a:lnTo>
                    <a:pt x="523" y="320"/>
                  </a:lnTo>
                  <a:lnTo>
                    <a:pt x="528" y="320"/>
                  </a:lnTo>
                  <a:lnTo>
                    <a:pt x="532" y="325"/>
                  </a:lnTo>
                  <a:lnTo>
                    <a:pt x="537" y="325"/>
                  </a:lnTo>
                  <a:lnTo>
                    <a:pt x="542" y="320"/>
                  </a:lnTo>
                  <a:lnTo>
                    <a:pt x="546" y="320"/>
                  </a:lnTo>
                  <a:lnTo>
                    <a:pt x="551" y="314"/>
                  </a:lnTo>
                  <a:lnTo>
                    <a:pt x="556" y="309"/>
                  </a:lnTo>
                  <a:lnTo>
                    <a:pt x="560" y="303"/>
                  </a:lnTo>
                  <a:lnTo>
                    <a:pt x="565" y="298"/>
                  </a:lnTo>
                  <a:lnTo>
                    <a:pt x="570" y="292"/>
                  </a:lnTo>
                  <a:lnTo>
                    <a:pt x="574" y="287"/>
                  </a:lnTo>
                  <a:lnTo>
                    <a:pt x="579" y="281"/>
                  </a:lnTo>
                  <a:lnTo>
                    <a:pt x="584" y="281"/>
                  </a:lnTo>
                  <a:lnTo>
                    <a:pt x="588" y="276"/>
                  </a:lnTo>
                  <a:lnTo>
                    <a:pt x="593" y="276"/>
                  </a:lnTo>
                </a:path>
              </a:pathLst>
            </a:custGeom>
            <a:noFill/>
            <a:ln w="25400" cap="flat">
              <a:solidFill>
                <a:srgbClr val="00B0F0"/>
              </a:solidFill>
              <a:prstDash val="solid"/>
              <a:round/>
              <a:headEnd/>
              <a:tailEnd/>
            </a:ln>
          </p:spPr>
          <p:txBody>
            <a:bodyPr/>
            <a:lstStyle/>
            <a:p>
              <a:endParaRPr lang="en-US">
                <a:solidFill>
                  <a:srgbClr val="FFFF00"/>
                </a:solidFill>
              </a:endParaRPr>
            </a:p>
          </p:txBody>
        </p:sp>
        <p:sp>
          <p:nvSpPr>
            <p:cNvPr id="591102" name="Freeform 3326"/>
            <p:cNvSpPr>
              <a:spLocks/>
            </p:cNvSpPr>
            <p:nvPr/>
          </p:nvSpPr>
          <p:spPr bwMode="auto">
            <a:xfrm>
              <a:off x="5040313" y="2200275"/>
              <a:ext cx="1104900" cy="1027113"/>
            </a:xfrm>
            <a:custGeom>
              <a:avLst/>
              <a:gdLst/>
              <a:ahLst/>
              <a:cxnLst>
                <a:cxn ang="0">
                  <a:pos x="10" y="507"/>
                </a:cxn>
                <a:cxn ang="0">
                  <a:pos x="24" y="479"/>
                </a:cxn>
                <a:cxn ang="0">
                  <a:pos x="38" y="451"/>
                </a:cxn>
                <a:cxn ang="0">
                  <a:pos x="52" y="451"/>
                </a:cxn>
                <a:cxn ang="0">
                  <a:pos x="66" y="457"/>
                </a:cxn>
                <a:cxn ang="0">
                  <a:pos x="80" y="463"/>
                </a:cxn>
                <a:cxn ang="0">
                  <a:pos x="94" y="468"/>
                </a:cxn>
                <a:cxn ang="0">
                  <a:pos x="108" y="485"/>
                </a:cxn>
                <a:cxn ang="0">
                  <a:pos x="122" y="496"/>
                </a:cxn>
                <a:cxn ang="0">
                  <a:pos x="136" y="507"/>
                </a:cxn>
                <a:cxn ang="0">
                  <a:pos x="150" y="512"/>
                </a:cxn>
                <a:cxn ang="0">
                  <a:pos x="164" y="523"/>
                </a:cxn>
                <a:cxn ang="0">
                  <a:pos x="178" y="534"/>
                </a:cxn>
                <a:cxn ang="0">
                  <a:pos x="192" y="551"/>
                </a:cxn>
                <a:cxn ang="0">
                  <a:pos x="206" y="562"/>
                </a:cxn>
                <a:cxn ang="0">
                  <a:pos x="220" y="562"/>
                </a:cxn>
                <a:cxn ang="0">
                  <a:pos x="234" y="534"/>
                </a:cxn>
                <a:cxn ang="0">
                  <a:pos x="248" y="468"/>
                </a:cxn>
                <a:cxn ang="0">
                  <a:pos x="262" y="352"/>
                </a:cxn>
                <a:cxn ang="0">
                  <a:pos x="276" y="209"/>
                </a:cxn>
                <a:cxn ang="0">
                  <a:pos x="290" y="71"/>
                </a:cxn>
                <a:cxn ang="0">
                  <a:pos x="304" y="0"/>
                </a:cxn>
                <a:cxn ang="0">
                  <a:pos x="318" y="33"/>
                </a:cxn>
                <a:cxn ang="0">
                  <a:pos x="332" y="132"/>
                </a:cxn>
                <a:cxn ang="0">
                  <a:pos x="346" y="242"/>
                </a:cxn>
                <a:cxn ang="0">
                  <a:pos x="360" y="325"/>
                </a:cxn>
                <a:cxn ang="0">
                  <a:pos x="374" y="385"/>
                </a:cxn>
                <a:cxn ang="0">
                  <a:pos x="388" y="440"/>
                </a:cxn>
                <a:cxn ang="0">
                  <a:pos x="402" y="501"/>
                </a:cxn>
                <a:cxn ang="0">
                  <a:pos x="416" y="562"/>
                </a:cxn>
                <a:cxn ang="0">
                  <a:pos x="430" y="600"/>
                </a:cxn>
                <a:cxn ang="0">
                  <a:pos x="444" y="611"/>
                </a:cxn>
                <a:cxn ang="0">
                  <a:pos x="458" y="606"/>
                </a:cxn>
                <a:cxn ang="0">
                  <a:pos x="472" y="573"/>
                </a:cxn>
                <a:cxn ang="0">
                  <a:pos x="486" y="501"/>
                </a:cxn>
                <a:cxn ang="0">
                  <a:pos x="500" y="374"/>
                </a:cxn>
                <a:cxn ang="0">
                  <a:pos x="514" y="231"/>
                </a:cxn>
                <a:cxn ang="0">
                  <a:pos x="528" y="115"/>
                </a:cxn>
                <a:cxn ang="0">
                  <a:pos x="542" y="82"/>
                </a:cxn>
                <a:cxn ang="0">
                  <a:pos x="556" y="137"/>
                </a:cxn>
                <a:cxn ang="0">
                  <a:pos x="570" y="226"/>
                </a:cxn>
                <a:cxn ang="0">
                  <a:pos x="584" y="308"/>
                </a:cxn>
              </a:cxnLst>
              <a:rect l="0" t="0" r="r" b="b"/>
              <a:pathLst>
                <a:path w="594" h="611">
                  <a:moveTo>
                    <a:pt x="0" y="518"/>
                  </a:moveTo>
                  <a:lnTo>
                    <a:pt x="5" y="512"/>
                  </a:lnTo>
                  <a:lnTo>
                    <a:pt x="10" y="507"/>
                  </a:lnTo>
                  <a:lnTo>
                    <a:pt x="14" y="496"/>
                  </a:lnTo>
                  <a:lnTo>
                    <a:pt x="19" y="485"/>
                  </a:lnTo>
                  <a:lnTo>
                    <a:pt x="24" y="479"/>
                  </a:lnTo>
                  <a:lnTo>
                    <a:pt x="28" y="468"/>
                  </a:lnTo>
                  <a:lnTo>
                    <a:pt x="33" y="457"/>
                  </a:lnTo>
                  <a:lnTo>
                    <a:pt x="38" y="451"/>
                  </a:lnTo>
                  <a:lnTo>
                    <a:pt x="42" y="451"/>
                  </a:lnTo>
                  <a:lnTo>
                    <a:pt x="47" y="451"/>
                  </a:lnTo>
                  <a:lnTo>
                    <a:pt x="52" y="451"/>
                  </a:lnTo>
                  <a:lnTo>
                    <a:pt x="56" y="457"/>
                  </a:lnTo>
                  <a:lnTo>
                    <a:pt x="61" y="457"/>
                  </a:lnTo>
                  <a:lnTo>
                    <a:pt x="66" y="457"/>
                  </a:lnTo>
                  <a:lnTo>
                    <a:pt x="70" y="463"/>
                  </a:lnTo>
                  <a:lnTo>
                    <a:pt x="75" y="463"/>
                  </a:lnTo>
                  <a:lnTo>
                    <a:pt x="80" y="463"/>
                  </a:lnTo>
                  <a:lnTo>
                    <a:pt x="84" y="463"/>
                  </a:lnTo>
                  <a:lnTo>
                    <a:pt x="89" y="463"/>
                  </a:lnTo>
                  <a:lnTo>
                    <a:pt x="94" y="468"/>
                  </a:lnTo>
                  <a:lnTo>
                    <a:pt x="98" y="474"/>
                  </a:lnTo>
                  <a:lnTo>
                    <a:pt x="103" y="479"/>
                  </a:lnTo>
                  <a:lnTo>
                    <a:pt x="108" y="485"/>
                  </a:lnTo>
                  <a:lnTo>
                    <a:pt x="112" y="490"/>
                  </a:lnTo>
                  <a:lnTo>
                    <a:pt x="117" y="490"/>
                  </a:lnTo>
                  <a:lnTo>
                    <a:pt x="122" y="496"/>
                  </a:lnTo>
                  <a:lnTo>
                    <a:pt x="126" y="501"/>
                  </a:lnTo>
                  <a:lnTo>
                    <a:pt x="131" y="507"/>
                  </a:lnTo>
                  <a:lnTo>
                    <a:pt x="136" y="507"/>
                  </a:lnTo>
                  <a:lnTo>
                    <a:pt x="140" y="512"/>
                  </a:lnTo>
                  <a:lnTo>
                    <a:pt x="145" y="512"/>
                  </a:lnTo>
                  <a:lnTo>
                    <a:pt x="150" y="512"/>
                  </a:lnTo>
                  <a:lnTo>
                    <a:pt x="154" y="518"/>
                  </a:lnTo>
                  <a:lnTo>
                    <a:pt x="159" y="518"/>
                  </a:lnTo>
                  <a:lnTo>
                    <a:pt x="164" y="523"/>
                  </a:lnTo>
                  <a:lnTo>
                    <a:pt x="168" y="523"/>
                  </a:lnTo>
                  <a:lnTo>
                    <a:pt x="173" y="529"/>
                  </a:lnTo>
                  <a:lnTo>
                    <a:pt x="178" y="534"/>
                  </a:lnTo>
                  <a:lnTo>
                    <a:pt x="182" y="540"/>
                  </a:lnTo>
                  <a:lnTo>
                    <a:pt x="187" y="545"/>
                  </a:lnTo>
                  <a:lnTo>
                    <a:pt x="192" y="551"/>
                  </a:lnTo>
                  <a:lnTo>
                    <a:pt x="196" y="556"/>
                  </a:lnTo>
                  <a:lnTo>
                    <a:pt x="201" y="562"/>
                  </a:lnTo>
                  <a:lnTo>
                    <a:pt x="206" y="562"/>
                  </a:lnTo>
                  <a:lnTo>
                    <a:pt x="210" y="562"/>
                  </a:lnTo>
                  <a:lnTo>
                    <a:pt x="215" y="562"/>
                  </a:lnTo>
                  <a:lnTo>
                    <a:pt x="220" y="562"/>
                  </a:lnTo>
                  <a:lnTo>
                    <a:pt x="224" y="556"/>
                  </a:lnTo>
                  <a:lnTo>
                    <a:pt x="229" y="545"/>
                  </a:lnTo>
                  <a:lnTo>
                    <a:pt x="234" y="534"/>
                  </a:lnTo>
                  <a:lnTo>
                    <a:pt x="239" y="512"/>
                  </a:lnTo>
                  <a:lnTo>
                    <a:pt x="243" y="490"/>
                  </a:lnTo>
                  <a:lnTo>
                    <a:pt x="248" y="468"/>
                  </a:lnTo>
                  <a:lnTo>
                    <a:pt x="253" y="435"/>
                  </a:lnTo>
                  <a:lnTo>
                    <a:pt x="257" y="396"/>
                  </a:lnTo>
                  <a:lnTo>
                    <a:pt x="262" y="352"/>
                  </a:lnTo>
                  <a:lnTo>
                    <a:pt x="267" y="308"/>
                  </a:lnTo>
                  <a:lnTo>
                    <a:pt x="271" y="259"/>
                  </a:lnTo>
                  <a:lnTo>
                    <a:pt x="276" y="209"/>
                  </a:lnTo>
                  <a:lnTo>
                    <a:pt x="281" y="159"/>
                  </a:lnTo>
                  <a:lnTo>
                    <a:pt x="285" y="115"/>
                  </a:lnTo>
                  <a:lnTo>
                    <a:pt x="290" y="71"/>
                  </a:lnTo>
                  <a:lnTo>
                    <a:pt x="295" y="38"/>
                  </a:lnTo>
                  <a:lnTo>
                    <a:pt x="299" y="11"/>
                  </a:lnTo>
                  <a:lnTo>
                    <a:pt x="304" y="0"/>
                  </a:lnTo>
                  <a:lnTo>
                    <a:pt x="309" y="0"/>
                  </a:lnTo>
                  <a:lnTo>
                    <a:pt x="313" y="11"/>
                  </a:lnTo>
                  <a:lnTo>
                    <a:pt x="318" y="33"/>
                  </a:lnTo>
                  <a:lnTo>
                    <a:pt x="323" y="60"/>
                  </a:lnTo>
                  <a:lnTo>
                    <a:pt x="327" y="93"/>
                  </a:lnTo>
                  <a:lnTo>
                    <a:pt x="332" y="132"/>
                  </a:lnTo>
                  <a:lnTo>
                    <a:pt x="337" y="170"/>
                  </a:lnTo>
                  <a:lnTo>
                    <a:pt x="341" y="209"/>
                  </a:lnTo>
                  <a:lnTo>
                    <a:pt x="346" y="242"/>
                  </a:lnTo>
                  <a:lnTo>
                    <a:pt x="351" y="270"/>
                  </a:lnTo>
                  <a:lnTo>
                    <a:pt x="355" y="297"/>
                  </a:lnTo>
                  <a:lnTo>
                    <a:pt x="360" y="325"/>
                  </a:lnTo>
                  <a:lnTo>
                    <a:pt x="365" y="347"/>
                  </a:lnTo>
                  <a:lnTo>
                    <a:pt x="369" y="363"/>
                  </a:lnTo>
                  <a:lnTo>
                    <a:pt x="374" y="385"/>
                  </a:lnTo>
                  <a:lnTo>
                    <a:pt x="379" y="402"/>
                  </a:lnTo>
                  <a:lnTo>
                    <a:pt x="383" y="424"/>
                  </a:lnTo>
                  <a:lnTo>
                    <a:pt x="388" y="440"/>
                  </a:lnTo>
                  <a:lnTo>
                    <a:pt x="393" y="463"/>
                  </a:lnTo>
                  <a:lnTo>
                    <a:pt x="397" y="485"/>
                  </a:lnTo>
                  <a:lnTo>
                    <a:pt x="402" y="501"/>
                  </a:lnTo>
                  <a:lnTo>
                    <a:pt x="407" y="523"/>
                  </a:lnTo>
                  <a:lnTo>
                    <a:pt x="411" y="545"/>
                  </a:lnTo>
                  <a:lnTo>
                    <a:pt x="416" y="562"/>
                  </a:lnTo>
                  <a:lnTo>
                    <a:pt x="421" y="573"/>
                  </a:lnTo>
                  <a:lnTo>
                    <a:pt x="425" y="589"/>
                  </a:lnTo>
                  <a:lnTo>
                    <a:pt x="430" y="600"/>
                  </a:lnTo>
                  <a:lnTo>
                    <a:pt x="435" y="606"/>
                  </a:lnTo>
                  <a:lnTo>
                    <a:pt x="439" y="611"/>
                  </a:lnTo>
                  <a:lnTo>
                    <a:pt x="444" y="611"/>
                  </a:lnTo>
                  <a:lnTo>
                    <a:pt x="449" y="611"/>
                  </a:lnTo>
                  <a:lnTo>
                    <a:pt x="454" y="611"/>
                  </a:lnTo>
                  <a:lnTo>
                    <a:pt x="458" y="606"/>
                  </a:lnTo>
                  <a:lnTo>
                    <a:pt x="463" y="600"/>
                  </a:lnTo>
                  <a:lnTo>
                    <a:pt x="468" y="589"/>
                  </a:lnTo>
                  <a:lnTo>
                    <a:pt x="472" y="573"/>
                  </a:lnTo>
                  <a:lnTo>
                    <a:pt x="477" y="556"/>
                  </a:lnTo>
                  <a:lnTo>
                    <a:pt x="482" y="529"/>
                  </a:lnTo>
                  <a:lnTo>
                    <a:pt x="486" y="501"/>
                  </a:lnTo>
                  <a:lnTo>
                    <a:pt x="491" y="463"/>
                  </a:lnTo>
                  <a:lnTo>
                    <a:pt x="496" y="424"/>
                  </a:lnTo>
                  <a:lnTo>
                    <a:pt x="500" y="374"/>
                  </a:lnTo>
                  <a:lnTo>
                    <a:pt x="505" y="330"/>
                  </a:lnTo>
                  <a:lnTo>
                    <a:pt x="510" y="281"/>
                  </a:lnTo>
                  <a:lnTo>
                    <a:pt x="514" y="231"/>
                  </a:lnTo>
                  <a:lnTo>
                    <a:pt x="519" y="187"/>
                  </a:lnTo>
                  <a:lnTo>
                    <a:pt x="524" y="148"/>
                  </a:lnTo>
                  <a:lnTo>
                    <a:pt x="528" y="115"/>
                  </a:lnTo>
                  <a:lnTo>
                    <a:pt x="533" y="93"/>
                  </a:lnTo>
                  <a:lnTo>
                    <a:pt x="538" y="82"/>
                  </a:lnTo>
                  <a:lnTo>
                    <a:pt x="542" y="82"/>
                  </a:lnTo>
                  <a:lnTo>
                    <a:pt x="547" y="93"/>
                  </a:lnTo>
                  <a:lnTo>
                    <a:pt x="552" y="110"/>
                  </a:lnTo>
                  <a:lnTo>
                    <a:pt x="556" y="137"/>
                  </a:lnTo>
                  <a:lnTo>
                    <a:pt x="561" y="165"/>
                  </a:lnTo>
                  <a:lnTo>
                    <a:pt x="566" y="192"/>
                  </a:lnTo>
                  <a:lnTo>
                    <a:pt x="570" y="226"/>
                  </a:lnTo>
                  <a:lnTo>
                    <a:pt x="575" y="253"/>
                  </a:lnTo>
                  <a:lnTo>
                    <a:pt x="580" y="281"/>
                  </a:lnTo>
                  <a:lnTo>
                    <a:pt x="584" y="308"/>
                  </a:lnTo>
                  <a:lnTo>
                    <a:pt x="589" y="330"/>
                  </a:lnTo>
                  <a:lnTo>
                    <a:pt x="594" y="352"/>
                  </a:lnTo>
                </a:path>
              </a:pathLst>
            </a:custGeom>
            <a:noFill/>
            <a:ln w="25400" cap="flat">
              <a:solidFill>
                <a:srgbClr val="00B0F0"/>
              </a:solidFill>
              <a:prstDash val="solid"/>
              <a:round/>
              <a:headEnd/>
              <a:tailEnd/>
            </a:ln>
          </p:spPr>
          <p:txBody>
            <a:bodyPr/>
            <a:lstStyle/>
            <a:p>
              <a:endParaRPr lang="en-US">
                <a:solidFill>
                  <a:srgbClr val="FFFF00"/>
                </a:solidFill>
              </a:endParaRPr>
            </a:p>
          </p:txBody>
        </p:sp>
        <p:sp>
          <p:nvSpPr>
            <p:cNvPr id="591103" name="Freeform 3327"/>
            <p:cNvSpPr>
              <a:spLocks/>
            </p:cNvSpPr>
            <p:nvPr/>
          </p:nvSpPr>
          <p:spPr bwMode="auto">
            <a:xfrm>
              <a:off x="6145213" y="2644775"/>
              <a:ext cx="1103313" cy="674688"/>
            </a:xfrm>
            <a:custGeom>
              <a:avLst/>
              <a:gdLst/>
              <a:ahLst/>
              <a:cxnLst>
                <a:cxn ang="0">
                  <a:pos x="9" y="116"/>
                </a:cxn>
                <a:cxn ang="0">
                  <a:pos x="23" y="127"/>
                </a:cxn>
                <a:cxn ang="0">
                  <a:pos x="37" y="110"/>
                </a:cxn>
                <a:cxn ang="0">
                  <a:pos x="51" y="110"/>
                </a:cxn>
                <a:cxn ang="0">
                  <a:pos x="65" y="160"/>
                </a:cxn>
                <a:cxn ang="0">
                  <a:pos x="79" y="221"/>
                </a:cxn>
                <a:cxn ang="0">
                  <a:pos x="93" y="270"/>
                </a:cxn>
                <a:cxn ang="0">
                  <a:pos x="107" y="298"/>
                </a:cxn>
                <a:cxn ang="0">
                  <a:pos x="121" y="298"/>
                </a:cxn>
                <a:cxn ang="0">
                  <a:pos x="135" y="281"/>
                </a:cxn>
                <a:cxn ang="0">
                  <a:pos x="149" y="248"/>
                </a:cxn>
                <a:cxn ang="0">
                  <a:pos x="163" y="210"/>
                </a:cxn>
                <a:cxn ang="0">
                  <a:pos x="177" y="160"/>
                </a:cxn>
                <a:cxn ang="0">
                  <a:pos x="191" y="105"/>
                </a:cxn>
                <a:cxn ang="0">
                  <a:pos x="205" y="44"/>
                </a:cxn>
                <a:cxn ang="0">
                  <a:pos x="219" y="17"/>
                </a:cxn>
                <a:cxn ang="0">
                  <a:pos x="233" y="28"/>
                </a:cxn>
                <a:cxn ang="0">
                  <a:pos x="247" y="55"/>
                </a:cxn>
                <a:cxn ang="0">
                  <a:pos x="261" y="105"/>
                </a:cxn>
                <a:cxn ang="0">
                  <a:pos x="275" y="176"/>
                </a:cxn>
                <a:cxn ang="0">
                  <a:pos x="289" y="259"/>
                </a:cxn>
                <a:cxn ang="0">
                  <a:pos x="304" y="309"/>
                </a:cxn>
                <a:cxn ang="0">
                  <a:pos x="318" y="331"/>
                </a:cxn>
                <a:cxn ang="0">
                  <a:pos x="332" y="336"/>
                </a:cxn>
                <a:cxn ang="0">
                  <a:pos x="346" y="320"/>
                </a:cxn>
                <a:cxn ang="0">
                  <a:pos x="360" y="287"/>
                </a:cxn>
                <a:cxn ang="0">
                  <a:pos x="374" y="243"/>
                </a:cxn>
                <a:cxn ang="0">
                  <a:pos x="388" y="187"/>
                </a:cxn>
                <a:cxn ang="0">
                  <a:pos x="402" y="127"/>
                </a:cxn>
                <a:cxn ang="0">
                  <a:pos x="416" y="61"/>
                </a:cxn>
                <a:cxn ang="0">
                  <a:pos x="430" y="22"/>
                </a:cxn>
                <a:cxn ang="0">
                  <a:pos x="444" y="6"/>
                </a:cxn>
                <a:cxn ang="0">
                  <a:pos x="458" y="11"/>
                </a:cxn>
                <a:cxn ang="0">
                  <a:pos x="472" y="44"/>
                </a:cxn>
                <a:cxn ang="0">
                  <a:pos x="486" y="105"/>
                </a:cxn>
                <a:cxn ang="0">
                  <a:pos x="500" y="176"/>
                </a:cxn>
                <a:cxn ang="0">
                  <a:pos x="514" y="254"/>
                </a:cxn>
                <a:cxn ang="0">
                  <a:pos x="528" y="303"/>
                </a:cxn>
                <a:cxn ang="0">
                  <a:pos x="542" y="342"/>
                </a:cxn>
                <a:cxn ang="0">
                  <a:pos x="556" y="369"/>
                </a:cxn>
                <a:cxn ang="0">
                  <a:pos x="570" y="386"/>
                </a:cxn>
                <a:cxn ang="0">
                  <a:pos x="584" y="402"/>
                </a:cxn>
              </a:cxnLst>
              <a:rect l="0" t="0" r="r" b="b"/>
              <a:pathLst>
                <a:path w="593" h="402">
                  <a:moveTo>
                    <a:pt x="0" y="88"/>
                  </a:moveTo>
                  <a:lnTo>
                    <a:pt x="4" y="105"/>
                  </a:lnTo>
                  <a:lnTo>
                    <a:pt x="9" y="116"/>
                  </a:lnTo>
                  <a:lnTo>
                    <a:pt x="14" y="127"/>
                  </a:lnTo>
                  <a:lnTo>
                    <a:pt x="18" y="127"/>
                  </a:lnTo>
                  <a:lnTo>
                    <a:pt x="23" y="127"/>
                  </a:lnTo>
                  <a:lnTo>
                    <a:pt x="28" y="121"/>
                  </a:lnTo>
                  <a:lnTo>
                    <a:pt x="32" y="116"/>
                  </a:lnTo>
                  <a:lnTo>
                    <a:pt x="37" y="110"/>
                  </a:lnTo>
                  <a:lnTo>
                    <a:pt x="42" y="105"/>
                  </a:lnTo>
                  <a:lnTo>
                    <a:pt x="46" y="105"/>
                  </a:lnTo>
                  <a:lnTo>
                    <a:pt x="51" y="110"/>
                  </a:lnTo>
                  <a:lnTo>
                    <a:pt x="56" y="121"/>
                  </a:lnTo>
                  <a:lnTo>
                    <a:pt x="60" y="138"/>
                  </a:lnTo>
                  <a:lnTo>
                    <a:pt x="65" y="160"/>
                  </a:lnTo>
                  <a:lnTo>
                    <a:pt x="70" y="182"/>
                  </a:lnTo>
                  <a:lnTo>
                    <a:pt x="74" y="199"/>
                  </a:lnTo>
                  <a:lnTo>
                    <a:pt x="79" y="221"/>
                  </a:lnTo>
                  <a:lnTo>
                    <a:pt x="84" y="237"/>
                  </a:lnTo>
                  <a:lnTo>
                    <a:pt x="89" y="254"/>
                  </a:lnTo>
                  <a:lnTo>
                    <a:pt x="93" y="270"/>
                  </a:lnTo>
                  <a:lnTo>
                    <a:pt x="98" y="281"/>
                  </a:lnTo>
                  <a:lnTo>
                    <a:pt x="103" y="287"/>
                  </a:lnTo>
                  <a:lnTo>
                    <a:pt x="107" y="298"/>
                  </a:lnTo>
                  <a:lnTo>
                    <a:pt x="112" y="298"/>
                  </a:lnTo>
                  <a:lnTo>
                    <a:pt x="117" y="298"/>
                  </a:lnTo>
                  <a:lnTo>
                    <a:pt x="121" y="298"/>
                  </a:lnTo>
                  <a:lnTo>
                    <a:pt x="126" y="292"/>
                  </a:lnTo>
                  <a:lnTo>
                    <a:pt x="131" y="287"/>
                  </a:lnTo>
                  <a:lnTo>
                    <a:pt x="135" y="281"/>
                  </a:lnTo>
                  <a:lnTo>
                    <a:pt x="140" y="270"/>
                  </a:lnTo>
                  <a:lnTo>
                    <a:pt x="145" y="259"/>
                  </a:lnTo>
                  <a:lnTo>
                    <a:pt x="149" y="248"/>
                  </a:lnTo>
                  <a:lnTo>
                    <a:pt x="154" y="237"/>
                  </a:lnTo>
                  <a:lnTo>
                    <a:pt x="159" y="221"/>
                  </a:lnTo>
                  <a:lnTo>
                    <a:pt x="163" y="210"/>
                  </a:lnTo>
                  <a:lnTo>
                    <a:pt x="168" y="193"/>
                  </a:lnTo>
                  <a:lnTo>
                    <a:pt x="173" y="176"/>
                  </a:lnTo>
                  <a:lnTo>
                    <a:pt x="177" y="160"/>
                  </a:lnTo>
                  <a:lnTo>
                    <a:pt x="182" y="143"/>
                  </a:lnTo>
                  <a:lnTo>
                    <a:pt x="187" y="127"/>
                  </a:lnTo>
                  <a:lnTo>
                    <a:pt x="191" y="105"/>
                  </a:lnTo>
                  <a:lnTo>
                    <a:pt x="196" y="83"/>
                  </a:lnTo>
                  <a:lnTo>
                    <a:pt x="201" y="61"/>
                  </a:lnTo>
                  <a:lnTo>
                    <a:pt x="205" y="44"/>
                  </a:lnTo>
                  <a:lnTo>
                    <a:pt x="210" y="28"/>
                  </a:lnTo>
                  <a:lnTo>
                    <a:pt x="215" y="22"/>
                  </a:lnTo>
                  <a:lnTo>
                    <a:pt x="219" y="17"/>
                  </a:lnTo>
                  <a:lnTo>
                    <a:pt x="224" y="17"/>
                  </a:lnTo>
                  <a:lnTo>
                    <a:pt x="229" y="17"/>
                  </a:lnTo>
                  <a:lnTo>
                    <a:pt x="233" y="28"/>
                  </a:lnTo>
                  <a:lnTo>
                    <a:pt x="238" y="33"/>
                  </a:lnTo>
                  <a:lnTo>
                    <a:pt x="243" y="44"/>
                  </a:lnTo>
                  <a:lnTo>
                    <a:pt x="247" y="55"/>
                  </a:lnTo>
                  <a:lnTo>
                    <a:pt x="252" y="72"/>
                  </a:lnTo>
                  <a:lnTo>
                    <a:pt x="257" y="88"/>
                  </a:lnTo>
                  <a:lnTo>
                    <a:pt x="261" y="105"/>
                  </a:lnTo>
                  <a:lnTo>
                    <a:pt x="266" y="127"/>
                  </a:lnTo>
                  <a:lnTo>
                    <a:pt x="271" y="154"/>
                  </a:lnTo>
                  <a:lnTo>
                    <a:pt x="275" y="176"/>
                  </a:lnTo>
                  <a:lnTo>
                    <a:pt x="280" y="204"/>
                  </a:lnTo>
                  <a:lnTo>
                    <a:pt x="285" y="232"/>
                  </a:lnTo>
                  <a:lnTo>
                    <a:pt x="289" y="259"/>
                  </a:lnTo>
                  <a:lnTo>
                    <a:pt x="294" y="276"/>
                  </a:lnTo>
                  <a:lnTo>
                    <a:pt x="299" y="298"/>
                  </a:lnTo>
                  <a:lnTo>
                    <a:pt x="304" y="309"/>
                  </a:lnTo>
                  <a:lnTo>
                    <a:pt x="308" y="320"/>
                  </a:lnTo>
                  <a:lnTo>
                    <a:pt x="313" y="325"/>
                  </a:lnTo>
                  <a:lnTo>
                    <a:pt x="318" y="331"/>
                  </a:lnTo>
                  <a:lnTo>
                    <a:pt x="322" y="336"/>
                  </a:lnTo>
                  <a:lnTo>
                    <a:pt x="327" y="336"/>
                  </a:lnTo>
                  <a:lnTo>
                    <a:pt x="332" y="336"/>
                  </a:lnTo>
                  <a:lnTo>
                    <a:pt x="336" y="331"/>
                  </a:lnTo>
                  <a:lnTo>
                    <a:pt x="341" y="325"/>
                  </a:lnTo>
                  <a:lnTo>
                    <a:pt x="346" y="320"/>
                  </a:lnTo>
                  <a:lnTo>
                    <a:pt x="350" y="309"/>
                  </a:lnTo>
                  <a:lnTo>
                    <a:pt x="355" y="298"/>
                  </a:lnTo>
                  <a:lnTo>
                    <a:pt x="360" y="287"/>
                  </a:lnTo>
                  <a:lnTo>
                    <a:pt x="364" y="270"/>
                  </a:lnTo>
                  <a:lnTo>
                    <a:pt x="369" y="259"/>
                  </a:lnTo>
                  <a:lnTo>
                    <a:pt x="374" y="243"/>
                  </a:lnTo>
                  <a:lnTo>
                    <a:pt x="378" y="226"/>
                  </a:lnTo>
                  <a:lnTo>
                    <a:pt x="383" y="204"/>
                  </a:lnTo>
                  <a:lnTo>
                    <a:pt x="388" y="187"/>
                  </a:lnTo>
                  <a:lnTo>
                    <a:pt x="392" y="165"/>
                  </a:lnTo>
                  <a:lnTo>
                    <a:pt x="397" y="143"/>
                  </a:lnTo>
                  <a:lnTo>
                    <a:pt x="402" y="127"/>
                  </a:lnTo>
                  <a:lnTo>
                    <a:pt x="406" y="105"/>
                  </a:lnTo>
                  <a:lnTo>
                    <a:pt x="411" y="83"/>
                  </a:lnTo>
                  <a:lnTo>
                    <a:pt x="416" y="61"/>
                  </a:lnTo>
                  <a:lnTo>
                    <a:pt x="420" y="44"/>
                  </a:lnTo>
                  <a:lnTo>
                    <a:pt x="425" y="33"/>
                  </a:lnTo>
                  <a:lnTo>
                    <a:pt x="430" y="22"/>
                  </a:lnTo>
                  <a:lnTo>
                    <a:pt x="434" y="11"/>
                  </a:lnTo>
                  <a:lnTo>
                    <a:pt x="439" y="6"/>
                  </a:lnTo>
                  <a:lnTo>
                    <a:pt x="444" y="6"/>
                  </a:lnTo>
                  <a:lnTo>
                    <a:pt x="448" y="0"/>
                  </a:lnTo>
                  <a:lnTo>
                    <a:pt x="453" y="6"/>
                  </a:lnTo>
                  <a:lnTo>
                    <a:pt x="458" y="11"/>
                  </a:lnTo>
                  <a:lnTo>
                    <a:pt x="462" y="17"/>
                  </a:lnTo>
                  <a:lnTo>
                    <a:pt x="467" y="33"/>
                  </a:lnTo>
                  <a:lnTo>
                    <a:pt x="472" y="44"/>
                  </a:lnTo>
                  <a:lnTo>
                    <a:pt x="476" y="61"/>
                  </a:lnTo>
                  <a:lnTo>
                    <a:pt x="481" y="83"/>
                  </a:lnTo>
                  <a:lnTo>
                    <a:pt x="486" y="105"/>
                  </a:lnTo>
                  <a:lnTo>
                    <a:pt x="490" y="127"/>
                  </a:lnTo>
                  <a:lnTo>
                    <a:pt x="495" y="149"/>
                  </a:lnTo>
                  <a:lnTo>
                    <a:pt x="500" y="176"/>
                  </a:lnTo>
                  <a:lnTo>
                    <a:pt x="504" y="204"/>
                  </a:lnTo>
                  <a:lnTo>
                    <a:pt x="509" y="226"/>
                  </a:lnTo>
                  <a:lnTo>
                    <a:pt x="514" y="254"/>
                  </a:lnTo>
                  <a:lnTo>
                    <a:pt x="518" y="270"/>
                  </a:lnTo>
                  <a:lnTo>
                    <a:pt x="523" y="287"/>
                  </a:lnTo>
                  <a:lnTo>
                    <a:pt x="528" y="303"/>
                  </a:lnTo>
                  <a:lnTo>
                    <a:pt x="533" y="320"/>
                  </a:lnTo>
                  <a:lnTo>
                    <a:pt x="537" y="331"/>
                  </a:lnTo>
                  <a:lnTo>
                    <a:pt x="542" y="342"/>
                  </a:lnTo>
                  <a:lnTo>
                    <a:pt x="547" y="347"/>
                  </a:lnTo>
                  <a:lnTo>
                    <a:pt x="551" y="358"/>
                  </a:lnTo>
                  <a:lnTo>
                    <a:pt x="556" y="369"/>
                  </a:lnTo>
                  <a:lnTo>
                    <a:pt x="561" y="375"/>
                  </a:lnTo>
                  <a:lnTo>
                    <a:pt x="565" y="380"/>
                  </a:lnTo>
                  <a:lnTo>
                    <a:pt x="570" y="386"/>
                  </a:lnTo>
                  <a:lnTo>
                    <a:pt x="575" y="391"/>
                  </a:lnTo>
                  <a:lnTo>
                    <a:pt x="579" y="397"/>
                  </a:lnTo>
                  <a:lnTo>
                    <a:pt x="584" y="402"/>
                  </a:lnTo>
                  <a:lnTo>
                    <a:pt x="589" y="402"/>
                  </a:lnTo>
                  <a:lnTo>
                    <a:pt x="593" y="402"/>
                  </a:lnTo>
                </a:path>
              </a:pathLst>
            </a:custGeom>
            <a:noFill/>
            <a:ln w="25400" cap="flat">
              <a:solidFill>
                <a:srgbClr val="00B0F0"/>
              </a:solidFill>
              <a:prstDash val="solid"/>
              <a:round/>
              <a:headEnd/>
              <a:tailEnd/>
            </a:ln>
          </p:spPr>
          <p:txBody>
            <a:bodyPr/>
            <a:lstStyle/>
            <a:p>
              <a:endParaRPr lang="en-US">
                <a:solidFill>
                  <a:srgbClr val="FFFF00"/>
                </a:solidFill>
              </a:endParaRPr>
            </a:p>
          </p:txBody>
        </p:sp>
        <p:grpSp>
          <p:nvGrpSpPr>
            <p:cNvPr id="6" name="Group 3330"/>
            <p:cNvGrpSpPr>
              <a:grpSpLocks/>
            </p:cNvGrpSpPr>
            <p:nvPr/>
          </p:nvGrpSpPr>
          <p:grpSpPr bwMode="auto">
            <a:xfrm>
              <a:off x="7248525" y="2743200"/>
              <a:ext cx="676275" cy="587375"/>
              <a:chOff x="4566" y="1344"/>
              <a:chExt cx="426" cy="370"/>
            </a:xfrm>
          </p:grpSpPr>
          <p:sp>
            <p:nvSpPr>
              <p:cNvPr id="591104" name="Freeform 3328"/>
              <p:cNvSpPr>
                <a:spLocks/>
              </p:cNvSpPr>
              <p:nvPr/>
            </p:nvSpPr>
            <p:spPr bwMode="auto">
              <a:xfrm>
                <a:off x="4566" y="1422"/>
                <a:ext cx="356" cy="292"/>
              </a:xfrm>
              <a:custGeom>
                <a:avLst/>
                <a:gdLst/>
                <a:ahLst/>
                <a:cxnLst>
                  <a:cxn ang="0">
                    <a:pos x="0" y="286"/>
                  </a:cxn>
                  <a:cxn ang="0">
                    <a:pos x="6" y="292"/>
                  </a:cxn>
                  <a:cxn ang="0">
                    <a:pos x="12" y="286"/>
                  </a:cxn>
                  <a:cxn ang="0">
                    <a:pos x="16" y="286"/>
                  </a:cxn>
                  <a:cxn ang="0">
                    <a:pos x="22" y="280"/>
                  </a:cxn>
                  <a:cxn ang="0">
                    <a:pos x="28" y="269"/>
                  </a:cxn>
                  <a:cxn ang="0">
                    <a:pos x="33" y="257"/>
                  </a:cxn>
                  <a:cxn ang="0">
                    <a:pos x="39" y="245"/>
                  </a:cxn>
                  <a:cxn ang="0">
                    <a:pos x="45" y="227"/>
                  </a:cxn>
                  <a:cxn ang="0">
                    <a:pos x="49" y="211"/>
                  </a:cxn>
                  <a:cxn ang="0">
                    <a:pos x="55" y="187"/>
                  </a:cxn>
                  <a:cxn ang="0">
                    <a:pos x="61" y="164"/>
                  </a:cxn>
                  <a:cxn ang="0">
                    <a:pos x="66" y="134"/>
                  </a:cxn>
                  <a:cxn ang="0">
                    <a:pos x="71" y="111"/>
                  </a:cxn>
                  <a:cxn ang="0">
                    <a:pos x="77" y="83"/>
                  </a:cxn>
                  <a:cxn ang="0">
                    <a:pos x="82" y="58"/>
                  </a:cxn>
                  <a:cxn ang="0">
                    <a:pos x="88" y="41"/>
                  </a:cxn>
                  <a:cxn ang="0">
                    <a:pos x="94" y="30"/>
                  </a:cxn>
                  <a:cxn ang="0">
                    <a:pos x="98" y="18"/>
                  </a:cxn>
                  <a:cxn ang="0">
                    <a:pos x="104" y="18"/>
                  </a:cxn>
                  <a:cxn ang="0">
                    <a:pos x="110" y="18"/>
                  </a:cxn>
                  <a:cxn ang="0">
                    <a:pos x="115" y="18"/>
                  </a:cxn>
                  <a:cxn ang="0">
                    <a:pos x="121" y="23"/>
                  </a:cxn>
                  <a:cxn ang="0">
                    <a:pos x="126" y="35"/>
                  </a:cxn>
                  <a:cxn ang="0">
                    <a:pos x="131" y="41"/>
                  </a:cxn>
                  <a:cxn ang="0">
                    <a:pos x="137" y="47"/>
                  </a:cxn>
                  <a:cxn ang="0">
                    <a:pos x="143" y="58"/>
                  </a:cxn>
                  <a:cxn ang="0">
                    <a:pos x="148" y="65"/>
                  </a:cxn>
                  <a:cxn ang="0">
                    <a:pos x="153" y="76"/>
                  </a:cxn>
                  <a:cxn ang="0">
                    <a:pos x="159" y="83"/>
                  </a:cxn>
                  <a:cxn ang="0">
                    <a:pos x="164" y="94"/>
                  </a:cxn>
                  <a:cxn ang="0">
                    <a:pos x="170" y="106"/>
                  </a:cxn>
                  <a:cxn ang="0">
                    <a:pos x="176" y="111"/>
                  </a:cxn>
                  <a:cxn ang="0">
                    <a:pos x="182" y="123"/>
                  </a:cxn>
                  <a:cxn ang="0">
                    <a:pos x="186" y="134"/>
                  </a:cxn>
                  <a:cxn ang="0">
                    <a:pos x="192" y="141"/>
                  </a:cxn>
                  <a:cxn ang="0">
                    <a:pos x="198" y="152"/>
                  </a:cxn>
                  <a:cxn ang="0">
                    <a:pos x="203" y="158"/>
                  </a:cxn>
                  <a:cxn ang="0">
                    <a:pos x="208" y="164"/>
                  </a:cxn>
                  <a:cxn ang="0">
                    <a:pos x="214" y="169"/>
                  </a:cxn>
                  <a:cxn ang="0">
                    <a:pos x="219" y="176"/>
                  </a:cxn>
                  <a:cxn ang="0">
                    <a:pos x="225" y="181"/>
                  </a:cxn>
                  <a:cxn ang="0">
                    <a:pos x="231" y="187"/>
                  </a:cxn>
                  <a:cxn ang="0">
                    <a:pos x="235" y="193"/>
                  </a:cxn>
                  <a:cxn ang="0">
                    <a:pos x="241" y="199"/>
                  </a:cxn>
                  <a:cxn ang="0">
                    <a:pos x="247" y="204"/>
                  </a:cxn>
                  <a:cxn ang="0">
                    <a:pos x="252" y="211"/>
                  </a:cxn>
                  <a:cxn ang="0">
                    <a:pos x="258" y="216"/>
                  </a:cxn>
                  <a:cxn ang="0">
                    <a:pos x="263" y="222"/>
                  </a:cxn>
                  <a:cxn ang="0">
                    <a:pos x="268" y="227"/>
                  </a:cxn>
                  <a:cxn ang="0">
                    <a:pos x="274" y="227"/>
                  </a:cxn>
                  <a:cxn ang="0">
                    <a:pos x="280" y="227"/>
                  </a:cxn>
                  <a:cxn ang="0">
                    <a:pos x="285" y="227"/>
                  </a:cxn>
                  <a:cxn ang="0">
                    <a:pos x="290" y="222"/>
                  </a:cxn>
                  <a:cxn ang="0">
                    <a:pos x="296" y="216"/>
                  </a:cxn>
                  <a:cxn ang="0">
                    <a:pos x="301" y="204"/>
                  </a:cxn>
                  <a:cxn ang="0">
                    <a:pos x="307" y="187"/>
                  </a:cxn>
                  <a:cxn ang="0">
                    <a:pos x="313" y="164"/>
                  </a:cxn>
                  <a:cxn ang="0">
                    <a:pos x="334" y="53"/>
                  </a:cxn>
                  <a:cxn ang="0">
                    <a:pos x="340" y="30"/>
                  </a:cxn>
                  <a:cxn ang="0">
                    <a:pos x="350" y="0"/>
                  </a:cxn>
                  <a:cxn ang="0">
                    <a:pos x="356" y="6"/>
                  </a:cxn>
                </a:cxnLst>
                <a:rect l="0" t="0" r="r" b="b"/>
                <a:pathLst>
                  <a:path w="356" h="292">
                    <a:moveTo>
                      <a:pt x="0" y="286"/>
                    </a:moveTo>
                    <a:lnTo>
                      <a:pt x="6" y="292"/>
                    </a:lnTo>
                    <a:lnTo>
                      <a:pt x="12" y="286"/>
                    </a:lnTo>
                    <a:lnTo>
                      <a:pt x="16" y="286"/>
                    </a:lnTo>
                    <a:lnTo>
                      <a:pt x="22" y="280"/>
                    </a:lnTo>
                    <a:lnTo>
                      <a:pt x="28" y="269"/>
                    </a:lnTo>
                    <a:lnTo>
                      <a:pt x="33" y="257"/>
                    </a:lnTo>
                    <a:lnTo>
                      <a:pt x="39" y="245"/>
                    </a:lnTo>
                    <a:lnTo>
                      <a:pt x="45" y="227"/>
                    </a:lnTo>
                    <a:lnTo>
                      <a:pt x="49" y="211"/>
                    </a:lnTo>
                    <a:lnTo>
                      <a:pt x="55" y="187"/>
                    </a:lnTo>
                    <a:lnTo>
                      <a:pt x="61" y="164"/>
                    </a:lnTo>
                    <a:lnTo>
                      <a:pt x="66" y="134"/>
                    </a:lnTo>
                    <a:lnTo>
                      <a:pt x="71" y="111"/>
                    </a:lnTo>
                    <a:lnTo>
                      <a:pt x="77" y="83"/>
                    </a:lnTo>
                    <a:lnTo>
                      <a:pt x="82" y="58"/>
                    </a:lnTo>
                    <a:lnTo>
                      <a:pt x="88" y="41"/>
                    </a:lnTo>
                    <a:lnTo>
                      <a:pt x="94" y="30"/>
                    </a:lnTo>
                    <a:lnTo>
                      <a:pt x="98" y="18"/>
                    </a:lnTo>
                    <a:lnTo>
                      <a:pt x="104" y="18"/>
                    </a:lnTo>
                    <a:lnTo>
                      <a:pt x="110" y="18"/>
                    </a:lnTo>
                    <a:lnTo>
                      <a:pt x="115" y="18"/>
                    </a:lnTo>
                    <a:lnTo>
                      <a:pt x="121" y="23"/>
                    </a:lnTo>
                    <a:lnTo>
                      <a:pt x="126" y="35"/>
                    </a:lnTo>
                    <a:lnTo>
                      <a:pt x="131" y="41"/>
                    </a:lnTo>
                    <a:lnTo>
                      <a:pt x="137" y="47"/>
                    </a:lnTo>
                    <a:lnTo>
                      <a:pt x="143" y="58"/>
                    </a:lnTo>
                    <a:lnTo>
                      <a:pt x="148" y="65"/>
                    </a:lnTo>
                    <a:lnTo>
                      <a:pt x="153" y="76"/>
                    </a:lnTo>
                    <a:lnTo>
                      <a:pt x="159" y="83"/>
                    </a:lnTo>
                    <a:lnTo>
                      <a:pt x="164" y="94"/>
                    </a:lnTo>
                    <a:lnTo>
                      <a:pt x="170" y="106"/>
                    </a:lnTo>
                    <a:lnTo>
                      <a:pt x="176" y="111"/>
                    </a:lnTo>
                    <a:lnTo>
                      <a:pt x="182" y="123"/>
                    </a:lnTo>
                    <a:lnTo>
                      <a:pt x="186" y="134"/>
                    </a:lnTo>
                    <a:lnTo>
                      <a:pt x="192" y="141"/>
                    </a:lnTo>
                    <a:lnTo>
                      <a:pt x="198" y="152"/>
                    </a:lnTo>
                    <a:lnTo>
                      <a:pt x="203" y="158"/>
                    </a:lnTo>
                    <a:lnTo>
                      <a:pt x="208" y="164"/>
                    </a:lnTo>
                    <a:lnTo>
                      <a:pt x="214" y="169"/>
                    </a:lnTo>
                    <a:lnTo>
                      <a:pt x="219" y="176"/>
                    </a:lnTo>
                    <a:lnTo>
                      <a:pt x="225" y="181"/>
                    </a:lnTo>
                    <a:lnTo>
                      <a:pt x="231" y="187"/>
                    </a:lnTo>
                    <a:lnTo>
                      <a:pt x="235" y="193"/>
                    </a:lnTo>
                    <a:lnTo>
                      <a:pt x="241" y="199"/>
                    </a:lnTo>
                    <a:lnTo>
                      <a:pt x="247" y="204"/>
                    </a:lnTo>
                    <a:lnTo>
                      <a:pt x="252" y="211"/>
                    </a:lnTo>
                    <a:lnTo>
                      <a:pt x="258" y="216"/>
                    </a:lnTo>
                    <a:lnTo>
                      <a:pt x="263" y="222"/>
                    </a:lnTo>
                    <a:lnTo>
                      <a:pt x="268" y="227"/>
                    </a:lnTo>
                    <a:lnTo>
                      <a:pt x="274" y="227"/>
                    </a:lnTo>
                    <a:lnTo>
                      <a:pt x="280" y="227"/>
                    </a:lnTo>
                    <a:lnTo>
                      <a:pt x="285" y="227"/>
                    </a:lnTo>
                    <a:lnTo>
                      <a:pt x="290" y="222"/>
                    </a:lnTo>
                    <a:lnTo>
                      <a:pt x="296" y="216"/>
                    </a:lnTo>
                    <a:lnTo>
                      <a:pt x="301" y="204"/>
                    </a:lnTo>
                    <a:lnTo>
                      <a:pt x="307" y="187"/>
                    </a:lnTo>
                    <a:lnTo>
                      <a:pt x="313" y="164"/>
                    </a:lnTo>
                    <a:lnTo>
                      <a:pt x="334" y="53"/>
                    </a:lnTo>
                    <a:lnTo>
                      <a:pt x="340" y="30"/>
                    </a:lnTo>
                    <a:lnTo>
                      <a:pt x="350" y="0"/>
                    </a:lnTo>
                    <a:lnTo>
                      <a:pt x="356" y="6"/>
                    </a:lnTo>
                  </a:path>
                </a:pathLst>
              </a:custGeom>
              <a:noFill/>
              <a:ln w="25400" cap="flat">
                <a:solidFill>
                  <a:srgbClr val="00B0F0"/>
                </a:solidFill>
                <a:prstDash val="solid"/>
                <a:round/>
                <a:headEnd/>
                <a:tailEnd/>
              </a:ln>
            </p:spPr>
            <p:txBody>
              <a:bodyPr/>
              <a:lstStyle/>
              <a:p>
                <a:endParaRPr lang="en-US">
                  <a:solidFill>
                    <a:srgbClr val="FFFF00"/>
                  </a:solidFill>
                </a:endParaRPr>
              </a:p>
            </p:txBody>
          </p:sp>
          <p:sp>
            <p:nvSpPr>
              <p:cNvPr id="591105" name="Rectangle 3329"/>
              <p:cNvSpPr>
                <a:spLocks noChangeArrowheads="1"/>
              </p:cNvSpPr>
              <p:nvPr/>
            </p:nvSpPr>
            <p:spPr bwMode="auto">
              <a:xfrm>
                <a:off x="4806" y="1344"/>
                <a:ext cx="186" cy="344"/>
              </a:xfrm>
              <a:prstGeom prst="rect">
                <a:avLst/>
              </a:prstGeom>
              <a:solidFill>
                <a:schemeClr val="tx1"/>
              </a:solidFill>
              <a:ln w="0" algn="ctr">
                <a:noFill/>
                <a:miter lim="800000"/>
                <a:headEnd/>
                <a:tailEnd/>
              </a:ln>
              <a:effectLst/>
            </p:spPr>
            <p:txBody>
              <a:bodyPr wrap="none" anchor="ctr"/>
              <a:lstStyle/>
              <a:p>
                <a:endParaRPr lang="en-US">
                  <a:solidFill>
                    <a:srgbClr val="FFFF00"/>
                  </a:solidFill>
                </a:endParaRPr>
              </a:p>
            </p:txBody>
          </p:sp>
        </p:grpSp>
      </p:grpSp>
      <p:grpSp>
        <p:nvGrpSpPr>
          <p:cNvPr id="331" name="Group 330"/>
          <p:cNvGrpSpPr/>
          <p:nvPr/>
        </p:nvGrpSpPr>
        <p:grpSpPr>
          <a:xfrm>
            <a:off x="1156772" y="1508125"/>
            <a:ext cx="6502916" cy="2149475"/>
            <a:chOff x="1156772" y="1420813"/>
            <a:chExt cx="6502916" cy="2149475"/>
          </a:xfrm>
        </p:grpSpPr>
        <p:sp>
          <p:nvSpPr>
            <p:cNvPr id="310999" name="Freeform 2775"/>
            <p:cNvSpPr>
              <a:spLocks/>
            </p:cNvSpPr>
            <p:nvPr/>
          </p:nvSpPr>
          <p:spPr bwMode="auto">
            <a:xfrm>
              <a:off x="2170113"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grpSp>
          <p:nvGrpSpPr>
            <p:cNvPr id="3" name="Group 2757"/>
            <p:cNvGrpSpPr>
              <a:grpSpLocks/>
            </p:cNvGrpSpPr>
            <p:nvPr/>
          </p:nvGrpSpPr>
          <p:grpSpPr bwMode="auto">
            <a:xfrm>
              <a:off x="1751013" y="3381375"/>
              <a:ext cx="5834063" cy="188913"/>
              <a:chOff x="824" y="3386"/>
              <a:chExt cx="4131" cy="127"/>
            </a:xfrm>
          </p:grpSpPr>
          <p:sp>
            <p:nvSpPr>
              <p:cNvPr id="310982" name="Rectangle 2758"/>
              <p:cNvSpPr>
                <a:spLocks noChangeArrowheads="1"/>
              </p:cNvSpPr>
              <p:nvPr/>
            </p:nvSpPr>
            <p:spPr bwMode="auto">
              <a:xfrm>
                <a:off x="824"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1993</a:t>
                </a:r>
                <a:endParaRPr lang="en-US">
                  <a:solidFill>
                    <a:srgbClr val="FFFF00"/>
                  </a:solidFill>
                </a:endParaRPr>
              </a:p>
            </p:txBody>
          </p:sp>
          <p:sp>
            <p:nvSpPr>
              <p:cNvPr id="310983" name="Rectangle 2759"/>
              <p:cNvSpPr>
                <a:spLocks noChangeArrowheads="1"/>
              </p:cNvSpPr>
              <p:nvPr/>
            </p:nvSpPr>
            <p:spPr bwMode="auto">
              <a:xfrm>
                <a:off x="1148" y="3388"/>
                <a:ext cx="241" cy="124"/>
              </a:xfrm>
              <a:prstGeom prst="rect">
                <a:avLst/>
              </a:prstGeom>
              <a:noFill/>
              <a:ln w="9525">
                <a:noFill/>
                <a:miter lim="800000"/>
                <a:headEnd/>
                <a:tailEnd/>
              </a:ln>
            </p:spPr>
            <p:txBody>
              <a:bodyPr wrap="none" lIns="0" tIns="0" rIns="0" bIns="0">
                <a:spAutoFit/>
              </a:bodyPr>
              <a:lstStyle/>
              <a:p>
                <a:pPr algn="l"/>
                <a:r>
                  <a:rPr lang="en-US" sz="1200" b="1" dirty="0">
                    <a:solidFill>
                      <a:srgbClr val="FFFF00"/>
                    </a:solidFill>
                    <a:latin typeface="Helvetica" pitchFamily="34" charset="0"/>
                  </a:rPr>
                  <a:t>1994</a:t>
                </a:r>
                <a:endParaRPr lang="en-US" dirty="0">
                  <a:solidFill>
                    <a:srgbClr val="FFFF00"/>
                  </a:solidFill>
                </a:endParaRPr>
              </a:p>
            </p:txBody>
          </p:sp>
          <p:sp>
            <p:nvSpPr>
              <p:cNvPr id="310984" name="Rectangle 2760"/>
              <p:cNvSpPr>
                <a:spLocks noChangeArrowheads="1"/>
              </p:cNvSpPr>
              <p:nvPr/>
            </p:nvSpPr>
            <p:spPr bwMode="auto">
              <a:xfrm>
                <a:off x="1465"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1995</a:t>
                </a:r>
                <a:endParaRPr lang="en-US">
                  <a:solidFill>
                    <a:srgbClr val="FFFF00"/>
                  </a:solidFill>
                </a:endParaRPr>
              </a:p>
            </p:txBody>
          </p:sp>
          <p:sp>
            <p:nvSpPr>
              <p:cNvPr id="310985" name="Rectangle 2761"/>
              <p:cNvSpPr>
                <a:spLocks noChangeArrowheads="1"/>
              </p:cNvSpPr>
              <p:nvPr/>
            </p:nvSpPr>
            <p:spPr bwMode="auto">
              <a:xfrm>
                <a:off x="1787"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1996</a:t>
                </a:r>
                <a:endParaRPr lang="en-US">
                  <a:solidFill>
                    <a:srgbClr val="FFFF00"/>
                  </a:solidFill>
                </a:endParaRPr>
              </a:p>
            </p:txBody>
          </p:sp>
          <p:sp>
            <p:nvSpPr>
              <p:cNvPr id="310986" name="Rectangle 2762"/>
              <p:cNvSpPr>
                <a:spLocks noChangeArrowheads="1"/>
              </p:cNvSpPr>
              <p:nvPr/>
            </p:nvSpPr>
            <p:spPr bwMode="auto">
              <a:xfrm>
                <a:off x="2117"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1997</a:t>
                </a:r>
                <a:endParaRPr lang="en-US">
                  <a:solidFill>
                    <a:srgbClr val="FFFF00"/>
                  </a:solidFill>
                </a:endParaRPr>
              </a:p>
            </p:txBody>
          </p:sp>
          <p:sp>
            <p:nvSpPr>
              <p:cNvPr id="310987" name="Rectangle 2763"/>
              <p:cNvSpPr>
                <a:spLocks noChangeArrowheads="1"/>
              </p:cNvSpPr>
              <p:nvPr/>
            </p:nvSpPr>
            <p:spPr bwMode="auto">
              <a:xfrm>
                <a:off x="2441"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1998</a:t>
                </a:r>
                <a:endParaRPr lang="en-US">
                  <a:solidFill>
                    <a:srgbClr val="FFFF00"/>
                  </a:solidFill>
                </a:endParaRPr>
              </a:p>
            </p:txBody>
          </p:sp>
          <p:sp>
            <p:nvSpPr>
              <p:cNvPr id="310988" name="Rectangle 2764"/>
              <p:cNvSpPr>
                <a:spLocks noChangeArrowheads="1"/>
              </p:cNvSpPr>
              <p:nvPr/>
            </p:nvSpPr>
            <p:spPr bwMode="auto">
              <a:xfrm>
                <a:off x="2762"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1999</a:t>
                </a:r>
                <a:endParaRPr lang="en-US">
                  <a:solidFill>
                    <a:srgbClr val="FFFF00"/>
                  </a:solidFill>
                </a:endParaRPr>
              </a:p>
            </p:txBody>
          </p:sp>
          <p:sp>
            <p:nvSpPr>
              <p:cNvPr id="310989" name="Rectangle 2765"/>
              <p:cNvSpPr>
                <a:spLocks noChangeArrowheads="1"/>
              </p:cNvSpPr>
              <p:nvPr/>
            </p:nvSpPr>
            <p:spPr bwMode="auto">
              <a:xfrm>
                <a:off x="3093"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2000</a:t>
                </a:r>
                <a:endParaRPr lang="en-US">
                  <a:solidFill>
                    <a:srgbClr val="FFFF00"/>
                  </a:solidFill>
                </a:endParaRPr>
              </a:p>
            </p:txBody>
          </p:sp>
          <p:sp>
            <p:nvSpPr>
              <p:cNvPr id="310990" name="Rectangle 2766"/>
              <p:cNvSpPr>
                <a:spLocks noChangeArrowheads="1"/>
              </p:cNvSpPr>
              <p:nvPr/>
            </p:nvSpPr>
            <p:spPr bwMode="auto">
              <a:xfrm>
                <a:off x="3415"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2001</a:t>
                </a:r>
                <a:endParaRPr lang="en-US">
                  <a:solidFill>
                    <a:srgbClr val="FFFF00"/>
                  </a:solidFill>
                </a:endParaRPr>
              </a:p>
            </p:txBody>
          </p:sp>
          <p:sp>
            <p:nvSpPr>
              <p:cNvPr id="310991" name="Rectangle 2767"/>
              <p:cNvSpPr>
                <a:spLocks noChangeArrowheads="1"/>
              </p:cNvSpPr>
              <p:nvPr/>
            </p:nvSpPr>
            <p:spPr bwMode="auto">
              <a:xfrm>
                <a:off x="3739"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2002</a:t>
                </a:r>
                <a:endParaRPr lang="en-US">
                  <a:solidFill>
                    <a:srgbClr val="FFFF00"/>
                  </a:solidFill>
                </a:endParaRPr>
              </a:p>
            </p:txBody>
          </p:sp>
          <p:sp>
            <p:nvSpPr>
              <p:cNvPr id="310992" name="Rectangle 2768"/>
              <p:cNvSpPr>
                <a:spLocks noChangeArrowheads="1"/>
              </p:cNvSpPr>
              <p:nvPr/>
            </p:nvSpPr>
            <p:spPr bwMode="auto">
              <a:xfrm>
                <a:off x="4067" y="3388"/>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2003</a:t>
                </a:r>
                <a:endParaRPr lang="en-US">
                  <a:solidFill>
                    <a:srgbClr val="FFFF00"/>
                  </a:solidFill>
                </a:endParaRPr>
              </a:p>
            </p:txBody>
          </p:sp>
          <p:sp>
            <p:nvSpPr>
              <p:cNvPr id="310993" name="Rectangle 2769"/>
              <p:cNvSpPr>
                <a:spLocks noChangeArrowheads="1"/>
              </p:cNvSpPr>
              <p:nvPr/>
            </p:nvSpPr>
            <p:spPr bwMode="auto">
              <a:xfrm>
                <a:off x="4391" y="3389"/>
                <a:ext cx="241" cy="124"/>
              </a:xfrm>
              <a:prstGeom prst="rect">
                <a:avLst/>
              </a:prstGeom>
              <a:noFill/>
              <a:ln w="9525">
                <a:noFill/>
                <a:miter lim="800000"/>
                <a:headEnd/>
                <a:tailEnd/>
              </a:ln>
            </p:spPr>
            <p:txBody>
              <a:bodyPr wrap="none" lIns="0" tIns="0" rIns="0" bIns="0">
                <a:spAutoFit/>
              </a:bodyPr>
              <a:lstStyle/>
              <a:p>
                <a:pPr algn="l"/>
                <a:r>
                  <a:rPr lang="en-US" sz="1200" b="1">
                    <a:solidFill>
                      <a:srgbClr val="FFFF00"/>
                    </a:solidFill>
                    <a:latin typeface="Helvetica" pitchFamily="34" charset="0"/>
                  </a:rPr>
                  <a:t>2004</a:t>
                </a:r>
                <a:endParaRPr lang="en-US">
                  <a:solidFill>
                    <a:srgbClr val="FFFF00"/>
                  </a:solidFill>
                </a:endParaRPr>
              </a:p>
            </p:txBody>
          </p:sp>
          <p:sp>
            <p:nvSpPr>
              <p:cNvPr id="310994" name="Rectangle 2770"/>
              <p:cNvSpPr>
                <a:spLocks noChangeArrowheads="1"/>
              </p:cNvSpPr>
              <p:nvPr/>
            </p:nvSpPr>
            <p:spPr bwMode="auto">
              <a:xfrm>
                <a:off x="4714" y="3386"/>
                <a:ext cx="241" cy="124"/>
              </a:xfrm>
              <a:prstGeom prst="rect">
                <a:avLst/>
              </a:prstGeom>
              <a:noFill/>
              <a:ln w="9525">
                <a:noFill/>
                <a:miter lim="800000"/>
                <a:headEnd/>
                <a:tailEnd/>
              </a:ln>
            </p:spPr>
            <p:txBody>
              <a:bodyPr wrap="none" lIns="0" tIns="0" rIns="0" bIns="0">
                <a:spAutoFit/>
              </a:bodyPr>
              <a:lstStyle/>
              <a:p>
                <a:pPr algn="l"/>
                <a:r>
                  <a:rPr lang="en-US" sz="1200" b="1" dirty="0">
                    <a:solidFill>
                      <a:srgbClr val="FFFF00"/>
                    </a:solidFill>
                    <a:latin typeface="Helvetica" pitchFamily="34" charset="0"/>
                  </a:rPr>
                  <a:t>2005</a:t>
                </a:r>
                <a:endParaRPr lang="en-US" dirty="0">
                  <a:solidFill>
                    <a:srgbClr val="FFFF00"/>
                  </a:solidFill>
                </a:endParaRPr>
              </a:p>
            </p:txBody>
          </p:sp>
        </p:grpSp>
        <p:sp>
          <p:nvSpPr>
            <p:cNvPr id="310979" name="Text Box 2755"/>
            <p:cNvSpPr txBox="1">
              <a:spLocks noChangeArrowheads="1"/>
            </p:cNvSpPr>
            <p:nvPr/>
          </p:nvSpPr>
          <p:spPr bwMode="auto">
            <a:xfrm>
              <a:off x="2783163" y="1420813"/>
              <a:ext cx="3702424" cy="523220"/>
            </a:xfrm>
            <a:prstGeom prst="rect">
              <a:avLst/>
            </a:prstGeom>
            <a:noFill/>
            <a:ln w="9525">
              <a:noFill/>
              <a:miter lim="800000"/>
              <a:headEnd/>
              <a:tailEnd/>
            </a:ln>
            <a:effectLst/>
          </p:spPr>
          <p:txBody>
            <a:bodyPr wrap="none">
              <a:spAutoFit/>
            </a:bodyPr>
            <a:lstStyle/>
            <a:p>
              <a:pPr algn="ctr"/>
              <a:r>
                <a:rPr lang="en-US" sz="1400" b="1" dirty="0">
                  <a:solidFill>
                    <a:srgbClr val="00FF00"/>
                  </a:solidFill>
                  <a:latin typeface="Cambria" pitchFamily="18" charset="0"/>
                </a:rPr>
                <a:t>4-12 week variability in SSH </a:t>
              </a:r>
            </a:p>
            <a:p>
              <a:pPr algn="ctr"/>
              <a:r>
                <a:rPr lang="en-US" sz="1400" b="1" dirty="0">
                  <a:solidFill>
                    <a:srgbClr val="00FF00"/>
                  </a:solidFill>
                  <a:latin typeface="Cambria" pitchFamily="18" charset="0"/>
                </a:rPr>
                <a:t>averaged over 36° to 43°N, 1° to 3° offshore</a:t>
              </a:r>
            </a:p>
          </p:txBody>
        </p:sp>
        <p:sp>
          <p:nvSpPr>
            <p:cNvPr id="310995" name="Rectangle 2771"/>
            <p:cNvSpPr>
              <a:spLocks noChangeArrowheads="1"/>
            </p:cNvSpPr>
            <p:nvPr/>
          </p:nvSpPr>
          <p:spPr bwMode="auto">
            <a:xfrm rot="16200000">
              <a:off x="904369" y="2491324"/>
              <a:ext cx="872034" cy="367228"/>
            </a:xfrm>
            <a:prstGeom prst="rect">
              <a:avLst/>
            </a:prstGeom>
            <a:noFill/>
            <a:ln w="9525">
              <a:noFill/>
              <a:miter lim="800000"/>
              <a:headEnd/>
              <a:tailEnd/>
            </a:ln>
          </p:spPr>
          <p:txBody>
            <a:bodyPr wrap="square" lIns="0" tIns="0" rIns="0" bIns="0">
              <a:spAutoFit/>
            </a:bodyPr>
            <a:lstStyle/>
            <a:p>
              <a:pPr algn="ctr"/>
              <a:r>
                <a:rPr lang="en-US" sz="1200" b="1" dirty="0">
                  <a:solidFill>
                    <a:srgbClr val="00FF00"/>
                  </a:solidFill>
                </a:rPr>
                <a:t>Normalized </a:t>
              </a:r>
            </a:p>
            <a:p>
              <a:pPr algn="ctr"/>
              <a:r>
                <a:rPr lang="en-US" sz="1200" b="1" dirty="0">
                  <a:solidFill>
                    <a:srgbClr val="00FF00"/>
                  </a:solidFill>
                </a:rPr>
                <a:t>power</a:t>
              </a:r>
              <a:endParaRPr lang="en-US" sz="1200" dirty="0">
                <a:solidFill>
                  <a:srgbClr val="00FF00"/>
                </a:solidFill>
              </a:endParaRPr>
            </a:p>
          </p:txBody>
        </p:sp>
        <p:sp>
          <p:nvSpPr>
            <p:cNvPr id="311228" name="Rectangle 3004"/>
            <p:cNvSpPr>
              <a:spLocks noChangeArrowheads="1"/>
            </p:cNvSpPr>
            <p:nvPr/>
          </p:nvSpPr>
          <p:spPr bwMode="auto">
            <a:xfrm>
              <a:off x="1565275" y="3238500"/>
              <a:ext cx="84960" cy="184666"/>
            </a:xfrm>
            <a:prstGeom prst="rect">
              <a:avLst/>
            </a:prstGeom>
            <a:noFill/>
            <a:ln w="9525">
              <a:noFill/>
              <a:miter lim="800000"/>
              <a:headEnd/>
              <a:tailEnd/>
            </a:ln>
          </p:spPr>
          <p:txBody>
            <a:bodyPr wrap="none" lIns="0" tIns="0" rIns="0" bIns="0">
              <a:spAutoFit/>
            </a:bodyPr>
            <a:lstStyle/>
            <a:p>
              <a:pPr algn="l"/>
              <a:r>
                <a:rPr lang="en-US" sz="1200" b="1">
                  <a:solidFill>
                    <a:srgbClr val="FFFF00"/>
                  </a:solidFill>
                </a:rPr>
                <a:t>0</a:t>
              </a:r>
            </a:p>
          </p:txBody>
        </p:sp>
        <p:sp>
          <p:nvSpPr>
            <p:cNvPr id="311239" name="Rectangle 3015"/>
            <p:cNvSpPr>
              <a:spLocks noChangeArrowheads="1"/>
            </p:cNvSpPr>
            <p:nvPr/>
          </p:nvSpPr>
          <p:spPr bwMode="auto">
            <a:xfrm>
              <a:off x="1565275" y="2003425"/>
              <a:ext cx="84960" cy="184666"/>
            </a:xfrm>
            <a:prstGeom prst="rect">
              <a:avLst/>
            </a:prstGeom>
            <a:noFill/>
            <a:ln w="9525">
              <a:noFill/>
              <a:miter lim="800000"/>
              <a:headEnd/>
              <a:tailEnd/>
            </a:ln>
          </p:spPr>
          <p:txBody>
            <a:bodyPr wrap="none" lIns="0" tIns="0" rIns="0" bIns="0">
              <a:spAutoFit/>
            </a:bodyPr>
            <a:lstStyle/>
            <a:p>
              <a:pPr algn="l"/>
              <a:r>
                <a:rPr lang="en-US" sz="1200" b="1">
                  <a:solidFill>
                    <a:srgbClr val="FFFF00"/>
                  </a:solidFill>
                </a:rPr>
                <a:t>1</a:t>
              </a:r>
            </a:p>
          </p:txBody>
        </p:sp>
        <p:grpSp>
          <p:nvGrpSpPr>
            <p:cNvPr id="4" name="Group 3016"/>
            <p:cNvGrpSpPr>
              <a:grpSpLocks/>
            </p:cNvGrpSpPr>
            <p:nvPr/>
          </p:nvGrpSpPr>
          <p:grpSpPr bwMode="auto">
            <a:xfrm>
              <a:off x="1714500" y="2085975"/>
              <a:ext cx="5926138" cy="1238250"/>
              <a:chOff x="1426" y="528"/>
              <a:chExt cx="3272" cy="740"/>
            </a:xfrm>
          </p:grpSpPr>
          <p:sp>
            <p:nvSpPr>
              <p:cNvPr id="311241" name="Line 3017"/>
              <p:cNvSpPr>
                <a:spLocks noChangeShapeType="1"/>
              </p:cNvSpPr>
              <p:nvPr/>
            </p:nvSpPr>
            <p:spPr bwMode="auto">
              <a:xfrm>
                <a:off x="1426" y="528"/>
                <a:ext cx="3272" cy="1"/>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2" name="Line 3018"/>
              <p:cNvSpPr>
                <a:spLocks noChangeShapeType="1"/>
              </p:cNvSpPr>
              <p:nvPr/>
            </p:nvSpPr>
            <p:spPr bwMode="auto">
              <a:xfrm>
                <a:off x="1426" y="1267"/>
                <a:ext cx="3272" cy="1"/>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grpSp>
        <p:sp>
          <p:nvSpPr>
            <p:cNvPr id="310980" name="Rectangle 2756"/>
            <p:cNvSpPr>
              <a:spLocks noChangeArrowheads="1"/>
            </p:cNvSpPr>
            <p:nvPr/>
          </p:nvSpPr>
          <p:spPr bwMode="auto">
            <a:xfrm>
              <a:off x="1679575" y="3298825"/>
              <a:ext cx="31750" cy="152400"/>
            </a:xfrm>
            <a:prstGeom prst="rect">
              <a:avLst/>
            </a:prstGeom>
            <a:noFill/>
            <a:ln w="9525">
              <a:noFill/>
              <a:miter lim="800000"/>
              <a:headEnd/>
              <a:tailEnd/>
            </a:ln>
          </p:spPr>
          <p:txBody>
            <a:bodyPr wrap="none" lIns="0" tIns="0" rIns="0" bIns="0">
              <a:spAutoFit/>
            </a:bodyPr>
            <a:lstStyle/>
            <a:p>
              <a:pPr algn="l"/>
              <a:r>
                <a:rPr lang="en-US" sz="1000" b="1">
                  <a:solidFill>
                    <a:srgbClr val="FFFF00"/>
                  </a:solidFill>
                  <a:latin typeface="Times New Roman" pitchFamily="18" charset="0"/>
                </a:rPr>
                <a:t> </a:t>
              </a:r>
            </a:p>
          </p:txBody>
        </p:sp>
        <p:sp>
          <p:nvSpPr>
            <p:cNvPr id="310998" name="Freeform 2774"/>
            <p:cNvSpPr>
              <a:spLocks/>
            </p:cNvSpPr>
            <p:nvPr/>
          </p:nvSpPr>
          <p:spPr bwMode="auto">
            <a:xfrm>
              <a:off x="1714500"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0">
              <a:solidFill>
                <a:srgbClr val="000000"/>
              </a:solidFill>
              <a:prstDash val="sysDot"/>
              <a:round/>
              <a:headEnd/>
              <a:tailEnd/>
            </a:ln>
          </p:spPr>
          <p:txBody>
            <a:bodyPr/>
            <a:lstStyle/>
            <a:p>
              <a:endParaRPr lang="en-US">
                <a:solidFill>
                  <a:srgbClr val="FFFF00"/>
                </a:solidFill>
              </a:endParaRPr>
            </a:p>
          </p:txBody>
        </p:sp>
        <p:sp>
          <p:nvSpPr>
            <p:cNvPr id="311000" name="Freeform 2776"/>
            <p:cNvSpPr>
              <a:spLocks/>
            </p:cNvSpPr>
            <p:nvPr/>
          </p:nvSpPr>
          <p:spPr bwMode="auto">
            <a:xfrm>
              <a:off x="2622550"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1" name="Freeform 2777"/>
            <p:cNvSpPr>
              <a:spLocks/>
            </p:cNvSpPr>
            <p:nvPr/>
          </p:nvSpPr>
          <p:spPr bwMode="auto">
            <a:xfrm>
              <a:off x="3076575"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2" name="Freeform 2778"/>
            <p:cNvSpPr>
              <a:spLocks/>
            </p:cNvSpPr>
            <p:nvPr/>
          </p:nvSpPr>
          <p:spPr bwMode="auto">
            <a:xfrm>
              <a:off x="3529013"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3" name="Freeform 2779"/>
            <p:cNvSpPr>
              <a:spLocks/>
            </p:cNvSpPr>
            <p:nvPr/>
          </p:nvSpPr>
          <p:spPr bwMode="auto">
            <a:xfrm>
              <a:off x="3983038"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4" name="Freeform 2780"/>
            <p:cNvSpPr>
              <a:spLocks/>
            </p:cNvSpPr>
            <p:nvPr/>
          </p:nvSpPr>
          <p:spPr bwMode="auto">
            <a:xfrm>
              <a:off x="4435475" y="2085975"/>
              <a:ext cx="3175"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5" name="Freeform 2781"/>
            <p:cNvSpPr>
              <a:spLocks/>
            </p:cNvSpPr>
            <p:nvPr/>
          </p:nvSpPr>
          <p:spPr bwMode="auto">
            <a:xfrm>
              <a:off x="4889500"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6" name="Freeform 2782"/>
            <p:cNvSpPr>
              <a:spLocks/>
            </p:cNvSpPr>
            <p:nvPr/>
          </p:nvSpPr>
          <p:spPr bwMode="auto">
            <a:xfrm>
              <a:off x="5349875"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7" name="Freeform 2783"/>
            <p:cNvSpPr>
              <a:spLocks/>
            </p:cNvSpPr>
            <p:nvPr/>
          </p:nvSpPr>
          <p:spPr bwMode="auto">
            <a:xfrm>
              <a:off x="5803900"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8" name="Freeform 2784"/>
            <p:cNvSpPr>
              <a:spLocks/>
            </p:cNvSpPr>
            <p:nvPr/>
          </p:nvSpPr>
          <p:spPr bwMode="auto">
            <a:xfrm>
              <a:off x="6256338" y="2085975"/>
              <a:ext cx="3175"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09" name="Freeform 2785"/>
            <p:cNvSpPr>
              <a:spLocks/>
            </p:cNvSpPr>
            <p:nvPr/>
          </p:nvSpPr>
          <p:spPr bwMode="auto">
            <a:xfrm>
              <a:off x="6711950"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10" name="Freeform 2786"/>
            <p:cNvSpPr>
              <a:spLocks/>
            </p:cNvSpPr>
            <p:nvPr/>
          </p:nvSpPr>
          <p:spPr bwMode="auto">
            <a:xfrm>
              <a:off x="7165975" y="2085975"/>
              <a:ext cx="1588" cy="1236663"/>
            </a:xfrm>
            <a:custGeom>
              <a:avLst/>
              <a:gdLst/>
              <a:ahLst/>
              <a:cxnLst>
                <a:cxn ang="0">
                  <a:pos x="0" y="134"/>
                </a:cxn>
                <a:cxn ang="0">
                  <a:pos x="0" y="0"/>
                </a:cxn>
                <a:cxn ang="0">
                  <a:pos x="0" y="0"/>
                </a:cxn>
              </a:cxnLst>
              <a:rect l="0" t="0" r="r" b="b"/>
              <a:pathLst>
                <a:path h="134">
                  <a:moveTo>
                    <a:pt x="0" y="134"/>
                  </a:moveTo>
                  <a:lnTo>
                    <a:pt x="0" y="0"/>
                  </a:lnTo>
                  <a:lnTo>
                    <a:pt x="0" y="0"/>
                  </a:lnTo>
                </a:path>
              </a:pathLst>
            </a:custGeom>
            <a:noFill/>
            <a:ln w="19050">
              <a:solidFill>
                <a:schemeClr val="bg1">
                  <a:lumMod val="85000"/>
                </a:schemeClr>
              </a:solidFill>
              <a:prstDash val="sysDash"/>
              <a:round/>
              <a:headEnd/>
              <a:tailEnd/>
            </a:ln>
          </p:spPr>
          <p:txBody>
            <a:bodyPr/>
            <a:lstStyle/>
            <a:p>
              <a:endParaRPr lang="en-US">
                <a:solidFill>
                  <a:srgbClr val="FFFF00"/>
                </a:solidFill>
              </a:endParaRPr>
            </a:p>
          </p:txBody>
        </p:sp>
        <p:sp>
          <p:nvSpPr>
            <p:cNvPr id="311011" name="Line 2787"/>
            <p:cNvSpPr>
              <a:spLocks noChangeShapeType="1"/>
            </p:cNvSpPr>
            <p:nvPr/>
          </p:nvSpPr>
          <p:spPr bwMode="auto">
            <a:xfrm flipV="1">
              <a:off x="1714500" y="2085975"/>
              <a:ext cx="1588" cy="1236663"/>
            </a:xfrm>
            <a:prstGeom prst="line">
              <a:avLst/>
            </a:prstGeom>
            <a:noFill/>
            <a:ln w="0">
              <a:solidFill>
                <a:srgbClr val="000000"/>
              </a:solidFill>
              <a:round/>
              <a:headEnd/>
              <a:tailEnd/>
            </a:ln>
          </p:spPr>
          <p:txBody>
            <a:bodyPr/>
            <a:lstStyle/>
            <a:p>
              <a:endParaRPr lang="en-US">
                <a:solidFill>
                  <a:srgbClr val="FFFF00"/>
                </a:solidFill>
              </a:endParaRPr>
            </a:p>
          </p:txBody>
        </p:sp>
        <p:sp>
          <p:nvSpPr>
            <p:cNvPr id="311012" name="Line 2788"/>
            <p:cNvSpPr>
              <a:spLocks noChangeShapeType="1"/>
            </p:cNvSpPr>
            <p:nvPr/>
          </p:nvSpPr>
          <p:spPr bwMode="auto">
            <a:xfrm flipV="1">
              <a:off x="1714500" y="2085975"/>
              <a:ext cx="1588" cy="1236663"/>
            </a:xfrm>
            <a:prstGeom prst="line">
              <a:avLst/>
            </a:prstGeom>
            <a:noFill/>
            <a:ln w="0">
              <a:solidFill>
                <a:srgbClr val="000000"/>
              </a:solidFill>
              <a:round/>
              <a:headEnd/>
              <a:tailEnd/>
            </a:ln>
          </p:spPr>
          <p:txBody>
            <a:bodyPr/>
            <a:lstStyle/>
            <a:p>
              <a:endParaRPr lang="en-US">
                <a:solidFill>
                  <a:srgbClr val="FFFF00"/>
                </a:solidFill>
              </a:endParaRPr>
            </a:p>
          </p:txBody>
        </p:sp>
        <p:sp>
          <p:nvSpPr>
            <p:cNvPr id="311013" name="Line 2789"/>
            <p:cNvSpPr>
              <a:spLocks noChangeShapeType="1"/>
            </p:cNvSpPr>
            <p:nvPr/>
          </p:nvSpPr>
          <p:spPr bwMode="auto">
            <a:xfrm flipV="1">
              <a:off x="1714500"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4" name="Line 2790"/>
            <p:cNvSpPr>
              <a:spLocks noChangeShapeType="1"/>
            </p:cNvSpPr>
            <p:nvPr/>
          </p:nvSpPr>
          <p:spPr bwMode="auto">
            <a:xfrm>
              <a:off x="1714500"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5" name="Line 2791"/>
            <p:cNvSpPr>
              <a:spLocks noChangeShapeType="1"/>
            </p:cNvSpPr>
            <p:nvPr/>
          </p:nvSpPr>
          <p:spPr bwMode="auto">
            <a:xfrm flipV="1">
              <a:off x="19415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6" name="Line 2792"/>
            <p:cNvSpPr>
              <a:spLocks noChangeShapeType="1"/>
            </p:cNvSpPr>
            <p:nvPr/>
          </p:nvSpPr>
          <p:spPr bwMode="auto">
            <a:xfrm>
              <a:off x="19415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7" name="Line 2793"/>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8" name="Line 2794"/>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19" name="Line 2795"/>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0" name="Line 2796"/>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1" name="Line 2797"/>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2" name="Line 2798"/>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3" name="Line 2799"/>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4" name="Line 2800"/>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5" name="Line 2801"/>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6" name="Line 2802"/>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7" name="Line 2803"/>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8" name="Line 2804"/>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29" name="Line 2805"/>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0" name="Line 2806"/>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1" name="Line 2807"/>
            <p:cNvSpPr>
              <a:spLocks noChangeShapeType="1"/>
            </p:cNvSpPr>
            <p:nvPr/>
          </p:nvSpPr>
          <p:spPr bwMode="auto">
            <a:xfrm flipV="1">
              <a:off x="21701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2" name="Line 2808"/>
            <p:cNvSpPr>
              <a:spLocks noChangeShapeType="1"/>
            </p:cNvSpPr>
            <p:nvPr/>
          </p:nvSpPr>
          <p:spPr bwMode="auto">
            <a:xfrm>
              <a:off x="21701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3" name="Line 2809"/>
            <p:cNvSpPr>
              <a:spLocks noChangeShapeType="1"/>
            </p:cNvSpPr>
            <p:nvPr/>
          </p:nvSpPr>
          <p:spPr bwMode="auto">
            <a:xfrm flipV="1">
              <a:off x="2170113"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4" name="Line 2810"/>
            <p:cNvSpPr>
              <a:spLocks noChangeShapeType="1"/>
            </p:cNvSpPr>
            <p:nvPr/>
          </p:nvSpPr>
          <p:spPr bwMode="auto">
            <a:xfrm>
              <a:off x="2170113"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5" name="Line 2811"/>
            <p:cNvSpPr>
              <a:spLocks noChangeShapeType="1"/>
            </p:cNvSpPr>
            <p:nvPr/>
          </p:nvSpPr>
          <p:spPr bwMode="auto">
            <a:xfrm flipV="1">
              <a:off x="23955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6" name="Line 2812"/>
            <p:cNvSpPr>
              <a:spLocks noChangeShapeType="1"/>
            </p:cNvSpPr>
            <p:nvPr/>
          </p:nvSpPr>
          <p:spPr bwMode="auto">
            <a:xfrm>
              <a:off x="23955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7" name="Line 2813"/>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8" name="Line 2814"/>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39" name="Line 2815"/>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0" name="Line 2816"/>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1" name="Line 2817"/>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2" name="Line 2818"/>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3" name="Line 2819"/>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4" name="Line 2820"/>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5" name="Line 2821"/>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6" name="Line 2822"/>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7" name="Line 2823"/>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8" name="Line 2824"/>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49" name="Line 2825"/>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0" name="Line 2826"/>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1" name="Line 2827"/>
            <p:cNvSpPr>
              <a:spLocks noChangeShapeType="1"/>
            </p:cNvSpPr>
            <p:nvPr/>
          </p:nvSpPr>
          <p:spPr bwMode="auto">
            <a:xfrm flipV="1">
              <a:off x="26225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2" name="Line 2828"/>
            <p:cNvSpPr>
              <a:spLocks noChangeShapeType="1"/>
            </p:cNvSpPr>
            <p:nvPr/>
          </p:nvSpPr>
          <p:spPr bwMode="auto">
            <a:xfrm>
              <a:off x="26225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3" name="Line 2829"/>
            <p:cNvSpPr>
              <a:spLocks noChangeShapeType="1"/>
            </p:cNvSpPr>
            <p:nvPr/>
          </p:nvSpPr>
          <p:spPr bwMode="auto">
            <a:xfrm flipV="1">
              <a:off x="2622550"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4" name="Line 2830"/>
            <p:cNvSpPr>
              <a:spLocks noChangeShapeType="1"/>
            </p:cNvSpPr>
            <p:nvPr/>
          </p:nvSpPr>
          <p:spPr bwMode="auto">
            <a:xfrm>
              <a:off x="2622550"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5" name="Line 2831"/>
            <p:cNvSpPr>
              <a:spLocks noChangeShapeType="1"/>
            </p:cNvSpPr>
            <p:nvPr/>
          </p:nvSpPr>
          <p:spPr bwMode="auto">
            <a:xfrm flipV="1">
              <a:off x="2847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6" name="Line 2832"/>
            <p:cNvSpPr>
              <a:spLocks noChangeShapeType="1"/>
            </p:cNvSpPr>
            <p:nvPr/>
          </p:nvSpPr>
          <p:spPr bwMode="auto">
            <a:xfrm>
              <a:off x="2847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7" name="Line 2833"/>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8" name="Line 2834"/>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59" name="Line 2835"/>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0" name="Line 2836"/>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1" name="Line 2837"/>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2" name="Line 2838"/>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3" name="Line 2839"/>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4" name="Line 2840"/>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5" name="Line 2841"/>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6" name="Line 2842"/>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7" name="Line 2843"/>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8" name="Line 2844"/>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69" name="Line 2845"/>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0" name="Line 2846"/>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1" name="Line 2847"/>
            <p:cNvSpPr>
              <a:spLocks noChangeShapeType="1"/>
            </p:cNvSpPr>
            <p:nvPr/>
          </p:nvSpPr>
          <p:spPr bwMode="auto">
            <a:xfrm flipV="1">
              <a:off x="30765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2" name="Line 2848"/>
            <p:cNvSpPr>
              <a:spLocks noChangeShapeType="1"/>
            </p:cNvSpPr>
            <p:nvPr/>
          </p:nvSpPr>
          <p:spPr bwMode="auto">
            <a:xfrm>
              <a:off x="30765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3" name="Line 2849"/>
            <p:cNvSpPr>
              <a:spLocks noChangeShapeType="1"/>
            </p:cNvSpPr>
            <p:nvPr/>
          </p:nvSpPr>
          <p:spPr bwMode="auto">
            <a:xfrm flipV="1">
              <a:off x="3076575"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4" name="Line 2850"/>
            <p:cNvSpPr>
              <a:spLocks noChangeShapeType="1"/>
            </p:cNvSpPr>
            <p:nvPr/>
          </p:nvSpPr>
          <p:spPr bwMode="auto">
            <a:xfrm>
              <a:off x="3076575"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5" name="Line 2851"/>
            <p:cNvSpPr>
              <a:spLocks noChangeShapeType="1"/>
            </p:cNvSpPr>
            <p:nvPr/>
          </p:nvSpPr>
          <p:spPr bwMode="auto">
            <a:xfrm flipV="1">
              <a:off x="33020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6" name="Line 2852"/>
            <p:cNvSpPr>
              <a:spLocks noChangeShapeType="1"/>
            </p:cNvSpPr>
            <p:nvPr/>
          </p:nvSpPr>
          <p:spPr bwMode="auto">
            <a:xfrm>
              <a:off x="33020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7" name="Line 2853"/>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8" name="Line 2854"/>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79" name="Line 2855"/>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0" name="Line 2856"/>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1" name="Line 2857"/>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2" name="Line 2858"/>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3" name="Line 2859"/>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4" name="Line 2860"/>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5" name="Line 2861"/>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6" name="Line 2862"/>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7" name="Line 2863"/>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8" name="Line 2864"/>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89" name="Line 2865"/>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0" name="Line 2866"/>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1" name="Line 2867"/>
            <p:cNvSpPr>
              <a:spLocks noChangeShapeType="1"/>
            </p:cNvSpPr>
            <p:nvPr/>
          </p:nvSpPr>
          <p:spPr bwMode="auto">
            <a:xfrm flipV="1">
              <a:off x="35290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2" name="Line 2868"/>
            <p:cNvSpPr>
              <a:spLocks noChangeShapeType="1"/>
            </p:cNvSpPr>
            <p:nvPr/>
          </p:nvSpPr>
          <p:spPr bwMode="auto">
            <a:xfrm>
              <a:off x="35290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3" name="Line 2869"/>
            <p:cNvSpPr>
              <a:spLocks noChangeShapeType="1"/>
            </p:cNvSpPr>
            <p:nvPr/>
          </p:nvSpPr>
          <p:spPr bwMode="auto">
            <a:xfrm flipV="1">
              <a:off x="3529013"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4" name="Line 2870"/>
            <p:cNvSpPr>
              <a:spLocks noChangeShapeType="1"/>
            </p:cNvSpPr>
            <p:nvPr/>
          </p:nvSpPr>
          <p:spPr bwMode="auto">
            <a:xfrm>
              <a:off x="3529013"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5" name="Line 2871"/>
            <p:cNvSpPr>
              <a:spLocks noChangeShapeType="1"/>
            </p:cNvSpPr>
            <p:nvPr/>
          </p:nvSpPr>
          <p:spPr bwMode="auto">
            <a:xfrm flipV="1">
              <a:off x="37544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6" name="Line 2872"/>
            <p:cNvSpPr>
              <a:spLocks noChangeShapeType="1"/>
            </p:cNvSpPr>
            <p:nvPr/>
          </p:nvSpPr>
          <p:spPr bwMode="auto">
            <a:xfrm>
              <a:off x="37544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7" name="Line 2873"/>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8" name="Line 2874"/>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099" name="Line 2875"/>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0" name="Line 2876"/>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1" name="Line 2877"/>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2" name="Line 2878"/>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3" name="Line 2879"/>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4" name="Line 2880"/>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5" name="Line 2881"/>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6" name="Line 2882"/>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7" name="Line 2883"/>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8" name="Line 2884"/>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09" name="Line 2885"/>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0" name="Line 2886"/>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1" name="Line 2887"/>
            <p:cNvSpPr>
              <a:spLocks noChangeShapeType="1"/>
            </p:cNvSpPr>
            <p:nvPr/>
          </p:nvSpPr>
          <p:spPr bwMode="auto">
            <a:xfrm flipV="1">
              <a:off x="39830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2" name="Line 2888"/>
            <p:cNvSpPr>
              <a:spLocks noChangeShapeType="1"/>
            </p:cNvSpPr>
            <p:nvPr/>
          </p:nvSpPr>
          <p:spPr bwMode="auto">
            <a:xfrm>
              <a:off x="39830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3" name="Line 2889"/>
            <p:cNvSpPr>
              <a:spLocks noChangeShapeType="1"/>
            </p:cNvSpPr>
            <p:nvPr/>
          </p:nvSpPr>
          <p:spPr bwMode="auto">
            <a:xfrm flipV="1">
              <a:off x="3983038"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4" name="Line 2890"/>
            <p:cNvSpPr>
              <a:spLocks noChangeShapeType="1"/>
            </p:cNvSpPr>
            <p:nvPr/>
          </p:nvSpPr>
          <p:spPr bwMode="auto">
            <a:xfrm>
              <a:off x="3983038"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5" name="Line 2891"/>
            <p:cNvSpPr>
              <a:spLocks noChangeShapeType="1"/>
            </p:cNvSpPr>
            <p:nvPr/>
          </p:nvSpPr>
          <p:spPr bwMode="auto">
            <a:xfrm flipV="1">
              <a:off x="420846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6" name="Line 2892"/>
            <p:cNvSpPr>
              <a:spLocks noChangeShapeType="1"/>
            </p:cNvSpPr>
            <p:nvPr/>
          </p:nvSpPr>
          <p:spPr bwMode="auto">
            <a:xfrm>
              <a:off x="420846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7" name="Line 2893"/>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8" name="Line 2894"/>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19" name="Line 2895"/>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0" name="Line 2896"/>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1" name="Line 2897"/>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2" name="Line 2898"/>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3" name="Line 2899"/>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4" name="Line 2900"/>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5" name="Line 2901"/>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6" name="Line 2902"/>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7" name="Line 2903"/>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8" name="Line 2904"/>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29" name="Line 2905"/>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0" name="Line 2906"/>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1" name="Line 2907"/>
            <p:cNvSpPr>
              <a:spLocks noChangeShapeType="1"/>
            </p:cNvSpPr>
            <p:nvPr/>
          </p:nvSpPr>
          <p:spPr bwMode="auto">
            <a:xfrm flipV="1">
              <a:off x="4435475"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2" name="Line 2908"/>
            <p:cNvSpPr>
              <a:spLocks noChangeShapeType="1"/>
            </p:cNvSpPr>
            <p:nvPr/>
          </p:nvSpPr>
          <p:spPr bwMode="auto">
            <a:xfrm>
              <a:off x="4435475"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3" name="Line 2909"/>
            <p:cNvSpPr>
              <a:spLocks noChangeShapeType="1"/>
            </p:cNvSpPr>
            <p:nvPr/>
          </p:nvSpPr>
          <p:spPr bwMode="auto">
            <a:xfrm flipV="1">
              <a:off x="4435475" y="3257550"/>
              <a:ext cx="3175"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4" name="Line 2910"/>
            <p:cNvSpPr>
              <a:spLocks noChangeShapeType="1"/>
            </p:cNvSpPr>
            <p:nvPr/>
          </p:nvSpPr>
          <p:spPr bwMode="auto">
            <a:xfrm>
              <a:off x="4435475" y="2085975"/>
              <a:ext cx="3175"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5" name="Line 2911"/>
            <p:cNvSpPr>
              <a:spLocks noChangeShapeType="1"/>
            </p:cNvSpPr>
            <p:nvPr/>
          </p:nvSpPr>
          <p:spPr bwMode="auto">
            <a:xfrm flipV="1">
              <a:off x="466248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6" name="Line 2912"/>
            <p:cNvSpPr>
              <a:spLocks noChangeShapeType="1"/>
            </p:cNvSpPr>
            <p:nvPr/>
          </p:nvSpPr>
          <p:spPr bwMode="auto">
            <a:xfrm>
              <a:off x="466248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7" name="Line 2913"/>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8" name="Line 2914"/>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39" name="Line 2915"/>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0" name="Line 2916"/>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1" name="Line 2917"/>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2" name="Line 2918"/>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3" name="Line 2919"/>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4" name="Line 2920"/>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5" name="Line 2921"/>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6" name="Line 2922"/>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7" name="Line 2923"/>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8" name="Line 2924"/>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49" name="Line 2925"/>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0" name="Line 2926"/>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1" name="Line 2927"/>
            <p:cNvSpPr>
              <a:spLocks noChangeShapeType="1"/>
            </p:cNvSpPr>
            <p:nvPr/>
          </p:nvSpPr>
          <p:spPr bwMode="auto">
            <a:xfrm flipV="1">
              <a:off x="48895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2" name="Line 2928"/>
            <p:cNvSpPr>
              <a:spLocks noChangeShapeType="1"/>
            </p:cNvSpPr>
            <p:nvPr/>
          </p:nvSpPr>
          <p:spPr bwMode="auto">
            <a:xfrm>
              <a:off x="48895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3" name="Line 2929"/>
            <p:cNvSpPr>
              <a:spLocks noChangeShapeType="1"/>
            </p:cNvSpPr>
            <p:nvPr/>
          </p:nvSpPr>
          <p:spPr bwMode="auto">
            <a:xfrm flipV="1">
              <a:off x="4889500"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4" name="Line 2930"/>
            <p:cNvSpPr>
              <a:spLocks noChangeShapeType="1"/>
            </p:cNvSpPr>
            <p:nvPr/>
          </p:nvSpPr>
          <p:spPr bwMode="auto">
            <a:xfrm>
              <a:off x="4889500"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5" name="Line 2931"/>
            <p:cNvSpPr>
              <a:spLocks noChangeShapeType="1"/>
            </p:cNvSpPr>
            <p:nvPr/>
          </p:nvSpPr>
          <p:spPr bwMode="auto">
            <a:xfrm flipV="1">
              <a:off x="511492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6" name="Line 2932"/>
            <p:cNvSpPr>
              <a:spLocks noChangeShapeType="1"/>
            </p:cNvSpPr>
            <p:nvPr/>
          </p:nvSpPr>
          <p:spPr bwMode="auto">
            <a:xfrm>
              <a:off x="511492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7" name="Line 2933"/>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8" name="Line 2934"/>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59" name="Line 2935"/>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0" name="Line 2936"/>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1" name="Line 2937"/>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2" name="Line 2938"/>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3" name="Line 2939"/>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4" name="Line 2940"/>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5" name="Line 2941"/>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6" name="Line 2942"/>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7" name="Line 2943"/>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8" name="Line 2944"/>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69" name="Line 2945"/>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0" name="Line 2946"/>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1" name="Line 2947"/>
            <p:cNvSpPr>
              <a:spLocks noChangeShapeType="1"/>
            </p:cNvSpPr>
            <p:nvPr/>
          </p:nvSpPr>
          <p:spPr bwMode="auto">
            <a:xfrm flipV="1">
              <a:off x="53498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2" name="Line 2948"/>
            <p:cNvSpPr>
              <a:spLocks noChangeShapeType="1"/>
            </p:cNvSpPr>
            <p:nvPr/>
          </p:nvSpPr>
          <p:spPr bwMode="auto">
            <a:xfrm>
              <a:off x="53498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3" name="Line 2949"/>
            <p:cNvSpPr>
              <a:spLocks noChangeShapeType="1"/>
            </p:cNvSpPr>
            <p:nvPr/>
          </p:nvSpPr>
          <p:spPr bwMode="auto">
            <a:xfrm flipV="1">
              <a:off x="5349875"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4" name="Line 2950"/>
            <p:cNvSpPr>
              <a:spLocks noChangeShapeType="1"/>
            </p:cNvSpPr>
            <p:nvPr/>
          </p:nvSpPr>
          <p:spPr bwMode="auto">
            <a:xfrm>
              <a:off x="5349875"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5" name="Line 2951"/>
            <p:cNvSpPr>
              <a:spLocks noChangeShapeType="1"/>
            </p:cNvSpPr>
            <p:nvPr/>
          </p:nvSpPr>
          <p:spPr bwMode="auto">
            <a:xfrm flipV="1">
              <a:off x="55784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6" name="Line 2952"/>
            <p:cNvSpPr>
              <a:spLocks noChangeShapeType="1"/>
            </p:cNvSpPr>
            <p:nvPr/>
          </p:nvSpPr>
          <p:spPr bwMode="auto">
            <a:xfrm>
              <a:off x="55784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7" name="Line 2953"/>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8" name="Line 2954"/>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79" name="Line 2955"/>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0" name="Line 2956"/>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1" name="Line 2957"/>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2" name="Line 2958"/>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3" name="Line 2959"/>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4" name="Line 2960"/>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5" name="Line 2961"/>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6" name="Line 2962"/>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7" name="Line 2963"/>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8" name="Line 2964"/>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89" name="Line 2965"/>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0" name="Line 2966"/>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1" name="Line 2967"/>
            <p:cNvSpPr>
              <a:spLocks noChangeShapeType="1"/>
            </p:cNvSpPr>
            <p:nvPr/>
          </p:nvSpPr>
          <p:spPr bwMode="auto">
            <a:xfrm flipV="1">
              <a:off x="58039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2" name="Line 2968"/>
            <p:cNvSpPr>
              <a:spLocks noChangeShapeType="1"/>
            </p:cNvSpPr>
            <p:nvPr/>
          </p:nvSpPr>
          <p:spPr bwMode="auto">
            <a:xfrm>
              <a:off x="58039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3" name="Line 2969"/>
            <p:cNvSpPr>
              <a:spLocks noChangeShapeType="1"/>
            </p:cNvSpPr>
            <p:nvPr/>
          </p:nvSpPr>
          <p:spPr bwMode="auto">
            <a:xfrm flipV="1">
              <a:off x="5803900"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4" name="Line 2970"/>
            <p:cNvSpPr>
              <a:spLocks noChangeShapeType="1"/>
            </p:cNvSpPr>
            <p:nvPr/>
          </p:nvSpPr>
          <p:spPr bwMode="auto">
            <a:xfrm>
              <a:off x="5803900"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5" name="Line 2971"/>
            <p:cNvSpPr>
              <a:spLocks noChangeShapeType="1"/>
            </p:cNvSpPr>
            <p:nvPr/>
          </p:nvSpPr>
          <p:spPr bwMode="auto">
            <a:xfrm flipV="1">
              <a:off x="6030913"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6" name="Line 2972"/>
            <p:cNvSpPr>
              <a:spLocks noChangeShapeType="1"/>
            </p:cNvSpPr>
            <p:nvPr/>
          </p:nvSpPr>
          <p:spPr bwMode="auto">
            <a:xfrm>
              <a:off x="6030913"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7" name="Line 2973"/>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8" name="Line 2974"/>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199" name="Line 2975"/>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0" name="Line 2976"/>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1" name="Line 2977"/>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2" name="Line 2978"/>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3" name="Line 2979"/>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4" name="Line 2980"/>
            <p:cNvSpPr>
              <a:spLocks noChangeShapeType="1"/>
            </p:cNvSpPr>
            <p:nvPr/>
          </p:nvSpPr>
          <p:spPr bwMode="auto">
            <a:xfrm flipV="1">
              <a:off x="6256338" y="3286125"/>
              <a:ext cx="3175"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5" name="Line 2981"/>
            <p:cNvSpPr>
              <a:spLocks noChangeShapeType="1"/>
            </p:cNvSpPr>
            <p:nvPr/>
          </p:nvSpPr>
          <p:spPr bwMode="auto">
            <a:xfrm flipV="1">
              <a:off x="6256338" y="3257550"/>
              <a:ext cx="3175"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6" name="Line 2982"/>
            <p:cNvSpPr>
              <a:spLocks noChangeShapeType="1"/>
            </p:cNvSpPr>
            <p:nvPr/>
          </p:nvSpPr>
          <p:spPr bwMode="auto">
            <a:xfrm flipV="1">
              <a:off x="6484938"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7" name="Line 2983"/>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8" name="Line 2984"/>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09" name="Line 2985"/>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0" name="Line 2986"/>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1" name="Line 2987"/>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2" name="Line 2988"/>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3" name="Line 2989"/>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4" name="Line 2990"/>
            <p:cNvSpPr>
              <a:spLocks noChangeShapeType="1"/>
            </p:cNvSpPr>
            <p:nvPr/>
          </p:nvSpPr>
          <p:spPr bwMode="auto">
            <a:xfrm flipV="1">
              <a:off x="671195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5" name="Line 2991"/>
            <p:cNvSpPr>
              <a:spLocks noChangeShapeType="1"/>
            </p:cNvSpPr>
            <p:nvPr/>
          </p:nvSpPr>
          <p:spPr bwMode="auto">
            <a:xfrm flipV="1">
              <a:off x="6711950"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6" name="Line 2992"/>
            <p:cNvSpPr>
              <a:spLocks noChangeShapeType="1"/>
            </p:cNvSpPr>
            <p:nvPr/>
          </p:nvSpPr>
          <p:spPr bwMode="auto">
            <a:xfrm flipV="1">
              <a:off x="69373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7" name="Line 2993"/>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8" name="Line 2994"/>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19" name="Line 2995"/>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0" name="Line 2996"/>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1" name="Line 2997"/>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2" name="Line 2998"/>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3" name="Line 2999"/>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4" name="Line 3000"/>
            <p:cNvSpPr>
              <a:spLocks noChangeShapeType="1"/>
            </p:cNvSpPr>
            <p:nvPr/>
          </p:nvSpPr>
          <p:spPr bwMode="auto">
            <a:xfrm flipV="1">
              <a:off x="7165975"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5" name="Line 3001"/>
            <p:cNvSpPr>
              <a:spLocks noChangeShapeType="1"/>
            </p:cNvSpPr>
            <p:nvPr/>
          </p:nvSpPr>
          <p:spPr bwMode="auto">
            <a:xfrm flipV="1">
              <a:off x="7165975" y="3257550"/>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6" name="Line 3002"/>
            <p:cNvSpPr>
              <a:spLocks noChangeShapeType="1"/>
            </p:cNvSpPr>
            <p:nvPr/>
          </p:nvSpPr>
          <p:spPr bwMode="auto">
            <a:xfrm flipV="1">
              <a:off x="7391400" y="3286125"/>
              <a:ext cx="1588" cy="3651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27" name="Line 3003"/>
            <p:cNvSpPr>
              <a:spLocks noChangeShapeType="1"/>
            </p:cNvSpPr>
            <p:nvPr/>
          </p:nvSpPr>
          <p:spPr bwMode="auto">
            <a:xfrm>
              <a:off x="1714500" y="3322638"/>
              <a:ext cx="61913"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0" name="Line 3006"/>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1" name="Line 3007"/>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2" name="Line 3008"/>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3" name="Line 3009"/>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4" name="Line 3010"/>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5" name="Line 3011"/>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6" name="Line 3012"/>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7" name="Line 3013"/>
            <p:cNvSpPr>
              <a:spLocks noChangeShapeType="1"/>
            </p:cNvSpPr>
            <p:nvPr/>
          </p:nvSpPr>
          <p:spPr bwMode="auto">
            <a:xfrm>
              <a:off x="1714500" y="2085975"/>
              <a:ext cx="26988"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38" name="Line 3014"/>
            <p:cNvSpPr>
              <a:spLocks noChangeShapeType="1"/>
            </p:cNvSpPr>
            <p:nvPr/>
          </p:nvSpPr>
          <p:spPr bwMode="auto">
            <a:xfrm>
              <a:off x="1714500" y="2085975"/>
              <a:ext cx="61913" cy="15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3" name="Line 3019"/>
            <p:cNvSpPr>
              <a:spLocks noChangeShapeType="1"/>
            </p:cNvSpPr>
            <p:nvPr/>
          </p:nvSpPr>
          <p:spPr bwMode="auto">
            <a:xfrm flipV="1">
              <a:off x="1714500" y="2085975"/>
              <a:ext cx="1588" cy="123666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4" name="Line 3020"/>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5" name="Line 3021"/>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6" name="Line 3022"/>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7" name="Line 3023"/>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8" name="Line 3024"/>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49" name="Line 3025"/>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0" name="Line 3026"/>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1" name="Line 3027"/>
            <p:cNvSpPr>
              <a:spLocks noChangeShapeType="1"/>
            </p:cNvSpPr>
            <p:nvPr/>
          </p:nvSpPr>
          <p:spPr bwMode="auto">
            <a:xfrm>
              <a:off x="6256338" y="2085975"/>
              <a:ext cx="3175"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2" name="Line 3028"/>
            <p:cNvSpPr>
              <a:spLocks noChangeShapeType="1"/>
            </p:cNvSpPr>
            <p:nvPr/>
          </p:nvSpPr>
          <p:spPr bwMode="auto">
            <a:xfrm>
              <a:off x="6256338" y="2085975"/>
              <a:ext cx="3175"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3" name="Line 3029"/>
            <p:cNvSpPr>
              <a:spLocks noChangeShapeType="1"/>
            </p:cNvSpPr>
            <p:nvPr/>
          </p:nvSpPr>
          <p:spPr bwMode="auto">
            <a:xfrm>
              <a:off x="6484938"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4" name="Line 3030"/>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5" name="Line 3031"/>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6" name="Line 3032"/>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7" name="Line 3033"/>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8" name="Line 3034"/>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59" name="Line 3035"/>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0" name="Line 3036"/>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1" name="Line 3037"/>
            <p:cNvSpPr>
              <a:spLocks noChangeShapeType="1"/>
            </p:cNvSpPr>
            <p:nvPr/>
          </p:nvSpPr>
          <p:spPr bwMode="auto">
            <a:xfrm>
              <a:off x="671195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2" name="Line 3038"/>
            <p:cNvSpPr>
              <a:spLocks noChangeShapeType="1"/>
            </p:cNvSpPr>
            <p:nvPr/>
          </p:nvSpPr>
          <p:spPr bwMode="auto">
            <a:xfrm>
              <a:off x="6711950"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3" name="Line 3039"/>
            <p:cNvSpPr>
              <a:spLocks noChangeShapeType="1"/>
            </p:cNvSpPr>
            <p:nvPr/>
          </p:nvSpPr>
          <p:spPr bwMode="auto">
            <a:xfrm>
              <a:off x="69373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4" name="Line 3040"/>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5" name="Line 3041"/>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6" name="Line 3042"/>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7" name="Line 3043"/>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8" name="Line 3044"/>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69" name="Line 3045"/>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70" name="Line 3046"/>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71" name="Line 3047"/>
            <p:cNvSpPr>
              <a:spLocks noChangeShapeType="1"/>
            </p:cNvSpPr>
            <p:nvPr/>
          </p:nvSpPr>
          <p:spPr bwMode="auto">
            <a:xfrm>
              <a:off x="7165975"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72" name="Line 3048"/>
            <p:cNvSpPr>
              <a:spLocks noChangeShapeType="1"/>
            </p:cNvSpPr>
            <p:nvPr/>
          </p:nvSpPr>
          <p:spPr bwMode="auto">
            <a:xfrm>
              <a:off x="7165975" y="2085975"/>
              <a:ext cx="1588" cy="65088"/>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311273" name="Line 3049"/>
            <p:cNvSpPr>
              <a:spLocks noChangeShapeType="1"/>
            </p:cNvSpPr>
            <p:nvPr/>
          </p:nvSpPr>
          <p:spPr bwMode="auto">
            <a:xfrm>
              <a:off x="7391400" y="2085975"/>
              <a:ext cx="1588" cy="28575"/>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sp>
          <p:nvSpPr>
            <p:cNvPr id="591251" name="Line 3475"/>
            <p:cNvSpPr>
              <a:spLocks noChangeShapeType="1"/>
            </p:cNvSpPr>
            <p:nvPr/>
          </p:nvSpPr>
          <p:spPr bwMode="auto">
            <a:xfrm flipH="1">
              <a:off x="1676400" y="2743200"/>
              <a:ext cx="5983288" cy="0"/>
            </a:xfrm>
            <a:prstGeom prst="line">
              <a:avLst/>
            </a:prstGeom>
            <a:noFill/>
            <a:ln w="9525">
              <a:noFill/>
              <a:prstDash val="dash"/>
              <a:round/>
              <a:headEnd/>
              <a:tailEnd/>
            </a:ln>
            <a:effectLst/>
          </p:spPr>
          <p:txBody>
            <a:bodyPr/>
            <a:lstStyle/>
            <a:p>
              <a:endParaRPr lang="en-US">
                <a:solidFill>
                  <a:srgbClr val="FFFF00"/>
                </a:solidFill>
              </a:endParaRPr>
            </a:p>
          </p:txBody>
        </p:sp>
        <p:sp>
          <p:nvSpPr>
            <p:cNvPr id="311283" name="Line 3059"/>
            <p:cNvSpPr>
              <a:spLocks noChangeShapeType="1"/>
            </p:cNvSpPr>
            <p:nvPr/>
          </p:nvSpPr>
          <p:spPr bwMode="auto">
            <a:xfrm flipV="1">
              <a:off x="7629525" y="2085975"/>
              <a:ext cx="1588" cy="1236663"/>
            </a:xfrm>
            <a:prstGeom prst="line">
              <a:avLst/>
            </a:prstGeom>
            <a:noFill/>
            <a:ln w="0">
              <a:solidFill>
                <a:schemeClr val="bg1">
                  <a:lumMod val="95000"/>
                </a:schemeClr>
              </a:solidFill>
              <a:round/>
              <a:headEnd/>
              <a:tailEnd/>
            </a:ln>
          </p:spPr>
          <p:txBody>
            <a:bodyPr/>
            <a:lstStyle/>
            <a:p>
              <a:endParaRPr lang="en-US">
                <a:solidFill>
                  <a:srgbClr val="FFFF00"/>
                </a:solidFill>
              </a:endParaRPr>
            </a:p>
          </p:txBody>
        </p:sp>
      </p:grpSp>
      <p:sp>
        <p:nvSpPr>
          <p:cNvPr id="2" name="TextBox 1"/>
          <p:cNvSpPr txBox="1"/>
          <p:nvPr/>
        </p:nvSpPr>
        <p:spPr>
          <a:xfrm>
            <a:off x="9753600" y="2830512"/>
            <a:ext cx="2121093" cy="646331"/>
          </a:xfrm>
          <a:prstGeom prst="rect">
            <a:avLst/>
          </a:prstGeom>
          <a:noFill/>
        </p:spPr>
        <p:txBody>
          <a:bodyPr wrap="none" rtlCol="0">
            <a:spAutoFit/>
          </a:bodyPr>
          <a:lstStyle/>
          <a:p>
            <a:r>
              <a:rPr lang="en-US" dirty="0" smtClean="0"/>
              <a:t>Add coast showing</a:t>
            </a:r>
          </a:p>
          <a:p>
            <a:r>
              <a:rPr lang="en-US" dirty="0" smtClean="0"/>
              <a:t>Region integrated.</a:t>
            </a:r>
            <a:endParaRPr lang="en-US" dirty="0"/>
          </a:p>
        </p:txBody>
      </p:sp>
      <p:cxnSp>
        <p:nvCxnSpPr>
          <p:cNvPr id="7" name="Straight Connector 6"/>
          <p:cNvCxnSpPr/>
          <p:nvPr/>
        </p:nvCxnSpPr>
        <p:spPr bwMode="auto">
          <a:xfrm>
            <a:off x="1711325" y="2791618"/>
            <a:ext cx="5929313" cy="0"/>
          </a:xfrm>
          <a:prstGeom prst="line">
            <a:avLst/>
          </a:prstGeom>
          <a:solidFill>
            <a:schemeClr val="accent1"/>
          </a:solidFill>
          <a:ln w="0" cap="flat" cmpd="sng" algn="ctr">
            <a:solidFill>
              <a:schemeClr val="bg1">
                <a:lumMod val="75000"/>
              </a:schemeClr>
            </a:solidFill>
            <a:prstDash val="sysDash"/>
            <a:round/>
            <a:headEnd type="none" w="med" len="med"/>
            <a:tailEnd type="none" w="med" len="med"/>
          </a:ln>
          <a:effectLst/>
        </p:spPr>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1"/>
                                        </p:tgtEl>
                                        <p:attrNameLst>
                                          <p:attrName>style.visibility</p:attrName>
                                        </p:attrNameLst>
                                      </p:cBhvr>
                                      <p:to>
                                        <p:strVal val="visible"/>
                                      </p:to>
                                    </p:set>
                                    <p:animEffect transition="in" filter="fade">
                                      <p:cBhvr>
                                        <p:cTn id="7" dur="500"/>
                                        <p:tgtEl>
                                          <p:spTgt spid="331"/>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328"/>
                                        </p:tgtEl>
                                        <p:attrNameLst>
                                          <p:attrName>style.visibility</p:attrName>
                                        </p:attrNameLst>
                                      </p:cBhvr>
                                      <p:to>
                                        <p:strVal val="visible"/>
                                      </p:to>
                                    </p:set>
                                    <p:animEffect transition="in" filter="fade">
                                      <p:cBhvr>
                                        <p:cTn id="13" dur="500"/>
                                        <p:tgtEl>
                                          <p:spTgt spid="32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nodeType="clickEffect">
                                  <p:stCondLst>
                                    <p:cond delay="0"/>
                                  </p:stCondLst>
                                  <p:childTnLst>
                                    <p:animEffect transition="out" filter="fade">
                                      <p:cBhvr>
                                        <p:cTn id="17" dur="500"/>
                                        <p:tgtEl>
                                          <p:spTgt spid="328"/>
                                        </p:tgtEl>
                                      </p:cBhvr>
                                    </p:animEffect>
                                    <p:set>
                                      <p:cBhvr>
                                        <p:cTn id="18" dur="1" fill="hold">
                                          <p:stCondLst>
                                            <p:cond delay="499"/>
                                          </p:stCondLst>
                                        </p:cTn>
                                        <p:tgtEl>
                                          <p:spTgt spid="328"/>
                                        </p:tgtEl>
                                        <p:attrNameLst>
                                          <p:attrName>style.visibility</p:attrName>
                                        </p:attrNameLst>
                                      </p:cBhvr>
                                      <p:to>
                                        <p:strVal val="hidden"/>
                                      </p:to>
                                    </p:se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44" name="Group 4"/>
          <p:cNvGrpSpPr>
            <a:grpSpLocks noChangeAspect="1"/>
          </p:cNvGrpSpPr>
          <p:nvPr/>
        </p:nvGrpSpPr>
        <p:grpSpPr bwMode="auto">
          <a:xfrm>
            <a:off x="3489434" y="1324302"/>
            <a:ext cx="2546350" cy="5137150"/>
            <a:chOff x="2078" y="542"/>
            <a:chExt cx="1604" cy="3236"/>
          </a:xfrm>
        </p:grpSpPr>
        <p:sp>
          <p:nvSpPr>
            <p:cNvPr id="4445" name="AutoShape 3"/>
            <p:cNvSpPr>
              <a:spLocks noChangeAspect="1" noChangeArrowheads="1" noTextEdit="1"/>
            </p:cNvSpPr>
            <p:nvPr/>
          </p:nvSpPr>
          <p:spPr bwMode="auto">
            <a:xfrm>
              <a:off x="2078" y="542"/>
              <a:ext cx="1604" cy="32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4646" name="Group 205"/>
            <p:cNvGrpSpPr>
              <a:grpSpLocks/>
            </p:cNvGrpSpPr>
            <p:nvPr/>
          </p:nvGrpSpPr>
          <p:grpSpPr bwMode="auto">
            <a:xfrm>
              <a:off x="2086" y="550"/>
              <a:ext cx="1580" cy="3220"/>
              <a:chOff x="2086" y="550"/>
              <a:chExt cx="1580" cy="3220"/>
            </a:xfrm>
          </p:grpSpPr>
          <p:sp>
            <p:nvSpPr>
              <p:cNvPr id="8249" name="Rectangle 5"/>
              <p:cNvSpPr>
                <a:spLocks noChangeArrowheads="1"/>
              </p:cNvSpPr>
              <p:nvPr/>
            </p:nvSpPr>
            <p:spPr bwMode="auto">
              <a:xfrm>
                <a:off x="2086" y="550"/>
                <a:ext cx="1580" cy="322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50" name="Freeform 6"/>
              <p:cNvSpPr>
                <a:spLocks/>
              </p:cNvSpPr>
              <p:nvPr/>
            </p:nvSpPr>
            <p:spPr bwMode="auto">
              <a:xfrm>
                <a:off x="2940" y="1252"/>
                <a:ext cx="9"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8"/>
                  </a:cxn>
                  <a:cxn ang="0">
                    <a:pos x="0" y="8"/>
                  </a:cxn>
                  <a:cxn ang="0">
                    <a:pos x="9" y="0"/>
                  </a:cxn>
                  <a:cxn ang="0">
                    <a:pos x="9" y="8"/>
                  </a:cxn>
                  <a:cxn ang="0">
                    <a:pos x="9" y="0"/>
                  </a:cxn>
                  <a:cxn ang="0">
                    <a:pos x="9"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9" h="8">
                    <a:moveTo>
                      <a:pt x="9"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0" y="0"/>
                    </a:lnTo>
                    <a:lnTo>
                      <a:pt x="9" y="0"/>
                    </a:lnTo>
                    <a:lnTo>
                      <a:pt x="0" y="8"/>
                    </a:lnTo>
                    <a:lnTo>
                      <a:pt x="0" y="0"/>
                    </a:lnTo>
                    <a:lnTo>
                      <a:pt x="9" y="0"/>
                    </a:lnTo>
                    <a:lnTo>
                      <a:pt x="9" y="0"/>
                    </a:lnTo>
                    <a:lnTo>
                      <a:pt x="9" y="8"/>
                    </a:lnTo>
                    <a:lnTo>
                      <a:pt x="9" y="8"/>
                    </a:lnTo>
                    <a:lnTo>
                      <a:pt x="9" y="8"/>
                    </a:lnTo>
                    <a:lnTo>
                      <a:pt x="9" y="8"/>
                    </a:lnTo>
                    <a:lnTo>
                      <a:pt x="9" y="8"/>
                    </a:lnTo>
                    <a:lnTo>
                      <a:pt x="9" y="0"/>
                    </a:lnTo>
                    <a:lnTo>
                      <a:pt x="9" y="8"/>
                    </a:lnTo>
                    <a:lnTo>
                      <a:pt x="9" y="0"/>
                    </a:lnTo>
                    <a:lnTo>
                      <a:pt x="9" y="0"/>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9"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1" name="Freeform 7"/>
              <p:cNvSpPr>
                <a:spLocks/>
              </p:cNvSpPr>
              <p:nvPr/>
            </p:nvSpPr>
            <p:spPr bwMode="auto">
              <a:xfrm>
                <a:off x="2949"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2" name="Freeform 8"/>
              <p:cNvSpPr>
                <a:spLocks/>
              </p:cNvSpPr>
              <p:nvPr/>
            </p:nvSpPr>
            <p:spPr bwMode="auto">
              <a:xfrm>
                <a:off x="2949" y="1260"/>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3" name="Freeform 9"/>
              <p:cNvSpPr>
                <a:spLocks/>
              </p:cNvSpPr>
              <p:nvPr/>
            </p:nvSpPr>
            <p:spPr bwMode="auto">
              <a:xfrm>
                <a:off x="2949" y="1260"/>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4" name="Freeform 10"/>
              <p:cNvSpPr>
                <a:spLocks/>
              </p:cNvSpPr>
              <p:nvPr/>
            </p:nvSpPr>
            <p:spPr bwMode="auto">
              <a:xfrm>
                <a:off x="2957"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5" name="Freeform 11"/>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6" name="Freeform 1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7" name="Freeform 13"/>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8" name="Freeform 14"/>
              <p:cNvSpPr>
                <a:spLocks/>
              </p:cNvSpPr>
              <p:nvPr/>
            </p:nvSpPr>
            <p:spPr bwMode="auto">
              <a:xfrm>
                <a:off x="3013"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9" name="Freeform 15"/>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0" name="Freeform 16"/>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1" name="Freeform 17"/>
              <p:cNvSpPr>
                <a:spLocks/>
              </p:cNvSpPr>
              <p:nvPr/>
            </p:nvSpPr>
            <p:spPr bwMode="auto">
              <a:xfrm>
                <a:off x="3045" y="1260"/>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2" name="Freeform 18"/>
              <p:cNvSpPr>
                <a:spLocks/>
              </p:cNvSpPr>
              <p:nvPr/>
            </p:nvSpPr>
            <p:spPr bwMode="auto">
              <a:xfrm>
                <a:off x="3005"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3" name="Freeform 19"/>
              <p:cNvSpPr>
                <a:spLocks/>
              </p:cNvSpPr>
              <p:nvPr/>
            </p:nvSpPr>
            <p:spPr bwMode="auto">
              <a:xfrm>
                <a:off x="3045" y="1260"/>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4" name="Freeform 20"/>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5" name="Freeform 21"/>
              <p:cNvSpPr>
                <a:spLocks/>
              </p:cNvSpPr>
              <p:nvPr/>
            </p:nvSpPr>
            <p:spPr bwMode="auto">
              <a:xfrm>
                <a:off x="3029"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6" name="Freeform 2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7" name="Freeform 23"/>
              <p:cNvSpPr>
                <a:spLocks/>
              </p:cNvSpPr>
              <p:nvPr/>
            </p:nvSpPr>
            <p:spPr bwMode="auto">
              <a:xfrm>
                <a:off x="301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8" name="Freeform 24"/>
              <p:cNvSpPr>
                <a:spLocks/>
              </p:cNvSpPr>
              <p:nvPr/>
            </p:nvSpPr>
            <p:spPr bwMode="auto">
              <a:xfrm>
                <a:off x="3029" y="12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9" name="Freeform 25"/>
              <p:cNvSpPr>
                <a:spLocks/>
              </p:cNvSpPr>
              <p:nvPr/>
            </p:nvSpPr>
            <p:spPr bwMode="auto">
              <a:xfrm>
                <a:off x="3005"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0" name="Freeform 26"/>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1" name="Freeform 27"/>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2" name="Freeform 28"/>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3" name="Freeform 29"/>
              <p:cNvSpPr>
                <a:spLocks/>
              </p:cNvSpPr>
              <p:nvPr/>
            </p:nvSpPr>
            <p:spPr bwMode="auto">
              <a:xfrm>
                <a:off x="3013" y="1260"/>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4" name="Freeform 30"/>
              <p:cNvSpPr>
                <a:spLocks/>
              </p:cNvSpPr>
              <p:nvPr/>
            </p:nvSpPr>
            <p:spPr bwMode="auto">
              <a:xfrm>
                <a:off x="3045" y="1260"/>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5" name="Freeform 31"/>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6" name="Freeform 32"/>
              <p:cNvSpPr>
                <a:spLocks/>
              </p:cNvSpPr>
              <p:nvPr/>
            </p:nvSpPr>
            <p:spPr bwMode="auto">
              <a:xfrm>
                <a:off x="3045"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7" name="Freeform 33"/>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8" name="Freeform 34"/>
              <p:cNvSpPr>
                <a:spLocks/>
              </p:cNvSpPr>
              <p:nvPr/>
            </p:nvSpPr>
            <p:spPr bwMode="auto">
              <a:xfrm>
                <a:off x="3045" y="1260"/>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9" name="Freeform 35"/>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0" name="Freeform 36"/>
              <p:cNvSpPr>
                <a:spLocks/>
              </p:cNvSpPr>
              <p:nvPr/>
            </p:nvSpPr>
            <p:spPr bwMode="auto">
              <a:xfrm>
                <a:off x="3037" y="12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1" name="Freeform 37"/>
              <p:cNvSpPr>
                <a:spLocks/>
              </p:cNvSpPr>
              <p:nvPr/>
            </p:nvSpPr>
            <p:spPr bwMode="auto">
              <a:xfrm>
                <a:off x="3053"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2" name="Freeform 38"/>
              <p:cNvSpPr>
                <a:spLocks/>
              </p:cNvSpPr>
              <p:nvPr/>
            </p:nvSpPr>
            <p:spPr bwMode="auto">
              <a:xfrm>
                <a:off x="3045"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3" name="Freeform 39"/>
              <p:cNvSpPr>
                <a:spLocks/>
              </p:cNvSpPr>
              <p:nvPr/>
            </p:nvSpPr>
            <p:spPr bwMode="auto">
              <a:xfrm>
                <a:off x="3037"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4" name="Freeform 40"/>
              <p:cNvSpPr>
                <a:spLocks/>
              </p:cNvSpPr>
              <p:nvPr/>
            </p:nvSpPr>
            <p:spPr bwMode="auto">
              <a:xfrm>
                <a:off x="3037"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5" name="Freeform 41"/>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6" name="Freeform 4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7" name="Freeform 43"/>
              <p:cNvSpPr>
                <a:spLocks/>
              </p:cNvSpPr>
              <p:nvPr/>
            </p:nvSpPr>
            <p:spPr bwMode="auto">
              <a:xfrm>
                <a:off x="2997" y="126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8" name="Freeform 44"/>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9" name="Freeform 45"/>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0" name="Freeform 46"/>
              <p:cNvSpPr>
                <a:spLocks/>
              </p:cNvSpPr>
              <p:nvPr/>
            </p:nvSpPr>
            <p:spPr bwMode="auto">
              <a:xfrm>
                <a:off x="3037" y="12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1" name="Freeform 47"/>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2" name="Freeform 48"/>
              <p:cNvSpPr>
                <a:spLocks/>
              </p:cNvSpPr>
              <p:nvPr/>
            </p:nvSpPr>
            <p:spPr bwMode="auto">
              <a:xfrm>
                <a:off x="3021" y="1260"/>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3" name="Freeform 49"/>
              <p:cNvSpPr>
                <a:spLocks/>
              </p:cNvSpPr>
              <p:nvPr/>
            </p:nvSpPr>
            <p:spPr bwMode="auto">
              <a:xfrm>
                <a:off x="3021" y="126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4" name="Freeform 50"/>
              <p:cNvSpPr>
                <a:spLocks/>
              </p:cNvSpPr>
              <p:nvPr/>
            </p:nvSpPr>
            <p:spPr bwMode="auto">
              <a:xfrm>
                <a:off x="3021"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5" name="Freeform 51"/>
              <p:cNvSpPr>
                <a:spLocks/>
              </p:cNvSpPr>
              <p:nvPr/>
            </p:nvSpPr>
            <p:spPr bwMode="auto">
              <a:xfrm>
                <a:off x="3005"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6" name="Freeform 52"/>
              <p:cNvSpPr>
                <a:spLocks/>
              </p:cNvSpPr>
              <p:nvPr/>
            </p:nvSpPr>
            <p:spPr bwMode="auto">
              <a:xfrm>
                <a:off x="3037" y="1260"/>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7" name="Freeform 53"/>
              <p:cNvSpPr>
                <a:spLocks/>
              </p:cNvSpPr>
              <p:nvPr/>
            </p:nvSpPr>
            <p:spPr bwMode="auto">
              <a:xfrm>
                <a:off x="3037"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8" name="Freeform 54"/>
              <p:cNvSpPr>
                <a:spLocks/>
              </p:cNvSpPr>
              <p:nvPr/>
            </p:nvSpPr>
            <p:spPr bwMode="auto">
              <a:xfrm>
                <a:off x="3045"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99" name="Freeform 55"/>
              <p:cNvSpPr>
                <a:spLocks/>
              </p:cNvSpPr>
              <p:nvPr/>
            </p:nvSpPr>
            <p:spPr bwMode="auto">
              <a:xfrm>
                <a:off x="3037" y="1260"/>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0" name="Freeform 56"/>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1" name="Freeform 57"/>
              <p:cNvSpPr>
                <a:spLocks/>
              </p:cNvSpPr>
              <p:nvPr/>
            </p:nvSpPr>
            <p:spPr bwMode="auto">
              <a:xfrm>
                <a:off x="3021"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2" name="Freeform 58"/>
              <p:cNvSpPr>
                <a:spLocks/>
              </p:cNvSpPr>
              <p:nvPr/>
            </p:nvSpPr>
            <p:spPr bwMode="auto">
              <a:xfrm>
                <a:off x="3045" y="12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3" name="Freeform 59"/>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4" name="Freeform 60"/>
              <p:cNvSpPr>
                <a:spLocks/>
              </p:cNvSpPr>
              <p:nvPr/>
            </p:nvSpPr>
            <p:spPr bwMode="auto">
              <a:xfrm>
                <a:off x="3021" y="1260"/>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5" name="Freeform 61"/>
              <p:cNvSpPr>
                <a:spLocks/>
              </p:cNvSpPr>
              <p:nvPr/>
            </p:nvSpPr>
            <p:spPr bwMode="auto">
              <a:xfrm>
                <a:off x="3037" y="1260"/>
                <a:ext cx="1" cy="8"/>
              </a:xfrm>
              <a:custGeom>
                <a:avLst/>
                <a:gdLst/>
                <a:ahLst/>
                <a:cxnLst>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6" name="Freeform 62"/>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7" name="Freeform 63"/>
              <p:cNvSpPr>
                <a:spLocks/>
              </p:cNvSpPr>
              <p:nvPr/>
            </p:nvSpPr>
            <p:spPr bwMode="auto">
              <a:xfrm>
                <a:off x="3021"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8" name="Freeform 64"/>
              <p:cNvSpPr>
                <a:spLocks/>
              </p:cNvSpPr>
              <p:nvPr/>
            </p:nvSpPr>
            <p:spPr bwMode="auto">
              <a:xfrm>
                <a:off x="3053"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09" name="Freeform 65"/>
              <p:cNvSpPr>
                <a:spLocks/>
              </p:cNvSpPr>
              <p:nvPr/>
            </p:nvSpPr>
            <p:spPr bwMode="auto">
              <a:xfrm>
                <a:off x="3029" y="1260"/>
                <a:ext cx="8" cy="8"/>
              </a:xfrm>
              <a:custGeom>
                <a:avLst/>
                <a:gdLst/>
                <a:ahLst/>
                <a:cxnLst>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0"/>
                  </a:cxn>
                  <a:cxn ang="0">
                    <a:pos x="0" y="0"/>
                  </a:cxn>
                  <a:cxn ang="0">
                    <a:pos x="0" y="0"/>
                  </a:cxn>
                  <a:cxn ang="0">
                    <a:pos x="0" y="0"/>
                  </a:cxn>
                  <a:cxn ang="0">
                    <a:pos x="8" y="0"/>
                  </a:cxn>
                  <a:cxn ang="0">
                    <a:pos x="8" y="8"/>
                  </a:cxn>
                  <a:cxn ang="0">
                    <a:pos x="0" y="8"/>
                  </a:cxn>
                </a:cxnLst>
                <a:rect l="0" t="0" r="r" b="b"/>
                <a:pathLst>
                  <a:path w="8" h="8">
                    <a:moveTo>
                      <a:pt x="0" y="8"/>
                    </a:moveTo>
                    <a:lnTo>
                      <a:pt x="0" y="0"/>
                    </a:lnTo>
                    <a:lnTo>
                      <a:pt x="0" y="0"/>
                    </a:lnTo>
                    <a:lnTo>
                      <a:pt x="0" y="0"/>
                    </a:lnTo>
                    <a:lnTo>
                      <a:pt x="0" y="0"/>
                    </a:lnTo>
                    <a:lnTo>
                      <a:pt x="0" y="0"/>
                    </a:lnTo>
                    <a:lnTo>
                      <a:pt x="0" y="0"/>
                    </a:lnTo>
                    <a:lnTo>
                      <a:pt x="8" y="0"/>
                    </a:lnTo>
                    <a:lnTo>
                      <a:pt x="8" y="8"/>
                    </a:lnTo>
                    <a:lnTo>
                      <a:pt x="0" y="8"/>
                    </a:lnTo>
                    <a:lnTo>
                      <a:pt x="0" y="0"/>
                    </a:lnTo>
                    <a:lnTo>
                      <a:pt x="0" y="0"/>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0" name="Freeform 66"/>
              <p:cNvSpPr>
                <a:spLocks/>
              </p:cNvSpPr>
              <p:nvPr/>
            </p:nvSpPr>
            <p:spPr bwMode="auto">
              <a:xfrm>
                <a:off x="3029" y="1260"/>
                <a:ext cx="8" cy="8"/>
              </a:xfrm>
              <a:custGeom>
                <a:avLst/>
                <a:gdLst/>
                <a:ahLst/>
                <a:cxnLst>
                  <a:cxn ang="0">
                    <a:pos x="8" y="8"/>
                  </a:cxn>
                  <a:cxn ang="0">
                    <a:pos x="8" y="0"/>
                  </a:cxn>
                  <a:cxn ang="0">
                    <a:pos x="8" y="0"/>
                  </a:cxn>
                  <a:cxn ang="0">
                    <a:pos x="0" y="0"/>
                  </a:cxn>
                  <a:cxn ang="0">
                    <a:pos x="0" y="0"/>
                  </a:cxn>
                  <a:cxn ang="0">
                    <a:pos x="0" y="0"/>
                  </a:cxn>
                  <a:cxn ang="0">
                    <a:pos x="8" y="0"/>
                  </a:cxn>
                  <a:cxn ang="0">
                    <a:pos x="8" y="0"/>
                  </a:cxn>
                  <a:cxn ang="0">
                    <a:pos x="8" y="8"/>
                  </a:cxn>
                  <a:cxn ang="0">
                    <a:pos x="8" y="8"/>
                  </a:cxn>
                  <a:cxn ang="0">
                    <a:pos x="8" y="0"/>
                  </a:cxn>
                  <a:cxn ang="0">
                    <a:pos x="8" y="0"/>
                  </a:cxn>
                  <a:cxn ang="0">
                    <a:pos x="0" y="0"/>
                  </a:cxn>
                  <a:cxn ang="0">
                    <a:pos x="0" y="0"/>
                  </a:cxn>
                  <a:cxn ang="0">
                    <a:pos x="8" y="0"/>
                  </a:cxn>
                  <a:cxn ang="0">
                    <a:pos x="8" y="0"/>
                  </a:cxn>
                  <a:cxn ang="0">
                    <a:pos x="8" y="8"/>
                  </a:cxn>
                  <a:cxn ang="0">
                    <a:pos x="8" y="8"/>
                  </a:cxn>
                </a:cxnLst>
                <a:rect l="0" t="0" r="r" b="b"/>
                <a:pathLst>
                  <a:path w="8" h="8">
                    <a:moveTo>
                      <a:pt x="8" y="8"/>
                    </a:moveTo>
                    <a:lnTo>
                      <a:pt x="8" y="0"/>
                    </a:lnTo>
                    <a:lnTo>
                      <a:pt x="8" y="0"/>
                    </a:lnTo>
                    <a:lnTo>
                      <a:pt x="0" y="0"/>
                    </a:lnTo>
                    <a:lnTo>
                      <a:pt x="0" y="0"/>
                    </a:lnTo>
                    <a:lnTo>
                      <a:pt x="0" y="0"/>
                    </a:lnTo>
                    <a:lnTo>
                      <a:pt x="8" y="0"/>
                    </a:lnTo>
                    <a:lnTo>
                      <a:pt x="8" y="0"/>
                    </a:lnTo>
                    <a:lnTo>
                      <a:pt x="8" y="8"/>
                    </a:lnTo>
                    <a:lnTo>
                      <a:pt x="8" y="8"/>
                    </a:lnTo>
                    <a:lnTo>
                      <a:pt x="8" y="0"/>
                    </a:lnTo>
                    <a:lnTo>
                      <a:pt x="8" y="0"/>
                    </a:lnTo>
                    <a:lnTo>
                      <a:pt x="0" y="0"/>
                    </a:lnTo>
                    <a:lnTo>
                      <a:pt x="0"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1" name="Freeform 67"/>
              <p:cNvSpPr>
                <a:spLocks/>
              </p:cNvSpPr>
              <p:nvPr/>
            </p:nvSpPr>
            <p:spPr bwMode="auto">
              <a:xfrm>
                <a:off x="3021" y="1260"/>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2" name="Freeform 68"/>
              <p:cNvSpPr>
                <a:spLocks/>
              </p:cNvSpPr>
              <p:nvPr/>
            </p:nvSpPr>
            <p:spPr bwMode="auto">
              <a:xfrm>
                <a:off x="3021"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3" name="Freeform 69"/>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4" name="Freeform 70"/>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5" name="Freeform 71"/>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6" name="Freeform 72"/>
              <p:cNvSpPr>
                <a:spLocks/>
              </p:cNvSpPr>
              <p:nvPr/>
            </p:nvSpPr>
            <p:spPr bwMode="auto">
              <a:xfrm>
                <a:off x="3053" y="12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7" name="Freeform 73"/>
              <p:cNvSpPr>
                <a:spLocks/>
              </p:cNvSpPr>
              <p:nvPr/>
            </p:nvSpPr>
            <p:spPr bwMode="auto">
              <a:xfrm>
                <a:off x="3037" y="126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8" name="Freeform 74"/>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19" name="Freeform 75"/>
              <p:cNvSpPr>
                <a:spLocks/>
              </p:cNvSpPr>
              <p:nvPr/>
            </p:nvSpPr>
            <p:spPr bwMode="auto">
              <a:xfrm>
                <a:off x="2997" y="1268"/>
                <a:ext cx="8" cy="1"/>
              </a:xfrm>
              <a:custGeom>
                <a:avLst/>
                <a:gdLst/>
                <a:ahLst/>
                <a:cxnLst>
                  <a:cxn ang="0">
                    <a:pos x="8" y="0"/>
                  </a:cxn>
                  <a:cxn ang="0">
                    <a:pos x="8" y="0"/>
                  </a:cxn>
                  <a:cxn ang="0">
                    <a:pos x="8"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0" name="Freeform 76"/>
              <p:cNvSpPr>
                <a:spLocks/>
              </p:cNvSpPr>
              <p:nvPr/>
            </p:nvSpPr>
            <p:spPr bwMode="auto">
              <a:xfrm>
                <a:off x="3037" y="126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1" name="Freeform 77"/>
              <p:cNvSpPr>
                <a:spLocks/>
              </p:cNvSpPr>
              <p:nvPr/>
            </p:nvSpPr>
            <p:spPr bwMode="auto">
              <a:xfrm>
                <a:off x="3029" y="126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2" name="Freeform 78"/>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3" name="Freeform 79"/>
              <p:cNvSpPr>
                <a:spLocks/>
              </p:cNvSpPr>
              <p:nvPr/>
            </p:nvSpPr>
            <p:spPr bwMode="auto">
              <a:xfrm>
                <a:off x="3037" y="1260"/>
                <a:ext cx="1" cy="8"/>
              </a:xfrm>
              <a:custGeom>
                <a:avLst/>
                <a:gdLst/>
                <a:ahLst/>
                <a:cxnLst>
                  <a:cxn ang="0">
                    <a:pos x="0" y="0"/>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4" name="Freeform 80"/>
              <p:cNvSpPr>
                <a:spLocks/>
              </p:cNvSpPr>
              <p:nvPr/>
            </p:nvSpPr>
            <p:spPr bwMode="auto">
              <a:xfrm>
                <a:off x="3037" y="126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5" name="Freeform 81"/>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6" name="Freeform 82"/>
              <p:cNvSpPr>
                <a:spLocks/>
              </p:cNvSpPr>
              <p:nvPr/>
            </p:nvSpPr>
            <p:spPr bwMode="auto">
              <a:xfrm>
                <a:off x="3037" y="126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7" name="Freeform 83"/>
              <p:cNvSpPr>
                <a:spLocks/>
              </p:cNvSpPr>
              <p:nvPr/>
            </p:nvSpPr>
            <p:spPr bwMode="auto">
              <a:xfrm>
                <a:off x="3037"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8" name="Freeform 84"/>
              <p:cNvSpPr>
                <a:spLocks/>
              </p:cNvSpPr>
              <p:nvPr/>
            </p:nvSpPr>
            <p:spPr bwMode="auto">
              <a:xfrm>
                <a:off x="3053" y="126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29" name="Freeform 85"/>
              <p:cNvSpPr>
                <a:spLocks/>
              </p:cNvSpPr>
              <p:nvPr/>
            </p:nvSpPr>
            <p:spPr bwMode="auto">
              <a:xfrm>
                <a:off x="3053" y="1260"/>
                <a:ext cx="8" cy="8"/>
              </a:xfrm>
              <a:custGeom>
                <a:avLst/>
                <a:gdLst/>
                <a:ahLst/>
                <a:cxnLst>
                  <a:cxn ang="0">
                    <a:pos x="8" y="8"/>
                  </a:cxn>
                  <a:cxn ang="0">
                    <a:pos x="0" y="8"/>
                  </a:cxn>
                  <a:cxn ang="0">
                    <a:pos x="0" y="8"/>
                  </a:cxn>
                  <a:cxn ang="0">
                    <a:pos x="0" y="0"/>
                  </a:cxn>
                  <a:cxn ang="0">
                    <a:pos x="0" y="0"/>
                  </a:cxn>
                  <a:cxn ang="0">
                    <a:pos x="8" y="0"/>
                  </a:cxn>
                  <a:cxn ang="0">
                    <a:pos x="8" y="8"/>
                  </a:cxn>
                  <a:cxn ang="0">
                    <a:pos x="8" y="8"/>
                  </a:cxn>
                  <a:cxn ang="0">
                    <a:pos x="0" y="0"/>
                  </a:cxn>
                  <a:cxn ang="0">
                    <a:pos x="8" y="0"/>
                  </a:cxn>
                  <a:cxn ang="0">
                    <a:pos x="8" y="8"/>
                  </a:cxn>
                  <a:cxn ang="0">
                    <a:pos x="0" y="0"/>
                  </a:cxn>
                  <a:cxn ang="0">
                    <a:pos x="8" y="0"/>
                  </a:cxn>
                  <a:cxn ang="0">
                    <a:pos x="8" y="8"/>
                  </a:cxn>
                </a:cxnLst>
                <a:rect l="0" t="0" r="r" b="b"/>
                <a:pathLst>
                  <a:path w="8" h="8">
                    <a:moveTo>
                      <a:pt x="8" y="8"/>
                    </a:moveTo>
                    <a:lnTo>
                      <a:pt x="0" y="8"/>
                    </a:lnTo>
                    <a:lnTo>
                      <a:pt x="0" y="8"/>
                    </a:lnTo>
                    <a:lnTo>
                      <a:pt x="0" y="0"/>
                    </a:lnTo>
                    <a:lnTo>
                      <a:pt x="0" y="0"/>
                    </a:lnTo>
                    <a:lnTo>
                      <a:pt x="8" y="0"/>
                    </a:lnTo>
                    <a:lnTo>
                      <a:pt x="8" y="8"/>
                    </a:lnTo>
                    <a:lnTo>
                      <a:pt x="8" y="8"/>
                    </a:lnTo>
                    <a:lnTo>
                      <a:pt x="0" y="0"/>
                    </a:lnTo>
                    <a:lnTo>
                      <a:pt x="8" y="0"/>
                    </a:lnTo>
                    <a:lnTo>
                      <a:pt x="8"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0" name="Freeform 86"/>
              <p:cNvSpPr>
                <a:spLocks/>
              </p:cNvSpPr>
              <p:nvPr/>
            </p:nvSpPr>
            <p:spPr bwMode="auto">
              <a:xfrm>
                <a:off x="3029"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1" name="Rectangle 87"/>
              <p:cNvSpPr>
                <a:spLocks noChangeArrowheads="1"/>
              </p:cNvSpPr>
              <p:nvPr/>
            </p:nvSpPr>
            <p:spPr bwMode="auto">
              <a:xfrm>
                <a:off x="3029"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32" name="Rectangle 88"/>
              <p:cNvSpPr>
                <a:spLocks noChangeArrowheads="1"/>
              </p:cNvSpPr>
              <p:nvPr/>
            </p:nvSpPr>
            <p:spPr bwMode="auto">
              <a:xfrm>
                <a:off x="3029"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33" name="Freeform 89"/>
              <p:cNvSpPr>
                <a:spLocks/>
              </p:cNvSpPr>
              <p:nvPr/>
            </p:nvSpPr>
            <p:spPr bwMode="auto">
              <a:xfrm>
                <a:off x="3037"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4" name="Freeform 90"/>
              <p:cNvSpPr>
                <a:spLocks/>
              </p:cNvSpPr>
              <p:nvPr/>
            </p:nvSpPr>
            <p:spPr bwMode="auto">
              <a:xfrm>
                <a:off x="3037"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5" name="Freeform 91"/>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6" name="Freeform 92"/>
              <p:cNvSpPr>
                <a:spLocks/>
              </p:cNvSpPr>
              <p:nvPr/>
            </p:nvSpPr>
            <p:spPr bwMode="auto">
              <a:xfrm>
                <a:off x="2949" y="1268"/>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7" name="Freeform 93"/>
              <p:cNvSpPr>
                <a:spLocks/>
              </p:cNvSpPr>
              <p:nvPr/>
            </p:nvSpPr>
            <p:spPr bwMode="auto">
              <a:xfrm>
                <a:off x="3029"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8" name="Freeform 94"/>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39" name="Freeform 9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0" name="Freeform 9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1" name="Freeform 97"/>
              <p:cNvSpPr>
                <a:spLocks noEditPoints="1"/>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2" name="Freeform 9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3" name="Freeform 9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4" name="Freeform 100"/>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5" name="Freeform 101"/>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6" name="Freeform 102"/>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7" name="Freeform 103"/>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8" name="Freeform 104"/>
              <p:cNvSpPr>
                <a:spLocks/>
              </p:cNvSpPr>
              <p:nvPr/>
            </p:nvSpPr>
            <p:spPr bwMode="auto">
              <a:xfrm>
                <a:off x="302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9" name="Freeform 105"/>
              <p:cNvSpPr>
                <a:spLocks/>
              </p:cNvSpPr>
              <p:nvPr/>
            </p:nvSpPr>
            <p:spPr bwMode="auto">
              <a:xfrm>
                <a:off x="3013" y="1268"/>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0" name="Freeform 106"/>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1" name="Freeform 107"/>
              <p:cNvSpPr>
                <a:spLocks/>
              </p:cNvSpPr>
              <p:nvPr/>
            </p:nvSpPr>
            <p:spPr bwMode="auto">
              <a:xfrm>
                <a:off x="3013" y="126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2" name="Freeform 108"/>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3" name="Freeform 10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4" name="Freeform 110"/>
              <p:cNvSpPr>
                <a:spLocks/>
              </p:cNvSpPr>
              <p:nvPr/>
            </p:nvSpPr>
            <p:spPr bwMode="auto">
              <a:xfrm>
                <a:off x="3053" y="1260"/>
                <a:ext cx="8" cy="8"/>
              </a:xfrm>
              <a:custGeom>
                <a:avLst/>
                <a:gdLst/>
                <a:ahLst/>
                <a:cxnLst>
                  <a:cxn ang="0">
                    <a:pos x="8" y="0"/>
                  </a:cxn>
                  <a:cxn ang="0">
                    <a:pos x="8" y="0"/>
                  </a:cxn>
                  <a:cxn ang="0">
                    <a:pos x="8" y="0"/>
                  </a:cxn>
                  <a:cxn ang="0">
                    <a:pos x="0" y="0"/>
                  </a:cxn>
                  <a:cxn ang="0">
                    <a:pos x="8" y="0"/>
                  </a:cxn>
                  <a:cxn ang="0">
                    <a:pos x="8" y="0"/>
                  </a:cxn>
                  <a:cxn ang="0">
                    <a:pos x="8" y="0"/>
                  </a:cxn>
                  <a:cxn ang="0">
                    <a:pos x="8" y="8"/>
                  </a:cxn>
                  <a:cxn ang="0">
                    <a:pos x="8"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0"/>
                  </a:cxn>
                  <a:cxn ang="0">
                    <a:pos x="0" y="0"/>
                  </a:cxn>
                  <a:cxn ang="0">
                    <a:pos x="8" y="0"/>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8" y="0"/>
                    </a:lnTo>
                    <a:lnTo>
                      <a:pt x="8" y="0"/>
                    </a:lnTo>
                    <a:lnTo>
                      <a:pt x="0" y="0"/>
                    </a:lnTo>
                    <a:lnTo>
                      <a:pt x="0" y="0"/>
                    </a:lnTo>
                    <a:lnTo>
                      <a:pt x="0" y="0"/>
                    </a:lnTo>
                    <a:lnTo>
                      <a:pt x="8" y="0"/>
                    </a:lnTo>
                    <a:lnTo>
                      <a:pt x="8" y="0"/>
                    </a:lnTo>
                    <a:lnTo>
                      <a:pt x="8" y="0"/>
                    </a:lnTo>
                    <a:lnTo>
                      <a:pt x="8" y="8"/>
                    </a:lnTo>
                    <a:lnTo>
                      <a:pt x="8" y="0"/>
                    </a:lnTo>
                    <a:lnTo>
                      <a:pt x="8" y="0"/>
                    </a:lnTo>
                    <a:lnTo>
                      <a:pt x="8" y="8"/>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5" name="Freeform 111"/>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6" name="Freeform 112"/>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7" name="Freeform 11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8" name="Freeform 114"/>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59" name="Freeform 11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0" name="Freeform 116"/>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1" name="Freeform 117"/>
              <p:cNvSpPr>
                <a:spLocks noEditPoints="1"/>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2" name="Freeform 118"/>
              <p:cNvSpPr>
                <a:spLocks noEditPoints="1"/>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3" name="Freeform 119"/>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4" name="Freeform 120"/>
              <p:cNvSpPr>
                <a:spLocks/>
              </p:cNvSpPr>
              <p:nvPr/>
            </p:nvSpPr>
            <p:spPr bwMode="auto">
              <a:xfrm>
                <a:off x="3005" y="126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5" name="Freeform 121"/>
              <p:cNvSpPr>
                <a:spLocks/>
              </p:cNvSpPr>
              <p:nvPr/>
            </p:nvSpPr>
            <p:spPr bwMode="auto">
              <a:xfrm>
                <a:off x="3013"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6" name="Freeform 122"/>
              <p:cNvSpPr>
                <a:spLocks/>
              </p:cNvSpPr>
              <p:nvPr/>
            </p:nvSpPr>
            <p:spPr bwMode="auto">
              <a:xfrm>
                <a:off x="3029" y="1268"/>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7" name="Freeform 12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8" name="Freeform 124"/>
              <p:cNvSpPr>
                <a:spLocks/>
              </p:cNvSpPr>
              <p:nvPr/>
            </p:nvSpPr>
            <p:spPr bwMode="auto">
              <a:xfrm>
                <a:off x="3021" y="1268"/>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9" name="Freeform 125"/>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0" name="Freeform 12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1" name="Freeform 127"/>
              <p:cNvSpPr>
                <a:spLocks/>
              </p:cNvSpPr>
              <p:nvPr/>
            </p:nvSpPr>
            <p:spPr bwMode="auto">
              <a:xfrm>
                <a:off x="3021" y="1268"/>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2" name="Freeform 12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3" name="Freeform 129"/>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4" name="Freeform 130"/>
              <p:cNvSpPr>
                <a:spLocks/>
              </p:cNvSpPr>
              <p:nvPr/>
            </p:nvSpPr>
            <p:spPr bwMode="auto">
              <a:xfrm>
                <a:off x="299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5" name="Freeform 131"/>
              <p:cNvSpPr>
                <a:spLocks noEditPoints="1"/>
              </p:cNvSpPr>
              <p:nvPr/>
            </p:nvSpPr>
            <p:spPr bwMode="auto">
              <a:xfrm>
                <a:off x="3013" y="1268"/>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6" name="Rectangle 132"/>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7" name="Rectangle 133"/>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8" name="Rectangle 134"/>
              <p:cNvSpPr>
                <a:spLocks noChangeArrowheads="1"/>
              </p:cNvSpPr>
              <p:nvPr/>
            </p:nvSpPr>
            <p:spPr bwMode="auto">
              <a:xfrm>
                <a:off x="306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79" name="Freeform 135"/>
              <p:cNvSpPr>
                <a:spLocks/>
              </p:cNvSpPr>
              <p:nvPr/>
            </p:nvSpPr>
            <p:spPr bwMode="auto">
              <a:xfrm>
                <a:off x="3013"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0" name="Freeform 136"/>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1" name="Freeform 137"/>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2" name="Freeform 138"/>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3" name="Freeform 139"/>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4" name="Freeform 140"/>
              <p:cNvSpPr>
                <a:spLocks/>
              </p:cNvSpPr>
              <p:nvPr/>
            </p:nvSpPr>
            <p:spPr bwMode="auto">
              <a:xfrm>
                <a:off x="3053" y="1268"/>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5" name="Freeform 141"/>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6" name="Freeform 142"/>
              <p:cNvSpPr>
                <a:spLocks/>
              </p:cNvSpPr>
              <p:nvPr/>
            </p:nvSpPr>
            <p:spPr bwMode="auto">
              <a:xfrm>
                <a:off x="3029" y="126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7" name="Freeform 143"/>
              <p:cNvSpPr>
                <a:spLocks/>
              </p:cNvSpPr>
              <p:nvPr/>
            </p:nvSpPr>
            <p:spPr bwMode="auto">
              <a:xfrm>
                <a:off x="3037"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8" name="Freeform 144"/>
              <p:cNvSpPr>
                <a:spLocks/>
              </p:cNvSpPr>
              <p:nvPr/>
            </p:nvSpPr>
            <p:spPr bwMode="auto">
              <a:xfrm>
                <a:off x="3053" y="12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9" name="Freeform 145"/>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0" name="Freeform 146"/>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1" name="Freeform 147"/>
              <p:cNvSpPr>
                <a:spLocks/>
              </p:cNvSpPr>
              <p:nvPr/>
            </p:nvSpPr>
            <p:spPr bwMode="auto">
              <a:xfrm>
                <a:off x="3013" y="1268"/>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2" name="Freeform 148"/>
              <p:cNvSpPr>
                <a:spLocks/>
              </p:cNvSpPr>
              <p:nvPr/>
            </p:nvSpPr>
            <p:spPr bwMode="auto">
              <a:xfrm>
                <a:off x="3061" y="126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3" name="Freeform 149"/>
              <p:cNvSpPr>
                <a:spLocks/>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4" name="Freeform 150"/>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5" name="Freeform 151"/>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6" name="Freeform 152"/>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7" name="Freeform 153"/>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8" name="Freeform 154"/>
              <p:cNvSpPr>
                <a:spLocks/>
              </p:cNvSpPr>
              <p:nvPr/>
            </p:nvSpPr>
            <p:spPr bwMode="auto">
              <a:xfrm>
                <a:off x="3013" y="126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9" name="Freeform 155"/>
              <p:cNvSpPr>
                <a:spLocks/>
              </p:cNvSpPr>
              <p:nvPr/>
            </p:nvSpPr>
            <p:spPr bwMode="auto">
              <a:xfrm>
                <a:off x="306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0" name="Freeform 156"/>
              <p:cNvSpPr>
                <a:spLocks/>
              </p:cNvSpPr>
              <p:nvPr/>
            </p:nvSpPr>
            <p:spPr bwMode="auto">
              <a:xfrm>
                <a:off x="3013" y="1268"/>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1" name="Freeform 157"/>
              <p:cNvSpPr>
                <a:spLocks/>
              </p:cNvSpPr>
              <p:nvPr/>
            </p:nvSpPr>
            <p:spPr bwMode="auto">
              <a:xfrm>
                <a:off x="3037" y="126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2" name="Freeform 158"/>
              <p:cNvSpPr>
                <a:spLocks/>
              </p:cNvSpPr>
              <p:nvPr/>
            </p:nvSpPr>
            <p:spPr bwMode="auto">
              <a:xfrm>
                <a:off x="3013" y="1268"/>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3" name="Freeform 159"/>
              <p:cNvSpPr>
                <a:spLocks/>
              </p:cNvSpPr>
              <p:nvPr/>
            </p:nvSpPr>
            <p:spPr bwMode="auto">
              <a:xfrm>
                <a:off x="302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4" name="Freeform 160"/>
              <p:cNvSpPr>
                <a:spLocks/>
              </p:cNvSpPr>
              <p:nvPr/>
            </p:nvSpPr>
            <p:spPr bwMode="auto">
              <a:xfrm>
                <a:off x="3021"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5" name="Freeform 161"/>
              <p:cNvSpPr>
                <a:spLocks/>
              </p:cNvSpPr>
              <p:nvPr/>
            </p:nvSpPr>
            <p:spPr bwMode="auto">
              <a:xfrm>
                <a:off x="3013" y="1268"/>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0"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6" name="Freeform 162"/>
              <p:cNvSpPr>
                <a:spLocks/>
              </p:cNvSpPr>
              <p:nvPr/>
            </p:nvSpPr>
            <p:spPr bwMode="auto">
              <a:xfrm>
                <a:off x="3021" y="126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7" name="Freeform 163"/>
              <p:cNvSpPr>
                <a:spLocks/>
              </p:cNvSpPr>
              <p:nvPr/>
            </p:nvSpPr>
            <p:spPr bwMode="auto">
              <a:xfrm>
                <a:off x="3013" y="1268"/>
                <a:ext cx="8" cy="8"/>
              </a:xfrm>
              <a:custGeom>
                <a:avLst/>
                <a:gdLst/>
                <a:ahLst/>
                <a:cxnLst>
                  <a:cxn ang="0">
                    <a:pos x="8" y="0"/>
                  </a:cxn>
                  <a:cxn ang="0">
                    <a:pos x="8" y="0"/>
                  </a:cxn>
                  <a:cxn ang="0">
                    <a:pos x="8" y="0"/>
                  </a:cxn>
                  <a:cxn ang="0">
                    <a:pos x="0" y="0"/>
                  </a:cxn>
                  <a:cxn ang="0">
                    <a:pos x="8" y="0"/>
                  </a:cxn>
                  <a:cxn ang="0">
                    <a:pos x="8" y="0"/>
                  </a:cxn>
                  <a:cxn ang="0">
                    <a:pos x="0" y="0"/>
                  </a:cxn>
                  <a:cxn ang="0">
                    <a:pos x="8" y="0"/>
                  </a:cxn>
                  <a:cxn ang="0">
                    <a:pos x="8" y="8"/>
                  </a:cxn>
                  <a:cxn ang="0">
                    <a:pos x="0" y="8"/>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0" y="0"/>
                    </a:lnTo>
                    <a:lnTo>
                      <a:pt x="8" y="0"/>
                    </a:lnTo>
                    <a:lnTo>
                      <a:pt x="8" y="0"/>
                    </a:lnTo>
                    <a:lnTo>
                      <a:pt x="0" y="0"/>
                    </a:lnTo>
                    <a:lnTo>
                      <a:pt x="8" y="0"/>
                    </a:lnTo>
                    <a:lnTo>
                      <a:pt x="8" y="8"/>
                    </a:lnTo>
                    <a:lnTo>
                      <a:pt x="0" y="8"/>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8" name="Freeform 164"/>
              <p:cNvSpPr>
                <a:spLocks/>
              </p:cNvSpPr>
              <p:nvPr/>
            </p:nvSpPr>
            <p:spPr bwMode="auto">
              <a:xfrm>
                <a:off x="3013" y="1268"/>
                <a:ext cx="8" cy="8"/>
              </a:xfrm>
              <a:custGeom>
                <a:avLst/>
                <a:gdLst/>
                <a:ahLst/>
                <a:cxnLst>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9" name="Freeform 165"/>
              <p:cNvSpPr>
                <a:spLocks/>
              </p:cNvSpPr>
              <p:nvPr/>
            </p:nvSpPr>
            <p:spPr bwMode="auto">
              <a:xfrm>
                <a:off x="3013" y="126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0" name="Freeform 166"/>
              <p:cNvSpPr>
                <a:spLocks/>
              </p:cNvSpPr>
              <p:nvPr/>
            </p:nvSpPr>
            <p:spPr bwMode="auto">
              <a:xfrm>
                <a:off x="3021" y="126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1" name="Freeform 167"/>
              <p:cNvSpPr>
                <a:spLocks/>
              </p:cNvSpPr>
              <p:nvPr/>
            </p:nvSpPr>
            <p:spPr bwMode="auto">
              <a:xfrm>
                <a:off x="302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0" y="0"/>
                    </a:lnTo>
                    <a:lnTo>
                      <a:pt x="0"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2" name="Freeform 168"/>
              <p:cNvSpPr>
                <a:spLocks/>
              </p:cNvSpPr>
              <p:nvPr/>
            </p:nvSpPr>
            <p:spPr bwMode="auto">
              <a:xfrm>
                <a:off x="3021" y="126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3" name="Freeform 169"/>
              <p:cNvSpPr>
                <a:spLocks/>
              </p:cNvSpPr>
              <p:nvPr/>
            </p:nvSpPr>
            <p:spPr bwMode="auto">
              <a:xfrm>
                <a:off x="3013" y="1268"/>
                <a:ext cx="8" cy="8"/>
              </a:xfrm>
              <a:custGeom>
                <a:avLst/>
                <a:gdLst/>
                <a:ahLst/>
                <a:cxnLst>
                  <a:cxn ang="0">
                    <a:pos x="8" y="8"/>
                  </a:cxn>
                  <a:cxn ang="0">
                    <a:pos x="0" y="8"/>
                  </a:cxn>
                  <a:cxn ang="0">
                    <a:pos x="0" y="0"/>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0"/>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4" name="Rectangle 170"/>
              <p:cNvSpPr>
                <a:spLocks noChangeArrowheads="1"/>
              </p:cNvSpPr>
              <p:nvPr/>
            </p:nvSpPr>
            <p:spPr bwMode="auto">
              <a:xfrm>
                <a:off x="3021" y="12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415" name="Freeform 171"/>
              <p:cNvSpPr>
                <a:spLocks/>
              </p:cNvSpPr>
              <p:nvPr/>
            </p:nvSpPr>
            <p:spPr bwMode="auto">
              <a:xfrm>
                <a:off x="3013" y="12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6" name="Freeform 172"/>
              <p:cNvSpPr>
                <a:spLocks/>
              </p:cNvSpPr>
              <p:nvPr/>
            </p:nvSpPr>
            <p:spPr bwMode="auto">
              <a:xfrm>
                <a:off x="3021" y="126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7" name="Freeform 173"/>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8" name="Freeform 174"/>
              <p:cNvSpPr>
                <a:spLocks/>
              </p:cNvSpPr>
              <p:nvPr/>
            </p:nvSpPr>
            <p:spPr bwMode="auto">
              <a:xfrm>
                <a:off x="3013" y="1268"/>
                <a:ext cx="8" cy="8"/>
              </a:xfrm>
              <a:custGeom>
                <a:avLst/>
                <a:gdLst/>
                <a:ahLst/>
                <a:cxnLst>
                  <a:cxn ang="0">
                    <a:pos x="8" y="8"/>
                  </a:cxn>
                  <a:cxn ang="0">
                    <a:pos x="8" y="8"/>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8"/>
                  </a:cxn>
                </a:cxnLst>
                <a:rect l="0" t="0" r="r" b="b"/>
                <a:pathLst>
                  <a:path w="8" h="8">
                    <a:moveTo>
                      <a:pt x="8" y="8"/>
                    </a:move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9" name="Freeform 175"/>
              <p:cNvSpPr>
                <a:spLocks/>
              </p:cNvSpPr>
              <p:nvPr/>
            </p:nvSpPr>
            <p:spPr bwMode="auto">
              <a:xfrm>
                <a:off x="3061" y="1268"/>
                <a:ext cx="8" cy="1"/>
              </a:xfrm>
              <a:custGeom>
                <a:avLst/>
                <a:gdLst/>
                <a:ahLst/>
                <a:cxnLst>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0" name="Freeform 176"/>
              <p:cNvSpPr>
                <a:spLocks/>
              </p:cNvSpPr>
              <p:nvPr/>
            </p:nvSpPr>
            <p:spPr bwMode="auto">
              <a:xfrm>
                <a:off x="3013" y="1268"/>
                <a:ext cx="8" cy="8"/>
              </a:xfrm>
              <a:custGeom>
                <a:avLst/>
                <a:gdLst/>
                <a:ahLst/>
                <a:cxnLst>
                  <a:cxn ang="0">
                    <a:pos x="0" y="8"/>
                  </a:cxn>
                  <a:cxn ang="0">
                    <a:pos x="0" y="8"/>
                  </a:cxn>
                  <a:cxn ang="0">
                    <a:pos x="0" y="0"/>
                  </a:cxn>
                  <a:cxn ang="0">
                    <a:pos x="0" y="8"/>
                  </a:cxn>
                  <a:cxn ang="0">
                    <a:pos x="0" y="0"/>
                  </a:cxn>
                  <a:cxn ang="0">
                    <a:pos x="0" y="0"/>
                  </a:cxn>
                  <a:cxn ang="0">
                    <a:pos x="0" y="8"/>
                  </a:cxn>
                  <a:cxn ang="0">
                    <a:pos x="0" y="8"/>
                  </a:cxn>
                  <a:cxn ang="0">
                    <a:pos x="0" y="0"/>
                  </a:cxn>
                  <a:cxn ang="0">
                    <a:pos x="0" y="0"/>
                  </a:cxn>
                  <a:cxn ang="0">
                    <a:pos x="0" y="8"/>
                  </a:cxn>
                  <a:cxn ang="0">
                    <a:pos x="0" y="0"/>
                  </a:cxn>
                  <a:cxn ang="0">
                    <a:pos x="0" y="8"/>
                  </a:cxn>
                  <a:cxn ang="0">
                    <a:pos x="0" y="8"/>
                  </a:cxn>
                  <a:cxn ang="0">
                    <a:pos x="0" y="0"/>
                  </a:cxn>
                  <a:cxn ang="0">
                    <a:pos x="0" y="8"/>
                  </a:cxn>
                  <a:cxn ang="0">
                    <a:pos x="0" y="0"/>
                  </a:cxn>
                  <a:cxn ang="0">
                    <a:pos x="0" y="0"/>
                  </a:cxn>
                  <a:cxn ang="0">
                    <a:pos x="0" y="0"/>
                  </a:cxn>
                  <a:cxn ang="0">
                    <a:pos x="0" y="8"/>
                  </a:cxn>
                  <a:cxn ang="0">
                    <a:pos x="0" y="0"/>
                  </a:cxn>
                  <a:cxn ang="0">
                    <a:pos x="8" y="0"/>
                  </a:cxn>
                  <a:cxn ang="0">
                    <a:pos x="8" y="8"/>
                  </a:cxn>
                  <a:cxn ang="0">
                    <a:pos x="8" y="0"/>
                  </a:cxn>
                  <a:cxn ang="0">
                    <a:pos x="8" y="0"/>
                  </a:cxn>
                  <a:cxn ang="0">
                    <a:pos x="8" y="0"/>
                  </a:cxn>
                  <a:cxn ang="0">
                    <a:pos x="8" y="8"/>
                  </a:cxn>
                  <a:cxn ang="0">
                    <a:pos x="8" y="8"/>
                  </a:cxn>
                  <a:cxn ang="0">
                    <a:pos x="8" y="0"/>
                  </a:cxn>
                  <a:cxn ang="0">
                    <a:pos x="8" y="8"/>
                  </a:cxn>
                  <a:cxn ang="0">
                    <a:pos x="0" y="8"/>
                  </a:cxn>
                  <a:cxn ang="0">
                    <a:pos x="0" y="8"/>
                  </a:cxn>
                  <a:cxn ang="0">
                    <a:pos x="0" y="8"/>
                  </a:cxn>
                  <a:cxn ang="0">
                    <a:pos x="0" y="8"/>
                  </a:cxn>
                  <a:cxn ang="0">
                    <a:pos x="0" y="0"/>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0" y="8"/>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8"/>
                    </a:lnTo>
                    <a:lnTo>
                      <a:pt x="0" y="8"/>
                    </a:lnTo>
                    <a:lnTo>
                      <a:pt x="0" y="0"/>
                    </a:lnTo>
                    <a:lnTo>
                      <a:pt x="8" y="8"/>
                    </a:lnTo>
                    <a:lnTo>
                      <a:pt x="0" y="8"/>
                    </a:lnTo>
                    <a:lnTo>
                      <a:pt x="0" y="8"/>
                    </a:lnTo>
                    <a:lnTo>
                      <a:pt x="0" y="8"/>
                    </a:lnTo>
                    <a:lnTo>
                      <a:pt x="0" y="8"/>
                    </a:ln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8"/>
                    </a:lnTo>
                    <a:lnTo>
                      <a:pt x="0" y="8"/>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1" name="Freeform 177"/>
              <p:cNvSpPr>
                <a:spLocks/>
              </p:cNvSpPr>
              <p:nvPr/>
            </p:nvSpPr>
            <p:spPr bwMode="auto">
              <a:xfrm>
                <a:off x="3013" y="1276"/>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2" name="Freeform 178"/>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3" name="Freeform 179"/>
              <p:cNvSpPr>
                <a:spLocks/>
              </p:cNvSpPr>
              <p:nvPr/>
            </p:nvSpPr>
            <p:spPr bwMode="auto">
              <a:xfrm>
                <a:off x="3029" y="1260"/>
                <a:ext cx="32" cy="8"/>
              </a:xfrm>
              <a:custGeom>
                <a:avLst/>
                <a:gdLst/>
                <a:ahLst/>
                <a:cxnLst>
                  <a:cxn ang="0">
                    <a:pos x="32" y="8"/>
                  </a:cxn>
                  <a:cxn ang="0">
                    <a:pos x="32" y="8"/>
                  </a:cxn>
                  <a:cxn ang="0">
                    <a:pos x="32"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16" y="8"/>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8" y="8"/>
                    </a:lnTo>
                    <a:lnTo>
                      <a:pt x="8"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4" name="Freeform 180"/>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5" name="Freeform 181"/>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6" name="Freeform 182"/>
              <p:cNvSpPr>
                <a:spLocks/>
              </p:cNvSpPr>
              <p:nvPr/>
            </p:nvSpPr>
            <p:spPr bwMode="auto">
              <a:xfrm>
                <a:off x="3029" y="1268"/>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7" name="Freeform 183"/>
              <p:cNvSpPr>
                <a:spLocks/>
              </p:cNvSpPr>
              <p:nvPr/>
            </p:nvSpPr>
            <p:spPr bwMode="auto">
              <a:xfrm>
                <a:off x="3021" y="1268"/>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8" name="Freeform 184"/>
              <p:cNvSpPr>
                <a:spLocks/>
              </p:cNvSpPr>
              <p:nvPr/>
            </p:nvSpPr>
            <p:spPr bwMode="auto">
              <a:xfrm>
                <a:off x="2940" y="1260"/>
                <a:ext cx="17" cy="16"/>
              </a:xfrm>
              <a:custGeom>
                <a:avLst/>
                <a:gdLst/>
                <a:ahLst/>
                <a:cxnLst>
                  <a:cxn ang="0">
                    <a:pos x="9" y="16"/>
                  </a:cxn>
                  <a:cxn ang="0">
                    <a:pos x="9" y="8"/>
                  </a:cxn>
                  <a:cxn ang="0">
                    <a:pos x="9" y="8"/>
                  </a:cxn>
                  <a:cxn ang="0">
                    <a:pos x="9" y="8"/>
                  </a:cxn>
                  <a:cxn ang="0">
                    <a:pos x="9" y="8"/>
                  </a:cxn>
                  <a:cxn ang="0">
                    <a:pos x="0" y="8"/>
                  </a:cxn>
                  <a:cxn ang="0">
                    <a:pos x="0" y="8"/>
                  </a:cxn>
                  <a:cxn ang="0">
                    <a:pos x="0" y="0"/>
                  </a:cxn>
                  <a:cxn ang="0">
                    <a:pos x="0" y="0"/>
                  </a:cxn>
                  <a:cxn ang="0">
                    <a:pos x="0" y="0"/>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0"/>
                  </a:cxn>
                  <a:cxn ang="0">
                    <a:pos x="9" y="0"/>
                  </a:cxn>
                  <a:cxn ang="0">
                    <a:pos x="0" y="0"/>
                  </a:cxn>
                  <a:cxn ang="0">
                    <a:pos x="0" y="0"/>
                  </a:cxn>
                  <a:cxn ang="0">
                    <a:pos x="0" y="8"/>
                  </a:cxn>
                  <a:cxn ang="0">
                    <a:pos x="9" y="8"/>
                  </a:cxn>
                  <a:cxn ang="0">
                    <a:pos x="9" y="8"/>
                  </a:cxn>
                  <a:cxn ang="0">
                    <a:pos x="9" y="8"/>
                  </a:cxn>
                  <a:cxn ang="0">
                    <a:pos x="9" y="8"/>
                  </a:cxn>
                  <a:cxn ang="0">
                    <a:pos x="9" y="8"/>
                  </a:cxn>
                  <a:cxn ang="0">
                    <a:pos x="9" y="8"/>
                  </a:cxn>
                  <a:cxn ang="0">
                    <a:pos x="9" y="16"/>
                  </a:cxn>
                </a:cxnLst>
                <a:rect l="0" t="0" r="r" b="b"/>
                <a:pathLst>
                  <a:path w="17" h="16">
                    <a:moveTo>
                      <a:pt x="9" y="16"/>
                    </a:moveTo>
                    <a:lnTo>
                      <a:pt x="9" y="16"/>
                    </a:lnTo>
                    <a:lnTo>
                      <a:pt x="9" y="16"/>
                    </a:lnTo>
                    <a:lnTo>
                      <a:pt x="9" y="16"/>
                    </a:lnTo>
                    <a:lnTo>
                      <a:pt x="9" y="16"/>
                    </a:lnTo>
                    <a:lnTo>
                      <a:pt x="9" y="16"/>
                    </a:lnTo>
                    <a:lnTo>
                      <a:pt x="9" y="16"/>
                    </a:lnTo>
                    <a:lnTo>
                      <a:pt x="9" y="16"/>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9" y="8"/>
                    </a:lnTo>
                    <a:lnTo>
                      <a:pt x="9" y="8"/>
                    </a:lnTo>
                    <a:lnTo>
                      <a:pt x="9" y="8"/>
                    </a:lnTo>
                    <a:lnTo>
                      <a:pt x="9" y="8"/>
                    </a:lnTo>
                    <a:lnTo>
                      <a:pt x="17" y="8"/>
                    </a:lnTo>
                    <a:lnTo>
                      <a:pt x="17" y="8"/>
                    </a:lnTo>
                    <a:lnTo>
                      <a:pt x="17" y="8"/>
                    </a:lnTo>
                    <a:lnTo>
                      <a:pt x="9" y="8"/>
                    </a:lnTo>
                    <a:lnTo>
                      <a:pt x="9" y="8"/>
                    </a:lnTo>
                    <a:lnTo>
                      <a:pt x="17" y="8"/>
                    </a:lnTo>
                    <a:lnTo>
                      <a:pt x="17" y="8"/>
                    </a:lnTo>
                    <a:lnTo>
                      <a:pt x="17" y="8"/>
                    </a:lnTo>
                    <a:lnTo>
                      <a:pt x="9"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16"/>
                    </a:lnTo>
                    <a:lnTo>
                      <a:pt x="9" y="16"/>
                    </a:lnTo>
                    <a:lnTo>
                      <a:pt x="9" y="16"/>
                    </a:lnTo>
                    <a:lnTo>
                      <a:pt x="9" y="16"/>
                    </a:lnTo>
                    <a:lnTo>
                      <a:pt x="9" y="16"/>
                    </a:lnTo>
                    <a:lnTo>
                      <a:pt x="9" y="16"/>
                    </a:lnTo>
                    <a:lnTo>
                      <a:pt x="17" y="16"/>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9" name="Freeform 185"/>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0" name="Freeform 18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1" name="Freeform 187"/>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2" name="Freeform 188"/>
              <p:cNvSpPr>
                <a:spLocks noEditPoints="1"/>
              </p:cNvSpPr>
              <p:nvPr/>
            </p:nvSpPr>
            <p:spPr bwMode="auto">
              <a:xfrm>
                <a:off x="3069" y="1268"/>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3" name="Freeform 189"/>
              <p:cNvSpPr>
                <a:spLocks/>
              </p:cNvSpPr>
              <p:nvPr/>
            </p:nvSpPr>
            <p:spPr bwMode="auto">
              <a:xfrm>
                <a:off x="3013" y="1276"/>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4" name="Freeform 19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5" name="Freeform 191"/>
              <p:cNvSpPr>
                <a:spLocks/>
              </p:cNvSpPr>
              <p:nvPr/>
            </p:nvSpPr>
            <p:spPr bwMode="auto">
              <a:xfrm>
                <a:off x="3029" y="12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6" name="Freeform 192"/>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7" name="Freeform 193"/>
              <p:cNvSpPr>
                <a:spLocks/>
              </p:cNvSpPr>
              <p:nvPr/>
            </p:nvSpPr>
            <p:spPr bwMode="auto">
              <a:xfrm>
                <a:off x="3021" y="1268"/>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0" y="8"/>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8" y="0"/>
                  </a:cxn>
                  <a:cxn ang="0">
                    <a:pos x="8" y="0"/>
                  </a:cxn>
                  <a:cxn ang="0">
                    <a:pos x="8" y="0"/>
                  </a:cxn>
                  <a:cxn ang="0">
                    <a:pos x="8" y="0"/>
                  </a:cxn>
                  <a:cxn ang="0">
                    <a:pos x="0" y="8"/>
                  </a:cxn>
                  <a:cxn ang="0">
                    <a:pos x="8" y="8"/>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0"/>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0"/>
                    </a:lnTo>
                    <a:lnTo>
                      <a:pt x="0" y="0"/>
                    </a:lnTo>
                    <a:lnTo>
                      <a:pt x="0" y="0"/>
                    </a:lnTo>
                    <a:lnTo>
                      <a:pt x="0" y="8"/>
                    </a:lnTo>
                    <a:lnTo>
                      <a:pt x="0" y="8"/>
                    </a:lnTo>
                    <a:lnTo>
                      <a:pt x="0" y="0"/>
                    </a:lnTo>
                    <a:lnTo>
                      <a:pt x="0" y="8"/>
                    </a:lnTo>
                    <a:lnTo>
                      <a:pt x="0" y="0"/>
                    </a:lnTo>
                    <a:lnTo>
                      <a:pt x="0" y="0"/>
                    </a:lnTo>
                    <a:lnTo>
                      <a:pt x="0" y="8"/>
                    </a:lnTo>
                    <a:lnTo>
                      <a:pt x="0" y="0"/>
                    </a:lnTo>
                    <a:lnTo>
                      <a:pt x="0" y="0"/>
                    </a:lnTo>
                    <a:lnTo>
                      <a:pt x="0" y="0"/>
                    </a:lnTo>
                    <a:lnTo>
                      <a:pt x="0" y="8"/>
                    </a:lnTo>
                    <a:lnTo>
                      <a:pt x="0" y="8"/>
                    </a:lnTo>
                    <a:lnTo>
                      <a:pt x="0" y="0"/>
                    </a:lnTo>
                    <a:lnTo>
                      <a:pt x="0" y="8"/>
                    </a:lnTo>
                    <a:lnTo>
                      <a:pt x="0" y="0"/>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0" y="8"/>
                    </a:lnTo>
                    <a:lnTo>
                      <a:pt x="0" y="8"/>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8" name="Freeform 194"/>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9" name="Freeform 195"/>
              <p:cNvSpPr>
                <a:spLocks/>
              </p:cNvSpPr>
              <p:nvPr/>
            </p:nvSpPr>
            <p:spPr bwMode="auto">
              <a:xfrm>
                <a:off x="2997" y="1268"/>
                <a:ext cx="8" cy="8"/>
              </a:xfrm>
              <a:custGeom>
                <a:avLst/>
                <a:gdLst/>
                <a:ahLst/>
                <a:cxnLst>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0" name="Freeform 196"/>
              <p:cNvSpPr>
                <a:spLocks/>
              </p:cNvSpPr>
              <p:nvPr/>
            </p:nvSpPr>
            <p:spPr bwMode="auto">
              <a:xfrm>
                <a:off x="3037" y="12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1" name="Freeform 197"/>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2" name="Freeform 198"/>
              <p:cNvSpPr>
                <a:spLocks/>
              </p:cNvSpPr>
              <p:nvPr/>
            </p:nvSpPr>
            <p:spPr bwMode="auto">
              <a:xfrm>
                <a:off x="3021"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3" name="Freeform 199"/>
              <p:cNvSpPr>
                <a:spLocks/>
              </p:cNvSpPr>
              <p:nvPr/>
            </p:nvSpPr>
            <p:spPr bwMode="auto">
              <a:xfrm>
                <a:off x="3029"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4" name="Freeform 200"/>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5" name="Freeform 20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6" name="Freeform 202"/>
              <p:cNvSpPr>
                <a:spLocks/>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7" name="Freeform 203"/>
              <p:cNvSpPr>
                <a:spLocks/>
              </p:cNvSpPr>
              <p:nvPr/>
            </p:nvSpPr>
            <p:spPr bwMode="auto">
              <a:xfrm>
                <a:off x="3005" y="1276"/>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8" name="Freeform 20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4847" name="Group 406"/>
            <p:cNvGrpSpPr>
              <a:grpSpLocks/>
            </p:cNvGrpSpPr>
            <p:nvPr/>
          </p:nvGrpSpPr>
          <p:grpSpPr bwMode="auto">
            <a:xfrm>
              <a:off x="2949" y="1268"/>
              <a:ext cx="428" cy="163"/>
              <a:chOff x="2949" y="1268"/>
              <a:chExt cx="428" cy="163"/>
            </a:xfrm>
          </p:grpSpPr>
          <p:sp>
            <p:nvSpPr>
              <p:cNvPr id="8049" name="Freeform 206"/>
              <p:cNvSpPr>
                <a:spLocks noEditPoints="1"/>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0" name="Freeform 207"/>
              <p:cNvSpPr>
                <a:spLocks/>
              </p:cNvSpPr>
              <p:nvPr/>
            </p:nvSpPr>
            <p:spPr bwMode="auto">
              <a:xfrm>
                <a:off x="3013" y="1276"/>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1" name="Freeform 208"/>
              <p:cNvSpPr>
                <a:spLocks noEditPoints="1"/>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2" name="Freeform 209"/>
              <p:cNvSpPr>
                <a:spLocks/>
              </p:cNvSpPr>
              <p:nvPr/>
            </p:nvSpPr>
            <p:spPr bwMode="auto">
              <a:xfrm>
                <a:off x="2965"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3" name="Freeform 210"/>
              <p:cNvSpPr>
                <a:spLocks/>
              </p:cNvSpPr>
              <p:nvPr/>
            </p:nvSpPr>
            <p:spPr bwMode="auto">
              <a:xfrm>
                <a:off x="2957" y="1268"/>
                <a:ext cx="8"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4" name="Freeform 21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5" name="Freeform 212"/>
              <p:cNvSpPr>
                <a:spLocks/>
              </p:cNvSpPr>
              <p:nvPr/>
            </p:nvSpPr>
            <p:spPr bwMode="auto">
              <a:xfrm>
                <a:off x="3013" y="127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6" name="Freeform 213"/>
              <p:cNvSpPr>
                <a:spLocks/>
              </p:cNvSpPr>
              <p:nvPr/>
            </p:nvSpPr>
            <p:spPr bwMode="auto">
              <a:xfrm>
                <a:off x="3013" y="1276"/>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7" name="Freeform 21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8" name="Freeform 215"/>
              <p:cNvSpPr>
                <a:spLocks/>
              </p:cNvSpPr>
              <p:nvPr/>
            </p:nvSpPr>
            <p:spPr bwMode="auto">
              <a:xfrm>
                <a:off x="3013" y="1268"/>
                <a:ext cx="16" cy="8"/>
              </a:xfrm>
              <a:custGeom>
                <a:avLst/>
                <a:gdLst/>
                <a:ahLst/>
                <a:cxnLst>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8"/>
                    </a:lnTo>
                    <a:lnTo>
                      <a:pt x="16" y="8"/>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9" name="Freeform 216"/>
              <p:cNvSpPr>
                <a:spLocks/>
              </p:cNvSpPr>
              <p:nvPr/>
            </p:nvSpPr>
            <p:spPr bwMode="auto">
              <a:xfrm>
                <a:off x="2997" y="1276"/>
                <a:ext cx="16" cy="1"/>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0" name="Rectangle 217"/>
              <p:cNvSpPr>
                <a:spLocks noChangeArrowheads="1"/>
              </p:cNvSpPr>
              <p:nvPr/>
            </p:nvSpPr>
            <p:spPr bwMode="auto">
              <a:xfrm>
                <a:off x="2997"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1" name="Freeform 218"/>
              <p:cNvSpPr>
                <a:spLocks/>
              </p:cNvSpPr>
              <p:nvPr/>
            </p:nvSpPr>
            <p:spPr bwMode="auto">
              <a:xfrm>
                <a:off x="2973" y="1268"/>
                <a:ext cx="24" cy="8"/>
              </a:xfrm>
              <a:custGeom>
                <a:avLst/>
                <a:gdLst/>
                <a:ahLst/>
                <a:cxnLst>
                  <a:cxn ang="0">
                    <a:pos x="24" y="8"/>
                  </a:cxn>
                  <a:cxn ang="0">
                    <a:pos x="24" y="8"/>
                  </a:cxn>
                  <a:cxn ang="0">
                    <a:pos x="24" y="8"/>
                  </a:cxn>
                  <a:cxn ang="0">
                    <a:pos x="24" y="8"/>
                  </a:cxn>
                  <a:cxn ang="0">
                    <a:pos x="24" y="0"/>
                  </a:cxn>
                  <a:cxn ang="0">
                    <a:pos x="24" y="8"/>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0"/>
                  </a:cxn>
                  <a:cxn ang="0">
                    <a:pos x="16" y="8"/>
                  </a:cxn>
                  <a:cxn ang="0">
                    <a:pos x="8" y="8"/>
                  </a:cxn>
                  <a:cxn ang="0">
                    <a:pos x="8" y="0"/>
                  </a:cxn>
                  <a:cxn ang="0">
                    <a:pos x="8"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0"/>
                  </a:cxn>
                  <a:cxn ang="0">
                    <a:pos x="0" y="8"/>
                  </a:cxn>
                  <a:cxn ang="0">
                    <a:pos x="0" y="8"/>
                  </a:cxn>
                  <a:cxn ang="0">
                    <a:pos x="8" y="8"/>
                  </a:cxn>
                  <a:cxn ang="0">
                    <a:pos x="8" y="0"/>
                  </a:cxn>
                  <a:cxn ang="0">
                    <a:pos x="8" y="0"/>
                  </a:cxn>
                  <a:cxn ang="0">
                    <a:pos x="16" y="0"/>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8"/>
                  </a:cxn>
                  <a:cxn ang="0">
                    <a:pos x="24" y="0"/>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8"/>
                    </a:lnTo>
                    <a:lnTo>
                      <a:pt x="24" y="8"/>
                    </a:lnTo>
                    <a:lnTo>
                      <a:pt x="24" y="8"/>
                    </a:lnTo>
                    <a:lnTo>
                      <a:pt x="24" y="8"/>
                    </a:lnTo>
                    <a:lnTo>
                      <a:pt x="24" y="8"/>
                    </a:lnTo>
                    <a:lnTo>
                      <a:pt x="24" y="0"/>
                    </a:lnTo>
                    <a:lnTo>
                      <a:pt x="24" y="8"/>
                    </a:lnTo>
                    <a:lnTo>
                      <a:pt x="24" y="8"/>
                    </a:lnTo>
                    <a:lnTo>
                      <a:pt x="24" y="8"/>
                    </a:lnTo>
                    <a:lnTo>
                      <a:pt x="24" y="8"/>
                    </a:lnTo>
                    <a:lnTo>
                      <a:pt x="24" y="0"/>
                    </a:lnTo>
                    <a:lnTo>
                      <a:pt x="24" y="0"/>
                    </a:lnTo>
                    <a:lnTo>
                      <a:pt x="24" y="8"/>
                    </a:lnTo>
                    <a:lnTo>
                      <a:pt x="24" y="8"/>
                    </a:lnTo>
                    <a:lnTo>
                      <a:pt x="24" y="8"/>
                    </a:lnTo>
                    <a:lnTo>
                      <a:pt x="24" y="8"/>
                    </a:lnTo>
                    <a:lnTo>
                      <a:pt x="24" y="8"/>
                    </a:lnTo>
                    <a:lnTo>
                      <a:pt x="24" y="8"/>
                    </a:lnTo>
                    <a:lnTo>
                      <a:pt x="24" y="0"/>
                    </a:lnTo>
                    <a:lnTo>
                      <a:pt x="24" y="0"/>
                    </a:lnTo>
                    <a:lnTo>
                      <a:pt x="24" y="0"/>
                    </a:lnTo>
                    <a:lnTo>
                      <a:pt x="24" y="8"/>
                    </a:lnTo>
                    <a:lnTo>
                      <a:pt x="24" y="8"/>
                    </a:lnTo>
                    <a:lnTo>
                      <a:pt x="24" y="8"/>
                    </a:lnTo>
                    <a:lnTo>
                      <a:pt x="24" y="8"/>
                    </a:lnTo>
                    <a:lnTo>
                      <a:pt x="24" y="0"/>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0"/>
                    </a:lnTo>
                    <a:lnTo>
                      <a:pt x="8" y="0"/>
                    </a:lnTo>
                    <a:lnTo>
                      <a:pt x="8" y="8"/>
                    </a:lnTo>
                    <a:lnTo>
                      <a:pt x="8" y="8"/>
                    </a:lnTo>
                    <a:lnTo>
                      <a:pt x="0" y="8"/>
                    </a:lnTo>
                    <a:lnTo>
                      <a:pt x="0"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0"/>
                    </a:lnTo>
                    <a:lnTo>
                      <a:pt x="24" y="0"/>
                    </a:lnTo>
                    <a:lnTo>
                      <a:pt x="24" y="8"/>
                    </a:lnTo>
                    <a:lnTo>
                      <a:pt x="24" y="0"/>
                    </a:lnTo>
                    <a:lnTo>
                      <a:pt x="24" y="0"/>
                    </a:lnTo>
                    <a:lnTo>
                      <a:pt x="24" y="8"/>
                    </a:lnTo>
                    <a:lnTo>
                      <a:pt x="24" y="0"/>
                    </a:lnTo>
                    <a:lnTo>
                      <a:pt x="24" y="8"/>
                    </a:lnTo>
                    <a:lnTo>
                      <a:pt x="24" y="8"/>
                    </a:lnTo>
                    <a:lnTo>
                      <a:pt x="24" y="8"/>
                    </a:lnTo>
                    <a:lnTo>
                      <a:pt x="24" y="8"/>
                    </a:lnTo>
                    <a:lnTo>
                      <a:pt x="24" y="8"/>
                    </a:lnTo>
                    <a:lnTo>
                      <a:pt x="24" y="0"/>
                    </a:lnTo>
                    <a:lnTo>
                      <a:pt x="24" y="0"/>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2" name="Freeform 219"/>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3" name="Freeform 220"/>
              <p:cNvSpPr>
                <a:spLocks/>
              </p:cNvSpPr>
              <p:nvPr/>
            </p:nvSpPr>
            <p:spPr bwMode="auto">
              <a:xfrm>
                <a:off x="2981" y="12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4" name="Rectangle 221"/>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5" name="Freeform 222"/>
              <p:cNvSpPr>
                <a:spLocks/>
              </p:cNvSpPr>
              <p:nvPr/>
            </p:nvSpPr>
            <p:spPr bwMode="auto">
              <a:xfrm>
                <a:off x="3061" y="1268"/>
                <a:ext cx="16" cy="8"/>
              </a:xfrm>
              <a:custGeom>
                <a:avLst/>
                <a:gdLst/>
                <a:ahLst/>
                <a:cxnLst>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6" name="Rectangle 223"/>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67" name="Freeform 224"/>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8" name="Freeform 22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9" name="Freeform 226"/>
              <p:cNvSpPr>
                <a:spLocks/>
              </p:cNvSpPr>
              <p:nvPr/>
            </p:nvSpPr>
            <p:spPr bwMode="auto">
              <a:xfrm>
                <a:off x="3069" y="12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0" name="Freeform 22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1" name="Freeform 228"/>
              <p:cNvSpPr>
                <a:spLocks/>
              </p:cNvSpPr>
              <p:nvPr/>
            </p:nvSpPr>
            <p:spPr bwMode="auto">
              <a:xfrm>
                <a:off x="2981" y="127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2" name="Rectangle 229"/>
              <p:cNvSpPr>
                <a:spLocks noChangeArrowheads="1"/>
              </p:cNvSpPr>
              <p:nvPr/>
            </p:nvSpPr>
            <p:spPr bwMode="auto">
              <a:xfrm>
                <a:off x="2981"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73" name="Freeform 230"/>
              <p:cNvSpPr>
                <a:spLocks/>
              </p:cNvSpPr>
              <p:nvPr/>
            </p:nvSpPr>
            <p:spPr bwMode="auto">
              <a:xfrm>
                <a:off x="2973"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4" name="Freeform 231"/>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5" name="Freeform 232"/>
              <p:cNvSpPr>
                <a:spLocks/>
              </p:cNvSpPr>
              <p:nvPr/>
            </p:nvSpPr>
            <p:spPr bwMode="auto">
              <a:xfrm>
                <a:off x="2981" y="12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6" name="Freeform 233"/>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7" name="Rectangle 234"/>
              <p:cNvSpPr>
                <a:spLocks noChangeArrowheads="1"/>
              </p:cNvSpPr>
              <p:nvPr/>
            </p:nvSpPr>
            <p:spPr bwMode="auto">
              <a:xfrm>
                <a:off x="298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78" name="Freeform 23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79" name="Freeform 236"/>
              <p:cNvSpPr>
                <a:spLocks noEditPoints="1"/>
              </p:cNvSpPr>
              <p:nvPr/>
            </p:nvSpPr>
            <p:spPr bwMode="auto">
              <a:xfrm>
                <a:off x="3110"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0" name="Freeform 23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1" name="Freeform 238"/>
              <p:cNvSpPr>
                <a:spLocks/>
              </p:cNvSpPr>
              <p:nvPr/>
            </p:nvSpPr>
            <p:spPr bwMode="auto">
              <a:xfrm>
                <a:off x="3118"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2" name="Freeform 239"/>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3" name="Freeform 240"/>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4" name="Freeform 241"/>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5" name="Freeform 242"/>
              <p:cNvSpPr>
                <a:spLocks/>
              </p:cNvSpPr>
              <p:nvPr/>
            </p:nvSpPr>
            <p:spPr bwMode="auto">
              <a:xfrm>
                <a:off x="3077" y="127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6" name="Freeform 243"/>
              <p:cNvSpPr>
                <a:spLocks/>
              </p:cNvSpPr>
              <p:nvPr/>
            </p:nvSpPr>
            <p:spPr bwMode="auto">
              <a:xfrm>
                <a:off x="3069"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7" name="Freeform 244"/>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8" name="Freeform 245"/>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9" name="Freeform 24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0" name="Freeform 247"/>
              <p:cNvSpPr>
                <a:spLocks/>
              </p:cNvSpPr>
              <p:nvPr/>
            </p:nvSpPr>
            <p:spPr bwMode="auto">
              <a:xfrm>
                <a:off x="3118" y="127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1" name="Freeform 248"/>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2" name="Freeform 249"/>
              <p:cNvSpPr>
                <a:spLocks/>
              </p:cNvSpPr>
              <p:nvPr/>
            </p:nvSpPr>
            <p:spPr bwMode="auto">
              <a:xfrm>
                <a:off x="3077" y="1276"/>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3" name="Freeform 250"/>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4" name="Freeform 251"/>
              <p:cNvSpPr>
                <a:spLocks/>
              </p:cNvSpPr>
              <p:nvPr/>
            </p:nvSpPr>
            <p:spPr bwMode="auto">
              <a:xfrm>
                <a:off x="310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5" name="Freeform 252"/>
              <p:cNvSpPr>
                <a:spLocks/>
              </p:cNvSpPr>
              <p:nvPr/>
            </p:nvSpPr>
            <p:spPr bwMode="auto">
              <a:xfrm>
                <a:off x="3077" y="1276"/>
                <a:ext cx="1" cy="8"/>
              </a:xfrm>
              <a:custGeom>
                <a:avLst/>
                <a:gdLst/>
                <a:ahLst/>
                <a:cxnLst>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6" name="Freeform 253"/>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7" name="Freeform 254"/>
              <p:cNvSpPr>
                <a:spLocks noEditPoints="1"/>
              </p:cNvSpPr>
              <p:nvPr/>
            </p:nvSpPr>
            <p:spPr bwMode="auto">
              <a:xfrm>
                <a:off x="3110" y="127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8" name="Rectangle 255"/>
              <p:cNvSpPr>
                <a:spLocks noChangeArrowheads="1"/>
              </p:cNvSpPr>
              <p:nvPr/>
            </p:nvSpPr>
            <p:spPr bwMode="auto">
              <a:xfrm>
                <a:off x="3110" y="1276"/>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99" name="Freeform 25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0" name="Freeform 257"/>
              <p:cNvSpPr>
                <a:spLocks/>
              </p:cNvSpPr>
              <p:nvPr/>
            </p:nvSpPr>
            <p:spPr bwMode="auto">
              <a:xfrm>
                <a:off x="3102" y="1276"/>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1" name="Rectangle 258"/>
              <p:cNvSpPr>
                <a:spLocks noChangeArrowheads="1"/>
              </p:cNvSpPr>
              <p:nvPr/>
            </p:nvSpPr>
            <p:spPr bwMode="auto">
              <a:xfrm>
                <a:off x="306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02" name="Freeform 259"/>
              <p:cNvSpPr>
                <a:spLocks/>
              </p:cNvSpPr>
              <p:nvPr/>
            </p:nvSpPr>
            <p:spPr bwMode="auto">
              <a:xfrm>
                <a:off x="3061" y="1268"/>
                <a:ext cx="8" cy="16"/>
              </a:xfrm>
              <a:custGeom>
                <a:avLst/>
                <a:gdLst/>
                <a:ahLst/>
                <a:cxnLst>
                  <a:cxn ang="0">
                    <a:pos x="8" y="16"/>
                  </a:cxn>
                  <a:cxn ang="0">
                    <a:pos x="8" y="16"/>
                  </a:cxn>
                  <a:cxn ang="0">
                    <a:pos x="8" y="16"/>
                  </a:cxn>
                  <a:cxn ang="0">
                    <a:pos x="8"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3" name="Freeform 260"/>
              <p:cNvSpPr>
                <a:spLocks/>
              </p:cNvSpPr>
              <p:nvPr/>
            </p:nvSpPr>
            <p:spPr bwMode="auto">
              <a:xfrm>
                <a:off x="2981" y="127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4" name="Freeform 261"/>
              <p:cNvSpPr>
                <a:spLocks/>
              </p:cNvSpPr>
              <p:nvPr/>
            </p:nvSpPr>
            <p:spPr bwMode="auto">
              <a:xfrm>
                <a:off x="3061" y="127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0" y="0"/>
                    </a:move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5" name="Freeform 262"/>
              <p:cNvSpPr>
                <a:spLocks/>
              </p:cNvSpPr>
              <p:nvPr/>
            </p:nvSpPr>
            <p:spPr bwMode="auto">
              <a:xfrm>
                <a:off x="3077"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6" name="Freeform 263"/>
              <p:cNvSpPr>
                <a:spLocks/>
              </p:cNvSpPr>
              <p:nvPr/>
            </p:nvSpPr>
            <p:spPr bwMode="auto">
              <a:xfrm>
                <a:off x="3069"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7" name="Freeform 264"/>
              <p:cNvSpPr>
                <a:spLocks/>
              </p:cNvSpPr>
              <p:nvPr/>
            </p:nvSpPr>
            <p:spPr bwMode="auto">
              <a:xfrm>
                <a:off x="2949" y="1276"/>
                <a:ext cx="8" cy="16"/>
              </a:xfrm>
              <a:custGeom>
                <a:avLst/>
                <a:gdLst/>
                <a:ahLst/>
                <a:cxnLst>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8" name="Freeform 265"/>
              <p:cNvSpPr>
                <a:spLocks/>
              </p:cNvSpPr>
              <p:nvPr/>
            </p:nvSpPr>
            <p:spPr bwMode="auto">
              <a:xfrm>
                <a:off x="3077" y="1284"/>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0"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9" name="Freeform 266"/>
              <p:cNvSpPr>
                <a:spLocks/>
              </p:cNvSpPr>
              <p:nvPr/>
            </p:nvSpPr>
            <p:spPr bwMode="auto">
              <a:xfrm>
                <a:off x="3077" y="1276"/>
                <a:ext cx="9" cy="8"/>
              </a:xfrm>
              <a:custGeom>
                <a:avLst/>
                <a:gdLst/>
                <a:ahLst/>
                <a:cxnLst>
                  <a:cxn ang="0">
                    <a:pos x="9" y="8"/>
                  </a:cxn>
                  <a:cxn ang="0">
                    <a:pos x="9" y="8"/>
                  </a:cxn>
                  <a:cxn ang="0">
                    <a:pos x="0" y="8"/>
                  </a:cxn>
                  <a:cxn ang="0">
                    <a:pos x="0" y="8"/>
                  </a:cxn>
                  <a:cxn ang="0">
                    <a:pos x="0" y="8"/>
                  </a:cxn>
                  <a:cxn ang="0">
                    <a:pos x="9" y="8"/>
                  </a:cxn>
                  <a:cxn ang="0">
                    <a:pos x="9" y="8"/>
                  </a:cxn>
                  <a:cxn ang="0">
                    <a:pos x="9" y="8"/>
                  </a:cxn>
                  <a:cxn ang="0">
                    <a:pos x="9" y="8"/>
                  </a:cxn>
                  <a:cxn ang="0">
                    <a:pos x="0" y="8"/>
                  </a:cxn>
                  <a:cxn ang="0">
                    <a:pos x="0" y="0"/>
                  </a:cxn>
                  <a:cxn ang="0">
                    <a:pos x="0" y="8"/>
                  </a:cxn>
                  <a:cxn ang="0">
                    <a:pos x="0" y="8"/>
                  </a:cxn>
                  <a:cxn ang="0">
                    <a:pos x="0" y="8"/>
                  </a:cxn>
                  <a:cxn ang="0">
                    <a:pos x="9" y="0"/>
                  </a:cxn>
                  <a:cxn ang="0">
                    <a:pos x="9" y="0"/>
                  </a:cxn>
                  <a:cxn ang="0">
                    <a:pos x="0" y="0"/>
                  </a:cxn>
                  <a:cxn ang="0">
                    <a:pos x="0" y="0"/>
                  </a:cxn>
                  <a:cxn ang="0">
                    <a:pos x="0" y="0"/>
                  </a:cxn>
                  <a:cxn ang="0">
                    <a:pos x="0" y="0"/>
                  </a:cxn>
                  <a:cxn ang="0">
                    <a:pos x="9" y="0"/>
                  </a:cxn>
                  <a:cxn ang="0">
                    <a:pos x="9" y="0"/>
                  </a:cxn>
                  <a:cxn ang="0">
                    <a:pos x="9" y="0"/>
                  </a:cxn>
                  <a:cxn ang="0">
                    <a:pos x="9" y="8"/>
                  </a:cxn>
                  <a:cxn ang="0">
                    <a:pos x="9" y="8"/>
                  </a:cxn>
                  <a:cxn ang="0">
                    <a:pos x="9" y="8"/>
                  </a:cxn>
                  <a:cxn ang="0">
                    <a:pos x="9" y="8"/>
                  </a:cxn>
                  <a:cxn ang="0">
                    <a:pos x="9" y="0"/>
                  </a:cxn>
                  <a:cxn ang="0">
                    <a:pos x="0" y="0"/>
                  </a:cxn>
                  <a:cxn ang="0">
                    <a:pos x="0" y="0"/>
                  </a:cxn>
                  <a:cxn ang="0">
                    <a:pos x="0" y="0"/>
                  </a:cxn>
                  <a:cxn ang="0">
                    <a:pos x="9" y="0"/>
                  </a:cxn>
                  <a:cxn ang="0">
                    <a:pos x="9" y="0"/>
                  </a:cxn>
                  <a:cxn ang="0">
                    <a:pos x="9" y="8"/>
                  </a:cxn>
                  <a:cxn ang="0">
                    <a:pos x="0" y="0"/>
                  </a:cxn>
                  <a:cxn ang="0">
                    <a:pos x="0" y="0"/>
                  </a:cxn>
                  <a:cxn ang="0">
                    <a:pos x="9" y="8"/>
                  </a:cxn>
                  <a:cxn ang="0">
                    <a:pos x="0" y="8"/>
                  </a:cxn>
                  <a:cxn ang="0">
                    <a:pos x="0" y="8"/>
                  </a:cxn>
                  <a:cxn ang="0">
                    <a:pos x="0" y="8"/>
                  </a:cxn>
                  <a:cxn ang="0">
                    <a:pos x="9" y="8"/>
                  </a:cxn>
                  <a:cxn ang="0">
                    <a:pos x="9" y="8"/>
                  </a:cxn>
                  <a:cxn ang="0">
                    <a:pos x="0" y="8"/>
                  </a:cxn>
                  <a:cxn ang="0">
                    <a:pos x="0" y="8"/>
                  </a:cxn>
                  <a:cxn ang="0">
                    <a:pos x="0"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0"/>
                    </a:lnTo>
                    <a:lnTo>
                      <a:pt x="0" y="0"/>
                    </a:lnTo>
                    <a:lnTo>
                      <a:pt x="9" y="8"/>
                    </a:lnTo>
                    <a:lnTo>
                      <a:pt x="9" y="8"/>
                    </a:lnTo>
                    <a:lnTo>
                      <a:pt x="0" y="8"/>
                    </a:lnTo>
                    <a:lnTo>
                      <a:pt x="9" y="8"/>
                    </a:lnTo>
                    <a:lnTo>
                      <a:pt x="0" y="8"/>
                    </a:lnTo>
                    <a:lnTo>
                      <a:pt x="0" y="8"/>
                    </a:lnTo>
                    <a:lnTo>
                      <a:pt x="9" y="8"/>
                    </a:lnTo>
                    <a:lnTo>
                      <a:pt x="0" y="8"/>
                    </a:lnTo>
                    <a:lnTo>
                      <a:pt x="0" y="8"/>
                    </a:lnTo>
                    <a:lnTo>
                      <a:pt x="0" y="0"/>
                    </a:lnTo>
                    <a:lnTo>
                      <a:pt x="0" y="0"/>
                    </a:lnTo>
                    <a:lnTo>
                      <a:pt x="9" y="0"/>
                    </a:lnTo>
                    <a:lnTo>
                      <a:pt x="9" y="8"/>
                    </a:lnTo>
                    <a:lnTo>
                      <a:pt x="0" y="0"/>
                    </a:lnTo>
                    <a:lnTo>
                      <a:pt x="9" y="0"/>
                    </a:lnTo>
                    <a:lnTo>
                      <a:pt x="0" y="8"/>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8"/>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8"/>
                    </a:lnTo>
                    <a:lnTo>
                      <a:pt x="9" y="8"/>
                    </a:lnTo>
                    <a:lnTo>
                      <a:pt x="0" y="8"/>
                    </a:lnTo>
                    <a:lnTo>
                      <a:pt x="0" y="8"/>
                    </a:lnTo>
                    <a:lnTo>
                      <a:pt x="0" y="0"/>
                    </a:lnTo>
                    <a:lnTo>
                      <a:pt x="9" y="0"/>
                    </a:lnTo>
                    <a:lnTo>
                      <a:pt x="9" y="8"/>
                    </a:lnTo>
                    <a:lnTo>
                      <a:pt x="0" y="0"/>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0" name="Freeform 267"/>
              <p:cNvSpPr>
                <a:spLocks/>
              </p:cNvSpPr>
              <p:nvPr/>
            </p:nvSpPr>
            <p:spPr bwMode="auto">
              <a:xfrm>
                <a:off x="2981" y="1284"/>
                <a:ext cx="8" cy="8"/>
              </a:xfrm>
              <a:custGeom>
                <a:avLst/>
                <a:gdLst/>
                <a:ahLst/>
                <a:cxnLst>
                  <a:cxn ang="0">
                    <a:pos x="8" y="8"/>
                  </a:cxn>
                  <a:cxn ang="0">
                    <a:pos x="8"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Lst>
                <a:rect l="0" t="0" r="r" b="b"/>
                <a:pathLst>
                  <a:path w="8" h="8">
                    <a:moveTo>
                      <a:pt x="8" y="8"/>
                    </a:moveTo>
                    <a:lnTo>
                      <a:pt x="8"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1" name="Freeform 268"/>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8"/>
                  </a:cxn>
                  <a:cxn ang="0">
                    <a:pos x="0" y="8"/>
                  </a:cxn>
                  <a:cxn ang="0">
                    <a:pos x="0"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0"/>
                    </a:lnTo>
                    <a:lnTo>
                      <a:pt x="8" y="0"/>
                    </a:lnTo>
                    <a:lnTo>
                      <a:pt x="8" y="0"/>
                    </a:lnTo>
                    <a:lnTo>
                      <a:pt x="8" y="8"/>
                    </a:lnTo>
                    <a:lnTo>
                      <a:pt x="0" y="8"/>
                    </a:lnTo>
                    <a:lnTo>
                      <a:pt x="0" y="0"/>
                    </a:lnTo>
                    <a:lnTo>
                      <a:pt x="8" y="0"/>
                    </a:lnTo>
                    <a:lnTo>
                      <a:pt x="8" y="8"/>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2" name="Rectangle 269"/>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3" name="Freeform 270"/>
              <p:cNvSpPr>
                <a:spLocks/>
              </p:cNvSpPr>
              <p:nvPr/>
            </p:nvSpPr>
            <p:spPr bwMode="auto">
              <a:xfrm>
                <a:off x="3110" y="1276"/>
                <a:ext cx="16"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4" name="Rectangle 271"/>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5" name="Rectangle 27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6" name="Freeform 273"/>
              <p:cNvSpPr>
                <a:spLocks/>
              </p:cNvSpPr>
              <p:nvPr/>
            </p:nvSpPr>
            <p:spPr bwMode="auto">
              <a:xfrm>
                <a:off x="2965" y="1276"/>
                <a:ext cx="8" cy="16"/>
              </a:xfrm>
              <a:custGeom>
                <a:avLst/>
                <a:gdLst/>
                <a:ahLst/>
                <a:cxnLst>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7" name="Rectangle 274"/>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8" name="Rectangle 275"/>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19" name="Rectangle 276"/>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0" name="Rectangle 277"/>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1" name="Rectangle 278"/>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2" name="Freeform 279"/>
              <p:cNvSpPr>
                <a:spLocks/>
              </p:cNvSpPr>
              <p:nvPr/>
            </p:nvSpPr>
            <p:spPr bwMode="auto">
              <a:xfrm>
                <a:off x="2981" y="1292"/>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3" name="Rectangle 280"/>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4" name="Freeform 281"/>
              <p:cNvSpPr>
                <a:spLocks/>
              </p:cNvSpPr>
              <p:nvPr/>
            </p:nvSpPr>
            <p:spPr bwMode="auto">
              <a:xfrm>
                <a:off x="2973" y="1276"/>
                <a:ext cx="8" cy="16"/>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16">
                    <a:moveTo>
                      <a:pt x="8" y="8"/>
                    </a:move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5" name="Rectangle 28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6" name="Freeform 283"/>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7" name="Freeform 284"/>
              <p:cNvSpPr>
                <a:spLocks/>
              </p:cNvSpPr>
              <p:nvPr/>
            </p:nvSpPr>
            <p:spPr bwMode="auto">
              <a:xfrm>
                <a:off x="2981" y="12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28" name="Rectangle 285"/>
              <p:cNvSpPr>
                <a:spLocks noChangeArrowheads="1"/>
              </p:cNvSpPr>
              <p:nvPr/>
            </p:nvSpPr>
            <p:spPr bwMode="auto">
              <a:xfrm>
                <a:off x="2981" y="129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9" name="Freeform 286"/>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0"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0" name="Freeform 287"/>
              <p:cNvSpPr>
                <a:spLocks/>
              </p:cNvSpPr>
              <p:nvPr/>
            </p:nvSpPr>
            <p:spPr bwMode="auto">
              <a:xfrm>
                <a:off x="2981" y="12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1" name="Rectangle 288"/>
              <p:cNvSpPr>
                <a:spLocks noChangeArrowheads="1"/>
              </p:cNvSpPr>
              <p:nvPr/>
            </p:nvSpPr>
            <p:spPr bwMode="auto">
              <a:xfrm>
                <a:off x="2989"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32" name="Freeform 289"/>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3" name="Freeform 290"/>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4" name="Rectangle 291"/>
              <p:cNvSpPr>
                <a:spLocks noChangeArrowheads="1"/>
              </p:cNvSpPr>
              <p:nvPr/>
            </p:nvSpPr>
            <p:spPr bwMode="auto">
              <a:xfrm>
                <a:off x="3094"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35" name="Freeform 292"/>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6" name="Freeform 293"/>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7" name="Freeform 294"/>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8" name="Freeform 295"/>
              <p:cNvSpPr>
                <a:spLocks/>
              </p:cNvSpPr>
              <p:nvPr/>
            </p:nvSpPr>
            <p:spPr bwMode="auto">
              <a:xfrm>
                <a:off x="3094" y="1284"/>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9" name="Freeform 296"/>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0" name="Freeform 297"/>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1" name="Freeform 298"/>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2" name="Freeform 299"/>
              <p:cNvSpPr>
                <a:spLocks/>
              </p:cNvSpPr>
              <p:nvPr/>
            </p:nvSpPr>
            <p:spPr bwMode="auto">
              <a:xfrm>
                <a:off x="3118"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3" name="Freeform 300"/>
              <p:cNvSpPr>
                <a:spLocks/>
              </p:cNvSpPr>
              <p:nvPr/>
            </p:nvSpPr>
            <p:spPr bwMode="auto">
              <a:xfrm>
                <a:off x="3126" y="1276"/>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4" name="Freeform 301"/>
              <p:cNvSpPr>
                <a:spLocks/>
              </p:cNvSpPr>
              <p:nvPr/>
            </p:nvSpPr>
            <p:spPr bwMode="auto">
              <a:xfrm>
                <a:off x="3110"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5" name="Freeform 302"/>
              <p:cNvSpPr>
                <a:spLocks/>
              </p:cNvSpPr>
              <p:nvPr/>
            </p:nvSpPr>
            <p:spPr bwMode="auto">
              <a:xfrm>
                <a:off x="314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6" name="Freeform 303"/>
              <p:cNvSpPr>
                <a:spLocks/>
              </p:cNvSpPr>
              <p:nvPr/>
            </p:nvSpPr>
            <p:spPr bwMode="auto">
              <a:xfrm>
                <a:off x="3094" y="1284"/>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7" name="Freeform 304"/>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8" name="Freeform 305"/>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9" name="Freeform 306"/>
              <p:cNvSpPr>
                <a:spLocks noEditPoints="1"/>
              </p:cNvSpPr>
              <p:nvPr/>
            </p:nvSpPr>
            <p:spPr bwMode="auto">
              <a:xfrm>
                <a:off x="3110" y="128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0" name="Freeform 307"/>
              <p:cNvSpPr>
                <a:spLocks/>
              </p:cNvSpPr>
              <p:nvPr/>
            </p:nvSpPr>
            <p:spPr bwMode="auto">
              <a:xfrm>
                <a:off x="3069" y="1284"/>
                <a:ext cx="25"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17" y="8"/>
                  </a:cxn>
                  <a:cxn ang="0">
                    <a:pos x="17" y="8"/>
                  </a:cxn>
                  <a:cxn ang="0">
                    <a:pos x="8" y="8"/>
                  </a:cxn>
                  <a:cxn ang="0">
                    <a:pos x="8" y="8"/>
                  </a:cxn>
                  <a:cxn ang="0">
                    <a:pos x="17" y="8"/>
                  </a:cxn>
                  <a:cxn ang="0">
                    <a:pos x="17" y="8"/>
                  </a:cxn>
                  <a:cxn ang="0">
                    <a:pos x="17" y="8"/>
                  </a:cxn>
                  <a:cxn ang="0">
                    <a:pos x="17" y="0"/>
                  </a:cxn>
                  <a:cxn ang="0">
                    <a:pos x="17" y="0"/>
                  </a:cxn>
                  <a:cxn ang="0">
                    <a:pos x="17" y="0"/>
                  </a:cxn>
                  <a:cxn ang="0">
                    <a:pos x="17" y="8"/>
                  </a:cxn>
                  <a:cxn ang="0">
                    <a:pos x="25" y="8"/>
                  </a:cxn>
                  <a:cxn ang="0">
                    <a:pos x="25" y="8"/>
                  </a:cxn>
                  <a:cxn ang="0">
                    <a:pos x="25" y="8"/>
                  </a:cxn>
                  <a:cxn ang="0">
                    <a:pos x="17" y="8"/>
                  </a:cxn>
                  <a:cxn ang="0">
                    <a:pos x="17" y="0"/>
                  </a:cxn>
                  <a:cxn ang="0">
                    <a:pos x="17" y="0"/>
                  </a:cxn>
                  <a:cxn ang="0">
                    <a:pos x="17" y="8"/>
                  </a:cxn>
                  <a:cxn ang="0">
                    <a:pos x="17" y="8"/>
                  </a:cxn>
                  <a:cxn ang="0">
                    <a:pos x="17" y="8"/>
                  </a:cxn>
                  <a:cxn ang="0">
                    <a:pos x="17" y="8"/>
                  </a:cxn>
                  <a:cxn ang="0">
                    <a:pos x="8" y="8"/>
                  </a:cxn>
                  <a:cxn ang="0">
                    <a:pos x="17" y="8"/>
                  </a:cxn>
                  <a:cxn ang="0">
                    <a:pos x="8" y="8"/>
                  </a:cxn>
                  <a:cxn ang="0">
                    <a:pos x="8" y="8"/>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25"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0"/>
                    </a:lnTo>
                    <a:lnTo>
                      <a:pt x="8" y="0"/>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8"/>
                    </a:lnTo>
                    <a:lnTo>
                      <a:pt x="17" y="0"/>
                    </a:lnTo>
                    <a:lnTo>
                      <a:pt x="17" y="0"/>
                    </a:lnTo>
                    <a:lnTo>
                      <a:pt x="17" y="8"/>
                    </a:lnTo>
                    <a:lnTo>
                      <a:pt x="17" y="8"/>
                    </a:lnTo>
                    <a:lnTo>
                      <a:pt x="17" y="8"/>
                    </a:lnTo>
                    <a:lnTo>
                      <a:pt x="17"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17" y="8"/>
                    </a:lnTo>
                    <a:lnTo>
                      <a:pt x="8" y="8"/>
                    </a:lnTo>
                    <a:lnTo>
                      <a:pt x="17" y="8"/>
                    </a:lnTo>
                    <a:lnTo>
                      <a:pt x="8" y="8"/>
                    </a:lnTo>
                    <a:lnTo>
                      <a:pt x="8" y="8"/>
                    </a:lnTo>
                    <a:lnTo>
                      <a:pt x="17"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1" name="Freeform 308"/>
              <p:cNvSpPr>
                <a:spLocks/>
              </p:cNvSpPr>
              <p:nvPr/>
            </p:nvSpPr>
            <p:spPr bwMode="auto">
              <a:xfrm>
                <a:off x="3110" y="1284"/>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2" name="Freeform 309"/>
              <p:cNvSpPr>
                <a:spLocks/>
              </p:cNvSpPr>
              <p:nvPr/>
            </p:nvSpPr>
            <p:spPr bwMode="auto">
              <a:xfrm>
                <a:off x="3069" y="1284"/>
                <a:ext cx="33" cy="8"/>
              </a:xfrm>
              <a:custGeom>
                <a:avLst/>
                <a:gdLst/>
                <a:ahLst/>
                <a:cxnLst>
                  <a:cxn ang="0">
                    <a:pos x="25" y="0"/>
                  </a:cxn>
                  <a:cxn ang="0">
                    <a:pos x="25" y="8"/>
                  </a:cxn>
                  <a:cxn ang="0">
                    <a:pos x="25" y="8"/>
                  </a:cxn>
                  <a:cxn ang="0">
                    <a:pos x="25" y="8"/>
                  </a:cxn>
                  <a:cxn ang="0">
                    <a:pos x="33" y="8"/>
                  </a:cxn>
                  <a:cxn ang="0">
                    <a:pos x="33" y="8"/>
                  </a:cxn>
                  <a:cxn ang="0">
                    <a:pos x="33" y="8"/>
                  </a:cxn>
                  <a:cxn ang="0">
                    <a:pos x="25" y="8"/>
                  </a:cxn>
                  <a:cxn ang="0">
                    <a:pos x="25" y="8"/>
                  </a:cxn>
                  <a:cxn ang="0">
                    <a:pos x="25" y="8"/>
                  </a:cxn>
                  <a:cxn ang="0">
                    <a:pos x="25" y="0"/>
                  </a:cxn>
                  <a:cxn ang="0">
                    <a:pos x="25" y="0"/>
                  </a:cxn>
                  <a:cxn ang="0">
                    <a:pos x="25" y="8"/>
                  </a:cxn>
                  <a:cxn ang="0">
                    <a:pos x="17" y="0"/>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17" y="0"/>
                  </a:cxn>
                  <a:cxn ang="0">
                    <a:pos x="17" y="0"/>
                  </a:cxn>
                  <a:cxn ang="0">
                    <a:pos x="17"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0"/>
                  </a:cxn>
                  <a:cxn ang="0">
                    <a:pos x="17" y="8"/>
                  </a:cxn>
                  <a:cxn ang="0">
                    <a:pos x="17" y="8"/>
                  </a:cxn>
                  <a:cxn ang="0">
                    <a:pos x="17" y="8"/>
                  </a:cxn>
                  <a:cxn ang="0">
                    <a:pos x="17" y="0"/>
                  </a:cxn>
                  <a:cxn ang="0">
                    <a:pos x="25" y="0"/>
                  </a:cxn>
                  <a:cxn ang="0">
                    <a:pos x="25" y="0"/>
                  </a:cxn>
                  <a:cxn ang="0">
                    <a:pos x="25" y="0"/>
                  </a:cxn>
                  <a:cxn ang="0">
                    <a:pos x="25" y="8"/>
                  </a:cxn>
                  <a:cxn ang="0">
                    <a:pos x="25" y="8"/>
                  </a:cxn>
                  <a:cxn ang="0">
                    <a:pos x="25" y="8"/>
                  </a:cxn>
                  <a:cxn ang="0">
                    <a:pos x="33" y="8"/>
                  </a:cxn>
                  <a:cxn ang="0">
                    <a:pos x="33" y="0"/>
                  </a:cxn>
                  <a:cxn ang="0">
                    <a:pos x="33" y="8"/>
                  </a:cxn>
                  <a:cxn ang="0">
                    <a:pos x="33" y="8"/>
                  </a:cxn>
                  <a:cxn ang="0">
                    <a:pos x="25" y="8"/>
                  </a:cxn>
                  <a:cxn ang="0">
                    <a:pos x="25" y="8"/>
                  </a:cxn>
                  <a:cxn ang="0">
                    <a:pos x="25" y="0"/>
                  </a:cxn>
                  <a:cxn ang="0">
                    <a:pos x="25" y="8"/>
                  </a:cxn>
                </a:cxnLst>
                <a:rect l="0" t="0" r="r" b="b"/>
                <a:pathLst>
                  <a:path w="33" h="8">
                    <a:moveTo>
                      <a:pt x="25" y="8"/>
                    </a:move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8"/>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17" y="8"/>
                    </a:lnTo>
                    <a:lnTo>
                      <a:pt x="17" y="8"/>
                    </a:lnTo>
                    <a:lnTo>
                      <a:pt x="25" y="8"/>
                    </a:lnTo>
                    <a:lnTo>
                      <a:pt x="17" y="8"/>
                    </a:lnTo>
                    <a:lnTo>
                      <a:pt x="17" y="8"/>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0"/>
                    </a:lnTo>
                    <a:lnTo>
                      <a:pt x="8" y="8"/>
                    </a:lnTo>
                    <a:lnTo>
                      <a:pt x="8" y="0"/>
                    </a:lnTo>
                    <a:lnTo>
                      <a:pt x="8" y="0"/>
                    </a:lnTo>
                    <a:lnTo>
                      <a:pt x="8" y="0"/>
                    </a:lnTo>
                    <a:lnTo>
                      <a:pt x="8" y="0"/>
                    </a:lnTo>
                    <a:lnTo>
                      <a:pt x="17" y="0"/>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25" y="0"/>
                    </a:lnTo>
                    <a:lnTo>
                      <a:pt x="25" y="8"/>
                    </a:lnTo>
                    <a:lnTo>
                      <a:pt x="17" y="0"/>
                    </a:lnTo>
                    <a:lnTo>
                      <a:pt x="25" y="0"/>
                    </a:lnTo>
                    <a:lnTo>
                      <a:pt x="25" y="8"/>
                    </a:lnTo>
                    <a:lnTo>
                      <a:pt x="25" y="8"/>
                    </a:lnTo>
                    <a:lnTo>
                      <a:pt x="25" y="8"/>
                    </a:lnTo>
                    <a:lnTo>
                      <a:pt x="25" y="8"/>
                    </a:lnTo>
                    <a:lnTo>
                      <a:pt x="25" y="8"/>
                    </a:lnTo>
                    <a:lnTo>
                      <a:pt x="25" y="8"/>
                    </a:lnTo>
                    <a:lnTo>
                      <a:pt x="25" y="8"/>
                    </a:lnTo>
                    <a:lnTo>
                      <a:pt x="25" y="0"/>
                    </a:lnTo>
                    <a:lnTo>
                      <a:pt x="25" y="0"/>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0"/>
                    </a:lnTo>
                    <a:lnTo>
                      <a:pt x="33" y="0"/>
                    </a:lnTo>
                    <a:lnTo>
                      <a:pt x="33" y="0"/>
                    </a:lnTo>
                    <a:lnTo>
                      <a:pt x="33" y="8"/>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3" name="Freeform 310"/>
              <p:cNvSpPr>
                <a:spLocks/>
              </p:cNvSpPr>
              <p:nvPr/>
            </p:nvSpPr>
            <p:spPr bwMode="auto">
              <a:xfrm>
                <a:off x="3142" y="12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4" name="Freeform 311"/>
              <p:cNvSpPr>
                <a:spLocks/>
              </p:cNvSpPr>
              <p:nvPr/>
            </p:nvSpPr>
            <p:spPr bwMode="auto">
              <a:xfrm>
                <a:off x="3150"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5" name="Freeform 312"/>
              <p:cNvSpPr>
                <a:spLocks/>
              </p:cNvSpPr>
              <p:nvPr/>
            </p:nvSpPr>
            <p:spPr bwMode="auto">
              <a:xfrm>
                <a:off x="3102" y="1276"/>
                <a:ext cx="16" cy="16"/>
              </a:xfrm>
              <a:custGeom>
                <a:avLst/>
                <a:gdLst/>
                <a:ahLst/>
                <a:cxnLst>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16" y="8"/>
                  </a:cxn>
                  <a:cxn ang="0">
                    <a:pos x="8" y="8"/>
                  </a:cxn>
                  <a:cxn ang="0">
                    <a:pos x="8" y="16"/>
                  </a:cxn>
                  <a:cxn ang="0">
                    <a:pos x="8" y="16"/>
                  </a:cxn>
                  <a:cxn ang="0">
                    <a:pos x="8" y="8"/>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0" y="8"/>
                  </a:cxn>
                  <a:cxn ang="0">
                    <a:pos x="0" y="16"/>
                  </a:cxn>
                  <a:cxn ang="0">
                    <a:pos x="8" y="8"/>
                  </a:cxn>
                  <a:cxn ang="0">
                    <a:pos x="8" y="8"/>
                  </a:cxn>
                  <a:cxn ang="0">
                    <a:pos x="8" y="16"/>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8" y="8"/>
                  </a:cxn>
                  <a:cxn ang="0">
                    <a:pos x="8" y="8"/>
                  </a:cxn>
                  <a:cxn ang="0">
                    <a:pos x="8" y="8"/>
                  </a:cxn>
                  <a:cxn ang="0">
                    <a:pos x="8" y="8"/>
                  </a:cxn>
                  <a:cxn ang="0">
                    <a:pos x="8" y="16"/>
                  </a:cxn>
                </a:cxnLst>
                <a:rect l="0" t="0" r="r" b="b"/>
                <a:pathLst>
                  <a:path w="16" h="16">
                    <a:moveTo>
                      <a:pt x="8" y="16"/>
                    </a:move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8"/>
                    </a:lnTo>
                    <a:lnTo>
                      <a:pt x="8" y="16"/>
                    </a:lnTo>
                    <a:lnTo>
                      <a:pt x="8" y="16"/>
                    </a:lnTo>
                    <a:lnTo>
                      <a:pt x="8" y="8"/>
                    </a:lnTo>
                    <a:lnTo>
                      <a:pt x="8" y="16"/>
                    </a:lnTo>
                    <a:lnTo>
                      <a:pt x="8" y="16"/>
                    </a:lnTo>
                    <a:lnTo>
                      <a:pt x="8" y="16"/>
                    </a:lnTo>
                    <a:lnTo>
                      <a:pt x="8" y="16"/>
                    </a:lnTo>
                    <a:lnTo>
                      <a:pt x="8" y="8"/>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6" name="Freeform 313"/>
              <p:cNvSpPr>
                <a:spLocks/>
              </p:cNvSpPr>
              <p:nvPr/>
            </p:nvSpPr>
            <p:spPr bwMode="auto">
              <a:xfrm>
                <a:off x="3142" y="1284"/>
                <a:ext cx="8" cy="8"/>
              </a:xfrm>
              <a:custGeom>
                <a:avLst/>
                <a:gdLst/>
                <a:ahLst/>
                <a:cxnLst>
                  <a:cxn ang="0">
                    <a:pos x="8" y="0"/>
                  </a:cxn>
                  <a:cxn ang="0">
                    <a:pos x="8" y="8"/>
                  </a:cxn>
                  <a:cxn ang="0">
                    <a:pos x="8" y="8"/>
                  </a:cxn>
                  <a:cxn ang="0">
                    <a:pos x="8" y="0"/>
                  </a:cxn>
                  <a:cxn ang="0">
                    <a:pos x="8" y="0"/>
                  </a:cxn>
                  <a:cxn ang="0">
                    <a:pos x="8" y="8"/>
                  </a:cxn>
                  <a:cxn ang="0">
                    <a:pos x="8" y="0"/>
                  </a:cxn>
                  <a:cxn ang="0">
                    <a:pos x="8" y="0"/>
                  </a:cxn>
                  <a:cxn ang="0">
                    <a:pos x="8" y="8"/>
                  </a:cxn>
                  <a:cxn ang="0">
                    <a:pos x="8" y="8"/>
                  </a:cxn>
                  <a:cxn ang="0">
                    <a:pos x="0" y="0"/>
                  </a:cxn>
                  <a:cxn ang="0">
                    <a:pos x="8" y="0"/>
                  </a:cxn>
                  <a:cxn ang="0">
                    <a:pos x="8" y="0"/>
                  </a:cxn>
                  <a:cxn ang="0">
                    <a:pos x="8" y="0"/>
                  </a:cxn>
                  <a:cxn ang="0">
                    <a:pos x="8" y="8"/>
                  </a:cxn>
                  <a:cxn ang="0">
                    <a:pos x="8" y="0"/>
                  </a:cxn>
                  <a:cxn ang="0">
                    <a:pos x="8" y="0"/>
                  </a:cxn>
                  <a:cxn ang="0">
                    <a:pos x="8" y="8"/>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0"/>
                    </a:moveTo>
                    <a:lnTo>
                      <a:pt x="8" y="0"/>
                    </a:lnTo>
                    <a:lnTo>
                      <a:pt x="8" y="0"/>
                    </a:lnTo>
                    <a:lnTo>
                      <a:pt x="8" y="8"/>
                    </a:lnTo>
                    <a:lnTo>
                      <a:pt x="8" y="0"/>
                    </a:lnTo>
                    <a:lnTo>
                      <a:pt x="8" y="8"/>
                    </a:lnTo>
                    <a:lnTo>
                      <a:pt x="8" y="8"/>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7" name="Freeform 314"/>
              <p:cNvSpPr>
                <a:spLocks/>
              </p:cNvSpPr>
              <p:nvPr/>
            </p:nvSpPr>
            <p:spPr bwMode="auto">
              <a:xfrm>
                <a:off x="3086" y="1284"/>
                <a:ext cx="24" cy="8"/>
              </a:xfrm>
              <a:custGeom>
                <a:avLst/>
                <a:gdLst/>
                <a:ahLst/>
                <a:cxnLst>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0"/>
                  </a:cxn>
                  <a:cxn ang="0">
                    <a:pos x="16" y="0"/>
                  </a:cxn>
                  <a:cxn ang="0">
                    <a:pos x="16" y="8"/>
                  </a:cxn>
                  <a:cxn ang="0">
                    <a:pos x="16" y="8"/>
                  </a:cxn>
                  <a:cxn ang="0">
                    <a:pos x="24" y="8"/>
                  </a:cxn>
                  <a:cxn ang="0">
                    <a:pos x="24" y="8"/>
                  </a:cxn>
                  <a:cxn ang="0">
                    <a:pos x="24" y="8"/>
                  </a:cxn>
                  <a:cxn ang="0">
                    <a:pos x="24" y="8"/>
                  </a:cxn>
                  <a:cxn ang="0">
                    <a:pos x="24" y="8"/>
                  </a:cxn>
                  <a:cxn ang="0">
                    <a:pos x="24" y="8"/>
                  </a:cxn>
                  <a:cxn ang="0">
                    <a:pos x="24" y="8"/>
                  </a:cxn>
                  <a:cxn ang="0">
                    <a:pos x="16" y="8"/>
                  </a:cxn>
                  <a:cxn ang="0">
                    <a:pos x="24" y="8"/>
                  </a:cxn>
                  <a:cxn ang="0">
                    <a:pos x="24" y="8"/>
                  </a:cxn>
                  <a:cxn ang="0">
                    <a:pos x="24" y="0"/>
                  </a:cxn>
                  <a:cxn ang="0">
                    <a:pos x="24" y="0"/>
                  </a:cxn>
                  <a:cxn ang="0">
                    <a:pos x="24" y="8"/>
                  </a:cxn>
                  <a:cxn ang="0">
                    <a:pos x="24" y="8"/>
                  </a:cxn>
                  <a:cxn ang="0">
                    <a:pos x="24" y="8"/>
                  </a:cxn>
                  <a:cxn ang="0">
                    <a:pos x="24" y="8"/>
                  </a:cxn>
                  <a:cxn ang="0">
                    <a:pos x="24" y="0"/>
                  </a:cxn>
                  <a:cxn ang="0">
                    <a:pos x="24" y="8"/>
                  </a:cxn>
                  <a:cxn ang="0">
                    <a:pos x="24" y="8"/>
                  </a:cxn>
                  <a:cxn ang="0">
                    <a:pos x="16"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Lst>
                <a:rect l="0" t="0" r="r" b="b"/>
                <a:pathLst>
                  <a:path w="24"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8"/>
                    </a:lnTo>
                    <a:lnTo>
                      <a:pt x="24" y="0"/>
                    </a:lnTo>
                    <a:lnTo>
                      <a:pt x="24" y="0"/>
                    </a:lnTo>
                    <a:lnTo>
                      <a:pt x="24" y="0"/>
                    </a:lnTo>
                    <a:lnTo>
                      <a:pt x="24" y="8"/>
                    </a:lnTo>
                    <a:lnTo>
                      <a:pt x="24" y="8"/>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8" name="Freeform 315"/>
              <p:cNvSpPr>
                <a:spLocks/>
              </p:cNvSpPr>
              <p:nvPr/>
            </p:nvSpPr>
            <p:spPr bwMode="auto">
              <a:xfrm>
                <a:off x="3142" y="1284"/>
                <a:ext cx="16"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9" name="Freeform 316"/>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0" name="Freeform 317"/>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1" name="Freeform 318"/>
              <p:cNvSpPr>
                <a:spLocks/>
              </p:cNvSpPr>
              <p:nvPr/>
            </p:nvSpPr>
            <p:spPr bwMode="auto">
              <a:xfrm>
                <a:off x="3158" y="1292"/>
                <a:ext cx="16" cy="17"/>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9"/>
                  </a:cxn>
                  <a:cxn ang="0">
                    <a:pos x="16" y="9"/>
                  </a:cxn>
                  <a:cxn ang="0">
                    <a:pos x="16" y="9"/>
                  </a:cxn>
                  <a:cxn ang="0">
                    <a:pos x="16" y="9"/>
                  </a:cxn>
                  <a:cxn ang="0">
                    <a:pos x="16" y="9"/>
                  </a:cxn>
                  <a:cxn ang="0">
                    <a:pos x="16" y="9"/>
                  </a:cxn>
                  <a:cxn ang="0">
                    <a:pos x="16" y="9"/>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0" y="0"/>
                  </a:cxn>
                  <a:cxn ang="0">
                    <a:pos x="0" y="0"/>
                  </a:cxn>
                  <a:cxn ang="0">
                    <a:pos x="0" y="0"/>
                  </a:cxn>
                </a:cxnLst>
                <a:rect l="0" t="0" r="r" b="b"/>
                <a:pathLst>
                  <a:path w="16" h="17">
                    <a:moveTo>
                      <a:pt x="0" y="0"/>
                    </a:move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9"/>
                    </a:lnTo>
                    <a:lnTo>
                      <a:pt x="8" y="9"/>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2" name="Oval 319"/>
              <p:cNvSpPr>
                <a:spLocks noChangeArrowheads="1"/>
              </p:cNvSpPr>
              <p:nvPr/>
            </p:nvSpPr>
            <p:spPr bwMode="auto">
              <a:xfrm>
                <a:off x="3174" y="130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3" name="Freeform 320"/>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4" name="Freeform 321"/>
              <p:cNvSpPr>
                <a:spLocks/>
              </p:cNvSpPr>
              <p:nvPr/>
            </p:nvSpPr>
            <p:spPr bwMode="auto">
              <a:xfrm>
                <a:off x="3174" y="1309"/>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5" name="Freeform 322"/>
              <p:cNvSpPr>
                <a:spLocks/>
              </p:cNvSpPr>
              <p:nvPr/>
            </p:nvSpPr>
            <p:spPr bwMode="auto">
              <a:xfrm>
                <a:off x="3174" y="1309"/>
                <a:ext cx="8" cy="16"/>
              </a:xfrm>
              <a:custGeom>
                <a:avLst/>
                <a:gdLst/>
                <a:ahLst/>
                <a:cxnLst>
                  <a:cxn ang="0">
                    <a:pos x="8" y="16"/>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Lst>
                <a:rect l="0" t="0" r="r" b="b"/>
                <a:pathLst>
                  <a:path w="8" h="16">
                    <a:moveTo>
                      <a:pt x="8" y="16"/>
                    </a:move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6" name="Freeform 323"/>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7" name="Freeform 324"/>
              <p:cNvSpPr>
                <a:spLocks/>
              </p:cNvSpPr>
              <p:nvPr/>
            </p:nvSpPr>
            <p:spPr bwMode="auto">
              <a:xfrm>
                <a:off x="3182" y="1333"/>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8" name="Freeform 325"/>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9" name="Freeform 326"/>
              <p:cNvSpPr>
                <a:spLocks/>
              </p:cNvSpPr>
              <p:nvPr/>
            </p:nvSpPr>
            <p:spPr bwMode="auto">
              <a:xfrm>
                <a:off x="3182" y="13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Lst>
                <a:rect l="0" t="0" r="r" b="b"/>
                <a:pathLst>
                  <a:path w="8" h="8">
                    <a:moveTo>
                      <a:pt x="8"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0" name="Freeform 327"/>
              <p:cNvSpPr>
                <a:spLocks/>
              </p:cNvSpPr>
              <p:nvPr/>
            </p:nvSpPr>
            <p:spPr bwMode="auto">
              <a:xfrm>
                <a:off x="3182" y="1317"/>
                <a:ext cx="8" cy="16"/>
              </a:xfrm>
              <a:custGeom>
                <a:avLst/>
                <a:gdLst/>
                <a:ahLst/>
                <a:cxnLst>
                  <a:cxn ang="0">
                    <a:pos x="8" y="16"/>
                  </a:cxn>
                  <a:cxn ang="0">
                    <a:pos x="8" y="16"/>
                  </a:cxn>
                  <a:cxn ang="0">
                    <a:pos x="0" y="16"/>
                  </a:cxn>
                  <a:cxn ang="0">
                    <a:pos x="8" y="16"/>
                  </a:cxn>
                  <a:cxn ang="0">
                    <a:pos x="8" y="16"/>
                  </a:cxn>
                  <a:cxn ang="0">
                    <a:pos x="8" y="16"/>
                  </a:cxn>
                  <a:cxn ang="0">
                    <a:pos x="8"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16"/>
                  </a:cxn>
                  <a:cxn ang="0">
                    <a:pos x="8" y="16"/>
                  </a:cxn>
                  <a:cxn ang="0">
                    <a:pos x="0"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0" y="16"/>
                  </a:cxn>
                  <a:cxn ang="0">
                    <a:pos x="8" y="16"/>
                  </a:cxn>
                  <a:cxn ang="0">
                    <a:pos x="8" y="16"/>
                  </a:cxn>
                  <a:cxn ang="0">
                    <a:pos x="8" y="16"/>
                  </a:cxn>
                  <a:cxn ang="0">
                    <a:pos x="8" y="16"/>
                  </a:cxn>
                </a:cxnLst>
                <a:rect l="0" t="0" r="r" b="b"/>
                <a:pathLst>
                  <a:path w="8" h="16">
                    <a:moveTo>
                      <a:pt x="8" y="16"/>
                    </a:moveTo>
                    <a:lnTo>
                      <a:pt x="8" y="16"/>
                    </a:lnTo>
                    <a:lnTo>
                      <a:pt x="8" y="16"/>
                    </a:lnTo>
                    <a:lnTo>
                      <a:pt x="8" y="16"/>
                    </a:lnTo>
                    <a:lnTo>
                      <a:pt x="0" y="16"/>
                    </a:lnTo>
                    <a:lnTo>
                      <a:pt x="8" y="16"/>
                    </a:lnTo>
                    <a:lnTo>
                      <a:pt x="8" y="16"/>
                    </a:lnTo>
                    <a:lnTo>
                      <a:pt x="8" y="16"/>
                    </a:lnTo>
                    <a:lnTo>
                      <a:pt x="8" y="16"/>
                    </a:lnTo>
                    <a:lnTo>
                      <a:pt x="8" y="16"/>
                    </a:lnTo>
                    <a:lnTo>
                      <a:pt x="8" y="16"/>
                    </a:lnTo>
                    <a:lnTo>
                      <a:pt x="0" y="16"/>
                    </a:lnTo>
                    <a:lnTo>
                      <a:pt x="0" y="16"/>
                    </a:lnTo>
                    <a:lnTo>
                      <a:pt x="8"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1" name="Freeform 328"/>
              <p:cNvSpPr>
                <a:spLocks/>
              </p:cNvSpPr>
              <p:nvPr/>
            </p:nvSpPr>
            <p:spPr bwMode="auto">
              <a:xfrm>
                <a:off x="3190" y="1341"/>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2" name="Freeform 329"/>
              <p:cNvSpPr>
                <a:spLocks/>
              </p:cNvSpPr>
              <p:nvPr/>
            </p:nvSpPr>
            <p:spPr bwMode="auto">
              <a:xfrm>
                <a:off x="3190" y="1333"/>
                <a:ext cx="1"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3" name="Freeform 330"/>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4" name="Freeform 331"/>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5" name="Freeform 332"/>
              <p:cNvSpPr>
                <a:spLocks/>
              </p:cNvSpPr>
              <p:nvPr/>
            </p:nvSpPr>
            <p:spPr bwMode="auto">
              <a:xfrm>
                <a:off x="3190" y="1349"/>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6" name="Freeform 333"/>
              <p:cNvSpPr>
                <a:spLocks/>
              </p:cNvSpPr>
              <p:nvPr/>
            </p:nvSpPr>
            <p:spPr bwMode="auto">
              <a:xfrm>
                <a:off x="3190" y="1349"/>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7" name="Freeform 334"/>
              <p:cNvSpPr>
                <a:spLocks/>
              </p:cNvSpPr>
              <p:nvPr/>
            </p:nvSpPr>
            <p:spPr bwMode="auto">
              <a:xfrm>
                <a:off x="3190" y="1349"/>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8" name="Freeform 335"/>
              <p:cNvSpPr>
                <a:spLocks/>
              </p:cNvSpPr>
              <p:nvPr/>
            </p:nvSpPr>
            <p:spPr bwMode="auto">
              <a:xfrm>
                <a:off x="3182" y="134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9" name="Freeform 336"/>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0" name="Freeform 337"/>
              <p:cNvSpPr>
                <a:spLocks/>
              </p:cNvSpPr>
              <p:nvPr/>
            </p:nvSpPr>
            <p:spPr bwMode="auto">
              <a:xfrm>
                <a:off x="3182" y="134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8" y="0"/>
                  </a:cxn>
                  <a:cxn ang="0">
                    <a:pos x="0" y="8"/>
                  </a:cxn>
                  <a:cxn ang="0">
                    <a:pos x="0" y="0"/>
                  </a:cxn>
                  <a:cxn ang="0">
                    <a:pos x="8" y="0"/>
                  </a:cxn>
                  <a:cxn ang="0">
                    <a:pos x="8" y="8"/>
                  </a:cxn>
                  <a:cxn ang="0">
                    <a:pos x="8" y="8"/>
                  </a:cxn>
                  <a:cxn ang="0">
                    <a:pos x="8" y="8"/>
                  </a:cxn>
                  <a:cxn ang="0">
                    <a:pos x="8" y="8"/>
                  </a:cxn>
                  <a:cxn ang="0">
                    <a:pos x="8" y="8"/>
                  </a:cxn>
                  <a:cxn ang="0">
                    <a:pos x="8" y="0"/>
                  </a:cxn>
                  <a:cxn ang="0">
                    <a:pos x="8" y="8"/>
                  </a:cxn>
                  <a:cxn ang="0">
                    <a:pos x="8" y="0"/>
                  </a:cxn>
                  <a:cxn ang="0">
                    <a:pos x="8" y="8"/>
                  </a:cxn>
                  <a:cxn ang="0">
                    <a:pos x="8" y="8"/>
                  </a:cxn>
                  <a:cxn ang="0">
                    <a:pos x="0" y="8"/>
                  </a:cxn>
                  <a:cxn ang="0">
                    <a:pos x="8" y="0"/>
                  </a:cxn>
                  <a:cxn ang="0">
                    <a:pos x="8" y="8"/>
                  </a:cxn>
                  <a:cxn ang="0">
                    <a:pos x="0" y="0"/>
                  </a:cxn>
                  <a:cxn ang="0">
                    <a:pos x="0" y="0"/>
                  </a:cxn>
                  <a:cxn ang="0">
                    <a:pos x="0" y="0"/>
                  </a:cxn>
                  <a:cxn ang="0">
                    <a:pos x="0" y="8"/>
                  </a:cxn>
                  <a:cxn ang="0">
                    <a:pos x="0" y="0"/>
                  </a:cxn>
                  <a:cxn ang="0">
                    <a:pos x="0" y="8"/>
                  </a:cxn>
                  <a:cxn ang="0">
                    <a:pos x="0" y="0"/>
                  </a:cxn>
                  <a:cxn ang="0">
                    <a:pos x="0" y="0"/>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0" y="8"/>
                    </a:lnTo>
                    <a:lnTo>
                      <a:pt x="0" y="8"/>
                    </a:lnTo>
                    <a:lnTo>
                      <a:pt x="0" y="0"/>
                    </a:lnTo>
                    <a:lnTo>
                      <a:pt x="0" y="0"/>
                    </a:lnTo>
                    <a:lnTo>
                      <a:pt x="8" y="0"/>
                    </a:lnTo>
                    <a:lnTo>
                      <a:pt x="0" y="0"/>
                    </a:lnTo>
                    <a:lnTo>
                      <a:pt x="0" y="0"/>
                    </a:lnTo>
                    <a:lnTo>
                      <a:pt x="8" y="0"/>
                    </a:lnTo>
                    <a:lnTo>
                      <a:pt x="0" y="0"/>
                    </a:lnTo>
                    <a:lnTo>
                      <a:pt x="8" y="0"/>
                    </a:lnTo>
                    <a:lnTo>
                      <a:pt x="8" y="0"/>
                    </a:lnTo>
                    <a:lnTo>
                      <a:pt x="0" y="8"/>
                    </a:lnTo>
                    <a:lnTo>
                      <a:pt x="0" y="8"/>
                    </a:lnTo>
                    <a:lnTo>
                      <a:pt x="0" y="0"/>
                    </a:lnTo>
                    <a:lnTo>
                      <a:pt x="0" y="0"/>
                    </a:lnTo>
                    <a:lnTo>
                      <a:pt x="8" y="0"/>
                    </a:lnTo>
                    <a:lnTo>
                      <a:pt x="8" y="8"/>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1" name="Freeform 338"/>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2" name="Freeform 339"/>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3" name="Freeform 340"/>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4" name="Freeform 341"/>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5" name="Freeform 342"/>
              <p:cNvSpPr>
                <a:spLocks/>
              </p:cNvSpPr>
              <p:nvPr/>
            </p:nvSpPr>
            <p:spPr bwMode="auto">
              <a:xfrm>
                <a:off x="2949" y="1292"/>
                <a:ext cx="16" cy="81"/>
              </a:xfrm>
              <a:custGeom>
                <a:avLst/>
                <a:gdLst/>
                <a:ahLst/>
                <a:cxnLst>
                  <a:cxn ang="0">
                    <a:pos x="8" y="9"/>
                  </a:cxn>
                  <a:cxn ang="0">
                    <a:pos x="16" y="17"/>
                  </a:cxn>
                  <a:cxn ang="0">
                    <a:pos x="16" y="17"/>
                  </a:cxn>
                  <a:cxn ang="0">
                    <a:pos x="16" y="25"/>
                  </a:cxn>
                  <a:cxn ang="0">
                    <a:pos x="16" y="25"/>
                  </a:cxn>
                  <a:cxn ang="0">
                    <a:pos x="16" y="25"/>
                  </a:cxn>
                  <a:cxn ang="0">
                    <a:pos x="16" y="25"/>
                  </a:cxn>
                  <a:cxn ang="0">
                    <a:pos x="16" y="25"/>
                  </a:cxn>
                  <a:cxn ang="0">
                    <a:pos x="8" y="25"/>
                  </a:cxn>
                  <a:cxn ang="0">
                    <a:pos x="8" y="33"/>
                  </a:cxn>
                  <a:cxn ang="0">
                    <a:pos x="8" y="33"/>
                  </a:cxn>
                  <a:cxn ang="0">
                    <a:pos x="8" y="33"/>
                  </a:cxn>
                  <a:cxn ang="0">
                    <a:pos x="0" y="33"/>
                  </a:cxn>
                  <a:cxn ang="0">
                    <a:pos x="0" y="33"/>
                  </a:cxn>
                  <a:cxn ang="0">
                    <a:pos x="0" y="41"/>
                  </a:cxn>
                  <a:cxn ang="0">
                    <a:pos x="0" y="41"/>
                  </a:cxn>
                  <a:cxn ang="0">
                    <a:pos x="0" y="41"/>
                  </a:cxn>
                  <a:cxn ang="0">
                    <a:pos x="8" y="41"/>
                  </a:cxn>
                  <a:cxn ang="0">
                    <a:pos x="8" y="49"/>
                  </a:cxn>
                  <a:cxn ang="0">
                    <a:pos x="8" y="49"/>
                  </a:cxn>
                  <a:cxn ang="0">
                    <a:pos x="8" y="57"/>
                  </a:cxn>
                  <a:cxn ang="0">
                    <a:pos x="8" y="57"/>
                  </a:cxn>
                  <a:cxn ang="0">
                    <a:pos x="8" y="65"/>
                  </a:cxn>
                  <a:cxn ang="0">
                    <a:pos x="8" y="73"/>
                  </a:cxn>
                  <a:cxn ang="0">
                    <a:pos x="0" y="73"/>
                  </a:cxn>
                  <a:cxn ang="0">
                    <a:pos x="0" y="81"/>
                  </a:cxn>
                  <a:cxn ang="0">
                    <a:pos x="0" y="81"/>
                  </a:cxn>
                  <a:cxn ang="0">
                    <a:pos x="8" y="81"/>
                  </a:cxn>
                  <a:cxn ang="0">
                    <a:pos x="8" y="81"/>
                  </a:cxn>
                  <a:cxn ang="0">
                    <a:pos x="8" y="81"/>
                  </a:cxn>
                  <a:cxn ang="0">
                    <a:pos x="8" y="81"/>
                  </a:cxn>
                  <a:cxn ang="0">
                    <a:pos x="8" y="81"/>
                  </a:cxn>
                  <a:cxn ang="0">
                    <a:pos x="8" y="81"/>
                  </a:cxn>
                  <a:cxn ang="0">
                    <a:pos x="0" y="73"/>
                  </a:cxn>
                  <a:cxn ang="0">
                    <a:pos x="0" y="73"/>
                  </a:cxn>
                  <a:cxn ang="0">
                    <a:pos x="0" y="73"/>
                  </a:cxn>
                  <a:cxn ang="0">
                    <a:pos x="8" y="73"/>
                  </a:cxn>
                  <a:cxn ang="0">
                    <a:pos x="8" y="65"/>
                  </a:cxn>
                  <a:cxn ang="0">
                    <a:pos x="8" y="57"/>
                  </a:cxn>
                  <a:cxn ang="0">
                    <a:pos x="8" y="49"/>
                  </a:cxn>
                  <a:cxn ang="0">
                    <a:pos x="8" y="49"/>
                  </a:cxn>
                  <a:cxn ang="0">
                    <a:pos x="8" y="41"/>
                  </a:cxn>
                  <a:cxn ang="0">
                    <a:pos x="0" y="41"/>
                  </a:cxn>
                  <a:cxn ang="0">
                    <a:pos x="0" y="41"/>
                  </a:cxn>
                  <a:cxn ang="0">
                    <a:pos x="0" y="41"/>
                  </a:cxn>
                  <a:cxn ang="0">
                    <a:pos x="0" y="33"/>
                  </a:cxn>
                  <a:cxn ang="0">
                    <a:pos x="0" y="33"/>
                  </a:cxn>
                  <a:cxn ang="0">
                    <a:pos x="0" y="33"/>
                  </a:cxn>
                  <a:cxn ang="0">
                    <a:pos x="8" y="33"/>
                  </a:cxn>
                  <a:cxn ang="0">
                    <a:pos x="8" y="33"/>
                  </a:cxn>
                  <a:cxn ang="0">
                    <a:pos x="8" y="33"/>
                  </a:cxn>
                  <a:cxn ang="0">
                    <a:pos x="8" y="25"/>
                  </a:cxn>
                  <a:cxn ang="0">
                    <a:pos x="16" y="25"/>
                  </a:cxn>
                  <a:cxn ang="0">
                    <a:pos x="16" y="25"/>
                  </a:cxn>
                  <a:cxn ang="0">
                    <a:pos x="16" y="25"/>
                  </a:cxn>
                  <a:cxn ang="0">
                    <a:pos x="16" y="25"/>
                  </a:cxn>
                  <a:cxn ang="0">
                    <a:pos x="16" y="17"/>
                  </a:cxn>
                  <a:cxn ang="0">
                    <a:pos x="16" y="17"/>
                  </a:cxn>
                  <a:cxn ang="0">
                    <a:pos x="8" y="9"/>
                  </a:cxn>
                  <a:cxn ang="0">
                    <a:pos x="8" y="0"/>
                  </a:cxn>
                </a:cxnLst>
                <a:rect l="0" t="0" r="r" b="b"/>
                <a:pathLst>
                  <a:path w="16" h="81">
                    <a:moveTo>
                      <a:pt x="8" y="0"/>
                    </a:moveTo>
                    <a:lnTo>
                      <a:pt x="8" y="0"/>
                    </a:lnTo>
                    <a:lnTo>
                      <a:pt x="8" y="0"/>
                    </a:lnTo>
                    <a:lnTo>
                      <a:pt x="8" y="0"/>
                    </a:lnTo>
                    <a:lnTo>
                      <a:pt x="16" y="0"/>
                    </a:lnTo>
                    <a:lnTo>
                      <a:pt x="16" y="9"/>
                    </a:lnTo>
                    <a:lnTo>
                      <a:pt x="16" y="9"/>
                    </a:lnTo>
                    <a:lnTo>
                      <a:pt x="16" y="9"/>
                    </a:lnTo>
                    <a:lnTo>
                      <a:pt x="16" y="9"/>
                    </a:lnTo>
                    <a:lnTo>
                      <a:pt x="8"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25"/>
                    </a:lnTo>
                    <a:lnTo>
                      <a:pt x="16" y="17"/>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33"/>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16" y="25"/>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8" y="33"/>
                    </a:lnTo>
                    <a:lnTo>
                      <a:pt x="0" y="33"/>
                    </a:lnTo>
                    <a:lnTo>
                      <a:pt x="0" y="33"/>
                    </a:lnTo>
                    <a:lnTo>
                      <a:pt x="0" y="33"/>
                    </a:lnTo>
                    <a:lnTo>
                      <a:pt x="0" y="33"/>
                    </a:lnTo>
                    <a:lnTo>
                      <a:pt x="0" y="33"/>
                    </a:lnTo>
                    <a:lnTo>
                      <a:pt x="8" y="33"/>
                    </a:lnTo>
                    <a:lnTo>
                      <a:pt x="8" y="33"/>
                    </a:lnTo>
                    <a:lnTo>
                      <a:pt x="8"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8" y="41"/>
                    </a:lnTo>
                    <a:lnTo>
                      <a:pt x="8" y="41"/>
                    </a:lnTo>
                    <a:lnTo>
                      <a:pt x="8" y="41"/>
                    </a:lnTo>
                    <a:lnTo>
                      <a:pt x="8" y="41"/>
                    </a:lnTo>
                    <a:lnTo>
                      <a:pt x="8" y="41"/>
                    </a:lnTo>
                    <a:lnTo>
                      <a:pt x="8" y="41"/>
                    </a:lnTo>
                    <a:lnTo>
                      <a:pt x="8" y="41"/>
                    </a:lnTo>
                    <a:lnTo>
                      <a:pt x="8" y="49"/>
                    </a:lnTo>
                    <a:lnTo>
                      <a:pt x="8" y="49"/>
                    </a:lnTo>
                    <a:lnTo>
                      <a:pt x="0" y="41"/>
                    </a:lnTo>
                    <a:lnTo>
                      <a:pt x="8" y="41"/>
                    </a:lnTo>
                    <a:lnTo>
                      <a:pt x="8" y="41"/>
                    </a:lnTo>
                    <a:lnTo>
                      <a:pt x="8" y="41"/>
                    </a:lnTo>
                    <a:lnTo>
                      <a:pt x="8" y="41"/>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73"/>
                    </a:lnTo>
                    <a:lnTo>
                      <a:pt x="8" y="73"/>
                    </a:lnTo>
                    <a:lnTo>
                      <a:pt x="8" y="73"/>
                    </a:lnTo>
                    <a:lnTo>
                      <a:pt x="8" y="73"/>
                    </a:lnTo>
                    <a:lnTo>
                      <a:pt x="8" y="73"/>
                    </a:lnTo>
                    <a:lnTo>
                      <a:pt x="8" y="73"/>
                    </a:lnTo>
                    <a:lnTo>
                      <a:pt x="8" y="73"/>
                    </a:lnTo>
                    <a:lnTo>
                      <a:pt x="8" y="73"/>
                    </a:lnTo>
                    <a:lnTo>
                      <a:pt x="8" y="73"/>
                    </a:lnTo>
                    <a:lnTo>
                      <a:pt x="8" y="73"/>
                    </a:lnTo>
                    <a:lnTo>
                      <a:pt x="0" y="73"/>
                    </a:lnTo>
                    <a:lnTo>
                      <a:pt x="8" y="73"/>
                    </a:lnTo>
                    <a:lnTo>
                      <a:pt x="8" y="73"/>
                    </a:lnTo>
                    <a:lnTo>
                      <a:pt x="8" y="73"/>
                    </a:lnTo>
                    <a:lnTo>
                      <a:pt x="0" y="73"/>
                    </a:lnTo>
                    <a:lnTo>
                      <a:pt x="0" y="73"/>
                    </a:lnTo>
                    <a:lnTo>
                      <a:pt x="0" y="73"/>
                    </a:lnTo>
                    <a:lnTo>
                      <a:pt x="0" y="73"/>
                    </a:lnTo>
                    <a:lnTo>
                      <a:pt x="0" y="73"/>
                    </a:lnTo>
                    <a:lnTo>
                      <a:pt x="0" y="73"/>
                    </a:lnTo>
                    <a:lnTo>
                      <a:pt x="0" y="73"/>
                    </a:lnTo>
                    <a:lnTo>
                      <a:pt x="0" y="73"/>
                    </a:lnTo>
                    <a:lnTo>
                      <a:pt x="0" y="73"/>
                    </a:lnTo>
                    <a:lnTo>
                      <a:pt x="0" y="81"/>
                    </a:lnTo>
                    <a:lnTo>
                      <a:pt x="0" y="73"/>
                    </a:lnTo>
                    <a:lnTo>
                      <a:pt x="0" y="73"/>
                    </a:lnTo>
                    <a:lnTo>
                      <a:pt x="0" y="73"/>
                    </a:lnTo>
                    <a:lnTo>
                      <a:pt x="0" y="81"/>
                    </a:lnTo>
                    <a:lnTo>
                      <a:pt x="0" y="81"/>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73"/>
                    </a:lnTo>
                    <a:lnTo>
                      <a:pt x="8" y="73"/>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0" y="81"/>
                    </a:lnTo>
                    <a:lnTo>
                      <a:pt x="8" y="81"/>
                    </a:lnTo>
                    <a:lnTo>
                      <a:pt x="0" y="81"/>
                    </a:lnTo>
                    <a:lnTo>
                      <a:pt x="8" y="81"/>
                    </a:lnTo>
                    <a:lnTo>
                      <a:pt x="0" y="81"/>
                    </a:lnTo>
                    <a:lnTo>
                      <a:pt x="0" y="81"/>
                    </a:lnTo>
                    <a:lnTo>
                      <a:pt x="0" y="81"/>
                    </a:lnTo>
                    <a:lnTo>
                      <a:pt x="0" y="81"/>
                    </a:lnTo>
                    <a:lnTo>
                      <a:pt x="0" y="81"/>
                    </a:lnTo>
                    <a:lnTo>
                      <a:pt x="0" y="81"/>
                    </a:lnTo>
                    <a:lnTo>
                      <a:pt x="0" y="81"/>
                    </a:lnTo>
                    <a:lnTo>
                      <a:pt x="0" y="81"/>
                    </a:lnTo>
                    <a:lnTo>
                      <a:pt x="0" y="81"/>
                    </a:lnTo>
                    <a:lnTo>
                      <a:pt x="0" y="73"/>
                    </a:lnTo>
                    <a:lnTo>
                      <a:pt x="0" y="81"/>
                    </a:lnTo>
                    <a:lnTo>
                      <a:pt x="0" y="81"/>
                    </a:lnTo>
                    <a:lnTo>
                      <a:pt x="0" y="73"/>
                    </a:lnTo>
                    <a:lnTo>
                      <a:pt x="0" y="73"/>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8" y="73"/>
                    </a:lnTo>
                    <a:lnTo>
                      <a:pt x="0" y="73"/>
                    </a:lnTo>
                    <a:lnTo>
                      <a:pt x="0" y="73"/>
                    </a:lnTo>
                    <a:lnTo>
                      <a:pt x="0" y="73"/>
                    </a:lnTo>
                    <a:lnTo>
                      <a:pt x="0" y="73"/>
                    </a:lnTo>
                    <a:lnTo>
                      <a:pt x="0" y="73"/>
                    </a:lnTo>
                    <a:lnTo>
                      <a:pt x="8" y="73"/>
                    </a:lnTo>
                    <a:lnTo>
                      <a:pt x="8" y="73"/>
                    </a:lnTo>
                    <a:lnTo>
                      <a:pt x="8" y="73"/>
                    </a:lnTo>
                    <a:lnTo>
                      <a:pt x="8" y="73"/>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1"/>
                    </a:lnTo>
                    <a:lnTo>
                      <a:pt x="8" y="41"/>
                    </a:lnTo>
                    <a:lnTo>
                      <a:pt x="8" y="41"/>
                    </a:lnTo>
                    <a:lnTo>
                      <a:pt x="8" y="41"/>
                    </a:lnTo>
                    <a:lnTo>
                      <a:pt x="8"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8" y="33"/>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33"/>
                    </a:lnTo>
                    <a:lnTo>
                      <a:pt x="8" y="25"/>
                    </a:lnTo>
                    <a:lnTo>
                      <a:pt x="8" y="25"/>
                    </a:lnTo>
                    <a:lnTo>
                      <a:pt x="8" y="25"/>
                    </a:lnTo>
                    <a:lnTo>
                      <a:pt x="8" y="25"/>
                    </a:lnTo>
                    <a:lnTo>
                      <a:pt x="8" y="25"/>
                    </a:lnTo>
                    <a:lnTo>
                      <a:pt x="8" y="25"/>
                    </a:lnTo>
                    <a:lnTo>
                      <a:pt x="8" y="25"/>
                    </a:lnTo>
                    <a:lnTo>
                      <a:pt x="16" y="25"/>
                    </a:lnTo>
                    <a:lnTo>
                      <a:pt x="8" y="25"/>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6" name="Freeform 343"/>
              <p:cNvSpPr>
                <a:spLocks/>
              </p:cNvSpPr>
              <p:nvPr/>
            </p:nvSpPr>
            <p:spPr bwMode="auto">
              <a:xfrm>
                <a:off x="2973" y="137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7" name="Freeform 344"/>
              <p:cNvSpPr>
                <a:spLocks/>
              </p:cNvSpPr>
              <p:nvPr/>
            </p:nvSpPr>
            <p:spPr bwMode="auto">
              <a:xfrm>
                <a:off x="2973" y="1373"/>
                <a:ext cx="1" cy="8"/>
              </a:xfrm>
              <a:custGeom>
                <a:avLst/>
                <a:gdLst/>
                <a:ahLst/>
                <a:cxnLst>
                  <a:cxn ang="0">
                    <a:pos x="0" y="0"/>
                  </a:cxn>
                  <a:cxn ang="0">
                    <a:pos x="0" y="0"/>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8" name="Rectangle 345"/>
              <p:cNvSpPr>
                <a:spLocks noChangeArrowheads="1"/>
              </p:cNvSpPr>
              <p:nvPr/>
            </p:nvSpPr>
            <p:spPr bwMode="auto">
              <a:xfrm>
                <a:off x="2973"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89" name="Freeform 346"/>
              <p:cNvSpPr>
                <a:spLocks/>
              </p:cNvSpPr>
              <p:nvPr/>
            </p:nvSpPr>
            <p:spPr bwMode="auto">
              <a:xfrm>
                <a:off x="2973" y="137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0" name="Freeform 347"/>
              <p:cNvSpPr>
                <a:spLocks/>
              </p:cNvSpPr>
              <p:nvPr/>
            </p:nvSpPr>
            <p:spPr bwMode="auto">
              <a:xfrm>
                <a:off x="2973" y="1373"/>
                <a:ext cx="1" cy="8"/>
              </a:xfrm>
              <a:custGeom>
                <a:avLst/>
                <a:gdLst/>
                <a:ahLst/>
                <a:cxnLst>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1" name="Freeform 348"/>
              <p:cNvSpPr>
                <a:spLocks/>
              </p:cNvSpPr>
              <p:nvPr/>
            </p:nvSpPr>
            <p:spPr bwMode="auto">
              <a:xfrm>
                <a:off x="2965" y="1373"/>
                <a:ext cx="8" cy="8"/>
              </a:xfrm>
              <a:custGeom>
                <a:avLst/>
                <a:gdLst/>
                <a:ahLst/>
                <a:cxnLst>
                  <a:cxn ang="0">
                    <a:pos x="8" y="8"/>
                  </a:cxn>
                  <a:cxn ang="0">
                    <a:pos x="8" y="8"/>
                  </a:cxn>
                  <a:cxn ang="0">
                    <a:pos x="0" y="8"/>
                  </a:cxn>
                  <a:cxn ang="0">
                    <a:pos x="8" y="8"/>
                  </a:cxn>
                  <a:cxn ang="0">
                    <a:pos x="8" y="8"/>
                  </a:cxn>
                  <a:cxn ang="0">
                    <a:pos x="8" y="8"/>
                  </a:cxn>
                  <a:cxn ang="0">
                    <a:pos x="8" y="8"/>
                  </a:cxn>
                  <a:cxn ang="0">
                    <a:pos x="8" y="0"/>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8" y="8"/>
                    </a:lnTo>
                    <a:lnTo>
                      <a:pt x="8" y="8"/>
                    </a:lnTo>
                    <a:lnTo>
                      <a:pt x="8" y="8"/>
                    </a:lnTo>
                    <a:lnTo>
                      <a:pt x="8" y="8"/>
                    </a:lnTo>
                    <a:lnTo>
                      <a:pt x="8" y="0"/>
                    </a:lnTo>
                    <a:lnTo>
                      <a:pt x="8" y="0"/>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2" name="Freeform 349"/>
              <p:cNvSpPr>
                <a:spLocks/>
              </p:cNvSpPr>
              <p:nvPr/>
            </p:nvSpPr>
            <p:spPr bwMode="auto">
              <a:xfrm>
                <a:off x="3182" y="1349"/>
                <a:ext cx="8" cy="16"/>
              </a:xfrm>
              <a:custGeom>
                <a:avLst/>
                <a:gdLst/>
                <a:ahLst/>
                <a:cxnLst>
                  <a:cxn ang="0">
                    <a:pos x="0" y="8"/>
                  </a:cxn>
                  <a:cxn ang="0">
                    <a:pos x="0" y="8"/>
                  </a:cxn>
                  <a:cxn ang="0">
                    <a:pos x="0"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3" name="Freeform 350"/>
              <p:cNvSpPr>
                <a:spLocks/>
              </p:cNvSpPr>
              <p:nvPr/>
            </p:nvSpPr>
            <p:spPr bwMode="auto">
              <a:xfrm>
                <a:off x="2965" y="138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4" name="Freeform 351"/>
              <p:cNvSpPr>
                <a:spLocks/>
              </p:cNvSpPr>
              <p:nvPr/>
            </p:nvSpPr>
            <p:spPr bwMode="auto">
              <a:xfrm>
                <a:off x="2965" y="1381"/>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5" name="Freeform 352"/>
              <p:cNvSpPr>
                <a:spLocks/>
              </p:cNvSpPr>
              <p:nvPr/>
            </p:nvSpPr>
            <p:spPr bwMode="auto">
              <a:xfrm>
                <a:off x="2965" y="138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6" name="Freeform 353"/>
              <p:cNvSpPr>
                <a:spLocks/>
              </p:cNvSpPr>
              <p:nvPr/>
            </p:nvSpPr>
            <p:spPr bwMode="auto">
              <a:xfrm>
                <a:off x="3182" y="1365"/>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7" name="Freeform 354"/>
              <p:cNvSpPr>
                <a:spLocks/>
              </p:cNvSpPr>
              <p:nvPr/>
            </p:nvSpPr>
            <p:spPr bwMode="auto">
              <a:xfrm>
                <a:off x="3182" y="1365"/>
                <a:ext cx="8" cy="8"/>
              </a:xfrm>
              <a:custGeom>
                <a:avLst/>
                <a:gdLst/>
                <a:ahLst/>
                <a:cxnLst>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98" name="Rectangle 355"/>
              <p:cNvSpPr>
                <a:spLocks noChangeArrowheads="1"/>
              </p:cNvSpPr>
              <p:nvPr/>
            </p:nvSpPr>
            <p:spPr bwMode="auto">
              <a:xfrm>
                <a:off x="2973" y="138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99" name="Freeform 356"/>
              <p:cNvSpPr>
                <a:spLocks/>
              </p:cNvSpPr>
              <p:nvPr/>
            </p:nvSpPr>
            <p:spPr bwMode="auto">
              <a:xfrm>
                <a:off x="2965" y="137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0" name="Freeform 357"/>
              <p:cNvSpPr>
                <a:spLocks/>
              </p:cNvSpPr>
              <p:nvPr/>
            </p:nvSpPr>
            <p:spPr bwMode="auto">
              <a:xfrm>
                <a:off x="2973"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1" name="Freeform 358"/>
              <p:cNvSpPr>
                <a:spLocks/>
              </p:cNvSpPr>
              <p:nvPr/>
            </p:nvSpPr>
            <p:spPr bwMode="auto">
              <a:xfrm>
                <a:off x="2965" y="1381"/>
                <a:ext cx="8" cy="8"/>
              </a:xfrm>
              <a:custGeom>
                <a:avLst/>
                <a:gdLst/>
                <a:ahLst/>
                <a:cxnLst>
                  <a:cxn ang="0">
                    <a:pos x="0" y="0"/>
                  </a:cxn>
                  <a:cxn ang="0">
                    <a:pos x="0" y="8"/>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0" y="8"/>
                  </a:cxn>
                  <a:cxn ang="0">
                    <a:pos x="0" y="0"/>
                  </a:cxn>
                  <a:cxn ang="0">
                    <a:pos x="0" y="8"/>
                  </a:cxn>
                  <a:cxn ang="0">
                    <a:pos x="0" y="8"/>
                  </a:cxn>
                </a:cxnLst>
                <a:rect l="0" t="0" r="r" b="b"/>
                <a:pathLst>
                  <a:path w="8" h="8">
                    <a:moveTo>
                      <a:pt x="0" y="0"/>
                    </a:moveTo>
                    <a:lnTo>
                      <a:pt x="0" y="0"/>
                    </a:lnTo>
                    <a:lnTo>
                      <a:pt x="0" y="0"/>
                    </a:lnTo>
                    <a:lnTo>
                      <a:pt x="0" y="8"/>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0"/>
                    </a:lnTo>
                    <a:lnTo>
                      <a:pt x="0" y="8"/>
                    </a:lnTo>
                    <a:lnTo>
                      <a:pt x="0" y="8"/>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2" name="Freeform 359"/>
              <p:cNvSpPr>
                <a:spLocks/>
              </p:cNvSpPr>
              <p:nvPr/>
            </p:nvSpPr>
            <p:spPr bwMode="auto">
              <a:xfrm>
                <a:off x="2965" y="138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8" y="8"/>
                  </a:cxn>
                  <a:cxn ang="0">
                    <a:pos x="8" y="8"/>
                  </a:cxn>
                  <a:cxn ang="0">
                    <a:pos x="0"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8" y="8"/>
                    </a:lnTo>
                    <a:lnTo>
                      <a:pt x="0" y="8"/>
                    </a:lnTo>
                    <a:lnTo>
                      <a:pt x="0" y="8"/>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3" name="Freeform 360"/>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4" name="Freeform 361"/>
              <p:cNvSpPr>
                <a:spLocks/>
              </p:cNvSpPr>
              <p:nvPr/>
            </p:nvSpPr>
            <p:spPr bwMode="auto">
              <a:xfrm>
                <a:off x="2973" y="138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5" name="Freeform 362"/>
              <p:cNvSpPr>
                <a:spLocks/>
              </p:cNvSpPr>
              <p:nvPr/>
            </p:nvSpPr>
            <p:spPr bwMode="auto">
              <a:xfrm>
                <a:off x="2965" y="1381"/>
                <a:ext cx="8" cy="8"/>
              </a:xfrm>
              <a:custGeom>
                <a:avLst/>
                <a:gdLst/>
                <a:ahLst/>
                <a:cxnLst>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0"/>
                  </a:cxn>
                  <a:cxn ang="0">
                    <a:pos x="8" y="8"/>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6" name="Freeform 363"/>
              <p:cNvSpPr>
                <a:spLocks/>
              </p:cNvSpPr>
              <p:nvPr/>
            </p:nvSpPr>
            <p:spPr bwMode="auto">
              <a:xfrm>
                <a:off x="3182" y="1349"/>
                <a:ext cx="16" cy="24"/>
              </a:xfrm>
              <a:custGeom>
                <a:avLst/>
                <a:gdLst/>
                <a:ahLst/>
                <a:cxnLst>
                  <a:cxn ang="0">
                    <a:pos x="0" y="24"/>
                  </a:cxn>
                  <a:cxn ang="0">
                    <a:pos x="0" y="24"/>
                  </a:cxn>
                  <a:cxn ang="0">
                    <a:pos x="8" y="24"/>
                  </a:cxn>
                  <a:cxn ang="0">
                    <a:pos x="8" y="16"/>
                  </a:cxn>
                  <a:cxn ang="0">
                    <a:pos x="8" y="16"/>
                  </a:cxn>
                  <a:cxn ang="0">
                    <a:pos x="8" y="16"/>
                  </a:cxn>
                  <a:cxn ang="0">
                    <a:pos x="8" y="16"/>
                  </a:cxn>
                  <a:cxn ang="0">
                    <a:pos x="8" y="16"/>
                  </a:cxn>
                  <a:cxn ang="0">
                    <a:pos x="8" y="8"/>
                  </a:cxn>
                  <a:cxn ang="0">
                    <a:pos x="8"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16" y="16"/>
                  </a:cxn>
                  <a:cxn ang="0">
                    <a:pos x="16" y="16"/>
                  </a:cxn>
                  <a:cxn ang="0">
                    <a:pos x="16" y="16"/>
                  </a:cxn>
                  <a:cxn ang="0">
                    <a:pos x="16" y="16"/>
                  </a:cxn>
                  <a:cxn ang="0">
                    <a:pos x="16" y="24"/>
                  </a:cxn>
                  <a:cxn ang="0">
                    <a:pos x="16" y="24"/>
                  </a:cxn>
                  <a:cxn ang="0">
                    <a:pos x="16" y="24"/>
                  </a:cxn>
                  <a:cxn ang="0">
                    <a:pos x="16" y="16"/>
                  </a:cxn>
                  <a:cxn ang="0">
                    <a:pos x="16" y="16"/>
                  </a:cxn>
                  <a:cxn ang="0">
                    <a:pos x="16" y="16"/>
                  </a:cxn>
                  <a:cxn ang="0">
                    <a:pos x="8" y="16"/>
                  </a:cxn>
                  <a:cxn ang="0">
                    <a:pos x="8" y="16"/>
                  </a:cxn>
                  <a:cxn ang="0">
                    <a:pos x="8" y="16"/>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8" y="8"/>
                  </a:cxn>
                  <a:cxn ang="0">
                    <a:pos x="8" y="8"/>
                  </a:cxn>
                  <a:cxn ang="0">
                    <a:pos x="8" y="16"/>
                  </a:cxn>
                  <a:cxn ang="0">
                    <a:pos x="8" y="16"/>
                  </a:cxn>
                  <a:cxn ang="0">
                    <a:pos x="8" y="16"/>
                  </a:cxn>
                  <a:cxn ang="0">
                    <a:pos x="8" y="16"/>
                  </a:cxn>
                  <a:cxn ang="0">
                    <a:pos x="8" y="24"/>
                  </a:cxn>
                  <a:cxn ang="0">
                    <a:pos x="8" y="24"/>
                  </a:cxn>
                  <a:cxn ang="0">
                    <a:pos x="0" y="24"/>
                  </a:cxn>
                  <a:cxn ang="0">
                    <a:pos x="0" y="24"/>
                  </a:cxn>
                </a:cxnLst>
                <a:rect l="0" t="0" r="r" b="b"/>
                <a:pathLst>
                  <a:path w="16"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7" name="Freeform 364"/>
              <p:cNvSpPr>
                <a:spLocks/>
              </p:cNvSpPr>
              <p:nvPr/>
            </p:nvSpPr>
            <p:spPr bwMode="auto">
              <a:xfrm>
                <a:off x="2965" y="1389"/>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8" name="Rectangle 365"/>
              <p:cNvSpPr>
                <a:spLocks noChangeArrowheads="1"/>
              </p:cNvSpPr>
              <p:nvPr/>
            </p:nvSpPr>
            <p:spPr bwMode="auto">
              <a:xfrm>
                <a:off x="3182"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09" name="Freeform 366"/>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0" name="Freeform 367"/>
              <p:cNvSpPr>
                <a:spLocks/>
              </p:cNvSpPr>
              <p:nvPr/>
            </p:nvSpPr>
            <p:spPr bwMode="auto">
              <a:xfrm>
                <a:off x="2957" y="1373"/>
                <a:ext cx="8" cy="16"/>
              </a:xfrm>
              <a:custGeom>
                <a:avLst/>
                <a:gdLst/>
                <a:ahLst/>
                <a:cxnLst>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16"/>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8" y="8"/>
                    </a:lnTo>
                    <a:lnTo>
                      <a:pt x="8"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1" name="Freeform 368"/>
              <p:cNvSpPr>
                <a:spLocks/>
              </p:cNvSpPr>
              <p:nvPr/>
            </p:nvSpPr>
            <p:spPr bwMode="auto">
              <a:xfrm>
                <a:off x="3174" y="137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2" name="Freeform 369"/>
              <p:cNvSpPr>
                <a:spLocks/>
              </p:cNvSpPr>
              <p:nvPr/>
            </p:nvSpPr>
            <p:spPr bwMode="auto">
              <a:xfrm>
                <a:off x="2957" y="1389"/>
                <a:ext cx="8" cy="8"/>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3" name="Freeform 370"/>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4" name="Freeform 371"/>
              <p:cNvSpPr>
                <a:spLocks/>
              </p:cNvSpPr>
              <p:nvPr/>
            </p:nvSpPr>
            <p:spPr bwMode="auto">
              <a:xfrm>
                <a:off x="2957" y="1397"/>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5" name="Freeform 372"/>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6" name="Freeform 373"/>
              <p:cNvSpPr>
                <a:spLocks/>
              </p:cNvSpPr>
              <p:nvPr/>
            </p:nvSpPr>
            <p:spPr bwMode="auto">
              <a:xfrm>
                <a:off x="2957"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7" name="Freeform 374"/>
              <p:cNvSpPr>
                <a:spLocks/>
              </p:cNvSpPr>
              <p:nvPr/>
            </p:nvSpPr>
            <p:spPr bwMode="auto">
              <a:xfrm>
                <a:off x="3174" y="1373"/>
                <a:ext cx="24" cy="32"/>
              </a:xfrm>
              <a:custGeom>
                <a:avLst/>
                <a:gdLst/>
                <a:ahLst/>
                <a:cxnLst>
                  <a:cxn ang="0">
                    <a:pos x="24" y="0"/>
                  </a:cxn>
                  <a:cxn ang="0">
                    <a:pos x="24" y="0"/>
                  </a:cxn>
                  <a:cxn ang="0">
                    <a:pos x="24" y="0"/>
                  </a:cxn>
                  <a:cxn ang="0">
                    <a:pos x="24" y="8"/>
                  </a:cxn>
                  <a:cxn ang="0">
                    <a:pos x="24" y="8"/>
                  </a:cxn>
                  <a:cxn ang="0">
                    <a:pos x="24" y="8"/>
                  </a:cxn>
                  <a:cxn ang="0">
                    <a:pos x="24" y="8"/>
                  </a:cxn>
                  <a:cxn ang="0">
                    <a:pos x="24" y="16"/>
                  </a:cxn>
                  <a:cxn ang="0">
                    <a:pos x="24" y="16"/>
                  </a:cxn>
                  <a:cxn ang="0">
                    <a:pos x="24" y="16"/>
                  </a:cxn>
                  <a:cxn ang="0">
                    <a:pos x="24" y="24"/>
                  </a:cxn>
                  <a:cxn ang="0">
                    <a:pos x="24" y="24"/>
                  </a:cxn>
                  <a:cxn ang="0">
                    <a:pos x="24"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0" y="16"/>
                  </a:cxn>
                  <a:cxn ang="0">
                    <a:pos x="0" y="16"/>
                  </a:cxn>
                  <a:cxn ang="0">
                    <a:pos x="0" y="16"/>
                  </a:cxn>
                  <a:cxn ang="0">
                    <a:pos x="0" y="8"/>
                  </a:cxn>
                  <a:cxn ang="0">
                    <a:pos x="8" y="8"/>
                  </a:cxn>
                  <a:cxn ang="0">
                    <a:pos x="0" y="8"/>
                  </a:cxn>
                  <a:cxn ang="0">
                    <a:pos x="0"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24" y="24"/>
                  </a:cxn>
                  <a:cxn ang="0">
                    <a:pos x="24" y="24"/>
                  </a:cxn>
                  <a:cxn ang="0">
                    <a:pos x="24" y="16"/>
                  </a:cxn>
                  <a:cxn ang="0">
                    <a:pos x="24" y="16"/>
                  </a:cxn>
                  <a:cxn ang="0">
                    <a:pos x="24" y="16"/>
                  </a:cxn>
                  <a:cxn ang="0">
                    <a:pos x="24" y="16"/>
                  </a:cxn>
                  <a:cxn ang="0">
                    <a:pos x="24" y="8"/>
                  </a:cxn>
                  <a:cxn ang="0">
                    <a:pos x="24" y="8"/>
                  </a:cxn>
                  <a:cxn ang="0">
                    <a:pos x="24" y="8"/>
                  </a:cxn>
                  <a:cxn ang="0">
                    <a:pos x="24" y="0"/>
                  </a:cxn>
                  <a:cxn ang="0">
                    <a:pos x="24" y="0"/>
                  </a:cxn>
                  <a:cxn ang="0">
                    <a:pos x="24" y="0"/>
                  </a:cxn>
                  <a:cxn ang="0">
                    <a:pos x="24" y="0"/>
                  </a:cxn>
                </a:cxnLst>
                <a:rect l="0" t="0" r="r" b="b"/>
                <a:pathLst>
                  <a:path w="24" h="32">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24"/>
                    </a:lnTo>
                    <a:lnTo>
                      <a:pt x="16" y="24"/>
                    </a:lnTo>
                    <a:lnTo>
                      <a:pt x="16" y="24"/>
                    </a:lnTo>
                    <a:lnTo>
                      <a:pt x="16" y="24"/>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16"/>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8" name="Freeform 375"/>
              <p:cNvSpPr>
                <a:spLocks/>
              </p:cNvSpPr>
              <p:nvPr/>
            </p:nvSpPr>
            <p:spPr bwMode="auto">
              <a:xfrm>
                <a:off x="3376" y="1389"/>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19" name="Freeform 376"/>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0" name="Freeform 377"/>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1" name="Freeform 378"/>
              <p:cNvSpPr>
                <a:spLocks/>
              </p:cNvSpPr>
              <p:nvPr/>
            </p:nvSpPr>
            <p:spPr bwMode="auto">
              <a:xfrm>
                <a:off x="2965" y="141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2" name="Freeform 379"/>
              <p:cNvSpPr>
                <a:spLocks/>
              </p:cNvSpPr>
              <p:nvPr/>
            </p:nvSpPr>
            <p:spPr bwMode="auto">
              <a:xfrm>
                <a:off x="2957" y="1405"/>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3" name="Freeform 380"/>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4" name="Freeform 381"/>
              <p:cNvSpPr>
                <a:spLocks/>
              </p:cNvSpPr>
              <p:nvPr/>
            </p:nvSpPr>
            <p:spPr bwMode="auto">
              <a:xfrm>
                <a:off x="2965" y="141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5" name="Freeform 382"/>
              <p:cNvSpPr>
                <a:spLocks/>
              </p:cNvSpPr>
              <p:nvPr/>
            </p:nvSpPr>
            <p:spPr bwMode="auto">
              <a:xfrm>
                <a:off x="2965" y="1414"/>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6" name="Freeform 383"/>
              <p:cNvSpPr>
                <a:spLocks/>
              </p:cNvSpPr>
              <p:nvPr/>
            </p:nvSpPr>
            <p:spPr bwMode="auto">
              <a:xfrm>
                <a:off x="3368"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7" name="Freeform 384"/>
              <p:cNvSpPr>
                <a:spLocks/>
              </p:cNvSpPr>
              <p:nvPr/>
            </p:nvSpPr>
            <p:spPr bwMode="auto">
              <a:xfrm>
                <a:off x="321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8" name="Freeform 385"/>
              <p:cNvSpPr>
                <a:spLocks/>
              </p:cNvSpPr>
              <p:nvPr/>
            </p:nvSpPr>
            <p:spPr bwMode="auto">
              <a:xfrm>
                <a:off x="3198" y="1397"/>
                <a:ext cx="25" cy="8"/>
              </a:xfrm>
              <a:custGeom>
                <a:avLst/>
                <a:gdLst/>
                <a:ahLst/>
                <a:cxnLst>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8"/>
                  </a:cxn>
                  <a:cxn ang="0">
                    <a:pos x="17"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8"/>
                  </a:cxn>
                  <a:cxn ang="0">
                    <a:pos x="17" y="8"/>
                  </a:cxn>
                  <a:cxn ang="0">
                    <a:pos x="17"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25"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17" y="0"/>
                    </a:lnTo>
                    <a:lnTo>
                      <a:pt x="17" y="8"/>
                    </a:lnTo>
                    <a:lnTo>
                      <a:pt x="8"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0"/>
                    </a:lnTo>
                    <a:lnTo>
                      <a:pt x="8" y="8"/>
                    </a:lnTo>
                    <a:lnTo>
                      <a:pt x="8" y="8"/>
                    </a:lnTo>
                    <a:lnTo>
                      <a:pt x="8" y="0"/>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29" name="Freeform 386"/>
              <p:cNvSpPr>
                <a:spLocks/>
              </p:cNvSpPr>
              <p:nvPr/>
            </p:nvSpPr>
            <p:spPr bwMode="auto">
              <a:xfrm>
                <a:off x="3215" y="1405"/>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0" name="Freeform 387"/>
              <p:cNvSpPr>
                <a:spLocks/>
              </p:cNvSpPr>
              <p:nvPr/>
            </p:nvSpPr>
            <p:spPr bwMode="auto">
              <a:xfrm>
                <a:off x="3352" y="1389"/>
                <a:ext cx="24" cy="8"/>
              </a:xfrm>
              <a:custGeom>
                <a:avLst/>
                <a:gdLst/>
                <a:ahLst/>
                <a:cxnLst>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16"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24" y="0"/>
                  </a:cxn>
                </a:cxnLst>
                <a:rect l="0" t="0" r="r" b="b"/>
                <a:pathLst>
                  <a:path w="24" h="8">
                    <a:moveTo>
                      <a:pt x="24" y="8"/>
                    </a:moveTo>
                    <a:lnTo>
                      <a:pt x="24" y="8"/>
                    </a:lnTo>
                    <a:lnTo>
                      <a:pt x="24" y="0"/>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24" y="0"/>
                    </a:lnTo>
                    <a:lnTo>
                      <a:pt x="16" y="8"/>
                    </a:lnTo>
                    <a:lnTo>
                      <a:pt x="16" y="0"/>
                    </a:lnTo>
                    <a:lnTo>
                      <a:pt x="24" y="0"/>
                    </a:lnTo>
                    <a:lnTo>
                      <a:pt x="24" y="0"/>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1" name="Freeform 388"/>
              <p:cNvSpPr>
                <a:spLocks/>
              </p:cNvSpPr>
              <p:nvPr/>
            </p:nvSpPr>
            <p:spPr bwMode="auto">
              <a:xfrm>
                <a:off x="2965" y="141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2" name="Freeform 389"/>
              <p:cNvSpPr>
                <a:spLocks/>
              </p:cNvSpPr>
              <p:nvPr/>
            </p:nvSpPr>
            <p:spPr bwMode="auto">
              <a:xfrm>
                <a:off x="2965"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3" name="Freeform 390"/>
              <p:cNvSpPr>
                <a:spLocks/>
              </p:cNvSpPr>
              <p:nvPr/>
            </p:nvSpPr>
            <p:spPr bwMode="auto">
              <a:xfrm>
                <a:off x="3360" y="1389"/>
                <a:ext cx="16"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16"/>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4" name="Freeform 391"/>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5" name="Freeform 392"/>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6" name="Freeform 393"/>
              <p:cNvSpPr>
                <a:spLocks/>
              </p:cNvSpPr>
              <p:nvPr/>
            </p:nvSpPr>
            <p:spPr bwMode="auto">
              <a:xfrm>
                <a:off x="3239" y="1405"/>
                <a:ext cx="8" cy="9"/>
              </a:xfrm>
              <a:custGeom>
                <a:avLst/>
                <a:gdLst/>
                <a:ahLst/>
                <a:cxnLst>
                  <a:cxn ang="0">
                    <a:pos x="8" y="9"/>
                  </a:cxn>
                  <a:cxn ang="0">
                    <a:pos x="0" y="9"/>
                  </a:cxn>
                  <a:cxn ang="0">
                    <a:pos x="0" y="9"/>
                  </a:cxn>
                  <a:cxn ang="0">
                    <a:pos x="0" y="0"/>
                  </a:cxn>
                  <a:cxn ang="0">
                    <a:pos x="0" y="0"/>
                  </a:cxn>
                  <a:cxn ang="0">
                    <a:pos x="0" y="0"/>
                  </a:cxn>
                  <a:cxn ang="0">
                    <a:pos x="8" y="0"/>
                  </a:cxn>
                  <a:cxn ang="0">
                    <a:pos x="8" y="9"/>
                  </a:cxn>
                  <a:cxn ang="0">
                    <a:pos x="0" y="0"/>
                  </a:cxn>
                  <a:cxn ang="0">
                    <a:pos x="0" y="0"/>
                  </a:cxn>
                  <a:cxn ang="0">
                    <a:pos x="0" y="9"/>
                  </a:cxn>
                  <a:cxn ang="0">
                    <a:pos x="0" y="0"/>
                  </a:cxn>
                  <a:cxn ang="0">
                    <a:pos x="8" y="0"/>
                  </a:cxn>
                  <a:cxn ang="0">
                    <a:pos x="8" y="9"/>
                  </a:cxn>
                </a:cxnLst>
                <a:rect l="0" t="0" r="r" b="b"/>
                <a:pathLst>
                  <a:path w="8" h="9">
                    <a:moveTo>
                      <a:pt x="8" y="9"/>
                    </a:moveTo>
                    <a:lnTo>
                      <a:pt x="0" y="9"/>
                    </a:lnTo>
                    <a:lnTo>
                      <a:pt x="0" y="9"/>
                    </a:lnTo>
                    <a:lnTo>
                      <a:pt x="0" y="0"/>
                    </a:lnTo>
                    <a:lnTo>
                      <a:pt x="0" y="0"/>
                    </a:lnTo>
                    <a:lnTo>
                      <a:pt x="0" y="0"/>
                    </a:lnTo>
                    <a:lnTo>
                      <a:pt x="8" y="0"/>
                    </a:lnTo>
                    <a:lnTo>
                      <a:pt x="8" y="9"/>
                    </a:lnTo>
                    <a:lnTo>
                      <a:pt x="0" y="0"/>
                    </a:lnTo>
                    <a:lnTo>
                      <a:pt x="0" y="0"/>
                    </a:lnTo>
                    <a:lnTo>
                      <a:pt x="0" y="9"/>
                    </a:lnTo>
                    <a:lnTo>
                      <a:pt x="0" y="0"/>
                    </a:lnTo>
                    <a:lnTo>
                      <a:pt x="8" y="0"/>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7" name="Freeform 394"/>
              <p:cNvSpPr>
                <a:spLocks/>
              </p:cNvSpPr>
              <p:nvPr/>
            </p:nvSpPr>
            <p:spPr bwMode="auto">
              <a:xfrm>
                <a:off x="3239" y="1405"/>
                <a:ext cx="8" cy="9"/>
              </a:xfrm>
              <a:custGeom>
                <a:avLst/>
                <a:gdLst/>
                <a:ahLst/>
                <a:cxnLst>
                  <a:cxn ang="0">
                    <a:pos x="8" y="9"/>
                  </a:cxn>
                  <a:cxn ang="0">
                    <a:pos x="8" y="0"/>
                  </a:cxn>
                  <a:cxn ang="0">
                    <a:pos x="8" y="9"/>
                  </a:cxn>
                  <a:cxn ang="0">
                    <a:pos x="8" y="9"/>
                  </a:cxn>
                  <a:cxn ang="0">
                    <a:pos x="0" y="0"/>
                  </a:cxn>
                  <a:cxn ang="0">
                    <a:pos x="0" y="0"/>
                  </a:cxn>
                  <a:cxn ang="0">
                    <a:pos x="8" y="0"/>
                  </a:cxn>
                  <a:cxn ang="0">
                    <a:pos x="8" y="0"/>
                  </a:cxn>
                  <a:cxn ang="0">
                    <a:pos x="8" y="0"/>
                  </a:cxn>
                  <a:cxn ang="0">
                    <a:pos x="8" y="0"/>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Lst>
                <a:rect l="0" t="0" r="r" b="b"/>
                <a:pathLst>
                  <a:path w="8" h="9">
                    <a:moveTo>
                      <a:pt x="8" y="9"/>
                    </a:moveTo>
                    <a:lnTo>
                      <a:pt x="8" y="0"/>
                    </a:lnTo>
                    <a:lnTo>
                      <a:pt x="8" y="9"/>
                    </a:lnTo>
                    <a:lnTo>
                      <a:pt x="8" y="9"/>
                    </a:lnTo>
                    <a:lnTo>
                      <a:pt x="0" y="0"/>
                    </a:lnTo>
                    <a:lnTo>
                      <a:pt x="0" y="0"/>
                    </a:lnTo>
                    <a:lnTo>
                      <a:pt x="8" y="0"/>
                    </a:lnTo>
                    <a:lnTo>
                      <a:pt x="8" y="0"/>
                    </a:lnTo>
                    <a:lnTo>
                      <a:pt x="8" y="0"/>
                    </a:lnTo>
                    <a:lnTo>
                      <a:pt x="8" y="0"/>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8" name="Freeform 395"/>
              <p:cNvSpPr>
                <a:spLocks/>
              </p:cNvSpPr>
              <p:nvPr/>
            </p:nvSpPr>
            <p:spPr bwMode="auto">
              <a:xfrm>
                <a:off x="2965" y="142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39" name="Rectangle 396"/>
              <p:cNvSpPr>
                <a:spLocks noChangeArrowheads="1"/>
              </p:cNvSpPr>
              <p:nvPr/>
            </p:nvSpPr>
            <p:spPr bwMode="auto">
              <a:xfrm>
                <a:off x="2981" y="1422"/>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40" name="Freeform 397"/>
              <p:cNvSpPr>
                <a:spLocks/>
              </p:cNvSpPr>
              <p:nvPr/>
            </p:nvSpPr>
            <p:spPr bwMode="auto">
              <a:xfrm>
                <a:off x="2965" y="1422"/>
                <a:ext cx="8" cy="8"/>
              </a:xfrm>
              <a:custGeom>
                <a:avLst/>
                <a:gdLst/>
                <a:ahLst/>
                <a:cxnLst>
                  <a:cxn ang="0">
                    <a:pos x="8"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1" name="Freeform 398"/>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2" name="Freeform 399"/>
              <p:cNvSpPr>
                <a:spLocks/>
              </p:cNvSpPr>
              <p:nvPr/>
            </p:nvSpPr>
            <p:spPr bwMode="auto">
              <a:xfrm>
                <a:off x="2965" y="143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3" name="Freeform 400"/>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4" name="Freeform 401"/>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5" name="Freeform 402"/>
              <p:cNvSpPr>
                <a:spLocks/>
              </p:cNvSpPr>
              <p:nvPr/>
            </p:nvSpPr>
            <p:spPr bwMode="auto">
              <a:xfrm>
                <a:off x="2965" y="1422"/>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0"/>
                  </a:cxn>
                  <a:cxn ang="0">
                    <a:pos x="8" y="8"/>
                  </a:cxn>
                  <a:cxn ang="0">
                    <a:pos x="8" y="8"/>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0" y="8"/>
                    </a:lnTo>
                    <a:lnTo>
                      <a:pt x="0" y="8"/>
                    </a:lnTo>
                    <a:lnTo>
                      <a:pt x="0"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6" name="Freeform 40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7" name="Freeform 40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48" name="Freeform 405"/>
              <p:cNvSpPr>
                <a:spLocks/>
              </p:cNvSpPr>
              <p:nvPr/>
            </p:nvSpPr>
            <p:spPr bwMode="auto">
              <a:xfrm>
                <a:off x="3190" y="1397"/>
                <a:ext cx="25" cy="17"/>
              </a:xfrm>
              <a:custGeom>
                <a:avLst/>
                <a:gdLst/>
                <a:ahLst/>
                <a:cxnLst>
                  <a:cxn ang="0">
                    <a:pos x="16" y="17"/>
                  </a:cxn>
                  <a:cxn ang="0">
                    <a:pos x="16" y="17"/>
                  </a:cxn>
                  <a:cxn ang="0">
                    <a:pos x="16" y="17"/>
                  </a:cxn>
                  <a:cxn ang="0">
                    <a:pos x="16" y="17"/>
                  </a:cxn>
                  <a:cxn ang="0">
                    <a:pos x="16" y="17"/>
                  </a:cxn>
                  <a:cxn ang="0">
                    <a:pos x="16" y="17"/>
                  </a:cxn>
                  <a:cxn ang="0">
                    <a:pos x="16" y="17"/>
                  </a:cxn>
                  <a:cxn ang="0">
                    <a:pos x="16" y="17"/>
                  </a:cxn>
                  <a:cxn ang="0">
                    <a:pos x="16" y="17"/>
                  </a:cxn>
                  <a:cxn ang="0">
                    <a:pos x="8" y="17"/>
                  </a:cxn>
                  <a:cxn ang="0">
                    <a:pos x="8" y="17"/>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5" y="8"/>
                  </a:cxn>
                  <a:cxn ang="0">
                    <a:pos x="25"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16" y="17"/>
                  </a:cxn>
                  <a:cxn ang="0">
                    <a:pos x="16" y="17"/>
                  </a:cxn>
                  <a:cxn ang="0">
                    <a:pos x="16" y="17"/>
                  </a:cxn>
                  <a:cxn ang="0">
                    <a:pos x="16" y="17"/>
                  </a:cxn>
                  <a:cxn ang="0">
                    <a:pos x="16" y="17"/>
                  </a:cxn>
                  <a:cxn ang="0">
                    <a:pos x="25" y="17"/>
                  </a:cxn>
                  <a:cxn ang="0">
                    <a:pos x="16" y="17"/>
                  </a:cxn>
                  <a:cxn ang="0">
                    <a:pos x="16" y="17"/>
                  </a:cxn>
                  <a:cxn ang="0">
                    <a:pos x="16" y="17"/>
                  </a:cxn>
                </a:cxnLst>
                <a:rect l="0" t="0" r="r" b="b"/>
                <a:pathLst>
                  <a:path w="25" h="17">
                    <a:moveTo>
                      <a:pt x="16" y="17"/>
                    </a:move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16" y="17"/>
                    </a:lnTo>
                    <a:lnTo>
                      <a:pt x="16"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8"/>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8"/>
                    </a:lnTo>
                    <a:lnTo>
                      <a:pt x="16" y="8"/>
                    </a:lnTo>
                    <a:lnTo>
                      <a:pt x="16"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8"/>
                    </a:lnTo>
                    <a:lnTo>
                      <a:pt x="8" y="8"/>
                    </a:lnTo>
                    <a:lnTo>
                      <a:pt x="8" y="17"/>
                    </a:lnTo>
                    <a:lnTo>
                      <a:pt x="8" y="17"/>
                    </a:lnTo>
                    <a:lnTo>
                      <a:pt x="8" y="17"/>
                    </a:lnTo>
                    <a:lnTo>
                      <a:pt x="8" y="17"/>
                    </a:lnTo>
                    <a:lnTo>
                      <a:pt x="16" y="17"/>
                    </a:lnTo>
                    <a:lnTo>
                      <a:pt x="16" y="17"/>
                    </a:lnTo>
                    <a:lnTo>
                      <a:pt x="16"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25" y="17"/>
                    </a:lnTo>
                    <a:lnTo>
                      <a:pt x="25"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23" name="Group 607"/>
            <p:cNvGrpSpPr>
              <a:grpSpLocks/>
            </p:cNvGrpSpPr>
            <p:nvPr/>
          </p:nvGrpSpPr>
          <p:grpSpPr bwMode="auto">
            <a:xfrm>
              <a:off x="2908" y="1373"/>
              <a:ext cx="452" cy="453"/>
              <a:chOff x="2908" y="1373"/>
              <a:chExt cx="452" cy="453"/>
            </a:xfrm>
          </p:grpSpPr>
          <p:sp>
            <p:nvSpPr>
              <p:cNvPr id="7849" name="Freeform 407"/>
              <p:cNvSpPr>
                <a:spLocks/>
              </p:cNvSpPr>
              <p:nvPr/>
            </p:nvSpPr>
            <p:spPr bwMode="auto">
              <a:xfrm>
                <a:off x="3239" y="1405"/>
                <a:ext cx="24" cy="9"/>
              </a:xfrm>
              <a:custGeom>
                <a:avLst/>
                <a:gdLst/>
                <a:ahLst/>
                <a:cxnLst>
                  <a:cxn ang="0">
                    <a:pos x="16" y="9"/>
                  </a:cxn>
                  <a:cxn ang="0">
                    <a:pos x="8" y="9"/>
                  </a:cxn>
                  <a:cxn ang="0">
                    <a:pos x="8" y="9"/>
                  </a:cxn>
                  <a:cxn ang="0">
                    <a:pos x="8" y="9"/>
                  </a:cxn>
                  <a:cxn ang="0">
                    <a:pos x="8" y="9"/>
                  </a:cxn>
                  <a:cxn ang="0">
                    <a:pos x="8" y="9"/>
                  </a:cxn>
                  <a:cxn ang="0">
                    <a:pos x="8" y="9"/>
                  </a:cxn>
                  <a:cxn ang="0">
                    <a:pos x="8" y="9"/>
                  </a:cxn>
                  <a:cxn ang="0">
                    <a:pos x="0" y="9"/>
                  </a:cxn>
                  <a:cxn ang="0">
                    <a:pos x="0" y="0"/>
                  </a:cxn>
                  <a:cxn ang="0">
                    <a:pos x="0" y="0"/>
                  </a:cxn>
                  <a:cxn ang="0">
                    <a:pos x="0" y="0"/>
                  </a:cxn>
                  <a:cxn ang="0">
                    <a:pos x="0" y="0"/>
                  </a:cxn>
                  <a:cxn ang="0">
                    <a:pos x="0" y="0"/>
                  </a:cxn>
                  <a:cxn ang="0">
                    <a:pos x="8" y="0"/>
                  </a:cxn>
                  <a:cxn ang="0">
                    <a:pos x="8" y="9"/>
                  </a:cxn>
                  <a:cxn ang="0">
                    <a:pos x="8" y="9"/>
                  </a:cxn>
                  <a:cxn ang="0">
                    <a:pos x="8" y="9"/>
                  </a:cxn>
                  <a:cxn ang="0">
                    <a:pos x="8" y="0"/>
                  </a:cxn>
                  <a:cxn ang="0">
                    <a:pos x="8" y="9"/>
                  </a:cxn>
                  <a:cxn ang="0">
                    <a:pos x="8" y="0"/>
                  </a:cxn>
                  <a:cxn ang="0">
                    <a:pos x="8" y="0"/>
                  </a:cxn>
                  <a:cxn ang="0">
                    <a:pos x="8" y="9"/>
                  </a:cxn>
                  <a:cxn ang="0">
                    <a:pos x="16" y="9"/>
                  </a:cxn>
                  <a:cxn ang="0">
                    <a:pos x="16" y="9"/>
                  </a:cxn>
                  <a:cxn ang="0">
                    <a:pos x="16" y="9"/>
                  </a:cxn>
                  <a:cxn ang="0">
                    <a:pos x="16" y="9"/>
                  </a:cxn>
                  <a:cxn ang="0">
                    <a:pos x="16" y="9"/>
                  </a:cxn>
                  <a:cxn ang="0">
                    <a:pos x="24" y="9"/>
                  </a:cxn>
                  <a:cxn ang="0">
                    <a:pos x="24" y="9"/>
                  </a:cxn>
                  <a:cxn ang="0">
                    <a:pos x="16" y="9"/>
                  </a:cxn>
                  <a:cxn ang="0">
                    <a:pos x="16" y="9"/>
                  </a:cxn>
                  <a:cxn ang="0">
                    <a:pos x="16" y="9"/>
                  </a:cxn>
                  <a:cxn ang="0">
                    <a:pos x="16"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8" y="0"/>
                  </a:cxn>
                  <a:cxn ang="0">
                    <a:pos x="8" y="0"/>
                  </a:cxn>
                  <a:cxn ang="0">
                    <a:pos x="8" y="9"/>
                  </a:cxn>
                  <a:cxn ang="0">
                    <a:pos x="8" y="9"/>
                  </a:cxn>
                  <a:cxn ang="0">
                    <a:pos x="0" y="9"/>
                  </a:cxn>
                  <a:cxn ang="0">
                    <a:pos x="0" y="9"/>
                  </a:cxn>
                  <a:cxn ang="0">
                    <a:pos x="0" y="0"/>
                  </a:cxn>
                  <a:cxn ang="0">
                    <a:pos x="0" y="0"/>
                  </a:cxn>
                  <a:cxn ang="0">
                    <a:pos x="0" y="0"/>
                  </a:cxn>
                  <a:cxn ang="0">
                    <a:pos x="0" y="0"/>
                  </a:cxn>
                  <a:cxn ang="0">
                    <a:pos x="0" y="9"/>
                  </a:cxn>
                  <a:cxn ang="0">
                    <a:pos x="8" y="9"/>
                  </a:cxn>
                  <a:cxn ang="0">
                    <a:pos x="8" y="9"/>
                  </a:cxn>
                  <a:cxn ang="0">
                    <a:pos x="8" y="9"/>
                  </a:cxn>
                  <a:cxn ang="0">
                    <a:pos x="8" y="9"/>
                  </a:cxn>
                  <a:cxn ang="0">
                    <a:pos x="8" y="9"/>
                  </a:cxn>
                  <a:cxn ang="0">
                    <a:pos x="8" y="9"/>
                  </a:cxn>
                  <a:cxn ang="0">
                    <a:pos x="16" y="9"/>
                  </a:cxn>
                  <a:cxn ang="0">
                    <a:pos x="16" y="9"/>
                  </a:cxn>
                </a:cxnLst>
                <a:rect l="0" t="0" r="r" b="b"/>
                <a:pathLst>
                  <a:path w="24" h="9">
                    <a:moveTo>
                      <a:pt x="16" y="9"/>
                    </a:move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0"/>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9"/>
                    </a:lnTo>
                    <a:lnTo>
                      <a:pt x="0"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0"/>
                    </a:lnTo>
                    <a:lnTo>
                      <a:pt x="8" y="9"/>
                    </a:lnTo>
                    <a:lnTo>
                      <a:pt x="8" y="9"/>
                    </a:lnTo>
                    <a:lnTo>
                      <a:pt x="8" y="0"/>
                    </a:lnTo>
                    <a:lnTo>
                      <a:pt x="8" y="9"/>
                    </a:lnTo>
                    <a:lnTo>
                      <a:pt x="8" y="9"/>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0" name="Freeform 408"/>
              <p:cNvSpPr>
                <a:spLocks/>
              </p:cNvSpPr>
              <p:nvPr/>
            </p:nvSpPr>
            <p:spPr bwMode="auto">
              <a:xfrm>
                <a:off x="2949" y="1414"/>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1" name="Freeform 409"/>
              <p:cNvSpPr>
                <a:spLocks/>
              </p:cNvSpPr>
              <p:nvPr/>
            </p:nvSpPr>
            <p:spPr bwMode="auto">
              <a:xfrm>
                <a:off x="3174" y="1373"/>
                <a:ext cx="32" cy="41"/>
              </a:xfrm>
              <a:custGeom>
                <a:avLst/>
                <a:gdLst/>
                <a:ahLst/>
                <a:cxnLst>
                  <a:cxn ang="0">
                    <a:pos x="32" y="41"/>
                  </a:cxn>
                  <a:cxn ang="0">
                    <a:pos x="32" y="41"/>
                  </a:cxn>
                  <a:cxn ang="0">
                    <a:pos x="32" y="41"/>
                  </a:cxn>
                  <a:cxn ang="0">
                    <a:pos x="32" y="41"/>
                  </a:cxn>
                  <a:cxn ang="0">
                    <a:pos x="24" y="41"/>
                  </a:cxn>
                  <a:cxn ang="0">
                    <a:pos x="24" y="41"/>
                  </a:cxn>
                  <a:cxn ang="0">
                    <a:pos x="24" y="41"/>
                  </a:cxn>
                  <a:cxn ang="0">
                    <a:pos x="24" y="32"/>
                  </a:cxn>
                  <a:cxn ang="0">
                    <a:pos x="16" y="32"/>
                  </a:cxn>
                  <a:cxn ang="0">
                    <a:pos x="16" y="32"/>
                  </a:cxn>
                  <a:cxn ang="0">
                    <a:pos x="16" y="32"/>
                  </a:cxn>
                  <a:cxn ang="0">
                    <a:pos x="16" y="32"/>
                  </a:cxn>
                  <a:cxn ang="0">
                    <a:pos x="16" y="24"/>
                  </a:cxn>
                  <a:cxn ang="0">
                    <a:pos x="16" y="24"/>
                  </a:cxn>
                  <a:cxn ang="0">
                    <a:pos x="8" y="24"/>
                  </a:cxn>
                  <a:cxn ang="0">
                    <a:pos x="8" y="24"/>
                  </a:cxn>
                  <a:cxn ang="0">
                    <a:pos x="8" y="24"/>
                  </a:cxn>
                  <a:cxn ang="0">
                    <a:pos x="8" y="16"/>
                  </a:cxn>
                  <a:cxn ang="0">
                    <a:pos x="0" y="16"/>
                  </a:cxn>
                  <a:cxn ang="0">
                    <a:pos x="0" y="16"/>
                  </a:cxn>
                  <a:cxn ang="0">
                    <a:pos x="0" y="8"/>
                  </a:cxn>
                  <a:cxn ang="0">
                    <a:pos x="0" y="8"/>
                  </a:cxn>
                  <a:cxn ang="0">
                    <a:pos x="0" y="8"/>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0" y="8"/>
                  </a:cxn>
                  <a:cxn ang="0">
                    <a:pos x="0" y="8"/>
                  </a:cxn>
                  <a:cxn ang="0">
                    <a:pos x="0" y="8"/>
                  </a:cxn>
                  <a:cxn ang="0">
                    <a:pos x="0" y="16"/>
                  </a:cxn>
                  <a:cxn ang="0">
                    <a:pos x="0" y="16"/>
                  </a:cxn>
                  <a:cxn ang="0">
                    <a:pos x="8" y="16"/>
                  </a:cxn>
                  <a:cxn ang="0">
                    <a:pos x="8" y="24"/>
                  </a:cxn>
                  <a:cxn ang="0">
                    <a:pos x="8" y="24"/>
                  </a:cxn>
                  <a:cxn ang="0">
                    <a:pos x="8" y="24"/>
                  </a:cxn>
                  <a:cxn ang="0">
                    <a:pos x="16" y="24"/>
                  </a:cxn>
                  <a:cxn ang="0">
                    <a:pos x="16" y="24"/>
                  </a:cxn>
                  <a:cxn ang="0">
                    <a:pos x="16" y="32"/>
                  </a:cxn>
                  <a:cxn ang="0">
                    <a:pos x="16" y="32"/>
                  </a:cxn>
                  <a:cxn ang="0">
                    <a:pos x="16" y="32"/>
                  </a:cxn>
                  <a:cxn ang="0">
                    <a:pos x="24" y="32"/>
                  </a:cxn>
                  <a:cxn ang="0">
                    <a:pos x="24" y="32"/>
                  </a:cxn>
                  <a:cxn ang="0">
                    <a:pos x="24" y="41"/>
                  </a:cxn>
                  <a:cxn ang="0">
                    <a:pos x="24" y="41"/>
                  </a:cxn>
                  <a:cxn ang="0">
                    <a:pos x="24" y="41"/>
                  </a:cxn>
                  <a:cxn ang="0">
                    <a:pos x="24" y="41"/>
                  </a:cxn>
                  <a:cxn ang="0">
                    <a:pos x="32" y="41"/>
                  </a:cxn>
                  <a:cxn ang="0">
                    <a:pos x="32" y="41"/>
                  </a:cxn>
                  <a:cxn ang="0">
                    <a:pos x="32" y="41"/>
                  </a:cxn>
                </a:cxnLst>
                <a:rect l="0" t="0" r="r" b="b"/>
                <a:pathLst>
                  <a:path w="32" h="41">
                    <a:moveTo>
                      <a:pt x="32" y="41"/>
                    </a:move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24" y="41"/>
                    </a:lnTo>
                    <a:lnTo>
                      <a:pt x="24" y="41"/>
                    </a:lnTo>
                    <a:lnTo>
                      <a:pt x="24" y="41"/>
                    </a:lnTo>
                    <a:lnTo>
                      <a:pt x="24" y="41"/>
                    </a:lnTo>
                    <a:lnTo>
                      <a:pt x="32" y="41"/>
                    </a:lnTo>
                    <a:lnTo>
                      <a:pt x="32"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2"/>
                    </a:lnTo>
                    <a:lnTo>
                      <a:pt x="24" y="41"/>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1"/>
                    </a:lnTo>
                    <a:lnTo>
                      <a:pt x="24" y="32"/>
                    </a:lnTo>
                    <a:lnTo>
                      <a:pt x="24" y="32"/>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32" y="41"/>
                    </a:lnTo>
                    <a:lnTo>
                      <a:pt x="24" y="41"/>
                    </a:lnTo>
                    <a:lnTo>
                      <a:pt x="24" y="41"/>
                    </a:lnTo>
                    <a:lnTo>
                      <a:pt x="32" y="41"/>
                    </a:lnTo>
                    <a:lnTo>
                      <a:pt x="32" y="41"/>
                    </a:lnTo>
                    <a:lnTo>
                      <a:pt x="24"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2" name="Freeform 410"/>
              <p:cNvSpPr>
                <a:spLocks/>
              </p:cNvSpPr>
              <p:nvPr/>
            </p:nvSpPr>
            <p:spPr bwMode="auto">
              <a:xfrm>
                <a:off x="2949"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3" name="Freeform 411"/>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4" name="Freeform 412"/>
              <p:cNvSpPr>
                <a:spLocks/>
              </p:cNvSpPr>
              <p:nvPr/>
            </p:nvSpPr>
            <p:spPr bwMode="auto">
              <a:xfrm>
                <a:off x="3206" y="1414"/>
                <a:ext cx="9" cy="8"/>
              </a:xfrm>
              <a:custGeom>
                <a:avLst/>
                <a:gdLst/>
                <a:ahLst/>
                <a:cxnLst>
                  <a:cxn ang="0">
                    <a:pos x="0" y="0"/>
                  </a:cxn>
                  <a:cxn ang="0">
                    <a:pos x="9" y="0"/>
                  </a:cxn>
                  <a:cxn ang="0">
                    <a:pos x="0" y="8"/>
                  </a:cxn>
                  <a:cxn ang="0">
                    <a:pos x="0" y="0"/>
                  </a:cxn>
                </a:cxnLst>
                <a:rect l="0" t="0" r="r" b="b"/>
                <a:pathLst>
                  <a:path w="9" h="8">
                    <a:moveTo>
                      <a:pt x="0" y="0"/>
                    </a:moveTo>
                    <a:lnTo>
                      <a:pt x="9"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5" name="Freeform 41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6" name="Freeform 41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7" name="Freeform 415"/>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8" name="Freeform 416"/>
              <p:cNvSpPr>
                <a:spLocks/>
              </p:cNvSpPr>
              <p:nvPr/>
            </p:nvSpPr>
            <p:spPr bwMode="auto">
              <a:xfrm>
                <a:off x="325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9" name="Rectangle 417"/>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60" name="Rectangle 418"/>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61" name="Freeform 41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2" name="Freeform 420"/>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3" name="Freeform 42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4" name="Freeform 422"/>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5" name="Freeform 423"/>
              <p:cNvSpPr>
                <a:spLocks/>
              </p:cNvSpPr>
              <p:nvPr/>
            </p:nvSpPr>
            <p:spPr bwMode="auto">
              <a:xfrm>
                <a:off x="3255" y="141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6" name="Freeform 424"/>
              <p:cNvSpPr>
                <a:spLocks/>
              </p:cNvSpPr>
              <p:nvPr/>
            </p:nvSpPr>
            <p:spPr bwMode="auto">
              <a:xfrm>
                <a:off x="3255" y="141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7" name="Freeform 425"/>
              <p:cNvSpPr>
                <a:spLocks/>
              </p:cNvSpPr>
              <p:nvPr/>
            </p:nvSpPr>
            <p:spPr bwMode="auto">
              <a:xfrm>
                <a:off x="2973" y="1422"/>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8" name="Freeform 426"/>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9" name="Freeform 427"/>
              <p:cNvSpPr>
                <a:spLocks/>
              </p:cNvSpPr>
              <p:nvPr/>
            </p:nvSpPr>
            <p:spPr bwMode="auto">
              <a:xfrm>
                <a:off x="3263" y="1414"/>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0" name="Freeform 428"/>
              <p:cNvSpPr>
                <a:spLocks/>
              </p:cNvSpPr>
              <p:nvPr/>
            </p:nvSpPr>
            <p:spPr bwMode="auto">
              <a:xfrm>
                <a:off x="3223" y="1405"/>
                <a:ext cx="40" cy="9"/>
              </a:xfrm>
              <a:custGeom>
                <a:avLst/>
                <a:gdLst/>
                <a:ahLst/>
                <a:cxnLst>
                  <a:cxn ang="0">
                    <a:pos x="40" y="9"/>
                  </a:cxn>
                  <a:cxn ang="0">
                    <a:pos x="40" y="9"/>
                  </a:cxn>
                  <a:cxn ang="0">
                    <a:pos x="40" y="9"/>
                  </a:cxn>
                  <a:cxn ang="0">
                    <a:pos x="40" y="9"/>
                  </a:cxn>
                  <a:cxn ang="0">
                    <a:pos x="40" y="9"/>
                  </a:cxn>
                  <a:cxn ang="0">
                    <a:pos x="32" y="9"/>
                  </a:cxn>
                  <a:cxn ang="0">
                    <a:pos x="32" y="9"/>
                  </a:cxn>
                  <a:cxn ang="0">
                    <a:pos x="32" y="9"/>
                  </a:cxn>
                  <a:cxn ang="0">
                    <a:pos x="32" y="9"/>
                  </a:cxn>
                  <a:cxn ang="0">
                    <a:pos x="32" y="9"/>
                  </a:cxn>
                  <a:cxn ang="0">
                    <a:pos x="24" y="9"/>
                  </a:cxn>
                  <a:cxn ang="0">
                    <a:pos x="24" y="9"/>
                  </a:cxn>
                  <a:cxn ang="0">
                    <a:pos x="24" y="9"/>
                  </a:cxn>
                  <a:cxn ang="0">
                    <a:pos x="24" y="9"/>
                  </a:cxn>
                  <a:cxn ang="0">
                    <a:pos x="24" y="9"/>
                  </a:cxn>
                  <a:cxn ang="0">
                    <a:pos x="16" y="9"/>
                  </a:cxn>
                  <a:cxn ang="0">
                    <a:pos x="16" y="9"/>
                  </a:cxn>
                  <a:cxn ang="0">
                    <a:pos x="16" y="9"/>
                  </a:cxn>
                  <a:cxn ang="0">
                    <a:pos x="16" y="9"/>
                  </a:cxn>
                  <a:cxn ang="0">
                    <a:pos x="16" y="9"/>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9"/>
                  </a:cxn>
                  <a:cxn ang="0">
                    <a:pos x="16" y="9"/>
                  </a:cxn>
                  <a:cxn ang="0">
                    <a:pos x="16" y="9"/>
                  </a:cxn>
                  <a:cxn ang="0">
                    <a:pos x="16" y="9"/>
                  </a:cxn>
                  <a:cxn ang="0">
                    <a:pos x="16" y="9"/>
                  </a:cxn>
                  <a:cxn ang="0">
                    <a:pos x="24" y="9"/>
                  </a:cxn>
                  <a:cxn ang="0">
                    <a:pos x="24" y="9"/>
                  </a:cxn>
                  <a:cxn ang="0">
                    <a:pos x="24" y="9"/>
                  </a:cxn>
                  <a:cxn ang="0">
                    <a:pos x="24" y="9"/>
                  </a:cxn>
                  <a:cxn ang="0">
                    <a:pos x="24" y="9"/>
                  </a:cxn>
                  <a:cxn ang="0">
                    <a:pos x="32" y="9"/>
                  </a:cxn>
                  <a:cxn ang="0">
                    <a:pos x="32" y="9"/>
                  </a:cxn>
                  <a:cxn ang="0">
                    <a:pos x="32" y="9"/>
                  </a:cxn>
                  <a:cxn ang="0">
                    <a:pos x="32" y="9"/>
                  </a:cxn>
                  <a:cxn ang="0">
                    <a:pos x="32" y="9"/>
                  </a:cxn>
                  <a:cxn ang="0">
                    <a:pos x="40" y="9"/>
                  </a:cxn>
                  <a:cxn ang="0">
                    <a:pos x="40"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1" name="Freeform 42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2" name="Freeform 430"/>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3" name="Freeform 43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4" name="Freeform 432"/>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5" name="Freeform 43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6" name="Freeform 434"/>
              <p:cNvSpPr>
                <a:spLocks/>
              </p:cNvSpPr>
              <p:nvPr/>
            </p:nvSpPr>
            <p:spPr bwMode="auto">
              <a:xfrm>
                <a:off x="2965" y="1430"/>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7" name="Freeform 435"/>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8" name="Freeform 436"/>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9" name="Freeform 437"/>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0" name="Freeform 438"/>
              <p:cNvSpPr>
                <a:spLocks noEditPoints="1"/>
              </p:cNvSpPr>
              <p:nvPr/>
            </p:nvSpPr>
            <p:spPr bwMode="auto">
              <a:xfrm>
                <a:off x="2965" y="1430"/>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1" name="Freeform 439"/>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2" name="Freeform 440"/>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3" name="Freeform 441"/>
              <p:cNvSpPr>
                <a:spLocks/>
              </p:cNvSpPr>
              <p:nvPr/>
            </p:nvSpPr>
            <p:spPr bwMode="auto">
              <a:xfrm>
                <a:off x="2965" y="143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4" name="Freeform 442"/>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5" name="Freeform 443"/>
              <p:cNvSpPr>
                <a:spLocks/>
              </p:cNvSpPr>
              <p:nvPr/>
            </p:nvSpPr>
            <p:spPr bwMode="auto">
              <a:xfrm>
                <a:off x="2965" y="1430"/>
                <a:ext cx="8" cy="8"/>
              </a:xfrm>
              <a:custGeom>
                <a:avLst/>
                <a:gdLst/>
                <a:ahLst/>
                <a:cxnLst>
                  <a:cxn ang="0">
                    <a:pos x="8" y="8"/>
                  </a:cxn>
                  <a:cxn ang="0">
                    <a:pos x="0" y="8"/>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8" y="0"/>
                  </a:cxn>
                  <a:cxn ang="0">
                    <a:pos x="8" y="8"/>
                  </a:cxn>
                </a:cxnLst>
                <a:rect l="0" t="0" r="r" b="b"/>
                <a:pathLst>
                  <a:path w="8" h="8">
                    <a:moveTo>
                      <a:pt x="8" y="8"/>
                    </a:moveTo>
                    <a:lnTo>
                      <a:pt x="0" y="8"/>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6" name="Freeform 444"/>
              <p:cNvSpPr>
                <a:spLocks/>
              </p:cNvSpPr>
              <p:nvPr/>
            </p:nvSpPr>
            <p:spPr bwMode="auto">
              <a:xfrm>
                <a:off x="2965" y="1430"/>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7" name="Freeform 445"/>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8"/>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8" name="Freeform 446"/>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9" name="Freeform 447"/>
              <p:cNvSpPr>
                <a:spLocks/>
              </p:cNvSpPr>
              <p:nvPr/>
            </p:nvSpPr>
            <p:spPr bwMode="auto">
              <a:xfrm>
                <a:off x="2965" y="1430"/>
                <a:ext cx="8" cy="8"/>
              </a:xfrm>
              <a:custGeom>
                <a:avLst/>
                <a:gdLst/>
                <a:ahLst/>
                <a:cxnLst>
                  <a:cxn ang="0">
                    <a:pos x="8" y="8"/>
                  </a:cxn>
                  <a:cxn ang="0">
                    <a:pos x="8" y="8"/>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0"/>
                    </a:lnTo>
                    <a:lnTo>
                      <a:pt x="8" y="0"/>
                    </a:lnTo>
                    <a:lnTo>
                      <a:pt x="8" y="0"/>
                    </a:lnTo>
                    <a:lnTo>
                      <a:pt x="8"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0" name="Freeform 448"/>
              <p:cNvSpPr>
                <a:spLocks/>
              </p:cNvSpPr>
              <p:nvPr/>
            </p:nvSpPr>
            <p:spPr bwMode="auto">
              <a:xfrm>
                <a:off x="2965" y="1430"/>
                <a:ext cx="8" cy="8"/>
              </a:xfrm>
              <a:custGeom>
                <a:avLst/>
                <a:gdLst/>
                <a:ahLst/>
                <a:cxnLst>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8"/>
                  </a:cxn>
                  <a:cxn ang="0">
                    <a:pos x="0" y="8"/>
                  </a:cxn>
                  <a:cxn ang="0">
                    <a:pos x="0" y="0"/>
                  </a:cxn>
                  <a:cxn ang="0">
                    <a:pos x="0" y="0"/>
                  </a:cxn>
                  <a:cxn ang="0">
                    <a:pos x="8" y="0"/>
                  </a:cxn>
                  <a:cxn ang="0">
                    <a:pos x="8" y="0"/>
                  </a:cxn>
                  <a:cxn ang="0">
                    <a:pos x="0" y="8"/>
                  </a:cxn>
                  <a:cxn ang="0">
                    <a:pos x="0" y="8"/>
                  </a:cxn>
                  <a:cxn ang="0">
                    <a:pos x="0" y="0"/>
                  </a:cxn>
                </a:cxnLst>
                <a:rect l="0" t="0" r="r" b="b"/>
                <a:pathLst>
                  <a:path w="8" h="8">
                    <a:moveTo>
                      <a:pt x="0" y="0"/>
                    </a:moveTo>
                    <a:lnTo>
                      <a:pt x="0" y="0"/>
                    </a:lnTo>
                    <a:lnTo>
                      <a:pt x="0" y="0"/>
                    </a:lnTo>
                    <a:lnTo>
                      <a:pt x="0" y="0"/>
                    </a:lnTo>
                    <a:lnTo>
                      <a:pt x="0" y="0"/>
                    </a:lnTo>
                    <a:lnTo>
                      <a:pt x="8" y="0"/>
                    </a:lnTo>
                    <a:lnTo>
                      <a:pt x="8" y="0"/>
                    </a:lnTo>
                    <a:lnTo>
                      <a:pt x="0"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8"/>
                    </a:lnTo>
                    <a:lnTo>
                      <a:pt x="0" y="8"/>
                    </a:lnTo>
                    <a:lnTo>
                      <a:pt x="0" y="0"/>
                    </a:lnTo>
                    <a:lnTo>
                      <a:pt x="0" y="0"/>
                    </a:lnTo>
                    <a:lnTo>
                      <a:pt x="8" y="0"/>
                    </a:lnTo>
                    <a:lnTo>
                      <a:pt x="8"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1" name="Freeform 449"/>
              <p:cNvSpPr>
                <a:spLocks/>
              </p:cNvSpPr>
              <p:nvPr/>
            </p:nvSpPr>
            <p:spPr bwMode="auto">
              <a:xfrm>
                <a:off x="3279"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2" name="Freeform 450"/>
              <p:cNvSpPr>
                <a:spLocks/>
              </p:cNvSpPr>
              <p:nvPr/>
            </p:nvSpPr>
            <p:spPr bwMode="auto">
              <a:xfrm>
                <a:off x="2949" y="1438"/>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3" name="Freeform 45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4" name="Freeform 452"/>
              <p:cNvSpPr>
                <a:spLocks/>
              </p:cNvSpPr>
              <p:nvPr/>
            </p:nvSpPr>
            <p:spPr bwMode="auto">
              <a:xfrm>
                <a:off x="2973" y="1430"/>
                <a:ext cx="8" cy="8"/>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5" name="Freeform 453"/>
              <p:cNvSpPr>
                <a:spLocks/>
              </p:cNvSpPr>
              <p:nvPr/>
            </p:nvSpPr>
            <p:spPr bwMode="auto">
              <a:xfrm>
                <a:off x="2981" y="143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6" name="Freeform 454"/>
              <p:cNvSpPr>
                <a:spLocks/>
              </p:cNvSpPr>
              <p:nvPr/>
            </p:nvSpPr>
            <p:spPr bwMode="auto">
              <a:xfrm>
                <a:off x="2981" y="1430"/>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7" name="Freeform 455"/>
              <p:cNvSpPr>
                <a:spLocks/>
              </p:cNvSpPr>
              <p:nvPr/>
            </p:nvSpPr>
            <p:spPr bwMode="auto">
              <a:xfrm>
                <a:off x="2949" y="1430"/>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0" y="8"/>
                  </a:cxn>
                  <a:cxn ang="0">
                    <a:pos x="8" y="0"/>
                  </a:cxn>
                  <a:cxn ang="0">
                    <a:pos x="0" y="8"/>
                  </a:cxn>
                  <a:cxn ang="0">
                    <a:pos x="8" y="0"/>
                  </a:cxn>
                  <a:cxn ang="0">
                    <a:pos x="0" y="8"/>
                  </a:cxn>
                  <a:cxn ang="0">
                    <a:pos x="0"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8" y="0"/>
                  </a:cxn>
                  <a:cxn ang="0">
                    <a:pos x="0" y="0"/>
                  </a:cxn>
                  <a:cxn ang="0">
                    <a:pos x="0"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8"/>
                    </a:lnTo>
                    <a:lnTo>
                      <a:pt x="8" y="8"/>
                    </a:lnTo>
                    <a:lnTo>
                      <a:pt x="0" y="8"/>
                    </a:lnTo>
                    <a:lnTo>
                      <a:pt x="0" y="8"/>
                    </a:lnTo>
                    <a:lnTo>
                      <a:pt x="0" y="0"/>
                    </a:lnTo>
                    <a:lnTo>
                      <a:pt x="8" y="0"/>
                    </a:lnTo>
                    <a:lnTo>
                      <a:pt x="8" y="8"/>
                    </a:lnTo>
                    <a:lnTo>
                      <a:pt x="8" y="8"/>
                    </a:lnTo>
                    <a:lnTo>
                      <a:pt x="0" y="8"/>
                    </a:lnTo>
                    <a:lnTo>
                      <a:pt x="0" y="8"/>
                    </a:lnTo>
                    <a:lnTo>
                      <a:pt x="0" y="0"/>
                    </a:lnTo>
                    <a:lnTo>
                      <a:pt x="8" y="0"/>
                    </a:lnTo>
                    <a:lnTo>
                      <a:pt x="8" y="8"/>
                    </a:lnTo>
                    <a:lnTo>
                      <a:pt x="8" y="8"/>
                    </a:lnTo>
                    <a:lnTo>
                      <a:pt x="0" y="8"/>
                    </a:lnTo>
                    <a:lnTo>
                      <a:pt x="8"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0"/>
                    </a:lnTo>
                    <a:lnTo>
                      <a:pt x="8" y="0"/>
                    </a:lnTo>
                    <a:lnTo>
                      <a:pt x="8" y="8"/>
                    </a:lnTo>
                    <a:lnTo>
                      <a:pt x="0" y="8"/>
                    </a:lnTo>
                    <a:lnTo>
                      <a:pt x="0" y="0"/>
                    </a:lnTo>
                    <a:lnTo>
                      <a:pt x="8" y="0"/>
                    </a:lnTo>
                    <a:lnTo>
                      <a:pt x="8" y="8"/>
                    </a:lnTo>
                    <a:lnTo>
                      <a:pt x="0" y="8"/>
                    </a:lnTo>
                    <a:lnTo>
                      <a:pt x="0" y="0"/>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8" name="Freeform 456"/>
              <p:cNvSpPr>
                <a:spLocks/>
              </p:cNvSpPr>
              <p:nvPr/>
            </p:nvSpPr>
            <p:spPr bwMode="auto">
              <a:xfrm>
                <a:off x="2973" y="1430"/>
                <a:ext cx="8" cy="8"/>
              </a:xfrm>
              <a:custGeom>
                <a:avLst/>
                <a:gdLst/>
                <a:ahLst/>
                <a:cxnLst>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9" name="Freeform 457"/>
              <p:cNvSpPr>
                <a:spLocks/>
              </p:cNvSpPr>
              <p:nvPr/>
            </p:nvSpPr>
            <p:spPr bwMode="auto">
              <a:xfrm>
                <a:off x="2957" y="1414"/>
                <a:ext cx="16" cy="24"/>
              </a:xfrm>
              <a:custGeom>
                <a:avLst/>
                <a:gdLst/>
                <a:ahLst/>
                <a:cxnLst>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24"/>
                  </a:cxn>
                  <a:cxn ang="0">
                    <a:pos x="16" y="24"/>
                  </a:cxn>
                </a:cxnLst>
                <a:rect l="0" t="0" r="r" b="b"/>
                <a:pathLst>
                  <a:path w="16" h="24">
                    <a:moveTo>
                      <a:pt x="16"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0" name="Freeform 458"/>
              <p:cNvSpPr>
                <a:spLocks/>
              </p:cNvSpPr>
              <p:nvPr/>
            </p:nvSpPr>
            <p:spPr bwMode="auto">
              <a:xfrm>
                <a:off x="3311" y="1414"/>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1" name="Freeform 459"/>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2" name="Freeform 460"/>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3" name="Freeform 461"/>
              <p:cNvSpPr>
                <a:spLocks/>
              </p:cNvSpPr>
              <p:nvPr/>
            </p:nvSpPr>
            <p:spPr bwMode="auto">
              <a:xfrm>
                <a:off x="3311" y="141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4" name="Freeform 462"/>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5" name="Freeform 463"/>
              <p:cNvSpPr>
                <a:spLocks/>
              </p:cNvSpPr>
              <p:nvPr/>
            </p:nvSpPr>
            <p:spPr bwMode="auto">
              <a:xfrm>
                <a:off x="2973" y="1430"/>
                <a:ext cx="1" cy="8"/>
              </a:xfrm>
              <a:custGeom>
                <a:avLst/>
                <a:gdLst/>
                <a:ahLst/>
                <a:cxnLst>
                  <a:cxn ang="0">
                    <a:pos x="0" y="8"/>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Lst>
                <a:rect l="0" t="0" r="r" b="b"/>
                <a:pathLst>
                  <a:path h="8">
                    <a:moveTo>
                      <a:pt x="0" y="0"/>
                    </a:move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6" name="Freeform 464"/>
              <p:cNvSpPr>
                <a:spLocks/>
              </p:cNvSpPr>
              <p:nvPr/>
            </p:nvSpPr>
            <p:spPr bwMode="auto">
              <a:xfrm>
                <a:off x="3287" y="1414"/>
                <a:ext cx="1" cy="8"/>
              </a:xfrm>
              <a:custGeom>
                <a:avLst/>
                <a:gdLst/>
                <a:ahLst/>
                <a:cxnLst>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7" name="Freeform 465"/>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8" name="Freeform 466"/>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9" name="Freeform 467"/>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0" name="Freeform 468"/>
              <p:cNvSpPr>
                <a:spLocks noEditPoints="1"/>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1" name="Freeform 469"/>
              <p:cNvSpPr>
                <a:spLocks/>
              </p:cNvSpPr>
              <p:nvPr/>
            </p:nvSpPr>
            <p:spPr bwMode="auto">
              <a:xfrm>
                <a:off x="2973" y="1430"/>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2" name="Freeform 470"/>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3" name="Freeform 47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4" name="Freeform 472"/>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5" name="Freeform 473"/>
              <p:cNvSpPr>
                <a:spLocks/>
              </p:cNvSpPr>
              <p:nvPr/>
            </p:nvSpPr>
            <p:spPr bwMode="auto">
              <a:xfrm>
                <a:off x="3303" y="1397"/>
                <a:ext cx="57" cy="25"/>
              </a:xfrm>
              <a:custGeom>
                <a:avLst/>
                <a:gdLst/>
                <a:ahLst/>
                <a:cxnLst>
                  <a:cxn ang="0">
                    <a:pos x="0" y="17"/>
                  </a:cxn>
                  <a:cxn ang="0">
                    <a:pos x="8" y="17"/>
                  </a:cxn>
                  <a:cxn ang="0">
                    <a:pos x="8" y="17"/>
                  </a:cxn>
                  <a:cxn ang="0">
                    <a:pos x="8" y="17"/>
                  </a:cxn>
                  <a:cxn ang="0">
                    <a:pos x="8" y="17"/>
                  </a:cxn>
                  <a:cxn ang="0">
                    <a:pos x="16" y="17"/>
                  </a:cxn>
                  <a:cxn ang="0">
                    <a:pos x="16" y="17"/>
                  </a:cxn>
                  <a:cxn ang="0">
                    <a:pos x="16" y="17"/>
                  </a:cxn>
                  <a:cxn ang="0">
                    <a:pos x="16" y="17"/>
                  </a:cxn>
                  <a:cxn ang="0">
                    <a:pos x="16" y="17"/>
                  </a:cxn>
                  <a:cxn ang="0">
                    <a:pos x="16" y="17"/>
                  </a:cxn>
                  <a:cxn ang="0">
                    <a:pos x="24" y="17"/>
                  </a:cxn>
                  <a:cxn ang="0">
                    <a:pos x="24" y="17"/>
                  </a:cxn>
                  <a:cxn ang="0">
                    <a:pos x="24" y="17"/>
                  </a:cxn>
                  <a:cxn ang="0">
                    <a:pos x="32" y="17"/>
                  </a:cxn>
                  <a:cxn ang="0">
                    <a:pos x="32" y="8"/>
                  </a:cxn>
                  <a:cxn ang="0">
                    <a:pos x="32" y="8"/>
                  </a:cxn>
                  <a:cxn ang="0">
                    <a:pos x="32" y="8"/>
                  </a:cxn>
                  <a:cxn ang="0">
                    <a:pos x="32" y="8"/>
                  </a:cxn>
                  <a:cxn ang="0">
                    <a:pos x="40" y="8"/>
                  </a:cxn>
                  <a:cxn ang="0">
                    <a:pos x="40" y="8"/>
                  </a:cxn>
                  <a:cxn ang="0">
                    <a:pos x="40" y="8"/>
                  </a:cxn>
                  <a:cxn ang="0">
                    <a:pos x="40" y="8"/>
                  </a:cxn>
                  <a:cxn ang="0">
                    <a:pos x="49" y="8"/>
                  </a:cxn>
                  <a:cxn ang="0">
                    <a:pos x="49" y="8"/>
                  </a:cxn>
                  <a:cxn ang="0">
                    <a:pos x="49" y="8"/>
                  </a:cxn>
                  <a:cxn ang="0">
                    <a:pos x="57" y="8"/>
                  </a:cxn>
                  <a:cxn ang="0">
                    <a:pos x="57" y="8"/>
                  </a:cxn>
                  <a:cxn ang="0">
                    <a:pos x="57" y="8"/>
                  </a:cxn>
                  <a:cxn ang="0">
                    <a:pos x="49" y="8"/>
                  </a:cxn>
                  <a:cxn ang="0">
                    <a:pos x="49" y="8"/>
                  </a:cxn>
                  <a:cxn ang="0">
                    <a:pos x="49" y="8"/>
                  </a:cxn>
                  <a:cxn ang="0">
                    <a:pos x="40" y="8"/>
                  </a:cxn>
                  <a:cxn ang="0">
                    <a:pos x="40" y="8"/>
                  </a:cxn>
                  <a:cxn ang="0">
                    <a:pos x="40" y="8"/>
                  </a:cxn>
                  <a:cxn ang="0">
                    <a:pos x="40" y="8"/>
                  </a:cxn>
                  <a:cxn ang="0">
                    <a:pos x="40" y="8"/>
                  </a:cxn>
                  <a:cxn ang="0">
                    <a:pos x="32" y="8"/>
                  </a:cxn>
                  <a:cxn ang="0">
                    <a:pos x="32" y="8"/>
                  </a:cxn>
                  <a:cxn ang="0">
                    <a:pos x="32" y="17"/>
                  </a:cxn>
                  <a:cxn ang="0">
                    <a:pos x="32" y="17"/>
                  </a:cxn>
                  <a:cxn ang="0">
                    <a:pos x="24" y="17"/>
                  </a:cxn>
                  <a:cxn ang="0">
                    <a:pos x="24" y="17"/>
                  </a:cxn>
                  <a:cxn ang="0">
                    <a:pos x="24" y="17"/>
                  </a:cxn>
                  <a:cxn ang="0">
                    <a:pos x="16" y="17"/>
                  </a:cxn>
                  <a:cxn ang="0">
                    <a:pos x="16" y="17"/>
                  </a:cxn>
                  <a:cxn ang="0">
                    <a:pos x="16" y="17"/>
                  </a:cxn>
                  <a:cxn ang="0">
                    <a:pos x="16" y="17"/>
                  </a:cxn>
                  <a:cxn ang="0">
                    <a:pos x="16" y="17"/>
                  </a:cxn>
                  <a:cxn ang="0">
                    <a:pos x="16" y="17"/>
                  </a:cxn>
                  <a:cxn ang="0">
                    <a:pos x="8" y="17"/>
                  </a:cxn>
                  <a:cxn ang="0">
                    <a:pos x="8" y="17"/>
                  </a:cxn>
                  <a:cxn ang="0">
                    <a:pos x="8" y="17"/>
                  </a:cxn>
                  <a:cxn ang="0">
                    <a:pos x="8" y="25"/>
                  </a:cxn>
                  <a:cxn ang="0">
                    <a:pos x="0" y="25"/>
                  </a:cxn>
                  <a:cxn ang="0">
                    <a:pos x="0" y="25"/>
                  </a:cxn>
                </a:cxnLst>
                <a:rect l="0" t="0" r="r" b="b"/>
                <a:pathLst>
                  <a:path w="57" h="25">
                    <a:moveTo>
                      <a:pt x="0" y="25"/>
                    </a:moveTo>
                    <a:lnTo>
                      <a:pt x="0" y="25"/>
                    </a:lnTo>
                    <a:lnTo>
                      <a:pt x="0" y="17"/>
                    </a:lnTo>
                    <a:lnTo>
                      <a:pt x="0" y="17"/>
                    </a:lnTo>
                    <a:lnTo>
                      <a:pt x="0" y="17"/>
                    </a:lnTo>
                    <a:lnTo>
                      <a:pt x="0" y="17"/>
                    </a:lnTo>
                    <a:lnTo>
                      <a:pt x="0" y="17"/>
                    </a:lnTo>
                    <a:lnTo>
                      <a:pt x="0" y="17"/>
                    </a:lnTo>
                    <a:lnTo>
                      <a:pt x="0" y="25"/>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32" y="17"/>
                    </a:lnTo>
                    <a:lnTo>
                      <a:pt x="32" y="17"/>
                    </a:lnTo>
                    <a:lnTo>
                      <a:pt x="32" y="17"/>
                    </a:lnTo>
                    <a:lnTo>
                      <a:pt x="32" y="17"/>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57" y="8"/>
                    </a:lnTo>
                    <a:lnTo>
                      <a:pt x="57" y="8"/>
                    </a:lnTo>
                    <a:lnTo>
                      <a:pt x="57" y="8"/>
                    </a:lnTo>
                    <a:lnTo>
                      <a:pt x="57" y="8"/>
                    </a:lnTo>
                    <a:lnTo>
                      <a:pt x="57" y="8"/>
                    </a:lnTo>
                    <a:lnTo>
                      <a:pt x="57" y="8"/>
                    </a:lnTo>
                    <a:lnTo>
                      <a:pt x="57" y="8"/>
                    </a:lnTo>
                    <a:lnTo>
                      <a:pt x="57" y="0"/>
                    </a:lnTo>
                    <a:lnTo>
                      <a:pt x="57" y="0"/>
                    </a:lnTo>
                    <a:lnTo>
                      <a:pt x="57" y="0"/>
                    </a:lnTo>
                    <a:lnTo>
                      <a:pt x="57" y="0"/>
                    </a:lnTo>
                    <a:lnTo>
                      <a:pt x="57" y="8"/>
                    </a:lnTo>
                    <a:lnTo>
                      <a:pt x="57" y="8"/>
                    </a:lnTo>
                    <a:lnTo>
                      <a:pt x="57" y="8"/>
                    </a:lnTo>
                    <a:lnTo>
                      <a:pt x="57" y="0"/>
                    </a:lnTo>
                    <a:lnTo>
                      <a:pt x="57" y="8"/>
                    </a:lnTo>
                    <a:lnTo>
                      <a:pt x="57" y="8"/>
                    </a:lnTo>
                    <a:lnTo>
                      <a:pt x="57" y="8"/>
                    </a:lnTo>
                    <a:lnTo>
                      <a:pt x="57" y="8"/>
                    </a:lnTo>
                    <a:lnTo>
                      <a:pt x="57" y="8"/>
                    </a:lnTo>
                    <a:lnTo>
                      <a:pt x="57" y="8"/>
                    </a:lnTo>
                    <a:lnTo>
                      <a:pt x="57"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16" y="17"/>
                    </a:lnTo>
                    <a:lnTo>
                      <a:pt x="8" y="17"/>
                    </a:lnTo>
                    <a:lnTo>
                      <a:pt x="8" y="17"/>
                    </a:lnTo>
                    <a:lnTo>
                      <a:pt x="8" y="17"/>
                    </a:lnTo>
                    <a:lnTo>
                      <a:pt x="8" y="17"/>
                    </a:lnTo>
                    <a:lnTo>
                      <a:pt x="8" y="17"/>
                    </a:lnTo>
                    <a:lnTo>
                      <a:pt x="8" y="17"/>
                    </a:lnTo>
                    <a:lnTo>
                      <a:pt x="8" y="25"/>
                    </a:lnTo>
                    <a:lnTo>
                      <a:pt x="8" y="25"/>
                    </a:lnTo>
                    <a:lnTo>
                      <a:pt x="8" y="17"/>
                    </a:lnTo>
                    <a:lnTo>
                      <a:pt x="8" y="17"/>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6" name="Rectangle 474"/>
              <p:cNvSpPr>
                <a:spLocks noChangeArrowheads="1"/>
              </p:cNvSpPr>
              <p:nvPr/>
            </p:nvSpPr>
            <p:spPr bwMode="auto">
              <a:xfrm>
                <a:off x="2981" y="143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17" name="Freeform 475"/>
              <p:cNvSpPr>
                <a:spLocks/>
              </p:cNvSpPr>
              <p:nvPr/>
            </p:nvSpPr>
            <p:spPr bwMode="auto">
              <a:xfrm>
                <a:off x="3271" y="1414"/>
                <a:ext cx="8" cy="8"/>
              </a:xfrm>
              <a:custGeom>
                <a:avLst/>
                <a:gdLst/>
                <a:ahLst/>
                <a:cxnLst>
                  <a:cxn ang="0">
                    <a:pos x="8" y="8"/>
                  </a:cxn>
                  <a:cxn ang="0">
                    <a:pos x="8" y="8"/>
                  </a:cxn>
                  <a:cxn ang="0">
                    <a:pos x="8" y="8"/>
                  </a:cxn>
                  <a:cxn ang="0">
                    <a:pos x="8" y="8"/>
                  </a:cxn>
                  <a:cxn ang="0">
                    <a:pos x="0" y="8"/>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8" name="Freeform 476"/>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9" name="Freeform 477"/>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0" name="Freeform 478"/>
              <p:cNvSpPr>
                <a:spLocks/>
              </p:cNvSpPr>
              <p:nvPr/>
            </p:nvSpPr>
            <p:spPr bwMode="auto">
              <a:xfrm>
                <a:off x="3303"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1" name="Freeform 479"/>
              <p:cNvSpPr>
                <a:spLocks/>
              </p:cNvSpPr>
              <p:nvPr/>
            </p:nvSpPr>
            <p:spPr bwMode="auto">
              <a:xfrm>
                <a:off x="3271" y="1414"/>
                <a:ext cx="32" cy="8"/>
              </a:xfrm>
              <a:custGeom>
                <a:avLst/>
                <a:gdLst/>
                <a:ahLst/>
                <a:cxnLst>
                  <a:cxn ang="0">
                    <a:pos x="32" y="8"/>
                  </a:cxn>
                  <a:cxn ang="0">
                    <a:pos x="24" y="8"/>
                  </a:cxn>
                  <a:cxn ang="0">
                    <a:pos x="24"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0" y="8"/>
                  </a:cxn>
                  <a:cxn ang="0">
                    <a:pos x="8" y="8"/>
                  </a:cxn>
                  <a:cxn ang="0">
                    <a:pos x="8"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24" y="8"/>
                  </a:cxn>
                  <a:cxn ang="0">
                    <a:pos x="24" y="8"/>
                  </a:cxn>
                  <a:cxn ang="0">
                    <a:pos x="24" y="8"/>
                  </a:cxn>
                  <a:cxn ang="0">
                    <a:pos x="24"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2" name="Freeform 480"/>
              <p:cNvSpPr>
                <a:spLocks/>
              </p:cNvSpPr>
              <p:nvPr/>
            </p:nvSpPr>
            <p:spPr bwMode="auto">
              <a:xfrm>
                <a:off x="2965" y="1430"/>
                <a:ext cx="16" cy="8"/>
              </a:xfrm>
              <a:custGeom>
                <a:avLst/>
                <a:gdLst/>
                <a:ahLst/>
                <a:cxnLst>
                  <a:cxn ang="0">
                    <a:pos x="16" y="8"/>
                  </a:cxn>
                  <a:cxn ang="0">
                    <a:pos x="16" y="8"/>
                  </a:cxn>
                  <a:cxn ang="0">
                    <a:pos x="16" y="8"/>
                  </a:cxn>
                  <a:cxn ang="0">
                    <a:pos x="16" y="8"/>
                  </a:cxn>
                  <a:cxn ang="0">
                    <a:pos x="16" y="8"/>
                  </a:cxn>
                  <a:cxn ang="0">
                    <a:pos x="16"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3" name="Freeform 481"/>
              <p:cNvSpPr>
                <a:spLocks/>
              </p:cNvSpPr>
              <p:nvPr/>
            </p:nvSpPr>
            <p:spPr bwMode="auto">
              <a:xfrm>
                <a:off x="2973" y="143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4" name="Freeform 482"/>
              <p:cNvSpPr>
                <a:spLocks/>
              </p:cNvSpPr>
              <p:nvPr/>
            </p:nvSpPr>
            <p:spPr bwMode="auto">
              <a:xfrm>
                <a:off x="2973"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5" name="Rectangle 483"/>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26" name="Freeform 484"/>
              <p:cNvSpPr>
                <a:spLocks/>
              </p:cNvSpPr>
              <p:nvPr/>
            </p:nvSpPr>
            <p:spPr bwMode="auto">
              <a:xfrm>
                <a:off x="2957" y="144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7" name="Freeform 485"/>
              <p:cNvSpPr>
                <a:spLocks/>
              </p:cNvSpPr>
              <p:nvPr/>
            </p:nvSpPr>
            <p:spPr bwMode="auto">
              <a:xfrm>
                <a:off x="2949"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0" y="0"/>
                  </a:cxn>
                  <a:cxn ang="0">
                    <a:pos x="0" y="0"/>
                  </a:cxn>
                  <a:cxn ang="0">
                    <a:pos x="8" y="0"/>
                  </a:cxn>
                </a:cxnLst>
                <a:rect l="0" t="0" r="r" b="b"/>
                <a:pathLst>
                  <a:path w="8" h="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8" name="Freeform 486"/>
              <p:cNvSpPr>
                <a:spLocks/>
              </p:cNvSpPr>
              <p:nvPr/>
            </p:nvSpPr>
            <p:spPr bwMode="auto">
              <a:xfrm>
                <a:off x="2973" y="1438"/>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9" name="Freeform 487"/>
              <p:cNvSpPr>
                <a:spLocks/>
              </p:cNvSpPr>
              <p:nvPr/>
            </p:nvSpPr>
            <p:spPr bwMode="auto">
              <a:xfrm>
                <a:off x="2973" y="1438"/>
                <a:ext cx="8" cy="8"/>
              </a:xfrm>
              <a:custGeom>
                <a:avLst/>
                <a:gdLst/>
                <a:ahLst/>
                <a:cxnLst>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0" name="Rectangle 488"/>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31" name="Freeform 489"/>
              <p:cNvSpPr>
                <a:spLocks/>
              </p:cNvSpPr>
              <p:nvPr/>
            </p:nvSpPr>
            <p:spPr bwMode="auto">
              <a:xfrm>
                <a:off x="2957" y="1446"/>
                <a:ext cx="8" cy="8"/>
              </a:xfrm>
              <a:custGeom>
                <a:avLst/>
                <a:gdLst/>
                <a:ahLst/>
                <a:cxnLst>
                  <a:cxn ang="0">
                    <a:pos x="0" y="0"/>
                  </a:cxn>
                  <a:cxn ang="0">
                    <a:pos x="0" y="0"/>
                  </a:cxn>
                  <a:cxn ang="0">
                    <a:pos x="0" y="0"/>
                  </a:cxn>
                  <a:cxn ang="0">
                    <a:pos x="0" y="0"/>
                  </a:cxn>
                  <a:cxn ang="0">
                    <a:pos x="0" y="8"/>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8"/>
                    </a:lnTo>
                    <a:lnTo>
                      <a:pt x="0" y="0"/>
                    </a:lnTo>
                    <a:lnTo>
                      <a:pt x="0" y="0"/>
                    </a:lnTo>
                    <a:lnTo>
                      <a:pt x="8"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2" name="Freeform 490"/>
              <p:cNvSpPr>
                <a:spLocks/>
              </p:cNvSpPr>
              <p:nvPr/>
            </p:nvSpPr>
            <p:spPr bwMode="auto">
              <a:xfrm>
                <a:off x="2940" y="1446"/>
                <a:ext cx="25" cy="72"/>
              </a:xfrm>
              <a:custGeom>
                <a:avLst/>
                <a:gdLst/>
                <a:ahLst/>
                <a:cxnLst>
                  <a:cxn ang="0">
                    <a:pos x="17" y="8"/>
                  </a:cxn>
                  <a:cxn ang="0">
                    <a:pos x="9" y="16"/>
                  </a:cxn>
                  <a:cxn ang="0">
                    <a:pos x="9" y="16"/>
                  </a:cxn>
                  <a:cxn ang="0">
                    <a:pos x="9" y="16"/>
                  </a:cxn>
                  <a:cxn ang="0">
                    <a:pos x="9" y="16"/>
                  </a:cxn>
                  <a:cxn ang="0">
                    <a:pos x="17" y="24"/>
                  </a:cxn>
                  <a:cxn ang="0">
                    <a:pos x="17" y="32"/>
                  </a:cxn>
                  <a:cxn ang="0">
                    <a:pos x="17" y="32"/>
                  </a:cxn>
                  <a:cxn ang="0">
                    <a:pos x="17" y="32"/>
                  </a:cxn>
                  <a:cxn ang="0">
                    <a:pos x="17" y="32"/>
                  </a:cxn>
                  <a:cxn ang="0">
                    <a:pos x="17" y="32"/>
                  </a:cxn>
                  <a:cxn ang="0">
                    <a:pos x="17" y="32"/>
                  </a:cxn>
                  <a:cxn ang="0">
                    <a:pos x="17" y="40"/>
                  </a:cxn>
                  <a:cxn ang="0">
                    <a:pos x="9" y="48"/>
                  </a:cxn>
                  <a:cxn ang="0">
                    <a:pos x="17" y="56"/>
                  </a:cxn>
                  <a:cxn ang="0">
                    <a:pos x="9" y="56"/>
                  </a:cxn>
                  <a:cxn ang="0">
                    <a:pos x="17" y="56"/>
                  </a:cxn>
                  <a:cxn ang="0">
                    <a:pos x="17" y="48"/>
                  </a:cxn>
                  <a:cxn ang="0">
                    <a:pos x="17" y="48"/>
                  </a:cxn>
                  <a:cxn ang="0">
                    <a:pos x="17" y="56"/>
                  </a:cxn>
                  <a:cxn ang="0">
                    <a:pos x="17" y="56"/>
                  </a:cxn>
                  <a:cxn ang="0">
                    <a:pos x="17" y="56"/>
                  </a:cxn>
                  <a:cxn ang="0">
                    <a:pos x="17" y="56"/>
                  </a:cxn>
                  <a:cxn ang="0">
                    <a:pos x="17" y="56"/>
                  </a:cxn>
                  <a:cxn ang="0">
                    <a:pos x="17" y="56"/>
                  </a:cxn>
                  <a:cxn ang="0">
                    <a:pos x="17" y="56"/>
                  </a:cxn>
                  <a:cxn ang="0">
                    <a:pos x="17" y="56"/>
                  </a:cxn>
                  <a:cxn ang="0">
                    <a:pos x="9" y="64"/>
                  </a:cxn>
                  <a:cxn ang="0">
                    <a:pos x="9" y="72"/>
                  </a:cxn>
                  <a:cxn ang="0">
                    <a:pos x="9" y="72"/>
                  </a:cxn>
                  <a:cxn ang="0">
                    <a:pos x="9" y="72"/>
                  </a:cxn>
                  <a:cxn ang="0">
                    <a:pos x="9" y="72"/>
                  </a:cxn>
                  <a:cxn ang="0">
                    <a:pos x="9" y="64"/>
                  </a:cxn>
                  <a:cxn ang="0">
                    <a:pos x="17" y="56"/>
                  </a:cxn>
                  <a:cxn ang="0">
                    <a:pos x="17" y="56"/>
                  </a:cxn>
                  <a:cxn ang="0">
                    <a:pos x="17" y="56"/>
                  </a:cxn>
                  <a:cxn ang="0">
                    <a:pos x="25" y="56"/>
                  </a:cxn>
                  <a:cxn ang="0">
                    <a:pos x="17" y="56"/>
                  </a:cxn>
                  <a:cxn ang="0">
                    <a:pos x="17" y="56"/>
                  </a:cxn>
                  <a:cxn ang="0">
                    <a:pos x="17" y="56"/>
                  </a:cxn>
                  <a:cxn ang="0">
                    <a:pos x="17" y="56"/>
                  </a:cxn>
                  <a:cxn ang="0">
                    <a:pos x="17" y="48"/>
                  </a:cxn>
                  <a:cxn ang="0">
                    <a:pos x="17" y="48"/>
                  </a:cxn>
                  <a:cxn ang="0">
                    <a:pos x="17" y="56"/>
                  </a:cxn>
                  <a:cxn ang="0">
                    <a:pos x="17" y="56"/>
                  </a:cxn>
                  <a:cxn ang="0">
                    <a:pos x="9" y="56"/>
                  </a:cxn>
                  <a:cxn ang="0">
                    <a:pos x="9" y="48"/>
                  </a:cxn>
                  <a:cxn ang="0">
                    <a:pos x="9" y="40"/>
                  </a:cxn>
                  <a:cxn ang="0">
                    <a:pos x="17" y="32"/>
                  </a:cxn>
                  <a:cxn ang="0">
                    <a:pos x="17" y="32"/>
                  </a:cxn>
                  <a:cxn ang="0">
                    <a:pos x="17" y="32"/>
                  </a:cxn>
                  <a:cxn ang="0">
                    <a:pos x="17" y="32"/>
                  </a:cxn>
                  <a:cxn ang="0">
                    <a:pos x="17" y="32"/>
                  </a:cxn>
                  <a:cxn ang="0">
                    <a:pos x="17" y="24"/>
                  </a:cxn>
                  <a:cxn ang="0">
                    <a:pos x="17" y="24"/>
                  </a:cxn>
                  <a:cxn ang="0">
                    <a:pos x="9" y="24"/>
                  </a:cxn>
                  <a:cxn ang="0">
                    <a:pos x="9" y="16"/>
                  </a:cxn>
                  <a:cxn ang="0">
                    <a:pos x="9" y="16"/>
                  </a:cxn>
                  <a:cxn ang="0">
                    <a:pos x="9" y="16"/>
                  </a:cxn>
                  <a:cxn ang="0">
                    <a:pos x="17" y="8"/>
                  </a:cxn>
                </a:cxnLst>
                <a:rect l="0" t="0" r="r" b="b"/>
                <a:pathLst>
                  <a:path w="25" h="72">
                    <a:moveTo>
                      <a:pt x="17" y="0"/>
                    </a:move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17" y="8"/>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40"/>
                    </a:lnTo>
                    <a:lnTo>
                      <a:pt x="17" y="40"/>
                    </a:lnTo>
                    <a:lnTo>
                      <a:pt x="17" y="40"/>
                    </a:lnTo>
                    <a:lnTo>
                      <a:pt x="17" y="40"/>
                    </a:lnTo>
                    <a:lnTo>
                      <a:pt x="17" y="40"/>
                    </a:lnTo>
                    <a:lnTo>
                      <a:pt x="17" y="40"/>
                    </a:lnTo>
                    <a:lnTo>
                      <a:pt x="17" y="40"/>
                    </a:lnTo>
                    <a:lnTo>
                      <a:pt x="17" y="40"/>
                    </a:lnTo>
                    <a:lnTo>
                      <a:pt x="17" y="40"/>
                    </a:lnTo>
                    <a:lnTo>
                      <a:pt x="17" y="40"/>
                    </a:lnTo>
                    <a:lnTo>
                      <a:pt x="9" y="40"/>
                    </a:lnTo>
                    <a:lnTo>
                      <a:pt x="17" y="40"/>
                    </a:lnTo>
                    <a:lnTo>
                      <a:pt x="17" y="40"/>
                    </a:lnTo>
                    <a:lnTo>
                      <a:pt x="17" y="40"/>
                    </a:lnTo>
                    <a:lnTo>
                      <a:pt x="17" y="40"/>
                    </a:lnTo>
                    <a:lnTo>
                      <a:pt x="17" y="40"/>
                    </a:lnTo>
                    <a:lnTo>
                      <a:pt x="17" y="40"/>
                    </a:lnTo>
                    <a:lnTo>
                      <a:pt x="17" y="40"/>
                    </a:lnTo>
                    <a:lnTo>
                      <a:pt x="9" y="48"/>
                    </a:lnTo>
                    <a:lnTo>
                      <a:pt x="9" y="48"/>
                    </a:lnTo>
                    <a:lnTo>
                      <a:pt x="9" y="40"/>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17" y="48"/>
                    </a:lnTo>
                    <a:lnTo>
                      <a:pt x="17" y="48"/>
                    </a:lnTo>
                    <a:lnTo>
                      <a:pt x="9"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17" y="56"/>
                    </a:lnTo>
                    <a:lnTo>
                      <a:pt x="17"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17" y="56"/>
                    </a:lnTo>
                    <a:lnTo>
                      <a:pt x="17" y="56"/>
                    </a:lnTo>
                    <a:lnTo>
                      <a:pt x="9" y="56"/>
                    </a:lnTo>
                    <a:lnTo>
                      <a:pt x="17" y="56"/>
                    </a:lnTo>
                    <a:lnTo>
                      <a:pt x="17" y="56"/>
                    </a:lnTo>
                    <a:lnTo>
                      <a:pt x="17"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17" y="48"/>
                    </a:lnTo>
                    <a:lnTo>
                      <a:pt x="17" y="48"/>
                    </a:lnTo>
                    <a:lnTo>
                      <a:pt x="17" y="48"/>
                    </a:lnTo>
                    <a:lnTo>
                      <a:pt x="17" y="48"/>
                    </a:lnTo>
                    <a:lnTo>
                      <a:pt x="17"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0"/>
                    </a:lnTo>
                    <a:lnTo>
                      <a:pt x="9" y="40"/>
                    </a:lnTo>
                    <a:lnTo>
                      <a:pt x="9" y="40"/>
                    </a:lnTo>
                    <a:lnTo>
                      <a:pt x="9" y="40"/>
                    </a:lnTo>
                    <a:lnTo>
                      <a:pt x="9" y="40"/>
                    </a:lnTo>
                    <a:lnTo>
                      <a:pt x="9" y="40"/>
                    </a:lnTo>
                    <a:lnTo>
                      <a:pt x="9" y="40"/>
                    </a:lnTo>
                    <a:lnTo>
                      <a:pt x="9" y="40"/>
                    </a:lnTo>
                    <a:lnTo>
                      <a:pt x="9" y="40"/>
                    </a:lnTo>
                    <a:lnTo>
                      <a:pt x="9" y="40"/>
                    </a:lnTo>
                    <a:lnTo>
                      <a:pt x="9" y="40"/>
                    </a:lnTo>
                    <a:lnTo>
                      <a:pt x="17" y="40"/>
                    </a:lnTo>
                    <a:lnTo>
                      <a:pt x="17" y="40"/>
                    </a:lnTo>
                    <a:lnTo>
                      <a:pt x="17" y="40"/>
                    </a:lnTo>
                    <a:lnTo>
                      <a:pt x="17" y="40"/>
                    </a:lnTo>
                    <a:lnTo>
                      <a:pt x="17" y="40"/>
                    </a:lnTo>
                    <a:lnTo>
                      <a:pt x="17" y="40"/>
                    </a:lnTo>
                    <a:lnTo>
                      <a:pt x="17" y="40"/>
                    </a:lnTo>
                    <a:lnTo>
                      <a:pt x="17" y="40"/>
                    </a:lnTo>
                    <a:lnTo>
                      <a:pt x="17" y="40"/>
                    </a:lnTo>
                    <a:lnTo>
                      <a:pt x="17" y="40"/>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24"/>
                    </a:lnTo>
                    <a:lnTo>
                      <a:pt x="9" y="24"/>
                    </a:lnTo>
                    <a:lnTo>
                      <a:pt x="9" y="16"/>
                    </a:lnTo>
                    <a:lnTo>
                      <a:pt x="9" y="16"/>
                    </a:lnTo>
                    <a:lnTo>
                      <a:pt x="9" y="16"/>
                    </a:lnTo>
                    <a:lnTo>
                      <a:pt x="9" y="16"/>
                    </a:lnTo>
                    <a:lnTo>
                      <a:pt x="9" y="16"/>
                    </a:lnTo>
                    <a:lnTo>
                      <a:pt x="9" y="16"/>
                    </a:lnTo>
                    <a:lnTo>
                      <a:pt x="9" y="16"/>
                    </a:lnTo>
                    <a:lnTo>
                      <a:pt x="9" y="16"/>
                    </a:lnTo>
                    <a:lnTo>
                      <a:pt x="9" y="16"/>
                    </a:lnTo>
                    <a:lnTo>
                      <a:pt x="9" y="24"/>
                    </a:lnTo>
                    <a:lnTo>
                      <a:pt x="9" y="24"/>
                    </a:lnTo>
                    <a:lnTo>
                      <a:pt x="9" y="24"/>
                    </a:lnTo>
                    <a:lnTo>
                      <a:pt x="9" y="24"/>
                    </a:lnTo>
                    <a:lnTo>
                      <a:pt x="0" y="16"/>
                    </a:lnTo>
                    <a:lnTo>
                      <a:pt x="0"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3" name="Freeform 491"/>
              <p:cNvSpPr>
                <a:spLocks/>
              </p:cNvSpPr>
              <p:nvPr/>
            </p:nvSpPr>
            <p:spPr bwMode="auto">
              <a:xfrm>
                <a:off x="2940" y="1518"/>
                <a:ext cx="17" cy="41"/>
              </a:xfrm>
              <a:custGeom>
                <a:avLst/>
                <a:gdLst/>
                <a:ahLst/>
                <a:cxnLst>
                  <a:cxn ang="0">
                    <a:pos x="9" y="0"/>
                  </a:cxn>
                  <a:cxn ang="0">
                    <a:pos x="0" y="9"/>
                  </a:cxn>
                  <a:cxn ang="0">
                    <a:pos x="0" y="9"/>
                  </a:cxn>
                  <a:cxn ang="0">
                    <a:pos x="9" y="9"/>
                  </a:cxn>
                  <a:cxn ang="0">
                    <a:pos x="0" y="9"/>
                  </a:cxn>
                  <a:cxn ang="0">
                    <a:pos x="0" y="9"/>
                  </a:cxn>
                  <a:cxn ang="0">
                    <a:pos x="0" y="9"/>
                  </a:cxn>
                  <a:cxn ang="0">
                    <a:pos x="9" y="9"/>
                  </a:cxn>
                  <a:cxn ang="0">
                    <a:pos x="9" y="9"/>
                  </a:cxn>
                  <a:cxn ang="0">
                    <a:pos x="9" y="17"/>
                  </a:cxn>
                  <a:cxn ang="0">
                    <a:pos x="9" y="17"/>
                  </a:cxn>
                  <a:cxn ang="0">
                    <a:pos x="17" y="17"/>
                  </a:cxn>
                  <a:cxn ang="0">
                    <a:pos x="17" y="17"/>
                  </a:cxn>
                  <a:cxn ang="0">
                    <a:pos x="9" y="17"/>
                  </a:cxn>
                  <a:cxn ang="0">
                    <a:pos x="9" y="17"/>
                  </a:cxn>
                  <a:cxn ang="0">
                    <a:pos x="9" y="17"/>
                  </a:cxn>
                  <a:cxn ang="0">
                    <a:pos x="9" y="17"/>
                  </a:cxn>
                  <a:cxn ang="0">
                    <a:pos x="9" y="17"/>
                  </a:cxn>
                  <a:cxn ang="0">
                    <a:pos x="9" y="17"/>
                  </a:cxn>
                  <a:cxn ang="0">
                    <a:pos x="9" y="17"/>
                  </a:cxn>
                  <a:cxn ang="0">
                    <a:pos x="9" y="9"/>
                  </a:cxn>
                  <a:cxn ang="0">
                    <a:pos x="9" y="17"/>
                  </a:cxn>
                  <a:cxn ang="0">
                    <a:pos x="0" y="17"/>
                  </a:cxn>
                  <a:cxn ang="0">
                    <a:pos x="0" y="17"/>
                  </a:cxn>
                  <a:cxn ang="0">
                    <a:pos x="9" y="25"/>
                  </a:cxn>
                  <a:cxn ang="0">
                    <a:pos x="0" y="25"/>
                  </a:cxn>
                  <a:cxn ang="0">
                    <a:pos x="0" y="25"/>
                  </a:cxn>
                  <a:cxn ang="0">
                    <a:pos x="0" y="33"/>
                  </a:cxn>
                  <a:cxn ang="0">
                    <a:pos x="0" y="33"/>
                  </a:cxn>
                  <a:cxn ang="0">
                    <a:pos x="0" y="41"/>
                  </a:cxn>
                  <a:cxn ang="0">
                    <a:pos x="0" y="41"/>
                  </a:cxn>
                  <a:cxn ang="0">
                    <a:pos x="0" y="33"/>
                  </a:cxn>
                  <a:cxn ang="0">
                    <a:pos x="0" y="33"/>
                  </a:cxn>
                  <a:cxn ang="0">
                    <a:pos x="0" y="33"/>
                  </a:cxn>
                  <a:cxn ang="0">
                    <a:pos x="0" y="25"/>
                  </a:cxn>
                  <a:cxn ang="0">
                    <a:pos x="0" y="25"/>
                  </a:cxn>
                  <a:cxn ang="0">
                    <a:pos x="0" y="25"/>
                  </a:cxn>
                  <a:cxn ang="0">
                    <a:pos x="0" y="17"/>
                  </a:cxn>
                  <a:cxn ang="0">
                    <a:pos x="0" y="17"/>
                  </a:cxn>
                  <a:cxn ang="0">
                    <a:pos x="9" y="9"/>
                  </a:cxn>
                  <a:cxn ang="0">
                    <a:pos x="9" y="17"/>
                  </a:cxn>
                  <a:cxn ang="0">
                    <a:pos x="9" y="17"/>
                  </a:cxn>
                  <a:cxn ang="0">
                    <a:pos x="9" y="17"/>
                  </a:cxn>
                  <a:cxn ang="0">
                    <a:pos x="9" y="17"/>
                  </a:cxn>
                  <a:cxn ang="0">
                    <a:pos x="9" y="17"/>
                  </a:cxn>
                  <a:cxn ang="0">
                    <a:pos x="9" y="17"/>
                  </a:cxn>
                  <a:cxn ang="0">
                    <a:pos x="9" y="17"/>
                  </a:cxn>
                  <a:cxn ang="0">
                    <a:pos x="17" y="17"/>
                  </a:cxn>
                  <a:cxn ang="0">
                    <a:pos x="9" y="17"/>
                  </a:cxn>
                  <a:cxn ang="0">
                    <a:pos x="9" y="17"/>
                  </a:cxn>
                  <a:cxn ang="0">
                    <a:pos x="9" y="17"/>
                  </a:cxn>
                  <a:cxn ang="0">
                    <a:pos x="9" y="9"/>
                  </a:cxn>
                  <a:cxn ang="0">
                    <a:pos x="9" y="9"/>
                  </a:cxn>
                  <a:cxn ang="0">
                    <a:pos x="0" y="9"/>
                  </a:cxn>
                  <a:cxn ang="0">
                    <a:pos x="0" y="9"/>
                  </a:cxn>
                  <a:cxn ang="0">
                    <a:pos x="0" y="9"/>
                  </a:cxn>
                  <a:cxn ang="0">
                    <a:pos x="0" y="9"/>
                  </a:cxn>
                  <a:cxn ang="0">
                    <a:pos x="0" y="9"/>
                  </a:cxn>
                  <a:cxn ang="0">
                    <a:pos x="0" y="9"/>
                  </a:cxn>
                  <a:cxn ang="0">
                    <a:pos x="0" y="9"/>
                  </a:cxn>
                  <a:cxn ang="0">
                    <a:pos x="9" y="0"/>
                  </a:cxn>
                </a:cxnLst>
                <a:rect l="0" t="0" r="r" b="b"/>
                <a:pathLst>
                  <a:path w="17" h="41">
                    <a:moveTo>
                      <a:pt x="9" y="0"/>
                    </a:moveTo>
                    <a:lnTo>
                      <a:pt x="9" y="0"/>
                    </a:lnTo>
                    <a:lnTo>
                      <a:pt x="9" y="0"/>
                    </a:lnTo>
                    <a:lnTo>
                      <a:pt x="9" y="0"/>
                    </a:lnTo>
                    <a:lnTo>
                      <a:pt x="9" y="0"/>
                    </a:lnTo>
                    <a:lnTo>
                      <a:pt x="9" y="9"/>
                    </a:lnTo>
                    <a:lnTo>
                      <a:pt x="9" y="0"/>
                    </a:lnTo>
                    <a:lnTo>
                      <a:pt x="9" y="9"/>
                    </a:lnTo>
                    <a:lnTo>
                      <a:pt x="9" y="9"/>
                    </a:lnTo>
                    <a:lnTo>
                      <a:pt x="9" y="9"/>
                    </a:lnTo>
                    <a:lnTo>
                      <a:pt x="9" y="9"/>
                    </a:lnTo>
                    <a:lnTo>
                      <a:pt x="0" y="9"/>
                    </a:lnTo>
                    <a:lnTo>
                      <a:pt x="9" y="9"/>
                    </a:lnTo>
                    <a:lnTo>
                      <a:pt x="0" y="9"/>
                    </a:lnTo>
                    <a:lnTo>
                      <a:pt x="0" y="9"/>
                    </a:lnTo>
                    <a:lnTo>
                      <a:pt x="0" y="9"/>
                    </a:lnTo>
                    <a:lnTo>
                      <a:pt x="9" y="9"/>
                    </a:lnTo>
                    <a:lnTo>
                      <a:pt x="9" y="9"/>
                    </a:lnTo>
                    <a:lnTo>
                      <a:pt x="9" y="9"/>
                    </a:lnTo>
                    <a:lnTo>
                      <a:pt x="9" y="9"/>
                    </a:lnTo>
                    <a:lnTo>
                      <a:pt x="0" y="9"/>
                    </a:lnTo>
                    <a:lnTo>
                      <a:pt x="9" y="9"/>
                    </a:lnTo>
                    <a:lnTo>
                      <a:pt x="9" y="9"/>
                    </a:lnTo>
                    <a:lnTo>
                      <a:pt x="0" y="9"/>
                    </a:lnTo>
                    <a:lnTo>
                      <a:pt x="9" y="9"/>
                    </a:lnTo>
                    <a:lnTo>
                      <a:pt x="9" y="9"/>
                    </a:lnTo>
                    <a:lnTo>
                      <a:pt x="9" y="9"/>
                    </a:lnTo>
                    <a:lnTo>
                      <a:pt x="9" y="9"/>
                    </a:lnTo>
                    <a:lnTo>
                      <a:pt x="0"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9" y="9"/>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9"/>
                    </a:lnTo>
                    <a:lnTo>
                      <a:pt x="9" y="9"/>
                    </a:lnTo>
                    <a:lnTo>
                      <a:pt x="9" y="9"/>
                    </a:lnTo>
                    <a:lnTo>
                      <a:pt x="9" y="9"/>
                    </a:lnTo>
                    <a:lnTo>
                      <a:pt x="9" y="9"/>
                    </a:lnTo>
                    <a:lnTo>
                      <a:pt x="9" y="17"/>
                    </a:lnTo>
                    <a:lnTo>
                      <a:pt x="9" y="17"/>
                    </a:lnTo>
                    <a:lnTo>
                      <a:pt x="9" y="17"/>
                    </a:lnTo>
                    <a:lnTo>
                      <a:pt x="9" y="17"/>
                    </a:lnTo>
                    <a:lnTo>
                      <a:pt x="9" y="17"/>
                    </a:lnTo>
                    <a:lnTo>
                      <a:pt x="0" y="17"/>
                    </a:lnTo>
                    <a:lnTo>
                      <a:pt x="9" y="17"/>
                    </a:lnTo>
                    <a:lnTo>
                      <a:pt x="9" y="17"/>
                    </a:lnTo>
                    <a:lnTo>
                      <a:pt x="0" y="17"/>
                    </a:lnTo>
                    <a:lnTo>
                      <a:pt x="0" y="17"/>
                    </a:lnTo>
                    <a:lnTo>
                      <a:pt x="0" y="17"/>
                    </a:lnTo>
                    <a:lnTo>
                      <a:pt x="0" y="17"/>
                    </a:lnTo>
                    <a:lnTo>
                      <a:pt x="0" y="17"/>
                    </a:lnTo>
                    <a:lnTo>
                      <a:pt x="0" y="17"/>
                    </a:lnTo>
                    <a:lnTo>
                      <a:pt x="0" y="17"/>
                    </a:lnTo>
                    <a:lnTo>
                      <a:pt x="0" y="17"/>
                    </a:lnTo>
                    <a:lnTo>
                      <a:pt x="9" y="17"/>
                    </a:lnTo>
                    <a:lnTo>
                      <a:pt x="9" y="17"/>
                    </a:lnTo>
                    <a:lnTo>
                      <a:pt x="9" y="17"/>
                    </a:lnTo>
                    <a:lnTo>
                      <a:pt x="9" y="25"/>
                    </a:lnTo>
                    <a:lnTo>
                      <a:pt x="9" y="25"/>
                    </a:lnTo>
                    <a:lnTo>
                      <a:pt x="9" y="25"/>
                    </a:lnTo>
                    <a:lnTo>
                      <a:pt x="9"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9" y="17"/>
                    </a:lnTo>
                    <a:lnTo>
                      <a:pt x="9" y="17"/>
                    </a:lnTo>
                    <a:lnTo>
                      <a:pt x="9" y="17"/>
                    </a:lnTo>
                    <a:lnTo>
                      <a:pt x="9" y="17"/>
                    </a:lnTo>
                    <a:lnTo>
                      <a:pt x="9" y="17"/>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17"/>
                    </a:lnTo>
                    <a:lnTo>
                      <a:pt x="9" y="17"/>
                    </a:lnTo>
                    <a:lnTo>
                      <a:pt x="9" y="17"/>
                    </a:lnTo>
                    <a:lnTo>
                      <a:pt x="9" y="9"/>
                    </a:lnTo>
                    <a:lnTo>
                      <a:pt x="9"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0" y="9"/>
                    </a:lnTo>
                    <a:lnTo>
                      <a:pt x="0" y="9"/>
                    </a:lnTo>
                    <a:lnTo>
                      <a:pt x="9" y="9"/>
                    </a:lnTo>
                    <a:lnTo>
                      <a:pt x="0" y="9"/>
                    </a:lnTo>
                    <a:lnTo>
                      <a:pt x="0" y="9"/>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4" name="Freeform 492"/>
              <p:cNvSpPr>
                <a:spLocks/>
              </p:cNvSpPr>
              <p:nvPr/>
            </p:nvSpPr>
            <p:spPr bwMode="auto">
              <a:xfrm>
                <a:off x="2932" y="1559"/>
                <a:ext cx="17" cy="24"/>
              </a:xfrm>
              <a:custGeom>
                <a:avLst/>
                <a:gdLst/>
                <a:ahLst/>
                <a:cxnLst>
                  <a:cxn ang="0">
                    <a:pos x="17" y="8"/>
                  </a:cxn>
                  <a:cxn ang="0">
                    <a:pos x="8" y="8"/>
                  </a:cxn>
                  <a:cxn ang="0">
                    <a:pos x="17" y="8"/>
                  </a:cxn>
                  <a:cxn ang="0">
                    <a:pos x="17" y="8"/>
                  </a:cxn>
                  <a:cxn ang="0">
                    <a:pos x="17"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0" y="16"/>
                  </a:cxn>
                  <a:cxn ang="0">
                    <a:pos x="0" y="16"/>
                  </a:cxn>
                  <a:cxn ang="0">
                    <a:pos x="0" y="16"/>
                  </a:cxn>
                  <a:cxn ang="0">
                    <a:pos x="0" y="24"/>
                  </a:cxn>
                  <a:cxn ang="0">
                    <a:pos x="0" y="16"/>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8" y="16"/>
                  </a:cxn>
                  <a:cxn ang="0">
                    <a:pos x="8" y="16"/>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17" y="8"/>
                  </a:cxn>
                  <a:cxn ang="0">
                    <a:pos x="8" y="8"/>
                  </a:cxn>
                  <a:cxn ang="0">
                    <a:pos x="8" y="8"/>
                  </a:cxn>
                  <a:cxn ang="0">
                    <a:pos x="8" y="8"/>
                  </a:cxn>
                  <a:cxn ang="0">
                    <a:pos x="8" y="8"/>
                  </a:cxn>
                </a:cxnLst>
                <a:rect l="0" t="0" r="r" b="b"/>
                <a:pathLst>
                  <a:path w="17" h="24">
                    <a:moveTo>
                      <a:pt x="8" y="0"/>
                    </a:moveTo>
                    <a:lnTo>
                      <a:pt x="8"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8" y="8"/>
                    </a:lnTo>
                    <a:lnTo>
                      <a:pt x="8" y="8"/>
                    </a:lnTo>
                    <a:lnTo>
                      <a:pt x="17"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5" name="Rectangle 493"/>
              <p:cNvSpPr>
                <a:spLocks noChangeArrowheads="1"/>
              </p:cNvSpPr>
              <p:nvPr/>
            </p:nvSpPr>
            <p:spPr bwMode="auto">
              <a:xfrm>
                <a:off x="2932" y="158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36" name="Freeform 494"/>
              <p:cNvSpPr>
                <a:spLocks/>
              </p:cNvSpPr>
              <p:nvPr/>
            </p:nvSpPr>
            <p:spPr bwMode="auto">
              <a:xfrm>
                <a:off x="2932" y="15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7" name="Freeform 495"/>
              <p:cNvSpPr>
                <a:spLocks/>
              </p:cNvSpPr>
              <p:nvPr/>
            </p:nvSpPr>
            <p:spPr bwMode="auto">
              <a:xfrm>
                <a:off x="2940" y="1559"/>
                <a:ext cx="25" cy="24"/>
              </a:xfrm>
              <a:custGeom>
                <a:avLst/>
                <a:gdLst/>
                <a:ahLst/>
                <a:cxnLst>
                  <a:cxn ang="0">
                    <a:pos x="0" y="0"/>
                  </a:cxn>
                  <a:cxn ang="0">
                    <a:pos x="9" y="0"/>
                  </a:cxn>
                  <a:cxn ang="0">
                    <a:pos x="9" y="8"/>
                  </a:cxn>
                  <a:cxn ang="0">
                    <a:pos x="9" y="8"/>
                  </a:cxn>
                  <a:cxn ang="0">
                    <a:pos x="17" y="8"/>
                  </a:cxn>
                  <a:cxn ang="0">
                    <a:pos x="17" y="8"/>
                  </a:cxn>
                  <a:cxn ang="0">
                    <a:pos x="25" y="8"/>
                  </a:cxn>
                  <a:cxn ang="0">
                    <a:pos x="17" y="8"/>
                  </a:cxn>
                  <a:cxn ang="0">
                    <a:pos x="17" y="8"/>
                  </a:cxn>
                  <a:cxn ang="0">
                    <a:pos x="17" y="16"/>
                  </a:cxn>
                  <a:cxn ang="0">
                    <a:pos x="17" y="16"/>
                  </a:cxn>
                  <a:cxn ang="0">
                    <a:pos x="9" y="16"/>
                  </a:cxn>
                  <a:cxn ang="0">
                    <a:pos x="9" y="16"/>
                  </a:cxn>
                  <a:cxn ang="0">
                    <a:pos x="17" y="16"/>
                  </a:cxn>
                  <a:cxn ang="0">
                    <a:pos x="9" y="24"/>
                  </a:cxn>
                  <a:cxn ang="0">
                    <a:pos x="9" y="24"/>
                  </a:cxn>
                  <a:cxn ang="0">
                    <a:pos x="9" y="24"/>
                  </a:cxn>
                  <a:cxn ang="0">
                    <a:pos x="9" y="24"/>
                  </a:cxn>
                  <a:cxn ang="0">
                    <a:pos x="17" y="24"/>
                  </a:cxn>
                  <a:cxn ang="0">
                    <a:pos x="9" y="16"/>
                  </a:cxn>
                  <a:cxn ang="0">
                    <a:pos x="9" y="16"/>
                  </a:cxn>
                  <a:cxn ang="0">
                    <a:pos x="9" y="16"/>
                  </a:cxn>
                  <a:cxn ang="0">
                    <a:pos x="17" y="16"/>
                  </a:cxn>
                  <a:cxn ang="0">
                    <a:pos x="17" y="8"/>
                  </a:cxn>
                  <a:cxn ang="0">
                    <a:pos x="25" y="8"/>
                  </a:cxn>
                  <a:cxn ang="0">
                    <a:pos x="25" y="8"/>
                  </a:cxn>
                  <a:cxn ang="0">
                    <a:pos x="17" y="8"/>
                  </a:cxn>
                  <a:cxn ang="0">
                    <a:pos x="17" y="8"/>
                  </a:cxn>
                  <a:cxn ang="0">
                    <a:pos x="9" y="8"/>
                  </a:cxn>
                  <a:cxn ang="0">
                    <a:pos x="9" y="8"/>
                  </a:cxn>
                  <a:cxn ang="0">
                    <a:pos x="0" y="0"/>
                  </a:cxn>
                  <a:cxn ang="0">
                    <a:pos x="0" y="0"/>
                  </a:cxn>
                  <a:cxn ang="0">
                    <a:pos x="9" y="8"/>
                  </a:cxn>
                  <a:cxn ang="0">
                    <a:pos x="9" y="8"/>
                  </a:cxn>
                  <a:cxn ang="0">
                    <a:pos x="17" y="8"/>
                  </a:cxn>
                  <a:cxn ang="0">
                    <a:pos x="17" y="8"/>
                  </a:cxn>
                  <a:cxn ang="0">
                    <a:pos x="25" y="8"/>
                  </a:cxn>
                  <a:cxn ang="0">
                    <a:pos x="17" y="8"/>
                  </a:cxn>
                  <a:cxn ang="0">
                    <a:pos x="17" y="16"/>
                  </a:cxn>
                  <a:cxn ang="0">
                    <a:pos x="17" y="16"/>
                  </a:cxn>
                  <a:cxn ang="0">
                    <a:pos x="9" y="16"/>
                  </a:cxn>
                  <a:cxn ang="0">
                    <a:pos x="9" y="16"/>
                  </a:cxn>
                  <a:cxn ang="0">
                    <a:pos x="9" y="16"/>
                  </a:cxn>
                  <a:cxn ang="0">
                    <a:pos x="17" y="24"/>
                  </a:cxn>
                  <a:cxn ang="0">
                    <a:pos x="9" y="24"/>
                  </a:cxn>
                  <a:cxn ang="0">
                    <a:pos x="9" y="24"/>
                  </a:cxn>
                  <a:cxn ang="0">
                    <a:pos x="9" y="24"/>
                  </a:cxn>
                  <a:cxn ang="0">
                    <a:pos x="9" y="24"/>
                  </a:cxn>
                  <a:cxn ang="0">
                    <a:pos x="9" y="16"/>
                  </a:cxn>
                  <a:cxn ang="0">
                    <a:pos x="9" y="16"/>
                  </a:cxn>
                  <a:cxn ang="0">
                    <a:pos x="9" y="16"/>
                  </a:cxn>
                  <a:cxn ang="0">
                    <a:pos x="17" y="16"/>
                  </a:cxn>
                  <a:cxn ang="0">
                    <a:pos x="17" y="16"/>
                  </a:cxn>
                  <a:cxn ang="0">
                    <a:pos x="17" y="8"/>
                  </a:cxn>
                  <a:cxn ang="0">
                    <a:pos x="25" y="8"/>
                  </a:cxn>
                  <a:cxn ang="0">
                    <a:pos x="25" y="8"/>
                  </a:cxn>
                  <a:cxn ang="0">
                    <a:pos x="17" y="8"/>
                  </a:cxn>
                  <a:cxn ang="0">
                    <a:pos x="17" y="8"/>
                  </a:cxn>
                  <a:cxn ang="0">
                    <a:pos x="9" y="8"/>
                  </a:cxn>
                  <a:cxn ang="0">
                    <a:pos x="9" y="8"/>
                  </a:cxn>
                  <a:cxn ang="0">
                    <a:pos x="9"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24"/>
                    </a:lnTo>
                    <a:lnTo>
                      <a:pt x="17" y="24"/>
                    </a:lnTo>
                    <a:lnTo>
                      <a:pt x="9" y="24"/>
                    </a:lnTo>
                    <a:lnTo>
                      <a:pt x="9" y="16"/>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24"/>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16"/>
                    </a:lnTo>
                    <a:lnTo>
                      <a:pt x="17" y="24"/>
                    </a:lnTo>
                    <a:lnTo>
                      <a:pt x="17" y="24"/>
                    </a:lnTo>
                    <a:lnTo>
                      <a:pt x="17"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0" y="0"/>
                    </a:lnTo>
                    <a:lnTo>
                      <a:pt x="0"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8" name="Freeform 496"/>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9" name="Freeform 497"/>
              <p:cNvSpPr>
                <a:spLocks/>
              </p:cNvSpPr>
              <p:nvPr/>
            </p:nvSpPr>
            <p:spPr bwMode="auto">
              <a:xfrm>
                <a:off x="2932" y="1583"/>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0" name="Freeform 498"/>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1" name="Freeform 499"/>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2" name="Freeform 500"/>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3" name="Freeform 501"/>
              <p:cNvSpPr>
                <a:spLocks noEditPoints="1"/>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4" name="Freeform 502"/>
              <p:cNvSpPr>
                <a:spLocks/>
              </p:cNvSpPr>
              <p:nvPr/>
            </p:nvSpPr>
            <p:spPr bwMode="auto">
              <a:xfrm>
                <a:off x="2932" y="1599"/>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5" name="Freeform 503"/>
              <p:cNvSpPr>
                <a:spLocks/>
              </p:cNvSpPr>
              <p:nvPr/>
            </p:nvSpPr>
            <p:spPr bwMode="auto">
              <a:xfrm>
                <a:off x="2932" y="161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6" name="Freeform 504"/>
              <p:cNvSpPr>
                <a:spLocks/>
              </p:cNvSpPr>
              <p:nvPr/>
            </p:nvSpPr>
            <p:spPr bwMode="auto">
              <a:xfrm>
                <a:off x="2932" y="1623"/>
                <a:ext cx="17"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7" y="0"/>
                  </a:cxn>
                  <a:cxn ang="0">
                    <a:pos x="17" y="0"/>
                  </a:cxn>
                  <a:cxn ang="0">
                    <a:pos x="17" y="0"/>
                  </a:cxn>
                  <a:cxn ang="0">
                    <a:pos x="17" y="8"/>
                  </a:cxn>
                  <a:cxn ang="0">
                    <a:pos x="17" y="8"/>
                  </a:cxn>
                  <a:cxn ang="0">
                    <a:pos x="17" y="8"/>
                  </a:cxn>
                  <a:cxn ang="0">
                    <a:pos x="8" y="8"/>
                  </a:cxn>
                  <a:cxn ang="0">
                    <a:pos x="8" y="8"/>
                  </a:cxn>
                  <a:cxn ang="0">
                    <a:pos x="8"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17" y="0"/>
                  </a:cxn>
                  <a:cxn ang="0">
                    <a:pos x="17" y="0"/>
                  </a:cxn>
                  <a:cxn ang="0">
                    <a:pos x="17"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7"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0"/>
                    </a:lnTo>
                    <a:lnTo>
                      <a:pt x="17" y="8"/>
                    </a:lnTo>
                    <a:lnTo>
                      <a:pt x="8" y="8"/>
                    </a:lnTo>
                    <a:lnTo>
                      <a:pt x="17" y="0"/>
                    </a:lnTo>
                    <a:lnTo>
                      <a:pt x="17" y="8"/>
                    </a:lnTo>
                    <a:lnTo>
                      <a:pt x="17" y="8"/>
                    </a:lnTo>
                    <a:lnTo>
                      <a:pt x="17" y="8"/>
                    </a:lnTo>
                    <a:lnTo>
                      <a:pt x="17" y="8"/>
                    </a:lnTo>
                    <a:lnTo>
                      <a:pt x="17" y="8"/>
                    </a:lnTo>
                    <a:lnTo>
                      <a:pt x="17" y="8"/>
                    </a:lnTo>
                    <a:lnTo>
                      <a:pt x="8" y="8"/>
                    </a:lnTo>
                    <a:lnTo>
                      <a:pt x="17" y="8"/>
                    </a:lnTo>
                    <a:lnTo>
                      <a:pt x="17" y="8"/>
                    </a:lnTo>
                    <a:lnTo>
                      <a:pt x="8" y="8"/>
                    </a:lnTo>
                    <a:lnTo>
                      <a:pt x="17" y="8"/>
                    </a:lnTo>
                    <a:lnTo>
                      <a:pt x="17" y="8"/>
                    </a:lnTo>
                    <a:lnTo>
                      <a:pt x="17" y="8"/>
                    </a:lnTo>
                    <a:lnTo>
                      <a:pt x="17" y="8"/>
                    </a:lnTo>
                    <a:lnTo>
                      <a:pt x="17"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8" y="8"/>
                    </a:lnTo>
                    <a:lnTo>
                      <a:pt x="8" y="8"/>
                    </a:lnTo>
                    <a:lnTo>
                      <a:pt x="8" y="8"/>
                    </a:lnTo>
                    <a:lnTo>
                      <a:pt x="17" y="8"/>
                    </a:lnTo>
                    <a:lnTo>
                      <a:pt x="8" y="8"/>
                    </a:lnTo>
                    <a:lnTo>
                      <a:pt x="8" y="8"/>
                    </a:lnTo>
                    <a:lnTo>
                      <a:pt x="8" y="8"/>
                    </a:lnTo>
                    <a:lnTo>
                      <a:pt x="8" y="8"/>
                    </a:lnTo>
                    <a:lnTo>
                      <a:pt x="17" y="8"/>
                    </a:lnTo>
                    <a:lnTo>
                      <a:pt x="17" y="8"/>
                    </a:lnTo>
                    <a:lnTo>
                      <a:pt x="8" y="8"/>
                    </a:lnTo>
                    <a:lnTo>
                      <a:pt x="8" y="8"/>
                    </a:lnTo>
                    <a:lnTo>
                      <a:pt x="8" y="8"/>
                    </a:lnTo>
                    <a:lnTo>
                      <a:pt x="8" y="0"/>
                    </a:lnTo>
                    <a:lnTo>
                      <a:pt x="8" y="0"/>
                    </a:lnTo>
                    <a:lnTo>
                      <a:pt x="17"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7" name="Freeform 505"/>
              <p:cNvSpPr>
                <a:spLocks/>
              </p:cNvSpPr>
              <p:nvPr/>
            </p:nvSpPr>
            <p:spPr bwMode="auto">
              <a:xfrm>
                <a:off x="2940" y="16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8" name="Freeform 506"/>
              <p:cNvSpPr>
                <a:spLocks/>
              </p:cNvSpPr>
              <p:nvPr/>
            </p:nvSpPr>
            <p:spPr bwMode="auto">
              <a:xfrm>
                <a:off x="2940" y="1631"/>
                <a:ext cx="9" cy="8"/>
              </a:xfrm>
              <a:custGeom>
                <a:avLst/>
                <a:gdLst/>
                <a:ahLst/>
                <a:cxnLst>
                  <a:cxn ang="0">
                    <a:pos x="9" y="8"/>
                  </a:cxn>
                  <a:cxn ang="0">
                    <a:pos x="9"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0" y="8"/>
                  </a:cxn>
                  <a:cxn ang="0">
                    <a:pos x="0" y="0"/>
                  </a:cxn>
                  <a:cxn ang="0">
                    <a:pos x="0" y="0"/>
                  </a:cxn>
                  <a:cxn ang="0">
                    <a:pos x="9" y="0"/>
                  </a:cxn>
                  <a:cxn ang="0">
                    <a:pos x="9" y="0"/>
                  </a:cxn>
                  <a:cxn ang="0">
                    <a:pos x="9" y="0"/>
                  </a:cxn>
                  <a:cxn ang="0">
                    <a:pos x="9" y="0"/>
                  </a:cxn>
                  <a:cxn ang="0">
                    <a:pos x="9" y="8"/>
                  </a:cxn>
                  <a:cxn ang="0">
                    <a:pos x="9" y="8"/>
                  </a:cxn>
                </a:cxnLst>
                <a:rect l="0" t="0" r="r" b="b"/>
                <a:pathLst>
                  <a:path w="9" h="8">
                    <a:moveTo>
                      <a:pt x="9" y="8"/>
                    </a:moveTo>
                    <a:lnTo>
                      <a:pt x="9" y="0"/>
                    </a:lnTo>
                    <a:lnTo>
                      <a:pt x="9" y="0"/>
                    </a:lnTo>
                    <a:lnTo>
                      <a:pt x="9" y="0"/>
                    </a:lnTo>
                    <a:lnTo>
                      <a:pt x="9" y="0"/>
                    </a:lnTo>
                    <a:lnTo>
                      <a:pt x="9" y="0"/>
                    </a:lnTo>
                    <a:lnTo>
                      <a:pt x="9" y="0"/>
                    </a:lnTo>
                    <a:lnTo>
                      <a:pt x="9" y="8"/>
                    </a:lnTo>
                    <a:lnTo>
                      <a:pt x="9" y="8"/>
                    </a:lnTo>
                    <a:lnTo>
                      <a:pt x="9" y="8"/>
                    </a:lnTo>
                    <a:lnTo>
                      <a:pt x="9" y="8"/>
                    </a:lnTo>
                    <a:lnTo>
                      <a:pt x="9" y="8"/>
                    </a:lnTo>
                    <a:lnTo>
                      <a:pt x="0" y="8"/>
                    </a:lnTo>
                    <a:lnTo>
                      <a:pt x="0" y="0"/>
                    </a:lnTo>
                    <a:lnTo>
                      <a:pt x="0" y="0"/>
                    </a:lnTo>
                    <a:lnTo>
                      <a:pt x="9" y="0"/>
                    </a:lnTo>
                    <a:lnTo>
                      <a:pt x="9" y="0"/>
                    </a:lnTo>
                    <a:lnTo>
                      <a:pt x="9" y="0"/>
                    </a:lnTo>
                    <a:lnTo>
                      <a:pt x="9" y="0"/>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9" name="Freeform 507"/>
              <p:cNvSpPr>
                <a:spLocks/>
              </p:cNvSpPr>
              <p:nvPr/>
            </p:nvSpPr>
            <p:spPr bwMode="auto">
              <a:xfrm>
                <a:off x="2949" y="163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0" name="Freeform 508"/>
              <p:cNvSpPr>
                <a:spLocks/>
              </p:cNvSpPr>
              <p:nvPr/>
            </p:nvSpPr>
            <p:spPr bwMode="auto">
              <a:xfrm>
                <a:off x="2940" y="1631"/>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1" name="Freeform 509"/>
              <p:cNvSpPr>
                <a:spLocks/>
              </p:cNvSpPr>
              <p:nvPr/>
            </p:nvSpPr>
            <p:spPr bwMode="auto">
              <a:xfrm>
                <a:off x="2949" y="1631"/>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2" name="Freeform 510"/>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3" name="Freeform 511"/>
              <p:cNvSpPr>
                <a:spLocks/>
              </p:cNvSpPr>
              <p:nvPr/>
            </p:nvSpPr>
            <p:spPr bwMode="auto">
              <a:xfrm>
                <a:off x="2949"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4" name="Freeform 512"/>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5" name="Freeform 513"/>
              <p:cNvSpPr>
                <a:spLocks/>
              </p:cNvSpPr>
              <p:nvPr/>
            </p:nvSpPr>
            <p:spPr bwMode="auto">
              <a:xfrm>
                <a:off x="2949" y="1631"/>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6" name="Freeform 514"/>
              <p:cNvSpPr>
                <a:spLocks/>
              </p:cNvSpPr>
              <p:nvPr/>
            </p:nvSpPr>
            <p:spPr bwMode="auto">
              <a:xfrm>
                <a:off x="2940" y="1631"/>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7" name="Freeform 515"/>
              <p:cNvSpPr>
                <a:spLocks/>
              </p:cNvSpPr>
              <p:nvPr/>
            </p:nvSpPr>
            <p:spPr bwMode="auto">
              <a:xfrm>
                <a:off x="2940" y="1631"/>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9" y="8"/>
                  </a:cxn>
                  <a:cxn ang="0">
                    <a:pos x="0" y="8"/>
                  </a:cxn>
                  <a:cxn ang="0">
                    <a:pos x="0" y="0"/>
                  </a:cxn>
                  <a:cxn ang="0">
                    <a:pos x="0" y="0"/>
                  </a:cxn>
                  <a:cxn ang="0">
                    <a:pos x="0" y="8"/>
                  </a:cxn>
                  <a:cxn ang="0">
                    <a:pos x="0" y="8"/>
                  </a:cxn>
                  <a:cxn ang="0">
                    <a:pos x="0" y="8"/>
                  </a:cxn>
                  <a:cxn ang="0">
                    <a:pos x="0"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Lst>
                <a:rect l="0" t="0" r="r" b="b"/>
                <a:pathLst>
                  <a:path w="9" h="8">
                    <a:moveTo>
                      <a:pt x="0" y="8"/>
                    </a:moveTo>
                    <a:lnTo>
                      <a:pt x="0" y="0"/>
                    </a:lnTo>
                    <a:lnTo>
                      <a:pt x="9" y="0"/>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0"/>
                    </a:lnTo>
                    <a:lnTo>
                      <a:pt x="9" y="0"/>
                    </a:lnTo>
                    <a:lnTo>
                      <a:pt x="9" y="0"/>
                    </a:lnTo>
                    <a:lnTo>
                      <a:pt x="9" y="0"/>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8" name="Freeform 516"/>
              <p:cNvSpPr>
                <a:spLocks/>
              </p:cNvSpPr>
              <p:nvPr/>
            </p:nvSpPr>
            <p:spPr bwMode="auto">
              <a:xfrm>
                <a:off x="2932" y="1623"/>
                <a:ext cx="8" cy="25"/>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25"/>
                  </a:cxn>
                  <a:cxn ang="0">
                    <a:pos x="0" y="25"/>
                  </a:cxn>
                  <a:cxn ang="0">
                    <a:pos x="0" y="25"/>
                  </a:cxn>
                  <a:cxn ang="0">
                    <a:pos x="0" y="25"/>
                  </a:cxn>
                  <a:cxn ang="0">
                    <a:pos x="0" y="25"/>
                  </a:cxn>
                  <a:cxn ang="0">
                    <a:pos x="0" y="25"/>
                  </a:cxn>
                  <a:cxn ang="0">
                    <a:pos x="0" y="25"/>
                  </a:cxn>
                  <a:cxn ang="0">
                    <a:pos x="0" y="25"/>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25">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9" name="Freeform 517"/>
              <p:cNvSpPr>
                <a:spLocks/>
              </p:cNvSpPr>
              <p:nvPr/>
            </p:nvSpPr>
            <p:spPr bwMode="auto">
              <a:xfrm>
                <a:off x="2932" y="164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0" name="Freeform 518"/>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1" name="Freeform 519"/>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2" name="Freeform 520"/>
              <p:cNvSpPr>
                <a:spLocks/>
              </p:cNvSpPr>
              <p:nvPr/>
            </p:nvSpPr>
            <p:spPr bwMode="auto">
              <a:xfrm>
                <a:off x="2932"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3" name="Freeform 521"/>
              <p:cNvSpPr>
                <a:spLocks/>
              </p:cNvSpPr>
              <p:nvPr/>
            </p:nvSpPr>
            <p:spPr bwMode="auto">
              <a:xfrm>
                <a:off x="2924"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4" name="Freeform 522"/>
              <p:cNvSpPr>
                <a:spLocks/>
              </p:cNvSpPr>
              <p:nvPr/>
            </p:nvSpPr>
            <p:spPr bwMode="auto">
              <a:xfrm>
                <a:off x="2924" y="1648"/>
                <a:ext cx="8" cy="16"/>
              </a:xfrm>
              <a:custGeom>
                <a:avLst/>
                <a:gdLst/>
                <a:ahLst/>
                <a:cxnLst>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5" name="Freeform 523"/>
              <p:cNvSpPr>
                <a:spLocks/>
              </p:cNvSpPr>
              <p:nvPr/>
            </p:nvSpPr>
            <p:spPr bwMode="auto">
              <a:xfrm>
                <a:off x="2932" y="1664"/>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6" name="Freeform 524"/>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7" name="Freeform 525"/>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8" name="Freeform 526"/>
              <p:cNvSpPr>
                <a:spLocks/>
              </p:cNvSpPr>
              <p:nvPr/>
            </p:nvSpPr>
            <p:spPr bwMode="auto">
              <a:xfrm>
                <a:off x="2940" y="1664"/>
                <a:ext cx="1" cy="8"/>
              </a:xfrm>
              <a:custGeom>
                <a:avLst/>
                <a:gdLst/>
                <a:ahLst/>
                <a:cxnLst>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9" name="Freeform 527"/>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0" name="Freeform 528"/>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1" name="Freeform 529"/>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2" name="Freeform 530"/>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3" name="Freeform 531"/>
              <p:cNvSpPr>
                <a:spLocks/>
              </p:cNvSpPr>
              <p:nvPr/>
            </p:nvSpPr>
            <p:spPr bwMode="auto">
              <a:xfrm>
                <a:off x="2924" y="1672"/>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4" name="Freeform 532"/>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5" name="Freeform 533"/>
              <p:cNvSpPr>
                <a:spLocks/>
              </p:cNvSpPr>
              <p:nvPr/>
            </p:nvSpPr>
            <p:spPr bwMode="auto">
              <a:xfrm>
                <a:off x="2924" y="1664"/>
                <a:ext cx="25"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0"/>
                  </a:cxn>
                  <a:cxn ang="0">
                    <a:pos x="8" y="0"/>
                  </a:cxn>
                  <a:cxn ang="0">
                    <a:pos x="8" y="0"/>
                  </a:cxn>
                  <a:cxn ang="0">
                    <a:pos x="8" y="0"/>
                  </a:cxn>
                </a:cxnLst>
                <a:rect l="0" t="0" r="r" b="b"/>
                <a:pathLst>
                  <a:path w="25"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6" name="Freeform 534"/>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7" name="Freeform 535"/>
              <p:cNvSpPr>
                <a:spLocks/>
              </p:cNvSpPr>
              <p:nvPr/>
            </p:nvSpPr>
            <p:spPr bwMode="auto">
              <a:xfrm>
                <a:off x="2940" y="1672"/>
                <a:ext cx="9" cy="1"/>
              </a:xfrm>
              <a:custGeom>
                <a:avLst/>
                <a:gdLst/>
                <a:ahLst/>
                <a:cxnLst>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Lst>
                <a:rect l="0" t="0" r="r" b="b"/>
                <a:pathLst>
                  <a:path w="9">
                    <a:moveTo>
                      <a:pt x="0" y="0"/>
                    </a:move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8" name="Rectangle 536"/>
              <p:cNvSpPr>
                <a:spLocks noChangeArrowheads="1"/>
              </p:cNvSpPr>
              <p:nvPr/>
            </p:nvSpPr>
            <p:spPr bwMode="auto">
              <a:xfrm>
                <a:off x="2949" y="167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79" name="Freeform 537"/>
              <p:cNvSpPr>
                <a:spLocks/>
              </p:cNvSpPr>
              <p:nvPr/>
            </p:nvSpPr>
            <p:spPr bwMode="auto">
              <a:xfrm>
                <a:off x="2940" y="1672"/>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0" name="Freeform 538"/>
              <p:cNvSpPr>
                <a:spLocks/>
              </p:cNvSpPr>
              <p:nvPr/>
            </p:nvSpPr>
            <p:spPr bwMode="auto">
              <a:xfrm>
                <a:off x="2924" y="1664"/>
                <a:ext cx="16" cy="8"/>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8"/>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1" name="Freeform 539"/>
              <p:cNvSpPr>
                <a:spLocks/>
              </p:cNvSpPr>
              <p:nvPr/>
            </p:nvSpPr>
            <p:spPr bwMode="auto">
              <a:xfrm>
                <a:off x="2924" y="1672"/>
                <a:ext cx="8" cy="8"/>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Lst>
                <a:rect l="0" t="0" r="r" b="b"/>
                <a:pathLst>
                  <a:path w="8" h="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2" name="Freeform 540"/>
              <p:cNvSpPr>
                <a:spLocks/>
              </p:cNvSpPr>
              <p:nvPr/>
            </p:nvSpPr>
            <p:spPr bwMode="auto">
              <a:xfrm>
                <a:off x="2924" y="168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3" name="Freeform 541"/>
              <p:cNvSpPr>
                <a:spLocks/>
              </p:cNvSpPr>
              <p:nvPr/>
            </p:nvSpPr>
            <p:spPr bwMode="auto">
              <a:xfrm>
                <a:off x="2916" y="1680"/>
                <a:ext cx="8" cy="56"/>
              </a:xfrm>
              <a:custGeom>
                <a:avLst/>
                <a:gdLst/>
                <a:ahLst/>
                <a:cxnLst>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40"/>
                  </a:cxn>
                  <a:cxn ang="0">
                    <a:pos x="8" y="40"/>
                  </a:cxn>
                  <a:cxn ang="0">
                    <a:pos x="8" y="40"/>
                  </a:cxn>
                  <a:cxn ang="0">
                    <a:pos x="8" y="40"/>
                  </a:cxn>
                  <a:cxn ang="0">
                    <a:pos x="8" y="48"/>
                  </a:cxn>
                  <a:cxn ang="0">
                    <a:pos x="8" y="48"/>
                  </a:cxn>
                  <a:cxn ang="0">
                    <a:pos x="8" y="56"/>
                  </a:cxn>
                  <a:cxn ang="0">
                    <a:pos x="8" y="56"/>
                  </a:cxn>
                  <a:cxn ang="0">
                    <a:pos x="8" y="56"/>
                  </a:cxn>
                  <a:cxn ang="0">
                    <a:pos x="8" y="56"/>
                  </a:cxn>
                  <a:cxn ang="0">
                    <a:pos x="8" y="56"/>
                  </a:cxn>
                  <a:cxn ang="0">
                    <a:pos x="8" y="56"/>
                  </a:cxn>
                  <a:cxn ang="0">
                    <a:pos x="8" y="56"/>
                  </a:cxn>
                  <a:cxn ang="0">
                    <a:pos x="8" y="56"/>
                  </a:cxn>
                  <a:cxn ang="0">
                    <a:pos x="8" y="56"/>
                  </a:cxn>
                  <a:cxn ang="0">
                    <a:pos x="8" y="56"/>
                  </a:cxn>
                  <a:cxn ang="0">
                    <a:pos x="8" y="48"/>
                  </a:cxn>
                  <a:cxn ang="0">
                    <a:pos x="8" y="40"/>
                  </a:cxn>
                  <a:cxn ang="0">
                    <a:pos x="8" y="40"/>
                  </a:cxn>
                  <a:cxn ang="0">
                    <a:pos x="8" y="40"/>
                  </a:cxn>
                  <a:cxn ang="0">
                    <a:pos x="8" y="40"/>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8"/>
                  </a:cxn>
                  <a:cxn ang="0">
                    <a:pos x="8" y="8"/>
                  </a:cxn>
                  <a:cxn ang="0">
                    <a:pos x="8" y="8"/>
                  </a:cxn>
                  <a:cxn ang="0">
                    <a:pos x="8" y="0"/>
                  </a:cxn>
                </a:cxnLst>
                <a:rect l="0" t="0" r="r" b="b"/>
                <a:pathLst>
                  <a:path w="8" h="56">
                    <a:moveTo>
                      <a:pt x="8" y="0"/>
                    </a:move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56"/>
                    </a:lnTo>
                    <a:lnTo>
                      <a:pt x="8" y="56"/>
                    </a:lnTo>
                    <a:lnTo>
                      <a:pt x="8" y="56"/>
                    </a:lnTo>
                    <a:lnTo>
                      <a:pt x="8" y="56"/>
                    </a:lnTo>
                    <a:lnTo>
                      <a:pt x="8" y="56"/>
                    </a:lnTo>
                    <a:lnTo>
                      <a:pt x="8" y="56"/>
                    </a:lnTo>
                    <a:lnTo>
                      <a:pt x="8"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0"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4" name="Freeform 542"/>
              <p:cNvSpPr>
                <a:spLocks/>
              </p:cNvSpPr>
              <p:nvPr/>
            </p:nvSpPr>
            <p:spPr bwMode="auto">
              <a:xfrm>
                <a:off x="2916" y="1736"/>
                <a:ext cx="8" cy="25"/>
              </a:xfrm>
              <a:custGeom>
                <a:avLst/>
                <a:gdLst/>
                <a:ahLst/>
                <a:cxnLst>
                  <a:cxn ang="0">
                    <a:pos x="8" y="0"/>
                  </a:cxn>
                  <a:cxn ang="0">
                    <a:pos x="8" y="0"/>
                  </a:cxn>
                  <a:cxn ang="0">
                    <a:pos x="8" y="0"/>
                  </a:cxn>
                  <a:cxn ang="0">
                    <a:pos x="8" y="8"/>
                  </a:cxn>
                  <a:cxn ang="0">
                    <a:pos x="0" y="8"/>
                  </a:cxn>
                  <a:cxn ang="0">
                    <a:pos x="0" y="0"/>
                  </a:cxn>
                  <a:cxn ang="0">
                    <a:pos x="8" y="8"/>
                  </a:cxn>
                  <a:cxn ang="0">
                    <a:pos x="8" y="8"/>
                  </a:cxn>
                  <a:cxn ang="0">
                    <a:pos x="8" y="8"/>
                  </a:cxn>
                  <a:cxn ang="0">
                    <a:pos x="8" y="8"/>
                  </a:cxn>
                  <a:cxn ang="0">
                    <a:pos x="8" y="8"/>
                  </a:cxn>
                  <a:cxn ang="0">
                    <a:pos x="0" y="8"/>
                  </a:cxn>
                  <a:cxn ang="0">
                    <a:pos x="0" y="8"/>
                  </a:cxn>
                  <a:cxn ang="0">
                    <a:pos x="0" y="8"/>
                  </a:cxn>
                  <a:cxn ang="0">
                    <a:pos x="0" y="8"/>
                  </a:cxn>
                  <a:cxn ang="0">
                    <a:pos x="0" y="16"/>
                  </a:cxn>
                  <a:cxn ang="0">
                    <a:pos x="0" y="16"/>
                  </a:cxn>
                  <a:cxn ang="0">
                    <a:pos x="0" y="16"/>
                  </a:cxn>
                  <a:cxn ang="0">
                    <a:pos x="0" y="25"/>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0" y="0"/>
                  </a:cxn>
                  <a:cxn ang="0">
                    <a:pos x="0" y="8"/>
                  </a:cxn>
                  <a:cxn ang="0">
                    <a:pos x="0" y="0"/>
                  </a:cxn>
                  <a:cxn ang="0">
                    <a:pos x="8" y="0"/>
                  </a:cxn>
                  <a:cxn ang="0">
                    <a:pos x="0" y="0"/>
                  </a:cxn>
                </a:cxnLst>
                <a:rect l="0" t="0" r="r" b="b"/>
                <a:pathLst>
                  <a:path w="8" h="25">
                    <a:moveTo>
                      <a:pt x="0" y="0"/>
                    </a:moveTo>
                    <a:lnTo>
                      <a:pt x="8" y="0"/>
                    </a:lnTo>
                    <a:lnTo>
                      <a:pt x="8" y="0"/>
                    </a:lnTo>
                    <a:lnTo>
                      <a:pt x="8" y="0"/>
                    </a:lnTo>
                    <a:lnTo>
                      <a:pt x="8" y="0"/>
                    </a:lnTo>
                    <a:lnTo>
                      <a:pt x="8" y="0"/>
                    </a:lnTo>
                    <a:lnTo>
                      <a:pt x="8" y="0"/>
                    </a:lnTo>
                    <a:lnTo>
                      <a:pt x="8" y="8"/>
                    </a:lnTo>
                    <a:lnTo>
                      <a:pt x="8" y="8"/>
                    </a:lnTo>
                    <a:lnTo>
                      <a:pt x="0"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0" y="8"/>
                    </a:lnTo>
                    <a:lnTo>
                      <a:pt x="0" y="0"/>
                    </a:lnTo>
                    <a:lnTo>
                      <a:pt x="8" y="0"/>
                    </a:lnTo>
                    <a:lnTo>
                      <a:pt x="0" y="8"/>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5" name="Freeform 543"/>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6" name="Freeform 544"/>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7" name="Freeform 545"/>
              <p:cNvSpPr>
                <a:spLocks/>
              </p:cNvSpPr>
              <p:nvPr/>
            </p:nvSpPr>
            <p:spPr bwMode="auto">
              <a:xfrm>
                <a:off x="2916" y="1761"/>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8" name="Freeform 546"/>
              <p:cNvSpPr>
                <a:spLocks/>
              </p:cNvSpPr>
              <p:nvPr/>
            </p:nvSpPr>
            <p:spPr bwMode="auto">
              <a:xfrm>
                <a:off x="2916" y="1761"/>
                <a:ext cx="8" cy="8"/>
              </a:xfrm>
              <a:custGeom>
                <a:avLst/>
                <a:gdLst/>
                <a:ahLst/>
                <a:cxnLst>
                  <a:cxn ang="0">
                    <a:pos x="0"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h="8">
                    <a:moveTo>
                      <a:pt x="0" y="0"/>
                    </a:move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0"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9" name="Rectangle 547"/>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90" name="Rectangle 548"/>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991" name="Freeform 549"/>
              <p:cNvSpPr>
                <a:spLocks/>
              </p:cNvSpPr>
              <p:nvPr/>
            </p:nvSpPr>
            <p:spPr bwMode="auto">
              <a:xfrm>
                <a:off x="2932" y="1769"/>
                <a:ext cx="8" cy="1"/>
              </a:xfrm>
              <a:custGeom>
                <a:avLst/>
                <a:gdLst/>
                <a:ahLst/>
                <a:cxnLst>
                  <a:cxn ang="0">
                    <a:pos x="0" y="0"/>
                  </a:cxn>
                  <a:cxn ang="0">
                    <a:pos x="0" y="0"/>
                  </a:cxn>
                  <a:cxn ang="0">
                    <a:pos x="8" y="0"/>
                  </a:cxn>
                  <a:cxn ang="0">
                    <a:pos x="0" y="0"/>
                  </a:cxn>
                </a:cxnLst>
                <a:rect l="0" t="0" r="r" b="b"/>
                <a:pathLst>
                  <a:path w="8">
                    <a:moveTo>
                      <a:pt x="0" y="0"/>
                    </a:move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2" name="Freeform 550"/>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3" name="Freeform 55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4" name="Freeform 55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5" name="Freeform 553"/>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6" name="Freeform 554"/>
              <p:cNvSpPr>
                <a:spLocks/>
              </p:cNvSpPr>
              <p:nvPr/>
            </p:nvSpPr>
            <p:spPr bwMode="auto">
              <a:xfrm>
                <a:off x="2924" y="1769"/>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7" name="Freeform 55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8" name="Freeform 556"/>
              <p:cNvSpPr>
                <a:spLocks/>
              </p:cNvSpPr>
              <p:nvPr/>
            </p:nvSpPr>
            <p:spPr bwMode="auto">
              <a:xfrm>
                <a:off x="2924" y="176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9" name="Freeform 557"/>
              <p:cNvSpPr>
                <a:spLocks noEditPoints="1"/>
              </p:cNvSpPr>
              <p:nvPr/>
            </p:nvSpPr>
            <p:spPr bwMode="auto">
              <a:xfrm>
                <a:off x="2924" y="1769"/>
                <a:ext cx="8" cy="8"/>
              </a:xfrm>
              <a:custGeom>
                <a:avLst/>
                <a:gdLst/>
                <a:ahLst/>
                <a:cxnLst>
                  <a:cxn ang="0">
                    <a:pos x="0" y="8"/>
                  </a:cxn>
                  <a:cxn ang="0">
                    <a:pos x="0" y="0"/>
                  </a:cxn>
                  <a:cxn ang="0">
                    <a:pos x="8" y="0"/>
                  </a:cxn>
                  <a:cxn ang="0">
                    <a:pos x="8" y="0"/>
                  </a:cxn>
                  <a:cxn ang="0">
                    <a:pos x="8" y="0"/>
                  </a:cxn>
                  <a:cxn ang="0">
                    <a:pos x="8" y="8"/>
                  </a:cxn>
                  <a:cxn ang="0">
                    <a:pos x="8" y="8"/>
                  </a:cxn>
                  <a:cxn ang="0">
                    <a:pos x="8" y="8"/>
                  </a:cxn>
                  <a:cxn ang="0">
                    <a:pos x="0" y="8"/>
                  </a:cxn>
                  <a:cxn ang="0">
                    <a:pos x="8" y="0"/>
                  </a:cxn>
                  <a:cxn ang="0">
                    <a:pos x="8" y="0"/>
                  </a:cxn>
                  <a:cxn ang="0">
                    <a:pos x="8" y="0"/>
                  </a:cxn>
                  <a:cxn ang="0">
                    <a:pos x="8" y="8"/>
                  </a:cxn>
                  <a:cxn ang="0">
                    <a:pos x="8" y="0"/>
                  </a:cxn>
                  <a:cxn ang="0">
                    <a:pos x="8" y="0"/>
                  </a:cxn>
                  <a:cxn ang="0">
                    <a:pos x="8" y="8"/>
                  </a:cxn>
                  <a:cxn ang="0">
                    <a:pos x="8" y="0"/>
                  </a:cxn>
                  <a:cxn ang="0">
                    <a:pos x="8" y="0"/>
                  </a:cxn>
                </a:cxnLst>
                <a:rect l="0" t="0" r="r" b="b"/>
                <a:pathLst>
                  <a:path w="8" h="8">
                    <a:moveTo>
                      <a:pt x="0" y="8"/>
                    </a:moveTo>
                    <a:lnTo>
                      <a:pt x="0" y="0"/>
                    </a:lnTo>
                    <a:lnTo>
                      <a:pt x="8" y="0"/>
                    </a:lnTo>
                    <a:lnTo>
                      <a:pt x="8" y="0"/>
                    </a:lnTo>
                    <a:lnTo>
                      <a:pt x="8" y="0"/>
                    </a:lnTo>
                    <a:lnTo>
                      <a:pt x="8" y="8"/>
                    </a:lnTo>
                    <a:lnTo>
                      <a:pt x="8" y="8"/>
                    </a:lnTo>
                    <a:lnTo>
                      <a:pt x="8" y="8"/>
                    </a:lnTo>
                    <a:lnTo>
                      <a:pt x="0" y="8"/>
                    </a:lnTo>
                    <a:close/>
                    <a:moveTo>
                      <a:pt x="8" y="0"/>
                    </a:moveTo>
                    <a:lnTo>
                      <a:pt x="8" y="0"/>
                    </a:lnTo>
                    <a:lnTo>
                      <a:pt x="8" y="0"/>
                    </a:lnTo>
                    <a:lnTo>
                      <a:pt x="8" y="8"/>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0" name="Freeform 55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1" name="Freeform 559"/>
              <p:cNvSpPr>
                <a:spLocks/>
              </p:cNvSpPr>
              <p:nvPr/>
            </p:nvSpPr>
            <p:spPr bwMode="auto">
              <a:xfrm>
                <a:off x="2924"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2" name="Freeform 560"/>
              <p:cNvSpPr>
                <a:spLocks/>
              </p:cNvSpPr>
              <p:nvPr/>
            </p:nvSpPr>
            <p:spPr bwMode="auto">
              <a:xfrm>
                <a:off x="2924" y="1769"/>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3" name="Freeform 56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4" name="Freeform 56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5" name="Freeform 563"/>
              <p:cNvSpPr>
                <a:spLocks/>
              </p:cNvSpPr>
              <p:nvPr/>
            </p:nvSpPr>
            <p:spPr bwMode="auto">
              <a:xfrm>
                <a:off x="2924" y="1769"/>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6" name="Oval 564"/>
              <p:cNvSpPr>
                <a:spLocks noChangeArrowheads="1"/>
              </p:cNvSpPr>
              <p:nvPr/>
            </p:nvSpPr>
            <p:spPr bwMode="auto">
              <a:xfrm>
                <a:off x="2932" y="176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7" name="Freeform 56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8" name="Freeform 566"/>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9" name="Freeform 567"/>
              <p:cNvSpPr>
                <a:spLocks/>
              </p:cNvSpPr>
              <p:nvPr/>
            </p:nvSpPr>
            <p:spPr bwMode="auto">
              <a:xfrm>
                <a:off x="2932" y="1769"/>
                <a:ext cx="8" cy="8"/>
              </a:xfrm>
              <a:custGeom>
                <a:avLst/>
                <a:gdLst/>
                <a:ahLst/>
                <a:cxnLst>
                  <a:cxn ang="0">
                    <a:pos x="0" y="0"/>
                  </a:cxn>
                  <a:cxn ang="0">
                    <a:pos x="0" y="0"/>
                  </a:cxn>
                  <a:cxn ang="0">
                    <a:pos x="8" y="0"/>
                  </a:cxn>
                  <a:cxn ang="0">
                    <a:pos x="0" y="8"/>
                  </a:cxn>
                  <a:cxn ang="0">
                    <a:pos x="0" y="0"/>
                  </a:cxn>
                </a:cxnLst>
                <a:rect l="0" t="0" r="r" b="b"/>
                <a:pathLst>
                  <a:path w="8" h="8">
                    <a:moveTo>
                      <a:pt x="0" y="0"/>
                    </a:moveTo>
                    <a:lnTo>
                      <a:pt x="0" y="0"/>
                    </a:ln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0" name="Freeform 56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1" name="Freeform 569"/>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2" name="Freeform 570"/>
              <p:cNvSpPr>
                <a:spLocks/>
              </p:cNvSpPr>
              <p:nvPr/>
            </p:nvSpPr>
            <p:spPr bwMode="auto">
              <a:xfrm>
                <a:off x="2932" y="1769"/>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3" name="Freeform 571"/>
              <p:cNvSpPr>
                <a:spLocks/>
              </p:cNvSpPr>
              <p:nvPr/>
            </p:nvSpPr>
            <p:spPr bwMode="auto">
              <a:xfrm>
                <a:off x="2924" y="1769"/>
                <a:ext cx="8"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4" name="Freeform 572"/>
              <p:cNvSpPr>
                <a:spLocks/>
              </p:cNvSpPr>
              <p:nvPr/>
            </p:nvSpPr>
            <p:spPr bwMode="auto">
              <a:xfrm>
                <a:off x="2932"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5" name="Freeform 573"/>
              <p:cNvSpPr>
                <a:spLocks/>
              </p:cNvSpPr>
              <p:nvPr/>
            </p:nvSpPr>
            <p:spPr bwMode="auto">
              <a:xfrm>
                <a:off x="2932" y="1769"/>
                <a:ext cx="1" cy="8"/>
              </a:xfrm>
              <a:custGeom>
                <a:avLst/>
                <a:gdLst/>
                <a:ahLst/>
                <a:cxnLst>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6" name="Freeform 574"/>
              <p:cNvSpPr>
                <a:spLocks/>
              </p:cNvSpPr>
              <p:nvPr/>
            </p:nvSpPr>
            <p:spPr bwMode="auto">
              <a:xfrm>
                <a:off x="2932" y="176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7" name="Freeform 575"/>
              <p:cNvSpPr>
                <a:spLocks/>
              </p:cNvSpPr>
              <p:nvPr/>
            </p:nvSpPr>
            <p:spPr bwMode="auto">
              <a:xfrm>
                <a:off x="2932" y="176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8" name="Freeform 576"/>
              <p:cNvSpPr>
                <a:spLocks/>
              </p:cNvSpPr>
              <p:nvPr/>
            </p:nvSpPr>
            <p:spPr bwMode="auto">
              <a:xfrm>
                <a:off x="2916"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9" name="Freeform 577"/>
              <p:cNvSpPr>
                <a:spLocks/>
              </p:cNvSpPr>
              <p:nvPr/>
            </p:nvSpPr>
            <p:spPr bwMode="auto">
              <a:xfrm>
                <a:off x="2916" y="1761"/>
                <a:ext cx="16" cy="16"/>
              </a:xfrm>
              <a:custGeom>
                <a:avLst/>
                <a:gdLst/>
                <a:ahLst/>
                <a:cxnLst>
                  <a:cxn ang="0">
                    <a:pos x="16"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16" y="8"/>
                  </a:cxn>
                </a:cxnLst>
                <a:rect l="0" t="0" r="r" b="b"/>
                <a:pathLst>
                  <a:path w="16" h="16">
                    <a:moveTo>
                      <a:pt x="16" y="16"/>
                    </a:move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0" name="Freeform 578"/>
              <p:cNvSpPr>
                <a:spLocks/>
              </p:cNvSpPr>
              <p:nvPr/>
            </p:nvSpPr>
            <p:spPr bwMode="auto">
              <a:xfrm>
                <a:off x="2924" y="1793"/>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1" name="Freeform 579"/>
              <p:cNvSpPr>
                <a:spLocks/>
              </p:cNvSpPr>
              <p:nvPr/>
            </p:nvSpPr>
            <p:spPr bwMode="auto">
              <a:xfrm>
                <a:off x="2916" y="1785"/>
                <a:ext cx="16" cy="8"/>
              </a:xfrm>
              <a:custGeom>
                <a:avLst/>
                <a:gdLst/>
                <a:ahLst/>
                <a:cxnLst>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16"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2" name="Freeform 580"/>
              <p:cNvSpPr>
                <a:spLocks/>
              </p:cNvSpPr>
              <p:nvPr/>
            </p:nvSpPr>
            <p:spPr bwMode="auto">
              <a:xfrm>
                <a:off x="2916" y="1777"/>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3" name="Freeform 581"/>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4" name="Freeform 582"/>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5" name="Rectangle 583"/>
              <p:cNvSpPr>
                <a:spLocks noChangeArrowheads="1"/>
              </p:cNvSpPr>
              <p:nvPr/>
            </p:nvSpPr>
            <p:spPr bwMode="auto">
              <a:xfrm>
                <a:off x="2916" y="180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26" name="Freeform 584"/>
              <p:cNvSpPr>
                <a:spLocks/>
              </p:cNvSpPr>
              <p:nvPr/>
            </p:nvSpPr>
            <p:spPr bwMode="auto">
              <a:xfrm>
                <a:off x="2916" y="18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7" name="Freeform 585"/>
              <p:cNvSpPr>
                <a:spLocks/>
              </p:cNvSpPr>
              <p:nvPr/>
            </p:nvSpPr>
            <p:spPr bwMode="auto">
              <a:xfrm>
                <a:off x="2908" y="1785"/>
                <a:ext cx="24" cy="24"/>
              </a:xfrm>
              <a:custGeom>
                <a:avLst/>
                <a:gdLst/>
                <a:ahLst/>
                <a:cxnLst>
                  <a:cxn ang="0">
                    <a:pos x="24" y="0"/>
                  </a:cxn>
                  <a:cxn ang="0">
                    <a:pos x="24" y="8"/>
                  </a:cxn>
                  <a:cxn ang="0">
                    <a:pos x="24" y="8"/>
                  </a:cxn>
                  <a:cxn ang="0">
                    <a:pos x="24" y="8"/>
                  </a:cxn>
                  <a:cxn ang="0">
                    <a:pos x="24" y="8"/>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16"/>
                  </a:cxn>
                  <a:cxn ang="0">
                    <a:pos x="0" y="24"/>
                  </a:cxn>
                  <a:cxn ang="0">
                    <a:pos x="0" y="24"/>
                  </a:cxn>
                  <a:cxn ang="0">
                    <a:pos x="0" y="24"/>
                  </a:cxn>
                  <a:cxn ang="0">
                    <a:pos x="0" y="24"/>
                  </a:cxn>
                  <a:cxn ang="0">
                    <a:pos x="8" y="24"/>
                  </a:cxn>
                  <a:cxn ang="0">
                    <a:pos x="8" y="24"/>
                  </a:cxn>
                  <a:cxn ang="0">
                    <a:pos x="8" y="24"/>
                  </a:cxn>
                  <a:cxn ang="0">
                    <a:pos x="8" y="24"/>
                  </a:cxn>
                  <a:cxn ang="0">
                    <a:pos x="0" y="24"/>
                  </a:cxn>
                  <a:cxn ang="0">
                    <a:pos x="0" y="24"/>
                  </a:cxn>
                  <a:cxn ang="0">
                    <a:pos x="0" y="16"/>
                  </a:cxn>
                  <a:cxn ang="0">
                    <a:pos x="0" y="16"/>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8"/>
                  </a:cxn>
                  <a:cxn ang="0">
                    <a:pos x="24" y="16"/>
                  </a:cxn>
                  <a:cxn ang="0">
                    <a:pos x="24" y="8"/>
                  </a:cxn>
                  <a:cxn ang="0">
                    <a:pos x="24" y="16"/>
                  </a:cxn>
                  <a:cxn ang="0">
                    <a:pos x="24" y="16"/>
                  </a:cxn>
                  <a:cxn ang="0">
                    <a:pos x="24" y="16"/>
                  </a:cxn>
                  <a:cxn ang="0">
                    <a:pos x="24" y="8"/>
                  </a:cxn>
                  <a:cxn ang="0">
                    <a:pos x="24" y="8"/>
                  </a:cxn>
                  <a:cxn ang="0">
                    <a:pos x="24" y="8"/>
                  </a:cxn>
                  <a:cxn ang="0">
                    <a:pos x="24" y="0"/>
                  </a:cxn>
                  <a:cxn ang="0">
                    <a:pos x="24" y="0"/>
                  </a:cxn>
                </a:cxnLst>
                <a:rect l="0" t="0" r="r" b="b"/>
                <a:pathLst>
                  <a:path w="24" h="24">
                    <a:moveTo>
                      <a:pt x="24" y="0"/>
                    </a:moveTo>
                    <a:lnTo>
                      <a:pt x="24" y="0"/>
                    </a:lnTo>
                    <a:lnTo>
                      <a:pt x="24" y="0"/>
                    </a:lnTo>
                    <a:lnTo>
                      <a:pt x="24" y="0"/>
                    </a:lnTo>
                    <a:lnTo>
                      <a:pt x="24" y="0"/>
                    </a:lnTo>
                    <a:lnTo>
                      <a:pt x="24" y="0"/>
                    </a:lnTo>
                    <a:lnTo>
                      <a:pt x="24" y="0"/>
                    </a:lnTo>
                    <a:lnTo>
                      <a:pt x="24" y="0"/>
                    </a:lnTo>
                    <a:lnTo>
                      <a:pt x="24" y="8"/>
                    </a:lnTo>
                    <a:lnTo>
                      <a:pt x="24" y="8"/>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16"/>
                    </a:lnTo>
                    <a:lnTo>
                      <a:pt x="16" y="16"/>
                    </a:lnTo>
                    <a:lnTo>
                      <a:pt x="16" y="8"/>
                    </a:lnTo>
                    <a:lnTo>
                      <a:pt x="16" y="8"/>
                    </a:lnTo>
                    <a:lnTo>
                      <a:pt x="24" y="8"/>
                    </a:lnTo>
                    <a:lnTo>
                      <a:pt x="24" y="16"/>
                    </a:lnTo>
                    <a:lnTo>
                      <a:pt x="24" y="16"/>
                    </a:lnTo>
                    <a:lnTo>
                      <a:pt x="24" y="16"/>
                    </a:lnTo>
                    <a:lnTo>
                      <a:pt x="24" y="16"/>
                    </a:lnTo>
                    <a:lnTo>
                      <a:pt x="24" y="16"/>
                    </a:lnTo>
                    <a:lnTo>
                      <a:pt x="24" y="16"/>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8" name="Freeform 586"/>
              <p:cNvSpPr>
                <a:spLocks/>
              </p:cNvSpPr>
              <p:nvPr/>
            </p:nvSpPr>
            <p:spPr bwMode="auto">
              <a:xfrm>
                <a:off x="2916" y="1801"/>
                <a:ext cx="8" cy="16"/>
              </a:xfrm>
              <a:custGeom>
                <a:avLst/>
                <a:gdLst/>
                <a:ahLst/>
                <a:cxnLst>
                  <a:cxn ang="0">
                    <a:pos x="0" y="8"/>
                  </a:cxn>
                  <a:cxn ang="0">
                    <a:pos x="0" y="8"/>
                  </a:cxn>
                  <a:cxn ang="0">
                    <a:pos x="0" y="8"/>
                  </a:cxn>
                  <a:cxn ang="0">
                    <a:pos x="0" y="16"/>
                  </a:cxn>
                  <a:cxn ang="0">
                    <a:pos x="8"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9" name="Freeform 587"/>
              <p:cNvSpPr>
                <a:spLocks/>
              </p:cNvSpPr>
              <p:nvPr/>
            </p:nvSpPr>
            <p:spPr bwMode="auto">
              <a:xfrm>
                <a:off x="2908" y="1809"/>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0" name="Freeform 58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1" name="Rectangle 589"/>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32" name="Freeform 590"/>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3" name="Freeform 591"/>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4" name="Freeform 592"/>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5" name="Freeform 593"/>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6" name="Freeform 594"/>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7" name="Rectangle 59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38" name="Freeform 596"/>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9" name="Freeform 597"/>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0" name="Freeform 59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1" name="Freeform 599"/>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2" name="Freeform 600"/>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3" name="Freeform 601"/>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4" name="Freeform 602"/>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5" name="Freeform 603"/>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6" name="Freeform 604"/>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7" name="Rectangle 60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48" name="Freeform 60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44" name="Group 808"/>
            <p:cNvGrpSpPr>
              <a:grpSpLocks/>
            </p:cNvGrpSpPr>
            <p:nvPr/>
          </p:nvGrpSpPr>
          <p:grpSpPr bwMode="auto">
            <a:xfrm>
              <a:off x="2820" y="1817"/>
              <a:ext cx="120" cy="219"/>
              <a:chOff x="2820" y="1817"/>
              <a:chExt cx="120" cy="219"/>
            </a:xfrm>
          </p:grpSpPr>
          <p:sp>
            <p:nvSpPr>
              <p:cNvPr id="7649" name="Freeform 608"/>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0" name="Freeform 609"/>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1" name="Freeform 610"/>
              <p:cNvSpPr>
                <a:spLocks/>
              </p:cNvSpPr>
              <p:nvPr/>
            </p:nvSpPr>
            <p:spPr bwMode="auto">
              <a:xfrm>
                <a:off x="2932" y="182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2" name="Freeform 611"/>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3" name="Freeform 612"/>
              <p:cNvSpPr>
                <a:spLocks/>
              </p:cNvSpPr>
              <p:nvPr/>
            </p:nvSpPr>
            <p:spPr bwMode="auto">
              <a:xfrm>
                <a:off x="2908" y="1825"/>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4" name="Freeform 613"/>
              <p:cNvSpPr>
                <a:spLocks/>
              </p:cNvSpPr>
              <p:nvPr/>
            </p:nvSpPr>
            <p:spPr bwMode="auto">
              <a:xfrm>
                <a:off x="2916" y="182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a:moveTo>
                      <a:pt x="8" y="0"/>
                    </a:move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5" name="Freeform 614"/>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6" name="Freeform 615"/>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7" name="Freeform 61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8" name="Freeform 617"/>
              <p:cNvSpPr>
                <a:spLocks/>
              </p:cNvSpPr>
              <p:nvPr/>
            </p:nvSpPr>
            <p:spPr bwMode="auto">
              <a:xfrm>
                <a:off x="2908" y="1817"/>
                <a:ext cx="24" cy="8"/>
              </a:xfrm>
              <a:custGeom>
                <a:avLst/>
                <a:gdLst/>
                <a:ahLst/>
                <a:cxnLst>
                  <a:cxn ang="0">
                    <a:pos x="8" y="8"/>
                  </a:cxn>
                  <a:cxn ang="0">
                    <a:pos x="8" y="8"/>
                  </a:cxn>
                  <a:cxn ang="0">
                    <a:pos x="8"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24" h="8">
                    <a:moveTo>
                      <a:pt x="0" y="8"/>
                    </a:move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9" name="Freeform 618"/>
              <p:cNvSpPr>
                <a:spLocks/>
              </p:cNvSpPr>
              <p:nvPr/>
            </p:nvSpPr>
            <p:spPr bwMode="auto">
              <a:xfrm>
                <a:off x="2924" y="1825"/>
                <a:ext cx="8" cy="8"/>
              </a:xfrm>
              <a:custGeom>
                <a:avLst/>
                <a:gdLst/>
                <a:ahLst/>
                <a:cxnLst>
                  <a:cxn ang="0">
                    <a:pos x="0" y="0"/>
                  </a:cxn>
                  <a:cxn ang="0">
                    <a:pos x="8" y="0"/>
                  </a:cxn>
                  <a:cxn ang="0">
                    <a:pos x="8" y="0"/>
                  </a:cxn>
                  <a:cxn ang="0">
                    <a:pos x="8" y="8"/>
                  </a:cxn>
                  <a:cxn ang="0">
                    <a:pos x="8" y="8"/>
                  </a:cxn>
                  <a:cxn ang="0">
                    <a:pos x="8" y="8"/>
                  </a:cxn>
                  <a:cxn ang="0">
                    <a:pos x="8" y="8"/>
                  </a:cxn>
                  <a:cxn ang="0">
                    <a:pos x="8" y="0"/>
                  </a:cxn>
                  <a:cxn ang="0">
                    <a:pos x="8" y="0"/>
                  </a:cxn>
                  <a:cxn ang="0">
                    <a:pos x="0" y="0"/>
                  </a:cxn>
                  <a:cxn ang="0">
                    <a:pos x="8" y="0"/>
                  </a:cxn>
                  <a:cxn ang="0">
                    <a:pos x="8"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8" y="0"/>
                  </a:cxn>
                  <a:cxn ang="0">
                    <a:pos x="8" y="0"/>
                  </a:cxn>
                  <a:cxn ang="0">
                    <a:pos x="8" y="8"/>
                  </a:cxn>
                  <a:cxn ang="0">
                    <a:pos x="8" y="0"/>
                  </a:cxn>
                  <a:cxn ang="0">
                    <a:pos x="8" y="0"/>
                  </a:cxn>
                  <a:cxn ang="0">
                    <a:pos x="8" y="8"/>
                  </a:cxn>
                  <a:cxn ang="0">
                    <a:pos x="8" y="8"/>
                  </a:cxn>
                  <a:cxn ang="0">
                    <a:pos x="0" y="8"/>
                  </a:cxn>
                  <a:cxn ang="0">
                    <a:pos x="0" y="0"/>
                  </a:cxn>
                </a:cxnLst>
                <a:rect l="0" t="0" r="r" b="b"/>
                <a:pathLst>
                  <a:path w="8" h="8">
                    <a:moveTo>
                      <a:pt x="0" y="0"/>
                    </a:moveTo>
                    <a:lnTo>
                      <a:pt x="8" y="0"/>
                    </a:lnTo>
                    <a:lnTo>
                      <a:pt x="8" y="0"/>
                    </a:lnTo>
                    <a:lnTo>
                      <a:pt x="8" y="8"/>
                    </a:lnTo>
                    <a:lnTo>
                      <a:pt x="8" y="8"/>
                    </a:lnTo>
                    <a:lnTo>
                      <a:pt x="8" y="8"/>
                    </a:lnTo>
                    <a:lnTo>
                      <a:pt x="8" y="8"/>
                    </a:lnTo>
                    <a:lnTo>
                      <a:pt x="8" y="0"/>
                    </a:lnTo>
                    <a:lnTo>
                      <a:pt x="8" y="0"/>
                    </a:lnTo>
                    <a:lnTo>
                      <a:pt x="0" y="0"/>
                    </a:lnTo>
                    <a:lnTo>
                      <a:pt x="8" y="0"/>
                    </a:lnTo>
                    <a:lnTo>
                      <a:pt x="8"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8" y="0"/>
                    </a:lnTo>
                    <a:lnTo>
                      <a:pt x="8" y="0"/>
                    </a:lnTo>
                    <a:lnTo>
                      <a:pt x="8" y="8"/>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0" name="Freeform 61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1" name="Freeform 620"/>
              <p:cNvSpPr>
                <a:spLocks/>
              </p:cNvSpPr>
              <p:nvPr/>
            </p:nvSpPr>
            <p:spPr bwMode="auto">
              <a:xfrm>
                <a:off x="2924" y="1825"/>
                <a:ext cx="1" cy="8"/>
              </a:xfrm>
              <a:custGeom>
                <a:avLst/>
                <a:gdLst/>
                <a:ahLst/>
                <a:cxnLst>
                  <a:cxn ang="0">
                    <a:pos x="0" y="8"/>
                  </a:cxn>
                  <a:cxn ang="0">
                    <a:pos x="0" y="0"/>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2" name="Freeform 621"/>
              <p:cNvSpPr>
                <a:spLocks/>
              </p:cNvSpPr>
              <p:nvPr/>
            </p:nvSpPr>
            <p:spPr bwMode="auto">
              <a:xfrm>
                <a:off x="2924"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3" name="Freeform 622"/>
              <p:cNvSpPr>
                <a:spLocks/>
              </p:cNvSpPr>
              <p:nvPr/>
            </p:nvSpPr>
            <p:spPr bwMode="auto">
              <a:xfrm>
                <a:off x="2924" y="1825"/>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4" name="Freeform 623"/>
              <p:cNvSpPr>
                <a:spLocks/>
              </p:cNvSpPr>
              <p:nvPr/>
            </p:nvSpPr>
            <p:spPr bwMode="auto">
              <a:xfrm>
                <a:off x="2924" y="1825"/>
                <a:ext cx="8" cy="8"/>
              </a:xfrm>
              <a:custGeom>
                <a:avLst/>
                <a:gdLst/>
                <a:ahLst/>
                <a:cxnLst>
                  <a:cxn ang="0">
                    <a:pos x="8" y="8"/>
                  </a:cxn>
                  <a:cxn ang="0">
                    <a:pos x="8" y="8"/>
                  </a:cxn>
                  <a:cxn ang="0">
                    <a:pos x="8" y="0"/>
                  </a:cxn>
                  <a:cxn ang="0">
                    <a:pos x="8" y="0"/>
                  </a:cxn>
                  <a:cxn ang="0">
                    <a:pos x="8" y="0"/>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8" y="8"/>
                  </a:cxn>
                  <a:cxn ang="0">
                    <a:pos x="8" y="8"/>
                  </a:cxn>
                  <a:cxn ang="0">
                    <a:pos x="0" y="8"/>
                  </a:cxn>
                  <a:cxn ang="0">
                    <a:pos x="8" y="8"/>
                  </a:cxn>
                  <a:cxn ang="0">
                    <a:pos x="0" y="8"/>
                  </a:cxn>
                  <a:cxn ang="0">
                    <a:pos x="8" y="8"/>
                  </a:cxn>
                  <a:cxn ang="0">
                    <a:pos x="8" y="8"/>
                  </a:cxn>
                  <a:cxn ang="0">
                    <a:pos x="8" y="8"/>
                  </a:cxn>
                  <a:cxn ang="0">
                    <a:pos x="8" y="8"/>
                  </a:cxn>
                  <a:cxn ang="0">
                    <a:pos x="0" y="8"/>
                  </a:cxn>
                  <a:cxn ang="0">
                    <a:pos x="0" y="8"/>
                  </a:cxn>
                  <a:cxn ang="0">
                    <a:pos x="0" y="0"/>
                  </a:cxn>
                  <a:cxn ang="0">
                    <a:pos x="0" y="8"/>
                  </a:cxn>
                  <a:cxn ang="0">
                    <a:pos x="0" y="8"/>
                  </a:cxn>
                  <a:cxn ang="0">
                    <a:pos x="0" y="8"/>
                  </a:cxn>
                  <a:cxn ang="0">
                    <a:pos x="0" y="0"/>
                  </a:cxn>
                  <a:cxn ang="0">
                    <a:pos x="8" y="0"/>
                  </a:cxn>
                  <a:cxn ang="0">
                    <a:pos x="8" y="0"/>
                  </a:cxn>
                  <a:cxn ang="0">
                    <a:pos x="8" y="0"/>
                  </a:cxn>
                  <a:cxn ang="0">
                    <a:pos x="8" y="8"/>
                  </a:cxn>
                  <a:cxn ang="0">
                    <a:pos x="8" y="8"/>
                  </a:cxn>
                  <a:cxn ang="0">
                    <a:pos x="8" y="8"/>
                  </a:cxn>
                  <a:cxn ang="0">
                    <a:pos x="0" y="8"/>
                  </a:cxn>
                </a:cxnLst>
                <a:rect l="0" t="0" r="r" b="b"/>
                <a:pathLst>
                  <a:path w="8" h="8">
                    <a:moveTo>
                      <a:pt x="0" y="8"/>
                    </a:moveTo>
                    <a:lnTo>
                      <a:pt x="8" y="8"/>
                    </a:lnTo>
                    <a:lnTo>
                      <a:pt x="8" y="8"/>
                    </a:lnTo>
                    <a:lnTo>
                      <a:pt x="8" y="8"/>
                    </a:lnTo>
                    <a:lnTo>
                      <a:pt x="8" y="0"/>
                    </a:lnTo>
                    <a:lnTo>
                      <a:pt x="8" y="0"/>
                    </a:lnTo>
                    <a:lnTo>
                      <a:pt x="8" y="8"/>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5" name="Freeform 624"/>
              <p:cNvSpPr>
                <a:spLocks/>
              </p:cNvSpPr>
              <p:nvPr/>
            </p:nvSpPr>
            <p:spPr bwMode="auto">
              <a:xfrm>
                <a:off x="2924" y="182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6" name="Freeform 625"/>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7" name="Freeform 626"/>
              <p:cNvSpPr>
                <a:spLocks/>
              </p:cNvSpPr>
              <p:nvPr/>
            </p:nvSpPr>
            <p:spPr bwMode="auto">
              <a:xfrm>
                <a:off x="2924" y="1833"/>
                <a:ext cx="8" cy="1"/>
              </a:xfrm>
              <a:custGeom>
                <a:avLst/>
                <a:gdLst/>
                <a:ahLst/>
                <a:cxnLst>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8" name="Freeform 62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9" name="Freeform 628"/>
              <p:cNvSpPr>
                <a:spLocks/>
              </p:cNvSpPr>
              <p:nvPr/>
            </p:nvSpPr>
            <p:spPr bwMode="auto">
              <a:xfrm>
                <a:off x="2916"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0" name="Freeform 62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1" name="Freeform 630"/>
              <p:cNvSpPr>
                <a:spLocks/>
              </p:cNvSpPr>
              <p:nvPr/>
            </p:nvSpPr>
            <p:spPr bwMode="auto">
              <a:xfrm>
                <a:off x="2924" y="182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2" name="Freeform 631"/>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3" name="Freeform 632"/>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4" name="Freeform 633"/>
              <p:cNvSpPr>
                <a:spLocks/>
              </p:cNvSpPr>
              <p:nvPr/>
            </p:nvSpPr>
            <p:spPr bwMode="auto">
              <a:xfrm>
                <a:off x="2916" y="18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5" name="Freeform 634"/>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6" name="Freeform 63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7" name="Rectangle 636"/>
              <p:cNvSpPr>
                <a:spLocks noChangeArrowheads="1"/>
              </p:cNvSpPr>
              <p:nvPr/>
            </p:nvSpPr>
            <p:spPr bwMode="auto">
              <a:xfrm>
                <a:off x="2924"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78" name="Freeform 63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9" name="Freeform 638"/>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0" name="Freeform 639"/>
              <p:cNvSpPr>
                <a:spLocks/>
              </p:cNvSpPr>
              <p:nvPr/>
            </p:nvSpPr>
            <p:spPr bwMode="auto">
              <a:xfrm>
                <a:off x="2932" y="183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1" name="Freeform 640"/>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2" name="Freeform 641"/>
              <p:cNvSpPr>
                <a:spLocks/>
              </p:cNvSpPr>
              <p:nvPr/>
            </p:nvSpPr>
            <p:spPr bwMode="auto">
              <a:xfrm>
                <a:off x="2908" y="1833"/>
                <a:ext cx="1" cy="8"/>
              </a:xfrm>
              <a:custGeom>
                <a:avLst/>
                <a:gdLst/>
                <a:ahLst/>
                <a:cxnLst>
                  <a:cxn ang="0">
                    <a:pos x="0" y="0"/>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3" name="Rectangle 642"/>
              <p:cNvSpPr>
                <a:spLocks noChangeArrowheads="1"/>
              </p:cNvSpPr>
              <p:nvPr/>
            </p:nvSpPr>
            <p:spPr bwMode="auto">
              <a:xfrm>
                <a:off x="2932"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84" name="Freeform 643"/>
              <p:cNvSpPr>
                <a:spLocks/>
              </p:cNvSpPr>
              <p:nvPr/>
            </p:nvSpPr>
            <p:spPr bwMode="auto">
              <a:xfrm>
                <a:off x="2908" y="18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5" name="Freeform 644"/>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6" name="Freeform 64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7" name="Freeform 646"/>
              <p:cNvSpPr>
                <a:spLocks/>
              </p:cNvSpPr>
              <p:nvPr/>
            </p:nvSpPr>
            <p:spPr bwMode="auto">
              <a:xfrm>
                <a:off x="2932" y="1833"/>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8" name="Freeform 647"/>
              <p:cNvSpPr>
                <a:spLocks/>
              </p:cNvSpPr>
              <p:nvPr/>
            </p:nvSpPr>
            <p:spPr bwMode="auto">
              <a:xfrm>
                <a:off x="2932" y="183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9" name="Freeform 648"/>
              <p:cNvSpPr>
                <a:spLocks/>
              </p:cNvSpPr>
              <p:nvPr/>
            </p:nvSpPr>
            <p:spPr bwMode="auto">
              <a:xfrm>
                <a:off x="2908" y="183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0" name="Freeform 649"/>
              <p:cNvSpPr>
                <a:spLocks/>
              </p:cNvSpPr>
              <p:nvPr/>
            </p:nvSpPr>
            <p:spPr bwMode="auto">
              <a:xfrm>
                <a:off x="2900" y="1817"/>
                <a:ext cx="8" cy="24"/>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24"/>
                  </a:cxn>
                  <a:cxn ang="0">
                    <a:pos x="8" y="24"/>
                  </a:cxn>
                  <a:cxn ang="0">
                    <a:pos x="0" y="24"/>
                  </a:cxn>
                  <a:cxn ang="0">
                    <a:pos x="0" y="24"/>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Lst>
                <a:rect l="0" t="0" r="r" b="b"/>
                <a:pathLst>
                  <a:path w="8" h="24">
                    <a:moveTo>
                      <a:pt x="8" y="0"/>
                    </a:move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1" name="Freeform 650"/>
              <p:cNvSpPr>
                <a:spLocks/>
              </p:cNvSpPr>
              <p:nvPr/>
            </p:nvSpPr>
            <p:spPr bwMode="auto">
              <a:xfrm>
                <a:off x="2900" y="1825"/>
                <a:ext cx="16" cy="16"/>
              </a:xfrm>
              <a:custGeom>
                <a:avLst/>
                <a:gdLst/>
                <a:ahLst/>
                <a:cxnLst>
                  <a:cxn ang="0">
                    <a:pos x="0"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Lst>
                <a:rect l="0" t="0" r="r" b="b"/>
                <a:pathLst>
                  <a:path w="16" h="16">
                    <a:moveTo>
                      <a:pt x="0" y="16"/>
                    </a:move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0"/>
                    </a:lnTo>
                    <a:lnTo>
                      <a:pt x="16" y="8"/>
                    </a:lnTo>
                    <a:lnTo>
                      <a:pt x="8" y="8"/>
                    </a:lnTo>
                    <a:lnTo>
                      <a:pt x="8" y="0"/>
                    </a:lnTo>
                    <a:lnTo>
                      <a:pt x="8" y="0"/>
                    </a:lnTo>
                    <a:lnTo>
                      <a:pt x="16" y="0"/>
                    </a:lnTo>
                    <a:lnTo>
                      <a:pt x="16"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2" name="Freeform 651"/>
              <p:cNvSpPr>
                <a:spLocks/>
              </p:cNvSpPr>
              <p:nvPr/>
            </p:nvSpPr>
            <p:spPr bwMode="auto">
              <a:xfrm>
                <a:off x="2900" y="1833"/>
                <a:ext cx="8" cy="8"/>
              </a:xfrm>
              <a:custGeom>
                <a:avLst/>
                <a:gdLst/>
                <a:ahLst/>
                <a:cxnLst>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8"/>
                  </a:cxn>
                  <a:cxn ang="0">
                    <a:pos x="8" y="8"/>
                  </a:cxn>
                  <a:cxn ang="0">
                    <a:pos x="8" y="8"/>
                  </a:cxn>
                  <a:cxn ang="0">
                    <a:pos x="8" y="0"/>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3" name="Freeform 652"/>
              <p:cNvSpPr>
                <a:spLocks/>
              </p:cNvSpPr>
              <p:nvPr/>
            </p:nvSpPr>
            <p:spPr bwMode="auto">
              <a:xfrm>
                <a:off x="2892" y="1841"/>
                <a:ext cx="8" cy="49"/>
              </a:xfrm>
              <a:custGeom>
                <a:avLst/>
                <a:gdLst/>
                <a:ahLst/>
                <a:cxnLst>
                  <a:cxn ang="0">
                    <a:pos x="8" y="8"/>
                  </a:cxn>
                  <a:cxn ang="0">
                    <a:pos x="8" y="8"/>
                  </a:cxn>
                  <a:cxn ang="0">
                    <a:pos x="8" y="8"/>
                  </a:cxn>
                  <a:cxn ang="0">
                    <a:pos x="8" y="16"/>
                  </a:cxn>
                  <a:cxn ang="0">
                    <a:pos x="8" y="16"/>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24"/>
                  </a:cxn>
                  <a:cxn ang="0">
                    <a:pos x="8" y="33"/>
                  </a:cxn>
                  <a:cxn ang="0">
                    <a:pos x="0" y="33"/>
                  </a:cxn>
                  <a:cxn ang="0">
                    <a:pos x="0" y="41"/>
                  </a:cxn>
                  <a:cxn ang="0">
                    <a:pos x="0" y="41"/>
                  </a:cxn>
                  <a:cxn ang="0">
                    <a:pos x="0" y="41"/>
                  </a:cxn>
                  <a:cxn ang="0">
                    <a:pos x="0" y="41"/>
                  </a:cxn>
                  <a:cxn ang="0">
                    <a:pos x="0" y="49"/>
                  </a:cxn>
                  <a:cxn ang="0">
                    <a:pos x="0" y="49"/>
                  </a:cxn>
                  <a:cxn ang="0">
                    <a:pos x="0" y="41"/>
                  </a:cxn>
                  <a:cxn ang="0">
                    <a:pos x="0" y="41"/>
                  </a:cxn>
                  <a:cxn ang="0">
                    <a:pos x="0" y="41"/>
                  </a:cxn>
                  <a:cxn ang="0">
                    <a:pos x="0" y="41"/>
                  </a:cxn>
                  <a:cxn ang="0">
                    <a:pos x="0" y="33"/>
                  </a:cxn>
                  <a:cxn ang="0">
                    <a:pos x="0" y="33"/>
                  </a:cxn>
                  <a:cxn ang="0">
                    <a:pos x="8" y="24"/>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8" y="0"/>
                  </a:cxn>
                </a:cxnLst>
                <a:rect l="0" t="0" r="r" b="b"/>
                <a:pathLst>
                  <a:path w="8" h="49">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3"/>
                    </a:lnTo>
                    <a:lnTo>
                      <a:pt x="8" y="24"/>
                    </a:lnTo>
                    <a:lnTo>
                      <a:pt x="8" y="33"/>
                    </a:lnTo>
                    <a:lnTo>
                      <a:pt x="8" y="33"/>
                    </a:lnTo>
                    <a:lnTo>
                      <a:pt x="8"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4" name="Rectangle 653"/>
              <p:cNvSpPr>
                <a:spLocks noChangeArrowheads="1"/>
              </p:cNvSpPr>
              <p:nvPr/>
            </p:nvSpPr>
            <p:spPr bwMode="auto">
              <a:xfrm>
                <a:off x="2900"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95" name="Rectangle 654"/>
              <p:cNvSpPr>
                <a:spLocks noChangeArrowheads="1"/>
              </p:cNvSpPr>
              <p:nvPr/>
            </p:nvSpPr>
            <p:spPr bwMode="auto">
              <a:xfrm>
                <a:off x="2908"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96" name="Freeform 655"/>
              <p:cNvSpPr>
                <a:spLocks/>
              </p:cNvSpPr>
              <p:nvPr/>
            </p:nvSpPr>
            <p:spPr bwMode="auto">
              <a:xfrm>
                <a:off x="2900" y="189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7" name="Freeform 656"/>
              <p:cNvSpPr>
                <a:spLocks/>
              </p:cNvSpPr>
              <p:nvPr/>
            </p:nvSpPr>
            <p:spPr bwMode="auto">
              <a:xfrm>
                <a:off x="2900" y="189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8" name="Freeform 657"/>
              <p:cNvSpPr>
                <a:spLocks/>
              </p:cNvSpPr>
              <p:nvPr/>
            </p:nvSpPr>
            <p:spPr bwMode="auto">
              <a:xfrm>
                <a:off x="2892" y="189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9" name="Freeform 658"/>
              <p:cNvSpPr>
                <a:spLocks/>
              </p:cNvSpPr>
              <p:nvPr/>
            </p:nvSpPr>
            <p:spPr bwMode="auto">
              <a:xfrm>
                <a:off x="2892" y="189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0" name="Freeform 659"/>
              <p:cNvSpPr>
                <a:spLocks/>
              </p:cNvSpPr>
              <p:nvPr/>
            </p:nvSpPr>
            <p:spPr bwMode="auto">
              <a:xfrm>
                <a:off x="2900" y="189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1" name="Freeform 660"/>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2" name="Freeform 661"/>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3" name="Freeform 662"/>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4" name="Freeform 663"/>
              <p:cNvSpPr>
                <a:spLocks/>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5" name="Freeform 664"/>
              <p:cNvSpPr>
                <a:spLocks noEditPoints="1"/>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6" name="Freeform 665"/>
              <p:cNvSpPr>
                <a:spLocks/>
              </p:cNvSpPr>
              <p:nvPr/>
            </p:nvSpPr>
            <p:spPr bwMode="auto">
              <a:xfrm>
                <a:off x="2892" y="189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7" name="Freeform 666"/>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8" name="Freeform 667"/>
              <p:cNvSpPr>
                <a:spLocks/>
              </p:cNvSpPr>
              <p:nvPr/>
            </p:nvSpPr>
            <p:spPr bwMode="auto">
              <a:xfrm>
                <a:off x="2908" y="1890"/>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9" name="Freeform 668"/>
              <p:cNvSpPr>
                <a:spLocks/>
              </p:cNvSpPr>
              <p:nvPr/>
            </p:nvSpPr>
            <p:spPr bwMode="auto">
              <a:xfrm>
                <a:off x="2884" y="189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0" name="Freeform 669"/>
              <p:cNvSpPr>
                <a:spLocks/>
              </p:cNvSpPr>
              <p:nvPr/>
            </p:nvSpPr>
            <p:spPr bwMode="auto">
              <a:xfrm>
                <a:off x="2884" y="189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1" name="Freeform 670"/>
              <p:cNvSpPr>
                <a:spLocks/>
              </p:cNvSpPr>
              <p:nvPr/>
            </p:nvSpPr>
            <p:spPr bwMode="auto">
              <a:xfrm>
                <a:off x="2900" y="189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2" name="Freeform 671"/>
              <p:cNvSpPr>
                <a:spLocks/>
              </p:cNvSpPr>
              <p:nvPr/>
            </p:nvSpPr>
            <p:spPr bwMode="auto">
              <a:xfrm>
                <a:off x="2900" y="189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3" name="Freeform 672"/>
              <p:cNvSpPr>
                <a:spLocks/>
              </p:cNvSpPr>
              <p:nvPr/>
            </p:nvSpPr>
            <p:spPr bwMode="auto">
              <a:xfrm>
                <a:off x="2884" y="1898"/>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4" name="Freeform 673"/>
              <p:cNvSpPr>
                <a:spLocks/>
              </p:cNvSpPr>
              <p:nvPr/>
            </p:nvSpPr>
            <p:spPr bwMode="auto">
              <a:xfrm>
                <a:off x="2908" y="1898"/>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5" name="Freeform 674"/>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6" name="Freeform 67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7" name="Freeform 676"/>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8" name="Freeform 677"/>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9" name="Freeform 678"/>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0" name="Freeform 67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1" name="Freeform 68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2" name="Freeform 681"/>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3" name="Freeform 68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4" name="Freeform 68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5" name="Freeform 68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6" name="Freeform 68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7" name="Freeform 686"/>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8" name="Freeform 68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9" name="Freeform 688"/>
              <p:cNvSpPr>
                <a:spLocks/>
              </p:cNvSpPr>
              <p:nvPr/>
            </p:nvSpPr>
            <p:spPr bwMode="auto">
              <a:xfrm>
                <a:off x="2900"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0" name="Freeform 689"/>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1" name="Freeform 69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2" name="Freeform 69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3" name="Rectangle 692"/>
              <p:cNvSpPr>
                <a:spLocks noChangeArrowheads="1"/>
              </p:cNvSpPr>
              <p:nvPr/>
            </p:nvSpPr>
            <p:spPr bwMode="auto">
              <a:xfrm>
                <a:off x="2900"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34" name="Freeform 69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5" name="Freeform 694"/>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6" name="Freeform 69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7" name="Freeform 696"/>
              <p:cNvSpPr>
                <a:spLocks/>
              </p:cNvSpPr>
              <p:nvPr/>
            </p:nvSpPr>
            <p:spPr bwMode="auto">
              <a:xfrm>
                <a:off x="2908"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8" name="Freeform 69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39" name="Rectangle 698"/>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40" name="Freeform 69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1" name="Freeform 70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2" name="Freeform 70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3" name="Freeform 702"/>
              <p:cNvSpPr>
                <a:spLocks/>
              </p:cNvSpPr>
              <p:nvPr/>
            </p:nvSpPr>
            <p:spPr bwMode="auto">
              <a:xfrm>
                <a:off x="2884"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4" name="Rectangle 703"/>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45" name="Freeform 70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6" name="Freeform 70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7" name="Freeform 706"/>
              <p:cNvSpPr>
                <a:spLocks/>
              </p:cNvSpPr>
              <p:nvPr/>
            </p:nvSpPr>
            <p:spPr bwMode="auto">
              <a:xfrm>
                <a:off x="2908" y="190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8" name="Freeform 707"/>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49" name="Freeform 708"/>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0" name="Freeform 709"/>
              <p:cNvSpPr>
                <a:spLocks/>
              </p:cNvSpPr>
              <p:nvPr/>
            </p:nvSpPr>
            <p:spPr bwMode="auto">
              <a:xfrm>
                <a:off x="2876" y="1890"/>
                <a:ext cx="16" cy="16"/>
              </a:xfrm>
              <a:custGeom>
                <a:avLst/>
                <a:gdLst/>
                <a:ahLst/>
                <a:cxnLst>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16"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1" name="Freeform 710"/>
              <p:cNvSpPr>
                <a:spLocks/>
              </p:cNvSpPr>
              <p:nvPr/>
            </p:nvSpPr>
            <p:spPr bwMode="auto">
              <a:xfrm>
                <a:off x="2876" y="1906"/>
                <a:ext cx="8" cy="1"/>
              </a:xfrm>
              <a:custGeom>
                <a:avLst/>
                <a:gdLst/>
                <a:ahLst/>
                <a:cxnLst>
                  <a:cxn ang="0">
                    <a:pos x="0"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2" name="Rectangle 711"/>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53" name="Freeform 71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4" name="Freeform 713"/>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5" name="Freeform 714"/>
              <p:cNvSpPr>
                <a:spLocks/>
              </p:cNvSpPr>
              <p:nvPr/>
            </p:nvSpPr>
            <p:spPr bwMode="auto">
              <a:xfrm>
                <a:off x="2908" y="190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6" name="Freeform 715"/>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7" name="Freeform 716"/>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8" name="Freeform 71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9" name="Freeform 718"/>
              <p:cNvSpPr>
                <a:spLocks/>
              </p:cNvSpPr>
              <p:nvPr/>
            </p:nvSpPr>
            <p:spPr bwMode="auto">
              <a:xfrm>
                <a:off x="2884" y="1898"/>
                <a:ext cx="8" cy="16"/>
              </a:xfrm>
              <a:custGeom>
                <a:avLst/>
                <a:gdLst/>
                <a:ahLst/>
                <a:cxnLst>
                  <a:cxn ang="0">
                    <a:pos x="0" y="16"/>
                  </a:cxn>
                  <a:cxn ang="0">
                    <a:pos x="0" y="16"/>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0" name="Rectangle 719"/>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61" name="Rectangle 720"/>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62" name="Freeform 721"/>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3" name="Freeform 722"/>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4" name="Freeform 723"/>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5" name="Freeform 724"/>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6" name="Freeform 725"/>
              <p:cNvSpPr>
                <a:spLocks noEditPoints="1"/>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7" name="Freeform 726"/>
              <p:cNvSpPr>
                <a:spLocks/>
              </p:cNvSpPr>
              <p:nvPr/>
            </p:nvSpPr>
            <p:spPr bwMode="auto">
              <a:xfrm>
                <a:off x="2876" y="1906"/>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0"/>
                  </a:cxn>
                  <a:cxn ang="0">
                    <a:pos x="0" y="8"/>
                  </a:cxn>
                  <a:cxn ang="0">
                    <a:pos x="0" y="8"/>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8" name="Freeform 72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69" name="Freeform 728"/>
              <p:cNvSpPr>
                <a:spLocks/>
              </p:cNvSpPr>
              <p:nvPr/>
            </p:nvSpPr>
            <p:spPr bwMode="auto">
              <a:xfrm>
                <a:off x="2908" y="1906"/>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0" name="Freeform 729"/>
              <p:cNvSpPr>
                <a:spLocks/>
              </p:cNvSpPr>
              <p:nvPr/>
            </p:nvSpPr>
            <p:spPr bwMode="auto">
              <a:xfrm>
                <a:off x="2908" y="1906"/>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1" name="Freeform 730"/>
              <p:cNvSpPr>
                <a:spLocks/>
              </p:cNvSpPr>
              <p:nvPr/>
            </p:nvSpPr>
            <p:spPr bwMode="auto">
              <a:xfrm>
                <a:off x="2900" y="190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2" name="Rectangle 731"/>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3" name="Rectangle 732"/>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4" name="Freeform 733"/>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5" name="Rectangle 734"/>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76" name="Freeform 735"/>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7" name="Freeform 736"/>
              <p:cNvSpPr>
                <a:spLocks/>
              </p:cNvSpPr>
              <p:nvPr/>
            </p:nvSpPr>
            <p:spPr bwMode="auto">
              <a:xfrm>
                <a:off x="2900" y="1906"/>
                <a:ext cx="8" cy="8"/>
              </a:xfrm>
              <a:custGeom>
                <a:avLst/>
                <a:gdLst/>
                <a:ahLst/>
                <a:cxnLst>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8" name="Freeform 73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9" name="Freeform 738"/>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0" name="Freeform 739"/>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1" name="Freeform 740"/>
              <p:cNvSpPr>
                <a:spLocks/>
              </p:cNvSpPr>
              <p:nvPr/>
            </p:nvSpPr>
            <p:spPr bwMode="auto">
              <a:xfrm>
                <a:off x="2868" y="19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2" name="Freeform 741"/>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3" name="Freeform 742"/>
              <p:cNvSpPr>
                <a:spLocks/>
              </p:cNvSpPr>
              <p:nvPr/>
            </p:nvSpPr>
            <p:spPr bwMode="auto">
              <a:xfrm>
                <a:off x="2876" y="191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4" name="Freeform 743"/>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5" name="Freeform 744"/>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6" name="Rectangle 745"/>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87" name="Freeform 746"/>
              <p:cNvSpPr>
                <a:spLocks/>
              </p:cNvSpPr>
              <p:nvPr/>
            </p:nvSpPr>
            <p:spPr bwMode="auto">
              <a:xfrm>
                <a:off x="2900" y="191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8" name="Rectangle 747"/>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89" name="Freeform 748"/>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0" name="Freeform 749"/>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1" name="Freeform 750"/>
              <p:cNvSpPr>
                <a:spLocks/>
              </p:cNvSpPr>
              <p:nvPr/>
            </p:nvSpPr>
            <p:spPr bwMode="auto">
              <a:xfrm>
                <a:off x="2900" y="1906"/>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2" name="Freeform 751"/>
              <p:cNvSpPr>
                <a:spLocks/>
              </p:cNvSpPr>
              <p:nvPr/>
            </p:nvSpPr>
            <p:spPr bwMode="auto">
              <a:xfrm>
                <a:off x="2908" y="190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3" name="Rectangle 752"/>
              <p:cNvSpPr>
                <a:spLocks noChangeArrowheads="1"/>
              </p:cNvSpPr>
              <p:nvPr/>
            </p:nvSpPr>
            <p:spPr bwMode="auto">
              <a:xfrm>
                <a:off x="2916"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4" name="Freeform 753"/>
              <p:cNvSpPr>
                <a:spLocks/>
              </p:cNvSpPr>
              <p:nvPr/>
            </p:nvSpPr>
            <p:spPr bwMode="auto">
              <a:xfrm>
                <a:off x="2884" y="1914"/>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5" name="Freeform 754"/>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6" name="Rectangle 755"/>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7" name="Rectangle 756"/>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98" name="Freeform 757"/>
              <p:cNvSpPr>
                <a:spLocks/>
              </p:cNvSpPr>
              <p:nvPr/>
            </p:nvSpPr>
            <p:spPr bwMode="auto">
              <a:xfrm>
                <a:off x="2876" y="1914"/>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0" y="8"/>
                  </a:cxn>
                  <a:cxn ang="0">
                    <a:pos x="0" y="8"/>
                  </a:cxn>
                  <a:cxn ang="0">
                    <a:pos x="8" y="0"/>
                  </a:cxn>
                  <a:cxn ang="0">
                    <a:pos x="8" y="0"/>
                  </a:cxn>
                  <a:cxn ang="0">
                    <a:pos x="8" y="0"/>
                  </a:cxn>
                  <a:cxn ang="0">
                    <a:pos x="8" y="0"/>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0"/>
                    </a:lnTo>
                    <a:lnTo>
                      <a:pt x="8" y="0"/>
                    </a:lnTo>
                    <a:lnTo>
                      <a:pt x="8" y="8"/>
                    </a:lnTo>
                    <a:lnTo>
                      <a:pt x="8" y="0"/>
                    </a:lnTo>
                    <a:lnTo>
                      <a:pt x="8" y="0"/>
                    </a:lnTo>
                    <a:lnTo>
                      <a:pt x="8" y="0"/>
                    </a:lnTo>
                    <a:lnTo>
                      <a:pt x="0" y="0"/>
                    </a:lnTo>
                    <a:lnTo>
                      <a:pt x="8" y="0"/>
                    </a:lnTo>
                    <a:lnTo>
                      <a:pt x="8"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9" name="Freeform 758"/>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0" name="Freeform 759"/>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1" name="Freeform 760"/>
              <p:cNvSpPr>
                <a:spLocks/>
              </p:cNvSpPr>
              <p:nvPr/>
            </p:nvSpPr>
            <p:spPr bwMode="auto">
              <a:xfrm>
                <a:off x="2884" y="192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2" name="Freeform 761"/>
              <p:cNvSpPr>
                <a:spLocks/>
              </p:cNvSpPr>
              <p:nvPr/>
            </p:nvSpPr>
            <p:spPr bwMode="auto">
              <a:xfrm>
                <a:off x="2884" y="1922"/>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3" name="Freeform 762"/>
              <p:cNvSpPr>
                <a:spLocks/>
              </p:cNvSpPr>
              <p:nvPr/>
            </p:nvSpPr>
            <p:spPr bwMode="auto">
              <a:xfrm>
                <a:off x="2876" y="1922"/>
                <a:ext cx="8" cy="8"/>
              </a:xfrm>
              <a:custGeom>
                <a:avLst/>
                <a:gdLst/>
                <a:ahLst/>
                <a:cxnLst>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0" y="8"/>
                  </a:cxn>
                  <a:cxn ang="0">
                    <a:pos x="0" y="8"/>
                  </a:cxn>
                  <a:cxn ang="0">
                    <a:pos x="0" y="0"/>
                  </a:cxn>
                  <a:cxn ang="0">
                    <a:pos x="8" y="0"/>
                  </a:cxn>
                  <a:cxn ang="0">
                    <a:pos x="0" y="0"/>
                  </a:cxn>
                  <a:cxn ang="0">
                    <a:pos x="0" y="0"/>
                  </a:cxn>
                  <a:cxn ang="0">
                    <a:pos x="0" y="0"/>
                  </a:cxn>
                  <a:cxn ang="0">
                    <a:pos x="0" y="0"/>
                  </a:cxn>
                  <a:cxn ang="0">
                    <a:pos x="8" y="0"/>
                  </a:cxn>
                  <a:cxn ang="0">
                    <a:pos x="0" y="0"/>
                  </a:cxn>
                  <a:cxn ang="0">
                    <a:pos x="8" y="0"/>
                  </a:cxn>
                </a:cxnLst>
                <a:rect l="0" t="0" r="r" b="b"/>
                <a:pathLst>
                  <a:path w="8" h="8">
                    <a:moveTo>
                      <a:pt x="0" y="0"/>
                    </a:moveTo>
                    <a:lnTo>
                      <a:pt x="0" y="0"/>
                    </a:lnTo>
                    <a:lnTo>
                      <a:pt x="0"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0" y="0"/>
                    </a:lnTo>
                    <a:lnTo>
                      <a:pt x="8"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4" name="Freeform 763"/>
              <p:cNvSpPr>
                <a:spLocks/>
              </p:cNvSpPr>
              <p:nvPr/>
            </p:nvSpPr>
            <p:spPr bwMode="auto">
              <a:xfrm>
                <a:off x="2868" y="1914"/>
                <a:ext cx="1" cy="24"/>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24">
                    <a:moveTo>
                      <a:pt x="0" y="0"/>
                    </a:move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5" name="Freeform 764"/>
              <p:cNvSpPr>
                <a:spLocks/>
              </p:cNvSpPr>
              <p:nvPr/>
            </p:nvSpPr>
            <p:spPr bwMode="auto">
              <a:xfrm>
                <a:off x="2884" y="1946"/>
                <a:ext cx="8" cy="16"/>
              </a:xfrm>
              <a:custGeom>
                <a:avLst/>
                <a:gdLst/>
                <a:ahLst/>
                <a:cxnLst>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Lst>
                <a:rect l="0" t="0" r="r" b="b"/>
                <a:pathLst>
                  <a:path w="8" h="16">
                    <a:moveTo>
                      <a:pt x="0" y="16"/>
                    </a:move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6" name="Freeform 765"/>
              <p:cNvSpPr>
                <a:spLocks/>
              </p:cNvSpPr>
              <p:nvPr/>
            </p:nvSpPr>
            <p:spPr bwMode="auto">
              <a:xfrm>
                <a:off x="2860" y="1938"/>
                <a:ext cx="16" cy="24"/>
              </a:xfrm>
              <a:custGeom>
                <a:avLst/>
                <a:gdLst/>
                <a:ahLst/>
                <a:cxnLst>
                  <a:cxn ang="0">
                    <a:pos x="8" y="0"/>
                  </a:cxn>
                  <a:cxn ang="0">
                    <a:pos x="8" y="8"/>
                  </a:cxn>
                  <a:cxn ang="0">
                    <a:pos x="8" y="8"/>
                  </a:cxn>
                  <a:cxn ang="0">
                    <a:pos x="8" y="8"/>
                  </a:cxn>
                  <a:cxn ang="0">
                    <a:pos x="0" y="8"/>
                  </a:cxn>
                  <a:cxn ang="0">
                    <a:pos x="0" y="8"/>
                  </a:cxn>
                  <a:cxn ang="0">
                    <a:pos x="0" y="16"/>
                  </a:cxn>
                  <a:cxn ang="0">
                    <a:pos x="0" y="16"/>
                  </a:cxn>
                  <a:cxn ang="0">
                    <a:pos x="0" y="24"/>
                  </a:cxn>
                  <a:cxn ang="0">
                    <a:pos x="0" y="24"/>
                  </a:cxn>
                  <a:cxn ang="0">
                    <a:pos x="0" y="24"/>
                  </a:cxn>
                  <a:cxn ang="0">
                    <a:pos x="0" y="24"/>
                  </a:cxn>
                  <a:cxn ang="0">
                    <a:pos x="0" y="24"/>
                  </a:cxn>
                  <a:cxn ang="0">
                    <a:pos x="0" y="16"/>
                  </a:cxn>
                  <a:cxn ang="0">
                    <a:pos x="8" y="16"/>
                  </a:cxn>
                  <a:cxn ang="0">
                    <a:pos x="8" y="16"/>
                  </a:cxn>
                  <a:cxn ang="0">
                    <a:pos x="8"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16"/>
                  </a:cxn>
                  <a:cxn ang="0">
                    <a:pos x="8" y="16"/>
                  </a:cxn>
                  <a:cxn ang="0">
                    <a:pos x="0" y="16"/>
                  </a:cxn>
                  <a:cxn ang="0">
                    <a:pos x="0" y="16"/>
                  </a:cxn>
                  <a:cxn ang="0">
                    <a:pos x="0" y="24"/>
                  </a:cxn>
                  <a:cxn ang="0">
                    <a:pos x="0" y="24"/>
                  </a:cxn>
                  <a:cxn ang="0">
                    <a:pos x="0" y="24"/>
                  </a:cxn>
                  <a:cxn ang="0">
                    <a:pos x="0" y="24"/>
                  </a:cxn>
                  <a:cxn ang="0">
                    <a:pos x="0" y="16"/>
                  </a:cxn>
                  <a:cxn ang="0">
                    <a:pos x="0" y="16"/>
                  </a:cxn>
                  <a:cxn ang="0">
                    <a:pos x="0" y="8"/>
                  </a:cxn>
                  <a:cxn ang="0">
                    <a:pos x="0" y="8"/>
                  </a:cxn>
                  <a:cxn ang="0">
                    <a:pos x="8" y="8"/>
                  </a:cxn>
                  <a:cxn ang="0">
                    <a:pos x="8" y="8"/>
                  </a:cxn>
                  <a:cxn ang="0">
                    <a:pos x="8" y="8"/>
                  </a:cxn>
                  <a:cxn ang="0">
                    <a:pos x="8" y="0"/>
                  </a:cxn>
                  <a:cxn ang="0">
                    <a:pos x="8" y="0"/>
                  </a:cxn>
                </a:cxnLst>
                <a:rect l="0" t="0" r="r" b="b"/>
                <a:pathLst>
                  <a:path w="16" h="24">
                    <a:moveTo>
                      <a:pt x="8" y="0"/>
                    </a:move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7" name="Freeform 766"/>
              <p:cNvSpPr>
                <a:spLocks/>
              </p:cNvSpPr>
              <p:nvPr/>
            </p:nvSpPr>
            <p:spPr bwMode="auto">
              <a:xfrm>
                <a:off x="2876" y="1954"/>
                <a:ext cx="16" cy="8"/>
              </a:xfrm>
              <a:custGeom>
                <a:avLst/>
                <a:gdLst/>
                <a:ahLst/>
                <a:cxnLst>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16" h="8">
                    <a:moveTo>
                      <a:pt x="0" y="8"/>
                    </a:move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8" name="Freeform 767"/>
              <p:cNvSpPr>
                <a:spLocks/>
              </p:cNvSpPr>
              <p:nvPr/>
            </p:nvSpPr>
            <p:spPr bwMode="auto">
              <a:xfrm>
                <a:off x="2892" y="1946"/>
                <a:ext cx="16" cy="24"/>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24"/>
                  </a:cxn>
                  <a:cxn ang="0">
                    <a:pos x="16" y="24"/>
                  </a:cxn>
                  <a:cxn ang="0">
                    <a:pos x="16" y="24"/>
                  </a:cxn>
                  <a:cxn ang="0">
                    <a:pos x="16" y="24"/>
                  </a:cxn>
                  <a:cxn ang="0">
                    <a:pos x="16" y="24"/>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16"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9" name="Freeform 768"/>
              <p:cNvSpPr>
                <a:spLocks/>
              </p:cNvSpPr>
              <p:nvPr/>
            </p:nvSpPr>
            <p:spPr bwMode="auto">
              <a:xfrm>
                <a:off x="2868" y="1946"/>
                <a:ext cx="48" cy="32"/>
              </a:xfrm>
              <a:custGeom>
                <a:avLst/>
                <a:gdLst/>
                <a:ahLst/>
                <a:cxnLst>
                  <a:cxn ang="0">
                    <a:pos x="48" y="24"/>
                  </a:cxn>
                  <a:cxn ang="0">
                    <a:pos x="48" y="24"/>
                  </a:cxn>
                  <a:cxn ang="0">
                    <a:pos x="48" y="24"/>
                  </a:cxn>
                  <a:cxn ang="0">
                    <a:pos x="40" y="24"/>
                  </a:cxn>
                  <a:cxn ang="0">
                    <a:pos x="40" y="24"/>
                  </a:cxn>
                  <a:cxn ang="0">
                    <a:pos x="40" y="16"/>
                  </a:cxn>
                  <a:cxn ang="0">
                    <a:pos x="40" y="16"/>
                  </a:cxn>
                  <a:cxn ang="0">
                    <a:pos x="40" y="16"/>
                  </a:cxn>
                  <a:cxn ang="0">
                    <a:pos x="40" y="16"/>
                  </a:cxn>
                  <a:cxn ang="0">
                    <a:pos x="40" y="8"/>
                  </a:cxn>
                  <a:cxn ang="0">
                    <a:pos x="40" y="8"/>
                  </a:cxn>
                  <a:cxn ang="0">
                    <a:pos x="40" y="8"/>
                  </a:cxn>
                  <a:cxn ang="0">
                    <a:pos x="40" y="8"/>
                  </a:cxn>
                  <a:cxn ang="0">
                    <a:pos x="32" y="8"/>
                  </a:cxn>
                  <a:cxn ang="0">
                    <a:pos x="32" y="0"/>
                  </a:cxn>
                  <a:cxn ang="0">
                    <a:pos x="24" y="0"/>
                  </a:cxn>
                  <a:cxn ang="0">
                    <a:pos x="24" y="0"/>
                  </a:cxn>
                  <a:cxn ang="0">
                    <a:pos x="24" y="0"/>
                  </a:cxn>
                  <a:cxn ang="0">
                    <a:pos x="24" y="0"/>
                  </a:cxn>
                  <a:cxn ang="0">
                    <a:pos x="24" y="8"/>
                  </a:cxn>
                  <a:cxn ang="0">
                    <a:pos x="16" y="8"/>
                  </a:cxn>
                  <a:cxn ang="0">
                    <a:pos x="16" y="8"/>
                  </a:cxn>
                  <a:cxn ang="0">
                    <a:pos x="24" y="16"/>
                  </a:cxn>
                  <a:cxn ang="0">
                    <a:pos x="16" y="16"/>
                  </a:cxn>
                  <a:cxn ang="0">
                    <a:pos x="16" y="16"/>
                  </a:cxn>
                  <a:cxn ang="0">
                    <a:pos x="8" y="16"/>
                  </a:cxn>
                  <a:cxn ang="0">
                    <a:pos x="8" y="8"/>
                  </a:cxn>
                  <a:cxn ang="0">
                    <a:pos x="8" y="8"/>
                  </a:cxn>
                  <a:cxn ang="0">
                    <a:pos x="0" y="8"/>
                  </a:cxn>
                  <a:cxn ang="0">
                    <a:pos x="8" y="8"/>
                  </a:cxn>
                  <a:cxn ang="0">
                    <a:pos x="8" y="8"/>
                  </a:cxn>
                  <a:cxn ang="0">
                    <a:pos x="8" y="8"/>
                  </a:cxn>
                  <a:cxn ang="0">
                    <a:pos x="16" y="16"/>
                  </a:cxn>
                  <a:cxn ang="0">
                    <a:pos x="16" y="16"/>
                  </a:cxn>
                  <a:cxn ang="0">
                    <a:pos x="16" y="16"/>
                  </a:cxn>
                  <a:cxn ang="0">
                    <a:pos x="24" y="16"/>
                  </a:cxn>
                  <a:cxn ang="0">
                    <a:pos x="16" y="16"/>
                  </a:cxn>
                  <a:cxn ang="0">
                    <a:pos x="16" y="8"/>
                  </a:cxn>
                  <a:cxn ang="0">
                    <a:pos x="24" y="8"/>
                  </a:cxn>
                  <a:cxn ang="0">
                    <a:pos x="24" y="0"/>
                  </a:cxn>
                  <a:cxn ang="0">
                    <a:pos x="24" y="0"/>
                  </a:cxn>
                  <a:cxn ang="0">
                    <a:pos x="24" y="0"/>
                  </a:cxn>
                  <a:cxn ang="0">
                    <a:pos x="24" y="0"/>
                  </a:cxn>
                  <a:cxn ang="0">
                    <a:pos x="32" y="0"/>
                  </a:cxn>
                  <a:cxn ang="0">
                    <a:pos x="32" y="0"/>
                  </a:cxn>
                  <a:cxn ang="0">
                    <a:pos x="40" y="8"/>
                  </a:cxn>
                  <a:cxn ang="0">
                    <a:pos x="40" y="8"/>
                  </a:cxn>
                  <a:cxn ang="0">
                    <a:pos x="40" y="8"/>
                  </a:cxn>
                  <a:cxn ang="0">
                    <a:pos x="40" y="8"/>
                  </a:cxn>
                  <a:cxn ang="0">
                    <a:pos x="40" y="16"/>
                  </a:cxn>
                  <a:cxn ang="0">
                    <a:pos x="40" y="16"/>
                  </a:cxn>
                  <a:cxn ang="0">
                    <a:pos x="40" y="16"/>
                  </a:cxn>
                  <a:cxn ang="0">
                    <a:pos x="40" y="16"/>
                  </a:cxn>
                  <a:cxn ang="0">
                    <a:pos x="40" y="24"/>
                  </a:cxn>
                  <a:cxn ang="0">
                    <a:pos x="40" y="24"/>
                  </a:cxn>
                  <a:cxn ang="0">
                    <a:pos x="48" y="24"/>
                  </a:cxn>
                  <a:cxn ang="0">
                    <a:pos x="48" y="24"/>
                  </a:cxn>
                  <a:cxn ang="0">
                    <a:pos x="48" y="24"/>
                  </a:cxn>
                  <a:cxn ang="0">
                    <a:pos x="48" y="32"/>
                  </a:cxn>
                </a:cxnLst>
                <a:rect l="0" t="0" r="r" b="b"/>
                <a:pathLst>
                  <a:path w="48" h="32">
                    <a:moveTo>
                      <a:pt x="48" y="32"/>
                    </a:move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8"/>
                    </a:lnTo>
                    <a:lnTo>
                      <a:pt x="40" y="8"/>
                    </a:lnTo>
                    <a:lnTo>
                      <a:pt x="40" y="16"/>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0"/>
                    </a:lnTo>
                    <a:lnTo>
                      <a:pt x="40" y="8"/>
                    </a:lnTo>
                    <a:lnTo>
                      <a:pt x="40" y="0"/>
                    </a:lnTo>
                    <a:lnTo>
                      <a:pt x="40" y="0"/>
                    </a:lnTo>
                    <a:lnTo>
                      <a:pt x="40" y="0"/>
                    </a:lnTo>
                    <a:lnTo>
                      <a:pt x="32" y="0"/>
                    </a:lnTo>
                    <a:lnTo>
                      <a:pt x="32" y="0"/>
                    </a:lnTo>
                    <a:lnTo>
                      <a:pt x="32" y="0"/>
                    </a:lnTo>
                    <a:lnTo>
                      <a:pt x="32" y="0"/>
                    </a:lnTo>
                    <a:lnTo>
                      <a:pt x="32" y="8"/>
                    </a:lnTo>
                    <a:lnTo>
                      <a:pt x="32" y="8"/>
                    </a:lnTo>
                    <a:lnTo>
                      <a:pt x="32" y="8"/>
                    </a:lnTo>
                    <a:lnTo>
                      <a:pt x="32" y="8"/>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40" y="0"/>
                    </a:lnTo>
                    <a:lnTo>
                      <a:pt x="40" y="0"/>
                    </a:lnTo>
                    <a:lnTo>
                      <a:pt x="40" y="0"/>
                    </a:lnTo>
                    <a:lnTo>
                      <a:pt x="40" y="0"/>
                    </a:lnTo>
                    <a:lnTo>
                      <a:pt x="40" y="0"/>
                    </a:lnTo>
                    <a:lnTo>
                      <a:pt x="40" y="8"/>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0" name="Freeform 769"/>
              <p:cNvSpPr>
                <a:spLocks/>
              </p:cNvSpPr>
              <p:nvPr/>
            </p:nvSpPr>
            <p:spPr bwMode="auto">
              <a:xfrm>
                <a:off x="2908" y="1970"/>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1" name="Rectangle 770"/>
              <p:cNvSpPr>
                <a:spLocks noChangeArrowheads="1"/>
              </p:cNvSpPr>
              <p:nvPr/>
            </p:nvSpPr>
            <p:spPr bwMode="auto">
              <a:xfrm>
                <a:off x="2916" y="197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2" name="Freeform 771"/>
              <p:cNvSpPr>
                <a:spLocks/>
              </p:cNvSpPr>
              <p:nvPr/>
            </p:nvSpPr>
            <p:spPr bwMode="auto">
              <a:xfrm>
                <a:off x="2844" y="1954"/>
                <a:ext cx="24" cy="57"/>
              </a:xfrm>
              <a:custGeom>
                <a:avLst/>
                <a:gdLst/>
                <a:ahLst/>
                <a:cxnLst>
                  <a:cxn ang="0">
                    <a:pos x="24" y="8"/>
                  </a:cxn>
                  <a:cxn ang="0">
                    <a:pos x="24" y="8"/>
                  </a:cxn>
                  <a:cxn ang="0">
                    <a:pos x="16" y="8"/>
                  </a:cxn>
                  <a:cxn ang="0">
                    <a:pos x="24" y="8"/>
                  </a:cxn>
                  <a:cxn ang="0">
                    <a:pos x="24" y="8"/>
                  </a:cxn>
                  <a:cxn ang="0">
                    <a:pos x="16" y="8"/>
                  </a:cxn>
                  <a:cxn ang="0">
                    <a:pos x="16" y="8"/>
                  </a:cxn>
                  <a:cxn ang="0">
                    <a:pos x="16" y="8"/>
                  </a:cxn>
                  <a:cxn ang="0">
                    <a:pos x="16" y="16"/>
                  </a:cxn>
                  <a:cxn ang="0">
                    <a:pos x="16" y="16"/>
                  </a:cxn>
                  <a:cxn ang="0">
                    <a:pos x="16" y="16"/>
                  </a:cxn>
                  <a:cxn ang="0">
                    <a:pos x="16" y="16"/>
                  </a:cxn>
                  <a:cxn ang="0">
                    <a:pos x="16" y="24"/>
                  </a:cxn>
                  <a:cxn ang="0">
                    <a:pos x="16" y="24"/>
                  </a:cxn>
                  <a:cxn ang="0">
                    <a:pos x="8" y="32"/>
                  </a:cxn>
                  <a:cxn ang="0">
                    <a:pos x="8" y="32"/>
                  </a:cxn>
                  <a:cxn ang="0">
                    <a:pos x="8" y="32"/>
                  </a:cxn>
                  <a:cxn ang="0">
                    <a:pos x="8" y="32"/>
                  </a:cxn>
                  <a:cxn ang="0">
                    <a:pos x="8" y="32"/>
                  </a:cxn>
                  <a:cxn ang="0">
                    <a:pos x="8" y="41"/>
                  </a:cxn>
                  <a:cxn ang="0">
                    <a:pos x="8" y="41"/>
                  </a:cxn>
                  <a:cxn ang="0">
                    <a:pos x="8" y="41"/>
                  </a:cxn>
                  <a:cxn ang="0">
                    <a:pos x="8" y="49"/>
                  </a:cxn>
                  <a:cxn ang="0">
                    <a:pos x="0" y="49"/>
                  </a:cxn>
                  <a:cxn ang="0">
                    <a:pos x="0" y="57"/>
                  </a:cxn>
                  <a:cxn ang="0">
                    <a:pos x="0" y="49"/>
                  </a:cxn>
                  <a:cxn ang="0">
                    <a:pos x="0" y="49"/>
                  </a:cxn>
                  <a:cxn ang="0">
                    <a:pos x="0" y="49"/>
                  </a:cxn>
                  <a:cxn ang="0">
                    <a:pos x="0" y="49"/>
                  </a:cxn>
                  <a:cxn ang="0">
                    <a:pos x="0" y="57"/>
                  </a:cxn>
                  <a:cxn ang="0">
                    <a:pos x="0" y="57"/>
                  </a:cxn>
                  <a:cxn ang="0">
                    <a:pos x="0" y="57"/>
                  </a:cxn>
                  <a:cxn ang="0">
                    <a:pos x="0" y="57"/>
                  </a:cxn>
                  <a:cxn ang="0">
                    <a:pos x="0" y="49"/>
                  </a:cxn>
                  <a:cxn ang="0">
                    <a:pos x="0" y="49"/>
                  </a:cxn>
                  <a:cxn ang="0">
                    <a:pos x="0" y="49"/>
                  </a:cxn>
                  <a:cxn ang="0">
                    <a:pos x="8" y="49"/>
                  </a:cxn>
                  <a:cxn ang="0">
                    <a:pos x="0" y="49"/>
                  </a:cxn>
                  <a:cxn ang="0">
                    <a:pos x="0" y="49"/>
                  </a:cxn>
                  <a:cxn ang="0">
                    <a:pos x="0" y="49"/>
                  </a:cxn>
                  <a:cxn ang="0">
                    <a:pos x="8" y="41"/>
                  </a:cxn>
                  <a:cxn ang="0">
                    <a:pos x="8" y="41"/>
                  </a:cxn>
                  <a:cxn ang="0">
                    <a:pos x="8" y="41"/>
                  </a:cxn>
                  <a:cxn ang="0">
                    <a:pos x="8" y="41"/>
                  </a:cxn>
                  <a:cxn ang="0">
                    <a:pos x="8" y="32"/>
                  </a:cxn>
                  <a:cxn ang="0">
                    <a:pos x="8" y="32"/>
                  </a:cxn>
                  <a:cxn ang="0">
                    <a:pos x="8" y="32"/>
                  </a:cxn>
                  <a:cxn ang="0">
                    <a:pos x="8" y="32"/>
                  </a:cxn>
                  <a:cxn ang="0">
                    <a:pos x="8" y="32"/>
                  </a:cxn>
                  <a:cxn ang="0">
                    <a:pos x="16" y="24"/>
                  </a:cxn>
                  <a:cxn ang="0">
                    <a:pos x="16" y="24"/>
                  </a:cxn>
                  <a:cxn ang="0">
                    <a:pos x="16" y="16"/>
                  </a:cxn>
                  <a:cxn ang="0">
                    <a:pos x="16" y="16"/>
                  </a:cxn>
                  <a:cxn ang="0">
                    <a:pos x="16" y="16"/>
                  </a:cxn>
                  <a:cxn ang="0">
                    <a:pos x="16" y="8"/>
                  </a:cxn>
                  <a:cxn ang="0">
                    <a:pos x="16" y="8"/>
                  </a:cxn>
                  <a:cxn ang="0">
                    <a:pos x="16" y="8"/>
                  </a:cxn>
                  <a:cxn ang="0">
                    <a:pos x="24" y="8"/>
                  </a:cxn>
                  <a:cxn ang="0">
                    <a:pos x="24" y="8"/>
                  </a:cxn>
                  <a:cxn ang="0">
                    <a:pos x="24" y="8"/>
                  </a:cxn>
                  <a:cxn ang="0">
                    <a:pos x="24" y="0"/>
                  </a:cxn>
                  <a:cxn ang="0">
                    <a:pos x="24" y="0"/>
                  </a:cxn>
                  <a:cxn ang="0">
                    <a:pos x="24" y="0"/>
                  </a:cxn>
                </a:cxnLst>
                <a:rect l="0" t="0" r="r" b="b"/>
                <a:pathLst>
                  <a:path w="24" h="57">
                    <a:moveTo>
                      <a:pt x="24" y="0"/>
                    </a:moveTo>
                    <a:lnTo>
                      <a:pt x="24" y="0"/>
                    </a:lnTo>
                    <a:lnTo>
                      <a:pt x="24" y="0"/>
                    </a:lnTo>
                    <a:lnTo>
                      <a:pt x="24" y="8"/>
                    </a:lnTo>
                    <a:lnTo>
                      <a:pt x="24" y="8"/>
                    </a:lnTo>
                    <a:lnTo>
                      <a:pt x="24" y="8"/>
                    </a:lnTo>
                    <a:lnTo>
                      <a:pt x="24" y="8"/>
                    </a:lnTo>
                    <a:lnTo>
                      <a:pt x="24" y="0"/>
                    </a:lnTo>
                    <a:lnTo>
                      <a:pt x="24" y="0"/>
                    </a:lnTo>
                    <a:lnTo>
                      <a:pt x="24" y="0"/>
                    </a:lnTo>
                    <a:lnTo>
                      <a:pt x="24" y="0"/>
                    </a:lnTo>
                    <a:lnTo>
                      <a:pt x="24" y="0"/>
                    </a:lnTo>
                    <a:lnTo>
                      <a:pt x="24" y="8"/>
                    </a:lnTo>
                    <a:lnTo>
                      <a:pt x="24" y="8"/>
                    </a:lnTo>
                    <a:lnTo>
                      <a:pt x="24" y="8"/>
                    </a:lnTo>
                    <a:lnTo>
                      <a:pt x="24" y="0"/>
                    </a:lnTo>
                    <a:lnTo>
                      <a:pt x="24" y="8"/>
                    </a:lnTo>
                    <a:lnTo>
                      <a:pt x="16" y="8"/>
                    </a:lnTo>
                    <a:lnTo>
                      <a:pt x="16" y="8"/>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9"/>
                    </a:lnTo>
                    <a:lnTo>
                      <a:pt x="8" y="41"/>
                    </a:lnTo>
                    <a:lnTo>
                      <a:pt x="8" y="49"/>
                    </a:lnTo>
                    <a:lnTo>
                      <a:pt x="8" y="49"/>
                    </a:lnTo>
                    <a:lnTo>
                      <a:pt x="8" y="49"/>
                    </a:lnTo>
                    <a:lnTo>
                      <a:pt x="8" y="49"/>
                    </a:lnTo>
                    <a:lnTo>
                      <a:pt x="8" y="49"/>
                    </a:lnTo>
                    <a:lnTo>
                      <a:pt x="8" y="49"/>
                    </a:lnTo>
                    <a:lnTo>
                      <a:pt x="8" y="49"/>
                    </a:lnTo>
                    <a:lnTo>
                      <a:pt x="8" y="49"/>
                    </a:lnTo>
                    <a:lnTo>
                      <a:pt x="8" y="49"/>
                    </a:lnTo>
                    <a:lnTo>
                      <a:pt x="8" y="49"/>
                    </a:lnTo>
                    <a:lnTo>
                      <a:pt x="0" y="49"/>
                    </a:lnTo>
                    <a:lnTo>
                      <a:pt x="0" y="49"/>
                    </a:lnTo>
                    <a:lnTo>
                      <a:pt x="0" y="49"/>
                    </a:lnTo>
                    <a:lnTo>
                      <a:pt x="0" y="49"/>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0" y="49"/>
                    </a:lnTo>
                    <a:lnTo>
                      <a:pt x="8"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9"/>
                    </a:lnTo>
                    <a:lnTo>
                      <a:pt x="8" y="49"/>
                    </a:lnTo>
                    <a:lnTo>
                      <a:pt x="8" y="49"/>
                    </a:lnTo>
                    <a:lnTo>
                      <a:pt x="8" y="49"/>
                    </a:lnTo>
                    <a:lnTo>
                      <a:pt x="8"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1"/>
                    </a:lnTo>
                    <a:lnTo>
                      <a:pt x="8" y="49"/>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2"/>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3" name="Freeform 772"/>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4" name="Rectangle 773"/>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5" name="Rectangle 774"/>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16" name="Freeform 775"/>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7" name="Freeform 776"/>
              <p:cNvSpPr>
                <a:spLocks/>
              </p:cNvSpPr>
              <p:nvPr/>
            </p:nvSpPr>
            <p:spPr bwMode="auto">
              <a:xfrm>
                <a:off x="2836" y="2011"/>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8" name="Freeform 777"/>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9" name="Rectangle 778"/>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20" name="Freeform 779"/>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1" name="Freeform 780"/>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2" name="Freeform 781"/>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3" name="Freeform 782"/>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4" name="Freeform 783"/>
              <p:cNvSpPr>
                <a:spLocks/>
              </p:cNvSpPr>
              <p:nvPr/>
            </p:nvSpPr>
            <p:spPr bwMode="auto">
              <a:xfrm>
                <a:off x="2836" y="201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5" name="Freeform 784"/>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6" name="Freeform 785"/>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7" name="Freeform 78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8" name="Freeform 787"/>
              <p:cNvSpPr>
                <a:spLocks/>
              </p:cNvSpPr>
              <p:nvPr/>
            </p:nvSpPr>
            <p:spPr bwMode="auto">
              <a:xfrm>
                <a:off x="2836" y="2019"/>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9" name="Freeform 788"/>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0" name="Freeform 789"/>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1" name="Freeform 790"/>
              <p:cNvSpPr>
                <a:spLocks/>
              </p:cNvSpPr>
              <p:nvPr/>
            </p:nvSpPr>
            <p:spPr bwMode="auto">
              <a:xfrm>
                <a:off x="2828" y="2027"/>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2" name="Freeform 791"/>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3" name="Freeform 792"/>
              <p:cNvSpPr>
                <a:spLocks/>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4" name="Freeform 793"/>
              <p:cNvSpPr>
                <a:spLocks/>
              </p:cNvSpPr>
              <p:nvPr/>
            </p:nvSpPr>
            <p:spPr bwMode="auto">
              <a:xfrm>
                <a:off x="2836" y="2019"/>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5" name="Rectangle 794"/>
              <p:cNvSpPr>
                <a:spLocks noChangeArrowheads="1"/>
              </p:cNvSpPr>
              <p:nvPr/>
            </p:nvSpPr>
            <p:spPr bwMode="auto">
              <a:xfrm>
                <a:off x="2844"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36" name="Freeform 795"/>
              <p:cNvSpPr>
                <a:spLocks/>
              </p:cNvSpPr>
              <p:nvPr/>
            </p:nvSpPr>
            <p:spPr bwMode="auto">
              <a:xfrm>
                <a:off x="2828" y="2019"/>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7" name="Freeform 79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8" name="Rectangle 797"/>
              <p:cNvSpPr>
                <a:spLocks noChangeArrowheads="1"/>
              </p:cNvSpPr>
              <p:nvPr/>
            </p:nvSpPr>
            <p:spPr bwMode="auto">
              <a:xfrm>
                <a:off x="2836"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39" name="Freeform 798"/>
              <p:cNvSpPr>
                <a:spLocks noEditPoints="1"/>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0" name="Freeform 799"/>
              <p:cNvSpPr>
                <a:spLocks/>
              </p:cNvSpPr>
              <p:nvPr/>
            </p:nvSpPr>
            <p:spPr bwMode="auto">
              <a:xfrm>
                <a:off x="2836"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1" name="Freeform 800"/>
              <p:cNvSpPr>
                <a:spLocks/>
              </p:cNvSpPr>
              <p:nvPr/>
            </p:nvSpPr>
            <p:spPr bwMode="auto">
              <a:xfrm>
                <a:off x="2836" y="203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2" name="Freeform 801"/>
              <p:cNvSpPr>
                <a:spLocks/>
              </p:cNvSpPr>
              <p:nvPr/>
            </p:nvSpPr>
            <p:spPr bwMode="auto">
              <a:xfrm>
                <a:off x="2836"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3" name="Rectangle 802"/>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44" name="Rectangle 803"/>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845" name="Freeform 804"/>
              <p:cNvSpPr>
                <a:spLocks/>
              </p:cNvSpPr>
              <p:nvPr/>
            </p:nvSpPr>
            <p:spPr bwMode="auto">
              <a:xfrm>
                <a:off x="2820" y="2035"/>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6" name="Freeform 805"/>
              <p:cNvSpPr>
                <a:spLocks/>
              </p:cNvSpPr>
              <p:nvPr/>
            </p:nvSpPr>
            <p:spPr bwMode="auto">
              <a:xfrm>
                <a:off x="2820"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7" name="Freeform 806"/>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8" name="Freeform 807"/>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45" name="Group 1009"/>
            <p:cNvGrpSpPr>
              <a:grpSpLocks/>
            </p:cNvGrpSpPr>
            <p:nvPr/>
          </p:nvGrpSpPr>
          <p:grpSpPr bwMode="auto">
            <a:xfrm>
              <a:off x="2820" y="1244"/>
              <a:ext cx="249" cy="969"/>
              <a:chOff x="2820" y="1244"/>
              <a:chExt cx="249" cy="969"/>
            </a:xfrm>
          </p:grpSpPr>
          <p:sp>
            <p:nvSpPr>
              <p:cNvPr id="7449" name="Freeform 809"/>
              <p:cNvSpPr>
                <a:spLocks/>
              </p:cNvSpPr>
              <p:nvPr/>
            </p:nvSpPr>
            <p:spPr bwMode="auto">
              <a:xfrm>
                <a:off x="2828" y="2035"/>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0" name="Freeform 810"/>
              <p:cNvSpPr>
                <a:spLocks/>
              </p:cNvSpPr>
              <p:nvPr/>
            </p:nvSpPr>
            <p:spPr bwMode="auto">
              <a:xfrm>
                <a:off x="2844" y="2035"/>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1" name="Freeform 811"/>
              <p:cNvSpPr>
                <a:spLocks/>
              </p:cNvSpPr>
              <p:nvPr/>
            </p:nvSpPr>
            <p:spPr bwMode="auto">
              <a:xfrm>
                <a:off x="2836" y="202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2" name="Rectangle 812"/>
              <p:cNvSpPr>
                <a:spLocks noChangeArrowheads="1"/>
              </p:cNvSpPr>
              <p:nvPr/>
            </p:nvSpPr>
            <p:spPr bwMode="auto">
              <a:xfrm>
                <a:off x="2844" y="2035"/>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53" name="Freeform 813"/>
              <p:cNvSpPr>
                <a:spLocks/>
              </p:cNvSpPr>
              <p:nvPr/>
            </p:nvSpPr>
            <p:spPr bwMode="auto">
              <a:xfrm>
                <a:off x="2844" y="2035"/>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4" name="Freeform 814"/>
              <p:cNvSpPr>
                <a:spLocks noEditPoints="1"/>
              </p:cNvSpPr>
              <p:nvPr/>
            </p:nvSpPr>
            <p:spPr bwMode="auto">
              <a:xfrm>
                <a:off x="2828" y="2035"/>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5" name="Freeform 815"/>
              <p:cNvSpPr>
                <a:spLocks/>
              </p:cNvSpPr>
              <p:nvPr/>
            </p:nvSpPr>
            <p:spPr bwMode="auto">
              <a:xfrm>
                <a:off x="2820" y="203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6" name="Freeform 816"/>
              <p:cNvSpPr>
                <a:spLocks/>
              </p:cNvSpPr>
              <p:nvPr/>
            </p:nvSpPr>
            <p:spPr bwMode="auto">
              <a:xfrm>
                <a:off x="2820" y="20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7" name="Freeform 817"/>
              <p:cNvSpPr>
                <a:spLocks/>
              </p:cNvSpPr>
              <p:nvPr/>
            </p:nvSpPr>
            <p:spPr bwMode="auto">
              <a:xfrm>
                <a:off x="2836" y="2035"/>
                <a:ext cx="8" cy="8"/>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8" name="Rectangle 818"/>
              <p:cNvSpPr>
                <a:spLocks noChangeArrowheads="1"/>
              </p:cNvSpPr>
              <p:nvPr/>
            </p:nvSpPr>
            <p:spPr bwMode="auto">
              <a:xfrm>
                <a:off x="2844" y="20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59" name="Freeform 819"/>
              <p:cNvSpPr>
                <a:spLocks/>
              </p:cNvSpPr>
              <p:nvPr/>
            </p:nvSpPr>
            <p:spPr bwMode="auto">
              <a:xfrm>
                <a:off x="2844" y="204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0" name="Rectangle 820"/>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1" name="Rectangle 821"/>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2" name="Freeform 822"/>
              <p:cNvSpPr>
                <a:spLocks/>
              </p:cNvSpPr>
              <p:nvPr/>
            </p:nvSpPr>
            <p:spPr bwMode="auto">
              <a:xfrm>
                <a:off x="2836" y="2051"/>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3" name="Freeform 82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4" name="Freeform 82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5" name="Freeform 825"/>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6" name="Freeform 826"/>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7" name="Rectangle 827"/>
              <p:cNvSpPr>
                <a:spLocks noChangeArrowheads="1"/>
              </p:cNvSpPr>
              <p:nvPr/>
            </p:nvSpPr>
            <p:spPr bwMode="auto">
              <a:xfrm>
                <a:off x="2844" y="205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8" name="Freeform 828"/>
              <p:cNvSpPr>
                <a:spLocks/>
              </p:cNvSpPr>
              <p:nvPr/>
            </p:nvSpPr>
            <p:spPr bwMode="auto">
              <a:xfrm>
                <a:off x="2844" y="2051"/>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69" name="Freeform 829"/>
              <p:cNvSpPr>
                <a:spLocks noEditPoints="1"/>
              </p:cNvSpPr>
              <p:nvPr/>
            </p:nvSpPr>
            <p:spPr bwMode="auto">
              <a:xfrm>
                <a:off x="2844" y="2051"/>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0" name="Freeform 830"/>
              <p:cNvSpPr>
                <a:spLocks/>
              </p:cNvSpPr>
              <p:nvPr/>
            </p:nvSpPr>
            <p:spPr bwMode="auto">
              <a:xfrm>
                <a:off x="2844" y="205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1" name="Freeform 831"/>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2" name="Rectangle 832"/>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73" name="Freeform 83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4" name="Freeform 83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5" name="Freeform 835"/>
              <p:cNvSpPr>
                <a:spLocks/>
              </p:cNvSpPr>
              <p:nvPr/>
            </p:nvSpPr>
            <p:spPr bwMode="auto">
              <a:xfrm>
                <a:off x="2852"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6" name="Rectangle 836"/>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77" name="Freeform 837"/>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8" name="Freeform 838"/>
              <p:cNvSpPr>
                <a:spLocks/>
              </p:cNvSpPr>
              <p:nvPr/>
            </p:nvSpPr>
            <p:spPr bwMode="auto">
              <a:xfrm>
                <a:off x="2852" y="2051"/>
                <a:ext cx="1" cy="8"/>
              </a:xfrm>
              <a:custGeom>
                <a:avLst/>
                <a:gdLst/>
                <a:ahLst/>
                <a:cxnLst>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9" name="Freeform 839"/>
              <p:cNvSpPr>
                <a:spLocks/>
              </p:cNvSpPr>
              <p:nvPr/>
            </p:nvSpPr>
            <p:spPr bwMode="auto">
              <a:xfrm>
                <a:off x="2852" y="205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0" name="Freeform 840"/>
              <p:cNvSpPr>
                <a:spLocks/>
              </p:cNvSpPr>
              <p:nvPr/>
            </p:nvSpPr>
            <p:spPr bwMode="auto">
              <a:xfrm>
                <a:off x="2852" y="2059"/>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1" name="Freeform 841"/>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2" name="Freeform 842"/>
              <p:cNvSpPr>
                <a:spLocks/>
              </p:cNvSpPr>
              <p:nvPr/>
            </p:nvSpPr>
            <p:spPr bwMode="auto">
              <a:xfrm>
                <a:off x="2852" y="2059"/>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3" name="Freeform 843"/>
              <p:cNvSpPr>
                <a:spLocks/>
              </p:cNvSpPr>
              <p:nvPr/>
            </p:nvSpPr>
            <p:spPr bwMode="auto">
              <a:xfrm>
                <a:off x="2852" y="2059"/>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8"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4" name="Freeform 844"/>
              <p:cNvSpPr>
                <a:spLocks/>
              </p:cNvSpPr>
              <p:nvPr/>
            </p:nvSpPr>
            <p:spPr bwMode="auto">
              <a:xfrm>
                <a:off x="2852"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5" name="Freeform 845"/>
              <p:cNvSpPr>
                <a:spLocks/>
              </p:cNvSpPr>
              <p:nvPr/>
            </p:nvSpPr>
            <p:spPr bwMode="auto">
              <a:xfrm>
                <a:off x="2852" y="205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8"/>
                    </a:lnTo>
                    <a:lnTo>
                      <a:pt x="0"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6" name="Freeform 846"/>
              <p:cNvSpPr>
                <a:spLocks/>
              </p:cNvSpPr>
              <p:nvPr/>
            </p:nvSpPr>
            <p:spPr bwMode="auto">
              <a:xfrm>
                <a:off x="2860"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7" name="Freeform 847"/>
              <p:cNvSpPr>
                <a:spLocks/>
              </p:cNvSpPr>
              <p:nvPr/>
            </p:nvSpPr>
            <p:spPr bwMode="auto">
              <a:xfrm>
                <a:off x="2860" y="206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8" name="Freeform 848"/>
              <p:cNvSpPr>
                <a:spLocks/>
              </p:cNvSpPr>
              <p:nvPr/>
            </p:nvSpPr>
            <p:spPr bwMode="auto">
              <a:xfrm>
                <a:off x="2860" y="2075"/>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9" name="Freeform 849"/>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0" name="Freeform 850"/>
              <p:cNvSpPr>
                <a:spLocks noEditPoints="1"/>
              </p:cNvSpPr>
              <p:nvPr/>
            </p:nvSpPr>
            <p:spPr bwMode="auto">
              <a:xfrm>
                <a:off x="2860" y="2083"/>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1" name="Freeform 851"/>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2" name="Freeform 852"/>
              <p:cNvSpPr>
                <a:spLocks noEditPoints="1"/>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3" name="Freeform 853"/>
              <p:cNvSpPr>
                <a:spLocks/>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4" name="Freeform 854"/>
              <p:cNvSpPr>
                <a:spLocks/>
              </p:cNvSpPr>
              <p:nvPr/>
            </p:nvSpPr>
            <p:spPr bwMode="auto">
              <a:xfrm>
                <a:off x="2860" y="2099"/>
                <a:ext cx="1" cy="9"/>
              </a:xfrm>
              <a:custGeom>
                <a:avLst/>
                <a:gdLst/>
                <a:ahLst/>
                <a:cxnLst>
                  <a:cxn ang="0">
                    <a:pos x="0" y="9"/>
                  </a:cxn>
                  <a:cxn ang="0">
                    <a:pos x="0" y="9"/>
                  </a:cxn>
                  <a:cxn ang="0">
                    <a:pos x="0" y="0"/>
                  </a:cxn>
                  <a:cxn ang="0">
                    <a:pos x="0" y="0"/>
                  </a:cxn>
                  <a:cxn ang="0">
                    <a:pos x="0" y="0"/>
                  </a:cxn>
                  <a:cxn ang="0">
                    <a:pos x="0" y="9"/>
                  </a:cxn>
                  <a:cxn ang="0">
                    <a:pos x="0" y="9"/>
                  </a:cxn>
                  <a:cxn ang="0">
                    <a:pos x="0" y="0"/>
                  </a:cxn>
                  <a:cxn ang="0">
                    <a:pos x="0" y="0"/>
                  </a:cxn>
                  <a:cxn ang="0">
                    <a:pos x="0" y="9"/>
                  </a:cxn>
                </a:cxnLst>
                <a:rect l="0" t="0" r="r" b="b"/>
                <a:pathLst>
                  <a:path h="9">
                    <a:moveTo>
                      <a:pt x="0" y="9"/>
                    </a:moveTo>
                    <a:lnTo>
                      <a:pt x="0" y="9"/>
                    </a:lnTo>
                    <a:lnTo>
                      <a:pt x="0" y="0"/>
                    </a:lnTo>
                    <a:lnTo>
                      <a:pt x="0" y="0"/>
                    </a:lnTo>
                    <a:lnTo>
                      <a:pt x="0" y="0"/>
                    </a:lnTo>
                    <a:lnTo>
                      <a:pt x="0" y="9"/>
                    </a:lnTo>
                    <a:lnTo>
                      <a:pt x="0" y="9"/>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5" name="Freeform 855"/>
              <p:cNvSpPr>
                <a:spLocks/>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6" name="Freeform 856"/>
              <p:cNvSpPr>
                <a:spLocks/>
              </p:cNvSpPr>
              <p:nvPr/>
            </p:nvSpPr>
            <p:spPr bwMode="auto">
              <a:xfrm>
                <a:off x="2860" y="2067"/>
                <a:ext cx="8" cy="41"/>
              </a:xfrm>
              <a:custGeom>
                <a:avLst/>
                <a:gdLst/>
                <a:ahLst/>
                <a:cxnLst>
                  <a:cxn ang="0">
                    <a:pos x="0" y="0"/>
                  </a:cxn>
                  <a:cxn ang="0">
                    <a:pos x="0" y="0"/>
                  </a:cxn>
                  <a:cxn ang="0">
                    <a:pos x="0" y="0"/>
                  </a:cxn>
                  <a:cxn ang="0">
                    <a:pos x="0" y="0"/>
                  </a:cxn>
                  <a:cxn ang="0">
                    <a:pos x="8" y="8"/>
                  </a:cxn>
                  <a:cxn ang="0">
                    <a:pos x="8" y="8"/>
                  </a:cxn>
                  <a:cxn ang="0">
                    <a:pos x="8" y="8"/>
                  </a:cxn>
                  <a:cxn ang="0">
                    <a:pos x="8" y="8"/>
                  </a:cxn>
                  <a:cxn ang="0">
                    <a:pos x="8" y="8"/>
                  </a:cxn>
                  <a:cxn ang="0">
                    <a:pos x="0" y="16"/>
                  </a:cxn>
                  <a:cxn ang="0">
                    <a:pos x="0" y="16"/>
                  </a:cxn>
                  <a:cxn ang="0">
                    <a:pos x="0" y="16"/>
                  </a:cxn>
                  <a:cxn ang="0">
                    <a:pos x="8" y="16"/>
                  </a:cxn>
                  <a:cxn ang="0">
                    <a:pos x="8" y="16"/>
                  </a:cxn>
                  <a:cxn ang="0">
                    <a:pos x="8" y="16"/>
                  </a:cxn>
                  <a:cxn ang="0">
                    <a:pos x="8" y="16"/>
                  </a:cxn>
                  <a:cxn ang="0">
                    <a:pos x="8" y="24"/>
                  </a:cxn>
                  <a:cxn ang="0">
                    <a:pos x="8" y="24"/>
                  </a:cxn>
                  <a:cxn ang="0">
                    <a:pos x="8" y="16"/>
                  </a:cxn>
                  <a:cxn ang="0">
                    <a:pos x="8" y="24"/>
                  </a:cxn>
                  <a:cxn ang="0">
                    <a:pos x="8" y="24"/>
                  </a:cxn>
                  <a:cxn ang="0">
                    <a:pos x="8" y="24"/>
                  </a:cxn>
                  <a:cxn ang="0">
                    <a:pos x="8" y="24"/>
                  </a:cxn>
                  <a:cxn ang="0">
                    <a:pos x="0" y="32"/>
                  </a:cxn>
                  <a:cxn ang="0">
                    <a:pos x="0" y="32"/>
                  </a:cxn>
                  <a:cxn ang="0">
                    <a:pos x="0" y="32"/>
                  </a:cxn>
                  <a:cxn ang="0">
                    <a:pos x="0" y="32"/>
                  </a:cxn>
                  <a:cxn ang="0">
                    <a:pos x="0" y="32"/>
                  </a:cxn>
                  <a:cxn ang="0">
                    <a:pos x="0" y="32"/>
                  </a:cxn>
                  <a:cxn ang="0">
                    <a:pos x="0" y="41"/>
                  </a:cxn>
                  <a:cxn ang="0">
                    <a:pos x="0" y="41"/>
                  </a:cxn>
                  <a:cxn ang="0">
                    <a:pos x="0" y="41"/>
                  </a:cxn>
                  <a:cxn ang="0">
                    <a:pos x="0" y="41"/>
                  </a:cxn>
                  <a:cxn ang="0">
                    <a:pos x="0" y="32"/>
                  </a:cxn>
                  <a:cxn ang="0">
                    <a:pos x="0" y="32"/>
                  </a:cxn>
                  <a:cxn ang="0">
                    <a:pos x="0" y="32"/>
                  </a:cxn>
                  <a:cxn ang="0">
                    <a:pos x="0" y="32"/>
                  </a:cxn>
                  <a:cxn ang="0">
                    <a:pos x="0" y="32"/>
                  </a:cxn>
                  <a:cxn ang="0">
                    <a:pos x="0" y="24"/>
                  </a:cxn>
                  <a:cxn ang="0">
                    <a:pos x="0"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8"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2"/>
                    </a:lnTo>
                    <a:lnTo>
                      <a:pt x="0" y="41"/>
                    </a:lnTo>
                    <a:lnTo>
                      <a:pt x="0" y="41"/>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24"/>
                    </a:lnTo>
                    <a:lnTo>
                      <a:pt x="8" y="24"/>
                    </a:lnTo>
                    <a:lnTo>
                      <a:pt x="8" y="24"/>
                    </a:lnTo>
                    <a:lnTo>
                      <a:pt x="8" y="16"/>
                    </a:lnTo>
                    <a:lnTo>
                      <a:pt x="8" y="16"/>
                    </a:lnTo>
                    <a:lnTo>
                      <a:pt x="8" y="24"/>
                    </a:lnTo>
                    <a:lnTo>
                      <a:pt x="8" y="24"/>
                    </a:lnTo>
                    <a:lnTo>
                      <a:pt x="8" y="24"/>
                    </a:lnTo>
                    <a:lnTo>
                      <a:pt x="8" y="24"/>
                    </a:lnTo>
                    <a:lnTo>
                      <a:pt x="8" y="16"/>
                    </a:lnTo>
                    <a:lnTo>
                      <a:pt x="8" y="16"/>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16"/>
                    </a:lnTo>
                    <a:lnTo>
                      <a:pt x="0" y="16"/>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7" name="Freeform 857"/>
              <p:cNvSpPr>
                <a:spLocks noEditPoints="1"/>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8" name="Freeform 858"/>
              <p:cNvSpPr>
                <a:spLocks/>
              </p:cNvSpPr>
              <p:nvPr/>
            </p:nvSpPr>
            <p:spPr bwMode="auto">
              <a:xfrm>
                <a:off x="2844"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9" name="Freeform 859"/>
              <p:cNvSpPr>
                <a:spLocks/>
              </p:cNvSpPr>
              <p:nvPr/>
            </p:nvSpPr>
            <p:spPr bwMode="auto">
              <a:xfrm>
                <a:off x="2844" y="2116"/>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0" name="Freeform 860"/>
              <p:cNvSpPr>
                <a:spLocks noEditPoints="1"/>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1" name="Rectangle 861"/>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02" name="Rectangle 862"/>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03" name="Freeform 863"/>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4" name="Freeform 864"/>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5" name="Freeform 865"/>
              <p:cNvSpPr>
                <a:spLocks/>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6" name="Freeform 866"/>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7" name="Freeform 867"/>
              <p:cNvSpPr>
                <a:spLocks/>
              </p:cNvSpPr>
              <p:nvPr/>
            </p:nvSpPr>
            <p:spPr bwMode="auto">
              <a:xfrm>
                <a:off x="2860" y="2116"/>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8" name="Freeform 868"/>
              <p:cNvSpPr>
                <a:spLocks/>
              </p:cNvSpPr>
              <p:nvPr/>
            </p:nvSpPr>
            <p:spPr bwMode="auto">
              <a:xfrm>
                <a:off x="2860" y="2108"/>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9" name="Freeform 869"/>
              <p:cNvSpPr>
                <a:spLocks/>
              </p:cNvSpPr>
              <p:nvPr/>
            </p:nvSpPr>
            <p:spPr bwMode="auto">
              <a:xfrm>
                <a:off x="2860" y="211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0" name="Freeform 870"/>
              <p:cNvSpPr>
                <a:spLocks noEditPoints="1"/>
              </p:cNvSpPr>
              <p:nvPr/>
            </p:nvSpPr>
            <p:spPr bwMode="auto">
              <a:xfrm>
                <a:off x="2860" y="2124"/>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1" name="Freeform 871"/>
              <p:cNvSpPr>
                <a:spLocks/>
              </p:cNvSpPr>
              <p:nvPr/>
            </p:nvSpPr>
            <p:spPr bwMode="auto">
              <a:xfrm>
                <a:off x="2860" y="2116"/>
                <a:ext cx="1" cy="24"/>
              </a:xfrm>
              <a:custGeom>
                <a:avLst/>
                <a:gdLst/>
                <a:ahLst/>
                <a:cxnLst>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Lst>
                <a:rect l="0" t="0" r="r" b="b"/>
                <a:pathLst>
                  <a:path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2" name="Freeform 872"/>
              <p:cNvSpPr>
                <a:spLocks/>
              </p:cNvSpPr>
              <p:nvPr/>
            </p:nvSpPr>
            <p:spPr bwMode="auto">
              <a:xfrm>
                <a:off x="2860" y="2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3" name="Freeform 873"/>
              <p:cNvSpPr>
                <a:spLocks/>
              </p:cNvSpPr>
              <p:nvPr/>
            </p:nvSpPr>
            <p:spPr bwMode="auto">
              <a:xfrm>
                <a:off x="2860" y="214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4" name="Freeform 874"/>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5" name="Freeform 875"/>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6" name="Freeform 876"/>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7" name="Rectangle 877"/>
              <p:cNvSpPr>
                <a:spLocks noChangeArrowheads="1"/>
              </p:cNvSpPr>
              <p:nvPr/>
            </p:nvSpPr>
            <p:spPr bwMode="auto">
              <a:xfrm>
                <a:off x="2860" y="214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18" name="Freeform 878"/>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9" name="Freeform 879"/>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0" name="Freeform 880"/>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1" name="Freeform 881"/>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2" name="Freeform 882"/>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3" name="Freeform 883"/>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4" name="Freeform 884"/>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5" name="Freeform 885"/>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6" name="Freeform 886"/>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7" name="Freeform 887"/>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8" name="Freeform 888"/>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9" name="Freeform 889"/>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0" name="Freeform 890"/>
              <p:cNvSpPr>
                <a:spLocks/>
              </p:cNvSpPr>
              <p:nvPr/>
            </p:nvSpPr>
            <p:spPr bwMode="auto">
              <a:xfrm>
                <a:off x="2860" y="2140"/>
                <a:ext cx="1" cy="16"/>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h="16">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1" name="Freeform 891"/>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2" name="Freeform 89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3" name="Freeform 89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4" name="Rectangle 894"/>
              <p:cNvSpPr>
                <a:spLocks noChangeArrowheads="1"/>
              </p:cNvSpPr>
              <p:nvPr/>
            </p:nvSpPr>
            <p:spPr bwMode="auto">
              <a:xfrm>
                <a:off x="2860" y="215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535" name="Freeform 895"/>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6" name="Freeform 896"/>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7" name="Freeform 897"/>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8" name="Freeform 898"/>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9" name="Freeform 899"/>
              <p:cNvSpPr>
                <a:spLocks noEditPoints="1"/>
              </p:cNvSpPr>
              <p:nvPr/>
            </p:nvSpPr>
            <p:spPr bwMode="auto">
              <a:xfrm>
                <a:off x="2860" y="215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0" name="Freeform 900"/>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1" name="Freeform 901"/>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2" name="Freeform 90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3" name="Freeform 90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4" name="Freeform 904"/>
              <p:cNvSpPr>
                <a:spLocks/>
              </p:cNvSpPr>
              <p:nvPr/>
            </p:nvSpPr>
            <p:spPr bwMode="auto">
              <a:xfrm>
                <a:off x="2860" y="215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5" name="Freeform 905"/>
              <p:cNvSpPr>
                <a:spLocks/>
              </p:cNvSpPr>
              <p:nvPr/>
            </p:nvSpPr>
            <p:spPr bwMode="auto">
              <a:xfrm>
                <a:off x="2860" y="2156"/>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6" name="Freeform 906"/>
              <p:cNvSpPr>
                <a:spLocks/>
              </p:cNvSpPr>
              <p:nvPr/>
            </p:nvSpPr>
            <p:spPr bwMode="auto">
              <a:xfrm>
                <a:off x="2860" y="2156"/>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7" name="Freeform 907"/>
              <p:cNvSpPr>
                <a:spLocks noEditPoints="1"/>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8" name="Freeform 908"/>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9" name="Freeform 909"/>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0" name="Freeform 910"/>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1" name="Freeform 911"/>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2" name="Freeform 912"/>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3" name="Freeform 913"/>
              <p:cNvSpPr>
                <a:spLocks noEditPoints="1"/>
              </p:cNvSpPr>
              <p:nvPr/>
            </p:nvSpPr>
            <p:spPr bwMode="auto">
              <a:xfrm>
                <a:off x="2868" y="216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4" name="Freeform 914"/>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5" name="Freeform 915"/>
              <p:cNvSpPr>
                <a:spLocks noEditPoints="1"/>
              </p:cNvSpPr>
              <p:nvPr/>
            </p:nvSpPr>
            <p:spPr bwMode="auto">
              <a:xfrm>
                <a:off x="2868" y="216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6" name="Freeform 91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7" name="Freeform 917"/>
              <p:cNvSpPr>
                <a:spLocks noEditPoints="1"/>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8" name="Freeform 918"/>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9" name="Freeform 919"/>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0" name="Freeform 920"/>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1" name="Freeform 921"/>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2" name="Freeform 922"/>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3" name="Freeform 923"/>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4" name="Freeform 924"/>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5" name="Freeform 925"/>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6" name="Freeform 92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7" name="Freeform 927"/>
              <p:cNvSpPr>
                <a:spLocks noEditPoints="1"/>
              </p:cNvSpPr>
              <p:nvPr/>
            </p:nvSpPr>
            <p:spPr bwMode="auto">
              <a:xfrm>
                <a:off x="2868" y="2172"/>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8" name="Freeform 928"/>
              <p:cNvSpPr>
                <a:spLocks/>
              </p:cNvSpPr>
              <p:nvPr/>
            </p:nvSpPr>
            <p:spPr bwMode="auto">
              <a:xfrm>
                <a:off x="2868" y="217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9" name="Freeform 929"/>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0" name="Freeform 930"/>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1" name="Freeform 931"/>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2" name="Freeform 932"/>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3" name="Freeform 933"/>
              <p:cNvSpPr>
                <a:spLocks/>
              </p:cNvSpPr>
              <p:nvPr/>
            </p:nvSpPr>
            <p:spPr bwMode="auto">
              <a:xfrm>
                <a:off x="2876" y="217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4" name="Freeform 934"/>
              <p:cNvSpPr>
                <a:spLocks/>
              </p:cNvSpPr>
              <p:nvPr/>
            </p:nvSpPr>
            <p:spPr bwMode="auto">
              <a:xfrm>
                <a:off x="2868" y="2172"/>
                <a:ext cx="8" cy="8"/>
              </a:xfrm>
              <a:custGeom>
                <a:avLst/>
                <a:gdLst/>
                <a:ahLst/>
                <a:cxnLst>
                  <a:cxn ang="0">
                    <a:pos x="8" y="8"/>
                  </a:cxn>
                  <a:cxn ang="0">
                    <a:pos x="0" y="8"/>
                  </a:cxn>
                  <a:cxn ang="0">
                    <a:pos x="0" y="8"/>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8"/>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5" name="Freeform 935"/>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6" name="Freeform 936"/>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7" name="Freeform 937"/>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8" name="Freeform 938"/>
              <p:cNvSpPr>
                <a:spLocks/>
              </p:cNvSpPr>
              <p:nvPr/>
            </p:nvSpPr>
            <p:spPr bwMode="auto">
              <a:xfrm>
                <a:off x="2868" y="218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9" name="Freeform 939"/>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0" name="Freeform 940"/>
              <p:cNvSpPr>
                <a:spLocks noEditPoints="1"/>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1" name="Freeform 941"/>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2" name="Freeform 942"/>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3" name="Freeform 943"/>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4" name="Freeform 944"/>
              <p:cNvSpPr>
                <a:spLocks/>
              </p:cNvSpPr>
              <p:nvPr/>
            </p:nvSpPr>
            <p:spPr bwMode="auto">
              <a:xfrm>
                <a:off x="2860" y="2156"/>
                <a:ext cx="16" cy="24"/>
              </a:xfrm>
              <a:custGeom>
                <a:avLst/>
                <a:gdLst/>
                <a:ahLst/>
                <a:cxnLst>
                  <a:cxn ang="0">
                    <a:pos x="16" y="24"/>
                  </a:cxn>
                  <a:cxn ang="0">
                    <a:pos x="16" y="24"/>
                  </a:cxn>
                  <a:cxn ang="0">
                    <a:pos x="16" y="24"/>
                  </a:cxn>
                  <a:cxn ang="0">
                    <a:pos x="8" y="24"/>
                  </a:cxn>
                  <a:cxn ang="0">
                    <a:pos x="16" y="24"/>
                  </a:cxn>
                  <a:cxn ang="0">
                    <a:pos x="16" y="24"/>
                  </a:cxn>
                  <a:cxn ang="0">
                    <a:pos x="16" y="24"/>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24"/>
                  </a:cxn>
                  <a:cxn ang="0">
                    <a:pos x="16" y="16"/>
                  </a:cxn>
                  <a:cxn ang="0">
                    <a:pos x="16" y="24"/>
                  </a:cxn>
                  <a:cxn ang="0">
                    <a:pos x="16" y="24"/>
                  </a:cxn>
                  <a:cxn ang="0">
                    <a:pos x="16" y="24"/>
                  </a:cxn>
                  <a:cxn ang="0">
                    <a:pos x="16" y="24"/>
                  </a:cxn>
                  <a:cxn ang="0">
                    <a:pos x="16" y="24"/>
                  </a:cxn>
                  <a:cxn ang="0">
                    <a:pos x="16" y="24"/>
                  </a:cxn>
                </a:cxnLst>
                <a:rect l="0" t="0" r="r" b="b"/>
                <a:pathLst>
                  <a:path w="16" h="24">
                    <a:moveTo>
                      <a:pt x="16" y="24"/>
                    </a:move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16"/>
                    </a:lnTo>
                    <a:lnTo>
                      <a:pt x="8" y="16"/>
                    </a:lnTo>
                    <a:lnTo>
                      <a:pt x="8" y="8"/>
                    </a:lnTo>
                    <a:lnTo>
                      <a:pt x="8" y="8"/>
                    </a:lnTo>
                    <a:lnTo>
                      <a:pt x="8" y="8"/>
                    </a:lnTo>
                    <a:lnTo>
                      <a:pt x="8" y="8"/>
                    </a:lnTo>
                    <a:lnTo>
                      <a:pt x="8" y="16"/>
                    </a:lnTo>
                    <a:lnTo>
                      <a:pt x="8" y="16"/>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16"/>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5" name="Freeform 945"/>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6" name="Freeform 946"/>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7" name="Freeform 947"/>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8" name="Freeform 948"/>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9" name="Freeform 949"/>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0" name="Freeform 950"/>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1" name="Freeform 951"/>
              <p:cNvSpPr>
                <a:spLocks/>
              </p:cNvSpPr>
              <p:nvPr/>
            </p:nvSpPr>
            <p:spPr bwMode="auto">
              <a:xfrm>
                <a:off x="2868" y="218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2" name="Freeform 952"/>
              <p:cNvSpPr>
                <a:spLocks/>
              </p:cNvSpPr>
              <p:nvPr/>
            </p:nvSpPr>
            <p:spPr bwMode="auto">
              <a:xfrm>
                <a:off x="2868" y="2188"/>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3" name="Freeform 953"/>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4" name="Freeform 954"/>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5" name="Freeform 955"/>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6" name="Freeform 956"/>
              <p:cNvSpPr>
                <a:spLocks/>
              </p:cNvSpPr>
              <p:nvPr/>
            </p:nvSpPr>
            <p:spPr bwMode="auto">
              <a:xfrm>
                <a:off x="2876" y="2188"/>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7" name="Freeform 957"/>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8" name="Freeform 958"/>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9" name="Freeform 959"/>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0" name="Freeform 960"/>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1" name="Freeform 961"/>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2" name="Freeform 962"/>
              <p:cNvSpPr>
                <a:spLocks noEditPoints="1"/>
              </p:cNvSpPr>
              <p:nvPr/>
            </p:nvSpPr>
            <p:spPr bwMode="auto">
              <a:xfrm>
                <a:off x="2876" y="2196"/>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3" name="Freeform 963"/>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4" name="Freeform 964"/>
              <p:cNvSpPr>
                <a:spLocks/>
              </p:cNvSpPr>
              <p:nvPr/>
            </p:nvSpPr>
            <p:spPr bwMode="auto">
              <a:xfrm>
                <a:off x="2884"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5" name="Freeform 965"/>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6" name="Freeform 966"/>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7" name="Freeform 967"/>
              <p:cNvSpPr>
                <a:spLocks noEditPoints="1"/>
              </p:cNvSpPr>
              <p:nvPr/>
            </p:nvSpPr>
            <p:spPr bwMode="auto">
              <a:xfrm>
                <a:off x="2884" y="219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8" name="Freeform 968"/>
              <p:cNvSpPr>
                <a:spLocks/>
              </p:cNvSpPr>
              <p:nvPr/>
            </p:nvSpPr>
            <p:spPr bwMode="auto">
              <a:xfrm>
                <a:off x="2900" y="2196"/>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9" name="Freeform 969"/>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0" name="Freeform 970"/>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1" name="Freeform 971"/>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2" name="Freeform 972"/>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3" name="Freeform 973"/>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4" name="Rectangle 974"/>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15" name="Rectangle 975"/>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16" name="Freeform 976"/>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7" name="Freeform 977"/>
              <p:cNvSpPr>
                <a:spLocks/>
              </p:cNvSpPr>
              <p:nvPr/>
            </p:nvSpPr>
            <p:spPr bwMode="auto">
              <a:xfrm>
                <a:off x="2884" y="220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8" name="Freeform 978"/>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9" name="Freeform 979"/>
              <p:cNvSpPr>
                <a:spLocks/>
              </p:cNvSpPr>
              <p:nvPr/>
            </p:nvSpPr>
            <p:spPr bwMode="auto">
              <a:xfrm>
                <a:off x="2876" y="2180"/>
                <a:ext cx="16" cy="24"/>
              </a:xfrm>
              <a:custGeom>
                <a:avLst/>
                <a:gdLst/>
                <a:ahLst/>
                <a:cxnLst>
                  <a:cxn ang="0">
                    <a:pos x="8" y="24"/>
                  </a:cxn>
                  <a:cxn ang="0">
                    <a:pos x="16"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Lst>
                <a:rect l="0" t="0" r="r" b="b"/>
                <a:pathLst>
                  <a:path w="16" h="24">
                    <a:moveTo>
                      <a:pt x="8" y="24"/>
                    </a:moveTo>
                    <a:lnTo>
                      <a:pt x="8" y="24"/>
                    </a:lnTo>
                    <a:lnTo>
                      <a:pt x="8" y="24"/>
                    </a:lnTo>
                    <a:lnTo>
                      <a:pt x="16" y="24"/>
                    </a:lnTo>
                    <a:lnTo>
                      <a:pt x="8" y="24"/>
                    </a:lnTo>
                    <a:lnTo>
                      <a:pt x="8" y="24"/>
                    </a:lnTo>
                    <a:lnTo>
                      <a:pt x="16" y="24"/>
                    </a:lnTo>
                    <a:lnTo>
                      <a:pt x="8" y="24"/>
                    </a:lnTo>
                    <a:lnTo>
                      <a:pt x="8" y="24"/>
                    </a:lnTo>
                    <a:lnTo>
                      <a:pt x="8"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8" y="24"/>
                    </a:lnTo>
                    <a:lnTo>
                      <a:pt x="8" y="24"/>
                    </a:lnTo>
                    <a:lnTo>
                      <a:pt x="16" y="24"/>
                    </a:lnTo>
                    <a:lnTo>
                      <a:pt x="16" y="24"/>
                    </a:lnTo>
                    <a:lnTo>
                      <a:pt x="16" y="24"/>
                    </a:lnTo>
                    <a:lnTo>
                      <a:pt x="16" y="24"/>
                    </a:lnTo>
                    <a:lnTo>
                      <a:pt x="8" y="24"/>
                    </a:lnTo>
                    <a:lnTo>
                      <a:pt x="16" y="24"/>
                    </a:lnTo>
                    <a:lnTo>
                      <a:pt x="16"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0" name="Freeform 980"/>
              <p:cNvSpPr>
                <a:spLocks/>
              </p:cNvSpPr>
              <p:nvPr/>
            </p:nvSpPr>
            <p:spPr bwMode="auto">
              <a:xfrm>
                <a:off x="2892" y="2196"/>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1" name="Freeform 981"/>
              <p:cNvSpPr>
                <a:spLocks noEditPoints="1"/>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2" name="Freeform 982"/>
              <p:cNvSpPr>
                <a:spLocks/>
              </p:cNvSpPr>
              <p:nvPr/>
            </p:nvSpPr>
            <p:spPr bwMode="auto">
              <a:xfrm>
                <a:off x="2892" y="2196"/>
                <a:ext cx="8" cy="8"/>
              </a:xfrm>
              <a:custGeom>
                <a:avLst/>
                <a:gdLst/>
                <a:ahLst/>
                <a:cxnLst>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3" name="Freeform 983"/>
              <p:cNvSpPr>
                <a:spLocks/>
              </p:cNvSpPr>
              <p:nvPr/>
            </p:nvSpPr>
            <p:spPr bwMode="auto">
              <a:xfrm>
                <a:off x="2900" y="2204"/>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4" name="Freeform 984"/>
              <p:cNvSpPr>
                <a:spLocks/>
              </p:cNvSpPr>
              <p:nvPr/>
            </p:nvSpPr>
            <p:spPr bwMode="auto">
              <a:xfrm>
                <a:off x="2900" y="22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5" name="Freeform 985"/>
              <p:cNvSpPr>
                <a:spLocks/>
              </p:cNvSpPr>
              <p:nvPr/>
            </p:nvSpPr>
            <p:spPr bwMode="auto">
              <a:xfrm>
                <a:off x="2892" y="2204"/>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6" name="Rectangle 986"/>
              <p:cNvSpPr>
                <a:spLocks noChangeArrowheads="1"/>
              </p:cNvSpPr>
              <p:nvPr/>
            </p:nvSpPr>
            <p:spPr bwMode="auto">
              <a:xfrm>
                <a:off x="2908" y="22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27" name="Freeform 987"/>
              <p:cNvSpPr>
                <a:spLocks/>
              </p:cNvSpPr>
              <p:nvPr/>
            </p:nvSpPr>
            <p:spPr bwMode="auto">
              <a:xfrm>
                <a:off x="2900" y="221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8" name="Rectangle 988"/>
              <p:cNvSpPr>
                <a:spLocks noChangeArrowheads="1"/>
              </p:cNvSpPr>
              <p:nvPr/>
            </p:nvSpPr>
            <p:spPr bwMode="auto">
              <a:xfrm>
                <a:off x="3005"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29" name="Rectangle 989"/>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30" name="Freeform 990"/>
              <p:cNvSpPr>
                <a:spLocks/>
              </p:cNvSpPr>
              <p:nvPr/>
            </p:nvSpPr>
            <p:spPr bwMode="auto">
              <a:xfrm>
                <a:off x="3005" y="1244"/>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1" name="Freeform 991"/>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2" name="Freeform 992"/>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3" name="Rectangle 993"/>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34" name="Freeform 994"/>
              <p:cNvSpPr>
                <a:spLocks/>
              </p:cNvSpPr>
              <p:nvPr/>
            </p:nvSpPr>
            <p:spPr bwMode="auto">
              <a:xfrm>
                <a:off x="3005" y="1244"/>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5" name="Freeform 995"/>
              <p:cNvSpPr>
                <a:spLocks/>
              </p:cNvSpPr>
              <p:nvPr/>
            </p:nvSpPr>
            <p:spPr bwMode="auto">
              <a:xfrm>
                <a:off x="2932"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6" name="Freeform 996"/>
              <p:cNvSpPr>
                <a:spLocks/>
              </p:cNvSpPr>
              <p:nvPr/>
            </p:nvSpPr>
            <p:spPr bwMode="auto">
              <a:xfrm>
                <a:off x="3005"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7" name="Freeform 997"/>
              <p:cNvSpPr>
                <a:spLocks/>
              </p:cNvSpPr>
              <p:nvPr/>
            </p:nvSpPr>
            <p:spPr bwMode="auto">
              <a:xfrm>
                <a:off x="3005" y="1244"/>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8" name="Freeform 998"/>
              <p:cNvSpPr>
                <a:spLocks/>
              </p:cNvSpPr>
              <p:nvPr/>
            </p:nvSpPr>
            <p:spPr bwMode="auto">
              <a:xfrm>
                <a:off x="3005"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39" name="Freeform 999"/>
              <p:cNvSpPr>
                <a:spLocks/>
              </p:cNvSpPr>
              <p:nvPr/>
            </p:nvSpPr>
            <p:spPr bwMode="auto">
              <a:xfrm>
                <a:off x="3005" y="124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0" name="Freeform 1000"/>
              <p:cNvSpPr>
                <a:spLocks/>
              </p:cNvSpPr>
              <p:nvPr/>
            </p:nvSpPr>
            <p:spPr bwMode="auto">
              <a:xfrm>
                <a:off x="2940"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1" name="Freeform 1001"/>
              <p:cNvSpPr>
                <a:spLocks/>
              </p:cNvSpPr>
              <p:nvPr/>
            </p:nvSpPr>
            <p:spPr bwMode="auto">
              <a:xfrm>
                <a:off x="3037" y="1252"/>
                <a:ext cx="16" cy="8"/>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2" name="Freeform 1002"/>
              <p:cNvSpPr>
                <a:spLocks/>
              </p:cNvSpPr>
              <p:nvPr/>
            </p:nvSpPr>
            <p:spPr bwMode="auto">
              <a:xfrm>
                <a:off x="2932" y="1244"/>
                <a:ext cx="25" cy="16"/>
              </a:xfrm>
              <a:custGeom>
                <a:avLst/>
                <a:gdLst/>
                <a:ahLst/>
                <a:cxnLst>
                  <a:cxn ang="0">
                    <a:pos x="25" y="8"/>
                  </a:cxn>
                  <a:cxn ang="0">
                    <a:pos x="25" y="8"/>
                  </a:cxn>
                  <a:cxn ang="0">
                    <a:pos x="25" y="8"/>
                  </a:cxn>
                  <a:cxn ang="0">
                    <a:pos x="25" y="8"/>
                  </a:cxn>
                  <a:cxn ang="0">
                    <a:pos x="25" y="0"/>
                  </a:cxn>
                  <a:cxn ang="0">
                    <a:pos x="25" y="0"/>
                  </a:cxn>
                  <a:cxn ang="0">
                    <a:pos x="25" y="8"/>
                  </a:cxn>
                  <a:cxn ang="0">
                    <a:pos x="17" y="0"/>
                  </a:cxn>
                  <a:cxn ang="0">
                    <a:pos x="17" y="0"/>
                  </a:cxn>
                  <a:cxn ang="0">
                    <a:pos x="8" y="0"/>
                  </a:cxn>
                  <a:cxn ang="0">
                    <a:pos x="8" y="0"/>
                  </a:cxn>
                  <a:cxn ang="0">
                    <a:pos x="17" y="0"/>
                  </a:cxn>
                  <a:cxn ang="0">
                    <a:pos x="17" y="0"/>
                  </a:cxn>
                  <a:cxn ang="0">
                    <a:pos x="8" y="0"/>
                  </a:cxn>
                  <a:cxn ang="0">
                    <a:pos x="8" y="0"/>
                  </a:cxn>
                  <a:cxn ang="0">
                    <a:pos x="8" y="0"/>
                  </a:cxn>
                  <a:cxn ang="0">
                    <a:pos x="8" y="8"/>
                  </a:cxn>
                  <a:cxn ang="0">
                    <a:pos x="8" y="8"/>
                  </a:cxn>
                  <a:cxn ang="0">
                    <a:pos x="8" y="0"/>
                  </a:cxn>
                  <a:cxn ang="0">
                    <a:pos x="8" y="0"/>
                  </a:cxn>
                  <a:cxn ang="0">
                    <a:pos x="0" y="8"/>
                  </a:cxn>
                  <a:cxn ang="0">
                    <a:pos x="0" y="8"/>
                  </a:cxn>
                  <a:cxn ang="0">
                    <a:pos x="0" y="8"/>
                  </a:cxn>
                  <a:cxn ang="0">
                    <a:pos x="0" y="8"/>
                  </a:cxn>
                  <a:cxn ang="0">
                    <a:pos x="0" y="8"/>
                  </a:cxn>
                  <a:cxn ang="0">
                    <a:pos x="8" y="8"/>
                  </a:cxn>
                  <a:cxn ang="0">
                    <a:pos x="8" y="8"/>
                  </a:cxn>
                  <a:cxn ang="0">
                    <a:pos x="8" y="16"/>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8" y="0"/>
                  </a:cxn>
                  <a:cxn ang="0">
                    <a:pos x="8" y="0"/>
                  </a:cxn>
                  <a:cxn ang="0">
                    <a:pos x="8" y="8"/>
                  </a:cxn>
                  <a:cxn ang="0">
                    <a:pos x="8" y="0"/>
                  </a:cxn>
                  <a:cxn ang="0">
                    <a:pos x="8" y="0"/>
                  </a:cxn>
                  <a:cxn ang="0">
                    <a:pos x="8" y="0"/>
                  </a:cxn>
                  <a:cxn ang="0">
                    <a:pos x="8" y="0"/>
                  </a:cxn>
                  <a:cxn ang="0">
                    <a:pos x="8" y="0"/>
                  </a:cxn>
                  <a:cxn ang="0">
                    <a:pos x="17" y="0"/>
                  </a:cxn>
                  <a:cxn ang="0">
                    <a:pos x="8" y="0"/>
                  </a:cxn>
                  <a:cxn ang="0">
                    <a:pos x="8" y="0"/>
                  </a:cxn>
                  <a:cxn ang="0">
                    <a:pos x="17" y="0"/>
                  </a:cxn>
                  <a:cxn ang="0">
                    <a:pos x="17" y="0"/>
                  </a:cxn>
                  <a:cxn ang="0">
                    <a:pos x="25" y="0"/>
                  </a:cxn>
                  <a:cxn ang="0">
                    <a:pos x="25" y="0"/>
                  </a:cxn>
                  <a:cxn ang="0">
                    <a:pos x="25" y="0"/>
                  </a:cxn>
                  <a:cxn ang="0">
                    <a:pos x="25" y="0"/>
                  </a:cxn>
                  <a:cxn ang="0">
                    <a:pos x="25" y="0"/>
                  </a:cxn>
                  <a:cxn ang="0">
                    <a:pos x="25" y="8"/>
                  </a:cxn>
                  <a:cxn ang="0">
                    <a:pos x="25" y="8"/>
                  </a:cxn>
                </a:cxnLst>
                <a:rect l="0" t="0" r="r" b="b"/>
                <a:pathLst>
                  <a:path w="25" h="16">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8" y="0"/>
                    </a:lnTo>
                    <a:lnTo>
                      <a:pt x="8"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0"/>
                    </a:lnTo>
                    <a:lnTo>
                      <a:pt x="25" y="0"/>
                    </a:lnTo>
                    <a:lnTo>
                      <a:pt x="25" y="0"/>
                    </a:lnTo>
                    <a:lnTo>
                      <a:pt x="25" y="8"/>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3" name="Freeform 1003"/>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4" name="Freeform 1004"/>
              <p:cNvSpPr>
                <a:spLocks/>
              </p:cNvSpPr>
              <p:nvPr/>
            </p:nvSpPr>
            <p:spPr bwMode="auto">
              <a:xfrm>
                <a:off x="3013" y="1252"/>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5" name="Freeform 1005"/>
              <p:cNvSpPr>
                <a:spLocks/>
              </p:cNvSpPr>
              <p:nvPr/>
            </p:nvSpPr>
            <p:spPr bwMode="auto">
              <a:xfrm>
                <a:off x="3053"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6" name="Freeform 1006"/>
              <p:cNvSpPr>
                <a:spLocks/>
              </p:cNvSpPr>
              <p:nvPr/>
            </p:nvSpPr>
            <p:spPr bwMode="auto">
              <a:xfrm>
                <a:off x="3053" y="1252"/>
                <a:ext cx="16" cy="8"/>
              </a:xfrm>
              <a:custGeom>
                <a:avLst/>
                <a:gdLst/>
                <a:ahLst/>
                <a:cxnLst>
                  <a:cxn ang="0">
                    <a:pos x="8"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16" y="8"/>
                  </a:cxn>
                  <a:cxn ang="0">
                    <a:pos x="16" y="8"/>
                  </a:cxn>
                  <a:cxn ang="0">
                    <a:pos x="16" y="8"/>
                  </a:cxn>
                  <a:cxn ang="0">
                    <a:pos x="16" y="8"/>
                  </a:cxn>
                </a:cxnLst>
                <a:rect l="0" t="0" r="r" b="b"/>
                <a:pathLst>
                  <a:path w="16" h="8">
                    <a:moveTo>
                      <a:pt x="16" y="8"/>
                    </a:moveTo>
                    <a:lnTo>
                      <a:pt x="16" y="8"/>
                    </a:lnTo>
                    <a:lnTo>
                      <a:pt x="8" y="8"/>
                    </a:lnTo>
                    <a:lnTo>
                      <a:pt x="8"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7" name="Freeform 1007"/>
              <p:cNvSpPr>
                <a:spLocks/>
              </p:cNvSpPr>
              <p:nvPr/>
            </p:nvSpPr>
            <p:spPr bwMode="auto">
              <a:xfrm>
                <a:off x="2949" y="1244"/>
                <a:ext cx="56"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24" y="16"/>
                  </a:cxn>
                  <a:cxn ang="0">
                    <a:pos x="24" y="16"/>
                  </a:cxn>
                  <a:cxn ang="0">
                    <a:pos x="24" y="16"/>
                  </a:cxn>
                  <a:cxn ang="0">
                    <a:pos x="32" y="16"/>
                  </a:cxn>
                  <a:cxn ang="0">
                    <a:pos x="32" y="16"/>
                  </a:cxn>
                  <a:cxn ang="0">
                    <a:pos x="32" y="8"/>
                  </a:cxn>
                  <a:cxn ang="0">
                    <a:pos x="32" y="8"/>
                  </a:cxn>
                  <a:cxn ang="0">
                    <a:pos x="40" y="8"/>
                  </a:cxn>
                  <a:cxn ang="0">
                    <a:pos x="40" y="8"/>
                  </a:cxn>
                  <a:cxn ang="0">
                    <a:pos x="40" y="8"/>
                  </a:cxn>
                  <a:cxn ang="0">
                    <a:pos x="48" y="8"/>
                  </a:cxn>
                  <a:cxn ang="0">
                    <a:pos x="48" y="8"/>
                  </a:cxn>
                  <a:cxn ang="0">
                    <a:pos x="48" y="8"/>
                  </a:cxn>
                  <a:cxn ang="0">
                    <a:pos x="48" y="8"/>
                  </a:cxn>
                  <a:cxn ang="0">
                    <a:pos x="48" y="8"/>
                  </a:cxn>
                  <a:cxn ang="0">
                    <a:pos x="48" y="8"/>
                  </a:cxn>
                  <a:cxn ang="0">
                    <a:pos x="56" y="8"/>
                  </a:cxn>
                  <a:cxn ang="0">
                    <a:pos x="48" y="8"/>
                  </a:cxn>
                  <a:cxn ang="0">
                    <a:pos x="48" y="8"/>
                  </a:cxn>
                  <a:cxn ang="0">
                    <a:pos x="48" y="8"/>
                  </a:cxn>
                  <a:cxn ang="0">
                    <a:pos x="48" y="8"/>
                  </a:cxn>
                  <a:cxn ang="0">
                    <a:pos x="48" y="8"/>
                  </a:cxn>
                  <a:cxn ang="0">
                    <a:pos x="40" y="8"/>
                  </a:cxn>
                  <a:cxn ang="0">
                    <a:pos x="40" y="8"/>
                  </a:cxn>
                  <a:cxn ang="0">
                    <a:pos x="40" y="8"/>
                  </a:cxn>
                  <a:cxn ang="0">
                    <a:pos x="32" y="16"/>
                  </a:cxn>
                  <a:cxn ang="0">
                    <a:pos x="32" y="16"/>
                  </a:cxn>
                  <a:cxn ang="0">
                    <a:pos x="32" y="16"/>
                  </a:cxn>
                  <a:cxn ang="0">
                    <a:pos x="32" y="16"/>
                  </a:cxn>
                  <a:cxn ang="0">
                    <a:pos x="24" y="16"/>
                  </a:cxn>
                  <a:cxn ang="0">
                    <a:pos x="24" y="16"/>
                  </a:cxn>
                  <a:cxn ang="0">
                    <a:pos x="24"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0" y="8"/>
                  </a:cxn>
                  <a:cxn ang="0">
                    <a:pos x="8" y="0"/>
                  </a:cxn>
                  <a:cxn ang="0">
                    <a:pos x="8" y="8"/>
                  </a:cxn>
                  <a:cxn ang="0">
                    <a:pos x="8" y="8"/>
                  </a:cxn>
                  <a:cxn ang="0">
                    <a:pos x="8" y="8"/>
                  </a:cxn>
                  <a:cxn ang="0">
                    <a:pos x="8" y="8"/>
                  </a:cxn>
                </a:cxnLst>
                <a:rect l="0" t="0" r="r" b="b"/>
                <a:pathLst>
                  <a:path w="56"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8"/>
                    </a:lnTo>
                    <a:lnTo>
                      <a:pt x="8" y="16"/>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24" y="16"/>
                    </a:lnTo>
                    <a:lnTo>
                      <a:pt x="24" y="16"/>
                    </a:lnTo>
                    <a:lnTo>
                      <a:pt x="32" y="16"/>
                    </a:lnTo>
                    <a:lnTo>
                      <a:pt x="32" y="16"/>
                    </a:lnTo>
                    <a:lnTo>
                      <a:pt x="32" y="16"/>
                    </a:lnTo>
                    <a:lnTo>
                      <a:pt x="32" y="16"/>
                    </a:lnTo>
                    <a:lnTo>
                      <a:pt x="32"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56" y="8"/>
                    </a:lnTo>
                    <a:lnTo>
                      <a:pt x="56" y="8"/>
                    </a:lnTo>
                    <a:lnTo>
                      <a:pt x="56" y="8"/>
                    </a:lnTo>
                    <a:lnTo>
                      <a:pt x="56" y="8"/>
                    </a:lnTo>
                    <a:lnTo>
                      <a:pt x="56" y="8"/>
                    </a:lnTo>
                    <a:lnTo>
                      <a:pt x="56" y="8"/>
                    </a:lnTo>
                    <a:lnTo>
                      <a:pt x="56" y="8"/>
                    </a:lnTo>
                    <a:lnTo>
                      <a:pt x="56"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0" y="8"/>
                    </a:lnTo>
                    <a:lnTo>
                      <a:pt x="40" y="8"/>
                    </a:lnTo>
                    <a:lnTo>
                      <a:pt x="48"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40" y="8"/>
                    </a:lnTo>
                    <a:lnTo>
                      <a:pt x="40" y="8"/>
                    </a:lnTo>
                    <a:lnTo>
                      <a:pt x="40" y="8"/>
                    </a:lnTo>
                    <a:lnTo>
                      <a:pt x="32" y="16"/>
                    </a:lnTo>
                    <a:lnTo>
                      <a:pt x="32" y="16"/>
                    </a:lnTo>
                    <a:lnTo>
                      <a:pt x="32" y="16"/>
                    </a:lnTo>
                    <a:lnTo>
                      <a:pt x="32" y="16"/>
                    </a:lnTo>
                    <a:lnTo>
                      <a:pt x="32" y="16"/>
                    </a:lnTo>
                    <a:lnTo>
                      <a:pt x="32" y="16"/>
                    </a:lnTo>
                    <a:lnTo>
                      <a:pt x="32" y="16"/>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8" name="Freeform 1008"/>
              <p:cNvSpPr>
                <a:spLocks noEditPoints="1"/>
              </p:cNvSpPr>
              <p:nvPr/>
            </p:nvSpPr>
            <p:spPr bwMode="auto">
              <a:xfrm>
                <a:off x="3061" y="12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47" name="Group 1210"/>
            <p:cNvGrpSpPr>
              <a:grpSpLocks/>
            </p:cNvGrpSpPr>
            <p:nvPr/>
          </p:nvGrpSpPr>
          <p:grpSpPr bwMode="auto">
            <a:xfrm>
              <a:off x="2876" y="1252"/>
              <a:ext cx="485" cy="1244"/>
              <a:chOff x="2876" y="1252"/>
              <a:chExt cx="485" cy="1244"/>
            </a:xfrm>
          </p:grpSpPr>
          <p:sp>
            <p:nvSpPr>
              <p:cNvPr id="7249" name="Freeform 1010"/>
              <p:cNvSpPr>
                <a:spLocks/>
              </p:cNvSpPr>
              <p:nvPr/>
            </p:nvSpPr>
            <p:spPr bwMode="auto">
              <a:xfrm>
                <a:off x="3061"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0" name="Freeform 1011"/>
              <p:cNvSpPr>
                <a:spLocks/>
              </p:cNvSpPr>
              <p:nvPr/>
            </p:nvSpPr>
            <p:spPr bwMode="auto">
              <a:xfrm>
                <a:off x="3069" y="1260"/>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1" name="Freeform 1012"/>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2" name="Freeform 1013"/>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3" name="Freeform 1014"/>
              <p:cNvSpPr>
                <a:spLocks/>
              </p:cNvSpPr>
              <p:nvPr/>
            </p:nvSpPr>
            <p:spPr bwMode="auto">
              <a:xfrm>
                <a:off x="3061" y="1260"/>
                <a:ext cx="8" cy="8"/>
              </a:xfrm>
              <a:custGeom>
                <a:avLst/>
                <a:gdLst/>
                <a:ahLst/>
                <a:cxnLst>
                  <a:cxn ang="0">
                    <a:pos x="8" y="8"/>
                  </a:cxn>
                  <a:cxn ang="0">
                    <a:pos x="8"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4" name="Freeform 1015"/>
              <p:cNvSpPr>
                <a:spLocks/>
              </p:cNvSpPr>
              <p:nvPr/>
            </p:nvSpPr>
            <p:spPr bwMode="auto">
              <a:xfrm>
                <a:off x="3053" y="1252"/>
                <a:ext cx="16" cy="16"/>
              </a:xfrm>
              <a:custGeom>
                <a:avLst/>
                <a:gdLst/>
                <a:ahLst/>
                <a:cxnLst>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5" name="Freeform 101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6" name="Freeform 1017"/>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7" name="Freeform 1018"/>
              <p:cNvSpPr>
                <a:spLocks/>
              </p:cNvSpPr>
              <p:nvPr/>
            </p:nvSpPr>
            <p:spPr bwMode="auto">
              <a:xfrm>
                <a:off x="3061" y="1260"/>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Lst>
                <a:rect l="0" t="0" r="r" b="b"/>
                <a:pathLst>
                  <a:path w="8" h="8">
                    <a:moveTo>
                      <a:pt x="0" y="8"/>
                    </a:move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8" name="Freeform 1019"/>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59" name="Freeform 102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0" name="Freeform 1021"/>
              <p:cNvSpPr>
                <a:spLocks/>
              </p:cNvSpPr>
              <p:nvPr/>
            </p:nvSpPr>
            <p:spPr bwMode="auto">
              <a:xfrm>
                <a:off x="306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1" name="Freeform 1022"/>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2" name="Freeform 1023"/>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3" name="Freeform 1024"/>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4" name="Freeform 1025"/>
              <p:cNvSpPr>
                <a:spLocks/>
              </p:cNvSpPr>
              <p:nvPr/>
            </p:nvSpPr>
            <p:spPr bwMode="auto">
              <a:xfrm>
                <a:off x="3142" y="1276"/>
                <a:ext cx="8" cy="1"/>
              </a:xfrm>
              <a:custGeom>
                <a:avLst/>
                <a:gdLst/>
                <a:ahLst/>
                <a:cxnLst>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5" name="Freeform 1026"/>
              <p:cNvSpPr>
                <a:spLocks/>
              </p:cNvSpPr>
              <p:nvPr/>
            </p:nvSpPr>
            <p:spPr bwMode="auto">
              <a:xfrm>
                <a:off x="3126" y="1276"/>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6" name="Freeform 1027"/>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7" name="Freeform 1028"/>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8" name="Freeform 1029"/>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9" name="Freeform 1030"/>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0" name="Freeform 1031"/>
              <p:cNvSpPr>
                <a:spLocks/>
              </p:cNvSpPr>
              <p:nvPr/>
            </p:nvSpPr>
            <p:spPr bwMode="auto">
              <a:xfrm>
                <a:off x="3134" y="1276"/>
                <a:ext cx="8" cy="8"/>
              </a:xfrm>
              <a:custGeom>
                <a:avLst/>
                <a:gdLst/>
                <a:ahLst/>
                <a:cxnLst>
                  <a:cxn ang="0">
                    <a:pos x="8"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0"/>
                  </a:cxn>
                  <a:cxn ang="0">
                    <a:pos x="0" y="0"/>
                  </a:cxn>
                  <a:cxn ang="0">
                    <a:pos x="8" y="0"/>
                  </a:cxn>
                  <a:cxn ang="0">
                    <a:pos x="8"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8" y="0"/>
                  </a:cxn>
                  <a:cxn ang="0">
                    <a:pos x="0"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8"/>
                  </a:cxn>
                </a:cxnLst>
                <a:rect l="0" t="0" r="r" b="b"/>
                <a:pathLst>
                  <a:path w="8" h="8">
                    <a:moveTo>
                      <a:pt x="8" y="8"/>
                    </a:moveTo>
                    <a:lnTo>
                      <a:pt x="8" y="8"/>
                    </a:lnTo>
                    <a:lnTo>
                      <a:pt x="8" y="8"/>
                    </a:lnTo>
                    <a:lnTo>
                      <a:pt x="8" y="8"/>
                    </a:lnTo>
                    <a:lnTo>
                      <a:pt x="8" y="8"/>
                    </a:lnTo>
                    <a:lnTo>
                      <a:pt x="0" y="8"/>
                    </a:lnTo>
                    <a:lnTo>
                      <a:pt x="0"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8" y="0"/>
                    </a:lnTo>
                    <a:lnTo>
                      <a:pt x="8" y="0"/>
                    </a:lnTo>
                    <a:lnTo>
                      <a:pt x="8" y="0"/>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1" name="Freeform 1032"/>
              <p:cNvSpPr>
                <a:spLocks/>
              </p:cNvSpPr>
              <p:nvPr/>
            </p:nvSpPr>
            <p:spPr bwMode="auto">
              <a:xfrm>
                <a:off x="3069" y="1268"/>
                <a:ext cx="17" cy="16"/>
              </a:xfrm>
              <a:custGeom>
                <a:avLst/>
                <a:gdLst/>
                <a:ahLst/>
                <a:cxnLst>
                  <a:cxn ang="0">
                    <a:pos x="17" y="16"/>
                  </a:cxn>
                  <a:cxn ang="0">
                    <a:pos x="17" y="16"/>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16"/>
                  </a:cxn>
                </a:cxnLst>
                <a:rect l="0" t="0" r="r" b="b"/>
                <a:pathLst>
                  <a:path w="17" h="16">
                    <a:moveTo>
                      <a:pt x="17" y="16"/>
                    </a:moveTo>
                    <a:lnTo>
                      <a:pt x="17" y="8"/>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2" name="Freeform 1033"/>
              <p:cNvSpPr>
                <a:spLocks/>
              </p:cNvSpPr>
              <p:nvPr/>
            </p:nvSpPr>
            <p:spPr bwMode="auto">
              <a:xfrm>
                <a:off x="3086" y="1268"/>
                <a:ext cx="40" cy="16"/>
              </a:xfrm>
              <a:custGeom>
                <a:avLst/>
                <a:gdLst/>
                <a:ahLst/>
                <a:cxnLst>
                  <a:cxn ang="0">
                    <a:pos x="32" y="8"/>
                  </a:cxn>
                  <a:cxn ang="0">
                    <a:pos x="32" y="8"/>
                  </a:cxn>
                  <a:cxn ang="0">
                    <a:pos x="32" y="0"/>
                  </a:cxn>
                  <a:cxn ang="0">
                    <a:pos x="32" y="8"/>
                  </a:cxn>
                  <a:cxn ang="0">
                    <a:pos x="32" y="8"/>
                  </a:cxn>
                  <a:cxn ang="0">
                    <a:pos x="24" y="8"/>
                  </a:cxn>
                  <a:cxn ang="0">
                    <a:pos x="32"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16"/>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0"/>
                  </a:cxn>
                  <a:cxn ang="0">
                    <a:pos x="32" y="0"/>
                  </a:cxn>
                  <a:cxn ang="0">
                    <a:pos x="32" y="8"/>
                  </a:cxn>
                  <a:cxn ang="0">
                    <a:pos x="40" y="8"/>
                  </a:cxn>
                </a:cxnLst>
                <a:rect l="0" t="0" r="r" b="b"/>
                <a:pathLst>
                  <a:path w="40" h="16">
                    <a:moveTo>
                      <a:pt x="40" y="8"/>
                    </a:move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32" y="0"/>
                    </a:lnTo>
                    <a:lnTo>
                      <a:pt x="32" y="8"/>
                    </a:lnTo>
                    <a:lnTo>
                      <a:pt x="32" y="8"/>
                    </a:lnTo>
                    <a:lnTo>
                      <a:pt x="32" y="8"/>
                    </a:lnTo>
                    <a:lnTo>
                      <a:pt x="32" y="8"/>
                    </a:lnTo>
                    <a:lnTo>
                      <a:pt x="32" y="8"/>
                    </a:lnTo>
                    <a:lnTo>
                      <a:pt x="32" y="8"/>
                    </a:lnTo>
                    <a:lnTo>
                      <a:pt x="32" y="8"/>
                    </a:lnTo>
                    <a:lnTo>
                      <a:pt x="32" y="0"/>
                    </a:lnTo>
                    <a:lnTo>
                      <a:pt x="32" y="0"/>
                    </a:lnTo>
                    <a:lnTo>
                      <a:pt x="32" y="0"/>
                    </a:lnTo>
                    <a:lnTo>
                      <a:pt x="32" y="0"/>
                    </a:lnTo>
                    <a:lnTo>
                      <a:pt x="32" y="8"/>
                    </a:lnTo>
                    <a:lnTo>
                      <a:pt x="32" y="0"/>
                    </a:lnTo>
                    <a:lnTo>
                      <a:pt x="32" y="0"/>
                    </a:lnTo>
                    <a:lnTo>
                      <a:pt x="32" y="0"/>
                    </a:lnTo>
                    <a:lnTo>
                      <a:pt x="32" y="0"/>
                    </a:lnTo>
                    <a:lnTo>
                      <a:pt x="32" y="0"/>
                    </a:lnTo>
                    <a:lnTo>
                      <a:pt x="32" y="8"/>
                    </a:lnTo>
                    <a:lnTo>
                      <a:pt x="32" y="0"/>
                    </a:lnTo>
                    <a:lnTo>
                      <a:pt x="32" y="0"/>
                    </a:lnTo>
                    <a:lnTo>
                      <a:pt x="32" y="0"/>
                    </a:lnTo>
                    <a:lnTo>
                      <a:pt x="32" y="0"/>
                    </a:lnTo>
                    <a:lnTo>
                      <a:pt x="32" y="0"/>
                    </a:lnTo>
                    <a:lnTo>
                      <a:pt x="32" y="8"/>
                    </a:lnTo>
                    <a:lnTo>
                      <a:pt x="32" y="8"/>
                    </a:lnTo>
                    <a:lnTo>
                      <a:pt x="32" y="8"/>
                    </a:lnTo>
                    <a:lnTo>
                      <a:pt x="32" y="8"/>
                    </a:lnTo>
                    <a:lnTo>
                      <a:pt x="32" y="8"/>
                    </a:lnTo>
                    <a:lnTo>
                      <a:pt x="40" y="8"/>
                    </a:lnTo>
                    <a:lnTo>
                      <a:pt x="40" y="8"/>
                    </a:lnTo>
                    <a:lnTo>
                      <a:pt x="40" y="8"/>
                    </a:lnTo>
                    <a:lnTo>
                      <a:pt x="4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3" name="Freeform 1034"/>
              <p:cNvSpPr>
                <a:spLocks/>
              </p:cNvSpPr>
              <p:nvPr/>
            </p:nvSpPr>
            <p:spPr bwMode="auto">
              <a:xfrm>
                <a:off x="3126" y="1276"/>
                <a:ext cx="24" cy="8"/>
              </a:xfrm>
              <a:custGeom>
                <a:avLst/>
                <a:gdLst/>
                <a:ahLst/>
                <a:cxnLst>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Lst>
                <a:rect l="0" t="0" r="r" b="b"/>
                <a:pathLst>
                  <a:path w="24" h="8">
                    <a:moveTo>
                      <a:pt x="24"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4" name="Freeform 1035"/>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5" name="Freeform 1036"/>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6" name="Freeform 1037"/>
              <p:cNvSpPr>
                <a:spLocks/>
              </p:cNvSpPr>
              <p:nvPr/>
            </p:nvSpPr>
            <p:spPr bwMode="auto">
              <a:xfrm>
                <a:off x="3166" y="1292"/>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7" name="Freeform 1038"/>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8" name="Freeform 1039"/>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9" name="Freeform 1040"/>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0" name="Freeform 1041"/>
              <p:cNvSpPr>
                <a:spLocks/>
              </p:cNvSpPr>
              <p:nvPr/>
            </p:nvSpPr>
            <p:spPr bwMode="auto">
              <a:xfrm>
                <a:off x="3150" y="1284"/>
                <a:ext cx="24" cy="8"/>
              </a:xfrm>
              <a:custGeom>
                <a:avLst/>
                <a:gdLst/>
                <a:ahLst/>
                <a:cxnLst>
                  <a:cxn ang="0">
                    <a:pos x="16" y="0"/>
                  </a:cxn>
                  <a:cxn ang="0">
                    <a:pos x="16" y="8"/>
                  </a:cxn>
                  <a:cxn ang="0">
                    <a:pos x="16"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16" y="8"/>
                  </a:cxn>
                  <a:cxn ang="0">
                    <a:pos x="16" y="0"/>
                  </a:cxn>
                </a:cxnLst>
                <a:rect l="0" t="0" r="r" b="b"/>
                <a:pathLst>
                  <a:path w="24" h="8">
                    <a:moveTo>
                      <a:pt x="16" y="0"/>
                    </a:move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1" name="Freeform 1042"/>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2" name="Freeform 1043"/>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3" name="Freeform 1044"/>
              <p:cNvSpPr>
                <a:spLocks/>
              </p:cNvSpPr>
              <p:nvPr/>
            </p:nvSpPr>
            <p:spPr bwMode="auto">
              <a:xfrm>
                <a:off x="3166" y="1292"/>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0"/>
                  </a:cxn>
                  <a:cxn ang="0">
                    <a:pos x="8"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0"/>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4" name="Freeform 1045"/>
              <p:cNvSpPr>
                <a:spLocks/>
              </p:cNvSpPr>
              <p:nvPr/>
            </p:nvSpPr>
            <p:spPr bwMode="auto">
              <a:xfrm>
                <a:off x="3166" y="1292"/>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Lst>
                <a:rect l="0" t="0" r="r" b="b"/>
                <a:pathLst>
                  <a:path w="8" h="9">
                    <a:moveTo>
                      <a:pt x="8" y="9"/>
                    </a:move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5" name="Freeform 1046"/>
              <p:cNvSpPr>
                <a:spLocks/>
              </p:cNvSpPr>
              <p:nvPr/>
            </p:nvSpPr>
            <p:spPr bwMode="auto">
              <a:xfrm>
                <a:off x="3174" y="130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6" name="Freeform 1047"/>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7" name="Freeform 1048"/>
              <p:cNvSpPr>
                <a:spLocks/>
              </p:cNvSpPr>
              <p:nvPr/>
            </p:nvSpPr>
            <p:spPr bwMode="auto">
              <a:xfrm>
                <a:off x="3174" y="130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8" name="Freeform 1049"/>
              <p:cNvSpPr>
                <a:spLocks/>
              </p:cNvSpPr>
              <p:nvPr/>
            </p:nvSpPr>
            <p:spPr bwMode="auto">
              <a:xfrm>
                <a:off x="3166" y="1284"/>
                <a:ext cx="16" cy="25"/>
              </a:xfrm>
              <a:custGeom>
                <a:avLst/>
                <a:gdLst/>
                <a:ahLst/>
                <a:cxnLst>
                  <a:cxn ang="0">
                    <a:pos x="8" y="25"/>
                  </a:cxn>
                  <a:cxn ang="0">
                    <a:pos x="8" y="25"/>
                  </a:cxn>
                  <a:cxn ang="0">
                    <a:pos x="8" y="25"/>
                  </a:cxn>
                  <a:cxn ang="0">
                    <a:pos x="16" y="25"/>
                  </a:cxn>
                  <a:cxn ang="0">
                    <a:pos x="16" y="25"/>
                  </a:cxn>
                  <a:cxn ang="0">
                    <a:pos x="8" y="25"/>
                  </a:cxn>
                  <a:cxn ang="0">
                    <a:pos x="8" y="25"/>
                  </a:cxn>
                  <a:cxn ang="0">
                    <a:pos x="8" y="25"/>
                  </a:cxn>
                  <a:cxn ang="0">
                    <a:pos x="8" y="25"/>
                  </a:cxn>
                  <a:cxn ang="0">
                    <a:pos x="8" y="25"/>
                  </a:cxn>
                  <a:cxn ang="0">
                    <a:pos x="8" y="25"/>
                  </a:cxn>
                  <a:cxn ang="0">
                    <a:pos x="8" y="17"/>
                  </a:cxn>
                  <a:cxn ang="0">
                    <a:pos x="8" y="17"/>
                  </a:cxn>
                  <a:cxn ang="0">
                    <a:pos x="8" y="25"/>
                  </a:cxn>
                  <a:cxn ang="0">
                    <a:pos x="8" y="25"/>
                  </a:cxn>
                  <a:cxn ang="0">
                    <a:pos x="8" y="17"/>
                  </a:cxn>
                  <a:cxn ang="0">
                    <a:pos x="8" y="17"/>
                  </a:cxn>
                  <a:cxn ang="0">
                    <a:pos x="8" y="17"/>
                  </a:cxn>
                  <a:cxn ang="0">
                    <a:pos x="8" y="17"/>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0" y="8"/>
                  </a:cxn>
                  <a:cxn ang="0">
                    <a:pos x="0"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8" y="25"/>
                  </a:cxn>
                  <a:cxn ang="0">
                    <a:pos x="8" y="25"/>
                  </a:cxn>
                  <a:cxn ang="0">
                    <a:pos x="8" y="25"/>
                  </a:cxn>
                  <a:cxn ang="0">
                    <a:pos x="8" y="25"/>
                  </a:cxn>
                  <a:cxn ang="0">
                    <a:pos x="16" y="25"/>
                  </a:cxn>
                  <a:cxn ang="0">
                    <a:pos x="8" y="25"/>
                  </a:cxn>
                  <a:cxn ang="0">
                    <a:pos x="8" y="25"/>
                  </a:cxn>
                  <a:cxn ang="0">
                    <a:pos x="8" y="25"/>
                  </a:cxn>
                  <a:cxn ang="0">
                    <a:pos x="8" y="25"/>
                  </a:cxn>
                  <a:cxn ang="0">
                    <a:pos x="8" y="25"/>
                  </a:cxn>
                </a:cxnLst>
                <a:rect l="0" t="0" r="r" b="b"/>
                <a:pathLst>
                  <a:path w="16" h="25">
                    <a:moveTo>
                      <a:pt x="8" y="25"/>
                    </a:move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25"/>
                    </a:lnTo>
                    <a:lnTo>
                      <a:pt x="8" y="17"/>
                    </a:lnTo>
                    <a:lnTo>
                      <a:pt x="8" y="17"/>
                    </a:lnTo>
                    <a:lnTo>
                      <a:pt x="8" y="17"/>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9" name="Freeform 1050"/>
              <p:cNvSpPr>
                <a:spLocks/>
              </p:cNvSpPr>
              <p:nvPr/>
            </p:nvSpPr>
            <p:spPr bwMode="auto">
              <a:xfrm>
                <a:off x="3174" y="130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0" name="Freeform 1051"/>
              <p:cNvSpPr>
                <a:spLocks/>
              </p:cNvSpPr>
              <p:nvPr/>
            </p:nvSpPr>
            <p:spPr bwMode="auto">
              <a:xfrm>
                <a:off x="3190" y="1325"/>
                <a:ext cx="1" cy="8"/>
              </a:xfrm>
              <a:custGeom>
                <a:avLst/>
                <a:gdLst/>
                <a:ahLst/>
                <a:cxnLst>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1" name="Freeform 1052"/>
              <p:cNvSpPr>
                <a:spLocks/>
              </p:cNvSpPr>
              <p:nvPr/>
            </p:nvSpPr>
            <p:spPr bwMode="auto">
              <a:xfrm>
                <a:off x="3182" y="1317"/>
                <a:ext cx="16" cy="16"/>
              </a:xfrm>
              <a:custGeom>
                <a:avLst/>
                <a:gdLst/>
                <a:ahLst/>
                <a:cxnLst>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16">
                    <a:moveTo>
                      <a:pt x="16" y="16"/>
                    </a:moveTo>
                    <a:lnTo>
                      <a:pt x="16" y="16"/>
                    </a:lnTo>
                    <a:lnTo>
                      <a:pt x="16"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16" y="8"/>
                    </a:lnTo>
                    <a:lnTo>
                      <a:pt x="16"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2" name="Freeform 1053"/>
              <p:cNvSpPr>
                <a:spLocks/>
              </p:cNvSpPr>
              <p:nvPr/>
            </p:nvSpPr>
            <p:spPr bwMode="auto">
              <a:xfrm>
                <a:off x="3190" y="13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3" name="Freeform 1054"/>
              <p:cNvSpPr>
                <a:spLocks/>
              </p:cNvSpPr>
              <p:nvPr/>
            </p:nvSpPr>
            <p:spPr bwMode="auto">
              <a:xfrm>
                <a:off x="3190" y="132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4" name="Freeform 1055"/>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5" name="Freeform 1056"/>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6" name="Freeform 1057"/>
              <p:cNvSpPr>
                <a:spLocks/>
              </p:cNvSpPr>
              <p:nvPr/>
            </p:nvSpPr>
            <p:spPr bwMode="auto">
              <a:xfrm>
                <a:off x="3190" y="1341"/>
                <a:ext cx="8" cy="8"/>
              </a:xfrm>
              <a:custGeom>
                <a:avLst/>
                <a:gdLst/>
                <a:ahLst/>
                <a:cxnLst>
                  <a:cxn ang="0">
                    <a:pos x="8" y="0"/>
                  </a:cxn>
                  <a:cxn ang="0">
                    <a:pos x="8" y="0"/>
                  </a:cxn>
                  <a:cxn ang="0">
                    <a:pos x="0" y="8"/>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8"/>
                  </a:cxn>
                  <a:cxn ang="0">
                    <a:pos x="8" y="0"/>
                  </a:cxn>
                  <a:cxn ang="0">
                    <a:pos x="8" y="8"/>
                  </a:cxn>
                  <a:cxn ang="0">
                    <a:pos x="0" y="8"/>
                  </a:cxn>
                </a:cxnLst>
                <a:rect l="0" t="0" r="r" b="b"/>
                <a:pathLst>
                  <a:path w="8" h="8">
                    <a:moveTo>
                      <a:pt x="0" y="0"/>
                    </a:moveTo>
                    <a:lnTo>
                      <a:pt x="8" y="0"/>
                    </a:lnTo>
                    <a:lnTo>
                      <a:pt x="8" y="8"/>
                    </a:lnTo>
                    <a:lnTo>
                      <a:pt x="8" y="0"/>
                    </a:lnTo>
                    <a:lnTo>
                      <a:pt x="8" y="8"/>
                    </a:lnTo>
                    <a:lnTo>
                      <a:pt x="0" y="8"/>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0" y="0"/>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7" name="Freeform 1058"/>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8" name="Freeform 1059"/>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9" name="Freeform 1060"/>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0" name="Freeform 1061"/>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1" name="Freeform 1062"/>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2" name="Freeform 1063"/>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3" name="Freeform 1064"/>
              <p:cNvSpPr>
                <a:spLocks/>
              </p:cNvSpPr>
              <p:nvPr/>
            </p:nvSpPr>
            <p:spPr bwMode="auto">
              <a:xfrm>
                <a:off x="3190" y="1325"/>
                <a:ext cx="8" cy="40"/>
              </a:xfrm>
              <a:custGeom>
                <a:avLst/>
                <a:gdLst/>
                <a:ahLst/>
                <a:cxnLst>
                  <a:cxn ang="0">
                    <a:pos x="8" y="32"/>
                  </a:cxn>
                  <a:cxn ang="0">
                    <a:pos x="8" y="32"/>
                  </a:cxn>
                  <a:cxn ang="0">
                    <a:pos x="8" y="32"/>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24"/>
                  </a:cxn>
                  <a:cxn ang="0">
                    <a:pos x="8" y="24"/>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32"/>
                  </a:cxn>
                  <a:cxn ang="0">
                    <a:pos x="8" y="32"/>
                  </a:cxn>
                </a:cxnLst>
                <a:rect l="0" t="0" r="r" b="b"/>
                <a:pathLst>
                  <a:path w="8" h="40">
                    <a:moveTo>
                      <a:pt x="8" y="40"/>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32"/>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4" name="Freeform 1065"/>
              <p:cNvSpPr>
                <a:spLocks/>
              </p:cNvSpPr>
              <p:nvPr/>
            </p:nvSpPr>
            <p:spPr bwMode="auto">
              <a:xfrm>
                <a:off x="3190" y="1349"/>
                <a:ext cx="8" cy="16"/>
              </a:xfrm>
              <a:custGeom>
                <a:avLst/>
                <a:gdLst/>
                <a:ahLst/>
                <a:cxnLst>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Lst>
                <a:rect l="0" t="0" r="r" b="b"/>
                <a:pathLst>
                  <a:path w="8" h="16">
                    <a:moveTo>
                      <a:pt x="8" y="16"/>
                    </a:moveTo>
                    <a:lnTo>
                      <a:pt x="8" y="16"/>
                    </a:lnTo>
                    <a:lnTo>
                      <a:pt x="8" y="16"/>
                    </a:lnTo>
                    <a:lnTo>
                      <a:pt x="8" y="16"/>
                    </a:lnTo>
                    <a:lnTo>
                      <a:pt x="8" y="16"/>
                    </a:lnTo>
                    <a:lnTo>
                      <a:pt x="8" y="8"/>
                    </a:lnTo>
                    <a:lnTo>
                      <a:pt x="8"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5" name="Freeform 1066"/>
              <p:cNvSpPr>
                <a:spLocks/>
              </p:cNvSpPr>
              <p:nvPr/>
            </p:nvSpPr>
            <p:spPr bwMode="auto">
              <a:xfrm>
                <a:off x="3198" y="13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6" name="Freeform 1067"/>
              <p:cNvSpPr>
                <a:spLocks/>
              </p:cNvSpPr>
              <p:nvPr/>
            </p:nvSpPr>
            <p:spPr bwMode="auto">
              <a:xfrm>
                <a:off x="3198"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7" name="Freeform 1068"/>
              <p:cNvSpPr>
                <a:spLocks/>
              </p:cNvSpPr>
              <p:nvPr/>
            </p:nvSpPr>
            <p:spPr bwMode="auto">
              <a:xfrm>
                <a:off x="3198" y="1381"/>
                <a:ext cx="1" cy="8"/>
              </a:xfrm>
              <a:custGeom>
                <a:avLst/>
                <a:gdLst/>
                <a:ahLst/>
                <a:cxnLst>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8" name="Freeform 1069"/>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9" name="Freeform 1070"/>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0" name="Freeform 1071"/>
              <p:cNvSpPr>
                <a:spLocks/>
              </p:cNvSpPr>
              <p:nvPr/>
            </p:nvSpPr>
            <p:spPr bwMode="auto">
              <a:xfrm>
                <a:off x="3198" y="1365"/>
                <a:ext cx="8" cy="32"/>
              </a:xfrm>
              <a:custGeom>
                <a:avLst/>
                <a:gdLst/>
                <a:ahLst/>
                <a:cxnLst>
                  <a:cxn ang="0">
                    <a:pos x="8" y="32"/>
                  </a:cxn>
                  <a:cxn ang="0">
                    <a:pos x="8" y="32"/>
                  </a:cxn>
                  <a:cxn ang="0">
                    <a:pos x="0" y="32"/>
                  </a:cxn>
                  <a:cxn ang="0">
                    <a:pos x="0" y="32"/>
                  </a:cxn>
                  <a:cxn ang="0">
                    <a:pos x="0" y="24"/>
                  </a:cxn>
                  <a:cxn ang="0">
                    <a:pos x="0" y="24"/>
                  </a:cxn>
                  <a:cxn ang="0">
                    <a:pos x="0" y="24"/>
                  </a:cxn>
                  <a:cxn ang="0">
                    <a:pos x="0" y="24"/>
                  </a:cxn>
                  <a:cxn ang="0">
                    <a:pos x="0" y="24"/>
                  </a:cxn>
                  <a:cxn ang="0">
                    <a:pos x="0" y="24"/>
                  </a:cxn>
                  <a:cxn ang="0">
                    <a:pos x="0" y="24"/>
                  </a:cxn>
                  <a:cxn ang="0">
                    <a:pos x="0" y="16"/>
                  </a:cxn>
                  <a:cxn ang="0">
                    <a:pos x="0" y="16"/>
                  </a:cxn>
                  <a:cxn ang="0">
                    <a:pos x="0" y="24"/>
                  </a:cxn>
                  <a:cxn ang="0">
                    <a:pos x="0" y="16"/>
                  </a:cxn>
                  <a:cxn ang="0">
                    <a:pos x="0" y="16"/>
                  </a:cxn>
                  <a:cxn ang="0">
                    <a:pos x="0" y="16"/>
                  </a:cxn>
                  <a:cxn ang="0">
                    <a:pos x="0" y="16"/>
                  </a:cxn>
                  <a:cxn ang="0">
                    <a:pos x="0" y="8"/>
                  </a:cxn>
                  <a:cxn ang="0">
                    <a:pos x="0" y="8"/>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32"/>
                  </a:cxn>
                  <a:cxn ang="0">
                    <a:pos x="8" y="32"/>
                  </a:cxn>
                  <a:cxn ang="0">
                    <a:pos x="8" y="32"/>
                  </a:cxn>
                  <a:cxn ang="0">
                    <a:pos x="8" y="32"/>
                  </a:cxn>
                </a:cxnLst>
                <a:rect l="0" t="0" r="r" b="b"/>
                <a:pathLst>
                  <a:path w="8"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24"/>
                    </a:lnTo>
                    <a:lnTo>
                      <a:pt x="0" y="24"/>
                    </a:lnTo>
                    <a:lnTo>
                      <a:pt x="0" y="24"/>
                    </a:lnTo>
                    <a:lnTo>
                      <a:pt x="0" y="24"/>
                    </a:lnTo>
                    <a:lnTo>
                      <a:pt x="0" y="24"/>
                    </a:lnTo>
                    <a:lnTo>
                      <a:pt x="0" y="16"/>
                    </a:lnTo>
                    <a:lnTo>
                      <a:pt x="0" y="16"/>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16"/>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8"/>
                    </a:lnTo>
                    <a:lnTo>
                      <a:pt x="0" y="8"/>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24"/>
                    </a:lnTo>
                    <a:lnTo>
                      <a:pt x="0" y="24"/>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1" name="Freeform 1072"/>
              <p:cNvSpPr>
                <a:spLocks/>
              </p:cNvSpPr>
              <p:nvPr/>
            </p:nvSpPr>
            <p:spPr bwMode="auto">
              <a:xfrm>
                <a:off x="3360"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2" name="Freeform 1073"/>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8" y="0"/>
                  </a:cxn>
                  <a:cxn ang="0">
                    <a:pos x="8" y="0"/>
                  </a:cxn>
                  <a:cxn ang="0">
                    <a:pos x="0" y="0"/>
                  </a:cxn>
                </a:cxnLst>
                <a:rect l="0" t="0" r="r" b="b"/>
                <a:pathLst>
                  <a:path w="8"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3" name="Freeform 1074"/>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8" y="0"/>
                    </a:lnTo>
                    <a:lnTo>
                      <a:pt x="0" y="0"/>
                    </a:lnTo>
                    <a:lnTo>
                      <a:pt x="8" y="0"/>
                    </a:lnTo>
                    <a:lnTo>
                      <a:pt x="8" y="0"/>
                    </a:lnTo>
                    <a:lnTo>
                      <a:pt x="8" y="0"/>
                    </a:lnTo>
                    <a:lnTo>
                      <a:pt x="0" y="0"/>
                    </a:lnTo>
                    <a:lnTo>
                      <a:pt x="0"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4" name="Freeform 1075"/>
              <p:cNvSpPr>
                <a:spLocks/>
              </p:cNvSpPr>
              <p:nvPr/>
            </p:nvSpPr>
            <p:spPr bwMode="auto">
              <a:xfrm>
                <a:off x="3352" y="1397"/>
                <a:ext cx="1" cy="8"/>
              </a:xfrm>
              <a:custGeom>
                <a:avLst/>
                <a:gdLst/>
                <a:ahLst/>
                <a:cxnLst>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5" name="Freeform 1076"/>
              <p:cNvSpPr>
                <a:spLocks/>
              </p:cNvSpPr>
              <p:nvPr/>
            </p:nvSpPr>
            <p:spPr bwMode="auto">
              <a:xfrm>
                <a:off x="3206" y="1397"/>
                <a:ext cx="25" cy="8"/>
              </a:xfrm>
              <a:custGeom>
                <a:avLst/>
                <a:gdLst/>
                <a:ahLst/>
                <a:cxnLst>
                  <a:cxn ang="0">
                    <a:pos x="25" y="8"/>
                  </a:cxn>
                  <a:cxn ang="0">
                    <a:pos x="25" y="8"/>
                  </a:cxn>
                  <a:cxn ang="0">
                    <a:pos x="25" y="8"/>
                  </a:cxn>
                  <a:cxn ang="0">
                    <a:pos x="25" y="8"/>
                  </a:cxn>
                  <a:cxn ang="0">
                    <a:pos x="25" y="8"/>
                  </a:cxn>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17" y="8"/>
                  </a:cxn>
                  <a:cxn ang="0">
                    <a:pos x="17" y="8"/>
                  </a:cxn>
                  <a:cxn ang="0">
                    <a:pos x="17" y="8"/>
                  </a:cxn>
                  <a:cxn ang="0">
                    <a:pos x="17" y="8"/>
                  </a:cxn>
                  <a:cxn ang="0">
                    <a:pos x="17" y="8"/>
                  </a:cxn>
                  <a:cxn ang="0">
                    <a:pos x="17" y="8"/>
                  </a:cxn>
                  <a:cxn ang="0">
                    <a:pos x="25" y="8"/>
                  </a:cxn>
                  <a:cxn ang="0">
                    <a:pos x="25" y="8"/>
                  </a:cxn>
                  <a:cxn ang="0">
                    <a:pos x="25" y="8"/>
                  </a:cxn>
                  <a:cxn ang="0">
                    <a:pos x="25"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0"/>
                    </a:lnTo>
                    <a:lnTo>
                      <a:pt x="9" y="0"/>
                    </a:lnTo>
                    <a:lnTo>
                      <a:pt x="9" y="0"/>
                    </a:lnTo>
                    <a:lnTo>
                      <a:pt x="9" y="0"/>
                    </a:lnTo>
                    <a:lnTo>
                      <a:pt x="17" y="8"/>
                    </a:lnTo>
                    <a:lnTo>
                      <a:pt x="17"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6" name="Freeform 1077"/>
              <p:cNvSpPr>
                <a:spLocks/>
              </p:cNvSpPr>
              <p:nvPr/>
            </p:nvSpPr>
            <p:spPr bwMode="auto">
              <a:xfrm>
                <a:off x="3343" y="1397"/>
                <a:ext cx="17" cy="8"/>
              </a:xfrm>
              <a:custGeom>
                <a:avLst/>
                <a:gdLst/>
                <a:ahLst/>
                <a:cxnLst>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8"/>
                  </a:cxn>
                  <a:cxn ang="0">
                    <a:pos x="0"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17" y="0"/>
                  </a:cxn>
                </a:cxnLst>
                <a:rect l="0" t="0" r="r" b="b"/>
                <a:pathLst>
                  <a:path w="17" h="8">
                    <a:moveTo>
                      <a:pt x="17" y="0"/>
                    </a:move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0"/>
                    </a:lnTo>
                    <a:lnTo>
                      <a:pt x="9" y="0"/>
                    </a:lnTo>
                    <a:lnTo>
                      <a:pt x="9" y="0"/>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7" name="Freeform 1078"/>
              <p:cNvSpPr>
                <a:spLocks/>
              </p:cNvSpPr>
              <p:nvPr/>
            </p:nvSpPr>
            <p:spPr bwMode="auto">
              <a:xfrm>
                <a:off x="333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8" name="Freeform 1079"/>
              <p:cNvSpPr>
                <a:spLocks/>
              </p:cNvSpPr>
              <p:nvPr/>
            </p:nvSpPr>
            <p:spPr bwMode="auto">
              <a:xfrm>
                <a:off x="3335" y="1405"/>
                <a:ext cx="8" cy="1"/>
              </a:xfrm>
              <a:custGeom>
                <a:avLst/>
                <a:gdLst/>
                <a:ahLst/>
                <a:cxnLst>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9" name="Freeform 1080"/>
              <p:cNvSpPr>
                <a:spLocks/>
              </p:cNvSpPr>
              <p:nvPr/>
            </p:nvSpPr>
            <p:spPr bwMode="auto">
              <a:xfrm>
                <a:off x="332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0" name="Freeform 1081"/>
              <p:cNvSpPr>
                <a:spLocks/>
              </p:cNvSpPr>
              <p:nvPr/>
            </p:nvSpPr>
            <p:spPr bwMode="auto">
              <a:xfrm>
                <a:off x="327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1" name="Freeform 1082"/>
              <p:cNvSpPr>
                <a:spLocks/>
              </p:cNvSpPr>
              <p:nvPr/>
            </p:nvSpPr>
            <p:spPr bwMode="auto">
              <a:xfrm>
                <a:off x="3271"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2" name="Freeform 1083"/>
              <p:cNvSpPr>
                <a:spLocks/>
              </p:cNvSpPr>
              <p:nvPr/>
            </p:nvSpPr>
            <p:spPr bwMode="auto">
              <a:xfrm>
                <a:off x="3271" y="1405"/>
                <a:ext cx="1" cy="9"/>
              </a:xfrm>
              <a:custGeom>
                <a:avLst/>
                <a:gdLst/>
                <a:ahLst/>
                <a:cxnLst>
                  <a:cxn ang="0">
                    <a:pos x="0" y="9"/>
                  </a:cxn>
                  <a:cxn ang="0">
                    <a:pos x="0" y="0"/>
                  </a:cxn>
                  <a:cxn ang="0">
                    <a:pos x="0" y="0"/>
                  </a:cxn>
                  <a:cxn ang="0">
                    <a:pos x="0" y="0"/>
                  </a:cxn>
                  <a:cxn ang="0">
                    <a:pos x="0" y="0"/>
                  </a:cxn>
                  <a:cxn ang="0">
                    <a:pos x="0" y="9"/>
                  </a:cxn>
                  <a:cxn ang="0">
                    <a:pos x="0" y="9"/>
                  </a:cxn>
                  <a:cxn ang="0">
                    <a:pos x="0" y="9"/>
                  </a:cxn>
                  <a:cxn ang="0">
                    <a:pos x="0" y="0"/>
                  </a:cxn>
                  <a:cxn ang="0">
                    <a:pos x="0" y="0"/>
                  </a:cxn>
                  <a:cxn ang="0">
                    <a:pos x="0" y="9"/>
                  </a:cxn>
                  <a:cxn ang="0">
                    <a:pos x="0" y="0"/>
                  </a:cxn>
                  <a:cxn ang="0">
                    <a:pos x="0" y="0"/>
                  </a:cxn>
                  <a:cxn ang="0">
                    <a:pos x="0" y="0"/>
                  </a:cxn>
                  <a:cxn ang="0">
                    <a:pos x="0" y="0"/>
                  </a:cxn>
                  <a:cxn ang="0">
                    <a:pos x="0" y="9"/>
                  </a:cxn>
                  <a:cxn ang="0">
                    <a:pos x="0" y="9"/>
                  </a:cxn>
                </a:cxnLst>
                <a:rect l="0" t="0" r="r" b="b"/>
                <a:pathLst>
                  <a:path h="9">
                    <a:moveTo>
                      <a:pt x="0" y="9"/>
                    </a:moveTo>
                    <a:lnTo>
                      <a:pt x="0" y="0"/>
                    </a:lnTo>
                    <a:lnTo>
                      <a:pt x="0" y="0"/>
                    </a:lnTo>
                    <a:lnTo>
                      <a:pt x="0" y="0"/>
                    </a:lnTo>
                    <a:lnTo>
                      <a:pt x="0" y="0"/>
                    </a:lnTo>
                    <a:lnTo>
                      <a:pt x="0" y="9"/>
                    </a:lnTo>
                    <a:lnTo>
                      <a:pt x="0" y="9"/>
                    </a:lnTo>
                    <a:lnTo>
                      <a:pt x="0" y="9"/>
                    </a:lnTo>
                    <a:lnTo>
                      <a:pt x="0" y="0"/>
                    </a:lnTo>
                    <a:lnTo>
                      <a:pt x="0" y="0"/>
                    </a:lnTo>
                    <a:lnTo>
                      <a:pt x="0" y="9"/>
                    </a:lnTo>
                    <a:lnTo>
                      <a:pt x="0" y="0"/>
                    </a:lnTo>
                    <a:lnTo>
                      <a:pt x="0" y="0"/>
                    </a:lnTo>
                    <a:lnTo>
                      <a:pt x="0" y="0"/>
                    </a:lnTo>
                    <a:lnTo>
                      <a:pt x="0" y="0"/>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3" name="Freeform 1084"/>
              <p:cNvSpPr>
                <a:spLocks/>
              </p:cNvSpPr>
              <p:nvPr/>
            </p:nvSpPr>
            <p:spPr bwMode="auto">
              <a:xfrm>
                <a:off x="3231" y="1405"/>
                <a:ext cx="24" cy="9"/>
              </a:xfrm>
              <a:custGeom>
                <a:avLst/>
                <a:gdLst/>
                <a:ahLst/>
                <a:cxnLst>
                  <a:cxn ang="0">
                    <a:pos x="24" y="9"/>
                  </a:cxn>
                  <a:cxn ang="0">
                    <a:pos x="24" y="9"/>
                  </a:cxn>
                  <a:cxn ang="0">
                    <a:pos x="24" y="9"/>
                  </a:cxn>
                  <a:cxn ang="0">
                    <a:pos x="24" y="9"/>
                  </a:cxn>
                  <a:cxn ang="0">
                    <a:pos x="24" y="9"/>
                  </a:cxn>
                  <a:cxn ang="0">
                    <a:pos x="24" y="9"/>
                  </a:cxn>
                  <a:cxn ang="0">
                    <a:pos x="24" y="9"/>
                  </a:cxn>
                  <a:cxn ang="0">
                    <a:pos x="16" y="9"/>
                  </a:cxn>
                  <a:cxn ang="0">
                    <a:pos x="16" y="9"/>
                  </a:cxn>
                  <a:cxn ang="0">
                    <a:pos x="16" y="0"/>
                  </a:cxn>
                  <a:cxn ang="0">
                    <a:pos x="16" y="0"/>
                  </a:cxn>
                  <a:cxn ang="0">
                    <a:pos x="16" y="0"/>
                  </a:cxn>
                  <a:cxn ang="0">
                    <a:pos x="16" y="0"/>
                  </a:cxn>
                  <a:cxn ang="0">
                    <a:pos x="16" y="0"/>
                  </a:cxn>
                  <a:cxn ang="0">
                    <a:pos x="16"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9"/>
                  </a:cxn>
                  <a:cxn ang="0">
                    <a:pos x="24" y="9"/>
                  </a:cxn>
                  <a:cxn ang="0">
                    <a:pos x="24" y="9"/>
                  </a:cxn>
                  <a:cxn ang="0">
                    <a:pos x="24" y="9"/>
                  </a:cxn>
                  <a:cxn ang="0">
                    <a:pos x="24" y="9"/>
                  </a:cxn>
                </a:cxnLst>
                <a:rect l="0" t="0" r="r" b="b"/>
                <a:pathLst>
                  <a:path w="24" h="9">
                    <a:moveTo>
                      <a:pt x="24" y="9"/>
                    </a:moveTo>
                    <a:lnTo>
                      <a:pt x="24" y="9"/>
                    </a:lnTo>
                    <a:lnTo>
                      <a:pt x="24" y="9"/>
                    </a:lnTo>
                    <a:lnTo>
                      <a:pt x="24" y="9"/>
                    </a:lnTo>
                    <a:lnTo>
                      <a:pt x="24" y="9"/>
                    </a:lnTo>
                    <a:lnTo>
                      <a:pt x="24" y="9"/>
                    </a:lnTo>
                    <a:lnTo>
                      <a:pt x="24" y="9"/>
                    </a:lnTo>
                    <a:lnTo>
                      <a:pt x="24" y="9"/>
                    </a:lnTo>
                    <a:lnTo>
                      <a:pt x="24" y="9"/>
                    </a:lnTo>
                    <a:lnTo>
                      <a:pt x="24" y="9"/>
                    </a:lnTo>
                    <a:lnTo>
                      <a:pt x="24" y="0"/>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0"/>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24" y="0"/>
                    </a:lnTo>
                    <a:lnTo>
                      <a:pt x="24" y="0"/>
                    </a:lnTo>
                    <a:lnTo>
                      <a:pt x="24" y="0"/>
                    </a:lnTo>
                    <a:lnTo>
                      <a:pt x="24" y="0"/>
                    </a:lnTo>
                    <a:lnTo>
                      <a:pt x="24" y="0"/>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4" name="Freeform 1085"/>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5" name="Freeform 1086"/>
              <p:cNvSpPr>
                <a:spLocks noEditPoints="1"/>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6" name="Freeform 1087"/>
              <p:cNvSpPr>
                <a:spLocks/>
              </p:cNvSpPr>
              <p:nvPr/>
            </p:nvSpPr>
            <p:spPr bwMode="auto">
              <a:xfrm>
                <a:off x="3255" y="1414"/>
                <a:ext cx="16" cy="1"/>
              </a:xfrm>
              <a:custGeom>
                <a:avLst/>
                <a:gdLst/>
                <a:ahLst/>
                <a:cxnLst>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7" name="Freeform 1088"/>
              <p:cNvSpPr>
                <a:spLocks/>
              </p:cNvSpPr>
              <p:nvPr/>
            </p:nvSpPr>
            <p:spPr bwMode="auto">
              <a:xfrm>
                <a:off x="3255"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8" name="Freeform 1089"/>
              <p:cNvSpPr>
                <a:spLocks/>
              </p:cNvSpPr>
              <p:nvPr/>
            </p:nvSpPr>
            <p:spPr bwMode="auto">
              <a:xfrm>
                <a:off x="3263"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9" name="Freeform 1090"/>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0" name="Freeform 1091"/>
              <p:cNvSpPr>
                <a:spLocks/>
              </p:cNvSpPr>
              <p:nvPr/>
            </p:nvSpPr>
            <p:spPr bwMode="auto">
              <a:xfrm>
                <a:off x="3311" y="1405"/>
                <a:ext cx="24" cy="9"/>
              </a:xfrm>
              <a:custGeom>
                <a:avLst/>
                <a:gdLst/>
                <a:ahLst/>
                <a:cxnLst>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9"/>
                  </a:cxn>
                  <a:cxn ang="0">
                    <a:pos x="8" y="0"/>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Lst>
                <a:rect l="0" t="0" r="r" b="b"/>
                <a:pathLst>
                  <a:path w="24" h="9">
                    <a:moveTo>
                      <a:pt x="24" y="0"/>
                    </a:move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1" name="Freeform 1092"/>
              <p:cNvSpPr>
                <a:spLocks/>
              </p:cNvSpPr>
              <p:nvPr/>
            </p:nvSpPr>
            <p:spPr bwMode="auto">
              <a:xfrm>
                <a:off x="3271" y="1405"/>
                <a:ext cx="40" cy="9"/>
              </a:xfrm>
              <a:custGeom>
                <a:avLst/>
                <a:gdLst/>
                <a:ahLst/>
                <a:cxnLst>
                  <a:cxn ang="0">
                    <a:pos x="40" y="9"/>
                  </a:cxn>
                  <a:cxn ang="0">
                    <a:pos x="40" y="9"/>
                  </a:cxn>
                  <a:cxn ang="0">
                    <a:pos x="40" y="9"/>
                  </a:cxn>
                  <a:cxn ang="0">
                    <a:pos x="32" y="9"/>
                  </a:cxn>
                  <a:cxn ang="0">
                    <a:pos x="32" y="9"/>
                  </a:cxn>
                  <a:cxn ang="0">
                    <a:pos x="24" y="9"/>
                  </a:cxn>
                  <a:cxn ang="0">
                    <a:pos x="24"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0" y="9"/>
                  </a:cxn>
                  <a:cxn ang="0">
                    <a:pos x="0" y="9"/>
                  </a:cxn>
                  <a:cxn ang="0">
                    <a:pos x="0" y="9"/>
                  </a:cxn>
                  <a:cxn ang="0">
                    <a:pos x="0" y="0"/>
                  </a:cxn>
                  <a:cxn ang="0">
                    <a:pos x="0" y="0"/>
                  </a:cxn>
                  <a:cxn ang="0">
                    <a:pos x="8" y="0"/>
                  </a:cxn>
                  <a:cxn ang="0">
                    <a:pos x="0" y="0"/>
                  </a:cxn>
                  <a:cxn ang="0">
                    <a:pos x="0" y="0"/>
                  </a:cxn>
                  <a:cxn ang="0">
                    <a:pos x="0" y="0"/>
                  </a:cxn>
                  <a:cxn ang="0">
                    <a:pos x="0" y="9"/>
                  </a:cxn>
                  <a:cxn ang="0">
                    <a:pos x="0" y="9"/>
                  </a:cxn>
                  <a:cxn ang="0">
                    <a:pos x="0" y="0"/>
                  </a:cxn>
                  <a:cxn ang="0">
                    <a:pos x="0" y="9"/>
                  </a:cxn>
                  <a:cxn ang="0">
                    <a:pos x="0" y="0"/>
                  </a:cxn>
                  <a:cxn ang="0">
                    <a:pos x="0" y="0"/>
                  </a:cxn>
                  <a:cxn ang="0">
                    <a:pos x="0" y="0"/>
                  </a:cxn>
                  <a:cxn ang="0">
                    <a:pos x="8" y="0"/>
                  </a:cxn>
                  <a:cxn ang="0">
                    <a:pos x="8" y="0"/>
                  </a:cxn>
                  <a:cxn ang="0">
                    <a:pos x="0" y="9"/>
                  </a:cxn>
                  <a:cxn ang="0">
                    <a:pos x="0" y="9"/>
                  </a:cxn>
                  <a:cxn ang="0">
                    <a:pos x="0" y="9"/>
                  </a:cxn>
                  <a:cxn ang="0">
                    <a:pos x="0" y="9"/>
                  </a:cxn>
                  <a:cxn ang="0">
                    <a:pos x="8" y="9"/>
                  </a:cxn>
                  <a:cxn ang="0">
                    <a:pos x="8" y="9"/>
                  </a:cxn>
                  <a:cxn ang="0">
                    <a:pos x="8" y="9"/>
                  </a:cxn>
                  <a:cxn ang="0">
                    <a:pos x="16" y="9"/>
                  </a:cxn>
                  <a:cxn ang="0">
                    <a:pos x="16" y="9"/>
                  </a:cxn>
                  <a:cxn ang="0">
                    <a:pos x="16" y="9"/>
                  </a:cxn>
                  <a:cxn ang="0">
                    <a:pos x="16" y="9"/>
                  </a:cxn>
                  <a:cxn ang="0">
                    <a:pos x="16" y="9"/>
                  </a:cxn>
                  <a:cxn ang="0">
                    <a:pos x="16" y="9"/>
                  </a:cxn>
                  <a:cxn ang="0">
                    <a:pos x="24" y="9"/>
                  </a:cxn>
                  <a:cxn ang="0">
                    <a:pos x="24" y="9"/>
                  </a:cxn>
                  <a:cxn ang="0">
                    <a:pos x="24" y="9"/>
                  </a:cxn>
                  <a:cxn ang="0">
                    <a:pos x="32" y="9"/>
                  </a:cxn>
                  <a:cxn ang="0">
                    <a:pos x="32"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9"/>
                    </a:lnTo>
                    <a:lnTo>
                      <a:pt x="0" y="9"/>
                    </a:lnTo>
                    <a:lnTo>
                      <a:pt x="0" y="9"/>
                    </a:lnTo>
                    <a:lnTo>
                      <a:pt x="0" y="0"/>
                    </a:lnTo>
                    <a:lnTo>
                      <a:pt x="0" y="0"/>
                    </a:lnTo>
                    <a:lnTo>
                      <a:pt x="0" y="0"/>
                    </a:lnTo>
                    <a:lnTo>
                      <a:pt x="0" y="0"/>
                    </a:lnTo>
                    <a:lnTo>
                      <a:pt x="0" y="0"/>
                    </a:lnTo>
                    <a:lnTo>
                      <a:pt x="0" y="9"/>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0"/>
                    </a:lnTo>
                    <a:lnTo>
                      <a:pt x="0" y="0"/>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0" y="9"/>
                    </a:lnTo>
                    <a:lnTo>
                      <a:pt x="0" y="9"/>
                    </a:lnTo>
                    <a:lnTo>
                      <a:pt x="0" y="9"/>
                    </a:lnTo>
                    <a:lnTo>
                      <a:pt x="0" y="9"/>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2" name="Freeform 1093"/>
              <p:cNvSpPr>
                <a:spLocks/>
              </p:cNvSpPr>
              <p:nvPr/>
            </p:nvSpPr>
            <p:spPr bwMode="auto">
              <a:xfrm>
                <a:off x="3287"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3" name="Freeform 1094"/>
              <p:cNvSpPr>
                <a:spLocks noEditPoints="1"/>
              </p:cNvSpPr>
              <p:nvPr/>
            </p:nvSpPr>
            <p:spPr bwMode="auto">
              <a:xfrm>
                <a:off x="2900" y="2221"/>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4" name="Freeform 1095"/>
              <p:cNvSpPr>
                <a:spLocks/>
              </p:cNvSpPr>
              <p:nvPr/>
            </p:nvSpPr>
            <p:spPr bwMode="auto">
              <a:xfrm>
                <a:off x="2900" y="2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5" name="Freeform 1096"/>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6" name="Freeform 1097"/>
              <p:cNvSpPr>
                <a:spLocks/>
              </p:cNvSpPr>
              <p:nvPr/>
            </p:nvSpPr>
            <p:spPr bwMode="auto">
              <a:xfrm>
                <a:off x="2900" y="2221"/>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7" name="Freeform 1098"/>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8" name="Freeform 1099"/>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9" name="Freeform 1100"/>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0" name="Freeform 1101"/>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1" name="Freeform 1102"/>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2" name="Freeform 1103"/>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3" name="Freeform 1104"/>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4" name="Freeform 1105"/>
              <p:cNvSpPr>
                <a:spLocks/>
              </p:cNvSpPr>
              <p:nvPr/>
            </p:nvSpPr>
            <p:spPr bwMode="auto">
              <a:xfrm>
                <a:off x="2908" y="2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5" name="Freeform 1106"/>
              <p:cNvSpPr>
                <a:spLocks/>
              </p:cNvSpPr>
              <p:nvPr/>
            </p:nvSpPr>
            <p:spPr bwMode="auto">
              <a:xfrm>
                <a:off x="2900" y="2229"/>
                <a:ext cx="16" cy="16"/>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0" y="0"/>
                  </a:cxn>
                  <a:cxn ang="0">
                    <a:pos x="8" y="0"/>
                  </a:cxn>
                  <a:cxn ang="0">
                    <a:pos x="8" y="8"/>
                  </a:cxn>
                  <a:cxn ang="0">
                    <a:pos x="0" y="8"/>
                  </a:cxn>
                  <a:cxn ang="0">
                    <a:pos x="0" y="16"/>
                  </a:cxn>
                  <a:cxn ang="0">
                    <a:pos x="0" y="16"/>
                  </a:cxn>
                  <a:cxn ang="0">
                    <a:pos x="0" y="8"/>
                  </a:cxn>
                  <a:cxn ang="0">
                    <a:pos x="0" y="8"/>
                  </a:cxn>
                  <a:cxn ang="0">
                    <a:pos x="0" y="0"/>
                  </a:cxn>
                  <a:cxn ang="0">
                    <a:pos x="8" y="0"/>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16" h="16">
                    <a:moveTo>
                      <a:pt x="8" y="0"/>
                    </a:moveTo>
                    <a:lnTo>
                      <a:pt x="8" y="0"/>
                    </a:lnTo>
                    <a:lnTo>
                      <a:pt x="8" y="0"/>
                    </a:lnTo>
                    <a:lnTo>
                      <a:pt x="0" y="0"/>
                    </a:lnTo>
                    <a:lnTo>
                      <a:pt x="8"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6" name="Freeform 1107"/>
              <p:cNvSpPr>
                <a:spLocks/>
              </p:cNvSpPr>
              <p:nvPr/>
            </p:nvSpPr>
            <p:spPr bwMode="auto">
              <a:xfrm>
                <a:off x="2876" y="225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7" name="Freeform 1108"/>
              <p:cNvSpPr>
                <a:spLocks/>
              </p:cNvSpPr>
              <p:nvPr/>
            </p:nvSpPr>
            <p:spPr bwMode="auto">
              <a:xfrm>
                <a:off x="2884"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8" name="Freeform 1109"/>
              <p:cNvSpPr>
                <a:spLocks noEditPoints="1"/>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9" name="Freeform 1110"/>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0" name="Freeform 1111"/>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1" name="Freeform 1112"/>
              <p:cNvSpPr>
                <a:spLocks/>
              </p:cNvSpPr>
              <p:nvPr/>
            </p:nvSpPr>
            <p:spPr bwMode="auto">
              <a:xfrm>
                <a:off x="2892" y="2245"/>
                <a:ext cx="8" cy="16"/>
              </a:xfrm>
              <a:custGeom>
                <a:avLst/>
                <a:gdLst/>
                <a:ahLst/>
                <a:cxnLst>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2" name="Freeform 1113"/>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3" name="Freeform 1114"/>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4" name="Freeform 1115"/>
              <p:cNvSpPr>
                <a:spLocks/>
              </p:cNvSpPr>
              <p:nvPr/>
            </p:nvSpPr>
            <p:spPr bwMode="auto">
              <a:xfrm>
                <a:off x="2884" y="226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5" name="Freeform 1116"/>
              <p:cNvSpPr>
                <a:spLocks/>
              </p:cNvSpPr>
              <p:nvPr/>
            </p:nvSpPr>
            <p:spPr bwMode="auto">
              <a:xfrm>
                <a:off x="2892" y="2261"/>
                <a:ext cx="8" cy="8"/>
              </a:xfrm>
              <a:custGeom>
                <a:avLst/>
                <a:gdLst/>
                <a:ahLst/>
                <a:cxnLst>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0" y="8"/>
                  </a:cxn>
                  <a:cxn ang="0">
                    <a:pos x="0" y="8"/>
                  </a:cxn>
                  <a:cxn ang="0">
                    <a:pos x="8" y="0"/>
                  </a:cxn>
                  <a:cxn ang="0">
                    <a:pos x="8" y="0"/>
                  </a:cxn>
                  <a:cxn ang="0">
                    <a:pos x="8" y="8"/>
                  </a:cxn>
                </a:cxnLst>
                <a:rect l="0" t="0" r="r" b="b"/>
                <a:pathLst>
                  <a:path w="8" h="8">
                    <a:moveTo>
                      <a:pt x="8" y="8"/>
                    </a:move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0"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6" name="Freeform 1117"/>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7" name="Freeform 111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8" name="Freeform 1119"/>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9" name="Freeform 1120"/>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0" name="Freeform 112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1" name="Freeform 1122"/>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2" name="Freeform 1123"/>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3" name="Freeform 1124"/>
              <p:cNvSpPr>
                <a:spLocks noEditPoints="1"/>
              </p:cNvSpPr>
              <p:nvPr/>
            </p:nvSpPr>
            <p:spPr bwMode="auto">
              <a:xfrm>
                <a:off x="2892" y="2269"/>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4" name="Freeform 1125"/>
              <p:cNvSpPr>
                <a:spLocks/>
              </p:cNvSpPr>
              <p:nvPr/>
            </p:nvSpPr>
            <p:spPr bwMode="auto">
              <a:xfrm>
                <a:off x="2892" y="2269"/>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5" name="Freeform 1126"/>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6" name="Freeform 1127"/>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7" name="Freeform 112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8" name="Freeform 1129"/>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9" name="Freeform 1130"/>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0" name="Freeform 113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1" name="Freeform 1132"/>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2" name="Freeform 1133"/>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3" name="Freeform 1134"/>
              <p:cNvSpPr>
                <a:spLocks/>
              </p:cNvSpPr>
              <p:nvPr/>
            </p:nvSpPr>
            <p:spPr bwMode="auto">
              <a:xfrm>
                <a:off x="2908"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4" name="Freeform 1135"/>
              <p:cNvSpPr>
                <a:spLocks noEditPoints="1"/>
              </p:cNvSpPr>
              <p:nvPr/>
            </p:nvSpPr>
            <p:spPr bwMode="auto">
              <a:xfrm>
                <a:off x="2908" y="2269"/>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5" name="Freeform 1136"/>
              <p:cNvSpPr>
                <a:spLocks noEditPoints="1"/>
              </p:cNvSpPr>
              <p:nvPr/>
            </p:nvSpPr>
            <p:spPr bwMode="auto">
              <a:xfrm>
                <a:off x="2908" y="22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6" name="Freeform 1137"/>
              <p:cNvSpPr>
                <a:spLocks noEditPoints="1"/>
              </p:cNvSpPr>
              <p:nvPr/>
            </p:nvSpPr>
            <p:spPr bwMode="auto">
              <a:xfrm>
                <a:off x="2916" y="2277"/>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7" name="Freeform 1138"/>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8" name="Freeform 1139"/>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9" name="Freeform 1140"/>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0" name="Freeform 1141"/>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1" name="Freeform 1142"/>
              <p:cNvSpPr>
                <a:spLocks/>
              </p:cNvSpPr>
              <p:nvPr/>
            </p:nvSpPr>
            <p:spPr bwMode="auto">
              <a:xfrm>
                <a:off x="2900" y="2269"/>
                <a:ext cx="16" cy="24"/>
              </a:xfrm>
              <a:custGeom>
                <a:avLst/>
                <a:gdLst/>
                <a:ahLst/>
                <a:cxnLst>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24">
                    <a:moveTo>
                      <a:pt x="16" y="24"/>
                    </a:move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2" name="Freeform 1143"/>
              <p:cNvSpPr>
                <a:spLocks/>
              </p:cNvSpPr>
              <p:nvPr/>
            </p:nvSpPr>
            <p:spPr bwMode="auto">
              <a:xfrm>
                <a:off x="2916" y="2285"/>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3" name="Freeform 1144"/>
              <p:cNvSpPr>
                <a:spLocks/>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4" name="Freeform 1145"/>
              <p:cNvSpPr>
                <a:spLocks noEditPoints="1"/>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5" name="Freeform 1146"/>
              <p:cNvSpPr>
                <a:spLocks/>
              </p:cNvSpPr>
              <p:nvPr/>
            </p:nvSpPr>
            <p:spPr bwMode="auto">
              <a:xfrm>
                <a:off x="2916" y="228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6" name="Freeform 1147"/>
              <p:cNvSpPr>
                <a:spLocks/>
              </p:cNvSpPr>
              <p:nvPr/>
            </p:nvSpPr>
            <p:spPr bwMode="auto">
              <a:xfrm>
                <a:off x="2932" y="2309"/>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7" name="Freeform 1148"/>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8" name="Freeform 1149"/>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9" name="Freeform 1150"/>
              <p:cNvSpPr>
                <a:spLocks/>
              </p:cNvSpPr>
              <p:nvPr/>
            </p:nvSpPr>
            <p:spPr bwMode="auto">
              <a:xfrm>
                <a:off x="2932" y="2317"/>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0" name="Freeform 1151"/>
              <p:cNvSpPr>
                <a:spLocks/>
              </p:cNvSpPr>
              <p:nvPr/>
            </p:nvSpPr>
            <p:spPr bwMode="auto">
              <a:xfrm>
                <a:off x="2916" y="2293"/>
                <a:ext cx="49" cy="57"/>
              </a:xfrm>
              <a:custGeom>
                <a:avLst/>
                <a:gdLst/>
                <a:ahLst/>
                <a:cxnLst>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16" y="24"/>
                  </a:cxn>
                  <a:cxn ang="0">
                    <a:pos x="16" y="24"/>
                  </a:cxn>
                  <a:cxn ang="0">
                    <a:pos x="16" y="16"/>
                  </a:cxn>
                  <a:cxn ang="0">
                    <a:pos x="16" y="24"/>
                  </a:cxn>
                  <a:cxn ang="0">
                    <a:pos x="16" y="24"/>
                  </a:cxn>
                  <a:cxn ang="0">
                    <a:pos x="24" y="24"/>
                  </a:cxn>
                  <a:cxn ang="0">
                    <a:pos x="24" y="32"/>
                  </a:cxn>
                  <a:cxn ang="0">
                    <a:pos x="24" y="32"/>
                  </a:cxn>
                  <a:cxn ang="0">
                    <a:pos x="33" y="24"/>
                  </a:cxn>
                  <a:cxn ang="0">
                    <a:pos x="33" y="32"/>
                  </a:cxn>
                  <a:cxn ang="0">
                    <a:pos x="33" y="32"/>
                  </a:cxn>
                  <a:cxn ang="0">
                    <a:pos x="41" y="32"/>
                  </a:cxn>
                  <a:cxn ang="0">
                    <a:pos x="41" y="32"/>
                  </a:cxn>
                  <a:cxn ang="0">
                    <a:pos x="41" y="41"/>
                  </a:cxn>
                  <a:cxn ang="0">
                    <a:pos x="41" y="41"/>
                  </a:cxn>
                  <a:cxn ang="0">
                    <a:pos x="41" y="41"/>
                  </a:cxn>
                  <a:cxn ang="0">
                    <a:pos x="49" y="49"/>
                  </a:cxn>
                  <a:cxn ang="0">
                    <a:pos x="49" y="49"/>
                  </a:cxn>
                  <a:cxn ang="0">
                    <a:pos x="41" y="57"/>
                  </a:cxn>
                  <a:cxn ang="0">
                    <a:pos x="41" y="49"/>
                  </a:cxn>
                  <a:cxn ang="0">
                    <a:pos x="41" y="49"/>
                  </a:cxn>
                  <a:cxn ang="0">
                    <a:pos x="41" y="41"/>
                  </a:cxn>
                  <a:cxn ang="0">
                    <a:pos x="41" y="41"/>
                  </a:cxn>
                  <a:cxn ang="0">
                    <a:pos x="41" y="41"/>
                  </a:cxn>
                  <a:cxn ang="0">
                    <a:pos x="41" y="32"/>
                  </a:cxn>
                  <a:cxn ang="0">
                    <a:pos x="41" y="32"/>
                  </a:cxn>
                  <a:cxn ang="0">
                    <a:pos x="33" y="32"/>
                  </a:cxn>
                  <a:cxn ang="0">
                    <a:pos x="33" y="32"/>
                  </a:cxn>
                  <a:cxn ang="0">
                    <a:pos x="33" y="24"/>
                  </a:cxn>
                  <a:cxn ang="0">
                    <a:pos x="24" y="32"/>
                  </a:cxn>
                  <a:cxn ang="0">
                    <a:pos x="24" y="32"/>
                  </a:cxn>
                  <a:cxn ang="0">
                    <a:pos x="24" y="24"/>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8"/>
                  </a:cxn>
                  <a:cxn ang="0">
                    <a:pos x="8" y="8"/>
                  </a:cxn>
                  <a:cxn ang="0">
                    <a:pos x="8" y="8"/>
                  </a:cxn>
                  <a:cxn ang="0">
                    <a:pos x="8" y="8"/>
                  </a:cxn>
                  <a:cxn ang="0">
                    <a:pos x="8" y="0"/>
                  </a:cxn>
                  <a:cxn ang="0">
                    <a:pos x="0" y="0"/>
                  </a:cxn>
                </a:cxnLst>
                <a:rect l="0" t="0" r="r" b="b"/>
                <a:pathLst>
                  <a:path w="49" h="57">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33" y="24"/>
                    </a:lnTo>
                    <a:lnTo>
                      <a:pt x="33" y="24"/>
                    </a:lnTo>
                    <a:lnTo>
                      <a:pt x="33"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41"/>
                    </a:lnTo>
                    <a:lnTo>
                      <a:pt x="41" y="32"/>
                    </a:lnTo>
                    <a:lnTo>
                      <a:pt x="41" y="32"/>
                    </a:lnTo>
                    <a:lnTo>
                      <a:pt x="41" y="32"/>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9" y="41"/>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57"/>
                    </a:lnTo>
                    <a:lnTo>
                      <a:pt x="41" y="57"/>
                    </a:lnTo>
                    <a:lnTo>
                      <a:pt x="41" y="49"/>
                    </a:lnTo>
                    <a:lnTo>
                      <a:pt x="41" y="57"/>
                    </a:lnTo>
                    <a:lnTo>
                      <a:pt x="41" y="49"/>
                    </a:lnTo>
                    <a:lnTo>
                      <a:pt x="41" y="49"/>
                    </a:lnTo>
                    <a:lnTo>
                      <a:pt x="41" y="49"/>
                    </a:lnTo>
                    <a:lnTo>
                      <a:pt x="41" y="49"/>
                    </a:lnTo>
                    <a:lnTo>
                      <a:pt x="41" y="49"/>
                    </a:lnTo>
                    <a:lnTo>
                      <a:pt x="41" y="49"/>
                    </a:lnTo>
                    <a:lnTo>
                      <a:pt x="49" y="49"/>
                    </a:lnTo>
                    <a:lnTo>
                      <a:pt x="41" y="49"/>
                    </a:lnTo>
                    <a:lnTo>
                      <a:pt x="41" y="49"/>
                    </a:lnTo>
                    <a:lnTo>
                      <a:pt x="41" y="49"/>
                    </a:lnTo>
                    <a:lnTo>
                      <a:pt x="41" y="49"/>
                    </a:lnTo>
                    <a:lnTo>
                      <a:pt x="41"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49"/>
                    </a:lnTo>
                    <a:lnTo>
                      <a:pt x="41" y="49"/>
                    </a:lnTo>
                    <a:lnTo>
                      <a:pt x="41" y="49"/>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33" y="32"/>
                    </a:lnTo>
                    <a:lnTo>
                      <a:pt x="41"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24" y="24"/>
                    </a:lnTo>
                    <a:lnTo>
                      <a:pt x="24" y="32"/>
                    </a:lnTo>
                    <a:lnTo>
                      <a:pt x="24" y="32"/>
                    </a:lnTo>
                    <a:lnTo>
                      <a:pt x="24" y="32"/>
                    </a:lnTo>
                    <a:lnTo>
                      <a:pt x="24" y="32"/>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1" name="Rectangle 1152"/>
              <p:cNvSpPr>
                <a:spLocks noChangeArrowheads="1"/>
              </p:cNvSpPr>
              <p:nvPr/>
            </p:nvSpPr>
            <p:spPr bwMode="auto">
              <a:xfrm>
                <a:off x="2957" y="23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392" name="Freeform 1153"/>
              <p:cNvSpPr>
                <a:spLocks/>
              </p:cNvSpPr>
              <p:nvPr/>
            </p:nvSpPr>
            <p:spPr bwMode="auto">
              <a:xfrm>
                <a:off x="2908" y="2317"/>
                <a:ext cx="57" cy="97"/>
              </a:xfrm>
              <a:custGeom>
                <a:avLst/>
                <a:gdLst/>
                <a:ahLst/>
                <a:cxnLst>
                  <a:cxn ang="0">
                    <a:pos x="49" y="25"/>
                  </a:cxn>
                  <a:cxn ang="0">
                    <a:pos x="49" y="25"/>
                  </a:cxn>
                  <a:cxn ang="0">
                    <a:pos x="49" y="17"/>
                  </a:cxn>
                  <a:cxn ang="0">
                    <a:pos x="49" y="17"/>
                  </a:cxn>
                  <a:cxn ang="0">
                    <a:pos x="41" y="8"/>
                  </a:cxn>
                  <a:cxn ang="0">
                    <a:pos x="41" y="8"/>
                  </a:cxn>
                  <a:cxn ang="0">
                    <a:pos x="32" y="8"/>
                  </a:cxn>
                  <a:cxn ang="0">
                    <a:pos x="32" y="8"/>
                  </a:cxn>
                  <a:cxn ang="0">
                    <a:pos x="24" y="0"/>
                  </a:cxn>
                  <a:cxn ang="0">
                    <a:pos x="24" y="0"/>
                  </a:cxn>
                  <a:cxn ang="0">
                    <a:pos x="24" y="0"/>
                  </a:cxn>
                  <a:cxn ang="0">
                    <a:pos x="24" y="8"/>
                  </a:cxn>
                  <a:cxn ang="0">
                    <a:pos x="24" y="8"/>
                  </a:cxn>
                  <a:cxn ang="0">
                    <a:pos x="24" y="17"/>
                  </a:cxn>
                  <a:cxn ang="0">
                    <a:pos x="24" y="33"/>
                  </a:cxn>
                  <a:cxn ang="0">
                    <a:pos x="24" y="41"/>
                  </a:cxn>
                  <a:cxn ang="0">
                    <a:pos x="24" y="49"/>
                  </a:cxn>
                  <a:cxn ang="0">
                    <a:pos x="24" y="57"/>
                  </a:cxn>
                  <a:cxn ang="0">
                    <a:pos x="24" y="57"/>
                  </a:cxn>
                  <a:cxn ang="0">
                    <a:pos x="24" y="57"/>
                  </a:cxn>
                  <a:cxn ang="0">
                    <a:pos x="24" y="57"/>
                  </a:cxn>
                  <a:cxn ang="0">
                    <a:pos x="24" y="57"/>
                  </a:cxn>
                  <a:cxn ang="0">
                    <a:pos x="16" y="57"/>
                  </a:cxn>
                  <a:cxn ang="0">
                    <a:pos x="16" y="65"/>
                  </a:cxn>
                  <a:cxn ang="0">
                    <a:pos x="16" y="65"/>
                  </a:cxn>
                  <a:cxn ang="0">
                    <a:pos x="16" y="73"/>
                  </a:cxn>
                  <a:cxn ang="0">
                    <a:pos x="16" y="81"/>
                  </a:cxn>
                  <a:cxn ang="0">
                    <a:pos x="8" y="89"/>
                  </a:cxn>
                  <a:cxn ang="0">
                    <a:pos x="8" y="89"/>
                  </a:cxn>
                  <a:cxn ang="0">
                    <a:pos x="8" y="89"/>
                  </a:cxn>
                  <a:cxn ang="0">
                    <a:pos x="8" y="97"/>
                  </a:cxn>
                  <a:cxn ang="0">
                    <a:pos x="8" y="97"/>
                  </a:cxn>
                  <a:cxn ang="0">
                    <a:pos x="8" y="89"/>
                  </a:cxn>
                  <a:cxn ang="0">
                    <a:pos x="8" y="89"/>
                  </a:cxn>
                  <a:cxn ang="0">
                    <a:pos x="8" y="81"/>
                  </a:cxn>
                  <a:cxn ang="0">
                    <a:pos x="16" y="73"/>
                  </a:cxn>
                  <a:cxn ang="0">
                    <a:pos x="16" y="73"/>
                  </a:cxn>
                  <a:cxn ang="0">
                    <a:pos x="16" y="65"/>
                  </a:cxn>
                  <a:cxn ang="0">
                    <a:pos x="16" y="65"/>
                  </a:cxn>
                  <a:cxn ang="0">
                    <a:pos x="16" y="57"/>
                  </a:cxn>
                  <a:cxn ang="0">
                    <a:pos x="24" y="57"/>
                  </a:cxn>
                  <a:cxn ang="0">
                    <a:pos x="24" y="57"/>
                  </a:cxn>
                  <a:cxn ang="0">
                    <a:pos x="24" y="57"/>
                  </a:cxn>
                  <a:cxn ang="0">
                    <a:pos x="16" y="49"/>
                  </a:cxn>
                  <a:cxn ang="0">
                    <a:pos x="24" y="49"/>
                  </a:cxn>
                  <a:cxn ang="0">
                    <a:pos x="24" y="41"/>
                  </a:cxn>
                  <a:cxn ang="0">
                    <a:pos x="24" y="33"/>
                  </a:cxn>
                  <a:cxn ang="0">
                    <a:pos x="24" y="17"/>
                  </a:cxn>
                  <a:cxn ang="0">
                    <a:pos x="24" y="8"/>
                  </a:cxn>
                  <a:cxn ang="0">
                    <a:pos x="24" y="8"/>
                  </a:cxn>
                  <a:cxn ang="0">
                    <a:pos x="24" y="0"/>
                  </a:cxn>
                  <a:cxn ang="0">
                    <a:pos x="24" y="0"/>
                  </a:cxn>
                  <a:cxn ang="0">
                    <a:pos x="24" y="0"/>
                  </a:cxn>
                  <a:cxn ang="0">
                    <a:pos x="32" y="8"/>
                  </a:cxn>
                  <a:cxn ang="0">
                    <a:pos x="32" y="0"/>
                  </a:cxn>
                  <a:cxn ang="0">
                    <a:pos x="41" y="8"/>
                  </a:cxn>
                  <a:cxn ang="0">
                    <a:pos x="41" y="8"/>
                  </a:cxn>
                  <a:cxn ang="0">
                    <a:pos x="49" y="8"/>
                  </a:cxn>
                  <a:cxn ang="0">
                    <a:pos x="49" y="17"/>
                  </a:cxn>
                  <a:cxn ang="0">
                    <a:pos x="57" y="25"/>
                  </a:cxn>
                  <a:cxn ang="0">
                    <a:pos x="57" y="25"/>
                  </a:cxn>
                </a:cxnLst>
                <a:rect l="0" t="0" r="r" b="b"/>
                <a:pathLst>
                  <a:path w="57" h="97">
                    <a:moveTo>
                      <a:pt x="49" y="33"/>
                    </a:moveTo>
                    <a:lnTo>
                      <a:pt x="49" y="25"/>
                    </a:lnTo>
                    <a:lnTo>
                      <a:pt x="49" y="33"/>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49"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0"/>
                    </a:lnTo>
                    <a:lnTo>
                      <a:pt x="41" y="0"/>
                    </a:lnTo>
                    <a:lnTo>
                      <a:pt x="41" y="0"/>
                    </a:lnTo>
                    <a:lnTo>
                      <a:pt x="41"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0"/>
                    </a:lnTo>
                    <a:lnTo>
                      <a:pt x="24" y="0"/>
                    </a:lnTo>
                    <a:lnTo>
                      <a:pt x="24" y="0"/>
                    </a:lnTo>
                    <a:lnTo>
                      <a:pt x="24"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25"/>
                    </a:lnTo>
                    <a:lnTo>
                      <a:pt x="24" y="17"/>
                    </a:lnTo>
                    <a:lnTo>
                      <a:pt x="24" y="25"/>
                    </a:lnTo>
                    <a:lnTo>
                      <a:pt x="24" y="25"/>
                    </a:lnTo>
                    <a:lnTo>
                      <a:pt x="24"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57"/>
                    </a:lnTo>
                    <a:lnTo>
                      <a:pt x="24" y="49"/>
                    </a:lnTo>
                    <a:lnTo>
                      <a:pt x="24" y="57"/>
                    </a:lnTo>
                    <a:lnTo>
                      <a:pt x="24" y="57"/>
                    </a:lnTo>
                    <a:lnTo>
                      <a:pt x="16" y="57"/>
                    </a:lnTo>
                    <a:lnTo>
                      <a:pt x="16"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24" y="57"/>
                    </a:lnTo>
                    <a:lnTo>
                      <a:pt x="24" y="57"/>
                    </a:lnTo>
                    <a:lnTo>
                      <a:pt x="24" y="57"/>
                    </a:lnTo>
                    <a:lnTo>
                      <a:pt x="16" y="57"/>
                    </a:lnTo>
                    <a:lnTo>
                      <a:pt x="16" y="57"/>
                    </a:lnTo>
                    <a:lnTo>
                      <a:pt x="16" y="57"/>
                    </a:lnTo>
                    <a:lnTo>
                      <a:pt x="16"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65"/>
                    </a:lnTo>
                    <a:lnTo>
                      <a:pt x="16" y="57"/>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73"/>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81"/>
                    </a:lnTo>
                    <a:lnTo>
                      <a:pt x="16" y="81"/>
                    </a:lnTo>
                    <a:lnTo>
                      <a:pt x="16" y="81"/>
                    </a:lnTo>
                    <a:lnTo>
                      <a:pt x="16" y="81"/>
                    </a:lnTo>
                    <a:lnTo>
                      <a:pt x="16" y="81"/>
                    </a:lnTo>
                    <a:lnTo>
                      <a:pt x="16" y="81"/>
                    </a:lnTo>
                    <a:lnTo>
                      <a:pt x="16" y="81"/>
                    </a:lnTo>
                    <a:lnTo>
                      <a:pt x="16" y="81"/>
                    </a:lnTo>
                    <a:lnTo>
                      <a:pt x="16" y="81"/>
                    </a:lnTo>
                    <a:lnTo>
                      <a:pt x="16"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89"/>
                    </a:lnTo>
                    <a:lnTo>
                      <a:pt x="8" y="97"/>
                    </a:lnTo>
                    <a:lnTo>
                      <a:pt x="8" y="97"/>
                    </a:lnTo>
                    <a:lnTo>
                      <a:pt x="8" y="89"/>
                    </a:lnTo>
                    <a:lnTo>
                      <a:pt x="8" y="89"/>
                    </a:lnTo>
                    <a:lnTo>
                      <a:pt x="8" y="89"/>
                    </a:lnTo>
                    <a:lnTo>
                      <a:pt x="8" y="89"/>
                    </a:lnTo>
                    <a:lnTo>
                      <a:pt x="0" y="89"/>
                    </a:lnTo>
                    <a:lnTo>
                      <a:pt x="0"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16" y="81"/>
                    </a:lnTo>
                    <a:lnTo>
                      <a:pt x="16" y="81"/>
                    </a:lnTo>
                    <a:lnTo>
                      <a:pt x="16" y="81"/>
                    </a:lnTo>
                    <a:lnTo>
                      <a:pt x="16" y="81"/>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24" y="57"/>
                    </a:lnTo>
                    <a:lnTo>
                      <a:pt x="24" y="57"/>
                    </a:lnTo>
                    <a:lnTo>
                      <a:pt x="16" y="57"/>
                    </a:lnTo>
                    <a:lnTo>
                      <a:pt x="24" y="57"/>
                    </a:lnTo>
                    <a:lnTo>
                      <a:pt x="24"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49"/>
                    </a:lnTo>
                    <a:lnTo>
                      <a:pt x="16" y="49"/>
                    </a:lnTo>
                    <a:lnTo>
                      <a:pt x="16" y="49"/>
                    </a:lnTo>
                    <a:lnTo>
                      <a:pt x="16" y="49"/>
                    </a:lnTo>
                    <a:lnTo>
                      <a:pt x="16" y="49"/>
                    </a:lnTo>
                    <a:lnTo>
                      <a:pt x="16" y="49"/>
                    </a:lnTo>
                    <a:lnTo>
                      <a:pt x="16" y="49"/>
                    </a:lnTo>
                    <a:lnTo>
                      <a:pt x="16" y="49"/>
                    </a:lnTo>
                    <a:lnTo>
                      <a:pt x="16" y="49"/>
                    </a:lnTo>
                    <a:lnTo>
                      <a:pt x="16" y="49"/>
                    </a:lnTo>
                    <a:lnTo>
                      <a:pt x="16" y="49"/>
                    </a:lnTo>
                    <a:lnTo>
                      <a:pt x="24" y="49"/>
                    </a:lnTo>
                    <a:lnTo>
                      <a:pt x="24" y="49"/>
                    </a:lnTo>
                    <a:lnTo>
                      <a:pt x="24" y="49"/>
                    </a:lnTo>
                    <a:lnTo>
                      <a:pt x="16" y="49"/>
                    </a:lnTo>
                    <a:lnTo>
                      <a:pt x="16" y="49"/>
                    </a:lnTo>
                    <a:lnTo>
                      <a:pt x="24" y="49"/>
                    </a:lnTo>
                    <a:lnTo>
                      <a:pt x="24" y="49"/>
                    </a:lnTo>
                    <a:lnTo>
                      <a:pt x="24" y="49"/>
                    </a:lnTo>
                    <a:lnTo>
                      <a:pt x="24" y="49"/>
                    </a:lnTo>
                    <a:lnTo>
                      <a:pt x="24" y="49"/>
                    </a:lnTo>
                    <a:lnTo>
                      <a:pt x="24" y="49"/>
                    </a:lnTo>
                    <a:lnTo>
                      <a:pt x="24" y="49"/>
                    </a:lnTo>
                    <a:lnTo>
                      <a:pt x="24" y="49"/>
                    </a:lnTo>
                    <a:lnTo>
                      <a:pt x="24" y="49"/>
                    </a:lnTo>
                    <a:lnTo>
                      <a:pt x="24" y="49"/>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32" y="0"/>
                    </a:lnTo>
                    <a:lnTo>
                      <a:pt x="32" y="8"/>
                    </a:lnTo>
                    <a:lnTo>
                      <a:pt x="32" y="0"/>
                    </a:lnTo>
                    <a:lnTo>
                      <a:pt x="32" y="0"/>
                    </a:lnTo>
                    <a:lnTo>
                      <a:pt x="32" y="0"/>
                    </a:lnTo>
                    <a:lnTo>
                      <a:pt x="41" y="0"/>
                    </a:lnTo>
                    <a:lnTo>
                      <a:pt x="41" y="0"/>
                    </a:lnTo>
                    <a:lnTo>
                      <a:pt x="41" y="0"/>
                    </a:lnTo>
                    <a:lnTo>
                      <a:pt x="41" y="0"/>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25"/>
                    </a:lnTo>
                    <a:lnTo>
                      <a:pt x="49" y="25"/>
                    </a:lnTo>
                    <a:lnTo>
                      <a:pt x="49"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33"/>
                    </a:lnTo>
                    <a:lnTo>
                      <a:pt x="49"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3" name="Freeform 1154"/>
              <p:cNvSpPr>
                <a:spLocks/>
              </p:cNvSpPr>
              <p:nvPr/>
            </p:nvSpPr>
            <p:spPr bwMode="auto">
              <a:xfrm>
                <a:off x="2916" y="2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4" name="Freeform 1155"/>
              <p:cNvSpPr>
                <a:spLocks/>
              </p:cNvSpPr>
              <p:nvPr/>
            </p:nvSpPr>
            <p:spPr bwMode="auto">
              <a:xfrm>
                <a:off x="2908" y="2414"/>
                <a:ext cx="8" cy="16"/>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8"/>
                  </a:cxn>
                  <a:cxn ang="0">
                    <a:pos x="8" y="8"/>
                  </a:cxn>
                  <a:cxn ang="0">
                    <a:pos x="8" y="8"/>
                  </a:cxn>
                  <a:cxn ang="0">
                    <a:pos x="8" y="16"/>
                  </a:cxn>
                  <a:cxn ang="0">
                    <a:pos x="8" y="16"/>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5" name="Freeform 1156"/>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6" name="Freeform 1157"/>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7" name="Freeform 1158"/>
              <p:cNvSpPr>
                <a:spLocks/>
              </p:cNvSpPr>
              <p:nvPr/>
            </p:nvSpPr>
            <p:spPr bwMode="auto">
              <a:xfrm>
                <a:off x="2916" y="2430"/>
                <a:ext cx="8" cy="4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0" y="16"/>
                  </a:cxn>
                  <a:cxn ang="0">
                    <a:pos x="0" y="25"/>
                  </a:cxn>
                  <a:cxn ang="0">
                    <a:pos x="0" y="25"/>
                  </a:cxn>
                  <a:cxn ang="0">
                    <a:pos x="0" y="25"/>
                  </a:cxn>
                  <a:cxn ang="0">
                    <a:pos x="0" y="25"/>
                  </a:cxn>
                  <a:cxn ang="0">
                    <a:pos x="0" y="33"/>
                  </a:cxn>
                  <a:cxn ang="0">
                    <a:pos x="0" y="33"/>
                  </a:cxn>
                  <a:cxn ang="0">
                    <a:pos x="0" y="33"/>
                  </a:cxn>
                  <a:cxn ang="0">
                    <a:pos x="0" y="33"/>
                  </a:cxn>
                  <a:cxn ang="0">
                    <a:pos x="0" y="33"/>
                  </a:cxn>
                  <a:cxn ang="0">
                    <a:pos x="0" y="33"/>
                  </a:cxn>
                  <a:cxn ang="0">
                    <a:pos x="0" y="33"/>
                  </a:cxn>
                  <a:cxn ang="0">
                    <a:pos x="0" y="33"/>
                  </a:cxn>
                  <a:cxn ang="0">
                    <a:pos x="0" y="25"/>
                  </a:cxn>
                  <a:cxn ang="0">
                    <a:pos x="0" y="25"/>
                  </a:cxn>
                  <a:cxn ang="0">
                    <a:pos x="0" y="25"/>
                  </a:cxn>
                  <a:cxn ang="0">
                    <a:pos x="0" y="25"/>
                  </a:cxn>
                  <a:cxn ang="0">
                    <a:pos x="0" y="16"/>
                  </a:cxn>
                  <a:cxn ang="0">
                    <a:pos x="0" y="16"/>
                  </a:cxn>
                  <a:cxn ang="0">
                    <a:pos x="0" y="16"/>
                  </a:cxn>
                  <a:cxn ang="0">
                    <a:pos x="8" y="16"/>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0" y="0"/>
                  </a:cxn>
                  <a:cxn ang="0">
                    <a:pos x="0" y="0"/>
                  </a:cxn>
                </a:cxnLst>
                <a:rect l="0" t="0" r="r" b="b"/>
                <a:pathLst>
                  <a:path w="8" h="41">
                    <a:moveTo>
                      <a:pt x="0"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8" name="Freeform 1159"/>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9" name="Freeform 1160"/>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0" name="Rectangle 1161"/>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01" name="Freeform 116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2" name="Freeform 1163"/>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3" name="Freeform 116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4" name="Freeform 1165"/>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5" name="Freeform 1166"/>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6" name="Freeform 1167"/>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7" name="Freeform 1168"/>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8" name="Freeform 1169"/>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9" name="Freeform 1170"/>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0" name="Freeform 1171"/>
              <p:cNvSpPr>
                <a:spLocks noEditPoints="1"/>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1" name="Freeform 117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2" name="Freeform 1173"/>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3" name="Freeform 117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4" name="Freeform 1175"/>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5" name="Freeform 1176"/>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6" name="Freeform 1177"/>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7" name="Freeform 1178"/>
              <p:cNvSpPr>
                <a:spLocks/>
              </p:cNvSpPr>
              <p:nvPr/>
            </p:nvSpPr>
            <p:spPr bwMode="auto">
              <a:xfrm>
                <a:off x="2916" y="2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8" name="Freeform 1179"/>
              <p:cNvSpPr>
                <a:spLocks/>
              </p:cNvSpPr>
              <p:nvPr/>
            </p:nvSpPr>
            <p:spPr bwMode="auto">
              <a:xfrm>
                <a:off x="2908" y="2463"/>
                <a:ext cx="8" cy="16"/>
              </a:xfrm>
              <a:custGeom>
                <a:avLst/>
                <a:gdLst/>
                <a:ahLst/>
                <a:cxnLst>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Lst>
                <a:rect l="0" t="0" r="r" b="b"/>
                <a:pathLst>
                  <a:path w="8" h="16">
                    <a:moveTo>
                      <a:pt x="8" y="0"/>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9" name="Freeform 1180"/>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0" name="Freeform 1181"/>
              <p:cNvSpPr>
                <a:spLocks/>
              </p:cNvSpPr>
              <p:nvPr/>
            </p:nvSpPr>
            <p:spPr bwMode="auto">
              <a:xfrm>
                <a:off x="2908" y="2479"/>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1" name="Freeform 1182"/>
              <p:cNvSpPr>
                <a:spLocks/>
              </p:cNvSpPr>
              <p:nvPr/>
            </p:nvSpPr>
            <p:spPr bwMode="auto">
              <a:xfrm>
                <a:off x="2924" y="2479"/>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2" name="Rectangle 1183"/>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3" name="Freeform 1184"/>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4" name="Freeform 1185"/>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5" name="Rectangle 1186"/>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6" name="Freeform 1187"/>
              <p:cNvSpPr>
                <a:spLocks/>
              </p:cNvSpPr>
              <p:nvPr/>
            </p:nvSpPr>
            <p:spPr bwMode="auto">
              <a:xfrm>
                <a:off x="2924" y="2471"/>
                <a:ext cx="8" cy="8"/>
              </a:xfrm>
              <a:custGeom>
                <a:avLst/>
                <a:gdLst/>
                <a:ahLst/>
                <a:cxnLst>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7" name="Rectangle 1188"/>
              <p:cNvSpPr>
                <a:spLocks noChangeArrowheads="1"/>
              </p:cNvSpPr>
              <p:nvPr/>
            </p:nvSpPr>
            <p:spPr bwMode="auto">
              <a:xfrm>
                <a:off x="2924"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28" name="Freeform 1189"/>
              <p:cNvSpPr>
                <a:spLocks noEditPoints="1"/>
              </p:cNvSpPr>
              <p:nvPr/>
            </p:nvSpPr>
            <p:spPr bwMode="auto">
              <a:xfrm>
                <a:off x="2908" y="247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9" name="Rectangle 1190"/>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0" name="Freeform 1191"/>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1" name="Freeform 1192"/>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2" name="Freeform 1193"/>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3" name="Rectangle 1194"/>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4" name="Rectangle 1195"/>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5" name="Rectangle 1196"/>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6" name="Rectangle 1197"/>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37" name="Freeform 1198"/>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8" name="Freeform 1199"/>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9" name="Freeform 1200"/>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0" name="Freeform 1201"/>
              <p:cNvSpPr>
                <a:spLocks/>
              </p:cNvSpPr>
              <p:nvPr/>
            </p:nvSpPr>
            <p:spPr bwMode="auto">
              <a:xfrm>
                <a:off x="2908" y="2471"/>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1" name="Freeform 1202"/>
              <p:cNvSpPr>
                <a:spLocks/>
              </p:cNvSpPr>
              <p:nvPr/>
            </p:nvSpPr>
            <p:spPr bwMode="auto">
              <a:xfrm>
                <a:off x="2916" y="247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2" name="Freeform 1203"/>
              <p:cNvSpPr>
                <a:spLocks/>
              </p:cNvSpPr>
              <p:nvPr/>
            </p:nvSpPr>
            <p:spPr bwMode="auto">
              <a:xfrm>
                <a:off x="2916" y="2479"/>
                <a:ext cx="8" cy="8"/>
              </a:xfrm>
              <a:custGeom>
                <a:avLst/>
                <a:gdLst/>
                <a:ahLst/>
                <a:cxnLst>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8"/>
                  </a:cxn>
                  <a:cxn ang="0">
                    <a:pos x="8" y="8"/>
                  </a:cxn>
                  <a:cxn ang="0">
                    <a:pos x="8" y="0"/>
                  </a:cxn>
                  <a:cxn ang="0">
                    <a:pos x="8" y="8"/>
                  </a:cxn>
                  <a:cxn ang="0">
                    <a:pos x="8"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8"/>
                  </a:cxn>
                </a:cxnLst>
                <a:rect l="0" t="0" r="r" b="b"/>
                <a:pathLst>
                  <a:path w="8" h="8">
                    <a:moveTo>
                      <a:pt x="8" y="8"/>
                    </a:move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8"/>
                    </a:lnTo>
                    <a:lnTo>
                      <a:pt x="8" y="8"/>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3" name="Freeform 1204"/>
              <p:cNvSpPr>
                <a:spLocks/>
              </p:cNvSpPr>
              <p:nvPr/>
            </p:nvSpPr>
            <p:spPr bwMode="auto">
              <a:xfrm>
                <a:off x="2908"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8"/>
                  </a:cxn>
                  <a:cxn ang="0">
                    <a:pos x="0" y="8"/>
                  </a:cxn>
                  <a:cxn ang="0">
                    <a:pos x="0" y="0"/>
                  </a:cxn>
                  <a:cxn ang="0">
                    <a:pos x="0" y="8"/>
                  </a:cxn>
                  <a:cxn ang="0">
                    <a:pos x="0" y="0"/>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4" name="Freeform 1205"/>
              <p:cNvSpPr>
                <a:spLocks/>
              </p:cNvSpPr>
              <p:nvPr/>
            </p:nvSpPr>
            <p:spPr bwMode="auto">
              <a:xfrm>
                <a:off x="2900" y="2479"/>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5" name="Freeform 1206"/>
              <p:cNvSpPr>
                <a:spLocks/>
              </p:cNvSpPr>
              <p:nvPr/>
            </p:nvSpPr>
            <p:spPr bwMode="auto">
              <a:xfrm>
                <a:off x="2916" y="2479"/>
                <a:ext cx="16" cy="8"/>
              </a:xfrm>
              <a:custGeom>
                <a:avLst/>
                <a:gdLst/>
                <a:ahLst/>
                <a:cxnLst>
                  <a:cxn ang="0">
                    <a:pos x="0" y="0"/>
                  </a:cxn>
                  <a:cxn ang="0">
                    <a:pos x="0" y="0"/>
                  </a:cxn>
                  <a:cxn ang="0">
                    <a:pos x="0"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8"/>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6" name="Freeform 1207"/>
              <p:cNvSpPr>
                <a:spLocks/>
              </p:cNvSpPr>
              <p:nvPr/>
            </p:nvSpPr>
            <p:spPr bwMode="auto">
              <a:xfrm>
                <a:off x="2900"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7" name="Freeform 1208"/>
              <p:cNvSpPr>
                <a:spLocks/>
              </p:cNvSpPr>
              <p:nvPr/>
            </p:nvSpPr>
            <p:spPr bwMode="auto">
              <a:xfrm>
                <a:off x="2908" y="248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8" name="Freeform 1209"/>
              <p:cNvSpPr>
                <a:spLocks/>
              </p:cNvSpPr>
              <p:nvPr/>
            </p:nvSpPr>
            <p:spPr bwMode="auto">
              <a:xfrm>
                <a:off x="2908"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48" name="Group 1411"/>
            <p:cNvGrpSpPr>
              <a:grpSpLocks/>
            </p:cNvGrpSpPr>
            <p:nvPr/>
          </p:nvGrpSpPr>
          <p:grpSpPr bwMode="auto">
            <a:xfrm>
              <a:off x="2860" y="2487"/>
              <a:ext cx="565" cy="437"/>
              <a:chOff x="2860" y="2487"/>
              <a:chExt cx="565" cy="437"/>
            </a:xfrm>
          </p:grpSpPr>
          <p:sp>
            <p:nvSpPr>
              <p:cNvPr id="7049" name="Freeform 1211"/>
              <p:cNvSpPr>
                <a:spLocks/>
              </p:cNvSpPr>
              <p:nvPr/>
            </p:nvSpPr>
            <p:spPr bwMode="auto">
              <a:xfrm>
                <a:off x="2900" y="2487"/>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0" name="Freeform 1212"/>
              <p:cNvSpPr>
                <a:spLocks/>
              </p:cNvSpPr>
              <p:nvPr/>
            </p:nvSpPr>
            <p:spPr bwMode="auto">
              <a:xfrm>
                <a:off x="2900"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1" name="Freeform 1213"/>
              <p:cNvSpPr>
                <a:spLocks/>
              </p:cNvSpPr>
              <p:nvPr/>
            </p:nvSpPr>
            <p:spPr bwMode="auto">
              <a:xfrm>
                <a:off x="2900" y="2487"/>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2" name="Freeform 1214"/>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3" name="Freeform 1215"/>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4" name="Freeform 1216"/>
              <p:cNvSpPr>
                <a:spLocks/>
              </p:cNvSpPr>
              <p:nvPr/>
            </p:nvSpPr>
            <p:spPr bwMode="auto">
              <a:xfrm>
                <a:off x="2900" y="250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5" name="Freeform 1217"/>
              <p:cNvSpPr>
                <a:spLocks/>
              </p:cNvSpPr>
              <p:nvPr/>
            </p:nvSpPr>
            <p:spPr bwMode="auto">
              <a:xfrm>
                <a:off x="2892" y="2495"/>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6" name="Freeform 1218"/>
              <p:cNvSpPr>
                <a:spLocks/>
              </p:cNvSpPr>
              <p:nvPr/>
            </p:nvSpPr>
            <p:spPr bwMode="auto">
              <a:xfrm>
                <a:off x="2884" y="2495"/>
                <a:ext cx="16" cy="16"/>
              </a:xfrm>
              <a:custGeom>
                <a:avLst/>
                <a:gdLst/>
                <a:ahLst/>
                <a:cxnLst>
                  <a:cxn ang="0">
                    <a:pos x="0" y="16"/>
                  </a:cxn>
                  <a:cxn ang="0">
                    <a:pos x="0" y="16"/>
                  </a:cxn>
                  <a:cxn ang="0">
                    <a:pos x="0"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16"/>
                  </a:cxn>
                  <a:cxn ang="0">
                    <a:pos x="8" y="16"/>
                  </a:cxn>
                  <a:cxn ang="0">
                    <a:pos x="0" y="16"/>
                  </a:cxn>
                </a:cxnLst>
                <a:rect l="0" t="0" r="r" b="b"/>
                <a:pathLst>
                  <a:path w="16" h="16">
                    <a:moveTo>
                      <a:pt x="0" y="16"/>
                    </a:move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7" name="Freeform 1219"/>
              <p:cNvSpPr>
                <a:spLocks/>
              </p:cNvSpPr>
              <p:nvPr/>
            </p:nvSpPr>
            <p:spPr bwMode="auto">
              <a:xfrm>
                <a:off x="2900" y="2495"/>
                <a:ext cx="8"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8" name="Rectangle 1220"/>
              <p:cNvSpPr>
                <a:spLocks noChangeArrowheads="1"/>
              </p:cNvSpPr>
              <p:nvPr/>
            </p:nvSpPr>
            <p:spPr bwMode="auto">
              <a:xfrm>
                <a:off x="2876" y="25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59" name="Freeform 1221"/>
              <p:cNvSpPr>
                <a:spLocks/>
              </p:cNvSpPr>
              <p:nvPr/>
            </p:nvSpPr>
            <p:spPr bwMode="auto">
              <a:xfrm>
                <a:off x="2868" y="25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0" name="Freeform 1222"/>
              <p:cNvSpPr>
                <a:spLocks noEditPoints="1"/>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1" name="Freeform 1223"/>
              <p:cNvSpPr>
                <a:spLocks/>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2" name="Freeform 1224"/>
              <p:cNvSpPr>
                <a:spLocks/>
              </p:cNvSpPr>
              <p:nvPr/>
            </p:nvSpPr>
            <p:spPr bwMode="auto">
              <a:xfrm>
                <a:off x="2868" y="2543"/>
                <a:ext cx="8" cy="16"/>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16">
                    <a:moveTo>
                      <a:pt x="8" y="0"/>
                    </a:move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3" name="Rectangle 1225"/>
              <p:cNvSpPr>
                <a:spLocks noChangeArrowheads="1"/>
              </p:cNvSpPr>
              <p:nvPr/>
            </p:nvSpPr>
            <p:spPr bwMode="auto">
              <a:xfrm>
                <a:off x="2876"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64" name="Rectangle 1226"/>
              <p:cNvSpPr>
                <a:spLocks noChangeArrowheads="1"/>
              </p:cNvSpPr>
              <p:nvPr/>
            </p:nvSpPr>
            <p:spPr bwMode="auto">
              <a:xfrm>
                <a:off x="2949"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65" name="Freeform 1227"/>
              <p:cNvSpPr>
                <a:spLocks/>
              </p:cNvSpPr>
              <p:nvPr/>
            </p:nvSpPr>
            <p:spPr bwMode="auto">
              <a:xfrm>
                <a:off x="2884" y="2511"/>
                <a:ext cx="65" cy="48"/>
              </a:xfrm>
              <a:custGeom>
                <a:avLst/>
                <a:gdLst/>
                <a:ahLst/>
                <a:cxnLst>
                  <a:cxn ang="0">
                    <a:pos x="56" y="48"/>
                  </a:cxn>
                  <a:cxn ang="0">
                    <a:pos x="48" y="48"/>
                  </a:cxn>
                  <a:cxn ang="0">
                    <a:pos x="40" y="48"/>
                  </a:cxn>
                  <a:cxn ang="0">
                    <a:pos x="40" y="40"/>
                  </a:cxn>
                  <a:cxn ang="0">
                    <a:pos x="40" y="40"/>
                  </a:cxn>
                  <a:cxn ang="0">
                    <a:pos x="32" y="40"/>
                  </a:cxn>
                  <a:cxn ang="0">
                    <a:pos x="32" y="32"/>
                  </a:cxn>
                  <a:cxn ang="0">
                    <a:pos x="40" y="32"/>
                  </a:cxn>
                  <a:cxn ang="0">
                    <a:pos x="40" y="32"/>
                  </a:cxn>
                  <a:cxn ang="0">
                    <a:pos x="40" y="32"/>
                  </a:cxn>
                  <a:cxn ang="0">
                    <a:pos x="40" y="32"/>
                  </a:cxn>
                  <a:cxn ang="0">
                    <a:pos x="32" y="32"/>
                  </a:cxn>
                  <a:cxn ang="0">
                    <a:pos x="32" y="32"/>
                  </a:cxn>
                  <a:cxn ang="0">
                    <a:pos x="32" y="24"/>
                  </a:cxn>
                  <a:cxn ang="0">
                    <a:pos x="24" y="24"/>
                  </a:cxn>
                  <a:cxn ang="0">
                    <a:pos x="32" y="16"/>
                  </a:cxn>
                  <a:cxn ang="0">
                    <a:pos x="24" y="16"/>
                  </a:cxn>
                  <a:cxn ang="0">
                    <a:pos x="16" y="16"/>
                  </a:cxn>
                  <a:cxn ang="0">
                    <a:pos x="16" y="8"/>
                  </a:cxn>
                  <a:cxn ang="0">
                    <a:pos x="16" y="8"/>
                  </a:cxn>
                  <a:cxn ang="0">
                    <a:pos x="8" y="8"/>
                  </a:cxn>
                  <a:cxn ang="0">
                    <a:pos x="8" y="8"/>
                  </a:cxn>
                  <a:cxn ang="0">
                    <a:pos x="0" y="8"/>
                  </a:cxn>
                  <a:cxn ang="0">
                    <a:pos x="0" y="8"/>
                  </a:cxn>
                  <a:cxn ang="0">
                    <a:pos x="0" y="8"/>
                  </a:cxn>
                  <a:cxn ang="0">
                    <a:pos x="0" y="0"/>
                  </a:cxn>
                  <a:cxn ang="0">
                    <a:pos x="8" y="0"/>
                  </a:cxn>
                  <a:cxn ang="0">
                    <a:pos x="8" y="0"/>
                  </a:cxn>
                  <a:cxn ang="0">
                    <a:pos x="0" y="0"/>
                  </a:cxn>
                  <a:cxn ang="0">
                    <a:pos x="0" y="8"/>
                  </a:cxn>
                  <a:cxn ang="0">
                    <a:pos x="0" y="0"/>
                  </a:cxn>
                  <a:cxn ang="0">
                    <a:pos x="0" y="8"/>
                  </a:cxn>
                  <a:cxn ang="0">
                    <a:pos x="0" y="0"/>
                  </a:cxn>
                  <a:cxn ang="0">
                    <a:pos x="8" y="0"/>
                  </a:cxn>
                  <a:cxn ang="0">
                    <a:pos x="8" y="0"/>
                  </a:cxn>
                  <a:cxn ang="0">
                    <a:pos x="0" y="0"/>
                  </a:cxn>
                  <a:cxn ang="0">
                    <a:pos x="0" y="8"/>
                  </a:cxn>
                  <a:cxn ang="0">
                    <a:pos x="0" y="8"/>
                  </a:cxn>
                  <a:cxn ang="0">
                    <a:pos x="0" y="8"/>
                  </a:cxn>
                  <a:cxn ang="0">
                    <a:pos x="8" y="8"/>
                  </a:cxn>
                  <a:cxn ang="0">
                    <a:pos x="8" y="8"/>
                  </a:cxn>
                  <a:cxn ang="0">
                    <a:pos x="16" y="8"/>
                  </a:cxn>
                  <a:cxn ang="0">
                    <a:pos x="16" y="16"/>
                  </a:cxn>
                  <a:cxn ang="0">
                    <a:pos x="24" y="16"/>
                  </a:cxn>
                  <a:cxn ang="0">
                    <a:pos x="24" y="16"/>
                  </a:cxn>
                  <a:cxn ang="0">
                    <a:pos x="32" y="24"/>
                  </a:cxn>
                  <a:cxn ang="0">
                    <a:pos x="24" y="24"/>
                  </a:cxn>
                  <a:cxn ang="0">
                    <a:pos x="32" y="24"/>
                  </a:cxn>
                  <a:cxn ang="0">
                    <a:pos x="32" y="32"/>
                  </a:cxn>
                  <a:cxn ang="0">
                    <a:pos x="32" y="32"/>
                  </a:cxn>
                  <a:cxn ang="0">
                    <a:pos x="40" y="32"/>
                  </a:cxn>
                  <a:cxn ang="0">
                    <a:pos x="40" y="32"/>
                  </a:cxn>
                  <a:cxn ang="0">
                    <a:pos x="40" y="32"/>
                  </a:cxn>
                  <a:cxn ang="0">
                    <a:pos x="32" y="32"/>
                  </a:cxn>
                  <a:cxn ang="0">
                    <a:pos x="32" y="32"/>
                  </a:cxn>
                  <a:cxn ang="0">
                    <a:pos x="40" y="40"/>
                  </a:cxn>
                  <a:cxn ang="0">
                    <a:pos x="48" y="40"/>
                  </a:cxn>
                  <a:cxn ang="0">
                    <a:pos x="40" y="48"/>
                  </a:cxn>
                  <a:cxn ang="0">
                    <a:pos x="48" y="48"/>
                  </a:cxn>
                  <a:cxn ang="0">
                    <a:pos x="56" y="48"/>
                  </a:cxn>
                  <a:cxn ang="0">
                    <a:pos x="56" y="48"/>
                  </a:cxn>
                </a:cxnLst>
                <a:rect l="0" t="0" r="r" b="b"/>
                <a:pathLst>
                  <a:path w="65" h="48">
                    <a:moveTo>
                      <a:pt x="65" y="48"/>
                    </a:move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24" y="24"/>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8"/>
                    </a:lnTo>
                    <a:lnTo>
                      <a:pt x="40" y="40"/>
                    </a:lnTo>
                    <a:lnTo>
                      <a:pt x="40" y="48"/>
                    </a:lnTo>
                    <a:lnTo>
                      <a:pt x="40" y="48"/>
                    </a:lnTo>
                    <a:lnTo>
                      <a:pt x="40" y="48"/>
                    </a:lnTo>
                    <a:lnTo>
                      <a:pt x="40" y="48"/>
                    </a:lnTo>
                    <a:lnTo>
                      <a:pt x="40" y="48"/>
                    </a:lnTo>
                    <a:lnTo>
                      <a:pt x="40" y="48"/>
                    </a:lnTo>
                    <a:lnTo>
                      <a:pt x="40"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6" name="Freeform 1228"/>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7" name="Freeform 1229"/>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8" name="Freeform 1230"/>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9" name="Freeform 1231"/>
              <p:cNvSpPr>
                <a:spLocks/>
              </p:cNvSpPr>
              <p:nvPr/>
            </p:nvSpPr>
            <p:spPr bwMode="auto">
              <a:xfrm>
                <a:off x="2876" y="2519"/>
                <a:ext cx="73" cy="49"/>
              </a:xfrm>
              <a:custGeom>
                <a:avLst/>
                <a:gdLst/>
                <a:ahLst/>
                <a:cxnLst>
                  <a:cxn ang="0">
                    <a:pos x="0" y="16"/>
                  </a:cxn>
                  <a:cxn ang="0">
                    <a:pos x="0" y="8"/>
                  </a:cxn>
                  <a:cxn ang="0">
                    <a:pos x="0" y="8"/>
                  </a:cxn>
                  <a:cxn ang="0">
                    <a:pos x="8" y="0"/>
                  </a:cxn>
                  <a:cxn ang="0">
                    <a:pos x="8" y="0"/>
                  </a:cxn>
                  <a:cxn ang="0">
                    <a:pos x="8" y="0"/>
                  </a:cxn>
                  <a:cxn ang="0">
                    <a:pos x="8" y="0"/>
                  </a:cxn>
                  <a:cxn ang="0">
                    <a:pos x="8" y="0"/>
                  </a:cxn>
                  <a:cxn ang="0">
                    <a:pos x="8" y="8"/>
                  </a:cxn>
                  <a:cxn ang="0">
                    <a:pos x="8" y="8"/>
                  </a:cxn>
                  <a:cxn ang="0">
                    <a:pos x="16" y="8"/>
                  </a:cxn>
                  <a:cxn ang="0">
                    <a:pos x="16" y="8"/>
                  </a:cxn>
                  <a:cxn ang="0">
                    <a:pos x="24" y="0"/>
                  </a:cxn>
                  <a:cxn ang="0">
                    <a:pos x="24" y="8"/>
                  </a:cxn>
                  <a:cxn ang="0">
                    <a:pos x="24" y="8"/>
                  </a:cxn>
                  <a:cxn ang="0">
                    <a:pos x="32" y="8"/>
                  </a:cxn>
                  <a:cxn ang="0">
                    <a:pos x="32" y="8"/>
                  </a:cxn>
                  <a:cxn ang="0">
                    <a:pos x="32" y="8"/>
                  </a:cxn>
                  <a:cxn ang="0">
                    <a:pos x="32" y="16"/>
                  </a:cxn>
                  <a:cxn ang="0">
                    <a:pos x="40" y="16"/>
                  </a:cxn>
                  <a:cxn ang="0">
                    <a:pos x="40" y="24"/>
                  </a:cxn>
                  <a:cxn ang="0">
                    <a:pos x="40" y="32"/>
                  </a:cxn>
                  <a:cxn ang="0">
                    <a:pos x="40" y="32"/>
                  </a:cxn>
                  <a:cxn ang="0">
                    <a:pos x="48" y="32"/>
                  </a:cxn>
                  <a:cxn ang="0">
                    <a:pos x="48" y="32"/>
                  </a:cxn>
                  <a:cxn ang="0">
                    <a:pos x="48" y="40"/>
                  </a:cxn>
                  <a:cxn ang="0">
                    <a:pos x="48" y="40"/>
                  </a:cxn>
                  <a:cxn ang="0">
                    <a:pos x="56" y="40"/>
                  </a:cxn>
                  <a:cxn ang="0">
                    <a:pos x="64" y="40"/>
                  </a:cxn>
                  <a:cxn ang="0">
                    <a:pos x="64" y="40"/>
                  </a:cxn>
                  <a:cxn ang="0">
                    <a:pos x="73" y="40"/>
                  </a:cxn>
                  <a:cxn ang="0">
                    <a:pos x="64" y="49"/>
                  </a:cxn>
                  <a:cxn ang="0">
                    <a:pos x="64" y="40"/>
                  </a:cxn>
                  <a:cxn ang="0">
                    <a:pos x="56" y="40"/>
                  </a:cxn>
                  <a:cxn ang="0">
                    <a:pos x="48" y="40"/>
                  </a:cxn>
                  <a:cxn ang="0">
                    <a:pos x="48" y="32"/>
                  </a:cxn>
                  <a:cxn ang="0">
                    <a:pos x="48" y="32"/>
                  </a:cxn>
                  <a:cxn ang="0">
                    <a:pos x="40" y="32"/>
                  </a:cxn>
                  <a:cxn ang="0">
                    <a:pos x="40" y="32"/>
                  </a:cxn>
                  <a:cxn ang="0">
                    <a:pos x="40" y="24"/>
                  </a:cxn>
                  <a:cxn ang="0">
                    <a:pos x="40" y="16"/>
                  </a:cxn>
                  <a:cxn ang="0">
                    <a:pos x="40" y="16"/>
                  </a:cxn>
                  <a:cxn ang="0">
                    <a:pos x="32" y="16"/>
                  </a:cxn>
                  <a:cxn ang="0">
                    <a:pos x="32" y="8"/>
                  </a:cxn>
                  <a:cxn ang="0">
                    <a:pos x="32" y="8"/>
                  </a:cxn>
                  <a:cxn ang="0">
                    <a:pos x="32"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0" y="8"/>
                  </a:cxn>
                  <a:cxn ang="0">
                    <a:pos x="0" y="16"/>
                  </a:cxn>
                  <a:cxn ang="0">
                    <a:pos x="0" y="16"/>
                  </a:cxn>
                </a:cxnLst>
                <a:rect l="0" t="0" r="r" b="b"/>
                <a:pathLst>
                  <a:path w="73" h="49">
                    <a:moveTo>
                      <a:pt x="0" y="24"/>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73" y="40"/>
                    </a:lnTo>
                    <a:lnTo>
                      <a:pt x="73" y="40"/>
                    </a:lnTo>
                    <a:lnTo>
                      <a:pt x="73" y="40"/>
                    </a:lnTo>
                    <a:lnTo>
                      <a:pt x="73" y="40"/>
                    </a:lnTo>
                    <a:lnTo>
                      <a:pt x="73" y="40"/>
                    </a:lnTo>
                    <a:lnTo>
                      <a:pt x="73" y="40"/>
                    </a:lnTo>
                    <a:lnTo>
                      <a:pt x="64" y="40"/>
                    </a:lnTo>
                    <a:lnTo>
                      <a:pt x="64" y="40"/>
                    </a:lnTo>
                    <a:lnTo>
                      <a:pt x="64" y="40"/>
                    </a:lnTo>
                    <a:lnTo>
                      <a:pt x="64" y="40"/>
                    </a:lnTo>
                    <a:lnTo>
                      <a:pt x="64" y="40"/>
                    </a:lnTo>
                    <a:lnTo>
                      <a:pt x="64" y="40"/>
                    </a:lnTo>
                    <a:lnTo>
                      <a:pt x="64" y="40"/>
                    </a:lnTo>
                    <a:lnTo>
                      <a:pt x="64" y="49"/>
                    </a:lnTo>
                    <a:lnTo>
                      <a:pt x="64" y="49"/>
                    </a:lnTo>
                    <a:lnTo>
                      <a:pt x="64" y="49"/>
                    </a:lnTo>
                    <a:lnTo>
                      <a:pt x="64" y="49"/>
                    </a:lnTo>
                    <a:lnTo>
                      <a:pt x="64" y="49"/>
                    </a:lnTo>
                    <a:lnTo>
                      <a:pt x="64" y="49"/>
                    </a:lnTo>
                    <a:lnTo>
                      <a:pt x="64" y="49"/>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0" name="Freeform 1232"/>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1" name="Freeform 1233"/>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2" name="Freeform 1234"/>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3" name="Freeform 1235"/>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4" name="Freeform 1236"/>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5" name="Freeform 1237"/>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6" name="Freeform 1238"/>
              <p:cNvSpPr>
                <a:spLocks/>
              </p:cNvSpPr>
              <p:nvPr/>
            </p:nvSpPr>
            <p:spPr bwMode="auto">
              <a:xfrm>
                <a:off x="2860" y="2559"/>
                <a:ext cx="16" cy="9"/>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8" y="9"/>
                  </a:cxn>
                  <a:cxn ang="0">
                    <a:pos x="8" y="9"/>
                  </a:cxn>
                  <a:cxn ang="0">
                    <a:pos x="8" y="9"/>
                  </a:cxn>
                  <a:cxn ang="0">
                    <a:pos x="8" y="9"/>
                  </a:cxn>
                  <a:cxn ang="0">
                    <a:pos x="0" y="9"/>
                  </a:cxn>
                  <a:cxn ang="0">
                    <a:pos x="0" y="9"/>
                  </a:cxn>
                  <a:cxn ang="0">
                    <a:pos x="0" y="9"/>
                  </a:cxn>
                  <a:cxn ang="0">
                    <a:pos x="0" y="9"/>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Lst>
                <a:rect l="0" t="0" r="r" b="b"/>
                <a:pathLst>
                  <a:path w="16" h="9">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7" name="Freeform 1239"/>
              <p:cNvSpPr>
                <a:spLocks/>
              </p:cNvSpPr>
              <p:nvPr/>
            </p:nvSpPr>
            <p:spPr bwMode="auto">
              <a:xfrm>
                <a:off x="2860" y="256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8" name="Freeform 1240"/>
              <p:cNvSpPr>
                <a:spLocks/>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9" name="Freeform 1241"/>
              <p:cNvSpPr>
                <a:spLocks noEditPoints="1"/>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0" name="Freeform 1242"/>
              <p:cNvSpPr>
                <a:spLocks/>
              </p:cNvSpPr>
              <p:nvPr/>
            </p:nvSpPr>
            <p:spPr bwMode="auto">
              <a:xfrm>
                <a:off x="2868" y="2568"/>
                <a:ext cx="8" cy="16"/>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8" y="16"/>
                  </a:cxn>
                  <a:cxn ang="0">
                    <a:pos x="8" y="16"/>
                  </a:cxn>
                  <a:cxn ang="0">
                    <a:pos x="0" y="16"/>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16"/>
                    </a:lnTo>
                    <a:lnTo>
                      <a:pt x="8" y="16"/>
                    </a:lnTo>
                    <a:lnTo>
                      <a:pt x="8" y="16"/>
                    </a:lnTo>
                    <a:lnTo>
                      <a:pt x="8" y="16"/>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0" y="16"/>
                    </a:lnTo>
                    <a:lnTo>
                      <a:pt x="0" y="16"/>
                    </a:lnTo>
                    <a:lnTo>
                      <a:pt x="0" y="16"/>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1" name="Freeform 1243"/>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2" name="Freeform 1244"/>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3" name="Freeform 1245"/>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4" name="Freeform 1246"/>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5" name="Freeform 1247"/>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6" name="Freeform 1248"/>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7" name="Freeform 1249"/>
              <p:cNvSpPr>
                <a:spLocks/>
              </p:cNvSpPr>
              <p:nvPr/>
            </p:nvSpPr>
            <p:spPr bwMode="auto">
              <a:xfrm>
                <a:off x="2868" y="25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8" name="Freeform 1250"/>
              <p:cNvSpPr>
                <a:spLocks noEditPoints="1"/>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9" name="Freeform 1251"/>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0" name="Freeform 1252"/>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1" name="Freeform 1253"/>
              <p:cNvSpPr>
                <a:spLocks/>
              </p:cNvSpPr>
              <p:nvPr/>
            </p:nvSpPr>
            <p:spPr bwMode="auto">
              <a:xfrm>
                <a:off x="2876" y="2600"/>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2" name="Freeform 1254"/>
              <p:cNvSpPr>
                <a:spLocks/>
              </p:cNvSpPr>
              <p:nvPr/>
            </p:nvSpPr>
            <p:spPr bwMode="auto">
              <a:xfrm>
                <a:off x="2876" y="2592"/>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3" name="Freeform 1255"/>
              <p:cNvSpPr>
                <a:spLocks/>
              </p:cNvSpPr>
              <p:nvPr/>
            </p:nvSpPr>
            <p:spPr bwMode="auto">
              <a:xfrm>
                <a:off x="2876" y="26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4" name="Freeform 1256"/>
              <p:cNvSpPr>
                <a:spLocks/>
              </p:cNvSpPr>
              <p:nvPr/>
            </p:nvSpPr>
            <p:spPr bwMode="auto">
              <a:xfrm>
                <a:off x="2868" y="260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5" name="Freeform 1257"/>
              <p:cNvSpPr>
                <a:spLocks/>
              </p:cNvSpPr>
              <p:nvPr/>
            </p:nvSpPr>
            <p:spPr bwMode="auto">
              <a:xfrm>
                <a:off x="2876" y="26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6" name="Freeform 1258"/>
              <p:cNvSpPr>
                <a:spLocks/>
              </p:cNvSpPr>
              <p:nvPr/>
            </p:nvSpPr>
            <p:spPr bwMode="auto">
              <a:xfrm>
                <a:off x="2876" y="2600"/>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7" name="Freeform 1259"/>
              <p:cNvSpPr>
                <a:spLocks/>
              </p:cNvSpPr>
              <p:nvPr/>
            </p:nvSpPr>
            <p:spPr bwMode="auto">
              <a:xfrm>
                <a:off x="2884" y="2616"/>
                <a:ext cx="89" cy="81"/>
              </a:xfrm>
              <a:custGeom>
                <a:avLst/>
                <a:gdLst/>
                <a:ahLst/>
                <a:cxnLst>
                  <a:cxn ang="0">
                    <a:pos x="8" y="0"/>
                  </a:cxn>
                  <a:cxn ang="0">
                    <a:pos x="8" y="0"/>
                  </a:cxn>
                  <a:cxn ang="0">
                    <a:pos x="16" y="8"/>
                  </a:cxn>
                  <a:cxn ang="0">
                    <a:pos x="16" y="8"/>
                  </a:cxn>
                  <a:cxn ang="0">
                    <a:pos x="16" y="16"/>
                  </a:cxn>
                  <a:cxn ang="0">
                    <a:pos x="24" y="16"/>
                  </a:cxn>
                  <a:cxn ang="0">
                    <a:pos x="24" y="16"/>
                  </a:cxn>
                  <a:cxn ang="0">
                    <a:pos x="32" y="16"/>
                  </a:cxn>
                  <a:cxn ang="0">
                    <a:pos x="32" y="24"/>
                  </a:cxn>
                  <a:cxn ang="0">
                    <a:pos x="40" y="24"/>
                  </a:cxn>
                  <a:cxn ang="0">
                    <a:pos x="48" y="32"/>
                  </a:cxn>
                  <a:cxn ang="0">
                    <a:pos x="48" y="40"/>
                  </a:cxn>
                  <a:cxn ang="0">
                    <a:pos x="48" y="40"/>
                  </a:cxn>
                  <a:cxn ang="0">
                    <a:pos x="48" y="40"/>
                  </a:cxn>
                  <a:cxn ang="0">
                    <a:pos x="56" y="40"/>
                  </a:cxn>
                  <a:cxn ang="0">
                    <a:pos x="56" y="48"/>
                  </a:cxn>
                  <a:cxn ang="0">
                    <a:pos x="56" y="48"/>
                  </a:cxn>
                  <a:cxn ang="0">
                    <a:pos x="65" y="48"/>
                  </a:cxn>
                  <a:cxn ang="0">
                    <a:pos x="65" y="56"/>
                  </a:cxn>
                  <a:cxn ang="0">
                    <a:pos x="65" y="56"/>
                  </a:cxn>
                  <a:cxn ang="0">
                    <a:pos x="73" y="56"/>
                  </a:cxn>
                  <a:cxn ang="0">
                    <a:pos x="73" y="65"/>
                  </a:cxn>
                  <a:cxn ang="0">
                    <a:pos x="73" y="65"/>
                  </a:cxn>
                  <a:cxn ang="0">
                    <a:pos x="81" y="65"/>
                  </a:cxn>
                  <a:cxn ang="0">
                    <a:pos x="81" y="73"/>
                  </a:cxn>
                  <a:cxn ang="0">
                    <a:pos x="81" y="73"/>
                  </a:cxn>
                  <a:cxn ang="0">
                    <a:pos x="81" y="73"/>
                  </a:cxn>
                  <a:cxn ang="0">
                    <a:pos x="81" y="81"/>
                  </a:cxn>
                  <a:cxn ang="0">
                    <a:pos x="81" y="81"/>
                  </a:cxn>
                  <a:cxn ang="0">
                    <a:pos x="81" y="81"/>
                  </a:cxn>
                  <a:cxn ang="0">
                    <a:pos x="81" y="81"/>
                  </a:cxn>
                  <a:cxn ang="0">
                    <a:pos x="81" y="73"/>
                  </a:cxn>
                  <a:cxn ang="0">
                    <a:pos x="81" y="73"/>
                  </a:cxn>
                  <a:cxn ang="0">
                    <a:pos x="81" y="73"/>
                  </a:cxn>
                  <a:cxn ang="0">
                    <a:pos x="73" y="65"/>
                  </a:cxn>
                  <a:cxn ang="0">
                    <a:pos x="73" y="65"/>
                  </a:cxn>
                  <a:cxn ang="0">
                    <a:pos x="73" y="65"/>
                  </a:cxn>
                  <a:cxn ang="0">
                    <a:pos x="65" y="56"/>
                  </a:cxn>
                  <a:cxn ang="0">
                    <a:pos x="65" y="56"/>
                  </a:cxn>
                  <a:cxn ang="0">
                    <a:pos x="65" y="56"/>
                  </a:cxn>
                  <a:cxn ang="0">
                    <a:pos x="56" y="48"/>
                  </a:cxn>
                  <a:cxn ang="0">
                    <a:pos x="56" y="48"/>
                  </a:cxn>
                  <a:cxn ang="0">
                    <a:pos x="56" y="48"/>
                  </a:cxn>
                  <a:cxn ang="0">
                    <a:pos x="48" y="40"/>
                  </a:cxn>
                  <a:cxn ang="0">
                    <a:pos x="48" y="40"/>
                  </a:cxn>
                  <a:cxn ang="0">
                    <a:pos x="48" y="40"/>
                  </a:cxn>
                  <a:cxn ang="0">
                    <a:pos x="48" y="40"/>
                  </a:cxn>
                  <a:cxn ang="0">
                    <a:pos x="40" y="32"/>
                  </a:cxn>
                  <a:cxn ang="0">
                    <a:pos x="40" y="24"/>
                  </a:cxn>
                  <a:cxn ang="0">
                    <a:pos x="32" y="24"/>
                  </a:cxn>
                  <a:cxn ang="0">
                    <a:pos x="24" y="24"/>
                  </a:cxn>
                  <a:cxn ang="0">
                    <a:pos x="24" y="16"/>
                  </a:cxn>
                  <a:cxn ang="0">
                    <a:pos x="24" y="16"/>
                  </a:cxn>
                  <a:cxn ang="0">
                    <a:pos x="16" y="16"/>
                  </a:cxn>
                  <a:cxn ang="0">
                    <a:pos x="16" y="8"/>
                  </a:cxn>
                  <a:cxn ang="0">
                    <a:pos x="8" y="8"/>
                  </a:cxn>
                  <a:cxn ang="0">
                    <a:pos x="8" y="0"/>
                  </a:cxn>
                  <a:cxn ang="0">
                    <a:pos x="0" y="0"/>
                  </a:cxn>
                </a:cxnLst>
                <a:rect l="0" t="0" r="r" b="b"/>
                <a:pathLst>
                  <a:path w="89" h="81">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24" y="16"/>
                    </a:lnTo>
                    <a:lnTo>
                      <a:pt x="24"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8"/>
                    </a:lnTo>
                    <a:lnTo>
                      <a:pt x="48" y="40"/>
                    </a:lnTo>
                    <a:lnTo>
                      <a:pt x="48" y="40"/>
                    </a:lnTo>
                    <a:lnTo>
                      <a:pt x="56" y="40"/>
                    </a:lnTo>
                    <a:lnTo>
                      <a:pt x="56" y="40"/>
                    </a:lnTo>
                    <a:lnTo>
                      <a:pt x="56" y="40"/>
                    </a:lnTo>
                    <a:lnTo>
                      <a:pt x="56" y="40"/>
                    </a:lnTo>
                    <a:lnTo>
                      <a:pt x="56" y="40"/>
                    </a:lnTo>
                    <a:lnTo>
                      <a:pt x="56" y="40"/>
                    </a:lnTo>
                    <a:lnTo>
                      <a:pt x="56" y="40"/>
                    </a:lnTo>
                    <a:lnTo>
                      <a:pt x="56" y="48"/>
                    </a:lnTo>
                    <a:lnTo>
                      <a:pt x="56" y="40"/>
                    </a:lnTo>
                    <a:lnTo>
                      <a:pt x="56" y="40"/>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lnTo>
                      <a:pt x="65" y="48"/>
                    </a:lnTo>
                    <a:lnTo>
                      <a:pt x="65" y="48"/>
                    </a:lnTo>
                    <a:lnTo>
                      <a:pt x="65" y="48"/>
                    </a:lnTo>
                    <a:lnTo>
                      <a:pt x="65" y="48"/>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73" y="56"/>
                    </a:lnTo>
                    <a:lnTo>
                      <a:pt x="73" y="56"/>
                    </a:lnTo>
                    <a:lnTo>
                      <a:pt x="73" y="56"/>
                    </a:lnTo>
                    <a:lnTo>
                      <a:pt x="65" y="56"/>
                    </a:lnTo>
                    <a:lnTo>
                      <a:pt x="73" y="56"/>
                    </a:lnTo>
                    <a:lnTo>
                      <a:pt x="73" y="56"/>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81" y="65"/>
                    </a:lnTo>
                    <a:lnTo>
                      <a:pt x="81" y="65"/>
                    </a:lnTo>
                    <a:lnTo>
                      <a:pt x="81" y="65"/>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9" y="81"/>
                    </a:lnTo>
                    <a:lnTo>
                      <a:pt x="89"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73" y="73"/>
                    </a:lnTo>
                    <a:lnTo>
                      <a:pt x="73" y="73"/>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65" y="65"/>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48"/>
                    </a:lnTo>
                    <a:lnTo>
                      <a:pt x="65"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0"/>
                    </a:lnTo>
                    <a:lnTo>
                      <a:pt x="56" y="48"/>
                    </a:lnTo>
                    <a:lnTo>
                      <a:pt x="56" y="48"/>
                    </a:lnTo>
                    <a:lnTo>
                      <a:pt x="56" y="48"/>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8" name="Freeform 1260"/>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9" name="Freeform 1261"/>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0" name="Freeform 1262"/>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1" name="Freeform 1263"/>
              <p:cNvSpPr>
                <a:spLocks/>
              </p:cNvSpPr>
              <p:nvPr/>
            </p:nvSpPr>
            <p:spPr bwMode="auto">
              <a:xfrm>
                <a:off x="2965" y="2697"/>
                <a:ext cx="16" cy="8"/>
              </a:xfrm>
              <a:custGeom>
                <a:avLst/>
                <a:gdLst/>
                <a:ahLst/>
                <a:cxnLst>
                  <a:cxn ang="0">
                    <a:pos x="16"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8"/>
                  </a:cxn>
                  <a:cxn ang="0">
                    <a:pos x="16"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2" name="Freeform 1264"/>
              <p:cNvSpPr>
                <a:spLocks/>
              </p:cNvSpPr>
              <p:nvPr/>
            </p:nvSpPr>
            <p:spPr bwMode="auto">
              <a:xfrm>
                <a:off x="2981" y="2705"/>
                <a:ext cx="16" cy="72"/>
              </a:xfrm>
              <a:custGeom>
                <a:avLst/>
                <a:gdLst/>
                <a:ahLst/>
                <a:cxnLst>
                  <a:cxn ang="0">
                    <a:pos x="0" y="8"/>
                  </a:cxn>
                  <a:cxn ang="0">
                    <a:pos x="0" y="16"/>
                  </a:cxn>
                  <a:cxn ang="0">
                    <a:pos x="0" y="16"/>
                  </a:cxn>
                  <a:cxn ang="0">
                    <a:pos x="0" y="16"/>
                  </a:cxn>
                  <a:cxn ang="0">
                    <a:pos x="0" y="16"/>
                  </a:cxn>
                  <a:cxn ang="0">
                    <a:pos x="0" y="24"/>
                  </a:cxn>
                  <a:cxn ang="0">
                    <a:pos x="0" y="24"/>
                  </a:cxn>
                  <a:cxn ang="0">
                    <a:pos x="0" y="24"/>
                  </a:cxn>
                  <a:cxn ang="0">
                    <a:pos x="8" y="24"/>
                  </a:cxn>
                  <a:cxn ang="0">
                    <a:pos x="8" y="24"/>
                  </a:cxn>
                  <a:cxn ang="0">
                    <a:pos x="8" y="24"/>
                  </a:cxn>
                  <a:cxn ang="0">
                    <a:pos x="8" y="32"/>
                  </a:cxn>
                  <a:cxn ang="0">
                    <a:pos x="8" y="32"/>
                  </a:cxn>
                  <a:cxn ang="0">
                    <a:pos x="8" y="40"/>
                  </a:cxn>
                  <a:cxn ang="0">
                    <a:pos x="8" y="40"/>
                  </a:cxn>
                  <a:cxn ang="0">
                    <a:pos x="8" y="48"/>
                  </a:cxn>
                  <a:cxn ang="0">
                    <a:pos x="8" y="48"/>
                  </a:cxn>
                  <a:cxn ang="0">
                    <a:pos x="8" y="48"/>
                  </a:cxn>
                  <a:cxn ang="0">
                    <a:pos x="8" y="48"/>
                  </a:cxn>
                  <a:cxn ang="0">
                    <a:pos x="8" y="56"/>
                  </a:cxn>
                  <a:cxn ang="0">
                    <a:pos x="8" y="56"/>
                  </a:cxn>
                  <a:cxn ang="0">
                    <a:pos x="16" y="56"/>
                  </a:cxn>
                  <a:cxn ang="0">
                    <a:pos x="16" y="56"/>
                  </a:cxn>
                  <a:cxn ang="0">
                    <a:pos x="16" y="64"/>
                  </a:cxn>
                  <a:cxn ang="0">
                    <a:pos x="16" y="64"/>
                  </a:cxn>
                  <a:cxn ang="0">
                    <a:pos x="16" y="64"/>
                  </a:cxn>
                  <a:cxn ang="0">
                    <a:pos x="16" y="64"/>
                  </a:cxn>
                  <a:cxn ang="0">
                    <a:pos x="8" y="64"/>
                  </a:cxn>
                  <a:cxn ang="0">
                    <a:pos x="8" y="64"/>
                  </a:cxn>
                  <a:cxn ang="0">
                    <a:pos x="8" y="72"/>
                  </a:cxn>
                  <a:cxn ang="0">
                    <a:pos x="8" y="64"/>
                  </a:cxn>
                  <a:cxn ang="0">
                    <a:pos x="8" y="64"/>
                  </a:cxn>
                  <a:cxn ang="0">
                    <a:pos x="8" y="56"/>
                  </a:cxn>
                  <a:cxn ang="0">
                    <a:pos x="16" y="56"/>
                  </a:cxn>
                  <a:cxn ang="0">
                    <a:pos x="16" y="64"/>
                  </a:cxn>
                  <a:cxn ang="0">
                    <a:pos x="16" y="64"/>
                  </a:cxn>
                  <a:cxn ang="0">
                    <a:pos x="16" y="56"/>
                  </a:cxn>
                  <a:cxn ang="0">
                    <a:pos x="8" y="56"/>
                  </a:cxn>
                  <a:cxn ang="0">
                    <a:pos x="8" y="56"/>
                  </a:cxn>
                  <a:cxn ang="0">
                    <a:pos x="8" y="56"/>
                  </a:cxn>
                  <a:cxn ang="0">
                    <a:pos x="8" y="48"/>
                  </a:cxn>
                  <a:cxn ang="0">
                    <a:pos x="8" y="48"/>
                  </a:cxn>
                  <a:cxn ang="0">
                    <a:pos x="8" y="48"/>
                  </a:cxn>
                  <a:cxn ang="0">
                    <a:pos x="8" y="48"/>
                  </a:cxn>
                  <a:cxn ang="0">
                    <a:pos x="8" y="40"/>
                  </a:cxn>
                  <a:cxn ang="0">
                    <a:pos x="8" y="40"/>
                  </a:cxn>
                  <a:cxn ang="0">
                    <a:pos x="8" y="32"/>
                  </a:cxn>
                  <a:cxn ang="0">
                    <a:pos x="8" y="32"/>
                  </a:cxn>
                  <a:cxn ang="0">
                    <a:pos x="8" y="24"/>
                  </a:cxn>
                  <a:cxn ang="0">
                    <a:pos x="8" y="24"/>
                  </a:cxn>
                  <a:cxn ang="0">
                    <a:pos x="0" y="24"/>
                  </a:cxn>
                  <a:cxn ang="0">
                    <a:pos x="0" y="24"/>
                  </a:cxn>
                  <a:cxn ang="0">
                    <a:pos x="0" y="24"/>
                  </a:cxn>
                  <a:cxn ang="0">
                    <a:pos x="0" y="16"/>
                  </a:cxn>
                  <a:cxn ang="0">
                    <a:pos x="0" y="16"/>
                  </a:cxn>
                  <a:cxn ang="0">
                    <a:pos x="0" y="16"/>
                  </a:cxn>
                  <a:cxn ang="0">
                    <a:pos x="0" y="16"/>
                  </a:cxn>
                  <a:cxn ang="0">
                    <a:pos x="0" y="8"/>
                  </a:cxn>
                  <a:cxn ang="0">
                    <a:pos x="0" y="0"/>
                  </a:cxn>
                </a:cxnLst>
                <a:rect l="0" t="0" r="r" b="b"/>
                <a:pathLst>
                  <a:path w="16" h="72">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48"/>
                    </a:lnTo>
                    <a:lnTo>
                      <a:pt x="8" y="48"/>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6" y="56"/>
                    </a:lnTo>
                    <a:lnTo>
                      <a:pt x="16" y="56"/>
                    </a:lnTo>
                    <a:lnTo>
                      <a:pt x="16" y="56"/>
                    </a:lnTo>
                    <a:lnTo>
                      <a:pt x="16" y="56"/>
                    </a:lnTo>
                    <a:lnTo>
                      <a:pt x="16" y="56"/>
                    </a:lnTo>
                    <a:lnTo>
                      <a:pt x="16" y="56"/>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56"/>
                    </a:lnTo>
                    <a:lnTo>
                      <a:pt x="16" y="56"/>
                    </a:lnTo>
                    <a:lnTo>
                      <a:pt x="8" y="56"/>
                    </a:lnTo>
                    <a:lnTo>
                      <a:pt x="8" y="56"/>
                    </a:lnTo>
                    <a:lnTo>
                      <a:pt x="16" y="56"/>
                    </a:lnTo>
                    <a:lnTo>
                      <a:pt x="16" y="64"/>
                    </a:lnTo>
                    <a:lnTo>
                      <a:pt x="16" y="56"/>
                    </a:lnTo>
                    <a:lnTo>
                      <a:pt x="16" y="64"/>
                    </a:lnTo>
                    <a:lnTo>
                      <a:pt x="16" y="64"/>
                    </a:lnTo>
                    <a:lnTo>
                      <a:pt x="16" y="64"/>
                    </a:lnTo>
                    <a:lnTo>
                      <a:pt x="16"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64"/>
                    </a:lnTo>
                    <a:lnTo>
                      <a:pt x="16" y="64"/>
                    </a:lnTo>
                    <a:lnTo>
                      <a:pt x="16" y="56"/>
                    </a:lnTo>
                    <a:lnTo>
                      <a:pt x="16" y="56"/>
                    </a:lnTo>
                    <a:lnTo>
                      <a:pt x="8" y="56"/>
                    </a:lnTo>
                    <a:lnTo>
                      <a:pt x="8" y="56"/>
                    </a:lnTo>
                    <a:lnTo>
                      <a:pt x="8" y="56"/>
                    </a:lnTo>
                    <a:lnTo>
                      <a:pt x="16" y="56"/>
                    </a:lnTo>
                    <a:lnTo>
                      <a:pt x="8" y="56"/>
                    </a:lnTo>
                    <a:lnTo>
                      <a:pt x="8" y="56"/>
                    </a:lnTo>
                    <a:lnTo>
                      <a:pt x="16" y="56"/>
                    </a:lnTo>
                    <a:lnTo>
                      <a:pt x="8" y="56"/>
                    </a:lnTo>
                    <a:lnTo>
                      <a:pt x="8" y="56"/>
                    </a:lnTo>
                    <a:lnTo>
                      <a:pt x="8" y="56"/>
                    </a:lnTo>
                    <a:lnTo>
                      <a:pt x="16"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3" name="Freeform 1265"/>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4" name="Freeform 1266"/>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5" name="Freeform 1267"/>
              <p:cNvSpPr>
                <a:spLocks/>
              </p:cNvSpPr>
              <p:nvPr/>
            </p:nvSpPr>
            <p:spPr bwMode="auto">
              <a:xfrm>
                <a:off x="2981" y="278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6" name="Rectangle 1268"/>
              <p:cNvSpPr>
                <a:spLocks noChangeArrowheads="1"/>
              </p:cNvSpPr>
              <p:nvPr/>
            </p:nvSpPr>
            <p:spPr bwMode="auto">
              <a:xfrm>
                <a:off x="2989" y="278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07" name="Freeform 1269"/>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8" name="Freeform 1270"/>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9" name="Freeform 1271"/>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0" name="Freeform 1272"/>
              <p:cNvSpPr>
                <a:spLocks/>
              </p:cNvSpPr>
              <p:nvPr/>
            </p:nvSpPr>
            <p:spPr bwMode="auto">
              <a:xfrm>
                <a:off x="2981" y="2777"/>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1" name="Freeform 1273"/>
              <p:cNvSpPr>
                <a:spLocks/>
              </p:cNvSpPr>
              <p:nvPr/>
            </p:nvSpPr>
            <p:spPr bwMode="auto">
              <a:xfrm>
                <a:off x="2981" y="2785"/>
                <a:ext cx="1" cy="8"/>
              </a:xfrm>
              <a:custGeom>
                <a:avLst/>
                <a:gdLst/>
                <a:ahLst/>
                <a:cxnLst>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2" name="Freeform 1274"/>
              <p:cNvSpPr>
                <a:spLocks/>
              </p:cNvSpPr>
              <p:nvPr/>
            </p:nvSpPr>
            <p:spPr bwMode="auto">
              <a:xfrm>
                <a:off x="2989" y="278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3" name="Freeform 1275"/>
              <p:cNvSpPr>
                <a:spLocks/>
              </p:cNvSpPr>
              <p:nvPr/>
            </p:nvSpPr>
            <p:spPr bwMode="auto">
              <a:xfrm>
                <a:off x="2981" y="2785"/>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4" name="Freeform 1276"/>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5" name="Freeform 1277"/>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6" name="Freeform 1278"/>
              <p:cNvSpPr>
                <a:spLocks/>
              </p:cNvSpPr>
              <p:nvPr/>
            </p:nvSpPr>
            <p:spPr bwMode="auto">
              <a:xfrm>
                <a:off x="2981" y="278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0"/>
                  </a:cxn>
                  <a:cxn ang="0">
                    <a:pos x="8" y="0"/>
                  </a:cxn>
                </a:cxnLst>
                <a:rect l="0" t="0" r="r" b="b"/>
                <a:pathLst>
                  <a:path w="8" h="8">
                    <a:moveTo>
                      <a:pt x="8" y="8"/>
                    </a:move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7" name="Freeform 1279"/>
              <p:cNvSpPr>
                <a:spLocks/>
              </p:cNvSpPr>
              <p:nvPr/>
            </p:nvSpPr>
            <p:spPr bwMode="auto">
              <a:xfrm>
                <a:off x="2981" y="2785"/>
                <a:ext cx="8" cy="8"/>
              </a:xfrm>
              <a:custGeom>
                <a:avLst/>
                <a:gdLst/>
                <a:ahLst/>
                <a:cxnLst>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Lst>
                <a:rect l="0" t="0" r="r" b="b"/>
                <a:pathLst>
                  <a:path w="8"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8" name="Freeform 1280"/>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9" name="Freeform 1281"/>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0" name="Freeform 1282"/>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1" name="Rectangle 1283"/>
              <p:cNvSpPr>
                <a:spLocks noChangeArrowheads="1"/>
              </p:cNvSpPr>
              <p:nvPr/>
            </p:nvSpPr>
            <p:spPr bwMode="auto">
              <a:xfrm>
                <a:off x="2981" y="280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22" name="Freeform 1284"/>
              <p:cNvSpPr>
                <a:spLocks/>
              </p:cNvSpPr>
              <p:nvPr/>
            </p:nvSpPr>
            <p:spPr bwMode="auto">
              <a:xfrm>
                <a:off x="2981" y="2793"/>
                <a:ext cx="8" cy="9"/>
              </a:xfrm>
              <a:custGeom>
                <a:avLst/>
                <a:gdLst/>
                <a:ahLst/>
                <a:cxnLst>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3" name="Freeform 1285"/>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4" name="Freeform 1286"/>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5" name="Freeform 1287"/>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6" name="Freeform 1288"/>
              <p:cNvSpPr>
                <a:spLocks noEditPoints="1"/>
              </p:cNvSpPr>
              <p:nvPr/>
            </p:nvSpPr>
            <p:spPr bwMode="auto">
              <a:xfrm>
                <a:off x="2981" y="2802"/>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7" name="Freeform 1289"/>
              <p:cNvSpPr>
                <a:spLocks/>
              </p:cNvSpPr>
              <p:nvPr/>
            </p:nvSpPr>
            <p:spPr bwMode="auto">
              <a:xfrm>
                <a:off x="2981" y="280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8" name="Freeform 1290"/>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9" name="Freeform 1291"/>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0" name="Freeform 1292"/>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1" name="Freeform 1293"/>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2" name="Freeform 1294"/>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3" name="Freeform 1295"/>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4" name="Freeform 1296"/>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5" name="Freeform 1297"/>
              <p:cNvSpPr>
                <a:spLocks/>
              </p:cNvSpPr>
              <p:nvPr/>
            </p:nvSpPr>
            <p:spPr bwMode="auto">
              <a:xfrm>
                <a:off x="2981" y="280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6" name="Freeform 1298"/>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7" name="Freeform 1299"/>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8" name="Freeform 1300"/>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9" name="Freeform 1301"/>
              <p:cNvSpPr>
                <a:spLocks/>
              </p:cNvSpPr>
              <p:nvPr/>
            </p:nvSpPr>
            <p:spPr bwMode="auto">
              <a:xfrm>
                <a:off x="2981" y="2810"/>
                <a:ext cx="8" cy="8"/>
              </a:xfrm>
              <a:custGeom>
                <a:avLst/>
                <a:gdLst/>
                <a:ahLst/>
                <a:cxnLst>
                  <a:cxn ang="0">
                    <a:pos x="8" y="8"/>
                  </a:cxn>
                  <a:cxn ang="0">
                    <a:pos x="8" y="8"/>
                  </a:cxn>
                  <a:cxn ang="0">
                    <a:pos x="8" y="8"/>
                  </a:cxn>
                  <a:cxn ang="0">
                    <a:pos x="8" y="8"/>
                  </a:cxn>
                  <a:cxn ang="0">
                    <a:pos x="8" y="8"/>
                  </a:cxn>
                  <a:cxn ang="0">
                    <a:pos x="8" y="8"/>
                  </a:cxn>
                  <a:cxn ang="0">
                    <a:pos x="8" y="8"/>
                  </a:cxn>
                  <a:cxn ang="0">
                    <a:pos x="0" y="0"/>
                  </a:cxn>
                  <a:cxn ang="0">
                    <a:pos x="0"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8"/>
                    </a:lnTo>
                    <a:lnTo>
                      <a:pt x="0" y="8"/>
                    </a:lnTo>
                    <a:lnTo>
                      <a:pt x="0" y="0"/>
                    </a:lnTo>
                    <a:lnTo>
                      <a:pt x="8" y="0"/>
                    </a:lnTo>
                    <a:lnTo>
                      <a:pt x="8" y="0"/>
                    </a:lnTo>
                    <a:lnTo>
                      <a:pt x="8" y="0"/>
                    </a:lnTo>
                    <a:lnTo>
                      <a:pt x="8" y="8"/>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0" name="Freeform 1302"/>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1" name="Freeform 1303"/>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2" name="Freeform 1304"/>
              <p:cNvSpPr>
                <a:spLocks/>
              </p:cNvSpPr>
              <p:nvPr/>
            </p:nvSpPr>
            <p:spPr bwMode="auto">
              <a:xfrm>
                <a:off x="2981" y="281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3" name="Freeform 1305"/>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4" name="Freeform 1306"/>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5" name="Rectangle 1307"/>
              <p:cNvSpPr>
                <a:spLocks noChangeArrowheads="1"/>
              </p:cNvSpPr>
              <p:nvPr/>
            </p:nvSpPr>
            <p:spPr bwMode="auto">
              <a:xfrm>
                <a:off x="2989" y="281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46" name="Freeform 1308"/>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7" name="Freeform 1309"/>
              <p:cNvSpPr>
                <a:spLocks noEditPoints="1"/>
              </p:cNvSpPr>
              <p:nvPr/>
            </p:nvSpPr>
            <p:spPr bwMode="auto">
              <a:xfrm>
                <a:off x="2981" y="281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8" name="Freeform 1310"/>
              <p:cNvSpPr>
                <a:spLocks/>
              </p:cNvSpPr>
              <p:nvPr/>
            </p:nvSpPr>
            <p:spPr bwMode="auto">
              <a:xfrm>
                <a:off x="2981" y="281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9" name="Freeform 1311"/>
              <p:cNvSpPr>
                <a:spLocks/>
              </p:cNvSpPr>
              <p:nvPr/>
            </p:nvSpPr>
            <p:spPr bwMode="auto">
              <a:xfrm>
                <a:off x="2981" y="2818"/>
                <a:ext cx="8" cy="1"/>
              </a:xfrm>
              <a:custGeom>
                <a:avLst/>
                <a:gdLst/>
                <a:ahLst/>
                <a:cxnLst>
                  <a:cxn ang="0">
                    <a:pos x="0"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0" name="Freeform 1312"/>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1" name="Freeform 1313"/>
              <p:cNvSpPr>
                <a:spLocks/>
              </p:cNvSpPr>
              <p:nvPr/>
            </p:nvSpPr>
            <p:spPr bwMode="auto">
              <a:xfrm>
                <a:off x="2981" y="281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2" name="Freeform 1314"/>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3" name="Freeform 1315"/>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4" name="Freeform 1316"/>
              <p:cNvSpPr>
                <a:spLocks/>
              </p:cNvSpPr>
              <p:nvPr/>
            </p:nvSpPr>
            <p:spPr bwMode="auto">
              <a:xfrm>
                <a:off x="2989" y="2818"/>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5" name="Freeform 1317"/>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6" name="Freeform 1318"/>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7" name="Freeform 1319"/>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8" name="Freeform 1320"/>
              <p:cNvSpPr>
                <a:spLocks/>
              </p:cNvSpPr>
              <p:nvPr/>
            </p:nvSpPr>
            <p:spPr bwMode="auto">
              <a:xfrm>
                <a:off x="2989" y="2818"/>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9" name="Freeform 1321"/>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0" name="Freeform 132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1" name="Freeform 1323"/>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2" name="Freeform 1324"/>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3" name="Freeform 1325"/>
              <p:cNvSpPr>
                <a:spLocks/>
              </p:cNvSpPr>
              <p:nvPr/>
            </p:nvSpPr>
            <p:spPr bwMode="auto">
              <a:xfrm>
                <a:off x="2989" y="281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4" name="Rectangle 1326"/>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65" name="Freeform 1327"/>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6" name="Freeform 1328"/>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7" name="Freeform 1329"/>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8" name="Freeform 1330"/>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9" name="Rectangle 1331"/>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70" name="Freeform 133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1" name="Freeform 1333"/>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2" name="Freeform 1334"/>
              <p:cNvSpPr>
                <a:spLocks/>
              </p:cNvSpPr>
              <p:nvPr/>
            </p:nvSpPr>
            <p:spPr bwMode="auto">
              <a:xfrm>
                <a:off x="2989" y="282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3" name="Freeform 1335"/>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4" name="Freeform 1336"/>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5" name="Freeform 1337"/>
              <p:cNvSpPr>
                <a:spLocks noEditPoints="1"/>
              </p:cNvSpPr>
              <p:nvPr/>
            </p:nvSpPr>
            <p:spPr bwMode="auto">
              <a:xfrm>
                <a:off x="2989" y="282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6" name="Freeform 1338"/>
              <p:cNvSpPr>
                <a:spLocks/>
              </p:cNvSpPr>
              <p:nvPr/>
            </p:nvSpPr>
            <p:spPr bwMode="auto">
              <a:xfrm>
                <a:off x="2989" y="282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7" name="Freeform 1339"/>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8" name="Freeform 1340"/>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79" name="Freeform 1341"/>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0" name="Freeform 1342"/>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1" name="Freeform 1343"/>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2" name="Freeform 1344"/>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3" name="Rectangle 1345"/>
              <p:cNvSpPr>
                <a:spLocks noChangeArrowheads="1"/>
              </p:cNvSpPr>
              <p:nvPr/>
            </p:nvSpPr>
            <p:spPr bwMode="auto">
              <a:xfrm>
                <a:off x="2989" y="283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84" name="Freeform 1346"/>
              <p:cNvSpPr>
                <a:spLocks/>
              </p:cNvSpPr>
              <p:nvPr/>
            </p:nvSpPr>
            <p:spPr bwMode="auto">
              <a:xfrm>
                <a:off x="2989" y="2834"/>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5" name="Freeform 1347"/>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6" name="Freeform 1348"/>
              <p:cNvSpPr>
                <a:spLocks/>
              </p:cNvSpPr>
              <p:nvPr/>
            </p:nvSpPr>
            <p:spPr bwMode="auto">
              <a:xfrm>
                <a:off x="2997"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7" name="Freeform 1349"/>
              <p:cNvSpPr>
                <a:spLocks/>
              </p:cNvSpPr>
              <p:nvPr/>
            </p:nvSpPr>
            <p:spPr bwMode="auto">
              <a:xfrm>
                <a:off x="2989" y="2834"/>
                <a:ext cx="8" cy="8"/>
              </a:xfrm>
              <a:custGeom>
                <a:avLst/>
                <a:gdLst/>
                <a:ahLst/>
                <a:cxnLst>
                  <a:cxn ang="0">
                    <a:pos x="8" y="0"/>
                  </a:cxn>
                  <a:cxn ang="0">
                    <a:pos x="8" y="0"/>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88" name="Rectangle 1350"/>
              <p:cNvSpPr>
                <a:spLocks noChangeArrowheads="1"/>
              </p:cNvSpPr>
              <p:nvPr/>
            </p:nvSpPr>
            <p:spPr bwMode="auto">
              <a:xfrm>
                <a:off x="3352" y="28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89" name="Freeform 1351"/>
              <p:cNvSpPr>
                <a:spLocks/>
              </p:cNvSpPr>
              <p:nvPr/>
            </p:nvSpPr>
            <p:spPr bwMode="auto">
              <a:xfrm>
                <a:off x="2989" y="2834"/>
                <a:ext cx="8" cy="8"/>
              </a:xfrm>
              <a:custGeom>
                <a:avLst/>
                <a:gdLst/>
                <a:ahLst/>
                <a:cxnLst>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0" name="Freeform 1352"/>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1" name="Freeform 1353"/>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2" name="Freeform 1354"/>
              <p:cNvSpPr>
                <a:spLocks noEditPoints="1"/>
              </p:cNvSpPr>
              <p:nvPr/>
            </p:nvSpPr>
            <p:spPr bwMode="auto">
              <a:xfrm>
                <a:off x="2989" y="2842"/>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3" name="Freeform 1355"/>
              <p:cNvSpPr>
                <a:spLocks noEditPoints="1"/>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4" name="Freeform 1356"/>
              <p:cNvSpPr>
                <a:spLocks/>
              </p:cNvSpPr>
              <p:nvPr/>
            </p:nvSpPr>
            <p:spPr bwMode="auto">
              <a:xfrm>
                <a:off x="2989" y="2842"/>
                <a:ext cx="8" cy="1"/>
              </a:xfrm>
              <a:custGeom>
                <a:avLst/>
                <a:gdLst/>
                <a:ahLst/>
                <a:cxnLst>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0" y="0"/>
                    </a:lnTo>
                    <a:lnTo>
                      <a:pt x="8"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5" name="Freeform 1357"/>
              <p:cNvSpPr>
                <a:spLocks/>
              </p:cNvSpPr>
              <p:nvPr/>
            </p:nvSpPr>
            <p:spPr bwMode="auto">
              <a:xfrm>
                <a:off x="2989" y="2842"/>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6" name="Freeform 1358"/>
              <p:cNvSpPr>
                <a:spLocks/>
              </p:cNvSpPr>
              <p:nvPr/>
            </p:nvSpPr>
            <p:spPr bwMode="auto">
              <a:xfrm>
                <a:off x="2989" y="284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7" name="Rectangle 1359"/>
              <p:cNvSpPr>
                <a:spLocks noChangeArrowheads="1"/>
              </p:cNvSpPr>
              <p:nvPr/>
            </p:nvSpPr>
            <p:spPr bwMode="auto">
              <a:xfrm>
                <a:off x="2997" y="284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98" name="Freeform 1360"/>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9" name="Freeform 1361"/>
              <p:cNvSpPr>
                <a:spLocks/>
              </p:cNvSpPr>
              <p:nvPr/>
            </p:nvSpPr>
            <p:spPr bwMode="auto">
              <a:xfrm>
                <a:off x="2989" y="284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0" name="Freeform 1362"/>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1" name="Freeform 1363"/>
              <p:cNvSpPr>
                <a:spLocks/>
              </p:cNvSpPr>
              <p:nvPr/>
            </p:nvSpPr>
            <p:spPr bwMode="auto">
              <a:xfrm>
                <a:off x="2997" y="284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2" name="Freeform 1364"/>
              <p:cNvSpPr>
                <a:spLocks/>
              </p:cNvSpPr>
              <p:nvPr/>
            </p:nvSpPr>
            <p:spPr bwMode="auto">
              <a:xfrm>
                <a:off x="2997" y="284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3" name="Freeform 1365"/>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4" name="Freeform 1366"/>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5" name="Freeform 1367"/>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6" name="Rectangle 1368"/>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07" name="Rectangle 1369"/>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08" name="Freeform 1370"/>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09" name="Freeform 1371"/>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0" name="Freeform 1372"/>
              <p:cNvSpPr>
                <a:spLocks/>
              </p:cNvSpPr>
              <p:nvPr/>
            </p:nvSpPr>
            <p:spPr bwMode="auto">
              <a:xfrm>
                <a:off x="2997" y="285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1" name="Freeform 1373"/>
              <p:cNvSpPr>
                <a:spLocks/>
              </p:cNvSpPr>
              <p:nvPr/>
            </p:nvSpPr>
            <p:spPr bwMode="auto">
              <a:xfrm>
                <a:off x="2997" y="2850"/>
                <a:ext cx="8" cy="8"/>
              </a:xfrm>
              <a:custGeom>
                <a:avLst/>
                <a:gdLst/>
                <a:ahLst/>
                <a:cxnLst>
                  <a:cxn ang="0">
                    <a:pos x="8" y="0"/>
                  </a:cxn>
                  <a:cxn ang="0">
                    <a:pos x="8" y="0"/>
                  </a:cxn>
                  <a:cxn ang="0">
                    <a:pos x="0" y="8"/>
                  </a:cxn>
                  <a:cxn ang="0">
                    <a:pos x="0" y="0"/>
                  </a:cxn>
                  <a:cxn ang="0">
                    <a:pos x="0" y="0"/>
                  </a:cxn>
                  <a:cxn ang="0">
                    <a:pos x="8" y="0"/>
                  </a:cxn>
                  <a:cxn ang="0">
                    <a:pos x="8" y="0"/>
                  </a:cxn>
                  <a:cxn ang="0">
                    <a:pos x="0" y="0"/>
                  </a:cxn>
                  <a:cxn ang="0">
                    <a:pos x="0" y="0"/>
                  </a:cxn>
                  <a:cxn ang="0">
                    <a:pos x="8" y="0"/>
                  </a:cxn>
                </a:cxnLst>
                <a:rect l="0" t="0" r="r" b="b"/>
                <a:pathLst>
                  <a:path w="8" h="8">
                    <a:moveTo>
                      <a:pt x="8" y="0"/>
                    </a:move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2" name="Freeform 1374"/>
              <p:cNvSpPr>
                <a:spLocks/>
              </p:cNvSpPr>
              <p:nvPr/>
            </p:nvSpPr>
            <p:spPr bwMode="auto">
              <a:xfrm>
                <a:off x="2997" y="284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3" name="Freeform 1375"/>
              <p:cNvSpPr>
                <a:spLocks/>
              </p:cNvSpPr>
              <p:nvPr/>
            </p:nvSpPr>
            <p:spPr bwMode="auto">
              <a:xfrm>
                <a:off x="2997" y="2850"/>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4" name="Freeform 1376"/>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5" name="Freeform 1377"/>
              <p:cNvSpPr>
                <a:spLocks/>
              </p:cNvSpPr>
              <p:nvPr/>
            </p:nvSpPr>
            <p:spPr bwMode="auto">
              <a:xfrm>
                <a:off x="2997" y="285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6" name="Freeform 1378"/>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7" name="Freeform 1379"/>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8" name="Freeform 1380"/>
              <p:cNvSpPr>
                <a:spLocks noEditPoints="1"/>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9" name="Freeform 1381"/>
              <p:cNvSpPr>
                <a:spLocks/>
              </p:cNvSpPr>
              <p:nvPr/>
            </p:nvSpPr>
            <p:spPr bwMode="auto">
              <a:xfrm>
                <a:off x="2997" y="2850"/>
                <a:ext cx="8" cy="8"/>
              </a:xfrm>
              <a:custGeom>
                <a:avLst/>
                <a:gdLst/>
                <a:ahLst/>
                <a:cxnLst>
                  <a:cxn ang="0">
                    <a:pos x="0" y="0"/>
                  </a:cxn>
                  <a:cxn ang="0">
                    <a:pos x="0" y="0"/>
                  </a:cxn>
                  <a:cxn ang="0">
                    <a:pos x="0" y="0"/>
                  </a:cxn>
                  <a:cxn ang="0">
                    <a:pos x="0" y="0"/>
                  </a:cxn>
                  <a:cxn ang="0">
                    <a:pos x="0" y="0"/>
                  </a:cxn>
                  <a:cxn ang="0">
                    <a:pos x="0"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0" name="Freeform 138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1" name="Freeform 1383"/>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2" name="Freeform 1384"/>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3" name="Freeform 1385"/>
              <p:cNvSpPr>
                <a:spLocks/>
              </p:cNvSpPr>
              <p:nvPr/>
            </p:nvSpPr>
            <p:spPr bwMode="auto">
              <a:xfrm>
                <a:off x="2997" y="2858"/>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4" name="Freeform 1386"/>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5" name="Freeform 1387"/>
              <p:cNvSpPr>
                <a:spLocks/>
              </p:cNvSpPr>
              <p:nvPr/>
            </p:nvSpPr>
            <p:spPr bwMode="auto">
              <a:xfrm>
                <a:off x="3352" y="2842"/>
                <a:ext cx="24" cy="16"/>
              </a:xfrm>
              <a:custGeom>
                <a:avLst/>
                <a:gdLst/>
                <a:ahLst/>
                <a:cxnLst>
                  <a:cxn ang="0">
                    <a:pos x="0" y="0"/>
                  </a:cxn>
                  <a:cxn ang="0">
                    <a:pos x="0" y="0"/>
                  </a:cxn>
                  <a:cxn ang="0">
                    <a:pos x="8" y="0"/>
                  </a:cxn>
                  <a:cxn ang="0">
                    <a:pos x="8" y="0"/>
                  </a:cxn>
                  <a:cxn ang="0">
                    <a:pos x="8" y="0"/>
                  </a:cxn>
                  <a:cxn ang="0">
                    <a:pos x="8" y="0"/>
                  </a:cxn>
                  <a:cxn ang="0">
                    <a:pos x="8" y="8"/>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4" y="16"/>
                  </a:cxn>
                  <a:cxn ang="0">
                    <a:pos x="16" y="16"/>
                  </a:cxn>
                  <a:cxn ang="0">
                    <a:pos x="16" y="16"/>
                  </a:cxn>
                  <a:cxn ang="0">
                    <a:pos x="16" y="16"/>
                  </a:cxn>
                  <a:cxn ang="0">
                    <a:pos x="16" y="16"/>
                  </a:cxn>
                  <a:cxn ang="0">
                    <a:pos x="16" y="16"/>
                  </a:cxn>
                  <a:cxn ang="0">
                    <a:pos x="16"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8"/>
                  </a:cxn>
                  <a:cxn ang="0">
                    <a:pos x="8" y="8"/>
                  </a:cxn>
                  <a:cxn ang="0">
                    <a:pos x="8" y="0"/>
                  </a:cxn>
                  <a:cxn ang="0">
                    <a:pos x="8" y="0"/>
                  </a:cxn>
                  <a:cxn ang="0">
                    <a:pos x="8" y="0"/>
                  </a:cxn>
                  <a:cxn ang="0">
                    <a:pos x="8"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6" name="Freeform 1388"/>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7" name="Freeform 1389"/>
              <p:cNvSpPr>
                <a:spLocks/>
              </p:cNvSpPr>
              <p:nvPr/>
            </p:nvSpPr>
            <p:spPr bwMode="auto">
              <a:xfrm>
                <a:off x="3352" y="2842"/>
                <a:ext cx="24" cy="16"/>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16" y="16"/>
                    </a:lnTo>
                    <a:lnTo>
                      <a:pt x="24" y="16"/>
                    </a:lnTo>
                    <a:lnTo>
                      <a:pt x="24" y="16"/>
                    </a:lnTo>
                    <a:lnTo>
                      <a:pt x="24" y="16"/>
                    </a:lnTo>
                    <a:lnTo>
                      <a:pt x="24" y="16"/>
                    </a:lnTo>
                    <a:lnTo>
                      <a:pt x="16"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8" name="Freeform 1390"/>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29" name="Freeform 1391"/>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0" name="Freeform 139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1" name="Freeform 1393"/>
              <p:cNvSpPr>
                <a:spLocks/>
              </p:cNvSpPr>
              <p:nvPr/>
            </p:nvSpPr>
            <p:spPr bwMode="auto">
              <a:xfrm>
                <a:off x="3376" y="285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2" name="Freeform 1394"/>
              <p:cNvSpPr>
                <a:spLocks/>
              </p:cNvSpPr>
              <p:nvPr/>
            </p:nvSpPr>
            <p:spPr bwMode="auto">
              <a:xfrm>
                <a:off x="3376" y="2858"/>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0"/>
                    </a:move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3" name="Freeform 1395"/>
              <p:cNvSpPr>
                <a:spLocks/>
              </p:cNvSpPr>
              <p:nvPr/>
            </p:nvSpPr>
            <p:spPr bwMode="auto">
              <a:xfrm>
                <a:off x="3376" y="2874"/>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4" name="Freeform 1396"/>
              <p:cNvSpPr>
                <a:spLocks/>
              </p:cNvSpPr>
              <p:nvPr/>
            </p:nvSpPr>
            <p:spPr bwMode="auto">
              <a:xfrm>
                <a:off x="3005" y="2858"/>
                <a:ext cx="8" cy="16"/>
              </a:xfrm>
              <a:custGeom>
                <a:avLst/>
                <a:gdLst/>
                <a:ahLst/>
                <a:cxnLst>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16">
                    <a:moveTo>
                      <a:pt x="0" y="0"/>
                    </a:move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8" y="16"/>
                    </a:lnTo>
                    <a:lnTo>
                      <a:pt x="8" y="16"/>
                    </a:lnTo>
                    <a:lnTo>
                      <a:pt x="0" y="16"/>
                    </a:lnTo>
                    <a:lnTo>
                      <a:pt x="8" y="16"/>
                    </a:lnTo>
                    <a:lnTo>
                      <a:pt x="8" y="16"/>
                    </a:lnTo>
                    <a:lnTo>
                      <a:pt x="8" y="16"/>
                    </a:lnTo>
                    <a:lnTo>
                      <a:pt x="0"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5" name="Freeform 1397"/>
              <p:cNvSpPr>
                <a:spLocks/>
              </p:cNvSpPr>
              <p:nvPr/>
            </p:nvSpPr>
            <p:spPr bwMode="auto">
              <a:xfrm>
                <a:off x="3392" y="288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6" name="Freeform 1398"/>
              <p:cNvSpPr>
                <a:spLocks/>
              </p:cNvSpPr>
              <p:nvPr/>
            </p:nvSpPr>
            <p:spPr bwMode="auto">
              <a:xfrm>
                <a:off x="3392" y="288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7" name="Freeform 1399"/>
              <p:cNvSpPr>
                <a:spLocks/>
              </p:cNvSpPr>
              <p:nvPr/>
            </p:nvSpPr>
            <p:spPr bwMode="auto">
              <a:xfrm>
                <a:off x="3376" y="2858"/>
                <a:ext cx="16" cy="32"/>
              </a:xfrm>
              <a:custGeom>
                <a:avLst/>
                <a:gdLst/>
                <a:ahLst/>
                <a:cxnLst>
                  <a:cxn ang="0">
                    <a:pos x="0"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32"/>
                  </a:cxn>
                  <a:cxn ang="0">
                    <a:pos x="16" y="32"/>
                  </a:cxn>
                  <a:cxn ang="0">
                    <a:pos x="16" y="32"/>
                  </a:cxn>
                  <a:cxn ang="0">
                    <a:pos x="16" y="32"/>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16" h="32">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8" name="Freeform 1400"/>
              <p:cNvSpPr>
                <a:spLocks/>
              </p:cNvSpPr>
              <p:nvPr/>
            </p:nvSpPr>
            <p:spPr bwMode="auto">
              <a:xfrm>
                <a:off x="3384" y="2874"/>
                <a:ext cx="16" cy="16"/>
              </a:xfrm>
              <a:custGeom>
                <a:avLst/>
                <a:gdLst/>
                <a:ahLst/>
                <a:cxnLst>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9" name="Freeform 1401"/>
              <p:cNvSpPr>
                <a:spLocks/>
              </p:cNvSpPr>
              <p:nvPr/>
            </p:nvSpPr>
            <p:spPr bwMode="auto">
              <a:xfrm>
                <a:off x="3384" y="2890"/>
                <a:ext cx="16" cy="8"/>
              </a:xfrm>
              <a:custGeom>
                <a:avLst/>
                <a:gdLst/>
                <a:ahLst/>
                <a:cxnLst>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8"/>
                    </a:lnTo>
                    <a:lnTo>
                      <a:pt x="8" y="0"/>
                    </a:lnTo>
                    <a:lnTo>
                      <a:pt x="8"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0" name="Freeform 1402"/>
              <p:cNvSpPr>
                <a:spLocks/>
              </p:cNvSpPr>
              <p:nvPr/>
            </p:nvSpPr>
            <p:spPr bwMode="auto">
              <a:xfrm>
                <a:off x="3384" y="289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8"/>
                    </a:lnTo>
                    <a:lnTo>
                      <a:pt x="8" y="0"/>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8"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1" name="Freeform 1403"/>
              <p:cNvSpPr>
                <a:spLocks/>
              </p:cNvSpPr>
              <p:nvPr/>
            </p:nvSpPr>
            <p:spPr bwMode="auto">
              <a:xfrm>
                <a:off x="3384" y="289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2" name="Freeform 1404"/>
              <p:cNvSpPr>
                <a:spLocks/>
              </p:cNvSpPr>
              <p:nvPr/>
            </p:nvSpPr>
            <p:spPr bwMode="auto">
              <a:xfrm>
                <a:off x="3005" y="2898"/>
                <a:ext cx="1" cy="8"/>
              </a:xfrm>
              <a:custGeom>
                <a:avLst/>
                <a:gdLst/>
                <a:ahLst/>
                <a:cxnLst>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3" name="Freeform 1405"/>
              <p:cNvSpPr>
                <a:spLocks/>
              </p:cNvSpPr>
              <p:nvPr/>
            </p:nvSpPr>
            <p:spPr bwMode="auto">
              <a:xfrm>
                <a:off x="3400" y="2915"/>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4" name="Freeform 1406"/>
              <p:cNvSpPr>
                <a:spLocks/>
              </p:cNvSpPr>
              <p:nvPr/>
            </p:nvSpPr>
            <p:spPr bwMode="auto">
              <a:xfrm>
                <a:off x="3384" y="2898"/>
                <a:ext cx="16" cy="25"/>
              </a:xfrm>
              <a:custGeom>
                <a:avLst/>
                <a:gdLst/>
                <a:ahLst/>
                <a:cxnLst>
                  <a:cxn ang="0">
                    <a:pos x="0" y="0"/>
                  </a:cxn>
                  <a:cxn ang="0">
                    <a:pos x="0" y="0"/>
                  </a:cxn>
                  <a:cxn ang="0">
                    <a:pos x="8" y="0"/>
                  </a:cxn>
                  <a:cxn ang="0">
                    <a:pos x="8"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16" y="25"/>
                  </a:cxn>
                  <a:cxn ang="0">
                    <a:pos x="16" y="25"/>
                  </a:cxn>
                  <a:cxn ang="0">
                    <a:pos x="16" y="25"/>
                  </a:cxn>
                  <a:cxn ang="0">
                    <a:pos x="16" y="25"/>
                  </a:cxn>
                  <a:cxn ang="0">
                    <a:pos x="16" y="25"/>
                  </a:cxn>
                  <a:cxn ang="0">
                    <a:pos x="16" y="25"/>
                  </a:cxn>
                  <a:cxn ang="0">
                    <a:pos x="16" y="25"/>
                  </a:cxn>
                  <a:cxn ang="0">
                    <a:pos x="16"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17"/>
                    </a:lnTo>
                    <a:lnTo>
                      <a:pt x="8" y="17"/>
                    </a:lnTo>
                    <a:lnTo>
                      <a:pt x="8" y="17"/>
                    </a:lnTo>
                    <a:lnTo>
                      <a:pt x="8" y="17"/>
                    </a:lnTo>
                    <a:lnTo>
                      <a:pt x="8" y="17"/>
                    </a:lnTo>
                    <a:lnTo>
                      <a:pt x="8" y="17"/>
                    </a:lnTo>
                    <a:lnTo>
                      <a:pt x="8" y="17"/>
                    </a:lnTo>
                    <a:lnTo>
                      <a:pt x="16" y="17"/>
                    </a:lnTo>
                    <a:lnTo>
                      <a:pt x="8"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8" y="17"/>
                    </a:lnTo>
                    <a:lnTo>
                      <a:pt x="8" y="25"/>
                    </a:lnTo>
                    <a:lnTo>
                      <a:pt x="8" y="25"/>
                    </a:lnTo>
                    <a:lnTo>
                      <a:pt x="8" y="17"/>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5" name="Freeform 1407"/>
              <p:cNvSpPr>
                <a:spLocks/>
              </p:cNvSpPr>
              <p:nvPr/>
            </p:nvSpPr>
            <p:spPr bwMode="auto">
              <a:xfrm>
                <a:off x="3384" y="2898"/>
                <a:ext cx="16" cy="25"/>
              </a:xfrm>
              <a:custGeom>
                <a:avLst/>
                <a:gdLst/>
                <a:ahLst/>
                <a:cxnLst>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25"/>
                  </a:cxn>
                  <a:cxn ang="0">
                    <a:pos x="8" y="17"/>
                  </a:cxn>
                  <a:cxn ang="0">
                    <a:pos x="16" y="25"/>
                  </a:cxn>
                  <a:cxn ang="0">
                    <a:pos x="16" y="17"/>
                  </a:cxn>
                  <a:cxn ang="0">
                    <a:pos x="16" y="25"/>
                  </a:cxn>
                  <a:cxn ang="0">
                    <a:pos x="16" y="25"/>
                  </a:cxn>
                  <a:cxn ang="0">
                    <a:pos x="8"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17"/>
                    </a:lnTo>
                    <a:lnTo>
                      <a:pt x="8" y="17"/>
                    </a:lnTo>
                    <a:lnTo>
                      <a:pt x="8" y="17"/>
                    </a:lnTo>
                    <a:lnTo>
                      <a:pt x="8" y="25"/>
                    </a:lnTo>
                    <a:lnTo>
                      <a:pt x="8" y="17"/>
                    </a:lnTo>
                    <a:lnTo>
                      <a:pt x="8" y="17"/>
                    </a:lnTo>
                    <a:lnTo>
                      <a:pt x="8" y="17"/>
                    </a:lnTo>
                    <a:lnTo>
                      <a:pt x="16" y="17"/>
                    </a:lnTo>
                    <a:lnTo>
                      <a:pt x="16" y="25"/>
                    </a:lnTo>
                    <a:lnTo>
                      <a:pt x="8" y="17"/>
                    </a:lnTo>
                    <a:lnTo>
                      <a:pt x="16" y="17"/>
                    </a:lnTo>
                    <a:lnTo>
                      <a:pt x="16" y="25"/>
                    </a:lnTo>
                    <a:lnTo>
                      <a:pt x="16" y="25"/>
                    </a:lnTo>
                    <a:lnTo>
                      <a:pt x="16" y="25"/>
                    </a:lnTo>
                    <a:lnTo>
                      <a:pt x="16" y="25"/>
                    </a:lnTo>
                    <a:lnTo>
                      <a:pt x="16" y="25"/>
                    </a:lnTo>
                    <a:lnTo>
                      <a:pt x="16" y="25"/>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16" y="25"/>
                    </a:lnTo>
                    <a:lnTo>
                      <a:pt x="8" y="25"/>
                    </a:lnTo>
                    <a:lnTo>
                      <a:pt x="8" y="25"/>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6" name="Freeform 1408"/>
              <p:cNvSpPr>
                <a:spLocks/>
              </p:cNvSpPr>
              <p:nvPr/>
            </p:nvSpPr>
            <p:spPr bwMode="auto">
              <a:xfrm>
                <a:off x="3400" y="2915"/>
                <a:ext cx="8"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7" name="Freeform 1409"/>
              <p:cNvSpPr>
                <a:spLocks/>
              </p:cNvSpPr>
              <p:nvPr/>
            </p:nvSpPr>
            <p:spPr bwMode="auto">
              <a:xfrm>
                <a:off x="2997" y="2874"/>
                <a:ext cx="24" cy="49"/>
              </a:xfrm>
              <a:custGeom>
                <a:avLst/>
                <a:gdLst/>
                <a:ahLst/>
                <a:cxnLst>
                  <a:cxn ang="0">
                    <a:pos x="24" y="49"/>
                  </a:cxn>
                  <a:cxn ang="0">
                    <a:pos x="24" y="49"/>
                  </a:cxn>
                  <a:cxn ang="0">
                    <a:pos x="16" y="41"/>
                  </a:cxn>
                  <a:cxn ang="0">
                    <a:pos x="16" y="41"/>
                  </a:cxn>
                  <a:cxn ang="0">
                    <a:pos x="16" y="41"/>
                  </a:cxn>
                  <a:cxn ang="0">
                    <a:pos x="16" y="41"/>
                  </a:cxn>
                  <a:cxn ang="0">
                    <a:pos x="8" y="41"/>
                  </a:cxn>
                  <a:cxn ang="0">
                    <a:pos x="8" y="32"/>
                  </a:cxn>
                  <a:cxn ang="0">
                    <a:pos x="8" y="32"/>
                  </a:cxn>
                  <a:cxn ang="0">
                    <a:pos x="8" y="32"/>
                  </a:cxn>
                  <a:cxn ang="0">
                    <a:pos x="8" y="32"/>
                  </a:cxn>
                  <a:cxn ang="0">
                    <a:pos x="8" y="32"/>
                  </a:cxn>
                  <a:cxn ang="0">
                    <a:pos x="8" y="24"/>
                  </a:cxn>
                  <a:cxn ang="0">
                    <a:pos x="8" y="24"/>
                  </a:cxn>
                  <a:cxn ang="0">
                    <a:pos x="0" y="24"/>
                  </a:cxn>
                  <a:cxn ang="0">
                    <a:pos x="0"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16" y="0"/>
                  </a:cxn>
                  <a:cxn ang="0">
                    <a:pos x="8" y="8"/>
                  </a:cxn>
                  <a:cxn ang="0">
                    <a:pos x="16" y="8"/>
                  </a:cxn>
                  <a:cxn ang="0">
                    <a:pos x="8" y="8"/>
                  </a:cxn>
                  <a:cxn ang="0">
                    <a:pos x="8" y="16"/>
                  </a:cxn>
                  <a:cxn ang="0">
                    <a:pos x="8" y="24"/>
                  </a:cxn>
                  <a:cxn ang="0">
                    <a:pos x="8" y="24"/>
                  </a:cxn>
                  <a:cxn ang="0">
                    <a:pos x="8" y="24"/>
                  </a:cxn>
                  <a:cxn ang="0">
                    <a:pos x="8" y="24"/>
                  </a:cxn>
                  <a:cxn ang="0">
                    <a:pos x="8" y="24"/>
                  </a:cxn>
                  <a:cxn ang="0">
                    <a:pos x="8" y="24"/>
                  </a:cxn>
                  <a:cxn ang="0">
                    <a:pos x="8" y="24"/>
                  </a:cxn>
                  <a:cxn ang="0">
                    <a:pos x="8" y="24"/>
                  </a:cxn>
                  <a:cxn ang="0">
                    <a:pos x="0" y="24"/>
                  </a:cxn>
                  <a:cxn ang="0">
                    <a:pos x="0" y="24"/>
                  </a:cxn>
                  <a:cxn ang="0">
                    <a:pos x="0" y="24"/>
                  </a:cxn>
                  <a:cxn ang="0">
                    <a:pos x="8" y="24"/>
                  </a:cxn>
                  <a:cxn ang="0">
                    <a:pos x="8" y="24"/>
                  </a:cxn>
                  <a:cxn ang="0">
                    <a:pos x="8" y="24"/>
                  </a:cxn>
                  <a:cxn ang="0">
                    <a:pos x="8" y="32"/>
                  </a:cxn>
                  <a:cxn ang="0">
                    <a:pos x="8" y="32"/>
                  </a:cxn>
                  <a:cxn ang="0">
                    <a:pos x="8" y="32"/>
                  </a:cxn>
                  <a:cxn ang="0">
                    <a:pos x="8" y="32"/>
                  </a:cxn>
                  <a:cxn ang="0">
                    <a:pos x="16" y="41"/>
                  </a:cxn>
                  <a:cxn ang="0">
                    <a:pos x="16" y="41"/>
                  </a:cxn>
                  <a:cxn ang="0">
                    <a:pos x="16" y="41"/>
                  </a:cxn>
                  <a:cxn ang="0">
                    <a:pos x="16" y="41"/>
                  </a:cxn>
                  <a:cxn ang="0">
                    <a:pos x="16" y="41"/>
                  </a:cxn>
                  <a:cxn ang="0">
                    <a:pos x="24" y="49"/>
                  </a:cxn>
                  <a:cxn ang="0">
                    <a:pos x="24" y="49"/>
                  </a:cxn>
                  <a:cxn ang="0">
                    <a:pos x="24" y="49"/>
                  </a:cxn>
                </a:cxnLst>
                <a:rect l="0" t="0" r="r" b="b"/>
                <a:pathLst>
                  <a:path w="24" h="49">
                    <a:moveTo>
                      <a:pt x="24" y="49"/>
                    </a:move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16" y="49"/>
                    </a:lnTo>
                    <a:lnTo>
                      <a:pt x="16" y="49"/>
                    </a:lnTo>
                    <a:lnTo>
                      <a:pt x="16" y="49"/>
                    </a:lnTo>
                    <a:lnTo>
                      <a:pt x="16" y="49"/>
                    </a:lnTo>
                    <a:lnTo>
                      <a:pt x="16" y="49"/>
                    </a:lnTo>
                    <a:lnTo>
                      <a:pt x="16" y="49"/>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8" y="41"/>
                    </a:lnTo>
                    <a:lnTo>
                      <a:pt x="8" y="41"/>
                    </a:lnTo>
                    <a:lnTo>
                      <a:pt x="8" y="41"/>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32"/>
                    </a:lnTo>
                    <a:lnTo>
                      <a:pt x="16" y="41"/>
                    </a:lnTo>
                    <a:lnTo>
                      <a:pt x="8"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8" name="Rectangle 1410"/>
              <p:cNvSpPr>
                <a:spLocks noChangeArrowheads="1"/>
              </p:cNvSpPr>
              <p:nvPr/>
            </p:nvSpPr>
            <p:spPr bwMode="auto">
              <a:xfrm>
                <a:off x="3424" y="292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49" name="Group 1612"/>
            <p:cNvGrpSpPr>
              <a:grpSpLocks/>
            </p:cNvGrpSpPr>
            <p:nvPr/>
          </p:nvGrpSpPr>
          <p:grpSpPr bwMode="auto">
            <a:xfrm>
              <a:off x="3021" y="2915"/>
              <a:ext cx="452" cy="146"/>
              <a:chOff x="3021" y="2915"/>
              <a:chExt cx="452" cy="146"/>
            </a:xfrm>
          </p:grpSpPr>
          <p:sp>
            <p:nvSpPr>
              <p:cNvPr id="6849" name="Freeform 1412"/>
              <p:cNvSpPr>
                <a:spLocks/>
              </p:cNvSpPr>
              <p:nvPr/>
            </p:nvSpPr>
            <p:spPr bwMode="auto">
              <a:xfrm>
                <a:off x="3424" y="2931"/>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0" name="Freeform 1413"/>
              <p:cNvSpPr>
                <a:spLocks/>
              </p:cNvSpPr>
              <p:nvPr/>
            </p:nvSpPr>
            <p:spPr bwMode="auto">
              <a:xfrm>
                <a:off x="3408" y="2915"/>
                <a:ext cx="1" cy="24"/>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Lst>
                <a:rect l="0" t="0" r="r" b="b"/>
                <a:pathLst>
                  <a:path h="24">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1" name="Rectangle 1414"/>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52" name="Rectangle 1415"/>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53" name="Freeform 1416"/>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4" name="Freeform 1417"/>
              <p:cNvSpPr>
                <a:spLocks/>
              </p:cNvSpPr>
              <p:nvPr/>
            </p:nvSpPr>
            <p:spPr bwMode="auto">
              <a:xfrm>
                <a:off x="3424" y="2931"/>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5" name="Freeform 1418"/>
              <p:cNvSpPr>
                <a:spLocks/>
              </p:cNvSpPr>
              <p:nvPr/>
            </p:nvSpPr>
            <p:spPr bwMode="auto">
              <a:xfrm>
                <a:off x="3424" y="2923"/>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6" name="Freeform 1419"/>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7" name="Freeform 1420"/>
              <p:cNvSpPr>
                <a:spLocks/>
              </p:cNvSpPr>
              <p:nvPr/>
            </p:nvSpPr>
            <p:spPr bwMode="auto">
              <a:xfrm>
                <a:off x="3408" y="293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8" name="Freeform 1421"/>
              <p:cNvSpPr>
                <a:spLocks/>
              </p:cNvSpPr>
              <p:nvPr/>
            </p:nvSpPr>
            <p:spPr bwMode="auto">
              <a:xfrm>
                <a:off x="3408" y="2915"/>
                <a:ext cx="8" cy="24"/>
              </a:xfrm>
              <a:custGeom>
                <a:avLst/>
                <a:gdLst/>
                <a:ahLst/>
                <a:cxnLst>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24">
                    <a:moveTo>
                      <a:pt x="0" y="0"/>
                    </a:move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9" name="Freeform 1422"/>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8"/>
                  </a:cxn>
                  <a:cxn ang="0">
                    <a:pos x="0" y="0"/>
                  </a:cxn>
                  <a:cxn ang="0">
                    <a:pos x="0" y="8"/>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8"/>
                    </a:lnTo>
                    <a:lnTo>
                      <a:pt x="0" y="0"/>
                    </a:lnTo>
                    <a:lnTo>
                      <a:pt x="0" y="0"/>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0" name="Freeform 1423"/>
              <p:cNvSpPr>
                <a:spLocks/>
              </p:cNvSpPr>
              <p:nvPr/>
            </p:nvSpPr>
            <p:spPr bwMode="auto">
              <a:xfrm>
                <a:off x="3416"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1" name="Rectangle 1424"/>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62" name="Freeform 1425"/>
              <p:cNvSpPr>
                <a:spLocks/>
              </p:cNvSpPr>
              <p:nvPr/>
            </p:nvSpPr>
            <p:spPr bwMode="auto">
              <a:xfrm>
                <a:off x="3424" y="2923"/>
                <a:ext cx="8" cy="16"/>
              </a:xfrm>
              <a:custGeom>
                <a:avLst/>
                <a:gdLst/>
                <a:ahLst/>
                <a:cxnLst>
                  <a:cxn ang="0">
                    <a:pos x="0" y="16"/>
                  </a:cxn>
                  <a:cxn ang="0">
                    <a:pos x="8" y="16"/>
                  </a:cxn>
                  <a:cxn ang="0">
                    <a:pos x="0"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3" name="Freeform 1426"/>
              <p:cNvSpPr>
                <a:spLocks/>
              </p:cNvSpPr>
              <p:nvPr/>
            </p:nvSpPr>
            <p:spPr bwMode="auto">
              <a:xfrm>
                <a:off x="3408" y="293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4" name="Rectangle 1427"/>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65" name="Freeform 1428"/>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6" name="Freeform 1429"/>
              <p:cNvSpPr>
                <a:spLocks/>
              </p:cNvSpPr>
              <p:nvPr/>
            </p:nvSpPr>
            <p:spPr bwMode="auto">
              <a:xfrm>
                <a:off x="3416" y="293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7" name="Freeform 1430"/>
              <p:cNvSpPr>
                <a:spLocks/>
              </p:cNvSpPr>
              <p:nvPr/>
            </p:nvSpPr>
            <p:spPr bwMode="auto">
              <a:xfrm>
                <a:off x="3416" y="2939"/>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8" name="Freeform 1431"/>
              <p:cNvSpPr>
                <a:spLocks/>
              </p:cNvSpPr>
              <p:nvPr/>
            </p:nvSpPr>
            <p:spPr bwMode="auto">
              <a:xfrm>
                <a:off x="3021" y="2923"/>
                <a:ext cx="24" cy="16"/>
              </a:xfrm>
              <a:custGeom>
                <a:avLst/>
                <a:gdLst/>
                <a:ahLst/>
                <a:cxnLst>
                  <a:cxn ang="0">
                    <a:pos x="24" y="16"/>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24" y="16"/>
                  </a:cxn>
                  <a:cxn ang="0">
                    <a:pos x="24" y="16"/>
                  </a:cxn>
                  <a:cxn ang="0">
                    <a:pos x="24" y="16"/>
                  </a:cxn>
                </a:cxnLst>
                <a:rect l="0" t="0" r="r" b="b"/>
                <a:pathLst>
                  <a:path w="24" h="16">
                    <a:moveTo>
                      <a:pt x="24" y="16"/>
                    </a:move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9" name="Freeform 1432"/>
              <p:cNvSpPr>
                <a:spLocks/>
              </p:cNvSpPr>
              <p:nvPr/>
            </p:nvSpPr>
            <p:spPr bwMode="auto">
              <a:xfrm>
                <a:off x="3432" y="293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0" name="Freeform 1433"/>
              <p:cNvSpPr>
                <a:spLocks/>
              </p:cNvSpPr>
              <p:nvPr/>
            </p:nvSpPr>
            <p:spPr bwMode="auto">
              <a:xfrm>
                <a:off x="3432" y="2939"/>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1" name="Freeform 1434"/>
              <p:cNvSpPr>
                <a:spLocks/>
              </p:cNvSpPr>
              <p:nvPr/>
            </p:nvSpPr>
            <p:spPr bwMode="auto">
              <a:xfrm>
                <a:off x="3045" y="2939"/>
                <a:ext cx="16" cy="16"/>
              </a:xfrm>
              <a:custGeom>
                <a:avLst/>
                <a:gdLst/>
                <a:ahLst/>
                <a:cxnLst>
                  <a:cxn ang="0">
                    <a:pos x="8" y="16"/>
                  </a:cxn>
                  <a:cxn ang="0">
                    <a:pos x="8" y="16"/>
                  </a:cxn>
                  <a:cxn ang="0">
                    <a:pos x="8" y="16"/>
                  </a:cxn>
                  <a:cxn ang="0">
                    <a:pos x="8" y="8"/>
                  </a:cxn>
                  <a:cxn ang="0">
                    <a:pos x="8" y="16"/>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Lst>
                <a:rect l="0" t="0" r="r" b="b"/>
                <a:pathLst>
                  <a:path w="16" h="16">
                    <a:moveTo>
                      <a:pt x="16" y="16"/>
                    </a:moveTo>
                    <a:lnTo>
                      <a:pt x="16" y="16"/>
                    </a:lnTo>
                    <a:lnTo>
                      <a:pt x="16" y="16"/>
                    </a:lnTo>
                    <a:lnTo>
                      <a:pt x="8"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8"/>
                    </a:lnTo>
                    <a:lnTo>
                      <a:pt x="8" y="8"/>
                    </a:lnTo>
                    <a:lnTo>
                      <a:pt x="16" y="16"/>
                    </a:lnTo>
                    <a:lnTo>
                      <a:pt x="16" y="16"/>
                    </a:lnTo>
                    <a:lnTo>
                      <a:pt x="8"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2" name="Freeform 1435"/>
              <p:cNvSpPr>
                <a:spLocks/>
              </p:cNvSpPr>
              <p:nvPr/>
            </p:nvSpPr>
            <p:spPr bwMode="auto">
              <a:xfrm>
                <a:off x="3432" y="29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3" name="Freeform 1436"/>
              <p:cNvSpPr>
                <a:spLocks/>
              </p:cNvSpPr>
              <p:nvPr/>
            </p:nvSpPr>
            <p:spPr bwMode="auto">
              <a:xfrm>
                <a:off x="3432" y="2947"/>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4" name="Oval 1437"/>
              <p:cNvSpPr>
                <a:spLocks noChangeArrowheads="1"/>
              </p:cNvSpPr>
              <p:nvPr/>
            </p:nvSpPr>
            <p:spPr bwMode="auto">
              <a:xfrm>
                <a:off x="3432" y="2955"/>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5" name="Freeform 1438"/>
              <p:cNvSpPr>
                <a:spLocks/>
              </p:cNvSpPr>
              <p:nvPr/>
            </p:nvSpPr>
            <p:spPr bwMode="auto">
              <a:xfrm>
                <a:off x="3432" y="295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6" name="Freeform 1439"/>
              <p:cNvSpPr>
                <a:spLocks/>
              </p:cNvSpPr>
              <p:nvPr/>
            </p:nvSpPr>
            <p:spPr bwMode="auto">
              <a:xfrm>
                <a:off x="3061" y="2955"/>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7" name="Freeform 1440"/>
              <p:cNvSpPr>
                <a:spLocks/>
              </p:cNvSpPr>
              <p:nvPr/>
            </p:nvSpPr>
            <p:spPr bwMode="auto">
              <a:xfrm>
                <a:off x="3432" y="2955"/>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8" name="Freeform 1441"/>
              <p:cNvSpPr>
                <a:spLocks/>
              </p:cNvSpPr>
              <p:nvPr/>
            </p:nvSpPr>
            <p:spPr bwMode="auto">
              <a:xfrm>
                <a:off x="3440" y="2963"/>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9" name="Freeform 1442"/>
              <p:cNvSpPr>
                <a:spLocks/>
              </p:cNvSpPr>
              <p:nvPr/>
            </p:nvSpPr>
            <p:spPr bwMode="auto">
              <a:xfrm>
                <a:off x="3440" y="297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0" name="Freeform 1443"/>
              <p:cNvSpPr>
                <a:spLocks/>
              </p:cNvSpPr>
              <p:nvPr/>
            </p:nvSpPr>
            <p:spPr bwMode="auto">
              <a:xfrm>
                <a:off x="3440" y="297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1" name="Freeform 1444"/>
              <p:cNvSpPr>
                <a:spLocks/>
              </p:cNvSpPr>
              <p:nvPr/>
            </p:nvSpPr>
            <p:spPr bwMode="auto">
              <a:xfrm>
                <a:off x="3456" y="2979"/>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2" name="Freeform 1445"/>
              <p:cNvSpPr>
                <a:spLocks/>
              </p:cNvSpPr>
              <p:nvPr/>
            </p:nvSpPr>
            <p:spPr bwMode="auto">
              <a:xfrm>
                <a:off x="3432" y="2963"/>
                <a:ext cx="16"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3" name="Freeform 1446"/>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4" name="Freeform 1447"/>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5" name="Freeform 1448"/>
              <p:cNvSpPr>
                <a:spLocks/>
              </p:cNvSpPr>
              <p:nvPr/>
            </p:nvSpPr>
            <p:spPr bwMode="auto">
              <a:xfrm>
                <a:off x="3456"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6" name="Freeform 1449"/>
              <p:cNvSpPr>
                <a:spLocks/>
              </p:cNvSpPr>
              <p:nvPr/>
            </p:nvSpPr>
            <p:spPr bwMode="auto">
              <a:xfrm>
                <a:off x="3464" y="2979"/>
                <a:ext cx="8" cy="1"/>
              </a:xfrm>
              <a:custGeom>
                <a:avLst/>
                <a:gdLst/>
                <a:ahLst/>
                <a:cxnLst>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7" name="Freeform 1450"/>
              <p:cNvSpPr>
                <a:spLocks/>
              </p:cNvSpPr>
              <p:nvPr/>
            </p:nvSpPr>
            <p:spPr bwMode="auto">
              <a:xfrm>
                <a:off x="3472"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8" name="Freeform 1451"/>
              <p:cNvSpPr>
                <a:spLocks/>
              </p:cNvSpPr>
              <p:nvPr/>
            </p:nvSpPr>
            <p:spPr bwMode="auto">
              <a:xfrm>
                <a:off x="3448" y="2979"/>
                <a:ext cx="24" cy="8"/>
              </a:xfrm>
              <a:custGeom>
                <a:avLst/>
                <a:gdLst/>
                <a:ahLst/>
                <a:cxnLst>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8"/>
                  </a:cxn>
                  <a:cxn ang="0">
                    <a:pos x="24" y="0"/>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9" name="Freeform 1452"/>
              <p:cNvSpPr>
                <a:spLocks/>
              </p:cNvSpPr>
              <p:nvPr/>
            </p:nvSpPr>
            <p:spPr bwMode="auto">
              <a:xfrm>
                <a:off x="3448" y="2987"/>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0" name="Rectangle 1453"/>
              <p:cNvSpPr>
                <a:spLocks noChangeArrowheads="1"/>
              </p:cNvSpPr>
              <p:nvPr/>
            </p:nvSpPr>
            <p:spPr bwMode="auto">
              <a:xfrm>
                <a:off x="3472" y="298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91" name="Freeform 1454"/>
              <p:cNvSpPr>
                <a:spLocks/>
              </p:cNvSpPr>
              <p:nvPr/>
            </p:nvSpPr>
            <p:spPr bwMode="auto">
              <a:xfrm>
                <a:off x="3448" y="2979"/>
                <a:ext cx="24" cy="16"/>
              </a:xfrm>
              <a:custGeom>
                <a:avLst/>
                <a:gdLst/>
                <a:ahLst/>
                <a:cxnLst>
                  <a:cxn ang="0">
                    <a:pos x="0" y="16"/>
                  </a:cxn>
                  <a:cxn ang="0">
                    <a:pos x="8" y="16"/>
                  </a:cxn>
                  <a:cxn ang="0">
                    <a:pos x="8" y="8"/>
                  </a:cxn>
                  <a:cxn ang="0">
                    <a:pos x="8" y="8"/>
                  </a:cxn>
                  <a:cxn ang="0">
                    <a:pos x="8" y="8"/>
                  </a:cxn>
                  <a:cxn ang="0">
                    <a:pos x="8" y="8"/>
                  </a:cxn>
                  <a:cxn ang="0">
                    <a:pos x="8" y="8"/>
                  </a:cxn>
                  <a:cxn ang="0">
                    <a:pos x="0" y="8"/>
                  </a:cxn>
                  <a:cxn ang="0">
                    <a:pos x="0" y="8"/>
                  </a:cxn>
                  <a:cxn ang="0">
                    <a:pos x="8" y="8"/>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8"/>
                  </a:cxn>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8" y="8"/>
                  </a:cxn>
                  <a:cxn ang="0">
                    <a:pos x="8" y="8"/>
                  </a:cxn>
                  <a:cxn ang="0">
                    <a:pos x="8" y="8"/>
                  </a:cxn>
                  <a:cxn ang="0">
                    <a:pos x="8" y="8"/>
                  </a:cxn>
                  <a:cxn ang="0">
                    <a:pos x="8"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2" name="Freeform 1455"/>
              <p:cNvSpPr>
                <a:spLocks/>
              </p:cNvSpPr>
              <p:nvPr/>
            </p:nvSpPr>
            <p:spPr bwMode="auto">
              <a:xfrm>
                <a:off x="3069" y="2963"/>
                <a:ext cx="41" cy="40"/>
              </a:xfrm>
              <a:custGeom>
                <a:avLst/>
                <a:gdLst/>
                <a:ahLst/>
                <a:cxnLst>
                  <a:cxn ang="0">
                    <a:pos x="41" y="40"/>
                  </a:cxn>
                  <a:cxn ang="0">
                    <a:pos x="33" y="40"/>
                  </a:cxn>
                  <a:cxn ang="0">
                    <a:pos x="33" y="32"/>
                  </a:cxn>
                  <a:cxn ang="0">
                    <a:pos x="33" y="32"/>
                  </a:cxn>
                  <a:cxn ang="0">
                    <a:pos x="33" y="32"/>
                  </a:cxn>
                  <a:cxn ang="0">
                    <a:pos x="33" y="32"/>
                  </a:cxn>
                  <a:cxn ang="0">
                    <a:pos x="25" y="32"/>
                  </a:cxn>
                  <a:cxn ang="0">
                    <a:pos x="25" y="32"/>
                  </a:cxn>
                  <a:cxn ang="0">
                    <a:pos x="25" y="32"/>
                  </a:cxn>
                  <a:cxn ang="0">
                    <a:pos x="25" y="32"/>
                  </a:cxn>
                  <a:cxn ang="0">
                    <a:pos x="25" y="24"/>
                  </a:cxn>
                  <a:cxn ang="0">
                    <a:pos x="17" y="24"/>
                  </a:cxn>
                  <a:cxn ang="0">
                    <a:pos x="17" y="24"/>
                  </a:cxn>
                  <a:cxn ang="0">
                    <a:pos x="17" y="24"/>
                  </a:cxn>
                  <a:cxn ang="0">
                    <a:pos x="17" y="24"/>
                  </a:cxn>
                  <a:cxn ang="0">
                    <a:pos x="8" y="24"/>
                  </a:cxn>
                  <a:cxn ang="0">
                    <a:pos x="17" y="16"/>
                  </a:cxn>
                  <a:cxn ang="0">
                    <a:pos x="8" y="16"/>
                  </a:cxn>
                  <a:cxn ang="0">
                    <a:pos x="8" y="16"/>
                  </a:cxn>
                  <a:cxn ang="0">
                    <a:pos x="8" y="16"/>
                  </a:cxn>
                  <a:cxn ang="0">
                    <a:pos x="8" y="16"/>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17" y="16"/>
                  </a:cxn>
                  <a:cxn ang="0">
                    <a:pos x="17" y="24"/>
                  </a:cxn>
                  <a:cxn ang="0">
                    <a:pos x="17" y="24"/>
                  </a:cxn>
                  <a:cxn ang="0">
                    <a:pos x="17" y="24"/>
                  </a:cxn>
                  <a:cxn ang="0">
                    <a:pos x="17" y="24"/>
                  </a:cxn>
                  <a:cxn ang="0">
                    <a:pos x="17" y="24"/>
                  </a:cxn>
                  <a:cxn ang="0">
                    <a:pos x="25" y="24"/>
                  </a:cxn>
                  <a:cxn ang="0">
                    <a:pos x="25" y="32"/>
                  </a:cxn>
                  <a:cxn ang="0">
                    <a:pos x="25" y="32"/>
                  </a:cxn>
                  <a:cxn ang="0">
                    <a:pos x="25" y="32"/>
                  </a:cxn>
                  <a:cxn ang="0">
                    <a:pos x="25" y="32"/>
                  </a:cxn>
                  <a:cxn ang="0">
                    <a:pos x="33" y="32"/>
                  </a:cxn>
                  <a:cxn ang="0">
                    <a:pos x="33" y="32"/>
                  </a:cxn>
                  <a:cxn ang="0">
                    <a:pos x="33" y="32"/>
                  </a:cxn>
                  <a:cxn ang="0">
                    <a:pos x="33" y="32"/>
                  </a:cxn>
                  <a:cxn ang="0">
                    <a:pos x="33" y="40"/>
                  </a:cxn>
                  <a:cxn ang="0">
                    <a:pos x="41" y="40"/>
                  </a:cxn>
                  <a:cxn ang="0">
                    <a:pos x="41" y="40"/>
                  </a:cxn>
                </a:cxnLst>
                <a:rect l="0" t="0" r="r" b="b"/>
                <a:pathLst>
                  <a:path w="41" h="40">
                    <a:moveTo>
                      <a:pt x="41" y="40"/>
                    </a:move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17"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17"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8" y="16"/>
                    </a:lnTo>
                    <a:lnTo>
                      <a:pt x="8" y="16"/>
                    </a:lnTo>
                    <a:lnTo>
                      <a:pt x="8" y="16"/>
                    </a:lnTo>
                    <a:lnTo>
                      <a:pt x="8" y="16"/>
                    </a:lnTo>
                    <a:lnTo>
                      <a:pt x="8" y="16"/>
                    </a:lnTo>
                    <a:lnTo>
                      <a:pt x="8" y="16"/>
                    </a:lnTo>
                    <a:lnTo>
                      <a:pt x="17" y="16"/>
                    </a:lnTo>
                    <a:lnTo>
                      <a:pt x="17" y="24"/>
                    </a:lnTo>
                    <a:lnTo>
                      <a:pt x="17" y="24"/>
                    </a:lnTo>
                    <a:lnTo>
                      <a:pt x="8" y="24"/>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17" y="24"/>
                    </a:lnTo>
                    <a:lnTo>
                      <a:pt x="25" y="24"/>
                    </a:lnTo>
                    <a:lnTo>
                      <a:pt x="25"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25"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40"/>
                    </a:lnTo>
                    <a:lnTo>
                      <a:pt x="33" y="32"/>
                    </a:lnTo>
                    <a:lnTo>
                      <a:pt x="33" y="32"/>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3" name="Freeform 1456"/>
              <p:cNvSpPr>
                <a:spLocks/>
              </p:cNvSpPr>
              <p:nvPr/>
            </p:nvSpPr>
            <p:spPr bwMode="auto">
              <a:xfrm>
                <a:off x="3118"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4" name="Freeform 1457"/>
              <p:cNvSpPr>
                <a:spLocks/>
              </p:cNvSpPr>
              <p:nvPr/>
            </p:nvSpPr>
            <p:spPr bwMode="auto">
              <a:xfrm>
                <a:off x="3110" y="3003"/>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5" name="Freeform 1458"/>
              <p:cNvSpPr>
                <a:spLocks/>
              </p:cNvSpPr>
              <p:nvPr/>
            </p:nvSpPr>
            <p:spPr bwMode="auto">
              <a:xfrm>
                <a:off x="3126"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6" name="Freeform 1459"/>
              <p:cNvSpPr>
                <a:spLocks/>
              </p:cNvSpPr>
              <p:nvPr/>
            </p:nvSpPr>
            <p:spPr bwMode="auto">
              <a:xfrm>
                <a:off x="3126" y="301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7" name="Freeform 1460"/>
              <p:cNvSpPr>
                <a:spLocks/>
              </p:cNvSpPr>
              <p:nvPr/>
            </p:nvSpPr>
            <p:spPr bwMode="auto">
              <a:xfrm>
                <a:off x="3440" y="2987"/>
                <a:ext cx="16" cy="32"/>
              </a:xfrm>
              <a:custGeom>
                <a:avLst/>
                <a:gdLst/>
                <a:ahLst/>
                <a:cxnLst>
                  <a:cxn ang="0">
                    <a:pos x="8" y="32"/>
                  </a:cxn>
                  <a:cxn ang="0">
                    <a:pos x="8" y="24"/>
                  </a:cxn>
                  <a:cxn ang="0">
                    <a:pos x="8" y="24"/>
                  </a:cxn>
                  <a:cxn ang="0">
                    <a:pos x="16" y="24"/>
                  </a:cxn>
                  <a:cxn ang="0">
                    <a:pos x="16" y="24"/>
                  </a:cxn>
                  <a:cxn ang="0">
                    <a:pos x="16" y="24"/>
                  </a:cxn>
                  <a:cxn ang="0">
                    <a:pos x="8" y="16"/>
                  </a:cxn>
                  <a:cxn ang="0">
                    <a:pos x="8" y="16"/>
                  </a:cxn>
                  <a:cxn ang="0">
                    <a:pos x="8" y="16"/>
                  </a:cxn>
                  <a:cxn ang="0">
                    <a:pos x="8" y="16"/>
                  </a:cxn>
                  <a:cxn ang="0">
                    <a:pos x="0" y="16"/>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0"/>
                  </a:cxn>
                  <a:cxn ang="0">
                    <a:pos x="0" y="0"/>
                  </a:cxn>
                  <a:cxn ang="0">
                    <a:pos x="0" y="0"/>
                  </a:cxn>
                  <a:cxn ang="0">
                    <a:pos x="8" y="0"/>
                  </a:cxn>
                  <a:cxn ang="0">
                    <a:pos x="8" y="0"/>
                  </a:cxn>
                  <a:cxn ang="0">
                    <a:pos x="16" y="0"/>
                  </a:cxn>
                  <a:cxn ang="0">
                    <a:pos x="8" y="8"/>
                  </a:cxn>
                  <a:cxn ang="0">
                    <a:pos x="8" y="8"/>
                  </a:cxn>
                  <a:cxn ang="0">
                    <a:pos x="8" y="8"/>
                  </a:cxn>
                  <a:cxn ang="0">
                    <a:pos x="8" y="8"/>
                  </a:cxn>
                  <a:cxn ang="0">
                    <a:pos x="0" y="8"/>
                  </a:cxn>
                  <a:cxn ang="0">
                    <a:pos x="0" y="16"/>
                  </a:cxn>
                  <a:cxn ang="0">
                    <a:pos x="8" y="16"/>
                  </a:cxn>
                  <a:cxn ang="0">
                    <a:pos x="8" y="16"/>
                  </a:cxn>
                  <a:cxn ang="0">
                    <a:pos x="8" y="16"/>
                  </a:cxn>
                  <a:cxn ang="0">
                    <a:pos x="8" y="16"/>
                  </a:cxn>
                  <a:cxn ang="0">
                    <a:pos x="16" y="24"/>
                  </a:cxn>
                  <a:cxn ang="0">
                    <a:pos x="16" y="24"/>
                  </a:cxn>
                  <a:cxn ang="0">
                    <a:pos x="16" y="24"/>
                  </a:cxn>
                  <a:cxn ang="0">
                    <a:pos x="8" y="24"/>
                  </a:cxn>
                  <a:cxn ang="0">
                    <a:pos x="8" y="32"/>
                  </a:cxn>
                  <a:cxn ang="0">
                    <a:pos x="8" y="32"/>
                  </a:cxn>
                </a:cxnLst>
                <a:rect l="0" t="0" r="r" b="b"/>
                <a:pathLst>
                  <a:path w="16"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8" name="Freeform 1461"/>
              <p:cNvSpPr>
                <a:spLocks/>
              </p:cNvSpPr>
              <p:nvPr/>
            </p:nvSpPr>
            <p:spPr bwMode="auto">
              <a:xfrm>
                <a:off x="3432" y="2979"/>
                <a:ext cx="24" cy="40"/>
              </a:xfrm>
              <a:custGeom>
                <a:avLst/>
                <a:gdLst/>
                <a:ahLst/>
                <a:cxnLst>
                  <a:cxn ang="0">
                    <a:pos x="16" y="0"/>
                  </a:cxn>
                  <a:cxn ang="0">
                    <a:pos x="16" y="0"/>
                  </a:cxn>
                  <a:cxn ang="0">
                    <a:pos x="24" y="0"/>
                  </a:cxn>
                  <a:cxn ang="0">
                    <a:pos x="24" y="0"/>
                  </a:cxn>
                  <a:cxn ang="0">
                    <a:pos x="24" y="0"/>
                  </a:cxn>
                  <a:cxn ang="0">
                    <a:pos x="24" y="8"/>
                  </a:cxn>
                  <a:cxn ang="0">
                    <a:pos x="24"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8" y="24"/>
                  </a:cxn>
                  <a:cxn ang="0">
                    <a:pos x="8" y="24"/>
                  </a:cxn>
                  <a:cxn ang="0">
                    <a:pos x="8" y="24"/>
                  </a:cxn>
                  <a:cxn ang="0">
                    <a:pos x="8" y="32"/>
                  </a:cxn>
                  <a:cxn ang="0">
                    <a:pos x="8" y="32"/>
                  </a:cxn>
                  <a:cxn ang="0">
                    <a:pos x="0" y="32"/>
                  </a:cxn>
                  <a:cxn ang="0">
                    <a:pos x="0" y="32"/>
                  </a:cxn>
                  <a:cxn ang="0">
                    <a:pos x="0" y="40"/>
                  </a:cxn>
                  <a:cxn ang="0">
                    <a:pos x="0" y="40"/>
                  </a:cxn>
                  <a:cxn ang="0">
                    <a:pos x="0" y="40"/>
                  </a:cxn>
                  <a:cxn ang="0">
                    <a:pos x="0" y="40"/>
                  </a:cxn>
                  <a:cxn ang="0">
                    <a:pos x="0" y="40"/>
                  </a:cxn>
                  <a:cxn ang="0">
                    <a:pos x="0" y="32"/>
                  </a:cxn>
                  <a:cxn ang="0">
                    <a:pos x="0" y="32"/>
                  </a:cxn>
                  <a:cxn ang="0">
                    <a:pos x="0" y="32"/>
                  </a:cxn>
                  <a:cxn ang="0">
                    <a:pos x="0" y="32"/>
                  </a:cxn>
                  <a:cxn ang="0">
                    <a:pos x="8" y="32"/>
                  </a:cxn>
                  <a:cxn ang="0">
                    <a:pos x="8" y="24"/>
                  </a:cxn>
                  <a:cxn ang="0">
                    <a:pos x="8" y="24"/>
                  </a:cxn>
                  <a:cxn ang="0">
                    <a:pos x="8" y="24"/>
                  </a:cxn>
                  <a:cxn ang="0">
                    <a:pos x="8" y="16"/>
                  </a:cxn>
                  <a:cxn ang="0">
                    <a:pos x="8" y="16"/>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0"/>
                  </a:cxn>
                  <a:cxn ang="0">
                    <a:pos x="24" y="0"/>
                  </a:cxn>
                  <a:cxn ang="0">
                    <a:pos x="24" y="0"/>
                  </a:cxn>
                  <a:cxn ang="0">
                    <a:pos x="24" y="0"/>
                  </a:cxn>
                  <a:cxn ang="0">
                    <a:pos x="16" y="0"/>
                  </a:cxn>
                  <a:cxn ang="0">
                    <a:pos x="16" y="0"/>
                  </a:cxn>
                  <a:cxn ang="0">
                    <a:pos x="16" y="0"/>
                  </a:cxn>
                </a:cxnLst>
                <a:rect l="0" t="0" r="r" b="b"/>
                <a:pathLst>
                  <a:path w="24" h="40">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24"/>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9" name="Freeform 1462"/>
              <p:cNvSpPr>
                <a:spLocks/>
              </p:cNvSpPr>
              <p:nvPr/>
            </p:nvSpPr>
            <p:spPr bwMode="auto">
              <a:xfrm>
                <a:off x="3432" y="3003"/>
                <a:ext cx="8" cy="16"/>
              </a:xfrm>
              <a:custGeom>
                <a:avLst/>
                <a:gdLst/>
                <a:ahLst/>
                <a:cxnLst>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Lst>
                <a:rect l="0" t="0" r="r" b="b"/>
                <a:pathLst>
                  <a:path w="8" h="16">
                    <a:moveTo>
                      <a:pt x="8" y="0"/>
                    </a:move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0" name="Freeform 1463"/>
              <p:cNvSpPr>
                <a:spLocks/>
              </p:cNvSpPr>
              <p:nvPr/>
            </p:nvSpPr>
            <p:spPr bwMode="auto">
              <a:xfrm>
                <a:off x="3448" y="3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1" name="Freeform 1464"/>
              <p:cNvSpPr>
                <a:spLocks/>
              </p:cNvSpPr>
              <p:nvPr/>
            </p:nvSpPr>
            <p:spPr bwMode="auto">
              <a:xfrm>
                <a:off x="3126" y="3011"/>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2" name="Freeform 1465"/>
              <p:cNvSpPr>
                <a:spLocks/>
              </p:cNvSpPr>
              <p:nvPr/>
            </p:nvSpPr>
            <p:spPr bwMode="auto">
              <a:xfrm>
                <a:off x="3440" y="2995"/>
                <a:ext cx="16" cy="41"/>
              </a:xfrm>
              <a:custGeom>
                <a:avLst/>
                <a:gdLst/>
                <a:ahLst/>
                <a:cxnLst>
                  <a:cxn ang="0">
                    <a:pos x="8" y="41"/>
                  </a:cxn>
                  <a:cxn ang="0">
                    <a:pos x="8" y="41"/>
                  </a:cxn>
                  <a:cxn ang="0">
                    <a:pos x="8" y="41"/>
                  </a:cxn>
                  <a:cxn ang="0">
                    <a:pos x="8" y="33"/>
                  </a:cxn>
                  <a:cxn ang="0">
                    <a:pos x="8" y="33"/>
                  </a:cxn>
                  <a:cxn ang="0">
                    <a:pos x="8" y="33"/>
                  </a:cxn>
                  <a:cxn ang="0">
                    <a:pos x="8" y="33"/>
                  </a:cxn>
                  <a:cxn ang="0">
                    <a:pos x="16" y="33"/>
                  </a:cxn>
                  <a:cxn ang="0">
                    <a:pos x="16" y="24"/>
                  </a:cxn>
                  <a:cxn ang="0">
                    <a:pos x="8" y="24"/>
                  </a:cxn>
                  <a:cxn ang="0">
                    <a:pos x="8" y="24"/>
                  </a:cxn>
                  <a:cxn ang="0">
                    <a:pos x="8" y="24"/>
                  </a:cxn>
                  <a:cxn ang="0">
                    <a:pos x="8" y="16"/>
                  </a:cxn>
                  <a:cxn ang="0">
                    <a:pos x="16" y="16"/>
                  </a:cxn>
                  <a:cxn ang="0">
                    <a:pos x="16" y="16"/>
                  </a:cxn>
                  <a:cxn ang="0">
                    <a:pos x="16" y="16"/>
                  </a:cxn>
                  <a:cxn ang="0">
                    <a:pos x="16" y="16"/>
                  </a:cxn>
                  <a:cxn ang="0">
                    <a:pos x="16" y="8"/>
                  </a:cxn>
                  <a:cxn ang="0">
                    <a:pos x="8" y="8"/>
                  </a:cxn>
                  <a:cxn ang="0">
                    <a:pos x="8" y="8"/>
                  </a:cxn>
                  <a:cxn ang="0">
                    <a:pos x="8" y="8"/>
                  </a:cxn>
                  <a:cxn ang="0">
                    <a:pos x="8"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8" y="16"/>
                  </a:cxn>
                  <a:cxn ang="0">
                    <a:pos x="8" y="24"/>
                  </a:cxn>
                  <a:cxn ang="0">
                    <a:pos x="8" y="24"/>
                  </a:cxn>
                  <a:cxn ang="0">
                    <a:pos x="8" y="24"/>
                  </a:cxn>
                  <a:cxn ang="0">
                    <a:pos x="16" y="24"/>
                  </a:cxn>
                  <a:cxn ang="0">
                    <a:pos x="16" y="33"/>
                  </a:cxn>
                  <a:cxn ang="0">
                    <a:pos x="8" y="33"/>
                  </a:cxn>
                  <a:cxn ang="0">
                    <a:pos x="8" y="33"/>
                  </a:cxn>
                  <a:cxn ang="0">
                    <a:pos x="8" y="33"/>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3"/>
                    </a:lnTo>
                    <a:lnTo>
                      <a:pt x="8" y="33"/>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8" y="33"/>
                    </a:lnTo>
                    <a:lnTo>
                      <a:pt x="8" y="33"/>
                    </a:lnTo>
                    <a:lnTo>
                      <a:pt x="8" y="33"/>
                    </a:lnTo>
                    <a:lnTo>
                      <a:pt x="16" y="33"/>
                    </a:lnTo>
                    <a:lnTo>
                      <a:pt x="16" y="33"/>
                    </a:lnTo>
                    <a:lnTo>
                      <a:pt x="16" y="33"/>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33"/>
                    </a:lnTo>
                    <a:lnTo>
                      <a:pt x="16" y="33"/>
                    </a:lnTo>
                    <a:lnTo>
                      <a:pt x="16" y="33"/>
                    </a:lnTo>
                    <a:lnTo>
                      <a:pt x="16" y="33"/>
                    </a:lnTo>
                    <a:lnTo>
                      <a:pt x="16" y="33"/>
                    </a:lnTo>
                    <a:lnTo>
                      <a:pt x="8"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3" name="Freeform 1466"/>
              <p:cNvSpPr>
                <a:spLocks/>
              </p:cNvSpPr>
              <p:nvPr/>
            </p:nvSpPr>
            <p:spPr bwMode="auto">
              <a:xfrm>
                <a:off x="3126" y="3019"/>
                <a:ext cx="8" cy="17"/>
              </a:xfrm>
              <a:custGeom>
                <a:avLst/>
                <a:gdLst/>
                <a:ahLst/>
                <a:cxnLst>
                  <a:cxn ang="0">
                    <a:pos x="8" y="17"/>
                  </a:cxn>
                  <a:cxn ang="0">
                    <a:pos x="8" y="17"/>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0"/>
                  </a:cxn>
                  <a:cxn ang="0">
                    <a:pos x="8" y="9"/>
                  </a:cxn>
                  <a:cxn ang="0">
                    <a:pos x="8" y="9"/>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17"/>
                  </a:cxn>
                  <a:cxn ang="0">
                    <a:pos x="8" y="17"/>
                  </a:cxn>
                  <a:cxn ang="0">
                    <a:pos x="8" y="17"/>
                  </a:cxn>
                </a:cxnLst>
                <a:rect l="0" t="0" r="r" b="b"/>
                <a:pathLst>
                  <a:path w="8" h="17">
                    <a:moveTo>
                      <a:pt x="8" y="17"/>
                    </a:move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0"/>
                    </a:lnTo>
                    <a:lnTo>
                      <a:pt x="8" y="0"/>
                    </a:lnTo>
                    <a:lnTo>
                      <a:pt x="8" y="9"/>
                    </a:lnTo>
                    <a:lnTo>
                      <a:pt x="8" y="9"/>
                    </a:lnTo>
                    <a:lnTo>
                      <a:pt x="8" y="9"/>
                    </a:lnTo>
                    <a:lnTo>
                      <a:pt x="8" y="9"/>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17"/>
                    </a:lnTo>
                    <a:lnTo>
                      <a:pt x="8" y="17"/>
                    </a:lnTo>
                    <a:lnTo>
                      <a:pt x="8" y="17"/>
                    </a:lnTo>
                    <a:lnTo>
                      <a:pt x="8" y="17"/>
                    </a:lnTo>
                    <a:lnTo>
                      <a:pt x="8"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4" name="Freeform 1467"/>
              <p:cNvSpPr>
                <a:spLocks/>
              </p:cNvSpPr>
              <p:nvPr/>
            </p:nvSpPr>
            <p:spPr bwMode="auto">
              <a:xfrm>
                <a:off x="3440" y="3019"/>
                <a:ext cx="16" cy="17"/>
              </a:xfrm>
              <a:custGeom>
                <a:avLst/>
                <a:gdLst/>
                <a:ahLst/>
                <a:cxnLst>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9"/>
                  </a:cxn>
                  <a:cxn ang="0">
                    <a:pos x="8" y="9"/>
                  </a:cxn>
                  <a:cxn ang="0">
                    <a:pos x="8" y="9"/>
                  </a:cxn>
                  <a:cxn ang="0">
                    <a:pos x="8" y="9"/>
                  </a:cxn>
                  <a:cxn ang="0">
                    <a:pos x="8" y="0"/>
                  </a:cxn>
                  <a:cxn ang="0">
                    <a:pos x="8" y="0"/>
                  </a:cxn>
                  <a:cxn ang="0">
                    <a:pos x="8" y="0"/>
                  </a:cxn>
                  <a:cxn ang="0">
                    <a:pos x="16" y="0"/>
                  </a:cxn>
                  <a:cxn ang="0">
                    <a:pos x="8" y="9"/>
                  </a:cxn>
                  <a:cxn ang="0">
                    <a:pos x="8" y="9"/>
                  </a:cxn>
                  <a:cxn ang="0">
                    <a:pos x="8" y="9"/>
                  </a:cxn>
                  <a:cxn ang="0">
                    <a:pos x="8" y="9"/>
                  </a:cxn>
                  <a:cxn ang="0">
                    <a:pos x="8" y="17"/>
                  </a:cxn>
                  <a:cxn ang="0">
                    <a:pos x="8"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0"/>
                  </a:cxn>
                  <a:cxn ang="0">
                    <a:pos x="8" y="0"/>
                  </a:cxn>
                  <a:cxn ang="0">
                    <a:pos x="8" y="0"/>
                  </a:cxn>
                </a:cxnLst>
                <a:rect l="0" t="0" r="r" b="b"/>
                <a:pathLst>
                  <a:path w="16" h="17">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9"/>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9"/>
                    </a:lnTo>
                    <a:lnTo>
                      <a:pt x="0" y="9"/>
                    </a:lnTo>
                    <a:lnTo>
                      <a:pt x="0" y="17"/>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5" name="Freeform 1468"/>
              <p:cNvSpPr>
                <a:spLocks/>
              </p:cNvSpPr>
              <p:nvPr/>
            </p:nvSpPr>
            <p:spPr bwMode="auto">
              <a:xfrm>
                <a:off x="3424" y="3019"/>
                <a:ext cx="8" cy="17"/>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0" y="9"/>
                  </a:cxn>
                  <a:cxn ang="0">
                    <a:pos x="8"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8" y="9"/>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Lst>
                <a:rect l="0" t="0" r="r" b="b"/>
                <a:pathLst>
                  <a:path w="8" h="17">
                    <a:moveTo>
                      <a:pt x="0" y="17"/>
                    </a:move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9"/>
                    </a:lnTo>
                    <a:lnTo>
                      <a:pt x="0" y="9"/>
                    </a:lnTo>
                    <a:lnTo>
                      <a:pt x="8" y="9"/>
                    </a:lnTo>
                    <a:lnTo>
                      <a:pt x="0" y="9"/>
                    </a:lnTo>
                    <a:lnTo>
                      <a:pt x="0" y="9"/>
                    </a:lnTo>
                    <a:lnTo>
                      <a:pt x="0" y="9"/>
                    </a:lnTo>
                    <a:lnTo>
                      <a:pt x="8"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6" name="Rectangle 1469"/>
              <p:cNvSpPr>
                <a:spLocks noChangeArrowheads="1"/>
              </p:cNvSpPr>
              <p:nvPr/>
            </p:nvSpPr>
            <p:spPr bwMode="auto">
              <a:xfrm>
                <a:off x="3424" y="303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07" name="Freeform 1470"/>
              <p:cNvSpPr>
                <a:spLocks/>
              </p:cNvSpPr>
              <p:nvPr/>
            </p:nvSpPr>
            <p:spPr bwMode="auto">
              <a:xfrm>
                <a:off x="3440" y="3019"/>
                <a:ext cx="8" cy="25"/>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0" y="25"/>
                  </a:cxn>
                  <a:cxn ang="0">
                    <a:pos x="0" y="25"/>
                  </a:cxn>
                </a:cxnLst>
                <a:rect l="0" t="0" r="r" b="b"/>
                <a:pathLst>
                  <a:path w="8" h="25">
                    <a:moveTo>
                      <a:pt x="0" y="25"/>
                    </a:moveTo>
                    <a:lnTo>
                      <a:pt x="0" y="25"/>
                    </a:lnTo>
                    <a:lnTo>
                      <a:pt x="0" y="17"/>
                    </a:lnTo>
                    <a:lnTo>
                      <a:pt x="0" y="17"/>
                    </a:lnTo>
                    <a:lnTo>
                      <a:pt x="0" y="17"/>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08" name="Rectangle 1471"/>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09" name="Rectangle 1472"/>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10" name="Oval 1473"/>
              <p:cNvSpPr>
                <a:spLocks noChangeArrowheads="1"/>
              </p:cNvSpPr>
              <p:nvPr/>
            </p:nvSpPr>
            <p:spPr bwMode="auto">
              <a:xfrm>
                <a:off x="3408" y="3044"/>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1" name="Freeform 1474"/>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2" name="Freeform 1475"/>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3" name="Freeform 1476"/>
              <p:cNvSpPr>
                <a:spLocks noEditPoints="1"/>
              </p:cNvSpPr>
              <p:nvPr/>
            </p:nvSpPr>
            <p:spPr bwMode="auto">
              <a:xfrm>
                <a:off x="3142" y="304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0"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4" name="Freeform 147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5" name="Freeform 1478"/>
              <p:cNvSpPr>
                <a:spLocks/>
              </p:cNvSpPr>
              <p:nvPr/>
            </p:nvSpPr>
            <p:spPr bwMode="auto">
              <a:xfrm>
                <a:off x="3134" y="303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16" h="8">
                    <a:moveTo>
                      <a:pt x="8" y="0"/>
                    </a:move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8" y="0"/>
                    </a:lnTo>
                    <a:lnTo>
                      <a:pt x="8"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6" name="Freeform 1479"/>
              <p:cNvSpPr>
                <a:spLocks noEditPoints="1"/>
              </p:cNvSpPr>
              <p:nvPr/>
            </p:nvSpPr>
            <p:spPr bwMode="auto">
              <a:xfrm>
                <a:off x="3134"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7" name="Freeform 1480"/>
              <p:cNvSpPr>
                <a:spLocks/>
              </p:cNvSpPr>
              <p:nvPr/>
            </p:nvSpPr>
            <p:spPr bwMode="auto">
              <a:xfrm>
                <a:off x="3134" y="3044"/>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8" name="Freeform 1481"/>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9" name="Freeform 1482"/>
              <p:cNvSpPr>
                <a:spLocks/>
              </p:cNvSpPr>
              <p:nvPr/>
            </p:nvSpPr>
            <p:spPr bwMode="auto">
              <a:xfrm>
                <a:off x="3134" y="304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0" name="Freeform 1483"/>
              <p:cNvSpPr>
                <a:spLocks/>
              </p:cNvSpPr>
              <p:nvPr/>
            </p:nvSpPr>
            <p:spPr bwMode="auto">
              <a:xfrm>
                <a:off x="3134" y="3036"/>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1" name="Freeform 1484"/>
              <p:cNvSpPr>
                <a:spLocks/>
              </p:cNvSpPr>
              <p:nvPr/>
            </p:nvSpPr>
            <p:spPr bwMode="auto">
              <a:xfrm>
                <a:off x="3142"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2" name="Rectangle 1485"/>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23" name="Freeform 1486"/>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4" name="Freeform 148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5" name="Freeform 1488"/>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6" name="Freeform 1489"/>
              <p:cNvSpPr>
                <a:spLocks/>
              </p:cNvSpPr>
              <p:nvPr/>
            </p:nvSpPr>
            <p:spPr bwMode="auto">
              <a:xfrm>
                <a:off x="3400" y="304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7" name="Freeform 1490"/>
              <p:cNvSpPr>
                <a:spLocks noEditPoints="1"/>
              </p:cNvSpPr>
              <p:nvPr/>
            </p:nvSpPr>
            <p:spPr bwMode="auto">
              <a:xfrm>
                <a:off x="3432"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8" name="Freeform 1491"/>
              <p:cNvSpPr>
                <a:spLocks/>
              </p:cNvSpPr>
              <p:nvPr/>
            </p:nvSpPr>
            <p:spPr bwMode="auto">
              <a:xfrm>
                <a:off x="3400" y="304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9" name="Freeform 1492"/>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0" name="Freeform 1493"/>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1" name="Freeform 1494"/>
              <p:cNvSpPr>
                <a:spLocks/>
              </p:cNvSpPr>
              <p:nvPr/>
            </p:nvSpPr>
            <p:spPr bwMode="auto">
              <a:xfrm>
                <a:off x="3150" y="3044"/>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2" name="Freeform 1495"/>
              <p:cNvSpPr>
                <a:spLocks/>
              </p:cNvSpPr>
              <p:nvPr/>
            </p:nvSpPr>
            <p:spPr bwMode="auto">
              <a:xfrm>
                <a:off x="3424" y="3044"/>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3" name="Freeform 1496"/>
              <p:cNvSpPr>
                <a:spLocks/>
              </p:cNvSpPr>
              <p:nvPr/>
            </p:nvSpPr>
            <p:spPr bwMode="auto">
              <a:xfrm>
                <a:off x="3424" y="304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4" name="Freeform 1497"/>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5" name="Freeform 1498"/>
              <p:cNvSpPr>
                <a:spLocks/>
              </p:cNvSpPr>
              <p:nvPr/>
            </p:nvSpPr>
            <p:spPr bwMode="auto">
              <a:xfrm>
                <a:off x="3408" y="3044"/>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6" name="Freeform 1499"/>
              <p:cNvSpPr>
                <a:spLocks/>
              </p:cNvSpPr>
              <p:nvPr/>
            </p:nvSpPr>
            <p:spPr bwMode="auto">
              <a:xfrm>
                <a:off x="3424"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7" name="Freeform 1500"/>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8" name="Freeform 1501"/>
              <p:cNvSpPr>
                <a:spLocks/>
              </p:cNvSpPr>
              <p:nvPr/>
            </p:nvSpPr>
            <p:spPr bwMode="auto">
              <a:xfrm>
                <a:off x="3424" y="304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9" name="Freeform 1502"/>
              <p:cNvSpPr>
                <a:spLocks/>
              </p:cNvSpPr>
              <p:nvPr/>
            </p:nvSpPr>
            <p:spPr bwMode="auto">
              <a:xfrm>
                <a:off x="3424" y="3044"/>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0" name="Freeform 1503"/>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1" name="Freeform 1504"/>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2" name="Freeform 1505"/>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3" name="Freeform 1506"/>
              <p:cNvSpPr>
                <a:spLocks/>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4" name="Freeform 1507"/>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5" name="Freeform 1508"/>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6" name="Freeform 1509"/>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7" name="Freeform 1510"/>
              <p:cNvSpPr>
                <a:spLocks/>
              </p:cNvSpPr>
              <p:nvPr/>
            </p:nvSpPr>
            <p:spPr bwMode="auto">
              <a:xfrm>
                <a:off x="3150" y="304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8" name="Freeform 1511"/>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9" name="Freeform 1512"/>
              <p:cNvSpPr>
                <a:spLocks/>
              </p:cNvSpPr>
              <p:nvPr/>
            </p:nvSpPr>
            <p:spPr bwMode="auto">
              <a:xfrm>
                <a:off x="3408" y="3036"/>
                <a:ext cx="16" cy="16"/>
              </a:xfrm>
              <a:custGeom>
                <a:avLst/>
                <a:gdLst/>
                <a:ahLst/>
                <a:cxnLst>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8"/>
                  </a:cxn>
                  <a:cxn ang="0">
                    <a:pos x="8" y="0"/>
                  </a:cxn>
                  <a:cxn ang="0">
                    <a:pos x="8" y="8"/>
                  </a:cxn>
                  <a:cxn ang="0">
                    <a:pos x="8" y="8"/>
                  </a:cxn>
                  <a:cxn ang="0">
                    <a:pos x="8" y="16"/>
                  </a:cxn>
                  <a:cxn ang="0">
                    <a:pos x="8" y="16"/>
                  </a:cxn>
                  <a:cxn ang="0">
                    <a:pos x="8" y="16"/>
                  </a:cxn>
                  <a:cxn ang="0">
                    <a:pos x="8" y="16"/>
                  </a:cxn>
                  <a:cxn ang="0">
                    <a:pos x="8" y="16"/>
                  </a:cxn>
                  <a:cxn ang="0">
                    <a:pos x="0" y="16"/>
                  </a:cxn>
                  <a:cxn ang="0">
                    <a:pos x="0" y="8"/>
                  </a:cxn>
                  <a:cxn ang="0">
                    <a:pos x="0" y="8"/>
                  </a:cxn>
                  <a:cxn ang="0">
                    <a:pos x="0" y="8"/>
                  </a:cxn>
                  <a:cxn ang="0">
                    <a:pos x="0" y="16"/>
                  </a:cxn>
                  <a:cxn ang="0">
                    <a:pos x="0" y="8"/>
                  </a:cxn>
                  <a:cxn ang="0">
                    <a:pos x="0" y="8"/>
                  </a:cxn>
                  <a:cxn ang="0">
                    <a:pos x="0" y="8"/>
                  </a:cxn>
                  <a:cxn ang="0">
                    <a:pos x="0" y="8"/>
                  </a:cxn>
                  <a:cxn ang="0">
                    <a:pos x="0" y="8"/>
                  </a:cxn>
                  <a:cxn ang="0">
                    <a:pos x="8" y="16"/>
                  </a:cxn>
                  <a:cxn ang="0">
                    <a:pos x="8" y="16"/>
                  </a:cxn>
                  <a:cxn ang="0">
                    <a:pos x="8" y="16"/>
                  </a:cxn>
                  <a:cxn ang="0">
                    <a:pos x="8" y="16"/>
                  </a:cxn>
                  <a:cxn ang="0">
                    <a:pos x="8" y="16"/>
                  </a:cxn>
                  <a:cxn ang="0">
                    <a:pos x="8" y="16"/>
                  </a:cxn>
                  <a:cxn ang="0">
                    <a:pos x="8" y="8"/>
                  </a:cxn>
                  <a:cxn ang="0">
                    <a:pos x="8" y="8"/>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Lst>
                <a:rect l="0" t="0" r="r" b="b"/>
                <a:pathLst>
                  <a:path w="16" h="16">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16" y="0"/>
                    </a:lnTo>
                    <a:lnTo>
                      <a:pt x="16" y="0"/>
                    </a:lnTo>
                    <a:lnTo>
                      <a:pt x="16" y="0"/>
                    </a:lnTo>
                    <a:lnTo>
                      <a:pt x="16" y="0"/>
                    </a:lnTo>
                    <a:lnTo>
                      <a:pt x="8"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8"/>
                    </a:lnTo>
                    <a:lnTo>
                      <a:pt x="0" y="8"/>
                    </a:lnTo>
                    <a:lnTo>
                      <a:pt x="0" y="8"/>
                    </a:lnTo>
                    <a:lnTo>
                      <a:pt x="0" y="8"/>
                    </a:lnTo>
                    <a:lnTo>
                      <a:pt x="0" y="8"/>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8"/>
                    </a:lnTo>
                    <a:lnTo>
                      <a:pt x="0" y="8"/>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16" y="0"/>
                    </a:lnTo>
                    <a:lnTo>
                      <a:pt x="16" y="0"/>
                    </a:lnTo>
                    <a:lnTo>
                      <a:pt x="8" y="0"/>
                    </a:lnTo>
                    <a:lnTo>
                      <a:pt x="8" y="0"/>
                    </a:lnTo>
                    <a:lnTo>
                      <a:pt x="8" y="0"/>
                    </a:lnTo>
                    <a:lnTo>
                      <a:pt x="16" y="0"/>
                    </a:lnTo>
                    <a:lnTo>
                      <a:pt x="16"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0" name="Freeform 1513"/>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1" name="Rectangle 1514"/>
              <p:cNvSpPr>
                <a:spLocks noChangeArrowheads="1"/>
              </p:cNvSpPr>
              <p:nvPr/>
            </p:nvSpPr>
            <p:spPr bwMode="auto">
              <a:xfrm>
                <a:off x="3400" y="305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52" name="Freeform 1515"/>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3" name="Freeform 1516"/>
              <p:cNvSpPr>
                <a:spLocks noEditPoints="1"/>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4" name="Freeform 1517"/>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5" name="Freeform 1518"/>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6" name="Freeform 1519"/>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7" name="Freeform 1520"/>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8" name="Freeform 1521"/>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9" name="Freeform 1522"/>
              <p:cNvSpPr>
                <a:spLocks/>
              </p:cNvSpPr>
              <p:nvPr/>
            </p:nvSpPr>
            <p:spPr bwMode="auto">
              <a:xfrm>
                <a:off x="3400" y="305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0" name="Freeform 1523"/>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1" name="Freeform 1524"/>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2" name="Freeform 1525"/>
              <p:cNvSpPr>
                <a:spLocks/>
              </p:cNvSpPr>
              <p:nvPr/>
            </p:nvSpPr>
            <p:spPr bwMode="auto">
              <a:xfrm>
                <a:off x="3400" y="305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3" name="Freeform 1526"/>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4" name="Freeform 1527"/>
              <p:cNvSpPr>
                <a:spLocks/>
              </p:cNvSpPr>
              <p:nvPr/>
            </p:nvSpPr>
            <p:spPr bwMode="auto">
              <a:xfrm>
                <a:off x="3400" y="305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5" name="Freeform 1528"/>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6" name="Freeform 1529"/>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7" name="Freeform 1530"/>
              <p:cNvSpPr>
                <a:spLocks/>
              </p:cNvSpPr>
              <p:nvPr/>
            </p:nvSpPr>
            <p:spPr bwMode="auto">
              <a:xfrm>
                <a:off x="3408" y="3052"/>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8" name="Freeform 1531"/>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9" name="Freeform 1532"/>
              <p:cNvSpPr>
                <a:spLocks noEditPoints="1"/>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0" name="Freeform 1533"/>
              <p:cNvSpPr>
                <a:spLocks/>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1" name="Freeform 1534"/>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2" name="Freeform 1535"/>
              <p:cNvSpPr>
                <a:spLocks noEditPoints="1"/>
              </p:cNvSpPr>
              <p:nvPr/>
            </p:nvSpPr>
            <p:spPr bwMode="auto">
              <a:xfrm>
                <a:off x="3158"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3" name="Freeform 1536"/>
              <p:cNvSpPr>
                <a:spLocks/>
              </p:cNvSpPr>
              <p:nvPr/>
            </p:nvSpPr>
            <p:spPr bwMode="auto">
              <a:xfrm>
                <a:off x="3416" y="3052"/>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4" name="Freeform 1537"/>
              <p:cNvSpPr>
                <a:spLocks/>
              </p:cNvSpPr>
              <p:nvPr/>
            </p:nvSpPr>
            <p:spPr bwMode="auto">
              <a:xfrm>
                <a:off x="3432" y="3036"/>
                <a:ext cx="8" cy="24"/>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0" y="24"/>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8" h="24">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24"/>
                    </a:lnTo>
                    <a:lnTo>
                      <a:pt x="0" y="24"/>
                    </a:lnTo>
                    <a:lnTo>
                      <a:pt x="0" y="24"/>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5" name="Freeform 1538"/>
              <p:cNvSpPr>
                <a:spLocks/>
              </p:cNvSpPr>
              <p:nvPr/>
            </p:nvSpPr>
            <p:spPr bwMode="auto">
              <a:xfrm>
                <a:off x="3432" y="3044"/>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6" name="Freeform 1539"/>
              <p:cNvSpPr>
                <a:spLocks/>
              </p:cNvSpPr>
              <p:nvPr/>
            </p:nvSpPr>
            <p:spPr bwMode="auto">
              <a:xfrm>
                <a:off x="3295" y="305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7" name="Freeform 1540"/>
              <p:cNvSpPr>
                <a:spLocks noEditPoints="1"/>
              </p:cNvSpPr>
              <p:nvPr/>
            </p:nvSpPr>
            <p:spPr bwMode="auto">
              <a:xfrm>
                <a:off x="3424"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8" name="Freeform 1541"/>
              <p:cNvSpPr>
                <a:spLocks/>
              </p:cNvSpPr>
              <p:nvPr/>
            </p:nvSpPr>
            <p:spPr bwMode="auto">
              <a:xfrm>
                <a:off x="3408" y="305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9" name="Freeform 1542"/>
              <p:cNvSpPr>
                <a:spLocks/>
              </p:cNvSpPr>
              <p:nvPr/>
            </p:nvSpPr>
            <p:spPr bwMode="auto">
              <a:xfrm>
                <a:off x="3456" y="3052"/>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0" name="Freeform 1543"/>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1" name="Freeform 1544"/>
              <p:cNvSpPr>
                <a:spLocks/>
              </p:cNvSpPr>
              <p:nvPr/>
            </p:nvSpPr>
            <p:spPr bwMode="auto">
              <a:xfrm>
                <a:off x="3408"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2" name="Freeform 1545"/>
              <p:cNvSpPr>
                <a:spLocks/>
              </p:cNvSpPr>
              <p:nvPr/>
            </p:nvSpPr>
            <p:spPr bwMode="auto">
              <a:xfrm>
                <a:off x="3295" y="305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3" name="Freeform 1546"/>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4" name="Freeform 1547"/>
              <p:cNvSpPr>
                <a:spLocks noEditPoints="1"/>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5" name="Freeform 1548"/>
              <p:cNvSpPr>
                <a:spLocks/>
              </p:cNvSpPr>
              <p:nvPr/>
            </p:nvSpPr>
            <p:spPr bwMode="auto">
              <a:xfrm>
                <a:off x="3416"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6" name="Freeform 154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7" name="Freeform 1550"/>
              <p:cNvSpPr>
                <a:spLocks/>
              </p:cNvSpPr>
              <p:nvPr/>
            </p:nvSpPr>
            <p:spPr bwMode="auto">
              <a:xfrm>
                <a:off x="3400" y="3044"/>
                <a:ext cx="16" cy="16"/>
              </a:xfrm>
              <a:custGeom>
                <a:avLst/>
                <a:gdLst/>
                <a:ahLst/>
                <a:cxnLst>
                  <a:cxn ang="0">
                    <a:pos x="8" y="0"/>
                  </a:cxn>
                  <a:cxn ang="0">
                    <a:pos x="8" y="0"/>
                  </a:cxn>
                  <a:cxn ang="0">
                    <a:pos x="8" y="0"/>
                  </a:cxn>
                  <a:cxn ang="0">
                    <a:pos x="8" y="0"/>
                  </a:cxn>
                  <a:cxn ang="0">
                    <a:pos x="8" y="8"/>
                  </a:cxn>
                  <a:cxn ang="0">
                    <a:pos x="16" y="8"/>
                  </a:cxn>
                  <a:cxn ang="0">
                    <a:pos x="16" y="8"/>
                  </a:cxn>
                  <a:cxn ang="0">
                    <a:pos x="16" y="8"/>
                  </a:cxn>
                  <a:cxn ang="0">
                    <a:pos x="16" y="8"/>
                  </a:cxn>
                  <a:cxn ang="0">
                    <a:pos x="16" y="16"/>
                  </a:cxn>
                  <a:cxn ang="0">
                    <a:pos x="16" y="8"/>
                  </a:cxn>
                  <a:cxn ang="0">
                    <a:pos x="16" y="16"/>
                  </a:cxn>
                  <a:cxn ang="0">
                    <a:pos x="16" y="16"/>
                  </a:cxn>
                  <a:cxn ang="0">
                    <a:pos x="8" y="8"/>
                  </a:cxn>
                  <a:cxn ang="0">
                    <a:pos x="8" y="8"/>
                  </a:cxn>
                  <a:cxn ang="0">
                    <a:pos x="8" y="8"/>
                  </a:cxn>
                  <a:cxn ang="0">
                    <a:pos x="8" y="8"/>
                  </a:cxn>
                  <a:cxn ang="0">
                    <a:pos x="0" y="8"/>
                  </a:cxn>
                  <a:cxn ang="0">
                    <a:pos x="0" y="8"/>
                  </a:cxn>
                  <a:cxn ang="0">
                    <a:pos x="0" y="8"/>
                  </a:cxn>
                  <a:cxn ang="0">
                    <a:pos x="0" y="8"/>
                  </a:cxn>
                  <a:cxn ang="0">
                    <a:pos x="0"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16"/>
                  </a:cxn>
                  <a:cxn ang="0">
                    <a:pos x="16" y="16"/>
                  </a:cxn>
                  <a:cxn ang="0">
                    <a:pos x="16" y="8"/>
                  </a:cxn>
                  <a:cxn ang="0">
                    <a:pos x="16" y="8"/>
                  </a:cxn>
                  <a:cxn ang="0">
                    <a:pos x="16" y="8"/>
                  </a:cxn>
                  <a:cxn ang="0">
                    <a:pos x="16" y="8"/>
                  </a:cxn>
                  <a:cxn ang="0">
                    <a:pos x="8" y="8"/>
                  </a:cxn>
                  <a:cxn ang="0">
                    <a:pos x="8" y="0"/>
                  </a:cxn>
                  <a:cxn ang="0">
                    <a:pos x="8" y="0"/>
                  </a:cxn>
                  <a:cxn ang="0">
                    <a:pos x="8" y="0"/>
                  </a:cxn>
                  <a:cxn ang="0">
                    <a:pos x="0" y="0"/>
                  </a:cxn>
                </a:cxnLst>
                <a:rect l="0" t="0" r="r" b="b"/>
                <a:pathLst>
                  <a:path w="16" h="16">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8" name="Freeform 155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9" name="Freeform 1552"/>
              <p:cNvSpPr>
                <a:spLocks/>
              </p:cNvSpPr>
              <p:nvPr/>
            </p:nvSpPr>
            <p:spPr bwMode="auto">
              <a:xfrm>
                <a:off x="3416"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0" name="Freeform 1553"/>
              <p:cNvSpPr>
                <a:spLocks/>
              </p:cNvSpPr>
              <p:nvPr/>
            </p:nvSpPr>
            <p:spPr bwMode="auto">
              <a:xfrm>
                <a:off x="3440" y="3036"/>
                <a:ext cx="16" cy="24"/>
              </a:xfrm>
              <a:custGeom>
                <a:avLst/>
                <a:gdLst/>
                <a:ahLst/>
                <a:cxnLst>
                  <a:cxn ang="0">
                    <a:pos x="16" y="24"/>
                  </a:cxn>
                  <a:cxn ang="0">
                    <a:pos x="16" y="24"/>
                  </a:cxn>
                  <a:cxn ang="0">
                    <a:pos x="16" y="24"/>
                  </a:cxn>
                  <a:cxn ang="0">
                    <a:pos x="16" y="24"/>
                  </a:cxn>
                  <a:cxn ang="0">
                    <a:pos x="16" y="24"/>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Lst>
                <a:rect l="0" t="0" r="r" b="b"/>
                <a:pathLst>
                  <a:path w="16" h="24">
                    <a:moveTo>
                      <a:pt x="16" y="16"/>
                    </a:move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1" name="Freeform 1554"/>
              <p:cNvSpPr>
                <a:spLocks/>
              </p:cNvSpPr>
              <p:nvPr/>
            </p:nvSpPr>
            <p:spPr bwMode="auto">
              <a:xfrm>
                <a:off x="3424" y="3044"/>
                <a:ext cx="16" cy="16"/>
              </a:xfrm>
              <a:custGeom>
                <a:avLst/>
                <a:gdLst/>
                <a:ahLst/>
                <a:cxnLst>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2" name="Freeform 1555"/>
              <p:cNvSpPr>
                <a:spLocks/>
              </p:cNvSpPr>
              <p:nvPr/>
            </p:nvSpPr>
            <p:spPr bwMode="auto">
              <a:xfrm>
                <a:off x="3432" y="305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3" name="Rectangle 1556"/>
              <p:cNvSpPr>
                <a:spLocks noChangeArrowheads="1"/>
              </p:cNvSpPr>
              <p:nvPr/>
            </p:nvSpPr>
            <p:spPr bwMode="auto">
              <a:xfrm>
                <a:off x="3456"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94" name="Freeform 1557"/>
              <p:cNvSpPr>
                <a:spLocks/>
              </p:cNvSpPr>
              <p:nvPr/>
            </p:nvSpPr>
            <p:spPr bwMode="auto">
              <a:xfrm>
                <a:off x="3448"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5" name="Freeform 1558"/>
              <p:cNvSpPr>
                <a:spLocks/>
              </p:cNvSpPr>
              <p:nvPr/>
            </p:nvSpPr>
            <p:spPr bwMode="auto">
              <a:xfrm>
                <a:off x="3456" y="3052"/>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6" name="Freeform 1559"/>
              <p:cNvSpPr>
                <a:spLocks/>
              </p:cNvSpPr>
              <p:nvPr/>
            </p:nvSpPr>
            <p:spPr bwMode="auto">
              <a:xfrm>
                <a:off x="3432" y="3044"/>
                <a:ext cx="24" cy="16"/>
              </a:xfrm>
              <a:custGeom>
                <a:avLst/>
                <a:gdLst/>
                <a:ahLst/>
                <a:cxnLst>
                  <a:cxn ang="0">
                    <a:pos x="24" y="16"/>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16"/>
                  </a:cxn>
                  <a:cxn ang="0">
                    <a:pos x="16" y="16"/>
                  </a:cxn>
                </a:cxnLst>
                <a:rect l="0" t="0" r="r" b="b"/>
                <a:pathLst>
                  <a:path w="24" h="16">
                    <a:moveTo>
                      <a:pt x="16" y="16"/>
                    </a:moveTo>
                    <a:lnTo>
                      <a:pt x="16" y="16"/>
                    </a:lnTo>
                    <a:lnTo>
                      <a:pt x="24" y="16"/>
                    </a:lnTo>
                    <a:lnTo>
                      <a:pt x="24" y="16"/>
                    </a:lnTo>
                    <a:lnTo>
                      <a:pt x="24" y="16"/>
                    </a:lnTo>
                    <a:lnTo>
                      <a:pt x="24" y="16"/>
                    </a:lnTo>
                    <a:lnTo>
                      <a:pt x="24" y="16"/>
                    </a:lnTo>
                    <a:lnTo>
                      <a:pt x="24" y="8"/>
                    </a:lnTo>
                    <a:lnTo>
                      <a:pt x="24" y="8"/>
                    </a:lnTo>
                    <a:lnTo>
                      <a:pt x="24"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7" name="Freeform 1560"/>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8" name="Rectangle 1561"/>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99" name="Rectangle 1562"/>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00" name="Freeform 1563"/>
              <p:cNvSpPr>
                <a:spLocks noEditPoints="1"/>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1" name="Freeform 1564"/>
              <p:cNvSpPr>
                <a:spLocks/>
              </p:cNvSpPr>
              <p:nvPr/>
            </p:nvSpPr>
            <p:spPr bwMode="auto">
              <a:xfrm>
                <a:off x="3416" y="3036"/>
                <a:ext cx="8" cy="24"/>
              </a:xfrm>
              <a:custGeom>
                <a:avLst/>
                <a:gdLst/>
                <a:ahLst/>
                <a:cxnLst>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0" y="0"/>
                  </a:cxn>
                  <a:cxn ang="0">
                    <a:pos x="0" y="0"/>
                  </a:cxn>
                  <a:cxn ang="0">
                    <a:pos x="0" y="0"/>
                  </a:cxn>
                  <a:cxn ang="0">
                    <a:pos x="8" y="0"/>
                  </a:cxn>
                  <a:cxn ang="0">
                    <a:pos x="8" y="0"/>
                  </a:cxn>
                  <a:cxn ang="0">
                    <a:pos x="8" y="8"/>
                  </a:cxn>
                  <a:cxn ang="0">
                    <a:pos x="8" y="8"/>
                  </a:cxn>
                  <a:cxn ang="0">
                    <a:pos x="8" y="16"/>
                  </a:cxn>
                  <a:cxn ang="0">
                    <a:pos x="8" y="16"/>
                  </a:cxn>
                  <a:cxn ang="0">
                    <a:pos x="8" y="16"/>
                  </a:cxn>
                  <a:cxn ang="0">
                    <a:pos x="8" y="16"/>
                  </a:cxn>
                  <a:cxn ang="0">
                    <a:pos x="8" y="16"/>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8"/>
                  </a:cxn>
                  <a:cxn ang="0">
                    <a:pos x="8" y="0"/>
                  </a:cxn>
                  <a:cxn ang="0">
                    <a:pos x="8" y="0"/>
                  </a:cxn>
                  <a:cxn ang="0">
                    <a:pos x="8" y="0"/>
                  </a:cxn>
                  <a:cxn ang="0">
                    <a:pos x="0" y="0"/>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Lst>
                <a:rect l="0" t="0" r="r" b="b"/>
                <a:pathLst>
                  <a:path w="8"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0"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8" y="16"/>
                    </a:lnTo>
                    <a:lnTo>
                      <a:pt x="0" y="24"/>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2" name="Freeform 1565"/>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3" name="Freeform 1566"/>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4" name="Freeform 1567"/>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5" name="Freeform 156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6" name="Freeform 156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7" name="Freeform 1570"/>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8" name="Freeform 157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9" name="Freeform 1572"/>
              <p:cNvSpPr>
                <a:spLocks noEditPoints="1"/>
              </p:cNvSpPr>
              <p:nvPr/>
            </p:nvSpPr>
            <p:spPr bwMode="auto">
              <a:xfrm>
                <a:off x="3416" y="30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0" name="Freeform 1573"/>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1" name="Freeform 157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2" name="Freeform 1575"/>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3" name="Freeform 1576"/>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4" name="Freeform 1577"/>
              <p:cNvSpPr>
                <a:spLocks/>
              </p:cNvSpPr>
              <p:nvPr/>
            </p:nvSpPr>
            <p:spPr bwMode="auto">
              <a:xfrm>
                <a:off x="3416" y="3019"/>
                <a:ext cx="16" cy="41"/>
              </a:xfrm>
              <a:custGeom>
                <a:avLst/>
                <a:gdLst/>
                <a:ahLst/>
                <a:cxnLst>
                  <a:cxn ang="0">
                    <a:pos x="8" y="41"/>
                  </a:cxn>
                  <a:cxn ang="0">
                    <a:pos x="8" y="41"/>
                  </a:cxn>
                  <a:cxn ang="0">
                    <a:pos x="8" y="41"/>
                  </a:cxn>
                  <a:cxn ang="0">
                    <a:pos x="8" y="41"/>
                  </a:cxn>
                  <a:cxn ang="0">
                    <a:pos x="8" y="41"/>
                  </a:cxn>
                  <a:cxn ang="0">
                    <a:pos x="0" y="41"/>
                  </a:cxn>
                  <a:cxn ang="0">
                    <a:pos x="8" y="41"/>
                  </a:cxn>
                  <a:cxn ang="0">
                    <a:pos x="0" y="41"/>
                  </a:cxn>
                  <a:cxn ang="0">
                    <a:pos x="8" y="41"/>
                  </a:cxn>
                  <a:cxn ang="0">
                    <a:pos x="8" y="33"/>
                  </a:cxn>
                  <a:cxn ang="0">
                    <a:pos x="8" y="33"/>
                  </a:cxn>
                  <a:cxn ang="0">
                    <a:pos x="8" y="33"/>
                  </a:cxn>
                  <a:cxn ang="0">
                    <a:pos x="8" y="33"/>
                  </a:cxn>
                  <a:cxn ang="0">
                    <a:pos x="8" y="25"/>
                  </a:cxn>
                  <a:cxn ang="0">
                    <a:pos x="8" y="25"/>
                  </a:cxn>
                  <a:cxn ang="0">
                    <a:pos x="8" y="25"/>
                  </a:cxn>
                  <a:cxn ang="0">
                    <a:pos x="8" y="25"/>
                  </a:cxn>
                  <a:cxn ang="0">
                    <a:pos x="8" y="17"/>
                  </a:cxn>
                  <a:cxn ang="0">
                    <a:pos x="8" y="17"/>
                  </a:cxn>
                  <a:cxn ang="0">
                    <a:pos x="8" y="17"/>
                  </a:cxn>
                  <a:cxn ang="0">
                    <a:pos x="8" y="17"/>
                  </a:cxn>
                  <a:cxn ang="0">
                    <a:pos x="8" y="9"/>
                  </a:cxn>
                  <a:cxn ang="0">
                    <a:pos x="16" y="9"/>
                  </a:cxn>
                  <a:cxn ang="0">
                    <a:pos x="16" y="9"/>
                  </a:cxn>
                  <a:cxn ang="0">
                    <a:pos x="16" y="9"/>
                  </a:cxn>
                  <a:cxn ang="0">
                    <a:pos x="16" y="0"/>
                  </a:cxn>
                  <a:cxn ang="0">
                    <a:pos x="16" y="0"/>
                  </a:cxn>
                  <a:cxn ang="0">
                    <a:pos x="16" y="0"/>
                  </a:cxn>
                  <a:cxn ang="0">
                    <a:pos x="16" y="0"/>
                  </a:cxn>
                  <a:cxn ang="0">
                    <a:pos x="16" y="9"/>
                  </a:cxn>
                  <a:cxn ang="0">
                    <a:pos x="16" y="9"/>
                  </a:cxn>
                  <a:cxn ang="0">
                    <a:pos x="16" y="9"/>
                  </a:cxn>
                  <a:cxn ang="0">
                    <a:pos x="16" y="9"/>
                  </a:cxn>
                  <a:cxn ang="0">
                    <a:pos x="8" y="17"/>
                  </a:cxn>
                  <a:cxn ang="0">
                    <a:pos x="8" y="17"/>
                  </a:cxn>
                  <a:cxn ang="0">
                    <a:pos x="8" y="17"/>
                  </a:cxn>
                  <a:cxn ang="0">
                    <a:pos x="8" y="17"/>
                  </a:cxn>
                  <a:cxn ang="0">
                    <a:pos x="8" y="25"/>
                  </a:cxn>
                  <a:cxn ang="0">
                    <a:pos x="8" y="25"/>
                  </a:cxn>
                  <a:cxn ang="0">
                    <a:pos x="8" y="25"/>
                  </a:cxn>
                  <a:cxn ang="0">
                    <a:pos x="8" y="25"/>
                  </a:cxn>
                  <a:cxn ang="0">
                    <a:pos x="8" y="33"/>
                  </a:cxn>
                  <a:cxn ang="0">
                    <a:pos x="8" y="33"/>
                  </a:cxn>
                  <a:cxn ang="0">
                    <a:pos x="8" y="33"/>
                  </a:cxn>
                  <a:cxn ang="0">
                    <a:pos x="8" y="33"/>
                  </a:cxn>
                  <a:cxn ang="0">
                    <a:pos x="8" y="41"/>
                  </a:cxn>
                  <a:cxn ang="0">
                    <a:pos x="8" y="41"/>
                  </a:cxn>
                  <a:cxn ang="0">
                    <a:pos x="8" y="41"/>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0" y="41"/>
                    </a:lnTo>
                    <a:lnTo>
                      <a:pt x="0" y="41"/>
                    </a:lnTo>
                    <a:lnTo>
                      <a:pt x="8" y="41"/>
                    </a:lnTo>
                    <a:lnTo>
                      <a:pt x="8" y="41"/>
                    </a:lnTo>
                    <a:lnTo>
                      <a:pt x="8" y="41"/>
                    </a:lnTo>
                    <a:lnTo>
                      <a:pt x="8" y="41"/>
                    </a:lnTo>
                    <a:lnTo>
                      <a:pt x="8" y="41"/>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33"/>
                    </a:lnTo>
                    <a:lnTo>
                      <a:pt x="8" y="33"/>
                    </a:lnTo>
                    <a:lnTo>
                      <a:pt x="8" y="25"/>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5" name="Freeform 157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6" name="Freeform 157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7" name="Freeform 1580"/>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8" name="Freeform 1581"/>
              <p:cNvSpPr>
                <a:spLocks/>
              </p:cNvSpPr>
              <p:nvPr/>
            </p:nvSpPr>
            <p:spPr bwMode="auto">
              <a:xfrm>
                <a:off x="3416" y="3036"/>
                <a:ext cx="8" cy="24"/>
              </a:xfrm>
              <a:custGeom>
                <a:avLst/>
                <a:gdLst/>
                <a:ahLst/>
                <a:cxnLst>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0" y="24"/>
                  </a:cxn>
                  <a:cxn ang="0">
                    <a:pos x="0" y="24"/>
                  </a:cxn>
                  <a:cxn ang="0">
                    <a:pos x="8" y="24"/>
                  </a:cxn>
                  <a:cxn ang="0">
                    <a:pos x="8" y="24"/>
                  </a:cxn>
                  <a:cxn ang="0">
                    <a:pos x="8" y="16"/>
                  </a:cxn>
                  <a:cxn ang="0">
                    <a:pos x="8" y="16"/>
                  </a:cxn>
                  <a:cxn ang="0">
                    <a:pos x="8" y="16"/>
                  </a:cxn>
                  <a:cxn ang="0">
                    <a:pos x="8" y="16"/>
                  </a:cxn>
                  <a:cxn ang="0">
                    <a:pos x="8" y="16"/>
                  </a:cxn>
                  <a:cxn ang="0">
                    <a:pos x="8" y="16"/>
                  </a:cxn>
                  <a:cxn ang="0">
                    <a:pos x="8" y="16"/>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Lst>
                <a:rect l="0" t="0" r="r" b="b"/>
                <a:pathLst>
                  <a:path w="8" h="24">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9" name="Freeform 1582"/>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0" name="Freeform 1583"/>
              <p:cNvSpPr>
                <a:spLocks/>
              </p:cNvSpPr>
              <p:nvPr/>
            </p:nvSpPr>
            <p:spPr bwMode="auto">
              <a:xfrm>
                <a:off x="3295" y="304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1" name="Freeform 158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2" name="Freeform 1585"/>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Lst>
                <a:rect l="0" t="0" r="r" b="b"/>
                <a:pathLst>
                  <a:path w="9">
                    <a:moveTo>
                      <a:pt x="0" y="0"/>
                    </a:moveTo>
                    <a:lnTo>
                      <a:pt x="0"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3" name="Freeform 1586"/>
              <p:cNvSpPr>
                <a:spLocks/>
              </p:cNvSpPr>
              <p:nvPr/>
            </p:nvSpPr>
            <p:spPr bwMode="auto">
              <a:xfrm>
                <a:off x="3416" y="306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4" name="Freeform 1587"/>
              <p:cNvSpPr>
                <a:spLocks/>
              </p:cNvSpPr>
              <p:nvPr/>
            </p:nvSpPr>
            <p:spPr bwMode="auto">
              <a:xfrm>
                <a:off x="3343" y="3060"/>
                <a:ext cx="9" cy="1"/>
              </a:xfrm>
              <a:custGeom>
                <a:avLst/>
                <a:gdLst/>
                <a:ahLst/>
                <a:cxnLst>
                  <a:cxn ang="0">
                    <a:pos x="9" y="0"/>
                  </a:cxn>
                  <a:cxn ang="0">
                    <a:pos x="9" y="0"/>
                  </a:cxn>
                  <a:cxn ang="0">
                    <a:pos x="9" y="0"/>
                  </a:cxn>
                  <a:cxn ang="0">
                    <a:pos x="0" y="0"/>
                  </a:cxn>
                  <a:cxn ang="0">
                    <a:pos x="9" y="0"/>
                  </a:cxn>
                </a:cxnLst>
                <a:rect l="0" t="0" r="r" b="b"/>
                <a:pathLst>
                  <a:path w="9">
                    <a:moveTo>
                      <a:pt x="9" y="0"/>
                    </a:moveTo>
                    <a:lnTo>
                      <a:pt x="9" y="0"/>
                    </a:lnTo>
                    <a:lnTo>
                      <a:pt x="9"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5" name="Freeform 158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6" name="Freeform 158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7" name="Freeform 1590"/>
              <p:cNvSpPr>
                <a:spLocks/>
              </p:cNvSpPr>
              <p:nvPr/>
            </p:nvSpPr>
            <p:spPr bwMode="auto">
              <a:xfrm>
                <a:off x="3400" y="3052"/>
                <a:ext cx="24"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8" name="Freeform 1591"/>
              <p:cNvSpPr>
                <a:spLocks/>
              </p:cNvSpPr>
              <p:nvPr/>
            </p:nvSpPr>
            <p:spPr bwMode="auto">
              <a:xfrm>
                <a:off x="3416" y="3044"/>
                <a:ext cx="16" cy="16"/>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16"/>
                  </a:cxn>
                </a:cxnLst>
                <a:rect l="0" t="0" r="r" b="b"/>
                <a:pathLst>
                  <a:path w="16" h="16">
                    <a:moveTo>
                      <a:pt x="16" y="16"/>
                    </a:move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9" name="Freeform 1592"/>
              <p:cNvSpPr>
                <a:spLocks/>
              </p:cNvSpPr>
              <p:nvPr/>
            </p:nvSpPr>
            <p:spPr bwMode="auto">
              <a:xfrm>
                <a:off x="3343" y="3060"/>
                <a:ext cx="9" cy="1"/>
              </a:xfrm>
              <a:custGeom>
                <a:avLst/>
                <a:gdLst/>
                <a:ahLst/>
                <a:cxnLst>
                  <a:cxn ang="0">
                    <a:pos x="9" y="0"/>
                  </a:cxn>
                  <a:cxn ang="0">
                    <a:pos x="9" y="0"/>
                  </a:cxn>
                  <a:cxn ang="0">
                    <a:pos x="9" y="0"/>
                  </a:cxn>
                  <a:cxn ang="0">
                    <a:pos x="9" y="0"/>
                  </a:cxn>
                  <a:cxn ang="0">
                    <a:pos x="0" y="0"/>
                  </a:cxn>
                  <a:cxn ang="0">
                    <a:pos x="0" y="0"/>
                  </a:cxn>
                  <a:cxn ang="0">
                    <a:pos x="9" y="0"/>
                  </a:cxn>
                  <a:cxn ang="0">
                    <a:pos x="9" y="0"/>
                  </a:cxn>
                  <a:cxn ang="0">
                    <a:pos x="9" y="0"/>
                  </a:cxn>
                </a:cxnLst>
                <a:rect l="0" t="0" r="r" b="b"/>
                <a:pathLst>
                  <a:path w="9">
                    <a:moveTo>
                      <a:pt x="9" y="0"/>
                    </a:moveTo>
                    <a:lnTo>
                      <a:pt x="9" y="0"/>
                    </a:lnTo>
                    <a:lnTo>
                      <a:pt x="9" y="0"/>
                    </a:lnTo>
                    <a:lnTo>
                      <a:pt x="9" y="0"/>
                    </a:lnTo>
                    <a:lnTo>
                      <a:pt x="0" y="0"/>
                    </a:lnTo>
                    <a:lnTo>
                      <a:pt x="0"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0" name="Freeform 1593"/>
              <p:cNvSpPr>
                <a:spLocks/>
              </p:cNvSpPr>
              <p:nvPr/>
            </p:nvSpPr>
            <p:spPr bwMode="auto">
              <a:xfrm>
                <a:off x="3343" y="306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9" y="0"/>
                  </a:cxn>
                  <a:cxn ang="0">
                    <a:pos x="0"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9" y="0"/>
                    </a:lnTo>
                    <a:lnTo>
                      <a:pt x="9" y="0"/>
                    </a:lnTo>
                    <a:lnTo>
                      <a:pt x="0" y="0"/>
                    </a:lnTo>
                    <a:lnTo>
                      <a:pt x="0" y="0"/>
                    </a:lnTo>
                    <a:lnTo>
                      <a:pt x="0" y="0"/>
                    </a:lnTo>
                    <a:lnTo>
                      <a:pt x="0" y="0"/>
                    </a:lnTo>
                    <a:lnTo>
                      <a:pt x="0" y="0"/>
                    </a:lnTo>
                    <a:lnTo>
                      <a:pt x="0" y="0"/>
                    </a:lnTo>
                    <a:lnTo>
                      <a:pt x="0" y="0"/>
                    </a:lnTo>
                    <a:lnTo>
                      <a:pt x="9" y="0"/>
                    </a:lnTo>
                    <a:lnTo>
                      <a:pt x="0"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1" name="Freeform 159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2" name="Freeform 1595"/>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3" name="Freeform 159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4" name="Rectangle 1597"/>
              <p:cNvSpPr>
                <a:spLocks noChangeArrowheads="1"/>
              </p:cNvSpPr>
              <p:nvPr/>
            </p:nvSpPr>
            <p:spPr bwMode="auto">
              <a:xfrm>
                <a:off x="3352"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035" name="Freeform 1598"/>
              <p:cNvSpPr>
                <a:spLocks/>
              </p:cNvSpPr>
              <p:nvPr/>
            </p:nvSpPr>
            <p:spPr bwMode="auto">
              <a:xfrm>
                <a:off x="343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6" name="Freeform 1599"/>
              <p:cNvSpPr>
                <a:spLocks/>
              </p:cNvSpPr>
              <p:nvPr/>
            </p:nvSpPr>
            <p:spPr bwMode="auto">
              <a:xfrm>
                <a:off x="3295" y="3044"/>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7" name="Freeform 1600"/>
              <p:cNvSpPr>
                <a:spLocks/>
              </p:cNvSpPr>
              <p:nvPr/>
            </p:nvSpPr>
            <p:spPr bwMode="auto">
              <a:xfrm>
                <a:off x="3352"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8" name="Freeform 1601"/>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9" name="Freeform 1602"/>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0" name="Freeform 1603"/>
              <p:cNvSpPr>
                <a:spLocks/>
              </p:cNvSpPr>
              <p:nvPr/>
            </p:nvSpPr>
            <p:spPr bwMode="auto">
              <a:xfrm>
                <a:off x="3352" y="30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1" name="Freeform 160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2" name="Freeform 1605"/>
              <p:cNvSpPr>
                <a:spLocks noEditPoints="1"/>
              </p:cNvSpPr>
              <p:nvPr/>
            </p:nvSpPr>
            <p:spPr bwMode="auto">
              <a:xfrm>
                <a:off x="3150" y="3060"/>
                <a:ext cx="8" cy="1"/>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3" name="Freeform 1606"/>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4" name="Freeform 1607"/>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9" y="0"/>
                  </a:cxn>
                  <a:cxn ang="0">
                    <a:pos x="9" y="0"/>
                  </a:cxn>
                  <a:cxn ang="0">
                    <a:pos x="9" y="0"/>
                  </a:cxn>
                  <a:cxn ang="0">
                    <a:pos x="0" y="0"/>
                  </a:cxn>
                </a:cxnLst>
                <a:rect l="0" t="0" r="r" b="b"/>
                <a:pathLst>
                  <a:path w="9">
                    <a:moveTo>
                      <a:pt x="0" y="0"/>
                    </a:moveTo>
                    <a:lnTo>
                      <a:pt x="0" y="0"/>
                    </a:lnTo>
                    <a:lnTo>
                      <a:pt x="9" y="0"/>
                    </a:lnTo>
                    <a:lnTo>
                      <a:pt x="0" y="0"/>
                    </a:lnTo>
                    <a:lnTo>
                      <a:pt x="0"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5" name="Freeform 160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6" name="Freeform 1609"/>
              <p:cNvSpPr>
                <a:spLocks/>
              </p:cNvSpPr>
              <p:nvPr/>
            </p:nvSpPr>
            <p:spPr bwMode="auto">
              <a:xfrm>
                <a:off x="3343" y="3060"/>
                <a:ext cx="9" cy="1"/>
              </a:xfrm>
              <a:custGeom>
                <a:avLst/>
                <a:gdLst/>
                <a:ahLst/>
                <a:cxnLst>
                  <a:cxn ang="0">
                    <a:pos x="9" y="0"/>
                  </a:cxn>
                  <a:cxn ang="0">
                    <a:pos x="9"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9" y="0"/>
                    </a:lnTo>
                    <a:lnTo>
                      <a:pt x="9" y="0"/>
                    </a:lnTo>
                    <a:lnTo>
                      <a:pt x="0" y="0"/>
                    </a:lnTo>
                    <a:lnTo>
                      <a:pt x="0" y="0"/>
                    </a:lnTo>
                    <a:lnTo>
                      <a:pt x="0"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7" name="Freeform 1610"/>
              <p:cNvSpPr>
                <a:spLocks/>
              </p:cNvSpPr>
              <p:nvPr/>
            </p:nvSpPr>
            <p:spPr bwMode="auto">
              <a:xfrm>
                <a:off x="3343" y="3060"/>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8" name="Freeform 1611"/>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1" name="Group 1813"/>
            <p:cNvGrpSpPr>
              <a:grpSpLocks/>
            </p:cNvGrpSpPr>
            <p:nvPr/>
          </p:nvGrpSpPr>
          <p:grpSpPr bwMode="auto">
            <a:xfrm>
              <a:off x="3150" y="3052"/>
              <a:ext cx="323" cy="33"/>
              <a:chOff x="3150" y="3052"/>
              <a:chExt cx="323" cy="33"/>
            </a:xfrm>
          </p:grpSpPr>
          <p:sp>
            <p:nvSpPr>
              <p:cNvPr id="6649" name="Freeform 1613"/>
              <p:cNvSpPr>
                <a:spLocks noEditPoints="1"/>
              </p:cNvSpPr>
              <p:nvPr/>
            </p:nvSpPr>
            <p:spPr bwMode="auto">
              <a:xfrm>
                <a:off x="316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0" name="Freeform 1614"/>
              <p:cNvSpPr>
                <a:spLocks/>
              </p:cNvSpPr>
              <p:nvPr/>
            </p:nvSpPr>
            <p:spPr bwMode="auto">
              <a:xfrm>
                <a:off x="3343" y="3060"/>
                <a:ext cx="9" cy="1"/>
              </a:xfrm>
              <a:custGeom>
                <a:avLst/>
                <a:gdLst/>
                <a:ahLst/>
                <a:cxnLst>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Lst>
                <a:rect l="0" t="0" r="r" b="b"/>
                <a:pathLst>
                  <a:path w="9">
                    <a:moveTo>
                      <a:pt x="0" y="0"/>
                    </a:move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1" name="Freeform 1615"/>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2" name="Freeform 161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3" name="Freeform 1617"/>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4" name="Freeform 1618"/>
              <p:cNvSpPr>
                <a:spLocks/>
              </p:cNvSpPr>
              <p:nvPr/>
            </p:nvSpPr>
            <p:spPr bwMode="auto">
              <a:xfrm>
                <a:off x="3343" y="3060"/>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5" name="Freeform 1619"/>
              <p:cNvSpPr>
                <a:spLocks/>
              </p:cNvSpPr>
              <p:nvPr/>
            </p:nvSpPr>
            <p:spPr bwMode="auto">
              <a:xfrm>
                <a:off x="3287"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6" name="Freeform 1620"/>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7" name="Freeform 1621"/>
              <p:cNvSpPr>
                <a:spLocks/>
              </p:cNvSpPr>
              <p:nvPr/>
            </p:nvSpPr>
            <p:spPr bwMode="auto">
              <a:xfrm>
                <a:off x="3150" y="3060"/>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8" name="Freeform 1622"/>
              <p:cNvSpPr>
                <a:spLocks/>
              </p:cNvSpPr>
              <p:nvPr/>
            </p:nvSpPr>
            <p:spPr bwMode="auto">
              <a:xfrm>
                <a:off x="3150" y="30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9" name="Freeform 1623"/>
              <p:cNvSpPr>
                <a:spLocks/>
              </p:cNvSpPr>
              <p:nvPr/>
            </p:nvSpPr>
            <p:spPr bwMode="auto">
              <a:xfrm>
                <a:off x="337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0" name="Freeform 1624"/>
              <p:cNvSpPr>
                <a:spLocks/>
              </p:cNvSpPr>
              <p:nvPr/>
            </p:nvSpPr>
            <p:spPr bwMode="auto">
              <a:xfrm>
                <a:off x="3166" y="306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1" name="Freeform 1625"/>
              <p:cNvSpPr>
                <a:spLocks/>
              </p:cNvSpPr>
              <p:nvPr/>
            </p:nvSpPr>
            <p:spPr bwMode="auto">
              <a:xfrm>
                <a:off x="3271" y="306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2" name="Freeform 1626"/>
              <p:cNvSpPr>
                <a:spLocks/>
              </p:cNvSpPr>
              <p:nvPr/>
            </p:nvSpPr>
            <p:spPr bwMode="auto">
              <a:xfrm>
                <a:off x="3271" y="3068"/>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3" name="Freeform 162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4" name="Freeform 1628"/>
              <p:cNvSpPr>
                <a:spLocks/>
              </p:cNvSpPr>
              <p:nvPr/>
            </p:nvSpPr>
            <p:spPr bwMode="auto">
              <a:xfrm>
                <a:off x="3287" y="3060"/>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0"/>
                  </a:cxn>
                  <a:cxn ang="0">
                    <a:pos x="8" y="0"/>
                  </a:cxn>
                  <a:cxn ang="0">
                    <a:pos x="8" y="8"/>
                  </a:cxn>
                  <a:cxn ang="0">
                    <a:pos x="8" y="0"/>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0" y="0"/>
                    </a:lnTo>
                    <a:lnTo>
                      <a:pt x="8" y="0"/>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5" name="Freeform 1629"/>
              <p:cNvSpPr>
                <a:spLocks/>
              </p:cNvSpPr>
              <p:nvPr/>
            </p:nvSpPr>
            <p:spPr bwMode="auto">
              <a:xfrm>
                <a:off x="3158" y="3052"/>
                <a:ext cx="8" cy="16"/>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16"/>
                    </a:lnTo>
                    <a:lnTo>
                      <a:pt x="8" y="16"/>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6" name="Freeform 1630"/>
              <p:cNvSpPr>
                <a:spLocks/>
              </p:cNvSpPr>
              <p:nvPr/>
            </p:nvSpPr>
            <p:spPr bwMode="auto">
              <a:xfrm>
                <a:off x="3376" y="306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7" name="Freeform 1631"/>
              <p:cNvSpPr>
                <a:spLocks/>
              </p:cNvSpPr>
              <p:nvPr/>
            </p:nvSpPr>
            <p:spPr bwMode="auto">
              <a:xfrm>
                <a:off x="3376"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8" name="Freeform 1632"/>
              <p:cNvSpPr>
                <a:spLocks/>
              </p:cNvSpPr>
              <p:nvPr/>
            </p:nvSpPr>
            <p:spPr bwMode="auto">
              <a:xfrm>
                <a:off x="345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9" name="Freeform 1633"/>
              <p:cNvSpPr>
                <a:spLocks/>
              </p:cNvSpPr>
              <p:nvPr/>
            </p:nvSpPr>
            <p:spPr bwMode="auto">
              <a:xfrm>
                <a:off x="3343" y="3060"/>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9"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9" y="0"/>
                    </a:lnTo>
                    <a:lnTo>
                      <a:pt x="0" y="0"/>
                    </a:lnTo>
                    <a:lnTo>
                      <a:pt x="0" y="0"/>
                    </a:lnTo>
                    <a:lnTo>
                      <a:pt x="0" y="0"/>
                    </a:lnTo>
                    <a:lnTo>
                      <a:pt x="0" y="0"/>
                    </a:lnTo>
                    <a:lnTo>
                      <a:pt x="0" y="0"/>
                    </a:lnTo>
                    <a:lnTo>
                      <a:pt x="0" y="0"/>
                    </a:lnTo>
                    <a:lnTo>
                      <a:pt x="9" y="0"/>
                    </a:lnTo>
                    <a:lnTo>
                      <a:pt x="9" y="0"/>
                    </a:lnTo>
                    <a:lnTo>
                      <a:pt x="9" y="0"/>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0" name="Freeform 1634"/>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1" name="Freeform 1635"/>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2" name="Freeform 1636"/>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3" name="Freeform 1637"/>
              <p:cNvSpPr>
                <a:spLocks/>
              </p:cNvSpPr>
              <p:nvPr/>
            </p:nvSpPr>
            <p:spPr bwMode="auto">
              <a:xfrm>
                <a:off x="3368" y="3060"/>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4" name="Freeform 1638"/>
              <p:cNvSpPr>
                <a:spLocks/>
              </p:cNvSpPr>
              <p:nvPr/>
            </p:nvSpPr>
            <p:spPr bwMode="auto">
              <a:xfrm>
                <a:off x="3368"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5" name="Freeform 1639"/>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6" name="Freeform 1640"/>
              <p:cNvSpPr>
                <a:spLocks/>
              </p:cNvSpPr>
              <p:nvPr/>
            </p:nvSpPr>
            <p:spPr bwMode="auto">
              <a:xfrm>
                <a:off x="3368" y="306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7" name="Freeform 1641"/>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8" name="Freeform 1642"/>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9" name="Freeform 1643"/>
              <p:cNvSpPr>
                <a:spLocks/>
              </p:cNvSpPr>
              <p:nvPr/>
            </p:nvSpPr>
            <p:spPr bwMode="auto">
              <a:xfrm>
                <a:off x="3464"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0" name="Freeform 1644"/>
              <p:cNvSpPr>
                <a:spLocks/>
              </p:cNvSpPr>
              <p:nvPr/>
            </p:nvSpPr>
            <p:spPr bwMode="auto">
              <a:xfrm>
                <a:off x="3464"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1" name="Freeform 1645"/>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2" name="Rectangle 1646"/>
              <p:cNvSpPr>
                <a:spLocks noChangeArrowheads="1"/>
              </p:cNvSpPr>
              <p:nvPr/>
            </p:nvSpPr>
            <p:spPr bwMode="auto">
              <a:xfrm>
                <a:off x="3158"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83" name="Freeform 1647"/>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4" name="Freeform 1648"/>
              <p:cNvSpPr>
                <a:spLocks/>
              </p:cNvSpPr>
              <p:nvPr/>
            </p:nvSpPr>
            <p:spPr bwMode="auto">
              <a:xfrm>
                <a:off x="3271" y="30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5" name="Freeform 1649"/>
              <p:cNvSpPr>
                <a:spLocks/>
              </p:cNvSpPr>
              <p:nvPr/>
            </p:nvSpPr>
            <p:spPr bwMode="auto">
              <a:xfrm>
                <a:off x="3432"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6" name="Freeform 1650"/>
              <p:cNvSpPr>
                <a:spLocks/>
              </p:cNvSpPr>
              <p:nvPr/>
            </p:nvSpPr>
            <p:spPr bwMode="auto">
              <a:xfrm>
                <a:off x="3448" y="3060"/>
                <a:ext cx="8" cy="8"/>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7" name="Freeform 1651"/>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8" name="Freeform 1652"/>
              <p:cNvSpPr>
                <a:spLocks/>
              </p:cNvSpPr>
              <p:nvPr/>
            </p:nvSpPr>
            <p:spPr bwMode="auto">
              <a:xfrm>
                <a:off x="3368" y="3060"/>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8" y="8"/>
                  </a:cxn>
                  <a:cxn ang="0">
                    <a:pos x="8"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9" name="Freeform 1653"/>
              <p:cNvSpPr>
                <a:spLocks/>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0" name="Freeform 1654"/>
              <p:cNvSpPr>
                <a:spLocks noEditPoints="1"/>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1" name="Rectangle 1655"/>
              <p:cNvSpPr>
                <a:spLocks noChangeArrowheads="1"/>
              </p:cNvSpPr>
              <p:nvPr/>
            </p:nvSpPr>
            <p:spPr bwMode="auto">
              <a:xfrm>
                <a:off x="3287"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92" name="Freeform 1656"/>
              <p:cNvSpPr>
                <a:spLocks/>
              </p:cNvSpPr>
              <p:nvPr/>
            </p:nvSpPr>
            <p:spPr bwMode="auto">
              <a:xfrm>
                <a:off x="3456" y="3060"/>
                <a:ext cx="8" cy="8"/>
              </a:xfrm>
              <a:custGeom>
                <a:avLst/>
                <a:gdLst/>
                <a:ahLst/>
                <a:cxnLst>
                  <a:cxn ang="0">
                    <a:pos x="8" y="8"/>
                  </a:cxn>
                  <a:cxn ang="0">
                    <a:pos x="8" y="8"/>
                  </a:cxn>
                  <a:cxn ang="0">
                    <a:pos x="8" y="8"/>
                  </a:cxn>
                  <a:cxn ang="0">
                    <a:pos x="8" y="8"/>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3" name="Freeform 165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4" name="Freeform 1658"/>
              <p:cNvSpPr>
                <a:spLocks/>
              </p:cNvSpPr>
              <p:nvPr/>
            </p:nvSpPr>
            <p:spPr bwMode="auto">
              <a:xfrm>
                <a:off x="327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5" name="Freeform 1659"/>
              <p:cNvSpPr>
                <a:spLocks/>
              </p:cNvSpPr>
              <p:nvPr/>
            </p:nvSpPr>
            <p:spPr bwMode="auto">
              <a:xfrm>
                <a:off x="3343" y="3060"/>
                <a:ext cx="17"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0" y="8"/>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0" y="8"/>
                  </a:cxn>
                </a:cxnLst>
                <a:rect l="0" t="0" r="r" b="b"/>
                <a:pathLst>
                  <a:path w="17" h="8">
                    <a:moveTo>
                      <a:pt x="9" y="8"/>
                    </a:move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9" y="8"/>
                    </a:lnTo>
                    <a:lnTo>
                      <a:pt x="9" y="8"/>
                    </a:lnTo>
                    <a:lnTo>
                      <a:pt x="0" y="8"/>
                    </a:lnTo>
                    <a:lnTo>
                      <a:pt x="0"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6" name="Freeform 1660"/>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7" name="Freeform 1661"/>
              <p:cNvSpPr>
                <a:spLocks/>
              </p:cNvSpPr>
              <p:nvPr/>
            </p:nvSpPr>
            <p:spPr bwMode="auto">
              <a:xfrm>
                <a:off x="3166"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8" name="Freeform 1662"/>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9" name="Freeform 1663"/>
              <p:cNvSpPr>
                <a:spLocks/>
              </p:cNvSpPr>
              <p:nvPr/>
            </p:nvSpPr>
            <p:spPr bwMode="auto">
              <a:xfrm>
                <a:off x="3279" y="30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0" name="Freeform 166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1" name="Freeform 1665"/>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2" name="Freeform 1666"/>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3" name="Freeform 1667"/>
              <p:cNvSpPr>
                <a:spLocks/>
              </p:cNvSpPr>
              <p:nvPr/>
            </p:nvSpPr>
            <p:spPr bwMode="auto">
              <a:xfrm>
                <a:off x="3343" y="3068"/>
                <a:ext cx="9" cy="1"/>
              </a:xfrm>
              <a:custGeom>
                <a:avLst/>
                <a:gdLst/>
                <a:ahLst/>
                <a:cxnLst>
                  <a:cxn ang="0">
                    <a:pos x="0" y="0"/>
                  </a:cxn>
                  <a:cxn ang="0">
                    <a:pos x="0" y="0"/>
                  </a:cxn>
                  <a:cxn ang="0">
                    <a:pos x="0" y="0"/>
                  </a:cxn>
                  <a:cxn ang="0">
                    <a:pos x="0" y="0"/>
                  </a:cxn>
                  <a:cxn ang="0">
                    <a:pos x="9" y="0"/>
                  </a:cxn>
                  <a:cxn ang="0">
                    <a:pos x="9" y="0"/>
                  </a:cxn>
                  <a:cxn ang="0">
                    <a:pos x="9" y="0"/>
                  </a:cxn>
                  <a:cxn ang="0">
                    <a:pos x="0" y="0"/>
                  </a:cxn>
                  <a:cxn ang="0">
                    <a:pos x="0" y="0"/>
                  </a:cxn>
                  <a:cxn ang="0">
                    <a:pos x="9"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9" y="0"/>
                    </a:lnTo>
                    <a:lnTo>
                      <a:pt x="0" y="0"/>
                    </a:lnTo>
                    <a:lnTo>
                      <a:pt x="0" y="0"/>
                    </a:lnTo>
                    <a:lnTo>
                      <a:pt x="9"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4" name="Freeform 1668"/>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5" name="Freeform 1669"/>
              <p:cNvSpPr>
                <a:spLocks/>
              </p:cNvSpPr>
              <p:nvPr/>
            </p:nvSpPr>
            <p:spPr bwMode="auto">
              <a:xfrm>
                <a:off x="3287" y="3060"/>
                <a:ext cx="8" cy="8"/>
              </a:xfrm>
              <a:custGeom>
                <a:avLst/>
                <a:gdLst/>
                <a:ahLst/>
                <a:cxnLst>
                  <a:cxn ang="0">
                    <a:pos x="8" y="0"/>
                  </a:cxn>
                  <a:cxn ang="0">
                    <a:pos x="8" y="0"/>
                  </a:cxn>
                  <a:cxn ang="0">
                    <a:pos x="8" y="0"/>
                  </a:cxn>
                  <a:cxn ang="0">
                    <a:pos x="0" y="0"/>
                  </a:cxn>
                  <a:cxn ang="0">
                    <a:pos x="0" y="0"/>
                  </a:cxn>
                  <a:cxn ang="0">
                    <a:pos x="0" y="0"/>
                  </a:cxn>
                  <a:cxn ang="0">
                    <a:pos x="0" y="0"/>
                  </a:cxn>
                  <a:cxn ang="0">
                    <a:pos x="0" y="0"/>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6" name="Freeform 1670"/>
              <p:cNvSpPr>
                <a:spLocks/>
              </p:cNvSpPr>
              <p:nvPr/>
            </p:nvSpPr>
            <p:spPr bwMode="auto">
              <a:xfrm>
                <a:off x="3352"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7" name="Freeform 1671"/>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8" name="Freeform 1672"/>
              <p:cNvSpPr>
                <a:spLocks/>
              </p:cNvSpPr>
              <p:nvPr/>
            </p:nvSpPr>
            <p:spPr bwMode="auto">
              <a:xfrm>
                <a:off x="323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09" name="Freeform 1673"/>
              <p:cNvSpPr>
                <a:spLocks/>
              </p:cNvSpPr>
              <p:nvPr/>
            </p:nvSpPr>
            <p:spPr bwMode="auto">
              <a:xfrm>
                <a:off x="3287" y="3060"/>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0" name="Freeform 167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1" name="Freeform 1675"/>
              <p:cNvSpPr>
                <a:spLocks/>
              </p:cNvSpPr>
              <p:nvPr/>
            </p:nvSpPr>
            <p:spPr bwMode="auto">
              <a:xfrm>
                <a:off x="3416" y="3060"/>
                <a:ext cx="16" cy="8"/>
              </a:xfrm>
              <a:custGeom>
                <a:avLst/>
                <a:gdLst/>
                <a:ahLst/>
                <a:cxnLst>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2" name="Freeform 1676"/>
              <p:cNvSpPr>
                <a:spLocks/>
              </p:cNvSpPr>
              <p:nvPr/>
            </p:nvSpPr>
            <p:spPr bwMode="auto">
              <a:xfrm>
                <a:off x="3295"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3" name="Freeform 1677"/>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4" name="Freeform 1678"/>
              <p:cNvSpPr>
                <a:spLocks/>
              </p:cNvSpPr>
              <p:nvPr/>
            </p:nvSpPr>
            <p:spPr bwMode="auto">
              <a:xfrm>
                <a:off x="3239" y="30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5" name="Freeform 1679"/>
              <p:cNvSpPr>
                <a:spLocks/>
              </p:cNvSpPr>
              <p:nvPr/>
            </p:nvSpPr>
            <p:spPr bwMode="auto">
              <a:xfrm>
                <a:off x="3368" y="30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6" name="Freeform 1680"/>
              <p:cNvSpPr>
                <a:spLocks/>
              </p:cNvSpPr>
              <p:nvPr/>
            </p:nvSpPr>
            <p:spPr bwMode="auto">
              <a:xfrm>
                <a:off x="3335" y="3068"/>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7" name="Freeform 1681"/>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8" name="Freeform 1682"/>
              <p:cNvSpPr>
                <a:spLocks/>
              </p:cNvSpPr>
              <p:nvPr/>
            </p:nvSpPr>
            <p:spPr bwMode="auto">
              <a:xfrm>
                <a:off x="3335"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9" name="Freeform 1683"/>
              <p:cNvSpPr>
                <a:spLocks/>
              </p:cNvSpPr>
              <p:nvPr/>
            </p:nvSpPr>
            <p:spPr bwMode="auto">
              <a:xfrm>
                <a:off x="336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0" name="Freeform 1684"/>
              <p:cNvSpPr>
                <a:spLocks noEditPoints="1"/>
              </p:cNvSpPr>
              <p:nvPr/>
            </p:nvSpPr>
            <p:spPr bwMode="auto">
              <a:xfrm>
                <a:off x="3456" y="3068"/>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1" name="Freeform 1685"/>
              <p:cNvSpPr>
                <a:spLocks/>
              </p:cNvSpPr>
              <p:nvPr/>
            </p:nvSpPr>
            <p:spPr bwMode="auto">
              <a:xfrm>
                <a:off x="3335" y="306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2" name="Freeform 1686"/>
              <p:cNvSpPr>
                <a:spLocks/>
              </p:cNvSpPr>
              <p:nvPr/>
            </p:nvSpPr>
            <p:spPr bwMode="auto">
              <a:xfrm>
                <a:off x="3456"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3" name="Freeform 1687"/>
              <p:cNvSpPr>
                <a:spLocks/>
              </p:cNvSpPr>
              <p:nvPr/>
            </p:nvSpPr>
            <p:spPr bwMode="auto">
              <a:xfrm>
                <a:off x="3352" y="306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4" name="Rectangle 1688"/>
              <p:cNvSpPr>
                <a:spLocks noChangeArrowheads="1"/>
              </p:cNvSpPr>
              <p:nvPr/>
            </p:nvSpPr>
            <p:spPr bwMode="auto">
              <a:xfrm>
                <a:off x="3472"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25" name="Freeform 1689"/>
              <p:cNvSpPr>
                <a:spLocks/>
              </p:cNvSpPr>
              <p:nvPr/>
            </p:nvSpPr>
            <p:spPr bwMode="auto">
              <a:xfrm>
                <a:off x="3424"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6" name="Freeform 169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7" name="Freeform 1691"/>
              <p:cNvSpPr>
                <a:spLocks/>
              </p:cNvSpPr>
              <p:nvPr/>
            </p:nvSpPr>
            <p:spPr bwMode="auto">
              <a:xfrm>
                <a:off x="3360" y="306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8" name="Freeform 1692"/>
              <p:cNvSpPr>
                <a:spLocks/>
              </p:cNvSpPr>
              <p:nvPr/>
            </p:nvSpPr>
            <p:spPr bwMode="auto">
              <a:xfrm>
                <a:off x="3416" y="3060"/>
                <a:ext cx="8" cy="16"/>
              </a:xfrm>
              <a:custGeom>
                <a:avLst/>
                <a:gdLst/>
                <a:ahLst/>
                <a:cxnLst>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Lst>
                <a:rect l="0" t="0" r="r" b="b"/>
                <a:pathLst>
                  <a:path w="8" h="16">
                    <a:moveTo>
                      <a:pt x="0" y="16"/>
                    </a:moveTo>
                    <a:lnTo>
                      <a:pt x="0"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9" name="Freeform 1693"/>
              <p:cNvSpPr>
                <a:spLocks/>
              </p:cNvSpPr>
              <p:nvPr/>
            </p:nvSpPr>
            <p:spPr bwMode="auto">
              <a:xfrm>
                <a:off x="3263" y="3060"/>
                <a:ext cx="16" cy="16"/>
              </a:xfrm>
              <a:custGeom>
                <a:avLst/>
                <a:gdLst/>
                <a:ahLst/>
                <a:cxnLst>
                  <a:cxn ang="0">
                    <a:pos x="16" y="8"/>
                  </a:cxn>
                  <a:cxn ang="0">
                    <a:pos x="8" y="8"/>
                  </a:cxn>
                  <a:cxn ang="0">
                    <a:pos x="8" y="8"/>
                  </a:cxn>
                  <a:cxn ang="0">
                    <a:pos x="8" y="8"/>
                  </a:cxn>
                  <a:cxn ang="0">
                    <a:pos x="8" y="8"/>
                  </a:cxn>
                  <a:cxn ang="0">
                    <a:pos x="0" y="8"/>
                  </a:cxn>
                  <a:cxn ang="0">
                    <a:pos x="8" y="0"/>
                  </a:cxn>
                  <a:cxn ang="0">
                    <a:pos x="8"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6" y="8"/>
                  </a:cxn>
                  <a:cxn ang="0">
                    <a:pos x="8" y="8"/>
                  </a:cxn>
                </a:cxnLst>
                <a:rect l="0" t="0" r="r" b="b"/>
                <a:pathLst>
                  <a:path w="16" h="16">
                    <a:moveTo>
                      <a:pt x="8" y="8"/>
                    </a:move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0" name="Rectangle 1694"/>
              <p:cNvSpPr>
                <a:spLocks noChangeArrowheads="1"/>
              </p:cNvSpPr>
              <p:nvPr/>
            </p:nvSpPr>
            <p:spPr bwMode="auto">
              <a:xfrm>
                <a:off x="3368"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31" name="Freeform 1695"/>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2" name="Freeform 1696"/>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0"/>
                  </a:cxn>
                  <a:cxn ang="0">
                    <a:pos x="8" y="0"/>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3" name="Freeform 1697"/>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4" name="Freeform 1698"/>
              <p:cNvSpPr>
                <a:spLocks/>
              </p:cNvSpPr>
              <p:nvPr/>
            </p:nvSpPr>
            <p:spPr bwMode="auto">
              <a:xfrm>
                <a:off x="3295" y="3068"/>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5" name="Freeform 1699"/>
              <p:cNvSpPr>
                <a:spLocks/>
              </p:cNvSpPr>
              <p:nvPr/>
            </p:nvSpPr>
            <p:spPr bwMode="auto">
              <a:xfrm>
                <a:off x="3295" y="3068"/>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6" name="Freeform 1700"/>
              <p:cNvSpPr>
                <a:spLocks/>
              </p:cNvSpPr>
              <p:nvPr/>
            </p:nvSpPr>
            <p:spPr bwMode="auto">
              <a:xfrm>
                <a:off x="3360"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7" name="Freeform 1701"/>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8" name="Freeform 1702"/>
              <p:cNvSpPr>
                <a:spLocks/>
              </p:cNvSpPr>
              <p:nvPr/>
            </p:nvSpPr>
            <p:spPr bwMode="auto">
              <a:xfrm>
                <a:off x="3424" y="3076"/>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9" name="Freeform 1703"/>
              <p:cNvSpPr>
                <a:spLocks/>
              </p:cNvSpPr>
              <p:nvPr/>
            </p:nvSpPr>
            <p:spPr bwMode="auto">
              <a:xfrm>
                <a:off x="3239"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0" name="Freeform 1704"/>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1" name="Freeform 1705"/>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2" name="Freeform 1706"/>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3" name="Freeform 1707"/>
              <p:cNvSpPr>
                <a:spLocks noEditPoints="1"/>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4" name="Freeform 1708"/>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5" name="Freeform 1709"/>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6" name="Freeform 1710"/>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7" name="Freeform 1711"/>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8" name="Freeform 1712"/>
              <p:cNvSpPr>
                <a:spLocks/>
              </p:cNvSpPr>
              <p:nvPr/>
            </p:nvSpPr>
            <p:spPr bwMode="auto">
              <a:xfrm>
                <a:off x="3456" y="3068"/>
                <a:ext cx="16" cy="8"/>
              </a:xfrm>
              <a:custGeom>
                <a:avLst/>
                <a:gdLst/>
                <a:ahLst/>
                <a:cxnLst>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16" y="8"/>
                  </a:cxn>
                </a:cxnLst>
                <a:rect l="0" t="0" r="r" b="b"/>
                <a:pathLst>
                  <a:path w="16" h="8">
                    <a:moveTo>
                      <a:pt x="16"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49" name="Freeform 1713"/>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0" name="Freeform 1714"/>
              <p:cNvSpPr>
                <a:spLocks/>
              </p:cNvSpPr>
              <p:nvPr/>
            </p:nvSpPr>
            <p:spPr bwMode="auto">
              <a:xfrm>
                <a:off x="3424" y="3060"/>
                <a:ext cx="24" cy="16"/>
              </a:xfrm>
              <a:custGeom>
                <a:avLst/>
                <a:gdLst/>
                <a:ahLst/>
                <a:cxnLst>
                  <a:cxn ang="0">
                    <a:pos x="8" y="16"/>
                  </a:cxn>
                  <a:cxn ang="0">
                    <a:pos x="8" y="16"/>
                  </a:cxn>
                  <a:cxn ang="0">
                    <a:pos x="8" y="16"/>
                  </a:cxn>
                  <a:cxn ang="0">
                    <a:pos x="8" y="16"/>
                  </a:cxn>
                  <a:cxn ang="0">
                    <a:pos x="8" y="16"/>
                  </a:cxn>
                  <a:cxn ang="0">
                    <a:pos x="8" y="16"/>
                  </a:cxn>
                  <a:cxn ang="0">
                    <a:pos x="8" y="16"/>
                  </a:cxn>
                  <a:cxn ang="0">
                    <a:pos x="8"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 ang="0">
                    <a:pos x="8" y="16"/>
                  </a:cxn>
                  <a:cxn ang="0">
                    <a:pos x="8" y="16"/>
                  </a:cxn>
                  <a:cxn ang="0">
                    <a:pos x="8" y="16"/>
                  </a:cxn>
                  <a:cxn ang="0">
                    <a:pos x="0" y="16"/>
                  </a:cxn>
                  <a:cxn ang="0">
                    <a:pos x="0" y="16"/>
                  </a:cxn>
                </a:cxnLst>
                <a:rect l="0" t="0" r="r" b="b"/>
                <a:pathLst>
                  <a:path w="24" h="16">
                    <a:moveTo>
                      <a:pt x="0" y="16"/>
                    </a:move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1" name="Freeform 1715"/>
              <p:cNvSpPr>
                <a:spLocks/>
              </p:cNvSpPr>
              <p:nvPr/>
            </p:nvSpPr>
            <p:spPr bwMode="auto">
              <a:xfrm>
                <a:off x="3432" y="3060"/>
                <a:ext cx="24" cy="16"/>
              </a:xfrm>
              <a:custGeom>
                <a:avLst/>
                <a:gdLst/>
                <a:ahLst/>
                <a:cxnLst>
                  <a:cxn ang="0">
                    <a:pos x="0" y="16"/>
                  </a:cxn>
                  <a:cxn ang="0">
                    <a:pos x="0" y="16"/>
                  </a:cxn>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8" y="0"/>
                  </a:cxn>
                  <a:cxn ang="0">
                    <a:pos x="8" y="8"/>
                  </a:cxn>
                  <a:cxn ang="0">
                    <a:pos x="8" y="8"/>
                  </a:cxn>
                  <a:cxn ang="0">
                    <a:pos x="8" y="8"/>
                  </a:cxn>
                  <a:cxn ang="0">
                    <a:pos x="8" y="8"/>
                  </a:cxn>
                  <a:cxn ang="0">
                    <a:pos x="8" y="8"/>
                  </a:cxn>
                  <a:cxn ang="0">
                    <a:pos x="8" y="8"/>
                  </a:cxn>
                  <a:cxn ang="0">
                    <a:pos x="8" y="16"/>
                  </a:cxn>
                  <a:cxn ang="0">
                    <a:pos x="8" y="16"/>
                  </a:cxn>
                  <a:cxn ang="0">
                    <a:pos x="8" y="16"/>
                  </a:cxn>
                  <a:cxn ang="0">
                    <a:pos x="0"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2" name="Freeform 1716"/>
              <p:cNvSpPr>
                <a:spLocks/>
              </p:cNvSpPr>
              <p:nvPr/>
            </p:nvSpPr>
            <p:spPr bwMode="auto">
              <a:xfrm>
                <a:off x="3440" y="306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3" name="Freeform 1717"/>
              <p:cNvSpPr>
                <a:spLocks/>
              </p:cNvSpPr>
              <p:nvPr/>
            </p:nvSpPr>
            <p:spPr bwMode="auto">
              <a:xfrm>
                <a:off x="3335"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4" name="Freeform 1718"/>
              <p:cNvSpPr>
                <a:spLocks/>
              </p:cNvSpPr>
              <p:nvPr/>
            </p:nvSpPr>
            <p:spPr bwMode="auto">
              <a:xfrm>
                <a:off x="3343"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5" name="Freeform 1719"/>
              <p:cNvSpPr>
                <a:spLocks/>
              </p:cNvSpPr>
              <p:nvPr/>
            </p:nvSpPr>
            <p:spPr bwMode="auto">
              <a:xfrm>
                <a:off x="3271" y="3068"/>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6" name="Freeform 1720"/>
              <p:cNvSpPr>
                <a:spLocks/>
              </p:cNvSpPr>
              <p:nvPr/>
            </p:nvSpPr>
            <p:spPr bwMode="auto">
              <a:xfrm>
                <a:off x="3239" y="3068"/>
                <a:ext cx="8" cy="8"/>
              </a:xfrm>
              <a:custGeom>
                <a:avLst/>
                <a:gdLst/>
                <a:ahLst/>
                <a:cxnLst>
                  <a:cxn ang="0">
                    <a:pos x="0" y="8"/>
                  </a:cxn>
                  <a:cxn ang="0">
                    <a:pos x="0" y="8"/>
                  </a:cxn>
                  <a:cxn ang="0">
                    <a:pos x="8" y="8"/>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7" name="Freeform 1721"/>
              <p:cNvSpPr>
                <a:spLocks/>
              </p:cNvSpPr>
              <p:nvPr/>
            </p:nvSpPr>
            <p:spPr bwMode="auto">
              <a:xfrm>
                <a:off x="3239" y="30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8" name="Freeform 1722"/>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59" name="Freeform 1723"/>
              <p:cNvSpPr>
                <a:spLocks/>
              </p:cNvSpPr>
              <p:nvPr/>
            </p:nvSpPr>
            <p:spPr bwMode="auto">
              <a:xfrm>
                <a:off x="3335" y="3068"/>
                <a:ext cx="25" cy="8"/>
              </a:xfrm>
              <a:custGeom>
                <a:avLst/>
                <a:gdLst/>
                <a:ahLst/>
                <a:cxnLst>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25" y="0"/>
                  </a:cxn>
                  <a:cxn ang="0">
                    <a:pos x="17" y="0"/>
                  </a:cxn>
                  <a:cxn ang="0">
                    <a:pos x="17" y="0"/>
                  </a:cxn>
                  <a:cxn ang="0">
                    <a:pos x="17" y="8"/>
                  </a:cxn>
                  <a:cxn ang="0">
                    <a:pos x="17" y="8"/>
                  </a:cxn>
                  <a:cxn ang="0">
                    <a:pos x="17" y="8"/>
                  </a:cxn>
                  <a:cxn ang="0">
                    <a:pos x="8" y="8"/>
                  </a:cxn>
                  <a:cxn ang="0">
                    <a:pos x="17" y="8"/>
                  </a:cxn>
                  <a:cxn ang="0">
                    <a:pos x="17" y="8"/>
                  </a:cxn>
                  <a:cxn ang="0">
                    <a:pos x="17" y="0"/>
                  </a:cxn>
                  <a:cxn ang="0">
                    <a:pos x="17" y="0"/>
                  </a:cxn>
                  <a:cxn ang="0">
                    <a:pos x="17" y="0"/>
                  </a:cxn>
                  <a:cxn ang="0">
                    <a:pos x="25" y="0"/>
                  </a:cxn>
                  <a:cxn ang="0">
                    <a:pos x="25" y="0"/>
                  </a:cxn>
                  <a:cxn ang="0">
                    <a:pos x="17" y="0"/>
                  </a:cxn>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17" y="0"/>
                    </a:lnTo>
                    <a:lnTo>
                      <a:pt x="17"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0" name="Freeform 1724"/>
              <p:cNvSpPr>
                <a:spLocks/>
              </p:cNvSpPr>
              <p:nvPr/>
            </p:nvSpPr>
            <p:spPr bwMode="auto">
              <a:xfrm>
                <a:off x="344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1" name="Freeform 1725"/>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2" name="Freeform 1726"/>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3" name="Freeform 1727"/>
              <p:cNvSpPr>
                <a:spLocks/>
              </p:cNvSpPr>
              <p:nvPr/>
            </p:nvSpPr>
            <p:spPr bwMode="auto">
              <a:xfrm>
                <a:off x="3327" y="3068"/>
                <a:ext cx="8" cy="8"/>
              </a:xfrm>
              <a:custGeom>
                <a:avLst/>
                <a:gdLst/>
                <a:ahLst/>
                <a:cxnLst>
                  <a:cxn ang="0">
                    <a:pos x="0" y="0"/>
                  </a:cxn>
                  <a:cxn ang="0">
                    <a:pos x="8" y="0"/>
                  </a:cxn>
                  <a:cxn ang="0">
                    <a:pos x="8" y="0"/>
                  </a:cxn>
                  <a:cxn ang="0">
                    <a:pos x="0" y="0"/>
                  </a:cxn>
                  <a:cxn ang="0">
                    <a:pos x="0" y="0"/>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0" y="8"/>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0"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4" name="Freeform 1728"/>
              <p:cNvSpPr>
                <a:spLocks/>
              </p:cNvSpPr>
              <p:nvPr/>
            </p:nvSpPr>
            <p:spPr bwMode="auto">
              <a:xfrm>
                <a:off x="3279" y="3068"/>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5" name="Freeform 1729"/>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6" name="Freeform 173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7" name="Freeform 1731"/>
              <p:cNvSpPr>
                <a:spLocks/>
              </p:cNvSpPr>
              <p:nvPr/>
            </p:nvSpPr>
            <p:spPr bwMode="auto">
              <a:xfrm>
                <a:off x="3456" y="3076"/>
                <a:ext cx="16"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8" name="Freeform 1732"/>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9" name="Freeform 1733"/>
              <p:cNvSpPr>
                <a:spLocks/>
              </p:cNvSpPr>
              <p:nvPr/>
            </p:nvSpPr>
            <p:spPr bwMode="auto">
              <a:xfrm>
                <a:off x="3335" y="30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0" name="Freeform 1734"/>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1" name="Freeform 1735"/>
              <p:cNvSpPr>
                <a:spLocks/>
              </p:cNvSpPr>
              <p:nvPr/>
            </p:nvSpPr>
            <p:spPr bwMode="auto">
              <a:xfrm>
                <a:off x="3360" y="3076"/>
                <a:ext cx="8" cy="1"/>
              </a:xfrm>
              <a:custGeom>
                <a:avLst/>
                <a:gdLst/>
                <a:ahLst/>
                <a:cxnLst>
                  <a:cxn ang="0">
                    <a:pos x="8"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8" y="0"/>
                    </a:lnTo>
                    <a:lnTo>
                      <a:pt x="0"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2" name="Freeform 1736"/>
              <p:cNvSpPr>
                <a:spLocks/>
              </p:cNvSpPr>
              <p:nvPr/>
            </p:nvSpPr>
            <p:spPr bwMode="auto">
              <a:xfrm>
                <a:off x="3158"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3" name="Freeform 1737"/>
              <p:cNvSpPr>
                <a:spLocks/>
              </p:cNvSpPr>
              <p:nvPr/>
            </p:nvSpPr>
            <p:spPr bwMode="auto">
              <a:xfrm>
                <a:off x="3360" y="3076"/>
                <a:ext cx="8" cy="8"/>
              </a:xfrm>
              <a:custGeom>
                <a:avLst/>
                <a:gdLst/>
                <a:ahLst/>
                <a:cxnLst>
                  <a:cxn ang="0">
                    <a:pos x="8" y="0"/>
                  </a:cxn>
                  <a:cxn ang="0">
                    <a:pos x="8" y="8"/>
                  </a:cxn>
                  <a:cxn ang="0">
                    <a:pos x="8" y="8"/>
                  </a:cxn>
                  <a:cxn ang="0">
                    <a:pos x="0" y="0"/>
                  </a:cxn>
                  <a:cxn ang="0">
                    <a:pos x="8" y="0"/>
                  </a:cxn>
                </a:cxnLst>
                <a:rect l="0" t="0" r="r" b="b"/>
                <a:pathLst>
                  <a:path w="8" h="8">
                    <a:moveTo>
                      <a:pt x="8" y="0"/>
                    </a:moveTo>
                    <a:lnTo>
                      <a:pt x="8" y="8"/>
                    </a:lnTo>
                    <a:lnTo>
                      <a:pt x="8"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4" name="Freeform 1738"/>
              <p:cNvSpPr>
                <a:spLocks/>
              </p:cNvSpPr>
              <p:nvPr/>
            </p:nvSpPr>
            <p:spPr bwMode="auto">
              <a:xfrm>
                <a:off x="3472" y="3076"/>
                <a:ext cx="1" cy="8"/>
              </a:xfrm>
              <a:custGeom>
                <a:avLst/>
                <a:gdLst/>
                <a:ahLst/>
                <a:cxnLst>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5" name="Freeform 1739"/>
              <p:cNvSpPr>
                <a:spLocks/>
              </p:cNvSpPr>
              <p:nvPr/>
            </p:nvSpPr>
            <p:spPr bwMode="auto">
              <a:xfrm>
                <a:off x="3432" y="3068"/>
                <a:ext cx="16" cy="16"/>
              </a:xfrm>
              <a:custGeom>
                <a:avLst/>
                <a:gdLst/>
                <a:ahLst/>
                <a:cxnLst>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6" name="Freeform 1740"/>
              <p:cNvSpPr>
                <a:spLocks/>
              </p:cNvSpPr>
              <p:nvPr/>
            </p:nvSpPr>
            <p:spPr bwMode="auto">
              <a:xfrm>
                <a:off x="3472"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7" name="Freeform 1741"/>
              <p:cNvSpPr>
                <a:spLocks/>
              </p:cNvSpPr>
              <p:nvPr/>
            </p:nvSpPr>
            <p:spPr bwMode="auto">
              <a:xfrm>
                <a:off x="3440" y="3060"/>
                <a:ext cx="16" cy="24"/>
              </a:xfrm>
              <a:custGeom>
                <a:avLst/>
                <a:gdLst/>
                <a:ahLst/>
                <a:cxnLst>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Lst>
                <a:rect l="0" t="0" r="r" b="b"/>
                <a:pathLst>
                  <a:path w="16" h="24">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0" y="24"/>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8" name="Freeform 1742"/>
              <p:cNvSpPr>
                <a:spLocks/>
              </p:cNvSpPr>
              <p:nvPr/>
            </p:nvSpPr>
            <p:spPr bwMode="auto">
              <a:xfrm>
                <a:off x="3368"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9" name="Freeform 1743"/>
              <p:cNvSpPr>
                <a:spLocks/>
              </p:cNvSpPr>
              <p:nvPr/>
            </p:nvSpPr>
            <p:spPr bwMode="auto">
              <a:xfrm>
                <a:off x="3343" y="3068"/>
                <a:ext cx="25" cy="8"/>
              </a:xfrm>
              <a:custGeom>
                <a:avLst/>
                <a:gdLst/>
                <a:ahLst/>
                <a:cxnLst>
                  <a:cxn ang="0">
                    <a:pos x="0" y="8"/>
                  </a:cxn>
                  <a:cxn ang="0">
                    <a:pos x="0" y="8"/>
                  </a:cxn>
                  <a:cxn ang="0">
                    <a:pos x="0" y="8"/>
                  </a:cxn>
                  <a:cxn ang="0">
                    <a:pos x="0" y="8"/>
                  </a:cxn>
                  <a:cxn ang="0">
                    <a:pos x="0" y="8"/>
                  </a:cxn>
                  <a:cxn ang="0">
                    <a:pos x="0" y="8"/>
                  </a:cxn>
                  <a:cxn ang="0">
                    <a:pos x="9" y="8"/>
                  </a:cxn>
                  <a:cxn ang="0">
                    <a:pos x="9" y="8"/>
                  </a:cxn>
                  <a:cxn ang="0">
                    <a:pos x="9" y="8"/>
                  </a:cxn>
                  <a:cxn ang="0">
                    <a:pos x="9" y="0"/>
                  </a:cxn>
                  <a:cxn ang="0">
                    <a:pos x="9" y="0"/>
                  </a:cxn>
                  <a:cxn ang="0">
                    <a:pos x="9" y="8"/>
                  </a:cxn>
                  <a:cxn ang="0">
                    <a:pos x="9" y="8"/>
                  </a:cxn>
                  <a:cxn ang="0">
                    <a:pos x="9" y="8"/>
                  </a:cxn>
                  <a:cxn ang="0">
                    <a:pos x="17" y="8"/>
                  </a:cxn>
                  <a:cxn ang="0">
                    <a:pos x="9" y="8"/>
                  </a:cxn>
                  <a:cxn ang="0">
                    <a:pos x="9" y="8"/>
                  </a:cxn>
                  <a:cxn ang="0">
                    <a:pos x="9" y="8"/>
                  </a:cxn>
                  <a:cxn ang="0">
                    <a:pos x="9" y="8"/>
                  </a:cxn>
                  <a:cxn ang="0">
                    <a:pos x="9" y="8"/>
                  </a:cxn>
                  <a:cxn ang="0">
                    <a:pos x="9" y="0"/>
                  </a:cxn>
                  <a:cxn ang="0">
                    <a:pos x="9" y="0"/>
                  </a:cxn>
                  <a:cxn ang="0">
                    <a:pos x="17" y="0"/>
                  </a:cxn>
                  <a:cxn ang="0">
                    <a:pos x="17" y="0"/>
                  </a:cxn>
                  <a:cxn ang="0">
                    <a:pos x="17" y="0"/>
                  </a:cxn>
                  <a:cxn ang="0">
                    <a:pos x="17" y="8"/>
                  </a:cxn>
                  <a:cxn ang="0">
                    <a:pos x="17" y="8"/>
                  </a:cxn>
                  <a:cxn ang="0">
                    <a:pos x="25"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 ang="0">
                    <a:pos x="17" y="0"/>
                  </a:cxn>
                  <a:cxn ang="0">
                    <a:pos x="17" y="0"/>
                  </a:cxn>
                  <a:cxn ang="0">
                    <a:pos x="17" y="0"/>
                  </a:cxn>
                  <a:cxn ang="0">
                    <a:pos x="9" y="0"/>
                  </a:cxn>
                  <a:cxn ang="0">
                    <a:pos x="9" y="8"/>
                  </a:cxn>
                  <a:cxn ang="0">
                    <a:pos x="9" y="8"/>
                  </a:cxn>
                  <a:cxn ang="0">
                    <a:pos x="9" y="8"/>
                  </a:cxn>
                  <a:cxn ang="0">
                    <a:pos x="17" y="8"/>
                  </a:cxn>
                  <a:cxn ang="0">
                    <a:pos x="9" y="8"/>
                  </a:cxn>
                  <a:cxn ang="0">
                    <a:pos x="17"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Lst>
                <a:rect l="0" t="0" r="r" b="b"/>
                <a:pathLst>
                  <a:path w="25"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17"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17"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25" y="8"/>
                    </a:lnTo>
                    <a:lnTo>
                      <a:pt x="25" y="8"/>
                    </a:lnTo>
                    <a:lnTo>
                      <a:pt x="17" y="8"/>
                    </a:lnTo>
                    <a:lnTo>
                      <a:pt x="25" y="8"/>
                    </a:lnTo>
                    <a:lnTo>
                      <a:pt x="25" y="8"/>
                    </a:lnTo>
                    <a:lnTo>
                      <a:pt x="25" y="8"/>
                    </a:lnTo>
                    <a:lnTo>
                      <a:pt x="25" y="8"/>
                    </a:lnTo>
                    <a:lnTo>
                      <a:pt x="17"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9" y="8"/>
                    </a:lnTo>
                    <a:lnTo>
                      <a:pt x="9" y="8"/>
                    </a:lnTo>
                    <a:lnTo>
                      <a:pt x="17" y="8"/>
                    </a:lnTo>
                    <a:lnTo>
                      <a:pt x="17" y="8"/>
                    </a:lnTo>
                    <a:lnTo>
                      <a:pt x="9" y="8"/>
                    </a:lnTo>
                    <a:lnTo>
                      <a:pt x="9" y="8"/>
                    </a:lnTo>
                    <a:lnTo>
                      <a:pt x="9" y="8"/>
                    </a:lnTo>
                    <a:lnTo>
                      <a:pt x="9"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0"/>
                    </a:lnTo>
                    <a:lnTo>
                      <a:pt x="9" y="8"/>
                    </a:lnTo>
                    <a:lnTo>
                      <a:pt x="9" y="8"/>
                    </a:lnTo>
                    <a:lnTo>
                      <a:pt x="9" y="8"/>
                    </a:lnTo>
                    <a:lnTo>
                      <a:pt x="9" y="8"/>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0" name="Freeform 1744"/>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1" name="Freeform 1745"/>
              <p:cNvSpPr>
                <a:spLocks/>
              </p:cNvSpPr>
              <p:nvPr/>
            </p:nvSpPr>
            <p:spPr bwMode="auto">
              <a:xfrm>
                <a:off x="3464" y="3076"/>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2" name="Freeform 1746"/>
              <p:cNvSpPr>
                <a:spLocks/>
              </p:cNvSpPr>
              <p:nvPr/>
            </p:nvSpPr>
            <p:spPr bwMode="auto">
              <a:xfrm>
                <a:off x="3360" y="3076"/>
                <a:ext cx="8" cy="8"/>
              </a:xfrm>
              <a:custGeom>
                <a:avLst/>
                <a:gdLst/>
                <a:ahLst/>
                <a:cxnLst>
                  <a:cxn ang="0">
                    <a:pos x="0" y="8"/>
                  </a:cxn>
                  <a:cxn ang="0">
                    <a:pos x="0" y="0"/>
                  </a:cxn>
                  <a:cxn ang="0">
                    <a:pos x="8" y="0"/>
                  </a:cxn>
                  <a:cxn ang="0">
                    <a:pos x="8" y="0"/>
                  </a:cxn>
                  <a:cxn ang="0">
                    <a:pos x="8" y="0"/>
                  </a:cxn>
                  <a:cxn ang="0">
                    <a:pos x="8" y="8"/>
                  </a:cxn>
                  <a:cxn ang="0">
                    <a:pos x="8" y="8"/>
                  </a:cxn>
                  <a:cxn ang="0">
                    <a:pos x="0" y="0"/>
                  </a:cxn>
                  <a:cxn ang="0">
                    <a:pos x="0" y="0"/>
                  </a:cxn>
                  <a:cxn ang="0">
                    <a:pos x="8" y="0"/>
                  </a:cxn>
                  <a:cxn ang="0">
                    <a:pos x="8" y="0"/>
                  </a:cxn>
                  <a:cxn ang="0">
                    <a:pos x="8" y="0"/>
                  </a:cxn>
                  <a:cxn ang="0">
                    <a:pos x="8" y="0"/>
                  </a:cxn>
                  <a:cxn ang="0">
                    <a:pos x="8" y="8"/>
                  </a:cxn>
                  <a:cxn ang="0">
                    <a:pos x="8" y="8"/>
                  </a:cxn>
                  <a:cxn ang="0">
                    <a:pos x="8" y="0"/>
                  </a:cxn>
                  <a:cxn ang="0">
                    <a:pos x="8" y="8"/>
                  </a:cxn>
                  <a:cxn ang="0">
                    <a:pos x="0" y="8"/>
                  </a:cxn>
                </a:cxnLst>
                <a:rect l="0" t="0" r="r" b="b"/>
                <a:pathLst>
                  <a:path w="8" h="8">
                    <a:moveTo>
                      <a:pt x="0" y="8"/>
                    </a:moveTo>
                    <a:lnTo>
                      <a:pt x="0" y="0"/>
                    </a:lnTo>
                    <a:lnTo>
                      <a:pt x="8" y="0"/>
                    </a:lnTo>
                    <a:lnTo>
                      <a:pt x="8" y="0"/>
                    </a:lnTo>
                    <a:lnTo>
                      <a:pt x="8" y="0"/>
                    </a:lnTo>
                    <a:lnTo>
                      <a:pt x="8" y="8"/>
                    </a:lnTo>
                    <a:lnTo>
                      <a:pt x="8" y="8"/>
                    </a:lnTo>
                    <a:lnTo>
                      <a:pt x="0" y="0"/>
                    </a:lnTo>
                    <a:lnTo>
                      <a:pt x="0" y="0"/>
                    </a:lnTo>
                    <a:lnTo>
                      <a:pt x="8" y="0"/>
                    </a:lnTo>
                    <a:lnTo>
                      <a:pt x="8" y="0"/>
                    </a:lnTo>
                    <a:lnTo>
                      <a:pt x="8" y="0"/>
                    </a:lnTo>
                    <a:lnTo>
                      <a:pt x="8" y="0"/>
                    </a:lnTo>
                    <a:lnTo>
                      <a:pt x="8" y="8"/>
                    </a:lnTo>
                    <a:lnTo>
                      <a:pt x="8"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3" name="Freeform 1747"/>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4" name="Freeform 1748"/>
              <p:cNvSpPr>
                <a:spLocks/>
              </p:cNvSpPr>
              <p:nvPr/>
            </p:nvSpPr>
            <p:spPr bwMode="auto">
              <a:xfrm>
                <a:off x="3456" y="30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5" name="Freeform 1749"/>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6" name="Freeform 1750"/>
              <p:cNvSpPr>
                <a:spLocks/>
              </p:cNvSpPr>
              <p:nvPr/>
            </p:nvSpPr>
            <p:spPr bwMode="auto">
              <a:xfrm>
                <a:off x="3279" y="3076"/>
                <a:ext cx="16" cy="8"/>
              </a:xfrm>
              <a:custGeom>
                <a:avLst/>
                <a:gdLst/>
                <a:ahLst/>
                <a:cxnLst>
                  <a:cxn ang="0">
                    <a:pos x="8" y="0"/>
                  </a:cxn>
                  <a:cxn ang="0">
                    <a:pos x="0" y="0"/>
                  </a:cxn>
                  <a:cxn ang="0">
                    <a:pos x="0"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8"/>
                  </a:cxn>
                  <a:cxn ang="0">
                    <a:pos x="8" y="8"/>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16" h="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7" name="Freeform 1751"/>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8" name="Freeform 1752"/>
              <p:cNvSpPr>
                <a:spLocks/>
              </p:cNvSpPr>
              <p:nvPr/>
            </p:nvSpPr>
            <p:spPr bwMode="auto">
              <a:xfrm>
                <a:off x="3456" y="3084"/>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9" name="Freeform 1753"/>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0" name="Freeform 1754"/>
              <p:cNvSpPr>
                <a:spLocks/>
              </p:cNvSpPr>
              <p:nvPr/>
            </p:nvSpPr>
            <p:spPr bwMode="auto">
              <a:xfrm>
                <a:off x="3360" y="3076"/>
                <a:ext cx="8" cy="8"/>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 ang="0">
                    <a:pos x="0" y="0"/>
                  </a:cxn>
                  <a:cxn ang="0">
                    <a:pos x="8"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1" name="Freeform 1755"/>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2" name="Freeform 1756"/>
              <p:cNvSpPr>
                <a:spLocks/>
              </p:cNvSpPr>
              <p:nvPr/>
            </p:nvSpPr>
            <p:spPr bwMode="auto">
              <a:xfrm>
                <a:off x="336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3" name="Freeform 175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4" name="Freeform 1758"/>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5" name="Freeform 1759"/>
              <p:cNvSpPr>
                <a:spLocks/>
              </p:cNvSpPr>
              <p:nvPr/>
            </p:nvSpPr>
            <p:spPr bwMode="auto">
              <a:xfrm>
                <a:off x="3456" y="3084"/>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6" name="Freeform 1760"/>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7" name="Freeform 176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8" name="Freeform 176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9" name="Freeform 1763"/>
              <p:cNvSpPr>
                <a:spLocks/>
              </p:cNvSpPr>
              <p:nvPr/>
            </p:nvSpPr>
            <p:spPr bwMode="auto">
              <a:xfrm>
                <a:off x="3287" y="3068"/>
                <a:ext cx="8" cy="16"/>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0"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 ang="0">
                    <a:pos x="8" y="16"/>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16"/>
                    </a:lnTo>
                    <a:lnTo>
                      <a:pt x="0"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0" name="Freeform 1764"/>
              <p:cNvSpPr>
                <a:spLocks/>
              </p:cNvSpPr>
              <p:nvPr/>
            </p:nvSpPr>
            <p:spPr bwMode="auto">
              <a:xfrm>
                <a:off x="3343" y="3076"/>
                <a:ext cx="1" cy="8"/>
              </a:xfrm>
              <a:custGeom>
                <a:avLst/>
                <a:gdLst/>
                <a:ahLst/>
                <a:cxnLst>
                  <a:cxn ang="0">
                    <a:pos x="0" y="8"/>
                  </a:cxn>
                  <a:cxn ang="0">
                    <a:pos x="0" y="8"/>
                  </a:cxn>
                  <a:cxn ang="0">
                    <a:pos x="0" y="0"/>
                  </a:cxn>
                  <a:cxn ang="0">
                    <a:pos x="0" y="0"/>
                  </a:cxn>
                  <a:cxn ang="0">
                    <a:pos x="0" y="8"/>
                  </a:cxn>
                  <a:cxn ang="0">
                    <a:pos x="0" y="8"/>
                  </a:cxn>
                </a:cxnLst>
                <a:rect l="0" t="0" r="r" b="b"/>
                <a:pathLst>
                  <a:path h="8">
                    <a:moveTo>
                      <a:pt x="0" y="8"/>
                    </a:move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1" name="Freeform 1765"/>
              <p:cNvSpPr>
                <a:spLocks noEditPoints="1"/>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2" name="Freeform 1766"/>
              <p:cNvSpPr>
                <a:spLocks/>
              </p:cNvSpPr>
              <p:nvPr/>
            </p:nvSpPr>
            <p:spPr bwMode="auto">
              <a:xfrm>
                <a:off x="3456" y="3084"/>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3" name="Freeform 1767"/>
              <p:cNvSpPr>
                <a:spLocks/>
              </p:cNvSpPr>
              <p:nvPr/>
            </p:nvSpPr>
            <p:spPr bwMode="auto">
              <a:xfrm>
                <a:off x="3360"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4" name="Freeform 1768"/>
              <p:cNvSpPr>
                <a:spLocks noEditPoints="1"/>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5" name="Freeform 1769"/>
              <p:cNvSpPr>
                <a:spLocks/>
              </p:cNvSpPr>
              <p:nvPr/>
            </p:nvSpPr>
            <p:spPr bwMode="auto">
              <a:xfrm>
                <a:off x="3360" y="3084"/>
                <a:ext cx="8" cy="1"/>
              </a:xfrm>
              <a:custGeom>
                <a:avLst/>
                <a:gdLst/>
                <a:ahLst/>
                <a:cxnLst>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6" name="Freeform 1770"/>
              <p:cNvSpPr>
                <a:spLocks/>
              </p:cNvSpPr>
              <p:nvPr/>
            </p:nvSpPr>
            <p:spPr bwMode="auto">
              <a:xfrm>
                <a:off x="328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7" name="Freeform 1771"/>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8" name="Freeform 177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9" name="Freeform 1773"/>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0" name="Freeform 1774"/>
              <p:cNvSpPr>
                <a:spLocks/>
              </p:cNvSpPr>
              <p:nvPr/>
            </p:nvSpPr>
            <p:spPr bwMode="auto">
              <a:xfrm>
                <a:off x="3432" y="3076"/>
                <a:ext cx="8" cy="8"/>
              </a:xfrm>
              <a:custGeom>
                <a:avLst/>
                <a:gdLst/>
                <a:ahLst/>
                <a:cxnLst>
                  <a:cxn ang="0">
                    <a:pos x="8" y="0"/>
                  </a:cxn>
                  <a:cxn ang="0">
                    <a:pos x="8" y="0"/>
                  </a:cxn>
                  <a:cxn ang="0">
                    <a:pos x="0" y="0"/>
                  </a:cxn>
                  <a:cxn ang="0">
                    <a:pos x="0" y="0"/>
                  </a:cxn>
                  <a:cxn ang="0">
                    <a:pos x="0" y="0"/>
                  </a:cxn>
                  <a:cxn ang="0">
                    <a:pos x="0" y="0"/>
                  </a:cxn>
                  <a:cxn ang="0">
                    <a:pos x="0" y="8"/>
                  </a:cxn>
                  <a:cxn ang="0">
                    <a:pos x="0" y="0"/>
                  </a:cxn>
                  <a:cxn ang="0">
                    <a:pos x="0" y="0"/>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1" name="Freeform 1775"/>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2" name="Freeform 1776"/>
              <p:cNvSpPr>
                <a:spLocks noEditPoints="1"/>
              </p:cNvSpPr>
              <p:nvPr/>
            </p:nvSpPr>
            <p:spPr bwMode="auto">
              <a:xfrm>
                <a:off x="3456" y="3084"/>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3" name="Freeform 1777"/>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4" name="Freeform 1778"/>
              <p:cNvSpPr>
                <a:spLocks noEditPoints="1"/>
              </p:cNvSpPr>
              <p:nvPr/>
            </p:nvSpPr>
            <p:spPr bwMode="auto">
              <a:xfrm>
                <a:off x="3352" y="3084"/>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5" name="Freeform 1779"/>
              <p:cNvSpPr>
                <a:spLocks/>
              </p:cNvSpPr>
              <p:nvPr/>
            </p:nvSpPr>
            <p:spPr bwMode="auto">
              <a:xfrm>
                <a:off x="3456" y="3076"/>
                <a:ext cx="8" cy="8"/>
              </a:xfrm>
              <a:custGeom>
                <a:avLst/>
                <a:gdLst/>
                <a:ahLst/>
                <a:cxnLst>
                  <a:cxn ang="0">
                    <a:pos x="8" y="8"/>
                  </a:cxn>
                  <a:cxn ang="0">
                    <a:pos x="8" y="8"/>
                  </a:cxn>
                  <a:cxn ang="0">
                    <a:pos x="8" y="8"/>
                  </a:cxn>
                  <a:cxn ang="0">
                    <a:pos x="8" y="8"/>
                  </a:cxn>
                  <a:cxn ang="0">
                    <a:pos x="0" y="8"/>
                  </a:cxn>
                  <a:cxn ang="0">
                    <a:pos x="8" y="0"/>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6" name="Freeform 1780"/>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8" y="8"/>
                    </a:lnTo>
                    <a:lnTo>
                      <a:pt x="0" y="8"/>
                    </a:lnTo>
                    <a:lnTo>
                      <a:pt x="0"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7" name="Freeform 1781"/>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8" name="Freeform 1782"/>
              <p:cNvSpPr>
                <a:spLocks/>
              </p:cNvSpPr>
              <p:nvPr/>
            </p:nvSpPr>
            <p:spPr bwMode="auto">
              <a:xfrm>
                <a:off x="3335" y="3068"/>
                <a:ext cx="8"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0" y="0"/>
                  </a:cxn>
                  <a:cxn ang="0">
                    <a:pos x="0" y="0"/>
                  </a:cxn>
                  <a:cxn ang="0">
                    <a:pos x="8" y="0"/>
                  </a:cxn>
                  <a:cxn ang="0">
                    <a:pos x="8" y="0"/>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0"/>
                  </a:cxn>
                  <a:cxn ang="0">
                    <a:pos x="8" y="0"/>
                  </a:cxn>
                  <a:cxn ang="0">
                    <a:pos x="8" y="0"/>
                  </a:cxn>
                  <a:cxn ang="0">
                    <a:pos x="0" y="8"/>
                  </a:cxn>
                  <a:cxn ang="0">
                    <a:pos x="8" y="8"/>
                  </a:cxn>
                  <a:cxn ang="0">
                    <a:pos x="8" y="8"/>
                  </a:cxn>
                  <a:cxn ang="0">
                    <a:pos x="8" y="8"/>
                  </a:cxn>
                  <a:cxn ang="0">
                    <a:pos x="8" y="8"/>
                  </a:cxn>
                  <a:cxn ang="0">
                    <a:pos x="8" y="8"/>
                  </a:cxn>
                  <a:cxn ang="0">
                    <a:pos x="8" y="8"/>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0" y="8"/>
                    </a:lnTo>
                    <a:lnTo>
                      <a:pt x="8" y="16"/>
                    </a:lnTo>
                    <a:lnTo>
                      <a:pt x="0" y="16"/>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0"/>
                    </a:lnTo>
                    <a:lnTo>
                      <a:pt x="0" y="0"/>
                    </a:lnTo>
                    <a:lnTo>
                      <a:pt x="8" y="0"/>
                    </a:lnTo>
                    <a:lnTo>
                      <a:pt x="8"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0"/>
                    </a:lnTo>
                    <a:lnTo>
                      <a:pt x="0" y="0"/>
                    </a:lnTo>
                    <a:lnTo>
                      <a:pt x="0" y="8"/>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9" name="Freeform 1783"/>
              <p:cNvSpPr>
                <a:spLocks/>
              </p:cNvSpPr>
              <p:nvPr/>
            </p:nvSpPr>
            <p:spPr bwMode="auto">
              <a:xfrm>
                <a:off x="3368" y="3076"/>
                <a:ext cx="8" cy="8"/>
              </a:xfrm>
              <a:custGeom>
                <a:avLst/>
                <a:gdLst/>
                <a:ahLst/>
                <a:cxnLst>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8"/>
                  </a:cxn>
                  <a:cxn ang="0">
                    <a:pos x="0" y="8"/>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0" name="Freeform 1784"/>
              <p:cNvSpPr>
                <a:spLocks/>
              </p:cNvSpPr>
              <p:nvPr/>
            </p:nvSpPr>
            <p:spPr bwMode="auto">
              <a:xfrm>
                <a:off x="3343" y="3084"/>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1" name="Freeform 1785"/>
              <p:cNvSpPr>
                <a:spLocks/>
              </p:cNvSpPr>
              <p:nvPr/>
            </p:nvSpPr>
            <p:spPr bwMode="auto">
              <a:xfrm>
                <a:off x="3368" y="3076"/>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2" name="Rectangle 178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3" name="Rectangle 1787"/>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4" name="Freeform 1788"/>
              <p:cNvSpPr>
                <a:spLocks/>
              </p:cNvSpPr>
              <p:nvPr/>
            </p:nvSpPr>
            <p:spPr bwMode="auto">
              <a:xfrm>
                <a:off x="3327" y="3068"/>
                <a:ext cx="8" cy="16"/>
              </a:xfrm>
              <a:custGeom>
                <a:avLst/>
                <a:gdLst/>
                <a:ahLst/>
                <a:cxnLst>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5" name="Rectangle 1789"/>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6" name="Freeform 1790"/>
              <p:cNvSpPr>
                <a:spLocks/>
              </p:cNvSpPr>
              <p:nvPr/>
            </p:nvSpPr>
            <p:spPr bwMode="auto">
              <a:xfrm>
                <a:off x="3432" y="3076"/>
                <a:ext cx="16" cy="8"/>
              </a:xfrm>
              <a:custGeom>
                <a:avLst/>
                <a:gdLst/>
                <a:ahLst/>
                <a:cxnLst>
                  <a:cxn ang="0">
                    <a:pos x="8" y="0"/>
                  </a:cxn>
                  <a:cxn ang="0">
                    <a:pos x="8" y="0"/>
                  </a:cxn>
                  <a:cxn ang="0">
                    <a:pos x="8" y="0"/>
                  </a:cxn>
                  <a:cxn ang="0">
                    <a:pos x="8" y="0"/>
                  </a:cxn>
                  <a:cxn ang="0">
                    <a:pos x="8" y="0"/>
                  </a:cxn>
                  <a:cxn ang="0">
                    <a:pos x="16"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7" name="Freeform 1791"/>
              <p:cNvSpPr>
                <a:spLocks/>
              </p:cNvSpPr>
              <p:nvPr/>
            </p:nvSpPr>
            <p:spPr bwMode="auto">
              <a:xfrm>
                <a:off x="3271" y="3076"/>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8" name="Rectangle 1792"/>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29" name="Rectangle 1793"/>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30" name="Freeform 1794"/>
              <p:cNvSpPr>
                <a:spLocks/>
              </p:cNvSpPr>
              <p:nvPr/>
            </p:nvSpPr>
            <p:spPr bwMode="auto">
              <a:xfrm>
                <a:off x="3335"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1" name="Freeform 1795"/>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2" name="Rectangle 179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833" name="Freeform 1797"/>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4" name="Freeform 1798"/>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5" name="Freeform 1799"/>
              <p:cNvSpPr>
                <a:spLocks/>
              </p:cNvSpPr>
              <p:nvPr/>
            </p:nvSpPr>
            <p:spPr bwMode="auto">
              <a:xfrm>
                <a:off x="3239" y="3068"/>
                <a:ext cx="8" cy="16"/>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6" name="Freeform 1800"/>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7" name="Freeform 180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8" name="Freeform 1802"/>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9" name="Freeform 1803"/>
              <p:cNvSpPr>
                <a:spLocks/>
              </p:cNvSpPr>
              <p:nvPr/>
            </p:nvSpPr>
            <p:spPr bwMode="auto">
              <a:xfrm>
                <a:off x="3368" y="30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8" y="8"/>
                  </a:cxn>
                  <a:cxn ang="0">
                    <a:pos x="8" y="8"/>
                  </a:cxn>
                  <a:cxn ang="0">
                    <a:pos x="0"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0" name="Freeform 1804"/>
              <p:cNvSpPr>
                <a:spLocks/>
              </p:cNvSpPr>
              <p:nvPr/>
            </p:nvSpPr>
            <p:spPr bwMode="auto">
              <a:xfrm>
                <a:off x="3287" y="3076"/>
                <a:ext cx="8" cy="8"/>
              </a:xfrm>
              <a:custGeom>
                <a:avLst/>
                <a:gdLst/>
                <a:ahLst/>
                <a:cxnLst>
                  <a:cxn ang="0">
                    <a:pos x="8" y="8"/>
                  </a:cxn>
                  <a:cxn ang="0">
                    <a:pos x="8" y="8"/>
                  </a:cxn>
                  <a:cxn ang="0">
                    <a:pos x="8" y="8"/>
                  </a:cxn>
                  <a:cxn ang="0">
                    <a:pos x="8" y="8"/>
                  </a:cxn>
                  <a:cxn ang="0">
                    <a:pos x="8" y="0"/>
                  </a:cxn>
                  <a:cxn ang="0">
                    <a:pos x="8" y="8"/>
                  </a:cxn>
                  <a:cxn ang="0">
                    <a:pos x="8" y="8"/>
                  </a:cxn>
                  <a:cxn ang="0">
                    <a:pos x="8"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8" y="8"/>
                  </a:cxn>
                  <a:cxn ang="0">
                    <a:pos x="8" y="8"/>
                  </a:cxn>
                  <a:cxn ang="0">
                    <a:pos x="8"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1" name="Freeform 180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2" name="Freeform 1806"/>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3" name="Freeform 180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4" name="Freeform 1808"/>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5" name="Freeform 1809"/>
              <p:cNvSpPr>
                <a:spLocks/>
              </p:cNvSpPr>
              <p:nvPr/>
            </p:nvSpPr>
            <p:spPr bwMode="auto">
              <a:xfrm>
                <a:off x="3440" y="3084"/>
                <a:ext cx="8" cy="1"/>
              </a:xfrm>
              <a:custGeom>
                <a:avLst/>
                <a:gdLst/>
                <a:ahLst/>
                <a:cxnLst>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6" name="Freeform 1810"/>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7" name="Freeform 181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8" name="Freeform 1812"/>
              <p:cNvSpPr>
                <a:spLocks/>
              </p:cNvSpPr>
              <p:nvPr/>
            </p:nvSpPr>
            <p:spPr bwMode="auto">
              <a:xfrm>
                <a:off x="3166" y="3068"/>
                <a:ext cx="16"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16"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2" name="Group 2014"/>
            <p:cNvGrpSpPr>
              <a:grpSpLocks/>
            </p:cNvGrpSpPr>
            <p:nvPr/>
          </p:nvGrpSpPr>
          <p:grpSpPr bwMode="auto">
            <a:xfrm>
              <a:off x="3150" y="3060"/>
              <a:ext cx="331" cy="41"/>
              <a:chOff x="3150" y="3060"/>
              <a:chExt cx="331" cy="41"/>
            </a:xfrm>
          </p:grpSpPr>
          <p:sp>
            <p:nvSpPr>
              <p:cNvPr id="6449" name="Freeform 1814"/>
              <p:cNvSpPr>
                <a:spLocks/>
              </p:cNvSpPr>
              <p:nvPr/>
            </p:nvSpPr>
            <p:spPr bwMode="auto">
              <a:xfrm>
                <a:off x="3368" y="30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0" name="Freeform 181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1" name="Freeform 1816"/>
              <p:cNvSpPr>
                <a:spLocks/>
              </p:cNvSpPr>
              <p:nvPr/>
            </p:nvSpPr>
            <p:spPr bwMode="auto">
              <a:xfrm>
                <a:off x="3440" y="308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2" name="Freeform 1817"/>
              <p:cNvSpPr>
                <a:spLocks/>
              </p:cNvSpPr>
              <p:nvPr/>
            </p:nvSpPr>
            <p:spPr bwMode="auto">
              <a:xfrm>
                <a:off x="3174" y="3084"/>
                <a:ext cx="8" cy="1"/>
              </a:xfrm>
              <a:custGeom>
                <a:avLst/>
                <a:gdLst/>
                <a:ahLst/>
                <a:cxnLst>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3" name="Freeform 1818"/>
              <p:cNvSpPr>
                <a:spLocks/>
              </p:cNvSpPr>
              <p:nvPr/>
            </p:nvSpPr>
            <p:spPr bwMode="auto">
              <a:xfrm>
                <a:off x="3440" y="3060"/>
                <a:ext cx="16" cy="24"/>
              </a:xfrm>
              <a:custGeom>
                <a:avLst/>
                <a:gdLst/>
                <a:ahLst/>
                <a:cxnLst>
                  <a:cxn ang="0">
                    <a:pos x="0" y="24"/>
                  </a:cxn>
                  <a:cxn ang="0">
                    <a:pos x="0" y="24"/>
                  </a:cxn>
                  <a:cxn ang="0">
                    <a:pos x="0" y="24"/>
                  </a:cxn>
                  <a:cxn ang="0">
                    <a:pos x="0" y="24"/>
                  </a:cxn>
                  <a:cxn ang="0">
                    <a:pos x="0"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24"/>
                  </a:cxn>
                  <a:cxn ang="0">
                    <a:pos x="0" y="24"/>
                  </a:cxn>
                  <a:cxn ang="0">
                    <a:pos x="0" y="24"/>
                  </a:cxn>
                  <a:cxn ang="0">
                    <a:pos x="0" y="24"/>
                  </a:cxn>
                  <a:cxn ang="0">
                    <a:pos x="0" y="24"/>
                  </a:cxn>
                  <a:cxn ang="0">
                    <a:pos x="8" y="24"/>
                  </a:cxn>
                </a:cxnLst>
                <a:rect l="0" t="0" r="r" b="b"/>
                <a:pathLst>
                  <a:path w="16" h="24">
                    <a:moveTo>
                      <a:pt x="8" y="24"/>
                    </a:moveTo>
                    <a:lnTo>
                      <a:pt x="8" y="24"/>
                    </a:lnTo>
                    <a:lnTo>
                      <a:pt x="8" y="24"/>
                    </a:lnTo>
                    <a:lnTo>
                      <a:pt x="8"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4" name="Freeform 1819"/>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5" name="Freeform 1820"/>
              <p:cNvSpPr>
                <a:spLocks/>
              </p:cNvSpPr>
              <p:nvPr/>
            </p:nvSpPr>
            <p:spPr bwMode="auto">
              <a:xfrm>
                <a:off x="3440" y="3084"/>
                <a:ext cx="8" cy="1"/>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6" name="Freeform 1821"/>
              <p:cNvSpPr>
                <a:spLocks/>
              </p:cNvSpPr>
              <p:nvPr/>
            </p:nvSpPr>
            <p:spPr bwMode="auto">
              <a:xfrm>
                <a:off x="3448" y="3068"/>
                <a:ext cx="16" cy="16"/>
              </a:xfrm>
              <a:custGeom>
                <a:avLst/>
                <a:gdLst/>
                <a:ahLst/>
                <a:cxnLst>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16" h="16">
                    <a:moveTo>
                      <a:pt x="8" y="0"/>
                    </a:moveTo>
                    <a:lnTo>
                      <a:pt x="8" y="0"/>
                    </a:lnTo>
                    <a:lnTo>
                      <a:pt x="8" y="0"/>
                    </a:lnTo>
                    <a:lnTo>
                      <a:pt x="8" y="0"/>
                    </a:lnTo>
                    <a:lnTo>
                      <a:pt x="16" y="0"/>
                    </a:lnTo>
                    <a:lnTo>
                      <a:pt x="16" y="0"/>
                    </a:lnTo>
                    <a:lnTo>
                      <a:pt x="16" y="0"/>
                    </a:lnTo>
                    <a:lnTo>
                      <a:pt x="8"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7" name="Freeform 1822"/>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8" name="Freeform 1823"/>
              <p:cNvSpPr>
                <a:spLocks/>
              </p:cNvSpPr>
              <p:nvPr/>
            </p:nvSpPr>
            <p:spPr bwMode="auto">
              <a:xfrm>
                <a:off x="3271" y="3076"/>
                <a:ext cx="24"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9" name="Freeform 1824"/>
              <p:cNvSpPr>
                <a:spLocks/>
              </p:cNvSpPr>
              <p:nvPr/>
            </p:nvSpPr>
            <p:spPr bwMode="auto">
              <a:xfrm>
                <a:off x="3440" y="3084"/>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0" name="Freeform 182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1" name="Freeform 1826"/>
              <p:cNvSpPr>
                <a:spLocks/>
              </p:cNvSpPr>
              <p:nvPr/>
            </p:nvSpPr>
            <p:spPr bwMode="auto">
              <a:xfrm>
                <a:off x="3352" y="308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2" name="Freeform 1827"/>
              <p:cNvSpPr>
                <a:spLocks/>
              </p:cNvSpPr>
              <p:nvPr/>
            </p:nvSpPr>
            <p:spPr bwMode="auto">
              <a:xfrm>
                <a:off x="3255" y="3076"/>
                <a:ext cx="16" cy="8"/>
              </a:xfrm>
              <a:custGeom>
                <a:avLst/>
                <a:gdLst/>
                <a:ahLst/>
                <a:cxnLst>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3" name="Freeform 1828"/>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4" name="Freeform 1829"/>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5" name="Freeform 1830"/>
              <p:cNvSpPr>
                <a:spLocks/>
              </p:cNvSpPr>
              <p:nvPr/>
            </p:nvSpPr>
            <p:spPr bwMode="auto">
              <a:xfrm>
                <a:off x="3166"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8"/>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0"/>
                    </a:lnTo>
                    <a:lnTo>
                      <a:pt x="0"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6" name="Freeform 1831"/>
              <p:cNvSpPr>
                <a:spLocks/>
              </p:cNvSpPr>
              <p:nvPr/>
            </p:nvSpPr>
            <p:spPr bwMode="auto">
              <a:xfrm>
                <a:off x="3239" y="3060"/>
                <a:ext cx="16" cy="24"/>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8" y="8"/>
                  </a:cxn>
                </a:cxnLst>
                <a:rect l="0" t="0" r="r" b="b"/>
                <a:pathLst>
                  <a:path w="16" h="24">
                    <a:moveTo>
                      <a:pt x="0" y="8"/>
                    </a:move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7" name="Freeform 1832"/>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8" name="Freeform 1833"/>
              <p:cNvSpPr>
                <a:spLocks/>
              </p:cNvSpPr>
              <p:nvPr/>
            </p:nvSpPr>
            <p:spPr bwMode="auto">
              <a:xfrm>
                <a:off x="3174" y="308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9" name="Freeform 1834"/>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0" name="Freeform 1835"/>
              <p:cNvSpPr>
                <a:spLocks/>
              </p:cNvSpPr>
              <p:nvPr/>
            </p:nvSpPr>
            <p:spPr bwMode="auto">
              <a:xfrm>
                <a:off x="3432"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1" name="Freeform 1836"/>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2" name="Freeform 1837"/>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3" name="Freeform 1838"/>
              <p:cNvSpPr>
                <a:spLocks/>
              </p:cNvSpPr>
              <p:nvPr/>
            </p:nvSpPr>
            <p:spPr bwMode="auto">
              <a:xfrm>
                <a:off x="3416" y="3084"/>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16"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4" name="Freeform 1839"/>
              <p:cNvSpPr>
                <a:spLocks/>
              </p:cNvSpPr>
              <p:nvPr/>
            </p:nvSpPr>
            <p:spPr bwMode="auto">
              <a:xfrm>
                <a:off x="3416" y="3076"/>
                <a:ext cx="16" cy="16"/>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5" name="Freeform 1840"/>
              <p:cNvSpPr>
                <a:spLocks/>
              </p:cNvSpPr>
              <p:nvPr/>
            </p:nvSpPr>
            <p:spPr bwMode="auto">
              <a:xfrm>
                <a:off x="3432" y="308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6" name="Freeform 1841"/>
              <p:cNvSpPr>
                <a:spLocks noEditPoints="1"/>
              </p:cNvSpPr>
              <p:nvPr/>
            </p:nvSpPr>
            <p:spPr bwMode="auto">
              <a:xfrm>
                <a:off x="3432" y="3084"/>
                <a:ext cx="8" cy="8"/>
              </a:xfrm>
              <a:custGeom>
                <a:avLst/>
                <a:gdLst/>
                <a:ahLst/>
                <a:cxnLst>
                  <a:cxn ang="0">
                    <a:pos x="0" y="8"/>
                  </a:cxn>
                  <a:cxn ang="0">
                    <a:pos x="0" y="8"/>
                  </a:cxn>
                  <a:cxn ang="0">
                    <a:pos x="0" y="0"/>
                  </a:cxn>
                  <a:cxn ang="0">
                    <a:pos x="8" y="0"/>
                  </a:cxn>
                  <a:cxn ang="0">
                    <a:pos x="8" y="8"/>
                  </a:cxn>
                  <a:cxn ang="0">
                    <a:pos x="8" y="8"/>
                  </a:cxn>
                  <a:cxn ang="0">
                    <a:pos x="8" y="8"/>
                  </a:cxn>
                  <a:cxn ang="0">
                    <a:pos x="0" y="8"/>
                  </a:cxn>
                  <a:cxn ang="0">
                    <a:pos x="0" y="8"/>
                  </a:cxn>
                  <a:cxn ang="0">
                    <a:pos x="8" y="8"/>
                  </a:cxn>
                  <a:cxn ang="0">
                    <a:pos x="0" y="8"/>
                  </a:cxn>
                  <a:cxn ang="0">
                    <a:pos x="8" y="8"/>
                  </a:cxn>
                  <a:cxn ang="0">
                    <a:pos x="8" y="8"/>
                  </a:cxn>
                  <a:cxn ang="0">
                    <a:pos x="0" y="8"/>
                  </a:cxn>
                  <a:cxn ang="0">
                    <a:pos x="8" y="8"/>
                  </a:cxn>
                  <a:cxn ang="0">
                    <a:pos x="0" y="8"/>
                  </a:cxn>
                  <a:cxn ang="0">
                    <a:pos x="0" y="8"/>
                  </a:cxn>
                  <a:cxn ang="0">
                    <a:pos x="8" y="8"/>
                  </a:cxn>
                </a:cxnLst>
                <a:rect l="0" t="0" r="r" b="b"/>
                <a:pathLst>
                  <a:path w="8" h="8">
                    <a:moveTo>
                      <a:pt x="0" y="8"/>
                    </a:moveTo>
                    <a:lnTo>
                      <a:pt x="0" y="8"/>
                    </a:lnTo>
                    <a:lnTo>
                      <a:pt x="0" y="0"/>
                    </a:lnTo>
                    <a:lnTo>
                      <a:pt x="8" y="0"/>
                    </a:lnTo>
                    <a:lnTo>
                      <a:pt x="8" y="8"/>
                    </a:lnTo>
                    <a:lnTo>
                      <a:pt x="8" y="8"/>
                    </a:lnTo>
                    <a:lnTo>
                      <a:pt x="8" y="8"/>
                    </a:lnTo>
                    <a:lnTo>
                      <a:pt x="0" y="8"/>
                    </a:lnTo>
                    <a:lnTo>
                      <a:pt x="0" y="8"/>
                    </a:lnTo>
                    <a:close/>
                    <a:moveTo>
                      <a:pt x="8" y="8"/>
                    </a:moveTo>
                    <a:lnTo>
                      <a:pt x="0" y="8"/>
                    </a:lnTo>
                    <a:lnTo>
                      <a:pt x="8" y="8"/>
                    </a:lnTo>
                    <a:lnTo>
                      <a:pt x="8" y="8"/>
                    </a:lnTo>
                    <a:lnTo>
                      <a:pt x="0"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7" name="Freeform 1842"/>
              <p:cNvSpPr>
                <a:spLocks/>
              </p:cNvSpPr>
              <p:nvPr/>
            </p:nvSpPr>
            <p:spPr bwMode="auto">
              <a:xfrm>
                <a:off x="3440"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8" name="Freeform 1843"/>
              <p:cNvSpPr>
                <a:spLocks/>
              </p:cNvSpPr>
              <p:nvPr/>
            </p:nvSpPr>
            <p:spPr bwMode="auto">
              <a:xfrm>
                <a:off x="3456" y="30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9" name="Freeform 1844"/>
              <p:cNvSpPr>
                <a:spLocks/>
              </p:cNvSpPr>
              <p:nvPr/>
            </p:nvSpPr>
            <p:spPr bwMode="auto">
              <a:xfrm>
                <a:off x="3174" y="3084"/>
                <a:ext cx="8" cy="8"/>
              </a:xfrm>
              <a:custGeom>
                <a:avLst/>
                <a:gdLst/>
                <a:ahLst/>
                <a:cxnLst>
                  <a:cxn ang="0">
                    <a:pos x="0" y="0"/>
                  </a:cxn>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0" name="Freeform 1845"/>
              <p:cNvSpPr>
                <a:spLocks/>
              </p:cNvSpPr>
              <p:nvPr/>
            </p:nvSpPr>
            <p:spPr bwMode="auto">
              <a:xfrm>
                <a:off x="3247" y="308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0"/>
                    </a:lnTo>
                    <a:lnTo>
                      <a:pt x="8" y="8"/>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1" name="Freeform 1846"/>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2" name="Freeform 1847"/>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3" name="Freeform 1848"/>
              <p:cNvSpPr>
                <a:spLocks/>
              </p:cNvSpPr>
              <p:nvPr/>
            </p:nvSpPr>
            <p:spPr bwMode="auto">
              <a:xfrm>
                <a:off x="3352" y="3084"/>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8" y="8"/>
                  </a:cxn>
                  <a:cxn ang="0">
                    <a:pos x="0" y="8"/>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8"/>
                    </a:lnTo>
                    <a:lnTo>
                      <a:pt x="8" y="8"/>
                    </a:lnTo>
                    <a:lnTo>
                      <a:pt x="0" y="8"/>
                    </a:lnTo>
                    <a:lnTo>
                      <a:pt x="0" y="8"/>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0" y="8"/>
                    </a:lnTo>
                    <a:lnTo>
                      <a:pt x="0"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4" name="Freeform 1849"/>
              <p:cNvSpPr>
                <a:spLocks/>
              </p:cNvSpPr>
              <p:nvPr/>
            </p:nvSpPr>
            <p:spPr bwMode="auto">
              <a:xfrm>
                <a:off x="3432" y="3092"/>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5" name="Freeform 1850"/>
              <p:cNvSpPr>
                <a:spLocks/>
              </p:cNvSpPr>
              <p:nvPr/>
            </p:nvSpPr>
            <p:spPr bwMode="auto">
              <a:xfrm>
                <a:off x="3376" y="308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6" name="Freeform 1851"/>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7" name="Freeform 1852"/>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8" name="Freeform 1853"/>
              <p:cNvSpPr>
                <a:spLocks/>
              </p:cNvSpPr>
              <p:nvPr/>
            </p:nvSpPr>
            <p:spPr bwMode="auto">
              <a:xfrm>
                <a:off x="343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9" name="Freeform 1854"/>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0" name="Freeform 1855"/>
              <p:cNvSpPr>
                <a:spLocks/>
              </p:cNvSpPr>
              <p:nvPr/>
            </p:nvSpPr>
            <p:spPr bwMode="auto">
              <a:xfrm>
                <a:off x="3182" y="308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1" name="Freeform 1856"/>
              <p:cNvSpPr>
                <a:spLocks/>
              </p:cNvSpPr>
              <p:nvPr/>
            </p:nvSpPr>
            <p:spPr bwMode="auto">
              <a:xfrm>
                <a:off x="3440" y="3084"/>
                <a:ext cx="1" cy="8"/>
              </a:xfrm>
              <a:custGeom>
                <a:avLst/>
                <a:gdLst/>
                <a:ahLst/>
                <a:cxnLst>
                  <a:cxn ang="0">
                    <a:pos x="0" y="0"/>
                  </a:cxn>
                  <a:cxn ang="0">
                    <a:pos x="0" y="0"/>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2" name="Freeform 1857"/>
              <p:cNvSpPr>
                <a:spLocks/>
              </p:cNvSpPr>
              <p:nvPr/>
            </p:nvSpPr>
            <p:spPr bwMode="auto">
              <a:xfrm>
                <a:off x="3456" y="3076"/>
                <a:ext cx="16" cy="16"/>
              </a:xfrm>
              <a:custGeom>
                <a:avLst/>
                <a:gdLst/>
                <a:ahLst/>
                <a:cxnLst>
                  <a:cxn ang="0">
                    <a:pos x="0" y="16"/>
                  </a:cxn>
                  <a:cxn ang="0">
                    <a:pos x="0" y="16"/>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0"/>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3" name="Freeform 185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4" name="Freeform 1859"/>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5" name="Rectangle 1860"/>
              <p:cNvSpPr>
                <a:spLocks noChangeArrowheads="1"/>
              </p:cNvSpPr>
              <p:nvPr/>
            </p:nvSpPr>
            <p:spPr bwMode="auto">
              <a:xfrm>
                <a:off x="330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496" name="Freeform 1861"/>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7" name="Freeform 1862"/>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8" name="Freeform 1863"/>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9" name="Freeform 1864"/>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0" name="Freeform 186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1" name="Freeform 1866"/>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2" name="Freeform 1867"/>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3" name="Freeform 186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4" name="Freeform 1869"/>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5" name="Freeform 1870"/>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6" name="Freeform 187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7" name="Freeform 187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8" name="Freeform 1873"/>
              <p:cNvSpPr>
                <a:spLocks/>
              </p:cNvSpPr>
              <p:nvPr/>
            </p:nvSpPr>
            <p:spPr bwMode="auto">
              <a:xfrm>
                <a:off x="3247"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9" name="Freeform 1874"/>
              <p:cNvSpPr>
                <a:spLocks/>
              </p:cNvSpPr>
              <p:nvPr/>
            </p:nvSpPr>
            <p:spPr bwMode="auto">
              <a:xfrm>
                <a:off x="3456" y="3092"/>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0" name="Freeform 187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1" name="Freeform 1876"/>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2" name="Freeform 1877"/>
              <p:cNvSpPr>
                <a:spLocks/>
              </p:cNvSpPr>
              <p:nvPr/>
            </p:nvSpPr>
            <p:spPr bwMode="auto">
              <a:xfrm>
                <a:off x="3416" y="3084"/>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8"/>
                  </a:cxn>
                  <a:cxn ang="0">
                    <a:pos x="16" y="0"/>
                  </a:cxn>
                  <a:cxn ang="0">
                    <a:pos x="16" y="0"/>
                  </a:cxn>
                  <a:cxn ang="0">
                    <a:pos x="16" y="0"/>
                  </a:cxn>
                  <a:cxn ang="0">
                    <a:pos x="16" y="0"/>
                  </a:cxn>
                  <a:cxn ang="0">
                    <a:pos x="16" y="8"/>
                  </a:cxn>
                  <a:cxn ang="0">
                    <a:pos x="16" y="8"/>
                  </a:cxn>
                  <a:cxn ang="0">
                    <a:pos x="16" y="8"/>
                  </a:cxn>
                  <a:cxn ang="0">
                    <a:pos x="16"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0"/>
                    </a:move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0"/>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3" name="Rectangle 1878"/>
              <p:cNvSpPr>
                <a:spLocks noChangeArrowheads="1"/>
              </p:cNvSpPr>
              <p:nvPr/>
            </p:nvSpPr>
            <p:spPr bwMode="auto">
              <a:xfrm>
                <a:off x="334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14" name="Freeform 1879"/>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5" name="Freeform 1880"/>
              <p:cNvSpPr>
                <a:spLocks noEditPoints="1"/>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6" name="Freeform 1881"/>
              <p:cNvSpPr>
                <a:spLocks/>
              </p:cNvSpPr>
              <p:nvPr/>
            </p:nvSpPr>
            <p:spPr bwMode="auto">
              <a:xfrm>
                <a:off x="3456" y="3092"/>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7" name="Freeform 188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8" name="Freeform 1883"/>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9" name="Freeform 1884"/>
              <p:cNvSpPr>
                <a:spLocks/>
              </p:cNvSpPr>
              <p:nvPr/>
            </p:nvSpPr>
            <p:spPr bwMode="auto">
              <a:xfrm>
                <a:off x="3247" y="309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0" name="Freeform 1885"/>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1" name="Freeform 1886"/>
              <p:cNvSpPr>
                <a:spLocks/>
              </p:cNvSpPr>
              <p:nvPr/>
            </p:nvSpPr>
            <p:spPr bwMode="auto">
              <a:xfrm>
                <a:off x="3166"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2" name="Freeform 1887"/>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3" name="Freeform 1888"/>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4" name="Freeform 1889"/>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5" name="Freeform 1890"/>
              <p:cNvSpPr>
                <a:spLocks/>
              </p:cNvSpPr>
              <p:nvPr/>
            </p:nvSpPr>
            <p:spPr bwMode="auto">
              <a:xfrm>
                <a:off x="3456" y="3092"/>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6" name="Freeform 1891"/>
              <p:cNvSpPr>
                <a:spLocks/>
              </p:cNvSpPr>
              <p:nvPr/>
            </p:nvSpPr>
            <p:spPr bwMode="auto">
              <a:xfrm>
                <a:off x="3440" y="3092"/>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7" name="Rectangle 1892"/>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28" name="Freeform 1893"/>
              <p:cNvSpPr>
                <a:spLocks/>
              </p:cNvSpPr>
              <p:nvPr/>
            </p:nvSpPr>
            <p:spPr bwMode="auto">
              <a:xfrm>
                <a:off x="3335" y="3084"/>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9" name="Freeform 1894"/>
              <p:cNvSpPr>
                <a:spLocks/>
              </p:cNvSpPr>
              <p:nvPr/>
            </p:nvSpPr>
            <p:spPr bwMode="auto">
              <a:xfrm>
                <a:off x="3408" y="3084"/>
                <a:ext cx="8" cy="8"/>
              </a:xfrm>
              <a:custGeom>
                <a:avLst/>
                <a:gdLst/>
                <a:ahLst/>
                <a:cxnLst>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0" name="Freeform 1895"/>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1" name="Freeform 189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2" name="Freeform 1897"/>
              <p:cNvSpPr>
                <a:spLocks/>
              </p:cNvSpPr>
              <p:nvPr/>
            </p:nvSpPr>
            <p:spPr bwMode="auto">
              <a:xfrm>
                <a:off x="3440" y="3092"/>
                <a:ext cx="8" cy="1"/>
              </a:xfrm>
              <a:custGeom>
                <a:avLst/>
                <a:gdLst/>
                <a:ahLst/>
                <a:cxnLst>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3" name="Freeform 1898"/>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4" name="Freeform 1899"/>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5" name="Freeform 1900"/>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6" name="Freeform 190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7" name="Freeform 1902"/>
              <p:cNvSpPr>
                <a:spLocks/>
              </p:cNvSpPr>
              <p:nvPr/>
            </p:nvSpPr>
            <p:spPr bwMode="auto">
              <a:xfrm>
                <a:off x="3295" y="3076"/>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8" y="16"/>
                    </a:lnTo>
                    <a:lnTo>
                      <a:pt x="0" y="16"/>
                    </a:lnTo>
                    <a:lnTo>
                      <a:pt x="0" y="8"/>
                    </a:lnTo>
                    <a:lnTo>
                      <a:pt x="0" y="8"/>
                    </a:lnTo>
                    <a:lnTo>
                      <a:pt x="0" y="8"/>
                    </a:lnTo>
                    <a:lnTo>
                      <a:pt x="8"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8" name="Freeform 190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9" name="Freeform 190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0" name="Freeform 1905"/>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1" name="Rectangle 1906"/>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42" name="Freeform 1907"/>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3" name="Freeform 190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4" name="Freeform 1909"/>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5" name="Freeform 191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6" name="Freeform 1911"/>
              <p:cNvSpPr>
                <a:spLocks noEditPoints="1"/>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7" name="Rectangle 1912"/>
              <p:cNvSpPr>
                <a:spLocks noChangeArrowheads="1"/>
              </p:cNvSpPr>
              <p:nvPr/>
            </p:nvSpPr>
            <p:spPr bwMode="auto">
              <a:xfrm>
                <a:off x="337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48" name="Freeform 191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9" name="Freeform 1914"/>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0" name="Rectangle 1915"/>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1" name="Freeform 1916"/>
              <p:cNvSpPr>
                <a:spLocks/>
              </p:cNvSpPr>
              <p:nvPr/>
            </p:nvSpPr>
            <p:spPr bwMode="auto">
              <a:xfrm>
                <a:off x="3352" y="3092"/>
                <a:ext cx="8" cy="1"/>
              </a:xfrm>
              <a:custGeom>
                <a:avLst/>
                <a:gdLst/>
                <a:ahLst/>
                <a:cxnLst>
                  <a:cxn ang="0">
                    <a:pos x="8"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2" name="Rectangle 1917"/>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3" name="Rectangle 1918"/>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4" name="Rectangle 1919"/>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55" name="Freeform 192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6" name="Freeform 1921"/>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7" name="Freeform 1922"/>
              <p:cNvSpPr>
                <a:spLocks/>
              </p:cNvSpPr>
              <p:nvPr/>
            </p:nvSpPr>
            <p:spPr bwMode="auto">
              <a:xfrm>
                <a:off x="3352" y="3092"/>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8" name="Freeform 1923"/>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9" name="Freeform 192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0" name="Freeform 1925"/>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1" name="Freeform 1926"/>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2" name="Freeform 1927"/>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3" name="Freeform 192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4" name="Freeform 1929"/>
              <p:cNvSpPr>
                <a:spLocks/>
              </p:cNvSpPr>
              <p:nvPr/>
            </p:nvSpPr>
            <p:spPr bwMode="auto">
              <a:xfrm>
                <a:off x="3343" y="3092"/>
                <a:ext cx="9" cy="1"/>
              </a:xfrm>
              <a:custGeom>
                <a:avLst/>
                <a:gdLst/>
                <a:ahLst/>
                <a:cxnLst>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5" name="Freeform 1930"/>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6" name="Rectangle 1931"/>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567" name="Freeform 1932"/>
              <p:cNvSpPr>
                <a:spLocks/>
              </p:cNvSpPr>
              <p:nvPr/>
            </p:nvSpPr>
            <p:spPr bwMode="auto">
              <a:xfrm>
                <a:off x="3352" y="3092"/>
                <a:ext cx="24" cy="8"/>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24" h="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8" name="Freeform 1933"/>
              <p:cNvSpPr>
                <a:spLocks/>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9" name="Freeform 1934"/>
              <p:cNvSpPr>
                <a:spLocks/>
              </p:cNvSpPr>
              <p:nvPr/>
            </p:nvSpPr>
            <p:spPr bwMode="auto">
              <a:xfrm>
                <a:off x="3343" y="3092"/>
                <a:ext cx="9"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0" name="Freeform 1935"/>
              <p:cNvSpPr>
                <a:spLocks/>
              </p:cNvSpPr>
              <p:nvPr/>
            </p:nvSpPr>
            <p:spPr bwMode="auto">
              <a:xfrm>
                <a:off x="3360" y="3092"/>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1" name="Freeform 193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2" name="Freeform 1937"/>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3" name="Freeform 1938"/>
              <p:cNvSpPr>
                <a:spLocks/>
              </p:cNvSpPr>
              <p:nvPr/>
            </p:nvSpPr>
            <p:spPr bwMode="auto">
              <a:xfrm>
                <a:off x="3440" y="3092"/>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4" name="Freeform 1939"/>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5" name="Freeform 1940"/>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6" name="Freeform 1941"/>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7" name="Freeform 1942"/>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8" name="Freeform 1943"/>
              <p:cNvSpPr>
                <a:spLocks noEditPoints="1"/>
              </p:cNvSpPr>
              <p:nvPr/>
            </p:nvSpPr>
            <p:spPr bwMode="auto">
              <a:xfrm>
                <a:off x="3247" y="309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9" name="Freeform 1944"/>
              <p:cNvSpPr>
                <a:spLocks/>
              </p:cNvSpPr>
              <p:nvPr/>
            </p:nvSpPr>
            <p:spPr bwMode="auto">
              <a:xfrm>
                <a:off x="3376" y="308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16">
                    <a:moveTo>
                      <a:pt x="0" y="16"/>
                    </a:move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0" name="Freeform 1945"/>
              <p:cNvSpPr>
                <a:spLocks/>
              </p:cNvSpPr>
              <p:nvPr/>
            </p:nvSpPr>
            <p:spPr bwMode="auto">
              <a:xfrm>
                <a:off x="338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1" name="Freeform 1946"/>
              <p:cNvSpPr>
                <a:spLocks/>
              </p:cNvSpPr>
              <p:nvPr/>
            </p:nvSpPr>
            <p:spPr bwMode="auto">
              <a:xfrm>
                <a:off x="3440" y="3084"/>
                <a:ext cx="16" cy="16"/>
              </a:xfrm>
              <a:custGeom>
                <a:avLst/>
                <a:gdLst/>
                <a:ahLst/>
                <a:cxnLst>
                  <a:cxn ang="0">
                    <a:pos x="0" y="8"/>
                  </a:cxn>
                  <a:cxn ang="0">
                    <a:pos x="0"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16"/>
                  </a:cxn>
                  <a:cxn ang="0">
                    <a:pos x="16" y="8"/>
                  </a:cxn>
                  <a:cxn ang="0">
                    <a:pos x="16" y="8"/>
                  </a:cxn>
                  <a:cxn ang="0">
                    <a:pos x="16" y="8"/>
                  </a:cxn>
                  <a:cxn ang="0">
                    <a:pos x="8" y="8"/>
                  </a:cxn>
                  <a:cxn ang="0">
                    <a:pos x="8" y="8"/>
                  </a:cxn>
                  <a:cxn ang="0">
                    <a:pos x="8" y="8"/>
                  </a:cxn>
                  <a:cxn ang="0">
                    <a:pos x="8" y="8"/>
                  </a:cxn>
                  <a:cxn ang="0">
                    <a:pos x="8"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2" name="Freeform 1947"/>
              <p:cNvSpPr>
                <a:spLocks/>
              </p:cNvSpPr>
              <p:nvPr/>
            </p:nvSpPr>
            <p:spPr bwMode="auto">
              <a:xfrm>
                <a:off x="3416"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3" name="Freeform 1948"/>
              <p:cNvSpPr>
                <a:spLocks/>
              </p:cNvSpPr>
              <p:nvPr/>
            </p:nvSpPr>
            <p:spPr bwMode="auto">
              <a:xfrm>
                <a:off x="3480" y="3092"/>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4" name="Freeform 1949"/>
              <p:cNvSpPr>
                <a:spLocks/>
              </p:cNvSpPr>
              <p:nvPr/>
            </p:nvSpPr>
            <p:spPr bwMode="auto">
              <a:xfrm>
                <a:off x="348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5" name="Freeform 1950"/>
              <p:cNvSpPr>
                <a:spLocks/>
              </p:cNvSpPr>
              <p:nvPr/>
            </p:nvSpPr>
            <p:spPr bwMode="auto">
              <a:xfrm>
                <a:off x="3472" y="309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6" name="Freeform 1951"/>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7" name="Freeform 1952"/>
              <p:cNvSpPr>
                <a:spLocks/>
              </p:cNvSpPr>
              <p:nvPr/>
            </p:nvSpPr>
            <p:spPr bwMode="auto">
              <a:xfrm>
                <a:off x="338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8" name="Freeform 1953"/>
              <p:cNvSpPr>
                <a:spLocks/>
              </p:cNvSpPr>
              <p:nvPr/>
            </p:nvSpPr>
            <p:spPr bwMode="auto">
              <a:xfrm>
                <a:off x="3376" y="3092"/>
                <a:ext cx="8" cy="8"/>
              </a:xfrm>
              <a:custGeom>
                <a:avLst/>
                <a:gdLst/>
                <a:ahLst/>
                <a:cxnLst>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8"/>
                  </a:cxn>
                  <a:cxn ang="0">
                    <a:pos x="0" y="8"/>
                  </a:cxn>
                  <a:cxn ang="0">
                    <a:pos x="0" y="0"/>
                  </a:cxn>
                </a:cxnLst>
                <a:rect l="0" t="0" r="r" b="b"/>
                <a:pathLst>
                  <a:path w="8" h="8">
                    <a:moveTo>
                      <a:pt x="0" y="0"/>
                    </a:moveTo>
                    <a:lnTo>
                      <a:pt x="0" y="0"/>
                    </a:lnTo>
                    <a:lnTo>
                      <a:pt x="0" y="0"/>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9" name="Freeform 1954"/>
              <p:cNvSpPr>
                <a:spLocks/>
              </p:cNvSpPr>
              <p:nvPr/>
            </p:nvSpPr>
            <p:spPr bwMode="auto">
              <a:xfrm>
                <a:off x="3247" y="3092"/>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0" name="Freeform 1955"/>
              <p:cNvSpPr>
                <a:spLocks/>
              </p:cNvSpPr>
              <p:nvPr/>
            </p:nvSpPr>
            <p:spPr bwMode="auto">
              <a:xfrm>
                <a:off x="3360"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1" name="Freeform 1956"/>
              <p:cNvSpPr>
                <a:spLocks/>
              </p:cNvSpPr>
              <p:nvPr/>
            </p:nvSpPr>
            <p:spPr bwMode="auto">
              <a:xfrm>
                <a:off x="3247"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2" name="Freeform 1957"/>
              <p:cNvSpPr>
                <a:spLocks/>
              </p:cNvSpPr>
              <p:nvPr/>
            </p:nvSpPr>
            <p:spPr bwMode="auto">
              <a:xfrm>
                <a:off x="3303"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3" name="Freeform 1958"/>
              <p:cNvSpPr>
                <a:spLocks/>
              </p:cNvSpPr>
              <p:nvPr/>
            </p:nvSpPr>
            <p:spPr bwMode="auto">
              <a:xfrm>
                <a:off x="3464" y="3092"/>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4" name="Freeform 1959"/>
              <p:cNvSpPr>
                <a:spLocks/>
              </p:cNvSpPr>
              <p:nvPr/>
            </p:nvSpPr>
            <p:spPr bwMode="auto">
              <a:xfrm>
                <a:off x="3368"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5" name="Freeform 1960"/>
              <p:cNvSpPr>
                <a:spLocks/>
              </p:cNvSpPr>
              <p:nvPr/>
            </p:nvSpPr>
            <p:spPr bwMode="auto">
              <a:xfrm>
                <a:off x="3400"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6" name="Freeform 1961"/>
              <p:cNvSpPr>
                <a:spLocks/>
              </p:cNvSpPr>
              <p:nvPr/>
            </p:nvSpPr>
            <p:spPr bwMode="auto">
              <a:xfrm>
                <a:off x="3464"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7" name="Freeform 1962"/>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8" name="Freeform 1963"/>
              <p:cNvSpPr>
                <a:spLocks/>
              </p:cNvSpPr>
              <p:nvPr/>
            </p:nvSpPr>
            <p:spPr bwMode="auto">
              <a:xfrm>
                <a:off x="3440" y="309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9" name="Freeform 1964"/>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0" name="Freeform 1965"/>
              <p:cNvSpPr>
                <a:spLocks/>
              </p:cNvSpPr>
              <p:nvPr/>
            </p:nvSpPr>
            <p:spPr bwMode="auto">
              <a:xfrm>
                <a:off x="3464" y="3092"/>
                <a:ext cx="1" cy="8"/>
              </a:xfrm>
              <a:custGeom>
                <a:avLst/>
                <a:gdLst/>
                <a:ahLst/>
                <a:cxnLst>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1" name="Freeform 1966"/>
              <p:cNvSpPr>
                <a:spLocks/>
              </p:cNvSpPr>
              <p:nvPr/>
            </p:nvSpPr>
            <p:spPr bwMode="auto">
              <a:xfrm>
                <a:off x="3456"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2" name="Freeform 1967"/>
              <p:cNvSpPr>
                <a:spLocks/>
              </p:cNvSpPr>
              <p:nvPr/>
            </p:nvSpPr>
            <p:spPr bwMode="auto">
              <a:xfrm>
                <a:off x="3343" y="3092"/>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9" y="8"/>
                  </a:cxn>
                  <a:cxn ang="0">
                    <a:pos x="9" y="0"/>
                  </a:cxn>
                  <a:cxn ang="0">
                    <a:pos x="9" y="0"/>
                  </a:cxn>
                  <a:cxn ang="0">
                    <a:pos x="0" y="0"/>
                  </a:cxn>
                  <a:cxn ang="0">
                    <a:pos x="9"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9" y="8"/>
                  </a:cxn>
                </a:cxnLst>
                <a:rect l="0" t="0" r="r" b="b"/>
                <a:pathLst>
                  <a:path w="9" h="8">
                    <a:moveTo>
                      <a:pt x="9"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8"/>
                    </a:lnTo>
                    <a:lnTo>
                      <a:pt x="9" y="8"/>
                    </a:lnTo>
                    <a:lnTo>
                      <a:pt x="9" y="8"/>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3" name="Freeform 1968"/>
              <p:cNvSpPr>
                <a:spLocks/>
              </p:cNvSpPr>
              <p:nvPr/>
            </p:nvSpPr>
            <p:spPr bwMode="auto">
              <a:xfrm>
                <a:off x="3384" y="3092"/>
                <a:ext cx="8" cy="8"/>
              </a:xfrm>
              <a:custGeom>
                <a:avLst/>
                <a:gdLst/>
                <a:ahLst/>
                <a:cxnLst>
                  <a:cxn ang="0">
                    <a:pos x="8" y="8"/>
                  </a:cxn>
                  <a:cxn ang="0">
                    <a:pos x="8" y="8"/>
                  </a:cxn>
                  <a:cxn ang="0">
                    <a:pos x="8" y="8"/>
                  </a:cxn>
                  <a:cxn ang="0">
                    <a:pos x="0" y="8"/>
                  </a:cxn>
                  <a:cxn ang="0">
                    <a:pos x="0" y="0"/>
                  </a:cxn>
                  <a:cxn ang="0">
                    <a:pos x="8" y="0"/>
                  </a:cxn>
                  <a:cxn ang="0">
                    <a:pos x="8" y="0"/>
                  </a:cxn>
                  <a:cxn ang="0">
                    <a:pos x="8" y="0"/>
                  </a:cxn>
                  <a:cxn ang="0">
                    <a:pos x="0" y="8"/>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0" y="0"/>
                    </a:lnTo>
                    <a:lnTo>
                      <a:pt x="8" y="0"/>
                    </a:lnTo>
                    <a:lnTo>
                      <a:pt x="8"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0"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4" name="Freeform 196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5" name="Freeform 1970"/>
              <p:cNvSpPr>
                <a:spLocks/>
              </p:cNvSpPr>
              <p:nvPr/>
            </p:nvSpPr>
            <p:spPr bwMode="auto">
              <a:xfrm>
                <a:off x="3384" y="3092"/>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6" name="Freeform 1971"/>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7" name="Freeform 1972"/>
              <p:cNvSpPr>
                <a:spLocks/>
              </p:cNvSpPr>
              <p:nvPr/>
            </p:nvSpPr>
            <p:spPr bwMode="auto">
              <a:xfrm>
                <a:off x="3440" y="3092"/>
                <a:ext cx="1" cy="8"/>
              </a:xfrm>
              <a:custGeom>
                <a:avLst/>
                <a:gdLst/>
                <a:ahLst/>
                <a:cxnLst>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8" name="Freeform 1973"/>
              <p:cNvSpPr>
                <a:spLocks/>
              </p:cNvSpPr>
              <p:nvPr/>
            </p:nvSpPr>
            <p:spPr bwMode="auto">
              <a:xfrm>
                <a:off x="3376" y="3092"/>
                <a:ext cx="8" cy="8"/>
              </a:xfrm>
              <a:custGeom>
                <a:avLst/>
                <a:gdLst/>
                <a:ahLst/>
                <a:cxnLst>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9" name="Freeform 1974"/>
              <p:cNvSpPr>
                <a:spLocks/>
              </p:cNvSpPr>
              <p:nvPr/>
            </p:nvSpPr>
            <p:spPr bwMode="auto">
              <a:xfrm>
                <a:off x="3368" y="3092"/>
                <a:ext cx="8" cy="8"/>
              </a:xfrm>
              <a:custGeom>
                <a:avLst/>
                <a:gdLst/>
                <a:ahLst/>
                <a:cxnLst>
                  <a:cxn ang="0">
                    <a:pos x="8" y="8"/>
                  </a:cxn>
                  <a:cxn ang="0">
                    <a:pos x="8" y="8"/>
                  </a:cxn>
                  <a:cxn ang="0">
                    <a:pos x="8" y="8"/>
                  </a:cxn>
                  <a:cxn ang="0">
                    <a:pos x="8" y="0"/>
                  </a:cxn>
                  <a:cxn ang="0">
                    <a:pos x="8" y="8"/>
                  </a:cxn>
                  <a:cxn ang="0">
                    <a:pos x="0" y="8"/>
                  </a:cxn>
                  <a:cxn ang="0">
                    <a:pos x="0" y="8"/>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0" y="8"/>
                  </a:cxn>
                  <a:cxn ang="0">
                    <a:pos x="0" y="8"/>
                  </a:cxn>
                  <a:cxn ang="0">
                    <a:pos x="0" y="0"/>
                  </a:cxn>
                  <a:cxn ang="0">
                    <a:pos x="0" y="0"/>
                  </a:cxn>
                  <a:cxn ang="0">
                    <a:pos x="8" y="0"/>
                  </a:cxn>
                  <a:cxn ang="0">
                    <a:pos x="8" y="0"/>
                  </a:cxn>
                  <a:cxn ang="0">
                    <a:pos x="8" y="8"/>
                  </a:cxn>
                  <a:cxn ang="0">
                    <a:pos x="8" y="8"/>
                  </a:cxn>
                  <a:cxn ang="0">
                    <a:pos x="8" y="8"/>
                  </a:cxn>
                  <a:cxn ang="0">
                    <a:pos x="8" y="8"/>
                  </a:cxn>
                </a:cxnLst>
                <a:rect l="0" t="0" r="r" b="b"/>
                <a:pathLst>
                  <a:path w="8" h="8">
                    <a:moveTo>
                      <a:pt x="8" y="8"/>
                    </a:moveTo>
                    <a:lnTo>
                      <a:pt x="8" y="8"/>
                    </a:lnTo>
                    <a:lnTo>
                      <a:pt x="8" y="8"/>
                    </a:lnTo>
                    <a:lnTo>
                      <a:pt x="8" y="0"/>
                    </a:lnTo>
                    <a:lnTo>
                      <a:pt x="8" y="8"/>
                    </a:lnTo>
                    <a:lnTo>
                      <a:pt x="0" y="8"/>
                    </a:lnTo>
                    <a:lnTo>
                      <a:pt x="0" y="8"/>
                    </a:lnTo>
                    <a:lnTo>
                      <a:pt x="0" y="0"/>
                    </a:lnTo>
                    <a:lnTo>
                      <a:pt x="0" y="0"/>
                    </a:lnTo>
                    <a:lnTo>
                      <a:pt x="0" y="0"/>
                    </a:lnTo>
                    <a:lnTo>
                      <a:pt x="8" y="0"/>
                    </a:lnTo>
                    <a:lnTo>
                      <a:pt x="8" y="0"/>
                    </a:lnTo>
                    <a:lnTo>
                      <a:pt x="8" y="8"/>
                    </a:lnTo>
                    <a:lnTo>
                      <a:pt x="8" y="8"/>
                    </a:lnTo>
                    <a:lnTo>
                      <a:pt x="8" y="8"/>
                    </a:lnTo>
                    <a:lnTo>
                      <a:pt x="8" y="8"/>
                    </a:lnTo>
                    <a:lnTo>
                      <a:pt x="8" y="8"/>
                    </a:lnTo>
                    <a:lnTo>
                      <a:pt x="8" y="8"/>
                    </a:lnTo>
                    <a:lnTo>
                      <a:pt x="8" y="0"/>
                    </a:lnTo>
                    <a:lnTo>
                      <a:pt x="8" y="8"/>
                    </a:lnTo>
                    <a:lnTo>
                      <a:pt x="0" y="8"/>
                    </a:lnTo>
                    <a:lnTo>
                      <a:pt x="0" y="8"/>
                    </a:lnTo>
                    <a:lnTo>
                      <a:pt x="0" y="0"/>
                    </a:lnTo>
                    <a:lnTo>
                      <a:pt x="0" y="0"/>
                    </a:lnTo>
                    <a:lnTo>
                      <a:pt x="8" y="0"/>
                    </a:lnTo>
                    <a:lnTo>
                      <a:pt x="8" y="0"/>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0" name="Freeform 1975"/>
              <p:cNvSpPr>
                <a:spLocks/>
              </p:cNvSpPr>
              <p:nvPr/>
            </p:nvSpPr>
            <p:spPr bwMode="auto">
              <a:xfrm>
                <a:off x="3440"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1" name="Freeform 197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2" name="Freeform 1977"/>
              <p:cNvSpPr>
                <a:spLocks/>
              </p:cNvSpPr>
              <p:nvPr/>
            </p:nvSpPr>
            <p:spPr bwMode="auto">
              <a:xfrm>
                <a:off x="3392" y="3076"/>
                <a:ext cx="32" cy="24"/>
              </a:xfrm>
              <a:custGeom>
                <a:avLst/>
                <a:gdLst/>
                <a:ahLst/>
                <a:cxnLst>
                  <a:cxn ang="0">
                    <a:pos x="0" y="24"/>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24" y="8"/>
                  </a:cxn>
                  <a:cxn ang="0">
                    <a:pos x="24" y="0"/>
                  </a:cxn>
                  <a:cxn ang="0">
                    <a:pos x="24" y="0"/>
                  </a:cxn>
                  <a:cxn ang="0">
                    <a:pos x="24" y="0"/>
                  </a:cxn>
                  <a:cxn ang="0">
                    <a:pos x="24" y="0"/>
                  </a:cxn>
                  <a:cxn ang="0">
                    <a:pos x="24" y="0"/>
                  </a:cxn>
                  <a:cxn ang="0">
                    <a:pos x="24" y="0"/>
                  </a:cxn>
                  <a:cxn ang="0">
                    <a:pos x="24" y="0"/>
                  </a:cxn>
                  <a:cxn ang="0">
                    <a:pos x="32" y="0"/>
                  </a:cxn>
                  <a:cxn ang="0">
                    <a:pos x="32" y="0"/>
                  </a:cxn>
                  <a:cxn ang="0">
                    <a:pos x="32" y="0"/>
                  </a:cxn>
                  <a:cxn ang="0">
                    <a:pos x="24" y="0"/>
                  </a:cxn>
                  <a:cxn ang="0">
                    <a:pos x="24" y="0"/>
                  </a:cxn>
                  <a:cxn ang="0">
                    <a:pos x="24" y="0"/>
                  </a:cxn>
                  <a:cxn ang="0">
                    <a:pos x="24" y="0"/>
                  </a:cxn>
                  <a:cxn ang="0">
                    <a:pos x="24" y="0"/>
                  </a:cxn>
                  <a:cxn ang="0">
                    <a:pos x="24" y="0"/>
                  </a:cxn>
                  <a:cxn ang="0">
                    <a:pos x="24" y="0"/>
                  </a:cxn>
                  <a:cxn ang="0">
                    <a:pos x="24" y="8"/>
                  </a:cxn>
                  <a:cxn ang="0">
                    <a:pos x="24" y="8"/>
                  </a:cxn>
                  <a:cxn ang="0">
                    <a:pos x="24" y="8"/>
                  </a:cxn>
                  <a:cxn ang="0">
                    <a:pos x="24" y="8"/>
                  </a:cxn>
                  <a:cxn ang="0">
                    <a:pos x="24"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24"/>
                  </a:cxn>
                  <a:cxn ang="0">
                    <a:pos x="8" y="24"/>
                  </a:cxn>
                  <a:cxn ang="0">
                    <a:pos x="0" y="24"/>
                  </a:cxn>
                </a:cxnLst>
                <a:rect l="0" t="0" r="r" b="b"/>
                <a:pathLst>
                  <a:path w="32" h="24">
                    <a:moveTo>
                      <a:pt x="0" y="24"/>
                    </a:moveTo>
                    <a:lnTo>
                      <a:pt x="0" y="24"/>
                    </a:lnTo>
                    <a:lnTo>
                      <a:pt x="0" y="24"/>
                    </a:lnTo>
                    <a:lnTo>
                      <a:pt x="0" y="24"/>
                    </a:lnTo>
                    <a:lnTo>
                      <a:pt x="0" y="24"/>
                    </a:lnTo>
                    <a:lnTo>
                      <a:pt x="0" y="24"/>
                    </a:lnTo>
                    <a:lnTo>
                      <a:pt x="8" y="24"/>
                    </a:lnTo>
                    <a:lnTo>
                      <a:pt x="0" y="24"/>
                    </a:lnTo>
                    <a:lnTo>
                      <a:pt x="8" y="16"/>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24" y="0"/>
                    </a:lnTo>
                    <a:lnTo>
                      <a:pt x="24" y="0"/>
                    </a:lnTo>
                    <a:lnTo>
                      <a:pt x="24" y="0"/>
                    </a:lnTo>
                    <a:lnTo>
                      <a:pt x="32" y="0"/>
                    </a:lnTo>
                    <a:lnTo>
                      <a:pt x="32" y="0"/>
                    </a:lnTo>
                    <a:lnTo>
                      <a:pt x="24" y="0"/>
                    </a:lnTo>
                    <a:lnTo>
                      <a:pt x="24" y="0"/>
                    </a:lnTo>
                    <a:lnTo>
                      <a:pt x="32" y="0"/>
                    </a:lnTo>
                    <a:lnTo>
                      <a:pt x="32" y="0"/>
                    </a:lnTo>
                    <a:lnTo>
                      <a:pt x="24" y="0"/>
                    </a:lnTo>
                    <a:lnTo>
                      <a:pt x="32"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3" name="Freeform 1978"/>
              <p:cNvSpPr>
                <a:spLocks/>
              </p:cNvSpPr>
              <p:nvPr/>
            </p:nvSpPr>
            <p:spPr bwMode="auto">
              <a:xfrm>
                <a:off x="3368" y="3092"/>
                <a:ext cx="8" cy="8"/>
              </a:xfrm>
              <a:custGeom>
                <a:avLst/>
                <a:gdLst/>
                <a:ahLst/>
                <a:cxnLst>
                  <a:cxn ang="0">
                    <a:pos x="8" y="8"/>
                  </a:cxn>
                  <a:cxn ang="0">
                    <a:pos x="8" y="8"/>
                  </a:cxn>
                  <a:cxn ang="0">
                    <a:pos x="0" y="8"/>
                  </a:cxn>
                  <a:cxn ang="0">
                    <a:pos x="0" y="8"/>
                  </a:cxn>
                  <a:cxn ang="0">
                    <a:pos x="0" y="8"/>
                  </a:cxn>
                  <a:cxn ang="0">
                    <a:pos x="0" y="0"/>
                  </a:cxn>
                  <a:cxn ang="0">
                    <a:pos x="8" y="8"/>
                  </a:cxn>
                  <a:cxn ang="0">
                    <a:pos x="0" y="8"/>
                  </a:cxn>
                  <a:cxn ang="0">
                    <a:pos x="0"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0"/>
                    </a:lnTo>
                    <a:lnTo>
                      <a:pt x="8" y="8"/>
                    </a:lnTo>
                    <a:lnTo>
                      <a:pt x="0" y="8"/>
                    </a:lnTo>
                    <a:lnTo>
                      <a:pt x="0"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4" name="Freeform 1979"/>
              <p:cNvSpPr>
                <a:spLocks/>
              </p:cNvSpPr>
              <p:nvPr/>
            </p:nvSpPr>
            <p:spPr bwMode="auto">
              <a:xfrm>
                <a:off x="3279" y="3084"/>
                <a:ext cx="24" cy="16"/>
              </a:xfrm>
              <a:custGeom>
                <a:avLst/>
                <a:gdLst/>
                <a:ahLst/>
                <a:cxnLst>
                  <a:cxn ang="0">
                    <a:pos x="0"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16"/>
                  </a:cxn>
                  <a:cxn ang="0">
                    <a:pos x="16" y="16"/>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0"/>
                  </a:cxn>
                  <a:cxn ang="0">
                    <a:pos x="16" y="0"/>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16"/>
                  </a:cxn>
                  <a:cxn ang="0">
                    <a:pos x="24" y="8"/>
                  </a:cxn>
                  <a:cxn ang="0">
                    <a:pos x="16" y="16"/>
                  </a:cxn>
                  <a:cxn ang="0">
                    <a:pos x="16" y="16"/>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5" name="Freeform 1980"/>
              <p:cNvSpPr>
                <a:spLocks/>
              </p:cNvSpPr>
              <p:nvPr/>
            </p:nvSpPr>
            <p:spPr bwMode="auto">
              <a:xfrm>
                <a:off x="3432"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6" name="Freeform 1981"/>
              <p:cNvSpPr>
                <a:spLocks/>
              </p:cNvSpPr>
              <p:nvPr/>
            </p:nvSpPr>
            <p:spPr bwMode="auto">
              <a:xfrm>
                <a:off x="3182"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7" name="Freeform 1982"/>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8" name="Freeform 19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9" name="Freeform 1984"/>
              <p:cNvSpPr>
                <a:spLocks/>
              </p:cNvSpPr>
              <p:nvPr/>
            </p:nvSpPr>
            <p:spPr bwMode="auto">
              <a:xfrm>
                <a:off x="3432"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0" name="Freeform 198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1" name="Rectangle 1986"/>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22" name="Freeform 1987"/>
              <p:cNvSpPr>
                <a:spLocks/>
              </p:cNvSpPr>
              <p:nvPr/>
            </p:nvSpPr>
            <p:spPr bwMode="auto">
              <a:xfrm>
                <a:off x="3376" y="3100"/>
                <a:ext cx="8" cy="1"/>
              </a:xfrm>
              <a:custGeom>
                <a:avLst/>
                <a:gdLst/>
                <a:ahLst/>
                <a:cxnLst>
                  <a:cxn ang="0">
                    <a:pos x="0"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3" name="Freeform 1988"/>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4" name="Freeform 1989"/>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5" name="Rectangle 1990"/>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626" name="Freeform 1991"/>
              <p:cNvSpPr>
                <a:spLocks noEditPoints="1"/>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7" name="Freeform 1992"/>
              <p:cNvSpPr>
                <a:spLocks/>
              </p:cNvSpPr>
              <p:nvPr/>
            </p:nvSpPr>
            <p:spPr bwMode="auto">
              <a:xfrm>
                <a:off x="343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8" name="Freeform 199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9" name="Freeform 1994"/>
              <p:cNvSpPr>
                <a:spLocks/>
              </p:cNvSpPr>
              <p:nvPr/>
            </p:nvSpPr>
            <p:spPr bwMode="auto">
              <a:xfrm>
                <a:off x="3303" y="3092"/>
                <a:ext cx="16" cy="8"/>
              </a:xfrm>
              <a:custGeom>
                <a:avLst/>
                <a:gdLst/>
                <a:ahLst/>
                <a:cxnLst>
                  <a:cxn ang="0">
                    <a:pos x="16" y="8"/>
                  </a:cxn>
                  <a:cxn ang="0">
                    <a:pos x="16" y="8"/>
                  </a:cxn>
                  <a:cxn ang="0">
                    <a:pos x="16" y="8"/>
                  </a:cxn>
                  <a:cxn ang="0">
                    <a:pos x="8" y="8"/>
                  </a:cxn>
                  <a:cxn ang="0">
                    <a:pos x="8" y="8"/>
                  </a:cxn>
                  <a:cxn ang="0">
                    <a:pos x="8" y="0"/>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0"/>
                  </a:cxn>
                  <a:cxn ang="0">
                    <a:pos x="8" y="0"/>
                  </a:cxn>
                  <a:cxn ang="0">
                    <a:pos x="16" y="0"/>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0"/>
                    </a:lnTo>
                    <a:lnTo>
                      <a:pt x="8" y="0"/>
                    </a:lnTo>
                    <a:lnTo>
                      <a:pt x="8" y="8"/>
                    </a:lnTo>
                    <a:lnTo>
                      <a:pt x="8" y="0"/>
                    </a:lnTo>
                    <a:lnTo>
                      <a:pt x="8"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0" name="Freeform 199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1" name="Freeform 199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2" name="Freeform 1997"/>
              <p:cNvSpPr>
                <a:spLocks/>
              </p:cNvSpPr>
              <p:nvPr/>
            </p:nvSpPr>
            <p:spPr bwMode="auto">
              <a:xfrm>
                <a:off x="3150" y="3068"/>
                <a:ext cx="8" cy="32"/>
              </a:xfrm>
              <a:custGeom>
                <a:avLst/>
                <a:gdLst/>
                <a:ahLst/>
                <a:cxnLst>
                  <a:cxn ang="0">
                    <a:pos x="0" y="32"/>
                  </a:cxn>
                  <a:cxn ang="0">
                    <a:pos x="0" y="32"/>
                  </a:cxn>
                  <a:cxn ang="0">
                    <a:pos x="0"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0" y="32"/>
                  </a:cxn>
                  <a:cxn ang="0">
                    <a:pos x="0" y="32"/>
                  </a:cxn>
                  <a:cxn ang="0">
                    <a:pos x="0" y="32"/>
                  </a:cxn>
                </a:cxnLst>
                <a:rect l="0" t="0" r="r" b="b"/>
                <a:pathLst>
                  <a:path w="8" h="32">
                    <a:moveTo>
                      <a:pt x="0" y="32"/>
                    </a:moveTo>
                    <a:lnTo>
                      <a:pt x="0" y="32"/>
                    </a:lnTo>
                    <a:lnTo>
                      <a:pt x="0" y="32"/>
                    </a:lnTo>
                    <a:lnTo>
                      <a:pt x="0" y="32"/>
                    </a:lnTo>
                    <a:lnTo>
                      <a:pt x="0" y="32"/>
                    </a:lnTo>
                    <a:lnTo>
                      <a:pt x="0" y="32"/>
                    </a:lnTo>
                    <a:lnTo>
                      <a:pt x="0" y="32"/>
                    </a:lnTo>
                    <a:lnTo>
                      <a:pt x="0" y="32"/>
                    </a:lnTo>
                    <a:lnTo>
                      <a:pt x="0" y="32"/>
                    </a:lnTo>
                    <a:lnTo>
                      <a:pt x="0" y="32"/>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0" y="32"/>
                    </a:lnTo>
                    <a:lnTo>
                      <a:pt x="8" y="24"/>
                    </a:lnTo>
                    <a:lnTo>
                      <a:pt x="8" y="32"/>
                    </a:lnTo>
                    <a:lnTo>
                      <a:pt x="8" y="32"/>
                    </a:lnTo>
                    <a:lnTo>
                      <a:pt x="0" y="32"/>
                    </a:lnTo>
                    <a:lnTo>
                      <a:pt x="0" y="32"/>
                    </a:lnTo>
                    <a:lnTo>
                      <a:pt x="0" y="32"/>
                    </a:lnTo>
                    <a:lnTo>
                      <a:pt x="0" y="32"/>
                    </a:lnTo>
                    <a:lnTo>
                      <a:pt x="0" y="32"/>
                    </a:lnTo>
                    <a:lnTo>
                      <a:pt x="0" y="32"/>
                    </a:lnTo>
                    <a:lnTo>
                      <a:pt x="0" y="32"/>
                    </a:lnTo>
                    <a:lnTo>
                      <a:pt x="0" y="32"/>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3" name="Freeform 1998"/>
              <p:cNvSpPr>
                <a:spLocks noEditPoints="1"/>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4" name="Freeform 1999"/>
              <p:cNvSpPr>
                <a:spLocks/>
              </p:cNvSpPr>
              <p:nvPr/>
            </p:nvSpPr>
            <p:spPr bwMode="auto">
              <a:xfrm>
                <a:off x="3384"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5" name="Freeform 2000"/>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6" name="Freeform 2001"/>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7" name="Freeform 200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8" name="Freeform 2003"/>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9" name="Freeform 2004"/>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0" name="Freeform 2005"/>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1" name="Freeform 200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2" name="Freeform 2007"/>
              <p:cNvSpPr>
                <a:spLocks/>
              </p:cNvSpPr>
              <p:nvPr/>
            </p:nvSpPr>
            <p:spPr bwMode="auto">
              <a:xfrm>
                <a:off x="3432" y="310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3" name="Freeform 2008"/>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4" name="Freeform 2009"/>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5" name="Freeform 2010"/>
              <p:cNvSpPr>
                <a:spLocks/>
              </p:cNvSpPr>
              <p:nvPr/>
            </p:nvSpPr>
            <p:spPr bwMode="auto">
              <a:xfrm>
                <a:off x="3416" y="3092"/>
                <a:ext cx="8" cy="8"/>
              </a:xfrm>
              <a:custGeom>
                <a:avLst/>
                <a:gdLst/>
                <a:ahLst/>
                <a:cxnLst>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8" y="8"/>
                    </a:move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6" name="Freeform 2011"/>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7" name="Freeform 2012"/>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8" name="Freeform 2013"/>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4" name="Group 2215"/>
            <p:cNvGrpSpPr>
              <a:grpSpLocks/>
            </p:cNvGrpSpPr>
            <p:nvPr/>
          </p:nvGrpSpPr>
          <p:grpSpPr bwMode="auto">
            <a:xfrm>
              <a:off x="3247" y="3084"/>
              <a:ext cx="234" cy="25"/>
              <a:chOff x="3247" y="3084"/>
              <a:chExt cx="234" cy="25"/>
            </a:xfrm>
          </p:grpSpPr>
          <p:sp>
            <p:nvSpPr>
              <p:cNvPr id="6244" name="Freeform 2015"/>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5" name="Freeform 2016"/>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6" name="Freeform 2017"/>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7" name="Freeform 2018"/>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8" name="Freeform 201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9" name="Freeform 2020"/>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0" name="Freeform 2021"/>
              <p:cNvSpPr>
                <a:spLocks/>
              </p:cNvSpPr>
              <p:nvPr/>
            </p:nvSpPr>
            <p:spPr bwMode="auto">
              <a:xfrm>
                <a:off x="339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1" name="Freeform 202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2" name="Freeform 202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3" name="Freeform 202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4" name="Freeform 2025"/>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5" name="Freeform 2026"/>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6" name="Freeform 2027"/>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7" name="Freeform 2028"/>
              <p:cNvSpPr>
                <a:spLocks/>
              </p:cNvSpPr>
              <p:nvPr/>
            </p:nvSpPr>
            <p:spPr bwMode="auto">
              <a:xfrm>
                <a:off x="3327" y="3084"/>
                <a:ext cx="16" cy="16"/>
              </a:xfrm>
              <a:custGeom>
                <a:avLst/>
                <a:gdLst/>
                <a:ahLst/>
                <a:cxnLst>
                  <a:cxn ang="0">
                    <a:pos x="0" y="16"/>
                  </a:cxn>
                  <a:cxn ang="0">
                    <a:pos x="0" y="16"/>
                  </a:cxn>
                  <a:cxn ang="0">
                    <a:pos x="0" y="16"/>
                  </a:cxn>
                  <a:cxn ang="0">
                    <a:pos x="0" y="16"/>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16"/>
                  </a:cxn>
                  <a:cxn ang="0">
                    <a:pos x="0" y="16"/>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16"/>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8" name="Freeform 2029"/>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9" name="Freeform 2030"/>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0" name="Freeform 2031"/>
              <p:cNvSpPr>
                <a:spLocks/>
              </p:cNvSpPr>
              <p:nvPr/>
            </p:nvSpPr>
            <p:spPr bwMode="auto">
              <a:xfrm>
                <a:off x="3368" y="3100"/>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1" name="Freeform 2032"/>
              <p:cNvSpPr>
                <a:spLocks/>
              </p:cNvSpPr>
              <p:nvPr/>
            </p:nvSpPr>
            <p:spPr bwMode="auto">
              <a:xfrm>
                <a:off x="3424" y="3092"/>
                <a:ext cx="16" cy="8"/>
              </a:xfrm>
              <a:custGeom>
                <a:avLst/>
                <a:gdLst/>
                <a:ahLst/>
                <a:cxnLst>
                  <a:cxn ang="0">
                    <a:pos x="8"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2" name="Freeform 2033"/>
              <p:cNvSpPr>
                <a:spLocks/>
              </p:cNvSpPr>
              <p:nvPr/>
            </p:nvSpPr>
            <p:spPr bwMode="auto">
              <a:xfrm>
                <a:off x="3424" y="3100"/>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3" name="Freeform 203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4" name="Freeform 2035"/>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5" name="Freeform 203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6" name="Freeform 2037"/>
              <p:cNvSpPr>
                <a:spLocks/>
              </p:cNvSpPr>
              <p:nvPr/>
            </p:nvSpPr>
            <p:spPr bwMode="auto">
              <a:xfrm>
                <a:off x="3247"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7" name="Freeform 203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8" name="Freeform 203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9" name="Freeform 2040"/>
              <p:cNvSpPr>
                <a:spLocks/>
              </p:cNvSpPr>
              <p:nvPr/>
            </p:nvSpPr>
            <p:spPr bwMode="auto">
              <a:xfrm>
                <a:off x="3368" y="3100"/>
                <a:ext cx="8" cy="1"/>
              </a:xfrm>
              <a:custGeom>
                <a:avLst/>
                <a:gdLst/>
                <a:ahLst/>
                <a:cxnLst>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0" name="Freeform 2041"/>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1" name="Freeform 204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2" name="Freeform 204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3" name="Freeform 204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4" name="Freeform 2045"/>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5" name="Freeform 20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6" name="Freeform 2047"/>
              <p:cNvSpPr>
                <a:spLocks noEditPoints="1"/>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7" name="Freeform 204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8" name="Freeform 204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9" name="Freeform 205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0" name="Freeform 2051"/>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1" name="Freeform 2052"/>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2" name="Freeform 205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3" name="Freeform 2054"/>
              <p:cNvSpPr>
                <a:spLocks/>
              </p:cNvSpPr>
              <p:nvPr/>
            </p:nvSpPr>
            <p:spPr bwMode="auto">
              <a:xfrm>
                <a:off x="3472"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4" name="Freeform 2055"/>
              <p:cNvSpPr>
                <a:spLocks/>
              </p:cNvSpPr>
              <p:nvPr/>
            </p:nvSpPr>
            <p:spPr bwMode="auto">
              <a:xfrm>
                <a:off x="3440" y="3092"/>
                <a:ext cx="16" cy="8"/>
              </a:xfrm>
              <a:custGeom>
                <a:avLst/>
                <a:gdLst/>
                <a:ahLst/>
                <a:cxnLst>
                  <a:cxn ang="0">
                    <a:pos x="0" y="0"/>
                  </a:cxn>
                  <a:cxn ang="0">
                    <a:pos x="0" y="0"/>
                  </a:cxn>
                  <a:cxn ang="0">
                    <a:pos x="8" y="0"/>
                  </a:cxn>
                  <a:cxn ang="0">
                    <a:pos x="8" y="8"/>
                  </a:cxn>
                  <a:cxn ang="0">
                    <a:pos x="8" y="8"/>
                  </a:cxn>
                  <a:cxn ang="0">
                    <a:pos x="8" y="8"/>
                  </a:cxn>
                  <a:cxn ang="0">
                    <a:pos x="8" y="0"/>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5" name="Freeform 2056"/>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6" name="Freeform 205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7" name="Freeform 205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8" name="Freeform 205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9" name="Freeform 206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0" name="Freeform 2061"/>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1" name="Freeform 2062"/>
              <p:cNvSpPr>
                <a:spLocks/>
              </p:cNvSpPr>
              <p:nvPr/>
            </p:nvSpPr>
            <p:spPr bwMode="auto">
              <a:xfrm>
                <a:off x="338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2" name="Freeform 2063"/>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3" name="Freeform 2064"/>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4" name="Freeform 206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5" name="Freeform 2066"/>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6" name="Freeform 2067"/>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7" name="Freeform 206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8" name="Freeform 206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9" name="Freeform 2070"/>
              <p:cNvSpPr>
                <a:spLocks/>
              </p:cNvSpPr>
              <p:nvPr/>
            </p:nvSpPr>
            <p:spPr bwMode="auto">
              <a:xfrm>
                <a:off x="3456"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0" name="Freeform 2071"/>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1" name="Freeform 207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2" name="Freeform 2073"/>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3" name="Freeform 2074"/>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4" name="Freeform 2075"/>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5" name="Freeform 2076"/>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6" name="Freeform 207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7" name="Freeform 2078"/>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8" name="Freeform 207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9" name="Freeform 2080"/>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0" name="Freeform 2081"/>
              <p:cNvSpPr>
                <a:spLocks/>
              </p:cNvSpPr>
              <p:nvPr/>
            </p:nvSpPr>
            <p:spPr bwMode="auto">
              <a:xfrm>
                <a:off x="3335"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1" name="Freeform 2082"/>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2" name="Freeform 20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3" name="Freeform 2084"/>
              <p:cNvSpPr>
                <a:spLocks/>
              </p:cNvSpPr>
              <p:nvPr/>
            </p:nvSpPr>
            <p:spPr bwMode="auto">
              <a:xfrm>
                <a:off x="3464" y="3092"/>
                <a:ext cx="8" cy="8"/>
              </a:xfrm>
              <a:custGeom>
                <a:avLst/>
                <a:gdLst/>
                <a:ahLst/>
                <a:cxnLst>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4" name="Freeform 208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5" name="Freeform 2086"/>
              <p:cNvSpPr>
                <a:spLocks/>
              </p:cNvSpPr>
              <p:nvPr/>
            </p:nvSpPr>
            <p:spPr bwMode="auto">
              <a:xfrm>
                <a:off x="3384" y="3100"/>
                <a:ext cx="8" cy="1"/>
              </a:xfrm>
              <a:custGeom>
                <a:avLst/>
                <a:gdLst/>
                <a:ahLst/>
                <a:cxnLst>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6" name="Freeform 208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7" name="Freeform 2088"/>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8" name="Rectangle 2089"/>
              <p:cNvSpPr>
                <a:spLocks noChangeArrowheads="1"/>
              </p:cNvSpPr>
              <p:nvPr/>
            </p:nvSpPr>
            <p:spPr bwMode="auto">
              <a:xfrm>
                <a:off x="3392"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319" name="Freeform 2090"/>
              <p:cNvSpPr>
                <a:spLocks/>
              </p:cNvSpPr>
              <p:nvPr/>
            </p:nvSpPr>
            <p:spPr bwMode="auto">
              <a:xfrm>
                <a:off x="336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0" name="Freeform 2091"/>
              <p:cNvSpPr>
                <a:spLocks/>
              </p:cNvSpPr>
              <p:nvPr/>
            </p:nvSpPr>
            <p:spPr bwMode="auto">
              <a:xfrm>
                <a:off x="346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1" name="Freeform 209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2" name="Freeform 209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3" name="Freeform 209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4" name="Freeform 2095"/>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5" name="Freeform 2096"/>
              <p:cNvSpPr>
                <a:spLocks/>
              </p:cNvSpPr>
              <p:nvPr/>
            </p:nvSpPr>
            <p:spPr bwMode="auto">
              <a:xfrm>
                <a:off x="3424" y="310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6" name="Freeform 209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7" name="Freeform 2098"/>
              <p:cNvSpPr>
                <a:spLocks noEditPoints="1"/>
              </p:cNvSpPr>
              <p:nvPr/>
            </p:nvSpPr>
            <p:spPr bwMode="auto">
              <a:xfrm>
                <a:off x="3384" y="3100"/>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8" name="Freeform 2099"/>
              <p:cNvSpPr>
                <a:spLocks/>
              </p:cNvSpPr>
              <p:nvPr/>
            </p:nvSpPr>
            <p:spPr bwMode="auto">
              <a:xfrm>
                <a:off x="342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9" name="Freeform 2100"/>
              <p:cNvSpPr>
                <a:spLocks/>
              </p:cNvSpPr>
              <p:nvPr/>
            </p:nvSpPr>
            <p:spPr bwMode="auto">
              <a:xfrm>
                <a:off x="3384" y="3100"/>
                <a:ext cx="8" cy="1"/>
              </a:xfrm>
              <a:custGeom>
                <a:avLst/>
                <a:gdLst/>
                <a:ahLst/>
                <a:cxnLst>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0" name="Freeform 2101"/>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1" name="Freeform 2102"/>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2" name="Freeform 210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3" name="Freeform 2104"/>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4" name="Freeform 2105"/>
              <p:cNvSpPr>
                <a:spLocks/>
              </p:cNvSpPr>
              <p:nvPr/>
            </p:nvSpPr>
            <p:spPr bwMode="auto">
              <a:xfrm>
                <a:off x="3384"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5" name="Freeform 210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6" name="Freeform 210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7" name="Freeform 210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8" name="Freeform 2109"/>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9" name="Freeform 211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0" name="Freeform 2111"/>
              <p:cNvSpPr>
                <a:spLocks/>
              </p:cNvSpPr>
              <p:nvPr/>
            </p:nvSpPr>
            <p:spPr bwMode="auto">
              <a:xfrm>
                <a:off x="3456" y="310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1" name="Freeform 211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2" name="Freeform 2113"/>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3" name="Freeform 211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4" name="Freeform 211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5" name="Freeform 211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6" name="Freeform 2117"/>
              <p:cNvSpPr>
                <a:spLocks/>
              </p:cNvSpPr>
              <p:nvPr/>
            </p:nvSpPr>
            <p:spPr bwMode="auto">
              <a:xfrm>
                <a:off x="3368" y="310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7" name="Freeform 211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8" name="Freeform 2119"/>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9" name="Freeform 212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0" name="Freeform 2121"/>
              <p:cNvSpPr>
                <a:spLocks/>
              </p:cNvSpPr>
              <p:nvPr/>
            </p:nvSpPr>
            <p:spPr bwMode="auto">
              <a:xfrm>
                <a:off x="3319"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1" name="Freeform 212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2" name="Freeform 2123"/>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3" name="Freeform 2124"/>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4" name="Freeform 2125"/>
              <p:cNvSpPr>
                <a:spLocks/>
              </p:cNvSpPr>
              <p:nvPr/>
            </p:nvSpPr>
            <p:spPr bwMode="auto">
              <a:xfrm>
                <a:off x="3464"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5" name="Freeform 2126"/>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6" name="Freeform 212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7" name="Freeform 212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8" name="Freeform 2129"/>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59" name="Freeform 2130"/>
              <p:cNvSpPr>
                <a:spLocks/>
              </p:cNvSpPr>
              <p:nvPr/>
            </p:nvSpPr>
            <p:spPr bwMode="auto">
              <a:xfrm>
                <a:off x="3384" y="3100"/>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0" name="Freeform 2131"/>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1" name="Freeform 2132"/>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2" name="Freeform 2133"/>
              <p:cNvSpPr>
                <a:spLocks/>
              </p:cNvSpPr>
              <p:nvPr/>
            </p:nvSpPr>
            <p:spPr bwMode="auto">
              <a:xfrm>
                <a:off x="3384" y="3100"/>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3" name="Freeform 213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4" name="Freeform 213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5" name="Freeform 213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6" name="Freeform 2137"/>
              <p:cNvSpPr>
                <a:spLocks/>
              </p:cNvSpPr>
              <p:nvPr/>
            </p:nvSpPr>
            <p:spPr bwMode="auto">
              <a:xfrm>
                <a:off x="3392" y="3100"/>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7" name="Freeform 2138"/>
              <p:cNvSpPr>
                <a:spLocks noEditPoints="1"/>
              </p:cNvSpPr>
              <p:nvPr/>
            </p:nvSpPr>
            <p:spPr bwMode="auto">
              <a:xfrm>
                <a:off x="3384" y="3100"/>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8" name="Freeform 2139"/>
              <p:cNvSpPr>
                <a:spLocks/>
              </p:cNvSpPr>
              <p:nvPr/>
            </p:nvSpPr>
            <p:spPr bwMode="auto">
              <a:xfrm>
                <a:off x="3343" y="3100"/>
                <a:ext cx="25" cy="1"/>
              </a:xfrm>
              <a:custGeom>
                <a:avLst/>
                <a:gdLst/>
                <a:ahLst/>
                <a:cxnLst>
                  <a:cxn ang="0">
                    <a:pos x="25" y="0"/>
                  </a:cxn>
                  <a:cxn ang="0">
                    <a:pos x="17" y="0"/>
                  </a:cxn>
                  <a:cxn ang="0">
                    <a:pos x="17" y="0"/>
                  </a:cxn>
                  <a:cxn ang="0">
                    <a:pos x="25" y="0"/>
                  </a:cxn>
                  <a:cxn ang="0">
                    <a:pos x="25"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25" y="0"/>
                  </a:cxn>
                  <a:cxn ang="0">
                    <a:pos x="25" y="0"/>
                  </a:cxn>
                  <a:cxn ang="0">
                    <a:pos x="17" y="0"/>
                  </a:cxn>
                  <a:cxn ang="0">
                    <a:pos x="17" y="0"/>
                  </a:cxn>
                </a:cxnLst>
                <a:rect l="0" t="0" r="r" b="b"/>
                <a:pathLst>
                  <a:path w="25">
                    <a:moveTo>
                      <a:pt x="17" y="0"/>
                    </a:moveTo>
                    <a:lnTo>
                      <a:pt x="17"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9" name="Freeform 2140"/>
              <p:cNvSpPr>
                <a:spLocks/>
              </p:cNvSpPr>
              <p:nvPr/>
            </p:nvSpPr>
            <p:spPr bwMode="auto">
              <a:xfrm>
                <a:off x="3392" y="3100"/>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0" name="Freeform 2141"/>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1" name="Freeform 2142"/>
              <p:cNvSpPr>
                <a:spLocks/>
              </p:cNvSpPr>
              <p:nvPr/>
            </p:nvSpPr>
            <p:spPr bwMode="auto">
              <a:xfrm>
                <a:off x="3456" y="3092"/>
                <a:ext cx="8"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2" name="Freeform 2143"/>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3" name="Freeform 2144"/>
              <p:cNvSpPr>
                <a:spLocks/>
              </p:cNvSpPr>
              <p:nvPr/>
            </p:nvSpPr>
            <p:spPr bwMode="auto">
              <a:xfrm>
                <a:off x="3392"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4" name="Freeform 214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5" name="Freeform 21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6" name="Freeform 214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7" name="Freeform 2148"/>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8" name="Freeform 2149"/>
              <p:cNvSpPr>
                <a:spLocks/>
              </p:cNvSpPr>
              <p:nvPr/>
            </p:nvSpPr>
            <p:spPr bwMode="auto">
              <a:xfrm>
                <a:off x="3448" y="3100"/>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9" name="Freeform 2150"/>
              <p:cNvSpPr>
                <a:spLocks/>
              </p:cNvSpPr>
              <p:nvPr/>
            </p:nvSpPr>
            <p:spPr bwMode="auto">
              <a:xfrm>
                <a:off x="3440"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0" name="Freeform 2151"/>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1" name="Freeform 215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2" name="Freeform 215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3" name="Freeform 2154"/>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4" name="Freeform 2155"/>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5" name="Freeform 2156"/>
              <p:cNvSpPr>
                <a:spLocks/>
              </p:cNvSpPr>
              <p:nvPr/>
            </p:nvSpPr>
            <p:spPr bwMode="auto">
              <a:xfrm>
                <a:off x="3432" y="3100"/>
                <a:ext cx="1" cy="8"/>
              </a:xfrm>
              <a:custGeom>
                <a:avLst/>
                <a:gdLst/>
                <a:ahLst/>
                <a:cxnLst>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6" name="Freeform 2157"/>
              <p:cNvSpPr>
                <a:spLocks/>
              </p:cNvSpPr>
              <p:nvPr/>
            </p:nvSpPr>
            <p:spPr bwMode="auto">
              <a:xfrm>
                <a:off x="3456" y="310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7" name="Freeform 2158"/>
              <p:cNvSpPr>
                <a:spLocks noEditPoints="1"/>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8" name="Freeform 2159"/>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9" name="Freeform 2160"/>
              <p:cNvSpPr>
                <a:spLocks/>
              </p:cNvSpPr>
              <p:nvPr/>
            </p:nvSpPr>
            <p:spPr bwMode="auto">
              <a:xfrm>
                <a:off x="3456" y="3100"/>
                <a:ext cx="8" cy="8"/>
              </a:xfrm>
              <a:custGeom>
                <a:avLst/>
                <a:gdLst/>
                <a:ahLst/>
                <a:cxnLst>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0" y="8"/>
                  </a:cxn>
                  <a:cxn ang="0">
                    <a:pos x="0" y="8"/>
                  </a:cxn>
                  <a:cxn ang="0">
                    <a:pos x="0" y="0"/>
                  </a:cxn>
                  <a:cxn ang="0">
                    <a:pos x="8" y="0"/>
                  </a:cxn>
                  <a:cxn ang="0">
                    <a:pos x="8" y="8"/>
                  </a:cxn>
                  <a:cxn ang="0">
                    <a:pos x="0" y="0"/>
                  </a:cxn>
                  <a:cxn ang="0">
                    <a:pos x="8" y="0"/>
                  </a:cxn>
                  <a:cxn ang="0">
                    <a:pos x="8"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8"/>
                    </a:lnTo>
                    <a:lnTo>
                      <a:pt x="0" y="0"/>
                    </a:lnTo>
                    <a:lnTo>
                      <a:pt x="8" y="0"/>
                    </a:lnTo>
                    <a:lnTo>
                      <a:pt x="8" y="8"/>
                    </a:lnTo>
                    <a:lnTo>
                      <a:pt x="8" y="8"/>
                    </a:lnTo>
                    <a:lnTo>
                      <a:pt x="0" y="8"/>
                    </a:lnTo>
                    <a:lnTo>
                      <a:pt x="0" y="8"/>
                    </a:lnTo>
                    <a:lnTo>
                      <a:pt x="0" y="0"/>
                    </a:lnTo>
                    <a:lnTo>
                      <a:pt x="8" y="0"/>
                    </a:lnTo>
                    <a:lnTo>
                      <a:pt x="8" y="8"/>
                    </a:lnTo>
                    <a:lnTo>
                      <a:pt x="0" y="0"/>
                    </a:lnTo>
                    <a:lnTo>
                      <a:pt x="8" y="0"/>
                    </a:lnTo>
                    <a:lnTo>
                      <a:pt x="8"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0" name="Freeform 2161"/>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1" name="Freeform 2162"/>
              <p:cNvSpPr>
                <a:spLocks/>
              </p:cNvSpPr>
              <p:nvPr/>
            </p:nvSpPr>
            <p:spPr bwMode="auto">
              <a:xfrm>
                <a:off x="3384" y="3100"/>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0"/>
                  </a:cxn>
                  <a:cxn ang="0">
                    <a:pos x="8" y="8"/>
                  </a:cxn>
                  <a:cxn ang="0">
                    <a:pos x="8" y="8"/>
                  </a:cxn>
                  <a:cxn ang="0">
                    <a:pos x="0" y="0"/>
                  </a:cxn>
                  <a:cxn ang="0">
                    <a:pos x="0" y="0"/>
                  </a:cxn>
                  <a:cxn ang="0">
                    <a:pos x="8" y="0"/>
                  </a:cxn>
                  <a:cxn ang="0">
                    <a:pos x="0" y="0"/>
                  </a:cxn>
                  <a:cxn ang="0">
                    <a:pos x="8" y="0"/>
                  </a:cxn>
                  <a:cxn ang="0">
                    <a:pos x="8" y="0"/>
                  </a:cxn>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0" y="0"/>
                    </a:lnTo>
                    <a:lnTo>
                      <a:pt x="0" y="0"/>
                    </a:lnTo>
                    <a:lnTo>
                      <a:pt x="8" y="0"/>
                    </a:lnTo>
                    <a:lnTo>
                      <a:pt x="0" y="0"/>
                    </a:lnTo>
                    <a:lnTo>
                      <a:pt x="8" y="0"/>
                    </a:lnTo>
                    <a:lnTo>
                      <a:pt x="8" y="0"/>
                    </a:lnTo>
                    <a:lnTo>
                      <a:pt x="8" y="8"/>
                    </a:lnTo>
                    <a:lnTo>
                      <a:pt x="0" y="0"/>
                    </a:lnTo>
                    <a:lnTo>
                      <a:pt x="0" y="0"/>
                    </a:lnTo>
                    <a:lnTo>
                      <a:pt x="0"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2" name="Freeform 2163"/>
              <p:cNvSpPr>
                <a:spLocks/>
              </p:cNvSpPr>
              <p:nvPr/>
            </p:nvSpPr>
            <p:spPr bwMode="auto">
              <a:xfrm>
                <a:off x="3456" y="3100"/>
                <a:ext cx="1" cy="8"/>
              </a:xfrm>
              <a:custGeom>
                <a:avLst/>
                <a:gdLst/>
                <a:ahLst/>
                <a:cxnLst>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3" name="Freeform 2164"/>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4" name="Freeform 2165"/>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8" name="Freeform 2166"/>
              <p:cNvSpPr>
                <a:spLocks/>
              </p:cNvSpPr>
              <p:nvPr/>
            </p:nvSpPr>
            <p:spPr bwMode="auto">
              <a:xfrm>
                <a:off x="3464" y="310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1" name="Freeform 2167"/>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2" name="Freeform 216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3" name="Freeform 2169"/>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4" name="Freeform 2170"/>
              <p:cNvSpPr>
                <a:spLocks/>
              </p:cNvSpPr>
              <p:nvPr/>
            </p:nvSpPr>
            <p:spPr bwMode="auto">
              <a:xfrm>
                <a:off x="340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5" name="Freeform 2171"/>
              <p:cNvSpPr>
                <a:spLocks/>
              </p:cNvSpPr>
              <p:nvPr/>
            </p:nvSpPr>
            <p:spPr bwMode="auto">
              <a:xfrm>
                <a:off x="3448" y="3100"/>
                <a:ext cx="8" cy="8"/>
              </a:xfrm>
              <a:custGeom>
                <a:avLst/>
                <a:gdLst/>
                <a:ahLst/>
                <a:cxnLst>
                  <a:cxn ang="0">
                    <a:pos x="0" y="0"/>
                  </a:cxn>
                  <a:cxn ang="0">
                    <a:pos x="0" y="0"/>
                  </a:cxn>
                  <a:cxn ang="0">
                    <a:pos x="0" y="0"/>
                  </a:cxn>
                  <a:cxn ang="0">
                    <a:pos x="0" y="0"/>
                  </a:cxn>
                  <a:cxn ang="0">
                    <a:pos x="8" y="0"/>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8"/>
                  </a:cxn>
                  <a:cxn ang="0">
                    <a:pos x="0" y="8"/>
                  </a:cxn>
                  <a:cxn ang="0">
                    <a:pos x="0" y="0"/>
                  </a:cxn>
                  <a:cxn ang="0">
                    <a:pos x="0" y="0"/>
                  </a:cxn>
                  <a:cxn ang="0">
                    <a:pos x="0" y="0"/>
                  </a:cxn>
                </a:cxnLst>
                <a:rect l="0" t="0" r="r" b="b"/>
                <a:pathLst>
                  <a:path w="8" h="8">
                    <a:moveTo>
                      <a:pt x="0" y="0"/>
                    </a:moveTo>
                    <a:lnTo>
                      <a:pt x="0" y="0"/>
                    </a:lnTo>
                    <a:lnTo>
                      <a:pt x="0" y="0"/>
                    </a:lnTo>
                    <a:lnTo>
                      <a:pt x="0" y="0"/>
                    </a:lnTo>
                    <a:lnTo>
                      <a:pt x="8" y="0"/>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6" name="Freeform 2172"/>
              <p:cNvSpPr>
                <a:spLocks/>
              </p:cNvSpPr>
              <p:nvPr/>
            </p:nvSpPr>
            <p:spPr bwMode="auto">
              <a:xfrm>
                <a:off x="3456" y="3100"/>
                <a:ext cx="8" cy="8"/>
              </a:xfrm>
              <a:custGeom>
                <a:avLst/>
                <a:gdLst/>
                <a:ahLst/>
                <a:cxnLst>
                  <a:cxn ang="0">
                    <a:pos x="0" y="0"/>
                  </a:cxn>
                  <a:cxn ang="0">
                    <a:pos x="8" y="0"/>
                  </a:cxn>
                  <a:cxn ang="0">
                    <a:pos x="8" y="0"/>
                  </a:cxn>
                  <a:cxn ang="0">
                    <a:pos x="8" y="8"/>
                  </a:cxn>
                  <a:cxn ang="0">
                    <a:pos x="0" y="8"/>
                  </a:cxn>
                  <a:cxn ang="0">
                    <a:pos x="8" y="0"/>
                  </a:cxn>
                  <a:cxn ang="0">
                    <a:pos x="8"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8" y="0"/>
                  </a:cxn>
                  <a:cxn ang="0">
                    <a:pos x="8" y="8"/>
                  </a:cxn>
                  <a:cxn ang="0">
                    <a:pos x="0" y="0"/>
                  </a:cxn>
                  <a:cxn ang="0">
                    <a:pos x="0" y="0"/>
                  </a:cxn>
                </a:cxnLst>
                <a:rect l="0" t="0" r="r" b="b"/>
                <a:pathLst>
                  <a:path w="8" h="8">
                    <a:moveTo>
                      <a:pt x="0" y="0"/>
                    </a:moveTo>
                    <a:lnTo>
                      <a:pt x="8" y="0"/>
                    </a:lnTo>
                    <a:lnTo>
                      <a:pt x="8" y="0"/>
                    </a:lnTo>
                    <a:lnTo>
                      <a:pt x="8" y="8"/>
                    </a:lnTo>
                    <a:lnTo>
                      <a:pt x="0" y="8"/>
                    </a:lnTo>
                    <a:lnTo>
                      <a:pt x="8" y="0"/>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8" y="0"/>
                    </a:lnTo>
                    <a:lnTo>
                      <a:pt x="8"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7" name="Freeform 2173"/>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8" name="Freeform 2174"/>
              <p:cNvSpPr>
                <a:spLocks/>
              </p:cNvSpPr>
              <p:nvPr/>
            </p:nvSpPr>
            <p:spPr bwMode="auto">
              <a:xfrm>
                <a:off x="3400"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9" name="Freeform 2175"/>
              <p:cNvSpPr>
                <a:spLocks/>
              </p:cNvSpPr>
              <p:nvPr/>
            </p:nvSpPr>
            <p:spPr bwMode="auto">
              <a:xfrm>
                <a:off x="3464"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0" name="Freeform 2176"/>
              <p:cNvSpPr>
                <a:spLocks/>
              </p:cNvSpPr>
              <p:nvPr/>
            </p:nvSpPr>
            <p:spPr bwMode="auto">
              <a:xfrm>
                <a:off x="3456"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1" name="Freeform 217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2" name="Freeform 217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3" name="Freeform 217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4" name="Freeform 218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5" name="Freeform 2181"/>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6" name="Freeform 2182"/>
              <p:cNvSpPr>
                <a:spLocks/>
              </p:cNvSpPr>
              <p:nvPr/>
            </p:nvSpPr>
            <p:spPr bwMode="auto">
              <a:xfrm>
                <a:off x="3392" y="3100"/>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7" name="Freeform 2183"/>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8" name="Freeform 2184"/>
              <p:cNvSpPr>
                <a:spLocks noEditPoints="1"/>
              </p:cNvSpPr>
              <p:nvPr/>
            </p:nvSpPr>
            <p:spPr bwMode="auto">
              <a:xfrm>
                <a:off x="348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9" name="Freeform 2185"/>
              <p:cNvSpPr>
                <a:spLocks/>
              </p:cNvSpPr>
              <p:nvPr/>
            </p:nvSpPr>
            <p:spPr bwMode="auto">
              <a:xfrm>
                <a:off x="3416" y="3100"/>
                <a:ext cx="8" cy="8"/>
              </a:xfrm>
              <a:custGeom>
                <a:avLst/>
                <a:gdLst/>
                <a:ahLst/>
                <a:cxnLst>
                  <a:cxn ang="0">
                    <a:pos x="8" y="0"/>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8"/>
                    </a:lnTo>
                    <a:lnTo>
                      <a:pt x="8"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0" name="Freeform 2186"/>
              <p:cNvSpPr>
                <a:spLocks/>
              </p:cNvSpPr>
              <p:nvPr/>
            </p:nvSpPr>
            <p:spPr bwMode="auto">
              <a:xfrm>
                <a:off x="344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1" name="Freeform 2187"/>
              <p:cNvSpPr>
                <a:spLocks noEditPoints="1"/>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2" name="Freeform 2188"/>
              <p:cNvSpPr>
                <a:spLocks/>
              </p:cNvSpPr>
              <p:nvPr/>
            </p:nvSpPr>
            <p:spPr bwMode="auto">
              <a:xfrm>
                <a:off x="3376" y="310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3" name="Freeform 218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4" name="Freeform 2190"/>
              <p:cNvSpPr>
                <a:spLocks/>
              </p:cNvSpPr>
              <p:nvPr/>
            </p:nvSpPr>
            <p:spPr bwMode="auto">
              <a:xfrm>
                <a:off x="3400"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5" name="Freeform 2191"/>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6" name="Freeform 2192"/>
              <p:cNvSpPr>
                <a:spLocks/>
              </p:cNvSpPr>
              <p:nvPr/>
            </p:nvSpPr>
            <p:spPr bwMode="auto">
              <a:xfrm>
                <a:off x="343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7" name="Freeform 2193"/>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8" name="Freeform 2194"/>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9" name="Freeform 2195"/>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0" name="Freeform 2196"/>
              <p:cNvSpPr>
                <a:spLocks/>
              </p:cNvSpPr>
              <p:nvPr/>
            </p:nvSpPr>
            <p:spPr bwMode="auto">
              <a:xfrm>
                <a:off x="340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1" name="Freeform 2197"/>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2" name="Freeform 2198"/>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3" name="Freeform 2199"/>
              <p:cNvSpPr>
                <a:spLocks/>
              </p:cNvSpPr>
              <p:nvPr/>
            </p:nvSpPr>
            <p:spPr bwMode="auto">
              <a:xfrm>
                <a:off x="3392" y="3100"/>
                <a:ext cx="8" cy="8"/>
              </a:xfrm>
              <a:custGeom>
                <a:avLst/>
                <a:gdLst/>
                <a:ahLst/>
                <a:cxnLst>
                  <a:cxn ang="0">
                    <a:pos x="8" y="8"/>
                  </a:cxn>
                  <a:cxn ang="0">
                    <a:pos x="8" y="8"/>
                  </a:cxn>
                  <a:cxn ang="0">
                    <a:pos x="8" y="8"/>
                  </a:cxn>
                  <a:cxn ang="0">
                    <a:pos x="8" y="8"/>
                  </a:cxn>
                  <a:cxn ang="0">
                    <a:pos x="8" y="8"/>
                  </a:cxn>
                  <a:cxn ang="0">
                    <a:pos x="0" y="8"/>
                  </a:cxn>
                  <a:cxn ang="0">
                    <a:pos x="0" y="8"/>
                  </a:cxn>
                  <a:cxn ang="0">
                    <a:pos x="8" y="8"/>
                  </a:cxn>
                  <a:cxn ang="0">
                    <a:pos x="8" y="8"/>
                  </a:cxn>
                  <a:cxn ang="0">
                    <a:pos x="0" y="8"/>
                  </a:cxn>
                  <a:cxn ang="0">
                    <a:pos x="8" y="8"/>
                  </a:cxn>
                  <a:cxn ang="0">
                    <a:pos x="8" y="8"/>
                  </a:cxn>
                  <a:cxn ang="0">
                    <a:pos x="0" y="8"/>
                  </a:cxn>
                  <a:cxn ang="0">
                    <a:pos x="0" y="8"/>
                  </a:cxn>
                  <a:cxn ang="0">
                    <a:pos x="0" y="8"/>
                  </a:cxn>
                  <a:cxn ang="0">
                    <a:pos x="0" y="8"/>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8"/>
                    </a:lnTo>
                    <a:lnTo>
                      <a:pt x="0" y="8"/>
                    </a:lnTo>
                    <a:lnTo>
                      <a:pt x="8" y="8"/>
                    </a:lnTo>
                    <a:lnTo>
                      <a:pt x="8" y="8"/>
                    </a:lnTo>
                    <a:lnTo>
                      <a:pt x="0" y="8"/>
                    </a:lnTo>
                    <a:lnTo>
                      <a:pt x="8" y="8"/>
                    </a:lnTo>
                    <a:lnTo>
                      <a:pt x="8" y="8"/>
                    </a:lnTo>
                    <a:lnTo>
                      <a:pt x="0" y="8"/>
                    </a:lnTo>
                    <a:lnTo>
                      <a:pt x="0" y="8"/>
                    </a:lnTo>
                    <a:lnTo>
                      <a:pt x="0" y="8"/>
                    </a:lnTo>
                    <a:lnTo>
                      <a:pt x="0" y="8"/>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4" name="Freeform 2200"/>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5" name="Freeform 2201"/>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6" name="Freeform 220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7" name="Freeform 220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8" name="Freeform 2204"/>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9" name="Freeform 2205"/>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0" name="Freeform 220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1" name="Freeform 2207"/>
              <p:cNvSpPr>
                <a:spLocks/>
              </p:cNvSpPr>
              <p:nvPr/>
            </p:nvSpPr>
            <p:spPr bwMode="auto">
              <a:xfrm>
                <a:off x="3400" y="3084"/>
                <a:ext cx="16" cy="24"/>
              </a:xfrm>
              <a:custGeom>
                <a:avLst/>
                <a:gdLst/>
                <a:ahLst/>
                <a:cxnLst>
                  <a:cxn ang="0">
                    <a:pos x="16" y="8"/>
                  </a:cxn>
                  <a:cxn ang="0">
                    <a:pos x="16" y="0"/>
                  </a:cxn>
                  <a:cxn ang="0">
                    <a:pos x="16" y="0"/>
                  </a:cxn>
                  <a:cxn ang="0">
                    <a:pos x="16" y="8"/>
                  </a:cxn>
                  <a:cxn ang="0">
                    <a:pos x="16" y="8"/>
                  </a:cxn>
                  <a:cxn ang="0">
                    <a:pos x="16" y="8"/>
                  </a:cxn>
                  <a:cxn ang="0">
                    <a:pos x="16" y="16"/>
                  </a:cxn>
                  <a:cxn ang="0">
                    <a:pos x="16" y="16"/>
                  </a:cxn>
                  <a:cxn ang="0">
                    <a:pos x="16" y="16"/>
                  </a:cxn>
                  <a:cxn ang="0">
                    <a:pos x="16" y="16"/>
                  </a:cxn>
                  <a:cxn ang="0">
                    <a:pos x="16" y="16"/>
                  </a:cxn>
                  <a:cxn ang="0">
                    <a:pos x="8" y="16"/>
                  </a:cxn>
                  <a:cxn ang="0">
                    <a:pos x="8" y="16"/>
                  </a:cxn>
                  <a:cxn ang="0">
                    <a:pos x="8" y="16"/>
                  </a:cxn>
                  <a:cxn ang="0">
                    <a:pos x="8" y="24"/>
                  </a:cxn>
                  <a:cxn ang="0">
                    <a:pos x="8" y="24"/>
                  </a:cxn>
                  <a:cxn ang="0">
                    <a:pos x="8"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 ang="0">
                    <a:pos x="0" y="24"/>
                  </a:cxn>
                  <a:cxn ang="0">
                    <a:pos x="0" y="24"/>
                  </a:cxn>
                  <a:cxn ang="0">
                    <a:pos x="8" y="24"/>
                  </a:cxn>
                  <a:cxn ang="0">
                    <a:pos x="8" y="24"/>
                  </a:cxn>
                  <a:cxn ang="0">
                    <a:pos x="8" y="16"/>
                  </a:cxn>
                  <a:cxn ang="0">
                    <a:pos x="8" y="16"/>
                  </a:cxn>
                  <a:cxn ang="0">
                    <a:pos x="8" y="16"/>
                  </a:cxn>
                  <a:cxn ang="0">
                    <a:pos x="8" y="16"/>
                  </a:cxn>
                  <a:cxn ang="0">
                    <a:pos x="16" y="16"/>
                  </a:cxn>
                  <a:cxn ang="0">
                    <a:pos x="16" y="16"/>
                  </a:cxn>
                  <a:cxn ang="0">
                    <a:pos x="16" y="16"/>
                  </a:cxn>
                  <a:cxn ang="0">
                    <a:pos x="16" y="16"/>
                  </a:cxn>
                  <a:cxn ang="0">
                    <a:pos x="16" y="16"/>
                  </a:cxn>
                  <a:cxn ang="0">
                    <a:pos x="16" y="8"/>
                  </a:cxn>
                  <a:cxn ang="0">
                    <a:pos x="16" y="8"/>
                  </a:cxn>
                  <a:cxn ang="0">
                    <a:pos x="16" y="8"/>
                  </a:cxn>
                  <a:cxn ang="0">
                    <a:pos x="16" y="0"/>
                  </a:cxn>
                  <a:cxn ang="0">
                    <a:pos x="16" y="8"/>
                  </a:cxn>
                  <a:cxn ang="0">
                    <a:pos x="16" y="8"/>
                  </a:cxn>
                  <a:cxn ang="0">
                    <a:pos x="16" y="8"/>
                  </a:cxn>
                </a:cxnLst>
                <a:rect l="0" t="0" r="r" b="b"/>
                <a:pathLst>
                  <a:path w="16" h="24">
                    <a:moveTo>
                      <a:pt x="16"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2" name="Freeform 220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3" name="Freeform 2209"/>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4" name="Freeform 2210"/>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5" name="Freeform 2211"/>
              <p:cNvSpPr>
                <a:spLocks noEditPoints="1"/>
              </p:cNvSpPr>
              <p:nvPr/>
            </p:nvSpPr>
            <p:spPr bwMode="auto">
              <a:xfrm>
                <a:off x="3319"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6" name="Freeform 2212"/>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7" name="Freeform 2213"/>
              <p:cNvSpPr>
                <a:spLocks/>
              </p:cNvSpPr>
              <p:nvPr/>
            </p:nvSpPr>
            <p:spPr bwMode="auto">
              <a:xfrm>
                <a:off x="340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8" name="Freeform 2214"/>
              <p:cNvSpPr>
                <a:spLocks/>
              </p:cNvSpPr>
              <p:nvPr/>
            </p:nvSpPr>
            <p:spPr bwMode="auto">
              <a:xfrm>
                <a:off x="3456" y="3100"/>
                <a:ext cx="8" cy="8"/>
              </a:xfrm>
              <a:custGeom>
                <a:avLst/>
                <a:gdLst/>
                <a:ahLst/>
                <a:cxnLst>
                  <a:cxn ang="0">
                    <a:pos x="0" y="8"/>
                  </a:cxn>
                  <a:cxn ang="0">
                    <a:pos x="0" y="8"/>
                  </a:cxn>
                  <a:cxn ang="0">
                    <a:pos x="8" y="8"/>
                  </a:cxn>
                  <a:cxn ang="0">
                    <a:pos x="0" y="8"/>
                  </a:cxn>
                  <a:cxn ang="0">
                    <a:pos x="8" y="8"/>
                  </a:cxn>
                  <a:cxn ang="0">
                    <a:pos x="8" y="8"/>
                  </a:cxn>
                  <a:cxn ang="0">
                    <a:pos x="8" y="8"/>
                  </a:cxn>
                  <a:cxn ang="0">
                    <a:pos x="8" y="8"/>
                  </a:cxn>
                  <a:cxn ang="0">
                    <a:pos x="0" y="8"/>
                  </a:cxn>
                  <a:cxn ang="0">
                    <a:pos x="8" y="0"/>
                  </a:cxn>
                  <a:cxn ang="0">
                    <a:pos x="8" y="8"/>
                  </a:cxn>
                  <a:cxn ang="0">
                    <a:pos x="8" y="8"/>
                  </a:cxn>
                  <a:cxn ang="0">
                    <a:pos x="8" y="8"/>
                  </a:cxn>
                  <a:cxn ang="0">
                    <a:pos x="8" y="8"/>
                  </a:cxn>
                  <a:cxn ang="0">
                    <a:pos x="8" y="8"/>
                  </a:cxn>
                  <a:cxn ang="0">
                    <a:pos x="8" y="8"/>
                  </a:cxn>
                  <a:cxn ang="0">
                    <a:pos x="0" y="8"/>
                  </a:cxn>
                  <a:cxn ang="0">
                    <a:pos x="8"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5" name="Group 2416"/>
            <p:cNvGrpSpPr>
              <a:grpSpLocks/>
            </p:cNvGrpSpPr>
            <p:nvPr/>
          </p:nvGrpSpPr>
          <p:grpSpPr bwMode="auto">
            <a:xfrm>
              <a:off x="3142" y="3092"/>
              <a:ext cx="355" cy="25"/>
              <a:chOff x="3142" y="3092"/>
              <a:chExt cx="355" cy="25"/>
            </a:xfrm>
          </p:grpSpPr>
          <p:sp>
            <p:nvSpPr>
              <p:cNvPr id="6044" name="Freeform 22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5" name="Freeform 2217"/>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6" name="Freeform 2218"/>
              <p:cNvSpPr>
                <a:spLocks/>
              </p:cNvSpPr>
              <p:nvPr/>
            </p:nvSpPr>
            <p:spPr bwMode="auto">
              <a:xfrm>
                <a:off x="3384" y="310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7" name="Freeform 2219"/>
              <p:cNvSpPr>
                <a:spLocks/>
              </p:cNvSpPr>
              <p:nvPr/>
            </p:nvSpPr>
            <p:spPr bwMode="auto">
              <a:xfrm>
                <a:off x="3456"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8" name="Freeform 2220"/>
              <p:cNvSpPr>
                <a:spLocks/>
              </p:cNvSpPr>
              <p:nvPr/>
            </p:nvSpPr>
            <p:spPr bwMode="auto">
              <a:xfrm>
                <a:off x="3400" y="3100"/>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9" name="Freeform 2221"/>
              <p:cNvSpPr>
                <a:spLocks/>
              </p:cNvSpPr>
              <p:nvPr/>
            </p:nvSpPr>
            <p:spPr bwMode="auto">
              <a:xfrm>
                <a:off x="3448"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0" name="Freeform 2222"/>
              <p:cNvSpPr>
                <a:spLocks/>
              </p:cNvSpPr>
              <p:nvPr/>
            </p:nvSpPr>
            <p:spPr bwMode="auto">
              <a:xfrm>
                <a:off x="3392"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1" name="Freeform 222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2" name="Freeform 2224"/>
              <p:cNvSpPr>
                <a:spLocks/>
              </p:cNvSpPr>
              <p:nvPr/>
            </p:nvSpPr>
            <p:spPr bwMode="auto">
              <a:xfrm>
                <a:off x="3392" y="3100"/>
                <a:ext cx="8" cy="8"/>
              </a:xfrm>
              <a:custGeom>
                <a:avLst/>
                <a:gdLst/>
                <a:ahLst/>
                <a:cxnLst>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3" name="Freeform 2225"/>
              <p:cNvSpPr>
                <a:spLocks/>
              </p:cNvSpPr>
              <p:nvPr/>
            </p:nvSpPr>
            <p:spPr bwMode="auto">
              <a:xfrm>
                <a:off x="3456" y="3100"/>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4" name="Freeform 2226"/>
              <p:cNvSpPr>
                <a:spLocks noEditPoints="1"/>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5" name="Freeform 222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6" name="Freeform 222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7" name="Freeform 222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8" name="Rectangle 2230"/>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59" name="Freeform 2231"/>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0" name="Freeform 223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1" name="Freeform 223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2" name="Freeform 2234"/>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3" name="Freeform 2235"/>
              <p:cNvSpPr>
                <a:spLocks/>
              </p:cNvSpPr>
              <p:nvPr/>
            </p:nvSpPr>
            <p:spPr bwMode="auto">
              <a:xfrm>
                <a:off x="3448" y="310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0"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4" name="Freeform 223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5" name="Freeform 2237"/>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6" name="Freeform 2238"/>
              <p:cNvSpPr>
                <a:spLocks/>
              </p:cNvSpPr>
              <p:nvPr/>
            </p:nvSpPr>
            <p:spPr bwMode="auto">
              <a:xfrm>
                <a:off x="3448" y="3108"/>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7" name="Freeform 2239"/>
              <p:cNvSpPr>
                <a:spLocks/>
              </p:cNvSpPr>
              <p:nvPr/>
            </p:nvSpPr>
            <p:spPr bwMode="auto">
              <a:xfrm>
                <a:off x="3408"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8" name="Freeform 224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9" name="Freeform 224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0" name="Freeform 2242"/>
              <p:cNvSpPr>
                <a:spLocks/>
              </p:cNvSpPr>
              <p:nvPr/>
            </p:nvSpPr>
            <p:spPr bwMode="auto">
              <a:xfrm>
                <a:off x="3303" y="3100"/>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1" name="Freeform 2243"/>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2" name="Freeform 2244"/>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3" name="Freeform 2245"/>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4" name="Freeform 2246"/>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5" name="Freeform 2247"/>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6" name="Freeform 224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7" name="Freeform 2249"/>
              <p:cNvSpPr>
                <a:spLocks/>
              </p:cNvSpPr>
              <p:nvPr/>
            </p:nvSpPr>
            <p:spPr bwMode="auto">
              <a:xfrm>
                <a:off x="3360" y="3100"/>
                <a:ext cx="32" cy="8"/>
              </a:xfrm>
              <a:custGeom>
                <a:avLst/>
                <a:gdLst/>
                <a:ahLst/>
                <a:cxnLst>
                  <a:cxn ang="0">
                    <a:pos x="32" y="8"/>
                  </a:cxn>
                  <a:cxn ang="0">
                    <a:pos x="24" y="8"/>
                  </a:cxn>
                  <a:cxn ang="0">
                    <a:pos x="24" y="8"/>
                  </a:cxn>
                  <a:cxn ang="0">
                    <a:pos x="24" y="8"/>
                  </a:cxn>
                  <a:cxn ang="0">
                    <a:pos x="24" y="8"/>
                  </a:cxn>
                  <a:cxn ang="0">
                    <a:pos x="24" y="8"/>
                  </a:cxn>
                  <a:cxn ang="0">
                    <a:pos x="24" y="8"/>
                  </a:cxn>
                  <a:cxn ang="0">
                    <a:pos x="24" y="8"/>
                  </a:cxn>
                  <a:cxn ang="0">
                    <a:pos x="16" y="8"/>
                  </a:cxn>
                  <a:cxn ang="0">
                    <a:pos x="16" y="0"/>
                  </a:cxn>
                  <a:cxn ang="0">
                    <a:pos x="16" y="0"/>
                  </a:cxn>
                  <a:cxn ang="0">
                    <a:pos x="16" y="0"/>
                  </a:cxn>
                  <a:cxn ang="0">
                    <a:pos x="16" y="0"/>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8"/>
                    </a:lnTo>
                    <a:lnTo>
                      <a:pt x="16" y="8"/>
                    </a:lnTo>
                    <a:lnTo>
                      <a:pt x="16" y="0"/>
                    </a:lnTo>
                    <a:lnTo>
                      <a:pt x="16" y="0"/>
                    </a:lnTo>
                    <a:lnTo>
                      <a:pt x="16" y="0"/>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8" name="Freeform 2250"/>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9" name="Freeform 225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0" name="Freeform 2252"/>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1" name="Freeform 2253"/>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2" name="Freeform 2254"/>
              <p:cNvSpPr>
                <a:spLocks/>
              </p:cNvSpPr>
              <p:nvPr/>
            </p:nvSpPr>
            <p:spPr bwMode="auto">
              <a:xfrm>
                <a:off x="3255"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3" name="Freeform 225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4" name="Rectangle 2256"/>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85" name="Freeform 225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6" name="Freeform 2258"/>
              <p:cNvSpPr>
                <a:spLocks/>
              </p:cNvSpPr>
              <p:nvPr/>
            </p:nvSpPr>
            <p:spPr bwMode="auto">
              <a:xfrm>
                <a:off x="3247" y="3108"/>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7" name="Rectangle 2259"/>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88" name="Freeform 2260"/>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9" name="Freeform 2261"/>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0" name="Freeform 2262"/>
              <p:cNvSpPr>
                <a:spLocks/>
              </p:cNvSpPr>
              <p:nvPr/>
            </p:nvSpPr>
            <p:spPr bwMode="auto">
              <a:xfrm>
                <a:off x="3247"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1" name="Freeform 226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2" name="Freeform 2264"/>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3" name="Freeform 2265"/>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4" name="Freeform 226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5" name="Freeform 2267"/>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6" name="Freeform 2268"/>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7" name="Freeform 2269"/>
              <p:cNvSpPr>
                <a:spLocks/>
              </p:cNvSpPr>
              <p:nvPr/>
            </p:nvSpPr>
            <p:spPr bwMode="auto">
              <a:xfrm>
                <a:off x="3448" y="3108"/>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8" name="Freeform 227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9" name="Freeform 227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0" name="Freeform 2272"/>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1" name="Freeform 227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2" name="Freeform 2274"/>
              <p:cNvSpPr>
                <a:spLocks/>
              </p:cNvSpPr>
              <p:nvPr/>
            </p:nvSpPr>
            <p:spPr bwMode="auto">
              <a:xfrm>
                <a:off x="3472" y="3100"/>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3" name="Freeform 2275"/>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4" name="Freeform 2276"/>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5" name="Freeform 2277"/>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6" name="Freeform 2278"/>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7" name="Freeform 227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8" name="Freeform 2280"/>
              <p:cNvSpPr>
                <a:spLocks/>
              </p:cNvSpPr>
              <p:nvPr/>
            </p:nvSpPr>
            <p:spPr bwMode="auto">
              <a:xfrm>
                <a:off x="3448" y="3108"/>
                <a:ext cx="8" cy="1"/>
              </a:xfrm>
              <a:custGeom>
                <a:avLst/>
                <a:gdLst/>
                <a:ahLst/>
                <a:cxnLst>
                  <a:cxn ang="0">
                    <a:pos x="0"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9" name="Freeform 2281"/>
              <p:cNvSpPr>
                <a:spLocks/>
              </p:cNvSpPr>
              <p:nvPr/>
            </p:nvSpPr>
            <p:spPr bwMode="auto">
              <a:xfrm>
                <a:off x="3408" y="3100"/>
                <a:ext cx="16" cy="8"/>
              </a:xfrm>
              <a:custGeom>
                <a:avLst/>
                <a:gdLst/>
                <a:ahLst/>
                <a:cxnLst>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16" y="0"/>
                  </a:cxn>
                </a:cxnLst>
                <a:rect l="0" t="0" r="r" b="b"/>
                <a:pathLst>
                  <a:path w="16" h="8">
                    <a:moveTo>
                      <a:pt x="16" y="0"/>
                    </a:move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0" name="Freeform 2282"/>
              <p:cNvSpPr>
                <a:spLocks/>
              </p:cNvSpPr>
              <p:nvPr/>
            </p:nvSpPr>
            <p:spPr bwMode="auto">
              <a:xfrm>
                <a:off x="3295" y="310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1" name="Freeform 2283"/>
              <p:cNvSpPr>
                <a:spLocks/>
              </p:cNvSpPr>
              <p:nvPr/>
            </p:nvSpPr>
            <p:spPr bwMode="auto">
              <a:xfrm>
                <a:off x="3448" y="310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2" name="Freeform 228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3" name="Freeform 2285"/>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4" name="Freeform 2286"/>
              <p:cNvSpPr>
                <a:spLocks/>
              </p:cNvSpPr>
              <p:nvPr/>
            </p:nvSpPr>
            <p:spPr bwMode="auto">
              <a:xfrm>
                <a:off x="3440"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5" name="Freeform 2287"/>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6" name="Freeform 2288"/>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7" name="Freeform 2289"/>
              <p:cNvSpPr>
                <a:spLocks/>
              </p:cNvSpPr>
              <p:nvPr/>
            </p:nvSpPr>
            <p:spPr bwMode="auto">
              <a:xfrm>
                <a:off x="3416" y="3100"/>
                <a:ext cx="16" cy="8"/>
              </a:xfrm>
              <a:custGeom>
                <a:avLst/>
                <a:gdLst/>
                <a:ahLst/>
                <a:cxnLst>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8" name="Freeform 229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9" name="Freeform 2291"/>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0" name="Freeform 2292"/>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1" name="Freeform 2293"/>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2" name="Freeform 2294"/>
              <p:cNvSpPr>
                <a:spLocks/>
              </p:cNvSpPr>
              <p:nvPr/>
            </p:nvSpPr>
            <p:spPr bwMode="auto">
              <a:xfrm>
                <a:off x="3440"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3" name="Freeform 2295"/>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4" name="Freeform 229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5" name="Freeform 2297"/>
              <p:cNvSpPr>
                <a:spLocks/>
              </p:cNvSpPr>
              <p:nvPr/>
            </p:nvSpPr>
            <p:spPr bwMode="auto">
              <a:xfrm>
                <a:off x="3255"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6" name="Freeform 2298"/>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7" name="Freeform 229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8" name="Freeform 2300"/>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9" name="Freeform 2301"/>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0" name="Freeform 230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1" name="Freeform 230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2" name="Freeform 2304"/>
              <p:cNvSpPr>
                <a:spLocks/>
              </p:cNvSpPr>
              <p:nvPr/>
            </p:nvSpPr>
            <p:spPr bwMode="auto">
              <a:xfrm>
                <a:off x="3392" y="3108"/>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8" y="0"/>
                    </a:lnTo>
                    <a:lnTo>
                      <a:pt x="8"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3" name="Freeform 230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4" name="Freeform 230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5" name="Freeform 2307"/>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6" name="Freeform 2308"/>
              <p:cNvSpPr>
                <a:spLocks/>
              </p:cNvSpPr>
              <p:nvPr/>
            </p:nvSpPr>
            <p:spPr bwMode="auto">
              <a:xfrm>
                <a:off x="3480" y="3108"/>
                <a:ext cx="1" cy="8"/>
              </a:xfrm>
              <a:custGeom>
                <a:avLst/>
                <a:gdLst/>
                <a:ahLst/>
                <a:cxnLst>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7" name="Freeform 2309"/>
              <p:cNvSpPr>
                <a:spLocks/>
              </p:cNvSpPr>
              <p:nvPr/>
            </p:nvSpPr>
            <p:spPr bwMode="auto">
              <a:xfrm>
                <a:off x="3440"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8" name="Freeform 2310"/>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9" name="Freeform 2311"/>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0" name="Freeform 231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1" name="Freeform 2313"/>
              <p:cNvSpPr>
                <a:spLocks/>
              </p:cNvSpPr>
              <p:nvPr/>
            </p:nvSpPr>
            <p:spPr bwMode="auto">
              <a:xfrm>
                <a:off x="3327" y="3100"/>
                <a:ext cx="16" cy="8"/>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16" y="8"/>
                  </a:cxn>
                  <a:cxn ang="0">
                    <a:pos x="8" y="8"/>
                  </a:cxn>
                  <a:cxn ang="0">
                    <a:pos x="8" y="8"/>
                  </a:cxn>
                  <a:cxn ang="0">
                    <a:pos x="8" y="8"/>
                  </a:cxn>
                  <a:cxn ang="0">
                    <a:pos x="8" y="8"/>
                  </a:cxn>
                  <a:cxn ang="0">
                    <a:pos x="8" y="8"/>
                  </a:cxn>
                  <a:cxn ang="0">
                    <a:pos x="8" y="0"/>
                  </a:cxn>
                  <a:cxn ang="0">
                    <a:pos x="8" y="8"/>
                  </a:cxn>
                  <a:cxn ang="0">
                    <a:pos x="8" y="0"/>
                  </a:cxn>
                  <a:cxn ang="0">
                    <a:pos x="8" y="0"/>
                  </a:cxn>
                  <a:cxn ang="0">
                    <a:pos x="0" y="8"/>
                  </a:cxn>
                  <a:cxn ang="0">
                    <a:pos x="0" y="8"/>
                  </a:cxn>
                  <a:cxn ang="0">
                    <a:pos x="0" y="8"/>
                  </a:cxn>
                  <a:cxn ang="0">
                    <a:pos x="0" y="8"/>
                  </a:cxn>
                  <a:cxn ang="0">
                    <a:pos x="0" y="8"/>
                  </a:cxn>
                  <a:cxn ang="0">
                    <a:pos x="8" y="0"/>
                  </a:cxn>
                  <a:cxn ang="0">
                    <a:pos x="8" y="0"/>
                  </a:cxn>
                  <a:cxn ang="0">
                    <a:pos x="8" y="0"/>
                  </a:cxn>
                  <a:cxn ang="0">
                    <a:pos x="8" y="0"/>
                  </a:cxn>
                  <a:cxn ang="0">
                    <a:pos x="8" y="8"/>
                  </a:cxn>
                  <a:cxn ang="0">
                    <a:pos x="8" y="8"/>
                  </a:cxn>
                  <a:cxn ang="0">
                    <a:pos x="8" y="8"/>
                  </a:cxn>
                  <a:cxn ang="0">
                    <a:pos x="8"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2" name="Freeform 231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3" name="Freeform 2315"/>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4" name="Freeform 23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5" name="Freeform 2317"/>
              <p:cNvSpPr>
                <a:spLocks/>
              </p:cNvSpPr>
              <p:nvPr/>
            </p:nvSpPr>
            <p:spPr bwMode="auto">
              <a:xfrm>
                <a:off x="3440"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6" name="Freeform 2318"/>
              <p:cNvSpPr>
                <a:spLocks/>
              </p:cNvSpPr>
              <p:nvPr/>
            </p:nvSpPr>
            <p:spPr bwMode="auto">
              <a:xfrm>
                <a:off x="3472" y="3108"/>
                <a:ext cx="8"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0" y="8"/>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Lst>
                <a:rect l="0" t="0" r="r" b="b"/>
                <a:pathLst>
                  <a:path w="8" h="8">
                    <a:moveTo>
                      <a:pt x="0" y="0"/>
                    </a:moveTo>
                    <a:lnTo>
                      <a:pt x="0" y="0"/>
                    </a:lnTo>
                    <a:lnTo>
                      <a:pt x="0"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7" name="Freeform 2319"/>
              <p:cNvSpPr>
                <a:spLocks/>
              </p:cNvSpPr>
              <p:nvPr/>
            </p:nvSpPr>
            <p:spPr bwMode="auto">
              <a:xfrm>
                <a:off x="340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8" name="Freeform 2320"/>
              <p:cNvSpPr>
                <a:spLocks/>
              </p:cNvSpPr>
              <p:nvPr/>
            </p:nvSpPr>
            <p:spPr bwMode="auto">
              <a:xfrm>
                <a:off x="3416" y="3108"/>
                <a:ext cx="8" cy="8"/>
              </a:xfrm>
              <a:custGeom>
                <a:avLst/>
                <a:gdLst/>
                <a:ahLst/>
                <a:cxnLst>
                  <a:cxn ang="0">
                    <a:pos x="0" y="0"/>
                  </a:cxn>
                  <a:cxn ang="0">
                    <a:pos x="8" y="8"/>
                  </a:cxn>
                  <a:cxn ang="0">
                    <a:pos x="8" y="8"/>
                  </a:cxn>
                  <a:cxn ang="0">
                    <a:pos x="0" y="8"/>
                  </a:cxn>
                  <a:cxn ang="0">
                    <a:pos x="0" y="0"/>
                  </a:cxn>
                </a:cxnLst>
                <a:rect l="0" t="0" r="r" b="b"/>
                <a:pathLst>
                  <a:path w="8" h="8">
                    <a:moveTo>
                      <a:pt x="0" y="0"/>
                    </a:move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9" name="Freeform 232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0" name="Freeform 2322"/>
              <p:cNvSpPr>
                <a:spLocks/>
              </p:cNvSpPr>
              <p:nvPr/>
            </p:nvSpPr>
            <p:spPr bwMode="auto">
              <a:xfrm>
                <a:off x="3416" y="310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1" name="Freeform 2323"/>
              <p:cNvSpPr>
                <a:spLocks/>
              </p:cNvSpPr>
              <p:nvPr/>
            </p:nvSpPr>
            <p:spPr bwMode="auto">
              <a:xfrm>
                <a:off x="3472" y="3108"/>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2" name="Freeform 2324"/>
              <p:cNvSpPr>
                <a:spLocks/>
              </p:cNvSpPr>
              <p:nvPr/>
            </p:nvSpPr>
            <p:spPr bwMode="auto">
              <a:xfrm>
                <a:off x="3424" y="310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3" name="Freeform 2325"/>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4" name="Freeform 2326"/>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5" name="Freeform 232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6" name="Freeform 2328"/>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7" name="Freeform 2329"/>
              <p:cNvSpPr>
                <a:spLocks/>
              </p:cNvSpPr>
              <p:nvPr/>
            </p:nvSpPr>
            <p:spPr bwMode="auto">
              <a:xfrm>
                <a:off x="3472" y="310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8" name="Freeform 2330"/>
              <p:cNvSpPr>
                <a:spLocks/>
              </p:cNvSpPr>
              <p:nvPr/>
            </p:nvSpPr>
            <p:spPr bwMode="auto">
              <a:xfrm>
                <a:off x="3448" y="310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9" name="Freeform 2331"/>
              <p:cNvSpPr>
                <a:spLocks/>
              </p:cNvSpPr>
              <p:nvPr/>
            </p:nvSpPr>
            <p:spPr bwMode="auto">
              <a:xfrm>
                <a:off x="3440" y="3108"/>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0" name="Freeform 2332"/>
              <p:cNvSpPr>
                <a:spLocks/>
              </p:cNvSpPr>
              <p:nvPr/>
            </p:nvSpPr>
            <p:spPr bwMode="auto">
              <a:xfrm>
                <a:off x="3279" y="3108"/>
                <a:ext cx="16"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1" name="Freeform 2333"/>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2" name="Freeform 2334"/>
              <p:cNvSpPr>
                <a:spLocks/>
              </p:cNvSpPr>
              <p:nvPr/>
            </p:nvSpPr>
            <p:spPr bwMode="auto">
              <a:xfrm>
                <a:off x="3440" y="3108"/>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3" name="Freeform 2335"/>
              <p:cNvSpPr>
                <a:spLocks/>
              </p:cNvSpPr>
              <p:nvPr/>
            </p:nvSpPr>
            <p:spPr bwMode="auto">
              <a:xfrm>
                <a:off x="3464"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4" name="Freeform 2336"/>
              <p:cNvSpPr>
                <a:spLocks/>
              </p:cNvSpPr>
              <p:nvPr/>
            </p:nvSpPr>
            <p:spPr bwMode="auto">
              <a:xfrm>
                <a:off x="3440" y="3092"/>
                <a:ext cx="16" cy="24"/>
              </a:xfrm>
              <a:custGeom>
                <a:avLst/>
                <a:gdLst/>
                <a:ahLst/>
                <a:cxnLst>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8" y="16"/>
                  </a:cxn>
                  <a:cxn ang="0">
                    <a:pos x="16"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8" y="16"/>
                  </a:cxn>
                  <a:cxn ang="0">
                    <a:pos x="8" y="16"/>
                  </a:cxn>
                  <a:cxn ang="0">
                    <a:pos x="8" y="16"/>
                  </a:cxn>
                  <a:cxn ang="0">
                    <a:pos x="8" y="16"/>
                  </a:cxn>
                  <a:cxn ang="0">
                    <a:pos x="8" y="16"/>
                  </a:cxn>
                  <a:cxn ang="0">
                    <a:pos x="16" y="16"/>
                  </a:cxn>
                  <a:cxn ang="0">
                    <a:pos x="16" y="16"/>
                  </a:cxn>
                  <a:cxn ang="0">
                    <a:pos x="16"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0"/>
                  </a:cxn>
                  <a:cxn ang="0">
                    <a:pos x="0" y="8"/>
                  </a:cxn>
                  <a:cxn ang="0">
                    <a:pos x="0" y="8"/>
                  </a:cxn>
                  <a:cxn ang="0">
                    <a:pos x="0" y="8"/>
                  </a:cxn>
                </a:cxnLst>
                <a:rect l="0" t="0" r="r" b="b"/>
                <a:pathLst>
                  <a:path w="16" h="24">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24"/>
                    </a:lnTo>
                    <a:lnTo>
                      <a:pt x="16" y="24"/>
                    </a:lnTo>
                    <a:lnTo>
                      <a:pt x="8" y="16"/>
                    </a:lnTo>
                    <a:lnTo>
                      <a:pt x="8" y="16"/>
                    </a:lnTo>
                    <a:lnTo>
                      <a:pt x="16"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5" name="Freeform 2337"/>
              <p:cNvSpPr>
                <a:spLocks/>
              </p:cNvSpPr>
              <p:nvPr/>
            </p:nvSpPr>
            <p:spPr bwMode="auto">
              <a:xfrm>
                <a:off x="3448" y="310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6" name="Freeform 2338"/>
              <p:cNvSpPr>
                <a:spLocks/>
              </p:cNvSpPr>
              <p:nvPr/>
            </p:nvSpPr>
            <p:spPr bwMode="auto">
              <a:xfrm>
                <a:off x="3464"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7" name="Freeform 2339"/>
              <p:cNvSpPr>
                <a:spLocks/>
              </p:cNvSpPr>
              <p:nvPr/>
            </p:nvSpPr>
            <p:spPr bwMode="auto">
              <a:xfrm>
                <a:off x="3456"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8" name="Freeform 2340"/>
              <p:cNvSpPr>
                <a:spLocks/>
              </p:cNvSpPr>
              <p:nvPr/>
            </p:nvSpPr>
            <p:spPr bwMode="auto">
              <a:xfrm>
                <a:off x="3432" y="3108"/>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9" name="Freeform 2341"/>
              <p:cNvSpPr>
                <a:spLocks/>
              </p:cNvSpPr>
              <p:nvPr/>
            </p:nvSpPr>
            <p:spPr bwMode="auto">
              <a:xfrm>
                <a:off x="3440" y="3108"/>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0" name="Freeform 2342"/>
              <p:cNvSpPr>
                <a:spLocks/>
              </p:cNvSpPr>
              <p:nvPr/>
            </p:nvSpPr>
            <p:spPr bwMode="auto">
              <a:xfrm>
                <a:off x="3440" y="3108"/>
                <a:ext cx="1" cy="8"/>
              </a:xfrm>
              <a:custGeom>
                <a:avLst/>
                <a:gdLst/>
                <a:ahLst/>
                <a:cxnLst>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1" name="Freeform 2343"/>
              <p:cNvSpPr>
                <a:spLocks/>
              </p:cNvSpPr>
              <p:nvPr/>
            </p:nvSpPr>
            <p:spPr bwMode="auto">
              <a:xfrm>
                <a:off x="3480"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2" name="Freeform 234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3" name="Freeform 2345"/>
              <p:cNvSpPr>
                <a:spLocks/>
              </p:cNvSpPr>
              <p:nvPr/>
            </p:nvSpPr>
            <p:spPr bwMode="auto">
              <a:xfrm>
                <a:off x="3448" y="3108"/>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4" name="Freeform 2346"/>
              <p:cNvSpPr>
                <a:spLocks/>
              </p:cNvSpPr>
              <p:nvPr/>
            </p:nvSpPr>
            <p:spPr bwMode="auto">
              <a:xfrm>
                <a:off x="3456" y="310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5" name="Freeform 2347"/>
              <p:cNvSpPr>
                <a:spLocks/>
              </p:cNvSpPr>
              <p:nvPr/>
            </p:nvSpPr>
            <p:spPr bwMode="auto">
              <a:xfrm>
                <a:off x="3472" y="3108"/>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8"/>
                    </a:lnTo>
                    <a:lnTo>
                      <a:pt x="0" y="8"/>
                    </a:lnTo>
                    <a:lnTo>
                      <a:pt x="0" y="8"/>
                    </a:lnTo>
                    <a:lnTo>
                      <a:pt x="0" y="8"/>
                    </a:lnTo>
                    <a:lnTo>
                      <a:pt x="0" y="0"/>
                    </a:lnTo>
                    <a:lnTo>
                      <a:pt x="0" y="0"/>
                    </a:lnTo>
                    <a:lnTo>
                      <a:pt x="8" y="0"/>
                    </a:lnTo>
                    <a:lnTo>
                      <a:pt x="8" y="0"/>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6" name="Freeform 234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7" name="Freeform 2349"/>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8" name="Freeform 2350"/>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9" name="Freeform 2351"/>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0" name="Freeform 2352"/>
              <p:cNvSpPr>
                <a:spLocks/>
              </p:cNvSpPr>
              <p:nvPr/>
            </p:nvSpPr>
            <p:spPr bwMode="auto">
              <a:xfrm>
                <a:off x="3432" y="3108"/>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1" name="Freeform 2353"/>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2" name="Freeform 235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3" name="Freeform 2355"/>
              <p:cNvSpPr>
                <a:spLocks/>
              </p:cNvSpPr>
              <p:nvPr/>
            </p:nvSpPr>
            <p:spPr bwMode="auto">
              <a:xfrm>
                <a:off x="3456" y="3100"/>
                <a:ext cx="24" cy="16"/>
              </a:xfrm>
              <a:custGeom>
                <a:avLst/>
                <a:gdLst/>
                <a:ahLst/>
                <a:cxnLst>
                  <a:cxn ang="0">
                    <a:pos x="0" y="0"/>
                  </a:cxn>
                  <a:cxn ang="0">
                    <a:pos x="8" y="0"/>
                  </a:cxn>
                  <a:cxn ang="0">
                    <a:pos x="8" y="8"/>
                  </a:cxn>
                  <a:cxn ang="0">
                    <a:pos x="8" y="8"/>
                  </a:cxn>
                  <a:cxn ang="0">
                    <a:pos x="8" y="8"/>
                  </a:cxn>
                  <a:cxn ang="0">
                    <a:pos x="8" y="8"/>
                  </a:cxn>
                  <a:cxn ang="0">
                    <a:pos x="8" y="8"/>
                  </a:cxn>
                  <a:cxn ang="0">
                    <a:pos x="8" y="8"/>
                  </a:cxn>
                  <a:cxn ang="0">
                    <a:pos x="8" y="16"/>
                  </a:cxn>
                  <a:cxn ang="0">
                    <a:pos x="8"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16" y="0"/>
                  </a:cxn>
                  <a:cxn ang="0">
                    <a:pos x="16" y="0"/>
                  </a:cxn>
                  <a:cxn ang="0">
                    <a:pos x="16" y="0"/>
                  </a:cxn>
                  <a:cxn ang="0">
                    <a:pos x="16"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0" y="0"/>
                  </a:cxn>
                  <a:cxn ang="0">
                    <a:pos x="0" y="0"/>
                  </a:cxn>
                </a:cxnLst>
                <a:rect l="0" t="0" r="r" b="b"/>
                <a:pathLst>
                  <a:path w="24" h="16">
                    <a:moveTo>
                      <a:pt x="8" y="0"/>
                    </a:moveTo>
                    <a:lnTo>
                      <a:pt x="0"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4" name="Freeform 2356"/>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5" name="Freeform 235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6" name="Freeform 2358"/>
              <p:cNvSpPr>
                <a:spLocks/>
              </p:cNvSpPr>
              <p:nvPr/>
            </p:nvSpPr>
            <p:spPr bwMode="auto">
              <a:xfrm>
                <a:off x="3456"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7" name="Freeform 2359"/>
              <p:cNvSpPr>
                <a:spLocks/>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8" name="Freeform 2360"/>
              <p:cNvSpPr>
                <a:spLocks/>
              </p:cNvSpPr>
              <p:nvPr/>
            </p:nvSpPr>
            <p:spPr bwMode="auto">
              <a:xfrm>
                <a:off x="3464"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9" name="Freeform 2361"/>
              <p:cNvSpPr>
                <a:spLocks/>
              </p:cNvSpPr>
              <p:nvPr/>
            </p:nvSpPr>
            <p:spPr bwMode="auto">
              <a:xfrm>
                <a:off x="3480" y="3116"/>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0" name="Freeform 2362"/>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1" name="Freeform 2363"/>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2" name="Freeform 2364"/>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3" name="Freeform 2365"/>
              <p:cNvSpPr>
                <a:spLocks noEditPoints="1"/>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4" name="Freeform 2366"/>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5" name="Freeform 236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6" name="Freeform 236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7" name="Freeform 2369"/>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8" name="Freeform 2370"/>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9" name="Freeform 2371"/>
              <p:cNvSpPr>
                <a:spLocks/>
              </p:cNvSpPr>
              <p:nvPr/>
            </p:nvSpPr>
            <p:spPr bwMode="auto">
              <a:xfrm>
                <a:off x="3142" y="3092"/>
                <a:ext cx="24" cy="24"/>
              </a:xfrm>
              <a:custGeom>
                <a:avLst/>
                <a:gdLst/>
                <a:ahLst/>
                <a:cxnLst>
                  <a:cxn ang="0">
                    <a:pos x="8" y="8"/>
                  </a:cxn>
                  <a:cxn ang="0">
                    <a:pos x="8" y="8"/>
                  </a:cxn>
                  <a:cxn ang="0">
                    <a:pos x="8" y="16"/>
                  </a:cxn>
                  <a:cxn ang="0">
                    <a:pos x="8" y="16"/>
                  </a:cxn>
                  <a:cxn ang="0">
                    <a:pos x="8" y="16"/>
                  </a:cxn>
                  <a:cxn ang="0">
                    <a:pos x="8" y="24"/>
                  </a:cxn>
                  <a:cxn ang="0">
                    <a:pos x="0" y="24"/>
                  </a:cxn>
                  <a:cxn ang="0">
                    <a:pos x="8" y="24"/>
                  </a:cxn>
                  <a:cxn ang="0">
                    <a:pos x="8" y="24"/>
                  </a:cxn>
                  <a:cxn ang="0">
                    <a:pos x="8" y="24"/>
                  </a:cxn>
                  <a:cxn ang="0">
                    <a:pos x="16" y="24"/>
                  </a:cxn>
                  <a:cxn ang="0">
                    <a:pos x="16" y="24"/>
                  </a:cxn>
                  <a:cxn ang="0">
                    <a:pos x="16" y="24"/>
                  </a:cxn>
                  <a:cxn ang="0">
                    <a:pos x="8" y="16"/>
                  </a:cxn>
                  <a:cxn ang="0">
                    <a:pos x="16" y="16"/>
                  </a:cxn>
                  <a:cxn ang="0">
                    <a:pos x="16" y="16"/>
                  </a:cxn>
                  <a:cxn ang="0">
                    <a:pos x="16" y="16"/>
                  </a:cxn>
                  <a:cxn ang="0">
                    <a:pos x="16" y="16"/>
                  </a:cxn>
                  <a:cxn ang="0">
                    <a:pos x="24" y="16"/>
                  </a:cxn>
                  <a:cxn ang="0">
                    <a:pos x="16" y="16"/>
                  </a:cxn>
                  <a:cxn ang="0">
                    <a:pos x="16" y="8"/>
                  </a:cxn>
                  <a:cxn ang="0">
                    <a:pos x="16" y="8"/>
                  </a:cxn>
                  <a:cxn ang="0">
                    <a:pos x="16" y="8"/>
                  </a:cxn>
                  <a:cxn ang="0">
                    <a:pos x="16" y="8"/>
                  </a:cxn>
                  <a:cxn ang="0">
                    <a:pos x="16" y="8"/>
                  </a:cxn>
                  <a:cxn ang="0">
                    <a:pos x="16" y="8"/>
                  </a:cxn>
                  <a:cxn ang="0">
                    <a:pos x="16" y="8"/>
                  </a:cxn>
                  <a:cxn ang="0">
                    <a:pos x="16" y="0"/>
                  </a:cxn>
                  <a:cxn ang="0">
                    <a:pos x="16" y="8"/>
                  </a:cxn>
                  <a:cxn ang="0">
                    <a:pos x="16" y="8"/>
                  </a:cxn>
                  <a:cxn ang="0">
                    <a:pos x="16" y="0"/>
                  </a:cxn>
                  <a:cxn ang="0">
                    <a:pos x="24" y="0"/>
                  </a:cxn>
                  <a:cxn ang="0">
                    <a:pos x="24" y="8"/>
                  </a:cxn>
                  <a:cxn ang="0">
                    <a:pos x="16" y="8"/>
                  </a:cxn>
                  <a:cxn ang="0">
                    <a:pos x="16" y="0"/>
                  </a:cxn>
                  <a:cxn ang="0">
                    <a:pos x="16" y="0"/>
                  </a:cxn>
                  <a:cxn ang="0">
                    <a:pos x="16" y="8"/>
                  </a:cxn>
                  <a:cxn ang="0">
                    <a:pos x="16" y="8"/>
                  </a:cxn>
                  <a:cxn ang="0">
                    <a:pos x="16" y="8"/>
                  </a:cxn>
                  <a:cxn ang="0">
                    <a:pos x="16" y="8"/>
                  </a:cxn>
                  <a:cxn ang="0">
                    <a:pos x="16" y="8"/>
                  </a:cxn>
                  <a:cxn ang="0">
                    <a:pos x="16" y="8"/>
                  </a:cxn>
                  <a:cxn ang="0">
                    <a:pos x="24" y="8"/>
                  </a:cxn>
                  <a:cxn ang="0">
                    <a:pos x="24" y="16"/>
                  </a:cxn>
                  <a:cxn ang="0">
                    <a:pos x="16" y="16"/>
                  </a:cxn>
                  <a:cxn ang="0">
                    <a:pos x="16" y="16"/>
                  </a:cxn>
                  <a:cxn ang="0">
                    <a:pos x="16" y="16"/>
                  </a:cxn>
                  <a:cxn ang="0">
                    <a:pos x="16" y="16"/>
                  </a:cxn>
                  <a:cxn ang="0">
                    <a:pos x="8" y="16"/>
                  </a:cxn>
                  <a:cxn ang="0">
                    <a:pos x="16" y="24"/>
                  </a:cxn>
                  <a:cxn ang="0">
                    <a:pos x="16" y="24"/>
                  </a:cxn>
                  <a:cxn ang="0">
                    <a:pos x="16" y="24"/>
                  </a:cxn>
                  <a:cxn ang="0">
                    <a:pos x="8" y="24"/>
                  </a:cxn>
                  <a:cxn ang="0">
                    <a:pos x="8" y="24"/>
                  </a:cxn>
                  <a:cxn ang="0">
                    <a:pos x="8" y="24"/>
                  </a:cxn>
                  <a:cxn ang="0">
                    <a:pos x="0" y="24"/>
                  </a:cxn>
                  <a:cxn ang="0">
                    <a:pos x="8" y="16"/>
                  </a:cxn>
                  <a:cxn ang="0">
                    <a:pos x="8" y="16"/>
                  </a:cxn>
                  <a:cxn ang="0">
                    <a:pos x="8" y="16"/>
                  </a:cxn>
                  <a:cxn ang="0">
                    <a:pos x="8" y="16"/>
                  </a:cxn>
                  <a:cxn ang="0">
                    <a:pos x="8" y="8"/>
                  </a:cxn>
                  <a:cxn ang="0">
                    <a:pos x="8" y="8"/>
                  </a:cxn>
                </a:cxnLst>
                <a:rect l="0" t="0" r="r" b="b"/>
                <a:pathLst>
                  <a:path w="24" h="24">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8"/>
                    </a:lnTo>
                    <a:lnTo>
                      <a:pt x="24" y="8"/>
                    </a:lnTo>
                    <a:lnTo>
                      <a:pt x="24" y="16"/>
                    </a:lnTo>
                    <a:lnTo>
                      <a:pt x="24" y="16"/>
                    </a:lnTo>
                    <a:lnTo>
                      <a:pt x="24"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16"/>
                    </a:lnTo>
                    <a:lnTo>
                      <a:pt x="16" y="8"/>
                    </a:lnTo>
                    <a:lnTo>
                      <a:pt x="24" y="8"/>
                    </a:lnTo>
                    <a:lnTo>
                      <a:pt x="24" y="8"/>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8" y="16"/>
                    </a:lnTo>
                    <a:lnTo>
                      <a:pt x="8" y="16"/>
                    </a:lnTo>
                    <a:lnTo>
                      <a:pt x="8" y="16"/>
                    </a:lnTo>
                    <a:lnTo>
                      <a:pt x="8" y="16"/>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0" name="Freeform 2372"/>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1" name="Freeform 237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2" name="Freeform 2374"/>
              <p:cNvSpPr>
                <a:spLocks/>
              </p:cNvSpPr>
              <p:nvPr/>
            </p:nvSpPr>
            <p:spPr bwMode="auto">
              <a:xfrm>
                <a:off x="3263"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3" name="Freeform 237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4" name="Freeform 237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5" name="Freeform 237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6" name="Freeform 2378"/>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7" name="Freeform 2379"/>
              <p:cNvSpPr>
                <a:spLocks/>
              </p:cNvSpPr>
              <p:nvPr/>
            </p:nvSpPr>
            <p:spPr bwMode="auto">
              <a:xfrm>
                <a:off x="3448" y="310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8" name="Freeform 2380"/>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9" name="Freeform 2381"/>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0" name="Freeform 2382"/>
              <p:cNvSpPr>
                <a:spLocks/>
              </p:cNvSpPr>
              <p:nvPr/>
            </p:nvSpPr>
            <p:spPr bwMode="auto">
              <a:xfrm>
                <a:off x="3279"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1" name="Freeform 2383"/>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2" name="Freeform 2384"/>
              <p:cNvSpPr>
                <a:spLocks/>
              </p:cNvSpPr>
              <p:nvPr/>
            </p:nvSpPr>
            <p:spPr bwMode="auto">
              <a:xfrm>
                <a:off x="3448" y="3116"/>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3" name="Freeform 2385"/>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4" name="Freeform 238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5" name="Freeform 238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6" name="Freeform 2388"/>
              <p:cNvSpPr>
                <a:spLocks/>
              </p:cNvSpPr>
              <p:nvPr/>
            </p:nvSpPr>
            <p:spPr bwMode="auto">
              <a:xfrm>
                <a:off x="3166" y="3092"/>
                <a:ext cx="24" cy="24"/>
              </a:xfrm>
              <a:custGeom>
                <a:avLst/>
                <a:gdLst/>
                <a:ahLst/>
                <a:cxnLst>
                  <a:cxn ang="0">
                    <a:pos x="0" y="0"/>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0" y="8"/>
                  </a:cxn>
                  <a:cxn ang="0">
                    <a:pos x="0" y="8"/>
                  </a:cxn>
                  <a:cxn ang="0">
                    <a:pos x="8" y="8"/>
                  </a:cxn>
                  <a:cxn ang="0">
                    <a:pos x="0" y="16"/>
                  </a:cxn>
                  <a:cxn ang="0">
                    <a:pos x="8" y="8"/>
                  </a:cxn>
                  <a:cxn ang="0">
                    <a:pos x="8" y="16"/>
                  </a:cxn>
                  <a:cxn ang="0">
                    <a:pos x="8" y="16"/>
                  </a:cxn>
                  <a:cxn ang="0">
                    <a:pos x="8" y="16"/>
                  </a:cxn>
                  <a:cxn ang="0">
                    <a:pos x="0" y="16"/>
                  </a:cxn>
                  <a:cxn ang="0">
                    <a:pos x="0" y="16"/>
                  </a:cxn>
                  <a:cxn ang="0">
                    <a:pos x="0" y="16"/>
                  </a:cxn>
                  <a:cxn ang="0">
                    <a:pos x="8" y="16"/>
                  </a:cxn>
                  <a:cxn ang="0">
                    <a:pos x="8" y="16"/>
                  </a:cxn>
                  <a:cxn ang="0">
                    <a:pos x="16" y="16"/>
                  </a:cxn>
                  <a:cxn ang="0">
                    <a:pos x="16" y="16"/>
                  </a:cxn>
                  <a:cxn ang="0">
                    <a:pos x="16" y="16"/>
                  </a:cxn>
                  <a:cxn ang="0">
                    <a:pos x="16" y="16"/>
                  </a:cxn>
                  <a:cxn ang="0">
                    <a:pos x="16" y="16"/>
                  </a:cxn>
                  <a:cxn ang="0">
                    <a:pos x="24" y="24"/>
                  </a:cxn>
                  <a:cxn ang="0">
                    <a:pos x="24" y="24"/>
                  </a:cxn>
                  <a:cxn ang="0">
                    <a:pos x="24" y="24"/>
                  </a:cxn>
                  <a:cxn ang="0">
                    <a:pos x="24" y="24"/>
                  </a:cxn>
                  <a:cxn ang="0">
                    <a:pos x="24" y="24"/>
                  </a:cxn>
                  <a:cxn ang="0">
                    <a:pos x="16" y="24"/>
                  </a:cxn>
                  <a:cxn ang="0">
                    <a:pos x="16" y="16"/>
                  </a:cxn>
                  <a:cxn ang="0">
                    <a:pos x="16" y="16"/>
                  </a:cxn>
                  <a:cxn ang="0">
                    <a:pos x="16" y="16"/>
                  </a:cxn>
                  <a:cxn ang="0">
                    <a:pos x="16" y="16"/>
                  </a:cxn>
                  <a:cxn ang="0">
                    <a:pos x="8" y="16"/>
                  </a:cxn>
                  <a:cxn ang="0">
                    <a:pos x="8" y="16"/>
                  </a:cxn>
                  <a:cxn ang="0">
                    <a:pos x="8" y="16"/>
                  </a:cxn>
                  <a:cxn ang="0">
                    <a:pos x="0" y="16"/>
                  </a:cxn>
                  <a:cxn ang="0">
                    <a:pos x="0" y="16"/>
                  </a:cxn>
                  <a:cxn ang="0">
                    <a:pos x="0" y="16"/>
                  </a:cxn>
                  <a:cxn ang="0">
                    <a:pos x="8" y="16"/>
                  </a:cxn>
                  <a:cxn ang="0">
                    <a:pos x="8" y="16"/>
                  </a:cxn>
                  <a:cxn ang="0">
                    <a:pos x="8" y="16"/>
                  </a:cxn>
                  <a:cxn ang="0">
                    <a:pos x="0" y="8"/>
                  </a:cxn>
                  <a:cxn ang="0">
                    <a:pos x="8" y="8"/>
                  </a:cxn>
                  <a:cxn ang="0">
                    <a:pos x="0" y="8"/>
                  </a:cxn>
                  <a:cxn ang="0">
                    <a:pos x="0" y="8"/>
                  </a:cxn>
                  <a:cxn ang="0">
                    <a:pos x="0" y="8"/>
                  </a:cxn>
                  <a:cxn ang="0">
                    <a:pos x="0" y="16"/>
                  </a:cxn>
                  <a:cxn ang="0">
                    <a:pos x="0" y="8"/>
                  </a:cxn>
                  <a:cxn ang="0">
                    <a:pos x="0" y="8"/>
                  </a:cxn>
                  <a:cxn ang="0">
                    <a:pos x="0" y="8"/>
                  </a:cxn>
                  <a:cxn ang="0">
                    <a:pos x="0" y="8"/>
                  </a:cxn>
                  <a:cxn ang="0">
                    <a:pos x="0" y="8"/>
                  </a:cxn>
                  <a:cxn ang="0">
                    <a:pos x="0" y="0"/>
                  </a:cxn>
                  <a:cxn ang="0">
                    <a:pos x="0" y="8"/>
                  </a:cxn>
                  <a:cxn ang="0">
                    <a:pos x="0" y="0"/>
                  </a:cxn>
                  <a:cxn ang="0">
                    <a:pos x="0" y="0"/>
                  </a:cxn>
                </a:cxnLst>
                <a:rect l="0" t="0" r="r" b="b"/>
                <a:pathLst>
                  <a:path w="24"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16"/>
                    </a:lnTo>
                    <a:lnTo>
                      <a:pt x="0" y="16"/>
                    </a:lnTo>
                    <a:lnTo>
                      <a:pt x="0"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24" y="24"/>
                    </a:lnTo>
                    <a:lnTo>
                      <a:pt x="16" y="24"/>
                    </a:lnTo>
                    <a:lnTo>
                      <a:pt x="16" y="24"/>
                    </a:lnTo>
                    <a:lnTo>
                      <a:pt x="16" y="24"/>
                    </a:lnTo>
                    <a:lnTo>
                      <a:pt x="16" y="16"/>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7" name="Freeform 2389"/>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8" name="Freeform 2390"/>
              <p:cNvSpPr>
                <a:spLocks/>
              </p:cNvSpPr>
              <p:nvPr/>
            </p:nvSpPr>
            <p:spPr bwMode="auto">
              <a:xfrm>
                <a:off x="3448" y="3116"/>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9" name="Freeform 239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0" name="Freeform 2392"/>
              <p:cNvSpPr>
                <a:spLocks/>
              </p:cNvSpPr>
              <p:nvPr/>
            </p:nvSpPr>
            <p:spPr bwMode="auto">
              <a:xfrm>
                <a:off x="3456" y="3116"/>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1" name="Freeform 2393"/>
              <p:cNvSpPr>
                <a:spLocks noEditPoints="1"/>
              </p:cNvSpPr>
              <p:nvPr/>
            </p:nvSpPr>
            <p:spPr bwMode="auto">
              <a:xfrm>
                <a:off x="3448" y="3116"/>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8" y="0"/>
                  </a:cxn>
                  <a:cxn ang="0">
                    <a:pos x="8"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2" name="Freeform 239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3" name="Freeform 2395"/>
              <p:cNvSpPr>
                <a:spLocks/>
              </p:cNvSpPr>
              <p:nvPr/>
            </p:nvSpPr>
            <p:spPr bwMode="auto">
              <a:xfrm>
                <a:off x="3448" y="3116"/>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4" name="Rectangle 2396"/>
              <p:cNvSpPr>
                <a:spLocks noChangeArrowheads="1"/>
              </p:cNvSpPr>
              <p:nvPr/>
            </p:nvSpPr>
            <p:spPr bwMode="auto">
              <a:xfrm>
                <a:off x="3424" y="3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225" name="Freeform 2397"/>
              <p:cNvSpPr>
                <a:spLocks/>
              </p:cNvSpPr>
              <p:nvPr/>
            </p:nvSpPr>
            <p:spPr bwMode="auto">
              <a:xfrm>
                <a:off x="3472" y="3108"/>
                <a:ext cx="25" cy="8"/>
              </a:xfrm>
              <a:custGeom>
                <a:avLst/>
                <a:gdLst/>
                <a:ahLst/>
                <a:cxnLst>
                  <a:cxn ang="0">
                    <a:pos x="8" y="8"/>
                  </a:cxn>
                  <a:cxn ang="0">
                    <a:pos x="8" y="8"/>
                  </a:cxn>
                  <a:cxn ang="0">
                    <a:pos x="8"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7" y="8"/>
                  </a:cxn>
                  <a:cxn ang="0">
                    <a:pos x="17" y="8"/>
                  </a:cxn>
                  <a:cxn ang="0">
                    <a:pos x="17" y="8"/>
                  </a:cxn>
                  <a:cxn ang="0">
                    <a:pos x="17" y="8"/>
                  </a:cxn>
                  <a:cxn ang="0">
                    <a:pos x="25" y="8"/>
                  </a:cxn>
                  <a:cxn ang="0">
                    <a:pos x="17" y="8"/>
                  </a:cxn>
                  <a:cxn ang="0">
                    <a:pos x="17" y="8"/>
                  </a:cxn>
                  <a:cxn ang="0">
                    <a:pos x="17" y="8"/>
                  </a:cxn>
                  <a:cxn ang="0">
                    <a:pos x="17" y="8"/>
                  </a:cxn>
                  <a:cxn ang="0">
                    <a:pos x="17" y="8"/>
                  </a:cxn>
                  <a:cxn ang="0">
                    <a:pos x="8" y="8"/>
                  </a:cxn>
                  <a:cxn ang="0">
                    <a:pos x="8" y="0"/>
                  </a:cxn>
                  <a:cxn ang="0">
                    <a:pos x="8" y="8"/>
                  </a:cxn>
                  <a:cxn ang="0">
                    <a:pos x="8" y="8"/>
                  </a:cxn>
                  <a:cxn ang="0">
                    <a:pos x="8" y="0"/>
                  </a:cxn>
                  <a:cxn ang="0">
                    <a:pos x="8" y="8"/>
                  </a:cxn>
                  <a:cxn ang="0">
                    <a:pos x="8" y="8"/>
                  </a:cxn>
                  <a:cxn ang="0">
                    <a:pos x="8" y="8"/>
                  </a:cxn>
                  <a:cxn ang="0">
                    <a:pos x="8"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8" y="8"/>
                  </a:cxn>
                  <a:cxn ang="0">
                    <a:pos x="8" y="8"/>
                  </a:cxn>
                  <a:cxn ang="0">
                    <a:pos x="8" y="8"/>
                  </a:cxn>
                  <a:cxn ang="0">
                    <a:pos x="8" y="0"/>
                  </a:cxn>
                  <a:cxn ang="0">
                    <a:pos x="8" y="0"/>
                  </a:cxn>
                  <a:cxn ang="0">
                    <a:pos x="8" y="0"/>
                  </a:cxn>
                  <a:cxn ang="0">
                    <a:pos x="8" y="0"/>
                  </a:cxn>
                  <a:cxn ang="0">
                    <a:pos x="8" y="0"/>
                  </a:cxn>
                  <a:cxn ang="0">
                    <a:pos x="8" y="8"/>
                  </a:cxn>
                  <a:cxn ang="0">
                    <a:pos x="0" y="8"/>
                  </a:cxn>
                  <a:cxn ang="0">
                    <a:pos x="0" y="8"/>
                  </a:cxn>
                  <a:cxn ang="0">
                    <a:pos x="0"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6" name="Freeform 2398"/>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7" name="Freeform 2399"/>
              <p:cNvSpPr>
                <a:spLocks/>
              </p:cNvSpPr>
              <p:nvPr/>
            </p:nvSpPr>
            <p:spPr bwMode="auto">
              <a:xfrm>
                <a:off x="3489" y="311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8" name="Freeform 2400"/>
              <p:cNvSpPr>
                <a:spLocks/>
              </p:cNvSpPr>
              <p:nvPr/>
            </p:nvSpPr>
            <p:spPr bwMode="auto">
              <a:xfrm>
                <a:off x="3448" y="311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9" name="Freeform 2401"/>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0" name="Freeform 240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1" name="Freeform 2403"/>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2" name="Freeform 2404"/>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3" name="Freeform 2405"/>
              <p:cNvSpPr>
                <a:spLocks/>
              </p:cNvSpPr>
              <p:nvPr/>
            </p:nvSpPr>
            <p:spPr bwMode="auto">
              <a:xfrm>
                <a:off x="3416" y="3108"/>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4" name="Freeform 240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5" name="Freeform 2407"/>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6" name="Freeform 2408"/>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7" name="Freeform 2409"/>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8" name="Freeform 2410"/>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9" name="Freeform 2411"/>
              <p:cNvSpPr>
                <a:spLocks noEditPoints="1"/>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0" name="Freeform 2412"/>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1" name="Freeform 241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2" name="Freeform 2414"/>
              <p:cNvSpPr>
                <a:spLocks/>
              </p:cNvSpPr>
              <p:nvPr/>
            </p:nvSpPr>
            <p:spPr bwMode="auto">
              <a:xfrm>
                <a:off x="3432" y="3108"/>
                <a:ext cx="8" cy="8"/>
              </a:xfrm>
              <a:custGeom>
                <a:avLst/>
                <a:gdLst/>
                <a:ahLst/>
                <a:cxnLst>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3" name="Freeform 241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7" name="Group 2617"/>
            <p:cNvGrpSpPr>
              <a:grpSpLocks/>
            </p:cNvGrpSpPr>
            <p:nvPr/>
          </p:nvGrpSpPr>
          <p:grpSpPr bwMode="auto">
            <a:xfrm>
              <a:off x="3126" y="3108"/>
              <a:ext cx="372" cy="106"/>
              <a:chOff x="3126" y="3108"/>
              <a:chExt cx="372" cy="106"/>
            </a:xfrm>
          </p:grpSpPr>
          <p:sp>
            <p:nvSpPr>
              <p:cNvPr id="5844" name="Freeform 241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5" name="Freeform 2418"/>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6" name="Freeform 2419"/>
              <p:cNvSpPr>
                <a:spLocks/>
              </p:cNvSpPr>
              <p:nvPr/>
            </p:nvSpPr>
            <p:spPr bwMode="auto">
              <a:xfrm>
                <a:off x="3448" y="311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7" name="Freeform 2420"/>
              <p:cNvSpPr>
                <a:spLocks/>
              </p:cNvSpPr>
              <p:nvPr/>
            </p:nvSpPr>
            <p:spPr bwMode="auto">
              <a:xfrm>
                <a:off x="3456" y="3108"/>
                <a:ext cx="8" cy="8"/>
              </a:xfrm>
              <a:custGeom>
                <a:avLst/>
                <a:gdLst/>
                <a:ahLst/>
                <a:cxnLst>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8" name="Freeform 2421"/>
              <p:cNvSpPr>
                <a:spLocks/>
              </p:cNvSpPr>
              <p:nvPr/>
            </p:nvSpPr>
            <p:spPr bwMode="auto">
              <a:xfrm>
                <a:off x="3432" y="3116"/>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9" name="Freeform 242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0" name="Freeform 242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1" name="Freeform 242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2" name="Freeform 2425"/>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3" name="Freeform 242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4" name="Freeform 242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5" name="Freeform 2428"/>
              <p:cNvSpPr>
                <a:spLocks/>
              </p:cNvSpPr>
              <p:nvPr/>
            </p:nvSpPr>
            <p:spPr bwMode="auto">
              <a:xfrm>
                <a:off x="3432"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6" name="Freeform 2429"/>
              <p:cNvSpPr>
                <a:spLocks/>
              </p:cNvSpPr>
              <p:nvPr/>
            </p:nvSpPr>
            <p:spPr bwMode="auto">
              <a:xfrm>
                <a:off x="3448" y="310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Lst>
                <a:rect l="0" t="0" r="r" b="b"/>
                <a:pathLst>
                  <a:path w="8"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7" name="Freeform 2430"/>
              <p:cNvSpPr>
                <a:spLocks/>
              </p:cNvSpPr>
              <p:nvPr/>
            </p:nvSpPr>
            <p:spPr bwMode="auto">
              <a:xfrm>
                <a:off x="3456" y="3116"/>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8" name="Freeform 243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9" name="Freeform 2432"/>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0" name="Freeform 2433"/>
              <p:cNvSpPr>
                <a:spLocks noEditPoints="1"/>
              </p:cNvSpPr>
              <p:nvPr/>
            </p:nvSpPr>
            <p:spPr bwMode="auto">
              <a:xfrm>
                <a:off x="3480" y="3116"/>
                <a:ext cx="9" cy="1"/>
              </a:xfrm>
              <a:custGeom>
                <a:avLst/>
                <a:gdLst/>
                <a:ahLst/>
                <a:cxnLst>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1" name="Freeform 2434"/>
              <p:cNvSpPr>
                <a:spLocks/>
              </p:cNvSpPr>
              <p:nvPr/>
            </p:nvSpPr>
            <p:spPr bwMode="auto">
              <a:xfrm>
                <a:off x="3480" y="3116"/>
                <a:ext cx="17" cy="1"/>
              </a:xfrm>
              <a:custGeom>
                <a:avLst/>
                <a:gdLst/>
                <a:ahLst/>
                <a:cxnLst>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2" name="Freeform 2435"/>
              <p:cNvSpPr>
                <a:spLocks/>
              </p:cNvSpPr>
              <p:nvPr/>
            </p:nvSpPr>
            <p:spPr bwMode="auto">
              <a:xfrm>
                <a:off x="3247" y="3108"/>
                <a:ext cx="16" cy="8"/>
              </a:xfrm>
              <a:custGeom>
                <a:avLst/>
                <a:gdLst/>
                <a:ahLst/>
                <a:cxnLst>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16" h="8">
                    <a:moveTo>
                      <a:pt x="8" y="8"/>
                    </a:move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0"/>
                    </a:lnTo>
                    <a:lnTo>
                      <a:pt x="16" y="0"/>
                    </a:lnTo>
                    <a:lnTo>
                      <a:pt x="16"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3" name="Freeform 2436"/>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4" name="Freeform 2437"/>
              <p:cNvSpPr>
                <a:spLocks/>
              </p:cNvSpPr>
              <p:nvPr/>
            </p:nvSpPr>
            <p:spPr bwMode="auto">
              <a:xfrm>
                <a:off x="3255"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5" name="Freeform 2438"/>
              <p:cNvSpPr>
                <a:spLocks/>
              </p:cNvSpPr>
              <p:nvPr/>
            </p:nvSpPr>
            <p:spPr bwMode="auto">
              <a:xfrm>
                <a:off x="3456" y="3116"/>
                <a:ext cx="8" cy="8"/>
              </a:xfrm>
              <a:custGeom>
                <a:avLst/>
                <a:gdLst/>
                <a:ahLst/>
                <a:cxnLst>
                  <a:cxn ang="0">
                    <a:pos x="0" y="0"/>
                  </a:cxn>
                  <a:cxn ang="0">
                    <a:pos x="0"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h="8">
                    <a:moveTo>
                      <a:pt x="0" y="0"/>
                    </a:move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6" name="Freeform 2439"/>
              <p:cNvSpPr>
                <a:spLocks/>
              </p:cNvSpPr>
              <p:nvPr/>
            </p:nvSpPr>
            <p:spPr bwMode="auto">
              <a:xfrm>
                <a:off x="3255" y="3116"/>
                <a:ext cx="8" cy="8"/>
              </a:xfrm>
              <a:custGeom>
                <a:avLst/>
                <a:gdLst/>
                <a:ahLst/>
                <a:cxnLst>
                  <a:cxn ang="0">
                    <a:pos x="0" y="0"/>
                  </a:cxn>
                  <a:cxn ang="0">
                    <a:pos x="8" y="0"/>
                  </a:cxn>
                  <a:cxn ang="0">
                    <a:pos x="8" y="0"/>
                  </a:cxn>
                  <a:cxn ang="0">
                    <a:pos x="8" y="0"/>
                  </a:cxn>
                  <a:cxn ang="0">
                    <a:pos x="8" y="8"/>
                  </a:cxn>
                  <a:cxn ang="0">
                    <a:pos x="0" y="8"/>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8" y="8"/>
                    </a:lnTo>
                    <a:lnTo>
                      <a:pt x="0" y="8"/>
                    </a:lnTo>
                    <a:lnTo>
                      <a:pt x="0" y="0"/>
                    </a:lnTo>
                    <a:lnTo>
                      <a:pt x="0" y="0"/>
                    </a:lnTo>
                    <a:lnTo>
                      <a:pt x="0" y="0"/>
                    </a:lnTo>
                    <a:lnTo>
                      <a:pt x="0" y="0"/>
                    </a:lnTo>
                    <a:lnTo>
                      <a:pt x="0" y="0"/>
                    </a:lnTo>
                    <a:lnTo>
                      <a:pt x="8"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7" name="Freeform 2440"/>
              <p:cNvSpPr>
                <a:spLocks/>
              </p:cNvSpPr>
              <p:nvPr/>
            </p:nvSpPr>
            <p:spPr bwMode="auto">
              <a:xfrm>
                <a:off x="3432" y="3116"/>
                <a:ext cx="8" cy="8"/>
              </a:xfrm>
              <a:custGeom>
                <a:avLst/>
                <a:gdLst/>
                <a:ahLst/>
                <a:cxnLst>
                  <a:cxn ang="0">
                    <a:pos x="0" y="0"/>
                  </a:cxn>
                  <a:cxn ang="0">
                    <a:pos x="8" y="0"/>
                  </a:cxn>
                  <a:cxn ang="0">
                    <a:pos x="8" y="8"/>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8"/>
                  </a:cxn>
                  <a:cxn ang="0">
                    <a:pos x="0" y="8"/>
                  </a:cxn>
                  <a:cxn ang="0">
                    <a:pos x="0" y="0"/>
                  </a:cxn>
                </a:cxnLst>
                <a:rect l="0" t="0" r="r" b="b"/>
                <a:pathLst>
                  <a:path w="8" h="8">
                    <a:moveTo>
                      <a:pt x="0" y="0"/>
                    </a:moveTo>
                    <a:lnTo>
                      <a:pt x="8" y="0"/>
                    </a:lnTo>
                    <a:lnTo>
                      <a:pt x="8" y="8"/>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8"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8" name="Freeform 2441"/>
              <p:cNvSpPr>
                <a:spLocks/>
              </p:cNvSpPr>
              <p:nvPr/>
            </p:nvSpPr>
            <p:spPr bwMode="auto">
              <a:xfrm>
                <a:off x="3432" y="3116"/>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9" name="Freeform 2442"/>
              <p:cNvSpPr>
                <a:spLocks/>
              </p:cNvSpPr>
              <p:nvPr/>
            </p:nvSpPr>
            <p:spPr bwMode="auto">
              <a:xfrm>
                <a:off x="3263" y="3116"/>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0" name="Freeform 2443"/>
              <p:cNvSpPr>
                <a:spLocks/>
              </p:cNvSpPr>
              <p:nvPr/>
            </p:nvSpPr>
            <p:spPr bwMode="auto">
              <a:xfrm>
                <a:off x="3448" y="311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1" name="Freeform 2444"/>
              <p:cNvSpPr>
                <a:spLocks/>
              </p:cNvSpPr>
              <p:nvPr/>
            </p:nvSpPr>
            <p:spPr bwMode="auto">
              <a:xfrm>
                <a:off x="3263" y="3116"/>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2" name="Freeform 2445"/>
              <p:cNvSpPr>
                <a:spLocks/>
              </p:cNvSpPr>
              <p:nvPr/>
            </p:nvSpPr>
            <p:spPr bwMode="auto">
              <a:xfrm>
                <a:off x="3448" y="311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3" name="Freeform 2446"/>
              <p:cNvSpPr>
                <a:spLocks/>
              </p:cNvSpPr>
              <p:nvPr/>
            </p:nvSpPr>
            <p:spPr bwMode="auto">
              <a:xfrm>
                <a:off x="3464" y="3116"/>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4" name="Freeform 2447"/>
              <p:cNvSpPr>
                <a:spLocks/>
              </p:cNvSpPr>
              <p:nvPr/>
            </p:nvSpPr>
            <p:spPr bwMode="auto">
              <a:xfrm>
                <a:off x="3432" y="3116"/>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5" name="Freeform 2448"/>
              <p:cNvSpPr>
                <a:spLocks/>
              </p:cNvSpPr>
              <p:nvPr/>
            </p:nvSpPr>
            <p:spPr bwMode="auto">
              <a:xfrm>
                <a:off x="3440" y="3116"/>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6" name="Freeform 2449"/>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7" name="Freeform 245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8" name="Rectangle 2451"/>
              <p:cNvSpPr>
                <a:spLocks noChangeArrowheads="1"/>
              </p:cNvSpPr>
              <p:nvPr/>
            </p:nvSpPr>
            <p:spPr bwMode="auto">
              <a:xfrm>
                <a:off x="3464"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79" name="Freeform 2452"/>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0" name="Freeform 2453"/>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1" name="Freeform 2454"/>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2" name="Rectangle 2455"/>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83" name="Rectangle 2456"/>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84" name="Freeform 245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5" name="Freeform 2458"/>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6" name="Freeform 245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7" name="Freeform 2460"/>
              <p:cNvSpPr>
                <a:spLocks/>
              </p:cNvSpPr>
              <p:nvPr/>
            </p:nvSpPr>
            <p:spPr bwMode="auto">
              <a:xfrm>
                <a:off x="3271" y="3116"/>
                <a:ext cx="8" cy="8"/>
              </a:xfrm>
              <a:custGeom>
                <a:avLst/>
                <a:gdLst/>
                <a:ahLst/>
                <a:cxnLst>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8" name="Freeform 246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9" name="Freeform 2462"/>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0" name="Freeform 2463"/>
              <p:cNvSpPr>
                <a:spLocks/>
              </p:cNvSpPr>
              <p:nvPr/>
            </p:nvSpPr>
            <p:spPr bwMode="auto">
              <a:xfrm>
                <a:off x="3263" y="3116"/>
                <a:ext cx="8" cy="8"/>
              </a:xfrm>
              <a:custGeom>
                <a:avLst/>
                <a:gdLst/>
                <a:ahLst/>
                <a:cxnLst>
                  <a:cxn ang="0">
                    <a:pos x="8" y="8"/>
                  </a:cxn>
                  <a:cxn ang="0">
                    <a:pos x="8" y="8"/>
                  </a:cxn>
                  <a:cxn ang="0">
                    <a:pos x="8" y="8"/>
                  </a:cxn>
                  <a:cxn ang="0">
                    <a:pos x="0" y="8"/>
                  </a:cxn>
                  <a:cxn ang="0">
                    <a:pos x="8" y="8"/>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1" name="Freeform 2464"/>
              <p:cNvSpPr>
                <a:spLocks/>
              </p:cNvSpPr>
              <p:nvPr/>
            </p:nvSpPr>
            <p:spPr bwMode="auto">
              <a:xfrm>
                <a:off x="3255" y="311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2" name="Freeform 246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3" name="Freeform 246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4" name="Freeform 2467"/>
              <p:cNvSpPr>
                <a:spLocks/>
              </p:cNvSpPr>
              <p:nvPr/>
            </p:nvSpPr>
            <p:spPr bwMode="auto">
              <a:xfrm>
                <a:off x="3440" y="312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5" name="Freeform 2468"/>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6" name="Freeform 2469"/>
              <p:cNvSpPr>
                <a:spLocks/>
              </p:cNvSpPr>
              <p:nvPr/>
            </p:nvSpPr>
            <p:spPr bwMode="auto">
              <a:xfrm>
                <a:off x="348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7" name="Freeform 2470"/>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8" name="Rectangle 2471"/>
              <p:cNvSpPr>
                <a:spLocks noChangeArrowheads="1"/>
              </p:cNvSpPr>
              <p:nvPr/>
            </p:nvSpPr>
            <p:spPr bwMode="auto">
              <a:xfrm>
                <a:off x="3497"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99" name="Freeform 2472"/>
              <p:cNvSpPr>
                <a:spLocks/>
              </p:cNvSpPr>
              <p:nvPr/>
            </p:nvSpPr>
            <p:spPr bwMode="auto">
              <a:xfrm>
                <a:off x="3480" y="3116"/>
                <a:ext cx="17" cy="8"/>
              </a:xfrm>
              <a:custGeom>
                <a:avLst/>
                <a:gdLst/>
                <a:ahLst/>
                <a:cxnLst>
                  <a:cxn ang="0">
                    <a:pos x="9" y="0"/>
                  </a:cxn>
                  <a:cxn ang="0">
                    <a:pos x="9" y="0"/>
                  </a:cxn>
                  <a:cxn ang="0">
                    <a:pos x="9" y="0"/>
                  </a:cxn>
                  <a:cxn ang="0">
                    <a:pos x="0" y="8"/>
                  </a:cxn>
                  <a:cxn ang="0">
                    <a:pos x="0"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0" y="8"/>
                  </a:cxn>
                  <a:cxn ang="0">
                    <a:pos x="0" y="0"/>
                  </a:cxn>
                  <a:cxn ang="0">
                    <a:pos x="9" y="0"/>
                  </a:cxn>
                  <a:cxn ang="0">
                    <a:pos x="9" y="0"/>
                  </a:cxn>
                  <a:cxn ang="0">
                    <a:pos x="9" y="0"/>
                  </a:cxn>
                </a:cxnLst>
                <a:rect l="0" t="0" r="r" b="b"/>
                <a:pathLst>
                  <a:path w="17" h="8">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9" y="0"/>
                    </a:lnTo>
                    <a:lnTo>
                      <a:pt x="9" y="0"/>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0" name="Freeform 2473"/>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1" name="Freeform 247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2" name="Freeform 247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3" name="Freeform 247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4" name="Freeform 247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5" name="Freeform 2478"/>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6" name="Freeform 247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7" name="Freeform 2480"/>
              <p:cNvSpPr>
                <a:spLocks/>
              </p:cNvSpPr>
              <p:nvPr/>
            </p:nvSpPr>
            <p:spPr bwMode="auto">
              <a:xfrm>
                <a:off x="3271"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8" name="Freeform 248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9" name="Freeform 2482"/>
              <p:cNvSpPr>
                <a:spLocks/>
              </p:cNvSpPr>
              <p:nvPr/>
            </p:nvSpPr>
            <p:spPr bwMode="auto">
              <a:xfrm>
                <a:off x="3440" y="3108"/>
                <a:ext cx="8" cy="16"/>
              </a:xfrm>
              <a:custGeom>
                <a:avLst/>
                <a:gdLst/>
                <a:ahLst/>
                <a:cxnLst>
                  <a:cxn ang="0">
                    <a:pos x="8" y="16"/>
                  </a:cxn>
                  <a:cxn ang="0">
                    <a:pos x="8" y="16"/>
                  </a:cxn>
                  <a:cxn ang="0">
                    <a:pos x="8" y="16"/>
                  </a:cxn>
                  <a:cxn ang="0">
                    <a:pos x="8"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0" name="Freeform 2483"/>
              <p:cNvSpPr>
                <a:spLocks/>
              </p:cNvSpPr>
              <p:nvPr/>
            </p:nvSpPr>
            <p:spPr bwMode="auto">
              <a:xfrm>
                <a:off x="3247" y="312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1" name="Freeform 248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2" name="Freeform 2485"/>
              <p:cNvSpPr>
                <a:spLocks/>
              </p:cNvSpPr>
              <p:nvPr/>
            </p:nvSpPr>
            <p:spPr bwMode="auto">
              <a:xfrm>
                <a:off x="3440" y="312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3" name="Freeform 248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4" name="Freeform 2487"/>
              <p:cNvSpPr>
                <a:spLocks/>
              </p:cNvSpPr>
              <p:nvPr/>
            </p:nvSpPr>
            <p:spPr bwMode="auto">
              <a:xfrm>
                <a:off x="3480" y="3116"/>
                <a:ext cx="9" cy="8"/>
              </a:xfrm>
              <a:custGeom>
                <a:avLst/>
                <a:gdLst/>
                <a:ahLst/>
                <a:cxnLst>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0"/>
                  </a:cxn>
                </a:cxnLst>
                <a:rect l="0" t="0" r="r" b="b"/>
                <a:pathLst>
                  <a:path w="9" h="8">
                    <a:moveTo>
                      <a:pt x="0" y="0"/>
                    </a:moveTo>
                    <a:lnTo>
                      <a:pt x="0" y="8"/>
                    </a:lnTo>
                    <a:lnTo>
                      <a:pt x="0" y="0"/>
                    </a:lnTo>
                    <a:lnTo>
                      <a:pt x="0" y="8"/>
                    </a:lnTo>
                    <a:lnTo>
                      <a:pt x="0"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5" name="Freeform 2488"/>
              <p:cNvSpPr>
                <a:spLocks/>
              </p:cNvSpPr>
              <p:nvPr/>
            </p:nvSpPr>
            <p:spPr bwMode="auto">
              <a:xfrm>
                <a:off x="3480" y="3116"/>
                <a:ext cx="9" cy="8"/>
              </a:xfrm>
              <a:custGeom>
                <a:avLst/>
                <a:gdLst/>
                <a:ahLst/>
                <a:cxnLst>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Lst>
                <a:rect l="0" t="0" r="r" b="b"/>
                <a:pathLst>
                  <a:path w="9" h="8">
                    <a:moveTo>
                      <a:pt x="9" y="8"/>
                    </a:move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6" name="Freeform 2489"/>
              <p:cNvSpPr>
                <a:spLocks/>
              </p:cNvSpPr>
              <p:nvPr/>
            </p:nvSpPr>
            <p:spPr bwMode="auto">
              <a:xfrm>
                <a:off x="3440" y="3124"/>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7" name="Freeform 249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8" name="Freeform 249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9" name="Freeform 2492"/>
              <p:cNvSpPr>
                <a:spLocks/>
              </p:cNvSpPr>
              <p:nvPr/>
            </p:nvSpPr>
            <p:spPr bwMode="auto">
              <a:xfrm>
                <a:off x="3239" y="3124"/>
                <a:ext cx="16" cy="1"/>
              </a:xfrm>
              <a:custGeom>
                <a:avLst/>
                <a:gdLst/>
                <a:ahLst/>
                <a:cxnLst>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0" name="Freeform 2493"/>
              <p:cNvSpPr>
                <a:spLocks noEditPoints="1"/>
              </p:cNvSpPr>
              <p:nvPr/>
            </p:nvSpPr>
            <p:spPr bwMode="auto">
              <a:xfrm>
                <a:off x="3489"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1" name="Freeform 2494"/>
              <p:cNvSpPr>
                <a:spLocks noEditPoints="1"/>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2" name="Freeform 249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3" name="Freeform 2496"/>
              <p:cNvSpPr>
                <a:spLocks/>
              </p:cNvSpPr>
              <p:nvPr/>
            </p:nvSpPr>
            <p:spPr bwMode="auto">
              <a:xfrm>
                <a:off x="3424" y="3116"/>
                <a:ext cx="16" cy="8"/>
              </a:xfrm>
              <a:custGeom>
                <a:avLst/>
                <a:gdLst/>
                <a:ahLst/>
                <a:cxnLst>
                  <a:cxn ang="0">
                    <a:pos x="0" y="0"/>
                  </a:cxn>
                  <a:cxn ang="0">
                    <a:pos x="0" y="0"/>
                  </a:cxn>
                  <a:cxn ang="0">
                    <a:pos x="8" y="0"/>
                  </a:cxn>
                  <a:cxn ang="0">
                    <a:pos x="8" y="0"/>
                  </a:cxn>
                  <a:cxn ang="0">
                    <a:pos x="16" y="0"/>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16" y="0"/>
                    </a:lnTo>
                    <a:lnTo>
                      <a:pt x="16" y="0"/>
                    </a:lnTo>
                    <a:lnTo>
                      <a:pt x="8" y="8"/>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4" name="Freeform 2497"/>
              <p:cNvSpPr>
                <a:spLocks/>
              </p:cNvSpPr>
              <p:nvPr/>
            </p:nvSpPr>
            <p:spPr bwMode="auto">
              <a:xfrm>
                <a:off x="3464" y="3124"/>
                <a:ext cx="8" cy="1"/>
              </a:xfrm>
              <a:custGeom>
                <a:avLst/>
                <a:gdLst/>
                <a:ahLst/>
                <a:cxnLst>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5" name="Rectangle 2498"/>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6" name="Rectangle 2499"/>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7" name="Freeform 2500"/>
              <p:cNvSpPr>
                <a:spLocks/>
              </p:cNvSpPr>
              <p:nvPr/>
            </p:nvSpPr>
            <p:spPr bwMode="auto">
              <a:xfrm>
                <a:off x="3448" y="3116"/>
                <a:ext cx="16" cy="8"/>
              </a:xfrm>
              <a:custGeom>
                <a:avLst/>
                <a:gdLst/>
                <a:ahLst/>
                <a:cxnLst>
                  <a:cxn ang="0">
                    <a:pos x="16" y="8"/>
                  </a:cxn>
                  <a:cxn ang="0">
                    <a:pos x="16" y="8"/>
                  </a:cxn>
                  <a:cxn ang="0">
                    <a:pos x="16" y="8"/>
                  </a:cxn>
                  <a:cxn ang="0">
                    <a:pos x="16" y="0"/>
                  </a:cxn>
                  <a:cxn ang="0">
                    <a:pos x="16" y="0"/>
                  </a:cxn>
                  <a:cxn ang="0">
                    <a:pos x="8" y="0"/>
                  </a:cxn>
                  <a:cxn ang="0">
                    <a:pos x="16" y="0"/>
                  </a:cxn>
                  <a:cxn ang="0">
                    <a:pos x="16"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8"/>
                    </a:moveTo>
                    <a:lnTo>
                      <a:pt x="16" y="8"/>
                    </a:lnTo>
                    <a:lnTo>
                      <a:pt x="16" y="8"/>
                    </a:lnTo>
                    <a:lnTo>
                      <a:pt x="16" y="0"/>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8" name="Rectangle 2501"/>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29" name="Freeform 2502"/>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0" name="Rectangle 2503"/>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31" name="Freeform 2504"/>
              <p:cNvSpPr>
                <a:spLocks/>
              </p:cNvSpPr>
              <p:nvPr/>
            </p:nvSpPr>
            <p:spPr bwMode="auto">
              <a:xfrm>
                <a:off x="3440" y="312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2" name="Freeform 2505"/>
              <p:cNvSpPr>
                <a:spLocks/>
              </p:cNvSpPr>
              <p:nvPr/>
            </p:nvSpPr>
            <p:spPr bwMode="auto">
              <a:xfrm>
                <a:off x="3489" y="312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3" name="Rectangle 2506"/>
              <p:cNvSpPr>
                <a:spLocks noChangeArrowheads="1"/>
              </p:cNvSpPr>
              <p:nvPr/>
            </p:nvSpPr>
            <p:spPr bwMode="auto">
              <a:xfrm>
                <a:off x="3489"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34" name="Freeform 2507"/>
              <p:cNvSpPr>
                <a:spLocks/>
              </p:cNvSpPr>
              <p:nvPr/>
            </p:nvSpPr>
            <p:spPr bwMode="auto">
              <a:xfrm>
                <a:off x="3480" y="3116"/>
                <a:ext cx="9" cy="8"/>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5" name="Freeform 2508"/>
              <p:cNvSpPr>
                <a:spLocks/>
              </p:cNvSpPr>
              <p:nvPr/>
            </p:nvSpPr>
            <p:spPr bwMode="auto">
              <a:xfrm>
                <a:off x="3456" y="3116"/>
                <a:ext cx="24" cy="8"/>
              </a:xfrm>
              <a:custGeom>
                <a:avLst/>
                <a:gdLst/>
                <a:ahLst/>
                <a:cxnLst>
                  <a:cxn ang="0">
                    <a:pos x="24" y="0"/>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0"/>
                  </a:cxn>
                </a:cxnLst>
                <a:rect l="0" t="0" r="r" b="b"/>
                <a:pathLst>
                  <a:path w="24" h="8">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6" name="Freeform 2509"/>
              <p:cNvSpPr>
                <a:spLocks/>
              </p:cNvSpPr>
              <p:nvPr/>
            </p:nvSpPr>
            <p:spPr bwMode="auto">
              <a:xfrm>
                <a:off x="3263" y="3124"/>
                <a:ext cx="8" cy="8"/>
              </a:xfrm>
              <a:custGeom>
                <a:avLst/>
                <a:gdLst/>
                <a:ahLst/>
                <a:cxnLst>
                  <a:cxn ang="0">
                    <a:pos x="0" y="0"/>
                  </a:cxn>
                  <a:cxn ang="0">
                    <a:pos x="8" y="0"/>
                  </a:cxn>
                  <a:cxn ang="0">
                    <a:pos x="8" y="0"/>
                  </a:cxn>
                  <a:cxn ang="0">
                    <a:pos x="8" y="0"/>
                  </a:cxn>
                  <a:cxn ang="0">
                    <a:pos x="0" y="8"/>
                  </a:cxn>
                  <a:cxn ang="0">
                    <a:pos x="0" y="8"/>
                  </a:cxn>
                  <a:cxn ang="0">
                    <a:pos x="0" y="8"/>
                  </a:cxn>
                  <a:cxn ang="0">
                    <a:pos x="0" y="0"/>
                  </a:cxn>
                  <a:cxn ang="0">
                    <a:pos x="0" y="0"/>
                  </a:cxn>
                  <a:cxn ang="0">
                    <a:pos x="0" y="8"/>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0" y="8"/>
                    </a:lnTo>
                    <a:lnTo>
                      <a:pt x="0" y="8"/>
                    </a:lnTo>
                    <a:lnTo>
                      <a:pt x="0" y="8"/>
                    </a:lnTo>
                    <a:lnTo>
                      <a:pt x="0" y="0"/>
                    </a:lnTo>
                    <a:lnTo>
                      <a:pt x="0" y="0"/>
                    </a:lnTo>
                    <a:lnTo>
                      <a:pt x="0" y="8"/>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7" name="Freeform 2510"/>
              <p:cNvSpPr>
                <a:spLocks/>
              </p:cNvSpPr>
              <p:nvPr/>
            </p:nvSpPr>
            <p:spPr bwMode="auto">
              <a:xfrm>
                <a:off x="3271" y="312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8"/>
                  </a:cxn>
                  <a:cxn ang="0">
                    <a:pos x="0" y="8"/>
                  </a:cxn>
                  <a:cxn ang="0">
                    <a:pos x="0" y="8"/>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8" name="Freeform 2511"/>
              <p:cNvSpPr>
                <a:spLocks/>
              </p:cNvSpPr>
              <p:nvPr/>
            </p:nvSpPr>
            <p:spPr bwMode="auto">
              <a:xfrm>
                <a:off x="3279" y="3132"/>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9" name="Freeform 2512"/>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0" name="Freeform 2513"/>
              <p:cNvSpPr>
                <a:spLocks/>
              </p:cNvSpPr>
              <p:nvPr/>
            </p:nvSpPr>
            <p:spPr bwMode="auto">
              <a:xfrm>
                <a:off x="3271" y="3124"/>
                <a:ext cx="8" cy="8"/>
              </a:xfrm>
              <a:custGeom>
                <a:avLst/>
                <a:gdLst/>
                <a:ahLst/>
                <a:cxnLst>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1" name="Freeform 2514"/>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2" name="Freeform 2515"/>
              <p:cNvSpPr>
                <a:spLocks/>
              </p:cNvSpPr>
              <p:nvPr/>
            </p:nvSpPr>
            <p:spPr bwMode="auto">
              <a:xfrm>
                <a:off x="3279" y="3132"/>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3" name="Freeform 2516"/>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4" name="Freeform 2517"/>
              <p:cNvSpPr>
                <a:spLocks/>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5" name="Freeform 2518"/>
              <p:cNvSpPr>
                <a:spLocks/>
              </p:cNvSpPr>
              <p:nvPr/>
            </p:nvSpPr>
            <p:spPr bwMode="auto">
              <a:xfrm>
                <a:off x="3255" y="313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6" name="Freeform 2519"/>
              <p:cNvSpPr>
                <a:spLocks/>
              </p:cNvSpPr>
              <p:nvPr/>
            </p:nvSpPr>
            <p:spPr bwMode="auto">
              <a:xfrm>
                <a:off x="3190" y="3116"/>
                <a:ext cx="25" cy="24"/>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16"/>
                  </a:cxn>
                  <a:cxn ang="0">
                    <a:pos x="16" y="16"/>
                  </a:cxn>
                  <a:cxn ang="0">
                    <a:pos x="16" y="16"/>
                  </a:cxn>
                  <a:cxn ang="0">
                    <a:pos x="16" y="16"/>
                  </a:cxn>
                  <a:cxn ang="0">
                    <a:pos x="16" y="16"/>
                  </a:cxn>
                  <a:cxn ang="0">
                    <a:pos x="16" y="16"/>
                  </a:cxn>
                  <a:cxn ang="0">
                    <a:pos x="16" y="16"/>
                  </a:cxn>
                  <a:cxn ang="0">
                    <a:pos x="16" y="16"/>
                  </a:cxn>
                  <a:cxn ang="0">
                    <a:pos x="25" y="16"/>
                  </a:cxn>
                  <a:cxn ang="0">
                    <a:pos x="25"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5" y="16"/>
                    </a:lnTo>
                    <a:lnTo>
                      <a:pt x="25" y="16"/>
                    </a:lnTo>
                    <a:lnTo>
                      <a:pt x="16" y="16"/>
                    </a:lnTo>
                    <a:lnTo>
                      <a:pt x="25" y="16"/>
                    </a:lnTo>
                    <a:lnTo>
                      <a:pt x="25" y="16"/>
                    </a:lnTo>
                    <a:lnTo>
                      <a:pt x="25" y="16"/>
                    </a:lnTo>
                    <a:lnTo>
                      <a:pt x="25" y="24"/>
                    </a:lnTo>
                    <a:lnTo>
                      <a:pt x="25" y="24"/>
                    </a:lnTo>
                    <a:lnTo>
                      <a:pt x="25"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7" name="Freeform 2520"/>
              <p:cNvSpPr>
                <a:spLocks/>
              </p:cNvSpPr>
              <p:nvPr/>
            </p:nvSpPr>
            <p:spPr bwMode="auto">
              <a:xfrm>
                <a:off x="3255" y="313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8" name="Freeform 2521"/>
              <p:cNvSpPr>
                <a:spLocks noEditPoints="1"/>
              </p:cNvSpPr>
              <p:nvPr/>
            </p:nvSpPr>
            <p:spPr bwMode="auto">
              <a:xfrm>
                <a:off x="3255" y="3132"/>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9" name="Freeform 2522"/>
              <p:cNvSpPr>
                <a:spLocks/>
              </p:cNvSpPr>
              <p:nvPr/>
            </p:nvSpPr>
            <p:spPr bwMode="auto">
              <a:xfrm>
                <a:off x="3287" y="3132"/>
                <a:ext cx="8" cy="8"/>
              </a:xfrm>
              <a:custGeom>
                <a:avLst/>
                <a:gdLst/>
                <a:ahLst/>
                <a:cxnLst>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0" name="Freeform 2523"/>
              <p:cNvSpPr>
                <a:spLocks/>
              </p:cNvSpPr>
              <p:nvPr/>
            </p:nvSpPr>
            <p:spPr bwMode="auto">
              <a:xfrm>
                <a:off x="3287" y="313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1" name="Freeform 2524"/>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2" name="Freeform 2525"/>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3" name="Freeform 2526"/>
              <p:cNvSpPr>
                <a:spLocks/>
              </p:cNvSpPr>
              <p:nvPr/>
            </p:nvSpPr>
            <p:spPr bwMode="auto">
              <a:xfrm>
                <a:off x="3215" y="3124"/>
                <a:ext cx="16" cy="16"/>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4" name="Rectangle 2527"/>
              <p:cNvSpPr>
                <a:spLocks noChangeArrowheads="1"/>
              </p:cNvSpPr>
              <p:nvPr/>
            </p:nvSpPr>
            <p:spPr bwMode="auto">
              <a:xfrm>
                <a:off x="3255" y="314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55" name="Freeform 2528"/>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6" name="Freeform 2529"/>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7" name="Freeform 2530"/>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8" name="Freeform 2531"/>
              <p:cNvSpPr>
                <a:spLocks noEditPoints="1"/>
              </p:cNvSpPr>
              <p:nvPr/>
            </p:nvSpPr>
            <p:spPr bwMode="auto">
              <a:xfrm>
                <a:off x="3287"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9" name="Freeform 2532"/>
              <p:cNvSpPr>
                <a:spLocks/>
              </p:cNvSpPr>
              <p:nvPr/>
            </p:nvSpPr>
            <p:spPr bwMode="auto">
              <a:xfrm>
                <a:off x="3247" y="3124"/>
                <a:ext cx="16" cy="16"/>
              </a:xfrm>
              <a:custGeom>
                <a:avLst/>
                <a:gdLst/>
                <a:ahLst/>
                <a:cxnLst>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Lst>
                <a:rect l="0" t="0" r="r" b="b"/>
                <a:pathLst>
                  <a:path w="16" h="16">
                    <a:moveTo>
                      <a:pt x="8" y="16"/>
                    </a:move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0" name="Freeform 2533"/>
              <p:cNvSpPr>
                <a:spLocks/>
              </p:cNvSpPr>
              <p:nvPr/>
            </p:nvSpPr>
            <p:spPr bwMode="auto">
              <a:xfrm>
                <a:off x="3247" y="3132"/>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8" y="8"/>
                  </a:cxn>
                  <a:cxn ang="0">
                    <a:pos x="8" y="8"/>
                  </a:cxn>
                  <a:cxn ang="0">
                    <a:pos x="0" y="8"/>
                  </a:cxn>
                  <a:cxn ang="0">
                    <a:pos x="8"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0" y="8"/>
                    </a:lnTo>
                    <a:lnTo>
                      <a:pt x="0"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1" name="Freeform 2534"/>
              <p:cNvSpPr>
                <a:spLocks/>
              </p:cNvSpPr>
              <p:nvPr/>
            </p:nvSpPr>
            <p:spPr bwMode="auto">
              <a:xfrm>
                <a:off x="3287" y="3140"/>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2" name="Freeform 2535"/>
              <p:cNvSpPr>
                <a:spLocks/>
              </p:cNvSpPr>
              <p:nvPr/>
            </p:nvSpPr>
            <p:spPr bwMode="auto">
              <a:xfrm>
                <a:off x="3263" y="3140"/>
                <a:ext cx="8" cy="9"/>
              </a:xfrm>
              <a:custGeom>
                <a:avLst/>
                <a:gdLst/>
                <a:ahLst/>
                <a:cxnLst>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9"/>
                  </a:cxn>
                  <a:cxn ang="0">
                    <a:pos x="0" y="0"/>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3" name="Freeform 2536"/>
              <p:cNvSpPr>
                <a:spLocks/>
              </p:cNvSpPr>
              <p:nvPr/>
            </p:nvSpPr>
            <p:spPr bwMode="auto">
              <a:xfrm>
                <a:off x="3287" y="3140"/>
                <a:ext cx="8" cy="9"/>
              </a:xfrm>
              <a:custGeom>
                <a:avLst/>
                <a:gdLst/>
                <a:ahLst/>
                <a:cxnLst>
                  <a:cxn ang="0">
                    <a:pos x="0" y="9"/>
                  </a:cxn>
                  <a:cxn ang="0">
                    <a:pos x="0" y="9"/>
                  </a:cxn>
                  <a:cxn ang="0">
                    <a:pos x="8"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4" name="Freeform 2537"/>
              <p:cNvSpPr>
                <a:spLocks/>
              </p:cNvSpPr>
              <p:nvPr/>
            </p:nvSpPr>
            <p:spPr bwMode="auto">
              <a:xfrm>
                <a:off x="3287"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5" name="Freeform 2538"/>
              <p:cNvSpPr>
                <a:spLocks/>
              </p:cNvSpPr>
              <p:nvPr/>
            </p:nvSpPr>
            <p:spPr bwMode="auto">
              <a:xfrm>
                <a:off x="3263"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6" name="Freeform 2539"/>
              <p:cNvSpPr>
                <a:spLocks/>
              </p:cNvSpPr>
              <p:nvPr/>
            </p:nvSpPr>
            <p:spPr bwMode="auto">
              <a:xfrm>
                <a:off x="3247" y="3140"/>
                <a:ext cx="8" cy="17"/>
              </a:xfrm>
              <a:custGeom>
                <a:avLst/>
                <a:gdLst/>
                <a:ahLst/>
                <a:cxnLst>
                  <a:cxn ang="0">
                    <a:pos x="0" y="17"/>
                  </a:cxn>
                  <a:cxn ang="0">
                    <a:pos x="0" y="9"/>
                  </a:cxn>
                  <a:cxn ang="0">
                    <a:pos x="0" y="9"/>
                  </a:cxn>
                  <a:cxn ang="0">
                    <a:pos x="0" y="9"/>
                  </a:cxn>
                  <a:cxn ang="0">
                    <a:pos x="0" y="9"/>
                  </a:cxn>
                  <a:cxn ang="0">
                    <a:pos x="8" y="9"/>
                  </a:cxn>
                  <a:cxn ang="0">
                    <a:pos x="8" y="9"/>
                  </a:cxn>
                  <a:cxn ang="0">
                    <a:pos x="0" y="9"/>
                  </a:cxn>
                  <a:cxn ang="0">
                    <a:pos x="8" y="17"/>
                  </a:cxn>
                  <a:cxn ang="0">
                    <a:pos x="8" y="9"/>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9"/>
                  </a:cxn>
                  <a:cxn ang="0">
                    <a:pos x="8" y="17"/>
                  </a:cxn>
                  <a:cxn ang="0">
                    <a:pos x="8" y="17"/>
                  </a:cxn>
                  <a:cxn ang="0">
                    <a:pos x="8" y="17"/>
                  </a:cxn>
                  <a:cxn ang="0">
                    <a:pos x="0" y="9"/>
                  </a:cxn>
                  <a:cxn ang="0">
                    <a:pos x="0" y="9"/>
                  </a:cxn>
                  <a:cxn ang="0">
                    <a:pos x="0" y="9"/>
                  </a:cxn>
                  <a:cxn ang="0">
                    <a:pos x="0" y="17"/>
                  </a:cxn>
                  <a:cxn ang="0">
                    <a:pos x="0" y="17"/>
                  </a:cxn>
                  <a:cxn ang="0">
                    <a:pos x="0" y="17"/>
                  </a:cxn>
                </a:cxnLst>
                <a:rect l="0" t="0" r="r" b="b"/>
                <a:pathLst>
                  <a:path w="8" h="17">
                    <a:moveTo>
                      <a:pt x="0" y="17"/>
                    </a:moveTo>
                    <a:lnTo>
                      <a:pt x="0" y="17"/>
                    </a:lnTo>
                    <a:lnTo>
                      <a:pt x="0" y="17"/>
                    </a:lnTo>
                    <a:lnTo>
                      <a:pt x="0" y="17"/>
                    </a:lnTo>
                    <a:lnTo>
                      <a:pt x="0" y="9"/>
                    </a:lnTo>
                    <a:lnTo>
                      <a:pt x="0" y="9"/>
                    </a:lnTo>
                    <a:lnTo>
                      <a:pt x="0" y="17"/>
                    </a:lnTo>
                    <a:lnTo>
                      <a:pt x="0" y="9"/>
                    </a:lnTo>
                    <a:lnTo>
                      <a:pt x="0" y="9"/>
                    </a:lnTo>
                    <a:lnTo>
                      <a:pt x="0" y="9"/>
                    </a:lnTo>
                    <a:lnTo>
                      <a:pt x="0" y="17"/>
                    </a:lnTo>
                    <a:lnTo>
                      <a:pt x="0" y="9"/>
                    </a:lnTo>
                    <a:lnTo>
                      <a:pt x="0" y="9"/>
                    </a:lnTo>
                    <a:lnTo>
                      <a:pt x="0" y="17"/>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17"/>
                    </a:lnTo>
                    <a:lnTo>
                      <a:pt x="8" y="17"/>
                    </a:lnTo>
                    <a:lnTo>
                      <a:pt x="0" y="9"/>
                    </a:lnTo>
                    <a:lnTo>
                      <a:pt x="8" y="9"/>
                    </a:lnTo>
                    <a:lnTo>
                      <a:pt x="8" y="9"/>
                    </a:lnTo>
                    <a:lnTo>
                      <a:pt x="8" y="9"/>
                    </a:lnTo>
                    <a:lnTo>
                      <a:pt x="8" y="17"/>
                    </a:lnTo>
                    <a:lnTo>
                      <a:pt x="8" y="17"/>
                    </a:lnTo>
                    <a:lnTo>
                      <a:pt x="8" y="17"/>
                    </a:lnTo>
                    <a:lnTo>
                      <a:pt x="8" y="9"/>
                    </a:lnTo>
                    <a:lnTo>
                      <a:pt x="8" y="9"/>
                    </a:lnTo>
                    <a:lnTo>
                      <a:pt x="8" y="9"/>
                    </a:lnTo>
                    <a:lnTo>
                      <a:pt x="8" y="9"/>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9"/>
                    </a:lnTo>
                    <a:lnTo>
                      <a:pt x="8" y="17"/>
                    </a:lnTo>
                    <a:lnTo>
                      <a:pt x="8" y="17"/>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7" name="Freeform 2540"/>
              <p:cNvSpPr>
                <a:spLocks/>
              </p:cNvSpPr>
              <p:nvPr/>
            </p:nvSpPr>
            <p:spPr bwMode="auto">
              <a:xfrm>
                <a:off x="3231" y="3140"/>
                <a:ext cx="16" cy="17"/>
              </a:xfrm>
              <a:custGeom>
                <a:avLst/>
                <a:gdLst/>
                <a:ahLst/>
                <a:cxnLst>
                  <a:cxn ang="0">
                    <a:pos x="0" y="0"/>
                  </a:cxn>
                  <a:cxn ang="0">
                    <a:pos x="0" y="0"/>
                  </a:cxn>
                  <a:cxn ang="0">
                    <a:pos x="8" y="0"/>
                  </a:cxn>
                  <a:cxn ang="0">
                    <a:pos x="8" y="0"/>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0" y="9"/>
                  </a:cxn>
                  <a:cxn ang="0">
                    <a:pos x="8" y="9"/>
                  </a:cxn>
                  <a:cxn ang="0">
                    <a:pos x="0" y="0"/>
                  </a:cxn>
                  <a:cxn ang="0">
                    <a:pos x="0" y="0"/>
                  </a:cxn>
                  <a:cxn ang="0">
                    <a:pos x="0" y="0"/>
                  </a:cxn>
                  <a:cxn ang="0">
                    <a:pos x="0" y="0"/>
                  </a:cxn>
                </a:cxnLst>
                <a:rect l="0" t="0" r="r" b="b"/>
                <a:pathLst>
                  <a:path w="16" h="17">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9"/>
                    </a:lnTo>
                    <a:lnTo>
                      <a:pt x="8" y="9"/>
                    </a:lnTo>
                    <a:lnTo>
                      <a:pt x="8" y="0"/>
                    </a:lnTo>
                    <a:lnTo>
                      <a:pt x="8" y="9"/>
                    </a:lnTo>
                    <a:lnTo>
                      <a:pt x="8" y="0"/>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9"/>
                    </a:lnTo>
                    <a:lnTo>
                      <a:pt x="16" y="9"/>
                    </a:lnTo>
                    <a:lnTo>
                      <a:pt x="16" y="9"/>
                    </a:lnTo>
                    <a:lnTo>
                      <a:pt x="16" y="9"/>
                    </a:lnTo>
                    <a:lnTo>
                      <a:pt x="16" y="17"/>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17"/>
                    </a:lnTo>
                    <a:lnTo>
                      <a:pt x="16" y="17"/>
                    </a:lnTo>
                    <a:lnTo>
                      <a:pt x="16" y="9"/>
                    </a:lnTo>
                    <a:lnTo>
                      <a:pt x="16" y="9"/>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9"/>
                    </a:lnTo>
                    <a:lnTo>
                      <a:pt x="8" y="9"/>
                    </a:lnTo>
                    <a:lnTo>
                      <a:pt x="8" y="9"/>
                    </a:lnTo>
                    <a:lnTo>
                      <a:pt x="0" y="9"/>
                    </a:lnTo>
                    <a:lnTo>
                      <a:pt x="0" y="0"/>
                    </a:lnTo>
                    <a:lnTo>
                      <a:pt x="8" y="0"/>
                    </a:lnTo>
                    <a:lnTo>
                      <a:pt x="8" y="0"/>
                    </a:lnTo>
                    <a:lnTo>
                      <a:pt x="8" y="9"/>
                    </a:lnTo>
                    <a:lnTo>
                      <a:pt x="8" y="9"/>
                    </a:lnTo>
                    <a:lnTo>
                      <a:pt x="0" y="9"/>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8" name="Freeform 2541"/>
              <p:cNvSpPr>
                <a:spLocks/>
              </p:cNvSpPr>
              <p:nvPr/>
            </p:nvSpPr>
            <p:spPr bwMode="auto">
              <a:xfrm>
                <a:off x="3279" y="3149"/>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9" name="Freeform 2542"/>
              <p:cNvSpPr>
                <a:spLocks noEditPoints="1"/>
              </p:cNvSpPr>
              <p:nvPr/>
            </p:nvSpPr>
            <p:spPr bwMode="auto">
              <a:xfrm>
                <a:off x="3247" y="3157"/>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0" name="Freeform 2543"/>
              <p:cNvSpPr>
                <a:spLocks/>
              </p:cNvSpPr>
              <p:nvPr/>
            </p:nvSpPr>
            <p:spPr bwMode="auto">
              <a:xfrm>
                <a:off x="3255" y="31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1" name="Rectangle 2544"/>
              <p:cNvSpPr>
                <a:spLocks noChangeArrowheads="1"/>
              </p:cNvSpPr>
              <p:nvPr/>
            </p:nvSpPr>
            <p:spPr bwMode="auto">
              <a:xfrm>
                <a:off x="3255" y="315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72" name="Freeform 2545"/>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3" name="Freeform 2546"/>
              <p:cNvSpPr>
                <a:spLocks/>
              </p:cNvSpPr>
              <p:nvPr/>
            </p:nvSpPr>
            <p:spPr bwMode="auto">
              <a:xfrm>
                <a:off x="3303" y="315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4" name="Freeform 2547"/>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5" name="Freeform 2548"/>
              <p:cNvSpPr>
                <a:spLocks/>
              </p:cNvSpPr>
              <p:nvPr/>
            </p:nvSpPr>
            <p:spPr bwMode="auto">
              <a:xfrm>
                <a:off x="3126"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6" name="Freeform 2549"/>
              <p:cNvSpPr>
                <a:spLocks/>
              </p:cNvSpPr>
              <p:nvPr/>
            </p:nvSpPr>
            <p:spPr bwMode="auto">
              <a:xfrm>
                <a:off x="3126" y="3165"/>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7" name="Freeform 2550"/>
              <p:cNvSpPr>
                <a:spLocks/>
              </p:cNvSpPr>
              <p:nvPr/>
            </p:nvSpPr>
            <p:spPr bwMode="auto">
              <a:xfrm>
                <a:off x="3126" y="3165"/>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8" name="Freeform 2551"/>
              <p:cNvSpPr>
                <a:spLocks/>
              </p:cNvSpPr>
              <p:nvPr/>
            </p:nvSpPr>
            <p:spPr bwMode="auto">
              <a:xfrm>
                <a:off x="3295"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9" name="Freeform 2552"/>
              <p:cNvSpPr>
                <a:spLocks/>
              </p:cNvSpPr>
              <p:nvPr/>
            </p:nvSpPr>
            <p:spPr bwMode="auto">
              <a:xfrm>
                <a:off x="3287" y="3157"/>
                <a:ext cx="24" cy="8"/>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24"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0" name="Freeform 2553"/>
              <p:cNvSpPr>
                <a:spLocks/>
              </p:cNvSpPr>
              <p:nvPr/>
            </p:nvSpPr>
            <p:spPr bwMode="auto">
              <a:xfrm>
                <a:off x="3279" y="3149"/>
                <a:ext cx="32" cy="24"/>
              </a:xfrm>
              <a:custGeom>
                <a:avLst/>
                <a:gdLst/>
                <a:ahLst/>
                <a:cxnLst>
                  <a:cxn ang="0">
                    <a:pos x="32" y="24"/>
                  </a:cxn>
                  <a:cxn ang="0">
                    <a:pos x="32" y="16"/>
                  </a:cxn>
                  <a:cxn ang="0">
                    <a:pos x="32" y="16"/>
                  </a:cxn>
                  <a:cxn ang="0">
                    <a:pos x="32" y="16"/>
                  </a:cxn>
                  <a:cxn ang="0">
                    <a:pos x="32" y="16"/>
                  </a:cxn>
                  <a:cxn ang="0">
                    <a:pos x="24" y="16"/>
                  </a:cxn>
                  <a:cxn ang="0">
                    <a:pos x="24" y="16"/>
                  </a:cxn>
                  <a:cxn ang="0">
                    <a:pos x="24" y="16"/>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16"/>
                  </a:cxn>
                  <a:cxn ang="0">
                    <a:pos x="24" y="16"/>
                  </a:cxn>
                  <a:cxn ang="0">
                    <a:pos x="24" y="16"/>
                  </a:cxn>
                  <a:cxn ang="0">
                    <a:pos x="32" y="16"/>
                  </a:cxn>
                  <a:cxn ang="0">
                    <a:pos x="32" y="16"/>
                  </a:cxn>
                  <a:cxn ang="0">
                    <a:pos x="32" y="16"/>
                  </a:cxn>
                  <a:cxn ang="0">
                    <a:pos x="32" y="16"/>
                  </a:cxn>
                  <a:cxn ang="0">
                    <a:pos x="32" y="24"/>
                  </a:cxn>
                </a:cxnLst>
                <a:rect l="0" t="0" r="r" b="b"/>
                <a:pathLst>
                  <a:path w="32" h="24">
                    <a:moveTo>
                      <a:pt x="32" y="24"/>
                    </a:move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8"/>
                    </a:lnTo>
                    <a:lnTo>
                      <a:pt x="24" y="8"/>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24"/>
                    </a:lnTo>
                    <a:lnTo>
                      <a:pt x="32" y="24"/>
                    </a:lnTo>
                    <a:lnTo>
                      <a:pt x="32" y="16"/>
                    </a:lnTo>
                    <a:lnTo>
                      <a:pt x="32" y="16"/>
                    </a:lnTo>
                    <a:lnTo>
                      <a:pt x="32" y="24"/>
                    </a:lnTo>
                    <a:lnTo>
                      <a:pt x="32" y="24"/>
                    </a:lnTo>
                    <a:lnTo>
                      <a:pt x="32" y="24"/>
                    </a:lnTo>
                    <a:lnTo>
                      <a:pt x="32" y="24"/>
                    </a:lnTo>
                    <a:lnTo>
                      <a:pt x="32" y="24"/>
                    </a:lnTo>
                    <a:lnTo>
                      <a:pt x="32" y="24"/>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1" name="Rectangle 2554"/>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2" name="Rectangle 2555"/>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3" name="Freeform 2556"/>
              <p:cNvSpPr>
                <a:spLocks/>
              </p:cNvSpPr>
              <p:nvPr/>
            </p:nvSpPr>
            <p:spPr bwMode="auto">
              <a:xfrm>
                <a:off x="3255" y="3157"/>
                <a:ext cx="24" cy="16"/>
              </a:xfrm>
              <a:custGeom>
                <a:avLst/>
                <a:gdLst/>
                <a:ahLst/>
                <a:cxnLst>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16" y="0"/>
                  </a:cxn>
                  <a:cxn ang="0">
                    <a:pos x="24" y="8"/>
                  </a:cxn>
                  <a:cxn ang="0">
                    <a:pos x="16" y="8"/>
                  </a:cxn>
                  <a:cxn ang="0">
                    <a:pos x="16" y="8"/>
                  </a:cxn>
                  <a:cxn ang="0">
                    <a:pos x="16" y="8"/>
                  </a:cxn>
                  <a:cxn ang="0">
                    <a:pos x="24" y="8"/>
                  </a:cxn>
                  <a:cxn ang="0">
                    <a:pos x="24" y="8"/>
                  </a:cxn>
                  <a:cxn ang="0">
                    <a:pos x="24" y="8"/>
                  </a:cxn>
                  <a:cxn ang="0">
                    <a:pos x="24" y="8"/>
                  </a:cxn>
                  <a:cxn ang="0">
                    <a:pos x="24" y="8"/>
                  </a:cxn>
                  <a:cxn ang="0">
                    <a:pos x="24" y="8"/>
                  </a:cxn>
                  <a:cxn ang="0">
                    <a:pos x="16" y="16"/>
                  </a:cxn>
                  <a:cxn ang="0">
                    <a:pos x="24" y="8"/>
                  </a:cxn>
                  <a:cxn ang="0">
                    <a:pos x="24" y="16"/>
                  </a:cxn>
                  <a:cxn ang="0">
                    <a:pos x="24" y="16"/>
                  </a:cxn>
                  <a:cxn ang="0">
                    <a:pos x="24" y="16"/>
                  </a:cxn>
                  <a:cxn ang="0">
                    <a:pos x="16" y="8"/>
                  </a:cxn>
                  <a:cxn ang="0">
                    <a:pos x="24" y="8"/>
                  </a:cxn>
                  <a:cxn ang="0">
                    <a:pos x="24" y="8"/>
                  </a:cxn>
                  <a:cxn ang="0">
                    <a:pos x="24" y="8"/>
                  </a:cxn>
                  <a:cxn ang="0">
                    <a:pos x="24" y="8"/>
                  </a:cxn>
                  <a:cxn ang="0">
                    <a:pos x="24" y="8"/>
                  </a:cxn>
                  <a:cxn ang="0">
                    <a:pos x="16" y="8"/>
                  </a:cxn>
                  <a:cxn ang="0">
                    <a:pos x="16" y="8"/>
                  </a:cxn>
                  <a:cxn ang="0">
                    <a:pos x="16" y="8"/>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24" y="0"/>
                    </a:lnTo>
                    <a:lnTo>
                      <a:pt x="16" y="0"/>
                    </a:lnTo>
                    <a:lnTo>
                      <a:pt x="16" y="0"/>
                    </a:lnTo>
                    <a:lnTo>
                      <a:pt x="16" y="0"/>
                    </a:lnTo>
                    <a:lnTo>
                      <a:pt x="24" y="0"/>
                    </a:lnTo>
                    <a:lnTo>
                      <a:pt x="16" y="0"/>
                    </a:lnTo>
                    <a:lnTo>
                      <a:pt x="24" y="0"/>
                    </a:lnTo>
                    <a:lnTo>
                      <a:pt x="24" y="0"/>
                    </a:lnTo>
                    <a:lnTo>
                      <a:pt x="24" y="0"/>
                    </a:lnTo>
                    <a:lnTo>
                      <a:pt x="16"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24" y="8"/>
                    </a:lnTo>
                    <a:lnTo>
                      <a:pt x="16" y="8"/>
                    </a:lnTo>
                    <a:lnTo>
                      <a:pt x="16" y="8"/>
                    </a:lnTo>
                    <a:lnTo>
                      <a:pt x="16" y="8"/>
                    </a:lnTo>
                    <a:lnTo>
                      <a:pt x="16" y="0"/>
                    </a:lnTo>
                    <a:lnTo>
                      <a:pt x="16" y="0"/>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16" y="8"/>
                    </a:lnTo>
                    <a:lnTo>
                      <a:pt x="24" y="8"/>
                    </a:lnTo>
                    <a:lnTo>
                      <a:pt x="16" y="8"/>
                    </a:lnTo>
                    <a:lnTo>
                      <a:pt x="24" y="8"/>
                    </a:lnTo>
                    <a:lnTo>
                      <a:pt x="24" y="8"/>
                    </a:lnTo>
                    <a:lnTo>
                      <a:pt x="24" y="8"/>
                    </a:lnTo>
                    <a:lnTo>
                      <a:pt x="24" y="8"/>
                    </a:lnTo>
                    <a:lnTo>
                      <a:pt x="24" y="8"/>
                    </a:lnTo>
                    <a:lnTo>
                      <a:pt x="24" y="8"/>
                    </a:lnTo>
                    <a:lnTo>
                      <a:pt x="16" y="8"/>
                    </a:lnTo>
                    <a:lnTo>
                      <a:pt x="24" y="8"/>
                    </a:lnTo>
                    <a:lnTo>
                      <a:pt x="24" y="8"/>
                    </a:lnTo>
                    <a:lnTo>
                      <a:pt x="16" y="8"/>
                    </a:lnTo>
                    <a:lnTo>
                      <a:pt x="24" y="8"/>
                    </a:lnTo>
                    <a:lnTo>
                      <a:pt x="24" y="8"/>
                    </a:lnTo>
                    <a:lnTo>
                      <a:pt x="24" y="8"/>
                    </a:lnTo>
                    <a:lnTo>
                      <a:pt x="16" y="8"/>
                    </a:lnTo>
                    <a:lnTo>
                      <a:pt x="16" y="8"/>
                    </a:lnTo>
                    <a:lnTo>
                      <a:pt x="16" y="8"/>
                    </a:lnTo>
                    <a:lnTo>
                      <a:pt x="24" y="8"/>
                    </a:lnTo>
                    <a:lnTo>
                      <a:pt x="24" y="8"/>
                    </a:lnTo>
                    <a:lnTo>
                      <a:pt x="24" y="8"/>
                    </a:lnTo>
                    <a:lnTo>
                      <a:pt x="16" y="8"/>
                    </a:lnTo>
                    <a:lnTo>
                      <a:pt x="24" y="8"/>
                    </a:lnTo>
                    <a:lnTo>
                      <a:pt x="24" y="8"/>
                    </a:lnTo>
                    <a:lnTo>
                      <a:pt x="24" y="8"/>
                    </a:lnTo>
                    <a:lnTo>
                      <a:pt x="16"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16" y="16"/>
                    </a:lnTo>
                    <a:lnTo>
                      <a:pt x="16" y="16"/>
                    </a:lnTo>
                    <a:lnTo>
                      <a:pt x="16" y="16"/>
                    </a:lnTo>
                    <a:lnTo>
                      <a:pt x="16" y="16"/>
                    </a:lnTo>
                    <a:lnTo>
                      <a:pt x="16" y="16"/>
                    </a:lnTo>
                    <a:lnTo>
                      <a:pt x="16" y="8"/>
                    </a:lnTo>
                    <a:lnTo>
                      <a:pt x="16" y="8"/>
                    </a:lnTo>
                    <a:lnTo>
                      <a:pt x="16" y="8"/>
                    </a:lnTo>
                    <a:lnTo>
                      <a:pt x="24" y="16"/>
                    </a:lnTo>
                    <a:lnTo>
                      <a:pt x="24" y="16"/>
                    </a:lnTo>
                    <a:lnTo>
                      <a:pt x="16" y="16"/>
                    </a:lnTo>
                    <a:lnTo>
                      <a:pt x="16" y="8"/>
                    </a:lnTo>
                    <a:lnTo>
                      <a:pt x="24" y="8"/>
                    </a:lnTo>
                    <a:lnTo>
                      <a:pt x="24" y="8"/>
                    </a:lnTo>
                    <a:lnTo>
                      <a:pt x="24" y="8"/>
                    </a:lnTo>
                    <a:lnTo>
                      <a:pt x="24" y="16"/>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24" y="8"/>
                    </a:lnTo>
                    <a:lnTo>
                      <a:pt x="24" y="16"/>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24" y="8"/>
                    </a:lnTo>
                    <a:lnTo>
                      <a:pt x="24" y="8"/>
                    </a:lnTo>
                    <a:lnTo>
                      <a:pt x="16" y="8"/>
                    </a:lnTo>
                    <a:lnTo>
                      <a:pt x="16" y="8"/>
                    </a:lnTo>
                    <a:lnTo>
                      <a:pt x="24" y="8"/>
                    </a:lnTo>
                    <a:lnTo>
                      <a:pt x="24" y="8"/>
                    </a:lnTo>
                    <a:lnTo>
                      <a:pt x="24" y="8"/>
                    </a:lnTo>
                    <a:lnTo>
                      <a:pt x="16" y="8"/>
                    </a:lnTo>
                    <a:lnTo>
                      <a:pt x="16" y="8"/>
                    </a:lnTo>
                    <a:lnTo>
                      <a:pt x="16" y="8"/>
                    </a:lnTo>
                    <a:lnTo>
                      <a:pt x="16" y="8"/>
                    </a:lnTo>
                    <a:lnTo>
                      <a:pt x="16" y="8"/>
                    </a:lnTo>
                    <a:lnTo>
                      <a:pt x="24" y="8"/>
                    </a:lnTo>
                    <a:lnTo>
                      <a:pt x="24" y="8"/>
                    </a:lnTo>
                    <a:lnTo>
                      <a:pt x="16" y="8"/>
                    </a:lnTo>
                    <a:lnTo>
                      <a:pt x="16" y="8"/>
                    </a:lnTo>
                    <a:lnTo>
                      <a:pt x="24" y="8"/>
                    </a:lnTo>
                    <a:lnTo>
                      <a:pt x="24" y="8"/>
                    </a:lnTo>
                    <a:lnTo>
                      <a:pt x="16" y="8"/>
                    </a:lnTo>
                    <a:lnTo>
                      <a:pt x="16"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4" name="Rectangle 2557"/>
              <p:cNvSpPr>
                <a:spLocks noChangeArrowheads="1"/>
              </p:cNvSpPr>
              <p:nvPr/>
            </p:nvSpPr>
            <p:spPr bwMode="auto">
              <a:xfrm>
                <a:off x="3279"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985" name="Freeform 2558"/>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6" name="Freeform 2559"/>
              <p:cNvSpPr>
                <a:spLocks/>
              </p:cNvSpPr>
              <p:nvPr/>
            </p:nvSpPr>
            <p:spPr bwMode="auto">
              <a:xfrm>
                <a:off x="3303" y="3165"/>
                <a:ext cx="8" cy="8"/>
              </a:xfrm>
              <a:custGeom>
                <a:avLst/>
                <a:gdLst/>
                <a:ahLst/>
                <a:cxnLst>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7" name="Freeform 2560"/>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8" name="Freeform 2561"/>
              <p:cNvSpPr>
                <a:spLocks/>
              </p:cNvSpPr>
              <p:nvPr/>
            </p:nvSpPr>
            <p:spPr bwMode="auto">
              <a:xfrm>
                <a:off x="3271" y="317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9" name="Freeform 2562"/>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0" name="Freeform 2563"/>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1" name="Freeform 2564"/>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2" name="Freeform 2565"/>
              <p:cNvSpPr>
                <a:spLocks/>
              </p:cNvSpPr>
              <p:nvPr/>
            </p:nvSpPr>
            <p:spPr bwMode="auto">
              <a:xfrm>
                <a:off x="3279" y="317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3" name="Freeform 2566"/>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4" name="Freeform 2567"/>
              <p:cNvSpPr>
                <a:spLocks/>
              </p:cNvSpPr>
              <p:nvPr/>
            </p:nvSpPr>
            <p:spPr bwMode="auto">
              <a:xfrm>
                <a:off x="3303" y="3173"/>
                <a:ext cx="8"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5" name="Freeform 2568"/>
              <p:cNvSpPr>
                <a:spLocks/>
              </p:cNvSpPr>
              <p:nvPr/>
            </p:nvSpPr>
            <p:spPr bwMode="auto">
              <a:xfrm>
                <a:off x="3247" y="3157"/>
                <a:ext cx="8" cy="24"/>
              </a:xfrm>
              <a:custGeom>
                <a:avLst/>
                <a:gdLst/>
                <a:ahLst/>
                <a:cxnLst>
                  <a:cxn ang="0">
                    <a:pos x="8" y="24"/>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0" y="24"/>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6" name="Freeform 2569"/>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7" name="Freeform 2570"/>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8" name="Freeform 2571"/>
              <p:cNvSpPr>
                <a:spLocks/>
              </p:cNvSpPr>
              <p:nvPr/>
            </p:nvSpPr>
            <p:spPr bwMode="auto">
              <a:xfrm>
                <a:off x="3311" y="3173"/>
                <a:ext cx="8" cy="8"/>
              </a:xfrm>
              <a:custGeom>
                <a:avLst/>
                <a:gdLst/>
                <a:ahLst/>
                <a:cxnLst>
                  <a:cxn ang="0">
                    <a:pos x="8" y="8"/>
                  </a:cxn>
                  <a:cxn ang="0">
                    <a:pos x="0" y="8"/>
                  </a:cxn>
                  <a:cxn ang="0">
                    <a:pos x="8" y="8"/>
                  </a:cxn>
                  <a:cxn ang="0">
                    <a:pos x="0" y="8"/>
                  </a:cxn>
                  <a:cxn ang="0">
                    <a:pos x="0" y="8"/>
                  </a:cxn>
                  <a:cxn ang="0">
                    <a:pos x="8" y="8"/>
                  </a:cxn>
                  <a:cxn ang="0">
                    <a:pos x="0"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Lst>
                <a:rect l="0" t="0" r="r" b="b"/>
                <a:pathLst>
                  <a:path w="8" h="8">
                    <a:moveTo>
                      <a:pt x="8" y="8"/>
                    </a:moveTo>
                    <a:lnTo>
                      <a:pt x="8" y="8"/>
                    </a:lnTo>
                    <a:lnTo>
                      <a:pt x="0" y="8"/>
                    </a:lnTo>
                    <a:lnTo>
                      <a:pt x="0" y="8"/>
                    </a:lnTo>
                    <a:lnTo>
                      <a:pt x="8" y="8"/>
                    </a:lnTo>
                    <a:lnTo>
                      <a:pt x="8"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0" y="8"/>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9" name="Freeform 2572"/>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0" name="Freeform 2573"/>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1" name="Freeform 2574"/>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2" name="Freeform 2575"/>
              <p:cNvSpPr>
                <a:spLocks/>
              </p:cNvSpPr>
              <p:nvPr/>
            </p:nvSpPr>
            <p:spPr bwMode="auto">
              <a:xfrm>
                <a:off x="3271" y="3173"/>
                <a:ext cx="8" cy="16"/>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8" y="8"/>
                  </a:cxn>
                  <a:cxn ang="0">
                    <a:pos x="8" y="8"/>
                  </a:cxn>
                  <a:cxn ang="0">
                    <a:pos x="8" y="8"/>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0" y="0"/>
                  </a:cxn>
                  <a:cxn ang="0">
                    <a:pos x="0" y="0"/>
                  </a:cxn>
                </a:cxnLst>
                <a:rect l="0" t="0" r="r" b="b"/>
                <a:pathLst>
                  <a:path w="8" h="16">
                    <a:moveTo>
                      <a:pt x="0" y="0"/>
                    </a:move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8"/>
                    </a:lnTo>
                    <a:lnTo>
                      <a:pt x="8" y="8"/>
                    </a:lnTo>
                    <a:lnTo>
                      <a:pt x="8" y="8"/>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3" name="Freeform 2576"/>
              <p:cNvSpPr>
                <a:spLocks/>
              </p:cNvSpPr>
              <p:nvPr/>
            </p:nvSpPr>
            <p:spPr bwMode="auto">
              <a:xfrm>
                <a:off x="3271" y="3189"/>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4" name="Freeform 2577"/>
              <p:cNvSpPr>
                <a:spLocks noEditPoints="1"/>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5" name="Freeform 2578"/>
              <p:cNvSpPr>
                <a:spLocks/>
              </p:cNvSpPr>
              <p:nvPr/>
            </p:nvSpPr>
            <p:spPr bwMode="auto">
              <a:xfrm>
                <a:off x="3271" y="318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6" name="Freeform 2579"/>
              <p:cNvSpPr>
                <a:spLocks/>
              </p:cNvSpPr>
              <p:nvPr/>
            </p:nvSpPr>
            <p:spPr bwMode="auto">
              <a:xfrm>
                <a:off x="3271" y="318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7" name="Freeform 2580"/>
              <p:cNvSpPr>
                <a:spLocks/>
              </p:cNvSpPr>
              <p:nvPr/>
            </p:nvSpPr>
            <p:spPr bwMode="auto">
              <a:xfrm>
                <a:off x="3271" y="318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8" name="Freeform 2581"/>
              <p:cNvSpPr>
                <a:spLocks noEditPoints="1"/>
              </p:cNvSpPr>
              <p:nvPr/>
            </p:nvSpPr>
            <p:spPr bwMode="auto">
              <a:xfrm>
                <a:off x="3271" y="3189"/>
                <a:ext cx="8" cy="8"/>
              </a:xfrm>
              <a:custGeom>
                <a:avLst/>
                <a:gdLst/>
                <a:ahLst/>
                <a:cxnLst>
                  <a:cxn ang="0">
                    <a:pos x="0"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9" name="Freeform 2582"/>
              <p:cNvSpPr>
                <a:spLocks/>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0" name="Freeform 2583"/>
              <p:cNvSpPr>
                <a:spLocks/>
              </p:cNvSpPr>
              <p:nvPr/>
            </p:nvSpPr>
            <p:spPr bwMode="auto">
              <a:xfrm>
                <a:off x="3271" y="3189"/>
                <a:ext cx="8"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1" name="Freeform 2584"/>
              <p:cNvSpPr>
                <a:spLocks/>
              </p:cNvSpPr>
              <p:nvPr/>
            </p:nvSpPr>
            <p:spPr bwMode="auto">
              <a:xfrm>
                <a:off x="3279" y="319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2" name="Freeform 258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3" name="Freeform 2586"/>
              <p:cNvSpPr>
                <a:spLocks/>
              </p:cNvSpPr>
              <p:nvPr/>
            </p:nvSpPr>
            <p:spPr bwMode="auto">
              <a:xfrm>
                <a:off x="3319" y="320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4" name="Freeform 2587"/>
              <p:cNvSpPr>
                <a:spLocks/>
              </p:cNvSpPr>
              <p:nvPr/>
            </p:nvSpPr>
            <p:spPr bwMode="auto">
              <a:xfrm>
                <a:off x="3319" y="320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5" name="Rectangle 2588"/>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16" name="Freeform 2589"/>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7" name="Freeform 2590"/>
              <p:cNvSpPr>
                <a:spLocks/>
              </p:cNvSpPr>
              <p:nvPr/>
            </p:nvSpPr>
            <p:spPr bwMode="auto">
              <a:xfrm>
                <a:off x="3319" y="3181"/>
                <a:ext cx="8" cy="24"/>
              </a:xfrm>
              <a:custGeom>
                <a:avLst/>
                <a:gdLst/>
                <a:ahLst/>
                <a:cxnLst>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0" y="16"/>
                  </a:cxn>
                  <a:cxn ang="0">
                    <a:pos x="8" y="16"/>
                  </a:cxn>
                  <a:cxn ang="0">
                    <a:pos x="8" y="16"/>
                  </a:cxn>
                  <a:cxn ang="0">
                    <a:pos x="8" y="24"/>
                  </a:cxn>
                  <a:cxn ang="0">
                    <a:pos x="8" y="16"/>
                  </a:cxn>
                  <a:cxn ang="0">
                    <a:pos x="8" y="16"/>
                  </a:cxn>
                  <a:cxn ang="0">
                    <a:pos x="8" y="24"/>
                  </a:cxn>
                  <a:cxn ang="0">
                    <a:pos x="8" y="24"/>
                  </a:cxn>
                  <a:cxn ang="0">
                    <a:pos x="8" y="24"/>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16"/>
                    </a:lnTo>
                    <a:lnTo>
                      <a:pt x="8" y="16"/>
                    </a:lnTo>
                    <a:lnTo>
                      <a:pt x="8" y="16"/>
                    </a:lnTo>
                    <a:lnTo>
                      <a:pt x="8"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16"/>
                    </a:lnTo>
                    <a:lnTo>
                      <a:pt x="8" y="16"/>
                    </a:lnTo>
                    <a:lnTo>
                      <a:pt x="8" y="16"/>
                    </a:lnTo>
                    <a:lnTo>
                      <a:pt x="8" y="16"/>
                    </a:lnTo>
                    <a:lnTo>
                      <a:pt x="8" y="16"/>
                    </a:lnTo>
                    <a:lnTo>
                      <a:pt x="8" y="16"/>
                    </a:lnTo>
                    <a:lnTo>
                      <a:pt x="8" y="24"/>
                    </a:lnTo>
                    <a:lnTo>
                      <a:pt x="8" y="24"/>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8" name="Freeform 2591"/>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9" name="Freeform 2592"/>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0" name="Rectangle 2593"/>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21" name="Freeform 2594"/>
              <p:cNvSpPr>
                <a:spLocks/>
              </p:cNvSpPr>
              <p:nvPr/>
            </p:nvSpPr>
            <p:spPr bwMode="auto">
              <a:xfrm>
                <a:off x="3319" y="3205"/>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2" name="Freeform 259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3" name="Freeform 2596"/>
              <p:cNvSpPr>
                <a:spLocks/>
              </p:cNvSpPr>
              <p:nvPr/>
            </p:nvSpPr>
            <p:spPr bwMode="auto">
              <a:xfrm>
                <a:off x="3295" y="3205"/>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4" name="Freeform 2597"/>
              <p:cNvSpPr>
                <a:spLocks/>
              </p:cNvSpPr>
              <p:nvPr/>
            </p:nvSpPr>
            <p:spPr bwMode="auto">
              <a:xfrm>
                <a:off x="3295" y="320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5" name="Freeform 2598"/>
              <p:cNvSpPr>
                <a:spLocks/>
              </p:cNvSpPr>
              <p:nvPr/>
            </p:nvSpPr>
            <p:spPr bwMode="auto">
              <a:xfrm>
                <a:off x="3295" y="320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6" name="Freeform 2599"/>
              <p:cNvSpPr>
                <a:spLocks/>
              </p:cNvSpPr>
              <p:nvPr/>
            </p:nvSpPr>
            <p:spPr bwMode="auto">
              <a:xfrm>
                <a:off x="3319" y="3205"/>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0"/>
                  </a:cxn>
                  <a:cxn ang="0">
                    <a:pos x="16"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7" name="Rectangle 2600"/>
              <p:cNvSpPr>
                <a:spLocks noChangeArrowheads="1"/>
              </p:cNvSpPr>
              <p:nvPr/>
            </p:nvSpPr>
            <p:spPr bwMode="auto">
              <a:xfrm>
                <a:off x="3335"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28" name="Freeform 2601"/>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9" name="Rectangle 260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0" name="Rectangle 260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1" name="Rectangle 260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2" name="Rectangle 2605"/>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3" name="Freeform 2606"/>
              <p:cNvSpPr>
                <a:spLocks/>
              </p:cNvSpPr>
              <p:nvPr/>
            </p:nvSpPr>
            <p:spPr bwMode="auto">
              <a:xfrm>
                <a:off x="3303" y="3213"/>
                <a:ext cx="8" cy="1"/>
              </a:xfrm>
              <a:custGeom>
                <a:avLst/>
                <a:gdLst/>
                <a:ahLst/>
                <a:cxnLst>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4" name="Freeform 2607"/>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5" name="Freeform 2608"/>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6" name="Freeform 2609"/>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7" name="Rectangle 261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8" name="Rectangle 261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39" name="Rectangle 261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0" name="Rectangle 261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1" name="Rectangle 261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042" name="Freeform 2615"/>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3" name="Rectangle 2616"/>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58" name="Group 2818"/>
            <p:cNvGrpSpPr>
              <a:grpSpLocks/>
            </p:cNvGrpSpPr>
            <p:nvPr/>
          </p:nvGrpSpPr>
          <p:grpSpPr bwMode="auto">
            <a:xfrm>
              <a:off x="3247" y="3181"/>
              <a:ext cx="161" cy="316"/>
              <a:chOff x="3247" y="3181"/>
              <a:chExt cx="161" cy="316"/>
            </a:xfrm>
          </p:grpSpPr>
          <p:sp>
            <p:nvSpPr>
              <p:cNvPr id="5644" name="Freeform 2618"/>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5" name="Rectangle 2619"/>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6" name="Rectangle 262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7" name="Rectangle 262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48" name="Freeform 2622"/>
              <p:cNvSpPr>
                <a:spLocks/>
              </p:cNvSpPr>
              <p:nvPr/>
            </p:nvSpPr>
            <p:spPr bwMode="auto">
              <a:xfrm>
                <a:off x="3303" y="3213"/>
                <a:ext cx="8" cy="1"/>
              </a:xfrm>
              <a:custGeom>
                <a:avLst/>
                <a:gdLst/>
                <a:ahLst/>
                <a:cxnLst>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9" name="Freeform 2623"/>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0" name="Freeform 2624"/>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1" name="Freeform 2625"/>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2" name="Freeform 2626"/>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3" name="Freeform 2627"/>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4" name="Rectangle 2628"/>
              <p:cNvSpPr>
                <a:spLocks noChangeArrowheads="1"/>
              </p:cNvSpPr>
              <p:nvPr/>
            </p:nvSpPr>
            <p:spPr bwMode="auto">
              <a:xfrm>
                <a:off x="3311"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55" name="Freeform 2629"/>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6" name="Freeform 2630"/>
              <p:cNvSpPr>
                <a:spLocks/>
              </p:cNvSpPr>
              <p:nvPr/>
            </p:nvSpPr>
            <p:spPr bwMode="auto">
              <a:xfrm>
                <a:off x="3279" y="3205"/>
                <a:ext cx="16" cy="16"/>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7" name="Freeform 2631"/>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8" name="Rectangle 2632"/>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59" name="Freeform 2633"/>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0" name="Freeform 2634"/>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1" name="Freeform 2635"/>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2" name="Rectangle 2636"/>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63" name="Rectangle 2637"/>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64" name="Freeform 2638"/>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5" name="Freeform 2639"/>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6" name="Freeform 2640"/>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7" name="Freeform 2641"/>
              <p:cNvSpPr>
                <a:spLocks/>
              </p:cNvSpPr>
              <p:nvPr/>
            </p:nvSpPr>
            <p:spPr bwMode="auto">
              <a:xfrm>
                <a:off x="3335" y="3213"/>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8" y="8"/>
                  </a:cxn>
                </a:cxnLst>
                <a:rect l="0" t="0" r="r" b="b"/>
                <a:pathLst>
                  <a:path w="8" h="8">
                    <a:moveTo>
                      <a:pt x="8" y="8"/>
                    </a:move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8" name="Freeform 2642"/>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9" name="Freeform 2643"/>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0" name="Freeform 2644"/>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1" name="Freeform 2645"/>
              <p:cNvSpPr>
                <a:spLocks/>
              </p:cNvSpPr>
              <p:nvPr/>
            </p:nvSpPr>
            <p:spPr bwMode="auto">
              <a:xfrm>
                <a:off x="3311" y="3221"/>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2" name="Freeform 2646"/>
              <p:cNvSpPr>
                <a:spLocks/>
              </p:cNvSpPr>
              <p:nvPr/>
            </p:nvSpPr>
            <p:spPr bwMode="auto">
              <a:xfrm>
                <a:off x="3303" y="3213"/>
                <a:ext cx="16" cy="8"/>
              </a:xfrm>
              <a:custGeom>
                <a:avLst/>
                <a:gdLst/>
                <a:ahLst/>
                <a:cxnLst>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8"/>
                    </a:lnTo>
                    <a:lnTo>
                      <a:pt x="0" y="8"/>
                    </a:lnTo>
                    <a:lnTo>
                      <a:pt x="0" y="8"/>
                    </a:lnTo>
                    <a:lnTo>
                      <a:pt x="0" y="0"/>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8" y="0"/>
                    </a:lnTo>
                    <a:lnTo>
                      <a:pt x="8" y="8"/>
                    </a:lnTo>
                    <a:lnTo>
                      <a:pt x="0" y="8"/>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3" name="Freeform 2647"/>
              <p:cNvSpPr>
                <a:spLocks/>
              </p:cNvSpPr>
              <p:nvPr/>
            </p:nvSpPr>
            <p:spPr bwMode="auto">
              <a:xfrm>
                <a:off x="3311" y="322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4" name="Freeform 2648"/>
              <p:cNvSpPr>
                <a:spLocks/>
              </p:cNvSpPr>
              <p:nvPr/>
            </p:nvSpPr>
            <p:spPr bwMode="auto">
              <a:xfrm>
                <a:off x="3335" y="322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5" name="Rectangle 2649"/>
              <p:cNvSpPr>
                <a:spLocks noChangeArrowheads="1"/>
              </p:cNvSpPr>
              <p:nvPr/>
            </p:nvSpPr>
            <p:spPr bwMode="auto">
              <a:xfrm>
                <a:off x="3335"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76" name="Freeform 2650"/>
              <p:cNvSpPr>
                <a:spLocks/>
              </p:cNvSpPr>
              <p:nvPr/>
            </p:nvSpPr>
            <p:spPr bwMode="auto">
              <a:xfrm>
                <a:off x="3247" y="3181"/>
                <a:ext cx="8" cy="40"/>
              </a:xfrm>
              <a:custGeom>
                <a:avLst/>
                <a:gdLst/>
                <a:ahLst/>
                <a:cxnLst>
                  <a:cxn ang="0">
                    <a:pos x="8" y="40"/>
                  </a:cxn>
                  <a:cxn ang="0">
                    <a:pos x="0" y="40"/>
                  </a:cxn>
                  <a:cxn ang="0">
                    <a:pos x="0" y="40"/>
                  </a:cxn>
                  <a:cxn ang="0">
                    <a:pos x="0" y="40"/>
                  </a:cxn>
                  <a:cxn ang="0">
                    <a:pos x="0" y="40"/>
                  </a:cxn>
                  <a:cxn ang="0">
                    <a:pos x="0" y="40"/>
                  </a:cxn>
                  <a:cxn ang="0">
                    <a:pos x="0" y="40"/>
                  </a:cxn>
                  <a:cxn ang="0">
                    <a:pos x="0" y="32"/>
                  </a:cxn>
                  <a:cxn ang="0">
                    <a:pos x="0" y="32"/>
                  </a:cxn>
                  <a:cxn ang="0">
                    <a:pos x="0" y="32"/>
                  </a:cxn>
                  <a:cxn ang="0">
                    <a:pos x="0" y="32"/>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0" y="24"/>
                  </a:cxn>
                  <a:cxn ang="0">
                    <a:pos x="0" y="24"/>
                  </a:cxn>
                  <a:cxn ang="0">
                    <a:pos x="0" y="24"/>
                  </a:cxn>
                  <a:cxn ang="0">
                    <a:pos x="0" y="24"/>
                  </a:cxn>
                  <a:cxn ang="0">
                    <a:pos x="0" y="24"/>
                  </a:cxn>
                  <a:cxn ang="0">
                    <a:pos x="0" y="24"/>
                  </a:cxn>
                  <a:cxn ang="0">
                    <a:pos x="0" y="32"/>
                  </a:cxn>
                  <a:cxn ang="0">
                    <a:pos x="0" y="32"/>
                  </a:cxn>
                  <a:cxn ang="0">
                    <a:pos x="0" y="32"/>
                  </a:cxn>
                  <a:cxn ang="0">
                    <a:pos x="0" y="40"/>
                  </a:cxn>
                  <a:cxn ang="0">
                    <a:pos x="0" y="40"/>
                  </a:cxn>
                  <a:cxn ang="0">
                    <a:pos x="0" y="40"/>
                  </a:cxn>
                  <a:cxn ang="0">
                    <a:pos x="0" y="40"/>
                  </a:cxn>
                  <a:cxn ang="0">
                    <a:pos x="0" y="40"/>
                  </a:cxn>
                  <a:cxn ang="0">
                    <a:pos x="0" y="40"/>
                  </a:cxn>
                  <a:cxn ang="0">
                    <a:pos x="8" y="40"/>
                  </a:cxn>
                  <a:cxn ang="0">
                    <a:pos x="8" y="40"/>
                  </a:cxn>
                </a:cxnLst>
                <a:rect l="0" t="0" r="r" b="b"/>
                <a:pathLst>
                  <a:path w="8" h="40">
                    <a:moveTo>
                      <a:pt x="8" y="40"/>
                    </a:moveTo>
                    <a:lnTo>
                      <a:pt x="8" y="40"/>
                    </a:lnTo>
                    <a:lnTo>
                      <a:pt x="8" y="40"/>
                    </a:lnTo>
                    <a:lnTo>
                      <a:pt x="8" y="40"/>
                    </a:lnTo>
                    <a:lnTo>
                      <a:pt x="8" y="40"/>
                    </a:lnTo>
                    <a:lnTo>
                      <a:pt x="8" y="40"/>
                    </a:lnTo>
                    <a:lnTo>
                      <a:pt x="8" y="40"/>
                    </a:lnTo>
                    <a:lnTo>
                      <a:pt x="8" y="40"/>
                    </a:lnTo>
                    <a:lnTo>
                      <a:pt x="0" y="40"/>
                    </a:lnTo>
                    <a:lnTo>
                      <a:pt x="0" y="40"/>
                    </a:lnTo>
                    <a:lnTo>
                      <a:pt x="8"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24"/>
                    </a:lnTo>
                    <a:lnTo>
                      <a:pt x="0" y="24"/>
                    </a:lnTo>
                    <a:lnTo>
                      <a:pt x="8" y="24"/>
                    </a:lnTo>
                    <a:lnTo>
                      <a:pt x="0" y="24"/>
                    </a:lnTo>
                    <a:lnTo>
                      <a:pt x="0"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8" y="40"/>
                    </a:lnTo>
                    <a:lnTo>
                      <a:pt x="8" y="40"/>
                    </a:lnTo>
                    <a:lnTo>
                      <a:pt x="0"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7" name="Freeform 2651"/>
              <p:cNvSpPr>
                <a:spLocks/>
              </p:cNvSpPr>
              <p:nvPr/>
            </p:nvSpPr>
            <p:spPr bwMode="auto">
              <a:xfrm>
                <a:off x="3327" y="3205"/>
                <a:ext cx="8" cy="16"/>
              </a:xfrm>
              <a:custGeom>
                <a:avLst/>
                <a:gdLst/>
                <a:ahLst/>
                <a:cxnLst>
                  <a:cxn ang="0">
                    <a:pos x="8" y="8"/>
                  </a:cxn>
                  <a:cxn ang="0">
                    <a:pos x="8" y="8"/>
                  </a:cxn>
                  <a:cxn ang="0">
                    <a:pos x="8"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0" y="16"/>
                  </a:cxn>
                  <a:cxn ang="0">
                    <a:pos x="8"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8" name="Freeform 2652"/>
              <p:cNvSpPr>
                <a:spLocks/>
              </p:cNvSpPr>
              <p:nvPr/>
            </p:nvSpPr>
            <p:spPr bwMode="auto">
              <a:xfrm>
                <a:off x="3295" y="3205"/>
                <a:ext cx="16" cy="16"/>
              </a:xfrm>
              <a:custGeom>
                <a:avLst/>
                <a:gdLst/>
                <a:ahLst/>
                <a:cxnLst>
                  <a:cxn ang="0">
                    <a:pos x="16" y="16"/>
                  </a:cxn>
                  <a:cxn ang="0">
                    <a:pos x="8" y="16"/>
                  </a:cxn>
                  <a:cxn ang="0">
                    <a:pos x="8" y="16"/>
                  </a:cxn>
                  <a:cxn ang="0">
                    <a:pos x="8" y="16"/>
                  </a:cxn>
                  <a:cxn ang="0">
                    <a:pos x="8" y="16"/>
                  </a:cxn>
                  <a:cxn ang="0">
                    <a:pos x="8" y="16"/>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8" y="8"/>
                  </a:cxn>
                  <a:cxn ang="0">
                    <a:pos x="8" y="16"/>
                  </a:cxn>
                  <a:cxn ang="0">
                    <a:pos x="8" y="16"/>
                  </a:cxn>
                  <a:cxn ang="0">
                    <a:pos x="8" y="16"/>
                  </a:cxn>
                  <a:cxn ang="0">
                    <a:pos x="8" y="16"/>
                  </a:cxn>
                  <a:cxn ang="0">
                    <a:pos x="8" y="16"/>
                  </a:cxn>
                  <a:cxn ang="0">
                    <a:pos x="8"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8" y="16"/>
                    </a:lnTo>
                    <a:lnTo>
                      <a:pt x="0"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0" y="16"/>
                    </a:lnTo>
                    <a:lnTo>
                      <a:pt x="0" y="16"/>
                    </a:lnTo>
                    <a:lnTo>
                      <a:pt x="0" y="16"/>
                    </a:lnTo>
                    <a:lnTo>
                      <a:pt x="0" y="16"/>
                    </a:lnTo>
                    <a:lnTo>
                      <a:pt x="0" y="8"/>
                    </a:lnTo>
                    <a:lnTo>
                      <a:pt x="0" y="16"/>
                    </a:lnTo>
                    <a:lnTo>
                      <a:pt x="0" y="16"/>
                    </a:lnTo>
                    <a:lnTo>
                      <a:pt x="0" y="16"/>
                    </a:lnTo>
                    <a:lnTo>
                      <a:pt x="0" y="8"/>
                    </a:lnTo>
                    <a:lnTo>
                      <a:pt x="0" y="8"/>
                    </a:lnTo>
                    <a:lnTo>
                      <a:pt x="8" y="16"/>
                    </a:lnTo>
                    <a:lnTo>
                      <a:pt x="0" y="16"/>
                    </a:lnTo>
                    <a:lnTo>
                      <a:pt x="0" y="16"/>
                    </a:lnTo>
                    <a:lnTo>
                      <a:pt x="0" y="8"/>
                    </a:lnTo>
                    <a:lnTo>
                      <a:pt x="8" y="8"/>
                    </a:lnTo>
                    <a:lnTo>
                      <a:pt x="0" y="16"/>
                    </a:lnTo>
                    <a:lnTo>
                      <a:pt x="0" y="8"/>
                    </a:lnTo>
                    <a:lnTo>
                      <a:pt x="8" y="8"/>
                    </a:lnTo>
                    <a:lnTo>
                      <a:pt x="8" y="8"/>
                    </a:lnTo>
                    <a:lnTo>
                      <a:pt x="8" y="8"/>
                    </a:lnTo>
                    <a:lnTo>
                      <a:pt x="8" y="8"/>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9" name="Freeform 2653"/>
              <p:cNvSpPr>
                <a:spLocks/>
              </p:cNvSpPr>
              <p:nvPr/>
            </p:nvSpPr>
            <p:spPr bwMode="auto">
              <a:xfrm>
                <a:off x="3311" y="3221"/>
                <a:ext cx="8" cy="8"/>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0" name="Freeform 2654"/>
              <p:cNvSpPr>
                <a:spLocks/>
              </p:cNvSpPr>
              <p:nvPr/>
            </p:nvSpPr>
            <p:spPr bwMode="auto">
              <a:xfrm>
                <a:off x="3352" y="3221"/>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1" name="Rectangle 2655"/>
              <p:cNvSpPr>
                <a:spLocks noChangeArrowheads="1"/>
              </p:cNvSpPr>
              <p:nvPr/>
            </p:nvSpPr>
            <p:spPr bwMode="auto">
              <a:xfrm>
                <a:off x="3352"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82" name="Freeform 2656"/>
              <p:cNvSpPr>
                <a:spLocks/>
              </p:cNvSpPr>
              <p:nvPr/>
            </p:nvSpPr>
            <p:spPr bwMode="auto">
              <a:xfrm>
                <a:off x="3311" y="3221"/>
                <a:ext cx="16" cy="8"/>
              </a:xfrm>
              <a:custGeom>
                <a:avLst/>
                <a:gdLst/>
                <a:ahLst/>
                <a:cxnLst>
                  <a:cxn ang="0">
                    <a:pos x="8" y="8"/>
                  </a:cxn>
                  <a:cxn ang="0">
                    <a:pos x="16" y="8"/>
                  </a:cxn>
                  <a:cxn ang="0">
                    <a:pos x="8" y="8"/>
                  </a:cxn>
                  <a:cxn ang="0">
                    <a:pos x="8" y="8"/>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16" y="8"/>
                  </a:cxn>
                  <a:cxn ang="0">
                    <a:pos x="8" y="8"/>
                  </a:cxn>
                  <a:cxn ang="0">
                    <a:pos x="8"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3" name="Freeform 2657"/>
              <p:cNvSpPr>
                <a:spLocks/>
              </p:cNvSpPr>
              <p:nvPr/>
            </p:nvSpPr>
            <p:spPr bwMode="auto">
              <a:xfrm>
                <a:off x="3335" y="3221"/>
                <a:ext cx="17" cy="8"/>
              </a:xfrm>
              <a:custGeom>
                <a:avLst/>
                <a:gdLst/>
                <a:ahLst/>
                <a:cxnLst>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8"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Lst>
                <a:rect l="0" t="0" r="r" b="b"/>
                <a:pathLst>
                  <a:path w="17" h="8">
                    <a:moveTo>
                      <a:pt x="17" y="8"/>
                    </a:move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0"/>
                    </a:lnTo>
                    <a:lnTo>
                      <a:pt x="8" y="8"/>
                    </a:lnTo>
                    <a:lnTo>
                      <a:pt x="8" y="8"/>
                    </a:lnTo>
                    <a:lnTo>
                      <a:pt x="8" y="8"/>
                    </a:lnTo>
                    <a:lnTo>
                      <a:pt x="8" y="8"/>
                    </a:lnTo>
                    <a:lnTo>
                      <a:pt x="0" y="0"/>
                    </a:lnTo>
                    <a:lnTo>
                      <a:pt x="0" y="0"/>
                    </a:lnTo>
                    <a:lnTo>
                      <a:pt x="8" y="0"/>
                    </a:lnTo>
                    <a:lnTo>
                      <a:pt x="8" y="0"/>
                    </a:lnTo>
                    <a:lnTo>
                      <a:pt x="8" y="0"/>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4" name="Rectangle 2658"/>
              <p:cNvSpPr>
                <a:spLocks noChangeArrowheads="1"/>
              </p:cNvSpPr>
              <p:nvPr/>
            </p:nvSpPr>
            <p:spPr bwMode="auto">
              <a:xfrm>
                <a:off x="3360" y="322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85" name="Freeform 2659"/>
              <p:cNvSpPr>
                <a:spLocks noEditPoints="1"/>
              </p:cNvSpPr>
              <p:nvPr/>
            </p:nvSpPr>
            <p:spPr bwMode="auto">
              <a:xfrm>
                <a:off x="3360" y="322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6" name="Freeform 2660"/>
              <p:cNvSpPr>
                <a:spLocks/>
              </p:cNvSpPr>
              <p:nvPr/>
            </p:nvSpPr>
            <p:spPr bwMode="auto">
              <a:xfrm>
                <a:off x="3360" y="3229"/>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7" name="Freeform 2661"/>
              <p:cNvSpPr>
                <a:spLocks/>
              </p:cNvSpPr>
              <p:nvPr/>
            </p:nvSpPr>
            <p:spPr bwMode="auto">
              <a:xfrm>
                <a:off x="3360" y="3229"/>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8" name="Freeform 2662"/>
              <p:cNvSpPr>
                <a:spLocks/>
              </p:cNvSpPr>
              <p:nvPr/>
            </p:nvSpPr>
            <p:spPr bwMode="auto">
              <a:xfrm>
                <a:off x="3343" y="3229"/>
                <a:ext cx="17" cy="1"/>
              </a:xfrm>
              <a:custGeom>
                <a:avLst/>
                <a:gdLst/>
                <a:ahLst/>
                <a:cxnLst>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9" name="Freeform 2663"/>
              <p:cNvSpPr>
                <a:spLocks/>
              </p:cNvSpPr>
              <p:nvPr/>
            </p:nvSpPr>
            <p:spPr bwMode="auto">
              <a:xfrm>
                <a:off x="3360" y="3229"/>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0" name="Freeform 2664"/>
              <p:cNvSpPr>
                <a:spLocks/>
              </p:cNvSpPr>
              <p:nvPr/>
            </p:nvSpPr>
            <p:spPr bwMode="auto">
              <a:xfrm>
                <a:off x="3360" y="322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1" name="Freeform 2665"/>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2" name="Freeform 2666"/>
              <p:cNvSpPr>
                <a:spLocks/>
              </p:cNvSpPr>
              <p:nvPr/>
            </p:nvSpPr>
            <p:spPr bwMode="auto">
              <a:xfrm>
                <a:off x="3360" y="3229"/>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3" name="Freeform 2667"/>
              <p:cNvSpPr>
                <a:spLocks/>
              </p:cNvSpPr>
              <p:nvPr/>
            </p:nvSpPr>
            <p:spPr bwMode="auto">
              <a:xfrm>
                <a:off x="3360" y="3229"/>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4" name="Freeform 2668"/>
              <p:cNvSpPr>
                <a:spLocks/>
              </p:cNvSpPr>
              <p:nvPr/>
            </p:nvSpPr>
            <p:spPr bwMode="auto">
              <a:xfrm>
                <a:off x="3360" y="3229"/>
                <a:ext cx="8" cy="8"/>
              </a:xfrm>
              <a:custGeom>
                <a:avLst/>
                <a:gdLst/>
                <a:ahLst/>
                <a:cxnLst>
                  <a:cxn ang="0">
                    <a:pos x="8" y="0"/>
                  </a:cxn>
                  <a:cxn ang="0">
                    <a:pos x="8" y="8"/>
                  </a:cxn>
                  <a:cxn ang="0">
                    <a:pos x="8" y="8"/>
                  </a:cxn>
                  <a:cxn ang="0">
                    <a:pos x="0" y="8"/>
                  </a:cxn>
                  <a:cxn ang="0">
                    <a:pos x="8" y="0"/>
                  </a:cxn>
                </a:cxnLst>
                <a:rect l="0" t="0" r="r" b="b"/>
                <a:pathLst>
                  <a:path w="8" h="8">
                    <a:moveTo>
                      <a:pt x="8" y="0"/>
                    </a:moveTo>
                    <a:lnTo>
                      <a:pt x="8" y="8"/>
                    </a:lnTo>
                    <a:lnTo>
                      <a:pt x="8"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5" name="Freeform 2669"/>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6" name="Freeform 2670"/>
              <p:cNvSpPr>
                <a:spLocks/>
              </p:cNvSpPr>
              <p:nvPr/>
            </p:nvSpPr>
            <p:spPr bwMode="auto">
              <a:xfrm>
                <a:off x="3360"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7" name="Freeform 2671"/>
              <p:cNvSpPr>
                <a:spLocks/>
              </p:cNvSpPr>
              <p:nvPr/>
            </p:nvSpPr>
            <p:spPr bwMode="auto">
              <a:xfrm>
                <a:off x="3360" y="323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8" name="Freeform 2672"/>
              <p:cNvSpPr>
                <a:spLocks/>
              </p:cNvSpPr>
              <p:nvPr/>
            </p:nvSpPr>
            <p:spPr bwMode="auto">
              <a:xfrm>
                <a:off x="3360" y="3229"/>
                <a:ext cx="8" cy="8"/>
              </a:xfrm>
              <a:custGeom>
                <a:avLst/>
                <a:gdLst/>
                <a:ahLst/>
                <a:cxnLst>
                  <a:cxn ang="0">
                    <a:pos x="0" y="8"/>
                  </a:cxn>
                  <a:cxn ang="0">
                    <a:pos x="0" y="8"/>
                  </a:cxn>
                  <a:cxn ang="0">
                    <a:pos x="8" y="8"/>
                  </a:cxn>
                  <a:cxn ang="0">
                    <a:pos x="0" y="8"/>
                  </a:cxn>
                  <a:cxn ang="0">
                    <a:pos x="0" y="8"/>
                  </a:cxn>
                  <a:cxn ang="0">
                    <a:pos x="0" y="8"/>
                  </a:cxn>
                  <a:cxn ang="0">
                    <a:pos x="0" y="0"/>
                  </a:cxn>
                  <a:cxn ang="0">
                    <a:pos x="0" y="0"/>
                  </a:cxn>
                  <a:cxn ang="0">
                    <a:pos x="0" y="0"/>
                  </a:cxn>
                  <a:cxn ang="0">
                    <a:pos x="8" y="0"/>
                  </a:cxn>
                  <a:cxn ang="0">
                    <a:pos x="8" y="8"/>
                  </a:cxn>
                  <a:cxn ang="0">
                    <a:pos x="0" y="8"/>
                  </a:cxn>
                  <a:cxn ang="0">
                    <a:pos x="0" y="8"/>
                  </a:cxn>
                  <a:cxn ang="0">
                    <a:pos x="0" y="0"/>
                  </a:cxn>
                  <a:cxn ang="0">
                    <a:pos x="8" y="8"/>
                  </a:cxn>
                  <a:cxn ang="0">
                    <a:pos x="0" y="0"/>
                  </a:cxn>
                  <a:cxn ang="0">
                    <a:pos x="8" y="0"/>
                  </a:cxn>
                  <a:cxn ang="0">
                    <a:pos x="8" y="8"/>
                  </a:cxn>
                  <a:cxn ang="0">
                    <a:pos x="8" y="8"/>
                  </a:cxn>
                  <a:cxn ang="0">
                    <a:pos x="0" y="8"/>
                  </a:cxn>
                </a:cxnLst>
                <a:rect l="0" t="0" r="r" b="b"/>
                <a:pathLst>
                  <a:path w="8" h="8">
                    <a:moveTo>
                      <a:pt x="0" y="8"/>
                    </a:moveTo>
                    <a:lnTo>
                      <a:pt x="0" y="8"/>
                    </a:lnTo>
                    <a:lnTo>
                      <a:pt x="8" y="8"/>
                    </a:lnTo>
                    <a:lnTo>
                      <a:pt x="0" y="8"/>
                    </a:lnTo>
                    <a:lnTo>
                      <a:pt x="0" y="8"/>
                    </a:lnTo>
                    <a:lnTo>
                      <a:pt x="0" y="8"/>
                    </a:lnTo>
                    <a:lnTo>
                      <a:pt x="0" y="0"/>
                    </a:lnTo>
                    <a:lnTo>
                      <a:pt x="0" y="0"/>
                    </a:lnTo>
                    <a:lnTo>
                      <a:pt x="0" y="0"/>
                    </a:lnTo>
                    <a:lnTo>
                      <a:pt x="8" y="0"/>
                    </a:lnTo>
                    <a:lnTo>
                      <a:pt x="8" y="8"/>
                    </a:lnTo>
                    <a:lnTo>
                      <a:pt x="0" y="8"/>
                    </a:lnTo>
                    <a:lnTo>
                      <a:pt x="0" y="8"/>
                    </a:lnTo>
                    <a:lnTo>
                      <a:pt x="0" y="0"/>
                    </a:lnTo>
                    <a:lnTo>
                      <a:pt x="8" y="8"/>
                    </a:lnTo>
                    <a:lnTo>
                      <a:pt x="0" y="0"/>
                    </a:lnTo>
                    <a:lnTo>
                      <a:pt x="8"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9" name="Freeform 2673"/>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0" name="Freeform 2674"/>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1" name="Freeform 2675"/>
              <p:cNvSpPr>
                <a:spLocks/>
              </p:cNvSpPr>
              <p:nvPr/>
            </p:nvSpPr>
            <p:spPr bwMode="auto">
              <a:xfrm>
                <a:off x="3319" y="3221"/>
                <a:ext cx="16" cy="16"/>
              </a:xfrm>
              <a:custGeom>
                <a:avLst/>
                <a:gdLst/>
                <a:ahLst/>
                <a:cxnLst>
                  <a:cxn ang="0">
                    <a:pos x="16" y="16"/>
                  </a:cxn>
                  <a:cxn ang="0">
                    <a:pos x="16" y="16"/>
                  </a:cxn>
                  <a:cxn ang="0">
                    <a:pos x="16" y="16"/>
                  </a:cxn>
                  <a:cxn ang="0">
                    <a:pos x="16" y="16"/>
                  </a:cxn>
                  <a:cxn ang="0">
                    <a:pos x="16" y="16"/>
                  </a:cxn>
                  <a:cxn ang="0">
                    <a:pos x="8" y="16"/>
                  </a:cxn>
                  <a:cxn ang="0">
                    <a:pos x="16" y="16"/>
                  </a:cxn>
                  <a:cxn ang="0">
                    <a:pos x="8" y="16"/>
                  </a:cxn>
                  <a:cxn ang="0">
                    <a:pos x="16" y="16"/>
                  </a:cxn>
                  <a:cxn ang="0">
                    <a:pos x="16" y="16"/>
                  </a:cxn>
                  <a:cxn ang="0">
                    <a:pos x="8" y="16"/>
                  </a:cxn>
                  <a:cxn ang="0">
                    <a:pos x="16" y="16"/>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8" y="0"/>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16" y="16"/>
                  </a:cxn>
                  <a:cxn ang="0">
                    <a:pos x="16" y="16"/>
                  </a:cxn>
                  <a:cxn ang="0">
                    <a:pos x="16" y="16"/>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16" y="16"/>
                    </a:lnTo>
                    <a:lnTo>
                      <a:pt x="16" y="16"/>
                    </a:lnTo>
                    <a:lnTo>
                      <a:pt x="16" y="16"/>
                    </a:lnTo>
                    <a:lnTo>
                      <a:pt x="8" y="16"/>
                    </a:lnTo>
                    <a:lnTo>
                      <a:pt x="8" y="16"/>
                    </a:lnTo>
                    <a:lnTo>
                      <a:pt x="8" y="16"/>
                    </a:lnTo>
                    <a:lnTo>
                      <a:pt x="16" y="16"/>
                    </a:lnTo>
                    <a:lnTo>
                      <a:pt x="8" y="16"/>
                    </a:lnTo>
                    <a:lnTo>
                      <a:pt x="8"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8" y="16"/>
                    </a:lnTo>
                    <a:lnTo>
                      <a:pt x="8" y="8"/>
                    </a:lnTo>
                    <a:lnTo>
                      <a:pt x="8" y="8"/>
                    </a:lnTo>
                    <a:lnTo>
                      <a:pt x="8" y="8"/>
                    </a:lnTo>
                    <a:lnTo>
                      <a:pt x="16" y="8"/>
                    </a:lnTo>
                    <a:lnTo>
                      <a:pt x="16" y="8"/>
                    </a:lnTo>
                    <a:lnTo>
                      <a:pt x="16"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8" y="16"/>
                    </a:lnTo>
                    <a:lnTo>
                      <a:pt x="8" y="16"/>
                    </a:lnTo>
                    <a:lnTo>
                      <a:pt x="16" y="16"/>
                    </a:lnTo>
                    <a:lnTo>
                      <a:pt x="16" y="16"/>
                    </a:lnTo>
                    <a:lnTo>
                      <a:pt x="8" y="16"/>
                    </a:lnTo>
                    <a:lnTo>
                      <a:pt x="16" y="16"/>
                    </a:lnTo>
                    <a:lnTo>
                      <a:pt x="16" y="16"/>
                    </a:lnTo>
                    <a:lnTo>
                      <a:pt x="16" y="16"/>
                    </a:lnTo>
                    <a:lnTo>
                      <a:pt x="8" y="16"/>
                    </a:lnTo>
                    <a:lnTo>
                      <a:pt x="16" y="16"/>
                    </a:lnTo>
                    <a:lnTo>
                      <a:pt x="16" y="16"/>
                    </a:lnTo>
                    <a:lnTo>
                      <a:pt x="16" y="16"/>
                    </a:lnTo>
                    <a:lnTo>
                      <a:pt x="8" y="16"/>
                    </a:lnTo>
                    <a:lnTo>
                      <a:pt x="8"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2" name="Freeform 267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3" name="Freeform 2677"/>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4" name="Freeform 2678"/>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5" name="Freeform 2679"/>
              <p:cNvSpPr>
                <a:spLocks/>
              </p:cNvSpPr>
              <p:nvPr/>
            </p:nvSpPr>
            <p:spPr bwMode="auto">
              <a:xfrm>
                <a:off x="3360" y="3229"/>
                <a:ext cx="8" cy="8"/>
              </a:xfrm>
              <a:custGeom>
                <a:avLst/>
                <a:gdLst/>
                <a:ahLst/>
                <a:cxnLst>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8"/>
                  </a:cxn>
                </a:cxnLst>
                <a:rect l="0" t="0" r="r" b="b"/>
                <a:pathLst>
                  <a:path w="8" h="8">
                    <a:moveTo>
                      <a:pt x="8" y="8"/>
                    </a:move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8" y="8"/>
                    </a:lnTo>
                    <a:lnTo>
                      <a:pt x="8"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6" name="Freeform 2680"/>
              <p:cNvSpPr>
                <a:spLocks/>
              </p:cNvSpPr>
              <p:nvPr/>
            </p:nvSpPr>
            <p:spPr bwMode="auto">
              <a:xfrm>
                <a:off x="3352" y="3229"/>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7" name="Freeform 2681"/>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8" name="Rectangle 2682"/>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09" name="Freeform 2683"/>
              <p:cNvSpPr>
                <a:spLocks/>
              </p:cNvSpPr>
              <p:nvPr/>
            </p:nvSpPr>
            <p:spPr bwMode="auto">
              <a:xfrm>
                <a:off x="3335" y="3237"/>
                <a:ext cx="17" cy="1"/>
              </a:xfrm>
              <a:custGeom>
                <a:avLst/>
                <a:gdLst/>
                <a:ahLst/>
                <a:cxnLst>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0" name="Freeform 2684"/>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1" name="Rectangle 2685"/>
              <p:cNvSpPr>
                <a:spLocks noChangeArrowheads="1"/>
              </p:cNvSpPr>
              <p:nvPr/>
            </p:nvSpPr>
            <p:spPr bwMode="auto">
              <a:xfrm>
                <a:off x="3335"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12" name="Freeform 268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3" name="Freeform 2687"/>
              <p:cNvSpPr>
                <a:spLocks/>
              </p:cNvSpPr>
              <p:nvPr/>
            </p:nvSpPr>
            <p:spPr bwMode="auto">
              <a:xfrm>
                <a:off x="3343" y="3229"/>
                <a:ext cx="9" cy="8"/>
              </a:xfrm>
              <a:custGeom>
                <a:avLst/>
                <a:gdLst/>
                <a:ahLst/>
                <a:cxnLst>
                  <a:cxn ang="0">
                    <a:pos x="9" y="8"/>
                  </a:cxn>
                  <a:cxn ang="0">
                    <a:pos x="9" y="0"/>
                  </a:cxn>
                  <a:cxn ang="0">
                    <a:pos x="9" y="8"/>
                  </a:cxn>
                  <a:cxn ang="0">
                    <a:pos x="9" y="8"/>
                  </a:cxn>
                  <a:cxn ang="0">
                    <a:pos x="0" y="8"/>
                  </a:cxn>
                  <a:cxn ang="0">
                    <a:pos x="0" y="8"/>
                  </a:cxn>
                  <a:cxn ang="0">
                    <a:pos x="0" y="8"/>
                  </a:cxn>
                  <a:cxn ang="0">
                    <a:pos x="0" y="8"/>
                  </a:cxn>
                  <a:cxn ang="0">
                    <a:pos x="0" y="8"/>
                  </a:cxn>
                  <a:cxn ang="0">
                    <a:pos x="0"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0"/>
                  </a:cxn>
                  <a:cxn ang="0">
                    <a:pos x="9" y="8"/>
                  </a:cxn>
                  <a:cxn ang="0">
                    <a:pos x="9" y="8"/>
                  </a:cxn>
                </a:cxnLst>
                <a:rect l="0" t="0" r="r" b="b"/>
                <a:pathLst>
                  <a:path w="9" h="8">
                    <a:moveTo>
                      <a:pt x="9" y="8"/>
                    </a:moveTo>
                    <a:lnTo>
                      <a:pt x="9" y="8"/>
                    </a:lnTo>
                    <a:lnTo>
                      <a:pt x="9" y="8"/>
                    </a:lnTo>
                    <a:lnTo>
                      <a:pt x="9" y="8"/>
                    </a:lnTo>
                    <a:lnTo>
                      <a:pt x="9" y="8"/>
                    </a:lnTo>
                    <a:lnTo>
                      <a:pt x="9" y="0"/>
                    </a:lnTo>
                    <a:lnTo>
                      <a:pt x="9" y="8"/>
                    </a:lnTo>
                    <a:lnTo>
                      <a:pt x="9" y="8"/>
                    </a:lnTo>
                    <a:lnTo>
                      <a:pt x="9" y="8"/>
                    </a:lnTo>
                    <a:lnTo>
                      <a:pt x="0" y="8"/>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9"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9" y="0"/>
                    </a:lnTo>
                    <a:lnTo>
                      <a:pt x="9" y="0"/>
                    </a:lnTo>
                    <a:lnTo>
                      <a:pt x="9" y="0"/>
                    </a:lnTo>
                    <a:lnTo>
                      <a:pt x="9" y="0"/>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4" name="Rectangle 2688"/>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15" name="Freeform 2689"/>
              <p:cNvSpPr>
                <a:spLocks/>
              </p:cNvSpPr>
              <p:nvPr/>
            </p:nvSpPr>
            <p:spPr bwMode="auto">
              <a:xfrm>
                <a:off x="3255" y="3221"/>
                <a:ext cx="16" cy="41"/>
              </a:xfrm>
              <a:custGeom>
                <a:avLst/>
                <a:gdLst/>
                <a:ahLst/>
                <a:cxnLst>
                  <a:cxn ang="0">
                    <a:pos x="0" y="8"/>
                  </a:cxn>
                  <a:cxn ang="0">
                    <a:pos x="0" y="0"/>
                  </a:cxn>
                  <a:cxn ang="0">
                    <a:pos x="0" y="0"/>
                  </a:cxn>
                  <a:cxn ang="0">
                    <a:pos x="0" y="0"/>
                  </a:cxn>
                  <a:cxn ang="0">
                    <a:pos x="0" y="0"/>
                  </a:cxn>
                  <a:cxn ang="0">
                    <a:pos x="8" y="8"/>
                  </a:cxn>
                  <a:cxn ang="0">
                    <a:pos x="8" y="8"/>
                  </a:cxn>
                  <a:cxn ang="0">
                    <a:pos x="8" y="8"/>
                  </a:cxn>
                  <a:cxn ang="0">
                    <a:pos x="8" y="16"/>
                  </a:cxn>
                  <a:cxn ang="0">
                    <a:pos x="8" y="16"/>
                  </a:cxn>
                  <a:cxn ang="0">
                    <a:pos x="8" y="16"/>
                  </a:cxn>
                  <a:cxn ang="0">
                    <a:pos x="8" y="24"/>
                  </a:cxn>
                  <a:cxn ang="0">
                    <a:pos x="8" y="24"/>
                  </a:cxn>
                  <a:cxn ang="0">
                    <a:pos x="8" y="24"/>
                  </a:cxn>
                  <a:cxn ang="0">
                    <a:pos x="16" y="24"/>
                  </a:cxn>
                  <a:cxn ang="0">
                    <a:pos x="16" y="24"/>
                  </a:cxn>
                  <a:cxn ang="0">
                    <a:pos x="16" y="24"/>
                  </a:cxn>
                  <a:cxn ang="0">
                    <a:pos x="8" y="24"/>
                  </a:cxn>
                  <a:cxn ang="0">
                    <a:pos x="16" y="24"/>
                  </a:cxn>
                  <a:cxn ang="0">
                    <a:pos x="16" y="32"/>
                  </a:cxn>
                  <a:cxn ang="0">
                    <a:pos x="16" y="32"/>
                  </a:cxn>
                  <a:cxn ang="0">
                    <a:pos x="16" y="32"/>
                  </a:cxn>
                  <a:cxn ang="0">
                    <a:pos x="16" y="32"/>
                  </a:cxn>
                  <a:cxn ang="0">
                    <a:pos x="16" y="32"/>
                  </a:cxn>
                  <a:cxn ang="0">
                    <a:pos x="16" y="32"/>
                  </a:cxn>
                  <a:cxn ang="0">
                    <a:pos x="16" y="32"/>
                  </a:cxn>
                  <a:cxn ang="0">
                    <a:pos x="16" y="32"/>
                  </a:cxn>
                  <a:cxn ang="0">
                    <a:pos x="16" y="41"/>
                  </a:cxn>
                  <a:cxn ang="0">
                    <a:pos x="16" y="41"/>
                  </a:cxn>
                  <a:cxn ang="0">
                    <a:pos x="16" y="41"/>
                  </a:cxn>
                  <a:cxn ang="0">
                    <a:pos x="16" y="32"/>
                  </a:cxn>
                  <a:cxn ang="0">
                    <a:pos x="16" y="32"/>
                  </a:cxn>
                  <a:cxn ang="0">
                    <a:pos x="16" y="32"/>
                  </a:cxn>
                  <a:cxn ang="0">
                    <a:pos x="16" y="32"/>
                  </a:cxn>
                  <a:cxn ang="0">
                    <a:pos x="16" y="32"/>
                  </a:cxn>
                  <a:cxn ang="0">
                    <a:pos x="16" y="32"/>
                  </a:cxn>
                  <a:cxn ang="0">
                    <a:pos x="16" y="32"/>
                  </a:cxn>
                  <a:cxn ang="0">
                    <a:pos x="16" y="32"/>
                  </a:cxn>
                  <a:cxn ang="0">
                    <a:pos x="16" y="32"/>
                  </a:cxn>
                  <a:cxn ang="0">
                    <a:pos x="16" y="24"/>
                  </a:cxn>
                  <a:cxn ang="0">
                    <a:pos x="16" y="24"/>
                  </a:cxn>
                  <a:cxn ang="0">
                    <a:pos x="8" y="24"/>
                  </a:cxn>
                  <a:cxn ang="0">
                    <a:pos x="8" y="24"/>
                  </a:cxn>
                  <a:cxn ang="0">
                    <a:pos x="8" y="24"/>
                  </a:cxn>
                  <a:cxn ang="0">
                    <a:pos x="8" y="24"/>
                  </a:cxn>
                  <a:cxn ang="0">
                    <a:pos x="8" y="24"/>
                  </a:cxn>
                  <a:cxn ang="0">
                    <a:pos x="8" y="16"/>
                  </a:cxn>
                  <a:cxn ang="0">
                    <a:pos x="8" y="16"/>
                  </a:cxn>
                  <a:cxn ang="0">
                    <a:pos x="8" y="16"/>
                  </a:cxn>
                  <a:cxn ang="0">
                    <a:pos x="8" y="8"/>
                  </a:cxn>
                  <a:cxn ang="0">
                    <a:pos x="8" y="8"/>
                  </a:cxn>
                  <a:cxn ang="0">
                    <a:pos x="8" y="8"/>
                  </a:cxn>
                  <a:cxn ang="0">
                    <a:pos x="0" y="8"/>
                  </a:cxn>
                  <a:cxn ang="0">
                    <a:pos x="0" y="0"/>
                  </a:cxn>
                  <a:cxn ang="0">
                    <a:pos x="0" y="0"/>
                  </a:cxn>
                  <a:cxn ang="0">
                    <a:pos x="0" y="8"/>
                  </a:cxn>
                  <a:cxn ang="0">
                    <a:pos x="0" y="8"/>
                  </a:cxn>
                  <a:cxn ang="0">
                    <a:pos x="0" y="0"/>
                  </a:cxn>
                </a:cxnLst>
                <a:rect l="0" t="0" r="r" b="b"/>
                <a:pathLst>
                  <a:path w="16" h="41">
                    <a:moveTo>
                      <a:pt x="0" y="0"/>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32"/>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1"/>
                    </a:lnTo>
                    <a:lnTo>
                      <a:pt x="16" y="41"/>
                    </a:lnTo>
                    <a:lnTo>
                      <a:pt x="16" y="32"/>
                    </a:lnTo>
                    <a:lnTo>
                      <a:pt x="16" y="32"/>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32"/>
                    </a:lnTo>
                    <a:lnTo>
                      <a:pt x="16" y="41"/>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6" name="Freeform 2690"/>
              <p:cNvSpPr>
                <a:spLocks/>
              </p:cNvSpPr>
              <p:nvPr/>
            </p:nvSpPr>
            <p:spPr bwMode="auto">
              <a:xfrm>
                <a:off x="3271" y="326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7" name="Freeform 2691"/>
              <p:cNvSpPr>
                <a:spLocks/>
              </p:cNvSpPr>
              <p:nvPr/>
            </p:nvSpPr>
            <p:spPr bwMode="auto">
              <a:xfrm>
                <a:off x="3271" y="3270"/>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8" name="Freeform 2692"/>
              <p:cNvSpPr>
                <a:spLocks/>
              </p:cNvSpPr>
              <p:nvPr/>
            </p:nvSpPr>
            <p:spPr bwMode="auto">
              <a:xfrm>
                <a:off x="3271" y="3286"/>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9" name="Freeform 2693"/>
              <p:cNvSpPr>
                <a:spLocks/>
              </p:cNvSpPr>
              <p:nvPr/>
            </p:nvSpPr>
            <p:spPr bwMode="auto">
              <a:xfrm>
                <a:off x="3360" y="3342"/>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0" name="Freeform 2694"/>
              <p:cNvSpPr>
                <a:spLocks/>
              </p:cNvSpPr>
              <p:nvPr/>
            </p:nvSpPr>
            <p:spPr bwMode="auto">
              <a:xfrm>
                <a:off x="3343" y="3334"/>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0"/>
                  </a:cxn>
                  <a:cxn ang="0">
                    <a:pos x="9" y="8"/>
                  </a:cxn>
                  <a:cxn ang="0">
                    <a:pos x="9" y="8"/>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1" name="Rectangle 2695"/>
              <p:cNvSpPr>
                <a:spLocks noChangeArrowheads="1"/>
              </p:cNvSpPr>
              <p:nvPr/>
            </p:nvSpPr>
            <p:spPr bwMode="auto">
              <a:xfrm>
                <a:off x="3352" y="33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22" name="Freeform 2696"/>
              <p:cNvSpPr>
                <a:spLocks/>
              </p:cNvSpPr>
              <p:nvPr/>
            </p:nvSpPr>
            <p:spPr bwMode="auto">
              <a:xfrm>
                <a:off x="3352" y="3342"/>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3" name="Freeform 2697"/>
              <p:cNvSpPr>
                <a:spLocks/>
              </p:cNvSpPr>
              <p:nvPr/>
            </p:nvSpPr>
            <p:spPr bwMode="auto">
              <a:xfrm>
                <a:off x="3271" y="3294"/>
                <a:ext cx="64" cy="56"/>
              </a:xfrm>
              <a:custGeom>
                <a:avLst/>
                <a:gdLst/>
                <a:ahLst/>
                <a:cxnLst>
                  <a:cxn ang="0">
                    <a:pos x="56" y="56"/>
                  </a:cxn>
                  <a:cxn ang="0">
                    <a:pos x="56" y="48"/>
                  </a:cxn>
                  <a:cxn ang="0">
                    <a:pos x="56" y="48"/>
                  </a:cxn>
                  <a:cxn ang="0">
                    <a:pos x="48" y="48"/>
                  </a:cxn>
                  <a:cxn ang="0">
                    <a:pos x="48" y="48"/>
                  </a:cxn>
                  <a:cxn ang="0">
                    <a:pos x="48" y="48"/>
                  </a:cxn>
                  <a:cxn ang="0">
                    <a:pos x="40" y="40"/>
                  </a:cxn>
                  <a:cxn ang="0">
                    <a:pos x="40" y="40"/>
                  </a:cxn>
                  <a:cxn ang="0">
                    <a:pos x="40" y="40"/>
                  </a:cxn>
                  <a:cxn ang="0">
                    <a:pos x="32" y="40"/>
                  </a:cxn>
                  <a:cxn ang="0">
                    <a:pos x="32" y="32"/>
                  </a:cxn>
                  <a:cxn ang="0">
                    <a:pos x="32" y="32"/>
                  </a:cxn>
                  <a:cxn ang="0">
                    <a:pos x="32" y="32"/>
                  </a:cxn>
                  <a:cxn ang="0">
                    <a:pos x="32" y="32"/>
                  </a:cxn>
                  <a:cxn ang="0">
                    <a:pos x="32" y="24"/>
                  </a:cxn>
                  <a:cxn ang="0">
                    <a:pos x="24" y="24"/>
                  </a:cxn>
                  <a:cxn ang="0">
                    <a:pos x="24" y="24"/>
                  </a:cxn>
                  <a:cxn ang="0">
                    <a:pos x="24" y="24"/>
                  </a:cxn>
                  <a:cxn ang="0">
                    <a:pos x="24" y="16"/>
                  </a:cxn>
                  <a:cxn ang="0">
                    <a:pos x="16" y="16"/>
                  </a:cxn>
                  <a:cxn ang="0">
                    <a:pos x="16" y="16"/>
                  </a:cxn>
                  <a:cxn ang="0">
                    <a:pos x="16" y="16"/>
                  </a:cxn>
                  <a:cxn ang="0">
                    <a:pos x="16" y="16"/>
                  </a:cxn>
                  <a:cxn ang="0">
                    <a:pos x="8" y="8"/>
                  </a:cxn>
                  <a:cxn ang="0">
                    <a:pos x="8" y="8"/>
                  </a:cxn>
                  <a:cxn ang="0">
                    <a:pos x="8" y="8"/>
                  </a:cxn>
                  <a:cxn ang="0">
                    <a:pos x="8" y="0"/>
                  </a:cxn>
                  <a:cxn ang="0">
                    <a:pos x="0" y="0"/>
                  </a:cxn>
                  <a:cxn ang="0">
                    <a:pos x="0" y="0"/>
                  </a:cxn>
                  <a:cxn ang="0">
                    <a:pos x="0" y="0"/>
                  </a:cxn>
                  <a:cxn ang="0">
                    <a:pos x="0" y="0"/>
                  </a:cxn>
                  <a:cxn ang="0">
                    <a:pos x="8" y="0"/>
                  </a:cxn>
                  <a:cxn ang="0">
                    <a:pos x="8" y="0"/>
                  </a:cxn>
                  <a:cxn ang="0">
                    <a:pos x="8" y="8"/>
                  </a:cxn>
                  <a:cxn ang="0">
                    <a:pos x="8" y="8"/>
                  </a:cxn>
                  <a:cxn ang="0">
                    <a:pos x="8" y="8"/>
                  </a:cxn>
                  <a:cxn ang="0">
                    <a:pos x="16" y="8"/>
                  </a:cxn>
                  <a:cxn ang="0">
                    <a:pos x="16" y="16"/>
                  </a:cxn>
                  <a:cxn ang="0">
                    <a:pos x="16" y="16"/>
                  </a:cxn>
                  <a:cxn ang="0">
                    <a:pos x="16" y="16"/>
                  </a:cxn>
                  <a:cxn ang="0">
                    <a:pos x="24" y="16"/>
                  </a:cxn>
                  <a:cxn ang="0">
                    <a:pos x="24" y="16"/>
                  </a:cxn>
                  <a:cxn ang="0">
                    <a:pos x="24" y="24"/>
                  </a:cxn>
                  <a:cxn ang="0">
                    <a:pos x="24" y="24"/>
                  </a:cxn>
                  <a:cxn ang="0">
                    <a:pos x="32" y="24"/>
                  </a:cxn>
                  <a:cxn ang="0">
                    <a:pos x="32" y="24"/>
                  </a:cxn>
                  <a:cxn ang="0">
                    <a:pos x="32" y="32"/>
                  </a:cxn>
                  <a:cxn ang="0">
                    <a:pos x="32" y="32"/>
                  </a:cxn>
                  <a:cxn ang="0">
                    <a:pos x="32" y="32"/>
                  </a:cxn>
                  <a:cxn ang="0">
                    <a:pos x="40" y="40"/>
                  </a:cxn>
                  <a:cxn ang="0">
                    <a:pos x="40" y="40"/>
                  </a:cxn>
                  <a:cxn ang="0">
                    <a:pos x="40" y="40"/>
                  </a:cxn>
                  <a:cxn ang="0">
                    <a:pos x="40" y="40"/>
                  </a:cxn>
                  <a:cxn ang="0">
                    <a:pos x="48" y="48"/>
                  </a:cxn>
                  <a:cxn ang="0">
                    <a:pos x="48" y="48"/>
                  </a:cxn>
                  <a:cxn ang="0">
                    <a:pos x="48" y="48"/>
                  </a:cxn>
                  <a:cxn ang="0">
                    <a:pos x="56" y="48"/>
                  </a:cxn>
                  <a:cxn ang="0">
                    <a:pos x="56" y="48"/>
                  </a:cxn>
                  <a:cxn ang="0">
                    <a:pos x="56" y="48"/>
                  </a:cxn>
                  <a:cxn ang="0">
                    <a:pos x="64" y="48"/>
                  </a:cxn>
                </a:cxnLst>
                <a:rect l="0" t="0" r="r" b="b"/>
                <a:pathLst>
                  <a:path w="64" h="56">
                    <a:moveTo>
                      <a:pt x="64" y="56"/>
                    </a:moveTo>
                    <a:lnTo>
                      <a:pt x="64" y="56"/>
                    </a:lnTo>
                    <a:lnTo>
                      <a:pt x="56" y="56"/>
                    </a:lnTo>
                    <a:lnTo>
                      <a:pt x="56" y="56"/>
                    </a:lnTo>
                    <a:lnTo>
                      <a:pt x="56" y="56"/>
                    </a:lnTo>
                    <a:lnTo>
                      <a:pt x="56" y="56"/>
                    </a:lnTo>
                    <a:lnTo>
                      <a:pt x="56" y="56"/>
                    </a:lnTo>
                    <a:lnTo>
                      <a:pt x="56" y="56"/>
                    </a:lnTo>
                    <a:lnTo>
                      <a:pt x="56" y="48"/>
                    </a:lnTo>
                    <a:lnTo>
                      <a:pt x="56" y="56"/>
                    </a:lnTo>
                    <a:lnTo>
                      <a:pt x="56" y="56"/>
                    </a:lnTo>
                    <a:lnTo>
                      <a:pt x="56" y="56"/>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0"/>
                    </a:lnTo>
                    <a:lnTo>
                      <a:pt x="48" y="40"/>
                    </a:lnTo>
                    <a:lnTo>
                      <a:pt x="48" y="40"/>
                    </a:lnTo>
                    <a:lnTo>
                      <a:pt x="48"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8"/>
                    </a:lnTo>
                    <a:lnTo>
                      <a:pt x="48" y="40"/>
                    </a:lnTo>
                    <a:lnTo>
                      <a:pt x="48" y="40"/>
                    </a:lnTo>
                    <a:lnTo>
                      <a:pt x="48" y="40"/>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56"/>
                    </a:lnTo>
                    <a:lnTo>
                      <a:pt x="64" y="56"/>
                    </a:lnTo>
                    <a:lnTo>
                      <a:pt x="56" y="48"/>
                    </a:lnTo>
                    <a:lnTo>
                      <a:pt x="64" y="48"/>
                    </a:lnTo>
                    <a:lnTo>
                      <a:pt x="64" y="48"/>
                    </a:lnTo>
                    <a:lnTo>
                      <a:pt x="64" y="5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4" name="Freeform 2698"/>
              <p:cNvSpPr>
                <a:spLocks/>
              </p:cNvSpPr>
              <p:nvPr/>
            </p:nvSpPr>
            <p:spPr bwMode="auto">
              <a:xfrm>
                <a:off x="3352" y="3342"/>
                <a:ext cx="16" cy="8"/>
              </a:xfrm>
              <a:custGeom>
                <a:avLst/>
                <a:gdLst/>
                <a:ahLst/>
                <a:cxnLst>
                  <a:cxn ang="0">
                    <a:pos x="8" y="0"/>
                  </a:cxn>
                  <a:cxn ang="0">
                    <a:pos x="16"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16"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5" name="Freeform 2699"/>
              <p:cNvSpPr>
                <a:spLocks/>
              </p:cNvSpPr>
              <p:nvPr/>
            </p:nvSpPr>
            <p:spPr bwMode="auto">
              <a:xfrm>
                <a:off x="3352" y="334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6" name="Freeform 2700"/>
              <p:cNvSpPr>
                <a:spLocks/>
              </p:cNvSpPr>
              <p:nvPr/>
            </p:nvSpPr>
            <p:spPr bwMode="auto">
              <a:xfrm>
                <a:off x="3343" y="335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7" name="Freeform 2701"/>
              <p:cNvSpPr>
                <a:spLocks/>
              </p:cNvSpPr>
              <p:nvPr/>
            </p:nvSpPr>
            <p:spPr bwMode="auto">
              <a:xfrm>
                <a:off x="3335" y="3342"/>
                <a:ext cx="8" cy="8"/>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8" name="Freeform 2702"/>
              <p:cNvSpPr>
                <a:spLocks/>
              </p:cNvSpPr>
              <p:nvPr/>
            </p:nvSpPr>
            <p:spPr bwMode="auto">
              <a:xfrm>
                <a:off x="3400" y="3375"/>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9" name="Freeform 2703"/>
              <p:cNvSpPr>
                <a:spLocks/>
              </p:cNvSpPr>
              <p:nvPr/>
            </p:nvSpPr>
            <p:spPr bwMode="auto">
              <a:xfrm>
                <a:off x="3376" y="3342"/>
                <a:ext cx="24" cy="41"/>
              </a:xfrm>
              <a:custGeom>
                <a:avLst/>
                <a:gdLst/>
                <a:ahLst/>
                <a:cxnLst>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33"/>
                  </a:cxn>
                  <a:cxn ang="0">
                    <a:pos x="16" y="33"/>
                  </a:cxn>
                  <a:cxn ang="0">
                    <a:pos x="24" y="33"/>
                  </a:cxn>
                  <a:cxn ang="0">
                    <a:pos x="24" y="41"/>
                  </a:cxn>
                  <a:cxn ang="0">
                    <a:pos x="24" y="41"/>
                  </a:cxn>
                  <a:cxn ang="0">
                    <a:pos x="24" y="41"/>
                  </a:cxn>
                  <a:cxn ang="0">
                    <a:pos x="24" y="33"/>
                  </a:cxn>
                  <a:cxn ang="0">
                    <a:pos x="16" y="33"/>
                  </a:cxn>
                  <a:cxn ang="0">
                    <a:pos x="16" y="33"/>
                  </a:cxn>
                  <a:cxn ang="0">
                    <a:pos x="16" y="24"/>
                  </a:cxn>
                  <a:cxn ang="0">
                    <a:pos x="16" y="24"/>
                  </a:cxn>
                  <a:cxn ang="0">
                    <a:pos x="16" y="24"/>
                  </a:cxn>
                  <a:cxn ang="0">
                    <a:pos x="16" y="24"/>
                  </a:cxn>
                  <a:cxn ang="0">
                    <a:pos x="16" y="24"/>
                  </a:cxn>
                  <a:cxn ang="0">
                    <a:pos x="16" y="24"/>
                  </a:cxn>
                  <a:cxn ang="0">
                    <a:pos x="16" y="24"/>
                  </a:cxn>
                  <a:cxn ang="0">
                    <a:pos x="16" y="24"/>
                  </a:cxn>
                  <a:cxn ang="0">
                    <a:pos x="16" y="33"/>
                  </a:cxn>
                  <a:cxn ang="0">
                    <a:pos x="16" y="24"/>
                  </a:cxn>
                  <a:cxn ang="0">
                    <a:pos x="16" y="24"/>
                  </a:cxn>
                  <a:cxn ang="0">
                    <a:pos x="16" y="24"/>
                  </a:cxn>
                  <a:cxn ang="0">
                    <a:pos x="8" y="16"/>
                  </a:cxn>
                  <a:cxn ang="0">
                    <a:pos x="8" y="16"/>
                  </a:cxn>
                  <a:cxn ang="0">
                    <a:pos x="8" y="16"/>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24"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16"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0" name="Freeform 2704"/>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1" name="Freeform 2705"/>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2" name="Freeform 2706"/>
              <p:cNvSpPr>
                <a:spLocks/>
              </p:cNvSpPr>
              <p:nvPr/>
            </p:nvSpPr>
            <p:spPr bwMode="auto">
              <a:xfrm>
                <a:off x="3400" y="337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3" name="Freeform 2707"/>
              <p:cNvSpPr>
                <a:spLocks/>
              </p:cNvSpPr>
              <p:nvPr/>
            </p:nvSpPr>
            <p:spPr bwMode="auto">
              <a:xfrm>
                <a:off x="3400" y="338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4" name="Freeform 2708"/>
              <p:cNvSpPr>
                <a:spLocks/>
              </p:cNvSpPr>
              <p:nvPr/>
            </p:nvSpPr>
            <p:spPr bwMode="auto">
              <a:xfrm>
                <a:off x="3392" y="338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5" name="Rectangle 2709"/>
              <p:cNvSpPr>
                <a:spLocks noChangeArrowheads="1"/>
              </p:cNvSpPr>
              <p:nvPr/>
            </p:nvSpPr>
            <p:spPr bwMode="auto">
              <a:xfrm>
                <a:off x="3392" y="339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36" name="Freeform 2710"/>
              <p:cNvSpPr>
                <a:spLocks/>
              </p:cNvSpPr>
              <p:nvPr/>
            </p:nvSpPr>
            <p:spPr bwMode="auto">
              <a:xfrm>
                <a:off x="3392" y="3391"/>
                <a:ext cx="8" cy="8"/>
              </a:xfrm>
              <a:custGeom>
                <a:avLst/>
                <a:gdLst/>
                <a:ahLst/>
                <a:cxnLst>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0"/>
                  </a:cxn>
                </a:cxnLst>
                <a:rect l="0" t="0" r="r" b="b"/>
                <a:pathLst>
                  <a:path w="8" h="8">
                    <a:moveTo>
                      <a:pt x="8" y="0"/>
                    </a:move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7" name="Freeform 2711"/>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8" name="Freeform 2712"/>
              <p:cNvSpPr>
                <a:spLocks/>
              </p:cNvSpPr>
              <p:nvPr/>
            </p:nvSpPr>
            <p:spPr bwMode="auto">
              <a:xfrm>
                <a:off x="3368" y="3415"/>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9" name="Freeform 2713"/>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0" name="Freeform 2714"/>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1" name="Freeform 2715"/>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2" name="Freeform 2716"/>
              <p:cNvSpPr>
                <a:spLocks/>
              </p:cNvSpPr>
              <p:nvPr/>
            </p:nvSpPr>
            <p:spPr bwMode="auto">
              <a:xfrm>
                <a:off x="3376" y="3391"/>
                <a:ext cx="16" cy="32"/>
              </a:xfrm>
              <a:custGeom>
                <a:avLst/>
                <a:gdLst/>
                <a:ahLst/>
                <a:cxnLst>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8"/>
                  </a:cxn>
                  <a:cxn ang="0">
                    <a:pos x="16" y="8"/>
                  </a:cxn>
                  <a:cxn ang="0">
                    <a:pos x="16" y="16"/>
                  </a:cxn>
                  <a:cxn ang="0">
                    <a:pos x="16" y="16"/>
                  </a:cxn>
                  <a:cxn ang="0">
                    <a:pos x="16" y="16"/>
                  </a:cxn>
                  <a:cxn ang="0">
                    <a:pos x="16" y="16"/>
                  </a:cxn>
                  <a:cxn ang="0">
                    <a:pos x="16" y="16"/>
                  </a:cxn>
                  <a:cxn ang="0">
                    <a:pos x="16" y="24"/>
                  </a:cxn>
                  <a:cxn ang="0">
                    <a:pos x="16" y="24"/>
                  </a:cxn>
                  <a:cxn ang="0">
                    <a:pos x="16" y="24"/>
                  </a:cxn>
                  <a:cxn ang="0">
                    <a:pos x="16" y="24"/>
                  </a:cxn>
                  <a:cxn ang="0">
                    <a:pos x="8" y="24"/>
                  </a:cxn>
                  <a:cxn ang="0">
                    <a:pos x="8" y="24"/>
                  </a:cxn>
                  <a:cxn ang="0">
                    <a:pos x="8" y="32"/>
                  </a:cxn>
                  <a:cxn ang="0">
                    <a:pos x="8" y="32"/>
                  </a:cxn>
                  <a:cxn ang="0">
                    <a:pos x="8" y="32"/>
                  </a:cxn>
                  <a:cxn ang="0">
                    <a:pos x="8" y="32"/>
                  </a:cxn>
                  <a:cxn ang="0">
                    <a:pos x="8" y="32"/>
                  </a:cxn>
                  <a:cxn ang="0">
                    <a:pos x="0" y="32"/>
                  </a:cxn>
                  <a:cxn ang="0">
                    <a:pos x="0" y="32"/>
                  </a:cxn>
                  <a:cxn ang="0">
                    <a:pos x="0" y="32"/>
                  </a:cxn>
                  <a:cxn ang="0">
                    <a:pos x="0" y="32"/>
                  </a:cxn>
                  <a:cxn ang="0">
                    <a:pos x="0" y="32"/>
                  </a:cxn>
                  <a:cxn ang="0">
                    <a:pos x="8" y="32"/>
                  </a:cxn>
                  <a:cxn ang="0">
                    <a:pos x="8" y="32"/>
                  </a:cxn>
                  <a:cxn ang="0">
                    <a:pos x="8" y="32"/>
                  </a:cxn>
                  <a:cxn ang="0">
                    <a:pos x="8" y="32"/>
                  </a:cxn>
                  <a:cxn ang="0">
                    <a:pos x="8" y="32"/>
                  </a:cxn>
                  <a:cxn ang="0">
                    <a:pos x="8" y="24"/>
                  </a:cxn>
                  <a:cxn ang="0">
                    <a:pos x="8" y="24"/>
                  </a:cxn>
                  <a:cxn ang="0">
                    <a:pos x="8" y="24"/>
                  </a:cxn>
                  <a:cxn ang="0">
                    <a:pos x="16" y="24"/>
                  </a:cxn>
                  <a:cxn ang="0">
                    <a:pos x="16" y="24"/>
                  </a:cxn>
                  <a:cxn ang="0">
                    <a:pos x="16" y="16"/>
                  </a:cxn>
                  <a:cxn ang="0">
                    <a:pos x="16" y="16"/>
                  </a:cxn>
                  <a:cxn ang="0">
                    <a:pos x="16" y="16"/>
                  </a:cxn>
                  <a:cxn ang="0">
                    <a:pos x="16" y="16"/>
                  </a:cxn>
                  <a:cxn ang="0">
                    <a:pos x="16" y="16"/>
                  </a:cxn>
                  <a:cxn ang="0">
                    <a:pos x="16" y="8"/>
                  </a:cxn>
                  <a:cxn ang="0">
                    <a:pos x="16" y="8"/>
                  </a:cxn>
                  <a:cxn ang="0">
                    <a:pos x="16" y="8"/>
                  </a:cxn>
                  <a:cxn ang="0">
                    <a:pos x="16" y="0"/>
                  </a:cxn>
                  <a:cxn ang="0">
                    <a:pos x="16" y="0"/>
                  </a:cxn>
                  <a:cxn ang="0">
                    <a:pos x="16" y="0"/>
                  </a:cxn>
                  <a:cxn ang="0">
                    <a:pos x="16" y="8"/>
                  </a:cxn>
                  <a:cxn ang="0">
                    <a:pos x="16" y="8"/>
                  </a:cxn>
                  <a:cxn ang="0">
                    <a:pos x="16" y="8"/>
                  </a:cxn>
                  <a:cxn ang="0">
                    <a:pos x="16" y="0"/>
                  </a:cxn>
                  <a:cxn ang="0">
                    <a:pos x="16" y="0"/>
                  </a:cxn>
                  <a:cxn ang="0">
                    <a:pos x="16" y="0"/>
                  </a:cxn>
                  <a:cxn ang="0">
                    <a:pos x="16" y="0"/>
                  </a:cxn>
                </a:cxnLst>
                <a:rect l="0" t="0" r="r" b="b"/>
                <a:pathLst>
                  <a:path w="16" h="32">
                    <a:moveTo>
                      <a:pt x="16" y="8"/>
                    </a:move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0"/>
                    </a:lnTo>
                    <a:lnTo>
                      <a:pt x="16" y="8"/>
                    </a:lnTo>
                    <a:lnTo>
                      <a:pt x="16" y="8"/>
                    </a:lnTo>
                    <a:lnTo>
                      <a:pt x="16" y="8"/>
                    </a:lnTo>
                    <a:lnTo>
                      <a:pt x="16" y="8"/>
                    </a:lnTo>
                    <a:lnTo>
                      <a:pt x="16" y="0"/>
                    </a:lnTo>
                    <a:lnTo>
                      <a:pt x="16" y="8"/>
                    </a:lnTo>
                    <a:lnTo>
                      <a:pt x="16" y="8"/>
                    </a:lnTo>
                    <a:lnTo>
                      <a:pt x="16" y="8"/>
                    </a:lnTo>
                    <a:lnTo>
                      <a:pt x="16" y="0"/>
                    </a:lnTo>
                    <a:lnTo>
                      <a:pt x="16" y="8"/>
                    </a:lnTo>
                    <a:lnTo>
                      <a:pt x="16" y="8"/>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3" name="Freeform 2717"/>
              <p:cNvSpPr>
                <a:spLocks/>
              </p:cNvSpPr>
              <p:nvPr/>
            </p:nvSpPr>
            <p:spPr bwMode="auto">
              <a:xfrm>
                <a:off x="3360" y="342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4" name="Freeform 2718"/>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5" name="Freeform 2719"/>
              <p:cNvSpPr>
                <a:spLocks/>
              </p:cNvSpPr>
              <p:nvPr/>
            </p:nvSpPr>
            <p:spPr bwMode="auto">
              <a:xfrm>
                <a:off x="3360" y="3415"/>
                <a:ext cx="16" cy="16"/>
              </a:xfrm>
              <a:custGeom>
                <a:avLst/>
                <a:gdLst/>
                <a:ahLst/>
                <a:cxnLst>
                  <a:cxn ang="0">
                    <a:pos x="0" y="16"/>
                  </a:cxn>
                  <a:cxn ang="0">
                    <a:pos x="0" y="16"/>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6" name="Freeform 2720"/>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7" name="Freeform 2721"/>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8" name="Freeform 2722"/>
              <p:cNvSpPr>
                <a:spLocks noEditPoints="1"/>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9" name="Freeform 2723"/>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0" name="Freeform 2724"/>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1" name="Freeform 2725"/>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2" name="Freeform 2726"/>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3" name="Freeform 2727"/>
              <p:cNvSpPr>
                <a:spLocks/>
              </p:cNvSpPr>
              <p:nvPr/>
            </p:nvSpPr>
            <p:spPr bwMode="auto">
              <a:xfrm>
                <a:off x="3368" y="3431"/>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4" name="Freeform 2728"/>
              <p:cNvSpPr>
                <a:spLocks/>
              </p:cNvSpPr>
              <p:nvPr/>
            </p:nvSpPr>
            <p:spPr bwMode="auto">
              <a:xfrm>
                <a:off x="3368" y="343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5" name="Freeform 2729"/>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6" name="Freeform 2730"/>
              <p:cNvSpPr>
                <a:spLocks/>
              </p:cNvSpPr>
              <p:nvPr/>
            </p:nvSpPr>
            <p:spPr bwMode="auto">
              <a:xfrm>
                <a:off x="3360" y="3431"/>
                <a:ext cx="8" cy="8"/>
              </a:xfrm>
              <a:custGeom>
                <a:avLst/>
                <a:gdLst/>
                <a:ahLst/>
                <a:cxnLst>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Lst>
                <a:rect l="0" t="0" r="r" b="b"/>
                <a:pathLst>
                  <a:path w="8" h="8">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7" name="Rectangle 2731"/>
              <p:cNvSpPr>
                <a:spLocks noChangeArrowheads="1"/>
              </p:cNvSpPr>
              <p:nvPr/>
            </p:nvSpPr>
            <p:spPr bwMode="auto">
              <a:xfrm>
                <a:off x="3368" y="34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758" name="Freeform 2732"/>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9" name="Freeform 273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0" name="Freeform 273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1" name="Freeform 2735"/>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2" name="Freeform 2736"/>
              <p:cNvSpPr>
                <a:spLocks/>
              </p:cNvSpPr>
              <p:nvPr/>
            </p:nvSpPr>
            <p:spPr bwMode="auto">
              <a:xfrm>
                <a:off x="3360" y="3439"/>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3" name="Freeform 2737"/>
              <p:cNvSpPr>
                <a:spLocks/>
              </p:cNvSpPr>
              <p:nvPr/>
            </p:nvSpPr>
            <p:spPr bwMode="auto">
              <a:xfrm>
                <a:off x="3360" y="3447"/>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4" name="Freeform 2738"/>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5" name="Freeform 2739"/>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6" name="Freeform 2740"/>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7" name="Freeform 2741"/>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8" name="Freeform 2742"/>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9" name="Freeform 274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0" name="Freeform 274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1" name="Freeform 2745"/>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2" name="Freeform 2746"/>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3" name="Freeform 2747"/>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4" name="Freeform 2748"/>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5" name="Freeform 2749"/>
              <p:cNvSpPr>
                <a:spLocks/>
              </p:cNvSpPr>
              <p:nvPr/>
            </p:nvSpPr>
            <p:spPr bwMode="auto">
              <a:xfrm>
                <a:off x="3360" y="343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6" name="Freeform 2750"/>
              <p:cNvSpPr>
                <a:spLocks/>
              </p:cNvSpPr>
              <p:nvPr/>
            </p:nvSpPr>
            <p:spPr bwMode="auto">
              <a:xfrm>
                <a:off x="3368" y="3447"/>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7" name="Freeform 2751"/>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8" name="Freeform 2752"/>
              <p:cNvSpPr>
                <a:spLocks/>
              </p:cNvSpPr>
              <p:nvPr/>
            </p:nvSpPr>
            <p:spPr bwMode="auto">
              <a:xfrm>
                <a:off x="3368" y="344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9" name="Freeform 275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0" name="Freeform 2754"/>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1" name="Freeform 2755"/>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2" name="Freeform 2756"/>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3" name="Freeform 2757"/>
              <p:cNvSpPr>
                <a:spLocks/>
              </p:cNvSpPr>
              <p:nvPr/>
            </p:nvSpPr>
            <p:spPr bwMode="auto">
              <a:xfrm>
                <a:off x="3368" y="34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4" name="Freeform 2758"/>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5" name="Freeform 2759"/>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6" name="Freeform 2760"/>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7" name="Freeform 2761"/>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8" name="Freeform 2762"/>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9" name="Freeform 276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0" name="Freeform 2764"/>
              <p:cNvSpPr>
                <a:spLocks/>
              </p:cNvSpPr>
              <p:nvPr/>
            </p:nvSpPr>
            <p:spPr bwMode="auto">
              <a:xfrm>
                <a:off x="3368" y="3455"/>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1" name="Freeform 2765"/>
              <p:cNvSpPr>
                <a:spLocks/>
              </p:cNvSpPr>
              <p:nvPr/>
            </p:nvSpPr>
            <p:spPr bwMode="auto">
              <a:xfrm>
                <a:off x="3368" y="3455"/>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2" name="Freeform 2766"/>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3" name="Freeform 2767"/>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4" name="Freeform 2768"/>
              <p:cNvSpPr>
                <a:spLocks/>
              </p:cNvSpPr>
              <p:nvPr/>
            </p:nvSpPr>
            <p:spPr bwMode="auto">
              <a:xfrm>
                <a:off x="3368" y="346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5" name="Freeform 2769"/>
              <p:cNvSpPr>
                <a:spLocks/>
              </p:cNvSpPr>
              <p:nvPr/>
            </p:nvSpPr>
            <p:spPr bwMode="auto">
              <a:xfrm>
                <a:off x="3368" y="3463"/>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6" name="Freeform 2770"/>
              <p:cNvSpPr>
                <a:spLocks noEditPoints="1"/>
              </p:cNvSpPr>
              <p:nvPr/>
            </p:nvSpPr>
            <p:spPr bwMode="auto">
              <a:xfrm>
                <a:off x="3368" y="3463"/>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7" name="Freeform 2771"/>
              <p:cNvSpPr>
                <a:spLocks/>
              </p:cNvSpPr>
              <p:nvPr/>
            </p:nvSpPr>
            <p:spPr bwMode="auto">
              <a:xfrm>
                <a:off x="3368" y="3463"/>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8" name="Freeform 2772"/>
              <p:cNvSpPr>
                <a:spLocks/>
              </p:cNvSpPr>
              <p:nvPr/>
            </p:nvSpPr>
            <p:spPr bwMode="auto">
              <a:xfrm>
                <a:off x="3368" y="3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9" name="Freeform 2773"/>
              <p:cNvSpPr>
                <a:spLocks noEditPoints="1"/>
              </p:cNvSpPr>
              <p:nvPr/>
            </p:nvSpPr>
            <p:spPr bwMode="auto">
              <a:xfrm>
                <a:off x="3368" y="3471"/>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0" name="Freeform 2774"/>
              <p:cNvSpPr>
                <a:spLocks/>
              </p:cNvSpPr>
              <p:nvPr/>
            </p:nvSpPr>
            <p:spPr bwMode="auto">
              <a:xfrm>
                <a:off x="3368" y="3471"/>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1" name="Freeform 2775"/>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2" name="Freeform 2776"/>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3" name="Freeform 2777"/>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4" name="Freeform 2778"/>
              <p:cNvSpPr>
                <a:spLocks/>
              </p:cNvSpPr>
              <p:nvPr/>
            </p:nvSpPr>
            <p:spPr bwMode="auto">
              <a:xfrm>
                <a:off x="3368" y="3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8"/>
                  </a:cxn>
                  <a:cxn ang="0">
                    <a:pos x="0" y="8"/>
                  </a:cxn>
                  <a:cxn ang="0">
                    <a:pos x="0" y="8"/>
                  </a:cxn>
                  <a:cxn ang="0">
                    <a:pos x="0" y="8"/>
                  </a:cxn>
                  <a:cxn ang="0">
                    <a:pos x="8"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5" name="Freeform 2779"/>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6" name="Freeform 2780"/>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7" name="Freeform 2781"/>
              <p:cNvSpPr>
                <a:spLocks/>
              </p:cNvSpPr>
              <p:nvPr/>
            </p:nvSpPr>
            <p:spPr bwMode="auto">
              <a:xfrm>
                <a:off x="3376" y="3471"/>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8" name="Freeform 2782"/>
              <p:cNvSpPr>
                <a:spLocks/>
              </p:cNvSpPr>
              <p:nvPr/>
            </p:nvSpPr>
            <p:spPr bwMode="auto">
              <a:xfrm>
                <a:off x="3376" y="347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9" name="Freeform 278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0" name="Freeform 2784"/>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1" name="Freeform 2785"/>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2" name="Freeform 2786"/>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3" name="Freeform 2787"/>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4" name="Freeform 2788"/>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5" name="Freeform 2789"/>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6" name="Freeform 2790"/>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7" name="Freeform 2791"/>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8" name="Freeform 2792"/>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9" name="Freeform 279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0" name="Freeform 2794"/>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1" name="Freeform 2795"/>
              <p:cNvSpPr>
                <a:spLocks/>
              </p:cNvSpPr>
              <p:nvPr/>
            </p:nvSpPr>
            <p:spPr bwMode="auto">
              <a:xfrm>
                <a:off x="3376" y="347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2" name="Freeform 2796"/>
              <p:cNvSpPr>
                <a:spLocks/>
              </p:cNvSpPr>
              <p:nvPr/>
            </p:nvSpPr>
            <p:spPr bwMode="auto">
              <a:xfrm>
                <a:off x="3376" y="3471"/>
                <a:ext cx="1" cy="16"/>
              </a:xfrm>
              <a:custGeom>
                <a:avLst/>
                <a:gdLst/>
                <a:ahLst/>
                <a:cxnLst>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3" name="Freeform 2797"/>
              <p:cNvSpPr>
                <a:spLocks/>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4" name="Freeform 2798"/>
              <p:cNvSpPr>
                <a:spLocks noEditPoints="1"/>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5" name="Freeform 2799"/>
              <p:cNvSpPr>
                <a:spLocks noEditPoints="1"/>
              </p:cNvSpPr>
              <p:nvPr/>
            </p:nvSpPr>
            <p:spPr bwMode="auto">
              <a:xfrm>
                <a:off x="3376" y="3487"/>
                <a:ext cx="1" cy="9"/>
              </a:xfrm>
              <a:custGeom>
                <a:avLst/>
                <a:gdLst/>
                <a:ahLst/>
                <a:cxnLst>
                  <a:cxn ang="0">
                    <a:pos x="0" y="0"/>
                  </a:cxn>
                  <a:cxn ang="0">
                    <a:pos x="0" y="0"/>
                  </a:cxn>
                  <a:cxn ang="0">
                    <a:pos x="0" y="9"/>
                  </a:cxn>
                  <a:cxn ang="0">
                    <a:pos x="0" y="9"/>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h="9">
                    <a:moveTo>
                      <a:pt x="0" y="0"/>
                    </a:moveTo>
                    <a:lnTo>
                      <a:pt x="0" y="0"/>
                    </a:lnTo>
                    <a:lnTo>
                      <a:pt x="0" y="9"/>
                    </a:lnTo>
                    <a:lnTo>
                      <a:pt x="0" y="9"/>
                    </a:lnTo>
                    <a:lnTo>
                      <a:pt x="0" y="0"/>
                    </a:lnTo>
                    <a:close/>
                    <a:moveTo>
                      <a:pt x="0" y="9"/>
                    </a:move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6" name="Freeform 2800"/>
              <p:cNvSpPr>
                <a:spLocks/>
              </p:cNvSpPr>
              <p:nvPr/>
            </p:nvSpPr>
            <p:spPr bwMode="auto">
              <a:xfrm>
                <a:off x="3376" y="3487"/>
                <a:ext cx="1" cy="9"/>
              </a:xfrm>
              <a:custGeom>
                <a:avLst/>
                <a:gdLst/>
                <a:ahLst/>
                <a:cxnLst>
                  <a:cxn ang="0">
                    <a:pos x="0" y="9"/>
                  </a:cxn>
                  <a:cxn ang="0">
                    <a:pos x="0" y="9"/>
                  </a:cxn>
                  <a:cxn ang="0">
                    <a:pos x="0" y="0"/>
                  </a:cxn>
                  <a:cxn ang="0">
                    <a:pos x="0" y="9"/>
                  </a:cxn>
                  <a:cxn ang="0">
                    <a:pos x="0" y="9"/>
                  </a:cxn>
                  <a:cxn ang="0">
                    <a:pos x="0" y="9"/>
                  </a:cxn>
                  <a:cxn ang="0">
                    <a:pos x="0" y="9"/>
                  </a:cxn>
                  <a:cxn ang="0">
                    <a:pos x="0" y="9"/>
                  </a:cxn>
                  <a:cxn ang="0">
                    <a:pos x="0" y="9"/>
                  </a:cxn>
                  <a:cxn ang="0">
                    <a:pos x="0" y="9"/>
                  </a:cxn>
                </a:cxnLst>
                <a:rect l="0" t="0" r="r" b="b"/>
                <a:pathLst>
                  <a:path h="9">
                    <a:moveTo>
                      <a:pt x="0" y="9"/>
                    </a:moveTo>
                    <a:lnTo>
                      <a:pt x="0" y="9"/>
                    </a:lnTo>
                    <a:lnTo>
                      <a:pt x="0" y="0"/>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7" name="Freeform 280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8" name="Freeform 2802"/>
              <p:cNvSpPr>
                <a:spLocks/>
              </p:cNvSpPr>
              <p:nvPr/>
            </p:nvSpPr>
            <p:spPr bwMode="auto">
              <a:xfrm>
                <a:off x="3376" y="3487"/>
                <a:ext cx="1" cy="9"/>
              </a:xfrm>
              <a:custGeom>
                <a:avLst/>
                <a:gdLst/>
                <a:ahLst/>
                <a:cxnLst>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Lst>
                <a:rect l="0" t="0" r="r" b="b"/>
                <a:pathLst>
                  <a:path h="9">
                    <a:moveTo>
                      <a:pt x="0" y="9"/>
                    </a:move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0"/>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9" name="Freeform 2803"/>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0" name="Freeform 2804"/>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1" name="Freeform 280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2" name="Freeform 280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3" name="Freeform 2807"/>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4" name="Freeform 2808"/>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5" name="Freeform 2809"/>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6" name="Freeform 2810"/>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7" name="Freeform 281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8" name="Freeform 2812"/>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9" name="Freeform 2813"/>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0" name="Freeform 2814"/>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1" name="Freeform 281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2" name="Freeform 281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3" name="Freeform 2817"/>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60" name="Group 3019"/>
            <p:cNvGrpSpPr>
              <a:grpSpLocks/>
            </p:cNvGrpSpPr>
            <p:nvPr/>
          </p:nvGrpSpPr>
          <p:grpSpPr bwMode="auto">
            <a:xfrm>
              <a:off x="2167" y="639"/>
              <a:ext cx="1394" cy="3098"/>
              <a:chOff x="2167" y="639"/>
              <a:chExt cx="1394" cy="3098"/>
            </a:xfrm>
          </p:grpSpPr>
          <p:sp>
            <p:nvSpPr>
              <p:cNvPr id="5444" name="Freeform 2819"/>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5" name="Freeform 2820"/>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6" name="Freeform 2821"/>
              <p:cNvSpPr>
                <a:spLocks/>
              </p:cNvSpPr>
              <p:nvPr/>
            </p:nvSpPr>
            <p:spPr bwMode="auto">
              <a:xfrm>
                <a:off x="3376" y="3496"/>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7" name="Freeform 2822"/>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8" name="Freeform 2823"/>
              <p:cNvSpPr>
                <a:spLocks/>
              </p:cNvSpPr>
              <p:nvPr/>
            </p:nvSpPr>
            <p:spPr bwMode="auto">
              <a:xfrm>
                <a:off x="3384"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9" name="Freeform 2824"/>
              <p:cNvSpPr>
                <a:spLocks/>
              </p:cNvSpPr>
              <p:nvPr/>
            </p:nvSpPr>
            <p:spPr bwMode="auto">
              <a:xfrm>
                <a:off x="3384"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0" name="Freeform 2825"/>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1" name="Freeform 2826"/>
              <p:cNvSpPr>
                <a:spLocks/>
              </p:cNvSpPr>
              <p:nvPr/>
            </p:nvSpPr>
            <p:spPr bwMode="auto">
              <a:xfrm>
                <a:off x="3384" y="349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2" name="Freeform 2827"/>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3" name="Freeform 2828"/>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4" name="Freeform 2829"/>
              <p:cNvSpPr>
                <a:spLocks/>
              </p:cNvSpPr>
              <p:nvPr/>
            </p:nvSpPr>
            <p:spPr bwMode="auto">
              <a:xfrm>
                <a:off x="3376" y="3496"/>
                <a:ext cx="16" cy="8"/>
              </a:xfrm>
              <a:custGeom>
                <a:avLst/>
                <a:gdLst/>
                <a:ahLst/>
                <a:cxnLst>
                  <a:cxn ang="0">
                    <a:pos x="16" y="8"/>
                  </a:cxn>
                  <a:cxn ang="0">
                    <a:pos x="16" y="0"/>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0"/>
                  </a:cxn>
                  <a:cxn ang="0">
                    <a:pos x="16" y="0"/>
                  </a:cxn>
                  <a:cxn ang="0">
                    <a:pos x="16" y="8"/>
                  </a:cxn>
                  <a:cxn ang="0">
                    <a:pos x="16" y="8"/>
                  </a:cxn>
                </a:cxnLst>
                <a:rect l="0" t="0" r="r" b="b"/>
                <a:pathLst>
                  <a:path w="16" h="8">
                    <a:moveTo>
                      <a:pt x="16" y="8"/>
                    </a:moveTo>
                    <a:lnTo>
                      <a:pt x="16" y="8"/>
                    </a:lnTo>
                    <a:lnTo>
                      <a:pt x="16" y="8"/>
                    </a:lnTo>
                    <a:lnTo>
                      <a:pt x="16" y="0"/>
                    </a:lnTo>
                    <a:lnTo>
                      <a:pt x="16" y="0"/>
                    </a:lnTo>
                    <a:lnTo>
                      <a:pt x="16" y="0"/>
                    </a:lnTo>
                    <a:lnTo>
                      <a:pt x="16" y="0"/>
                    </a:lnTo>
                    <a:lnTo>
                      <a:pt x="16" y="8"/>
                    </a:lnTo>
                    <a:lnTo>
                      <a:pt x="16" y="8"/>
                    </a:lnTo>
                    <a:lnTo>
                      <a:pt x="16" y="8"/>
                    </a:lnTo>
                    <a:lnTo>
                      <a:pt x="16" y="8"/>
                    </a:lnTo>
                    <a:lnTo>
                      <a:pt x="16" y="8"/>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5" name="Freeform 2830"/>
              <p:cNvSpPr>
                <a:spLocks/>
              </p:cNvSpPr>
              <p:nvPr/>
            </p:nvSpPr>
            <p:spPr bwMode="auto">
              <a:xfrm>
                <a:off x="3392"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6" name="Freeform 2831"/>
              <p:cNvSpPr>
                <a:spLocks noEditPoints="1"/>
              </p:cNvSpPr>
              <p:nvPr/>
            </p:nvSpPr>
            <p:spPr bwMode="auto">
              <a:xfrm>
                <a:off x="3384"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7" name="Freeform 2832"/>
              <p:cNvSpPr>
                <a:spLocks noEditPoints="1"/>
              </p:cNvSpPr>
              <p:nvPr/>
            </p:nvSpPr>
            <p:spPr bwMode="auto">
              <a:xfrm>
                <a:off x="3384"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8" name="Freeform 2833"/>
              <p:cNvSpPr>
                <a:spLocks/>
              </p:cNvSpPr>
              <p:nvPr/>
            </p:nvSpPr>
            <p:spPr bwMode="auto">
              <a:xfrm>
                <a:off x="3400"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9" name="Freeform 2834"/>
              <p:cNvSpPr>
                <a:spLocks/>
              </p:cNvSpPr>
              <p:nvPr/>
            </p:nvSpPr>
            <p:spPr bwMode="auto">
              <a:xfrm>
                <a:off x="3384" y="3504"/>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0" name="Freeform 2835"/>
              <p:cNvSpPr>
                <a:spLocks noEditPoints="1"/>
              </p:cNvSpPr>
              <p:nvPr/>
            </p:nvSpPr>
            <p:spPr bwMode="auto">
              <a:xfrm>
                <a:off x="3384" y="3504"/>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1" name="Freeform 2836"/>
              <p:cNvSpPr>
                <a:spLocks/>
              </p:cNvSpPr>
              <p:nvPr/>
            </p:nvSpPr>
            <p:spPr bwMode="auto">
              <a:xfrm>
                <a:off x="3392" y="350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2" name="Freeform 2837"/>
              <p:cNvSpPr>
                <a:spLocks/>
              </p:cNvSpPr>
              <p:nvPr/>
            </p:nvSpPr>
            <p:spPr bwMode="auto">
              <a:xfrm>
                <a:off x="3400" y="35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3" name="Freeform 2838"/>
              <p:cNvSpPr>
                <a:spLocks/>
              </p:cNvSpPr>
              <p:nvPr/>
            </p:nvSpPr>
            <p:spPr bwMode="auto">
              <a:xfrm>
                <a:off x="3384" y="350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4" name="Freeform 2839"/>
              <p:cNvSpPr>
                <a:spLocks/>
              </p:cNvSpPr>
              <p:nvPr/>
            </p:nvSpPr>
            <p:spPr bwMode="auto">
              <a:xfrm>
                <a:off x="3392" y="3496"/>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5" name="Freeform 2840"/>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6" name="Freeform 2841"/>
              <p:cNvSpPr>
                <a:spLocks/>
              </p:cNvSpPr>
              <p:nvPr/>
            </p:nvSpPr>
            <p:spPr bwMode="auto">
              <a:xfrm>
                <a:off x="3392" y="350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7" name="Freeform 2842"/>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8" name="Freeform 2843"/>
              <p:cNvSpPr>
                <a:spLocks/>
              </p:cNvSpPr>
              <p:nvPr/>
            </p:nvSpPr>
            <p:spPr bwMode="auto">
              <a:xfrm>
                <a:off x="3392" y="350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9" name="Freeform 2844"/>
              <p:cNvSpPr>
                <a:spLocks noEditPoints="1"/>
              </p:cNvSpPr>
              <p:nvPr/>
            </p:nvSpPr>
            <p:spPr bwMode="auto">
              <a:xfrm>
                <a:off x="3392" y="350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0" name="Freeform 2845"/>
              <p:cNvSpPr>
                <a:spLocks/>
              </p:cNvSpPr>
              <p:nvPr/>
            </p:nvSpPr>
            <p:spPr bwMode="auto">
              <a:xfrm>
                <a:off x="3384" y="3496"/>
                <a:ext cx="8" cy="16"/>
              </a:xfrm>
              <a:custGeom>
                <a:avLst/>
                <a:gdLst/>
                <a:ahLst/>
                <a:cxnLst>
                  <a:cxn ang="0">
                    <a:pos x="8" y="16"/>
                  </a:cxn>
                  <a:cxn ang="0">
                    <a:pos x="8" y="16"/>
                  </a:cxn>
                  <a:cxn ang="0">
                    <a:pos x="8" y="16"/>
                  </a:cxn>
                  <a:cxn ang="0">
                    <a:pos x="8" y="16"/>
                  </a:cxn>
                  <a:cxn ang="0">
                    <a:pos x="8" y="16"/>
                  </a:cxn>
                  <a:cxn ang="0">
                    <a:pos x="8" y="8"/>
                  </a:cxn>
                  <a:cxn ang="0">
                    <a:pos x="8" y="16"/>
                  </a:cxn>
                  <a:cxn ang="0">
                    <a:pos x="8" y="8"/>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1" name="Freeform 2846"/>
              <p:cNvSpPr>
                <a:spLocks noEditPoints="1"/>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2" name="Freeform 2847"/>
              <p:cNvSpPr>
                <a:spLocks/>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3" name="Freeform 2848"/>
              <p:cNvSpPr>
                <a:spLocks noEditPoints="1"/>
              </p:cNvSpPr>
              <p:nvPr/>
            </p:nvSpPr>
            <p:spPr bwMode="auto">
              <a:xfrm>
                <a:off x="3392"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4" name="Freeform 2849"/>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5" name="Freeform 2850"/>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6" name="Freeform 2851"/>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7" name="Freeform 2852"/>
              <p:cNvSpPr>
                <a:spLocks/>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8" name="Freeform 2853"/>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9" name="Freeform 2854"/>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0" name="Rectangle 2855"/>
              <p:cNvSpPr>
                <a:spLocks noChangeArrowheads="1"/>
              </p:cNvSpPr>
              <p:nvPr/>
            </p:nvSpPr>
            <p:spPr bwMode="auto">
              <a:xfrm>
                <a:off x="3400" y="35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81" name="Freeform 2856"/>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2" name="Freeform 2857"/>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3" name="Freeform 2858"/>
              <p:cNvSpPr>
                <a:spLocks noEditPoints="1"/>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4" name="Freeform 2859"/>
              <p:cNvSpPr>
                <a:spLocks/>
              </p:cNvSpPr>
              <p:nvPr/>
            </p:nvSpPr>
            <p:spPr bwMode="auto">
              <a:xfrm>
                <a:off x="3400"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5" name="Freeform 2860"/>
              <p:cNvSpPr>
                <a:spLocks/>
              </p:cNvSpPr>
              <p:nvPr/>
            </p:nvSpPr>
            <p:spPr bwMode="auto">
              <a:xfrm>
                <a:off x="3392" y="3512"/>
                <a:ext cx="16" cy="1"/>
              </a:xfrm>
              <a:custGeom>
                <a:avLst/>
                <a:gdLst/>
                <a:ahLst/>
                <a:cxnLst>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16">
                    <a:moveTo>
                      <a:pt x="0" y="0"/>
                    </a:move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6" name="Freeform 2861"/>
              <p:cNvSpPr>
                <a:spLocks/>
              </p:cNvSpPr>
              <p:nvPr/>
            </p:nvSpPr>
            <p:spPr bwMode="auto">
              <a:xfrm>
                <a:off x="3400" y="3512"/>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7" name="Freeform 2862"/>
              <p:cNvSpPr>
                <a:spLocks/>
              </p:cNvSpPr>
              <p:nvPr/>
            </p:nvSpPr>
            <p:spPr bwMode="auto">
              <a:xfrm>
                <a:off x="3400" y="3512"/>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8" name="Freeform 2863"/>
              <p:cNvSpPr>
                <a:spLocks noEditPoints="1"/>
              </p:cNvSpPr>
              <p:nvPr/>
            </p:nvSpPr>
            <p:spPr bwMode="auto">
              <a:xfrm>
                <a:off x="3400" y="3512"/>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9" name="Freeform 2864"/>
              <p:cNvSpPr>
                <a:spLocks/>
              </p:cNvSpPr>
              <p:nvPr/>
            </p:nvSpPr>
            <p:spPr bwMode="auto">
              <a:xfrm>
                <a:off x="3400" y="351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0" name="Freeform 2865"/>
              <p:cNvSpPr>
                <a:spLocks/>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1" name="Freeform 2866"/>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2" name="Freeform 2867"/>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3" name="Freeform 2868"/>
              <p:cNvSpPr>
                <a:spLocks noEditPoints="1"/>
              </p:cNvSpPr>
              <p:nvPr/>
            </p:nvSpPr>
            <p:spPr bwMode="auto">
              <a:xfrm>
                <a:off x="3408" y="35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4" name="Rectangle 2869"/>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95" name="Rectangle 2870"/>
              <p:cNvSpPr>
                <a:spLocks noChangeArrowheads="1"/>
              </p:cNvSpPr>
              <p:nvPr/>
            </p:nvSpPr>
            <p:spPr bwMode="auto">
              <a:xfrm>
                <a:off x="3158"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96" name="Freeform 2871"/>
              <p:cNvSpPr>
                <a:spLocks/>
              </p:cNvSpPr>
              <p:nvPr/>
            </p:nvSpPr>
            <p:spPr bwMode="auto">
              <a:xfrm>
                <a:off x="3158"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7" name="Freeform 2872"/>
              <p:cNvSpPr>
                <a:spLocks/>
              </p:cNvSpPr>
              <p:nvPr/>
            </p:nvSpPr>
            <p:spPr bwMode="auto">
              <a:xfrm>
                <a:off x="3472" y="3084"/>
                <a:ext cx="8" cy="16"/>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0" y="16"/>
                  </a:cxn>
                  <a:cxn ang="0">
                    <a:pos x="0" y="16"/>
                  </a:cxn>
                  <a:cxn ang="0">
                    <a:pos x="0" y="16"/>
                  </a:cxn>
                  <a:cxn ang="0">
                    <a:pos x="0" y="8"/>
                  </a:cxn>
                  <a:cxn ang="0">
                    <a:pos x="0" y="8"/>
                  </a:cxn>
                  <a:cxn ang="0">
                    <a:pos x="0" y="8"/>
                  </a:cxn>
                  <a:cxn ang="0">
                    <a:pos x="8" y="8"/>
                  </a:cxn>
                  <a:cxn ang="0">
                    <a:pos x="8" y="16"/>
                  </a:cxn>
                  <a:cxn ang="0">
                    <a:pos x="8" y="16"/>
                  </a:cxn>
                  <a:cxn ang="0">
                    <a:pos x="8" y="8"/>
                  </a:cxn>
                  <a:cxn ang="0">
                    <a:pos x="8" y="8"/>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8"/>
                    </a:lnTo>
                    <a:lnTo>
                      <a:pt x="8" y="8"/>
                    </a:lnTo>
                    <a:lnTo>
                      <a:pt x="8" y="16"/>
                    </a:lnTo>
                    <a:lnTo>
                      <a:pt x="8" y="16"/>
                    </a:lnTo>
                    <a:lnTo>
                      <a:pt x="8" y="8"/>
                    </a:lnTo>
                    <a:lnTo>
                      <a:pt x="8" y="8"/>
                    </a:lnTo>
                    <a:lnTo>
                      <a:pt x="8" y="8"/>
                    </a:lnTo>
                    <a:lnTo>
                      <a:pt x="8" y="8"/>
                    </a:lnTo>
                    <a:lnTo>
                      <a:pt x="8" y="8"/>
                    </a:lnTo>
                    <a:lnTo>
                      <a:pt x="8" y="8"/>
                    </a:lnTo>
                    <a:lnTo>
                      <a:pt x="8" y="8"/>
                    </a:lnTo>
                    <a:lnTo>
                      <a:pt x="8"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8" name="Freeform 2873"/>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99" name="Rectangle 2874"/>
              <p:cNvSpPr>
                <a:spLocks noChangeArrowheads="1"/>
              </p:cNvSpPr>
              <p:nvPr/>
            </p:nvSpPr>
            <p:spPr bwMode="auto">
              <a:xfrm>
                <a:off x="3392" y="310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00" name="Freeform 2875"/>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1" name="Freeform 2876"/>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2" name="Freeform 287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3" name="Freeform 2878"/>
              <p:cNvSpPr>
                <a:spLocks noEditPoints="1"/>
              </p:cNvSpPr>
              <p:nvPr/>
            </p:nvSpPr>
            <p:spPr bwMode="auto">
              <a:xfrm>
                <a:off x="3384" y="3496"/>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4" name="Freeform 2879"/>
              <p:cNvSpPr>
                <a:spLocks/>
              </p:cNvSpPr>
              <p:nvPr/>
            </p:nvSpPr>
            <p:spPr bwMode="auto">
              <a:xfrm>
                <a:off x="2900" y="2212"/>
                <a:ext cx="8" cy="9"/>
              </a:xfrm>
              <a:custGeom>
                <a:avLst/>
                <a:gdLst/>
                <a:ahLst/>
                <a:cxnLst>
                  <a:cxn ang="0">
                    <a:pos x="0" y="9"/>
                  </a:cxn>
                  <a:cxn ang="0">
                    <a:pos x="0" y="9"/>
                  </a:cxn>
                  <a:cxn ang="0">
                    <a:pos x="0" y="9"/>
                  </a:cxn>
                  <a:cxn ang="0">
                    <a:pos x="0"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8" y="9"/>
                  </a:cxn>
                  <a:cxn ang="0">
                    <a:pos x="8" y="9"/>
                  </a:cxn>
                  <a:cxn ang="0">
                    <a:pos x="8" y="9"/>
                  </a:cxn>
                  <a:cxn ang="0">
                    <a:pos x="8" y="9"/>
                  </a:cxn>
                  <a:cxn ang="0">
                    <a:pos x="8" y="9"/>
                  </a:cxn>
                  <a:cxn ang="0">
                    <a:pos x="0" y="9"/>
                  </a:cxn>
                </a:cxnLst>
                <a:rect l="0" t="0" r="r" b="b"/>
                <a:pathLst>
                  <a:path w="8" h="9">
                    <a:moveTo>
                      <a:pt x="0" y="9"/>
                    </a:moveTo>
                    <a:lnTo>
                      <a:pt x="0" y="9"/>
                    </a:lnTo>
                    <a:lnTo>
                      <a:pt x="0" y="9"/>
                    </a:lnTo>
                    <a:lnTo>
                      <a:pt x="0" y="9"/>
                    </a:lnTo>
                    <a:lnTo>
                      <a:pt x="8" y="9"/>
                    </a:lnTo>
                    <a:lnTo>
                      <a:pt x="0" y="9"/>
                    </a:lnTo>
                    <a:lnTo>
                      <a:pt x="0" y="9"/>
                    </a:lnTo>
                    <a:lnTo>
                      <a:pt x="0" y="9"/>
                    </a:lnTo>
                    <a:lnTo>
                      <a:pt x="0" y="0"/>
                    </a:lnTo>
                    <a:lnTo>
                      <a:pt x="0" y="9"/>
                    </a:lnTo>
                    <a:lnTo>
                      <a:pt x="0" y="0"/>
                    </a:lnTo>
                    <a:lnTo>
                      <a:pt x="0" y="0"/>
                    </a:lnTo>
                    <a:lnTo>
                      <a:pt x="0" y="0"/>
                    </a:lnTo>
                    <a:lnTo>
                      <a:pt x="0" y="0"/>
                    </a:lnTo>
                    <a:lnTo>
                      <a:pt x="0" y="0"/>
                    </a:lnTo>
                    <a:lnTo>
                      <a:pt x="0" y="0"/>
                    </a:lnTo>
                    <a:lnTo>
                      <a:pt x="0" y="0"/>
                    </a:lnTo>
                    <a:lnTo>
                      <a:pt x="0" y="0"/>
                    </a:lnTo>
                    <a:lnTo>
                      <a:pt x="0" y="9"/>
                    </a:lnTo>
                    <a:lnTo>
                      <a:pt x="0" y="9"/>
                    </a:lnTo>
                    <a:lnTo>
                      <a:pt x="0" y="9"/>
                    </a:lnTo>
                    <a:lnTo>
                      <a:pt x="8" y="9"/>
                    </a:lnTo>
                    <a:lnTo>
                      <a:pt x="8" y="9"/>
                    </a:lnTo>
                    <a:lnTo>
                      <a:pt x="8" y="9"/>
                    </a:lnTo>
                    <a:lnTo>
                      <a:pt x="8" y="9"/>
                    </a:lnTo>
                    <a:lnTo>
                      <a:pt x="8"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5" name="Freeform 2880"/>
              <p:cNvSpPr>
                <a:spLocks/>
              </p:cNvSpPr>
              <p:nvPr/>
            </p:nvSpPr>
            <p:spPr bwMode="auto">
              <a:xfrm>
                <a:off x="3432" y="3544"/>
                <a:ext cx="16" cy="16"/>
              </a:xfrm>
              <a:custGeom>
                <a:avLst/>
                <a:gdLst/>
                <a:ahLst/>
                <a:cxnLst>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6" name="Freeform 2881"/>
              <p:cNvSpPr>
                <a:spLocks/>
              </p:cNvSpPr>
              <p:nvPr/>
            </p:nvSpPr>
            <p:spPr bwMode="auto">
              <a:xfrm>
                <a:off x="3448" y="35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7" name="Freeform 2882"/>
              <p:cNvSpPr>
                <a:spLocks/>
              </p:cNvSpPr>
              <p:nvPr/>
            </p:nvSpPr>
            <p:spPr bwMode="auto">
              <a:xfrm>
                <a:off x="3408" y="3512"/>
                <a:ext cx="24" cy="32"/>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16" y="16"/>
                  </a:cxn>
                  <a:cxn ang="0">
                    <a:pos x="16" y="16"/>
                  </a:cxn>
                  <a:cxn ang="0">
                    <a:pos x="16" y="16"/>
                  </a:cxn>
                  <a:cxn ang="0">
                    <a:pos x="16" y="16"/>
                  </a:cxn>
                  <a:cxn ang="0">
                    <a:pos x="16" y="16"/>
                  </a:cxn>
                  <a:cxn ang="0">
                    <a:pos x="16" y="16"/>
                  </a:cxn>
                  <a:cxn ang="0">
                    <a:pos x="16" y="24"/>
                  </a:cxn>
                  <a:cxn ang="0">
                    <a:pos x="16" y="24"/>
                  </a:cxn>
                  <a:cxn ang="0">
                    <a:pos x="24" y="24"/>
                  </a:cxn>
                  <a:cxn ang="0">
                    <a:pos x="24" y="24"/>
                  </a:cxn>
                  <a:cxn ang="0">
                    <a:pos x="24" y="24"/>
                  </a:cxn>
                  <a:cxn ang="0">
                    <a:pos x="24" y="24"/>
                  </a:cxn>
                  <a:cxn ang="0">
                    <a:pos x="24" y="24"/>
                  </a:cxn>
                  <a:cxn ang="0">
                    <a:pos x="24" y="32"/>
                  </a:cxn>
                  <a:cxn ang="0">
                    <a:pos x="24" y="32"/>
                  </a:cxn>
                  <a:cxn ang="0">
                    <a:pos x="24" y="32"/>
                  </a:cxn>
                  <a:cxn ang="0">
                    <a:pos x="24" y="24"/>
                  </a:cxn>
                  <a:cxn ang="0">
                    <a:pos x="24" y="24"/>
                  </a:cxn>
                  <a:cxn ang="0">
                    <a:pos x="24" y="24"/>
                  </a:cxn>
                  <a:cxn ang="0">
                    <a:pos x="24" y="24"/>
                  </a:cxn>
                  <a:cxn ang="0">
                    <a:pos x="24" y="24"/>
                  </a:cxn>
                  <a:cxn ang="0">
                    <a:pos x="16" y="24"/>
                  </a:cxn>
                  <a:cxn ang="0">
                    <a:pos x="16" y="24"/>
                  </a:cxn>
                  <a:cxn ang="0">
                    <a:pos x="16"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24" h="32">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24"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8" name="Freeform 2883"/>
              <p:cNvSpPr>
                <a:spLocks/>
              </p:cNvSpPr>
              <p:nvPr/>
            </p:nvSpPr>
            <p:spPr bwMode="auto">
              <a:xfrm>
                <a:off x="3400" y="351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9" name="Rectangle 2884"/>
              <p:cNvSpPr>
                <a:spLocks noChangeArrowheads="1"/>
              </p:cNvSpPr>
              <p:nvPr/>
            </p:nvSpPr>
            <p:spPr bwMode="auto">
              <a:xfrm>
                <a:off x="2336" y="3560"/>
                <a:ext cx="1225"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0" name="Rectangle 2885"/>
              <p:cNvSpPr>
                <a:spLocks noChangeArrowheads="1"/>
              </p:cNvSpPr>
              <p:nvPr/>
            </p:nvSpPr>
            <p:spPr bwMode="auto">
              <a:xfrm>
                <a:off x="2537"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1" name="Rectangle 2886"/>
              <p:cNvSpPr>
                <a:spLocks noChangeArrowheads="1"/>
              </p:cNvSpPr>
              <p:nvPr/>
            </p:nvSpPr>
            <p:spPr bwMode="auto">
              <a:xfrm>
                <a:off x="2949"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2" name="Freeform 2887"/>
              <p:cNvSpPr>
                <a:spLocks/>
              </p:cNvSpPr>
              <p:nvPr/>
            </p:nvSpPr>
            <p:spPr bwMode="auto">
              <a:xfrm>
                <a:off x="3352" y="3560"/>
                <a:ext cx="8" cy="8"/>
              </a:xfrm>
              <a:custGeom>
                <a:avLst/>
                <a:gdLst/>
                <a:ahLst/>
                <a:cxnLst>
                  <a:cxn ang="0">
                    <a:pos x="0" y="8"/>
                  </a:cxn>
                  <a:cxn ang="0">
                    <a:pos x="0" y="0"/>
                  </a:cxn>
                  <a:cxn ang="0">
                    <a:pos x="8" y="0"/>
                  </a:cxn>
                  <a:cxn ang="0">
                    <a:pos x="0" y="8"/>
                  </a:cxn>
                </a:cxnLst>
                <a:rect l="0" t="0" r="r" b="b"/>
                <a:pathLst>
                  <a:path w="8" h="8">
                    <a:moveTo>
                      <a:pt x="0" y="8"/>
                    </a:moveTo>
                    <a:lnTo>
                      <a:pt x="0" y="0"/>
                    </a:lnTo>
                    <a:lnTo>
                      <a:pt x="8"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13" name="Rectangle 2888"/>
              <p:cNvSpPr>
                <a:spLocks noChangeArrowheads="1"/>
              </p:cNvSpPr>
              <p:nvPr/>
            </p:nvSpPr>
            <p:spPr bwMode="auto">
              <a:xfrm>
                <a:off x="2336"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4" name="Rectangle 2889"/>
              <p:cNvSpPr>
                <a:spLocks noChangeArrowheads="1"/>
              </p:cNvSpPr>
              <p:nvPr/>
            </p:nvSpPr>
            <p:spPr bwMode="auto">
              <a:xfrm>
                <a:off x="2747"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5" name="Rectangle 2890"/>
              <p:cNvSpPr>
                <a:spLocks noChangeArrowheads="1"/>
              </p:cNvSpPr>
              <p:nvPr/>
            </p:nvSpPr>
            <p:spPr bwMode="auto">
              <a:xfrm>
                <a:off x="3150" y="3560"/>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16" name="Freeform 2891"/>
              <p:cNvSpPr>
                <a:spLocks/>
              </p:cNvSpPr>
              <p:nvPr/>
            </p:nvSpPr>
            <p:spPr bwMode="auto">
              <a:xfrm>
                <a:off x="3553" y="3560"/>
                <a:ext cx="8" cy="8"/>
              </a:xfrm>
              <a:custGeom>
                <a:avLst/>
                <a:gdLst/>
                <a:ahLst/>
                <a:cxnLst>
                  <a:cxn ang="0">
                    <a:pos x="0" y="8"/>
                  </a:cxn>
                  <a:cxn ang="0">
                    <a:pos x="8" y="0"/>
                  </a:cxn>
                  <a:cxn ang="0">
                    <a:pos x="8" y="0"/>
                  </a:cxn>
                  <a:cxn ang="0">
                    <a:pos x="8" y="8"/>
                  </a:cxn>
                  <a:cxn ang="0">
                    <a:pos x="0" y="8"/>
                  </a:cxn>
                </a:cxnLst>
                <a:rect l="0" t="0" r="r" b="b"/>
                <a:pathLst>
                  <a:path w="8" h="8">
                    <a:moveTo>
                      <a:pt x="0" y="8"/>
                    </a:move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17" name="Rectangle 2892"/>
              <p:cNvSpPr>
                <a:spLocks noChangeArrowheads="1"/>
              </p:cNvSpPr>
              <p:nvPr/>
            </p:nvSpPr>
            <p:spPr bwMode="auto">
              <a:xfrm>
                <a:off x="2449"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126</a:t>
                </a:r>
                <a:endParaRPr kumimoji="0" lang="en-US" sz="1800" b="0" i="0" u="none" strike="noStrike" cap="none" normalizeH="0" baseline="0" smtClean="0">
                  <a:ln>
                    <a:noFill/>
                  </a:ln>
                  <a:solidFill>
                    <a:schemeClr val="tx1"/>
                  </a:solidFill>
                  <a:effectLst/>
                  <a:latin typeface="Arial" pitchFamily="34" charset="0"/>
                </a:endParaRPr>
              </a:p>
            </p:txBody>
          </p:sp>
          <p:sp>
            <p:nvSpPr>
              <p:cNvPr id="5518" name="Rectangle 2893"/>
              <p:cNvSpPr>
                <a:spLocks noChangeArrowheads="1"/>
              </p:cNvSpPr>
              <p:nvPr/>
            </p:nvSpPr>
            <p:spPr bwMode="auto">
              <a:xfrm>
                <a:off x="2852"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124</a:t>
                </a:r>
                <a:endParaRPr kumimoji="0" lang="en-US" sz="1800" b="0" i="0" u="none" strike="noStrike" cap="none" normalizeH="0" baseline="0" smtClean="0">
                  <a:ln>
                    <a:noFill/>
                  </a:ln>
                  <a:solidFill>
                    <a:schemeClr val="tx1"/>
                  </a:solidFill>
                  <a:effectLst/>
                  <a:latin typeface="Arial" pitchFamily="34" charset="0"/>
                </a:endParaRPr>
              </a:p>
            </p:txBody>
          </p:sp>
          <p:sp>
            <p:nvSpPr>
              <p:cNvPr id="5519" name="Rectangle 2894"/>
              <p:cNvSpPr>
                <a:spLocks noChangeArrowheads="1"/>
              </p:cNvSpPr>
              <p:nvPr/>
            </p:nvSpPr>
            <p:spPr bwMode="auto">
              <a:xfrm>
                <a:off x="3263" y="3576"/>
                <a:ext cx="266"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122</a:t>
                </a:r>
                <a:endParaRPr kumimoji="0" lang="en-US" sz="1800" b="0" i="0" u="none" strike="noStrike" cap="none" normalizeH="0" baseline="0" smtClean="0">
                  <a:ln>
                    <a:noFill/>
                  </a:ln>
                  <a:solidFill>
                    <a:schemeClr val="tx1"/>
                  </a:solidFill>
                  <a:effectLst/>
                  <a:latin typeface="Arial" pitchFamily="34" charset="0"/>
                </a:endParaRPr>
              </a:p>
            </p:txBody>
          </p:sp>
          <p:sp>
            <p:nvSpPr>
              <p:cNvPr id="5520" name="Freeform 2895"/>
              <p:cNvSpPr>
                <a:spLocks/>
              </p:cNvSpPr>
              <p:nvPr/>
            </p:nvSpPr>
            <p:spPr bwMode="auto">
              <a:xfrm>
                <a:off x="2336" y="639"/>
                <a:ext cx="814" cy="8"/>
              </a:xfrm>
              <a:custGeom>
                <a:avLst/>
                <a:gdLst/>
                <a:ahLst/>
                <a:cxnLst>
                  <a:cxn ang="0">
                    <a:pos x="0" y="0"/>
                  </a:cxn>
                  <a:cxn ang="0">
                    <a:pos x="814" y="8"/>
                  </a:cxn>
                  <a:cxn ang="0">
                    <a:pos x="814" y="8"/>
                  </a:cxn>
                  <a:cxn ang="0">
                    <a:pos x="0" y="8"/>
                  </a:cxn>
                  <a:cxn ang="0">
                    <a:pos x="0" y="0"/>
                  </a:cxn>
                </a:cxnLst>
                <a:rect l="0" t="0" r="r" b="b"/>
                <a:pathLst>
                  <a:path w="814" h="8">
                    <a:moveTo>
                      <a:pt x="0" y="0"/>
                    </a:moveTo>
                    <a:lnTo>
                      <a:pt x="814" y="8"/>
                    </a:lnTo>
                    <a:lnTo>
                      <a:pt x="814"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1" name="Rectangle 2896"/>
              <p:cNvSpPr>
                <a:spLocks noChangeArrowheads="1"/>
              </p:cNvSpPr>
              <p:nvPr/>
            </p:nvSpPr>
            <p:spPr bwMode="auto">
              <a:xfrm>
                <a:off x="2336" y="647"/>
                <a:ext cx="1" cy="2913"/>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2" name="Rectangle 2897"/>
              <p:cNvSpPr>
                <a:spLocks noChangeArrowheads="1"/>
              </p:cNvSpPr>
              <p:nvPr/>
            </p:nvSpPr>
            <p:spPr bwMode="auto">
              <a:xfrm>
                <a:off x="2328" y="3334"/>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3" name="Rectangle 2898"/>
              <p:cNvSpPr>
                <a:spLocks noChangeArrowheads="1"/>
              </p:cNvSpPr>
              <p:nvPr/>
            </p:nvSpPr>
            <p:spPr bwMode="auto">
              <a:xfrm>
                <a:off x="2328" y="2890"/>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4" name="Rectangle 2899"/>
              <p:cNvSpPr>
                <a:spLocks noChangeArrowheads="1"/>
              </p:cNvSpPr>
              <p:nvPr/>
            </p:nvSpPr>
            <p:spPr bwMode="auto">
              <a:xfrm>
                <a:off x="2328" y="2438"/>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5" name="Freeform 2900"/>
              <p:cNvSpPr>
                <a:spLocks/>
              </p:cNvSpPr>
              <p:nvPr/>
            </p:nvSpPr>
            <p:spPr bwMode="auto">
              <a:xfrm>
                <a:off x="2328" y="1986"/>
                <a:ext cx="8" cy="9"/>
              </a:xfrm>
              <a:custGeom>
                <a:avLst/>
                <a:gdLst/>
                <a:ahLst/>
                <a:cxnLst>
                  <a:cxn ang="0">
                    <a:pos x="8" y="0"/>
                  </a:cxn>
                  <a:cxn ang="0">
                    <a:pos x="0" y="9"/>
                  </a:cxn>
                  <a:cxn ang="0">
                    <a:pos x="0" y="9"/>
                  </a:cxn>
                  <a:cxn ang="0">
                    <a:pos x="8" y="0"/>
                  </a:cxn>
                </a:cxnLst>
                <a:rect l="0" t="0" r="r" b="b"/>
                <a:pathLst>
                  <a:path w="8" h="9">
                    <a:moveTo>
                      <a:pt x="8" y="0"/>
                    </a:moveTo>
                    <a:lnTo>
                      <a:pt x="0" y="9"/>
                    </a:lnTo>
                    <a:lnTo>
                      <a:pt x="0"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6" name="Rectangle 2901"/>
              <p:cNvSpPr>
                <a:spLocks noChangeArrowheads="1"/>
              </p:cNvSpPr>
              <p:nvPr/>
            </p:nvSpPr>
            <p:spPr bwMode="auto">
              <a:xfrm>
                <a:off x="2328" y="1543"/>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7" name="Rectangle 2902"/>
              <p:cNvSpPr>
                <a:spLocks noChangeArrowheads="1"/>
              </p:cNvSpPr>
              <p:nvPr/>
            </p:nvSpPr>
            <p:spPr bwMode="auto">
              <a:xfrm>
                <a:off x="2328" y="109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28" name="Freeform 2903"/>
              <p:cNvSpPr>
                <a:spLocks/>
              </p:cNvSpPr>
              <p:nvPr/>
            </p:nvSpPr>
            <p:spPr bwMode="auto">
              <a:xfrm>
                <a:off x="2328" y="639"/>
                <a:ext cx="8" cy="8"/>
              </a:xfrm>
              <a:custGeom>
                <a:avLst/>
                <a:gdLst/>
                <a:ahLst/>
                <a:cxnLst>
                  <a:cxn ang="0">
                    <a:pos x="8" y="8"/>
                  </a:cxn>
                  <a:cxn ang="0">
                    <a:pos x="0" y="8"/>
                  </a:cxn>
                  <a:cxn ang="0">
                    <a:pos x="0" y="8"/>
                  </a:cxn>
                  <a:cxn ang="0">
                    <a:pos x="8" y="0"/>
                  </a:cxn>
                  <a:cxn ang="0">
                    <a:pos x="8" y="8"/>
                  </a:cxn>
                </a:cxnLst>
                <a:rect l="0" t="0" r="r" b="b"/>
                <a:pathLst>
                  <a:path w="8" h="8">
                    <a:moveTo>
                      <a:pt x="8" y="8"/>
                    </a:moveTo>
                    <a:lnTo>
                      <a:pt x="0" y="8"/>
                    </a:lnTo>
                    <a:lnTo>
                      <a:pt x="0" y="8"/>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9" name="Rectangle 2904"/>
              <p:cNvSpPr>
                <a:spLocks noChangeArrowheads="1"/>
              </p:cNvSpPr>
              <p:nvPr/>
            </p:nvSpPr>
            <p:spPr bwMode="auto">
              <a:xfrm>
                <a:off x="2328" y="3560"/>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0" name="Freeform 2905"/>
              <p:cNvSpPr>
                <a:spLocks/>
              </p:cNvSpPr>
              <p:nvPr/>
            </p:nvSpPr>
            <p:spPr bwMode="auto">
              <a:xfrm>
                <a:off x="2328" y="3108"/>
                <a:ext cx="8" cy="8"/>
              </a:xfrm>
              <a:custGeom>
                <a:avLst/>
                <a:gdLst/>
                <a:ahLst/>
                <a:cxnLst>
                  <a:cxn ang="0">
                    <a:pos x="8" y="8"/>
                  </a:cxn>
                  <a:cxn ang="0">
                    <a:pos x="0" y="8"/>
                  </a:cxn>
                  <a:cxn ang="0">
                    <a:pos x="0" y="8"/>
                  </a:cxn>
                  <a:cxn ang="0">
                    <a:pos x="8" y="0"/>
                  </a:cxn>
                  <a:cxn ang="0">
                    <a:pos x="8" y="8"/>
                  </a:cxn>
                </a:cxnLst>
                <a:rect l="0" t="0" r="r" b="b"/>
                <a:pathLst>
                  <a:path w="8" h="8">
                    <a:moveTo>
                      <a:pt x="8" y="8"/>
                    </a:moveTo>
                    <a:lnTo>
                      <a:pt x="0" y="8"/>
                    </a:lnTo>
                    <a:lnTo>
                      <a:pt x="0" y="8"/>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31" name="Rectangle 2906"/>
              <p:cNvSpPr>
                <a:spLocks noChangeArrowheads="1"/>
              </p:cNvSpPr>
              <p:nvPr/>
            </p:nvSpPr>
            <p:spPr bwMode="auto">
              <a:xfrm>
                <a:off x="2328" y="2664"/>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2" name="Rectangle 2907"/>
              <p:cNvSpPr>
                <a:spLocks noChangeArrowheads="1"/>
              </p:cNvSpPr>
              <p:nvPr/>
            </p:nvSpPr>
            <p:spPr bwMode="auto">
              <a:xfrm>
                <a:off x="2328" y="221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3" name="Rectangle 2908"/>
              <p:cNvSpPr>
                <a:spLocks noChangeArrowheads="1"/>
              </p:cNvSpPr>
              <p:nvPr/>
            </p:nvSpPr>
            <p:spPr bwMode="auto">
              <a:xfrm>
                <a:off x="2328" y="176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4" name="Rectangle 2909"/>
              <p:cNvSpPr>
                <a:spLocks noChangeArrowheads="1"/>
              </p:cNvSpPr>
              <p:nvPr/>
            </p:nvSpPr>
            <p:spPr bwMode="auto">
              <a:xfrm>
                <a:off x="2328" y="1317"/>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35" name="Freeform 2910"/>
              <p:cNvSpPr>
                <a:spLocks/>
              </p:cNvSpPr>
              <p:nvPr/>
            </p:nvSpPr>
            <p:spPr bwMode="auto">
              <a:xfrm>
                <a:off x="2328" y="865"/>
                <a:ext cx="8" cy="8"/>
              </a:xfrm>
              <a:custGeom>
                <a:avLst/>
                <a:gdLst/>
                <a:ahLst/>
                <a:cxnLst>
                  <a:cxn ang="0">
                    <a:pos x="8" y="0"/>
                  </a:cxn>
                  <a:cxn ang="0">
                    <a:pos x="0" y="8"/>
                  </a:cxn>
                  <a:cxn ang="0">
                    <a:pos x="0" y="0"/>
                  </a:cxn>
                  <a:cxn ang="0">
                    <a:pos x="8" y="0"/>
                  </a:cxn>
                </a:cxnLst>
                <a:rect l="0" t="0" r="r" b="b"/>
                <a:pathLst>
                  <a:path w="8" h="8">
                    <a:moveTo>
                      <a:pt x="8" y="0"/>
                    </a:move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36" name="Rectangle 2911"/>
              <p:cNvSpPr>
                <a:spLocks noChangeArrowheads="1"/>
              </p:cNvSpPr>
              <p:nvPr/>
            </p:nvSpPr>
            <p:spPr bwMode="auto">
              <a:xfrm>
                <a:off x="2167" y="3495"/>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36</a:t>
                </a:r>
                <a:endParaRPr kumimoji="0" lang="en-US" sz="1800" b="0" i="0" u="none" strike="noStrike" cap="none" normalizeH="0" baseline="0" smtClean="0">
                  <a:ln>
                    <a:noFill/>
                  </a:ln>
                  <a:solidFill>
                    <a:schemeClr val="tx1"/>
                  </a:solidFill>
                  <a:effectLst/>
                  <a:latin typeface="Arial" pitchFamily="34" charset="0"/>
                </a:endParaRPr>
              </a:p>
            </p:txBody>
          </p:sp>
          <p:sp>
            <p:nvSpPr>
              <p:cNvPr id="5537" name="Rectangle 2912"/>
              <p:cNvSpPr>
                <a:spLocks noChangeArrowheads="1"/>
              </p:cNvSpPr>
              <p:nvPr/>
            </p:nvSpPr>
            <p:spPr bwMode="auto">
              <a:xfrm>
                <a:off x="2167" y="3052"/>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38</a:t>
                </a:r>
                <a:endParaRPr kumimoji="0" lang="en-US" sz="1800" b="0" i="0" u="none" strike="noStrike" cap="none" normalizeH="0" baseline="0" smtClean="0">
                  <a:ln>
                    <a:noFill/>
                  </a:ln>
                  <a:solidFill>
                    <a:schemeClr val="tx1"/>
                  </a:solidFill>
                  <a:effectLst/>
                  <a:latin typeface="Arial" pitchFamily="34" charset="0"/>
                </a:endParaRPr>
              </a:p>
            </p:txBody>
          </p:sp>
          <p:sp>
            <p:nvSpPr>
              <p:cNvPr id="5538" name="Rectangle 2913"/>
              <p:cNvSpPr>
                <a:spLocks noChangeArrowheads="1"/>
              </p:cNvSpPr>
              <p:nvPr/>
            </p:nvSpPr>
            <p:spPr bwMode="auto">
              <a:xfrm>
                <a:off x="2167" y="2600"/>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40</a:t>
                </a:r>
                <a:endParaRPr kumimoji="0" lang="en-US" sz="1800" b="0" i="0" u="none" strike="noStrike" cap="none" normalizeH="0" baseline="0" smtClean="0">
                  <a:ln>
                    <a:noFill/>
                  </a:ln>
                  <a:solidFill>
                    <a:schemeClr val="tx1"/>
                  </a:solidFill>
                  <a:effectLst/>
                  <a:latin typeface="Arial" pitchFamily="34" charset="0"/>
                </a:endParaRPr>
              </a:p>
            </p:txBody>
          </p:sp>
          <p:sp>
            <p:nvSpPr>
              <p:cNvPr id="5539" name="Rectangle 2914"/>
              <p:cNvSpPr>
                <a:spLocks noChangeArrowheads="1"/>
              </p:cNvSpPr>
              <p:nvPr/>
            </p:nvSpPr>
            <p:spPr bwMode="auto">
              <a:xfrm>
                <a:off x="2167" y="2148"/>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42</a:t>
                </a:r>
                <a:endParaRPr kumimoji="0" lang="en-US" sz="1800" b="0" i="0" u="none" strike="noStrike" cap="none" normalizeH="0" baseline="0" smtClean="0">
                  <a:ln>
                    <a:noFill/>
                  </a:ln>
                  <a:solidFill>
                    <a:schemeClr val="tx1"/>
                  </a:solidFill>
                  <a:effectLst/>
                  <a:latin typeface="Arial" pitchFamily="34" charset="0"/>
                </a:endParaRPr>
              </a:p>
            </p:txBody>
          </p:sp>
          <p:sp>
            <p:nvSpPr>
              <p:cNvPr id="5540" name="Rectangle 2915"/>
              <p:cNvSpPr>
                <a:spLocks noChangeArrowheads="1"/>
              </p:cNvSpPr>
              <p:nvPr/>
            </p:nvSpPr>
            <p:spPr bwMode="auto">
              <a:xfrm>
                <a:off x="2167" y="1704"/>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44</a:t>
                </a:r>
                <a:endParaRPr kumimoji="0" lang="en-US" sz="1800" b="0" i="0" u="none" strike="noStrike" cap="none" normalizeH="0" baseline="0" smtClean="0">
                  <a:ln>
                    <a:noFill/>
                  </a:ln>
                  <a:solidFill>
                    <a:schemeClr val="tx1"/>
                  </a:solidFill>
                  <a:effectLst/>
                  <a:latin typeface="Arial" pitchFamily="34" charset="0"/>
                </a:endParaRPr>
              </a:p>
            </p:txBody>
          </p:sp>
          <p:sp>
            <p:nvSpPr>
              <p:cNvPr id="5541" name="Rectangle 2916"/>
              <p:cNvSpPr>
                <a:spLocks noChangeArrowheads="1"/>
              </p:cNvSpPr>
              <p:nvPr/>
            </p:nvSpPr>
            <p:spPr bwMode="auto">
              <a:xfrm>
                <a:off x="2167" y="1252"/>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46</a:t>
                </a:r>
                <a:endParaRPr kumimoji="0" lang="en-US" sz="1800" b="0" i="0" u="none" strike="noStrike" cap="none" normalizeH="0" baseline="0" smtClean="0">
                  <a:ln>
                    <a:noFill/>
                  </a:ln>
                  <a:solidFill>
                    <a:schemeClr val="tx1"/>
                  </a:solidFill>
                  <a:effectLst/>
                  <a:latin typeface="Arial" pitchFamily="34" charset="0"/>
                </a:endParaRPr>
              </a:p>
            </p:txBody>
          </p:sp>
          <p:sp>
            <p:nvSpPr>
              <p:cNvPr id="5542" name="Rectangle 2917"/>
              <p:cNvSpPr>
                <a:spLocks noChangeArrowheads="1"/>
              </p:cNvSpPr>
              <p:nvPr/>
            </p:nvSpPr>
            <p:spPr bwMode="auto">
              <a:xfrm>
                <a:off x="2167" y="800"/>
                <a:ext cx="202" cy="16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mbria" pitchFamily="18" charset="0"/>
                  </a:rPr>
                  <a:t>48</a:t>
                </a:r>
                <a:endParaRPr kumimoji="0" lang="en-US" sz="1800" b="0" i="0" u="none" strike="noStrike" cap="none" normalizeH="0" baseline="0" smtClean="0">
                  <a:ln>
                    <a:noFill/>
                  </a:ln>
                  <a:solidFill>
                    <a:schemeClr val="tx1"/>
                  </a:solidFill>
                  <a:effectLst/>
                  <a:latin typeface="Arial" pitchFamily="34" charset="0"/>
                </a:endParaRPr>
              </a:p>
            </p:txBody>
          </p:sp>
          <p:sp>
            <p:nvSpPr>
              <p:cNvPr id="5543" name="Rectangle 2918"/>
              <p:cNvSpPr>
                <a:spLocks noChangeArrowheads="1"/>
              </p:cNvSpPr>
              <p:nvPr/>
            </p:nvSpPr>
            <p:spPr bwMode="auto">
              <a:xfrm>
                <a:off x="3150" y="1091"/>
                <a:ext cx="1" cy="1904"/>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544" name="Freeform 2919"/>
              <p:cNvSpPr>
                <a:spLocks/>
              </p:cNvSpPr>
              <p:nvPr/>
            </p:nvSpPr>
            <p:spPr bwMode="auto">
              <a:xfrm>
                <a:off x="2739" y="937"/>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5" name="Freeform 2920"/>
              <p:cNvSpPr>
                <a:spLocks/>
              </p:cNvSpPr>
              <p:nvPr/>
            </p:nvSpPr>
            <p:spPr bwMode="auto">
              <a:xfrm>
                <a:off x="2787" y="1107"/>
                <a:ext cx="16" cy="40"/>
              </a:xfrm>
              <a:custGeom>
                <a:avLst/>
                <a:gdLst/>
                <a:ahLst/>
                <a:cxnLst>
                  <a:cxn ang="0">
                    <a:pos x="16" y="24"/>
                  </a:cxn>
                  <a:cxn ang="0">
                    <a:pos x="16" y="24"/>
                  </a:cxn>
                  <a:cxn ang="0">
                    <a:pos x="8" y="16"/>
                  </a:cxn>
                  <a:cxn ang="0">
                    <a:pos x="8" y="16"/>
                  </a:cxn>
                  <a:cxn ang="0">
                    <a:pos x="8" y="16"/>
                  </a:cxn>
                  <a:cxn ang="0">
                    <a:pos x="8" y="8"/>
                  </a:cxn>
                  <a:cxn ang="0">
                    <a:pos x="8" y="8"/>
                  </a:cxn>
                  <a:cxn ang="0">
                    <a:pos x="8" y="8"/>
                  </a:cxn>
                  <a:cxn ang="0">
                    <a:pos x="0" y="8"/>
                  </a:cxn>
                  <a:cxn ang="0">
                    <a:pos x="0" y="8"/>
                  </a:cxn>
                  <a:cxn ang="0">
                    <a:pos x="8" y="8"/>
                  </a:cxn>
                  <a:cxn ang="0">
                    <a:pos x="8" y="16"/>
                  </a:cxn>
                  <a:cxn ang="0">
                    <a:pos x="8" y="16"/>
                  </a:cxn>
                  <a:cxn ang="0">
                    <a:pos x="0" y="24"/>
                  </a:cxn>
                  <a:cxn ang="0">
                    <a:pos x="0" y="24"/>
                  </a:cxn>
                  <a:cxn ang="0">
                    <a:pos x="0" y="32"/>
                  </a:cxn>
                  <a:cxn ang="0">
                    <a:pos x="8" y="40"/>
                  </a:cxn>
                  <a:cxn ang="0">
                    <a:pos x="8" y="32"/>
                  </a:cxn>
                  <a:cxn ang="0">
                    <a:pos x="16" y="24"/>
                  </a:cxn>
                  <a:cxn ang="0">
                    <a:pos x="8" y="32"/>
                  </a:cxn>
                  <a:cxn ang="0">
                    <a:pos x="8" y="40"/>
                  </a:cxn>
                  <a:cxn ang="0">
                    <a:pos x="8" y="40"/>
                  </a:cxn>
                  <a:cxn ang="0">
                    <a:pos x="0" y="32"/>
                  </a:cxn>
                  <a:cxn ang="0">
                    <a:pos x="0" y="24"/>
                  </a:cxn>
                  <a:cxn ang="0">
                    <a:pos x="0" y="24"/>
                  </a:cxn>
                  <a:cxn ang="0">
                    <a:pos x="0" y="16"/>
                  </a:cxn>
                  <a:cxn ang="0">
                    <a:pos x="0" y="16"/>
                  </a:cxn>
                  <a:cxn ang="0">
                    <a:pos x="0" y="8"/>
                  </a:cxn>
                  <a:cxn ang="0">
                    <a:pos x="0" y="8"/>
                  </a:cxn>
                  <a:cxn ang="0">
                    <a:pos x="0" y="8"/>
                  </a:cxn>
                  <a:cxn ang="0">
                    <a:pos x="8" y="0"/>
                  </a:cxn>
                  <a:cxn ang="0">
                    <a:pos x="8" y="8"/>
                  </a:cxn>
                  <a:cxn ang="0">
                    <a:pos x="16" y="8"/>
                  </a:cxn>
                  <a:cxn ang="0">
                    <a:pos x="8" y="16"/>
                  </a:cxn>
                  <a:cxn ang="0">
                    <a:pos x="8" y="16"/>
                  </a:cxn>
                  <a:cxn ang="0">
                    <a:pos x="8" y="16"/>
                  </a:cxn>
                  <a:cxn ang="0">
                    <a:pos x="16" y="24"/>
                  </a:cxn>
                  <a:cxn ang="0">
                    <a:pos x="16" y="24"/>
                  </a:cxn>
                  <a:cxn ang="0">
                    <a:pos x="16" y="24"/>
                  </a:cxn>
                </a:cxnLst>
                <a:rect l="0" t="0" r="r" b="b"/>
                <a:pathLst>
                  <a:path w="16" h="40">
                    <a:moveTo>
                      <a:pt x="16" y="24"/>
                    </a:moveTo>
                    <a:lnTo>
                      <a:pt x="16" y="24"/>
                    </a:lnTo>
                    <a:lnTo>
                      <a:pt x="16" y="24"/>
                    </a:lnTo>
                    <a:lnTo>
                      <a:pt x="16" y="24"/>
                    </a:lnTo>
                    <a:lnTo>
                      <a:pt x="16" y="24"/>
                    </a:lnTo>
                    <a:lnTo>
                      <a:pt x="8" y="16"/>
                    </a:lnTo>
                    <a:lnTo>
                      <a:pt x="8" y="16"/>
                    </a:lnTo>
                    <a:lnTo>
                      <a:pt x="8" y="16"/>
                    </a:lnTo>
                    <a:lnTo>
                      <a:pt x="8" y="16"/>
                    </a:lnTo>
                    <a:lnTo>
                      <a:pt x="8" y="16"/>
                    </a:lnTo>
                    <a:lnTo>
                      <a:pt x="8" y="16"/>
                    </a:lnTo>
                    <a:lnTo>
                      <a:pt x="8" y="8"/>
                    </a:lnTo>
                    <a:lnTo>
                      <a:pt x="16" y="8"/>
                    </a:lnTo>
                    <a:lnTo>
                      <a:pt x="8" y="8"/>
                    </a:lnTo>
                    <a:lnTo>
                      <a:pt x="8" y="8"/>
                    </a:lnTo>
                    <a:lnTo>
                      <a:pt x="8" y="8"/>
                    </a:lnTo>
                    <a:lnTo>
                      <a:pt x="8" y="8"/>
                    </a:lnTo>
                    <a:lnTo>
                      <a:pt x="0" y="8"/>
                    </a:lnTo>
                    <a:lnTo>
                      <a:pt x="0" y="8"/>
                    </a:lnTo>
                    <a:lnTo>
                      <a:pt x="0" y="8"/>
                    </a:lnTo>
                    <a:lnTo>
                      <a:pt x="0" y="8"/>
                    </a:lnTo>
                    <a:lnTo>
                      <a:pt x="8" y="8"/>
                    </a:lnTo>
                    <a:lnTo>
                      <a:pt x="8" y="8"/>
                    </a:lnTo>
                    <a:lnTo>
                      <a:pt x="8" y="16"/>
                    </a:lnTo>
                    <a:lnTo>
                      <a:pt x="8" y="16"/>
                    </a:lnTo>
                    <a:lnTo>
                      <a:pt x="8" y="16"/>
                    </a:lnTo>
                    <a:lnTo>
                      <a:pt x="8" y="16"/>
                    </a:lnTo>
                    <a:lnTo>
                      <a:pt x="0" y="24"/>
                    </a:lnTo>
                    <a:lnTo>
                      <a:pt x="0" y="24"/>
                    </a:lnTo>
                    <a:lnTo>
                      <a:pt x="0" y="24"/>
                    </a:lnTo>
                    <a:lnTo>
                      <a:pt x="0" y="24"/>
                    </a:lnTo>
                    <a:lnTo>
                      <a:pt x="0" y="32"/>
                    </a:lnTo>
                    <a:lnTo>
                      <a:pt x="0" y="32"/>
                    </a:lnTo>
                    <a:lnTo>
                      <a:pt x="8" y="40"/>
                    </a:lnTo>
                    <a:lnTo>
                      <a:pt x="8" y="32"/>
                    </a:lnTo>
                    <a:lnTo>
                      <a:pt x="8" y="32"/>
                    </a:lnTo>
                    <a:lnTo>
                      <a:pt x="8" y="32"/>
                    </a:lnTo>
                    <a:lnTo>
                      <a:pt x="16" y="24"/>
                    </a:lnTo>
                    <a:lnTo>
                      <a:pt x="16" y="24"/>
                    </a:lnTo>
                    <a:lnTo>
                      <a:pt x="8" y="32"/>
                    </a:lnTo>
                    <a:lnTo>
                      <a:pt x="8" y="32"/>
                    </a:lnTo>
                    <a:lnTo>
                      <a:pt x="8" y="40"/>
                    </a:lnTo>
                    <a:lnTo>
                      <a:pt x="8" y="40"/>
                    </a:lnTo>
                    <a:lnTo>
                      <a:pt x="8" y="40"/>
                    </a:lnTo>
                    <a:lnTo>
                      <a:pt x="0" y="32"/>
                    </a:lnTo>
                    <a:lnTo>
                      <a:pt x="0" y="32"/>
                    </a:lnTo>
                    <a:lnTo>
                      <a:pt x="0" y="24"/>
                    </a:lnTo>
                    <a:lnTo>
                      <a:pt x="0" y="24"/>
                    </a:lnTo>
                    <a:lnTo>
                      <a:pt x="0" y="24"/>
                    </a:lnTo>
                    <a:lnTo>
                      <a:pt x="0" y="24"/>
                    </a:lnTo>
                    <a:lnTo>
                      <a:pt x="0" y="16"/>
                    </a:lnTo>
                    <a:lnTo>
                      <a:pt x="0" y="16"/>
                    </a:lnTo>
                    <a:lnTo>
                      <a:pt x="0" y="16"/>
                    </a:lnTo>
                    <a:lnTo>
                      <a:pt x="0" y="16"/>
                    </a:lnTo>
                    <a:lnTo>
                      <a:pt x="0" y="8"/>
                    </a:lnTo>
                    <a:lnTo>
                      <a:pt x="0" y="8"/>
                    </a:lnTo>
                    <a:lnTo>
                      <a:pt x="0" y="8"/>
                    </a:lnTo>
                    <a:lnTo>
                      <a:pt x="0" y="8"/>
                    </a:lnTo>
                    <a:lnTo>
                      <a:pt x="0" y="8"/>
                    </a:lnTo>
                    <a:lnTo>
                      <a:pt x="0" y="8"/>
                    </a:lnTo>
                    <a:lnTo>
                      <a:pt x="8" y="0"/>
                    </a:lnTo>
                    <a:lnTo>
                      <a:pt x="8" y="0"/>
                    </a:lnTo>
                    <a:lnTo>
                      <a:pt x="8" y="8"/>
                    </a:lnTo>
                    <a:lnTo>
                      <a:pt x="8" y="8"/>
                    </a:lnTo>
                    <a:lnTo>
                      <a:pt x="16" y="8"/>
                    </a:lnTo>
                    <a:lnTo>
                      <a:pt x="16" y="8"/>
                    </a:lnTo>
                    <a:lnTo>
                      <a:pt x="8" y="16"/>
                    </a:lnTo>
                    <a:lnTo>
                      <a:pt x="8" y="16"/>
                    </a:lnTo>
                    <a:lnTo>
                      <a:pt x="8" y="16"/>
                    </a:lnTo>
                    <a:lnTo>
                      <a:pt x="8" y="16"/>
                    </a:lnTo>
                    <a:lnTo>
                      <a:pt x="8" y="16"/>
                    </a:lnTo>
                    <a:lnTo>
                      <a:pt x="8" y="16"/>
                    </a:lnTo>
                    <a:lnTo>
                      <a:pt x="16" y="24"/>
                    </a:lnTo>
                    <a:lnTo>
                      <a:pt x="16" y="24"/>
                    </a:lnTo>
                    <a:lnTo>
                      <a:pt x="16" y="24"/>
                    </a:lnTo>
                    <a:lnTo>
                      <a:pt x="16" y="24"/>
                    </a:lnTo>
                    <a:lnTo>
                      <a:pt x="16" y="24"/>
                    </a:lnTo>
                    <a:lnTo>
                      <a:pt x="16" y="2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6" name="Freeform 2921"/>
              <p:cNvSpPr>
                <a:spLocks/>
              </p:cNvSpPr>
              <p:nvPr/>
            </p:nvSpPr>
            <p:spPr bwMode="auto">
              <a:xfrm>
                <a:off x="2779" y="1978"/>
                <a:ext cx="8" cy="17"/>
              </a:xfrm>
              <a:custGeom>
                <a:avLst/>
                <a:gdLst/>
                <a:ahLst/>
                <a:cxnLst>
                  <a:cxn ang="0">
                    <a:pos x="8" y="17"/>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8"/>
                  </a:cxn>
                  <a:cxn ang="0">
                    <a:pos x="0" y="8"/>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17"/>
                  </a:cxn>
                  <a:cxn ang="0">
                    <a:pos x="8" y="17"/>
                  </a:cxn>
                  <a:cxn ang="0">
                    <a:pos x="8" y="17"/>
                  </a:cxn>
                  <a:cxn ang="0">
                    <a:pos x="0" y="17"/>
                  </a:cxn>
                  <a:cxn ang="0">
                    <a:pos x="0" y="17"/>
                  </a:cxn>
                  <a:cxn ang="0">
                    <a:pos x="0" y="17"/>
                  </a:cxn>
                  <a:cxn ang="0">
                    <a:pos x="0" y="17"/>
                  </a:cxn>
                  <a:cxn ang="0">
                    <a:pos x="0" y="17"/>
                  </a:cxn>
                  <a:cxn ang="0">
                    <a:pos x="0" y="17"/>
                  </a:cxn>
                  <a:cxn ang="0">
                    <a:pos x="0" y="17"/>
                  </a:cxn>
                  <a:cxn ang="0">
                    <a:pos x="0" y="8"/>
                  </a:cxn>
                  <a:cxn ang="0">
                    <a:pos x="0" y="8"/>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17"/>
                  </a:cxn>
                  <a:cxn ang="0">
                    <a:pos x="8" y="17"/>
                  </a:cxn>
                </a:cxnLst>
                <a:rect l="0" t="0" r="r" b="b"/>
                <a:pathLst>
                  <a:path w="8" h="17">
                    <a:moveTo>
                      <a:pt x="8" y="17"/>
                    </a:move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8"/>
                    </a:lnTo>
                    <a:lnTo>
                      <a:pt x="0" y="8"/>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8"/>
                    </a:lnTo>
                    <a:lnTo>
                      <a:pt x="0" y="8"/>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17"/>
                    </a:lnTo>
                    <a:lnTo>
                      <a:pt x="8" y="1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7" name="Freeform 2922"/>
              <p:cNvSpPr>
                <a:spLocks/>
              </p:cNvSpPr>
              <p:nvPr/>
            </p:nvSpPr>
            <p:spPr bwMode="auto">
              <a:xfrm>
                <a:off x="2755" y="873"/>
                <a:ext cx="524" cy="2461"/>
              </a:xfrm>
              <a:custGeom>
                <a:avLst/>
                <a:gdLst/>
                <a:ahLst/>
                <a:cxnLst>
                  <a:cxn ang="0">
                    <a:pos x="0" y="89"/>
                  </a:cxn>
                  <a:cxn ang="0">
                    <a:pos x="48" y="145"/>
                  </a:cxn>
                  <a:cxn ang="0">
                    <a:pos x="65" y="234"/>
                  </a:cxn>
                  <a:cxn ang="0">
                    <a:pos x="113" y="323"/>
                  </a:cxn>
                  <a:cxn ang="0">
                    <a:pos x="113" y="411"/>
                  </a:cxn>
                  <a:cxn ang="0">
                    <a:pos x="89" y="468"/>
                  </a:cxn>
                  <a:cxn ang="0">
                    <a:pos x="129" y="524"/>
                  </a:cxn>
                  <a:cxn ang="0">
                    <a:pos x="145" y="637"/>
                  </a:cxn>
                  <a:cxn ang="0">
                    <a:pos x="97" y="718"/>
                  </a:cxn>
                  <a:cxn ang="0">
                    <a:pos x="48" y="791"/>
                  </a:cxn>
                  <a:cxn ang="0">
                    <a:pos x="8" y="863"/>
                  </a:cxn>
                  <a:cxn ang="0">
                    <a:pos x="56" y="896"/>
                  </a:cxn>
                  <a:cxn ang="0">
                    <a:pos x="89" y="968"/>
                  </a:cxn>
                  <a:cxn ang="0">
                    <a:pos x="56" y="1049"/>
                  </a:cxn>
                  <a:cxn ang="0">
                    <a:pos x="40" y="1146"/>
                  </a:cxn>
                  <a:cxn ang="0">
                    <a:pos x="48" y="1226"/>
                  </a:cxn>
                  <a:cxn ang="0">
                    <a:pos x="81" y="1307"/>
                  </a:cxn>
                  <a:cxn ang="0">
                    <a:pos x="105" y="1404"/>
                  </a:cxn>
                  <a:cxn ang="0">
                    <a:pos x="113" y="1493"/>
                  </a:cxn>
                  <a:cxn ang="0">
                    <a:pos x="121" y="1582"/>
                  </a:cxn>
                  <a:cxn ang="0">
                    <a:pos x="89" y="1662"/>
                  </a:cxn>
                  <a:cxn ang="0">
                    <a:pos x="121" y="1751"/>
                  </a:cxn>
                  <a:cxn ang="0">
                    <a:pos x="194" y="1824"/>
                  </a:cxn>
                  <a:cxn ang="0">
                    <a:pos x="218" y="1920"/>
                  </a:cxn>
                  <a:cxn ang="0">
                    <a:pos x="218" y="1993"/>
                  </a:cxn>
                  <a:cxn ang="0">
                    <a:pos x="258" y="2082"/>
                  </a:cxn>
                  <a:cxn ang="0">
                    <a:pos x="306" y="2155"/>
                  </a:cxn>
                  <a:cxn ang="0">
                    <a:pos x="314" y="2243"/>
                  </a:cxn>
                  <a:cxn ang="0">
                    <a:pos x="371" y="2300"/>
                  </a:cxn>
                  <a:cxn ang="0">
                    <a:pos x="419" y="2372"/>
                  </a:cxn>
                  <a:cxn ang="0">
                    <a:pos x="484" y="2437"/>
                  </a:cxn>
                  <a:cxn ang="0">
                    <a:pos x="468" y="2437"/>
                  </a:cxn>
                  <a:cxn ang="0">
                    <a:pos x="411" y="2364"/>
                  </a:cxn>
                  <a:cxn ang="0">
                    <a:pos x="363" y="2292"/>
                  </a:cxn>
                  <a:cxn ang="0">
                    <a:pos x="331" y="2227"/>
                  </a:cxn>
                  <a:cxn ang="0">
                    <a:pos x="298" y="2138"/>
                  </a:cxn>
                  <a:cxn ang="0">
                    <a:pos x="258" y="2074"/>
                  </a:cxn>
                  <a:cxn ang="0">
                    <a:pos x="218" y="1985"/>
                  </a:cxn>
                  <a:cxn ang="0">
                    <a:pos x="210" y="1896"/>
                  </a:cxn>
                  <a:cxn ang="0">
                    <a:pos x="185" y="1816"/>
                  </a:cxn>
                  <a:cxn ang="0">
                    <a:pos x="113" y="1735"/>
                  </a:cxn>
                  <a:cxn ang="0">
                    <a:pos x="97" y="1654"/>
                  </a:cxn>
                  <a:cxn ang="0">
                    <a:pos x="129" y="1565"/>
                  </a:cxn>
                  <a:cxn ang="0">
                    <a:pos x="113" y="1485"/>
                  </a:cxn>
                  <a:cxn ang="0">
                    <a:pos x="97" y="1396"/>
                  </a:cxn>
                  <a:cxn ang="0">
                    <a:pos x="81" y="1291"/>
                  </a:cxn>
                  <a:cxn ang="0">
                    <a:pos x="56" y="1218"/>
                  </a:cxn>
                  <a:cxn ang="0">
                    <a:pos x="40" y="1130"/>
                  </a:cxn>
                  <a:cxn ang="0">
                    <a:pos x="65" y="1041"/>
                  </a:cxn>
                  <a:cxn ang="0">
                    <a:pos x="89" y="960"/>
                  </a:cxn>
                  <a:cxn ang="0">
                    <a:pos x="40" y="904"/>
                  </a:cxn>
                  <a:cxn ang="0">
                    <a:pos x="8" y="847"/>
                  </a:cxn>
                  <a:cxn ang="0">
                    <a:pos x="48" y="783"/>
                  </a:cxn>
                  <a:cxn ang="0">
                    <a:pos x="97" y="710"/>
                  </a:cxn>
                  <a:cxn ang="0">
                    <a:pos x="145" y="621"/>
                  </a:cxn>
                  <a:cxn ang="0">
                    <a:pos x="113" y="516"/>
                  </a:cxn>
                  <a:cxn ang="0">
                    <a:pos x="81" y="452"/>
                  </a:cxn>
                  <a:cxn ang="0">
                    <a:pos x="121" y="403"/>
                  </a:cxn>
                  <a:cxn ang="0">
                    <a:pos x="113" y="315"/>
                  </a:cxn>
                  <a:cxn ang="0">
                    <a:pos x="56" y="218"/>
                  </a:cxn>
                  <a:cxn ang="0">
                    <a:pos x="48" y="129"/>
                  </a:cxn>
                  <a:cxn ang="0">
                    <a:pos x="24" y="81"/>
                  </a:cxn>
                </a:cxnLst>
                <a:rect l="0" t="0" r="r" b="b"/>
                <a:pathLst>
                  <a:path w="524" h="2461">
                    <a:moveTo>
                      <a:pt x="0" y="0"/>
                    </a:moveTo>
                    <a:lnTo>
                      <a:pt x="0" y="0"/>
                    </a:lnTo>
                    <a:lnTo>
                      <a:pt x="0" y="0"/>
                    </a:lnTo>
                    <a:lnTo>
                      <a:pt x="0" y="8"/>
                    </a:lnTo>
                    <a:lnTo>
                      <a:pt x="0" y="8"/>
                    </a:lnTo>
                    <a:lnTo>
                      <a:pt x="0" y="8"/>
                    </a:lnTo>
                    <a:lnTo>
                      <a:pt x="0" y="8"/>
                    </a:lnTo>
                    <a:lnTo>
                      <a:pt x="0" y="8"/>
                    </a:lnTo>
                    <a:lnTo>
                      <a:pt x="0" y="16"/>
                    </a:lnTo>
                    <a:lnTo>
                      <a:pt x="0" y="16"/>
                    </a:lnTo>
                    <a:lnTo>
                      <a:pt x="0" y="16"/>
                    </a:lnTo>
                    <a:lnTo>
                      <a:pt x="0" y="16"/>
                    </a:lnTo>
                    <a:lnTo>
                      <a:pt x="0" y="32"/>
                    </a:lnTo>
                    <a:lnTo>
                      <a:pt x="0" y="32"/>
                    </a:lnTo>
                    <a:lnTo>
                      <a:pt x="0" y="32"/>
                    </a:lnTo>
                    <a:lnTo>
                      <a:pt x="0" y="40"/>
                    </a:lnTo>
                    <a:lnTo>
                      <a:pt x="0" y="40"/>
                    </a:lnTo>
                    <a:lnTo>
                      <a:pt x="0" y="40"/>
                    </a:lnTo>
                    <a:lnTo>
                      <a:pt x="0" y="40"/>
                    </a:lnTo>
                    <a:lnTo>
                      <a:pt x="0" y="48"/>
                    </a:lnTo>
                    <a:lnTo>
                      <a:pt x="0" y="48"/>
                    </a:lnTo>
                    <a:lnTo>
                      <a:pt x="0" y="48"/>
                    </a:lnTo>
                    <a:lnTo>
                      <a:pt x="8" y="56"/>
                    </a:lnTo>
                    <a:lnTo>
                      <a:pt x="8" y="56"/>
                    </a:lnTo>
                    <a:lnTo>
                      <a:pt x="8" y="56"/>
                    </a:lnTo>
                    <a:lnTo>
                      <a:pt x="8" y="56"/>
                    </a:lnTo>
                    <a:lnTo>
                      <a:pt x="16" y="56"/>
                    </a:lnTo>
                    <a:lnTo>
                      <a:pt x="16" y="56"/>
                    </a:lnTo>
                    <a:lnTo>
                      <a:pt x="16" y="56"/>
                    </a:lnTo>
                    <a:lnTo>
                      <a:pt x="8" y="56"/>
                    </a:lnTo>
                    <a:lnTo>
                      <a:pt x="16" y="56"/>
                    </a:lnTo>
                    <a:lnTo>
                      <a:pt x="16" y="56"/>
                    </a:lnTo>
                    <a:lnTo>
                      <a:pt x="16" y="64"/>
                    </a:lnTo>
                    <a:lnTo>
                      <a:pt x="16" y="72"/>
                    </a:lnTo>
                    <a:lnTo>
                      <a:pt x="16" y="72"/>
                    </a:lnTo>
                    <a:lnTo>
                      <a:pt x="24" y="81"/>
                    </a:lnTo>
                    <a:lnTo>
                      <a:pt x="24" y="81"/>
                    </a:lnTo>
                    <a:lnTo>
                      <a:pt x="24" y="81"/>
                    </a:lnTo>
                    <a:lnTo>
                      <a:pt x="16" y="81"/>
                    </a:lnTo>
                    <a:lnTo>
                      <a:pt x="16" y="81"/>
                    </a:lnTo>
                    <a:lnTo>
                      <a:pt x="8" y="81"/>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8" y="97"/>
                    </a:lnTo>
                    <a:lnTo>
                      <a:pt x="8" y="97"/>
                    </a:lnTo>
                    <a:lnTo>
                      <a:pt x="8" y="97"/>
                    </a:lnTo>
                    <a:lnTo>
                      <a:pt x="8" y="97"/>
                    </a:lnTo>
                    <a:lnTo>
                      <a:pt x="16" y="97"/>
                    </a:lnTo>
                    <a:lnTo>
                      <a:pt x="16" y="97"/>
                    </a:lnTo>
                    <a:lnTo>
                      <a:pt x="24" y="97"/>
                    </a:lnTo>
                    <a:lnTo>
                      <a:pt x="24" y="97"/>
                    </a:lnTo>
                    <a:lnTo>
                      <a:pt x="24" y="97"/>
                    </a:lnTo>
                    <a:lnTo>
                      <a:pt x="24" y="97"/>
                    </a:lnTo>
                    <a:lnTo>
                      <a:pt x="24" y="97"/>
                    </a:lnTo>
                    <a:lnTo>
                      <a:pt x="24" y="97"/>
                    </a:lnTo>
                    <a:lnTo>
                      <a:pt x="24" y="97"/>
                    </a:lnTo>
                    <a:lnTo>
                      <a:pt x="24" y="97"/>
                    </a:lnTo>
                    <a:lnTo>
                      <a:pt x="32" y="105"/>
                    </a:lnTo>
                    <a:lnTo>
                      <a:pt x="40" y="105"/>
                    </a:lnTo>
                    <a:lnTo>
                      <a:pt x="40" y="105"/>
                    </a:lnTo>
                    <a:lnTo>
                      <a:pt x="40" y="105"/>
                    </a:lnTo>
                    <a:lnTo>
                      <a:pt x="40" y="113"/>
                    </a:lnTo>
                    <a:lnTo>
                      <a:pt x="40" y="113"/>
                    </a:lnTo>
                    <a:lnTo>
                      <a:pt x="40" y="113"/>
                    </a:lnTo>
                    <a:lnTo>
                      <a:pt x="40" y="113"/>
                    </a:lnTo>
                    <a:lnTo>
                      <a:pt x="40" y="113"/>
                    </a:lnTo>
                    <a:lnTo>
                      <a:pt x="48" y="121"/>
                    </a:lnTo>
                    <a:lnTo>
                      <a:pt x="48" y="121"/>
                    </a:lnTo>
                    <a:lnTo>
                      <a:pt x="48" y="121"/>
                    </a:lnTo>
                    <a:lnTo>
                      <a:pt x="48" y="121"/>
                    </a:lnTo>
                    <a:lnTo>
                      <a:pt x="48" y="129"/>
                    </a:lnTo>
                    <a:lnTo>
                      <a:pt x="48" y="129"/>
                    </a:lnTo>
                    <a:lnTo>
                      <a:pt x="48" y="129"/>
                    </a:lnTo>
                    <a:lnTo>
                      <a:pt x="48" y="129"/>
                    </a:lnTo>
                    <a:lnTo>
                      <a:pt x="48" y="129"/>
                    </a:lnTo>
                    <a:lnTo>
                      <a:pt x="48" y="137"/>
                    </a:lnTo>
                    <a:lnTo>
                      <a:pt x="48" y="137"/>
                    </a:lnTo>
                    <a:lnTo>
                      <a:pt x="48" y="145"/>
                    </a:lnTo>
                    <a:lnTo>
                      <a:pt x="48" y="145"/>
                    </a:lnTo>
                    <a:lnTo>
                      <a:pt x="48" y="145"/>
                    </a:lnTo>
                    <a:lnTo>
                      <a:pt x="48" y="145"/>
                    </a:lnTo>
                    <a:lnTo>
                      <a:pt x="56" y="145"/>
                    </a:lnTo>
                    <a:lnTo>
                      <a:pt x="56" y="145"/>
                    </a:lnTo>
                    <a:lnTo>
                      <a:pt x="56" y="153"/>
                    </a:lnTo>
                    <a:lnTo>
                      <a:pt x="56" y="153"/>
                    </a:lnTo>
                    <a:lnTo>
                      <a:pt x="56" y="153"/>
                    </a:lnTo>
                    <a:lnTo>
                      <a:pt x="56" y="153"/>
                    </a:lnTo>
                    <a:lnTo>
                      <a:pt x="56" y="153"/>
                    </a:lnTo>
                    <a:lnTo>
                      <a:pt x="56" y="153"/>
                    </a:lnTo>
                    <a:lnTo>
                      <a:pt x="56" y="161"/>
                    </a:lnTo>
                    <a:lnTo>
                      <a:pt x="56" y="161"/>
                    </a:lnTo>
                    <a:lnTo>
                      <a:pt x="56" y="161"/>
                    </a:lnTo>
                    <a:lnTo>
                      <a:pt x="56" y="169"/>
                    </a:lnTo>
                    <a:lnTo>
                      <a:pt x="56" y="169"/>
                    </a:lnTo>
                    <a:lnTo>
                      <a:pt x="56" y="177"/>
                    </a:lnTo>
                    <a:lnTo>
                      <a:pt x="56" y="177"/>
                    </a:lnTo>
                    <a:lnTo>
                      <a:pt x="56" y="177"/>
                    </a:lnTo>
                    <a:lnTo>
                      <a:pt x="56" y="177"/>
                    </a:lnTo>
                    <a:lnTo>
                      <a:pt x="56" y="177"/>
                    </a:lnTo>
                    <a:lnTo>
                      <a:pt x="56" y="185"/>
                    </a:lnTo>
                    <a:lnTo>
                      <a:pt x="56" y="185"/>
                    </a:lnTo>
                    <a:lnTo>
                      <a:pt x="56" y="185"/>
                    </a:lnTo>
                    <a:lnTo>
                      <a:pt x="56" y="194"/>
                    </a:lnTo>
                    <a:lnTo>
                      <a:pt x="56" y="194"/>
                    </a:lnTo>
                    <a:lnTo>
                      <a:pt x="56" y="194"/>
                    </a:lnTo>
                    <a:lnTo>
                      <a:pt x="56" y="202"/>
                    </a:lnTo>
                    <a:lnTo>
                      <a:pt x="56" y="202"/>
                    </a:lnTo>
                    <a:lnTo>
                      <a:pt x="56" y="202"/>
                    </a:lnTo>
                    <a:lnTo>
                      <a:pt x="56" y="202"/>
                    </a:lnTo>
                    <a:lnTo>
                      <a:pt x="56" y="210"/>
                    </a:lnTo>
                    <a:lnTo>
                      <a:pt x="56" y="210"/>
                    </a:lnTo>
                    <a:lnTo>
                      <a:pt x="56" y="210"/>
                    </a:lnTo>
                    <a:lnTo>
                      <a:pt x="56" y="210"/>
                    </a:lnTo>
                    <a:lnTo>
                      <a:pt x="56" y="210"/>
                    </a:lnTo>
                    <a:lnTo>
                      <a:pt x="65" y="218"/>
                    </a:lnTo>
                    <a:lnTo>
                      <a:pt x="65" y="218"/>
                    </a:lnTo>
                    <a:lnTo>
                      <a:pt x="65" y="218"/>
                    </a:lnTo>
                    <a:lnTo>
                      <a:pt x="65" y="226"/>
                    </a:lnTo>
                    <a:lnTo>
                      <a:pt x="65" y="226"/>
                    </a:lnTo>
                    <a:lnTo>
                      <a:pt x="65" y="234"/>
                    </a:lnTo>
                    <a:lnTo>
                      <a:pt x="65" y="234"/>
                    </a:lnTo>
                    <a:lnTo>
                      <a:pt x="65" y="234"/>
                    </a:lnTo>
                    <a:lnTo>
                      <a:pt x="65" y="234"/>
                    </a:lnTo>
                    <a:lnTo>
                      <a:pt x="65" y="234"/>
                    </a:lnTo>
                    <a:lnTo>
                      <a:pt x="65" y="242"/>
                    </a:lnTo>
                    <a:lnTo>
                      <a:pt x="65" y="242"/>
                    </a:lnTo>
                    <a:lnTo>
                      <a:pt x="65" y="242"/>
                    </a:lnTo>
                    <a:lnTo>
                      <a:pt x="65" y="242"/>
                    </a:lnTo>
                    <a:lnTo>
                      <a:pt x="65" y="242"/>
                    </a:lnTo>
                    <a:lnTo>
                      <a:pt x="65" y="250"/>
                    </a:lnTo>
                    <a:lnTo>
                      <a:pt x="65" y="250"/>
                    </a:lnTo>
                    <a:lnTo>
                      <a:pt x="65" y="250"/>
                    </a:lnTo>
                    <a:lnTo>
                      <a:pt x="73" y="258"/>
                    </a:lnTo>
                    <a:lnTo>
                      <a:pt x="73" y="258"/>
                    </a:lnTo>
                    <a:lnTo>
                      <a:pt x="73" y="258"/>
                    </a:lnTo>
                    <a:lnTo>
                      <a:pt x="73" y="258"/>
                    </a:lnTo>
                    <a:lnTo>
                      <a:pt x="73" y="266"/>
                    </a:lnTo>
                    <a:lnTo>
                      <a:pt x="73" y="266"/>
                    </a:lnTo>
                    <a:lnTo>
                      <a:pt x="73" y="266"/>
                    </a:lnTo>
                    <a:lnTo>
                      <a:pt x="81" y="266"/>
                    </a:lnTo>
                    <a:lnTo>
                      <a:pt x="81" y="274"/>
                    </a:lnTo>
                    <a:lnTo>
                      <a:pt x="81" y="274"/>
                    </a:lnTo>
                    <a:lnTo>
                      <a:pt x="89" y="274"/>
                    </a:lnTo>
                    <a:lnTo>
                      <a:pt x="89" y="282"/>
                    </a:lnTo>
                    <a:lnTo>
                      <a:pt x="89" y="282"/>
                    </a:lnTo>
                    <a:lnTo>
                      <a:pt x="89" y="282"/>
                    </a:lnTo>
                    <a:lnTo>
                      <a:pt x="89" y="282"/>
                    </a:lnTo>
                    <a:lnTo>
                      <a:pt x="97" y="282"/>
                    </a:lnTo>
                    <a:lnTo>
                      <a:pt x="97" y="282"/>
                    </a:lnTo>
                    <a:lnTo>
                      <a:pt x="97" y="290"/>
                    </a:lnTo>
                    <a:lnTo>
                      <a:pt x="97" y="290"/>
                    </a:lnTo>
                    <a:lnTo>
                      <a:pt x="97" y="290"/>
                    </a:lnTo>
                    <a:lnTo>
                      <a:pt x="97" y="290"/>
                    </a:lnTo>
                    <a:lnTo>
                      <a:pt x="97" y="298"/>
                    </a:lnTo>
                    <a:lnTo>
                      <a:pt x="105" y="298"/>
                    </a:lnTo>
                    <a:lnTo>
                      <a:pt x="105" y="298"/>
                    </a:lnTo>
                    <a:lnTo>
                      <a:pt x="105" y="298"/>
                    </a:lnTo>
                    <a:lnTo>
                      <a:pt x="105" y="298"/>
                    </a:lnTo>
                    <a:lnTo>
                      <a:pt x="105" y="307"/>
                    </a:lnTo>
                    <a:lnTo>
                      <a:pt x="105" y="307"/>
                    </a:lnTo>
                    <a:lnTo>
                      <a:pt x="105" y="307"/>
                    </a:lnTo>
                    <a:lnTo>
                      <a:pt x="113" y="315"/>
                    </a:lnTo>
                    <a:lnTo>
                      <a:pt x="113" y="315"/>
                    </a:lnTo>
                    <a:lnTo>
                      <a:pt x="113" y="315"/>
                    </a:lnTo>
                    <a:lnTo>
                      <a:pt x="113" y="323"/>
                    </a:lnTo>
                    <a:lnTo>
                      <a:pt x="113" y="323"/>
                    </a:lnTo>
                    <a:lnTo>
                      <a:pt x="113" y="323"/>
                    </a:lnTo>
                    <a:lnTo>
                      <a:pt x="113" y="323"/>
                    </a:lnTo>
                    <a:lnTo>
                      <a:pt x="113" y="323"/>
                    </a:lnTo>
                    <a:lnTo>
                      <a:pt x="113" y="323"/>
                    </a:lnTo>
                    <a:lnTo>
                      <a:pt x="113" y="331"/>
                    </a:lnTo>
                    <a:lnTo>
                      <a:pt x="113" y="331"/>
                    </a:lnTo>
                    <a:lnTo>
                      <a:pt x="113" y="331"/>
                    </a:lnTo>
                    <a:lnTo>
                      <a:pt x="113" y="331"/>
                    </a:lnTo>
                    <a:lnTo>
                      <a:pt x="113" y="339"/>
                    </a:lnTo>
                    <a:lnTo>
                      <a:pt x="113" y="339"/>
                    </a:lnTo>
                    <a:lnTo>
                      <a:pt x="113" y="339"/>
                    </a:lnTo>
                    <a:lnTo>
                      <a:pt x="113" y="339"/>
                    </a:lnTo>
                    <a:lnTo>
                      <a:pt x="113" y="339"/>
                    </a:lnTo>
                    <a:lnTo>
                      <a:pt x="113" y="347"/>
                    </a:lnTo>
                    <a:lnTo>
                      <a:pt x="113" y="347"/>
                    </a:lnTo>
                    <a:lnTo>
                      <a:pt x="113" y="347"/>
                    </a:lnTo>
                    <a:lnTo>
                      <a:pt x="113" y="347"/>
                    </a:lnTo>
                    <a:lnTo>
                      <a:pt x="113" y="347"/>
                    </a:lnTo>
                    <a:lnTo>
                      <a:pt x="113" y="355"/>
                    </a:lnTo>
                    <a:lnTo>
                      <a:pt x="113" y="355"/>
                    </a:lnTo>
                    <a:lnTo>
                      <a:pt x="121" y="355"/>
                    </a:lnTo>
                    <a:lnTo>
                      <a:pt x="121" y="355"/>
                    </a:lnTo>
                    <a:lnTo>
                      <a:pt x="121" y="355"/>
                    </a:lnTo>
                    <a:lnTo>
                      <a:pt x="121" y="363"/>
                    </a:lnTo>
                    <a:lnTo>
                      <a:pt x="121" y="363"/>
                    </a:lnTo>
                    <a:lnTo>
                      <a:pt x="129" y="371"/>
                    </a:lnTo>
                    <a:lnTo>
                      <a:pt x="129" y="371"/>
                    </a:lnTo>
                    <a:lnTo>
                      <a:pt x="129" y="371"/>
                    </a:lnTo>
                    <a:lnTo>
                      <a:pt x="129" y="371"/>
                    </a:lnTo>
                    <a:lnTo>
                      <a:pt x="129" y="371"/>
                    </a:lnTo>
                    <a:lnTo>
                      <a:pt x="129" y="371"/>
                    </a:lnTo>
                    <a:lnTo>
                      <a:pt x="129" y="371"/>
                    </a:lnTo>
                    <a:lnTo>
                      <a:pt x="129" y="379"/>
                    </a:lnTo>
                    <a:lnTo>
                      <a:pt x="129" y="379"/>
                    </a:lnTo>
                    <a:lnTo>
                      <a:pt x="129" y="387"/>
                    </a:lnTo>
                    <a:lnTo>
                      <a:pt x="129" y="387"/>
                    </a:lnTo>
                    <a:lnTo>
                      <a:pt x="129" y="395"/>
                    </a:lnTo>
                    <a:lnTo>
                      <a:pt x="129" y="395"/>
                    </a:lnTo>
                    <a:lnTo>
                      <a:pt x="129" y="395"/>
                    </a:lnTo>
                    <a:lnTo>
                      <a:pt x="129" y="395"/>
                    </a:lnTo>
                    <a:lnTo>
                      <a:pt x="121" y="403"/>
                    </a:lnTo>
                    <a:lnTo>
                      <a:pt x="121" y="403"/>
                    </a:lnTo>
                    <a:lnTo>
                      <a:pt x="121" y="403"/>
                    </a:lnTo>
                    <a:lnTo>
                      <a:pt x="121" y="403"/>
                    </a:lnTo>
                    <a:lnTo>
                      <a:pt x="121" y="403"/>
                    </a:lnTo>
                    <a:lnTo>
                      <a:pt x="113" y="411"/>
                    </a:lnTo>
                    <a:lnTo>
                      <a:pt x="113" y="411"/>
                    </a:lnTo>
                    <a:lnTo>
                      <a:pt x="113" y="411"/>
                    </a:lnTo>
                    <a:lnTo>
                      <a:pt x="113" y="411"/>
                    </a:lnTo>
                    <a:lnTo>
                      <a:pt x="113" y="411"/>
                    </a:lnTo>
                    <a:lnTo>
                      <a:pt x="105" y="419"/>
                    </a:lnTo>
                    <a:lnTo>
                      <a:pt x="105" y="419"/>
                    </a:lnTo>
                    <a:lnTo>
                      <a:pt x="97" y="419"/>
                    </a:lnTo>
                    <a:lnTo>
                      <a:pt x="97" y="419"/>
                    </a:lnTo>
                    <a:lnTo>
                      <a:pt x="97" y="419"/>
                    </a:lnTo>
                    <a:lnTo>
                      <a:pt x="97" y="419"/>
                    </a:lnTo>
                    <a:lnTo>
                      <a:pt x="89" y="419"/>
                    </a:lnTo>
                    <a:lnTo>
                      <a:pt x="89" y="419"/>
                    </a:lnTo>
                    <a:lnTo>
                      <a:pt x="89" y="419"/>
                    </a:lnTo>
                    <a:lnTo>
                      <a:pt x="89" y="419"/>
                    </a:lnTo>
                    <a:lnTo>
                      <a:pt x="89" y="419"/>
                    </a:lnTo>
                    <a:lnTo>
                      <a:pt x="89" y="419"/>
                    </a:lnTo>
                    <a:lnTo>
                      <a:pt x="89" y="419"/>
                    </a:lnTo>
                    <a:lnTo>
                      <a:pt x="89" y="419"/>
                    </a:lnTo>
                    <a:lnTo>
                      <a:pt x="89" y="428"/>
                    </a:lnTo>
                    <a:lnTo>
                      <a:pt x="89" y="419"/>
                    </a:lnTo>
                    <a:lnTo>
                      <a:pt x="89" y="428"/>
                    </a:lnTo>
                    <a:lnTo>
                      <a:pt x="89" y="428"/>
                    </a:lnTo>
                    <a:lnTo>
                      <a:pt x="89" y="428"/>
                    </a:lnTo>
                    <a:lnTo>
                      <a:pt x="89" y="428"/>
                    </a:lnTo>
                    <a:lnTo>
                      <a:pt x="89" y="436"/>
                    </a:lnTo>
                    <a:lnTo>
                      <a:pt x="89" y="436"/>
                    </a:lnTo>
                    <a:lnTo>
                      <a:pt x="89" y="436"/>
                    </a:lnTo>
                    <a:lnTo>
                      <a:pt x="89" y="436"/>
                    </a:lnTo>
                    <a:lnTo>
                      <a:pt x="89" y="444"/>
                    </a:lnTo>
                    <a:lnTo>
                      <a:pt x="89" y="444"/>
                    </a:lnTo>
                    <a:lnTo>
                      <a:pt x="89" y="444"/>
                    </a:lnTo>
                    <a:lnTo>
                      <a:pt x="89" y="444"/>
                    </a:lnTo>
                    <a:lnTo>
                      <a:pt x="89" y="444"/>
                    </a:lnTo>
                    <a:lnTo>
                      <a:pt x="89" y="444"/>
                    </a:lnTo>
                    <a:lnTo>
                      <a:pt x="89" y="444"/>
                    </a:lnTo>
                    <a:lnTo>
                      <a:pt x="89" y="444"/>
                    </a:lnTo>
                    <a:lnTo>
                      <a:pt x="89" y="452"/>
                    </a:lnTo>
                    <a:lnTo>
                      <a:pt x="89" y="452"/>
                    </a:lnTo>
                    <a:lnTo>
                      <a:pt x="89" y="452"/>
                    </a:lnTo>
                    <a:lnTo>
                      <a:pt x="89" y="452"/>
                    </a:lnTo>
                    <a:lnTo>
                      <a:pt x="89" y="452"/>
                    </a:lnTo>
                    <a:lnTo>
                      <a:pt x="89" y="452"/>
                    </a:lnTo>
                    <a:lnTo>
                      <a:pt x="89" y="460"/>
                    </a:lnTo>
                    <a:lnTo>
                      <a:pt x="89" y="460"/>
                    </a:lnTo>
                    <a:lnTo>
                      <a:pt x="89" y="460"/>
                    </a:lnTo>
                    <a:lnTo>
                      <a:pt x="89" y="460"/>
                    </a:lnTo>
                    <a:lnTo>
                      <a:pt x="89" y="468"/>
                    </a:lnTo>
                    <a:lnTo>
                      <a:pt x="89" y="468"/>
                    </a:lnTo>
                    <a:lnTo>
                      <a:pt x="89" y="468"/>
                    </a:lnTo>
                    <a:lnTo>
                      <a:pt x="89" y="468"/>
                    </a:lnTo>
                    <a:lnTo>
                      <a:pt x="97" y="468"/>
                    </a:lnTo>
                    <a:lnTo>
                      <a:pt x="97" y="468"/>
                    </a:lnTo>
                    <a:lnTo>
                      <a:pt x="97" y="468"/>
                    </a:lnTo>
                    <a:lnTo>
                      <a:pt x="97" y="468"/>
                    </a:lnTo>
                    <a:lnTo>
                      <a:pt x="97" y="468"/>
                    </a:lnTo>
                    <a:lnTo>
                      <a:pt x="105" y="476"/>
                    </a:lnTo>
                    <a:lnTo>
                      <a:pt x="105" y="476"/>
                    </a:lnTo>
                    <a:lnTo>
                      <a:pt x="105" y="476"/>
                    </a:lnTo>
                    <a:lnTo>
                      <a:pt x="105" y="476"/>
                    </a:lnTo>
                    <a:lnTo>
                      <a:pt x="105" y="476"/>
                    </a:lnTo>
                    <a:lnTo>
                      <a:pt x="105" y="476"/>
                    </a:lnTo>
                    <a:lnTo>
                      <a:pt x="113" y="484"/>
                    </a:lnTo>
                    <a:lnTo>
                      <a:pt x="113" y="484"/>
                    </a:lnTo>
                    <a:lnTo>
                      <a:pt x="113" y="484"/>
                    </a:lnTo>
                    <a:lnTo>
                      <a:pt x="113" y="484"/>
                    </a:lnTo>
                    <a:lnTo>
                      <a:pt x="113" y="492"/>
                    </a:lnTo>
                    <a:lnTo>
                      <a:pt x="113" y="492"/>
                    </a:lnTo>
                    <a:lnTo>
                      <a:pt x="113" y="492"/>
                    </a:lnTo>
                    <a:lnTo>
                      <a:pt x="113" y="492"/>
                    </a:lnTo>
                    <a:lnTo>
                      <a:pt x="113" y="492"/>
                    </a:lnTo>
                    <a:lnTo>
                      <a:pt x="113" y="492"/>
                    </a:lnTo>
                    <a:lnTo>
                      <a:pt x="113" y="492"/>
                    </a:lnTo>
                    <a:lnTo>
                      <a:pt x="113" y="492"/>
                    </a:lnTo>
                    <a:lnTo>
                      <a:pt x="113" y="500"/>
                    </a:lnTo>
                    <a:lnTo>
                      <a:pt x="113" y="500"/>
                    </a:lnTo>
                    <a:lnTo>
                      <a:pt x="113" y="500"/>
                    </a:lnTo>
                    <a:lnTo>
                      <a:pt x="113" y="500"/>
                    </a:lnTo>
                    <a:lnTo>
                      <a:pt x="113" y="508"/>
                    </a:lnTo>
                    <a:lnTo>
                      <a:pt x="113" y="508"/>
                    </a:lnTo>
                    <a:lnTo>
                      <a:pt x="113" y="516"/>
                    </a:lnTo>
                    <a:lnTo>
                      <a:pt x="113" y="516"/>
                    </a:lnTo>
                    <a:lnTo>
                      <a:pt x="113" y="516"/>
                    </a:lnTo>
                    <a:lnTo>
                      <a:pt x="113" y="516"/>
                    </a:lnTo>
                    <a:lnTo>
                      <a:pt x="113" y="516"/>
                    </a:lnTo>
                    <a:lnTo>
                      <a:pt x="113" y="516"/>
                    </a:lnTo>
                    <a:lnTo>
                      <a:pt x="121" y="516"/>
                    </a:lnTo>
                    <a:lnTo>
                      <a:pt x="129" y="524"/>
                    </a:lnTo>
                    <a:lnTo>
                      <a:pt x="129" y="524"/>
                    </a:lnTo>
                    <a:lnTo>
                      <a:pt x="129" y="524"/>
                    </a:lnTo>
                    <a:lnTo>
                      <a:pt x="129" y="524"/>
                    </a:lnTo>
                    <a:lnTo>
                      <a:pt x="129" y="524"/>
                    </a:lnTo>
                    <a:lnTo>
                      <a:pt x="129" y="524"/>
                    </a:lnTo>
                    <a:lnTo>
                      <a:pt x="129" y="532"/>
                    </a:lnTo>
                    <a:lnTo>
                      <a:pt x="129" y="532"/>
                    </a:lnTo>
                    <a:lnTo>
                      <a:pt x="129" y="532"/>
                    </a:lnTo>
                    <a:lnTo>
                      <a:pt x="129" y="532"/>
                    </a:lnTo>
                    <a:lnTo>
                      <a:pt x="129" y="541"/>
                    </a:lnTo>
                    <a:lnTo>
                      <a:pt x="129" y="541"/>
                    </a:lnTo>
                    <a:lnTo>
                      <a:pt x="137" y="541"/>
                    </a:lnTo>
                    <a:lnTo>
                      <a:pt x="137" y="541"/>
                    </a:lnTo>
                    <a:lnTo>
                      <a:pt x="137" y="541"/>
                    </a:lnTo>
                    <a:lnTo>
                      <a:pt x="137" y="549"/>
                    </a:lnTo>
                    <a:lnTo>
                      <a:pt x="137"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73"/>
                    </a:lnTo>
                    <a:lnTo>
                      <a:pt x="145" y="573"/>
                    </a:lnTo>
                    <a:lnTo>
                      <a:pt x="145" y="573"/>
                    </a:lnTo>
                    <a:lnTo>
                      <a:pt x="145" y="581"/>
                    </a:lnTo>
                    <a:lnTo>
                      <a:pt x="145" y="581"/>
                    </a:lnTo>
                    <a:lnTo>
                      <a:pt x="145" y="589"/>
                    </a:lnTo>
                    <a:lnTo>
                      <a:pt x="145" y="589"/>
                    </a:lnTo>
                    <a:lnTo>
                      <a:pt x="145" y="589"/>
                    </a:lnTo>
                    <a:lnTo>
                      <a:pt x="145" y="597"/>
                    </a:lnTo>
                    <a:lnTo>
                      <a:pt x="145" y="597"/>
                    </a:lnTo>
                    <a:lnTo>
                      <a:pt x="145" y="597"/>
                    </a:lnTo>
                    <a:lnTo>
                      <a:pt x="145" y="605"/>
                    </a:lnTo>
                    <a:lnTo>
                      <a:pt x="145" y="605"/>
                    </a:lnTo>
                    <a:lnTo>
                      <a:pt x="145" y="605"/>
                    </a:lnTo>
                    <a:lnTo>
                      <a:pt x="145" y="613"/>
                    </a:lnTo>
                    <a:lnTo>
                      <a:pt x="145" y="613"/>
                    </a:lnTo>
                    <a:lnTo>
                      <a:pt x="145" y="621"/>
                    </a:lnTo>
                    <a:lnTo>
                      <a:pt x="145" y="621"/>
                    </a:lnTo>
                    <a:lnTo>
                      <a:pt x="145" y="621"/>
                    </a:lnTo>
                    <a:lnTo>
                      <a:pt x="145" y="629"/>
                    </a:lnTo>
                    <a:lnTo>
                      <a:pt x="145" y="629"/>
                    </a:lnTo>
                    <a:lnTo>
                      <a:pt x="145" y="637"/>
                    </a:lnTo>
                    <a:lnTo>
                      <a:pt x="145" y="637"/>
                    </a:lnTo>
                    <a:lnTo>
                      <a:pt x="145" y="637"/>
                    </a:lnTo>
                    <a:lnTo>
                      <a:pt x="145" y="637"/>
                    </a:lnTo>
                    <a:lnTo>
                      <a:pt x="145" y="645"/>
                    </a:lnTo>
                    <a:lnTo>
                      <a:pt x="145" y="645"/>
                    </a:lnTo>
                    <a:lnTo>
                      <a:pt x="145" y="654"/>
                    </a:lnTo>
                    <a:lnTo>
                      <a:pt x="145" y="654"/>
                    </a:lnTo>
                    <a:lnTo>
                      <a:pt x="145" y="654"/>
                    </a:lnTo>
                    <a:lnTo>
                      <a:pt x="145" y="654"/>
                    </a:lnTo>
                    <a:lnTo>
                      <a:pt x="145" y="654"/>
                    </a:lnTo>
                    <a:lnTo>
                      <a:pt x="145" y="662"/>
                    </a:lnTo>
                    <a:lnTo>
                      <a:pt x="137" y="662"/>
                    </a:lnTo>
                    <a:lnTo>
                      <a:pt x="137" y="662"/>
                    </a:lnTo>
                    <a:lnTo>
                      <a:pt x="137" y="662"/>
                    </a:lnTo>
                    <a:lnTo>
                      <a:pt x="137" y="670"/>
                    </a:lnTo>
                    <a:lnTo>
                      <a:pt x="137" y="670"/>
                    </a:lnTo>
                    <a:lnTo>
                      <a:pt x="137" y="670"/>
                    </a:lnTo>
                    <a:lnTo>
                      <a:pt x="137" y="670"/>
                    </a:lnTo>
                    <a:lnTo>
                      <a:pt x="137" y="670"/>
                    </a:lnTo>
                    <a:lnTo>
                      <a:pt x="137" y="678"/>
                    </a:lnTo>
                    <a:lnTo>
                      <a:pt x="137" y="678"/>
                    </a:lnTo>
                    <a:lnTo>
                      <a:pt x="137" y="678"/>
                    </a:lnTo>
                    <a:lnTo>
                      <a:pt x="129" y="678"/>
                    </a:lnTo>
                    <a:lnTo>
                      <a:pt x="129" y="686"/>
                    </a:lnTo>
                    <a:lnTo>
                      <a:pt x="129" y="686"/>
                    </a:lnTo>
                    <a:lnTo>
                      <a:pt x="129" y="686"/>
                    </a:lnTo>
                    <a:lnTo>
                      <a:pt x="129" y="686"/>
                    </a:lnTo>
                    <a:lnTo>
                      <a:pt x="129" y="686"/>
                    </a:lnTo>
                    <a:lnTo>
                      <a:pt x="129" y="686"/>
                    </a:lnTo>
                    <a:lnTo>
                      <a:pt x="129" y="686"/>
                    </a:lnTo>
                    <a:lnTo>
                      <a:pt x="129" y="686"/>
                    </a:lnTo>
                    <a:lnTo>
                      <a:pt x="121" y="694"/>
                    </a:lnTo>
                    <a:lnTo>
                      <a:pt x="113" y="694"/>
                    </a:lnTo>
                    <a:lnTo>
                      <a:pt x="113" y="694"/>
                    </a:lnTo>
                    <a:lnTo>
                      <a:pt x="113" y="702"/>
                    </a:lnTo>
                    <a:lnTo>
                      <a:pt x="113" y="702"/>
                    </a:lnTo>
                    <a:lnTo>
                      <a:pt x="105" y="710"/>
                    </a:lnTo>
                    <a:lnTo>
                      <a:pt x="105" y="710"/>
                    </a:lnTo>
                    <a:lnTo>
                      <a:pt x="97" y="710"/>
                    </a:lnTo>
                    <a:lnTo>
                      <a:pt x="97" y="710"/>
                    </a:lnTo>
                    <a:lnTo>
                      <a:pt x="97" y="718"/>
                    </a:lnTo>
                    <a:lnTo>
                      <a:pt x="97" y="718"/>
                    </a:lnTo>
                    <a:lnTo>
                      <a:pt x="97" y="718"/>
                    </a:lnTo>
                    <a:lnTo>
                      <a:pt x="97" y="718"/>
                    </a:lnTo>
                    <a:lnTo>
                      <a:pt x="97" y="718"/>
                    </a:lnTo>
                    <a:lnTo>
                      <a:pt x="97" y="718"/>
                    </a:lnTo>
                    <a:lnTo>
                      <a:pt x="97" y="718"/>
                    </a:lnTo>
                    <a:lnTo>
                      <a:pt x="89" y="726"/>
                    </a:lnTo>
                    <a:lnTo>
                      <a:pt x="89" y="726"/>
                    </a:lnTo>
                    <a:lnTo>
                      <a:pt x="89" y="726"/>
                    </a:lnTo>
                    <a:lnTo>
                      <a:pt x="89" y="726"/>
                    </a:lnTo>
                    <a:lnTo>
                      <a:pt x="89" y="726"/>
                    </a:lnTo>
                    <a:lnTo>
                      <a:pt x="89" y="726"/>
                    </a:lnTo>
                    <a:lnTo>
                      <a:pt x="89" y="734"/>
                    </a:lnTo>
                    <a:lnTo>
                      <a:pt x="89" y="734"/>
                    </a:lnTo>
                    <a:lnTo>
                      <a:pt x="89" y="734"/>
                    </a:lnTo>
                    <a:lnTo>
                      <a:pt x="89" y="734"/>
                    </a:lnTo>
                    <a:lnTo>
                      <a:pt x="81" y="742"/>
                    </a:lnTo>
                    <a:lnTo>
                      <a:pt x="81" y="742"/>
                    </a:lnTo>
                    <a:lnTo>
                      <a:pt x="81" y="742"/>
                    </a:lnTo>
                    <a:lnTo>
                      <a:pt x="81" y="742"/>
                    </a:lnTo>
                    <a:lnTo>
                      <a:pt x="81" y="750"/>
                    </a:lnTo>
                    <a:lnTo>
                      <a:pt x="81" y="750"/>
                    </a:lnTo>
                    <a:lnTo>
                      <a:pt x="81" y="750"/>
                    </a:lnTo>
                    <a:lnTo>
                      <a:pt x="81" y="750"/>
                    </a:lnTo>
                    <a:lnTo>
                      <a:pt x="81" y="758"/>
                    </a:lnTo>
                    <a:lnTo>
                      <a:pt x="81" y="758"/>
                    </a:lnTo>
                    <a:lnTo>
                      <a:pt x="81" y="758"/>
                    </a:lnTo>
                    <a:lnTo>
                      <a:pt x="73" y="766"/>
                    </a:lnTo>
                    <a:lnTo>
                      <a:pt x="73" y="766"/>
                    </a:lnTo>
                    <a:lnTo>
                      <a:pt x="73" y="766"/>
                    </a:lnTo>
                    <a:lnTo>
                      <a:pt x="73" y="766"/>
                    </a:lnTo>
                    <a:lnTo>
                      <a:pt x="73" y="766"/>
                    </a:lnTo>
                    <a:lnTo>
                      <a:pt x="73" y="766"/>
                    </a:lnTo>
                    <a:lnTo>
                      <a:pt x="73" y="766"/>
                    </a:lnTo>
                    <a:lnTo>
                      <a:pt x="73" y="775"/>
                    </a:lnTo>
                    <a:lnTo>
                      <a:pt x="73" y="775"/>
                    </a:lnTo>
                    <a:lnTo>
                      <a:pt x="73" y="775"/>
                    </a:lnTo>
                    <a:lnTo>
                      <a:pt x="65" y="783"/>
                    </a:lnTo>
                    <a:lnTo>
                      <a:pt x="65" y="783"/>
                    </a:lnTo>
                    <a:lnTo>
                      <a:pt x="65" y="783"/>
                    </a:lnTo>
                    <a:lnTo>
                      <a:pt x="65" y="783"/>
                    </a:lnTo>
                    <a:lnTo>
                      <a:pt x="56" y="783"/>
                    </a:lnTo>
                    <a:lnTo>
                      <a:pt x="56" y="783"/>
                    </a:lnTo>
                    <a:lnTo>
                      <a:pt x="48" y="783"/>
                    </a:lnTo>
                    <a:lnTo>
                      <a:pt x="48" y="783"/>
                    </a:lnTo>
                    <a:lnTo>
                      <a:pt x="48" y="783"/>
                    </a:lnTo>
                    <a:lnTo>
                      <a:pt x="48" y="791"/>
                    </a:lnTo>
                    <a:lnTo>
                      <a:pt x="48" y="791"/>
                    </a:lnTo>
                    <a:lnTo>
                      <a:pt x="48" y="791"/>
                    </a:lnTo>
                    <a:lnTo>
                      <a:pt x="48" y="791"/>
                    </a:lnTo>
                    <a:lnTo>
                      <a:pt x="48" y="791"/>
                    </a:lnTo>
                    <a:lnTo>
                      <a:pt x="48" y="791"/>
                    </a:lnTo>
                    <a:lnTo>
                      <a:pt x="48" y="799"/>
                    </a:lnTo>
                    <a:lnTo>
                      <a:pt x="48" y="799"/>
                    </a:lnTo>
                    <a:lnTo>
                      <a:pt x="48" y="799"/>
                    </a:lnTo>
                    <a:lnTo>
                      <a:pt x="48" y="799"/>
                    </a:lnTo>
                    <a:lnTo>
                      <a:pt x="40" y="799"/>
                    </a:lnTo>
                    <a:lnTo>
                      <a:pt x="40" y="799"/>
                    </a:lnTo>
                    <a:lnTo>
                      <a:pt x="40" y="807"/>
                    </a:lnTo>
                    <a:lnTo>
                      <a:pt x="40" y="807"/>
                    </a:lnTo>
                    <a:lnTo>
                      <a:pt x="32" y="815"/>
                    </a:lnTo>
                    <a:lnTo>
                      <a:pt x="32" y="815"/>
                    </a:lnTo>
                    <a:lnTo>
                      <a:pt x="32" y="815"/>
                    </a:lnTo>
                    <a:lnTo>
                      <a:pt x="32" y="815"/>
                    </a:lnTo>
                    <a:lnTo>
                      <a:pt x="32" y="823"/>
                    </a:lnTo>
                    <a:lnTo>
                      <a:pt x="32" y="823"/>
                    </a:lnTo>
                    <a:lnTo>
                      <a:pt x="24" y="823"/>
                    </a:lnTo>
                    <a:lnTo>
                      <a:pt x="24" y="823"/>
                    </a:lnTo>
                    <a:lnTo>
                      <a:pt x="24" y="823"/>
                    </a:lnTo>
                    <a:lnTo>
                      <a:pt x="24" y="823"/>
                    </a:lnTo>
                    <a:lnTo>
                      <a:pt x="24" y="831"/>
                    </a:lnTo>
                    <a:lnTo>
                      <a:pt x="24" y="831"/>
                    </a:lnTo>
                    <a:lnTo>
                      <a:pt x="24" y="831"/>
                    </a:lnTo>
                    <a:lnTo>
                      <a:pt x="16" y="831"/>
                    </a:lnTo>
                    <a:lnTo>
                      <a:pt x="16" y="831"/>
                    </a:lnTo>
                    <a:lnTo>
                      <a:pt x="16" y="831"/>
                    </a:lnTo>
                    <a:lnTo>
                      <a:pt x="16" y="831"/>
                    </a:lnTo>
                    <a:lnTo>
                      <a:pt x="8" y="839"/>
                    </a:lnTo>
                    <a:lnTo>
                      <a:pt x="8" y="839"/>
                    </a:lnTo>
                    <a:lnTo>
                      <a:pt x="8" y="839"/>
                    </a:lnTo>
                    <a:lnTo>
                      <a:pt x="8" y="839"/>
                    </a:lnTo>
                    <a:lnTo>
                      <a:pt x="8" y="839"/>
                    </a:lnTo>
                    <a:lnTo>
                      <a:pt x="8" y="839"/>
                    </a:lnTo>
                    <a:lnTo>
                      <a:pt x="8" y="839"/>
                    </a:lnTo>
                    <a:lnTo>
                      <a:pt x="8" y="839"/>
                    </a:lnTo>
                    <a:lnTo>
                      <a:pt x="8" y="847"/>
                    </a:lnTo>
                    <a:lnTo>
                      <a:pt x="8" y="847"/>
                    </a:lnTo>
                    <a:lnTo>
                      <a:pt x="8" y="847"/>
                    </a:lnTo>
                    <a:lnTo>
                      <a:pt x="8" y="847"/>
                    </a:lnTo>
                    <a:lnTo>
                      <a:pt x="8" y="847"/>
                    </a:lnTo>
                    <a:lnTo>
                      <a:pt x="8" y="847"/>
                    </a:lnTo>
                    <a:lnTo>
                      <a:pt x="8" y="855"/>
                    </a:lnTo>
                    <a:lnTo>
                      <a:pt x="8" y="855"/>
                    </a:lnTo>
                    <a:lnTo>
                      <a:pt x="8" y="855"/>
                    </a:lnTo>
                    <a:lnTo>
                      <a:pt x="8" y="855"/>
                    </a:lnTo>
                    <a:lnTo>
                      <a:pt x="8" y="863"/>
                    </a:lnTo>
                    <a:lnTo>
                      <a:pt x="8" y="863"/>
                    </a:lnTo>
                    <a:lnTo>
                      <a:pt x="8" y="863"/>
                    </a:lnTo>
                    <a:lnTo>
                      <a:pt x="8" y="863"/>
                    </a:lnTo>
                    <a:lnTo>
                      <a:pt x="8" y="863"/>
                    </a:lnTo>
                    <a:lnTo>
                      <a:pt x="8" y="871"/>
                    </a:lnTo>
                    <a:lnTo>
                      <a:pt x="8" y="871"/>
                    </a:lnTo>
                    <a:lnTo>
                      <a:pt x="8" y="879"/>
                    </a:lnTo>
                    <a:lnTo>
                      <a:pt x="8" y="879"/>
                    </a:lnTo>
                    <a:lnTo>
                      <a:pt x="8" y="879"/>
                    </a:lnTo>
                    <a:lnTo>
                      <a:pt x="8" y="879"/>
                    </a:lnTo>
                    <a:lnTo>
                      <a:pt x="8" y="879"/>
                    </a:lnTo>
                    <a:lnTo>
                      <a:pt x="8" y="888"/>
                    </a:lnTo>
                    <a:lnTo>
                      <a:pt x="8" y="888"/>
                    </a:lnTo>
                    <a:lnTo>
                      <a:pt x="8" y="888"/>
                    </a:lnTo>
                    <a:lnTo>
                      <a:pt x="8" y="888"/>
                    </a:lnTo>
                    <a:lnTo>
                      <a:pt x="8" y="888"/>
                    </a:lnTo>
                    <a:lnTo>
                      <a:pt x="8" y="896"/>
                    </a:lnTo>
                    <a:lnTo>
                      <a:pt x="8" y="896"/>
                    </a:lnTo>
                    <a:lnTo>
                      <a:pt x="8" y="896"/>
                    </a:lnTo>
                    <a:lnTo>
                      <a:pt x="8" y="896"/>
                    </a:lnTo>
                    <a:lnTo>
                      <a:pt x="8" y="896"/>
                    </a:lnTo>
                    <a:lnTo>
                      <a:pt x="8" y="896"/>
                    </a:lnTo>
                    <a:lnTo>
                      <a:pt x="8" y="904"/>
                    </a:lnTo>
                    <a:lnTo>
                      <a:pt x="8" y="904"/>
                    </a:lnTo>
                    <a:lnTo>
                      <a:pt x="16" y="904"/>
                    </a:lnTo>
                    <a:lnTo>
                      <a:pt x="16" y="904"/>
                    </a:lnTo>
                    <a:lnTo>
                      <a:pt x="24" y="904"/>
                    </a:lnTo>
                    <a:lnTo>
                      <a:pt x="24" y="904"/>
                    </a:lnTo>
                    <a:lnTo>
                      <a:pt x="24" y="904"/>
                    </a:lnTo>
                    <a:lnTo>
                      <a:pt x="24" y="904"/>
                    </a:lnTo>
                    <a:lnTo>
                      <a:pt x="24" y="904"/>
                    </a:lnTo>
                    <a:lnTo>
                      <a:pt x="24" y="904"/>
                    </a:lnTo>
                    <a:lnTo>
                      <a:pt x="32" y="904"/>
                    </a:lnTo>
                    <a:lnTo>
                      <a:pt x="32" y="904"/>
                    </a:lnTo>
                    <a:lnTo>
                      <a:pt x="32" y="904"/>
                    </a:lnTo>
                    <a:lnTo>
                      <a:pt x="32" y="904"/>
                    </a:lnTo>
                    <a:lnTo>
                      <a:pt x="40" y="904"/>
                    </a:lnTo>
                    <a:lnTo>
                      <a:pt x="40" y="904"/>
                    </a:lnTo>
                    <a:lnTo>
                      <a:pt x="40" y="904"/>
                    </a:lnTo>
                    <a:lnTo>
                      <a:pt x="40" y="904"/>
                    </a:lnTo>
                    <a:lnTo>
                      <a:pt x="48" y="904"/>
                    </a:lnTo>
                    <a:lnTo>
                      <a:pt x="48" y="904"/>
                    </a:lnTo>
                    <a:lnTo>
                      <a:pt x="56" y="904"/>
                    </a:lnTo>
                    <a:lnTo>
                      <a:pt x="56" y="896"/>
                    </a:lnTo>
                    <a:lnTo>
                      <a:pt x="56" y="896"/>
                    </a:lnTo>
                    <a:lnTo>
                      <a:pt x="56" y="896"/>
                    </a:lnTo>
                    <a:lnTo>
                      <a:pt x="56" y="896"/>
                    </a:lnTo>
                    <a:lnTo>
                      <a:pt x="65" y="896"/>
                    </a:lnTo>
                    <a:lnTo>
                      <a:pt x="65" y="896"/>
                    </a:lnTo>
                    <a:lnTo>
                      <a:pt x="65" y="896"/>
                    </a:lnTo>
                    <a:lnTo>
                      <a:pt x="73" y="896"/>
                    </a:lnTo>
                    <a:lnTo>
                      <a:pt x="73" y="896"/>
                    </a:lnTo>
                    <a:lnTo>
                      <a:pt x="73" y="896"/>
                    </a:lnTo>
                    <a:lnTo>
                      <a:pt x="81" y="896"/>
                    </a:lnTo>
                    <a:lnTo>
                      <a:pt x="81" y="896"/>
                    </a:lnTo>
                    <a:lnTo>
                      <a:pt x="81" y="896"/>
                    </a:lnTo>
                    <a:lnTo>
                      <a:pt x="81" y="904"/>
                    </a:lnTo>
                    <a:lnTo>
                      <a:pt x="81" y="904"/>
                    </a:lnTo>
                    <a:lnTo>
                      <a:pt x="81" y="904"/>
                    </a:lnTo>
                    <a:lnTo>
                      <a:pt x="81" y="904"/>
                    </a:lnTo>
                    <a:lnTo>
                      <a:pt x="81" y="904"/>
                    </a:lnTo>
                    <a:lnTo>
                      <a:pt x="81" y="912"/>
                    </a:lnTo>
                    <a:lnTo>
                      <a:pt x="81" y="912"/>
                    </a:lnTo>
                    <a:lnTo>
                      <a:pt x="81" y="912"/>
                    </a:lnTo>
                    <a:lnTo>
                      <a:pt x="81" y="912"/>
                    </a:lnTo>
                    <a:lnTo>
                      <a:pt x="89" y="920"/>
                    </a:lnTo>
                    <a:lnTo>
                      <a:pt x="89" y="920"/>
                    </a:lnTo>
                    <a:lnTo>
                      <a:pt x="89" y="920"/>
                    </a:lnTo>
                    <a:lnTo>
                      <a:pt x="89" y="928"/>
                    </a:lnTo>
                    <a:lnTo>
                      <a:pt x="89" y="928"/>
                    </a:lnTo>
                    <a:lnTo>
                      <a:pt x="89" y="928"/>
                    </a:lnTo>
                    <a:lnTo>
                      <a:pt x="89" y="928"/>
                    </a:lnTo>
                    <a:lnTo>
                      <a:pt x="89" y="928"/>
                    </a:lnTo>
                    <a:lnTo>
                      <a:pt x="89" y="936"/>
                    </a:lnTo>
                    <a:lnTo>
                      <a:pt x="89" y="936"/>
                    </a:lnTo>
                    <a:lnTo>
                      <a:pt x="89" y="936"/>
                    </a:lnTo>
                    <a:lnTo>
                      <a:pt x="89" y="944"/>
                    </a:lnTo>
                    <a:lnTo>
                      <a:pt x="89" y="944"/>
                    </a:lnTo>
                    <a:lnTo>
                      <a:pt x="89" y="952"/>
                    </a:lnTo>
                    <a:lnTo>
                      <a:pt x="89" y="952"/>
                    </a:lnTo>
                    <a:lnTo>
                      <a:pt x="89" y="952"/>
                    </a:lnTo>
                    <a:lnTo>
                      <a:pt x="89" y="952"/>
                    </a:lnTo>
                    <a:lnTo>
                      <a:pt x="89" y="960"/>
                    </a:lnTo>
                    <a:lnTo>
                      <a:pt x="89" y="960"/>
                    </a:lnTo>
                    <a:lnTo>
                      <a:pt x="89" y="960"/>
                    </a:lnTo>
                    <a:lnTo>
                      <a:pt x="89" y="960"/>
                    </a:lnTo>
                    <a:lnTo>
                      <a:pt x="89" y="968"/>
                    </a:lnTo>
                    <a:lnTo>
                      <a:pt x="89" y="968"/>
                    </a:lnTo>
                    <a:lnTo>
                      <a:pt x="89" y="968"/>
                    </a:lnTo>
                    <a:lnTo>
                      <a:pt x="89" y="968"/>
                    </a:lnTo>
                    <a:lnTo>
                      <a:pt x="89" y="968"/>
                    </a:lnTo>
                    <a:lnTo>
                      <a:pt x="89" y="968"/>
                    </a:lnTo>
                    <a:lnTo>
                      <a:pt x="89" y="976"/>
                    </a:lnTo>
                    <a:lnTo>
                      <a:pt x="89" y="976"/>
                    </a:lnTo>
                    <a:lnTo>
                      <a:pt x="89" y="976"/>
                    </a:lnTo>
                    <a:lnTo>
                      <a:pt x="89" y="976"/>
                    </a:lnTo>
                    <a:lnTo>
                      <a:pt x="89" y="984"/>
                    </a:lnTo>
                    <a:lnTo>
                      <a:pt x="89" y="984"/>
                    </a:lnTo>
                    <a:lnTo>
                      <a:pt x="89" y="992"/>
                    </a:lnTo>
                    <a:lnTo>
                      <a:pt x="89" y="992"/>
                    </a:lnTo>
                    <a:lnTo>
                      <a:pt x="89" y="992"/>
                    </a:lnTo>
                    <a:lnTo>
                      <a:pt x="89" y="992"/>
                    </a:lnTo>
                    <a:lnTo>
                      <a:pt x="89" y="992"/>
                    </a:lnTo>
                    <a:lnTo>
                      <a:pt x="89" y="992"/>
                    </a:lnTo>
                    <a:lnTo>
                      <a:pt x="89" y="1001"/>
                    </a:lnTo>
                    <a:lnTo>
                      <a:pt x="89" y="1001"/>
                    </a:lnTo>
                    <a:lnTo>
                      <a:pt x="89" y="1001"/>
                    </a:lnTo>
                    <a:lnTo>
                      <a:pt x="89" y="1001"/>
                    </a:lnTo>
                    <a:lnTo>
                      <a:pt x="81" y="1009"/>
                    </a:lnTo>
                    <a:lnTo>
                      <a:pt x="81" y="1009"/>
                    </a:lnTo>
                    <a:lnTo>
                      <a:pt x="81" y="1009"/>
                    </a:lnTo>
                    <a:lnTo>
                      <a:pt x="81" y="1009"/>
                    </a:lnTo>
                    <a:lnTo>
                      <a:pt x="73" y="1017"/>
                    </a:lnTo>
                    <a:lnTo>
                      <a:pt x="73" y="1017"/>
                    </a:lnTo>
                    <a:lnTo>
                      <a:pt x="73" y="1017"/>
                    </a:lnTo>
                    <a:lnTo>
                      <a:pt x="73" y="1017"/>
                    </a:lnTo>
                    <a:lnTo>
                      <a:pt x="73" y="1017"/>
                    </a:lnTo>
                    <a:lnTo>
                      <a:pt x="73" y="1017"/>
                    </a:lnTo>
                    <a:lnTo>
                      <a:pt x="73" y="1017"/>
                    </a:lnTo>
                    <a:lnTo>
                      <a:pt x="73" y="1025"/>
                    </a:lnTo>
                    <a:lnTo>
                      <a:pt x="73" y="1033"/>
                    </a:lnTo>
                    <a:lnTo>
                      <a:pt x="73" y="1033"/>
                    </a:lnTo>
                    <a:lnTo>
                      <a:pt x="65" y="1033"/>
                    </a:lnTo>
                    <a:lnTo>
                      <a:pt x="65" y="1033"/>
                    </a:lnTo>
                    <a:lnTo>
                      <a:pt x="65" y="1041"/>
                    </a:lnTo>
                    <a:lnTo>
                      <a:pt x="65" y="1041"/>
                    </a:lnTo>
                    <a:lnTo>
                      <a:pt x="65" y="1041"/>
                    </a:lnTo>
                    <a:lnTo>
                      <a:pt x="65" y="1041"/>
                    </a:lnTo>
                    <a:lnTo>
                      <a:pt x="65" y="1041"/>
                    </a:lnTo>
                    <a:lnTo>
                      <a:pt x="65" y="1041"/>
                    </a:lnTo>
                    <a:lnTo>
                      <a:pt x="65" y="1049"/>
                    </a:lnTo>
                    <a:lnTo>
                      <a:pt x="65" y="1049"/>
                    </a:lnTo>
                    <a:lnTo>
                      <a:pt x="65" y="1049"/>
                    </a:lnTo>
                    <a:lnTo>
                      <a:pt x="65" y="1049"/>
                    </a:lnTo>
                    <a:lnTo>
                      <a:pt x="56" y="1049"/>
                    </a:lnTo>
                    <a:lnTo>
                      <a:pt x="56" y="1057"/>
                    </a:lnTo>
                    <a:lnTo>
                      <a:pt x="56" y="1057"/>
                    </a:lnTo>
                    <a:lnTo>
                      <a:pt x="56" y="1057"/>
                    </a:lnTo>
                    <a:lnTo>
                      <a:pt x="56" y="1057"/>
                    </a:lnTo>
                    <a:lnTo>
                      <a:pt x="56" y="1065"/>
                    </a:lnTo>
                    <a:lnTo>
                      <a:pt x="56" y="1065"/>
                    </a:lnTo>
                    <a:lnTo>
                      <a:pt x="56" y="1065"/>
                    </a:lnTo>
                    <a:lnTo>
                      <a:pt x="56" y="1073"/>
                    </a:lnTo>
                    <a:lnTo>
                      <a:pt x="56" y="1073"/>
                    </a:lnTo>
                    <a:lnTo>
                      <a:pt x="56" y="1073"/>
                    </a:lnTo>
                    <a:lnTo>
                      <a:pt x="56" y="1073"/>
                    </a:lnTo>
                    <a:lnTo>
                      <a:pt x="56" y="1081"/>
                    </a:lnTo>
                    <a:lnTo>
                      <a:pt x="56" y="1081"/>
                    </a:lnTo>
                    <a:lnTo>
                      <a:pt x="56" y="1081"/>
                    </a:lnTo>
                    <a:lnTo>
                      <a:pt x="56" y="1089"/>
                    </a:lnTo>
                    <a:lnTo>
                      <a:pt x="56" y="1089"/>
                    </a:lnTo>
                    <a:lnTo>
                      <a:pt x="56" y="1089"/>
                    </a:lnTo>
                    <a:lnTo>
                      <a:pt x="56" y="1089"/>
                    </a:lnTo>
                    <a:lnTo>
                      <a:pt x="56" y="1089"/>
                    </a:lnTo>
                    <a:lnTo>
                      <a:pt x="56" y="1089"/>
                    </a:lnTo>
                    <a:lnTo>
                      <a:pt x="56" y="1097"/>
                    </a:lnTo>
                    <a:lnTo>
                      <a:pt x="56" y="1097"/>
                    </a:lnTo>
                    <a:lnTo>
                      <a:pt x="56" y="1097"/>
                    </a:lnTo>
                    <a:lnTo>
                      <a:pt x="56" y="1105"/>
                    </a:lnTo>
                    <a:lnTo>
                      <a:pt x="56" y="1105"/>
                    </a:lnTo>
                    <a:lnTo>
                      <a:pt x="48" y="1113"/>
                    </a:lnTo>
                    <a:lnTo>
                      <a:pt x="48" y="1113"/>
                    </a:lnTo>
                    <a:lnTo>
                      <a:pt x="48" y="1113"/>
                    </a:lnTo>
                    <a:lnTo>
                      <a:pt x="48" y="1113"/>
                    </a:lnTo>
                    <a:lnTo>
                      <a:pt x="48" y="1113"/>
                    </a:lnTo>
                    <a:lnTo>
                      <a:pt x="40" y="1122"/>
                    </a:lnTo>
                    <a:lnTo>
                      <a:pt x="40" y="1122"/>
                    </a:lnTo>
                    <a:lnTo>
                      <a:pt x="40" y="1122"/>
                    </a:lnTo>
                    <a:lnTo>
                      <a:pt x="40" y="1122"/>
                    </a:lnTo>
                    <a:lnTo>
                      <a:pt x="40" y="1130"/>
                    </a:lnTo>
                    <a:lnTo>
                      <a:pt x="40" y="1130"/>
                    </a:lnTo>
                    <a:lnTo>
                      <a:pt x="40" y="1130"/>
                    </a:lnTo>
                    <a:lnTo>
                      <a:pt x="40" y="1130"/>
                    </a:lnTo>
                    <a:lnTo>
                      <a:pt x="40" y="1130"/>
                    </a:lnTo>
                    <a:lnTo>
                      <a:pt x="40" y="1138"/>
                    </a:lnTo>
                    <a:lnTo>
                      <a:pt x="40" y="1138"/>
                    </a:lnTo>
                    <a:lnTo>
                      <a:pt x="40" y="1138"/>
                    </a:lnTo>
                    <a:lnTo>
                      <a:pt x="40" y="1146"/>
                    </a:lnTo>
                    <a:lnTo>
                      <a:pt x="40" y="1146"/>
                    </a:lnTo>
                    <a:lnTo>
                      <a:pt x="40" y="1146"/>
                    </a:lnTo>
                    <a:lnTo>
                      <a:pt x="40" y="1146"/>
                    </a:lnTo>
                    <a:lnTo>
                      <a:pt x="40" y="1154"/>
                    </a:lnTo>
                    <a:lnTo>
                      <a:pt x="40" y="1154"/>
                    </a:lnTo>
                    <a:lnTo>
                      <a:pt x="48" y="1154"/>
                    </a:lnTo>
                    <a:lnTo>
                      <a:pt x="48" y="1154"/>
                    </a:lnTo>
                    <a:lnTo>
                      <a:pt x="48" y="1154"/>
                    </a:lnTo>
                    <a:lnTo>
                      <a:pt x="48" y="1162"/>
                    </a:lnTo>
                    <a:lnTo>
                      <a:pt x="48" y="1162"/>
                    </a:lnTo>
                    <a:lnTo>
                      <a:pt x="48" y="1162"/>
                    </a:lnTo>
                    <a:lnTo>
                      <a:pt x="48" y="1162"/>
                    </a:lnTo>
                    <a:lnTo>
                      <a:pt x="48" y="1170"/>
                    </a:lnTo>
                    <a:lnTo>
                      <a:pt x="48" y="1170"/>
                    </a:lnTo>
                    <a:lnTo>
                      <a:pt x="48" y="1170"/>
                    </a:lnTo>
                    <a:lnTo>
                      <a:pt x="48" y="1170"/>
                    </a:lnTo>
                    <a:lnTo>
                      <a:pt x="48" y="1170"/>
                    </a:lnTo>
                    <a:lnTo>
                      <a:pt x="48" y="1170"/>
                    </a:lnTo>
                    <a:lnTo>
                      <a:pt x="48" y="1170"/>
                    </a:lnTo>
                    <a:lnTo>
                      <a:pt x="56" y="1178"/>
                    </a:lnTo>
                    <a:lnTo>
                      <a:pt x="56" y="1178"/>
                    </a:lnTo>
                    <a:lnTo>
                      <a:pt x="56" y="1178"/>
                    </a:lnTo>
                    <a:lnTo>
                      <a:pt x="56" y="1178"/>
                    </a:lnTo>
                    <a:lnTo>
                      <a:pt x="56" y="1186"/>
                    </a:lnTo>
                    <a:lnTo>
                      <a:pt x="56" y="1194"/>
                    </a:lnTo>
                    <a:lnTo>
                      <a:pt x="56" y="1194"/>
                    </a:lnTo>
                    <a:lnTo>
                      <a:pt x="56" y="1194"/>
                    </a:lnTo>
                    <a:lnTo>
                      <a:pt x="56" y="1194"/>
                    </a:lnTo>
                    <a:lnTo>
                      <a:pt x="56" y="1194"/>
                    </a:lnTo>
                    <a:lnTo>
                      <a:pt x="56" y="1202"/>
                    </a:lnTo>
                    <a:lnTo>
                      <a:pt x="56" y="1202"/>
                    </a:lnTo>
                    <a:lnTo>
                      <a:pt x="56" y="1202"/>
                    </a:lnTo>
                    <a:lnTo>
                      <a:pt x="56" y="1210"/>
                    </a:lnTo>
                    <a:lnTo>
                      <a:pt x="56" y="1210"/>
                    </a:lnTo>
                    <a:lnTo>
                      <a:pt x="56" y="1210"/>
                    </a:lnTo>
                    <a:lnTo>
                      <a:pt x="56" y="1210"/>
                    </a:lnTo>
                    <a:lnTo>
                      <a:pt x="56" y="1218"/>
                    </a:lnTo>
                    <a:lnTo>
                      <a:pt x="56" y="1218"/>
                    </a:lnTo>
                    <a:lnTo>
                      <a:pt x="56" y="1218"/>
                    </a:lnTo>
                    <a:lnTo>
                      <a:pt x="56" y="1218"/>
                    </a:lnTo>
                    <a:lnTo>
                      <a:pt x="56" y="1218"/>
                    </a:lnTo>
                    <a:lnTo>
                      <a:pt x="56" y="1218"/>
                    </a:lnTo>
                    <a:lnTo>
                      <a:pt x="56" y="1226"/>
                    </a:lnTo>
                    <a:lnTo>
                      <a:pt x="56" y="1226"/>
                    </a:lnTo>
                    <a:lnTo>
                      <a:pt x="48" y="1226"/>
                    </a:lnTo>
                    <a:lnTo>
                      <a:pt x="48" y="1226"/>
                    </a:lnTo>
                    <a:lnTo>
                      <a:pt x="48" y="1226"/>
                    </a:lnTo>
                    <a:lnTo>
                      <a:pt x="48" y="1235"/>
                    </a:lnTo>
                    <a:lnTo>
                      <a:pt x="48" y="1235"/>
                    </a:lnTo>
                    <a:lnTo>
                      <a:pt x="48" y="1235"/>
                    </a:lnTo>
                    <a:lnTo>
                      <a:pt x="48" y="1235"/>
                    </a:lnTo>
                    <a:lnTo>
                      <a:pt x="48" y="1243"/>
                    </a:lnTo>
                    <a:lnTo>
                      <a:pt x="48" y="1235"/>
                    </a:lnTo>
                    <a:lnTo>
                      <a:pt x="48" y="1243"/>
                    </a:lnTo>
                    <a:lnTo>
                      <a:pt x="48" y="1243"/>
                    </a:lnTo>
                    <a:lnTo>
                      <a:pt x="48" y="1243"/>
                    </a:lnTo>
                    <a:lnTo>
                      <a:pt x="48" y="1243"/>
                    </a:lnTo>
                    <a:lnTo>
                      <a:pt x="48" y="1251"/>
                    </a:lnTo>
                    <a:lnTo>
                      <a:pt x="48" y="1251"/>
                    </a:lnTo>
                    <a:lnTo>
                      <a:pt x="48" y="1251"/>
                    </a:lnTo>
                    <a:lnTo>
                      <a:pt x="48" y="1251"/>
                    </a:lnTo>
                    <a:lnTo>
                      <a:pt x="48" y="1251"/>
                    </a:lnTo>
                    <a:lnTo>
                      <a:pt x="48" y="1251"/>
                    </a:lnTo>
                    <a:lnTo>
                      <a:pt x="48" y="1251"/>
                    </a:lnTo>
                    <a:lnTo>
                      <a:pt x="48" y="1251"/>
                    </a:lnTo>
                    <a:lnTo>
                      <a:pt x="56" y="1259"/>
                    </a:lnTo>
                    <a:lnTo>
                      <a:pt x="56" y="1259"/>
                    </a:lnTo>
                    <a:lnTo>
                      <a:pt x="65" y="1259"/>
                    </a:lnTo>
                    <a:lnTo>
                      <a:pt x="65" y="1259"/>
                    </a:lnTo>
                    <a:lnTo>
                      <a:pt x="65" y="1259"/>
                    </a:lnTo>
                    <a:lnTo>
                      <a:pt x="65" y="1259"/>
                    </a:lnTo>
                    <a:lnTo>
                      <a:pt x="73" y="1267"/>
                    </a:lnTo>
                    <a:lnTo>
                      <a:pt x="73" y="1267"/>
                    </a:lnTo>
                    <a:lnTo>
                      <a:pt x="73" y="1267"/>
                    </a:lnTo>
                    <a:lnTo>
                      <a:pt x="73" y="1267"/>
                    </a:lnTo>
                    <a:lnTo>
                      <a:pt x="73" y="1267"/>
                    </a:lnTo>
                    <a:lnTo>
                      <a:pt x="73" y="1275"/>
                    </a:lnTo>
                    <a:lnTo>
                      <a:pt x="73" y="1275"/>
                    </a:lnTo>
                    <a:lnTo>
                      <a:pt x="73" y="1275"/>
                    </a:lnTo>
                    <a:lnTo>
                      <a:pt x="73" y="1275"/>
                    </a:lnTo>
                    <a:lnTo>
                      <a:pt x="81" y="1283"/>
                    </a:lnTo>
                    <a:lnTo>
                      <a:pt x="81" y="1283"/>
                    </a:lnTo>
                    <a:lnTo>
                      <a:pt x="81" y="1283"/>
                    </a:lnTo>
                    <a:lnTo>
                      <a:pt x="81" y="1283"/>
                    </a:lnTo>
                    <a:lnTo>
                      <a:pt x="81" y="1291"/>
                    </a:lnTo>
                    <a:lnTo>
                      <a:pt x="81" y="1291"/>
                    </a:lnTo>
                    <a:lnTo>
                      <a:pt x="81" y="1291"/>
                    </a:lnTo>
                    <a:lnTo>
                      <a:pt x="81" y="1299"/>
                    </a:lnTo>
                    <a:lnTo>
                      <a:pt x="81" y="1299"/>
                    </a:lnTo>
                    <a:lnTo>
                      <a:pt x="81" y="1299"/>
                    </a:lnTo>
                    <a:lnTo>
                      <a:pt x="81" y="1307"/>
                    </a:lnTo>
                    <a:lnTo>
                      <a:pt x="81" y="1307"/>
                    </a:lnTo>
                    <a:lnTo>
                      <a:pt x="81" y="1307"/>
                    </a:lnTo>
                    <a:lnTo>
                      <a:pt x="81" y="1307"/>
                    </a:lnTo>
                    <a:lnTo>
                      <a:pt x="81" y="1315"/>
                    </a:lnTo>
                    <a:lnTo>
                      <a:pt x="81" y="1315"/>
                    </a:lnTo>
                    <a:lnTo>
                      <a:pt x="81" y="1315"/>
                    </a:lnTo>
                    <a:lnTo>
                      <a:pt x="81" y="1315"/>
                    </a:lnTo>
                    <a:lnTo>
                      <a:pt x="81" y="1315"/>
                    </a:lnTo>
                    <a:lnTo>
                      <a:pt x="81" y="1323"/>
                    </a:lnTo>
                    <a:lnTo>
                      <a:pt x="81" y="1323"/>
                    </a:lnTo>
                    <a:lnTo>
                      <a:pt x="81" y="1331"/>
                    </a:lnTo>
                    <a:lnTo>
                      <a:pt x="81" y="1331"/>
                    </a:lnTo>
                    <a:lnTo>
                      <a:pt x="81" y="1339"/>
                    </a:lnTo>
                    <a:lnTo>
                      <a:pt x="81" y="1339"/>
                    </a:lnTo>
                    <a:lnTo>
                      <a:pt x="81" y="1339"/>
                    </a:lnTo>
                    <a:lnTo>
                      <a:pt x="81" y="1339"/>
                    </a:lnTo>
                    <a:lnTo>
                      <a:pt x="81" y="1339"/>
                    </a:lnTo>
                    <a:lnTo>
                      <a:pt x="81" y="1339"/>
                    </a:lnTo>
                    <a:lnTo>
                      <a:pt x="81" y="1348"/>
                    </a:lnTo>
                    <a:lnTo>
                      <a:pt x="81" y="1348"/>
                    </a:lnTo>
                    <a:lnTo>
                      <a:pt x="81" y="1348"/>
                    </a:lnTo>
                    <a:lnTo>
                      <a:pt x="81" y="1348"/>
                    </a:lnTo>
                    <a:lnTo>
                      <a:pt x="89" y="1356"/>
                    </a:lnTo>
                    <a:lnTo>
                      <a:pt x="89" y="1356"/>
                    </a:lnTo>
                    <a:lnTo>
                      <a:pt x="89" y="1356"/>
                    </a:lnTo>
                    <a:lnTo>
                      <a:pt x="89" y="1364"/>
                    </a:lnTo>
                    <a:lnTo>
                      <a:pt x="89" y="1364"/>
                    </a:lnTo>
                    <a:lnTo>
                      <a:pt x="97" y="1372"/>
                    </a:lnTo>
                    <a:lnTo>
                      <a:pt x="97" y="1372"/>
                    </a:lnTo>
                    <a:lnTo>
                      <a:pt x="97" y="1372"/>
                    </a:lnTo>
                    <a:lnTo>
                      <a:pt x="97" y="1372"/>
                    </a:lnTo>
                    <a:lnTo>
                      <a:pt x="97" y="1380"/>
                    </a:lnTo>
                    <a:lnTo>
                      <a:pt x="97" y="1380"/>
                    </a:lnTo>
                    <a:lnTo>
                      <a:pt x="97" y="1380"/>
                    </a:lnTo>
                    <a:lnTo>
                      <a:pt x="97" y="1380"/>
                    </a:lnTo>
                    <a:lnTo>
                      <a:pt x="97" y="1380"/>
                    </a:lnTo>
                    <a:lnTo>
                      <a:pt x="97" y="1388"/>
                    </a:lnTo>
                    <a:lnTo>
                      <a:pt x="97" y="1388"/>
                    </a:lnTo>
                    <a:lnTo>
                      <a:pt x="97" y="1396"/>
                    </a:lnTo>
                    <a:lnTo>
                      <a:pt x="97" y="1388"/>
                    </a:lnTo>
                    <a:lnTo>
                      <a:pt x="105" y="1396"/>
                    </a:lnTo>
                    <a:lnTo>
                      <a:pt x="105" y="1396"/>
                    </a:lnTo>
                    <a:lnTo>
                      <a:pt x="105" y="1396"/>
                    </a:lnTo>
                    <a:lnTo>
                      <a:pt x="105" y="1396"/>
                    </a:lnTo>
                    <a:lnTo>
                      <a:pt x="105" y="1404"/>
                    </a:lnTo>
                    <a:lnTo>
                      <a:pt x="105" y="1404"/>
                    </a:lnTo>
                    <a:lnTo>
                      <a:pt x="105" y="1404"/>
                    </a:lnTo>
                    <a:lnTo>
                      <a:pt x="105" y="1404"/>
                    </a:lnTo>
                    <a:lnTo>
                      <a:pt x="105" y="1412"/>
                    </a:lnTo>
                    <a:lnTo>
                      <a:pt x="105" y="1412"/>
                    </a:lnTo>
                    <a:lnTo>
                      <a:pt x="105" y="1412"/>
                    </a:lnTo>
                    <a:lnTo>
                      <a:pt x="105" y="1420"/>
                    </a:lnTo>
                    <a:lnTo>
                      <a:pt x="105" y="1420"/>
                    </a:lnTo>
                    <a:lnTo>
                      <a:pt x="105" y="1428"/>
                    </a:lnTo>
                    <a:lnTo>
                      <a:pt x="105" y="1428"/>
                    </a:lnTo>
                    <a:lnTo>
                      <a:pt x="97" y="1436"/>
                    </a:lnTo>
                    <a:lnTo>
                      <a:pt x="97" y="1436"/>
                    </a:lnTo>
                    <a:lnTo>
                      <a:pt x="97" y="1436"/>
                    </a:lnTo>
                    <a:lnTo>
                      <a:pt x="97" y="1444"/>
                    </a:lnTo>
                    <a:lnTo>
                      <a:pt x="97" y="1444"/>
                    </a:lnTo>
                    <a:lnTo>
                      <a:pt x="97" y="1444"/>
                    </a:lnTo>
                    <a:lnTo>
                      <a:pt x="97" y="1444"/>
                    </a:lnTo>
                    <a:lnTo>
                      <a:pt x="97" y="1444"/>
                    </a:lnTo>
                    <a:lnTo>
                      <a:pt x="97" y="1452"/>
                    </a:lnTo>
                    <a:lnTo>
                      <a:pt x="97" y="1452"/>
                    </a:lnTo>
                    <a:lnTo>
                      <a:pt x="97" y="1452"/>
                    </a:lnTo>
                    <a:lnTo>
                      <a:pt x="97" y="1461"/>
                    </a:lnTo>
                    <a:lnTo>
                      <a:pt x="97" y="1461"/>
                    </a:lnTo>
                    <a:lnTo>
                      <a:pt x="97" y="1461"/>
                    </a:lnTo>
                    <a:lnTo>
                      <a:pt x="97" y="1461"/>
                    </a:lnTo>
                    <a:lnTo>
                      <a:pt x="97" y="1461"/>
                    </a:lnTo>
                    <a:lnTo>
                      <a:pt x="97" y="1469"/>
                    </a:lnTo>
                    <a:lnTo>
                      <a:pt x="97" y="1469"/>
                    </a:lnTo>
                    <a:lnTo>
                      <a:pt x="105" y="1469"/>
                    </a:lnTo>
                    <a:lnTo>
                      <a:pt x="105" y="1469"/>
                    </a:lnTo>
                    <a:lnTo>
                      <a:pt x="113" y="1477"/>
                    </a:lnTo>
                    <a:lnTo>
                      <a:pt x="113" y="1477"/>
                    </a:lnTo>
                    <a:lnTo>
                      <a:pt x="113" y="1477"/>
                    </a:lnTo>
                    <a:lnTo>
                      <a:pt x="113" y="1477"/>
                    </a:lnTo>
                    <a:lnTo>
                      <a:pt x="113" y="1477"/>
                    </a:lnTo>
                    <a:lnTo>
                      <a:pt x="113" y="1477"/>
                    </a:lnTo>
                    <a:lnTo>
                      <a:pt x="113" y="1485"/>
                    </a:lnTo>
                    <a:lnTo>
                      <a:pt x="113" y="1485"/>
                    </a:lnTo>
                    <a:lnTo>
                      <a:pt x="113" y="1485"/>
                    </a:lnTo>
                    <a:lnTo>
                      <a:pt x="113" y="1485"/>
                    </a:lnTo>
                    <a:lnTo>
                      <a:pt x="113" y="1485"/>
                    </a:lnTo>
                    <a:lnTo>
                      <a:pt x="113" y="1485"/>
                    </a:lnTo>
                    <a:lnTo>
                      <a:pt x="113" y="1493"/>
                    </a:lnTo>
                    <a:lnTo>
                      <a:pt x="113" y="1493"/>
                    </a:lnTo>
                    <a:lnTo>
                      <a:pt x="113" y="1493"/>
                    </a:lnTo>
                    <a:lnTo>
                      <a:pt x="113" y="1493"/>
                    </a:lnTo>
                    <a:lnTo>
                      <a:pt x="113" y="1493"/>
                    </a:lnTo>
                    <a:lnTo>
                      <a:pt x="113" y="1493"/>
                    </a:lnTo>
                    <a:lnTo>
                      <a:pt x="113" y="1501"/>
                    </a:lnTo>
                    <a:lnTo>
                      <a:pt x="113" y="1501"/>
                    </a:lnTo>
                    <a:lnTo>
                      <a:pt x="113" y="1501"/>
                    </a:lnTo>
                    <a:lnTo>
                      <a:pt x="113" y="1501"/>
                    </a:lnTo>
                    <a:lnTo>
                      <a:pt x="121" y="1509"/>
                    </a:lnTo>
                    <a:lnTo>
                      <a:pt x="121" y="1509"/>
                    </a:lnTo>
                    <a:lnTo>
                      <a:pt x="121" y="1517"/>
                    </a:lnTo>
                    <a:lnTo>
                      <a:pt x="121" y="1517"/>
                    </a:lnTo>
                    <a:lnTo>
                      <a:pt x="121" y="1517"/>
                    </a:lnTo>
                    <a:lnTo>
                      <a:pt x="129" y="1517"/>
                    </a:lnTo>
                    <a:lnTo>
                      <a:pt x="129" y="1525"/>
                    </a:lnTo>
                    <a:lnTo>
                      <a:pt x="129" y="1525"/>
                    </a:lnTo>
                    <a:lnTo>
                      <a:pt x="129" y="1525"/>
                    </a:lnTo>
                    <a:lnTo>
                      <a:pt x="129" y="1525"/>
                    </a:lnTo>
                    <a:lnTo>
                      <a:pt x="129" y="1525"/>
                    </a:lnTo>
                    <a:lnTo>
                      <a:pt x="129" y="1533"/>
                    </a:lnTo>
                    <a:lnTo>
                      <a:pt x="129" y="1533"/>
                    </a:lnTo>
                    <a:lnTo>
                      <a:pt x="129" y="1533"/>
                    </a:lnTo>
                    <a:lnTo>
                      <a:pt x="129" y="1533"/>
                    </a:lnTo>
                    <a:lnTo>
                      <a:pt x="129" y="1541"/>
                    </a:lnTo>
                    <a:lnTo>
                      <a:pt x="129" y="1541"/>
                    </a:lnTo>
                    <a:lnTo>
                      <a:pt x="129" y="1541"/>
                    </a:lnTo>
                    <a:lnTo>
                      <a:pt x="129" y="1541"/>
                    </a:lnTo>
                    <a:lnTo>
                      <a:pt x="129" y="1541"/>
                    </a:lnTo>
                    <a:lnTo>
                      <a:pt x="129" y="1541"/>
                    </a:lnTo>
                    <a:lnTo>
                      <a:pt x="129" y="1549"/>
                    </a:lnTo>
                    <a:lnTo>
                      <a:pt x="129" y="1549"/>
                    </a:lnTo>
                    <a:lnTo>
                      <a:pt x="129" y="1557"/>
                    </a:lnTo>
                    <a:lnTo>
                      <a:pt x="129" y="1557"/>
                    </a:lnTo>
                    <a:lnTo>
                      <a:pt x="129" y="1565"/>
                    </a:lnTo>
                    <a:lnTo>
                      <a:pt x="129" y="1565"/>
                    </a:lnTo>
                    <a:lnTo>
                      <a:pt x="129" y="1565"/>
                    </a:lnTo>
                    <a:lnTo>
                      <a:pt x="129" y="1565"/>
                    </a:lnTo>
                    <a:lnTo>
                      <a:pt x="129" y="1565"/>
                    </a:lnTo>
                    <a:lnTo>
                      <a:pt x="129" y="1565"/>
                    </a:lnTo>
                    <a:lnTo>
                      <a:pt x="129" y="1573"/>
                    </a:lnTo>
                    <a:lnTo>
                      <a:pt x="121" y="1573"/>
                    </a:lnTo>
                    <a:lnTo>
                      <a:pt x="121" y="1573"/>
                    </a:lnTo>
                    <a:lnTo>
                      <a:pt x="121" y="1573"/>
                    </a:lnTo>
                    <a:lnTo>
                      <a:pt x="121" y="1573"/>
                    </a:lnTo>
                    <a:lnTo>
                      <a:pt x="121" y="1582"/>
                    </a:lnTo>
                    <a:lnTo>
                      <a:pt x="121" y="1582"/>
                    </a:lnTo>
                    <a:lnTo>
                      <a:pt x="121" y="1582"/>
                    </a:lnTo>
                    <a:lnTo>
                      <a:pt x="121" y="1582"/>
                    </a:lnTo>
                    <a:lnTo>
                      <a:pt x="121" y="1582"/>
                    </a:lnTo>
                    <a:lnTo>
                      <a:pt x="121" y="1582"/>
                    </a:lnTo>
                    <a:lnTo>
                      <a:pt x="121" y="1590"/>
                    </a:lnTo>
                    <a:lnTo>
                      <a:pt x="113" y="1590"/>
                    </a:lnTo>
                    <a:lnTo>
                      <a:pt x="113" y="1590"/>
                    </a:lnTo>
                    <a:lnTo>
                      <a:pt x="113" y="1598"/>
                    </a:lnTo>
                    <a:lnTo>
                      <a:pt x="113" y="1598"/>
                    </a:lnTo>
                    <a:lnTo>
                      <a:pt x="113" y="1598"/>
                    </a:lnTo>
                    <a:lnTo>
                      <a:pt x="113" y="1598"/>
                    </a:lnTo>
                    <a:lnTo>
                      <a:pt x="113" y="1598"/>
                    </a:lnTo>
                    <a:lnTo>
                      <a:pt x="113" y="1606"/>
                    </a:lnTo>
                    <a:lnTo>
                      <a:pt x="113" y="1606"/>
                    </a:lnTo>
                    <a:lnTo>
                      <a:pt x="113" y="1606"/>
                    </a:lnTo>
                    <a:lnTo>
                      <a:pt x="105" y="1606"/>
                    </a:lnTo>
                    <a:lnTo>
                      <a:pt x="97" y="1606"/>
                    </a:lnTo>
                    <a:lnTo>
                      <a:pt x="97" y="1606"/>
                    </a:lnTo>
                    <a:lnTo>
                      <a:pt x="97" y="1606"/>
                    </a:lnTo>
                    <a:lnTo>
                      <a:pt x="97" y="1614"/>
                    </a:lnTo>
                    <a:lnTo>
                      <a:pt x="97" y="1614"/>
                    </a:lnTo>
                    <a:lnTo>
                      <a:pt x="97" y="1614"/>
                    </a:lnTo>
                    <a:lnTo>
                      <a:pt x="97" y="1614"/>
                    </a:lnTo>
                    <a:lnTo>
                      <a:pt x="97" y="1622"/>
                    </a:lnTo>
                    <a:lnTo>
                      <a:pt x="97" y="1622"/>
                    </a:lnTo>
                    <a:lnTo>
                      <a:pt x="97" y="1622"/>
                    </a:lnTo>
                    <a:lnTo>
                      <a:pt x="97" y="1622"/>
                    </a:lnTo>
                    <a:lnTo>
                      <a:pt x="97" y="1630"/>
                    </a:lnTo>
                    <a:lnTo>
                      <a:pt x="97" y="1630"/>
                    </a:lnTo>
                    <a:lnTo>
                      <a:pt x="97" y="1630"/>
                    </a:lnTo>
                    <a:lnTo>
                      <a:pt x="97" y="1630"/>
                    </a:lnTo>
                    <a:lnTo>
                      <a:pt x="97" y="1638"/>
                    </a:lnTo>
                    <a:lnTo>
                      <a:pt x="97" y="1638"/>
                    </a:lnTo>
                    <a:lnTo>
                      <a:pt x="97" y="1638"/>
                    </a:lnTo>
                    <a:lnTo>
                      <a:pt x="97" y="1646"/>
                    </a:lnTo>
                    <a:lnTo>
                      <a:pt x="97" y="1646"/>
                    </a:lnTo>
                    <a:lnTo>
                      <a:pt x="97" y="1646"/>
                    </a:lnTo>
                    <a:lnTo>
                      <a:pt x="97" y="1646"/>
                    </a:lnTo>
                    <a:lnTo>
                      <a:pt x="97" y="1654"/>
                    </a:lnTo>
                    <a:lnTo>
                      <a:pt x="97" y="1654"/>
                    </a:lnTo>
                    <a:lnTo>
                      <a:pt x="97" y="1654"/>
                    </a:lnTo>
                    <a:lnTo>
                      <a:pt x="97" y="1654"/>
                    </a:lnTo>
                    <a:lnTo>
                      <a:pt x="97" y="1662"/>
                    </a:lnTo>
                    <a:lnTo>
                      <a:pt x="97" y="1662"/>
                    </a:lnTo>
                    <a:lnTo>
                      <a:pt x="89" y="1662"/>
                    </a:lnTo>
                    <a:lnTo>
                      <a:pt x="89" y="1662"/>
                    </a:lnTo>
                    <a:lnTo>
                      <a:pt x="89" y="1670"/>
                    </a:lnTo>
                    <a:lnTo>
                      <a:pt x="89" y="1670"/>
                    </a:lnTo>
                    <a:lnTo>
                      <a:pt x="89" y="1670"/>
                    </a:lnTo>
                    <a:lnTo>
                      <a:pt x="89" y="1670"/>
                    </a:lnTo>
                    <a:lnTo>
                      <a:pt x="89" y="1678"/>
                    </a:lnTo>
                    <a:lnTo>
                      <a:pt x="89" y="1678"/>
                    </a:lnTo>
                    <a:lnTo>
                      <a:pt x="89" y="1678"/>
                    </a:lnTo>
                    <a:lnTo>
                      <a:pt x="89" y="1678"/>
                    </a:lnTo>
                    <a:lnTo>
                      <a:pt x="89" y="1686"/>
                    </a:lnTo>
                    <a:lnTo>
                      <a:pt x="89" y="1686"/>
                    </a:lnTo>
                    <a:lnTo>
                      <a:pt x="89" y="1686"/>
                    </a:lnTo>
                    <a:lnTo>
                      <a:pt x="89" y="1686"/>
                    </a:lnTo>
                    <a:lnTo>
                      <a:pt x="89" y="1686"/>
                    </a:lnTo>
                    <a:lnTo>
                      <a:pt x="89" y="1695"/>
                    </a:lnTo>
                    <a:lnTo>
                      <a:pt x="97" y="1695"/>
                    </a:lnTo>
                    <a:lnTo>
                      <a:pt x="97" y="1703"/>
                    </a:lnTo>
                    <a:lnTo>
                      <a:pt x="97" y="1703"/>
                    </a:lnTo>
                    <a:lnTo>
                      <a:pt x="97" y="1703"/>
                    </a:lnTo>
                    <a:lnTo>
                      <a:pt x="97" y="1703"/>
                    </a:lnTo>
                    <a:lnTo>
                      <a:pt x="97" y="1703"/>
                    </a:lnTo>
                    <a:lnTo>
                      <a:pt x="97" y="1703"/>
                    </a:lnTo>
                    <a:lnTo>
                      <a:pt x="97" y="1711"/>
                    </a:lnTo>
                    <a:lnTo>
                      <a:pt x="97" y="1711"/>
                    </a:lnTo>
                    <a:lnTo>
                      <a:pt x="97" y="1711"/>
                    </a:lnTo>
                    <a:lnTo>
                      <a:pt x="97" y="1719"/>
                    </a:lnTo>
                    <a:lnTo>
                      <a:pt x="97" y="1719"/>
                    </a:lnTo>
                    <a:lnTo>
                      <a:pt x="97" y="1719"/>
                    </a:lnTo>
                    <a:lnTo>
                      <a:pt x="97" y="1719"/>
                    </a:lnTo>
                    <a:lnTo>
                      <a:pt x="105" y="1727"/>
                    </a:lnTo>
                    <a:lnTo>
                      <a:pt x="105" y="1727"/>
                    </a:lnTo>
                    <a:lnTo>
                      <a:pt x="105" y="1727"/>
                    </a:lnTo>
                    <a:lnTo>
                      <a:pt x="105" y="1727"/>
                    </a:lnTo>
                    <a:lnTo>
                      <a:pt x="105" y="1727"/>
                    </a:lnTo>
                    <a:lnTo>
                      <a:pt x="105" y="1735"/>
                    </a:lnTo>
                    <a:lnTo>
                      <a:pt x="105" y="1735"/>
                    </a:lnTo>
                    <a:lnTo>
                      <a:pt x="105" y="1735"/>
                    </a:lnTo>
                    <a:lnTo>
                      <a:pt x="105" y="1735"/>
                    </a:lnTo>
                    <a:lnTo>
                      <a:pt x="105" y="1735"/>
                    </a:lnTo>
                    <a:lnTo>
                      <a:pt x="113" y="1735"/>
                    </a:lnTo>
                    <a:lnTo>
                      <a:pt x="113" y="1743"/>
                    </a:lnTo>
                    <a:lnTo>
                      <a:pt x="113" y="1743"/>
                    </a:lnTo>
                    <a:lnTo>
                      <a:pt x="113" y="1743"/>
                    </a:lnTo>
                    <a:lnTo>
                      <a:pt x="121" y="1743"/>
                    </a:lnTo>
                    <a:lnTo>
                      <a:pt x="121" y="1743"/>
                    </a:lnTo>
                    <a:lnTo>
                      <a:pt x="121" y="1751"/>
                    </a:lnTo>
                    <a:lnTo>
                      <a:pt x="129" y="1751"/>
                    </a:lnTo>
                    <a:lnTo>
                      <a:pt x="129" y="1751"/>
                    </a:lnTo>
                    <a:lnTo>
                      <a:pt x="129" y="1751"/>
                    </a:lnTo>
                    <a:lnTo>
                      <a:pt x="129" y="1759"/>
                    </a:lnTo>
                    <a:lnTo>
                      <a:pt x="129" y="1759"/>
                    </a:lnTo>
                    <a:lnTo>
                      <a:pt x="137" y="1759"/>
                    </a:lnTo>
                    <a:lnTo>
                      <a:pt x="137" y="1759"/>
                    </a:lnTo>
                    <a:lnTo>
                      <a:pt x="137" y="1759"/>
                    </a:lnTo>
                    <a:lnTo>
                      <a:pt x="137" y="1767"/>
                    </a:lnTo>
                    <a:lnTo>
                      <a:pt x="145" y="1767"/>
                    </a:lnTo>
                    <a:lnTo>
                      <a:pt x="145" y="1767"/>
                    </a:lnTo>
                    <a:lnTo>
                      <a:pt x="153" y="1775"/>
                    </a:lnTo>
                    <a:lnTo>
                      <a:pt x="153" y="1775"/>
                    </a:lnTo>
                    <a:lnTo>
                      <a:pt x="153" y="1775"/>
                    </a:lnTo>
                    <a:lnTo>
                      <a:pt x="153" y="1775"/>
                    </a:lnTo>
                    <a:lnTo>
                      <a:pt x="153" y="1775"/>
                    </a:lnTo>
                    <a:lnTo>
                      <a:pt x="153" y="1775"/>
                    </a:lnTo>
                    <a:lnTo>
                      <a:pt x="161" y="1783"/>
                    </a:lnTo>
                    <a:lnTo>
                      <a:pt x="161" y="1783"/>
                    </a:lnTo>
                    <a:lnTo>
                      <a:pt x="161" y="1783"/>
                    </a:lnTo>
                    <a:lnTo>
                      <a:pt x="161" y="1783"/>
                    </a:lnTo>
                    <a:lnTo>
                      <a:pt x="161" y="1783"/>
                    </a:lnTo>
                    <a:lnTo>
                      <a:pt x="169" y="1783"/>
                    </a:lnTo>
                    <a:lnTo>
                      <a:pt x="169" y="1783"/>
                    </a:lnTo>
                    <a:lnTo>
                      <a:pt x="169" y="1783"/>
                    </a:lnTo>
                    <a:lnTo>
                      <a:pt x="169" y="1791"/>
                    </a:lnTo>
                    <a:lnTo>
                      <a:pt x="169" y="1791"/>
                    </a:lnTo>
                    <a:lnTo>
                      <a:pt x="169" y="1791"/>
                    </a:lnTo>
                    <a:lnTo>
                      <a:pt x="169" y="1799"/>
                    </a:lnTo>
                    <a:lnTo>
                      <a:pt x="169" y="1799"/>
                    </a:lnTo>
                    <a:lnTo>
                      <a:pt x="169" y="1799"/>
                    </a:lnTo>
                    <a:lnTo>
                      <a:pt x="177" y="1808"/>
                    </a:lnTo>
                    <a:lnTo>
                      <a:pt x="177" y="1808"/>
                    </a:lnTo>
                    <a:lnTo>
                      <a:pt x="177" y="1808"/>
                    </a:lnTo>
                    <a:lnTo>
                      <a:pt x="177" y="1808"/>
                    </a:lnTo>
                    <a:lnTo>
                      <a:pt x="177" y="1816"/>
                    </a:lnTo>
                    <a:lnTo>
                      <a:pt x="177" y="1816"/>
                    </a:lnTo>
                    <a:lnTo>
                      <a:pt x="177" y="1816"/>
                    </a:lnTo>
                    <a:lnTo>
                      <a:pt x="185" y="1816"/>
                    </a:lnTo>
                    <a:lnTo>
                      <a:pt x="185" y="1816"/>
                    </a:lnTo>
                    <a:lnTo>
                      <a:pt x="185" y="1816"/>
                    </a:lnTo>
                    <a:lnTo>
                      <a:pt x="185" y="1824"/>
                    </a:lnTo>
                    <a:lnTo>
                      <a:pt x="185" y="1824"/>
                    </a:lnTo>
                    <a:lnTo>
                      <a:pt x="194" y="1824"/>
                    </a:lnTo>
                    <a:lnTo>
                      <a:pt x="194" y="1824"/>
                    </a:lnTo>
                    <a:lnTo>
                      <a:pt x="194" y="1824"/>
                    </a:lnTo>
                    <a:lnTo>
                      <a:pt x="194" y="1832"/>
                    </a:lnTo>
                    <a:lnTo>
                      <a:pt x="194" y="1832"/>
                    </a:lnTo>
                    <a:lnTo>
                      <a:pt x="194" y="1832"/>
                    </a:lnTo>
                    <a:lnTo>
                      <a:pt x="194" y="1840"/>
                    </a:lnTo>
                    <a:lnTo>
                      <a:pt x="194" y="1840"/>
                    </a:lnTo>
                    <a:lnTo>
                      <a:pt x="194" y="1840"/>
                    </a:lnTo>
                    <a:lnTo>
                      <a:pt x="194" y="1840"/>
                    </a:lnTo>
                    <a:lnTo>
                      <a:pt x="194" y="1840"/>
                    </a:lnTo>
                    <a:lnTo>
                      <a:pt x="194" y="1840"/>
                    </a:lnTo>
                    <a:lnTo>
                      <a:pt x="194" y="1848"/>
                    </a:lnTo>
                    <a:lnTo>
                      <a:pt x="194" y="1848"/>
                    </a:lnTo>
                    <a:lnTo>
                      <a:pt x="202" y="1848"/>
                    </a:lnTo>
                    <a:lnTo>
                      <a:pt x="202" y="1848"/>
                    </a:lnTo>
                    <a:lnTo>
                      <a:pt x="202" y="1856"/>
                    </a:lnTo>
                    <a:lnTo>
                      <a:pt x="202" y="1856"/>
                    </a:lnTo>
                    <a:lnTo>
                      <a:pt x="202" y="1856"/>
                    </a:lnTo>
                    <a:lnTo>
                      <a:pt x="202" y="1856"/>
                    </a:lnTo>
                    <a:lnTo>
                      <a:pt x="202" y="1856"/>
                    </a:lnTo>
                    <a:lnTo>
                      <a:pt x="202" y="1864"/>
                    </a:lnTo>
                    <a:lnTo>
                      <a:pt x="202" y="1864"/>
                    </a:lnTo>
                    <a:lnTo>
                      <a:pt x="202" y="1864"/>
                    </a:lnTo>
                    <a:lnTo>
                      <a:pt x="202" y="1864"/>
                    </a:lnTo>
                    <a:lnTo>
                      <a:pt x="202" y="1864"/>
                    </a:lnTo>
                    <a:lnTo>
                      <a:pt x="202" y="1864"/>
                    </a:lnTo>
                    <a:lnTo>
                      <a:pt x="210" y="1872"/>
                    </a:lnTo>
                    <a:lnTo>
                      <a:pt x="210" y="1880"/>
                    </a:lnTo>
                    <a:lnTo>
                      <a:pt x="210" y="1880"/>
                    </a:lnTo>
                    <a:lnTo>
                      <a:pt x="210" y="1880"/>
                    </a:lnTo>
                    <a:lnTo>
                      <a:pt x="210" y="1880"/>
                    </a:lnTo>
                    <a:lnTo>
                      <a:pt x="210" y="1888"/>
                    </a:lnTo>
                    <a:lnTo>
                      <a:pt x="210" y="1888"/>
                    </a:lnTo>
                    <a:lnTo>
                      <a:pt x="210" y="1888"/>
                    </a:lnTo>
                    <a:lnTo>
                      <a:pt x="210" y="1888"/>
                    </a:lnTo>
                    <a:lnTo>
                      <a:pt x="210" y="1888"/>
                    </a:lnTo>
                    <a:lnTo>
                      <a:pt x="210" y="1888"/>
                    </a:lnTo>
                    <a:lnTo>
                      <a:pt x="210" y="1896"/>
                    </a:lnTo>
                    <a:lnTo>
                      <a:pt x="210" y="1896"/>
                    </a:lnTo>
                    <a:lnTo>
                      <a:pt x="210" y="1896"/>
                    </a:lnTo>
                    <a:lnTo>
                      <a:pt x="210" y="1896"/>
                    </a:lnTo>
                    <a:lnTo>
                      <a:pt x="218" y="1904"/>
                    </a:lnTo>
                    <a:lnTo>
                      <a:pt x="218" y="1904"/>
                    </a:lnTo>
                    <a:lnTo>
                      <a:pt x="218" y="1904"/>
                    </a:lnTo>
                    <a:lnTo>
                      <a:pt x="218" y="1904"/>
                    </a:lnTo>
                    <a:lnTo>
                      <a:pt x="218" y="1920"/>
                    </a:lnTo>
                    <a:lnTo>
                      <a:pt x="218" y="1920"/>
                    </a:lnTo>
                    <a:lnTo>
                      <a:pt x="218" y="1920"/>
                    </a:lnTo>
                    <a:lnTo>
                      <a:pt x="218" y="1920"/>
                    </a:lnTo>
                    <a:lnTo>
                      <a:pt x="210" y="1929"/>
                    </a:lnTo>
                    <a:lnTo>
                      <a:pt x="210" y="1929"/>
                    </a:lnTo>
                    <a:lnTo>
                      <a:pt x="210" y="1929"/>
                    </a:lnTo>
                    <a:lnTo>
                      <a:pt x="210" y="1929"/>
                    </a:lnTo>
                    <a:lnTo>
                      <a:pt x="210" y="1937"/>
                    </a:lnTo>
                    <a:lnTo>
                      <a:pt x="210" y="1937"/>
                    </a:lnTo>
                    <a:lnTo>
                      <a:pt x="210" y="1937"/>
                    </a:lnTo>
                    <a:lnTo>
                      <a:pt x="210" y="1937"/>
                    </a:lnTo>
                    <a:lnTo>
                      <a:pt x="210" y="1945"/>
                    </a:lnTo>
                    <a:lnTo>
                      <a:pt x="210" y="1945"/>
                    </a:lnTo>
                    <a:lnTo>
                      <a:pt x="210" y="1953"/>
                    </a:lnTo>
                    <a:lnTo>
                      <a:pt x="210" y="1953"/>
                    </a:lnTo>
                    <a:lnTo>
                      <a:pt x="210" y="1953"/>
                    </a:lnTo>
                    <a:lnTo>
                      <a:pt x="210" y="1961"/>
                    </a:lnTo>
                    <a:lnTo>
                      <a:pt x="210" y="1961"/>
                    </a:lnTo>
                    <a:lnTo>
                      <a:pt x="210" y="1961"/>
                    </a:lnTo>
                    <a:lnTo>
                      <a:pt x="210" y="1961"/>
                    </a:lnTo>
                    <a:lnTo>
                      <a:pt x="210" y="1961"/>
                    </a:lnTo>
                    <a:lnTo>
                      <a:pt x="210" y="1969"/>
                    </a:lnTo>
                    <a:lnTo>
                      <a:pt x="210" y="1969"/>
                    </a:lnTo>
                    <a:lnTo>
                      <a:pt x="202" y="1969"/>
                    </a:lnTo>
                    <a:lnTo>
                      <a:pt x="202" y="1969"/>
                    </a:lnTo>
                    <a:lnTo>
                      <a:pt x="202" y="1969"/>
                    </a:lnTo>
                    <a:lnTo>
                      <a:pt x="202" y="1969"/>
                    </a:lnTo>
                    <a:lnTo>
                      <a:pt x="202" y="1969"/>
                    </a:lnTo>
                    <a:lnTo>
                      <a:pt x="202" y="1969"/>
                    </a:lnTo>
                    <a:lnTo>
                      <a:pt x="210" y="1969"/>
                    </a:lnTo>
                    <a:lnTo>
                      <a:pt x="210" y="1969"/>
                    </a:lnTo>
                    <a:lnTo>
                      <a:pt x="210" y="1977"/>
                    </a:lnTo>
                    <a:lnTo>
                      <a:pt x="210" y="1977"/>
                    </a:lnTo>
                    <a:lnTo>
                      <a:pt x="210" y="1977"/>
                    </a:lnTo>
                    <a:lnTo>
                      <a:pt x="210" y="1977"/>
                    </a:lnTo>
                    <a:lnTo>
                      <a:pt x="210" y="1977"/>
                    </a:lnTo>
                    <a:lnTo>
                      <a:pt x="218" y="1985"/>
                    </a:lnTo>
                    <a:lnTo>
                      <a:pt x="218" y="1985"/>
                    </a:lnTo>
                    <a:lnTo>
                      <a:pt x="218" y="1985"/>
                    </a:lnTo>
                    <a:lnTo>
                      <a:pt x="218" y="1985"/>
                    </a:lnTo>
                    <a:lnTo>
                      <a:pt x="218" y="1985"/>
                    </a:lnTo>
                    <a:lnTo>
                      <a:pt x="218" y="1993"/>
                    </a:lnTo>
                    <a:lnTo>
                      <a:pt x="218" y="1993"/>
                    </a:lnTo>
                    <a:lnTo>
                      <a:pt x="218" y="1993"/>
                    </a:lnTo>
                    <a:lnTo>
                      <a:pt x="218" y="1993"/>
                    </a:lnTo>
                    <a:lnTo>
                      <a:pt x="218" y="2001"/>
                    </a:lnTo>
                    <a:lnTo>
                      <a:pt x="218" y="2001"/>
                    </a:lnTo>
                    <a:lnTo>
                      <a:pt x="218" y="2001"/>
                    </a:lnTo>
                    <a:lnTo>
                      <a:pt x="218" y="2009"/>
                    </a:lnTo>
                    <a:lnTo>
                      <a:pt x="218" y="2009"/>
                    </a:lnTo>
                    <a:lnTo>
                      <a:pt x="218" y="2017"/>
                    </a:lnTo>
                    <a:lnTo>
                      <a:pt x="218" y="2017"/>
                    </a:lnTo>
                    <a:lnTo>
                      <a:pt x="218" y="2017"/>
                    </a:lnTo>
                    <a:lnTo>
                      <a:pt x="218" y="2017"/>
                    </a:lnTo>
                    <a:lnTo>
                      <a:pt x="218" y="2025"/>
                    </a:lnTo>
                    <a:lnTo>
                      <a:pt x="218" y="2025"/>
                    </a:lnTo>
                    <a:lnTo>
                      <a:pt x="218" y="2025"/>
                    </a:lnTo>
                    <a:lnTo>
                      <a:pt x="218" y="2025"/>
                    </a:lnTo>
                    <a:lnTo>
                      <a:pt x="226" y="2025"/>
                    </a:lnTo>
                    <a:lnTo>
                      <a:pt x="226" y="2025"/>
                    </a:lnTo>
                    <a:lnTo>
                      <a:pt x="226" y="2033"/>
                    </a:lnTo>
                    <a:lnTo>
                      <a:pt x="226" y="2033"/>
                    </a:lnTo>
                    <a:lnTo>
                      <a:pt x="226" y="2033"/>
                    </a:lnTo>
                    <a:lnTo>
                      <a:pt x="226" y="2033"/>
                    </a:lnTo>
                    <a:lnTo>
                      <a:pt x="226" y="2042"/>
                    </a:lnTo>
                    <a:lnTo>
                      <a:pt x="226" y="2042"/>
                    </a:lnTo>
                    <a:lnTo>
                      <a:pt x="226" y="2042"/>
                    </a:lnTo>
                    <a:lnTo>
                      <a:pt x="226" y="2042"/>
                    </a:lnTo>
                    <a:lnTo>
                      <a:pt x="226" y="2042"/>
                    </a:lnTo>
                    <a:lnTo>
                      <a:pt x="226" y="2042"/>
                    </a:lnTo>
                    <a:lnTo>
                      <a:pt x="234" y="2042"/>
                    </a:lnTo>
                    <a:lnTo>
                      <a:pt x="234" y="2050"/>
                    </a:lnTo>
                    <a:lnTo>
                      <a:pt x="234" y="2050"/>
                    </a:lnTo>
                    <a:lnTo>
                      <a:pt x="242" y="2050"/>
                    </a:lnTo>
                    <a:lnTo>
                      <a:pt x="242" y="2058"/>
                    </a:lnTo>
                    <a:lnTo>
                      <a:pt x="242" y="2058"/>
                    </a:lnTo>
                    <a:lnTo>
                      <a:pt x="242" y="2058"/>
                    </a:lnTo>
                    <a:lnTo>
                      <a:pt x="242" y="2058"/>
                    </a:lnTo>
                    <a:lnTo>
                      <a:pt x="242" y="2058"/>
                    </a:lnTo>
                    <a:lnTo>
                      <a:pt x="250" y="2066"/>
                    </a:lnTo>
                    <a:lnTo>
                      <a:pt x="250" y="2066"/>
                    </a:lnTo>
                    <a:lnTo>
                      <a:pt x="250" y="2066"/>
                    </a:lnTo>
                    <a:lnTo>
                      <a:pt x="258" y="2066"/>
                    </a:lnTo>
                    <a:lnTo>
                      <a:pt x="258" y="2066"/>
                    </a:lnTo>
                    <a:lnTo>
                      <a:pt x="258" y="2066"/>
                    </a:lnTo>
                    <a:lnTo>
                      <a:pt x="258" y="2074"/>
                    </a:lnTo>
                    <a:lnTo>
                      <a:pt x="258" y="2074"/>
                    </a:lnTo>
                    <a:lnTo>
                      <a:pt x="258" y="2074"/>
                    </a:lnTo>
                    <a:lnTo>
                      <a:pt x="258" y="2074"/>
                    </a:lnTo>
                    <a:lnTo>
                      <a:pt x="258" y="2082"/>
                    </a:lnTo>
                    <a:lnTo>
                      <a:pt x="258" y="2082"/>
                    </a:lnTo>
                    <a:lnTo>
                      <a:pt x="266" y="2082"/>
                    </a:lnTo>
                    <a:lnTo>
                      <a:pt x="266" y="2082"/>
                    </a:lnTo>
                    <a:lnTo>
                      <a:pt x="258" y="2090"/>
                    </a:lnTo>
                    <a:lnTo>
                      <a:pt x="258" y="2082"/>
                    </a:lnTo>
                    <a:lnTo>
                      <a:pt x="266" y="2090"/>
                    </a:lnTo>
                    <a:lnTo>
                      <a:pt x="266" y="2090"/>
                    </a:lnTo>
                    <a:lnTo>
                      <a:pt x="266" y="2098"/>
                    </a:lnTo>
                    <a:lnTo>
                      <a:pt x="266" y="2098"/>
                    </a:lnTo>
                    <a:lnTo>
                      <a:pt x="266" y="2098"/>
                    </a:lnTo>
                    <a:lnTo>
                      <a:pt x="274" y="2098"/>
                    </a:lnTo>
                    <a:lnTo>
                      <a:pt x="274" y="2098"/>
                    </a:lnTo>
                    <a:lnTo>
                      <a:pt x="274" y="2098"/>
                    </a:lnTo>
                    <a:lnTo>
                      <a:pt x="274" y="2106"/>
                    </a:lnTo>
                    <a:lnTo>
                      <a:pt x="274" y="2106"/>
                    </a:lnTo>
                    <a:lnTo>
                      <a:pt x="274" y="2106"/>
                    </a:lnTo>
                    <a:lnTo>
                      <a:pt x="274" y="2106"/>
                    </a:lnTo>
                    <a:lnTo>
                      <a:pt x="282" y="2114"/>
                    </a:lnTo>
                    <a:lnTo>
                      <a:pt x="282" y="2114"/>
                    </a:lnTo>
                    <a:lnTo>
                      <a:pt x="282" y="2114"/>
                    </a:lnTo>
                    <a:lnTo>
                      <a:pt x="282" y="2114"/>
                    </a:lnTo>
                    <a:lnTo>
                      <a:pt x="290" y="2114"/>
                    </a:lnTo>
                    <a:lnTo>
                      <a:pt x="290" y="2114"/>
                    </a:lnTo>
                    <a:lnTo>
                      <a:pt x="290" y="2114"/>
                    </a:lnTo>
                    <a:lnTo>
                      <a:pt x="298" y="2122"/>
                    </a:lnTo>
                    <a:lnTo>
                      <a:pt x="298" y="2122"/>
                    </a:lnTo>
                    <a:lnTo>
                      <a:pt x="298" y="2122"/>
                    </a:lnTo>
                    <a:lnTo>
                      <a:pt x="298" y="2122"/>
                    </a:lnTo>
                    <a:lnTo>
                      <a:pt x="298" y="2130"/>
                    </a:lnTo>
                    <a:lnTo>
                      <a:pt x="298" y="2130"/>
                    </a:lnTo>
                    <a:lnTo>
                      <a:pt x="298" y="2130"/>
                    </a:lnTo>
                    <a:lnTo>
                      <a:pt x="298" y="2130"/>
                    </a:lnTo>
                    <a:lnTo>
                      <a:pt x="298" y="2130"/>
                    </a:lnTo>
                    <a:lnTo>
                      <a:pt x="298" y="2130"/>
                    </a:lnTo>
                    <a:lnTo>
                      <a:pt x="298" y="2138"/>
                    </a:lnTo>
                    <a:lnTo>
                      <a:pt x="306" y="2138"/>
                    </a:lnTo>
                    <a:lnTo>
                      <a:pt x="306" y="2138"/>
                    </a:lnTo>
                    <a:lnTo>
                      <a:pt x="306" y="2138"/>
                    </a:lnTo>
                    <a:lnTo>
                      <a:pt x="306" y="2138"/>
                    </a:lnTo>
                    <a:lnTo>
                      <a:pt x="298" y="2146"/>
                    </a:lnTo>
                    <a:lnTo>
                      <a:pt x="298" y="2146"/>
                    </a:lnTo>
                    <a:lnTo>
                      <a:pt x="298" y="2146"/>
                    </a:lnTo>
                    <a:lnTo>
                      <a:pt x="306" y="2155"/>
                    </a:lnTo>
                    <a:lnTo>
                      <a:pt x="306" y="2155"/>
                    </a:lnTo>
                    <a:lnTo>
                      <a:pt x="306" y="2155"/>
                    </a:lnTo>
                    <a:lnTo>
                      <a:pt x="306" y="2155"/>
                    </a:lnTo>
                    <a:lnTo>
                      <a:pt x="306" y="2155"/>
                    </a:lnTo>
                    <a:lnTo>
                      <a:pt x="314" y="2163"/>
                    </a:lnTo>
                    <a:lnTo>
                      <a:pt x="314" y="2163"/>
                    </a:lnTo>
                    <a:lnTo>
                      <a:pt x="314" y="2163"/>
                    </a:lnTo>
                    <a:lnTo>
                      <a:pt x="314" y="2163"/>
                    </a:lnTo>
                    <a:lnTo>
                      <a:pt x="314" y="2171"/>
                    </a:lnTo>
                    <a:lnTo>
                      <a:pt x="314" y="2171"/>
                    </a:lnTo>
                    <a:lnTo>
                      <a:pt x="314" y="2171"/>
                    </a:lnTo>
                    <a:lnTo>
                      <a:pt x="314" y="2171"/>
                    </a:lnTo>
                    <a:lnTo>
                      <a:pt x="314" y="2171"/>
                    </a:lnTo>
                    <a:lnTo>
                      <a:pt x="314" y="2171"/>
                    </a:lnTo>
                    <a:lnTo>
                      <a:pt x="322" y="2179"/>
                    </a:lnTo>
                    <a:lnTo>
                      <a:pt x="322" y="2179"/>
                    </a:lnTo>
                    <a:lnTo>
                      <a:pt x="322" y="2179"/>
                    </a:lnTo>
                    <a:lnTo>
                      <a:pt x="322" y="2187"/>
                    </a:lnTo>
                    <a:lnTo>
                      <a:pt x="322" y="2187"/>
                    </a:lnTo>
                    <a:lnTo>
                      <a:pt x="314" y="2187"/>
                    </a:lnTo>
                    <a:lnTo>
                      <a:pt x="314" y="2187"/>
                    </a:lnTo>
                    <a:lnTo>
                      <a:pt x="314" y="2187"/>
                    </a:lnTo>
                    <a:lnTo>
                      <a:pt x="314" y="2187"/>
                    </a:lnTo>
                    <a:lnTo>
                      <a:pt x="322" y="2195"/>
                    </a:lnTo>
                    <a:lnTo>
                      <a:pt x="322" y="2195"/>
                    </a:lnTo>
                    <a:lnTo>
                      <a:pt x="322" y="2203"/>
                    </a:lnTo>
                    <a:lnTo>
                      <a:pt x="322" y="2203"/>
                    </a:lnTo>
                    <a:lnTo>
                      <a:pt x="322" y="2203"/>
                    </a:lnTo>
                    <a:lnTo>
                      <a:pt x="322" y="2203"/>
                    </a:lnTo>
                    <a:lnTo>
                      <a:pt x="322" y="2203"/>
                    </a:lnTo>
                    <a:lnTo>
                      <a:pt x="322" y="2203"/>
                    </a:lnTo>
                    <a:lnTo>
                      <a:pt x="322" y="2211"/>
                    </a:lnTo>
                    <a:lnTo>
                      <a:pt x="331" y="2211"/>
                    </a:lnTo>
                    <a:lnTo>
                      <a:pt x="331" y="2211"/>
                    </a:lnTo>
                    <a:lnTo>
                      <a:pt x="331" y="2211"/>
                    </a:lnTo>
                    <a:lnTo>
                      <a:pt x="331" y="2219"/>
                    </a:lnTo>
                    <a:lnTo>
                      <a:pt x="331" y="2219"/>
                    </a:lnTo>
                    <a:lnTo>
                      <a:pt x="331" y="2219"/>
                    </a:lnTo>
                    <a:lnTo>
                      <a:pt x="331" y="2219"/>
                    </a:lnTo>
                    <a:lnTo>
                      <a:pt x="331" y="2227"/>
                    </a:lnTo>
                    <a:lnTo>
                      <a:pt x="331" y="2227"/>
                    </a:lnTo>
                    <a:lnTo>
                      <a:pt x="331" y="2227"/>
                    </a:lnTo>
                    <a:lnTo>
                      <a:pt x="322" y="2235"/>
                    </a:lnTo>
                    <a:lnTo>
                      <a:pt x="322" y="2235"/>
                    </a:lnTo>
                    <a:lnTo>
                      <a:pt x="314" y="2235"/>
                    </a:lnTo>
                    <a:lnTo>
                      <a:pt x="314" y="2235"/>
                    </a:lnTo>
                    <a:lnTo>
                      <a:pt x="314" y="2243"/>
                    </a:lnTo>
                    <a:lnTo>
                      <a:pt x="314" y="2243"/>
                    </a:lnTo>
                    <a:lnTo>
                      <a:pt x="314" y="2243"/>
                    </a:lnTo>
                    <a:lnTo>
                      <a:pt x="314" y="2243"/>
                    </a:lnTo>
                    <a:lnTo>
                      <a:pt x="314" y="2243"/>
                    </a:lnTo>
                    <a:lnTo>
                      <a:pt x="314" y="2243"/>
                    </a:lnTo>
                    <a:lnTo>
                      <a:pt x="314" y="2251"/>
                    </a:lnTo>
                    <a:lnTo>
                      <a:pt x="314" y="2251"/>
                    </a:lnTo>
                    <a:lnTo>
                      <a:pt x="314" y="2251"/>
                    </a:lnTo>
                    <a:lnTo>
                      <a:pt x="322" y="2251"/>
                    </a:lnTo>
                    <a:lnTo>
                      <a:pt x="322" y="2251"/>
                    </a:lnTo>
                    <a:lnTo>
                      <a:pt x="322" y="2251"/>
                    </a:lnTo>
                    <a:lnTo>
                      <a:pt x="322" y="2251"/>
                    </a:lnTo>
                    <a:lnTo>
                      <a:pt x="322" y="2259"/>
                    </a:lnTo>
                    <a:lnTo>
                      <a:pt x="322" y="2259"/>
                    </a:lnTo>
                    <a:lnTo>
                      <a:pt x="322" y="2259"/>
                    </a:lnTo>
                    <a:lnTo>
                      <a:pt x="322" y="2259"/>
                    </a:lnTo>
                    <a:lnTo>
                      <a:pt x="331" y="2259"/>
                    </a:lnTo>
                    <a:lnTo>
                      <a:pt x="331" y="2259"/>
                    </a:lnTo>
                    <a:lnTo>
                      <a:pt x="331" y="2267"/>
                    </a:lnTo>
                    <a:lnTo>
                      <a:pt x="331" y="2267"/>
                    </a:lnTo>
                    <a:lnTo>
                      <a:pt x="331" y="2267"/>
                    </a:lnTo>
                    <a:lnTo>
                      <a:pt x="331" y="2267"/>
                    </a:lnTo>
                    <a:lnTo>
                      <a:pt x="339" y="2267"/>
                    </a:lnTo>
                    <a:lnTo>
                      <a:pt x="339" y="2276"/>
                    </a:lnTo>
                    <a:lnTo>
                      <a:pt x="339" y="2276"/>
                    </a:lnTo>
                    <a:lnTo>
                      <a:pt x="339" y="2276"/>
                    </a:lnTo>
                    <a:lnTo>
                      <a:pt x="339" y="2276"/>
                    </a:lnTo>
                    <a:lnTo>
                      <a:pt x="347" y="2284"/>
                    </a:lnTo>
                    <a:lnTo>
                      <a:pt x="347" y="2284"/>
                    </a:lnTo>
                    <a:lnTo>
                      <a:pt x="347" y="2284"/>
                    </a:lnTo>
                    <a:lnTo>
                      <a:pt x="347" y="2284"/>
                    </a:lnTo>
                    <a:lnTo>
                      <a:pt x="347" y="2284"/>
                    </a:lnTo>
                    <a:lnTo>
                      <a:pt x="347" y="2284"/>
                    </a:lnTo>
                    <a:lnTo>
                      <a:pt x="355" y="2292"/>
                    </a:lnTo>
                    <a:lnTo>
                      <a:pt x="355" y="2292"/>
                    </a:lnTo>
                    <a:lnTo>
                      <a:pt x="355" y="2292"/>
                    </a:lnTo>
                    <a:lnTo>
                      <a:pt x="355" y="2292"/>
                    </a:lnTo>
                    <a:lnTo>
                      <a:pt x="363" y="2292"/>
                    </a:lnTo>
                    <a:lnTo>
                      <a:pt x="363" y="2292"/>
                    </a:lnTo>
                    <a:lnTo>
                      <a:pt x="363" y="2292"/>
                    </a:lnTo>
                    <a:lnTo>
                      <a:pt x="363" y="2292"/>
                    </a:lnTo>
                    <a:lnTo>
                      <a:pt x="371" y="2292"/>
                    </a:lnTo>
                    <a:lnTo>
                      <a:pt x="371" y="2292"/>
                    </a:lnTo>
                    <a:lnTo>
                      <a:pt x="371" y="2300"/>
                    </a:lnTo>
                    <a:lnTo>
                      <a:pt x="371" y="2300"/>
                    </a:lnTo>
                    <a:lnTo>
                      <a:pt x="379" y="2300"/>
                    </a:lnTo>
                    <a:lnTo>
                      <a:pt x="379" y="2300"/>
                    </a:lnTo>
                    <a:lnTo>
                      <a:pt x="379" y="2300"/>
                    </a:lnTo>
                    <a:lnTo>
                      <a:pt x="379" y="2300"/>
                    </a:lnTo>
                    <a:lnTo>
                      <a:pt x="379" y="2308"/>
                    </a:lnTo>
                    <a:lnTo>
                      <a:pt x="379" y="2308"/>
                    </a:lnTo>
                    <a:lnTo>
                      <a:pt x="387" y="2308"/>
                    </a:lnTo>
                    <a:lnTo>
                      <a:pt x="387" y="2308"/>
                    </a:lnTo>
                    <a:lnTo>
                      <a:pt x="387" y="2308"/>
                    </a:lnTo>
                    <a:lnTo>
                      <a:pt x="387" y="2308"/>
                    </a:lnTo>
                    <a:lnTo>
                      <a:pt x="387" y="2316"/>
                    </a:lnTo>
                    <a:lnTo>
                      <a:pt x="387" y="2316"/>
                    </a:lnTo>
                    <a:lnTo>
                      <a:pt x="395" y="2324"/>
                    </a:lnTo>
                    <a:lnTo>
                      <a:pt x="395" y="2324"/>
                    </a:lnTo>
                    <a:lnTo>
                      <a:pt x="395" y="2324"/>
                    </a:lnTo>
                    <a:lnTo>
                      <a:pt x="395" y="2324"/>
                    </a:lnTo>
                    <a:lnTo>
                      <a:pt x="395" y="2324"/>
                    </a:lnTo>
                    <a:lnTo>
                      <a:pt x="395" y="2324"/>
                    </a:lnTo>
                    <a:lnTo>
                      <a:pt x="395" y="2324"/>
                    </a:lnTo>
                    <a:lnTo>
                      <a:pt x="395" y="2332"/>
                    </a:lnTo>
                    <a:lnTo>
                      <a:pt x="395" y="2332"/>
                    </a:lnTo>
                    <a:lnTo>
                      <a:pt x="395" y="2332"/>
                    </a:lnTo>
                    <a:lnTo>
                      <a:pt x="403" y="2332"/>
                    </a:lnTo>
                    <a:lnTo>
                      <a:pt x="403" y="2332"/>
                    </a:lnTo>
                    <a:lnTo>
                      <a:pt x="403" y="2340"/>
                    </a:lnTo>
                    <a:lnTo>
                      <a:pt x="403" y="2340"/>
                    </a:lnTo>
                    <a:lnTo>
                      <a:pt x="403" y="2340"/>
                    </a:lnTo>
                    <a:lnTo>
                      <a:pt x="403" y="2340"/>
                    </a:lnTo>
                    <a:lnTo>
                      <a:pt x="403" y="2348"/>
                    </a:lnTo>
                    <a:lnTo>
                      <a:pt x="403" y="2348"/>
                    </a:lnTo>
                    <a:lnTo>
                      <a:pt x="403" y="2348"/>
                    </a:lnTo>
                    <a:lnTo>
                      <a:pt x="411" y="2348"/>
                    </a:lnTo>
                    <a:lnTo>
                      <a:pt x="411" y="2348"/>
                    </a:lnTo>
                    <a:lnTo>
                      <a:pt x="411" y="2348"/>
                    </a:lnTo>
                    <a:lnTo>
                      <a:pt x="411" y="2356"/>
                    </a:lnTo>
                    <a:lnTo>
                      <a:pt x="411" y="2356"/>
                    </a:lnTo>
                    <a:lnTo>
                      <a:pt x="411" y="2356"/>
                    </a:lnTo>
                    <a:lnTo>
                      <a:pt x="411" y="2364"/>
                    </a:lnTo>
                    <a:lnTo>
                      <a:pt x="411" y="2364"/>
                    </a:lnTo>
                    <a:lnTo>
                      <a:pt x="419" y="2364"/>
                    </a:lnTo>
                    <a:lnTo>
                      <a:pt x="419" y="2364"/>
                    </a:lnTo>
                    <a:lnTo>
                      <a:pt x="419" y="2372"/>
                    </a:lnTo>
                    <a:lnTo>
                      <a:pt x="419" y="2372"/>
                    </a:lnTo>
                    <a:lnTo>
                      <a:pt x="419" y="2372"/>
                    </a:lnTo>
                    <a:lnTo>
                      <a:pt x="419" y="2372"/>
                    </a:lnTo>
                    <a:lnTo>
                      <a:pt x="419" y="2372"/>
                    </a:lnTo>
                    <a:lnTo>
                      <a:pt x="419" y="2372"/>
                    </a:lnTo>
                    <a:lnTo>
                      <a:pt x="419" y="2380"/>
                    </a:lnTo>
                    <a:lnTo>
                      <a:pt x="419" y="2372"/>
                    </a:lnTo>
                    <a:lnTo>
                      <a:pt x="419" y="2380"/>
                    </a:lnTo>
                    <a:lnTo>
                      <a:pt x="419" y="2380"/>
                    </a:lnTo>
                    <a:lnTo>
                      <a:pt x="419" y="2380"/>
                    </a:lnTo>
                    <a:lnTo>
                      <a:pt x="419" y="2380"/>
                    </a:lnTo>
                    <a:lnTo>
                      <a:pt x="427" y="2389"/>
                    </a:lnTo>
                    <a:lnTo>
                      <a:pt x="427" y="2389"/>
                    </a:lnTo>
                    <a:lnTo>
                      <a:pt x="427" y="2389"/>
                    </a:lnTo>
                    <a:lnTo>
                      <a:pt x="427" y="2389"/>
                    </a:lnTo>
                    <a:lnTo>
                      <a:pt x="427" y="2389"/>
                    </a:lnTo>
                    <a:lnTo>
                      <a:pt x="427" y="2397"/>
                    </a:lnTo>
                    <a:lnTo>
                      <a:pt x="427" y="2397"/>
                    </a:lnTo>
                    <a:lnTo>
                      <a:pt x="435" y="2397"/>
                    </a:lnTo>
                    <a:lnTo>
                      <a:pt x="435" y="2397"/>
                    </a:lnTo>
                    <a:lnTo>
                      <a:pt x="443" y="2405"/>
                    </a:lnTo>
                    <a:lnTo>
                      <a:pt x="443" y="2405"/>
                    </a:lnTo>
                    <a:lnTo>
                      <a:pt x="443" y="2405"/>
                    </a:lnTo>
                    <a:lnTo>
                      <a:pt x="443" y="2405"/>
                    </a:lnTo>
                    <a:lnTo>
                      <a:pt x="443" y="2405"/>
                    </a:lnTo>
                    <a:lnTo>
                      <a:pt x="451" y="2413"/>
                    </a:lnTo>
                    <a:lnTo>
                      <a:pt x="451" y="2413"/>
                    </a:lnTo>
                    <a:lnTo>
                      <a:pt x="451" y="2413"/>
                    </a:lnTo>
                    <a:lnTo>
                      <a:pt x="451" y="2413"/>
                    </a:lnTo>
                    <a:lnTo>
                      <a:pt x="451" y="2413"/>
                    </a:lnTo>
                    <a:lnTo>
                      <a:pt x="460" y="2421"/>
                    </a:lnTo>
                    <a:lnTo>
                      <a:pt x="460" y="2421"/>
                    </a:lnTo>
                    <a:lnTo>
                      <a:pt x="460" y="2421"/>
                    </a:lnTo>
                    <a:lnTo>
                      <a:pt x="460" y="2421"/>
                    </a:lnTo>
                    <a:lnTo>
                      <a:pt x="468" y="2421"/>
                    </a:lnTo>
                    <a:lnTo>
                      <a:pt x="468" y="2421"/>
                    </a:lnTo>
                    <a:lnTo>
                      <a:pt x="468" y="2429"/>
                    </a:lnTo>
                    <a:lnTo>
                      <a:pt x="468" y="2429"/>
                    </a:lnTo>
                    <a:lnTo>
                      <a:pt x="468" y="2429"/>
                    </a:lnTo>
                    <a:lnTo>
                      <a:pt x="468" y="2429"/>
                    </a:lnTo>
                    <a:lnTo>
                      <a:pt x="468" y="2437"/>
                    </a:lnTo>
                    <a:lnTo>
                      <a:pt x="468" y="2429"/>
                    </a:lnTo>
                    <a:lnTo>
                      <a:pt x="468" y="2429"/>
                    </a:lnTo>
                    <a:lnTo>
                      <a:pt x="468" y="2429"/>
                    </a:lnTo>
                    <a:lnTo>
                      <a:pt x="468" y="2437"/>
                    </a:lnTo>
                    <a:lnTo>
                      <a:pt x="476" y="2437"/>
                    </a:lnTo>
                    <a:lnTo>
                      <a:pt x="476" y="2437"/>
                    </a:lnTo>
                    <a:lnTo>
                      <a:pt x="484" y="2437"/>
                    </a:lnTo>
                    <a:lnTo>
                      <a:pt x="484" y="2437"/>
                    </a:lnTo>
                    <a:lnTo>
                      <a:pt x="484" y="2437"/>
                    </a:lnTo>
                    <a:lnTo>
                      <a:pt x="484" y="2437"/>
                    </a:lnTo>
                    <a:lnTo>
                      <a:pt x="492" y="2445"/>
                    </a:lnTo>
                    <a:lnTo>
                      <a:pt x="492" y="2445"/>
                    </a:lnTo>
                    <a:lnTo>
                      <a:pt x="492" y="2445"/>
                    </a:lnTo>
                    <a:lnTo>
                      <a:pt x="492" y="2453"/>
                    </a:lnTo>
                    <a:lnTo>
                      <a:pt x="492" y="2453"/>
                    </a:lnTo>
                    <a:lnTo>
                      <a:pt x="492" y="2453"/>
                    </a:lnTo>
                    <a:lnTo>
                      <a:pt x="492" y="2453"/>
                    </a:lnTo>
                    <a:lnTo>
                      <a:pt x="500" y="2453"/>
                    </a:lnTo>
                    <a:lnTo>
                      <a:pt x="508" y="2453"/>
                    </a:lnTo>
                    <a:lnTo>
                      <a:pt x="508" y="2453"/>
                    </a:lnTo>
                    <a:lnTo>
                      <a:pt x="516" y="2453"/>
                    </a:lnTo>
                    <a:lnTo>
                      <a:pt x="516" y="2461"/>
                    </a:lnTo>
                    <a:lnTo>
                      <a:pt x="516" y="2461"/>
                    </a:lnTo>
                    <a:lnTo>
                      <a:pt x="524" y="2461"/>
                    </a:lnTo>
                    <a:lnTo>
                      <a:pt x="524" y="2461"/>
                    </a:lnTo>
                    <a:lnTo>
                      <a:pt x="524" y="2461"/>
                    </a:lnTo>
                    <a:lnTo>
                      <a:pt x="524" y="2461"/>
                    </a:lnTo>
                    <a:lnTo>
                      <a:pt x="524" y="2461"/>
                    </a:lnTo>
                    <a:lnTo>
                      <a:pt x="524" y="2461"/>
                    </a:lnTo>
                    <a:lnTo>
                      <a:pt x="516" y="2461"/>
                    </a:lnTo>
                    <a:lnTo>
                      <a:pt x="516" y="2461"/>
                    </a:lnTo>
                    <a:lnTo>
                      <a:pt x="516" y="2461"/>
                    </a:lnTo>
                    <a:lnTo>
                      <a:pt x="508" y="2453"/>
                    </a:lnTo>
                    <a:lnTo>
                      <a:pt x="508" y="2453"/>
                    </a:lnTo>
                    <a:lnTo>
                      <a:pt x="500" y="2453"/>
                    </a:lnTo>
                    <a:lnTo>
                      <a:pt x="492" y="2453"/>
                    </a:lnTo>
                    <a:lnTo>
                      <a:pt x="492" y="2453"/>
                    </a:lnTo>
                    <a:lnTo>
                      <a:pt x="492" y="2453"/>
                    </a:lnTo>
                    <a:lnTo>
                      <a:pt x="492" y="2453"/>
                    </a:lnTo>
                    <a:lnTo>
                      <a:pt x="492" y="2445"/>
                    </a:lnTo>
                    <a:lnTo>
                      <a:pt x="492" y="2445"/>
                    </a:lnTo>
                    <a:lnTo>
                      <a:pt x="492" y="2445"/>
                    </a:lnTo>
                    <a:lnTo>
                      <a:pt x="484" y="2437"/>
                    </a:lnTo>
                    <a:lnTo>
                      <a:pt x="484" y="2437"/>
                    </a:lnTo>
                    <a:lnTo>
                      <a:pt x="484" y="2437"/>
                    </a:lnTo>
                    <a:lnTo>
                      <a:pt x="484" y="2437"/>
                    </a:lnTo>
                    <a:lnTo>
                      <a:pt x="476" y="2437"/>
                    </a:lnTo>
                    <a:lnTo>
                      <a:pt x="476" y="2437"/>
                    </a:lnTo>
                    <a:lnTo>
                      <a:pt x="468" y="2437"/>
                    </a:lnTo>
                    <a:lnTo>
                      <a:pt x="468" y="2437"/>
                    </a:lnTo>
                    <a:lnTo>
                      <a:pt x="468" y="2437"/>
                    </a:lnTo>
                    <a:lnTo>
                      <a:pt x="468" y="2437"/>
                    </a:lnTo>
                    <a:lnTo>
                      <a:pt x="468" y="2437"/>
                    </a:lnTo>
                    <a:lnTo>
                      <a:pt x="468" y="2429"/>
                    </a:lnTo>
                    <a:lnTo>
                      <a:pt x="468" y="2429"/>
                    </a:lnTo>
                    <a:lnTo>
                      <a:pt x="468" y="2429"/>
                    </a:lnTo>
                    <a:lnTo>
                      <a:pt x="468" y="2429"/>
                    </a:lnTo>
                    <a:lnTo>
                      <a:pt x="460" y="2421"/>
                    </a:lnTo>
                    <a:lnTo>
                      <a:pt x="460" y="2421"/>
                    </a:lnTo>
                    <a:lnTo>
                      <a:pt x="460" y="2421"/>
                    </a:lnTo>
                    <a:lnTo>
                      <a:pt x="460" y="2421"/>
                    </a:lnTo>
                    <a:lnTo>
                      <a:pt x="451" y="2421"/>
                    </a:lnTo>
                    <a:lnTo>
                      <a:pt x="451" y="2421"/>
                    </a:lnTo>
                    <a:lnTo>
                      <a:pt x="451" y="2413"/>
                    </a:lnTo>
                    <a:lnTo>
                      <a:pt x="451" y="2413"/>
                    </a:lnTo>
                    <a:lnTo>
                      <a:pt x="451" y="2413"/>
                    </a:lnTo>
                    <a:lnTo>
                      <a:pt x="443" y="2413"/>
                    </a:lnTo>
                    <a:lnTo>
                      <a:pt x="443" y="2413"/>
                    </a:lnTo>
                    <a:lnTo>
                      <a:pt x="443" y="2405"/>
                    </a:lnTo>
                    <a:lnTo>
                      <a:pt x="443" y="2405"/>
                    </a:lnTo>
                    <a:lnTo>
                      <a:pt x="443" y="2405"/>
                    </a:lnTo>
                    <a:lnTo>
                      <a:pt x="443" y="2405"/>
                    </a:lnTo>
                    <a:lnTo>
                      <a:pt x="443" y="2405"/>
                    </a:lnTo>
                    <a:lnTo>
                      <a:pt x="435" y="2397"/>
                    </a:lnTo>
                    <a:lnTo>
                      <a:pt x="435" y="2397"/>
                    </a:lnTo>
                    <a:lnTo>
                      <a:pt x="427" y="2397"/>
                    </a:lnTo>
                    <a:lnTo>
                      <a:pt x="427" y="2397"/>
                    </a:lnTo>
                    <a:lnTo>
                      <a:pt x="427" y="2397"/>
                    </a:lnTo>
                    <a:lnTo>
                      <a:pt x="427" y="2397"/>
                    </a:lnTo>
                    <a:lnTo>
                      <a:pt x="427" y="2397"/>
                    </a:lnTo>
                    <a:lnTo>
                      <a:pt x="427" y="2389"/>
                    </a:lnTo>
                    <a:lnTo>
                      <a:pt x="427" y="2389"/>
                    </a:lnTo>
                    <a:lnTo>
                      <a:pt x="419" y="2380"/>
                    </a:lnTo>
                    <a:lnTo>
                      <a:pt x="419" y="2380"/>
                    </a:lnTo>
                    <a:lnTo>
                      <a:pt x="419" y="2380"/>
                    </a:lnTo>
                    <a:lnTo>
                      <a:pt x="419" y="2380"/>
                    </a:lnTo>
                    <a:lnTo>
                      <a:pt x="419" y="2380"/>
                    </a:lnTo>
                    <a:lnTo>
                      <a:pt x="419" y="2380"/>
                    </a:lnTo>
                    <a:lnTo>
                      <a:pt x="419" y="2372"/>
                    </a:lnTo>
                    <a:lnTo>
                      <a:pt x="419" y="2372"/>
                    </a:lnTo>
                    <a:lnTo>
                      <a:pt x="419" y="2372"/>
                    </a:lnTo>
                    <a:lnTo>
                      <a:pt x="419" y="2372"/>
                    </a:lnTo>
                    <a:lnTo>
                      <a:pt x="419" y="2372"/>
                    </a:lnTo>
                    <a:lnTo>
                      <a:pt x="419" y="2372"/>
                    </a:lnTo>
                    <a:lnTo>
                      <a:pt x="411" y="2364"/>
                    </a:lnTo>
                    <a:lnTo>
                      <a:pt x="419" y="2364"/>
                    </a:lnTo>
                    <a:lnTo>
                      <a:pt x="411" y="2364"/>
                    </a:lnTo>
                    <a:lnTo>
                      <a:pt x="411" y="2364"/>
                    </a:lnTo>
                    <a:lnTo>
                      <a:pt x="411" y="2356"/>
                    </a:lnTo>
                    <a:lnTo>
                      <a:pt x="411" y="2356"/>
                    </a:lnTo>
                    <a:lnTo>
                      <a:pt x="411" y="2356"/>
                    </a:lnTo>
                    <a:lnTo>
                      <a:pt x="411" y="2356"/>
                    </a:lnTo>
                    <a:lnTo>
                      <a:pt x="411" y="2348"/>
                    </a:lnTo>
                    <a:lnTo>
                      <a:pt x="411" y="2348"/>
                    </a:lnTo>
                    <a:lnTo>
                      <a:pt x="403" y="2348"/>
                    </a:lnTo>
                    <a:lnTo>
                      <a:pt x="403" y="2348"/>
                    </a:lnTo>
                    <a:lnTo>
                      <a:pt x="403" y="2348"/>
                    </a:lnTo>
                    <a:lnTo>
                      <a:pt x="403" y="2340"/>
                    </a:lnTo>
                    <a:lnTo>
                      <a:pt x="403" y="2340"/>
                    </a:lnTo>
                    <a:lnTo>
                      <a:pt x="403" y="2340"/>
                    </a:lnTo>
                    <a:lnTo>
                      <a:pt x="403" y="2340"/>
                    </a:lnTo>
                    <a:lnTo>
                      <a:pt x="403" y="2332"/>
                    </a:lnTo>
                    <a:lnTo>
                      <a:pt x="403" y="2340"/>
                    </a:lnTo>
                    <a:lnTo>
                      <a:pt x="395" y="2332"/>
                    </a:lnTo>
                    <a:lnTo>
                      <a:pt x="395" y="2332"/>
                    </a:lnTo>
                    <a:lnTo>
                      <a:pt x="395" y="2332"/>
                    </a:lnTo>
                    <a:lnTo>
                      <a:pt x="395" y="2324"/>
                    </a:lnTo>
                    <a:lnTo>
                      <a:pt x="395" y="2324"/>
                    </a:lnTo>
                    <a:lnTo>
                      <a:pt x="395" y="2324"/>
                    </a:lnTo>
                    <a:lnTo>
                      <a:pt x="395" y="2324"/>
                    </a:lnTo>
                    <a:lnTo>
                      <a:pt x="395" y="2324"/>
                    </a:lnTo>
                    <a:lnTo>
                      <a:pt x="395" y="2324"/>
                    </a:lnTo>
                    <a:lnTo>
                      <a:pt x="395" y="2324"/>
                    </a:lnTo>
                    <a:lnTo>
                      <a:pt x="387" y="2316"/>
                    </a:lnTo>
                    <a:lnTo>
                      <a:pt x="387" y="2316"/>
                    </a:lnTo>
                    <a:lnTo>
                      <a:pt x="387" y="2316"/>
                    </a:lnTo>
                    <a:lnTo>
                      <a:pt x="387" y="2316"/>
                    </a:lnTo>
                    <a:lnTo>
                      <a:pt x="379" y="2308"/>
                    </a:lnTo>
                    <a:lnTo>
                      <a:pt x="379" y="2308"/>
                    </a:lnTo>
                    <a:lnTo>
                      <a:pt x="379" y="2308"/>
                    </a:lnTo>
                    <a:lnTo>
                      <a:pt x="379" y="2308"/>
                    </a:lnTo>
                    <a:lnTo>
                      <a:pt x="379" y="2300"/>
                    </a:lnTo>
                    <a:lnTo>
                      <a:pt x="379" y="2308"/>
                    </a:lnTo>
                    <a:lnTo>
                      <a:pt x="371" y="2300"/>
                    </a:lnTo>
                    <a:lnTo>
                      <a:pt x="371" y="2300"/>
                    </a:lnTo>
                    <a:lnTo>
                      <a:pt x="371" y="2300"/>
                    </a:lnTo>
                    <a:lnTo>
                      <a:pt x="371" y="2300"/>
                    </a:lnTo>
                    <a:lnTo>
                      <a:pt x="371" y="2300"/>
                    </a:lnTo>
                    <a:lnTo>
                      <a:pt x="363" y="2300"/>
                    </a:lnTo>
                    <a:lnTo>
                      <a:pt x="363" y="2292"/>
                    </a:lnTo>
                    <a:lnTo>
                      <a:pt x="363" y="2292"/>
                    </a:lnTo>
                    <a:lnTo>
                      <a:pt x="363" y="2292"/>
                    </a:lnTo>
                    <a:lnTo>
                      <a:pt x="363" y="2292"/>
                    </a:lnTo>
                    <a:lnTo>
                      <a:pt x="355" y="2292"/>
                    </a:lnTo>
                    <a:lnTo>
                      <a:pt x="355" y="2292"/>
                    </a:lnTo>
                    <a:lnTo>
                      <a:pt x="355" y="2292"/>
                    </a:lnTo>
                    <a:lnTo>
                      <a:pt x="355" y="2292"/>
                    </a:lnTo>
                    <a:lnTo>
                      <a:pt x="347" y="2284"/>
                    </a:lnTo>
                    <a:lnTo>
                      <a:pt x="347" y="2284"/>
                    </a:lnTo>
                    <a:lnTo>
                      <a:pt x="347" y="2284"/>
                    </a:lnTo>
                    <a:lnTo>
                      <a:pt x="347" y="2284"/>
                    </a:lnTo>
                    <a:lnTo>
                      <a:pt x="347" y="2284"/>
                    </a:lnTo>
                    <a:lnTo>
                      <a:pt x="347" y="2284"/>
                    </a:lnTo>
                    <a:lnTo>
                      <a:pt x="339" y="2276"/>
                    </a:lnTo>
                    <a:lnTo>
                      <a:pt x="339" y="2276"/>
                    </a:lnTo>
                    <a:lnTo>
                      <a:pt x="339" y="2276"/>
                    </a:lnTo>
                    <a:lnTo>
                      <a:pt x="339" y="2276"/>
                    </a:lnTo>
                    <a:lnTo>
                      <a:pt x="339" y="2276"/>
                    </a:lnTo>
                    <a:lnTo>
                      <a:pt x="331" y="2267"/>
                    </a:lnTo>
                    <a:lnTo>
                      <a:pt x="331" y="2267"/>
                    </a:lnTo>
                    <a:lnTo>
                      <a:pt x="331" y="2267"/>
                    </a:lnTo>
                    <a:lnTo>
                      <a:pt x="331" y="2267"/>
                    </a:lnTo>
                    <a:lnTo>
                      <a:pt x="331" y="2259"/>
                    </a:lnTo>
                    <a:lnTo>
                      <a:pt x="331" y="2259"/>
                    </a:lnTo>
                    <a:lnTo>
                      <a:pt x="322" y="2259"/>
                    </a:lnTo>
                    <a:lnTo>
                      <a:pt x="322" y="2259"/>
                    </a:lnTo>
                    <a:lnTo>
                      <a:pt x="322" y="2259"/>
                    </a:lnTo>
                    <a:lnTo>
                      <a:pt x="322" y="2259"/>
                    </a:lnTo>
                    <a:lnTo>
                      <a:pt x="322" y="2251"/>
                    </a:lnTo>
                    <a:lnTo>
                      <a:pt x="322" y="2251"/>
                    </a:lnTo>
                    <a:lnTo>
                      <a:pt x="322" y="2251"/>
                    </a:lnTo>
                    <a:lnTo>
                      <a:pt x="322" y="2251"/>
                    </a:lnTo>
                    <a:lnTo>
                      <a:pt x="314" y="2251"/>
                    </a:lnTo>
                    <a:lnTo>
                      <a:pt x="314" y="2251"/>
                    </a:lnTo>
                    <a:lnTo>
                      <a:pt x="314" y="2251"/>
                    </a:lnTo>
                    <a:lnTo>
                      <a:pt x="314" y="2243"/>
                    </a:lnTo>
                    <a:lnTo>
                      <a:pt x="314" y="2243"/>
                    </a:lnTo>
                    <a:lnTo>
                      <a:pt x="314" y="2243"/>
                    </a:lnTo>
                    <a:lnTo>
                      <a:pt x="314" y="2243"/>
                    </a:lnTo>
                    <a:lnTo>
                      <a:pt x="314" y="2243"/>
                    </a:lnTo>
                    <a:lnTo>
                      <a:pt x="314" y="2243"/>
                    </a:lnTo>
                    <a:lnTo>
                      <a:pt x="314" y="2235"/>
                    </a:lnTo>
                    <a:lnTo>
                      <a:pt x="314" y="2235"/>
                    </a:lnTo>
                    <a:lnTo>
                      <a:pt x="322" y="2235"/>
                    </a:lnTo>
                    <a:lnTo>
                      <a:pt x="322" y="2235"/>
                    </a:lnTo>
                    <a:lnTo>
                      <a:pt x="331" y="2227"/>
                    </a:lnTo>
                    <a:lnTo>
                      <a:pt x="331" y="2227"/>
                    </a:lnTo>
                    <a:lnTo>
                      <a:pt x="331" y="2227"/>
                    </a:lnTo>
                    <a:lnTo>
                      <a:pt x="331" y="2219"/>
                    </a:lnTo>
                    <a:lnTo>
                      <a:pt x="331" y="2219"/>
                    </a:lnTo>
                    <a:lnTo>
                      <a:pt x="331" y="2219"/>
                    </a:lnTo>
                    <a:lnTo>
                      <a:pt x="331" y="2219"/>
                    </a:lnTo>
                    <a:lnTo>
                      <a:pt x="322" y="2211"/>
                    </a:lnTo>
                    <a:lnTo>
                      <a:pt x="322" y="2211"/>
                    </a:lnTo>
                    <a:lnTo>
                      <a:pt x="322" y="2211"/>
                    </a:lnTo>
                    <a:lnTo>
                      <a:pt x="322" y="2211"/>
                    </a:lnTo>
                    <a:lnTo>
                      <a:pt x="322" y="2203"/>
                    </a:lnTo>
                    <a:lnTo>
                      <a:pt x="322" y="2203"/>
                    </a:lnTo>
                    <a:lnTo>
                      <a:pt x="322" y="2203"/>
                    </a:lnTo>
                    <a:lnTo>
                      <a:pt x="322" y="2203"/>
                    </a:lnTo>
                    <a:lnTo>
                      <a:pt x="322" y="2203"/>
                    </a:lnTo>
                    <a:lnTo>
                      <a:pt x="322" y="2203"/>
                    </a:lnTo>
                    <a:lnTo>
                      <a:pt x="314" y="2195"/>
                    </a:lnTo>
                    <a:lnTo>
                      <a:pt x="314" y="2195"/>
                    </a:lnTo>
                    <a:lnTo>
                      <a:pt x="314" y="2187"/>
                    </a:lnTo>
                    <a:lnTo>
                      <a:pt x="314" y="2187"/>
                    </a:lnTo>
                    <a:lnTo>
                      <a:pt x="314" y="2187"/>
                    </a:lnTo>
                    <a:lnTo>
                      <a:pt x="314" y="2187"/>
                    </a:lnTo>
                    <a:lnTo>
                      <a:pt x="322" y="2179"/>
                    </a:lnTo>
                    <a:lnTo>
                      <a:pt x="322" y="2187"/>
                    </a:lnTo>
                    <a:lnTo>
                      <a:pt x="322" y="2179"/>
                    </a:lnTo>
                    <a:lnTo>
                      <a:pt x="322" y="2179"/>
                    </a:lnTo>
                    <a:lnTo>
                      <a:pt x="322" y="2179"/>
                    </a:lnTo>
                    <a:lnTo>
                      <a:pt x="314" y="2171"/>
                    </a:lnTo>
                    <a:lnTo>
                      <a:pt x="314" y="2171"/>
                    </a:lnTo>
                    <a:lnTo>
                      <a:pt x="314" y="2171"/>
                    </a:lnTo>
                    <a:lnTo>
                      <a:pt x="314" y="2171"/>
                    </a:lnTo>
                    <a:lnTo>
                      <a:pt x="314" y="2171"/>
                    </a:lnTo>
                    <a:lnTo>
                      <a:pt x="314" y="2171"/>
                    </a:lnTo>
                    <a:lnTo>
                      <a:pt x="314" y="2163"/>
                    </a:lnTo>
                    <a:lnTo>
                      <a:pt x="314" y="2163"/>
                    </a:lnTo>
                    <a:lnTo>
                      <a:pt x="314" y="2163"/>
                    </a:lnTo>
                    <a:lnTo>
                      <a:pt x="314" y="2163"/>
                    </a:lnTo>
                    <a:lnTo>
                      <a:pt x="306" y="2155"/>
                    </a:lnTo>
                    <a:lnTo>
                      <a:pt x="306" y="2155"/>
                    </a:lnTo>
                    <a:lnTo>
                      <a:pt x="306" y="2155"/>
                    </a:lnTo>
                    <a:lnTo>
                      <a:pt x="306" y="2155"/>
                    </a:lnTo>
                    <a:lnTo>
                      <a:pt x="298" y="2155"/>
                    </a:lnTo>
                    <a:lnTo>
                      <a:pt x="298" y="2146"/>
                    </a:lnTo>
                    <a:lnTo>
                      <a:pt x="298" y="2146"/>
                    </a:lnTo>
                    <a:lnTo>
                      <a:pt x="298" y="2146"/>
                    </a:lnTo>
                    <a:lnTo>
                      <a:pt x="298" y="2138"/>
                    </a:lnTo>
                    <a:lnTo>
                      <a:pt x="298" y="2138"/>
                    </a:lnTo>
                    <a:lnTo>
                      <a:pt x="298" y="2138"/>
                    </a:lnTo>
                    <a:lnTo>
                      <a:pt x="298" y="2138"/>
                    </a:lnTo>
                    <a:lnTo>
                      <a:pt x="298" y="2138"/>
                    </a:lnTo>
                    <a:lnTo>
                      <a:pt x="298" y="2130"/>
                    </a:lnTo>
                    <a:lnTo>
                      <a:pt x="298" y="2130"/>
                    </a:lnTo>
                    <a:lnTo>
                      <a:pt x="298" y="2130"/>
                    </a:lnTo>
                    <a:lnTo>
                      <a:pt x="298" y="2130"/>
                    </a:lnTo>
                    <a:lnTo>
                      <a:pt x="298" y="2130"/>
                    </a:lnTo>
                    <a:lnTo>
                      <a:pt x="298" y="2130"/>
                    </a:lnTo>
                    <a:lnTo>
                      <a:pt x="298" y="2122"/>
                    </a:lnTo>
                    <a:lnTo>
                      <a:pt x="298" y="2122"/>
                    </a:lnTo>
                    <a:lnTo>
                      <a:pt x="298" y="2122"/>
                    </a:lnTo>
                    <a:lnTo>
                      <a:pt x="298" y="2122"/>
                    </a:lnTo>
                    <a:lnTo>
                      <a:pt x="290" y="2114"/>
                    </a:lnTo>
                    <a:lnTo>
                      <a:pt x="290" y="2114"/>
                    </a:lnTo>
                    <a:lnTo>
                      <a:pt x="290" y="2114"/>
                    </a:lnTo>
                    <a:lnTo>
                      <a:pt x="282" y="2114"/>
                    </a:lnTo>
                    <a:lnTo>
                      <a:pt x="282" y="2114"/>
                    </a:lnTo>
                    <a:lnTo>
                      <a:pt x="274" y="2114"/>
                    </a:lnTo>
                    <a:lnTo>
                      <a:pt x="274" y="2114"/>
                    </a:lnTo>
                    <a:lnTo>
                      <a:pt x="274" y="2106"/>
                    </a:lnTo>
                    <a:lnTo>
                      <a:pt x="274" y="2106"/>
                    </a:lnTo>
                    <a:lnTo>
                      <a:pt x="274" y="2106"/>
                    </a:lnTo>
                    <a:lnTo>
                      <a:pt x="274" y="2106"/>
                    </a:lnTo>
                    <a:lnTo>
                      <a:pt x="274" y="2106"/>
                    </a:lnTo>
                    <a:lnTo>
                      <a:pt x="274" y="2106"/>
                    </a:lnTo>
                    <a:lnTo>
                      <a:pt x="274" y="2098"/>
                    </a:lnTo>
                    <a:lnTo>
                      <a:pt x="266" y="2098"/>
                    </a:lnTo>
                    <a:lnTo>
                      <a:pt x="266" y="2098"/>
                    </a:lnTo>
                    <a:lnTo>
                      <a:pt x="266" y="2098"/>
                    </a:lnTo>
                    <a:lnTo>
                      <a:pt x="266" y="2090"/>
                    </a:lnTo>
                    <a:lnTo>
                      <a:pt x="258" y="2090"/>
                    </a:lnTo>
                    <a:lnTo>
                      <a:pt x="258" y="2090"/>
                    </a:lnTo>
                    <a:lnTo>
                      <a:pt x="258" y="2082"/>
                    </a:lnTo>
                    <a:lnTo>
                      <a:pt x="258" y="2082"/>
                    </a:lnTo>
                    <a:lnTo>
                      <a:pt x="258" y="2082"/>
                    </a:lnTo>
                    <a:lnTo>
                      <a:pt x="258" y="2082"/>
                    </a:lnTo>
                    <a:lnTo>
                      <a:pt x="258" y="2082"/>
                    </a:lnTo>
                    <a:lnTo>
                      <a:pt x="258" y="2074"/>
                    </a:lnTo>
                    <a:lnTo>
                      <a:pt x="258" y="2074"/>
                    </a:lnTo>
                    <a:lnTo>
                      <a:pt x="258" y="2074"/>
                    </a:lnTo>
                    <a:lnTo>
                      <a:pt x="258" y="2074"/>
                    </a:lnTo>
                    <a:lnTo>
                      <a:pt x="258" y="2074"/>
                    </a:lnTo>
                    <a:lnTo>
                      <a:pt x="258" y="2074"/>
                    </a:lnTo>
                    <a:lnTo>
                      <a:pt x="258" y="2066"/>
                    </a:lnTo>
                    <a:lnTo>
                      <a:pt x="250" y="2066"/>
                    </a:lnTo>
                    <a:lnTo>
                      <a:pt x="250" y="2066"/>
                    </a:lnTo>
                    <a:lnTo>
                      <a:pt x="250" y="2066"/>
                    </a:lnTo>
                    <a:lnTo>
                      <a:pt x="242" y="2058"/>
                    </a:lnTo>
                    <a:lnTo>
                      <a:pt x="242" y="2058"/>
                    </a:lnTo>
                    <a:lnTo>
                      <a:pt x="242" y="2058"/>
                    </a:lnTo>
                    <a:lnTo>
                      <a:pt x="242" y="2058"/>
                    </a:lnTo>
                    <a:lnTo>
                      <a:pt x="242" y="2058"/>
                    </a:lnTo>
                    <a:lnTo>
                      <a:pt x="234" y="2050"/>
                    </a:lnTo>
                    <a:lnTo>
                      <a:pt x="234" y="2050"/>
                    </a:lnTo>
                    <a:lnTo>
                      <a:pt x="234" y="2050"/>
                    </a:lnTo>
                    <a:lnTo>
                      <a:pt x="234" y="2042"/>
                    </a:lnTo>
                    <a:lnTo>
                      <a:pt x="226" y="2042"/>
                    </a:lnTo>
                    <a:lnTo>
                      <a:pt x="226" y="2042"/>
                    </a:lnTo>
                    <a:lnTo>
                      <a:pt x="226" y="2042"/>
                    </a:lnTo>
                    <a:lnTo>
                      <a:pt x="226" y="2042"/>
                    </a:lnTo>
                    <a:lnTo>
                      <a:pt x="226" y="2042"/>
                    </a:lnTo>
                    <a:lnTo>
                      <a:pt x="226" y="2042"/>
                    </a:lnTo>
                    <a:lnTo>
                      <a:pt x="226" y="2033"/>
                    </a:lnTo>
                    <a:lnTo>
                      <a:pt x="226" y="2033"/>
                    </a:lnTo>
                    <a:lnTo>
                      <a:pt x="226" y="2033"/>
                    </a:lnTo>
                    <a:lnTo>
                      <a:pt x="226" y="2033"/>
                    </a:lnTo>
                    <a:lnTo>
                      <a:pt x="226" y="2025"/>
                    </a:lnTo>
                    <a:lnTo>
                      <a:pt x="226" y="2025"/>
                    </a:lnTo>
                    <a:lnTo>
                      <a:pt x="218" y="2025"/>
                    </a:lnTo>
                    <a:lnTo>
                      <a:pt x="218" y="2025"/>
                    </a:lnTo>
                    <a:lnTo>
                      <a:pt x="218" y="2025"/>
                    </a:lnTo>
                    <a:lnTo>
                      <a:pt x="218" y="2025"/>
                    </a:lnTo>
                    <a:lnTo>
                      <a:pt x="210" y="2017"/>
                    </a:lnTo>
                    <a:lnTo>
                      <a:pt x="210" y="2017"/>
                    </a:lnTo>
                    <a:lnTo>
                      <a:pt x="210" y="2017"/>
                    </a:lnTo>
                    <a:lnTo>
                      <a:pt x="210" y="2017"/>
                    </a:lnTo>
                    <a:lnTo>
                      <a:pt x="210" y="2009"/>
                    </a:lnTo>
                    <a:lnTo>
                      <a:pt x="210" y="2009"/>
                    </a:lnTo>
                    <a:lnTo>
                      <a:pt x="210" y="2001"/>
                    </a:lnTo>
                    <a:lnTo>
                      <a:pt x="210" y="2001"/>
                    </a:lnTo>
                    <a:lnTo>
                      <a:pt x="210" y="2001"/>
                    </a:lnTo>
                    <a:lnTo>
                      <a:pt x="218" y="1993"/>
                    </a:lnTo>
                    <a:lnTo>
                      <a:pt x="218" y="1993"/>
                    </a:lnTo>
                    <a:lnTo>
                      <a:pt x="218" y="1993"/>
                    </a:lnTo>
                    <a:lnTo>
                      <a:pt x="218" y="1993"/>
                    </a:lnTo>
                    <a:lnTo>
                      <a:pt x="218" y="1985"/>
                    </a:lnTo>
                    <a:lnTo>
                      <a:pt x="218" y="1993"/>
                    </a:lnTo>
                    <a:lnTo>
                      <a:pt x="218" y="1985"/>
                    </a:lnTo>
                    <a:lnTo>
                      <a:pt x="218" y="1985"/>
                    </a:lnTo>
                    <a:lnTo>
                      <a:pt x="218" y="1985"/>
                    </a:lnTo>
                    <a:lnTo>
                      <a:pt x="210" y="1977"/>
                    </a:lnTo>
                    <a:lnTo>
                      <a:pt x="210" y="1977"/>
                    </a:lnTo>
                    <a:lnTo>
                      <a:pt x="210" y="1977"/>
                    </a:lnTo>
                    <a:lnTo>
                      <a:pt x="210" y="1977"/>
                    </a:lnTo>
                    <a:lnTo>
                      <a:pt x="210" y="1977"/>
                    </a:lnTo>
                    <a:lnTo>
                      <a:pt x="210" y="1969"/>
                    </a:lnTo>
                    <a:lnTo>
                      <a:pt x="210" y="1969"/>
                    </a:lnTo>
                    <a:lnTo>
                      <a:pt x="202" y="1969"/>
                    </a:lnTo>
                    <a:lnTo>
                      <a:pt x="202" y="1969"/>
                    </a:lnTo>
                    <a:lnTo>
                      <a:pt x="202" y="1969"/>
                    </a:lnTo>
                    <a:lnTo>
                      <a:pt x="202" y="1969"/>
                    </a:lnTo>
                    <a:lnTo>
                      <a:pt x="202" y="1969"/>
                    </a:lnTo>
                    <a:lnTo>
                      <a:pt x="202" y="1969"/>
                    </a:lnTo>
                    <a:lnTo>
                      <a:pt x="210" y="1961"/>
                    </a:lnTo>
                    <a:lnTo>
                      <a:pt x="210" y="1961"/>
                    </a:lnTo>
                    <a:lnTo>
                      <a:pt x="210" y="1961"/>
                    </a:lnTo>
                    <a:lnTo>
                      <a:pt x="210" y="1961"/>
                    </a:lnTo>
                    <a:lnTo>
                      <a:pt x="210" y="1961"/>
                    </a:lnTo>
                    <a:lnTo>
                      <a:pt x="210" y="1961"/>
                    </a:lnTo>
                    <a:lnTo>
                      <a:pt x="210" y="1961"/>
                    </a:lnTo>
                    <a:lnTo>
                      <a:pt x="210" y="1953"/>
                    </a:lnTo>
                    <a:lnTo>
                      <a:pt x="210" y="1953"/>
                    </a:lnTo>
                    <a:lnTo>
                      <a:pt x="210" y="1953"/>
                    </a:lnTo>
                    <a:lnTo>
                      <a:pt x="210" y="1945"/>
                    </a:lnTo>
                    <a:lnTo>
                      <a:pt x="210" y="1945"/>
                    </a:lnTo>
                    <a:lnTo>
                      <a:pt x="210" y="1937"/>
                    </a:lnTo>
                    <a:lnTo>
                      <a:pt x="210" y="1937"/>
                    </a:lnTo>
                    <a:lnTo>
                      <a:pt x="210" y="1937"/>
                    </a:lnTo>
                    <a:lnTo>
                      <a:pt x="210" y="1937"/>
                    </a:lnTo>
                    <a:lnTo>
                      <a:pt x="210" y="1929"/>
                    </a:lnTo>
                    <a:lnTo>
                      <a:pt x="210" y="1929"/>
                    </a:lnTo>
                    <a:lnTo>
                      <a:pt x="210" y="1929"/>
                    </a:lnTo>
                    <a:lnTo>
                      <a:pt x="210" y="1929"/>
                    </a:lnTo>
                    <a:lnTo>
                      <a:pt x="218" y="1920"/>
                    </a:lnTo>
                    <a:lnTo>
                      <a:pt x="218" y="1920"/>
                    </a:lnTo>
                    <a:lnTo>
                      <a:pt x="218" y="1920"/>
                    </a:lnTo>
                    <a:lnTo>
                      <a:pt x="218" y="1920"/>
                    </a:lnTo>
                    <a:lnTo>
                      <a:pt x="218" y="1904"/>
                    </a:lnTo>
                    <a:lnTo>
                      <a:pt x="218" y="1904"/>
                    </a:lnTo>
                    <a:lnTo>
                      <a:pt x="218" y="1904"/>
                    </a:lnTo>
                    <a:lnTo>
                      <a:pt x="218" y="1904"/>
                    </a:lnTo>
                    <a:lnTo>
                      <a:pt x="210" y="1896"/>
                    </a:lnTo>
                    <a:lnTo>
                      <a:pt x="210" y="1896"/>
                    </a:lnTo>
                    <a:lnTo>
                      <a:pt x="210" y="1896"/>
                    </a:lnTo>
                    <a:lnTo>
                      <a:pt x="210" y="1896"/>
                    </a:lnTo>
                    <a:lnTo>
                      <a:pt x="210" y="1888"/>
                    </a:lnTo>
                    <a:lnTo>
                      <a:pt x="210" y="1888"/>
                    </a:lnTo>
                    <a:lnTo>
                      <a:pt x="210" y="1888"/>
                    </a:lnTo>
                    <a:lnTo>
                      <a:pt x="210" y="1888"/>
                    </a:lnTo>
                    <a:lnTo>
                      <a:pt x="210" y="1888"/>
                    </a:lnTo>
                    <a:lnTo>
                      <a:pt x="210" y="1888"/>
                    </a:lnTo>
                    <a:lnTo>
                      <a:pt x="210" y="1880"/>
                    </a:lnTo>
                    <a:lnTo>
                      <a:pt x="210" y="1880"/>
                    </a:lnTo>
                    <a:lnTo>
                      <a:pt x="210" y="1880"/>
                    </a:lnTo>
                    <a:lnTo>
                      <a:pt x="210" y="1880"/>
                    </a:lnTo>
                    <a:lnTo>
                      <a:pt x="202" y="1872"/>
                    </a:lnTo>
                    <a:lnTo>
                      <a:pt x="202" y="1864"/>
                    </a:lnTo>
                    <a:lnTo>
                      <a:pt x="202" y="1864"/>
                    </a:lnTo>
                    <a:lnTo>
                      <a:pt x="202" y="1864"/>
                    </a:lnTo>
                    <a:lnTo>
                      <a:pt x="202" y="1864"/>
                    </a:lnTo>
                    <a:lnTo>
                      <a:pt x="202" y="1864"/>
                    </a:lnTo>
                    <a:lnTo>
                      <a:pt x="202" y="1864"/>
                    </a:lnTo>
                    <a:lnTo>
                      <a:pt x="202" y="1856"/>
                    </a:lnTo>
                    <a:lnTo>
                      <a:pt x="202" y="1856"/>
                    </a:lnTo>
                    <a:lnTo>
                      <a:pt x="202" y="1856"/>
                    </a:lnTo>
                    <a:lnTo>
                      <a:pt x="202" y="1856"/>
                    </a:lnTo>
                    <a:lnTo>
                      <a:pt x="202" y="1856"/>
                    </a:lnTo>
                    <a:lnTo>
                      <a:pt x="202" y="1848"/>
                    </a:lnTo>
                    <a:lnTo>
                      <a:pt x="202" y="1848"/>
                    </a:lnTo>
                    <a:lnTo>
                      <a:pt x="194" y="1848"/>
                    </a:lnTo>
                    <a:lnTo>
                      <a:pt x="194" y="1848"/>
                    </a:lnTo>
                    <a:lnTo>
                      <a:pt x="194" y="1840"/>
                    </a:lnTo>
                    <a:lnTo>
                      <a:pt x="194" y="1840"/>
                    </a:lnTo>
                    <a:lnTo>
                      <a:pt x="194" y="1840"/>
                    </a:lnTo>
                    <a:lnTo>
                      <a:pt x="194" y="1840"/>
                    </a:lnTo>
                    <a:lnTo>
                      <a:pt x="194" y="1840"/>
                    </a:lnTo>
                    <a:lnTo>
                      <a:pt x="194" y="1840"/>
                    </a:lnTo>
                    <a:lnTo>
                      <a:pt x="194" y="1832"/>
                    </a:lnTo>
                    <a:lnTo>
                      <a:pt x="194" y="1832"/>
                    </a:lnTo>
                    <a:lnTo>
                      <a:pt x="194" y="1832"/>
                    </a:lnTo>
                    <a:lnTo>
                      <a:pt x="194" y="1824"/>
                    </a:lnTo>
                    <a:lnTo>
                      <a:pt x="194" y="1824"/>
                    </a:lnTo>
                    <a:lnTo>
                      <a:pt x="194" y="1824"/>
                    </a:lnTo>
                    <a:lnTo>
                      <a:pt x="185" y="1824"/>
                    </a:lnTo>
                    <a:lnTo>
                      <a:pt x="185" y="1824"/>
                    </a:lnTo>
                    <a:lnTo>
                      <a:pt x="185" y="1824"/>
                    </a:lnTo>
                    <a:lnTo>
                      <a:pt x="185" y="1824"/>
                    </a:lnTo>
                    <a:lnTo>
                      <a:pt x="185" y="1816"/>
                    </a:lnTo>
                    <a:lnTo>
                      <a:pt x="177" y="1816"/>
                    </a:lnTo>
                    <a:lnTo>
                      <a:pt x="177" y="1816"/>
                    </a:lnTo>
                    <a:lnTo>
                      <a:pt x="177" y="1816"/>
                    </a:lnTo>
                    <a:lnTo>
                      <a:pt x="177" y="1808"/>
                    </a:lnTo>
                    <a:lnTo>
                      <a:pt x="177" y="1808"/>
                    </a:lnTo>
                    <a:lnTo>
                      <a:pt x="169" y="1808"/>
                    </a:lnTo>
                    <a:lnTo>
                      <a:pt x="169" y="1808"/>
                    </a:lnTo>
                    <a:lnTo>
                      <a:pt x="169" y="1799"/>
                    </a:lnTo>
                    <a:lnTo>
                      <a:pt x="169" y="1799"/>
                    </a:lnTo>
                    <a:lnTo>
                      <a:pt x="169" y="1799"/>
                    </a:lnTo>
                    <a:lnTo>
                      <a:pt x="169" y="1791"/>
                    </a:lnTo>
                    <a:lnTo>
                      <a:pt x="169" y="1791"/>
                    </a:lnTo>
                    <a:lnTo>
                      <a:pt x="169" y="1791"/>
                    </a:lnTo>
                    <a:lnTo>
                      <a:pt x="169" y="1783"/>
                    </a:lnTo>
                    <a:lnTo>
                      <a:pt x="169" y="1783"/>
                    </a:lnTo>
                    <a:lnTo>
                      <a:pt x="161" y="1783"/>
                    </a:lnTo>
                    <a:lnTo>
                      <a:pt x="161" y="1783"/>
                    </a:lnTo>
                    <a:lnTo>
                      <a:pt x="161" y="1783"/>
                    </a:lnTo>
                    <a:lnTo>
                      <a:pt x="161" y="1783"/>
                    </a:lnTo>
                    <a:lnTo>
                      <a:pt x="161" y="1783"/>
                    </a:lnTo>
                    <a:lnTo>
                      <a:pt x="161" y="1783"/>
                    </a:lnTo>
                    <a:lnTo>
                      <a:pt x="153" y="1775"/>
                    </a:lnTo>
                    <a:lnTo>
                      <a:pt x="153" y="1775"/>
                    </a:lnTo>
                    <a:lnTo>
                      <a:pt x="153" y="1775"/>
                    </a:lnTo>
                    <a:lnTo>
                      <a:pt x="153" y="1775"/>
                    </a:lnTo>
                    <a:lnTo>
                      <a:pt x="153" y="1775"/>
                    </a:lnTo>
                    <a:lnTo>
                      <a:pt x="153" y="1775"/>
                    </a:lnTo>
                    <a:lnTo>
                      <a:pt x="145" y="1767"/>
                    </a:lnTo>
                    <a:lnTo>
                      <a:pt x="145" y="1767"/>
                    </a:lnTo>
                    <a:lnTo>
                      <a:pt x="137" y="1767"/>
                    </a:lnTo>
                    <a:lnTo>
                      <a:pt x="137" y="1767"/>
                    </a:lnTo>
                    <a:lnTo>
                      <a:pt x="137" y="1759"/>
                    </a:lnTo>
                    <a:lnTo>
                      <a:pt x="137" y="1759"/>
                    </a:lnTo>
                    <a:lnTo>
                      <a:pt x="129" y="1759"/>
                    </a:lnTo>
                    <a:lnTo>
                      <a:pt x="129" y="1759"/>
                    </a:lnTo>
                    <a:lnTo>
                      <a:pt x="129" y="1751"/>
                    </a:lnTo>
                    <a:lnTo>
                      <a:pt x="129" y="1751"/>
                    </a:lnTo>
                    <a:lnTo>
                      <a:pt x="129" y="1751"/>
                    </a:lnTo>
                    <a:lnTo>
                      <a:pt x="121" y="1751"/>
                    </a:lnTo>
                    <a:lnTo>
                      <a:pt x="121" y="1743"/>
                    </a:lnTo>
                    <a:lnTo>
                      <a:pt x="121" y="1743"/>
                    </a:lnTo>
                    <a:lnTo>
                      <a:pt x="113" y="1743"/>
                    </a:lnTo>
                    <a:lnTo>
                      <a:pt x="113" y="1743"/>
                    </a:lnTo>
                    <a:lnTo>
                      <a:pt x="113" y="1743"/>
                    </a:lnTo>
                    <a:lnTo>
                      <a:pt x="113" y="1735"/>
                    </a:lnTo>
                    <a:lnTo>
                      <a:pt x="105" y="1735"/>
                    </a:lnTo>
                    <a:lnTo>
                      <a:pt x="105" y="1735"/>
                    </a:lnTo>
                    <a:lnTo>
                      <a:pt x="105" y="1735"/>
                    </a:lnTo>
                    <a:lnTo>
                      <a:pt x="105" y="1735"/>
                    </a:lnTo>
                    <a:lnTo>
                      <a:pt x="105" y="1727"/>
                    </a:lnTo>
                    <a:lnTo>
                      <a:pt x="105" y="1727"/>
                    </a:lnTo>
                    <a:lnTo>
                      <a:pt x="105" y="1727"/>
                    </a:lnTo>
                    <a:lnTo>
                      <a:pt x="105" y="1727"/>
                    </a:lnTo>
                    <a:lnTo>
                      <a:pt x="105" y="1727"/>
                    </a:lnTo>
                    <a:lnTo>
                      <a:pt x="105" y="1727"/>
                    </a:lnTo>
                    <a:lnTo>
                      <a:pt x="97" y="1719"/>
                    </a:lnTo>
                    <a:lnTo>
                      <a:pt x="97" y="1719"/>
                    </a:lnTo>
                    <a:lnTo>
                      <a:pt x="97" y="1719"/>
                    </a:lnTo>
                    <a:lnTo>
                      <a:pt x="97" y="1719"/>
                    </a:lnTo>
                    <a:lnTo>
                      <a:pt x="97" y="1711"/>
                    </a:lnTo>
                    <a:lnTo>
                      <a:pt x="97" y="1711"/>
                    </a:lnTo>
                    <a:lnTo>
                      <a:pt x="97" y="1711"/>
                    </a:lnTo>
                    <a:lnTo>
                      <a:pt x="97" y="1703"/>
                    </a:lnTo>
                    <a:lnTo>
                      <a:pt x="97" y="1703"/>
                    </a:lnTo>
                    <a:lnTo>
                      <a:pt x="97" y="1703"/>
                    </a:lnTo>
                    <a:lnTo>
                      <a:pt x="97" y="1703"/>
                    </a:lnTo>
                    <a:lnTo>
                      <a:pt x="97" y="1703"/>
                    </a:lnTo>
                    <a:lnTo>
                      <a:pt x="97" y="1703"/>
                    </a:lnTo>
                    <a:lnTo>
                      <a:pt x="89" y="1695"/>
                    </a:lnTo>
                    <a:lnTo>
                      <a:pt x="89" y="1695"/>
                    </a:lnTo>
                    <a:lnTo>
                      <a:pt x="89" y="1686"/>
                    </a:lnTo>
                    <a:lnTo>
                      <a:pt x="89" y="1686"/>
                    </a:lnTo>
                    <a:lnTo>
                      <a:pt x="89" y="1686"/>
                    </a:lnTo>
                    <a:lnTo>
                      <a:pt x="89" y="1686"/>
                    </a:lnTo>
                    <a:lnTo>
                      <a:pt x="89" y="1686"/>
                    </a:lnTo>
                    <a:lnTo>
                      <a:pt x="89" y="1678"/>
                    </a:lnTo>
                    <a:lnTo>
                      <a:pt x="89" y="1678"/>
                    </a:lnTo>
                    <a:lnTo>
                      <a:pt x="89" y="1678"/>
                    </a:lnTo>
                    <a:lnTo>
                      <a:pt x="89" y="1678"/>
                    </a:lnTo>
                    <a:lnTo>
                      <a:pt x="89" y="1670"/>
                    </a:lnTo>
                    <a:lnTo>
                      <a:pt x="89" y="1670"/>
                    </a:lnTo>
                    <a:lnTo>
                      <a:pt x="89" y="1670"/>
                    </a:lnTo>
                    <a:lnTo>
                      <a:pt x="89" y="1670"/>
                    </a:lnTo>
                    <a:lnTo>
                      <a:pt x="89" y="1662"/>
                    </a:lnTo>
                    <a:lnTo>
                      <a:pt x="89" y="1662"/>
                    </a:lnTo>
                    <a:lnTo>
                      <a:pt x="89" y="1662"/>
                    </a:lnTo>
                    <a:lnTo>
                      <a:pt x="89" y="1662"/>
                    </a:lnTo>
                    <a:lnTo>
                      <a:pt x="97" y="1654"/>
                    </a:lnTo>
                    <a:lnTo>
                      <a:pt x="97" y="1654"/>
                    </a:lnTo>
                    <a:lnTo>
                      <a:pt x="97" y="1654"/>
                    </a:lnTo>
                    <a:lnTo>
                      <a:pt x="97" y="1654"/>
                    </a:lnTo>
                    <a:lnTo>
                      <a:pt x="97" y="1646"/>
                    </a:lnTo>
                    <a:lnTo>
                      <a:pt x="97" y="1646"/>
                    </a:lnTo>
                    <a:lnTo>
                      <a:pt x="97" y="1646"/>
                    </a:lnTo>
                    <a:lnTo>
                      <a:pt x="97" y="1646"/>
                    </a:lnTo>
                    <a:lnTo>
                      <a:pt x="97" y="1638"/>
                    </a:lnTo>
                    <a:lnTo>
                      <a:pt x="97" y="1638"/>
                    </a:lnTo>
                    <a:lnTo>
                      <a:pt x="97" y="1638"/>
                    </a:lnTo>
                    <a:lnTo>
                      <a:pt x="97" y="1630"/>
                    </a:lnTo>
                    <a:lnTo>
                      <a:pt x="97" y="1630"/>
                    </a:lnTo>
                    <a:lnTo>
                      <a:pt x="97" y="1630"/>
                    </a:lnTo>
                    <a:lnTo>
                      <a:pt x="97" y="1630"/>
                    </a:lnTo>
                    <a:lnTo>
                      <a:pt x="97" y="1622"/>
                    </a:lnTo>
                    <a:lnTo>
                      <a:pt x="97" y="1622"/>
                    </a:lnTo>
                    <a:lnTo>
                      <a:pt x="97" y="1622"/>
                    </a:lnTo>
                    <a:lnTo>
                      <a:pt x="97" y="1622"/>
                    </a:lnTo>
                    <a:lnTo>
                      <a:pt x="97" y="1614"/>
                    </a:lnTo>
                    <a:lnTo>
                      <a:pt x="97" y="1614"/>
                    </a:lnTo>
                    <a:lnTo>
                      <a:pt x="97" y="1614"/>
                    </a:lnTo>
                    <a:lnTo>
                      <a:pt x="97" y="1614"/>
                    </a:lnTo>
                    <a:lnTo>
                      <a:pt x="97" y="1606"/>
                    </a:lnTo>
                    <a:lnTo>
                      <a:pt x="97" y="1606"/>
                    </a:lnTo>
                    <a:lnTo>
                      <a:pt x="97" y="1606"/>
                    </a:lnTo>
                    <a:lnTo>
                      <a:pt x="105" y="1606"/>
                    </a:lnTo>
                    <a:lnTo>
                      <a:pt x="113" y="1606"/>
                    </a:lnTo>
                    <a:lnTo>
                      <a:pt x="113" y="1606"/>
                    </a:lnTo>
                    <a:lnTo>
                      <a:pt x="113" y="1598"/>
                    </a:lnTo>
                    <a:lnTo>
                      <a:pt x="113" y="1598"/>
                    </a:lnTo>
                    <a:lnTo>
                      <a:pt x="113" y="1598"/>
                    </a:lnTo>
                    <a:lnTo>
                      <a:pt x="113" y="1598"/>
                    </a:lnTo>
                    <a:lnTo>
                      <a:pt x="113" y="1598"/>
                    </a:lnTo>
                    <a:lnTo>
                      <a:pt x="113" y="1590"/>
                    </a:lnTo>
                    <a:lnTo>
                      <a:pt x="113" y="1590"/>
                    </a:lnTo>
                    <a:lnTo>
                      <a:pt x="113" y="1590"/>
                    </a:lnTo>
                    <a:lnTo>
                      <a:pt x="121" y="1582"/>
                    </a:lnTo>
                    <a:lnTo>
                      <a:pt x="121" y="1582"/>
                    </a:lnTo>
                    <a:lnTo>
                      <a:pt x="121" y="1582"/>
                    </a:lnTo>
                    <a:lnTo>
                      <a:pt x="121" y="1582"/>
                    </a:lnTo>
                    <a:lnTo>
                      <a:pt x="121" y="1582"/>
                    </a:lnTo>
                    <a:lnTo>
                      <a:pt x="121" y="1582"/>
                    </a:lnTo>
                    <a:lnTo>
                      <a:pt x="121" y="1573"/>
                    </a:lnTo>
                    <a:lnTo>
                      <a:pt x="121" y="1573"/>
                    </a:lnTo>
                    <a:lnTo>
                      <a:pt x="121" y="1573"/>
                    </a:lnTo>
                    <a:lnTo>
                      <a:pt x="121" y="1573"/>
                    </a:lnTo>
                    <a:lnTo>
                      <a:pt x="129" y="1565"/>
                    </a:lnTo>
                    <a:lnTo>
                      <a:pt x="129" y="1565"/>
                    </a:lnTo>
                    <a:lnTo>
                      <a:pt x="129" y="1565"/>
                    </a:lnTo>
                    <a:lnTo>
                      <a:pt x="129" y="1565"/>
                    </a:lnTo>
                    <a:lnTo>
                      <a:pt x="129" y="1565"/>
                    </a:lnTo>
                    <a:lnTo>
                      <a:pt x="129" y="1565"/>
                    </a:lnTo>
                    <a:lnTo>
                      <a:pt x="129" y="1565"/>
                    </a:lnTo>
                    <a:lnTo>
                      <a:pt x="129" y="1557"/>
                    </a:lnTo>
                    <a:lnTo>
                      <a:pt x="129" y="1557"/>
                    </a:lnTo>
                    <a:lnTo>
                      <a:pt x="129" y="1549"/>
                    </a:lnTo>
                    <a:lnTo>
                      <a:pt x="129" y="1549"/>
                    </a:lnTo>
                    <a:lnTo>
                      <a:pt x="129" y="1541"/>
                    </a:lnTo>
                    <a:lnTo>
                      <a:pt x="129" y="1541"/>
                    </a:lnTo>
                    <a:lnTo>
                      <a:pt x="129" y="1541"/>
                    </a:lnTo>
                    <a:lnTo>
                      <a:pt x="129" y="1541"/>
                    </a:lnTo>
                    <a:lnTo>
                      <a:pt x="129" y="1541"/>
                    </a:lnTo>
                    <a:lnTo>
                      <a:pt x="129" y="1541"/>
                    </a:lnTo>
                    <a:lnTo>
                      <a:pt x="129" y="1533"/>
                    </a:lnTo>
                    <a:lnTo>
                      <a:pt x="129" y="1533"/>
                    </a:lnTo>
                    <a:lnTo>
                      <a:pt x="129" y="1533"/>
                    </a:lnTo>
                    <a:lnTo>
                      <a:pt x="129" y="1533"/>
                    </a:lnTo>
                    <a:lnTo>
                      <a:pt x="129" y="1525"/>
                    </a:lnTo>
                    <a:lnTo>
                      <a:pt x="129" y="1525"/>
                    </a:lnTo>
                    <a:lnTo>
                      <a:pt x="129" y="1525"/>
                    </a:lnTo>
                    <a:lnTo>
                      <a:pt x="129" y="1525"/>
                    </a:lnTo>
                    <a:lnTo>
                      <a:pt x="129" y="1525"/>
                    </a:lnTo>
                    <a:lnTo>
                      <a:pt x="121" y="1517"/>
                    </a:lnTo>
                    <a:lnTo>
                      <a:pt x="121" y="1517"/>
                    </a:lnTo>
                    <a:lnTo>
                      <a:pt x="121" y="1517"/>
                    </a:lnTo>
                    <a:lnTo>
                      <a:pt x="121" y="1517"/>
                    </a:lnTo>
                    <a:lnTo>
                      <a:pt x="121" y="1509"/>
                    </a:lnTo>
                    <a:lnTo>
                      <a:pt x="121" y="1509"/>
                    </a:lnTo>
                    <a:lnTo>
                      <a:pt x="113" y="1501"/>
                    </a:lnTo>
                    <a:lnTo>
                      <a:pt x="113" y="1501"/>
                    </a:lnTo>
                    <a:lnTo>
                      <a:pt x="113" y="1501"/>
                    </a:lnTo>
                    <a:lnTo>
                      <a:pt x="113" y="1501"/>
                    </a:lnTo>
                    <a:lnTo>
                      <a:pt x="113" y="1493"/>
                    </a:lnTo>
                    <a:lnTo>
                      <a:pt x="113" y="1493"/>
                    </a:lnTo>
                    <a:lnTo>
                      <a:pt x="113" y="1493"/>
                    </a:lnTo>
                    <a:lnTo>
                      <a:pt x="113" y="1493"/>
                    </a:lnTo>
                    <a:lnTo>
                      <a:pt x="113" y="1493"/>
                    </a:lnTo>
                    <a:lnTo>
                      <a:pt x="113" y="1493"/>
                    </a:lnTo>
                    <a:lnTo>
                      <a:pt x="113" y="1485"/>
                    </a:lnTo>
                    <a:lnTo>
                      <a:pt x="113" y="1485"/>
                    </a:lnTo>
                    <a:lnTo>
                      <a:pt x="113" y="1485"/>
                    </a:lnTo>
                    <a:lnTo>
                      <a:pt x="113" y="1485"/>
                    </a:lnTo>
                    <a:lnTo>
                      <a:pt x="113" y="1485"/>
                    </a:lnTo>
                    <a:lnTo>
                      <a:pt x="113" y="1485"/>
                    </a:lnTo>
                    <a:lnTo>
                      <a:pt x="113" y="1477"/>
                    </a:lnTo>
                    <a:lnTo>
                      <a:pt x="113" y="1477"/>
                    </a:lnTo>
                    <a:lnTo>
                      <a:pt x="113" y="1477"/>
                    </a:lnTo>
                    <a:lnTo>
                      <a:pt x="113" y="1477"/>
                    </a:lnTo>
                    <a:lnTo>
                      <a:pt x="113" y="1477"/>
                    </a:lnTo>
                    <a:lnTo>
                      <a:pt x="113" y="1477"/>
                    </a:lnTo>
                    <a:lnTo>
                      <a:pt x="105" y="1469"/>
                    </a:lnTo>
                    <a:lnTo>
                      <a:pt x="105" y="1469"/>
                    </a:lnTo>
                    <a:lnTo>
                      <a:pt x="97" y="1469"/>
                    </a:lnTo>
                    <a:lnTo>
                      <a:pt x="97" y="1469"/>
                    </a:lnTo>
                    <a:lnTo>
                      <a:pt x="97" y="1461"/>
                    </a:lnTo>
                    <a:lnTo>
                      <a:pt x="97" y="1469"/>
                    </a:lnTo>
                    <a:lnTo>
                      <a:pt x="97" y="1461"/>
                    </a:lnTo>
                    <a:lnTo>
                      <a:pt x="97" y="1461"/>
                    </a:lnTo>
                    <a:lnTo>
                      <a:pt x="97" y="1461"/>
                    </a:lnTo>
                    <a:lnTo>
                      <a:pt x="97" y="1452"/>
                    </a:lnTo>
                    <a:lnTo>
                      <a:pt x="97" y="1452"/>
                    </a:lnTo>
                    <a:lnTo>
                      <a:pt x="97" y="1452"/>
                    </a:lnTo>
                    <a:lnTo>
                      <a:pt x="97" y="1444"/>
                    </a:lnTo>
                    <a:lnTo>
                      <a:pt x="97" y="1444"/>
                    </a:lnTo>
                    <a:lnTo>
                      <a:pt x="97" y="1444"/>
                    </a:lnTo>
                    <a:lnTo>
                      <a:pt x="97" y="1444"/>
                    </a:lnTo>
                    <a:lnTo>
                      <a:pt x="97" y="1444"/>
                    </a:lnTo>
                    <a:lnTo>
                      <a:pt x="97" y="1436"/>
                    </a:lnTo>
                    <a:lnTo>
                      <a:pt x="97" y="1436"/>
                    </a:lnTo>
                    <a:lnTo>
                      <a:pt x="97" y="1436"/>
                    </a:lnTo>
                    <a:lnTo>
                      <a:pt x="105" y="1428"/>
                    </a:lnTo>
                    <a:lnTo>
                      <a:pt x="105" y="1428"/>
                    </a:lnTo>
                    <a:lnTo>
                      <a:pt x="105" y="1420"/>
                    </a:lnTo>
                    <a:lnTo>
                      <a:pt x="105" y="1420"/>
                    </a:lnTo>
                    <a:lnTo>
                      <a:pt x="105" y="1412"/>
                    </a:lnTo>
                    <a:lnTo>
                      <a:pt x="105" y="1412"/>
                    </a:lnTo>
                    <a:lnTo>
                      <a:pt x="105" y="1412"/>
                    </a:lnTo>
                    <a:lnTo>
                      <a:pt x="105" y="1404"/>
                    </a:lnTo>
                    <a:lnTo>
                      <a:pt x="105" y="1404"/>
                    </a:lnTo>
                    <a:lnTo>
                      <a:pt x="105" y="1404"/>
                    </a:lnTo>
                    <a:lnTo>
                      <a:pt x="105" y="1404"/>
                    </a:lnTo>
                    <a:lnTo>
                      <a:pt x="97" y="1396"/>
                    </a:lnTo>
                    <a:lnTo>
                      <a:pt x="97" y="1396"/>
                    </a:lnTo>
                    <a:lnTo>
                      <a:pt x="97" y="1396"/>
                    </a:lnTo>
                    <a:lnTo>
                      <a:pt x="97" y="1396"/>
                    </a:lnTo>
                    <a:lnTo>
                      <a:pt x="97" y="1396"/>
                    </a:lnTo>
                    <a:lnTo>
                      <a:pt x="97" y="1396"/>
                    </a:lnTo>
                    <a:lnTo>
                      <a:pt x="97" y="1388"/>
                    </a:lnTo>
                    <a:lnTo>
                      <a:pt x="97" y="1388"/>
                    </a:lnTo>
                    <a:lnTo>
                      <a:pt x="97" y="1380"/>
                    </a:lnTo>
                    <a:lnTo>
                      <a:pt x="97" y="1380"/>
                    </a:lnTo>
                    <a:lnTo>
                      <a:pt x="97" y="1380"/>
                    </a:lnTo>
                    <a:lnTo>
                      <a:pt x="97" y="1380"/>
                    </a:lnTo>
                    <a:lnTo>
                      <a:pt x="97" y="1380"/>
                    </a:lnTo>
                    <a:lnTo>
                      <a:pt x="97" y="1372"/>
                    </a:lnTo>
                    <a:lnTo>
                      <a:pt x="97" y="1372"/>
                    </a:lnTo>
                    <a:lnTo>
                      <a:pt x="97" y="1372"/>
                    </a:lnTo>
                    <a:lnTo>
                      <a:pt x="89" y="1372"/>
                    </a:lnTo>
                    <a:lnTo>
                      <a:pt x="89" y="1364"/>
                    </a:lnTo>
                    <a:lnTo>
                      <a:pt x="89" y="1364"/>
                    </a:lnTo>
                    <a:lnTo>
                      <a:pt x="89" y="1356"/>
                    </a:lnTo>
                    <a:lnTo>
                      <a:pt x="89" y="1356"/>
                    </a:lnTo>
                    <a:lnTo>
                      <a:pt x="81" y="1356"/>
                    </a:lnTo>
                    <a:lnTo>
                      <a:pt x="81" y="1348"/>
                    </a:lnTo>
                    <a:lnTo>
                      <a:pt x="81" y="1348"/>
                    </a:lnTo>
                    <a:lnTo>
                      <a:pt x="81" y="1348"/>
                    </a:lnTo>
                    <a:lnTo>
                      <a:pt x="81" y="1348"/>
                    </a:lnTo>
                    <a:lnTo>
                      <a:pt x="81" y="1339"/>
                    </a:lnTo>
                    <a:lnTo>
                      <a:pt x="81" y="1339"/>
                    </a:lnTo>
                    <a:lnTo>
                      <a:pt x="81" y="1339"/>
                    </a:lnTo>
                    <a:lnTo>
                      <a:pt x="81" y="1339"/>
                    </a:lnTo>
                    <a:lnTo>
                      <a:pt x="81" y="1339"/>
                    </a:lnTo>
                    <a:lnTo>
                      <a:pt x="81" y="1339"/>
                    </a:lnTo>
                    <a:lnTo>
                      <a:pt x="81" y="1331"/>
                    </a:lnTo>
                    <a:lnTo>
                      <a:pt x="81" y="1331"/>
                    </a:lnTo>
                    <a:lnTo>
                      <a:pt x="81" y="1323"/>
                    </a:lnTo>
                    <a:lnTo>
                      <a:pt x="81" y="1323"/>
                    </a:lnTo>
                    <a:lnTo>
                      <a:pt x="81" y="1315"/>
                    </a:lnTo>
                    <a:lnTo>
                      <a:pt x="81" y="1315"/>
                    </a:lnTo>
                    <a:lnTo>
                      <a:pt x="81" y="1315"/>
                    </a:lnTo>
                    <a:lnTo>
                      <a:pt x="81" y="1315"/>
                    </a:lnTo>
                    <a:lnTo>
                      <a:pt x="81" y="1315"/>
                    </a:lnTo>
                    <a:lnTo>
                      <a:pt x="81" y="1307"/>
                    </a:lnTo>
                    <a:lnTo>
                      <a:pt x="81" y="1307"/>
                    </a:lnTo>
                    <a:lnTo>
                      <a:pt x="81" y="1307"/>
                    </a:lnTo>
                    <a:lnTo>
                      <a:pt x="81" y="1307"/>
                    </a:lnTo>
                    <a:lnTo>
                      <a:pt x="81" y="1299"/>
                    </a:lnTo>
                    <a:lnTo>
                      <a:pt x="81" y="1299"/>
                    </a:lnTo>
                    <a:lnTo>
                      <a:pt x="81" y="1299"/>
                    </a:lnTo>
                    <a:lnTo>
                      <a:pt x="81" y="1291"/>
                    </a:lnTo>
                    <a:lnTo>
                      <a:pt x="81" y="1291"/>
                    </a:lnTo>
                    <a:lnTo>
                      <a:pt x="81" y="1291"/>
                    </a:lnTo>
                    <a:lnTo>
                      <a:pt x="81" y="1283"/>
                    </a:lnTo>
                    <a:lnTo>
                      <a:pt x="81" y="1283"/>
                    </a:lnTo>
                    <a:lnTo>
                      <a:pt x="81" y="1283"/>
                    </a:lnTo>
                    <a:lnTo>
                      <a:pt x="73" y="1283"/>
                    </a:lnTo>
                    <a:lnTo>
                      <a:pt x="73" y="1275"/>
                    </a:lnTo>
                    <a:lnTo>
                      <a:pt x="73" y="1275"/>
                    </a:lnTo>
                    <a:lnTo>
                      <a:pt x="73" y="1275"/>
                    </a:lnTo>
                    <a:lnTo>
                      <a:pt x="73" y="1275"/>
                    </a:lnTo>
                    <a:lnTo>
                      <a:pt x="73" y="1275"/>
                    </a:lnTo>
                    <a:lnTo>
                      <a:pt x="73" y="1267"/>
                    </a:lnTo>
                    <a:lnTo>
                      <a:pt x="73" y="1267"/>
                    </a:lnTo>
                    <a:lnTo>
                      <a:pt x="73" y="1267"/>
                    </a:lnTo>
                    <a:lnTo>
                      <a:pt x="73" y="1267"/>
                    </a:lnTo>
                    <a:lnTo>
                      <a:pt x="65" y="1259"/>
                    </a:lnTo>
                    <a:lnTo>
                      <a:pt x="65" y="1259"/>
                    </a:lnTo>
                    <a:lnTo>
                      <a:pt x="65" y="1259"/>
                    </a:lnTo>
                    <a:lnTo>
                      <a:pt x="65" y="1259"/>
                    </a:lnTo>
                    <a:lnTo>
                      <a:pt x="56" y="1259"/>
                    </a:lnTo>
                    <a:lnTo>
                      <a:pt x="56" y="1259"/>
                    </a:lnTo>
                    <a:lnTo>
                      <a:pt x="48" y="1251"/>
                    </a:lnTo>
                    <a:lnTo>
                      <a:pt x="48" y="1251"/>
                    </a:lnTo>
                    <a:lnTo>
                      <a:pt x="48" y="1251"/>
                    </a:lnTo>
                    <a:lnTo>
                      <a:pt x="48" y="1251"/>
                    </a:lnTo>
                    <a:lnTo>
                      <a:pt x="48" y="1251"/>
                    </a:lnTo>
                    <a:lnTo>
                      <a:pt x="48" y="1251"/>
                    </a:lnTo>
                    <a:lnTo>
                      <a:pt x="48" y="1251"/>
                    </a:lnTo>
                    <a:lnTo>
                      <a:pt x="48" y="1251"/>
                    </a:lnTo>
                    <a:lnTo>
                      <a:pt x="48" y="1243"/>
                    </a:lnTo>
                    <a:lnTo>
                      <a:pt x="48" y="1243"/>
                    </a:lnTo>
                    <a:lnTo>
                      <a:pt x="48" y="1243"/>
                    </a:lnTo>
                    <a:lnTo>
                      <a:pt x="48" y="1243"/>
                    </a:lnTo>
                    <a:lnTo>
                      <a:pt x="48" y="1243"/>
                    </a:lnTo>
                    <a:lnTo>
                      <a:pt x="48" y="1235"/>
                    </a:lnTo>
                    <a:lnTo>
                      <a:pt x="48" y="1235"/>
                    </a:lnTo>
                    <a:lnTo>
                      <a:pt x="48" y="1235"/>
                    </a:lnTo>
                    <a:lnTo>
                      <a:pt x="48" y="1235"/>
                    </a:lnTo>
                    <a:lnTo>
                      <a:pt x="48" y="1226"/>
                    </a:lnTo>
                    <a:lnTo>
                      <a:pt x="48" y="1226"/>
                    </a:lnTo>
                    <a:lnTo>
                      <a:pt x="48" y="1226"/>
                    </a:lnTo>
                    <a:lnTo>
                      <a:pt x="48" y="1226"/>
                    </a:lnTo>
                    <a:lnTo>
                      <a:pt x="56" y="1226"/>
                    </a:lnTo>
                    <a:lnTo>
                      <a:pt x="56" y="1226"/>
                    </a:lnTo>
                    <a:lnTo>
                      <a:pt x="56" y="1218"/>
                    </a:lnTo>
                    <a:lnTo>
                      <a:pt x="56" y="1218"/>
                    </a:lnTo>
                    <a:lnTo>
                      <a:pt x="56" y="1218"/>
                    </a:lnTo>
                    <a:lnTo>
                      <a:pt x="56" y="1218"/>
                    </a:lnTo>
                    <a:lnTo>
                      <a:pt x="56" y="1218"/>
                    </a:lnTo>
                    <a:lnTo>
                      <a:pt x="56" y="1218"/>
                    </a:lnTo>
                    <a:lnTo>
                      <a:pt x="56" y="1210"/>
                    </a:lnTo>
                    <a:lnTo>
                      <a:pt x="56" y="1210"/>
                    </a:lnTo>
                    <a:lnTo>
                      <a:pt x="56" y="1210"/>
                    </a:lnTo>
                    <a:lnTo>
                      <a:pt x="56" y="1210"/>
                    </a:lnTo>
                    <a:lnTo>
                      <a:pt x="56" y="1202"/>
                    </a:lnTo>
                    <a:lnTo>
                      <a:pt x="56" y="1202"/>
                    </a:lnTo>
                    <a:lnTo>
                      <a:pt x="56" y="1202"/>
                    </a:lnTo>
                    <a:lnTo>
                      <a:pt x="56" y="1194"/>
                    </a:lnTo>
                    <a:lnTo>
                      <a:pt x="56" y="1194"/>
                    </a:lnTo>
                    <a:lnTo>
                      <a:pt x="56" y="1194"/>
                    </a:lnTo>
                    <a:lnTo>
                      <a:pt x="56" y="1194"/>
                    </a:lnTo>
                    <a:lnTo>
                      <a:pt x="56" y="1194"/>
                    </a:lnTo>
                    <a:lnTo>
                      <a:pt x="56" y="1186"/>
                    </a:lnTo>
                    <a:lnTo>
                      <a:pt x="56" y="1178"/>
                    </a:lnTo>
                    <a:lnTo>
                      <a:pt x="56" y="1178"/>
                    </a:lnTo>
                    <a:lnTo>
                      <a:pt x="56" y="1178"/>
                    </a:lnTo>
                    <a:lnTo>
                      <a:pt x="56" y="1178"/>
                    </a:lnTo>
                    <a:lnTo>
                      <a:pt x="48" y="1170"/>
                    </a:lnTo>
                    <a:lnTo>
                      <a:pt x="48" y="1170"/>
                    </a:lnTo>
                    <a:lnTo>
                      <a:pt x="48" y="1170"/>
                    </a:lnTo>
                    <a:lnTo>
                      <a:pt x="48" y="1170"/>
                    </a:lnTo>
                    <a:lnTo>
                      <a:pt x="48" y="1170"/>
                    </a:lnTo>
                    <a:lnTo>
                      <a:pt x="48" y="1170"/>
                    </a:lnTo>
                    <a:lnTo>
                      <a:pt x="48" y="1170"/>
                    </a:lnTo>
                    <a:lnTo>
                      <a:pt x="48" y="1162"/>
                    </a:lnTo>
                    <a:lnTo>
                      <a:pt x="48" y="1162"/>
                    </a:lnTo>
                    <a:lnTo>
                      <a:pt x="48" y="1162"/>
                    </a:lnTo>
                    <a:lnTo>
                      <a:pt x="48" y="1162"/>
                    </a:lnTo>
                    <a:lnTo>
                      <a:pt x="48" y="1154"/>
                    </a:lnTo>
                    <a:lnTo>
                      <a:pt x="40" y="1154"/>
                    </a:lnTo>
                    <a:lnTo>
                      <a:pt x="40" y="1154"/>
                    </a:lnTo>
                    <a:lnTo>
                      <a:pt x="40" y="1154"/>
                    </a:lnTo>
                    <a:lnTo>
                      <a:pt x="40" y="1154"/>
                    </a:lnTo>
                    <a:lnTo>
                      <a:pt x="40" y="1146"/>
                    </a:lnTo>
                    <a:lnTo>
                      <a:pt x="40" y="1146"/>
                    </a:lnTo>
                    <a:lnTo>
                      <a:pt x="40" y="1146"/>
                    </a:lnTo>
                    <a:lnTo>
                      <a:pt x="40" y="1146"/>
                    </a:lnTo>
                    <a:lnTo>
                      <a:pt x="40" y="1138"/>
                    </a:lnTo>
                    <a:lnTo>
                      <a:pt x="40" y="1138"/>
                    </a:lnTo>
                    <a:lnTo>
                      <a:pt x="40" y="1138"/>
                    </a:lnTo>
                    <a:lnTo>
                      <a:pt x="40" y="1130"/>
                    </a:lnTo>
                    <a:lnTo>
                      <a:pt x="40" y="1130"/>
                    </a:lnTo>
                    <a:lnTo>
                      <a:pt x="40" y="1130"/>
                    </a:lnTo>
                    <a:lnTo>
                      <a:pt x="40" y="1130"/>
                    </a:lnTo>
                    <a:lnTo>
                      <a:pt x="40" y="1130"/>
                    </a:lnTo>
                    <a:lnTo>
                      <a:pt x="40" y="1122"/>
                    </a:lnTo>
                    <a:lnTo>
                      <a:pt x="40" y="1122"/>
                    </a:lnTo>
                    <a:lnTo>
                      <a:pt x="40" y="1122"/>
                    </a:lnTo>
                    <a:lnTo>
                      <a:pt x="40" y="1122"/>
                    </a:lnTo>
                    <a:lnTo>
                      <a:pt x="48" y="1113"/>
                    </a:lnTo>
                    <a:lnTo>
                      <a:pt x="48" y="1113"/>
                    </a:lnTo>
                    <a:lnTo>
                      <a:pt x="48" y="1113"/>
                    </a:lnTo>
                    <a:lnTo>
                      <a:pt x="48" y="1113"/>
                    </a:lnTo>
                    <a:lnTo>
                      <a:pt x="48" y="1113"/>
                    </a:lnTo>
                    <a:lnTo>
                      <a:pt x="48" y="1105"/>
                    </a:lnTo>
                    <a:lnTo>
                      <a:pt x="56" y="1105"/>
                    </a:lnTo>
                    <a:lnTo>
                      <a:pt x="56" y="1097"/>
                    </a:lnTo>
                    <a:lnTo>
                      <a:pt x="56" y="1097"/>
                    </a:lnTo>
                    <a:lnTo>
                      <a:pt x="56" y="1097"/>
                    </a:lnTo>
                    <a:lnTo>
                      <a:pt x="56" y="1089"/>
                    </a:lnTo>
                    <a:lnTo>
                      <a:pt x="56" y="1089"/>
                    </a:lnTo>
                    <a:lnTo>
                      <a:pt x="56" y="1089"/>
                    </a:lnTo>
                    <a:lnTo>
                      <a:pt x="56" y="1089"/>
                    </a:lnTo>
                    <a:lnTo>
                      <a:pt x="56" y="1089"/>
                    </a:lnTo>
                    <a:lnTo>
                      <a:pt x="56" y="1089"/>
                    </a:lnTo>
                    <a:lnTo>
                      <a:pt x="56" y="1081"/>
                    </a:lnTo>
                    <a:lnTo>
                      <a:pt x="56" y="1081"/>
                    </a:lnTo>
                    <a:lnTo>
                      <a:pt x="56" y="1081"/>
                    </a:lnTo>
                    <a:lnTo>
                      <a:pt x="56" y="1073"/>
                    </a:lnTo>
                    <a:lnTo>
                      <a:pt x="56" y="1073"/>
                    </a:lnTo>
                    <a:lnTo>
                      <a:pt x="56" y="1073"/>
                    </a:lnTo>
                    <a:lnTo>
                      <a:pt x="56" y="1073"/>
                    </a:lnTo>
                    <a:lnTo>
                      <a:pt x="56" y="1065"/>
                    </a:lnTo>
                    <a:lnTo>
                      <a:pt x="56" y="1065"/>
                    </a:lnTo>
                    <a:lnTo>
                      <a:pt x="56" y="1065"/>
                    </a:lnTo>
                    <a:lnTo>
                      <a:pt x="56" y="1057"/>
                    </a:lnTo>
                    <a:lnTo>
                      <a:pt x="56" y="1057"/>
                    </a:lnTo>
                    <a:lnTo>
                      <a:pt x="56" y="1057"/>
                    </a:lnTo>
                    <a:lnTo>
                      <a:pt x="56" y="1057"/>
                    </a:lnTo>
                    <a:lnTo>
                      <a:pt x="56" y="1049"/>
                    </a:lnTo>
                    <a:lnTo>
                      <a:pt x="56" y="1049"/>
                    </a:lnTo>
                    <a:lnTo>
                      <a:pt x="56" y="1049"/>
                    </a:lnTo>
                    <a:lnTo>
                      <a:pt x="56" y="1049"/>
                    </a:lnTo>
                    <a:lnTo>
                      <a:pt x="56" y="1049"/>
                    </a:lnTo>
                    <a:lnTo>
                      <a:pt x="65" y="1041"/>
                    </a:lnTo>
                    <a:lnTo>
                      <a:pt x="65" y="1041"/>
                    </a:lnTo>
                    <a:lnTo>
                      <a:pt x="65" y="1041"/>
                    </a:lnTo>
                    <a:lnTo>
                      <a:pt x="65" y="1041"/>
                    </a:lnTo>
                    <a:lnTo>
                      <a:pt x="65" y="1041"/>
                    </a:lnTo>
                    <a:lnTo>
                      <a:pt x="65" y="1041"/>
                    </a:lnTo>
                    <a:lnTo>
                      <a:pt x="65" y="1033"/>
                    </a:lnTo>
                    <a:lnTo>
                      <a:pt x="65" y="1033"/>
                    </a:lnTo>
                    <a:lnTo>
                      <a:pt x="73" y="1033"/>
                    </a:lnTo>
                    <a:lnTo>
                      <a:pt x="73" y="1033"/>
                    </a:lnTo>
                    <a:lnTo>
                      <a:pt x="73" y="1025"/>
                    </a:lnTo>
                    <a:lnTo>
                      <a:pt x="73" y="1017"/>
                    </a:lnTo>
                    <a:lnTo>
                      <a:pt x="73" y="1017"/>
                    </a:lnTo>
                    <a:lnTo>
                      <a:pt x="73" y="1017"/>
                    </a:lnTo>
                    <a:lnTo>
                      <a:pt x="73" y="1017"/>
                    </a:lnTo>
                    <a:lnTo>
                      <a:pt x="73" y="1017"/>
                    </a:lnTo>
                    <a:lnTo>
                      <a:pt x="73" y="1017"/>
                    </a:lnTo>
                    <a:lnTo>
                      <a:pt x="73" y="1017"/>
                    </a:lnTo>
                    <a:lnTo>
                      <a:pt x="81" y="1009"/>
                    </a:lnTo>
                    <a:lnTo>
                      <a:pt x="81" y="1009"/>
                    </a:lnTo>
                    <a:lnTo>
                      <a:pt x="81" y="1009"/>
                    </a:lnTo>
                    <a:lnTo>
                      <a:pt x="81" y="1009"/>
                    </a:lnTo>
                    <a:lnTo>
                      <a:pt x="81" y="1001"/>
                    </a:lnTo>
                    <a:lnTo>
                      <a:pt x="81" y="1001"/>
                    </a:lnTo>
                    <a:lnTo>
                      <a:pt x="89" y="1001"/>
                    </a:lnTo>
                    <a:lnTo>
                      <a:pt x="89" y="1001"/>
                    </a:lnTo>
                    <a:lnTo>
                      <a:pt x="89" y="992"/>
                    </a:lnTo>
                    <a:lnTo>
                      <a:pt x="89" y="992"/>
                    </a:lnTo>
                    <a:lnTo>
                      <a:pt x="89" y="992"/>
                    </a:lnTo>
                    <a:lnTo>
                      <a:pt x="89" y="992"/>
                    </a:lnTo>
                    <a:lnTo>
                      <a:pt x="89" y="992"/>
                    </a:lnTo>
                    <a:lnTo>
                      <a:pt x="89" y="984"/>
                    </a:lnTo>
                    <a:lnTo>
                      <a:pt x="89" y="984"/>
                    </a:lnTo>
                    <a:lnTo>
                      <a:pt x="89" y="984"/>
                    </a:lnTo>
                    <a:lnTo>
                      <a:pt x="89" y="976"/>
                    </a:lnTo>
                    <a:lnTo>
                      <a:pt x="89" y="976"/>
                    </a:lnTo>
                    <a:lnTo>
                      <a:pt x="89" y="976"/>
                    </a:lnTo>
                    <a:lnTo>
                      <a:pt x="89" y="976"/>
                    </a:lnTo>
                    <a:lnTo>
                      <a:pt x="89" y="968"/>
                    </a:lnTo>
                    <a:lnTo>
                      <a:pt x="89" y="968"/>
                    </a:lnTo>
                    <a:lnTo>
                      <a:pt x="89" y="968"/>
                    </a:lnTo>
                    <a:lnTo>
                      <a:pt x="89" y="968"/>
                    </a:lnTo>
                    <a:lnTo>
                      <a:pt x="89" y="968"/>
                    </a:lnTo>
                    <a:lnTo>
                      <a:pt x="89" y="968"/>
                    </a:lnTo>
                    <a:lnTo>
                      <a:pt x="89" y="960"/>
                    </a:lnTo>
                    <a:lnTo>
                      <a:pt x="89" y="960"/>
                    </a:lnTo>
                    <a:lnTo>
                      <a:pt x="89" y="960"/>
                    </a:lnTo>
                    <a:lnTo>
                      <a:pt x="89" y="960"/>
                    </a:lnTo>
                    <a:lnTo>
                      <a:pt x="89" y="960"/>
                    </a:lnTo>
                    <a:lnTo>
                      <a:pt x="89" y="952"/>
                    </a:lnTo>
                    <a:lnTo>
                      <a:pt x="89" y="952"/>
                    </a:lnTo>
                    <a:lnTo>
                      <a:pt x="89" y="952"/>
                    </a:lnTo>
                    <a:lnTo>
                      <a:pt x="89" y="944"/>
                    </a:lnTo>
                    <a:lnTo>
                      <a:pt x="89" y="944"/>
                    </a:lnTo>
                    <a:lnTo>
                      <a:pt x="89" y="936"/>
                    </a:lnTo>
                    <a:lnTo>
                      <a:pt x="89" y="936"/>
                    </a:lnTo>
                    <a:lnTo>
                      <a:pt x="89" y="936"/>
                    </a:lnTo>
                    <a:lnTo>
                      <a:pt x="89" y="928"/>
                    </a:lnTo>
                    <a:lnTo>
                      <a:pt x="89" y="928"/>
                    </a:lnTo>
                    <a:lnTo>
                      <a:pt x="89" y="928"/>
                    </a:lnTo>
                    <a:lnTo>
                      <a:pt x="81" y="928"/>
                    </a:lnTo>
                    <a:lnTo>
                      <a:pt x="81" y="928"/>
                    </a:lnTo>
                    <a:lnTo>
                      <a:pt x="81" y="920"/>
                    </a:lnTo>
                    <a:lnTo>
                      <a:pt x="81" y="920"/>
                    </a:lnTo>
                    <a:lnTo>
                      <a:pt x="81" y="920"/>
                    </a:lnTo>
                    <a:lnTo>
                      <a:pt x="81" y="912"/>
                    </a:lnTo>
                    <a:lnTo>
                      <a:pt x="81" y="912"/>
                    </a:lnTo>
                    <a:lnTo>
                      <a:pt x="81" y="912"/>
                    </a:lnTo>
                    <a:lnTo>
                      <a:pt x="81" y="912"/>
                    </a:lnTo>
                    <a:lnTo>
                      <a:pt x="81" y="904"/>
                    </a:lnTo>
                    <a:lnTo>
                      <a:pt x="81" y="904"/>
                    </a:lnTo>
                    <a:lnTo>
                      <a:pt x="81" y="904"/>
                    </a:lnTo>
                    <a:lnTo>
                      <a:pt x="81" y="904"/>
                    </a:lnTo>
                    <a:lnTo>
                      <a:pt x="81" y="904"/>
                    </a:lnTo>
                    <a:lnTo>
                      <a:pt x="81" y="896"/>
                    </a:lnTo>
                    <a:lnTo>
                      <a:pt x="81" y="896"/>
                    </a:lnTo>
                    <a:lnTo>
                      <a:pt x="81" y="896"/>
                    </a:lnTo>
                    <a:lnTo>
                      <a:pt x="73" y="896"/>
                    </a:lnTo>
                    <a:lnTo>
                      <a:pt x="73" y="896"/>
                    </a:lnTo>
                    <a:lnTo>
                      <a:pt x="73" y="896"/>
                    </a:lnTo>
                    <a:lnTo>
                      <a:pt x="65" y="896"/>
                    </a:lnTo>
                    <a:lnTo>
                      <a:pt x="65" y="896"/>
                    </a:lnTo>
                    <a:lnTo>
                      <a:pt x="65" y="896"/>
                    </a:lnTo>
                    <a:lnTo>
                      <a:pt x="56" y="896"/>
                    </a:lnTo>
                    <a:lnTo>
                      <a:pt x="56" y="896"/>
                    </a:lnTo>
                    <a:lnTo>
                      <a:pt x="56" y="896"/>
                    </a:lnTo>
                    <a:lnTo>
                      <a:pt x="56" y="896"/>
                    </a:lnTo>
                    <a:lnTo>
                      <a:pt x="56" y="904"/>
                    </a:lnTo>
                    <a:lnTo>
                      <a:pt x="48" y="904"/>
                    </a:lnTo>
                    <a:lnTo>
                      <a:pt x="48" y="904"/>
                    </a:lnTo>
                    <a:lnTo>
                      <a:pt x="40" y="904"/>
                    </a:lnTo>
                    <a:lnTo>
                      <a:pt x="40" y="904"/>
                    </a:lnTo>
                    <a:lnTo>
                      <a:pt x="40" y="904"/>
                    </a:lnTo>
                    <a:lnTo>
                      <a:pt x="40" y="904"/>
                    </a:lnTo>
                    <a:lnTo>
                      <a:pt x="40" y="904"/>
                    </a:lnTo>
                    <a:lnTo>
                      <a:pt x="40" y="904"/>
                    </a:lnTo>
                    <a:lnTo>
                      <a:pt x="32" y="904"/>
                    </a:lnTo>
                    <a:lnTo>
                      <a:pt x="32" y="904"/>
                    </a:lnTo>
                    <a:lnTo>
                      <a:pt x="24" y="904"/>
                    </a:lnTo>
                    <a:lnTo>
                      <a:pt x="24" y="904"/>
                    </a:lnTo>
                    <a:lnTo>
                      <a:pt x="24" y="904"/>
                    </a:lnTo>
                    <a:lnTo>
                      <a:pt x="24" y="904"/>
                    </a:lnTo>
                    <a:lnTo>
                      <a:pt x="24" y="904"/>
                    </a:lnTo>
                    <a:lnTo>
                      <a:pt x="24" y="904"/>
                    </a:lnTo>
                    <a:lnTo>
                      <a:pt x="16" y="904"/>
                    </a:lnTo>
                    <a:lnTo>
                      <a:pt x="16" y="904"/>
                    </a:lnTo>
                    <a:lnTo>
                      <a:pt x="8" y="904"/>
                    </a:lnTo>
                    <a:lnTo>
                      <a:pt x="8" y="904"/>
                    </a:lnTo>
                    <a:lnTo>
                      <a:pt x="8" y="904"/>
                    </a:lnTo>
                    <a:lnTo>
                      <a:pt x="8" y="904"/>
                    </a:lnTo>
                    <a:lnTo>
                      <a:pt x="8" y="896"/>
                    </a:lnTo>
                    <a:lnTo>
                      <a:pt x="8" y="896"/>
                    </a:lnTo>
                    <a:lnTo>
                      <a:pt x="8" y="896"/>
                    </a:lnTo>
                    <a:lnTo>
                      <a:pt x="8" y="896"/>
                    </a:lnTo>
                    <a:lnTo>
                      <a:pt x="8" y="888"/>
                    </a:lnTo>
                    <a:lnTo>
                      <a:pt x="8" y="888"/>
                    </a:lnTo>
                    <a:lnTo>
                      <a:pt x="8" y="888"/>
                    </a:lnTo>
                    <a:lnTo>
                      <a:pt x="8" y="888"/>
                    </a:lnTo>
                    <a:lnTo>
                      <a:pt x="8" y="888"/>
                    </a:lnTo>
                    <a:lnTo>
                      <a:pt x="8" y="879"/>
                    </a:lnTo>
                    <a:lnTo>
                      <a:pt x="8" y="879"/>
                    </a:lnTo>
                    <a:lnTo>
                      <a:pt x="8" y="879"/>
                    </a:lnTo>
                    <a:lnTo>
                      <a:pt x="8" y="871"/>
                    </a:lnTo>
                    <a:lnTo>
                      <a:pt x="8" y="879"/>
                    </a:lnTo>
                    <a:lnTo>
                      <a:pt x="8" y="871"/>
                    </a:lnTo>
                    <a:lnTo>
                      <a:pt x="8" y="871"/>
                    </a:lnTo>
                    <a:lnTo>
                      <a:pt x="8" y="871"/>
                    </a:lnTo>
                    <a:lnTo>
                      <a:pt x="8" y="863"/>
                    </a:lnTo>
                    <a:lnTo>
                      <a:pt x="8" y="863"/>
                    </a:lnTo>
                    <a:lnTo>
                      <a:pt x="8" y="863"/>
                    </a:lnTo>
                    <a:lnTo>
                      <a:pt x="8" y="863"/>
                    </a:lnTo>
                    <a:lnTo>
                      <a:pt x="8" y="855"/>
                    </a:lnTo>
                    <a:lnTo>
                      <a:pt x="8" y="855"/>
                    </a:lnTo>
                    <a:lnTo>
                      <a:pt x="8" y="855"/>
                    </a:lnTo>
                    <a:lnTo>
                      <a:pt x="8" y="855"/>
                    </a:lnTo>
                    <a:lnTo>
                      <a:pt x="8" y="847"/>
                    </a:lnTo>
                    <a:lnTo>
                      <a:pt x="8" y="847"/>
                    </a:lnTo>
                    <a:lnTo>
                      <a:pt x="8" y="847"/>
                    </a:lnTo>
                    <a:lnTo>
                      <a:pt x="8" y="847"/>
                    </a:lnTo>
                    <a:lnTo>
                      <a:pt x="8" y="847"/>
                    </a:lnTo>
                    <a:lnTo>
                      <a:pt x="8" y="847"/>
                    </a:lnTo>
                    <a:lnTo>
                      <a:pt x="8" y="839"/>
                    </a:lnTo>
                    <a:lnTo>
                      <a:pt x="8" y="839"/>
                    </a:lnTo>
                    <a:lnTo>
                      <a:pt x="8" y="839"/>
                    </a:lnTo>
                    <a:lnTo>
                      <a:pt x="8" y="839"/>
                    </a:lnTo>
                    <a:lnTo>
                      <a:pt x="8" y="839"/>
                    </a:lnTo>
                    <a:lnTo>
                      <a:pt x="8" y="839"/>
                    </a:lnTo>
                    <a:lnTo>
                      <a:pt x="8" y="839"/>
                    </a:lnTo>
                    <a:lnTo>
                      <a:pt x="8" y="839"/>
                    </a:lnTo>
                    <a:lnTo>
                      <a:pt x="16" y="831"/>
                    </a:lnTo>
                    <a:lnTo>
                      <a:pt x="16" y="831"/>
                    </a:lnTo>
                    <a:lnTo>
                      <a:pt x="16" y="831"/>
                    </a:lnTo>
                    <a:lnTo>
                      <a:pt x="16" y="831"/>
                    </a:lnTo>
                    <a:lnTo>
                      <a:pt x="24" y="831"/>
                    </a:lnTo>
                    <a:lnTo>
                      <a:pt x="24" y="831"/>
                    </a:lnTo>
                    <a:lnTo>
                      <a:pt x="24" y="823"/>
                    </a:lnTo>
                    <a:lnTo>
                      <a:pt x="24" y="823"/>
                    </a:lnTo>
                    <a:lnTo>
                      <a:pt x="24" y="823"/>
                    </a:lnTo>
                    <a:lnTo>
                      <a:pt x="24" y="823"/>
                    </a:lnTo>
                    <a:lnTo>
                      <a:pt x="24" y="823"/>
                    </a:lnTo>
                    <a:lnTo>
                      <a:pt x="32" y="823"/>
                    </a:lnTo>
                    <a:lnTo>
                      <a:pt x="32" y="823"/>
                    </a:lnTo>
                    <a:lnTo>
                      <a:pt x="32" y="815"/>
                    </a:lnTo>
                    <a:lnTo>
                      <a:pt x="32" y="815"/>
                    </a:lnTo>
                    <a:lnTo>
                      <a:pt x="32" y="815"/>
                    </a:lnTo>
                    <a:lnTo>
                      <a:pt x="32" y="815"/>
                    </a:lnTo>
                    <a:lnTo>
                      <a:pt x="32" y="807"/>
                    </a:lnTo>
                    <a:lnTo>
                      <a:pt x="32" y="807"/>
                    </a:lnTo>
                    <a:lnTo>
                      <a:pt x="40" y="799"/>
                    </a:lnTo>
                    <a:lnTo>
                      <a:pt x="40" y="799"/>
                    </a:lnTo>
                    <a:lnTo>
                      <a:pt x="48" y="799"/>
                    </a:lnTo>
                    <a:lnTo>
                      <a:pt x="48" y="799"/>
                    </a:lnTo>
                    <a:lnTo>
                      <a:pt x="48" y="791"/>
                    </a:lnTo>
                    <a:lnTo>
                      <a:pt x="48" y="799"/>
                    </a:lnTo>
                    <a:lnTo>
                      <a:pt x="48" y="791"/>
                    </a:lnTo>
                    <a:lnTo>
                      <a:pt x="48" y="791"/>
                    </a:lnTo>
                    <a:lnTo>
                      <a:pt x="48" y="783"/>
                    </a:lnTo>
                    <a:lnTo>
                      <a:pt x="48" y="783"/>
                    </a:lnTo>
                    <a:lnTo>
                      <a:pt x="48" y="783"/>
                    </a:lnTo>
                    <a:lnTo>
                      <a:pt x="48" y="783"/>
                    </a:lnTo>
                    <a:lnTo>
                      <a:pt x="48" y="783"/>
                    </a:lnTo>
                    <a:lnTo>
                      <a:pt x="48" y="783"/>
                    </a:lnTo>
                    <a:lnTo>
                      <a:pt x="48" y="783"/>
                    </a:lnTo>
                    <a:lnTo>
                      <a:pt x="56" y="783"/>
                    </a:lnTo>
                    <a:lnTo>
                      <a:pt x="56" y="783"/>
                    </a:lnTo>
                    <a:lnTo>
                      <a:pt x="65" y="783"/>
                    </a:lnTo>
                    <a:lnTo>
                      <a:pt x="65" y="783"/>
                    </a:lnTo>
                    <a:lnTo>
                      <a:pt x="65" y="783"/>
                    </a:lnTo>
                    <a:lnTo>
                      <a:pt x="65" y="783"/>
                    </a:lnTo>
                    <a:lnTo>
                      <a:pt x="73" y="775"/>
                    </a:lnTo>
                    <a:lnTo>
                      <a:pt x="73" y="775"/>
                    </a:lnTo>
                    <a:lnTo>
                      <a:pt x="73" y="775"/>
                    </a:lnTo>
                    <a:lnTo>
                      <a:pt x="73" y="766"/>
                    </a:lnTo>
                    <a:lnTo>
                      <a:pt x="73" y="766"/>
                    </a:lnTo>
                    <a:lnTo>
                      <a:pt x="73" y="766"/>
                    </a:lnTo>
                    <a:lnTo>
                      <a:pt x="73" y="766"/>
                    </a:lnTo>
                    <a:lnTo>
                      <a:pt x="73" y="766"/>
                    </a:lnTo>
                    <a:lnTo>
                      <a:pt x="73" y="766"/>
                    </a:lnTo>
                    <a:lnTo>
                      <a:pt x="73" y="766"/>
                    </a:lnTo>
                    <a:lnTo>
                      <a:pt x="81" y="758"/>
                    </a:lnTo>
                    <a:lnTo>
                      <a:pt x="81" y="758"/>
                    </a:lnTo>
                    <a:lnTo>
                      <a:pt x="81" y="758"/>
                    </a:lnTo>
                    <a:lnTo>
                      <a:pt x="81" y="750"/>
                    </a:lnTo>
                    <a:lnTo>
                      <a:pt x="81" y="750"/>
                    </a:lnTo>
                    <a:lnTo>
                      <a:pt x="81" y="750"/>
                    </a:lnTo>
                    <a:lnTo>
                      <a:pt x="81" y="750"/>
                    </a:lnTo>
                    <a:lnTo>
                      <a:pt x="81" y="742"/>
                    </a:lnTo>
                    <a:lnTo>
                      <a:pt x="81" y="742"/>
                    </a:lnTo>
                    <a:lnTo>
                      <a:pt x="81" y="742"/>
                    </a:lnTo>
                    <a:lnTo>
                      <a:pt x="81" y="742"/>
                    </a:lnTo>
                    <a:lnTo>
                      <a:pt x="81" y="734"/>
                    </a:lnTo>
                    <a:lnTo>
                      <a:pt x="81" y="734"/>
                    </a:lnTo>
                    <a:lnTo>
                      <a:pt x="81" y="734"/>
                    </a:lnTo>
                    <a:lnTo>
                      <a:pt x="81" y="734"/>
                    </a:lnTo>
                    <a:lnTo>
                      <a:pt x="89" y="726"/>
                    </a:lnTo>
                    <a:lnTo>
                      <a:pt x="89" y="726"/>
                    </a:lnTo>
                    <a:lnTo>
                      <a:pt x="89" y="726"/>
                    </a:lnTo>
                    <a:lnTo>
                      <a:pt x="89" y="726"/>
                    </a:lnTo>
                    <a:lnTo>
                      <a:pt x="89" y="726"/>
                    </a:lnTo>
                    <a:lnTo>
                      <a:pt x="89" y="726"/>
                    </a:lnTo>
                    <a:lnTo>
                      <a:pt x="89" y="718"/>
                    </a:lnTo>
                    <a:lnTo>
                      <a:pt x="97" y="718"/>
                    </a:lnTo>
                    <a:lnTo>
                      <a:pt x="97" y="718"/>
                    </a:lnTo>
                    <a:lnTo>
                      <a:pt x="97" y="718"/>
                    </a:lnTo>
                    <a:lnTo>
                      <a:pt x="97" y="718"/>
                    </a:lnTo>
                    <a:lnTo>
                      <a:pt x="97" y="710"/>
                    </a:lnTo>
                    <a:lnTo>
                      <a:pt x="97" y="718"/>
                    </a:lnTo>
                    <a:lnTo>
                      <a:pt x="97" y="710"/>
                    </a:lnTo>
                    <a:lnTo>
                      <a:pt x="97" y="710"/>
                    </a:lnTo>
                    <a:lnTo>
                      <a:pt x="105" y="710"/>
                    </a:lnTo>
                    <a:lnTo>
                      <a:pt x="105" y="702"/>
                    </a:lnTo>
                    <a:lnTo>
                      <a:pt x="113" y="702"/>
                    </a:lnTo>
                    <a:lnTo>
                      <a:pt x="113" y="702"/>
                    </a:lnTo>
                    <a:lnTo>
                      <a:pt x="113" y="694"/>
                    </a:lnTo>
                    <a:lnTo>
                      <a:pt x="113" y="694"/>
                    </a:lnTo>
                    <a:lnTo>
                      <a:pt x="121" y="694"/>
                    </a:lnTo>
                    <a:lnTo>
                      <a:pt x="129" y="686"/>
                    </a:lnTo>
                    <a:lnTo>
                      <a:pt x="129" y="686"/>
                    </a:lnTo>
                    <a:lnTo>
                      <a:pt x="129" y="686"/>
                    </a:lnTo>
                    <a:lnTo>
                      <a:pt x="129" y="686"/>
                    </a:lnTo>
                    <a:lnTo>
                      <a:pt x="129" y="686"/>
                    </a:lnTo>
                    <a:lnTo>
                      <a:pt x="129" y="686"/>
                    </a:lnTo>
                    <a:lnTo>
                      <a:pt x="129" y="686"/>
                    </a:lnTo>
                    <a:lnTo>
                      <a:pt x="129" y="686"/>
                    </a:lnTo>
                    <a:lnTo>
                      <a:pt x="129" y="678"/>
                    </a:lnTo>
                    <a:lnTo>
                      <a:pt x="137" y="678"/>
                    </a:lnTo>
                    <a:lnTo>
                      <a:pt x="137" y="678"/>
                    </a:lnTo>
                    <a:lnTo>
                      <a:pt x="137" y="670"/>
                    </a:lnTo>
                    <a:lnTo>
                      <a:pt x="137" y="670"/>
                    </a:lnTo>
                    <a:lnTo>
                      <a:pt x="137" y="670"/>
                    </a:lnTo>
                    <a:lnTo>
                      <a:pt x="137" y="670"/>
                    </a:lnTo>
                    <a:lnTo>
                      <a:pt x="137" y="670"/>
                    </a:lnTo>
                    <a:lnTo>
                      <a:pt x="137" y="670"/>
                    </a:lnTo>
                    <a:lnTo>
                      <a:pt x="137" y="662"/>
                    </a:lnTo>
                    <a:lnTo>
                      <a:pt x="137" y="662"/>
                    </a:lnTo>
                    <a:lnTo>
                      <a:pt x="137" y="662"/>
                    </a:lnTo>
                    <a:lnTo>
                      <a:pt x="145" y="662"/>
                    </a:lnTo>
                    <a:lnTo>
                      <a:pt x="145" y="654"/>
                    </a:lnTo>
                    <a:lnTo>
                      <a:pt x="145" y="654"/>
                    </a:lnTo>
                    <a:lnTo>
                      <a:pt x="145" y="654"/>
                    </a:lnTo>
                    <a:lnTo>
                      <a:pt x="145" y="654"/>
                    </a:lnTo>
                    <a:lnTo>
                      <a:pt x="145" y="645"/>
                    </a:lnTo>
                    <a:lnTo>
                      <a:pt x="145" y="645"/>
                    </a:lnTo>
                    <a:lnTo>
                      <a:pt x="145" y="645"/>
                    </a:lnTo>
                    <a:lnTo>
                      <a:pt x="145" y="637"/>
                    </a:lnTo>
                    <a:lnTo>
                      <a:pt x="145" y="637"/>
                    </a:lnTo>
                    <a:lnTo>
                      <a:pt x="145" y="637"/>
                    </a:lnTo>
                    <a:lnTo>
                      <a:pt x="145" y="637"/>
                    </a:lnTo>
                    <a:lnTo>
                      <a:pt x="145" y="629"/>
                    </a:lnTo>
                    <a:lnTo>
                      <a:pt x="145" y="629"/>
                    </a:lnTo>
                    <a:lnTo>
                      <a:pt x="145" y="621"/>
                    </a:lnTo>
                    <a:lnTo>
                      <a:pt x="145" y="621"/>
                    </a:lnTo>
                    <a:lnTo>
                      <a:pt x="145" y="621"/>
                    </a:lnTo>
                    <a:lnTo>
                      <a:pt x="145" y="613"/>
                    </a:lnTo>
                    <a:lnTo>
                      <a:pt x="145" y="613"/>
                    </a:lnTo>
                    <a:lnTo>
                      <a:pt x="145" y="605"/>
                    </a:lnTo>
                    <a:lnTo>
                      <a:pt x="145" y="605"/>
                    </a:lnTo>
                    <a:lnTo>
                      <a:pt x="145" y="605"/>
                    </a:lnTo>
                    <a:lnTo>
                      <a:pt x="145" y="597"/>
                    </a:lnTo>
                    <a:lnTo>
                      <a:pt x="145" y="597"/>
                    </a:lnTo>
                    <a:lnTo>
                      <a:pt x="145" y="597"/>
                    </a:lnTo>
                    <a:lnTo>
                      <a:pt x="145" y="589"/>
                    </a:lnTo>
                    <a:lnTo>
                      <a:pt x="145" y="589"/>
                    </a:lnTo>
                    <a:lnTo>
                      <a:pt x="145" y="589"/>
                    </a:lnTo>
                    <a:lnTo>
                      <a:pt x="145" y="589"/>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57"/>
                    </a:lnTo>
                    <a:lnTo>
                      <a:pt x="137" y="557"/>
                    </a:lnTo>
                    <a:lnTo>
                      <a:pt x="137" y="549"/>
                    </a:lnTo>
                    <a:lnTo>
                      <a:pt x="137" y="549"/>
                    </a:lnTo>
                    <a:lnTo>
                      <a:pt x="137" y="549"/>
                    </a:lnTo>
                    <a:lnTo>
                      <a:pt x="137" y="549"/>
                    </a:lnTo>
                    <a:lnTo>
                      <a:pt x="137" y="541"/>
                    </a:lnTo>
                    <a:lnTo>
                      <a:pt x="129" y="541"/>
                    </a:lnTo>
                    <a:lnTo>
                      <a:pt x="129" y="541"/>
                    </a:lnTo>
                    <a:lnTo>
                      <a:pt x="129" y="541"/>
                    </a:lnTo>
                    <a:lnTo>
                      <a:pt x="129" y="541"/>
                    </a:lnTo>
                    <a:lnTo>
                      <a:pt x="129" y="532"/>
                    </a:lnTo>
                    <a:lnTo>
                      <a:pt x="129" y="532"/>
                    </a:lnTo>
                    <a:lnTo>
                      <a:pt x="129" y="532"/>
                    </a:lnTo>
                    <a:lnTo>
                      <a:pt x="129" y="532"/>
                    </a:lnTo>
                    <a:lnTo>
                      <a:pt x="129" y="524"/>
                    </a:lnTo>
                    <a:lnTo>
                      <a:pt x="129" y="524"/>
                    </a:lnTo>
                    <a:lnTo>
                      <a:pt x="129" y="524"/>
                    </a:lnTo>
                    <a:lnTo>
                      <a:pt x="129" y="524"/>
                    </a:lnTo>
                    <a:lnTo>
                      <a:pt x="129" y="524"/>
                    </a:lnTo>
                    <a:lnTo>
                      <a:pt x="129" y="524"/>
                    </a:lnTo>
                    <a:lnTo>
                      <a:pt x="121" y="516"/>
                    </a:lnTo>
                    <a:lnTo>
                      <a:pt x="113" y="516"/>
                    </a:lnTo>
                    <a:lnTo>
                      <a:pt x="113" y="516"/>
                    </a:lnTo>
                    <a:lnTo>
                      <a:pt x="113" y="516"/>
                    </a:lnTo>
                    <a:lnTo>
                      <a:pt x="113" y="516"/>
                    </a:lnTo>
                    <a:lnTo>
                      <a:pt x="113" y="516"/>
                    </a:lnTo>
                    <a:lnTo>
                      <a:pt x="113" y="516"/>
                    </a:lnTo>
                    <a:lnTo>
                      <a:pt x="113" y="508"/>
                    </a:lnTo>
                    <a:lnTo>
                      <a:pt x="113" y="508"/>
                    </a:lnTo>
                    <a:lnTo>
                      <a:pt x="113" y="500"/>
                    </a:lnTo>
                    <a:lnTo>
                      <a:pt x="113" y="500"/>
                    </a:lnTo>
                    <a:lnTo>
                      <a:pt x="113" y="500"/>
                    </a:lnTo>
                    <a:lnTo>
                      <a:pt x="113" y="500"/>
                    </a:lnTo>
                    <a:lnTo>
                      <a:pt x="113" y="492"/>
                    </a:lnTo>
                    <a:lnTo>
                      <a:pt x="113" y="492"/>
                    </a:lnTo>
                    <a:lnTo>
                      <a:pt x="113" y="492"/>
                    </a:lnTo>
                    <a:lnTo>
                      <a:pt x="113" y="492"/>
                    </a:lnTo>
                    <a:lnTo>
                      <a:pt x="113" y="492"/>
                    </a:lnTo>
                    <a:lnTo>
                      <a:pt x="113" y="492"/>
                    </a:lnTo>
                    <a:lnTo>
                      <a:pt x="113" y="492"/>
                    </a:lnTo>
                    <a:lnTo>
                      <a:pt x="113" y="492"/>
                    </a:lnTo>
                    <a:lnTo>
                      <a:pt x="113" y="484"/>
                    </a:lnTo>
                    <a:lnTo>
                      <a:pt x="105" y="484"/>
                    </a:lnTo>
                    <a:lnTo>
                      <a:pt x="105" y="484"/>
                    </a:lnTo>
                    <a:lnTo>
                      <a:pt x="105" y="484"/>
                    </a:lnTo>
                    <a:lnTo>
                      <a:pt x="105" y="476"/>
                    </a:lnTo>
                    <a:lnTo>
                      <a:pt x="105" y="476"/>
                    </a:lnTo>
                    <a:lnTo>
                      <a:pt x="105" y="476"/>
                    </a:lnTo>
                    <a:lnTo>
                      <a:pt x="105" y="476"/>
                    </a:lnTo>
                    <a:lnTo>
                      <a:pt x="97" y="476"/>
                    </a:lnTo>
                    <a:lnTo>
                      <a:pt x="97" y="476"/>
                    </a:lnTo>
                    <a:lnTo>
                      <a:pt x="97" y="468"/>
                    </a:lnTo>
                    <a:lnTo>
                      <a:pt x="97" y="468"/>
                    </a:lnTo>
                    <a:lnTo>
                      <a:pt x="97" y="468"/>
                    </a:lnTo>
                    <a:lnTo>
                      <a:pt x="97" y="468"/>
                    </a:lnTo>
                    <a:lnTo>
                      <a:pt x="89" y="468"/>
                    </a:lnTo>
                    <a:lnTo>
                      <a:pt x="89" y="468"/>
                    </a:lnTo>
                    <a:lnTo>
                      <a:pt x="89" y="468"/>
                    </a:lnTo>
                    <a:lnTo>
                      <a:pt x="89" y="468"/>
                    </a:lnTo>
                    <a:lnTo>
                      <a:pt x="89" y="468"/>
                    </a:lnTo>
                    <a:lnTo>
                      <a:pt x="89" y="460"/>
                    </a:lnTo>
                    <a:lnTo>
                      <a:pt x="89" y="460"/>
                    </a:lnTo>
                    <a:lnTo>
                      <a:pt x="89" y="460"/>
                    </a:lnTo>
                    <a:lnTo>
                      <a:pt x="89" y="460"/>
                    </a:lnTo>
                    <a:lnTo>
                      <a:pt x="81" y="452"/>
                    </a:lnTo>
                    <a:lnTo>
                      <a:pt x="81" y="452"/>
                    </a:lnTo>
                    <a:lnTo>
                      <a:pt x="81" y="452"/>
                    </a:lnTo>
                    <a:lnTo>
                      <a:pt x="81" y="452"/>
                    </a:lnTo>
                    <a:lnTo>
                      <a:pt x="89" y="452"/>
                    </a:lnTo>
                    <a:lnTo>
                      <a:pt x="89" y="452"/>
                    </a:lnTo>
                    <a:lnTo>
                      <a:pt x="89" y="444"/>
                    </a:lnTo>
                    <a:lnTo>
                      <a:pt x="89" y="444"/>
                    </a:lnTo>
                    <a:lnTo>
                      <a:pt x="89" y="444"/>
                    </a:lnTo>
                    <a:lnTo>
                      <a:pt x="89" y="444"/>
                    </a:lnTo>
                    <a:lnTo>
                      <a:pt x="89" y="444"/>
                    </a:lnTo>
                    <a:lnTo>
                      <a:pt x="89" y="444"/>
                    </a:lnTo>
                    <a:lnTo>
                      <a:pt x="89" y="444"/>
                    </a:lnTo>
                    <a:lnTo>
                      <a:pt x="89" y="444"/>
                    </a:lnTo>
                    <a:lnTo>
                      <a:pt x="89" y="436"/>
                    </a:lnTo>
                    <a:lnTo>
                      <a:pt x="89" y="436"/>
                    </a:lnTo>
                    <a:lnTo>
                      <a:pt x="89" y="436"/>
                    </a:lnTo>
                    <a:lnTo>
                      <a:pt x="89" y="436"/>
                    </a:lnTo>
                    <a:lnTo>
                      <a:pt x="89" y="428"/>
                    </a:lnTo>
                    <a:lnTo>
                      <a:pt x="89" y="428"/>
                    </a:lnTo>
                    <a:lnTo>
                      <a:pt x="89" y="428"/>
                    </a:lnTo>
                    <a:lnTo>
                      <a:pt x="89" y="428"/>
                    </a:lnTo>
                    <a:lnTo>
                      <a:pt x="89" y="428"/>
                    </a:lnTo>
                    <a:lnTo>
                      <a:pt x="89" y="428"/>
                    </a:lnTo>
                    <a:lnTo>
                      <a:pt x="89" y="419"/>
                    </a:lnTo>
                    <a:lnTo>
                      <a:pt x="89" y="419"/>
                    </a:lnTo>
                    <a:lnTo>
                      <a:pt x="89" y="419"/>
                    </a:lnTo>
                    <a:lnTo>
                      <a:pt x="89" y="419"/>
                    </a:lnTo>
                    <a:lnTo>
                      <a:pt x="89" y="419"/>
                    </a:lnTo>
                    <a:lnTo>
                      <a:pt x="89" y="419"/>
                    </a:lnTo>
                    <a:lnTo>
                      <a:pt x="89" y="419"/>
                    </a:lnTo>
                    <a:lnTo>
                      <a:pt x="89" y="419"/>
                    </a:lnTo>
                    <a:lnTo>
                      <a:pt x="97" y="419"/>
                    </a:lnTo>
                    <a:lnTo>
                      <a:pt x="97" y="419"/>
                    </a:lnTo>
                    <a:lnTo>
                      <a:pt x="97" y="419"/>
                    </a:lnTo>
                    <a:lnTo>
                      <a:pt x="97" y="419"/>
                    </a:lnTo>
                    <a:lnTo>
                      <a:pt x="105" y="419"/>
                    </a:lnTo>
                    <a:lnTo>
                      <a:pt x="105" y="419"/>
                    </a:lnTo>
                    <a:lnTo>
                      <a:pt x="113" y="411"/>
                    </a:lnTo>
                    <a:lnTo>
                      <a:pt x="113" y="411"/>
                    </a:lnTo>
                    <a:lnTo>
                      <a:pt x="113" y="411"/>
                    </a:lnTo>
                    <a:lnTo>
                      <a:pt x="113" y="411"/>
                    </a:lnTo>
                    <a:lnTo>
                      <a:pt x="113" y="411"/>
                    </a:lnTo>
                    <a:lnTo>
                      <a:pt x="121" y="403"/>
                    </a:lnTo>
                    <a:lnTo>
                      <a:pt x="121" y="403"/>
                    </a:lnTo>
                    <a:lnTo>
                      <a:pt x="121" y="403"/>
                    </a:lnTo>
                    <a:lnTo>
                      <a:pt x="121" y="403"/>
                    </a:lnTo>
                    <a:lnTo>
                      <a:pt x="121" y="403"/>
                    </a:lnTo>
                    <a:lnTo>
                      <a:pt x="121" y="395"/>
                    </a:lnTo>
                    <a:lnTo>
                      <a:pt x="129" y="395"/>
                    </a:lnTo>
                    <a:lnTo>
                      <a:pt x="129" y="395"/>
                    </a:lnTo>
                    <a:lnTo>
                      <a:pt x="129" y="395"/>
                    </a:lnTo>
                    <a:lnTo>
                      <a:pt x="129" y="387"/>
                    </a:lnTo>
                    <a:lnTo>
                      <a:pt x="129" y="387"/>
                    </a:lnTo>
                    <a:lnTo>
                      <a:pt x="129" y="379"/>
                    </a:lnTo>
                    <a:lnTo>
                      <a:pt x="129" y="379"/>
                    </a:lnTo>
                    <a:lnTo>
                      <a:pt x="129" y="371"/>
                    </a:lnTo>
                    <a:lnTo>
                      <a:pt x="129" y="371"/>
                    </a:lnTo>
                    <a:lnTo>
                      <a:pt x="129" y="371"/>
                    </a:lnTo>
                    <a:lnTo>
                      <a:pt x="129" y="371"/>
                    </a:lnTo>
                    <a:lnTo>
                      <a:pt x="129" y="371"/>
                    </a:lnTo>
                    <a:lnTo>
                      <a:pt x="129" y="371"/>
                    </a:lnTo>
                    <a:lnTo>
                      <a:pt x="129" y="371"/>
                    </a:lnTo>
                    <a:lnTo>
                      <a:pt x="121" y="363"/>
                    </a:lnTo>
                    <a:lnTo>
                      <a:pt x="121" y="363"/>
                    </a:lnTo>
                    <a:lnTo>
                      <a:pt x="121" y="355"/>
                    </a:lnTo>
                    <a:lnTo>
                      <a:pt x="121" y="355"/>
                    </a:lnTo>
                    <a:lnTo>
                      <a:pt x="121" y="355"/>
                    </a:lnTo>
                    <a:lnTo>
                      <a:pt x="113" y="355"/>
                    </a:lnTo>
                    <a:lnTo>
                      <a:pt x="113" y="355"/>
                    </a:lnTo>
                    <a:lnTo>
                      <a:pt x="113" y="355"/>
                    </a:lnTo>
                    <a:lnTo>
                      <a:pt x="113" y="355"/>
                    </a:lnTo>
                    <a:lnTo>
                      <a:pt x="113" y="347"/>
                    </a:lnTo>
                    <a:lnTo>
                      <a:pt x="113" y="347"/>
                    </a:lnTo>
                    <a:lnTo>
                      <a:pt x="105" y="347"/>
                    </a:lnTo>
                    <a:lnTo>
                      <a:pt x="113" y="339"/>
                    </a:lnTo>
                    <a:lnTo>
                      <a:pt x="113" y="339"/>
                    </a:lnTo>
                    <a:lnTo>
                      <a:pt x="113" y="339"/>
                    </a:lnTo>
                    <a:lnTo>
                      <a:pt x="113" y="339"/>
                    </a:lnTo>
                    <a:lnTo>
                      <a:pt x="113" y="339"/>
                    </a:lnTo>
                    <a:lnTo>
                      <a:pt x="105" y="331"/>
                    </a:lnTo>
                    <a:lnTo>
                      <a:pt x="105" y="331"/>
                    </a:lnTo>
                    <a:lnTo>
                      <a:pt x="113" y="331"/>
                    </a:lnTo>
                    <a:lnTo>
                      <a:pt x="113" y="331"/>
                    </a:lnTo>
                    <a:lnTo>
                      <a:pt x="105" y="323"/>
                    </a:lnTo>
                    <a:lnTo>
                      <a:pt x="105" y="323"/>
                    </a:lnTo>
                    <a:lnTo>
                      <a:pt x="113" y="323"/>
                    </a:lnTo>
                    <a:lnTo>
                      <a:pt x="113" y="323"/>
                    </a:lnTo>
                    <a:lnTo>
                      <a:pt x="105" y="323"/>
                    </a:lnTo>
                    <a:lnTo>
                      <a:pt x="105" y="323"/>
                    </a:lnTo>
                    <a:lnTo>
                      <a:pt x="113" y="315"/>
                    </a:lnTo>
                    <a:lnTo>
                      <a:pt x="113" y="315"/>
                    </a:lnTo>
                    <a:lnTo>
                      <a:pt x="113" y="315"/>
                    </a:lnTo>
                    <a:lnTo>
                      <a:pt x="105" y="307"/>
                    </a:lnTo>
                    <a:lnTo>
                      <a:pt x="105" y="307"/>
                    </a:lnTo>
                    <a:lnTo>
                      <a:pt x="105" y="307"/>
                    </a:lnTo>
                    <a:lnTo>
                      <a:pt x="105" y="298"/>
                    </a:lnTo>
                    <a:lnTo>
                      <a:pt x="105" y="298"/>
                    </a:lnTo>
                    <a:lnTo>
                      <a:pt x="97" y="298"/>
                    </a:lnTo>
                    <a:lnTo>
                      <a:pt x="97" y="298"/>
                    </a:lnTo>
                    <a:lnTo>
                      <a:pt x="97" y="298"/>
                    </a:lnTo>
                    <a:lnTo>
                      <a:pt x="97" y="290"/>
                    </a:lnTo>
                    <a:lnTo>
                      <a:pt x="97" y="290"/>
                    </a:lnTo>
                    <a:lnTo>
                      <a:pt x="97" y="290"/>
                    </a:lnTo>
                    <a:lnTo>
                      <a:pt x="97" y="290"/>
                    </a:lnTo>
                    <a:lnTo>
                      <a:pt x="97" y="290"/>
                    </a:lnTo>
                    <a:lnTo>
                      <a:pt x="97" y="290"/>
                    </a:lnTo>
                    <a:lnTo>
                      <a:pt x="89" y="282"/>
                    </a:lnTo>
                    <a:lnTo>
                      <a:pt x="89" y="282"/>
                    </a:lnTo>
                    <a:lnTo>
                      <a:pt x="89" y="282"/>
                    </a:lnTo>
                    <a:lnTo>
                      <a:pt x="89" y="282"/>
                    </a:lnTo>
                    <a:lnTo>
                      <a:pt x="89" y="282"/>
                    </a:lnTo>
                    <a:lnTo>
                      <a:pt x="81" y="274"/>
                    </a:lnTo>
                    <a:lnTo>
                      <a:pt x="81" y="274"/>
                    </a:lnTo>
                    <a:lnTo>
                      <a:pt x="81" y="266"/>
                    </a:lnTo>
                    <a:lnTo>
                      <a:pt x="73" y="266"/>
                    </a:lnTo>
                    <a:lnTo>
                      <a:pt x="73" y="266"/>
                    </a:lnTo>
                    <a:lnTo>
                      <a:pt x="73" y="266"/>
                    </a:lnTo>
                    <a:lnTo>
                      <a:pt x="73" y="258"/>
                    </a:lnTo>
                    <a:lnTo>
                      <a:pt x="73" y="258"/>
                    </a:lnTo>
                    <a:lnTo>
                      <a:pt x="65" y="258"/>
                    </a:lnTo>
                    <a:lnTo>
                      <a:pt x="65" y="258"/>
                    </a:lnTo>
                    <a:lnTo>
                      <a:pt x="65" y="250"/>
                    </a:lnTo>
                    <a:lnTo>
                      <a:pt x="65" y="250"/>
                    </a:lnTo>
                    <a:lnTo>
                      <a:pt x="65" y="250"/>
                    </a:lnTo>
                    <a:lnTo>
                      <a:pt x="65" y="242"/>
                    </a:lnTo>
                    <a:lnTo>
                      <a:pt x="65" y="242"/>
                    </a:lnTo>
                    <a:lnTo>
                      <a:pt x="65" y="242"/>
                    </a:lnTo>
                    <a:lnTo>
                      <a:pt x="65" y="242"/>
                    </a:lnTo>
                    <a:lnTo>
                      <a:pt x="65" y="242"/>
                    </a:lnTo>
                    <a:lnTo>
                      <a:pt x="65" y="234"/>
                    </a:lnTo>
                    <a:lnTo>
                      <a:pt x="65" y="234"/>
                    </a:lnTo>
                    <a:lnTo>
                      <a:pt x="65" y="234"/>
                    </a:lnTo>
                    <a:lnTo>
                      <a:pt x="65" y="234"/>
                    </a:lnTo>
                    <a:lnTo>
                      <a:pt x="65" y="234"/>
                    </a:lnTo>
                    <a:lnTo>
                      <a:pt x="56" y="226"/>
                    </a:lnTo>
                    <a:lnTo>
                      <a:pt x="56" y="226"/>
                    </a:lnTo>
                    <a:lnTo>
                      <a:pt x="56" y="218"/>
                    </a:lnTo>
                    <a:lnTo>
                      <a:pt x="56" y="218"/>
                    </a:lnTo>
                    <a:lnTo>
                      <a:pt x="56" y="218"/>
                    </a:lnTo>
                    <a:lnTo>
                      <a:pt x="56" y="210"/>
                    </a:lnTo>
                    <a:lnTo>
                      <a:pt x="56" y="210"/>
                    </a:lnTo>
                    <a:lnTo>
                      <a:pt x="56" y="210"/>
                    </a:lnTo>
                    <a:lnTo>
                      <a:pt x="56" y="210"/>
                    </a:lnTo>
                    <a:lnTo>
                      <a:pt x="56" y="210"/>
                    </a:lnTo>
                    <a:lnTo>
                      <a:pt x="56" y="202"/>
                    </a:lnTo>
                    <a:lnTo>
                      <a:pt x="56" y="202"/>
                    </a:lnTo>
                    <a:lnTo>
                      <a:pt x="56" y="202"/>
                    </a:lnTo>
                    <a:lnTo>
                      <a:pt x="56" y="202"/>
                    </a:lnTo>
                    <a:lnTo>
                      <a:pt x="56" y="194"/>
                    </a:lnTo>
                    <a:lnTo>
                      <a:pt x="56" y="194"/>
                    </a:lnTo>
                    <a:lnTo>
                      <a:pt x="56" y="194"/>
                    </a:lnTo>
                    <a:lnTo>
                      <a:pt x="56" y="185"/>
                    </a:lnTo>
                    <a:lnTo>
                      <a:pt x="56" y="185"/>
                    </a:lnTo>
                    <a:lnTo>
                      <a:pt x="56" y="185"/>
                    </a:lnTo>
                    <a:lnTo>
                      <a:pt x="56" y="177"/>
                    </a:lnTo>
                    <a:lnTo>
                      <a:pt x="56" y="177"/>
                    </a:lnTo>
                    <a:lnTo>
                      <a:pt x="56" y="177"/>
                    </a:lnTo>
                    <a:lnTo>
                      <a:pt x="56" y="177"/>
                    </a:lnTo>
                    <a:lnTo>
                      <a:pt x="56" y="177"/>
                    </a:lnTo>
                    <a:lnTo>
                      <a:pt x="56" y="169"/>
                    </a:lnTo>
                    <a:lnTo>
                      <a:pt x="56" y="169"/>
                    </a:lnTo>
                    <a:lnTo>
                      <a:pt x="56" y="161"/>
                    </a:lnTo>
                    <a:lnTo>
                      <a:pt x="56" y="161"/>
                    </a:lnTo>
                    <a:lnTo>
                      <a:pt x="56" y="161"/>
                    </a:lnTo>
                    <a:lnTo>
                      <a:pt x="56" y="153"/>
                    </a:lnTo>
                    <a:lnTo>
                      <a:pt x="56" y="153"/>
                    </a:lnTo>
                    <a:lnTo>
                      <a:pt x="56" y="153"/>
                    </a:lnTo>
                    <a:lnTo>
                      <a:pt x="56" y="153"/>
                    </a:lnTo>
                    <a:lnTo>
                      <a:pt x="56" y="153"/>
                    </a:lnTo>
                    <a:lnTo>
                      <a:pt x="56" y="153"/>
                    </a:lnTo>
                    <a:lnTo>
                      <a:pt x="56" y="145"/>
                    </a:lnTo>
                    <a:lnTo>
                      <a:pt x="56" y="145"/>
                    </a:lnTo>
                    <a:lnTo>
                      <a:pt x="48" y="145"/>
                    </a:lnTo>
                    <a:lnTo>
                      <a:pt x="48" y="145"/>
                    </a:lnTo>
                    <a:lnTo>
                      <a:pt x="48" y="145"/>
                    </a:lnTo>
                    <a:lnTo>
                      <a:pt x="48" y="145"/>
                    </a:lnTo>
                    <a:lnTo>
                      <a:pt x="48" y="137"/>
                    </a:lnTo>
                    <a:lnTo>
                      <a:pt x="48" y="137"/>
                    </a:lnTo>
                    <a:lnTo>
                      <a:pt x="48" y="129"/>
                    </a:lnTo>
                    <a:lnTo>
                      <a:pt x="48" y="129"/>
                    </a:lnTo>
                    <a:lnTo>
                      <a:pt x="48" y="129"/>
                    </a:lnTo>
                    <a:lnTo>
                      <a:pt x="48" y="129"/>
                    </a:lnTo>
                    <a:lnTo>
                      <a:pt x="48" y="129"/>
                    </a:lnTo>
                    <a:lnTo>
                      <a:pt x="48" y="121"/>
                    </a:lnTo>
                    <a:lnTo>
                      <a:pt x="48" y="121"/>
                    </a:lnTo>
                    <a:lnTo>
                      <a:pt x="40" y="121"/>
                    </a:lnTo>
                    <a:lnTo>
                      <a:pt x="40" y="121"/>
                    </a:lnTo>
                    <a:lnTo>
                      <a:pt x="40" y="113"/>
                    </a:lnTo>
                    <a:lnTo>
                      <a:pt x="40" y="113"/>
                    </a:lnTo>
                    <a:lnTo>
                      <a:pt x="40" y="113"/>
                    </a:lnTo>
                    <a:lnTo>
                      <a:pt x="40" y="113"/>
                    </a:lnTo>
                    <a:lnTo>
                      <a:pt x="40" y="113"/>
                    </a:lnTo>
                    <a:lnTo>
                      <a:pt x="40" y="105"/>
                    </a:lnTo>
                    <a:lnTo>
                      <a:pt x="40" y="105"/>
                    </a:lnTo>
                    <a:lnTo>
                      <a:pt x="32" y="105"/>
                    </a:lnTo>
                    <a:lnTo>
                      <a:pt x="32" y="105"/>
                    </a:lnTo>
                    <a:lnTo>
                      <a:pt x="24" y="97"/>
                    </a:lnTo>
                    <a:lnTo>
                      <a:pt x="24" y="97"/>
                    </a:lnTo>
                    <a:lnTo>
                      <a:pt x="24" y="97"/>
                    </a:lnTo>
                    <a:lnTo>
                      <a:pt x="24" y="97"/>
                    </a:lnTo>
                    <a:lnTo>
                      <a:pt x="24" y="97"/>
                    </a:lnTo>
                    <a:lnTo>
                      <a:pt x="24" y="97"/>
                    </a:lnTo>
                    <a:lnTo>
                      <a:pt x="24" y="97"/>
                    </a:lnTo>
                    <a:lnTo>
                      <a:pt x="24" y="97"/>
                    </a:lnTo>
                    <a:lnTo>
                      <a:pt x="16" y="97"/>
                    </a:lnTo>
                    <a:lnTo>
                      <a:pt x="16" y="97"/>
                    </a:lnTo>
                    <a:lnTo>
                      <a:pt x="8" y="97"/>
                    </a:lnTo>
                    <a:lnTo>
                      <a:pt x="8" y="97"/>
                    </a:lnTo>
                    <a:lnTo>
                      <a:pt x="8" y="97"/>
                    </a:lnTo>
                    <a:lnTo>
                      <a:pt x="8" y="97"/>
                    </a:lnTo>
                    <a:lnTo>
                      <a:pt x="0" y="89"/>
                    </a:lnTo>
                    <a:lnTo>
                      <a:pt x="0" y="89"/>
                    </a:lnTo>
                    <a:lnTo>
                      <a:pt x="0" y="89"/>
                    </a:lnTo>
                    <a:lnTo>
                      <a:pt x="0" y="89"/>
                    </a:lnTo>
                    <a:lnTo>
                      <a:pt x="0" y="89"/>
                    </a:lnTo>
                    <a:lnTo>
                      <a:pt x="0" y="89"/>
                    </a:lnTo>
                    <a:lnTo>
                      <a:pt x="0" y="89"/>
                    </a:lnTo>
                    <a:lnTo>
                      <a:pt x="0" y="89"/>
                    </a:lnTo>
                    <a:lnTo>
                      <a:pt x="0" y="89"/>
                    </a:lnTo>
                    <a:lnTo>
                      <a:pt x="0" y="89"/>
                    </a:lnTo>
                    <a:lnTo>
                      <a:pt x="0" y="89"/>
                    </a:lnTo>
                    <a:lnTo>
                      <a:pt x="8" y="81"/>
                    </a:lnTo>
                    <a:lnTo>
                      <a:pt x="8" y="81"/>
                    </a:lnTo>
                    <a:lnTo>
                      <a:pt x="8" y="81"/>
                    </a:lnTo>
                    <a:lnTo>
                      <a:pt x="16" y="81"/>
                    </a:lnTo>
                    <a:lnTo>
                      <a:pt x="16" y="81"/>
                    </a:lnTo>
                    <a:lnTo>
                      <a:pt x="24" y="81"/>
                    </a:lnTo>
                    <a:lnTo>
                      <a:pt x="24" y="81"/>
                    </a:lnTo>
                    <a:lnTo>
                      <a:pt x="16" y="81"/>
                    </a:lnTo>
                    <a:lnTo>
                      <a:pt x="16" y="72"/>
                    </a:lnTo>
                    <a:lnTo>
                      <a:pt x="16" y="72"/>
                    </a:lnTo>
                    <a:lnTo>
                      <a:pt x="16" y="64"/>
                    </a:lnTo>
                    <a:lnTo>
                      <a:pt x="16" y="64"/>
                    </a:lnTo>
                    <a:lnTo>
                      <a:pt x="16" y="64"/>
                    </a:lnTo>
                    <a:lnTo>
                      <a:pt x="8" y="56"/>
                    </a:lnTo>
                    <a:lnTo>
                      <a:pt x="8" y="56"/>
                    </a:lnTo>
                    <a:lnTo>
                      <a:pt x="8" y="56"/>
                    </a:lnTo>
                    <a:lnTo>
                      <a:pt x="8" y="56"/>
                    </a:lnTo>
                    <a:lnTo>
                      <a:pt x="8" y="56"/>
                    </a:lnTo>
                    <a:lnTo>
                      <a:pt x="8" y="56"/>
                    </a:lnTo>
                    <a:lnTo>
                      <a:pt x="8" y="56"/>
                    </a:lnTo>
                    <a:lnTo>
                      <a:pt x="8" y="56"/>
                    </a:lnTo>
                    <a:lnTo>
                      <a:pt x="0" y="48"/>
                    </a:lnTo>
                    <a:lnTo>
                      <a:pt x="0" y="48"/>
                    </a:lnTo>
                    <a:lnTo>
                      <a:pt x="0" y="48"/>
                    </a:lnTo>
                    <a:lnTo>
                      <a:pt x="0" y="40"/>
                    </a:lnTo>
                    <a:lnTo>
                      <a:pt x="0" y="40"/>
                    </a:lnTo>
                    <a:lnTo>
                      <a:pt x="0" y="40"/>
                    </a:lnTo>
                    <a:lnTo>
                      <a:pt x="0" y="40"/>
                    </a:lnTo>
                    <a:lnTo>
                      <a:pt x="0" y="32"/>
                    </a:lnTo>
                    <a:lnTo>
                      <a:pt x="0" y="32"/>
                    </a:lnTo>
                    <a:lnTo>
                      <a:pt x="0" y="32"/>
                    </a:lnTo>
                    <a:lnTo>
                      <a:pt x="0" y="16"/>
                    </a:lnTo>
                    <a:lnTo>
                      <a:pt x="0" y="16"/>
                    </a:lnTo>
                    <a:lnTo>
                      <a:pt x="0" y="16"/>
                    </a:lnTo>
                    <a:lnTo>
                      <a:pt x="0" y="16"/>
                    </a:lnTo>
                    <a:lnTo>
                      <a:pt x="0" y="8"/>
                    </a:lnTo>
                    <a:lnTo>
                      <a:pt x="0" y="8"/>
                    </a:lnTo>
                    <a:lnTo>
                      <a:pt x="0" y="8"/>
                    </a:lnTo>
                    <a:lnTo>
                      <a:pt x="0" y="8"/>
                    </a:lnTo>
                    <a:lnTo>
                      <a:pt x="0" y="8"/>
                    </a:lnTo>
                    <a:lnTo>
                      <a:pt x="0" y="0"/>
                    </a:lnTo>
                    <a:lnTo>
                      <a:pt x="0" y="0"/>
                    </a:lnTo>
                    <a:lnTo>
                      <a:pt x="0" y="0"/>
                    </a:lnTo>
                    <a:lnTo>
                      <a:pt x="0" y="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8" name="Freeform 2923"/>
              <p:cNvSpPr>
                <a:spLocks/>
              </p:cNvSpPr>
              <p:nvPr/>
            </p:nvSpPr>
            <p:spPr bwMode="auto">
              <a:xfrm>
                <a:off x="2916" y="2342"/>
                <a:ext cx="8"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w="8" h="8">
                    <a:moveTo>
                      <a:pt x="0" y="8"/>
                    </a:moveTo>
                    <a:lnTo>
                      <a:pt x="0" y="0"/>
                    </a:lnTo>
                    <a:lnTo>
                      <a:pt x="0" y="0"/>
                    </a:lnTo>
                    <a:lnTo>
                      <a:pt x="0" y="0"/>
                    </a:lnTo>
                    <a:lnTo>
                      <a:pt x="0" y="0"/>
                    </a:lnTo>
                    <a:lnTo>
                      <a:pt x="0" y="0"/>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9" name="Freeform 2924"/>
              <p:cNvSpPr>
                <a:spLocks/>
              </p:cNvSpPr>
              <p:nvPr/>
            </p:nvSpPr>
            <p:spPr bwMode="auto">
              <a:xfrm>
                <a:off x="2763" y="1744"/>
                <a:ext cx="24" cy="25"/>
              </a:xfrm>
              <a:custGeom>
                <a:avLst/>
                <a:gdLst/>
                <a:ahLst/>
                <a:cxnLst>
                  <a:cxn ang="0">
                    <a:pos x="8" y="25"/>
                  </a:cxn>
                  <a:cxn ang="0">
                    <a:pos x="8" y="17"/>
                  </a:cxn>
                  <a:cxn ang="0">
                    <a:pos x="16" y="17"/>
                  </a:cxn>
                  <a:cxn ang="0">
                    <a:pos x="16" y="17"/>
                  </a:cxn>
                  <a:cxn ang="0">
                    <a:pos x="16" y="17"/>
                  </a:cxn>
                  <a:cxn ang="0">
                    <a:pos x="16" y="17"/>
                  </a:cxn>
                  <a:cxn ang="0">
                    <a:pos x="16" y="17"/>
                  </a:cxn>
                  <a:cxn ang="0">
                    <a:pos x="24" y="8"/>
                  </a:cxn>
                  <a:cxn ang="0">
                    <a:pos x="24" y="8"/>
                  </a:cxn>
                  <a:cxn ang="0">
                    <a:pos x="24" y="0"/>
                  </a:cxn>
                  <a:cxn ang="0">
                    <a:pos x="16" y="0"/>
                  </a:cxn>
                  <a:cxn ang="0">
                    <a:pos x="16" y="0"/>
                  </a:cxn>
                  <a:cxn ang="0">
                    <a:pos x="8" y="8"/>
                  </a:cxn>
                  <a:cxn ang="0">
                    <a:pos x="8" y="8"/>
                  </a:cxn>
                  <a:cxn ang="0">
                    <a:pos x="0" y="17"/>
                  </a:cxn>
                  <a:cxn ang="0">
                    <a:pos x="0" y="17"/>
                  </a:cxn>
                  <a:cxn ang="0">
                    <a:pos x="0" y="25"/>
                  </a:cxn>
                  <a:cxn ang="0">
                    <a:pos x="0" y="25"/>
                  </a:cxn>
                  <a:cxn ang="0">
                    <a:pos x="0" y="25"/>
                  </a:cxn>
                  <a:cxn ang="0">
                    <a:pos x="8" y="25"/>
                  </a:cxn>
                  <a:cxn ang="0">
                    <a:pos x="0" y="25"/>
                  </a:cxn>
                  <a:cxn ang="0">
                    <a:pos x="0" y="25"/>
                  </a:cxn>
                  <a:cxn ang="0">
                    <a:pos x="0" y="17"/>
                  </a:cxn>
                  <a:cxn ang="0">
                    <a:pos x="0" y="17"/>
                  </a:cxn>
                  <a:cxn ang="0">
                    <a:pos x="8" y="8"/>
                  </a:cxn>
                  <a:cxn ang="0">
                    <a:pos x="8" y="8"/>
                  </a:cxn>
                  <a:cxn ang="0">
                    <a:pos x="16" y="0"/>
                  </a:cxn>
                  <a:cxn ang="0">
                    <a:pos x="16" y="0"/>
                  </a:cxn>
                  <a:cxn ang="0">
                    <a:pos x="24" y="0"/>
                  </a:cxn>
                  <a:cxn ang="0">
                    <a:pos x="24" y="8"/>
                  </a:cxn>
                  <a:cxn ang="0">
                    <a:pos x="24" y="8"/>
                  </a:cxn>
                  <a:cxn ang="0">
                    <a:pos x="16" y="17"/>
                  </a:cxn>
                  <a:cxn ang="0">
                    <a:pos x="16" y="17"/>
                  </a:cxn>
                  <a:cxn ang="0">
                    <a:pos x="16" y="17"/>
                  </a:cxn>
                  <a:cxn ang="0">
                    <a:pos x="16" y="17"/>
                  </a:cxn>
                  <a:cxn ang="0">
                    <a:pos x="16" y="17"/>
                  </a:cxn>
                  <a:cxn ang="0">
                    <a:pos x="8" y="17"/>
                  </a:cxn>
                  <a:cxn ang="0">
                    <a:pos x="8" y="25"/>
                  </a:cxn>
                  <a:cxn ang="0">
                    <a:pos x="8" y="25"/>
                  </a:cxn>
                </a:cxnLst>
                <a:rect l="0" t="0" r="r" b="b"/>
                <a:pathLst>
                  <a:path w="24" h="25">
                    <a:moveTo>
                      <a:pt x="8" y="25"/>
                    </a:moveTo>
                    <a:lnTo>
                      <a:pt x="8" y="25"/>
                    </a:lnTo>
                    <a:lnTo>
                      <a:pt x="8" y="25"/>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24" y="8"/>
                    </a:lnTo>
                    <a:lnTo>
                      <a:pt x="24" y="8"/>
                    </a:lnTo>
                    <a:lnTo>
                      <a:pt x="24" y="8"/>
                    </a:lnTo>
                    <a:lnTo>
                      <a:pt x="24" y="8"/>
                    </a:lnTo>
                    <a:lnTo>
                      <a:pt x="24" y="0"/>
                    </a:lnTo>
                    <a:lnTo>
                      <a:pt x="24" y="0"/>
                    </a:lnTo>
                    <a:lnTo>
                      <a:pt x="16" y="0"/>
                    </a:lnTo>
                    <a:lnTo>
                      <a:pt x="16" y="0"/>
                    </a:lnTo>
                    <a:lnTo>
                      <a:pt x="16" y="0"/>
                    </a:lnTo>
                    <a:lnTo>
                      <a:pt x="8" y="8"/>
                    </a:lnTo>
                    <a:lnTo>
                      <a:pt x="8" y="8"/>
                    </a:lnTo>
                    <a:lnTo>
                      <a:pt x="8" y="8"/>
                    </a:lnTo>
                    <a:lnTo>
                      <a:pt x="8" y="8"/>
                    </a:lnTo>
                    <a:lnTo>
                      <a:pt x="0" y="17"/>
                    </a:lnTo>
                    <a:lnTo>
                      <a:pt x="0" y="17"/>
                    </a:lnTo>
                    <a:lnTo>
                      <a:pt x="0" y="17"/>
                    </a:lnTo>
                    <a:lnTo>
                      <a:pt x="0" y="17"/>
                    </a:lnTo>
                    <a:lnTo>
                      <a:pt x="0" y="25"/>
                    </a:lnTo>
                    <a:lnTo>
                      <a:pt x="0" y="25"/>
                    </a:lnTo>
                    <a:lnTo>
                      <a:pt x="0" y="25"/>
                    </a:lnTo>
                    <a:lnTo>
                      <a:pt x="0" y="25"/>
                    </a:lnTo>
                    <a:lnTo>
                      <a:pt x="0" y="25"/>
                    </a:lnTo>
                    <a:lnTo>
                      <a:pt x="0" y="25"/>
                    </a:lnTo>
                    <a:lnTo>
                      <a:pt x="8" y="25"/>
                    </a:lnTo>
                    <a:lnTo>
                      <a:pt x="8" y="25"/>
                    </a:lnTo>
                    <a:lnTo>
                      <a:pt x="0" y="25"/>
                    </a:lnTo>
                    <a:lnTo>
                      <a:pt x="0" y="25"/>
                    </a:lnTo>
                    <a:lnTo>
                      <a:pt x="0" y="25"/>
                    </a:lnTo>
                    <a:lnTo>
                      <a:pt x="0" y="25"/>
                    </a:lnTo>
                    <a:lnTo>
                      <a:pt x="0" y="17"/>
                    </a:lnTo>
                    <a:lnTo>
                      <a:pt x="0" y="17"/>
                    </a:lnTo>
                    <a:lnTo>
                      <a:pt x="0" y="17"/>
                    </a:lnTo>
                    <a:lnTo>
                      <a:pt x="0" y="17"/>
                    </a:lnTo>
                    <a:lnTo>
                      <a:pt x="8" y="8"/>
                    </a:lnTo>
                    <a:lnTo>
                      <a:pt x="8" y="8"/>
                    </a:lnTo>
                    <a:lnTo>
                      <a:pt x="8" y="8"/>
                    </a:lnTo>
                    <a:lnTo>
                      <a:pt x="8" y="8"/>
                    </a:lnTo>
                    <a:lnTo>
                      <a:pt x="16" y="0"/>
                    </a:lnTo>
                    <a:lnTo>
                      <a:pt x="16" y="0"/>
                    </a:lnTo>
                    <a:lnTo>
                      <a:pt x="16" y="0"/>
                    </a:lnTo>
                    <a:lnTo>
                      <a:pt x="16" y="0"/>
                    </a:lnTo>
                    <a:lnTo>
                      <a:pt x="24" y="0"/>
                    </a:lnTo>
                    <a:lnTo>
                      <a:pt x="24" y="0"/>
                    </a:lnTo>
                    <a:lnTo>
                      <a:pt x="24" y="8"/>
                    </a:lnTo>
                    <a:lnTo>
                      <a:pt x="24" y="8"/>
                    </a:lnTo>
                    <a:lnTo>
                      <a:pt x="24" y="8"/>
                    </a:lnTo>
                    <a:lnTo>
                      <a:pt x="24" y="8"/>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25"/>
                    </a:lnTo>
                    <a:lnTo>
                      <a:pt x="8" y="25"/>
                    </a:lnTo>
                    <a:lnTo>
                      <a:pt x="8" y="25"/>
                    </a:lnTo>
                    <a:lnTo>
                      <a:pt x="8" y="25"/>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0" name="Freeform 2925"/>
              <p:cNvSpPr>
                <a:spLocks/>
              </p:cNvSpPr>
              <p:nvPr/>
            </p:nvSpPr>
            <p:spPr bwMode="auto">
              <a:xfrm>
                <a:off x="2771" y="1712"/>
                <a:ext cx="24" cy="32"/>
              </a:xfrm>
              <a:custGeom>
                <a:avLst/>
                <a:gdLst/>
                <a:ahLst/>
                <a:cxnLst>
                  <a:cxn ang="0">
                    <a:pos x="24" y="16"/>
                  </a:cxn>
                  <a:cxn ang="0">
                    <a:pos x="24" y="8"/>
                  </a:cxn>
                  <a:cxn ang="0">
                    <a:pos x="24" y="8"/>
                  </a:cxn>
                  <a:cxn ang="0">
                    <a:pos x="24" y="8"/>
                  </a:cxn>
                  <a:cxn ang="0">
                    <a:pos x="16" y="8"/>
                  </a:cxn>
                  <a:cxn ang="0">
                    <a:pos x="16" y="8"/>
                  </a:cxn>
                  <a:cxn ang="0">
                    <a:pos x="8" y="8"/>
                  </a:cxn>
                  <a:cxn ang="0">
                    <a:pos x="8" y="8"/>
                  </a:cxn>
                  <a:cxn ang="0">
                    <a:pos x="8" y="8"/>
                  </a:cxn>
                  <a:cxn ang="0">
                    <a:pos x="8"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8" y="24"/>
                  </a:cxn>
                  <a:cxn ang="0">
                    <a:pos x="8" y="24"/>
                  </a:cxn>
                  <a:cxn ang="0">
                    <a:pos x="8" y="24"/>
                  </a:cxn>
                  <a:cxn ang="0">
                    <a:pos x="8" y="24"/>
                  </a:cxn>
                  <a:cxn ang="0">
                    <a:pos x="16" y="24"/>
                  </a:cxn>
                  <a:cxn ang="0">
                    <a:pos x="16" y="24"/>
                  </a:cxn>
                  <a:cxn ang="0">
                    <a:pos x="24" y="16"/>
                  </a:cxn>
                  <a:cxn ang="0">
                    <a:pos x="24" y="16"/>
                  </a:cxn>
                  <a:cxn ang="0">
                    <a:pos x="16" y="24"/>
                  </a:cxn>
                  <a:cxn ang="0">
                    <a:pos x="16" y="24"/>
                  </a:cxn>
                  <a:cxn ang="0">
                    <a:pos x="8" y="24"/>
                  </a:cxn>
                  <a:cxn ang="0">
                    <a:pos x="8" y="24"/>
                  </a:cxn>
                  <a:cxn ang="0">
                    <a:pos x="8" y="32"/>
                  </a:cxn>
                  <a:cxn ang="0">
                    <a:pos x="8" y="32"/>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8" y="0"/>
                  </a:cxn>
                  <a:cxn ang="0">
                    <a:pos x="8" y="0"/>
                  </a:cxn>
                  <a:cxn ang="0">
                    <a:pos x="16" y="0"/>
                  </a:cxn>
                  <a:cxn ang="0">
                    <a:pos x="16" y="0"/>
                  </a:cxn>
                  <a:cxn ang="0">
                    <a:pos x="24" y="8"/>
                  </a:cxn>
                  <a:cxn ang="0">
                    <a:pos x="24" y="8"/>
                  </a:cxn>
                  <a:cxn ang="0">
                    <a:pos x="24" y="8"/>
                  </a:cxn>
                  <a:cxn ang="0">
                    <a:pos x="24" y="16"/>
                  </a:cxn>
                  <a:cxn ang="0">
                    <a:pos x="24" y="16"/>
                  </a:cxn>
                </a:cxnLst>
                <a:rect l="0" t="0" r="r" b="b"/>
                <a:pathLst>
                  <a:path w="24" h="32">
                    <a:moveTo>
                      <a:pt x="24" y="16"/>
                    </a:moveTo>
                    <a:lnTo>
                      <a:pt x="24" y="8"/>
                    </a:lnTo>
                    <a:lnTo>
                      <a:pt x="24" y="8"/>
                    </a:lnTo>
                    <a:lnTo>
                      <a:pt x="24" y="8"/>
                    </a:lnTo>
                    <a:lnTo>
                      <a:pt x="16" y="8"/>
                    </a:lnTo>
                    <a:lnTo>
                      <a:pt x="16" y="8"/>
                    </a:lnTo>
                    <a:lnTo>
                      <a:pt x="8" y="8"/>
                    </a:lnTo>
                    <a:lnTo>
                      <a:pt x="8" y="8"/>
                    </a:lnTo>
                    <a:lnTo>
                      <a:pt x="8" y="8"/>
                    </a:lnTo>
                    <a:lnTo>
                      <a:pt x="8" y="8"/>
                    </a:lnTo>
                    <a:lnTo>
                      <a:pt x="0" y="8"/>
                    </a:lnTo>
                    <a:lnTo>
                      <a:pt x="0" y="8"/>
                    </a:lnTo>
                    <a:lnTo>
                      <a:pt x="0" y="16"/>
                    </a:lnTo>
                    <a:lnTo>
                      <a:pt x="0" y="16"/>
                    </a:lnTo>
                    <a:lnTo>
                      <a:pt x="0" y="16"/>
                    </a:lnTo>
                    <a:lnTo>
                      <a:pt x="0" y="16"/>
                    </a:lnTo>
                    <a:lnTo>
                      <a:pt x="0" y="16"/>
                    </a:lnTo>
                    <a:lnTo>
                      <a:pt x="0" y="16"/>
                    </a:lnTo>
                    <a:lnTo>
                      <a:pt x="0" y="24"/>
                    </a:lnTo>
                    <a:lnTo>
                      <a:pt x="0" y="24"/>
                    </a:lnTo>
                    <a:lnTo>
                      <a:pt x="8" y="24"/>
                    </a:lnTo>
                    <a:lnTo>
                      <a:pt x="8" y="24"/>
                    </a:lnTo>
                    <a:lnTo>
                      <a:pt x="8" y="24"/>
                    </a:lnTo>
                    <a:lnTo>
                      <a:pt x="8" y="24"/>
                    </a:lnTo>
                    <a:lnTo>
                      <a:pt x="16" y="24"/>
                    </a:lnTo>
                    <a:lnTo>
                      <a:pt x="16" y="24"/>
                    </a:lnTo>
                    <a:lnTo>
                      <a:pt x="24" y="16"/>
                    </a:lnTo>
                    <a:lnTo>
                      <a:pt x="24" y="16"/>
                    </a:lnTo>
                    <a:lnTo>
                      <a:pt x="16" y="24"/>
                    </a:lnTo>
                    <a:lnTo>
                      <a:pt x="16" y="24"/>
                    </a:lnTo>
                    <a:lnTo>
                      <a:pt x="8" y="24"/>
                    </a:lnTo>
                    <a:lnTo>
                      <a:pt x="8" y="24"/>
                    </a:lnTo>
                    <a:lnTo>
                      <a:pt x="8" y="32"/>
                    </a:lnTo>
                    <a:lnTo>
                      <a:pt x="8" y="32"/>
                    </a:lnTo>
                    <a:lnTo>
                      <a:pt x="0" y="24"/>
                    </a:lnTo>
                    <a:lnTo>
                      <a:pt x="0" y="24"/>
                    </a:lnTo>
                    <a:lnTo>
                      <a:pt x="0" y="16"/>
                    </a:lnTo>
                    <a:lnTo>
                      <a:pt x="0" y="16"/>
                    </a:lnTo>
                    <a:lnTo>
                      <a:pt x="0" y="16"/>
                    </a:lnTo>
                    <a:lnTo>
                      <a:pt x="0" y="16"/>
                    </a:lnTo>
                    <a:lnTo>
                      <a:pt x="0" y="16"/>
                    </a:lnTo>
                    <a:lnTo>
                      <a:pt x="0" y="16"/>
                    </a:lnTo>
                    <a:lnTo>
                      <a:pt x="0" y="8"/>
                    </a:lnTo>
                    <a:lnTo>
                      <a:pt x="0" y="8"/>
                    </a:lnTo>
                    <a:lnTo>
                      <a:pt x="8" y="8"/>
                    </a:lnTo>
                    <a:lnTo>
                      <a:pt x="8" y="8"/>
                    </a:lnTo>
                    <a:lnTo>
                      <a:pt x="8" y="0"/>
                    </a:lnTo>
                    <a:lnTo>
                      <a:pt x="8" y="0"/>
                    </a:lnTo>
                    <a:lnTo>
                      <a:pt x="16" y="0"/>
                    </a:lnTo>
                    <a:lnTo>
                      <a:pt x="16" y="0"/>
                    </a:lnTo>
                    <a:lnTo>
                      <a:pt x="24" y="8"/>
                    </a:lnTo>
                    <a:lnTo>
                      <a:pt x="24" y="8"/>
                    </a:lnTo>
                    <a:lnTo>
                      <a:pt x="24" y="8"/>
                    </a:lnTo>
                    <a:lnTo>
                      <a:pt x="24" y="16"/>
                    </a:lnTo>
                    <a:lnTo>
                      <a:pt x="24" y="1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1" name="Freeform 2926"/>
              <p:cNvSpPr>
                <a:spLocks/>
              </p:cNvSpPr>
              <p:nvPr/>
            </p:nvSpPr>
            <p:spPr bwMode="auto">
              <a:xfrm>
                <a:off x="2779" y="873"/>
                <a:ext cx="508" cy="2461"/>
              </a:xfrm>
              <a:custGeom>
                <a:avLst/>
                <a:gdLst/>
                <a:ahLst/>
                <a:cxnLst>
                  <a:cxn ang="0">
                    <a:pos x="8" y="89"/>
                  </a:cxn>
                  <a:cxn ang="0">
                    <a:pos x="32" y="121"/>
                  </a:cxn>
                  <a:cxn ang="0">
                    <a:pos x="65" y="210"/>
                  </a:cxn>
                  <a:cxn ang="0">
                    <a:pos x="97" y="290"/>
                  </a:cxn>
                  <a:cxn ang="0">
                    <a:pos x="121" y="371"/>
                  </a:cxn>
                  <a:cxn ang="0">
                    <a:pos x="129" y="484"/>
                  </a:cxn>
                  <a:cxn ang="0">
                    <a:pos x="145" y="573"/>
                  </a:cxn>
                  <a:cxn ang="0">
                    <a:pos x="129" y="694"/>
                  </a:cxn>
                  <a:cxn ang="0">
                    <a:pos x="73" y="758"/>
                  </a:cxn>
                  <a:cxn ang="0">
                    <a:pos x="24" y="831"/>
                  </a:cxn>
                  <a:cxn ang="0">
                    <a:pos x="89" y="863"/>
                  </a:cxn>
                  <a:cxn ang="0">
                    <a:pos x="105" y="968"/>
                  </a:cxn>
                  <a:cxn ang="0">
                    <a:pos x="65" y="1033"/>
                  </a:cxn>
                  <a:cxn ang="0">
                    <a:pos x="49" y="1113"/>
                  </a:cxn>
                  <a:cxn ang="0">
                    <a:pos x="49" y="1210"/>
                  </a:cxn>
                  <a:cxn ang="0">
                    <a:pos x="73" y="1283"/>
                  </a:cxn>
                  <a:cxn ang="0">
                    <a:pos x="81" y="1372"/>
                  </a:cxn>
                  <a:cxn ang="0">
                    <a:pos x="105" y="1461"/>
                  </a:cxn>
                  <a:cxn ang="0">
                    <a:pos x="113" y="1565"/>
                  </a:cxn>
                  <a:cxn ang="0">
                    <a:pos x="81" y="1646"/>
                  </a:cxn>
                  <a:cxn ang="0">
                    <a:pos x="89" y="1727"/>
                  </a:cxn>
                  <a:cxn ang="0">
                    <a:pos x="170" y="1816"/>
                  </a:cxn>
                  <a:cxn ang="0">
                    <a:pos x="194" y="1880"/>
                  </a:cxn>
                  <a:cxn ang="0">
                    <a:pos x="194" y="1969"/>
                  </a:cxn>
                  <a:cxn ang="0">
                    <a:pos x="218" y="2050"/>
                  </a:cxn>
                  <a:cxn ang="0">
                    <a:pos x="274" y="2106"/>
                  </a:cxn>
                  <a:cxn ang="0">
                    <a:pos x="307" y="2179"/>
                  </a:cxn>
                  <a:cxn ang="0">
                    <a:pos x="315" y="2267"/>
                  </a:cxn>
                  <a:cxn ang="0">
                    <a:pos x="379" y="2332"/>
                  </a:cxn>
                  <a:cxn ang="0">
                    <a:pos x="436" y="2405"/>
                  </a:cxn>
                  <a:cxn ang="0">
                    <a:pos x="484" y="2453"/>
                  </a:cxn>
                  <a:cxn ang="0">
                    <a:pos x="468" y="2437"/>
                  </a:cxn>
                  <a:cxn ang="0">
                    <a:pos x="403" y="2380"/>
                  </a:cxn>
                  <a:cxn ang="0">
                    <a:pos x="355" y="2300"/>
                  </a:cxn>
                  <a:cxn ang="0">
                    <a:pos x="323" y="2227"/>
                  </a:cxn>
                  <a:cxn ang="0">
                    <a:pos x="307" y="2138"/>
                  </a:cxn>
                  <a:cxn ang="0">
                    <a:pos x="242" y="2082"/>
                  </a:cxn>
                  <a:cxn ang="0">
                    <a:pos x="210" y="2009"/>
                  </a:cxn>
                  <a:cxn ang="0">
                    <a:pos x="194" y="1929"/>
                  </a:cxn>
                  <a:cxn ang="0">
                    <a:pos x="186" y="1848"/>
                  </a:cxn>
                  <a:cxn ang="0">
                    <a:pos x="137" y="1783"/>
                  </a:cxn>
                  <a:cxn ang="0">
                    <a:pos x="73" y="1703"/>
                  </a:cxn>
                  <a:cxn ang="0">
                    <a:pos x="97" y="1614"/>
                  </a:cxn>
                  <a:cxn ang="0">
                    <a:pos x="113" y="1525"/>
                  </a:cxn>
                  <a:cxn ang="0">
                    <a:pos x="89" y="1420"/>
                  </a:cxn>
                  <a:cxn ang="0">
                    <a:pos x="73" y="1339"/>
                  </a:cxn>
                  <a:cxn ang="0">
                    <a:pos x="41" y="1251"/>
                  </a:cxn>
                  <a:cxn ang="0">
                    <a:pos x="32" y="1162"/>
                  </a:cxn>
                  <a:cxn ang="0">
                    <a:pos x="49" y="1073"/>
                  </a:cxn>
                  <a:cxn ang="0">
                    <a:pos x="89" y="1009"/>
                  </a:cxn>
                  <a:cxn ang="0">
                    <a:pos x="105" y="920"/>
                  </a:cxn>
                  <a:cxn ang="0">
                    <a:pos x="73" y="839"/>
                  </a:cxn>
                  <a:cxn ang="0">
                    <a:pos x="41" y="807"/>
                  </a:cxn>
                  <a:cxn ang="0">
                    <a:pos x="89" y="734"/>
                  </a:cxn>
                  <a:cxn ang="0">
                    <a:pos x="137" y="654"/>
                  </a:cxn>
                  <a:cxn ang="0">
                    <a:pos x="137" y="532"/>
                  </a:cxn>
                  <a:cxn ang="0">
                    <a:pos x="113" y="436"/>
                  </a:cxn>
                  <a:cxn ang="0">
                    <a:pos x="113" y="331"/>
                  </a:cxn>
                  <a:cxn ang="0">
                    <a:pos x="73" y="250"/>
                  </a:cxn>
                  <a:cxn ang="0">
                    <a:pos x="57" y="169"/>
                  </a:cxn>
                  <a:cxn ang="0">
                    <a:pos x="24" y="97"/>
                  </a:cxn>
                  <a:cxn ang="0">
                    <a:pos x="8" y="56"/>
                  </a:cxn>
                </a:cxnLst>
                <a:rect l="0" t="0" r="r" b="b"/>
                <a:pathLst>
                  <a:path w="508" h="2461">
                    <a:moveTo>
                      <a:pt x="0" y="0"/>
                    </a:moveTo>
                    <a:lnTo>
                      <a:pt x="0" y="8"/>
                    </a:lnTo>
                    <a:lnTo>
                      <a:pt x="0" y="8"/>
                    </a:lnTo>
                    <a:lnTo>
                      <a:pt x="0" y="8"/>
                    </a:lnTo>
                    <a:lnTo>
                      <a:pt x="0" y="16"/>
                    </a:lnTo>
                    <a:lnTo>
                      <a:pt x="0" y="16"/>
                    </a:lnTo>
                    <a:lnTo>
                      <a:pt x="0" y="16"/>
                    </a:lnTo>
                    <a:lnTo>
                      <a:pt x="0" y="24"/>
                    </a:lnTo>
                    <a:lnTo>
                      <a:pt x="0" y="24"/>
                    </a:lnTo>
                    <a:lnTo>
                      <a:pt x="0" y="32"/>
                    </a:lnTo>
                    <a:lnTo>
                      <a:pt x="0" y="32"/>
                    </a:lnTo>
                    <a:lnTo>
                      <a:pt x="0" y="40"/>
                    </a:lnTo>
                    <a:lnTo>
                      <a:pt x="0" y="40"/>
                    </a:lnTo>
                    <a:lnTo>
                      <a:pt x="0" y="40"/>
                    </a:lnTo>
                    <a:lnTo>
                      <a:pt x="0" y="40"/>
                    </a:lnTo>
                    <a:lnTo>
                      <a:pt x="0" y="48"/>
                    </a:lnTo>
                    <a:lnTo>
                      <a:pt x="0" y="48"/>
                    </a:lnTo>
                    <a:lnTo>
                      <a:pt x="0" y="48"/>
                    </a:lnTo>
                    <a:lnTo>
                      <a:pt x="0" y="48"/>
                    </a:lnTo>
                    <a:lnTo>
                      <a:pt x="0" y="48"/>
                    </a:lnTo>
                    <a:lnTo>
                      <a:pt x="0" y="48"/>
                    </a:lnTo>
                    <a:lnTo>
                      <a:pt x="0" y="48"/>
                    </a:lnTo>
                    <a:lnTo>
                      <a:pt x="0" y="48"/>
                    </a:lnTo>
                    <a:lnTo>
                      <a:pt x="8" y="56"/>
                    </a:lnTo>
                    <a:lnTo>
                      <a:pt x="8" y="56"/>
                    </a:lnTo>
                    <a:lnTo>
                      <a:pt x="8" y="56"/>
                    </a:lnTo>
                    <a:lnTo>
                      <a:pt x="8" y="64"/>
                    </a:lnTo>
                    <a:lnTo>
                      <a:pt x="16" y="64"/>
                    </a:lnTo>
                    <a:lnTo>
                      <a:pt x="16" y="72"/>
                    </a:lnTo>
                    <a:lnTo>
                      <a:pt x="16" y="72"/>
                    </a:lnTo>
                    <a:lnTo>
                      <a:pt x="16" y="72"/>
                    </a:lnTo>
                    <a:lnTo>
                      <a:pt x="16" y="72"/>
                    </a:lnTo>
                    <a:lnTo>
                      <a:pt x="16" y="72"/>
                    </a:lnTo>
                    <a:lnTo>
                      <a:pt x="16" y="72"/>
                    </a:lnTo>
                    <a:lnTo>
                      <a:pt x="16" y="81"/>
                    </a:lnTo>
                    <a:lnTo>
                      <a:pt x="16" y="81"/>
                    </a:lnTo>
                    <a:lnTo>
                      <a:pt x="16" y="81"/>
                    </a:lnTo>
                    <a:lnTo>
                      <a:pt x="16" y="81"/>
                    </a:lnTo>
                    <a:lnTo>
                      <a:pt x="16" y="81"/>
                    </a:lnTo>
                    <a:lnTo>
                      <a:pt x="16" y="81"/>
                    </a:lnTo>
                    <a:lnTo>
                      <a:pt x="16" y="89"/>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8" y="89"/>
                    </a:lnTo>
                    <a:lnTo>
                      <a:pt x="8" y="89"/>
                    </a:lnTo>
                    <a:lnTo>
                      <a:pt x="16" y="97"/>
                    </a:lnTo>
                    <a:lnTo>
                      <a:pt x="16" y="97"/>
                    </a:lnTo>
                    <a:lnTo>
                      <a:pt x="16" y="97"/>
                    </a:lnTo>
                    <a:lnTo>
                      <a:pt x="16" y="97"/>
                    </a:lnTo>
                    <a:lnTo>
                      <a:pt x="24" y="97"/>
                    </a:lnTo>
                    <a:lnTo>
                      <a:pt x="24" y="97"/>
                    </a:lnTo>
                    <a:lnTo>
                      <a:pt x="24" y="97"/>
                    </a:lnTo>
                    <a:lnTo>
                      <a:pt x="24" y="97"/>
                    </a:lnTo>
                    <a:lnTo>
                      <a:pt x="24" y="97"/>
                    </a:lnTo>
                    <a:lnTo>
                      <a:pt x="24" y="97"/>
                    </a:lnTo>
                    <a:lnTo>
                      <a:pt x="32" y="97"/>
                    </a:lnTo>
                    <a:lnTo>
                      <a:pt x="32" y="97"/>
                    </a:lnTo>
                    <a:lnTo>
                      <a:pt x="24" y="105"/>
                    </a:lnTo>
                    <a:lnTo>
                      <a:pt x="24" y="105"/>
                    </a:lnTo>
                    <a:lnTo>
                      <a:pt x="24" y="105"/>
                    </a:lnTo>
                    <a:lnTo>
                      <a:pt x="24" y="105"/>
                    </a:lnTo>
                    <a:lnTo>
                      <a:pt x="24" y="105"/>
                    </a:lnTo>
                    <a:lnTo>
                      <a:pt x="24" y="105"/>
                    </a:lnTo>
                    <a:lnTo>
                      <a:pt x="24" y="113"/>
                    </a:lnTo>
                    <a:lnTo>
                      <a:pt x="24" y="113"/>
                    </a:lnTo>
                    <a:lnTo>
                      <a:pt x="24" y="113"/>
                    </a:lnTo>
                    <a:lnTo>
                      <a:pt x="24" y="113"/>
                    </a:lnTo>
                    <a:lnTo>
                      <a:pt x="24" y="113"/>
                    </a:lnTo>
                    <a:lnTo>
                      <a:pt x="24" y="113"/>
                    </a:lnTo>
                    <a:lnTo>
                      <a:pt x="32" y="113"/>
                    </a:lnTo>
                    <a:lnTo>
                      <a:pt x="32" y="113"/>
                    </a:lnTo>
                    <a:lnTo>
                      <a:pt x="32" y="121"/>
                    </a:lnTo>
                    <a:lnTo>
                      <a:pt x="32" y="121"/>
                    </a:lnTo>
                    <a:lnTo>
                      <a:pt x="32" y="121"/>
                    </a:lnTo>
                    <a:lnTo>
                      <a:pt x="32" y="121"/>
                    </a:lnTo>
                    <a:lnTo>
                      <a:pt x="41" y="121"/>
                    </a:lnTo>
                    <a:lnTo>
                      <a:pt x="41" y="121"/>
                    </a:lnTo>
                    <a:lnTo>
                      <a:pt x="41" y="129"/>
                    </a:lnTo>
                    <a:lnTo>
                      <a:pt x="41" y="129"/>
                    </a:lnTo>
                    <a:lnTo>
                      <a:pt x="49" y="129"/>
                    </a:lnTo>
                    <a:lnTo>
                      <a:pt x="49" y="137"/>
                    </a:lnTo>
                    <a:lnTo>
                      <a:pt x="49" y="137"/>
                    </a:lnTo>
                    <a:lnTo>
                      <a:pt x="49" y="137"/>
                    </a:lnTo>
                    <a:lnTo>
                      <a:pt x="49" y="145"/>
                    </a:lnTo>
                    <a:lnTo>
                      <a:pt x="49" y="145"/>
                    </a:lnTo>
                    <a:lnTo>
                      <a:pt x="49" y="145"/>
                    </a:lnTo>
                    <a:lnTo>
                      <a:pt x="49" y="145"/>
                    </a:lnTo>
                    <a:lnTo>
                      <a:pt x="49" y="153"/>
                    </a:lnTo>
                    <a:lnTo>
                      <a:pt x="49" y="153"/>
                    </a:lnTo>
                    <a:lnTo>
                      <a:pt x="49" y="153"/>
                    </a:lnTo>
                    <a:lnTo>
                      <a:pt x="49" y="161"/>
                    </a:lnTo>
                    <a:lnTo>
                      <a:pt x="49" y="161"/>
                    </a:lnTo>
                    <a:lnTo>
                      <a:pt x="49" y="161"/>
                    </a:lnTo>
                    <a:lnTo>
                      <a:pt x="49" y="161"/>
                    </a:lnTo>
                    <a:lnTo>
                      <a:pt x="49" y="161"/>
                    </a:lnTo>
                    <a:lnTo>
                      <a:pt x="49" y="161"/>
                    </a:lnTo>
                    <a:lnTo>
                      <a:pt x="57" y="169"/>
                    </a:lnTo>
                    <a:lnTo>
                      <a:pt x="57" y="169"/>
                    </a:lnTo>
                    <a:lnTo>
                      <a:pt x="57" y="169"/>
                    </a:lnTo>
                    <a:lnTo>
                      <a:pt x="57" y="169"/>
                    </a:lnTo>
                    <a:lnTo>
                      <a:pt x="57" y="169"/>
                    </a:lnTo>
                    <a:lnTo>
                      <a:pt x="57" y="169"/>
                    </a:lnTo>
                    <a:lnTo>
                      <a:pt x="57" y="177"/>
                    </a:lnTo>
                    <a:lnTo>
                      <a:pt x="57" y="177"/>
                    </a:lnTo>
                    <a:lnTo>
                      <a:pt x="57" y="177"/>
                    </a:lnTo>
                    <a:lnTo>
                      <a:pt x="57" y="185"/>
                    </a:lnTo>
                    <a:lnTo>
                      <a:pt x="57" y="185"/>
                    </a:lnTo>
                    <a:lnTo>
                      <a:pt x="65" y="194"/>
                    </a:lnTo>
                    <a:lnTo>
                      <a:pt x="65" y="194"/>
                    </a:lnTo>
                    <a:lnTo>
                      <a:pt x="65" y="194"/>
                    </a:lnTo>
                    <a:lnTo>
                      <a:pt x="65" y="202"/>
                    </a:lnTo>
                    <a:lnTo>
                      <a:pt x="65" y="202"/>
                    </a:lnTo>
                    <a:lnTo>
                      <a:pt x="65" y="202"/>
                    </a:lnTo>
                    <a:lnTo>
                      <a:pt x="65" y="202"/>
                    </a:lnTo>
                    <a:lnTo>
                      <a:pt x="65" y="202"/>
                    </a:lnTo>
                    <a:lnTo>
                      <a:pt x="65" y="202"/>
                    </a:lnTo>
                    <a:lnTo>
                      <a:pt x="65" y="210"/>
                    </a:lnTo>
                    <a:lnTo>
                      <a:pt x="65" y="210"/>
                    </a:lnTo>
                    <a:lnTo>
                      <a:pt x="65" y="210"/>
                    </a:lnTo>
                    <a:lnTo>
                      <a:pt x="65" y="218"/>
                    </a:lnTo>
                    <a:lnTo>
                      <a:pt x="65" y="218"/>
                    </a:lnTo>
                    <a:lnTo>
                      <a:pt x="65" y="218"/>
                    </a:lnTo>
                    <a:lnTo>
                      <a:pt x="65" y="218"/>
                    </a:lnTo>
                    <a:lnTo>
                      <a:pt x="65" y="218"/>
                    </a:lnTo>
                    <a:lnTo>
                      <a:pt x="65" y="218"/>
                    </a:lnTo>
                    <a:lnTo>
                      <a:pt x="65" y="226"/>
                    </a:lnTo>
                    <a:lnTo>
                      <a:pt x="65" y="234"/>
                    </a:lnTo>
                    <a:lnTo>
                      <a:pt x="65" y="234"/>
                    </a:lnTo>
                    <a:lnTo>
                      <a:pt x="65" y="234"/>
                    </a:lnTo>
                    <a:lnTo>
                      <a:pt x="65" y="234"/>
                    </a:lnTo>
                    <a:lnTo>
                      <a:pt x="65" y="234"/>
                    </a:lnTo>
                    <a:lnTo>
                      <a:pt x="65" y="234"/>
                    </a:lnTo>
                    <a:lnTo>
                      <a:pt x="65" y="234"/>
                    </a:lnTo>
                    <a:lnTo>
                      <a:pt x="73" y="242"/>
                    </a:lnTo>
                    <a:lnTo>
                      <a:pt x="73" y="242"/>
                    </a:lnTo>
                    <a:lnTo>
                      <a:pt x="73" y="242"/>
                    </a:lnTo>
                    <a:lnTo>
                      <a:pt x="73" y="250"/>
                    </a:lnTo>
                    <a:lnTo>
                      <a:pt x="73" y="250"/>
                    </a:lnTo>
                    <a:lnTo>
                      <a:pt x="73" y="250"/>
                    </a:lnTo>
                    <a:lnTo>
                      <a:pt x="73" y="250"/>
                    </a:lnTo>
                    <a:lnTo>
                      <a:pt x="73" y="250"/>
                    </a:lnTo>
                    <a:lnTo>
                      <a:pt x="81" y="258"/>
                    </a:lnTo>
                    <a:lnTo>
                      <a:pt x="81" y="258"/>
                    </a:lnTo>
                    <a:lnTo>
                      <a:pt x="81" y="258"/>
                    </a:lnTo>
                    <a:lnTo>
                      <a:pt x="81" y="258"/>
                    </a:lnTo>
                    <a:lnTo>
                      <a:pt x="81" y="258"/>
                    </a:lnTo>
                    <a:lnTo>
                      <a:pt x="81" y="258"/>
                    </a:lnTo>
                    <a:lnTo>
                      <a:pt x="81" y="266"/>
                    </a:lnTo>
                    <a:lnTo>
                      <a:pt x="81" y="266"/>
                    </a:lnTo>
                    <a:lnTo>
                      <a:pt x="81" y="266"/>
                    </a:lnTo>
                    <a:lnTo>
                      <a:pt x="81" y="266"/>
                    </a:lnTo>
                    <a:lnTo>
                      <a:pt x="89" y="274"/>
                    </a:lnTo>
                    <a:lnTo>
                      <a:pt x="89" y="274"/>
                    </a:lnTo>
                    <a:lnTo>
                      <a:pt x="89" y="274"/>
                    </a:lnTo>
                    <a:lnTo>
                      <a:pt x="97" y="282"/>
                    </a:lnTo>
                    <a:lnTo>
                      <a:pt x="97" y="282"/>
                    </a:lnTo>
                    <a:lnTo>
                      <a:pt x="97" y="282"/>
                    </a:lnTo>
                    <a:lnTo>
                      <a:pt x="97" y="282"/>
                    </a:lnTo>
                    <a:lnTo>
                      <a:pt x="97" y="282"/>
                    </a:lnTo>
                    <a:lnTo>
                      <a:pt x="97" y="290"/>
                    </a:lnTo>
                    <a:lnTo>
                      <a:pt x="97" y="290"/>
                    </a:lnTo>
                    <a:lnTo>
                      <a:pt x="97" y="290"/>
                    </a:lnTo>
                    <a:lnTo>
                      <a:pt x="97" y="298"/>
                    </a:lnTo>
                    <a:lnTo>
                      <a:pt x="97" y="298"/>
                    </a:lnTo>
                    <a:lnTo>
                      <a:pt x="97" y="298"/>
                    </a:lnTo>
                    <a:lnTo>
                      <a:pt x="97" y="298"/>
                    </a:lnTo>
                    <a:lnTo>
                      <a:pt x="97" y="298"/>
                    </a:lnTo>
                    <a:lnTo>
                      <a:pt x="97" y="298"/>
                    </a:lnTo>
                    <a:lnTo>
                      <a:pt x="97" y="307"/>
                    </a:lnTo>
                    <a:lnTo>
                      <a:pt x="97" y="307"/>
                    </a:lnTo>
                    <a:lnTo>
                      <a:pt x="97" y="307"/>
                    </a:lnTo>
                    <a:lnTo>
                      <a:pt x="105" y="315"/>
                    </a:lnTo>
                    <a:lnTo>
                      <a:pt x="105" y="315"/>
                    </a:lnTo>
                    <a:lnTo>
                      <a:pt x="105" y="315"/>
                    </a:lnTo>
                    <a:lnTo>
                      <a:pt x="105" y="315"/>
                    </a:lnTo>
                    <a:lnTo>
                      <a:pt x="105" y="323"/>
                    </a:lnTo>
                    <a:lnTo>
                      <a:pt x="105" y="323"/>
                    </a:lnTo>
                    <a:lnTo>
                      <a:pt x="105" y="323"/>
                    </a:lnTo>
                    <a:lnTo>
                      <a:pt x="105" y="323"/>
                    </a:lnTo>
                    <a:lnTo>
                      <a:pt x="105" y="323"/>
                    </a:lnTo>
                    <a:lnTo>
                      <a:pt x="105" y="323"/>
                    </a:lnTo>
                    <a:lnTo>
                      <a:pt x="105" y="323"/>
                    </a:lnTo>
                    <a:lnTo>
                      <a:pt x="105" y="331"/>
                    </a:lnTo>
                    <a:lnTo>
                      <a:pt x="113" y="331"/>
                    </a:lnTo>
                    <a:lnTo>
                      <a:pt x="113" y="331"/>
                    </a:lnTo>
                    <a:lnTo>
                      <a:pt x="113" y="331"/>
                    </a:lnTo>
                    <a:lnTo>
                      <a:pt x="113" y="339"/>
                    </a:lnTo>
                    <a:lnTo>
                      <a:pt x="113" y="339"/>
                    </a:lnTo>
                    <a:lnTo>
                      <a:pt x="113" y="339"/>
                    </a:lnTo>
                    <a:lnTo>
                      <a:pt x="113" y="339"/>
                    </a:lnTo>
                    <a:lnTo>
                      <a:pt x="113" y="347"/>
                    </a:lnTo>
                    <a:lnTo>
                      <a:pt x="113" y="347"/>
                    </a:lnTo>
                    <a:lnTo>
                      <a:pt x="113" y="355"/>
                    </a:lnTo>
                    <a:lnTo>
                      <a:pt x="113" y="355"/>
                    </a:lnTo>
                    <a:lnTo>
                      <a:pt x="113" y="355"/>
                    </a:lnTo>
                    <a:lnTo>
                      <a:pt x="113" y="363"/>
                    </a:lnTo>
                    <a:lnTo>
                      <a:pt x="113" y="363"/>
                    </a:lnTo>
                    <a:lnTo>
                      <a:pt x="113" y="363"/>
                    </a:lnTo>
                    <a:lnTo>
                      <a:pt x="121" y="363"/>
                    </a:lnTo>
                    <a:lnTo>
                      <a:pt x="121" y="363"/>
                    </a:lnTo>
                    <a:lnTo>
                      <a:pt x="121" y="371"/>
                    </a:lnTo>
                    <a:lnTo>
                      <a:pt x="121" y="371"/>
                    </a:lnTo>
                    <a:lnTo>
                      <a:pt x="121" y="371"/>
                    </a:lnTo>
                    <a:lnTo>
                      <a:pt x="121" y="379"/>
                    </a:lnTo>
                    <a:lnTo>
                      <a:pt x="121" y="379"/>
                    </a:lnTo>
                    <a:lnTo>
                      <a:pt x="121" y="387"/>
                    </a:lnTo>
                    <a:lnTo>
                      <a:pt x="121" y="387"/>
                    </a:lnTo>
                    <a:lnTo>
                      <a:pt x="121" y="395"/>
                    </a:lnTo>
                    <a:lnTo>
                      <a:pt x="121" y="395"/>
                    </a:lnTo>
                    <a:lnTo>
                      <a:pt x="121" y="395"/>
                    </a:lnTo>
                    <a:lnTo>
                      <a:pt x="121" y="403"/>
                    </a:lnTo>
                    <a:lnTo>
                      <a:pt x="121" y="403"/>
                    </a:lnTo>
                    <a:lnTo>
                      <a:pt x="121" y="403"/>
                    </a:lnTo>
                    <a:lnTo>
                      <a:pt x="121" y="403"/>
                    </a:lnTo>
                    <a:lnTo>
                      <a:pt x="121" y="411"/>
                    </a:lnTo>
                    <a:lnTo>
                      <a:pt x="113" y="411"/>
                    </a:lnTo>
                    <a:lnTo>
                      <a:pt x="121" y="411"/>
                    </a:lnTo>
                    <a:lnTo>
                      <a:pt x="121" y="411"/>
                    </a:lnTo>
                    <a:lnTo>
                      <a:pt x="113" y="419"/>
                    </a:lnTo>
                    <a:lnTo>
                      <a:pt x="113" y="419"/>
                    </a:lnTo>
                    <a:lnTo>
                      <a:pt x="113" y="428"/>
                    </a:lnTo>
                    <a:lnTo>
                      <a:pt x="113" y="428"/>
                    </a:lnTo>
                    <a:lnTo>
                      <a:pt x="113" y="428"/>
                    </a:lnTo>
                    <a:lnTo>
                      <a:pt x="113" y="436"/>
                    </a:lnTo>
                    <a:lnTo>
                      <a:pt x="113" y="436"/>
                    </a:lnTo>
                    <a:lnTo>
                      <a:pt x="113" y="436"/>
                    </a:lnTo>
                    <a:lnTo>
                      <a:pt x="113" y="436"/>
                    </a:lnTo>
                    <a:lnTo>
                      <a:pt x="113" y="436"/>
                    </a:lnTo>
                    <a:lnTo>
                      <a:pt x="113" y="444"/>
                    </a:lnTo>
                    <a:lnTo>
                      <a:pt x="113" y="452"/>
                    </a:lnTo>
                    <a:lnTo>
                      <a:pt x="113" y="452"/>
                    </a:lnTo>
                    <a:lnTo>
                      <a:pt x="113" y="452"/>
                    </a:lnTo>
                    <a:lnTo>
                      <a:pt x="113" y="452"/>
                    </a:lnTo>
                    <a:lnTo>
                      <a:pt x="113" y="460"/>
                    </a:lnTo>
                    <a:lnTo>
                      <a:pt x="113" y="460"/>
                    </a:lnTo>
                    <a:lnTo>
                      <a:pt x="121" y="468"/>
                    </a:lnTo>
                    <a:lnTo>
                      <a:pt x="121" y="468"/>
                    </a:lnTo>
                    <a:lnTo>
                      <a:pt x="121" y="476"/>
                    </a:lnTo>
                    <a:lnTo>
                      <a:pt x="121" y="476"/>
                    </a:lnTo>
                    <a:lnTo>
                      <a:pt x="121" y="476"/>
                    </a:lnTo>
                    <a:lnTo>
                      <a:pt x="121" y="476"/>
                    </a:lnTo>
                    <a:lnTo>
                      <a:pt x="121" y="476"/>
                    </a:lnTo>
                    <a:lnTo>
                      <a:pt x="121" y="476"/>
                    </a:lnTo>
                    <a:lnTo>
                      <a:pt x="129" y="484"/>
                    </a:lnTo>
                    <a:lnTo>
                      <a:pt x="129" y="484"/>
                    </a:lnTo>
                    <a:lnTo>
                      <a:pt x="129" y="484"/>
                    </a:lnTo>
                    <a:lnTo>
                      <a:pt x="129" y="484"/>
                    </a:lnTo>
                    <a:lnTo>
                      <a:pt x="129" y="484"/>
                    </a:lnTo>
                    <a:lnTo>
                      <a:pt x="129" y="484"/>
                    </a:lnTo>
                    <a:lnTo>
                      <a:pt x="129" y="492"/>
                    </a:lnTo>
                    <a:lnTo>
                      <a:pt x="129" y="492"/>
                    </a:lnTo>
                    <a:lnTo>
                      <a:pt x="137" y="492"/>
                    </a:lnTo>
                    <a:lnTo>
                      <a:pt x="137" y="492"/>
                    </a:lnTo>
                    <a:lnTo>
                      <a:pt x="137" y="500"/>
                    </a:lnTo>
                    <a:lnTo>
                      <a:pt x="137" y="500"/>
                    </a:lnTo>
                    <a:lnTo>
                      <a:pt x="137" y="500"/>
                    </a:lnTo>
                    <a:lnTo>
                      <a:pt x="137" y="500"/>
                    </a:lnTo>
                    <a:lnTo>
                      <a:pt x="137" y="500"/>
                    </a:lnTo>
                    <a:lnTo>
                      <a:pt x="137" y="508"/>
                    </a:lnTo>
                    <a:lnTo>
                      <a:pt x="137" y="508"/>
                    </a:lnTo>
                    <a:lnTo>
                      <a:pt x="137" y="516"/>
                    </a:lnTo>
                    <a:lnTo>
                      <a:pt x="137" y="516"/>
                    </a:lnTo>
                    <a:lnTo>
                      <a:pt x="137" y="516"/>
                    </a:lnTo>
                    <a:lnTo>
                      <a:pt x="137" y="516"/>
                    </a:lnTo>
                    <a:lnTo>
                      <a:pt x="137" y="516"/>
                    </a:lnTo>
                    <a:lnTo>
                      <a:pt x="137" y="524"/>
                    </a:lnTo>
                    <a:lnTo>
                      <a:pt x="137" y="524"/>
                    </a:lnTo>
                    <a:lnTo>
                      <a:pt x="137" y="524"/>
                    </a:lnTo>
                    <a:lnTo>
                      <a:pt x="137" y="532"/>
                    </a:lnTo>
                    <a:lnTo>
                      <a:pt x="137" y="532"/>
                    </a:lnTo>
                    <a:lnTo>
                      <a:pt x="137" y="532"/>
                    </a:lnTo>
                    <a:lnTo>
                      <a:pt x="137" y="532"/>
                    </a:lnTo>
                    <a:lnTo>
                      <a:pt x="137" y="532"/>
                    </a:lnTo>
                    <a:lnTo>
                      <a:pt x="137" y="532"/>
                    </a:lnTo>
                    <a:lnTo>
                      <a:pt x="137" y="541"/>
                    </a:lnTo>
                    <a:lnTo>
                      <a:pt x="137" y="541"/>
                    </a:lnTo>
                    <a:lnTo>
                      <a:pt x="137" y="541"/>
                    </a:lnTo>
                    <a:lnTo>
                      <a:pt x="137" y="549"/>
                    </a:lnTo>
                    <a:lnTo>
                      <a:pt x="137" y="549"/>
                    </a:lnTo>
                    <a:lnTo>
                      <a:pt x="137" y="557"/>
                    </a:lnTo>
                    <a:lnTo>
                      <a:pt x="137" y="557"/>
                    </a:lnTo>
                    <a:lnTo>
                      <a:pt x="137" y="557"/>
                    </a:lnTo>
                    <a:lnTo>
                      <a:pt x="145" y="565"/>
                    </a:lnTo>
                    <a:lnTo>
                      <a:pt x="145" y="565"/>
                    </a:lnTo>
                    <a:lnTo>
                      <a:pt x="145" y="565"/>
                    </a:lnTo>
                    <a:lnTo>
                      <a:pt x="145" y="573"/>
                    </a:lnTo>
                    <a:lnTo>
                      <a:pt x="145" y="573"/>
                    </a:lnTo>
                    <a:lnTo>
                      <a:pt x="145" y="573"/>
                    </a:lnTo>
                    <a:lnTo>
                      <a:pt x="145" y="573"/>
                    </a:lnTo>
                    <a:lnTo>
                      <a:pt x="145" y="573"/>
                    </a:lnTo>
                    <a:lnTo>
                      <a:pt x="145" y="581"/>
                    </a:lnTo>
                    <a:lnTo>
                      <a:pt x="145" y="581"/>
                    </a:lnTo>
                    <a:lnTo>
                      <a:pt x="145" y="589"/>
                    </a:lnTo>
                    <a:lnTo>
                      <a:pt x="145" y="597"/>
                    </a:lnTo>
                    <a:lnTo>
                      <a:pt x="145" y="597"/>
                    </a:lnTo>
                    <a:lnTo>
                      <a:pt x="145" y="597"/>
                    </a:lnTo>
                    <a:lnTo>
                      <a:pt x="145" y="605"/>
                    </a:lnTo>
                    <a:lnTo>
                      <a:pt x="145" y="605"/>
                    </a:lnTo>
                    <a:lnTo>
                      <a:pt x="145" y="605"/>
                    </a:lnTo>
                    <a:lnTo>
                      <a:pt x="145" y="613"/>
                    </a:lnTo>
                    <a:lnTo>
                      <a:pt x="145" y="613"/>
                    </a:lnTo>
                    <a:lnTo>
                      <a:pt x="145" y="613"/>
                    </a:lnTo>
                    <a:lnTo>
                      <a:pt x="145" y="621"/>
                    </a:lnTo>
                    <a:lnTo>
                      <a:pt x="145" y="621"/>
                    </a:lnTo>
                    <a:lnTo>
                      <a:pt x="145" y="629"/>
                    </a:lnTo>
                    <a:lnTo>
                      <a:pt x="137" y="637"/>
                    </a:lnTo>
                    <a:lnTo>
                      <a:pt x="137" y="637"/>
                    </a:lnTo>
                    <a:lnTo>
                      <a:pt x="137" y="645"/>
                    </a:lnTo>
                    <a:lnTo>
                      <a:pt x="137" y="645"/>
                    </a:lnTo>
                    <a:lnTo>
                      <a:pt x="137" y="645"/>
                    </a:lnTo>
                    <a:lnTo>
                      <a:pt x="137" y="654"/>
                    </a:lnTo>
                    <a:lnTo>
                      <a:pt x="137" y="654"/>
                    </a:lnTo>
                    <a:lnTo>
                      <a:pt x="137" y="654"/>
                    </a:lnTo>
                    <a:lnTo>
                      <a:pt x="137" y="654"/>
                    </a:lnTo>
                    <a:lnTo>
                      <a:pt x="137" y="654"/>
                    </a:lnTo>
                    <a:lnTo>
                      <a:pt x="137" y="662"/>
                    </a:lnTo>
                    <a:lnTo>
                      <a:pt x="137" y="662"/>
                    </a:lnTo>
                    <a:lnTo>
                      <a:pt x="137" y="662"/>
                    </a:lnTo>
                    <a:lnTo>
                      <a:pt x="137" y="670"/>
                    </a:lnTo>
                    <a:lnTo>
                      <a:pt x="137" y="670"/>
                    </a:lnTo>
                    <a:lnTo>
                      <a:pt x="137" y="670"/>
                    </a:lnTo>
                    <a:lnTo>
                      <a:pt x="137" y="670"/>
                    </a:lnTo>
                    <a:lnTo>
                      <a:pt x="137" y="678"/>
                    </a:lnTo>
                    <a:lnTo>
                      <a:pt x="129" y="678"/>
                    </a:lnTo>
                    <a:lnTo>
                      <a:pt x="129" y="686"/>
                    </a:lnTo>
                    <a:lnTo>
                      <a:pt x="129" y="686"/>
                    </a:lnTo>
                    <a:lnTo>
                      <a:pt x="129" y="686"/>
                    </a:lnTo>
                    <a:lnTo>
                      <a:pt x="129" y="686"/>
                    </a:lnTo>
                    <a:lnTo>
                      <a:pt x="129" y="686"/>
                    </a:lnTo>
                    <a:lnTo>
                      <a:pt x="129" y="694"/>
                    </a:lnTo>
                    <a:lnTo>
                      <a:pt x="129" y="694"/>
                    </a:lnTo>
                    <a:lnTo>
                      <a:pt x="129" y="694"/>
                    </a:lnTo>
                    <a:lnTo>
                      <a:pt x="129" y="694"/>
                    </a:lnTo>
                    <a:lnTo>
                      <a:pt x="121" y="702"/>
                    </a:lnTo>
                    <a:lnTo>
                      <a:pt x="121" y="710"/>
                    </a:lnTo>
                    <a:lnTo>
                      <a:pt x="121" y="710"/>
                    </a:lnTo>
                    <a:lnTo>
                      <a:pt x="121" y="710"/>
                    </a:lnTo>
                    <a:lnTo>
                      <a:pt x="113" y="718"/>
                    </a:lnTo>
                    <a:lnTo>
                      <a:pt x="113" y="718"/>
                    </a:lnTo>
                    <a:lnTo>
                      <a:pt x="113" y="718"/>
                    </a:lnTo>
                    <a:lnTo>
                      <a:pt x="113" y="718"/>
                    </a:lnTo>
                    <a:lnTo>
                      <a:pt x="113" y="718"/>
                    </a:lnTo>
                    <a:lnTo>
                      <a:pt x="113" y="718"/>
                    </a:lnTo>
                    <a:lnTo>
                      <a:pt x="105" y="718"/>
                    </a:lnTo>
                    <a:lnTo>
                      <a:pt x="105" y="718"/>
                    </a:lnTo>
                    <a:lnTo>
                      <a:pt x="105" y="726"/>
                    </a:lnTo>
                    <a:lnTo>
                      <a:pt x="105" y="726"/>
                    </a:lnTo>
                    <a:lnTo>
                      <a:pt x="105" y="726"/>
                    </a:lnTo>
                    <a:lnTo>
                      <a:pt x="105" y="726"/>
                    </a:lnTo>
                    <a:lnTo>
                      <a:pt x="105" y="726"/>
                    </a:lnTo>
                    <a:lnTo>
                      <a:pt x="105" y="726"/>
                    </a:lnTo>
                    <a:lnTo>
                      <a:pt x="105" y="726"/>
                    </a:lnTo>
                    <a:lnTo>
                      <a:pt x="97" y="726"/>
                    </a:lnTo>
                    <a:lnTo>
                      <a:pt x="97" y="734"/>
                    </a:lnTo>
                    <a:lnTo>
                      <a:pt x="89" y="734"/>
                    </a:lnTo>
                    <a:lnTo>
                      <a:pt x="89" y="734"/>
                    </a:lnTo>
                    <a:lnTo>
                      <a:pt x="89" y="734"/>
                    </a:lnTo>
                    <a:lnTo>
                      <a:pt x="89" y="734"/>
                    </a:lnTo>
                    <a:lnTo>
                      <a:pt x="81" y="742"/>
                    </a:lnTo>
                    <a:lnTo>
                      <a:pt x="81" y="742"/>
                    </a:lnTo>
                    <a:lnTo>
                      <a:pt x="81" y="742"/>
                    </a:lnTo>
                    <a:lnTo>
                      <a:pt x="81" y="742"/>
                    </a:lnTo>
                    <a:lnTo>
                      <a:pt x="73" y="742"/>
                    </a:lnTo>
                    <a:lnTo>
                      <a:pt x="73" y="742"/>
                    </a:lnTo>
                    <a:lnTo>
                      <a:pt x="73" y="750"/>
                    </a:lnTo>
                    <a:lnTo>
                      <a:pt x="73" y="742"/>
                    </a:lnTo>
                    <a:lnTo>
                      <a:pt x="73" y="750"/>
                    </a:lnTo>
                    <a:lnTo>
                      <a:pt x="73" y="750"/>
                    </a:lnTo>
                    <a:lnTo>
                      <a:pt x="73" y="750"/>
                    </a:lnTo>
                    <a:lnTo>
                      <a:pt x="73" y="750"/>
                    </a:lnTo>
                    <a:lnTo>
                      <a:pt x="73" y="758"/>
                    </a:lnTo>
                    <a:lnTo>
                      <a:pt x="73" y="758"/>
                    </a:lnTo>
                    <a:lnTo>
                      <a:pt x="73" y="758"/>
                    </a:lnTo>
                    <a:lnTo>
                      <a:pt x="73" y="758"/>
                    </a:lnTo>
                    <a:lnTo>
                      <a:pt x="73" y="758"/>
                    </a:lnTo>
                    <a:lnTo>
                      <a:pt x="73" y="758"/>
                    </a:lnTo>
                    <a:lnTo>
                      <a:pt x="65" y="766"/>
                    </a:lnTo>
                    <a:lnTo>
                      <a:pt x="65" y="766"/>
                    </a:lnTo>
                    <a:lnTo>
                      <a:pt x="65" y="775"/>
                    </a:lnTo>
                    <a:lnTo>
                      <a:pt x="65" y="775"/>
                    </a:lnTo>
                    <a:lnTo>
                      <a:pt x="65" y="775"/>
                    </a:lnTo>
                    <a:lnTo>
                      <a:pt x="65" y="775"/>
                    </a:lnTo>
                    <a:lnTo>
                      <a:pt x="65" y="775"/>
                    </a:lnTo>
                    <a:lnTo>
                      <a:pt x="65" y="775"/>
                    </a:lnTo>
                    <a:lnTo>
                      <a:pt x="65" y="783"/>
                    </a:lnTo>
                    <a:lnTo>
                      <a:pt x="65" y="783"/>
                    </a:lnTo>
                    <a:lnTo>
                      <a:pt x="57" y="791"/>
                    </a:lnTo>
                    <a:lnTo>
                      <a:pt x="57" y="783"/>
                    </a:lnTo>
                    <a:lnTo>
                      <a:pt x="57" y="791"/>
                    </a:lnTo>
                    <a:lnTo>
                      <a:pt x="57" y="791"/>
                    </a:lnTo>
                    <a:lnTo>
                      <a:pt x="57" y="791"/>
                    </a:lnTo>
                    <a:lnTo>
                      <a:pt x="57" y="791"/>
                    </a:lnTo>
                    <a:lnTo>
                      <a:pt x="57" y="799"/>
                    </a:lnTo>
                    <a:lnTo>
                      <a:pt x="57" y="799"/>
                    </a:lnTo>
                    <a:lnTo>
                      <a:pt x="57" y="799"/>
                    </a:lnTo>
                    <a:lnTo>
                      <a:pt x="57" y="799"/>
                    </a:lnTo>
                    <a:lnTo>
                      <a:pt x="49" y="807"/>
                    </a:lnTo>
                    <a:lnTo>
                      <a:pt x="49" y="807"/>
                    </a:lnTo>
                    <a:lnTo>
                      <a:pt x="41" y="807"/>
                    </a:lnTo>
                    <a:lnTo>
                      <a:pt x="41" y="807"/>
                    </a:lnTo>
                    <a:lnTo>
                      <a:pt x="41" y="807"/>
                    </a:lnTo>
                    <a:lnTo>
                      <a:pt x="41" y="807"/>
                    </a:lnTo>
                    <a:lnTo>
                      <a:pt x="41" y="807"/>
                    </a:lnTo>
                    <a:lnTo>
                      <a:pt x="41" y="807"/>
                    </a:lnTo>
                    <a:lnTo>
                      <a:pt x="32" y="815"/>
                    </a:lnTo>
                    <a:lnTo>
                      <a:pt x="32" y="815"/>
                    </a:lnTo>
                    <a:lnTo>
                      <a:pt x="24" y="815"/>
                    </a:lnTo>
                    <a:lnTo>
                      <a:pt x="24" y="815"/>
                    </a:lnTo>
                    <a:lnTo>
                      <a:pt x="24" y="815"/>
                    </a:lnTo>
                    <a:lnTo>
                      <a:pt x="24" y="815"/>
                    </a:lnTo>
                    <a:lnTo>
                      <a:pt x="24" y="815"/>
                    </a:lnTo>
                    <a:lnTo>
                      <a:pt x="24" y="815"/>
                    </a:lnTo>
                    <a:lnTo>
                      <a:pt x="24" y="823"/>
                    </a:lnTo>
                    <a:lnTo>
                      <a:pt x="16" y="831"/>
                    </a:lnTo>
                    <a:lnTo>
                      <a:pt x="16" y="823"/>
                    </a:lnTo>
                    <a:lnTo>
                      <a:pt x="16" y="831"/>
                    </a:lnTo>
                    <a:lnTo>
                      <a:pt x="16" y="831"/>
                    </a:lnTo>
                    <a:lnTo>
                      <a:pt x="24" y="831"/>
                    </a:lnTo>
                    <a:lnTo>
                      <a:pt x="24" y="831"/>
                    </a:lnTo>
                    <a:lnTo>
                      <a:pt x="24" y="839"/>
                    </a:lnTo>
                    <a:lnTo>
                      <a:pt x="24" y="839"/>
                    </a:lnTo>
                    <a:lnTo>
                      <a:pt x="24" y="839"/>
                    </a:lnTo>
                    <a:lnTo>
                      <a:pt x="24" y="839"/>
                    </a:lnTo>
                    <a:lnTo>
                      <a:pt x="24" y="839"/>
                    </a:lnTo>
                    <a:lnTo>
                      <a:pt x="24" y="839"/>
                    </a:lnTo>
                    <a:lnTo>
                      <a:pt x="24" y="839"/>
                    </a:lnTo>
                    <a:lnTo>
                      <a:pt x="32" y="839"/>
                    </a:lnTo>
                    <a:lnTo>
                      <a:pt x="32" y="839"/>
                    </a:lnTo>
                    <a:lnTo>
                      <a:pt x="41" y="839"/>
                    </a:lnTo>
                    <a:lnTo>
                      <a:pt x="41" y="839"/>
                    </a:lnTo>
                    <a:lnTo>
                      <a:pt x="41" y="839"/>
                    </a:lnTo>
                    <a:lnTo>
                      <a:pt x="49" y="839"/>
                    </a:lnTo>
                    <a:lnTo>
                      <a:pt x="49" y="839"/>
                    </a:lnTo>
                    <a:lnTo>
                      <a:pt x="49" y="839"/>
                    </a:lnTo>
                    <a:lnTo>
                      <a:pt x="57" y="839"/>
                    </a:lnTo>
                    <a:lnTo>
                      <a:pt x="65" y="839"/>
                    </a:lnTo>
                    <a:lnTo>
                      <a:pt x="65" y="839"/>
                    </a:lnTo>
                    <a:lnTo>
                      <a:pt x="65" y="839"/>
                    </a:lnTo>
                    <a:lnTo>
                      <a:pt x="65" y="839"/>
                    </a:lnTo>
                    <a:lnTo>
                      <a:pt x="65" y="839"/>
                    </a:lnTo>
                    <a:lnTo>
                      <a:pt x="73" y="839"/>
                    </a:lnTo>
                    <a:lnTo>
                      <a:pt x="73" y="839"/>
                    </a:lnTo>
                    <a:lnTo>
                      <a:pt x="73" y="839"/>
                    </a:lnTo>
                    <a:lnTo>
                      <a:pt x="73" y="839"/>
                    </a:lnTo>
                    <a:lnTo>
                      <a:pt x="73" y="839"/>
                    </a:lnTo>
                    <a:lnTo>
                      <a:pt x="73" y="839"/>
                    </a:lnTo>
                    <a:lnTo>
                      <a:pt x="73" y="847"/>
                    </a:lnTo>
                    <a:lnTo>
                      <a:pt x="73" y="847"/>
                    </a:lnTo>
                    <a:lnTo>
                      <a:pt x="73" y="847"/>
                    </a:lnTo>
                    <a:lnTo>
                      <a:pt x="73" y="847"/>
                    </a:lnTo>
                    <a:lnTo>
                      <a:pt x="81" y="847"/>
                    </a:lnTo>
                    <a:lnTo>
                      <a:pt x="81" y="855"/>
                    </a:lnTo>
                    <a:lnTo>
                      <a:pt x="81" y="855"/>
                    </a:lnTo>
                    <a:lnTo>
                      <a:pt x="81" y="855"/>
                    </a:lnTo>
                    <a:lnTo>
                      <a:pt x="89" y="863"/>
                    </a:lnTo>
                    <a:lnTo>
                      <a:pt x="89" y="863"/>
                    </a:lnTo>
                    <a:lnTo>
                      <a:pt x="89" y="863"/>
                    </a:lnTo>
                    <a:lnTo>
                      <a:pt x="89" y="863"/>
                    </a:lnTo>
                    <a:lnTo>
                      <a:pt x="89" y="863"/>
                    </a:lnTo>
                    <a:lnTo>
                      <a:pt x="89" y="871"/>
                    </a:lnTo>
                    <a:lnTo>
                      <a:pt x="89" y="863"/>
                    </a:lnTo>
                    <a:lnTo>
                      <a:pt x="89" y="871"/>
                    </a:lnTo>
                    <a:lnTo>
                      <a:pt x="97" y="871"/>
                    </a:lnTo>
                    <a:lnTo>
                      <a:pt x="97" y="879"/>
                    </a:lnTo>
                    <a:lnTo>
                      <a:pt x="97" y="879"/>
                    </a:lnTo>
                    <a:lnTo>
                      <a:pt x="97" y="879"/>
                    </a:lnTo>
                    <a:lnTo>
                      <a:pt x="97" y="888"/>
                    </a:lnTo>
                    <a:lnTo>
                      <a:pt x="97" y="888"/>
                    </a:lnTo>
                    <a:lnTo>
                      <a:pt x="97" y="888"/>
                    </a:lnTo>
                    <a:lnTo>
                      <a:pt x="97" y="888"/>
                    </a:lnTo>
                    <a:lnTo>
                      <a:pt x="97" y="888"/>
                    </a:lnTo>
                    <a:lnTo>
                      <a:pt x="97" y="888"/>
                    </a:lnTo>
                    <a:lnTo>
                      <a:pt x="105" y="896"/>
                    </a:lnTo>
                    <a:lnTo>
                      <a:pt x="105" y="896"/>
                    </a:lnTo>
                    <a:lnTo>
                      <a:pt x="105" y="896"/>
                    </a:lnTo>
                    <a:lnTo>
                      <a:pt x="105" y="896"/>
                    </a:lnTo>
                    <a:lnTo>
                      <a:pt x="105" y="904"/>
                    </a:lnTo>
                    <a:lnTo>
                      <a:pt x="105" y="904"/>
                    </a:lnTo>
                    <a:lnTo>
                      <a:pt x="105" y="904"/>
                    </a:lnTo>
                    <a:lnTo>
                      <a:pt x="105" y="904"/>
                    </a:lnTo>
                    <a:lnTo>
                      <a:pt x="105" y="904"/>
                    </a:lnTo>
                    <a:lnTo>
                      <a:pt x="105" y="912"/>
                    </a:lnTo>
                    <a:lnTo>
                      <a:pt x="105" y="912"/>
                    </a:lnTo>
                    <a:lnTo>
                      <a:pt x="105" y="920"/>
                    </a:lnTo>
                    <a:lnTo>
                      <a:pt x="105" y="920"/>
                    </a:lnTo>
                    <a:lnTo>
                      <a:pt x="105" y="920"/>
                    </a:lnTo>
                    <a:lnTo>
                      <a:pt x="105" y="928"/>
                    </a:lnTo>
                    <a:lnTo>
                      <a:pt x="105" y="928"/>
                    </a:lnTo>
                    <a:lnTo>
                      <a:pt x="105" y="928"/>
                    </a:lnTo>
                    <a:lnTo>
                      <a:pt x="105" y="928"/>
                    </a:lnTo>
                    <a:lnTo>
                      <a:pt x="105" y="936"/>
                    </a:lnTo>
                    <a:lnTo>
                      <a:pt x="105" y="936"/>
                    </a:lnTo>
                    <a:lnTo>
                      <a:pt x="105" y="936"/>
                    </a:lnTo>
                    <a:lnTo>
                      <a:pt x="105" y="936"/>
                    </a:lnTo>
                    <a:lnTo>
                      <a:pt x="105" y="944"/>
                    </a:lnTo>
                    <a:lnTo>
                      <a:pt x="105" y="944"/>
                    </a:lnTo>
                    <a:lnTo>
                      <a:pt x="105" y="952"/>
                    </a:lnTo>
                    <a:lnTo>
                      <a:pt x="105" y="952"/>
                    </a:lnTo>
                    <a:lnTo>
                      <a:pt x="105" y="952"/>
                    </a:lnTo>
                    <a:lnTo>
                      <a:pt x="105" y="952"/>
                    </a:lnTo>
                    <a:lnTo>
                      <a:pt x="105" y="960"/>
                    </a:lnTo>
                    <a:lnTo>
                      <a:pt x="105" y="960"/>
                    </a:lnTo>
                    <a:lnTo>
                      <a:pt x="105" y="960"/>
                    </a:lnTo>
                    <a:lnTo>
                      <a:pt x="105" y="968"/>
                    </a:lnTo>
                    <a:lnTo>
                      <a:pt x="105" y="968"/>
                    </a:lnTo>
                    <a:lnTo>
                      <a:pt x="105" y="968"/>
                    </a:lnTo>
                    <a:lnTo>
                      <a:pt x="105" y="968"/>
                    </a:lnTo>
                    <a:lnTo>
                      <a:pt x="105" y="976"/>
                    </a:lnTo>
                    <a:lnTo>
                      <a:pt x="105" y="976"/>
                    </a:lnTo>
                    <a:lnTo>
                      <a:pt x="105" y="976"/>
                    </a:lnTo>
                    <a:lnTo>
                      <a:pt x="105" y="976"/>
                    </a:lnTo>
                    <a:lnTo>
                      <a:pt x="105" y="984"/>
                    </a:lnTo>
                    <a:lnTo>
                      <a:pt x="105" y="984"/>
                    </a:lnTo>
                    <a:lnTo>
                      <a:pt x="105" y="984"/>
                    </a:lnTo>
                    <a:lnTo>
                      <a:pt x="105" y="984"/>
                    </a:lnTo>
                    <a:lnTo>
                      <a:pt x="105" y="992"/>
                    </a:lnTo>
                    <a:lnTo>
                      <a:pt x="105" y="992"/>
                    </a:lnTo>
                    <a:lnTo>
                      <a:pt x="97" y="992"/>
                    </a:lnTo>
                    <a:lnTo>
                      <a:pt x="97" y="992"/>
                    </a:lnTo>
                    <a:lnTo>
                      <a:pt x="97" y="992"/>
                    </a:lnTo>
                    <a:lnTo>
                      <a:pt x="97" y="992"/>
                    </a:lnTo>
                    <a:lnTo>
                      <a:pt x="97" y="1001"/>
                    </a:lnTo>
                    <a:lnTo>
                      <a:pt x="97" y="1001"/>
                    </a:lnTo>
                    <a:lnTo>
                      <a:pt x="97" y="1001"/>
                    </a:lnTo>
                    <a:lnTo>
                      <a:pt x="97" y="1001"/>
                    </a:lnTo>
                    <a:lnTo>
                      <a:pt x="89" y="1009"/>
                    </a:lnTo>
                    <a:lnTo>
                      <a:pt x="89" y="1009"/>
                    </a:lnTo>
                    <a:lnTo>
                      <a:pt x="89" y="1009"/>
                    </a:lnTo>
                    <a:lnTo>
                      <a:pt x="89" y="1009"/>
                    </a:lnTo>
                    <a:lnTo>
                      <a:pt x="89" y="1009"/>
                    </a:lnTo>
                    <a:lnTo>
                      <a:pt x="89" y="1009"/>
                    </a:lnTo>
                    <a:lnTo>
                      <a:pt x="81" y="1017"/>
                    </a:lnTo>
                    <a:lnTo>
                      <a:pt x="81" y="1017"/>
                    </a:lnTo>
                    <a:lnTo>
                      <a:pt x="81" y="1017"/>
                    </a:lnTo>
                    <a:lnTo>
                      <a:pt x="81" y="1017"/>
                    </a:lnTo>
                    <a:lnTo>
                      <a:pt x="81" y="1017"/>
                    </a:lnTo>
                    <a:lnTo>
                      <a:pt x="81" y="1017"/>
                    </a:lnTo>
                    <a:lnTo>
                      <a:pt x="81" y="1017"/>
                    </a:lnTo>
                    <a:lnTo>
                      <a:pt x="81" y="1017"/>
                    </a:lnTo>
                    <a:lnTo>
                      <a:pt x="81" y="1025"/>
                    </a:lnTo>
                    <a:lnTo>
                      <a:pt x="81" y="1025"/>
                    </a:lnTo>
                    <a:lnTo>
                      <a:pt x="73" y="1025"/>
                    </a:lnTo>
                    <a:lnTo>
                      <a:pt x="73" y="1033"/>
                    </a:lnTo>
                    <a:lnTo>
                      <a:pt x="73" y="1033"/>
                    </a:lnTo>
                    <a:lnTo>
                      <a:pt x="73" y="1033"/>
                    </a:lnTo>
                    <a:lnTo>
                      <a:pt x="73" y="1033"/>
                    </a:lnTo>
                    <a:lnTo>
                      <a:pt x="65" y="1033"/>
                    </a:lnTo>
                    <a:lnTo>
                      <a:pt x="65" y="1033"/>
                    </a:lnTo>
                    <a:lnTo>
                      <a:pt x="65" y="1041"/>
                    </a:lnTo>
                    <a:lnTo>
                      <a:pt x="65" y="1041"/>
                    </a:lnTo>
                    <a:lnTo>
                      <a:pt x="65" y="1041"/>
                    </a:lnTo>
                    <a:lnTo>
                      <a:pt x="65" y="1041"/>
                    </a:lnTo>
                    <a:lnTo>
                      <a:pt x="65" y="1041"/>
                    </a:lnTo>
                    <a:lnTo>
                      <a:pt x="65" y="1049"/>
                    </a:lnTo>
                    <a:lnTo>
                      <a:pt x="65" y="1049"/>
                    </a:lnTo>
                    <a:lnTo>
                      <a:pt x="57" y="1049"/>
                    </a:lnTo>
                    <a:lnTo>
                      <a:pt x="57" y="1049"/>
                    </a:lnTo>
                    <a:lnTo>
                      <a:pt x="57" y="1057"/>
                    </a:lnTo>
                    <a:lnTo>
                      <a:pt x="49" y="1057"/>
                    </a:lnTo>
                    <a:lnTo>
                      <a:pt x="49" y="1057"/>
                    </a:lnTo>
                    <a:lnTo>
                      <a:pt x="49" y="1057"/>
                    </a:lnTo>
                    <a:lnTo>
                      <a:pt x="49" y="1057"/>
                    </a:lnTo>
                    <a:lnTo>
                      <a:pt x="49" y="1057"/>
                    </a:lnTo>
                    <a:lnTo>
                      <a:pt x="49" y="1057"/>
                    </a:lnTo>
                    <a:lnTo>
                      <a:pt x="49" y="1057"/>
                    </a:lnTo>
                    <a:lnTo>
                      <a:pt x="49" y="1065"/>
                    </a:lnTo>
                    <a:lnTo>
                      <a:pt x="49" y="1065"/>
                    </a:lnTo>
                    <a:lnTo>
                      <a:pt x="49" y="1073"/>
                    </a:lnTo>
                    <a:lnTo>
                      <a:pt x="49" y="1073"/>
                    </a:lnTo>
                    <a:lnTo>
                      <a:pt x="49" y="1073"/>
                    </a:lnTo>
                    <a:lnTo>
                      <a:pt x="49" y="1073"/>
                    </a:lnTo>
                    <a:lnTo>
                      <a:pt x="49" y="1081"/>
                    </a:lnTo>
                    <a:lnTo>
                      <a:pt x="49" y="1081"/>
                    </a:lnTo>
                    <a:lnTo>
                      <a:pt x="49" y="1081"/>
                    </a:lnTo>
                    <a:lnTo>
                      <a:pt x="49" y="1081"/>
                    </a:lnTo>
                    <a:lnTo>
                      <a:pt x="49" y="1081"/>
                    </a:lnTo>
                    <a:lnTo>
                      <a:pt x="49" y="1089"/>
                    </a:lnTo>
                    <a:lnTo>
                      <a:pt x="49" y="1089"/>
                    </a:lnTo>
                    <a:lnTo>
                      <a:pt x="49" y="1097"/>
                    </a:lnTo>
                    <a:lnTo>
                      <a:pt x="49" y="1097"/>
                    </a:lnTo>
                    <a:lnTo>
                      <a:pt x="49" y="1097"/>
                    </a:lnTo>
                    <a:lnTo>
                      <a:pt x="49" y="1097"/>
                    </a:lnTo>
                    <a:lnTo>
                      <a:pt x="49" y="1105"/>
                    </a:lnTo>
                    <a:lnTo>
                      <a:pt x="49" y="1105"/>
                    </a:lnTo>
                    <a:lnTo>
                      <a:pt x="49" y="1113"/>
                    </a:lnTo>
                    <a:lnTo>
                      <a:pt x="49" y="1113"/>
                    </a:lnTo>
                    <a:lnTo>
                      <a:pt x="49" y="1113"/>
                    </a:lnTo>
                    <a:lnTo>
                      <a:pt x="49" y="1113"/>
                    </a:lnTo>
                    <a:lnTo>
                      <a:pt x="49" y="1113"/>
                    </a:lnTo>
                    <a:lnTo>
                      <a:pt x="49" y="1113"/>
                    </a:lnTo>
                    <a:lnTo>
                      <a:pt x="41" y="1122"/>
                    </a:lnTo>
                    <a:lnTo>
                      <a:pt x="41" y="1122"/>
                    </a:lnTo>
                    <a:lnTo>
                      <a:pt x="41" y="1122"/>
                    </a:lnTo>
                    <a:lnTo>
                      <a:pt x="41" y="1122"/>
                    </a:lnTo>
                    <a:lnTo>
                      <a:pt x="41" y="1130"/>
                    </a:lnTo>
                    <a:lnTo>
                      <a:pt x="41" y="1130"/>
                    </a:lnTo>
                    <a:lnTo>
                      <a:pt x="41" y="1130"/>
                    </a:lnTo>
                    <a:lnTo>
                      <a:pt x="41" y="1130"/>
                    </a:lnTo>
                    <a:lnTo>
                      <a:pt x="41" y="1130"/>
                    </a:lnTo>
                    <a:lnTo>
                      <a:pt x="32" y="1130"/>
                    </a:lnTo>
                    <a:lnTo>
                      <a:pt x="32" y="1138"/>
                    </a:lnTo>
                    <a:lnTo>
                      <a:pt x="32" y="1138"/>
                    </a:lnTo>
                    <a:lnTo>
                      <a:pt x="32" y="1146"/>
                    </a:lnTo>
                    <a:lnTo>
                      <a:pt x="32" y="1146"/>
                    </a:lnTo>
                    <a:lnTo>
                      <a:pt x="32" y="1146"/>
                    </a:lnTo>
                    <a:lnTo>
                      <a:pt x="32" y="1154"/>
                    </a:lnTo>
                    <a:lnTo>
                      <a:pt x="32" y="1154"/>
                    </a:lnTo>
                    <a:lnTo>
                      <a:pt x="32" y="1154"/>
                    </a:lnTo>
                    <a:lnTo>
                      <a:pt x="32" y="1154"/>
                    </a:lnTo>
                    <a:lnTo>
                      <a:pt x="32" y="1154"/>
                    </a:lnTo>
                    <a:lnTo>
                      <a:pt x="32" y="1154"/>
                    </a:lnTo>
                    <a:lnTo>
                      <a:pt x="32" y="1162"/>
                    </a:lnTo>
                    <a:lnTo>
                      <a:pt x="32" y="1162"/>
                    </a:lnTo>
                    <a:lnTo>
                      <a:pt x="32" y="1162"/>
                    </a:lnTo>
                    <a:lnTo>
                      <a:pt x="32" y="1170"/>
                    </a:lnTo>
                    <a:lnTo>
                      <a:pt x="32" y="1170"/>
                    </a:lnTo>
                    <a:lnTo>
                      <a:pt x="32" y="1170"/>
                    </a:lnTo>
                    <a:lnTo>
                      <a:pt x="41" y="1178"/>
                    </a:lnTo>
                    <a:lnTo>
                      <a:pt x="41" y="1178"/>
                    </a:lnTo>
                    <a:lnTo>
                      <a:pt x="41" y="1178"/>
                    </a:lnTo>
                    <a:lnTo>
                      <a:pt x="41" y="1178"/>
                    </a:lnTo>
                    <a:lnTo>
                      <a:pt x="49" y="1178"/>
                    </a:lnTo>
                    <a:lnTo>
                      <a:pt x="49" y="1178"/>
                    </a:lnTo>
                    <a:lnTo>
                      <a:pt x="49" y="1186"/>
                    </a:lnTo>
                    <a:lnTo>
                      <a:pt x="49" y="1186"/>
                    </a:lnTo>
                    <a:lnTo>
                      <a:pt x="49" y="1194"/>
                    </a:lnTo>
                    <a:lnTo>
                      <a:pt x="49" y="1194"/>
                    </a:lnTo>
                    <a:lnTo>
                      <a:pt x="49" y="1194"/>
                    </a:lnTo>
                    <a:lnTo>
                      <a:pt x="49" y="1202"/>
                    </a:lnTo>
                    <a:lnTo>
                      <a:pt x="49" y="1202"/>
                    </a:lnTo>
                    <a:lnTo>
                      <a:pt x="49" y="1202"/>
                    </a:lnTo>
                    <a:lnTo>
                      <a:pt x="49" y="1202"/>
                    </a:lnTo>
                    <a:lnTo>
                      <a:pt x="49" y="1210"/>
                    </a:lnTo>
                    <a:lnTo>
                      <a:pt x="49" y="1210"/>
                    </a:lnTo>
                    <a:lnTo>
                      <a:pt x="49" y="1210"/>
                    </a:lnTo>
                    <a:lnTo>
                      <a:pt x="49" y="1218"/>
                    </a:lnTo>
                    <a:lnTo>
                      <a:pt x="49" y="1218"/>
                    </a:lnTo>
                    <a:lnTo>
                      <a:pt x="49" y="1218"/>
                    </a:lnTo>
                    <a:lnTo>
                      <a:pt x="49" y="1218"/>
                    </a:lnTo>
                    <a:lnTo>
                      <a:pt x="41" y="1218"/>
                    </a:lnTo>
                    <a:lnTo>
                      <a:pt x="41" y="1218"/>
                    </a:lnTo>
                    <a:lnTo>
                      <a:pt x="41" y="1226"/>
                    </a:lnTo>
                    <a:lnTo>
                      <a:pt x="41" y="1226"/>
                    </a:lnTo>
                    <a:lnTo>
                      <a:pt x="41" y="1235"/>
                    </a:lnTo>
                    <a:lnTo>
                      <a:pt x="41" y="1235"/>
                    </a:lnTo>
                    <a:lnTo>
                      <a:pt x="41" y="1235"/>
                    </a:lnTo>
                    <a:lnTo>
                      <a:pt x="41" y="1235"/>
                    </a:lnTo>
                    <a:lnTo>
                      <a:pt x="41" y="1235"/>
                    </a:lnTo>
                    <a:lnTo>
                      <a:pt x="41" y="1243"/>
                    </a:lnTo>
                    <a:lnTo>
                      <a:pt x="41" y="1243"/>
                    </a:lnTo>
                    <a:lnTo>
                      <a:pt x="41" y="1243"/>
                    </a:lnTo>
                    <a:lnTo>
                      <a:pt x="41" y="1243"/>
                    </a:lnTo>
                    <a:lnTo>
                      <a:pt x="41" y="1243"/>
                    </a:lnTo>
                    <a:lnTo>
                      <a:pt x="41" y="1243"/>
                    </a:lnTo>
                    <a:lnTo>
                      <a:pt x="41" y="1243"/>
                    </a:lnTo>
                    <a:lnTo>
                      <a:pt x="41" y="1251"/>
                    </a:lnTo>
                    <a:lnTo>
                      <a:pt x="41" y="1251"/>
                    </a:lnTo>
                    <a:lnTo>
                      <a:pt x="41" y="1251"/>
                    </a:lnTo>
                    <a:lnTo>
                      <a:pt x="49" y="1251"/>
                    </a:lnTo>
                    <a:lnTo>
                      <a:pt x="49" y="1251"/>
                    </a:lnTo>
                    <a:lnTo>
                      <a:pt x="49" y="1259"/>
                    </a:lnTo>
                    <a:lnTo>
                      <a:pt x="57" y="1259"/>
                    </a:lnTo>
                    <a:lnTo>
                      <a:pt x="57" y="1259"/>
                    </a:lnTo>
                    <a:lnTo>
                      <a:pt x="57" y="1259"/>
                    </a:lnTo>
                    <a:lnTo>
                      <a:pt x="65" y="1267"/>
                    </a:lnTo>
                    <a:lnTo>
                      <a:pt x="65" y="1267"/>
                    </a:lnTo>
                    <a:lnTo>
                      <a:pt x="65" y="1267"/>
                    </a:lnTo>
                    <a:lnTo>
                      <a:pt x="65" y="1267"/>
                    </a:lnTo>
                    <a:lnTo>
                      <a:pt x="65" y="1275"/>
                    </a:lnTo>
                    <a:lnTo>
                      <a:pt x="65" y="1275"/>
                    </a:lnTo>
                    <a:lnTo>
                      <a:pt x="65" y="1275"/>
                    </a:lnTo>
                    <a:lnTo>
                      <a:pt x="65" y="1275"/>
                    </a:lnTo>
                    <a:lnTo>
                      <a:pt x="65" y="1283"/>
                    </a:lnTo>
                    <a:lnTo>
                      <a:pt x="65" y="1283"/>
                    </a:lnTo>
                    <a:lnTo>
                      <a:pt x="65" y="1283"/>
                    </a:lnTo>
                    <a:lnTo>
                      <a:pt x="73" y="1283"/>
                    </a:lnTo>
                    <a:lnTo>
                      <a:pt x="73" y="1283"/>
                    </a:lnTo>
                    <a:lnTo>
                      <a:pt x="73" y="1291"/>
                    </a:lnTo>
                    <a:lnTo>
                      <a:pt x="73" y="1291"/>
                    </a:lnTo>
                    <a:lnTo>
                      <a:pt x="73" y="1291"/>
                    </a:lnTo>
                    <a:lnTo>
                      <a:pt x="73" y="1291"/>
                    </a:lnTo>
                    <a:lnTo>
                      <a:pt x="73" y="1299"/>
                    </a:lnTo>
                    <a:lnTo>
                      <a:pt x="73" y="1299"/>
                    </a:lnTo>
                    <a:lnTo>
                      <a:pt x="73" y="1299"/>
                    </a:lnTo>
                    <a:lnTo>
                      <a:pt x="73" y="1299"/>
                    </a:lnTo>
                    <a:lnTo>
                      <a:pt x="73" y="1299"/>
                    </a:lnTo>
                    <a:lnTo>
                      <a:pt x="73" y="1307"/>
                    </a:lnTo>
                    <a:lnTo>
                      <a:pt x="73" y="1307"/>
                    </a:lnTo>
                    <a:lnTo>
                      <a:pt x="73" y="1315"/>
                    </a:lnTo>
                    <a:lnTo>
                      <a:pt x="73" y="1315"/>
                    </a:lnTo>
                    <a:lnTo>
                      <a:pt x="73" y="1323"/>
                    </a:lnTo>
                    <a:lnTo>
                      <a:pt x="73" y="1323"/>
                    </a:lnTo>
                    <a:lnTo>
                      <a:pt x="73" y="1323"/>
                    </a:lnTo>
                    <a:lnTo>
                      <a:pt x="73" y="1331"/>
                    </a:lnTo>
                    <a:lnTo>
                      <a:pt x="73" y="1331"/>
                    </a:lnTo>
                    <a:lnTo>
                      <a:pt x="73" y="1331"/>
                    </a:lnTo>
                    <a:lnTo>
                      <a:pt x="73" y="1331"/>
                    </a:lnTo>
                    <a:lnTo>
                      <a:pt x="73" y="1339"/>
                    </a:lnTo>
                    <a:lnTo>
                      <a:pt x="73" y="1339"/>
                    </a:lnTo>
                    <a:lnTo>
                      <a:pt x="73" y="1339"/>
                    </a:lnTo>
                    <a:lnTo>
                      <a:pt x="73" y="1348"/>
                    </a:lnTo>
                    <a:lnTo>
                      <a:pt x="73" y="1348"/>
                    </a:lnTo>
                    <a:lnTo>
                      <a:pt x="73" y="1348"/>
                    </a:lnTo>
                    <a:lnTo>
                      <a:pt x="73" y="1348"/>
                    </a:lnTo>
                    <a:lnTo>
                      <a:pt x="73" y="1356"/>
                    </a:lnTo>
                    <a:lnTo>
                      <a:pt x="73" y="1356"/>
                    </a:lnTo>
                    <a:lnTo>
                      <a:pt x="73" y="1356"/>
                    </a:lnTo>
                    <a:lnTo>
                      <a:pt x="73" y="1356"/>
                    </a:lnTo>
                    <a:lnTo>
                      <a:pt x="73" y="1364"/>
                    </a:lnTo>
                    <a:lnTo>
                      <a:pt x="73" y="1364"/>
                    </a:lnTo>
                    <a:lnTo>
                      <a:pt x="73" y="1364"/>
                    </a:lnTo>
                    <a:lnTo>
                      <a:pt x="73" y="1364"/>
                    </a:lnTo>
                    <a:lnTo>
                      <a:pt x="73" y="1364"/>
                    </a:lnTo>
                    <a:lnTo>
                      <a:pt x="81" y="1372"/>
                    </a:lnTo>
                    <a:lnTo>
                      <a:pt x="81" y="1372"/>
                    </a:lnTo>
                    <a:lnTo>
                      <a:pt x="81" y="1372"/>
                    </a:lnTo>
                    <a:lnTo>
                      <a:pt x="81" y="1372"/>
                    </a:lnTo>
                    <a:lnTo>
                      <a:pt x="81" y="1372"/>
                    </a:lnTo>
                    <a:lnTo>
                      <a:pt x="81" y="1372"/>
                    </a:lnTo>
                    <a:lnTo>
                      <a:pt x="81" y="1372"/>
                    </a:lnTo>
                    <a:lnTo>
                      <a:pt x="81" y="1372"/>
                    </a:lnTo>
                    <a:lnTo>
                      <a:pt x="81" y="1380"/>
                    </a:lnTo>
                    <a:lnTo>
                      <a:pt x="81" y="1380"/>
                    </a:lnTo>
                    <a:lnTo>
                      <a:pt x="81" y="1380"/>
                    </a:lnTo>
                    <a:lnTo>
                      <a:pt x="89" y="1388"/>
                    </a:lnTo>
                    <a:lnTo>
                      <a:pt x="89" y="1388"/>
                    </a:lnTo>
                    <a:lnTo>
                      <a:pt x="89" y="1388"/>
                    </a:lnTo>
                    <a:lnTo>
                      <a:pt x="89" y="1396"/>
                    </a:lnTo>
                    <a:lnTo>
                      <a:pt x="89" y="1396"/>
                    </a:lnTo>
                    <a:lnTo>
                      <a:pt x="89" y="1396"/>
                    </a:lnTo>
                    <a:lnTo>
                      <a:pt x="89" y="1396"/>
                    </a:lnTo>
                    <a:lnTo>
                      <a:pt x="89" y="1396"/>
                    </a:lnTo>
                    <a:lnTo>
                      <a:pt x="89" y="1404"/>
                    </a:lnTo>
                    <a:lnTo>
                      <a:pt x="89" y="1404"/>
                    </a:lnTo>
                    <a:lnTo>
                      <a:pt x="89" y="1404"/>
                    </a:lnTo>
                    <a:lnTo>
                      <a:pt x="89" y="1404"/>
                    </a:lnTo>
                    <a:lnTo>
                      <a:pt x="89" y="1404"/>
                    </a:lnTo>
                    <a:lnTo>
                      <a:pt x="89" y="1404"/>
                    </a:lnTo>
                    <a:lnTo>
                      <a:pt x="89" y="1412"/>
                    </a:lnTo>
                    <a:lnTo>
                      <a:pt x="89" y="1412"/>
                    </a:lnTo>
                    <a:lnTo>
                      <a:pt x="89" y="1412"/>
                    </a:lnTo>
                    <a:lnTo>
                      <a:pt x="89" y="1420"/>
                    </a:lnTo>
                    <a:lnTo>
                      <a:pt x="89" y="1420"/>
                    </a:lnTo>
                    <a:lnTo>
                      <a:pt x="89" y="1420"/>
                    </a:lnTo>
                    <a:lnTo>
                      <a:pt x="89" y="1428"/>
                    </a:lnTo>
                    <a:lnTo>
                      <a:pt x="89" y="1436"/>
                    </a:lnTo>
                    <a:lnTo>
                      <a:pt x="89" y="1436"/>
                    </a:lnTo>
                    <a:lnTo>
                      <a:pt x="89" y="1444"/>
                    </a:lnTo>
                    <a:lnTo>
                      <a:pt x="89" y="1444"/>
                    </a:lnTo>
                    <a:lnTo>
                      <a:pt x="89" y="1444"/>
                    </a:lnTo>
                    <a:lnTo>
                      <a:pt x="89" y="1452"/>
                    </a:lnTo>
                    <a:lnTo>
                      <a:pt x="89" y="1452"/>
                    </a:lnTo>
                    <a:lnTo>
                      <a:pt x="97" y="1461"/>
                    </a:lnTo>
                    <a:lnTo>
                      <a:pt x="97" y="1461"/>
                    </a:lnTo>
                    <a:lnTo>
                      <a:pt x="105" y="1461"/>
                    </a:lnTo>
                    <a:lnTo>
                      <a:pt x="105" y="1461"/>
                    </a:lnTo>
                    <a:lnTo>
                      <a:pt x="105" y="1461"/>
                    </a:lnTo>
                    <a:lnTo>
                      <a:pt x="105" y="1461"/>
                    </a:lnTo>
                    <a:lnTo>
                      <a:pt x="105" y="1461"/>
                    </a:lnTo>
                    <a:lnTo>
                      <a:pt x="105" y="1461"/>
                    </a:lnTo>
                    <a:lnTo>
                      <a:pt x="105" y="1461"/>
                    </a:lnTo>
                    <a:lnTo>
                      <a:pt x="105" y="1461"/>
                    </a:lnTo>
                    <a:lnTo>
                      <a:pt x="105" y="1461"/>
                    </a:lnTo>
                    <a:lnTo>
                      <a:pt x="105" y="1461"/>
                    </a:lnTo>
                    <a:lnTo>
                      <a:pt x="105" y="1469"/>
                    </a:lnTo>
                    <a:lnTo>
                      <a:pt x="105" y="1477"/>
                    </a:lnTo>
                    <a:lnTo>
                      <a:pt x="105" y="1477"/>
                    </a:lnTo>
                    <a:lnTo>
                      <a:pt x="105" y="1485"/>
                    </a:lnTo>
                    <a:lnTo>
                      <a:pt x="105" y="1485"/>
                    </a:lnTo>
                    <a:lnTo>
                      <a:pt x="105" y="1485"/>
                    </a:lnTo>
                    <a:lnTo>
                      <a:pt x="105" y="1485"/>
                    </a:lnTo>
                    <a:lnTo>
                      <a:pt x="105" y="1493"/>
                    </a:lnTo>
                    <a:lnTo>
                      <a:pt x="105" y="1493"/>
                    </a:lnTo>
                    <a:lnTo>
                      <a:pt x="105" y="1493"/>
                    </a:lnTo>
                    <a:lnTo>
                      <a:pt x="105" y="1493"/>
                    </a:lnTo>
                    <a:lnTo>
                      <a:pt x="105" y="1493"/>
                    </a:lnTo>
                    <a:lnTo>
                      <a:pt x="105" y="1501"/>
                    </a:lnTo>
                    <a:lnTo>
                      <a:pt x="105" y="1501"/>
                    </a:lnTo>
                    <a:lnTo>
                      <a:pt x="105" y="1501"/>
                    </a:lnTo>
                    <a:lnTo>
                      <a:pt x="113" y="1509"/>
                    </a:lnTo>
                    <a:lnTo>
                      <a:pt x="113" y="1509"/>
                    </a:lnTo>
                    <a:lnTo>
                      <a:pt x="113" y="1509"/>
                    </a:lnTo>
                    <a:lnTo>
                      <a:pt x="113" y="1517"/>
                    </a:lnTo>
                    <a:lnTo>
                      <a:pt x="113" y="1517"/>
                    </a:lnTo>
                    <a:lnTo>
                      <a:pt x="113" y="1517"/>
                    </a:lnTo>
                    <a:lnTo>
                      <a:pt x="113" y="1525"/>
                    </a:lnTo>
                    <a:lnTo>
                      <a:pt x="113" y="1525"/>
                    </a:lnTo>
                    <a:lnTo>
                      <a:pt x="113" y="1525"/>
                    </a:lnTo>
                    <a:lnTo>
                      <a:pt x="113" y="1525"/>
                    </a:lnTo>
                    <a:lnTo>
                      <a:pt x="113" y="1525"/>
                    </a:lnTo>
                    <a:lnTo>
                      <a:pt x="113" y="1533"/>
                    </a:lnTo>
                    <a:lnTo>
                      <a:pt x="113" y="1533"/>
                    </a:lnTo>
                    <a:lnTo>
                      <a:pt x="113" y="1541"/>
                    </a:lnTo>
                    <a:lnTo>
                      <a:pt x="113" y="1541"/>
                    </a:lnTo>
                    <a:lnTo>
                      <a:pt x="113" y="1541"/>
                    </a:lnTo>
                    <a:lnTo>
                      <a:pt x="113" y="1541"/>
                    </a:lnTo>
                    <a:lnTo>
                      <a:pt x="113" y="1549"/>
                    </a:lnTo>
                    <a:lnTo>
                      <a:pt x="113" y="1549"/>
                    </a:lnTo>
                    <a:lnTo>
                      <a:pt x="113" y="1557"/>
                    </a:lnTo>
                    <a:lnTo>
                      <a:pt x="113" y="1557"/>
                    </a:lnTo>
                    <a:lnTo>
                      <a:pt x="113" y="1557"/>
                    </a:lnTo>
                    <a:lnTo>
                      <a:pt x="113" y="1557"/>
                    </a:lnTo>
                    <a:lnTo>
                      <a:pt x="113" y="1565"/>
                    </a:lnTo>
                    <a:lnTo>
                      <a:pt x="113" y="1565"/>
                    </a:lnTo>
                    <a:lnTo>
                      <a:pt x="113" y="1565"/>
                    </a:lnTo>
                    <a:lnTo>
                      <a:pt x="113" y="1565"/>
                    </a:lnTo>
                    <a:lnTo>
                      <a:pt x="113" y="1565"/>
                    </a:lnTo>
                    <a:lnTo>
                      <a:pt x="113" y="1573"/>
                    </a:lnTo>
                    <a:lnTo>
                      <a:pt x="113" y="1573"/>
                    </a:lnTo>
                    <a:lnTo>
                      <a:pt x="113" y="1573"/>
                    </a:lnTo>
                    <a:lnTo>
                      <a:pt x="113" y="1573"/>
                    </a:lnTo>
                    <a:lnTo>
                      <a:pt x="113" y="1573"/>
                    </a:lnTo>
                    <a:lnTo>
                      <a:pt x="113" y="1582"/>
                    </a:lnTo>
                    <a:lnTo>
                      <a:pt x="113" y="1582"/>
                    </a:lnTo>
                    <a:lnTo>
                      <a:pt x="113" y="1582"/>
                    </a:lnTo>
                    <a:lnTo>
                      <a:pt x="105" y="1590"/>
                    </a:lnTo>
                    <a:lnTo>
                      <a:pt x="113" y="1590"/>
                    </a:lnTo>
                    <a:lnTo>
                      <a:pt x="105" y="1598"/>
                    </a:lnTo>
                    <a:lnTo>
                      <a:pt x="105" y="1598"/>
                    </a:lnTo>
                    <a:lnTo>
                      <a:pt x="105" y="1598"/>
                    </a:lnTo>
                    <a:lnTo>
                      <a:pt x="105" y="1598"/>
                    </a:lnTo>
                    <a:lnTo>
                      <a:pt x="105" y="1606"/>
                    </a:lnTo>
                    <a:lnTo>
                      <a:pt x="105" y="1606"/>
                    </a:lnTo>
                    <a:lnTo>
                      <a:pt x="105" y="1606"/>
                    </a:lnTo>
                    <a:lnTo>
                      <a:pt x="105" y="1606"/>
                    </a:lnTo>
                    <a:lnTo>
                      <a:pt x="97" y="1614"/>
                    </a:lnTo>
                    <a:lnTo>
                      <a:pt x="97" y="1614"/>
                    </a:lnTo>
                    <a:lnTo>
                      <a:pt x="97" y="1614"/>
                    </a:lnTo>
                    <a:lnTo>
                      <a:pt x="97" y="1614"/>
                    </a:lnTo>
                    <a:lnTo>
                      <a:pt x="97" y="1622"/>
                    </a:lnTo>
                    <a:lnTo>
                      <a:pt x="97" y="1622"/>
                    </a:lnTo>
                    <a:lnTo>
                      <a:pt x="97" y="1622"/>
                    </a:lnTo>
                    <a:lnTo>
                      <a:pt x="97" y="1622"/>
                    </a:lnTo>
                    <a:lnTo>
                      <a:pt x="89" y="1622"/>
                    </a:lnTo>
                    <a:lnTo>
                      <a:pt x="89" y="1622"/>
                    </a:lnTo>
                    <a:lnTo>
                      <a:pt x="89" y="1630"/>
                    </a:lnTo>
                    <a:lnTo>
                      <a:pt x="89" y="1630"/>
                    </a:lnTo>
                    <a:lnTo>
                      <a:pt x="89" y="1630"/>
                    </a:lnTo>
                    <a:lnTo>
                      <a:pt x="89" y="1630"/>
                    </a:lnTo>
                    <a:lnTo>
                      <a:pt x="89" y="1630"/>
                    </a:lnTo>
                    <a:lnTo>
                      <a:pt x="89" y="1630"/>
                    </a:lnTo>
                    <a:lnTo>
                      <a:pt x="89" y="1638"/>
                    </a:lnTo>
                    <a:lnTo>
                      <a:pt x="89" y="1638"/>
                    </a:lnTo>
                    <a:lnTo>
                      <a:pt x="81" y="1638"/>
                    </a:lnTo>
                    <a:lnTo>
                      <a:pt x="81" y="1638"/>
                    </a:lnTo>
                    <a:lnTo>
                      <a:pt x="81" y="1638"/>
                    </a:lnTo>
                    <a:lnTo>
                      <a:pt x="81" y="1638"/>
                    </a:lnTo>
                    <a:lnTo>
                      <a:pt x="81" y="1646"/>
                    </a:lnTo>
                    <a:lnTo>
                      <a:pt x="81" y="1646"/>
                    </a:lnTo>
                    <a:lnTo>
                      <a:pt x="81" y="1646"/>
                    </a:lnTo>
                    <a:lnTo>
                      <a:pt x="81" y="1646"/>
                    </a:lnTo>
                    <a:lnTo>
                      <a:pt x="81" y="1654"/>
                    </a:lnTo>
                    <a:lnTo>
                      <a:pt x="81" y="1654"/>
                    </a:lnTo>
                    <a:lnTo>
                      <a:pt x="81" y="1654"/>
                    </a:lnTo>
                    <a:lnTo>
                      <a:pt x="81" y="1654"/>
                    </a:lnTo>
                    <a:lnTo>
                      <a:pt x="73" y="1662"/>
                    </a:lnTo>
                    <a:lnTo>
                      <a:pt x="73" y="1662"/>
                    </a:lnTo>
                    <a:lnTo>
                      <a:pt x="73" y="1662"/>
                    </a:lnTo>
                    <a:lnTo>
                      <a:pt x="73" y="1662"/>
                    </a:lnTo>
                    <a:lnTo>
                      <a:pt x="73" y="1670"/>
                    </a:lnTo>
                    <a:lnTo>
                      <a:pt x="73" y="1670"/>
                    </a:lnTo>
                    <a:lnTo>
                      <a:pt x="73" y="1678"/>
                    </a:lnTo>
                    <a:lnTo>
                      <a:pt x="73" y="1678"/>
                    </a:lnTo>
                    <a:lnTo>
                      <a:pt x="73" y="1678"/>
                    </a:lnTo>
                    <a:lnTo>
                      <a:pt x="73" y="1686"/>
                    </a:lnTo>
                    <a:lnTo>
                      <a:pt x="73" y="1686"/>
                    </a:lnTo>
                    <a:lnTo>
                      <a:pt x="73" y="1686"/>
                    </a:lnTo>
                    <a:lnTo>
                      <a:pt x="73" y="1695"/>
                    </a:lnTo>
                    <a:lnTo>
                      <a:pt x="73" y="1695"/>
                    </a:lnTo>
                    <a:lnTo>
                      <a:pt x="73" y="1695"/>
                    </a:lnTo>
                    <a:lnTo>
                      <a:pt x="73" y="1695"/>
                    </a:lnTo>
                    <a:lnTo>
                      <a:pt x="73" y="1695"/>
                    </a:lnTo>
                    <a:lnTo>
                      <a:pt x="81" y="1703"/>
                    </a:lnTo>
                    <a:lnTo>
                      <a:pt x="81" y="1703"/>
                    </a:lnTo>
                    <a:lnTo>
                      <a:pt x="81" y="1703"/>
                    </a:lnTo>
                    <a:lnTo>
                      <a:pt x="81" y="1703"/>
                    </a:lnTo>
                    <a:lnTo>
                      <a:pt x="81" y="1703"/>
                    </a:lnTo>
                    <a:lnTo>
                      <a:pt x="81" y="1703"/>
                    </a:lnTo>
                    <a:lnTo>
                      <a:pt x="81" y="1711"/>
                    </a:lnTo>
                    <a:lnTo>
                      <a:pt x="81" y="1711"/>
                    </a:lnTo>
                    <a:lnTo>
                      <a:pt x="81" y="1711"/>
                    </a:lnTo>
                    <a:lnTo>
                      <a:pt x="81" y="1711"/>
                    </a:lnTo>
                    <a:lnTo>
                      <a:pt x="81" y="1719"/>
                    </a:lnTo>
                    <a:lnTo>
                      <a:pt x="81" y="1719"/>
                    </a:lnTo>
                    <a:lnTo>
                      <a:pt x="89" y="1719"/>
                    </a:lnTo>
                    <a:lnTo>
                      <a:pt x="89" y="1719"/>
                    </a:lnTo>
                    <a:lnTo>
                      <a:pt x="89" y="1719"/>
                    </a:lnTo>
                    <a:lnTo>
                      <a:pt x="89" y="1719"/>
                    </a:lnTo>
                    <a:lnTo>
                      <a:pt x="89" y="1727"/>
                    </a:lnTo>
                    <a:lnTo>
                      <a:pt x="89" y="1727"/>
                    </a:lnTo>
                    <a:lnTo>
                      <a:pt x="89" y="1727"/>
                    </a:lnTo>
                    <a:lnTo>
                      <a:pt x="89" y="1727"/>
                    </a:lnTo>
                    <a:lnTo>
                      <a:pt x="89" y="1727"/>
                    </a:lnTo>
                    <a:lnTo>
                      <a:pt x="89" y="1735"/>
                    </a:lnTo>
                    <a:lnTo>
                      <a:pt x="89" y="1735"/>
                    </a:lnTo>
                    <a:lnTo>
                      <a:pt x="89" y="1735"/>
                    </a:lnTo>
                    <a:lnTo>
                      <a:pt x="97" y="1735"/>
                    </a:lnTo>
                    <a:lnTo>
                      <a:pt x="97" y="1743"/>
                    </a:lnTo>
                    <a:lnTo>
                      <a:pt x="97" y="1743"/>
                    </a:lnTo>
                    <a:lnTo>
                      <a:pt x="97" y="1743"/>
                    </a:lnTo>
                    <a:lnTo>
                      <a:pt x="97" y="1751"/>
                    </a:lnTo>
                    <a:lnTo>
                      <a:pt x="105" y="1751"/>
                    </a:lnTo>
                    <a:lnTo>
                      <a:pt x="105" y="1751"/>
                    </a:lnTo>
                    <a:lnTo>
                      <a:pt x="113" y="1759"/>
                    </a:lnTo>
                    <a:lnTo>
                      <a:pt x="113" y="1759"/>
                    </a:lnTo>
                    <a:lnTo>
                      <a:pt x="113" y="1759"/>
                    </a:lnTo>
                    <a:lnTo>
                      <a:pt x="121" y="1759"/>
                    </a:lnTo>
                    <a:lnTo>
                      <a:pt x="121" y="1767"/>
                    </a:lnTo>
                    <a:lnTo>
                      <a:pt x="121" y="1767"/>
                    </a:lnTo>
                    <a:lnTo>
                      <a:pt x="129" y="1775"/>
                    </a:lnTo>
                    <a:lnTo>
                      <a:pt x="129" y="1775"/>
                    </a:lnTo>
                    <a:lnTo>
                      <a:pt x="129" y="1775"/>
                    </a:lnTo>
                    <a:lnTo>
                      <a:pt x="137" y="1775"/>
                    </a:lnTo>
                    <a:lnTo>
                      <a:pt x="137" y="1775"/>
                    </a:lnTo>
                    <a:lnTo>
                      <a:pt x="137" y="1775"/>
                    </a:lnTo>
                    <a:lnTo>
                      <a:pt x="137" y="1775"/>
                    </a:lnTo>
                    <a:lnTo>
                      <a:pt x="145" y="1783"/>
                    </a:lnTo>
                    <a:lnTo>
                      <a:pt x="145" y="1783"/>
                    </a:lnTo>
                    <a:lnTo>
                      <a:pt x="145" y="1783"/>
                    </a:lnTo>
                    <a:lnTo>
                      <a:pt x="145" y="1791"/>
                    </a:lnTo>
                    <a:lnTo>
                      <a:pt x="145" y="1799"/>
                    </a:lnTo>
                    <a:lnTo>
                      <a:pt x="145" y="1799"/>
                    </a:lnTo>
                    <a:lnTo>
                      <a:pt x="153" y="1799"/>
                    </a:lnTo>
                    <a:lnTo>
                      <a:pt x="153" y="1808"/>
                    </a:lnTo>
                    <a:lnTo>
                      <a:pt x="153" y="1808"/>
                    </a:lnTo>
                    <a:lnTo>
                      <a:pt x="153" y="1808"/>
                    </a:lnTo>
                    <a:lnTo>
                      <a:pt x="153" y="1808"/>
                    </a:lnTo>
                    <a:lnTo>
                      <a:pt x="161" y="1816"/>
                    </a:lnTo>
                    <a:lnTo>
                      <a:pt x="161" y="1816"/>
                    </a:lnTo>
                    <a:lnTo>
                      <a:pt x="161" y="1816"/>
                    </a:lnTo>
                    <a:lnTo>
                      <a:pt x="170" y="1816"/>
                    </a:lnTo>
                    <a:lnTo>
                      <a:pt x="170" y="1816"/>
                    </a:lnTo>
                    <a:lnTo>
                      <a:pt x="170" y="1816"/>
                    </a:lnTo>
                    <a:lnTo>
                      <a:pt x="170" y="1816"/>
                    </a:lnTo>
                    <a:lnTo>
                      <a:pt x="170" y="1816"/>
                    </a:lnTo>
                    <a:lnTo>
                      <a:pt x="170" y="1816"/>
                    </a:lnTo>
                    <a:lnTo>
                      <a:pt x="170" y="1824"/>
                    </a:lnTo>
                    <a:lnTo>
                      <a:pt x="178" y="1824"/>
                    </a:lnTo>
                    <a:lnTo>
                      <a:pt x="178" y="1824"/>
                    </a:lnTo>
                    <a:lnTo>
                      <a:pt x="178" y="1824"/>
                    </a:lnTo>
                    <a:lnTo>
                      <a:pt x="178" y="1824"/>
                    </a:lnTo>
                    <a:lnTo>
                      <a:pt x="178" y="1824"/>
                    </a:lnTo>
                    <a:lnTo>
                      <a:pt x="186" y="1832"/>
                    </a:lnTo>
                    <a:lnTo>
                      <a:pt x="186" y="1832"/>
                    </a:lnTo>
                    <a:lnTo>
                      <a:pt x="178" y="1832"/>
                    </a:lnTo>
                    <a:lnTo>
                      <a:pt x="178" y="1840"/>
                    </a:lnTo>
                    <a:lnTo>
                      <a:pt x="178" y="1840"/>
                    </a:lnTo>
                    <a:lnTo>
                      <a:pt x="178" y="1840"/>
                    </a:lnTo>
                    <a:lnTo>
                      <a:pt x="178" y="1840"/>
                    </a:lnTo>
                    <a:lnTo>
                      <a:pt x="178" y="1840"/>
                    </a:lnTo>
                    <a:lnTo>
                      <a:pt x="178" y="1840"/>
                    </a:lnTo>
                    <a:lnTo>
                      <a:pt x="178" y="1840"/>
                    </a:lnTo>
                    <a:lnTo>
                      <a:pt x="178" y="1840"/>
                    </a:lnTo>
                    <a:lnTo>
                      <a:pt x="186" y="1848"/>
                    </a:lnTo>
                    <a:lnTo>
                      <a:pt x="186" y="1848"/>
                    </a:lnTo>
                    <a:lnTo>
                      <a:pt x="186" y="1848"/>
                    </a:lnTo>
                    <a:lnTo>
                      <a:pt x="186" y="1848"/>
                    </a:lnTo>
                    <a:lnTo>
                      <a:pt x="186" y="1848"/>
                    </a:lnTo>
                    <a:lnTo>
                      <a:pt x="186" y="1848"/>
                    </a:lnTo>
                    <a:lnTo>
                      <a:pt x="194" y="1856"/>
                    </a:lnTo>
                    <a:lnTo>
                      <a:pt x="194" y="1856"/>
                    </a:lnTo>
                    <a:lnTo>
                      <a:pt x="194" y="1856"/>
                    </a:lnTo>
                    <a:lnTo>
                      <a:pt x="194" y="1856"/>
                    </a:lnTo>
                    <a:lnTo>
                      <a:pt x="194" y="1856"/>
                    </a:lnTo>
                    <a:lnTo>
                      <a:pt x="194" y="1856"/>
                    </a:lnTo>
                    <a:lnTo>
                      <a:pt x="194" y="1856"/>
                    </a:lnTo>
                    <a:lnTo>
                      <a:pt x="194" y="1856"/>
                    </a:lnTo>
                    <a:lnTo>
                      <a:pt x="186" y="1864"/>
                    </a:lnTo>
                    <a:lnTo>
                      <a:pt x="186" y="1864"/>
                    </a:lnTo>
                    <a:lnTo>
                      <a:pt x="186" y="1864"/>
                    </a:lnTo>
                    <a:lnTo>
                      <a:pt x="186" y="1864"/>
                    </a:lnTo>
                    <a:lnTo>
                      <a:pt x="186" y="1872"/>
                    </a:lnTo>
                    <a:lnTo>
                      <a:pt x="186" y="1872"/>
                    </a:lnTo>
                    <a:lnTo>
                      <a:pt x="194" y="1872"/>
                    </a:lnTo>
                    <a:lnTo>
                      <a:pt x="194" y="1872"/>
                    </a:lnTo>
                    <a:lnTo>
                      <a:pt x="194" y="1880"/>
                    </a:lnTo>
                    <a:lnTo>
                      <a:pt x="194" y="1880"/>
                    </a:lnTo>
                    <a:lnTo>
                      <a:pt x="194" y="1880"/>
                    </a:lnTo>
                    <a:lnTo>
                      <a:pt x="194" y="1880"/>
                    </a:lnTo>
                    <a:lnTo>
                      <a:pt x="194" y="1880"/>
                    </a:lnTo>
                    <a:lnTo>
                      <a:pt x="194" y="1880"/>
                    </a:lnTo>
                    <a:lnTo>
                      <a:pt x="194" y="1888"/>
                    </a:lnTo>
                    <a:lnTo>
                      <a:pt x="194" y="1888"/>
                    </a:lnTo>
                    <a:lnTo>
                      <a:pt x="194" y="1888"/>
                    </a:lnTo>
                    <a:lnTo>
                      <a:pt x="194" y="1888"/>
                    </a:lnTo>
                    <a:lnTo>
                      <a:pt x="194" y="1888"/>
                    </a:lnTo>
                    <a:lnTo>
                      <a:pt x="194" y="1896"/>
                    </a:lnTo>
                    <a:lnTo>
                      <a:pt x="194" y="1896"/>
                    </a:lnTo>
                    <a:lnTo>
                      <a:pt x="194" y="1896"/>
                    </a:lnTo>
                    <a:lnTo>
                      <a:pt x="194" y="1904"/>
                    </a:lnTo>
                    <a:lnTo>
                      <a:pt x="194" y="1904"/>
                    </a:lnTo>
                    <a:lnTo>
                      <a:pt x="194" y="1904"/>
                    </a:lnTo>
                    <a:lnTo>
                      <a:pt x="194" y="1904"/>
                    </a:lnTo>
                    <a:lnTo>
                      <a:pt x="194" y="1904"/>
                    </a:lnTo>
                    <a:lnTo>
                      <a:pt x="194" y="1904"/>
                    </a:lnTo>
                    <a:lnTo>
                      <a:pt x="194" y="1912"/>
                    </a:lnTo>
                    <a:lnTo>
                      <a:pt x="194" y="1912"/>
                    </a:lnTo>
                    <a:lnTo>
                      <a:pt x="194" y="1912"/>
                    </a:lnTo>
                    <a:lnTo>
                      <a:pt x="194" y="1920"/>
                    </a:lnTo>
                    <a:lnTo>
                      <a:pt x="194" y="1920"/>
                    </a:lnTo>
                    <a:lnTo>
                      <a:pt x="194" y="1920"/>
                    </a:lnTo>
                    <a:lnTo>
                      <a:pt x="194" y="1929"/>
                    </a:lnTo>
                    <a:lnTo>
                      <a:pt x="194" y="1929"/>
                    </a:lnTo>
                    <a:lnTo>
                      <a:pt x="194" y="1929"/>
                    </a:lnTo>
                    <a:lnTo>
                      <a:pt x="194" y="1937"/>
                    </a:lnTo>
                    <a:lnTo>
                      <a:pt x="194" y="1937"/>
                    </a:lnTo>
                    <a:lnTo>
                      <a:pt x="194" y="1937"/>
                    </a:lnTo>
                    <a:lnTo>
                      <a:pt x="194" y="1945"/>
                    </a:lnTo>
                    <a:lnTo>
                      <a:pt x="194" y="1945"/>
                    </a:lnTo>
                    <a:lnTo>
                      <a:pt x="194" y="1953"/>
                    </a:lnTo>
                    <a:lnTo>
                      <a:pt x="194" y="1961"/>
                    </a:lnTo>
                    <a:lnTo>
                      <a:pt x="194" y="1961"/>
                    </a:lnTo>
                    <a:lnTo>
                      <a:pt x="194" y="1961"/>
                    </a:lnTo>
                    <a:lnTo>
                      <a:pt x="194" y="1961"/>
                    </a:lnTo>
                    <a:lnTo>
                      <a:pt x="194" y="1961"/>
                    </a:lnTo>
                    <a:lnTo>
                      <a:pt x="194" y="1969"/>
                    </a:lnTo>
                    <a:lnTo>
                      <a:pt x="194" y="1969"/>
                    </a:lnTo>
                    <a:lnTo>
                      <a:pt x="194" y="1969"/>
                    </a:lnTo>
                    <a:lnTo>
                      <a:pt x="194" y="1969"/>
                    </a:lnTo>
                    <a:lnTo>
                      <a:pt x="194" y="1969"/>
                    </a:lnTo>
                    <a:lnTo>
                      <a:pt x="194" y="1977"/>
                    </a:lnTo>
                    <a:lnTo>
                      <a:pt x="194" y="1977"/>
                    </a:lnTo>
                    <a:lnTo>
                      <a:pt x="202" y="1977"/>
                    </a:lnTo>
                    <a:lnTo>
                      <a:pt x="202" y="1977"/>
                    </a:lnTo>
                    <a:lnTo>
                      <a:pt x="202" y="1977"/>
                    </a:lnTo>
                    <a:lnTo>
                      <a:pt x="202" y="1977"/>
                    </a:lnTo>
                    <a:lnTo>
                      <a:pt x="202" y="1977"/>
                    </a:lnTo>
                    <a:lnTo>
                      <a:pt x="202" y="1977"/>
                    </a:lnTo>
                    <a:lnTo>
                      <a:pt x="202" y="1977"/>
                    </a:lnTo>
                    <a:lnTo>
                      <a:pt x="202" y="1977"/>
                    </a:lnTo>
                    <a:lnTo>
                      <a:pt x="210" y="1985"/>
                    </a:lnTo>
                    <a:lnTo>
                      <a:pt x="210" y="1985"/>
                    </a:lnTo>
                    <a:lnTo>
                      <a:pt x="210" y="1985"/>
                    </a:lnTo>
                    <a:lnTo>
                      <a:pt x="210" y="1985"/>
                    </a:lnTo>
                    <a:lnTo>
                      <a:pt x="210" y="1993"/>
                    </a:lnTo>
                    <a:lnTo>
                      <a:pt x="210" y="1993"/>
                    </a:lnTo>
                    <a:lnTo>
                      <a:pt x="210" y="2001"/>
                    </a:lnTo>
                    <a:lnTo>
                      <a:pt x="210" y="2001"/>
                    </a:lnTo>
                    <a:lnTo>
                      <a:pt x="210" y="2001"/>
                    </a:lnTo>
                    <a:lnTo>
                      <a:pt x="210" y="2001"/>
                    </a:lnTo>
                    <a:lnTo>
                      <a:pt x="210" y="2001"/>
                    </a:lnTo>
                    <a:lnTo>
                      <a:pt x="210" y="2009"/>
                    </a:lnTo>
                    <a:lnTo>
                      <a:pt x="210" y="2009"/>
                    </a:lnTo>
                    <a:lnTo>
                      <a:pt x="210" y="2009"/>
                    </a:lnTo>
                    <a:lnTo>
                      <a:pt x="210" y="2009"/>
                    </a:lnTo>
                    <a:lnTo>
                      <a:pt x="210" y="2009"/>
                    </a:lnTo>
                    <a:lnTo>
                      <a:pt x="202" y="2017"/>
                    </a:lnTo>
                    <a:lnTo>
                      <a:pt x="202" y="2017"/>
                    </a:lnTo>
                    <a:lnTo>
                      <a:pt x="202" y="2017"/>
                    </a:lnTo>
                    <a:lnTo>
                      <a:pt x="202" y="2017"/>
                    </a:lnTo>
                    <a:lnTo>
                      <a:pt x="202" y="2017"/>
                    </a:lnTo>
                    <a:lnTo>
                      <a:pt x="210" y="2025"/>
                    </a:lnTo>
                    <a:lnTo>
                      <a:pt x="210" y="2025"/>
                    </a:lnTo>
                    <a:lnTo>
                      <a:pt x="210" y="2033"/>
                    </a:lnTo>
                    <a:lnTo>
                      <a:pt x="210" y="2033"/>
                    </a:lnTo>
                    <a:lnTo>
                      <a:pt x="210" y="2042"/>
                    </a:lnTo>
                    <a:lnTo>
                      <a:pt x="210" y="2042"/>
                    </a:lnTo>
                    <a:lnTo>
                      <a:pt x="210" y="2042"/>
                    </a:lnTo>
                    <a:lnTo>
                      <a:pt x="218" y="2050"/>
                    </a:lnTo>
                    <a:lnTo>
                      <a:pt x="218" y="2050"/>
                    </a:lnTo>
                    <a:lnTo>
                      <a:pt x="218" y="2050"/>
                    </a:lnTo>
                    <a:lnTo>
                      <a:pt x="218" y="2050"/>
                    </a:lnTo>
                    <a:lnTo>
                      <a:pt x="218" y="2050"/>
                    </a:lnTo>
                    <a:lnTo>
                      <a:pt x="218" y="2050"/>
                    </a:lnTo>
                    <a:lnTo>
                      <a:pt x="218" y="2050"/>
                    </a:lnTo>
                    <a:lnTo>
                      <a:pt x="226" y="2058"/>
                    </a:lnTo>
                    <a:lnTo>
                      <a:pt x="226" y="2058"/>
                    </a:lnTo>
                    <a:lnTo>
                      <a:pt x="226" y="2058"/>
                    </a:lnTo>
                    <a:lnTo>
                      <a:pt x="226" y="2058"/>
                    </a:lnTo>
                    <a:lnTo>
                      <a:pt x="226" y="2058"/>
                    </a:lnTo>
                    <a:lnTo>
                      <a:pt x="226" y="2058"/>
                    </a:lnTo>
                    <a:lnTo>
                      <a:pt x="226" y="2058"/>
                    </a:lnTo>
                    <a:lnTo>
                      <a:pt x="226" y="2058"/>
                    </a:lnTo>
                    <a:lnTo>
                      <a:pt x="234" y="2058"/>
                    </a:lnTo>
                    <a:lnTo>
                      <a:pt x="234" y="2058"/>
                    </a:lnTo>
                    <a:lnTo>
                      <a:pt x="234" y="2066"/>
                    </a:lnTo>
                    <a:lnTo>
                      <a:pt x="234" y="2066"/>
                    </a:lnTo>
                    <a:lnTo>
                      <a:pt x="242" y="2066"/>
                    </a:lnTo>
                    <a:lnTo>
                      <a:pt x="242" y="2066"/>
                    </a:lnTo>
                    <a:lnTo>
                      <a:pt x="242" y="2074"/>
                    </a:lnTo>
                    <a:lnTo>
                      <a:pt x="242" y="2074"/>
                    </a:lnTo>
                    <a:lnTo>
                      <a:pt x="242" y="2074"/>
                    </a:lnTo>
                    <a:lnTo>
                      <a:pt x="242" y="2074"/>
                    </a:lnTo>
                    <a:lnTo>
                      <a:pt x="242" y="2074"/>
                    </a:lnTo>
                    <a:lnTo>
                      <a:pt x="242" y="2074"/>
                    </a:lnTo>
                    <a:lnTo>
                      <a:pt x="250" y="2082"/>
                    </a:lnTo>
                    <a:lnTo>
                      <a:pt x="250" y="2082"/>
                    </a:lnTo>
                    <a:lnTo>
                      <a:pt x="250" y="2082"/>
                    </a:lnTo>
                    <a:lnTo>
                      <a:pt x="250" y="2082"/>
                    </a:lnTo>
                    <a:lnTo>
                      <a:pt x="242" y="2090"/>
                    </a:lnTo>
                    <a:lnTo>
                      <a:pt x="242" y="2090"/>
                    </a:lnTo>
                    <a:lnTo>
                      <a:pt x="250" y="2090"/>
                    </a:lnTo>
                    <a:lnTo>
                      <a:pt x="250" y="2090"/>
                    </a:lnTo>
                    <a:lnTo>
                      <a:pt x="250" y="2090"/>
                    </a:lnTo>
                    <a:lnTo>
                      <a:pt x="250" y="2090"/>
                    </a:lnTo>
                    <a:lnTo>
                      <a:pt x="258" y="2098"/>
                    </a:lnTo>
                    <a:lnTo>
                      <a:pt x="258" y="2098"/>
                    </a:lnTo>
                    <a:lnTo>
                      <a:pt x="258" y="2098"/>
                    </a:lnTo>
                    <a:lnTo>
                      <a:pt x="258" y="2098"/>
                    </a:lnTo>
                    <a:lnTo>
                      <a:pt x="258" y="2098"/>
                    </a:lnTo>
                    <a:lnTo>
                      <a:pt x="266" y="2098"/>
                    </a:lnTo>
                    <a:lnTo>
                      <a:pt x="266" y="2098"/>
                    </a:lnTo>
                    <a:lnTo>
                      <a:pt x="266" y="2106"/>
                    </a:lnTo>
                    <a:lnTo>
                      <a:pt x="266" y="2106"/>
                    </a:lnTo>
                    <a:lnTo>
                      <a:pt x="274" y="2106"/>
                    </a:lnTo>
                    <a:lnTo>
                      <a:pt x="274" y="2106"/>
                    </a:lnTo>
                    <a:lnTo>
                      <a:pt x="274" y="2106"/>
                    </a:lnTo>
                    <a:lnTo>
                      <a:pt x="274" y="2106"/>
                    </a:lnTo>
                    <a:lnTo>
                      <a:pt x="274" y="2114"/>
                    </a:lnTo>
                    <a:lnTo>
                      <a:pt x="274" y="2114"/>
                    </a:lnTo>
                    <a:lnTo>
                      <a:pt x="282" y="2114"/>
                    </a:lnTo>
                    <a:lnTo>
                      <a:pt x="282" y="2114"/>
                    </a:lnTo>
                    <a:lnTo>
                      <a:pt x="282" y="2114"/>
                    </a:lnTo>
                    <a:lnTo>
                      <a:pt x="282" y="2114"/>
                    </a:lnTo>
                    <a:lnTo>
                      <a:pt x="290" y="2114"/>
                    </a:lnTo>
                    <a:lnTo>
                      <a:pt x="290" y="2114"/>
                    </a:lnTo>
                    <a:lnTo>
                      <a:pt x="290" y="2114"/>
                    </a:lnTo>
                    <a:lnTo>
                      <a:pt x="298" y="2122"/>
                    </a:lnTo>
                    <a:lnTo>
                      <a:pt x="298" y="2122"/>
                    </a:lnTo>
                    <a:lnTo>
                      <a:pt x="298" y="2122"/>
                    </a:lnTo>
                    <a:lnTo>
                      <a:pt x="298" y="2122"/>
                    </a:lnTo>
                    <a:lnTo>
                      <a:pt x="298" y="2122"/>
                    </a:lnTo>
                    <a:lnTo>
                      <a:pt x="298" y="2122"/>
                    </a:lnTo>
                    <a:lnTo>
                      <a:pt x="290" y="2130"/>
                    </a:lnTo>
                    <a:lnTo>
                      <a:pt x="290" y="2130"/>
                    </a:lnTo>
                    <a:lnTo>
                      <a:pt x="298" y="2130"/>
                    </a:lnTo>
                    <a:lnTo>
                      <a:pt x="298" y="2130"/>
                    </a:lnTo>
                    <a:lnTo>
                      <a:pt x="298" y="2130"/>
                    </a:lnTo>
                    <a:lnTo>
                      <a:pt x="298" y="2130"/>
                    </a:lnTo>
                    <a:lnTo>
                      <a:pt x="307" y="2138"/>
                    </a:lnTo>
                    <a:lnTo>
                      <a:pt x="307" y="2138"/>
                    </a:lnTo>
                    <a:lnTo>
                      <a:pt x="307" y="2138"/>
                    </a:lnTo>
                    <a:lnTo>
                      <a:pt x="307" y="2138"/>
                    </a:lnTo>
                    <a:lnTo>
                      <a:pt x="307" y="2138"/>
                    </a:lnTo>
                    <a:lnTo>
                      <a:pt x="307" y="2138"/>
                    </a:lnTo>
                    <a:lnTo>
                      <a:pt x="307" y="2146"/>
                    </a:lnTo>
                    <a:lnTo>
                      <a:pt x="307" y="2146"/>
                    </a:lnTo>
                    <a:lnTo>
                      <a:pt x="307" y="2146"/>
                    </a:lnTo>
                    <a:lnTo>
                      <a:pt x="307" y="2146"/>
                    </a:lnTo>
                    <a:lnTo>
                      <a:pt x="307" y="2155"/>
                    </a:lnTo>
                    <a:lnTo>
                      <a:pt x="307" y="2155"/>
                    </a:lnTo>
                    <a:lnTo>
                      <a:pt x="307" y="2155"/>
                    </a:lnTo>
                    <a:lnTo>
                      <a:pt x="307" y="2163"/>
                    </a:lnTo>
                    <a:lnTo>
                      <a:pt x="307" y="2163"/>
                    </a:lnTo>
                    <a:lnTo>
                      <a:pt x="307" y="2163"/>
                    </a:lnTo>
                    <a:lnTo>
                      <a:pt x="307" y="2163"/>
                    </a:lnTo>
                    <a:lnTo>
                      <a:pt x="307" y="2171"/>
                    </a:lnTo>
                    <a:lnTo>
                      <a:pt x="307" y="2171"/>
                    </a:lnTo>
                    <a:lnTo>
                      <a:pt x="307" y="2179"/>
                    </a:lnTo>
                    <a:lnTo>
                      <a:pt x="307" y="2187"/>
                    </a:lnTo>
                    <a:lnTo>
                      <a:pt x="307" y="2187"/>
                    </a:lnTo>
                    <a:lnTo>
                      <a:pt x="307" y="2187"/>
                    </a:lnTo>
                    <a:lnTo>
                      <a:pt x="307" y="2195"/>
                    </a:lnTo>
                    <a:lnTo>
                      <a:pt x="307" y="2195"/>
                    </a:lnTo>
                    <a:lnTo>
                      <a:pt x="307" y="2195"/>
                    </a:lnTo>
                    <a:lnTo>
                      <a:pt x="307" y="2195"/>
                    </a:lnTo>
                    <a:lnTo>
                      <a:pt x="307" y="2203"/>
                    </a:lnTo>
                    <a:lnTo>
                      <a:pt x="307" y="2203"/>
                    </a:lnTo>
                    <a:lnTo>
                      <a:pt x="307" y="2203"/>
                    </a:lnTo>
                    <a:lnTo>
                      <a:pt x="307" y="2203"/>
                    </a:lnTo>
                    <a:lnTo>
                      <a:pt x="315" y="2203"/>
                    </a:lnTo>
                    <a:lnTo>
                      <a:pt x="315" y="2203"/>
                    </a:lnTo>
                    <a:lnTo>
                      <a:pt x="315" y="2211"/>
                    </a:lnTo>
                    <a:lnTo>
                      <a:pt x="315" y="2211"/>
                    </a:lnTo>
                    <a:lnTo>
                      <a:pt x="315" y="2211"/>
                    </a:lnTo>
                    <a:lnTo>
                      <a:pt x="315" y="2219"/>
                    </a:lnTo>
                    <a:lnTo>
                      <a:pt x="315" y="2219"/>
                    </a:lnTo>
                    <a:lnTo>
                      <a:pt x="315" y="2219"/>
                    </a:lnTo>
                    <a:lnTo>
                      <a:pt x="315" y="2219"/>
                    </a:lnTo>
                    <a:lnTo>
                      <a:pt x="323" y="2227"/>
                    </a:lnTo>
                    <a:lnTo>
                      <a:pt x="323" y="2227"/>
                    </a:lnTo>
                    <a:lnTo>
                      <a:pt x="323" y="2227"/>
                    </a:lnTo>
                    <a:lnTo>
                      <a:pt x="323" y="2227"/>
                    </a:lnTo>
                    <a:lnTo>
                      <a:pt x="323" y="2235"/>
                    </a:lnTo>
                    <a:lnTo>
                      <a:pt x="323" y="2235"/>
                    </a:lnTo>
                    <a:lnTo>
                      <a:pt x="315" y="2235"/>
                    </a:lnTo>
                    <a:lnTo>
                      <a:pt x="315" y="2235"/>
                    </a:lnTo>
                    <a:lnTo>
                      <a:pt x="315" y="2235"/>
                    </a:lnTo>
                    <a:lnTo>
                      <a:pt x="307" y="2243"/>
                    </a:lnTo>
                    <a:lnTo>
                      <a:pt x="307" y="2243"/>
                    </a:lnTo>
                    <a:lnTo>
                      <a:pt x="307" y="2243"/>
                    </a:lnTo>
                    <a:lnTo>
                      <a:pt x="307" y="2251"/>
                    </a:lnTo>
                    <a:lnTo>
                      <a:pt x="307" y="2251"/>
                    </a:lnTo>
                    <a:lnTo>
                      <a:pt x="307" y="2251"/>
                    </a:lnTo>
                    <a:lnTo>
                      <a:pt x="307" y="2259"/>
                    </a:lnTo>
                    <a:lnTo>
                      <a:pt x="307" y="2259"/>
                    </a:lnTo>
                    <a:lnTo>
                      <a:pt x="307" y="2259"/>
                    </a:lnTo>
                    <a:lnTo>
                      <a:pt x="315" y="2267"/>
                    </a:lnTo>
                    <a:lnTo>
                      <a:pt x="315" y="2267"/>
                    </a:lnTo>
                    <a:lnTo>
                      <a:pt x="315" y="2267"/>
                    </a:lnTo>
                    <a:lnTo>
                      <a:pt x="315" y="2267"/>
                    </a:lnTo>
                    <a:lnTo>
                      <a:pt x="315" y="2267"/>
                    </a:lnTo>
                    <a:lnTo>
                      <a:pt x="323" y="2267"/>
                    </a:lnTo>
                    <a:lnTo>
                      <a:pt x="323" y="2267"/>
                    </a:lnTo>
                    <a:lnTo>
                      <a:pt x="323" y="2267"/>
                    </a:lnTo>
                    <a:lnTo>
                      <a:pt x="323" y="2276"/>
                    </a:lnTo>
                    <a:lnTo>
                      <a:pt x="323" y="2276"/>
                    </a:lnTo>
                    <a:lnTo>
                      <a:pt x="323" y="2276"/>
                    </a:lnTo>
                    <a:lnTo>
                      <a:pt x="323" y="2276"/>
                    </a:lnTo>
                    <a:lnTo>
                      <a:pt x="323" y="2284"/>
                    </a:lnTo>
                    <a:lnTo>
                      <a:pt x="323" y="2284"/>
                    </a:lnTo>
                    <a:lnTo>
                      <a:pt x="331" y="2284"/>
                    </a:lnTo>
                    <a:lnTo>
                      <a:pt x="331" y="2284"/>
                    </a:lnTo>
                    <a:lnTo>
                      <a:pt x="331" y="2284"/>
                    </a:lnTo>
                    <a:lnTo>
                      <a:pt x="331" y="2284"/>
                    </a:lnTo>
                    <a:lnTo>
                      <a:pt x="339" y="2284"/>
                    </a:lnTo>
                    <a:lnTo>
                      <a:pt x="339" y="2284"/>
                    </a:lnTo>
                    <a:lnTo>
                      <a:pt x="339" y="2292"/>
                    </a:lnTo>
                    <a:lnTo>
                      <a:pt x="339" y="2292"/>
                    </a:lnTo>
                    <a:lnTo>
                      <a:pt x="347" y="2292"/>
                    </a:lnTo>
                    <a:lnTo>
                      <a:pt x="347" y="2292"/>
                    </a:lnTo>
                    <a:lnTo>
                      <a:pt x="347" y="2292"/>
                    </a:lnTo>
                    <a:lnTo>
                      <a:pt x="347" y="2292"/>
                    </a:lnTo>
                    <a:lnTo>
                      <a:pt x="347" y="2292"/>
                    </a:lnTo>
                    <a:lnTo>
                      <a:pt x="347" y="2292"/>
                    </a:lnTo>
                    <a:lnTo>
                      <a:pt x="355" y="2292"/>
                    </a:lnTo>
                    <a:lnTo>
                      <a:pt x="355" y="2292"/>
                    </a:lnTo>
                    <a:lnTo>
                      <a:pt x="355" y="2300"/>
                    </a:lnTo>
                    <a:lnTo>
                      <a:pt x="355" y="2300"/>
                    </a:lnTo>
                    <a:lnTo>
                      <a:pt x="363" y="2308"/>
                    </a:lnTo>
                    <a:lnTo>
                      <a:pt x="363" y="2308"/>
                    </a:lnTo>
                    <a:lnTo>
                      <a:pt x="363" y="2308"/>
                    </a:lnTo>
                    <a:lnTo>
                      <a:pt x="371" y="2316"/>
                    </a:lnTo>
                    <a:lnTo>
                      <a:pt x="371" y="2316"/>
                    </a:lnTo>
                    <a:lnTo>
                      <a:pt x="371" y="2316"/>
                    </a:lnTo>
                    <a:lnTo>
                      <a:pt x="371" y="2316"/>
                    </a:lnTo>
                    <a:lnTo>
                      <a:pt x="371" y="2316"/>
                    </a:lnTo>
                    <a:lnTo>
                      <a:pt x="371" y="2316"/>
                    </a:lnTo>
                    <a:lnTo>
                      <a:pt x="379" y="2324"/>
                    </a:lnTo>
                    <a:lnTo>
                      <a:pt x="379" y="2324"/>
                    </a:lnTo>
                    <a:lnTo>
                      <a:pt x="379" y="2324"/>
                    </a:lnTo>
                    <a:lnTo>
                      <a:pt x="379" y="2332"/>
                    </a:lnTo>
                    <a:lnTo>
                      <a:pt x="379" y="2332"/>
                    </a:lnTo>
                    <a:lnTo>
                      <a:pt x="379" y="2332"/>
                    </a:lnTo>
                    <a:lnTo>
                      <a:pt x="379" y="2332"/>
                    </a:lnTo>
                    <a:lnTo>
                      <a:pt x="379" y="2332"/>
                    </a:lnTo>
                    <a:lnTo>
                      <a:pt x="379" y="2340"/>
                    </a:lnTo>
                    <a:lnTo>
                      <a:pt x="379" y="2340"/>
                    </a:lnTo>
                    <a:lnTo>
                      <a:pt x="379" y="2340"/>
                    </a:lnTo>
                    <a:lnTo>
                      <a:pt x="379" y="2340"/>
                    </a:lnTo>
                    <a:lnTo>
                      <a:pt x="379" y="2340"/>
                    </a:lnTo>
                    <a:lnTo>
                      <a:pt x="379" y="2340"/>
                    </a:lnTo>
                    <a:lnTo>
                      <a:pt x="379" y="2340"/>
                    </a:lnTo>
                    <a:lnTo>
                      <a:pt x="379" y="2340"/>
                    </a:lnTo>
                    <a:lnTo>
                      <a:pt x="387" y="2348"/>
                    </a:lnTo>
                    <a:lnTo>
                      <a:pt x="387" y="2348"/>
                    </a:lnTo>
                    <a:lnTo>
                      <a:pt x="387" y="2348"/>
                    </a:lnTo>
                    <a:lnTo>
                      <a:pt x="395" y="2356"/>
                    </a:lnTo>
                    <a:lnTo>
                      <a:pt x="395" y="2356"/>
                    </a:lnTo>
                    <a:lnTo>
                      <a:pt x="395" y="2356"/>
                    </a:lnTo>
                    <a:lnTo>
                      <a:pt x="395" y="2356"/>
                    </a:lnTo>
                    <a:lnTo>
                      <a:pt x="395" y="2364"/>
                    </a:lnTo>
                    <a:lnTo>
                      <a:pt x="395" y="2364"/>
                    </a:lnTo>
                    <a:lnTo>
                      <a:pt x="395" y="2364"/>
                    </a:lnTo>
                    <a:lnTo>
                      <a:pt x="395" y="2364"/>
                    </a:lnTo>
                    <a:lnTo>
                      <a:pt x="395" y="2372"/>
                    </a:lnTo>
                    <a:lnTo>
                      <a:pt x="403" y="2372"/>
                    </a:lnTo>
                    <a:lnTo>
                      <a:pt x="403" y="2372"/>
                    </a:lnTo>
                    <a:lnTo>
                      <a:pt x="403" y="2380"/>
                    </a:lnTo>
                    <a:lnTo>
                      <a:pt x="403" y="2380"/>
                    </a:lnTo>
                    <a:lnTo>
                      <a:pt x="403" y="2380"/>
                    </a:lnTo>
                    <a:lnTo>
                      <a:pt x="403" y="2380"/>
                    </a:lnTo>
                    <a:lnTo>
                      <a:pt x="403" y="2389"/>
                    </a:lnTo>
                    <a:lnTo>
                      <a:pt x="411" y="2389"/>
                    </a:lnTo>
                    <a:lnTo>
                      <a:pt x="419" y="2389"/>
                    </a:lnTo>
                    <a:lnTo>
                      <a:pt x="419" y="2389"/>
                    </a:lnTo>
                    <a:lnTo>
                      <a:pt x="419" y="2389"/>
                    </a:lnTo>
                    <a:lnTo>
                      <a:pt x="419" y="2389"/>
                    </a:lnTo>
                    <a:lnTo>
                      <a:pt x="419" y="2397"/>
                    </a:lnTo>
                    <a:lnTo>
                      <a:pt x="419" y="2397"/>
                    </a:lnTo>
                    <a:lnTo>
                      <a:pt x="419" y="2397"/>
                    </a:lnTo>
                    <a:lnTo>
                      <a:pt x="427" y="2397"/>
                    </a:lnTo>
                    <a:lnTo>
                      <a:pt x="436" y="2405"/>
                    </a:lnTo>
                    <a:lnTo>
                      <a:pt x="436" y="2405"/>
                    </a:lnTo>
                    <a:lnTo>
                      <a:pt x="436" y="2405"/>
                    </a:lnTo>
                    <a:lnTo>
                      <a:pt x="436" y="2405"/>
                    </a:lnTo>
                    <a:lnTo>
                      <a:pt x="436" y="2405"/>
                    </a:lnTo>
                    <a:lnTo>
                      <a:pt x="436" y="2405"/>
                    </a:lnTo>
                    <a:lnTo>
                      <a:pt x="436" y="2405"/>
                    </a:lnTo>
                    <a:lnTo>
                      <a:pt x="436" y="2405"/>
                    </a:lnTo>
                    <a:lnTo>
                      <a:pt x="444" y="2413"/>
                    </a:lnTo>
                    <a:lnTo>
                      <a:pt x="444" y="2413"/>
                    </a:lnTo>
                    <a:lnTo>
                      <a:pt x="444" y="2413"/>
                    </a:lnTo>
                    <a:lnTo>
                      <a:pt x="444" y="2413"/>
                    </a:lnTo>
                    <a:lnTo>
                      <a:pt x="444" y="2413"/>
                    </a:lnTo>
                    <a:lnTo>
                      <a:pt x="444" y="2413"/>
                    </a:lnTo>
                    <a:lnTo>
                      <a:pt x="452" y="2413"/>
                    </a:lnTo>
                    <a:lnTo>
                      <a:pt x="460" y="2421"/>
                    </a:lnTo>
                    <a:lnTo>
                      <a:pt x="460" y="2421"/>
                    </a:lnTo>
                    <a:lnTo>
                      <a:pt x="460" y="2421"/>
                    </a:lnTo>
                    <a:lnTo>
                      <a:pt x="460" y="2421"/>
                    </a:lnTo>
                    <a:lnTo>
                      <a:pt x="460" y="2421"/>
                    </a:lnTo>
                    <a:lnTo>
                      <a:pt x="468" y="2429"/>
                    </a:lnTo>
                    <a:lnTo>
                      <a:pt x="468" y="2429"/>
                    </a:lnTo>
                    <a:lnTo>
                      <a:pt x="468" y="2429"/>
                    </a:lnTo>
                    <a:lnTo>
                      <a:pt x="468" y="2429"/>
                    </a:lnTo>
                    <a:lnTo>
                      <a:pt x="468" y="2437"/>
                    </a:lnTo>
                    <a:lnTo>
                      <a:pt x="468" y="2429"/>
                    </a:lnTo>
                    <a:lnTo>
                      <a:pt x="468" y="2437"/>
                    </a:lnTo>
                    <a:lnTo>
                      <a:pt x="468" y="2437"/>
                    </a:lnTo>
                    <a:lnTo>
                      <a:pt x="468" y="2437"/>
                    </a:lnTo>
                    <a:lnTo>
                      <a:pt x="468" y="2437"/>
                    </a:lnTo>
                    <a:lnTo>
                      <a:pt x="476" y="2437"/>
                    </a:lnTo>
                    <a:lnTo>
                      <a:pt x="476" y="2437"/>
                    </a:lnTo>
                    <a:lnTo>
                      <a:pt x="476" y="2437"/>
                    </a:lnTo>
                    <a:lnTo>
                      <a:pt x="484" y="2445"/>
                    </a:lnTo>
                    <a:lnTo>
                      <a:pt x="484" y="2445"/>
                    </a:lnTo>
                    <a:lnTo>
                      <a:pt x="484" y="2445"/>
                    </a:lnTo>
                    <a:lnTo>
                      <a:pt x="484" y="2445"/>
                    </a:lnTo>
                    <a:lnTo>
                      <a:pt x="484" y="2445"/>
                    </a:lnTo>
                    <a:lnTo>
                      <a:pt x="484" y="2445"/>
                    </a:lnTo>
                    <a:lnTo>
                      <a:pt x="484" y="2445"/>
                    </a:lnTo>
                    <a:lnTo>
                      <a:pt x="484" y="2445"/>
                    </a:lnTo>
                    <a:lnTo>
                      <a:pt x="484" y="2445"/>
                    </a:lnTo>
                    <a:lnTo>
                      <a:pt x="484" y="2453"/>
                    </a:lnTo>
                    <a:lnTo>
                      <a:pt x="484" y="2453"/>
                    </a:lnTo>
                    <a:lnTo>
                      <a:pt x="484" y="2453"/>
                    </a:lnTo>
                    <a:lnTo>
                      <a:pt x="484" y="2453"/>
                    </a:lnTo>
                    <a:lnTo>
                      <a:pt x="484" y="2453"/>
                    </a:lnTo>
                    <a:lnTo>
                      <a:pt x="484" y="2453"/>
                    </a:lnTo>
                    <a:lnTo>
                      <a:pt x="484" y="2453"/>
                    </a:lnTo>
                    <a:lnTo>
                      <a:pt x="492" y="2453"/>
                    </a:lnTo>
                    <a:lnTo>
                      <a:pt x="492" y="2453"/>
                    </a:lnTo>
                    <a:lnTo>
                      <a:pt x="492" y="2453"/>
                    </a:lnTo>
                    <a:lnTo>
                      <a:pt x="492" y="2453"/>
                    </a:lnTo>
                    <a:lnTo>
                      <a:pt x="500" y="2453"/>
                    </a:lnTo>
                    <a:lnTo>
                      <a:pt x="500" y="2453"/>
                    </a:lnTo>
                    <a:lnTo>
                      <a:pt x="508" y="2453"/>
                    </a:lnTo>
                    <a:lnTo>
                      <a:pt x="508" y="2453"/>
                    </a:lnTo>
                    <a:lnTo>
                      <a:pt x="508" y="2453"/>
                    </a:lnTo>
                    <a:lnTo>
                      <a:pt x="500" y="2461"/>
                    </a:lnTo>
                    <a:lnTo>
                      <a:pt x="500" y="2461"/>
                    </a:lnTo>
                    <a:lnTo>
                      <a:pt x="508" y="2461"/>
                    </a:lnTo>
                    <a:lnTo>
                      <a:pt x="500" y="2461"/>
                    </a:lnTo>
                    <a:lnTo>
                      <a:pt x="500" y="2461"/>
                    </a:lnTo>
                    <a:lnTo>
                      <a:pt x="500" y="2461"/>
                    </a:lnTo>
                    <a:lnTo>
                      <a:pt x="500" y="2453"/>
                    </a:lnTo>
                    <a:lnTo>
                      <a:pt x="508" y="2453"/>
                    </a:lnTo>
                    <a:lnTo>
                      <a:pt x="500" y="2461"/>
                    </a:lnTo>
                    <a:lnTo>
                      <a:pt x="500" y="2461"/>
                    </a:lnTo>
                    <a:lnTo>
                      <a:pt x="492" y="2453"/>
                    </a:lnTo>
                    <a:lnTo>
                      <a:pt x="492" y="2453"/>
                    </a:lnTo>
                    <a:lnTo>
                      <a:pt x="492" y="2453"/>
                    </a:lnTo>
                    <a:lnTo>
                      <a:pt x="492" y="2453"/>
                    </a:lnTo>
                    <a:lnTo>
                      <a:pt x="484" y="2453"/>
                    </a:lnTo>
                    <a:lnTo>
                      <a:pt x="484" y="2453"/>
                    </a:lnTo>
                    <a:lnTo>
                      <a:pt x="484" y="2453"/>
                    </a:lnTo>
                    <a:lnTo>
                      <a:pt x="484" y="2453"/>
                    </a:lnTo>
                    <a:lnTo>
                      <a:pt x="484" y="2453"/>
                    </a:lnTo>
                    <a:lnTo>
                      <a:pt x="484" y="2453"/>
                    </a:lnTo>
                    <a:lnTo>
                      <a:pt x="484" y="2453"/>
                    </a:lnTo>
                    <a:lnTo>
                      <a:pt x="484" y="2445"/>
                    </a:lnTo>
                    <a:lnTo>
                      <a:pt x="484" y="2445"/>
                    </a:lnTo>
                    <a:lnTo>
                      <a:pt x="484" y="2445"/>
                    </a:lnTo>
                    <a:lnTo>
                      <a:pt x="484" y="2445"/>
                    </a:lnTo>
                    <a:lnTo>
                      <a:pt x="484" y="2445"/>
                    </a:lnTo>
                    <a:lnTo>
                      <a:pt x="484" y="2445"/>
                    </a:lnTo>
                    <a:lnTo>
                      <a:pt x="484" y="2445"/>
                    </a:lnTo>
                    <a:lnTo>
                      <a:pt x="484" y="2445"/>
                    </a:lnTo>
                    <a:lnTo>
                      <a:pt x="484" y="2445"/>
                    </a:lnTo>
                    <a:lnTo>
                      <a:pt x="476" y="2437"/>
                    </a:lnTo>
                    <a:lnTo>
                      <a:pt x="476" y="2437"/>
                    </a:lnTo>
                    <a:lnTo>
                      <a:pt x="476" y="2437"/>
                    </a:lnTo>
                    <a:lnTo>
                      <a:pt x="468" y="2437"/>
                    </a:lnTo>
                    <a:lnTo>
                      <a:pt x="468" y="2437"/>
                    </a:lnTo>
                    <a:lnTo>
                      <a:pt x="468" y="2437"/>
                    </a:lnTo>
                    <a:lnTo>
                      <a:pt x="468" y="2437"/>
                    </a:lnTo>
                    <a:lnTo>
                      <a:pt x="468" y="2437"/>
                    </a:lnTo>
                    <a:lnTo>
                      <a:pt x="468" y="2437"/>
                    </a:lnTo>
                    <a:lnTo>
                      <a:pt x="460" y="2429"/>
                    </a:lnTo>
                    <a:lnTo>
                      <a:pt x="460" y="2429"/>
                    </a:lnTo>
                    <a:lnTo>
                      <a:pt x="460" y="2429"/>
                    </a:lnTo>
                    <a:lnTo>
                      <a:pt x="460" y="2429"/>
                    </a:lnTo>
                    <a:lnTo>
                      <a:pt x="460" y="2421"/>
                    </a:lnTo>
                    <a:lnTo>
                      <a:pt x="460" y="2421"/>
                    </a:lnTo>
                    <a:lnTo>
                      <a:pt x="460" y="2421"/>
                    </a:lnTo>
                    <a:lnTo>
                      <a:pt x="460" y="2421"/>
                    </a:lnTo>
                    <a:lnTo>
                      <a:pt x="460" y="2421"/>
                    </a:lnTo>
                    <a:lnTo>
                      <a:pt x="452" y="2421"/>
                    </a:lnTo>
                    <a:lnTo>
                      <a:pt x="444" y="2413"/>
                    </a:lnTo>
                    <a:lnTo>
                      <a:pt x="444" y="2413"/>
                    </a:lnTo>
                    <a:lnTo>
                      <a:pt x="444" y="2413"/>
                    </a:lnTo>
                    <a:lnTo>
                      <a:pt x="444" y="2413"/>
                    </a:lnTo>
                    <a:lnTo>
                      <a:pt x="444" y="2413"/>
                    </a:lnTo>
                    <a:lnTo>
                      <a:pt x="444" y="2413"/>
                    </a:lnTo>
                    <a:lnTo>
                      <a:pt x="436" y="2413"/>
                    </a:lnTo>
                    <a:lnTo>
                      <a:pt x="436" y="2413"/>
                    </a:lnTo>
                    <a:lnTo>
                      <a:pt x="436" y="2405"/>
                    </a:lnTo>
                    <a:lnTo>
                      <a:pt x="436" y="2405"/>
                    </a:lnTo>
                    <a:lnTo>
                      <a:pt x="436" y="2405"/>
                    </a:lnTo>
                    <a:lnTo>
                      <a:pt x="436" y="2405"/>
                    </a:lnTo>
                    <a:lnTo>
                      <a:pt x="436" y="2405"/>
                    </a:lnTo>
                    <a:lnTo>
                      <a:pt x="436" y="2405"/>
                    </a:lnTo>
                    <a:lnTo>
                      <a:pt x="427" y="2397"/>
                    </a:lnTo>
                    <a:lnTo>
                      <a:pt x="419" y="2397"/>
                    </a:lnTo>
                    <a:lnTo>
                      <a:pt x="419" y="2397"/>
                    </a:lnTo>
                    <a:lnTo>
                      <a:pt x="419" y="2397"/>
                    </a:lnTo>
                    <a:lnTo>
                      <a:pt x="419" y="2397"/>
                    </a:lnTo>
                    <a:lnTo>
                      <a:pt x="419" y="2397"/>
                    </a:lnTo>
                    <a:lnTo>
                      <a:pt x="419" y="2397"/>
                    </a:lnTo>
                    <a:lnTo>
                      <a:pt x="419" y="2397"/>
                    </a:lnTo>
                    <a:lnTo>
                      <a:pt x="411" y="2389"/>
                    </a:lnTo>
                    <a:lnTo>
                      <a:pt x="403" y="2389"/>
                    </a:lnTo>
                    <a:lnTo>
                      <a:pt x="403" y="2380"/>
                    </a:lnTo>
                    <a:lnTo>
                      <a:pt x="403" y="2380"/>
                    </a:lnTo>
                    <a:lnTo>
                      <a:pt x="403" y="2380"/>
                    </a:lnTo>
                    <a:lnTo>
                      <a:pt x="403" y="2380"/>
                    </a:lnTo>
                    <a:lnTo>
                      <a:pt x="403" y="2380"/>
                    </a:lnTo>
                    <a:lnTo>
                      <a:pt x="395" y="2372"/>
                    </a:lnTo>
                    <a:lnTo>
                      <a:pt x="395" y="2372"/>
                    </a:lnTo>
                    <a:lnTo>
                      <a:pt x="395" y="2364"/>
                    </a:lnTo>
                    <a:lnTo>
                      <a:pt x="395" y="2364"/>
                    </a:lnTo>
                    <a:lnTo>
                      <a:pt x="395" y="2364"/>
                    </a:lnTo>
                    <a:lnTo>
                      <a:pt x="395" y="2364"/>
                    </a:lnTo>
                    <a:lnTo>
                      <a:pt x="395" y="2364"/>
                    </a:lnTo>
                    <a:lnTo>
                      <a:pt x="395" y="2364"/>
                    </a:lnTo>
                    <a:lnTo>
                      <a:pt x="395" y="2356"/>
                    </a:lnTo>
                    <a:lnTo>
                      <a:pt x="395" y="2356"/>
                    </a:lnTo>
                    <a:lnTo>
                      <a:pt x="387" y="2356"/>
                    </a:lnTo>
                    <a:lnTo>
                      <a:pt x="387" y="2348"/>
                    </a:lnTo>
                    <a:lnTo>
                      <a:pt x="387" y="2348"/>
                    </a:lnTo>
                    <a:lnTo>
                      <a:pt x="379" y="2340"/>
                    </a:lnTo>
                    <a:lnTo>
                      <a:pt x="379" y="2340"/>
                    </a:lnTo>
                    <a:lnTo>
                      <a:pt x="379" y="2340"/>
                    </a:lnTo>
                    <a:lnTo>
                      <a:pt x="379" y="2340"/>
                    </a:lnTo>
                    <a:lnTo>
                      <a:pt x="379" y="2340"/>
                    </a:lnTo>
                    <a:lnTo>
                      <a:pt x="379" y="2340"/>
                    </a:lnTo>
                    <a:lnTo>
                      <a:pt x="379" y="2340"/>
                    </a:lnTo>
                    <a:lnTo>
                      <a:pt x="379" y="2340"/>
                    </a:lnTo>
                    <a:lnTo>
                      <a:pt x="379" y="2332"/>
                    </a:lnTo>
                    <a:lnTo>
                      <a:pt x="379" y="2332"/>
                    </a:lnTo>
                    <a:lnTo>
                      <a:pt x="379" y="2332"/>
                    </a:lnTo>
                    <a:lnTo>
                      <a:pt x="379" y="2332"/>
                    </a:lnTo>
                    <a:lnTo>
                      <a:pt x="379" y="2332"/>
                    </a:lnTo>
                    <a:lnTo>
                      <a:pt x="379" y="2324"/>
                    </a:lnTo>
                    <a:lnTo>
                      <a:pt x="379" y="2324"/>
                    </a:lnTo>
                    <a:lnTo>
                      <a:pt x="371" y="2324"/>
                    </a:lnTo>
                    <a:lnTo>
                      <a:pt x="371" y="2316"/>
                    </a:lnTo>
                    <a:lnTo>
                      <a:pt x="371" y="2316"/>
                    </a:lnTo>
                    <a:lnTo>
                      <a:pt x="371" y="2316"/>
                    </a:lnTo>
                    <a:lnTo>
                      <a:pt x="371" y="2316"/>
                    </a:lnTo>
                    <a:lnTo>
                      <a:pt x="363" y="2316"/>
                    </a:lnTo>
                    <a:lnTo>
                      <a:pt x="363" y="2316"/>
                    </a:lnTo>
                    <a:lnTo>
                      <a:pt x="363" y="2316"/>
                    </a:lnTo>
                    <a:lnTo>
                      <a:pt x="363" y="2308"/>
                    </a:lnTo>
                    <a:lnTo>
                      <a:pt x="363" y="2308"/>
                    </a:lnTo>
                    <a:lnTo>
                      <a:pt x="355" y="2300"/>
                    </a:lnTo>
                    <a:lnTo>
                      <a:pt x="355" y="2300"/>
                    </a:lnTo>
                    <a:lnTo>
                      <a:pt x="355" y="2300"/>
                    </a:lnTo>
                    <a:lnTo>
                      <a:pt x="355" y="2300"/>
                    </a:lnTo>
                    <a:lnTo>
                      <a:pt x="347" y="2292"/>
                    </a:lnTo>
                    <a:lnTo>
                      <a:pt x="347" y="2292"/>
                    </a:lnTo>
                    <a:lnTo>
                      <a:pt x="347" y="2292"/>
                    </a:lnTo>
                    <a:lnTo>
                      <a:pt x="347" y="2292"/>
                    </a:lnTo>
                    <a:lnTo>
                      <a:pt x="347" y="2292"/>
                    </a:lnTo>
                    <a:lnTo>
                      <a:pt x="347" y="2292"/>
                    </a:lnTo>
                    <a:lnTo>
                      <a:pt x="339" y="2292"/>
                    </a:lnTo>
                    <a:lnTo>
                      <a:pt x="339" y="2292"/>
                    </a:lnTo>
                    <a:lnTo>
                      <a:pt x="339" y="2284"/>
                    </a:lnTo>
                    <a:lnTo>
                      <a:pt x="339" y="2284"/>
                    </a:lnTo>
                    <a:lnTo>
                      <a:pt x="331" y="2284"/>
                    </a:lnTo>
                    <a:lnTo>
                      <a:pt x="331" y="2284"/>
                    </a:lnTo>
                    <a:lnTo>
                      <a:pt x="331" y="2284"/>
                    </a:lnTo>
                    <a:lnTo>
                      <a:pt x="331" y="2284"/>
                    </a:lnTo>
                    <a:lnTo>
                      <a:pt x="323" y="2284"/>
                    </a:lnTo>
                    <a:lnTo>
                      <a:pt x="323" y="2284"/>
                    </a:lnTo>
                    <a:lnTo>
                      <a:pt x="323" y="2276"/>
                    </a:lnTo>
                    <a:lnTo>
                      <a:pt x="323" y="2276"/>
                    </a:lnTo>
                    <a:lnTo>
                      <a:pt x="323" y="2276"/>
                    </a:lnTo>
                    <a:lnTo>
                      <a:pt x="323" y="2276"/>
                    </a:lnTo>
                    <a:lnTo>
                      <a:pt x="323" y="2276"/>
                    </a:lnTo>
                    <a:lnTo>
                      <a:pt x="323" y="2276"/>
                    </a:lnTo>
                    <a:lnTo>
                      <a:pt x="315" y="2267"/>
                    </a:lnTo>
                    <a:lnTo>
                      <a:pt x="315" y="2267"/>
                    </a:lnTo>
                    <a:lnTo>
                      <a:pt x="315" y="2267"/>
                    </a:lnTo>
                    <a:lnTo>
                      <a:pt x="315" y="2267"/>
                    </a:lnTo>
                    <a:lnTo>
                      <a:pt x="315" y="2267"/>
                    </a:lnTo>
                    <a:lnTo>
                      <a:pt x="315" y="2267"/>
                    </a:lnTo>
                    <a:lnTo>
                      <a:pt x="307" y="2259"/>
                    </a:lnTo>
                    <a:lnTo>
                      <a:pt x="307" y="2259"/>
                    </a:lnTo>
                    <a:lnTo>
                      <a:pt x="307" y="2259"/>
                    </a:lnTo>
                    <a:lnTo>
                      <a:pt x="307" y="2251"/>
                    </a:lnTo>
                    <a:lnTo>
                      <a:pt x="307" y="2251"/>
                    </a:lnTo>
                    <a:lnTo>
                      <a:pt x="307" y="2251"/>
                    </a:lnTo>
                    <a:lnTo>
                      <a:pt x="307" y="2243"/>
                    </a:lnTo>
                    <a:lnTo>
                      <a:pt x="307" y="2243"/>
                    </a:lnTo>
                    <a:lnTo>
                      <a:pt x="307" y="2243"/>
                    </a:lnTo>
                    <a:lnTo>
                      <a:pt x="315" y="2235"/>
                    </a:lnTo>
                    <a:lnTo>
                      <a:pt x="315" y="2235"/>
                    </a:lnTo>
                    <a:lnTo>
                      <a:pt x="315" y="2235"/>
                    </a:lnTo>
                    <a:lnTo>
                      <a:pt x="323" y="2235"/>
                    </a:lnTo>
                    <a:lnTo>
                      <a:pt x="315" y="2235"/>
                    </a:lnTo>
                    <a:lnTo>
                      <a:pt x="323" y="2227"/>
                    </a:lnTo>
                    <a:lnTo>
                      <a:pt x="323" y="2227"/>
                    </a:lnTo>
                    <a:lnTo>
                      <a:pt x="323" y="2227"/>
                    </a:lnTo>
                    <a:lnTo>
                      <a:pt x="323" y="2227"/>
                    </a:lnTo>
                    <a:lnTo>
                      <a:pt x="315" y="2219"/>
                    </a:lnTo>
                    <a:lnTo>
                      <a:pt x="315" y="2219"/>
                    </a:lnTo>
                    <a:lnTo>
                      <a:pt x="315" y="2219"/>
                    </a:lnTo>
                    <a:lnTo>
                      <a:pt x="315" y="2219"/>
                    </a:lnTo>
                    <a:lnTo>
                      <a:pt x="315" y="2211"/>
                    </a:lnTo>
                    <a:lnTo>
                      <a:pt x="315" y="2211"/>
                    </a:lnTo>
                    <a:lnTo>
                      <a:pt x="315" y="2211"/>
                    </a:lnTo>
                    <a:lnTo>
                      <a:pt x="315" y="2203"/>
                    </a:lnTo>
                    <a:lnTo>
                      <a:pt x="315" y="2203"/>
                    </a:lnTo>
                    <a:lnTo>
                      <a:pt x="307" y="2203"/>
                    </a:lnTo>
                    <a:lnTo>
                      <a:pt x="307" y="2203"/>
                    </a:lnTo>
                    <a:lnTo>
                      <a:pt x="307" y="2203"/>
                    </a:lnTo>
                    <a:lnTo>
                      <a:pt x="307" y="2203"/>
                    </a:lnTo>
                    <a:lnTo>
                      <a:pt x="307" y="2195"/>
                    </a:lnTo>
                    <a:lnTo>
                      <a:pt x="307" y="2195"/>
                    </a:lnTo>
                    <a:lnTo>
                      <a:pt x="307" y="2195"/>
                    </a:lnTo>
                    <a:lnTo>
                      <a:pt x="307" y="2195"/>
                    </a:lnTo>
                    <a:lnTo>
                      <a:pt x="307" y="2187"/>
                    </a:lnTo>
                    <a:lnTo>
                      <a:pt x="307" y="2187"/>
                    </a:lnTo>
                    <a:lnTo>
                      <a:pt x="307" y="2187"/>
                    </a:lnTo>
                    <a:lnTo>
                      <a:pt x="307" y="2179"/>
                    </a:lnTo>
                    <a:lnTo>
                      <a:pt x="307" y="2171"/>
                    </a:lnTo>
                    <a:lnTo>
                      <a:pt x="307" y="2171"/>
                    </a:lnTo>
                    <a:lnTo>
                      <a:pt x="307" y="2163"/>
                    </a:lnTo>
                    <a:lnTo>
                      <a:pt x="307" y="2163"/>
                    </a:lnTo>
                    <a:lnTo>
                      <a:pt x="307" y="2163"/>
                    </a:lnTo>
                    <a:lnTo>
                      <a:pt x="307" y="2163"/>
                    </a:lnTo>
                    <a:lnTo>
                      <a:pt x="307" y="2163"/>
                    </a:lnTo>
                    <a:lnTo>
                      <a:pt x="307" y="2155"/>
                    </a:lnTo>
                    <a:lnTo>
                      <a:pt x="307" y="2155"/>
                    </a:lnTo>
                    <a:lnTo>
                      <a:pt x="307" y="2146"/>
                    </a:lnTo>
                    <a:lnTo>
                      <a:pt x="307" y="2146"/>
                    </a:lnTo>
                    <a:lnTo>
                      <a:pt x="307" y="2146"/>
                    </a:lnTo>
                    <a:lnTo>
                      <a:pt x="307" y="2146"/>
                    </a:lnTo>
                    <a:lnTo>
                      <a:pt x="307" y="2138"/>
                    </a:lnTo>
                    <a:lnTo>
                      <a:pt x="307" y="2138"/>
                    </a:lnTo>
                    <a:lnTo>
                      <a:pt x="307" y="2138"/>
                    </a:lnTo>
                    <a:lnTo>
                      <a:pt x="307" y="2138"/>
                    </a:lnTo>
                    <a:lnTo>
                      <a:pt x="307" y="2138"/>
                    </a:lnTo>
                    <a:lnTo>
                      <a:pt x="307" y="2138"/>
                    </a:lnTo>
                    <a:lnTo>
                      <a:pt x="298" y="2138"/>
                    </a:lnTo>
                    <a:lnTo>
                      <a:pt x="298" y="2138"/>
                    </a:lnTo>
                    <a:lnTo>
                      <a:pt x="298" y="2130"/>
                    </a:lnTo>
                    <a:lnTo>
                      <a:pt x="298" y="2130"/>
                    </a:lnTo>
                    <a:lnTo>
                      <a:pt x="290" y="2130"/>
                    </a:lnTo>
                    <a:lnTo>
                      <a:pt x="290" y="2130"/>
                    </a:lnTo>
                    <a:lnTo>
                      <a:pt x="290" y="2130"/>
                    </a:lnTo>
                    <a:lnTo>
                      <a:pt x="298" y="2122"/>
                    </a:lnTo>
                    <a:lnTo>
                      <a:pt x="298" y="2122"/>
                    </a:lnTo>
                    <a:lnTo>
                      <a:pt x="298" y="2122"/>
                    </a:lnTo>
                    <a:lnTo>
                      <a:pt x="298" y="2122"/>
                    </a:lnTo>
                    <a:lnTo>
                      <a:pt x="290" y="2122"/>
                    </a:lnTo>
                    <a:lnTo>
                      <a:pt x="290" y="2122"/>
                    </a:lnTo>
                    <a:lnTo>
                      <a:pt x="290" y="2114"/>
                    </a:lnTo>
                    <a:lnTo>
                      <a:pt x="290" y="2114"/>
                    </a:lnTo>
                    <a:lnTo>
                      <a:pt x="290" y="2114"/>
                    </a:lnTo>
                    <a:lnTo>
                      <a:pt x="282" y="2114"/>
                    </a:lnTo>
                    <a:lnTo>
                      <a:pt x="282" y="2114"/>
                    </a:lnTo>
                    <a:lnTo>
                      <a:pt x="282" y="2114"/>
                    </a:lnTo>
                    <a:lnTo>
                      <a:pt x="282" y="2114"/>
                    </a:lnTo>
                    <a:lnTo>
                      <a:pt x="274" y="2114"/>
                    </a:lnTo>
                    <a:lnTo>
                      <a:pt x="274" y="2114"/>
                    </a:lnTo>
                    <a:lnTo>
                      <a:pt x="274" y="2106"/>
                    </a:lnTo>
                    <a:lnTo>
                      <a:pt x="274" y="2106"/>
                    </a:lnTo>
                    <a:lnTo>
                      <a:pt x="274" y="2106"/>
                    </a:lnTo>
                    <a:lnTo>
                      <a:pt x="274" y="2106"/>
                    </a:lnTo>
                    <a:lnTo>
                      <a:pt x="266" y="2106"/>
                    </a:lnTo>
                    <a:lnTo>
                      <a:pt x="266" y="2106"/>
                    </a:lnTo>
                    <a:lnTo>
                      <a:pt x="266" y="2106"/>
                    </a:lnTo>
                    <a:lnTo>
                      <a:pt x="266" y="2106"/>
                    </a:lnTo>
                    <a:lnTo>
                      <a:pt x="258" y="2098"/>
                    </a:lnTo>
                    <a:lnTo>
                      <a:pt x="258" y="2098"/>
                    </a:lnTo>
                    <a:lnTo>
                      <a:pt x="258" y="2098"/>
                    </a:lnTo>
                    <a:lnTo>
                      <a:pt x="258" y="2098"/>
                    </a:lnTo>
                    <a:lnTo>
                      <a:pt x="258" y="2098"/>
                    </a:lnTo>
                    <a:lnTo>
                      <a:pt x="250" y="2090"/>
                    </a:lnTo>
                    <a:lnTo>
                      <a:pt x="250" y="2090"/>
                    </a:lnTo>
                    <a:lnTo>
                      <a:pt x="242" y="2090"/>
                    </a:lnTo>
                    <a:lnTo>
                      <a:pt x="242" y="2090"/>
                    </a:lnTo>
                    <a:lnTo>
                      <a:pt x="242" y="2090"/>
                    </a:lnTo>
                    <a:lnTo>
                      <a:pt x="242" y="2090"/>
                    </a:lnTo>
                    <a:lnTo>
                      <a:pt x="242" y="2082"/>
                    </a:lnTo>
                    <a:lnTo>
                      <a:pt x="242" y="2082"/>
                    </a:lnTo>
                    <a:lnTo>
                      <a:pt x="242" y="2082"/>
                    </a:lnTo>
                    <a:lnTo>
                      <a:pt x="250" y="2082"/>
                    </a:lnTo>
                    <a:lnTo>
                      <a:pt x="242" y="2082"/>
                    </a:lnTo>
                    <a:lnTo>
                      <a:pt x="242" y="2082"/>
                    </a:lnTo>
                    <a:lnTo>
                      <a:pt x="242" y="2074"/>
                    </a:lnTo>
                    <a:lnTo>
                      <a:pt x="242" y="2074"/>
                    </a:lnTo>
                    <a:lnTo>
                      <a:pt x="242" y="2074"/>
                    </a:lnTo>
                    <a:lnTo>
                      <a:pt x="242" y="2074"/>
                    </a:lnTo>
                    <a:lnTo>
                      <a:pt x="242" y="2074"/>
                    </a:lnTo>
                    <a:lnTo>
                      <a:pt x="242" y="2074"/>
                    </a:lnTo>
                    <a:lnTo>
                      <a:pt x="234" y="2066"/>
                    </a:lnTo>
                    <a:lnTo>
                      <a:pt x="234" y="2066"/>
                    </a:lnTo>
                    <a:lnTo>
                      <a:pt x="234" y="2058"/>
                    </a:lnTo>
                    <a:lnTo>
                      <a:pt x="234" y="2058"/>
                    </a:lnTo>
                    <a:lnTo>
                      <a:pt x="226" y="2058"/>
                    </a:lnTo>
                    <a:lnTo>
                      <a:pt x="226" y="2058"/>
                    </a:lnTo>
                    <a:lnTo>
                      <a:pt x="226" y="2058"/>
                    </a:lnTo>
                    <a:lnTo>
                      <a:pt x="226" y="2058"/>
                    </a:lnTo>
                    <a:lnTo>
                      <a:pt x="226" y="2058"/>
                    </a:lnTo>
                    <a:lnTo>
                      <a:pt x="226" y="2058"/>
                    </a:lnTo>
                    <a:lnTo>
                      <a:pt x="226" y="2058"/>
                    </a:lnTo>
                    <a:lnTo>
                      <a:pt x="226" y="2058"/>
                    </a:lnTo>
                    <a:lnTo>
                      <a:pt x="218" y="2050"/>
                    </a:lnTo>
                    <a:lnTo>
                      <a:pt x="218" y="2050"/>
                    </a:lnTo>
                    <a:lnTo>
                      <a:pt x="218" y="2050"/>
                    </a:lnTo>
                    <a:lnTo>
                      <a:pt x="218" y="2050"/>
                    </a:lnTo>
                    <a:lnTo>
                      <a:pt x="218" y="2050"/>
                    </a:lnTo>
                    <a:lnTo>
                      <a:pt x="218" y="2050"/>
                    </a:lnTo>
                    <a:lnTo>
                      <a:pt x="218" y="2050"/>
                    </a:lnTo>
                    <a:lnTo>
                      <a:pt x="210" y="2042"/>
                    </a:lnTo>
                    <a:lnTo>
                      <a:pt x="210" y="2042"/>
                    </a:lnTo>
                    <a:lnTo>
                      <a:pt x="210" y="2042"/>
                    </a:lnTo>
                    <a:lnTo>
                      <a:pt x="210" y="2033"/>
                    </a:lnTo>
                    <a:lnTo>
                      <a:pt x="210" y="2033"/>
                    </a:lnTo>
                    <a:lnTo>
                      <a:pt x="210" y="2025"/>
                    </a:lnTo>
                    <a:lnTo>
                      <a:pt x="210" y="2025"/>
                    </a:lnTo>
                    <a:lnTo>
                      <a:pt x="202" y="2017"/>
                    </a:lnTo>
                    <a:lnTo>
                      <a:pt x="202" y="2017"/>
                    </a:lnTo>
                    <a:lnTo>
                      <a:pt x="202" y="2017"/>
                    </a:lnTo>
                    <a:lnTo>
                      <a:pt x="202" y="2017"/>
                    </a:lnTo>
                    <a:lnTo>
                      <a:pt x="202" y="2017"/>
                    </a:lnTo>
                    <a:lnTo>
                      <a:pt x="210" y="2009"/>
                    </a:lnTo>
                    <a:lnTo>
                      <a:pt x="210" y="2009"/>
                    </a:lnTo>
                    <a:lnTo>
                      <a:pt x="210" y="2009"/>
                    </a:lnTo>
                    <a:lnTo>
                      <a:pt x="210" y="2009"/>
                    </a:lnTo>
                    <a:lnTo>
                      <a:pt x="210" y="2009"/>
                    </a:lnTo>
                    <a:lnTo>
                      <a:pt x="202" y="2001"/>
                    </a:lnTo>
                    <a:lnTo>
                      <a:pt x="202" y="2001"/>
                    </a:lnTo>
                    <a:lnTo>
                      <a:pt x="202" y="2001"/>
                    </a:lnTo>
                    <a:lnTo>
                      <a:pt x="202" y="2001"/>
                    </a:lnTo>
                    <a:lnTo>
                      <a:pt x="210" y="1993"/>
                    </a:lnTo>
                    <a:lnTo>
                      <a:pt x="210" y="1993"/>
                    </a:lnTo>
                    <a:lnTo>
                      <a:pt x="210" y="1993"/>
                    </a:lnTo>
                    <a:lnTo>
                      <a:pt x="210" y="1985"/>
                    </a:lnTo>
                    <a:lnTo>
                      <a:pt x="210" y="1985"/>
                    </a:lnTo>
                    <a:lnTo>
                      <a:pt x="202" y="1985"/>
                    </a:lnTo>
                    <a:lnTo>
                      <a:pt x="202" y="1985"/>
                    </a:lnTo>
                    <a:lnTo>
                      <a:pt x="202" y="1977"/>
                    </a:lnTo>
                    <a:lnTo>
                      <a:pt x="202" y="1977"/>
                    </a:lnTo>
                    <a:lnTo>
                      <a:pt x="202" y="1977"/>
                    </a:lnTo>
                    <a:lnTo>
                      <a:pt x="202" y="1977"/>
                    </a:lnTo>
                    <a:lnTo>
                      <a:pt x="202" y="1977"/>
                    </a:lnTo>
                    <a:lnTo>
                      <a:pt x="202" y="1977"/>
                    </a:lnTo>
                    <a:lnTo>
                      <a:pt x="202" y="1977"/>
                    </a:lnTo>
                    <a:lnTo>
                      <a:pt x="202" y="1977"/>
                    </a:lnTo>
                    <a:lnTo>
                      <a:pt x="194" y="1977"/>
                    </a:lnTo>
                    <a:lnTo>
                      <a:pt x="194" y="1977"/>
                    </a:lnTo>
                    <a:lnTo>
                      <a:pt x="194" y="1969"/>
                    </a:lnTo>
                    <a:lnTo>
                      <a:pt x="194" y="1977"/>
                    </a:lnTo>
                    <a:lnTo>
                      <a:pt x="194" y="1969"/>
                    </a:lnTo>
                    <a:lnTo>
                      <a:pt x="194" y="1969"/>
                    </a:lnTo>
                    <a:lnTo>
                      <a:pt x="194" y="1969"/>
                    </a:lnTo>
                    <a:lnTo>
                      <a:pt x="194" y="1961"/>
                    </a:lnTo>
                    <a:lnTo>
                      <a:pt x="194" y="1961"/>
                    </a:lnTo>
                    <a:lnTo>
                      <a:pt x="194" y="1961"/>
                    </a:lnTo>
                    <a:lnTo>
                      <a:pt x="194" y="1961"/>
                    </a:lnTo>
                    <a:lnTo>
                      <a:pt x="194" y="1961"/>
                    </a:lnTo>
                    <a:lnTo>
                      <a:pt x="194" y="1953"/>
                    </a:lnTo>
                    <a:lnTo>
                      <a:pt x="194" y="1945"/>
                    </a:lnTo>
                    <a:lnTo>
                      <a:pt x="194" y="1945"/>
                    </a:lnTo>
                    <a:lnTo>
                      <a:pt x="194" y="1937"/>
                    </a:lnTo>
                    <a:lnTo>
                      <a:pt x="194" y="1937"/>
                    </a:lnTo>
                    <a:lnTo>
                      <a:pt x="194" y="1937"/>
                    </a:lnTo>
                    <a:lnTo>
                      <a:pt x="194" y="1929"/>
                    </a:lnTo>
                    <a:lnTo>
                      <a:pt x="194" y="1929"/>
                    </a:lnTo>
                    <a:lnTo>
                      <a:pt x="194" y="1929"/>
                    </a:lnTo>
                    <a:lnTo>
                      <a:pt x="194" y="1920"/>
                    </a:lnTo>
                    <a:lnTo>
                      <a:pt x="194" y="1920"/>
                    </a:lnTo>
                    <a:lnTo>
                      <a:pt x="194" y="1920"/>
                    </a:lnTo>
                    <a:lnTo>
                      <a:pt x="194" y="1912"/>
                    </a:lnTo>
                    <a:lnTo>
                      <a:pt x="194" y="1912"/>
                    </a:lnTo>
                    <a:lnTo>
                      <a:pt x="194" y="1912"/>
                    </a:lnTo>
                    <a:lnTo>
                      <a:pt x="194" y="1904"/>
                    </a:lnTo>
                    <a:lnTo>
                      <a:pt x="194" y="1904"/>
                    </a:lnTo>
                    <a:lnTo>
                      <a:pt x="194" y="1904"/>
                    </a:lnTo>
                    <a:lnTo>
                      <a:pt x="194" y="1904"/>
                    </a:lnTo>
                    <a:lnTo>
                      <a:pt x="194" y="1904"/>
                    </a:lnTo>
                    <a:lnTo>
                      <a:pt x="194" y="1904"/>
                    </a:lnTo>
                    <a:lnTo>
                      <a:pt x="194" y="1896"/>
                    </a:lnTo>
                    <a:lnTo>
                      <a:pt x="194" y="1896"/>
                    </a:lnTo>
                    <a:lnTo>
                      <a:pt x="194" y="1896"/>
                    </a:lnTo>
                    <a:lnTo>
                      <a:pt x="194" y="1888"/>
                    </a:lnTo>
                    <a:lnTo>
                      <a:pt x="194" y="1888"/>
                    </a:lnTo>
                    <a:lnTo>
                      <a:pt x="194" y="1888"/>
                    </a:lnTo>
                    <a:lnTo>
                      <a:pt x="194" y="1888"/>
                    </a:lnTo>
                    <a:lnTo>
                      <a:pt x="194" y="1888"/>
                    </a:lnTo>
                    <a:lnTo>
                      <a:pt x="194" y="1880"/>
                    </a:lnTo>
                    <a:lnTo>
                      <a:pt x="194" y="1880"/>
                    </a:lnTo>
                    <a:lnTo>
                      <a:pt x="194" y="1880"/>
                    </a:lnTo>
                    <a:lnTo>
                      <a:pt x="194" y="1880"/>
                    </a:lnTo>
                    <a:lnTo>
                      <a:pt x="194" y="1880"/>
                    </a:lnTo>
                    <a:lnTo>
                      <a:pt x="194" y="1880"/>
                    </a:lnTo>
                    <a:lnTo>
                      <a:pt x="194" y="1872"/>
                    </a:lnTo>
                    <a:lnTo>
                      <a:pt x="194" y="1880"/>
                    </a:lnTo>
                    <a:lnTo>
                      <a:pt x="186" y="1872"/>
                    </a:lnTo>
                    <a:lnTo>
                      <a:pt x="186" y="1872"/>
                    </a:lnTo>
                    <a:lnTo>
                      <a:pt x="186" y="1864"/>
                    </a:lnTo>
                    <a:lnTo>
                      <a:pt x="186" y="1864"/>
                    </a:lnTo>
                    <a:lnTo>
                      <a:pt x="186" y="1864"/>
                    </a:lnTo>
                    <a:lnTo>
                      <a:pt x="186" y="1864"/>
                    </a:lnTo>
                    <a:lnTo>
                      <a:pt x="194" y="1856"/>
                    </a:lnTo>
                    <a:lnTo>
                      <a:pt x="194" y="1856"/>
                    </a:lnTo>
                    <a:lnTo>
                      <a:pt x="194" y="1856"/>
                    </a:lnTo>
                    <a:lnTo>
                      <a:pt x="194" y="1856"/>
                    </a:lnTo>
                    <a:lnTo>
                      <a:pt x="194" y="1856"/>
                    </a:lnTo>
                    <a:lnTo>
                      <a:pt x="194" y="1856"/>
                    </a:lnTo>
                    <a:lnTo>
                      <a:pt x="194" y="1856"/>
                    </a:lnTo>
                    <a:lnTo>
                      <a:pt x="194" y="1856"/>
                    </a:lnTo>
                    <a:lnTo>
                      <a:pt x="186" y="1848"/>
                    </a:lnTo>
                    <a:lnTo>
                      <a:pt x="186" y="1848"/>
                    </a:lnTo>
                    <a:lnTo>
                      <a:pt x="186" y="1848"/>
                    </a:lnTo>
                    <a:lnTo>
                      <a:pt x="186" y="1848"/>
                    </a:lnTo>
                    <a:lnTo>
                      <a:pt x="186" y="1848"/>
                    </a:lnTo>
                    <a:lnTo>
                      <a:pt x="186" y="1848"/>
                    </a:lnTo>
                    <a:lnTo>
                      <a:pt x="178" y="1840"/>
                    </a:lnTo>
                    <a:lnTo>
                      <a:pt x="178" y="1840"/>
                    </a:lnTo>
                    <a:lnTo>
                      <a:pt x="178" y="1840"/>
                    </a:lnTo>
                    <a:lnTo>
                      <a:pt x="178" y="1840"/>
                    </a:lnTo>
                    <a:lnTo>
                      <a:pt x="178" y="1840"/>
                    </a:lnTo>
                    <a:lnTo>
                      <a:pt x="178" y="1840"/>
                    </a:lnTo>
                    <a:lnTo>
                      <a:pt x="178" y="1840"/>
                    </a:lnTo>
                    <a:lnTo>
                      <a:pt x="178" y="1840"/>
                    </a:lnTo>
                    <a:lnTo>
                      <a:pt x="178" y="1832"/>
                    </a:lnTo>
                    <a:lnTo>
                      <a:pt x="178" y="1832"/>
                    </a:lnTo>
                    <a:lnTo>
                      <a:pt x="178" y="1832"/>
                    </a:lnTo>
                    <a:lnTo>
                      <a:pt x="178" y="1824"/>
                    </a:lnTo>
                    <a:lnTo>
                      <a:pt x="178" y="1824"/>
                    </a:lnTo>
                    <a:lnTo>
                      <a:pt x="178" y="1824"/>
                    </a:lnTo>
                    <a:lnTo>
                      <a:pt x="178" y="1824"/>
                    </a:lnTo>
                    <a:lnTo>
                      <a:pt x="178" y="1824"/>
                    </a:lnTo>
                    <a:lnTo>
                      <a:pt x="170" y="1824"/>
                    </a:lnTo>
                    <a:lnTo>
                      <a:pt x="170" y="1816"/>
                    </a:lnTo>
                    <a:lnTo>
                      <a:pt x="170" y="1816"/>
                    </a:lnTo>
                    <a:lnTo>
                      <a:pt x="170" y="1816"/>
                    </a:lnTo>
                    <a:lnTo>
                      <a:pt x="170" y="1816"/>
                    </a:lnTo>
                    <a:lnTo>
                      <a:pt x="170" y="1816"/>
                    </a:lnTo>
                    <a:lnTo>
                      <a:pt x="161" y="1816"/>
                    </a:lnTo>
                    <a:lnTo>
                      <a:pt x="161" y="1816"/>
                    </a:lnTo>
                    <a:lnTo>
                      <a:pt x="161" y="1816"/>
                    </a:lnTo>
                    <a:lnTo>
                      <a:pt x="161" y="1816"/>
                    </a:lnTo>
                    <a:lnTo>
                      <a:pt x="153" y="1808"/>
                    </a:lnTo>
                    <a:lnTo>
                      <a:pt x="153" y="1808"/>
                    </a:lnTo>
                    <a:lnTo>
                      <a:pt x="153" y="1808"/>
                    </a:lnTo>
                    <a:lnTo>
                      <a:pt x="153" y="1808"/>
                    </a:lnTo>
                    <a:lnTo>
                      <a:pt x="145" y="1799"/>
                    </a:lnTo>
                    <a:lnTo>
                      <a:pt x="145" y="1799"/>
                    </a:lnTo>
                    <a:lnTo>
                      <a:pt x="145" y="1799"/>
                    </a:lnTo>
                    <a:lnTo>
                      <a:pt x="145" y="1791"/>
                    </a:lnTo>
                    <a:lnTo>
                      <a:pt x="145" y="1783"/>
                    </a:lnTo>
                    <a:lnTo>
                      <a:pt x="145" y="1791"/>
                    </a:lnTo>
                    <a:lnTo>
                      <a:pt x="145" y="1783"/>
                    </a:lnTo>
                    <a:lnTo>
                      <a:pt x="137" y="1783"/>
                    </a:lnTo>
                    <a:lnTo>
                      <a:pt x="137" y="1775"/>
                    </a:lnTo>
                    <a:lnTo>
                      <a:pt x="137" y="1775"/>
                    </a:lnTo>
                    <a:lnTo>
                      <a:pt x="137" y="1775"/>
                    </a:lnTo>
                    <a:lnTo>
                      <a:pt x="129" y="1775"/>
                    </a:lnTo>
                    <a:lnTo>
                      <a:pt x="129" y="1775"/>
                    </a:lnTo>
                    <a:lnTo>
                      <a:pt x="129" y="1775"/>
                    </a:lnTo>
                    <a:lnTo>
                      <a:pt x="121" y="1767"/>
                    </a:lnTo>
                    <a:lnTo>
                      <a:pt x="121" y="1767"/>
                    </a:lnTo>
                    <a:lnTo>
                      <a:pt x="121" y="1767"/>
                    </a:lnTo>
                    <a:lnTo>
                      <a:pt x="113" y="1759"/>
                    </a:lnTo>
                    <a:lnTo>
                      <a:pt x="113" y="1759"/>
                    </a:lnTo>
                    <a:lnTo>
                      <a:pt x="113" y="1759"/>
                    </a:lnTo>
                    <a:lnTo>
                      <a:pt x="105" y="1751"/>
                    </a:lnTo>
                    <a:lnTo>
                      <a:pt x="105" y="1751"/>
                    </a:lnTo>
                    <a:lnTo>
                      <a:pt x="97" y="1751"/>
                    </a:lnTo>
                    <a:lnTo>
                      <a:pt x="97" y="1743"/>
                    </a:lnTo>
                    <a:lnTo>
                      <a:pt x="97" y="1743"/>
                    </a:lnTo>
                    <a:lnTo>
                      <a:pt x="97" y="1743"/>
                    </a:lnTo>
                    <a:lnTo>
                      <a:pt x="89" y="1743"/>
                    </a:lnTo>
                    <a:lnTo>
                      <a:pt x="89" y="1735"/>
                    </a:lnTo>
                    <a:lnTo>
                      <a:pt x="89" y="1735"/>
                    </a:lnTo>
                    <a:lnTo>
                      <a:pt x="89" y="1735"/>
                    </a:lnTo>
                    <a:lnTo>
                      <a:pt x="89" y="1727"/>
                    </a:lnTo>
                    <a:lnTo>
                      <a:pt x="89" y="1727"/>
                    </a:lnTo>
                    <a:lnTo>
                      <a:pt x="89" y="1727"/>
                    </a:lnTo>
                    <a:lnTo>
                      <a:pt x="89" y="1727"/>
                    </a:lnTo>
                    <a:lnTo>
                      <a:pt x="89" y="1727"/>
                    </a:lnTo>
                    <a:lnTo>
                      <a:pt x="89" y="1719"/>
                    </a:lnTo>
                    <a:lnTo>
                      <a:pt x="89" y="1719"/>
                    </a:lnTo>
                    <a:lnTo>
                      <a:pt x="89" y="1719"/>
                    </a:lnTo>
                    <a:lnTo>
                      <a:pt x="89" y="1719"/>
                    </a:lnTo>
                    <a:lnTo>
                      <a:pt x="81" y="1719"/>
                    </a:lnTo>
                    <a:lnTo>
                      <a:pt x="81" y="1719"/>
                    </a:lnTo>
                    <a:lnTo>
                      <a:pt x="81" y="1711"/>
                    </a:lnTo>
                    <a:lnTo>
                      <a:pt x="81" y="1711"/>
                    </a:lnTo>
                    <a:lnTo>
                      <a:pt x="81" y="1711"/>
                    </a:lnTo>
                    <a:lnTo>
                      <a:pt x="81" y="1711"/>
                    </a:lnTo>
                    <a:lnTo>
                      <a:pt x="81" y="1703"/>
                    </a:lnTo>
                    <a:lnTo>
                      <a:pt x="81" y="1703"/>
                    </a:lnTo>
                    <a:lnTo>
                      <a:pt x="73" y="1703"/>
                    </a:lnTo>
                    <a:lnTo>
                      <a:pt x="73" y="1703"/>
                    </a:lnTo>
                    <a:lnTo>
                      <a:pt x="73" y="1703"/>
                    </a:lnTo>
                    <a:lnTo>
                      <a:pt x="73" y="1703"/>
                    </a:lnTo>
                    <a:lnTo>
                      <a:pt x="73" y="1695"/>
                    </a:lnTo>
                    <a:lnTo>
                      <a:pt x="73" y="1695"/>
                    </a:lnTo>
                    <a:lnTo>
                      <a:pt x="73" y="1695"/>
                    </a:lnTo>
                    <a:lnTo>
                      <a:pt x="73" y="1695"/>
                    </a:lnTo>
                    <a:lnTo>
                      <a:pt x="73" y="1695"/>
                    </a:lnTo>
                    <a:lnTo>
                      <a:pt x="73" y="1686"/>
                    </a:lnTo>
                    <a:lnTo>
                      <a:pt x="73" y="1686"/>
                    </a:lnTo>
                    <a:lnTo>
                      <a:pt x="73" y="1686"/>
                    </a:lnTo>
                    <a:lnTo>
                      <a:pt x="73" y="1678"/>
                    </a:lnTo>
                    <a:lnTo>
                      <a:pt x="73" y="1678"/>
                    </a:lnTo>
                    <a:lnTo>
                      <a:pt x="73" y="1678"/>
                    </a:lnTo>
                    <a:lnTo>
                      <a:pt x="73" y="1670"/>
                    </a:lnTo>
                    <a:lnTo>
                      <a:pt x="73" y="1670"/>
                    </a:lnTo>
                    <a:lnTo>
                      <a:pt x="73" y="1662"/>
                    </a:lnTo>
                    <a:lnTo>
                      <a:pt x="73" y="1662"/>
                    </a:lnTo>
                    <a:lnTo>
                      <a:pt x="73" y="1662"/>
                    </a:lnTo>
                    <a:lnTo>
                      <a:pt x="73" y="1662"/>
                    </a:lnTo>
                    <a:lnTo>
                      <a:pt x="73" y="1654"/>
                    </a:lnTo>
                    <a:lnTo>
                      <a:pt x="73" y="1654"/>
                    </a:lnTo>
                    <a:lnTo>
                      <a:pt x="73" y="1654"/>
                    </a:lnTo>
                    <a:lnTo>
                      <a:pt x="73" y="1654"/>
                    </a:lnTo>
                    <a:lnTo>
                      <a:pt x="81" y="1646"/>
                    </a:lnTo>
                    <a:lnTo>
                      <a:pt x="81" y="1646"/>
                    </a:lnTo>
                    <a:lnTo>
                      <a:pt x="81" y="1646"/>
                    </a:lnTo>
                    <a:lnTo>
                      <a:pt x="81" y="1646"/>
                    </a:lnTo>
                    <a:lnTo>
                      <a:pt x="81" y="1638"/>
                    </a:lnTo>
                    <a:lnTo>
                      <a:pt x="81" y="1638"/>
                    </a:lnTo>
                    <a:lnTo>
                      <a:pt x="81" y="1638"/>
                    </a:lnTo>
                    <a:lnTo>
                      <a:pt x="81" y="1638"/>
                    </a:lnTo>
                    <a:lnTo>
                      <a:pt x="89" y="1638"/>
                    </a:lnTo>
                    <a:lnTo>
                      <a:pt x="89" y="1638"/>
                    </a:lnTo>
                    <a:lnTo>
                      <a:pt x="89" y="1630"/>
                    </a:lnTo>
                    <a:lnTo>
                      <a:pt x="89" y="1630"/>
                    </a:lnTo>
                    <a:lnTo>
                      <a:pt x="89" y="1630"/>
                    </a:lnTo>
                    <a:lnTo>
                      <a:pt x="89" y="1630"/>
                    </a:lnTo>
                    <a:lnTo>
                      <a:pt x="89" y="1630"/>
                    </a:lnTo>
                    <a:lnTo>
                      <a:pt x="89" y="1630"/>
                    </a:lnTo>
                    <a:lnTo>
                      <a:pt x="89" y="1622"/>
                    </a:lnTo>
                    <a:lnTo>
                      <a:pt x="89" y="1622"/>
                    </a:lnTo>
                    <a:lnTo>
                      <a:pt x="89" y="1622"/>
                    </a:lnTo>
                    <a:lnTo>
                      <a:pt x="89" y="1622"/>
                    </a:lnTo>
                    <a:lnTo>
                      <a:pt x="97" y="1622"/>
                    </a:lnTo>
                    <a:lnTo>
                      <a:pt x="97" y="1614"/>
                    </a:lnTo>
                    <a:lnTo>
                      <a:pt x="97" y="1614"/>
                    </a:lnTo>
                    <a:lnTo>
                      <a:pt x="97" y="1614"/>
                    </a:lnTo>
                    <a:lnTo>
                      <a:pt x="97" y="1614"/>
                    </a:lnTo>
                    <a:lnTo>
                      <a:pt x="97" y="1614"/>
                    </a:lnTo>
                    <a:lnTo>
                      <a:pt x="105" y="1606"/>
                    </a:lnTo>
                    <a:lnTo>
                      <a:pt x="105" y="1606"/>
                    </a:lnTo>
                    <a:lnTo>
                      <a:pt x="105" y="1606"/>
                    </a:lnTo>
                    <a:lnTo>
                      <a:pt x="105" y="1606"/>
                    </a:lnTo>
                    <a:lnTo>
                      <a:pt x="105" y="1598"/>
                    </a:lnTo>
                    <a:lnTo>
                      <a:pt x="105" y="1598"/>
                    </a:lnTo>
                    <a:lnTo>
                      <a:pt x="105" y="1598"/>
                    </a:lnTo>
                    <a:lnTo>
                      <a:pt x="105" y="1598"/>
                    </a:lnTo>
                    <a:lnTo>
                      <a:pt x="105" y="1590"/>
                    </a:lnTo>
                    <a:lnTo>
                      <a:pt x="105" y="1590"/>
                    </a:lnTo>
                    <a:lnTo>
                      <a:pt x="113" y="1582"/>
                    </a:lnTo>
                    <a:lnTo>
                      <a:pt x="113" y="1582"/>
                    </a:lnTo>
                    <a:lnTo>
                      <a:pt x="113" y="1582"/>
                    </a:lnTo>
                    <a:lnTo>
                      <a:pt x="113" y="1573"/>
                    </a:lnTo>
                    <a:lnTo>
                      <a:pt x="113" y="1573"/>
                    </a:lnTo>
                    <a:lnTo>
                      <a:pt x="113" y="1573"/>
                    </a:lnTo>
                    <a:lnTo>
                      <a:pt x="113" y="1573"/>
                    </a:lnTo>
                    <a:lnTo>
                      <a:pt x="113" y="1573"/>
                    </a:lnTo>
                    <a:lnTo>
                      <a:pt x="113" y="1565"/>
                    </a:lnTo>
                    <a:lnTo>
                      <a:pt x="113" y="1565"/>
                    </a:lnTo>
                    <a:lnTo>
                      <a:pt x="113" y="1565"/>
                    </a:lnTo>
                    <a:lnTo>
                      <a:pt x="113" y="1565"/>
                    </a:lnTo>
                    <a:lnTo>
                      <a:pt x="113" y="1565"/>
                    </a:lnTo>
                    <a:lnTo>
                      <a:pt x="113" y="1557"/>
                    </a:lnTo>
                    <a:lnTo>
                      <a:pt x="113" y="1557"/>
                    </a:lnTo>
                    <a:lnTo>
                      <a:pt x="113" y="1557"/>
                    </a:lnTo>
                    <a:lnTo>
                      <a:pt x="113" y="1557"/>
                    </a:lnTo>
                    <a:lnTo>
                      <a:pt x="113" y="1549"/>
                    </a:lnTo>
                    <a:lnTo>
                      <a:pt x="113" y="1549"/>
                    </a:lnTo>
                    <a:lnTo>
                      <a:pt x="113" y="1541"/>
                    </a:lnTo>
                    <a:lnTo>
                      <a:pt x="113" y="1541"/>
                    </a:lnTo>
                    <a:lnTo>
                      <a:pt x="113" y="1541"/>
                    </a:lnTo>
                    <a:lnTo>
                      <a:pt x="113" y="1541"/>
                    </a:lnTo>
                    <a:lnTo>
                      <a:pt x="113" y="1533"/>
                    </a:lnTo>
                    <a:lnTo>
                      <a:pt x="113" y="1533"/>
                    </a:lnTo>
                    <a:lnTo>
                      <a:pt x="113" y="1525"/>
                    </a:lnTo>
                    <a:lnTo>
                      <a:pt x="113" y="1525"/>
                    </a:lnTo>
                    <a:lnTo>
                      <a:pt x="113" y="1525"/>
                    </a:lnTo>
                    <a:lnTo>
                      <a:pt x="113" y="1525"/>
                    </a:lnTo>
                    <a:lnTo>
                      <a:pt x="113" y="1525"/>
                    </a:lnTo>
                    <a:lnTo>
                      <a:pt x="113" y="1517"/>
                    </a:lnTo>
                    <a:lnTo>
                      <a:pt x="113" y="1517"/>
                    </a:lnTo>
                    <a:lnTo>
                      <a:pt x="113" y="1517"/>
                    </a:lnTo>
                    <a:lnTo>
                      <a:pt x="113" y="1509"/>
                    </a:lnTo>
                    <a:lnTo>
                      <a:pt x="113" y="1509"/>
                    </a:lnTo>
                    <a:lnTo>
                      <a:pt x="105" y="1509"/>
                    </a:lnTo>
                    <a:lnTo>
                      <a:pt x="105" y="1501"/>
                    </a:lnTo>
                    <a:lnTo>
                      <a:pt x="105" y="1501"/>
                    </a:lnTo>
                    <a:lnTo>
                      <a:pt x="105" y="1501"/>
                    </a:lnTo>
                    <a:lnTo>
                      <a:pt x="105" y="1493"/>
                    </a:lnTo>
                    <a:lnTo>
                      <a:pt x="105" y="1493"/>
                    </a:lnTo>
                    <a:lnTo>
                      <a:pt x="105" y="1493"/>
                    </a:lnTo>
                    <a:lnTo>
                      <a:pt x="105" y="1493"/>
                    </a:lnTo>
                    <a:lnTo>
                      <a:pt x="105" y="1493"/>
                    </a:lnTo>
                    <a:lnTo>
                      <a:pt x="105" y="1485"/>
                    </a:lnTo>
                    <a:lnTo>
                      <a:pt x="105" y="1485"/>
                    </a:lnTo>
                    <a:lnTo>
                      <a:pt x="105" y="1485"/>
                    </a:lnTo>
                    <a:lnTo>
                      <a:pt x="105" y="1485"/>
                    </a:lnTo>
                    <a:lnTo>
                      <a:pt x="97" y="1477"/>
                    </a:lnTo>
                    <a:lnTo>
                      <a:pt x="97" y="1477"/>
                    </a:lnTo>
                    <a:lnTo>
                      <a:pt x="97" y="1469"/>
                    </a:lnTo>
                    <a:lnTo>
                      <a:pt x="105" y="1461"/>
                    </a:lnTo>
                    <a:lnTo>
                      <a:pt x="105" y="1461"/>
                    </a:lnTo>
                    <a:lnTo>
                      <a:pt x="105" y="1461"/>
                    </a:lnTo>
                    <a:lnTo>
                      <a:pt x="105" y="1461"/>
                    </a:lnTo>
                    <a:lnTo>
                      <a:pt x="105" y="1461"/>
                    </a:lnTo>
                    <a:lnTo>
                      <a:pt x="105" y="1461"/>
                    </a:lnTo>
                    <a:lnTo>
                      <a:pt x="105" y="1461"/>
                    </a:lnTo>
                    <a:lnTo>
                      <a:pt x="105" y="1461"/>
                    </a:lnTo>
                    <a:lnTo>
                      <a:pt x="105" y="1461"/>
                    </a:lnTo>
                    <a:lnTo>
                      <a:pt x="97" y="1461"/>
                    </a:lnTo>
                    <a:lnTo>
                      <a:pt x="97" y="1461"/>
                    </a:lnTo>
                    <a:lnTo>
                      <a:pt x="89" y="1452"/>
                    </a:lnTo>
                    <a:lnTo>
                      <a:pt x="89" y="1452"/>
                    </a:lnTo>
                    <a:lnTo>
                      <a:pt x="89" y="1444"/>
                    </a:lnTo>
                    <a:lnTo>
                      <a:pt x="89" y="1444"/>
                    </a:lnTo>
                    <a:lnTo>
                      <a:pt x="89" y="1444"/>
                    </a:lnTo>
                    <a:lnTo>
                      <a:pt x="89" y="1436"/>
                    </a:lnTo>
                    <a:lnTo>
                      <a:pt x="89" y="1436"/>
                    </a:lnTo>
                    <a:lnTo>
                      <a:pt x="89" y="1428"/>
                    </a:lnTo>
                    <a:lnTo>
                      <a:pt x="89" y="1420"/>
                    </a:lnTo>
                    <a:lnTo>
                      <a:pt x="89" y="1420"/>
                    </a:lnTo>
                    <a:lnTo>
                      <a:pt x="89" y="1420"/>
                    </a:lnTo>
                    <a:lnTo>
                      <a:pt x="89" y="1412"/>
                    </a:lnTo>
                    <a:lnTo>
                      <a:pt x="89" y="1412"/>
                    </a:lnTo>
                    <a:lnTo>
                      <a:pt x="89" y="1412"/>
                    </a:lnTo>
                    <a:lnTo>
                      <a:pt x="89" y="1404"/>
                    </a:lnTo>
                    <a:lnTo>
                      <a:pt x="89" y="1404"/>
                    </a:lnTo>
                    <a:lnTo>
                      <a:pt x="89" y="1404"/>
                    </a:lnTo>
                    <a:lnTo>
                      <a:pt x="89" y="1404"/>
                    </a:lnTo>
                    <a:lnTo>
                      <a:pt x="89" y="1404"/>
                    </a:lnTo>
                    <a:lnTo>
                      <a:pt x="89" y="1404"/>
                    </a:lnTo>
                    <a:lnTo>
                      <a:pt x="89" y="1396"/>
                    </a:lnTo>
                    <a:lnTo>
                      <a:pt x="89" y="1396"/>
                    </a:lnTo>
                    <a:lnTo>
                      <a:pt x="89" y="1396"/>
                    </a:lnTo>
                    <a:lnTo>
                      <a:pt x="89" y="1396"/>
                    </a:lnTo>
                    <a:lnTo>
                      <a:pt x="89" y="1396"/>
                    </a:lnTo>
                    <a:lnTo>
                      <a:pt x="89" y="1396"/>
                    </a:lnTo>
                    <a:lnTo>
                      <a:pt x="89" y="1388"/>
                    </a:lnTo>
                    <a:lnTo>
                      <a:pt x="89" y="1388"/>
                    </a:lnTo>
                    <a:lnTo>
                      <a:pt x="81" y="1380"/>
                    </a:lnTo>
                    <a:lnTo>
                      <a:pt x="81" y="1380"/>
                    </a:lnTo>
                    <a:lnTo>
                      <a:pt x="81" y="1380"/>
                    </a:lnTo>
                    <a:lnTo>
                      <a:pt x="81" y="1372"/>
                    </a:lnTo>
                    <a:lnTo>
                      <a:pt x="81" y="1372"/>
                    </a:lnTo>
                    <a:lnTo>
                      <a:pt x="81" y="1372"/>
                    </a:lnTo>
                    <a:lnTo>
                      <a:pt x="81" y="1372"/>
                    </a:lnTo>
                    <a:lnTo>
                      <a:pt x="81" y="1372"/>
                    </a:lnTo>
                    <a:lnTo>
                      <a:pt x="81" y="1372"/>
                    </a:lnTo>
                    <a:lnTo>
                      <a:pt x="73" y="1372"/>
                    </a:lnTo>
                    <a:lnTo>
                      <a:pt x="73" y="1372"/>
                    </a:lnTo>
                    <a:lnTo>
                      <a:pt x="73" y="1364"/>
                    </a:lnTo>
                    <a:lnTo>
                      <a:pt x="73" y="1364"/>
                    </a:lnTo>
                    <a:lnTo>
                      <a:pt x="73" y="1364"/>
                    </a:lnTo>
                    <a:lnTo>
                      <a:pt x="73" y="1364"/>
                    </a:lnTo>
                    <a:lnTo>
                      <a:pt x="73" y="1364"/>
                    </a:lnTo>
                    <a:lnTo>
                      <a:pt x="73" y="1356"/>
                    </a:lnTo>
                    <a:lnTo>
                      <a:pt x="73" y="1356"/>
                    </a:lnTo>
                    <a:lnTo>
                      <a:pt x="73" y="1356"/>
                    </a:lnTo>
                    <a:lnTo>
                      <a:pt x="73" y="1356"/>
                    </a:lnTo>
                    <a:lnTo>
                      <a:pt x="73" y="1348"/>
                    </a:lnTo>
                    <a:lnTo>
                      <a:pt x="73" y="1348"/>
                    </a:lnTo>
                    <a:lnTo>
                      <a:pt x="73" y="1348"/>
                    </a:lnTo>
                    <a:lnTo>
                      <a:pt x="73" y="1348"/>
                    </a:lnTo>
                    <a:lnTo>
                      <a:pt x="73" y="1339"/>
                    </a:lnTo>
                    <a:lnTo>
                      <a:pt x="73" y="1339"/>
                    </a:lnTo>
                    <a:lnTo>
                      <a:pt x="73" y="1339"/>
                    </a:lnTo>
                    <a:lnTo>
                      <a:pt x="73" y="1331"/>
                    </a:lnTo>
                    <a:lnTo>
                      <a:pt x="73" y="1331"/>
                    </a:lnTo>
                    <a:lnTo>
                      <a:pt x="73" y="1331"/>
                    </a:lnTo>
                    <a:lnTo>
                      <a:pt x="73" y="1331"/>
                    </a:lnTo>
                    <a:lnTo>
                      <a:pt x="73" y="1323"/>
                    </a:lnTo>
                    <a:lnTo>
                      <a:pt x="73" y="1323"/>
                    </a:lnTo>
                    <a:lnTo>
                      <a:pt x="73" y="1323"/>
                    </a:lnTo>
                    <a:lnTo>
                      <a:pt x="73" y="1315"/>
                    </a:lnTo>
                    <a:lnTo>
                      <a:pt x="73" y="1315"/>
                    </a:lnTo>
                    <a:lnTo>
                      <a:pt x="73" y="1307"/>
                    </a:lnTo>
                    <a:lnTo>
                      <a:pt x="73" y="1307"/>
                    </a:lnTo>
                    <a:lnTo>
                      <a:pt x="73" y="1299"/>
                    </a:lnTo>
                    <a:lnTo>
                      <a:pt x="73" y="1299"/>
                    </a:lnTo>
                    <a:lnTo>
                      <a:pt x="73" y="1299"/>
                    </a:lnTo>
                    <a:lnTo>
                      <a:pt x="73" y="1299"/>
                    </a:lnTo>
                    <a:lnTo>
                      <a:pt x="73" y="1299"/>
                    </a:lnTo>
                    <a:lnTo>
                      <a:pt x="73" y="1291"/>
                    </a:lnTo>
                    <a:lnTo>
                      <a:pt x="73" y="1291"/>
                    </a:lnTo>
                    <a:lnTo>
                      <a:pt x="73" y="1291"/>
                    </a:lnTo>
                    <a:lnTo>
                      <a:pt x="65" y="1291"/>
                    </a:lnTo>
                    <a:lnTo>
                      <a:pt x="65" y="1283"/>
                    </a:lnTo>
                    <a:lnTo>
                      <a:pt x="65" y="1283"/>
                    </a:lnTo>
                    <a:lnTo>
                      <a:pt x="65" y="1283"/>
                    </a:lnTo>
                    <a:lnTo>
                      <a:pt x="65" y="1283"/>
                    </a:lnTo>
                    <a:lnTo>
                      <a:pt x="65" y="1283"/>
                    </a:lnTo>
                    <a:lnTo>
                      <a:pt x="65" y="1275"/>
                    </a:lnTo>
                    <a:lnTo>
                      <a:pt x="65" y="1275"/>
                    </a:lnTo>
                    <a:lnTo>
                      <a:pt x="65" y="1275"/>
                    </a:lnTo>
                    <a:lnTo>
                      <a:pt x="65" y="1275"/>
                    </a:lnTo>
                    <a:lnTo>
                      <a:pt x="65" y="1267"/>
                    </a:lnTo>
                    <a:lnTo>
                      <a:pt x="65" y="1275"/>
                    </a:lnTo>
                    <a:lnTo>
                      <a:pt x="65" y="1267"/>
                    </a:lnTo>
                    <a:lnTo>
                      <a:pt x="57" y="1267"/>
                    </a:lnTo>
                    <a:lnTo>
                      <a:pt x="57" y="1259"/>
                    </a:lnTo>
                    <a:lnTo>
                      <a:pt x="57" y="1259"/>
                    </a:lnTo>
                    <a:lnTo>
                      <a:pt x="57" y="1259"/>
                    </a:lnTo>
                    <a:lnTo>
                      <a:pt x="49" y="1259"/>
                    </a:lnTo>
                    <a:lnTo>
                      <a:pt x="49" y="1251"/>
                    </a:lnTo>
                    <a:lnTo>
                      <a:pt x="49" y="1251"/>
                    </a:lnTo>
                    <a:lnTo>
                      <a:pt x="41" y="1251"/>
                    </a:lnTo>
                    <a:lnTo>
                      <a:pt x="41" y="1251"/>
                    </a:lnTo>
                    <a:lnTo>
                      <a:pt x="41" y="1251"/>
                    </a:lnTo>
                    <a:lnTo>
                      <a:pt x="41" y="1243"/>
                    </a:lnTo>
                    <a:lnTo>
                      <a:pt x="41" y="1243"/>
                    </a:lnTo>
                    <a:lnTo>
                      <a:pt x="41" y="1243"/>
                    </a:lnTo>
                    <a:lnTo>
                      <a:pt x="41" y="1243"/>
                    </a:lnTo>
                    <a:lnTo>
                      <a:pt x="32" y="1243"/>
                    </a:lnTo>
                    <a:lnTo>
                      <a:pt x="41" y="1243"/>
                    </a:lnTo>
                    <a:lnTo>
                      <a:pt x="41" y="1243"/>
                    </a:lnTo>
                    <a:lnTo>
                      <a:pt x="41" y="1235"/>
                    </a:lnTo>
                    <a:lnTo>
                      <a:pt x="41" y="1235"/>
                    </a:lnTo>
                    <a:lnTo>
                      <a:pt x="41" y="1235"/>
                    </a:lnTo>
                    <a:lnTo>
                      <a:pt x="41" y="1226"/>
                    </a:lnTo>
                    <a:lnTo>
                      <a:pt x="41" y="1226"/>
                    </a:lnTo>
                    <a:lnTo>
                      <a:pt x="41" y="1226"/>
                    </a:lnTo>
                    <a:lnTo>
                      <a:pt x="41" y="1226"/>
                    </a:lnTo>
                    <a:lnTo>
                      <a:pt x="41" y="1218"/>
                    </a:lnTo>
                    <a:lnTo>
                      <a:pt x="41" y="1218"/>
                    </a:lnTo>
                    <a:lnTo>
                      <a:pt x="41" y="1218"/>
                    </a:lnTo>
                    <a:lnTo>
                      <a:pt x="41" y="1218"/>
                    </a:lnTo>
                    <a:lnTo>
                      <a:pt x="41" y="1218"/>
                    </a:lnTo>
                    <a:lnTo>
                      <a:pt x="41" y="1218"/>
                    </a:lnTo>
                    <a:lnTo>
                      <a:pt x="49" y="1210"/>
                    </a:lnTo>
                    <a:lnTo>
                      <a:pt x="49" y="1210"/>
                    </a:lnTo>
                    <a:lnTo>
                      <a:pt x="49" y="1210"/>
                    </a:lnTo>
                    <a:lnTo>
                      <a:pt x="49" y="1202"/>
                    </a:lnTo>
                    <a:lnTo>
                      <a:pt x="49" y="1202"/>
                    </a:lnTo>
                    <a:lnTo>
                      <a:pt x="49" y="1202"/>
                    </a:lnTo>
                    <a:lnTo>
                      <a:pt x="49" y="1202"/>
                    </a:lnTo>
                    <a:lnTo>
                      <a:pt x="49" y="1194"/>
                    </a:lnTo>
                    <a:lnTo>
                      <a:pt x="49" y="1194"/>
                    </a:lnTo>
                    <a:lnTo>
                      <a:pt x="49" y="1194"/>
                    </a:lnTo>
                    <a:lnTo>
                      <a:pt x="49" y="1186"/>
                    </a:lnTo>
                    <a:lnTo>
                      <a:pt x="49" y="1186"/>
                    </a:lnTo>
                    <a:lnTo>
                      <a:pt x="49" y="1178"/>
                    </a:lnTo>
                    <a:lnTo>
                      <a:pt x="49" y="1178"/>
                    </a:lnTo>
                    <a:lnTo>
                      <a:pt x="41" y="1178"/>
                    </a:lnTo>
                    <a:lnTo>
                      <a:pt x="41" y="1178"/>
                    </a:lnTo>
                    <a:lnTo>
                      <a:pt x="41" y="1178"/>
                    </a:lnTo>
                    <a:lnTo>
                      <a:pt x="41" y="1178"/>
                    </a:lnTo>
                    <a:lnTo>
                      <a:pt x="32" y="1170"/>
                    </a:lnTo>
                    <a:lnTo>
                      <a:pt x="32" y="1170"/>
                    </a:lnTo>
                    <a:lnTo>
                      <a:pt x="32" y="1170"/>
                    </a:lnTo>
                    <a:lnTo>
                      <a:pt x="32" y="1162"/>
                    </a:lnTo>
                    <a:lnTo>
                      <a:pt x="32" y="1162"/>
                    </a:lnTo>
                    <a:lnTo>
                      <a:pt x="32" y="1162"/>
                    </a:lnTo>
                    <a:lnTo>
                      <a:pt x="32" y="1154"/>
                    </a:lnTo>
                    <a:lnTo>
                      <a:pt x="32" y="1154"/>
                    </a:lnTo>
                    <a:lnTo>
                      <a:pt x="32" y="1154"/>
                    </a:lnTo>
                    <a:lnTo>
                      <a:pt x="32" y="1154"/>
                    </a:lnTo>
                    <a:lnTo>
                      <a:pt x="32" y="1154"/>
                    </a:lnTo>
                    <a:lnTo>
                      <a:pt x="32" y="1154"/>
                    </a:lnTo>
                    <a:lnTo>
                      <a:pt x="32" y="1146"/>
                    </a:lnTo>
                    <a:lnTo>
                      <a:pt x="32" y="1146"/>
                    </a:lnTo>
                    <a:lnTo>
                      <a:pt x="32" y="1146"/>
                    </a:lnTo>
                    <a:lnTo>
                      <a:pt x="32" y="1138"/>
                    </a:lnTo>
                    <a:lnTo>
                      <a:pt x="32" y="1138"/>
                    </a:lnTo>
                    <a:lnTo>
                      <a:pt x="32" y="1130"/>
                    </a:lnTo>
                    <a:lnTo>
                      <a:pt x="32" y="1130"/>
                    </a:lnTo>
                    <a:lnTo>
                      <a:pt x="32" y="1130"/>
                    </a:lnTo>
                    <a:lnTo>
                      <a:pt x="32" y="1130"/>
                    </a:lnTo>
                    <a:lnTo>
                      <a:pt x="32" y="1130"/>
                    </a:lnTo>
                    <a:lnTo>
                      <a:pt x="41" y="1122"/>
                    </a:lnTo>
                    <a:lnTo>
                      <a:pt x="41" y="1122"/>
                    </a:lnTo>
                    <a:lnTo>
                      <a:pt x="41" y="1122"/>
                    </a:lnTo>
                    <a:lnTo>
                      <a:pt x="41" y="1122"/>
                    </a:lnTo>
                    <a:lnTo>
                      <a:pt x="41" y="1122"/>
                    </a:lnTo>
                    <a:lnTo>
                      <a:pt x="49" y="1113"/>
                    </a:lnTo>
                    <a:lnTo>
                      <a:pt x="49" y="1113"/>
                    </a:lnTo>
                    <a:lnTo>
                      <a:pt x="49" y="1113"/>
                    </a:lnTo>
                    <a:lnTo>
                      <a:pt x="49" y="1113"/>
                    </a:lnTo>
                    <a:lnTo>
                      <a:pt x="49" y="1113"/>
                    </a:lnTo>
                    <a:lnTo>
                      <a:pt x="49" y="1113"/>
                    </a:lnTo>
                    <a:lnTo>
                      <a:pt x="49" y="1105"/>
                    </a:lnTo>
                    <a:lnTo>
                      <a:pt x="49" y="1105"/>
                    </a:lnTo>
                    <a:lnTo>
                      <a:pt x="49" y="1097"/>
                    </a:lnTo>
                    <a:lnTo>
                      <a:pt x="49" y="1097"/>
                    </a:lnTo>
                    <a:lnTo>
                      <a:pt x="49" y="1097"/>
                    </a:lnTo>
                    <a:lnTo>
                      <a:pt x="49" y="1097"/>
                    </a:lnTo>
                    <a:lnTo>
                      <a:pt x="49" y="1089"/>
                    </a:lnTo>
                    <a:lnTo>
                      <a:pt x="49" y="1089"/>
                    </a:lnTo>
                    <a:lnTo>
                      <a:pt x="49" y="1081"/>
                    </a:lnTo>
                    <a:lnTo>
                      <a:pt x="49" y="1081"/>
                    </a:lnTo>
                    <a:lnTo>
                      <a:pt x="49" y="1081"/>
                    </a:lnTo>
                    <a:lnTo>
                      <a:pt x="49" y="1081"/>
                    </a:lnTo>
                    <a:lnTo>
                      <a:pt x="49" y="1081"/>
                    </a:lnTo>
                    <a:lnTo>
                      <a:pt x="49" y="1073"/>
                    </a:lnTo>
                    <a:lnTo>
                      <a:pt x="49" y="1073"/>
                    </a:lnTo>
                    <a:lnTo>
                      <a:pt x="49" y="1073"/>
                    </a:lnTo>
                    <a:lnTo>
                      <a:pt x="49" y="1073"/>
                    </a:lnTo>
                    <a:lnTo>
                      <a:pt x="49" y="1065"/>
                    </a:lnTo>
                    <a:lnTo>
                      <a:pt x="49" y="1065"/>
                    </a:lnTo>
                    <a:lnTo>
                      <a:pt x="49" y="1057"/>
                    </a:lnTo>
                    <a:lnTo>
                      <a:pt x="49" y="1057"/>
                    </a:lnTo>
                    <a:lnTo>
                      <a:pt x="49" y="1057"/>
                    </a:lnTo>
                    <a:lnTo>
                      <a:pt x="49" y="1057"/>
                    </a:lnTo>
                    <a:lnTo>
                      <a:pt x="49" y="1057"/>
                    </a:lnTo>
                    <a:lnTo>
                      <a:pt x="49" y="1057"/>
                    </a:lnTo>
                    <a:lnTo>
                      <a:pt x="49" y="1057"/>
                    </a:lnTo>
                    <a:lnTo>
                      <a:pt x="57" y="1049"/>
                    </a:lnTo>
                    <a:lnTo>
                      <a:pt x="57" y="1049"/>
                    </a:lnTo>
                    <a:lnTo>
                      <a:pt x="57" y="1049"/>
                    </a:lnTo>
                    <a:lnTo>
                      <a:pt x="65" y="1049"/>
                    </a:lnTo>
                    <a:lnTo>
                      <a:pt x="65" y="1049"/>
                    </a:lnTo>
                    <a:lnTo>
                      <a:pt x="65" y="1041"/>
                    </a:lnTo>
                    <a:lnTo>
                      <a:pt x="65" y="1041"/>
                    </a:lnTo>
                    <a:lnTo>
                      <a:pt x="65" y="1041"/>
                    </a:lnTo>
                    <a:lnTo>
                      <a:pt x="65" y="1041"/>
                    </a:lnTo>
                    <a:lnTo>
                      <a:pt x="65" y="1041"/>
                    </a:lnTo>
                    <a:lnTo>
                      <a:pt x="65" y="1033"/>
                    </a:lnTo>
                    <a:lnTo>
                      <a:pt x="65" y="1033"/>
                    </a:lnTo>
                    <a:lnTo>
                      <a:pt x="65" y="1033"/>
                    </a:lnTo>
                    <a:lnTo>
                      <a:pt x="73" y="1033"/>
                    </a:lnTo>
                    <a:lnTo>
                      <a:pt x="73" y="1025"/>
                    </a:lnTo>
                    <a:lnTo>
                      <a:pt x="73" y="1033"/>
                    </a:lnTo>
                    <a:lnTo>
                      <a:pt x="73" y="1025"/>
                    </a:lnTo>
                    <a:lnTo>
                      <a:pt x="73" y="1025"/>
                    </a:lnTo>
                    <a:lnTo>
                      <a:pt x="73" y="1025"/>
                    </a:lnTo>
                    <a:lnTo>
                      <a:pt x="81" y="1017"/>
                    </a:lnTo>
                    <a:lnTo>
                      <a:pt x="81" y="1017"/>
                    </a:lnTo>
                    <a:lnTo>
                      <a:pt x="81" y="1017"/>
                    </a:lnTo>
                    <a:lnTo>
                      <a:pt x="81" y="1017"/>
                    </a:lnTo>
                    <a:lnTo>
                      <a:pt x="81" y="1017"/>
                    </a:lnTo>
                    <a:lnTo>
                      <a:pt x="81" y="1017"/>
                    </a:lnTo>
                    <a:lnTo>
                      <a:pt x="81" y="1017"/>
                    </a:lnTo>
                    <a:lnTo>
                      <a:pt x="81" y="1017"/>
                    </a:lnTo>
                    <a:lnTo>
                      <a:pt x="89" y="1009"/>
                    </a:lnTo>
                    <a:lnTo>
                      <a:pt x="89" y="1009"/>
                    </a:lnTo>
                    <a:lnTo>
                      <a:pt x="89" y="1009"/>
                    </a:lnTo>
                    <a:lnTo>
                      <a:pt x="89" y="1009"/>
                    </a:lnTo>
                    <a:lnTo>
                      <a:pt x="89" y="1009"/>
                    </a:lnTo>
                    <a:lnTo>
                      <a:pt x="89" y="1009"/>
                    </a:lnTo>
                    <a:lnTo>
                      <a:pt x="89" y="1001"/>
                    </a:lnTo>
                    <a:lnTo>
                      <a:pt x="89" y="1001"/>
                    </a:lnTo>
                    <a:lnTo>
                      <a:pt x="97" y="1001"/>
                    </a:lnTo>
                    <a:lnTo>
                      <a:pt x="97" y="1001"/>
                    </a:lnTo>
                    <a:lnTo>
                      <a:pt x="97" y="992"/>
                    </a:lnTo>
                    <a:lnTo>
                      <a:pt x="97" y="992"/>
                    </a:lnTo>
                    <a:lnTo>
                      <a:pt x="97" y="992"/>
                    </a:lnTo>
                    <a:lnTo>
                      <a:pt x="97" y="992"/>
                    </a:lnTo>
                    <a:lnTo>
                      <a:pt x="97" y="984"/>
                    </a:lnTo>
                    <a:lnTo>
                      <a:pt x="97" y="992"/>
                    </a:lnTo>
                    <a:lnTo>
                      <a:pt x="97" y="984"/>
                    </a:lnTo>
                    <a:lnTo>
                      <a:pt x="97" y="984"/>
                    </a:lnTo>
                    <a:lnTo>
                      <a:pt x="105" y="984"/>
                    </a:lnTo>
                    <a:lnTo>
                      <a:pt x="105" y="984"/>
                    </a:lnTo>
                    <a:lnTo>
                      <a:pt x="105" y="976"/>
                    </a:lnTo>
                    <a:lnTo>
                      <a:pt x="105" y="976"/>
                    </a:lnTo>
                    <a:lnTo>
                      <a:pt x="105" y="976"/>
                    </a:lnTo>
                    <a:lnTo>
                      <a:pt x="105" y="976"/>
                    </a:lnTo>
                    <a:lnTo>
                      <a:pt x="105" y="968"/>
                    </a:lnTo>
                    <a:lnTo>
                      <a:pt x="105" y="968"/>
                    </a:lnTo>
                    <a:lnTo>
                      <a:pt x="105" y="968"/>
                    </a:lnTo>
                    <a:lnTo>
                      <a:pt x="105" y="968"/>
                    </a:lnTo>
                    <a:lnTo>
                      <a:pt x="105" y="960"/>
                    </a:lnTo>
                    <a:lnTo>
                      <a:pt x="105" y="960"/>
                    </a:lnTo>
                    <a:lnTo>
                      <a:pt x="105" y="960"/>
                    </a:lnTo>
                    <a:lnTo>
                      <a:pt x="105" y="952"/>
                    </a:lnTo>
                    <a:lnTo>
                      <a:pt x="105" y="952"/>
                    </a:lnTo>
                    <a:lnTo>
                      <a:pt x="105" y="952"/>
                    </a:lnTo>
                    <a:lnTo>
                      <a:pt x="105" y="952"/>
                    </a:lnTo>
                    <a:lnTo>
                      <a:pt x="105" y="944"/>
                    </a:lnTo>
                    <a:lnTo>
                      <a:pt x="105" y="944"/>
                    </a:lnTo>
                    <a:lnTo>
                      <a:pt x="105" y="936"/>
                    </a:lnTo>
                    <a:lnTo>
                      <a:pt x="105" y="936"/>
                    </a:lnTo>
                    <a:lnTo>
                      <a:pt x="105" y="936"/>
                    </a:lnTo>
                    <a:lnTo>
                      <a:pt x="105" y="936"/>
                    </a:lnTo>
                    <a:lnTo>
                      <a:pt x="105" y="928"/>
                    </a:lnTo>
                    <a:lnTo>
                      <a:pt x="105" y="928"/>
                    </a:lnTo>
                    <a:lnTo>
                      <a:pt x="105" y="928"/>
                    </a:lnTo>
                    <a:lnTo>
                      <a:pt x="105" y="928"/>
                    </a:lnTo>
                    <a:lnTo>
                      <a:pt x="105" y="920"/>
                    </a:lnTo>
                    <a:lnTo>
                      <a:pt x="105" y="920"/>
                    </a:lnTo>
                    <a:lnTo>
                      <a:pt x="105" y="920"/>
                    </a:lnTo>
                    <a:lnTo>
                      <a:pt x="105" y="912"/>
                    </a:lnTo>
                    <a:lnTo>
                      <a:pt x="105" y="912"/>
                    </a:lnTo>
                    <a:lnTo>
                      <a:pt x="105" y="904"/>
                    </a:lnTo>
                    <a:lnTo>
                      <a:pt x="105" y="904"/>
                    </a:lnTo>
                    <a:lnTo>
                      <a:pt x="105" y="904"/>
                    </a:lnTo>
                    <a:lnTo>
                      <a:pt x="105" y="904"/>
                    </a:lnTo>
                    <a:lnTo>
                      <a:pt x="105" y="904"/>
                    </a:lnTo>
                    <a:lnTo>
                      <a:pt x="105" y="896"/>
                    </a:lnTo>
                    <a:lnTo>
                      <a:pt x="105" y="896"/>
                    </a:lnTo>
                    <a:lnTo>
                      <a:pt x="105" y="896"/>
                    </a:lnTo>
                    <a:lnTo>
                      <a:pt x="105" y="896"/>
                    </a:lnTo>
                    <a:lnTo>
                      <a:pt x="97" y="888"/>
                    </a:lnTo>
                    <a:lnTo>
                      <a:pt x="97" y="888"/>
                    </a:lnTo>
                    <a:lnTo>
                      <a:pt x="97" y="888"/>
                    </a:lnTo>
                    <a:lnTo>
                      <a:pt x="97" y="888"/>
                    </a:lnTo>
                    <a:lnTo>
                      <a:pt x="97" y="888"/>
                    </a:lnTo>
                    <a:lnTo>
                      <a:pt x="97" y="888"/>
                    </a:lnTo>
                    <a:lnTo>
                      <a:pt x="97" y="879"/>
                    </a:lnTo>
                    <a:lnTo>
                      <a:pt x="97" y="879"/>
                    </a:lnTo>
                    <a:lnTo>
                      <a:pt x="97" y="879"/>
                    </a:lnTo>
                    <a:lnTo>
                      <a:pt x="97" y="871"/>
                    </a:lnTo>
                    <a:lnTo>
                      <a:pt x="89" y="871"/>
                    </a:lnTo>
                    <a:lnTo>
                      <a:pt x="89" y="871"/>
                    </a:lnTo>
                    <a:lnTo>
                      <a:pt x="89" y="871"/>
                    </a:lnTo>
                    <a:lnTo>
                      <a:pt x="89" y="863"/>
                    </a:lnTo>
                    <a:lnTo>
                      <a:pt x="89" y="863"/>
                    </a:lnTo>
                    <a:lnTo>
                      <a:pt x="89" y="863"/>
                    </a:lnTo>
                    <a:lnTo>
                      <a:pt x="89" y="863"/>
                    </a:lnTo>
                    <a:lnTo>
                      <a:pt x="89" y="863"/>
                    </a:lnTo>
                    <a:lnTo>
                      <a:pt x="81" y="855"/>
                    </a:lnTo>
                    <a:lnTo>
                      <a:pt x="81" y="855"/>
                    </a:lnTo>
                    <a:lnTo>
                      <a:pt x="81" y="855"/>
                    </a:lnTo>
                    <a:lnTo>
                      <a:pt x="73" y="847"/>
                    </a:lnTo>
                    <a:lnTo>
                      <a:pt x="73" y="847"/>
                    </a:lnTo>
                    <a:lnTo>
                      <a:pt x="73" y="847"/>
                    </a:lnTo>
                    <a:lnTo>
                      <a:pt x="73" y="847"/>
                    </a:lnTo>
                    <a:lnTo>
                      <a:pt x="73" y="847"/>
                    </a:lnTo>
                    <a:lnTo>
                      <a:pt x="73" y="839"/>
                    </a:lnTo>
                    <a:lnTo>
                      <a:pt x="73" y="839"/>
                    </a:lnTo>
                    <a:lnTo>
                      <a:pt x="73" y="839"/>
                    </a:lnTo>
                    <a:lnTo>
                      <a:pt x="73" y="839"/>
                    </a:lnTo>
                    <a:lnTo>
                      <a:pt x="73" y="839"/>
                    </a:lnTo>
                    <a:lnTo>
                      <a:pt x="73" y="839"/>
                    </a:lnTo>
                    <a:lnTo>
                      <a:pt x="65" y="839"/>
                    </a:lnTo>
                    <a:lnTo>
                      <a:pt x="65" y="839"/>
                    </a:lnTo>
                    <a:lnTo>
                      <a:pt x="65" y="839"/>
                    </a:lnTo>
                    <a:lnTo>
                      <a:pt x="65" y="839"/>
                    </a:lnTo>
                    <a:lnTo>
                      <a:pt x="65" y="839"/>
                    </a:lnTo>
                    <a:lnTo>
                      <a:pt x="57" y="839"/>
                    </a:lnTo>
                    <a:lnTo>
                      <a:pt x="49" y="839"/>
                    </a:lnTo>
                    <a:lnTo>
                      <a:pt x="49" y="839"/>
                    </a:lnTo>
                    <a:lnTo>
                      <a:pt x="49" y="839"/>
                    </a:lnTo>
                    <a:lnTo>
                      <a:pt x="41" y="839"/>
                    </a:lnTo>
                    <a:lnTo>
                      <a:pt x="41" y="839"/>
                    </a:lnTo>
                    <a:lnTo>
                      <a:pt x="41" y="839"/>
                    </a:lnTo>
                    <a:lnTo>
                      <a:pt x="32" y="839"/>
                    </a:lnTo>
                    <a:lnTo>
                      <a:pt x="32" y="839"/>
                    </a:lnTo>
                    <a:lnTo>
                      <a:pt x="24" y="839"/>
                    </a:lnTo>
                    <a:lnTo>
                      <a:pt x="24" y="839"/>
                    </a:lnTo>
                    <a:lnTo>
                      <a:pt x="24" y="839"/>
                    </a:lnTo>
                    <a:lnTo>
                      <a:pt x="24" y="839"/>
                    </a:lnTo>
                    <a:lnTo>
                      <a:pt x="24" y="839"/>
                    </a:lnTo>
                    <a:lnTo>
                      <a:pt x="24" y="839"/>
                    </a:lnTo>
                    <a:lnTo>
                      <a:pt x="24" y="839"/>
                    </a:lnTo>
                    <a:lnTo>
                      <a:pt x="24" y="831"/>
                    </a:lnTo>
                    <a:lnTo>
                      <a:pt x="24" y="831"/>
                    </a:lnTo>
                    <a:lnTo>
                      <a:pt x="16" y="831"/>
                    </a:lnTo>
                    <a:lnTo>
                      <a:pt x="16" y="831"/>
                    </a:lnTo>
                    <a:lnTo>
                      <a:pt x="16" y="831"/>
                    </a:lnTo>
                    <a:lnTo>
                      <a:pt x="16" y="823"/>
                    </a:lnTo>
                    <a:lnTo>
                      <a:pt x="24" y="823"/>
                    </a:lnTo>
                    <a:lnTo>
                      <a:pt x="24" y="815"/>
                    </a:lnTo>
                    <a:lnTo>
                      <a:pt x="24" y="815"/>
                    </a:lnTo>
                    <a:lnTo>
                      <a:pt x="24" y="815"/>
                    </a:lnTo>
                    <a:lnTo>
                      <a:pt x="24" y="815"/>
                    </a:lnTo>
                    <a:lnTo>
                      <a:pt x="24" y="815"/>
                    </a:lnTo>
                    <a:lnTo>
                      <a:pt x="24" y="815"/>
                    </a:lnTo>
                    <a:lnTo>
                      <a:pt x="32" y="815"/>
                    </a:lnTo>
                    <a:lnTo>
                      <a:pt x="32" y="815"/>
                    </a:lnTo>
                    <a:lnTo>
                      <a:pt x="41" y="807"/>
                    </a:lnTo>
                    <a:lnTo>
                      <a:pt x="41" y="807"/>
                    </a:lnTo>
                    <a:lnTo>
                      <a:pt x="41" y="807"/>
                    </a:lnTo>
                    <a:lnTo>
                      <a:pt x="41" y="807"/>
                    </a:lnTo>
                    <a:lnTo>
                      <a:pt x="41" y="807"/>
                    </a:lnTo>
                    <a:lnTo>
                      <a:pt x="41" y="807"/>
                    </a:lnTo>
                    <a:lnTo>
                      <a:pt x="49" y="807"/>
                    </a:lnTo>
                    <a:lnTo>
                      <a:pt x="49" y="807"/>
                    </a:lnTo>
                    <a:lnTo>
                      <a:pt x="57" y="799"/>
                    </a:lnTo>
                    <a:lnTo>
                      <a:pt x="57" y="799"/>
                    </a:lnTo>
                    <a:lnTo>
                      <a:pt x="57" y="799"/>
                    </a:lnTo>
                    <a:lnTo>
                      <a:pt x="57" y="799"/>
                    </a:lnTo>
                    <a:lnTo>
                      <a:pt x="57" y="791"/>
                    </a:lnTo>
                    <a:lnTo>
                      <a:pt x="57" y="791"/>
                    </a:lnTo>
                    <a:lnTo>
                      <a:pt x="57" y="791"/>
                    </a:lnTo>
                    <a:lnTo>
                      <a:pt x="57" y="791"/>
                    </a:lnTo>
                    <a:lnTo>
                      <a:pt x="57" y="783"/>
                    </a:lnTo>
                    <a:lnTo>
                      <a:pt x="57" y="783"/>
                    </a:lnTo>
                    <a:lnTo>
                      <a:pt x="57" y="783"/>
                    </a:lnTo>
                    <a:lnTo>
                      <a:pt x="57" y="783"/>
                    </a:lnTo>
                    <a:lnTo>
                      <a:pt x="65" y="775"/>
                    </a:lnTo>
                    <a:lnTo>
                      <a:pt x="65" y="775"/>
                    </a:lnTo>
                    <a:lnTo>
                      <a:pt x="65" y="775"/>
                    </a:lnTo>
                    <a:lnTo>
                      <a:pt x="65" y="775"/>
                    </a:lnTo>
                    <a:lnTo>
                      <a:pt x="65" y="775"/>
                    </a:lnTo>
                    <a:lnTo>
                      <a:pt x="65" y="775"/>
                    </a:lnTo>
                    <a:lnTo>
                      <a:pt x="65" y="766"/>
                    </a:lnTo>
                    <a:lnTo>
                      <a:pt x="65" y="766"/>
                    </a:lnTo>
                    <a:lnTo>
                      <a:pt x="73" y="758"/>
                    </a:lnTo>
                    <a:lnTo>
                      <a:pt x="73" y="758"/>
                    </a:lnTo>
                    <a:lnTo>
                      <a:pt x="73" y="758"/>
                    </a:lnTo>
                    <a:lnTo>
                      <a:pt x="73" y="758"/>
                    </a:lnTo>
                    <a:lnTo>
                      <a:pt x="73" y="758"/>
                    </a:lnTo>
                    <a:lnTo>
                      <a:pt x="73" y="758"/>
                    </a:lnTo>
                    <a:lnTo>
                      <a:pt x="73" y="750"/>
                    </a:lnTo>
                    <a:lnTo>
                      <a:pt x="73" y="750"/>
                    </a:lnTo>
                    <a:lnTo>
                      <a:pt x="73" y="750"/>
                    </a:lnTo>
                    <a:lnTo>
                      <a:pt x="73" y="750"/>
                    </a:lnTo>
                    <a:lnTo>
                      <a:pt x="73" y="742"/>
                    </a:lnTo>
                    <a:lnTo>
                      <a:pt x="73" y="742"/>
                    </a:lnTo>
                    <a:lnTo>
                      <a:pt x="73" y="742"/>
                    </a:lnTo>
                    <a:lnTo>
                      <a:pt x="73" y="742"/>
                    </a:lnTo>
                    <a:lnTo>
                      <a:pt x="73" y="742"/>
                    </a:lnTo>
                    <a:lnTo>
                      <a:pt x="73" y="742"/>
                    </a:lnTo>
                    <a:lnTo>
                      <a:pt x="81" y="742"/>
                    </a:lnTo>
                    <a:lnTo>
                      <a:pt x="81" y="742"/>
                    </a:lnTo>
                    <a:lnTo>
                      <a:pt x="81" y="734"/>
                    </a:lnTo>
                    <a:lnTo>
                      <a:pt x="81" y="734"/>
                    </a:lnTo>
                    <a:lnTo>
                      <a:pt x="89" y="734"/>
                    </a:lnTo>
                    <a:lnTo>
                      <a:pt x="89" y="734"/>
                    </a:lnTo>
                    <a:lnTo>
                      <a:pt x="97" y="726"/>
                    </a:lnTo>
                    <a:lnTo>
                      <a:pt x="97" y="726"/>
                    </a:lnTo>
                    <a:lnTo>
                      <a:pt x="105" y="726"/>
                    </a:lnTo>
                    <a:lnTo>
                      <a:pt x="105" y="726"/>
                    </a:lnTo>
                    <a:lnTo>
                      <a:pt x="105" y="726"/>
                    </a:lnTo>
                    <a:lnTo>
                      <a:pt x="105" y="726"/>
                    </a:lnTo>
                    <a:lnTo>
                      <a:pt x="105" y="726"/>
                    </a:lnTo>
                    <a:lnTo>
                      <a:pt x="105" y="718"/>
                    </a:lnTo>
                    <a:lnTo>
                      <a:pt x="105" y="718"/>
                    </a:lnTo>
                    <a:lnTo>
                      <a:pt x="105" y="718"/>
                    </a:lnTo>
                    <a:lnTo>
                      <a:pt x="105" y="718"/>
                    </a:lnTo>
                    <a:lnTo>
                      <a:pt x="113" y="718"/>
                    </a:lnTo>
                    <a:lnTo>
                      <a:pt x="113" y="718"/>
                    </a:lnTo>
                    <a:lnTo>
                      <a:pt x="113" y="718"/>
                    </a:lnTo>
                    <a:lnTo>
                      <a:pt x="113" y="718"/>
                    </a:lnTo>
                    <a:lnTo>
                      <a:pt x="113" y="718"/>
                    </a:lnTo>
                    <a:lnTo>
                      <a:pt x="113" y="718"/>
                    </a:lnTo>
                    <a:lnTo>
                      <a:pt x="121" y="710"/>
                    </a:lnTo>
                    <a:lnTo>
                      <a:pt x="121" y="702"/>
                    </a:lnTo>
                    <a:lnTo>
                      <a:pt x="121" y="702"/>
                    </a:lnTo>
                    <a:lnTo>
                      <a:pt x="121" y="702"/>
                    </a:lnTo>
                    <a:lnTo>
                      <a:pt x="121" y="694"/>
                    </a:lnTo>
                    <a:lnTo>
                      <a:pt x="129" y="694"/>
                    </a:lnTo>
                    <a:lnTo>
                      <a:pt x="129" y="694"/>
                    </a:lnTo>
                    <a:lnTo>
                      <a:pt x="129" y="694"/>
                    </a:lnTo>
                    <a:lnTo>
                      <a:pt x="129" y="686"/>
                    </a:lnTo>
                    <a:lnTo>
                      <a:pt x="129" y="686"/>
                    </a:lnTo>
                    <a:lnTo>
                      <a:pt x="129" y="686"/>
                    </a:lnTo>
                    <a:lnTo>
                      <a:pt x="129" y="686"/>
                    </a:lnTo>
                    <a:lnTo>
                      <a:pt x="129" y="686"/>
                    </a:lnTo>
                    <a:lnTo>
                      <a:pt x="129" y="678"/>
                    </a:lnTo>
                    <a:lnTo>
                      <a:pt x="129" y="678"/>
                    </a:lnTo>
                    <a:lnTo>
                      <a:pt x="137" y="670"/>
                    </a:lnTo>
                    <a:lnTo>
                      <a:pt x="137" y="670"/>
                    </a:lnTo>
                    <a:lnTo>
                      <a:pt x="137" y="670"/>
                    </a:lnTo>
                    <a:lnTo>
                      <a:pt x="137" y="670"/>
                    </a:lnTo>
                    <a:lnTo>
                      <a:pt x="137" y="662"/>
                    </a:lnTo>
                    <a:lnTo>
                      <a:pt x="137" y="662"/>
                    </a:lnTo>
                    <a:lnTo>
                      <a:pt x="137" y="662"/>
                    </a:lnTo>
                    <a:lnTo>
                      <a:pt x="137" y="654"/>
                    </a:lnTo>
                    <a:lnTo>
                      <a:pt x="137" y="654"/>
                    </a:lnTo>
                    <a:lnTo>
                      <a:pt x="137" y="654"/>
                    </a:lnTo>
                    <a:lnTo>
                      <a:pt x="137" y="654"/>
                    </a:lnTo>
                    <a:lnTo>
                      <a:pt x="137" y="654"/>
                    </a:lnTo>
                    <a:lnTo>
                      <a:pt x="137" y="645"/>
                    </a:lnTo>
                    <a:lnTo>
                      <a:pt x="137" y="645"/>
                    </a:lnTo>
                    <a:lnTo>
                      <a:pt x="137" y="645"/>
                    </a:lnTo>
                    <a:lnTo>
                      <a:pt x="137" y="637"/>
                    </a:lnTo>
                    <a:lnTo>
                      <a:pt x="137" y="637"/>
                    </a:lnTo>
                    <a:lnTo>
                      <a:pt x="137" y="629"/>
                    </a:lnTo>
                    <a:lnTo>
                      <a:pt x="137" y="621"/>
                    </a:lnTo>
                    <a:lnTo>
                      <a:pt x="137" y="621"/>
                    </a:lnTo>
                    <a:lnTo>
                      <a:pt x="137" y="613"/>
                    </a:lnTo>
                    <a:lnTo>
                      <a:pt x="137" y="613"/>
                    </a:lnTo>
                    <a:lnTo>
                      <a:pt x="137" y="613"/>
                    </a:lnTo>
                    <a:lnTo>
                      <a:pt x="137" y="605"/>
                    </a:lnTo>
                    <a:lnTo>
                      <a:pt x="137" y="605"/>
                    </a:lnTo>
                    <a:lnTo>
                      <a:pt x="137" y="605"/>
                    </a:lnTo>
                    <a:lnTo>
                      <a:pt x="137" y="597"/>
                    </a:lnTo>
                    <a:lnTo>
                      <a:pt x="137" y="597"/>
                    </a:lnTo>
                    <a:lnTo>
                      <a:pt x="137" y="597"/>
                    </a:lnTo>
                    <a:lnTo>
                      <a:pt x="137" y="589"/>
                    </a:lnTo>
                    <a:lnTo>
                      <a:pt x="137" y="581"/>
                    </a:lnTo>
                    <a:lnTo>
                      <a:pt x="137" y="581"/>
                    </a:lnTo>
                    <a:lnTo>
                      <a:pt x="145" y="573"/>
                    </a:lnTo>
                    <a:lnTo>
                      <a:pt x="145" y="573"/>
                    </a:lnTo>
                    <a:lnTo>
                      <a:pt x="137" y="573"/>
                    </a:lnTo>
                    <a:lnTo>
                      <a:pt x="137" y="573"/>
                    </a:lnTo>
                    <a:lnTo>
                      <a:pt x="137" y="573"/>
                    </a:lnTo>
                    <a:lnTo>
                      <a:pt x="137" y="565"/>
                    </a:lnTo>
                    <a:lnTo>
                      <a:pt x="137" y="565"/>
                    </a:lnTo>
                    <a:lnTo>
                      <a:pt x="137" y="565"/>
                    </a:lnTo>
                    <a:lnTo>
                      <a:pt x="137" y="557"/>
                    </a:lnTo>
                    <a:lnTo>
                      <a:pt x="137" y="557"/>
                    </a:lnTo>
                    <a:lnTo>
                      <a:pt x="137" y="557"/>
                    </a:lnTo>
                    <a:lnTo>
                      <a:pt x="137" y="549"/>
                    </a:lnTo>
                    <a:lnTo>
                      <a:pt x="137" y="549"/>
                    </a:lnTo>
                    <a:lnTo>
                      <a:pt x="137" y="541"/>
                    </a:lnTo>
                    <a:lnTo>
                      <a:pt x="137" y="541"/>
                    </a:lnTo>
                    <a:lnTo>
                      <a:pt x="137" y="541"/>
                    </a:lnTo>
                    <a:lnTo>
                      <a:pt x="137" y="532"/>
                    </a:lnTo>
                    <a:lnTo>
                      <a:pt x="137" y="532"/>
                    </a:lnTo>
                    <a:lnTo>
                      <a:pt x="137" y="532"/>
                    </a:lnTo>
                    <a:lnTo>
                      <a:pt x="137" y="532"/>
                    </a:lnTo>
                    <a:lnTo>
                      <a:pt x="137" y="532"/>
                    </a:lnTo>
                    <a:lnTo>
                      <a:pt x="137" y="532"/>
                    </a:lnTo>
                    <a:lnTo>
                      <a:pt x="137" y="524"/>
                    </a:lnTo>
                    <a:lnTo>
                      <a:pt x="137" y="524"/>
                    </a:lnTo>
                    <a:lnTo>
                      <a:pt x="137" y="524"/>
                    </a:lnTo>
                    <a:lnTo>
                      <a:pt x="137" y="516"/>
                    </a:lnTo>
                    <a:lnTo>
                      <a:pt x="137" y="516"/>
                    </a:lnTo>
                    <a:lnTo>
                      <a:pt x="137" y="516"/>
                    </a:lnTo>
                    <a:lnTo>
                      <a:pt x="137" y="516"/>
                    </a:lnTo>
                    <a:lnTo>
                      <a:pt x="137" y="516"/>
                    </a:lnTo>
                    <a:lnTo>
                      <a:pt x="137" y="508"/>
                    </a:lnTo>
                    <a:lnTo>
                      <a:pt x="137" y="508"/>
                    </a:lnTo>
                    <a:lnTo>
                      <a:pt x="137" y="500"/>
                    </a:lnTo>
                    <a:lnTo>
                      <a:pt x="137" y="500"/>
                    </a:lnTo>
                    <a:lnTo>
                      <a:pt x="137" y="500"/>
                    </a:lnTo>
                    <a:lnTo>
                      <a:pt x="137" y="500"/>
                    </a:lnTo>
                    <a:lnTo>
                      <a:pt x="137" y="500"/>
                    </a:lnTo>
                    <a:lnTo>
                      <a:pt x="137" y="492"/>
                    </a:lnTo>
                    <a:lnTo>
                      <a:pt x="137" y="492"/>
                    </a:lnTo>
                    <a:lnTo>
                      <a:pt x="129" y="492"/>
                    </a:lnTo>
                    <a:lnTo>
                      <a:pt x="129" y="492"/>
                    </a:lnTo>
                    <a:lnTo>
                      <a:pt x="129" y="484"/>
                    </a:lnTo>
                    <a:lnTo>
                      <a:pt x="129" y="484"/>
                    </a:lnTo>
                    <a:lnTo>
                      <a:pt x="129" y="484"/>
                    </a:lnTo>
                    <a:lnTo>
                      <a:pt x="129" y="484"/>
                    </a:lnTo>
                    <a:lnTo>
                      <a:pt x="121" y="484"/>
                    </a:lnTo>
                    <a:lnTo>
                      <a:pt x="121" y="484"/>
                    </a:lnTo>
                    <a:lnTo>
                      <a:pt x="121" y="476"/>
                    </a:lnTo>
                    <a:lnTo>
                      <a:pt x="121" y="476"/>
                    </a:lnTo>
                    <a:lnTo>
                      <a:pt x="121" y="476"/>
                    </a:lnTo>
                    <a:lnTo>
                      <a:pt x="121" y="476"/>
                    </a:lnTo>
                    <a:lnTo>
                      <a:pt x="121" y="476"/>
                    </a:lnTo>
                    <a:lnTo>
                      <a:pt x="121" y="476"/>
                    </a:lnTo>
                    <a:lnTo>
                      <a:pt x="121" y="468"/>
                    </a:lnTo>
                    <a:lnTo>
                      <a:pt x="121" y="468"/>
                    </a:lnTo>
                    <a:lnTo>
                      <a:pt x="113" y="460"/>
                    </a:lnTo>
                    <a:lnTo>
                      <a:pt x="113" y="460"/>
                    </a:lnTo>
                    <a:lnTo>
                      <a:pt x="113" y="452"/>
                    </a:lnTo>
                    <a:lnTo>
                      <a:pt x="113" y="452"/>
                    </a:lnTo>
                    <a:lnTo>
                      <a:pt x="113" y="452"/>
                    </a:lnTo>
                    <a:lnTo>
                      <a:pt x="113" y="452"/>
                    </a:lnTo>
                    <a:lnTo>
                      <a:pt x="113" y="444"/>
                    </a:lnTo>
                    <a:lnTo>
                      <a:pt x="113" y="436"/>
                    </a:lnTo>
                    <a:lnTo>
                      <a:pt x="113" y="436"/>
                    </a:lnTo>
                    <a:lnTo>
                      <a:pt x="113" y="436"/>
                    </a:lnTo>
                    <a:lnTo>
                      <a:pt x="113" y="436"/>
                    </a:lnTo>
                    <a:lnTo>
                      <a:pt x="113" y="436"/>
                    </a:lnTo>
                    <a:lnTo>
                      <a:pt x="113" y="428"/>
                    </a:lnTo>
                    <a:lnTo>
                      <a:pt x="113" y="428"/>
                    </a:lnTo>
                    <a:lnTo>
                      <a:pt x="113" y="428"/>
                    </a:lnTo>
                    <a:lnTo>
                      <a:pt x="113" y="419"/>
                    </a:lnTo>
                    <a:lnTo>
                      <a:pt x="113" y="419"/>
                    </a:lnTo>
                    <a:lnTo>
                      <a:pt x="113" y="411"/>
                    </a:lnTo>
                    <a:lnTo>
                      <a:pt x="113" y="411"/>
                    </a:lnTo>
                    <a:lnTo>
                      <a:pt x="113" y="411"/>
                    </a:lnTo>
                    <a:lnTo>
                      <a:pt x="121" y="411"/>
                    </a:lnTo>
                    <a:lnTo>
                      <a:pt x="121" y="403"/>
                    </a:lnTo>
                    <a:lnTo>
                      <a:pt x="121" y="403"/>
                    </a:lnTo>
                    <a:lnTo>
                      <a:pt x="121" y="403"/>
                    </a:lnTo>
                    <a:lnTo>
                      <a:pt x="121" y="403"/>
                    </a:lnTo>
                    <a:lnTo>
                      <a:pt x="121" y="395"/>
                    </a:lnTo>
                    <a:lnTo>
                      <a:pt x="121" y="395"/>
                    </a:lnTo>
                    <a:lnTo>
                      <a:pt x="121" y="395"/>
                    </a:lnTo>
                    <a:lnTo>
                      <a:pt x="121" y="387"/>
                    </a:lnTo>
                    <a:lnTo>
                      <a:pt x="121" y="387"/>
                    </a:lnTo>
                    <a:lnTo>
                      <a:pt x="121" y="379"/>
                    </a:lnTo>
                    <a:lnTo>
                      <a:pt x="121" y="379"/>
                    </a:lnTo>
                    <a:lnTo>
                      <a:pt x="121" y="371"/>
                    </a:lnTo>
                    <a:lnTo>
                      <a:pt x="121" y="371"/>
                    </a:lnTo>
                    <a:lnTo>
                      <a:pt x="121" y="371"/>
                    </a:lnTo>
                    <a:lnTo>
                      <a:pt x="121" y="363"/>
                    </a:lnTo>
                    <a:lnTo>
                      <a:pt x="121" y="363"/>
                    </a:lnTo>
                    <a:lnTo>
                      <a:pt x="113" y="363"/>
                    </a:lnTo>
                    <a:lnTo>
                      <a:pt x="113" y="363"/>
                    </a:lnTo>
                    <a:lnTo>
                      <a:pt x="113" y="363"/>
                    </a:lnTo>
                    <a:lnTo>
                      <a:pt x="113" y="355"/>
                    </a:lnTo>
                    <a:lnTo>
                      <a:pt x="113" y="355"/>
                    </a:lnTo>
                    <a:lnTo>
                      <a:pt x="113" y="355"/>
                    </a:lnTo>
                    <a:lnTo>
                      <a:pt x="113" y="347"/>
                    </a:lnTo>
                    <a:lnTo>
                      <a:pt x="113" y="347"/>
                    </a:lnTo>
                    <a:lnTo>
                      <a:pt x="113" y="339"/>
                    </a:lnTo>
                    <a:lnTo>
                      <a:pt x="113" y="339"/>
                    </a:lnTo>
                    <a:lnTo>
                      <a:pt x="113" y="339"/>
                    </a:lnTo>
                    <a:lnTo>
                      <a:pt x="113" y="339"/>
                    </a:lnTo>
                    <a:lnTo>
                      <a:pt x="113" y="339"/>
                    </a:lnTo>
                    <a:lnTo>
                      <a:pt x="113" y="331"/>
                    </a:lnTo>
                    <a:lnTo>
                      <a:pt x="113" y="331"/>
                    </a:lnTo>
                    <a:lnTo>
                      <a:pt x="105" y="331"/>
                    </a:lnTo>
                    <a:lnTo>
                      <a:pt x="105" y="323"/>
                    </a:lnTo>
                    <a:lnTo>
                      <a:pt x="105" y="323"/>
                    </a:lnTo>
                    <a:lnTo>
                      <a:pt x="105" y="323"/>
                    </a:lnTo>
                    <a:lnTo>
                      <a:pt x="105" y="323"/>
                    </a:lnTo>
                    <a:lnTo>
                      <a:pt x="105" y="323"/>
                    </a:lnTo>
                    <a:lnTo>
                      <a:pt x="105" y="323"/>
                    </a:lnTo>
                    <a:lnTo>
                      <a:pt x="105" y="323"/>
                    </a:lnTo>
                    <a:lnTo>
                      <a:pt x="97" y="315"/>
                    </a:lnTo>
                    <a:lnTo>
                      <a:pt x="97" y="315"/>
                    </a:lnTo>
                    <a:lnTo>
                      <a:pt x="97" y="315"/>
                    </a:lnTo>
                    <a:lnTo>
                      <a:pt x="97" y="315"/>
                    </a:lnTo>
                    <a:lnTo>
                      <a:pt x="97" y="307"/>
                    </a:lnTo>
                    <a:lnTo>
                      <a:pt x="97" y="307"/>
                    </a:lnTo>
                    <a:lnTo>
                      <a:pt x="97" y="307"/>
                    </a:lnTo>
                    <a:lnTo>
                      <a:pt x="97" y="298"/>
                    </a:lnTo>
                    <a:lnTo>
                      <a:pt x="97" y="298"/>
                    </a:lnTo>
                    <a:lnTo>
                      <a:pt x="97" y="298"/>
                    </a:lnTo>
                    <a:lnTo>
                      <a:pt x="97" y="298"/>
                    </a:lnTo>
                    <a:lnTo>
                      <a:pt x="97" y="298"/>
                    </a:lnTo>
                    <a:lnTo>
                      <a:pt x="97" y="298"/>
                    </a:lnTo>
                    <a:lnTo>
                      <a:pt x="97" y="290"/>
                    </a:lnTo>
                    <a:lnTo>
                      <a:pt x="97" y="290"/>
                    </a:lnTo>
                    <a:lnTo>
                      <a:pt x="97" y="290"/>
                    </a:lnTo>
                    <a:lnTo>
                      <a:pt x="97" y="282"/>
                    </a:lnTo>
                    <a:lnTo>
                      <a:pt x="97" y="282"/>
                    </a:lnTo>
                    <a:lnTo>
                      <a:pt x="97" y="282"/>
                    </a:lnTo>
                    <a:lnTo>
                      <a:pt x="89" y="282"/>
                    </a:lnTo>
                    <a:lnTo>
                      <a:pt x="89" y="282"/>
                    </a:lnTo>
                    <a:lnTo>
                      <a:pt x="89" y="274"/>
                    </a:lnTo>
                    <a:lnTo>
                      <a:pt x="89" y="274"/>
                    </a:lnTo>
                    <a:lnTo>
                      <a:pt x="89" y="274"/>
                    </a:lnTo>
                    <a:lnTo>
                      <a:pt x="81" y="266"/>
                    </a:lnTo>
                    <a:lnTo>
                      <a:pt x="81" y="266"/>
                    </a:lnTo>
                    <a:lnTo>
                      <a:pt x="81" y="266"/>
                    </a:lnTo>
                    <a:lnTo>
                      <a:pt x="81" y="266"/>
                    </a:lnTo>
                    <a:lnTo>
                      <a:pt x="81" y="258"/>
                    </a:lnTo>
                    <a:lnTo>
                      <a:pt x="81" y="258"/>
                    </a:lnTo>
                    <a:lnTo>
                      <a:pt x="81" y="258"/>
                    </a:lnTo>
                    <a:lnTo>
                      <a:pt x="81" y="258"/>
                    </a:lnTo>
                    <a:lnTo>
                      <a:pt x="73" y="258"/>
                    </a:lnTo>
                    <a:lnTo>
                      <a:pt x="73" y="258"/>
                    </a:lnTo>
                    <a:lnTo>
                      <a:pt x="73" y="250"/>
                    </a:lnTo>
                    <a:lnTo>
                      <a:pt x="73" y="250"/>
                    </a:lnTo>
                    <a:lnTo>
                      <a:pt x="73" y="250"/>
                    </a:lnTo>
                    <a:lnTo>
                      <a:pt x="73" y="250"/>
                    </a:lnTo>
                    <a:lnTo>
                      <a:pt x="73" y="250"/>
                    </a:lnTo>
                    <a:lnTo>
                      <a:pt x="73" y="242"/>
                    </a:lnTo>
                    <a:lnTo>
                      <a:pt x="73" y="242"/>
                    </a:lnTo>
                    <a:lnTo>
                      <a:pt x="65" y="242"/>
                    </a:lnTo>
                    <a:lnTo>
                      <a:pt x="65" y="242"/>
                    </a:lnTo>
                    <a:lnTo>
                      <a:pt x="65" y="242"/>
                    </a:lnTo>
                    <a:lnTo>
                      <a:pt x="65" y="234"/>
                    </a:lnTo>
                    <a:lnTo>
                      <a:pt x="65" y="234"/>
                    </a:lnTo>
                    <a:lnTo>
                      <a:pt x="65" y="234"/>
                    </a:lnTo>
                    <a:lnTo>
                      <a:pt x="65" y="234"/>
                    </a:lnTo>
                    <a:lnTo>
                      <a:pt x="65" y="234"/>
                    </a:lnTo>
                    <a:lnTo>
                      <a:pt x="65" y="226"/>
                    </a:lnTo>
                    <a:lnTo>
                      <a:pt x="65" y="218"/>
                    </a:lnTo>
                    <a:lnTo>
                      <a:pt x="65" y="226"/>
                    </a:lnTo>
                    <a:lnTo>
                      <a:pt x="65" y="218"/>
                    </a:lnTo>
                    <a:lnTo>
                      <a:pt x="65" y="218"/>
                    </a:lnTo>
                    <a:lnTo>
                      <a:pt x="65" y="218"/>
                    </a:lnTo>
                    <a:lnTo>
                      <a:pt x="65" y="218"/>
                    </a:lnTo>
                    <a:lnTo>
                      <a:pt x="65" y="210"/>
                    </a:lnTo>
                    <a:lnTo>
                      <a:pt x="65" y="210"/>
                    </a:lnTo>
                    <a:lnTo>
                      <a:pt x="65" y="210"/>
                    </a:lnTo>
                    <a:lnTo>
                      <a:pt x="65" y="202"/>
                    </a:lnTo>
                    <a:lnTo>
                      <a:pt x="65" y="202"/>
                    </a:lnTo>
                    <a:lnTo>
                      <a:pt x="65" y="202"/>
                    </a:lnTo>
                    <a:lnTo>
                      <a:pt x="65" y="202"/>
                    </a:lnTo>
                    <a:lnTo>
                      <a:pt x="65" y="202"/>
                    </a:lnTo>
                    <a:lnTo>
                      <a:pt x="65" y="202"/>
                    </a:lnTo>
                    <a:lnTo>
                      <a:pt x="65" y="194"/>
                    </a:lnTo>
                    <a:lnTo>
                      <a:pt x="57" y="194"/>
                    </a:lnTo>
                    <a:lnTo>
                      <a:pt x="57" y="194"/>
                    </a:lnTo>
                    <a:lnTo>
                      <a:pt x="57" y="185"/>
                    </a:lnTo>
                    <a:lnTo>
                      <a:pt x="57" y="185"/>
                    </a:lnTo>
                    <a:lnTo>
                      <a:pt x="57" y="177"/>
                    </a:lnTo>
                    <a:lnTo>
                      <a:pt x="57" y="177"/>
                    </a:lnTo>
                    <a:lnTo>
                      <a:pt x="57" y="177"/>
                    </a:lnTo>
                    <a:lnTo>
                      <a:pt x="57" y="177"/>
                    </a:lnTo>
                    <a:lnTo>
                      <a:pt x="57" y="177"/>
                    </a:lnTo>
                    <a:lnTo>
                      <a:pt x="57" y="169"/>
                    </a:lnTo>
                    <a:lnTo>
                      <a:pt x="57" y="169"/>
                    </a:lnTo>
                    <a:lnTo>
                      <a:pt x="57" y="169"/>
                    </a:lnTo>
                    <a:lnTo>
                      <a:pt x="57" y="169"/>
                    </a:lnTo>
                    <a:lnTo>
                      <a:pt x="49" y="161"/>
                    </a:lnTo>
                    <a:lnTo>
                      <a:pt x="49" y="161"/>
                    </a:lnTo>
                    <a:lnTo>
                      <a:pt x="49" y="161"/>
                    </a:lnTo>
                    <a:lnTo>
                      <a:pt x="49" y="161"/>
                    </a:lnTo>
                    <a:lnTo>
                      <a:pt x="49" y="161"/>
                    </a:lnTo>
                    <a:lnTo>
                      <a:pt x="49" y="161"/>
                    </a:lnTo>
                    <a:lnTo>
                      <a:pt x="49" y="153"/>
                    </a:lnTo>
                    <a:lnTo>
                      <a:pt x="49" y="153"/>
                    </a:lnTo>
                    <a:lnTo>
                      <a:pt x="49" y="153"/>
                    </a:lnTo>
                    <a:lnTo>
                      <a:pt x="49" y="145"/>
                    </a:lnTo>
                    <a:lnTo>
                      <a:pt x="49" y="145"/>
                    </a:lnTo>
                    <a:lnTo>
                      <a:pt x="49" y="145"/>
                    </a:lnTo>
                    <a:lnTo>
                      <a:pt x="49" y="145"/>
                    </a:lnTo>
                    <a:lnTo>
                      <a:pt x="49" y="137"/>
                    </a:lnTo>
                    <a:lnTo>
                      <a:pt x="49" y="137"/>
                    </a:lnTo>
                    <a:lnTo>
                      <a:pt x="49" y="137"/>
                    </a:lnTo>
                    <a:lnTo>
                      <a:pt x="41" y="129"/>
                    </a:lnTo>
                    <a:lnTo>
                      <a:pt x="41" y="129"/>
                    </a:lnTo>
                    <a:lnTo>
                      <a:pt x="41" y="129"/>
                    </a:lnTo>
                    <a:lnTo>
                      <a:pt x="41" y="121"/>
                    </a:lnTo>
                    <a:lnTo>
                      <a:pt x="41" y="121"/>
                    </a:lnTo>
                    <a:lnTo>
                      <a:pt x="32" y="121"/>
                    </a:lnTo>
                    <a:lnTo>
                      <a:pt x="32" y="121"/>
                    </a:lnTo>
                    <a:lnTo>
                      <a:pt x="32" y="121"/>
                    </a:lnTo>
                    <a:lnTo>
                      <a:pt x="32" y="121"/>
                    </a:lnTo>
                    <a:lnTo>
                      <a:pt x="32" y="121"/>
                    </a:lnTo>
                    <a:lnTo>
                      <a:pt x="32" y="121"/>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97"/>
                    </a:lnTo>
                    <a:lnTo>
                      <a:pt x="24" y="97"/>
                    </a:lnTo>
                    <a:lnTo>
                      <a:pt x="24" y="97"/>
                    </a:lnTo>
                    <a:lnTo>
                      <a:pt x="24" y="97"/>
                    </a:lnTo>
                    <a:lnTo>
                      <a:pt x="24" y="97"/>
                    </a:lnTo>
                    <a:lnTo>
                      <a:pt x="24" y="97"/>
                    </a:lnTo>
                    <a:lnTo>
                      <a:pt x="24" y="97"/>
                    </a:lnTo>
                    <a:lnTo>
                      <a:pt x="24" y="97"/>
                    </a:lnTo>
                    <a:lnTo>
                      <a:pt x="16" y="97"/>
                    </a:lnTo>
                    <a:lnTo>
                      <a:pt x="16" y="97"/>
                    </a:lnTo>
                    <a:lnTo>
                      <a:pt x="16" y="97"/>
                    </a:lnTo>
                    <a:lnTo>
                      <a:pt x="16" y="97"/>
                    </a:lnTo>
                    <a:lnTo>
                      <a:pt x="8" y="89"/>
                    </a:lnTo>
                    <a:lnTo>
                      <a:pt x="8"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0" y="89"/>
                    </a:lnTo>
                    <a:lnTo>
                      <a:pt x="8" y="89"/>
                    </a:lnTo>
                    <a:lnTo>
                      <a:pt x="8" y="89"/>
                    </a:lnTo>
                    <a:lnTo>
                      <a:pt x="16" y="89"/>
                    </a:lnTo>
                    <a:lnTo>
                      <a:pt x="16" y="81"/>
                    </a:lnTo>
                    <a:lnTo>
                      <a:pt x="16" y="81"/>
                    </a:lnTo>
                    <a:lnTo>
                      <a:pt x="16" y="81"/>
                    </a:lnTo>
                    <a:lnTo>
                      <a:pt x="16" y="81"/>
                    </a:lnTo>
                    <a:lnTo>
                      <a:pt x="16" y="81"/>
                    </a:lnTo>
                    <a:lnTo>
                      <a:pt x="16" y="81"/>
                    </a:lnTo>
                    <a:lnTo>
                      <a:pt x="16" y="72"/>
                    </a:lnTo>
                    <a:lnTo>
                      <a:pt x="16" y="72"/>
                    </a:lnTo>
                    <a:lnTo>
                      <a:pt x="8" y="72"/>
                    </a:lnTo>
                    <a:lnTo>
                      <a:pt x="8" y="72"/>
                    </a:lnTo>
                    <a:lnTo>
                      <a:pt x="8" y="72"/>
                    </a:lnTo>
                    <a:lnTo>
                      <a:pt x="8" y="72"/>
                    </a:lnTo>
                    <a:lnTo>
                      <a:pt x="8" y="64"/>
                    </a:lnTo>
                    <a:lnTo>
                      <a:pt x="8" y="64"/>
                    </a:lnTo>
                    <a:lnTo>
                      <a:pt x="8" y="56"/>
                    </a:lnTo>
                    <a:lnTo>
                      <a:pt x="8" y="56"/>
                    </a:lnTo>
                    <a:lnTo>
                      <a:pt x="8" y="56"/>
                    </a:lnTo>
                    <a:lnTo>
                      <a:pt x="0" y="48"/>
                    </a:lnTo>
                    <a:lnTo>
                      <a:pt x="0" y="48"/>
                    </a:lnTo>
                    <a:lnTo>
                      <a:pt x="0" y="48"/>
                    </a:lnTo>
                    <a:lnTo>
                      <a:pt x="0" y="48"/>
                    </a:lnTo>
                    <a:lnTo>
                      <a:pt x="0" y="48"/>
                    </a:lnTo>
                    <a:lnTo>
                      <a:pt x="0" y="48"/>
                    </a:lnTo>
                    <a:lnTo>
                      <a:pt x="0" y="48"/>
                    </a:lnTo>
                    <a:lnTo>
                      <a:pt x="0" y="48"/>
                    </a:lnTo>
                    <a:lnTo>
                      <a:pt x="0" y="40"/>
                    </a:lnTo>
                    <a:lnTo>
                      <a:pt x="0" y="40"/>
                    </a:lnTo>
                    <a:lnTo>
                      <a:pt x="0" y="40"/>
                    </a:lnTo>
                    <a:lnTo>
                      <a:pt x="0" y="40"/>
                    </a:lnTo>
                    <a:lnTo>
                      <a:pt x="0" y="32"/>
                    </a:lnTo>
                    <a:lnTo>
                      <a:pt x="0" y="32"/>
                    </a:lnTo>
                    <a:lnTo>
                      <a:pt x="0" y="24"/>
                    </a:lnTo>
                    <a:lnTo>
                      <a:pt x="0" y="24"/>
                    </a:lnTo>
                    <a:lnTo>
                      <a:pt x="0" y="16"/>
                    </a:lnTo>
                    <a:lnTo>
                      <a:pt x="0" y="16"/>
                    </a:lnTo>
                    <a:lnTo>
                      <a:pt x="0" y="16"/>
                    </a:lnTo>
                    <a:lnTo>
                      <a:pt x="0" y="8"/>
                    </a:lnTo>
                    <a:lnTo>
                      <a:pt x="0" y="8"/>
                    </a:lnTo>
                    <a:lnTo>
                      <a:pt x="0" y="8"/>
                    </a:lnTo>
                    <a:lnTo>
                      <a:pt x="0" y="0"/>
                    </a:lnTo>
                    <a:lnTo>
                      <a:pt x="0" y="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2" name="Freeform 2927"/>
              <p:cNvSpPr>
                <a:spLocks/>
              </p:cNvSpPr>
              <p:nvPr/>
            </p:nvSpPr>
            <p:spPr bwMode="auto">
              <a:xfrm>
                <a:off x="2957" y="2769"/>
                <a:ext cx="120" cy="347"/>
              </a:xfrm>
              <a:custGeom>
                <a:avLst/>
                <a:gdLst/>
                <a:ahLst/>
                <a:cxnLst>
                  <a:cxn ang="0">
                    <a:pos x="88" y="339"/>
                  </a:cxn>
                  <a:cxn ang="0">
                    <a:pos x="88" y="331"/>
                  </a:cxn>
                  <a:cxn ang="0">
                    <a:pos x="96" y="323"/>
                  </a:cxn>
                  <a:cxn ang="0">
                    <a:pos x="120" y="323"/>
                  </a:cxn>
                  <a:cxn ang="0">
                    <a:pos x="120" y="323"/>
                  </a:cxn>
                  <a:cxn ang="0">
                    <a:pos x="120" y="307"/>
                  </a:cxn>
                  <a:cxn ang="0">
                    <a:pos x="112" y="291"/>
                  </a:cxn>
                  <a:cxn ang="0">
                    <a:pos x="104" y="275"/>
                  </a:cxn>
                  <a:cxn ang="0">
                    <a:pos x="96" y="267"/>
                  </a:cxn>
                  <a:cxn ang="0">
                    <a:pos x="88" y="250"/>
                  </a:cxn>
                  <a:cxn ang="0">
                    <a:pos x="80" y="242"/>
                  </a:cxn>
                  <a:cxn ang="0">
                    <a:pos x="80" y="234"/>
                  </a:cxn>
                  <a:cxn ang="0">
                    <a:pos x="64" y="226"/>
                  </a:cxn>
                  <a:cxn ang="0">
                    <a:pos x="64" y="218"/>
                  </a:cxn>
                  <a:cxn ang="0">
                    <a:pos x="56" y="210"/>
                  </a:cxn>
                  <a:cxn ang="0">
                    <a:pos x="56" y="202"/>
                  </a:cxn>
                  <a:cxn ang="0">
                    <a:pos x="40" y="194"/>
                  </a:cxn>
                  <a:cxn ang="0">
                    <a:pos x="32" y="170"/>
                  </a:cxn>
                  <a:cxn ang="0">
                    <a:pos x="16" y="162"/>
                  </a:cxn>
                  <a:cxn ang="0">
                    <a:pos x="8" y="154"/>
                  </a:cxn>
                  <a:cxn ang="0">
                    <a:pos x="8" y="146"/>
                  </a:cxn>
                  <a:cxn ang="0">
                    <a:pos x="0" y="137"/>
                  </a:cxn>
                  <a:cxn ang="0">
                    <a:pos x="0" y="129"/>
                  </a:cxn>
                  <a:cxn ang="0">
                    <a:pos x="8" y="121"/>
                  </a:cxn>
                  <a:cxn ang="0">
                    <a:pos x="0" y="105"/>
                  </a:cxn>
                  <a:cxn ang="0">
                    <a:pos x="0" y="89"/>
                  </a:cxn>
                  <a:cxn ang="0">
                    <a:pos x="0" y="57"/>
                  </a:cxn>
                  <a:cxn ang="0">
                    <a:pos x="0" y="41"/>
                  </a:cxn>
                  <a:cxn ang="0">
                    <a:pos x="0" y="24"/>
                  </a:cxn>
                  <a:cxn ang="0">
                    <a:pos x="0" y="0"/>
                  </a:cxn>
                  <a:cxn ang="0">
                    <a:pos x="0" y="0"/>
                  </a:cxn>
                  <a:cxn ang="0">
                    <a:pos x="0" y="8"/>
                  </a:cxn>
                  <a:cxn ang="0">
                    <a:pos x="0" y="24"/>
                  </a:cxn>
                  <a:cxn ang="0">
                    <a:pos x="0" y="49"/>
                  </a:cxn>
                  <a:cxn ang="0">
                    <a:pos x="0" y="65"/>
                  </a:cxn>
                  <a:cxn ang="0">
                    <a:pos x="0" y="89"/>
                  </a:cxn>
                  <a:cxn ang="0">
                    <a:pos x="0" y="113"/>
                  </a:cxn>
                  <a:cxn ang="0">
                    <a:pos x="8" y="121"/>
                  </a:cxn>
                  <a:cxn ang="0">
                    <a:pos x="0" y="129"/>
                  </a:cxn>
                  <a:cxn ang="0">
                    <a:pos x="0" y="137"/>
                  </a:cxn>
                  <a:cxn ang="0">
                    <a:pos x="8" y="146"/>
                  </a:cxn>
                  <a:cxn ang="0">
                    <a:pos x="8" y="154"/>
                  </a:cxn>
                  <a:cxn ang="0">
                    <a:pos x="24" y="162"/>
                  </a:cxn>
                  <a:cxn ang="0">
                    <a:pos x="32" y="178"/>
                  </a:cxn>
                  <a:cxn ang="0">
                    <a:pos x="48" y="194"/>
                  </a:cxn>
                  <a:cxn ang="0">
                    <a:pos x="56" y="202"/>
                  </a:cxn>
                  <a:cxn ang="0">
                    <a:pos x="64" y="218"/>
                  </a:cxn>
                  <a:cxn ang="0">
                    <a:pos x="64" y="218"/>
                  </a:cxn>
                  <a:cxn ang="0">
                    <a:pos x="72" y="226"/>
                  </a:cxn>
                  <a:cxn ang="0">
                    <a:pos x="80" y="234"/>
                  </a:cxn>
                  <a:cxn ang="0">
                    <a:pos x="80" y="242"/>
                  </a:cxn>
                  <a:cxn ang="0">
                    <a:pos x="88" y="259"/>
                  </a:cxn>
                  <a:cxn ang="0">
                    <a:pos x="104" y="267"/>
                  </a:cxn>
                  <a:cxn ang="0">
                    <a:pos x="104" y="275"/>
                  </a:cxn>
                  <a:cxn ang="0">
                    <a:pos x="112" y="291"/>
                  </a:cxn>
                  <a:cxn ang="0">
                    <a:pos x="120" y="307"/>
                  </a:cxn>
                  <a:cxn ang="0">
                    <a:pos x="120" y="331"/>
                  </a:cxn>
                  <a:cxn ang="0">
                    <a:pos x="112" y="323"/>
                  </a:cxn>
                  <a:cxn ang="0">
                    <a:pos x="96" y="323"/>
                  </a:cxn>
                  <a:cxn ang="0">
                    <a:pos x="88" y="331"/>
                  </a:cxn>
                  <a:cxn ang="0">
                    <a:pos x="88" y="339"/>
                  </a:cxn>
                </a:cxnLst>
                <a:rect l="0" t="0" r="r" b="b"/>
                <a:pathLst>
                  <a:path w="120" h="347">
                    <a:moveTo>
                      <a:pt x="96" y="347"/>
                    </a:moveTo>
                    <a:lnTo>
                      <a:pt x="96" y="339"/>
                    </a:lnTo>
                    <a:lnTo>
                      <a:pt x="96" y="339"/>
                    </a:lnTo>
                    <a:lnTo>
                      <a:pt x="96" y="339"/>
                    </a:lnTo>
                    <a:lnTo>
                      <a:pt x="96" y="339"/>
                    </a:lnTo>
                    <a:lnTo>
                      <a:pt x="96" y="339"/>
                    </a:lnTo>
                    <a:lnTo>
                      <a:pt x="96" y="339"/>
                    </a:lnTo>
                    <a:lnTo>
                      <a:pt x="96" y="339"/>
                    </a:lnTo>
                    <a:lnTo>
                      <a:pt x="88" y="339"/>
                    </a:lnTo>
                    <a:lnTo>
                      <a:pt x="88" y="339"/>
                    </a:lnTo>
                    <a:lnTo>
                      <a:pt x="96"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23"/>
                    </a:lnTo>
                    <a:lnTo>
                      <a:pt x="88" y="331"/>
                    </a:lnTo>
                    <a:lnTo>
                      <a:pt x="88" y="323"/>
                    </a:lnTo>
                    <a:lnTo>
                      <a:pt x="88" y="323"/>
                    </a:lnTo>
                    <a:lnTo>
                      <a:pt x="88" y="323"/>
                    </a:lnTo>
                    <a:lnTo>
                      <a:pt x="88" y="323"/>
                    </a:lnTo>
                    <a:lnTo>
                      <a:pt x="88" y="323"/>
                    </a:lnTo>
                    <a:lnTo>
                      <a:pt x="88" y="323"/>
                    </a:lnTo>
                    <a:lnTo>
                      <a:pt x="88" y="323"/>
                    </a:lnTo>
                    <a:lnTo>
                      <a:pt x="88" y="323"/>
                    </a:lnTo>
                    <a:lnTo>
                      <a:pt x="88" y="323"/>
                    </a:lnTo>
                    <a:lnTo>
                      <a:pt x="88" y="323"/>
                    </a:lnTo>
                    <a:lnTo>
                      <a:pt x="88" y="323"/>
                    </a:lnTo>
                    <a:lnTo>
                      <a:pt x="96" y="323"/>
                    </a:lnTo>
                    <a:lnTo>
                      <a:pt x="96" y="323"/>
                    </a:lnTo>
                    <a:lnTo>
                      <a:pt x="96" y="323"/>
                    </a:lnTo>
                    <a:lnTo>
                      <a:pt x="96" y="323"/>
                    </a:lnTo>
                    <a:lnTo>
                      <a:pt x="96" y="323"/>
                    </a:lnTo>
                    <a:lnTo>
                      <a:pt x="96" y="323"/>
                    </a:lnTo>
                    <a:lnTo>
                      <a:pt x="96" y="323"/>
                    </a:lnTo>
                    <a:lnTo>
                      <a:pt x="96" y="315"/>
                    </a:lnTo>
                    <a:lnTo>
                      <a:pt x="96" y="315"/>
                    </a:lnTo>
                    <a:lnTo>
                      <a:pt x="96" y="315"/>
                    </a:lnTo>
                    <a:lnTo>
                      <a:pt x="104" y="315"/>
                    </a:lnTo>
                    <a:lnTo>
                      <a:pt x="104" y="315"/>
                    </a:lnTo>
                    <a:lnTo>
                      <a:pt x="104" y="315"/>
                    </a:lnTo>
                    <a:lnTo>
                      <a:pt x="104" y="315"/>
                    </a:lnTo>
                    <a:lnTo>
                      <a:pt x="104" y="315"/>
                    </a:lnTo>
                    <a:lnTo>
                      <a:pt x="104"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20" y="323"/>
                    </a:lnTo>
                    <a:lnTo>
                      <a:pt x="120" y="323"/>
                    </a:lnTo>
                    <a:lnTo>
                      <a:pt x="120" y="323"/>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15"/>
                    </a:lnTo>
                    <a:lnTo>
                      <a:pt x="120" y="315"/>
                    </a:lnTo>
                    <a:lnTo>
                      <a:pt x="120" y="315"/>
                    </a:lnTo>
                    <a:lnTo>
                      <a:pt x="120" y="315"/>
                    </a:lnTo>
                    <a:lnTo>
                      <a:pt x="120" y="315"/>
                    </a:lnTo>
                    <a:lnTo>
                      <a:pt x="120" y="307"/>
                    </a:lnTo>
                    <a:lnTo>
                      <a:pt x="120" y="307"/>
                    </a:lnTo>
                    <a:lnTo>
                      <a:pt x="120" y="307"/>
                    </a:lnTo>
                    <a:lnTo>
                      <a:pt x="120" y="307"/>
                    </a:lnTo>
                    <a:lnTo>
                      <a:pt x="120" y="307"/>
                    </a:lnTo>
                    <a:lnTo>
                      <a:pt x="120" y="307"/>
                    </a:lnTo>
                    <a:lnTo>
                      <a:pt x="120" y="299"/>
                    </a:lnTo>
                    <a:lnTo>
                      <a:pt x="120" y="299"/>
                    </a:lnTo>
                    <a:lnTo>
                      <a:pt x="112" y="299"/>
                    </a:lnTo>
                    <a:lnTo>
                      <a:pt x="112" y="299"/>
                    </a:lnTo>
                    <a:lnTo>
                      <a:pt x="112" y="299"/>
                    </a:lnTo>
                    <a:lnTo>
                      <a:pt x="112" y="299"/>
                    </a:lnTo>
                    <a:lnTo>
                      <a:pt x="112" y="299"/>
                    </a:lnTo>
                    <a:lnTo>
                      <a:pt x="112" y="299"/>
                    </a:lnTo>
                    <a:lnTo>
                      <a:pt x="112" y="299"/>
                    </a:lnTo>
                    <a:lnTo>
                      <a:pt x="112" y="291"/>
                    </a:lnTo>
                    <a:lnTo>
                      <a:pt x="112" y="299"/>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83"/>
                    </a:lnTo>
                    <a:lnTo>
                      <a:pt x="112" y="291"/>
                    </a:lnTo>
                    <a:lnTo>
                      <a:pt x="112" y="283"/>
                    </a:lnTo>
                    <a:lnTo>
                      <a:pt x="112" y="283"/>
                    </a:lnTo>
                    <a:lnTo>
                      <a:pt x="112" y="283"/>
                    </a:lnTo>
                    <a:lnTo>
                      <a:pt x="112" y="283"/>
                    </a:lnTo>
                    <a:lnTo>
                      <a:pt x="112" y="283"/>
                    </a:lnTo>
                    <a:lnTo>
                      <a:pt x="112" y="283"/>
                    </a:lnTo>
                    <a:lnTo>
                      <a:pt x="112" y="283"/>
                    </a:lnTo>
                    <a:lnTo>
                      <a:pt x="104" y="283"/>
                    </a:lnTo>
                    <a:lnTo>
                      <a:pt x="104" y="283"/>
                    </a:lnTo>
                    <a:lnTo>
                      <a:pt x="104" y="283"/>
                    </a:lnTo>
                    <a:lnTo>
                      <a:pt x="104" y="283"/>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67"/>
                    </a:lnTo>
                    <a:lnTo>
                      <a:pt x="104"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96" y="259"/>
                    </a:lnTo>
                    <a:lnTo>
                      <a:pt x="96" y="267"/>
                    </a:lnTo>
                    <a:lnTo>
                      <a:pt x="96" y="259"/>
                    </a:lnTo>
                    <a:lnTo>
                      <a:pt x="96" y="259"/>
                    </a:lnTo>
                    <a:lnTo>
                      <a:pt x="96" y="259"/>
                    </a:lnTo>
                    <a:lnTo>
                      <a:pt x="96" y="259"/>
                    </a:lnTo>
                    <a:lnTo>
                      <a:pt x="96" y="259"/>
                    </a:lnTo>
                    <a:lnTo>
                      <a:pt x="96" y="259"/>
                    </a:lnTo>
                    <a:lnTo>
                      <a:pt x="96" y="259"/>
                    </a:lnTo>
                    <a:lnTo>
                      <a:pt x="88" y="259"/>
                    </a:lnTo>
                    <a:lnTo>
                      <a:pt x="88" y="259"/>
                    </a:lnTo>
                    <a:lnTo>
                      <a:pt x="88" y="259"/>
                    </a:lnTo>
                    <a:lnTo>
                      <a:pt x="88" y="259"/>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42"/>
                    </a:lnTo>
                    <a:lnTo>
                      <a:pt x="88"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34"/>
                    </a:lnTo>
                    <a:lnTo>
                      <a:pt x="80" y="242"/>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72" y="234"/>
                    </a:lnTo>
                    <a:lnTo>
                      <a:pt x="72" y="234"/>
                    </a:lnTo>
                    <a:lnTo>
                      <a:pt x="72" y="234"/>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64" y="226"/>
                    </a:lnTo>
                    <a:lnTo>
                      <a:pt x="72"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18"/>
                    </a:lnTo>
                    <a:lnTo>
                      <a:pt x="64" y="218"/>
                    </a:lnTo>
                    <a:lnTo>
                      <a:pt x="64" y="218"/>
                    </a:lnTo>
                    <a:lnTo>
                      <a:pt x="64" y="218"/>
                    </a:lnTo>
                    <a:lnTo>
                      <a:pt x="64" y="218"/>
                    </a:lnTo>
                    <a:lnTo>
                      <a:pt x="56" y="218"/>
                    </a:lnTo>
                    <a:lnTo>
                      <a:pt x="56" y="218"/>
                    </a:lnTo>
                    <a:lnTo>
                      <a:pt x="64" y="218"/>
                    </a:lnTo>
                    <a:lnTo>
                      <a:pt x="56" y="218"/>
                    </a:lnTo>
                    <a:lnTo>
                      <a:pt x="56" y="218"/>
                    </a:lnTo>
                    <a:lnTo>
                      <a:pt x="56" y="218"/>
                    </a:lnTo>
                    <a:lnTo>
                      <a:pt x="56" y="218"/>
                    </a:lnTo>
                    <a:lnTo>
                      <a:pt x="56" y="218"/>
                    </a:lnTo>
                    <a:lnTo>
                      <a:pt x="64" y="218"/>
                    </a:lnTo>
                    <a:lnTo>
                      <a:pt x="56" y="218"/>
                    </a:lnTo>
                    <a:lnTo>
                      <a:pt x="56" y="218"/>
                    </a:lnTo>
                    <a:lnTo>
                      <a:pt x="56" y="218"/>
                    </a:lnTo>
                    <a:lnTo>
                      <a:pt x="64" y="218"/>
                    </a:lnTo>
                    <a:lnTo>
                      <a:pt x="64" y="218"/>
                    </a:lnTo>
                    <a:lnTo>
                      <a:pt x="64" y="218"/>
                    </a:lnTo>
                    <a:lnTo>
                      <a:pt x="64" y="218"/>
                    </a:lnTo>
                    <a:lnTo>
                      <a:pt x="64" y="218"/>
                    </a:lnTo>
                    <a:lnTo>
                      <a:pt x="64" y="218"/>
                    </a:lnTo>
                    <a:lnTo>
                      <a:pt x="64" y="218"/>
                    </a:lnTo>
                    <a:lnTo>
                      <a:pt x="56" y="218"/>
                    </a:lnTo>
                    <a:lnTo>
                      <a:pt x="56" y="218"/>
                    </a:lnTo>
                    <a:lnTo>
                      <a:pt x="64" y="218"/>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202"/>
                    </a:lnTo>
                    <a:lnTo>
                      <a:pt x="56" y="202"/>
                    </a:lnTo>
                    <a:lnTo>
                      <a:pt x="56" y="202"/>
                    </a:lnTo>
                    <a:lnTo>
                      <a:pt x="56" y="202"/>
                    </a:lnTo>
                    <a:lnTo>
                      <a:pt x="56" y="202"/>
                    </a:lnTo>
                    <a:lnTo>
                      <a:pt x="56" y="202"/>
                    </a:lnTo>
                    <a:lnTo>
                      <a:pt x="48" y="202"/>
                    </a:lnTo>
                    <a:lnTo>
                      <a:pt x="48" y="202"/>
                    </a:lnTo>
                    <a:lnTo>
                      <a:pt x="48" y="202"/>
                    </a:lnTo>
                    <a:lnTo>
                      <a:pt x="48" y="202"/>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0" y="194"/>
                    </a:lnTo>
                    <a:lnTo>
                      <a:pt x="40" y="194"/>
                    </a:lnTo>
                    <a:lnTo>
                      <a:pt x="40" y="194"/>
                    </a:lnTo>
                    <a:lnTo>
                      <a:pt x="40" y="194"/>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32" y="178"/>
                    </a:lnTo>
                    <a:lnTo>
                      <a:pt x="32" y="178"/>
                    </a:lnTo>
                    <a:lnTo>
                      <a:pt x="32" y="178"/>
                    </a:lnTo>
                    <a:lnTo>
                      <a:pt x="32" y="178"/>
                    </a:lnTo>
                    <a:lnTo>
                      <a:pt x="32" y="178"/>
                    </a:lnTo>
                    <a:lnTo>
                      <a:pt x="32" y="178"/>
                    </a:lnTo>
                    <a:lnTo>
                      <a:pt x="32" y="178"/>
                    </a:lnTo>
                    <a:lnTo>
                      <a:pt x="32" y="178"/>
                    </a:lnTo>
                    <a:lnTo>
                      <a:pt x="32" y="170"/>
                    </a:lnTo>
                    <a:lnTo>
                      <a:pt x="32"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62"/>
                    </a:lnTo>
                    <a:lnTo>
                      <a:pt x="24" y="162"/>
                    </a:lnTo>
                    <a:lnTo>
                      <a:pt x="24" y="162"/>
                    </a:lnTo>
                    <a:lnTo>
                      <a:pt x="24" y="162"/>
                    </a:lnTo>
                    <a:lnTo>
                      <a:pt x="24" y="162"/>
                    </a:lnTo>
                    <a:lnTo>
                      <a:pt x="24" y="162"/>
                    </a:lnTo>
                    <a:lnTo>
                      <a:pt x="24" y="162"/>
                    </a:lnTo>
                    <a:lnTo>
                      <a:pt x="16" y="162"/>
                    </a:lnTo>
                    <a:lnTo>
                      <a:pt x="16" y="162"/>
                    </a:lnTo>
                    <a:lnTo>
                      <a:pt x="16" y="162"/>
                    </a:lnTo>
                    <a:lnTo>
                      <a:pt x="16" y="162"/>
                    </a:lnTo>
                    <a:lnTo>
                      <a:pt x="16" y="162"/>
                    </a:lnTo>
                    <a:lnTo>
                      <a:pt x="16" y="154"/>
                    </a:lnTo>
                    <a:lnTo>
                      <a:pt x="16" y="154"/>
                    </a:lnTo>
                    <a:lnTo>
                      <a:pt x="16" y="154"/>
                    </a:lnTo>
                    <a:lnTo>
                      <a:pt x="16" y="154"/>
                    </a:lnTo>
                    <a:lnTo>
                      <a:pt x="16" y="154"/>
                    </a:lnTo>
                    <a:lnTo>
                      <a:pt x="16"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0" y="154"/>
                    </a:lnTo>
                    <a:lnTo>
                      <a:pt x="0" y="154"/>
                    </a:lnTo>
                    <a:lnTo>
                      <a:pt x="0" y="146"/>
                    </a:lnTo>
                    <a:lnTo>
                      <a:pt x="0" y="146"/>
                    </a:lnTo>
                    <a:lnTo>
                      <a:pt x="0" y="146"/>
                    </a:lnTo>
                    <a:lnTo>
                      <a:pt x="0"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37"/>
                    </a:lnTo>
                    <a:lnTo>
                      <a:pt x="8"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29"/>
                    </a:lnTo>
                    <a:lnTo>
                      <a:pt x="0" y="129"/>
                    </a:lnTo>
                    <a:lnTo>
                      <a:pt x="0" y="137"/>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8" y="121"/>
                    </a:lnTo>
                    <a:lnTo>
                      <a:pt x="0" y="121"/>
                    </a:lnTo>
                    <a:lnTo>
                      <a:pt x="0" y="121"/>
                    </a:lnTo>
                    <a:lnTo>
                      <a:pt x="0" y="121"/>
                    </a:lnTo>
                    <a:lnTo>
                      <a:pt x="0" y="121"/>
                    </a:lnTo>
                    <a:lnTo>
                      <a:pt x="0" y="121"/>
                    </a:lnTo>
                    <a:lnTo>
                      <a:pt x="0" y="121"/>
                    </a:lnTo>
                    <a:lnTo>
                      <a:pt x="8" y="121"/>
                    </a:lnTo>
                    <a:lnTo>
                      <a:pt x="0" y="121"/>
                    </a:lnTo>
                    <a:lnTo>
                      <a:pt x="0" y="121"/>
                    </a:lnTo>
                    <a:lnTo>
                      <a:pt x="0" y="121"/>
                    </a:lnTo>
                    <a:lnTo>
                      <a:pt x="0" y="121"/>
                    </a:lnTo>
                    <a:lnTo>
                      <a:pt x="0" y="121"/>
                    </a:lnTo>
                    <a:lnTo>
                      <a:pt x="0" y="121"/>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05"/>
                    </a:lnTo>
                    <a:lnTo>
                      <a:pt x="0" y="113"/>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97"/>
                    </a:lnTo>
                    <a:lnTo>
                      <a:pt x="0" y="97"/>
                    </a:lnTo>
                    <a:lnTo>
                      <a:pt x="0" y="97"/>
                    </a:lnTo>
                    <a:lnTo>
                      <a:pt x="0" y="97"/>
                    </a:lnTo>
                    <a:lnTo>
                      <a:pt x="0" y="97"/>
                    </a:lnTo>
                    <a:lnTo>
                      <a:pt x="0" y="97"/>
                    </a:lnTo>
                    <a:lnTo>
                      <a:pt x="0" y="89"/>
                    </a:lnTo>
                    <a:lnTo>
                      <a:pt x="0" y="89"/>
                    </a:lnTo>
                    <a:lnTo>
                      <a:pt x="0" y="89"/>
                    </a:lnTo>
                    <a:lnTo>
                      <a:pt x="0" y="89"/>
                    </a:lnTo>
                    <a:lnTo>
                      <a:pt x="0" y="89"/>
                    </a:lnTo>
                    <a:lnTo>
                      <a:pt x="0" y="89"/>
                    </a:lnTo>
                    <a:lnTo>
                      <a:pt x="0" y="89"/>
                    </a:lnTo>
                    <a:lnTo>
                      <a:pt x="0" y="89"/>
                    </a:lnTo>
                    <a:lnTo>
                      <a:pt x="0" y="81"/>
                    </a:lnTo>
                    <a:lnTo>
                      <a:pt x="0" y="81"/>
                    </a:lnTo>
                    <a:lnTo>
                      <a:pt x="0" y="81"/>
                    </a:lnTo>
                    <a:lnTo>
                      <a:pt x="0" y="81"/>
                    </a:lnTo>
                    <a:lnTo>
                      <a:pt x="0" y="81"/>
                    </a:lnTo>
                    <a:lnTo>
                      <a:pt x="0" y="81"/>
                    </a:lnTo>
                    <a:lnTo>
                      <a:pt x="0" y="81"/>
                    </a:lnTo>
                    <a:lnTo>
                      <a:pt x="0" y="81"/>
                    </a:lnTo>
                    <a:lnTo>
                      <a:pt x="0" y="73"/>
                    </a:lnTo>
                    <a:lnTo>
                      <a:pt x="0" y="73"/>
                    </a:lnTo>
                    <a:lnTo>
                      <a:pt x="0" y="73"/>
                    </a:lnTo>
                    <a:lnTo>
                      <a:pt x="0" y="73"/>
                    </a:lnTo>
                    <a:lnTo>
                      <a:pt x="0" y="73"/>
                    </a:lnTo>
                    <a:lnTo>
                      <a:pt x="0" y="73"/>
                    </a:lnTo>
                    <a:lnTo>
                      <a:pt x="0" y="73"/>
                    </a:lnTo>
                    <a:lnTo>
                      <a:pt x="0" y="73"/>
                    </a:lnTo>
                    <a:lnTo>
                      <a:pt x="0" y="65"/>
                    </a:lnTo>
                    <a:lnTo>
                      <a:pt x="0" y="65"/>
                    </a:lnTo>
                    <a:lnTo>
                      <a:pt x="0" y="65"/>
                    </a:lnTo>
                    <a:lnTo>
                      <a:pt x="0" y="65"/>
                    </a:lnTo>
                    <a:lnTo>
                      <a:pt x="0" y="65"/>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65"/>
                    </a:lnTo>
                    <a:lnTo>
                      <a:pt x="0" y="65"/>
                    </a:lnTo>
                    <a:lnTo>
                      <a:pt x="0" y="65"/>
                    </a:lnTo>
                    <a:lnTo>
                      <a:pt x="0" y="65"/>
                    </a:lnTo>
                    <a:lnTo>
                      <a:pt x="0" y="65"/>
                    </a:lnTo>
                    <a:lnTo>
                      <a:pt x="0" y="73"/>
                    </a:lnTo>
                    <a:lnTo>
                      <a:pt x="0" y="73"/>
                    </a:lnTo>
                    <a:lnTo>
                      <a:pt x="0" y="73"/>
                    </a:lnTo>
                    <a:lnTo>
                      <a:pt x="0" y="73"/>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9"/>
                    </a:lnTo>
                    <a:lnTo>
                      <a:pt x="0" y="89"/>
                    </a:lnTo>
                    <a:lnTo>
                      <a:pt x="0" y="89"/>
                    </a:lnTo>
                    <a:lnTo>
                      <a:pt x="0" y="89"/>
                    </a:lnTo>
                    <a:lnTo>
                      <a:pt x="0" y="89"/>
                    </a:lnTo>
                    <a:lnTo>
                      <a:pt x="0" y="89"/>
                    </a:lnTo>
                    <a:lnTo>
                      <a:pt x="0" y="89"/>
                    </a:lnTo>
                    <a:lnTo>
                      <a:pt x="0" y="89"/>
                    </a:lnTo>
                    <a:lnTo>
                      <a:pt x="0" y="97"/>
                    </a:lnTo>
                    <a:lnTo>
                      <a:pt x="0" y="97"/>
                    </a:lnTo>
                    <a:lnTo>
                      <a:pt x="0" y="97"/>
                    </a:lnTo>
                    <a:lnTo>
                      <a:pt x="0" y="97"/>
                    </a:lnTo>
                    <a:lnTo>
                      <a:pt x="0" y="97"/>
                    </a:lnTo>
                    <a:lnTo>
                      <a:pt x="0" y="97"/>
                    </a:lnTo>
                    <a:lnTo>
                      <a:pt x="0" y="97"/>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05"/>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13"/>
                    </a:lnTo>
                    <a:lnTo>
                      <a:pt x="0" y="121"/>
                    </a:lnTo>
                    <a:lnTo>
                      <a:pt x="0" y="121"/>
                    </a:lnTo>
                    <a:lnTo>
                      <a:pt x="0" y="121"/>
                    </a:lnTo>
                    <a:lnTo>
                      <a:pt x="8" y="121"/>
                    </a:lnTo>
                    <a:lnTo>
                      <a:pt x="8" y="121"/>
                    </a:lnTo>
                    <a:lnTo>
                      <a:pt x="8" y="121"/>
                    </a:lnTo>
                    <a:lnTo>
                      <a:pt x="8" y="121"/>
                    </a:lnTo>
                    <a:lnTo>
                      <a:pt x="8" y="121"/>
                    </a:lnTo>
                    <a:lnTo>
                      <a:pt x="8" y="121"/>
                    </a:lnTo>
                    <a:lnTo>
                      <a:pt x="8" y="121"/>
                    </a:lnTo>
                    <a:lnTo>
                      <a:pt x="8" y="121"/>
                    </a:lnTo>
                    <a:lnTo>
                      <a:pt x="8"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1"/>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29"/>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0" y="137"/>
                    </a:lnTo>
                    <a:lnTo>
                      <a:pt x="8" y="137"/>
                    </a:lnTo>
                    <a:lnTo>
                      <a:pt x="8" y="137"/>
                    </a:lnTo>
                    <a:lnTo>
                      <a:pt x="8" y="137"/>
                    </a:lnTo>
                    <a:lnTo>
                      <a:pt x="8" y="137"/>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8" y="146"/>
                    </a:lnTo>
                    <a:lnTo>
                      <a:pt x="0" y="146"/>
                    </a:lnTo>
                    <a:lnTo>
                      <a:pt x="8" y="146"/>
                    </a:lnTo>
                    <a:lnTo>
                      <a:pt x="8" y="146"/>
                    </a:lnTo>
                    <a:lnTo>
                      <a:pt x="8" y="146"/>
                    </a:lnTo>
                    <a:lnTo>
                      <a:pt x="8" y="154"/>
                    </a:lnTo>
                    <a:lnTo>
                      <a:pt x="0" y="146"/>
                    </a:lnTo>
                    <a:lnTo>
                      <a:pt x="8" y="146"/>
                    </a:lnTo>
                    <a:lnTo>
                      <a:pt x="8" y="146"/>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8" y="154"/>
                    </a:lnTo>
                    <a:lnTo>
                      <a:pt x="16" y="154"/>
                    </a:lnTo>
                    <a:lnTo>
                      <a:pt x="16" y="154"/>
                    </a:lnTo>
                    <a:lnTo>
                      <a:pt x="16" y="154"/>
                    </a:lnTo>
                    <a:lnTo>
                      <a:pt x="16" y="154"/>
                    </a:lnTo>
                    <a:lnTo>
                      <a:pt x="16" y="154"/>
                    </a:lnTo>
                    <a:lnTo>
                      <a:pt x="16" y="154"/>
                    </a:lnTo>
                    <a:lnTo>
                      <a:pt x="16" y="154"/>
                    </a:lnTo>
                    <a:lnTo>
                      <a:pt x="16" y="162"/>
                    </a:lnTo>
                    <a:lnTo>
                      <a:pt x="16" y="162"/>
                    </a:lnTo>
                    <a:lnTo>
                      <a:pt x="24" y="162"/>
                    </a:lnTo>
                    <a:lnTo>
                      <a:pt x="24" y="162"/>
                    </a:lnTo>
                    <a:lnTo>
                      <a:pt x="24" y="162"/>
                    </a:lnTo>
                    <a:lnTo>
                      <a:pt x="24" y="162"/>
                    </a:lnTo>
                    <a:lnTo>
                      <a:pt x="24" y="162"/>
                    </a:lnTo>
                    <a:lnTo>
                      <a:pt x="24" y="162"/>
                    </a:lnTo>
                    <a:lnTo>
                      <a:pt x="24" y="162"/>
                    </a:lnTo>
                    <a:lnTo>
                      <a:pt x="24" y="162"/>
                    </a:lnTo>
                    <a:lnTo>
                      <a:pt x="24" y="162"/>
                    </a:lnTo>
                    <a:lnTo>
                      <a:pt x="24" y="162"/>
                    </a:lnTo>
                    <a:lnTo>
                      <a:pt x="24" y="162"/>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24" y="170"/>
                    </a:lnTo>
                    <a:lnTo>
                      <a:pt x="32" y="170"/>
                    </a:lnTo>
                    <a:lnTo>
                      <a:pt x="32" y="170"/>
                    </a:lnTo>
                    <a:lnTo>
                      <a:pt x="32" y="170"/>
                    </a:lnTo>
                    <a:lnTo>
                      <a:pt x="32" y="170"/>
                    </a:lnTo>
                    <a:lnTo>
                      <a:pt x="32" y="178"/>
                    </a:lnTo>
                    <a:lnTo>
                      <a:pt x="32" y="178"/>
                    </a:lnTo>
                    <a:lnTo>
                      <a:pt x="32" y="178"/>
                    </a:lnTo>
                    <a:lnTo>
                      <a:pt x="32" y="178"/>
                    </a:lnTo>
                    <a:lnTo>
                      <a:pt x="32" y="178"/>
                    </a:lnTo>
                    <a:lnTo>
                      <a:pt x="32" y="178"/>
                    </a:lnTo>
                    <a:lnTo>
                      <a:pt x="40" y="178"/>
                    </a:lnTo>
                    <a:lnTo>
                      <a:pt x="40" y="178"/>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0" y="186"/>
                    </a:lnTo>
                    <a:lnTo>
                      <a:pt x="48" y="186"/>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194"/>
                    </a:lnTo>
                    <a:lnTo>
                      <a:pt x="48" y="202"/>
                    </a:lnTo>
                    <a:lnTo>
                      <a:pt x="48" y="194"/>
                    </a:lnTo>
                    <a:lnTo>
                      <a:pt x="48" y="202"/>
                    </a:lnTo>
                    <a:lnTo>
                      <a:pt x="48" y="202"/>
                    </a:lnTo>
                    <a:lnTo>
                      <a:pt x="56" y="202"/>
                    </a:lnTo>
                    <a:lnTo>
                      <a:pt x="56" y="202"/>
                    </a:lnTo>
                    <a:lnTo>
                      <a:pt x="56" y="202"/>
                    </a:lnTo>
                    <a:lnTo>
                      <a:pt x="56" y="202"/>
                    </a:lnTo>
                    <a:lnTo>
                      <a:pt x="56" y="202"/>
                    </a:lnTo>
                    <a:lnTo>
                      <a:pt x="56" y="202"/>
                    </a:lnTo>
                    <a:lnTo>
                      <a:pt x="56" y="202"/>
                    </a:lnTo>
                    <a:lnTo>
                      <a:pt x="56" y="202"/>
                    </a:lnTo>
                    <a:lnTo>
                      <a:pt x="56" y="202"/>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0"/>
                    </a:lnTo>
                    <a:lnTo>
                      <a:pt x="64" y="210"/>
                    </a:lnTo>
                    <a:lnTo>
                      <a:pt x="64" y="210"/>
                    </a:lnTo>
                    <a:lnTo>
                      <a:pt x="64" y="210"/>
                    </a:lnTo>
                    <a:lnTo>
                      <a:pt x="64" y="210"/>
                    </a:lnTo>
                    <a:lnTo>
                      <a:pt x="64" y="210"/>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64" y="218"/>
                    </a:lnTo>
                    <a:lnTo>
                      <a:pt x="56" y="218"/>
                    </a:lnTo>
                    <a:lnTo>
                      <a:pt x="64" y="218"/>
                    </a:lnTo>
                    <a:lnTo>
                      <a:pt x="64" y="218"/>
                    </a:lnTo>
                    <a:lnTo>
                      <a:pt x="64" y="218"/>
                    </a:lnTo>
                    <a:lnTo>
                      <a:pt x="64" y="218"/>
                    </a:lnTo>
                    <a:lnTo>
                      <a:pt x="64" y="218"/>
                    </a:lnTo>
                    <a:lnTo>
                      <a:pt x="64" y="218"/>
                    </a:lnTo>
                    <a:lnTo>
                      <a:pt x="64" y="218"/>
                    </a:lnTo>
                    <a:lnTo>
                      <a:pt x="64" y="218"/>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64"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26"/>
                    </a:lnTo>
                    <a:lnTo>
                      <a:pt x="72" y="234"/>
                    </a:lnTo>
                    <a:lnTo>
                      <a:pt x="72" y="234"/>
                    </a:lnTo>
                    <a:lnTo>
                      <a:pt x="72"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34"/>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0" y="242"/>
                    </a:lnTo>
                    <a:lnTo>
                      <a:pt x="88" y="242"/>
                    </a:lnTo>
                    <a:lnTo>
                      <a:pt x="80" y="242"/>
                    </a:lnTo>
                    <a:lnTo>
                      <a:pt x="88" y="242"/>
                    </a:lnTo>
                    <a:lnTo>
                      <a:pt x="88" y="242"/>
                    </a:lnTo>
                    <a:lnTo>
                      <a:pt x="88" y="242"/>
                    </a:lnTo>
                    <a:lnTo>
                      <a:pt x="88" y="250"/>
                    </a:lnTo>
                    <a:lnTo>
                      <a:pt x="88" y="250"/>
                    </a:lnTo>
                    <a:lnTo>
                      <a:pt x="88" y="250"/>
                    </a:lnTo>
                    <a:lnTo>
                      <a:pt x="88" y="250"/>
                    </a:lnTo>
                    <a:lnTo>
                      <a:pt x="88" y="250"/>
                    </a:lnTo>
                    <a:lnTo>
                      <a:pt x="88" y="250"/>
                    </a:lnTo>
                    <a:lnTo>
                      <a:pt x="88" y="250"/>
                    </a:lnTo>
                    <a:lnTo>
                      <a:pt x="88" y="250"/>
                    </a:lnTo>
                    <a:lnTo>
                      <a:pt x="88" y="250"/>
                    </a:lnTo>
                    <a:lnTo>
                      <a:pt x="88" y="250"/>
                    </a:lnTo>
                    <a:lnTo>
                      <a:pt x="88" y="250"/>
                    </a:lnTo>
                    <a:lnTo>
                      <a:pt x="88" y="259"/>
                    </a:lnTo>
                    <a:lnTo>
                      <a:pt x="88" y="259"/>
                    </a:lnTo>
                    <a:lnTo>
                      <a:pt x="96" y="259"/>
                    </a:lnTo>
                    <a:lnTo>
                      <a:pt x="96" y="259"/>
                    </a:lnTo>
                    <a:lnTo>
                      <a:pt x="96" y="259"/>
                    </a:lnTo>
                    <a:lnTo>
                      <a:pt x="96" y="259"/>
                    </a:lnTo>
                    <a:lnTo>
                      <a:pt x="96" y="259"/>
                    </a:lnTo>
                    <a:lnTo>
                      <a:pt x="96" y="259"/>
                    </a:lnTo>
                    <a:lnTo>
                      <a:pt x="96" y="259"/>
                    </a:lnTo>
                    <a:lnTo>
                      <a:pt x="96" y="259"/>
                    </a:lnTo>
                    <a:lnTo>
                      <a:pt x="96" y="259"/>
                    </a:lnTo>
                    <a:lnTo>
                      <a:pt x="96" y="259"/>
                    </a:lnTo>
                    <a:lnTo>
                      <a:pt x="96" y="259"/>
                    </a:lnTo>
                    <a:lnTo>
                      <a:pt x="96" y="267"/>
                    </a:lnTo>
                    <a:lnTo>
                      <a:pt x="96" y="267"/>
                    </a:lnTo>
                    <a:lnTo>
                      <a:pt x="96" y="267"/>
                    </a:lnTo>
                    <a:lnTo>
                      <a:pt x="96" y="267"/>
                    </a:lnTo>
                    <a:lnTo>
                      <a:pt x="96" y="267"/>
                    </a:lnTo>
                    <a:lnTo>
                      <a:pt x="96" y="267"/>
                    </a:lnTo>
                    <a:lnTo>
                      <a:pt x="96" y="267"/>
                    </a:lnTo>
                    <a:lnTo>
                      <a:pt x="96" y="267"/>
                    </a:lnTo>
                    <a:lnTo>
                      <a:pt x="96" y="267"/>
                    </a:lnTo>
                    <a:lnTo>
                      <a:pt x="96" y="267"/>
                    </a:lnTo>
                    <a:lnTo>
                      <a:pt x="96"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67"/>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75"/>
                    </a:lnTo>
                    <a:lnTo>
                      <a:pt x="104" y="283"/>
                    </a:lnTo>
                    <a:lnTo>
                      <a:pt x="104" y="283"/>
                    </a:lnTo>
                    <a:lnTo>
                      <a:pt x="112" y="283"/>
                    </a:lnTo>
                    <a:lnTo>
                      <a:pt x="112" y="283"/>
                    </a:lnTo>
                    <a:lnTo>
                      <a:pt x="112" y="283"/>
                    </a:lnTo>
                    <a:lnTo>
                      <a:pt x="112" y="283"/>
                    </a:lnTo>
                    <a:lnTo>
                      <a:pt x="112" y="283"/>
                    </a:lnTo>
                    <a:lnTo>
                      <a:pt x="112" y="283"/>
                    </a:lnTo>
                    <a:lnTo>
                      <a:pt x="112" y="283"/>
                    </a:lnTo>
                    <a:lnTo>
                      <a:pt x="112" y="283"/>
                    </a:lnTo>
                    <a:lnTo>
                      <a:pt x="112" y="283"/>
                    </a:lnTo>
                    <a:lnTo>
                      <a:pt x="112" y="283"/>
                    </a:lnTo>
                    <a:lnTo>
                      <a:pt x="112" y="283"/>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1"/>
                    </a:lnTo>
                    <a:lnTo>
                      <a:pt x="112" y="299"/>
                    </a:lnTo>
                    <a:lnTo>
                      <a:pt x="112" y="299"/>
                    </a:lnTo>
                    <a:lnTo>
                      <a:pt x="112" y="299"/>
                    </a:lnTo>
                    <a:lnTo>
                      <a:pt x="112" y="299"/>
                    </a:lnTo>
                    <a:lnTo>
                      <a:pt x="120" y="299"/>
                    </a:lnTo>
                    <a:lnTo>
                      <a:pt x="120" y="299"/>
                    </a:lnTo>
                    <a:lnTo>
                      <a:pt x="112" y="299"/>
                    </a:lnTo>
                    <a:lnTo>
                      <a:pt x="120" y="299"/>
                    </a:lnTo>
                    <a:lnTo>
                      <a:pt x="120" y="299"/>
                    </a:lnTo>
                    <a:lnTo>
                      <a:pt x="120" y="307"/>
                    </a:lnTo>
                    <a:lnTo>
                      <a:pt x="120" y="307"/>
                    </a:lnTo>
                    <a:lnTo>
                      <a:pt x="120" y="307"/>
                    </a:lnTo>
                    <a:lnTo>
                      <a:pt x="120" y="307"/>
                    </a:lnTo>
                    <a:lnTo>
                      <a:pt x="120" y="307"/>
                    </a:lnTo>
                    <a:lnTo>
                      <a:pt x="120" y="307"/>
                    </a:lnTo>
                    <a:lnTo>
                      <a:pt x="120" y="315"/>
                    </a:lnTo>
                    <a:lnTo>
                      <a:pt x="120" y="315"/>
                    </a:lnTo>
                    <a:lnTo>
                      <a:pt x="120" y="315"/>
                    </a:lnTo>
                    <a:lnTo>
                      <a:pt x="120" y="315"/>
                    </a:lnTo>
                    <a:lnTo>
                      <a:pt x="120" y="315"/>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23"/>
                    </a:lnTo>
                    <a:lnTo>
                      <a:pt x="120" y="331"/>
                    </a:lnTo>
                    <a:lnTo>
                      <a:pt x="120" y="323"/>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31"/>
                    </a:lnTo>
                    <a:lnTo>
                      <a:pt x="120"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12" y="323"/>
                    </a:lnTo>
                    <a:lnTo>
                      <a:pt x="104" y="323"/>
                    </a:lnTo>
                    <a:lnTo>
                      <a:pt x="104" y="323"/>
                    </a:lnTo>
                    <a:lnTo>
                      <a:pt x="104" y="323"/>
                    </a:lnTo>
                    <a:lnTo>
                      <a:pt x="104" y="323"/>
                    </a:lnTo>
                    <a:lnTo>
                      <a:pt x="104" y="323"/>
                    </a:lnTo>
                    <a:lnTo>
                      <a:pt x="104" y="323"/>
                    </a:lnTo>
                    <a:lnTo>
                      <a:pt x="104" y="323"/>
                    </a:lnTo>
                    <a:lnTo>
                      <a:pt x="96" y="323"/>
                    </a:lnTo>
                    <a:lnTo>
                      <a:pt x="96" y="323"/>
                    </a:lnTo>
                    <a:lnTo>
                      <a:pt x="96" y="323"/>
                    </a:lnTo>
                    <a:lnTo>
                      <a:pt x="96" y="323"/>
                    </a:lnTo>
                    <a:lnTo>
                      <a:pt x="96" y="323"/>
                    </a:lnTo>
                    <a:lnTo>
                      <a:pt x="96" y="323"/>
                    </a:lnTo>
                    <a:lnTo>
                      <a:pt x="96" y="323"/>
                    </a:lnTo>
                    <a:lnTo>
                      <a:pt x="96" y="323"/>
                    </a:lnTo>
                    <a:lnTo>
                      <a:pt x="96" y="323"/>
                    </a:lnTo>
                    <a:lnTo>
                      <a:pt x="96" y="323"/>
                    </a:lnTo>
                    <a:lnTo>
                      <a:pt x="96" y="323"/>
                    </a:lnTo>
                    <a:lnTo>
                      <a:pt x="96" y="323"/>
                    </a:lnTo>
                    <a:lnTo>
                      <a:pt x="88" y="323"/>
                    </a:lnTo>
                    <a:lnTo>
                      <a:pt x="88" y="323"/>
                    </a:lnTo>
                    <a:lnTo>
                      <a:pt x="88" y="323"/>
                    </a:lnTo>
                    <a:lnTo>
                      <a:pt x="88" y="323"/>
                    </a:lnTo>
                    <a:lnTo>
                      <a:pt x="88" y="323"/>
                    </a:lnTo>
                    <a:lnTo>
                      <a:pt x="88" y="323"/>
                    </a:lnTo>
                    <a:lnTo>
                      <a:pt x="88" y="323"/>
                    </a:lnTo>
                    <a:lnTo>
                      <a:pt x="88" y="323"/>
                    </a:lnTo>
                    <a:lnTo>
                      <a:pt x="88" y="323"/>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1"/>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88" y="339"/>
                    </a:lnTo>
                    <a:lnTo>
                      <a:pt x="96" y="339"/>
                    </a:lnTo>
                    <a:lnTo>
                      <a:pt x="96" y="339"/>
                    </a:lnTo>
                    <a:lnTo>
                      <a:pt x="96" y="339"/>
                    </a:lnTo>
                    <a:lnTo>
                      <a:pt x="96" y="339"/>
                    </a:lnTo>
                    <a:lnTo>
                      <a:pt x="96" y="339"/>
                    </a:lnTo>
                    <a:lnTo>
                      <a:pt x="96" y="339"/>
                    </a:lnTo>
                    <a:lnTo>
                      <a:pt x="96" y="339"/>
                    </a:lnTo>
                    <a:lnTo>
                      <a:pt x="96" y="339"/>
                    </a:lnTo>
                    <a:lnTo>
                      <a:pt x="96" y="339"/>
                    </a:lnTo>
                    <a:lnTo>
                      <a:pt x="96" y="339"/>
                    </a:lnTo>
                    <a:lnTo>
                      <a:pt x="96" y="339"/>
                    </a:lnTo>
                    <a:lnTo>
                      <a:pt x="96" y="34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3" name="Freeform 2928"/>
              <p:cNvSpPr>
                <a:spLocks/>
              </p:cNvSpPr>
              <p:nvPr/>
            </p:nvSpPr>
            <p:spPr bwMode="auto">
              <a:xfrm>
                <a:off x="2828" y="2592"/>
                <a:ext cx="137" cy="185"/>
              </a:xfrm>
              <a:custGeom>
                <a:avLst/>
                <a:gdLst/>
                <a:ahLst/>
                <a:cxnLst>
                  <a:cxn ang="0">
                    <a:pos x="129" y="177"/>
                  </a:cxn>
                  <a:cxn ang="0">
                    <a:pos x="129" y="161"/>
                  </a:cxn>
                  <a:cxn ang="0">
                    <a:pos x="129" y="153"/>
                  </a:cxn>
                  <a:cxn ang="0">
                    <a:pos x="121" y="137"/>
                  </a:cxn>
                  <a:cxn ang="0">
                    <a:pos x="104" y="121"/>
                  </a:cxn>
                  <a:cxn ang="0">
                    <a:pos x="96" y="105"/>
                  </a:cxn>
                  <a:cxn ang="0">
                    <a:pos x="88" y="97"/>
                  </a:cxn>
                  <a:cxn ang="0">
                    <a:pos x="88" y="89"/>
                  </a:cxn>
                  <a:cxn ang="0">
                    <a:pos x="80" y="80"/>
                  </a:cxn>
                  <a:cxn ang="0">
                    <a:pos x="80" y="72"/>
                  </a:cxn>
                  <a:cxn ang="0">
                    <a:pos x="88" y="64"/>
                  </a:cxn>
                  <a:cxn ang="0">
                    <a:pos x="88" y="64"/>
                  </a:cxn>
                  <a:cxn ang="0">
                    <a:pos x="88" y="56"/>
                  </a:cxn>
                  <a:cxn ang="0">
                    <a:pos x="88" y="56"/>
                  </a:cxn>
                  <a:cxn ang="0">
                    <a:pos x="88" y="48"/>
                  </a:cxn>
                  <a:cxn ang="0">
                    <a:pos x="88" y="56"/>
                  </a:cxn>
                  <a:cxn ang="0">
                    <a:pos x="80" y="56"/>
                  </a:cxn>
                  <a:cxn ang="0">
                    <a:pos x="80" y="64"/>
                  </a:cxn>
                  <a:cxn ang="0">
                    <a:pos x="72" y="64"/>
                  </a:cxn>
                  <a:cxn ang="0">
                    <a:pos x="64" y="48"/>
                  </a:cxn>
                  <a:cxn ang="0">
                    <a:pos x="64" y="40"/>
                  </a:cxn>
                  <a:cxn ang="0">
                    <a:pos x="64" y="40"/>
                  </a:cxn>
                  <a:cxn ang="0">
                    <a:pos x="48" y="40"/>
                  </a:cxn>
                  <a:cxn ang="0">
                    <a:pos x="40" y="32"/>
                  </a:cxn>
                  <a:cxn ang="0">
                    <a:pos x="24" y="24"/>
                  </a:cxn>
                  <a:cxn ang="0">
                    <a:pos x="8" y="16"/>
                  </a:cxn>
                  <a:cxn ang="0">
                    <a:pos x="0" y="8"/>
                  </a:cxn>
                  <a:cxn ang="0">
                    <a:pos x="16" y="8"/>
                  </a:cxn>
                  <a:cxn ang="0">
                    <a:pos x="32" y="16"/>
                  </a:cxn>
                  <a:cxn ang="0">
                    <a:pos x="32" y="8"/>
                  </a:cxn>
                  <a:cxn ang="0">
                    <a:pos x="40" y="8"/>
                  </a:cxn>
                  <a:cxn ang="0">
                    <a:pos x="40" y="0"/>
                  </a:cxn>
                  <a:cxn ang="0">
                    <a:pos x="40" y="8"/>
                  </a:cxn>
                  <a:cxn ang="0">
                    <a:pos x="32" y="8"/>
                  </a:cxn>
                  <a:cxn ang="0">
                    <a:pos x="24" y="16"/>
                  </a:cxn>
                  <a:cxn ang="0">
                    <a:pos x="16" y="8"/>
                  </a:cxn>
                  <a:cxn ang="0">
                    <a:pos x="0" y="8"/>
                  </a:cxn>
                  <a:cxn ang="0">
                    <a:pos x="8" y="16"/>
                  </a:cxn>
                  <a:cxn ang="0">
                    <a:pos x="24" y="24"/>
                  </a:cxn>
                  <a:cxn ang="0">
                    <a:pos x="40" y="32"/>
                  </a:cxn>
                  <a:cxn ang="0">
                    <a:pos x="48" y="40"/>
                  </a:cxn>
                  <a:cxn ang="0">
                    <a:pos x="64" y="40"/>
                  </a:cxn>
                  <a:cxn ang="0">
                    <a:pos x="64" y="40"/>
                  </a:cxn>
                  <a:cxn ang="0">
                    <a:pos x="64" y="48"/>
                  </a:cxn>
                  <a:cxn ang="0">
                    <a:pos x="72" y="64"/>
                  </a:cxn>
                  <a:cxn ang="0">
                    <a:pos x="80" y="64"/>
                  </a:cxn>
                  <a:cxn ang="0">
                    <a:pos x="80" y="56"/>
                  </a:cxn>
                  <a:cxn ang="0">
                    <a:pos x="88" y="48"/>
                  </a:cxn>
                  <a:cxn ang="0">
                    <a:pos x="88" y="48"/>
                  </a:cxn>
                  <a:cxn ang="0">
                    <a:pos x="88" y="56"/>
                  </a:cxn>
                  <a:cxn ang="0">
                    <a:pos x="88" y="56"/>
                  </a:cxn>
                  <a:cxn ang="0">
                    <a:pos x="88" y="64"/>
                  </a:cxn>
                  <a:cxn ang="0">
                    <a:pos x="88" y="64"/>
                  </a:cxn>
                  <a:cxn ang="0">
                    <a:pos x="80" y="72"/>
                  </a:cxn>
                  <a:cxn ang="0">
                    <a:pos x="88" y="80"/>
                  </a:cxn>
                  <a:cxn ang="0">
                    <a:pos x="96" y="89"/>
                  </a:cxn>
                  <a:cxn ang="0">
                    <a:pos x="96" y="97"/>
                  </a:cxn>
                  <a:cxn ang="0">
                    <a:pos x="104" y="113"/>
                  </a:cxn>
                  <a:cxn ang="0">
                    <a:pos x="112" y="121"/>
                  </a:cxn>
                  <a:cxn ang="0">
                    <a:pos x="121" y="137"/>
                  </a:cxn>
                  <a:cxn ang="0">
                    <a:pos x="129" y="153"/>
                  </a:cxn>
                  <a:cxn ang="0">
                    <a:pos x="129" y="169"/>
                  </a:cxn>
                  <a:cxn ang="0">
                    <a:pos x="137" y="177"/>
                  </a:cxn>
                </a:cxnLst>
                <a:rect l="0" t="0" r="r" b="b"/>
                <a:pathLst>
                  <a:path w="137" h="185">
                    <a:moveTo>
                      <a:pt x="129" y="177"/>
                    </a:moveTo>
                    <a:lnTo>
                      <a:pt x="129" y="185"/>
                    </a:lnTo>
                    <a:lnTo>
                      <a:pt x="129" y="185"/>
                    </a:lnTo>
                    <a:lnTo>
                      <a:pt x="129" y="185"/>
                    </a:lnTo>
                    <a:lnTo>
                      <a:pt x="129" y="185"/>
                    </a:lnTo>
                    <a:lnTo>
                      <a:pt x="129" y="185"/>
                    </a:lnTo>
                    <a:lnTo>
                      <a:pt x="129" y="185"/>
                    </a:lnTo>
                    <a:lnTo>
                      <a:pt x="129" y="185"/>
                    </a:lnTo>
                    <a:lnTo>
                      <a:pt x="129" y="185"/>
                    </a:lnTo>
                    <a:lnTo>
                      <a:pt x="129" y="177"/>
                    </a:lnTo>
                    <a:lnTo>
                      <a:pt x="137" y="177"/>
                    </a:lnTo>
                    <a:lnTo>
                      <a:pt x="129" y="185"/>
                    </a:lnTo>
                    <a:lnTo>
                      <a:pt x="129" y="177"/>
                    </a:lnTo>
                    <a:lnTo>
                      <a:pt x="129" y="177"/>
                    </a:lnTo>
                    <a:lnTo>
                      <a:pt x="137" y="177"/>
                    </a:lnTo>
                    <a:lnTo>
                      <a:pt x="137" y="177"/>
                    </a:lnTo>
                    <a:lnTo>
                      <a:pt x="137"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77"/>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45"/>
                    </a:lnTo>
                    <a:lnTo>
                      <a:pt x="129"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45"/>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12" y="137"/>
                    </a:lnTo>
                    <a:lnTo>
                      <a:pt x="112" y="137"/>
                    </a:lnTo>
                    <a:lnTo>
                      <a:pt x="112" y="137"/>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1"/>
                    </a:lnTo>
                    <a:lnTo>
                      <a:pt x="112" y="121"/>
                    </a:lnTo>
                    <a:lnTo>
                      <a:pt x="104" y="121"/>
                    </a:lnTo>
                    <a:lnTo>
                      <a:pt x="104" y="121"/>
                    </a:lnTo>
                    <a:lnTo>
                      <a:pt x="104" y="121"/>
                    </a:lnTo>
                    <a:lnTo>
                      <a:pt x="104" y="121"/>
                    </a:lnTo>
                    <a:lnTo>
                      <a:pt x="104" y="121"/>
                    </a:lnTo>
                    <a:lnTo>
                      <a:pt x="104" y="121"/>
                    </a:lnTo>
                    <a:lnTo>
                      <a:pt x="104" y="121"/>
                    </a:lnTo>
                    <a:lnTo>
                      <a:pt x="104" y="121"/>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96" y="113"/>
                    </a:lnTo>
                    <a:lnTo>
                      <a:pt x="96" y="113"/>
                    </a:lnTo>
                    <a:lnTo>
                      <a:pt x="96" y="113"/>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97"/>
                    </a:lnTo>
                    <a:lnTo>
                      <a:pt x="96" y="97"/>
                    </a:lnTo>
                    <a:lnTo>
                      <a:pt x="96" y="97"/>
                    </a:lnTo>
                    <a:lnTo>
                      <a:pt x="96"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96" y="97"/>
                    </a:lnTo>
                    <a:lnTo>
                      <a:pt x="96" y="97"/>
                    </a:lnTo>
                    <a:lnTo>
                      <a:pt x="96" y="89"/>
                    </a:lnTo>
                    <a:lnTo>
                      <a:pt x="96" y="89"/>
                    </a:lnTo>
                    <a:lnTo>
                      <a:pt x="96" y="89"/>
                    </a:lnTo>
                    <a:lnTo>
                      <a:pt x="96" y="89"/>
                    </a:lnTo>
                    <a:lnTo>
                      <a:pt x="96" y="89"/>
                    </a:lnTo>
                    <a:lnTo>
                      <a:pt x="96" y="89"/>
                    </a:lnTo>
                    <a:lnTo>
                      <a:pt x="96" y="89"/>
                    </a:lnTo>
                    <a:lnTo>
                      <a:pt x="96"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0"/>
                    </a:lnTo>
                    <a:lnTo>
                      <a:pt x="88" y="80"/>
                    </a:lnTo>
                    <a:lnTo>
                      <a:pt x="88" y="80"/>
                    </a:lnTo>
                    <a:lnTo>
                      <a:pt x="88" y="80"/>
                    </a:lnTo>
                    <a:lnTo>
                      <a:pt x="88" y="80"/>
                    </a:lnTo>
                    <a:lnTo>
                      <a:pt x="88" y="80"/>
                    </a:lnTo>
                    <a:lnTo>
                      <a:pt x="88" y="80"/>
                    </a:lnTo>
                    <a:lnTo>
                      <a:pt x="88"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8" y="72"/>
                    </a:lnTo>
                    <a:lnTo>
                      <a:pt x="80" y="72"/>
                    </a:lnTo>
                    <a:lnTo>
                      <a:pt x="80" y="72"/>
                    </a:lnTo>
                    <a:lnTo>
                      <a:pt x="80" y="72"/>
                    </a:lnTo>
                    <a:lnTo>
                      <a:pt x="80" y="72"/>
                    </a:lnTo>
                    <a:lnTo>
                      <a:pt x="80" y="64"/>
                    </a:lnTo>
                    <a:lnTo>
                      <a:pt x="80"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0" y="56"/>
                    </a:lnTo>
                    <a:lnTo>
                      <a:pt x="80" y="56"/>
                    </a:lnTo>
                    <a:lnTo>
                      <a:pt x="80" y="56"/>
                    </a:lnTo>
                    <a:lnTo>
                      <a:pt x="80" y="56"/>
                    </a:lnTo>
                    <a:lnTo>
                      <a:pt x="80" y="64"/>
                    </a:lnTo>
                    <a:lnTo>
                      <a:pt x="80" y="56"/>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56"/>
                    </a:lnTo>
                    <a:lnTo>
                      <a:pt x="72" y="64"/>
                    </a:lnTo>
                    <a:lnTo>
                      <a:pt x="72" y="56"/>
                    </a:lnTo>
                    <a:lnTo>
                      <a:pt x="72"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64" y="48"/>
                    </a:lnTo>
                    <a:lnTo>
                      <a:pt x="64" y="48"/>
                    </a:lnTo>
                    <a:lnTo>
                      <a:pt x="64" y="48"/>
                    </a:lnTo>
                    <a:lnTo>
                      <a:pt x="64"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48"/>
                    </a:lnTo>
                    <a:lnTo>
                      <a:pt x="64" y="48"/>
                    </a:lnTo>
                    <a:lnTo>
                      <a:pt x="64" y="48"/>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8"/>
                    </a:lnTo>
                    <a:lnTo>
                      <a:pt x="24" y="16"/>
                    </a:lnTo>
                    <a:lnTo>
                      <a:pt x="24" y="16"/>
                    </a:lnTo>
                    <a:lnTo>
                      <a:pt x="24" y="16"/>
                    </a:lnTo>
                    <a:lnTo>
                      <a:pt x="24" y="8"/>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8"/>
                    </a:lnTo>
                    <a:lnTo>
                      <a:pt x="64" y="48"/>
                    </a:lnTo>
                    <a:lnTo>
                      <a:pt x="64" y="48"/>
                    </a:lnTo>
                    <a:lnTo>
                      <a:pt x="64" y="48"/>
                    </a:lnTo>
                    <a:lnTo>
                      <a:pt x="64" y="48"/>
                    </a:lnTo>
                    <a:lnTo>
                      <a:pt x="64" y="48"/>
                    </a:lnTo>
                    <a:lnTo>
                      <a:pt x="64" y="48"/>
                    </a:lnTo>
                    <a:lnTo>
                      <a:pt x="64" y="48"/>
                    </a:lnTo>
                    <a:lnTo>
                      <a:pt x="56" y="48"/>
                    </a:lnTo>
                    <a:lnTo>
                      <a:pt x="56" y="48"/>
                    </a:lnTo>
                    <a:lnTo>
                      <a:pt x="56" y="48"/>
                    </a:lnTo>
                    <a:lnTo>
                      <a:pt x="56" y="48"/>
                    </a:lnTo>
                    <a:lnTo>
                      <a:pt x="56" y="48"/>
                    </a:lnTo>
                    <a:lnTo>
                      <a:pt x="56" y="48"/>
                    </a:lnTo>
                    <a:lnTo>
                      <a:pt x="56" y="48"/>
                    </a:lnTo>
                    <a:lnTo>
                      <a:pt x="64" y="48"/>
                    </a:lnTo>
                    <a:lnTo>
                      <a:pt x="64" y="48"/>
                    </a:lnTo>
                    <a:lnTo>
                      <a:pt x="64" y="48"/>
                    </a:lnTo>
                    <a:lnTo>
                      <a:pt x="64" y="48"/>
                    </a:lnTo>
                    <a:lnTo>
                      <a:pt x="64" y="48"/>
                    </a:lnTo>
                    <a:lnTo>
                      <a:pt x="64" y="48"/>
                    </a:lnTo>
                    <a:lnTo>
                      <a:pt x="64" y="56"/>
                    </a:lnTo>
                    <a:lnTo>
                      <a:pt x="64" y="56"/>
                    </a:lnTo>
                    <a:lnTo>
                      <a:pt x="64" y="56"/>
                    </a:lnTo>
                    <a:lnTo>
                      <a:pt x="64" y="56"/>
                    </a:lnTo>
                    <a:lnTo>
                      <a:pt x="64" y="56"/>
                    </a:lnTo>
                    <a:lnTo>
                      <a:pt x="64" y="56"/>
                    </a:lnTo>
                    <a:lnTo>
                      <a:pt x="64" y="56"/>
                    </a:lnTo>
                    <a:lnTo>
                      <a:pt x="64" y="56"/>
                    </a:lnTo>
                    <a:lnTo>
                      <a:pt x="64" y="56"/>
                    </a:lnTo>
                    <a:lnTo>
                      <a:pt x="64" y="56"/>
                    </a:lnTo>
                    <a:lnTo>
                      <a:pt x="64" y="56"/>
                    </a:lnTo>
                    <a:lnTo>
                      <a:pt x="72" y="56"/>
                    </a:lnTo>
                    <a:lnTo>
                      <a:pt x="72" y="56"/>
                    </a:lnTo>
                    <a:lnTo>
                      <a:pt x="72" y="56"/>
                    </a:lnTo>
                    <a:lnTo>
                      <a:pt x="72" y="56"/>
                    </a:lnTo>
                    <a:lnTo>
                      <a:pt x="72" y="56"/>
                    </a:lnTo>
                    <a:lnTo>
                      <a:pt x="72" y="56"/>
                    </a:lnTo>
                    <a:lnTo>
                      <a:pt x="72" y="64"/>
                    </a:lnTo>
                    <a:lnTo>
                      <a:pt x="72" y="56"/>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72"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64"/>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0" y="56"/>
                    </a:lnTo>
                    <a:lnTo>
                      <a:pt x="88" y="56"/>
                    </a:lnTo>
                    <a:lnTo>
                      <a:pt x="88" y="56"/>
                    </a:lnTo>
                    <a:lnTo>
                      <a:pt x="88" y="56"/>
                    </a:lnTo>
                    <a:lnTo>
                      <a:pt x="88" y="56"/>
                    </a:lnTo>
                    <a:lnTo>
                      <a:pt x="88" y="56"/>
                    </a:lnTo>
                    <a:lnTo>
                      <a:pt x="88" y="56"/>
                    </a:lnTo>
                    <a:lnTo>
                      <a:pt x="88" y="56"/>
                    </a:lnTo>
                    <a:lnTo>
                      <a:pt x="88" y="48"/>
                    </a:lnTo>
                    <a:lnTo>
                      <a:pt x="88" y="48"/>
                    </a:lnTo>
                    <a:lnTo>
                      <a:pt x="88" y="56"/>
                    </a:lnTo>
                    <a:lnTo>
                      <a:pt x="88" y="56"/>
                    </a:lnTo>
                    <a:lnTo>
                      <a:pt x="88" y="56"/>
                    </a:lnTo>
                    <a:lnTo>
                      <a:pt x="88" y="48"/>
                    </a:lnTo>
                    <a:lnTo>
                      <a:pt x="88" y="48"/>
                    </a:lnTo>
                    <a:lnTo>
                      <a:pt x="88" y="48"/>
                    </a:lnTo>
                    <a:lnTo>
                      <a:pt x="88" y="48"/>
                    </a:lnTo>
                    <a:lnTo>
                      <a:pt x="88" y="56"/>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48"/>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56"/>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64"/>
                    </a:lnTo>
                    <a:lnTo>
                      <a:pt x="88" y="72"/>
                    </a:lnTo>
                    <a:lnTo>
                      <a:pt x="88" y="72"/>
                    </a:lnTo>
                    <a:lnTo>
                      <a:pt x="88" y="72"/>
                    </a:lnTo>
                    <a:lnTo>
                      <a:pt x="88" y="72"/>
                    </a:lnTo>
                    <a:lnTo>
                      <a:pt x="88" y="72"/>
                    </a:lnTo>
                    <a:lnTo>
                      <a:pt x="80" y="72"/>
                    </a:lnTo>
                    <a:lnTo>
                      <a:pt x="88" y="72"/>
                    </a:lnTo>
                    <a:lnTo>
                      <a:pt x="88" y="72"/>
                    </a:lnTo>
                    <a:lnTo>
                      <a:pt x="88" y="72"/>
                    </a:lnTo>
                    <a:lnTo>
                      <a:pt x="88"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72"/>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0" y="80"/>
                    </a:lnTo>
                    <a:lnTo>
                      <a:pt x="88" y="80"/>
                    </a:lnTo>
                    <a:lnTo>
                      <a:pt x="88" y="80"/>
                    </a:lnTo>
                    <a:lnTo>
                      <a:pt x="88" y="80"/>
                    </a:lnTo>
                    <a:lnTo>
                      <a:pt x="88" y="80"/>
                    </a:lnTo>
                    <a:lnTo>
                      <a:pt x="88" y="80"/>
                    </a:lnTo>
                    <a:lnTo>
                      <a:pt x="88" y="80"/>
                    </a:lnTo>
                    <a:lnTo>
                      <a:pt x="88" y="80"/>
                    </a:lnTo>
                    <a:lnTo>
                      <a:pt x="88" y="80"/>
                    </a:lnTo>
                    <a:lnTo>
                      <a:pt x="88" y="80"/>
                    </a:lnTo>
                    <a:lnTo>
                      <a:pt x="88" y="80"/>
                    </a:lnTo>
                    <a:lnTo>
                      <a:pt x="88" y="80"/>
                    </a:lnTo>
                    <a:lnTo>
                      <a:pt x="88" y="80"/>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88" y="89"/>
                    </a:lnTo>
                    <a:lnTo>
                      <a:pt x="96" y="89"/>
                    </a:lnTo>
                    <a:lnTo>
                      <a:pt x="88" y="89"/>
                    </a:lnTo>
                    <a:lnTo>
                      <a:pt x="96" y="89"/>
                    </a:lnTo>
                    <a:lnTo>
                      <a:pt x="96" y="89"/>
                    </a:lnTo>
                    <a:lnTo>
                      <a:pt x="96" y="89"/>
                    </a:lnTo>
                    <a:lnTo>
                      <a:pt x="96" y="89"/>
                    </a:lnTo>
                    <a:lnTo>
                      <a:pt x="96" y="89"/>
                    </a:lnTo>
                    <a:lnTo>
                      <a:pt x="96" y="89"/>
                    </a:lnTo>
                    <a:lnTo>
                      <a:pt x="96" y="97"/>
                    </a:lnTo>
                    <a:lnTo>
                      <a:pt x="96" y="89"/>
                    </a:lnTo>
                    <a:lnTo>
                      <a:pt x="96" y="97"/>
                    </a:lnTo>
                    <a:lnTo>
                      <a:pt x="96"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88" y="97"/>
                    </a:lnTo>
                    <a:lnTo>
                      <a:pt x="96" y="97"/>
                    </a:lnTo>
                    <a:lnTo>
                      <a:pt x="96" y="97"/>
                    </a:lnTo>
                    <a:lnTo>
                      <a:pt x="96" y="97"/>
                    </a:lnTo>
                    <a:lnTo>
                      <a:pt x="88" y="97"/>
                    </a:lnTo>
                    <a:lnTo>
                      <a:pt x="96" y="97"/>
                    </a:lnTo>
                    <a:lnTo>
                      <a:pt x="96" y="97"/>
                    </a:lnTo>
                    <a:lnTo>
                      <a:pt x="96" y="97"/>
                    </a:lnTo>
                    <a:lnTo>
                      <a:pt x="96" y="97"/>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05"/>
                    </a:lnTo>
                    <a:lnTo>
                      <a:pt x="96"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13"/>
                    </a:lnTo>
                    <a:lnTo>
                      <a:pt x="104" y="121"/>
                    </a:lnTo>
                    <a:lnTo>
                      <a:pt x="104" y="121"/>
                    </a:lnTo>
                    <a:lnTo>
                      <a:pt x="104" y="121"/>
                    </a:lnTo>
                    <a:lnTo>
                      <a:pt x="104" y="121"/>
                    </a:lnTo>
                    <a:lnTo>
                      <a:pt x="104" y="121"/>
                    </a:lnTo>
                    <a:lnTo>
                      <a:pt x="104" y="121"/>
                    </a:lnTo>
                    <a:lnTo>
                      <a:pt x="112" y="121"/>
                    </a:lnTo>
                    <a:lnTo>
                      <a:pt x="112" y="121"/>
                    </a:lnTo>
                    <a:lnTo>
                      <a:pt x="112" y="121"/>
                    </a:lnTo>
                    <a:lnTo>
                      <a:pt x="112" y="121"/>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29"/>
                    </a:lnTo>
                    <a:lnTo>
                      <a:pt x="112" y="137"/>
                    </a:lnTo>
                    <a:lnTo>
                      <a:pt x="112" y="137"/>
                    </a:lnTo>
                    <a:lnTo>
                      <a:pt x="112"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37"/>
                    </a:lnTo>
                    <a:lnTo>
                      <a:pt x="121" y="145"/>
                    </a:lnTo>
                    <a:lnTo>
                      <a:pt x="121" y="145"/>
                    </a:lnTo>
                    <a:lnTo>
                      <a:pt x="121" y="145"/>
                    </a:lnTo>
                    <a:lnTo>
                      <a:pt x="121" y="145"/>
                    </a:lnTo>
                    <a:lnTo>
                      <a:pt x="121" y="145"/>
                    </a:lnTo>
                    <a:lnTo>
                      <a:pt x="121" y="145"/>
                    </a:lnTo>
                    <a:lnTo>
                      <a:pt x="121" y="145"/>
                    </a:lnTo>
                    <a:lnTo>
                      <a:pt x="121" y="145"/>
                    </a:lnTo>
                    <a:lnTo>
                      <a:pt x="121" y="145"/>
                    </a:lnTo>
                    <a:lnTo>
                      <a:pt x="129" y="145"/>
                    </a:lnTo>
                    <a:lnTo>
                      <a:pt x="129" y="145"/>
                    </a:lnTo>
                    <a:lnTo>
                      <a:pt x="129" y="145"/>
                    </a:lnTo>
                    <a:lnTo>
                      <a:pt x="129" y="145"/>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53"/>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1"/>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69"/>
                    </a:lnTo>
                    <a:lnTo>
                      <a:pt x="129" y="177"/>
                    </a:lnTo>
                    <a:lnTo>
                      <a:pt x="129" y="177"/>
                    </a:lnTo>
                    <a:lnTo>
                      <a:pt x="129" y="177"/>
                    </a:lnTo>
                    <a:lnTo>
                      <a:pt x="129" y="177"/>
                    </a:lnTo>
                    <a:lnTo>
                      <a:pt x="129" y="177"/>
                    </a:lnTo>
                    <a:lnTo>
                      <a:pt x="137" y="177"/>
                    </a:lnTo>
                    <a:lnTo>
                      <a:pt x="137" y="177"/>
                    </a:lnTo>
                    <a:lnTo>
                      <a:pt x="129" y="177"/>
                    </a:lnTo>
                    <a:lnTo>
                      <a:pt x="137" y="177"/>
                    </a:lnTo>
                    <a:lnTo>
                      <a:pt x="137" y="177"/>
                    </a:lnTo>
                    <a:lnTo>
                      <a:pt x="137" y="177"/>
                    </a:lnTo>
                    <a:lnTo>
                      <a:pt x="137" y="177"/>
                    </a:lnTo>
                    <a:lnTo>
                      <a:pt x="137" y="177"/>
                    </a:lnTo>
                    <a:lnTo>
                      <a:pt x="137" y="177"/>
                    </a:lnTo>
                    <a:lnTo>
                      <a:pt x="137" y="177"/>
                    </a:lnTo>
                    <a:lnTo>
                      <a:pt x="137" y="177"/>
                    </a:lnTo>
                    <a:lnTo>
                      <a:pt x="137" y="177"/>
                    </a:lnTo>
                    <a:lnTo>
                      <a:pt x="137" y="177"/>
                    </a:lnTo>
                    <a:lnTo>
                      <a:pt x="137" y="185"/>
                    </a:lnTo>
                    <a:lnTo>
                      <a:pt x="137" y="185"/>
                    </a:lnTo>
                    <a:lnTo>
                      <a:pt x="129" y="185"/>
                    </a:lnTo>
                    <a:lnTo>
                      <a:pt x="137" y="185"/>
                    </a:lnTo>
                    <a:lnTo>
                      <a:pt x="137" y="185"/>
                    </a:lnTo>
                    <a:lnTo>
                      <a:pt x="129" y="185"/>
                    </a:lnTo>
                    <a:lnTo>
                      <a:pt x="129" y="185"/>
                    </a:lnTo>
                    <a:lnTo>
                      <a:pt x="129" y="185"/>
                    </a:lnTo>
                    <a:lnTo>
                      <a:pt x="129" y="185"/>
                    </a:lnTo>
                    <a:lnTo>
                      <a:pt x="129" y="185"/>
                    </a:lnTo>
                    <a:lnTo>
                      <a:pt x="129" y="185"/>
                    </a:lnTo>
                    <a:lnTo>
                      <a:pt x="129" y="177"/>
                    </a:lnTo>
                    <a:lnTo>
                      <a:pt x="129" y="17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4" name="Freeform 2929"/>
              <p:cNvSpPr>
                <a:spLocks/>
              </p:cNvSpPr>
              <p:nvPr/>
            </p:nvSpPr>
            <p:spPr bwMode="auto">
              <a:xfrm>
                <a:off x="2811" y="2382"/>
                <a:ext cx="65" cy="218"/>
              </a:xfrm>
              <a:custGeom>
                <a:avLst/>
                <a:gdLst/>
                <a:ahLst/>
                <a:cxnLst>
                  <a:cxn ang="0">
                    <a:pos x="49" y="218"/>
                  </a:cxn>
                  <a:cxn ang="0">
                    <a:pos x="41" y="210"/>
                  </a:cxn>
                  <a:cxn ang="0">
                    <a:pos x="41" y="202"/>
                  </a:cxn>
                  <a:cxn ang="0">
                    <a:pos x="41" y="202"/>
                  </a:cxn>
                  <a:cxn ang="0">
                    <a:pos x="49" y="202"/>
                  </a:cxn>
                  <a:cxn ang="0">
                    <a:pos x="49" y="194"/>
                  </a:cxn>
                  <a:cxn ang="0">
                    <a:pos x="41" y="194"/>
                  </a:cxn>
                  <a:cxn ang="0">
                    <a:pos x="33" y="194"/>
                  </a:cxn>
                  <a:cxn ang="0">
                    <a:pos x="25" y="194"/>
                  </a:cxn>
                  <a:cxn ang="0">
                    <a:pos x="17" y="186"/>
                  </a:cxn>
                  <a:cxn ang="0">
                    <a:pos x="9" y="177"/>
                  </a:cxn>
                  <a:cxn ang="0">
                    <a:pos x="9" y="169"/>
                  </a:cxn>
                  <a:cxn ang="0">
                    <a:pos x="9" y="169"/>
                  </a:cxn>
                  <a:cxn ang="0">
                    <a:pos x="0" y="161"/>
                  </a:cxn>
                  <a:cxn ang="0">
                    <a:pos x="9" y="145"/>
                  </a:cxn>
                  <a:cxn ang="0">
                    <a:pos x="9" y="145"/>
                  </a:cxn>
                  <a:cxn ang="0">
                    <a:pos x="17" y="145"/>
                  </a:cxn>
                  <a:cxn ang="0">
                    <a:pos x="33" y="153"/>
                  </a:cxn>
                  <a:cxn ang="0">
                    <a:pos x="33" y="153"/>
                  </a:cxn>
                  <a:cxn ang="0">
                    <a:pos x="33" y="145"/>
                  </a:cxn>
                  <a:cxn ang="0">
                    <a:pos x="41" y="145"/>
                  </a:cxn>
                  <a:cxn ang="0">
                    <a:pos x="41" y="137"/>
                  </a:cxn>
                  <a:cxn ang="0">
                    <a:pos x="33" y="129"/>
                  </a:cxn>
                  <a:cxn ang="0">
                    <a:pos x="33" y="129"/>
                  </a:cxn>
                  <a:cxn ang="0">
                    <a:pos x="33" y="113"/>
                  </a:cxn>
                  <a:cxn ang="0">
                    <a:pos x="49" y="97"/>
                  </a:cxn>
                  <a:cxn ang="0">
                    <a:pos x="57" y="81"/>
                  </a:cxn>
                  <a:cxn ang="0">
                    <a:pos x="57" y="56"/>
                  </a:cxn>
                  <a:cxn ang="0">
                    <a:pos x="65" y="40"/>
                  </a:cxn>
                  <a:cxn ang="0">
                    <a:pos x="65" y="32"/>
                  </a:cxn>
                  <a:cxn ang="0">
                    <a:pos x="57" y="8"/>
                  </a:cxn>
                  <a:cxn ang="0">
                    <a:pos x="57" y="0"/>
                  </a:cxn>
                  <a:cxn ang="0">
                    <a:pos x="65" y="8"/>
                  </a:cxn>
                  <a:cxn ang="0">
                    <a:pos x="65" y="32"/>
                  </a:cxn>
                  <a:cxn ang="0">
                    <a:pos x="65" y="48"/>
                  </a:cxn>
                  <a:cxn ang="0">
                    <a:pos x="57" y="64"/>
                  </a:cxn>
                  <a:cxn ang="0">
                    <a:pos x="49" y="89"/>
                  </a:cxn>
                  <a:cxn ang="0">
                    <a:pos x="41" y="105"/>
                  </a:cxn>
                  <a:cxn ang="0">
                    <a:pos x="33" y="121"/>
                  </a:cxn>
                  <a:cxn ang="0">
                    <a:pos x="33" y="129"/>
                  </a:cxn>
                  <a:cxn ang="0">
                    <a:pos x="41" y="137"/>
                  </a:cxn>
                  <a:cxn ang="0">
                    <a:pos x="41" y="137"/>
                  </a:cxn>
                  <a:cxn ang="0">
                    <a:pos x="41" y="145"/>
                  </a:cxn>
                  <a:cxn ang="0">
                    <a:pos x="33" y="145"/>
                  </a:cxn>
                  <a:cxn ang="0">
                    <a:pos x="33" y="153"/>
                  </a:cxn>
                  <a:cxn ang="0">
                    <a:pos x="25" y="145"/>
                  </a:cxn>
                  <a:cxn ang="0">
                    <a:pos x="9" y="145"/>
                  </a:cxn>
                  <a:cxn ang="0">
                    <a:pos x="0" y="145"/>
                  </a:cxn>
                  <a:cxn ang="0">
                    <a:pos x="9" y="153"/>
                  </a:cxn>
                  <a:cxn ang="0">
                    <a:pos x="9" y="161"/>
                  </a:cxn>
                  <a:cxn ang="0">
                    <a:pos x="9" y="169"/>
                  </a:cxn>
                  <a:cxn ang="0">
                    <a:pos x="9" y="177"/>
                  </a:cxn>
                  <a:cxn ang="0">
                    <a:pos x="17" y="186"/>
                  </a:cxn>
                  <a:cxn ang="0">
                    <a:pos x="17" y="186"/>
                  </a:cxn>
                  <a:cxn ang="0">
                    <a:pos x="25" y="194"/>
                  </a:cxn>
                  <a:cxn ang="0">
                    <a:pos x="41" y="194"/>
                  </a:cxn>
                  <a:cxn ang="0">
                    <a:pos x="41" y="194"/>
                  </a:cxn>
                  <a:cxn ang="0">
                    <a:pos x="49" y="194"/>
                  </a:cxn>
                  <a:cxn ang="0">
                    <a:pos x="49" y="202"/>
                  </a:cxn>
                  <a:cxn ang="0">
                    <a:pos x="41" y="202"/>
                  </a:cxn>
                  <a:cxn ang="0">
                    <a:pos x="41" y="210"/>
                  </a:cxn>
                  <a:cxn ang="0">
                    <a:pos x="49" y="210"/>
                  </a:cxn>
                  <a:cxn ang="0">
                    <a:pos x="57" y="210"/>
                  </a:cxn>
                </a:cxnLst>
                <a:rect l="0" t="0" r="r" b="b"/>
                <a:pathLst>
                  <a:path w="65" h="218">
                    <a:moveTo>
                      <a:pt x="57" y="210"/>
                    </a:move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49" y="218"/>
                    </a:lnTo>
                    <a:lnTo>
                      <a:pt x="49" y="210"/>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0"/>
                    </a:lnTo>
                    <a:lnTo>
                      <a:pt x="49" y="210"/>
                    </a:lnTo>
                    <a:lnTo>
                      <a:pt x="49" y="210"/>
                    </a:lnTo>
                    <a:lnTo>
                      <a:pt x="49" y="210"/>
                    </a:lnTo>
                    <a:lnTo>
                      <a:pt x="49" y="210"/>
                    </a:lnTo>
                    <a:lnTo>
                      <a:pt x="49" y="210"/>
                    </a:lnTo>
                    <a:lnTo>
                      <a:pt x="49" y="210"/>
                    </a:lnTo>
                    <a:lnTo>
                      <a:pt x="49" y="210"/>
                    </a:lnTo>
                    <a:lnTo>
                      <a:pt x="49" y="210"/>
                    </a:lnTo>
                    <a:lnTo>
                      <a:pt x="49"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9" y="202"/>
                    </a:lnTo>
                    <a:lnTo>
                      <a:pt x="41" y="202"/>
                    </a:lnTo>
                    <a:lnTo>
                      <a:pt x="41"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17" y="194"/>
                    </a:lnTo>
                    <a:lnTo>
                      <a:pt x="17" y="194"/>
                    </a:lnTo>
                    <a:lnTo>
                      <a:pt x="17" y="194"/>
                    </a:lnTo>
                    <a:lnTo>
                      <a:pt x="17" y="186"/>
                    </a:lnTo>
                    <a:lnTo>
                      <a:pt x="17" y="194"/>
                    </a:lnTo>
                    <a:lnTo>
                      <a:pt x="17" y="194"/>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69"/>
                    </a:lnTo>
                    <a:lnTo>
                      <a:pt x="9" y="169"/>
                    </a:lnTo>
                    <a:lnTo>
                      <a:pt x="9" y="169"/>
                    </a:lnTo>
                    <a:lnTo>
                      <a:pt x="9" y="177"/>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1"/>
                    </a:lnTo>
                    <a:lnTo>
                      <a:pt x="9" y="161"/>
                    </a:lnTo>
                    <a:lnTo>
                      <a:pt x="9" y="161"/>
                    </a:lnTo>
                    <a:lnTo>
                      <a:pt x="9"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53"/>
                    </a:lnTo>
                    <a:lnTo>
                      <a:pt x="0" y="153"/>
                    </a:lnTo>
                    <a:lnTo>
                      <a:pt x="0" y="153"/>
                    </a:lnTo>
                    <a:lnTo>
                      <a:pt x="0" y="153"/>
                    </a:lnTo>
                    <a:lnTo>
                      <a:pt x="0" y="153"/>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9" y="145"/>
                    </a:lnTo>
                    <a:lnTo>
                      <a:pt x="9" y="145"/>
                    </a:lnTo>
                    <a:lnTo>
                      <a:pt x="9" y="145"/>
                    </a:lnTo>
                    <a:lnTo>
                      <a:pt x="9" y="145"/>
                    </a:lnTo>
                    <a:lnTo>
                      <a:pt x="9"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53"/>
                    </a:lnTo>
                    <a:lnTo>
                      <a:pt x="25" y="153"/>
                    </a:lnTo>
                    <a:lnTo>
                      <a:pt x="25" y="153"/>
                    </a:lnTo>
                    <a:lnTo>
                      <a:pt x="25"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41" y="145"/>
                    </a:lnTo>
                    <a:lnTo>
                      <a:pt x="33"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37"/>
                    </a:lnTo>
                    <a:lnTo>
                      <a:pt x="41" y="145"/>
                    </a:lnTo>
                    <a:lnTo>
                      <a:pt x="41" y="145"/>
                    </a:lnTo>
                    <a:lnTo>
                      <a:pt x="33" y="145"/>
                    </a:lnTo>
                    <a:lnTo>
                      <a:pt x="33" y="137"/>
                    </a:lnTo>
                    <a:lnTo>
                      <a:pt x="33" y="137"/>
                    </a:lnTo>
                    <a:lnTo>
                      <a:pt x="33" y="137"/>
                    </a:lnTo>
                    <a:lnTo>
                      <a:pt x="33"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33" y="137"/>
                    </a:lnTo>
                    <a:lnTo>
                      <a:pt x="33" y="129"/>
                    </a:lnTo>
                    <a:lnTo>
                      <a:pt x="41" y="129"/>
                    </a:lnTo>
                    <a:lnTo>
                      <a:pt x="33" y="129"/>
                    </a:lnTo>
                    <a:lnTo>
                      <a:pt x="33" y="129"/>
                    </a:lnTo>
                    <a:lnTo>
                      <a:pt x="33" y="129"/>
                    </a:lnTo>
                    <a:lnTo>
                      <a:pt x="41"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1"/>
                    </a:lnTo>
                    <a:lnTo>
                      <a:pt x="33" y="121"/>
                    </a:lnTo>
                    <a:lnTo>
                      <a:pt x="33" y="121"/>
                    </a:lnTo>
                    <a:lnTo>
                      <a:pt x="33" y="121"/>
                    </a:lnTo>
                    <a:lnTo>
                      <a:pt x="33" y="121"/>
                    </a:lnTo>
                    <a:lnTo>
                      <a:pt x="33" y="121"/>
                    </a:lnTo>
                    <a:lnTo>
                      <a:pt x="33" y="121"/>
                    </a:lnTo>
                    <a:lnTo>
                      <a:pt x="33" y="121"/>
                    </a:lnTo>
                    <a:lnTo>
                      <a:pt x="33" y="121"/>
                    </a:lnTo>
                    <a:lnTo>
                      <a:pt x="33" y="121"/>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41" y="105"/>
                    </a:lnTo>
                    <a:lnTo>
                      <a:pt x="41" y="113"/>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97"/>
                    </a:lnTo>
                    <a:lnTo>
                      <a:pt x="49" y="97"/>
                    </a:lnTo>
                    <a:lnTo>
                      <a:pt x="49" y="97"/>
                    </a:lnTo>
                    <a:lnTo>
                      <a:pt x="49" y="97"/>
                    </a:lnTo>
                    <a:lnTo>
                      <a:pt x="49" y="97"/>
                    </a:lnTo>
                    <a:lnTo>
                      <a:pt x="49" y="97"/>
                    </a:lnTo>
                    <a:lnTo>
                      <a:pt x="49" y="97"/>
                    </a:lnTo>
                    <a:lnTo>
                      <a:pt x="49" y="97"/>
                    </a:lnTo>
                    <a:lnTo>
                      <a:pt x="49" y="97"/>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57" y="81"/>
                    </a:lnTo>
                    <a:lnTo>
                      <a:pt x="57" y="81"/>
                    </a:lnTo>
                    <a:lnTo>
                      <a:pt x="57" y="81"/>
                    </a:lnTo>
                    <a:lnTo>
                      <a:pt x="57" y="81"/>
                    </a:lnTo>
                    <a:lnTo>
                      <a:pt x="49" y="73"/>
                    </a:lnTo>
                    <a:lnTo>
                      <a:pt x="49" y="73"/>
                    </a:lnTo>
                    <a:lnTo>
                      <a:pt x="49" y="73"/>
                    </a:lnTo>
                    <a:lnTo>
                      <a:pt x="57" y="73"/>
                    </a:lnTo>
                    <a:lnTo>
                      <a:pt x="57" y="73"/>
                    </a:lnTo>
                    <a:lnTo>
                      <a:pt x="57" y="73"/>
                    </a:lnTo>
                    <a:lnTo>
                      <a:pt x="57" y="73"/>
                    </a:lnTo>
                    <a:lnTo>
                      <a:pt x="57" y="73"/>
                    </a:lnTo>
                    <a:lnTo>
                      <a:pt x="57" y="64"/>
                    </a:lnTo>
                    <a:lnTo>
                      <a:pt x="57" y="64"/>
                    </a:lnTo>
                    <a:lnTo>
                      <a:pt x="57" y="64"/>
                    </a:lnTo>
                    <a:lnTo>
                      <a:pt x="57" y="64"/>
                    </a:lnTo>
                    <a:lnTo>
                      <a:pt x="57" y="64"/>
                    </a:lnTo>
                    <a:lnTo>
                      <a:pt x="57" y="64"/>
                    </a:lnTo>
                    <a:lnTo>
                      <a:pt x="57" y="64"/>
                    </a:lnTo>
                    <a:lnTo>
                      <a:pt x="57" y="56"/>
                    </a:lnTo>
                    <a:lnTo>
                      <a:pt x="57" y="56"/>
                    </a:lnTo>
                    <a:lnTo>
                      <a:pt x="57" y="56"/>
                    </a:lnTo>
                    <a:lnTo>
                      <a:pt x="57" y="56"/>
                    </a:lnTo>
                    <a:lnTo>
                      <a:pt x="57" y="56"/>
                    </a:lnTo>
                    <a:lnTo>
                      <a:pt x="57" y="56"/>
                    </a:lnTo>
                    <a:lnTo>
                      <a:pt x="57" y="56"/>
                    </a:lnTo>
                    <a:lnTo>
                      <a:pt x="57" y="56"/>
                    </a:lnTo>
                    <a:lnTo>
                      <a:pt x="57" y="56"/>
                    </a:lnTo>
                    <a:lnTo>
                      <a:pt x="57" y="56"/>
                    </a:lnTo>
                    <a:lnTo>
                      <a:pt x="57" y="56"/>
                    </a:lnTo>
                    <a:lnTo>
                      <a:pt x="57" y="48"/>
                    </a:lnTo>
                    <a:lnTo>
                      <a:pt x="57" y="48"/>
                    </a:lnTo>
                    <a:lnTo>
                      <a:pt x="57" y="48"/>
                    </a:lnTo>
                    <a:lnTo>
                      <a:pt x="57" y="48"/>
                    </a:lnTo>
                    <a:lnTo>
                      <a:pt x="57" y="48"/>
                    </a:lnTo>
                    <a:lnTo>
                      <a:pt x="57" y="48"/>
                    </a:lnTo>
                    <a:lnTo>
                      <a:pt x="57" y="48"/>
                    </a:lnTo>
                    <a:lnTo>
                      <a:pt x="57" y="48"/>
                    </a:lnTo>
                    <a:lnTo>
                      <a:pt x="57" y="48"/>
                    </a:lnTo>
                    <a:lnTo>
                      <a:pt x="57" y="48"/>
                    </a:lnTo>
                    <a:lnTo>
                      <a:pt x="57" y="48"/>
                    </a:lnTo>
                    <a:lnTo>
                      <a:pt x="65" y="48"/>
                    </a:lnTo>
                    <a:lnTo>
                      <a:pt x="65" y="48"/>
                    </a:lnTo>
                    <a:lnTo>
                      <a:pt x="65" y="40"/>
                    </a:lnTo>
                    <a:lnTo>
                      <a:pt x="65" y="40"/>
                    </a:lnTo>
                    <a:lnTo>
                      <a:pt x="65" y="40"/>
                    </a:lnTo>
                    <a:lnTo>
                      <a:pt x="65" y="40"/>
                    </a:lnTo>
                    <a:lnTo>
                      <a:pt x="65" y="40"/>
                    </a:lnTo>
                    <a:lnTo>
                      <a:pt x="65" y="40"/>
                    </a:lnTo>
                    <a:lnTo>
                      <a:pt x="65" y="40"/>
                    </a:lnTo>
                    <a:lnTo>
                      <a:pt x="65" y="40"/>
                    </a:lnTo>
                    <a:lnTo>
                      <a:pt x="65" y="40"/>
                    </a:lnTo>
                    <a:lnTo>
                      <a:pt x="65" y="40"/>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65" y="24"/>
                    </a:lnTo>
                    <a:lnTo>
                      <a:pt x="65" y="24"/>
                    </a:lnTo>
                    <a:lnTo>
                      <a:pt x="65" y="24"/>
                    </a:lnTo>
                    <a:lnTo>
                      <a:pt x="65" y="16"/>
                    </a:lnTo>
                    <a:lnTo>
                      <a:pt x="65" y="16"/>
                    </a:lnTo>
                    <a:lnTo>
                      <a:pt x="65" y="16"/>
                    </a:lnTo>
                    <a:lnTo>
                      <a:pt x="65" y="16"/>
                    </a:lnTo>
                    <a:lnTo>
                      <a:pt x="65" y="16"/>
                    </a:lnTo>
                    <a:lnTo>
                      <a:pt x="65" y="16"/>
                    </a:lnTo>
                    <a:lnTo>
                      <a:pt x="65" y="8"/>
                    </a:lnTo>
                    <a:lnTo>
                      <a:pt x="65" y="8"/>
                    </a:lnTo>
                    <a:lnTo>
                      <a:pt x="65" y="8"/>
                    </a:lnTo>
                    <a:lnTo>
                      <a:pt x="65" y="8"/>
                    </a:lnTo>
                    <a:lnTo>
                      <a:pt x="65" y="8"/>
                    </a:lnTo>
                    <a:lnTo>
                      <a:pt x="65" y="8"/>
                    </a:lnTo>
                    <a:lnTo>
                      <a:pt x="65" y="8"/>
                    </a:lnTo>
                    <a:lnTo>
                      <a:pt x="65" y="8"/>
                    </a:lnTo>
                    <a:lnTo>
                      <a:pt x="57" y="8"/>
                    </a:lnTo>
                    <a:lnTo>
                      <a:pt x="57" y="8"/>
                    </a:lnTo>
                    <a:lnTo>
                      <a:pt x="57" y="8"/>
                    </a:lnTo>
                    <a:lnTo>
                      <a:pt x="57" y="8"/>
                    </a:lnTo>
                    <a:lnTo>
                      <a:pt x="57" y="8"/>
                    </a:lnTo>
                    <a:lnTo>
                      <a:pt x="57" y="8"/>
                    </a:lnTo>
                    <a:lnTo>
                      <a:pt x="57" y="8"/>
                    </a:lnTo>
                    <a:lnTo>
                      <a:pt x="57" y="8"/>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8"/>
                    </a:lnTo>
                    <a:lnTo>
                      <a:pt x="57" y="8"/>
                    </a:lnTo>
                    <a:lnTo>
                      <a:pt x="65" y="8"/>
                    </a:lnTo>
                    <a:lnTo>
                      <a:pt x="65" y="8"/>
                    </a:lnTo>
                    <a:lnTo>
                      <a:pt x="65" y="8"/>
                    </a:lnTo>
                    <a:lnTo>
                      <a:pt x="65" y="8"/>
                    </a:lnTo>
                    <a:lnTo>
                      <a:pt x="65" y="8"/>
                    </a:lnTo>
                    <a:lnTo>
                      <a:pt x="65" y="8"/>
                    </a:lnTo>
                    <a:lnTo>
                      <a:pt x="65" y="8"/>
                    </a:lnTo>
                    <a:lnTo>
                      <a:pt x="65" y="8"/>
                    </a:lnTo>
                    <a:lnTo>
                      <a:pt x="65" y="8"/>
                    </a:lnTo>
                    <a:lnTo>
                      <a:pt x="65" y="8"/>
                    </a:lnTo>
                    <a:lnTo>
                      <a:pt x="65" y="8"/>
                    </a:lnTo>
                    <a:lnTo>
                      <a:pt x="65" y="8"/>
                    </a:lnTo>
                    <a:lnTo>
                      <a:pt x="65" y="16"/>
                    </a:lnTo>
                    <a:lnTo>
                      <a:pt x="65" y="16"/>
                    </a:lnTo>
                    <a:lnTo>
                      <a:pt x="65" y="16"/>
                    </a:lnTo>
                    <a:lnTo>
                      <a:pt x="65" y="16"/>
                    </a:lnTo>
                    <a:lnTo>
                      <a:pt x="65" y="16"/>
                    </a:lnTo>
                    <a:lnTo>
                      <a:pt x="65" y="16"/>
                    </a:lnTo>
                    <a:lnTo>
                      <a:pt x="65" y="24"/>
                    </a:lnTo>
                    <a:lnTo>
                      <a:pt x="65" y="24"/>
                    </a:lnTo>
                    <a:lnTo>
                      <a:pt x="65" y="24"/>
                    </a:lnTo>
                    <a:lnTo>
                      <a:pt x="65" y="24"/>
                    </a:lnTo>
                    <a:lnTo>
                      <a:pt x="65" y="24"/>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40"/>
                    </a:lnTo>
                    <a:lnTo>
                      <a:pt x="65" y="40"/>
                    </a:lnTo>
                    <a:lnTo>
                      <a:pt x="65" y="40"/>
                    </a:lnTo>
                    <a:lnTo>
                      <a:pt x="65" y="40"/>
                    </a:lnTo>
                    <a:lnTo>
                      <a:pt x="65" y="40"/>
                    </a:lnTo>
                    <a:lnTo>
                      <a:pt x="65" y="40"/>
                    </a:lnTo>
                    <a:lnTo>
                      <a:pt x="65" y="40"/>
                    </a:lnTo>
                    <a:lnTo>
                      <a:pt x="65" y="40"/>
                    </a:lnTo>
                    <a:lnTo>
                      <a:pt x="65" y="40"/>
                    </a:lnTo>
                    <a:lnTo>
                      <a:pt x="65" y="40"/>
                    </a:lnTo>
                    <a:lnTo>
                      <a:pt x="65" y="40"/>
                    </a:lnTo>
                    <a:lnTo>
                      <a:pt x="65" y="40"/>
                    </a:lnTo>
                    <a:lnTo>
                      <a:pt x="65" y="48"/>
                    </a:lnTo>
                    <a:lnTo>
                      <a:pt x="65" y="48"/>
                    </a:lnTo>
                    <a:lnTo>
                      <a:pt x="57" y="48"/>
                    </a:lnTo>
                    <a:lnTo>
                      <a:pt x="65" y="48"/>
                    </a:lnTo>
                    <a:lnTo>
                      <a:pt x="65" y="48"/>
                    </a:lnTo>
                    <a:lnTo>
                      <a:pt x="65" y="48"/>
                    </a:lnTo>
                    <a:lnTo>
                      <a:pt x="57" y="48"/>
                    </a:lnTo>
                    <a:lnTo>
                      <a:pt x="57" y="48"/>
                    </a:lnTo>
                    <a:lnTo>
                      <a:pt x="57" y="48"/>
                    </a:lnTo>
                    <a:lnTo>
                      <a:pt x="57" y="48"/>
                    </a:lnTo>
                    <a:lnTo>
                      <a:pt x="57" y="48"/>
                    </a:lnTo>
                    <a:lnTo>
                      <a:pt x="57" y="48"/>
                    </a:lnTo>
                    <a:lnTo>
                      <a:pt x="57" y="48"/>
                    </a:lnTo>
                    <a:lnTo>
                      <a:pt x="57" y="56"/>
                    </a:lnTo>
                    <a:lnTo>
                      <a:pt x="57" y="56"/>
                    </a:lnTo>
                    <a:lnTo>
                      <a:pt x="57" y="56"/>
                    </a:lnTo>
                    <a:lnTo>
                      <a:pt x="57" y="56"/>
                    </a:lnTo>
                    <a:lnTo>
                      <a:pt x="57" y="56"/>
                    </a:lnTo>
                    <a:lnTo>
                      <a:pt x="57" y="56"/>
                    </a:lnTo>
                    <a:lnTo>
                      <a:pt x="57" y="56"/>
                    </a:lnTo>
                    <a:lnTo>
                      <a:pt x="57" y="56"/>
                    </a:lnTo>
                    <a:lnTo>
                      <a:pt x="57" y="56"/>
                    </a:lnTo>
                    <a:lnTo>
                      <a:pt x="57" y="56"/>
                    </a:lnTo>
                    <a:lnTo>
                      <a:pt x="57" y="64"/>
                    </a:lnTo>
                    <a:lnTo>
                      <a:pt x="57" y="64"/>
                    </a:lnTo>
                    <a:lnTo>
                      <a:pt x="57" y="64"/>
                    </a:lnTo>
                    <a:lnTo>
                      <a:pt x="57" y="64"/>
                    </a:lnTo>
                    <a:lnTo>
                      <a:pt x="57" y="64"/>
                    </a:lnTo>
                    <a:lnTo>
                      <a:pt x="57" y="64"/>
                    </a:lnTo>
                    <a:lnTo>
                      <a:pt x="57" y="64"/>
                    </a:lnTo>
                    <a:lnTo>
                      <a:pt x="57" y="64"/>
                    </a:lnTo>
                    <a:lnTo>
                      <a:pt x="57" y="73"/>
                    </a:lnTo>
                    <a:lnTo>
                      <a:pt x="57" y="73"/>
                    </a:lnTo>
                    <a:lnTo>
                      <a:pt x="57" y="73"/>
                    </a:lnTo>
                    <a:lnTo>
                      <a:pt x="57" y="73"/>
                    </a:lnTo>
                    <a:lnTo>
                      <a:pt x="57" y="73"/>
                    </a:lnTo>
                    <a:lnTo>
                      <a:pt x="49" y="73"/>
                    </a:lnTo>
                    <a:lnTo>
                      <a:pt x="49" y="73"/>
                    </a:lnTo>
                    <a:lnTo>
                      <a:pt x="57" y="73"/>
                    </a:lnTo>
                    <a:lnTo>
                      <a:pt x="57" y="81"/>
                    </a:lnTo>
                    <a:lnTo>
                      <a:pt x="57" y="81"/>
                    </a:lnTo>
                    <a:lnTo>
                      <a:pt x="57" y="81"/>
                    </a:lnTo>
                    <a:lnTo>
                      <a:pt x="57" y="81"/>
                    </a:lnTo>
                    <a:lnTo>
                      <a:pt x="57"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97"/>
                    </a:lnTo>
                    <a:lnTo>
                      <a:pt x="49" y="97"/>
                    </a:lnTo>
                    <a:lnTo>
                      <a:pt x="49" y="97"/>
                    </a:lnTo>
                    <a:lnTo>
                      <a:pt x="49" y="97"/>
                    </a:lnTo>
                    <a:lnTo>
                      <a:pt x="49" y="97"/>
                    </a:lnTo>
                    <a:lnTo>
                      <a:pt x="49" y="97"/>
                    </a:lnTo>
                    <a:lnTo>
                      <a:pt x="49" y="97"/>
                    </a:lnTo>
                    <a:lnTo>
                      <a:pt x="49" y="97"/>
                    </a:lnTo>
                    <a:lnTo>
                      <a:pt x="49" y="105"/>
                    </a:lnTo>
                    <a:lnTo>
                      <a:pt x="49"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05"/>
                    </a:lnTo>
                    <a:lnTo>
                      <a:pt x="41" y="113"/>
                    </a:lnTo>
                    <a:lnTo>
                      <a:pt x="41" y="113"/>
                    </a:lnTo>
                    <a:lnTo>
                      <a:pt x="41" y="113"/>
                    </a:lnTo>
                    <a:lnTo>
                      <a:pt x="41"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21"/>
                    </a:lnTo>
                    <a:lnTo>
                      <a:pt x="33" y="121"/>
                    </a:lnTo>
                    <a:lnTo>
                      <a:pt x="33" y="121"/>
                    </a:lnTo>
                    <a:lnTo>
                      <a:pt x="33" y="121"/>
                    </a:lnTo>
                    <a:lnTo>
                      <a:pt x="33" y="121"/>
                    </a:lnTo>
                    <a:lnTo>
                      <a:pt x="33" y="121"/>
                    </a:lnTo>
                    <a:lnTo>
                      <a:pt x="33" y="121"/>
                    </a:lnTo>
                    <a:lnTo>
                      <a:pt x="33" y="121"/>
                    </a:lnTo>
                    <a:lnTo>
                      <a:pt x="33" y="129"/>
                    </a:lnTo>
                    <a:lnTo>
                      <a:pt x="33" y="121"/>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33" y="129"/>
                    </a:lnTo>
                    <a:lnTo>
                      <a:pt x="41" y="129"/>
                    </a:lnTo>
                    <a:lnTo>
                      <a:pt x="41" y="129"/>
                    </a:lnTo>
                    <a:lnTo>
                      <a:pt x="41" y="129"/>
                    </a:lnTo>
                    <a:lnTo>
                      <a:pt x="41" y="129"/>
                    </a:lnTo>
                    <a:lnTo>
                      <a:pt x="41" y="129"/>
                    </a:lnTo>
                    <a:lnTo>
                      <a:pt x="41" y="129"/>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41" y="137"/>
                    </a:lnTo>
                    <a:lnTo>
                      <a:pt x="33" y="137"/>
                    </a:lnTo>
                    <a:lnTo>
                      <a:pt x="33" y="137"/>
                    </a:lnTo>
                    <a:lnTo>
                      <a:pt x="41" y="137"/>
                    </a:lnTo>
                    <a:lnTo>
                      <a:pt x="41" y="137"/>
                    </a:lnTo>
                    <a:lnTo>
                      <a:pt x="41" y="137"/>
                    </a:lnTo>
                    <a:lnTo>
                      <a:pt x="41" y="137"/>
                    </a:lnTo>
                    <a:lnTo>
                      <a:pt x="41" y="137"/>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53"/>
                    </a:lnTo>
                    <a:lnTo>
                      <a:pt x="33" y="145"/>
                    </a:lnTo>
                    <a:lnTo>
                      <a:pt x="33" y="153"/>
                    </a:lnTo>
                    <a:lnTo>
                      <a:pt x="33" y="153"/>
                    </a:lnTo>
                    <a:lnTo>
                      <a:pt x="33" y="153"/>
                    </a:lnTo>
                    <a:lnTo>
                      <a:pt x="33" y="153"/>
                    </a:lnTo>
                    <a:lnTo>
                      <a:pt x="33" y="153"/>
                    </a:lnTo>
                    <a:lnTo>
                      <a:pt x="33" y="153"/>
                    </a:lnTo>
                    <a:lnTo>
                      <a:pt x="33" y="153"/>
                    </a:lnTo>
                    <a:lnTo>
                      <a:pt x="41" y="153"/>
                    </a:lnTo>
                    <a:lnTo>
                      <a:pt x="41"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33" y="153"/>
                    </a:lnTo>
                    <a:lnTo>
                      <a:pt x="25" y="153"/>
                    </a:lnTo>
                    <a:lnTo>
                      <a:pt x="25" y="153"/>
                    </a:lnTo>
                    <a:lnTo>
                      <a:pt x="25" y="153"/>
                    </a:lnTo>
                    <a:lnTo>
                      <a:pt x="25" y="153"/>
                    </a:lnTo>
                    <a:lnTo>
                      <a:pt x="25" y="153"/>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17"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9"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0" y="145"/>
                    </a:lnTo>
                    <a:lnTo>
                      <a:pt x="9" y="145"/>
                    </a:lnTo>
                    <a:lnTo>
                      <a:pt x="9" y="145"/>
                    </a:lnTo>
                    <a:lnTo>
                      <a:pt x="9" y="145"/>
                    </a:lnTo>
                    <a:lnTo>
                      <a:pt x="9" y="145"/>
                    </a:lnTo>
                    <a:lnTo>
                      <a:pt x="9" y="145"/>
                    </a:lnTo>
                    <a:lnTo>
                      <a:pt x="9" y="145"/>
                    </a:lnTo>
                    <a:lnTo>
                      <a:pt x="9" y="145"/>
                    </a:lnTo>
                    <a:lnTo>
                      <a:pt x="9" y="153"/>
                    </a:lnTo>
                    <a:lnTo>
                      <a:pt x="9" y="153"/>
                    </a:lnTo>
                    <a:lnTo>
                      <a:pt x="9" y="153"/>
                    </a:lnTo>
                    <a:lnTo>
                      <a:pt x="9" y="153"/>
                    </a:lnTo>
                    <a:lnTo>
                      <a:pt x="9" y="153"/>
                    </a:lnTo>
                    <a:lnTo>
                      <a:pt x="9" y="153"/>
                    </a:lnTo>
                    <a:lnTo>
                      <a:pt x="9" y="153"/>
                    </a:lnTo>
                    <a:lnTo>
                      <a:pt x="9" y="153"/>
                    </a:lnTo>
                    <a:lnTo>
                      <a:pt x="9" y="153"/>
                    </a:lnTo>
                    <a:lnTo>
                      <a:pt x="9" y="153"/>
                    </a:lnTo>
                    <a:lnTo>
                      <a:pt x="9" y="153"/>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0" y="161"/>
                    </a:lnTo>
                    <a:lnTo>
                      <a:pt x="9" y="161"/>
                    </a:lnTo>
                    <a:lnTo>
                      <a:pt x="9" y="161"/>
                    </a:lnTo>
                    <a:lnTo>
                      <a:pt x="9" y="161"/>
                    </a:lnTo>
                    <a:lnTo>
                      <a:pt x="9" y="161"/>
                    </a:lnTo>
                    <a:lnTo>
                      <a:pt x="9" y="161"/>
                    </a:lnTo>
                    <a:lnTo>
                      <a:pt x="9" y="161"/>
                    </a:lnTo>
                    <a:lnTo>
                      <a:pt x="9" y="161"/>
                    </a:lnTo>
                    <a:lnTo>
                      <a:pt x="9" y="161"/>
                    </a:lnTo>
                    <a:lnTo>
                      <a:pt x="9" y="161"/>
                    </a:lnTo>
                    <a:lnTo>
                      <a:pt x="9" y="161"/>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9" y="169"/>
                    </a:lnTo>
                    <a:lnTo>
                      <a:pt x="17" y="169"/>
                    </a:lnTo>
                    <a:lnTo>
                      <a:pt x="17" y="169"/>
                    </a:lnTo>
                    <a:lnTo>
                      <a:pt x="17" y="169"/>
                    </a:lnTo>
                    <a:lnTo>
                      <a:pt x="17" y="169"/>
                    </a:lnTo>
                    <a:lnTo>
                      <a:pt x="17" y="169"/>
                    </a:lnTo>
                    <a:lnTo>
                      <a:pt x="17" y="169"/>
                    </a:lnTo>
                    <a:lnTo>
                      <a:pt x="17" y="169"/>
                    </a:lnTo>
                    <a:lnTo>
                      <a:pt x="17"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9" y="177"/>
                    </a:lnTo>
                    <a:lnTo>
                      <a:pt x="17" y="177"/>
                    </a:lnTo>
                    <a:lnTo>
                      <a:pt x="17" y="177"/>
                    </a:lnTo>
                    <a:lnTo>
                      <a:pt x="17" y="177"/>
                    </a:lnTo>
                    <a:lnTo>
                      <a:pt x="17" y="177"/>
                    </a:lnTo>
                    <a:lnTo>
                      <a:pt x="17" y="177"/>
                    </a:lnTo>
                    <a:lnTo>
                      <a:pt x="17" y="177"/>
                    </a:lnTo>
                    <a:lnTo>
                      <a:pt x="17" y="177"/>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86"/>
                    </a:lnTo>
                    <a:lnTo>
                      <a:pt x="17" y="194"/>
                    </a:lnTo>
                    <a:lnTo>
                      <a:pt x="17" y="194"/>
                    </a:lnTo>
                    <a:lnTo>
                      <a:pt x="17"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25"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33"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194"/>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02"/>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1" y="210"/>
                    </a:lnTo>
                    <a:lnTo>
                      <a:pt x="49" y="210"/>
                    </a:lnTo>
                    <a:lnTo>
                      <a:pt x="41" y="210"/>
                    </a:lnTo>
                    <a:lnTo>
                      <a:pt x="49" y="210"/>
                    </a:lnTo>
                    <a:lnTo>
                      <a:pt x="49" y="210"/>
                    </a:lnTo>
                    <a:lnTo>
                      <a:pt x="49" y="210"/>
                    </a:lnTo>
                    <a:lnTo>
                      <a:pt x="49" y="210"/>
                    </a:lnTo>
                    <a:lnTo>
                      <a:pt x="49" y="210"/>
                    </a:lnTo>
                    <a:lnTo>
                      <a:pt x="49" y="210"/>
                    </a:lnTo>
                    <a:lnTo>
                      <a:pt x="49" y="210"/>
                    </a:lnTo>
                    <a:lnTo>
                      <a:pt x="49" y="210"/>
                    </a:lnTo>
                    <a:lnTo>
                      <a:pt x="49" y="210"/>
                    </a:lnTo>
                    <a:lnTo>
                      <a:pt x="49" y="210"/>
                    </a:lnTo>
                    <a:lnTo>
                      <a:pt x="49" y="218"/>
                    </a:lnTo>
                    <a:lnTo>
                      <a:pt x="49" y="210"/>
                    </a:lnTo>
                    <a:lnTo>
                      <a:pt x="49" y="218"/>
                    </a:lnTo>
                    <a:lnTo>
                      <a:pt x="49" y="218"/>
                    </a:lnTo>
                    <a:lnTo>
                      <a:pt x="49" y="218"/>
                    </a:lnTo>
                    <a:lnTo>
                      <a:pt x="49" y="218"/>
                    </a:lnTo>
                    <a:lnTo>
                      <a:pt x="49" y="218"/>
                    </a:lnTo>
                    <a:lnTo>
                      <a:pt x="49" y="218"/>
                    </a:lnTo>
                    <a:lnTo>
                      <a:pt x="49" y="218"/>
                    </a:lnTo>
                    <a:lnTo>
                      <a:pt x="49" y="218"/>
                    </a:lnTo>
                    <a:lnTo>
                      <a:pt x="49" y="218"/>
                    </a:lnTo>
                    <a:lnTo>
                      <a:pt x="49" y="218"/>
                    </a:lnTo>
                    <a:lnTo>
                      <a:pt x="49" y="218"/>
                    </a:lnTo>
                    <a:lnTo>
                      <a:pt x="49" y="210"/>
                    </a:lnTo>
                    <a:lnTo>
                      <a:pt x="49" y="210"/>
                    </a:lnTo>
                    <a:lnTo>
                      <a:pt x="49"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lnTo>
                      <a:pt x="57" y="210"/>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5" name="Freeform 2930"/>
              <p:cNvSpPr>
                <a:spLocks/>
              </p:cNvSpPr>
              <p:nvPr/>
            </p:nvSpPr>
            <p:spPr bwMode="auto">
              <a:xfrm>
                <a:off x="2787" y="2027"/>
                <a:ext cx="81" cy="355"/>
              </a:xfrm>
              <a:custGeom>
                <a:avLst/>
                <a:gdLst/>
                <a:ahLst/>
                <a:cxnLst>
                  <a:cxn ang="0">
                    <a:pos x="73" y="339"/>
                  </a:cxn>
                  <a:cxn ang="0">
                    <a:pos x="73" y="331"/>
                  </a:cxn>
                  <a:cxn ang="0">
                    <a:pos x="65" y="323"/>
                  </a:cxn>
                  <a:cxn ang="0">
                    <a:pos x="65" y="307"/>
                  </a:cxn>
                  <a:cxn ang="0">
                    <a:pos x="65" y="282"/>
                  </a:cxn>
                  <a:cxn ang="0">
                    <a:pos x="65" y="266"/>
                  </a:cxn>
                  <a:cxn ang="0">
                    <a:pos x="65" y="234"/>
                  </a:cxn>
                  <a:cxn ang="0">
                    <a:pos x="57" y="226"/>
                  </a:cxn>
                  <a:cxn ang="0">
                    <a:pos x="57" y="218"/>
                  </a:cxn>
                  <a:cxn ang="0">
                    <a:pos x="49" y="202"/>
                  </a:cxn>
                  <a:cxn ang="0">
                    <a:pos x="41" y="185"/>
                  </a:cxn>
                  <a:cxn ang="0">
                    <a:pos x="41" y="177"/>
                  </a:cxn>
                  <a:cxn ang="0">
                    <a:pos x="41" y="161"/>
                  </a:cxn>
                  <a:cxn ang="0">
                    <a:pos x="41" y="137"/>
                  </a:cxn>
                  <a:cxn ang="0">
                    <a:pos x="33" y="121"/>
                  </a:cxn>
                  <a:cxn ang="0">
                    <a:pos x="41" y="121"/>
                  </a:cxn>
                  <a:cxn ang="0">
                    <a:pos x="41" y="121"/>
                  </a:cxn>
                  <a:cxn ang="0">
                    <a:pos x="33" y="113"/>
                  </a:cxn>
                  <a:cxn ang="0">
                    <a:pos x="24" y="113"/>
                  </a:cxn>
                  <a:cxn ang="0">
                    <a:pos x="16" y="105"/>
                  </a:cxn>
                  <a:cxn ang="0">
                    <a:pos x="16" y="97"/>
                  </a:cxn>
                  <a:cxn ang="0">
                    <a:pos x="0" y="81"/>
                  </a:cxn>
                  <a:cxn ang="0">
                    <a:pos x="0" y="81"/>
                  </a:cxn>
                  <a:cxn ang="0">
                    <a:pos x="16" y="72"/>
                  </a:cxn>
                  <a:cxn ang="0">
                    <a:pos x="16" y="72"/>
                  </a:cxn>
                  <a:cxn ang="0">
                    <a:pos x="24" y="64"/>
                  </a:cxn>
                  <a:cxn ang="0">
                    <a:pos x="16" y="64"/>
                  </a:cxn>
                  <a:cxn ang="0">
                    <a:pos x="16" y="56"/>
                  </a:cxn>
                  <a:cxn ang="0">
                    <a:pos x="16" y="40"/>
                  </a:cxn>
                  <a:cxn ang="0">
                    <a:pos x="16" y="16"/>
                  </a:cxn>
                  <a:cxn ang="0">
                    <a:pos x="8" y="8"/>
                  </a:cxn>
                  <a:cxn ang="0">
                    <a:pos x="8" y="0"/>
                  </a:cxn>
                  <a:cxn ang="0">
                    <a:pos x="16" y="16"/>
                  </a:cxn>
                  <a:cxn ang="0">
                    <a:pos x="16" y="24"/>
                  </a:cxn>
                  <a:cxn ang="0">
                    <a:pos x="24" y="40"/>
                  </a:cxn>
                  <a:cxn ang="0">
                    <a:pos x="16" y="56"/>
                  </a:cxn>
                  <a:cxn ang="0">
                    <a:pos x="24" y="64"/>
                  </a:cxn>
                  <a:cxn ang="0">
                    <a:pos x="16" y="64"/>
                  </a:cxn>
                  <a:cxn ang="0">
                    <a:pos x="16" y="72"/>
                  </a:cxn>
                  <a:cxn ang="0">
                    <a:pos x="8" y="72"/>
                  </a:cxn>
                  <a:cxn ang="0">
                    <a:pos x="0" y="81"/>
                  </a:cxn>
                  <a:cxn ang="0">
                    <a:pos x="8" y="89"/>
                  </a:cxn>
                  <a:cxn ang="0">
                    <a:pos x="16" y="105"/>
                  </a:cxn>
                  <a:cxn ang="0">
                    <a:pos x="24" y="105"/>
                  </a:cxn>
                  <a:cxn ang="0">
                    <a:pos x="24" y="113"/>
                  </a:cxn>
                  <a:cxn ang="0">
                    <a:pos x="33" y="113"/>
                  </a:cxn>
                  <a:cxn ang="0">
                    <a:pos x="41" y="113"/>
                  </a:cxn>
                  <a:cxn ang="0">
                    <a:pos x="41" y="121"/>
                  </a:cxn>
                  <a:cxn ang="0">
                    <a:pos x="41" y="129"/>
                  </a:cxn>
                  <a:cxn ang="0">
                    <a:pos x="41" y="145"/>
                  </a:cxn>
                  <a:cxn ang="0">
                    <a:pos x="41" y="169"/>
                  </a:cxn>
                  <a:cxn ang="0">
                    <a:pos x="41" y="177"/>
                  </a:cxn>
                  <a:cxn ang="0">
                    <a:pos x="41" y="194"/>
                  </a:cxn>
                  <a:cxn ang="0">
                    <a:pos x="49" y="202"/>
                  </a:cxn>
                  <a:cxn ang="0">
                    <a:pos x="57" y="218"/>
                  </a:cxn>
                  <a:cxn ang="0">
                    <a:pos x="65" y="226"/>
                  </a:cxn>
                  <a:cxn ang="0">
                    <a:pos x="65" y="242"/>
                  </a:cxn>
                  <a:cxn ang="0">
                    <a:pos x="65" y="274"/>
                  </a:cxn>
                  <a:cxn ang="0">
                    <a:pos x="65" y="290"/>
                  </a:cxn>
                  <a:cxn ang="0">
                    <a:pos x="65" y="307"/>
                  </a:cxn>
                  <a:cxn ang="0">
                    <a:pos x="65" y="323"/>
                  </a:cxn>
                  <a:cxn ang="0">
                    <a:pos x="73" y="331"/>
                  </a:cxn>
                  <a:cxn ang="0">
                    <a:pos x="73" y="339"/>
                  </a:cxn>
                </a:cxnLst>
                <a:rect l="0" t="0" r="r" b="b"/>
                <a:pathLst>
                  <a:path w="81" h="355">
                    <a:moveTo>
                      <a:pt x="81" y="355"/>
                    </a:moveTo>
                    <a:lnTo>
                      <a:pt x="81" y="355"/>
                    </a:lnTo>
                    <a:lnTo>
                      <a:pt x="81" y="355"/>
                    </a:lnTo>
                    <a:lnTo>
                      <a:pt x="81" y="347"/>
                    </a:lnTo>
                    <a:lnTo>
                      <a:pt x="81" y="347"/>
                    </a:lnTo>
                    <a:lnTo>
                      <a:pt x="73" y="347"/>
                    </a:lnTo>
                    <a:lnTo>
                      <a:pt x="73" y="347"/>
                    </a:lnTo>
                    <a:lnTo>
                      <a:pt x="73" y="347"/>
                    </a:lnTo>
                    <a:lnTo>
                      <a:pt x="73" y="347"/>
                    </a:lnTo>
                    <a:lnTo>
                      <a:pt x="73" y="347"/>
                    </a:lnTo>
                    <a:lnTo>
                      <a:pt x="73" y="347"/>
                    </a:lnTo>
                    <a:lnTo>
                      <a:pt x="73" y="347"/>
                    </a:lnTo>
                    <a:lnTo>
                      <a:pt x="73" y="339"/>
                    </a:lnTo>
                    <a:lnTo>
                      <a:pt x="73" y="347"/>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15"/>
                    </a:lnTo>
                    <a:lnTo>
                      <a:pt x="65" y="315"/>
                    </a:lnTo>
                    <a:lnTo>
                      <a:pt x="65" y="315"/>
                    </a:lnTo>
                    <a:lnTo>
                      <a:pt x="65" y="315"/>
                    </a:lnTo>
                    <a:lnTo>
                      <a:pt x="65" y="315"/>
                    </a:lnTo>
                    <a:lnTo>
                      <a:pt x="65" y="315"/>
                    </a:lnTo>
                    <a:lnTo>
                      <a:pt x="65" y="315"/>
                    </a:lnTo>
                    <a:lnTo>
                      <a:pt x="65" y="307"/>
                    </a:lnTo>
                    <a:lnTo>
                      <a:pt x="65" y="307"/>
                    </a:lnTo>
                    <a:lnTo>
                      <a:pt x="65" y="307"/>
                    </a:lnTo>
                    <a:lnTo>
                      <a:pt x="65" y="307"/>
                    </a:lnTo>
                    <a:lnTo>
                      <a:pt x="65" y="307"/>
                    </a:lnTo>
                    <a:lnTo>
                      <a:pt x="65" y="307"/>
                    </a:lnTo>
                    <a:lnTo>
                      <a:pt x="65" y="307"/>
                    </a:lnTo>
                    <a:lnTo>
                      <a:pt x="65" y="307"/>
                    </a:lnTo>
                    <a:lnTo>
                      <a:pt x="57" y="307"/>
                    </a:lnTo>
                    <a:lnTo>
                      <a:pt x="57" y="298"/>
                    </a:lnTo>
                    <a:lnTo>
                      <a:pt x="57" y="298"/>
                    </a:lnTo>
                    <a:lnTo>
                      <a:pt x="57" y="298"/>
                    </a:lnTo>
                    <a:lnTo>
                      <a:pt x="57" y="298"/>
                    </a:lnTo>
                    <a:lnTo>
                      <a:pt x="57" y="298"/>
                    </a:lnTo>
                    <a:lnTo>
                      <a:pt x="57" y="298"/>
                    </a:lnTo>
                    <a:lnTo>
                      <a:pt x="57" y="298"/>
                    </a:lnTo>
                    <a:lnTo>
                      <a:pt x="57" y="298"/>
                    </a:lnTo>
                    <a:lnTo>
                      <a:pt x="57" y="298"/>
                    </a:lnTo>
                    <a:lnTo>
                      <a:pt x="57" y="298"/>
                    </a:lnTo>
                    <a:lnTo>
                      <a:pt x="57" y="290"/>
                    </a:lnTo>
                    <a:lnTo>
                      <a:pt x="57" y="290"/>
                    </a:lnTo>
                    <a:lnTo>
                      <a:pt x="65" y="290"/>
                    </a:lnTo>
                    <a:lnTo>
                      <a:pt x="65" y="290"/>
                    </a:lnTo>
                    <a:lnTo>
                      <a:pt x="65" y="290"/>
                    </a:lnTo>
                    <a:lnTo>
                      <a:pt x="65" y="290"/>
                    </a:lnTo>
                    <a:lnTo>
                      <a:pt x="65" y="290"/>
                    </a:lnTo>
                    <a:lnTo>
                      <a:pt x="65" y="290"/>
                    </a:lnTo>
                    <a:lnTo>
                      <a:pt x="65" y="290"/>
                    </a:lnTo>
                    <a:lnTo>
                      <a:pt x="65" y="290"/>
                    </a:lnTo>
                    <a:lnTo>
                      <a:pt x="65" y="282"/>
                    </a:lnTo>
                    <a:lnTo>
                      <a:pt x="65" y="290"/>
                    </a:lnTo>
                    <a:lnTo>
                      <a:pt x="65" y="282"/>
                    </a:lnTo>
                    <a:lnTo>
                      <a:pt x="65" y="282"/>
                    </a:lnTo>
                    <a:lnTo>
                      <a:pt x="65" y="282"/>
                    </a:lnTo>
                    <a:lnTo>
                      <a:pt x="65" y="282"/>
                    </a:lnTo>
                    <a:lnTo>
                      <a:pt x="65" y="282"/>
                    </a:lnTo>
                    <a:lnTo>
                      <a:pt x="65" y="282"/>
                    </a:lnTo>
                    <a:lnTo>
                      <a:pt x="65" y="282"/>
                    </a:lnTo>
                    <a:lnTo>
                      <a:pt x="65" y="282"/>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66"/>
                    </a:lnTo>
                    <a:lnTo>
                      <a:pt x="65" y="266"/>
                    </a:lnTo>
                    <a:lnTo>
                      <a:pt x="65" y="266"/>
                    </a:lnTo>
                    <a:lnTo>
                      <a:pt x="65" y="266"/>
                    </a:lnTo>
                    <a:lnTo>
                      <a:pt x="65" y="266"/>
                    </a:lnTo>
                    <a:lnTo>
                      <a:pt x="65" y="258"/>
                    </a:lnTo>
                    <a:lnTo>
                      <a:pt x="65" y="258"/>
                    </a:lnTo>
                    <a:lnTo>
                      <a:pt x="65" y="258"/>
                    </a:lnTo>
                    <a:lnTo>
                      <a:pt x="65" y="250"/>
                    </a:lnTo>
                    <a:lnTo>
                      <a:pt x="65" y="250"/>
                    </a:lnTo>
                    <a:lnTo>
                      <a:pt x="65" y="250"/>
                    </a:lnTo>
                    <a:lnTo>
                      <a:pt x="65" y="250"/>
                    </a:lnTo>
                    <a:lnTo>
                      <a:pt x="65" y="250"/>
                    </a:lnTo>
                    <a:lnTo>
                      <a:pt x="65" y="250"/>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26"/>
                    </a:lnTo>
                    <a:lnTo>
                      <a:pt x="65" y="234"/>
                    </a:lnTo>
                    <a:lnTo>
                      <a:pt x="65" y="226"/>
                    </a:lnTo>
                    <a:lnTo>
                      <a:pt x="65" y="226"/>
                    </a:lnTo>
                    <a:lnTo>
                      <a:pt x="57" y="226"/>
                    </a:lnTo>
                    <a:lnTo>
                      <a:pt x="57" y="226"/>
                    </a:lnTo>
                    <a:lnTo>
                      <a:pt x="57" y="226"/>
                    </a:lnTo>
                    <a:lnTo>
                      <a:pt x="57" y="226"/>
                    </a:lnTo>
                    <a:lnTo>
                      <a:pt x="57" y="226"/>
                    </a:lnTo>
                    <a:lnTo>
                      <a:pt x="57" y="226"/>
                    </a:lnTo>
                    <a:lnTo>
                      <a:pt x="57" y="226"/>
                    </a:lnTo>
                    <a:lnTo>
                      <a:pt x="57" y="226"/>
                    </a:lnTo>
                    <a:lnTo>
                      <a:pt x="57" y="226"/>
                    </a:lnTo>
                    <a:lnTo>
                      <a:pt x="57" y="226"/>
                    </a:lnTo>
                    <a:lnTo>
                      <a:pt x="57" y="226"/>
                    </a:lnTo>
                    <a:lnTo>
                      <a:pt x="57" y="226"/>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0"/>
                    </a:lnTo>
                    <a:lnTo>
                      <a:pt x="57" y="218"/>
                    </a:lnTo>
                    <a:lnTo>
                      <a:pt x="57" y="210"/>
                    </a:lnTo>
                    <a:lnTo>
                      <a:pt x="57" y="210"/>
                    </a:lnTo>
                    <a:lnTo>
                      <a:pt x="57" y="210"/>
                    </a:lnTo>
                    <a:lnTo>
                      <a:pt x="57" y="210"/>
                    </a:lnTo>
                    <a:lnTo>
                      <a:pt x="49" y="210"/>
                    </a:lnTo>
                    <a:lnTo>
                      <a:pt x="49" y="210"/>
                    </a:lnTo>
                    <a:lnTo>
                      <a:pt x="49" y="210"/>
                    </a:lnTo>
                    <a:lnTo>
                      <a:pt x="49" y="210"/>
                    </a:lnTo>
                    <a:lnTo>
                      <a:pt x="49" y="210"/>
                    </a:lnTo>
                    <a:lnTo>
                      <a:pt x="49" y="210"/>
                    </a:lnTo>
                    <a:lnTo>
                      <a:pt x="49" y="210"/>
                    </a:lnTo>
                    <a:lnTo>
                      <a:pt x="49" y="202"/>
                    </a:lnTo>
                    <a:lnTo>
                      <a:pt x="49" y="210"/>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1" y="202"/>
                    </a:lnTo>
                    <a:lnTo>
                      <a:pt x="41" y="202"/>
                    </a:lnTo>
                    <a:lnTo>
                      <a:pt x="41" y="202"/>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1"/>
                    </a:lnTo>
                    <a:lnTo>
                      <a:pt x="41" y="169"/>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53"/>
                    </a:lnTo>
                    <a:lnTo>
                      <a:pt x="41" y="153"/>
                    </a:lnTo>
                    <a:lnTo>
                      <a:pt x="41" y="153"/>
                    </a:lnTo>
                    <a:lnTo>
                      <a:pt x="41" y="153"/>
                    </a:lnTo>
                    <a:lnTo>
                      <a:pt x="41" y="153"/>
                    </a:lnTo>
                    <a:lnTo>
                      <a:pt x="41" y="153"/>
                    </a:lnTo>
                    <a:lnTo>
                      <a:pt x="41" y="153"/>
                    </a:lnTo>
                    <a:lnTo>
                      <a:pt x="41" y="145"/>
                    </a:lnTo>
                    <a:lnTo>
                      <a:pt x="41" y="145"/>
                    </a:lnTo>
                    <a:lnTo>
                      <a:pt x="41" y="145"/>
                    </a:lnTo>
                    <a:lnTo>
                      <a:pt x="41" y="145"/>
                    </a:lnTo>
                    <a:lnTo>
                      <a:pt x="41" y="145"/>
                    </a:lnTo>
                    <a:lnTo>
                      <a:pt x="41" y="145"/>
                    </a:lnTo>
                    <a:lnTo>
                      <a:pt x="41" y="145"/>
                    </a:lnTo>
                    <a:lnTo>
                      <a:pt x="41" y="145"/>
                    </a:lnTo>
                    <a:lnTo>
                      <a:pt x="41" y="137"/>
                    </a:lnTo>
                    <a:lnTo>
                      <a:pt x="41" y="137"/>
                    </a:lnTo>
                    <a:lnTo>
                      <a:pt x="41" y="137"/>
                    </a:lnTo>
                    <a:lnTo>
                      <a:pt x="41" y="137"/>
                    </a:lnTo>
                    <a:lnTo>
                      <a:pt x="41" y="137"/>
                    </a:lnTo>
                    <a:lnTo>
                      <a:pt x="41" y="137"/>
                    </a:lnTo>
                    <a:lnTo>
                      <a:pt x="41" y="137"/>
                    </a:lnTo>
                    <a:lnTo>
                      <a:pt x="41" y="129"/>
                    </a:lnTo>
                    <a:lnTo>
                      <a:pt x="41" y="137"/>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33" y="129"/>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13"/>
                    </a:lnTo>
                    <a:lnTo>
                      <a:pt x="41" y="113"/>
                    </a:lnTo>
                    <a:lnTo>
                      <a:pt x="41" y="121"/>
                    </a:lnTo>
                    <a:lnTo>
                      <a:pt x="41" y="121"/>
                    </a:lnTo>
                    <a:lnTo>
                      <a:pt x="41" y="121"/>
                    </a:lnTo>
                    <a:lnTo>
                      <a:pt x="41" y="121"/>
                    </a:lnTo>
                    <a:lnTo>
                      <a:pt x="41" y="113"/>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105"/>
                    </a:lnTo>
                    <a:lnTo>
                      <a:pt x="24"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97"/>
                    </a:lnTo>
                    <a:lnTo>
                      <a:pt x="16" y="97"/>
                    </a:lnTo>
                    <a:lnTo>
                      <a:pt x="16" y="97"/>
                    </a:lnTo>
                    <a:lnTo>
                      <a:pt x="16" y="97"/>
                    </a:lnTo>
                    <a:lnTo>
                      <a:pt x="16" y="97"/>
                    </a:lnTo>
                    <a:lnTo>
                      <a:pt x="16" y="97"/>
                    </a:lnTo>
                    <a:lnTo>
                      <a:pt x="16" y="97"/>
                    </a:lnTo>
                    <a:lnTo>
                      <a:pt x="16" y="97"/>
                    </a:lnTo>
                    <a:lnTo>
                      <a:pt x="16" y="97"/>
                    </a:lnTo>
                    <a:lnTo>
                      <a:pt x="16" y="97"/>
                    </a:lnTo>
                    <a:lnTo>
                      <a:pt x="8" y="97"/>
                    </a:lnTo>
                    <a:lnTo>
                      <a:pt x="8" y="97"/>
                    </a:lnTo>
                    <a:lnTo>
                      <a:pt x="8" y="89"/>
                    </a:lnTo>
                    <a:lnTo>
                      <a:pt x="8" y="97"/>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72"/>
                    </a:lnTo>
                    <a:lnTo>
                      <a:pt x="0" y="72"/>
                    </a:lnTo>
                    <a:lnTo>
                      <a:pt x="0"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48"/>
                    </a:lnTo>
                    <a:lnTo>
                      <a:pt x="16" y="48"/>
                    </a:lnTo>
                    <a:lnTo>
                      <a:pt x="16" y="48"/>
                    </a:lnTo>
                    <a:lnTo>
                      <a:pt x="16" y="48"/>
                    </a:lnTo>
                    <a:lnTo>
                      <a:pt x="16" y="48"/>
                    </a:lnTo>
                    <a:lnTo>
                      <a:pt x="16" y="48"/>
                    </a:lnTo>
                    <a:lnTo>
                      <a:pt x="16" y="48"/>
                    </a:lnTo>
                    <a:lnTo>
                      <a:pt x="16" y="48"/>
                    </a:lnTo>
                    <a:lnTo>
                      <a:pt x="16" y="48"/>
                    </a:lnTo>
                    <a:lnTo>
                      <a:pt x="16" y="48"/>
                    </a:lnTo>
                    <a:lnTo>
                      <a:pt x="16" y="40"/>
                    </a:lnTo>
                    <a:lnTo>
                      <a:pt x="16" y="40"/>
                    </a:lnTo>
                    <a:lnTo>
                      <a:pt x="16"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24" y="40"/>
                    </a:lnTo>
                    <a:lnTo>
                      <a:pt x="24" y="40"/>
                    </a:lnTo>
                    <a:lnTo>
                      <a:pt x="24" y="48"/>
                    </a:lnTo>
                    <a:lnTo>
                      <a:pt x="24" y="48"/>
                    </a:lnTo>
                    <a:lnTo>
                      <a:pt x="24" y="48"/>
                    </a:lnTo>
                    <a:lnTo>
                      <a:pt x="24" y="48"/>
                    </a:lnTo>
                    <a:lnTo>
                      <a:pt x="24" y="48"/>
                    </a:lnTo>
                    <a:lnTo>
                      <a:pt x="24" y="48"/>
                    </a:lnTo>
                    <a:lnTo>
                      <a:pt x="24" y="48"/>
                    </a:lnTo>
                    <a:lnTo>
                      <a:pt x="24" y="48"/>
                    </a:lnTo>
                    <a:lnTo>
                      <a:pt x="16" y="48"/>
                    </a:lnTo>
                    <a:lnTo>
                      <a:pt x="16" y="48"/>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24"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16" y="72"/>
                    </a:lnTo>
                    <a:lnTo>
                      <a:pt x="8" y="72"/>
                    </a:lnTo>
                    <a:lnTo>
                      <a:pt x="16" y="72"/>
                    </a:lnTo>
                    <a:lnTo>
                      <a:pt x="8" y="72"/>
                    </a:lnTo>
                    <a:lnTo>
                      <a:pt x="8" y="72"/>
                    </a:lnTo>
                    <a:lnTo>
                      <a:pt x="8" y="72"/>
                    </a:lnTo>
                    <a:lnTo>
                      <a:pt x="8" y="72"/>
                    </a:lnTo>
                    <a:lnTo>
                      <a:pt x="8" y="72"/>
                    </a:lnTo>
                    <a:lnTo>
                      <a:pt x="8" y="72"/>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16" y="97"/>
                    </a:lnTo>
                    <a:lnTo>
                      <a:pt x="8" y="97"/>
                    </a:lnTo>
                    <a:lnTo>
                      <a:pt x="16" y="97"/>
                    </a:lnTo>
                    <a:lnTo>
                      <a:pt x="16" y="97"/>
                    </a:lnTo>
                    <a:lnTo>
                      <a:pt x="16" y="97"/>
                    </a:lnTo>
                    <a:lnTo>
                      <a:pt x="16" y="97"/>
                    </a:lnTo>
                    <a:lnTo>
                      <a:pt x="16" y="97"/>
                    </a:lnTo>
                    <a:lnTo>
                      <a:pt x="16" y="97"/>
                    </a:lnTo>
                    <a:lnTo>
                      <a:pt x="16" y="97"/>
                    </a:lnTo>
                    <a:lnTo>
                      <a:pt x="16" y="97"/>
                    </a:lnTo>
                    <a:lnTo>
                      <a:pt x="16" y="97"/>
                    </a:lnTo>
                    <a:lnTo>
                      <a:pt x="16" y="97"/>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16" y="105"/>
                    </a:lnTo>
                    <a:lnTo>
                      <a:pt x="24" y="105"/>
                    </a:lnTo>
                    <a:lnTo>
                      <a:pt x="24" y="105"/>
                    </a:lnTo>
                    <a:lnTo>
                      <a:pt x="24" y="105"/>
                    </a:lnTo>
                    <a:lnTo>
                      <a:pt x="24" y="105"/>
                    </a:lnTo>
                    <a:lnTo>
                      <a:pt x="24" y="105"/>
                    </a:lnTo>
                    <a:lnTo>
                      <a:pt x="24" y="105"/>
                    </a:lnTo>
                    <a:lnTo>
                      <a:pt x="24" y="105"/>
                    </a:lnTo>
                    <a:lnTo>
                      <a:pt x="24" y="105"/>
                    </a:lnTo>
                    <a:lnTo>
                      <a:pt x="24" y="113"/>
                    </a:lnTo>
                    <a:lnTo>
                      <a:pt x="24" y="105"/>
                    </a:lnTo>
                    <a:lnTo>
                      <a:pt x="24" y="105"/>
                    </a:lnTo>
                    <a:lnTo>
                      <a:pt x="24" y="105"/>
                    </a:lnTo>
                    <a:lnTo>
                      <a:pt x="24" y="113"/>
                    </a:lnTo>
                    <a:lnTo>
                      <a:pt x="24" y="113"/>
                    </a:lnTo>
                    <a:lnTo>
                      <a:pt x="24" y="113"/>
                    </a:lnTo>
                    <a:lnTo>
                      <a:pt x="24" y="113"/>
                    </a:lnTo>
                    <a:lnTo>
                      <a:pt x="24" y="105"/>
                    </a:lnTo>
                    <a:lnTo>
                      <a:pt x="24" y="105"/>
                    </a:lnTo>
                    <a:lnTo>
                      <a:pt x="24" y="105"/>
                    </a:lnTo>
                    <a:lnTo>
                      <a:pt x="24" y="105"/>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13"/>
                    </a:lnTo>
                    <a:lnTo>
                      <a:pt x="33" y="121"/>
                    </a:lnTo>
                    <a:lnTo>
                      <a:pt x="33" y="113"/>
                    </a:lnTo>
                    <a:lnTo>
                      <a:pt x="33" y="121"/>
                    </a:lnTo>
                    <a:lnTo>
                      <a:pt x="33" y="121"/>
                    </a:lnTo>
                    <a:lnTo>
                      <a:pt x="33" y="121"/>
                    </a:lnTo>
                    <a:lnTo>
                      <a:pt x="33" y="121"/>
                    </a:lnTo>
                    <a:lnTo>
                      <a:pt x="33" y="121"/>
                    </a:lnTo>
                    <a:lnTo>
                      <a:pt x="33" y="121"/>
                    </a:lnTo>
                    <a:lnTo>
                      <a:pt x="33" y="121"/>
                    </a:lnTo>
                    <a:lnTo>
                      <a:pt x="33" y="121"/>
                    </a:lnTo>
                    <a:lnTo>
                      <a:pt x="33" y="121"/>
                    </a:lnTo>
                    <a:lnTo>
                      <a:pt x="33" y="121"/>
                    </a:lnTo>
                    <a:lnTo>
                      <a:pt x="41" y="121"/>
                    </a:lnTo>
                    <a:lnTo>
                      <a:pt x="33" y="121"/>
                    </a:lnTo>
                    <a:lnTo>
                      <a:pt x="41" y="121"/>
                    </a:lnTo>
                    <a:lnTo>
                      <a:pt x="41" y="121"/>
                    </a:lnTo>
                    <a:lnTo>
                      <a:pt x="41" y="121"/>
                    </a:lnTo>
                    <a:lnTo>
                      <a:pt x="41" y="121"/>
                    </a:lnTo>
                    <a:lnTo>
                      <a:pt x="41" y="121"/>
                    </a:lnTo>
                    <a:lnTo>
                      <a:pt x="41" y="121"/>
                    </a:lnTo>
                    <a:lnTo>
                      <a:pt x="33" y="121"/>
                    </a:lnTo>
                    <a:lnTo>
                      <a:pt x="33" y="121"/>
                    </a:lnTo>
                    <a:lnTo>
                      <a:pt x="41" y="113"/>
                    </a:lnTo>
                    <a:lnTo>
                      <a:pt x="41" y="113"/>
                    </a:lnTo>
                    <a:lnTo>
                      <a:pt x="41" y="113"/>
                    </a:lnTo>
                    <a:lnTo>
                      <a:pt x="41" y="113"/>
                    </a:lnTo>
                    <a:lnTo>
                      <a:pt x="41" y="113"/>
                    </a:lnTo>
                    <a:lnTo>
                      <a:pt x="41" y="113"/>
                    </a:lnTo>
                    <a:lnTo>
                      <a:pt x="41" y="113"/>
                    </a:lnTo>
                    <a:lnTo>
                      <a:pt x="41" y="113"/>
                    </a:lnTo>
                    <a:lnTo>
                      <a:pt x="41" y="113"/>
                    </a:lnTo>
                    <a:lnTo>
                      <a:pt x="41" y="113"/>
                    </a:lnTo>
                    <a:lnTo>
                      <a:pt x="41" y="113"/>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41"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33" y="121"/>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29"/>
                    </a:lnTo>
                    <a:lnTo>
                      <a:pt x="41" y="137"/>
                    </a:lnTo>
                    <a:lnTo>
                      <a:pt x="41" y="137"/>
                    </a:lnTo>
                    <a:lnTo>
                      <a:pt x="41" y="137"/>
                    </a:lnTo>
                    <a:lnTo>
                      <a:pt x="41" y="137"/>
                    </a:lnTo>
                    <a:lnTo>
                      <a:pt x="41" y="137"/>
                    </a:lnTo>
                    <a:lnTo>
                      <a:pt x="41" y="137"/>
                    </a:lnTo>
                    <a:lnTo>
                      <a:pt x="41" y="137"/>
                    </a:lnTo>
                    <a:lnTo>
                      <a:pt x="41" y="145"/>
                    </a:lnTo>
                    <a:lnTo>
                      <a:pt x="41" y="145"/>
                    </a:lnTo>
                    <a:lnTo>
                      <a:pt x="41" y="145"/>
                    </a:lnTo>
                    <a:lnTo>
                      <a:pt x="41" y="145"/>
                    </a:lnTo>
                    <a:lnTo>
                      <a:pt x="41" y="145"/>
                    </a:lnTo>
                    <a:lnTo>
                      <a:pt x="41" y="145"/>
                    </a:lnTo>
                    <a:lnTo>
                      <a:pt x="41" y="145"/>
                    </a:lnTo>
                    <a:lnTo>
                      <a:pt x="41" y="145"/>
                    </a:lnTo>
                    <a:lnTo>
                      <a:pt x="41" y="153"/>
                    </a:lnTo>
                    <a:lnTo>
                      <a:pt x="41" y="153"/>
                    </a:lnTo>
                    <a:lnTo>
                      <a:pt x="41" y="153"/>
                    </a:lnTo>
                    <a:lnTo>
                      <a:pt x="41" y="153"/>
                    </a:lnTo>
                    <a:lnTo>
                      <a:pt x="41" y="153"/>
                    </a:lnTo>
                    <a:lnTo>
                      <a:pt x="41" y="153"/>
                    </a:lnTo>
                    <a:lnTo>
                      <a:pt x="41" y="153"/>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1"/>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69"/>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85"/>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202"/>
                    </a:lnTo>
                    <a:lnTo>
                      <a:pt x="41"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02"/>
                    </a:lnTo>
                    <a:lnTo>
                      <a:pt x="49" y="210"/>
                    </a:lnTo>
                    <a:lnTo>
                      <a:pt x="49" y="210"/>
                    </a:lnTo>
                    <a:lnTo>
                      <a:pt x="49" y="210"/>
                    </a:lnTo>
                    <a:lnTo>
                      <a:pt x="49" y="210"/>
                    </a:lnTo>
                    <a:lnTo>
                      <a:pt x="49" y="210"/>
                    </a:lnTo>
                    <a:lnTo>
                      <a:pt x="49" y="210"/>
                    </a:lnTo>
                    <a:lnTo>
                      <a:pt x="49" y="210"/>
                    </a:lnTo>
                    <a:lnTo>
                      <a:pt x="57" y="210"/>
                    </a:lnTo>
                    <a:lnTo>
                      <a:pt x="57" y="210"/>
                    </a:lnTo>
                    <a:lnTo>
                      <a:pt x="57" y="210"/>
                    </a:lnTo>
                    <a:lnTo>
                      <a:pt x="57" y="210"/>
                    </a:lnTo>
                    <a:lnTo>
                      <a:pt x="57" y="210"/>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18"/>
                    </a:lnTo>
                    <a:lnTo>
                      <a:pt x="57" y="226"/>
                    </a:lnTo>
                    <a:lnTo>
                      <a:pt x="57" y="226"/>
                    </a:lnTo>
                    <a:lnTo>
                      <a:pt x="57" y="226"/>
                    </a:lnTo>
                    <a:lnTo>
                      <a:pt x="57" y="226"/>
                    </a:lnTo>
                    <a:lnTo>
                      <a:pt x="57" y="226"/>
                    </a:lnTo>
                    <a:lnTo>
                      <a:pt x="57" y="226"/>
                    </a:lnTo>
                    <a:lnTo>
                      <a:pt x="65" y="226"/>
                    </a:lnTo>
                    <a:lnTo>
                      <a:pt x="65" y="226"/>
                    </a:lnTo>
                    <a:lnTo>
                      <a:pt x="65" y="226"/>
                    </a:lnTo>
                    <a:lnTo>
                      <a:pt x="65" y="226"/>
                    </a:lnTo>
                    <a:lnTo>
                      <a:pt x="65" y="226"/>
                    </a:lnTo>
                    <a:lnTo>
                      <a:pt x="65" y="226"/>
                    </a:lnTo>
                    <a:lnTo>
                      <a:pt x="65" y="226"/>
                    </a:lnTo>
                    <a:lnTo>
                      <a:pt x="65" y="226"/>
                    </a:lnTo>
                    <a:lnTo>
                      <a:pt x="65" y="226"/>
                    </a:lnTo>
                    <a:lnTo>
                      <a:pt x="65" y="226"/>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34"/>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42"/>
                    </a:lnTo>
                    <a:lnTo>
                      <a:pt x="65" y="250"/>
                    </a:lnTo>
                    <a:lnTo>
                      <a:pt x="65" y="250"/>
                    </a:lnTo>
                    <a:lnTo>
                      <a:pt x="65" y="250"/>
                    </a:lnTo>
                    <a:lnTo>
                      <a:pt x="65" y="250"/>
                    </a:lnTo>
                    <a:lnTo>
                      <a:pt x="65" y="250"/>
                    </a:lnTo>
                    <a:lnTo>
                      <a:pt x="65" y="258"/>
                    </a:lnTo>
                    <a:lnTo>
                      <a:pt x="65" y="258"/>
                    </a:lnTo>
                    <a:lnTo>
                      <a:pt x="65" y="258"/>
                    </a:lnTo>
                    <a:lnTo>
                      <a:pt x="65" y="266"/>
                    </a:lnTo>
                    <a:lnTo>
                      <a:pt x="65" y="266"/>
                    </a:lnTo>
                    <a:lnTo>
                      <a:pt x="65" y="266"/>
                    </a:lnTo>
                    <a:lnTo>
                      <a:pt x="65" y="266"/>
                    </a:lnTo>
                    <a:lnTo>
                      <a:pt x="65" y="266"/>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74"/>
                    </a:lnTo>
                    <a:lnTo>
                      <a:pt x="65" y="282"/>
                    </a:lnTo>
                    <a:lnTo>
                      <a:pt x="65" y="282"/>
                    </a:lnTo>
                    <a:lnTo>
                      <a:pt x="65" y="282"/>
                    </a:lnTo>
                    <a:lnTo>
                      <a:pt x="65" y="282"/>
                    </a:lnTo>
                    <a:lnTo>
                      <a:pt x="65" y="282"/>
                    </a:lnTo>
                    <a:lnTo>
                      <a:pt x="65" y="282"/>
                    </a:lnTo>
                    <a:lnTo>
                      <a:pt x="65" y="282"/>
                    </a:lnTo>
                    <a:lnTo>
                      <a:pt x="65" y="282"/>
                    </a:lnTo>
                    <a:lnTo>
                      <a:pt x="65" y="290"/>
                    </a:lnTo>
                    <a:lnTo>
                      <a:pt x="65" y="290"/>
                    </a:lnTo>
                    <a:lnTo>
                      <a:pt x="65" y="290"/>
                    </a:lnTo>
                    <a:lnTo>
                      <a:pt x="65" y="290"/>
                    </a:lnTo>
                    <a:lnTo>
                      <a:pt x="65" y="290"/>
                    </a:lnTo>
                    <a:lnTo>
                      <a:pt x="65" y="290"/>
                    </a:lnTo>
                    <a:lnTo>
                      <a:pt x="65" y="290"/>
                    </a:lnTo>
                    <a:lnTo>
                      <a:pt x="65" y="290"/>
                    </a:lnTo>
                    <a:lnTo>
                      <a:pt x="65" y="290"/>
                    </a:lnTo>
                    <a:lnTo>
                      <a:pt x="65" y="290"/>
                    </a:lnTo>
                    <a:lnTo>
                      <a:pt x="65" y="290"/>
                    </a:lnTo>
                    <a:lnTo>
                      <a:pt x="65" y="298"/>
                    </a:lnTo>
                    <a:lnTo>
                      <a:pt x="65" y="298"/>
                    </a:lnTo>
                    <a:lnTo>
                      <a:pt x="57" y="298"/>
                    </a:lnTo>
                    <a:lnTo>
                      <a:pt x="65" y="298"/>
                    </a:lnTo>
                    <a:lnTo>
                      <a:pt x="57" y="298"/>
                    </a:lnTo>
                    <a:lnTo>
                      <a:pt x="57" y="298"/>
                    </a:lnTo>
                    <a:lnTo>
                      <a:pt x="57" y="298"/>
                    </a:lnTo>
                    <a:lnTo>
                      <a:pt x="65" y="298"/>
                    </a:lnTo>
                    <a:lnTo>
                      <a:pt x="65" y="298"/>
                    </a:lnTo>
                    <a:lnTo>
                      <a:pt x="65" y="298"/>
                    </a:lnTo>
                    <a:lnTo>
                      <a:pt x="65" y="298"/>
                    </a:lnTo>
                    <a:lnTo>
                      <a:pt x="65" y="298"/>
                    </a:lnTo>
                    <a:lnTo>
                      <a:pt x="65" y="298"/>
                    </a:lnTo>
                    <a:lnTo>
                      <a:pt x="65" y="307"/>
                    </a:lnTo>
                    <a:lnTo>
                      <a:pt x="65" y="307"/>
                    </a:lnTo>
                    <a:lnTo>
                      <a:pt x="65" y="307"/>
                    </a:lnTo>
                    <a:lnTo>
                      <a:pt x="65" y="307"/>
                    </a:lnTo>
                    <a:lnTo>
                      <a:pt x="65" y="307"/>
                    </a:lnTo>
                    <a:lnTo>
                      <a:pt x="65" y="307"/>
                    </a:lnTo>
                    <a:lnTo>
                      <a:pt x="65" y="307"/>
                    </a:lnTo>
                    <a:lnTo>
                      <a:pt x="65" y="307"/>
                    </a:lnTo>
                    <a:lnTo>
                      <a:pt x="65" y="315"/>
                    </a:lnTo>
                    <a:lnTo>
                      <a:pt x="65" y="315"/>
                    </a:lnTo>
                    <a:lnTo>
                      <a:pt x="65" y="315"/>
                    </a:lnTo>
                    <a:lnTo>
                      <a:pt x="65" y="315"/>
                    </a:lnTo>
                    <a:lnTo>
                      <a:pt x="65" y="315"/>
                    </a:lnTo>
                    <a:lnTo>
                      <a:pt x="65" y="315"/>
                    </a:lnTo>
                    <a:lnTo>
                      <a:pt x="65" y="315"/>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23"/>
                    </a:lnTo>
                    <a:lnTo>
                      <a:pt x="65" y="331"/>
                    </a:lnTo>
                    <a:lnTo>
                      <a:pt x="65" y="331"/>
                    </a:lnTo>
                    <a:lnTo>
                      <a:pt x="65" y="331"/>
                    </a:lnTo>
                    <a:lnTo>
                      <a:pt x="65" y="331"/>
                    </a:lnTo>
                    <a:lnTo>
                      <a:pt x="65" y="331"/>
                    </a:lnTo>
                    <a:lnTo>
                      <a:pt x="65" y="331"/>
                    </a:lnTo>
                    <a:lnTo>
                      <a:pt x="65" y="331"/>
                    </a:lnTo>
                    <a:lnTo>
                      <a:pt x="65" y="331"/>
                    </a:lnTo>
                    <a:lnTo>
                      <a:pt x="65" y="331"/>
                    </a:lnTo>
                    <a:lnTo>
                      <a:pt x="65" y="331"/>
                    </a:lnTo>
                    <a:lnTo>
                      <a:pt x="65" y="331"/>
                    </a:lnTo>
                    <a:lnTo>
                      <a:pt x="73" y="331"/>
                    </a:lnTo>
                    <a:lnTo>
                      <a:pt x="65"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1"/>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39"/>
                    </a:lnTo>
                    <a:lnTo>
                      <a:pt x="73" y="347"/>
                    </a:lnTo>
                    <a:lnTo>
                      <a:pt x="73" y="347"/>
                    </a:lnTo>
                    <a:lnTo>
                      <a:pt x="73" y="347"/>
                    </a:lnTo>
                    <a:lnTo>
                      <a:pt x="81" y="347"/>
                    </a:lnTo>
                    <a:lnTo>
                      <a:pt x="73" y="347"/>
                    </a:lnTo>
                    <a:lnTo>
                      <a:pt x="81" y="347"/>
                    </a:lnTo>
                    <a:lnTo>
                      <a:pt x="81" y="347"/>
                    </a:lnTo>
                    <a:lnTo>
                      <a:pt x="81" y="355"/>
                    </a:lnTo>
                    <a:lnTo>
                      <a:pt x="81" y="355"/>
                    </a:lnTo>
                    <a:lnTo>
                      <a:pt x="81" y="355"/>
                    </a:lnTo>
                    <a:lnTo>
                      <a:pt x="81" y="355"/>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6" name="Freeform 2931"/>
              <p:cNvSpPr>
                <a:spLocks/>
              </p:cNvSpPr>
              <p:nvPr/>
            </p:nvSpPr>
            <p:spPr bwMode="auto">
              <a:xfrm>
                <a:off x="2763" y="1890"/>
                <a:ext cx="57" cy="137"/>
              </a:xfrm>
              <a:custGeom>
                <a:avLst/>
                <a:gdLst/>
                <a:ahLst/>
                <a:cxnLst>
                  <a:cxn ang="0">
                    <a:pos x="32" y="129"/>
                  </a:cxn>
                  <a:cxn ang="0">
                    <a:pos x="24" y="129"/>
                  </a:cxn>
                  <a:cxn ang="0">
                    <a:pos x="24" y="121"/>
                  </a:cxn>
                  <a:cxn ang="0">
                    <a:pos x="24" y="121"/>
                  </a:cxn>
                  <a:cxn ang="0">
                    <a:pos x="24" y="121"/>
                  </a:cxn>
                  <a:cxn ang="0">
                    <a:pos x="16" y="121"/>
                  </a:cxn>
                  <a:cxn ang="0">
                    <a:pos x="8" y="113"/>
                  </a:cxn>
                  <a:cxn ang="0">
                    <a:pos x="8" y="113"/>
                  </a:cxn>
                  <a:cxn ang="0">
                    <a:pos x="8" y="113"/>
                  </a:cxn>
                  <a:cxn ang="0">
                    <a:pos x="8" y="105"/>
                  </a:cxn>
                  <a:cxn ang="0">
                    <a:pos x="8" y="96"/>
                  </a:cxn>
                  <a:cxn ang="0">
                    <a:pos x="8" y="96"/>
                  </a:cxn>
                  <a:cxn ang="0">
                    <a:pos x="8" y="88"/>
                  </a:cxn>
                  <a:cxn ang="0">
                    <a:pos x="8" y="80"/>
                  </a:cxn>
                  <a:cxn ang="0">
                    <a:pos x="24" y="80"/>
                  </a:cxn>
                  <a:cxn ang="0">
                    <a:pos x="24" y="88"/>
                  </a:cxn>
                  <a:cxn ang="0">
                    <a:pos x="32" y="88"/>
                  </a:cxn>
                  <a:cxn ang="0">
                    <a:pos x="32" y="88"/>
                  </a:cxn>
                  <a:cxn ang="0">
                    <a:pos x="40" y="80"/>
                  </a:cxn>
                  <a:cxn ang="0">
                    <a:pos x="40" y="80"/>
                  </a:cxn>
                  <a:cxn ang="0">
                    <a:pos x="40" y="72"/>
                  </a:cxn>
                  <a:cxn ang="0">
                    <a:pos x="40" y="56"/>
                  </a:cxn>
                  <a:cxn ang="0">
                    <a:pos x="40" y="48"/>
                  </a:cxn>
                  <a:cxn ang="0">
                    <a:pos x="40" y="40"/>
                  </a:cxn>
                  <a:cxn ang="0">
                    <a:pos x="40" y="32"/>
                  </a:cxn>
                  <a:cxn ang="0">
                    <a:pos x="48" y="24"/>
                  </a:cxn>
                  <a:cxn ang="0">
                    <a:pos x="48" y="24"/>
                  </a:cxn>
                  <a:cxn ang="0">
                    <a:pos x="48" y="16"/>
                  </a:cxn>
                  <a:cxn ang="0">
                    <a:pos x="57" y="8"/>
                  </a:cxn>
                  <a:cxn ang="0">
                    <a:pos x="57" y="8"/>
                  </a:cxn>
                  <a:cxn ang="0">
                    <a:pos x="57" y="0"/>
                  </a:cxn>
                  <a:cxn ang="0">
                    <a:pos x="57" y="0"/>
                  </a:cxn>
                  <a:cxn ang="0">
                    <a:pos x="57" y="8"/>
                  </a:cxn>
                  <a:cxn ang="0">
                    <a:pos x="57" y="16"/>
                  </a:cxn>
                  <a:cxn ang="0">
                    <a:pos x="48" y="16"/>
                  </a:cxn>
                  <a:cxn ang="0">
                    <a:pos x="48" y="24"/>
                  </a:cxn>
                  <a:cxn ang="0">
                    <a:pos x="48" y="32"/>
                  </a:cxn>
                  <a:cxn ang="0">
                    <a:pos x="48" y="40"/>
                  </a:cxn>
                  <a:cxn ang="0">
                    <a:pos x="40" y="40"/>
                  </a:cxn>
                  <a:cxn ang="0">
                    <a:pos x="40" y="48"/>
                  </a:cxn>
                  <a:cxn ang="0">
                    <a:pos x="40" y="64"/>
                  </a:cxn>
                  <a:cxn ang="0">
                    <a:pos x="40" y="72"/>
                  </a:cxn>
                  <a:cxn ang="0">
                    <a:pos x="40" y="80"/>
                  </a:cxn>
                  <a:cxn ang="0">
                    <a:pos x="32" y="80"/>
                  </a:cxn>
                  <a:cxn ang="0">
                    <a:pos x="32" y="88"/>
                  </a:cxn>
                  <a:cxn ang="0">
                    <a:pos x="32" y="88"/>
                  </a:cxn>
                  <a:cxn ang="0">
                    <a:pos x="24" y="88"/>
                  </a:cxn>
                  <a:cxn ang="0">
                    <a:pos x="16" y="80"/>
                  </a:cxn>
                  <a:cxn ang="0">
                    <a:pos x="8" y="88"/>
                  </a:cxn>
                  <a:cxn ang="0">
                    <a:pos x="8" y="88"/>
                  </a:cxn>
                  <a:cxn ang="0">
                    <a:pos x="8" y="96"/>
                  </a:cxn>
                  <a:cxn ang="0">
                    <a:pos x="8" y="96"/>
                  </a:cxn>
                  <a:cxn ang="0">
                    <a:pos x="8" y="105"/>
                  </a:cxn>
                  <a:cxn ang="0">
                    <a:pos x="8" y="113"/>
                  </a:cxn>
                  <a:cxn ang="0">
                    <a:pos x="8" y="113"/>
                  </a:cxn>
                  <a:cxn ang="0">
                    <a:pos x="16" y="121"/>
                  </a:cxn>
                  <a:cxn ang="0">
                    <a:pos x="24" y="121"/>
                  </a:cxn>
                  <a:cxn ang="0">
                    <a:pos x="32" y="121"/>
                  </a:cxn>
                  <a:cxn ang="0">
                    <a:pos x="24" y="121"/>
                  </a:cxn>
                  <a:cxn ang="0">
                    <a:pos x="24" y="121"/>
                  </a:cxn>
                  <a:cxn ang="0">
                    <a:pos x="32" y="129"/>
                  </a:cxn>
                  <a:cxn ang="0">
                    <a:pos x="24" y="137"/>
                  </a:cxn>
                </a:cxnLst>
                <a:rect l="0" t="0" r="r" b="b"/>
                <a:pathLst>
                  <a:path w="57" h="137">
                    <a:moveTo>
                      <a:pt x="32" y="137"/>
                    </a:moveTo>
                    <a:lnTo>
                      <a:pt x="32" y="137"/>
                    </a:lnTo>
                    <a:lnTo>
                      <a:pt x="32" y="137"/>
                    </a:lnTo>
                    <a:lnTo>
                      <a:pt x="24" y="137"/>
                    </a:lnTo>
                    <a:lnTo>
                      <a:pt x="32"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24" y="137"/>
                    </a:lnTo>
                    <a:lnTo>
                      <a:pt x="32" y="129"/>
                    </a:lnTo>
                    <a:lnTo>
                      <a:pt x="32" y="129"/>
                    </a:lnTo>
                    <a:lnTo>
                      <a:pt x="32" y="129"/>
                    </a:lnTo>
                    <a:lnTo>
                      <a:pt x="32" y="129"/>
                    </a:lnTo>
                    <a:lnTo>
                      <a:pt x="32" y="129"/>
                    </a:lnTo>
                    <a:lnTo>
                      <a:pt x="32" y="129"/>
                    </a:lnTo>
                    <a:lnTo>
                      <a:pt x="24" y="129"/>
                    </a:lnTo>
                    <a:lnTo>
                      <a:pt x="24" y="129"/>
                    </a:lnTo>
                    <a:lnTo>
                      <a:pt x="24" y="129"/>
                    </a:lnTo>
                    <a:lnTo>
                      <a:pt x="32"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32" y="121"/>
                    </a:lnTo>
                    <a:lnTo>
                      <a:pt x="32" y="121"/>
                    </a:lnTo>
                    <a:lnTo>
                      <a:pt x="32" y="121"/>
                    </a:lnTo>
                    <a:lnTo>
                      <a:pt x="32" y="121"/>
                    </a:lnTo>
                    <a:lnTo>
                      <a:pt x="32" y="121"/>
                    </a:lnTo>
                    <a:lnTo>
                      <a:pt x="32" y="121"/>
                    </a:lnTo>
                    <a:lnTo>
                      <a:pt x="32" y="121"/>
                    </a:lnTo>
                    <a:lnTo>
                      <a:pt x="24" y="121"/>
                    </a:lnTo>
                    <a:lnTo>
                      <a:pt x="24" y="121"/>
                    </a:lnTo>
                    <a:lnTo>
                      <a:pt x="32"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8" y="121"/>
                    </a:lnTo>
                    <a:lnTo>
                      <a:pt x="8" y="121"/>
                    </a:lnTo>
                    <a:lnTo>
                      <a:pt x="16" y="121"/>
                    </a:lnTo>
                    <a:lnTo>
                      <a:pt x="8" y="121"/>
                    </a:lnTo>
                    <a:lnTo>
                      <a:pt x="8" y="121"/>
                    </a:lnTo>
                    <a:lnTo>
                      <a:pt x="8" y="121"/>
                    </a:lnTo>
                    <a:lnTo>
                      <a:pt x="8" y="113"/>
                    </a:lnTo>
                    <a:lnTo>
                      <a:pt x="8" y="121"/>
                    </a:lnTo>
                    <a:lnTo>
                      <a:pt x="8" y="121"/>
                    </a:lnTo>
                    <a:lnTo>
                      <a:pt x="8" y="113"/>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13"/>
                    </a:lnTo>
                    <a:lnTo>
                      <a:pt x="8" y="113"/>
                    </a:lnTo>
                    <a:lnTo>
                      <a:pt x="8" y="113"/>
                    </a:lnTo>
                    <a:lnTo>
                      <a:pt x="8" y="113"/>
                    </a:lnTo>
                    <a:lnTo>
                      <a:pt x="0" y="113"/>
                    </a:lnTo>
                    <a:lnTo>
                      <a:pt x="0"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96"/>
                    </a:lnTo>
                    <a:lnTo>
                      <a:pt x="8" y="105"/>
                    </a:lnTo>
                    <a:lnTo>
                      <a:pt x="8" y="105"/>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0"/>
                    </a:lnTo>
                    <a:lnTo>
                      <a:pt x="8"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24" y="80"/>
                    </a:lnTo>
                    <a:lnTo>
                      <a:pt x="24" y="80"/>
                    </a:lnTo>
                    <a:lnTo>
                      <a:pt x="24" y="80"/>
                    </a:lnTo>
                    <a:lnTo>
                      <a:pt x="24" y="80"/>
                    </a:lnTo>
                    <a:lnTo>
                      <a:pt x="24" y="80"/>
                    </a:lnTo>
                    <a:lnTo>
                      <a:pt x="24" y="88"/>
                    </a:lnTo>
                    <a:lnTo>
                      <a:pt x="24" y="80"/>
                    </a:lnTo>
                    <a:lnTo>
                      <a:pt x="24" y="80"/>
                    </a:lnTo>
                    <a:lnTo>
                      <a:pt x="24" y="80"/>
                    </a:lnTo>
                    <a:lnTo>
                      <a:pt x="24" y="80"/>
                    </a:lnTo>
                    <a:lnTo>
                      <a:pt x="24" y="80"/>
                    </a:lnTo>
                    <a:lnTo>
                      <a:pt x="24" y="80"/>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32" y="88"/>
                    </a:lnTo>
                    <a:lnTo>
                      <a:pt x="24"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32"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24"/>
                    </a:ln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57" y="16"/>
                    </a:lnTo>
                    <a:lnTo>
                      <a:pt x="57" y="16"/>
                    </a:lnTo>
                    <a:lnTo>
                      <a:pt x="57" y="16"/>
                    </a:lnTo>
                    <a:lnTo>
                      <a:pt x="57" y="16"/>
                    </a:lnTo>
                    <a:lnTo>
                      <a:pt x="57" y="16"/>
                    </a:lnTo>
                    <a:lnTo>
                      <a:pt x="57" y="16"/>
                    </a:lnTo>
                    <a:lnTo>
                      <a:pt x="57" y="16"/>
                    </a:lnTo>
                    <a:lnTo>
                      <a:pt x="57" y="8"/>
                    </a:lnTo>
                    <a:lnTo>
                      <a:pt x="57" y="16"/>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0"/>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8"/>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16"/>
                    </a:lnTo>
                    <a:lnTo>
                      <a:pt x="48" y="24"/>
                    </a:lnTo>
                    <a:lnTo>
                      <a:pt x="48" y="16"/>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48"/>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56"/>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72"/>
                    </a:lnTo>
                    <a:lnTo>
                      <a:pt x="40" y="80"/>
                    </a:lnTo>
                    <a:lnTo>
                      <a:pt x="40" y="72"/>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40" y="80"/>
                    </a:lnTo>
                    <a:lnTo>
                      <a:pt x="32" y="80"/>
                    </a:lnTo>
                    <a:lnTo>
                      <a:pt x="32" y="80"/>
                    </a:lnTo>
                    <a:lnTo>
                      <a:pt x="32" y="80"/>
                    </a:lnTo>
                    <a:lnTo>
                      <a:pt x="32" y="80"/>
                    </a:lnTo>
                    <a:lnTo>
                      <a:pt x="32" y="80"/>
                    </a:lnTo>
                    <a:lnTo>
                      <a:pt x="32" y="80"/>
                    </a:lnTo>
                    <a:lnTo>
                      <a:pt x="32" y="80"/>
                    </a:lnTo>
                    <a:lnTo>
                      <a:pt x="32" y="80"/>
                    </a:lnTo>
                    <a:lnTo>
                      <a:pt x="32" y="80"/>
                    </a:lnTo>
                    <a:lnTo>
                      <a:pt x="32" y="88"/>
                    </a:lnTo>
                    <a:lnTo>
                      <a:pt x="32" y="88"/>
                    </a:lnTo>
                    <a:lnTo>
                      <a:pt x="32" y="80"/>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32"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8"/>
                    </a:lnTo>
                    <a:lnTo>
                      <a:pt x="24" y="80"/>
                    </a:lnTo>
                    <a:lnTo>
                      <a:pt x="24" y="88"/>
                    </a:lnTo>
                    <a:lnTo>
                      <a:pt x="24" y="88"/>
                    </a:lnTo>
                    <a:lnTo>
                      <a:pt x="24" y="88"/>
                    </a:lnTo>
                    <a:lnTo>
                      <a:pt x="16" y="88"/>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0"/>
                    </a:lnTo>
                    <a:lnTo>
                      <a:pt x="16" y="88"/>
                    </a:lnTo>
                    <a:lnTo>
                      <a:pt x="16" y="88"/>
                    </a:lnTo>
                    <a:lnTo>
                      <a:pt x="16"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88"/>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96"/>
                    </a:lnTo>
                    <a:lnTo>
                      <a:pt x="8" y="105"/>
                    </a:lnTo>
                    <a:lnTo>
                      <a:pt x="8" y="105"/>
                    </a:lnTo>
                    <a:lnTo>
                      <a:pt x="8" y="96"/>
                    </a:lnTo>
                    <a:lnTo>
                      <a:pt x="8" y="96"/>
                    </a:lnTo>
                    <a:lnTo>
                      <a:pt x="8" y="96"/>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13"/>
                    </a:lnTo>
                    <a:lnTo>
                      <a:pt x="8" y="121"/>
                    </a:lnTo>
                    <a:lnTo>
                      <a:pt x="8" y="113"/>
                    </a:lnTo>
                    <a:lnTo>
                      <a:pt x="8" y="113"/>
                    </a:lnTo>
                    <a:lnTo>
                      <a:pt x="8" y="113"/>
                    </a:lnTo>
                    <a:lnTo>
                      <a:pt x="8" y="113"/>
                    </a:lnTo>
                    <a:lnTo>
                      <a:pt x="8" y="121"/>
                    </a:lnTo>
                    <a:lnTo>
                      <a:pt x="8" y="113"/>
                    </a:lnTo>
                    <a:lnTo>
                      <a:pt x="8" y="113"/>
                    </a:lnTo>
                    <a:lnTo>
                      <a:pt x="16" y="113"/>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16"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32" y="121"/>
                    </a:lnTo>
                    <a:lnTo>
                      <a:pt x="32" y="121"/>
                    </a:lnTo>
                    <a:lnTo>
                      <a:pt x="32" y="121"/>
                    </a:lnTo>
                    <a:lnTo>
                      <a:pt x="32" y="121"/>
                    </a:lnTo>
                    <a:lnTo>
                      <a:pt x="32" y="121"/>
                    </a:lnTo>
                    <a:lnTo>
                      <a:pt x="32" y="121"/>
                    </a:lnTo>
                    <a:lnTo>
                      <a:pt x="32" y="121"/>
                    </a:lnTo>
                    <a:lnTo>
                      <a:pt x="32" y="121"/>
                    </a:lnTo>
                    <a:lnTo>
                      <a:pt x="32" y="121"/>
                    </a:lnTo>
                    <a:lnTo>
                      <a:pt x="32"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1"/>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24" y="129"/>
                    </a:lnTo>
                    <a:lnTo>
                      <a:pt x="32" y="129"/>
                    </a:lnTo>
                    <a:lnTo>
                      <a:pt x="32" y="129"/>
                    </a:lnTo>
                    <a:lnTo>
                      <a:pt x="24" y="129"/>
                    </a:lnTo>
                    <a:lnTo>
                      <a:pt x="32" y="129"/>
                    </a:lnTo>
                    <a:lnTo>
                      <a:pt x="32" y="129"/>
                    </a:lnTo>
                    <a:lnTo>
                      <a:pt x="32" y="129"/>
                    </a:lnTo>
                    <a:lnTo>
                      <a:pt x="32" y="129"/>
                    </a:lnTo>
                    <a:lnTo>
                      <a:pt x="32" y="129"/>
                    </a:lnTo>
                    <a:lnTo>
                      <a:pt x="32" y="129"/>
                    </a:lnTo>
                    <a:lnTo>
                      <a:pt x="32" y="129"/>
                    </a:lnTo>
                    <a:lnTo>
                      <a:pt x="32" y="129"/>
                    </a:lnTo>
                    <a:lnTo>
                      <a:pt x="32" y="129"/>
                    </a:lnTo>
                    <a:lnTo>
                      <a:pt x="32" y="129"/>
                    </a:lnTo>
                    <a:lnTo>
                      <a:pt x="32" y="137"/>
                    </a:lnTo>
                    <a:lnTo>
                      <a:pt x="32" y="137"/>
                    </a:lnTo>
                    <a:lnTo>
                      <a:pt x="32" y="137"/>
                    </a:lnTo>
                    <a:lnTo>
                      <a:pt x="32" y="137"/>
                    </a:lnTo>
                    <a:lnTo>
                      <a:pt x="24" y="137"/>
                    </a:lnTo>
                    <a:lnTo>
                      <a:pt x="24" y="137"/>
                    </a:lnTo>
                    <a:lnTo>
                      <a:pt x="24" y="137"/>
                    </a:lnTo>
                    <a:lnTo>
                      <a:pt x="24" y="137"/>
                    </a:lnTo>
                    <a:lnTo>
                      <a:pt x="32" y="137"/>
                    </a:lnTo>
                    <a:lnTo>
                      <a:pt x="32" y="137"/>
                    </a:lnTo>
                    <a:lnTo>
                      <a:pt x="32" y="137"/>
                    </a:lnTo>
                    <a:lnTo>
                      <a:pt x="32" y="137"/>
                    </a:lnTo>
                    <a:lnTo>
                      <a:pt x="32" y="137"/>
                    </a:lnTo>
                    <a:lnTo>
                      <a:pt x="32" y="137"/>
                    </a:lnTo>
                    <a:lnTo>
                      <a:pt x="32" y="137"/>
                    </a:lnTo>
                    <a:lnTo>
                      <a:pt x="32" y="137"/>
                    </a:lnTo>
                    <a:lnTo>
                      <a:pt x="32" y="137"/>
                    </a:lnTo>
                    <a:lnTo>
                      <a:pt x="32" y="137"/>
                    </a:lnTo>
                    <a:lnTo>
                      <a:pt x="32" y="137"/>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7" name="Freeform 2932"/>
              <p:cNvSpPr>
                <a:spLocks/>
              </p:cNvSpPr>
              <p:nvPr/>
            </p:nvSpPr>
            <p:spPr bwMode="auto">
              <a:xfrm>
                <a:off x="2755" y="1696"/>
                <a:ext cx="81" cy="194"/>
              </a:xfrm>
              <a:custGeom>
                <a:avLst/>
                <a:gdLst/>
                <a:ahLst/>
                <a:cxnLst>
                  <a:cxn ang="0">
                    <a:pos x="73" y="186"/>
                  </a:cxn>
                  <a:cxn ang="0">
                    <a:pos x="73" y="186"/>
                  </a:cxn>
                  <a:cxn ang="0">
                    <a:pos x="73" y="178"/>
                  </a:cxn>
                  <a:cxn ang="0">
                    <a:pos x="81" y="169"/>
                  </a:cxn>
                  <a:cxn ang="0">
                    <a:pos x="81" y="161"/>
                  </a:cxn>
                  <a:cxn ang="0">
                    <a:pos x="81" y="145"/>
                  </a:cxn>
                  <a:cxn ang="0">
                    <a:pos x="81" y="137"/>
                  </a:cxn>
                  <a:cxn ang="0">
                    <a:pos x="81" y="129"/>
                  </a:cxn>
                  <a:cxn ang="0">
                    <a:pos x="81" y="121"/>
                  </a:cxn>
                  <a:cxn ang="0">
                    <a:pos x="81" y="121"/>
                  </a:cxn>
                  <a:cxn ang="0">
                    <a:pos x="81" y="113"/>
                  </a:cxn>
                  <a:cxn ang="0">
                    <a:pos x="73" y="97"/>
                  </a:cxn>
                  <a:cxn ang="0">
                    <a:pos x="73" y="89"/>
                  </a:cxn>
                  <a:cxn ang="0">
                    <a:pos x="73" y="81"/>
                  </a:cxn>
                  <a:cxn ang="0">
                    <a:pos x="65" y="81"/>
                  </a:cxn>
                  <a:cxn ang="0">
                    <a:pos x="56" y="81"/>
                  </a:cxn>
                  <a:cxn ang="0">
                    <a:pos x="48" y="81"/>
                  </a:cxn>
                  <a:cxn ang="0">
                    <a:pos x="32" y="89"/>
                  </a:cxn>
                  <a:cxn ang="0">
                    <a:pos x="24" y="89"/>
                  </a:cxn>
                  <a:cxn ang="0">
                    <a:pos x="16" y="89"/>
                  </a:cxn>
                  <a:cxn ang="0">
                    <a:pos x="0" y="89"/>
                  </a:cxn>
                  <a:cxn ang="0">
                    <a:pos x="0" y="81"/>
                  </a:cxn>
                  <a:cxn ang="0">
                    <a:pos x="0" y="73"/>
                  </a:cxn>
                  <a:cxn ang="0">
                    <a:pos x="0" y="73"/>
                  </a:cxn>
                  <a:cxn ang="0">
                    <a:pos x="0" y="65"/>
                  </a:cxn>
                  <a:cxn ang="0">
                    <a:pos x="0" y="56"/>
                  </a:cxn>
                  <a:cxn ang="0">
                    <a:pos x="0" y="48"/>
                  </a:cxn>
                  <a:cxn ang="0">
                    <a:pos x="0" y="32"/>
                  </a:cxn>
                  <a:cxn ang="0">
                    <a:pos x="0" y="24"/>
                  </a:cxn>
                  <a:cxn ang="0">
                    <a:pos x="8" y="8"/>
                  </a:cxn>
                  <a:cxn ang="0">
                    <a:pos x="16" y="0"/>
                  </a:cxn>
                  <a:cxn ang="0">
                    <a:pos x="16" y="0"/>
                  </a:cxn>
                  <a:cxn ang="0">
                    <a:pos x="8" y="16"/>
                  </a:cxn>
                  <a:cxn ang="0">
                    <a:pos x="0" y="24"/>
                  </a:cxn>
                  <a:cxn ang="0">
                    <a:pos x="0" y="32"/>
                  </a:cxn>
                  <a:cxn ang="0">
                    <a:pos x="0" y="48"/>
                  </a:cxn>
                  <a:cxn ang="0">
                    <a:pos x="0" y="56"/>
                  </a:cxn>
                  <a:cxn ang="0">
                    <a:pos x="0" y="65"/>
                  </a:cxn>
                  <a:cxn ang="0">
                    <a:pos x="0" y="73"/>
                  </a:cxn>
                  <a:cxn ang="0">
                    <a:pos x="0" y="73"/>
                  </a:cxn>
                  <a:cxn ang="0">
                    <a:pos x="0" y="81"/>
                  </a:cxn>
                  <a:cxn ang="0">
                    <a:pos x="8" y="81"/>
                  </a:cxn>
                  <a:cxn ang="0">
                    <a:pos x="16" y="89"/>
                  </a:cxn>
                  <a:cxn ang="0">
                    <a:pos x="24" y="89"/>
                  </a:cxn>
                  <a:cxn ang="0">
                    <a:pos x="40" y="89"/>
                  </a:cxn>
                  <a:cxn ang="0">
                    <a:pos x="48" y="81"/>
                  </a:cxn>
                  <a:cxn ang="0">
                    <a:pos x="56" y="81"/>
                  </a:cxn>
                  <a:cxn ang="0">
                    <a:pos x="65" y="81"/>
                  </a:cxn>
                  <a:cxn ang="0">
                    <a:pos x="73" y="81"/>
                  </a:cxn>
                  <a:cxn ang="0">
                    <a:pos x="73" y="89"/>
                  </a:cxn>
                  <a:cxn ang="0">
                    <a:pos x="81" y="97"/>
                  </a:cxn>
                  <a:cxn ang="0">
                    <a:pos x="81" y="113"/>
                  </a:cxn>
                  <a:cxn ang="0">
                    <a:pos x="81" y="121"/>
                  </a:cxn>
                  <a:cxn ang="0">
                    <a:pos x="81" y="129"/>
                  </a:cxn>
                  <a:cxn ang="0">
                    <a:pos x="81" y="129"/>
                  </a:cxn>
                  <a:cxn ang="0">
                    <a:pos x="81" y="145"/>
                  </a:cxn>
                  <a:cxn ang="0">
                    <a:pos x="81" y="153"/>
                  </a:cxn>
                  <a:cxn ang="0">
                    <a:pos x="81" y="161"/>
                  </a:cxn>
                  <a:cxn ang="0">
                    <a:pos x="81" y="178"/>
                  </a:cxn>
                  <a:cxn ang="0">
                    <a:pos x="73" y="178"/>
                  </a:cxn>
                  <a:cxn ang="0">
                    <a:pos x="73" y="186"/>
                  </a:cxn>
                  <a:cxn ang="0">
                    <a:pos x="73" y="194"/>
                  </a:cxn>
                </a:cxnLst>
                <a:rect l="0" t="0" r="r" b="b"/>
                <a:pathLst>
                  <a:path w="81" h="194">
                    <a:moveTo>
                      <a:pt x="65" y="194"/>
                    </a:moveTo>
                    <a:lnTo>
                      <a:pt x="65" y="194"/>
                    </a:lnTo>
                    <a:lnTo>
                      <a:pt x="65" y="194"/>
                    </a:lnTo>
                    <a:lnTo>
                      <a:pt x="65"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1"/>
                    </a:lnTo>
                    <a:lnTo>
                      <a:pt x="81" y="169"/>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97"/>
                    </a:lnTo>
                    <a:lnTo>
                      <a:pt x="81" y="97"/>
                    </a:lnTo>
                    <a:lnTo>
                      <a:pt x="81" y="97"/>
                    </a:lnTo>
                    <a:lnTo>
                      <a:pt x="81" y="97"/>
                    </a:lnTo>
                    <a:lnTo>
                      <a:pt x="81" y="97"/>
                    </a:lnTo>
                    <a:lnTo>
                      <a:pt x="81"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97"/>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48" y="81"/>
                    </a:lnTo>
                    <a:lnTo>
                      <a:pt x="48" y="81"/>
                    </a:lnTo>
                    <a:lnTo>
                      <a:pt x="48" y="81"/>
                    </a:lnTo>
                    <a:lnTo>
                      <a:pt x="48" y="81"/>
                    </a:lnTo>
                    <a:lnTo>
                      <a:pt x="48" y="81"/>
                    </a:lnTo>
                    <a:lnTo>
                      <a:pt x="48" y="81"/>
                    </a:lnTo>
                    <a:lnTo>
                      <a:pt x="48" y="81"/>
                    </a:lnTo>
                    <a:lnTo>
                      <a:pt x="48" y="81"/>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0" y="89"/>
                    </a:lnTo>
                    <a:lnTo>
                      <a:pt x="0" y="89"/>
                    </a:lnTo>
                    <a:lnTo>
                      <a:pt x="0" y="89"/>
                    </a:lnTo>
                    <a:lnTo>
                      <a:pt x="0" y="89"/>
                    </a:lnTo>
                    <a:lnTo>
                      <a:pt x="0" y="89"/>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65"/>
                    </a:lnTo>
                    <a:lnTo>
                      <a:pt x="0" y="65"/>
                    </a:lnTo>
                    <a:lnTo>
                      <a:pt x="0" y="73"/>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48"/>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56"/>
                    </a:lnTo>
                    <a:lnTo>
                      <a:pt x="0" y="65"/>
                    </a:lnTo>
                    <a:lnTo>
                      <a:pt x="0" y="56"/>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65"/>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9"/>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9"/>
                    </a:lnTo>
                    <a:lnTo>
                      <a:pt x="16" y="81"/>
                    </a:lnTo>
                    <a:lnTo>
                      <a:pt x="16" y="81"/>
                    </a:lnTo>
                    <a:lnTo>
                      <a:pt x="16" y="81"/>
                    </a:lnTo>
                    <a:lnTo>
                      <a:pt x="16" y="81"/>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32"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1"/>
                    </a:lnTo>
                    <a:lnTo>
                      <a:pt x="40" y="81"/>
                    </a:lnTo>
                    <a:lnTo>
                      <a:pt x="40" y="81"/>
                    </a:lnTo>
                    <a:lnTo>
                      <a:pt x="40" y="81"/>
                    </a:lnTo>
                    <a:lnTo>
                      <a:pt x="48" y="81"/>
                    </a:lnTo>
                    <a:lnTo>
                      <a:pt x="48" y="81"/>
                    </a:lnTo>
                    <a:lnTo>
                      <a:pt x="48" y="81"/>
                    </a:lnTo>
                    <a:lnTo>
                      <a:pt x="48" y="81"/>
                    </a:lnTo>
                    <a:lnTo>
                      <a:pt x="48" y="81"/>
                    </a:lnTo>
                    <a:lnTo>
                      <a:pt x="48" y="81"/>
                    </a:lnTo>
                    <a:lnTo>
                      <a:pt x="48" y="81"/>
                    </a:lnTo>
                    <a:lnTo>
                      <a:pt x="48" y="81"/>
                    </a:lnTo>
                    <a:lnTo>
                      <a:pt x="56" y="81"/>
                    </a:lnTo>
                    <a:lnTo>
                      <a:pt x="48" y="81"/>
                    </a:lnTo>
                    <a:lnTo>
                      <a:pt x="48"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9"/>
                    </a:lnTo>
                    <a:lnTo>
                      <a:pt x="73" y="81"/>
                    </a:lnTo>
                    <a:lnTo>
                      <a:pt x="73" y="81"/>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81" y="89"/>
                    </a:lnTo>
                    <a:lnTo>
                      <a:pt x="81" y="89"/>
                    </a:lnTo>
                    <a:lnTo>
                      <a:pt x="81" y="97"/>
                    </a:lnTo>
                    <a:lnTo>
                      <a:pt x="81" y="97"/>
                    </a:lnTo>
                    <a:lnTo>
                      <a:pt x="73" y="97"/>
                    </a:lnTo>
                    <a:lnTo>
                      <a:pt x="73" y="97"/>
                    </a:lnTo>
                    <a:lnTo>
                      <a:pt x="73" y="97"/>
                    </a:lnTo>
                    <a:lnTo>
                      <a:pt x="73"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97"/>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13"/>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9"/>
                    </a:lnTo>
                    <a:lnTo>
                      <a:pt x="81" y="121"/>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37"/>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45"/>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53"/>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1"/>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69"/>
                    </a:lnTo>
                    <a:lnTo>
                      <a:pt x="81" y="178"/>
                    </a:lnTo>
                    <a:lnTo>
                      <a:pt x="81" y="178"/>
                    </a:lnTo>
                    <a:lnTo>
                      <a:pt x="81" y="178"/>
                    </a:lnTo>
                    <a:lnTo>
                      <a:pt x="81" y="178"/>
                    </a:lnTo>
                    <a:lnTo>
                      <a:pt x="81" y="178"/>
                    </a:lnTo>
                    <a:lnTo>
                      <a:pt x="81" y="178"/>
                    </a:lnTo>
                    <a:lnTo>
                      <a:pt x="81" y="178"/>
                    </a:lnTo>
                    <a:lnTo>
                      <a:pt x="81" y="178"/>
                    </a:lnTo>
                    <a:lnTo>
                      <a:pt x="81" y="178"/>
                    </a:lnTo>
                    <a:lnTo>
                      <a:pt x="81"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78"/>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86"/>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73" y="194"/>
                    </a:lnTo>
                    <a:lnTo>
                      <a:pt x="65" y="194"/>
                    </a:lnTo>
                    <a:lnTo>
                      <a:pt x="65" y="194"/>
                    </a:lnTo>
                    <a:lnTo>
                      <a:pt x="65" y="194"/>
                    </a:lnTo>
                    <a:lnTo>
                      <a:pt x="65" y="19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8" name="Freeform 2933"/>
              <p:cNvSpPr>
                <a:spLocks/>
              </p:cNvSpPr>
              <p:nvPr/>
            </p:nvSpPr>
            <p:spPr bwMode="auto">
              <a:xfrm>
                <a:off x="2779" y="1454"/>
                <a:ext cx="105" cy="242"/>
              </a:xfrm>
              <a:custGeom>
                <a:avLst/>
                <a:gdLst/>
                <a:ahLst/>
                <a:cxnLst>
                  <a:cxn ang="0">
                    <a:pos x="0" y="226"/>
                  </a:cxn>
                  <a:cxn ang="0">
                    <a:pos x="8" y="218"/>
                  </a:cxn>
                  <a:cxn ang="0">
                    <a:pos x="16" y="202"/>
                  </a:cxn>
                  <a:cxn ang="0">
                    <a:pos x="24" y="202"/>
                  </a:cxn>
                  <a:cxn ang="0">
                    <a:pos x="41" y="194"/>
                  </a:cxn>
                  <a:cxn ang="0">
                    <a:pos x="41" y="185"/>
                  </a:cxn>
                  <a:cxn ang="0">
                    <a:pos x="41" y="169"/>
                  </a:cxn>
                  <a:cxn ang="0">
                    <a:pos x="49" y="161"/>
                  </a:cxn>
                  <a:cxn ang="0">
                    <a:pos x="57" y="153"/>
                  </a:cxn>
                  <a:cxn ang="0">
                    <a:pos x="49" y="145"/>
                  </a:cxn>
                  <a:cxn ang="0">
                    <a:pos x="49" y="145"/>
                  </a:cxn>
                  <a:cxn ang="0">
                    <a:pos x="57" y="137"/>
                  </a:cxn>
                  <a:cxn ang="0">
                    <a:pos x="57" y="137"/>
                  </a:cxn>
                  <a:cxn ang="0">
                    <a:pos x="65" y="129"/>
                  </a:cxn>
                  <a:cxn ang="0">
                    <a:pos x="65" y="121"/>
                  </a:cxn>
                  <a:cxn ang="0">
                    <a:pos x="73" y="113"/>
                  </a:cxn>
                  <a:cxn ang="0">
                    <a:pos x="81" y="105"/>
                  </a:cxn>
                  <a:cxn ang="0">
                    <a:pos x="89" y="97"/>
                  </a:cxn>
                  <a:cxn ang="0">
                    <a:pos x="89" y="97"/>
                  </a:cxn>
                  <a:cxn ang="0">
                    <a:pos x="97" y="89"/>
                  </a:cxn>
                  <a:cxn ang="0">
                    <a:pos x="97" y="89"/>
                  </a:cxn>
                  <a:cxn ang="0">
                    <a:pos x="97" y="81"/>
                  </a:cxn>
                  <a:cxn ang="0">
                    <a:pos x="105" y="73"/>
                  </a:cxn>
                  <a:cxn ang="0">
                    <a:pos x="105" y="64"/>
                  </a:cxn>
                  <a:cxn ang="0">
                    <a:pos x="105" y="56"/>
                  </a:cxn>
                  <a:cxn ang="0">
                    <a:pos x="105" y="48"/>
                  </a:cxn>
                  <a:cxn ang="0">
                    <a:pos x="105" y="32"/>
                  </a:cxn>
                  <a:cxn ang="0">
                    <a:pos x="105" y="24"/>
                  </a:cxn>
                  <a:cxn ang="0">
                    <a:pos x="105" y="8"/>
                  </a:cxn>
                  <a:cxn ang="0">
                    <a:pos x="97" y="8"/>
                  </a:cxn>
                  <a:cxn ang="0">
                    <a:pos x="97" y="0"/>
                  </a:cxn>
                  <a:cxn ang="0">
                    <a:pos x="105" y="8"/>
                  </a:cxn>
                  <a:cxn ang="0">
                    <a:pos x="105" y="16"/>
                  </a:cxn>
                  <a:cxn ang="0">
                    <a:pos x="105" y="32"/>
                  </a:cxn>
                  <a:cxn ang="0">
                    <a:pos x="105" y="40"/>
                  </a:cxn>
                  <a:cxn ang="0">
                    <a:pos x="105" y="48"/>
                  </a:cxn>
                  <a:cxn ang="0">
                    <a:pos x="105" y="56"/>
                  </a:cxn>
                  <a:cxn ang="0">
                    <a:pos x="105" y="64"/>
                  </a:cxn>
                  <a:cxn ang="0">
                    <a:pos x="105" y="81"/>
                  </a:cxn>
                  <a:cxn ang="0">
                    <a:pos x="97" y="89"/>
                  </a:cxn>
                  <a:cxn ang="0">
                    <a:pos x="97" y="89"/>
                  </a:cxn>
                  <a:cxn ang="0">
                    <a:pos x="89" y="97"/>
                  </a:cxn>
                  <a:cxn ang="0">
                    <a:pos x="89" y="97"/>
                  </a:cxn>
                  <a:cxn ang="0">
                    <a:pos x="81" y="105"/>
                  </a:cxn>
                  <a:cxn ang="0">
                    <a:pos x="73" y="113"/>
                  </a:cxn>
                  <a:cxn ang="0">
                    <a:pos x="65" y="121"/>
                  </a:cxn>
                  <a:cxn ang="0">
                    <a:pos x="65" y="129"/>
                  </a:cxn>
                  <a:cxn ang="0">
                    <a:pos x="57" y="137"/>
                  </a:cxn>
                  <a:cxn ang="0">
                    <a:pos x="57" y="137"/>
                  </a:cxn>
                  <a:cxn ang="0">
                    <a:pos x="49" y="145"/>
                  </a:cxn>
                  <a:cxn ang="0">
                    <a:pos x="49" y="145"/>
                  </a:cxn>
                  <a:cxn ang="0">
                    <a:pos x="57" y="153"/>
                  </a:cxn>
                  <a:cxn ang="0">
                    <a:pos x="49" y="153"/>
                  </a:cxn>
                  <a:cxn ang="0">
                    <a:pos x="49" y="169"/>
                  </a:cxn>
                  <a:cxn ang="0">
                    <a:pos x="41" y="185"/>
                  </a:cxn>
                  <a:cxn ang="0">
                    <a:pos x="41" y="194"/>
                  </a:cxn>
                  <a:cxn ang="0">
                    <a:pos x="32" y="202"/>
                  </a:cxn>
                  <a:cxn ang="0">
                    <a:pos x="16" y="202"/>
                  </a:cxn>
                  <a:cxn ang="0">
                    <a:pos x="8" y="218"/>
                  </a:cxn>
                  <a:cxn ang="0">
                    <a:pos x="8" y="226"/>
                  </a:cxn>
                  <a:cxn ang="0">
                    <a:pos x="0" y="234"/>
                  </a:cxn>
                </a:cxnLst>
                <a:rect l="0" t="0" r="r" b="b"/>
                <a:pathLst>
                  <a:path w="105" h="242">
                    <a:moveTo>
                      <a:pt x="0" y="242"/>
                    </a:move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26"/>
                    </a:lnTo>
                    <a:lnTo>
                      <a:pt x="0" y="226"/>
                    </a:lnTo>
                    <a:lnTo>
                      <a:pt x="0" y="226"/>
                    </a:lnTo>
                    <a:lnTo>
                      <a:pt x="0" y="226"/>
                    </a:lnTo>
                    <a:lnTo>
                      <a:pt x="8" y="226"/>
                    </a:lnTo>
                    <a:lnTo>
                      <a:pt x="0" y="226"/>
                    </a:lnTo>
                    <a:lnTo>
                      <a:pt x="0"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8"/>
                    </a:lnTo>
                    <a:lnTo>
                      <a:pt x="8" y="210"/>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02"/>
                    </a:lnTo>
                    <a:lnTo>
                      <a:pt x="16" y="210"/>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24" y="202"/>
                    </a:lnTo>
                    <a:lnTo>
                      <a:pt x="24" y="202"/>
                    </a:lnTo>
                    <a:lnTo>
                      <a:pt x="24" y="202"/>
                    </a:lnTo>
                    <a:lnTo>
                      <a:pt x="24" y="202"/>
                    </a:lnTo>
                    <a:lnTo>
                      <a:pt x="24" y="202"/>
                    </a:lnTo>
                    <a:lnTo>
                      <a:pt x="24" y="202"/>
                    </a:lnTo>
                    <a:lnTo>
                      <a:pt x="24" y="202"/>
                    </a:lnTo>
                    <a:lnTo>
                      <a:pt x="24" y="202"/>
                    </a:lnTo>
                    <a:lnTo>
                      <a:pt x="24" y="202"/>
                    </a:lnTo>
                    <a:lnTo>
                      <a:pt x="24" y="202"/>
                    </a:lnTo>
                    <a:lnTo>
                      <a:pt x="24" y="202"/>
                    </a:lnTo>
                    <a:lnTo>
                      <a:pt x="32" y="202"/>
                    </a:lnTo>
                    <a:lnTo>
                      <a:pt x="32" y="202"/>
                    </a:lnTo>
                    <a:lnTo>
                      <a:pt x="32" y="202"/>
                    </a:lnTo>
                    <a:lnTo>
                      <a:pt x="32" y="202"/>
                    </a:lnTo>
                    <a:lnTo>
                      <a:pt x="32" y="202"/>
                    </a:lnTo>
                    <a:lnTo>
                      <a:pt x="32" y="202"/>
                    </a:lnTo>
                    <a:lnTo>
                      <a:pt x="32" y="202"/>
                    </a:lnTo>
                    <a:lnTo>
                      <a:pt x="41" y="202"/>
                    </a:lnTo>
                    <a:lnTo>
                      <a:pt x="41" y="202"/>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85"/>
                    </a:lnTo>
                    <a:lnTo>
                      <a:pt x="41" y="185"/>
                    </a:lnTo>
                    <a:lnTo>
                      <a:pt x="41" y="185"/>
                    </a:lnTo>
                    <a:lnTo>
                      <a:pt x="41" y="185"/>
                    </a:lnTo>
                    <a:lnTo>
                      <a:pt x="41" y="185"/>
                    </a:lnTo>
                    <a:lnTo>
                      <a:pt x="41" y="185"/>
                    </a:lnTo>
                    <a:lnTo>
                      <a:pt x="41" y="185"/>
                    </a:lnTo>
                    <a:lnTo>
                      <a:pt x="41" y="185"/>
                    </a:lnTo>
                    <a:lnTo>
                      <a:pt x="41" y="185"/>
                    </a:lnTo>
                    <a:lnTo>
                      <a:pt x="41" y="185"/>
                    </a:lnTo>
                    <a:lnTo>
                      <a:pt x="41" y="177"/>
                    </a:lnTo>
                    <a:lnTo>
                      <a:pt x="41" y="177"/>
                    </a:lnTo>
                    <a:lnTo>
                      <a:pt x="41" y="177"/>
                    </a:lnTo>
                    <a:lnTo>
                      <a:pt x="41" y="177"/>
                    </a:lnTo>
                    <a:lnTo>
                      <a:pt x="41" y="177"/>
                    </a:lnTo>
                    <a:lnTo>
                      <a:pt x="41" y="177"/>
                    </a:lnTo>
                    <a:lnTo>
                      <a:pt x="41" y="177"/>
                    </a:lnTo>
                    <a:lnTo>
                      <a:pt x="41" y="177"/>
                    </a:lnTo>
                    <a:lnTo>
                      <a:pt x="41" y="177"/>
                    </a:lnTo>
                    <a:lnTo>
                      <a:pt x="41" y="177"/>
                    </a:lnTo>
                    <a:lnTo>
                      <a:pt x="41" y="177"/>
                    </a:lnTo>
                    <a:lnTo>
                      <a:pt x="41" y="169"/>
                    </a:lnTo>
                    <a:lnTo>
                      <a:pt x="41" y="169"/>
                    </a:lnTo>
                    <a:lnTo>
                      <a:pt x="49" y="169"/>
                    </a:lnTo>
                    <a:lnTo>
                      <a:pt x="49" y="169"/>
                    </a:lnTo>
                    <a:lnTo>
                      <a:pt x="49" y="169"/>
                    </a:lnTo>
                    <a:lnTo>
                      <a:pt x="49" y="169"/>
                    </a:lnTo>
                    <a:lnTo>
                      <a:pt x="49" y="169"/>
                    </a:lnTo>
                    <a:lnTo>
                      <a:pt x="49" y="169"/>
                    </a:lnTo>
                    <a:lnTo>
                      <a:pt x="49" y="169"/>
                    </a:lnTo>
                    <a:lnTo>
                      <a:pt x="49" y="169"/>
                    </a:lnTo>
                    <a:lnTo>
                      <a:pt x="49" y="169"/>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53"/>
                    </a:lnTo>
                    <a:lnTo>
                      <a:pt x="49" y="153"/>
                    </a:lnTo>
                    <a:lnTo>
                      <a:pt x="49" y="161"/>
                    </a:lnTo>
                    <a:lnTo>
                      <a:pt x="49" y="161"/>
                    </a:lnTo>
                    <a:lnTo>
                      <a:pt x="49" y="153"/>
                    </a:lnTo>
                    <a:lnTo>
                      <a:pt x="49" y="153"/>
                    </a:lnTo>
                    <a:lnTo>
                      <a:pt x="49" y="153"/>
                    </a:lnTo>
                    <a:lnTo>
                      <a:pt x="49"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57" y="153"/>
                    </a:lnTo>
                    <a:lnTo>
                      <a:pt x="57" y="153"/>
                    </a:lnTo>
                    <a:lnTo>
                      <a:pt x="57" y="153"/>
                    </a:lnTo>
                    <a:lnTo>
                      <a:pt x="57" y="153"/>
                    </a:lnTo>
                    <a:lnTo>
                      <a:pt x="57" y="153"/>
                    </a:lnTo>
                    <a:lnTo>
                      <a:pt x="57" y="153"/>
                    </a:lnTo>
                    <a:lnTo>
                      <a:pt x="57" y="153"/>
                    </a:lnTo>
                    <a:lnTo>
                      <a:pt x="57"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37"/>
                    </a:lnTo>
                    <a:lnTo>
                      <a:pt x="57" y="137"/>
                    </a:lnTo>
                    <a:lnTo>
                      <a:pt x="57" y="137"/>
                    </a:lnTo>
                    <a:lnTo>
                      <a:pt x="57" y="145"/>
                    </a:lnTo>
                    <a:lnTo>
                      <a:pt x="57" y="137"/>
                    </a:lnTo>
                    <a:lnTo>
                      <a:pt x="57" y="137"/>
                    </a:lnTo>
                    <a:lnTo>
                      <a:pt x="57" y="137"/>
                    </a:lnTo>
                    <a:lnTo>
                      <a:pt x="57" y="145"/>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57" y="137"/>
                    </a:lnTo>
                    <a:lnTo>
                      <a:pt x="65" y="137"/>
                    </a:lnTo>
                    <a:lnTo>
                      <a:pt x="57" y="137"/>
                    </a:lnTo>
                    <a:lnTo>
                      <a:pt x="57" y="137"/>
                    </a:lnTo>
                    <a:lnTo>
                      <a:pt x="57" y="137"/>
                    </a:lnTo>
                    <a:lnTo>
                      <a:pt x="57" y="137"/>
                    </a:lnTo>
                    <a:lnTo>
                      <a:pt x="57" y="137"/>
                    </a:lnTo>
                    <a:lnTo>
                      <a:pt x="57" y="137"/>
                    </a:lnTo>
                    <a:lnTo>
                      <a:pt x="57" y="137"/>
                    </a:lnTo>
                    <a:lnTo>
                      <a:pt x="57" y="137"/>
                    </a:lnTo>
                    <a:lnTo>
                      <a:pt x="57" y="137"/>
                    </a:lnTo>
                    <a:lnTo>
                      <a:pt x="57" y="137"/>
                    </a:lnTo>
                    <a:lnTo>
                      <a:pt x="57" y="129"/>
                    </a:lnTo>
                    <a:lnTo>
                      <a:pt x="57"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1"/>
                    </a:lnTo>
                    <a:lnTo>
                      <a:pt x="65" y="121"/>
                    </a:lnTo>
                    <a:lnTo>
                      <a:pt x="65" y="129"/>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73" y="121"/>
                    </a:lnTo>
                    <a:lnTo>
                      <a:pt x="73" y="121"/>
                    </a:lnTo>
                    <a:lnTo>
                      <a:pt x="73" y="121"/>
                    </a:lnTo>
                    <a:lnTo>
                      <a:pt x="73" y="121"/>
                    </a:lnTo>
                    <a:lnTo>
                      <a:pt x="73" y="121"/>
                    </a:lnTo>
                    <a:lnTo>
                      <a:pt x="73" y="121"/>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81" y="113"/>
                    </a:lnTo>
                    <a:lnTo>
                      <a:pt x="81" y="113"/>
                    </a:lnTo>
                    <a:lnTo>
                      <a:pt x="81" y="113"/>
                    </a:lnTo>
                    <a:lnTo>
                      <a:pt x="81" y="113"/>
                    </a:lnTo>
                    <a:lnTo>
                      <a:pt x="81" y="113"/>
                    </a:lnTo>
                    <a:lnTo>
                      <a:pt x="81" y="105"/>
                    </a:lnTo>
                    <a:lnTo>
                      <a:pt x="81" y="113"/>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97" y="97"/>
                    </a:lnTo>
                    <a:lnTo>
                      <a:pt x="97" y="97"/>
                    </a:lnTo>
                    <a:lnTo>
                      <a:pt x="97" y="97"/>
                    </a:lnTo>
                    <a:lnTo>
                      <a:pt x="97" y="97"/>
                    </a:lnTo>
                    <a:lnTo>
                      <a:pt x="97" y="97"/>
                    </a:lnTo>
                    <a:lnTo>
                      <a:pt x="97" y="89"/>
                    </a:lnTo>
                    <a:lnTo>
                      <a:pt x="97" y="89"/>
                    </a:lnTo>
                    <a:lnTo>
                      <a:pt x="97" y="97"/>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105" y="81"/>
                    </a:lnTo>
                    <a:lnTo>
                      <a:pt x="97" y="81"/>
                    </a:lnTo>
                    <a:lnTo>
                      <a:pt x="97" y="81"/>
                    </a:lnTo>
                    <a:lnTo>
                      <a:pt x="97" y="81"/>
                    </a:lnTo>
                    <a:lnTo>
                      <a:pt x="105" y="73"/>
                    </a:lnTo>
                    <a:lnTo>
                      <a:pt x="105" y="81"/>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64"/>
                    </a:lnTo>
                    <a:lnTo>
                      <a:pt x="105" y="73"/>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8"/>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8"/>
                    </a:lnTo>
                    <a:lnTo>
                      <a:pt x="97" y="8"/>
                    </a:lnTo>
                    <a:lnTo>
                      <a:pt x="97" y="8"/>
                    </a:lnTo>
                    <a:lnTo>
                      <a:pt x="97" y="8"/>
                    </a:lnTo>
                    <a:lnTo>
                      <a:pt x="97" y="8"/>
                    </a:lnTo>
                    <a:lnTo>
                      <a:pt x="97" y="8"/>
                    </a:lnTo>
                    <a:lnTo>
                      <a:pt x="97" y="8"/>
                    </a:lnTo>
                    <a:lnTo>
                      <a:pt x="97" y="8"/>
                    </a:lnTo>
                    <a:lnTo>
                      <a:pt x="97" y="8"/>
                    </a:lnTo>
                    <a:lnTo>
                      <a:pt x="97" y="8"/>
                    </a:lnTo>
                    <a:lnTo>
                      <a:pt x="97" y="8"/>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8"/>
                    </a:lnTo>
                    <a:lnTo>
                      <a:pt x="97" y="8"/>
                    </a:lnTo>
                    <a:lnTo>
                      <a:pt x="97" y="8"/>
                    </a:lnTo>
                    <a:lnTo>
                      <a:pt x="97" y="8"/>
                    </a:lnTo>
                    <a:lnTo>
                      <a:pt x="97" y="8"/>
                    </a:lnTo>
                    <a:lnTo>
                      <a:pt x="97" y="8"/>
                    </a:lnTo>
                    <a:lnTo>
                      <a:pt x="97" y="8"/>
                    </a:lnTo>
                    <a:lnTo>
                      <a:pt x="97" y="8"/>
                    </a:lnTo>
                    <a:lnTo>
                      <a:pt x="97" y="8"/>
                    </a:lnTo>
                    <a:lnTo>
                      <a:pt x="105" y="8"/>
                    </a:lnTo>
                    <a:lnTo>
                      <a:pt x="97"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56"/>
                    </a:lnTo>
                    <a:lnTo>
                      <a:pt x="105" y="64"/>
                    </a:lnTo>
                    <a:lnTo>
                      <a:pt x="105" y="56"/>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64"/>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73"/>
                    </a:lnTo>
                    <a:lnTo>
                      <a:pt x="105" y="81"/>
                    </a:lnTo>
                    <a:lnTo>
                      <a:pt x="105" y="81"/>
                    </a:lnTo>
                    <a:lnTo>
                      <a:pt x="105" y="81"/>
                    </a:lnTo>
                    <a:lnTo>
                      <a:pt x="105" y="81"/>
                    </a:lnTo>
                    <a:lnTo>
                      <a:pt x="105" y="81"/>
                    </a:lnTo>
                    <a:lnTo>
                      <a:pt x="105" y="81"/>
                    </a:lnTo>
                    <a:lnTo>
                      <a:pt x="105" y="81"/>
                    </a:lnTo>
                    <a:lnTo>
                      <a:pt x="105" y="81"/>
                    </a:lnTo>
                    <a:lnTo>
                      <a:pt x="105" y="81"/>
                    </a:lnTo>
                    <a:lnTo>
                      <a:pt x="105" y="81"/>
                    </a:lnTo>
                    <a:lnTo>
                      <a:pt x="105" y="81"/>
                    </a:lnTo>
                    <a:lnTo>
                      <a:pt x="97" y="81"/>
                    </a:lnTo>
                    <a:lnTo>
                      <a:pt x="97" y="81"/>
                    </a:lnTo>
                    <a:lnTo>
                      <a:pt x="97" y="81"/>
                    </a:lnTo>
                    <a:lnTo>
                      <a:pt x="97" y="81"/>
                    </a:lnTo>
                    <a:lnTo>
                      <a:pt x="97" y="81"/>
                    </a:lnTo>
                    <a:lnTo>
                      <a:pt x="97" y="81"/>
                    </a:lnTo>
                    <a:lnTo>
                      <a:pt x="97" y="81"/>
                    </a:lnTo>
                    <a:lnTo>
                      <a:pt x="97" y="81"/>
                    </a:lnTo>
                    <a:lnTo>
                      <a:pt x="97" y="81"/>
                    </a:lnTo>
                    <a:lnTo>
                      <a:pt x="97" y="81"/>
                    </a:lnTo>
                    <a:lnTo>
                      <a:pt x="97" y="81"/>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89"/>
                    </a:lnTo>
                    <a:lnTo>
                      <a:pt x="97" y="97"/>
                    </a:lnTo>
                    <a:lnTo>
                      <a:pt x="97" y="97"/>
                    </a:lnTo>
                    <a:lnTo>
                      <a:pt x="97" y="97"/>
                    </a:lnTo>
                    <a:lnTo>
                      <a:pt x="97" y="97"/>
                    </a:lnTo>
                    <a:lnTo>
                      <a:pt x="97" y="97"/>
                    </a:lnTo>
                    <a:lnTo>
                      <a:pt x="97" y="97"/>
                    </a:lnTo>
                    <a:lnTo>
                      <a:pt x="97" y="97"/>
                    </a:lnTo>
                    <a:lnTo>
                      <a:pt x="97" y="97"/>
                    </a:lnTo>
                    <a:lnTo>
                      <a:pt x="97"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105"/>
                    </a:lnTo>
                    <a:lnTo>
                      <a:pt x="89" y="105"/>
                    </a:lnTo>
                    <a:lnTo>
                      <a:pt x="89" y="105"/>
                    </a:lnTo>
                    <a:lnTo>
                      <a:pt x="89" y="97"/>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05"/>
                    </a:lnTo>
                    <a:lnTo>
                      <a:pt x="81" y="113"/>
                    </a:lnTo>
                    <a:lnTo>
                      <a:pt x="81" y="113"/>
                    </a:lnTo>
                    <a:lnTo>
                      <a:pt x="81" y="113"/>
                    </a:lnTo>
                    <a:lnTo>
                      <a:pt x="81" y="113"/>
                    </a:lnTo>
                    <a:lnTo>
                      <a:pt x="81" y="113"/>
                    </a:lnTo>
                    <a:lnTo>
                      <a:pt x="81" y="113"/>
                    </a:lnTo>
                    <a:lnTo>
                      <a:pt x="81"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13"/>
                    </a:lnTo>
                    <a:lnTo>
                      <a:pt x="73" y="121"/>
                    </a:lnTo>
                    <a:lnTo>
                      <a:pt x="73" y="113"/>
                    </a:lnTo>
                    <a:lnTo>
                      <a:pt x="73" y="121"/>
                    </a:lnTo>
                    <a:lnTo>
                      <a:pt x="73" y="121"/>
                    </a:lnTo>
                    <a:lnTo>
                      <a:pt x="73" y="121"/>
                    </a:lnTo>
                    <a:lnTo>
                      <a:pt x="73" y="121"/>
                    </a:lnTo>
                    <a:lnTo>
                      <a:pt x="73" y="121"/>
                    </a:lnTo>
                    <a:lnTo>
                      <a:pt x="73" y="121"/>
                    </a:lnTo>
                    <a:lnTo>
                      <a:pt x="73" y="121"/>
                    </a:lnTo>
                    <a:lnTo>
                      <a:pt x="73" y="121"/>
                    </a:lnTo>
                    <a:lnTo>
                      <a:pt x="65" y="121"/>
                    </a:lnTo>
                    <a:lnTo>
                      <a:pt x="73" y="121"/>
                    </a:lnTo>
                    <a:lnTo>
                      <a:pt x="73"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1"/>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65" y="129"/>
                    </a:lnTo>
                    <a:lnTo>
                      <a:pt x="57" y="137"/>
                    </a:lnTo>
                    <a:lnTo>
                      <a:pt x="57" y="137"/>
                    </a:lnTo>
                    <a:lnTo>
                      <a:pt x="57" y="137"/>
                    </a:lnTo>
                    <a:lnTo>
                      <a:pt x="57" y="137"/>
                    </a:lnTo>
                    <a:lnTo>
                      <a:pt x="57" y="137"/>
                    </a:lnTo>
                    <a:lnTo>
                      <a:pt x="57" y="137"/>
                    </a:lnTo>
                    <a:lnTo>
                      <a:pt x="65" y="137"/>
                    </a:lnTo>
                    <a:lnTo>
                      <a:pt x="65" y="137"/>
                    </a:lnTo>
                    <a:lnTo>
                      <a:pt x="65" y="137"/>
                    </a:lnTo>
                    <a:lnTo>
                      <a:pt x="65" y="137"/>
                    </a:lnTo>
                    <a:lnTo>
                      <a:pt x="57" y="137"/>
                    </a:lnTo>
                    <a:lnTo>
                      <a:pt x="65" y="137"/>
                    </a:lnTo>
                    <a:lnTo>
                      <a:pt x="65" y="137"/>
                    </a:lnTo>
                    <a:lnTo>
                      <a:pt x="65" y="137"/>
                    </a:lnTo>
                    <a:lnTo>
                      <a:pt x="65" y="137"/>
                    </a:lnTo>
                    <a:lnTo>
                      <a:pt x="57" y="137"/>
                    </a:lnTo>
                    <a:lnTo>
                      <a:pt x="65" y="137"/>
                    </a:lnTo>
                    <a:lnTo>
                      <a:pt x="65" y="137"/>
                    </a:lnTo>
                    <a:lnTo>
                      <a:pt x="65" y="137"/>
                    </a:lnTo>
                    <a:lnTo>
                      <a:pt x="57" y="137"/>
                    </a:lnTo>
                    <a:lnTo>
                      <a:pt x="65" y="137"/>
                    </a:lnTo>
                    <a:lnTo>
                      <a:pt x="65" y="137"/>
                    </a:lnTo>
                    <a:lnTo>
                      <a:pt x="57" y="137"/>
                    </a:lnTo>
                    <a:lnTo>
                      <a:pt x="57" y="137"/>
                    </a:lnTo>
                    <a:lnTo>
                      <a:pt x="57" y="137"/>
                    </a:lnTo>
                    <a:lnTo>
                      <a:pt x="57" y="137"/>
                    </a:lnTo>
                    <a:lnTo>
                      <a:pt x="57" y="137"/>
                    </a:lnTo>
                    <a:lnTo>
                      <a:pt x="57" y="137"/>
                    </a:lnTo>
                    <a:lnTo>
                      <a:pt x="57" y="137"/>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45"/>
                    </a:lnTo>
                    <a:lnTo>
                      <a:pt x="57"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49" y="145"/>
                    </a:lnTo>
                    <a:lnTo>
                      <a:pt x="57" y="145"/>
                    </a:lnTo>
                    <a:lnTo>
                      <a:pt x="57" y="145"/>
                    </a:lnTo>
                    <a:lnTo>
                      <a:pt x="57" y="145"/>
                    </a:lnTo>
                    <a:lnTo>
                      <a:pt x="57" y="145"/>
                    </a:lnTo>
                    <a:lnTo>
                      <a:pt x="57" y="153"/>
                    </a:lnTo>
                    <a:lnTo>
                      <a:pt x="57" y="153"/>
                    </a:lnTo>
                    <a:lnTo>
                      <a:pt x="57" y="153"/>
                    </a:lnTo>
                    <a:lnTo>
                      <a:pt x="57" y="153"/>
                    </a:lnTo>
                    <a:lnTo>
                      <a:pt x="57" y="153"/>
                    </a:lnTo>
                    <a:lnTo>
                      <a:pt x="57" y="153"/>
                    </a:lnTo>
                    <a:lnTo>
                      <a:pt x="57" y="153"/>
                    </a:lnTo>
                    <a:lnTo>
                      <a:pt x="57" y="153"/>
                    </a:lnTo>
                    <a:lnTo>
                      <a:pt x="57" y="153"/>
                    </a:lnTo>
                    <a:lnTo>
                      <a:pt x="49" y="153"/>
                    </a:lnTo>
                    <a:lnTo>
                      <a:pt x="57" y="153"/>
                    </a:lnTo>
                    <a:lnTo>
                      <a:pt x="57" y="153"/>
                    </a:lnTo>
                    <a:lnTo>
                      <a:pt x="57" y="153"/>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1"/>
                    </a:lnTo>
                    <a:lnTo>
                      <a:pt x="49" y="169"/>
                    </a:lnTo>
                    <a:lnTo>
                      <a:pt x="49" y="169"/>
                    </a:lnTo>
                    <a:lnTo>
                      <a:pt x="49" y="169"/>
                    </a:lnTo>
                    <a:lnTo>
                      <a:pt x="49" y="169"/>
                    </a:lnTo>
                    <a:lnTo>
                      <a:pt x="49" y="169"/>
                    </a:lnTo>
                    <a:lnTo>
                      <a:pt x="49" y="169"/>
                    </a:lnTo>
                    <a:lnTo>
                      <a:pt x="49" y="169"/>
                    </a:lnTo>
                    <a:lnTo>
                      <a:pt x="49" y="169"/>
                    </a:lnTo>
                    <a:lnTo>
                      <a:pt x="49" y="169"/>
                    </a:lnTo>
                    <a:lnTo>
                      <a:pt x="49" y="169"/>
                    </a:lnTo>
                    <a:lnTo>
                      <a:pt x="49" y="169"/>
                    </a:lnTo>
                    <a:lnTo>
                      <a:pt x="41" y="177"/>
                    </a:lnTo>
                    <a:lnTo>
                      <a:pt x="41" y="177"/>
                    </a:lnTo>
                    <a:lnTo>
                      <a:pt x="41" y="177"/>
                    </a:lnTo>
                    <a:lnTo>
                      <a:pt x="41" y="177"/>
                    </a:lnTo>
                    <a:lnTo>
                      <a:pt x="41" y="177"/>
                    </a:lnTo>
                    <a:lnTo>
                      <a:pt x="41" y="177"/>
                    </a:lnTo>
                    <a:lnTo>
                      <a:pt x="41" y="177"/>
                    </a:lnTo>
                    <a:lnTo>
                      <a:pt x="41" y="177"/>
                    </a:lnTo>
                    <a:lnTo>
                      <a:pt x="41" y="177"/>
                    </a:lnTo>
                    <a:lnTo>
                      <a:pt x="49" y="177"/>
                    </a:lnTo>
                    <a:lnTo>
                      <a:pt x="49" y="177"/>
                    </a:lnTo>
                    <a:lnTo>
                      <a:pt x="49" y="177"/>
                    </a:lnTo>
                    <a:lnTo>
                      <a:pt x="49" y="177"/>
                    </a:lnTo>
                    <a:lnTo>
                      <a:pt x="41" y="185"/>
                    </a:lnTo>
                    <a:lnTo>
                      <a:pt x="41" y="185"/>
                    </a:lnTo>
                    <a:lnTo>
                      <a:pt x="41" y="185"/>
                    </a:lnTo>
                    <a:lnTo>
                      <a:pt x="41" y="185"/>
                    </a:lnTo>
                    <a:lnTo>
                      <a:pt x="41" y="185"/>
                    </a:lnTo>
                    <a:lnTo>
                      <a:pt x="41" y="185"/>
                    </a:lnTo>
                    <a:lnTo>
                      <a:pt x="41" y="185"/>
                    </a:lnTo>
                    <a:lnTo>
                      <a:pt x="41" y="185"/>
                    </a:lnTo>
                    <a:lnTo>
                      <a:pt x="41" y="185"/>
                    </a:lnTo>
                    <a:lnTo>
                      <a:pt x="41" y="185"/>
                    </a:lnTo>
                    <a:lnTo>
                      <a:pt x="41" y="194"/>
                    </a:lnTo>
                    <a:lnTo>
                      <a:pt x="41" y="185"/>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194"/>
                    </a:lnTo>
                    <a:lnTo>
                      <a:pt x="41" y="202"/>
                    </a:lnTo>
                    <a:lnTo>
                      <a:pt x="41" y="202"/>
                    </a:lnTo>
                    <a:lnTo>
                      <a:pt x="41" y="202"/>
                    </a:lnTo>
                    <a:lnTo>
                      <a:pt x="41" y="202"/>
                    </a:lnTo>
                    <a:lnTo>
                      <a:pt x="32" y="202"/>
                    </a:lnTo>
                    <a:lnTo>
                      <a:pt x="32" y="202"/>
                    </a:lnTo>
                    <a:lnTo>
                      <a:pt x="32" y="202"/>
                    </a:lnTo>
                    <a:lnTo>
                      <a:pt x="32" y="202"/>
                    </a:lnTo>
                    <a:lnTo>
                      <a:pt x="32" y="202"/>
                    </a:lnTo>
                    <a:lnTo>
                      <a:pt x="32" y="202"/>
                    </a:lnTo>
                    <a:lnTo>
                      <a:pt x="32" y="202"/>
                    </a:lnTo>
                    <a:lnTo>
                      <a:pt x="24" y="202"/>
                    </a:lnTo>
                    <a:lnTo>
                      <a:pt x="24" y="202"/>
                    </a:lnTo>
                    <a:lnTo>
                      <a:pt x="24" y="202"/>
                    </a:lnTo>
                    <a:lnTo>
                      <a:pt x="24" y="202"/>
                    </a:lnTo>
                    <a:lnTo>
                      <a:pt x="24" y="202"/>
                    </a:lnTo>
                    <a:lnTo>
                      <a:pt x="24" y="202"/>
                    </a:lnTo>
                    <a:lnTo>
                      <a:pt x="24" y="202"/>
                    </a:lnTo>
                    <a:lnTo>
                      <a:pt x="24" y="202"/>
                    </a:lnTo>
                    <a:lnTo>
                      <a:pt x="24" y="202"/>
                    </a:lnTo>
                    <a:lnTo>
                      <a:pt x="24" y="202"/>
                    </a:lnTo>
                    <a:lnTo>
                      <a:pt x="24"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02"/>
                    </a:lnTo>
                    <a:lnTo>
                      <a:pt x="16" y="210"/>
                    </a:lnTo>
                    <a:lnTo>
                      <a:pt x="16" y="210"/>
                    </a:lnTo>
                    <a:lnTo>
                      <a:pt x="16" y="210"/>
                    </a:lnTo>
                    <a:lnTo>
                      <a:pt x="16" y="210"/>
                    </a:lnTo>
                    <a:lnTo>
                      <a:pt x="16" y="210"/>
                    </a:lnTo>
                    <a:lnTo>
                      <a:pt x="16" y="210"/>
                    </a:lnTo>
                    <a:lnTo>
                      <a:pt x="16" y="210"/>
                    </a:lnTo>
                    <a:lnTo>
                      <a:pt x="16" y="210"/>
                    </a:lnTo>
                    <a:lnTo>
                      <a:pt x="16" y="210"/>
                    </a:lnTo>
                    <a:lnTo>
                      <a:pt x="16" y="210"/>
                    </a:lnTo>
                    <a:lnTo>
                      <a:pt x="16" y="210"/>
                    </a:lnTo>
                    <a:lnTo>
                      <a:pt x="16" y="218"/>
                    </a:lnTo>
                    <a:lnTo>
                      <a:pt x="16" y="218"/>
                    </a:lnTo>
                    <a:lnTo>
                      <a:pt x="16" y="218"/>
                    </a:lnTo>
                    <a:lnTo>
                      <a:pt x="16" y="218"/>
                    </a:lnTo>
                    <a:lnTo>
                      <a:pt x="16" y="218"/>
                    </a:lnTo>
                    <a:lnTo>
                      <a:pt x="8" y="218"/>
                    </a:lnTo>
                    <a:lnTo>
                      <a:pt x="8" y="218"/>
                    </a:lnTo>
                    <a:lnTo>
                      <a:pt x="8" y="218"/>
                    </a:lnTo>
                    <a:lnTo>
                      <a:pt x="8" y="218"/>
                    </a:lnTo>
                    <a:lnTo>
                      <a:pt x="8" y="218"/>
                    </a:lnTo>
                    <a:lnTo>
                      <a:pt x="8" y="218"/>
                    </a:lnTo>
                    <a:lnTo>
                      <a:pt x="8" y="218"/>
                    </a:lnTo>
                    <a:lnTo>
                      <a:pt x="8" y="218"/>
                    </a:lnTo>
                    <a:lnTo>
                      <a:pt x="8" y="218"/>
                    </a:lnTo>
                    <a:lnTo>
                      <a:pt x="8" y="218"/>
                    </a:lnTo>
                    <a:lnTo>
                      <a:pt x="8" y="226"/>
                    </a:lnTo>
                    <a:lnTo>
                      <a:pt x="8" y="218"/>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26"/>
                    </a:lnTo>
                    <a:lnTo>
                      <a:pt x="8"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34"/>
                    </a:lnTo>
                    <a:lnTo>
                      <a:pt x="0" y="242"/>
                    </a:lnTo>
                    <a:lnTo>
                      <a:pt x="0" y="234"/>
                    </a:lnTo>
                    <a:lnTo>
                      <a:pt x="0" y="242"/>
                    </a:lnTo>
                    <a:lnTo>
                      <a:pt x="0" y="242"/>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9" name="Freeform 2934"/>
              <p:cNvSpPr>
                <a:spLocks/>
              </p:cNvSpPr>
              <p:nvPr/>
            </p:nvSpPr>
            <p:spPr bwMode="auto">
              <a:xfrm>
                <a:off x="2803" y="1228"/>
                <a:ext cx="73" cy="226"/>
              </a:xfrm>
              <a:custGeom>
                <a:avLst/>
                <a:gdLst/>
                <a:ahLst/>
                <a:cxnLst>
                  <a:cxn ang="0">
                    <a:pos x="73" y="218"/>
                  </a:cxn>
                  <a:cxn ang="0">
                    <a:pos x="65" y="210"/>
                  </a:cxn>
                  <a:cxn ang="0">
                    <a:pos x="65" y="202"/>
                  </a:cxn>
                  <a:cxn ang="0">
                    <a:pos x="65" y="194"/>
                  </a:cxn>
                  <a:cxn ang="0">
                    <a:pos x="57" y="169"/>
                  </a:cxn>
                  <a:cxn ang="0">
                    <a:pos x="49" y="153"/>
                  </a:cxn>
                  <a:cxn ang="0">
                    <a:pos x="33" y="137"/>
                  </a:cxn>
                  <a:cxn ang="0">
                    <a:pos x="17" y="129"/>
                  </a:cxn>
                  <a:cxn ang="0">
                    <a:pos x="8" y="121"/>
                  </a:cxn>
                  <a:cxn ang="0">
                    <a:pos x="8" y="105"/>
                  </a:cxn>
                  <a:cxn ang="0">
                    <a:pos x="17" y="97"/>
                  </a:cxn>
                  <a:cxn ang="0">
                    <a:pos x="8" y="89"/>
                  </a:cxn>
                  <a:cxn ang="0">
                    <a:pos x="0" y="81"/>
                  </a:cxn>
                  <a:cxn ang="0">
                    <a:pos x="8" y="64"/>
                  </a:cxn>
                  <a:cxn ang="0">
                    <a:pos x="8" y="56"/>
                  </a:cxn>
                  <a:cxn ang="0">
                    <a:pos x="8" y="48"/>
                  </a:cxn>
                  <a:cxn ang="0">
                    <a:pos x="17" y="48"/>
                  </a:cxn>
                  <a:cxn ang="0">
                    <a:pos x="25" y="40"/>
                  </a:cxn>
                  <a:cxn ang="0">
                    <a:pos x="33" y="40"/>
                  </a:cxn>
                  <a:cxn ang="0">
                    <a:pos x="49" y="40"/>
                  </a:cxn>
                  <a:cxn ang="0">
                    <a:pos x="57" y="32"/>
                  </a:cxn>
                  <a:cxn ang="0">
                    <a:pos x="65" y="32"/>
                  </a:cxn>
                  <a:cxn ang="0">
                    <a:pos x="73" y="24"/>
                  </a:cxn>
                  <a:cxn ang="0">
                    <a:pos x="65" y="24"/>
                  </a:cxn>
                  <a:cxn ang="0">
                    <a:pos x="57" y="24"/>
                  </a:cxn>
                  <a:cxn ang="0">
                    <a:pos x="41" y="24"/>
                  </a:cxn>
                  <a:cxn ang="0">
                    <a:pos x="33" y="32"/>
                  </a:cxn>
                  <a:cxn ang="0">
                    <a:pos x="17" y="24"/>
                  </a:cxn>
                  <a:cxn ang="0">
                    <a:pos x="8" y="16"/>
                  </a:cxn>
                  <a:cxn ang="0">
                    <a:pos x="17" y="16"/>
                  </a:cxn>
                  <a:cxn ang="0">
                    <a:pos x="25" y="8"/>
                  </a:cxn>
                  <a:cxn ang="0">
                    <a:pos x="25" y="8"/>
                  </a:cxn>
                  <a:cxn ang="0">
                    <a:pos x="17" y="16"/>
                  </a:cxn>
                  <a:cxn ang="0">
                    <a:pos x="17" y="16"/>
                  </a:cxn>
                  <a:cxn ang="0">
                    <a:pos x="25" y="32"/>
                  </a:cxn>
                  <a:cxn ang="0">
                    <a:pos x="33" y="32"/>
                  </a:cxn>
                  <a:cxn ang="0">
                    <a:pos x="49" y="24"/>
                  </a:cxn>
                  <a:cxn ang="0">
                    <a:pos x="57" y="24"/>
                  </a:cxn>
                  <a:cxn ang="0">
                    <a:pos x="65" y="24"/>
                  </a:cxn>
                  <a:cxn ang="0">
                    <a:pos x="73" y="32"/>
                  </a:cxn>
                  <a:cxn ang="0">
                    <a:pos x="65" y="32"/>
                  </a:cxn>
                  <a:cxn ang="0">
                    <a:pos x="57" y="40"/>
                  </a:cxn>
                  <a:cxn ang="0">
                    <a:pos x="41" y="40"/>
                  </a:cxn>
                  <a:cxn ang="0">
                    <a:pos x="33" y="40"/>
                  </a:cxn>
                  <a:cxn ang="0">
                    <a:pos x="25" y="40"/>
                  </a:cxn>
                  <a:cxn ang="0">
                    <a:pos x="17" y="48"/>
                  </a:cxn>
                  <a:cxn ang="0">
                    <a:pos x="17" y="56"/>
                  </a:cxn>
                  <a:cxn ang="0">
                    <a:pos x="8" y="56"/>
                  </a:cxn>
                  <a:cxn ang="0">
                    <a:pos x="8" y="73"/>
                  </a:cxn>
                  <a:cxn ang="0">
                    <a:pos x="0" y="81"/>
                  </a:cxn>
                  <a:cxn ang="0">
                    <a:pos x="8" y="97"/>
                  </a:cxn>
                  <a:cxn ang="0">
                    <a:pos x="17" y="105"/>
                  </a:cxn>
                  <a:cxn ang="0">
                    <a:pos x="17" y="113"/>
                  </a:cxn>
                  <a:cxn ang="0">
                    <a:pos x="17" y="121"/>
                  </a:cxn>
                  <a:cxn ang="0">
                    <a:pos x="25" y="137"/>
                  </a:cxn>
                  <a:cxn ang="0">
                    <a:pos x="41" y="145"/>
                  </a:cxn>
                  <a:cxn ang="0">
                    <a:pos x="57" y="161"/>
                  </a:cxn>
                  <a:cxn ang="0">
                    <a:pos x="65" y="177"/>
                  </a:cxn>
                  <a:cxn ang="0">
                    <a:pos x="65" y="194"/>
                  </a:cxn>
                  <a:cxn ang="0">
                    <a:pos x="65" y="210"/>
                  </a:cxn>
                  <a:cxn ang="0">
                    <a:pos x="65" y="218"/>
                  </a:cxn>
                  <a:cxn ang="0">
                    <a:pos x="73" y="218"/>
                  </a:cxn>
                </a:cxnLst>
                <a:rect l="0" t="0" r="r" b="b"/>
                <a:pathLst>
                  <a:path w="73" h="226">
                    <a:moveTo>
                      <a:pt x="73" y="226"/>
                    </a:move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65" y="218"/>
                    </a:lnTo>
                    <a:lnTo>
                      <a:pt x="65" y="218"/>
                    </a:lnTo>
                    <a:lnTo>
                      <a:pt x="65" y="218"/>
                    </a:lnTo>
                    <a:lnTo>
                      <a:pt x="65" y="218"/>
                    </a:lnTo>
                    <a:lnTo>
                      <a:pt x="65" y="218"/>
                    </a:lnTo>
                    <a:lnTo>
                      <a:pt x="65" y="210"/>
                    </a:lnTo>
                    <a:lnTo>
                      <a:pt x="65" y="218"/>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86"/>
                    </a:lnTo>
                    <a:lnTo>
                      <a:pt x="65" y="186"/>
                    </a:lnTo>
                    <a:lnTo>
                      <a:pt x="65" y="186"/>
                    </a:lnTo>
                    <a:lnTo>
                      <a:pt x="65" y="186"/>
                    </a:lnTo>
                    <a:lnTo>
                      <a:pt x="65" y="186"/>
                    </a:lnTo>
                    <a:lnTo>
                      <a:pt x="65" y="186"/>
                    </a:lnTo>
                    <a:lnTo>
                      <a:pt x="65" y="186"/>
                    </a:lnTo>
                    <a:lnTo>
                      <a:pt x="65" y="186"/>
                    </a:lnTo>
                    <a:lnTo>
                      <a:pt x="65" y="186"/>
                    </a:lnTo>
                    <a:lnTo>
                      <a:pt x="65" y="186"/>
                    </a:lnTo>
                    <a:lnTo>
                      <a:pt x="65" y="177"/>
                    </a:lnTo>
                    <a:lnTo>
                      <a:pt x="65" y="177"/>
                    </a:lnTo>
                    <a:lnTo>
                      <a:pt x="65" y="177"/>
                    </a:lnTo>
                    <a:lnTo>
                      <a:pt x="65" y="177"/>
                    </a:lnTo>
                    <a:lnTo>
                      <a:pt x="57" y="177"/>
                    </a:lnTo>
                    <a:lnTo>
                      <a:pt x="57" y="177"/>
                    </a:lnTo>
                    <a:lnTo>
                      <a:pt x="57" y="177"/>
                    </a:lnTo>
                    <a:lnTo>
                      <a:pt x="57" y="177"/>
                    </a:lnTo>
                    <a:lnTo>
                      <a:pt x="57" y="177"/>
                    </a:lnTo>
                    <a:lnTo>
                      <a:pt x="57" y="177"/>
                    </a:lnTo>
                    <a:lnTo>
                      <a:pt x="57" y="177"/>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1"/>
                    </a:lnTo>
                    <a:lnTo>
                      <a:pt x="57" y="161"/>
                    </a:lnTo>
                    <a:lnTo>
                      <a:pt x="57" y="161"/>
                    </a:lnTo>
                    <a:lnTo>
                      <a:pt x="57" y="161"/>
                    </a:lnTo>
                    <a:lnTo>
                      <a:pt x="57" y="161"/>
                    </a:lnTo>
                    <a:lnTo>
                      <a:pt x="57" y="161"/>
                    </a:lnTo>
                    <a:lnTo>
                      <a:pt x="57" y="161"/>
                    </a:lnTo>
                    <a:lnTo>
                      <a:pt x="57" y="161"/>
                    </a:lnTo>
                    <a:lnTo>
                      <a:pt x="57" y="161"/>
                    </a:lnTo>
                    <a:lnTo>
                      <a:pt x="57" y="161"/>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33" y="145"/>
                    </a:lnTo>
                    <a:lnTo>
                      <a:pt x="33" y="145"/>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25" y="137"/>
                    </a:lnTo>
                    <a:lnTo>
                      <a:pt x="33"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17" y="137"/>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1"/>
                    </a:lnTo>
                    <a:lnTo>
                      <a:pt x="17" y="121"/>
                    </a:lnTo>
                    <a:lnTo>
                      <a:pt x="17" y="121"/>
                    </a:lnTo>
                    <a:lnTo>
                      <a:pt x="17"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8" y="121"/>
                    </a:lnTo>
                    <a:lnTo>
                      <a:pt x="17" y="121"/>
                    </a:lnTo>
                    <a:lnTo>
                      <a:pt x="8" y="121"/>
                    </a:lnTo>
                    <a:lnTo>
                      <a:pt x="17" y="121"/>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8" y="113"/>
                    </a:lnTo>
                    <a:lnTo>
                      <a:pt x="8" y="113"/>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17" y="105"/>
                    </a:lnTo>
                    <a:lnTo>
                      <a:pt x="17" y="105"/>
                    </a:lnTo>
                    <a:lnTo>
                      <a:pt x="17" y="105"/>
                    </a:lnTo>
                    <a:lnTo>
                      <a:pt x="17" y="105"/>
                    </a:lnTo>
                    <a:lnTo>
                      <a:pt x="17" y="97"/>
                    </a:lnTo>
                    <a:lnTo>
                      <a:pt x="17" y="97"/>
                    </a:lnTo>
                    <a:lnTo>
                      <a:pt x="17" y="105"/>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8" y="97"/>
                    </a:lnTo>
                    <a:lnTo>
                      <a:pt x="8" y="97"/>
                    </a:lnTo>
                    <a:lnTo>
                      <a:pt x="8" y="97"/>
                    </a:lnTo>
                    <a:lnTo>
                      <a:pt x="8" y="97"/>
                    </a:lnTo>
                    <a:lnTo>
                      <a:pt x="8" y="97"/>
                    </a:lnTo>
                    <a:lnTo>
                      <a:pt x="8" y="97"/>
                    </a:lnTo>
                    <a:lnTo>
                      <a:pt x="8" y="97"/>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1"/>
                    </a:lnTo>
                    <a:lnTo>
                      <a:pt x="8" y="81"/>
                    </a:lnTo>
                    <a:lnTo>
                      <a:pt x="8" y="81"/>
                    </a:lnTo>
                    <a:lnTo>
                      <a:pt x="8" y="81"/>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7" y="56"/>
                    </a:lnTo>
                    <a:lnTo>
                      <a:pt x="17" y="56"/>
                    </a:lnTo>
                    <a:lnTo>
                      <a:pt x="17" y="56"/>
                    </a:lnTo>
                    <a:lnTo>
                      <a:pt x="17" y="56"/>
                    </a:lnTo>
                    <a:lnTo>
                      <a:pt x="17" y="56"/>
                    </a:lnTo>
                    <a:lnTo>
                      <a:pt x="8" y="56"/>
                    </a:lnTo>
                    <a:lnTo>
                      <a:pt x="8" y="56"/>
                    </a:lnTo>
                    <a:lnTo>
                      <a:pt x="8" y="48"/>
                    </a:lnTo>
                    <a:lnTo>
                      <a:pt x="8" y="48"/>
                    </a:lnTo>
                    <a:lnTo>
                      <a:pt x="8" y="48"/>
                    </a:lnTo>
                    <a:lnTo>
                      <a:pt x="8" y="48"/>
                    </a:lnTo>
                    <a:lnTo>
                      <a:pt x="8" y="48"/>
                    </a:lnTo>
                    <a:lnTo>
                      <a:pt x="8" y="48"/>
                    </a:lnTo>
                    <a:lnTo>
                      <a:pt x="8" y="48"/>
                    </a:lnTo>
                    <a:lnTo>
                      <a:pt x="8" y="48"/>
                    </a:lnTo>
                    <a:lnTo>
                      <a:pt x="8"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0"/>
                    </a:lnTo>
                    <a:lnTo>
                      <a:pt x="17" y="40"/>
                    </a:lnTo>
                    <a:lnTo>
                      <a:pt x="17" y="40"/>
                    </a:lnTo>
                    <a:lnTo>
                      <a:pt x="17" y="40"/>
                    </a:lnTo>
                    <a:lnTo>
                      <a:pt x="17" y="40"/>
                    </a:lnTo>
                    <a:lnTo>
                      <a:pt x="17" y="40"/>
                    </a:lnTo>
                    <a:lnTo>
                      <a:pt x="17" y="40"/>
                    </a:lnTo>
                    <a:lnTo>
                      <a:pt x="17" y="40"/>
                    </a:lnTo>
                    <a:lnTo>
                      <a:pt x="17" y="40"/>
                    </a:lnTo>
                    <a:lnTo>
                      <a:pt x="25" y="40"/>
                    </a:lnTo>
                    <a:lnTo>
                      <a:pt x="25" y="40"/>
                    </a:lnTo>
                    <a:lnTo>
                      <a:pt x="25" y="40"/>
                    </a:lnTo>
                    <a:lnTo>
                      <a:pt x="25" y="40"/>
                    </a:lnTo>
                    <a:lnTo>
                      <a:pt x="17" y="40"/>
                    </a:lnTo>
                    <a:lnTo>
                      <a:pt x="17"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9" y="40"/>
                    </a:lnTo>
                    <a:lnTo>
                      <a:pt x="41"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57" y="40"/>
                    </a:lnTo>
                    <a:lnTo>
                      <a:pt x="57" y="40"/>
                    </a:lnTo>
                    <a:lnTo>
                      <a:pt x="57" y="40"/>
                    </a:lnTo>
                    <a:lnTo>
                      <a:pt x="57" y="40"/>
                    </a:lnTo>
                    <a:lnTo>
                      <a:pt x="57" y="40"/>
                    </a:lnTo>
                    <a:lnTo>
                      <a:pt x="57" y="40"/>
                    </a:lnTo>
                    <a:lnTo>
                      <a:pt x="57" y="32"/>
                    </a:lnTo>
                    <a:lnTo>
                      <a:pt x="57" y="32"/>
                    </a:lnTo>
                    <a:lnTo>
                      <a:pt x="57" y="32"/>
                    </a:lnTo>
                    <a:lnTo>
                      <a:pt x="57" y="32"/>
                    </a:lnTo>
                    <a:lnTo>
                      <a:pt x="57" y="32"/>
                    </a:lnTo>
                    <a:lnTo>
                      <a:pt x="57"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73" y="24"/>
                    </a:lnTo>
                    <a:lnTo>
                      <a:pt x="73" y="24"/>
                    </a:lnTo>
                    <a:lnTo>
                      <a:pt x="73" y="24"/>
                    </a:lnTo>
                    <a:lnTo>
                      <a:pt x="73" y="24"/>
                    </a:lnTo>
                    <a:lnTo>
                      <a:pt x="73" y="32"/>
                    </a:lnTo>
                    <a:lnTo>
                      <a:pt x="73" y="32"/>
                    </a:lnTo>
                    <a:lnTo>
                      <a:pt x="73" y="32"/>
                    </a:lnTo>
                    <a:lnTo>
                      <a:pt x="73" y="32"/>
                    </a:lnTo>
                    <a:lnTo>
                      <a:pt x="73" y="24"/>
                    </a:lnTo>
                    <a:lnTo>
                      <a:pt x="73" y="24"/>
                    </a:lnTo>
                    <a:lnTo>
                      <a:pt x="73" y="24"/>
                    </a:lnTo>
                    <a:lnTo>
                      <a:pt x="73" y="32"/>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25" y="24"/>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25" y="16"/>
                    </a:lnTo>
                    <a:lnTo>
                      <a:pt x="25" y="16"/>
                    </a:lnTo>
                    <a:lnTo>
                      <a:pt x="25" y="16"/>
                    </a:lnTo>
                    <a:lnTo>
                      <a:pt x="25" y="16"/>
                    </a:lnTo>
                    <a:lnTo>
                      <a:pt x="25" y="16"/>
                    </a:lnTo>
                    <a:lnTo>
                      <a:pt x="25" y="16"/>
                    </a:lnTo>
                    <a:lnTo>
                      <a:pt x="25" y="16"/>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25" y="16"/>
                    </a:lnTo>
                    <a:lnTo>
                      <a:pt x="25" y="16"/>
                    </a:lnTo>
                    <a:lnTo>
                      <a:pt x="25" y="16"/>
                    </a:lnTo>
                    <a:lnTo>
                      <a:pt x="25" y="16"/>
                    </a:lnTo>
                    <a:lnTo>
                      <a:pt x="25"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8" y="16"/>
                    </a:lnTo>
                    <a:lnTo>
                      <a:pt x="8"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33" y="24"/>
                    </a:lnTo>
                    <a:lnTo>
                      <a:pt x="33" y="32"/>
                    </a:lnTo>
                    <a:lnTo>
                      <a:pt x="33" y="24"/>
                    </a:lnTo>
                    <a:lnTo>
                      <a:pt x="33" y="24"/>
                    </a:lnTo>
                    <a:lnTo>
                      <a:pt x="33" y="24"/>
                    </a:lnTo>
                    <a:lnTo>
                      <a:pt x="33" y="24"/>
                    </a:lnTo>
                    <a:lnTo>
                      <a:pt x="33" y="24"/>
                    </a:lnTo>
                    <a:lnTo>
                      <a:pt x="33" y="24"/>
                    </a:lnTo>
                    <a:lnTo>
                      <a:pt x="41" y="24"/>
                    </a:lnTo>
                    <a:lnTo>
                      <a:pt x="33"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1"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49"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57"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24"/>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73"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57" y="32"/>
                    </a:lnTo>
                    <a:lnTo>
                      <a:pt x="57" y="32"/>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9" y="40"/>
                    </a:lnTo>
                    <a:lnTo>
                      <a:pt x="41" y="40"/>
                    </a:lnTo>
                    <a:lnTo>
                      <a:pt x="49" y="40"/>
                    </a:lnTo>
                    <a:lnTo>
                      <a:pt x="49"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33"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8"/>
                    </a:lnTo>
                    <a:lnTo>
                      <a:pt x="25" y="48"/>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17" y="40"/>
                    </a:lnTo>
                    <a:lnTo>
                      <a:pt x="25" y="40"/>
                    </a:lnTo>
                    <a:lnTo>
                      <a:pt x="25" y="40"/>
                    </a:lnTo>
                    <a:lnTo>
                      <a:pt x="25" y="40"/>
                    </a:lnTo>
                    <a:lnTo>
                      <a:pt x="25" y="40"/>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8" y="48"/>
                    </a:lnTo>
                    <a:lnTo>
                      <a:pt x="8" y="48"/>
                    </a:lnTo>
                    <a:lnTo>
                      <a:pt x="8" y="48"/>
                    </a:lnTo>
                    <a:lnTo>
                      <a:pt x="8" y="48"/>
                    </a:lnTo>
                    <a:lnTo>
                      <a:pt x="8" y="48"/>
                    </a:lnTo>
                    <a:lnTo>
                      <a:pt x="8" y="48"/>
                    </a:lnTo>
                    <a:lnTo>
                      <a:pt x="8" y="48"/>
                    </a:lnTo>
                    <a:lnTo>
                      <a:pt x="8" y="48"/>
                    </a:lnTo>
                    <a:lnTo>
                      <a:pt x="8" y="48"/>
                    </a:lnTo>
                    <a:lnTo>
                      <a:pt x="8" y="48"/>
                    </a:lnTo>
                    <a:lnTo>
                      <a:pt x="17" y="48"/>
                    </a:lnTo>
                    <a:lnTo>
                      <a:pt x="17" y="56"/>
                    </a:lnTo>
                    <a:lnTo>
                      <a:pt x="17" y="56"/>
                    </a:lnTo>
                    <a:lnTo>
                      <a:pt x="17" y="56"/>
                    </a:lnTo>
                    <a:lnTo>
                      <a:pt x="17" y="56"/>
                    </a:lnTo>
                    <a:lnTo>
                      <a:pt x="17"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73"/>
                    </a:lnTo>
                    <a:lnTo>
                      <a:pt x="8" y="81"/>
                    </a:lnTo>
                    <a:lnTo>
                      <a:pt x="8" y="81"/>
                    </a:lnTo>
                    <a:lnTo>
                      <a:pt x="8" y="81"/>
                    </a:lnTo>
                    <a:lnTo>
                      <a:pt x="8" y="81"/>
                    </a:lnTo>
                    <a:lnTo>
                      <a:pt x="8" y="81"/>
                    </a:lnTo>
                    <a:lnTo>
                      <a:pt x="8" y="81"/>
                    </a:lnTo>
                    <a:lnTo>
                      <a:pt x="8"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0" y="81"/>
                    </a:lnTo>
                    <a:lnTo>
                      <a:pt x="8" y="81"/>
                    </a:lnTo>
                    <a:lnTo>
                      <a:pt x="8"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105"/>
                    </a:lnTo>
                    <a:lnTo>
                      <a:pt x="17" y="105"/>
                    </a:lnTo>
                    <a:lnTo>
                      <a:pt x="17" y="105"/>
                    </a:lnTo>
                    <a:lnTo>
                      <a:pt x="17" y="105"/>
                    </a:lnTo>
                    <a:lnTo>
                      <a:pt x="17" y="105"/>
                    </a:lnTo>
                    <a:lnTo>
                      <a:pt x="17" y="105"/>
                    </a:lnTo>
                    <a:lnTo>
                      <a:pt x="17" y="105"/>
                    </a:lnTo>
                    <a:lnTo>
                      <a:pt x="17" y="105"/>
                    </a:lnTo>
                    <a:lnTo>
                      <a:pt x="17" y="105"/>
                    </a:lnTo>
                    <a:lnTo>
                      <a:pt x="17" y="105"/>
                    </a:lnTo>
                    <a:lnTo>
                      <a:pt x="17"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8" y="105"/>
                    </a:lnTo>
                    <a:lnTo>
                      <a:pt x="17" y="105"/>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13"/>
                    </a:lnTo>
                    <a:lnTo>
                      <a:pt x="17" y="121"/>
                    </a:lnTo>
                    <a:lnTo>
                      <a:pt x="17" y="121"/>
                    </a:lnTo>
                    <a:lnTo>
                      <a:pt x="17" y="121"/>
                    </a:lnTo>
                    <a:lnTo>
                      <a:pt x="17" y="121"/>
                    </a:lnTo>
                    <a:lnTo>
                      <a:pt x="8" y="121"/>
                    </a:lnTo>
                    <a:lnTo>
                      <a:pt x="8" y="121"/>
                    </a:lnTo>
                    <a:lnTo>
                      <a:pt x="8" y="121"/>
                    </a:lnTo>
                    <a:lnTo>
                      <a:pt x="8" y="121"/>
                    </a:lnTo>
                    <a:lnTo>
                      <a:pt x="8" y="121"/>
                    </a:lnTo>
                    <a:lnTo>
                      <a:pt x="8" y="121"/>
                    </a:lnTo>
                    <a:lnTo>
                      <a:pt x="8" y="121"/>
                    </a:lnTo>
                    <a:lnTo>
                      <a:pt x="8" y="121"/>
                    </a:lnTo>
                    <a:lnTo>
                      <a:pt x="8" y="121"/>
                    </a:lnTo>
                    <a:lnTo>
                      <a:pt x="17" y="121"/>
                    </a:lnTo>
                    <a:lnTo>
                      <a:pt x="17" y="121"/>
                    </a:lnTo>
                    <a:lnTo>
                      <a:pt x="17" y="121"/>
                    </a:lnTo>
                    <a:lnTo>
                      <a:pt x="17" y="121"/>
                    </a:lnTo>
                    <a:lnTo>
                      <a:pt x="17" y="121"/>
                    </a:lnTo>
                    <a:lnTo>
                      <a:pt x="17" y="121"/>
                    </a:lnTo>
                    <a:lnTo>
                      <a:pt x="17" y="121"/>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17" y="129"/>
                    </a:lnTo>
                    <a:lnTo>
                      <a:pt x="25" y="129"/>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57" y="161"/>
                    </a:lnTo>
                    <a:lnTo>
                      <a:pt x="57" y="161"/>
                    </a:lnTo>
                    <a:lnTo>
                      <a:pt x="57" y="161"/>
                    </a:lnTo>
                    <a:lnTo>
                      <a:pt x="57" y="161"/>
                    </a:lnTo>
                    <a:lnTo>
                      <a:pt x="57" y="161"/>
                    </a:lnTo>
                    <a:lnTo>
                      <a:pt x="57" y="161"/>
                    </a:lnTo>
                    <a:lnTo>
                      <a:pt x="57" y="161"/>
                    </a:lnTo>
                    <a:lnTo>
                      <a:pt x="57" y="161"/>
                    </a:lnTo>
                    <a:lnTo>
                      <a:pt x="57" y="161"/>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65" y="177"/>
                    </a:lnTo>
                    <a:lnTo>
                      <a:pt x="65" y="177"/>
                    </a:lnTo>
                    <a:lnTo>
                      <a:pt x="65" y="177"/>
                    </a:lnTo>
                    <a:lnTo>
                      <a:pt x="65" y="177"/>
                    </a:lnTo>
                    <a:lnTo>
                      <a:pt x="65" y="177"/>
                    </a:lnTo>
                    <a:lnTo>
                      <a:pt x="57" y="177"/>
                    </a:lnTo>
                    <a:lnTo>
                      <a:pt x="65" y="177"/>
                    </a:lnTo>
                    <a:lnTo>
                      <a:pt x="65" y="177"/>
                    </a:lnTo>
                    <a:lnTo>
                      <a:pt x="65" y="177"/>
                    </a:lnTo>
                    <a:lnTo>
                      <a:pt x="65" y="177"/>
                    </a:lnTo>
                    <a:lnTo>
                      <a:pt x="65" y="186"/>
                    </a:lnTo>
                    <a:lnTo>
                      <a:pt x="65" y="186"/>
                    </a:lnTo>
                    <a:lnTo>
                      <a:pt x="65" y="186"/>
                    </a:lnTo>
                    <a:lnTo>
                      <a:pt x="65" y="186"/>
                    </a:lnTo>
                    <a:lnTo>
                      <a:pt x="65" y="186"/>
                    </a:lnTo>
                    <a:lnTo>
                      <a:pt x="65" y="186"/>
                    </a:lnTo>
                    <a:lnTo>
                      <a:pt x="65" y="186"/>
                    </a:lnTo>
                    <a:lnTo>
                      <a:pt x="65" y="186"/>
                    </a:lnTo>
                    <a:lnTo>
                      <a:pt x="65" y="186"/>
                    </a:lnTo>
                    <a:lnTo>
                      <a:pt x="65" y="186"/>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194"/>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02"/>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0"/>
                    </a:lnTo>
                    <a:lnTo>
                      <a:pt x="65" y="218"/>
                    </a:lnTo>
                    <a:lnTo>
                      <a:pt x="65" y="218"/>
                    </a:lnTo>
                    <a:lnTo>
                      <a:pt x="65" y="218"/>
                    </a:lnTo>
                    <a:lnTo>
                      <a:pt x="65" y="218"/>
                    </a:lnTo>
                    <a:lnTo>
                      <a:pt x="65"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18"/>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lnTo>
                      <a:pt x="73" y="22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0" name="Freeform 2935"/>
              <p:cNvSpPr>
                <a:spLocks/>
              </p:cNvSpPr>
              <p:nvPr/>
            </p:nvSpPr>
            <p:spPr bwMode="auto">
              <a:xfrm>
                <a:off x="2755" y="1099"/>
                <a:ext cx="97" cy="137"/>
              </a:xfrm>
              <a:custGeom>
                <a:avLst/>
                <a:gdLst/>
                <a:ahLst/>
                <a:cxnLst>
                  <a:cxn ang="0">
                    <a:pos x="81" y="121"/>
                  </a:cxn>
                  <a:cxn ang="0">
                    <a:pos x="89" y="113"/>
                  </a:cxn>
                  <a:cxn ang="0">
                    <a:pos x="89" y="105"/>
                  </a:cxn>
                  <a:cxn ang="0">
                    <a:pos x="89" y="97"/>
                  </a:cxn>
                  <a:cxn ang="0">
                    <a:pos x="97" y="89"/>
                  </a:cxn>
                  <a:cxn ang="0">
                    <a:pos x="89" y="89"/>
                  </a:cxn>
                  <a:cxn ang="0">
                    <a:pos x="73" y="89"/>
                  </a:cxn>
                  <a:cxn ang="0">
                    <a:pos x="65" y="81"/>
                  </a:cxn>
                  <a:cxn ang="0">
                    <a:pos x="56" y="72"/>
                  </a:cxn>
                  <a:cxn ang="0">
                    <a:pos x="48" y="72"/>
                  </a:cxn>
                  <a:cxn ang="0">
                    <a:pos x="40" y="64"/>
                  </a:cxn>
                  <a:cxn ang="0">
                    <a:pos x="40" y="64"/>
                  </a:cxn>
                  <a:cxn ang="0">
                    <a:pos x="40" y="64"/>
                  </a:cxn>
                  <a:cxn ang="0">
                    <a:pos x="32" y="56"/>
                  </a:cxn>
                  <a:cxn ang="0">
                    <a:pos x="32" y="56"/>
                  </a:cxn>
                  <a:cxn ang="0">
                    <a:pos x="32" y="56"/>
                  </a:cxn>
                  <a:cxn ang="0">
                    <a:pos x="24" y="48"/>
                  </a:cxn>
                  <a:cxn ang="0">
                    <a:pos x="24" y="40"/>
                  </a:cxn>
                  <a:cxn ang="0">
                    <a:pos x="24" y="40"/>
                  </a:cxn>
                  <a:cxn ang="0">
                    <a:pos x="24" y="32"/>
                  </a:cxn>
                  <a:cxn ang="0">
                    <a:pos x="16" y="24"/>
                  </a:cxn>
                  <a:cxn ang="0">
                    <a:pos x="16" y="16"/>
                  </a:cxn>
                  <a:cxn ang="0">
                    <a:pos x="16" y="16"/>
                  </a:cxn>
                  <a:cxn ang="0">
                    <a:pos x="24" y="16"/>
                  </a:cxn>
                  <a:cxn ang="0">
                    <a:pos x="24" y="8"/>
                  </a:cxn>
                  <a:cxn ang="0">
                    <a:pos x="24" y="0"/>
                  </a:cxn>
                  <a:cxn ang="0">
                    <a:pos x="24" y="0"/>
                  </a:cxn>
                  <a:cxn ang="0">
                    <a:pos x="8" y="8"/>
                  </a:cxn>
                  <a:cxn ang="0">
                    <a:pos x="8" y="16"/>
                  </a:cxn>
                  <a:cxn ang="0">
                    <a:pos x="8" y="0"/>
                  </a:cxn>
                  <a:cxn ang="0">
                    <a:pos x="0" y="8"/>
                  </a:cxn>
                  <a:cxn ang="0">
                    <a:pos x="0" y="0"/>
                  </a:cxn>
                  <a:cxn ang="0">
                    <a:pos x="0" y="8"/>
                  </a:cxn>
                  <a:cxn ang="0">
                    <a:pos x="8" y="8"/>
                  </a:cxn>
                  <a:cxn ang="0">
                    <a:pos x="8" y="8"/>
                  </a:cxn>
                  <a:cxn ang="0">
                    <a:pos x="16" y="0"/>
                  </a:cxn>
                  <a:cxn ang="0">
                    <a:pos x="16" y="0"/>
                  </a:cxn>
                  <a:cxn ang="0">
                    <a:pos x="24" y="0"/>
                  </a:cxn>
                  <a:cxn ang="0">
                    <a:pos x="24" y="8"/>
                  </a:cxn>
                  <a:cxn ang="0">
                    <a:pos x="24" y="16"/>
                  </a:cxn>
                  <a:cxn ang="0">
                    <a:pos x="16" y="16"/>
                  </a:cxn>
                  <a:cxn ang="0">
                    <a:pos x="16" y="16"/>
                  </a:cxn>
                  <a:cxn ang="0">
                    <a:pos x="16" y="24"/>
                  </a:cxn>
                  <a:cxn ang="0">
                    <a:pos x="24" y="32"/>
                  </a:cxn>
                  <a:cxn ang="0">
                    <a:pos x="24" y="40"/>
                  </a:cxn>
                  <a:cxn ang="0">
                    <a:pos x="24" y="40"/>
                  </a:cxn>
                  <a:cxn ang="0">
                    <a:pos x="32" y="48"/>
                  </a:cxn>
                  <a:cxn ang="0">
                    <a:pos x="32" y="56"/>
                  </a:cxn>
                  <a:cxn ang="0">
                    <a:pos x="32" y="56"/>
                  </a:cxn>
                  <a:cxn ang="0">
                    <a:pos x="40" y="56"/>
                  </a:cxn>
                  <a:cxn ang="0">
                    <a:pos x="40" y="64"/>
                  </a:cxn>
                  <a:cxn ang="0">
                    <a:pos x="40" y="64"/>
                  </a:cxn>
                  <a:cxn ang="0">
                    <a:pos x="48" y="72"/>
                  </a:cxn>
                  <a:cxn ang="0">
                    <a:pos x="48" y="72"/>
                  </a:cxn>
                  <a:cxn ang="0">
                    <a:pos x="56" y="72"/>
                  </a:cxn>
                  <a:cxn ang="0">
                    <a:pos x="65" y="81"/>
                  </a:cxn>
                  <a:cxn ang="0">
                    <a:pos x="81" y="89"/>
                  </a:cxn>
                  <a:cxn ang="0">
                    <a:pos x="89" y="89"/>
                  </a:cxn>
                  <a:cxn ang="0">
                    <a:pos x="89" y="97"/>
                  </a:cxn>
                  <a:cxn ang="0">
                    <a:pos x="89" y="97"/>
                  </a:cxn>
                  <a:cxn ang="0">
                    <a:pos x="89" y="105"/>
                  </a:cxn>
                  <a:cxn ang="0">
                    <a:pos x="81" y="113"/>
                  </a:cxn>
                  <a:cxn ang="0">
                    <a:pos x="81" y="129"/>
                  </a:cxn>
                </a:cxnLst>
                <a:rect l="0" t="0" r="r" b="b"/>
                <a:pathLst>
                  <a:path w="97" h="137">
                    <a:moveTo>
                      <a:pt x="73" y="129"/>
                    </a:moveTo>
                    <a:lnTo>
                      <a:pt x="73" y="129"/>
                    </a:lnTo>
                    <a:lnTo>
                      <a:pt x="73" y="129"/>
                    </a:lnTo>
                    <a:lnTo>
                      <a:pt x="73" y="129"/>
                    </a:lnTo>
                    <a:lnTo>
                      <a:pt x="73" y="129"/>
                    </a:lnTo>
                    <a:lnTo>
                      <a:pt x="73" y="129"/>
                    </a:lnTo>
                    <a:lnTo>
                      <a:pt x="73" y="129"/>
                    </a:lnTo>
                    <a:lnTo>
                      <a:pt x="73" y="129"/>
                    </a:lnTo>
                    <a:lnTo>
                      <a:pt x="73" y="129"/>
                    </a:lnTo>
                    <a:lnTo>
                      <a:pt x="73" y="129"/>
                    </a:lnTo>
                    <a:lnTo>
                      <a:pt x="73" y="129"/>
                    </a:lnTo>
                    <a:lnTo>
                      <a:pt x="73" y="129"/>
                    </a:lnTo>
                    <a:lnTo>
                      <a:pt x="81" y="129"/>
                    </a:lnTo>
                    <a:lnTo>
                      <a:pt x="81" y="129"/>
                    </a:lnTo>
                    <a:lnTo>
                      <a:pt x="81" y="129"/>
                    </a:lnTo>
                    <a:lnTo>
                      <a:pt x="81" y="129"/>
                    </a:lnTo>
                    <a:lnTo>
                      <a:pt x="81" y="129"/>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13"/>
                    </a:lnTo>
                    <a:lnTo>
                      <a:pt x="81" y="121"/>
                    </a:lnTo>
                    <a:lnTo>
                      <a:pt x="81" y="113"/>
                    </a:lnTo>
                    <a:lnTo>
                      <a:pt x="81" y="113"/>
                    </a:lnTo>
                    <a:lnTo>
                      <a:pt x="81" y="113"/>
                    </a:lnTo>
                    <a:lnTo>
                      <a:pt x="81" y="113"/>
                    </a:lnTo>
                    <a:lnTo>
                      <a:pt x="81" y="113"/>
                    </a:lnTo>
                    <a:lnTo>
                      <a:pt x="81"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97"/>
                    </a:lnTo>
                    <a:lnTo>
                      <a:pt x="89" y="105"/>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89"/>
                    </a:lnTo>
                    <a:lnTo>
                      <a:pt x="89" y="89"/>
                    </a:lnTo>
                    <a:lnTo>
                      <a:pt x="97" y="89"/>
                    </a:lnTo>
                    <a:lnTo>
                      <a:pt x="97" y="89"/>
                    </a:lnTo>
                    <a:lnTo>
                      <a:pt x="97" y="89"/>
                    </a:lnTo>
                    <a:lnTo>
                      <a:pt x="97" y="89"/>
                    </a:lnTo>
                    <a:lnTo>
                      <a:pt x="97" y="89"/>
                    </a:lnTo>
                    <a:lnTo>
                      <a:pt x="97" y="89"/>
                    </a:lnTo>
                    <a:lnTo>
                      <a:pt x="97" y="89"/>
                    </a:lnTo>
                    <a:lnTo>
                      <a:pt x="89" y="89"/>
                    </a:lnTo>
                    <a:lnTo>
                      <a:pt x="97" y="89"/>
                    </a:lnTo>
                    <a:lnTo>
                      <a:pt x="97"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73" y="89"/>
                    </a:lnTo>
                    <a:lnTo>
                      <a:pt x="73" y="89"/>
                    </a:lnTo>
                    <a:lnTo>
                      <a:pt x="73" y="89"/>
                    </a:lnTo>
                    <a:lnTo>
                      <a:pt x="73" y="89"/>
                    </a:lnTo>
                    <a:lnTo>
                      <a:pt x="73" y="89"/>
                    </a:lnTo>
                    <a:lnTo>
                      <a:pt x="73" y="89"/>
                    </a:lnTo>
                    <a:lnTo>
                      <a:pt x="73" y="89"/>
                    </a:lnTo>
                    <a:lnTo>
                      <a:pt x="73" y="89"/>
                    </a:lnTo>
                    <a:lnTo>
                      <a:pt x="73" y="89"/>
                    </a:lnTo>
                    <a:lnTo>
                      <a:pt x="65" y="89"/>
                    </a:lnTo>
                    <a:lnTo>
                      <a:pt x="65" y="89"/>
                    </a:lnTo>
                    <a:lnTo>
                      <a:pt x="65" y="89"/>
                    </a:lnTo>
                    <a:lnTo>
                      <a:pt x="65" y="89"/>
                    </a:lnTo>
                    <a:lnTo>
                      <a:pt x="65" y="89"/>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64"/>
                    </a:lnTo>
                    <a:lnTo>
                      <a:pt x="48" y="64"/>
                    </a:lnTo>
                    <a:lnTo>
                      <a:pt x="48" y="64"/>
                    </a:lnTo>
                    <a:lnTo>
                      <a:pt x="48"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32" y="64"/>
                    </a:lnTo>
                    <a:lnTo>
                      <a:pt x="32" y="64"/>
                    </a:lnTo>
                    <a:lnTo>
                      <a:pt x="32" y="64"/>
                    </a:lnTo>
                    <a:lnTo>
                      <a:pt x="32"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56"/>
                    </a:lnTo>
                    <a:lnTo>
                      <a:pt x="40" y="56"/>
                    </a:lnTo>
                    <a:lnTo>
                      <a:pt x="40" y="56"/>
                    </a:lnTo>
                    <a:lnTo>
                      <a:pt x="40" y="56"/>
                    </a:lnTo>
                    <a:lnTo>
                      <a:pt x="40" y="56"/>
                    </a:lnTo>
                    <a:lnTo>
                      <a:pt x="40" y="56"/>
                    </a:lnTo>
                    <a:lnTo>
                      <a:pt x="40"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24"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16" y="0"/>
                    </a:lnTo>
                    <a:lnTo>
                      <a:pt x="24"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0"/>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48"/>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32" y="56"/>
                    </a:lnTo>
                    <a:lnTo>
                      <a:pt x="40" y="56"/>
                    </a:lnTo>
                    <a:lnTo>
                      <a:pt x="40" y="56"/>
                    </a:lnTo>
                    <a:lnTo>
                      <a:pt x="40" y="56"/>
                    </a:lnTo>
                    <a:lnTo>
                      <a:pt x="40" y="56"/>
                    </a:lnTo>
                    <a:lnTo>
                      <a:pt x="40" y="56"/>
                    </a:lnTo>
                    <a:lnTo>
                      <a:pt x="40" y="56"/>
                    </a:lnTo>
                    <a:lnTo>
                      <a:pt x="40" y="56"/>
                    </a:lnTo>
                    <a:lnTo>
                      <a:pt x="40" y="56"/>
                    </a:lnTo>
                    <a:lnTo>
                      <a:pt x="40" y="56"/>
                    </a:lnTo>
                    <a:lnTo>
                      <a:pt x="40" y="56"/>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0" y="64"/>
                    </a:lnTo>
                    <a:lnTo>
                      <a:pt x="48" y="64"/>
                    </a:lnTo>
                    <a:lnTo>
                      <a:pt x="48" y="64"/>
                    </a:lnTo>
                    <a:lnTo>
                      <a:pt x="48" y="64"/>
                    </a:lnTo>
                    <a:lnTo>
                      <a:pt x="48" y="64"/>
                    </a:lnTo>
                    <a:lnTo>
                      <a:pt x="48" y="64"/>
                    </a:lnTo>
                    <a:lnTo>
                      <a:pt x="48" y="64"/>
                    </a:lnTo>
                    <a:lnTo>
                      <a:pt x="48" y="64"/>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48" y="72"/>
                    </a:lnTo>
                    <a:lnTo>
                      <a:pt x="56" y="72"/>
                    </a:lnTo>
                    <a:lnTo>
                      <a:pt x="56" y="72"/>
                    </a:lnTo>
                    <a:lnTo>
                      <a:pt x="56" y="72"/>
                    </a:lnTo>
                    <a:lnTo>
                      <a:pt x="48"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72"/>
                    </a:lnTo>
                    <a:lnTo>
                      <a:pt x="56" y="81"/>
                    </a:lnTo>
                    <a:lnTo>
                      <a:pt x="56" y="81"/>
                    </a:lnTo>
                    <a:lnTo>
                      <a:pt x="56" y="81"/>
                    </a:lnTo>
                    <a:lnTo>
                      <a:pt x="56" y="81"/>
                    </a:lnTo>
                    <a:lnTo>
                      <a:pt x="56" y="81"/>
                    </a:lnTo>
                    <a:lnTo>
                      <a:pt x="56" y="81"/>
                    </a:lnTo>
                    <a:lnTo>
                      <a:pt x="56"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1"/>
                    </a:lnTo>
                    <a:lnTo>
                      <a:pt x="65" y="89"/>
                    </a:lnTo>
                    <a:lnTo>
                      <a:pt x="65" y="89"/>
                    </a:lnTo>
                    <a:lnTo>
                      <a:pt x="65" y="89"/>
                    </a:lnTo>
                    <a:lnTo>
                      <a:pt x="65" y="89"/>
                    </a:lnTo>
                    <a:lnTo>
                      <a:pt x="65" y="89"/>
                    </a:lnTo>
                    <a:lnTo>
                      <a:pt x="73" y="89"/>
                    </a:lnTo>
                    <a:lnTo>
                      <a:pt x="73" y="89"/>
                    </a:lnTo>
                    <a:lnTo>
                      <a:pt x="73" y="89"/>
                    </a:lnTo>
                    <a:lnTo>
                      <a:pt x="73" y="89"/>
                    </a:lnTo>
                    <a:lnTo>
                      <a:pt x="73" y="89"/>
                    </a:lnTo>
                    <a:lnTo>
                      <a:pt x="73" y="89"/>
                    </a:lnTo>
                    <a:lnTo>
                      <a:pt x="73" y="89"/>
                    </a:lnTo>
                    <a:lnTo>
                      <a:pt x="73" y="89"/>
                    </a:lnTo>
                    <a:lnTo>
                      <a:pt x="73"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1" y="89"/>
                    </a:lnTo>
                    <a:lnTo>
                      <a:pt x="89" y="89"/>
                    </a:lnTo>
                    <a:lnTo>
                      <a:pt x="81"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89" y="89"/>
                    </a:lnTo>
                    <a:lnTo>
                      <a:pt x="97" y="89"/>
                    </a:lnTo>
                    <a:lnTo>
                      <a:pt x="97" y="89"/>
                    </a:lnTo>
                    <a:lnTo>
                      <a:pt x="97" y="89"/>
                    </a:lnTo>
                    <a:lnTo>
                      <a:pt x="97" y="89"/>
                    </a:lnTo>
                    <a:lnTo>
                      <a:pt x="97" y="89"/>
                    </a:lnTo>
                    <a:lnTo>
                      <a:pt x="97" y="89"/>
                    </a:lnTo>
                    <a:lnTo>
                      <a:pt x="97" y="89"/>
                    </a:lnTo>
                    <a:lnTo>
                      <a:pt x="97" y="97"/>
                    </a:lnTo>
                    <a:lnTo>
                      <a:pt x="97"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97"/>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05"/>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9" y="113"/>
                    </a:lnTo>
                    <a:lnTo>
                      <a:pt x="81" y="113"/>
                    </a:lnTo>
                    <a:lnTo>
                      <a:pt x="81" y="113"/>
                    </a:lnTo>
                    <a:lnTo>
                      <a:pt x="81" y="121"/>
                    </a:lnTo>
                    <a:lnTo>
                      <a:pt x="81" y="113"/>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1"/>
                    </a:lnTo>
                    <a:lnTo>
                      <a:pt x="81" y="129"/>
                    </a:lnTo>
                    <a:lnTo>
                      <a:pt x="81" y="129"/>
                    </a:lnTo>
                    <a:lnTo>
                      <a:pt x="81" y="129"/>
                    </a:lnTo>
                    <a:lnTo>
                      <a:pt x="81" y="129"/>
                    </a:lnTo>
                    <a:lnTo>
                      <a:pt x="81" y="129"/>
                    </a:lnTo>
                    <a:lnTo>
                      <a:pt x="81" y="129"/>
                    </a:lnTo>
                    <a:lnTo>
                      <a:pt x="81" y="129"/>
                    </a:lnTo>
                    <a:lnTo>
                      <a:pt x="81" y="129"/>
                    </a:lnTo>
                    <a:lnTo>
                      <a:pt x="81" y="129"/>
                    </a:lnTo>
                    <a:lnTo>
                      <a:pt x="81" y="129"/>
                    </a:lnTo>
                    <a:lnTo>
                      <a:pt x="81" y="129"/>
                    </a:lnTo>
                    <a:lnTo>
                      <a:pt x="73" y="129"/>
                    </a:lnTo>
                    <a:lnTo>
                      <a:pt x="73" y="129"/>
                    </a:lnTo>
                    <a:lnTo>
                      <a:pt x="73" y="129"/>
                    </a:lnTo>
                    <a:lnTo>
                      <a:pt x="73" y="129"/>
                    </a:lnTo>
                    <a:lnTo>
                      <a:pt x="73" y="129"/>
                    </a:lnTo>
                    <a:lnTo>
                      <a:pt x="73" y="129"/>
                    </a:lnTo>
                    <a:lnTo>
                      <a:pt x="73" y="129"/>
                    </a:lnTo>
                    <a:lnTo>
                      <a:pt x="73" y="137"/>
                    </a:lnTo>
                    <a:lnTo>
                      <a:pt x="73" y="129"/>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1" name="Freeform 2936"/>
              <p:cNvSpPr>
                <a:spLocks/>
              </p:cNvSpPr>
              <p:nvPr/>
            </p:nvSpPr>
            <p:spPr bwMode="auto">
              <a:xfrm>
                <a:off x="2731" y="945"/>
                <a:ext cx="64" cy="154"/>
              </a:xfrm>
              <a:custGeom>
                <a:avLst/>
                <a:gdLst/>
                <a:ahLst/>
                <a:cxnLst>
                  <a:cxn ang="0">
                    <a:pos x="16" y="146"/>
                  </a:cxn>
                  <a:cxn ang="0">
                    <a:pos x="16" y="146"/>
                  </a:cxn>
                  <a:cxn ang="0">
                    <a:pos x="16" y="138"/>
                  </a:cxn>
                  <a:cxn ang="0">
                    <a:pos x="32" y="146"/>
                  </a:cxn>
                  <a:cxn ang="0">
                    <a:pos x="24" y="138"/>
                  </a:cxn>
                  <a:cxn ang="0">
                    <a:pos x="24" y="138"/>
                  </a:cxn>
                  <a:cxn ang="0">
                    <a:pos x="24" y="130"/>
                  </a:cxn>
                  <a:cxn ang="0">
                    <a:pos x="16" y="113"/>
                  </a:cxn>
                  <a:cxn ang="0">
                    <a:pos x="24" y="113"/>
                  </a:cxn>
                  <a:cxn ang="0">
                    <a:pos x="24" y="105"/>
                  </a:cxn>
                  <a:cxn ang="0">
                    <a:pos x="32" y="97"/>
                  </a:cxn>
                  <a:cxn ang="0">
                    <a:pos x="32" y="97"/>
                  </a:cxn>
                  <a:cxn ang="0">
                    <a:pos x="40" y="89"/>
                  </a:cxn>
                  <a:cxn ang="0">
                    <a:pos x="40" y="89"/>
                  </a:cxn>
                  <a:cxn ang="0">
                    <a:pos x="48" y="89"/>
                  </a:cxn>
                  <a:cxn ang="0">
                    <a:pos x="48" y="81"/>
                  </a:cxn>
                  <a:cxn ang="0">
                    <a:pos x="56" y="81"/>
                  </a:cxn>
                  <a:cxn ang="0">
                    <a:pos x="56" y="81"/>
                  </a:cxn>
                  <a:cxn ang="0">
                    <a:pos x="56" y="73"/>
                  </a:cxn>
                  <a:cxn ang="0">
                    <a:pos x="56" y="65"/>
                  </a:cxn>
                  <a:cxn ang="0">
                    <a:pos x="56" y="65"/>
                  </a:cxn>
                  <a:cxn ang="0">
                    <a:pos x="56" y="57"/>
                  </a:cxn>
                  <a:cxn ang="0">
                    <a:pos x="48" y="49"/>
                  </a:cxn>
                  <a:cxn ang="0">
                    <a:pos x="48" y="41"/>
                  </a:cxn>
                  <a:cxn ang="0">
                    <a:pos x="40" y="41"/>
                  </a:cxn>
                  <a:cxn ang="0">
                    <a:pos x="32" y="33"/>
                  </a:cxn>
                  <a:cxn ang="0">
                    <a:pos x="24" y="33"/>
                  </a:cxn>
                  <a:cxn ang="0">
                    <a:pos x="24" y="33"/>
                  </a:cxn>
                  <a:cxn ang="0">
                    <a:pos x="16" y="25"/>
                  </a:cxn>
                  <a:cxn ang="0">
                    <a:pos x="8" y="17"/>
                  </a:cxn>
                  <a:cxn ang="0">
                    <a:pos x="0" y="9"/>
                  </a:cxn>
                  <a:cxn ang="0">
                    <a:pos x="0" y="9"/>
                  </a:cxn>
                  <a:cxn ang="0">
                    <a:pos x="0" y="9"/>
                  </a:cxn>
                  <a:cxn ang="0">
                    <a:pos x="16" y="17"/>
                  </a:cxn>
                  <a:cxn ang="0">
                    <a:pos x="16" y="25"/>
                  </a:cxn>
                  <a:cxn ang="0">
                    <a:pos x="24" y="33"/>
                  </a:cxn>
                  <a:cxn ang="0">
                    <a:pos x="32" y="33"/>
                  </a:cxn>
                  <a:cxn ang="0">
                    <a:pos x="32" y="33"/>
                  </a:cxn>
                  <a:cxn ang="0">
                    <a:pos x="40" y="41"/>
                  </a:cxn>
                  <a:cxn ang="0">
                    <a:pos x="48" y="41"/>
                  </a:cxn>
                  <a:cxn ang="0">
                    <a:pos x="56" y="49"/>
                  </a:cxn>
                  <a:cxn ang="0">
                    <a:pos x="56" y="57"/>
                  </a:cxn>
                  <a:cxn ang="0">
                    <a:pos x="56" y="65"/>
                  </a:cxn>
                  <a:cxn ang="0">
                    <a:pos x="56" y="65"/>
                  </a:cxn>
                  <a:cxn ang="0">
                    <a:pos x="64" y="73"/>
                  </a:cxn>
                  <a:cxn ang="0">
                    <a:pos x="64" y="81"/>
                  </a:cxn>
                  <a:cxn ang="0">
                    <a:pos x="56" y="81"/>
                  </a:cxn>
                  <a:cxn ang="0">
                    <a:pos x="48" y="81"/>
                  </a:cxn>
                  <a:cxn ang="0">
                    <a:pos x="48" y="89"/>
                  </a:cxn>
                  <a:cxn ang="0">
                    <a:pos x="40" y="89"/>
                  </a:cxn>
                  <a:cxn ang="0">
                    <a:pos x="40" y="97"/>
                  </a:cxn>
                  <a:cxn ang="0">
                    <a:pos x="32" y="97"/>
                  </a:cxn>
                  <a:cxn ang="0">
                    <a:pos x="32" y="105"/>
                  </a:cxn>
                  <a:cxn ang="0">
                    <a:pos x="24" y="105"/>
                  </a:cxn>
                  <a:cxn ang="0">
                    <a:pos x="24" y="113"/>
                  </a:cxn>
                  <a:cxn ang="0">
                    <a:pos x="16" y="122"/>
                  </a:cxn>
                  <a:cxn ang="0">
                    <a:pos x="24" y="130"/>
                  </a:cxn>
                  <a:cxn ang="0">
                    <a:pos x="32" y="138"/>
                  </a:cxn>
                  <a:cxn ang="0">
                    <a:pos x="24" y="138"/>
                  </a:cxn>
                  <a:cxn ang="0">
                    <a:pos x="32" y="146"/>
                  </a:cxn>
                  <a:cxn ang="0">
                    <a:pos x="16" y="138"/>
                  </a:cxn>
                  <a:cxn ang="0">
                    <a:pos x="16" y="146"/>
                  </a:cxn>
                  <a:cxn ang="0">
                    <a:pos x="16" y="146"/>
                  </a:cxn>
                </a:cxnLst>
                <a:rect l="0" t="0" r="r" b="b"/>
                <a:pathLst>
                  <a:path w="64" h="154">
                    <a:moveTo>
                      <a:pt x="24" y="154"/>
                    </a:moveTo>
                    <a:lnTo>
                      <a:pt x="24" y="154"/>
                    </a:lnTo>
                    <a:lnTo>
                      <a:pt x="24" y="154"/>
                    </a:lnTo>
                    <a:lnTo>
                      <a:pt x="24" y="154"/>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38"/>
                    </a:lnTo>
                    <a:lnTo>
                      <a:pt x="16" y="138"/>
                    </a:lnTo>
                    <a:lnTo>
                      <a:pt x="16" y="138"/>
                    </a:lnTo>
                    <a:lnTo>
                      <a:pt x="16" y="146"/>
                    </a:lnTo>
                    <a:lnTo>
                      <a:pt x="16" y="138"/>
                    </a:lnTo>
                    <a:lnTo>
                      <a:pt x="16" y="138"/>
                    </a:lnTo>
                    <a:lnTo>
                      <a:pt x="16" y="138"/>
                    </a:lnTo>
                    <a:lnTo>
                      <a:pt x="16" y="138"/>
                    </a:lnTo>
                    <a:lnTo>
                      <a:pt x="16" y="138"/>
                    </a:lnTo>
                    <a:lnTo>
                      <a:pt x="16" y="138"/>
                    </a:lnTo>
                    <a:lnTo>
                      <a:pt x="16" y="138"/>
                    </a:lnTo>
                    <a:lnTo>
                      <a:pt x="16" y="138"/>
                    </a:lnTo>
                    <a:lnTo>
                      <a:pt x="16" y="138"/>
                    </a:lnTo>
                    <a:lnTo>
                      <a:pt x="16" y="138"/>
                    </a:lnTo>
                    <a:lnTo>
                      <a:pt x="16" y="138"/>
                    </a:lnTo>
                    <a:lnTo>
                      <a:pt x="24" y="138"/>
                    </a:lnTo>
                    <a:lnTo>
                      <a:pt x="24" y="138"/>
                    </a:lnTo>
                    <a:lnTo>
                      <a:pt x="24" y="138"/>
                    </a:lnTo>
                    <a:lnTo>
                      <a:pt x="24" y="138"/>
                    </a:lnTo>
                    <a:lnTo>
                      <a:pt x="24" y="138"/>
                    </a:lnTo>
                    <a:lnTo>
                      <a:pt x="24" y="138"/>
                    </a:lnTo>
                    <a:lnTo>
                      <a:pt x="24" y="138"/>
                    </a:lnTo>
                    <a:lnTo>
                      <a:pt x="24" y="138"/>
                    </a:lnTo>
                    <a:lnTo>
                      <a:pt x="24" y="138"/>
                    </a:lnTo>
                    <a:lnTo>
                      <a:pt x="24" y="146"/>
                    </a:lnTo>
                    <a:lnTo>
                      <a:pt x="24" y="146"/>
                    </a:lnTo>
                    <a:lnTo>
                      <a:pt x="24" y="146"/>
                    </a:lnTo>
                    <a:lnTo>
                      <a:pt x="24"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24" y="146"/>
                    </a:lnTo>
                    <a:lnTo>
                      <a:pt x="24" y="146"/>
                    </a:lnTo>
                    <a:lnTo>
                      <a:pt x="32" y="146"/>
                    </a:lnTo>
                    <a:lnTo>
                      <a:pt x="24" y="146"/>
                    </a:lnTo>
                    <a:lnTo>
                      <a:pt x="24" y="146"/>
                    </a:lnTo>
                    <a:lnTo>
                      <a:pt x="24" y="138"/>
                    </a:lnTo>
                    <a:lnTo>
                      <a:pt x="24" y="146"/>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32"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16" y="130"/>
                    </a:lnTo>
                    <a:lnTo>
                      <a:pt x="16" y="130"/>
                    </a:lnTo>
                    <a:lnTo>
                      <a:pt x="16" y="130"/>
                    </a:lnTo>
                    <a:lnTo>
                      <a:pt x="16" y="130"/>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16" y="113"/>
                    </a:lnTo>
                    <a:lnTo>
                      <a:pt x="16" y="113"/>
                    </a:lnTo>
                    <a:lnTo>
                      <a:pt x="16" y="113"/>
                    </a:lnTo>
                    <a:lnTo>
                      <a:pt x="16" y="113"/>
                    </a:lnTo>
                    <a:lnTo>
                      <a:pt x="16" y="113"/>
                    </a:lnTo>
                    <a:lnTo>
                      <a:pt x="16" y="113"/>
                    </a:lnTo>
                    <a:lnTo>
                      <a:pt x="16" y="113"/>
                    </a:lnTo>
                    <a:lnTo>
                      <a:pt x="16"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32" y="105"/>
                    </a:lnTo>
                    <a:lnTo>
                      <a:pt x="32" y="105"/>
                    </a:lnTo>
                    <a:lnTo>
                      <a:pt x="32" y="105"/>
                    </a:lnTo>
                    <a:lnTo>
                      <a:pt x="32" y="105"/>
                    </a:lnTo>
                    <a:lnTo>
                      <a:pt x="32" y="105"/>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40" y="97"/>
                    </a:lnTo>
                    <a:lnTo>
                      <a:pt x="32" y="97"/>
                    </a:lnTo>
                    <a:lnTo>
                      <a:pt x="32" y="97"/>
                    </a:lnTo>
                    <a:lnTo>
                      <a:pt x="32"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64" y="81"/>
                    </a:lnTo>
                    <a:lnTo>
                      <a:pt x="56"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73"/>
                    </a:lnTo>
                    <a:lnTo>
                      <a:pt x="64" y="73"/>
                    </a:lnTo>
                    <a:lnTo>
                      <a:pt x="64" y="73"/>
                    </a:lnTo>
                    <a:lnTo>
                      <a:pt x="64" y="73"/>
                    </a:lnTo>
                    <a:lnTo>
                      <a:pt x="64" y="73"/>
                    </a:lnTo>
                    <a:lnTo>
                      <a:pt x="64"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49"/>
                    </a:lnTo>
                    <a:lnTo>
                      <a:pt x="56" y="57"/>
                    </a:lnTo>
                    <a:lnTo>
                      <a:pt x="56" y="57"/>
                    </a:lnTo>
                    <a:lnTo>
                      <a:pt x="56" y="57"/>
                    </a:lnTo>
                    <a:lnTo>
                      <a:pt x="56" y="57"/>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1"/>
                    </a:lnTo>
                    <a:lnTo>
                      <a:pt x="48" y="41"/>
                    </a:lnTo>
                    <a:lnTo>
                      <a:pt x="48" y="41"/>
                    </a:lnTo>
                    <a:lnTo>
                      <a:pt x="48" y="41"/>
                    </a:lnTo>
                    <a:lnTo>
                      <a:pt x="48" y="41"/>
                    </a:lnTo>
                    <a:lnTo>
                      <a:pt x="48" y="41"/>
                    </a:lnTo>
                    <a:lnTo>
                      <a:pt x="48" y="41"/>
                    </a:lnTo>
                    <a:lnTo>
                      <a:pt x="48"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32" y="41"/>
                    </a:lnTo>
                    <a:lnTo>
                      <a:pt x="40" y="41"/>
                    </a:lnTo>
                    <a:lnTo>
                      <a:pt x="32" y="41"/>
                    </a:lnTo>
                    <a:lnTo>
                      <a:pt x="32" y="41"/>
                    </a:lnTo>
                    <a:lnTo>
                      <a:pt x="32" y="41"/>
                    </a:lnTo>
                    <a:lnTo>
                      <a:pt x="32" y="41"/>
                    </a:lnTo>
                    <a:lnTo>
                      <a:pt x="32" y="41"/>
                    </a:lnTo>
                    <a:lnTo>
                      <a:pt x="32" y="41"/>
                    </a:lnTo>
                    <a:lnTo>
                      <a:pt x="32" y="41"/>
                    </a:lnTo>
                    <a:lnTo>
                      <a:pt x="32" y="41"/>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32" y="33"/>
                    </a:lnTo>
                    <a:lnTo>
                      <a:pt x="24"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33"/>
                    </a:lnTo>
                    <a:lnTo>
                      <a:pt x="32" y="41"/>
                    </a:lnTo>
                    <a:lnTo>
                      <a:pt x="32" y="41"/>
                    </a:lnTo>
                    <a:lnTo>
                      <a:pt x="32" y="41"/>
                    </a:lnTo>
                    <a:lnTo>
                      <a:pt x="32" y="41"/>
                    </a:lnTo>
                    <a:lnTo>
                      <a:pt x="32"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0"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1"/>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48" y="49"/>
                    </a:lnTo>
                    <a:lnTo>
                      <a:pt x="56" y="49"/>
                    </a:lnTo>
                    <a:lnTo>
                      <a:pt x="56" y="49"/>
                    </a:lnTo>
                    <a:lnTo>
                      <a:pt x="56" y="49"/>
                    </a:lnTo>
                    <a:lnTo>
                      <a:pt x="56" y="49"/>
                    </a:lnTo>
                    <a:lnTo>
                      <a:pt x="56" y="49"/>
                    </a:lnTo>
                    <a:lnTo>
                      <a:pt x="56" y="49"/>
                    </a:lnTo>
                    <a:lnTo>
                      <a:pt x="56" y="49"/>
                    </a:lnTo>
                    <a:lnTo>
                      <a:pt x="56" y="57"/>
                    </a:lnTo>
                    <a:lnTo>
                      <a:pt x="56" y="49"/>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57"/>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65"/>
                    </a:lnTo>
                    <a:lnTo>
                      <a:pt x="56" y="73"/>
                    </a:lnTo>
                    <a:lnTo>
                      <a:pt x="64" y="73"/>
                    </a:lnTo>
                    <a:lnTo>
                      <a:pt x="64" y="73"/>
                    </a:lnTo>
                    <a:lnTo>
                      <a:pt x="56" y="73"/>
                    </a:lnTo>
                    <a:lnTo>
                      <a:pt x="64" y="73"/>
                    </a:lnTo>
                    <a:lnTo>
                      <a:pt x="64" y="73"/>
                    </a:lnTo>
                    <a:lnTo>
                      <a:pt x="64" y="73"/>
                    </a:lnTo>
                    <a:lnTo>
                      <a:pt x="64" y="73"/>
                    </a:lnTo>
                    <a:lnTo>
                      <a:pt x="64" y="73"/>
                    </a:lnTo>
                    <a:lnTo>
                      <a:pt x="64" y="73"/>
                    </a:lnTo>
                    <a:lnTo>
                      <a:pt x="64" y="73"/>
                    </a:lnTo>
                    <a:lnTo>
                      <a:pt x="56" y="73"/>
                    </a:lnTo>
                    <a:lnTo>
                      <a:pt x="64" y="73"/>
                    </a:lnTo>
                    <a:lnTo>
                      <a:pt x="64" y="73"/>
                    </a:lnTo>
                    <a:lnTo>
                      <a:pt x="64" y="73"/>
                    </a:lnTo>
                    <a:lnTo>
                      <a:pt x="64" y="73"/>
                    </a:lnTo>
                    <a:lnTo>
                      <a:pt x="64" y="73"/>
                    </a:lnTo>
                    <a:lnTo>
                      <a:pt x="64" y="73"/>
                    </a:lnTo>
                    <a:lnTo>
                      <a:pt x="64" y="73"/>
                    </a:lnTo>
                    <a:lnTo>
                      <a:pt x="64" y="73"/>
                    </a:lnTo>
                    <a:lnTo>
                      <a:pt x="64" y="73"/>
                    </a:lnTo>
                    <a:lnTo>
                      <a:pt x="64" y="73"/>
                    </a:lnTo>
                    <a:lnTo>
                      <a:pt x="64" y="81"/>
                    </a:lnTo>
                    <a:lnTo>
                      <a:pt x="64" y="81"/>
                    </a:lnTo>
                    <a:lnTo>
                      <a:pt x="64" y="73"/>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56"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1"/>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8" y="89"/>
                    </a:lnTo>
                    <a:lnTo>
                      <a:pt x="40" y="89"/>
                    </a:lnTo>
                    <a:lnTo>
                      <a:pt x="48"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89"/>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97"/>
                    </a:lnTo>
                    <a:lnTo>
                      <a:pt x="32" y="105"/>
                    </a:lnTo>
                    <a:lnTo>
                      <a:pt x="32" y="105"/>
                    </a:lnTo>
                    <a:lnTo>
                      <a:pt x="32" y="105"/>
                    </a:lnTo>
                    <a:lnTo>
                      <a:pt x="32" y="105"/>
                    </a:lnTo>
                    <a:lnTo>
                      <a:pt x="32" y="105"/>
                    </a:lnTo>
                    <a:lnTo>
                      <a:pt x="32" y="105"/>
                    </a:lnTo>
                    <a:lnTo>
                      <a:pt x="32" y="105"/>
                    </a:lnTo>
                    <a:lnTo>
                      <a:pt x="32" y="105"/>
                    </a:lnTo>
                    <a:lnTo>
                      <a:pt x="32" y="105"/>
                    </a:lnTo>
                    <a:lnTo>
                      <a:pt x="32"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05"/>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24" y="113"/>
                    </a:lnTo>
                    <a:lnTo>
                      <a:pt x="16" y="113"/>
                    </a:lnTo>
                    <a:lnTo>
                      <a:pt x="16" y="113"/>
                    </a:lnTo>
                    <a:lnTo>
                      <a:pt x="16" y="113"/>
                    </a:lnTo>
                    <a:lnTo>
                      <a:pt x="16" y="113"/>
                    </a:lnTo>
                    <a:lnTo>
                      <a:pt x="16" y="113"/>
                    </a:lnTo>
                    <a:lnTo>
                      <a:pt x="16" y="113"/>
                    </a:lnTo>
                    <a:lnTo>
                      <a:pt x="16" y="113"/>
                    </a:lnTo>
                    <a:lnTo>
                      <a:pt x="16" y="113"/>
                    </a:lnTo>
                    <a:lnTo>
                      <a:pt x="16" y="113"/>
                    </a:lnTo>
                    <a:lnTo>
                      <a:pt x="16" y="122"/>
                    </a:lnTo>
                    <a:lnTo>
                      <a:pt x="16" y="122"/>
                    </a:lnTo>
                    <a:lnTo>
                      <a:pt x="16" y="122"/>
                    </a:lnTo>
                    <a:lnTo>
                      <a:pt x="16" y="122"/>
                    </a:lnTo>
                    <a:lnTo>
                      <a:pt x="16" y="122"/>
                    </a:lnTo>
                    <a:lnTo>
                      <a:pt x="16" y="122"/>
                    </a:lnTo>
                    <a:lnTo>
                      <a:pt x="16" y="122"/>
                    </a:lnTo>
                    <a:lnTo>
                      <a:pt x="16" y="122"/>
                    </a:lnTo>
                    <a:lnTo>
                      <a:pt x="16" y="122"/>
                    </a:lnTo>
                    <a:lnTo>
                      <a:pt x="16" y="122"/>
                    </a:lnTo>
                    <a:lnTo>
                      <a:pt x="16" y="122"/>
                    </a:lnTo>
                    <a:lnTo>
                      <a:pt x="24" y="122"/>
                    </a:lnTo>
                    <a:lnTo>
                      <a:pt x="24" y="122"/>
                    </a:lnTo>
                    <a:lnTo>
                      <a:pt x="24" y="130"/>
                    </a:lnTo>
                    <a:lnTo>
                      <a:pt x="16"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0"/>
                    </a:lnTo>
                    <a:lnTo>
                      <a:pt x="24" y="138"/>
                    </a:lnTo>
                    <a:lnTo>
                      <a:pt x="24" y="138"/>
                    </a:lnTo>
                    <a:lnTo>
                      <a:pt x="24" y="138"/>
                    </a:lnTo>
                    <a:lnTo>
                      <a:pt x="24" y="138"/>
                    </a:lnTo>
                    <a:lnTo>
                      <a:pt x="24" y="138"/>
                    </a:lnTo>
                    <a:lnTo>
                      <a:pt x="24" y="138"/>
                    </a:lnTo>
                    <a:lnTo>
                      <a:pt x="24" y="138"/>
                    </a:lnTo>
                    <a:lnTo>
                      <a:pt x="32" y="138"/>
                    </a:lnTo>
                    <a:lnTo>
                      <a:pt x="32" y="138"/>
                    </a:lnTo>
                    <a:lnTo>
                      <a:pt x="24" y="138"/>
                    </a:lnTo>
                    <a:lnTo>
                      <a:pt x="32" y="138"/>
                    </a:lnTo>
                    <a:lnTo>
                      <a:pt x="32" y="138"/>
                    </a:lnTo>
                    <a:lnTo>
                      <a:pt x="32" y="138"/>
                    </a:lnTo>
                    <a:lnTo>
                      <a:pt x="24" y="138"/>
                    </a:lnTo>
                    <a:lnTo>
                      <a:pt x="32" y="138"/>
                    </a:lnTo>
                    <a:lnTo>
                      <a:pt x="32"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38"/>
                    </a:lnTo>
                    <a:lnTo>
                      <a:pt x="24" y="146"/>
                    </a:lnTo>
                    <a:lnTo>
                      <a:pt x="24"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32" y="146"/>
                    </a:lnTo>
                    <a:lnTo>
                      <a:pt x="24" y="146"/>
                    </a:lnTo>
                    <a:lnTo>
                      <a:pt x="24" y="146"/>
                    </a:lnTo>
                    <a:lnTo>
                      <a:pt x="24" y="146"/>
                    </a:lnTo>
                    <a:lnTo>
                      <a:pt x="24" y="146"/>
                    </a:lnTo>
                    <a:lnTo>
                      <a:pt x="24" y="146"/>
                    </a:lnTo>
                    <a:lnTo>
                      <a:pt x="24" y="146"/>
                    </a:lnTo>
                    <a:lnTo>
                      <a:pt x="24" y="146"/>
                    </a:lnTo>
                    <a:lnTo>
                      <a:pt x="24" y="138"/>
                    </a:lnTo>
                    <a:lnTo>
                      <a:pt x="24" y="138"/>
                    </a:lnTo>
                    <a:lnTo>
                      <a:pt x="24" y="138"/>
                    </a:lnTo>
                    <a:lnTo>
                      <a:pt x="24" y="138"/>
                    </a:lnTo>
                    <a:lnTo>
                      <a:pt x="24" y="138"/>
                    </a:lnTo>
                    <a:lnTo>
                      <a:pt x="24" y="138"/>
                    </a:lnTo>
                    <a:lnTo>
                      <a:pt x="24" y="138"/>
                    </a:lnTo>
                    <a:lnTo>
                      <a:pt x="16" y="138"/>
                    </a:lnTo>
                    <a:lnTo>
                      <a:pt x="16" y="138"/>
                    </a:lnTo>
                    <a:lnTo>
                      <a:pt x="16" y="138"/>
                    </a:lnTo>
                    <a:lnTo>
                      <a:pt x="16" y="138"/>
                    </a:lnTo>
                    <a:lnTo>
                      <a:pt x="16" y="138"/>
                    </a:lnTo>
                    <a:lnTo>
                      <a:pt x="16" y="138"/>
                    </a:lnTo>
                    <a:lnTo>
                      <a:pt x="16" y="138"/>
                    </a:lnTo>
                    <a:lnTo>
                      <a:pt x="16" y="138"/>
                    </a:lnTo>
                    <a:lnTo>
                      <a:pt x="16" y="138"/>
                    </a:lnTo>
                    <a:lnTo>
                      <a:pt x="16" y="146"/>
                    </a:lnTo>
                    <a:lnTo>
                      <a:pt x="16" y="138"/>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46"/>
                    </a:lnTo>
                    <a:lnTo>
                      <a:pt x="16" y="154"/>
                    </a:lnTo>
                    <a:lnTo>
                      <a:pt x="16" y="146"/>
                    </a:lnTo>
                    <a:lnTo>
                      <a:pt x="16" y="154"/>
                    </a:lnTo>
                    <a:lnTo>
                      <a:pt x="16" y="154"/>
                    </a:lnTo>
                    <a:lnTo>
                      <a:pt x="16" y="154"/>
                    </a:lnTo>
                    <a:lnTo>
                      <a:pt x="16" y="154"/>
                    </a:lnTo>
                    <a:lnTo>
                      <a:pt x="16" y="154"/>
                    </a:lnTo>
                    <a:lnTo>
                      <a:pt x="16" y="154"/>
                    </a:lnTo>
                    <a:lnTo>
                      <a:pt x="16" y="154"/>
                    </a:lnTo>
                    <a:lnTo>
                      <a:pt x="16" y="154"/>
                    </a:lnTo>
                    <a:lnTo>
                      <a:pt x="16" y="154"/>
                    </a:lnTo>
                    <a:lnTo>
                      <a:pt x="16" y="154"/>
                    </a:lnTo>
                    <a:lnTo>
                      <a:pt x="16" y="154"/>
                    </a:lnTo>
                    <a:lnTo>
                      <a:pt x="24" y="154"/>
                    </a:lnTo>
                    <a:lnTo>
                      <a:pt x="24" y="154"/>
                    </a:lnTo>
                    <a:lnTo>
                      <a:pt x="24" y="154"/>
                    </a:lnTo>
                    <a:lnTo>
                      <a:pt x="24" y="154"/>
                    </a:lnTo>
                    <a:lnTo>
                      <a:pt x="24" y="154"/>
                    </a:lnTo>
                    <a:lnTo>
                      <a:pt x="24" y="154"/>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2" name="Freeform 2937"/>
              <p:cNvSpPr>
                <a:spLocks/>
              </p:cNvSpPr>
              <p:nvPr/>
            </p:nvSpPr>
            <p:spPr bwMode="auto">
              <a:xfrm>
                <a:off x="2674" y="752"/>
                <a:ext cx="121" cy="193"/>
              </a:xfrm>
              <a:custGeom>
                <a:avLst/>
                <a:gdLst/>
                <a:ahLst/>
                <a:cxnLst>
                  <a:cxn ang="0">
                    <a:pos x="57" y="185"/>
                  </a:cxn>
                  <a:cxn ang="0">
                    <a:pos x="57" y="185"/>
                  </a:cxn>
                  <a:cxn ang="0">
                    <a:pos x="57" y="169"/>
                  </a:cxn>
                  <a:cxn ang="0">
                    <a:pos x="57" y="161"/>
                  </a:cxn>
                  <a:cxn ang="0">
                    <a:pos x="57" y="161"/>
                  </a:cxn>
                  <a:cxn ang="0">
                    <a:pos x="49" y="153"/>
                  </a:cxn>
                  <a:cxn ang="0">
                    <a:pos x="41" y="153"/>
                  </a:cxn>
                  <a:cxn ang="0">
                    <a:pos x="33" y="137"/>
                  </a:cxn>
                  <a:cxn ang="0">
                    <a:pos x="25" y="129"/>
                  </a:cxn>
                  <a:cxn ang="0">
                    <a:pos x="17" y="121"/>
                  </a:cxn>
                  <a:cxn ang="0">
                    <a:pos x="0" y="113"/>
                  </a:cxn>
                  <a:cxn ang="0">
                    <a:pos x="9" y="105"/>
                  </a:cxn>
                  <a:cxn ang="0">
                    <a:pos x="25" y="97"/>
                  </a:cxn>
                  <a:cxn ang="0">
                    <a:pos x="25" y="89"/>
                  </a:cxn>
                  <a:cxn ang="0">
                    <a:pos x="41" y="89"/>
                  </a:cxn>
                  <a:cxn ang="0">
                    <a:pos x="57" y="97"/>
                  </a:cxn>
                  <a:cxn ang="0">
                    <a:pos x="65" y="97"/>
                  </a:cxn>
                  <a:cxn ang="0">
                    <a:pos x="73" y="81"/>
                  </a:cxn>
                  <a:cxn ang="0">
                    <a:pos x="81" y="64"/>
                  </a:cxn>
                  <a:cxn ang="0">
                    <a:pos x="81" y="56"/>
                  </a:cxn>
                  <a:cxn ang="0">
                    <a:pos x="81" y="48"/>
                  </a:cxn>
                  <a:cxn ang="0">
                    <a:pos x="89" y="40"/>
                  </a:cxn>
                  <a:cxn ang="0">
                    <a:pos x="105" y="32"/>
                  </a:cxn>
                  <a:cxn ang="0">
                    <a:pos x="113" y="0"/>
                  </a:cxn>
                  <a:cxn ang="0">
                    <a:pos x="89" y="8"/>
                  </a:cxn>
                  <a:cxn ang="0">
                    <a:pos x="73" y="16"/>
                  </a:cxn>
                  <a:cxn ang="0">
                    <a:pos x="57" y="16"/>
                  </a:cxn>
                  <a:cxn ang="0">
                    <a:pos x="65" y="16"/>
                  </a:cxn>
                  <a:cxn ang="0">
                    <a:pos x="65" y="32"/>
                  </a:cxn>
                  <a:cxn ang="0">
                    <a:pos x="57" y="40"/>
                  </a:cxn>
                  <a:cxn ang="0">
                    <a:pos x="49" y="56"/>
                  </a:cxn>
                  <a:cxn ang="0">
                    <a:pos x="49" y="48"/>
                  </a:cxn>
                  <a:cxn ang="0">
                    <a:pos x="57" y="40"/>
                  </a:cxn>
                  <a:cxn ang="0">
                    <a:pos x="65" y="24"/>
                  </a:cxn>
                  <a:cxn ang="0">
                    <a:pos x="57" y="16"/>
                  </a:cxn>
                  <a:cxn ang="0">
                    <a:pos x="65" y="16"/>
                  </a:cxn>
                  <a:cxn ang="0">
                    <a:pos x="81" y="16"/>
                  </a:cxn>
                  <a:cxn ang="0">
                    <a:pos x="97" y="0"/>
                  </a:cxn>
                  <a:cxn ang="0">
                    <a:pos x="113" y="24"/>
                  </a:cxn>
                  <a:cxn ang="0">
                    <a:pos x="97" y="40"/>
                  </a:cxn>
                  <a:cxn ang="0">
                    <a:pos x="89" y="48"/>
                  </a:cxn>
                  <a:cxn ang="0">
                    <a:pos x="81" y="56"/>
                  </a:cxn>
                  <a:cxn ang="0">
                    <a:pos x="89" y="56"/>
                  </a:cxn>
                  <a:cxn ang="0">
                    <a:pos x="73" y="81"/>
                  </a:cxn>
                  <a:cxn ang="0">
                    <a:pos x="73" y="89"/>
                  </a:cxn>
                  <a:cxn ang="0">
                    <a:pos x="65" y="97"/>
                  </a:cxn>
                  <a:cxn ang="0">
                    <a:pos x="49" y="89"/>
                  </a:cxn>
                  <a:cxn ang="0">
                    <a:pos x="33" y="89"/>
                  </a:cxn>
                  <a:cxn ang="0">
                    <a:pos x="33" y="97"/>
                  </a:cxn>
                  <a:cxn ang="0">
                    <a:pos x="17" y="97"/>
                  </a:cxn>
                  <a:cxn ang="0">
                    <a:pos x="9" y="113"/>
                  </a:cxn>
                  <a:cxn ang="0">
                    <a:pos x="9" y="121"/>
                  </a:cxn>
                  <a:cxn ang="0">
                    <a:pos x="25" y="129"/>
                  </a:cxn>
                  <a:cxn ang="0">
                    <a:pos x="25" y="137"/>
                  </a:cxn>
                  <a:cxn ang="0">
                    <a:pos x="33" y="145"/>
                  </a:cxn>
                  <a:cxn ang="0">
                    <a:pos x="49" y="153"/>
                  </a:cxn>
                  <a:cxn ang="0">
                    <a:pos x="57" y="161"/>
                  </a:cxn>
                  <a:cxn ang="0">
                    <a:pos x="57" y="161"/>
                  </a:cxn>
                  <a:cxn ang="0">
                    <a:pos x="57" y="169"/>
                  </a:cxn>
                  <a:cxn ang="0">
                    <a:pos x="57" y="177"/>
                  </a:cxn>
                  <a:cxn ang="0">
                    <a:pos x="57" y="185"/>
                  </a:cxn>
                  <a:cxn ang="0">
                    <a:pos x="57" y="193"/>
                  </a:cxn>
                </a:cxnLst>
                <a:rect l="0" t="0" r="r" b="b"/>
                <a:pathLst>
                  <a:path w="121" h="193">
                    <a:moveTo>
                      <a:pt x="57" y="193"/>
                    </a:move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49" y="193"/>
                    </a:lnTo>
                    <a:lnTo>
                      <a:pt x="57" y="185"/>
                    </a:lnTo>
                    <a:lnTo>
                      <a:pt x="57" y="193"/>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69"/>
                    </a:lnTo>
                    <a:lnTo>
                      <a:pt x="57" y="177"/>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49" y="161"/>
                    </a:lnTo>
                    <a:lnTo>
                      <a:pt x="49" y="161"/>
                    </a:lnTo>
                    <a:lnTo>
                      <a:pt x="49" y="161"/>
                    </a:lnTo>
                    <a:lnTo>
                      <a:pt x="49" y="161"/>
                    </a:lnTo>
                    <a:lnTo>
                      <a:pt x="49" y="161"/>
                    </a:lnTo>
                    <a:lnTo>
                      <a:pt x="49" y="161"/>
                    </a:lnTo>
                    <a:lnTo>
                      <a:pt x="49" y="161"/>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45"/>
                    </a:lnTo>
                    <a:lnTo>
                      <a:pt x="41" y="145"/>
                    </a:lnTo>
                    <a:lnTo>
                      <a:pt x="41" y="145"/>
                    </a:lnTo>
                    <a:lnTo>
                      <a:pt x="49" y="145"/>
                    </a:lnTo>
                    <a:lnTo>
                      <a:pt x="41" y="145"/>
                    </a:lnTo>
                    <a:lnTo>
                      <a:pt x="41" y="145"/>
                    </a:lnTo>
                    <a:lnTo>
                      <a:pt x="41" y="145"/>
                    </a:lnTo>
                    <a:lnTo>
                      <a:pt x="41" y="145"/>
                    </a:lnTo>
                    <a:lnTo>
                      <a:pt x="41" y="153"/>
                    </a:lnTo>
                    <a:lnTo>
                      <a:pt x="41" y="153"/>
                    </a:lnTo>
                    <a:lnTo>
                      <a:pt x="41" y="145"/>
                    </a:lnTo>
                    <a:lnTo>
                      <a:pt x="41" y="145"/>
                    </a:lnTo>
                    <a:lnTo>
                      <a:pt x="41" y="145"/>
                    </a:lnTo>
                    <a:lnTo>
                      <a:pt x="41" y="145"/>
                    </a:lnTo>
                    <a:lnTo>
                      <a:pt x="41" y="145"/>
                    </a:lnTo>
                    <a:lnTo>
                      <a:pt x="41" y="145"/>
                    </a:lnTo>
                    <a:lnTo>
                      <a:pt x="41"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37"/>
                    </a:lnTo>
                    <a:lnTo>
                      <a:pt x="33" y="145"/>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25" y="137"/>
                    </a:lnTo>
                    <a:lnTo>
                      <a:pt x="25" y="137"/>
                    </a:lnTo>
                    <a:lnTo>
                      <a:pt x="25" y="137"/>
                    </a:lnTo>
                    <a:lnTo>
                      <a:pt x="25" y="137"/>
                    </a:lnTo>
                    <a:lnTo>
                      <a:pt x="25" y="137"/>
                    </a:lnTo>
                    <a:lnTo>
                      <a:pt x="25" y="137"/>
                    </a:lnTo>
                    <a:lnTo>
                      <a:pt x="25" y="137"/>
                    </a:lnTo>
                    <a:lnTo>
                      <a:pt x="25" y="129"/>
                    </a:lnTo>
                    <a:lnTo>
                      <a:pt x="25" y="137"/>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17" y="129"/>
                    </a:lnTo>
                    <a:lnTo>
                      <a:pt x="17" y="129"/>
                    </a:lnTo>
                    <a:lnTo>
                      <a:pt x="17" y="129"/>
                    </a:lnTo>
                    <a:lnTo>
                      <a:pt x="17" y="129"/>
                    </a:lnTo>
                    <a:lnTo>
                      <a:pt x="17" y="129"/>
                    </a:lnTo>
                    <a:lnTo>
                      <a:pt x="17" y="129"/>
                    </a:lnTo>
                    <a:lnTo>
                      <a:pt x="17" y="129"/>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13"/>
                    </a:lnTo>
                    <a:lnTo>
                      <a:pt x="9" y="113"/>
                    </a:lnTo>
                    <a:lnTo>
                      <a:pt x="0" y="113"/>
                    </a:lnTo>
                    <a:lnTo>
                      <a:pt x="0" y="113"/>
                    </a:lnTo>
                    <a:lnTo>
                      <a:pt x="0" y="113"/>
                    </a:lnTo>
                    <a:lnTo>
                      <a:pt x="0"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05"/>
                    </a:lnTo>
                    <a:lnTo>
                      <a:pt x="9" y="105"/>
                    </a:lnTo>
                    <a:lnTo>
                      <a:pt x="9" y="105"/>
                    </a:lnTo>
                    <a:lnTo>
                      <a:pt x="9" y="105"/>
                    </a:lnTo>
                    <a:lnTo>
                      <a:pt x="9" y="105"/>
                    </a:lnTo>
                    <a:lnTo>
                      <a:pt x="9" y="105"/>
                    </a:lnTo>
                    <a:lnTo>
                      <a:pt x="9" y="105"/>
                    </a:lnTo>
                    <a:lnTo>
                      <a:pt x="9" y="105"/>
                    </a:lnTo>
                    <a:lnTo>
                      <a:pt x="9" y="105"/>
                    </a:lnTo>
                    <a:lnTo>
                      <a:pt x="9" y="105"/>
                    </a:lnTo>
                    <a:lnTo>
                      <a:pt x="9" y="105"/>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25" y="97"/>
                    </a:lnTo>
                    <a:lnTo>
                      <a:pt x="25" y="97"/>
                    </a:lnTo>
                    <a:lnTo>
                      <a:pt x="25" y="97"/>
                    </a:lnTo>
                    <a:lnTo>
                      <a:pt x="25" y="97"/>
                    </a:lnTo>
                    <a:lnTo>
                      <a:pt x="25" y="97"/>
                    </a:lnTo>
                    <a:lnTo>
                      <a:pt x="25" y="97"/>
                    </a:lnTo>
                    <a:lnTo>
                      <a:pt x="25" y="97"/>
                    </a:lnTo>
                    <a:lnTo>
                      <a:pt x="25" y="97"/>
                    </a:lnTo>
                    <a:lnTo>
                      <a:pt x="33" y="97"/>
                    </a:lnTo>
                    <a:lnTo>
                      <a:pt x="25" y="97"/>
                    </a:lnTo>
                    <a:lnTo>
                      <a:pt x="33" y="97"/>
                    </a:lnTo>
                    <a:lnTo>
                      <a:pt x="33" y="97"/>
                    </a:lnTo>
                    <a:lnTo>
                      <a:pt x="33" y="97"/>
                    </a:lnTo>
                    <a:lnTo>
                      <a:pt x="33" y="97"/>
                    </a:lnTo>
                    <a:lnTo>
                      <a:pt x="33" y="97"/>
                    </a:lnTo>
                    <a:lnTo>
                      <a:pt x="33" y="97"/>
                    </a:lnTo>
                    <a:lnTo>
                      <a:pt x="33" y="97"/>
                    </a:lnTo>
                    <a:lnTo>
                      <a:pt x="33" y="97"/>
                    </a:lnTo>
                    <a:lnTo>
                      <a:pt x="33" y="97"/>
                    </a:lnTo>
                    <a:lnTo>
                      <a:pt x="33" y="89"/>
                    </a:lnTo>
                    <a:lnTo>
                      <a:pt x="33" y="89"/>
                    </a:lnTo>
                    <a:lnTo>
                      <a:pt x="33" y="89"/>
                    </a:lnTo>
                    <a:lnTo>
                      <a:pt x="33" y="89"/>
                    </a:lnTo>
                    <a:lnTo>
                      <a:pt x="25" y="89"/>
                    </a:lnTo>
                    <a:lnTo>
                      <a:pt x="25" y="89"/>
                    </a:lnTo>
                    <a:lnTo>
                      <a:pt x="25" y="89"/>
                    </a:lnTo>
                    <a:lnTo>
                      <a:pt x="25" y="89"/>
                    </a:lnTo>
                    <a:lnTo>
                      <a:pt x="25" y="89"/>
                    </a:lnTo>
                    <a:lnTo>
                      <a:pt x="25" y="89"/>
                    </a:lnTo>
                    <a:lnTo>
                      <a:pt x="25"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1" y="89"/>
                    </a:lnTo>
                    <a:lnTo>
                      <a:pt x="49" y="89"/>
                    </a:lnTo>
                    <a:lnTo>
                      <a:pt x="49" y="89"/>
                    </a:lnTo>
                    <a:lnTo>
                      <a:pt x="49" y="89"/>
                    </a:lnTo>
                    <a:lnTo>
                      <a:pt x="49" y="89"/>
                    </a:lnTo>
                    <a:lnTo>
                      <a:pt x="49" y="89"/>
                    </a:lnTo>
                    <a:lnTo>
                      <a:pt x="49" y="89"/>
                    </a:lnTo>
                    <a:lnTo>
                      <a:pt x="49" y="89"/>
                    </a:lnTo>
                    <a:lnTo>
                      <a:pt x="49" y="89"/>
                    </a:lnTo>
                    <a:lnTo>
                      <a:pt x="49" y="89"/>
                    </a:lnTo>
                    <a:lnTo>
                      <a:pt x="49" y="89"/>
                    </a:lnTo>
                    <a:lnTo>
                      <a:pt x="49" y="97"/>
                    </a:lnTo>
                    <a:lnTo>
                      <a:pt x="49" y="97"/>
                    </a:lnTo>
                    <a:lnTo>
                      <a:pt x="49" y="97"/>
                    </a:lnTo>
                    <a:lnTo>
                      <a:pt x="49"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65" y="97"/>
                    </a:lnTo>
                    <a:lnTo>
                      <a:pt x="57"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73" y="97"/>
                    </a:lnTo>
                    <a:lnTo>
                      <a:pt x="73" y="97"/>
                    </a:lnTo>
                    <a:lnTo>
                      <a:pt x="73" y="97"/>
                    </a:lnTo>
                    <a:lnTo>
                      <a:pt x="73" y="97"/>
                    </a:lnTo>
                    <a:lnTo>
                      <a:pt x="73" y="97"/>
                    </a:lnTo>
                    <a:lnTo>
                      <a:pt x="73" y="89"/>
                    </a:lnTo>
                    <a:lnTo>
                      <a:pt x="73" y="97"/>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72"/>
                    </a:lnTo>
                    <a:lnTo>
                      <a:pt x="73" y="72"/>
                    </a:lnTo>
                    <a:lnTo>
                      <a:pt x="73" y="72"/>
                    </a:lnTo>
                    <a:lnTo>
                      <a:pt x="73" y="72"/>
                    </a:lnTo>
                    <a:lnTo>
                      <a:pt x="73" y="72"/>
                    </a:lnTo>
                    <a:lnTo>
                      <a:pt x="73" y="72"/>
                    </a:lnTo>
                    <a:lnTo>
                      <a:pt x="73" y="72"/>
                    </a:lnTo>
                    <a:lnTo>
                      <a:pt x="73" y="72"/>
                    </a:lnTo>
                    <a:lnTo>
                      <a:pt x="73" y="72"/>
                    </a:lnTo>
                    <a:lnTo>
                      <a:pt x="81" y="64"/>
                    </a:lnTo>
                    <a:lnTo>
                      <a:pt x="81" y="64"/>
                    </a:lnTo>
                    <a:lnTo>
                      <a:pt x="81" y="64"/>
                    </a:lnTo>
                    <a:lnTo>
                      <a:pt x="81" y="64"/>
                    </a:lnTo>
                    <a:lnTo>
                      <a:pt x="81" y="64"/>
                    </a:lnTo>
                    <a:lnTo>
                      <a:pt x="81" y="64"/>
                    </a:lnTo>
                    <a:lnTo>
                      <a:pt x="81" y="64"/>
                    </a:lnTo>
                    <a:lnTo>
                      <a:pt x="81" y="56"/>
                    </a:lnTo>
                    <a:lnTo>
                      <a:pt x="81" y="56"/>
                    </a:lnTo>
                    <a:lnTo>
                      <a:pt x="81" y="56"/>
                    </a:lnTo>
                    <a:lnTo>
                      <a:pt x="81" y="56"/>
                    </a:lnTo>
                    <a:lnTo>
                      <a:pt x="81" y="56"/>
                    </a:lnTo>
                    <a:lnTo>
                      <a:pt x="81" y="56"/>
                    </a:lnTo>
                    <a:lnTo>
                      <a:pt x="81" y="56"/>
                    </a:lnTo>
                    <a:lnTo>
                      <a:pt x="81" y="56"/>
                    </a:lnTo>
                    <a:lnTo>
                      <a:pt x="81" y="56"/>
                    </a:lnTo>
                    <a:lnTo>
                      <a:pt x="81" y="56"/>
                    </a:lnTo>
                    <a:lnTo>
                      <a:pt x="89" y="56"/>
                    </a:lnTo>
                    <a:lnTo>
                      <a:pt x="81" y="56"/>
                    </a:lnTo>
                    <a:lnTo>
                      <a:pt x="81" y="48"/>
                    </a:lnTo>
                    <a:lnTo>
                      <a:pt x="89" y="56"/>
                    </a:lnTo>
                    <a:lnTo>
                      <a:pt x="81" y="48"/>
                    </a:lnTo>
                    <a:lnTo>
                      <a:pt x="89" y="48"/>
                    </a:lnTo>
                    <a:lnTo>
                      <a:pt x="81" y="48"/>
                    </a:lnTo>
                    <a:lnTo>
                      <a:pt x="81" y="48"/>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9" y="48"/>
                    </a:lnTo>
                    <a:lnTo>
                      <a:pt x="89" y="48"/>
                    </a:lnTo>
                    <a:lnTo>
                      <a:pt x="89" y="48"/>
                    </a:lnTo>
                    <a:lnTo>
                      <a:pt x="89" y="48"/>
                    </a:lnTo>
                    <a:lnTo>
                      <a:pt x="89" y="48"/>
                    </a:lnTo>
                    <a:lnTo>
                      <a:pt x="89" y="48"/>
                    </a:lnTo>
                    <a:lnTo>
                      <a:pt x="89" y="48"/>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89" y="40"/>
                    </a:lnTo>
                    <a:lnTo>
                      <a:pt x="97" y="40"/>
                    </a:lnTo>
                    <a:lnTo>
                      <a:pt x="97" y="40"/>
                    </a:lnTo>
                    <a:lnTo>
                      <a:pt x="97" y="40"/>
                    </a:lnTo>
                    <a:lnTo>
                      <a:pt x="97" y="40"/>
                    </a:lnTo>
                    <a:lnTo>
                      <a:pt x="97" y="40"/>
                    </a:lnTo>
                    <a:lnTo>
                      <a:pt x="97" y="40"/>
                    </a:lnTo>
                    <a:lnTo>
                      <a:pt x="97" y="40"/>
                    </a:lnTo>
                    <a:lnTo>
                      <a:pt x="97" y="40"/>
                    </a:lnTo>
                    <a:lnTo>
                      <a:pt x="97" y="40"/>
                    </a:lnTo>
                    <a:lnTo>
                      <a:pt x="97" y="32"/>
                    </a:lnTo>
                    <a:lnTo>
                      <a:pt x="97" y="32"/>
                    </a:lnTo>
                    <a:lnTo>
                      <a:pt x="97" y="32"/>
                    </a:lnTo>
                    <a:lnTo>
                      <a:pt x="105" y="32"/>
                    </a:lnTo>
                    <a:lnTo>
                      <a:pt x="105" y="32"/>
                    </a:lnTo>
                    <a:lnTo>
                      <a:pt x="105" y="32"/>
                    </a:lnTo>
                    <a:lnTo>
                      <a:pt x="105" y="32"/>
                    </a:lnTo>
                    <a:lnTo>
                      <a:pt x="105" y="32"/>
                    </a:lnTo>
                    <a:lnTo>
                      <a:pt x="105" y="32"/>
                    </a:lnTo>
                    <a:lnTo>
                      <a:pt x="105" y="32"/>
                    </a:lnTo>
                    <a:lnTo>
                      <a:pt x="105" y="32"/>
                    </a:lnTo>
                    <a:lnTo>
                      <a:pt x="105" y="32"/>
                    </a:lnTo>
                    <a:lnTo>
                      <a:pt x="105" y="32"/>
                    </a:lnTo>
                    <a:lnTo>
                      <a:pt x="105" y="24"/>
                    </a:lnTo>
                    <a:lnTo>
                      <a:pt x="105" y="24"/>
                    </a:lnTo>
                    <a:lnTo>
                      <a:pt x="105" y="24"/>
                    </a:lnTo>
                    <a:lnTo>
                      <a:pt x="105" y="24"/>
                    </a:lnTo>
                    <a:lnTo>
                      <a:pt x="105" y="24"/>
                    </a:lnTo>
                    <a:lnTo>
                      <a:pt x="105"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21" y="24"/>
                    </a:lnTo>
                    <a:lnTo>
                      <a:pt x="121" y="24"/>
                    </a:lnTo>
                    <a:lnTo>
                      <a:pt x="121" y="24"/>
                    </a:lnTo>
                    <a:lnTo>
                      <a:pt x="121" y="24"/>
                    </a:lnTo>
                    <a:lnTo>
                      <a:pt x="121" y="24"/>
                    </a:lnTo>
                    <a:lnTo>
                      <a:pt x="113" y="0"/>
                    </a:lnTo>
                    <a:lnTo>
                      <a:pt x="113" y="0"/>
                    </a:lnTo>
                    <a:lnTo>
                      <a:pt x="97" y="0"/>
                    </a:lnTo>
                    <a:lnTo>
                      <a:pt x="97" y="0"/>
                    </a:lnTo>
                    <a:lnTo>
                      <a:pt x="97" y="0"/>
                    </a:lnTo>
                    <a:lnTo>
                      <a:pt x="97" y="0"/>
                    </a:lnTo>
                    <a:lnTo>
                      <a:pt x="97" y="0"/>
                    </a:lnTo>
                    <a:lnTo>
                      <a:pt x="97" y="0"/>
                    </a:lnTo>
                    <a:lnTo>
                      <a:pt x="97" y="0"/>
                    </a:lnTo>
                    <a:lnTo>
                      <a:pt x="97" y="0"/>
                    </a:lnTo>
                    <a:lnTo>
                      <a:pt x="97" y="0"/>
                    </a:lnTo>
                    <a:lnTo>
                      <a:pt x="97" y="8"/>
                    </a:lnTo>
                    <a:lnTo>
                      <a:pt x="97" y="8"/>
                    </a:lnTo>
                    <a:lnTo>
                      <a:pt x="97" y="8"/>
                    </a:lnTo>
                    <a:lnTo>
                      <a:pt x="97" y="8"/>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16"/>
                    </a:lnTo>
                    <a:lnTo>
                      <a:pt x="89" y="16"/>
                    </a:lnTo>
                    <a:lnTo>
                      <a:pt x="89" y="16"/>
                    </a:lnTo>
                    <a:lnTo>
                      <a:pt x="81" y="16"/>
                    </a:lnTo>
                    <a:lnTo>
                      <a:pt x="81" y="16"/>
                    </a:lnTo>
                    <a:lnTo>
                      <a:pt x="81" y="16"/>
                    </a:lnTo>
                    <a:lnTo>
                      <a:pt x="81" y="16"/>
                    </a:lnTo>
                    <a:lnTo>
                      <a:pt x="81" y="16"/>
                    </a:lnTo>
                    <a:lnTo>
                      <a:pt x="81" y="16"/>
                    </a:lnTo>
                    <a:lnTo>
                      <a:pt x="81" y="16"/>
                    </a:lnTo>
                    <a:lnTo>
                      <a:pt x="81" y="16"/>
                    </a:lnTo>
                    <a:lnTo>
                      <a:pt x="73" y="16"/>
                    </a:lnTo>
                    <a:lnTo>
                      <a:pt x="73" y="16"/>
                    </a:lnTo>
                    <a:lnTo>
                      <a:pt x="73" y="16"/>
                    </a:lnTo>
                    <a:lnTo>
                      <a:pt x="73" y="16"/>
                    </a:lnTo>
                    <a:lnTo>
                      <a:pt x="73" y="16"/>
                    </a:lnTo>
                    <a:lnTo>
                      <a:pt x="73" y="16"/>
                    </a:lnTo>
                    <a:lnTo>
                      <a:pt x="73" y="16"/>
                    </a:lnTo>
                    <a:lnTo>
                      <a:pt x="73" y="16"/>
                    </a:lnTo>
                    <a:lnTo>
                      <a:pt x="73" y="16"/>
                    </a:lnTo>
                    <a:lnTo>
                      <a:pt x="65" y="16"/>
                    </a:lnTo>
                    <a:lnTo>
                      <a:pt x="65" y="16"/>
                    </a:lnTo>
                    <a:lnTo>
                      <a:pt x="65" y="16"/>
                    </a:lnTo>
                    <a:lnTo>
                      <a:pt x="65" y="16"/>
                    </a:lnTo>
                    <a:lnTo>
                      <a:pt x="65" y="16"/>
                    </a:lnTo>
                    <a:lnTo>
                      <a:pt x="65" y="16"/>
                    </a:lnTo>
                    <a:lnTo>
                      <a:pt x="65" y="16"/>
                    </a:lnTo>
                    <a:lnTo>
                      <a:pt x="65" y="16"/>
                    </a:lnTo>
                    <a:lnTo>
                      <a:pt x="65" y="16"/>
                    </a:lnTo>
                    <a:lnTo>
                      <a:pt x="65" y="16"/>
                    </a:lnTo>
                    <a:lnTo>
                      <a:pt x="65"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65" y="16"/>
                    </a:lnTo>
                    <a:lnTo>
                      <a:pt x="65" y="16"/>
                    </a:lnTo>
                    <a:lnTo>
                      <a:pt x="65" y="16"/>
                    </a:lnTo>
                    <a:lnTo>
                      <a:pt x="65" y="16"/>
                    </a:lnTo>
                    <a:lnTo>
                      <a:pt x="65" y="16"/>
                    </a:lnTo>
                    <a:lnTo>
                      <a:pt x="65" y="16"/>
                    </a:lnTo>
                    <a:lnTo>
                      <a:pt x="65" y="16"/>
                    </a:lnTo>
                    <a:lnTo>
                      <a:pt x="65" y="16"/>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57" y="32"/>
                    </a:lnTo>
                    <a:lnTo>
                      <a:pt x="57" y="32"/>
                    </a:lnTo>
                    <a:lnTo>
                      <a:pt x="57" y="32"/>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8"/>
                    </a:lnTo>
                    <a:lnTo>
                      <a:pt x="57" y="48"/>
                    </a:lnTo>
                    <a:lnTo>
                      <a:pt x="57" y="48"/>
                    </a:lnTo>
                    <a:lnTo>
                      <a:pt x="57"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56"/>
                    </a:lnTo>
                    <a:lnTo>
                      <a:pt x="49" y="48"/>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56"/>
                    </a:lnTo>
                    <a:lnTo>
                      <a:pt x="49" y="48"/>
                    </a:lnTo>
                    <a:lnTo>
                      <a:pt x="49" y="56"/>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49" y="48"/>
                    </a:lnTo>
                    <a:lnTo>
                      <a:pt x="57" y="48"/>
                    </a:lnTo>
                    <a:lnTo>
                      <a:pt x="57" y="48"/>
                    </a:lnTo>
                    <a:lnTo>
                      <a:pt x="57" y="48"/>
                    </a:lnTo>
                    <a:lnTo>
                      <a:pt x="57" y="48"/>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40"/>
                    </a:lnTo>
                    <a:lnTo>
                      <a:pt x="57" y="32"/>
                    </a:lnTo>
                    <a:lnTo>
                      <a:pt x="57" y="32"/>
                    </a:lnTo>
                    <a:lnTo>
                      <a:pt x="57" y="32"/>
                    </a:lnTo>
                    <a:lnTo>
                      <a:pt x="57"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32"/>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24"/>
                    </a:lnTo>
                    <a:lnTo>
                      <a:pt x="65" y="16"/>
                    </a:lnTo>
                    <a:lnTo>
                      <a:pt x="65" y="16"/>
                    </a:lnTo>
                    <a:lnTo>
                      <a:pt x="65" y="16"/>
                    </a:lnTo>
                    <a:lnTo>
                      <a:pt x="65" y="16"/>
                    </a:lnTo>
                    <a:lnTo>
                      <a:pt x="65" y="16"/>
                    </a:lnTo>
                    <a:lnTo>
                      <a:pt x="65" y="16"/>
                    </a:lnTo>
                    <a:lnTo>
                      <a:pt x="65" y="16"/>
                    </a:lnTo>
                    <a:lnTo>
                      <a:pt x="65"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49" y="16"/>
                    </a:lnTo>
                    <a:lnTo>
                      <a:pt x="49" y="16"/>
                    </a:lnTo>
                    <a:lnTo>
                      <a:pt x="49" y="16"/>
                    </a:lnTo>
                    <a:lnTo>
                      <a:pt x="49"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57" y="16"/>
                    </a:lnTo>
                    <a:lnTo>
                      <a:pt x="65" y="16"/>
                    </a:lnTo>
                    <a:lnTo>
                      <a:pt x="65" y="16"/>
                    </a:lnTo>
                    <a:lnTo>
                      <a:pt x="65" y="16"/>
                    </a:lnTo>
                    <a:lnTo>
                      <a:pt x="65" y="16"/>
                    </a:lnTo>
                    <a:lnTo>
                      <a:pt x="65" y="16"/>
                    </a:lnTo>
                    <a:lnTo>
                      <a:pt x="65" y="16"/>
                    </a:lnTo>
                    <a:lnTo>
                      <a:pt x="65" y="16"/>
                    </a:lnTo>
                    <a:lnTo>
                      <a:pt x="65" y="16"/>
                    </a:lnTo>
                    <a:lnTo>
                      <a:pt x="65" y="16"/>
                    </a:lnTo>
                    <a:lnTo>
                      <a:pt x="65" y="16"/>
                    </a:lnTo>
                    <a:lnTo>
                      <a:pt x="65" y="16"/>
                    </a:lnTo>
                    <a:lnTo>
                      <a:pt x="73" y="16"/>
                    </a:lnTo>
                    <a:lnTo>
                      <a:pt x="73" y="16"/>
                    </a:lnTo>
                    <a:lnTo>
                      <a:pt x="73" y="16"/>
                    </a:lnTo>
                    <a:lnTo>
                      <a:pt x="73" y="16"/>
                    </a:lnTo>
                    <a:lnTo>
                      <a:pt x="73" y="16"/>
                    </a:lnTo>
                    <a:lnTo>
                      <a:pt x="73" y="16"/>
                    </a:lnTo>
                    <a:lnTo>
                      <a:pt x="73" y="16"/>
                    </a:lnTo>
                    <a:lnTo>
                      <a:pt x="73" y="16"/>
                    </a:lnTo>
                    <a:lnTo>
                      <a:pt x="73" y="16"/>
                    </a:lnTo>
                    <a:lnTo>
                      <a:pt x="81" y="16"/>
                    </a:lnTo>
                    <a:lnTo>
                      <a:pt x="81" y="16"/>
                    </a:lnTo>
                    <a:lnTo>
                      <a:pt x="81" y="16"/>
                    </a:lnTo>
                    <a:lnTo>
                      <a:pt x="81" y="16"/>
                    </a:lnTo>
                    <a:lnTo>
                      <a:pt x="81" y="16"/>
                    </a:lnTo>
                    <a:lnTo>
                      <a:pt x="81" y="16"/>
                    </a:lnTo>
                    <a:lnTo>
                      <a:pt x="81" y="16"/>
                    </a:lnTo>
                    <a:lnTo>
                      <a:pt x="81" y="16"/>
                    </a:lnTo>
                    <a:lnTo>
                      <a:pt x="81" y="16"/>
                    </a:lnTo>
                    <a:lnTo>
                      <a:pt x="81" y="16"/>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89" y="8"/>
                    </a:lnTo>
                    <a:lnTo>
                      <a:pt x="97" y="8"/>
                    </a:lnTo>
                    <a:lnTo>
                      <a:pt x="97" y="8"/>
                    </a:lnTo>
                    <a:lnTo>
                      <a:pt x="97" y="8"/>
                    </a:lnTo>
                    <a:lnTo>
                      <a:pt x="97" y="8"/>
                    </a:lnTo>
                    <a:lnTo>
                      <a:pt x="97" y="8"/>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97" y="0"/>
                    </a:lnTo>
                    <a:lnTo>
                      <a:pt x="113" y="0"/>
                    </a:lnTo>
                    <a:lnTo>
                      <a:pt x="113" y="0"/>
                    </a:lnTo>
                    <a:lnTo>
                      <a:pt x="121" y="24"/>
                    </a:lnTo>
                    <a:lnTo>
                      <a:pt x="121" y="24"/>
                    </a:lnTo>
                    <a:lnTo>
                      <a:pt x="121" y="24"/>
                    </a:lnTo>
                    <a:lnTo>
                      <a:pt x="121" y="24"/>
                    </a:lnTo>
                    <a:lnTo>
                      <a:pt x="121" y="24"/>
                    </a:lnTo>
                    <a:lnTo>
                      <a:pt x="121"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13" y="24"/>
                    </a:lnTo>
                    <a:lnTo>
                      <a:pt x="105" y="24"/>
                    </a:lnTo>
                    <a:lnTo>
                      <a:pt x="105" y="24"/>
                    </a:lnTo>
                    <a:lnTo>
                      <a:pt x="105" y="32"/>
                    </a:lnTo>
                    <a:lnTo>
                      <a:pt x="105" y="24"/>
                    </a:lnTo>
                    <a:lnTo>
                      <a:pt x="105" y="32"/>
                    </a:lnTo>
                    <a:lnTo>
                      <a:pt x="105" y="32"/>
                    </a:lnTo>
                    <a:lnTo>
                      <a:pt x="105" y="32"/>
                    </a:lnTo>
                    <a:lnTo>
                      <a:pt x="105" y="32"/>
                    </a:lnTo>
                    <a:lnTo>
                      <a:pt x="105" y="32"/>
                    </a:lnTo>
                    <a:lnTo>
                      <a:pt x="105" y="32"/>
                    </a:lnTo>
                    <a:lnTo>
                      <a:pt x="105" y="32"/>
                    </a:lnTo>
                    <a:lnTo>
                      <a:pt x="105" y="32"/>
                    </a:lnTo>
                    <a:lnTo>
                      <a:pt x="105" y="32"/>
                    </a:lnTo>
                    <a:lnTo>
                      <a:pt x="105" y="32"/>
                    </a:lnTo>
                    <a:lnTo>
                      <a:pt x="97" y="32"/>
                    </a:lnTo>
                    <a:lnTo>
                      <a:pt x="97" y="32"/>
                    </a:lnTo>
                    <a:lnTo>
                      <a:pt x="97" y="32"/>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89" y="40"/>
                    </a:lnTo>
                    <a:lnTo>
                      <a:pt x="89" y="40"/>
                    </a:lnTo>
                    <a:lnTo>
                      <a:pt x="89" y="40"/>
                    </a:lnTo>
                    <a:lnTo>
                      <a:pt x="89" y="40"/>
                    </a:lnTo>
                    <a:lnTo>
                      <a:pt x="89" y="40"/>
                    </a:lnTo>
                    <a:lnTo>
                      <a:pt x="89" y="40"/>
                    </a:lnTo>
                    <a:lnTo>
                      <a:pt x="89" y="40"/>
                    </a:lnTo>
                    <a:lnTo>
                      <a:pt x="89" y="40"/>
                    </a:lnTo>
                    <a:lnTo>
                      <a:pt x="89" y="40"/>
                    </a:lnTo>
                    <a:lnTo>
                      <a:pt x="89" y="40"/>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9"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56"/>
                    </a:lnTo>
                    <a:lnTo>
                      <a:pt x="81" y="48"/>
                    </a:lnTo>
                    <a:lnTo>
                      <a:pt x="81" y="48"/>
                    </a:lnTo>
                    <a:lnTo>
                      <a:pt x="81" y="48"/>
                    </a:lnTo>
                    <a:lnTo>
                      <a:pt x="81" y="48"/>
                    </a:lnTo>
                    <a:lnTo>
                      <a:pt x="89" y="48"/>
                    </a:lnTo>
                    <a:lnTo>
                      <a:pt x="89" y="48"/>
                    </a:lnTo>
                    <a:lnTo>
                      <a:pt x="89" y="48"/>
                    </a:lnTo>
                    <a:lnTo>
                      <a:pt x="89" y="48"/>
                    </a:lnTo>
                    <a:lnTo>
                      <a:pt x="89" y="56"/>
                    </a:lnTo>
                    <a:lnTo>
                      <a:pt x="89" y="56"/>
                    </a:lnTo>
                    <a:lnTo>
                      <a:pt x="81" y="56"/>
                    </a:lnTo>
                    <a:lnTo>
                      <a:pt x="81" y="56"/>
                    </a:lnTo>
                    <a:lnTo>
                      <a:pt x="81" y="56"/>
                    </a:lnTo>
                    <a:lnTo>
                      <a:pt x="81" y="56"/>
                    </a:lnTo>
                    <a:lnTo>
                      <a:pt x="81" y="56"/>
                    </a:lnTo>
                    <a:lnTo>
                      <a:pt x="81" y="56"/>
                    </a:lnTo>
                    <a:lnTo>
                      <a:pt x="81" y="56"/>
                    </a:lnTo>
                    <a:lnTo>
                      <a:pt x="81" y="56"/>
                    </a:lnTo>
                    <a:lnTo>
                      <a:pt x="81" y="56"/>
                    </a:lnTo>
                    <a:lnTo>
                      <a:pt x="81" y="56"/>
                    </a:lnTo>
                    <a:lnTo>
                      <a:pt x="81" y="64"/>
                    </a:lnTo>
                    <a:lnTo>
                      <a:pt x="81" y="64"/>
                    </a:lnTo>
                    <a:lnTo>
                      <a:pt x="81" y="64"/>
                    </a:lnTo>
                    <a:lnTo>
                      <a:pt x="81" y="64"/>
                    </a:lnTo>
                    <a:lnTo>
                      <a:pt x="81" y="64"/>
                    </a:lnTo>
                    <a:lnTo>
                      <a:pt x="81" y="64"/>
                    </a:lnTo>
                    <a:lnTo>
                      <a:pt x="81" y="64"/>
                    </a:lnTo>
                    <a:lnTo>
                      <a:pt x="81" y="72"/>
                    </a:lnTo>
                    <a:lnTo>
                      <a:pt x="81" y="72"/>
                    </a:lnTo>
                    <a:lnTo>
                      <a:pt x="81" y="72"/>
                    </a:lnTo>
                    <a:lnTo>
                      <a:pt x="81" y="72"/>
                    </a:lnTo>
                    <a:lnTo>
                      <a:pt x="81" y="72"/>
                    </a:lnTo>
                    <a:lnTo>
                      <a:pt x="81" y="72"/>
                    </a:lnTo>
                    <a:lnTo>
                      <a:pt x="81" y="72"/>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1"/>
                    </a:lnTo>
                    <a:lnTo>
                      <a:pt x="73" y="89"/>
                    </a:lnTo>
                    <a:lnTo>
                      <a:pt x="73" y="89"/>
                    </a:lnTo>
                    <a:lnTo>
                      <a:pt x="73" y="81"/>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89"/>
                    </a:lnTo>
                    <a:lnTo>
                      <a:pt x="73" y="97"/>
                    </a:lnTo>
                    <a:lnTo>
                      <a:pt x="73" y="97"/>
                    </a:lnTo>
                    <a:lnTo>
                      <a:pt x="73" y="97"/>
                    </a:lnTo>
                    <a:lnTo>
                      <a:pt x="73" y="97"/>
                    </a:lnTo>
                    <a:lnTo>
                      <a:pt x="73" y="97"/>
                    </a:lnTo>
                    <a:lnTo>
                      <a:pt x="73" y="97"/>
                    </a:lnTo>
                    <a:lnTo>
                      <a:pt x="73" y="97"/>
                    </a:lnTo>
                    <a:lnTo>
                      <a:pt x="65" y="97"/>
                    </a:lnTo>
                    <a:lnTo>
                      <a:pt x="73"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65"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57" y="97"/>
                    </a:lnTo>
                    <a:lnTo>
                      <a:pt x="49" y="97"/>
                    </a:lnTo>
                    <a:lnTo>
                      <a:pt x="49" y="97"/>
                    </a:lnTo>
                    <a:lnTo>
                      <a:pt x="49" y="97"/>
                    </a:lnTo>
                    <a:lnTo>
                      <a:pt x="49" y="97"/>
                    </a:lnTo>
                    <a:lnTo>
                      <a:pt x="49" y="97"/>
                    </a:lnTo>
                    <a:lnTo>
                      <a:pt x="49" y="89"/>
                    </a:lnTo>
                    <a:lnTo>
                      <a:pt x="49" y="89"/>
                    </a:lnTo>
                    <a:lnTo>
                      <a:pt x="49" y="89"/>
                    </a:lnTo>
                    <a:lnTo>
                      <a:pt x="49" y="89"/>
                    </a:lnTo>
                    <a:lnTo>
                      <a:pt x="49" y="89"/>
                    </a:lnTo>
                    <a:lnTo>
                      <a:pt x="49" y="89"/>
                    </a:lnTo>
                    <a:lnTo>
                      <a:pt x="49" y="89"/>
                    </a:lnTo>
                    <a:lnTo>
                      <a:pt x="49" y="89"/>
                    </a:lnTo>
                    <a:lnTo>
                      <a:pt x="49" y="89"/>
                    </a:lnTo>
                    <a:lnTo>
                      <a:pt x="41" y="89"/>
                    </a:lnTo>
                    <a:lnTo>
                      <a:pt x="49" y="89"/>
                    </a:lnTo>
                    <a:lnTo>
                      <a:pt x="41" y="89"/>
                    </a:lnTo>
                    <a:lnTo>
                      <a:pt x="41" y="97"/>
                    </a:lnTo>
                    <a:lnTo>
                      <a:pt x="41" y="97"/>
                    </a:lnTo>
                    <a:lnTo>
                      <a:pt x="41" y="97"/>
                    </a:lnTo>
                    <a:lnTo>
                      <a:pt x="41" y="89"/>
                    </a:lnTo>
                    <a:lnTo>
                      <a:pt x="41" y="89"/>
                    </a:lnTo>
                    <a:lnTo>
                      <a:pt x="41" y="89"/>
                    </a:lnTo>
                    <a:lnTo>
                      <a:pt x="41" y="89"/>
                    </a:lnTo>
                    <a:lnTo>
                      <a:pt x="41" y="89"/>
                    </a:lnTo>
                    <a:lnTo>
                      <a:pt x="41" y="89"/>
                    </a:lnTo>
                    <a:lnTo>
                      <a:pt x="41" y="89"/>
                    </a:lnTo>
                    <a:lnTo>
                      <a:pt x="41" y="89"/>
                    </a:lnTo>
                    <a:lnTo>
                      <a:pt x="41" y="89"/>
                    </a:lnTo>
                    <a:lnTo>
                      <a:pt x="41" y="89"/>
                    </a:lnTo>
                    <a:lnTo>
                      <a:pt x="33" y="89"/>
                    </a:lnTo>
                    <a:lnTo>
                      <a:pt x="41"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33" y="89"/>
                    </a:lnTo>
                    <a:lnTo>
                      <a:pt x="25" y="89"/>
                    </a:lnTo>
                    <a:lnTo>
                      <a:pt x="25" y="89"/>
                    </a:lnTo>
                    <a:lnTo>
                      <a:pt x="25" y="89"/>
                    </a:lnTo>
                    <a:lnTo>
                      <a:pt x="25" y="89"/>
                    </a:lnTo>
                    <a:lnTo>
                      <a:pt x="25" y="89"/>
                    </a:lnTo>
                    <a:lnTo>
                      <a:pt x="25" y="89"/>
                    </a:lnTo>
                    <a:lnTo>
                      <a:pt x="33" y="89"/>
                    </a:lnTo>
                    <a:lnTo>
                      <a:pt x="33" y="89"/>
                    </a:lnTo>
                    <a:lnTo>
                      <a:pt x="33" y="89"/>
                    </a:lnTo>
                    <a:lnTo>
                      <a:pt x="33" y="89"/>
                    </a:lnTo>
                    <a:lnTo>
                      <a:pt x="33" y="97"/>
                    </a:lnTo>
                    <a:lnTo>
                      <a:pt x="33" y="97"/>
                    </a:lnTo>
                    <a:lnTo>
                      <a:pt x="33" y="97"/>
                    </a:lnTo>
                    <a:lnTo>
                      <a:pt x="33" y="97"/>
                    </a:lnTo>
                    <a:lnTo>
                      <a:pt x="33" y="97"/>
                    </a:lnTo>
                    <a:lnTo>
                      <a:pt x="33" y="97"/>
                    </a:lnTo>
                    <a:lnTo>
                      <a:pt x="33" y="97"/>
                    </a:lnTo>
                    <a:lnTo>
                      <a:pt x="33" y="97"/>
                    </a:lnTo>
                    <a:lnTo>
                      <a:pt x="33" y="97"/>
                    </a:lnTo>
                    <a:lnTo>
                      <a:pt x="33" y="97"/>
                    </a:lnTo>
                    <a:lnTo>
                      <a:pt x="33" y="97"/>
                    </a:lnTo>
                    <a:lnTo>
                      <a:pt x="25" y="97"/>
                    </a:lnTo>
                    <a:lnTo>
                      <a:pt x="25" y="97"/>
                    </a:lnTo>
                    <a:lnTo>
                      <a:pt x="25" y="97"/>
                    </a:lnTo>
                    <a:lnTo>
                      <a:pt x="25" y="97"/>
                    </a:lnTo>
                    <a:lnTo>
                      <a:pt x="25" y="97"/>
                    </a:lnTo>
                    <a:lnTo>
                      <a:pt x="25" y="97"/>
                    </a:lnTo>
                    <a:lnTo>
                      <a:pt x="25" y="97"/>
                    </a:lnTo>
                    <a:lnTo>
                      <a:pt x="25"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97"/>
                    </a:lnTo>
                    <a:lnTo>
                      <a:pt x="17" y="105"/>
                    </a:lnTo>
                    <a:lnTo>
                      <a:pt x="17" y="105"/>
                    </a:lnTo>
                    <a:lnTo>
                      <a:pt x="9" y="105"/>
                    </a:lnTo>
                    <a:lnTo>
                      <a:pt x="9" y="105"/>
                    </a:lnTo>
                    <a:lnTo>
                      <a:pt x="9" y="105"/>
                    </a:lnTo>
                    <a:lnTo>
                      <a:pt x="9" y="105"/>
                    </a:lnTo>
                    <a:lnTo>
                      <a:pt x="9" y="105"/>
                    </a:lnTo>
                    <a:lnTo>
                      <a:pt x="9" y="105"/>
                    </a:lnTo>
                    <a:lnTo>
                      <a:pt x="9" y="105"/>
                    </a:lnTo>
                    <a:lnTo>
                      <a:pt x="9" y="105"/>
                    </a:lnTo>
                    <a:lnTo>
                      <a:pt x="9" y="105"/>
                    </a:lnTo>
                    <a:lnTo>
                      <a:pt x="9" y="105"/>
                    </a:lnTo>
                    <a:lnTo>
                      <a:pt x="9" y="105"/>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13"/>
                    </a:lnTo>
                    <a:lnTo>
                      <a:pt x="9" y="121"/>
                    </a:lnTo>
                    <a:lnTo>
                      <a:pt x="9" y="113"/>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9"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1"/>
                    </a:lnTo>
                    <a:lnTo>
                      <a:pt x="17" y="129"/>
                    </a:lnTo>
                    <a:lnTo>
                      <a:pt x="17"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29"/>
                    </a:lnTo>
                    <a:lnTo>
                      <a:pt x="25" y="137"/>
                    </a:lnTo>
                    <a:lnTo>
                      <a:pt x="25" y="137"/>
                    </a:lnTo>
                    <a:lnTo>
                      <a:pt x="25" y="137"/>
                    </a:lnTo>
                    <a:lnTo>
                      <a:pt x="25" y="137"/>
                    </a:lnTo>
                    <a:lnTo>
                      <a:pt x="25" y="137"/>
                    </a:lnTo>
                    <a:lnTo>
                      <a:pt x="25"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37"/>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1" y="145"/>
                    </a:lnTo>
                    <a:lnTo>
                      <a:pt x="49" y="145"/>
                    </a:lnTo>
                    <a:lnTo>
                      <a:pt x="49" y="145"/>
                    </a:lnTo>
                    <a:lnTo>
                      <a:pt x="49" y="145"/>
                    </a:lnTo>
                    <a:lnTo>
                      <a:pt x="49"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53"/>
                    </a:lnTo>
                    <a:lnTo>
                      <a:pt x="57" y="153"/>
                    </a:lnTo>
                    <a:lnTo>
                      <a:pt x="57" y="153"/>
                    </a:lnTo>
                    <a:lnTo>
                      <a:pt x="57" y="153"/>
                    </a:lnTo>
                    <a:lnTo>
                      <a:pt x="57" y="153"/>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1"/>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69"/>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77"/>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85"/>
                    </a:lnTo>
                    <a:lnTo>
                      <a:pt x="57" y="193"/>
                    </a:lnTo>
                    <a:lnTo>
                      <a:pt x="57" y="193"/>
                    </a:lnTo>
                    <a:lnTo>
                      <a:pt x="57" y="193"/>
                    </a:lnTo>
                    <a:lnTo>
                      <a:pt x="57" y="193"/>
                    </a:lnTo>
                    <a:lnTo>
                      <a:pt x="57" y="193"/>
                    </a:lnTo>
                    <a:lnTo>
                      <a:pt x="49" y="193"/>
                    </a:lnTo>
                    <a:lnTo>
                      <a:pt x="49" y="193"/>
                    </a:lnTo>
                    <a:lnTo>
                      <a:pt x="49" y="193"/>
                    </a:lnTo>
                    <a:lnTo>
                      <a:pt x="49" y="193"/>
                    </a:lnTo>
                    <a:lnTo>
                      <a:pt x="49" y="193"/>
                    </a:lnTo>
                    <a:lnTo>
                      <a:pt x="57" y="193"/>
                    </a:lnTo>
                    <a:lnTo>
                      <a:pt x="57" y="193"/>
                    </a:lnTo>
                    <a:lnTo>
                      <a:pt x="57" y="193"/>
                    </a:lnTo>
                    <a:lnTo>
                      <a:pt x="57" y="193"/>
                    </a:lnTo>
                    <a:lnTo>
                      <a:pt x="49"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lnTo>
                      <a:pt x="57" y="193"/>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3" name="Freeform 2938"/>
              <p:cNvSpPr>
                <a:spLocks/>
              </p:cNvSpPr>
              <p:nvPr/>
            </p:nvSpPr>
            <p:spPr bwMode="auto">
              <a:xfrm>
                <a:off x="2602" y="776"/>
                <a:ext cx="129" cy="105"/>
              </a:xfrm>
              <a:custGeom>
                <a:avLst/>
                <a:gdLst/>
                <a:ahLst/>
                <a:cxnLst>
                  <a:cxn ang="0">
                    <a:pos x="129" y="32"/>
                  </a:cxn>
                  <a:cxn ang="0">
                    <a:pos x="129" y="40"/>
                  </a:cxn>
                  <a:cxn ang="0">
                    <a:pos x="121" y="57"/>
                  </a:cxn>
                  <a:cxn ang="0">
                    <a:pos x="113" y="48"/>
                  </a:cxn>
                  <a:cxn ang="0">
                    <a:pos x="97" y="48"/>
                  </a:cxn>
                  <a:cxn ang="0">
                    <a:pos x="113" y="32"/>
                  </a:cxn>
                  <a:cxn ang="0">
                    <a:pos x="113" y="32"/>
                  </a:cxn>
                  <a:cxn ang="0">
                    <a:pos x="105" y="40"/>
                  </a:cxn>
                  <a:cxn ang="0">
                    <a:pos x="97" y="40"/>
                  </a:cxn>
                  <a:cxn ang="0">
                    <a:pos x="105" y="32"/>
                  </a:cxn>
                  <a:cxn ang="0">
                    <a:pos x="97" y="32"/>
                  </a:cxn>
                  <a:cxn ang="0">
                    <a:pos x="105" y="16"/>
                  </a:cxn>
                  <a:cxn ang="0">
                    <a:pos x="113" y="16"/>
                  </a:cxn>
                  <a:cxn ang="0">
                    <a:pos x="105" y="8"/>
                  </a:cxn>
                  <a:cxn ang="0">
                    <a:pos x="105" y="8"/>
                  </a:cxn>
                  <a:cxn ang="0">
                    <a:pos x="97" y="16"/>
                  </a:cxn>
                  <a:cxn ang="0">
                    <a:pos x="97" y="24"/>
                  </a:cxn>
                  <a:cxn ang="0">
                    <a:pos x="97" y="40"/>
                  </a:cxn>
                  <a:cxn ang="0">
                    <a:pos x="81" y="48"/>
                  </a:cxn>
                  <a:cxn ang="0">
                    <a:pos x="81" y="57"/>
                  </a:cxn>
                  <a:cxn ang="0">
                    <a:pos x="81" y="65"/>
                  </a:cxn>
                  <a:cxn ang="0">
                    <a:pos x="64" y="73"/>
                  </a:cxn>
                  <a:cxn ang="0">
                    <a:pos x="56" y="81"/>
                  </a:cxn>
                  <a:cxn ang="0">
                    <a:pos x="56" y="89"/>
                  </a:cxn>
                  <a:cxn ang="0">
                    <a:pos x="48" y="97"/>
                  </a:cxn>
                  <a:cxn ang="0">
                    <a:pos x="24" y="89"/>
                  </a:cxn>
                  <a:cxn ang="0">
                    <a:pos x="24" y="81"/>
                  </a:cxn>
                  <a:cxn ang="0">
                    <a:pos x="16" y="73"/>
                  </a:cxn>
                  <a:cxn ang="0">
                    <a:pos x="8" y="65"/>
                  </a:cxn>
                  <a:cxn ang="0">
                    <a:pos x="0" y="57"/>
                  </a:cxn>
                  <a:cxn ang="0">
                    <a:pos x="8" y="48"/>
                  </a:cxn>
                  <a:cxn ang="0">
                    <a:pos x="8" y="57"/>
                  </a:cxn>
                  <a:cxn ang="0">
                    <a:pos x="8" y="65"/>
                  </a:cxn>
                  <a:cxn ang="0">
                    <a:pos x="16" y="73"/>
                  </a:cxn>
                  <a:cxn ang="0">
                    <a:pos x="24" y="81"/>
                  </a:cxn>
                  <a:cxn ang="0">
                    <a:pos x="24" y="97"/>
                  </a:cxn>
                  <a:cxn ang="0">
                    <a:pos x="48" y="97"/>
                  </a:cxn>
                  <a:cxn ang="0">
                    <a:pos x="56" y="89"/>
                  </a:cxn>
                  <a:cxn ang="0">
                    <a:pos x="56" y="81"/>
                  </a:cxn>
                  <a:cxn ang="0">
                    <a:pos x="64" y="73"/>
                  </a:cxn>
                  <a:cxn ang="0">
                    <a:pos x="81" y="65"/>
                  </a:cxn>
                  <a:cxn ang="0">
                    <a:pos x="89" y="57"/>
                  </a:cxn>
                  <a:cxn ang="0">
                    <a:pos x="81" y="48"/>
                  </a:cxn>
                  <a:cxn ang="0">
                    <a:pos x="97" y="40"/>
                  </a:cxn>
                  <a:cxn ang="0">
                    <a:pos x="89" y="24"/>
                  </a:cxn>
                  <a:cxn ang="0">
                    <a:pos x="97" y="16"/>
                  </a:cxn>
                  <a:cxn ang="0">
                    <a:pos x="105" y="8"/>
                  </a:cxn>
                  <a:cxn ang="0">
                    <a:pos x="105" y="8"/>
                  </a:cxn>
                  <a:cxn ang="0">
                    <a:pos x="113" y="8"/>
                  </a:cxn>
                  <a:cxn ang="0">
                    <a:pos x="105" y="16"/>
                  </a:cxn>
                  <a:cxn ang="0">
                    <a:pos x="105" y="32"/>
                  </a:cxn>
                  <a:cxn ang="0">
                    <a:pos x="105" y="32"/>
                  </a:cxn>
                  <a:cxn ang="0">
                    <a:pos x="97" y="40"/>
                  </a:cxn>
                  <a:cxn ang="0">
                    <a:pos x="105" y="40"/>
                  </a:cxn>
                  <a:cxn ang="0">
                    <a:pos x="113" y="24"/>
                  </a:cxn>
                  <a:cxn ang="0">
                    <a:pos x="113" y="32"/>
                  </a:cxn>
                  <a:cxn ang="0">
                    <a:pos x="97" y="48"/>
                  </a:cxn>
                  <a:cxn ang="0">
                    <a:pos x="113" y="48"/>
                  </a:cxn>
                  <a:cxn ang="0">
                    <a:pos x="121" y="48"/>
                  </a:cxn>
                  <a:cxn ang="0">
                    <a:pos x="129" y="40"/>
                  </a:cxn>
                  <a:cxn ang="0">
                    <a:pos x="129" y="32"/>
                  </a:cxn>
                </a:cxnLst>
                <a:rect l="0" t="0" r="r" b="b"/>
                <a:pathLst>
                  <a:path w="129" h="105">
                    <a:moveTo>
                      <a:pt x="121" y="32"/>
                    </a:moveTo>
                    <a:lnTo>
                      <a:pt x="121" y="32"/>
                    </a:lnTo>
                    <a:lnTo>
                      <a:pt x="121" y="32"/>
                    </a:lnTo>
                    <a:lnTo>
                      <a:pt x="121" y="32"/>
                    </a:lnTo>
                    <a:lnTo>
                      <a:pt x="121" y="32"/>
                    </a:lnTo>
                    <a:lnTo>
                      <a:pt x="121" y="32"/>
                    </a:lnTo>
                    <a:lnTo>
                      <a:pt x="121" y="32"/>
                    </a:lnTo>
                    <a:lnTo>
                      <a:pt x="129" y="24"/>
                    </a:lnTo>
                    <a:lnTo>
                      <a:pt x="129" y="24"/>
                    </a:lnTo>
                    <a:lnTo>
                      <a:pt x="129" y="24"/>
                    </a:lnTo>
                    <a:lnTo>
                      <a:pt x="129" y="32"/>
                    </a:lnTo>
                    <a:lnTo>
                      <a:pt x="129" y="24"/>
                    </a:lnTo>
                    <a:lnTo>
                      <a:pt x="129" y="24"/>
                    </a:lnTo>
                    <a:lnTo>
                      <a:pt x="129" y="24"/>
                    </a:lnTo>
                    <a:lnTo>
                      <a:pt x="129" y="24"/>
                    </a:lnTo>
                    <a:lnTo>
                      <a:pt x="129" y="32"/>
                    </a:lnTo>
                    <a:lnTo>
                      <a:pt x="129" y="24"/>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8"/>
                    </a:lnTo>
                    <a:lnTo>
                      <a:pt x="129" y="40"/>
                    </a:lnTo>
                    <a:lnTo>
                      <a:pt x="129" y="48"/>
                    </a:lnTo>
                    <a:lnTo>
                      <a:pt x="129" y="48"/>
                    </a:lnTo>
                    <a:lnTo>
                      <a:pt x="121" y="48"/>
                    </a:lnTo>
                    <a:lnTo>
                      <a:pt x="129"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57"/>
                    </a:lnTo>
                    <a:lnTo>
                      <a:pt x="121" y="57"/>
                    </a:lnTo>
                    <a:lnTo>
                      <a:pt x="121" y="57"/>
                    </a:lnTo>
                    <a:lnTo>
                      <a:pt x="121" y="57"/>
                    </a:lnTo>
                    <a:lnTo>
                      <a:pt x="121" y="57"/>
                    </a:lnTo>
                    <a:lnTo>
                      <a:pt x="121" y="57"/>
                    </a:lnTo>
                    <a:lnTo>
                      <a:pt x="121" y="57"/>
                    </a:lnTo>
                    <a:lnTo>
                      <a:pt x="121" y="57"/>
                    </a:lnTo>
                    <a:lnTo>
                      <a:pt x="121"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13" y="48"/>
                    </a:lnTo>
                    <a:lnTo>
                      <a:pt x="113"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05" y="32"/>
                    </a:lnTo>
                    <a:lnTo>
                      <a:pt x="105" y="32"/>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32"/>
                    </a:lnTo>
                    <a:lnTo>
                      <a:pt x="105" y="32"/>
                    </a:lnTo>
                    <a:lnTo>
                      <a:pt x="105" y="32"/>
                    </a:lnTo>
                    <a:lnTo>
                      <a:pt x="105" y="32"/>
                    </a:lnTo>
                    <a:lnTo>
                      <a:pt x="105" y="32"/>
                    </a:lnTo>
                    <a:lnTo>
                      <a:pt x="105" y="32"/>
                    </a:lnTo>
                    <a:lnTo>
                      <a:pt x="105" y="32"/>
                    </a:lnTo>
                    <a:lnTo>
                      <a:pt x="105" y="32"/>
                    </a:lnTo>
                    <a:lnTo>
                      <a:pt x="105" y="32"/>
                    </a:lnTo>
                    <a:lnTo>
                      <a:pt x="105" y="32"/>
                    </a:lnTo>
                    <a:lnTo>
                      <a:pt x="105"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8"/>
                    </a:lnTo>
                    <a:lnTo>
                      <a:pt x="113" y="16"/>
                    </a:lnTo>
                    <a:lnTo>
                      <a:pt x="113" y="8"/>
                    </a:lnTo>
                    <a:lnTo>
                      <a:pt x="113" y="16"/>
                    </a:lnTo>
                    <a:lnTo>
                      <a:pt x="113" y="16"/>
                    </a:lnTo>
                    <a:lnTo>
                      <a:pt x="113" y="16"/>
                    </a:lnTo>
                    <a:lnTo>
                      <a:pt x="113" y="16"/>
                    </a:lnTo>
                    <a:lnTo>
                      <a:pt x="113" y="16"/>
                    </a:lnTo>
                    <a:lnTo>
                      <a:pt x="113" y="16"/>
                    </a:lnTo>
                    <a:lnTo>
                      <a:pt x="113" y="16"/>
                    </a:lnTo>
                    <a:lnTo>
                      <a:pt x="113"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24"/>
                    </a:lnTo>
                    <a:lnTo>
                      <a:pt x="97" y="24"/>
                    </a:lnTo>
                    <a:lnTo>
                      <a:pt x="97" y="24"/>
                    </a:lnTo>
                    <a:lnTo>
                      <a:pt x="97" y="24"/>
                    </a:lnTo>
                    <a:lnTo>
                      <a:pt x="97" y="24"/>
                    </a:lnTo>
                    <a:lnTo>
                      <a:pt x="97" y="24"/>
                    </a:lnTo>
                    <a:lnTo>
                      <a:pt x="97" y="24"/>
                    </a:lnTo>
                    <a:lnTo>
                      <a:pt x="97" y="24"/>
                    </a:lnTo>
                    <a:lnTo>
                      <a:pt x="97" y="24"/>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89" y="40"/>
                    </a:lnTo>
                    <a:lnTo>
                      <a:pt x="89" y="40"/>
                    </a:lnTo>
                    <a:lnTo>
                      <a:pt x="89" y="40"/>
                    </a:lnTo>
                    <a:lnTo>
                      <a:pt x="89" y="40"/>
                    </a:lnTo>
                    <a:lnTo>
                      <a:pt x="89" y="40"/>
                    </a:lnTo>
                    <a:lnTo>
                      <a:pt x="89" y="48"/>
                    </a:lnTo>
                    <a:lnTo>
                      <a:pt x="89" y="48"/>
                    </a:lnTo>
                    <a:lnTo>
                      <a:pt x="89" y="48"/>
                    </a:lnTo>
                    <a:lnTo>
                      <a:pt x="89" y="48"/>
                    </a:lnTo>
                    <a:lnTo>
                      <a:pt x="89" y="48"/>
                    </a:lnTo>
                    <a:lnTo>
                      <a:pt x="81" y="48"/>
                    </a:lnTo>
                    <a:lnTo>
                      <a:pt x="89" y="48"/>
                    </a:lnTo>
                    <a:lnTo>
                      <a:pt x="81" y="48"/>
                    </a:lnTo>
                    <a:lnTo>
                      <a:pt x="81" y="48"/>
                    </a:lnTo>
                    <a:lnTo>
                      <a:pt x="81" y="48"/>
                    </a:lnTo>
                    <a:lnTo>
                      <a:pt x="81" y="48"/>
                    </a:lnTo>
                    <a:lnTo>
                      <a:pt x="81" y="48"/>
                    </a:lnTo>
                    <a:lnTo>
                      <a:pt x="81" y="48"/>
                    </a:lnTo>
                    <a:lnTo>
                      <a:pt x="81" y="48"/>
                    </a:lnTo>
                    <a:lnTo>
                      <a:pt x="81" y="48"/>
                    </a:lnTo>
                    <a:lnTo>
                      <a:pt x="89" y="48"/>
                    </a:lnTo>
                    <a:lnTo>
                      <a:pt x="81" y="48"/>
                    </a:lnTo>
                    <a:lnTo>
                      <a:pt x="89" y="48"/>
                    </a:lnTo>
                    <a:lnTo>
                      <a:pt x="89" y="48"/>
                    </a:lnTo>
                    <a:lnTo>
                      <a:pt x="89" y="48"/>
                    </a:lnTo>
                    <a:lnTo>
                      <a:pt x="89" y="48"/>
                    </a:lnTo>
                    <a:lnTo>
                      <a:pt x="89" y="48"/>
                    </a:lnTo>
                    <a:lnTo>
                      <a:pt x="89" y="48"/>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9"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65"/>
                    </a:lnTo>
                    <a:lnTo>
                      <a:pt x="81" y="65"/>
                    </a:lnTo>
                    <a:lnTo>
                      <a:pt x="81" y="65"/>
                    </a:lnTo>
                    <a:lnTo>
                      <a:pt x="81" y="65"/>
                    </a:lnTo>
                    <a:lnTo>
                      <a:pt x="81" y="65"/>
                    </a:lnTo>
                    <a:lnTo>
                      <a:pt x="81" y="65"/>
                    </a:lnTo>
                    <a:lnTo>
                      <a:pt x="81" y="65"/>
                    </a:lnTo>
                    <a:lnTo>
                      <a:pt x="81" y="65"/>
                    </a:lnTo>
                    <a:lnTo>
                      <a:pt x="72" y="65"/>
                    </a:lnTo>
                    <a:lnTo>
                      <a:pt x="72" y="65"/>
                    </a:lnTo>
                    <a:lnTo>
                      <a:pt x="72" y="65"/>
                    </a:lnTo>
                    <a:lnTo>
                      <a:pt x="72" y="65"/>
                    </a:lnTo>
                    <a:lnTo>
                      <a:pt x="72" y="65"/>
                    </a:lnTo>
                    <a:lnTo>
                      <a:pt x="72" y="73"/>
                    </a:lnTo>
                    <a:lnTo>
                      <a:pt x="72" y="73"/>
                    </a:lnTo>
                    <a:lnTo>
                      <a:pt x="72" y="73"/>
                    </a:lnTo>
                    <a:lnTo>
                      <a:pt x="72" y="73"/>
                    </a:lnTo>
                    <a:lnTo>
                      <a:pt x="72" y="73"/>
                    </a:lnTo>
                    <a:lnTo>
                      <a:pt x="72" y="73"/>
                    </a:lnTo>
                    <a:lnTo>
                      <a:pt x="72"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56" y="81"/>
                    </a:lnTo>
                    <a:lnTo>
                      <a:pt x="56" y="81"/>
                    </a:lnTo>
                    <a:lnTo>
                      <a:pt x="56" y="81"/>
                    </a:lnTo>
                    <a:lnTo>
                      <a:pt x="56" y="81"/>
                    </a:lnTo>
                    <a:lnTo>
                      <a:pt x="56" y="81"/>
                    </a:lnTo>
                    <a:lnTo>
                      <a:pt x="56" y="81"/>
                    </a:lnTo>
                    <a:lnTo>
                      <a:pt x="56" y="81"/>
                    </a:lnTo>
                    <a:lnTo>
                      <a:pt x="56" y="81"/>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97"/>
                    </a:lnTo>
                    <a:lnTo>
                      <a:pt x="56" y="97"/>
                    </a:lnTo>
                    <a:lnTo>
                      <a:pt x="56" y="97"/>
                    </a:lnTo>
                    <a:lnTo>
                      <a:pt x="56" y="97"/>
                    </a:lnTo>
                    <a:lnTo>
                      <a:pt x="56"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0" y="97"/>
                    </a:lnTo>
                    <a:lnTo>
                      <a:pt x="40" y="97"/>
                    </a:lnTo>
                    <a:lnTo>
                      <a:pt x="40" y="97"/>
                    </a:lnTo>
                    <a:lnTo>
                      <a:pt x="40" y="105"/>
                    </a:lnTo>
                    <a:lnTo>
                      <a:pt x="40" y="105"/>
                    </a:lnTo>
                    <a:lnTo>
                      <a:pt x="40" y="105"/>
                    </a:lnTo>
                    <a:lnTo>
                      <a:pt x="40" y="105"/>
                    </a:lnTo>
                    <a:lnTo>
                      <a:pt x="40" y="105"/>
                    </a:lnTo>
                    <a:lnTo>
                      <a:pt x="40" y="105"/>
                    </a:lnTo>
                    <a:lnTo>
                      <a:pt x="40" y="105"/>
                    </a:lnTo>
                    <a:lnTo>
                      <a:pt x="32" y="97"/>
                    </a:lnTo>
                    <a:lnTo>
                      <a:pt x="32" y="97"/>
                    </a:lnTo>
                    <a:lnTo>
                      <a:pt x="32" y="97"/>
                    </a:lnTo>
                    <a:lnTo>
                      <a:pt x="32" y="97"/>
                    </a:lnTo>
                    <a:lnTo>
                      <a:pt x="32" y="97"/>
                    </a:lnTo>
                    <a:lnTo>
                      <a:pt x="32" y="97"/>
                    </a:lnTo>
                    <a:lnTo>
                      <a:pt x="32" y="97"/>
                    </a:lnTo>
                    <a:lnTo>
                      <a:pt x="32" y="97"/>
                    </a:lnTo>
                    <a:lnTo>
                      <a:pt x="32" y="97"/>
                    </a:lnTo>
                    <a:lnTo>
                      <a:pt x="24" y="97"/>
                    </a:lnTo>
                    <a:lnTo>
                      <a:pt x="24" y="97"/>
                    </a:lnTo>
                    <a:lnTo>
                      <a:pt x="24" y="97"/>
                    </a:lnTo>
                    <a:lnTo>
                      <a:pt x="24" y="97"/>
                    </a:lnTo>
                    <a:lnTo>
                      <a:pt x="24" y="97"/>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16" y="73"/>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73"/>
                    </a:lnTo>
                    <a:lnTo>
                      <a:pt x="16" y="65"/>
                    </a:lnTo>
                    <a:lnTo>
                      <a:pt x="16" y="65"/>
                    </a:lnTo>
                    <a:lnTo>
                      <a:pt x="16" y="65"/>
                    </a:lnTo>
                    <a:lnTo>
                      <a:pt x="16" y="65"/>
                    </a:lnTo>
                    <a:lnTo>
                      <a:pt x="16" y="65"/>
                    </a:lnTo>
                    <a:lnTo>
                      <a:pt x="16" y="65"/>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0" y="57"/>
                    </a:lnTo>
                    <a:lnTo>
                      <a:pt x="0" y="57"/>
                    </a:lnTo>
                    <a:lnTo>
                      <a:pt x="0" y="57"/>
                    </a:lnTo>
                    <a:lnTo>
                      <a:pt x="0" y="57"/>
                    </a:lnTo>
                    <a:lnTo>
                      <a:pt x="0" y="48"/>
                    </a:lnTo>
                    <a:lnTo>
                      <a:pt x="0" y="48"/>
                    </a:lnTo>
                    <a:lnTo>
                      <a:pt x="0" y="48"/>
                    </a:lnTo>
                    <a:lnTo>
                      <a:pt x="0" y="48"/>
                    </a:lnTo>
                    <a:lnTo>
                      <a:pt x="0" y="48"/>
                    </a:lnTo>
                    <a:lnTo>
                      <a:pt x="0" y="48"/>
                    </a:lnTo>
                    <a:lnTo>
                      <a:pt x="0" y="48"/>
                    </a:lnTo>
                    <a:lnTo>
                      <a:pt x="0"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0" y="48"/>
                    </a:lnTo>
                    <a:lnTo>
                      <a:pt x="0" y="48"/>
                    </a:lnTo>
                    <a:lnTo>
                      <a:pt x="0" y="48"/>
                    </a:lnTo>
                    <a:lnTo>
                      <a:pt x="0" y="48"/>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16" y="65"/>
                    </a:lnTo>
                    <a:lnTo>
                      <a:pt x="16" y="65"/>
                    </a:lnTo>
                    <a:lnTo>
                      <a:pt x="16" y="65"/>
                    </a:lnTo>
                    <a:lnTo>
                      <a:pt x="16" y="65"/>
                    </a:lnTo>
                    <a:lnTo>
                      <a:pt x="16" y="65"/>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24" y="73"/>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1"/>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89"/>
                    </a:lnTo>
                    <a:lnTo>
                      <a:pt x="24" y="97"/>
                    </a:lnTo>
                    <a:lnTo>
                      <a:pt x="24" y="89"/>
                    </a:lnTo>
                    <a:lnTo>
                      <a:pt x="24" y="97"/>
                    </a:lnTo>
                    <a:lnTo>
                      <a:pt x="24" y="97"/>
                    </a:lnTo>
                    <a:lnTo>
                      <a:pt x="32" y="97"/>
                    </a:lnTo>
                    <a:lnTo>
                      <a:pt x="32" y="97"/>
                    </a:lnTo>
                    <a:lnTo>
                      <a:pt x="32" y="97"/>
                    </a:lnTo>
                    <a:lnTo>
                      <a:pt x="32" y="97"/>
                    </a:lnTo>
                    <a:lnTo>
                      <a:pt x="32" y="97"/>
                    </a:lnTo>
                    <a:lnTo>
                      <a:pt x="32" y="97"/>
                    </a:lnTo>
                    <a:lnTo>
                      <a:pt x="32" y="97"/>
                    </a:lnTo>
                    <a:lnTo>
                      <a:pt x="32" y="97"/>
                    </a:lnTo>
                    <a:lnTo>
                      <a:pt x="32" y="97"/>
                    </a:lnTo>
                    <a:lnTo>
                      <a:pt x="32" y="97"/>
                    </a:lnTo>
                    <a:lnTo>
                      <a:pt x="40" y="97"/>
                    </a:lnTo>
                    <a:lnTo>
                      <a:pt x="40" y="97"/>
                    </a:lnTo>
                    <a:lnTo>
                      <a:pt x="40" y="97"/>
                    </a:lnTo>
                    <a:lnTo>
                      <a:pt x="40" y="97"/>
                    </a:lnTo>
                    <a:lnTo>
                      <a:pt x="40" y="97"/>
                    </a:lnTo>
                    <a:lnTo>
                      <a:pt x="40" y="97"/>
                    </a:lnTo>
                    <a:lnTo>
                      <a:pt x="40" y="97"/>
                    </a:lnTo>
                    <a:lnTo>
                      <a:pt x="40" y="97"/>
                    </a:lnTo>
                    <a:lnTo>
                      <a:pt x="40" y="97"/>
                    </a:lnTo>
                    <a:lnTo>
                      <a:pt x="40" y="97"/>
                    </a:lnTo>
                    <a:lnTo>
                      <a:pt x="40"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48" y="97"/>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9"/>
                    </a:lnTo>
                    <a:lnTo>
                      <a:pt x="56" y="81"/>
                    </a:lnTo>
                    <a:lnTo>
                      <a:pt x="56" y="81"/>
                    </a:lnTo>
                    <a:lnTo>
                      <a:pt x="56" y="89"/>
                    </a:lnTo>
                    <a:lnTo>
                      <a:pt x="56" y="81"/>
                    </a:lnTo>
                    <a:lnTo>
                      <a:pt x="56" y="81"/>
                    </a:lnTo>
                    <a:lnTo>
                      <a:pt x="56" y="81"/>
                    </a:lnTo>
                    <a:lnTo>
                      <a:pt x="56" y="81"/>
                    </a:lnTo>
                    <a:lnTo>
                      <a:pt x="56" y="81"/>
                    </a:lnTo>
                    <a:lnTo>
                      <a:pt x="56" y="81"/>
                    </a:lnTo>
                    <a:lnTo>
                      <a:pt x="56" y="81"/>
                    </a:lnTo>
                    <a:lnTo>
                      <a:pt x="56"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81"/>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64" y="73"/>
                    </a:lnTo>
                    <a:lnTo>
                      <a:pt x="72" y="73"/>
                    </a:lnTo>
                    <a:lnTo>
                      <a:pt x="72" y="73"/>
                    </a:lnTo>
                    <a:lnTo>
                      <a:pt x="72" y="73"/>
                    </a:lnTo>
                    <a:lnTo>
                      <a:pt x="72" y="73"/>
                    </a:lnTo>
                    <a:lnTo>
                      <a:pt x="72" y="73"/>
                    </a:lnTo>
                    <a:lnTo>
                      <a:pt x="72" y="73"/>
                    </a:lnTo>
                    <a:lnTo>
                      <a:pt x="72" y="73"/>
                    </a:lnTo>
                    <a:lnTo>
                      <a:pt x="72" y="65"/>
                    </a:lnTo>
                    <a:lnTo>
                      <a:pt x="72" y="65"/>
                    </a:lnTo>
                    <a:lnTo>
                      <a:pt x="72" y="65"/>
                    </a:lnTo>
                    <a:lnTo>
                      <a:pt x="72" y="65"/>
                    </a:lnTo>
                    <a:lnTo>
                      <a:pt x="72" y="65"/>
                    </a:lnTo>
                    <a:lnTo>
                      <a:pt x="81" y="65"/>
                    </a:lnTo>
                    <a:lnTo>
                      <a:pt x="81" y="65"/>
                    </a:lnTo>
                    <a:lnTo>
                      <a:pt x="81" y="65"/>
                    </a:lnTo>
                    <a:lnTo>
                      <a:pt x="81" y="65"/>
                    </a:lnTo>
                    <a:lnTo>
                      <a:pt x="81" y="65"/>
                    </a:lnTo>
                    <a:lnTo>
                      <a:pt x="81" y="65"/>
                    </a:lnTo>
                    <a:lnTo>
                      <a:pt x="81" y="65"/>
                    </a:lnTo>
                    <a:lnTo>
                      <a:pt x="81" y="65"/>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1" y="57"/>
                    </a:lnTo>
                    <a:lnTo>
                      <a:pt x="89" y="57"/>
                    </a:lnTo>
                    <a:lnTo>
                      <a:pt x="81" y="57"/>
                    </a:lnTo>
                    <a:lnTo>
                      <a:pt x="81" y="57"/>
                    </a:lnTo>
                    <a:lnTo>
                      <a:pt x="81" y="57"/>
                    </a:lnTo>
                    <a:lnTo>
                      <a:pt x="89" y="57"/>
                    </a:lnTo>
                    <a:lnTo>
                      <a:pt x="89" y="57"/>
                    </a:lnTo>
                    <a:lnTo>
                      <a:pt x="89" y="57"/>
                    </a:lnTo>
                    <a:lnTo>
                      <a:pt x="89" y="57"/>
                    </a:lnTo>
                    <a:lnTo>
                      <a:pt x="89" y="57"/>
                    </a:lnTo>
                    <a:lnTo>
                      <a:pt x="89" y="57"/>
                    </a:lnTo>
                    <a:lnTo>
                      <a:pt x="89" y="57"/>
                    </a:lnTo>
                    <a:lnTo>
                      <a:pt x="89" y="57"/>
                    </a:lnTo>
                    <a:lnTo>
                      <a:pt x="89" y="57"/>
                    </a:lnTo>
                    <a:lnTo>
                      <a:pt x="89" y="57"/>
                    </a:lnTo>
                    <a:lnTo>
                      <a:pt x="89" y="48"/>
                    </a:lnTo>
                    <a:lnTo>
                      <a:pt x="89" y="48"/>
                    </a:lnTo>
                    <a:lnTo>
                      <a:pt x="89" y="48"/>
                    </a:lnTo>
                    <a:lnTo>
                      <a:pt x="89" y="48"/>
                    </a:lnTo>
                    <a:lnTo>
                      <a:pt x="89" y="48"/>
                    </a:lnTo>
                    <a:lnTo>
                      <a:pt x="89"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1" y="48"/>
                    </a:lnTo>
                    <a:lnTo>
                      <a:pt x="89" y="48"/>
                    </a:lnTo>
                    <a:lnTo>
                      <a:pt x="89" y="48"/>
                    </a:lnTo>
                    <a:lnTo>
                      <a:pt x="89" y="40"/>
                    </a:lnTo>
                    <a:lnTo>
                      <a:pt x="89" y="40"/>
                    </a:lnTo>
                    <a:lnTo>
                      <a:pt x="89" y="40"/>
                    </a:lnTo>
                    <a:lnTo>
                      <a:pt x="89" y="40"/>
                    </a:lnTo>
                    <a:lnTo>
                      <a:pt x="89" y="40"/>
                    </a:lnTo>
                    <a:lnTo>
                      <a:pt x="89" y="40"/>
                    </a:lnTo>
                    <a:lnTo>
                      <a:pt x="89" y="40"/>
                    </a:lnTo>
                    <a:lnTo>
                      <a:pt x="89" y="40"/>
                    </a:lnTo>
                    <a:lnTo>
                      <a:pt x="89" y="40"/>
                    </a:lnTo>
                    <a:lnTo>
                      <a:pt x="89"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32"/>
                    </a:lnTo>
                    <a:lnTo>
                      <a:pt x="97" y="32"/>
                    </a:lnTo>
                    <a:lnTo>
                      <a:pt x="97" y="32"/>
                    </a:lnTo>
                    <a:lnTo>
                      <a:pt x="97" y="32"/>
                    </a:lnTo>
                    <a:lnTo>
                      <a:pt x="97" y="32"/>
                    </a:lnTo>
                    <a:lnTo>
                      <a:pt x="97" y="32"/>
                    </a:lnTo>
                    <a:lnTo>
                      <a:pt x="97" y="32"/>
                    </a:lnTo>
                    <a:lnTo>
                      <a:pt x="97" y="32"/>
                    </a:lnTo>
                    <a:lnTo>
                      <a:pt x="89" y="32"/>
                    </a:lnTo>
                    <a:lnTo>
                      <a:pt x="89" y="32"/>
                    </a:lnTo>
                    <a:lnTo>
                      <a:pt x="89" y="24"/>
                    </a:lnTo>
                    <a:lnTo>
                      <a:pt x="89" y="24"/>
                    </a:lnTo>
                    <a:lnTo>
                      <a:pt x="89" y="24"/>
                    </a:lnTo>
                    <a:lnTo>
                      <a:pt x="89" y="24"/>
                    </a:lnTo>
                    <a:lnTo>
                      <a:pt x="89" y="24"/>
                    </a:lnTo>
                    <a:lnTo>
                      <a:pt x="89" y="24"/>
                    </a:lnTo>
                    <a:lnTo>
                      <a:pt x="89" y="24"/>
                    </a:lnTo>
                    <a:lnTo>
                      <a:pt x="89" y="24"/>
                    </a:lnTo>
                    <a:lnTo>
                      <a:pt x="89" y="24"/>
                    </a:lnTo>
                    <a:lnTo>
                      <a:pt x="89" y="16"/>
                    </a:lnTo>
                    <a:lnTo>
                      <a:pt x="89"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97"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16"/>
                    </a:lnTo>
                    <a:lnTo>
                      <a:pt x="105" y="8"/>
                    </a:lnTo>
                    <a:lnTo>
                      <a:pt x="105" y="16"/>
                    </a:lnTo>
                    <a:lnTo>
                      <a:pt x="105" y="8"/>
                    </a:lnTo>
                    <a:lnTo>
                      <a:pt x="105" y="16"/>
                    </a:lnTo>
                    <a:lnTo>
                      <a:pt x="105" y="16"/>
                    </a:lnTo>
                    <a:lnTo>
                      <a:pt x="105" y="16"/>
                    </a:lnTo>
                    <a:lnTo>
                      <a:pt x="113" y="16"/>
                    </a:lnTo>
                    <a:lnTo>
                      <a:pt x="113" y="16"/>
                    </a:lnTo>
                    <a:lnTo>
                      <a:pt x="113" y="16"/>
                    </a:lnTo>
                    <a:lnTo>
                      <a:pt x="113" y="16"/>
                    </a:lnTo>
                    <a:lnTo>
                      <a:pt x="113" y="8"/>
                    </a:lnTo>
                    <a:lnTo>
                      <a:pt x="113" y="8"/>
                    </a:lnTo>
                    <a:lnTo>
                      <a:pt x="113" y="8"/>
                    </a:lnTo>
                    <a:lnTo>
                      <a:pt x="113" y="8"/>
                    </a:lnTo>
                    <a:lnTo>
                      <a:pt x="113" y="8"/>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13"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16"/>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24"/>
                    </a:lnTo>
                    <a:lnTo>
                      <a:pt x="105" y="32"/>
                    </a:lnTo>
                    <a:lnTo>
                      <a:pt x="105" y="32"/>
                    </a:lnTo>
                    <a:lnTo>
                      <a:pt x="97" y="32"/>
                    </a:lnTo>
                    <a:lnTo>
                      <a:pt x="105"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97" y="32"/>
                    </a:lnTo>
                    <a:lnTo>
                      <a:pt x="105" y="32"/>
                    </a:lnTo>
                    <a:lnTo>
                      <a:pt x="105" y="32"/>
                    </a:lnTo>
                    <a:lnTo>
                      <a:pt x="105" y="32"/>
                    </a:lnTo>
                    <a:lnTo>
                      <a:pt x="105" y="32"/>
                    </a:lnTo>
                    <a:lnTo>
                      <a:pt x="105" y="32"/>
                    </a:lnTo>
                    <a:lnTo>
                      <a:pt x="105" y="32"/>
                    </a:lnTo>
                    <a:lnTo>
                      <a:pt x="105" y="32"/>
                    </a:lnTo>
                    <a:lnTo>
                      <a:pt x="105" y="32"/>
                    </a:lnTo>
                    <a:lnTo>
                      <a:pt x="105" y="32"/>
                    </a:lnTo>
                    <a:lnTo>
                      <a:pt x="105" y="32"/>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97" y="40"/>
                    </a:lnTo>
                    <a:lnTo>
                      <a:pt x="105" y="40"/>
                    </a:lnTo>
                    <a:lnTo>
                      <a:pt x="97"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40"/>
                    </a:lnTo>
                    <a:lnTo>
                      <a:pt x="105" y="32"/>
                    </a:lnTo>
                    <a:lnTo>
                      <a:pt x="105" y="40"/>
                    </a:lnTo>
                    <a:lnTo>
                      <a:pt x="105" y="32"/>
                    </a:lnTo>
                    <a:lnTo>
                      <a:pt x="105" y="32"/>
                    </a:lnTo>
                    <a:lnTo>
                      <a:pt x="105" y="32"/>
                    </a:lnTo>
                    <a:lnTo>
                      <a:pt x="105" y="32"/>
                    </a:lnTo>
                    <a:lnTo>
                      <a:pt x="105" y="32"/>
                    </a:lnTo>
                    <a:lnTo>
                      <a:pt x="105" y="32"/>
                    </a:lnTo>
                    <a:lnTo>
                      <a:pt x="105" y="32"/>
                    </a:lnTo>
                    <a:lnTo>
                      <a:pt x="113" y="32"/>
                    </a:lnTo>
                    <a:lnTo>
                      <a:pt x="113" y="32"/>
                    </a:lnTo>
                    <a:lnTo>
                      <a:pt x="113" y="32"/>
                    </a:lnTo>
                    <a:lnTo>
                      <a:pt x="113" y="32"/>
                    </a:lnTo>
                    <a:lnTo>
                      <a:pt x="113" y="32"/>
                    </a:lnTo>
                    <a:lnTo>
                      <a:pt x="113" y="32"/>
                    </a:lnTo>
                    <a:lnTo>
                      <a:pt x="113" y="32"/>
                    </a:lnTo>
                    <a:lnTo>
                      <a:pt x="113" y="24"/>
                    </a:lnTo>
                    <a:lnTo>
                      <a:pt x="113" y="24"/>
                    </a:lnTo>
                    <a:lnTo>
                      <a:pt x="113" y="24"/>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32"/>
                    </a:lnTo>
                    <a:lnTo>
                      <a:pt x="113" y="40"/>
                    </a:lnTo>
                    <a:lnTo>
                      <a:pt x="113" y="40"/>
                    </a:lnTo>
                    <a:lnTo>
                      <a:pt x="113" y="40"/>
                    </a:lnTo>
                    <a:lnTo>
                      <a:pt x="113" y="40"/>
                    </a:lnTo>
                    <a:lnTo>
                      <a:pt x="113" y="40"/>
                    </a:lnTo>
                    <a:lnTo>
                      <a:pt x="113" y="40"/>
                    </a:lnTo>
                    <a:lnTo>
                      <a:pt x="113" y="40"/>
                    </a:lnTo>
                    <a:lnTo>
                      <a:pt x="105" y="40"/>
                    </a:lnTo>
                    <a:lnTo>
                      <a:pt x="105" y="40"/>
                    </a:lnTo>
                    <a:lnTo>
                      <a:pt x="105" y="40"/>
                    </a:lnTo>
                    <a:lnTo>
                      <a:pt x="105" y="40"/>
                    </a:lnTo>
                    <a:lnTo>
                      <a:pt x="105" y="40"/>
                    </a:lnTo>
                    <a:lnTo>
                      <a:pt x="105" y="40"/>
                    </a:lnTo>
                    <a:lnTo>
                      <a:pt x="105" y="40"/>
                    </a:lnTo>
                    <a:lnTo>
                      <a:pt x="105" y="40"/>
                    </a:lnTo>
                    <a:lnTo>
                      <a:pt x="105" y="40"/>
                    </a:lnTo>
                    <a:lnTo>
                      <a:pt x="105" y="40"/>
                    </a:lnTo>
                    <a:lnTo>
                      <a:pt x="97" y="40"/>
                    </a:lnTo>
                    <a:lnTo>
                      <a:pt x="97" y="40"/>
                    </a:lnTo>
                    <a:lnTo>
                      <a:pt x="97" y="40"/>
                    </a:lnTo>
                    <a:lnTo>
                      <a:pt x="97" y="40"/>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13" y="48"/>
                    </a:lnTo>
                    <a:lnTo>
                      <a:pt x="113" y="48"/>
                    </a:lnTo>
                    <a:lnTo>
                      <a:pt x="113" y="48"/>
                    </a:lnTo>
                    <a:lnTo>
                      <a:pt x="113" y="48"/>
                    </a:lnTo>
                    <a:lnTo>
                      <a:pt x="113" y="48"/>
                    </a:lnTo>
                    <a:lnTo>
                      <a:pt x="113" y="48"/>
                    </a:lnTo>
                    <a:lnTo>
                      <a:pt x="113" y="57"/>
                    </a:lnTo>
                    <a:lnTo>
                      <a:pt x="113" y="57"/>
                    </a:lnTo>
                    <a:lnTo>
                      <a:pt x="113" y="57"/>
                    </a:lnTo>
                    <a:lnTo>
                      <a:pt x="113" y="57"/>
                    </a:lnTo>
                    <a:lnTo>
                      <a:pt x="113" y="57"/>
                    </a:lnTo>
                    <a:lnTo>
                      <a:pt x="113" y="57"/>
                    </a:lnTo>
                    <a:lnTo>
                      <a:pt x="113" y="57"/>
                    </a:lnTo>
                    <a:lnTo>
                      <a:pt x="113" y="57"/>
                    </a:lnTo>
                    <a:lnTo>
                      <a:pt x="113" y="57"/>
                    </a:lnTo>
                    <a:lnTo>
                      <a:pt x="113" y="57"/>
                    </a:lnTo>
                    <a:lnTo>
                      <a:pt x="113" y="57"/>
                    </a:lnTo>
                    <a:lnTo>
                      <a:pt x="121" y="57"/>
                    </a:lnTo>
                    <a:lnTo>
                      <a:pt x="113" y="57"/>
                    </a:lnTo>
                    <a:lnTo>
                      <a:pt x="121" y="57"/>
                    </a:lnTo>
                    <a:lnTo>
                      <a:pt x="121" y="57"/>
                    </a:lnTo>
                    <a:lnTo>
                      <a:pt x="121" y="57"/>
                    </a:lnTo>
                    <a:lnTo>
                      <a:pt x="121" y="57"/>
                    </a:lnTo>
                    <a:lnTo>
                      <a:pt x="121" y="57"/>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8"/>
                    </a:lnTo>
                    <a:lnTo>
                      <a:pt x="121" y="40"/>
                    </a:lnTo>
                    <a:lnTo>
                      <a:pt x="121" y="48"/>
                    </a:lnTo>
                    <a:lnTo>
                      <a:pt x="121" y="40"/>
                    </a:lnTo>
                    <a:lnTo>
                      <a:pt x="121"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40"/>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24"/>
                    </a:lnTo>
                    <a:lnTo>
                      <a:pt x="129" y="24"/>
                    </a:lnTo>
                    <a:lnTo>
                      <a:pt x="129" y="24"/>
                    </a:lnTo>
                    <a:lnTo>
                      <a:pt x="129" y="24"/>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4" name="Freeform 2939"/>
              <p:cNvSpPr>
                <a:spLocks/>
              </p:cNvSpPr>
              <p:nvPr/>
            </p:nvSpPr>
            <p:spPr bwMode="auto">
              <a:xfrm>
                <a:off x="2602" y="808"/>
                <a:ext cx="16" cy="16"/>
              </a:xfrm>
              <a:custGeom>
                <a:avLst/>
                <a:gdLst/>
                <a:ahLst/>
                <a:cxnLst>
                  <a:cxn ang="0">
                    <a:pos x="8" y="16"/>
                  </a:cxn>
                  <a:cxn ang="0">
                    <a:pos x="16"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Lst>
                <a:rect l="0" t="0" r="r" b="b"/>
                <a:pathLst>
                  <a:path w="16" h="16">
                    <a:moveTo>
                      <a:pt x="8" y="16"/>
                    </a:moveTo>
                    <a:lnTo>
                      <a:pt x="8" y="16"/>
                    </a:lnTo>
                    <a:lnTo>
                      <a:pt x="8"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close/>
                  </a:path>
                </a:pathLst>
              </a:custGeom>
              <a:solidFill>
                <a:srgbClr val="996633"/>
              </a:solidFill>
              <a:ln w="0">
                <a:solidFill>
                  <a:srgbClr val="996633"/>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5" name="Freeform 2940"/>
              <p:cNvSpPr>
                <a:spLocks/>
              </p:cNvSpPr>
              <p:nvPr/>
            </p:nvSpPr>
            <p:spPr bwMode="auto">
              <a:xfrm>
                <a:off x="3005" y="647"/>
                <a:ext cx="16" cy="8"/>
              </a:xfrm>
              <a:custGeom>
                <a:avLst/>
                <a:gdLst/>
                <a:ahLst/>
                <a:cxnLst>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16" y="0"/>
                  </a:cxn>
                  <a:cxn ang="0">
                    <a:pos x="16" y="0"/>
                  </a:cxn>
                  <a:cxn ang="0">
                    <a:pos x="16" y="0"/>
                  </a:cxn>
                  <a:cxn ang="0">
                    <a:pos x="8" y="0"/>
                  </a:cxn>
                  <a:cxn ang="0">
                    <a:pos x="8" y="0"/>
                  </a:cxn>
                </a:cxnLst>
                <a:rect l="0" t="0" r="r" b="b"/>
                <a:pathLst>
                  <a:path w="16" h="8">
                    <a:moveTo>
                      <a:pt x="8" y="0"/>
                    </a:moveTo>
                    <a:lnTo>
                      <a:pt x="8"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6" name="Freeform 2941"/>
              <p:cNvSpPr>
                <a:spLocks noEditPoints="1"/>
              </p:cNvSpPr>
              <p:nvPr/>
            </p:nvSpPr>
            <p:spPr bwMode="auto">
              <a:xfrm>
                <a:off x="3005" y="639"/>
                <a:ext cx="16" cy="16"/>
              </a:xfrm>
              <a:custGeom>
                <a:avLst/>
                <a:gdLst/>
                <a:ahLst/>
                <a:cxnLst>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8" y="0"/>
                  </a:cxn>
                  <a:cxn ang="0">
                    <a:pos x="16" y="8"/>
                  </a:cxn>
                  <a:cxn ang="0">
                    <a:pos x="16" y="8"/>
                  </a:cxn>
                  <a:cxn ang="0">
                    <a:pos x="8" y="8"/>
                  </a:cxn>
                  <a:cxn ang="0">
                    <a:pos x="8" y="8"/>
                  </a:cxn>
                  <a:cxn ang="0">
                    <a:pos x="8" y="8"/>
                  </a:cxn>
                  <a:cxn ang="0">
                    <a:pos x="8" y="8"/>
                  </a:cxn>
                  <a:cxn ang="0">
                    <a:pos x="16" y="8"/>
                  </a:cxn>
                  <a:cxn ang="0">
                    <a:pos x="8" y="8"/>
                  </a:cxn>
                  <a:cxn ang="0">
                    <a:pos x="0" y="0"/>
                  </a:cxn>
                  <a:cxn ang="0">
                    <a:pos x="0" y="8"/>
                  </a:cxn>
                  <a:cxn ang="0">
                    <a:pos x="8" y="8"/>
                  </a:cxn>
                  <a:cxn ang="0">
                    <a:pos x="8" y="8"/>
                  </a:cxn>
                  <a:cxn ang="0">
                    <a:pos x="8" y="8"/>
                  </a:cxn>
                  <a:cxn ang="0">
                    <a:pos x="8" y="8"/>
                  </a:cxn>
                  <a:cxn ang="0">
                    <a:pos x="8" y="8"/>
                  </a:cxn>
                  <a:cxn ang="0">
                    <a:pos x="8" y="8"/>
                  </a:cxn>
                  <a:cxn ang="0">
                    <a:pos x="8" y="8"/>
                  </a:cxn>
                  <a:cxn ang="0">
                    <a:pos x="16" y="8"/>
                  </a:cxn>
                  <a:cxn ang="0">
                    <a:pos x="8" y="16"/>
                  </a:cxn>
                  <a:cxn ang="0">
                    <a:pos x="16" y="16"/>
                  </a:cxn>
                  <a:cxn ang="0">
                    <a:pos x="16" y="16"/>
                  </a:cxn>
                  <a:cxn ang="0">
                    <a:pos x="8"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Lst>
                <a:rect l="0" t="0" r="r" b="b"/>
                <a:pathLst>
                  <a:path w="16" h="16">
                    <a:moveTo>
                      <a:pt x="8" y="8"/>
                    </a:moveTo>
                    <a:lnTo>
                      <a:pt x="8" y="8"/>
                    </a:lnTo>
                    <a:lnTo>
                      <a:pt x="8"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8" y="0"/>
                    </a:lnTo>
                    <a:lnTo>
                      <a:pt x="16" y="0"/>
                    </a:lnTo>
                    <a:lnTo>
                      <a:pt x="16" y="8"/>
                    </a:lnTo>
                    <a:lnTo>
                      <a:pt x="16" y="8"/>
                    </a:lnTo>
                    <a:lnTo>
                      <a:pt x="16" y="8"/>
                    </a:lnTo>
                    <a:lnTo>
                      <a:pt x="16" y="8"/>
                    </a:lnTo>
                    <a:lnTo>
                      <a:pt x="8" y="8"/>
                    </a:lnTo>
                    <a:lnTo>
                      <a:pt x="8" y="8"/>
                    </a:lnTo>
                    <a:lnTo>
                      <a:pt x="8" y="8"/>
                    </a:lnTo>
                    <a:close/>
                    <a:moveTo>
                      <a:pt x="8" y="8"/>
                    </a:moveTo>
                    <a:lnTo>
                      <a:pt x="8" y="8"/>
                    </a:lnTo>
                    <a:lnTo>
                      <a:pt x="16" y="8"/>
                    </a:lnTo>
                    <a:lnTo>
                      <a:pt x="8" y="8"/>
                    </a:lnTo>
                    <a:lnTo>
                      <a:pt x="8" y="8"/>
                    </a:lnTo>
                    <a:lnTo>
                      <a:pt x="16" y="8"/>
                    </a:lnTo>
                    <a:lnTo>
                      <a:pt x="8" y="8"/>
                    </a:lnTo>
                    <a:lnTo>
                      <a:pt x="8" y="8"/>
                    </a:lnTo>
                    <a:lnTo>
                      <a:pt x="0" y="8"/>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16"/>
                    </a:lnTo>
                    <a:lnTo>
                      <a:pt x="8"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7" name="Freeform 2942"/>
              <p:cNvSpPr>
                <a:spLocks/>
              </p:cNvSpPr>
              <p:nvPr/>
            </p:nvSpPr>
            <p:spPr bwMode="auto">
              <a:xfrm>
                <a:off x="3021" y="647"/>
                <a:ext cx="8" cy="1"/>
              </a:xfrm>
              <a:custGeom>
                <a:avLst/>
                <a:gdLst/>
                <a:ahLst/>
                <a:cxnLst>
                  <a:cxn ang="0">
                    <a:pos x="0" y="0"/>
                  </a:cxn>
                  <a:cxn ang="0">
                    <a:pos x="0" y="0"/>
                  </a:cxn>
                  <a:cxn ang="0">
                    <a:pos x="0" y="0"/>
                  </a:cxn>
                  <a:cxn ang="0">
                    <a:pos x="0" y="0"/>
                  </a:cxn>
                  <a:cxn ang="0">
                    <a:pos x="0" y="0"/>
                  </a:cxn>
                  <a:cxn ang="0">
                    <a:pos x="0" y="0"/>
                  </a:cxn>
                  <a:cxn ang="0">
                    <a:pos x="8" y="0"/>
                  </a:cxn>
                  <a:cxn ang="0">
                    <a:pos x="0" y="0"/>
                  </a:cxn>
                </a:cxnLst>
                <a:rect l="0" t="0" r="r" b="b"/>
                <a:pathLst>
                  <a:path w="8">
                    <a:moveTo>
                      <a:pt x="0" y="0"/>
                    </a:moveTo>
                    <a:lnTo>
                      <a:pt x="0" y="0"/>
                    </a:lnTo>
                    <a:lnTo>
                      <a:pt x="0" y="0"/>
                    </a:lnTo>
                    <a:lnTo>
                      <a:pt x="0" y="0"/>
                    </a:lnTo>
                    <a:lnTo>
                      <a:pt x="0" y="0"/>
                    </a:lnTo>
                    <a:lnTo>
                      <a:pt x="0"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8" name="Freeform 2943"/>
              <p:cNvSpPr>
                <a:spLocks noEditPoints="1"/>
              </p:cNvSpPr>
              <p:nvPr/>
            </p:nvSpPr>
            <p:spPr bwMode="auto">
              <a:xfrm>
                <a:off x="3021" y="639"/>
                <a:ext cx="8" cy="8"/>
              </a:xfrm>
              <a:custGeom>
                <a:avLst/>
                <a:gdLst/>
                <a:ahLst/>
                <a:cxnLst>
                  <a:cxn ang="0">
                    <a:pos x="8"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close/>
                    <a:moveTo>
                      <a:pt x="8" y="8"/>
                    </a:moveTo>
                    <a:lnTo>
                      <a:pt x="8" y="8"/>
                    </a:lnTo>
                    <a:lnTo>
                      <a:pt x="0" y="8"/>
                    </a:lnTo>
                    <a:lnTo>
                      <a:pt x="0" y="8"/>
                    </a:lnTo>
                    <a:lnTo>
                      <a:pt x="0" y="8"/>
                    </a:lnTo>
                    <a:lnTo>
                      <a:pt x="0" y="8"/>
                    </a:lnTo>
                    <a:lnTo>
                      <a:pt x="0" y="0"/>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9" name="Freeform 2944"/>
              <p:cNvSpPr>
                <a:spLocks/>
              </p:cNvSpPr>
              <p:nvPr/>
            </p:nvSpPr>
            <p:spPr bwMode="auto">
              <a:xfrm>
                <a:off x="2674" y="64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0" name="Freeform 2945"/>
              <p:cNvSpPr>
                <a:spLocks noEditPoints="1"/>
              </p:cNvSpPr>
              <p:nvPr/>
            </p:nvSpPr>
            <p:spPr bwMode="auto">
              <a:xfrm>
                <a:off x="2674" y="639"/>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1" name="Freeform 2946"/>
              <p:cNvSpPr>
                <a:spLocks/>
              </p:cNvSpPr>
              <p:nvPr/>
            </p:nvSpPr>
            <p:spPr bwMode="auto">
              <a:xfrm>
                <a:off x="2674" y="647"/>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2" name="Freeform 2947"/>
              <p:cNvSpPr>
                <a:spLocks noEditPoints="1"/>
              </p:cNvSpPr>
              <p:nvPr/>
            </p:nvSpPr>
            <p:spPr bwMode="auto">
              <a:xfrm>
                <a:off x="2666" y="647"/>
                <a:ext cx="8" cy="1"/>
              </a:xfrm>
              <a:custGeom>
                <a:avLst/>
                <a:gdLst/>
                <a:ahLst/>
                <a:cxnLst>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3" name="Freeform 2948"/>
              <p:cNvSpPr>
                <a:spLocks/>
              </p:cNvSpPr>
              <p:nvPr/>
            </p:nvSpPr>
            <p:spPr bwMode="auto">
              <a:xfrm>
                <a:off x="2699" y="647"/>
                <a:ext cx="8" cy="8"/>
              </a:xfrm>
              <a:custGeom>
                <a:avLst/>
                <a:gdLst/>
                <a:ahLst/>
                <a:cxnLst>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4" name="Freeform 2949"/>
              <p:cNvSpPr>
                <a:spLocks noEditPoints="1"/>
              </p:cNvSpPr>
              <p:nvPr/>
            </p:nvSpPr>
            <p:spPr bwMode="auto">
              <a:xfrm>
                <a:off x="2699" y="647"/>
                <a:ext cx="8" cy="8"/>
              </a:xfrm>
              <a:custGeom>
                <a:avLst/>
                <a:gdLst/>
                <a:ahLst/>
                <a:cxnLst>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 ang="0">
                    <a:pos x="8" y="8"/>
                  </a:cxn>
                  <a:cxn ang="0">
                    <a:pos x="8" y="0"/>
                  </a:cxn>
                  <a:cxn ang="0">
                    <a:pos x="8" y="0"/>
                  </a:cxn>
                  <a:cxn ang="0">
                    <a:pos x="0" y="8"/>
                  </a:cxn>
                  <a:cxn ang="0">
                    <a:pos x="0" y="8"/>
                  </a:cxn>
                  <a:cxn ang="0">
                    <a:pos x="0" y="8"/>
                  </a:cxn>
                  <a:cxn ang="0">
                    <a:pos x="0" y="8"/>
                  </a:cxn>
                  <a:cxn ang="0">
                    <a:pos x="8" y="8"/>
                  </a:cxn>
                </a:cxnLst>
                <a:rect l="0" t="0" r="r" b="b"/>
                <a:pathLst>
                  <a:path w="8" h="8">
                    <a:moveTo>
                      <a:pt x="0" y="8"/>
                    </a:move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lnTo>
                      <a:pt x="0" y="8"/>
                    </a:lnTo>
                    <a:close/>
                    <a:moveTo>
                      <a:pt x="8" y="8"/>
                    </a:moveTo>
                    <a:lnTo>
                      <a:pt x="8" y="8"/>
                    </a:lnTo>
                    <a:lnTo>
                      <a:pt x="0" y="8"/>
                    </a:lnTo>
                    <a:lnTo>
                      <a:pt x="0" y="8"/>
                    </a:lnTo>
                    <a:lnTo>
                      <a:pt x="8" y="8"/>
                    </a:lnTo>
                    <a:lnTo>
                      <a:pt x="8" y="8"/>
                    </a:lnTo>
                    <a:lnTo>
                      <a:pt x="8" y="0"/>
                    </a:lnTo>
                    <a:lnTo>
                      <a:pt x="8" y="0"/>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5" name="Freeform 2950"/>
              <p:cNvSpPr>
                <a:spLocks/>
              </p:cNvSpPr>
              <p:nvPr/>
            </p:nvSpPr>
            <p:spPr bwMode="auto">
              <a:xfrm>
                <a:off x="2699" y="655"/>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6" name="Freeform 2951"/>
              <p:cNvSpPr>
                <a:spLocks noEditPoints="1"/>
              </p:cNvSpPr>
              <p:nvPr/>
            </p:nvSpPr>
            <p:spPr bwMode="auto">
              <a:xfrm>
                <a:off x="2699" y="6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7" name="Freeform 2952"/>
              <p:cNvSpPr>
                <a:spLocks/>
              </p:cNvSpPr>
              <p:nvPr/>
            </p:nvSpPr>
            <p:spPr bwMode="auto">
              <a:xfrm>
                <a:off x="3029" y="655"/>
                <a:ext cx="16" cy="1"/>
              </a:xfrm>
              <a:custGeom>
                <a:avLst/>
                <a:gdLst/>
                <a:ahLst/>
                <a:cxnLst>
                  <a:cxn ang="0">
                    <a:pos x="8" y="0"/>
                  </a:cxn>
                  <a:cxn ang="0">
                    <a:pos x="8" y="0"/>
                  </a:cxn>
                  <a:cxn ang="0">
                    <a:pos x="16" y="0"/>
                  </a:cxn>
                  <a:cxn ang="0">
                    <a:pos x="8" y="0"/>
                  </a:cxn>
                  <a:cxn ang="0">
                    <a:pos x="0" y="0"/>
                  </a:cxn>
                  <a:cxn ang="0">
                    <a:pos x="8" y="0"/>
                  </a:cxn>
                </a:cxnLst>
                <a:rect l="0" t="0" r="r" b="b"/>
                <a:pathLst>
                  <a:path w="16">
                    <a:moveTo>
                      <a:pt x="8" y="0"/>
                    </a:moveTo>
                    <a:lnTo>
                      <a:pt x="8" y="0"/>
                    </a:lnTo>
                    <a:lnTo>
                      <a:pt x="16" y="0"/>
                    </a:lnTo>
                    <a:lnTo>
                      <a:pt x="8"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8" name="Freeform 2953"/>
              <p:cNvSpPr>
                <a:spLocks noEditPoints="1"/>
              </p:cNvSpPr>
              <p:nvPr/>
            </p:nvSpPr>
            <p:spPr bwMode="auto">
              <a:xfrm>
                <a:off x="3029" y="655"/>
                <a:ext cx="16" cy="1"/>
              </a:xfrm>
              <a:custGeom>
                <a:avLst/>
                <a:gdLst/>
                <a:ahLst/>
                <a:cxnLst>
                  <a:cxn ang="0">
                    <a:pos x="8" y="0"/>
                  </a:cxn>
                  <a:cxn ang="0">
                    <a:pos x="8" y="0"/>
                  </a:cxn>
                  <a:cxn ang="0">
                    <a:pos x="16" y="0"/>
                  </a:cxn>
                  <a:cxn ang="0">
                    <a:pos x="16" y="0"/>
                  </a:cxn>
                  <a:cxn ang="0">
                    <a:pos x="16" y="0"/>
                  </a:cxn>
                  <a:cxn ang="0">
                    <a:pos x="16" y="0"/>
                  </a:cxn>
                  <a:cxn ang="0">
                    <a:pos x="16" y="0"/>
                  </a:cxn>
                  <a:cxn ang="0">
                    <a:pos x="8" y="0"/>
                  </a:cxn>
                  <a:cxn ang="0">
                    <a:pos x="0" y="0"/>
                  </a:cxn>
                  <a:cxn ang="0">
                    <a:pos x="0" y="0"/>
                  </a:cxn>
                  <a:cxn ang="0">
                    <a:pos x="0"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a:moveTo>
                      <a:pt x="8" y="0"/>
                    </a:moveTo>
                    <a:lnTo>
                      <a:pt x="8" y="0"/>
                    </a:lnTo>
                    <a:lnTo>
                      <a:pt x="16" y="0"/>
                    </a:lnTo>
                    <a:lnTo>
                      <a:pt x="16" y="0"/>
                    </a:lnTo>
                    <a:lnTo>
                      <a:pt x="16" y="0"/>
                    </a:lnTo>
                    <a:lnTo>
                      <a:pt x="16" y="0"/>
                    </a:lnTo>
                    <a:lnTo>
                      <a:pt x="16" y="0"/>
                    </a:lnTo>
                    <a:lnTo>
                      <a:pt x="8" y="0"/>
                    </a:lnTo>
                    <a:lnTo>
                      <a:pt x="0" y="0"/>
                    </a:lnTo>
                    <a:lnTo>
                      <a:pt x="0" y="0"/>
                    </a:lnTo>
                    <a:lnTo>
                      <a:pt x="0" y="0"/>
                    </a:lnTo>
                    <a:lnTo>
                      <a:pt x="8" y="0"/>
                    </a:lnTo>
                    <a:close/>
                    <a:moveTo>
                      <a:pt x="8" y="0"/>
                    </a:moveTo>
                    <a:lnTo>
                      <a:pt x="8" y="0"/>
                    </a:lnTo>
                    <a:lnTo>
                      <a:pt x="8" y="0"/>
                    </a:lnTo>
                    <a:lnTo>
                      <a:pt x="16" y="0"/>
                    </a:lnTo>
                    <a:lnTo>
                      <a:pt x="16"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9" name="Freeform 2954"/>
              <p:cNvSpPr>
                <a:spLocks/>
              </p:cNvSpPr>
              <p:nvPr/>
            </p:nvSpPr>
            <p:spPr bwMode="auto">
              <a:xfrm>
                <a:off x="2715" y="655"/>
                <a:ext cx="16" cy="8"/>
              </a:xfrm>
              <a:custGeom>
                <a:avLst/>
                <a:gdLst/>
                <a:ahLst/>
                <a:cxnLst>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Lst>
                <a:rect l="0" t="0" r="r" b="b"/>
                <a:pathLst>
                  <a:path w="16" h="8">
                    <a:moveTo>
                      <a:pt x="8" y="8"/>
                    </a:moveTo>
                    <a:lnTo>
                      <a:pt x="8" y="8"/>
                    </a:lnTo>
                    <a:lnTo>
                      <a:pt x="0" y="8"/>
                    </a:lnTo>
                    <a:lnTo>
                      <a:pt x="0"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0" name="Freeform 2955"/>
              <p:cNvSpPr>
                <a:spLocks noEditPoints="1"/>
              </p:cNvSpPr>
              <p:nvPr/>
            </p:nvSpPr>
            <p:spPr bwMode="auto">
              <a:xfrm>
                <a:off x="2715" y="655"/>
                <a:ext cx="16" cy="16"/>
              </a:xfrm>
              <a:custGeom>
                <a:avLst/>
                <a:gdLst/>
                <a:ahLst/>
                <a:cxnLst>
                  <a:cxn ang="0">
                    <a:pos x="8" y="16"/>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16"/>
                  </a:cxn>
                  <a:cxn ang="0">
                    <a:pos x="8" y="8"/>
                  </a:cxn>
                  <a:cxn ang="0">
                    <a:pos x="8" y="16"/>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16">
                    <a:moveTo>
                      <a:pt x="8" y="16"/>
                    </a:moveTo>
                    <a:lnTo>
                      <a:pt x="8" y="16"/>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16"/>
                    </a:lnTo>
                    <a:lnTo>
                      <a:pt x="8" y="8"/>
                    </a:lnTo>
                    <a:lnTo>
                      <a:pt x="8" y="8"/>
                    </a:lnTo>
                    <a:lnTo>
                      <a:pt x="8" y="8"/>
                    </a:lnTo>
                    <a:lnTo>
                      <a:pt x="8" y="16"/>
                    </a:lnTo>
                    <a:close/>
                    <a:moveTo>
                      <a:pt x="8" y="8"/>
                    </a:move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1" name="Freeform 2956"/>
              <p:cNvSpPr>
                <a:spLocks/>
              </p:cNvSpPr>
              <p:nvPr/>
            </p:nvSpPr>
            <p:spPr bwMode="auto">
              <a:xfrm>
                <a:off x="2691" y="655"/>
                <a:ext cx="1" cy="8"/>
              </a:xfrm>
              <a:custGeom>
                <a:avLst/>
                <a:gdLst/>
                <a:ahLst/>
                <a:cxnLst>
                  <a:cxn ang="0">
                    <a:pos x="0" y="0"/>
                  </a:cxn>
                  <a:cxn ang="0">
                    <a:pos x="0" y="0"/>
                  </a:cxn>
                  <a:cxn ang="0">
                    <a:pos x="0" y="0"/>
                  </a:cxn>
                  <a:cxn ang="0">
                    <a:pos x="0" y="8"/>
                  </a:cxn>
                  <a:cxn ang="0">
                    <a:pos x="0" y="8"/>
                  </a:cxn>
                  <a:cxn ang="0">
                    <a:pos x="0" y="0"/>
                  </a:cxn>
                  <a:cxn ang="0">
                    <a:pos x="0" y="8"/>
                  </a:cxn>
                  <a:cxn ang="0">
                    <a:pos x="0" y="0"/>
                  </a:cxn>
                  <a:cxn ang="0">
                    <a:pos x="0" y="0"/>
                  </a:cxn>
                  <a:cxn ang="0">
                    <a:pos x="0" y="0"/>
                  </a:cxn>
                </a:cxnLst>
                <a:rect l="0" t="0" r="r" b="b"/>
                <a:pathLst>
                  <a:path h="8">
                    <a:moveTo>
                      <a:pt x="0" y="0"/>
                    </a:moveTo>
                    <a:lnTo>
                      <a:pt x="0" y="0"/>
                    </a:lnTo>
                    <a:lnTo>
                      <a:pt x="0" y="0"/>
                    </a:lnTo>
                    <a:lnTo>
                      <a:pt x="0" y="8"/>
                    </a:lnTo>
                    <a:lnTo>
                      <a:pt x="0" y="8"/>
                    </a:lnTo>
                    <a:lnTo>
                      <a:pt x="0" y="0"/>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2" name="Freeform 2957"/>
              <p:cNvSpPr>
                <a:spLocks noEditPoints="1"/>
              </p:cNvSpPr>
              <p:nvPr/>
            </p:nvSpPr>
            <p:spPr bwMode="auto">
              <a:xfrm>
                <a:off x="2691" y="655"/>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0"/>
                    </a:lnTo>
                    <a:lnTo>
                      <a:pt x="0" y="0"/>
                    </a:lnTo>
                    <a:lnTo>
                      <a:pt x="0" y="0"/>
                    </a:lnTo>
                    <a:close/>
                    <a:moveTo>
                      <a:pt x="0" y="8"/>
                    </a:moveTo>
                    <a:lnTo>
                      <a:pt x="0" y="0"/>
                    </a:lnTo>
                    <a:lnTo>
                      <a:pt x="0" y="0"/>
                    </a:lnTo>
                    <a:lnTo>
                      <a:pt x="0" y="0"/>
                    </a:lnTo>
                    <a:lnTo>
                      <a:pt x="0" y="0"/>
                    </a:lnTo>
                    <a:lnTo>
                      <a:pt x="0" y="0"/>
                    </a:lnTo>
                    <a:lnTo>
                      <a:pt x="0" y="8"/>
                    </a:lnTo>
                    <a:lnTo>
                      <a:pt x="0" y="0"/>
                    </a:lnTo>
                    <a:lnTo>
                      <a:pt x="0" y="0"/>
                    </a:lnTo>
                    <a:lnTo>
                      <a:pt x="0" y="8"/>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3" name="Freeform 2958"/>
              <p:cNvSpPr>
                <a:spLocks/>
              </p:cNvSpPr>
              <p:nvPr/>
            </p:nvSpPr>
            <p:spPr bwMode="auto">
              <a:xfrm>
                <a:off x="2683" y="66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4" name="Freeform 2959"/>
              <p:cNvSpPr>
                <a:spLocks noEditPoints="1"/>
              </p:cNvSpPr>
              <p:nvPr/>
            </p:nvSpPr>
            <p:spPr bwMode="auto">
              <a:xfrm>
                <a:off x="2683" y="655"/>
                <a:ext cx="8" cy="8"/>
              </a:xfrm>
              <a:custGeom>
                <a:avLst/>
                <a:gdLst/>
                <a:ahLst/>
                <a:cxnLst>
                  <a:cxn ang="0">
                    <a:pos x="0" y="8"/>
                  </a:cxn>
                  <a:cxn ang="0">
                    <a:pos x="0" y="8"/>
                  </a:cxn>
                  <a:cxn ang="0">
                    <a:pos x="0" y="8"/>
                  </a:cxn>
                  <a:cxn ang="0">
                    <a:pos x="8" y="8"/>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0" y="8"/>
                    </a:moveTo>
                    <a:lnTo>
                      <a:pt x="0" y="8"/>
                    </a:lnTo>
                    <a:lnTo>
                      <a:pt x="0" y="8"/>
                    </a:lnTo>
                    <a:lnTo>
                      <a:pt x="8" y="8"/>
                    </a:lnTo>
                    <a:lnTo>
                      <a:pt x="8" y="0"/>
                    </a:lnTo>
                    <a:lnTo>
                      <a:pt x="8" y="8"/>
                    </a:lnTo>
                    <a:lnTo>
                      <a:pt x="8" y="8"/>
                    </a:lnTo>
                    <a:lnTo>
                      <a:pt x="8" y="8"/>
                    </a:lnTo>
                    <a:lnTo>
                      <a:pt x="8" y="8"/>
                    </a:lnTo>
                    <a:lnTo>
                      <a:pt x="8" y="8"/>
                    </a:lnTo>
                    <a:lnTo>
                      <a:pt x="8" y="8"/>
                    </a:lnTo>
                    <a:lnTo>
                      <a:pt x="0" y="8"/>
                    </a:lnTo>
                    <a:close/>
                    <a:moveTo>
                      <a:pt x="8" y="8"/>
                    </a:moveTo>
                    <a:lnTo>
                      <a:pt x="8" y="8"/>
                    </a:lnTo>
                    <a:lnTo>
                      <a:pt x="8" y="8"/>
                    </a:lnTo>
                    <a:lnTo>
                      <a:pt x="8" y="8"/>
                    </a:lnTo>
                    <a:lnTo>
                      <a:pt x="8"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5" name="Freeform 2960"/>
              <p:cNvSpPr>
                <a:spLocks/>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6" name="Freeform 2961"/>
              <p:cNvSpPr>
                <a:spLocks noEditPoints="1"/>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7" name="Freeform 2962"/>
              <p:cNvSpPr>
                <a:spLocks/>
              </p:cNvSpPr>
              <p:nvPr/>
            </p:nvSpPr>
            <p:spPr bwMode="auto">
              <a:xfrm>
                <a:off x="2674" y="663"/>
                <a:ext cx="9" cy="1"/>
              </a:xfrm>
              <a:custGeom>
                <a:avLst/>
                <a:gdLst/>
                <a:ahLst/>
                <a:cxnLst>
                  <a:cxn ang="0">
                    <a:pos x="0" y="0"/>
                  </a:cxn>
                  <a:cxn ang="0">
                    <a:pos x="0" y="0"/>
                  </a:cxn>
                  <a:cxn ang="0">
                    <a:pos x="0" y="0"/>
                  </a:cxn>
                  <a:cxn ang="0">
                    <a:pos x="9" y="0"/>
                  </a:cxn>
                  <a:cxn ang="0">
                    <a:pos x="9" y="0"/>
                  </a:cxn>
                  <a:cxn ang="0">
                    <a:pos x="9" y="0"/>
                  </a:cxn>
                  <a:cxn ang="0">
                    <a:pos x="0" y="0"/>
                  </a:cxn>
                </a:cxnLst>
                <a:rect l="0" t="0" r="r" b="b"/>
                <a:pathLst>
                  <a:path w="9">
                    <a:moveTo>
                      <a:pt x="0" y="0"/>
                    </a:moveTo>
                    <a:lnTo>
                      <a:pt x="0" y="0"/>
                    </a:lnTo>
                    <a:lnTo>
                      <a:pt x="0" y="0"/>
                    </a:lnTo>
                    <a:lnTo>
                      <a:pt x="9" y="0"/>
                    </a:lnTo>
                    <a:lnTo>
                      <a:pt x="9" y="0"/>
                    </a:lnTo>
                    <a:lnTo>
                      <a:pt x="9"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8" name="Freeform 2963"/>
              <p:cNvSpPr>
                <a:spLocks noEditPoints="1"/>
              </p:cNvSpPr>
              <p:nvPr/>
            </p:nvSpPr>
            <p:spPr bwMode="auto">
              <a:xfrm>
                <a:off x="2674" y="663"/>
                <a:ext cx="9" cy="1"/>
              </a:xfrm>
              <a:custGeom>
                <a:avLst/>
                <a:gdLst/>
                <a:ahLst/>
                <a:cxnLst>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Lst>
                <a:rect l="0" t="0" r="r" b="b"/>
                <a:pathLst>
                  <a:path w="9">
                    <a:moveTo>
                      <a:pt x="0" y="0"/>
                    </a:moveTo>
                    <a:lnTo>
                      <a:pt x="0" y="0"/>
                    </a:lnTo>
                    <a:lnTo>
                      <a:pt x="0" y="0"/>
                    </a:lnTo>
                    <a:lnTo>
                      <a:pt x="0" y="0"/>
                    </a:lnTo>
                    <a:lnTo>
                      <a:pt x="0" y="0"/>
                    </a:lnTo>
                    <a:lnTo>
                      <a:pt x="0" y="0"/>
                    </a:lnTo>
                    <a:lnTo>
                      <a:pt x="0" y="0"/>
                    </a:lnTo>
                    <a:lnTo>
                      <a:pt x="9" y="0"/>
                    </a:lnTo>
                    <a:lnTo>
                      <a:pt x="9" y="0"/>
                    </a:lnTo>
                    <a:lnTo>
                      <a:pt x="9" y="0"/>
                    </a:lnTo>
                    <a:lnTo>
                      <a:pt x="9" y="0"/>
                    </a:lnTo>
                    <a:lnTo>
                      <a:pt x="9" y="0"/>
                    </a:lnTo>
                    <a:lnTo>
                      <a:pt x="9" y="0"/>
                    </a:lnTo>
                    <a:lnTo>
                      <a:pt x="0" y="0"/>
                    </a:lnTo>
                    <a:close/>
                    <a:moveTo>
                      <a:pt x="9" y="0"/>
                    </a:moveTo>
                    <a:lnTo>
                      <a:pt x="9" y="0"/>
                    </a:lnTo>
                    <a:lnTo>
                      <a:pt x="9" y="0"/>
                    </a:lnTo>
                    <a:lnTo>
                      <a:pt x="9" y="0"/>
                    </a:lnTo>
                    <a:lnTo>
                      <a:pt x="9" y="0"/>
                    </a:lnTo>
                    <a:lnTo>
                      <a:pt x="9" y="0"/>
                    </a:lnTo>
                    <a:lnTo>
                      <a:pt x="0" y="0"/>
                    </a:lnTo>
                    <a:lnTo>
                      <a:pt x="0" y="0"/>
                    </a:lnTo>
                    <a:lnTo>
                      <a:pt x="0" y="0"/>
                    </a:lnTo>
                    <a:lnTo>
                      <a:pt x="0" y="0"/>
                    </a:lnTo>
                    <a:lnTo>
                      <a:pt x="0"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9" name="Freeform 2964"/>
              <p:cNvSpPr>
                <a:spLocks/>
              </p:cNvSpPr>
              <p:nvPr/>
            </p:nvSpPr>
            <p:spPr bwMode="auto">
              <a:xfrm>
                <a:off x="2674" y="663"/>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0" name="Freeform 2965"/>
              <p:cNvSpPr>
                <a:spLocks noEditPoints="1"/>
              </p:cNvSpPr>
              <p:nvPr/>
            </p:nvSpPr>
            <p:spPr bwMode="auto">
              <a:xfrm>
                <a:off x="2674" y="66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1" name="Freeform 2966"/>
              <p:cNvSpPr>
                <a:spLocks/>
              </p:cNvSpPr>
              <p:nvPr/>
            </p:nvSpPr>
            <p:spPr bwMode="auto">
              <a:xfrm>
                <a:off x="2707" y="663"/>
                <a:ext cx="8" cy="8"/>
              </a:xfrm>
              <a:custGeom>
                <a:avLst/>
                <a:gdLst/>
                <a:ahLst/>
                <a:cxnLst>
                  <a:cxn ang="0">
                    <a:pos x="8" y="8"/>
                  </a:cxn>
                  <a:cxn ang="0">
                    <a:pos x="0" y="8"/>
                  </a:cxn>
                  <a:cxn ang="0">
                    <a:pos x="0"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0" y="8"/>
                    </a:lnTo>
                    <a:lnTo>
                      <a:pt x="8" y="8"/>
                    </a:lnTo>
                    <a:lnTo>
                      <a:pt x="8" y="8"/>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2" name="Freeform 2967"/>
              <p:cNvSpPr>
                <a:spLocks noEditPoints="1"/>
              </p:cNvSpPr>
              <p:nvPr/>
            </p:nvSpPr>
            <p:spPr bwMode="auto">
              <a:xfrm>
                <a:off x="2707" y="663"/>
                <a:ext cx="16" cy="8"/>
              </a:xfrm>
              <a:custGeom>
                <a:avLst/>
                <a:gdLst/>
                <a:ahLst/>
                <a:cxnLst>
                  <a:cxn ang="0">
                    <a:pos x="8" y="8"/>
                  </a:cxn>
                  <a:cxn ang="0">
                    <a:pos x="8"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Lst>
                <a:rect l="0" t="0" r="r" b="b"/>
                <a:pathLst>
                  <a:path w="16" h="8">
                    <a:moveTo>
                      <a:pt x="8" y="8"/>
                    </a:moveTo>
                    <a:lnTo>
                      <a:pt x="8"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8" y="8"/>
                    </a:lnTo>
                    <a:lnTo>
                      <a:pt x="8" y="8"/>
                    </a:lnTo>
                    <a:lnTo>
                      <a:pt x="8" y="8"/>
                    </a:lnTo>
                    <a:lnTo>
                      <a:pt x="8" y="8"/>
                    </a:lnTo>
                    <a:close/>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3" name="Freeform 2968"/>
              <p:cNvSpPr>
                <a:spLocks/>
              </p:cNvSpPr>
              <p:nvPr/>
            </p:nvSpPr>
            <p:spPr bwMode="auto">
              <a:xfrm>
                <a:off x="2674" y="671"/>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4" name="Freeform 2969"/>
              <p:cNvSpPr>
                <a:spLocks noEditPoints="1"/>
              </p:cNvSpPr>
              <p:nvPr/>
            </p:nvSpPr>
            <p:spPr bwMode="auto">
              <a:xfrm>
                <a:off x="2674" y="671"/>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5" name="Freeform 2970"/>
              <p:cNvSpPr>
                <a:spLocks/>
              </p:cNvSpPr>
              <p:nvPr/>
            </p:nvSpPr>
            <p:spPr bwMode="auto">
              <a:xfrm>
                <a:off x="2699" y="679"/>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6" name="Freeform 2971"/>
              <p:cNvSpPr>
                <a:spLocks noEditPoints="1"/>
              </p:cNvSpPr>
              <p:nvPr/>
            </p:nvSpPr>
            <p:spPr bwMode="auto">
              <a:xfrm>
                <a:off x="2699" y="679"/>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7" name="Freeform 2972"/>
              <p:cNvSpPr>
                <a:spLocks/>
              </p:cNvSpPr>
              <p:nvPr/>
            </p:nvSpPr>
            <p:spPr bwMode="auto">
              <a:xfrm>
                <a:off x="2699" y="679"/>
                <a:ext cx="1" cy="8"/>
              </a:xfrm>
              <a:custGeom>
                <a:avLst/>
                <a:gdLst/>
                <a:ahLst/>
                <a:cxnLst>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0"/>
                    </a:lnTo>
                    <a:lnTo>
                      <a:pt x="0" y="0"/>
                    </a:lnTo>
                    <a:lnTo>
                      <a:pt x="0" y="0"/>
                    </a:lnTo>
                    <a:lnTo>
                      <a:pt x="0" y="0"/>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8" name="Freeform 2973"/>
              <p:cNvSpPr>
                <a:spLocks noEditPoints="1"/>
              </p:cNvSpPr>
              <p:nvPr/>
            </p:nvSpPr>
            <p:spPr bwMode="auto">
              <a:xfrm>
                <a:off x="2699" y="679"/>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0"/>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close/>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9" name="Freeform 2974"/>
              <p:cNvSpPr>
                <a:spLocks/>
              </p:cNvSpPr>
              <p:nvPr/>
            </p:nvSpPr>
            <p:spPr bwMode="auto">
              <a:xfrm>
                <a:off x="3182" y="695"/>
                <a:ext cx="1" cy="8"/>
              </a:xfrm>
              <a:custGeom>
                <a:avLst/>
                <a:gdLst/>
                <a:ahLst/>
                <a:cxnLst>
                  <a:cxn ang="0">
                    <a:pos x="0" y="8"/>
                  </a:cxn>
                  <a:cxn ang="0">
                    <a:pos x="0" y="8"/>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0" name="Freeform 2975"/>
              <p:cNvSpPr>
                <a:spLocks noEditPoints="1"/>
              </p:cNvSpPr>
              <p:nvPr/>
            </p:nvSpPr>
            <p:spPr bwMode="auto">
              <a:xfrm>
                <a:off x="3182" y="695"/>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1" name="Freeform 2976"/>
              <p:cNvSpPr>
                <a:spLocks/>
              </p:cNvSpPr>
              <p:nvPr/>
            </p:nvSpPr>
            <p:spPr bwMode="auto">
              <a:xfrm>
                <a:off x="3206" y="703"/>
                <a:ext cx="25" cy="17"/>
              </a:xfrm>
              <a:custGeom>
                <a:avLst/>
                <a:gdLst/>
                <a:ahLst/>
                <a:cxnLst>
                  <a:cxn ang="0">
                    <a:pos x="25" y="17"/>
                  </a:cxn>
                  <a:cxn ang="0">
                    <a:pos x="25" y="17"/>
                  </a:cxn>
                  <a:cxn ang="0">
                    <a:pos x="17" y="17"/>
                  </a:cxn>
                  <a:cxn ang="0">
                    <a:pos x="17" y="17"/>
                  </a:cxn>
                  <a:cxn ang="0">
                    <a:pos x="9" y="8"/>
                  </a:cxn>
                  <a:cxn ang="0">
                    <a:pos x="9" y="8"/>
                  </a:cxn>
                  <a:cxn ang="0">
                    <a:pos x="9" y="8"/>
                  </a:cxn>
                  <a:cxn ang="0">
                    <a:pos x="9" y="0"/>
                  </a:cxn>
                  <a:cxn ang="0">
                    <a:pos x="9"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17" y="8"/>
                  </a:cxn>
                  <a:cxn ang="0">
                    <a:pos x="17" y="8"/>
                  </a:cxn>
                  <a:cxn ang="0">
                    <a:pos x="17" y="8"/>
                  </a:cxn>
                  <a:cxn ang="0">
                    <a:pos x="25" y="17"/>
                  </a:cxn>
                  <a:cxn ang="0">
                    <a:pos x="25" y="17"/>
                  </a:cxn>
                  <a:cxn ang="0">
                    <a:pos x="25" y="17"/>
                  </a:cxn>
                  <a:cxn ang="0">
                    <a:pos x="25" y="17"/>
                  </a:cxn>
                </a:cxnLst>
                <a:rect l="0" t="0" r="r" b="b"/>
                <a:pathLst>
                  <a:path w="25" h="17">
                    <a:moveTo>
                      <a:pt x="25" y="17"/>
                    </a:moveTo>
                    <a:lnTo>
                      <a:pt x="25" y="17"/>
                    </a:lnTo>
                    <a:lnTo>
                      <a:pt x="17" y="17"/>
                    </a:lnTo>
                    <a:lnTo>
                      <a:pt x="17" y="17"/>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0"/>
                    </a:lnTo>
                    <a:lnTo>
                      <a:pt x="9" y="8"/>
                    </a:lnTo>
                    <a:lnTo>
                      <a:pt x="17" y="8"/>
                    </a:lnTo>
                    <a:lnTo>
                      <a:pt x="17" y="8"/>
                    </a:lnTo>
                    <a:lnTo>
                      <a:pt x="17" y="8"/>
                    </a:lnTo>
                    <a:lnTo>
                      <a:pt x="25" y="17"/>
                    </a:lnTo>
                    <a:lnTo>
                      <a:pt x="25" y="17"/>
                    </a:lnTo>
                    <a:lnTo>
                      <a:pt x="25" y="17"/>
                    </a:lnTo>
                    <a:lnTo>
                      <a:pt x="25"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2" name="Freeform 2977"/>
              <p:cNvSpPr>
                <a:spLocks noEditPoints="1"/>
              </p:cNvSpPr>
              <p:nvPr/>
            </p:nvSpPr>
            <p:spPr bwMode="auto">
              <a:xfrm>
                <a:off x="3206" y="695"/>
                <a:ext cx="25" cy="25"/>
              </a:xfrm>
              <a:custGeom>
                <a:avLst/>
                <a:gdLst/>
                <a:ahLst/>
                <a:cxnLst>
                  <a:cxn ang="0">
                    <a:pos x="25" y="25"/>
                  </a:cxn>
                  <a:cxn ang="0">
                    <a:pos x="25" y="25"/>
                  </a:cxn>
                  <a:cxn ang="0">
                    <a:pos x="17" y="25"/>
                  </a:cxn>
                  <a:cxn ang="0">
                    <a:pos x="17" y="25"/>
                  </a:cxn>
                  <a:cxn ang="0">
                    <a:pos x="9" y="16"/>
                  </a:cxn>
                  <a:cxn ang="0">
                    <a:pos x="9" y="16"/>
                  </a:cxn>
                  <a:cxn ang="0">
                    <a:pos x="9" y="16"/>
                  </a:cxn>
                  <a:cxn ang="0">
                    <a:pos x="9"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16"/>
                  </a:cxn>
                  <a:cxn ang="0">
                    <a:pos x="17" y="16"/>
                  </a:cxn>
                  <a:cxn ang="0">
                    <a:pos x="17" y="16"/>
                  </a:cxn>
                  <a:cxn ang="0">
                    <a:pos x="17" y="16"/>
                  </a:cxn>
                  <a:cxn ang="0">
                    <a:pos x="25" y="25"/>
                  </a:cxn>
                  <a:cxn ang="0">
                    <a:pos x="25" y="25"/>
                  </a:cxn>
                  <a:cxn ang="0">
                    <a:pos x="25" y="25"/>
                  </a:cxn>
                  <a:cxn ang="0">
                    <a:pos x="25" y="25"/>
                  </a:cxn>
                  <a:cxn ang="0">
                    <a:pos x="25" y="25"/>
                  </a:cxn>
                  <a:cxn ang="0">
                    <a:pos x="17" y="16"/>
                  </a:cxn>
                  <a:cxn ang="0">
                    <a:pos x="17" y="16"/>
                  </a:cxn>
                  <a:cxn ang="0">
                    <a:pos x="17" y="16"/>
                  </a:cxn>
                  <a:cxn ang="0">
                    <a:pos x="9" y="16"/>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9" y="8"/>
                  </a:cxn>
                  <a:cxn ang="0">
                    <a:pos x="9" y="16"/>
                  </a:cxn>
                  <a:cxn ang="0">
                    <a:pos x="9" y="16"/>
                  </a:cxn>
                  <a:cxn ang="0">
                    <a:pos x="9" y="16"/>
                  </a:cxn>
                  <a:cxn ang="0">
                    <a:pos x="17" y="25"/>
                  </a:cxn>
                  <a:cxn ang="0">
                    <a:pos x="17" y="25"/>
                  </a:cxn>
                  <a:cxn ang="0">
                    <a:pos x="25" y="25"/>
                  </a:cxn>
                  <a:cxn ang="0">
                    <a:pos x="25" y="25"/>
                  </a:cxn>
                </a:cxnLst>
                <a:rect l="0" t="0" r="r" b="b"/>
                <a:pathLst>
                  <a:path w="25" h="25">
                    <a:moveTo>
                      <a:pt x="25" y="25"/>
                    </a:moveTo>
                    <a:lnTo>
                      <a:pt x="25" y="25"/>
                    </a:lnTo>
                    <a:lnTo>
                      <a:pt x="25" y="25"/>
                    </a:lnTo>
                    <a:lnTo>
                      <a:pt x="25" y="25"/>
                    </a:lnTo>
                    <a:lnTo>
                      <a:pt x="25" y="25"/>
                    </a:lnTo>
                    <a:lnTo>
                      <a:pt x="17" y="25"/>
                    </a:lnTo>
                    <a:lnTo>
                      <a:pt x="17" y="25"/>
                    </a:lnTo>
                    <a:lnTo>
                      <a:pt x="17" y="25"/>
                    </a:lnTo>
                    <a:lnTo>
                      <a:pt x="17" y="25"/>
                    </a:lnTo>
                    <a:lnTo>
                      <a:pt x="9" y="16"/>
                    </a:lnTo>
                    <a:lnTo>
                      <a:pt x="9" y="16"/>
                    </a:lnTo>
                    <a:lnTo>
                      <a:pt x="9" y="16"/>
                    </a:lnTo>
                    <a:lnTo>
                      <a:pt x="9" y="16"/>
                    </a:lnTo>
                    <a:lnTo>
                      <a:pt x="9" y="16"/>
                    </a:lnTo>
                    <a:lnTo>
                      <a:pt x="9" y="16"/>
                    </a:lnTo>
                    <a:lnTo>
                      <a:pt x="9" y="8"/>
                    </a:lnTo>
                    <a:lnTo>
                      <a:pt x="9" y="8"/>
                    </a:lnTo>
                    <a:lnTo>
                      <a:pt x="0" y="8"/>
                    </a:lnTo>
                    <a:lnTo>
                      <a:pt x="0" y="8"/>
                    </a:lnTo>
                    <a:lnTo>
                      <a:pt x="0" y="8"/>
                    </a:lnTo>
                    <a:lnTo>
                      <a:pt x="0" y="8"/>
                    </a:lnTo>
                    <a:lnTo>
                      <a:pt x="0" y="8"/>
                    </a:lnTo>
                    <a:lnTo>
                      <a:pt x="0" y="8"/>
                    </a:lnTo>
                    <a:lnTo>
                      <a:pt x="0" y="8"/>
                    </a:lnTo>
                    <a:lnTo>
                      <a:pt x="0" y="8"/>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16"/>
                    </a:lnTo>
                    <a:lnTo>
                      <a:pt x="9" y="16"/>
                    </a:lnTo>
                    <a:lnTo>
                      <a:pt x="17" y="16"/>
                    </a:lnTo>
                    <a:lnTo>
                      <a:pt x="17" y="16"/>
                    </a:lnTo>
                    <a:lnTo>
                      <a:pt x="17" y="16"/>
                    </a:lnTo>
                    <a:lnTo>
                      <a:pt x="17" y="16"/>
                    </a:lnTo>
                    <a:lnTo>
                      <a:pt x="17" y="16"/>
                    </a:lnTo>
                    <a:lnTo>
                      <a:pt x="25" y="25"/>
                    </a:lnTo>
                    <a:lnTo>
                      <a:pt x="25" y="25"/>
                    </a:lnTo>
                    <a:lnTo>
                      <a:pt x="25" y="25"/>
                    </a:lnTo>
                    <a:lnTo>
                      <a:pt x="25" y="25"/>
                    </a:lnTo>
                    <a:lnTo>
                      <a:pt x="25" y="25"/>
                    </a:lnTo>
                    <a:lnTo>
                      <a:pt x="25" y="25"/>
                    </a:lnTo>
                    <a:close/>
                    <a:moveTo>
                      <a:pt x="25" y="25"/>
                    </a:moveTo>
                    <a:lnTo>
                      <a:pt x="25" y="25"/>
                    </a:lnTo>
                    <a:lnTo>
                      <a:pt x="25" y="25"/>
                    </a:lnTo>
                    <a:lnTo>
                      <a:pt x="25" y="25"/>
                    </a:lnTo>
                    <a:lnTo>
                      <a:pt x="25" y="25"/>
                    </a:lnTo>
                    <a:lnTo>
                      <a:pt x="17" y="16"/>
                    </a:lnTo>
                    <a:lnTo>
                      <a:pt x="17" y="16"/>
                    </a:lnTo>
                    <a:lnTo>
                      <a:pt x="17" y="16"/>
                    </a:lnTo>
                    <a:lnTo>
                      <a:pt x="17" y="16"/>
                    </a:lnTo>
                    <a:lnTo>
                      <a:pt x="17" y="16"/>
                    </a:lnTo>
                    <a:lnTo>
                      <a:pt x="9" y="16"/>
                    </a:lnTo>
                    <a:lnTo>
                      <a:pt x="9" y="16"/>
                    </a:lnTo>
                    <a:lnTo>
                      <a:pt x="9" y="16"/>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16"/>
                    </a:lnTo>
                    <a:lnTo>
                      <a:pt x="9" y="16"/>
                    </a:lnTo>
                    <a:lnTo>
                      <a:pt x="9" y="16"/>
                    </a:lnTo>
                    <a:lnTo>
                      <a:pt x="9" y="16"/>
                    </a:lnTo>
                    <a:lnTo>
                      <a:pt x="9" y="16"/>
                    </a:lnTo>
                    <a:lnTo>
                      <a:pt x="17" y="25"/>
                    </a:lnTo>
                    <a:lnTo>
                      <a:pt x="17" y="25"/>
                    </a:lnTo>
                    <a:lnTo>
                      <a:pt x="17" y="25"/>
                    </a:lnTo>
                    <a:lnTo>
                      <a:pt x="17" y="25"/>
                    </a:lnTo>
                    <a:lnTo>
                      <a:pt x="25" y="25"/>
                    </a:lnTo>
                    <a:lnTo>
                      <a:pt x="25" y="25"/>
                    </a:lnTo>
                    <a:lnTo>
                      <a:pt x="25" y="25"/>
                    </a:lnTo>
                    <a:lnTo>
                      <a:pt x="25" y="25"/>
                    </a:lnTo>
                    <a:lnTo>
                      <a:pt x="25"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3" name="Freeform 2978"/>
              <p:cNvSpPr>
                <a:spLocks/>
              </p:cNvSpPr>
              <p:nvPr/>
            </p:nvSpPr>
            <p:spPr bwMode="auto">
              <a:xfrm>
                <a:off x="3223" y="703"/>
                <a:ext cx="8" cy="8"/>
              </a:xfrm>
              <a:custGeom>
                <a:avLst/>
                <a:gdLst/>
                <a:ahLst/>
                <a:cxnLst>
                  <a:cxn ang="0">
                    <a:pos x="8" y="0"/>
                  </a:cxn>
                  <a:cxn ang="0">
                    <a:pos x="8" y="0"/>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0"/>
                  </a:cxn>
                  <a:cxn ang="0">
                    <a:pos x="8" y="0"/>
                  </a:cxn>
                </a:cxnLst>
                <a:rect l="0" t="0" r="r" b="b"/>
                <a:pathLst>
                  <a:path w="8" h="8">
                    <a:moveTo>
                      <a:pt x="8" y="0"/>
                    </a:moveTo>
                    <a:lnTo>
                      <a:pt x="8" y="0"/>
                    </a:lnTo>
                    <a:lnTo>
                      <a:pt x="8" y="8"/>
                    </a:lnTo>
                    <a:lnTo>
                      <a:pt x="8" y="8"/>
                    </a:lnTo>
                    <a:lnTo>
                      <a:pt x="8" y="8"/>
                    </a:lnTo>
                    <a:lnTo>
                      <a:pt x="8" y="8"/>
                    </a:lnTo>
                    <a:lnTo>
                      <a:pt x="0" y="8"/>
                    </a:lnTo>
                    <a:lnTo>
                      <a:pt x="0" y="8"/>
                    </a:lnTo>
                    <a:lnTo>
                      <a:pt x="0" y="8"/>
                    </a:lnTo>
                    <a:lnTo>
                      <a:pt x="0" y="8"/>
                    </a:lnTo>
                    <a:lnTo>
                      <a:pt x="8" y="8"/>
                    </a:lnTo>
                    <a:lnTo>
                      <a:pt x="8" y="8"/>
                    </a:lnTo>
                    <a:lnTo>
                      <a:pt x="8" y="8"/>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4" name="Freeform 2979"/>
              <p:cNvSpPr>
                <a:spLocks noEditPoints="1"/>
              </p:cNvSpPr>
              <p:nvPr/>
            </p:nvSpPr>
            <p:spPr bwMode="auto">
              <a:xfrm>
                <a:off x="3223" y="703"/>
                <a:ext cx="8" cy="8"/>
              </a:xfrm>
              <a:custGeom>
                <a:avLst/>
                <a:gdLst/>
                <a:ahLst/>
                <a:cxnLst>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Lst>
                <a:rect l="0" t="0" r="r" b="b"/>
                <a:pathLst>
                  <a:path w="8" h="8">
                    <a:moveTo>
                      <a:pt x="0" y="0"/>
                    </a:moveTo>
                    <a:lnTo>
                      <a:pt x="0"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8"/>
                    </a:lnTo>
                    <a:lnTo>
                      <a:pt x="0" y="8"/>
                    </a:lnTo>
                    <a:lnTo>
                      <a:pt x="0" y="8"/>
                    </a:lnTo>
                    <a:lnTo>
                      <a:pt x="0" y="8"/>
                    </a:lnTo>
                    <a:lnTo>
                      <a:pt x="8" y="8"/>
                    </a:lnTo>
                    <a:lnTo>
                      <a:pt x="8" y="8"/>
                    </a:lnTo>
                    <a:lnTo>
                      <a:pt x="8" y="8"/>
                    </a:lnTo>
                    <a:lnTo>
                      <a:pt x="8" y="8"/>
                    </a:lnTo>
                    <a:lnTo>
                      <a:pt x="8" y="0"/>
                    </a:lnTo>
                    <a:lnTo>
                      <a:pt x="8" y="8"/>
                    </a:lnTo>
                    <a:lnTo>
                      <a:pt x="8" y="8"/>
                    </a:lnTo>
                    <a:lnTo>
                      <a:pt x="8" y="0"/>
                    </a:lnTo>
                    <a:lnTo>
                      <a:pt x="0" y="0"/>
                    </a:lnTo>
                    <a:close/>
                    <a:moveTo>
                      <a:pt x="8" y="0"/>
                    </a:move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5" name="Freeform 2980"/>
              <p:cNvSpPr>
                <a:spLocks/>
              </p:cNvSpPr>
              <p:nvPr/>
            </p:nvSpPr>
            <p:spPr bwMode="auto">
              <a:xfrm>
                <a:off x="3231" y="720"/>
                <a:ext cx="8" cy="1"/>
              </a:xfrm>
              <a:custGeom>
                <a:avLst/>
                <a:gdLst/>
                <a:ahLst/>
                <a:cxnLst>
                  <a:cxn ang="0">
                    <a:pos x="8" y="0"/>
                  </a:cxn>
                  <a:cxn ang="0">
                    <a:pos x="8" y="0"/>
                  </a:cxn>
                  <a:cxn ang="0">
                    <a:pos x="0"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6" name="Freeform 2981"/>
              <p:cNvSpPr>
                <a:spLocks noEditPoints="1"/>
              </p:cNvSpPr>
              <p:nvPr/>
            </p:nvSpPr>
            <p:spPr bwMode="auto">
              <a:xfrm>
                <a:off x="3231" y="720"/>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close/>
                    <a:moveTo>
                      <a:pt x="8" y="0"/>
                    </a:moveTo>
                    <a:lnTo>
                      <a:pt x="8" y="0"/>
                    </a:lnTo>
                    <a:lnTo>
                      <a:pt x="8" y="0"/>
                    </a:lnTo>
                    <a:lnTo>
                      <a:pt x="8" y="0"/>
                    </a:lnTo>
                    <a:lnTo>
                      <a:pt x="0"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7" name="Freeform 2982"/>
              <p:cNvSpPr>
                <a:spLocks/>
              </p:cNvSpPr>
              <p:nvPr/>
            </p:nvSpPr>
            <p:spPr bwMode="auto">
              <a:xfrm>
                <a:off x="3215" y="728"/>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8" name="Freeform 2983"/>
              <p:cNvSpPr>
                <a:spLocks noEditPoints="1"/>
              </p:cNvSpPr>
              <p:nvPr/>
            </p:nvSpPr>
            <p:spPr bwMode="auto">
              <a:xfrm>
                <a:off x="3215" y="728"/>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9" name="Freeform 2984"/>
              <p:cNvSpPr>
                <a:spLocks/>
              </p:cNvSpPr>
              <p:nvPr/>
            </p:nvSpPr>
            <p:spPr bwMode="auto">
              <a:xfrm>
                <a:off x="3231" y="72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0" name="Freeform 2985"/>
              <p:cNvSpPr>
                <a:spLocks noEditPoints="1"/>
              </p:cNvSpPr>
              <p:nvPr/>
            </p:nvSpPr>
            <p:spPr bwMode="auto">
              <a:xfrm>
                <a:off x="3231" y="728"/>
                <a:ext cx="1" cy="8"/>
              </a:xfrm>
              <a:custGeom>
                <a:avLst/>
                <a:gdLst/>
                <a:ahLst/>
                <a:cxnLst>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1" name="Freeform 2986"/>
              <p:cNvSpPr>
                <a:spLocks/>
              </p:cNvSpPr>
              <p:nvPr/>
            </p:nvSpPr>
            <p:spPr bwMode="auto">
              <a:xfrm>
                <a:off x="3206" y="728"/>
                <a:ext cx="9" cy="16"/>
              </a:xfrm>
              <a:custGeom>
                <a:avLst/>
                <a:gdLst/>
                <a:ahLst/>
                <a:cxnLst>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8"/>
                  </a:cxn>
                  <a:cxn ang="0">
                    <a:pos x="9" y="8"/>
                  </a:cxn>
                  <a:cxn ang="0">
                    <a:pos x="9" y="8"/>
                  </a:cxn>
                  <a:cxn ang="0">
                    <a:pos x="9" y="8"/>
                  </a:cxn>
                  <a:cxn ang="0">
                    <a:pos x="9" y="8"/>
                  </a:cxn>
                  <a:cxn ang="0">
                    <a:pos x="9" y="16"/>
                  </a:cxn>
                  <a:cxn ang="0">
                    <a:pos x="9" y="16"/>
                  </a:cxn>
                  <a:cxn ang="0">
                    <a:pos x="9" y="16"/>
                  </a:cxn>
                  <a:cxn ang="0">
                    <a:pos x="9" y="16"/>
                  </a:cxn>
                  <a:cxn ang="0">
                    <a:pos x="9" y="16"/>
                  </a:cxn>
                  <a:cxn ang="0">
                    <a:pos x="9" y="16"/>
                  </a:cxn>
                  <a:cxn ang="0">
                    <a:pos x="9" y="16"/>
                  </a:cxn>
                  <a:cxn ang="0">
                    <a:pos x="9" y="16"/>
                  </a:cxn>
                  <a:cxn ang="0">
                    <a:pos x="9" y="16"/>
                  </a:cxn>
                  <a:cxn ang="0">
                    <a:pos x="0" y="16"/>
                  </a:cxn>
                </a:cxnLst>
                <a:rect l="0" t="0" r="r" b="b"/>
                <a:pathLst>
                  <a:path w="9" h="16">
                    <a:moveTo>
                      <a:pt x="0" y="16"/>
                    </a:move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lnTo>
                      <a:pt x="9" y="8"/>
                    </a:lnTo>
                    <a:lnTo>
                      <a:pt x="9" y="8"/>
                    </a:lnTo>
                    <a:lnTo>
                      <a:pt x="9" y="8"/>
                    </a:lnTo>
                    <a:lnTo>
                      <a:pt x="9" y="8"/>
                    </a:lnTo>
                    <a:lnTo>
                      <a:pt x="9" y="8"/>
                    </a:lnTo>
                    <a:lnTo>
                      <a:pt x="9" y="16"/>
                    </a:lnTo>
                    <a:lnTo>
                      <a:pt x="9" y="16"/>
                    </a:lnTo>
                    <a:lnTo>
                      <a:pt x="9" y="16"/>
                    </a:lnTo>
                    <a:lnTo>
                      <a:pt x="9" y="16"/>
                    </a:lnTo>
                    <a:lnTo>
                      <a:pt x="9" y="16"/>
                    </a:lnTo>
                    <a:lnTo>
                      <a:pt x="9" y="16"/>
                    </a:lnTo>
                    <a:lnTo>
                      <a:pt x="9" y="16"/>
                    </a:lnTo>
                    <a:lnTo>
                      <a:pt x="9" y="16"/>
                    </a:lnTo>
                    <a:lnTo>
                      <a:pt x="9" y="16"/>
                    </a:lnTo>
                    <a:lnTo>
                      <a:pt x="0"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2" name="Freeform 2987"/>
              <p:cNvSpPr>
                <a:spLocks noEditPoints="1"/>
              </p:cNvSpPr>
              <p:nvPr/>
            </p:nvSpPr>
            <p:spPr bwMode="auto">
              <a:xfrm>
                <a:off x="3206" y="728"/>
                <a:ext cx="17" cy="16"/>
              </a:xfrm>
              <a:custGeom>
                <a:avLst/>
                <a:gdLst/>
                <a:ahLst/>
                <a:cxnLst>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9" y="8"/>
                  </a:cxn>
                  <a:cxn ang="0">
                    <a:pos x="9" y="8"/>
                  </a:cxn>
                  <a:cxn ang="0">
                    <a:pos x="9" y="8"/>
                  </a:cxn>
                  <a:cxn ang="0">
                    <a:pos x="9" y="8"/>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16"/>
                  </a:cxn>
                  <a:cxn ang="0">
                    <a:pos x="9" y="8"/>
                  </a:cxn>
                  <a:cxn ang="0">
                    <a:pos x="9" y="8"/>
                  </a:cxn>
                  <a:cxn ang="0">
                    <a:pos x="9" y="8"/>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Lst>
                <a:rect l="0" t="0" r="r" b="b"/>
                <a:pathLst>
                  <a:path w="17"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0" y="16"/>
                    </a:lnTo>
                    <a:close/>
                    <a:moveTo>
                      <a:pt x="9" y="16"/>
                    </a:move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16"/>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3" name="Rectangle 2988"/>
              <p:cNvSpPr>
                <a:spLocks noChangeArrowheads="1"/>
              </p:cNvSpPr>
              <p:nvPr/>
            </p:nvSpPr>
            <p:spPr bwMode="auto">
              <a:xfrm>
                <a:off x="3190" y="736"/>
                <a:ext cx="1" cy="1"/>
              </a:xfrm>
              <a:prstGeom prst="rect">
                <a:avLst/>
              </a:prstGeom>
              <a:solidFill>
                <a:srgbClr val="336666"/>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614" name="Freeform 2989"/>
              <p:cNvSpPr>
                <a:spLocks noEditPoints="1"/>
              </p:cNvSpPr>
              <p:nvPr/>
            </p:nvSpPr>
            <p:spPr bwMode="auto">
              <a:xfrm>
                <a:off x="3182" y="736"/>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5" name="Freeform 2990"/>
              <p:cNvSpPr>
                <a:spLocks/>
              </p:cNvSpPr>
              <p:nvPr/>
            </p:nvSpPr>
            <p:spPr bwMode="auto">
              <a:xfrm>
                <a:off x="3223" y="736"/>
                <a:ext cx="16" cy="16"/>
              </a:xfrm>
              <a:custGeom>
                <a:avLst/>
                <a:gdLst/>
                <a:ahLst/>
                <a:cxnLst>
                  <a:cxn ang="0">
                    <a:pos x="0" y="16"/>
                  </a:cxn>
                  <a:cxn ang="0">
                    <a:pos x="0"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16" y="8"/>
                  </a:cxn>
                  <a:cxn ang="0">
                    <a:pos x="16" y="8"/>
                  </a:cxn>
                  <a:cxn ang="0">
                    <a:pos x="16" y="8"/>
                  </a:cxn>
                  <a:cxn ang="0">
                    <a:pos x="16" y="16"/>
                  </a:cxn>
                  <a:cxn ang="0">
                    <a:pos x="16" y="16"/>
                  </a:cxn>
                  <a:cxn ang="0">
                    <a:pos x="8" y="8"/>
                  </a:cxn>
                  <a:cxn ang="0">
                    <a:pos x="8" y="8"/>
                  </a:cxn>
                  <a:cxn ang="0">
                    <a:pos x="0" y="16"/>
                  </a:cxn>
                  <a:cxn ang="0">
                    <a:pos x="0" y="16"/>
                  </a:cxn>
                </a:cxnLst>
                <a:rect l="0" t="0" r="r" b="b"/>
                <a:pathLst>
                  <a:path w="16" h="16">
                    <a:moveTo>
                      <a:pt x="0" y="16"/>
                    </a:moveTo>
                    <a:lnTo>
                      <a:pt x="0" y="16"/>
                    </a:lnTo>
                    <a:lnTo>
                      <a:pt x="0" y="8"/>
                    </a:lnTo>
                    <a:lnTo>
                      <a:pt x="0" y="8"/>
                    </a:lnTo>
                    <a:lnTo>
                      <a:pt x="0" y="8"/>
                    </a:lnTo>
                    <a:lnTo>
                      <a:pt x="0" y="8"/>
                    </a:lnTo>
                    <a:lnTo>
                      <a:pt x="0" y="0"/>
                    </a:lnTo>
                    <a:lnTo>
                      <a:pt x="0" y="0"/>
                    </a:lnTo>
                    <a:lnTo>
                      <a:pt x="0" y="0"/>
                    </a:lnTo>
                    <a:lnTo>
                      <a:pt x="0" y="0"/>
                    </a:lnTo>
                    <a:lnTo>
                      <a:pt x="0" y="0"/>
                    </a:lnTo>
                    <a:lnTo>
                      <a:pt x="0" y="0"/>
                    </a:lnTo>
                    <a:lnTo>
                      <a:pt x="0" y="0"/>
                    </a:lnTo>
                    <a:lnTo>
                      <a:pt x="8" y="8"/>
                    </a:lnTo>
                    <a:lnTo>
                      <a:pt x="8" y="8"/>
                    </a:lnTo>
                    <a:lnTo>
                      <a:pt x="8" y="8"/>
                    </a:lnTo>
                    <a:lnTo>
                      <a:pt x="16" y="8"/>
                    </a:lnTo>
                    <a:lnTo>
                      <a:pt x="16" y="8"/>
                    </a:lnTo>
                    <a:lnTo>
                      <a:pt x="16" y="8"/>
                    </a:lnTo>
                    <a:lnTo>
                      <a:pt x="16" y="16"/>
                    </a:lnTo>
                    <a:lnTo>
                      <a:pt x="16" y="16"/>
                    </a:lnTo>
                    <a:lnTo>
                      <a:pt x="8" y="8"/>
                    </a:lnTo>
                    <a:lnTo>
                      <a:pt x="8" y="8"/>
                    </a:lnTo>
                    <a:lnTo>
                      <a:pt x="0" y="16"/>
                    </a:lnTo>
                    <a:lnTo>
                      <a:pt x="0"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6" name="Freeform 2991"/>
              <p:cNvSpPr>
                <a:spLocks noEditPoints="1"/>
              </p:cNvSpPr>
              <p:nvPr/>
            </p:nvSpPr>
            <p:spPr bwMode="auto">
              <a:xfrm>
                <a:off x="3223" y="736"/>
                <a:ext cx="16" cy="16"/>
              </a:xfrm>
              <a:custGeom>
                <a:avLst/>
                <a:gdLst/>
                <a:ahLst/>
                <a:cxnLst>
                  <a:cxn ang="0">
                    <a:pos x="0" y="16"/>
                  </a:cxn>
                  <a:cxn ang="0">
                    <a:pos x="0"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8"/>
                  </a:cxn>
                  <a:cxn ang="0">
                    <a:pos x="8" y="8"/>
                  </a:cxn>
                  <a:cxn ang="0">
                    <a:pos x="16" y="8"/>
                  </a:cxn>
                  <a:cxn ang="0">
                    <a:pos x="16" y="8"/>
                  </a:cxn>
                  <a:cxn ang="0">
                    <a:pos x="16" y="8"/>
                  </a:cxn>
                  <a:cxn ang="0">
                    <a:pos x="16" y="8"/>
                  </a:cxn>
                  <a:cxn ang="0">
                    <a:pos x="16" y="16"/>
                  </a:cxn>
                  <a:cxn ang="0">
                    <a:pos x="16" y="16"/>
                  </a:cxn>
                  <a:cxn ang="0">
                    <a:pos x="8" y="8"/>
                  </a:cxn>
                  <a:cxn ang="0">
                    <a:pos x="8" y="8"/>
                  </a:cxn>
                  <a:cxn ang="0">
                    <a:pos x="0" y="16"/>
                  </a:cxn>
                  <a:cxn ang="0">
                    <a:pos x="0" y="16"/>
                  </a:cxn>
                  <a:cxn ang="0">
                    <a:pos x="8" y="8"/>
                  </a:cxn>
                  <a:cxn ang="0">
                    <a:pos x="8" y="8"/>
                  </a:cxn>
                  <a:cxn ang="0">
                    <a:pos x="16" y="8"/>
                  </a:cxn>
                  <a:cxn ang="0">
                    <a:pos x="16" y="8"/>
                  </a:cxn>
                  <a:cxn ang="0">
                    <a:pos x="16" y="8"/>
                  </a:cxn>
                  <a:cxn ang="0">
                    <a:pos x="16" y="8"/>
                  </a:cxn>
                  <a:cxn ang="0">
                    <a:pos x="16"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16"/>
                    </a:lnTo>
                    <a:lnTo>
                      <a:pt x="16" y="16"/>
                    </a:lnTo>
                    <a:lnTo>
                      <a:pt x="16" y="16"/>
                    </a:lnTo>
                    <a:lnTo>
                      <a:pt x="8" y="8"/>
                    </a:lnTo>
                    <a:lnTo>
                      <a:pt x="8" y="8"/>
                    </a:lnTo>
                    <a:lnTo>
                      <a:pt x="8" y="8"/>
                    </a:lnTo>
                    <a:lnTo>
                      <a:pt x="8" y="8"/>
                    </a:lnTo>
                    <a:lnTo>
                      <a:pt x="0" y="16"/>
                    </a:lnTo>
                    <a:lnTo>
                      <a:pt x="0" y="16"/>
                    </a:lnTo>
                    <a:lnTo>
                      <a:pt x="0" y="16"/>
                    </a:lnTo>
                    <a:close/>
                    <a:moveTo>
                      <a:pt x="0" y="16"/>
                    </a:moveTo>
                    <a:lnTo>
                      <a:pt x="0" y="16"/>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7" name="Freeform 2992"/>
              <p:cNvSpPr>
                <a:spLocks/>
              </p:cNvSpPr>
              <p:nvPr/>
            </p:nvSpPr>
            <p:spPr bwMode="auto">
              <a:xfrm>
                <a:off x="3182" y="736"/>
                <a:ext cx="16" cy="8"/>
              </a:xfrm>
              <a:custGeom>
                <a:avLst/>
                <a:gdLst/>
                <a:ahLst/>
                <a:cxnLst>
                  <a:cxn ang="0">
                    <a:pos x="8" y="8"/>
                  </a:cxn>
                  <a:cxn ang="0">
                    <a:pos x="8" y="8"/>
                  </a:cxn>
                  <a:cxn ang="0">
                    <a:pos x="8" y="8"/>
                  </a:cxn>
                  <a:cxn ang="0">
                    <a:pos x="8" y="8"/>
                  </a:cxn>
                  <a:cxn ang="0">
                    <a:pos x="8" y="8"/>
                  </a:cxn>
                  <a:cxn ang="0">
                    <a:pos x="8" y="8"/>
                  </a:cxn>
                  <a:cxn ang="0">
                    <a:pos x="0" y="8"/>
                  </a:cxn>
                  <a:cxn ang="0">
                    <a:pos x="0" y="8"/>
                  </a:cxn>
                  <a:cxn ang="0">
                    <a:pos x="0" y="0"/>
                  </a:cxn>
                  <a:cxn ang="0">
                    <a:pos x="0" y="0"/>
                  </a:cxn>
                  <a:cxn ang="0">
                    <a:pos x="8" y="0"/>
                  </a:cxn>
                  <a:cxn ang="0">
                    <a:pos x="8" y="0"/>
                  </a:cxn>
                  <a:cxn ang="0">
                    <a:pos x="8" y="0"/>
                  </a:cxn>
                  <a:cxn ang="0">
                    <a:pos x="16" y="8"/>
                  </a:cxn>
                  <a:cxn ang="0">
                    <a:pos x="16" y="8"/>
                  </a:cxn>
                  <a:cxn ang="0">
                    <a:pos x="16" y="8"/>
                  </a:cxn>
                  <a:cxn ang="0">
                    <a:pos x="16" y="8"/>
                  </a:cxn>
                  <a:cxn ang="0">
                    <a:pos x="8" y="8"/>
                  </a:cxn>
                  <a:cxn ang="0">
                    <a:pos x="8" y="8"/>
                  </a:cxn>
                </a:cxnLst>
                <a:rect l="0" t="0" r="r" b="b"/>
                <a:pathLst>
                  <a:path w="16" h="8">
                    <a:moveTo>
                      <a:pt x="8" y="8"/>
                    </a:moveTo>
                    <a:lnTo>
                      <a:pt x="8" y="8"/>
                    </a:lnTo>
                    <a:lnTo>
                      <a:pt x="8" y="8"/>
                    </a:lnTo>
                    <a:lnTo>
                      <a:pt x="8" y="8"/>
                    </a:lnTo>
                    <a:lnTo>
                      <a:pt x="8" y="8"/>
                    </a:lnTo>
                    <a:lnTo>
                      <a:pt x="8" y="8"/>
                    </a:lnTo>
                    <a:lnTo>
                      <a:pt x="0" y="8"/>
                    </a:lnTo>
                    <a:lnTo>
                      <a:pt x="0" y="8"/>
                    </a:lnTo>
                    <a:lnTo>
                      <a:pt x="0" y="0"/>
                    </a:lnTo>
                    <a:lnTo>
                      <a:pt x="0" y="0"/>
                    </a:lnTo>
                    <a:lnTo>
                      <a:pt x="8" y="0"/>
                    </a:lnTo>
                    <a:lnTo>
                      <a:pt x="8" y="0"/>
                    </a:lnTo>
                    <a:lnTo>
                      <a:pt x="8" y="0"/>
                    </a:lnTo>
                    <a:lnTo>
                      <a:pt x="16" y="8"/>
                    </a:lnTo>
                    <a:lnTo>
                      <a:pt x="16" y="8"/>
                    </a:lnTo>
                    <a:lnTo>
                      <a:pt x="16" y="8"/>
                    </a:lnTo>
                    <a:lnTo>
                      <a:pt x="16"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8" name="Freeform 2993"/>
              <p:cNvSpPr>
                <a:spLocks noEditPoints="1"/>
              </p:cNvSpPr>
              <p:nvPr/>
            </p:nvSpPr>
            <p:spPr bwMode="auto">
              <a:xfrm>
                <a:off x="3182" y="736"/>
                <a:ext cx="16" cy="16"/>
              </a:xfrm>
              <a:custGeom>
                <a:avLst/>
                <a:gdLst/>
                <a:ahLst/>
                <a:cxnLst>
                  <a:cxn ang="0">
                    <a:pos x="8" y="8"/>
                  </a:cxn>
                  <a:cxn ang="0">
                    <a:pos x="8" y="16"/>
                  </a:cxn>
                  <a:cxn ang="0">
                    <a:pos x="8" y="8"/>
                  </a:cxn>
                  <a:cxn ang="0">
                    <a:pos x="0" y="8"/>
                  </a:cxn>
                  <a:cxn ang="0">
                    <a:pos x="8" y="8"/>
                  </a:cxn>
                  <a:cxn ang="0">
                    <a:pos x="8" y="8"/>
                  </a:cxn>
                  <a:cxn ang="0">
                    <a:pos x="0" y="8"/>
                  </a:cxn>
                  <a:cxn ang="0">
                    <a:pos x="0" y="0"/>
                  </a:cxn>
                  <a:cxn ang="0">
                    <a:pos x="0" y="0"/>
                  </a:cxn>
                  <a:cxn ang="0">
                    <a:pos x="8" y="0"/>
                  </a:cxn>
                  <a:cxn ang="0">
                    <a:pos x="8" y="0"/>
                  </a:cxn>
                  <a:cxn ang="0">
                    <a:pos x="8" y="0"/>
                  </a:cxn>
                  <a:cxn ang="0">
                    <a:pos x="16" y="8"/>
                  </a:cxn>
                  <a:cxn ang="0">
                    <a:pos x="16" y="8"/>
                  </a:cxn>
                  <a:cxn ang="0">
                    <a:pos x="16" y="8"/>
                  </a:cxn>
                  <a:cxn ang="0">
                    <a:pos x="8" y="8"/>
                  </a:cxn>
                  <a:cxn ang="0">
                    <a:pos x="8" y="8"/>
                  </a:cxn>
                  <a:cxn ang="0">
                    <a:pos x="8" y="8"/>
                  </a:cxn>
                  <a:cxn ang="0">
                    <a:pos x="16" y="8"/>
                  </a:cxn>
                  <a:cxn ang="0">
                    <a:pos x="16" y="8"/>
                  </a:cxn>
                  <a:cxn ang="0">
                    <a:pos x="16" y="8"/>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Lst>
                <a:rect l="0" t="0" r="r" b="b"/>
                <a:pathLst>
                  <a:path w="16" h="16">
                    <a:moveTo>
                      <a:pt x="8" y="8"/>
                    </a:moveTo>
                    <a:lnTo>
                      <a:pt x="8" y="8"/>
                    </a:lnTo>
                    <a:lnTo>
                      <a:pt x="8" y="16"/>
                    </a:lnTo>
                    <a:lnTo>
                      <a:pt x="8" y="16"/>
                    </a:lnTo>
                    <a:lnTo>
                      <a:pt x="8" y="8"/>
                    </a:lnTo>
                    <a:lnTo>
                      <a:pt x="8" y="8"/>
                    </a:lnTo>
                    <a:lnTo>
                      <a:pt x="0" y="8"/>
                    </a:lnTo>
                    <a:lnTo>
                      <a:pt x="0" y="8"/>
                    </a:lnTo>
                    <a:lnTo>
                      <a:pt x="8" y="8"/>
                    </a:lnTo>
                    <a:lnTo>
                      <a:pt x="8" y="8"/>
                    </a:lnTo>
                    <a:lnTo>
                      <a:pt x="8" y="8"/>
                    </a:lnTo>
                    <a:lnTo>
                      <a:pt x="8"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8" y="8"/>
                    </a:lnTo>
                    <a:lnTo>
                      <a:pt x="8" y="8"/>
                    </a:lnTo>
                    <a:lnTo>
                      <a:pt x="8" y="8"/>
                    </a:lnTo>
                    <a:close/>
                    <a:moveTo>
                      <a:pt x="8" y="8"/>
                    </a:moveTo>
                    <a:lnTo>
                      <a:pt x="8" y="8"/>
                    </a:lnTo>
                    <a:lnTo>
                      <a:pt x="16" y="8"/>
                    </a:lnTo>
                    <a:lnTo>
                      <a:pt x="16" y="8"/>
                    </a:lnTo>
                    <a:lnTo>
                      <a:pt x="16" y="8"/>
                    </a:lnTo>
                    <a:lnTo>
                      <a:pt x="16" y="8"/>
                    </a:lnTo>
                    <a:lnTo>
                      <a:pt x="16" y="8"/>
                    </a:lnTo>
                    <a:lnTo>
                      <a:pt x="16" y="8"/>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9" name="Freeform 2994"/>
              <p:cNvSpPr>
                <a:spLocks/>
              </p:cNvSpPr>
              <p:nvPr/>
            </p:nvSpPr>
            <p:spPr bwMode="auto">
              <a:xfrm>
                <a:off x="3182" y="752"/>
                <a:ext cx="8" cy="8"/>
              </a:xfrm>
              <a:custGeom>
                <a:avLst/>
                <a:gdLst/>
                <a:ahLst/>
                <a:cxnLst>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0" name="Freeform 2995"/>
              <p:cNvSpPr>
                <a:spLocks noEditPoints="1"/>
              </p:cNvSpPr>
              <p:nvPr/>
            </p:nvSpPr>
            <p:spPr bwMode="auto">
              <a:xfrm>
                <a:off x="3182" y="752"/>
                <a:ext cx="8" cy="8"/>
              </a:xfrm>
              <a:custGeom>
                <a:avLst/>
                <a:gdLst/>
                <a:ahLst/>
                <a:cxnLst>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Lst>
                <a:rect l="0" t="0" r="r" b="b"/>
                <a:pathLst>
                  <a:path w="8" h="8">
                    <a:moveTo>
                      <a:pt x="8" y="8"/>
                    </a:moveTo>
                    <a:lnTo>
                      <a:pt x="8" y="8"/>
                    </a:lnTo>
                    <a:lnTo>
                      <a:pt x="8" y="8"/>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1" name="Freeform 2996"/>
              <p:cNvSpPr>
                <a:spLocks/>
              </p:cNvSpPr>
              <p:nvPr/>
            </p:nvSpPr>
            <p:spPr bwMode="auto">
              <a:xfrm>
                <a:off x="3206" y="752"/>
                <a:ext cx="49" cy="32"/>
              </a:xfrm>
              <a:custGeom>
                <a:avLst/>
                <a:gdLst/>
                <a:ahLst/>
                <a:cxnLst>
                  <a:cxn ang="0">
                    <a:pos x="25" y="8"/>
                  </a:cxn>
                  <a:cxn ang="0">
                    <a:pos x="25" y="8"/>
                  </a:cxn>
                  <a:cxn ang="0">
                    <a:pos x="33" y="8"/>
                  </a:cxn>
                  <a:cxn ang="0">
                    <a:pos x="33" y="8"/>
                  </a:cxn>
                  <a:cxn ang="0">
                    <a:pos x="33" y="8"/>
                  </a:cxn>
                  <a:cxn ang="0">
                    <a:pos x="33" y="0"/>
                  </a:cxn>
                  <a:cxn ang="0">
                    <a:pos x="33" y="0"/>
                  </a:cxn>
                  <a:cxn ang="0">
                    <a:pos x="33" y="8"/>
                  </a:cxn>
                  <a:cxn ang="0">
                    <a:pos x="41" y="8"/>
                  </a:cxn>
                  <a:cxn ang="0">
                    <a:pos x="41" y="16"/>
                  </a:cxn>
                  <a:cxn ang="0">
                    <a:pos x="41" y="16"/>
                  </a:cxn>
                  <a:cxn ang="0">
                    <a:pos x="49" y="16"/>
                  </a:cxn>
                  <a:cxn ang="0">
                    <a:pos x="49" y="24"/>
                  </a:cxn>
                  <a:cxn ang="0">
                    <a:pos x="41" y="32"/>
                  </a:cxn>
                  <a:cxn ang="0">
                    <a:pos x="41" y="24"/>
                  </a:cxn>
                  <a:cxn ang="0">
                    <a:pos x="33" y="24"/>
                  </a:cxn>
                  <a:cxn ang="0">
                    <a:pos x="33" y="24"/>
                  </a:cxn>
                  <a:cxn ang="0">
                    <a:pos x="33" y="16"/>
                  </a:cxn>
                  <a:cxn ang="0">
                    <a:pos x="33" y="16"/>
                  </a:cxn>
                  <a:cxn ang="0">
                    <a:pos x="33" y="16"/>
                  </a:cxn>
                  <a:cxn ang="0">
                    <a:pos x="33" y="16"/>
                  </a:cxn>
                  <a:cxn ang="0">
                    <a:pos x="33" y="16"/>
                  </a:cxn>
                  <a:cxn ang="0">
                    <a:pos x="25" y="16"/>
                  </a:cxn>
                  <a:cxn ang="0">
                    <a:pos x="25" y="24"/>
                  </a:cxn>
                  <a:cxn ang="0">
                    <a:pos x="17" y="24"/>
                  </a:cxn>
                  <a:cxn ang="0">
                    <a:pos x="17" y="24"/>
                  </a:cxn>
                  <a:cxn ang="0">
                    <a:pos x="17" y="24"/>
                  </a:cxn>
                  <a:cxn ang="0">
                    <a:pos x="17" y="24"/>
                  </a:cxn>
                  <a:cxn ang="0">
                    <a:pos x="9" y="16"/>
                  </a:cxn>
                  <a:cxn ang="0">
                    <a:pos x="9" y="16"/>
                  </a:cxn>
                  <a:cxn ang="0">
                    <a:pos x="9" y="16"/>
                  </a:cxn>
                  <a:cxn ang="0">
                    <a:pos x="17" y="16"/>
                  </a:cxn>
                  <a:cxn ang="0">
                    <a:pos x="17" y="8"/>
                  </a:cxn>
                  <a:cxn ang="0">
                    <a:pos x="9" y="0"/>
                  </a:cxn>
                  <a:cxn ang="0">
                    <a:pos x="9" y="8"/>
                  </a:cxn>
                  <a:cxn ang="0">
                    <a:pos x="0" y="8"/>
                  </a:cxn>
                  <a:cxn ang="0">
                    <a:pos x="9" y="0"/>
                  </a:cxn>
                  <a:cxn ang="0">
                    <a:pos x="9" y="0"/>
                  </a:cxn>
                  <a:cxn ang="0">
                    <a:pos x="9" y="0"/>
                  </a:cxn>
                  <a:cxn ang="0">
                    <a:pos x="25" y="0"/>
                  </a:cxn>
                  <a:cxn ang="0">
                    <a:pos x="25" y="0"/>
                  </a:cxn>
                  <a:cxn ang="0">
                    <a:pos x="25" y="0"/>
                  </a:cxn>
                  <a:cxn ang="0">
                    <a:pos x="25" y="0"/>
                  </a:cxn>
                </a:cxnLst>
                <a:rect l="0" t="0" r="r" b="b"/>
                <a:pathLst>
                  <a:path w="49" h="32">
                    <a:moveTo>
                      <a:pt x="25" y="0"/>
                    </a:moveTo>
                    <a:lnTo>
                      <a:pt x="25" y="8"/>
                    </a:lnTo>
                    <a:lnTo>
                      <a:pt x="25" y="8"/>
                    </a:lnTo>
                    <a:lnTo>
                      <a:pt x="25" y="8"/>
                    </a:lnTo>
                    <a:lnTo>
                      <a:pt x="33" y="8"/>
                    </a:lnTo>
                    <a:lnTo>
                      <a:pt x="33" y="8"/>
                    </a:lnTo>
                    <a:lnTo>
                      <a:pt x="33" y="8"/>
                    </a:lnTo>
                    <a:lnTo>
                      <a:pt x="33" y="8"/>
                    </a:lnTo>
                    <a:lnTo>
                      <a:pt x="33" y="8"/>
                    </a:lnTo>
                    <a:lnTo>
                      <a:pt x="33" y="8"/>
                    </a:lnTo>
                    <a:lnTo>
                      <a:pt x="33" y="8"/>
                    </a:lnTo>
                    <a:lnTo>
                      <a:pt x="33" y="0"/>
                    </a:lnTo>
                    <a:lnTo>
                      <a:pt x="33" y="0"/>
                    </a:lnTo>
                    <a:lnTo>
                      <a:pt x="33" y="0"/>
                    </a:lnTo>
                    <a:lnTo>
                      <a:pt x="33" y="8"/>
                    </a:lnTo>
                    <a:lnTo>
                      <a:pt x="33" y="8"/>
                    </a:lnTo>
                    <a:lnTo>
                      <a:pt x="41" y="8"/>
                    </a:lnTo>
                    <a:lnTo>
                      <a:pt x="41" y="8"/>
                    </a:lnTo>
                    <a:lnTo>
                      <a:pt x="41" y="8"/>
                    </a:lnTo>
                    <a:lnTo>
                      <a:pt x="41" y="16"/>
                    </a:lnTo>
                    <a:lnTo>
                      <a:pt x="41" y="16"/>
                    </a:lnTo>
                    <a:lnTo>
                      <a:pt x="41" y="16"/>
                    </a:lnTo>
                    <a:lnTo>
                      <a:pt x="49" y="16"/>
                    </a:lnTo>
                    <a:lnTo>
                      <a:pt x="49" y="16"/>
                    </a:lnTo>
                    <a:lnTo>
                      <a:pt x="49" y="24"/>
                    </a:lnTo>
                    <a:lnTo>
                      <a:pt x="49" y="24"/>
                    </a:lnTo>
                    <a:lnTo>
                      <a:pt x="49" y="24"/>
                    </a:lnTo>
                    <a:lnTo>
                      <a:pt x="41" y="32"/>
                    </a:lnTo>
                    <a:lnTo>
                      <a:pt x="41" y="32"/>
                    </a:lnTo>
                    <a:lnTo>
                      <a:pt x="41" y="24"/>
                    </a:lnTo>
                    <a:lnTo>
                      <a:pt x="41" y="24"/>
                    </a:lnTo>
                    <a:lnTo>
                      <a:pt x="33" y="24"/>
                    </a:lnTo>
                    <a:lnTo>
                      <a:pt x="33" y="24"/>
                    </a:lnTo>
                    <a:lnTo>
                      <a:pt x="33" y="24"/>
                    </a:lnTo>
                    <a:lnTo>
                      <a:pt x="33" y="16"/>
                    </a:lnTo>
                    <a:lnTo>
                      <a:pt x="33" y="16"/>
                    </a:lnTo>
                    <a:lnTo>
                      <a:pt x="33" y="16"/>
                    </a:lnTo>
                    <a:lnTo>
                      <a:pt x="33" y="16"/>
                    </a:lnTo>
                    <a:lnTo>
                      <a:pt x="33" y="16"/>
                    </a:lnTo>
                    <a:lnTo>
                      <a:pt x="33" y="16"/>
                    </a:lnTo>
                    <a:lnTo>
                      <a:pt x="33" y="16"/>
                    </a:lnTo>
                    <a:lnTo>
                      <a:pt x="33" y="16"/>
                    </a:lnTo>
                    <a:lnTo>
                      <a:pt x="33" y="16"/>
                    </a:lnTo>
                    <a:lnTo>
                      <a:pt x="33" y="16"/>
                    </a:lnTo>
                    <a:lnTo>
                      <a:pt x="25" y="16"/>
                    </a:lnTo>
                    <a:lnTo>
                      <a:pt x="25" y="16"/>
                    </a:lnTo>
                    <a:lnTo>
                      <a:pt x="25" y="24"/>
                    </a:lnTo>
                    <a:lnTo>
                      <a:pt x="25" y="24"/>
                    </a:lnTo>
                    <a:lnTo>
                      <a:pt x="17" y="24"/>
                    </a:lnTo>
                    <a:lnTo>
                      <a:pt x="17" y="24"/>
                    </a:lnTo>
                    <a:lnTo>
                      <a:pt x="17" y="24"/>
                    </a:lnTo>
                    <a:lnTo>
                      <a:pt x="17" y="24"/>
                    </a:lnTo>
                    <a:lnTo>
                      <a:pt x="17" y="24"/>
                    </a:lnTo>
                    <a:lnTo>
                      <a:pt x="17" y="24"/>
                    </a:lnTo>
                    <a:lnTo>
                      <a:pt x="17" y="24"/>
                    </a:lnTo>
                    <a:lnTo>
                      <a:pt x="17" y="24"/>
                    </a:lnTo>
                    <a:lnTo>
                      <a:pt x="9" y="24"/>
                    </a:lnTo>
                    <a:lnTo>
                      <a:pt x="9" y="16"/>
                    </a:lnTo>
                    <a:lnTo>
                      <a:pt x="9" y="16"/>
                    </a:lnTo>
                    <a:lnTo>
                      <a:pt x="9" y="16"/>
                    </a:lnTo>
                    <a:lnTo>
                      <a:pt x="9" y="16"/>
                    </a:lnTo>
                    <a:lnTo>
                      <a:pt x="9" y="16"/>
                    </a:lnTo>
                    <a:lnTo>
                      <a:pt x="17" y="16"/>
                    </a:lnTo>
                    <a:lnTo>
                      <a:pt x="17" y="16"/>
                    </a:lnTo>
                    <a:lnTo>
                      <a:pt x="17" y="16"/>
                    </a:lnTo>
                    <a:lnTo>
                      <a:pt x="17" y="8"/>
                    </a:lnTo>
                    <a:lnTo>
                      <a:pt x="9" y="8"/>
                    </a:lnTo>
                    <a:lnTo>
                      <a:pt x="9" y="0"/>
                    </a:lnTo>
                    <a:lnTo>
                      <a:pt x="9" y="0"/>
                    </a:lnTo>
                    <a:lnTo>
                      <a:pt x="9" y="8"/>
                    </a:lnTo>
                    <a:lnTo>
                      <a:pt x="9" y="8"/>
                    </a:lnTo>
                    <a:lnTo>
                      <a:pt x="0" y="8"/>
                    </a:lnTo>
                    <a:lnTo>
                      <a:pt x="9" y="0"/>
                    </a:lnTo>
                    <a:lnTo>
                      <a:pt x="9" y="0"/>
                    </a:lnTo>
                    <a:lnTo>
                      <a:pt x="9" y="0"/>
                    </a:lnTo>
                    <a:lnTo>
                      <a:pt x="9" y="0"/>
                    </a:lnTo>
                    <a:lnTo>
                      <a:pt x="9" y="0"/>
                    </a:lnTo>
                    <a:lnTo>
                      <a:pt x="9" y="0"/>
                    </a:lnTo>
                    <a:lnTo>
                      <a:pt x="9" y="0"/>
                    </a:lnTo>
                    <a:lnTo>
                      <a:pt x="25" y="0"/>
                    </a:lnTo>
                    <a:lnTo>
                      <a:pt x="25" y="0"/>
                    </a:lnTo>
                    <a:lnTo>
                      <a:pt x="25" y="0"/>
                    </a:lnTo>
                    <a:lnTo>
                      <a:pt x="25" y="0"/>
                    </a:lnTo>
                    <a:lnTo>
                      <a:pt x="25" y="0"/>
                    </a:lnTo>
                    <a:lnTo>
                      <a:pt x="25" y="0"/>
                    </a:lnTo>
                    <a:lnTo>
                      <a:pt x="25" y="0"/>
                    </a:lnTo>
                    <a:lnTo>
                      <a:pt x="25"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2" name="Freeform 2997"/>
              <p:cNvSpPr>
                <a:spLocks noEditPoints="1"/>
              </p:cNvSpPr>
              <p:nvPr/>
            </p:nvSpPr>
            <p:spPr bwMode="auto">
              <a:xfrm>
                <a:off x="3206" y="752"/>
                <a:ext cx="49" cy="32"/>
              </a:xfrm>
              <a:custGeom>
                <a:avLst/>
                <a:gdLst/>
                <a:ahLst/>
                <a:cxnLst>
                  <a:cxn ang="0">
                    <a:pos x="25" y="8"/>
                  </a:cxn>
                  <a:cxn ang="0">
                    <a:pos x="33" y="8"/>
                  </a:cxn>
                  <a:cxn ang="0">
                    <a:pos x="33" y="8"/>
                  </a:cxn>
                  <a:cxn ang="0">
                    <a:pos x="33" y="0"/>
                  </a:cxn>
                  <a:cxn ang="0">
                    <a:pos x="33" y="8"/>
                  </a:cxn>
                  <a:cxn ang="0">
                    <a:pos x="41" y="8"/>
                  </a:cxn>
                  <a:cxn ang="0">
                    <a:pos x="41" y="16"/>
                  </a:cxn>
                  <a:cxn ang="0">
                    <a:pos x="49" y="16"/>
                  </a:cxn>
                  <a:cxn ang="0">
                    <a:pos x="49" y="24"/>
                  </a:cxn>
                  <a:cxn ang="0">
                    <a:pos x="41" y="24"/>
                  </a:cxn>
                  <a:cxn ang="0">
                    <a:pos x="33" y="24"/>
                  </a:cxn>
                  <a:cxn ang="0">
                    <a:pos x="33" y="16"/>
                  </a:cxn>
                  <a:cxn ang="0">
                    <a:pos x="33" y="16"/>
                  </a:cxn>
                  <a:cxn ang="0">
                    <a:pos x="33" y="16"/>
                  </a:cxn>
                  <a:cxn ang="0">
                    <a:pos x="25" y="24"/>
                  </a:cxn>
                  <a:cxn ang="0">
                    <a:pos x="17" y="24"/>
                  </a:cxn>
                  <a:cxn ang="0">
                    <a:pos x="17" y="24"/>
                  </a:cxn>
                  <a:cxn ang="0">
                    <a:pos x="17" y="24"/>
                  </a:cxn>
                  <a:cxn ang="0">
                    <a:pos x="9" y="24"/>
                  </a:cxn>
                  <a:cxn ang="0">
                    <a:pos x="9" y="16"/>
                  </a:cxn>
                  <a:cxn ang="0">
                    <a:pos x="9" y="16"/>
                  </a:cxn>
                  <a:cxn ang="0">
                    <a:pos x="17" y="8"/>
                  </a:cxn>
                  <a:cxn ang="0">
                    <a:pos x="9" y="8"/>
                  </a:cxn>
                  <a:cxn ang="0">
                    <a:pos x="0" y="8"/>
                  </a:cxn>
                  <a:cxn ang="0">
                    <a:pos x="9" y="0"/>
                  </a:cxn>
                  <a:cxn ang="0">
                    <a:pos x="9" y="0"/>
                  </a:cxn>
                  <a:cxn ang="0">
                    <a:pos x="25" y="0"/>
                  </a:cxn>
                  <a:cxn ang="0">
                    <a:pos x="25" y="0"/>
                  </a:cxn>
                  <a:cxn ang="0">
                    <a:pos x="25" y="0"/>
                  </a:cxn>
                  <a:cxn ang="0">
                    <a:pos x="25" y="0"/>
                  </a:cxn>
                  <a:cxn ang="0">
                    <a:pos x="9" y="0"/>
                  </a:cxn>
                  <a:cxn ang="0">
                    <a:pos x="9" y="0"/>
                  </a:cxn>
                  <a:cxn ang="0">
                    <a:pos x="0" y="8"/>
                  </a:cxn>
                  <a:cxn ang="0">
                    <a:pos x="9" y="0"/>
                  </a:cxn>
                  <a:cxn ang="0">
                    <a:pos x="17" y="16"/>
                  </a:cxn>
                  <a:cxn ang="0">
                    <a:pos x="9" y="16"/>
                  </a:cxn>
                  <a:cxn ang="0">
                    <a:pos x="9" y="16"/>
                  </a:cxn>
                  <a:cxn ang="0">
                    <a:pos x="17" y="24"/>
                  </a:cxn>
                  <a:cxn ang="0">
                    <a:pos x="17" y="24"/>
                  </a:cxn>
                  <a:cxn ang="0">
                    <a:pos x="17" y="24"/>
                  </a:cxn>
                  <a:cxn ang="0">
                    <a:pos x="25" y="24"/>
                  </a:cxn>
                  <a:cxn ang="0">
                    <a:pos x="25" y="16"/>
                  </a:cxn>
                  <a:cxn ang="0">
                    <a:pos x="33" y="16"/>
                  </a:cxn>
                  <a:cxn ang="0">
                    <a:pos x="33" y="16"/>
                  </a:cxn>
                  <a:cxn ang="0">
                    <a:pos x="33" y="16"/>
                  </a:cxn>
                  <a:cxn ang="0">
                    <a:pos x="33" y="24"/>
                  </a:cxn>
                  <a:cxn ang="0">
                    <a:pos x="41" y="32"/>
                  </a:cxn>
                  <a:cxn ang="0">
                    <a:pos x="49" y="24"/>
                  </a:cxn>
                  <a:cxn ang="0">
                    <a:pos x="49" y="16"/>
                  </a:cxn>
                  <a:cxn ang="0">
                    <a:pos x="41" y="16"/>
                  </a:cxn>
                  <a:cxn ang="0">
                    <a:pos x="41" y="8"/>
                  </a:cxn>
                  <a:cxn ang="0">
                    <a:pos x="33" y="0"/>
                  </a:cxn>
                  <a:cxn ang="0">
                    <a:pos x="33" y="8"/>
                  </a:cxn>
                  <a:cxn ang="0">
                    <a:pos x="33" y="8"/>
                  </a:cxn>
                  <a:cxn ang="0">
                    <a:pos x="33" y="8"/>
                  </a:cxn>
                  <a:cxn ang="0">
                    <a:pos x="25" y="8"/>
                  </a:cxn>
                </a:cxnLst>
                <a:rect l="0" t="0" r="r" b="b"/>
                <a:pathLst>
                  <a:path w="49" h="32">
                    <a:moveTo>
                      <a:pt x="25" y="0"/>
                    </a:move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0"/>
                    </a:lnTo>
                    <a:lnTo>
                      <a:pt x="33" y="0"/>
                    </a:lnTo>
                    <a:lnTo>
                      <a:pt x="33" y="0"/>
                    </a:lnTo>
                    <a:lnTo>
                      <a:pt x="33" y="0"/>
                    </a:lnTo>
                    <a:lnTo>
                      <a:pt x="33" y="8"/>
                    </a:lnTo>
                    <a:lnTo>
                      <a:pt x="33" y="8"/>
                    </a:lnTo>
                    <a:lnTo>
                      <a:pt x="41" y="8"/>
                    </a:lnTo>
                    <a:lnTo>
                      <a:pt x="41" y="8"/>
                    </a:lnTo>
                    <a:lnTo>
                      <a:pt x="41" y="8"/>
                    </a:lnTo>
                    <a:lnTo>
                      <a:pt x="41" y="8"/>
                    </a:lnTo>
                    <a:lnTo>
                      <a:pt x="41" y="8"/>
                    </a:lnTo>
                    <a:lnTo>
                      <a:pt x="41" y="8"/>
                    </a:lnTo>
                    <a:lnTo>
                      <a:pt x="41" y="8"/>
                    </a:lnTo>
                    <a:lnTo>
                      <a:pt x="41" y="8"/>
                    </a:lnTo>
                    <a:lnTo>
                      <a:pt x="41" y="16"/>
                    </a:lnTo>
                    <a:lnTo>
                      <a:pt x="41" y="16"/>
                    </a:lnTo>
                    <a:lnTo>
                      <a:pt x="41" y="16"/>
                    </a:lnTo>
                    <a:lnTo>
                      <a:pt x="41" y="16"/>
                    </a:lnTo>
                    <a:lnTo>
                      <a:pt x="41" y="16"/>
                    </a:lnTo>
                    <a:lnTo>
                      <a:pt x="41" y="8"/>
                    </a:lnTo>
                    <a:lnTo>
                      <a:pt x="41" y="8"/>
                    </a:lnTo>
                    <a:lnTo>
                      <a:pt x="49" y="16"/>
                    </a:lnTo>
                    <a:lnTo>
                      <a:pt x="49" y="16"/>
                    </a:lnTo>
                    <a:lnTo>
                      <a:pt x="49" y="16"/>
                    </a:lnTo>
                    <a:lnTo>
                      <a:pt x="49" y="24"/>
                    </a:lnTo>
                    <a:lnTo>
                      <a:pt x="49" y="16"/>
                    </a:lnTo>
                    <a:lnTo>
                      <a:pt x="49" y="24"/>
                    </a:lnTo>
                    <a:lnTo>
                      <a:pt x="49" y="24"/>
                    </a:lnTo>
                    <a:lnTo>
                      <a:pt x="49" y="24"/>
                    </a:lnTo>
                    <a:lnTo>
                      <a:pt x="49" y="24"/>
                    </a:lnTo>
                    <a:lnTo>
                      <a:pt x="41" y="32"/>
                    </a:lnTo>
                    <a:lnTo>
                      <a:pt x="41" y="32"/>
                    </a:lnTo>
                    <a:lnTo>
                      <a:pt x="41" y="32"/>
                    </a:lnTo>
                    <a:lnTo>
                      <a:pt x="41" y="32"/>
                    </a:lnTo>
                    <a:lnTo>
                      <a:pt x="41" y="24"/>
                    </a:lnTo>
                    <a:lnTo>
                      <a:pt x="41" y="24"/>
                    </a:lnTo>
                    <a:lnTo>
                      <a:pt x="41" y="24"/>
                    </a:lnTo>
                    <a:lnTo>
                      <a:pt x="33" y="24"/>
                    </a:lnTo>
                    <a:lnTo>
                      <a:pt x="33" y="24"/>
                    </a:lnTo>
                    <a:lnTo>
                      <a:pt x="33" y="24"/>
                    </a:lnTo>
                    <a:lnTo>
                      <a:pt x="33" y="24"/>
                    </a:lnTo>
                    <a:lnTo>
                      <a:pt x="33" y="24"/>
                    </a:lnTo>
                    <a:lnTo>
                      <a:pt x="33" y="24"/>
                    </a:lnTo>
                    <a:lnTo>
                      <a:pt x="33" y="24"/>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25" y="24"/>
                    </a:lnTo>
                    <a:lnTo>
                      <a:pt x="25" y="24"/>
                    </a:lnTo>
                    <a:lnTo>
                      <a:pt x="25" y="24"/>
                    </a:lnTo>
                    <a:lnTo>
                      <a:pt x="25" y="24"/>
                    </a:lnTo>
                    <a:lnTo>
                      <a:pt x="25" y="24"/>
                    </a:lnTo>
                    <a:lnTo>
                      <a:pt x="25" y="24"/>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8"/>
                    </a:lnTo>
                    <a:lnTo>
                      <a:pt x="17" y="16"/>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close/>
                    <a:moveTo>
                      <a:pt x="25" y="0"/>
                    </a:move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0" y="8"/>
                    </a:lnTo>
                    <a:lnTo>
                      <a:pt x="9" y="0"/>
                    </a:lnTo>
                    <a:lnTo>
                      <a:pt x="9" y="0"/>
                    </a:lnTo>
                    <a:lnTo>
                      <a:pt x="9" y="8"/>
                    </a:lnTo>
                    <a:lnTo>
                      <a:pt x="9" y="0"/>
                    </a:lnTo>
                    <a:lnTo>
                      <a:pt x="9" y="0"/>
                    </a:lnTo>
                    <a:lnTo>
                      <a:pt x="9" y="0"/>
                    </a:lnTo>
                    <a:lnTo>
                      <a:pt x="9" y="0"/>
                    </a:lnTo>
                    <a:lnTo>
                      <a:pt x="9" y="8"/>
                    </a:lnTo>
                    <a:lnTo>
                      <a:pt x="9" y="8"/>
                    </a:lnTo>
                    <a:lnTo>
                      <a:pt x="17" y="8"/>
                    </a:lnTo>
                    <a:lnTo>
                      <a:pt x="17" y="8"/>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24"/>
                    </a:lnTo>
                    <a:lnTo>
                      <a:pt x="9"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25" y="16"/>
                    </a:lnTo>
                    <a:lnTo>
                      <a:pt x="25" y="16"/>
                    </a:lnTo>
                    <a:lnTo>
                      <a:pt x="25" y="16"/>
                    </a:lnTo>
                    <a:lnTo>
                      <a:pt x="25" y="16"/>
                    </a:lnTo>
                    <a:lnTo>
                      <a:pt x="25" y="16"/>
                    </a:lnTo>
                    <a:lnTo>
                      <a:pt x="25"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33" y="16"/>
                    </a:lnTo>
                    <a:lnTo>
                      <a:pt x="41" y="16"/>
                    </a:lnTo>
                    <a:lnTo>
                      <a:pt x="41" y="16"/>
                    </a:lnTo>
                    <a:lnTo>
                      <a:pt x="41" y="16"/>
                    </a:lnTo>
                    <a:lnTo>
                      <a:pt x="33" y="16"/>
                    </a:lnTo>
                    <a:lnTo>
                      <a:pt x="33" y="16"/>
                    </a:lnTo>
                    <a:lnTo>
                      <a:pt x="33" y="16"/>
                    </a:lnTo>
                    <a:lnTo>
                      <a:pt x="33" y="24"/>
                    </a:lnTo>
                    <a:lnTo>
                      <a:pt x="33" y="16"/>
                    </a:lnTo>
                    <a:lnTo>
                      <a:pt x="33" y="24"/>
                    </a:lnTo>
                    <a:lnTo>
                      <a:pt x="33" y="24"/>
                    </a:lnTo>
                    <a:lnTo>
                      <a:pt x="33" y="24"/>
                    </a:lnTo>
                    <a:lnTo>
                      <a:pt x="33" y="24"/>
                    </a:lnTo>
                    <a:lnTo>
                      <a:pt x="33" y="24"/>
                    </a:lnTo>
                    <a:lnTo>
                      <a:pt x="41" y="24"/>
                    </a:lnTo>
                    <a:lnTo>
                      <a:pt x="41" y="24"/>
                    </a:lnTo>
                    <a:lnTo>
                      <a:pt x="41" y="24"/>
                    </a:lnTo>
                    <a:lnTo>
                      <a:pt x="41" y="32"/>
                    </a:lnTo>
                    <a:lnTo>
                      <a:pt x="41" y="32"/>
                    </a:lnTo>
                    <a:lnTo>
                      <a:pt x="41" y="32"/>
                    </a:lnTo>
                    <a:lnTo>
                      <a:pt x="41" y="32"/>
                    </a:lnTo>
                    <a:lnTo>
                      <a:pt x="49" y="24"/>
                    </a:lnTo>
                    <a:lnTo>
                      <a:pt x="49" y="24"/>
                    </a:lnTo>
                    <a:lnTo>
                      <a:pt x="49" y="24"/>
                    </a:lnTo>
                    <a:lnTo>
                      <a:pt x="49" y="24"/>
                    </a:lnTo>
                    <a:lnTo>
                      <a:pt x="49" y="24"/>
                    </a:lnTo>
                    <a:lnTo>
                      <a:pt x="49" y="24"/>
                    </a:lnTo>
                    <a:lnTo>
                      <a:pt x="49" y="16"/>
                    </a:lnTo>
                    <a:lnTo>
                      <a:pt x="49" y="16"/>
                    </a:lnTo>
                    <a:lnTo>
                      <a:pt x="49" y="16"/>
                    </a:lnTo>
                    <a:lnTo>
                      <a:pt x="41" y="16"/>
                    </a:lnTo>
                    <a:lnTo>
                      <a:pt x="41" y="16"/>
                    </a:lnTo>
                    <a:lnTo>
                      <a:pt x="41" y="16"/>
                    </a:lnTo>
                    <a:lnTo>
                      <a:pt x="41" y="16"/>
                    </a:lnTo>
                    <a:lnTo>
                      <a:pt x="41" y="16"/>
                    </a:lnTo>
                    <a:lnTo>
                      <a:pt x="41" y="16"/>
                    </a:lnTo>
                    <a:lnTo>
                      <a:pt x="41" y="16"/>
                    </a:lnTo>
                    <a:lnTo>
                      <a:pt x="41" y="8"/>
                    </a:lnTo>
                    <a:lnTo>
                      <a:pt x="41" y="8"/>
                    </a:lnTo>
                    <a:lnTo>
                      <a:pt x="41" y="8"/>
                    </a:lnTo>
                    <a:lnTo>
                      <a:pt x="41" y="8"/>
                    </a:lnTo>
                    <a:lnTo>
                      <a:pt x="41" y="8"/>
                    </a:lnTo>
                    <a:lnTo>
                      <a:pt x="41" y="8"/>
                    </a:lnTo>
                    <a:lnTo>
                      <a:pt x="33" y="8"/>
                    </a:lnTo>
                    <a:lnTo>
                      <a:pt x="33" y="8"/>
                    </a:lnTo>
                    <a:lnTo>
                      <a:pt x="33" y="8"/>
                    </a:lnTo>
                    <a:lnTo>
                      <a:pt x="33" y="8"/>
                    </a:lnTo>
                    <a:lnTo>
                      <a:pt x="33" y="0"/>
                    </a:lnTo>
                    <a:lnTo>
                      <a:pt x="33" y="0"/>
                    </a:lnTo>
                    <a:lnTo>
                      <a:pt x="33" y="0"/>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25" y="8"/>
                    </a:lnTo>
                    <a:lnTo>
                      <a:pt x="25" y="8"/>
                    </a:lnTo>
                    <a:lnTo>
                      <a:pt x="25" y="8"/>
                    </a:lnTo>
                    <a:lnTo>
                      <a:pt x="25" y="8"/>
                    </a:lnTo>
                    <a:lnTo>
                      <a:pt x="25" y="8"/>
                    </a:lnTo>
                    <a:lnTo>
                      <a:pt x="25" y="0"/>
                    </a:lnTo>
                    <a:lnTo>
                      <a:pt x="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3" name="Freeform 2998"/>
              <p:cNvSpPr>
                <a:spLocks/>
              </p:cNvSpPr>
              <p:nvPr/>
            </p:nvSpPr>
            <p:spPr bwMode="auto">
              <a:xfrm>
                <a:off x="3206" y="760"/>
                <a:ext cx="9" cy="1"/>
              </a:xfrm>
              <a:custGeom>
                <a:avLst/>
                <a:gdLst/>
                <a:ahLst/>
                <a:cxnLst>
                  <a:cxn ang="0">
                    <a:pos x="9" y="0"/>
                  </a:cxn>
                  <a:cxn ang="0">
                    <a:pos x="9" y="0"/>
                  </a:cxn>
                  <a:cxn ang="0">
                    <a:pos x="0" y="0"/>
                  </a:cxn>
                  <a:cxn ang="0">
                    <a:pos x="0"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4" name="Freeform 2999"/>
              <p:cNvSpPr>
                <a:spLocks noEditPoints="1"/>
              </p:cNvSpPr>
              <p:nvPr/>
            </p:nvSpPr>
            <p:spPr bwMode="auto">
              <a:xfrm>
                <a:off x="3206" y="760"/>
                <a:ext cx="9" cy="1"/>
              </a:xfrm>
              <a:custGeom>
                <a:avLst/>
                <a:gdLst/>
                <a:ahLst/>
                <a:cxnLst>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0" y="0"/>
                  </a:cxn>
                  <a:cxn ang="0">
                    <a:pos x="9" y="0"/>
                  </a:cxn>
                  <a:cxn ang="0">
                    <a:pos x="9" y="0"/>
                  </a:cxn>
                  <a:cxn ang="0">
                    <a:pos x="9" y="0"/>
                  </a:cxn>
                  <a:cxn ang="0">
                    <a:pos x="9" y="0"/>
                  </a:cxn>
                </a:cxnLst>
                <a:rect l="0" t="0" r="r" b="b"/>
                <a:pathLst>
                  <a:path w="9">
                    <a:moveTo>
                      <a:pt x="9" y="0"/>
                    </a:moveTo>
                    <a:lnTo>
                      <a:pt x="9" y="0"/>
                    </a:lnTo>
                    <a:lnTo>
                      <a:pt x="9"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close/>
                    <a:moveTo>
                      <a:pt x="9" y="0"/>
                    </a:moveTo>
                    <a:lnTo>
                      <a:pt x="9" y="0"/>
                    </a:lnTo>
                    <a:lnTo>
                      <a:pt x="9" y="0"/>
                    </a:lnTo>
                    <a:lnTo>
                      <a:pt x="9" y="0"/>
                    </a:lnTo>
                    <a:lnTo>
                      <a:pt x="9" y="0"/>
                    </a:lnTo>
                    <a:lnTo>
                      <a:pt x="9" y="0"/>
                    </a:lnTo>
                    <a:lnTo>
                      <a:pt x="0" y="0"/>
                    </a:lnTo>
                    <a:lnTo>
                      <a:pt x="0" y="0"/>
                    </a:lnTo>
                    <a:lnTo>
                      <a:pt x="9" y="0"/>
                    </a:lnTo>
                    <a:lnTo>
                      <a:pt x="0"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5" name="Freeform 3000"/>
              <p:cNvSpPr>
                <a:spLocks/>
              </p:cNvSpPr>
              <p:nvPr/>
            </p:nvSpPr>
            <p:spPr bwMode="auto">
              <a:xfrm>
                <a:off x="3206" y="760"/>
                <a:ext cx="9" cy="8"/>
              </a:xfrm>
              <a:custGeom>
                <a:avLst/>
                <a:gdLst/>
                <a:ahLst/>
                <a:cxnLst>
                  <a:cxn ang="0">
                    <a:pos x="9" y="8"/>
                  </a:cxn>
                  <a:cxn ang="0">
                    <a:pos x="9" y="8"/>
                  </a:cxn>
                  <a:cxn ang="0">
                    <a:pos x="0" y="8"/>
                  </a:cxn>
                  <a:cxn ang="0">
                    <a:pos x="0" y="8"/>
                  </a:cxn>
                  <a:cxn ang="0">
                    <a:pos x="0" y="8"/>
                  </a:cxn>
                  <a:cxn ang="0">
                    <a:pos x="0" y="0"/>
                  </a:cxn>
                  <a:cxn ang="0">
                    <a:pos x="9" y="0"/>
                  </a:cxn>
                  <a:cxn ang="0">
                    <a:pos x="9" y="8"/>
                  </a:cxn>
                  <a:cxn ang="0">
                    <a:pos x="9" y="8"/>
                  </a:cxn>
                </a:cxnLst>
                <a:rect l="0" t="0" r="r" b="b"/>
                <a:pathLst>
                  <a:path w="9" h="8">
                    <a:moveTo>
                      <a:pt x="9" y="8"/>
                    </a:moveTo>
                    <a:lnTo>
                      <a:pt x="9" y="8"/>
                    </a:lnTo>
                    <a:lnTo>
                      <a:pt x="0" y="8"/>
                    </a:lnTo>
                    <a:lnTo>
                      <a:pt x="0"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6" name="Freeform 3001"/>
              <p:cNvSpPr>
                <a:spLocks noEditPoints="1"/>
              </p:cNvSpPr>
              <p:nvPr/>
            </p:nvSpPr>
            <p:spPr bwMode="auto">
              <a:xfrm>
                <a:off x="3206" y="760"/>
                <a:ext cx="9" cy="8"/>
              </a:xfrm>
              <a:custGeom>
                <a:avLst/>
                <a:gdLst/>
                <a:ahLst/>
                <a:cxnLst>
                  <a:cxn ang="0">
                    <a:pos x="9" y="8"/>
                  </a:cxn>
                  <a:cxn ang="0">
                    <a:pos x="9" y="8"/>
                  </a:cxn>
                  <a:cxn ang="0">
                    <a:pos x="9" y="8"/>
                  </a:cxn>
                  <a:cxn ang="0">
                    <a:pos x="9" y="8"/>
                  </a:cxn>
                  <a:cxn ang="0">
                    <a:pos x="0" y="8"/>
                  </a:cxn>
                  <a:cxn ang="0">
                    <a:pos x="9" y="8"/>
                  </a:cxn>
                  <a:cxn ang="0">
                    <a:pos x="0" y="8"/>
                  </a:cxn>
                  <a:cxn ang="0">
                    <a:pos x="0" y="8"/>
                  </a:cxn>
                  <a:cxn ang="0">
                    <a:pos x="0" y="8"/>
                  </a:cxn>
                  <a:cxn ang="0">
                    <a:pos x="0" y="8"/>
                  </a:cxn>
                  <a:cxn ang="0">
                    <a:pos x="0" y="0"/>
                  </a:cxn>
                  <a:cxn ang="0">
                    <a:pos x="0"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0" y="0"/>
                  </a:cxn>
                  <a:cxn ang="0">
                    <a:pos x="0" y="0"/>
                  </a:cxn>
                  <a:cxn ang="0">
                    <a:pos x="0" y="8"/>
                  </a:cxn>
                  <a:cxn ang="0">
                    <a:pos x="0" y="0"/>
                  </a:cxn>
                  <a:cxn ang="0">
                    <a:pos x="0" y="8"/>
                  </a:cxn>
                  <a:cxn ang="0">
                    <a:pos x="0" y="8"/>
                  </a:cxn>
                  <a:cxn ang="0">
                    <a:pos x="0" y="0"/>
                  </a:cxn>
                  <a:cxn ang="0">
                    <a:pos x="9" y="0"/>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0" y="8"/>
                    </a:lnTo>
                    <a:lnTo>
                      <a:pt x="9" y="8"/>
                    </a:lnTo>
                    <a:lnTo>
                      <a:pt x="0" y="8"/>
                    </a:lnTo>
                    <a:lnTo>
                      <a:pt x="0" y="8"/>
                    </a:lnTo>
                    <a:lnTo>
                      <a:pt x="0" y="8"/>
                    </a:lnTo>
                    <a:lnTo>
                      <a:pt x="0" y="8"/>
                    </a:lnTo>
                    <a:lnTo>
                      <a:pt x="0" y="0"/>
                    </a:lnTo>
                    <a:lnTo>
                      <a:pt x="0" y="0"/>
                    </a:lnTo>
                    <a:lnTo>
                      <a:pt x="9" y="0"/>
                    </a:lnTo>
                    <a:lnTo>
                      <a:pt x="9" y="0"/>
                    </a:lnTo>
                    <a:lnTo>
                      <a:pt x="9" y="8"/>
                    </a:lnTo>
                    <a:lnTo>
                      <a:pt x="9" y="8"/>
                    </a:lnTo>
                    <a:lnTo>
                      <a:pt x="9" y="8"/>
                    </a:lnTo>
                    <a:lnTo>
                      <a:pt x="9" y="8"/>
                    </a:lnTo>
                    <a:close/>
                    <a:moveTo>
                      <a:pt x="9" y="8"/>
                    </a:moveTo>
                    <a:lnTo>
                      <a:pt x="9" y="8"/>
                    </a:lnTo>
                    <a:lnTo>
                      <a:pt x="9" y="0"/>
                    </a:lnTo>
                    <a:lnTo>
                      <a:pt x="9" y="0"/>
                    </a:lnTo>
                    <a:lnTo>
                      <a:pt x="0" y="0"/>
                    </a:lnTo>
                    <a:lnTo>
                      <a:pt x="0" y="0"/>
                    </a:lnTo>
                    <a:lnTo>
                      <a:pt x="0" y="8"/>
                    </a:lnTo>
                    <a:lnTo>
                      <a:pt x="0" y="0"/>
                    </a:lnTo>
                    <a:lnTo>
                      <a:pt x="0" y="8"/>
                    </a:lnTo>
                    <a:lnTo>
                      <a:pt x="0" y="8"/>
                    </a:lnTo>
                    <a:lnTo>
                      <a:pt x="0" y="0"/>
                    </a:lnTo>
                    <a:lnTo>
                      <a:pt x="9" y="0"/>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7" name="Freeform 3002"/>
              <p:cNvSpPr>
                <a:spLocks/>
              </p:cNvSpPr>
              <p:nvPr/>
            </p:nvSpPr>
            <p:spPr bwMode="auto">
              <a:xfrm>
                <a:off x="3247" y="768"/>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8" name="Freeform 3003"/>
              <p:cNvSpPr>
                <a:spLocks noEditPoints="1"/>
              </p:cNvSpPr>
              <p:nvPr/>
            </p:nvSpPr>
            <p:spPr bwMode="auto">
              <a:xfrm>
                <a:off x="3247" y="760"/>
                <a:ext cx="8" cy="8"/>
              </a:xfrm>
              <a:custGeom>
                <a:avLst/>
                <a:gdLst/>
                <a:ahLst/>
                <a:cxnLst>
                  <a:cxn ang="0">
                    <a:pos x="0" y="8"/>
                  </a:cxn>
                  <a:cxn ang="0">
                    <a:pos x="0" y="8"/>
                  </a:cxn>
                  <a:cxn ang="0">
                    <a:pos x="0" y="8"/>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8"/>
                  </a:cxn>
                  <a:cxn ang="0">
                    <a:pos x="8" y="8"/>
                  </a:cxn>
                  <a:cxn ang="0">
                    <a:pos x="8" y="8"/>
                  </a:cxn>
                </a:cxnLst>
                <a:rect l="0" t="0" r="r" b="b"/>
                <a:pathLst>
                  <a:path w="8" h="8">
                    <a:moveTo>
                      <a:pt x="0" y="8"/>
                    </a:moveTo>
                    <a:lnTo>
                      <a:pt x="0" y="8"/>
                    </a:lnTo>
                    <a:lnTo>
                      <a:pt x="0" y="8"/>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9" name="Freeform 3004"/>
              <p:cNvSpPr>
                <a:spLocks/>
              </p:cNvSpPr>
              <p:nvPr/>
            </p:nvSpPr>
            <p:spPr bwMode="auto">
              <a:xfrm>
                <a:off x="3198" y="776"/>
                <a:ext cx="81" cy="113"/>
              </a:xfrm>
              <a:custGeom>
                <a:avLst/>
                <a:gdLst/>
                <a:ahLst/>
                <a:cxnLst>
                  <a:cxn ang="0">
                    <a:pos x="41" y="16"/>
                  </a:cxn>
                  <a:cxn ang="0">
                    <a:pos x="57" y="24"/>
                  </a:cxn>
                  <a:cxn ang="0">
                    <a:pos x="49" y="24"/>
                  </a:cxn>
                  <a:cxn ang="0">
                    <a:pos x="41" y="24"/>
                  </a:cxn>
                  <a:cxn ang="0">
                    <a:pos x="41" y="24"/>
                  </a:cxn>
                  <a:cxn ang="0">
                    <a:pos x="33" y="24"/>
                  </a:cxn>
                  <a:cxn ang="0">
                    <a:pos x="33" y="32"/>
                  </a:cxn>
                  <a:cxn ang="0">
                    <a:pos x="25" y="32"/>
                  </a:cxn>
                  <a:cxn ang="0">
                    <a:pos x="25" y="24"/>
                  </a:cxn>
                  <a:cxn ang="0">
                    <a:pos x="25" y="32"/>
                  </a:cxn>
                  <a:cxn ang="0">
                    <a:pos x="25" y="32"/>
                  </a:cxn>
                  <a:cxn ang="0">
                    <a:pos x="17" y="40"/>
                  </a:cxn>
                  <a:cxn ang="0">
                    <a:pos x="8" y="40"/>
                  </a:cxn>
                  <a:cxn ang="0">
                    <a:pos x="8" y="40"/>
                  </a:cxn>
                  <a:cxn ang="0">
                    <a:pos x="17" y="40"/>
                  </a:cxn>
                  <a:cxn ang="0">
                    <a:pos x="25" y="40"/>
                  </a:cxn>
                  <a:cxn ang="0">
                    <a:pos x="33" y="40"/>
                  </a:cxn>
                  <a:cxn ang="0">
                    <a:pos x="41" y="57"/>
                  </a:cxn>
                  <a:cxn ang="0">
                    <a:pos x="41" y="65"/>
                  </a:cxn>
                  <a:cxn ang="0">
                    <a:pos x="41" y="73"/>
                  </a:cxn>
                  <a:cxn ang="0">
                    <a:pos x="41" y="73"/>
                  </a:cxn>
                  <a:cxn ang="0">
                    <a:pos x="49" y="81"/>
                  </a:cxn>
                  <a:cxn ang="0">
                    <a:pos x="49" y="89"/>
                  </a:cxn>
                  <a:cxn ang="0">
                    <a:pos x="49" y="81"/>
                  </a:cxn>
                  <a:cxn ang="0">
                    <a:pos x="49" y="81"/>
                  </a:cxn>
                  <a:cxn ang="0">
                    <a:pos x="49" y="73"/>
                  </a:cxn>
                  <a:cxn ang="0">
                    <a:pos x="57" y="73"/>
                  </a:cxn>
                  <a:cxn ang="0">
                    <a:pos x="65" y="81"/>
                  </a:cxn>
                  <a:cxn ang="0">
                    <a:pos x="73" y="81"/>
                  </a:cxn>
                  <a:cxn ang="0">
                    <a:pos x="81" y="89"/>
                  </a:cxn>
                  <a:cxn ang="0">
                    <a:pos x="81" y="97"/>
                  </a:cxn>
                  <a:cxn ang="0">
                    <a:pos x="81" y="113"/>
                  </a:cxn>
                  <a:cxn ang="0">
                    <a:pos x="73" y="113"/>
                  </a:cxn>
                  <a:cxn ang="0">
                    <a:pos x="73" y="105"/>
                  </a:cxn>
                  <a:cxn ang="0">
                    <a:pos x="65" y="113"/>
                  </a:cxn>
                  <a:cxn ang="0">
                    <a:pos x="65" y="97"/>
                  </a:cxn>
                  <a:cxn ang="0">
                    <a:pos x="57" y="97"/>
                  </a:cxn>
                  <a:cxn ang="0">
                    <a:pos x="41" y="97"/>
                  </a:cxn>
                  <a:cxn ang="0">
                    <a:pos x="41" y="89"/>
                  </a:cxn>
                  <a:cxn ang="0">
                    <a:pos x="33" y="81"/>
                  </a:cxn>
                  <a:cxn ang="0">
                    <a:pos x="33" y="73"/>
                  </a:cxn>
                  <a:cxn ang="0">
                    <a:pos x="33" y="65"/>
                  </a:cxn>
                  <a:cxn ang="0">
                    <a:pos x="25" y="57"/>
                  </a:cxn>
                  <a:cxn ang="0">
                    <a:pos x="17" y="57"/>
                  </a:cxn>
                  <a:cxn ang="0">
                    <a:pos x="17" y="48"/>
                  </a:cxn>
                  <a:cxn ang="0">
                    <a:pos x="0" y="40"/>
                  </a:cxn>
                  <a:cxn ang="0">
                    <a:pos x="8" y="24"/>
                  </a:cxn>
                  <a:cxn ang="0">
                    <a:pos x="17" y="8"/>
                  </a:cxn>
                  <a:cxn ang="0">
                    <a:pos x="25" y="0"/>
                  </a:cxn>
                  <a:cxn ang="0">
                    <a:pos x="25" y="0"/>
                  </a:cxn>
                  <a:cxn ang="0">
                    <a:pos x="33" y="0"/>
                  </a:cxn>
                  <a:cxn ang="0">
                    <a:pos x="41" y="8"/>
                  </a:cxn>
                </a:cxnLst>
                <a:rect l="0" t="0" r="r" b="b"/>
                <a:pathLst>
                  <a:path w="81" h="113">
                    <a:moveTo>
                      <a:pt x="33" y="16"/>
                    </a:moveTo>
                    <a:lnTo>
                      <a:pt x="33" y="16"/>
                    </a:lnTo>
                    <a:lnTo>
                      <a:pt x="33" y="8"/>
                    </a:lnTo>
                    <a:lnTo>
                      <a:pt x="41" y="16"/>
                    </a:lnTo>
                    <a:lnTo>
                      <a:pt x="49" y="16"/>
                    </a:lnTo>
                    <a:lnTo>
                      <a:pt x="49" y="16"/>
                    </a:lnTo>
                    <a:lnTo>
                      <a:pt x="49" y="16"/>
                    </a:lnTo>
                    <a:lnTo>
                      <a:pt x="57" y="24"/>
                    </a:lnTo>
                    <a:lnTo>
                      <a:pt x="57" y="24"/>
                    </a:lnTo>
                    <a:lnTo>
                      <a:pt x="57" y="24"/>
                    </a:lnTo>
                    <a:lnTo>
                      <a:pt x="49" y="24"/>
                    </a:lnTo>
                    <a:lnTo>
                      <a:pt x="49" y="24"/>
                    </a:lnTo>
                    <a:lnTo>
                      <a:pt x="49" y="24"/>
                    </a:lnTo>
                    <a:lnTo>
                      <a:pt x="49" y="24"/>
                    </a:lnTo>
                    <a:lnTo>
                      <a:pt x="49" y="24"/>
                    </a:lnTo>
                    <a:lnTo>
                      <a:pt x="41" y="24"/>
                    </a:lnTo>
                    <a:lnTo>
                      <a:pt x="41" y="32"/>
                    </a:lnTo>
                    <a:lnTo>
                      <a:pt x="41" y="32"/>
                    </a:lnTo>
                    <a:lnTo>
                      <a:pt x="41" y="24"/>
                    </a:lnTo>
                    <a:lnTo>
                      <a:pt x="41" y="24"/>
                    </a:lnTo>
                    <a:lnTo>
                      <a:pt x="41" y="24"/>
                    </a:lnTo>
                    <a:lnTo>
                      <a:pt x="33" y="24"/>
                    </a:lnTo>
                    <a:lnTo>
                      <a:pt x="33" y="24"/>
                    </a:lnTo>
                    <a:lnTo>
                      <a:pt x="33" y="24"/>
                    </a:lnTo>
                    <a:lnTo>
                      <a:pt x="33" y="24"/>
                    </a:lnTo>
                    <a:lnTo>
                      <a:pt x="33" y="24"/>
                    </a:lnTo>
                    <a:lnTo>
                      <a:pt x="33" y="32"/>
                    </a:lnTo>
                    <a:lnTo>
                      <a:pt x="33" y="32"/>
                    </a:lnTo>
                    <a:lnTo>
                      <a:pt x="33" y="32"/>
                    </a:lnTo>
                    <a:lnTo>
                      <a:pt x="25" y="32"/>
                    </a:lnTo>
                    <a:lnTo>
                      <a:pt x="25" y="32"/>
                    </a:lnTo>
                    <a:lnTo>
                      <a:pt x="25" y="32"/>
                    </a:lnTo>
                    <a:lnTo>
                      <a:pt x="25" y="32"/>
                    </a:lnTo>
                    <a:lnTo>
                      <a:pt x="25" y="32"/>
                    </a:lnTo>
                    <a:lnTo>
                      <a:pt x="25" y="32"/>
                    </a:lnTo>
                    <a:lnTo>
                      <a:pt x="25" y="24"/>
                    </a:lnTo>
                    <a:lnTo>
                      <a:pt x="25" y="24"/>
                    </a:lnTo>
                    <a:lnTo>
                      <a:pt x="25" y="24"/>
                    </a:lnTo>
                    <a:lnTo>
                      <a:pt x="25" y="24"/>
                    </a:lnTo>
                    <a:lnTo>
                      <a:pt x="25" y="32"/>
                    </a:lnTo>
                    <a:lnTo>
                      <a:pt x="25" y="32"/>
                    </a:lnTo>
                    <a:lnTo>
                      <a:pt x="25" y="32"/>
                    </a:lnTo>
                    <a:lnTo>
                      <a:pt x="25" y="32"/>
                    </a:lnTo>
                    <a:lnTo>
                      <a:pt x="25" y="32"/>
                    </a:lnTo>
                    <a:lnTo>
                      <a:pt x="25" y="40"/>
                    </a:lnTo>
                    <a:lnTo>
                      <a:pt x="17" y="40"/>
                    </a:lnTo>
                    <a:lnTo>
                      <a:pt x="17" y="40"/>
                    </a:lnTo>
                    <a:lnTo>
                      <a:pt x="17" y="40"/>
                    </a:lnTo>
                    <a:lnTo>
                      <a:pt x="17" y="40"/>
                    </a:lnTo>
                    <a:lnTo>
                      <a:pt x="8" y="40"/>
                    </a:lnTo>
                    <a:lnTo>
                      <a:pt x="8" y="40"/>
                    </a:lnTo>
                    <a:lnTo>
                      <a:pt x="8" y="40"/>
                    </a:lnTo>
                    <a:lnTo>
                      <a:pt x="8" y="40"/>
                    </a:lnTo>
                    <a:lnTo>
                      <a:pt x="8" y="40"/>
                    </a:lnTo>
                    <a:lnTo>
                      <a:pt x="8" y="40"/>
                    </a:lnTo>
                    <a:lnTo>
                      <a:pt x="8" y="40"/>
                    </a:lnTo>
                    <a:lnTo>
                      <a:pt x="17" y="40"/>
                    </a:lnTo>
                    <a:lnTo>
                      <a:pt x="17" y="40"/>
                    </a:lnTo>
                    <a:lnTo>
                      <a:pt x="17" y="40"/>
                    </a:lnTo>
                    <a:lnTo>
                      <a:pt x="17" y="40"/>
                    </a:lnTo>
                    <a:lnTo>
                      <a:pt x="25" y="40"/>
                    </a:lnTo>
                    <a:lnTo>
                      <a:pt x="25" y="40"/>
                    </a:lnTo>
                    <a:lnTo>
                      <a:pt x="25" y="40"/>
                    </a:lnTo>
                    <a:lnTo>
                      <a:pt x="25" y="40"/>
                    </a:lnTo>
                    <a:lnTo>
                      <a:pt x="25" y="40"/>
                    </a:lnTo>
                    <a:lnTo>
                      <a:pt x="25" y="40"/>
                    </a:lnTo>
                    <a:lnTo>
                      <a:pt x="33" y="40"/>
                    </a:lnTo>
                    <a:lnTo>
                      <a:pt x="33" y="40"/>
                    </a:lnTo>
                    <a:lnTo>
                      <a:pt x="33" y="48"/>
                    </a:lnTo>
                    <a:lnTo>
                      <a:pt x="33" y="48"/>
                    </a:lnTo>
                    <a:lnTo>
                      <a:pt x="33" y="48"/>
                    </a:lnTo>
                    <a:lnTo>
                      <a:pt x="41" y="57"/>
                    </a:lnTo>
                    <a:lnTo>
                      <a:pt x="41" y="57"/>
                    </a:lnTo>
                    <a:lnTo>
                      <a:pt x="41" y="65"/>
                    </a:lnTo>
                    <a:lnTo>
                      <a:pt x="41" y="65"/>
                    </a:lnTo>
                    <a:lnTo>
                      <a:pt x="41" y="65"/>
                    </a:lnTo>
                    <a:lnTo>
                      <a:pt x="41" y="65"/>
                    </a:lnTo>
                    <a:lnTo>
                      <a:pt x="41" y="65"/>
                    </a:lnTo>
                    <a:lnTo>
                      <a:pt x="41" y="65"/>
                    </a:lnTo>
                    <a:lnTo>
                      <a:pt x="41" y="73"/>
                    </a:lnTo>
                    <a:lnTo>
                      <a:pt x="41" y="73"/>
                    </a:lnTo>
                    <a:lnTo>
                      <a:pt x="41" y="73"/>
                    </a:lnTo>
                    <a:lnTo>
                      <a:pt x="41" y="73"/>
                    </a:lnTo>
                    <a:lnTo>
                      <a:pt x="41" y="73"/>
                    </a:lnTo>
                    <a:lnTo>
                      <a:pt x="41" y="73"/>
                    </a:lnTo>
                    <a:lnTo>
                      <a:pt x="41" y="81"/>
                    </a:lnTo>
                    <a:lnTo>
                      <a:pt x="49" y="81"/>
                    </a:lnTo>
                    <a:lnTo>
                      <a:pt x="49" y="81"/>
                    </a:lnTo>
                    <a:lnTo>
                      <a:pt x="49" y="89"/>
                    </a:lnTo>
                    <a:lnTo>
                      <a:pt x="49" y="89"/>
                    </a:lnTo>
                    <a:lnTo>
                      <a:pt x="49" y="89"/>
                    </a:lnTo>
                    <a:lnTo>
                      <a:pt x="49" y="89"/>
                    </a:lnTo>
                    <a:lnTo>
                      <a:pt x="49" y="89"/>
                    </a:lnTo>
                    <a:lnTo>
                      <a:pt x="49" y="89"/>
                    </a:lnTo>
                    <a:lnTo>
                      <a:pt x="49" y="81"/>
                    </a:lnTo>
                    <a:lnTo>
                      <a:pt x="49" y="81"/>
                    </a:lnTo>
                    <a:lnTo>
                      <a:pt x="49" y="81"/>
                    </a:lnTo>
                    <a:lnTo>
                      <a:pt x="49" y="81"/>
                    </a:lnTo>
                    <a:lnTo>
                      <a:pt x="49" y="81"/>
                    </a:lnTo>
                    <a:lnTo>
                      <a:pt x="49" y="81"/>
                    </a:lnTo>
                    <a:lnTo>
                      <a:pt x="49" y="73"/>
                    </a:lnTo>
                    <a:lnTo>
                      <a:pt x="49" y="73"/>
                    </a:lnTo>
                    <a:lnTo>
                      <a:pt x="49" y="73"/>
                    </a:lnTo>
                    <a:lnTo>
                      <a:pt x="49" y="73"/>
                    </a:lnTo>
                    <a:lnTo>
                      <a:pt x="49" y="73"/>
                    </a:lnTo>
                    <a:lnTo>
                      <a:pt x="57" y="73"/>
                    </a:lnTo>
                    <a:lnTo>
                      <a:pt x="57" y="73"/>
                    </a:lnTo>
                    <a:lnTo>
                      <a:pt x="57" y="73"/>
                    </a:lnTo>
                    <a:lnTo>
                      <a:pt x="65" y="73"/>
                    </a:lnTo>
                    <a:lnTo>
                      <a:pt x="65" y="81"/>
                    </a:lnTo>
                    <a:lnTo>
                      <a:pt x="65" y="81"/>
                    </a:lnTo>
                    <a:lnTo>
                      <a:pt x="65" y="81"/>
                    </a:lnTo>
                    <a:lnTo>
                      <a:pt x="65" y="81"/>
                    </a:lnTo>
                    <a:lnTo>
                      <a:pt x="73" y="81"/>
                    </a:lnTo>
                    <a:lnTo>
                      <a:pt x="73" y="81"/>
                    </a:lnTo>
                    <a:lnTo>
                      <a:pt x="73" y="81"/>
                    </a:lnTo>
                    <a:lnTo>
                      <a:pt x="81" y="81"/>
                    </a:lnTo>
                    <a:lnTo>
                      <a:pt x="81" y="89"/>
                    </a:lnTo>
                    <a:lnTo>
                      <a:pt x="81" y="89"/>
                    </a:lnTo>
                    <a:lnTo>
                      <a:pt x="81" y="89"/>
                    </a:lnTo>
                    <a:lnTo>
                      <a:pt x="81" y="97"/>
                    </a:lnTo>
                    <a:lnTo>
                      <a:pt x="81" y="97"/>
                    </a:lnTo>
                    <a:lnTo>
                      <a:pt x="81" y="97"/>
                    </a:lnTo>
                    <a:lnTo>
                      <a:pt x="81" y="97"/>
                    </a:lnTo>
                    <a:lnTo>
                      <a:pt x="81" y="97"/>
                    </a:lnTo>
                    <a:lnTo>
                      <a:pt x="81" y="105"/>
                    </a:lnTo>
                    <a:lnTo>
                      <a:pt x="81" y="105"/>
                    </a:lnTo>
                    <a:lnTo>
                      <a:pt x="81" y="113"/>
                    </a:lnTo>
                    <a:lnTo>
                      <a:pt x="81" y="113"/>
                    </a:lnTo>
                    <a:lnTo>
                      <a:pt x="81" y="113"/>
                    </a:lnTo>
                    <a:lnTo>
                      <a:pt x="73" y="113"/>
                    </a:lnTo>
                    <a:lnTo>
                      <a:pt x="73" y="113"/>
                    </a:lnTo>
                    <a:lnTo>
                      <a:pt x="73" y="113"/>
                    </a:lnTo>
                    <a:lnTo>
                      <a:pt x="73" y="113"/>
                    </a:lnTo>
                    <a:lnTo>
                      <a:pt x="73" y="113"/>
                    </a:lnTo>
                    <a:lnTo>
                      <a:pt x="73" y="105"/>
                    </a:lnTo>
                    <a:lnTo>
                      <a:pt x="73" y="105"/>
                    </a:lnTo>
                    <a:lnTo>
                      <a:pt x="73" y="113"/>
                    </a:lnTo>
                    <a:lnTo>
                      <a:pt x="65" y="113"/>
                    </a:lnTo>
                    <a:lnTo>
                      <a:pt x="65" y="113"/>
                    </a:lnTo>
                    <a:lnTo>
                      <a:pt x="65" y="105"/>
                    </a:lnTo>
                    <a:lnTo>
                      <a:pt x="65" y="105"/>
                    </a:lnTo>
                    <a:lnTo>
                      <a:pt x="65" y="105"/>
                    </a:lnTo>
                    <a:lnTo>
                      <a:pt x="65" y="97"/>
                    </a:lnTo>
                    <a:lnTo>
                      <a:pt x="57" y="97"/>
                    </a:lnTo>
                    <a:lnTo>
                      <a:pt x="57" y="97"/>
                    </a:lnTo>
                    <a:lnTo>
                      <a:pt x="57" y="97"/>
                    </a:lnTo>
                    <a:lnTo>
                      <a:pt x="57" y="97"/>
                    </a:lnTo>
                    <a:lnTo>
                      <a:pt x="49" y="97"/>
                    </a:lnTo>
                    <a:lnTo>
                      <a:pt x="49" y="97"/>
                    </a:lnTo>
                    <a:lnTo>
                      <a:pt x="49" y="97"/>
                    </a:lnTo>
                    <a:lnTo>
                      <a:pt x="41" y="97"/>
                    </a:lnTo>
                    <a:lnTo>
                      <a:pt x="41" y="97"/>
                    </a:lnTo>
                    <a:lnTo>
                      <a:pt x="41" y="97"/>
                    </a:lnTo>
                    <a:lnTo>
                      <a:pt x="49" y="97"/>
                    </a:lnTo>
                    <a:lnTo>
                      <a:pt x="41" y="89"/>
                    </a:lnTo>
                    <a:lnTo>
                      <a:pt x="41" y="89"/>
                    </a:lnTo>
                    <a:lnTo>
                      <a:pt x="41" y="89"/>
                    </a:lnTo>
                    <a:lnTo>
                      <a:pt x="33" y="89"/>
                    </a:lnTo>
                    <a:lnTo>
                      <a:pt x="33" y="81"/>
                    </a:lnTo>
                    <a:lnTo>
                      <a:pt x="33" y="81"/>
                    </a:lnTo>
                    <a:lnTo>
                      <a:pt x="33" y="81"/>
                    </a:lnTo>
                    <a:lnTo>
                      <a:pt x="33" y="81"/>
                    </a:lnTo>
                    <a:lnTo>
                      <a:pt x="33" y="73"/>
                    </a:lnTo>
                    <a:lnTo>
                      <a:pt x="33" y="73"/>
                    </a:lnTo>
                    <a:lnTo>
                      <a:pt x="33" y="73"/>
                    </a:lnTo>
                    <a:lnTo>
                      <a:pt x="33" y="65"/>
                    </a:lnTo>
                    <a:lnTo>
                      <a:pt x="33" y="65"/>
                    </a:lnTo>
                    <a:lnTo>
                      <a:pt x="33" y="65"/>
                    </a:lnTo>
                    <a:lnTo>
                      <a:pt x="33" y="57"/>
                    </a:lnTo>
                    <a:lnTo>
                      <a:pt x="33" y="57"/>
                    </a:lnTo>
                    <a:lnTo>
                      <a:pt x="25" y="57"/>
                    </a:lnTo>
                    <a:lnTo>
                      <a:pt x="25" y="57"/>
                    </a:lnTo>
                    <a:lnTo>
                      <a:pt x="25" y="57"/>
                    </a:lnTo>
                    <a:lnTo>
                      <a:pt x="25" y="57"/>
                    </a:lnTo>
                    <a:lnTo>
                      <a:pt x="17" y="57"/>
                    </a:lnTo>
                    <a:lnTo>
                      <a:pt x="17" y="57"/>
                    </a:lnTo>
                    <a:lnTo>
                      <a:pt x="17" y="57"/>
                    </a:lnTo>
                    <a:lnTo>
                      <a:pt x="17" y="48"/>
                    </a:lnTo>
                    <a:lnTo>
                      <a:pt x="17" y="48"/>
                    </a:lnTo>
                    <a:lnTo>
                      <a:pt x="17" y="48"/>
                    </a:lnTo>
                    <a:lnTo>
                      <a:pt x="8" y="48"/>
                    </a:lnTo>
                    <a:lnTo>
                      <a:pt x="0" y="40"/>
                    </a:lnTo>
                    <a:lnTo>
                      <a:pt x="0" y="40"/>
                    </a:lnTo>
                    <a:lnTo>
                      <a:pt x="0" y="40"/>
                    </a:lnTo>
                    <a:lnTo>
                      <a:pt x="0" y="40"/>
                    </a:lnTo>
                    <a:lnTo>
                      <a:pt x="0" y="32"/>
                    </a:lnTo>
                    <a:lnTo>
                      <a:pt x="8" y="24"/>
                    </a:lnTo>
                    <a:lnTo>
                      <a:pt x="8" y="24"/>
                    </a:lnTo>
                    <a:lnTo>
                      <a:pt x="17" y="16"/>
                    </a:lnTo>
                    <a:lnTo>
                      <a:pt x="17" y="16"/>
                    </a:lnTo>
                    <a:lnTo>
                      <a:pt x="17" y="8"/>
                    </a:lnTo>
                    <a:lnTo>
                      <a:pt x="17" y="8"/>
                    </a:lnTo>
                    <a:lnTo>
                      <a:pt x="17" y="8"/>
                    </a:lnTo>
                    <a:lnTo>
                      <a:pt x="17" y="0"/>
                    </a:lnTo>
                    <a:lnTo>
                      <a:pt x="25" y="0"/>
                    </a:lnTo>
                    <a:lnTo>
                      <a:pt x="25" y="0"/>
                    </a:lnTo>
                    <a:lnTo>
                      <a:pt x="25" y="0"/>
                    </a:lnTo>
                    <a:lnTo>
                      <a:pt x="25" y="0"/>
                    </a:lnTo>
                    <a:lnTo>
                      <a:pt x="25" y="0"/>
                    </a:lnTo>
                    <a:lnTo>
                      <a:pt x="33" y="0"/>
                    </a:lnTo>
                    <a:lnTo>
                      <a:pt x="33" y="0"/>
                    </a:lnTo>
                    <a:lnTo>
                      <a:pt x="33" y="0"/>
                    </a:lnTo>
                    <a:lnTo>
                      <a:pt x="33" y="0"/>
                    </a:lnTo>
                    <a:lnTo>
                      <a:pt x="33" y="0"/>
                    </a:lnTo>
                    <a:lnTo>
                      <a:pt x="33" y="0"/>
                    </a:lnTo>
                    <a:lnTo>
                      <a:pt x="33" y="0"/>
                    </a:lnTo>
                    <a:lnTo>
                      <a:pt x="41" y="8"/>
                    </a:lnTo>
                    <a:lnTo>
                      <a:pt x="41" y="8"/>
                    </a:lnTo>
                    <a:lnTo>
                      <a:pt x="33" y="8"/>
                    </a:lnTo>
                    <a:lnTo>
                      <a:pt x="33"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0" name="Freeform 3005"/>
              <p:cNvSpPr>
                <a:spLocks noEditPoints="1"/>
              </p:cNvSpPr>
              <p:nvPr/>
            </p:nvSpPr>
            <p:spPr bwMode="auto">
              <a:xfrm>
                <a:off x="3198" y="776"/>
                <a:ext cx="81" cy="113"/>
              </a:xfrm>
              <a:custGeom>
                <a:avLst/>
                <a:gdLst/>
                <a:ahLst/>
                <a:cxnLst>
                  <a:cxn ang="0">
                    <a:pos x="49" y="16"/>
                  </a:cxn>
                  <a:cxn ang="0">
                    <a:pos x="49" y="32"/>
                  </a:cxn>
                  <a:cxn ang="0">
                    <a:pos x="41" y="24"/>
                  </a:cxn>
                  <a:cxn ang="0">
                    <a:pos x="33" y="32"/>
                  </a:cxn>
                  <a:cxn ang="0">
                    <a:pos x="25" y="32"/>
                  </a:cxn>
                  <a:cxn ang="0">
                    <a:pos x="25" y="32"/>
                  </a:cxn>
                  <a:cxn ang="0">
                    <a:pos x="17" y="40"/>
                  </a:cxn>
                  <a:cxn ang="0">
                    <a:pos x="8" y="40"/>
                  </a:cxn>
                  <a:cxn ang="0">
                    <a:pos x="25" y="40"/>
                  </a:cxn>
                  <a:cxn ang="0">
                    <a:pos x="33" y="48"/>
                  </a:cxn>
                  <a:cxn ang="0">
                    <a:pos x="41" y="65"/>
                  </a:cxn>
                  <a:cxn ang="0">
                    <a:pos x="41" y="73"/>
                  </a:cxn>
                  <a:cxn ang="0">
                    <a:pos x="49" y="89"/>
                  </a:cxn>
                  <a:cxn ang="0">
                    <a:pos x="49" y="81"/>
                  </a:cxn>
                  <a:cxn ang="0">
                    <a:pos x="49" y="73"/>
                  </a:cxn>
                  <a:cxn ang="0">
                    <a:pos x="65" y="81"/>
                  </a:cxn>
                  <a:cxn ang="0">
                    <a:pos x="81" y="89"/>
                  </a:cxn>
                  <a:cxn ang="0">
                    <a:pos x="81" y="105"/>
                  </a:cxn>
                  <a:cxn ang="0">
                    <a:pos x="73" y="113"/>
                  </a:cxn>
                  <a:cxn ang="0">
                    <a:pos x="65" y="113"/>
                  </a:cxn>
                  <a:cxn ang="0">
                    <a:pos x="57" y="97"/>
                  </a:cxn>
                  <a:cxn ang="0">
                    <a:pos x="41" y="97"/>
                  </a:cxn>
                  <a:cxn ang="0">
                    <a:pos x="33" y="89"/>
                  </a:cxn>
                  <a:cxn ang="0">
                    <a:pos x="33" y="73"/>
                  </a:cxn>
                  <a:cxn ang="0">
                    <a:pos x="25" y="57"/>
                  </a:cxn>
                  <a:cxn ang="0">
                    <a:pos x="17" y="48"/>
                  </a:cxn>
                  <a:cxn ang="0">
                    <a:pos x="0" y="32"/>
                  </a:cxn>
                  <a:cxn ang="0">
                    <a:pos x="17" y="8"/>
                  </a:cxn>
                  <a:cxn ang="0">
                    <a:pos x="25" y="0"/>
                  </a:cxn>
                  <a:cxn ang="0">
                    <a:pos x="41" y="0"/>
                  </a:cxn>
                  <a:cxn ang="0">
                    <a:pos x="33" y="0"/>
                  </a:cxn>
                  <a:cxn ang="0">
                    <a:pos x="25" y="0"/>
                  </a:cxn>
                  <a:cxn ang="0">
                    <a:pos x="25" y="8"/>
                  </a:cxn>
                  <a:cxn ang="0">
                    <a:pos x="0" y="32"/>
                  </a:cxn>
                  <a:cxn ang="0">
                    <a:pos x="17" y="48"/>
                  </a:cxn>
                  <a:cxn ang="0">
                    <a:pos x="25" y="57"/>
                  </a:cxn>
                  <a:cxn ang="0">
                    <a:pos x="33" y="73"/>
                  </a:cxn>
                  <a:cxn ang="0">
                    <a:pos x="33" y="89"/>
                  </a:cxn>
                  <a:cxn ang="0">
                    <a:pos x="49" y="97"/>
                  </a:cxn>
                  <a:cxn ang="0">
                    <a:pos x="65" y="97"/>
                  </a:cxn>
                  <a:cxn ang="0">
                    <a:pos x="65" y="113"/>
                  </a:cxn>
                  <a:cxn ang="0">
                    <a:pos x="73" y="113"/>
                  </a:cxn>
                  <a:cxn ang="0">
                    <a:pos x="81" y="105"/>
                  </a:cxn>
                  <a:cxn ang="0">
                    <a:pos x="81" y="89"/>
                  </a:cxn>
                  <a:cxn ang="0">
                    <a:pos x="65" y="81"/>
                  </a:cxn>
                  <a:cxn ang="0">
                    <a:pos x="49" y="73"/>
                  </a:cxn>
                  <a:cxn ang="0">
                    <a:pos x="49" y="81"/>
                  </a:cxn>
                  <a:cxn ang="0">
                    <a:pos x="49" y="89"/>
                  </a:cxn>
                  <a:cxn ang="0">
                    <a:pos x="41" y="73"/>
                  </a:cxn>
                  <a:cxn ang="0">
                    <a:pos x="41" y="65"/>
                  </a:cxn>
                  <a:cxn ang="0">
                    <a:pos x="33" y="48"/>
                  </a:cxn>
                  <a:cxn ang="0">
                    <a:pos x="25" y="40"/>
                  </a:cxn>
                  <a:cxn ang="0">
                    <a:pos x="8" y="40"/>
                  </a:cxn>
                  <a:cxn ang="0">
                    <a:pos x="17" y="40"/>
                  </a:cxn>
                  <a:cxn ang="0">
                    <a:pos x="25" y="32"/>
                  </a:cxn>
                  <a:cxn ang="0">
                    <a:pos x="25" y="24"/>
                  </a:cxn>
                  <a:cxn ang="0">
                    <a:pos x="33" y="32"/>
                  </a:cxn>
                  <a:cxn ang="0">
                    <a:pos x="33" y="24"/>
                  </a:cxn>
                  <a:cxn ang="0">
                    <a:pos x="49" y="24"/>
                  </a:cxn>
                  <a:cxn ang="0">
                    <a:pos x="49" y="24"/>
                  </a:cxn>
                  <a:cxn ang="0">
                    <a:pos x="33" y="16"/>
                  </a:cxn>
                </a:cxnLst>
                <a:rect l="0" t="0" r="r" b="b"/>
                <a:pathLst>
                  <a:path w="81" h="113">
                    <a:moveTo>
                      <a:pt x="33" y="16"/>
                    </a:moveTo>
                    <a:lnTo>
                      <a:pt x="33" y="8"/>
                    </a:lnTo>
                    <a:lnTo>
                      <a:pt x="33" y="8"/>
                    </a:lnTo>
                    <a:lnTo>
                      <a:pt x="33" y="8"/>
                    </a:lnTo>
                    <a:lnTo>
                      <a:pt x="33" y="8"/>
                    </a:lnTo>
                    <a:lnTo>
                      <a:pt x="33" y="8"/>
                    </a:lnTo>
                    <a:lnTo>
                      <a:pt x="41" y="16"/>
                    </a:lnTo>
                    <a:lnTo>
                      <a:pt x="49" y="16"/>
                    </a:lnTo>
                    <a:lnTo>
                      <a:pt x="49" y="16"/>
                    </a:lnTo>
                    <a:lnTo>
                      <a:pt x="49" y="16"/>
                    </a:lnTo>
                    <a:lnTo>
                      <a:pt x="49" y="16"/>
                    </a:lnTo>
                    <a:lnTo>
                      <a:pt x="49" y="16"/>
                    </a:lnTo>
                    <a:lnTo>
                      <a:pt x="49" y="16"/>
                    </a:lnTo>
                    <a:lnTo>
                      <a:pt x="57" y="24"/>
                    </a:lnTo>
                    <a:lnTo>
                      <a:pt x="57" y="24"/>
                    </a:lnTo>
                    <a:lnTo>
                      <a:pt x="57" y="24"/>
                    </a:lnTo>
                    <a:lnTo>
                      <a:pt x="57" y="24"/>
                    </a:lnTo>
                    <a:lnTo>
                      <a:pt x="57" y="24"/>
                    </a:lnTo>
                    <a:lnTo>
                      <a:pt x="57" y="24"/>
                    </a:lnTo>
                    <a:lnTo>
                      <a:pt x="57" y="24"/>
                    </a:lnTo>
                    <a:lnTo>
                      <a:pt x="57" y="24"/>
                    </a:lnTo>
                    <a:lnTo>
                      <a:pt x="49" y="24"/>
                    </a:lnTo>
                    <a:lnTo>
                      <a:pt x="49" y="24"/>
                    </a:lnTo>
                    <a:lnTo>
                      <a:pt x="49" y="24"/>
                    </a:lnTo>
                    <a:lnTo>
                      <a:pt x="49" y="24"/>
                    </a:lnTo>
                    <a:lnTo>
                      <a:pt x="49" y="32"/>
                    </a:lnTo>
                    <a:lnTo>
                      <a:pt x="49" y="32"/>
                    </a:lnTo>
                    <a:lnTo>
                      <a:pt x="41" y="32"/>
                    </a:lnTo>
                    <a:lnTo>
                      <a:pt x="41" y="24"/>
                    </a:lnTo>
                    <a:lnTo>
                      <a:pt x="41" y="32"/>
                    </a:lnTo>
                    <a:lnTo>
                      <a:pt x="41" y="32"/>
                    </a:lnTo>
                    <a:lnTo>
                      <a:pt x="41" y="32"/>
                    </a:lnTo>
                    <a:lnTo>
                      <a:pt x="41" y="32"/>
                    </a:lnTo>
                    <a:lnTo>
                      <a:pt x="41" y="32"/>
                    </a:lnTo>
                    <a:lnTo>
                      <a:pt x="41" y="24"/>
                    </a:lnTo>
                    <a:lnTo>
                      <a:pt x="41" y="24"/>
                    </a:lnTo>
                    <a:lnTo>
                      <a:pt x="41" y="24"/>
                    </a:lnTo>
                    <a:lnTo>
                      <a:pt x="41" y="24"/>
                    </a:lnTo>
                    <a:lnTo>
                      <a:pt x="41" y="24"/>
                    </a:lnTo>
                    <a:lnTo>
                      <a:pt x="41" y="24"/>
                    </a:lnTo>
                    <a:lnTo>
                      <a:pt x="33" y="24"/>
                    </a:lnTo>
                    <a:lnTo>
                      <a:pt x="33" y="24"/>
                    </a:lnTo>
                    <a:lnTo>
                      <a:pt x="33" y="24"/>
                    </a:lnTo>
                    <a:lnTo>
                      <a:pt x="33" y="24"/>
                    </a:lnTo>
                    <a:lnTo>
                      <a:pt x="33" y="24"/>
                    </a:lnTo>
                    <a:lnTo>
                      <a:pt x="33" y="24"/>
                    </a:lnTo>
                    <a:lnTo>
                      <a:pt x="33" y="24"/>
                    </a:lnTo>
                    <a:lnTo>
                      <a:pt x="33" y="24"/>
                    </a:lnTo>
                    <a:lnTo>
                      <a:pt x="33" y="24"/>
                    </a:lnTo>
                    <a:lnTo>
                      <a:pt x="33" y="24"/>
                    </a:lnTo>
                    <a:lnTo>
                      <a:pt x="33" y="32"/>
                    </a:lnTo>
                    <a:lnTo>
                      <a:pt x="33" y="32"/>
                    </a:lnTo>
                    <a:lnTo>
                      <a:pt x="33" y="32"/>
                    </a:lnTo>
                    <a:lnTo>
                      <a:pt x="33" y="32"/>
                    </a:lnTo>
                    <a:lnTo>
                      <a:pt x="25" y="32"/>
                    </a:lnTo>
                    <a:lnTo>
                      <a:pt x="25" y="32"/>
                    </a:lnTo>
                    <a:lnTo>
                      <a:pt x="25" y="32"/>
                    </a:lnTo>
                    <a:lnTo>
                      <a:pt x="25" y="32"/>
                    </a:lnTo>
                    <a:lnTo>
                      <a:pt x="25" y="32"/>
                    </a:lnTo>
                    <a:lnTo>
                      <a:pt x="25" y="32"/>
                    </a:lnTo>
                    <a:lnTo>
                      <a:pt x="25" y="32"/>
                    </a:lnTo>
                    <a:lnTo>
                      <a:pt x="25" y="32"/>
                    </a:lnTo>
                    <a:lnTo>
                      <a:pt x="25" y="24"/>
                    </a:lnTo>
                    <a:lnTo>
                      <a:pt x="25" y="24"/>
                    </a:lnTo>
                    <a:lnTo>
                      <a:pt x="25" y="32"/>
                    </a:lnTo>
                    <a:lnTo>
                      <a:pt x="25" y="32"/>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40"/>
                    </a:lnTo>
                    <a:lnTo>
                      <a:pt x="25" y="40"/>
                    </a:lnTo>
                    <a:lnTo>
                      <a:pt x="17" y="40"/>
                    </a:lnTo>
                    <a:lnTo>
                      <a:pt x="17" y="40"/>
                    </a:lnTo>
                    <a:lnTo>
                      <a:pt x="17" y="40"/>
                    </a:lnTo>
                    <a:lnTo>
                      <a:pt x="17" y="40"/>
                    </a:lnTo>
                    <a:lnTo>
                      <a:pt x="17" y="40"/>
                    </a:lnTo>
                    <a:lnTo>
                      <a:pt x="17" y="40"/>
                    </a:lnTo>
                    <a:lnTo>
                      <a:pt x="17"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17" y="40"/>
                    </a:lnTo>
                    <a:lnTo>
                      <a:pt x="8" y="40"/>
                    </a:lnTo>
                    <a:lnTo>
                      <a:pt x="17" y="40"/>
                    </a:lnTo>
                    <a:lnTo>
                      <a:pt x="17" y="40"/>
                    </a:lnTo>
                    <a:lnTo>
                      <a:pt x="17" y="40"/>
                    </a:lnTo>
                    <a:lnTo>
                      <a:pt x="17" y="40"/>
                    </a:lnTo>
                    <a:lnTo>
                      <a:pt x="17" y="40"/>
                    </a:lnTo>
                    <a:lnTo>
                      <a:pt x="17"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33" y="40"/>
                    </a:lnTo>
                    <a:lnTo>
                      <a:pt x="33" y="40"/>
                    </a:lnTo>
                    <a:lnTo>
                      <a:pt x="33" y="40"/>
                    </a:lnTo>
                    <a:lnTo>
                      <a:pt x="33" y="40"/>
                    </a:lnTo>
                    <a:lnTo>
                      <a:pt x="33" y="48"/>
                    </a:lnTo>
                    <a:lnTo>
                      <a:pt x="33" y="48"/>
                    </a:lnTo>
                    <a:lnTo>
                      <a:pt x="33" y="48"/>
                    </a:lnTo>
                    <a:lnTo>
                      <a:pt x="33" y="48"/>
                    </a:lnTo>
                    <a:lnTo>
                      <a:pt x="33" y="48"/>
                    </a:lnTo>
                    <a:lnTo>
                      <a:pt x="41" y="57"/>
                    </a:lnTo>
                    <a:lnTo>
                      <a:pt x="41" y="57"/>
                    </a:lnTo>
                    <a:lnTo>
                      <a:pt x="41" y="57"/>
                    </a:lnTo>
                    <a:lnTo>
                      <a:pt x="41" y="57"/>
                    </a:lnTo>
                    <a:lnTo>
                      <a:pt x="41" y="65"/>
                    </a:lnTo>
                    <a:lnTo>
                      <a:pt x="41" y="65"/>
                    </a:lnTo>
                    <a:lnTo>
                      <a:pt x="41" y="65"/>
                    </a:lnTo>
                    <a:lnTo>
                      <a:pt x="41" y="65"/>
                    </a:lnTo>
                    <a:lnTo>
                      <a:pt x="41" y="65"/>
                    </a:lnTo>
                    <a:lnTo>
                      <a:pt x="41" y="65"/>
                    </a:lnTo>
                    <a:lnTo>
                      <a:pt x="41" y="65"/>
                    </a:lnTo>
                    <a:lnTo>
                      <a:pt x="41" y="65"/>
                    </a:lnTo>
                    <a:lnTo>
                      <a:pt x="41" y="65"/>
                    </a:lnTo>
                    <a:lnTo>
                      <a:pt x="41" y="65"/>
                    </a:lnTo>
                    <a:lnTo>
                      <a:pt x="41" y="73"/>
                    </a:lnTo>
                    <a:lnTo>
                      <a:pt x="41" y="73"/>
                    </a:lnTo>
                    <a:lnTo>
                      <a:pt x="41" y="73"/>
                    </a:lnTo>
                    <a:lnTo>
                      <a:pt x="41" y="73"/>
                    </a:lnTo>
                    <a:lnTo>
                      <a:pt x="41" y="73"/>
                    </a:lnTo>
                    <a:lnTo>
                      <a:pt x="41" y="73"/>
                    </a:lnTo>
                    <a:lnTo>
                      <a:pt x="41" y="73"/>
                    </a:lnTo>
                    <a:lnTo>
                      <a:pt x="41" y="73"/>
                    </a:lnTo>
                    <a:lnTo>
                      <a:pt x="49" y="73"/>
                    </a:lnTo>
                    <a:lnTo>
                      <a:pt x="49" y="73"/>
                    </a:lnTo>
                    <a:lnTo>
                      <a:pt x="49" y="73"/>
                    </a:lnTo>
                    <a:lnTo>
                      <a:pt x="41" y="81"/>
                    </a:lnTo>
                    <a:lnTo>
                      <a:pt x="41" y="81"/>
                    </a:lnTo>
                    <a:lnTo>
                      <a:pt x="49" y="81"/>
                    </a:lnTo>
                    <a:lnTo>
                      <a:pt x="49"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73"/>
                    </a:lnTo>
                    <a:lnTo>
                      <a:pt x="49" y="73"/>
                    </a:lnTo>
                    <a:lnTo>
                      <a:pt x="49" y="73"/>
                    </a:lnTo>
                    <a:lnTo>
                      <a:pt x="49" y="73"/>
                    </a:lnTo>
                    <a:lnTo>
                      <a:pt x="49" y="73"/>
                    </a:lnTo>
                    <a:lnTo>
                      <a:pt x="49" y="73"/>
                    </a:lnTo>
                    <a:lnTo>
                      <a:pt x="49" y="73"/>
                    </a:lnTo>
                    <a:lnTo>
                      <a:pt x="49" y="73"/>
                    </a:lnTo>
                    <a:lnTo>
                      <a:pt x="57" y="73"/>
                    </a:lnTo>
                    <a:lnTo>
                      <a:pt x="57" y="73"/>
                    </a:lnTo>
                    <a:lnTo>
                      <a:pt x="57" y="73"/>
                    </a:lnTo>
                    <a:lnTo>
                      <a:pt x="57" y="73"/>
                    </a:lnTo>
                    <a:lnTo>
                      <a:pt x="65" y="73"/>
                    </a:lnTo>
                    <a:lnTo>
                      <a:pt x="65" y="73"/>
                    </a:lnTo>
                    <a:lnTo>
                      <a:pt x="65" y="81"/>
                    </a:lnTo>
                    <a:lnTo>
                      <a:pt x="65" y="81"/>
                    </a:lnTo>
                    <a:lnTo>
                      <a:pt x="65" y="81"/>
                    </a:lnTo>
                    <a:lnTo>
                      <a:pt x="65" y="81"/>
                    </a:lnTo>
                    <a:lnTo>
                      <a:pt x="65" y="81"/>
                    </a:lnTo>
                    <a:lnTo>
                      <a:pt x="65" y="81"/>
                    </a:lnTo>
                    <a:lnTo>
                      <a:pt x="65" y="81"/>
                    </a:lnTo>
                    <a:lnTo>
                      <a:pt x="73" y="81"/>
                    </a:lnTo>
                    <a:lnTo>
                      <a:pt x="73" y="81"/>
                    </a:lnTo>
                    <a:lnTo>
                      <a:pt x="73" y="81"/>
                    </a:lnTo>
                    <a:lnTo>
                      <a:pt x="73" y="81"/>
                    </a:lnTo>
                    <a:lnTo>
                      <a:pt x="73" y="81"/>
                    </a:lnTo>
                    <a:lnTo>
                      <a:pt x="73" y="81"/>
                    </a:lnTo>
                    <a:lnTo>
                      <a:pt x="81" y="81"/>
                    </a:lnTo>
                    <a:lnTo>
                      <a:pt x="81" y="81"/>
                    </a:lnTo>
                    <a:lnTo>
                      <a:pt x="81" y="89"/>
                    </a:lnTo>
                    <a:lnTo>
                      <a:pt x="81" y="89"/>
                    </a:lnTo>
                    <a:lnTo>
                      <a:pt x="81" y="89"/>
                    </a:lnTo>
                    <a:lnTo>
                      <a:pt x="81" y="89"/>
                    </a:lnTo>
                    <a:lnTo>
                      <a:pt x="81" y="89"/>
                    </a:lnTo>
                    <a:lnTo>
                      <a:pt x="81" y="89"/>
                    </a:lnTo>
                    <a:lnTo>
                      <a:pt x="81" y="97"/>
                    </a:lnTo>
                    <a:lnTo>
                      <a:pt x="81" y="97"/>
                    </a:lnTo>
                    <a:lnTo>
                      <a:pt x="81" y="97"/>
                    </a:lnTo>
                    <a:lnTo>
                      <a:pt x="81" y="97"/>
                    </a:lnTo>
                    <a:lnTo>
                      <a:pt x="81" y="97"/>
                    </a:lnTo>
                    <a:lnTo>
                      <a:pt x="81" y="97"/>
                    </a:lnTo>
                    <a:lnTo>
                      <a:pt x="81" y="97"/>
                    </a:lnTo>
                    <a:lnTo>
                      <a:pt x="81" y="97"/>
                    </a:lnTo>
                    <a:lnTo>
                      <a:pt x="81" y="97"/>
                    </a:lnTo>
                    <a:lnTo>
                      <a:pt x="81" y="105"/>
                    </a:lnTo>
                    <a:lnTo>
                      <a:pt x="81" y="105"/>
                    </a:lnTo>
                    <a:lnTo>
                      <a:pt x="81" y="105"/>
                    </a:lnTo>
                    <a:lnTo>
                      <a:pt x="81" y="105"/>
                    </a:lnTo>
                    <a:lnTo>
                      <a:pt x="81" y="113"/>
                    </a:lnTo>
                    <a:lnTo>
                      <a:pt x="81" y="113"/>
                    </a:lnTo>
                    <a:lnTo>
                      <a:pt x="81" y="113"/>
                    </a:lnTo>
                    <a:lnTo>
                      <a:pt x="81" y="113"/>
                    </a:lnTo>
                    <a:lnTo>
                      <a:pt x="81" y="113"/>
                    </a:lnTo>
                    <a:lnTo>
                      <a:pt x="81" y="113"/>
                    </a:lnTo>
                    <a:lnTo>
                      <a:pt x="73" y="113"/>
                    </a:lnTo>
                    <a:lnTo>
                      <a:pt x="73" y="113"/>
                    </a:lnTo>
                    <a:lnTo>
                      <a:pt x="73" y="113"/>
                    </a:lnTo>
                    <a:lnTo>
                      <a:pt x="73" y="113"/>
                    </a:lnTo>
                    <a:lnTo>
                      <a:pt x="73" y="113"/>
                    </a:lnTo>
                    <a:lnTo>
                      <a:pt x="73" y="113"/>
                    </a:lnTo>
                    <a:lnTo>
                      <a:pt x="73" y="113"/>
                    </a:lnTo>
                    <a:lnTo>
                      <a:pt x="73" y="113"/>
                    </a:lnTo>
                    <a:lnTo>
                      <a:pt x="73" y="105"/>
                    </a:lnTo>
                    <a:lnTo>
                      <a:pt x="73" y="113"/>
                    </a:lnTo>
                    <a:lnTo>
                      <a:pt x="73" y="113"/>
                    </a:lnTo>
                    <a:lnTo>
                      <a:pt x="73" y="113"/>
                    </a:lnTo>
                    <a:lnTo>
                      <a:pt x="73" y="113"/>
                    </a:lnTo>
                    <a:lnTo>
                      <a:pt x="73" y="105"/>
                    </a:lnTo>
                    <a:lnTo>
                      <a:pt x="73" y="113"/>
                    </a:lnTo>
                    <a:lnTo>
                      <a:pt x="73" y="113"/>
                    </a:lnTo>
                    <a:lnTo>
                      <a:pt x="65" y="113"/>
                    </a:lnTo>
                    <a:lnTo>
                      <a:pt x="65" y="113"/>
                    </a:lnTo>
                    <a:lnTo>
                      <a:pt x="65" y="113"/>
                    </a:lnTo>
                    <a:lnTo>
                      <a:pt x="65" y="113"/>
                    </a:lnTo>
                    <a:lnTo>
                      <a:pt x="65" y="113"/>
                    </a:lnTo>
                    <a:lnTo>
                      <a:pt x="65" y="105"/>
                    </a:lnTo>
                    <a:lnTo>
                      <a:pt x="65" y="105"/>
                    </a:lnTo>
                    <a:lnTo>
                      <a:pt x="65" y="105"/>
                    </a:lnTo>
                    <a:lnTo>
                      <a:pt x="65" y="105"/>
                    </a:lnTo>
                    <a:lnTo>
                      <a:pt x="65" y="105"/>
                    </a:lnTo>
                    <a:lnTo>
                      <a:pt x="65" y="105"/>
                    </a:lnTo>
                    <a:lnTo>
                      <a:pt x="65" y="97"/>
                    </a:lnTo>
                    <a:lnTo>
                      <a:pt x="65" y="97"/>
                    </a:lnTo>
                    <a:lnTo>
                      <a:pt x="57" y="97"/>
                    </a:lnTo>
                    <a:lnTo>
                      <a:pt x="57" y="97"/>
                    </a:lnTo>
                    <a:lnTo>
                      <a:pt x="57" y="97"/>
                    </a:lnTo>
                    <a:lnTo>
                      <a:pt x="57" y="97"/>
                    </a:lnTo>
                    <a:lnTo>
                      <a:pt x="57" y="97"/>
                    </a:lnTo>
                    <a:lnTo>
                      <a:pt x="57" y="97"/>
                    </a:lnTo>
                    <a:lnTo>
                      <a:pt x="57" y="97"/>
                    </a:lnTo>
                    <a:lnTo>
                      <a:pt x="49" y="97"/>
                    </a:lnTo>
                    <a:lnTo>
                      <a:pt x="49" y="97"/>
                    </a:lnTo>
                    <a:lnTo>
                      <a:pt x="49" y="97"/>
                    </a:lnTo>
                    <a:lnTo>
                      <a:pt x="49" y="97"/>
                    </a:lnTo>
                    <a:lnTo>
                      <a:pt x="49" y="97"/>
                    </a:lnTo>
                    <a:lnTo>
                      <a:pt x="49" y="97"/>
                    </a:lnTo>
                    <a:lnTo>
                      <a:pt x="41" y="97"/>
                    </a:lnTo>
                    <a:lnTo>
                      <a:pt x="41" y="97"/>
                    </a:lnTo>
                    <a:lnTo>
                      <a:pt x="41" y="97"/>
                    </a:lnTo>
                    <a:lnTo>
                      <a:pt x="41" y="97"/>
                    </a:lnTo>
                    <a:lnTo>
                      <a:pt x="41" y="97"/>
                    </a:lnTo>
                    <a:lnTo>
                      <a:pt x="41" y="97"/>
                    </a:lnTo>
                    <a:lnTo>
                      <a:pt x="41" y="97"/>
                    </a:lnTo>
                    <a:lnTo>
                      <a:pt x="41" y="97"/>
                    </a:lnTo>
                    <a:lnTo>
                      <a:pt x="41" y="89"/>
                    </a:lnTo>
                    <a:lnTo>
                      <a:pt x="41" y="89"/>
                    </a:lnTo>
                    <a:lnTo>
                      <a:pt x="41" y="89"/>
                    </a:lnTo>
                    <a:lnTo>
                      <a:pt x="33" y="89"/>
                    </a:lnTo>
                    <a:lnTo>
                      <a:pt x="33" y="89"/>
                    </a:lnTo>
                    <a:lnTo>
                      <a:pt x="33" y="89"/>
                    </a:lnTo>
                    <a:lnTo>
                      <a:pt x="33" y="89"/>
                    </a:lnTo>
                    <a:lnTo>
                      <a:pt x="33" y="89"/>
                    </a:lnTo>
                    <a:lnTo>
                      <a:pt x="33" y="81"/>
                    </a:lnTo>
                    <a:lnTo>
                      <a:pt x="33" y="81"/>
                    </a:lnTo>
                    <a:lnTo>
                      <a:pt x="33" y="81"/>
                    </a:lnTo>
                    <a:lnTo>
                      <a:pt x="33" y="81"/>
                    </a:lnTo>
                    <a:lnTo>
                      <a:pt x="33" y="81"/>
                    </a:lnTo>
                    <a:lnTo>
                      <a:pt x="33" y="81"/>
                    </a:lnTo>
                    <a:lnTo>
                      <a:pt x="33" y="81"/>
                    </a:lnTo>
                    <a:lnTo>
                      <a:pt x="33" y="73"/>
                    </a:lnTo>
                    <a:lnTo>
                      <a:pt x="33" y="73"/>
                    </a:lnTo>
                    <a:lnTo>
                      <a:pt x="33" y="73"/>
                    </a:lnTo>
                    <a:lnTo>
                      <a:pt x="33" y="73"/>
                    </a:lnTo>
                    <a:lnTo>
                      <a:pt x="33" y="73"/>
                    </a:lnTo>
                    <a:lnTo>
                      <a:pt x="33" y="73"/>
                    </a:lnTo>
                    <a:lnTo>
                      <a:pt x="33" y="65"/>
                    </a:lnTo>
                    <a:lnTo>
                      <a:pt x="33" y="65"/>
                    </a:lnTo>
                    <a:lnTo>
                      <a:pt x="33" y="65"/>
                    </a:lnTo>
                    <a:lnTo>
                      <a:pt x="33" y="65"/>
                    </a:lnTo>
                    <a:lnTo>
                      <a:pt x="33" y="65"/>
                    </a:lnTo>
                    <a:lnTo>
                      <a:pt x="33" y="57"/>
                    </a:lnTo>
                    <a:lnTo>
                      <a:pt x="33" y="57"/>
                    </a:lnTo>
                    <a:lnTo>
                      <a:pt x="33" y="57"/>
                    </a:lnTo>
                    <a:lnTo>
                      <a:pt x="25" y="57"/>
                    </a:lnTo>
                    <a:lnTo>
                      <a:pt x="25" y="57"/>
                    </a:lnTo>
                    <a:lnTo>
                      <a:pt x="25" y="57"/>
                    </a:lnTo>
                    <a:lnTo>
                      <a:pt x="25" y="57"/>
                    </a:lnTo>
                    <a:lnTo>
                      <a:pt x="25" y="57"/>
                    </a:lnTo>
                    <a:lnTo>
                      <a:pt x="25" y="57"/>
                    </a:lnTo>
                    <a:lnTo>
                      <a:pt x="25" y="57"/>
                    </a:lnTo>
                    <a:lnTo>
                      <a:pt x="17" y="57"/>
                    </a:lnTo>
                    <a:lnTo>
                      <a:pt x="17" y="57"/>
                    </a:lnTo>
                    <a:lnTo>
                      <a:pt x="17" y="57"/>
                    </a:lnTo>
                    <a:lnTo>
                      <a:pt x="17" y="57"/>
                    </a:lnTo>
                    <a:lnTo>
                      <a:pt x="17" y="57"/>
                    </a:lnTo>
                    <a:lnTo>
                      <a:pt x="17" y="57"/>
                    </a:lnTo>
                    <a:lnTo>
                      <a:pt x="17" y="57"/>
                    </a:lnTo>
                    <a:lnTo>
                      <a:pt x="17" y="57"/>
                    </a:lnTo>
                    <a:lnTo>
                      <a:pt x="17" y="48"/>
                    </a:lnTo>
                    <a:lnTo>
                      <a:pt x="17" y="48"/>
                    </a:lnTo>
                    <a:lnTo>
                      <a:pt x="8" y="48"/>
                    </a:lnTo>
                    <a:lnTo>
                      <a:pt x="8" y="48"/>
                    </a:lnTo>
                    <a:lnTo>
                      <a:pt x="8" y="48"/>
                    </a:lnTo>
                    <a:lnTo>
                      <a:pt x="8" y="48"/>
                    </a:lnTo>
                    <a:lnTo>
                      <a:pt x="0" y="40"/>
                    </a:lnTo>
                    <a:lnTo>
                      <a:pt x="0" y="40"/>
                    </a:lnTo>
                    <a:lnTo>
                      <a:pt x="0" y="40"/>
                    </a:lnTo>
                    <a:lnTo>
                      <a:pt x="0" y="40"/>
                    </a:lnTo>
                    <a:lnTo>
                      <a:pt x="0" y="40"/>
                    </a:lnTo>
                    <a:lnTo>
                      <a:pt x="0" y="40"/>
                    </a:lnTo>
                    <a:lnTo>
                      <a:pt x="0" y="40"/>
                    </a:lnTo>
                    <a:lnTo>
                      <a:pt x="0" y="32"/>
                    </a:lnTo>
                    <a:lnTo>
                      <a:pt x="0" y="32"/>
                    </a:lnTo>
                    <a:lnTo>
                      <a:pt x="8" y="24"/>
                    </a:lnTo>
                    <a:lnTo>
                      <a:pt x="8" y="24"/>
                    </a:lnTo>
                    <a:lnTo>
                      <a:pt x="8" y="24"/>
                    </a:lnTo>
                    <a:lnTo>
                      <a:pt x="8" y="24"/>
                    </a:lnTo>
                    <a:lnTo>
                      <a:pt x="17" y="16"/>
                    </a:lnTo>
                    <a:lnTo>
                      <a:pt x="17" y="16"/>
                    </a:lnTo>
                    <a:lnTo>
                      <a:pt x="17" y="8"/>
                    </a:lnTo>
                    <a:lnTo>
                      <a:pt x="17" y="8"/>
                    </a:lnTo>
                    <a:lnTo>
                      <a:pt x="17" y="8"/>
                    </a:lnTo>
                    <a:lnTo>
                      <a:pt x="17" y="8"/>
                    </a:lnTo>
                    <a:lnTo>
                      <a:pt x="17" y="8"/>
                    </a:lnTo>
                    <a:lnTo>
                      <a:pt x="17" y="8"/>
                    </a:lnTo>
                    <a:lnTo>
                      <a:pt x="17" y="8"/>
                    </a:lnTo>
                    <a:lnTo>
                      <a:pt x="17" y="8"/>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33" y="0"/>
                    </a:lnTo>
                    <a:lnTo>
                      <a:pt x="33" y="0"/>
                    </a:lnTo>
                    <a:lnTo>
                      <a:pt x="33" y="0"/>
                    </a:lnTo>
                    <a:lnTo>
                      <a:pt x="33" y="0"/>
                    </a:lnTo>
                    <a:lnTo>
                      <a:pt x="33" y="0"/>
                    </a:lnTo>
                    <a:lnTo>
                      <a:pt x="33" y="0"/>
                    </a:lnTo>
                    <a:lnTo>
                      <a:pt x="33" y="0"/>
                    </a:lnTo>
                    <a:lnTo>
                      <a:pt x="33" y="0"/>
                    </a:lnTo>
                    <a:lnTo>
                      <a:pt x="33" y="0"/>
                    </a:lnTo>
                    <a:lnTo>
                      <a:pt x="33" y="0"/>
                    </a:lnTo>
                    <a:lnTo>
                      <a:pt x="41" y="0"/>
                    </a:lnTo>
                    <a:lnTo>
                      <a:pt x="41" y="0"/>
                    </a:lnTo>
                    <a:lnTo>
                      <a:pt x="41" y="8"/>
                    </a:lnTo>
                    <a:lnTo>
                      <a:pt x="41" y="8"/>
                    </a:lnTo>
                    <a:lnTo>
                      <a:pt x="41" y="8"/>
                    </a:lnTo>
                    <a:lnTo>
                      <a:pt x="41" y="8"/>
                    </a:lnTo>
                    <a:lnTo>
                      <a:pt x="33" y="8"/>
                    </a:lnTo>
                    <a:lnTo>
                      <a:pt x="33" y="16"/>
                    </a:lnTo>
                    <a:close/>
                    <a:moveTo>
                      <a:pt x="33" y="8"/>
                    </a:moveTo>
                    <a:lnTo>
                      <a:pt x="41" y="8"/>
                    </a:lnTo>
                    <a:lnTo>
                      <a:pt x="33" y="8"/>
                    </a:lnTo>
                    <a:lnTo>
                      <a:pt x="41" y="8"/>
                    </a:lnTo>
                    <a:lnTo>
                      <a:pt x="41" y="8"/>
                    </a:lnTo>
                    <a:lnTo>
                      <a:pt x="33" y="0"/>
                    </a:lnTo>
                    <a:lnTo>
                      <a:pt x="33" y="0"/>
                    </a:lnTo>
                    <a:lnTo>
                      <a:pt x="33" y="0"/>
                    </a:lnTo>
                    <a:lnTo>
                      <a:pt x="33" y="0"/>
                    </a:lnTo>
                    <a:lnTo>
                      <a:pt x="33" y="0"/>
                    </a:lnTo>
                    <a:lnTo>
                      <a:pt x="33" y="0"/>
                    </a:lnTo>
                    <a:lnTo>
                      <a:pt x="33" y="0"/>
                    </a:lnTo>
                    <a:lnTo>
                      <a:pt x="33" y="0"/>
                    </a:lnTo>
                    <a:lnTo>
                      <a:pt x="33" y="0"/>
                    </a:lnTo>
                    <a:lnTo>
                      <a:pt x="33" y="0"/>
                    </a:lnTo>
                    <a:lnTo>
                      <a:pt x="33" y="0"/>
                    </a:lnTo>
                    <a:lnTo>
                      <a:pt x="33" y="0"/>
                    </a:lnTo>
                    <a:lnTo>
                      <a:pt x="25" y="0"/>
                    </a:lnTo>
                    <a:lnTo>
                      <a:pt x="25" y="0"/>
                    </a:lnTo>
                    <a:lnTo>
                      <a:pt x="25" y="0"/>
                    </a:lnTo>
                    <a:lnTo>
                      <a:pt x="25" y="0"/>
                    </a:lnTo>
                    <a:lnTo>
                      <a:pt x="25" y="0"/>
                    </a:lnTo>
                    <a:lnTo>
                      <a:pt x="25" y="0"/>
                    </a:lnTo>
                    <a:lnTo>
                      <a:pt x="25" y="0"/>
                    </a:lnTo>
                    <a:lnTo>
                      <a:pt x="25" y="0"/>
                    </a:lnTo>
                    <a:lnTo>
                      <a:pt x="25" y="0"/>
                    </a:lnTo>
                    <a:lnTo>
                      <a:pt x="25" y="0"/>
                    </a:lnTo>
                    <a:lnTo>
                      <a:pt x="25" y="0"/>
                    </a:lnTo>
                    <a:lnTo>
                      <a:pt x="17" y="0"/>
                    </a:lnTo>
                    <a:lnTo>
                      <a:pt x="25" y="0"/>
                    </a:lnTo>
                    <a:lnTo>
                      <a:pt x="25" y="8"/>
                    </a:lnTo>
                    <a:lnTo>
                      <a:pt x="25" y="8"/>
                    </a:lnTo>
                    <a:lnTo>
                      <a:pt x="17" y="8"/>
                    </a:lnTo>
                    <a:lnTo>
                      <a:pt x="17" y="8"/>
                    </a:lnTo>
                    <a:lnTo>
                      <a:pt x="17" y="8"/>
                    </a:lnTo>
                    <a:lnTo>
                      <a:pt x="17" y="16"/>
                    </a:lnTo>
                    <a:lnTo>
                      <a:pt x="17" y="16"/>
                    </a:lnTo>
                    <a:lnTo>
                      <a:pt x="17" y="16"/>
                    </a:lnTo>
                    <a:lnTo>
                      <a:pt x="17" y="16"/>
                    </a:lnTo>
                    <a:lnTo>
                      <a:pt x="17" y="16"/>
                    </a:lnTo>
                    <a:lnTo>
                      <a:pt x="8" y="24"/>
                    </a:lnTo>
                    <a:lnTo>
                      <a:pt x="8" y="24"/>
                    </a:lnTo>
                    <a:lnTo>
                      <a:pt x="8" y="24"/>
                    </a:lnTo>
                    <a:lnTo>
                      <a:pt x="8" y="24"/>
                    </a:lnTo>
                    <a:lnTo>
                      <a:pt x="0" y="32"/>
                    </a:lnTo>
                    <a:lnTo>
                      <a:pt x="0" y="32"/>
                    </a:lnTo>
                    <a:lnTo>
                      <a:pt x="0" y="40"/>
                    </a:lnTo>
                    <a:lnTo>
                      <a:pt x="0" y="40"/>
                    </a:lnTo>
                    <a:lnTo>
                      <a:pt x="0" y="40"/>
                    </a:lnTo>
                    <a:lnTo>
                      <a:pt x="0" y="40"/>
                    </a:lnTo>
                    <a:lnTo>
                      <a:pt x="0" y="40"/>
                    </a:lnTo>
                    <a:lnTo>
                      <a:pt x="0" y="40"/>
                    </a:lnTo>
                    <a:lnTo>
                      <a:pt x="0" y="40"/>
                    </a:lnTo>
                    <a:lnTo>
                      <a:pt x="8" y="48"/>
                    </a:lnTo>
                    <a:lnTo>
                      <a:pt x="8" y="48"/>
                    </a:lnTo>
                    <a:lnTo>
                      <a:pt x="17" y="48"/>
                    </a:lnTo>
                    <a:lnTo>
                      <a:pt x="17" y="48"/>
                    </a:lnTo>
                    <a:lnTo>
                      <a:pt x="17" y="48"/>
                    </a:lnTo>
                    <a:lnTo>
                      <a:pt x="17" y="48"/>
                    </a:lnTo>
                    <a:lnTo>
                      <a:pt x="17" y="48"/>
                    </a:lnTo>
                    <a:lnTo>
                      <a:pt x="17" y="48"/>
                    </a:lnTo>
                    <a:lnTo>
                      <a:pt x="17" y="57"/>
                    </a:lnTo>
                    <a:lnTo>
                      <a:pt x="17" y="57"/>
                    </a:lnTo>
                    <a:lnTo>
                      <a:pt x="17" y="57"/>
                    </a:lnTo>
                    <a:lnTo>
                      <a:pt x="17" y="57"/>
                    </a:lnTo>
                    <a:lnTo>
                      <a:pt x="17" y="57"/>
                    </a:lnTo>
                    <a:lnTo>
                      <a:pt x="17" y="57"/>
                    </a:lnTo>
                    <a:lnTo>
                      <a:pt x="17" y="57"/>
                    </a:lnTo>
                    <a:lnTo>
                      <a:pt x="25" y="57"/>
                    </a:lnTo>
                    <a:lnTo>
                      <a:pt x="25" y="57"/>
                    </a:lnTo>
                    <a:lnTo>
                      <a:pt x="25" y="57"/>
                    </a:lnTo>
                    <a:lnTo>
                      <a:pt x="25" y="57"/>
                    </a:lnTo>
                    <a:lnTo>
                      <a:pt x="25" y="57"/>
                    </a:lnTo>
                    <a:lnTo>
                      <a:pt x="25" y="57"/>
                    </a:lnTo>
                    <a:lnTo>
                      <a:pt x="33" y="57"/>
                    </a:lnTo>
                    <a:lnTo>
                      <a:pt x="33" y="57"/>
                    </a:lnTo>
                    <a:lnTo>
                      <a:pt x="33" y="57"/>
                    </a:lnTo>
                    <a:lnTo>
                      <a:pt x="33" y="65"/>
                    </a:lnTo>
                    <a:lnTo>
                      <a:pt x="33" y="65"/>
                    </a:lnTo>
                    <a:lnTo>
                      <a:pt x="33" y="65"/>
                    </a:lnTo>
                    <a:lnTo>
                      <a:pt x="33" y="65"/>
                    </a:lnTo>
                    <a:lnTo>
                      <a:pt x="33" y="65"/>
                    </a:lnTo>
                    <a:lnTo>
                      <a:pt x="33" y="73"/>
                    </a:lnTo>
                    <a:lnTo>
                      <a:pt x="33" y="73"/>
                    </a:lnTo>
                    <a:lnTo>
                      <a:pt x="33" y="73"/>
                    </a:lnTo>
                    <a:lnTo>
                      <a:pt x="33" y="73"/>
                    </a:lnTo>
                    <a:lnTo>
                      <a:pt x="33" y="73"/>
                    </a:lnTo>
                    <a:lnTo>
                      <a:pt x="33" y="73"/>
                    </a:lnTo>
                    <a:lnTo>
                      <a:pt x="33" y="81"/>
                    </a:lnTo>
                    <a:lnTo>
                      <a:pt x="33" y="81"/>
                    </a:lnTo>
                    <a:lnTo>
                      <a:pt x="33" y="81"/>
                    </a:lnTo>
                    <a:lnTo>
                      <a:pt x="33" y="81"/>
                    </a:lnTo>
                    <a:lnTo>
                      <a:pt x="33" y="81"/>
                    </a:lnTo>
                    <a:lnTo>
                      <a:pt x="33" y="81"/>
                    </a:lnTo>
                    <a:lnTo>
                      <a:pt x="33" y="89"/>
                    </a:lnTo>
                    <a:lnTo>
                      <a:pt x="33" y="81"/>
                    </a:lnTo>
                    <a:lnTo>
                      <a:pt x="33" y="89"/>
                    </a:lnTo>
                    <a:lnTo>
                      <a:pt x="41" y="89"/>
                    </a:lnTo>
                    <a:lnTo>
                      <a:pt x="41" y="89"/>
                    </a:lnTo>
                    <a:lnTo>
                      <a:pt x="41" y="89"/>
                    </a:lnTo>
                    <a:lnTo>
                      <a:pt x="41" y="89"/>
                    </a:lnTo>
                    <a:lnTo>
                      <a:pt x="41" y="89"/>
                    </a:lnTo>
                    <a:lnTo>
                      <a:pt x="41" y="89"/>
                    </a:lnTo>
                    <a:lnTo>
                      <a:pt x="49" y="97"/>
                    </a:lnTo>
                    <a:lnTo>
                      <a:pt x="49" y="97"/>
                    </a:lnTo>
                    <a:lnTo>
                      <a:pt x="41" y="97"/>
                    </a:lnTo>
                    <a:lnTo>
                      <a:pt x="41" y="97"/>
                    </a:lnTo>
                    <a:lnTo>
                      <a:pt x="41" y="97"/>
                    </a:lnTo>
                    <a:lnTo>
                      <a:pt x="41" y="97"/>
                    </a:lnTo>
                    <a:lnTo>
                      <a:pt x="49" y="97"/>
                    </a:lnTo>
                    <a:lnTo>
                      <a:pt x="41" y="97"/>
                    </a:lnTo>
                    <a:lnTo>
                      <a:pt x="49" y="97"/>
                    </a:lnTo>
                    <a:lnTo>
                      <a:pt x="49" y="97"/>
                    </a:lnTo>
                    <a:lnTo>
                      <a:pt x="49" y="97"/>
                    </a:lnTo>
                    <a:lnTo>
                      <a:pt x="49" y="97"/>
                    </a:lnTo>
                    <a:lnTo>
                      <a:pt x="49" y="97"/>
                    </a:lnTo>
                    <a:lnTo>
                      <a:pt x="49" y="97"/>
                    </a:lnTo>
                    <a:lnTo>
                      <a:pt x="57" y="97"/>
                    </a:lnTo>
                    <a:lnTo>
                      <a:pt x="57" y="97"/>
                    </a:lnTo>
                    <a:lnTo>
                      <a:pt x="57" y="97"/>
                    </a:lnTo>
                    <a:lnTo>
                      <a:pt x="57" y="97"/>
                    </a:lnTo>
                    <a:lnTo>
                      <a:pt x="57" y="97"/>
                    </a:lnTo>
                    <a:lnTo>
                      <a:pt x="65" y="97"/>
                    </a:lnTo>
                    <a:lnTo>
                      <a:pt x="57" y="97"/>
                    </a:lnTo>
                    <a:lnTo>
                      <a:pt x="65" y="97"/>
                    </a:lnTo>
                    <a:lnTo>
                      <a:pt x="65" y="97"/>
                    </a:lnTo>
                    <a:lnTo>
                      <a:pt x="65" y="105"/>
                    </a:lnTo>
                    <a:lnTo>
                      <a:pt x="65" y="105"/>
                    </a:lnTo>
                    <a:lnTo>
                      <a:pt x="65" y="105"/>
                    </a:lnTo>
                    <a:lnTo>
                      <a:pt x="65" y="105"/>
                    </a:lnTo>
                    <a:lnTo>
                      <a:pt x="65" y="105"/>
                    </a:lnTo>
                    <a:lnTo>
                      <a:pt x="65" y="105"/>
                    </a:lnTo>
                    <a:lnTo>
                      <a:pt x="65" y="105"/>
                    </a:lnTo>
                    <a:lnTo>
                      <a:pt x="65" y="113"/>
                    </a:lnTo>
                    <a:lnTo>
                      <a:pt x="65" y="113"/>
                    </a:lnTo>
                    <a:lnTo>
                      <a:pt x="65" y="113"/>
                    </a:lnTo>
                    <a:lnTo>
                      <a:pt x="73" y="113"/>
                    </a:lnTo>
                    <a:lnTo>
                      <a:pt x="73" y="113"/>
                    </a:lnTo>
                    <a:lnTo>
                      <a:pt x="73" y="105"/>
                    </a:lnTo>
                    <a:lnTo>
                      <a:pt x="73" y="105"/>
                    </a:lnTo>
                    <a:lnTo>
                      <a:pt x="73" y="105"/>
                    </a:lnTo>
                    <a:lnTo>
                      <a:pt x="73" y="105"/>
                    </a:lnTo>
                    <a:lnTo>
                      <a:pt x="81" y="105"/>
                    </a:lnTo>
                    <a:lnTo>
                      <a:pt x="81" y="113"/>
                    </a:lnTo>
                    <a:lnTo>
                      <a:pt x="81" y="113"/>
                    </a:lnTo>
                    <a:lnTo>
                      <a:pt x="73" y="113"/>
                    </a:lnTo>
                    <a:lnTo>
                      <a:pt x="73" y="113"/>
                    </a:lnTo>
                    <a:lnTo>
                      <a:pt x="73" y="113"/>
                    </a:lnTo>
                    <a:lnTo>
                      <a:pt x="73" y="113"/>
                    </a:lnTo>
                    <a:lnTo>
                      <a:pt x="73" y="113"/>
                    </a:lnTo>
                    <a:lnTo>
                      <a:pt x="73" y="113"/>
                    </a:lnTo>
                    <a:lnTo>
                      <a:pt x="81" y="113"/>
                    </a:lnTo>
                    <a:lnTo>
                      <a:pt x="73" y="113"/>
                    </a:lnTo>
                    <a:lnTo>
                      <a:pt x="81" y="113"/>
                    </a:lnTo>
                    <a:lnTo>
                      <a:pt x="81" y="113"/>
                    </a:lnTo>
                    <a:lnTo>
                      <a:pt x="81" y="113"/>
                    </a:lnTo>
                    <a:lnTo>
                      <a:pt x="81" y="113"/>
                    </a:lnTo>
                    <a:lnTo>
                      <a:pt x="81" y="113"/>
                    </a:lnTo>
                    <a:lnTo>
                      <a:pt x="81" y="105"/>
                    </a:lnTo>
                    <a:lnTo>
                      <a:pt x="81" y="105"/>
                    </a:lnTo>
                    <a:lnTo>
                      <a:pt x="81" y="105"/>
                    </a:lnTo>
                    <a:lnTo>
                      <a:pt x="81" y="105"/>
                    </a:lnTo>
                    <a:lnTo>
                      <a:pt x="81" y="105"/>
                    </a:lnTo>
                    <a:lnTo>
                      <a:pt x="81" y="97"/>
                    </a:lnTo>
                    <a:lnTo>
                      <a:pt x="81" y="97"/>
                    </a:lnTo>
                    <a:lnTo>
                      <a:pt x="81" y="97"/>
                    </a:lnTo>
                    <a:lnTo>
                      <a:pt x="81" y="97"/>
                    </a:lnTo>
                    <a:lnTo>
                      <a:pt x="81" y="97"/>
                    </a:lnTo>
                    <a:lnTo>
                      <a:pt x="81" y="97"/>
                    </a:lnTo>
                    <a:lnTo>
                      <a:pt x="81" y="97"/>
                    </a:lnTo>
                    <a:lnTo>
                      <a:pt x="81" y="97"/>
                    </a:lnTo>
                    <a:lnTo>
                      <a:pt x="81" y="97"/>
                    </a:lnTo>
                    <a:lnTo>
                      <a:pt x="81" y="97"/>
                    </a:lnTo>
                    <a:lnTo>
                      <a:pt x="81" y="89"/>
                    </a:lnTo>
                    <a:lnTo>
                      <a:pt x="81" y="89"/>
                    </a:lnTo>
                    <a:lnTo>
                      <a:pt x="81" y="89"/>
                    </a:lnTo>
                    <a:lnTo>
                      <a:pt x="81" y="89"/>
                    </a:lnTo>
                    <a:lnTo>
                      <a:pt x="81" y="89"/>
                    </a:lnTo>
                    <a:lnTo>
                      <a:pt x="81" y="81"/>
                    </a:lnTo>
                    <a:lnTo>
                      <a:pt x="81" y="81"/>
                    </a:lnTo>
                    <a:lnTo>
                      <a:pt x="73" y="81"/>
                    </a:lnTo>
                    <a:lnTo>
                      <a:pt x="73" y="81"/>
                    </a:lnTo>
                    <a:lnTo>
                      <a:pt x="73" y="81"/>
                    </a:lnTo>
                    <a:lnTo>
                      <a:pt x="73" y="81"/>
                    </a:lnTo>
                    <a:lnTo>
                      <a:pt x="73" y="81"/>
                    </a:lnTo>
                    <a:lnTo>
                      <a:pt x="73" y="81"/>
                    </a:lnTo>
                    <a:lnTo>
                      <a:pt x="65" y="81"/>
                    </a:lnTo>
                    <a:lnTo>
                      <a:pt x="65" y="81"/>
                    </a:lnTo>
                    <a:lnTo>
                      <a:pt x="65" y="81"/>
                    </a:lnTo>
                    <a:lnTo>
                      <a:pt x="65" y="81"/>
                    </a:lnTo>
                    <a:lnTo>
                      <a:pt x="65" y="81"/>
                    </a:lnTo>
                    <a:lnTo>
                      <a:pt x="65" y="81"/>
                    </a:lnTo>
                    <a:lnTo>
                      <a:pt x="65" y="81"/>
                    </a:lnTo>
                    <a:lnTo>
                      <a:pt x="65" y="73"/>
                    </a:lnTo>
                    <a:lnTo>
                      <a:pt x="65" y="73"/>
                    </a:lnTo>
                    <a:lnTo>
                      <a:pt x="57" y="73"/>
                    </a:lnTo>
                    <a:lnTo>
                      <a:pt x="57" y="73"/>
                    </a:lnTo>
                    <a:lnTo>
                      <a:pt x="57" y="73"/>
                    </a:lnTo>
                    <a:lnTo>
                      <a:pt x="57" y="73"/>
                    </a:lnTo>
                    <a:lnTo>
                      <a:pt x="49" y="73"/>
                    </a:lnTo>
                    <a:lnTo>
                      <a:pt x="49" y="73"/>
                    </a:lnTo>
                    <a:lnTo>
                      <a:pt x="49" y="73"/>
                    </a:lnTo>
                    <a:lnTo>
                      <a:pt x="49" y="73"/>
                    </a:lnTo>
                    <a:lnTo>
                      <a:pt x="49" y="73"/>
                    </a:lnTo>
                    <a:lnTo>
                      <a:pt x="49" y="73"/>
                    </a:lnTo>
                    <a:lnTo>
                      <a:pt x="49" y="73"/>
                    </a:lnTo>
                    <a:lnTo>
                      <a:pt x="49" y="73"/>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1"/>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9"/>
                    </a:lnTo>
                    <a:lnTo>
                      <a:pt x="49" y="81"/>
                    </a:lnTo>
                    <a:lnTo>
                      <a:pt x="49" y="81"/>
                    </a:lnTo>
                    <a:lnTo>
                      <a:pt x="49" y="81"/>
                    </a:lnTo>
                    <a:lnTo>
                      <a:pt x="49" y="81"/>
                    </a:lnTo>
                    <a:lnTo>
                      <a:pt x="41" y="81"/>
                    </a:lnTo>
                    <a:lnTo>
                      <a:pt x="41" y="81"/>
                    </a:lnTo>
                    <a:lnTo>
                      <a:pt x="41" y="73"/>
                    </a:lnTo>
                    <a:lnTo>
                      <a:pt x="41" y="73"/>
                    </a:lnTo>
                    <a:lnTo>
                      <a:pt x="41" y="73"/>
                    </a:lnTo>
                    <a:lnTo>
                      <a:pt x="41" y="73"/>
                    </a:lnTo>
                    <a:lnTo>
                      <a:pt x="41" y="73"/>
                    </a:lnTo>
                    <a:lnTo>
                      <a:pt x="41" y="73"/>
                    </a:lnTo>
                    <a:lnTo>
                      <a:pt x="41" y="73"/>
                    </a:lnTo>
                    <a:lnTo>
                      <a:pt x="41" y="73"/>
                    </a:lnTo>
                    <a:lnTo>
                      <a:pt x="41" y="73"/>
                    </a:lnTo>
                    <a:lnTo>
                      <a:pt x="41" y="73"/>
                    </a:lnTo>
                    <a:lnTo>
                      <a:pt x="41" y="73"/>
                    </a:lnTo>
                    <a:lnTo>
                      <a:pt x="41" y="65"/>
                    </a:lnTo>
                    <a:lnTo>
                      <a:pt x="41" y="65"/>
                    </a:lnTo>
                    <a:lnTo>
                      <a:pt x="41" y="65"/>
                    </a:lnTo>
                    <a:lnTo>
                      <a:pt x="41" y="65"/>
                    </a:lnTo>
                    <a:lnTo>
                      <a:pt x="41" y="65"/>
                    </a:lnTo>
                    <a:lnTo>
                      <a:pt x="41" y="65"/>
                    </a:lnTo>
                    <a:lnTo>
                      <a:pt x="41" y="65"/>
                    </a:lnTo>
                    <a:lnTo>
                      <a:pt x="41" y="65"/>
                    </a:lnTo>
                    <a:lnTo>
                      <a:pt x="41" y="65"/>
                    </a:lnTo>
                    <a:lnTo>
                      <a:pt x="41" y="65"/>
                    </a:lnTo>
                    <a:lnTo>
                      <a:pt x="41" y="57"/>
                    </a:lnTo>
                    <a:lnTo>
                      <a:pt x="41" y="57"/>
                    </a:lnTo>
                    <a:lnTo>
                      <a:pt x="33" y="57"/>
                    </a:lnTo>
                    <a:lnTo>
                      <a:pt x="33" y="57"/>
                    </a:lnTo>
                    <a:lnTo>
                      <a:pt x="33" y="48"/>
                    </a:lnTo>
                    <a:lnTo>
                      <a:pt x="33" y="48"/>
                    </a:lnTo>
                    <a:lnTo>
                      <a:pt x="33" y="48"/>
                    </a:lnTo>
                    <a:lnTo>
                      <a:pt x="33" y="48"/>
                    </a:lnTo>
                    <a:lnTo>
                      <a:pt x="33" y="48"/>
                    </a:lnTo>
                    <a:lnTo>
                      <a:pt x="33" y="48"/>
                    </a:lnTo>
                    <a:lnTo>
                      <a:pt x="33" y="48"/>
                    </a:lnTo>
                    <a:lnTo>
                      <a:pt x="33" y="40"/>
                    </a:lnTo>
                    <a:lnTo>
                      <a:pt x="33" y="40"/>
                    </a:lnTo>
                    <a:lnTo>
                      <a:pt x="25" y="40"/>
                    </a:lnTo>
                    <a:lnTo>
                      <a:pt x="25" y="40"/>
                    </a:lnTo>
                    <a:lnTo>
                      <a:pt x="25" y="40"/>
                    </a:lnTo>
                    <a:lnTo>
                      <a:pt x="25" y="40"/>
                    </a:lnTo>
                    <a:lnTo>
                      <a:pt x="25" y="40"/>
                    </a:lnTo>
                    <a:lnTo>
                      <a:pt x="25" y="40"/>
                    </a:lnTo>
                    <a:lnTo>
                      <a:pt x="25" y="40"/>
                    </a:lnTo>
                    <a:lnTo>
                      <a:pt x="25" y="40"/>
                    </a:lnTo>
                    <a:lnTo>
                      <a:pt x="25" y="40"/>
                    </a:lnTo>
                    <a:lnTo>
                      <a:pt x="25" y="40"/>
                    </a:lnTo>
                    <a:lnTo>
                      <a:pt x="25" y="40"/>
                    </a:lnTo>
                    <a:lnTo>
                      <a:pt x="17" y="40"/>
                    </a:lnTo>
                    <a:lnTo>
                      <a:pt x="17" y="40"/>
                    </a:lnTo>
                    <a:lnTo>
                      <a:pt x="17" y="40"/>
                    </a:lnTo>
                    <a:lnTo>
                      <a:pt x="17" y="40"/>
                    </a:lnTo>
                    <a:lnTo>
                      <a:pt x="17" y="40"/>
                    </a:lnTo>
                    <a:lnTo>
                      <a:pt x="17" y="40"/>
                    </a:lnTo>
                    <a:lnTo>
                      <a:pt x="17" y="40"/>
                    </a:lnTo>
                    <a:lnTo>
                      <a:pt x="17"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17" y="40"/>
                    </a:lnTo>
                    <a:lnTo>
                      <a:pt x="17" y="40"/>
                    </a:lnTo>
                    <a:lnTo>
                      <a:pt x="17" y="40"/>
                    </a:lnTo>
                    <a:lnTo>
                      <a:pt x="17" y="40"/>
                    </a:lnTo>
                    <a:lnTo>
                      <a:pt x="17" y="40"/>
                    </a:lnTo>
                    <a:lnTo>
                      <a:pt x="17" y="40"/>
                    </a:lnTo>
                    <a:lnTo>
                      <a:pt x="17" y="40"/>
                    </a:lnTo>
                    <a:lnTo>
                      <a:pt x="25" y="32"/>
                    </a:lnTo>
                    <a:lnTo>
                      <a:pt x="25" y="32"/>
                    </a:lnTo>
                    <a:lnTo>
                      <a:pt x="25" y="32"/>
                    </a:lnTo>
                    <a:lnTo>
                      <a:pt x="25" y="32"/>
                    </a:lnTo>
                    <a:lnTo>
                      <a:pt x="25" y="32"/>
                    </a:lnTo>
                    <a:lnTo>
                      <a:pt x="25" y="32"/>
                    </a:lnTo>
                    <a:lnTo>
                      <a:pt x="25" y="32"/>
                    </a:lnTo>
                    <a:lnTo>
                      <a:pt x="25" y="32"/>
                    </a:lnTo>
                    <a:lnTo>
                      <a:pt x="17" y="32"/>
                    </a:lnTo>
                    <a:lnTo>
                      <a:pt x="17" y="32"/>
                    </a:lnTo>
                    <a:lnTo>
                      <a:pt x="17" y="32"/>
                    </a:lnTo>
                    <a:lnTo>
                      <a:pt x="17" y="24"/>
                    </a:lnTo>
                    <a:lnTo>
                      <a:pt x="25" y="24"/>
                    </a:lnTo>
                    <a:lnTo>
                      <a:pt x="25" y="24"/>
                    </a:lnTo>
                    <a:lnTo>
                      <a:pt x="25" y="24"/>
                    </a:lnTo>
                    <a:lnTo>
                      <a:pt x="25" y="24"/>
                    </a:lnTo>
                    <a:lnTo>
                      <a:pt x="25" y="24"/>
                    </a:lnTo>
                    <a:lnTo>
                      <a:pt x="25" y="24"/>
                    </a:lnTo>
                    <a:lnTo>
                      <a:pt x="25" y="32"/>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33" y="32"/>
                    </a:lnTo>
                    <a:lnTo>
                      <a:pt x="33" y="32"/>
                    </a:lnTo>
                    <a:lnTo>
                      <a:pt x="33" y="24"/>
                    </a:lnTo>
                    <a:lnTo>
                      <a:pt x="33" y="24"/>
                    </a:lnTo>
                    <a:lnTo>
                      <a:pt x="33" y="24"/>
                    </a:lnTo>
                    <a:lnTo>
                      <a:pt x="33" y="24"/>
                    </a:lnTo>
                    <a:lnTo>
                      <a:pt x="33" y="24"/>
                    </a:lnTo>
                    <a:lnTo>
                      <a:pt x="33" y="24"/>
                    </a:lnTo>
                    <a:lnTo>
                      <a:pt x="33" y="24"/>
                    </a:lnTo>
                    <a:lnTo>
                      <a:pt x="33" y="24"/>
                    </a:lnTo>
                    <a:lnTo>
                      <a:pt x="33" y="24"/>
                    </a:lnTo>
                    <a:lnTo>
                      <a:pt x="33" y="24"/>
                    </a:lnTo>
                    <a:lnTo>
                      <a:pt x="41" y="24"/>
                    </a:lnTo>
                    <a:lnTo>
                      <a:pt x="41" y="24"/>
                    </a:lnTo>
                    <a:lnTo>
                      <a:pt x="41" y="24"/>
                    </a:lnTo>
                    <a:lnTo>
                      <a:pt x="41" y="24"/>
                    </a:lnTo>
                    <a:lnTo>
                      <a:pt x="41" y="24"/>
                    </a:lnTo>
                    <a:lnTo>
                      <a:pt x="41" y="24"/>
                    </a:lnTo>
                    <a:lnTo>
                      <a:pt x="41" y="32"/>
                    </a:lnTo>
                    <a:lnTo>
                      <a:pt x="41" y="32"/>
                    </a:lnTo>
                    <a:lnTo>
                      <a:pt x="41" y="32"/>
                    </a:lnTo>
                    <a:lnTo>
                      <a:pt x="41" y="32"/>
                    </a:lnTo>
                    <a:lnTo>
                      <a:pt x="41" y="24"/>
                    </a:lnTo>
                    <a:lnTo>
                      <a:pt x="41" y="24"/>
                    </a:lnTo>
                    <a:lnTo>
                      <a:pt x="49" y="24"/>
                    </a:lnTo>
                    <a:lnTo>
                      <a:pt x="49" y="24"/>
                    </a:lnTo>
                    <a:lnTo>
                      <a:pt x="49" y="24"/>
                    </a:lnTo>
                    <a:lnTo>
                      <a:pt x="49" y="24"/>
                    </a:lnTo>
                    <a:lnTo>
                      <a:pt x="49" y="24"/>
                    </a:lnTo>
                    <a:lnTo>
                      <a:pt x="49" y="24"/>
                    </a:lnTo>
                    <a:lnTo>
                      <a:pt x="49" y="24"/>
                    </a:lnTo>
                    <a:lnTo>
                      <a:pt x="49" y="24"/>
                    </a:lnTo>
                    <a:lnTo>
                      <a:pt x="49" y="24"/>
                    </a:lnTo>
                    <a:lnTo>
                      <a:pt x="49" y="24"/>
                    </a:lnTo>
                    <a:lnTo>
                      <a:pt x="57" y="24"/>
                    </a:lnTo>
                    <a:lnTo>
                      <a:pt x="57" y="24"/>
                    </a:lnTo>
                    <a:lnTo>
                      <a:pt x="49" y="24"/>
                    </a:lnTo>
                    <a:lnTo>
                      <a:pt x="49" y="24"/>
                    </a:lnTo>
                    <a:lnTo>
                      <a:pt x="49" y="24"/>
                    </a:lnTo>
                    <a:lnTo>
                      <a:pt x="49" y="24"/>
                    </a:lnTo>
                    <a:lnTo>
                      <a:pt x="49" y="16"/>
                    </a:lnTo>
                    <a:lnTo>
                      <a:pt x="49" y="16"/>
                    </a:lnTo>
                    <a:lnTo>
                      <a:pt x="49" y="16"/>
                    </a:lnTo>
                    <a:lnTo>
                      <a:pt x="49" y="16"/>
                    </a:lnTo>
                    <a:lnTo>
                      <a:pt x="41" y="16"/>
                    </a:lnTo>
                    <a:lnTo>
                      <a:pt x="33" y="8"/>
                    </a:lnTo>
                    <a:lnTo>
                      <a:pt x="33" y="8"/>
                    </a:lnTo>
                    <a:lnTo>
                      <a:pt x="33" y="16"/>
                    </a:lnTo>
                    <a:lnTo>
                      <a:pt x="33" y="16"/>
                    </a:lnTo>
                    <a:lnTo>
                      <a:pt x="33" y="16"/>
                    </a:lnTo>
                    <a:lnTo>
                      <a:pt x="33" y="16"/>
                    </a:lnTo>
                    <a:lnTo>
                      <a:pt x="33" y="8"/>
                    </a:lnTo>
                    <a:lnTo>
                      <a:pt x="33"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1" name="Freeform 3006"/>
              <p:cNvSpPr>
                <a:spLocks/>
              </p:cNvSpPr>
              <p:nvPr/>
            </p:nvSpPr>
            <p:spPr bwMode="auto">
              <a:xfrm>
                <a:off x="3247" y="808"/>
                <a:ext cx="32" cy="49"/>
              </a:xfrm>
              <a:custGeom>
                <a:avLst/>
                <a:gdLst/>
                <a:ahLst/>
                <a:cxnLst>
                  <a:cxn ang="0">
                    <a:pos x="32" y="49"/>
                  </a:cxn>
                  <a:cxn ang="0">
                    <a:pos x="24" y="49"/>
                  </a:cxn>
                  <a:cxn ang="0">
                    <a:pos x="24" y="41"/>
                  </a:cxn>
                  <a:cxn ang="0">
                    <a:pos x="24" y="41"/>
                  </a:cxn>
                  <a:cxn ang="0">
                    <a:pos x="16" y="33"/>
                  </a:cxn>
                  <a:cxn ang="0">
                    <a:pos x="8" y="33"/>
                  </a:cxn>
                  <a:cxn ang="0">
                    <a:pos x="8" y="33"/>
                  </a:cxn>
                  <a:cxn ang="0">
                    <a:pos x="8" y="33"/>
                  </a:cxn>
                  <a:cxn ang="0">
                    <a:pos x="0" y="33"/>
                  </a:cxn>
                  <a:cxn ang="0">
                    <a:pos x="0" y="25"/>
                  </a:cxn>
                  <a:cxn ang="0">
                    <a:pos x="0" y="25"/>
                  </a:cxn>
                  <a:cxn ang="0">
                    <a:pos x="0" y="16"/>
                  </a:cxn>
                  <a:cxn ang="0">
                    <a:pos x="0" y="8"/>
                  </a:cxn>
                  <a:cxn ang="0">
                    <a:pos x="0" y="8"/>
                  </a:cxn>
                  <a:cxn ang="0">
                    <a:pos x="0" y="0"/>
                  </a:cxn>
                  <a:cxn ang="0">
                    <a:pos x="8" y="0"/>
                  </a:cxn>
                  <a:cxn ang="0">
                    <a:pos x="8" y="0"/>
                  </a:cxn>
                  <a:cxn ang="0">
                    <a:pos x="16" y="0"/>
                  </a:cxn>
                  <a:cxn ang="0">
                    <a:pos x="16" y="0"/>
                  </a:cxn>
                  <a:cxn ang="0">
                    <a:pos x="24" y="0"/>
                  </a:cxn>
                  <a:cxn ang="0">
                    <a:pos x="24" y="0"/>
                  </a:cxn>
                  <a:cxn ang="0">
                    <a:pos x="24" y="8"/>
                  </a:cxn>
                  <a:cxn ang="0">
                    <a:pos x="24" y="8"/>
                  </a:cxn>
                  <a:cxn ang="0">
                    <a:pos x="16" y="8"/>
                  </a:cxn>
                  <a:cxn ang="0">
                    <a:pos x="16" y="8"/>
                  </a:cxn>
                  <a:cxn ang="0">
                    <a:pos x="16" y="8"/>
                  </a:cxn>
                  <a:cxn ang="0">
                    <a:pos x="16" y="16"/>
                  </a:cxn>
                  <a:cxn ang="0">
                    <a:pos x="8" y="16"/>
                  </a:cxn>
                  <a:cxn ang="0">
                    <a:pos x="8" y="16"/>
                  </a:cxn>
                  <a:cxn ang="0">
                    <a:pos x="8" y="16"/>
                  </a:cxn>
                  <a:cxn ang="0">
                    <a:pos x="8" y="16"/>
                  </a:cxn>
                  <a:cxn ang="0">
                    <a:pos x="16" y="25"/>
                  </a:cxn>
                  <a:cxn ang="0">
                    <a:pos x="16" y="25"/>
                  </a:cxn>
                  <a:cxn ang="0">
                    <a:pos x="24" y="33"/>
                  </a:cxn>
                  <a:cxn ang="0">
                    <a:pos x="24" y="33"/>
                  </a:cxn>
                  <a:cxn ang="0">
                    <a:pos x="32" y="41"/>
                  </a:cxn>
                  <a:cxn ang="0">
                    <a:pos x="32" y="49"/>
                  </a:cxn>
                  <a:cxn ang="0">
                    <a:pos x="32" y="49"/>
                  </a:cxn>
                </a:cxnLst>
                <a:rect l="0" t="0" r="r" b="b"/>
                <a:pathLst>
                  <a:path w="32" h="49">
                    <a:moveTo>
                      <a:pt x="32" y="49"/>
                    </a:moveTo>
                    <a:lnTo>
                      <a:pt x="32" y="49"/>
                    </a:lnTo>
                    <a:lnTo>
                      <a:pt x="32" y="49"/>
                    </a:lnTo>
                    <a:lnTo>
                      <a:pt x="24" y="49"/>
                    </a:lnTo>
                    <a:lnTo>
                      <a:pt x="24" y="41"/>
                    </a:lnTo>
                    <a:lnTo>
                      <a:pt x="24" y="41"/>
                    </a:lnTo>
                    <a:lnTo>
                      <a:pt x="24" y="41"/>
                    </a:lnTo>
                    <a:lnTo>
                      <a:pt x="24" y="41"/>
                    </a:lnTo>
                    <a:lnTo>
                      <a:pt x="16" y="33"/>
                    </a:lnTo>
                    <a:lnTo>
                      <a:pt x="16" y="33"/>
                    </a:lnTo>
                    <a:lnTo>
                      <a:pt x="8" y="33"/>
                    </a:lnTo>
                    <a:lnTo>
                      <a:pt x="8" y="33"/>
                    </a:lnTo>
                    <a:lnTo>
                      <a:pt x="8" y="33"/>
                    </a:lnTo>
                    <a:lnTo>
                      <a:pt x="8" y="33"/>
                    </a:lnTo>
                    <a:lnTo>
                      <a:pt x="8" y="33"/>
                    </a:lnTo>
                    <a:lnTo>
                      <a:pt x="8" y="33"/>
                    </a:lnTo>
                    <a:lnTo>
                      <a:pt x="8" y="33"/>
                    </a:lnTo>
                    <a:lnTo>
                      <a:pt x="0" y="33"/>
                    </a:lnTo>
                    <a:lnTo>
                      <a:pt x="0" y="25"/>
                    </a:lnTo>
                    <a:lnTo>
                      <a:pt x="0" y="25"/>
                    </a:lnTo>
                    <a:lnTo>
                      <a:pt x="0" y="25"/>
                    </a:lnTo>
                    <a:lnTo>
                      <a:pt x="0" y="25"/>
                    </a:lnTo>
                    <a:lnTo>
                      <a:pt x="0"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16" y="0"/>
                    </a:lnTo>
                    <a:lnTo>
                      <a:pt x="16" y="0"/>
                    </a:lnTo>
                    <a:lnTo>
                      <a:pt x="16" y="0"/>
                    </a:lnTo>
                    <a:lnTo>
                      <a:pt x="24" y="0"/>
                    </a:lnTo>
                    <a:lnTo>
                      <a:pt x="24" y="0"/>
                    </a:lnTo>
                    <a:lnTo>
                      <a:pt x="24" y="0"/>
                    </a:lnTo>
                    <a:lnTo>
                      <a:pt x="24" y="0"/>
                    </a:lnTo>
                    <a:lnTo>
                      <a:pt x="24" y="8"/>
                    </a:lnTo>
                    <a:lnTo>
                      <a:pt x="24" y="8"/>
                    </a:lnTo>
                    <a:lnTo>
                      <a:pt x="24" y="8"/>
                    </a:lnTo>
                    <a:lnTo>
                      <a:pt x="24" y="8"/>
                    </a:lnTo>
                    <a:lnTo>
                      <a:pt x="16" y="8"/>
                    </a:lnTo>
                    <a:lnTo>
                      <a:pt x="16" y="8"/>
                    </a:lnTo>
                    <a:lnTo>
                      <a:pt x="16" y="8"/>
                    </a:lnTo>
                    <a:lnTo>
                      <a:pt x="16" y="8"/>
                    </a:lnTo>
                    <a:lnTo>
                      <a:pt x="16" y="8"/>
                    </a:lnTo>
                    <a:lnTo>
                      <a:pt x="16" y="8"/>
                    </a:lnTo>
                    <a:lnTo>
                      <a:pt x="16" y="8"/>
                    </a:lnTo>
                    <a:lnTo>
                      <a:pt x="16" y="16"/>
                    </a:lnTo>
                    <a:lnTo>
                      <a:pt x="16" y="16"/>
                    </a:lnTo>
                    <a:lnTo>
                      <a:pt x="8" y="16"/>
                    </a:lnTo>
                    <a:lnTo>
                      <a:pt x="8" y="16"/>
                    </a:lnTo>
                    <a:lnTo>
                      <a:pt x="8" y="16"/>
                    </a:lnTo>
                    <a:lnTo>
                      <a:pt x="8" y="16"/>
                    </a:lnTo>
                    <a:lnTo>
                      <a:pt x="8" y="16"/>
                    </a:lnTo>
                    <a:lnTo>
                      <a:pt x="8" y="16"/>
                    </a:lnTo>
                    <a:lnTo>
                      <a:pt x="8" y="16"/>
                    </a:lnTo>
                    <a:lnTo>
                      <a:pt x="8" y="25"/>
                    </a:lnTo>
                    <a:lnTo>
                      <a:pt x="16" y="25"/>
                    </a:lnTo>
                    <a:lnTo>
                      <a:pt x="16" y="25"/>
                    </a:lnTo>
                    <a:lnTo>
                      <a:pt x="16" y="25"/>
                    </a:lnTo>
                    <a:lnTo>
                      <a:pt x="16" y="33"/>
                    </a:lnTo>
                    <a:lnTo>
                      <a:pt x="24" y="33"/>
                    </a:lnTo>
                    <a:lnTo>
                      <a:pt x="24" y="33"/>
                    </a:lnTo>
                    <a:lnTo>
                      <a:pt x="24" y="33"/>
                    </a:lnTo>
                    <a:lnTo>
                      <a:pt x="24" y="41"/>
                    </a:lnTo>
                    <a:lnTo>
                      <a:pt x="32" y="41"/>
                    </a:lnTo>
                    <a:lnTo>
                      <a:pt x="32" y="49"/>
                    </a:lnTo>
                    <a:lnTo>
                      <a:pt x="32" y="49"/>
                    </a:lnTo>
                    <a:lnTo>
                      <a:pt x="32" y="49"/>
                    </a:lnTo>
                    <a:lnTo>
                      <a:pt x="32" y="4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2" name="Freeform 3007"/>
              <p:cNvSpPr>
                <a:spLocks noEditPoints="1"/>
              </p:cNvSpPr>
              <p:nvPr/>
            </p:nvSpPr>
            <p:spPr bwMode="auto">
              <a:xfrm>
                <a:off x="3247" y="808"/>
                <a:ext cx="32" cy="49"/>
              </a:xfrm>
              <a:custGeom>
                <a:avLst/>
                <a:gdLst/>
                <a:ahLst/>
                <a:cxnLst>
                  <a:cxn ang="0">
                    <a:pos x="32" y="49"/>
                  </a:cxn>
                  <a:cxn ang="0">
                    <a:pos x="24" y="41"/>
                  </a:cxn>
                  <a:cxn ang="0">
                    <a:pos x="24" y="41"/>
                  </a:cxn>
                  <a:cxn ang="0">
                    <a:pos x="8" y="33"/>
                  </a:cxn>
                  <a:cxn ang="0">
                    <a:pos x="8" y="33"/>
                  </a:cxn>
                  <a:cxn ang="0">
                    <a:pos x="8" y="33"/>
                  </a:cxn>
                  <a:cxn ang="0">
                    <a:pos x="0" y="25"/>
                  </a:cxn>
                  <a:cxn ang="0">
                    <a:pos x="0" y="25"/>
                  </a:cxn>
                  <a:cxn ang="0">
                    <a:pos x="0" y="16"/>
                  </a:cxn>
                  <a:cxn ang="0">
                    <a:pos x="0" y="8"/>
                  </a:cxn>
                  <a:cxn ang="0">
                    <a:pos x="0" y="0"/>
                  </a:cxn>
                  <a:cxn ang="0">
                    <a:pos x="8" y="0"/>
                  </a:cxn>
                  <a:cxn ang="0">
                    <a:pos x="16" y="0"/>
                  </a:cxn>
                  <a:cxn ang="0">
                    <a:pos x="16" y="0"/>
                  </a:cxn>
                  <a:cxn ang="0">
                    <a:pos x="24" y="0"/>
                  </a:cxn>
                  <a:cxn ang="0">
                    <a:pos x="24" y="8"/>
                  </a:cxn>
                  <a:cxn ang="0">
                    <a:pos x="24" y="8"/>
                  </a:cxn>
                  <a:cxn ang="0">
                    <a:pos x="16" y="8"/>
                  </a:cxn>
                  <a:cxn ang="0">
                    <a:pos x="16" y="8"/>
                  </a:cxn>
                  <a:cxn ang="0">
                    <a:pos x="16" y="8"/>
                  </a:cxn>
                  <a:cxn ang="0">
                    <a:pos x="16" y="16"/>
                  </a:cxn>
                  <a:cxn ang="0">
                    <a:pos x="8" y="16"/>
                  </a:cxn>
                  <a:cxn ang="0">
                    <a:pos x="8" y="16"/>
                  </a:cxn>
                  <a:cxn ang="0">
                    <a:pos x="8" y="16"/>
                  </a:cxn>
                  <a:cxn ang="0">
                    <a:pos x="16" y="25"/>
                  </a:cxn>
                  <a:cxn ang="0">
                    <a:pos x="16" y="33"/>
                  </a:cxn>
                  <a:cxn ang="0">
                    <a:pos x="24" y="33"/>
                  </a:cxn>
                  <a:cxn ang="0">
                    <a:pos x="32" y="49"/>
                  </a:cxn>
                  <a:cxn ang="0">
                    <a:pos x="32" y="49"/>
                  </a:cxn>
                  <a:cxn ang="0">
                    <a:pos x="32" y="49"/>
                  </a:cxn>
                  <a:cxn ang="0">
                    <a:pos x="32" y="41"/>
                  </a:cxn>
                  <a:cxn ang="0">
                    <a:pos x="24" y="33"/>
                  </a:cxn>
                  <a:cxn ang="0">
                    <a:pos x="16" y="25"/>
                  </a:cxn>
                  <a:cxn ang="0">
                    <a:pos x="16" y="25"/>
                  </a:cxn>
                  <a:cxn ang="0">
                    <a:pos x="8" y="16"/>
                  </a:cxn>
                  <a:cxn ang="0">
                    <a:pos x="8" y="16"/>
                  </a:cxn>
                  <a:cxn ang="0">
                    <a:pos x="8" y="16"/>
                  </a:cxn>
                  <a:cxn ang="0">
                    <a:pos x="16" y="16"/>
                  </a:cxn>
                  <a:cxn ang="0">
                    <a:pos x="16" y="8"/>
                  </a:cxn>
                  <a:cxn ang="0">
                    <a:pos x="16" y="8"/>
                  </a:cxn>
                  <a:cxn ang="0">
                    <a:pos x="24" y="8"/>
                  </a:cxn>
                  <a:cxn ang="0">
                    <a:pos x="24" y="8"/>
                  </a:cxn>
                  <a:cxn ang="0">
                    <a:pos x="24" y="0"/>
                  </a:cxn>
                  <a:cxn ang="0">
                    <a:pos x="16" y="0"/>
                  </a:cxn>
                  <a:cxn ang="0">
                    <a:pos x="16" y="0"/>
                  </a:cxn>
                  <a:cxn ang="0">
                    <a:pos x="8" y="0"/>
                  </a:cxn>
                  <a:cxn ang="0">
                    <a:pos x="0" y="0"/>
                  </a:cxn>
                  <a:cxn ang="0">
                    <a:pos x="0" y="8"/>
                  </a:cxn>
                  <a:cxn ang="0">
                    <a:pos x="0" y="16"/>
                  </a:cxn>
                  <a:cxn ang="0">
                    <a:pos x="0" y="25"/>
                  </a:cxn>
                  <a:cxn ang="0">
                    <a:pos x="0" y="25"/>
                  </a:cxn>
                  <a:cxn ang="0">
                    <a:pos x="8" y="33"/>
                  </a:cxn>
                  <a:cxn ang="0">
                    <a:pos x="8" y="33"/>
                  </a:cxn>
                  <a:cxn ang="0">
                    <a:pos x="8" y="33"/>
                  </a:cxn>
                  <a:cxn ang="0">
                    <a:pos x="16" y="33"/>
                  </a:cxn>
                  <a:cxn ang="0">
                    <a:pos x="24" y="41"/>
                  </a:cxn>
                  <a:cxn ang="0">
                    <a:pos x="32" y="41"/>
                  </a:cxn>
                  <a:cxn ang="0">
                    <a:pos x="32" y="49"/>
                  </a:cxn>
                </a:cxnLst>
                <a:rect l="0" t="0" r="r" b="b"/>
                <a:pathLst>
                  <a:path w="32" h="49">
                    <a:moveTo>
                      <a:pt x="32" y="49"/>
                    </a:moveTo>
                    <a:lnTo>
                      <a:pt x="32" y="49"/>
                    </a:lnTo>
                    <a:lnTo>
                      <a:pt x="32" y="49"/>
                    </a:lnTo>
                    <a:lnTo>
                      <a:pt x="32" y="49"/>
                    </a:lnTo>
                    <a:lnTo>
                      <a:pt x="32" y="49"/>
                    </a:lnTo>
                    <a:lnTo>
                      <a:pt x="32" y="49"/>
                    </a:lnTo>
                    <a:lnTo>
                      <a:pt x="24" y="49"/>
                    </a:lnTo>
                    <a:lnTo>
                      <a:pt x="24" y="49"/>
                    </a:lnTo>
                    <a:lnTo>
                      <a:pt x="24" y="41"/>
                    </a:lnTo>
                    <a:lnTo>
                      <a:pt x="24" y="41"/>
                    </a:lnTo>
                    <a:lnTo>
                      <a:pt x="24" y="41"/>
                    </a:lnTo>
                    <a:lnTo>
                      <a:pt x="24" y="41"/>
                    </a:lnTo>
                    <a:lnTo>
                      <a:pt x="24" y="41"/>
                    </a:lnTo>
                    <a:lnTo>
                      <a:pt x="24" y="41"/>
                    </a:lnTo>
                    <a:lnTo>
                      <a:pt x="24" y="41"/>
                    </a:lnTo>
                    <a:lnTo>
                      <a:pt x="16"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0" y="33"/>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5"/>
                    </a:lnTo>
                    <a:lnTo>
                      <a:pt x="8" y="25"/>
                    </a:lnTo>
                    <a:lnTo>
                      <a:pt x="16" y="25"/>
                    </a:lnTo>
                    <a:lnTo>
                      <a:pt x="16" y="25"/>
                    </a:lnTo>
                    <a:lnTo>
                      <a:pt x="16" y="25"/>
                    </a:lnTo>
                    <a:lnTo>
                      <a:pt x="16" y="25"/>
                    </a:lnTo>
                    <a:lnTo>
                      <a:pt x="16" y="25"/>
                    </a:lnTo>
                    <a:lnTo>
                      <a:pt x="16" y="25"/>
                    </a:lnTo>
                    <a:lnTo>
                      <a:pt x="16" y="33"/>
                    </a:lnTo>
                    <a:lnTo>
                      <a:pt x="16" y="33"/>
                    </a:lnTo>
                    <a:lnTo>
                      <a:pt x="24" y="33"/>
                    </a:lnTo>
                    <a:lnTo>
                      <a:pt x="24" y="33"/>
                    </a:lnTo>
                    <a:lnTo>
                      <a:pt x="24" y="33"/>
                    </a:lnTo>
                    <a:lnTo>
                      <a:pt x="24" y="33"/>
                    </a:lnTo>
                    <a:lnTo>
                      <a:pt x="24" y="33"/>
                    </a:lnTo>
                    <a:lnTo>
                      <a:pt x="32" y="41"/>
                    </a:lnTo>
                    <a:lnTo>
                      <a:pt x="32" y="41"/>
                    </a:lnTo>
                    <a:lnTo>
                      <a:pt x="32" y="41"/>
                    </a:lnTo>
                    <a:lnTo>
                      <a:pt x="32" y="41"/>
                    </a:lnTo>
                    <a:lnTo>
                      <a:pt x="32" y="49"/>
                    </a:lnTo>
                    <a:lnTo>
                      <a:pt x="32" y="49"/>
                    </a:lnTo>
                    <a:lnTo>
                      <a:pt x="32" y="49"/>
                    </a:lnTo>
                    <a:lnTo>
                      <a:pt x="32" y="49"/>
                    </a:lnTo>
                    <a:lnTo>
                      <a:pt x="32" y="49"/>
                    </a:lnTo>
                    <a:lnTo>
                      <a:pt x="32" y="49"/>
                    </a:lnTo>
                    <a:lnTo>
                      <a:pt x="32" y="49"/>
                    </a:lnTo>
                    <a:lnTo>
                      <a:pt x="32" y="49"/>
                    </a:lnTo>
                    <a:close/>
                    <a:moveTo>
                      <a:pt x="32" y="49"/>
                    </a:moveTo>
                    <a:lnTo>
                      <a:pt x="32" y="49"/>
                    </a:lnTo>
                    <a:lnTo>
                      <a:pt x="32" y="49"/>
                    </a:lnTo>
                    <a:lnTo>
                      <a:pt x="32" y="49"/>
                    </a:lnTo>
                    <a:lnTo>
                      <a:pt x="32" y="49"/>
                    </a:lnTo>
                    <a:lnTo>
                      <a:pt x="32" y="49"/>
                    </a:lnTo>
                    <a:lnTo>
                      <a:pt x="32" y="41"/>
                    </a:lnTo>
                    <a:lnTo>
                      <a:pt x="32" y="41"/>
                    </a:lnTo>
                    <a:lnTo>
                      <a:pt x="24" y="41"/>
                    </a:lnTo>
                    <a:lnTo>
                      <a:pt x="24" y="41"/>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8" y="25"/>
                    </a:lnTo>
                    <a:lnTo>
                      <a:pt x="8" y="25"/>
                    </a:lnTo>
                    <a:lnTo>
                      <a:pt x="8" y="25"/>
                    </a:lnTo>
                    <a:lnTo>
                      <a:pt x="8" y="25"/>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16" y="33"/>
                    </a:lnTo>
                    <a:lnTo>
                      <a:pt x="16" y="33"/>
                    </a:lnTo>
                    <a:lnTo>
                      <a:pt x="24" y="41"/>
                    </a:lnTo>
                    <a:lnTo>
                      <a:pt x="24" y="41"/>
                    </a:lnTo>
                    <a:lnTo>
                      <a:pt x="24" y="41"/>
                    </a:lnTo>
                    <a:lnTo>
                      <a:pt x="24" y="41"/>
                    </a:lnTo>
                    <a:lnTo>
                      <a:pt x="24" y="41"/>
                    </a:lnTo>
                    <a:lnTo>
                      <a:pt x="24" y="41"/>
                    </a:lnTo>
                    <a:lnTo>
                      <a:pt x="24" y="41"/>
                    </a:lnTo>
                    <a:lnTo>
                      <a:pt x="24" y="49"/>
                    </a:lnTo>
                    <a:lnTo>
                      <a:pt x="24" y="41"/>
                    </a:lnTo>
                    <a:lnTo>
                      <a:pt x="32" y="41"/>
                    </a:lnTo>
                    <a:lnTo>
                      <a:pt x="32" y="49"/>
                    </a:lnTo>
                    <a:lnTo>
                      <a:pt x="32" y="49"/>
                    </a:lnTo>
                    <a:lnTo>
                      <a:pt x="32" y="49"/>
                    </a:lnTo>
                    <a:lnTo>
                      <a:pt x="32" y="49"/>
                    </a:lnTo>
                    <a:lnTo>
                      <a:pt x="32" y="49"/>
                    </a:lnTo>
                    <a:lnTo>
                      <a:pt x="32"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3" name="Freeform 3008"/>
              <p:cNvSpPr>
                <a:spLocks/>
              </p:cNvSpPr>
              <p:nvPr/>
            </p:nvSpPr>
            <p:spPr bwMode="auto">
              <a:xfrm>
                <a:off x="3158" y="841"/>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4" name="Freeform 3009"/>
              <p:cNvSpPr>
                <a:spLocks noEditPoints="1"/>
              </p:cNvSpPr>
              <p:nvPr/>
            </p:nvSpPr>
            <p:spPr bwMode="auto">
              <a:xfrm>
                <a:off x="3158" y="841"/>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5" name="Freeform 3010"/>
              <p:cNvSpPr>
                <a:spLocks/>
              </p:cNvSpPr>
              <p:nvPr/>
            </p:nvSpPr>
            <p:spPr bwMode="auto">
              <a:xfrm>
                <a:off x="3198" y="841"/>
                <a:ext cx="17" cy="24"/>
              </a:xfrm>
              <a:custGeom>
                <a:avLst/>
                <a:gdLst/>
                <a:ahLst/>
                <a:cxnLst>
                  <a:cxn ang="0">
                    <a:pos x="8" y="8"/>
                  </a:cxn>
                  <a:cxn ang="0">
                    <a:pos x="8" y="8"/>
                  </a:cxn>
                  <a:cxn ang="0">
                    <a:pos x="8" y="8"/>
                  </a:cxn>
                  <a:cxn ang="0">
                    <a:pos x="17" y="0"/>
                  </a:cxn>
                  <a:cxn ang="0">
                    <a:pos x="17" y="0"/>
                  </a:cxn>
                  <a:cxn ang="0">
                    <a:pos x="17" y="8"/>
                  </a:cxn>
                  <a:cxn ang="0">
                    <a:pos x="17" y="8"/>
                  </a:cxn>
                  <a:cxn ang="0">
                    <a:pos x="17" y="8"/>
                  </a:cxn>
                  <a:cxn ang="0">
                    <a:pos x="17" y="16"/>
                  </a:cxn>
                  <a:cxn ang="0">
                    <a:pos x="17" y="16"/>
                  </a:cxn>
                  <a:cxn ang="0">
                    <a:pos x="17" y="16"/>
                  </a:cxn>
                  <a:cxn ang="0">
                    <a:pos x="17" y="16"/>
                  </a:cxn>
                  <a:cxn ang="0">
                    <a:pos x="17" y="24"/>
                  </a:cxn>
                  <a:cxn ang="0">
                    <a:pos x="17" y="24"/>
                  </a:cxn>
                  <a:cxn ang="0">
                    <a:pos x="17" y="24"/>
                  </a:cxn>
                  <a:cxn ang="0">
                    <a:pos x="17" y="24"/>
                  </a:cxn>
                  <a:cxn ang="0">
                    <a:pos x="17" y="24"/>
                  </a:cxn>
                  <a:cxn ang="0">
                    <a:pos x="17" y="24"/>
                  </a:cxn>
                  <a:cxn ang="0">
                    <a:pos x="8" y="24"/>
                  </a:cxn>
                  <a:cxn ang="0">
                    <a:pos x="8" y="16"/>
                  </a:cxn>
                  <a:cxn ang="0">
                    <a:pos x="8" y="16"/>
                  </a:cxn>
                  <a:cxn ang="0">
                    <a:pos x="8" y="16"/>
                  </a:cxn>
                  <a:cxn ang="0">
                    <a:pos x="8" y="8"/>
                  </a:cxn>
                  <a:cxn ang="0">
                    <a:pos x="8" y="8"/>
                  </a:cxn>
                  <a:cxn ang="0">
                    <a:pos x="0" y="8"/>
                  </a:cxn>
                  <a:cxn ang="0">
                    <a:pos x="8" y="8"/>
                  </a:cxn>
                  <a:cxn ang="0">
                    <a:pos x="8" y="8"/>
                  </a:cxn>
                  <a:cxn ang="0">
                    <a:pos x="8" y="8"/>
                  </a:cxn>
                  <a:cxn ang="0">
                    <a:pos x="8" y="16"/>
                  </a:cxn>
                  <a:cxn ang="0">
                    <a:pos x="8" y="16"/>
                  </a:cxn>
                  <a:cxn ang="0">
                    <a:pos x="8" y="16"/>
                  </a:cxn>
                  <a:cxn ang="0">
                    <a:pos x="17" y="16"/>
                  </a:cxn>
                  <a:cxn ang="0">
                    <a:pos x="17" y="16"/>
                  </a:cxn>
                  <a:cxn ang="0">
                    <a:pos x="17" y="24"/>
                  </a:cxn>
                  <a:cxn ang="0">
                    <a:pos x="17" y="24"/>
                  </a:cxn>
                  <a:cxn ang="0">
                    <a:pos x="17" y="24"/>
                  </a:cxn>
                  <a:cxn ang="0">
                    <a:pos x="17" y="16"/>
                  </a:cxn>
                  <a:cxn ang="0">
                    <a:pos x="17" y="16"/>
                  </a:cxn>
                  <a:cxn ang="0">
                    <a:pos x="17" y="16"/>
                  </a:cxn>
                  <a:cxn ang="0">
                    <a:pos x="17" y="16"/>
                  </a:cxn>
                  <a:cxn ang="0">
                    <a:pos x="17" y="16"/>
                  </a:cxn>
                  <a:cxn ang="0">
                    <a:pos x="17" y="16"/>
                  </a:cxn>
                  <a:cxn ang="0">
                    <a:pos x="17" y="16"/>
                  </a:cxn>
                  <a:cxn ang="0">
                    <a:pos x="17" y="16"/>
                  </a:cxn>
                  <a:cxn ang="0">
                    <a:pos x="17" y="8"/>
                  </a:cxn>
                  <a:cxn ang="0">
                    <a:pos x="8" y="8"/>
                  </a:cxn>
                  <a:cxn ang="0">
                    <a:pos x="8" y="8"/>
                  </a:cxn>
                  <a:cxn ang="0">
                    <a:pos x="8" y="8"/>
                  </a:cxn>
                  <a:cxn ang="0">
                    <a:pos x="8" y="8"/>
                  </a:cxn>
                </a:cxnLst>
                <a:rect l="0" t="0" r="r" b="b"/>
                <a:pathLst>
                  <a:path w="17" h="24">
                    <a:moveTo>
                      <a:pt x="8" y="8"/>
                    </a:moveTo>
                    <a:lnTo>
                      <a:pt x="8" y="8"/>
                    </a:lnTo>
                    <a:lnTo>
                      <a:pt x="8" y="8"/>
                    </a:lnTo>
                    <a:lnTo>
                      <a:pt x="17" y="0"/>
                    </a:lnTo>
                    <a:lnTo>
                      <a:pt x="17" y="0"/>
                    </a:lnTo>
                    <a:lnTo>
                      <a:pt x="17" y="8"/>
                    </a:lnTo>
                    <a:lnTo>
                      <a:pt x="17" y="8"/>
                    </a:lnTo>
                    <a:lnTo>
                      <a:pt x="17" y="8"/>
                    </a:lnTo>
                    <a:lnTo>
                      <a:pt x="17" y="16"/>
                    </a:lnTo>
                    <a:lnTo>
                      <a:pt x="17" y="16"/>
                    </a:lnTo>
                    <a:lnTo>
                      <a:pt x="17" y="16"/>
                    </a:lnTo>
                    <a:lnTo>
                      <a:pt x="17" y="16"/>
                    </a:lnTo>
                    <a:lnTo>
                      <a:pt x="17" y="24"/>
                    </a:lnTo>
                    <a:lnTo>
                      <a:pt x="17" y="24"/>
                    </a:lnTo>
                    <a:lnTo>
                      <a:pt x="17" y="24"/>
                    </a:lnTo>
                    <a:lnTo>
                      <a:pt x="17" y="24"/>
                    </a:lnTo>
                    <a:lnTo>
                      <a:pt x="17" y="24"/>
                    </a:lnTo>
                    <a:lnTo>
                      <a:pt x="17" y="24"/>
                    </a:lnTo>
                    <a:lnTo>
                      <a:pt x="8" y="24"/>
                    </a:lnTo>
                    <a:lnTo>
                      <a:pt x="8" y="16"/>
                    </a:lnTo>
                    <a:lnTo>
                      <a:pt x="8" y="16"/>
                    </a:lnTo>
                    <a:lnTo>
                      <a:pt x="8" y="16"/>
                    </a:lnTo>
                    <a:lnTo>
                      <a:pt x="8" y="8"/>
                    </a:lnTo>
                    <a:lnTo>
                      <a:pt x="8" y="8"/>
                    </a:lnTo>
                    <a:lnTo>
                      <a:pt x="0" y="8"/>
                    </a:lnTo>
                    <a:lnTo>
                      <a:pt x="8" y="8"/>
                    </a:lnTo>
                    <a:lnTo>
                      <a:pt x="8" y="8"/>
                    </a:lnTo>
                    <a:lnTo>
                      <a:pt x="8" y="8"/>
                    </a:lnTo>
                    <a:lnTo>
                      <a:pt x="8" y="16"/>
                    </a:lnTo>
                    <a:lnTo>
                      <a:pt x="8" y="16"/>
                    </a:lnTo>
                    <a:lnTo>
                      <a:pt x="8" y="16"/>
                    </a:lnTo>
                    <a:lnTo>
                      <a:pt x="17" y="16"/>
                    </a:lnTo>
                    <a:lnTo>
                      <a:pt x="17" y="16"/>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6" name="Freeform 3011"/>
              <p:cNvSpPr>
                <a:spLocks noEditPoints="1"/>
              </p:cNvSpPr>
              <p:nvPr/>
            </p:nvSpPr>
            <p:spPr bwMode="auto">
              <a:xfrm>
                <a:off x="3198" y="841"/>
                <a:ext cx="25" cy="24"/>
              </a:xfrm>
              <a:custGeom>
                <a:avLst/>
                <a:gdLst/>
                <a:ahLst/>
                <a:cxnLst>
                  <a:cxn ang="0">
                    <a:pos x="8" y="8"/>
                  </a:cxn>
                  <a:cxn ang="0">
                    <a:pos x="17" y="0"/>
                  </a:cxn>
                  <a:cxn ang="0">
                    <a:pos x="17" y="8"/>
                  </a:cxn>
                  <a:cxn ang="0">
                    <a:pos x="17" y="16"/>
                  </a:cxn>
                  <a:cxn ang="0">
                    <a:pos x="17" y="16"/>
                  </a:cxn>
                  <a:cxn ang="0">
                    <a:pos x="25" y="24"/>
                  </a:cxn>
                  <a:cxn ang="0">
                    <a:pos x="17" y="24"/>
                  </a:cxn>
                  <a:cxn ang="0">
                    <a:pos x="17" y="24"/>
                  </a:cxn>
                  <a:cxn ang="0">
                    <a:pos x="8" y="24"/>
                  </a:cxn>
                  <a:cxn ang="0">
                    <a:pos x="8" y="16"/>
                  </a:cxn>
                  <a:cxn ang="0">
                    <a:pos x="8" y="8"/>
                  </a:cxn>
                  <a:cxn ang="0">
                    <a:pos x="0" y="8"/>
                  </a:cxn>
                  <a:cxn ang="0">
                    <a:pos x="8" y="8"/>
                  </a:cxn>
                  <a:cxn ang="0">
                    <a:pos x="8" y="16"/>
                  </a:cxn>
                  <a:cxn ang="0">
                    <a:pos x="8" y="16"/>
                  </a:cxn>
                  <a:cxn ang="0">
                    <a:pos x="17" y="16"/>
                  </a:cxn>
                  <a:cxn ang="0">
                    <a:pos x="17" y="24"/>
                  </a:cxn>
                  <a:cxn ang="0">
                    <a:pos x="17" y="16"/>
                  </a:cxn>
                  <a:cxn ang="0">
                    <a:pos x="17" y="16"/>
                  </a:cxn>
                  <a:cxn ang="0">
                    <a:pos x="17" y="16"/>
                  </a:cxn>
                  <a:cxn ang="0">
                    <a:pos x="17" y="16"/>
                  </a:cxn>
                  <a:cxn ang="0">
                    <a:pos x="17" y="8"/>
                  </a:cxn>
                  <a:cxn ang="0">
                    <a:pos x="8" y="8"/>
                  </a:cxn>
                  <a:cxn ang="0">
                    <a:pos x="8" y="8"/>
                  </a:cxn>
                  <a:cxn ang="0">
                    <a:pos x="8" y="8"/>
                  </a:cxn>
                  <a:cxn ang="0">
                    <a:pos x="17" y="8"/>
                  </a:cxn>
                  <a:cxn ang="0">
                    <a:pos x="17" y="16"/>
                  </a:cxn>
                  <a:cxn ang="0">
                    <a:pos x="17" y="16"/>
                  </a:cxn>
                  <a:cxn ang="0">
                    <a:pos x="17" y="16"/>
                  </a:cxn>
                  <a:cxn ang="0">
                    <a:pos x="17" y="16"/>
                  </a:cxn>
                  <a:cxn ang="0">
                    <a:pos x="17" y="24"/>
                  </a:cxn>
                  <a:cxn ang="0">
                    <a:pos x="17" y="16"/>
                  </a:cxn>
                  <a:cxn ang="0">
                    <a:pos x="8" y="16"/>
                  </a:cxn>
                  <a:cxn ang="0">
                    <a:pos x="8" y="16"/>
                  </a:cxn>
                  <a:cxn ang="0">
                    <a:pos x="8" y="8"/>
                  </a:cxn>
                  <a:cxn ang="0">
                    <a:pos x="0" y="8"/>
                  </a:cxn>
                  <a:cxn ang="0">
                    <a:pos x="8" y="8"/>
                  </a:cxn>
                  <a:cxn ang="0">
                    <a:pos x="8" y="16"/>
                  </a:cxn>
                  <a:cxn ang="0">
                    <a:pos x="8" y="24"/>
                  </a:cxn>
                  <a:cxn ang="0">
                    <a:pos x="17" y="24"/>
                  </a:cxn>
                  <a:cxn ang="0">
                    <a:pos x="17" y="24"/>
                  </a:cxn>
                  <a:cxn ang="0">
                    <a:pos x="17" y="24"/>
                  </a:cxn>
                  <a:cxn ang="0">
                    <a:pos x="17" y="16"/>
                  </a:cxn>
                  <a:cxn ang="0">
                    <a:pos x="17" y="16"/>
                  </a:cxn>
                  <a:cxn ang="0">
                    <a:pos x="17" y="8"/>
                  </a:cxn>
                  <a:cxn ang="0">
                    <a:pos x="17" y="0"/>
                  </a:cxn>
                  <a:cxn ang="0">
                    <a:pos x="8" y="8"/>
                  </a:cxn>
                  <a:cxn ang="0">
                    <a:pos x="8" y="8"/>
                  </a:cxn>
                </a:cxnLst>
                <a:rect l="0" t="0" r="r" b="b"/>
                <a:pathLst>
                  <a:path w="25" h="24">
                    <a:moveTo>
                      <a:pt x="8" y="8"/>
                    </a:moveTo>
                    <a:lnTo>
                      <a:pt x="8" y="8"/>
                    </a:lnTo>
                    <a:lnTo>
                      <a:pt x="8" y="8"/>
                    </a:lnTo>
                    <a:lnTo>
                      <a:pt x="8" y="8"/>
                    </a:lnTo>
                    <a:lnTo>
                      <a:pt x="8" y="0"/>
                    </a:lnTo>
                    <a:lnTo>
                      <a:pt x="8" y="0"/>
                    </a:lnTo>
                    <a:lnTo>
                      <a:pt x="17" y="0"/>
                    </a:lnTo>
                    <a:lnTo>
                      <a:pt x="17" y="0"/>
                    </a:lnTo>
                    <a:lnTo>
                      <a:pt x="17" y="0"/>
                    </a:lnTo>
                    <a:lnTo>
                      <a:pt x="17" y="0"/>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25" y="16"/>
                    </a:lnTo>
                    <a:lnTo>
                      <a:pt x="25" y="24"/>
                    </a:lnTo>
                    <a:lnTo>
                      <a:pt x="25"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7" y="16"/>
                    </a:lnTo>
                    <a:lnTo>
                      <a:pt x="17" y="16"/>
                    </a:lnTo>
                    <a:lnTo>
                      <a:pt x="17" y="16"/>
                    </a:lnTo>
                    <a:lnTo>
                      <a:pt x="17" y="16"/>
                    </a:lnTo>
                    <a:lnTo>
                      <a:pt x="17" y="24"/>
                    </a:lnTo>
                    <a:lnTo>
                      <a:pt x="17" y="24"/>
                    </a:lnTo>
                    <a:lnTo>
                      <a:pt x="17" y="24"/>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24"/>
                    </a:lnTo>
                    <a:lnTo>
                      <a:pt x="17" y="24"/>
                    </a:lnTo>
                    <a:lnTo>
                      <a:pt x="17" y="24"/>
                    </a:lnTo>
                    <a:lnTo>
                      <a:pt x="17" y="24"/>
                    </a:lnTo>
                    <a:lnTo>
                      <a:pt x="17" y="24"/>
                    </a:lnTo>
                    <a:lnTo>
                      <a:pt x="17" y="24"/>
                    </a:lnTo>
                    <a:lnTo>
                      <a:pt x="17" y="16"/>
                    </a:lnTo>
                    <a:lnTo>
                      <a:pt x="17" y="24"/>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0"/>
                    </a:lnTo>
                    <a:lnTo>
                      <a:pt x="17" y="0"/>
                    </a:lnTo>
                    <a:lnTo>
                      <a:pt x="17" y="0"/>
                    </a:lnTo>
                    <a:lnTo>
                      <a:pt x="17"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7" name="Freeform 3012"/>
              <p:cNvSpPr>
                <a:spLocks/>
              </p:cNvSpPr>
              <p:nvPr/>
            </p:nvSpPr>
            <p:spPr bwMode="auto">
              <a:xfrm>
                <a:off x="3287" y="865"/>
                <a:ext cx="8" cy="1"/>
              </a:xfrm>
              <a:custGeom>
                <a:avLst/>
                <a:gdLst/>
                <a:ahLst/>
                <a:cxnLst>
                  <a:cxn ang="0">
                    <a:pos x="8"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0"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8" name="Freeform 3013"/>
              <p:cNvSpPr>
                <a:spLocks noEditPoints="1"/>
              </p:cNvSpPr>
              <p:nvPr/>
            </p:nvSpPr>
            <p:spPr bwMode="auto">
              <a:xfrm>
                <a:off x="3287" y="865"/>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9" name="Freeform 3014"/>
              <p:cNvSpPr>
                <a:spLocks/>
              </p:cNvSpPr>
              <p:nvPr/>
            </p:nvSpPr>
            <p:spPr bwMode="auto">
              <a:xfrm>
                <a:off x="3231" y="929"/>
                <a:ext cx="24" cy="33"/>
              </a:xfrm>
              <a:custGeom>
                <a:avLst/>
                <a:gdLst/>
                <a:ahLst/>
                <a:cxnLst>
                  <a:cxn ang="0">
                    <a:pos x="8" y="8"/>
                  </a:cxn>
                  <a:cxn ang="0">
                    <a:pos x="8" y="8"/>
                  </a:cxn>
                  <a:cxn ang="0">
                    <a:pos x="8" y="8"/>
                  </a:cxn>
                  <a:cxn ang="0">
                    <a:pos x="8" y="0"/>
                  </a:cxn>
                  <a:cxn ang="0">
                    <a:pos x="16" y="8"/>
                  </a:cxn>
                  <a:cxn ang="0">
                    <a:pos x="16" y="8"/>
                  </a:cxn>
                  <a:cxn ang="0">
                    <a:pos x="16" y="8"/>
                  </a:cxn>
                  <a:cxn ang="0">
                    <a:pos x="16" y="8"/>
                  </a:cxn>
                  <a:cxn ang="0">
                    <a:pos x="16" y="8"/>
                  </a:cxn>
                  <a:cxn ang="0">
                    <a:pos x="16" y="8"/>
                  </a:cxn>
                  <a:cxn ang="0">
                    <a:pos x="24" y="8"/>
                  </a:cxn>
                  <a:cxn ang="0">
                    <a:pos x="16" y="16"/>
                  </a:cxn>
                  <a:cxn ang="0">
                    <a:pos x="24" y="16"/>
                  </a:cxn>
                  <a:cxn ang="0">
                    <a:pos x="16" y="16"/>
                  </a:cxn>
                  <a:cxn ang="0">
                    <a:pos x="24" y="25"/>
                  </a:cxn>
                  <a:cxn ang="0">
                    <a:pos x="24" y="25"/>
                  </a:cxn>
                  <a:cxn ang="0">
                    <a:pos x="24" y="25"/>
                  </a:cxn>
                  <a:cxn ang="0">
                    <a:pos x="16" y="25"/>
                  </a:cxn>
                  <a:cxn ang="0">
                    <a:pos x="16" y="25"/>
                  </a:cxn>
                  <a:cxn ang="0">
                    <a:pos x="16" y="25"/>
                  </a:cxn>
                  <a:cxn ang="0">
                    <a:pos x="24" y="25"/>
                  </a:cxn>
                  <a:cxn ang="0">
                    <a:pos x="24" y="33"/>
                  </a:cxn>
                  <a:cxn ang="0">
                    <a:pos x="16" y="33"/>
                  </a:cxn>
                  <a:cxn ang="0">
                    <a:pos x="24" y="33"/>
                  </a:cxn>
                  <a:cxn ang="0">
                    <a:pos x="24" y="33"/>
                  </a:cxn>
                  <a:cxn ang="0">
                    <a:pos x="24" y="33"/>
                  </a:cxn>
                  <a:cxn ang="0">
                    <a:pos x="24" y="33"/>
                  </a:cxn>
                  <a:cxn ang="0">
                    <a:pos x="16" y="33"/>
                  </a:cxn>
                  <a:cxn ang="0">
                    <a:pos x="16" y="33"/>
                  </a:cxn>
                  <a:cxn ang="0">
                    <a:pos x="8" y="33"/>
                  </a:cxn>
                  <a:cxn ang="0">
                    <a:pos x="8" y="33"/>
                  </a:cxn>
                  <a:cxn ang="0">
                    <a:pos x="8" y="33"/>
                  </a:cxn>
                  <a:cxn ang="0">
                    <a:pos x="8" y="25"/>
                  </a:cxn>
                  <a:cxn ang="0">
                    <a:pos x="0" y="16"/>
                  </a:cxn>
                  <a:cxn ang="0">
                    <a:pos x="8" y="16"/>
                  </a:cxn>
                </a:cxnLst>
                <a:rect l="0" t="0" r="r" b="b"/>
                <a:pathLst>
                  <a:path w="24" h="33">
                    <a:moveTo>
                      <a:pt x="8" y="16"/>
                    </a:moveTo>
                    <a:lnTo>
                      <a:pt x="8" y="8"/>
                    </a:lnTo>
                    <a:lnTo>
                      <a:pt x="8" y="8"/>
                    </a:lnTo>
                    <a:lnTo>
                      <a:pt x="8" y="8"/>
                    </a:lnTo>
                    <a:lnTo>
                      <a:pt x="8" y="8"/>
                    </a:lnTo>
                    <a:lnTo>
                      <a:pt x="8" y="8"/>
                    </a:lnTo>
                    <a:lnTo>
                      <a:pt x="8" y="0"/>
                    </a:lnTo>
                    <a:lnTo>
                      <a:pt x="8" y="0"/>
                    </a:lnTo>
                    <a:lnTo>
                      <a:pt x="16" y="0"/>
                    </a:lnTo>
                    <a:lnTo>
                      <a:pt x="16" y="8"/>
                    </a:lnTo>
                    <a:lnTo>
                      <a:pt x="16" y="8"/>
                    </a:lnTo>
                    <a:lnTo>
                      <a:pt x="16" y="8"/>
                    </a:lnTo>
                    <a:lnTo>
                      <a:pt x="8" y="8"/>
                    </a:lnTo>
                    <a:lnTo>
                      <a:pt x="16" y="8"/>
                    </a:lnTo>
                    <a:lnTo>
                      <a:pt x="16" y="8"/>
                    </a:lnTo>
                    <a:lnTo>
                      <a:pt x="16" y="8"/>
                    </a:lnTo>
                    <a:lnTo>
                      <a:pt x="16" y="8"/>
                    </a:lnTo>
                    <a:lnTo>
                      <a:pt x="16" y="8"/>
                    </a:lnTo>
                    <a:lnTo>
                      <a:pt x="16" y="8"/>
                    </a:lnTo>
                    <a:lnTo>
                      <a:pt x="16" y="8"/>
                    </a:lnTo>
                    <a:lnTo>
                      <a:pt x="24" y="8"/>
                    </a:lnTo>
                    <a:lnTo>
                      <a:pt x="24" y="8"/>
                    </a:lnTo>
                    <a:lnTo>
                      <a:pt x="16" y="8"/>
                    </a:lnTo>
                    <a:lnTo>
                      <a:pt x="16" y="16"/>
                    </a:lnTo>
                    <a:lnTo>
                      <a:pt x="24" y="16"/>
                    </a:lnTo>
                    <a:lnTo>
                      <a:pt x="24" y="16"/>
                    </a:lnTo>
                    <a:lnTo>
                      <a:pt x="16" y="16"/>
                    </a:lnTo>
                    <a:lnTo>
                      <a:pt x="16" y="16"/>
                    </a:lnTo>
                    <a:lnTo>
                      <a:pt x="24" y="16"/>
                    </a:lnTo>
                    <a:lnTo>
                      <a:pt x="24" y="25"/>
                    </a:lnTo>
                    <a:lnTo>
                      <a:pt x="24" y="25"/>
                    </a:lnTo>
                    <a:lnTo>
                      <a:pt x="24" y="25"/>
                    </a:lnTo>
                    <a:lnTo>
                      <a:pt x="24" y="25"/>
                    </a:lnTo>
                    <a:lnTo>
                      <a:pt x="24" y="25"/>
                    </a:lnTo>
                    <a:lnTo>
                      <a:pt x="16" y="25"/>
                    </a:lnTo>
                    <a:lnTo>
                      <a:pt x="16" y="25"/>
                    </a:lnTo>
                    <a:lnTo>
                      <a:pt x="16" y="25"/>
                    </a:lnTo>
                    <a:lnTo>
                      <a:pt x="16" y="25"/>
                    </a:lnTo>
                    <a:lnTo>
                      <a:pt x="16" y="25"/>
                    </a:lnTo>
                    <a:lnTo>
                      <a:pt x="16" y="25"/>
                    </a:lnTo>
                    <a:lnTo>
                      <a:pt x="24" y="25"/>
                    </a:lnTo>
                    <a:lnTo>
                      <a:pt x="24" y="25"/>
                    </a:lnTo>
                    <a:lnTo>
                      <a:pt x="24" y="25"/>
                    </a:lnTo>
                    <a:lnTo>
                      <a:pt x="24" y="33"/>
                    </a:lnTo>
                    <a:lnTo>
                      <a:pt x="24" y="33"/>
                    </a:lnTo>
                    <a:lnTo>
                      <a:pt x="16" y="33"/>
                    </a:lnTo>
                    <a:lnTo>
                      <a:pt x="16"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8" y="33"/>
                    </a:lnTo>
                    <a:lnTo>
                      <a:pt x="8" y="33"/>
                    </a:lnTo>
                    <a:lnTo>
                      <a:pt x="8" y="33"/>
                    </a:lnTo>
                    <a:lnTo>
                      <a:pt x="8" y="33"/>
                    </a:lnTo>
                    <a:lnTo>
                      <a:pt x="8" y="33"/>
                    </a:lnTo>
                    <a:lnTo>
                      <a:pt x="8" y="33"/>
                    </a:lnTo>
                    <a:lnTo>
                      <a:pt x="8" y="25"/>
                    </a:lnTo>
                    <a:lnTo>
                      <a:pt x="8" y="25"/>
                    </a:lnTo>
                    <a:lnTo>
                      <a:pt x="8" y="16"/>
                    </a:lnTo>
                    <a:lnTo>
                      <a:pt x="0" y="16"/>
                    </a:lnTo>
                    <a:lnTo>
                      <a:pt x="8" y="16"/>
                    </a:lnTo>
                    <a:lnTo>
                      <a:pt x="8" y="16"/>
                    </a:lnTo>
                    <a:lnTo>
                      <a:pt x="8"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0" name="Freeform 3015"/>
              <p:cNvSpPr>
                <a:spLocks noEditPoints="1"/>
              </p:cNvSpPr>
              <p:nvPr/>
            </p:nvSpPr>
            <p:spPr bwMode="auto">
              <a:xfrm>
                <a:off x="3231" y="929"/>
                <a:ext cx="24" cy="33"/>
              </a:xfrm>
              <a:custGeom>
                <a:avLst/>
                <a:gdLst/>
                <a:ahLst/>
                <a:cxnLst>
                  <a:cxn ang="0">
                    <a:pos x="8" y="8"/>
                  </a:cxn>
                  <a:cxn ang="0">
                    <a:pos x="8" y="0"/>
                  </a:cxn>
                  <a:cxn ang="0">
                    <a:pos x="16" y="0"/>
                  </a:cxn>
                  <a:cxn ang="0">
                    <a:pos x="16" y="8"/>
                  </a:cxn>
                  <a:cxn ang="0">
                    <a:pos x="16" y="8"/>
                  </a:cxn>
                  <a:cxn ang="0">
                    <a:pos x="16" y="8"/>
                  </a:cxn>
                  <a:cxn ang="0">
                    <a:pos x="16" y="8"/>
                  </a:cxn>
                  <a:cxn ang="0">
                    <a:pos x="24" y="8"/>
                  </a:cxn>
                  <a:cxn ang="0">
                    <a:pos x="24" y="16"/>
                  </a:cxn>
                  <a:cxn ang="0">
                    <a:pos x="24" y="16"/>
                  </a:cxn>
                  <a:cxn ang="0">
                    <a:pos x="16" y="16"/>
                  </a:cxn>
                  <a:cxn ang="0">
                    <a:pos x="24" y="25"/>
                  </a:cxn>
                  <a:cxn ang="0">
                    <a:pos x="24" y="25"/>
                  </a:cxn>
                  <a:cxn ang="0">
                    <a:pos x="16" y="25"/>
                  </a:cxn>
                  <a:cxn ang="0">
                    <a:pos x="16" y="25"/>
                  </a:cxn>
                  <a:cxn ang="0">
                    <a:pos x="16" y="25"/>
                  </a:cxn>
                  <a:cxn ang="0">
                    <a:pos x="24" y="25"/>
                  </a:cxn>
                  <a:cxn ang="0">
                    <a:pos x="16" y="33"/>
                  </a:cxn>
                  <a:cxn ang="0">
                    <a:pos x="24" y="33"/>
                  </a:cxn>
                  <a:cxn ang="0">
                    <a:pos x="24" y="33"/>
                  </a:cxn>
                  <a:cxn ang="0">
                    <a:pos x="24" y="33"/>
                  </a:cxn>
                  <a:cxn ang="0">
                    <a:pos x="16" y="33"/>
                  </a:cxn>
                  <a:cxn ang="0">
                    <a:pos x="8" y="33"/>
                  </a:cxn>
                  <a:cxn ang="0">
                    <a:pos x="8" y="33"/>
                  </a:cxn>
                  <a:cxn ang="0">
                    <a:pos x="8" y="33"/>
                  </a:cxn>
                  <a:cxn ang="0">
                    <a:pos x="8" y="25"/>
                  </a:cxn>
                  <a:cxn ang="0">
                    <a:pos x="0" y="16"/>
                  </a:cxn>
                  <a:cxn ang="0">
                    <a:pos x="8" y="16"/>
                  </a:cxn>
                  <a:cxn ang="0">
                    <a:pos x="8" y="16"/>
                  </a:cxn>
                  <a:cxn ang="0">
                    <a:pos x="8" y="25"/>
                  </a:cxn>
                  <a:cxn ang="0">
                    <a:pos x="8" y="33"/>
                  </a:cxn>
                  <a:cxn ang="0">
                    <a:pos x="8" y="25"/>
                  </a:cxn>
                  <a:cxn ang="0">
                    <a:pos x="16" y="33"/>
                  </a:cxn>
                  <a:cxn ang="0">
                    <a:pos x="16" y="33"/>
                  </a:cxn>
                  <a:cxn ang="0">
                    <a:pos x="24" y="33"/>
                  </a:cxn>
                  <a:cxn ang="0">
                    <a:pos x="24" y="33"/>
                  </a:cxn>
                  <a:cxn ang="0">
                    <a:pos x="24" y="33"/>
                  </a:cxn>
                  <a:cxn ang="0">
                    <a:pos x="24" y="33"/>
                  </a:cxn>
                  <a:cxn ang="0">
                    <a:pos x="24" y="25"/>
                  </a:cxn>
                  <a:cxn ang="0">
                    <a:pos x="24" y="25"/>
                  </a:cxn>
                  <a:cxn ang="0">
                    <a:pos x="16" y="25"/>
                  </a:cxn>
                  <a:cxn ang="0">
                    <a:pos x="16" y="25"/>
                  </a:cxn>
                  <a:cxn ang="0">
                    <a:pos x="24" y="25"/>
                  </a:cxn>
                  <a:cxn ang="0">
                    <a:pos x="24" y="25"/>
                  </a:cxn>
                  <a:cxn ang="0">
                    <a:pos x="16" y="16"/>
                  </a:cxn>
                  <a:cxn ang="0">
                    <a:pos x="24" y="16"/>
                  </a:cxn>
                  <a:cxn ang="0">
                    <a:pos x="16" y="8"/>
                  </a:cxn>
                  <a:cxn ang="0">
                    <a:pos x="24" y="8"/>
                  </a:cxn>
                  <a:cxn ang="0">
                    <a:pos x="16" y="8"/>
                  </a:cxn>
                  <a:cxn ang="0">
                    <a:pos x="16" y="8"/>
                  </a:cxn>
                  <a:cxn ang="0">
                    <a:pos x="8" y="8"/>
                  </a:cxn>
                  <a:cxn ang="0">
                    <a:pos x="16" y="8"/>
                  </a:cxn>
                  <a:cxn ang="0">
                    <a:pos x="16" y="0"/>
                  </a:cxn>
                  <a:cxn ang="0">
                    <a:pos x="8" y="8"/>
                  </a:cxn>
                  <a:cxn ang="0">
                    <a:pos x="8" y="8"/>
                  </a:cxn>
                  <a:cxn ang="0">
                    <a:pos x="8" y="16"/>
                  </a:cxn>
                </a:cxnLst>
                <a:rect l="0" t="0" r="r" b="b"/>
                <a:pathLst>
                  <a:path w="24" h="33">
                    <a:moveTo>
                      <a:pt x="8" y="16"/>
                    </a:moveTo>
                    <a:lnTo>
                      <a:pt x="8" y="16"/>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24" y="16"/>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33"/>
                    </a:lnTo>
                    <a:lnTo>
                      <a:pt x="24" y="33"/>
                    </a:lnTo>
                    <a:lnTo>
                      <a:pt x="24" y="33"/>
                    </a:lnTo>
                    <a:lnTo>
                      <a:pt x="24"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16"/>
                    </a:lnTo>
                    <a:lnTo>
                      <a:pt x="8" y="16"/>
                    </a:lnTo>
                    <a:lnTo>
                      <a:pt x="0" y="16"/>
                    </a:lnTo>
                    <a:lnTo>
                      <a:pt x="0" y="16"/>
                    </a:lnTo>
                    <a:lnTo>
                      <a:pt x="0" y="16"/>
                    </a:lnTo>
                    <a:lnTo>
                      <a:pt x="8" y="16"/>
                    </a:lnTo>
                    <a:lnTo>
                      <a:pt x="8" y="8"/>
                    </a:lnTo>
                    <a:lnTo>
                      <a:pt x="8" y="8"/>
                    </a:lnTo>
                    <a:lnTo>
                      <a:pt x="8" y="16"/>
                    </a:lnTo>
                    <a:close/>
                    <a:moveTo>
                      <a:pt x="8" y="16"/>
                    </a:moveTo>
                    <a:lnTo>
                      <a:pt x="8" y="16"/>
                    </a:lnTo>
                    <a:lnTo>
                      <a:pt x="8" y="16"/>
                    </a:lnTo>
                    <a:lnTo>
                      <a:pt x="8" y="16"/>
                    </a:lnTo>
                    <a:lnTo>
                      <a:pt x="8" y="16"/>
                    </a:lnTo>
                    <a:lnTo>
                      <a:pt x="8" y="16"/>
                    </a:lnTo>
                    <a:lnTo>
                      <a:pt x="8" y="16"/>
                    </a:lnTo>
                    <a:lnTo>
                      <a:pt x="8" y="16"/>
                    </a:lnTo>
                    <a:lnTo>
                      <a:pt x="8" y="25"/>
                    </a:lnTo>
                    <a:lnTo>
                      <a:pt x="8" y="25"/>
                    </a:lnTo>
                    <a:lnTo>
                      <a:pt x="8" y="25"/>
                    </a:lnTo>
                    <a:lnTo>
                      <a:pt x="8" y="25"/>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33"/>
                    </a:lnTo>
                    <a:lnTo>
                      <a:pt x="16" y="33"/>
                    </a:lnTo>
                    <a:lnTo>
                      <a:pt x="24" y="33"/>
                    </a:lnTo>
                    <a:lnTo>
                      <a:pt x="24" y="33"/>
                    </a:lnTo>
                    <a:lnTo>
                      <a:pt x="24" y="25"/>
                    </a:lnTo>
                    <a:lnTo>
                      <a:pt x="24" y="33"/>
                    </a:lnTo>
                    <a:lnTo>
                      <a:pt x="24" y="25"/>
                    </a:lnTo>
                    <a:lnTo>
                      <a:pt x="24" y="25"/>
                    </a:lnTo>
                    <a:lnTo>
                      <a:pt x="24" y="25"/>
                    </a:lnTo>
                    <a:lnTo>
                      <a:pt x="24" y="25"/>
                    </a:lnTo>
                    <a:lnTo>
                      <a:pt x="24" y="25"/>
                    </a:lnTo>
                    <a:lnTo>
                      <a:pt x="16" y="25"/>
                    </a:lnTo>
                    <a:lnTo>
                      <a:pt x="24"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24" y="25"/>
                    </a:lnTo>
                    <a:lnTo>
                      <a:pt x="24" y="25"/>
                    </a:lnTo>
                    <a:lnTo>
                      <a:pt x="24" y="25"/>
                    </a:lnTo>
                    <a:lnTo>
                      <a:pt x="24" y="25"/>
                    </a:lnTo>
                    <a:lnTo>
                      <a:pt x="24" y="25"/>
                    </a:lnTo>
                    <a:lnTo>
                      <a:pt x="24" y="25"/>
                    </a:lnTo>
                    <a:lnTo>
                      <a:pt x="24" y="25"/>
                    </a:lnTo>
                    <a:lnTo>
                      <a:pt x="24" y="25"/>
                    </a:lnTo>
                    <a:lnTo>
                      <a:pt x="24" y="25"/>
                    </a:lnTo>
                    <a:lnTo>
                      <a:pt x="24" y="25"/>
                    </a:lnTo>
                    <a:lnTo>
                      <a:pt x="24" y="16"/>
                    </a:lnTo>
                    <a:lnTo>
                      <a:pt x="24" y="16"/>
                    </a:lnTo>
                    <a:lnTo>
                      <a:pt x="16" y="16"/>
                    </a:lnTo>
                    <a:lnTo>
                      <a:pt x="16" y="16"/>
                    </a:lnTo>
                    <a:lnTo>
                      <a:pt x="16" y="16"/>
                    </a:lnTo>
                    <a:lnTo>
                      <a:pt x="16" y="16"/>
                    </a:lnTo>
                    <a:lnTo>
                      <a:pt x="16" y="16"/>
                    </a:lnTo>
                    <a:lnTo>
                      <a:pt x="24" y="16"/>
                    </a:lnTo>
                    <a:lnTo>
                      <a:pt x="24" y="16"/>
                    </a:lnTo>
                    <a:lnTo>
                      <a:pt x="24" y="16"/>
                    </a:lnTo>
                    <a:lnTo>
                      <a:pt x="24" y="16"/>
                    </a:lnTo>
                    <a:lnTo>
                      <a:pt x="16" y="16"/>
                    </a:lnTo>
                    <a:lnTo>
                      <a:pt x="16" y="16"/>
                    </a:lnTo>
                    <a:lnTo>
                      <a:pt x="16" y="8"/>
                    </a:lnTo>
                    <a:lnTo>
                      <a:pt x="16"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16" y="8"/>
                    </a:lnTo>
                    <a:lnTo>
                      <a:pt x="16" y="8"/>
                    </a:lnTo>
                    <a:lnTo>
                      <a:pt x="16" y="8"/>
                    </a:lnTo>
                    <a:lnTo>
                      <a:pt x="16" y="8"/>
                    </a:lnTo>
                    <a:lnTo>
                      <a:pt x="8" y="0"/>
                    </a:lnTo>
                    <a:lnTo>
                      <a:pt x="16" y="0"/>
                    </a:lnTo>
                    <a:lnTo>
                      <a:pt x="8" y="0"/>
                    </a:lnTo>
                    <a:lnTo>
                      <a:pt x="8" y="0"/>
                    </a:lnTo>
                    <a:lnTo>
                      <a:pt x="8" y="0"/>
                    </a:lnTo>
                    <a:lnTo>
                      <a:pt x="8" y="8"/>
                    </a:lnTo>
                    <a:lnTo>
                      <a:pt x="8" y="8"/>
                    </a:lnTo>
                    <a:lnTo>
                      <a:pt x="8" y="8"/>
                    </a:lnTo>
                    <a:lnTo>
                      <a:pt x="8" y="8"/>
                    </a:lnTo>
                    <a:lnTo>
                      <a:pt x="8" y="8"/>
                    </a:lnTo>
                    <a:lnTo>
                      <a:pt x="8" y="8"/>
                    </a:lnTo>
                    <a:lnTo>
                      <a:pt x="8" y="8"/>
                    </a:lnTo>
                    <a:lnTo>
                      <a:pt x="8" y="8"/>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1" name="Freeform 3016"/>
              <p:cNvSpPr>
                <a:spLocks/>
              </p:cNvSpPr>
              <p:nvPr/>
            </p:nvSpPr>
            <p:spPr bwMode="auto">
              <a:xfrm>
                <a:off x="3303" y="962"/>
                <a:ext cx="8" cy="16"/>
              </a:xfrm>
              <a:custGeom>
                <a:avLst/>
                <a:gdLst/>
                <a:ahLst/>
                <a:cxnLst>
                  <a:cxn ang="0">
                    <a:pos x="8" y="16"/>
                  </a:cxn>
                  <a:cxn ang="0">
                    <a:pos x="0" y="8"/>
                  </a:cxn>
                  <a:cxn ang="0">
                    <a:pos x="0"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16"/>
                  </a:cxn>
                </a:cxnLst>
                <a:rect l="0" t="0" r="r" b="b"/>
                <a:pathLst>
                  <a:path w="8" h="16">
                    <a:moveTo>
                      <a:pt x="8" y="16"/>
                    </a:moveTo>
                    <a:lnTo>
                      <a:pt x="0" y="8"/>
                    </a:lnTo>
                    <a:lnTo>
                      <a:pt x="0" y="8"/>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2" name="Freeform 3017"/>
              <p:cNvSpPr>
                <a:spLocks noEditPoints="1"/>
              </p:cNvSpPr>
              <p:nvPr/>
            </p:nvSpPr>
            <p:spPr bwMode="auto">
              <a:xfrm>
                <a:off x="3303" y="962"/>
                <a:ext cx="8" cy="16"/>
              </a:xfrm>
              <a:custGeom>
                <a:avLst/>
                <a:gdLst/>
                <a:ahLst/>
                <a:cxnLst>
                  <a:cxn ang="0">
                    <a:pos x="8" y="16"/>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16"/>
                  </a:cxn>
                  <a:cxn ang="0">
                    <a:pos x="8" y="16"/>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0" y="8"/>
                  </a:cxn>
                  <a:cxn ang="0">
                    <a:pos x="0" y="8"/>
                  </a:cxn>
                  <a:cxn ang="0">
                    <a:pos x="8" y="16"/>
                  </a:cxn>
                </a:cxnLst>
                <a:rect l="0" t="0" r="r" b="b"/>
                <a:pathLst>
                  <a:path w="8" h="16">
                    <a:moveTo>
                      <a:pt x="8" y="16"/>
                    </a:moveTo>
                    <a:lnTo>
                      <a:pt x="8" y="16"/>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16"/>
                    </a:lnTo>
                    <a:lnTo>
                      <a:pt x="8" y="16"/>
                    </a:lnTo>
                    <a:lnTo>
                      <a:pt x="8" y="16"/>
                    </a:lnTo>
                    <a:close/>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8" y="16"/>
                    </a:lnTo>
                    <a:lnTo>
                      <a:pt x="8" y="16"/>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3" name="Freeform 3018"/>
              <p:cNvSpPr>
                <a:spLocks/>
              </p:cNvSpPr>
              <p:nvPr/>
            </p:nvSpPr>
            <p:spPr bwMode="auto">
              <a:xfrm>
                <a:off x="3279" y="962"/>
                <a:ext cx="8" cy="1"/>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61" name="Group 3220"/>
            <p:cNvGrpSpPr>
              <a:grpSpLocks/>
            </p:cNvGrpSpPr>
            <p:nvPr/>
          </p:nvGrpSpPr>
          <p:grpSpPr bwMode="auto">
            <a:xfrm>
              <a:off x="2594" y="639"/>
              <a:ext cx="967" cy="2921"/>
              <a:chOff x="2594" y="639"/>
              <a:chExt cx="967" cy="2921"/>
            </a:xfrm>
          </p:grpSpPr>
          <p:sp>
            <p:nvSpPr>
              <p:cNvPr id="5244" name="Freeform 3020"/>
              <p:cNvSpPr>
                <a:spLocks noEditPoints="1"/>
              </p:cNvSpPr>
              <p:nvPr/>
            </p:nvSpPr>
            <p:spPr bwMode="auto">
              <a:xfrm>
                <a:off x="3279" y="96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5" name="Freeform 3021"/>
              <p:cNvSpPr>
                <a:spLocks/>
              </p:cNvSpPr>
              <p:nvPr/>
            </p:nvSpPr>
            <p:spPr bwMode="auto">
              <a:xfrm>
                <a:off x="3247" y="970"/>
                <a:ext cx="8" cy="1"/>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6" name="Freeform 3022"/>
              <p:cNvSpPr>
                <a:spLocks noEditPoints="1"/>
              </p:cNvSpPr>
              <p:nvPr/>
            </p:nvSpPr>
            <p:spPr bwMode="auto">
              <a:xfrm>
                <a:off x="3247" y="970"/>
                <a:ext cx="8" cy="8"/>
              </a:xfrm>
              <a:custGeom>
                <a:avLst/>
                <a:gdLst/>
                <a:ahLst/>
                <a:cxnLst>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8"/>
                    </a:lnTo>
                    <a:lnTo>
                      <a:pt x="8" y="8"/>
                    </a:lnTo>
                    <a:lnTo>
                      <a:pt x="8" y="8"/>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7" name="Freeform 3023"/>
              <p:cNvSpPr>
                <a:spLocks/>
              </p:cNvSpPr>
              <p:nvPr/>
            </p:nvSpPr>
            <p:spPr bwMode="auto">
              <a:xfrm>
                <a:off x="3247" y="978"/>
                <a:ext cx="32" cy="40"/>
              </a:xfrm>
              <a:custGeom>
                <a:avLst/>
                <a:gdLst/>
                <a:ahLst/>
                <a:cxnLst>
                  <a:cxn ang="0">
                    <a:pos x="0" y="40"/>
                  </a:cxn>
                  <a:cxn ang="0">
                    <a:pos x="0" y="40"/>
                  </a:cxn>
                  <a:cxn ang="0">
                    <a:pos x="0" y="32"/>
                  </a:cxn>
                  <a:cxn ang="0">
                    <a:pos x="0" y="32"/>
                  </a:cxn>
                  <a:cxn ang="0">
                    <a:pos x="0" y="24"/>
                  </a:cxn>
                  <a:cxn ang="0">
                    <a:pos x="0" y="24"/>
                  </a:cxn>
                  <a:cxn ang="0">
                    <a:pos x="0" y="16"/>
                  </a:cxn>
                  <a:cxn ang="0">
                    <a:pos x="0" y="8"/>
                  </a:cxn>
                  <a:cxn ang="0">
                    <a:pos x="8" y="8"/>
                  </a:cxn>
                  <a:cxn ang="0">
                    <a:pos x="8" y="8"/>
                  </a:cxn>
                  <a:cxn ang="0">
                    <a:pos x="8" y="0"/>
                  </a:cxn>
                  <a:cxn ang="0">
                    <a:pos x="8" y="0"/>
                  </a:cxn>
                  <a:cxn ang="0">
                    <a:pos x="16" y="0"/>
                  </a:cxn>
                  <a:cxn ang="0">
                    <a:pos x="16" y="8"/>
                  </a:cxn>
                  <a:cxn ang="0">
                    <a:pos x="16" y="8"/>
                  </a:cxn>
                  <a:cxn ang="0">
                    <a:pos x="16" y="16"/>
                  </a:cxn>
                  <a:cxn ang="0">
                    <a:pos x="16" y="16"/>
                  </a:cxn>
                  <a:cxn ang="0">
                    <a:pos x="16" y="16"/>
                  </a:cxn>
                  <a:cxn ang="0">
                    <a:pos x="16" y="24"/>
                  </a:cxn>
                  <a:cxn ang="0">
                    <a:pos x="16" y="24"/>
                  </a:cxn>
                  <a:cxn ang="0">
                    <a:pos x="24" y="24"/>
                  </a:cxn>
                  <a:cxn ang="0">
                    <a:pos x="32" y="24"/>
                  </a:cxn>
                  <a:cxn ang="0">
                    <a:pos x="24" y="32"/>
                  </a:cxn>
                  <a:cxn ang="0">
                    <a:pos x="24" y="32"/>
                  </a:cxn>
                  <a:cxn ang="0">
                    <a:pos x="16" y="40"/>
                  </a:cxn>
                  <a:cxn ang="0">
                    <a:pos x="8" y="40"/>
                  </a:cxn>
                  <a:cxn ang="0">
                    <a:pos x="16" y="32"/>
                  </a:cxn>
                  <a:cxn ang="0">
                    <a:pos x="16" y="32"/>
                  </a:cxn>
                  <a:cxn ang="0">
                    <a:pos x="16" y="24"/>
                  </a:cxn>
                  <a:cxn ang="0">
                    <a:pos x="16" y="24"/>
                  </a:cxn>
                  <a:cxn ang="0">
                    <a:pos x="16" y="24"/>
                  </a:cxn>
                  <a:cxn ang="0">
                    <a:pos x="16" y="24"/>
                  </a:cxn>
                  <a:cxn ang="0">
                    <a:pos x="16" y="24"/>
                  </a:cxn>
                  <a:cxn ang="0">
                    <a:pos x="16" y="32"/>
                  </a:cxn>
                  <a:cxn ang="0">
                    <a:pos x="8" y="24"/>
                  </a:cxn>
                  <a:cxn ang="0">
                    <a:pos x="8" y="32"/>
                  </a:cxn>
                  <a:cxn ang="0">
                    <a:pos x="8" y="40"/>
                  </a:cxn>
                  <a:cxn ang="0">
                    <a:pos x="8" y="40"/>
                  </a:cxn>
                </a:cxnLst>
                <a:rect l="0" t="0" r="r" b="b"/>
                <a:pathLst>
                  <a:path w="32" h="40">
                    <a:moveTo>
                      <a:pt x="8" y="40"/>
                    </a:moveTo>
                    <a:lnTo>
                      <a:pt x="0" y="40"/>
                    </a:lnTo>
                    <a:lnTo>
                      <a:pt x="0" y="40"/>
                    </a:lnTo>
                    <a:lnTo>
                      <a:pt x="0" y="40"/>
                    </a:lnTo>
                    <a:lnTo>
                      <a:pt x="0" y="40"/>
                    </a:lnTo>
                    <a:lnTo>
                      <a:pt x="0" y="32"/>
                    </a:lnTo>
                    <a:lnTo>
                      <a:pt x="0" y="32"/>
                    </a:lnTo>
                    <a:lnTo>
                      <a:pt x="0" y="32"/>
                    </a:lnTo>
                    <a:lnTo>
                      <a:pt x="0" y="32"/>
                    </a:lnTo>
                    <a:lnTo>
                      <a:pt x="0" y="24"/>
                    </a:lnTo>
                    <a:lnTo>
                      <a:pt x="0" y="24"/>
                    </a:lnTo>
                    <a:lnTo>
                      <a:pt x="0" y="24"/>
                    </a:lnTo>
                    <a:lnTo>
                      <a:pt x="0" y="16"/>
                    </a:lnTo>
                    <a:lnTo>
                      <a:pt x="0" y="16"/>
                    </a:lnTo>
                    <a:lnTo>
                      <a:pt x="0" y="16"/>
                    </a:lnTo>
                    <a:lnTo>
                      <a:pt x="0" y="8"/>
                    </a:lnTo>
                    <a:lnTo>
                      <a:pt x="8"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16"/>
                    </a:lnTo>
                    <a:lnTo>
                      <a:pt x="16" y="16"/>
                    </a:lnTo>
                    <a:lnTo>
                      <a:pt x="16" y="16"/>
                    </a:lnTo>
                    <a:lnTo>
                      <a:pt x="16" y="16"/>
                    </a:lnTo>
                    <a:lnTo>
                      <a:pt x="16" y="16"/>
                    </a:lnTo>
                    <a:lnTo>
                      <a:pt x="16" y="24"/>
                    </a:lnTo>
                    <a:lnTo>
                      <a:pt x="16" y="24"/>
                    </a:lnTo>
                    <a:lnTo>
                      <a:pt x="16" y="24"/>
                    </a:lnTo>
                    <a:lnTo>
                      <a:pt x="16" y="24"/>
                    </a:lnTo>
                    <a:lnTo>
                      <a:pt x="24" y="24"/>
                    </a:lnTo>
                    <a:lnTo>
                      <a:pt x="24" y="24"/>
                    </a:lnTo>
                    <a:lnTo>
                      <a:pt x="24" y="24"/>
                    </a:lnTo>
                    <a:lnTo>
                      <a:pt x="32" y="24"/>
                    </a:lnTo>
                    <a:lnTo>
                      <a:pt x="32" y="32"/>
                    </a:lnTo>
                    <a:lnTo>
                      <a:pt x="24" y="32"/>
                    </a:lnTo>
                    <a:lnTo>
                      <a:pt x="24" y="32"/>
                    </a:lnTo>
                    <a:lnTo>
                      <a:pt x="24" y="32"/>
                    </a:lnTo>
                    <a:lnTo>
                      <a:pt x="16" y="32"/>
                    </a:lnTo>
                    <a:lnTo>
                      <a:pt x="16" y="40"/>
                    </a:lnTo>
                    <a:lnTo>
                      <a:pt x="16" y="40"/>
                    </a:lnTo>
                    <a:lnTo>
                      <a:pt x="8" y="40"/>
                    </a:lnTo>
                    <a:lnTo>
                      <a:pt x="8"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8" y="24"/>
                    </a:lnTo>
                    <a:lnTo>
                      <a:pt x="8" y="24"/>
                    </a:lnTo>
                    <a:lnTo>
                      <a:pt x="8" y="32"/>
                    </a:lnTo>
                    <a:lnTo>
                      <a:pt x="8" y="32"/>
                    </a:lnTo>
                    <a:lnTo>
                      <a:pt x="8" y="40"/>
                    </a:lnTo>
                    <a:lnTo>
                      <a:pt x="8" y="40"/>
                    </a:lnTo>
                    <a:lnTo>
                      <a:pt x="8" y="40"/>
                    </a:lnTo>
                    <a:lnTo>
                      <a:pt x="8"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8" name="Freeform 3024"/>
              <p:cNvSpPr>
                <a:spLocks noEditPoints="1"/>
              </p:cNvSpPr>
              <p:nvPr/>
            </p:nvSpPr>
            <p:spPr bwMode="auto">
              <a:xfrm>
                <a:off x="3247" y="978"/>
                <a:ext cx="32" cy="40"/>
              </a:xfrm>
              <a:custGeom>
                <a:avLst/>
                <a:gdLst/>
                <a:ahLst/>
                <a:cxnLst>
                  <a:cxn ang="0">
                    <a:pos x="0" y="40"/>
                  </a:cxn>
                  <a:cxn ang="0">
                    <a:pos x="0" y="32"/>
                  </a:cxn>
                  <a:cxn ang="0">
                    <a:pos x="0" y="32"/>
                  </a:cxn>
                  <a:cxn ang="0">
                    <a:pos x="0" y="24"/>
                  </a:cxn>
                  <a:cxn ang="0">
                    <a:pos x="0" y="16"/>
                  </a:cxn>
                  <a:cxn ang="0">
                    <a:pos x="8" y="8"/>
                  </a:cxn>
                  <a:cxn ang="0">
                    <a:pos x="8" y="8"/>
                  </a:cxn>
                  <a:cxn ang="0">
                    <a:pos x="8" y="0"/>
                  </a:cxn>
                  <a:cxn ang="0">
                    <a:pos x="16" y="0"/>
                  </a:cxn>
                  <a:cxn ang="0">
                    <a:pos x="16" y="0"/>
                  </a:cxn>
                  <a:cxn ang="0">
                    <a:pos x="16" y="8"/>
                  </a:cxn>
                  <a:cxn ang="0">
                    <a:pos x="16" y="16"/>
                  </a:cxn>
                  <a:cxn ang="0">
                    <a:pos x="16" y="16"/>
                  </a:cxn>
                  <a:cxn ang="0">
                    <a:pos x="16" y="24"/>
                  </a:cxn>
                  <a:cxn ang="0">
                    <a:pos x="16" y="24"/>
                  </a:cxn>
                  <a:cxn ang="0">
                    <a:pos x="24" y="24"/>
                  </a:cxn>
                  <a:cxn ang="0">
                    <a:pos x="32" y="32"/>
                  </a:cxn>
                  <a:cxn ang="0">
                    <a:pos x="24" y="32"/>
                  </a:cxn>
                  <a:cxn ang="0">
                    <a:pos x="16" y="40"/>
                  </a:cxn>
                  <a:cxn ang="0">
                    <a:pos x="8" y="40"/>
                  </a:cxn>
                  <a:cxn ang="0">
                    <a:pos x="8" y="32"/>
                  </a:cxn>
                  <a:cxn ang="0">
                    <a:pos x="16" y="32"/>
                  </a:cxn>
                  <a:cxn ang="0">
                    <a:pos x="16" y="24"/>
                  </a:cxn>
                  <a:cxn ang="0">
                    <a:pos x="16" y="24"/>
                  </a:cxn>
                  <a:cxn ang="0">
                    <a:pos x="16" y="24"/>
                  </a:cxn>
                  <a:cxn ang="0">
                    <a:pos x="16" y="32"/>
                  </a:cxn>
                  <a:cxn ang="0">
                    <a:pos x="8" y="32"/>
                  </a:cxn>
                  <a:cxn ang="0">
                    <a:pos x="8" y="32"/>
                  </a:cxn>
                  <a:cxn ang="0">
                    <a:pos x="8" y="40"/>
                  </a:cxn>
                  <a:cxn ang="0">
                    <a:pos x="8" y="40"/>
                  </a:cxn>
                  <a:cxn ang="0">
                    <a:pos x="8" y="32"/>
                  </a:cxn>
                  <a:cxn ang="0">
                    <a:pos x="8" y="24"/>
                  </a:cxn>
                  <a:cxn ang="0">
                    <a:pos x="16" y="32"/>
                  </a:cxn>
                  <a:cxn ang="0">
                    <a:pos x="16" y="24"/>
                  </a:cxn>
                  <a:cxn ang="0">
                    <a:pos x="16" y="24"/>
                  </a:cxn>
                  <a:cxn ang="0">
                    <a:pos x="16" y="24"/>
                  </a:cxn>
                  <a:cxn ang="0">
                    <a:pos x="16" y="32"/>
                  </a:cxn>
                  <a:cxn ang="0">
                    <a:pos x="16" y="32"/>
                  </a:cxn>
                  <a:cxn ang="0">
                    <a:pos x="8" y="32"/>
                  </a:cxn>
                  <a:cxn ang="0">
                    <a:pos x="16" y="32"/>
                  </a:cxn>
                  <a:cxn ang="0">
                    <a:pos x="24" y="32"/>
                  </a:cxn>
                  <a:cxn ang="0">
                    <a:pos x="32" y="24"/>
                  </a:cxn>
                  <a:cxn ang="0">
                    <a:pos x="24" y="24"/>
                  </a:cxn>
                  <a:cxn ang="0">
                    <a:pos x="16" y="24"/>
                  </a:cxn>
                  <a:cxn ang="0">
                    <a:pos x="16" y="24"/>
                  </a:cxn>
                  <a:cxn ang="0">
                    <a:pos x="16" y="16"/>
                  </a:cxn>
                  <a:cxn ang="0">
                    <a:pos x="16" y="16"/>
                  </a:cxn>
                  <a:cxn ang="0">
                    <a:pos x="16" y="8"/>
                  </a:cxn>
                  <a:cxn ang="0">
                    <a:pos x="16" y="0"/>
                  </a:cxn>
                  <a:cxn ang="0">
                    <a:pos x="8" y="0"/>
                  </a:cxn>
                  <a:cxn ang="0">
                    <a:pos x="8" y="0"/>
                  </a:cxn>
                  <a:cxn ang="0">
                    <a:pos x="8" y="8"/>
                  </a:cxn>
                  <a:cxn ang="0">
                    <a:pos x="8" y="8"/>
                  </a:cxn>
                  <a:cxn ang="0">
                    <a:pos x="0" y="24"/>
                  </a:cxn>
                  <a:cxn ang="0">
                    <a:pos x="0" y="24"/>
                  </a:cxn>
                  <a:cxn ang="0">
                    <a:pos x="0" y="32"/>
                  </a:cxn>
                  <a:cxn ang="0">
                    <a:pos x="0" y="40"/>
                  </a:cxn>
                  <a:cxn ang="0">
                    <a:pos x="0" y="40"/>
                  </a:cxn>
                </a:cxnLst>
                <a:rect l="0" t="0" r="r" b="b"/>
                <a:pathLst>
                  <a:path w="32" h="40">
                    <a:moveTo>
                      <a:pt x="8" y="40"/>
                    </a:moveTo>
                    <a:lnTo>
                      <a:pt x="8"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16"/>
                    </a:lnTo>
                    <a:lnTo>
                      <a:pt x="0" y="16"/>
                    </a:lnTo>
                    <a:lnTo>
                      <a:pt x="0" y="16"/>
                    </a:lnTo>
                    <a:lnTo>
                      <a:pt x="0" y="16"/>
                    </a:lnTo>
                    <a:lnTo>
                      <a:pt x="0" y="16"/>
                    </a:lnTo>
                    <a:lnTo>
                      <a:pt x="0" y="8"/>
                    </a:lnTo>
                    <a:lnTo>
                      <a:pt x="0"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32" y="24"/>
                    </a:lnTo>
                    <a:lnTo>
                      <a:pt x="32" y="32"/>
                    </a:lnTo>
                    <a:lnTo>
                      <a:pt x="32" y="32"/>
                    </a:lnTo>
                    <a:lnTo>
                      <a:pt x="32" y="32"/>
                    </a:lnTo>
                    <a:lnTo>
                      <a:pt x="24" y="32"/>
                    </a:lnTo>
                    <a:lnTo>
                      <a:pt x="24" y="32"/>
                    </a:lnTo>
                    <a:lnTo>
                      <a:pt x="24" y="32"/>
                    </a:lnTo>
                    <a:lnTo>
                      <a:pt x="24" y="32"/>
                    </a:lnTo>
                    <a:lnTo>
                      <a:pt x="24" y="32"/>
                    </a:lnTo>
                    <a:lnTo>
                      <a:pt x="24" y="32"/>
                    </a:lnTo>
                    <a:lnTo>
                      <a:pt x="16" y="32"/>
                    </a:lnTo>
                    <a:lnTo>
                      <a:pt x="16" y="32"/>
                    </a:lnTo>
                    <a:lnTo>
                      <a:pt x="16" y="40"/>
                    </a:lnTo>
                    <a:lnTo>
                      <a:pt x="16" y="40"/>
                    </a:lnTo>
                    <a:lnTo>
                      <a:pt x="16" y="40"/>
                    </a:lnTo>
                    <a:lnTo>
                      <a:pt x="16" y="40"/>
                    </a:lnTo>
                    <a:lnTo>
                      <a:pt x="8" y="40"/>
                    </a:lnTo>
                    <a:lnTo>
                      <a:pt x="8" y="40"/>
                    </a:lnTo>
                    <a:lnTo>
                      <a:pt x="8" y="32"/>
                    </a:lnTo>
                    <a:lnTo>
                      <a:pt x="8" y="32"/>
                    </a:lnTo>
                    <a:lnTo>
                      <a:pt x="16" y="32"/>
                    </a:lnTo>
                    <a:lnTo>
                      <a:pt x="8" y="32"/>
                    </a:lnTo>
                    <a:lnTo>
                      <a:pt x="8"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close/>
                    <a:moveTo>
                      <a:pt x="8" y="40"/>
                    </a:moveTo>
                    <a:lnTo>
                      <a:pt x="8" y="40"/>
                    </a:lnTo>
                    <a:lnTo>
                      <a:pt x="8" y="40"/>
                    </a:lnTo>
                    <a:lnTo>
                      <a:pt x="8" y="40"/>
                    </a:lnTo>
                    <a:lnTo>
                      <a:pt x="8" y="40"/>
                    </a:lnTo>
                    <a:lnTo>
                      <a:pt x="8" y="40"/>
                    </a:lnTo>
                    <a:lnTo>
                      <a:pt x="8" y="32"/>
                    </a:lnTo>
                    <a:lnTo>
                      <a:pt x="8" y="32"/>
                    </a:lnTo>
                    <a:lnTo>
                      <a:pt x="8" y="32"/>
                    </a:lnTo>
                    <a:lnTo>
                      <a:pt x="8" y="32"/>
                    </a:lnTo>
                    <a:lnTo>
                      <a:pt x="8" y="24"/>
                    </a:lnTo>
                    <a:lnTo>
                      <a:pt x="8" y="24"/>
                    </a:lnTo>
                    <a:lnTo>
                      <a:pt x="8" y="24"/>
                    </a:lnTo>
                    <a:lnTo>
                      <a:pt x="8" y="24"/>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8" y="32"/>
                    </a:lnTo>
                    <a:lnTo>
                      <a:pt x="8" y="32"/>
                    </a:lnTo>
                    <a:lnTo>
                      <a:pt x="8" y="40"/>
                    </a:lnTo>
                    <a:lnTo>
                      <a:pt x="8" y="32"/>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32" y="32"/>
                    </a:lnTo>
                    <a:lnTo>
                      <a:pt x="32" y="32"/>
                    </a:lnTo>
                    <a:lnTo>
                      <a:pt x="32" y="24"/>
                    </a:lnTo>
                    <a:lnTo>
                      <a:pt x="32" y="32"/>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16"/>
                    </a:lnTo>
                    <a:lnTo>
                      <a:pt x="0" y="16"/>
                    </a:lnTo>
                    <a:lnTo>
                      <a:pt x="0" y="16"/>
                    </a:lnTo>
                    <a:lnTo>
                      <a:pt x="0" y="16"/>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9" name="Freeform 3025"/>
              <p:cNvSpPr>
                <a:spLocks/>
              </p:cNvSpPr>
              <p:nvPr/>
            </p:nvSpPr>
            <p:spPr bwMode="auto">
              <a:xfrm>
                <a:off x="3182" y="1010"/>
                <a:ext cx="8" cy="8"/>
              </a:xfrm>
              <a:custGeom>
                <a:avLst/>
                <a:gdLst/>
                <a:ahLst/>
                <a:cxnLst>
                  <a:cxn ang="0">
                    <a:pos x="0" y="8"/>
                  </a:cxn>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0" name="Freeform 3026"/>
              <p:cNvSpPr>
                <a:spLocks noEditPoints="1"/>
              </p:cNvSpPr>
              <p:nvPr/>
            </p:nvSpPr>
            <p:spPr bwMode="auto">
              <a:xfrm>
                <a:off x="3182" y="1010"/>
                <a:ext cx="8" cy="8"/>
              </a:xfrm>
              <a:custGeom>
                <a:avLst/>
                <a:gdLst/>
                <a:ahLst/>
                <a:cxnLst>
                  <a:cxn ang="0">
                    <a:pos x="8" y="8"/>
                  </a:cxn>
                  <a:cxn ang="0">
                    <a:pos x="0" y="8"/>
                  </a:cxn>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1" name="Freeform 3027"/>
              <p:cNvSpPr>
                <a:spLocks/>
              </p:cNvSpPr>
              <p:nvPr/>
            </p:nvSpPr>
            <p:spPr bwMode="auto">
              <a:xfrm>
                <a:off x="3215" y="1018"/>
                <a:ext cx="8" cy="1"/>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2" name="Freeform 3028"/>
              <p:cNvSpPr>
                <a:spLocks noEditPoints="1"/>
              </p:cNvSpPr>
              <p:nvPr/>
            </p:nvSpPr>
            <p:spPr bwMode="auto">
              <a:xfrm>
                <a:off x="3215" y="101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8" y="0"/>
                    </a:lnTo>
                    <a:lnTo>
                      <a:pt x="8" y="0"/>
                    </a:lnTo>
                    <a:lnTo>
                      <a:pt x="0"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3" name="Freeform 3029"/>
              <p:cNvSpPr>
                <a:spLocks/>
              </p:cNvSpPr>
              <p:nvPr/>
            </p:nvSpPr>
            <p:spPr bwMode="auto">
              <a:xfrm>
                <a:off x="3182" y="1018"/>
                <a:ext cx="8" cy="8"/>
              </a:xfrm>
              <a:custGeom>
                <a:avLst/>
                <a:gdLst/>
                <a:ahLst/>
                <a:cxnLst>
                  <a:cxn ang="0">
                    <a:pos x="0" y="0"/>
                  </a:cxn>
                  <a:cxn ang="0">
                    <a:pos x="0" y="0"/>
                  </a:cxn>
                  <a:cxn ang="0">
                    <a:pos x="0" y="0"/>
                  </a:cxn>
                  <a:cxn ang="0">
                    <a:pos x="8" y="0"/>
                  </a:cxn>
                  <a:cxn ang="0">
                    <a:pos x="8" y="0"/>
                  </a:cxn>
                  <a:cxn ang="0">
                    <a:pos x="8" y="0"/>
                  </a:cxn>
                  <a:cxn ang="0">
                    <a:pos x="0" y="8"/>
                  </a:cxn>
                  <a:cxn ang="0">
                    <a:pos x="0" y="0"/>
                  </a:cxn>
                  <a:cxn ang="0">
                    <a:pos x="0" y="0"/>
                  </a:cxn>
                </a:cxnLst>
                <a:rect l="0" t="0" r="r" b="b"/>
                <a:pathLst>
                  <a:path w="8" h="8">
                    <a:moveTo>
                      <a:pt x="0" y="0"/>
                    </a:moveTo>
                    <a:lnTo>
                      <a:pt x="0" y="0"/>
                    </a:lnTo>
                    <a:lnTo>
                      <a:pt x="0" y="0"/>
                    </a:lnTo>
                    <a:lnTo>
                      <a:pt x="8" y="0"/>
                    </a:lnTo>
                    <a:lnTo>
                      <a:pt x="8" y="0"/>
                    </a:lnTo>
                    <a:lnTo>
                      <a:pt x="8" y="0"/>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4" name="Freeform 3030"/>
              <p:cNvSpPr>
                <a:spLocks noEditPoints="1"/>
              </p:cNvSpPr>
              <p:nvPr/>
            </p:nvSpPr>
            <p:spPr bwMode="auto">
              <a:xfrm>
                <a:off x="3182" y="101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0" y="8"/>
                    </a:lnTo>
                    <a:lnTo>
                      <a:pt x="0" y="8"/>
                    </a:lnTo>
                    <a:lnTo>
                      <a:pt x="0" y="8"/>
                    </a:lnTo>
                    <a:lnTo>
                      <a:pt x="0" y="0"/>
                    </a:lnTo>
                    <a:lnTo>
                      <a:pt x="0" y="0"/>
                    </a:lnTo>
                    <a:lnTo>
                      <a:pt x="0" y="0"/>
                    </a:lnTo>
                    <a:close/>
                    <a:moveTo>
                      <a:pt x="0" y="0"/>
                    </a:moveTo>
                    <a:lnTo>
                      <a:pt x="0" y="0"/>
                    </a:lnTo>
                    <a:lnTo>
                      <a:pt x="0" y="8"/>
                    </a:lnTo>
                    <a:lnTo>
                      <a:pt x="0" y="8"/>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5" name="Freeform 3031"/>
              <p:cNvSpPr>
                <a:spLocks/>
              </p:cNvSpPr>
              <p:nvPr/>
            </p:nvSpPr>
            <p:spPr bwMode="auto">
              <a:xfrm>
                <a:off x="3166" y="1026"/>
                <a:ext cx="16" cy="32"/>
              </a:xfrm>
              <a:custGeom>
                <a:avLst/>
                <a:gdLst/>
                <a:ahLst/>
                <a:cxnLst>
                  <a:cxn ang="0">
                    <a:pos x="8" y="32"/>
                  </a:cxn>
                  <a:cxn ang="0">
                    <a:pos x="8" y="32"/>
                  </a:cxn>
                  <a:cxn ang="0">
                    <a:pos x="8" y="24"/>
                  </a:cxn>
                  <a:cxn ang="0">
                    <a:pos x="8" y="24"/>
                  </a:cxn>
                  <a:cxn ang="0">
                    <a:pos x="8" y="16"/>
                  </a:cxn>
                  <a:cxn ang="0">
                    <a:pos x="8" y="16"/>
                  </a:cxn>
                  <a:cxn ang="0">
                    <a:pos x="0" y="16"/>
                  </a:cxn>
                  <a:cxn ang="0">
                    <a:pos x="0" y="16"/>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16" y="16"/>
                  </a:cxn>
                  <a:cxn ang="0">
                    <a:pos x="16" y="16"/>
                  </a:cxn>
                  <a:cxn ang="0">
                    <a:pos x="16" y="16"/>
                  </a:cxn>
                  <a:cxn ang="0">
                    <a:pos x="16" y="24"/>
                  </a:cxn>
                  <a:cxn ang="0">
                    <a:pos x="16" y="24"/>
                  </a:cxn>
                  <a:cxn ang="0">
                    <a:pos x="8" y="32"/>
                  </a:cxn>
                </a:cxnLst>
                <a:rect l="0" t="0" r="r" b="b"/>
                <a:pathLst>
                  <a:path w="16" h="32">
                    <a:moveTo>
                      <a:pt x="8" y="32"/>
                    </a:moveTo>
                    <a:lnTo>
                      <a:pt x="8" y="32"/>
                    </a:lnTo>
                    <a:lnTo>
                      <a:pt x="8" y="24"/>
                    </a:lnTo>
                    <a:lnTo>
                      <a:pt x="8" y="24"/>
                    </a:lnTo>
                    <a:lnTo>
                      <a:pt x="8" y="16"/>
                    </a:lnTo>
                    <a:lnTo>
                      <a:pt x="8"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16" y="16"/>
                    </a:lnTo>
                    <a:lnTo>
                      <a:pt x="16" y="16"/>
                    </a:lnTo>
                    <a:lnTo>
                      <a:pt x="16" y="16"/>
                    </a:lnTo>
                    <a:lnTo>
                      <a:pt x="16" y="24"/>
                    </a:lnTo>
                    <a:lnTo>
                      <a:pt x="16" y="24"/>
                    </a:lnTo>
                    <a:lnTo>
                      <a:pt x="8"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6" name="Freeform 3032"/>
              <p:cNvSpPr>
                <a:spLocks noEditPoints="1"/>
              </p:cNvSpPr>
              <p:nvPr/>
            </p:nvSpPr>
            <p:spPr bwMode="auto">
              <a:xfrm>
                <a:off x="3166" y="1026"/>
                <a:ext cx="16" cy="32"/>
              </a:xfrm>
              <a:custGeom>
                <a:avLst/>
                <a:gdLst/>
                <a:ahLst/>
                <a:cxnLst>
                  <a:cxn ang="0">
                    <a:pos x="8" y="32"/>
                  </a:cxn>
                  <a:cxn ang="0">
                    <a:pos x="8" y="24"/>
                  </a:cxn>
                  <a:cxn ang="0">
                    <a:pos x="8" y="16"/>
                  </a:cxn>
                  <a:cxn ang="0">
                    <a:pos x="8" y="16"/>
                  </a:cxn>
                  <a:cxn ang="0">
                    <a:pos x="0" y="16"/>
                  </a:cxn>
                  <a:cxn ang="0">
                    <a:pos x="0" y="8"/>
                  </a:cxn>
                  <a:cxn ang="0">
                    <a:pos x="0" y="8"/>
                  </a:cxn>
                  <a:cxn ang="0">
                    <a:pos x="0" y="0"/>
                  </a:cxn>
                  <a:cxn ang="0">
                    <a:pos x="8" y="0"/>
                  </a:cxn>
                  <a:cxn ang="0">
                    <a:pos x="8" y="0"/>
                  </a:cxn>
                  <a:cxn ang="0">
                    <a:pos x="8" y="0"/>
                  </a:cxn>
                  <a:cxn ang="0">
                    <a:pos x="8" y="0"/>
                  </a:cxn>
                  <a:cxn ang="0">
                    <a:pos x="16" y="0"/>
                  </a:cxn>
                  <a:cxn ang="0">
                    <a:pos x="16" y="0"/>
                  </a:cxn>
                  <a:cxn ang="0">
                    <a:pos x="16" y="0"/>
                  </a:cxn>
                  <a:cxn ang="0">
                    <a:pos x="16" y="0"/>
                  </a:cxn>
                  <a:cxn ang="0">
                    <a:pos x="8" y="0"/>
                  </a:cxn>
                  <a:cxn ang="0">
                    <a:pos x="8" y="0"/>
                  </a:cxn>
                  <a:cxn ang="0">
                    <a:pos x="8" y="8"/>
                  </a:cxn>
                  <a:cxn ang="0">
                    <a:pos x="8" y="8"/>
                  </a:cxn>
                  <a:cxn ang="0">
                    <a:pos x="16" y="16"/>
                  </a:cxn>
                  <a:cxn ang="0">
                    <a:pos x="16" y="16"/>
                  </a:cxn>
                  <a:cxn ang="0">
                    <a:pos x="16" y="24"/>
                  </a:cxn>
                  <a:cxn ang="0">
                    <a:pos x="16" y="24"/>
                  </a:cxn>
                  <a:cxn ang="0">
                    <a:pos x="16" y="16"/>
                  </a:cxn>
                  <a:cxn ang="0">
                    <a:pos x="16" y="16"/>
                  </a:cxn>
                  <a:cxn ang="0">
                    <a:pos x="8" y="8"/>
                  </a:cxn>
                  <a:cxn ang="0">
                    <a:pos x="8" y="8"/>
                  </a:cxn>
                  <a:cxn ang="0">
                    <a:pos x="8" y="8"/>
                  </a:cxn>
                  <a:cxn ang="0">
                    <a:pos x="8" y="0"/>
                  </a:cxn>
                  <a:cxn ang="0">
                    <a:pos x="16" y="0"/>
                  </a:cxn>
                  <a:cxn ang="0">
                    <a:pos x="16" y="0"/>
                  </a:cxn>
                  <a:cxn ang="0">
                    <a:pos x="16" y="0"/>
                  </a:cxn>
                  <a:cxn ang="0">
                    <a:pos x="16" y="0"/>
                  </a:cxn>
                  <a:cxn ang="0">
                    <a:pos x="8" y="0"/>
                  </a:cxn>
                  <a:cxn ang="0">
                    <a:pos x="8" y="0"/>
                  </a:cxn>
                  <a:cxn ang="0">
                    <a:pos x="8" y="0"/>
                  </a:cxn>
                  <a:cxn ang="0">
                    <a:pos x="8" y="0"/>
                  </a:cxn>
                  <a:cxn ang="0">
                    <a:pos x="0" y="0"/>
                  </a:cxn>
                  <a:cxn ang="0">
                    <a:pos x="0" y="8"/>
                  </a:cxn>
                  <a:cxn ang="0">
                    <a:pos x="0" y="8"/>
                  </a:cxn>
                  <a:cxn ang="0">
                    <a:pos x="0" y="8"/>
                  </a:cxn>
                  <a:cxn ang="0">
                    <a:pos x="8" y="16"/>
                  </a:cxn>
                  <a:cxn ang="0">
                    <a:pos x="8" y="24"/>
                  </a:cxn>
                  <a:cxn ang="0">
                    <a:pos x="8" y="32"/>
                  </a:cxn>
                  <a:cxn ang="0">
                    <a:pos x="8" y="32"/>
                  </a:cxn>
                </a:cxnLst>
                <a:rect l="0" t="0" r="r" b="b"/>
                <a:pathLst>
                  <a:path w="16" h="32">
                    <a:moveTo>
                      <a:pt x="8" y="32"/>
                    </a:moveTo>
                    <a:lnTo>
                      <a:pt x="8" y="32"/>
                    </a:lnTo>
                    <a:lnTo>
                      <a:pt x="8" y="32"/>
                    </a:lnTo>
                    <a:lnTo>
                      <a:pt x="8" y="32"/>
                    </a:lnTo>
                    <a:lnTo>
                      <a:pt x="8" y="32"/>
                    </a:lnTo>
                    <a:lnTo>
                      <a:pt x="8" y="24"/>
                    </a:lnTo>
                    <a:lnTo>
                      <a:pt x="8" y="24"/>
                    </a:lnTo>
                    <a:lnTo>
                      <a:pt x="8" y="24"/>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16" y="8"/>
                    </a:lnTo>
                    <a:lnTo>
                      <a:pt x="16" y="8"/>
                    </a:lnTo>
                    <a:lnTo>
                      <a:pt x="8" y="8"/>
                    </a:lnTo>
                    <a:lnTo>
                      <a:pt x="8" y="8"/>
                    </a:lnTo>
                    <a:lnTo>
                      <a:pt x="8" y="8"/>
                    </a:lnTo>
                    <a:lnTo>
                      <a:pt x="8" y="8"/>
                    </a:lnTo>
                    <a:lnTo>
                      <a:pt x="16" y="16"/>
                    </a:lnTo>
                    <a:lnTo>
                      <a:pt x="16" y="16"/>
                    </a:lnTo>
                    <a:lnTo>
                      <a:pt x="16" y="16"/>
                    </a:lnTo>
                    <a:lnTo>
                      <a:pt x="16" y="16"/>
                    </a:lnTo>
                    <a:lnTo>
                      <a:pt x="16" y="16"/>
                    </a:lnTo>
                    <a:lnTo>
                      <a:pt x="16" y="16"/>
                    </a:lnTo>
                    <a:lnTo>
                      <a:pt x="16" y="24"/>
                    </a:lnTo>
                    <a:lnTo>
                      <a:pt x="16" y="24"/>
                    </a:lnTo>
                    <a:lnTo>
                      <a:pt x="16" y="24"/>
                    </a:lnTo>
                    <a:lnTo>
                      <a:pt x="8" y="32"/>
                    </a:lnTo>
                    <a:close/>
                    <a:moveTo>
                      <a:pt x="16" y="24"/>
                    </a:moveTo>
                    <a:lnTo>
                      <a:pt x="16" y="24"/>
                    </a:lnTo>
                    <a:lnTo>
                      <a:pt x="16" y="24"/>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16"/>
                    </a:lnTo>
                    <a:lnTo>
                      <a:pt x="0" y="8"/>
                    </a:lnTo>
                    <a:lnTo>
                      <a:pt x="0" y="16"/>
                    </a:lnTo>
                    <a:lnTo>
                      <a:pt x="8" y="16"/>
                    </a:lnTo>
                    <a:lnTo>
                      <a:pt x="8" y="16"/>
                    </a:lnTo>
                    <a:lnTo>
                      <a:pt x="8" y="16"/>
                    </a:lnTo>
                    <a:lnTo>
                      <a:pt x="8" y="16"/>
                    </a:lnTo>
                    <a:lnTo>
                      <a:pt x="8" y="24"/>
                    </a:lnTo>
                    <a:lnTo>
                      <a:pt x="8" y="24"/>
                    </a:lnTo>
                    <a:lnTo>
                      <a:pt x="8" y="24"/>
                    </a:lnTo>
                    <a:lnTo>
                      <a:pt x="8" y="32"/>
                    </a:lnTo>
                    <a:lnTo>
                      <a:pt x="8" y="32"/>
                    </a:lnTo>
                    <a:lnTo>
                      <a:pt x="8" y="32"/>
                    </a:lnTo>
                    <a:lnTo>
                      <a:pt x="8" y="32"/>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7" name="Freeform 3033"/>
              <p:cNvSpPr>
                <a:spLocks/>
              </p:cNvSpPr>
              <p:nvPr/>
            </p:nvSpPr>
            <p:spPr bwMode="auto">
              <a:xfrm>
                <a:off x="3215" y="1026"/>
                <a:ext cx="16" cy="16"/>
              </a:xfrm>
              <a:custGeom>
                <a:avLst/>
                <a:gdLst/>
                <a:ahLst/>
                <a:cxnLst>
                  <a:cxn ang="0">
                    <a:pos x="16" y="16"/>
                  </a:cxn>
                  <a:cxn ang="0">
                    <a:pos x="16" y="16"/>
                  </a:cxn>
                  <a:cxn ang="0">
                    <a:pos x="16" y="16"/>
                  </a:cxn>
                  <a:cxn ang="0">
                    <a:pos x="8" y="8"/>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8" y="8"/>
                    </a:lnTo>
                    <a:lnTo>
                      <a:pt x="0" y="8"/>
                    </a:lnTo>
                    <a:lnTo>
                      <a:pt x="0" y="0"/>
                    </a:lnTo>
                    <a:lnTo>
                      <a:pt x="8" y="0"/>
                    </a:lnTo>
                    <a:lnTo>
                      <a:pt x="8" y="0"/>
                    </a:lnTo>
                    <a:lnTo>
                      <a:pt x="8" y="8"/>
                    </a:lnTo>
                    <a:lnTo>
                      <a:pt x="8" y="8"/>
                    </a:lnTo>
                    <a:lnTo>
                      <a:pt x="8" y="8"/>
                    </a:lnTo>
                    <a:lnTo>
                      <a:pt x="8" y="8"/>
                    </a:lnTo>
                    <a:lnTo>
                      <a:pt x="16" y="8"/>
                    </a:lnTo>
                    <a:lnTo>
                      <a:pt x="16" y="8"/>
                    </a:lnTo>
                    <a:lnTo>
                      <a:pt x="16" y="8"/>
                    </a:lnTo>
                    <a:lnTo>
                      <a:pt x="16" y="16"/>
                    </a:lnTo>
                    <a:lnTo>
                      <a:pt x="16" y="16"/>
                    </a:lnTo>
                    <a:lnTo>
                      <a:pt x="16" y="16"/>
                    </a:lnTo>
                    <a:lnTo>
                      <a:pt x="16" y="16"/>
                    </a:lnTo>
                    <a:lnTo>
                      <a:pt x="16" y="16"/>
                    </a:lnTo>
                    <a:lnTo>
                      <a:pt x="16"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8" name="Freeform 3034"/>
              <p:cNvSpPr>
                <a:spLocks noEditPoints="1"/>
              </p:cNvSpPr>
              <p:nvPr/>
            </p:nvSpPr>
            <p:spPr bwMode="auto">
              <a:xfrm>
                <a:off x="3215" y="1026"/>
                <a:ext cx="16" cy="16"/>
              </a:xfrm>
              <a:custGeom>
                <a:avLst/>
                <a:gdLst/>
                <a:ahLst/>
                <a:cxnLst>
                  <a:cxn ang="0">
                    <a:pos x="16" y="16"/>
                  </a:cxn>
                  <a:cxn ang="0">
                    <a:pos x="16" y="16"/>
                  </a:cxn>
                  <a:cxn ang="0">
                    <a:pos x="16" y="16"/>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0"/>
                  </a:cxn>
                  <a:cxn ang="0">
                    <a:pos x="8" y="0"/>
                  </a:cxn>
                  <a:cxn ang="0">
                    <a:pos x="8" y="8"/>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8" y="8"/>
                    </a:lnTo>
                    <a:lnTo>
                      <a:pt x="0" y="8"/>
                    </a:lnTo>
                    <a:lnTo>
                      <a:pt x="0" y="8"/>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close/>
                    <a:moveTo>
                      <a:pt x="16" y="16"/>
                    </a:move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8" y="0"/>
                    </a:lnTo>
                    <a:lnTo>
                      <a:pt x="8" y="8"/>
                    </a:lnTo>
                    <a:lnTo>
                      <a:pt x="8" y="8"/>
                    </a:lnTo>
                    <a:lnTo>
                      <a:pt x="8" y="8"/>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9" name="Freeform 3035"/>
              <p:cNvSpPr>
                <a:spLocks/>
              </p:cNvSpPr>
              <p:nvPr/>
            </p:nvSpPr>
            <p:spPr bwMode="auto">
              <a:xfrm>
                <a:off x="3182" y="1026"/>
                <a:ext cx="1" cy="8"/>
              </a:xfrm>
              <a:custGeom>
                <a:avLst/>
                <a:gdLst/>
                <a:ahLst/>
                <a:cxnLst>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0" name="Freeform 3036"/>
              <p:cNvSpPr>
                <a:spLocks noEditPoints="1"/>
              </p:cNvSpPr>
              <p:nvPr/>
            </p:nvSpPr>
            <p:spPr bwMode="auto">
              <a:xfrm>
                <a:off x="3182" y="1026"/>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1" name="Freeform 3037"/>
              <p:cNvSpPr>
                <a:spLocks/>
              </p:cNvSpPr>
              <p:nvPr/>
            </p:nvSpPr>
            <p:spPr bwMode="auto">
              <a:xfrm>
                <a:off x="3206" y="1042"/>
                <a:ext cx="17" cy="8"/>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8"/>
                  </a:cxn>
                  <a:cxn ang="0">
                    <a:pos x="17" y="8"/>
                  </a:cxn>
                  <a:cxn ang="0">
                    <a:pos x="17" y="8"/>
                  </a:cxn>
                  <a:cxn ang="0">
                    <a:pos x="9" y="8"/>
                  </a:cxn>
                </a:cxnLst>
                <a:rect l="0" t="0" r="r" b="b"/>
                <a:pathLst>
                  <a:path w="17" h="8">
                    <a:moveTo>
                      <a:pt x="9" y="8"/>
                    </a:moveTo>
                    <a:lnTo>
                      <a:pt x="9" y="8"/>
                    </a:lnTo>
                    <a:lnTo>
                      <a:pt x="9" y="8"/>
                    </a:lnTo>
                    <a:lnTo>
                      <a:pt x="0" y="8"/>
                    </a:lnTo>
                    <a:lnTo>
                      <a:pt x="0" y="8"/>
                    </a:lnTo>
                    <a:lnTo>
                      <a:pt x="0" y="0"/>
                    </a:lnTo>
                    <a:lnTo>
                      <a:pt x="0" y="0"/>
                    </a:lnTo>
                    <a:lnTo>
                      <a:pt x="0" y="0"/>
                    </a:lnTo>
                    <a:lnTo>
                      <a:pt x="0" y="0"/>
                    </a:lnTo>
                    <a:lnTo>
                      <a:pt x="9" y="0"/>
                    </a:lnTo>
                    <a:lnTo>
                      <a:pt x="9" y="0"/>
                    </a:lnTo>
                    <a:lnTo>
                      <a:pt x="9" y="0"/>
                    </a:lnTo>
                    <a:lnTo>
                      <a:pt x="9" y="0"/>
                    </a:lnTo>
                    <a:lnTo>
                      <a:pt x="9" y="0"/>
                    </a:lnTo>
                    <a:lnTo>
                      <a:pt x="9" y="0"/>
                    </a:lnTo>
                    <a:lnTo>
                      <a:pt x="17" y="0"/>
                    </a:lnTo>
                    <a:lnTo>
                      <a:pt x="17" y="0"/>
                    </a:lnTo>
                    <a:lnTo>
                      <a:pt x="17" y="0"/>
                    </a:lnTo>
                    <a:lnTo>
                      <a:pt x="17" y="0"/>
                    </a:lnTo>
                    <a:lnTo>
                      <a:pt x="17" y="8"/>
                    </a:lnTo>
                    <a:lnTo>
                      <a:pt x="17" y="8"/>
                    </a:lnTo>
                    <a:lnTo>
                      <a:pt x="17"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2" name="Freeform 3038"/>
              <p:cNvSpPr>
                <a:spLocks noEditPoints="1"/>
              </p:cNvSpPr>
              <p:nvPr/>
            </p:nvSpPr>
            <p:spPr bwMode="auto">
              <a:xfrm>
                <a:off x="3206" y="1042"/>
                <a:ext cx="17" cy="8"/>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17" y="0"/>
                  </a:cxn>
                  <a:cxn ang="0">
                    <a:pos x="9" y="0"/>
                  </a:cxn>
                  <a:cxn ang="0">
                    <a:pos x="9" y="0"/>
                  </a:cxn>
                  <a:cxn ang="0">
                    <a:pos x="17" y="0"/>
                  </a:cxn>
                  <a:cxn ang="0">
                    <a:pos x="17" y="0"/>
                  </a:cxn>
                  <a:cxn ang="0">
                    <a:pos x="17" y="0"/>
                  </a:cxn>
                  <a:cxn ang="0">
                    <a:pos x="17" y="8"/>
                  </a:cxn>
                  <a:cxn ang="0">
                    <a:pos x="17" y="8"/>
                  </a:cxn>
                  <a:cxn ang="0">
                    <a:pos x="9" y="8"/>
                  </a:cxn>
                  <a:cxn ang="0">
                    <a:pos x="17" y="8"/>
                  </a:cxn>
                  <a:cxn ang="0">
                    <a:pos x="17" y="8"/>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8"/>
                  </a:cxn>
                  <a:cxn ang="0">
                    <a:pos x="9" y="8"/>
                  </a:cxn>
                  <a:cxn ang="0">
                    <a:pos x="9" y="8"/>
                  </a:cxn>
                  <a:cxn ang="0">
                    <a:pos x="9" y="8"/>
                  </a:cxn>
                  <a:cxn ang="0">
                    <a:pos x="17" y="8"/>
                  </a:cxn>
                </a:cxnLst>
                <a:rect l="0" t="0" r="r" b="b"/>
                <a:pathLst>
                  <a:path w="17" h="8">
                    <a:moveTo>
                      <a:pt x="9" y="8"/>
                    </a:moveTo>
                    <a:lnTo>
                      <a:pt x="9" y="8"/>
                    </a:lnTo>
                    <a:lnTo>
                      <a:pt x="9" y="8"/>
                    </a:lnTo>
                    <a:lnTo>
                      <a:pt x="9" y="8"/>
                    </a:lnTo>
                    <a:lnTo>
                      <a:pt x="9" y="8"/>
                    </a:lnTo>
                    <a:lnTo>
                      <a:pt x="9"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17" y="0"/>
                    </a:lnTo>
                    <a:lnTo>
                      <a:pt x="9" y="0"/>
                    </a:lnTo>
                    <a:lnTo>
                      <a:pt x="9" y="0"/>
                    </a:lnTo>
                    <a:lnTo>
                      <a:pt x="17" y="0"/>
                    </a:lnTo>
                    <a:lnTo>
                      <a:pt x="9" y="0"/>
                    </a:lnTo>
                    <a:lnTo>
                      <a:pt x="17" y="0"/>
                    </a:lnTo>
                    <a:lnTo>
                      <a:pt x="17" y="0"/>
                    </a:lnTo>
                    <a:lnTo>
                      <a:pt x="17" y="0"/>
                    </a:lnTo>
                    <a:lnTo>
                      <a:pt x="17" y="0"/>
                    </a:lnTo>
                    <a:lnTo>
                      <a:pt x="17" y="0"/>
                    </a:lnTo>
                    <a:lnTo>
                      <a:pt x="17" y="0"/>
                    </a:lnTo>
                    <a:lnTo>
                      <a:pt x="17" y="8"/>
                    </a:lnTo>
                    <a:lnTo>
                      <a:pt x="17" y="8"/>
                    </a:lnTo>
                    <a:lnTo>
                      <a:pt x="17" y="8"/>
                    </a:lnTo>
                    <a:lnTo>
                      <a:pt x="17" y="8"/>
                    </a:lnTo>
                    <a:lnTo>
                      <a:pt x="17" y="8"/>
                    </a:lnTo>
                    <a:lnTo>
                      <a:pt x="9" y="8"/>
                    </a:lnTo>
                    <a:close/>
                    <a:moveTo>
                      <a:pt x="17" y="8"/>
                    </a:moveTo>
                    <a:lnTo>
                      <a:pt x="17" y="8"/>
                    </a:lnTo>
                    <a:lnTo>
                      <a:pt x="17" y="8"/>
                    </a:lnTo>
                    <a:lnTo>
                      <a:pt x="17" y="8"/>
                    </a:lnTo>
                    <a:lnTo>
                      <a:pt x="17" y="8"/>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9" y="8"/>
                    </a:lnTo>
                    <a:lnTo>
                      <a:pt x="9" y="8"/>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3" name="Freeform 3039"/>
              <p:cNvSpPr>
                <a:spLocks/>
              </p:cNvSpPr>
              <p:nvPr/>
            </p:nvSpPr>
            <p:spPr bwMode="auto">
              <a:xfrm>
                <a:off x="3166" y="1042"/>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4" name="Freeform 3040"/>
              <p:cNvSpPr>
                <a:spLocks noEditPoints="1"/>
              </p:cNvSpPr>
              <p:nvPr/>
            </p:nvSpPr>
            <p:spPr bwMode="auto">
              <a:xfrm>
                <a:off x="3166" y="1042"/>
                <a:ext cx="8" cy="16"/>
              </a:xfrm>
              <a:custGeom>
                <a:avLst/>
                <a:gdLst/>
                <a:ahLst/>
                <a:cxnLst>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8"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16">
                    <a:moveTo>
                      <a:pt x="8" y="8"/>
                    </a:moveTo>
                    <a:lnTo>
                      <a:pt x="8" y="16"/>
                    </a:lnTo>
                    <a:lnTo>
                      <a:pt x="8" y="16"/>
                    </a:lnTo>
                    <a:lnTo>
                      <a:pt x="8"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8" y="8"/>
                    </a:lnTo>
                    <a:close/>
                    <a:moveTo>
                      <a:pt x="8" y="8"/>
                    </a:moveTo>
                    <a:lnTo>
                      <a:pt x="8" y="8"/>
                    </a:lnTo>
                    <a:lnTo>
                      <a:pt x="0" y="8"/>
                    </a:lnTo>
                    <a:lnTo>
                      <a:pt x="0"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5" name="Freeform 3041"/>
              <p:cNvSpPr>
                <a:spLocks/>
              </p:cNvSpPr>
              <p:nvPr/>
            </p:nvSpPr>
            <p:spPr bwMode="auto">
              <a:xfrm>
                <a:off x="3206" y="1050"/>
                <a:ext cx="9" cy="17"/>
              </a:xfrm>
              <a:custGeom>
                <a:avLst/>
                <a:gdLst/>
                <a:ahLst/>
                <a:cxnLst>
                  <a:cxn ang="0">
                    <a:pos x="9" y="8"/>
                  </a:cxn>
                  <a:cxn ang="0">
                    <a:pos x="9" y="8"/>
                  </a:cxn>
                  <a:cxn ang="0">
                    <a:pos x="9" y="8"/>
                  </a:cxn>
                  <a:cxn ang="0">
                    <a:pos x="9" y="8"/>
                  </a:cxn>
                  <a:cxn ang="0">
                    <a:pos x="9" y="8"/>
                  </a:cxn>
                  <a:cxn ang="0">
                    <a:pos x="9" y="17"/>
                  </a:cxn>
                  <a:cxn ang="0">
                    <a:pos x="9" y="17"/>
                  </a:cxn>
                  <a:cxn ang="0">
                    <a:pos x="0" y="17"/>
                  </a:cxn>
                  <a:cxn ang="0">
                    <a:pos x="0" y="17"/>
                  </a:cxn>
                  <a:cxn ang="0">
                    <a:pos x="0" y="8"/>
                  </a:cxn>
                  <a:cxn ang="0">
                    <a:pos x="0"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8"/>
                  </a:cxn>
                </a:cxnLst>
                <a:rect l="0" t="0" r="r" b="b"/>
                <a:pathLst>
                  <a:path w="9" h="17">
                    <a:moveTo>
                      <a:pt x="9" y="8"/>
                    </a:moveTo>
                    <a:lnTo>
                      <a:pt x="9" y="8"/>
                    </a:lnTo>
                    <a:lnTo>
                      <a:pt x="9" y="8"/>
                    </a:lnTo>
                    <a:lnTo>
                      <a:pt x="9" y="8"/>
                    </a:lnTo>
                    <a:lnTo>
                      <a:pt x="9" y="8"/>
                    </a:lnTo>
                    <a:lnTo>
                      <a:pt x="9" y="17"/>
                    </a:lnTo>
                    <a:lnTo>
                      <a:pt x="9" y="17"/>
                    </a:lnTo>
                    <a:lnTo>
                      <a:pt x="0" y="17"/>
                    </a:lnTo>
                    <a:lnTo>
                      <a:pt x="0" y="17"/>
                    </a:lnTo>
                    <a:lnTo>
                      <a:pt x="0" y="8"/>
                    </a:lnTo>
                    <a:lnTo>
                      <a:pt x="0" y="8"/>
                    </a:lnTo>
                    <a:lnTo>
                      <a:pt x="0" y="8"/>
                    </a:lnTo>
                    <a:lnTo>
                      <a:pt x="0" y="8"/>
                    </a:lnTo>
                    <a:lnTo>
                      <a:pt x="0" y="0"/>
                    </a:lnTo>
                    <a:lnTo>
                      <a:pt x="0" y="0"/>
                    </a:lnTo>
                    <a:lnTo>
                      <a:pt x="0" y="0"/>
                    </a:lnTo>
                    <a:lnTo>
                      <a:pt x="0" y="0"/>
                    </a:lnTo>
                    <a:lnTo>
                      <a:pt x="9" y="0"/>
                    </a:lnTo>
                    <a:lnTo>
                      <a:pt x="9" y="0"/>
                    </a:lnTo>
                    <a:lnTo>
                      <a:pt x="9" y="0"/>
                    </a:lnTo>
                    <a:lnTo>
                      <a:pt x="9" y="0"/>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6" name="Freeform 3042"/>
              <p:cNvSpPr>
                <a:spLocks noEditPoints="1"/>
              </p:cNvSpPr>
              <p:nvPr/>
            </p:nvSpPr>
            <p:spPr bwMode="auto">
              <a:xfrm>
                <a:off x="3198" y="1050"/>
                <a:ext cx="17" cy="17"/>
              </a:xfrm>
              <a:custGeom>
                <a:avLst/>
                <a:gdLst/>
                <a:ahLst/>
                <a:cxnLst>
                  <a:cxn ang="0">
                    <a:pos x="17" y="8"/>
                  </a:cxn>
                  <a:cxn ang="0">
                    <a:pos x="17" y="8"/>
                  </a:cxn>
                  <a:cxn ang="0">
                    <a:pos x="17" y="8"/>
                  </a:cxn>
                  <a:cxn ang="0">
                    <a:pos x="17" y="8"/>
                  </a:cxn>
                  <a:cxn ang="0">
                    <a:pos x="17" y="8"/>
                  </a:cxn>
                  <a:cxn ang="0">
                    <a:pos x="17" y="17"/>
                  </a:cxn>
                  <a:cxn ang="0">
                    <a:pos x="8" y="17"/>
                  </a:cxn>
                  <a:cxn ang="0">
                    <a:pos x="8" y="17"/>
                  </a:cxn>
                  <a:cxn ang="0">
                    <a:pos x="8" y="17"/>
                  </a:cxn>
                  <a:cxn ang="0">
                    <a:pos x="8" y="17"/>
                  </a:cxn>
                  <a:cxn ang="0">
                    <a:pos x="0" y="8"/>
                  </a:cxn>
                  <a:cxn ang="0">
                    <a:pos x="8" y="8"/>
                  </a:cxn>
                  <a:cxn ang="0">
                    <a:pos x="8" y="8"/>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17" y="0"/>
                  </a:cxn>
                  <a:cxn ang="0">
                    <a:pos x="17" y="0"/>
                  </a:cxn>
                  <a:cxn ang="0">
                    <a:pos x="8" y="0"/>
                  </a:cxn>
                  <a:cxn ang="0">
                    <a:pos x="8" y="0"/>
                  </a:cxn>
                  <a:cxn ang="0">
                    <a:pos x="8" y="0"/>
                  </a:cxn>
                  <a:cxn ang="0">
                    <a:pos x="8" y="0"/>
                  </a:cxn>
                  <a:cxn ang="0">
                    <a:pos x="8" y="8"/>
                  </a:cxn>
                  <a:cxn ang="0">
                    <a:pos x="8" y="8"/>
                  </a:cxn>
                  <a:cxn ang="0">
                    <a:pos x="8" y="8"/>
                  </a:cxn>
                  <a:cxn ang="0">
                    <a:pos x="8" y="8"/>
                  </a:cxn>
                  <a:cxn ang="0">
                    <a:pos x="8" y="17"/>
                  </a:cxn>
                  <a:cxn ang="0">
                    <a:pos x="8" y="17"/>
                  </a:cxn>
                  <a:cxn ang="0">
                    <a:pos x="17" y="17"/>
                  </a:cxn>
                  <a:cxn ang="0">
                    <a:pos x="17" y="17"/>
                  </a:cxn>
                  <a:cxn ang="0">
                    <a:pos x="17" y="8"/>
                  </a:cxn>
                  <a:cxn ang="0">
                    <a:pos x="17" y="8"/>
                  </a:cxn>
                  <a:cxn ang="0">
                    <a:pos x="17" y="8"/>
                  </a:cxn>
                  <a:cxn ang="0">
                    <a:pos x="17" y="8"/>
                  </a:cxn>
                  <a:cxn ang="0">
                    <a:pos x="17" y="8"/>
                  </a:cxn>
                  <a:cxn ang="0">
                    <a:pos x="17" y="0"/>
                  </a:cxn>
                </a:cxnLst>
                <a:rect l="0" t="0" r="r" b="b"/>
                <a:pathLst>
                  <a:path w="17" h="17">
                    <a:moveTo>
                      <a:pt x="17" y="8"/>
                    </a:moveTo>
                    <a:lnTo>
                      <a:pt x="17" y="8"/>
                    </a:lnTo>
                    <a:lnTo>
                      <a:pt x="17" y="8"/>
                    </a:lnTo>
                    <a:lnTo>
                      <a:pt x="17" y="8"/>
                    </a:lnTo>
                    <a:lnTo>
                      <a:pt x="17" y="8"/>
                    </a:lnTo>
                    <a:lnTo>
                      <a:pt x="17" y="8"/>
                    </a:lnTo>
                    <a:lnTo>
                      <a:pt x="17" y="8"/>
                    </a:lnTo>
                    <a:lnTo>
                      <a:pt x="17" y="8"/>
                    </a:lnTo>
                    <a:lnTo>
                      <a:pt x="17" y="17"/>
                    </a:lnTo>
                    <a:lnTo>
                      <a:pt x="17" y="8"/>
                    </a:lnTo>
                    <a:lnTo>
                      <a:pt x="17" y="17"/>
                    </a:lnTo>
                    <a:lnTo>
                      <a:pt x="17" y="17"/>
                    </a:lnTo>
                    <a:lnTo>
                      <a:pt x="17" y="17"/>
                    </a:lnTo>
                    <a:lnTo>
                      <a:pt x="8" y="17"/>
                    </a:lnTo>
                    <a:lnTo>
                      <a:pt x="8" y="17"/>
                    </a:lnTo>
                    <a:lnTo>
                      <a:pt x="8" y="17"/>
                    </a:lnTo>
                    <a:lnTo>
                      <a:pt x="8" y="17"/>
                    </a:lnTo>
                    <a:lnTo>
                      <a:pt x="8" y="17"/>
                    </a:lnTo>
                    <a:lnTo>
                      <a:pt x="8" y="17"/>
                    </a:lnTo>
                    <a:lnTo>
                      <a:pt x="8" y="17"/>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8"/>
                    </a:lnTo>
                    <a:close/>
                    <a:moveTo>
                      <a:pt x="17" y="0"/>
                    </a:move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17"/>
                    </a:lnTo>
                    <a:lnTo>
                      <a:pt x="8" y="17"/>
                    </a:lnTo>
                    <a:lnTo>
                      <a:pt x="8" y="17"/>
                    </a:lnTo>
                    <a:lnTo>
                      <a:pt x="17" y="17"/>
                    </a:lnTo>
                    <a:lnTo>
                      <a:pt x="17" y="17"/>
                    </a:lnTo>
                    <a:lnTo>
                      <a:pt x="17" y="17"/>
                    </a:lnTo>
                    <a:lnTo>
                      <a:pt x="17" y="17"/>
                    </a:lnTo>
                    <a:lnTo>
                      <a:pt x="17" y="17"/>
                    </a:lnTo>
                    <a:lnTo>
                      <a:pt x="17" y="8"/>
                    </a:lnTo>
                    <a:lnTo>
                      <a:pt x="17" y="8"/>
                    </a:lnTo>
                    <a:lnTo>
                      <a:pt x="17" y="8"/>
                    </a:lnTo>
                    <a:lnTo>
                      <a:pt x="17" y="8"/>
                    </a:lnTo>
                    <a:lnTo>
                      <a:pt x="17" y="8"/>
                    </a:lnTo>
                    <a:lnTo>
                      <a:pt x="17" y="8"/>
                    </a:lnTo>
                    <a:lnTo>
                      <a:pt x="17" y="8"/>
                    </a:lnTo>
                    <a:lnTo>
                      <a:pt x="17" y="8"/>
                    </a:lnTo>
                    <a:lnTo>
                      <a:pt x="17" y="8"/>
                    </a:lnTo>
                    <a:lnTo>
                      <a:pt x="17" y="8"/>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7" name="Freeform 3043"/>
              <p:cNvSpPr>
                <a:spLocks/>
              </p:cNvSpPr>
              <p:nvPr/>
            </p:nvSpPr>
            <p:spPr bwMode="auto">
              <a:xfrm>
                <a:off x="3223" y="105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8" name="Freeform 3044"/>
              <p:cNvSpPr>
                <a:spLocks noEditPoints="1"/>
              </p:cNvSpPr>
              <p:nvPr/>
            </p:nvSpPr>
            <p:spPr bwMode="auto">
              <a:xfrm>
                <a:off x="3223" y="10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9" name="Freeform 3045"/>
              <p:cNvSpPr>
                <a:spLocks/>
              </p:cNvSpPr>
              <p:nvPr/>
            </p:nvSpPr>
            <p:spPr bwMode="auto">
              <a:xfrm>
                <a:off x="2973" y="10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0" name="Freeform 3046"/>
              <p:cNvSpPr>
                <a:spLocks noEditPoints="1"/>
              </p:cNvSpPr>
              <p:nvPr/>
            </p:nvSpPr>
            <p:spPr bwMode="auto">
              <a:xfrm>
                <a:off x="2973" y="10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1" name="Freeform 3047"/>
              <p:cNvSpPr>
                <a:spLocks/>
              </p:cNvSpPr>
              <p:nvPr/>
            </p:nvSpPr>
            <p:spPr bwMode="auto">
              <a:xfrm>
                <a:off x="2924" y="1099"/>
                <a:ext cx="1" cy="8"/>
              </a:xfrm>
              <a:custGeom>
                <a:avLst/>
                <a:gdLst/>
                <a:ahLst/>
                <a:cxnLst>
                  <a:cxn ang="0">
                    <a:pos x="0" y="8"/>
                  </a:cxn>
                  <a:cxn ang="0">
                    <a:pos x="0" y="0"/>
                  </a:cxn>
                  <a:cxn ang="0">
                    <a:pos x="0" y="8"/>
                  </a:cxn>
                  <a:cxn ang="0">
                    <a:pos x="0" y="8"/>
                  </a:cxn>
                  <a:cxn ang="0">
                    <a:pos x="0" y="8"/>
                  </a:cxn>
                </a:cxnLst>
                <a:rect l="0" t="0" r="r" b="b"/>
                <a:pathLst>
                  <a:path h="8">
                    <a:moveTo>
                      <a:pt x="0" y="8"/>
                    </a:move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2" name="Freeform 3048"/>
              <p:cNvSpPr>
                <a:spLocks noEditPoints="1"/>
              </p:cNvSpPr>
              <p:nvPr/>
            </p:nvSpPr>
            <p:spPr bwMode="auto">
              <a:xfrm>
                <a:off x="2924" y="1099"/>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3" name="Freeform 3049"/>
              <p:cNvSpPr>
                <a:spLocks/>
              </p:cNvSpPr>
              <p:nvPr/>
            </p:nvSpPr>
            <p:spPr bwMode="auto">
              <a:xfrm>
                <a:off x="2949" y="118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4" name="Freeform 3050"/>
              <p:cNvSpPr>
                <a:spLocks noEditPoints="1"/>
              </p:cNvSpPr>
              <p:nvPr/>
            </p:nvSpPr>
            <p:spPr bwMode="auto">
              <a:xfrm>
                <a:off x="2949" y="1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5" name="Freeform 3051"/>
              <p:cNvSpPr>
                <a:spLocks/>
              </p:cNvSpPr>
              <p:nvPr/>
            </p:nvSpPr>
            <p:spPr bwMode="auto">
              <a:xfrm>
                <a:off x="2957" y="118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6" name="Freeform 3052"/>
              <p:cNvSpPr>
                <a:spLocks noEditPoints="1"/>
              </p:cNvSpPr>
              <p:nvPr/>
            </p:nvSpPr>
            <p:spPr bwMode="auto">
              <a:xfrm>
                <a:off x="2957" y="118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7" name="Freeform 3053"/>
              <p:cNvSpPr>
                <a:spLocks/>
              </p:cNvSpPr>
              <p:nvPr/>
            </p:nvSpPr>
            <p:spPr bwMode="auto">
              <a:xfrm>
                <a:off x="2949" y="1204"/>
                <a:ext cx="8" cy="24"/>
              </a:xfrm>
              <a:custGeom>
                <a:avLst/>
                <a:gdLst/>
                <a:ahLst/>
                <a:cxnLst>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24"/>
                  </a:cxn>
                </a:cxnLst>
                <a:rect l="0" t="0" r="r" b="b"/>
                <a:pathLst>
                  <a:path w="8" h="24">
                    <a:moveTo>
                      <a:pt x="8" y="24"/>
                    </a:moveTo>
                    <a:lnTo>
                      <a:pt x="8" y="24"/>
                    </a:lnTo>
                    <a:lnTo>
                      <a:pt x="8" y="24"/>
                    </a:lnTo>
                    <a:lnTo>
                      <a:pt x="8" y="24"/>
                    </a:lnTo>
                    <a:lnTo>
                      <a:pt x="8" y="24"/>
                    </a:lnTo>
                    <a:lnTo>
                      <a:pt x="8" y="24"/>
                    </a:lnTo>
                    <a:lnTo>
                      <a:pt x="8" y="16"/>
                    </a:lnTo>
                    <a:lnTo>
                      <a:pt x="8" y="16"/>
                    </a:lnTo>
                    <a:lnTo>
                      <a:pt x="8" y="16"/>
                    </a:lnTo>
                    <a:lnTo>
                      <a:pt x="8" y="16"/>
                    </a:lnTo>
                    <a:lnTo>
                      <a:pt x="0" y="16"/>
                    </a:lnTo>
                    <a:lnTo>
                      <a:pt x="0" y="16"/>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8" name="Freeform 3054"/>
              <p:cNvSpPr>
                <a:spLocks noEditPoints="1"/>
              </p:cNvSpPr>
              <p:nvPr/>
            </p:nvSpPr>
            <p:spPr bwMode="auto">
              <a:xfrm>
                <a:off x="2949" y="1204"/>
                <a:ext cx="8" cy="24"/>
              </a:xfrm>
              <a:custGeom>
                <a:avLst/>
                <a:gdLst/>
                <a:ahLst/>
                <a:cxnLst>
                  <a:cxn ang="0">
                    <a:pos x="8" y="24"/>
                  </a:cxn>
                  <a:cxn ang="0">
                    <a:pos x="8" y="24"/>
                  </a:cxn>
                  <a:cxn ang="0">
                    <a:pos x="8" y="16"/>
                  </a:cxn>
                  <a:cxn ang="0">
                    <a:pos x="8" y="16"/>
                  </a:cxn>
                  <a:cxn ang="0">
                    <a:pos x="8" y="16"/>
                  </a:cxn>
                  <a:cxn ang="0">
                    <a:pos x="0" y="16"/>
                  </a:cxn>
                  <a:cxn ang="0">
                    <a:pos x="0" y="16"/>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24"/>
                    </a:lnTo>
                    <a:close/>
                    <a:moveTo>
                      <a:pt x="8" y="16"/>
                    </a:move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79" name="Freeform 3055"/>
              <p:cNvSpPr>
                <a:spLocks/>
              </p:cNvSpPr>
              <p:nvPr/>
            </p:nvSpPr>
            <p:spPr bwMode="auto">
              <a:xfrm>
                <a:off x="2940" y="1252"/>
                <a:ext cx="9" cy="8"/>
              </a:xfrm>
              <a:custGeom>
                <a:avLst/>
                <a:gdLst/>
                <a:ahLst/>
                <a:cxnLst>
                  <a:cxn ang="0">
                    <a:pos x="9" y="8"/>
                  </a:cxn>
                  <a:cxn ang="0">
                    <a:pos x="9" y="8"/>
                  </a:cxn>
                  <a:cxn ang="0">
                    <a:pos x="0" y="8"/>
                  </a:cxn>
                  <a:cxn ang="0">
                    <a:pos x="0" y="0"/>
                  </a:cxn>
                  <a:cxn ang="0">
                    <a:pos x="0" y="0"/>
                  </a:cxn>
                  <a:cxn ang="0">
                    <a:pos x="0" y="0"/>
                  </a:cxn>
                  <a:cxn ang="0">
                    <a:pos x="0" y="0"/>
                  </a:cxn>
                  <a:cxn ang="0">
                    <a:pos x="0" y="0"/>
                  </a:cxn>
                  <a:cxn ang="0">
                    <a:pos x="0" y="0"/>
                  </a:cxn>
                  <a:cxn ang="0">
                    <a:pos x="9" y="8"/>
                  </a:cxn>
                  <a:cxn ang="0">
                    <a:pos x="9" y="8"/>
                  </a:cxn>
                </a:cxnLst>
                <a:rect l="0" t="0" r="r" b="b"/>
                <a:pathLst>
                  <a:path w="9" h="8">
                    <a:moveTo>
                      <a:pt x="9" y="8"/>
                    </a:moveTo>
                    <a:lnTo>
                      <a:pt x="9" y="8"/>
                    </a:lnTo>
                    <a:lnTo>
                      <a:pt x="0" y="8"/>
                    </a:lnTo>
                    <a:lnTo>
                      <a:pt x="0" y="0"/>
                    </a:lnTo>
                    <a:lnTo>
                      <a:pt x="0" y="0"/>
                    </a:lnTo>
                    <a:lnTo>
                      <a:pt x="0" y="0"/>
                    </a:lnTo>
                    <a:lnTo>
                      <a:pt x="0" y="0"/>
                    </a:lnTo>
                    <a:lnTo>
                      <a:pt x="0" y="0"/>
                    </a:lnTo>
                    <a:lnTo>
                      <a:pt x="0"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0" name="Freeform 3056"/>
              <p:cNvSpPr>
                <a:spLocks noEditPoints="1"/>
              </p:cNvSpPr>
              <p:nvPr/>
            </p:nvSpPr>
            <p:spPr bwMode="auto">
              <a:xfrm>
                <a:off x="2940" y="1252"/>
                <a:ext cx="9" cy="8"/>
              </a:xfrm>
              <a:custGeom>
                <a:avLst/>
                <a:gdLst/>
                <a:ahLst/>
                <a:cxnLst>
                  <a:cxn ang="0">
                    <a:pos x="9" y="8"/>
                  </a:cxn>
                  <a:cxn ang="0">
                    <a:pos x="9" y="8"/>
                  </a:cxn>
                  <a:cxn ang="0">
                    <a:pos x="9" y="8"/>
                  </a:cxn>
                  <a:cxn ang="0">
                    <a:pos x="9" y="8"/>
                  </a:cxn>
                  <a:cxn ang="0">
                    <a:pos x="9"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9" y="8"/>
                  </a:cxn>
                  <a:cxn ang="0">
                    <a:pos x="9" y="8"/>
                  </a:cxn>
                  <a:cxn ang="0">
                    <a:pos x="9" y="8"/>
                  </a:cxn>
                  <a:cxn ang="0">
                    <a:pos x="9" y="8"/>
                  </a:cxn>
                  <a:cxn ang="0">
                    <a:pos x="0" y="0"/>
                  </a:cxn>
                </a:cxnLst>
                <a:rect l="0" t="0" r="r" b="b"/>
                <a:pathLst>
                  <a:path w="9" h="8">
                    <a:moveTo>
                      <a:pt x="9" y="8"/>
                    </a:moveTo>
                    <a:lnTo>
                      <a:pt x="9" y="8"/>
                    </a:lnTo>
                    <a:lnTo>
                      <a:pt x="9" y="8"/>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1" name="Freeform 3057"/>
              <p:cNvSpPr>
                <a:spLocks/>
              </p:cNvSpPr>
              <p:nvPr/>
            </p:nvSpPr>
            <p:spPr bwMode="auto">
              <a:xfrm>
                <a:off x="2836" y="1260"/>
                <a:ext cx="725" cy="952"/>
              </a:xfrm>
              <a:custGeom>
                <a:avLst/>
                <a:gdLst/>
                <a:ahLst/>
                <a:cxnLst>
                  <a:cxn ang="0">
                    <a:pos x="233" y="24"/>
                  </a:cxn>
                  <a:cxn ang="0">
                    <a:pos x="274" y="16"/>
                  </a:cxn>
                  <a:cxn ang="0">
                    <a:pos x="314" y="32"/>
                  </a:cxn>
                  <a:cxn ang="0">
                    <a:pos x="338" y="57"/>
                  </a:cxn>
                  <a:cxn ang="0">
                    <a:pos x="354" y="105"/>
                  </a:cxn>
                  <a:cxn ang="0">
                    <a:pos x="379" y="145"/>
                  </a:cxn>
                  <a:cxn ang="0">
                    <a:pos x="427" y="154"/>
                  </a:cxn>
                  <a:cxn ang="0">
                    <a:pos x="483" y="154"/>
                  </a:cxn>
                  <a:cxn ang="0">
                    <a:pos x="540" y="129"/>
                  </a:cxn>
                  <a:cxn ang="0">
                    <a:pos x="596" y="121"/>
                  </a:cxn>
                  <a:cxn ang="0">
                    <a:pos x="661" y="121"/>
                  </a:cxn>
                  <a:cxn ang="0">
                    <a:pos x="709" y="137"/>
                  </a:cxn>
                  <a:cxn ang="0">
                    <a:pos x="653" y="952"/>
                  </a:cxn>
                  <a:cxn ang="0">
                    <a:pos x="475" y="952"/>
                  </a:cxn>
                  <a:cxn ang="0">
                    <a:pos x="322" y="952"/>
                  </a:cxn>
                  <a:cxn ang="0">
                    <a:pos x="209" y="952"/>
                  </a:cxn>
                  <a:cxn ang="0">
                    <a:pos x="121" y="952"/>
                  </a:cxn>
                  <a:cxn ang="0">
                    <a:pos x="48" y="936"/>
                  </a:cxn>
                  <a:cxn ang="0">
                    <a:pos x="40" y="920"/>
                  </a:cxn>
                  <a:cxn ang="0">
                    <a:pos x="24" y="896"/>
                  </a:cxn>
                  <a:cxn ang="0">
                    <a:pos x="24" y="880"/>
                  </a:cxn>
                  <a:cxn ang="0">
                    <a:pos x="24" y="856"/>
                  </a:cxn>
                  <a:cxn ang="0">
                    <a:pos x="32" y="831"/>
                  </a:cxn>
                  <a:cxn ang="0">
                    <a:pos x="32" y="815"/>
                  </a:cxn>
                  <a:cxn ang="0">
                    <a:pos x="16" y="799"/>
                  </a:cxn>
                  <a:cxn ang="0">
                    <a:pos x="8" y="791"/>
                  </a:cxn>
                  <a:cxn ang="0">
                    <a:pos x="0" y="767"/>
                  </a:cxn>
                  <a:cxn ang="0">
                    <a:pos x="16" y="726"/>
                  </a:cxn>
                  <a:cxn ang="0">
                    <a:pos x="24" y="694"/>
                  </a:cxn>
                  <a:cxn ang="0">
                    <a:pos x="32" y="654"/>
                  </a:cxn>
                  <a:cxn ang="0">
                    <a:pos x="40" y="654"/>
                  </a:cxn>
                  <a:cxn ang="0">
                    <a:pos x="64" y="605"/>
                  </a:cxn>
                  <a:cxn ang="0">
                    <a:pos x="72" y="581"/>
                  </a:cxn>
                  <a:cxn ang="0">
                    <a:pos x="80" y="533"/>
                  </a:cxn>
                  <a:cxn ang="0">
                    <a:pos x="88" y="484"/>
                  </a:cxn>
                  <a:cxn ang="0">
                    <a:pos x="88" y="444"/>
                  </a:cxn>
                  <a:cxn ang="0">
                    <a:pos x="96" y="412"/>
                  </a:cxn>
                  <a:cxn ang="0">
                    <a:pos x="96" y="371"/>
                  </a:cxn>
                  <a:cxn ang="0">
                    <a:pos x="96" y="355"/>
                  </a:cxn>
                  <a:cxn ang="0">
                    <a:pos x="96" y="323"/>
                  </a:cxn>
                  <a:cxn ang="0">
                    <a:pos x="96" y="315"/>
                  </a:cxn>
                  <a:cxn ang="0">
                    <a:pos x="104" y="283"/>
                  </a:cxn>
                  <a:cxn ang="0">
                    <a:pos x="113" y="258"/>
                  </a:cxn>
                  <a:cxn ang="0">
                    <a:pos x="113" y="226"/>
                  </a:cxn>
                  <a:cxn ang="0">
                    <a:pos x="121" y="210"/>
                  </a:cxn>
                  <a:cxn ang="0">
                    <a:pos x="121" y="186"/>
                  </a:cxn>
                  <a:cxn ang="0">
                    <a:pos x="121" y="186"/>
                  </a:cxn>
                  <a:cxn ang="0">
                    <a:pos x="121" y="170"/>
                  </a:cxn>
                  <a:cxn ang="0">
                    <a:pos x="121" y="154"/>
                  </a:cxn>
                  <a:cxn ang="0">
                    <a:pos x="121" y="129"/>
                  </a:cxn>
                  <a:cxn ang="0">
                    <a:pos x="113" y="105"/>
                  </a:cxn>
                  <a:cxn ang="0">
                    <a:pos x="121" y="81"/>
                  </a:cxn>
                  <a:cxn ang="0">
                    <a:pos x="113" y="65"/>
                  </a:cxn>
                  <a:cxn ang="0">
                    <a:pos x="121" y="41"/>
                  </a:cxn>
                  <a:cxn ang="0">
                    <a:pos x="104" y="8"/>
                  </a:cxn>
                  <a:cxn ang="0">
                    <a:pos x="121" y="8"/>
                  </a:cxn>
                  <a:cxn ang="0">
                    <a:pos x="129" y="16"/>
                  </a:cxn>
                  <a:cxn ang="0">
                    <a:pos x="145" y="16"/>
                  </a:cxn>
                  <a:cxn ang="0">
                    <a:pos x="153" y="8"/>
                  </a:cxn>
                  <a:cxn ang="0">
                    <a:pos x="169" y="16"/>
                  </a:cxn>
                  <a:cxn ang="0">
                    <a:pos x="201" y="8"/>
                  </a:cxn>
                  <a:cxn ang="0">
                    <a:pos x="209" y="0"/>
                  </a:cxn>
                  <a:cxn ang="0">
                    <a:pos x="209" y="0"/>
                  </a:cxn>
                </a:cxnLst>
                <a:rect l="0" t="0" r="r" b="b"/>
                <a:pathLst>
                  <a:path w="725" h="952">
                    <a:moveTo>
                      <a:pt x="209" y="0"/>
                    </a:moveTo>
                    <a:lnTo>
                      <a:pt x="217" y="0"/>
                    </a:lnTo>
                    <a:lnTo>
                      <a:pt x="217" y="0"/>
                    </a:lnTo>
                    <a:lnTo>
                      <a:pt x="225" y="0"/>
                    </a:lnTo>
                    <a:lnTo>
                      <a:pt x="225" y="0"/>
                    </a:lnTo>
                    <a:lnTo>
                      <a:pt x="225" y="8"/>
                    </a:lnTo>
                    <a:lnTo>
                      <a:pt x="225" y="8"/>
                    </a:lnTo>
                    <a:lnTo>
                      <a:pt x="225" y="16"/>
                    </a:lnTo>
                    <a:lnTo>
                      <a:pt x="225" y="16"/>
                    </a:lnTo>
                    <a:lnTo>
                      <a:pt x="233" y="16"/>
                    </a:lnTo>
                    <a:lnTo>
                      <a:pt x="233" y="24"/>
                    </a:lnTo>
                    <a:lnTo>
                      <a:pt x="233" y="24"/>
                    </a:lnTo>
                    <a:lnTo>
                      <a:pt x="241" y="24"/>
                    </a:lnTo>
                    <a:lnTo>
                      <a:pt x="250" y="24"/>
                    </a:lnTo>
                    <a:lnTo>
                      <a:pt x="250" y="24"/>
                    </a:lnTo>
                    <a:lnTo>
                      <a:pt x="258" y="24"/>
                    </a:lnTo>
                    <a:lnTo>
                      <a:pt x="258" y="24"/>
                    </a:lnTo>
                    <a:lnTo>
                      <a:pt x="258" y="24"/>
                    </a:lnTo>
                    <a:lnTo>
                      <a:pt x="266" y="24"/>
                    </a:lnTo>
                    <a:lnTo>
                      <a:pt x="274" y="16"/>
                    </a:lnTo>
                    <a:lnTo>
                      <a:pt x="274" y="16"/>
                    </a:lnTo>
                    <a:lnTo>
                      <a:pt x="274" y="16"/>
                    </a:lnTo>
                    <a:lnTo>
                      <a:pt x="282" y="16"/>
                    </a:lnTo>
                    <a:lnTo>
                      <a:pt x="282" y="16"/>
                    </a:lnTo>
                    <a:lnTo>
                      <a:pt x="282" y="16"/>
                    </a:lnTo>
                    <a:lnTo>
                      <a:pt x="290" y="16"/>
                    </a:lnTo>
                    <a:lnTo>
                      <a:pt x="298" y="16"/>
                    </a:lnTo>
                    <a:lnTo>
                      <a:pt x="306" y="24"/>
                    </a:lnTo>
                    <a:lnTo>
                      <a:pt x="306" y="24"/>
                    </a:lnTo>
                    <a:lnTo>
                      <a:pt x="306" y="32"/>
                    </a:lnTo>
                    <a:lnTo>
                      <a:pt x="306" y="32"/>
                    </a:lnTo>
                    <a:lnTo>
                      <a:pt x="306" y="32"/>
                    </a:lnTo>
                    <a:lnTo>
                      <a:pt x="314" y="32"/>
                    </a:lnTo>
                    <a:lnTo>
                      <a:pt x="314" y="32"/>
                    </a:lnTo>
                    <a:lnTo>
                      <a:pt x="322" y="32"/>
                    </a:lnTo>
                    <a:lnTo>
                      <a:pt x="322" y="32"/>
                    </a:lnTo>
                    <a:lnTo>
                      <a:pt x="322" y="32"/>
                    </a:lnTo>
                    <a:lnTo>
                      <a:pt x="330" y="32"/>
                    </a:lnTo>
                    <a:lnTo>
                      <a:pt x="338" y="41"/>
                    </a:lnTo>
                    <a:lnTo>
                      <a:pt x="338" y="41"/>
                    </a:lnTo>
                    <a:lnTo>
                      <a:pt x="338" y="41"/>
                    </a:lnTo>
                    <a:lnTo>
                      <a:pt x="338" y="41"/>
                    </a:lnTo>
                    <a:lnTo>
                      <a:pt x="338" y="49"/>
                    </a:lnTo>
                    <a:lnTo>
                      <a:pt x="338" y="57"/>
                    </a:lnTo>
                    <a:lnTo>
                      <a:pt x="346" y="65"/>
                    </a:lnTo>
                    <a:lnTo>
                      <a:pt x="346" y="65"/>
                    </a:lnTo>
                    <a:lnTo>
                      <a:pt x="354" y="65"/>
                    </a:lnTo>
                    <a:lnTo>
                      <a:pt x="354" y="81"/>
                    </a:lnTo>
                    <a:lnTo>
                      <a:pt x="362" y="81"/>
                    </a:lnTo>
                    <a:lnTo>
                      <a:pt x="362" y="89"/>
                    </a:lnTo>
                    <a:lnTo>
                      <a:pt x="362" y="89"/>
                    </a:lnTo>
                    <a:lnTo>
                      <a:pt x="362" y="89"/>
                    </a:lnTo>
                    <a:lnTo>
                      <a:pt x="354" y="97"/>
                    </a:lnTo>
                    <a:lnTo>
                      <a:pt x="354" y="105"/>
                    </a:lnTo>
                    <a:lnTo>
                      <a:pt x="354" y="105"/>
                    </a:lnTo>
                    <a:lnTo>
                      <a:pt x="354" y="113"/>
                    </a:lnTo>
                    <a:lnTo>
                      <a:pt x="354" y="113"/>
                    </a:lnTo>
                    <a:lnTo>
                      <a:pt x="354" y="113"/>
                    </a:lnTo>
                    <a:lnTo>
                      <a:pt x="354" y="121"/>
                    </a:lnTo>
                    <a:lnTo>
                      <a:pt x="354" y="129"/>
                    </a:lnTo>
                    <a:lnTo>
                      <a:pt x="362" y="129"/>
                    </a:lnTo>
                    <a:lnTo>
                      <a:pt x="362" y="137"/>
                    </a:lnTo>
                    <a:lnTo>
                      <a:pt x="370" y="137"/>
                    </a:lnTo>
                    <a:lnTo>
                      <a:pt x="370" y="137"/>
                    </a:lnTo>
                    <a:lnTo>
                      <a:pt x="379" y="137"/>
                    </a:lnTo>
                    <a:lnTo>
                      <a:pt x="379" y="145"/>
                    </a:lnTo>
                    <a:lnTo>
                      <a:pt x="387" y="145"/>
                    </a:lnTo>
                    <a:lnTo>
                      <a:pt x="387" y="145"/>
                    </a:lnTo>
                    <a:lnTo>
                      <a:pt x="387" y="145"/>
                    </a:lnTo>
                    <a:lnTo>
                      <a:pt x="395" y="145"/>
                    </a:lnTo>
                    <a:lnTo>
                      <a:pt x="403" y="145"/>
                    </a:lnTo>
                    <a:lnTo>
                      <a:pt x="411" y="145"/>
                    </a:lnTo>
                    <a:lnTo>
                      <a:pt x="411" y="154"/>
                    </a:lnTo>
                    <a:lnTo>
                      <a:pt x="419" y="154"/>
                    </a:lnTo>
                    <a:lnTo>
                      <a:pt x="419" y="154"/>
                    </a:lnTo>
                    <a:lnTo>
                      <a:pt x="419" y="154"/>
                    </a:lnTo>
                    <a:lnTo>
                      <a:pt x="427" y="154"/>
                    </a:lnTo>
                    <a:lnTo>
                      <a:pt x="435" y="154"/>
                    </a:lnTo>
                    <a:lnTo>
                      <a:pt x="435" y="154"/>
                    </a:lnTo>
                    <a:lnTo>
                      <a:pt x="451" y="154"/>
                    </a:lnTo>
                    <a:lnTo>
                      <a:pt x="459" y="154"/>
                    </a:lnTo>
                    <a:lnTo>
                      <a:pt x="467" y="154"/>
                    </a:lnTo>
                    <a:lnTo>
                      <a:pt x="467" y="154"/>
                    </a:lnTo>
                    <a:lnTo>
                      <a:pt x="467" y="154"/>
                    </a:lnTo>
                    <a:lnTo>
                      <a:pt x="475" y="154"/>
                    </a:lnTo>
                    <a:lnTo>
                      <a:pt x="475" y="154"/>
                    </a:lnTo>
                    <a:lnTo>
                      <a:pt x="483" y="154"/>
                    </a:lnTo>
                    <a:lnTo>
                      <a:pt x="483" y="154"/>
                    </a:lnTo>
                    <a:lnTo>
                      <a:pt x="483" y="154"/>
                    </a:lnTo>
                    <a:lnTo>
                      <a:pt x="499" y="145"/>
                    </a:lnTo>
                    <a:lnTo>
                      <a:pt x="516" y="145"/>
                    </a:lnTo>
                    <a:lnTo>
                      <a:pt x="516" y="145"/>
                    </a:lnTo>
                    <a:lnTo>
                      <a:pt x="516" y="145"/>
                    </a:lnTo>
                    <a:lnTo>
                      <a:pt x="524" y="137"/>
                    </a:lnTo>
                    <a:lnTo>
                      <a:pt x="540" y="129"/>
                    </a:lnTo>
                    <a:lnTo>
                      <a:pt x="540" y="129"/>
                    </a:lnTo>
                    <a:lnTo>
                      <a:pt x="540" y="129"/>
                    </a:lnTo>
                    <a:lnTo>
                      <a:pt x="540" y="129"/>
                    </a:lnTo>
                    <a:lnTo>
                      <a:pt x="540" y="129"/>
                    </a:lnTo>
                    <a:lnTo>
                      <a:pt x="548" y="129"/>
                    </a:lnTo>
                    <a:lnTo>
                      <a:pt x="556" y="121"/>
                    </a:lnTo>
                    <a:lnTo>
                      <a:pt x="556" y="121"/>
                    </a:lnTo>
                    <a:lnTo>
                      <a:pt x="556" y="121"/>
                    </a:lnTo>
                    <a:lnTo>
                      <a:pt x="572" y="121"/>
                    </a:lnTo>
                    <a:lnTo>
                      <a:pt x="580" y="121"/>
                    </a:lnTo>
                    <a:lnTo>
                      <a:pt x="580" y="121"/>
                    </a:lnTo>
                    <a:lnTo>
                      <a:pt x="580" y="121"/>
                    </a:lnTo>
                    <a:lnTo>
                      <a:pt x="580" y="121"/>
                    </a:lnTo>
                    <a:lnTo>
                      <a:pt x="596" y="121"/>
                    </a:lnTo>
                    <a:lnTo>
                      <a:pt x="596" y="121"/>
                    </a:lnTo>
                    <a:lnTo>
                      <a:pt x="612" y="121"/>
                    </a:lnTo>
                    <a:lnTo>
                      <a:pt x="612" y="121"/>
                    </a:lnTo>
                    <a:lnTo>
                      <a:pt x="620" y="121"/>
                    </a:lnTo>
                    <a:lnTo>
                      <a:pt x="628" y="121"/>
                    </a:lnTo>
                    <a:lnTo>
                      <a:pt x="636" y="121"/>
                    </a:lnTo>
                    <a:lnTo>
                      <a:pt x="636" y="121"/>
                    </a:lnTo>
                    <a:lnTo>
                      <a:pt x="644" y="121"/>
                    </a:lnTo>
                    <a:lnTo>
                      <a:pt x="644" y="121"/>
                    </a:lnTo>
                    <a:lnTo>
                      <a:pt x="653" y="121"/>
                    </a:lnTo>
                    <a:lnTo>
                      <a:pt x="661" y="121"/>
                    </a:lnTo>
                    <a:lnTo>
                      <a:pt x="661" y="121"/>
                    </a:lnTo>
                    <a:lnTo>
                      <a:pt x="661" y="129"/>
                    </a:lnTo>
                    <a:lnTo>
                      <a:pt x="677" y="129"/>
                    </a:lnTo>
                    <a:lnTo>
                      <a:pt x="677" y="129"/>
                    </a:lnTo>
                    <a:lnTo>
                      <a:pt x="677" y="137"/>
                    </a:lnTo>
                    <a:lnTo>
                      <a:pt x="677" y="137"/>
                    </a:lnTo>
                    <a:lnTo>
                      <a:pt x="685" y="145"/>
                    </a:lnTo>
                    <a:lnTo>
                      <a:pt x="685" y="145"/>
                    </a:lnTo>
                    <a:lnTo>
                      <a:pt x="693" y="145"/>
                    </a:lnTo>
                    <a:lnTo>
                      <a:pt x="693" y="145"/>
                    </a:lnTo>
                    <a:lnTo>
                      <a:pt x="701" y="137"/>
                    </a:lnTo>
                    <a:lnTo>
                      <a:pt x="709" y="137"/>
                    </a:lnTo>
                    <a:lnTo>
                      <a:pt x="709" y="137"/>
                    </a:lnTo>
                    <a:lnTo>
                      <a:pt x="717" y="137"/>
                    </a:lnTo>
                    <a:lnTo>
                      <a:pt x="725" y="129"/>
                    </a:lnTo>
                    <a:lnTo>
                      <a:pt x="725" y="952"/>
                    </a:lnTo>
                    <a:lnTo>
                      <a:pt x="701" y="952"/>
                    </a:lnTo>
                    <a:lnTo>
                      <a:pt x="693" y="952"/>
                    </a:lnTo>
                    <a:lnTo>
                      <a:pt x="677" y="952"/>
                    </a:lnTo>
                    <a:lnTo>
                      <a:pt x="677" y="952"/>
                    </a:lnTo>
                    <a:lnTo>
                      <a:pt x="669" y="952"/>
                    </a:lnTo>
                    <a:lnTo>
                      <a:pt x="669" y="952"/>
                    </a:lnTo>
                    <a:lnTo>
                      <a:pt x="653" y="952"/>
                    </a:lnTo>
                    <a:lnTo>
                      <a:pt x="636" y="952"/>
                    </a:lnTo>
                    <a:lnTo>
                      <a:pt x="604" y="952"/>
                    </a:lnTo>
                    <a:lnTo>
                      <a:pt x="580" y="952"/>
                    </a:lnTo>
                    <a:lnTo>
                      <a:pt x="572" y="952"/>
                    </a:lnTo>
                    <a:lnTo>
                      <a:pt x="572" y="952"/>
                    </a:lnTo>
                    <a:lnTo>
                      <a:pt x="548" y="952"/>
                    </a:lnTo>
                    <a:lnTo>
                      <a:pt x="540" y="952"/>
                    </a:lnTo>
                    <a:lnTo>
                      <a:pt x="524" y="952"/>
                    </a:lnTo>
                    <a:lnTo>
                      <a:pt x="524" y="952"/>
                    </a:lnTo>
                    <a:lnTo>
                      <a:pt x="491" y="952"/>
                    </a:lnTo>
                    <a:lnTo>
                      <a:pt x="475" y="952"/>
                    </a:lnTo>
                    <a:lnTo>
                      <a:pt x="467" y="952"/>
                    </a:lnTo>
                    <a:lnTo>
                      <a:pt x="459" y="952"/>
                    </a:lnTo>
                    <a:lnTo>
                      <a:pt x="427" y="952"/>
                    </a:lnTo>
                    <a:lnTo>
                      <a:pt x="387" y="952"/>
                    </a:lnTo>
                    <a:lnTo>
                      <a:pt x="370" y="952"/>
                    </a:lnTo>
                    <a:lnTo>
                      <a:pt x="370" y="952"/>
                    </a:lnTo>
                    <a:lnTo>
                      <a:pt x="338" y="952"/>
                    </a:lnTo>
                    <a:lnTo>
                      <a:pt x="330" y="952"/>
                    </a:lnTo>
                    <a:lnTo>
                      <a:pt x="330" y="952"/>
                    </a:lnTo>
                    <a:lnTo>
                      <a:pt x="322" y="952"/>
                    </a:lnTo>
                    <a:lnTo>
                      <a:pt x="322" y="952"/>
                    </a:lnTo>
                    <a:lnTo>
                      <a:pt x="314" y="952"/>
                    </a:lnTo>
                    <a:lnTo>
                      <a:pt x="306" y="952"/>
                    </a:lnTo>
                    <a:lnTo>
                      <a:pt x="306" y="952"/>
                    </a:lnTo>
                    <a:lnTo>
                      <a:pt x="290" y="952"/>
                    </a:lnTo>
                    <a:lnTo>
                      <a:pt x="274" y="952"/>
                    </a:lnTo>
                    <a:lnTo>
                      <a:pt x="258" y="952"/>
                    </a:lnTo>
                    <a:lnTo>
                      <a:pt x="250" y="952"/>
                    </a:lnTo>
                    <a:lnTo>
                      <a:pt x="233" y="952"/>
                    </a:lnTo>
                    <a:lnTo>
                      <a:pt x="225" y="952"/>
                    </a:lnTo>
                    <a:lnTo>
                      <a:pt x="209" y="952"/>
                    </a:lnTo>
                    <a:lnTo>
                      <a:pt x="209" y="952"/>
                    </a:lnTo>
                    <a:lnTo>
                      <a:pt x="201" y="952"/>
                    </a:lnTo>
                    <a:lnTo>
                      <a:pt x="193" y="952"/>
                    </a:lnTo>
                    <a:lnTo>
                      <a:pt x="185" y="952"/>
                    </a:lnTo>
                    <a:lnTo>
                      <a:pt x="185" y="952"/>
                    </a:lnTo>
                    <a:lnTo>
                      <a:pt x="185" y="952"/>
                    </a:lnTo>
                    <a:lnTo>
                      <a:pt x="169" y="952"/>
                    </a:lnTo>
                    <a:lnTo>
                      <a:pt x="161" y="952"/>
                    </a:lnTo>
                    <a:lnTo>
                      <a:pt x="137" y="952"/>
                    </a:lnTo>
                    <a:lnTo>
                      <a:pt x="129" y="952"/>
                    </a:lnTo>
                    <a:lnTo>
                      <a:pt x="129" y="952"/>
                    </a:lnTo>
                    <a:lnTo>
                      <a:pt x="121" y="952"/>
                    </a:lnTo>
                    <a:lnTo>
                      <a:pt x="96" y="952"/>
                    </a:lnTo>
                    <a:lnTo>
                      <a:pt x="96" y="952"/>
                    </a:lnTo>
                    <a:lnTo>
                      <a:pt x="64" y="952"/>
                    </a:lnTo>
                    <a:lnTo>
                      <a:pt x="64" y="952"/>
                    </a:lnTo>
                    <a:lnTo>
                      <a:pt x="64" y="944"/>
                    </a:lnTo>
                    <a:lnTo>
                      <a:pt x="56" y="944"/>
                    </a:lnTo>
                    <a:lnTo>
                      <a:pt x="56" y="944"/>
                    </a:lnTo>
                    <a:lnTo>
                      <a:pt x="48" y="944"/>
                    </a:lnTo>
                    <a:lnTo>
                      <a:pt x="48" y="944"/>
                    </a:lnTo>
                    <a:lnTo>
                      <a:pt x="48" y="936"/>
                    </a:lnTo>
                    <a:lnTo>
                      <a:pt x="48" y="936"/>
                    </a:lnTo>
                    <a:lnTo>
                      <a:pt x="48" y="936"/>
                    </a:lnTo>
                    <a:lnTo>
                      <a:pt x="48" y="936"/>
                    </a:lnTo>
                    <a:lnTo>
                      <a:pt x="40" y="936"/>
                    </a:lnTo>
                    <a:lnTo>
                      <a:pt x="40" y="936"/>
                    </a:lnTo>
                    <a:lnTo>
                      <a:pt x="40" y="928"/>
                    </a:lnTo>
                    <a:lnTo>
                      <a:pt x="40" y="928"/>
                    </a:lnTo>
                    <a:lnTo>
                      <a:pt x="40" y="928"/>
                    </a:lnTo>
                    <a:lnTo>
                      <a:pt x="40" y="928"/>
                    </a:lnTo>
                    <a:lnTo>
                      <a:pt x="40" y="928"/>
                    </a:lnTo>
                    <a:lnTo>
                      <a:pt x="40" y="920"/>
                    </a:lnTo>
                    <a:lnTo>
                      <a:pt x="40" y="920"/>
                    </a:lnTo>
                    <a:lnTo>
                      <a:pt x="32" y="920"/>
                    </a:lnTo>
                    <a:lnTo>
                      <a:pt x="32" y="920"/>
                    </a:lnTo>
                    <a:lnTo>
                      <a:pt x="32" y="920"/>
                    </a:lnTo>
                    <a:lnTo>
                      <a:pt x="40" y="920"/>
                    </a:lnTo>
                    <a:lnTo>
                      <a:pt x="32" y="912"/>
                    </a:lnTo>
                    <a:lnTo>
                      <a:pt x="40" y="912"/>
                    </a:lnTo>
                    <a:lnTo>
                      <a:pt x="32" y="912"/>
                    </a:lnTo>
                    <a:lnTo>
                      <a:pt x="32" y="904"/>
                    </a:lnTo>
                    <a:lnTo>
                      <a:pt x="32" y="904"/>
                    </a:lnTo>
                    <a:lnTo>
                      <a:pt x="32" y="896"/>
                    </a:lnTo>
                    <a:lnTo>
                      <a:pt x="24" y="896"/>
                    </a:lnTo>
                    <a:lnTo>
                      <a:pt x="24" y="896"/>
                    </a:lnTo>
                    <a:lnTo>
                      <a:pt x="24" y="896"/>
                    </a:lnTo>
                    <a:lnTo>
                      <a:pt x="24" y="888"/>
                    </a:lnTo>
                    <a:lnTo>
                      <a:pt x="24" y="888"/>
                    </a:lnTo>
                    <a:lnTo>
                      <a:pt x="24" y="888"/>
                    </a:lnTo>
                    <a:lnTo>
                      <a:pt x="24" y="880"/>
                    </a:lnTo>
                    <a:lnTo>
                      <a:pt x="24" y="880"/>
                    </a:lnTo>
                    <a:lnTo>
                      <a:pt x="24" y="880"/>
                    </a:lnTo>
                    <a:lnTo>
                      <a:pt x="24" y="880"/>
                    </a:lnTo>
                    <a:lnTo>
                      <a:pt x="24" y="880"/>
                    </a:lnTo>
                    <a:lnTo>
                      <a:pt x="24" y="880"/>
                    </a:lnTo>
                    <a:lnTo>
                      <a:pt x="24" y="880"/>
                    </a:lnTo>
                    <a:lnTo>
                      <a:pt x="24" y="880"/>
                    </a:lnTo>
                    <a:lnTo>
                      <a:pt x="24" y="872"/>
                    </a:lnTo>
                    <a:lnTo>
                      <a:pt x="24" y="864"/>
                    </a:lnTo>
                    <a:lnTo>
                      <a:pt x="24" y="864"/>
                    </a:lnTo>
                    <a:lnTo>
                      <a:pt x="24" y="864"/>
                    </a:lnTo>
                    <a:lnTo>
                      <a:pt x="24" y="864"/>
                    </a:lnTo>
                    <a:lnTo>
                      <a:pt x="24" y="864"/>
                    </a:lnTo>
                    <a:lnTo>
                      <a:pt x="24" y="856"/>
                    </a:lnTo>
                    <a:lnTo>
                      <a:pt x="24" y="856"/>
                    </a:lnTo>
                    <a:lnTo>
                      <a:pt x="24" y="856"/>
                    </a:lnTo>
                    <a:lnTo>
                      <a:pt x="24" y="856"/>
                    </a:lnTo>
                    <a:lnTo>
                      <a:pt x="24" y="856"/>
                    </a:lnTo>
                    <a:lnTo>
                      <a:pt x="24" y="856"/>
                    </a:lnTo>
                    <a:lnTo>
                      <a:pt x="24" y="848"/>
                    </a:lnTo>
                    <a:lnTo>
                      <a:pt x="24" y="848"/>
                    </a:lnTo>
                    <a:lnTo>
                      <a:pt x="24" y="848"/>
                    </a:lnTo>
                    <a:lnTo>
                      <a:pt x="24" y="848"/>
                    </a:lnTo>
                    <a:lnTo>
                      <a:pt x="24" y="848"/>
                    </a:lnTo>
                    <a:lnTo>
                      <a:pt x="24" y="839"/>
                    </a:lnTo>
                    <a:lnTo>
                      <a:pt x="24" y="839"/>
                    </a:lnTo>
                    <a:lnTo>
                      <a:pt x="32" y="831"/>
                    </a:lnTo>
                    <a:lnTo>
                      <a:pt x="32" y="823"/>
                    </a:lnTo>
                    <a:lnTo>
                      <a:pt x="32" y="823"/>
                    </a:lnTo>
                    <a:lnTo>
                      <a:pt x="32" y="823"/>
                    </a:lnTo>
                    <a:lnTo>
                      <a:pt x="32" y="823"/>
                    </a:lnTo>
                    <a:lnTo>
                      <a:pt x="32" y="823"/>
                    </a:lnTo>
                    <a:lnTo>
                      <a:pt x="32" y="823"/>
                    </a:lnTo>
                    <a:lnTo>
                      <a:pt x="24" y="823"/>
                    </a:lnTo>
                    <a:lnTo>
                      <a:pt x="24" y="823"/>
                    </a:lnTo>
                    <a:lnTo>
                      <a:pt x="32" y="823"/>
                    </a:lnTo>
                    <a:lnTo>
                      <a:pt x="32" y="815"/>
                    </a:lnTo>
                    <a:lnTo>
                      <a:pt x="32" y="815"/>
                    </a:lnTo>
                    <a:lnTo>
                      <a:pt x="24" y="815"/>
                    </a:lnTo>
                    <a:lnTo>
                      <a:pt x="24" y="815"/>
                    </a:lnTo>
                    <a:lnTo>
                      <a:pt x="24" y="807"/>
                    </a:lnTo>
                    <a:lnTo>
                      <a:pt x="24" y="807"/>
                    </a:lnTo>
                    <a:lnTo>
                      <a:pt x="24" y="807"/>
                    </a:lnTo>
                    <a:lnTo>
                      <a:pt x="24" y="807"/>
                    </a:lnTo>
                    <a:lnTo>
                      <a:pt x="24" y="807"/>
                    </a:lnTo>
                    <a:lnTo>
                      <a:pt x="24" y="807"/>
                    </a:lnTo>
                    <a:lnTo>
                      <a:pt x="24" y="807"/>
                    </a:lnTo>
                    <a:lnTo>
                      <a:pt x="16" y="799"/>
                    </a:lnTo>
                    <a:lnTo>
                      <a:pt x="16" y="799"/>
                    </a:lnTo>
                    <a:lnTo>
                      <a:pt x="16" y="799"/>
                    </a:lnTo>
                    <a:lnTo>
                      <a:pt x="16" y="799"/>
                    </a:lnTo>
                    <a:lnTo>
                      <a:pt x="16" y="799"/>
                    </a:lnTo>
                    <a:lnTo>
                      <a:pt x="16" y="799"/>
                    </a:lnTo>
                    <a:lnTo>
                      <a:pt x="16" y="791"/>
                    </a:lnTo>
                    <a:lnTo>
                      <a:pt x="16" y="791"/>
                    </a:lnTo>
                    <a:lnTo>
                      <a:pt x="16" y="791"/>
                    </a:lnTo>
                    <a:lnTo>
                      <a:pt x="8" y="791"/>
                    </a:lnTo>
                    <a:lnTo>
                      <a:pt x="8" y="791"/>
                    </a:lnTo>
                    <a:lnTo>
                      <a:pt x="8" y="791"/>
                    </a:lnTo>
                    <a:lnTo>
                      <a:pt x="8" y="791"/>
                    </a:lnTo>
                    <a:lnTo>
                      <a:pt x="8" y="791"/>
                    </a:lnTo>
                    <a:lnTo>
                      <a:pt x="8" y="783"/>
                    </a:lnTo>
                    <a:lnTo>
                      <a:pt x="8" y="783"/>
                    </a:lnTo>
                    <a:lnTo>
                      <a:pt x="0" y="775"/>
                    </a:lnTo>
                    <a:lnTo>
                      <a:pt x="0" y="775"/>
                    </a:lnTo>
                    <a:lnTo>
                      <a:pt x="0" y="775"/>
                    </a:lnTo>
                    <a:lnTo>
                      <a:pt x="0" y="767"/>
                    </a:lnTo>
                    <a:lnTo>
                      <a:pt x="0" y="767"/>
                    </a:lnTo>
                    <a:lnTo>
                      <a:pt x="0" y="767"/>
                    </a:lnTo>
                    <a:lnTo>
                      <a:pt x="0" y="767"/>
                    </a:lnTo>
                    <a:lnTo>
                      <a:pt x="0" y="767"/>
                    </a:lnTo>
                    <a:lnTo>
                      <a:pt x="0" y="767"/>
                    </a:lnTo>
                    <a:lnTo>
                      <a:pt x="0" y="759"/>
                    </a:lnTo>
                    <a:lnTo>
                      <a:pt x="0" y="759"/>
                    </a:lnTo>
                    <a:lnTo>
                      <a:pt x="0" y="759"/>
                    </a:lnTo>
                    <a:lnTo>
                      <a:pt x="0" y="759"/>
                    </a:lnTo>
                    <a:lnTo>
                      <a:pt x="8" y="751"/>
                    </a:lnTo>
                    <a:lnTo>
                      <a:pt x="8" y="751"/>
                    </a:lnTo>
                    <a:lnTo>
                      <a:pt x="8" y="751"/>
                    </a:lnTo>
                    <a:lnTo>
                      <a:pt x="8" y="743"/>
                    </a:lnTo>
                    <a:lnTo>
                      <a:pt x="16" y="743"/>
                    </a:lnTo>
                    <a:lnTo>
                      <a:pt x="16" y="726"/>
                    </a:lnTo>
                    <a:lnTo>
                      <a:pt x="16" y="726"/>
                    </a:lnTo>
                    <a:lnTo>
                      <a:pt x="16" y="718"/>
                    </a:lnTo>
                    <a:lnTo>
                      <a:pt x="16" y="718"/>
                    </a:lnTo>
                    <a:lnTo>
                      <a:pt x="24" y="718"/>
                    </a:lnTo>
                    <a:lnTo>
                      <a:pt x="24" y="710"/>
                    </a:lnTo>
                    <a:lnTo>
                      <a:pt x="24" y="710"/>
                    </a:lnTo>
                    <a:lnTo>
                      <a:pt x="24" y="702"/>
                    </a:lnTo>
                    <a:lnTo>
                      <a:pt x="24" y="702"/>
                    </a:lnTo>
                    <a:lnTo>
                      <a:pt x="24" y="702"/>
                    </a:lnTo>
                    <a:lnTo>
                      <a:pt x="24" y="694"/>
                    </a:lnTo>
                    <a:lnTo>
                      <a:pt x="24" y="694"/>
                    </a:lnTo>
                    <a:lnTo>
                      <a:pt x="32" y="686"/>
                    </a:lnTo>
                    <a:lnTo>
                      <a:pt x="32" y="678"/>
                    </a:lnTo>
                    <a:lnTo>
                      <a:pt x="32" y="678"/>
                    </a:lnTo>
                    <a:lnTo>
                      <a:pt x="32" y="670"/>
                    </a:lnTo>
                    <a:lnTo>
                      <a:pt x="32" y="662"/>
                    </a:lnTo>
                    <a:lnTo>
                      <a:pt x="32" y="662"/>
                    </a:lnTo>
                    <a:lnTo>
                      <a:pt x="32" y="662"/>
                    </a:lnTo>
                    <a:lnTo>
                      <a:pt x="32" y="662"/>
                    </a:lnTo>
                    <a:lnTo>
                      <a:pt x="32" y="662"/>
                    </a:lnTo>
                    <a:lnTo>
                      <a:pt x="32" y="662"/>
                    </a:lnTo>
                    <a:lnTo>
                      <a:pt x="32" y="654"/>
                    </a:lnTo>
                    <a:lnTo>
                      <a:pt x="32" y="654"/>
                    </a:lnTo>
                    <a:lnTo>
                      <a:pt x="32" y="654"/>
                    </a:lnTo>
                    <a:lnTo>
                      <a:pt x="32" y="654"/>
                    </a:lnTo>
                    <a:lnTo>
                      <a:pt x="32" y="654"/>
                    </a:lnTo>
                    <a:lnTo>
                      <a:pt x="32" y="654"/>
                    </a:lnTo>
                    <a:lnTo>
                      <a:pt x="40" y="654"/>
                    </a:lnTo>
                    <a:lnTo>
                      <a:pt x="40" y="654"/>
                    </a:lnTo>
                    <a:lnTo>
                      <a:pt x="40" y="654"/>
                    </a:lnTo>
                    <a:lnTo>
                      <a:pt x="40" y="654"/>
                    </a:lnTo>
                    <a:lnTo>
                      <a:pt x="40" y="646"/>
                    </a:lnTo>
                    <a:lnTo>
                      <a:pt x="40" y="654"/>
                    </a:lnTo>
                    <a:lnTo>
                      <a:pt x="40" y="646"/>
                    </a:lnTo>
                    <a:lnTo>
                      <a:pt x="40" y="646"/>
                    </a:lnTo>
                    <a:lnTo>
                      <a:pt x="48" y="638"/>
                    </a:lnTo>
                    <a:lnTo>
                      <a:pt x="56" y="630"/>
                    </a:lnTo>
                    <a:lnTo>
                      <a:pt x="56" y="630"/>
                    </a:lnTo>
                    <a:lnTo>
                      <a:pt x="56" y="622"/>
                    </a:lnTo>
                    <a:lnTo>
                      <a:pt x="56" y="622"/>
                    </a:lnTo>
                    <a:lnTo>
                      <a:pt x="56" y="614"/>
                    </a:lnTo>
                    <a:lnTo>
                      <a:pt x="56" y="614"/>
                    </a:lnTo>
                    <a:lnTo>
                      <a:pt x="64" y="605"/>
                    </a:lnTo>
                    <a:lnTo>
                      <a:pt x="64" y="605"/>
                    </a:lnTo>
                    <a:lnTo>
                      <a:pt x="64" y="605"/>
                    </a:lnTo>
                    <a:lnTo>
                      <a:pt x="64" y="605"/>
                    </a:lnTo>
                    <a:lnTo>
                      <a:pt x="64" y="605"/>
                    </a:lnTo>
                    <a:lnTo>
                      <a:pt x="64" y="605"/>
                    </a:lnTo>
                    <a:lnTo>
                      <a:pt x="64" y="605"/>
                    </a:lnTo>
                    <a:lnTo>
                      <a:pt x="64" y="589"/>
                    </a:lnTo>
                    <a:lnTo>
                      <a:pt x="64" y="581"/>
                    </a:lnTo>
                    <a:lnTo>
                      <a:pt x="72" y="581"/>
                    </a:lnTo>
                    <a:lnTo>
                      <a:pt x="72" y="581"/>
                    </a:lnTo>
                    <a:lnTo>
                      <a:pt x="72" y="581"/>
                    </a:lnTo>
                    <a:lnTo>
                      <a:pt x="72" y="581"/>
                    </a:lnTo>
                    <a:lnTo>
                      <a:pt x="64" y="581"/>
                    </a:lnTo>
                    <a:lnTo>
                      <a:pt x="72" y="573"/>
                    </a:lnTo>
                    <a:lnTo>
                      <a:pt x="72" y="573"/>
                    </a:lnTo>
                    <a:lnTo>
                      <a:pt x="72" y="573"/>
                    </a:lnTo>
                    <a:lnTo>
                      <a:pt x="72" y="565"/>
                    </a:lnTo>
                    <a:lnTo>
                      <a:pt x="72" y="557"/>
                    </a:lnTo>
                    <a:lnTo>
                      <a:pt x="72" y="549"/>
                    </a:lnTo>
                    <a:lnTo>
                      <a:pt x="80" y="549"/>
                    </a:lnTo>
                    <a:lnTo>
                      <a:pt x="80" y="541"/>
                    </a:lnTo>
                    <a:lnTo>
                      <a:pt x="80" y="541"/>
                    </a:lnTo>
                    <a:lnTo>
                      <a:pt x="80" y="533"/>
                    </a:lnTo>
                    <a:lnTo>
                      <a:pt x="80" y="525"/>
                    </a:lnTo>
                    <a:lnTo>
                      <a:pt x="80" y="525"/>
                    </a:lnTo>
                    <a:lnTo>
                      <a:pt x="80" y="501"/>
                    </a:lnTo>
                    <a:lnTo>
                      <a:pt x="80" y="501"/>
                    </a:lnTo>
                    <a:lnTo>
                      <a:pt x="80" y="501"/>
                    </a:lnTo>
                    <a:lnTo>
                      <a:pt x="80" y="501"/>
                    </a:lnTo>
                    <a:lnTo>
                      <a:pt x="80" y="501"/>
                    </a:lnTo>
                    <a:lnTo>
                      <a:pt x="80" y="501"/>
                    </a:lnTo>
                    <a:lnTo>
                      <a:pt x="80" y="492"/>
                    </a:lnTo>
                    <a:lnTo>
                      <a:pt x="80" y="484"/>
                    </a:lnTo>
                    <a:lnTo>
                      <a:pt x="88" y="484"/>
                    </a:lnTo>
                    <a:lnTo>
                      <a:pt x="88" y="476"/>
                    </a:lnTo>
                    <a:lnTo>
                      <a:pt x="80" y="476"/>
                    </a:lnTo>
                    <a:lnTo>
                      <a:pt x="88" y="476"/>
                    </a:lnTo>
                    <a:lnTo>
                      <a:pt x="80" y="476"/>
                    </a:lnTo>
                    <a:lnTo>
                      <a:pt x="80" y="476"/>
                    </a:lnTo>
                    <a:lnTo>
                      <a:pt x="88" y="468"/>
                    </a:lnTo>
                    <a:lnTo>
                      <a:pt x="88" y="468"/>
                    </a:lnTo>
                    <a:lnTo>
                      <a:pt x="88" y="460"/>
                    </a:lnTo>
                    <a:lnTo>
                      <a:pt x="88" y="460"/>
                    </a:lnTo>
                    <a:lnTo>
                      <a:pt x="88" y="452"/>
                    </a:lnTo>
                    <a:lnTo>
                      <a:pt x="88" y="444"/>
                    </a:lnTo>
                    <a:lnTo>
                      <a:pt x="88" y="444"/>
                    </a:lnTo>
                    <a:lnTo>
                      <a:pt x="88" y="444"/>
                    </a:lnTo>
                    <a:lnTo>
                      <a:pt x="88" y="444"/>
                    </a:lnTo>
                    <a:lnTo>
                      <a:pt x="88" y="444"/>
                    </a:lnTo>
                    <a:lnTo>
                      <a:pt x="88" y="436"/>
                    </a:lnTo>
                    <a:lnTo>
                      <a:pt x="88" y="436"/>
                    </a:lnTo>
                    <a:lnTo>
                      <a:pt x="88" y="436"/>
                    </a:lnTo>
                    <a:lnTo>
                      <a:pt x="88" y="428"/>
                    </a:lnTo>
                    <a:lnTo>
                      <a:pt x="88" y="420"/>
                    </a:lnTo>
                    <a:lnTo>
                      <a:pt x="96" y="412"/>
                    </a:lnTo>
                    <a:lnTo>
                      <a:pt x="96" y="412"/>
                    </a:lnTo>
                    <a:lnTo>
                      <a:pt x="96" y="412"/>
                    </a:lnTo>
                    <a:lnTo>
                      <a:pt x="96" y="412"/>
                    </a:lnTo>
                    <a:lnTo>
                      <a:pt x="96" y="412"/>
                    </a:lnTo>
                    <a:lnTo>
                      <a:pt x="96" y="412"/>
                    </a:lnTo>
                    <a:lnTo>
                      <a:pt x="96" y="412"/>
                    </a:lnTo>
                    <a:lnTo>
                      <a:pt x="96" y="404"/>
                    </a:lnTo>
                    <a:lnTo>
                      <a:pt x="96" y="404"/>
                    </a:lnTo>
                    <a:lnTo>
                      <a:pt x="96" y="396"/>
                    </a:lnTo>
                    <a:lnTo>
                      <a:pt x="96" y="388"/>
                    </a:lnTo>
                    <a:lnTo>
                      <a:pt x="96" y="388"/>
                    </a:lnTo>
                    <a:lnTo>
                      <a:pt x="96" y="371"/>
                    </a:lnTo>
                    <a:lnTo>
                      <a:pt x="96" y="371"/>
                    </a:lnTo>
                    <a:lnTo>
                      <a:pt x="96" y="363"/>
                    </a:lnTo>
                    <a:lnTo>
                      <a:pt x="96" y="363"/>
                    </a:lnTo>
                    <a:lnTo>
                      <a:pt x="96" y="363"/>
                    </a:lnTo>
                    <a:lnTo>
                      <a:pt x="96" y="363"/>
                    </a:lnTo>
                    <a:lnTo>
                      <a:pt x="96" y="363"/>
                    </a:lnTo>
                    <a:lnTo>
                      <a:pt x="96" y="355"/>
                    </a:lnTo>
                    <a:lnTo>
                      <a:pt x="96" y="355"/>
                    </a:lnTo>
                    <a:lnTo>
                      <a:pt x="96" y="355"/>
                    </a:lnTo>
                    <a:lnTo>
                      <a:pt x="96" y="355"/>
                    </a:lnTo>
                    <a:lnTo>
                      <a:pt x="96" y="355"/>
                    </a:lnTo>
                    <a:lnTo>
                      <a:pt x="96" y="355"/>
                    </a:lnTo>
                    <a:lnTo>
                      <a:pt x="96" y="347"/>
                    </a:lnTo>
                    <a:lnTo>
                      <a:pt x="96" y="347"/>
                    </a:lnTo>
                    <a:lnTo>
                      <a:pt x="96" y="339"/>
                    </a:lnTo>
                    <a:lnTo>
                      <a:pt x="96" y="339"/>
                    </a:lnTo>
                    <a:lnTo>
                      <a:pt x="96" y="339"/>
                    </a:lnTo>
                    <a:lnTo>
                      <a:pt x="96" y="331"/>
                    </a:lnTo>
                    <a:lnTo>
                      <a:pt x="96" y="331"/>
                    </a:lnTo>
                    <a:lnTo>
                      <a:pt x="96" y="331"/>
                    </a:lnTo>
                    <a:lnTo>
                      <a:pt x="96" y="323"/>
                    </a:lnTo>
                    <a:lnTo>
                      <a:pt x="96" y="323"/>
                    </a:lnTo>
                    <a:lnTo>
                      <a:pt x="96" y="323"/>
                    </a:lnTo>
                    <a:lnTo>
                      <a:pt x="96" y="323"/>
                    </a:lnTo>
                    <a:lnTo>
                      <a:pt x="96" y="323"/>
                    </a:lnTo>
                    <a:lnTo>
                      <a:pt x="96" y="323"/>
                    </a:lnTo>
                    <a:lnTo>
                      <a:pt x="96" y="323"/>
                    </a:lnTo>
                    <a:lnTo>
                      <a:pt x="96" y="323"/>
                    </a:lnTo>
                    <a:lnTo>
                      <a:pt x="96" y="323"/>
                    </a:lnTo>
                    <a:lnTo>
                      <a:pt x="96" y="315"/>
                    </a:lnTo>
                    <a:lnTo>
                      <a:pt x="96" y="315"/>
                    </a:lnTo>
                    <a:lnTo>
                      <a:pt x="96" y="315"/>
                    </a:lnTo>
                    <a:lnTo>
                      <a:pt x="96" y="315"/>
                    </a:lnTo>
                    <a:lnTo>
                      <a:pt x="104" y="315"/>
                    </a:lnTo>
                    <a:lnTo>
                      <a:pt x="104" y="307"/>
                    </a:lnTo>
                    <a:lnTo>
                      <a:pt x="104" y="299"/>
                    </a:lnTo>
                    <a:lnTo>
                      <a:pt x="104" y="299"/>
                    </a:lnTo>
                    <a:lnTo>
                      <a:pt x="104" y="299"/>
                    </a:lnTo>
                    <a:lnTo>
                      <a:pt x="104" y="299"/>
                    </a:lnTo>
                    <a:lnTo>
                      <a:pt x="104" y="299"/>
                    </a:lnTo>
                    <a:lnTo>
                      <a:pt x="104" y="299"/>
                    </a:lnTo>
                    <a:lnTo>
                      <a:pt x="104" y="299"/>
                    </a:lnTo>
                    <a:lnTo>
                      <a:pt x="104" y="283"/>
                    </a:lnTo>
                    <a:lnTo>
                      <a:pt x="104" y="283"/>
                    </a:lnTo>
                    <a:lnTo>
                      <a:pt x="104" y="275"/>
                    </a:lnTo>
                    <a:lnTo>
                      <a:pt x="104" y="275"/>
                    </a:lnTo>
                    <a:lnTo>
                      <a:pt x="104" y="275"/>
                    </a:lnTo>
                    <a:lnTo>
                      <a:pt x="113" y="275"/>
                    </a:lnTo>
                    <a:lnTo>
                      <a:pt x="113" y="267"/>
                    </a:lnTo>
                    <a:lnTo>
                      <a:pt x="104" y="267"/>
                    </a:lnTo>
                    <a:lnTo>
                      <a:pt x="104" y="267"/>
                    </a:lnTo>
                    <a:lnTo>
                      <a:pt x="104" y="267"/>
                    </a:lnTo>
                    <a:lnTo>
                      <a:pt x="104" y="267"/>
                    </a:lnTo>
                    <a:lnTo>
                      <a:pt x="113" y="258"/>
                    </a:lnTo>
                    <a:lnTo>
                      <a:pt x="113" y="258"/>
                    </a:lnTo>
                    <a:lnTo>
                      <a:pt x="113" y="250"/>
                    </a:lnTo>
                    <a:lnTo>
                      <a:pt x="113" y="242"/>
                    </a:lnTo>
                    <a:lnTo>
                      <a:pt x="121" y="242"/>
                    </a:lnTo>
                    <a:lnTo>
                      <a:pt x="113" y="242"/>
                    </a:lnTo>
                    <a:lnTo>
                      <a:pt x="113" y="242"/>
                    </a:lnTo>
                    <a:lnTo>
                      <a:pt x="113" y="242"/>
                    </a:lnTo>
                    <a:lnTo>
                      <a:pt x="113" y="234"/>
                    </a:lnTo>
                    <a:lnTo>
                      <a:pt x="113" y="234"/>
                    </a:lnTo>
                    <a:lnTo>
                      <a:pt x="113" y="234"/>
                    </a:lnTo>
                    <a:lnTo>
                      <a:pt x="113" y="234"/>
                    </a:lnTo>
                    <a:lnTo>
                      <a:pt x="113" y="226"/>
                    </a:lnTo>
                    <a:lnTo>
                      <a:pt x="121" y="226"/>
                    </a:lnTo>
                    <a:lnTo>
                      <a:pt x="121" y="218"/>
                    </a:lnTo>
                    <a:lnTo>
                      <a:pt x="121" y="218"/>
                    </a:lnTo>
                    <a:lnTo>
                      <a:pt x="121" y="218"/>
                    </a:lnTo>
                    <a:lnTo>
                      <a:pt x="121" y="218"/>
                    </a:lnTo>
                    <a:lnTo>
                      <a:pt x="121" y="210"/>
                    </a:lnTo>
                    <a:lnTo>
                      <a:pt x="121" y="210"/>
                    </a:lnTo>
                    <a:lnTo>
                      <a:pt x="121" y="210"/>
                    </a:lnTo>
                    <a:lnTo>
                      <a:pt x="121" y="210"/>
                    </a:lnTo>
                    <a:lnTo>
                      <a:pt x="121" y="210"/>
                    </a:lnTo>
                    <a:lnTo>
                      <a:pt x="121" y="210"/>
                    </a:lnTo>
                    <a:lnTo>
                      <a:pt x="113" y="202"/>
                    </a:lnTo>
                    <a:lnTo>
                      <a:pt x="113" y="202"/>
                    </a:lnTo>
                    <a:lnTo>
                      <a:pt x="113" y="202"/>
                    </a:lnTo>
                    <a:lnTo>
                      <a:pt x="113" y="202"/>
                    </a:lnTo>
                    <a:lnTo>
                      <a:pt x="113" y="202"/>
                    </a:lnTo>
                    <a:lnTo>
                      <a:pt x="113" y="202"/>
                    </a:lnTo>
                    <a:lnTo>
                      <a:pt x="113" y="202"/>
                    </a:lnTo>
                    <a:lnTo>
                      <a:pt x="121" y="194"/>
                    </a:lnTo>
                    <a:lnTo>
                      <a:pt x="121" y="194"/>
                    </a:lnTo>
                    <a:lnTo>
                      <a:pt x="121" y="194"/>
                    </a:lnTo>
                    <a:lnTo>
                      <a:pt x="121" y="186"/>
                    </a:lnTo>
                    <a:lnTo>
                      <a:pt x="121" y="186"/>
                    </a:lnTo>
                    <a:lnTo>
                      <a:pt x="121" y="194"/>
                    </a:lnTo>
                    <a:lnTo>
                      <a:pt x="121" y="194"/>
                    </a:lnTo>
                    <a:lnTo>
                      <a:pt x="121" y="194"/>
                    </a:lnTo>
                    <a:lnTo>
                      <a:pt x="121" y="194"/>
                    </a:lnTo>
                    <a:lnTo>
                      <a:pt x="121" y="194"/>
                    </a:lnTo>
                    <a:lnTo>
                      <a:pt x="121" y="194"/>
                    </a:lnTo>
                    <a:lnTo>
                      <a:pt x="121" y="186"/>
                    </a:lnTo>
                    <a:lnTo>
                      <a:pt x="121" y="186"/>
                    </a:lnTo>
                    <a:lnTo>
                      <a:pt x="121" y="186"/>
                    </a:lnTo>
                    <a:lnTo>
                      <a:pt x="121" y="186"/>
                    </a:lnTo>
                    <a:lnTo>
                      <a:pt x="121" y="186"/>
                    </a:lnTo>
                    <a:lnTo>
                      <a:pt x="121" y="178"/>
                    </a:lnTo>
                    <a:lnTo>
                      <a:pt x="121" y="178"/>
                    </a:lnTo>
                    <a:lnTo>
                      <a:pt x="113" y="178"/>
                    </a:lnTo>
                    <a:lnTo>
                      <a:pt x="113" y="178"/>
                    </a:lnTo>
                    <a:lnTo>
                      <a:pt x="113" y="178"/>
                    </a:lnTo>
                    <a:lnTo>
                      <a:pt x="121" y="170"/>
                    </a:lnTo>
                    <a:lnTo>
                      <a:pt x="113" y="170"/>
                    </a:lnTo>
                    <a:lnTo>
                      <a:pt x="113" y="170"/>
                    </a:lnTo>
                    <a:lnTo>
                      <a:pt x="121" y="170"/>
                    </a:lnTo>
                    <a:lnTo>
                      <a:pt x="121" y="170"/>
                    </a:lnTo>
                    <a:lnTo>
                      <a:pt x="121" y="170"/>
                    </a:lnTo>
                    <a:lnTo>
                      <a:pt x="121" y="170"/>
                    </a:lnTo>
                    <a:lnTo>
                      <a:pt x="121" y="162"/>
                    </a:lnTo>
                    <a:lnTo>
                      <a:pt x="121" y="162"/>
                    </a:lnTo>
                    <a:lnTo>
                      <a:pt x="121" y="162"/>
                    </a:lnTo>
                    <a:lnTo>
                      <a:pt x="121" y="162"/>
                    </a:lnTo>
                    <a:lnTo>
                      <a:pt x="121" y="162"/>
                    </a:lnTo>
                    <a:lnTo>
                      <a:pt x="121" y="154"/>
                    </a:lnTo>
                    <a:lnTo>
                      <a:pt x="121" y="154"/>
                    </a:lnTo>
                    <a:lnTo>
                      <a:pt x="121" y="154"/>
                    </a:lnTo>
                    <a:lnTo>
                      <a:pt x="121" y="154"/>
                    </a:lnTo>
                    <a:lnTo>
                      <a:pt x="121" y="154"/>
                    </a:lnTo>
                    <a:lnTo>
                      <a:pt x="121" y="154"/>
                    </a:lnTo>
                    <a:lnTo>
                      <a:pt x="121" y="154"/>
                    </a:lnTo>
                    <a:lnTo>
                      <a:pt x="121" y="154"/>
                    </a:lnTo>
                    <a:lnTo>
                      <a:pt x="121" y="137"/>
                    </a:lnTo>
                    <a:lnTo>
                      <a:pt x="121" y="137"/>
                    </a:lnTo>
                    <a:lnTo>
                      <a:pt x="121" y="137"/>
                    </a:lnTo>
                    <a:lnTo>
                      <a:pt x="121" y="137"/>
                    </a:lnTo>
                    <a:lnTo>
                      <a:pt x="121" y="137"/>
                    </a:lnTo>
                    <a:lnTo>
                      <a:pt x="121" y="129"/>
                    </a:lnTo>
                    <a:lnTo>
                      <a:pt x="121" y="129"/>
                    </a:lnTo>
                    <a:lnTo>
                      <a:pt x="121" y="129"/>
                    </a:lnTo>
                    <a:lnTo>
                      <a:pt x="121" y="121"/>
                    </a:lnTo>
                    <a:lnTo>
                      <a:pt x="121" y="121"/>
                    </a:lnTo>
                    <a:lnTo>
                      <a:pt x="121" y="113"/>
                    </a:lnTo>
                    <a:lnTo>
                      <a:pt x="121" y="113"/>
                    </a:lnTo>
                    <a:lnTo>
                      <a:pt x="121" y="113"/>
                    </a:lnTo>
                    <a:lnTo>
                      <a:pt x="121" y="113"/>
                    </a:lnTo>
                    <a:lnTo>
                      <a:pt x="113" y="113"/>
                    </a:lnTo>
                    <a:lnTo>
                      <a:pt x="113" y="113"/>
                    </a:lnTo>
                    <a:lnTo>
                      <a:pt x="113" y="105"/>
                    </a:lnTo>
                    <a:lnTo>
                      <a:pt x="113" y="105"/>
                    </a:lnTo>
                    <a:lnTo>
                      <a:pt x="113" y="105"/>
                    </a:lnTo>
                    <a:lnTo>
                      <a:pt x="113" y="105"/>
                    </a:lnTo>
                    <a:lnTo>
                      <a:pt x="113" y="105"/>
                    </a:lnTo>
                    <a:lnTo>
                      <a:pt x="121" y="105"/>
                    </a:lnTo>
                    <a:lnTo>
                      <a:pt x="121" y="97"/>
                    </a:lnTo>
                    <a:lnTo>
                      <a:pt x="121" y="97"/>
                    </a:lnTo>
                    <a:lnTo>
                      <a:pt x="121" y="89"/>
                    </a:lnTo>
                    <a:lnTo>
                      <a:pt x="121" y="89"/>
                    </a:lnTo>
                    <a:lnTo>
                      <a:pt x="121" y="81"/>
                    </a:lnTo>
                    <a:lnTo>
                      <a:pt x="121" y="81"/>
                    </a:lnTo>
                    <a:lnTo>
                      <a:pt x="121" y="81"/>
                    </a:lnTo>
                    <a:lnTo>
                      <a:pt x="113" y="73"/>
                    </a:lnTo>
                    <a:lnTo>
                      <a:pt x="113" y="73"/>
                    </a:lnTo>
                    <a:lnTo>
                      <a:pt x="113" y="73"/>
                    </a:lnTo>
                    <a:lnTo>
                      <a:pt x="113" y="73"/>
                    </a:lnTo>
                    <a:lnTo>
                      <a:pt x="113" y="73"/>
                    </a:lnTo>
                    <a:lnTo>
                      <a:pt x="113" y="73"/>
                    </a:lnTo>
                    <a:lnTo>
                      <a:pt x="113" y="73"/>
                    </a:lnTo>
                    <a:lnTo>
                      <a:pt x="113" y="73"/>
                    </a:lnTo>
                    <a:lnTo>
                      <a:pt x="113" y="73"/>
                    </a:lnTo>
                    <a:lnTo>
                      <a:pt x="113" y="65"/>
                    </a:lnTo>
                    <a:lnTo>
                      <a:pt x="113" y="65"/>
                    </a:lnTo>
                    <a:lnTo>
                      <a:pt x="113" y="65"/>
                    </a:lnTo>
                    <a:lnTo>
                      <a:pt x="113" y="65"/>
                    </a:lnTo>
                    <a:lnTo>
                      <a:pt x="121" y="65"/>
                    </a:lnTo>
                    <a:lnTo>
                      <a:pt x="121" y="65"/>
                    </a:lnTo>
                    <a:lnTo>
                      <a:pt x="121" y="57"/>
                    </a:lnTo>
                    <a:lnTo>
                      <a:pt x="121" y="57"/>
                    </a:lnTo>
                    <a:lnTo>
                      <a:pt x="129" y="57"/>
                    </a:lnTo>
                    <a:lnTo>
                      <a:pt x="129" y="57"/>
                    </a:lnTo>
                    <a:lnTo>
                      <a:pt x="129" y="49"/>
                    </a:lnTo>
                    <a:lnTo>
                      <a:pt x="121" y="41"/>
                    </a:lnTo>
                    <a:lnTo>
                      <a:pt x="121" y="41"/>
                    </a:lnTo>
                    <a:lnTo>
                      <a:pt x="121" y="41"/>
                    </a:lnTo>
                    <a:lnTo>
                      <a:pt x="121" y="32"/>
                    </a:lnTo>
                    <a:lnTo>
                      <a:pt x="121" y="24"/>
                    </a:lnTo>
                    <a:lnTo>
                      <a:pt x="113" y="16"/>
                    </a:lnTo>
                    <a:lnTo>
                      <a:pt x="113" y="8"/>
                    </a:lnTo>
                    <a:lnTo>
                      <a:pt x="113" y="8"/>
                    </a:lnTo>
                    <a:lnTo>
                      <a:pt x="104" y="8"/>
                    </a:lnTo>
                    <a:lnTo>
                      <a:pt x="104" y="8"/>
                    </a:lnTo>
                    <a:lnTo>
                      <a:pt x="104" y="8"/>
                    </a:lnTo>
                    <a:lnTo>
                      <a:pt x="104" y="8"/>
                    </a:lnTo>
                    <a:lnTo>
                      <a:pt x="104"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16"/>
                    </a:lnTo>
                    <a:lnTo>
                      <a:pt x="129" y="16"/>
                    </a:lnTo>
                    <a:lnTo>
                      <a:pt x="129" y="16"/>
                    </a:lnTo>
                    <a:lnTo>
                      <a:pt x="129" y="16"/>
                    </a:lnTo>
                    <a:lnTo>
                      <a:pt x="129" y="16"/>
                    </a:lnTo>
                    <a:lnTo>
                      <a:pt x="129" y="16"/>
                    </a:lnTo>
                    <a:lnTo>
                      <a:pt x="129" y="16"/>
                    </a:lnTo>
                    <a:lnTo>
                      <a:pt x="129" y="16"/>
                    </a:lnTo>
                    <a:lnTo>
                      <a:pt x="129" y="16"/>
                    </a:lnTo>
                    <a:lnTo>
                      <a:pt x="129" y="16"/>
                    </a:lnTo>
                    <a:lnTo>
                      <a:pt x="129" y="16"/>
                    </a:lnTo>
                    <a:lnTo>
                      <a:pt x="129" y="16"/>
                    </a:lnTo>
                    <a:lnTo>
                      <a:pt x="137" y="16"/>
                    </a:lnTo>
                    <a:lnTo>
                      <a:pt x="137" y="16"/>
                    </a:lnTo>
                    <a:lnTo>
                      <a:pt x="137" y="24"/>
                    </a:lnTo>
                    <a:lnTo>
                      <a:pt x="137" y="24"/>
                    </a:lnTo>
                    <a:lnTo>
                      <a:pt x="137" y="24"/>
                    </a:lnTo>
                    <a:lnTo>
                      <a:pt x="137" y="24"/>
                    </a:lnTo>
                    <a:lnTo>
                      <a:pt x="145" y="24"/>
                    </a:lnTo>
                    <a:lnTo>
                      <a:pt x="145" y="16"/>
                    </a:lnTo>
                    <a:lnTo>
                      <a:pt x="145" y="16"/>
                    </a:lnTo>
                    <a:lnTo>
                      <a:pt x="145" y="16"/>
                    </a:lnTo>
                    <a:lnTo>
                      <a:pt x="145" y="16"/>
                    </a:lnTo>
                    <a:lnTo>
                      <a:pt x="137" y="16"/>
                    </a:lnTo>
                    <a:lnTo>
                      <a:pt x="137" y="16"/>
                    </a:lnTo>
                    <a:lnTo>
                      <a:pt x="137" y="16"/>
                    </a:lnTo>
                    <a:lnTo>
                      <a:pt x="137" y="16"/>
                    </a:lnTo>
                    <a:lnTo>
                      <a:pt x="137" y="16"/>
                    </a:lnTo>
                    <a:lnTo>
                      <a:pt x="145" y="16"/>
                    </a:lnTo>
                    <a:lnTo>
                      <a:pt x="145" y="16"/>
                    </a:lnTo>
                    <a:lnTo>
                      <a:pt x="153" y="16"/>
                    </a:lnTo>
                    <a:lnTo>
                      <a:pt x="153" y="8"/>
                    </a:lnTo>
                    <a:lnTo>
                      <a:pt x="161" y="8"/>
                    </a:lnTo>
                    <a:lnTo>
                      <a:pt x="161" y="8"/>
                    </a:lnTo>
                    <a:lnTo>
                      <a:pt x="161" y="8"/>
                    </a:lnTo>
                    <a:lnTo>
                      <a:pt x="161" y="8"/>
                    </a:lnTo>
                    <a:lnTo>
                      <a:pt x="161" y="16"/>
                    </a:lnTo>
                    <a:lnTo>
                      <a:pt x="161" y="16"/>
                    </a:lnTo>
                    <a:lnTo>
                      <a:pt x="161" y="16"/>
                    </a:lnTo>
                    <a:lnTo>
                      <a:pt x="161" y="16"/>
                    </a:lnTo>
                    <a:lnTo>
                      <a:pt x="161" y="16"/>
                    </a:lnTo>
                    <a:lnTo>
                      <a:pt x="169" y="16"/>
                    </a:lnTo>
                    <a:lnTo>
                      <a:pt x="169" y="16"/>
                    </a:lnTo>
                    <a:lnTo>
                      <a:pt x="169" y="16"/>
                    </a:lnTo>
                    <a:lnTo>
                      <a:pt x="177" y="16"/>
                    </a:lnTo>
                    <a:lnTo>
                      <a:pt x="177" y="16"/>
                    </a:lnTo>
                    <a:lnTo>
                      <a:pt x="177" y="16"/>
                    </a:lnTo>
                    <a:lnTo>
                      <a:pt x="177" y="16"/>
                    </a:lnTo>
                    <a:lnTo>
                      <a:pt x="185" y="16"/>
                    </a:lnTo>
                    <a:lnTo>
                      <a:pt x="185" y="16"/>
                    </a:lnTo>
                    <a:lnTo>
                      <a:pt x="193" y="16"/>
                    </a:lnTo>
                    <a:lnTo>
                      <a:pt x="193" y="16"/>
                    </a:lnTo>
                    <a:lnTo>
                      <a:pt x="193" y="8"/>
                    </a:lnTo>
                    <a:lnTo>
                      <a:pt x="201" y="8"/>
                    </a:lnTo>
                    <a:lnTo>
                      <a:pt x="201" y="8"/>
                    </a:lnTo>
                    <a:lnTo>
                      <a:pt x="193" y="8"/>
                    </a:lnTo>
                    <a:lnTo>
                      <a:pt x="201" y="8"/>
                    </a:lnTo>
                    <a:lnTo>
                      <a:pt x="201" y="8"/>
                    </a:lnTo>
                    <a:lnTo>
                      <a:pt x="201" y="8"/>
                    </a:lnTo>
                    <a:lnTo>
                      <a:pt x="201" y="8"/>
                    </a:lnTo>
                    <a:lnTo>
                      <a:pt x="201" y="8"/>
                    </a:lnTo>
                    <a:lnTo>
                      <a:pt x="201" y="8"/>
                    </a:lnTo>
                    <a:lnTo>
                      <a:pt x="209" y="8"/>
                    </a:lnTo>
                    <a:lnTo>
                      <a:pt x="209" y="8"/>
                    </a:lnTo>
                    <a:lnTo>
                      <a:pt x="209" y="0"/>
                    </a:lnTo>
                    <a:lnTo>
                      <a:pt x="209" y="0"/>
                    </a:lnTo>
                    <a:lnTo>
                      <a:pt x="209" y="0"/>
                    </a:lnTo>
                    <a:lnTo>
                      <a:pt x="209" y="0"/>
                    </a:lnTo>
                    <a:lnTo>
                      <a:pt x="209" y="0"/>
                    </a:lnTo>
                    <a:lnTo>
                      <a:pt x="209" y="0"/>
                    </a:lnTo>
                    <a:lnTo>
                      <a:pt x="209" y="0"/>
                    </a:lnTo>
                    <a:lnTo>
                      <a:pt x="209" y="0"/>
                    </a:lnTo>
                    <a:lnTo>
                      <a:pt x="209" y="0"/>
                    </a:lnTo>
                    <a:lnTo>
                      <a:pt x="209" y="0"/>
                    </a:lnTo>
                    <a:lnTo>
                      <a:pt x="217" y="0"/>
                    </a:lnTo>
                    <a:lnTo>
                      <a:pt x="209"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2" name="Freeform 3058"/>
              <p:cNvSpPr>
                <a:spLocks noEditPoints="1"/>
              </p:cNvSpPr>
              <p:nvPr/>
            </p:nvSpPr>
            <p:spPr bwMode="auto">
              <a:xfrm>
                <a:off x="2828" y="1260"/>
                <a:ext cx="733" cy="952"/>
              </a:xfrm>
              <a:custGeom>
                <a:avLst/>
                <a:gdLst/>
                <a:ahLst/>
                <a:cxnLst>
                  <a:cxn ang="0">
                    <a:pos x="290" y="16"/>
                  </a:cxn>
                  <a:cxn ang="0">
                    <a:pos x="346" y="57"/>
                  </a:cxn>
                  <a:cxn ang="0">
                    <a:pos x="403" y="145"/>
                  </a:cxn>
                  <a:cxn ang="0">
                    <a:pos x="532" y="137"/>
                  </a:cxn>
                  <a:cxn ang="0">
                    <a:pos x="652" y="121"/>
                  </a:cxn>
                  <a:cxn ang="0">
                    <a:pos x="677" y="952"/>
                  </a:cxn>
                  <a:cxn ang="0">
                    <a:pos x="217" y="952"/>
                  </a:cxn>
                  <a:cxn ang="0">
                    <a:pos x="56" y="936"/>
                  </a:cxn>
                  <a:cxn ang="0">
                    <a:pos x="32" y="896"/>
                  </a:cxn>
                  <a:cxn ang="0">
                    <a:pos x="32" y="856"/>
                  </a:cxn>
                  <a:cxn ang="0">
                    <a:pos x="40" y="823"/>
                  </a:cxn>
                  <a:cxn ang="0">
                    <a:pos x="16" y="791"/>
                  </a:cxn>
                  <a:cxn ang="0">
                    <a:pos x="8" y="759"/>
                  </a:cxn>
                  <a:cxn ang="0">
                    <a:pos x="40" y="670"/>
                  </a:cxn>
                  <a:cxn ang="0">
                    <a:pos x="64" y="630"/>
                  </a:cxn>
                  <a:cxn ang="0">
                    <a:pos x="80" y="573"/>
                  </a:cxn>
                  <a:cxn ang="0">
                    <a:pos x="88" y="476"/>
                  </a:cxn>
                  <a:cxn ang="0">
                    <a:pos x="104" y="412"/>
                  </a:cxn>
                  <a:cxn ang="0">
                    <a:pos x="104" y="355"/>
                  </a:cxn>
                  <a:cxn ang="0">
                    <a:pos x="104" y="315"/>
                  </a:cxn>
                  <a:cxn ang="0">
                    <a:pos x="121" y="258"/>
                  </a:cxn>
                  <a:cxn ang="0">
                    <a:pos x="129" y="210"/>
                  </a:cxn>
                  <a:cxn ang="0">
                    <a:pos x="129" y="194"/>
                  </a:cxn>
                  <a:cxn ang="0">
                    <a:pos x="129" y="162"/>
                  </a:cxn>
                  <a:cxn ang="0">
                    <a:pos x="129" y="113"/>
                  </a:cxn>
                  <a:cxn ang="0">
                    <a:pos x="121" y="73"/>
                  </a:cxn>
                  <a:cxn ang="0">
                    <a:pos x="129" y="41"/>
                  </a:cxn>
                  <a:cxn ang="0">
                    <a:pos x="129" y="8"/>
                  </a:cxn>
                  <a:cxn ang="0">
                    <a:pos x="153" y="16"/>
                  </a:cxn>
                  <a:cxn ang="0">
                    <a:pos x="169" y="16"/>
                  </a:cxn>
                  <a:cxn ang="0">
                    <a:pos x="209" y="8"/>
                  </a:cxn>
                  <a:cxn ang="0">
                    <a:pos x="217" y="0"/>
                  </a:cxn>
                  <a:cxn ang="0">
                    <a:pos x="201" y="16"/>
                  </a:cxn>
                  <a:cxn ang="0">
                    <a:pos x="153" y="16"/>
                  </a:cxn>
                  <a:cxn ang="0">
                    <a:pos x="137" y="16"/>
                  </a:cxn>
                  <a:cxn ang="0">
                    <a:pos x="121" y="8"/>
                  </a:cxn>
                  <a:cxn ang="0">
                    <a:pos x="121" y="65"/>
                  </a:cxn>
                  <a:cxn ang="0">
                    <a:pos x="121" y="105"/>
                  </a:cxn>
                  <a:cxn ang="0">
                    <a:pos x="129" y="154"/>
                  </a:cxn>
                  <a:cxn ang="0">
                    <a:pos x="121" y="178"/>
                  </a:cxn>
                  <a:cxn ang="0">
                    <a:pos x="121" y="202"/>
                  </a:cxn>
                  <a:cxn ang="0">
                    <a:pos x="121" y="242"/>
                  </a:cxn>
                  <a:cxn ang="0">
                    <a:pos x="112" y="299"/>
                  </a:cxn>
                  <a:cxn ang="0">
                    <a:pos x="104" y="331"/>
                  </a:cxn>
                  <a:cxn ang="0">
                    <a:pos x="104" y="388"/>
                  </a:cxn>
                  <a:cxn ang="0">
                    <a:pos x="96" y="444"/>
                  </a:cxn>
                  <a:cxn ang="0">
                    <a:pos x="88" y="525"/>
                  </a:cxn>
                  <a:cxn ang="0">
                    <a:pos x="72" y="605"/>
                  </a:cxn>
                  <a:cxn ang="0">
                    <a:pos x="40" y="654"/>
                  </a:cxn>
                  <a:cxn ang="0">
                    <a:pos x="24" y="718"/>
                  </a:cxn>
                  <a:cxn ang="0">
                    <a:pos x="16" y="775"/>
                  </a:cxn>
                  <a:cxn ang="0">
                    <a:pos x="32" y="807"/>
                  </a:cxn>
                  <a:cxn ang="0">
                    <a:pos x="32" y="848"/>
                  </a:cxn>
                  <a:cxn ang="0">
                    <a:pos x="32" y="880"/>
                  </a:cxn>
                  <a:cxn ang="0">
                    <a:pos x="48" y="928"/>
                  </a:cxn>
                  <a:cxn ang="0">
                    <a:pos x="137" y="952"/>
                  </a:cxn>
                  <a:cxn ang="0">
                    <a:pos x="467" y="952"/>
                  </a:cxn>
                  <a:cxn ang="0">
                    <a:pos x="693" y="145"/>
                  </a:cxn>
                  <a:cxn ang="0">
                    <a:pos x="564" y="121"/>
                  </a:cxn>
                  <a:cxn ang="0">
                    <a:pos x="443" y="154"/>
                  </a:cxn>
                  <a:cxn ang="0">
                    <a:pos x="362" y="97"/>
                  </a:cxn>
                  <a:cxn ang="0">
                    <a:pos x="314" y="32"/>
                  </a:cxn>
                  <a:cxn ang="0">
                    <a:pos x="233" y="8"/>
                  </a:cxn>
                </a:cxnLst>
                <a:rect l="0" t="0" r="r" b="b"/>
                <a:pathLst>
                  <a:path w="733" h="952">
                    <a:moveTo>
                      <a:pt x="217" y="0"/>
                    </a:moveTo>
                    <a:lnTo>
                      <a:pt x="217" y="0"/>
                    </a:lnTo>
                    <a:lnTo>
                      <a:pt x="217" y="0"/>
                    </a:lnTo>
                    <a:lnTo>
                      <a:pt x="225" y="0"/>
                    </a:lnTo>
                    <a:lnTo>
                      <a:pt x="225" y="0"/>
                    </a:lnTo>
                    <a:lnTo>
                      <a:pt x="225" y="0"/>
                    </a:lnTo>
                    <a:lnTo>
                      <a:pt x="225" y="0"/>
                    </a:lnTo>
                    <a:lnTo>
                      <a:pt x="233" y="0"/>
                    </a:lnTo>
                    <a:lnTo>
                      <a:pt x="233" y="0"/>
                    </a:lnTo>
                    <a:lnTo>
                      <a:pt x="233" y="0"/>
                    </a:lnTo>
                    <a:lnTo>
                      <a:pt x="233" y="0"/>
                    </a:lnTo>
                    <a:lnTo>
                      <a:pt x="233" y="8"/>
                    </a:lnTo>
                    <a:lnTo>
                      <a:pt x="233" y="8"/>
                    </a:lnTo>
                    <a:lnTo>
                      <a:pt x="241" y="8"/>
                    </a:lnTo>
                    <a:lnTo>
                      <a:pt x="241" y="8"/>
                    </a:lnTo>
                    <a:lnTo>
                      <a:pt x="233" y="16"/>
                    </a:lnTo>
                    <a:lnTo>
                      <a:pt x="233" y="16"/>
                    </a:lnTo>
                    <a:lnTo>
                      <a:pt x="241" y="16"/>
                    </a:lnTo>
                    <a:lnTo>
                      <a:pt x="241" y="16"/>
                    </a:lnTo>
                    <a:lnTo>
                      <a:pt x="241" y="16"/>
                    </a:lnTo>
                    <a:lnTo>
                      <a:pt x="241" y="24"/>
                    </a:lnTo>
                    <a:lnTo>
                      <a:pt x="241" y="24"/>
                    </a:lnTo>
                    <a:lnTo>
                      <a:pt x="241" y="24"/>
                    </a:lnTo>
                    <a:lnTo>
                      <a:pt x="241" y="24"/>
                    </a:lnTo>
                    <a:lnTo>
                      <a:pt x="249" y="24"/>
                    </a:lnTo>
                    <a:lnTo>
                      <a:pt x="258" y="24"/>
                    </a:lnTo>
                    <a:lnTo>
                      <a:pt x="258" y="24"/>
                    </a:lnTo>
                    <a:lnTo>
                      <a:pt x="266" y="24"/>
                    </a:lnTo>
                    <a:lnTo>
                      <a:pt x="266" y="24"/>
                    </a:lnTo>
                    <a:lnTo>
                      <a:pt x="266" y="24"/>
                    </a:lnTo>
                    <a:lnTo>
                      <a:pt x="266" y="24"/>
                    </a:lnTo>
                    <a:lnTo>
                      <a:pt x="266" y="24"/>
                    </a:lnTo>
                    <a:lnTo>
                      <a:pt x="274" y="24"/>
                    </a:lnTo>
                    <a:lnTo>
                      <a:pt x="274" y="24"/>
                    </a:lnTo>
                    <a:lnTo>
                      <a:pt x="282" y="16"/>
                    </a:lnTo>
                    <a:lnTo>
                      <a:pt x="282" y="16"/>
                    </a:lnTo>
                    <a:lnTo>
                      <a:pt x="282" y="16"/>
                    </a:lnTo>
                    <a:lnTo>
                      <a:pt x="282" y="16"/>
                    </a:lnTo>
                    <a:lnTo>
                      <a:pt x="290" y="16"/>
                    </a:lnTo>
                    <a:lnTo>
                      <a:pt x="290" y="16"/>
                    </a:lnTo>
                    <a:lnTo>
                      <a:pt x="290" y="16"/>
                    </a:lnTo>
                    <a:lnTo>
                      <a:pt x="290" y="16"/>
                    </a:lnTo>
                    <a:lnTo>
                      <a:pt x="290" y="16"/>
                    </a:lnTo>
                    <a:lnTo>
                      <a:pt x="298" y="16"/>
                    </a:lnTo>
                    <a:lnTo>
                      <a:pt x="298" y="16"/>
                    </a:lnTo>
                    <a:lnTo>
                      <a:pt x="306" y="16"/>
                    </a:lnTo>
                    <a:lnTo>
                      <a:pt x="314" y="24"/>
                    </a:lnTo>
                    <a:lnTo>
                      <a:pt x="314" y="24"/>
                    </a:lnTo>
                    <a:lnTo>
                      <a:pt x="314" y="24"/>
                    </a:lnTo>
                    <a:lnTo>
                      <a:pt x="314" y="32"/>
                    </a:lnTo>
                    <a:lnTo>
                      <a:pt x="314" y="24"/>
                    </a:lnTo>
                    <a:lnTo>
                      <a:pt x="314" y="32"/>
                    </a:lnTo>
                    <a:lnTo>
                      <a:pt x="314" y="32"/>
                    </a:lnTo>
                    <a:lnTo>
                      <a:pt x="314" y="32"/>
                    </a:lnTo>
                    <a:lnTo>
                      <a:pt x="314" y="32"/>
                    </a:lnTo>
                    <a:lnTo>
                      <a:pt x="322" y="32"/>
                    </a:lnTo>
                    <a:lnTo>
                      <a:pt x="322" y="32"/>
                    </a:lnTo>
                    <a:lnTo>
                      <a:pt x="322" y="32"/>
                    </a:lnTo>
                    <a:lnTo>
                      <a:pt x="322" y="32"/>
                    </a:lnTo>
                    <a:lnTo>
                      <a:pt x="330" y="32"/>
                    </a:lnTo>
                    <a:lnTo>
                      <a:pt x="330" y="32"/>
                    </a:lnTo>
                    <a:lnTo>
                      <a:pt x="330" y="32"/>
                    </a:lnTo>
                    <a:lnTo>
                      <a:pt x="330" y="32"/>
                    </a:lnTo>
                    <a:lnTo>
                      <a:pt x="330" y="32"/>
                    </a:lnTo>
                    <a:lnTo>
                      <a:pt x="338" y="32"/>
                    </a:lnTo>
                    <a:lnTo>
                      <a:pt x="338" y="32"/>
                    </a:lnTo>
                    <a:lnTo>
                      <a:pt x="346" y="32"/>
                    </a:lnTo>
                    <a:lnTo>
                      <a:pt x="346" y="32"/>
                    </a:lnTo>
                    <a:lnTo>
                      <a:pt x="346" y="41"/>
                    </a:lnTo>
                    <a:lnTo>
                      <a:pt x="346" y="41"/>
                    </a:lnTo>
                    <a:lnTo>
                      <a:pt x="346" y="41"/>
                    </a:lnTo>
                    <a:lnTo>
                      <a:pt x="346" y="41"/>
                    </a:lnTo>
                    <a:lnTo>
                      <a:pt x="346" y="41"/>
                    </a:lnTo>
                    <a:lnTo>
                      <a:pt x="346" y="41"/>
                    </a:lnTo>
                    <a:lnTo>
                      <a:pt x="346" y="49"/>
                    </a:lnTo>
                    <a:lnTo>
                      <a:pt x="346" y="49"/>
                    </a:lnTo>
                    <a:lnTo>
                      <a:pt x="346" y="57"/>
                    </a:lnTo>
                    <a:lnTo>
                      <a:pt x="346" y="57"/>
                    </a:lnTo>
                    <a:lnTo>
                      <a:pt x="354" y="65"/>
                    </a:lnTo>
                    <a:lnTo>
                      <a:pt x="354" y="65"/>
                    </a:lnTo>
                    <a:lnTo>
                      <a:pt x="362" y="65"/>
                    </a:lnTo>
                    <a:lnTo>
                      <a:pt x="362" y="65"/>
                    </a:lnTo>
                    <a:lnTo>
                      <a:pt x="362" y="81"/>
                    </a:lnTo>
                    <a:lnTo>
                      <a:pt x="362" y="81"/>
                    </a:lnTo>
                    <a:lnTo>
                      <a:pt x="370" y="81"/>
                    </a:lnTo>
                    <a:lnTo>
                      <a:pt x="370" y="81"/>
                    </a:lnTo>
                    <a:lnTo>
                      <a:pt x="370" y="89"/>
                    </a:lnTo>
                    <a:lnTo>
                      <a:pt x="370" y="89"/>
                    </a:lnTo>
                    <a:lnTo>
                      <a:pt x="370" y="89"/>
                    </a:lnTo>
                    <a:lnTo>
                      <a:pt x="370" y="89"/>
                    </a:lnTo>
                    <a:lnTo>
                      <a:pt x="362" y="97"/>
                    </a:lnTo>
                    <a:lnTo>
                      <a:pt x="362" y="97"/>
                    </a:lnTo>
                    <a:lnTo>
                      <a:pt x="362" y="105"/>
                    </a:lnTo>
                    <a:lnTo>
                      <a:pt x="362" y="113"/>
                    </a:lnTo>
                    <a:lnTo>
                      <a:pt x="362" y="113"/>
                    </a:lnTo>
                    <a:lnTo>
                      <a:pt x="362" y="113"/>
                    </a:lnTo>
                    <a:lnTo>
                      <a:pt x="362" y="113"/>
                    </a:lnTo>
                    <a:lnTo>
                      <a:pt x="362" y="121"/>
                    </a:lnTo>
                    <a:lnTo>
                      <a:pt x="362" y="121"/>
                    </a:lnTo>
                    <a:lnTo>
                      <a:pt x="362" y="129"/>
                    </a:lnTo>
                    <a:lnTo>
                      <a:pt x="362" y="129"/>
                    </a:lnTo>
                    <a:lnTo>
                      <a:pt x="370" y="129"/>
                    </a:lnTo>
                    <a:lnTo>
                      <a:pt x="370" y="129"/>
                    </a:lnTo>
                    <a:lnTo>
                      <a:pt x="370" y="137"/>
                    </a:lnTo>
                    <a:lnTo>
                      <a:pt x="370" y="137"/>
                    </a:lnTo>
                    <a:lnTo>
                      <a:pt x="378" y="137"/>
                    </a:lnTo>
                    <a:lnTo>
                      <a:pt x="378" y="137"/>
                    </a:lnTo>
                    <a:lnTo>
                      <a:pt x="378" y="137"/>
                    </a:lnTo>
                    <a:lnTo>
                      <a:pt x="387" y="137"/>
                    </a:lnTo>
                    <a:lnTo>
                      <a:pt x="387" y="137"/>
                    </a:lnTo>
                    <a:lnTo>
                      <a:pt x="387" y="145"/>
                    </a:lnTo>
                    <a:lnTo>
                      <a:pt x="387" y="137"/>
                    </a:lnTo>
                    <a:lnTo>
                      <a:pt x="395" y="145"/>
                    </a:lnTo>
                    <a:lnTo>
                      <a:pt x="395" y="145"/>
                    </a:lnTo>
                    <a:lnTo>
                      <a:pt x="395" y="145"/>
                    </a:lnTo>
                    <a:lnTo>
                      <a:pt x="395" y="145"/>
                    </a:lnTo>
                    <a:lnTo>
                      <a:pt x="403" y="145"/>
                    </a:lnTo>
                    <a:lnTo>
                      <a:pt x="403" y="145"/>
                    </a:lnTo>
                    <a:lnTo>
                      <a:pt x="411" y="145"/>
                    </a:lnTo>
                    <a:lnTo>
                      <a:pt x="419" y="145"/>
                    </a:lnTo>
                    <a:lnTo>
                      <a:pt x="419" y="145"/>
                    </a:lnTo>
                    <a:lnTo>
                      <a:pt x="427" y="145"/>
                    </a:lnTo>
                    <a:lnTo>
                      <a:pt x="427" y="145"/>
                    </a:lnTo>
                    <a:lnTo>
                      <a:pt x="427" y="154"/>
                    </a:lnTo>
                    <a:lnTo>
                      <a:pt x="427" y="154"/>
                    </a:lnTo>
                    <a:lnTo>
                      <a:pt x="427" y="154"/>
                    </a:lnTo>
                    <a:lnTo>
                      <a:pt x="427" y="154"/>
                    </a:lnTo>
                    <a:lnTo>
                      <a:pt x="435" y="154"/>
                    </a:lnTo>
                    <a:lnTo>
                      <a:pt x="443" y="154"/>
                    </a:lnTo>
                    <a:lnTo>
                      <a:pt x="443" y="154"/>
                    </a:lnTo>
                    <a:lnTo>
                      <a:pt x="443" y="154"/>
                    </a:lnTo>
                    <a:lnTo>
                      <a:pt x="443" y="154"/>
                    </a:lnTo>
                    <a:lnTo>
                      <a:pt x="459" y="154"/>
                    </a:lnTo>
                    <a:lnTo>
                      <a:pt x="467" y="154"/>
                    </a:lnTo>
                    <a:lnTo>
                      <a:pt x="475" y="154"/>
                    </a:lnTo>
                    <a:lnTo>
                      <a:pt x="475" y="154"/>
                    </a:lnTo>
                    <a:lnTo>
                      <a:pt x="475" y="154"/>
                    </a:lnTo>
                    <a:lnTo>
                      <a:pt x="475" y="154"/>
                    </a:lnTo>
                    <a:lnTo>
                      <a:pt x="475" y="154"/>
                    </a:lnTo>
                    <a:lnTo>
                      <a:pt x="475" y="154"/>
                    </a:lnTo>
                    <a:lnTo>
                      <a:pt x="483" y="154"/>
                    </a:lnTo>
                    <a:lnTo>
                      <a:pt x="483" y="154"/>
                    </a:lnTo>
                    <a:lnTo>
                      <a:pt x="483" y="154"/>
                    </a:lnTo>
                    <a:lnTo>
                      <a:pt x="491" y="154"/>
                    </a:lnTo>
                    <a:lnTo>
                      <a:pt x="491" y="154"/>
                    </a:lnTo>
                    <a:lnTo>
                      <a:pt x="491" y="154"/>
                    </a:lnTo>
                    <a:lnTo>
                      <a:pt x="491" y="154"/>
                    </a:lnTo>
                    <a:lnTo>
                      <a:pt x="491" y="154"/>
                    </a:lnTo>
                    <a:lnTo>
                      <a:pt x="507" y="145"/>
                    </a:lnTo>
                    <a:lnTo>
                      <a:pt x="524" y="145"/>
                    </a:lnTo>
                    <a:lnTo>
                      <a:pt x="524" y="145"/>
                    </a:lnTo>
                    <a:lnTo>
                      <a:pt x="524" y="145"/>
                    </a:lnTo>
                    <a:lnTo>
                      <a:pt x="524" y="145"/>
                    </a:lnTo>
                    <a:lnTo>
                      <a:pt x="524" y="137"/>
                    </a:lnTo>
                    <a:lnTo>
                      <a:pt x="532" y="137"/>
                    </a:lnTo>
                    <a:lnTo>
                      <a:pt x="532" y="137"/>
                    </a:lnTo>
                    <a:lnTo>
                      <a:pt x="548" y="129"/>
                    </a:lnTo>
                    <a:lnTo>
                      <a:pt x="548" y="129"/>
                    </a:lnTo>
                    <a:lnTo>
                      <a:pt x="548" y="129"/>
                    </a:lnTo>
                    <a:lnTo>
                      <a:pt x="548" y="129"/>
                    </a:lnTo>
                    <a:lnTo>
                      <a:pt x="548" y="129"/>
                    </a:lnTo>
                    <a:lnTo>
                      <a:pt x="548" y="129"/>
                    </a:lnTo>
                    <a:lnTo>
                      <a:pt x="548" y="129"/>
                    </a:lnTo>
                    <a:lnTo>
                      <a:pt x="548" y="129"/>
                    </a:lnTo>
                    <a:lnTo>
                      <a:pt x="548" y="129"/>
                    </a:lnTo>
                    <a:lnTo>
                      <a:pt x="548" y="129"/>
                    </a:lnTo>
                    <a:lnTo>
                      <a:pt x="556" y="129"/>
                    </a:lnTo>
                    <a:lnTo>
                      <a:pt x="548" y="129"/>
                    </a:lnTo>
                    <a:lnTo>
                      <a:pt x="556" y="121"/>
                    </a:lnTo>
                    <a:lnTo>
                      <a:pt x="556" y="121"/>
                    </a:lnTo>
                    <a:lnTo>
                      <a:pt x="564" y="121"/>
                    </a:lnTo>
                    <a:lnTo>
                      <a:pt x="564" y="121"/>
                    </a:lnTo>
                    <a:lnTo>
                      <a:pt x="564" y="121"/>
                    </a:lnTo>
                    <a:lnTo>
                      <a:pt x="580" y="121"/>
                    </a:lnTo>
                    <a:lnTo>
                      <a:pt x="588" y="121"/>
                    </a:lnTo>
                    <a:lnTo>
                      <a:pt x="588" y="121"/>
                    </a:lnTo>
                    <a:lnTo>
                      <a:pt x="588" y="121"/>
                    </a:lnTo>
                    <a:lnTo>
                      <a:pt x="588" y="121"/>
                    </a:lnTo>
                    <a:lnTo>
                      <a:pt x="588" y="121"/>
                    </a:lnTo>
                    <a:lnTo>
                      <a:pt x="604" y="121"/>
                    </a:lnTo>
                    <a:lnTo>
                      <a:pt x="604" y="121"/>
                    </a:lnTo>
                    <a:lnTo>
                      <a:pt x="620" y="121"/>
                    </a:lnTo>
                    <a:lnTo>
                      <a:pt x="620" y="121"/>
                    </a:lnTo>
                    <a:lnTo>
                      <a:pt x="620" y="121"/>
                    </a:lnTo>
                    <a:lnTo>
                      <a:pt x="620" y="121"/>
                    </a:lnTo>
                    <a:lnTo>
                      <a:pt x="628" y="121"/>
                    </a:lnTo>
                    <a:lnTo>
                      <a:pt x="628" y="121"/>
                    </a:lnTo>
                    <a:lnTo>
                      <a:pt x="636" y="121"/>
                    </a:lnTo>
                    <a:lnTo>
                      <a:pt x="636" y="121"/>
                    </a:lnTo>
                    <a:lnTo>
                      <a:pt x="644" y="121"/>
                    </a:lnTo>
                    <a:lnTo>
                      <a:pt x="644" y="121"/>
                    </a:lnTo>
                    <a:lnTo>
                      <a:pt x="644" y="121"/>
                    </a:lnTo>
                    <a:lnTo>
                      <a:pt x="644" y="121"/>
                    </a:lnTo>
                    <a:lnTo>
                      <a:pt x="652" y="121"/>
                    </a:lnTo>
                    <a:lnTo>
                      <a:pt x="652" y="121"/>
                    </a:lnTo>
                    <a:lnTo>
                      <a:pt x="652" y="121"/>
                    </a:lnTo>
                    <a:lnTo>
                      <a:pt x="661" y="121"/>
                    </a:lnTo>
                    <a:lnTo>
                      <a:pt x="669" y="121"/>
                    </a:lnTo>
                    <a:lnTo>
                      <a:pt x="669" y="121"/>
                    </a:lnTo>
                    <a:lnTo>
                      <a:pt x="669" y="121"/>
                    </a:lnTo>
                    <a:lnTo>
                      <a:pt x="669" y="121"/>
                    </a:lnTo>
                    <a:lnTo>
                      <a:pt x="669" y="129"/>
                    </a:lnTo>
                    <a:lnTo>
                      <a:pt x="685" y="129"/>
                    </a:lnTo>
                    <a:lnTo>
                      <a:pt x="685" y="129"/>
                    </a:lnTo>
                    <a:lnTo>
                      <a:pt x="685" y="129"/>
                    </a:lnTo>
                    <a:lnTo>
                      <a:pt x="693" y="137"/>
                    </a:lnTo>
                    <a:lnTo>
                      <a:pt x="693" y="137"/>
                    </a:lnTo>
                    <a:lnTo>
                      <a:pt x="693" y="145"/>
                    </a:lnTo>
                    <a:lnTo>
                      <a:pt x="693" y="145"/>
                    </a:lnTo>
                    <a:lnTo>
                      <a:pt x="693" y="145"/>
                    </a:lnTo>
                    <a:lnTo>
                      <a:pt x="693" y="145"/>
                    </a:lnTo>
                    <a:lnTo>
                      <a:pt x="701" y="145"/>
                    </a:lnTo>
                    <a:lnTo>
                      <a:pt x="701" y="145"/>
                    </a:lnTo>
                    <a:lnTo>
                      <a:pt x="701" y="145"/>
                    </a:lnTo>
                    <a:lnTo>
                      <a:pt x="701" y="145"/>
                    </a:lnTo>
                    <a:lnTo>
                      <a:pt x="709" y="137"/>
                    </a:lnTo>
                    <a:lnTo>
                      <a:pt x="717" y="137"/>
                    </a:lnTo>
                    <a:lnTo>
                      <a:pt x="717" y="129"/>
                    </a:lnTo>
                    <a:lnTo>
                      <a:pt x="717" y="129"/>
                    </a:lnTo>
                    <a:lnTo>
                      <a:pt x="717" y="129"/>
                    </a:lnTo>
                    <a:lnTo>
                      <a:pt x="725" y="137"/>
                    </a:lnTo>
                    <a:lnTo>
                      <a:pt x="725" y="137"/>
                    </a:lnTo>
                    <a:lnTo>
                      <a:pt x="733" y="129"/>
                    </a:lnTo>
                    <a:lnTo>
                      <a:pt x="733" y="129"/>
                    </a:lnTo>
                    <a:lnTo>
                      <a:pt x="733" y="129"/>
                    </a:lnTo>
                    <a:lnTo>
                      <a:pt x="733" y="952"/>
                    </a:lnTo>
                    <a:lnTo>
                      <a:pt x="733" y="952"/>
                    </a:lnTo>
                    <a:lnTo>
                      <a:pt x="709" y="952"/>
                    </a:lnTo>
                    <a:lnTo>
                      <a:pt x="701" y="952"/>
                    </a:lnTo>
                    <a:lnTo>
                      <a:pt x="685" y="952"/>
                    </a:lnTo>
                    <a:lnTo>
                      <a:pt x="685" y="952"/>
                    </a:lnTo>
                    <a:lnTo>
                      <a:pt x="677" y="952"/>
                    </a:lnTo>
                    <a:lnTo>
                      <a:pt x="677" y="952"/>
                    </a:lnTo>
                    <a:lnTo>
                      <a:pt x="677" y="952"/>
                    </a:lnTo>
                    <a:lnTo>
                      <a:pt x="677" y="952"/>
                    </a:lnTo>
                    <a:lnTo>
                      <a:pt x="661" y="952"/>
                    </a:lnTo>
                    <a:lnTo>
                      <a:pt x="644" y="952"/>
                    </a:lnTo>
                    <a:lnTo>
                      <a:pt x="612" y="952"/>
                    </a:lnTo>
                    <a:lnTo>
                      <a:pt x="588" y="952"/>
                    </a:lnTo>
                    <a:lnTo>
                      <a:pt x="580" y="952"/>
                    </a:lnTo>
                    <a:lnTo>
                      <a:pt x="580" y="952"/>
                    </a:lnTo>
                    <a:lnTo>
                      <a:pt x="556" y="952"/>
                    </a:lnTo>
                    <a:lnTo>
                      <a:pt x="548" y="952"/>
                    </a:lnTo>
                    <a:lnTo>
                      <a:pt x="532" y="952"/>
                    </a:lnTo>
                    <a:lnTo>
                      <a:pt x="532" y="952"/>
                    </a:lnTo>
                    <a:lnTo>
                      <a:pt x="499" y="952"/>
                    </a:lnTo>
                    <a:lnTo>
                      <a:pt x="483" y="952"/>
                    </a:lnTo>
                    <a:lnTo>
                      <a:pt x="475" y="952"/>
                    </a:lnTo>
                    <a:lnTo>
                      <a:pt x="467" y="952"/>
                    </a:lnTo>
                    <a:lnTo>
                      <a:pt x="435" y="952"/>
                    </a:lnTo>
                    <a:lnTo>
                      <a:pt x="395" y="952"/>
                    </a:lnTo>
                    <a:lnTo>
                      <a:pt x="378" y="952"/>
                    </a:lnTo>
                    <a:lnTo>
                      <a:pt x="378" y="952"/>
                    </a:lnTo>
                    <a:lnTo>
                      <a:pt x="346" y="952"/>
                    </a:lnTo>
                    <a:lnTo>
                      <a:pt x="338" y="952"/>
                    </a:lnTo>
                    <a:lnTo>
                      <a:pt x="338" y="952"/>
                    </a:lnTo>
                    <a:lnTo>
                      <a:pt x="338" y="952"/>
                    </a:lnTo>
                    <a:lnTo>
                      <a:pt x="338" y="952"/>
                    </a:lnTo>
                    <a:lnTo>
                      <a:pt x="330" y="952"/>
                    </a:lnTo>
                    <a:lnTo>
                      <a:pt x="330" y="952"/>
                    </a:lnTo>
                    <a:lnTo>
                      <a:pt x="330" y="952"/>
                    </a:lnTo>
                    <a:lnTo>
                      <a:pt x="330" y="952"/>
                    </a:lnTo>
                    <a:lnTo>
                      <a:pt x="322" y="952"/>
                    </a:lnTo>
                    <a:lnTo>
                      <a:pt x="314" y="952"/>
                    </a:lnTo>
                    <a:lnTo>
                      <a:pt x="314" y="952"/>
                    </a:lnTo>
                    <a:lnTo>
                      <a:pt x="298" y="952"/>
                    </a:lnTo>
                    <a:lnTo>
                      <a:pt x="282" y="952"/>
                    </a:lnTo>
                    <a:lnTo>
                      <a:pt x="266" y="952"/>
                    </a:lnTo>
                    <a:lnTo>
                      <a:pt x="258" y="952"/>
                    </a:lnTo>
                    <a:lnTo>
                      <a:pt x="241" y="952"/>
                    </a:lnTo>
                    <a:lnTo>
                      <a:pt x="233" y="952"/>
                    </a:lnTo>
                    <a:lnTo>
                      <a:pt x="217" y="952"/>
                    </a:lnTo>
                    <a:lnTo>
                      <a:pt x="217" y="952"/>
                    </a:lnTo>
                    <a:lnTo>
                      <a:pt x="217" y="952"/>
                    </a:lnTo>
                    <a:lnTo>
                      <a:pt x="209" y="952"/>
                    </a:lnTo>
                    <a:lnTo>
                      <a:pt x="201" y="952"/>
                    </a:lnTo>
                    <a:lnTo>
                      <a:pt x="193" y="952"/>
                    </a:lnTo>
                    <a:lnTo>
                      <a:pt x="193" y="952"/>
                    </a:lnTo>
                    <a:lnTo>
                      <a:pt x="193" y="952"/>
                    </a:lnTo>
                    <a:lnTo>
                      <a:pt x="193" y="952"/>
                    </a:lnTo>
                    <a:lnTo>
                      <a:pt x="193" y="952"/>
                    </a:lnTo>
                    <a:lnTo>
                      <a:pt x="193" y="952"/>
                    </a:lnTo>
                    <a:lnTo>
                      <a:pt x="177" y="952"/>
                    </a:lnTo>
                    <a:lnTo>
                      <a:pt x="169" y="952"/>
                    </a:lnTo>
                    <a:lnTo>
                      <a:pt x="145" y="952"/>
                    </a:lnTo>
                    <a:lnTo>
                      <a:pt x="137" y="952"/>
                    </a:lnTo>
                    <a:lnTo>
                      <a:pt x="137" y="952"/>
                    </a:lnTo>
                    <a:lnTo>
                      <a:pt x="137" y="952"/>
                    </a:lnTo>
                    <a:lnTo>
                      <a:pt x="137" y="952"/>
                    </a:lnTo>
                    <a:lnTo>
                      <a:pt x="129" y="952"/>
                    </a:lnTo>
                    <a:lnTo>
                      <a:pt x="129" y="952"/>
                    </a:lnTo>
                    <a:lnTo>
                      <a:pt x="104" y="952"/>
                    </a:lnTo>
                    <a:lnTo>
                      <a:pt x="72" y="952"/>
                    </a:lnTo>
                    <a:lnTo>
                      <a:pt x="72" y="952"/>
                    </a:lnTo>
                    <a:lnTo>
                      <a:pt x="72" y="952"/>
                    </a:lnTo>
                    <a:lnTo>
                      <a:pt x="72" y="952"/>
                    </a:lnTo>
                    <a:lnTo>
                      <a:pt x="72" y="944"/>
                    </a:lnTo>
                    <a:lnTo>
                      <a:pt x="72" y="944"/>
                    </a:lnTo>
                    <a:lnTo>
                      <a:pt x="64" y="944"/>
                    </a:lnTo>
                    <a:lnTo>
                      <a:pt x="64" y="944"/>
                    </a:lnTo>
                    <a:lnTo>
                      <a:pt x="64" y="944"/>
                    </a:lnTo>
                    <a:lnTo>
                      <a:pt x="64" y="944"/>
                    </a:lnTo>
                    <a:lnTo>
                      <a:pt x="56" y="944"/>
                    </a:lnTo>
                    <a:lnTo>
                      <a:pt x="56" y="944"/>
                    </a:lnTo>
                    <a:lnTo>
                      <a:pt x="56" y="944"/>
                    </a:lnTo>
                    <a:lnTo>
                      <a:pt x="56" y="944"/>
                    </a:lnTo>
                    <a:lnTo>
                      <a:pt x="56" y="936"/>
                    </a:lnTo>
                    <a:lnTo>
                      <a:pt x="56" y="944"/>
                    </a:lnTo>
                    <a:lnTo>
                      <a:pt x="56" y="936"/>
                    </a:lnTo>
                    <a:lnTo>
                      <a:pt x="56" y="936"/>
                    </a:lnTo>
                    <a:lnTo>
                      <a:pt x="56" y="936"/>
                    </a:lnTo>
                    <a:lnTo>
                      <a:pt x="56" y="936"/>
                    </a:lnTo>
                    <a:lnTo>
                      <a:pt x="48" y="936"/>
                    </a:lnTo>
                    <a:lnTo>
                      <a:pt x="48" y="936"/>
                    </a:lnTo>
                    <a:lnTo>
                      <a:pt x="48" y="936"/>
                    </a:lnTo>
                    <a:lnTo>
                      <a:pt x="48" y="936"/>
                    </a:lnTo>
                    <a:lnTo>
                      <a:pt x="48" y="928"/>
                    </a:lnTo>
                    <a:lnTo>
                      <a:pt x="48" y="928"/>
                    </a:lnTo>
                    <a:lnTo>
                      <a:pt x="48" y="928"/>
                    </a:lnTo>
                    <a:lnTo>
                      <a:pt x="48" y="928"/>
                    </a:lnTo>
                    <a:lnTo>
                      <a:pt x="48" y="928"/>
                    </a:lnTo>
                    <a:lnTo>
                      <a:pt x="48" y="928"/>
                    </a:lnTo>
                    <a:lnTo>
                      <a:pt x="48" y="928"/>
                    </a:lnTo>
                    <a:lnTo>
                      <a:pt x="48" y="928"/>
                    </a:lnTo>
                    <a:lnTo>
                      <a:pt x="48" y="928"/>
                    </a:lnTo>
                    <a:lnTo>
                      <a:pt x="48" y="928"/>
                    </a:lnTo>
                    <a:lnTo>
                      <a:pt x="48" y="920"/>
                    </a:lnTo>
                    <a:lnTo>
                      <a:pt x="48" y="928"/>
                    </a:lnTo>
                    <a:lnTo>
                      <a:pt x="48" y="920"/>
                    </a:lnTo>
                    <a:lnTo>
                      <a:pt x="48" y="920"/>
                    </a:lnTo>
                    <a:lnTo>
                      <a:pt x="40" y="920"/>
                    </a:lnTo>
                    <a:lnTo>
                      <a:pt x="40" y="920"/>
                    </a:lnTo>
                    <a:lnTo>
                      <a:pt x="40" y="920"/>
                    </a:lnTo>
                    <a:lnTo>
                      <a:pt x="40" y="920"/>
                    </a:lnTo>
                    <a:lnTo>
                      <a:pt x="40" y="920"/>
                    </a:lnTo>
                    <a:lnTo>
                      <a:pt x="40" y="912"/>
                    </a:lnTo>
                    <a:lnTo>
                      <a:pt x="40" y="920"/>
                    </a:lnTo>
                    <a:lnTo>
                      <a:pt x="40" y="912"/>
                    </a:lnTo>
                    <a:lnTo>
                      <a:pt x="40" y="912"/>
                    </a:lnTo>
                    <a:lnTo>
                      <a:pt x="40" y="912"/>
                    </a:lnTo>
                    <a:lnTo>
                      <a:pt x="40" y="912"/>
                    </a:lnTo>
                    <a:lnTo>
                      <a:pt x="40" y="912"/>
                    </a:lnTo>
                    <a:lnTo>
                      <a:pt x="40" y="912"/>
                    </a:lnTo>
                    <a:lnTo>
                      <a:pt x="40" y="904"/>
                    </a:lnTo>
                    <a:lnTo>
                      <a:pt x="40" y="904"/>
                    </a:lnTo>
                    <a:lnTo>
                      <a:pt x="40" y="904"/>
                    </a:lnTo>
                    <a:lnTo>
                      <a:pt x="40" y="904"/>
                    </a:lnTo>
                    <a:lnTo>
                      <a:pt x="40" y="896"/>
                    </a:lnTo>
                    <a:lnTo>
                      <a:pt x="40" y="896"/>
                    </a:lnTo>
                    <a:lnTo>
                      <a:pt x="32" y="896"/>
                    </a:lnTo>
                    <a:lnTo>
                      <a:pt x="32" y="896"/>
                    </a:lnTo>
                    <a:lnTo>
                      <a:pt x="32" y="896"/>
                    </a:lnTo>
                    <a:lnTo>
                      <a:pt x="32" y="896"/>
                    </a:lnTo>
                    <a:lnTo>
                      <a:pt x="32" y="896"/>
                    </a:lnTo>
                    <a:lnTo>
                      <a:pt x="32" y="896"/>
                    </a:lnTo>
                    <a:lnTo>
                      <a:pt x="32" y="888"/>
                    </a:lnTo>
                    <a:lnTo>
                      <a:pt x="32" y="888"/>
                    </a:lnTo>
                    <a:lnTo>
                      <a:pt x="32" y="888"/>
                    </a:lnTo>
                    <a:lnTo>
                      <a:pt x="32" y="888"/>
                    </a:lnTo>
                    <a:lnTo>
                      <a:pt x="32" y="888"/>
                    </a:lnTo>
                    <a:lnTo>
                      <a:pt x="32" y="888"/>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72"/>
                    </a:lnTo>
                    <a:lnTo>
                      <a:pt x="32" y="872"/>
                    </a:lnTo>
                    <a:lnTo>
                      <a:pt x="32" y="864"/>
                    </a:lnTo>
                    <a:lnTo>
                      <a:pt x="32" y="864"/>
                    </a:lnTo>
                    <a:lnTo>
                      <a:pt x="32" y="864"/>
                    </a:lnTo>
                    <a:lnTo>
                      <a:pt x="32" y="864"/>
                    </a:lnTo>
                    <a:lnTo>
                      <a:pt x="32" y="864"/>
                    </a:lnTo>
                    <a:lnTo>
                      <a:pt x="32" y="864"/>
                    </a:lnTo>
                    <a:lnTo>
                      <a:pt x="32" y="864"/>
                    </a:lnTo>
                    <a:lnTo>
                      <a:pt x="32" y="864"/>
                    </a:lnTo>
                    <a:lnTo>
                      <a:pt x="32" y="864"/>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48"/>
                    </a:lnTo>
                    <a:lnTo>
                      <a:pt x="32" y="848"/>
                    </a:lnTo>
                    <a:lnTo>
                      <a:pt x="32" y="848"/>
                    </a:lnTo>
                    <a:lnTo>
                      <a:pt x="32" y="848"/>
                    </a:lnTo>
                    <a:lnTo>
                      <a:pt x="32" y="848"/>
                    </a:lnTo>
                    <a:lnTo>
                      <a:pt x="32" y="848"/>
                    </a:lnTo>
                    <a:lnTo>
                      <a:pt x="32" y="848"/>
                    </a:lnTo>
                    <a:lnTo>
                      <a:pt x="32" y="848"/>
                    </a:lnTo>
                    <a:lnTo>
                      <a:pt x="32" y="839"/>
                    </a:lnTo>
                    <a:lnTo>
                      <a:pt x="32" y="848"/>
                    </a:lnTo>
                    <a:lnTo>
                      <a:pt x="32" y="839"/>
                    </a:lnTo>
                    <a:lnTo>
                      <a:pt x="32" y="839"/>
                    </a:lnTo>
                    <a:lnTo>
                      <a:pt x="32" y="839"/>
                    </a:lnTo>
                    <a:lnTo>
                      <a:pt x="40" y="831"/>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32" y="823"/>
                    </a:lnTo>
                    <a:lnTo>
                      <a:pt x="32" y="823"/>
                    </a:lnTo>
                    <a:lnTo>
                      <a:pt x="32" y="823"/>
                    </a:lnTo>
                    <a:lnTo>
                      <a:pt x="32" y="823"/>
                    </a:lnTo>
                    <a:lnTo>
                      <a:pt x="40" y="823"/>
                    </a:lnTo>
                    <a:lnTo>
                      <a:pt x="40" y="823"/>
                    </a:lnTo>
                    <a:lnTo>
                      <a:pt x="32" y="815"/>
                    </a:lnTo>
                    <a:lnTo>
                      <a:pt x="32" y="815"/>
                    </a:lnTo>
                    <a:lnTo>
                      <a:pt x="40" y="815"/>
                    </a:lnTo>
                    <a:lnTo>
                      <a:pt x="32" y="815"/>
                    </a:lnTo>
                    <a:lnTo>
                      <a:pt x="32" y="815"/>
                    </a:lnTo>
                    <a:lnTo>
                      <a:pt x="32" y="815"/>
                    </a:lnTo>
                    <a:lnTo>
                      <a:pt x="32" y="815"/>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1"/>
                    </a:lnTo>
                    <a:lnTo>
                      <a:pt x="24" y="791"/>
                    </a:lnTo>
                    <a:lnTo>
                      <a:pt x="24" y="791"/>
                    </a:lnTo>
                    <a:lnTo>
                      <a:pt x="24" y="791"/>
                    </a:lnTo>
                    <a:lnTo>
                      <a:pt x="24" y="791"/>
                    </a:lnTo>
                    <a:lnTo>
                      <a:pt x="16" y="791"/>
                    </a:lnTo>
                    <a:lnTo>
                      <a:pt x="16" y="791"/>
                    </a:lnTo>
                    <a:lnTo>
                      <a:pt x="16" y="791"/>
                    </a:lnTo>
                    <a:lnTo>
                      <a:pt x="16" y="791"/>
                    </a:lnTo>
                    <a:lnTo>
                      <a:pt x="16" y="791"/>
                    </a:lnTo>
                    <a:lnTo>
                      <a:pt x="16" y="791"/>
                    </a:lnTo>
                    <a:lnTo>
                      <a:pt x="16" y="791"/>
                    </a:lnTo>
                    <a:lnTo>
                      <a:pt x="16" y="791"/>
                    </a:lnTo>
                    <a:lnTo>
                      <a:pt x="16" y="791"/>
                    </a:lnTo>
                    <a:lnTo>
                      <a:pt x="16" y="791"/>
                    </a:lnTo>
                    <a:lnTo>
                      <a:pt x="16" y="783"/>
                    </a:lnTo>
                    <a:lnTo>
                      <a:pt x="16" y="783"/>
                    </a:lnTo>
                    <a:lnTo>
                      <a:pt x="16" y="783"/>
                    </a:lnTo>
                    <a:lnTo>
                      <a:pt x="16" y="783"/>
                    </a:lnTo>
                    <a:lnTo>
                      <a:pt x="8" y="775"/>
                    </a:lnTo>
                    <a:lnTo>
                      <a:pt x="8" y="775"/>
                    </a:lnTo>
                    <a:lnTo>
                      <a:pt x="8" y="775"/>
                    </a:lnTo>
                    <a:lnTo>
                      <a:pt x="8" y="775"/>
                    </a:lnTo>
                    <a:lnTo>
                      <a:pt x="8" y="775"/>
                    </a:lnTo>
                    <a:lnTo>
                      <a:pt x="8" y="775"/>
                    </a:lnTo>
                    <a:lnTo>
                      <a:pt x="8" y="767"/>
                    </a:lnTo>
                    <a:lnTo>
                      <a:pt x="8" y="767"/>
                    </a:lnTo>
                    <a:lnTo>
                      <a:pt x="8" y="767"/>
                    </a:lnTo>
                    <a:lnTo>
                      <a:pt x="8" y="767"/>
                    </a:lnTo>
                    <a:lnTo>
                      <a:pt x="8" y="767"/>
                    </a:lnTo>
                    <a:lnTo>
                      <a:pt x="8" y="767"/>
                    </a:lnTo>
                    <a:lnTo>
                      <a:pt x="0" y="767"/>
                    </a:lnTo>
                    <a:lnTo>
                      <a:pt x="0" y="767"/>
                    </a:lnTo>
                    <a:lnTo>
                      <a:pt x="8" y="767"/>
                    </a:lnTo>
                    <a:lnTo>
                      <a:pt x="8" y="767"/>
                    </a:lnTo>
                    <a:lnTo>
                      <a:pt x="8" y="767"/>
                    </a:lnTo>
                    <a:lnTo>
                      <a:pt x="8" y="767"/>
                    </a:lnTo>
                    <a:lnTo>
                      <a:pt x="8" y="759"/>
                    </a:lnTo>
                    <a:lnTo>
                      <a:pt x="8" y="759"/>
                    </a:lnTo>
                    <a:lnTo>
                      <a:pt x="8" y="759"/>
                    </a:lnTo>
                    <a:lnTo>
                      <a:pt x="8" y="759"/>
                    </a:lnTo>
                    <a:lnTo>
                      <a:pt x="8" y="759"/>
                    </a:lnTo>
                    <a:lnTo>
                      <a:pt x="8" y="759"/>
                    </a:lnTo>
                    <a:lnTo>
                      <a:pt x="8" y="759"/>
                    </a:lnTo>
                    <a:lnTo>
                      <a:pt x="8" y="759"/>
                    </a:lnTo>
                    <a:lnTo>
                      <a:pt x="16" y="751"/>
                    </a:lnTo>
                    <a:lnTo>
                      <a:pt x="16" y="751"/>
                    </a:lnTo>
                    <a:lnTo>
                      <a:pt x="16" y="751"/>
                    </a:lnTo>
                    <a:lnTo>
                      <a:pt x="16" y="751"/>
                    </a:lnTo>
                    <a:lnTo>
                      <a:pt x="16" y="751"/>
                    </a:lnTo>
                    <a:lnTo>
                      <a:pt x="16" y="751"/>
                    </a:lnTo>
                    <a:lnTo>
                      <a:pt x="16" y="743"/>
                    </a:lnTo>
                    <a:lnTo>
                      <a:pt x="16" y="743"/>
                    </a:lnTo>
                    <a:lnTo>
                      <a:pt x="24" y="743"/>
                    </a:lnTo>
                    <a:lnTo>
                      <a:pt x="24" y="743"/>
                    </a:lnTo>
                    <a:lnTo>
                      <a:pt x="24" y="726"/>
                    </a:lnTo>
                    <a:lnTo>
                      <a:pt x="24" y="726"/>
                    </a:lnTo>
                    <a:lnTo>
                      <a:pt x="24" y="726"/>
                    </a:lnTo>
                    <a:lnTo>
                      <a:pt x="24" y="718"/>
                    </a:lnTo>
                    <a:lnTo>
                      <a:pt x="24" y="718"/>
                    </a:lnTo>
                    <a:lnTo>
                      <a:pt x="32" y="718"/>
                    </a:lnTo>
                    <a:lnTo>
                      <a:pt x="32" y="718"/>
                    </a:lnTo>
                    <a:lnTo>
                      <a:pt x="32" y="710"/>
                    </a:lnTo>
                    <a:lnTo>
                      <a:pt x="32" y="710"/>
                    </a:lnTo>
                    <a:lnTo>
                      <a:pt x="32" y="710"/>
                    </a:lnTo>
                    <a:lnTo>
                      <a:pt x="32" y="702"/>
                    </a:lnTo>
                    <a:lnTo>
                      <a:pt x="32" y="702"/>
                    </a:lnTo>
                    <a:lnTo>
                      <a:pt x="32" y="702"/>
                    </a:lnTo>
                    <a:lnTo>
                      <a:pt x="32" y="702"/>
                    </a:lnTo>
                    <a:lnTo>
                      <a:pt x="32" y="702"/>
                    </a:lnTo>
                    <a:lnTo>
                      <a:pt x="32" y="702"/>
                    </a:lnTo>
                    <a:lnTo>
                      <a:pt x="32" y="694"/>
                    </a:lnTo>
                    <a:lnTo>
                      <a:pt x="32" y="694"/>
                    </a:lnTo>
                    <a:lnTo>
                      <a:pt x="32" y="694"/>
                    </a:lnTo>
                    <a:lnTo>
                      <a:pt x="32" y="694"/>
                    </a:lnTo>
                    <a:lnTo>
                      <a:pt x="40" y="686"/>
                    </a:lnTo>
                    <a:lnTo>
                      <a:pt x="40" y="686"/>
                    </a:lnTo>
                    <a:lnTo>
                      <a:pt x="40" y="678"/>
                    </a:lnTo>
                    <a:lnTo>
                      <a:pt x="40" y="678"/>
                    </a:lnTo>
                    <a:lnTo>
                      <a:pt x="40" y="678"/>
                    </a:lnTo>
                    <a:lnTo>
                      <a:pt x="40" y="678"/>
                    </a:lnTo>
                    <a:lnTo>
                      <a:pt x="40" y="670"/>
                    </a:lnTo>
                    <a:lnTo>
                      <a:pt x="40" y="670"/>
                    </a:lnTo>
                    <a:lnTo>
                      <a:pt x="40" y="670"/>
                    </a:lnTo>
                    <a:lnTo>
                      <a:pt x="40" y="662"/>
                    </a:lnTo>
                    <a:lnTo>
                      <a:pt x="40" y="662"/>
                    </a:lnTo>
                    <a:lnTo>
                      <a:pt x="40" y="662"/>
                    </a:lnTo>
                    <a:lnTo>
                      <a:pt x="40" y="662"/>
                    </a:lnTo>
                    <a:lnTo>
                      <a:pt x="40" y="662"/>
                    </a:lnTo>
                    <a:lnTo>
                      <a:pt x="40" y="662"/>
                    </a:lnTo>
                    <a:lnTo>
                      <a:pt x="40" y="662"/>
                    </a:lnTo>
                    <a:lnTo>
                      <a:pt x="40" y="662"/>
                    </a:lnTo>
                    <a:lnTo>
                      <a:pt x="40" y="662"/>
                    </a:lnTo>
                    <a:lnTo>
                      <a:pt x="40" y="662"/>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8" y="654"/>
                    </a:lnTo>
                    <a:lnTo>
                      <a:pt x="48" y="654"/>
                    </a:lnTo>
                    <a:lnTo>
                      <a:pt x="48" y="654"/>
                    </a:lnTo>
                    <a:lnTo>
                      <a:pt x="48" y="654"/>
                    </a:lnTo>
                    <a:lnTo>
                      <a:pt x="48" y="654"/>
                    </a:lnTo>
                    <a:lnTo>
                      <a:pt x="48" y="654"/>
                    </a:lnTo>
                    <a:lnTo>
                      <a:pt x="48" y="646"/>
                    </a:lnTo>
                    <a:lnTo>
                      <a:pt x="48" y="646"/>
                    </a:lnTo>
                    <a:lnTo>
                      <a:pt x="48" y="646"/>
                    </a:lnTo>
                    <a:lnTo>
                      <a:pt x="48" y="654"/>
                    </a:lnTo>
                    <a:lnTo>
                      <a:pt x="48" y="646"/>
                    </a:lnTo>
                    <a:lnTo>
                      <a:pt x="48" y="646"/>
                    </a:lnTo>
                    <a:lnTo>
                      <a:pt x="48" y="646"/>
                    </a:lnTo>
                    <a:lnTo>
                      <a:pt x="48" y="646"/>
                    </a:lnTo>
                    <a:lnTo>
                      <a:pt x="48" y="646"/>
                    </a:lnTo>
                    <a:lnTo>
                      <a:pt x="56" y="638"/>
                    </a:lnTo>
                    <a:lnTo>
                      <a:pt x="64" y="630"/>
                    </a:lnTo>
                    <a:lnTo>
                      <a:pt x="64" y="630"/>
                    </a:lnTo>
                    <a:lnTo>
                      <a:pt x="64" y="630"/>
                    </a:lnTo>
                    <a:lnTo>
                      <a:pt x="64" y="630"/>
                    </a:lnTo>
                    <a:lnTo>
                      <a:pt x="64" y="622"/>
                    </a:lnTo>
                    <a:lnTo>
                      <a:pt x="64" y="622"/>
                    </a:lnTo>
                    <a:lnTo>
                      <a:pt x="64" y="622"/>
                    </a:lnTo>
                    <a:lnTo>
                      <a:pt x="64" y="614"/>
                    </a:lnTo>
                    <a:lnTo>
                      <a:pt x="64" y="614"/>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589"/>
                    </a:lnTo>
                    <a:lnTo>
                      <a:pt x="72" y="581"/>
                    </a:lnTo>
                    <a:lnTo>
                      <a:pt x="72" y="581"/>
                    </a:lnTo>
                    <a:lnTo>
                      <a:pt x="80" y="581"/>
                    </a:lnTo>
                    <a:lnTo>
                      <a:pt x="80" y="581"/>
                    </a:lnTo>
                    <a:lnTo>
                      <a:pt x="80" y="581"/>
                    </a:lnTo>
                    <a:lnTo>
                      <a:pt x="80" y="581"/>
                    </a:lnTo>
                    <a:lnTo>
                      <a:pt x="80" y="573"/>
                    </a:lnTo>
                    <a:lnTo>
                      <a:pt x="80" y="581"/>
                    </a:lnTo>
                    <a:lnTo>
                      <a:pt x="80" y="581"/>
                    </a:lnTo>
                    <a:lnTo>
                      <a:pt x="80" y="581"/>
                    </a:lnTo>
                    <a:lnTo>
                      <a:pt x="80" y="581"/>
                    </a:lnTo>
                    <a:lnTo>
                      <a:pt x="72" y="581"/>
                    </a:lnTo>
                    <a:lnTo>
                      <a:pt x="72" y="581"/>
                    </a:lnTo>
                    <a:lnTo>
                      <a:pt x="80" y="573"/>
                    </a:lnTo>
                    <a:lnTo>
                      <a:pt x="80" y="573"/>
                    </a:lnTo>
                    <a:lnTo>
                      <a:pt x="80" y="573"/>
                    </a:lnTo>
                    <a:lnTo>
                      <a:pt x="80" y="573"/>
                    </a:lnTo>
                    <a:lnTo>
                      <a:pt x="80" y="573"/>
                    </a:lnTo>
                    <a:lnTo>
                      <a:pt x="80" y="573"/>
                    </a:lnTo>
                    <a:lnTo>
                      <a:pt x="80" y="565"/>
                    </a:lnTo>
                    <a:lnTo>
                      <a:pt x="80" y="557"/>
                    </a:lnTo>
                    <a:lnTo>
                      <a:pt x="80" y="549"/>
                    </a:lnTo>
                    <a:lnTo>
                      <a:pt x="80" y="549"/>
                    </a:lnTo>
                    <a:lnTo>
                      <a:pt x="80" y="549"/>
                    </a:lnTo>
                    <a:lnTo>
                      <a:pt x="80" y="549"/>
                    </a:lnTo>
                    <a:lnTo>
                      <a:pt x="80" y="541"/>
                    </a:lnTo>
                    <a:lnTo>
                      <a:pt x="80" y="541"/>
                    </a:lnTo>
                    <a:lnTo>
                      <a:pt x="88" y="541"/>
                    </a:lnTo>
                    <a:lnTo>
                      <a:pt x="88" y="533"/>
                    </a:lnTo>
                    <a:lnTo>
                      <a:pt x="88" y="525"/>
                    </a:lnTo>
                    <a:lnTo>
                      <a:pt x="88" y="525"/>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492"/>
                    </a:lnTo>
                    <a:lnTo>
                      <a:pt x="88" y="492"/>
                    </a:lnTo>
                    <a:lnTo>
                      <a:pt x="88" y="484"/>
                    </a:lnTo>
                    <a:lnTo>
                      <a:pt x="88" y="484"/>
                    </a:lnTo>
                    <a:lnTo>
                      <a:pt x="96" y="484"/>
                    </a:lnTo>
                    <a:lnTo>
                      <a:pt x="96" y="484"/>
                    </a:lnTo>
                    <a:lnTo>
                      <a:pt x="96" y="476"/>
                    </a:lnTo>
                    <a:lnTo>
                      <a:pt x="96" y="476"/>
                    </a:lnTo>
                    <a:lnTo>
                      <a:pt x="88" y="476"/>
                    </a:lnTo>
                    <a:lnTo>
                      <a:pt x="88" y="476"/>
                    </a:lnTo>
                    <a:lnTo>
                      <a:pt x="96" y="476"/>
                    </a:lnTo>
                    <a:lnTo>
                      <a:pt x="96" y="476"/>
                    </a:lnTo>
                    <a:lnTo>
                      <a:pt x="88" y="476"/>
                    </a:lnTo>
                    <a:lnTo>
                      <a:pt x="88" y="476"/>
                    </a:lnTo>
                    <a:lnTo>
                      <a:pt x="88" y="476"/>
                    </a:lnTo>
                    <a:lnTo>
                      <a:pt x="88" y="476"/>
                    </a:lnTo>
                    <a:lnTo>
                      <a:pt x="88" y="476"/>
                    </a:lnTo>
                    <a:lnTo>
                      <a:pt x="96" y="468"/>
                    </a:lnTo>
                    <a:lnTo>
                      <a:pt x="96" y="468"/>
                    </a:lnTo>
                    <a:lnTo>
                      <a:pt x="96" y="468"/>
                    </a:lnTo>
                    <a:lnTo>
                      <a:pt x="96" y="468"/>
                    </a:lnTo>
                    <a:lnTo>
                      <a:pt x="96" y="460"/>
                    </a:lnTo>
                    <a:lnTo>
                      <a:pt x="96" y="460"/>
                    </a:lnTo>
                    <a:lnTo>
                      <a:pt x="96" y="460"/>
                    </a:lnTo>
                    <a:lnTo>
                      <a:pt x="96" y="460"/>
                    </a:lnTo>
                    <a:lnTo>
                      <a:pt x="96" y="452"/>
                    </a:lnTo>
                    <a:lnTo>
                      <a:pt x="96" y="444"/>
                    </a:lnTo>
                    <a:lnTo>
                      <a:pt x="96" y="444"/>
                    </a:lnTo>
                    <a:lnTo>
                      <a:pt x="96" y="444"/>
                    </a:lnTo>
                    <a:lnTo>
                      <a:pt x="96" y="444"/>
                    </a:lnTo>
                    <a:lnTo>
                      <a:pt x="96" y="444"/>
                    </a:lnTo>
                    <a:lnTo>
                      <a:pt x="96" y="444"/>
                    </a:lnTo>
                    <a:lnTo>
                      <a:pt x="96" y="444"/>
                    </a:lnTo>
                    <a:lnTo>
                      <a:pt x="96" y="444"/>
                    </a:lnTo>
                    <a:lnTo>
                      <a:pt x="96" y="444"/>
                    </a:lnTo>
                    <a:lnTo>
                      <a:pt x="96" y="436"/>
                    </a:lnTo>
                    <a:lnTo>
                      <a:pt x="96" y="436"/>
                    </a:lnTo>
                    <a:lnTo>
                      <a:pt x="96" y="436"/>
                    </a:lnTo>
                    <a:lnTo>
                      <a:pt x="96" y="436"/>
                    </a:lnTo>
                    <a:lnTo>
                      <a:pt x="96" y="436"/>
                    </a:lnTo>
                    <a:lnTo>
                      <a:pt x="96" y="436"/>
                    </a:lnTo>
                    <a:lnTo>
                      <a:pt x="96" y="428"/>
                    </a:lnTo>
                    <a:lnTo>
                      <a:pt x="96" y="428"/>
                    </a:lnTo>
                    <a:lnTo>
                      <a:pt x="96" y="420"/>
                    </a:lnTo>
                    <a:lnTo>
                      <a:pt x="96" y="420"/>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04"/>
                    </a:lnTo>
                    <a:lnTo>
                      <a:pt x="104" y="404"/>
                    </a:lnTo>
                    <a:lnTo>
                      <a:pt x="104" y="396"/>
                    </a:lnTo>
                    <a:lnTo>
                      <a:pt x="104" y="396"/>
                    </a:lnTo>
                    <a:lnTo>
                      <a:pt x="104" y="388"/>
                    </a:lnTo>
                    <a:lnTo>
                      <a:pt x="104" y="388"/>
                    </a:lnTo>
                    <a:lnTo>
                      <a:pt x="104" y="388"/>
                    </a:lnTo>
                    <a:lnTo>
                      <a:pt x="104" y="388"/>
                    </a:lnTo>
                    <a:lnTo>
                      <a:pt x="104" y="371"/>
                    </a:lnTo>
                    <a:lnTo>
                      <a:pt x="104" y="371"/>
                    </a:lnTo>
                    <a:lnTo>
                      <a:pt x="104" y="371"/>
                    </a:lnTo>
                    <a:lnTo>
                      <a:pt x="104" y="371"/>
                    </a:lnTo>
                    <a:lnTo>
                      <a:pt x="104" y="363"/>
                    </a:lnTo>
                    <a:lnTo>
                      <a:pt x="104" y="363"/>
                    </a:lnTo>
                    <a:lnTo>
                      <a:pt x="104" y="363"/>
                    </a:lnTo>
                    <a:lnTo>
                      <a:pt x="104" y="363"/>
                    </a:lnTo>
                    <a:lnTo>
                      <a:pt x="104" y="363"/>
                    </a:lnTo>
                    <a:lnTo>
                      <a:pt x="104" y="363"/>
                    </a:lnTo>
                    <a:lnTo>
                      <a:pt x="104" y="363"/>
                    </a:lnTo>
                    <a:lnTo>
                      <a:pt x="104" y="363"/>
                    </a:lnTo>
                    <a:lnTo>
                      <a:pt x="104" y="363"/>
                    </a:lnTo>
                    <a:lnTo>
                      <a:pt x="104" y="363"/>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47"/>
                    </a:lnTo>
                    <a:lnTo>
                      <a:pt x="104" y="347"/>
                    </a:lnTo>
                    <a:lnTo>
                      <a:pt x="104" y="339"/>
                    </a:lnTo>
                    <a:lnTo>
                      <a:pt x="104" y="347"/>
                    </a:lnTo>
                    <a:lnTo>
                      <a:pt x="104" y="339"/>
                    </a:lnTo>
                    <a:lnTo>
                      <a:pt x="104" y="339"/>
                    </a:lnTo>
                    <a:lnTo>
                      <a:pt x="104" y="339"/>
                    </a:lnTo>
                    <a:lnTo>
                      <a:pt x="104" y="339"/>
                    </a:lnTo>
                    <a:lnTo>
                      <a:pt x="104" y="331"/>
                    </a:lnTo>
                    <a:lnTo>
                      <a:pt x="104" y="331"/>
                    </a:lnTo>
                    <a:lnTo>
                      <a:pt x="104" y="331"/>
                    </a:lnTo>
                    <a:lnTo>
                      <a:pt x="104" y="331"/>
                    </a:lnTo>
                    <a:lnTo>
                      <a:pt x="104" y="331"/>
                    </a:lnTo>
                    <a:lnTo>
                      <a:pt x="104" y="331"/>
                    </a:lnTo>
                    <a:lnTo>
                      <a:pt x="104" y="331"/>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15"/>
                    </a:lnTo>
                    <a:lnTo>
                      <a:pt x="104" y="315"/>
                    </a:lnTo>
                    <a:lnTo>
                      <a:pt x="104" y="315"/>
                    </a:lnTo>
                    <a:lnTo>
                      <a:pt x="104" y="315"/>
                    </a:lnTo>
                    <a:lnTo>
                      <a:pt x="104" y="315"/>
                    </a:lnTo>
                    <a:lnTo>
                      <a:pt x="104" y="315"/>
                    </a:lnTo>
                    <a:lnTo>
                      <a:pt x="104" y="315"/>
                    </a:lnTo>
                    <a:lnTo>
                      <a:pt x="112" y="315"/>
                    </a:lnTo>
                    <a:lnTo>
                      <a:pt x="112" y="307"/>
                    </a:lnTo>
                    <a:lnTo>
                      <a:pt x="112" y="307"/>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83"/>
                    </a:lnTo>
                    <a:lnTo>
                      <a:pt x="112" y="283"/>
                    </a:lnTo>
                    <a:lnTo>
                      <a:pt x="112" y="283"/>
                    </a:lnTo>
                    <a:lnTo>
                      <a:pt x="112" y="275"/>
                    </a:lnTo>
                    <a:lnTo>
                      <a:pt x="112" y="275"/>
                    </a:lnTo>
                    <a:lnTo>
                      <a:pt x="112" y="275"/>
                    </a:lnTo>
                    <a:lnTo>
                      <a:pt x="112" y="275"/>
                    </a:lnTo>
                    <a:lnTo>
                      <a:pt x="112" y="275"/>
                    </a:lnTo>
                    <a:lnTo>
                      <a:pt x="121" y="275"/>
                    </a:lnTo>
                    <a:lnTo>
                      <a:pt x="121" y="275"/>
                    </a:lnTo>
                    <a:lnTo>
                      <a:pt x="121" y="275"/>
                    </a:lnTo>
                    <a:lnTo>
                      <a:pt x="121" y="275"/>
                    </a:lnTo>
                    <a:lnTo>
                      <a:pt x="112" y="275"/>
                    </a:lnTo>
                    <a:lnTo>
                      <a:pt x="112" y="267"/>
                    </a:lnTo>
                    <a:lnTo>
                      <a:pt x="112" y="267"/>
                    </a:lnTo>
                    <a:lnTo>
                      <a:pt x="112" y="267"/>
                    </a:lnTo>
                    <a:lnTo>
                      <a:pt x="112" y="267"/>
                    </a:lnTo>
                    <a:lnTo>
                      <a:pt x="112" y="267"/>
                    </a:lnTo>
                    <a:lnTo>
                      <a:pt x="112" y="267"/>
                    </a:lnTo>
                    <a:lnTo>
                      <a:pt x="112" y="267"/>
                    </a:lnTo>
                    <a:lnTo>
                      <a:pt x="121" y="258"/>
                    </a:lnTo>
                    <a:lnTo>
                      <a:pt x="121" y="258"/>
                    </a:lnTo>
                    <a:lnTo>
                      <a:pt x="121" y="258"/>
                    </a:lnTo>
                    <a:lnTo>
                      <a:pt x="121" y="258"/>
                    </a:lnTo>
                    <a:lnTo>
                      <a:pt x="121" y="250"/>
                    </a:lnTo>
                    <a:lnTo>
                      <a:pt x="121" y="250"/>
                    </a:lnTo>
                    <a:lnTo>
                      <a:pt x="121" y="242"/>
                    </a:lnTo>
                    <a:lnTo>
                      <a:pt x="121" y="242"/>
                    </a:lnTo>
                    <a:lnTo>
                      <a:pt x="129" y="242"/>
                    </a:lnTo>
                    <a:lnTo>
                      <a:pt x="121" y="242"/>
                    </a:lnTo>
                    <a:lnTo>
                      <a:pt x="121" y="242"/>
                    </a:lnTo>
                    <a:lnTo>
                      <a:pt x="121" y="242"/>
                    </a:lnTo>
                    <a:lnTo>
                      <a:pt x="121" y="242"/>
                    </a:lnTo>
                    <a:lnTo>
                      <a:pt x="121" y="242"/>
                    </a:lnTo>
                    <a:lnTo>
                      <a:pt x="121" y="242"/>
                    </a:lnTo>
                    <a:lnTo>
                      <a:pt x="121" y="242"/>
                    </a:lnTo>
                    <a:lnTo>
                      <a:pt x="121" y="242"/>
                    </a:lnTo>
                    <a:lnTo>
                      <a:pt x="121" y="234"/>
                    </a:lnTo>
                    <a:lnTo>
                      <a:pt x="121" y="234"/>
                    </a:lnTo>
                    <a:lnTo>
                      <a:pt x="121" y="234"/>
                    </a:lnTo>
                    <a:lnTo>
                      <a:pt x="121" y="234"/>
                    </a:lnTo>
                    <a:lnTo>
                      <a:pt x="121" y="234"/>
                    </a:lnTo>
                    <a:lnTo>
                      <a:pt x="121" y="234"/>
                    </a:lnTo>
                    <a:lnTo>
                      <a:pt x="121" y="234"/>
                    </a:lnTo>
                    <a:lnTo>
                      <a:pt x="121" y="234"/>
                    </a:lnTo>
                    <a:lnTo>
                      <a:pt x="121" y="226"/>
                    </a:lnTo>
                    <a:lnTo>
                      <a:pt x="121" y="226"/>
                    </a:lnTo>
                    <a:lnTo>
                      <a:pt x="121" y="226"/>
                    </a:lnTo>
                    <a:lnTo>
                      <a:pt x="129" y="218"/>
                    </a:lnTo>
                    <a:lnTo>
                      <a:pt x="129" y="218"/>
                    </a:lnTo>
                    <a:lnTo>
                      <a:pt x="129" y="218"/>
                    </a:lnTo>
                    <a:lnTo>
                      <a:pt x="129" y="218"/>
                    </a:lnTo>
                    <a:lnTo>
                      <a:pt x="129" y="218"/>
                    </a:lnTo>
                    <a:lnTo>
                      <a:pt x="129" y="218"/>
                    </a:lnTo>
                    <a:lnTo>
                      <a:pt x="129" y="218"/>
                    </a:lnTo>
                    <a:lnTo>
                      <a:pt x="129" y="218"/>
                    </a:lnTo>
                    <a:lnTo>
                      <a:pt x="129" y="210"/>
                    </a:lnTo>
                    <a:lnTo>
                      <a:pt x="129" y="210"/>
                    </a:lnTo>
                    <a:lnTo>
                      <a:pt x="129" y="210"/>
                    </a:lnTo>
                    <a:lnTo>
                      <a:pt x="129" y="210"/>
                    </a:lnTo>
                    <a:lnTo>
                      <a:pt x="129" y="210"/>
                    </a:lnTo>
                    <a:lnTo>
                      <a:pt x="129" y="210"/>
                    </a:lnTo>
                    <a:lnTo>
                      <a:pt x="129" y="210"/>
                    </a:lnTo>
                    <a:lnTo>
                      <a:pt x="129" y="210"/>
                    </a:lnTo>
                    <a:lnTo>
                      <a:pt x="129" y="210"/>
                    </a:lnTo>
                    <a:lnTo>
                      <a:pt x="121" y="210"/>
                    </a:lnTo>
                    <a:lnTo>
                      <a:pt x="129" y="210"/>
                    </a:lnTo>
                    <a:lnTo>
                      <a:pt x="121" y="202"/>
                    </a:lnTo>
                    <a:lnTo>
                      <a:pt x="121" y="202"/>
                    </a:lnTo>
                    <a:lnTo>
                      <a:pt x="121" y="210"/>
                    </a:lnTo>
                    <a:lnTo>
                      <a:pt x="121" y="210"/>
                    </a:lnTo>
                    <a:lnTo>
                      <a:pt x="121" y="202"/>
                    </a:lnTo>
                    <a:lnTo>
                      <a:pt x="112" y="202"/>
                    </a:lnTo>
                    <a:lnTo>
                      <a:pt x="121" y="202"/>
                    </a:lnTo>
                    <a:lnTo>
                      <a:pt x="121" y="202"/>
                    </a:lnTo>
                    <a:lnTo>
                      <a:pt x="121" y="202"/>
                    </a:lnTo>
                    <a:lnTo>
                      <a:pt x="121" y="202"/>
                    </a:lnTo>
                    <a:lnTo>
                      <a:pt x="121" y="202"/>
                    </a:lnTo>
                    <a:lnTo>
                      <a:pt x="121" y="202"/>
                    </a:lnTo>
                    <a:lnTo>
                      <a:pt x="121" y="202"/>
                    </a:lnTo>
                    <a:lnTo>
                      <a:pt x="121" y="202"/>
                    </a:lnTo>
                    <a:lnTo>
                      <a:pt x="121" y="194"/>
                    </a:lnTo>
                    <a:lnTo>
                      <a:pt x="121" y="194"/>
                    </a:lnTo>
                    <a:lnTo>
                      <a:pt x="129" y="194"/>
                    </a:lnTo>
                    <a:lnTo>
                      <a:pt x="129" y="194"/>
                    </a:lnTo>
                    <a:lnTo>
                      <a:pt x="129" y="194"/>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86"/>
                    </a:lnTo>
                    <a:lnTo>
                      <a:pt x="129" y="186"/>
                    </a:lnTo>
                    <a:lnTo>
                      <a:pt x="129" y="186"/>
                    </a:lnTo>
                    <a:lnTo>
                      <a:pt x="129" y="178"/>
                    </a:lnTo>
                    <a:lnTo>
                      <a:pt x="129" y="178"/>
                    </a:lnTo>
                    <a:lnTo>
                      <a:pt x="129" y="178"/>
                    </a:lnTo>
                    <a:lnTo>
                      <a:pt x="129" y="178"/>
                    </a:lnTo>
                    <a:lnTo>
                      <a:pt x="121" y="178"/>
                    </a:lnTo>
                    <a:lnTo>
                      <a:pt x="121" y="178"/>
                    </a:lnTo>
                    <a:lnTo>
                      <a:pt x="121" y="178"/>
                    </a:lnTo>
                    <a:lnTo>
                      <a:pt x="121" y="178"/>
                    </a:lnTo>
                    <a:lnTo>
                      <a:pt x="121" y="178"/>
                    </a:lnTo>
                    <a:lnTo>
                      <a:pt x="121" y="178"/>
                    </a:lnTo>
                    <a:lnTo>
                      <a:pt x="121" y="170"/>
                    </a:lnTo>
                    <a:lnTo>
                      <a:pt x="121" y="170"/>
                    </a:lnTo>
                    <a:lnTo>
                      <a:pt x="121" y="170"/>
                    </a:lnTo>
                    <a:lnTo>
                      <a:pt x="121" y="170"/>
                    </a:lnTo>
                    <a:lnTo>
                      <a:pt x="121" y="170"/>
                    </a:lnTo>
                    <a:lnTo>
                      <a:pt x="121" y="170"/>
                    </a:lnTo>
                    <a:lnTo>
                      <a:pt x="129" y="170"/>
                    </a:lnTo>
                    <a:lnTo>
                      <a:pt x="129" y="170"/>
                    </a:lnTo>
                    <a:lnTo>
                      <a:pt x="129" y="170"/>
                    </a:lnTo>
                    <a:lnTo>
                      <a:pt x="129" y="170"/>
                    </a:lnTo>
                    <a:lnTo>
                      <a:pt x="129" y="170"/>
                    </a:lnTo>
                    <a:lnTo>
                      <a:pt x="129" y="170"/>
                    </a:lnTo>
                    <a:lnTo>
                      <a:pt x="129" y="170"/>
                    </a:lnTo>
                    <a:lnTo>
                      <a:pt x="129" y="170"/>
                    </a:lnTo>
                    <a:lnTo>
                      <a:pt x="129" y="162"/>
                    </a:lnTo>
                    <a:lnTo>
                      <a:pt x="129" y="170"/>
                    </a:lnTo>
                    <a:lnTo>
                      <a:pt x="129" y="162"/>
                    </a:lnTo>
                    <a:lnTo>
                      <a:pt x="129" y="162"/>
                    </a:lnTo>
                    <a:lnTo>
                      <a:pt x="129" y="162"/>
                    </a:lnTo>
                    <a:lnTo>
                      <a:pt x="129" y="162"/>
                    </a:lnTo>
                    <a:lnTo>
                      <a:pt x="129" y="162"/>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37"/>
                    </a:lnTo>
                    <a:lnTo>
                      <a:pt x="129" y="137"/>
                    </a:lnTo>
                    <a:lnTo>
                      <a:pt x="129" y="137"/>
                    </a:lnTo>
                    <a:lnTo>
                      <a:pt x="129" y="137"/>
                    </a:lnTo>
                    <a:lnTo>
                      <a:pt x="129" y="137"/>
                    </a:lnTo>
                    <a:lnTo>
                      <a:pt x="129" y="137"/>
                    </a:lnTo>
                    <a:lnTo>
                      <a:pt x="129" y="137"/>
                    </a:lnTo>
                    <a:lnTo>
                      <a:pt x="129" y="137"/>
                    </a:lnTo>
                    <a:lnTo>
                      <a:pt x="129" y="129"/>
                    </a:lnTo>
                    <a:lnTo>
                      <a:pt x="129" y="129"/>
                    </a:lnTo>
                    <a:lnTo>
                      <a:pt x="129" y="129"/>
                    </a:lnTo>
                    <a:lnTo>
                      <a:pt x="129" y="129"/>
                    </a:lnTo>
                    <a:lnTo>
                      <a:pt x="129" y="121"/>
                    </a:lnTo>
                    <a:lnTo>
                      <a:pt x="129" y="121"/>
                    </a:lnTo>
                    <a:lnTo>
                      <a:pt x="129" y="121"/>
                    </a:lnTo>
                    <a:lnTo>
                      <a:pt x="129" y="121"/>
                    </a:lnTo>
                    <a:lnTo>
                      <a:pt x="129" y="113"/>
                    </a:lnTo>
                    <a:lnTo>
                      <a:pt x="129" y="113"/>
                    </a:lnTo>
                    <a:lnTo>
                      <a:pt x="129" y="113"/>
                    </a:lnTo>
                    <a:lnTo>
                      <a:pt x="129" y="113"/>
                    </a:lnTo>
                    <a:lnTo>
                      <a:pt x="121" y="113"/>
                    </a:lnTo>
                    <a:lnTo>
                      <a:pt x="121" y="113"/>
                    </a:lnTo>
                    <a:lnTo>
                      <a:pt x="121" y="113"/>
                    </a:lnTo>
                    <a:lnTo>
                      <a:pt x="129" y="113"/>
                    </a:lnTo>
                    <a:lnTo>
                      <a:pt x="121" y="113"/>
                    </a:lnTo>
                    <a:lnTo>
                      <a:pt x="121" y="113"/>
                    </a:lnTo>
                    <a:lnTo>
                      <a:pt x="121" y="113"/>
                    </a:lnTo>
                    <a:lnTo>
                      <a:pt x="121" y="105"/>
                    </a:lnTo>
                    <a:lnTo>
                      <a:pt x="121" y="113"/>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97"/>
                    </a:lnTo>
                    <a:lnTo>
                      <a:pt x="121" y="97"/>
                    </a:lnTo>
                    <a:lnTo>
                      <a:pt x="129" y="97"/>
                    </a:lnTo>
                    <a:lnTo>
                      <a:pt x="129" y="97"/>
                    </a:lnTo>
                    <a:lnTo>
                      <a:pt x="129" y="89"/>
                    </a:lnTo>
                    <a:lnTo>
                      <a:pt x="129" y="89"/>
                    </a:lnTo>
                    <a:lnTo>
                      <a:pt x="129" y="89"/>
                    </a:lnTo>
                    <a:lnTo>
                      <a:pt x="129" y="89"/>
                    </a:lnTo>
                    <a:lnTo>
                      <a:pt x="129" y="81"/>
                    </a:lnTo>
                    <a:lnTo>
                      <a:pt x="129" y="81"/>
                    </a:lnTo>
                    <a:lnTo>
                      <a:pt x="121" y="81"/>
                    </a:lnTo>
                    <a:lnTo>
                      <a:pt x="121" y="81"/>
                    </a:lnTo>
                    <a:lnTo>
                      <a:pt x="129" y="81"/>
                    </a:lnTo>
                    <a:lnTo>
                      <a:pt x="129" y="81"/>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65"/>
                    </a:lnTo>
                    <a:lnTo>
                      <a:pt x="121" y="65"/>
                    </a:lnTo>
                    <a:lnTo>
                      <a:pt x="121" y="65"/>
                    </a:lnTo>
                    <a:lnTo>
                      <a:pt x="121" y="65"/>
                    </a:lnTo>
                    <a:lnTo>
                      <a:pt x="121" y="65"/>
                    </a:lnTo>
                    <a:lnTo>
                      <a:pt x="121" y="65"/>
                    </a:lnTo>
                    <a:lnTo>
                      <a:pt x="121" y="65"/>
                    </a:lnTo>
                    <a:lnTo>
                      <a:pt x="121" y="65"/>
                    </a:lnTo>
                    <a:lnTo>
                      <a:pt x="121" y="65"/>
                    </a:lnTo>
                    <a:lnTo>
                      <a:pt x="129" y="65"/>
                    </a:lnTo>
                    <a:lnTo>
                      <a:pt x="129" y="65"/>
                    </a:lnTo>
                    <a:lnTo>
                      <a:pt x="129" y="65"/>
                    </a:lnTo>
                    <a:lnTo>
                      <a:pt x="129" y="57"/>
                    </a:lnTo>
                    <a:lnTo>
                      <a:pt x="129" y="57"/>
                    </a:lnTo>
                    <a:lnTo>
                      <a:pt x="129" y="57"/>
                    </a:lnTo>
                    <a:lnTo>
                      <a:pt x="129" y="57"/>
                    </a:lnTo>
                    <a:lnTo>
                      <a:pt x="137" y="57"/>
                    </a:lnTo>
                    <a:lnTo>
                      <a:pt x="137" y="57"/>
                    </a:lnTo>
                    <a:lnTo>
                      <a:pt x="137" y="57"/>
                    </a:lnTo>
                    <a:lnTo>
                      <a:pt x="137" y="57"/>
                    </a:lnTo>
                    <a:lnTo>
                      <a:pt x="137" y="49"/>
                    </a:lnTo>
                    <a:lnTo>
                      <a:pt x="137" y="49"/>
                    </a:lnTo>
                    <a:lnTo>
                      <a:pt x="129" y="41"/>
                    </a:lnTo>
                    <a:lnTo>
                      <a:pt x="129" y="41"/>
                    </a:lnTo>
                    <a:lnTo>
                      <a:pt x="129" y="41"/>
                    </a:lnTo>
                    <a:lnTo>
                      <a:pt x="129" y="41"/>
                    </a:lnTo>
                    <a:lnTo>
                      <a:pt x="129" y="41"/>
                    </a:lnTo>
                    <a:lnTo>
                      <a:pt x="129" y="32"/>
                    </a:lnTo>
                    <a:lnTo>
                      <a:pt x="129" y="32"/>
                    </a:lnTo>
                    <a:lnTo>
                      <a:pt x="129" y="24"/>
                    </a:lnTo>
                    <a:lnTo>
                      <a:pt x="121" y="16"/>
                    </a:lnTo>
                    <a:lnTo>
                      <a:pt x="121" y="16"/>
                    </a:lnTo>
                    <a:lnTo>
                      <a:pt x="121" y="8"/>
                    </a:lnTo>
                    <a:lnTo>
                      <a:pt x="112" y="8"/>
                    </a:lnTo>
                    <a:lnTo>
                      <a:pt x="112" y="8"/>
                    </a:lnTo>
                    <a:lnTo>
                      <a:pt x="112" y="8"/>
                    </a:lnTo>
                    <a:lnTo>
                      <a:pt x="112" y="8"/>
                    </a:lnTo>
                    <a:lnTo>
                      <a:pt x="112" y="8"/>
                    </a:lnTo>
                    <a:lnTo>
                      <a:pt x="112" y="8"/>
                    </a:lnTo>
                    <a:lnTo>
                      <a:pt x="112" y="8"/>
                    </a:lnTo>
                    <a:lnTo>
                      <a:pt x="112" y="8"/>
                    </a:lnTo>
                    <a:lnTo>
                      <a:pt x="112"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29" y="8"/>
                    </a:lnTo>
                    <a:lnTo>
                      <a:pt x="129"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24"/>
                    </a:lnTo>
                    <a:lnTo>
                      <a:pt x="145" y="24"/>
                    </a:lnTo>
                    <a:lnTo>
                      <a:pt x="145" y="24"/>
                    </a:lnTo>
                    <a:lnTo>
                      <a:pt x="145" y="24"/>
                    </a:lnTo>
                    <a:lnTo>
                      <a:pt x="145" y="24"/>
                    </a:lnTo>
                    <a:lnTo>
                      <a:pt x="145" y="24"/>
                    </a:lnTo>
                    <a:lnTo>
                      <a:pt x="153" y="16"/>
                    </a:lnTo>
                    <a:lnTo>
                      <a:pt x="153" y="24"/>
                    </a:lnTo>
                    <a:lnTo>
                      <a:pt x="153" y="16"/>
                    </a:lnTo>
                    <a:lnTo>
                      <a:pt x="153" y="16"/>
                    </a:lnTo>
                    <a:lnTo>
                      <a:pt x="153" y="16"/>
                    </a:lnTo>
                    <a:lnTo>
                      <a:pt x="153" y="16"/>
                    </a:lnTo>
                    <a:lnTo>
                      <a:pt x="153"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61" y="8"/>
                    </a:lnTo>
                    <a:lnTo>
                      <a:pt x="153" y="8"/>
                    </a:lnTo>
                    <a:lnTo>
                      <a:pt x="161" y="8"/>
                    </a:lnTo>
                    <a:lnTo>
                      <a:pt x="169" y="8"/>
                    </a:lnTo>
                    <a:lnTo>
                      <a:pt x="169" y="8"/>
                    </a:lnTo>
                    <a:lnTo>
                      <a:pt x="169" y="8"/>
                    </a:lnTo>
                    <a:lnTo>
                      <a:pt x="169" y="8"/>
                    </a:lnTo>
                    <a:lnTo>
                      <a:pt x="169" y="8"/>
                    </a:lnTo>
                    <a:lnTo>
                      <a:pt x="169" y="8"/>
                    </a:lnTo>
                    <a:lnTo>
                      <a:pt x="169" y="8"/>
                    </a:lnTo>
                    <a:lnTo>
                      <a:pt x="169" y="16"/>
                    </a:lnTo>
                    <a:lnTo>
                      <a:pt x="169" y="16"/>
                    </a:lnTo>
                    <a:lnTo>
                      <a:pt x="169" y="16"/>
                    </a:lnTo>
                    <a:lnTo>
                      <a:pt x="169" y="16"/>
                    </a:lnTo>
                    <a:lnTo>
                      <a:pt x="169" y="16"/>
                    </a:lnTo>
                    <a:lnTo>
                      <a:pt x="169" y="16"/>
                    </a:lnTo>
                    <a:lnTo>
                      <a:pt x="169" y="16"/>
                    </a:lnTo>
                    <a:lnTo>
                      <a:pt x="169" y="16"/>
                    </a:lnTo>
                    <a:lnTo>
                      <a:pt x="169" y="16"/>
                    </a:lnTo>
                    <a:lnTo>
                      <a:pt x="169" y="16"/>
                    </a:lnTo>
                    <a:lnTo>
                      <a:pt x="169" y="16"/>
                    </a:lnTo>
                    <a:lnTo>
                      <a:pt x="177" y="16"/>
                    </a:lnTo>
                    <a:lnTo>
                      <a:pt x="177" y="16"/>
                    </a:lnTo>
                    <a:lnTo>
                      <a:pt x="177" y="16"/>
                    </a:lnTo>
                    <a:lnTo>
                      <a:pt x="177" y="16"/>
                    </a:lnTo>
                    <a:lnTo>
                      <a:pt x="177" y="16"/>
                    </a:lnTo>
                    <a:lnTo>
                      <a:pt x="177" y="16"/>
                    </a:lnTo>
                    <a:lnTo>
                      <a:pt x="185" y="16"/>
                    </a:lnTo>
                    <a:lnTo>
                      <a:pt x="185" y="16"/>
                    </a:lnTo>
                    <a:lnTo>
                      <a:pt x="185" y="16"/>
                    </a:lnTo>
                    <a:lnTo>
                      <a:pt x="185" y="16"/>
                    </a:lnTo>
                    <a:lnTo>
                      <a:pt x="185" y="16"/>
                    </a:lnTo>
                    <a:lnTo>
                      <a:pt x="185" y="16"/>
                    </a:lnTo>
                    <a:lnTo>
                      <a:pt x="185" y="16"/>
                    </a:lnTo>
                    <a:lnTo>
                      <a:pt x="185" y="16"/>
                    </a:lnTo>
                    <a:lnTo>
                      <a:pt x="193" y="16"/>
                    </a:lnTo>
                    <a:lnTo>
                      <a:pt x="193" y="16"/>
                    </a:lnTo>
                    <a:lnTo>
                      <a:pt x="193" y="16"/>
                    </a:lnTo>
                    <a:lnTo>
                      <a:pt x="193" y="16"/>
                    </a:lnTo>
                    <a:lnTo>
                      <a:pt x="201" y="16"/>
                    </a:lnTo>
                    <a:lnTo>
                      <a:pt x="201" y="16"/>
                    </a:lnTo>
                    <a:lnTo>
                      <a:pt x="201" y="16"/>
                    </a:lnTo>
                    <a:lnTo>
                      <a:pt x="201" y="16"/>
                    </a:lnTo>
                    <a:lnTo>
                      <a:pt x="201" y="8"/>
                    </a:lnTo>
                    <a:lnTo>
                      <a:pt x="201" y="8"/>
                    </a:lnTo>
                    <a:lnTo>
                      <a:pt x="209" y="8"/>
                    </a:lnTo>
                    <a:lnTo>
                      <a:pt x="209" y="8"/>
                    </a:lnTo>
                    <a:lnTo>
                      <a:pt x="209" y="8"/>
                    </a:lnTo>
                    <a:lnTo>
                      <a:pt x="201" y="8"/>
                    </a:lnTo>
                    <a:lnTo>
                      <a:pt x="201" y="8"/>
                    </a:lnTo>
                    <a:lnTo>
                      <a:pt x="201"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0"/>
                    </a:lnTo>
                    <a:lnTo>
                      <a:pt x="209" y="0"/>
                    </a:lnTo>
                    <a:lnTo>
                      <a:pt x="217" y="0"/>
                    </a:lnTo>
                    <a:lnTo>
                      <a:pt x="217" y="0"/>
                    </a:lnTo>
                    <a:lnTo>
                      <a:pt x="217" y="8"/>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25" y="0"/>
                    </a:lnTo>
                    <a:lnTo>
                      <a:pt x="225" y="0"/>
                    </a:lnTo>
                    <a:lnTo>
                      <a:pt x="225" y="0"/>
                    </a:lnTo>
                    <a:lnTo>
                      <a:pt x="217" y="0"/>
                    </a:lnTo>
                    <a:lnTo>
                      <a:pt x="225" y="0"/>
                    </a:lnTo>
                    <a:lnTo>
                      <a:pt x="225" y="0"/>
                    </a:lnTo>
                    <a:lnTo>
                      <a:pt x="217" y="0"/>
                    </a:lnTo>
                    <a:close/>
                    <a:moveTo>
                      <a:pt x="225" y="0"/>
                    </a:moveTo>
                    <a:lnTo>
                      <a:pt x="225" y="0"/>
                    </a:lnTo>
                    <a:lnTo>
                      <a:pt x="225"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8"/>
                    </a:lnTo>
                    <a:lnTo>
                      <a:pt x="217" y="8"/>
                    </a:lnTo>
                    <a:lnTo>
                      <a:pt x="217"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1" y="8"/>
                    </a:lnTo>
                    <a:lnTo>
                      <a:pt x="201" y="8"/>
                    </a:lnTo>
                    <a:lnTo>
                      <a:pt x="209" y="8"/>
                    </a:lnTo>
                    <a:lnTo>
                      <a:pt x="209" y="8"/>
                    </a:lnTo>
                    <a:lnTo>
                      <a:pt x="209" y="8"/>
                    </a:lnTo>
                    <a:lnTo>
                      <a:pt x="209" y="8"/>
                    </a:lnTo>
                    <a:lnTo>
                      <a:pt x="201" y="16"/>
                    </a:lnTo>
                    <a:lnTo>
                      <a:pt x="201" y="16"/>
                    </a:lnTo>
                    <a:lnTo>
                      <a:pt x="201" y="16"/>
                    </a:lnTo>
                    <a:lnTo>
                      <a:pt x="201" y="16"/>
                    </a:lnTo>
                    <a:lnTo>
                      <a:pt x="201" y="16"/>
                    </a:lnTo>
                    <a:lnTo>
                      <a:pt x="201" y="16"/>
                    </a:lnTo>
                    <a:lnTo>
                      <a:pt x="193" y="16"/>
                    </a:lnTo>
                    <a:lnTo>
                      <a:pt x="193" y="16"/>
                    </a:lnTo>
                    <a:lnTo>
                      <a:pt x="193" y="16"/>
                    </a:lnTo>
                    <a:lnTo>
                      <a:pt x="193" y="16"/>
                    </a:lnTo>
                    <a:lnTo>
                      <a:pt x="193" y="16"/>
                    </a:lnTo>
                    <a:lnTo>
                      <a:pt x="185" y="16"/>
                    </a:lnTo>
                    <a:lnTo>
                      <a:pt x="185" y="16"/>
                    </a:lnTo>
                    <a:lnTo>
                      <a:pt x="185" y="16"/>
                    </a:lnTo>
                    <a:lnTo>
                      <a:pt x="185" y="16"/>
                    </a:lnTo>
                    <a:lnTo>
                      <a:pt x="185" y="16"/>
                    </a:lnTo>
                    <a:lnTo>
                      <a:pt x="185" y="16"/>
                    </a:lnTo>
                    <a:lnTo>
                      <a:pt x="185" y="16"/>
                    </a:lnTo>
                    <a:lnTo>
                      <a:pt x="177" y="16"/>
                    </a:lnTo>
                    <a:lnTo>
                      <a:pt x="177" y="16"/>
                    </a:lnTo>
                    <a:lnTo>
                      <a:pt x="177" y="16"/>
                    </a:lnTo>
                    <a:lnTo>
                      <a:pt x="177" y="16"/>
                    </a:lnTo>
                    <a:lnTo>
                      <a:pt x="177" y="16"/>
                    </a:lnTo>
                    <a:lnTo>
                      <a:pt x="177" y="16"/>
                    </a:lnTo>
                    <a:lnTo>
                      <a:pt x="169" y="16"/>
                    </a:lnTo>
                    <a:lnTo>
                      <a:pt x="169" y="16"/>
                    </a:lnTo>
                    <a:lnTo>
                      <a:pt x="169" y="16"/>
                    </a:lnTo>
                    <a:lnTo>
                      <a:pt x="169" y="16"/>
                    </a:lnTo>
                    <a:lnTo>
                      <a:pt x="169" y="16"/>
                    </a:lnTo>
                    <a:lnTo>
                      <a:pt x="169" y="16"/>
                    </a:lnTo>
                    <a:lnTo>
                      <a:pt x="169" y="16"/>
                    </a:lnTo>
                    <a:lnTo>
                      <a:pt x="169" y="16"/>
                    </a:lnTo>
                    <a:lnTo>
                      <a:pt x="169" y="16"/>
                    </a:lnTo>
                    <a:lnTo>
                      <a:pt x="169" y="16"/>
                    </a:lnTo>
                    <a:lnTo>
                      <a:pt x="169" y="8"/>
                    </a:lnTo>
                    <a:lnTo>
                      <a:pt x="169" y="8"/>
                    </a:lnTo>
                    <a:lnTo>
                      <a:pt x="169" y="8"/>
                    </a:lnTo>
                    <a:lnTo>
                      <a:pt x="169" y="8"/>
                    </a:lnTo>
                    <a:lnTo>
                      <a:pt x="169" y="8"/>
                    </a:lnTo>
                    <a:lnTo>
                      <a:pt x="169" y="8"/>
                    </a:lnTo>
                    <a:lnTo>
                      <a:pt x="161" y="8"/>
                    </a:lnTo>
                    <a:lnTo>
                      <a:pt x="161" y="16"/>
                    </a:lnTo>
                    <a:lnTo>
                      <a:pt x="161"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53" y="16"/>
                    </a:lnTo>
                    <a:lnTo>
                      <a:pt x="153" y="24"/>
                    </a:lnTo>
                    <a:lnTo>
                      <a:pt x="153" y="24"/>
                    </a:lnTo>
                    <a:lnTo>
                      <a:pt x="153" y="16"/>
                    </a:lnTo>
                    <a:lnTo>
                      <a:pt x="153" y="16"/>
                    </a:lnTo>
                    <a:lnTo>
                      <a:pt x="153" y="24"/>
                    </a:lnTo>
                    <a:lnTo>
                      <a:pt x="153" y="24"/>
                    </a:lnTo>
                    <a:lnTo>
                      <a:pt x="145" y="24"/>
                    </a:lnTo>
                    <a:lnTo>
                      <a:pt x="145" y="24"/>
                    </a:lnTo>
                    <a:lnTo>
                      <a:pt x="145" y="24"/>
                    </a:lnTo>
                    <a:lnTo>
                      <a:pt x="145" y="24"/>
                    </a:lnTo>
                    <a:lnTo>
                      <a:pt x="145" y="24"/>
                    </a:lnTo>
                    <a:lnTo>
                      <a:pt x="145" y="24"/>
                    </a:lnTo>
                    <a:lnTo>
                      <a:pt x="145" y="24"/>
                    </a:lnTo>
                    <a:lnTo>
                      <a:pt x="145" y="24"/>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29" y="16"/>
                    </a:lnTo>
                    <a:lnTo>
                      <a:pt x="129"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12" y="8"/>
                    </a:lnTo>
                    <a:lnTo>
                      <a:pt x="112" y="8"/>
                    </a:lnTo>
                    <a:lnTo>
                      <a:pt x="112" y="8"/>
                    </a:lnTo>
                    <a:lnTo>
                      <a:pt x="112" y="8"/>
                    </a:lnTo>
                    <a:lnTo>
                      <a:pt x="112" y="8"/>
                    </a:lnTo>
                    <a:lnTo>
                      <a:pt x="112" y="8"/>
                    </a:lnTo>
                    <a:lnTo>
                      <a:pt x="112" y="8"/>
                    </a:lnTo>
                    <a:lnTo>
                      <a:pt x="112" y="8"/>
                    </a:lnTo>
                    <a:lnTo>
                      <a:pt x="121" y="8"/>
                    </a:lnTo>
                    <a:lnTo>
                      <a:pt x="121" y="8"/>
                    </a:lnTo>
                    <a:lnTo>
                      <a:pt x="121" y="16"/>
                    </a:lnTo>
                    <a:lnTo>
                      <a:pt x="121" y="16"/>
                    </a:lnTo>
                    <a:lnTo>
                      <a:pt x="129" y="24"/>
                    </a:lnTo>
                    <a:lnTo>
                      <a:pt x="129" y="32"/>
                    </a:lnTo>
                    <a:lnTo>
                      <a:pt x="129" y="32"/>
                    </a:lnTo>
                    <a:lnTo>
                      <a:pt x="129" y="41"/>
                    </a:lnTo>
                    <a:lnTo>
                      <a:pt x="129" y="41"/>
                    </a:lnTo>
                    <a:lnTo>
                      <a:pt x="129" y="41"/>
                    </a:lnTo>
                    <a:lnTo>
                      <a:pt x="137" y="41"/>
                    </a:lnTo>
                    <a:lnTo>
                      <a:pt x="137" y="41"/>
                    </a:lnTo>
                    <a:lnTo>
                      <a:pt x="137" y="49"/>
                    </a:lnTo>
                    <a:lnTo>
                      <a:pt x="137" y="49"/>
                    </a:lnTo>
                    <a:lnTo>
                      <a:pt x="137" y="57"/>
                    </a:lnTo>
                    <a:lnTo>
                      <a:pt x="137" y="57"/>
                    </a:lnTo>
                    <a:lnTo>
                      <a:pt x="137" y="57"/>
                    </a:lnTo>
                    <a:lnTo>
                      <a:pt x="137" y="57"/>
                    </a:lnTo>
                    <a:lnTo>
                      <a:pt x="137" y="57"/>
                    </a:lnTo>
                    <a:lnTo>
                      <a:pt x="137" y="57"/>
                    </a:lnTo>
                    <a:lnTo>
                      <a:pt x="137" y="57"/>
                    </a:lnTo>
                    <a:lnTo>
                      <a:pt x="129" y="57"/>
                    </a:lnTo>
                    <a:lnTo>
                      <a:pt x="129" y="57"/>
                    </a:lnTo>
                    <a:lnTo>
                      <a:pt x="129" y="65"/>
                    </a:lnTo>
                    <a:lnTo>
                      <a:pt x="129" y="65"/>
                    </a:lnTo>
                    <a:lnTo>
                      <a:pt x="129" y="65"/>
                    </a:lnTo>
                    <a:lnTo>
                      <a:pt x="121" y="65"/>
                    </a:lnTo>
                    <a:lnTo>
                      <a:pt x="121" y="65"/>
                    </a:lnTo>
                    <a:lnTo>
                      <a:pt x="121" y="65"/>
                    </a:lnTo>
                    <a:lnTo>
                      <a:pt x="121" y="65"/>
                    </a:lnTo>
                    <a:lnTo>
                      <a:pt x="121" y="65"/>
                    </a:lnTo>
                    <a:lnTo>
                      <a:pt x="121" y="65"/>
                    </a:lnTo>
                    <a:lnTo>
                      <a:pt x="121" y="65"/>
                    </a:lnTo>
                    <a:lnTo>
                      <a:pt x="121" y="65"/>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9" y="81"/>
                    </a:lnTo>
                    <a:lnTo>
                      <a:pt x="129" y="81"/>
                    </a:lnTo>
                    <a:lnTo>
                      <a:pt x="129" y="81"/>
                    </a:lnTo>
                    <a:lnTo>
                      <a:pt x="129" y="81"/>
                    </a:lnTo>
                    <a:lnTo>
                      <a:pt x="129" y="81"/>
                    </a:lnTo>
                    <a:lnTo>
                      <a:pt x="129" y="81"/>
                    </a:lnTo>
                    <a:lnTo>
                      <a:pt x="129" y="89"/>
                    </a:lnTo>
                    <a:lnTo>
                      <a:pt x="129" y="89"/>
                    </a:lnTo>
                    <a:lnTo>
                      <a:pt x="129" y="89"/>
                    </a:lnTo>
                    <a:lnTo>
                      <a:pt x="129" y="89"/>
                    </a:lnTo>
                    <a:lnTo>
                      <a:pt x="129" y="97"/>
                    </a:lnTo>
                    <a:lnTo>
                      <a:pt x="129" y="97"/>
                    </a:lnTo>
                    <a:lnTo>
                      <a:pt x="129" y="105"/>
                    </a:lnTo>
                    <a:lnTo>
                      <a:pt x="129" y="97"/>
                    </a:lnTo>
                    <a:lnTo>
                      <a:pt x="129" y="105"/>
                    </a:lnTo>
                    <a:lnTo>
                      <a:pt x="129"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13"/>
                    </a:lnTo>
                    <a:lnTo>
                      <a:pt x="121" y="113"/>
                    </a:lnTo>
                    <a:lnTo>
                      <a:pt x="121" y="113"/>
                    </a:lnTo>
                    <a:lnTo>
                      <a:pt x="129" y="113"/>
                    </a:lnTo>
                    <a:lnTo>
                      <a:pt x="129" y="113"/>
                    </a:lnTo>
                    <a:lnTo>
                      <a:pt x="129" y="113"/>
                    </a:lnTo>
                    <a:lnTo>
                      <a:pt x="129" y="113"/>
                    </a:lnTo>
                    <a:lnTo>
                      <a:pt x="129" y="113"/>
                    </a:lnTo>
                    <a:lnTo>
                      <a:pt x="129" y="113"/>
                    </a:lnTo>
                    <a:lnTo>
                      <a:pt x="129" y="113"/>
                    </a:lnTo>
                    <a:lnTo>
                      <a:pt x="129" y="113"/>
                    </a:lnTo>
                    <a:lnTo>
                      <a:pt x="129" y="121"/>
                    </a:lnTo>
                    <a:lnTo>
                      <a:pt x="129" y="121"/>
                    </a:lnTo>
                    <a:lnTo>
                      <a:pt x="129" y="121"/>
                    </a:lnTo>
                    <a:lnTo>
                      <a:pt x="129" y="121"/>
                    </a:lnTo>
                    <a:lnTo>
                      <a:pt x="129" y="129"/>
                    </a:lnTo>
                    <a:lnTo>
                      <a:pt x="129" y="129"/>
                    </a:lnTo>
                    <a:lnTo>
                      <a:pt x="129" y="129"/>
                    </a:lnTo>
                    <a:lnTo>
                      <a:pt x="129" y="129"/>
                    </a:lnTo>
                    <a:lnTo>
                      <a:pt x="129" y="137"/>
                    </a:lnTo>
                    <a:lnTo>
                      <a:pt x="129" y="137"/>
                    </a:lnTo>
                    <a:lnTo>
                      <a:pt x="129" y="137"/>
                    </a:lnTo>
                    <a:lnTo>
                      <a:pt x="129" y="137"/>
                    </a:lnTo>
                    <a:lnTo>
                      <a:pt x="129" y="137"/>
                    </a:lnTo>
                    <a:lnTo>
                      <a:pt x="129" y="137"/>
                    </a:lnTo>
                    <a:lnTo>
                      <a:pt x="129" y="137"/>
                    </a:lnTo>
                    <a:lnTo>
                      <a:pt x="129" y="137"/>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62"/>
                    </a:lnTo>
                    <a:lnTo>
                      <a:pt x="129" y="162"/>
                    </a:lnTo>
                    <a:lnTo>
                      <a:pt x="129" y="162"/>
                    </a:lnTo>
                    <a:lnTo>
                      <a:pt x="129" y="162"/>
                    </a:lnTo>
                    <a:lnTo>
                      <a:pt x="129" y="162"/>
                    </a:lnTo>
                    <a:lnTo>
                      <a:pt x="129" y="162"/>
                    </a:lnTo>
                    <a:lnTo>
                      <a:pt x="129" y="162"/>
                    </a:lnTo>
                    <a:lnTo>
                      <a:pt x="129" y="162"/>
                    </a:lnTo>
                    <a:lnTo>
                      <a:pt x="129" y="162"/>
                    </a:lnTo>
                    <a:lnTo>
                      <a:pt x="129" y="170"/>
                    </a:lnTo>
                    <a:lnTo>
                      <a:pt x="129" y="170"/>
                    </a:lnTo>
                    <a:lnTo>
                      <a:pt x="129" y="170"/>
                    </a:lnTo>
                    <a:lnTo>
                      <a:pt x="129" y="170"/>
                    </a:lnTo>
                    <a:lnTo>
                      <a:pt x="129" y="170"/>
                    </a:lnTo>
                    <a:lnTo>
                      <a:pt x="129" y="170"/>
                    </a:lnTo>
                    <a:lnTo>
                      <a:pt x="129" y="170"/>
                    </a:lnTo>
                    <a:lnTo>
                      <a:pt x="129" y="170"/>
                    </a:lnTo>
                    <a:lnTo>
                      <a:pt x="121" y="170"/>
                    </a:lnTo>
                    <a:lnTo>
                      <a:pt x="121" y="170"/>
                    </a:lnTo>
                    <a:lnTo>
                      <a:pt x="121" y="170"/>
                    </a:lnTo>
                    <a:lnTo>
                      <a:pt x="121" y="170"/>
                    </a:lnTo>
                    <a:lnTo>
                      <a:pt x="129" y="170"/>
                    </a:lnTo>
                    <a:lnTo>
                      <a:pt x="129" y="170"/>
                    </a:lnTo>
                    <a:lnTo>
                      <a:pt x="121" y="178"/>
                    </a:lnTo>
                    <a:lnTo>
                      <a:pt x="121" y="178"/>
                    </a:lnTo>
                    <a:lnTo>
                      <a:pt x="121" y="178"/>
                    </a:lnTo>
                    <a:lnTo>
                      <a:pt x="121" y="178"/>
                    </a:lnTo>
                    <a:lnTo>
                      <a:pt x="121" y="178"/>
                    </a:lnTo>
                    <a:lnTo>
                      <a:pt x="121" y="178"/>
                    </a:lnTo>
                    <a:lnTo>
                      <a:pt x="129" y="178"/>
                    </a:lnTo>
                    <a:lnTo>
                      <a:pt x="129" y="178"/>
                    </a:lnTo>
                    <a:lnTo>
                      <a:pt x="129" y="178"/>
                    </a:lnTo>
                    <a:lnTo>
                      <a:pt x="129" y="178"/>
                    </a:lnTo>
                    <a:lnTo>
                      <a:pt x="129" y="186"/>
                    </a:lnTo>
                    <a:lnTo>
                      <a:pt x="129" y="186"/>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94"/>
                    </a:lnTo>
                    <a:lnTo>
                      <a:pt x="129" y="194"/>
                    </a:lnTo>
                    <a:lnTo>
                      <a:pt x="129" y="194"/>
                    </a:lnTo>
                    <a:lnTo>
                      <a:pt x="129" y="194"/>
                    </a:lnTo>
                    <a:lnTo>
                      <a:pt x="129" y="194"/>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9" y="202"/>
                    </a:lnTo>
                    <a:lnTo>
                      <a:pt x="129" y="202"/>
                    </a:lnTo>
                    <a:lnTo>
                      <a:pt x="129" y="210"/>
                    </a:lnTo>
                    <a:lnTo>
                      <a:pt x="129" y="210"/>
                    </a:lnTo>
                    <a:lnTo>
                      <a:pt x="129" y="210"/>
                    </a:lnTo>
                    <a:lnTo>
                      <a:pt x="129" y="210"/>
                    </a:lnTo>
                    <a:lnTo>
                      <a:pt x="129" y="210"/>
                    </a:lnTo>
                    <a:lnTo>
                      <a:pt x="129" y="210"/>
                    </a:lnTo>
                    <a:lnTo>
                      <a:pt x="129" y="210"/>
                    </a:lnTo>
                    <a:lnTo>
                      <a:pt x="129" y="210"/>
                    </a:lnTo>
                    <a:lnTo>
                      <a:pt x="129" y="210"/>
                    </a:lnTo>
                    <a:lnTo>
                      <a:pt x="129" y="218"/>
                    </a:lnTo>
                    <a:lnTo>
                      <a:pt x="129" y="218"/>
                    </a:lnTo>
                    <a:lnTo>
                      <a:pt x="129" y="218"/>
                    </a:lnTo>
                    <a:lnTo>
                      <a:pt x="129" y="218"/>
                    </a:lnTo>
                    <a:lnTo>
                      <a:pt x="129" y="218"/>
                    </a:lnTo>
                    <a:lnTo>
                      <a:pt x="129" y="218"/>
                    </a:lnTo>
                    <a:lnTo>
                      <a:pt x="129" y="218"/>
                    </a:lnTo>
                    <a:lnTo>
                      <a:pt x="129" y="218"/>
                    </a:lnTo>
                    <a:lnTo>
                      <a:pt x="129" y="226"/>
                    </a:lnTo>
                    <a:lnTo>
                      <a:pt x="121" y="234"/>
                    </a:lnTo>
                    <a:lnTo>
                      <a:pt x="121" y="234"/>
                    </a:lnTo>
                    <a:lnTo>
                      <a:pt x="121" y="234"/>
                    </a:lnTo>
                    <a:lnTo>
                      <a:pt x="121" y="234"/>
                    </a:lnTo>
                    <a:lnTo>
                      <a:pt x="121" y="234"/>
                    </a:lnTo>
                    <a:lnTo>
                      <a:pt x="121" y="234"/>
                    </a:lnTo>
                    <a:lnTo>
                      <a:pt x="121" y="234"/>
                    </a:lnTo>
                    <a:lnTo>
                      <a:pt x="121" y="234"/>
                    </a:lnTo>
                    <a:lnTo>
                      <a:pt x="121" y="234"/>
                    </a:lnTo>
                    <a:lnTo>
                      <a:pt x="121" y="234"/>
                    </a:lnTo>
                    <a:lnTo>
                      <a:pt x="121" y="242"/>
                    </a:lnTo>
                    <a:lnTo>
                      <a:pt x="121" y="242"/>
                    </a:lnTo>
                    <a:lnTo>
                      <a:pt x="121" y="242"/>
                    </a:lnTo>
                    <a:lnTo>
                      <a:pt x="121" y="242"/>
                    </a:lnTo>
                    <a:lnTo>
                      <a:pt x="121" y="242"/>
                    </a:lnTo>
                    <a:lnTo>
                      <a:pt x="121" y="242"/>
                    </a:lnTo>
                    <a:lnTo>
                      <a:pt x="121" y="242"/>
                    </a:lnTo>
                    <a:lnTo>
                      <a:pt x="129" y="242"/>
                    </a:lnTo>
                    <a:lnTo>
                      <a:pt x="129" y="242"/>
                    </a:lnTo>
                    <a:lnTo>
                      <a:pt x="129" y="242"/>
                    </a:lnTo>
                    <a:lnTo>
                      <a:pt x="121" y="242"/>
                    </a:lnTo>
                    <a:lnTo>
                      <a:pt x="121" y="242"/>
                    </a:lnTo>
                    <a:lnTo>
                      <a:pt x="121" y="250"/>
                    </a:lnTo>
                    <a:lnTo>
                      <a:pt x="121" y="250"/>
                    </a:lnTo>
                    <a:lnTo>
                      <a:pt x="121" y="258"/>
                    </a:lnTo>
                    <a:lnTo>
                      <a:pt x="121" y="258"/>
                    </a:lnTo>
                    <a:lnTo>
                      <a:pt x="121" y="258"/>
                    </a:lnTo>
                    <a:lnTo>
                      <a:pt x="121" y="258"/>
                    </a:lnTo>
                    <a:lnTo>
                      <a:pt x="112" y="267"/>
                    </a:lnTo>
                    <a:lnTo>
                      <a:pt x="112" y="267"/>
                    </a:lnTo>
                    <a:lnTo>
                      <a:pt x="112" y="267"/>
                    </a:lnTo>
                    <a:lnTo>
                      <a:pt x="112" y="267"/>
                    </a:lnTo>
                    <a:lnTo>
                      <a:pt x="112" y="267"/>
                    </a:lnTo>
                    <a:lnTo>
                      <a:pt x="112" y="267"/>
                    </a:lnTo>
                    <a:lnTo>
                      <a:pt x="112" y="267"/>
                    </a:lnTo>
                    <a:lnTo>
                      <a:pt x="112" y="267"/>
                    </a:lnTo>
                    <a:lnTo>
                      <a:pt x="121" y="267"/>
                    </a:lnTo>
                    <a:lnTo>
                      <a:pt x="121" y="267"/>
                    </a:lnTo>
                    <a:lnTo>
                      <a:pt x="121" y="275"/>
                    </a:lnTo>
                    <a:lnTo>
                      <a:pt x="121" y="275"/>
                    </a:lnTo>
                    <a:lnTo>
                      <a:pt x="121" y="275"/>
                    </a:lnTo>
                    <a:lnTo>
                      <a:pt x="121" y="275"/>
                    </a:lnTo>
                    <a:lnTo>
                      <a:pt x="121" y="275"/>
                    </a:lnTo>
                    <a:lnTo>
                      <a:pt x="121" y="275"/>
                    </a:lnTo>
                    <a:lnTo>
                      <a:pt x="121" y="275"/>
                    </a:lnTo>
                    <a:lnTo>
                      <a:pt x="121" y="275"/>
                    </a:lnTo>
                    <a:lnTo>
                      <a:pt x="112" y="283"/>
                    </a:lnTo>
                    <a:lnTo>
                      <a:pt x="112" y="283"/>
                    </a:lnTo>
                    <a:lnTo>
                      <a:pt x="112" y="283"/>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307"/>
                    </a:lnTo>
                    <a:lnTo>
                      <a:pt x="112" y="307"/>
                    </a:lnTo>
                    <a:lnTo>
                      <a:pt x="112" y="315"/>
                    </a:lnTo>
                    <a:lnTo>
                      <a:pt x="104" y="315"/>
                    </a:lnTo>
                    <a:lnTo>
                      <a:pt x="112" y="315"/>
                    </a:lnTo>
                    <a:lnTo>
                      <a:pt x="112" y="315"/>
                    </a:lnTo>
                    <a:lnTo>
                      <a:pt x="104" y="315"/>
                    </a:lnTo>
                    <a:lnTo>
                      <a:pt x="104" y="315"/>
                    </a:lnTo>
                    <a:lnTo>
                      <a:pt x="104" y="315"/>
                    </a:lnTo>
                    <a:lnTo>
                      <a:pt x="104" y="315"/>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31"/>
                    </a:lnTo>
                    <a:lnTo>
                      <a:pt x="104" y="331"/>
                    </a:lnTo>
                    <a:lnTo>
                      <a:pt x="104" y="331"/>
                    </a:lnTo>
                    <a:lnTo>
                      <a:pt x="104" y="331"/>
                    </a:lnTo>
                    <a:lnTo>
                      <a:pt x="104" y="331"/>
                    </a:lnTo>
                    <a:lnTo>
                      <a:pt x="104" y="331"/>
                    </a:lnTo>
                    <a:lnTo>
                      <a:pt x="104" y="339"/>
                    </a:lnTo>
                    <a:lnTo>
                      <a:pt x="104" y="339"/>
                    </a:lnTo>
                    <a:lnTo>
                      <a:pt x="104" y="339"/>
                    </a:lnTo>
                    <a:lnTo>
                      <a:pt x="104" y="339"/>
                    </a:lnTo>
                    <a:lnTo>
                      <a:pt x="104" y="347"/>
                    </a:lnTo>
                    <a:lnTo>
                      <a:pt x="104" y="347"/>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63"/>
                    </a:lnTo>
                    <a:lnTo>
                      <a:pt x="104" y="363"/>
                    </a:lnTo>
                    <a:lnTo>
                      <a:pt x="104" y="363"/>
                    </a:lnTo>
                    <a:lnTo>
                      <a:pt x="104" y="363"/>
                    </a:lnTo>
                    <a:lnTo>
                      <a:pt x="104" y="363"/>
                    </a:lnTo>
                    <a:lnTo>
                      <a:pt x="104" y="363"/>
                    </a:lnTo>
                    <a:lnTo>
                      <a:pt x="104" y="363"/>
                    </a:lnTo>
                    <a:lnTo>
                      <a:pt x="104" y="363"/>
                    </a:lnTo>
                    <a:lnTo>
                      <a:pt x="104" y="371"/>
                    </a:lnTo>
                    <a:lnTo>
                      <a:pt x="104" y="371"/>
                    </a:lnTo>
                    <a:lnTo>
                      <a:pt x="104" y="363"/>
                    </a:lnTo>
                    <a:lnTo>
                      <a:pt x="104" y="371"/>
                    </a:lnTo>
                    <a:lnTo>
                      <a:pt x="104" y="371"/>
                    </a:lnTo>
                    <a:lnTo>
                      <a:pt x="104" y="371"/>
                    </a:lnTo>
                    <a:lnTo>
                      <a:pt x="104" y="371"/>
                    </a:lnTo>
                    <a:lnTo>
                      <a:pt x="104" y="388"/>
                    </a:lnTo>
                    <a:lnTo>
                      <a:pt x="104" y="388"/>
                    </a:lnTo>
                    <a:lnTo>
                      <a:pt x="104" y="388"/>
                    </a:lnTo>
                    <a:lnTo>
                      <a:pt x="104" y="388"/>
                    </a:lnTo>
                    <a:lnTo>
                      <a:pt x="104" y="396"/>
                    </a:lnTo>
                    <a:lnTo>
                      <a:pt x="104" y="396"/>
                    </a:lnTo>
                    <a:lnTo>
                      <a:pt x="104" y="404"/>
                    </a:lnTo>
                    <a:lnTo>
                      <a:pt x="104" y="404"/>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96" y="420"/>
                    </a:lnTo>
                    <a:lnTo>
                      <a:pt x="96" y="420"/>
                    </a:lnTo>
                    <a:lnTo>
                      <a:pt x="96" y="428"/>
                    </a:lnTo>
                    <a:lnTo>
                      <a:pt x="96" y="428"/>
                    </a:lnTo>
                    <a:lnTo>
                      <a:pt x="96" y="436"/>
                    </a:lnTo>
                    <a:lnTo>
                      <a:pt x="96" y="436"/>
                    </a:lnTo>
                    <a:lnTo>
                      <a:pt x="96" y="436"/>
                    </a:lnTo>
                    <a:lnTo>
                      <a:pt x="96" y="436"/>
                    </a:lnTo>
                    <a:lnTo>
                      <a:pt x="96" y="436"/>
                    </a:lnTo>
                    <a:lnTo>
                      <a:pt x="96" y="436"/>
                    </a:lnTo>
                    <a:lnTo>
                      <a:pt x="96" y="444"/>
                    </a:lnTo>
                    <a:lnTo>
                      <a:pt x="96" y="444"/>
                    </a:lnTo>
                    <a:lnTo>
                      <a:pt x="96" y="444"/>
                    </a:lnTo>
                    <a:lnTo>
                      <a:pt x="96" y="444"/>
                    </a:lnTo>
                    <a:lnTo>
                      <a:pt x="96" y="444"/>
                    </a:lnTo>
                    <a:lnTo>
                      <a:pt x="96" y="444"/>
                    </a:lnTo>
                    <a:lnTo>
                      <a:pt x="96" y="444"/>
                    </a:lnTo>
                    <a:lnTo>
                      <a:pt x="96" y="444"/>
                    </a:lnTo>
                    <a:lnTo>
                      <a:pt x="96" y="444"/>
                    </a:lnTo>
                    <a:lnTo>
                      <a:pt x="96" y="452"/>
                    </a:lnTo>
                    <a:lnTo>
                      <a:pt x="96" y="460"/>
                    </a:lnTo>
                    <a:lnTo>
                      <a:pt x="96" y="460"/>
                    </a:lnTo>
                    <a:lnTo>
                      <a:pt x="96" y="468"/>
                    </a:lnTo>
                    <a:lnTo>
                      <a:pt x="96" y="460"/>
                    </a:lnTo>
                    <a:lnTo>
                      <a:pt x="96" y="468"/>
                    </a:lnTo>
                    <a:lnTo>
                      <a:pt x="96" y="468"/>
                    </a:lnTo>
                    <a:lnTo>
                      <a:pt x="96" y="468"/>
                    </a:lnTo>
                    <a:lnTo>
                      <a:pt x="96" y="468"/>
                    </a:lnTo>
                    <a:lnTo>
                      <a:pt x="88" y="476"/>
                    </a:lnTo>
                    <a:lnTo>
                      <a:pt x="88" y="476"/>
                    </a:lnTo>
                    <a:lnTo>
                      <a:pt x="88" y="476"/>
                    </a:lnTo>
                    <a:lnTo>
                      <a:pt x="88" y="476"/>
                    </a:lnTo>
                    <a:lnTo>
                      <a:pt x="96" y="476"/>
                    </a:lnTo>
                    <a:lnTo>
                      <a:pt x="96" y="476"/>
                    </a:lnTo>
                    <a:lnTo>
                      <a:pt x="88" y="476"/>
                    </a:lnTo>
                    <a:lnTo>
                      <a:pt x="88" y="476"/>
                    </a:lnTo>
                    <a:lnTo>
                      <a:pt x="96" y="476"/>
                    </a:lnTo>
                    <a:lnTo>
                      <a:pt x="96" y="476"/>
                    </a:lnTo>
                    <a:lnTo>
                      <a:pt x="96" y="484"/>
                    </a:lnTo>
                    <a:lnTo>
                      <a:pt x="96" y="484"/>
                    </a:lnTo>
                    <a:lnTo>
                      <a:pt x="96" y="484"/>
                    </a:lnTo>
                    <a:lnTo>
                      <a:pt x="96" y="484"/>
                    </a:lnTo>
                    <a:lnTo>
                      <a:pt x="96" y="492"/>
                    </a:lnTo>
                    <a:lnTo>
                      <a:pt x="96" y="492"/>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25"/>
                    </a:lnTo>
                    <a:lnTo>
                      <a:pt x="88" y="525"/>
                    </a:lnTo>
                    <a:lnTo>
                      <a:pt x="88" y="533"/>
                    </a:lnTo>
                    <a:lnTo>
                      <a:pt x="88" y="541"/>
                    </a:lnTo>
                    <a:lnTo>
                      <a:pt x="88" y="541"/>
                    </a:lnTo>
                    <a:lnTo>
                      <a:pt x="88" y="541"/>
                    </a:lnTo>
                    <a:lnTo>
                      <a:pt x="88" y="549"/>
                    </a:lnTo>
                    <a:lnTo>
                      <a:pt x="88" y="549"/>
                    </a:lnTo>
                    <a:lnTo>
                      <a:pt x="88" y="549"/>
                    </a:lnTo>
                    <a:lnTo>
                      <a:pt x="88" y="549"/>
                    </a:lnTo>
                    <a:lnTo>
                      <a:pt x="80" y="557"/>
                    </a:lnTo>
                    <a:lnTo>
                      <a:pt x="80" y="565"/>
                    </a:lnTo>
                    <a:lnTo>
                      <a:pt x="80" y="573"/>
                    </a:lnTo>
                    <a:lnTo>
                      <a:pt x="80" y="573"/>
                    </a:lnTo>
                    <a:lnTo>
                      <a:pt x="80" y="573"/>
                    </a:lnTo>
                    <a:lnTo>
                      <a:pt x="80" y="573"/>
                    </a:lnTo>
                    <a:lnTo>
                      <a:pt x="80" y="573"/>
                    </a:lnTo>
                    <a:lnTo>
                      <a:pt x="80" y="573"/>
                    </a:lnTo>
                    <a:lnTo>
                      <a:pt x="80" y="581"/>
                    </a:lnTo>
                    <a:lnTo>
                      <a:pt x="72" y="573"/>
                    </a:lnTo>
                    <a:lnTo>
                      <a:pt x="80" y="581"/>
                    </a:lnTo>
                    <a:lnTo>
                      <a:pt x="80" y="581"/>
                    </a:lnTo>
                    <a:lnTo>
                      <a:pt x="80" y="581"/>
                    </a:lnTo>
                    <a:lnTo>
                      <a:pt x="80" y="581"/>
                    </a:lnTo>
                    <a:lnTo>
                      <a:pt x="80" y="581"/>
                    </a:lnTo>
                    <a:lnTo>
                      <a:pt x="80" y="581"/>
                    </a:lnTo>
                    <a:lnTo>
                      <a:pt x="80" y="581"/>
                    </a:lnTo>
                    <a:lnTo>
                      <a:pt x="80" y="581"/>
                    </a:lnTo>
                    <a:lnTo>
                      <a:pt x="80" y="581"/>
                    </a:lnTo>
                    <a:lnTo>
                      <a:pt x="72" y="589"/>
                    </a:lnTo>
                    <a:lnTo>
                      <a:pt x="72" y="605"/>
                    </a:lnTo>
                    <a:lnTo>
                      <a:pt x="72" y="605"/>
                    </a:lnTo>
                    <a:lnTo>
                      <a:pt x="72" y="605"/>
                    </a:lnTo>
                    <a:lnTo>
                      <a:pt x="72" y="605"/>
                    </a:lnTo>
                    <a:lnTo>
                      <a:pt x="72" y="597"/>
                    </a:lnTo>
                    <a:lnTo>
                      <a:pt x="72" y="597"/>
                    </a:lnTo>
                    <a:lnTo>
                      <a:pt x="72" y="597"/>
                    </a:lnTo>
                    <a:lnTo>
                      <a:pt x="72" y="597"/>
                    </a:lnTo>
                    <a:lnTo>
                      <a:pt x="72" y="605"/>
                    </a:lnTo>
                    <a:lnTo>
                      <a:pt x="72" y="605"/>
                    </a:lnTo>
                    <a:lnTo>
                      <a:pt x="72" y="605"/>
                    </a:lnTo>
                    <a:lnTo>
                      <a:pt x="72" y="605"/>
                    </a:lnTo>
                    <a:lnTo>
                      <a:pt x="72" y="605"/>
                    </a:lnTo>
                    <a:lnTo>
                      <a:pt x="72" y="605"/>
                    </a:lnTo>
                    <a:lnTo>
                      <a:pt x="72" y="614"/>
                    </a:lnTo>
                    <a:lnTo>
                      <a:pt x="64" y="614"/>
                    </a:lnTo>
                    <a:lnTo>
                      <a:pt x="64" y="622"/>
                    </a:lnTo>
                    <a:lnTo>
                      <a:pt x="64" y="622"/>
                    </a:lnTo>
                    <a:lnTo>
                      <a:pt x="64" y="622"/>
                    </a:lnTo>
                    <a:lnTo>
                      <a:pt x="64" y="630"/>
                    </a:lnTo>
                    <a:lnTo>
                      <a:pt x="64" y="630"/>
                    </a:lnTo>
                    <a:lnTo>
                      <a:pt x="64" y="630"/>
                    </a:lnTo>
                    <a:lnTo>
                      <a:pt x="64" y="630"/>
                    </a:lnTo>
                    <a:lnTo>
                      <a:pt x="56" y="638"/>
                    </a:lnTo>
                    <a:lnTo>
                      <a:pt x="48" y="646"/>
                    </a:lnTo>
                    <a:lnTo>
                      <a:pt x="48" y="646"/>
                    </a:lnTo>
                    <a:lnTo>
                      <a:pt x="48" y="646"/>
                    </a:lnTo>
                    <a:lnTo>
                      <a:pt x="48" y="646"/>
                    </a:lnTo>
                    <a:lnTo>
                      <a:pt x="48" y="646"/>
                    </a:lnTo>
                    <a:lnTo>
                      <a:pt x="48" y="654"/>
                    </a:lnTo>
                    <a:lnTo>
                      <a:pt x="48" y="654"/>
                    </a:lnTo>
                    <a:lnTo>
                      <a:pt x="48" y="654"/>
                    </a:lnTo>
                    <a:lnTo>
                      <a:pt x="48" y="654"/>
                    </a:lnTo>
                    <a:lnTo>
                      <a:pt x="48" y="654"/>
                    </a:lnTo>
                    <a:lnTo>
                      <a:pt x="48" y="654"/>
                    </a:lnTo>
                    <a:lnTo>
                      <a:pt x="48" y="654"/>
                    </a:lnTo>
                    <a:lnTo>
                      <a:pt x="48" y="654"/>
                    </a:lnTo>
                    <a:lnTo>
                      <a:pt x="48" y="654"/>
                    </a:lnTo>
                    <a:lnTo>
                      <a:pt x="48" y="654"/>
                    </a:lnTo>
                    <a:lnTo>
                      <a:pt x="48"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62"/>
                    </a:lnTo>
                    <a:lnTo>
                      <a:pt x="40" y="662"/>
                    </a:lnTo>
                    <a:lnTo>
                      <a:pt x="40" y="662"/>
                    </a:lnTo>
                    <a:lnTo>
                      <a:pt x="40" y="662"/>
                    </a:lnTo>
                    <a:lnTo>
                      <a:pt x="40" y="662"/>
                    </a:lnTo>
                    <a:lnTo>
                      <a:pt x="40" y="662"/>
                    </a:lnTo>
                    <a:lnTo>
                      <a:pt x="40" y="662"/>
                    </a:lnTo>
                    <a:lnTo>
                      <a:pt x="40" y="662"/>
                    </a:lnTo>
                    <a:lnTo>
                      <a:pt x="40" y="662"/>
                    </a:lnTo>
                    <a:lnTo>
                      <a:pt x="40" y="662"/>
                    </a:lnTo>
                    <a:lnTo>
                      <a:pt x="40" y="662"/>
                    </a:lnTo>
                    <a:lnTo>
                      <a:pt x="40" y="670"/>
                    </a:lnTo>
                    <a:lnTo>
                      <a:pt x="40" y="670"/>
                    </a:lnTo>
                    <a:lnTo>
                      <a:pt x="40" y="678"/>
                    </a:lnTo>
                    <a:lnTo>
                      <a:pt x="40" y="678"/>
                    </a:lnTo>
                    <a:lnTo>
                      <a:pt x="40" y="678"/>
                    </a:lnTo>
                    <a:lnTo>
                      <a:pt x="40" y="678"/>
                    </a:lnTo>
                    <a:lnTo>
                      <a:pt x="40" y="686"/>
                    </a:lnTo>
                    <a:lnTo>
                      <a:pt x="40" y="686"/>
                    </a:lnTo>
                    <a:lnTo>
                      <a:pt x="32" y="694"/>
                    </a:lnTo>
                    <a:lnTo>
                      <a:pt x="32" y="694"/>
                    </a:lnTo>
                    <a:lnTo>
                      <a:pt x="32" y="694"/>
                    </a:lnTo>
                    <a:lnTo>
                      <a:pt x="32" y="694"/>
                    </a:lnTo>
                    <a:lnTo>
                      <a:pt x="32" y="702"/>
                    </a:lnTo>
                    <a:lnTo>
                      <a:pt x="32" y="702"/>
                    </a:lnTo>
                    <a:lnTo>
                      <a:pt x="32" y="702"/>
                    </a:lnTo>
                    <a:lnTo>
                      <a:pt x="32" y="702"/>
                    </a:lnTo>
                    <a:lnTo>
                      <a:pt x="32" y="702"/>
                    </a:lnTo>
                    <a:lnTo>
                      <a:pt x="32" y="702"/>
                    </a:lnTo>
                    <a:lnTo>
                      <a:pt x="32" y="710"/>
                    </a:lnTo>
                    <a:lnTo>
                      <a:pt x="32" y="710"/>
                    </a:lnTo>
                    <a:lnTo>
                      <a:pt x="32" y="710"/>
                    </a:lnTo>
                    <a:lnTo>
                      <a:pt x="32" y="718"/>
                    </a:lnTo>
                    <a:lnTo>
                      <a:pt x="32" y="718"/>
                    </a:lnTo>
                    <a:lnTo>
                      <a:pt x="32" y="718"/>
                    </a:lnTo>
                    <a:lnTo>
                      <a:pt x="24" y="718"/>
                    </a:lnTo>
                    <a:lnTo>
                      <a:pt x="24" y="726"/>
                    </a:lnTo>
                    <a:lnTo>
                      <a:pt x="24" y="726"/>
                    </a:lnTo>
                    <a:lnTo>
                      <a:pt x="24" y="735"/>
                    </a:lnTo>
                    <a:lnTo>
                      <a:pt x="24" y="743"/>
                    </a:lnTo>
                    <a:lnTo>
                      <a:pt x="24" y="743"/>
                    </a:lnTo>
                    <a:lnTo>
                      <a:pt x="24" y="743"/>
                    </a:lnTo>
                    <a:lnTo>
                      <a:pt x="24" y="743"/>
                    </a:lnTo>
                    <a:lnTo>
                      <a:pt x="16" y="751"/>
                    </a:lnTo>
                    <a:lnTo>
                      <a:pt x="16" y="751"/>
                    </a:lnTo>
                    <a:lnTo>
                      <a:pt x="16" y="751"/>
                    </a:lnTo>
                    <a:lnTo>
                      <a:pt x="16" y="751"/>
                    </a:lnTo>
                    <a:lnTo>
                      <a:pt x="16" y="751"/>
                    </a:lnTo>
                    <a:lnTo>
                      <a:pt x="16" y="751"/>
                    </a:lnTo>
                    <a:lnTo>
                      <a:pt x="16" y="751"/>
                    </a:lnTo>
                    <a:lnTo>
                      <a:pt x="16" y="759"/>
                    </a:lnTo>
                    <a:lnTo>
                      <a:pt x="8" y="759"/>
                    </a:lnTo>
                    <a:lnTo>
                      <a:pt x="8" y="759"/>
                    </a:lnTo>
                    <a:lnTo>
                      <a:pt x="8" y="759"/>
                    </a:lnTo>
                    <a:lnTo>
                      <a:pt x="8" y="759"/>
                    </a:lnTo>
                    <a:lnTo>
                      <a:pt x="8" y="759"/>
                    </a:lnTo>
                    <a:lnTo>
                      <a:pt x="8" y="759"/>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75"/>
                    </a:lnTo>
                    <a:lnTo>
                      <a:pt x="8" y="775"/>
                    </a:lnTo>
                    <a:lnTo>
                      <a:pt x="8" y="775"/>
                    </a:lnTo>
                    <a:lnTo>
                      <a:pt x="8" y="775"/>
                    </a:lnTo>
                    <a:lnTo>
                      <a:pt x="16" y="775"/>
                    </a:lnTo>
                    <a:lnTo>
                      <a:pt x="16" y="775"/>
                    </a:lnTo>
                    <a:lnTo>
                      <a:pt x="16" y="783"/>
                    </a:lnTo>
                    <a:lnTo>
                      <a:pt x="16" y="783"/>
                    </a:lnTo>
                    <a:lnTo>
                      <a:pt x="16" y="783"/>
                    </a:lnTo>
                    <a:lnTo>
                      <a:pt x="16" y="783"/>
                    </a:lnTo>
                    <a:lnTo>
                      <a:pt x="16" y="791"/>
                    </a:lnTo>
                    <a:lnTo>
                      <a:pt x="16" y="791"/>
                    </a:lnTo>
                    <a:lnTo>
                      <a:pt x="16" y="791"/>
                    </a:lnTo>
                    <a:lnTo>
                      <a:pt x="16" y="791"/>
                    </a:lnTo>
                    <a:lnTo>
                      <a:pt x="16" y="791"/>
                    </a:lnTo>
                    <a:lnTo>
                      <a:pt x="16" y="791"/>
                    </a:lnTo>
                    <a:lnTo>
                      <a:pt x="16" y="791"/>
                    </a:lnTo>
                    <a:lnTo>
                      <a:pt x="16" y="791"/>
                    </a:lnTo>
                    <a:lnTo>
                      <a:pt x="16" y="783"/>
                    </a:lnTo>
                    <a:lnTo>
                      <a:pt x="16" y="783"/>
                    </a:lnTo>
                    <a:lnTo>
                      <a:pt x="24" y="791"/>
                    </a:lnTo>
                    <a:lnTo>
                      <a:pt x="24" y="791"/>
                    </a:lnTo>
                    <a:lnTo>
                      <a:pt x="24" y="791"/>
                    </a:lnTo>
                    <a:lnTo>
                      <a:pt x="24" y="791"/>
                    </a:lnTo>
                    <a:lnTo>
                      <a:pt x="24" y="791"/>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15"/>
                    </a:lnTo>
                    <a:lnTo>
                      <a:pt x="32" y="807"/>
                    </a:lnTo>
                    <a:lnTo>
                      <a:pt x="40" y="815"/>
                    </a:lnTo>
                    <a:lnTo>
                      <a:pt x="40" y="815"/>
                    </a:lnTo>
                    <a:lnTo>
                      <a:pt x="40" y="815"/>
                    </a:lnTo>
                    <a:lnTo>
                      <a:pt x="40" y="815"/>
                    </a:lnTo>
                    <a:lnTo>
                      <a:pt x="40" y="815"/>
                    </a:lnTo>
                    <a:lnTo>
                      <a:pt x="40" y="823"/>
                    </a:lnTo>
                    <a:lnTo>
                      <a:pt x="40" y="823"/>
                    </a:lnTo>
                    <a:lnTo>
                      <a:pt x="40" y="823"/>
                    </a:lnTo>
                    <a:lnTo>
                      <a:pt x="40" y="823"/>
                    </a:lnTo>
                    <a:lnTo>
                      <a:pt x="40" y="823"/>
                    </a:lnTo>
                    <a:lnTo>
                      <a:pt x="32" y="823"/>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40" y="831"/>
                    </a:lnTo>
                    <a:lnTo>
                      <a:pt x="32" y="839"/>
                    </a:lnTo>
                    <a:lnTo>
                      <a:pt x="32" y="839"/>
                    </a:lnTo>
                    <a:lnTo>
                      <a:pt x="32" y="839"/>
                    </a:lnTo>
                    <a:lnTo>
                      <a:pt x="32" y="848"/>
                    </a:lnTo>
                    <a:lnTo>
                      <a:pt x="32" y="848"/>
                    </a:lnTo>
                    <a:lnTo>
                      <a:pt x="32" y="848"/>
                    </a:lnTo>
                    <a:lnTo>
                      <a:pt x="32" y="848"/>
                    </a:lnTo>
                    <a:lnTo>
                      <a:pt x="32" y="848"/>
                    </a:lnTo>
                    <a:lnTo>
                      <a:pt x="32" y="848"/>
                    </a:lnTo>
                    <a:lnTo>
                      <a:pt x="32" y="848"/>
                    </a:lnTo>
                    <a:lnTo>
                      <a:pt x="32" y="848"/>
                    </a:lnTo>
                    <a:lnTo>
                      <a:pt x="32" y="848"/>
                    </a:lnTo>
                    <a:lnTo>
                      <a:pt x="32" y="848"/>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64"/>
                    </a:lnTo>
                    <a:lnTo>
                      <a:pt x="32" y="864"/>
                    </a:lnTo>
                    <a:lnTo>
                      <a:pt x="32" y="864"/>
                    </a:lnTo>
                    <a:lnTo>
                      <a:pt x="32" y="864"/>
                    </a:lnTo>
                    <a:lnTo>
                      <a:pt x="32" y="864"/>
                    </a:lnTo>
                    <a:lnTo>
                      <a:pt x="32" y="864"/>
                    </a:lnTo>
                    <a:lnTo>
                      <a:pt x="32" y="864"/>
                    </a:lnTo>
                    <a:lnTo>
                      <a:pt x="32" y="864"/>
                    </a:lnTo>
                    <a:lnTo>
                      <a:pt x="32" y="864"/>
                    </a:lnTo>
                    <a:lnTo>
                      <a:pt x="32" y="872"/>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8"/>
                    </a:lnTo>
                    <a:lnTo>
                      <a:pt x="32" y="888"/>
                    </a:lnTo>
                    <a:lnTo>
                      <a:pt x="32" y="888"/>
                    </a:lnTo>
                    <a:lnTo>
                      <a:pt x="32" y="888"/>
                    </a:lnTo>
                    <a:lnTo>
                      <a:pt x="32" y="888"/>
                    </a:lnTo>
                    <a:lnTo>
                      <a:pt x="32" y="888"/>
                    </a:lnTo>
                    <a:lnTo>
                      <a:pt x="32" y="896"/>
                    </a:lnTo>
                    <a:lnTo>
                      <a:pt x="32" y="896"/>
                    </a:lnTo>
                    <a:lnTo>
                      <a:pt x="32" y="896"/>
                    </a:lnTo>
                    <a:lnTo>
                      <a:pt x="32" y="896"/>
                    </a:lnTo>
                    <a:lnTo>
                      <a:pt x="40" y="896"/>
                    </a:lnTo>
                    <a:lnTo>
                      <a:pt x="40" y="896"/>
                    </a:lnTo>
                    <a:lnTo>
                      <a:pt x="40" y="896"/>
                    </a:lnTo>
                    <a:lnTo>
                      <a:pt x="40" y="896"/>
                    </a:lnTo>
                    <a:lnTo>
                      <a:pt x="40" y="904"/>
                    </a:lnTo>
                    <a:lnTo>
                      <a:pt x="40" y="904"/>
                    </a:lnTo>
                    <a:lnTo>
                      <a:pt x="40" y="904"/>
                    </a:lnTo>
                    <a:lnTo>
                      <a:pt x="40" y="904"/>
                    </a:lnTo>
                    <a:lnTo>
                      <a:pt x="40" y="912"/>
                    </a:lnTo>
                    <a:lnTo>
                      <a:pt x="40" y="904"/>
                    </a:lnTo>
                    <a:lnTo>
                      <a:pt x="48" y="912"/>
                    </a:lnTo>
                    <a:lnTo>
                      <a:pt x="48" y="912"/>
                    </a:lnTo>
                    <a:lnTo>
                      <a:pt x="48" y="912"/>
                    </a:lnTo>
                    <a:lnTo>
                      <a:pt x="48" y="912"/>
                    </a:lnTo>
                    <a:lnTo>
                      <a:pt x="48" y="912"/>
                    </a:lnTo>
                    <a:lnTo>
                      <a:pt x="48" y="920"/>
                    </a:lnTo>
                    <a:lnTo>
                      <a:pt x="48" y="920"/>
                    </a:lnTo>
                    <a:lnTo>
                      <a:pt x="48" y="920"/>
                    </a:lnTo>
                    <a:lnTo>
                      <a:pt x="48" y="920"/>
                    </a:lnTo>
                    <a:lnTo>
                      <a:pt x="48" y="920"/>
                    </a:lnTo>
                    <a:lnTo>
                      <a:pt x="48" y="920"/>
                    </a:lnTo>
                    <a:lnTo>
                      <a:pt x="48" y="920"/>
                    </a:lnTo>
                    <a:lnTo>
                      <a:pt x="48" y="920"/>
                    </a:lnTo>
                    <a:lnTo>
                      <a:pt x="48" y="920"/>
                    </a:lnTo>
                    <a:lnTo>
                      <a:pt x="48" y="928"/>
                    </a:lnTo>
                    <a:lnTo>
                      <a:pt x="48" y="928"/>
                    </a:lnTo>
                    <a:lnTo>
                      <a:pt x="48" y="928"/>
                    </a:lnTo>
                    <a:lnTo>
                      <a:pt x="48" y="928"/>
                    </a:lnTo>
                    <a:lnTo>
                      <a:pt x="48" y="928"/>
                    </a:lnTo>
                    <a:lnTo>
                      <a:pt x="48" y="928"/>
                    </a:lnTo>
                    <a:lnTo>
                      <a:pt x="48" y="928"/>
                    </a:lnTo>
                    <a:lnTo>
                      <a:pt x="48" y="928"/>
                    </a:lnTo>
                    <a:lnTo>
                      <a:pt x="48" y="928"/>
                    </a:lnTo>
                    <a:lnTo>
                      <a:pt x="48" y="928"/>
                    </a:lnTo>
                    <a:lnTo>
                      <a:pt x="48" y="928"/>
                    </a:lnTo>
                    <a:lnTo>
                      <a:pt x="48" y="936"/>
                    </a:lnTo>
                    <a:lnTo>
                      <a:pt x="48" y="936"/>
                    </a:lnTo>
                    <a:lnTo>
                      <a:pt x="48" y="936"/>
                    </a:lnTo>
                    <a:lnTo>
                      <a:pt x="48" y="936"/>
                    </a:lnTo>
                    <a:lnTo>
                      <a:pt x="56" y="936"/>
                    </a:lnTo>
                    <a:lnTo>
                      <a:pt x="56" y="936"/>
                    </a:lnTo>
                    <a:lnTo>
                      <a:pt x="56" y="936"/>
                    </a:lnTo>
                    <a:lnTo>
                      <a:pt x="56" y="936"/>
                    </a:lnTo>
                    <a:lnTo>
                      <a:pt x="56" y="936"/>
                    </a:lnTo>
                    <a:lnTo>
                      <a:pt x="56" y="936"/>
                    </a:lnTo>
                    <a:lnTo>
                      <a:pt x="56" y="944"/>
                    </a:lnTo>
                    <a:lnTo>
                      <a:pt x="56" y="944"/>
                    </a:lnTo>
                    <a:lnTo>
                      <a:pt x="64" y="944"/>
                    </a:lnTo>
                    <a:lnTo>
                      <a:pt x="56" y="944"/>
                    </a:lnTo>
                    <a:lnTo>
                      <a:pt x="64" y="944"/>
                    </a:lnTo>
                    <a:lnTo>
                      <a:pt x="64" y="944"/>
                    </a:lnTo>
                    <a:lnTo>
                      <a:pt x="64" y="944"/>
                    </a:lnTo>
                    <a:lnTo>
                      <a:pt x="64" y="944"/>
                    </a:lnTo>
                    <a:lnTo>
                      <a:pt x="72" y="944"/>
                    </a:lnTo>
                    <a:lnTo>
                      <a:pt x="72" y="944"/>
                    </a:lnTo>
                    <a:lnTo>
                      <a:pt x="72" y="952"/>
                    </a:lnTo>
                    <a:lnTo>
                      <a:pt x="72" y="952"/>
                    </a:lnTo>
                    <a:lnTo>
                      <a:pt x="72" y="952"/>
                    </a:lnTo>
                    <a:lnTo>
                      <a:pt x="72" y="952"/>
                    </a:lnTo>
                    <a:lnTo>
                      <a:pt x="104" y="952"/>
                    </a:lnTo>
                    <a:lnTo>
                      <a:pt x="129" y="952"/>
                    </a:lnTo>
                    <a:lnTo>
                      <a:pt x="129" y="952"/>
                    </a:lnTo>
                    <a:lnTo>
                      <a:pt x="137" y="952"/>
                    </a:lnTo>
                    <a:lnTo>
                      <a:pt x="137" y="952"/>
                    </a:lnTo>
                    <a:lnTo>
                      <a:pt x="137" y="952"/>
                    </a:lnTo>
                    <a:lnTo>
                      <a:pt x="137" y="952"/>
                    </a:lnTo>
                    <a:lnTo>
                      <a:pt x="145" y="952"/>
                    </a:lnTo>
                    <a:lnTo>
                      <a:pt x="169" y="952"/>
                    </a:lnTo>
                    <a:lnTo>
                      <a:pt x="177" y="952"/>
                    </a:lnTo>
                    <a:lnTo>
                      <a:pt x="193" y="952"/>
                    </a:lnTo>
                    <a:lnTo>
                      <a:pt x="193" y="952"/>
                    </a:lnTo>
                    <a:lnTo>
                      <a:pt x="193" y="952"/>
                    </a:lnTo>
                    <a:lnTo>
                      <a:pt x="193" y="952"/>
                    </a:lnTo>
                    <a:lnTo>
                      <a:pt x="193" y="952"/>
                    </a:lnTo>
                    <a:lnTo>
                      <a:pt x="193" y="952"/>
                    </a:lnTo>
                    <a:lnTo>
                      <a:pt x="201" y="952"/>
                    </a:lnTo>
                    <a:lnTo>
                      <a:pt x="209" y="952"/>
                    </a:lnTo>
                    <a:lnTo>
                      <a:pt x="217" y="952"/>
                    </a:lnTo>
                    <a:lnTo>
                      <a:pt x="217" y="952"/>
                    </a:lnTo>
                    <a:lnTo>
                      <a:pt x="217" y="952"/>
                    </a:lnTo>
                    <a:lnTo>
                      <a:pt x="233" y="952"/>
                    </a:lnTo>
                    <a:lnTo>
                      <a:pt x="241" y="952"/>
                    </a:lnTo>
                    <a:lnTo>
                      <a:pt x="258" y="952"/>
                    </a:lnTo>
                    <a:lnTo>
                      <a:pt x="266" y="952"/>
                    </a:lnTo>
                    <a:lnTo>
                      <a:pt x="282" y="952"/>
                    </a:lnTo>
                    <a:lnTo>
                      <a:pt x="298" y="952"/>
                    </a:lnTo>
                    <a:lnTo>
                      <a:pt x="314" y="952"/>
                    </a:lnTo>
                    <a:lnTo>
                      <a:pt x="314" y="952"/>
                    </a:lnTo>
                    <a:lnTo>
                      <a:pt x="322" y="952"/>
                    </a:lnTo>
                    <a:lnTo>
                      <a:pt x="330" y="952"/>
                    </a:lnTo>
                    <a:lnTo>
                      <a:pt x="330" y="952"/>
                    </a:lnTo>
                    <a:lnTo>
                      <a:pt x="330" y="952"/>
                    </a:lnTo>
                    <a:lnTo>
                      <a:pt x="330" y="952"/>
                    </a:lnTo>
                    <a:lnTo>
                      <a:pt x="338" y="952"/>
                    </a:lnTo>
                    <a:lnTo>
                      <a:pt x="338" y="952"/>
                    </a:lnTo>
                    <a:lnTo>
                      <a:pt x="338" y="952"/>
                    </a:lnTo>
                    <a:lnTo>
                      <a:pt x="338" y="952"/>
                    </a:lnTo>
                    <a:lnTo>
                      <a:pt x="346" y="952"/>
                    </a:lnTo>
                    <a:lnTo>
                      <a:pt x="378" y="952"/>
                    </a:lnTo>
                    <a:lnTo>
                      <a:pt x="378" y="952"/>
                    </a:lnTo>
                    <a:lnTo>
                      <a:pt x="395" y="952"/>
                    </a:lnTo>
                    <a:lnTo>
                      <a:pt x="435" y="952"/>
                    </a:lnTo>
                    <a:lnTo>
                      <a:pt x="467" y="952"/>
                    </a:lnTo>
                    <a:lnTo>
                      <a:pt x="475" y="952"/>
                    </a:lnTo>
                    <a:lnTo>
                      <a:pt x="483" y="952"/>
                    </a:lnTo>
                    <a:lnTo>
                      <a:pt x="499" y="952"/>
                    </a:lnTo>
                    <a:lnTo>
                      <a:pt x="532" y="952"/>
                    </a:lnTo>
                    <a:lnTo>
                      <a:pt x="532" y="952"/>
                    </a:lnTo>
                    <a:lnTo>
                      <a:pt x="548" y="952"/>
                    </a:lnTo>
                    <a:lnTo>
                      <a:pt x="556" y="952"/>
                    </a:lnTo>
                    <a:lnTo>
                      <a:pt x="580" y="952"/>
                    </a:lnTo>
                    <a:lnTo>
                      <a:pt x="580" y="952"/>
                    </a:lnTo>
                    <a:lnTo>
                      <a:pt x="588" y="952"/>
                    </a:lnTo>
                    <a:lnTo>
                      <a:pt x="612" y="952"/>
                    </a:lnTo>
                    <a:lnTo>
                      <a:pt x="644" y="952"/>
                    </a:lnTo>
                    <a:lnTo>
                      <a:pt x="661" y="952"/>
                    </a:lnTo>
                    <a:lnTo>
                      <a:pt x="677" y="952"/>
                    </a:lnTo>
                    <a:lnTo>
                      <a:pt x="677" y="952"/>
                    </a:lnTo>
                    <a:lnTo>
                      <a:pt x="677" y="952"/>
                    </a:lnTo>
                    <a:lnTo>
                      <a:pt x="677" y="952"/>
                    </a:lnTo>
                    <a:lnTo>
                      <a:pt x="685" y="952"/>
                    </a:lnTo>
                    <a:lnTo>
                      <a:pt x="685" y="952"/>
                    </a:lnTo>
                    <a:lnTo>
                      <a:pt x="701" y="952"/>
                    </a:lnTo>
                    <a:lnTo>
                      <a:pt x="709" y="952"/>
                    </a:lnTo>
                    <a:lnTo>
                      <a:pt x="733" y="952"/>
                    </a:lnTo>
                    <a:lnTo>
                      <a:pt x="725" y="952"/>
                    </a:lnTo>
                    <a:lnTo>
                      <a:pt x="725" y="129"/>
                    </a:lnTo>
                    <a:lnTo>
                      <a:pt x="733" y="129"/>
                    </a:lnTo>
                    <a:lnTo>
                      <a:pt x="725" y="137"/>
                    </a:lnTo>
                    <a:lnTo>
                      <a:pt x="725" y="137"/>
                    </a:lnTo>
                    <a:lnTo>
                      <a:pt x="717" y="137"/>
                    </a:lnTo>
                    <a:lnTo>
                      <a:pt x="717" y="137"/>
                    </a:lnTo>
                    <a:lnTo>
                      <a:pt x="717" y="137"/>
                    </a:lnTo>
                    <a:lnTo>
                      <a:pt x="717" y="137"/>
                    </a:lnTo>
                    <a:lnTo>
                      <a:pt x="709" y="137"/>
                    </a:lnTo>
                    <a:lnTo>
                      <a:pt x="709" y="145"/>
                    </a:lnTo>
                    <a:lnTo>
                      <a:pt x="701" y="145"/>
                    </a:lnTo>
                    <a:lnTo>
                      <a:pt x="701" y="145"/>
                    </a:lnTo>
                    <a:lnTo>
                      <a:pt x="701" y="145"/>
                    </a:lnTo>
                    <a:lnTo>
                      <a:pt x="693" y="145"/>
                    </a:lnTo>
                    <a:lnTo>
                      <a:pt x="693" y="145"/>
                    </a:lnTo>
                    <a:lnTo>
                      <a:pt x="693" y="145"/>
                    </a:lnTo>
                    <a:lnTo>
                      <a:pt x="693" y="145"/>
                    </a:lnTo>
                    <a:lnTo>
                      <a:pt x="685" y="137"/>
                    </a:lnTo>
                    <a:lnTo>
                      <a:pt x="685" y="137"/>
                    </a:lnTo>
                    <a:lnTo>
                      <a:pt x="685" y="129"/>
                    </a:lnTo>
                    <a:lnTo>
                      <a:pt x="685" y="129"/>
                    </a:lnTo>
                    <a:lnTo>
                      <a:pt x="685" y="129"/>
                    </a:lnTo>
                    <a:lnTo>
                      <a:pt x="669" y="129"/>
                    </a:lnTo>
                    <a:lnTo>
                      <a:pt x="669" y="129"/>
                    </a:lnTo>
                    <a:lnTo>
                      <a:pt x="669" y="129"/>
                    </a:lnTo>
                    <a:lnTo>
                      <a:pt x="669" y="121"/>
                    </a:lnTo>
                    <a:lnTo>
                      <a:pt x="669" y="121"/>
                    </a:lnTo>
                    <a:lnTo>
                      <a:pt x="661" y="121"/>
                    </a:lnTo>
                    <a:lnTo>
                      <a:pt x="652" y="121"/>
                    </a:lnTo>
                    <a:lnTo>
                      <a:pt x="652" y="121"/>
                    </a:lnTo>
                    <a:lnTo>
                      <a:pt x="652" y="121"/>
                    </a:lnTo>
                    <a:lnTo>
                      <a:pt x="644" y="129"/>
                    </a:lnTo>
                    <a:lnTo>
                      <a:pt x="644" y="129"/>
                    </a:lnTo>
                    <a:lnTo>
                      <a:pt x="644" y="121"/>
                    </a:lnTo>
                    <a:lnTo>
                      <a:pt x="644" y="121"/>
                    </a:lnTo>
                    <a:lnTo>
                      <a:pt x="636" y="121"/>
                    </a:lnTo>
                    <a:lnTo>
                      <a:pt x="636" y="121"/>
                    </a:lnTo>
                    <a:lnTo>
                      <a:pt x="628" y="121"/>
                    </a:lnTo>
                    <a:lnTo>
                      <a:pt x="628" y="121"/>
                    </a:lnTo>
                    <a:lnTo>
                      <a:pt x="620" y="121"/>
                    </a:lnTo>
                    <a:lnTo>
                      <a:pt x="620" y="121"/>
                    </a:lnTo>
                    <a:lnTo>
                      <a:pt x="620" y="121"/>
                    </a:lnTo>
                    <a:lnTo>
                      <a:pt x="620" y="121"/>
                    </a:lnTo>
                    <a:lnTo>
                      <a:pt x="604" y="121"/>
                    </a:lnTo>
                    <a:lnTo>
                      <a:pt x="604" y="121"/>
                    </a:lnTo>
                    <a:lnTo>
                      <a:pt x="588" y="121"/>
                    </a:lnTo>
                    <a:lnTo>
                      <a:pt x="588" y="121"/>
                    </a:lnTo>
                    <a:lnTo>
                      <a:pt x="588" y="121"/>
                    </a:lnTo>
                    <a:lnTo>
                      <a:pt x="588" y="121"/>
                    </a:lnTo>
                    <a:lnTo>
                      <a:pt x="588" y="121"/>
                    </a:lnTo>
                    <a:lnTo>
                      <a:pt x="580" y="121"/>
                    </a:lnTo>
                    <a:lnTo>
                      <a:pt x="564" y="121"/>
                    </a:lnTo>
                    <a:lnTo>
                      <a:pt x="564" y="121"/>
                    </a:lnTo>
                    <a:lnTo>
                      <a:pt x="564" y="121"/>
                    </a:lnTo>
                    <a:lnTo>
                      <a:pt x="564" y="121"/>
                    </a:lnTo>
                    <a:lnTo>
                      <a:pt x="564" y="121"/>
                    </a:lnTo>
                    <a:lnTo>
                      <a:pt x="556" y="129"/>
                    </a:lnTo>
                    <a:lnTo>
                      <a:pt x="556" y="129"/>
                    </a:lnTo>
                    <a:lnTo>
                      <a:pt x="548" y="129"/>
                    </a:lnTo>
                    <a:lnTo>
                      <a:pt x="548" y="129"/>
                    </a:lnTo>
                    <a:lnTo>
                      <a:pt x="548" y="129"/>
                    </a:lnTo>
                    <a:lnTo>
                      <a:pt x="548" y="129"/>
                    </a:lnTo>
                    <a:lnTo>
                      <a:pt x="548" y="129"/>
                    </a:lnTo>
                    <a:lnTo>
                      <a:pt x="548" y="129"/>
                    </a:lnTo>
                    <a:lnTo>
                      <a:pt x="548" y="129"/>
                    </a:lnTo>
                    <a:lnTo>
                      <a:pt x="548" y="129"/>
                    </a:lnTo>
                    <a:lnTo>
                      <a:pt x="548" y="129"/>
                    </a:lnTo>
                    <a:lnTo>
                      <a:pt x="548" y="129"/>
                    </a:lnTo>
                    <a:lnTo>
                      <a:pt x="532" y="137"/>
                    </a:lnTo>
                    <a:lnTo>
                      <a:pt x="532" y="137"/>
                    </a:lnTo>
                    <a:lnTo>
                      <a:pt x="524" y="145"/>
                    </a:lnTo>
                    <a:lnTo>
                      <a:pt x="524" y="145"/>
                    </a:lnTo>
                    <a:lnTo>
                      <a:pt x="524" y="145"/>
                    </a:lnTo>
                    <a:lnTo>
                      <a:pt x="524" y="145"/>
                    </a:lnTo>
                    <a:lnTo>
                      <a:pt x="524" y="145"/>
                    </a:lnTo>
                    <a:lnTo>
                      <a:pt x="507" y="145"/>
                    </a:lnTo>
                    <a:lnTo>
                      <a:pt x="491" y="154"/>
                    </a:lnTo>
                    <a:lnTo>
                      <a:pt x="491" y="154"/>
                    </a:lnTo>
                    <a:lnTo>
                      <a:pt x="491" y="154"/>
                    </a:lnTo>
                    <a:lnTo>
                      <a:pt x="491" y="154"/>
                    </a:lnTo>
                    <a:lnTo>
                      <a:pt x="491" y="154"/>
                    </a:lnTo>
                    <a:lnTo>
                      <a:pt x="483" y="154"/>
                    </a:lnTo>
                    <a:lnTo>
                      <a:pt x="483" y="154"/>
                    </a:lnTo>
                    <a:lnTo>
                      <a:pt x="483" y="154"/>
                    </a:lnTo>
                    <a:lnTo>
                      <a:pt x="475" y="154"/>
                    </a:lnTo>
                    <a:lnTo>
                      <a:pt x="475" y="154"/>
                    </a:lnTo>
                    <a:lnTo>
                      <a:pt x="475" y="154"/>
                    </a:lnTo>
                    <a:lnTo>
                      <a:pt x="475" y="162"/>
                    </a:lnTo>
                    <a:lnTo>
                      <a:pt x="475" y="162"/>
                    </a:lnTo>
                    <a:lnTo>
                      <a:pt x="475" y="162"/>
                    </a:lnTo>
                    <a:lnTo>
                      <a:pt x="467" y="154"/>
                    </a:lnTo>
                    <a:lnTo>
                      <a:pt x="459" y="154"/>
                    </a:lnTo>
                    <a:lnTo>
                      <a:pt x="443" y="154"/>
                    </a:lnTo>
                    <a:lnTo>
                      <a:pt x="443" y="154"/>
                    </a:lnTo>
                    <a:lnTo>
                      <a:pt x="443" y="154"/>
                    </a:lnTo>
                    <a:lnTo>
                      <a:pt x="443" y="154"/>
                    </a:lnTo>
                    <a:lnTo>
                      <a:pt x="435" y="154"/>
                    </a:lnTo>
                    <a:lnTo>
                      <a:pt x="427" y="154"/>
                    </a:lnTo>
                    <a:lnTo>
                      <a:pt x="427" y="154"/>
                    </a:lnTo>
                    <a:lnTo>
                      <a:pt x="427" y="154"/>
                    </a:lnTo>
                    <a:lnTo>
                      <a:pt x="427" y="154"/>
                    </a:lnTo>
                    <a:lnTo>
                      <a:pt x="419" y="154"/>
                    </a:lnTo>
                    <a:lnTo>
                      <a:pt x="419" y="154"/>
                    </a:lnTo>
                    <a:lnTo>
                      <a:pt x="419" y="145"/>
                    </a:lnTo>
                    <a:lnTo>
                      <a:pt x="419" y="145"/>
                    </a:lnTo>
                    <a:lnTo>
                      <a:pt x="411" y="145"/>
                    </a:lnTo>
                    <a:lnTo>
                      <a:pt x="403" y="145"/>
                    </a:lnTo>
                    <a:lnTo>
                      <a:pt x="403" y="145"/>
                    </a:lnTo>
                    <a:lnTo>
                      <a:pt x="395" y="145"/>
                    </a:lnTo>
                    <a:lnTo>
                      <a:pt x="395" y="145"/>
                    </a:lnTo>
                    <a:lnTo>
                      <a:pt x="395" y="145"/>
                    </a:lnTo>
                    <a:lnTo>
                      <a:pt x="395" y="145"/>
                    </a:lnTo>
                    <a:lnTo>
                      <a:pt x="387" y="145"/>
                    </a:lnTo>
                    <a:lnTo>
                      <a:pt x="387" y="145"/>
                    </a:lnTo>
                    <a:lnTo>
                      <a:pt x="387" y="137"/>
                    </a:lnTo>
                    <a:lnTo>
                      <a:pt x="387" y="137"/>
                    </a:lnTo>
                    <a:lnTo>
                      <a:pt x="378" y="137"/>
                    </a:lnTo>
                    <a:lnTo>
                      <a:pt x="378" y="137"/>
                    </a:lnTo>
                    <a:lnTo>
                      <a:pt x="378" y="137"/>
                    </a:lnTo>
                    <a:lnTo>
                      <a:pt x="370" y="137"/>
                    </a:lnTo>
                    <a:lnTo>
                      <a:pt x="370" y="137"/>
                    </a:lnTo>
                    <a:lnTo>
                      <a:pt x="370" y="129"/>
                    </a:lnTo>
                    <a:lnTo>
                      <a:pt x="370" y="129"/>
                    </a:lnTo>
                    <a:lnTo>
                      <a:pt x="362" y="129"/>
                    </a:lnTo>
                    <a:lnTo>
                      <a:pt x="362" y="129"/>
                    </a:lnTo>
                    <a:lnTo>
                      <a:pt x="362" y="121"/>
                    </a:lnTo>
                    <a:lnTo>
                      <a:pt x="362" y="121"/>
                    </a:lnTo>
                    <a:lnTo>
                      <a:pt x="362" y="113"/>
                    </a:lnTo>
                    <a:lnTo>
                      <a:pt x="362" y="113"/>
                    </a:lnTo>
                    <a:lnTo>
                      <a:pt x="362" y="113"/>
                    </a:lnTo>
                    <a:lnTo>
                      <a:pt x="362" y="105"/>
                    </a:lnTo>
                    <a:lnTo>
                      <a:pt x="362" y="105"/>
                    </a:lnTo>
                    <a:lnTo>
                      <a:pt x="362" y="97"/>
                    </a:lnTo>
                    <a:lnTo>
                      <a:pt x="362" y="97"/>
                    </a:lnTo>
                    <a:lnTo>
                      <a:pt x="370" y="89"/>
                    </a:lnTo>
                    <a:lnTo>
                      <a:pt x="370" y="89"/>
                    </a:lnTo>
                    <a:lnTo>
                      <a:pt x="370" y="89"/>
                    </a:lnTo>
                    <a:lnTo>
                      <a:pt x="370" y="89"/>
                    </a:lnTo>
                    <a:lnTo>
                      <a:pt x="370" y="81"/>
                    </a:lnTo>
                    <a:lnTo>
                      <a:pt x="370" y="81"/>
                    </a:lnTo>
                    <a:lnTo>
                      <a:pt x="362" y="81"/>
                    </a:lnTo>
                    <a:lnTo>
                      <a:pt x="362" y="81"/>
                    </a:lnTo>
                    <a:lnTo>
                      <a:pt x="362" y="65"/>
                    </a:lnTo>
                    <a:lnTo>
                      <a:pt x="362" y="65"/>
                    </a:lnTo>
                    <a:lnTo>
                      <a:pt x="354" y="65"/>
                    </a:lnTo>
                    <a:lnTo>
                      <a:pt x="354" y="65"/>
                    </a:lnTo>
                    <a:lnTo>
                      <a:pt x="346" y="57"/>
                    </a:lnTo>
                    <a:lnTo>
                      <a:pt x="346" y="57"/>
                    </a:lnTo>
                    <a:lnTo>
                      <a:pt x="346" y="49"/>
                    </a:lnTo>
                    <a:lnTo>
                      <a:pt x="346" y="49"/>
                    </a:lnTo>
                    <a:lnTo>
                      <a:pt x="346" y="41"/>
                    </a:lnTo>
                    <a:lnTo>
                      <a:pt x="346" y="41"/>
                    </a:lnTo>
                    <a:lnTo>
                      <a:pt x="346" y="41"/>
                    </a:lnTo>
                    <a:lnTo>
                      <a:pt x="346" y="41"/>
                    </a:lnTo>
                    <a:lnTo>
                      <a:pt x="346" y="41"/>
                    </a:lnTo>
                    <a:lnTo>
                      <a:pt x="346" y="41"/>
                    </a:lnTo>
                    <a:lnTo>
                      <a:pt x="346" y="41"/>
                    </a:lnTo>
                    <a:lnTo>
                      <a:pt x="346" y="41"/>
                    </a:lnTo>
                    <a:lnTo>
                      <a:pt x="338" y="32"/>
                    </a:lnTo>
                    <a:lnTo>
                      <a:pt x="338" y="32"/>
                    </a:lnTo>
                    <a:lnTo>
                      <a:pt x="330" y="32"/>
                    </a:lnTo>
                    <a:lnTo>
                      <a:pt x="330" y="32"/>
                    </a:lnTo>
                    <a:lnTo>
                      <a:pt x="330" y="32"/>
                    </a:lnTo>
                    <a:lnTo>
                      <a:pt x="330" y="32"/>
                    </a:lnTo>
                    <a:lnTo>
                      <a:pt x="330" y="32"/>
                    </a:lnTo>
                    <a:lnTo>
                      <a:pt x="322" y="32"/>
                    </a:lnTo>
                    <a:lnTo>
                      <a:pt x="322" y="32"/>
                    </a:lnTo>
                    <a:lnTo>
                      <a:pt x="322" y="32"/>
                    </a:lnTo>
                    <a:lnTo>
                      <a:pt x="322" y="32"/>
                    </a:lnTo>
                    <a:lnTo>
                      <a:pt x="314" y="32"/>
                    </a:lnTo>
                    <a:lnTo>
                      <a:pt x="314" y="32"/>
                    </a:lnTo>
                    <a:lnTo>
                      <a:pt x="314" y="32"/>
                    </a:lnTo>
                    <a:lnTo>
                      <a:pt x="314" y="32"/>
                    </a:lnTo>
                    <a:lnTo>
                      <a:pt x="314" y="32"/>
                    </a:lnTo>
                    <a:lnTo>
                      <a:pt x="314" y="32"/>
                    </a:lnTo>
                    <a:lnTo>
                      <a:pt x="314" y="24"/>
                    </a:lnTo>
                    <a:lnTo>
                      <a:pt x="314" y="24"/>
                    </a:lnTo>
                    <a:lnTo>
                      <a:pt x="314" y="24"/>
                    </a:lnTo>
                    <a:lnTo>
                      <a:pt x="306" y="16"/>
                    </a:lnTo>
                    <a:lnTo>
                      <a:pt x="298" y="16"/>
                    </a:lnTo>
                    <a:lnTo>
                      <a:pt x="298" y="16"/>
                    </a:lnTo>
                    <a:lnTo>
                      <a:pt x="290" y="16"/>
                    </a:lnTo>
                    <a:lnTo>
                      <a:pt x="290" y="16"/>
                    </a:lnTo>
                    <a:lnTo>
                      <a:pt x="290" y="16"/>
                    </a:lnTo>
                    <a:lnTo>
                      <a:pt x="290" y="16"/>
                    </a:lnTo>
                    <a:lnTo>
                      <a:pt x="290" y="16"/>
                    </a:lnTo>
                    <a:lnTo>
                      <a:pt x="282" y="16"/>
                    </a:lnTo>
                    <a:lnTo>
                      <a:pt x="282" y="16"/>
                    </a:lnTo>
                    <a:lnTo>
                      <a:pt x="282" y="16"/>
                    </a:lnTo>
                    <a:lnTo>
                      <a:pt x="282" y="16"/>
                    </a:lnTo>
                    <a:lnTo>
                      <a:pt x="274" y="24"/>
                    </a:lnTo>
                    <a:lnTo>
                      <a:pt x="274" y="24"/>
                    </a:lnTo>
                    <a:lnTo>
                      <a:pt x="274" y="24"/>
                    </a:lnTo>
                    <a:lnTo>
                      <a:pt x="274" y="24"/>
                    </a:lnTo>
                    <a:lnTo>
                      <a:pt x="266" y="24"/>
                    </a:lnTo>
                    <a:lnTo>
                      <a:pt x="266" y="24"/>
                    </a:lnTo>
                    <a:lnTo>
                      <a:pt x="266" y="24"/>
                    </a:lnTo>
                    <a:lnTo>
                      <a:pt x="258" y="24"/>
                    </a:lnTo>
                    <a:lnTo>
                      <a:pt x="249" y="24"/>
                    </a:lnTo>
                    <a:lnTo>
                      <a:pt x="249" y="24"/>
                    </a:lnTo>
                    <a:lnTo>
                      <a:pt x="241" y="24"/>
                    </a:lnTo>
                    <a:lnTo>
                      <a:pt x="241" y="24"/>
                    </a:lnTo>
                    <a:lnTo>
                      <a:pt x="241" y="24"/>
                    </a:lnTo>
                    <a:lnTo>
                      <a:pt x="241" y="24"/>
                    </a:lnTo>
                    <a:lnTo>
                      <a:pt x="241" y="16"/>
                    </a:lnTo>
                    <a:lnTo>
                      <a:pt x="233" y="16"/>
                    </a:lnTo>
                    <a:lnTo>
                      <a:pt x="233" y="16"/>
                    </a:lnTo>
                    <a:lnTo>
                      <a:pt x="233" y="16"/>
                    </a:lnTo>
                    <a:lnTo>
                      <a:pt x="233" y="16"/>
                    </a:lnTo>
                    <a:lnTo>
                      <a:pt x="233" y="8"/>
                    </a:lnTo>
                    <a:lnTo>
                      <a:pt x="233" y="8"/>
                    </a:lnTo>
                    <a:lnTo>
                      <a:pt x="233" y="8"/>
                    </a:lnTo>
                    <a:lnTo>
                      <a:pt x="233" y="8"/>
                    </a:lnTo>
                    <a:lnTo>
                      <a:pt x="233" y="8"/>
                    </a:lnTo>
                    <a:lnTo>
                      <a:pt x="233" y="0"/>
                    </a:lnTo>
                    <a:lnTo>
                      <a:pt x="233" y="0"/>
                    </a:lnTo>
                    <a:lnTo>
                      <a:pt x="233" y="0"/>
                    </a:lnTo>
                    <a:lnTo>
                      <a:pt x="225" y="0"/>
                    </a:lnTo>
                    <a:lnTo>
                      <a:pt x="225" y="0"/>
                    </a:lnTo>
                    <a:lnTo>
                      <a:pt x="225" y="0"/>
                    </a:lnTo>
                    <a:lnTo>
                      <a:pt x="225" y="0"/>
                    </a:lnTo>
                    <a:lnTo>
                      <a:pt x="217" y="0"/>
                    </a:lnTo>
                    <a:lnTo>
                      <a:pt x="225" y="0"/>
                    </a:lnTo>
                    <a:lnTo>
                      <a:pt x="2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3" name="Freeform 3059"/>
              <p:cNvSpPr>
                <a:spLocks/>
              </p:cNvSpPr>
              <p:nvPr/>
            </p:nvSpPr>
            <p:spPr bwMode="auto">
              <a:xfrm>
                <a:off x="2949" y="126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4" name="Freeform 3060"/>
              <p:cNvSpPr>
                <a:spLocks noEditPoints="1"/>
              </p:cNvSpPr>
              <p:nvPr/>
            </p:nvSpPr>
            <p:spPr bwMode="auto">
              <a:xfrm>
                <a:off x="2949"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5" name="Freeform 3061"/>
              <p:cNvSpPr>
                <a:spLocks/>
              </p:cNvSpPr>
              <p:nvPr/>
            </p:nvSpPr>
            <p:spPr bwMode="auto">
              <a:xfrm>
                <a:off x="3005" y="1260"/>
                <a:ext cx="8" cy="1"/>
              </a:xfrm>
              <a:custGeom>
                <a:avLst/>
                <a:gdLst/>
                <a:ahLst/>
                <a:cxnLst>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6" name="Freeform 3062"/>
              <p:cNvSpPr>
                <a:spLocks noEditPoints="1"/>
              </p:cNvSpPr>
              <p:nvPr/>
            </p:nvSpPr>
            <p:spPr bwMode="auto">
              <a:xfrm>
                <a:off x="3005" y="12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7" name="Freeform 3063"/>
              <p:cNvSpPr>
                <a:spLocks/>
              </p:cNvSpPr>
              <p:nvPr/>
            </p:nvSpPr>
            <p:spPr bwMode="auto">
              <a:xfrm>
                <a:off x="3037" y="1260"/>
                <a:ext cx="8" cy="1"/>
              </a:xfrm>
              <a:custGeom>
                <a:avLst/>
                <a:gdLst/>
                <a:ahLst/>
                <a:cxnLst>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8" name="Freeform 3064"/>
              <p:cNvSpPr>
                <a:spLocks noEditPoints="1"/>
              </p:cNvSpPr>
              <p:nvPr/>
            </p:nvSpPr>
            <p:spPr bwMode="auto">
              <a:xfrm>
                <a:off x="3037" y="1260"/>
                <a:ext cx="8" cy="1"/>
              </a:xfrm>
              <a:custGeom>
                <a:avLst/>
                <a:gdLst/>
                <a:ahLst/>
                <a:cxnLst>
                  <a:cxn ang="0">
                    <a:pos x="0" y="0"/>
                  </a:cxn>
                  <a:cxn ang="0">
                    <a:pos x="0" y="0"/>
                  </a:cxn>
                  <a:cxn ang="0">
                    <a:pos x="8"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close/>
                    <a:moveTo>
                      <a:pt x="0" y="0"/>
                    </a:moveTo>
                    <a:lnTo>
                      <a:pt x="0" y="0"/>
                    </a:lnTo>
                    <a:lnTo>
                      <a:pt x="0" y="0"/>
                    </a:lnTo>
                    <a:lnTo>
                      <a:pt x="0"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9" name="Freeform 3065"/>
              <p:cNvSpPr>
                <a:spLocks/>
              </p:cNvSpPr>
              <p:nvPr/>
            </p:nvSpPr>
            <p:spPr bwMode="auto">
              <a:xfrm>
                <a:off x="3013" y="1260"/>
                <a:ext cx="8" cy="1"/>
              </a:xfrm>
              <a:custGeom>
                <a:avLst/>
                <a:gdLst/>
                <a:ahLst/>
                <a:cxnLst>
                  <a:cxn ang="0">
                    <a:pos x="0" y="0"/>
                  </a:cxn>
                  <a:cxn ang="0">
                    <a:pos x="0" y="0"/>
                  </a:cxn>
                  <a:cxn ang="0">
                    <a:pos x="0" y="0"/>
                  </a:cxn>
                  <a:cxn ang="0">
                    <a:pos x="8" y="0"/>
                  </a:cxn>
                  <a:cxn ang="0">
                    <a:pos x="8" y="0"/>
                  </a:cxn>
                  <a:cxn ang="0">
                    <a:pos x="8" y="0"/>
                  </a:cxn>
                  <a:cxn ang="0">
                    <a:pos x="8" y="0"/>
                  </a:cxn>
                  <a:cxn ang="0">
                    <a:pos x="0" y="0"/>
                  </a:cxn>
                </a:cxnLst>
                <a:rect l="0" t="0" r="r" b="b"/>
                <a:pathLst>
                  <a:path w="8">
                    <a:moveTo>
                      <a:pt x="0" y="0"/>
                    </a:moveTo>
                    <a:lnTo>
                      <a:pt x="0" y="0"/>
                    </a:lnTo>
                    <a:lnTo>
                      <a:pt x="0"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0" name="Freeform 3066"/>
              <p:cNvSpPr>
                <a:spLocks noEditPoints="1"/>
              </p:cNvSpPr>
              <p:nvPr/>
            </p:nvSpPr>
            <p:spPr bwMode="auto">
              <a:xfrm>
                <a:off x="3013" y="1260"/>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1" name="Freeform 3067"/>
              <p:cNvSpPr>
                <a:spLocks/>
              </p:cNvSpPr>
              <p:nvPr/>
            </p:nvSpPr>
            <p:spPr bwMode="auto">
              <a:xfrm>
                <a:off x="3029" y="1260"/>
                <a:ext cx="8" cy="8"/>
              </a:xfrm>
              <a:custGeom>
                <a:avLst/>
                <a:gdLst/>
                <a:ahLst/>
                <a:cxnLst>
                  <a:cxn ang="0">
                    <a:pos x="8" y="0"/>
                  </a:cxn>
                  <a:cxn ang="0">
                    <a:pos x="8" y="0"/>
                  </a:cxn>
                  <a:cxn ang="0">
                    <a:pos x="8" y="8"/>
                  </a:cxn>
                  <a:cxn ang="0">
                    <a:pos x="8" y="8"/>
                  </a:cxn>
                  <a:cxn ang="0">
                    <a:pos x="8" y="8"/>
                  </a:cxn>
                  <a:cxn ang="0">
                    <a:pos x="0" y="8"/>
                  </a:cxn>
                  <a:cxn ang="0">
                    <a:pos x="8" y="0"/>
                  </a:cxn>
                  <a:cxn ang="0">
                    <a:pos x="8" y="0"/>
                  </a:cxn>
                  <a:cxn ang="0">
                    <a:pos x="8" y="0"/>
                  </a:cxn>
                  <a:cxn ang="0">
                    <a:pos x="8" y="0"/>
                  </a:cxn>
                </a:cxnLst>
                <a:rect l="0" t="0" r="r" b="b"/>
                <a:pathLst>
                  <a:path w="8" h="8">
                    <a:moveTo>
                      <a:pt x="8" y="0"/>
                    </a:moveTo>
                    <a:lnTo>
                      <a:pt x="8" y="0"/>
                    </a:lnTo>
                    <a:lnTo>
                      <a:pt x="8" y="8"/>
                    </a:lnTo>
                    <a:lnTo>
                      <a:pt x="8" y="8"/>
                    </a:lnTo>
                    <a:lnTo>
                      <a:pt x="8" y="8"/>
                    </a:lnTo>
                    <a:lnTo>
                      <a:pt x="0" y="8"/>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2" name="Freeform 3068"/>
              <p:cNvSpPr>
                <a:spLocks noEditPoints="1"/>
              </p:cNvSpPr>
              <p:nvPr/>
            </p:nvSpPr>
            <p:spPr bwMode="auto">
              <a:xfrm>
                <a:off x="3029" y="126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0"/>
                    </a:lnTo>
                    <a:lnTo>
                      <a:pt x="8" y="0"/>
                    </a:lnTo>
                    <a:lnTo>
                      <a:pt x="8" y="0"/>
                    </a:lnTo>
                    <a:lnTo>
                      <a:pt x="8" y="0"/>
                    </a:lnTo>
                    <a:lnTo>
                      <a:pt x="8" y="0"/>
                    </a:lnTo>
                    <a:lnTo>
                      <a:pt x="8" y="0"/>
                    </a:lnTo>
                    <a:lnTo>
                      <a:pt x="8" y="0"/>
                    </a:lnTo>
                    <a:close/>
                    <a:moveTo>
                      <a:pt x="8" y="0"/>
                    </a:moveTo>
                    <a:lnTo>
                      <a:pt x="8" y="0"/>
                    </a:lnTo>
                    <a:lnTo>
                      <a:pt x="8" y="0"/>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3" name="Freeform 3069"/>
              <p:cNvSpPr>
                <a:spLocks/>
              </p:cNvSpPr>
              <p:nvPr/>
            </p:nvSpPr>
            <p:spPr bwMode="auto">
              <a:xfrm>
                <a:off x="3021" y="1260"/>
                <a:ext cx="8" cy="8"/>
              </a:xfrm>
              <a:custGeom>
                <a:avLst/>
                <a:gdLst/>
                <a:ahLst/>
                <a:cxnLst>
                  <a:cxn ang="0">
                    <a:pos x="0" y="8"/>
                  </a:cxn>
                  <a:cxn ang="0">
                    <a:pos x="8" y="0"/>
                  </a:cxn>
                  <a:cxn ang="0">
                    <a:pos x="8" y="8"/>
                  </a:cxn>
                  <a:cxn ang="0">
                    <a:pos x="0" y="8"/>
                  </a:cxn>
                  <a:cxn ang="0">
                    <a:pos x="0" y="8"/>
                  </a:cxn>
                  <a:cxn ang="0">
                    <a:pos x="0" y="8"/>
                  </a:cxn>
                  <a:cxn ang="0">
                    <a:pos x="0" y="8"/>
                  </a:cxn>
                </a:cxnLst>
                <a:rect l="0" t="0" r="r" b="b"/>
                <a:pathLst>
                  <a:path w="8" h="8">
                    <a:moveTo>
                      <a:pt x="0" y="8"/>
                    </a:moveTo>
                    <a:lnTo>
                      <a:pt x="8" y="0"/>
                    </a:lnTo>
                    <a:lnTo>
                      <a:pt x="8" y="8"/>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4" name="Freeform 3070"/>
              <p:cNvSpPr>
                <a:spLocks noEditPoints="1"/>
              </p:cNvSpPr>
              <p:nvPr/>
            </p:nvSpPr>
            <p:spPr bwMode="auto">
              <a:xfrm>
                <a:off x="3021" y="1260"/>
                <a:ext cx="8" cy="8"/>
              </a:xfrm>
              <a:custGeom>
                <a:avLst/>
                <a:gdLst/>
                <a:ahLst/>
                <a:cxnLst>
                  <a:cxn ang="0">
                    <a:pos x="0" y="8"/>
                  </a:cxn>
                  <a:cxn ang="0">
                    <a:pos x="0" y="8"/>
                  </a:cxn>
                  <a:cxn ang="0">
                    <a:pos x="0"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0"/>
                  </a:cxn>
                  <a:cxn ang="0">
                    <a:pos x="8" y="0"/>
                  </a:cxn>
                  <a:cxn ang="0">
                    <a:pos x="0" y="8"/>
                  </a:cxn>
                  <a:cxn ang="0">
                    <a:pos x="0" y="0"/>
                  </a:cxn>
                  <a:cxn ang="0">
                    <a:pos x="0" y="8"/>
                  </a:cxn>
                </a:cxnLst>
                <a:rect l="0" t="0" r="r" b="b"/>
                <a:pathLst>
                  <a:path w="8" h="8">
                    <a:moveTo>
                      <a:pt x="0" y="8"/>
                    </a:moveTo>
                    <a:lnTo>
                      <a:pt x="0" y="8"/>
                    </a:lnTo>
                    <a:lnTo>
                      <a:pt x="0" y="0"/>
                    </a:lnTo>
                    <a:lnTo>
                      <a:pt x="8" y="0"/>
                    </a:lnTo>
                    <a:lnTo>
                      <a:pt x="8" y="0"/>
                    </a:lnTo>
                    <a:lnTo>
                      <a:pt x="8" y="0"/>
                    </a:lnTo>
                    <a:lnTo>
                      <a:pt x="8" y="8"/>
                    </a:lnTo>
                    <a:lnTo>
                      <a:pt x="8" y="8"/>
                    </a:lnTo>
                    <a:lnTo>
                      <a:pt x="8" y="8"/>
                    </a:lnTo>
                    <a:lnTo>
                      <a:pt x="0" y="8"/>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8" y="0"/>
                    </a:lnTo>
                    <a:lnTo>
                      <a:pt x="8" y="8"/>
                    </a:lnTo>
                    <a:lnTo>
                      <a:pt x="8" y="0"/>
                    </a:lnTo>
                    <a:lnTo>
                      <a:pt x="8" y="0"/>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5" name="Freeform 3071"/>
              <p:cNvSpPr>
                <a:spLocks/>
              </p:cNvSpPr>
              <p:nvPr/>
            </p:nvSpPr>
            <p:spPr bwMode="auto">
              <a:xfrm>
                <a:off x="3021" y="1268"/>
                <a:ext cx="16" cy="1"/>
              </a:xfrm>
              <a:custGeom>
                <a:avLst/>
                <a:gdLst/>
                <a:ahLst/>
                <a:cxnLst>
                  <a:cxn ang="0">
                    <a:pos x="8" y="0"/>
                  </a:cxn>
                  <a:cxn ang="0">
                    <a:pos x="8" y="0"/>
                  </a:cxn>
                  <a:cxn ang="0">
                    <a:pos x="8" y="0"/>
                  </a:cxn>
                  <a:cxn ang="0">
                    <a:pos x="0" y="0"/>
                  </a:cxn>
                  <a:cxn ang="0">
                    <a:pos x="8" y="0"/>
                  </a:cxn>
                  <a:cxn ang="0">
                    <a:pos x="8" y="0"/>
                  </a:cxn>
                  <a:cxn ang="0">
                    <a:pos x="8" y="0"/>
                  </a:cxn>
                  <a:cxn ang="0">
                    <a:pos x="16" y="0"/>
                  </a:cxn>
                  <a:cxn ang="0">
                    <a:pos x="16" y="0"/>
                  </a:cxn>
                  <a:cxn ang="0">
                    <a:pos x="16" y="0"/>
                  </a:cxn>
                  <a:cxn ang="0">
                    <a:pos x="8" y="0"/>
                  </a:cxn>
                  <a:cxn ang="0">
                    <a:pos x="8" y="0"/>
                  </a:cxn>
                </a:cxnLst>
                <a:rect l="0" t="0" r="r" b="b"/>
                <a:pathLst>
                  <a:path w="16">
                    <a:moveTo>
                      <a:pt x="8" y="0"/>
                    </a:moveTo>
                    <a:lnTo>
                      <a:pt x="8" y="0"/>
                    </a:lnTo>
                    <a:lnTo>
                      <a:pt x="8" y="0"/>
                    </a:lnTo>
                    <a:lnTo>
                      <a:pt x="0" y="0"/>
                    </a:lnTo>
                    <a:lnTo>
                      <a:pt x="8" y="0"/>
                    </a:lnTo>
                    <a:lnTo>
                      <a:pt x="8"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6" name="Freeform 3072"/>
              <p:cNvSpPr>
                <a:spLocks noEditPoints="1"/>
              </p:cNvSpPr>
              <p:nvPr/>
            </p:nvSpPr>
            <p:spPr bwMode="auto">
              <a:xfrm>
                <a:off x="3021" y="1268"/>
                <a:ext cx="16"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close/>
                    <a:moveTo>
                      <a:pt x="8" y="0"/>
                    </a:move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7" name="Freeform 3073"/>
              <p:cNvSpPr>
                <a:spLocks/>
              </p:cNvSpPr>
              <p:nvPr/>
            </p:nvSpPr>
            <p:spPr bwMode="auto">
              <a:xfrm>
                <a:off x="3013" y="126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8" name="Freeform 3074"/>
              <p:cNvSpPr>
                <a:spLocks noEditPoints="1"/>
              </p:cNvSpPr>
              <p:nvPr/>
            </p:nvSpPr>
            <p:spPr bwMode="auto">
              <a:xfrm>
                <a:off x="3013" y="12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9" name="Freeform 3075"/>
              <p:cNvSpPr>
                <a:spLocks/>
              </p:cNvSpPr>
              <p:nvPr/>
            </p:nvSpPr>
            <p:spPr bwMode="auto">
              <a:xfrm>
                <a:off x="3013" y="1268"/>
                <a:ext cx="8" cy="8"/>
              </a:xfrm>
              <a:custGeom>
                <a:avLst/>
                <a:gdLst/>
                <a:ahLst/>
                <a:cxnLst>
                  <a:cxn ang="0">
                    <a:pos x="8" y="8"/>
                  </a:cxn>
                  <a:cxn ang="0">
                    <a:pos x="0"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8" y="8"/>
                    </a:lnTo>
                    <a:lnTo>
                      <a:pt x="0" y="8"/>
                    </a:lnTo>
                    <a:lnTo>
                      <a:pt x="0" y="8"/>
                    </a:lnTo>
                    <a:lnTo>
                      <a:pt x="0" y="0"/>
                    </a:lnTo>
                    <a:lnTo>
                      <a:pt x="0" y="0"/>
                    </a:lnTo>
                    <a:lnTo>
                      <a:pt x="0" y="0"/>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0" name="Freeform 3076"/>
              <p:cNvSpPr>
                <a:spLocks noEditPoints="1"/>
              </p:cNvSpPr>
              <p:nvPr/>
            </p:nvSpPr>
            <p:spPr bwMode="auto">
              <a:xfrm>
                <a:off x="3013" y="1268"/>
                <a:ext cx="8" cy="8"/>
              </a:xfrm>
              <a:custGeom>
                <a:avLst/>
                <a:gdLst/>
                <a:ahLst/>
                <a:cxnLst>
                  <a:cxn ang="0">
                    <a:pos x="8"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8" y="8"/>
                  </a:cxn>
                  <a:cxn ang="0">
                    <a:pos x="0"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8" y="8"/>
                    </a:lnTo>
                    <a:lnTo>
                      <a:pt x="8" y="8"/>
                    </a:lnTo>
                    <a:lnTo>
                      <a:pt x="8"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1" name="Freeform 3077"/>
              <p:cNvSpPr>
                <a:spLocks/>
              </p:cNvSpPr>
              <p:nvPr/>
            </p:nvSpPr>
            <p:spPr bwMode="auto">
              <a:xfrm>
                <a:off x="3021" y="1268"/>
                <a:ext cx="8" cy="8"/>
              </a:xfrm>
              <a:custGeom>
                <a:avLst/>
                <a:gdLst/>
                <a:ahLst/>
                <a:cxnLst>
                  <a:cxn ang="0">
                    <a:pos x="8" y="0"/>
                  </a:cxn>
                  <a:cxn ang="0">
                    <a:pos x="8" y="0"/>
                  </a:cxn>
                  <a:cxn ang="0">
                    <a:pos x="8" y="8"/>
                  </a:cxn>
                  <a:cxn ang="0">
                    <a:pos x="8" y="8"/>
                  </a:cxn>
                  <a:cxn ang="0">
                    <a:pos x="8" y="8"/>
                  </a:cxn>
                  <a:cxn ang="0">
                    <a:pos x="0" y="8"/>
                  </a:cxn>
                  <a:cxn ang="0">
                    <a:pos x="0" y="0"/>
                  </a:cxn>
                  <a:cxn ang="0">
                    <a:pos x="0" y="0"/>
                  </a:cxn>
                  <a:cxn ang="0">
                    <a:pos x="0" y="0"/>
                  </a:cxn>
                  <a:cxn ang="0">
                    <a:pos x="0" y="0"/>
                  </a:cxn>
                  <a:cxn ang="0">
                    <a:pos x="8" y="0"/>
                  </a:cxn>
                </a:cxnLst>
                <a:rect l="0" t="0" r="r" b="b"/>
                <a:pathLst>
                  <a:path w="8" h="8">
                    <a:moveTo>
                      <a:pt x="8" y="0"/>
                    </a:moveTo>
                    <a:lnTo>
                      <a:pt x="8" y="0"/>
                    </a:lnTo>
                    <a:lnTo>
                      <a:pt x="8" y="8"/>
                    </a:lnTo>
                    <a:lnTo>
                      <a:pt x="8" y="8"/>
                    </a:lnTo>
                    <a:lnTo>
                      <a:pt x="8" y="8"/>
                    </a:lnTo>
                    <a:lnTo>
                      <a:pt x="0" y="8"/>
                    </a:lnTo>
                    <a:lnTo>
                      <a:pt x="0"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2" name="Freeform 3078"/>
              <p:cNvSpPr>
                <a:spLocks noEditPoints="1"/>
              </p:cNvSpPr>
              <p:nvPr/>
            </p:nvSpPr>
            <p:spPr bwMode="auto">
              <a:xfrm>
                <a:off x="3021" y="1268"/>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3" name="Freeform 3079"/>
              <p:cNvSpPr>
                <a:spLocks/>
              </p:cNvSpPr>
              <p:nvPr/>
            </p:nvSpPr>
            <p:spPr bwMode="auto">
              <a:xfrm>
                <a:off x="2997" y="1268"/>
                <a:ext cx="8" cy="8"/>
              </a:xfrm>
              <a:custGeom>
                <a:avLst/>
                <a:gdLst/>
                <a:ahLst/>
                <a:cxnLst>
                  <a:cxn ang="0">
                    <a:pos x="8" y="8"/>
                  </a:cxn>
                  <a:cxn ang="0">
                    <a:pos x="8" y="8"/>
                  </a:cxn>
                  <a:cxn ang="0">
                    <a:pos x="8" y="8"/>
                  </a:cxn>
                  <a:cxn ang="0">
                    <a:pos x="8" y="8"/>
                  </a:cxn>
                  <a:cxn ang="0">
                    <a:pos x="8" y="8"/>
                  </a:cxn>
                  <a:cxn ang="0">
                    <a:pos x="0" y="0"/>
                  </a:cxn>
                  <a:cxn ang="0">
                    <a:pos x="0" y="0"/>
                  </a:cxn>
                  <a:cxn ang="0">
                    <a:pos x="8" y="0"/>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0"/>
                    </a:lnTo>
                    <a:lnTo>
                      <a:pt x="0"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4" name="Freeform 3080"/>
              <p:cNvSpPr>
                <a:spLocks noEditPoints="1"/>
              </p:cNvSpPr>
              <p:nvPr/>
            </p:nvSpPr>
            <p:spPr bwMode="auto">
              <a:xfrm>
                <a:off x="2997" y="1268"/>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8"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close/>
                    <a:moveTo>
                      <a:pt x="8" y="8"/>
                    </a:moveTo>
                    <a:lnTo>
                      <a:pt x="8" y="8"/>
                    </a:lnTo>
                    <a:lnTo>
                      <a:pt x="8" y="8"/>
                    </a:lnTo>
                    <a:lnTo>
                      <a:pt x="8" y="8"/>
                    </a:lnTo>
                    <a:lnTo>
                      <a:pt x="8" y="8"/>
                    </a:lnTo>
                    <a:lnTo>
                      <a:pt x="8" y="0"/>
                    </a:lnTo>
                    <a:lnTo>
                      <a:pt x="8" y="0"/>
                    </a:lnTo>
                    <a:lnTo>
                      <a:pt x="0" y="0"/>
                    </a:lnTo>
                    <a:lnTo>
                      <a:pt x="8" y="0"/>
                    </a:lnTo>
                    <a:lnTo>
                      <a:pt x="8" y="0"/>
                    </a:lnTo>
                    <a:lnTo>
                      <a:pt x="0"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5" name="Freeform 3081"/>
              <p:cNvSpPr>
                <a:spLocks/>
              </p:cNvSpPr>
              <p:nvPr/>
            </p:nvSpPr>
            <p:spPr bwMode="auto">
              <a:xfrm>
                <a:off x="2860" y="2212"/>
                <a:ext cx="701" cy="1348"/>
              </a:xfrm>
              <a:custGeom>
                <a:avLst/>
                <a:gdLst/>
                <a:ahLst/>
                <a:cxnLst>
                  <a:cxn ang="0">
                    <a:pos x="435" y="0"/>
                  </a:cxn>
                  <a:cxn ang="0">
                    <a:pos x="596" y="1348"/>
                  </a:cxn>
                  <a:cxn ang="0">
                    <a:pos x="532" y="1300"/>
                  </a:cxn>
                  <a:cxn ang="0">
                    <a:pos x="516" y="1259"/>
                  </a:cxn>
                  <a:cxn ang="0">
                    <a:pos x="508" y="1235"/>
                  </a:cxn>
                  <a:cxn ang="0">
                    <a:pos x="500" y="1219"/>
                  </a:cxn>
                  <a:cxn ang="0">
                    <a:pos x="524" y="1211"/>
                  </a:cxn>
                  <a:cxn ang="0">
                    <a:pos x="532" y="1163"/>
                  </a:cxn>
                  <a:cxn ang="0">
                    <a:pos x="492" y="1130"/>
                  </a:cxn>
                  <a:cxn ang="0">
                    <a:pos x="467" y="1130"/>
                  </a:cxn>
                  <a:cxn ang="0">
                    <a:pos x="427" y="1098"/>
                  </a:cxn>
                  <a:cxn ang="0">
                    <a:pos x="411" y="1058"/>
                  </a:cxn>
                  <a:cxn ang="0">
                    <a:pos x="403" y="1017"/>
                  </a:cxn>
                  <a:cxn ang="0">
                    <a:pos x="387" y="993"/>
                  </a:cxn>
                  <a:cxn ang="0">
                    <a:pos x="403" y="945"/>
                  </a:cxn>
                  <a:cxn ang="0">
                    <a:pos x="419" y="961"/>
                  </a:cxn>
                  <a:cxn ang="0">
                    <a:pos x="419" y="969"/>
                  </a:cxn>
                  <a:cxn ang="0">
                    <a:pos x="419" y="985"/>
                  </a:cxn>
                  <a:cxn ang="0">
                    <a:pos x="435" y="993"/>
                  </a:cxn>
                  <a:cxn ang="0">
                    <a:pos x="467" y="1017"/>
                  </a:cxn>
                  <a:cxn ang="0">
                    <a:pos x="467" y="993"/>
                  </a:cxn>
                  <a:cxn ang="0">
                    <a:pos x="451" y="969"/>
                  </a:cxn>
                  <a:cxn ang="0">
                    <a:pos x="435" y="953"/>
                  </a:cxn>
                  <a:cxn ang="0">
                    <a:pos x="443" y="953"/>
                  </a:cxn>
                  <a:cxn ang="0">
                    <a:pos x="435" y="945"/>
                  </a:cxn>
                  <a:cxn ang="0">
                    <a:pos x="435" y="937"/>
                  </a:cxn>
                  <a:cxn ang="0">
                    <a:pos x="419" y="920"/>
                  </a:cxn>
                  <a:cxn ang="0">
                    <a:pos x="411" y="904"/>
                  </a:cxn>
                  <a:cxn ang="0">
                    <a:pos x="435" y="896"/>
                  </a:cxn>
                  <a:cxn ang="0">
                    <a:pos x="419" y="864"/>
                  </a:cxn>
                  <a:cxn ang="0">
                    <a:pos x="395" y="872"/>
                  </a:cxn>
                  <a:cxn ang="0">
                    <a:pos x="395" y="904"/>
                  </a:cxn>
                  <a:cxn ang="0">
                    <a:pos x="403" y="920"/>
                  </a:cxn>
                  <a:cxn ang="0">
                    <a:pos x="387" y="928"/>
                  </a:cxn>
                  <a:cxn ang="0">
                    <a:pos x="387" y="937"/>
                  </a:cxn>
                  <a:cxn ang="0">
                    <a:pos x="355" y="920"/>
                  </a:cxn>
                  <a:cxn ang="0">
                    <a:pos x="346" y="920"/>
                  </a:cxn>
                  <a:cxn ang="0">
                    <a:pos x="298" y="896"/>
                  </a:cxn>
                  <a:cxn ang="0">
                    <a:pos x="298" y="872"/>
                  </a:cxn>
                  <a:cxn ang="0">
                    <a:pos x="290" y="840"/>
                  </a:cxn>
                  <a:cxn ang="0">
                    <a:pos x="282" y="832"/>
                  </a:cxn>
                  <a:cxn ang="0">
                    <a:pos x="266" y="807"/>
                  </a:cxn>
                  <a:cxn ang="0">
                    <a:pos x="226" y="775"/>
                  </a:cxn>
                  <a:cxn ang="0">
                    <a:pos x="209" y="751"/>
                  </a:cxn>
                  <a:cxn ang="0">
                    <a:pos x="177" y="727"/>
                  </a:cxn>
                  <a:cxn ang="0">
                    <a:pos x="145" y="694"/>
                  </a:cxn>
                  <a:cxn ang="0">
                    <a:pos x="145" y="654"/>
                  </a:cxn>
                  <a:cxn ang="0">
                    <a:pos x="137" y="630"/>
                  </a:cxn>
                  <a:cxn ang="0">
                    <a:pos x="129" y="606"/>
                  </a:cxn>
                  <a:cxn ang="0">
                    <a:pos x="121" y="590"/>
                  </a:cxn>
                  <a:cxn ang="0">
                    <a:pos x="129" y="565"/>
                  </a:cxn>
                  <a:cxn ang="0">
                    <a:pos x="121" y="517"/>
                  </a:cxn>
                  <a:cxn ang="0">
                    <a:pos x="97" y="469"/>
                  </a:cxn>
                  <a:cxn ang="0">
                    <a:pos x="56" y="420"/>
                  </a:cxn>
                  <a:cxn ang="0">
                    <a:pos x="8" y="372"/>
                  </a:cxn>
                  <a:cxn ang="0">
                    <a:pos x="24" y="307"/>
                  </a:cxn>
                  <a:cxn ang="0">
                    <a:pos x="64" y="218"/>
                  </a:cxn>
                  <a:cxn ang="0">
                    <a:pos x="56" y="194"/>
                  </a:cxn>
                  <a:cxn ang="0">
                    <a:pos x="72" y="105"/>
                  </a:cxn>
                  <a:cxn ang="0">
                    <a:pos x="56" y="65"/>
                  </a:cxn>
                  <a:cxn ang="0">
                    <a:pos x="40" y="17"/>
                  </a:cxn>
                  <a:cxn ang="0">
                    <a:pos x="97" y="0"/>
                  </a:cxn>
                </a:cxnLst>
                <a:rect l="0" t="0" r="r" b="b"/>
                <a:pathLst>
                  <a:path w="701" h="1348">
                    <a:moveTo>
                      <a:pt x="177" y="0"/>
                    </a:move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53" y="0"/>
                    </a:lnTo>
                    <a:lnTo>
                      <a:pt x="653" y="0"/>
                    </a:lnTo>
                    <a:lnTo>
                      <a:pt x="669" y="0"/>
                    </a:lnTo>
                    <a:lnTo>
                      <a:pt x="677" y="0"/>
                    </a:lnTo>
                    <a:lnTo>
                      <a:pt x="701" y="0"/>
                    </a:lnTo>
                    <a:lnTo>
                      <a:pt x="701" y="1348"/>
                    </a:lnTo>
                    <a:lnTo>
                      <a:pt x="596" y="1348"/>
                    </a:lnTo>
                    <a:lnTo>
                      <a:pt x="596" y="1348"/>
                    </a:lnTo>
                    <a:lnTo>
                      <a:pt x="596" y="1348"/>
                    </a:lnTo>
                    <a:lnTo>
                      <a:pt x="588" y="1348"/>
                    </a:lnTo>
                    <a:lnTo>
                      <a:pt x="588" y="1340"/>
                    </a:lnTo>
                    <a:lnTo>
                      <a:pt x="580" y="1340"/>
                    </a:lnTo>
                    <a:lnTo>
                      <a:pt x="580" y="1340"/>
                    </a:lnTo>
                    <a:lnTo>
                      <a:pt x="580" y="1340"/>
                    </a:lnTo>
                    <a:lnTo>
                      <a:pt x="580" y="1340"/>
                    </a:lnTo>
                    <a:lnTo>
                      <a:pt x="580" y="1340"/>
                    </a:lnTo>
                    <a:lnTo>
                      <a:pt x="580" y="1332"/>
                    </a:lnTo>
                    <a:lnTo>
                      <a:pt x="572" y="1332"/>
                    </a:lnTo>
                    <a:lnTo>
                      <a:pt x="572" y="1332"/>
                    </a:lnTo>
                    <a:lnTo>
                      <a:pt x="572" y="1324"/>
                    </a:lnTo>
                    <a:lnTo>
                      <a:pt x="564" y="1324"/>
                    </a:lnTo>
                    <a:lnTo>
                      <a:pt x="564" y="1316"/>
                    </a:lnTo>
                    <a:lnTo>
                      <a:pt x="564" y="1316"/>
                    </a:lnTo>
                    <a:lnTo>
                      <a:pt x="564" y="1316"/>
                    </a:lnTo>
                    <a:lnTo>
                      <a:pt x="556" y="1308"/>
                    </a:lnTo>
                    <a:lnTo>
                      <a:pt x="556" y="1308"/>
                    </a:lnTo>
                    <a:lnTo>
                      <a:pt x="556" y="1308"/>
                    </a:lnTo>
                    <a:lnTo>
                      <a:pt x="548" y="1308"/>
                    </a:lnTo>
                    <a:lnTo>
                      <a:pt x="548" y="1300"/>
                    </a:lnTo>
                    <a:lnTo>
                      <a:pt x="540" y="1300"/>
                    </a:lnTo>
                    <a:lnTo>
                      <a:pt x="532" y="1300"/>
                    </a:lnTo>
                    <a:lnTo>
                      <a:pt x="532" y="1300"/>
                    </a:lnTo>
                    <a:lnTo>
                      <a:pt x="532" y="1292"/>
                    </a:lnTo>
                    <a:lnTo>
                      <a:pt x="524" y="1292"/>
                    </a:lnTo>
                    <a:lnTo>
                      <a:pt x="524" y="1292"/>
                    </a:lnTo>
                    <a:lnTo>
                      <a:pt x="524" y="1292"/>
                    </a:lnTo>
                    <a:lnTo>
                      <a:pt x="524" y="1284"/>
                    </a:lnTo>
                    <a:lnTo>
                      <a:pt x="524" y="1284"/>
                    </a:lnTo>
                    <a:lnTo>
                      <a:pt x="524" y="1284"/>
                    </a:lnTo>
                    <a:lnTo>
                      <a:pt x="524" y="1284"/>
                    </a:lnTo>
                    <a:lnTo>
                      <a:pt x="516" y="1284"/>
                    </a:lnTo>
                    <a:lnTo>
                      <a:pt x="516" y="1284"/>
                    </a:lnTo>
                    <a:lnTo>
                      <a:pt x="516" y="1284"/>
                    </a:lnTo>
                    <a:lnTo>
                      <a:pt x="516" y="1284"/>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59"/>
                    </a:lnTo>
                    <a:lnTo>
                      <a:pt x="516" y="1259"/>
                    </a:lnTo>
                    <a:lnTo>
                      <a:pt x="516" y="1259"/>
                    </a:lnTo>
                    <a:lnTo>
                      <a:pt x="508" y="1259"/>
                    </a:lnTo>
                    <a:lnTo>
                      <a:pt x="516" y="1259"/>
                    </a:lnTo>
                    <a:lnTo>
                      <a:pt x="516" y="1259"/>
                    </a:lnTo>
                    <a:lnTo>
                      <a:pt x="516" y="1259"/>
                    </a:lnTo>
                    <a:lnTo>
                      <a:pt x="508" y="1259"/>
                    </a:lnTo>
                    <a:lnTo>
                      <a:pt x="508" y="1251"/>
                    </a:lnTo>
                    <a:lnTo>
                      <a:pt x="508" y="1251"/>
                    </a:lnTo>
                    <a:lnTo>
                      <a:pt x="508" y="1251"/>
                    </a:lnTo>
                    <a:lnTo>
                      <a:pt x="508" y="1251"/>
                    </a:lnTo>
                    <a:lnTo>
                      <a:pt x="508" y="1243"/>
                    </a:lnTo>
                    <a:lnTo>
                      <a:pt x="508" y="1243"/>
                    </a:lnTo>
                    <a:lnTo>
                      <a:pt x="508" y="1243"/>
                    </a:lnTo>
                    <a:lnTo>
                      <a:pt x="508" y="1243"/>
                    </a:lnTo>
                    <a:lnTo>
                      <a:pt x="508" y="1235"/>
                    </a:lnTo>
                    <a:lnTo>
                      <a:pt x="508" y="1235"/>
                    </a:lnTo>
                    <a:lnTo>
                      <a:pt x="508" y="1235"/>
                    </a:lnTo>
                    <a:lnTo>
                      <a:pt x="508" y="1235"/>
                    </a:lnTo>
                    <a:lnTo>
                      <a:pt x="508" y="1235"/>
                    </a:lnTo>
                    <a:lnTo>
                      <a:pt x="500"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19"/>
                    </a:lnTo>
                    <a:lnTo>
                      <a:pt x="508" y="1219"/>
                    </a:lnTo>
                    <a:lnTo>
                      <a:pt x="508"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8" y="1211"/>
                    </a:lnTo>
                    <a:lnTo>
                      <a:pt x="508" y="1211"/>
                    </a:lnTo>
                    <a:lnTo>
                      <a:pt x="508" y="1211"/>
                    </a:lnTo>
                    <a:lnTo>
                      <a:pt x="508" y="1211"/>
                    </a:lnTo>
                    <a:lnTo>
                      <a:pt x="508" y="1211"/>
                    </a:lnTo>
                    <a:lnTo>
                      <a:pt x="508" y="1203"/>
                    </a:lnTo>
                    <a:lnTo>
                      <a:pt x="508" y="1203"/>
                    </a:lnTo>
                    <a:lnTo>
                      <a:pt x="508" y="1211"/>
                    </a:lnTo>
                    <a:lnTo>
                      <a:pt x="508" y="1211"/>
                    </a:lnTo>
                    <a:lnTo>
                      <a:pt x="516" y="1211"/>
                    </a:lnTo>
                    <a:lnTo>
                      <a:pt x="516" y="1211"/>
                    </a:lnTo>
                    <a:lnTo>
                      <a:pt x="516" y="1211"/>
                    </a:lnTo>
                    <a:lnTo>
                      <a:pt x="516" y="1211"/>
                    </a:lnTo>
                    <a:lnTo>
                      <a:pt x="524" y="1211"/>
                    </a:lnTo>
                    <a:lnTo>
                      <a:pt x="524" y="1211"/>
                    </a:lnTo>
                    <a:lnTo>
                      <a:pt x="524" y="1211"/>
                    </a:lnTo>
                    <a:lnTo>
                      <a:pt x="524" y="1203"/>
                    </a:lnTo>
                    <a:lnTo>
                      <a:pt x="532" y="1203"/>
                    </a:lnTo>
                    <a:lnTo>
                      <a:pt x="532" y="1195"/>
                    </a:lnTo>
                    <a:lnTo>
                      <a:pt x="532" y="1187"/>
                    </a:lnTo>
                    <a:lnTo>
                      <a:pt x="532" y="1187"/>
                    </a:lnTo>
                    <a:lnTo>
                      <a:pt x="532" y="1179"/>
                    </a:lnTo>
                    <a:lnTo>
                      <a:pt x="540" y="1187"/>
                    </a:lnTo>
                    <a:lnTo>
                      <a:pt x="540" y="1187"/>
                    </a:lnTo>
                    <a:lnTo>
                      <a:pt x="532" y="1179"/>
                    </a:lnTo>
                    <a:lnTo>
                      <a:pt x="532" y="1179"/>
                    </a:lnTo>
                    <a:lnTo>
                      <a:pt x="532" y="1179"/>
                    </a:lnTo>
                    <a:lnTo>
                      <a:pt x="532" y="1179"/>
                    </a:lnTo>
                    <a:lnTo>
                      <a:pt x="532" y="1179"/>
                    </a:lnTo>
                    <a:lnTo>
                      <a:pt x="532" y="1179"/>
                    </a:lnTo>
                    <a:lnTo>
                      <a:pt x="532" y="1171"/>
                    </a:lnTo>
                    <a:lnTo>
                      <a:pt x="540" y="1171"/>
                    </a:lnTo>
                    <a:lnTo>
                      <a:pt x="540" y="1171"/>
                    </a:lnTo>
                    <a:lnTo>
                      <a:pt x="540" y="1171"/>
                    </a:lnTo>
                    <a:lnTo>
                      <a:pt x="540" y="1171"/>
                    </a:lnTo>
                    <a:lnTo>
                      <a:pt x="540" y="1171"/>
                    </a:lnTo>
                    <a:lnTo>
                      <a:pt x="540" y="1163"/>
                    </a:lnTo>
                    <a:lnTo>
                      <a:pt x="532" y="1163"/>
                    </a:lnTo>
                    <a:lnTo>
                      <a:pt x="532" y="1163"/>
                    </a:lnTo>
                    <a:lnTo>
                      <a:pt x="532" y="1163"/>
                    </a:lnTo>
                    <a:lnTo>
                      <a:pt x="532" y="1163"/>
                    </a:lnTo>
                    <a:lnTo>
                      <a:pt x="532" y="1163"/>
                    </a:lnTo>
                    <a:lnTo>
                      <a:pt x="532" y="1154"/>
                    </a:lnTo>
                    <a:lnTo>
                      <a:pt x="532" y="1154"/>
                    </a:lnTo>
                    <a:lnTo>
                      <a:pt x="524" y="1146"/>
                    </a:lnTo>
                    <a:lnTo>
                      <a:pt x="524" y="1146"/>
                    </a:lnTo>
                    <a:lnTo>
                      <a:pt x="524" y="1138"/>
                    </a:lnTo>
                    <a:lnTo>
                      <a:pt x="516" y="1138"/>
                    </a:lnTo>
                    <a:lnTo>
                      <a:pt x="516" y="1130"/>
                    </a:lnTo>
                    <a:lnTo>
                      <a:pt x="508" y="1130"/>
                    </a:lnTo>
                    <a:lnTo>
                      <a:pt x="508" y="1130"/>
                    </a:lnTo>
                    <a:lnTo>
                      <a:pt x="500" y="1130"/>
                    </a:lnTo>
                    <a:lnTo>
                      <a:pt x="500" y="1130"/>
                    </a:lnTo>
                    <a:lnTo>
                      <a:pt x="500" y="1130"/>
                    </a:lnTo>
                    <a:lnTo>
                      <a:pt x="500" y="1138"/>
                    </a:lnTo>
                    <a:lnTo>
                      <a:pt x="500" y="1138"/>
                    </a:lnTo>
                    <a:lnTo>
                      <a:pt x="500" y="1138"/>
                    </a:lnTo>
                    <a:lnTo>
                      <a:pt x="500" y="1138"/>
                    </a:lnTo>
                    <a:lnTo>
                      <a:pt x="500" y="1138"/>
                    </a:lnTo>
                    <a:lnTo>
                      <a:pt x="500" y="1138"/>
                    </a:lnTo>
                    <a:lnTo>
                      <a:pt x="492" y="1130"/>
                    </a:lnTo>
                    <a:lnTo>
                      <a:pt x="492" y="1130"/>
                    </a:lnTo>
                    <a:lnTo>
                      <a:pt x="492" y="1130"/>
                    </a:lnTo>
                    <a:lnTo>
                      <a:pt x="492" y="1130"/>
                    </a:lnTo>
                    <a:lnTo>
                      <a:pt x="492" y="1130"/>
                    </a:lnTo>
                    <a:lnTo>
                      <a:pt x="492" y="1138"/>
                    </a:lnTo>
                    <a:lnTo>
                      <a:pt x="492" y="1138"/>
                    </a:lnTo>
                    <a:lnTo>
                      <a:pt x="492"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22"/>
                    </a:lnTo>
                    <a:lnTo>
                      <a:pt x="459" y="1122"/>
                    </a:lnTo>
                    <a:lnTo>
                      <a:pt x="459" y="1122"/>
                    </a:lnTo>
                    <a:lnTo>
                      <a:pt x="451" y="1122"/>
                    </a:lnTo>
                    <a:lnTo>
                      <a:pt x="451" y="1122"/>
                    </a:lnTo>
                    <a:lnTo>
                      <a:pt x="451" y="1122"/>
                    </a:lnTo>
                    <a:lnTo>
                      <a:pt x="451" y="1122"/>
                    </a:lnTo>
                    <a:lnTo>
                      <a:pt x="451" y="1114"/>
                    </a:lnTo>
                    <a:lnTo>
                      <a:pt x="443" y="1114"/>
                    </a:lnTo>
                    <a:lnTo>
                      <a:pt x="443" y="1106"/>
                    </a:lnTo>
                    <a:lnTo>
                      <a:pt x="435" y="1106"/>
                    </a:lnTo>
                    <a:lnTo>
                      <a:pt x="435" y="1106"/>
                    </a:lnTo>
                    <a:lnTo>
                      <a:pt x="435" y="1098"/>
                    </a:lnTo>
                    <a:lnTo>
                      <a:pt x="435" y="1098"/>
                    </a:lnTo>
                    <a:lnTo>
                      <a:pt x="427" y="1098"/>
                    </a:lnTo>
                    <a:lnTo>
                      <a:pt x="427" y="1098"/>
                    </a:lnTo>
                    <a:lnTo>
                      <a:pt x="427" y="1098"/>
                    </a:lnTo>
                    <a:lnTo>
                      <a:pt x="427" y="1098"/>
                    </a:lnTo>
                    <a:lnTo>
                      <a:pt x="427" y="1098"/>
                    </a:lnTo>
                    <a:lnTo>
                      <a:pt x="427" y="1098"/>
                    </a:lnTo>
                    <a:lnTo>
                      <a:pt x="427" y="1090"/>
                    </a:lnTo>
                    <a:lnTo>
                      <a:pt x="419" y="1090"/>
                    </a:lnTo>
                    <a:lnTo>
                      <a:pt x="419" y="1090"/>
                    </a:lnTo>
                    <a:lnTo>
                      <a:pt x="419" y="1090"/>
                    </a:lnTo>
                    <a:lnTo>
                      <a:pt x="419" y="1090"/>
                    </a:lnTo>
                    <a:lnTo>
                      <a:pt x="419" y="1090"/>
                    </a:lnTo>
                    <a:lnTo>
                      <a:pt x="419" y="1090"/>
                    </a:lnTo>
                    <a:lnTo>
                      <a:pt x="419" y="1082"/>
                    </a:lnTo>
                    <a:lnTo>
                      <a:pt x="419" y="1082"/>
                    </a:lnTo>
                    <a:lnTo>
                      <a:pt x="411" y="1082"/>
                    </a:lnTo>
                    <a:lnTo>
                      <a:pt x="411" y="1082"/>
                    </a:lnTo>
                    <a:lnTo>
                      <a:pt x="411" y="1082"/>
                    </a:lnTo>
                    <a:lnTo>
                      <a:pt x="411" y="1082"/>
                    </a:lnTo>
                    <a:lnTo>
                      <a:pt x="411" y="1082"/>
                    </a:lnTo>
                    <a:lnTo>
                      <a:pt x="411" y="1074"/>
                    </a:lnTo>
                    <a:lnTo>
                      <a:pt x="411" y="1074"/>
                    </a:lnTo>
                    <a:lnTo>
                      <a:pt x="411" y="1074"/>
                    </a:lnTo>
                    <a:lnTo>
                      <a:pt x="411" y="1074"/>
                    </a:lnTo>
                    <a:lnTo>
                      <a:pt x="411" y="1066"/>
                    </a:lnTo>
                    <a:lnTo>
                      <a:pt x="411" y="1058"/>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33"/>
                    </a:lnTo>
                    <a:lnTo>
                      <a:pt x="411" y="1033"/>
                    </a:lnTo>
                    <a:lnTo>
                      <a:pt x="411" y="1033"/>
                    </a:lnTo>
                    <a:lnTo>
                      <a:pt x="403" y="1033"/>
                    </a:lnTo>
                    <a:lnTo>
                      <a:pt x="403" y="1025"/>
                    </a:lnTo>
                    <a:lnTo>
                      <a:pt x="403" y="1025"/>
                    </a:lnTo>
                    <a:lnTo>
                      <a:pt x="403" y="1017"/>
                    </a:lnTo>
                    <a:lnTo>
                      <a:pt x="403" y="1017"/>
                    </a:lnTo>
                    <a:lnTo>
                      <a:pt x="403" y="1017"/>
                    </a:lnTo>
                    <a:lnTo>
                      <a:pt x="403" y="1017"/>
                    </a:lnTo>
                    <a:lnTo>
                      <a:pt x="403" y="1017"/>
                    </a:lnTo>
                    <a:lnTo>
                      <a:pt x="403" y="1017"/>
                    </a:lnTo>
                    <a:lnTo>
                      <a:pt x="395" y="1017"/>
                    </a:lnTo>
                    <a:lnTo>
                      <a:pt x="395" y="1009"/>
                    </a:lnTo>
                    <a:lnTo>
                      <a:pt x="395" y="1009"/>
                    </a:lnTo>
                    <a:lnTo>
                      <a:pt x="395" y="1009"/>
                    </a:lnTo>
                    <a:lnTo>
                      <a:pt x="395" y="1017"/>
                    </a:lnTo>
                    <a:lnTo>
                      <a:pt x="395" y="1017"/>
                    </a:lnTo>
                    <a:lnTo>
                      <a:pt x="395" y="1009"/>
                    </a:lnTo>
                    <a:lnTo>
                      <a:pt x="395"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993"/>
                    </a:lnTo>
                    <a:lnTo>
                      <a:pt x="387" y="993"/>
                    </a:lnTo>
                    <a:lnTo>
                      <a:pt x="387" y="993"/>
                    </a:lnTo>
                    <a:lnTo>
                      <a:pt x="387" y="993"/>
                    </a:lnTo>
                    <a:lnTo>
                      <a:pt x="387" y="993"/>
                    </a:lnTo>
                    <a:lnTo>
                      <a:pt x="395" y="993"/>
                    </a:lnTo>
                    <a:lnTo>
                      <a:pt x="395" y="993"/>
                    </a:lnTo>
                    <a:lnTo>
                      <a:pt x="395" y="993"/>
                    </a:lnTo>
                    <a:lnTo>
                      <a:pt x="395" y="985"/>
                    </a:lnTo>
                    <a:lnTo>
                      <a:pt x="395" y="985"/>
                    </a:lnTo>
                    <a:lnTo>
                      <a:pt x="395" y="977"/>
                    </a:lnTo>
                    <a:lnTo>
                      <a:pt x="395" y="969"/>
                    </a:lnTo>
                    <a:lnTo>
                      <a:pt x="395" y="969"/>
                    </a:lnTo>
                    <a:lnTo>
                      <a:pt x="387" y="961"/>
                    </a:lnTo>
                    <a:lnTo>
                      <a:pt x="387" y="961"/>
                    </a:lnTo>
                    <a:lnTo>
                      <a:pt x="387" y="961"/>
                    </a:lnTo>
                    <a:lnTo>
                      <a:pt x="387" y="953"/>
                    </a:lnTo>
                    <a:lnTo>
                      <a:pt x="387" y="953"/>
                    </a:lnTo>
                    <a:lnTo>
                      <a:pt x="387" y="945"/>
                    </a:lnTo>
                    <a:lnTo>
                      <a:pt x="387"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9" y="945"/>
                    </a:lnTo>
                    <a:lnTo>
                      <a:pt x="419" y="945"/>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1" y="969"/>
                    </a:lnTo>
                    <a:lnTo>
                      <a:pt x="411" y="969"/>
                    </a:lnTo>
                    <a:lnTo>
                      <a:pt x="419" y="969"/>
                    </a:lnTo>
                    <a:lnTo>
                      <a:pt x="419"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85"/>
                    </a:lnTo>
                    <a:lnTo>
                      <a:pt x="411" y="985"/>
                    </a:lnTo>
                    <a:lnTo>
                      <a:pt x="411" y="985"/>
                    </a:lnTo>
                    <a:lnTo>
                      <a:pt x="411"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35" y="993"/>
                    </a:lnTo>
                    <a:lnTo>
                      <a:pt x="435" y="993"/>
                    </a:lnTo>
                    <a:lnTo>
                      <a:pt x="435"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9" y="1009"/>
                    </a:lnTo>
                    <a:lnTo>
                      <a:pt x="459" y="1017"/>
                    </a:lnTo>
                    <a:lnTo>
                      <a:pt x="459" y="1017"/>
                    </a:lnTo>
                    <a:lnTo>
                      <a:pt x="459" y="1017"/>
                    </a:lnTo>
                    <a:lnTo>
                      <a:pt x="459" y="1017"/>
                    </a:lnTo>
                    <a:lnTo>
                      <a:pt x="467" y="1017"/>
                    </a:lnTo>
                    <a:lnTo>
                      <a:pt x="467" y="1017"/>
                    </a:lnTo>
                    <a:lnTo>
                      <a:pt x="467" y="1017"/>
                    </a:lnTo>
                    <a:lnTo>
                      <a:pt x="467" y="1017"/>
                    </a:lnTo>
                    <a:lnTo>
                      <a:pt x="467" y="1017"/>
                    </a:lnTo>
                    <a:lnTo>
                      <a:pt x="467" y="1017"/>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85"/>
                    </a:lnTo>
                    <a:lnTo>
                      <a:pt x="467" y="985"/>
                    </a:lnTo>
                    <a:lnTo>
                      <a:pt x="467" y="985"/>
                    </a:lnTo>
                    <a:lnTo>
                      <a:pt x="459" y="985"/>
                    </a:lnTo>
                    <a:lnTo>
                      <a:pt x="459" y="985"/>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1"/>
                    </a:lnTo>
                    <a:lnTo>
                      <a:pt x="451" y="969"/>
                    </a:lnTo>
                    <a:lnTo>
                      <a:pt x="451" y="969"/>
                    </a:lnTo>
                    <a:lnTo>
                      <a:pt x="451" y="969"/>
                    </a:lnTo>
                    <a:lnTo>
                      <a:pt x="451" y="969"/>
                    </a:lnTo>
                    <a:lnTo>
                      <a:pt x="451"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53"/>
                    </a:lnTo>
                    <a:lnTo>
                      <a:pt x="443" y="953"/>
                    </a:lnTo>
                    <a:lnTo>
                      <a:pt x="443" y="953"/>
                    </a:lnTo>
                    <a:lnTo>
                      <a:pt x="451" y="953"/>
                    </a:lnTo>
                    <a:lnTo>
                      <a:pt x="451" y="953"/>
                    </a:lnTo>
                    <a:lnTo>
                      <a:pt x="443" y="953"/>
                    </a:lnTo>
                    <a:lnTo>
                      <a:pt x="443"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43" y="953"/>
                    </a:lnTo>
                    <a:lnTo>
                      <a:pt x="443" y="945"/>
                    </a:lnTo>
                    <a:lnTo>
                      <a:pt x="443" y="945"/>
                    </a:lnTo>
                    <a:lnTo>
                      <a:pt x="443" y="945"/>
                    </a:lnTo>
                    <a:lnTo>
                      <a:pt x="443"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37"/>
                    </a:lnTo>
                    <a:lnTo>
                      <a:pt x="427" y="945"/>
                    </a:lnTo>
                    <a:lnTo>
                      <a:pt x="427" y="945"/>
                    </a:lnTo>
                    <a:lnTo>
                      <a:pt x="427" y="945"/>
                    </a:lnTo>
                    <a:lnTo>
                      <a:pt x="427" y="945"/>
                    </a:lnTo>
                    <a:lnTo>
                      <a:pt x="427" y="937"/>
                    </a:lnTo>
                    <a:lnTo>
                      <a:pt x="435" y="937"/>
                    </a:lnTo>
                    <a:lnTo>
                      <a:pt x="435" y="937"/>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9" y="920"/>
                    </a:lnTo>
                    <a:lnTo>
                      <a:pt x="419" y="920"/>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88"/>
                    </a:lnTo>
                    <a:lnTo>
                      <a:pt x="443" y="888"/>
                    </a:lnTo>
                    <a:lnTo>
                      <a:pt x="443" y="888"/>
                    </a:lnTo>
                    <a:lnTo>
                      <a:pt x="443" y="888"/>
                    </a:lnTo>
                    <a:lnTo>
                      <a:pt x="443" y="888"/>
                    </a:lnTo>
                    <a:lnTo>
                      <a:pt x="443" y="888"/>
                    </a:lnTo>
                    <a:lnTo>
                      <a:pt x="443" y="888"/>
                    </a:lnTo>
                    <a:lnTo>
                      <a:pt x="435" y="880"/>
                    </a:lnTo>
                    <a:lnTo>
                      <a:pt x="443" y="880"/>
                    </a:lnTo>
                    <a:lnTo>
                      <a:pt x="435" y="880"/>
                    </a:lnTo>
                    <a:lnTo>
                      <a:pt x="435" y="880"/>
                    </a:lnTo>
                    <a:lnTo>
                      <a:pt x="435" y="872"/>
                    </a:lnTo>
                    <a:lnTo>
                      <a:pt x="427" y="872"/>
                    </a:lnTo>
                    <a:lnTo>
                      <a:pt x="427" y="872"/>
                    </a:lnTo>
                    <a:lnTo>
                      <a:pt x="427" y="872"/>
                    </a:lnTo>
                    <a:lnTo>
                      <a:pt x="419" y="872"/>
                    </a:lnTo>
                    <a:lnTo>
                      <a:pt x="419" y="872"/>
                    </a:lnTo>
                    <a:lnTo>
                      <a:pt x="419" y="864"/>
                    </a:lnTo>
                    <a:lnTo>
                      <a:pt x="411" y="864"/>
                    </a:lnTo>
                    <a:lnTo>
                      <a:pt x="411" y="864"/>
                    </a:lnTo>
                    <a:lnTo>
                      <a:pt x="411" y="864"/>
                    </a:lnTo>
                    <a:lnTo>
                      <a:pt x="411" y="872"/>
                    </a:lnTo>
                    <a:lnTo>
                      <a:pt x="411" y="872"/>
                    </a:lnTo>
                    <a:lnTo>
                      <a:pt x="411" y="872"/>
                    </a:lnTo>
                    <a:lnTo>
                      <a:pt x="403" y="872"/>
                    </a:lnTo>
                    <a:lnTo>
                      <a:pt x="403" y="872"/>
                    </a:lnTo>
                    <a:lnTo>
                      <a:pt x="403" y="872"/>
                    </a:lnTo>
                    <a:lnTo>
                      <a:pt x="403" y="872"/>
                    </a:lnTo>
                    <a:lnTo>
                      <a:pt x="403" y="872"/>
                    </a:lnTo>
                    <a:lnTo>
                      <a:pt x="395" y="872"/>
                    </a:lnTo>
                    <a:lnTo>
                      <a:pt x="395" y="872"/>
                    </a:lnTo>
                    <a:lnTo>
                      <a:pt x="395" y="872"/>
                    </a:lnTo>
                    <a:lnTo>
                      <a:pt x="387" y="872"/>
                    </a:lnTo>
                    <a:lnTo>
                      <a:pt x="387" y="872"/>
                    </a:lnTo>
                    <a:lnTo>
                      <a:pt x="387" y="864"/>
                    </a:lnTo>
                    <a:lnTo>
                      <a:pt x="387" y="864"/>
                    </a:lnTo>
                    <a:lnTo>
                      <a:pt x="387" y="864"/>
                    </a:lnTo>
                    <a:lnTo>
                      <a:pt x="387" y="872"/>
                    </a:lnTo>
                    <a:lnTo>
                      <a:pt x="387" y="872"/>
                    </a:lnTo>
                    <a:lnTo>
                      <a:pt x="395" y="872"/>
                    </a:lnTo>
                    <a:lnTo>
                      <a:pt x="395" y="872"/>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87" y="912"/>
                    </a:lnTo>
                    <a:lnTo>
                      <a:pt x="395" y="912"/>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0"/>
                    </a:lnTo>
                    <a:lnTo>
                      <a:pt x="395" y="920"/>
                    </a:lnTo>
                    <a:lnTo>
                      <a:pt x="395" y="920"/>
                    </a:lnTo>
                    <a:lnTo>
                      <a:pt x="395" y="928"/>
                    </a:lnTo>
                    <a:lnTo>
                      <a:pt x="395" y="928"/>
                    </a:lnTo>
                    <a:lnTo>
                      <a:pt x="395" y="928"/>
                    </a:lnTo>
                    <a:lnTo>
                      <a:pt x="395"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87" y="937"/>
                    </a:lnTo>
                    <a:lnTo>
                      <a:pt x="387" y="937"/>
                    </a:lnTo>
                    <a:lnTo>
                      <a:pt x="387" y="937"/>
                    </a:lnTo>
                    <a:lnTo>
                      <a:pt x="387" y="945"/>
                    </a:lnTo>
                    <a:lnTo>
                      <a:pt x="387" y="945"/>
                    </a:lnTo>
                    <a:lnTo>
                      <a:pt x="387" y="937"/>
                    </a:lnTo>
                    <a:lnTo>
                      <a:pt x="379" y="937"/>
                    </a:lnTo>
                    <a:lnTo>
                      <a:pt x="379" y="937"/>
                    </a:lnTo>
                    <a:lnTo>
                      <a:pt x="379" y="937"/>
                    </a:lnTo>
                    <a:lnTo>
                      <a:pt x="379" y="937"/>
                    </a:lnTo>
                    <a:lnTo>
                      <a:pt x="379" y="937"/>
                    </a:lnTo>
                    <a:lnTo>
                      <a:pt x="379" y="937"/>
                    </a:lnTo>
                    <a:lnTo>
                      <a:pt x="379" y="928"/>
                    </a:lnTo>
                    <a:lnTo>
                      <a:pt x="379" y="928"/>
                    </a:lnTo>
                    <a:lnTo>
                      <a:pt x="371" y="928"/>
                    </a:lnTo>
                    <a:lnTo>
                      <a:pt x="371" y="928"/>
                    </a:lnTo>
                    <a:lnTo>
                      <a:pt x="371" y="928"/>
                    </a:lnTo>
                    <a:lnTo>
                      <a:pt x="371" y="928"/>
                    </a:lnTo>
                    <a:lnTo>
                      <a:pt x="371" y="928"/>
                    </a:lnTo>
                    <a:lnTo>
                      <a:pt x="363" y="928"/>
                    </a:lnTo>
                    <a:lnTo>
                      <a:pt x="363" y="920"/>
                    </a:lnTo>
                    <a:lnTo>
                      <a:pt x="363" y="920"/>
                    </a:lnTo>
                    <a:lnTo>
                      <a:pt x="363" y="920"/>
                    </a:lnTo>
                    <a:lnTo>
                      <a:pt x="363" y="920"/>
                    </a:lnTo>
                    <a:lnTo>
                      <a:pt x="355" y="920"/>
                    </a:lnTo>
                    <a:lnTo>
                      <a:pt x="355" y="920"/>
                    </a:lnTo>
                    <a:lnTo>
                      <a:pt x="363" y="920"/>
                    </a:lnTo>
                    <a:lnTo>
                      <a:pt x="363" y="920"/>
                    </a:lnTo>
                    <a:lnTo>
                      <a:pt x="355" y="920"/>
                    </a:lnTo>
                    <a:lnTo>
                      <a:pt x="355" y="920"/>
                    </a:lnTo>
                    <a:lnTo>
                      <a:pt x="355" y="920"/>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0" y="912"/>
                    </a:lnTo>
                    <a:lnTo>
                      <a:pt x="330" y="904"/>
                    </a:lnTo>
                    <a:lnTo>
                      <a:pt x="330" y="904"/>
                    </a:lnTo>
                    <a:lnTo>
                      <a:pt x="330" y="904"/>
                    </a:lnTo>
                    <a:lnTo>
                      <a:pt x="330" y="904"/>
                    </a:lnTo>
                    <a:lnTo>
                      <a:pt x="322" y="904"/>
                    </a:lnTo>
                    <a:lnTo>
                      <a:pt x="322" y="896"/>
                    </a:lnTo>
                    <a:lnTo>
                      <a:pt x="322" y="896"/>
                    </a:lnTo>
                    <a:lnTo>
                      <a:pt x="314" y="896"/>
                    </a:lnTo>
                    <a:lnTo>
                      <a:pt x="314" y="896"/>
                    </a:lnTo>
                    <a:lnTo>
                      <a:pt x="306" y="896"/>
                    </a:lnTo>
                    <a:lnTo>
                      <a:pt x="306" y="896"/>
                    </a:lnTo>
                    <a:lnTo>
                      <a:pt x="306" y="888"/>
                    </a:lnTo>
                    <a:lnTo>
                      <a:pt x="298" y="896"/>
                    </a:lnTo>
                    <a:lnTo>
                      <a:pt x="298" y="896"/>
                    </a:lnTo>
                    <a:lnTo>
                      <a:pt x="298" y="896"/>
                    </a:lnTo>
                    <a:lnTo>
                      <a:pt x="298" y="896"/>
                    </a:lnTo>
                    <a:lnTo>
                      <a:pt x="298" y="896"/>
                    </a:lnTo>
                    <a:lnTo>
                      <a:pt x="290" y="896"/>
                    </a:lnTo>
                    <a:lnTo>
                      <a:pt x="290"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82" y="904"/>
                    </a:lnTo>
                    <a:lnTo>
                      <a:pt x="282" y="904"/>
                    </a:lnTo>
                    <a:lnTo>
                      <a:pt x="282" y="904"/>
                    </a:lnTo>
                    <a:lnTo>
                      <a:pt x="290" y="896"/>
                    </a:lnTo>
                    <a:lnTo>
                      <a:pt x="290" y="896"/>
                    </a:lnTo>
                    <a:lnTo>
                      <a:pt x="290" y="888"/>
                    </a:lnTo>
                    <a:lnTo>
                      <a:pt x="298" y="880"/>
                    </a:lnTo>
                    <a:lnTo>
                      <a:pt x="298" y="872"/>
                    </a:lnTo>
                    <a:lnTo>
                      <a:pt x="298" y="872"/>
                    </a:lnTo>
                    <a:lnTo>
                      <a:pt x="298" y="864"/>
                    </a:lnTo>
                    <a:lnTo>
                      <a:pt x="298" y="864"/>
                    </a:lnTo>
                    <a:lnTo>
                      <a:pt x="298" y="864"/>
                    </a:lnTo>
                    <a:lnTo>
                      <a:pt x="298" y="856"/>
                    </a:lnTo>
                    <a:lnTo>
                      <a:pt x="298" y="856"/>
                    </a:lnTo>
                    <a:lnTo>
                      <a:pt x="298" y="856"/>
                    </a:lnTo>
                    <a:lnTo>
                      <a:pt x="298" y="856"/>
                    </a:lnTo>
                    <a:lnTo>
                      <a:pt x="290" y="856"/>
                    </a:lnTo>
                    <a:lnTo>
                      <a:pt x="290" y="848"/>
                    </a:lnTo>
                    <a:lnTo>
                      <a:pt x="290" y="848"/>
                    </a:lnTo>
                    <a:lnTo>
                      <a:pt x="290" y="848"/>
                    </a:lnTo>
                    <a:lnTo>
                      <a:pt x="290" y="848"/>
                    </a:lnTo>
                    <a:lnTo>
                      <a:pt x="290" y="848"/>
                    </a:lnTo>
                    <a:lnTo>
                      <a:pt x="290" y="848"/>
                    </a:lnTo>
                    <a:lnTo>
                      <a:pt x="290" y="848"/>
                    </a:lnTo>
                    <a:lnTo>
                      <a:pt x="298" y="848"/>
                    </a:lnTo>
                    <a:lnTo>
                      <a:pt x="298" y="848"/>
                    </a:lnTo>
                    <a:lnTo>
                      <a:pt x="298" y="848"/>
                    </a:lnTo>
                    <a:lnTo>
                      <a:pt x="298" y="848"/>
                    </a:lnTo>
                    <a:lnTo>
                      <a:pt x="298" y="840"/>
                    </a:lnTo>
                    <a:lnTo>
                      <a:pt x="298"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24"/>
                    </a:lnTo>
                    <a:lnTo>
                      <a:pt x="282" y="824"/>
                    </a:lnTo>
                    <a:lnTo>
                      <a:pt x="282" y="824"/>
                    </a:lnTo>
                    <a:lnTo>
                      <a:pt x="282" y="824"/>
                    </a:lnTo>
                    <a:lnTo>
                      <a:pt x="274" y="824"/>
                    </a:lnTo>
                    <a:lnTo>
                      <a:pt x="282" y="832"/>
                    </a:lnTo>
                    <a:lnTo>
                      <a:pt x="282" y="832"/>
                    </a:lnTo>
                    <a:lnTo>
                      <a:pt x="282" y="832"/>
                    </a:lnTo>
                    <a:lnTo>
                      <a:pt x="274"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16"/>
                    </a:lnTo>
                    <a:lnTo>
                      <a:pt x="274" y="816"/>
                    </a:lnTo>
                    <a:lnTo>
                      <a:pt x="274" y="807"/>
                    </a:lnTo>
                    <a:lnTo>
                      <a:pt x="266" y="807"/>
                    </a:lnTo>
                    <a:lnTo>
                      <a:pt x="266" y="807"/>
                    </a:lnTo>
                    <a:lnTo>
                      <a:pt x="266" y="807"/>
                    </a:lnTo>
                    <a:lnTo>
                      <a:pt x="266" y="807"/>
                    </a:lnTo>
                    <a:lnTo>
                      <a:pt x="266" y="807"/>
                    </a:lnTo>
                    <a:lnTo>
                      <a:pt x="266" y="799"/>
                    </a:lnTo>
                    <a:lnTo>
                      <a:pt x="266" y="799"/>
                    </a:lnTo>
                    <a:lnTo>
                      <a:pt x="266" y="799"/>
                    </a:lnTo>
                    <a:lnTo>
                      <a:pt x="266" y="799"/>
                    </a:lnTo>
                    <a:lnTo>
                      <a:pt x="258" y="799"/>
                    </a:lnTo>
                    <a:lnTo>
                      <a:pt x="258" y="799"/>
                    </a:lnTo>
                    <a:lnTo>
                      <a:pt x="258" y="791"/>
                    </a:lnTo>
                    <a:lnTo>
                      <a:pt x="258" y="791"/>
                    </a:lnTo>
                    <a:lnTo>
                      <a:pt x="250" y="791"/>
                    </a:lnTo>
                    <a:lnTo>
                      <a:pt x="250" y="791"/>
                    </a:lnTo>
                    <a:lnTo>
                      <a:pt x="242" y="791"/>
                    </a:lnTo>
                    <a:lnTo>
                      <a:pt x="242" y="783"/>
                    </a:lnTo>
                    <a:lnTo>
                      <a:pt x="242" y="783"/>
                    </a:lnTo>
                    <a:lnTo>
                      <a:pt x="242" y="783"/>
                    </a:lnTo>
                    <a:lnTo>
                      <a:pt x="242" y="783"/>
                    </a:lnTo>
                    <a:lnTo>
                      <a:pt x="242" y="783"/>
                    </a:lnTo>
                    <a:lnTo>
                      <a:pt x="234" y="783"/>
                    </a:lnTo>
                    <a:lnTo>
                      <a:pt x="234" y="783"/>
                    </a:lnTo>
                    <a:lnTo>
                      <a:pt x="234" y="783"/>
                    </a:lnTo>
                    <a:lnTo>
                      <a:pt x="234" y="775"/>
                    </a:lnTo>
                    <a:lnTo>
                      <a:pt x="234" y="775"/>
                    </a:lnTo>
                    <a:lnTo>
                      <a:pt x="226" y="775"/>
                    </a:lnTo>
                    <a:lnTo>
                      <a:pt x="226" y="775"/>
                    </a:lnTo>
                    <a:lnTo>
                      <a:pt x="226" y="775"/>
                    </a:lnTo>
                    <a:lnTo>
                      <a:pt x="226" y="775"/>
                    </a:lnTo>
                    <a:lnTo>
                      <a:pt x="226" y="775"/>
                    </a:lnTo>
                    <a:lnTo>
                      <a:pt x="226" y="775"/>
                    </a:lnTo>
                    <a:lnTo>
                      <a:pt x="226" y="775"/>
                    </a:lnTo>
                    <a:lnTo>
                      <a:pt x="217" y="775"/>
                    </a:lnTo>
                    <a:lnTo>
                      <a:pt x="217" y="767"/>
                    </a:lnTo>
                    <a:lnTo>
                      <a:pt x="217" y="767"/>
                    </a:lnTo>
                    <a:lnTo>
                      <a:pt x="217" y="767"/>
                    </a:lnTo>
                    <a:lnTo>
                      <a:pt x="217" y="767"/>
                    </a:lnTo>
                    <a:lnTo>
                      <a:pt x="217" y="767"/>
                    </a:lnTo>
                    <a:lnTo>
                      <a:pt x="217" y="767"/>
                    </a:lnTo>
                    <a:lnTo>
                      <a:pt x="217" y="767"/>
                    </a:lnTo>
                    <a:lnTo>
                      <a:pt x="217" y="767"/>
                    </a:lnTo>
                    <a:lnTo>
                      <a:pt x="217" y="759"/>
                    </a:lnTo>
                    <a:lnTo>
                      <a:pt x="217" y="759"/>
                    </a:lnTo>
                    <a:lnTo>
                      <a:pt x="209" y="759"/>
                    </a:lnTo>
                    <a:lnTo>
                      <a:pt x="209" y="759"/>
                    </a:lnTo>
                    <a:lnTo>
                      <a:pt x="209" y="759"/>
                    </a:lnTo>
                    <a:lnTo>
                      <a:pt x="209" y="759"/>
                    </a:lnTo>
                    <a:lnTo>
                      <a:pt x="209" y="751"/>
                    </a:lnTo>
                    <a:lnTo>
                      <a:pt x="209" y="751"/>
                    </a:lnTo>
                    <a:lnTo>
                      <a:pt x="209" y="751"/>
                    </a:lnTo>
                    <a:lnTo>
                      <a:pt x="209" y="751"/>
                    </a:lnTo>
                    <a:lnTo>
                      <a:pt x="201" y="751"/>
                    </a:lnTo>
                    <a:lnTo>
                      <a:pt x="201" y="751"/>
                    </a:lnTo>
                    <a:lnTo>
                      <a:pt x="201" y="743"/>
                    </a:lnTo>
                    <a:lnTo>
                      <a:pt x="201" y="743"/>
                    </a:lnTo>
                    <a:lnTo>
                      <a:pt x="201" y="743"/>
                    </a:lnTo>
                    <a:lnTo>
                      <a:pt x="201" y="743"/>
                    </a:lnTo>
                    <a:lnTo>
                      <a:pt x="201" y="743"/>
                    </a:lnTo>
                    <a:lnTo>
                      <a:pt x="193" y="743"/>
                    </a:lnTo>
                    <a:lnTo>
                      <a:pt x="193" y="735"/>
                    </a:lnTo>
                    <a:lnTo>
                      <a:pt x="193" y="735"/>
                    </a:lnTo>
                    <a:lnTo>
                      <a:pt x="193" y="735"/>
                    </a:lnTo>
                    <a:lnTo>
                      <a:pt x="193" y="735"/>
                    </a:lnTo>
                    <a:lnTo>
                      <a:pt x="185" y="735"/>
                    </a:lnTo>
                    <a:lnTo>
                      <a:pt x="185" y="735"/>
                    </a:lnTo>
                    <a:lnTo>
                      <a:pt x="185" y="735"/>
                    </a:lnTo>
                    <a:lnTo>
                      <a:pt x="185" y="727"/>
                    </a:lnTo>
                    <a:lnTo>
                      <a:pt x="185" y="727"/>
                    </a:lnTo>
                    <a:lnTo>
                      <a:pt x="185" y="727"/>
                    </a:lnTo>
                    <a:lnTo>
                      <a:pt x="177" y="727"/>
                    </a:lnTo>
                    <a:lnTo>
                      <a:pt x="177" y="727"/>
                    </a:lnTo>
                    <a:lnTo>
                      <a:pt x="177" y="727"/>
                    </a:lnTo>
                    <a:lnTo>
                      <a:pt x="177" y="727"/>
                    </a:lnTo>
                    <a:lnTo>
                      <a:pt x="177" y="719"/>
                    </a:lnTo>
                    <a:lnTo>
                      <a:pt x="169" y="719"/>
                    </a:lnTo>
                    <a:lnTo>
                      <a:pt x="169" y="719"/>
                    </a:lnTo>
                    <a:lnTo>
                      <a:pt x="169" y="719"/>
                    </a:lnTo>
                    <a:lnTo>
                      <a:pt x="169" y="719"/>
                    </a:lnTo>
                    <a:lnTo>
                      <a:pt x="169" y="719"/>
                    </a:lnTo>
                    <a:lnTo>
                      <a:pt x="169" y="719"/>
                    </a:lnTo>
                    <a:lnTo>
                      <a:pt x="169"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45" y="703"/>
                    </a:lnTo>
                    <a:lnTo>
                      <a:pt x="145" y="703"/>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45" y="686"/>
                    </a:lnTo>
                    <a:lnTo>
                      <a:pt x="145" y="686"/>
                    </a:lnTo>
                    <a:lnTo>
                      <a:pt x="145" y="678"/>
                    </a:lnTo>
                    <a:lnTo>
                      <a:pt x="145" y="678"/>
                    </a:lnTo>
                    <a:lnTo>
                      <a:pt x="145" y="670"/>
                    </a:lnTo>
                    <a:lnTo>
                      <a:pt x="153" y="670"/>
                    </a:lnTo>
                    <a:lnTo>
                      <a:pt x="153" y="670"/>
                    </a:lnTo>
                    <a:lnTo>
                      <a:pt x="145" y="670"/>
                    </a:lnTo>
                    <a:lnTo>
                      <a:pt x="145" y="662"/>
                    </a:lnTo>
                    <a:lnTo>
                      <a:pt x="145" y="662"/>
                    </a:lnTo>
                    <a:lnTo>
                      <a:pt x="145" y="654"/>
                    </a:lnTo>
                    <a:lnTo>
                      <a:pt x="145" y="654"/>
                    </a:lnTo>
                    <a:lnTo>
                      <a:pt x="145" y="654"/>
                    </a:lnTo>
                    <a:lnTo>
                      <a:pt x="145" y="654"/>
                    </a:lnTo>
                    <a:lnTo>
                      <a:pt x="145" y="646"/>
                    </a:lnTo>
                    <a:lnTo>
                      <a:pt x="145" y="646"/>
                    </a:lnTo>
                    <a:lnTo>
                      <a:pt x="145" y="646"/>
                    </a:lnTo>
                    <a:lnTo>
                      <a:pt x="145" y="646"/>
                    </a:lnTo>
                    <a:lnTo>
                      <a:pt x="145" y="646"/>
                    </a:lnTo>
                    <a:lnTo>
                      <a:pt x="145" y="646"/>
                    </a:lnTo>
                    <a:lnTo>
                      <a:pt x="137" y="646"/>
                    </a:lnTo>
                    <a:lnTo>
                      <a:pt x="137" y="646"/>
                    </a:lnTo>
                    <a:lnTo>
                      <a:pt x="137" y="646"/>
                    </a:lnTo>
                    <a:lnTo>
                      <a:pt x="137" y="638"/>
                    </a:lnTo>
                    <a:lnTo>
                      <a:pt x="137" y="638"/>
                    </a:lnTo>
                    <a:lnTo>
                      <a:pt x="137" y="638"/>
                    </a:lnTo>
                    <a:lnTo>
                      <a:pt x="137" y="638"/>
                    </a:lnTo>
                    <a:lnTo>
                      <a:pt x="137" y="638"/>
                    </a:lnTo>
                    <a:lnTo>
                      <a:pt x="137" y="630"/>
                    </a:lnTo>
                    <a:lnTo>
                      <a:pt x="137" y="630"/>
                    </a:lnTo>
                    <a:lnTo>
                      <a:pt x="137" y="630"/>
                    </a:lnTo>
                    <a:lnTo>
                      <a:pt x="129" y="630"/>
                    </a:lnTo>
                    <a:lnTo>
                      <a:pt x="137" y="630"/>
                    </a:lnTo>
                    <a:lnTo>
                      <a:pt x="129" y="630"/>
                    </a:lnTo>
                    <a:lnTo>
                      <a:pt x="129" y="630"/>
                    </a:lnTo>
                    <a:lnTo>
                      <a:pt x="137" y="630"/>
                    </a:lnTo>
                    <a:lnTo>
                      <a:pt x="137" y="630"/>
                    </a:lnTo>
                    <a:lnTo>
                      <a:pt x="129" y="630"/>
                    </a:lnTo>
                    <a:lnTo>
                      <a:pt x="129" y="622"/>
                    </a:lnTo>
                    <a:lnTo>
                      <a:pt x="137" y="622"/>
                    </a:lnTo>
                    <a:lnTo>
                      <a:pt x="129" y="622"/>
                    </a:lnTo>
                    <a:lnTo>
                      <a:pt x="129" y="622"/>
                    </a:lnTo>
                    <a:lnTo>
                      <a:pt x="129" y="622"/>
                    </a:lnTo>
                    <a:lnTo>
                      <a:pt x="129" y="622"/>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9" y="581"/>
                    </a:lnTo>
                    <a:lnTo>
                      <a:pt x="121" y="581"/>
                    </a:lnTo>
                    <a:lnTo>
                      <a:pt x="121" y="581"/>
                    </a:lnTo>
                    <a:lnTo>
                      <a:pt x="121" y="581"/>
                    </a:lnTo>
                    <a:lnTo>
                      <a:pt x="121" y="573"/>
                    </a:lnTo>
                    <a:lnTo>
                      <a:pt x="121" y="573"/>
                    </a:lnTo>
                    <a:lnTo>
                      <a:pt x="121" y="573"/>
                    </a:lnTo>
                    <a:lnTo>
                      <a:pt x="121" y="573"/>
                    </a:lnTo>
                    <a:lnTo>
                      <a:pt x="121" y="573"/>
                    </a:lnTo>
                    <a:lnTo>
                      <a:pt x="129" y="573"/>
                    </a:lnTo>
                    <a:lnTo>
                      <a:pt x="129" y="565"/>
                    </a:lnTo>
                    <a:lnTo>
                      <a:pt x="129" y="565"/>
                    </a:lnTo>
                    <a:lnTo>
                      <a:pt x="129" y="565"/>
                    </a:lnTo>
                    <a:lnTo>
                      <a:pt x="129" y="565"/>
                    </a:lnTo>
                    <a:lnTo>
                      <a:pt x="129" y="565"/>
                    </a:lnTo>
                    <a:lnTo>
                      <a:pt x="129" y="557"/>
                    </a:lnTo>
                    <a:lnTo>
                      <a:pt x="137" y="549"/>
                    </a:lnTo>
                    <a:lnTo>
                      <a:pt x="137" y="549"/>
                    </a:lnTo>
                    <a:lnTo>
                      <a:pt x="137" y="549"/>
                    </a:lnTo>
                    <a:lnTo>
                      <a:pt x="129" y="549"/>
                    </a:lnTo>
                    <a:lnTo>
                      <a:pt x="129" y="549"/>
                    </a:lnTo>
                    <a:lnTo>
                      <a:pt x="129" y="541"/>
                    </a:lnTo>
                    <a:lnTo>
                      <a:pt x="129" y="541"/>
                    </a:lnTo>
                    <a:lnTo>
                      <a:pt x="129" y="541"/>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17"/>
                    </a:lnTo>
                    <a:lnTo>
                      <a:pt x="129" y="517"/>
                    </a:lnTo>
                    <a:lnTo>
                      <a:pt x="129" y="517"/>
                    </a:lnTo>
                    <a:lnTo>
                      <a:pt x="121" y="517"/>
                    </a:lnTo>
                    <a:lnTo>
                      <a:pt x="121" y="517"/>
                    </a:lnTo>
                    <a:lnTo>
                      <a:pt x="121" y="509"/>
                    </a:lnTo>
                    <a:lnTo>
                      <a:pt x="121" y="509"/>
                    </a:lnTo>
                    <a:lnTo>
                      <a:pt x="121" y="509"/>
                    </a:lnTo>
                    <a:lnTo>
                      <a:pt x="121" y="509"/>
                    </a:lnTo>
                    <a:lnTo>
                      <a:pt x="121" y="509"/>
                    </a:lnTo>
                    <a:lnTo>
                      <a:pt x="121" y="509"/>
                    </a:lnTo>
                    <a:lnTo>
                      <a:pt x="121" y="501"/>
                    </a:lnTo>
                    <a:lnTo>
                      <a:pt x="121" y="501"/>
                    </a:lnTo>
                    <a:lnTo>
                      <a:pt x="121" y="493"/>
                    </a:lnTo>
                    <a:lnTo>
                      <a:pt x="113" y="485"/>
                    </a:lnTo>
                    <a:lnTo>
                      <a:pt x="113" y="485"/>
                    </a:lnTo>
                    <a:lnTo>
                      <a:pt x="113" y="485"/>
                    </a:lnTo>
                    <a:lnTo>
                      <a:pt x="105" y="485"/>
                    </a:lnTo>
                    <a:lnTo>
                      <a:pt x="105" y="485"/>
                    </a:lnTo>
                    <a:lnTo>
                      <a:pt x="105" y="485"/>
                    </a:lnTo>
                    <a:lnTo>
                      <a:pt x="105" y="485"/>
                    </a:lnTo>
                    <a:lnTo>
                      <a:pt x="105" y="477"/>
                    </a:lnTo>
                    <a:lnTo>
                      <a:pt x="105" y="477"/>
                    </a:lnTo>
                    <a:lnTo>
                      <a:pt x="105" y="477"/>
                    </a:lnTo>
                    <a:lnTo>
                      <a:pt x="105" y="469"/>
                    </a:lnTo>
                    <a:lnTo>
                      <a:pt x="97" y="469"/>
                    </a:lnTo>
                    <a:lnTo>
                      <a:pt x="97" y="469"/>
                    </a:lnTo>
                    <a:lnTo>
                      <a:pt x="97" y="469"/>
                    </a:lnTo>
                    <a:lnTo>
                      <a:pt x="97" y="469"/>
                    </a:lnTo>
                    <a:lnTo>
                      <a:pt x="97" y="460"/>
                    </a:lnTo>
                    <a:lnTo>
                      <a:pt x="89" y="460"/>
                    </a:lnTo>
                    <a:lnTo>
                      <a:pt x="89" y="460"/>
                    </a:lnTo>
                    <a:lnTo>
                      <a:pt x="89" y="452"/>
                    </a:lnTo>
                    <a:lnTo>
                      <a:pt x="89" y="452"/>
                    </a:lnTo>
                    <a:lnTo>
                      <a:pt x="80" y="452"/>
                    </a:lnTo>
                    <a:lnTo>
                      <a:pt x="80" y="452"/>
                    </a:lnTo>
                    <a:lnTo>
                      <a:pt x="80" y="452"/>
                    </a:lnTo>
                    <a:lnTo>
                      <a:pt x="80" y="452"/>
                    </a:lnTo>
                    <a:lnTo>
                      <a:pt x="72" y="444"/>
                    </a:lnTo>
                    <a:lnTo>
                      <a:pt x="72" y="444"/>
                    </a:lnTo>
                    <a:lnTo>
                      <a:pt x="72" y="444"/>
                    </a:lnTo>
                    <a:lnTo>
                      <a:pt x="72" y="444"/>
                    </a:lnTo>
                    <a:lnTo>
                      <a:pt x="72" y="444"/>
                    </a:lnTo>
                    <a:lnTo>
                      <a:pt x="72" y="444"/>
                    </a:lnTo>
                    <a:lnTo>
                      <a:pt x="72" y="436"/>
                    </a:lnTo>
                    <a:lnTo>
                      <a:pt x="72" y="436"/>
                    </a:lnTo>
                    <a:lnTo>
                      <a:pt x="72" y="436"/>
                    </a:lnTo>
                    <a:lnTo>
                      <a:pt x="64" y="428"/>
                    </a:lnTo>
                    <a:lnTo>
                      <a:pt x="64" y="428"/>
                    </a:lnTo>
                    <a:lnTo>
                      <a:pt x="56" y="420"/>
                    </a:lnTo>
                    <a:lnTo>
                      <a:pt x="56" y="420"/>
                    </a:lnTo>
                    <a:lnTo>
                      <a:pt x="56" y="420"/>
                    </a:lnTo>
                    <a:lnTo>
                      <a:pt x="48" y="420"/>
                    </a:lnTo>
                    <a:lnTo>
                      <a:pt x="48" y="420"/>
                    </a:lnTo>
                    <a:lnTo>
                      <a:pt x="48" y="420"/>
                    </a:lnTo>
                    <a:lnTo>
                      <a:pt x="40" y="412"/>
                    </a:lnTo>
                    <a:lnTo>
                      <a:pt x="40" y="412"/>
                    </a:lnTo>
                    <a:lnTo>
                      <a:pt x="40" y="412"/>
                    </a:lnTo>
                    <a:lnTo>
                      <a:pt x="32" y="412"/>
                    </a:lnTo>
                    <a:lnTo>
                      <a:pt x="32" y="404"/>
                    </a:lnTo>
                    <a:lnTo>
                      <a:pt x="32" y="404"/>
                    </a:lnTo>
                    <a:lnTo>
                      <a:pt x="24" y="404"/>
                    </a:lnTo>
                    <a:lnTo>
                      <a:pt x="24" y="404"/>
                    </a:lnTo>
                    <a:lnTo>
                      <a:pt x="24" y="404"/>
                    </a:lnTo>
                    <a:lnTo>
                      <a:pt x="16" y="396"/>
                    </a:lnTo>
                    <a:lnTo>
                      <a:pt x="16" y="396"/>
                    </a:lnTo>
                    <a:lnTo>
                      <a:pt x="16" y="396"/>
                    </a:lnTo>
                    <a:lnTo>
                      <a:pt x="8" y="388"/>
                    </a:lnTo>
                    <a:lnTo>
                      <a:pt x="8" y="388"/>
                    </a:lnTo>
                    <a:lnTo>
                      <a:pt x="16" y="380"/>
                    </a:lnTo>
                    <a:lnTo>
                      <a:pt x="16" y="380"/>
                    </a:lnTo>
                    <a:lnTo>
                      <a:pt x="16" y="380"/>
                    </a:lnTo>
                    <a:lnTo>
                      <a:pt x="8" y="372"/>
                    </a:lnTo>
                    <a:lnTo>
                      <a:pt x="8" y="372"/>
                    </a:lnTo>
                    <a:lnTo>
                      <a:pt x="8" y="372"/>
                    </a:lnTo>
                    <a:lnTo>
                      <a:pt x="8" y="364"/>
                    </a:lnTo>
                    <a:lnTo>
                      <a:pt x="8" y="364"/>
                    </a:lnTo>
                    <a:lnTo>
                      <a:pt x="8" y="364"/>
                    </a:lnTo>
                    <a:lnTo>
                      <a:pt x="8" y="356"/>
                    </a:lnTo>
                    <a:lnTo>
                      <a:pt x="0" y="347"/>
                    </a:lnTo>
                    <a:lnTo>
                      <a:pt x="8" y="347"/>
                    </a:lnTo>
                    <a:lnTo>
                      <a:pt x="8" y="339"/>
                    </a:lnTo>
                    <a:lnTo>
                      <a:pt x="8" y="339"/>
                    </a:lnTo>
                    <a:lnTo>
                      <a:pt x="8" y="339"/>
                    </a:lnTo>
                    <a:lnTo>
                      <a:pt x="8" y="331"/>
                    </a:lnTo>
                    <a:lnTo>
                      <a:pt x="8" y="331"/>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299"/>
                    </a:lnTo>
                    <a:lnTo>
                      <a:pt x="32" y="291"/>
                    </a:lnTo>
                    <a:lnTo>
                      <a:pt x="32" y="283"/>
                    </a:lnTo>
                    <a:lnTo>
                      <a:pt x="32" y="283"/>
                    </a:lnTo>
                    <a:lnTo>
                      <a:pt x="40" y="283"/>
                    </a:lnTo>
                    <a:lnTo>
                      <a:pt x="40" y="283"/>
                    </a:lnTo>
                    <a:lnTo>
                      <a:pt x="40" y="283"/>
                    </a:lnTo>
                    <a:lnTo>
                      <a:pt x="40" y="283"/>
                    </a:lnTo>
                    <a:lnTo>
                      <a:pt x="40" y="275"/>
                    </a:lnTo>
                    <a:lnTo>
                      <a:pt x="40" y="275"/>
                    </a:lnTo>
                    <a:lnTo>
                      <a:pt x="48" y="267"/>
                    </a:lnTo>
                    <a:lnTo>
                      <a:pt x="48" y="259"/>
                    </a:lnTo>
                    <a:lnTo>
                      <a:pt x="56" y="251"/>
                    </a:lnTo>
                    <a:lnTo>
                      <a:pt x="56" y="251"/>
                    </a:lnTo>
                    <a:lnTo>
                      <a:pt x="56" y="243"/>
                    </a:lnTo>
                    <a:lnTo>
                      <a:pt x="56" y="243"/>
                    </a:lnTo>
                    <a:lnTo>
                      <a:pt x="56" y="243"/>
                    </a:lnTo>
                    <a:lnTo>
                      <a:pt x="64" y="234"/>
                    </a:lnTo>
                    <a:lnTo>
                      <a:pt x="64" y="234"/>
                    </a:lnTo>
                    <a:lnTo>
                      <a:pt x="64" y="226"/>
                    </a:lnTo>
                    <a:lnTo>
                      <a:pt x="64" y="218"/>
                    </a:lnTo>
                    <a:lnTo>
                      <a:pt x="64"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194"/>
                    </a:lnTo>
                    <a:lnTo>
                      <a:pt x="48" y="194"/>
                    </a:lnTo>
                    <a:lnTo>
                      <a:pt x="56" y="194"/>
                    </a:lnTo>
                    <a:lnTo>
                      <a:pt x="56" y="194"/>
                    </a:lnTo>
                    <a:lnTo>
                      <a:pt x="56" y="194"/>
                    </a:lnTo>
                    <a:lnTo>
                      <a:pt x="56" y="194"/>
                    </a:lnTo>
                    <a:lnTo>
                      <a:pt x="56" y="194"/>
                    </a:lnTo>
                    <a:lnTo>
                      <a:pt x="56" y="186"/>
                    </a:lnTo>
                    <a:lnTo>
                      <a:pt x="56" y="186"/>
                    </a:lnTo>
                    <a:lnTo>
                      <a:pt x="64" y="186"/>
                    </a:lnTo>
                    <a:lnTo>
                      <a:pt x="64" y="170"/>
                    </a:lnTo>
                    <a:lnTo>
                      <a:pt x="64" y="170"/>
                    </a:lnTo>
                    <a:lnTo>
                      <a:pt x="64" y="170"/>
                    </a:lnTo>
                    <a:lnTo>
                      <a:pt x="64" y="162"/>
                    </a:lnTo>
                    <a:lnTo>
                      <a:pt x="64" y="162"/>
                    </a:lnTo>
                    <a:lnTo>
                      <a:pt x="72" y="154"/>
                    </a:lnTo>
                    <a:lnTo>
                      <a:pt x="72" y="154"/>
                    </a:lnTo>
                    <a:lnTo>
                      <a:pt x="72" y="154"/>
                    </a:lnTo>
                    <a:lnTo>
                      <a:pt x="72" y="146"/>
                    </a:lnTo>
                    <a:lnTo>
                      <a:pt x="72" y="146"/>
                    </a:lnTo>
                    <a:lnTo>
                      <a:pt x="72" y="130"/>
                    </a:lnTo>
                    <a:lnTo>
                      <a:pt x="72" y="122"/>
                    </a:lnTo>
                    <a:lnTo>
                      <a:pt x="72" y="113"/>
                    </a:lnTo>
                    <a:lnTo>
                      <a:pt x="72" y="113"/>
                    </a:lnTo>
                    <a:lnTo>
                      <a:pt x="72" y="113"/>
                    </a:lnTo>
                    <a:lnTo>
                      <a:pt x="72" y="105"/>
                    </a:lnTo>
                    <a:lnTo>
                      <a:pt x="72" y="105"/>
                    </a:lnTo>
                    <a:lnTo>
                      <a:pt x="72" y="105"/>
                    </a:lnTo>
                    <a:lnTo>
                      <a:pt x="72" y="105"/>
                    </a:lnTo>
                    <a:lnTo>
                      <a:pt x="72" y="105"/>
                    </a:lnTo>
                    <a:lnTo>
                      <a:pt x="72" y="105"/>
                    </a:lnTo>
                    <a:lnTo>
                      <a:pt x="72" y="105"/>
                    </a:lnTo>
                    <a:lnTo>
                      <a:pt x="72" y="105"/>
                    </a:lnTo>
                    <a:lnTo>
                      <a:pt x="72" y="105"/>
                    </a:lnTo>
                    <a:lnTo>
                      <a:pt x="72" y="105"/>
                    </a:lnTo>
                    <a:lnTo>
                      <a:pt x="64" y="97"/>
                    </a:lnTo>
                    <a:lnTo>
                      <a:pt x="64" y="97"/>
                    </a:lnTo>
                    <a:lnTo>
                      <a:pt x="64" y="97"/>
                    </a:lnTo>
                    <a:lnTo>
                      <a:pt x="64" y="89"/>
                    </a:lnTo>
                    <a:lnTo>
                      <a:pt x="64" y="89"/>
                    </a:lnTo>
                    <a:lnTo>
                      <a:pt x="64" y="89"/>
                    </a:lnTo>
                    <a:lnTo>
                      <a:pt x="64" y="89"/>
                    </a:lnTo>
                    <a:lnTo>
                      <a:pt x="64" y="89"/>
                    </a:lnTo>
                    <a:lnTo>
                      <a:pt x="64" y="89"/>
                    </a:lnTo>
                    <a:lnTo>
                      <a:pt x="56" y="81"/>
                    </a:lnTo>
                    <a:lnTo>
                      <a:pt x="56" y="81"/>
                    </a:lnTo>
                    <a:lnTo>
                      <a:pt x="56" y="81"/>
                    </a:lnTo>
                    <a:lnTo>
                      <a:pt x="56" y="73"/>
                    </a:lnTo>
                    <a:lnTo>
                      <a:pt x="56" y="73"/>
                    </a:lnTo>
                    <a:lnTo>
                      <a:pt x="56" y="73"/>
                    </a:lnTo>
                    <a:lnTo>
                      <a:pt x="56" y="73"/>
                    </a:lnTo>
                    <a:lnTo>
                      <a:pt x="56" y="65"/>
                    </a:lnTo>
                    <a:lnTo>
                      <a:pt x="56" y="65"/>
                    </a:lnTo>
                    <a:lnTo>
                      <a:pt x="56" y="65"/>
                    </a:lnTo>
                    <a:lnTo>
                      <a:pt x="48" y="57"/>
                    </a:lnTo>
                    <a:lnTo>
                      <a:pt x="48" y="57"/>
                    </a:lnTo>
                    <a:lnTo>
                      <a:pt x="48" y="57"/>
                    </a:lnTo>
                    <a:lnTo>
                      <a:pt x="48" y="57"/>
                    </a:lnTo>
                    <a:lnTo>
                      <a:pt x="40" y="57"/>
                    </a:lnTo>
                    <a:lnTo>
                      <a:pt x="40" y="57"/>
                    </a:lnTo>
                    <a:lnTo>
                      <a:pt x="40" y="57"/>
                    </a:lnTo>
                    <a:lnTo>
                      <a:pt x="40" y="57"/>
                    </a:lnTo>
                    <a:lnTo>
                      <a:pt x="40" y="57"/>
                    </a:lnTo>
                    <a:lnTo>
                      <a:pt x="40" y="49"/>
                    </a:lnTo>
                    <a:lnTo>
                      <a:pt x="32" y="49"/>
                    </a:lnTo>
                    <a:lnTo>
                      <a:pt x="32" y="49"/>
                    </a:lnTo>
                    <a:lnTo>
                      <a:pt x="32" y="49"/>
                    </a:lnTo>
                    <a:lnTo>
                      <a:pt x="40" y="49"/>
                    </a:lnTo>
                    <a:lnTo>
                      <a:pt x="40" y="49"/>
                    </a:lnTo>
                    <a:lnTo>
                      <a:pt x="40" y="41"/>
                    </a:lnTo>
                    <a:lnTo>
                      <a:pt x="40" y="41"/>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9"/>
                    </a:lnTo>
                    <a:lnTo>
                      <a:pt x="40" y="9"/>
                    </a:lnTo>
                    <a:lnTo>
                      <a:pt x="40" y="9"/>
                    </a:lnTo>
                    <a:lnTo>
                      <a:pt x="40" y="9"/>
                    </a:lnTo>
                    <a:lnTo>
                      <a:pt x="40" y="0"/>
                    </a:lnTo>
                    <a:lnTo>
                      <a:pt x="40" y="0"/>
                    </a:lnTo>
                    <a:lnTo>
                      <a:pt x="40" y="0"/>
                    </a:lnTo>
                    <a:lnTo>
                      <a:pt x="40" y="0"/>
                    </a:lnTo>
                    <a:lnTo>
                      <a:pt x="72" y="0"/>
                    </a:lnTo>
                    <a:lnTo>
                      <a:pt x="72" y="0"/>
                    </a:lnTo>
                    <a:lnTo>
                      <a:pt x="97" y="0"/>
                    </a:lnTo>
                    <a:lnTo>
                      <a:pt x="105" y="0"/>
                    </a:lnTo>
                    <a:lnTo>
                      <a:pt x="105" y="0"/>
                    </a:lnTo>
                    <a:lnTo>
                      <a:pt x="113" y="0"/>
                    </a:lnTo>
                    <a:lnTo>
                      <a:pt x="129" y="0"/>
                    </a:lnTo>
                    <a:lnTo>
                      <a:pt x="145" y="0"/>
                    </a:lnTo>
                    <a:lnTo>
                      <a:pt x="161" y="0"/>
                    </a:lnTo>
                    <a:lnTo>
                      <a:pt x="161" y="0"/>
                    </a:lnTo>
                    <a:lnTo>
                      <a:pt x="161" y="0"/>
                    </a:lnTo>
                    <a:lnTo>
                      <a:pt x="169" y="0"/>
                    </a:lnTo>
                    <a:lnTo>
                      <a:pt x="17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6" name="Freeform 3082"/>
              <p:cNvSpPr>
                <a:spLocks noEditPoints="1"/>
              </p:cNvSpPr>
              <p:nvPr/>
            </p:nvSpPr>
            <p:spPr bwMode="auto">
              <a:xfrm>
                <a:off x="2860" y="2212"/>
                <a:ext cx="701" cy="1348"/>
              </a:xfrm>
              <a:custGeom>
                <a:avLst/>
                <a:gdLst/>
                <a:ahLst/>
                <a:cxnLst>
                  <a:cxn ang="0">
                    <a:pos x="564" y="1316"/>
                  </a:cxn>
                  <a:cxn ang="0">
                    <a:pos x="508" y="1243"/>
                  </a:cxn>
                  <a:cxn ang="0">
                    <a:pos x="508" y="1211"/>
                  </a:cxn>
                  <a:cxn ang="0">
                    <a:pos x="508" y="1130"/>
                  </a:cxn>
                  <a:cxn ang="0">
                    <a:pos x="459" y="1122"/>
                  </a:cxn>
                  <a:cxn ang="0">
                    <a:pos x="411" y="1041"/>
                  </a:cxn>
                  <a:cxn ang="0">
                    <a:pos x="395" y="985"/>
                  </a:cxn>
                  <a:cxn ang="0">
                    <a:pos x="419" y="961"/>
                  </a:cxn>
                  <a:cxn ang="0">
                    <a:pos x="419" y="985"/>
                  </a:cxn>
                  <a:cxn ang="0">
                    <a:pos x="467" y="1017"/>
                  </a:cxn>
                  <a:cxn ang="0">
                    <a:pos x="451" y="969"/>
                  </a:cxn>
                  <a:cxn ang="0">
                    <a:pos x="443" y="945"/>
                  </a:cxn>
                  <a:cxn ang="0">
                    <a:pos x="427" y="945"/>
                  </a:cxn>
                  <a:cxn ang="0">
                    <a:pos x="411" y="912"/>
                  </a:cxn>
                  <a:cxn ang="0">
                    <a:pos x="435" y="880"/>
                  </a:cxn>
                  <a:cxn ang="0">
                    <a:pos x="395" y="896"/>
                  </a:cxn>
                  <a:cxn ang="0">
                    <a:pos x="395" y="928"/>
                  </a:cxn>
                  <a:cxn ang="0">
                    <a:pos x="371" y="928"/>
                  </a:cxn>
                  <a:cxn ang="0">
                    <a:pos x="330" y="904"/>
                  </a:cxn>
                  <a:cxn ang="0">
                    <a:pos x="290" y="856"/>
                  </a:cxn>
                  <a:cxn ang="0">
                    <a:pos x="274" y="832"/>
                  </a:cxn>
                  <a:cxn ang="0">
                    <a:pos x="226" y="775"/>
                  </a:cxn>
                  <a:cxn ang="0">
                    <a:pos x="169" y="719"/>
                  </a:cxn>
                  <a:cxn ang="0">
                    <a:pos x="145" y="646"/>
                  </a:cxn>
                  <a:cxn ang="0">
                    <a:pos x="129" y="606"/>
                  </a:cxn>
                  <a:cxn ang="0">
                    <a:pos x="129" y="565"/>
                  </a:cxn>
                  <a:cxn ang="0">
                    <a:pos x="97" y="469"/>
                  </a:cxn>
                  <a:cxn ang="0">
                    <a:pos x="8" y="372"/>
                  </a:cxn>
                  <a:cxn ang="0">
                    <a:pos x="64" y="218"/>
                  </a:cxn>
                  <a:cxn ang="0">
                    <a:pos x="72" y="105"/>
                  </a:cxn>
                  <a:cxn ang="0">
                    <a:pos x="40" y="33"/>
                  </a:cxn>
                  <a:cxn ang="0">
                    <a:pos x="40" y="0"/>
                  </a:cxn>
                  <a:cxn ang="0">
                    <a:pos x="56" y="73"/>
                  </a:cxn>
                  <a:cxn ang="0">
                    <a:pos x="56" y="194"/>
                  </a:cxn>
                  <a:cxn ang="0">
                    <a:pos x="24" y="307"/>
                  </a:cxn>
                  <a:cxn ang="0">
                    <a:pos x="72" y="436"/>
                  </a:cxn>
                  <a:cxn ang="0">
                    <a:pos x="129" y="517"/>
                  </a:cxn>
                  <a:cxn ang="0">
                    <a:pos x="121" y="590"/>
                  </a:cxn>
                  <a:cxn ang="0">
                    <a:pos x="137" y="622"/>
                  </a:cxn>
                  <a:cxn ang="0">
                    <a:pos x="145" y="694"/>
                  </a:cxn>
                  <a:cxn ang="0">
                    <a:pos x="209" y="751"/>
                  </a:cxn>
                  <a:cxn ang="0">
                    <a:pos x="266" y="799"/>
                  </a:cxn>
                  <a:cxn ang="0">
                    <a:pos x="290" y="832"/>
                  </a:cxn>
                  <a:cxn ang="0">
                    <a:pos x="298" y="904"/>
                  </a:cxn>
                  <a:cxn ang="0">
                    <a:pos x="355" y="912"/>
                  </a:cxn>
                  <a:cxn ang="0">
                    <a:pos x="395" y="937"/>
                  </a:cxn>
                  <a:cxn ang="0">
                    <a:pos x="395" y="912"/>
                  </a:cxn>
                  <a:cxn ang="0">
                    <a:pos x="395" y="872"/>
                  </a:cxn>
                  <a:cxn ang="0">
                    <a:pos x="419" y="904"/>
                  </a:cxn>
                  <a:cxn ang="0">
                    <a:pos x="427" y="920"/>
                  </a:cxn>
                  <a:cxn ang="0">
                    <a:pos x="451" y="953"/>
                  </a:cxn>
                  <a:cxn ang="0">
                    <a:pos x="443" y="953"/>
                  </a:cxn>
                  <a:cxn ang="0">
                    <a:pos x="467" y="1001"/>
                  </a:cxn>
                  <a:cxn ang="0">
                    <a:pos x="427" y="993"/>
                  </a:cxn>
                  <a:cxn ang="0">
                    <a:pos x="411" y="969"/>
                  </a:cxn>
                  <a:cxn ang="0">
                    <a:pos x="403" y="945"/>
                  </a:cxn>
                  <a:cxn ang="0">
                    <a:pos x="395" y="1009"/>
                  </a:cxn>
                  <a:cxn ang="0">
                    <a:pos x="427" y="1090"/>
                  </a:cxn>
                  <a:cxn ang="0">
                    <a:pos x="492" y="1138"/>
                  </a:cxn>
                  <a:cxn ang="0">
                    <a:pos x="532" y="1187"/>
                  </a:cxn>
                  <a:cxn ang="0">
                    <a:pos x="508" y="1227"/>
                  </a:cxn>
                  <a:cxn ang="0">
                    <a:pos x="516" y="1284"/>
                  </a:cxn>
                  <a:cxn ang="0">
                    <a:pos x="467" y="0"/>
                  </a:cxn>
                </a:cxnLst>
                <a:rect l="0" t="0" r="r" b="b"/>
                <a:pathLst>
                  <a:path w="701" h="1348">
                    <a:moveTo>
                      <a:pt x="177" y="0"/>
                    </a:moveTo>
                    <a:lnTo>
                      <a:pt x="185" y="0"/>
                    </a:ln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298" y="0"/>
                    </a:lnTo>
                    <a:lnTo>
                      <a:pt x="298" y="0"/>
                    </a:lnTo>
                    <a:lnTo>
                      <a:pt x="306" y="0"/>
                    </a:lnTo>
                    <a:lnTo>
                      <a:pt x="306"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45" y="0"/>
                    </a:lnTo>
                    <a:lnTo>
                      <a:pt x="645" y="0"/>
                    </a:lnTo>
                    <a:lnTo>
                      <a:pt x="653" y="0"/>
                    </a:lnTo>
                    <a:lnTo>
                      <a:pt x="653" y="0"/>
                    </a:lnTo>
                    <a:lnTo>
                      <a:pt x="669" y="0"/>
                    </a:lnTo>
                    <a:lnTo>
                      <a:pt x="677" y="0"/>
                    </a:lnTo>
                    <a:lnTo>
                      <a:pt x="701" y="0"/>
                    </a:lnTo>
                    <a:lnTo>
                      <a:pt x="701" y="0"/>
                    </a:lnTo>
                    <a:lnTo>
                      <a:pt x="701" y="1348"/>
                    </a:lnTo>
                    <a:lnTo>
                      <a:pt x="701" y="1348"/>
                    </a:lnTo>
                    <a:lnTo>
                      <a:pt x="596" y="1348"/>
                    </a:lnTo>
                    <a:lnTo>
                      <a:pt x="596" y="1348"/>
                    </a:lnTo>
                    <a:lnTo>
                      <a:pt x="596" y="1348"/>
                    </a:lnTo>
                    <a:lnTo>
                      <a:pt x="596" y="1348"/>
                    </a:lnTo>
                    <a:lnTo>
                      <a:pt x="596" y="1348"/>
                    </a:lnTo>
                    <a:lnTo>
                      <a:pt x="596" y="1348"/>
                    </a:lnTo>
                    <a:lnTo>
                      <a:pt x="588" y="1348"/>
                    </a:lnTo>
                    <a:lnTo>
                      <a:pt x="588" y="1348"/>
                    </a:lnTo>
                    <a:lnTo>
                      <a:pt x="588" y="1348"/>
                    </a:lnTo>
                    <a:lnTo>
                      <a:pt x="580" y="1348"/>
                    </a:lnTo>
                    <a:lnTo>
                      <a:pt x="580" y="1348"/>
                    </a:lnTo>
                    <a:lnTo>
                      <a:pt x="580" y="1340"/>
                    </a:lnTo>
                    <a:lnTo>
                      <a:pt x="580" y="1340"/>
                    </a:lnTo>
                    <a:lnTo>
                      <a:pt x="580" y="1340"/>
                    </a:lnTo>
                    <a:lnTo>
                      <a:pt x="580" y="1340"/>
                    </a:lnTo>
                    <a:lnTo>
                      <a:pt x="580" y="1340"/>
                    </a:lnTo>
                    <a:lnTo>
                      <a:pt x="580" y="1340"/>
                    </a:lnTo>
                    <a:lnTo>
                      <a:pt x="580" y="1340"/>
                    </a:lnTo>
                    <a:lnTo>
                      <a:pt x="572" y="1332"/>
                    </a:lnTo>
                    <a:lnTo>
                      <a:pt x="572" y="1332"/>
                    </a:lnTo>
                    <a:lnTo>
                      <a:pt x="572" y="1332"/>
                    </a:lnTo>
                    <a:lnTo>
                      <a:pt x="572" y="1332"/>
                    </a:lnTo>
                    <a:lnTo>
                      <a:pt x="572" y="1332"/>
                    </a:lnTo>
                    <a:lnTo>
                      <a:pt x="572" y="1332"/>
                    </a:lnTo>
                    <a:lnTo>
                      <a:pt x="572" y="1324"/>
                    </a:lnTo>
                    <a:lnTo>
                      <a:pt x="564" y="1324"/>
                    </a:lnTo>
                    <a:lnTo>
                      <a:pt x="564" y="1324"/>
                    </a:lnTo>
                    <a:lnTo>
                      <a:pt x="564" y="1316"/>
                    </a:lnTo>
                    <a:lnTo>
                      <a:pt x="564" y="1316"/>
                    </a:lnTo>
                    <a:lnTo>
                      <a:pt x="564" y="1316"/>
                    </a:lnTo>
                    <a:lnTo>
                      <a:pt x="564" y="1316"/>
                    </a:lnTo>
                    <a:lnTo>
                      <a:pt x="564" y="1316"/>
                    </a:lnTo>
                    <a:lnTo>
                      <a:pt x="556" y="1316"/>
                    </a:lnTo>
                    <a:lnTo>
                      <a:pt x="556" y="1316"/>
                    </a:lnTo>
                    <a:lnTo>
                      <a:pt x="556" y="1308"/>
                    </a:lnTo>
                    <a:lnTo>
                      <a:pt x="556" y="1308"/>
                    </a:lnTo>
                    <a:lnTo>
                      <a:pt x="556" y="1308"/>
                    </a:lnTo>
                    <a:lnTo>
                      <a:pt x="556" y="1308"/>
                    </a:lnTo>
                    <a:lnTo>
                      <a:pt x="548" y="1308"/>
                    </a:lnTo>
                    <a:lnTo>
                      <a:pt x="548" y="1308"/>
                    </a:lnTo>
                    <a:lnTo>
                      <a:pt x="548" y="1308"/>
                    </a:lnTo>
                    <a:lnTo>
                      <a:pt x="548" y="1308"/>
                    </a:lnTo>
                    <a:lnTo>
                      <a:pt x="540" y="1300"/>
                    </a:lnTo>
                    <a:lnTo>
                      <a:pt x="540" y="1300"/>
                    </a:lnTo>
                    <a:lnTo>
                      <a:pt x="532" y="1300"/>
                    </a:lnTo>
                    <a:lnTo>
                      <a:pt x="532" y="1300"/>
                    </a:lnTo>
                    <a:lnTo>
                      <a:pt x="532" y="1300"/>
                    </a:lnTo>
                    <a:lnTo>
                      <a:pt x="532" y="1292"/>
                    </a:lnTo>
                    <a:lnTo>
                      <a:pt x="524" y="1292"/>
                    </a:lnTo>
                    <a:lnTo>
                      <a:pt x="524" y="1292"/>
                    </a:lnTo>
                    <a:lnTo>
                      <a:pt x="524" y="1292"/>
                    </a:lnTo>
                    <a:lnTo>
                      <a:pt x="524" y="1292"/>
                    </a:lnTo>
                    <a:lnTo>
                      <a:pt x="524" y="1292"/>
                    </a:lnTo>
                    <a:lnTo>
                      <a:pt x="524" y="1284"/>
                    </a:lnTo>
                    <a:lnTo>
                      <a:pt x="524" y="1284"/>
                    </a:lnTo>
                    <a:lnTo>
                      <a:pt x="524" y="1284"/>
                    </a:lnTo>
                    <a:lnTo>
                      <a:pt x="524" y="1284"/>
                    </a:lnTo>
                    <a:lnTo>
                      <a:pt x="524" y="1284"/>
                    </a:lnTo>
                    <a:lnTo>
                      <a:pt x="524" y="1284"/>
                    </a:lnTo>
                    <a:lnTo>
                      <a:pt x="524" y="1284"/>
                    </a:lnTo>
                    <a:lnTo>
                      <a:pt x="516" y="1284"/>
                    </a:lnTo>
                    <a:lnTo>
                      <a:pt x="516" y="1284"/>
                    </a:lnTo>
                    <a:lnTo>
                      <a:pt x="516" y="1284"/>
                    </a:lnTo>
                    <a:lnTo>
                      <a:pt x="516" y="1284"/>
                    </a:lnTo>
                    <a:lnTo>
                      <a:pt x="516" y="1284"/>
                    </a:lnTo>
                    <a:lnTo>
                      <a:pt x="516" y="1284"/>
                    </a:lnTo>
                    <a:lnTo>
                      <a:pt x="516" y="1284"/>
                    </a:lnTo>
                    <a:lnTo>
                      <a:pt x="516" y="1284"/>
                    </a:lnTo>
                    <a:lnTo>
                      <a:pt x="516" y="1275"/>
                    </a:lnTo>
                    <a:lnTo>
                      <a:pt x="516" y="1275"/>
                    </a:lnTo>
                    <a:lnTo>
                      <a:pt x="516" y="1275"/>
                    </a:lnTo>
                    <a:lnTo>
                      <a:pt x="516" y="1275"/>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59"/>
                    </a:lnTo>
                    <a:lnTo>
                      <a:pt x="516" y="1259"/>
                    </a:lnTo>
                    <a:lnTo>
                      <a:pt x="516" y="1259"/>
                    </a:lnTo>
                    <a:lnTo>
                      <a:pt x="516" y="1259"/>
                    </a:lnTo>
                    <a:lnTo>
                      <a:pt x="516" y="1259"/>
                    </a:lnTo>
                    <a:lnTo>
                      <a:pt x="516" y="1259"/>
                    </a:lnTo>
                    <a:lnTo>
                      <a:pt x="508" y="1259"/>
                    </a:lnTo>
                    <a:lnTo>
                      <a:pt x="508" y="1259"/>
                    </a:lnTo>
                    <a:lnTo>
                      <a:pt x="508" y="1259"/>
                    </a:lnTo>
                    <a:lnTo>
                      <a:pt x="508" y="1259"/>
                    </a:lnTo>
                    <a:lnTo>
                      <a:pt x="508" y="1259"/>
                    </a:lnTo>
                    <a:lnTo>
                      <a:pt x="508" y="1259"/>
                    </a:lnTo>
                    <a:lnTo>
                      <a:pt x="508" y="1259"/>
                    </a:lnTo>
                    <a:lnTo>
                      <a:pt x="508" y="1259"/>
                    </a:lnTo>
                    <a:lnTo>
                      <a:pt x="508" y="1259"/>
                    </a:lnTo>
                    <a:lnTo>
                      <a:pt x="508" y="1251"/>
                    </a:lnTo>
                    <a:lnTo>
                      <a:pt x="508" y="1251"/>
                    </a:lnTo>
                    <a:lnTo>
                      <a:pt x="508" y="1251"/>
                    </a:lnTo>
                    <a:lnTo>
                      <a:pt x="508" y="1251"/>
                    </a:lnTo>
                    <a:lnTo>
                      <a:pt x="508" y="1251"/>
                    </a:lnTo>
                    <a:lnTo>
                      <a:pt x="508" y="1251"/>
                    </a:lnTo>
                    <a:lnTo>
                      <a:pt x="508" y="1251"/>
                    </a:lnTo>
                    <a:lnTo>
                      <a:pt x="508" y="1251"/>
                    </a:lnTo>
                    <a:lnTo>
                      <a:pt x="508" y="1243"/>
                    </a:lnTo>
                    <a:lnTo>
                      <a:pt x="508" y="1243"/>
                    </a:lnTo>
                    <a:lnTo>
                      <a:pt x="508" y="1243"/>
                    </a:lnTo>
                    <a:lnTo>
                      <a:pt x="508" y="1243"/>
                    </a:lnTo>
                    <a:lnTo>
                      <a:pt x="508" y="1243"/>
                    </a:lnTo>
                    <a:lnTo>
                      <a:pt x="508" y="1243"/>
                    </a:lnTo>
                    <a:lnTo>
                      <a:pt x="508" y="1243"/>
                    </a:lnTo>
                    <a:lnTo>
                      <a:pt x="508" y="1243"/>
                    </a:lnTo>
                    <a:lnTo>
                      <a:pt x="508" y="1243"/>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0" y="1235"/>
                    </a:lnTo>
                    <a:lnTo>
                      <a:pt x="500" y="1235"/>
                    </a:lnTo>
                    <a:lnTo>
                      <a:pt x="500" y="1235"/>
                    </a:lnTo>
                    <a:lnTo>
                      <a:pt x="500" y="1235"/>
                    </a:lnTo>
                    <a:lnTo>
                      <a:pt x="508" y="1235"/>
                    </a:lnTo>
                    <a:lnTo>
                      <a:pt x="508" y="1235"/>
                    </a:lnTo>
                    <a:lnTo>
                      <a:pt x="508"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27"/>
                    </a:lnTo>
                    <a:lnTo>
                      <a:pt x="500" y="1219"/>
                    </a:lnTo>
                    <a:lnTo>
                      <a:pt x="508" y="1219"/>
                    </a:lnTo>
                    <a:lnTo>
                      <a:pt x="508" y="1227"/>
                    </a:lnTo>
                    <a:lnTo>
                      <a:pt x="508" y="1227"/>
                    </a:lnTo>
                    <a:lnTo>
                      <a:pt x="500"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0" y="1211"/>
                    </a:lnTo>
                    <a:lnTo>
                      <a:pt x="500" y="1211"/>
                    </a:lnTo>
                    <a:lnTo>
                      <a:pt x="500" y="1211"/>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8" y="1203"/>
                    </a:lnTo>
                    <a:lnTo>
                      <a:pt x="508" y="1203"/>
                    </a:lnTo>
                    <a:lnTo>
                      <a:pt x="508" y="1203"/>
                    </a:lnTo>
                    <a:lnTo>
                      <a:pt x="508" y="1203"/>
                    </a:lnTo>
                    <a:lnTo>
                      <a:pt x="508" y="1211"/>
                    </a:lnTo>
                    <a:lnTo>
                      <a:pt x="508" y="1203"/>
                    </a:lnTo>
                    <a:lnTo>
                      <a:pt x="508" y="1211"/>
                    </a:lnTo>
                    <a:lnTo>
                      <a:pt x="508" y="1211"/>
                    </a:lnTo>
                    <a:lnTo>
                      <a:pt x="516" y="1211"/>
                    </a:lnTo>
                    <a:lnTo>
                      <a:pt x="516" y="1211"/>
                    </a:lnTo>
                    <a:lnTo>
                      <a:pt x="516" y="1211"/>
                    </a:lnTo>
                    <a:lnTo>
                      <a:pt x="516" y="1211"/>
                    </a:lnTo>
                    <a:lnTo>
                      <a:pt x="516" y="1211"/>
                    </a:lnTo>
                    <a:lnTo>
                      <a:pt x="516" y="1211"/>
                    </a:lnTo>
                    <a:lnTo>
                      <a:pt x="516" y="1211"/>
                    </a:lnTo>
                    <a:lnTo>
                      <a:pt x="516" y="1211"/>
                    </a:lnTo>
                    <a:lnTo>
                      <a:pt x="524" y="1211"/>
                    </a:lnTo>
                    <a:lnTo>
                      <a:pt x="524" y="1211"/>
                    </a:lnTo>
                    <a:lnTo>
                      <a:pt x="524" y="1211"/>
                    </a:lnTo>
                    <a:lnTo>
                      <a:pt x="524" y="1211"/>
                    </a:lnTo>
                    <a:lnTo>
                      <a:pt x="524" y="1211"/>
                    </a:lnTo>
                    <a:lnTo>
                      <a:pt x="524" y="1211"/>
                    </a:lnTo>
                    <a:lnTo>
                      <a:pt x="524" y="1203"/>
                    </a:lnTo>
                    <a:lnTo>
                      <a:pt x="524" y="1203"/>
                    </a:lnTo>
                    <a:lnTo>
                      <a:pt x="532" y="1203"/>
                    </a:lnTo>
                    <a:lnTo>
                      <a:pt x="532" y="1203"/>
                    </a:lnTo>
                    <a:lnTo>
                      <a:pt x="532" y="1195"/>
                    </a:lnTo>
                    <a:lnTo>
                      <a:pt x="532" y="1187"/>
                    </a:lnTo>
                    <a:lnTo>
                      <a:pt x="532" y="1187"/>
                    </a:lnTo>
                    <a:lnTo>
                      <a:pt x="532" y="1187"/>
                    </a:lnTo>
                    <a:lnTo>
                      <a:pt x="532" y="1187"/>
                    </a:lnTo>
                    <a:lnTo>
                      <a:pt x="532" y="1179"/>
                    </a:lnTo>
                    <a:lnTo>
                      <a:pt x="532" y="1179"/>
                    </a:lnTo>
                    <a:lnTo>
                      <a:pt x="532" y="1179"/>
                    </a:lnTo>
                    <a:lnTo>
                      <a:pt x="540" y="1187"/>
                    </a:lnTo>
                    <a:lnTo>
                      <a:pt x="540" y="1187"/>
                    </a:lnTo>
                    <a:lnTo>
                      <a:pt x="540" y="1187"/>
                    </a:lnTo>
                    <a:lnTo>
                      <a:pt x="540" y="1187"/>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1"/>
                    </a:lnTo>
                    <a:lnTo>
                      <a:pt x="532" y="1171"/>
                    </a:lnTo>
                    <a:lnTo>
                      <a:pt x="532" y="1171"/>
                    </a:lnTo>
                    <a:lnTo>
                      <a:pt x="540" y="1171"/>
                    </a:lnTo>
                    <a:lnTo>
                      <a:pt x="540" y="1171"/>
                    </a:lnTo>
                    <a:lnTo>
                      <a:pt x="540" y="1171"/>
                    </a:lnTo>
                    <a:lnTo>
                      <a:pt x="540" y="1171"/>
                    </a:lnTo>
                    <a:lnTo>
                      <a:pt x="540" y="1171"/>
                    </a:lnTo>
                    <a:lnTo>
                      <a:pt x="540" y="1171"/>
                    </a:lnTo>
                    <a:lnTo>
                      <a:pt x="540" y="1171"/>
                    </a:lnTo>
                    <a:lnTo>
                      <a:pt x="540" y="1171"/>
                    </a:lnTo>
                    <a:lnTo>
                      <a:pt x="532" y="1163"/>
                    </a:lnTo>
                    <a:lnTo>
                      <a:pt x="532" y="1163"/>
                    </a:lnTo>
                    <a:lnTo>
                      <a:pt x="532" y="1163"/>
                    </a:lnTo>
                    <a:lnTo>
                      <a:pt x="532" y="1163"/>
                    </a:lnTo>
                    <a:lnTo>
                      <a:pt x="532" y="1163"/>
                    </a:lnTo>
                    <a:lnTo>
                      <a:pt x="532" y="1163"/>
                    </a:lnTo>
                    <a:lnTo>
                      <a:pt x="532" y="1163"/>
                    </a:lnTo>
                    <a:lnTo>
                      <a:pt x="532" y="1163"/>
                    </a:lnTo>
                    <a:lnTo>
                      <a:pt x="532" y="1163"/>
                    </a:lnTo>
                    <a:lnTo>
                      <a:pt x="532" y="1163"/>
                    </a:lnTo>
                    <a:lnTo>
                      <a:pt x="532" y="1154"/>
                    </a:lnTo>
                    <a:lnTo>
                      <a:pt x="532" y="1154"/>
                    </a:lnTo>
                    <a:lnTo>
                      <a:pt x="532" y="1154"/>
                    </a:lnTo>
                    <a:lnTo>
                      <a:pt x="532" y="1154"/>
                    </a:lnTo>
                    <a:lnTo>
                      <a:pt x="524" y="1146"/>
                    </a:lnTo>
                    <a:lnTo>
                      <a:pt x="524" y="1146"/>
                    </a:lnTo>
                    <a:lnTo>
                      <a:pt x="524" y="1138"/>
                    </a:lnTo>
                    <a:lnTo>
                      <a:pt x="524" y="1138"/>
                    </a:lnTo>
                    <a:lnTo>
                      <a:pt x="516" y="1138"/>
                    </a:lnTo>
                    <a:lnTo>
                      <a:pt x="516" y="1138"/>
                    </a:lnTo>
                    <a:lnTo>
                      <a:pt x="516" y="1130"/>
                    </a:lnTo>
                    <a:lnTo>
                      <a:pt x="508" y="1130"/>
                    </a:lnTo>
                    <a:lnTo>
                      <a:pt x="508" y="1130"/>
                    </a:lnTo>
                    <a:lnTo>
                      <a:pt x="508" y="1130"/>
                    </a:lnTo>
                    <a:lnTo>
                      <a:pt x="508" y="1130"/>
                    </a:lnTo>
                    <a:lnTo>
                      <a:pt x="500" y="1130"/>
                    </a:lnTo>
                    <a:lnTo>
                      <a:pt x="508" y="1130"/>
                    </a:lnTo>
                    <a:lnTo>
                      <a:pt x="508" y="1130"/>
                    </a:lnTo>
                    <a:lnTo>
                      <a:pt x="508" y="1130"/>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492" y="1138"/>
                    </a:lnTo>
                    <a:lnTo>
                      <a:pt x="492" y="1130"/>
                    </a:lnTo>
                    <a:lnTo>
                      <a:pt x="492" y="1130"/>
                    </a:lnTo>
                    <a:lnTo>
                      <a:pt x="492" y="1130"/>
                    </a:lnTo>
                    <a:lnTo>
                      <a:pt x="492" y="1130"/>
                    </a:lnTo>
                    <a:lnTo>
                      <a:pt x="492" y="1130"/>
                    </a:lnTo>
                    <a:lnTo>
                      <a:pt x="492" y="1130"/>
                    </a:lnTo>
                    <a:lnTo>
                      <a:pt x="492" y="1130"/>
                    </a:lnTo>
                    <a:lnTo>
                      <a:pt x="492" y="1138"/>
                    </a:lnTo>
                    <a:lnTo>
                      <a:pt x="492" y="1130"/>
                    </a:lnTo>
                    <a:lnTo>
                      <a:pt x="492" y="1138"/>
                    </a:lnTo>
                    <a:lnTo>
                      <a:pt x="492" y="1138"/>
                    </a:lnTo>
                    <a:lnTo>
                      <a:pt x="492" y="1138"/>
                    </a:lnTo>
                    <a:lnTo>
                      <a:pt x="492" y="1138"/>
                    </a:lnTo>
                    <a:lnTo>
                      <a:pt x="492" y="1138"/>
                    </a:lnTo>
                    <a:lnTo>
                      <a:pt x="492"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67" y="1138"/>
                    </a:lnTo>
                    <a:lnTo>
                      <a:pt x="475" y="1138"/>
                    </a:lnTo>
                    <a:lnTo>
                      <a:pt x="467" y="1130"/>
                    </a:lnTo>
                    <a:lnTo>
                      <a:pt x="467" y="1130"/>
                    </a:lnTo>
                    <a:lnTo>
                      <a:pt x="467" y="1130"/>
                    </a:lnTo>
                    <a:lnTo>
                      <a:pt x="467"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22"/>
                    </a:lnTo>
                    <a:lnTo>
                      <a:pt x="459" y="1122"/>
                    </a:lnTo>
                    <a:lnTo>
                      <a:pt x="459" y="1122"/>
                    </a:lnTo>
                    <a:lnTo>
                      <a:pt x="459" y="1122"/>
                    </a:lnTo>
                    <a:lnTo>
                      <a:pt x="451" y="1122"/>
                    </a:lnTo>
                    <a:lnTo>
                      <a:pt x="451" y="1122"/>
                    </a:lnTo>
                    <a:lnTo>
                      <a:pt x="451" y="1122"/>
                    </a:lnTo>
                    <a:lnTo>
                      <a:pt x="451" y="1122"/>
                    </a:lnTo>
                    <a:lnTo>
                      <a:pt x="451" y="1122"/>
                    </a:lnTo>
                    <a:lnTo>
                      <a:pt x="451" y="1122"/>
                    </a:lnTo>
                    <a:lnTo>
                      <a:pt x="451" y="1122"/>
                    </a:lnTo>
                    <a:lnTo>
                      <a:pt x="451" y="1122"/>
                    </a:lnTo>
                    <a:lnTo>
                      <a:pt x="451" y="1114"/>
                    </a:lnTo>
                    <a:lnTo>
                      <a:pt x="443" y="1114"/>
                    </a:lnTo>
                    <a:lnTo>
                      <a:pt x="443" y="1106"/>
                    </a:lnTo>
                    <a:lnTo>
                      <a:pt x="443" y="1106"/>
                    </a:lnTo>
                    <a:lnTo>
                      <a:pt x="435" y="1106"/>
                    </a:lnTo>
                    <a:lnTo>
                      <a:pt x="435" y="1106"/>
                    </a:lnTo>
                    <a:lnTo>
                      <a:pt x="435" y="1106"/>
                    </a:lnTo>
                    <a:lnTo>
                      <a:pt x="435" y="1106"/>
                    </a:lnTo>
                    <a:lnTo>
                      <a:pt x="435" y="1098"/>
                    </a:lnTo>
                    <a:lnTo>
                      <a:pt x="435" y="1098"/>
                    </a:lnTo>
                    <a:lnTo>
                      <a:pt x="435"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19" y="1090"/>
                    </a:lnTo>
                    <a:lnTo>
                      <a:pt x="427" y="1090"/>
                    </a:lnTo>
                    <a:lnTo>
                      <a:pt x="419" y="1090"/>
                    </a:lnTo>
                    <a:lnTo>
                      <a:pt x="419" y="1090"/>
                    </a:lnTo>
                    <a:lnTo>
                      <a:pt x="419" y="1090"/>
                    </a:lnTo>
                    <a:lnTo>
                      <a:pt x="419" y="1090"/>
                    </a:lnTo>
                    <a:lnTo>
                      <a:pt x="419" y="1090"/>
                    </a:lnTo>
                    <a:lnTo>
                      <a:pt x="419" y="1090"/>
                    </a:lnTo>
                    <a:lnTo>
                      <a:pt x="419" y="1090"/>
                    </a:lnTo>
                    <a:lnTo>
                      <a:pt x="419" y="1090"/>
                    </a:lnTo>
                    <a:lnTo>
                      <a:pt x="419" y="1090"/>
                    </a:lnTo>
                    <a:lnTo>
                      <a:pt x="419" y="1090"/>
                    </a:lnTo>
                    <a:lnTo>
                      <a:pt x="419" y="1082"/>
                    </a:lnTo>
                    <a:lnTo>
                      <a:pt x="419" y="1082"/>
                    </a:lnTo>
                    <a:lnTo>
                      <a:pt x="411" y="1082"/>
                    </a:lnTo>
                    <a:lnTo>
                      <a:pt x="419" y="1082"/>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1" y="1074"/>
                    </a:lnTo>
                    <a:lnTo>
                      <a:pt x="411" y="1074"/>
                    </a:lnTo>
                    <a:lnTo>
                      <a:pt x="411" y="1074"/>
                    </a:lnTo>
                    <a:lnTo>
                      <a:pt x="411" y="1074"/>
                    </a:lnTo>
                    <a:lnTo>
                      <a:pt x="411" y="1074"/>
                    </a:lnTo>
                    <a:lnTo>
                      <a:pt x="411" y="1074"/>
                    </a:lnTo>
                    <a:lnTo>
                      <a:pt x="411" y="1066"/>
                    </a:lnTo>
                    <a:lnTo>
                      <a:pt x="411" y="1066"/>
                    </a:lnTo>
                    <a:lnTo>
                      <a:pt x="411" y="1066"/>
                    </a:lnTo>
                    <a:lnTo>
                      <a:pt x="411" y="1058"/>
                    </a:lnTo>
                    <a:lnTo>
                      <a:pt x="411" y="1050"/>
                    </a:lnTo>
                    <a:lnTo>
                      <a:pt x="411" y="1050"/>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33"/>
                    </a:lnTo>
                    <a:lnTo>
                      <a:pt x="411" y="1033"/>
                    </a:lnTo>
                    <a:lnTo>
                      <a:pt x="403" y="1033"/>
                    </a:lnTo>
                    <a:lnTo>
                      <a:pt x="403" y="1033"/>
                    </a:lnTo>
                    <a:lnTo>
                      <a:pt x="403" y="1033"/>
                    </a:lnTo>
                    <a:lnTo>
                      <a:pt x="403" y="1033"/>
                    </a:lnTo>
                    <a:lnTo>
                      <a:pt x="403" y="1033"/>
                    </a:lnTo>
                    <a:lnTo>
                      <a:pt x="403" y="1033"/>
                    </a:lnTo>
                    <a:lnTo>
                      <a:pt x="403" y="1025"/>
                    </a:lnTo>
                    <a:lnTo>
                      <a:pt x="403" y="1025"/>
                    </a:lnTo>
                    <a:lnTo>
                      <a:pt x="403" y="1025"/>
                    </a:lnTo>
                    <a:lnTo>
                      <a:pt x="403" y="1025"/>
                    </a:lnTo>
                    <a:lnTo>
                      <a:pt x="403" y="1017"/>
                    </a:lnTo>
                    <a:lnTo>
                      <a:pt x="403" y="1025"/>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395" y="1017"/>
                    </a:lnTo>
                    <a:lnTo>
                      <a:pt x="395" y="1017"/>
                    </a:lnTo>
                    <a:lnTo>
                      <a:pt x="395" y="1017"/>
                    </a:lnTo>
                    <a:lnTo>
                      <a:pt x="395" y="1009"/>
                    </a:lnTo>
                    <a:lnTo>
                      <a:pt x="395" y="1009"/>
                    </a:lnTo>
                    <a:lnTo>
                      <a:pt x="395" y="1009"/>
                    </a:lnTo>
                    <a:lnTo>
                      <a:pt x="395" y="1017"/>
                    </a:lnTo>
                    <a:lnTo>
                      <a:pt x="395" y="1009"/>
                    </a:lnTo>
                    <a:lnTo>
                      <a:pt x="395" y="1017"/>
                    </a:lnTo>
                    <a:lnTo>
                      <a:pt x="395" y="1017"/>
                    </a:lnTo>
                    <a:lnTo>
                      <a:pt x="395" y="1017"/>
                    </a:lnTo>
                    <a:lnTo>
                      <a:pt x="395" y="1017"/>
                    </a:lnTo>
                    <a:lnTo>
                      <a:pt x="395" y="1009"/>
                    </a:lnTo>
                    <a:lnTo>
                      <a:pt x="395" y="1009"/>
                    </a:lnTo>
                    <a:lnTo>
                      <a:pt x="395" y="1009"/>
                    </a:lnTo>
                    <a:lnTo>
                      <a:pt x="395"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1001"/>
                    </a:lnTo>
                    <a:lnTo>
                      <a:pt x="387" y="1001"/>
                    </a:lnTo>
                    <a:lnTo>
                      <a:pt x="387" y="1001"/>
                    </a:lnTo>
                    <a:lnTo>
                      <a:pt x="387" y="993"/>
                    </a:lnTo>
                    <a:lnTo>
                      <a:pt x="387" y="993"/>
                    </a:lnTo>
                    <a:lnTo>
                      <a:pt x="387" y="993"/>
                    </a:lnTo>
                    <a:lnTo>
                      <a:pt x="387" y="993"/>
                    </a:lnTo>
                    <a:lnTo>
                      <a:pt x="387" y="993"/>
                    </a:lnTo>
                    <a:lnTo>
                      <a:pt x="387" y="993"/>
                    </a:lnTo>
                    <a:lnTo>
                      <a:pt x="387" y="993"/>
                    </a:lnTo>
                    <a:lnTo>
                      <a:pt x="387" y="993"/>
                    </a:lnTo>
                    <a:lnTo>
                      <a:pt x="387" y="993"/>
                    </a:lnTo>
                    <a:lnTo>
                      <a:pt x="387" y="993"/>
                    </a:lnTo>
                    <a:lnTo>
                      <a:pt x="395" y="993"/>
                    </a:lnTo>
                    <a:lnTo>
                      <a:pt x="387" y="993"/>
                    </a:lnTo>
                    <a:lnTo>
                      <a:pt x="395" y="993"/>
                    </a:lnTo>
                    <a:lnTo>
                      <a:pt x="395" y="993"/>
                    </a:lnTo>
                    <a:lnTo>
                      <a:pt x="395" y="993"/>
                    </a:lnTo>
                    <a:lnTo>
                      <a:pt x="395" y="985"/>
                    </a:lnTo>
                    <a:lnTo>
                      <a:pt x="395" y="985"/>
                    </a:lnTo>
                    <a:lnTo>
                      <a:pt x="395" y="985"/>
                    </a:lnTo>
                    <a:lnTo>
                      <a:pt x="395" y="985"/>
                    </a:lnTo>
                    <a:lnTo>
                      <a:pt x="395" y="977"/>
                    </a:lnTo>
                    <a:lnTo>
                      <a:pt x="395" y="977"/>
                    </a:lnTo>
                    <a:lnTo>
                      <a:pt x="395" y="969"/>
                    </a:lnTo>
                    <a:lnTo>
                      <a:pt x="395" y="969"/>
                    </a:lnTo>
                    <a:lnTo>
                      <a:pt x="395" y="969"/>
                    </a:lnTo>
                    <a:lnTo>
                      <a:pt x="387" y="961"/>
                    </a:lnTo>
                    <a:lnTo>
                      <a:pt x="387" y="961"/>
                    </a:lnTo>
                    <a:lnTo>
                      <a:pt x="387" y="961"/>
                    </a:lnTo>
                    <a:lnTo>
                      <a:pt x="387" y="961"/>
                    </a:lnTo>
                    <a:lnTo>
                      <a:pt x="387" y="953"/>
                    </a:lnTo>
                    <a:lnTo>
                      <a:pt x="387" y="953"/>
                    </a:lnTo>
                    <a:lnTo>
                      <a:pt x="387" y="953"/>
                    </a:lnTo>
                    <a:lnTo>
                      <a:pt x="387" y="953"/>
                    </a:lnTo>
                    <a:lnTo>
                      <a:pt x="387" y="945"/>
                    </a:lnTo>
                    <a:lnTo>
                      <a:pt x="387" y="945"/>
                    </a:lnTo>
                    <a:lnTo>
                      <a:pt x="387" y="945"/>
                    </a:lnTo>
                    <a:lnTo>
                      <a:pt x="387"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1" y="945"/>
                    </a:lnTo>
                    <a:lnTo>
                      <a:pt x="411" y="945"/>
                    </a:lnTo>
                    <a:lnTo>
                      <a:pt x="411" y="945"/>
                    </a:lnTo>
                    <a:lnTo>
                      <a:pt x="411" y="945"/>
                    </a:lnTo>
                    <a:lnTo>
                      <a:pt x="419" y="945"/>
                    </a:lnTo>
                    <a:lnTo>
                      <a:pt x="419" y="945"/>
                    </a:lnTo>
                    <a:lnTo>
                      <a:pt x="419" y="945"/>
                    </a:lnTo>
                    <a:lnTo>
                      <a:pt x="419" y="945"/>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1" y="969"/>
                    </a:lnTo>
                    <a:lnTo>
                      <a:pt x="419" y="969"/>
                    </a:lnTo>
                    <a:lnTo>
                      <a:pt x="411" y="969"/>
                    </a:lnTo>
                    <a:lnTo>
                      <a:pt x="419" y="969"/>
                    </a:lnTo>
                    <a:lnTo>
                      <a:pt x="411" y="969"/>
                    </a:lnTo>
                    <a:lnTo>
                      <a:pt x="411" y="969"/>
                    </a:lnTo>
                    <a:lnTo>
                      <a:pt x="419" y="969"/>
                    </a:lnTo>
                    <a:lnTo>
                      <a:pt x="419" y="969"/>
                    </a:lnTo>
                    <a:lnTo>
                      <a:pt x="419" y="977"/>
                    </a:lnTo>
                    <a:lnTo>
                      <a:pt x="419" y="977"/>
                    </a:lnTo>
                    <a:lnTo>
                      <a:pt x="411" y="977"/>
                    </a:lnTo>
                    <a:lnTo>
                      <a:pt x="411" y="977"/>
                    </a:lnTo>
                    <a:lnTo>
                      <a:pt x="419"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85"/>
                    </a:lnTo>
                    <a:lnTo>
                      <a:pt x="411" y="977"/>
                    </a:lnTo>
                    <a:lnTo>
                      <a:pt x="411" y="985"/>
                    </a:lnTo>
                    <a:lnTo>
                      <a:pt x="411" y="985"/>
                    </a:lnTo>
                    <a:lnTo>
                      <a:pt x="411" y="985"/>
                    </a:lnTo>
                    <a:lnTo>
                      <a:pt x="411" y="985"/>
                    </a:lnTo>
                    <a:lnTo>
                      <a:pt x="411" y="985"/>
                    </a:lnTo>
                    <a:lnTo>
                      <a:pt x="419" y="985"/>
                    </a:lnTo>
                    <a:lnTo>
                      <a:pt x="419"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35" y="993"/>
                    </a:lnTo>
                    <a:lnTo>
                      <a:pt x="435" y="993"/>
                    </a:lnTo>
                    <a:lnTo>
                      <a:pt x="435" y="993"/>
                    </a:lnTo>
                    <a:lnTo>
                      <a:pt x="435" y="993"/>
                    </a:lnTo>
                    <a:lnTo>
                      <a:pt x="435" y="993"/>
                    </a:lnTo>
                    <a:lnTo>
                      <a:pt x="443" y="993"/>
                    </a:lnTo>
                    <a:lnTo>
                      <a:pt x="443"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9" y="1009"/>
                    </a:lnTo>
                    <a:lnTo>
                      <a:pt x="451" y="1009"/>
                    </a:lnTo>
                    <a:lnTo>
                      <a:pt x="459" y="1009"/>
                    </a:lnTo>
                    <a:lnTo>
                      <a:pt x="459" y="1009"/>
                    </a:lnTo>
                    <a:lnTo>
                      <a:pt x="459" y="1009"/>
                    </a:lnTo>
                    <a:lnTo>
                      <a:pt x="459" y="1009"/>
                    </a:lnTo>
                    <a:lnTo>
                      <a:pt x="459" y="1017"/>
                    </a:lnTo>
                    <a:lnTo>
                      <a:pt x="459" y="1017"/>
                    </a:lnTo>
                    <a:lnTo>
                      <a:pt x="459" y="1009"/>
                    </a:lnTo>
                    <a:lnTo>
                      <a:pt x="459" y="1009"/>
                    </a:lnTo>
                    <a:lnTo>
                      <a:pt x="459" y="1009"/>
                    </a:lnTo>
                    <a:lnTo>
                      <a:pt x="459" y="1009"/>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59" y="1009"/>
                    </a:lnTo>
                    <a:lnTo>
                      <a:pt x="459" y="1009"/>
                    </a:lnTo>
                    <a:lnTo>
                      <a:pt x="459"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9"/>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985"/>
                    </a:lnTo>
                    <a:lnTo>
                      <a:pt x="459" y="985"/>
                    </a:lnTo>
                    <a:lnTo>
                      <a:pt x="459" y="985"/>
                    </a:lnTo>
                    <a:lnTo>
                      <a:pt x="459" y="985"/>
                    </a:lnTo>
                    <a:lnTo>
                      <a:pt x="467" y="985"/>
                    </a:lnTo>
                    <a:lnTo>
                      <a:pt x="459" y="985"/>
                    </a:lnTo>
                    <a:lnTo>
                      <a:pt x="459" y="985"/>
                    </a:lnTo>
                    <a:lnTo>
                      <a:pt x="459" y="985"/>
                    </a:lnTo>
                    <a:lnTo>
                      <a:pt x="459" y="985"/>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9"/>
                    </a:lnTo>
                    <a:lnTo>
                      <a:pt x="451" y="969"/>
                    </a:lnTo>
                    <a:lnTo>
                      <a:pt x="451" y="969"/>
                    </a:lnTo>
                    <a:lnTo>
                      <a:pt x="451" y="961"/>
                    </a:lnTo>
                    <a:lnTo>
                      <a:pt x="451" y="969"/>
                    </a:lnTo>
                    <a:lnTo>
                      <a:pt x="451" y="969"/>
                    </a:lnTo>
                    <a:lnTo>
                      <a:pt x="451" y="969"/>
                    </a:lnTo>
                    <a:lnTo>
                      <a:pt x="451" y="969"/>
                    </a:lnTo>
                    <a:lnTo>
                      <a:pt x="451" y="969"/>
                    </a:lnTo>
                    <a:lnTo>
                      <a:pt x="451" y="969"/>
                    </a:lnTo>
                    <a:lnTo>
                      <a:pt x="451" y="969"/>
                    </a:lnTo>
                    <a:lnTo>
                      <a:pt x="451" y="969"/>
                    </a:lnTo>
                    <a:lnTo>
                      <a:pt x="451" y="969"/>
                    </a:lnTo>
                    <a:lnTo>
                      <a:pt x="451" y="969"/>
                    </a:lnTo>
                    <a:lnTo>
                      <a:pt x="451" y="969"/>
                    </a:lnTo>
                    <a:lnTo>
                      <a:pt x="443" y="961"/>
                    </a:lnTo>
                    <a:lnTo>
                      <a:pt x="443"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61"/>
                    </a:lnTo>
                    <a:lnTo>
                      <a:pt x="443" y="953"/>
                    </a:lnTo>
                    <a:lnTo>
                      <a:pt x="443" y="953"/>
                    </a:lnTo>
                    <a:lnTo>
                      <a:pt x="443" y="953"/>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53"/>
                    </a:lnTo>
                    <a:lnTo>
                      <a:pt x="427" y="953"/>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53"/>
                    </a:lnTo>
                    <a:lnTo>
                      <a:pt x="443" y="953"/>
                    </a:lnTo>
                    <a:lnTo>
                      <a:pt x="443" y="953"/>
                    </a:lnTo>
                    <a:lnTo>
                      <a:pt x="443" y="953"/>
                    </a:lnTo>
                    <a:lnTo>
                      <a:pt x="443" y="953"/>
                    </a:lnTo>
                    <a:lnTo>
                      <a:pt x="451" y="953"/>
                    </a:lnTo>
                    <a:lnTo>
                      <a:pt x="451" y="953"/>
                    </a:lnTo>
                    <a:lnTo>
                      <a:pt x="451" y="953"/>
                    </a:lnTo>
                    <a:lnTo>
                      <a:pt x="451" y="953"/>
                    </a:lnTo>
                    <a:lnTo>
                      <a:pt x="443" y="953"/>
                    </a:lnTo>
                    <a:lnTo>
                      <a:pt x="443" y="953"/>
                    </a:lnTo>
                    <a:lnTo>
                      <a:pt x="443" y="961"/>
                    </a:lnTo>
                    <a:lnTo>
                      <a:pt x="443"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43" y="953"/>
                    </a:lnTo>
                    <a:lnTo>
                      <a:pt x="443" y="953"/>
                    </a:lnTo>
                    <a:lnTo>
                      <a:pt x="443" y="953"/>
                    </a:lnTo>
                    <a:lnTo>
                      <a:pt x="443" y="953"/>
                    </a:lnTo>
                    <a:lnTo>
                      <a:pt x="443" y="945"/>
                    </a:lnTo>
                    <a:lnTo>
                      <a:pt x="443" y="945"/>
                    </a:lnTo>
                    <a:lnTo>
                      <a:pt x="443" y="945"/>
                    </a:lnTo>
                    <a:lnTo>
                      <a:pt x="443" y="945"/>
                    </a:lnTo>
                    <a:lnTo>
                      <a:pt x="443"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37"/>
                    </a:lnTo>
                    <a:lnTo>
                      <a:pt x="435" y="937"/>
                    </a:lnTo>
                    <a:lnTo>
                      <a:pt x="435" y="945"/>
                    </a:lnTo>
                    <a:lnTo>
                      <a:pt x="435" y="945"/>
                    </a:lnTo>
                    <a:lnTo>
                      <a:pt x="427" y="945"/>
                    </a:lnTo>
                    <a:lnTo>
                      <a:pt x="427" y="937"/>
                    </a:lnTo>
                    <a:lnTo>
                      <a:pt x="435" y="945"/>
                    </a:lnTo>
                    <a:lnTo>
                      <a:pt x="427" y="945"/>
                    </a:lnTo>
                    <a:lnTo>
                      <a:pt x="427" y="945"/>
                    </a:lnTo>
                    <a:lnTo>
                      <a:pt x="427" y="945"/>
                    </a:lnTo>
                    <a:lnTo>
                      <a:pt x="427" y="945"/>
                    </a:lnTo>
                    <a:lnTo>
                      <a:pt x="427" y="945"/>
                    </a:lnTo>
                    <a:lnTo>
                      <a:pt x="427" y="945"/>
                    </a:lnTo>
                    <a:lnTo>
                      <a:pt x="427" y="937"/>
                    </a:lnTo>
                    <a:lnTo>
                      <a:pt x="427" y="937"/>
                    </a:lnTo>
                    <a:lnTo>
                      <a:pt x="427" y="937"/>
                    </a:lnTo>
                    <a:lnTo>
                      <a:pt x="435" y="937"/>
                    </a:lnTo>
                    <a:lnTo>
                      <a:pt x="435" y="937"/>
                    </a:lnTo>
                    <a:lnTo>
                      <a:pt x="435" y="937"/>
                    </a:lnTo>
                    <a:lnTo>
                      <a:pt x="435" y="937"/>
                    </a:lnTo>
                    <a:lnTo>
                      <a:pt x="427" y="928"/>
                    </a:lnTo>
                    <a:lnTo>
                      <a:pt x="427" y="928"/>
                    </a:lnTo>
                    <a:lnTo>
                      <a:pt x="427" y="928"/>
                    </a:lnTo>
                    <a:lnTo>
                      <a:pt x="427" y="928"/>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27" y="920"/>
                    </a:lnTo>
                    <a:lnTo>
                      <a:pt x="427" y="920"/>
                    </a:lnTo>
                    <a:lnTo>
                      <a:pt x="419"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1" y="920"/>
                    </a:lnTo>
                    <a:lnTo>
                      <a:pt x="411" y="920"/>
                    </a:lnTo>
                    <a:lnTo>
                      <a:pt x="411" y="920"/>
                    </a:lnTo>
                    <a:lnTo>
                      <a:pt x="411" y="920"/>
                    </a:lnTo>
                    <a:lnTo>
                      <a:pt x="411" y="920"/>
                    </a:lnTo>
                    <a:lnTo>
                      <a:pt x="411" y="920"/>
                    </a:lnTo>
                    <a:lnTo>
                      <a:pt x="411" y="920"/>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03" y="904"/>
                    </a:lnTo>
                    <a:lnTo>
                      <a:pt x="403" y="904"/>
                    </a:lnTo>
                    <a:lnTo>
                      <a:pt x="411" y="904"/>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19" y="896"/>
                    </a:lnTo>
                    <a:lnTo>
                      <a:pt x="419" y="896"/>
                    </a:lnTo>
                    <a:lnTo>
                      <a:pt x="419" y="896"/>
                    </a:lnTo>
                    <a:lnTo>
                      <a:pt x="419" y="896"/>
                    </a:lnTo>
                    <a:lnTo>
                      <a:pt x="427" y="896"/>
                    </a:lnTo>
                    <a:lnTo>
                      <a:pt x="427" y="896"/>
                    </a:lnTo>
                    <a:lnTo>
                      <a:pt x="427"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96"/>
                    </a:lnTo>
                    <a:lnTo>
                      <a:pt x="435" y="896"/>
                    </a:lnTo>
                    <a:lnTo>
                      <a:pt x="435" y="896"/>
                    </a:lnTo>
                    <a:lnTo>
                      <a:pt x="435" y="896"/>
                    </a:lnTo>
                    <a:lnTo>
                      <a:pt x="435" y="888"/>
                    </a:lnTo>
                    <a:lnTo>
                      <a:pt x="435" y="888"/>
                    </a:lnTo>
                    <a:lnTo>
                      <a:pt x="443" y="888"/>
                    </a:lnTo>
                    <a:lnTo>
                      <a:pt x="435" y="888"/>
                    </a:lnTo>
                    <a:lnTo>
                      <a:pt x="443" y="888"/>
                    </a:lnTo>
                    <a:lnTo>
                      <a:pt x="443" y="888"/>
                    </a:lnTo>
                    <a:lnTo>
                      <a:pt x="443" y="888"/>
                    </a:lnTo>
                    <a:lnTo>
                      <a:pt x="443" y="888"/>
                    </a:lnTo>
                    <a:lnTo>
                      <a:pt x="443" y="888"/>
                    </a:lnTo>
                    <a:lnTo>
                      <a:pt x="443" y="888"/>
                    </a:lnTo>
                    <a:lnTo>
                      <a:pt x="443" y="888"/>
                    </a:lnTo>
                    <a:lnTo>
                      <a:pt x="435" y="880"/>
                    </a:lnTo>
                    <a:lnTo>
                      <a:pt x="435" y="880"/>
                    </a:lnTo>
                    <a:lnTo>
                      <a:pt x="443" y="880"/>
                    </a:lnTo>
                    <a:lnTo>
                      <a:pt x="443" y="880"/>
                    </a:lnTo>
                    <a:lnTo>
                      <a:pt x="435" y="880"/>
                    </a:lnTo>
                    <a:lnTo>
                      <a:pt x="435" y="880"/>
                    </a:lnTo>
                    <a:lnTo>
                      <a:pt x="435" y="880"/>
                    </a:lnTo>
                    <a:lnTo>
                      <a:pt x="435" y="880"/>
                    </a:lnTo>
                    <a:lnTo>
                      <a:pt x="435" y="872"/>
                    </a:lnTo>
                    <a:lnTo>
                      <a:pt x="435" y="872"/>
                    </a:lnTo>
                    <a:lnTo>
                      <a:pt x="427" y="872"/>
                    </a:lnTo>
                    <a:lnTo>
                      <a:pt x="427" y="872"/>
                    </a:lnTo>
                    <a:lnTo>
                      <a:pt x="427" y="872"/>
                    </a:lnTo>
                    <a:lnTo>
                      <a:pt x="419" y="872"/>
                    </a:lnTo>
                    <a:lnTo>
                      <a:pt x="419" y="872"/>
                    </a:lnTo>
                    <a:lnTo>
                      <a:pt x="419" y="872"/>
                    </a:lnTo>
                    <a:lnTo>
                      <a:pt x="419" y="872"/>
                    </a:lnTo>
                    <a:lnTo>
                      <a:pt x="419" y="872"/>
                    </a:lnTo>
                    <a:lnTo>
                      <a:pt x="411" y="864"/>
                    </a:lnTo>
                    <a:lnTo>
                      <a:pt x="419" y="864"/>
                    </a:lnTo>
                    <a:lnTo>
                      <a:pt x="411" y="864"/>
                    </a:lnTo>
                    <a:lnTo>
                      <a:pt x="411" y="864"/>
                    </a:lnTo>
                    <a:lnTo>
                      <a:pt x="411" y="864"/>
                    </a:lnTo>
                    <a:lnTo>
                      <a:pt x="411" y="864"/>
                    </a:lnTo>
                    <a:lnTo>
                      <a:pt x="411" y="864"/>
                    </a:lnTo>
                    <a:lnTo>
                      <a:pt x="411" y="872"/>
                    </a:lnTo>
                    <a:lnTo>
                      <a:pt x="411" y="872"/>
                    </a:lnTo>
                    <a:lnTo>
                      <a:pt x="411" y="872"/>
                    </a:lnTo>
                    <a:lnTo>
                      <a:pt x="411"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395" y="872"/>
                    </a:lnTo>
                    <a:lnTo>
                      <a:pt x="395" y="872"/>
                    </a:lnTo>
                    <a:lnTo>
                      <a:pt x="395" y="872"/>
                    </a:lnTo>
                    <a:lnTo>
                      <a:pt x="395" y="872"/>
                    </a:lnTo>
                    <a:lnTo>
                      <a:pt x="395"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72"/>
                    </a:lnTo>
                    <a:lnTo>
                      <a:pt x="387" y="872"/>
                    </a:lnTo>
                    <a:lnTo>
                      <a:pt x="387" y="872"/>
                    </a:lnTo>
                    <a:lnTo>
                      <a:pt x="387" y="872"/>
                    </a:lnTo>
                    <a:lnTo>
                      <a:pt x="395" y="872"/>
                    </a:lnTo>
                    <a:lnTo>
                      <a:pt x="395" y="872"/>
                    </a:lnTo>
                    <a:lnTo>
                      <a:pt x="395" y="872"/>
                    </a:lnTo>
                    <a:lnTo>
                      <a:pt x="395" y="872"/>
                    </a:lnTo>
                    <a:lnTo>
                      <a:pt x="395" y="880"/>
                    </a:lnTo>
                    <a:lnTo>
                      <a:pt x="395" y="880"/>
                    </a:lnTo>
                    <a:lnTo>
                      <a:pt x="395" y="880"/>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395" y="896"/>
                    </a:lnTo>
                    <a:lnTo>
                      <a:pt x="395" y="896"/>
                    </a:lnTo>
                    <a:lnTo>
                      <a:pt x="395" y="896"/>
                    </a:lnTo>
                    <a:lnTo>
                      <a:pt x="395" y="896"/>
                    </a:lnTo>
                    <a:lnTo>
                      <a:pt x="403" y="896"/>
                    </a:lnTo>
                    <a:lnTo>
                      <a:pt x="403" y="896"/>
                    </a:lnTo>
                    <a:lnTo>
                      <a:pt x="403" y="904"/>
                    </a:lnTo>
                    <a:lnTo>
                      <a:pt x="403" y="904"/>
                    </a:lnTo>
                    <a:lnTo>
                      <a:pt x="403" y="904"/>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87" y="912"/>
                    </a:lnTo>
                    <a:lnTo>
                      <a:pt x="387" y="912"/>
                    </a:lnTo>
                    <a:lnTo>
                      <a:pt x="395" y="912"/>
                    </a:lnTo>
                    <a:lnTo>
                      <a:pt x="395" y="912"/>
                    </a:lnTo>
                    <a:lnTo>
                      <a:pt x="395" y="912"/>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95" y="945"/>
                    </a:lnTo>
                    <a:lnTo>
                      <a:pt x="387" y="945"/>
                    </a:lnTo>
                    <a:lnTo>
                      <a:pt x="387" y="937"/>
                    </a:lnTo>
                    <a:lnTo>
                      <a:pt x="387" y="937"/>
                    </a:lnTo>
                    <a:lnTo>
                      <a:pt x="387" y="937"/>
                    </a:lnTo>
                    <a:lnTo>
                      <a:pt x="387" y="937"/>
                    </a:lnTo>
                    <a:lnTo>
                      <a:pt x="387" y="937"/>
                    </a:lnTo>
                    <a:lnTo>
                      <a:pt x="387" y="945"/>
                    </a:lnTo>
                    <a:lnTo>
                      <a:pt x="387" y="945"/>
                    </a:lnTo>
                    <a:lnTo>
                      <a:pt x="387" y="945"/>
                    </a:lnTo>
                    <a:lnTo>
                      <a:pt x="387" y="945"/>
                    </a:lnTo>
                    <a:lnTo>
                      <a:pt x="387" y="945"/>
                    </a:lnTo>
                    <a:lnTo>
                      <a:pt x="387" y="937"/>
                    </a:lnTo>
                    <a:lnTo>
                      <a:pt x="387" y="937"/>
                    </a:lnTo>
                    <a:lnTo>
                      <a:pt x="379" y="937"/>
                    </a:lnTo>
                    <a:lnTo>
                      <a:pt x="379" y="937"/>
                    </a:lnTo>
                    <a:lnTo>
                      <a:pt x="379" y="937"/>
                    </a:lnTo>
                    <a:lnTo>
                      <a:pt x="379" y="937"/>
                    </a:lnTo>
                    <a:lnTo>
                      <a:pt x="379" y="937"/>
                    </a:lnTo>
                    <a:lnTo>
                      <a:pt x="379" y="937"/>
                    </a:lnTo>
                    <a:lnTo>
                      <a:pt x="379" y="937"/>
                    </a:lnTo>
                    <a:lnTo>
                      <a:pt x="379" y="937"/>
                    </a:lnTo>
                    <a:lnTo>
                      <a:pt x="379" y="937"/>
                    </a:lnTo>
                    <a:lnTo>
                      <a:pt x="379" y="937"/>
                    </a:lnTo>
                    <a:lnTo>
                      <a:pt x="379" y="928"/>
                    </a:lnTo>
                    <a:lnTo>
                      <a:pt x="379" y="928"/>
                    </a:lnTo>
                    <a:lnTo>
                      <a:pt x="379" y="937"/>
                    </a:lnTo>
                    <a:lnTo>
                      <a:pt x="379" y="937"/>
                    </a:lnTo>
                    <a:lnTo>
                      <a:pt x="371" y="928"/>
                    </a:lnTo>
                    <a:lnTo>
                      <a:pt x="371" y="928"/>
                    </a:lnTo>
                    <a:lnTo>
                      <a:pt x="371" y="928"/>
                    </a:lnTo>
                    <a:lnTo>
                      <a:pt x="371" y="928"/>
                    </a:lnTo>
                    <a:lnTo>
                      <a:pt x="371" y="928"/>
                    </a:lnTo>
                    <a:lnTo>
                      <a:pt x="371" y="928"/>
                    </a:lnTo>
                    <a:lnTo>
                      <a:pt x="371" y="928"/>
                    </a:lnTo>
                    <a:lnTo>
                      <a:pt x="371" y="928"/>
                    </a:lnTo>
                    <a:lnTo>
                      <a:pt x="371" y="928"/>
                    </a:lnTo>
                    <a:lnTo>
                      <a:pt x="371" y="928"/>
                    </a:lnTo>
                    <a:lnTo>
                      <a:pt x="363" y="928"/>
                    </a:lnTo>
                    <a:lnTo>
                      <a:pt x="363" y="928"/>
                    </a:lnTo>
                    <a:lnTo>
                      <a:pt x="363" y="920"/>
                    </a:lnTo>
                    <a:lnTo>
                      <a:pt x="363" y="920"/>
                    </a:lnTo>
                    <a:lnTo>
                      <a:pt x="363" y="920"/>
                    </a:lnTo>
                    <a:lnTo>
                      <a:pt x="363" y="920"/>
                    </a:lnTo>
                    <a:lnTo>
                      <a:pt x="363" y="920"/>
                    </a:lnTo>
                    <a:lnTo>
                      <a:pt x="363" y="920"/>
                    </a:lnTo>
                    <a:lnTo>
                      <a:pt x="363" y="920"/>
                    </a:lnTo>
                    <a:lnTo>
                      <a:pt x="355" y="920"/>
                    </a:lnTo>
                    <a:lnTo>
                      <a:pt x="355" y="920"/>
                    </a:lnTo>
                    <a:lnTo>
                      <a:pt x="355" y="920"/>
                    </a:lnTo>
                    <a:lnTo>
                      <a:pt x="355" y="920"/>
                    </a:lnTo>
                    <a:lnTo>
                      <a:pt x="355" y="920"/>
                    </a:lnTo>
                    <a:lnTo>
                      <a:pt x="363" y="920"/>
                    </a:lnTo>
                    <a:lnTo>
                      <a:pt x="363" y="920"/>
                    </a:lnTo>
                    <a:lnTo>
                      <a:pt x="363" y="920"/>
                    </a:lnTo>
                    <a:lnTo>
                      <a:pt x="363" y="920"/>
                    </a:lnTo>
                    <a:lnTo>
                      <a:pt x="355" y="920"/>
                    </a:lnTo>
                    <a:lnTo>
                      <a:pt x="355" y="920"/>
                    </a:lnTo>
                    <a:lnTo>
                      <a:pt x="355" y="920"/>
                    </a:lnTo>
                    <a:lnTo>
                      <a:pt x="355" y="920"/>
                    </a:lnTo>
                    <a:lnTo>
                      <a:pt x="355" y="920"/>
                    </a:lnTo>
                    <a:lnTo>
                      <a:pt x="355" y="920"/>
                    </a:lnTo>
                    <a:lnTo>
                      <a:pt x="355" y="912"/>
                    </a:lnTo>
                    <a:lnTo>
                      <a:pt x="355" y="920"/>
                    </a:lnTo>
                    <a:lnTo>
                      <a:pt x="355" y="912"/>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8"/>
                    </a:lnTo>
                    <a:lnTo>
                      <a:pt x="346" y="928"/>
                    </a:lnTo>
                    <a:lnTo>
                      <a:pt x="346" y="920"/>
                    </a:lnTo>
                    <a:lnTo>
                      <a:pt x="346" y="920"/>
                    </a:lnTo>
                    <a:lnTo>
                      <a:pt x="346" y="920"/>
                    </a:lnTo>
                    <a:lnTo>
                      <a:pt x="346" y="920"/>
                    </a:lnTo>
                    <a:lnTo>
                      <a:pt x="346" y="920"/>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8" y="912"/>
                    </a:lnTo>
                    <a:lnTo>
                      <a:pt x="338" y="912"/>
                    </a:lnTo>
                    <a:lnTo>
                      <a:pt x="338" y="912"/>
                    </a:lnTo>
                    <a:lnTo>
                      <a:pt x="338" y="912"/>
                    </a:lnTo>
                    <a:lnTo>
                      <a:pt x="338" y="912"/>
                    </a:lnTo>
                    <a:lnTo>
                      <a:pt x="330" y="912"/>
                    </a:lnTo>
                    <a:lnTo>
                      <a:pt x="330" y="912"/>
                    </a:lnTo>
                    <a:lnTo>
                      <a:pt x="330" y="904"/>
                    </a:lnTo>
                    <a:lnTo>
                      <a:pt x="330" y="904"/>
                    </a:lnTo>
                    <a:lnTo>
                      <a:pt x="330" y="904"/>
                    </a:lnTo>
                    <a:lnTo>
                      <a:pt x="330" y="904"/>
                    </a:lnTo>
                    <a:lnTo>
                      <a:pt x="330" y="904"/>
                    </a:lnTo>
                    <a:lnTo>
                      <a:pt x="330" y="904"/>
                    </a:lnTo>
                    <a:lnTo>
                      <a:pt x="330" y="904"/>
                    </a:lnTo>
                    <a:lnTo>
                      <a:pt x="330" y="904"/>
                    </a:lnTo>
                    <a:lnTo>
                      <a:pt x="322" y="904"/>
                    </a:lnTo>
                    <a:lnTo>
                      <a:pt x="322" y="904"/>
                    </a:lnTo>
                    <a:lnTo>
                      <a:pt x="322" y="896"/>
                    </a:lnTo>
                    <a:lnTo>
                      <a:pt x="322" y="896"/>
                    </a:lnTo>
                    <a:lnTo>
                      <a:pt x="322" y="896"/>
                    </a:lnTo>
                    <a:lnTo>
                      <a:pt x="314" y="896"/>
                    </a:lnTo>
                    <a:lnTo>
                      <a:pt x="314" y="896"/>
                    </a:lnTo>
                    <a:lnTo>
                      <a:pt x="314" y="896"/>
                    </a:lnTo>
                    <a:lnTo>
                      <a:pt x="314" y="896"/>
                    </a:lnTo>
                    <a:lnTo>
                      <a:pt x="306" y="896"/>
                    </a:lnTo>
                    <a:lnTo>
                      <a:pt x="306" y="896"/>
                    </a:lnTo>
                    <a:lnTo>
                      <a:pt x="306" y="896"/>
                    </a:lnTo>
                    <a:lnTo>
                      <a:pt x="306" y="896"/>
                    </a:lnTo>
                    <a:lnTo>
                      <a:pt x="306" y="896"/>
                    </a:lnTo>
                    <a:lnTo>
                      <a:pt x="306" y="896"/>
                    </a:lnTo>
                    <a:lnTo>
                      <a:pt x="306" y="896"/>
                    </a:lnTo>
                    <a:lnTo>
                      <a:pt x="298" y="896"/>
                    </a:lnTo>
                    <a:lnTo>
                      <a:pt x="298" y="896"/>
                    </a:lnTo>
                    <a:lnTo>
                      <a:pt x="298" y="896"/>
                    </a:lnTo>
                    <a:lnTo>
                      <a:pt x="298" y="896"/>
                    </a:lnTo>
                    <a:lnTo>
                      <a:pt x="298" y="896"/>
                    </a:lnTo>
                    <a:lnTo>
                      <a:pt x="298" y="896"/>
                    </a:lnTo>
                    <a:lnTo>
                      <a:pt x="298" y="896"/>
                    </a:lnTo>
                    <a:lnTo>
                      <a:pt x="290" y="896"/>
                    </a:lnTo>
                    <a:lnTo>
                      <a:pt x="290" y="896"/>
                    </a:lnTo>
                    <a:lnTo>
                      <a:pt x="298" y="904"/>
                    </a:lnTo>
                    <a:lnTo>
                      <a:pt x="298" y="896"/>
                    </a:lnTo>
                    <a:lnTo>
                      <a:pt x="298"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82" y="904"/>
                    </a:lnTo>
                    <a:lnTo>
                      <a:pt x="282" y="904"/>
                    </a:lnTo>
                    <a:lnTo>
                      <a:pt x="282" y="904"/>
                    </a:lnTo>
                    <a:lnTo>
                      <a:pt x="282" y="904"/>
                    </a:lnTo>
                    <a:lnTo>
                      <a:pt x="282" y="896"/>
                    </a:lnTo>
                    <a:lnTo>
                      <a:pt x="290" y="896"/>
                    </a:lnTo>
                    <a:lnTo>
                      <a:pt x="290" y="896"/>
                    </a:lnTo>
                    <a:lnTo>
                      <a:pt x="290" y="896"/>
                    </a:lnTo>
                    <a:lnTo>
                      <a:pt x="290" y="896"/>
                    </a:lnTo>
                    <a:lnTo>
                      <a:pt x="290" y="888"/>
                    </a:lnTo>
                    <a:lnTo>
                      <a:pt x="290" y="888"/>
                    </a:lnTo>
                    <a:lnTo>
                      <a:pt x="298" y="880"/>
                    </a:lnTo>
                    <a:lnTo>
                      <a:pt x="298" y="872"/>
                    </a:lnTo>
                    <a:lnTo>
                      <a:pt x="298" y="872"/>
                    </a:lnTo>
                    <a:lnTo>
                      <a:pt x="298" y="872"/>
                    </a:lnTo>
                    <a:lnTo>
                      <a:pt x="298" y="864"/>
                    </a:lnTo>
                    <a:lnTo>
                      <a:pt x="298" y="864"/>
                    </a:lnTo>
                    <a:lnTo>
                      <a:pt x="298" y="864"/>
                    </a:lnTo>
                    <a:lnTo>
                      <a:pt x="298" y="864"/>
                    </a:lnTo>
                    <a:lnTo>
                      <a:pt x="298" y="864"/>
                    </a:lnTo>
                    <a:lnTo>
                      <a:pt x="298" y="864"/>
                    </a:lnTo>
                    <a:lnTo>
                      <a:pt x="298" y="856"/>
                    </a:lnTo>
                    <a:lnTo>
                      <a:pt x="298" y="856"/>
                    </a:lnTo>
                    <a:lnTo>
                      <a:pt x="298" y="856"/>
                    </a:lnTo>
                    <a:lnTo>
                      <a:pt x="298" y="856"/>
                    </a:lnTo>
                    <a:lnTo>
                      <a:pt x="298" y="856"/>
                    </a:lnTo>
                    <a:lnTo>
                      <a:pt x="298" y="856"/>
                    </a:lnTo>
                    <a:lnTo>
                      <a:pt x="298" y="856"/>
                    </a:lnTo>
                    <a:lnTo>
                      <a:pt x="298" y="856"/>
                    </a:lnTo>
                    <a:lnTo>
                      <a:pt x="290" y="856"/>
                    </a:lnTo>
                    <a:lnTo>
                      <a:pt x="290" y="856"/>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0" y="848"/>
                    </a:lnTo>
                    <a:lnTo>
                      <a:pt x="298" y="848"/>
                    </a:lnTo>
                    <a:lnTo>
                      <a:pt x="298" y="848"/>
                    </a:lnTo>
                    <a:lnTo>
                      <a:pt x="298" y="848"/>
                    </a:lnTo>
                    <a:lnTo>
                      <a:pt x="298" y="848"/>
                    </a:lnTo>
                    <a:lnTo>
                      <a:pt x="298" y="848"/>
                    </a:lnTo>
                    <a:lnTo>
                      <a:pt x="298" y="848"/>
                    </a:lnTo>
                    <a:lnTo>
                      <a:pt x="298" y="848"/>
                    </a:lnTo>
                    <a:lnTo>
                      <a:pt x="298" y="840"/>
                    </a:lnTo>
                    <a:lnTo>
                      <a:pt x="298" y="840"/>
                    </a:lnTo>
                    <a:lnTo>
                      <a:pt x="290" y="840"/>
                    </a:lnTo>
                    <a:lnTo>
                      <a:pt x="298"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82" y="824"/>
                    </a:lnTo>
                    <a:lnTo>
                      <a:pt x="282" y="832"/>
                    </a:lnTo>
                    <a:lnTo>
                      <a:pt x="282" y="824"/>
                    </a:lnTo>
                    <a:lnTo>
                      <a:pt x="282"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24"/>
                    </a:lnTo>
                    <a:lnTo>
                      <a:pt x="274" y="824"/>
                    </a:lnTo>
                    <a:lnTo>
                      <a:pt x="274" y="824"/>
                    </a:lnTo>
                    <a:lnTo>
                      <a:pt x="274" y="824"/>
                    </a:lnTo>
                    <a:lnTo>
                      <a:pt x="274" y="816"/>
                    </a:lnTo>
                    <a:lnTo>
                      <a:pt x="274" y="816"/>
                    </a:lnTo>
                    <a:lnTo>
                      <a:pt x="274" y="816"/>
                    </a:lnTo>
                    <a:lnTo>
                      <a:pt x="274" y="816"/>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799"/>
                    </a:lnTo>
                    <a:lnTo>
                      <a:pt x="266" y="799"/>
                    </a:lnTo>
                    <a:lnTo>
                      <a:pt x="266" y="799"/>
                    </a:lnTo>
                    <a:lnTo>
                      <a:pt x="266" y="799"/>
                    </a:lnTo>
                    <a:lnTo>
                      <a:pt x="266" y="799"/>
                    </a:lnTo>
                    <a:lnTo>
                      <a:pt x="266" y="799"/>
                    </a:lnTo>
                    <a:lnTo>
                      <a:pt x="258" y="799"/>
                    </a:lnTo>
                    <a:lnTo>
                      <a:pt x="258" y="799"/>
                    </a:lnTo>
                    <a:lnTo>
                      <a:pt x="258" y="799"/>
                    </a:lnTo>
                    <a:lnTo>
                      <a:pt x="258" y="791"/>
                    </a:lnTo>
                    <a:lnTo>
                      <a:pt x="258" y="791"/>
                    </a:lnTo>
                    <a:lnTo>
                      <a:pt x="258" y="791"/>
                    </a:lnTo>
                    <a:lnTo>
                      <a:pt x="258" y="791"/>
                    </a:lnTo>
                    <a:lnTo>
                      <a:pt x="250" y="791"/>
                    </a:lnTo>
                    <a:lnTo>
                      <a:pt x="250" y="791"/>
                    </a:lnTo>
                    <a:lnTo>
                      <a:pt x="250" y="791"/>
                    </a:lnTo>
                    <a:lnTo>
                      <a:pt x="242" y="791"/>
                    </a:lnTo>
                    <a:lnTo>
                      <a:pt x="242" y="791"/>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34" y="783"/>
                    </a:lnTo>
                    <a:lnTo>
                      <a:pt x="234" y="783"/>
                    </a:lnTo>
                    <a:lnTo>
                      <a:pt x="234" y="783"/>
                    </a:lnTo>
                    <a:lnTo>
                      <a:pt x="234" y="783"/>
                    </a:lnTo>
                    <a:lnTo>
                      <a:pt x="234" y="783"/>
                    </a:lnTo>
                    <a:lnTo>
                      <a:pt x="234" y="783"/>
                    </a:lnTo>
                    <a:lnTo>
                      <a:pt x="234" y="775"/>
                    </a:lnTo>
                    <a:lnTo>
                      <a:pt x="234" y="775"/>
                    </a:lnTo>
                    <a:lnTo>
                      <a:pt x="234"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17" y="775"/>
                    </a:lnTo>
                    <a:lnTo>
                      <a:pt x="217" y="775"/>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59"/>
                    </a:lnTo>
                    <a:lnTo>
                      <a:pt x="217" y="759"/>
                    </a:lnTo>
                    <a:lnTo>
                      <a:pt x="217" y="759"/>
                    </a:lnTo>
                    <a:lnTo>
                      <a:pt x="217" y="759"/>
                    </a:lnTo>
                    <a:lnTo>
                      <a:pt x="209" y="759"/>
                    </a:lnTo>
                    <a:lnTo>
                      <a:pt x="209" y="759"/>
                    </a:lnTo>
                    <a:lnTo>
                      <a:pt x="209" y="759"/>
                    </a:lnTo>
                    <a:lnTo>
                      <a:pt x="209" y="759"/>
                    </a:lnTo>
                    <a:lnTo>
                      <a:pt x="209" y="759"/>
                    </a:lnTo>
                    <a:lnTo>
                      <a:pt x="209" y="759"/>
                    </a:lnTo>
                    <a:lnTo>
                      <a:pt x="209" y="759"/>
                    </a:lnTo>
                    <a:lnTo>
                      <a:pt x="209" y="751"/>
                    </a:lnTo>
                    <a:lnTo>
                      <a:pt x="209" y="751"/>
                    </a:lnTo>
                    <a:lnTo>
                      <a:pt x="209" y="751"/>
                    </a:lnTo>
                    <a:lnTo>
                      <a:pt x="209" y="751"/>
                    </a:lnTo>
                    <a:lnTo>
                      <a:pt x="209" y="751"/>
                    </a:lnTo>
                    <a:lnTo>
                      <a:pt x="209" y="751"/>
                    </a:lnTo>
                    <a:lnTo>
                      <a:pt x="209" y="751"/>
                    </a:lnTo>
                    <a:lnTo>
                      <a:pt x="201" y="751"/>
                    </a:lnTo>
                    <a:lnTo>
                      <a:pt x="201" y="751"/>
                    </a:lnTo>
                    <a:lnTo>
                      <a:pt x="201" y="751"/>
                    </a:lnTo>
                    <a:lnTo>
                      <a:pt x="201" y="751"/>
                    </a:lnTo>
                    <a:lnTo>
                      <a:pt x="201" y="751"/>
                    </a:lnTo>
                    <a:lnTo>
                      <a:pt x="201" y="751"/>
                    </a:lnTo>
                    <a:lnTo>
                      <a:pt x="201" y="743"/>
                    </a:lnTo>
                    <a:lnTo>
                      <a:pt x="201" y="743"/>
                    </a:lnTo>
                    <a:lnTo>
                      <a:pt x="201" y="743"/>
                    </a:lnTo>
                    <a:lnTo>
                      <a:pt x="201" y="743"/>
                    </a:lnTo>
                    <a:lnTo>
                      <a:pt x="201" y="743"/>
                    </a:lnTo>
                    <a:lnTo>
                      <a:pt x="201" y="743"/>
                    </a:lnTo>
                    <a:lnTo>
                      <a:pt x="201" y="743"/>
                    </a:lnTo>
                    <a:lnTo>
                      <a:pt x="201" y="743"/>
                    </a:lnTo>
                    <a:lnTo>
                      <a:pt x="193" y="743"/>
                    </a:lnTo>
                    <a:lnTo>
                      <a:pt x="193" y="743"/>
                    </a:lnTo>
                    <a:lnTo>
                      <a:pt x="193" y="743"/>
                    </a:lnTo>
                    <a:lnTo>
                      <a:pt x="193" y="735"/>
                    </a:lnTo>
                    <a:lnTo>
                      <a:pt x="193" y="735"/>
                    </a:lnTo>
                    <a:lnTo>
                      <a:pt x="193" y="735"/>
                    </a:lnTo>
                    <a:lnTo>
                      <a:pt x="193" y="735"/>
                    </a:lnTo>
                    <a:lnTo>
                      <a:pt x="193" y="735"/>
                    </a:lnTo>
                    <a:lnTo>
                      <a:pt x="185" y="735"/>
                    </a:lnTo>
                    <a:lnTo>
                      <a:pt x="185" y="735"/>
                    </a:lnTo>
                    <a:lnTo>
                      <a:pt x="185" y="735"/>
                    </a:lnTo>
                    <a:lnTo>
                      <a:pt x="185" y="735"/>
                    </a:lnTo>
                    <a:lnTo>
                      <a:pt x="185" y="735"/>
                    </a:lnTo>
                    <a:lnTo>
                      <a:pt x="185" y="727"/>
                    </a:lnTo>
                    <a:lnTo>
                      <a:pt x="185" y="727"/>
                    </a:lnTo>
                    <a:lnTo>
                      <a:pt x="185" y="727"/>
                    </a:lnTo>
                    <a:lnTo>
                      <a:pt x="185" y="727"/>
                    </a:lnTo>
                    <a:lnTo>
                      <a:pt x="185" y="727"/>
                    </a:lnTo>
                    <a:lnTo>
                      <a:pt x="177" y="727"/>
                    </a:lnTo>
                    <a:lnTo>
                      <a:pt x="177" y="727"/>
                    </a:lnTo>
                    <a:lnTo>
                      <a:pt x="177" y="727"/>
                    </a:lnTo>
                    <a:lnTo>
                      <a:pt x="177" y="727"/>
                    </a:lnTo>
                    <a:lnTo>
                      <a:pt x="177" y="727"/>
                    </a:lnTo>
                    <a:lnTo>
                      <a:pt x="177" y="727"/>
                    </a:lnTo>
                    <a:lnTo>
                      <a:pt x="177" y="727"/>
                    </a:lnTo>
                    <a:lnTo>
                      <a:pt x="177" y="727"/>
                    </a:lnTo>
                    <a:lnTo>
                      <a:pt x="177" y="719"/>
                    </a:lnTo>
                    <a:lnTo>
                      <a:pt x="177" y="727"/>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1" y="719"/>
                    </a:lnTo>
                    <a:lnTo>
                      <a:pt x="169" y="719"/>
                    </a:lnTo>
                    <a:lnTo>
                      <a:pt x="161" y="719"/>
                    </a:lnTo>
                    <a:lnTo>
                      <a:pt x="161" y="719"/>
                    </a:lnTo>
                    <a:lnTo>
                      <a:pt x="161" y="711"/>
                    </a:lnTo>
                    <a:lnTo>
                      <a:pt x="161"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53" y="703"/>
                    </a:lnTo>
                    <a:lnTo>
                      <a:pt x="153" y="703"/>
                    </a:lnTo>
                    <a:lnTo>
                      <a:pt x="153" y="703"/>
                    </a:lnTo>
                    <a:lnTo>
                      <a:pt x="153" y="703"/>
                    </a:lnTo>
                    <a:lnTo>
                      <a:pt x="153" y="703"/>
                    </a:lnTo>
                    <a:lnTo>
                      <a:pt x="145" y="703"/>
                    </a:lnTo>
                    <a:lnTo>
                      <a:pt x="145" y="703"/>
                    </a:lnTo>
                    <a:lnTo>
                      <a:pt x="145" y="703"/>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37" y="686"/>
                    </a:lnTo>
                    <a:lnTo>
                      <a:pt x="137" y="686"/>
                    </a:lnTo>
                    <a:lnTo>
                      <a:pt x="145" y="686"/>
                    </a:lnTo>
                    <a:lnTo>
                      <a:pt x="145" y="686"/>
                    </a:lnTo>
                    <a:lnTo>
                      <a:pt x="145" y="686"/>
                    </a:lnTo>
                    <a:lnTo>
                      <a:pt x="145" y="686"/>
                    </a:lnTo>
                    <a:lnTo>
                      <a:pt x="145" y="678"/>
                    </a:lnTo>
                    <a:lnTo>
                      <a:pt x="145" y="678"/>
                    </a:lnTo>
                    <a:lnTo>
                      <a:pt x="145" y="678"/>
                    </a:lnTo>
                    <a:lnTo>
                      <a:pt x="145" y="670"/>
                    </a:lnTo>
                    <a:lnTo>
                      <a:pt x="145" y="670"/>
                    </a:lnTo>
                    <a:lnTo>
                      <a:pt x="153" y="670"/>
                    </a:lnTo>
                    <a:lnTo>
                      <a:pt x="153" y="670"/>
                    </a:lnTo>
                    <a:lnTo>
                      <a:pt x="153" y="670"/>
                    </a:lnTo>
                    <a:lnTo>
                      <a:pt x="153" y="670"/>
                    </a:lnTo>
                    <a:lnTo>
                      <a:pt x="145" y="670"/>
                    </a:lnTo>
                    <a:lnTo>
                      <a:pt x="145" y="670"/>
                    </a:lnTo>
                    <a:lnTo>
                      <a:pt x="145" y="662"/>
                    </a:lnTo>
                    <a:lnTo>
                      <a:pt x="145" y="662"/>
                    </a:lnTo>
                    <a:lnTo>
                      <a:pt x="145" y="662"/>
                    </a:lnTo>
                    <a:lnTo>
                      <a:pt x="145" y="662"/>
                    </a:lnTo>
                    <a:lnTo>
                      <a:pt x="145" y="654"/>
                    </a:lnTo>
                    <a:lnTo>
                      <a:pt x="145" y="654"/>
                    </a:lnTo>
                    <a:lnTo>
                      <a:pt x="145" y="654"/>
                    </a:lnTo>
                    <a:lnTo>
                      <a:pt x="145" y="654"/>
                    </a:lnTo>
                    <a:lnTo>
                      <a:pt x="145" y="654"/>
                    </a:lnTo>
                    <a:lnTo>
                      <a:pt x="145" y="654"/>
                    </a:lnTo>
                    <a:lnTo>
                      <a:pt x="145" y="654"/>
                    </a:lnTo>
                    <a:lnTo>
                      <a:pt x="145" y="654"/>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37" y="646"/>
                    </a:lnTo>
                    <a:lnTo>
                      <a:pt x="137" y="646"/>
                    </a:lnTo>
                    <a:lnTo>
                      <a:pt x="137" y="646"/>
                    </a:lnTo>
                    <a:lnTo>
                      <a:pt x="137" y="646"/>
                    </a:lnTo>
                    <a:lnTo>
                      <a:pt x="137" y="646"/>
                    </a:lnTo>
                    <a:lnTo>
                      <a:pt x="137" y="646"/>
                    </a:lnTo>
                    <a:lnTo>
                      <a:pt x="137" y="638"/>
                    </a:lnTo>
                    <a:lnTo>
                      <a:pt x="137" y="638"/>
                    </a:lnTo>
                    <a:lnTo>
                      <a:pt x="137" y="638"/>
                    </a:lnTo>
                    <a:lnTo>
                      <a:pt x="137" y="638"/>
                    </a:lnTo>
                    <a:lnTo>
                      <a:pt x="137" y="638"/>
                    </a:lnTo>
                    <a:lnTo>
                      <a:pt x="137" y="638"/>
                    </a:lnTo>
                    <a:lnTo>
                      <a:pt x="137" y="638"/>
                    </a:lnTo>
                    <a:lnTo>
                      <a:pt x="137" y="638"/>
                    </a:lnTo>
                    <a:lnTo>
                      <a:pt x="137" y="638"/>
                    </a:lnTo>
                    <a:lnTo>
                      <a:pt x="137" y="638"/>
                    </a:lnTo>
                    <a:lnTo>
                      <a:pt x="137" y="630"/>
                    </a:lnTo>
                    <a:lnTo>
                      <a:pt x="137" y="630"/>
                    </a:lnTo>
                    <a:lnTo>
                      <a:pt x="137" y="630"/>
                    </a:lnTo>
                    <a:lnTo>
                      <a:pt x="137"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22"/>
                    </a:lnTo>
                    <a:lnTo>
                      <a:pt x="129" y="622"/>
                    </a:lnTo>
                    <a:lnTo>
                      <a:pt x="137" y="622"/>
                    </a:lnTo>
                    <a:lnTo>
                      <a:pt x="129" y="622"/>
                    </a:lnTo>
                    <a:lnTo>
                      <a:pt x="129" y="622"/>
                    </a:lnTo>
                    <a:lnTo>
                      <a:pt x="129" y="622"/>
                    </a:lnTo>
                    <a:lnTo>
                      <a:pt x="129" y="622"/>
                    </a:lnTo>
                    <a:lnTo>
                      <a:pt x="129" y="622"/>
                    </a:lnTo>
                    <a:lnTo>
                      <a:pt x="129" y="622"/>
                    </a:lnTo>
                    <a:lnTo>
                      <a:pt x="129" y="622"/>
                    </a:lnTo>
                    <a:lnTo>
                      <a:pt x="129" y="622"/>
                    </a:lnTo>
                    <a:lnTo>
                      <a:pt x="129" y="614"/>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9" y="606"/>
                    </a:lnTo>
                    <a:lnTo>
                      <a:pt x="129" y="606"/>
                    </a:lnTo>
                    <a:lnTo>
                      <a:pt x="129" y="606"/>
                    </a:lnTo>
                    <a:lnTo>
                      <a:pt x="129" y="606"/>
                    </a:lnTo>
                    <a:lnTo>
                      <a:pt x="121" y="606"/>
                    </a:lnTo>
                    <a:lnTo>
                      <a:pt x="121" y="606"/>
                    </a:lnTo>
                    <a:lnTo>
                      <a:pt x="121"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73"/>
                    </a:lnTo>
                    <a:lnTo>
                      <a:pt x="121" y="573"/>
                    </a:lnTo>
                    <a:lnTo>
                      <a:pt x="121" y="573"/>
                    </a:lnTo>
                    <a:lnTo>
                      <a:pt x="121" y="573"/>
                    </a:lnTo>
                    <a:lnTo>
                      <a:pt x="121" y="573"/>
                    </a:lnTo>
                    <a:lnTo>
                      <a:pt x="121" y="573"/>
                    </a:lnTo>
                    <a:lnTo>
                      <a:pt x="121" y="573"/>
                    </a:lnTo>
                    <a:lnTo>
                      <a:pt x="121" y="573"/>
                    </a:lnTo>
                    <a:lnTo>
                      <a:pt x="121" y="573"/>
                    </a:lnTo>
                    <a:lnTo>
                      <a:pt x="121" y="573"/>
                    </a:lnTo>
                    <a:lnTo>
                      <a:pt x="129" y="573"/>
                    </a:lnTo>
                    <a:lnTo>
                      <a:pt x="121" y="573"/>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57"/>
                    </a:lnTo>
                    <a:lnTo>
                      <a:pt x="129" y="557"/>
                    </a:lnTo>
                    <a:lnTo>
                      <a:pt x="137" y="549"/>
                    </a:lnTo>
                    <a:lnTo>
                      <a:pt x="137" y="549"/>
                    </a:lnTo>
                    <a:lnTo>
                      <a:pt x="137" y="549"/>
                    </a:lnTo>
                    <a:lnTo>
                      <a:pt x="137" y="549"/>
                    </a:lnTo>
                    <a:lnTo>
                      <a:pt x="129" y="549"/>
                    </a:lnTo>
                    <a:lnTo>
                      <a:pt x="129" y="549"/>
                    </a:lnTo>
                    <a:lnTo>
                      <a:pt x="129" y="549"/>
                    </a:lnTo>
                    <a:lnTo>
                      <a:pt x="129" y="549"/>
                    </a:lnTo>
                    <a:lnTo>
                      <a:pt x="129" y="549"/>
                    </a:lnTo>
                    <a:lnTo>
                      <a:pt x="129" y="541"/>
                    </a:lnTo>
                    <a:lnTo>
                      <a:pt x="129" y="541"/>
                    </a:lnTo>
                    <a:lnTo>
                      <a:pt x="129" y="541"/>
                    </a:lnTo>
                    <a:lnTo>
                      <a:pt x="129" y="541"/>
                    </a:lnTo>
                    <a:lnTo>
                      <a:pt x="129" y="541"/>
                    </a:lnTo>
                    <a:lnTo>
                      <a:pt x="129" y="541"/>
                    </a:lnTo>
                    <a:lnTo>
                      <a:pt x="129" y="533"/>
                    </a:lnTo>
                    <a:lnTo>
                      <a:pt x="129" y="533"/>
                    </a:lnTo>
                    <a:lnTo>
                      <a:pt x="129" y="533"/>
                    </a:lnTo>
                    <a:lnTo>
                      <a:pt x="129" y="533"/>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25"/>
                    </a:lnTo>
                    <a:lnTo>
                      <a:pt x="129" y="525"/>
                    </a:lnTo>
                    <a:lnTo>
                      <a:pt x="129" y="517"/>
                    </a:lnTo>
                    <a:lnTo>
                      <a:pt x="129" y="517"/>
                    </a:lnTo>
                    <a:lnTo>
                      <a:pt x="129" y="517"/>
                    </a:lnTo>
                    <a:lnTo>
                      <a:pt x="129" y="517"/>
                    </a:lnTo>
                    <a:lnTo>
                      <a:pt x="121" y="517"/>
                    </a:lnTo>
                    <a:lnTo>
                      <a:pt x="121" y="517"/>
                    </a:lnTo>
                    <a:lnTo>
                      <a:pt x="121" y="517"/>
                    </a:lnTo>
                    <a:lnTo>
                      <a:pt x="121" y="517"/>
                    </a:lnTo>
                    <a:lnTo>
                      <a:pt x="121" y="517"/>
                    </a:lnTo>
                    <a:lnTo>
                      <a:pt x="121" y="517"/>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1"/>
                    </a:lnTo>
                    <a:lnTo>
                      <a:pt x="121" y="501"/>
                    </a:lnTo>
                    <a:lnTo>
                      <a:pt x="121" y="501"/>
                    </a:lnTo>
                    <a:lnTo>
                      <a:pt x="121" y="493"/>
                    </a:lnTo>
                    <a:lnTo>
                      <a:pt x="113" y="485"/>
                    </a:lnTo>
                    <a:lnTo>
                      <a:pt x="113" y="493"/>
                    </a:lnTo>
                    <a:lnTo>
                      <a:pt x="113" y="485"/>
                    </a:lnTo>
                    <a:lnTo>
                      <a:pt x="113" y="485"/>
                    </a:lnTo>
                    <a:lnTo>
                      <a:pt x="105" y="485"/>
                    </a:lnTo>
                    <a:lnTo>
                      <a:pt x="105" y="485"/>
                    </a:lnTo>
                    <a:lnTo>
                      <a:pt x="105" y="485"/>
                    </a:lnTo>
                    <a:lnTo>
                      <a:pt x="105" y="485"/>
                    </a:lnTo>
                    <a:lnTo>
                      <a:pt x="105" y="485"/>
                    </a:lnTo>
                    <a:lnTo>
                      <a:pt x="105" y="485"/>
                    </a:lnTo>
                    <a:lnTo>
                      <a:pt x="105" y="485"/>
                    </a:lnTo>
                    <a:lnTo>
                      <a:pt x="105" y="477"/>
                    </a:lnTo>
                    <a:lnTo>
                      <a:pt x="105" y="477"/>
                    </a:lnTo>
                    <a:lnTo>
                      <a:pt x="105" y="477"/>
                    </a:lnTo>
                    <a:lnTo>
                      <a:pt x="105" y="477"/>
                    </a:lnTo>
                    <a:lnTo>
                      <a:pt x="105" y="477"/>
                    </a:lnTo>
                    <a:lnTo>
                      <a:pt x="105" y="477"/>
                    </a:lnTo>
                    <a:lnTo>
                      <a:pt x="97" y="469"/>
                    </a:lnTo>
                    <a:lnTo>
                      <a:pt x="105" y="469"/>
                    </a:lnTo>
                    <a:lnTo>
                      <a:pt x="97" y="469"/>
                    </a:lnTo>
                    <a:lnTo>
                      <a:pt x="97" y="469"/>
                    </a:lnTo>
                    <a:lnTo>
                      <a:pt x="97" y="469"/>
                    </a:lnTo>
                    <a:lnTo>
                      <a:pt x="97" y="469"/>
                    </a:lnTo>
                    <a:lnTo>
                      <a:pt x="97" y="469"/>
                    </a:lnTo>
                    <a:lnTo>
                      <a:pt x="97" y="469"/>
                    </a:lnTo>
                    <a:lnTo>
                      <a:pt x="97" y="469"/>
                    </a:lnTo>
                    <a:lnTo>
                      <a:pt x="89" y="460"/>
                    </a:lnTo>
                    <a:lnTo>
                      <a:pt x="97" y="460"/>
                    </a:lnTo>
                    <a:lnTo>
                      <a:pt x="89" y="460"/>
                    </a:lnTo>
                    <a:lnTo>
                      <a:pt x="89" y="460"/>
                    </a:lnTo>
                    <a:lnTo>
                      <a:pt x="89" y="460"/>
                    </a:lnTo>
                    <a:lnTo>
                      <a:pt x="89" y="460"/>
                    </a:lnTo>
                    <a:lnTo>
                      <a:pt x="89" y="452"/>
                    </a:lnTo>
                    <a:lnTo>
                      <a:pt x="89" y="452"/>
                    </a:lnTo>
                    <a:lnTo>
                      <a:pt x="89" y="452"/>
                    </a:lnTo>
                    <a:lnTo>
                      <a:pt x="89" y="452"/>
                    </a:lnTo>
                    <a:lnTo>
                      <a:pt x="80" y="452"/>
                    </a:lnTo>
                    <a:lnTo>
                      <a:pt x="80" y="452"/>
                    </a:lnTo>
                    <a:lnTo>
                      <a:pt x="80" y="452"/>
                    </a:lnTo>
                    <a:lnTo>
                      <a:pt x="80" y="452"/>
                    </a:lnTo>
                    <a:lnTo>
                      <a:pt x="80" y="452"/>
                    </a:lnTo>
                    <a:lnTo>
                      <a:pt x="80" y="452"/>
                    </a:lnTo>
                    <a:lnTo>
                      <a:pt x="80" y="452"/>
                    </a:lnTo>
                    <a:lnTo>
                      <a:pt x="80" y="452"/>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36"/>
                    </a:lnTo>
                    <a:lnTo>
                      <a:pt x="72" y="436"/>
                    </a:lnTo>
                    <a:lnTo>
                      <a:pt x="72" y="436"/>
                    </a:lnTo>
                    <a:lnTo>
                      <a:pt x="64" y="436"/>
                    </a:lnTo>
                    <a:lnTo>
                      <a:pt x="64" y="436"/>
                    </a:lnTo>
                    <a:lnTo>
                      <a:pt x="64" y="428"/>
                    </a:lnTo>
                    <a:lnTo>
                      <a:pt x="64" y="428"/>
                    </a:lnTo>
                    <a:lnTo>
                      <a:pt x="64" y="428"/>
                    </a:lnTo>
                    <a:lnTo>
                      <a:pt x="56" y="428"/>
                    </a:lnTo>
                    <a:lnTo>
                      <a:pt x="56" y="420"/>
                    </a:lnTo>
                    <a:lnTo>
                      <a:pt x="56" y="420"/>
                    </a:lnTo>
                    <a:lnTo>
                      <a:pt x="56" y="420"/>
                    </a:lnTo>
                    <a:lnTo>
                      <a:pt x="48" y="420"/>
                    </a:lnTo>
                    <a:lnTo>
                      <a:pt x="48" y="420"/>
                    </a:lnTo>
                    <a:lnTo>
                      <a:pt x="48" y="420"/>
                    </a:lnTo>
                    <a:lnTo>
                      <a:pt x="48" y="420"/>
                    </a:lnTo>
                    <a:lnTo>
                      <a:pt x="48" y="420"/>
                    </a:lnTo>
                    <a:lnTo>
                      <a:pt x="40" y="412"/>
                    </a:lnTo>
                    <a:lnTo>
                      <a:pt x="40" y="412"/>
                    </a:lnTo>
                    <a:lnTo>
                      <a:pt x="40" y="412"/>
                    </a:lnTo>
                    <a:lnTo>
                      <a:pt x="40" y="412"/>
                    </a:lnTo>
                    <a:lnTo>
                      <a:pt x="40" y="412"/>
                    </a:lnTo>
                    <a:lnTo>
                      <a:pt x="40" y="412"/>
                    </a:lnTo>
                    <a:lnTo>
                      <a:pt x="32" y="412"/>
                    </a:lnTo>
                    <a:lnTo>
                      <a:pt x="32" y="412"/>
                    </a:lnTo>
                    <a:lnTo>
                      <a:pt x="32" y="404"/>
                    </a:lnTo>
                    <a:lnTo>
                      <a:pt x="32" y="404"/>
                    </a:lnTo>
                    <a:lnTo>
                      <a:pt x="32" y="404"/>
                    </a:lnTo>
                    <a:lnTo>
                      <a:pt x="24" y="404"/>
                    </a:lnTo>
                    <a:lnTo>
                      <a:pt x="24" y="404"/>
                    </a:lnTo>
                    <a:lnTo>
                      <a:pt x="24" y="404"/>
                    </a:lnTo>
                    <a:lnTo>
                      <a:pt x="24" y="404"/>
                    </a:lnTo>
                    <a:lnTo>
                      <a:pt x="24" y="404"/>
                    </a:lnTo>
                    <a:lnTo>
                      <a:pt x="24" y="404"/>
                    </a:lnTo>
                    <a:lnTo>
                      <a:pt x="16" y="396"/>
                    </a:lnTo>
                    <a:lnTo>
                      <a:pt x="16" y="396"/>
                    </a:lnTo>
                    <a:lnTo>
                      <a:pt x="16" y="396"/>
                    </a:lnTo>
                    <a:lnTo>
                      <a:pt x="16" y="396"/>
                    </a:lnTo>
                    <a:lnTo>
                      <a:pt x="16" y="396"/>
                    </a:lnTo>
                    <a:lnTo>
                      <a:pt x="16" y="396"/>
                    </a:lnTo>
                    <a:lnTo>
                      <a:pt x="8" y="388"/>
                    </a:lnTo>
                    <a:lnTo>
                      <a:pt x="8" y="388"/>
                    </a:lnTo>
                    <a:lnTo>
                      <a:pt x="8" y="388"/>
                    </a:lnTo>
                    <a:lnTo>
                      <a:pt x="8" y="388"/>
                    </a:lnTo>
                    <a:lnTo>
                      <a:pt x="16" y="380"/>
                    </a:lnTo>
                    <a:lnTo>
                      <a:pt x="16" y="380"/>
                    </a:lnTo>
                    <a:lnTo>
                      <a:pt x="16" y="380"/>
                    </a:lnTo>
                    <a:lnTo>
                      <a:pt x="16" y="380"/>
                    </a:lnTo>
                    <a:lnTo>
                      <a:pt x="16" y="380"/>
                    </a:lnTo>
                    <a:lnTo>
                      <a:pt x="16" y="380"/>
                    </a:lnTo>
                    <a:lnTo>
                      <a:pt x="8" y="372"/>
                    </a:lnTo>
                    <a:lnTo>
                      <a:pt x="8" y="372"/>
                    </a:lnTo>
                    <a:lnTo>
                      <a:pt x="8" y="372"/>
                    </a:lnTo>
                    <a:lnTo>
                      <a:pt x="8" y="372"/>
                    </a:lnTo>
                    <a:lnTo>
                      <a:pt x="8" y="364"/>
                    </a:lnTo>
                    <a:lnTo>
                      <a:pt x="8" y="364"/>
                    </a:lnTo>
                    <a:lnTo>
                      <a:pt x="8" y="364"/>
                    </a:lnTo>
                    <a:lnTo>
                      <a:pt x="8" y="364"/>
                    </a:lnTo>
                    <a:lnTo>
                      <a:pt x="8" y="364"/>
                    </a:lnTo>
                    <a:lnTo>
                      <a:pt x="8" y="364"/>
                    </a:lnTo>
                    <a:lnTo>
                      <a:pt x="8" y="356"/>
                    </a:lnTo>
                    <a:lnTo>
                      <a:pt x="8" y="356"/>
                    </a:lnTo>
                    <a:lnTo>
                      <a:pt x="0" y="347"/>
                    </a:lnTo>
                    <a:lnTo>
                      <a:pt x="0" y="347"/>
                    </a:lnTo>
                    <a:lnTo>
                      <a:pt x="8" y="347"/>
                    </a:lnTo>
                    <a:lnTo>
                      <a:pt x="8" y="347"/>
                    </a:lnTo>
                    <a:lnTo>
                      <a:pt x="8" y="339"/>
                    </a:lnTo>
                    <a:lnTo>
                      <a:pt x="8" y="339"/>
                    </a:lnTo>
                    <a:lnTo>
                      <a:pt x="8" y="339"/>
                    </a:lnTo>
                    <a:lnTo>
                      <a:pt x="8" y="339"/>
                    </a:lnTo>
                    <a:lnTo>
                      <a:pt x="8" y="339"/>
                    </a:lnTo>
                    <a:lnTo>
                      <a:pt x="8" y="339"/>
                    </a:lnTo>
                    <a:lnTo>
                      <a:pt x="8" y="331"/>
                    </a:lnTo>
                    <a:lnTo>
                      <a:pt x="8" y="331"/>
                    </a:lnTo>
                    <a:lnTo>
                      <a:pt x="16" y="323"/>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07"/>
                    </a:lnTo>
                    <a:lnTo>
                      <a:pt x="16" y="307"/>
                    </a:lnTo>
                    <a:lnTo>
                      <a:pt x="24" y="307"/>
                    </a:lnTo>
                    <a:lnTo>
                      <a:pt x="24" y="299"/>
                    </a:lnTo>
                    <a:lnTo>
                      <a:pt x="32" y="291"/>
                    </a:lnTo>
                    <a:lnTo>
                      <a:pt x="32" y="283"/>
                    </a:lnTo>
                    <a:lnTo>
                      <a:pt x="32" y="283"/>
                    </a:lnTo>
                    <a:lnTo>
                      <a:pt x="32" y="283"/>
                    </a:lnTo>
                    <a:lnTo>
                      <a:pt x="32" y="283"/>
                    </a:lnTo>
                    <a:lnTo>
                      <a:pt x="40" y="283"/>
                    </a:lnTo>
                    <a:lnTo>
                      <a:pt x="40" y="283"/>
                    </a:lnTo>
                    <a:lnTo>
                      <a:pt x="40" y="283"/>
                    </a:lnTo>
                    <a:lnTo>
                      <a:pt x="40" y="283"/>
                    </a:lnTo>
                    <a:lnTo>
                      <a:pt x="40" y="283"/>
                    </a:lnTo>
                    <a:lnTo>
                      <a:pt x="40" y="283"/>
                    </a:lnTo>
                    <a:lnTo>
                      <a:pt x="40" y="283"/>
                    </a:lnTo>
                    <a:lnTo>
                      <a:pt x="40" y="283"/>
                    </a:lnTo>
                    <a:lnTo>
                      <a:pt x="40" y="283"/>
                    </a:lnTo>
                    <a:lnTo>
                      <a:pt x="40" y="275"/>
                    </a:lnTo>
                    <a:lnTo>
                      <a:pt x="40" y="275"/>
                    </a:lnTo>
                    <a:lnTo>
                      <a:pt x="40" y="275"/>
                    </a:lnTo>
                    <a:lnTo>
                      <a:pt x="48" y="267"/>
                    </a:lnTo>
                    <a:lnTo>
                      <a:pt x="48" y="259"/>
                    </a:lnTo>
                    <a:lnTo>
                      <a:pt x="48" y="259"/>
                    </a:lnTo>
                    <a:lnTo>
                      <a:pt x="56" y="251"/>
                    </a:lnTo>
                    <a:lnTo>
                      <a:pt x="56" y="251"/>
                    </a:lnTo>
                    <a:lnTo>
                      <a:pt x="56" y="251"/>
                    </a:lnTo>
                    <a:lnTo>
                      <a:pt x="56" y="251"/>
                    </a:lnTo>
                    <a:lnTo>
                      <a:pt x="56" y="243"/>
                    </a:lnTo>
                    <a:lnTo>
                      <a:pt x="56" y="243"/>
                    </a:lnTo>
                    <a:lnTo>
                      <a:pt x="56" y="243"/>
                    </a:lnTo>
                    <a:lnTo>
                      <a:pt x="56" y="243"/>
                    </a:lnTo>
                    <a:lnTo>
                      <a:pt x="56" y="243"/>
                    </a:lnTo>
                    <a:lnTo>
                      <a:pt x="64" y="234"/>
                    </a:lnTo>
                    <a:lnTo>
                      <a:pt x="64" y="234"/>
                    </a:lnTo>
                    <a:lnTo>
                      <a:pt x="64" y="234"/>
                    </a:lnTo>
                    <a:lnTo>
                      <a:pt x="64" y="226"/>
                    </a:lnTo>
                    <a:lnTo>
                      <a:pt x="64" y="218"/>
                    </a:lnTo>
                    <a:lnTo>
                      <a:pt x="64" y="218"/>
                    </a:lnTo>
                    <a:lnTo>
                      <a:pt x="64" y="218"/>
                    </a:lnTo>
                    <a:lnTo>
                      <a:pt x="64" y="218"/>
                    </a:lnTo>
                    <a:lnTo>
                      <a:pt x="56" y="210"/>
                    </a:lnTo>
                    <a:lnTo>
                      <a:pt x="56" y="210"/>
                    </a:lnTo>
                    <a:lnTo>
                      <a:pt x="56" y="210"/>
                    </a:lnTo>
                    <a:lnTo>
                      <a:pt x="56" y="210"/>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48" y="202"/>
                    </a:lnTo>
                    <a:lnTo>
                      <a:pt x="48" y="202"/>
                    </a:lnTo>
                    <a:lnTo>
                      <a:pt x="56" y="202"/>
                    </a:lnTo>
                    <a:lnTo>
                      <a:pt x="56" y="202"/>
                    </a:lnTo>
                    <a:lnTo>
                      <a:pt x="56" y="194"/>
                    </a:lnTo>
                    <a:lnTo>
                      <a:pt x="56" y="202"/>
                    </a:lnTo>
                    <a:lnTo>
                      <a:pt x="48" y="194"/>
                    </a:lnTo>
                    <a:lnTo>
                      <a:pt x="48" y="194"/>
                    </a:lnTo>
                    <a:lnTo>
                      <a:pt x="48" y="194"/>
                    </a:lnTo>
                    <a:lnTo>
                      <a:pt x="56" y="194"/>
                    </a:lnTo>
                    <a:lnTo>
                      <a:pt x="56" y="194"/>
                    </a:lnTo>
                    <a:lnTo>
                      <a:pt x="48" y="194"/>
                    </a:lnTo>
                    <a:lnTo>
                      <a:pt x="48" y="194"/>
                    </a:lnTo>
                    <a:lnTo>
                      <a:pt x="56" y="194"/>
                    </a:lnTo>
                    <a:lnTo>
                      <a:pt x="56" y="194"/>
                    </a:lnTo>
                    <a:lnTo>
                      <a:pt x="56" y="194"/>
                    </a:lnTo>
                    <a:lnTo>
                      <a:pt x="56" y="194"/>
                    </a:lnTo>
                    <a:lnTo>
                      <a:pt x="56" y="194"/>
                    </a:lnTo>
                    <a:lnTo>
                      <a:pt x="56" y="194"/>
                    </a:lnTo>
                    <a:lnTo>
                      <a:pt x="56" y="194"/>
                    </a:lnTo>
                    <a:lnTo>
                      <a:pt x="56" y="186"/>
                    </a:lnTo>
                    <a:lnTo>
                      <a:pt x="64" y="178"/>
                    </a:lnTo>
                    <a:lnTo>
                      <a:pt x="64" y="170"/>
                    </a:lnTo>
                    <a:lnTo>
                      <a:pt x="64" y="170"/>
                    </a:lnTo>
                    <a:lnTo>
                      <a:pt x="64" y="170"/>
                    </a:lnTo>
                    <a:lnTo>
                      <a:pt x="64" y="170"/>
                    </a:lnTo>
                    <a:lnTo>
                      <a:pt x="64" y="162"/>
                    </a:lnTo>
                    <a:lnTo>
                      <a:pt x="64" y="162"/>
                    </a:lnTo>
                    <a:lnTo>
                      <a:pt x="64" y="162"/>
                    </a:lnTo>
                    <a:lnTo>
                      <a:pt x="64" y="162"/>
                    </a:lnTo>
                    <a:lnTo>
                      <a:pt x="64" y="154"/>
                    </a:lnTo>
                    <a:lnTo>
                      <a:pt x="64" y="154"/>
                    </a:lnTo>
                    <a:lnTo>
                      <a:pt x="64" y="154"/>
                    </a:lnTo>
                    <a:lnTo>
                      <a:pt x="64" y="154"/>
                    </a:lnTo>
                    <a:lnTo>
                      <a:pt x="72" y="154"/>
                    </a:lnTo>
                    <a:lnTo>
                      <a:pt x="72" y="154"/>
                    </a:lnTo>
                    <a:lnTo>
                      <a:pt x="72" y="146"/>
                    </a:lnTo>
                    <a:lnTo>
                      <a:pt x="72" y="146"/>
                    </a:lnTo>
                    <a:lnTo>
                      <a:pt x="72" y="146"/>
                    </a:lnTo>
                    <a:lnTo>
                      <a:pt x="72" y="146"/>
                    </a:lnTo>
                    <a:lnTo>
                      <a:pt x="72" y="130"/>
                    </a:lnTo>
                    <a:lnTo>
                      <a:pt x="72" y="130"/>
                    </a:lnTo>
                    <a:lnTo>
                      <a:pt x="72" y="122"/>
                    </a:lnTo>
                    <a:lnTo>
                      <a:pt x="72" y="113"/>
                    </a:lnTo>
                    <a:lnTo>
                      <a:pt x="72" y="113"/>
                    </a:lnTo>
                    <a:lnTo>
                      <a:pt x="72" y="113"/>
                    </a:lnTo>
                    <a:lnTo>
                      <a:pt x="72" y="113"/>
                    </a:lnTo>
                    <a:lnTo>
                      <a:pt x="72" y="113"/>
                    </a:lnTo>
                    <a:lnTo>
                      <a:pt x="72" y="113"/>
                    </a:lnTo>
                    <a:lnTo>
                      <a:pt x="72" y="105"/>
                    </a:lnTo>
                    <a:lnTo>
                      <a:pt x="72" y="105"/>
                    </a:lnTo>
                    <a:lnTo>
                      <a:pt x="64" y="105"/>
                    </a:lnTo>
                    <a:lnTo>
                      <a:pt x="64"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64" y="105"/>
                    </a:lnTo>
                    <a:lnTo>
                      <a:pt x="64" y="97"/>
                    </a:lnTo>
                    <a:lnTo>
                      <a:pt x="64" y="97"/>
                    </a:lnTo>
                    <a:lnTo>
                      <a:pt x="64" y="97"/>
                    </a:lnTo>
                    <a:lnTo>
                      <a:pt x="64" y="97"/>
                    </a:lnTo>
                    <a:lnTo>
                      <a:pt x="64" y="97"/>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56" y="81"/>
                    </a:lnTo>
                    <a:lnTo>
                      <a:pt x="56" y="81"/>
                    </a:lnTo>
                    <a:lnTo>
                      <a:pt x="56" y="81"/>
                    </a:lnTo>
                    <a:lnTo>
                      <a:pt x="56" y="81"/>
                    </a:lnTo>
                    <a:lnTo>
                      <a:pt x="56" y="81"/>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48" y="57"/>
                    </a:lnTo>
                    <a:lnTo>
                      <a:pt x="48" y="57"/>
                    </a:lnTo>
                    <a:lnTo>
                      <a:pt x="48" y="57"/>
                    </a:lnTo>
                    <a:lnTo>
                      <a:pt x="48" y="57"/>
                    </a:lnTo>
                    <a:lnTo>
                      <a:pt x="48" y="57"/>
                    </a:lnTo>
                    <a:lnTo>
                      <a:pt x="48" y="57"/>
                    </a:lnTo>
                    <a:lnTo>
                      <a:pt x="48"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32" y="49"/>
                    </a:lnTo>
                    <a:lnTo>
                      <a:pt x="32" y="49"/>
                    </a:lnTo>
                    <a:lnTo>
                      <a:pt x="32" y="49"/>
                    </a:lnTo>
                    <a:lnTo>
                      <a:pt x="32" y="49"/>
                    </a:lnTo>
                    <a:lnTo>
                      <a:pt x="32" y="49"/>
                    </a:lnTo>
                    <a:lnTo>
                      <a:pt x="32" y="49"/>
                    </a:lnTo>
                    <a:lnTo>
                      <a:pt x="32" y="49"/>
                    </a:lnTo>
                    <a:lnTo>
                      <a:pt x="32" y="49"/>
                    </a:lnTo>
                    <a:lnTo>
                      <a:pt x="40" y="49"/>
                    </a:lnTo>
                    <a:lnTo>
                      <a:pt x="40" y="41"/>
                    </a:lnTo>
                    <a:lnTo>
                      <a:pt x="40" y="41"/>
                    </a:lnTo>
                    <a:lnTo>
                      <a:pt x="40" y="41"/>
                    </a:lnTo>
                    <a:lnTo>
                      <a:pt x="40" y="41"/>
                    </a:lnTo>
                    <a:lnTo>
                      <a:pt x="40" y="33"/>
                    </a:lnTo>
                    <a:lnTo>
                      <a:pt x="40" y="33"/>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8" y="17"/>
                    </a:lnTo>
                    <a:lnTo>
                      <a:pt x="40" y="17"/>
                    </a:lnTo>
                    <a:lnTo>
                      <a:pt x="40" y="9"/>
                    </a:lnTo>
                    <a:lnTo>
                      <a:pt x="40" y="9"/>
                    </a:lnTo>
                    <a:lnTo>
                      <a:pt x="40" y="9"/>
                    </a:lnTo>
                    <a:lnTo>
                      <a:pt x="40" y="9"/>
                    </a:lnTo>
                    <a:lnTo>
                      <a:pt x="40" y="9"/>
                    </a:lnTo>
                    <a:lnTo>
                      <a:pt x="40" y="0"/>
                    </a:lnTo>
                    <a:lnTo>
                      <a:pt x="40" y="0"/>
                    </a:lnTo>
                    <a:lnTo>
                      <a:pt x="40" y="0"/>
                    </a:lnTo>
                    <a:lnTo>
                      <a:pt x="40" y="0"/>
                    </a:lnTo>
                    <a:lnTo>
                      <a:pt x="40" y="0"/>
                    </a:lnTo>
                    <a:lnTo>
                      <a:pt x="40" y="0"/>
                    </a:lnTo>
                    <a:lnTo>
                      <a:pt x="40" y="0"/>
                    </a:lnTo>
                    <a:lnTo>
                      <a:pt x="72" y="0"/>
                    </a:lnTo>
                    <a:lnTo>
                      <a:pt x="97" y="0"/>
                    </a:lnTo>
                    <a:lnTo>
                      <a:pt x="97" y="0"/>
                    </a:lnTo>
                    <a:lnTo>
                      <a:pt x="105" y="0"/>
                    </a:lnTo>
                    <a:lnTo>
                      <a:pt x="105" y="0"/>
                    </a:lnTo>
                    <a:lnTo>
                      <a:pt x="105" y="0"/>
                    </a:lnTo>
                    <a:lnTo>
                      <a:pt x="105" y="0"/>
                    </a:lnTo>
                    <a:lnTo>
                      <a:pt x="113" y="0"/>
                    </a:lnTo>
                    <a:lnTo>
                      <a:pt x="129" y="0"/>
                    </a:lnTo>
                    <a:lnTo>
                      <a:pt x="145" y="0"/>
                    </a:lnTo>
                    <a:lnTo>
                      <a:pt x="161" y="0"/>
                    </a:lnTo>
                    <a:lnTo>
                      <a:pt x="161" y="0"/>
                    </a:lnTo>
                    <a:lnTo>
                      <a:pt x="161" y="0"/>
                    </a:lnTo>
                    <a:lnTo>
                      <a:pt x="161" y="0"/>
                    </a:lnTo>
                    <a:lnTo>
                      <a:pt x="161" y="0"/>
                    </a:lnTo>
                    <a:lnTo>
                      <a:pt x="161" y="0"/>
                    </a:lnTo>
                    <a:lnTo>
                      <a:pt x="169" y="0"/>
                    </a:lnTo>
                    <a:lnTo>
                      <a:pt x="177" y="0"/>
                    </a:lnTo>
                    <a:close/>
                    <a:moveTo>
                      <a:pt x="169" y="0"/>
                    </a:moveTo>
                    <a:lnTo>
                      <a:pt x="161" y="0"/>
                    </a:lnTo>
                    <a:lnTo>
                      <a:pt x="161" y="0"/>
                    </a:lnTo>
                    <a:lnTo>
                      <a:pt x="161" y="0"/>
                    </a:lnTo>
                    <a:lnTo>
                      <a:pt x="161" y="0"/>
                    </a:lnTo>
                    <a:lnTo>
                      <a:pt x="161" y="0"/>
                    </a:lnTo>
                    <a:lnTo>
                      <a:pt x="161" y="0"/>
                    </a:lnTo>
                    <a:lnTo>
                      <a:pt x="145" y="0"/>
                    </a:lnTo>
                    <a:lnTo>
                      <a:pt x="129" y="0"/>
                    </a:lnTo>
                    <a:lnTo>
                      <a:pt x="113" y="0"/>
                    </a:lnTo>
                    <a:lnTo>
                      <a:pt x="105" y="0"/>
                    </a:lnTo>
                    <a:lnTo>
                      <a:pt x="105" y="0"/>
                    </a:lnTo>
                    <a:lnTo>
                      <a:pt x="105" y="0"/>
                    </a:lnTo>
                    <a:lnTo>
                      <a:pt x="105" y="0"/>
                    </a:lnTo>
                    <a:lnTo>
                      <a:pt x="97" y="0"/>
                    </a:lnTo>
                    <a:lnTo>
                      <a:pt x="97" y="0"/>
                    </a:lnTo>
                    <a:lnTo>
                      <a:pt x="72" y="0"/>
                    </a:lnTo>
                    <a:lnTo>
                      <a:pt x="40" y="0"/>
                    </a:lnTo>
                    <a:lnTo>
                      <a:pt x="40" y="0"/>
                    </a:lnTo>
                    <a:lnTo>
                      <a:pt x="40" y="0"/>
                    </a:lnTo>
                    <a:lnTo>
                      <a:pt x="40" y="0"/>
                    </a:lnTo>
                    <a:lnTo>
                      <a:pt x="40" y="0"/>
                    </a:lnTo>
                    <a:lnTo>
                      <a:pt x="40" y="0"/>
                    </a:lnTo>
                    <a:lnTo>
                      <a:pt x="48" y="9"/>
                    </a:lnTo>
                    <a:lnTo>
                      <a:pt x="48" y="9"/>
                    </a:lnTo>
                    <a:lnTo>
                      <a:pt x="40" y="9"/>
                    </a:lnTo>
                    <a:lnTo>
                      <a:pt x="40" y="9"/>
                    </a:lnTo>
                    <a:lnTo>
                      <a:pt x="40" y="9"/>
                    </a:lnTo>
                    <a:lnTo>
                      <a:pt x="40" y="9"/>
                    </a:lnTo>
                    <a:lnTo>
                      <a:pt x="48" y="9"/>
                    </a:lnTo>
                    <a:lnTo>
                      <a:pt x="48" y="9"/>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0" y="17"/>
                    </a:lnTo>
                    <a:lnTo>
                      <a:pt x="40" y="17"/>
                    </a:lnTo>
                    <a:lnTo>
                      <a:pt x="40" y="17"/>
                    </a:lnTo>
                    <a:lnTo>
                      <a:pt x="40" y="17"/>
                    </a:lnTo>
                    <a:lnTo>
                      <a:pt x="48" y="17"/>
                    </a:lnTo>
                    <a:lnTo>
                      <a:pt x="40" y="17"/>
                    </a:lnTo>
                    <a:lnTo>
                      <a:pt x="40" y="17"/>
                    </a:lnTo>
                    <a:lnTo>
                      <a:pt x="40" y="25"/>
                    </a:lnTo>
                    <a:lnTo>
                      <a:pt x="40" y="33"/>
                    </a:lnTo>
                    <a:lnTo>
                      <a:pt x="40" y="33"/>
                    </a:lnTo>
                    <a:lnTo>
                      <a:pt x="40" y="33"/>
                    </a:lnTo>
                    <a:lnTo>
                      <a:pt x="40" y="33"/>
                    </a:lnTo>
                    <a:lnTo>
                      <a:pt x="40" y="33"/>
                    </a:lnTo>
                    <a:lnTo>
                      <a:pt x="40" y="41"/>
                    </a:lnTo>
                    <a:lnTo>
                      <a:pt x="40" y="41"/>
                    </a:lnTo>
                    <a:lnTo>
                      <a:pt x="40" y="41"/>
                    </a:lnTo>
                    <a:lnTo>
                      <a:pt x="40" y="41"/>
                    </a:lnTo>
                    <a:lnTo>
                      <a:pt x="40" y="49"/>
                    </a:lnTo>
                    <a:lnTo>
                      <a:pt x="40" y="49"/>
                    </a:lnTo>
                    <a:lnTo>
                      <a:pt x="40" y="49"/>
                    </a:lnTo>
                    <a:lnTo>
                      <a:pt x="32" y="49"/>
                    </a:lnTo>
                    <a:lnTo>
                      <a:pt x="32" y="49"/>
                    </a:lnTo>
                    <a:lnTo>
                      <a:pt x="32" y="49"/>
                    </a:lnTo>
                    <a:lnTo>
                      <a:pt x="32" y="49"/>
                    </a:lnTo>
                    <a:lnTo>
                      <a:pt x="32" y="49"/>
                    </a:lnTo>
                    <a:lnTo>
                      <a:pt x="32" y="49"/>
                    </a:lnTo>
                    <a:lnTo>
                      <a:pt x="40" y="49"/>
                    </a:lnTo>
                    <a:lnTo>
                      <a:pt x="40" y="49"/>
                    </a:lnTo>
                    <a:lnTo>
                      <a:pt x="40" y="57"/>
                    </a:lnTo>
                    <a:lnTo>
                      <a:pt x="40" y="57"/>
                    </a:lnTo>
                    <a:lnTo>
                      <a:pt x="40" y="57"/>
                    </a:lnTo>
                    <a:lnTo>
                      <a:pt x="40" y="57"/>
                    </a:lnTo>
                    <a:lnTo>
                      <a:pt x="40" y="57"/>
                    </a:lnTo>
                    <a:lnTo>
                      <a:pt x="40" y="57"/>
                    </a:lnTo>
                    <a:lnTo>
                      <a:pt x="40" y="57"/>
                    </a:lnTo>
                    <a:lnTo>
                      <a:pt x="40" y="57"/>
                    </a:lnTo>
                    <a:lnTo>
                      <a:pt x="40" y="57"/>
                    </a:lnTo>
                    <a:lnTo>
                      <a:pt x="40" y="57"/>
                    </a:lnTo>
                    <a:lnTo>
                      <a:pt x="48" y="57"/>
                    </a:lnTo>
                    <a:lnTo>
                      <a:pt x="48" y="57"/>
                    </a:lnTo>
                    <a:lnTo>
                      <a:pt x="48" y="57"/>
                    </a:lnTo>
                    <a:lnTo>
                      <a:pt x="48" y="57"/>
                    </a:lnTo>
                    <a:lnTo>
                      <a:pt x="48" y="57"/>
                    </a:lnTo>
                    <a:lnTo>
                      <a:pt x="48" y="57"/>
                    </a:lnTo>
                    <a:lnTo>
                      <a:pt x="48" y="57"/>
                    </a:lnTo>
                    <a:lnTo>
                      <a:pt x="48" y="57"/>
                    </a:lnTo>
                    <a:lnTo>
                      <a:pt x="56" y="65"/>
                    </a:lnTo>
                    <a:lnTo>
                      <a:pt x="56" y="65"/>
                    </a:lnTo>
                    <a:lnTo>
                      <a:pt x="56" y="65"/>
                    </a:lnTo>
                    <a:lnTo>
                      <a:pt x="56" y="65"/>
                    </a:lnTo>
                    <a:lnTo>
                      <a:pt x="56" y="65"/>
                    </a:lnTo>
                    <a:lnTo>
                      <a:pt x="56" y="73"/>
                    </a:lnTo>
                    <a:lnTo>
                      <a:pt x="56" y="73"/>
                    </a:lnTo>
                    <a:lnTo>
                      <a:pt x="56" y="73"/>
                    </a:lnTo>
                    <a:lnTo>
                      <a:pt x="56" y="73"/>
                    </a:lnTo>
                    <a:lnTo>
                      <a:pt x="56" y="73"/>
                    </a:lnTo>
                    <a:lnTo>
                      <a:pt x="56" y="73"/>
                    </a:lnTo>
                    <a:lnTo>
                      <a:pt x="56" y="73"/>
                    </a:lnTo>
                    <a:lnTo>
                      <a:pt x="56" y="81"/>
                    </a:lnTo>
                    <a:lnTo>
                      <a:pt x="56" y="81"/>
                    </a:lnTo>
                    <a:lnTo>
                      <a:pt x="56" y="81"/>
                    </a:lnTo>
                    <a:lnTo>
                      <a:pt x="56" y="81"/>
                    </a:lnTo>
                    <a:lnTo>
                      <a:pt x="56" y="81"/>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64" y="97"/>
                    </a:lnTo>
                    <a:lnTo>
                      <a:pt x="64" y="97"/>
                    </a:lnTo>
                    <a:lnTo>
                      <a:pt x="64" y="97"/>
                    </a:lnTo>
                    <a:lnTo>
                      <a:pt x="64" y="97"/>
                    </a:lnTo>
                    <a:lnTo>
                      <a:pt x="64" y="97"/>
                    </a:lnTo>
                    <a:lnTo>
                      <a:pt x="64" y="97"/>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13"/>
                    </a:lnTo>
                    <a:lnTo>
                      <a:pt x="72" y="113"/>
                    </a:lnTo>
                    <a:lnTo>
                      <a:pt x="72" y="113"/>
                    </a:lnTo>
                    <a:lnTo>
                      <a:pt x="72" y="113"/>
                    </a:lnTo>
                    <a:lnTo>
                      <a:pt x="72" y="113"/>
                    </a:lnTo>
                    <a:lnTo>
                      <a:pt x="72" y="113"/>
                    </a:lnTo>
                    <a:lnTo>
                      <a:pt x="72" y="122"/>
                    </a:lnTo>
                    <a:lnTo>
                      <a:pt x="72" y="130"/>
                    </a:lnTo>
                    <a:lnTo>
                      <a:pt x="72" y="130"/>
                    </a:lnTo>
                    <a:lnTo>
                      <a:pt x="72" y="146"/>
                    </a:lnTo>
                    <a:lnTo>
                      <a:pt x="72" y="146"/>
                    </a:lnTo>
                    <a:lnTo>
                      <a:pt x="72" y="146"/>
                    </a:lnTo>
                    <a:lnTo>
                      <a:pt x="72" y="146"/>
                    </a:lnTo>
                    <a:lnTo>
                      <a:pt x="72" y="154"/>
                    </a:lnTo>
                    <a:lnTo>
                      <a:pt x="72" y="154"/>
                    </a:lnTo>
                    <a:lnTo>
                      <a:pt x="72" y="154"/>
                    </a:lnTo>
                    <a:lnTo>
                      <a:pt x="72" y="154"/>
                    </a:lnTo>
                    <a:lnTo>
                      <a:pt x="72" y="154"/>
                    </a:lnTo>
                    <a:lnTo>
                      <a:pt x="72" y="154"/>
                    </a:lnTo>
                    <a:lnTo>
                      <a:pt x="72" y="162"/>
                    </a:lnTo>
                    <a:lnTo>
                      <a:pt x="72" y="162"/>
                    </a:lnTo>
                    <a:lnTo>
                      <a:pt x="64" y="162"/>
                    </a:lnTo>
                    <a:lnTo>
                      <a:pt x="64" y="162"/>
                    </a:lnTo>
                    <a:lnTo>
                      <a:pt x="64" y="170"/>
                    </a:lnTo>
                    <a:lnTo>
                      <a:pt x="64" y="170"/>
                    </a:lnTo>
                    <a:lnTo>
                      <a:pt x="64" y="170"/>
                    </a:lnTo>
                    <a:lnTo>
                      <a:pt x="64" y="170"/>
                    </a:lnTo>
                    <a:lnTo>
                      <a:pt x="64" y="186"/>
                    </a:lnTo>
                    <a:lnTo>
                      <a:pt x="56" y="186"/>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202"/>
                    </a:lnTo>
                    <a:lnTo>
                      <a:pt x="56" y="202"/>
                    </a:lnTo>
                    <a:lnTo>
                      <a:pt x="56" y="202"/>
                    </a:lnTo>
                    <a:lnTo>
                      <a:pt x="56" y="202"/>
                    </a:lnTo>
                    <a:lnTo>
                      <a:pt x="56" y="202"/>
                    </a:lnTo>
                    <a:lnTo>
                      <a:pt x="56" y="202"/>
                    </a:lnTo>
                    <a:lnTo>
                      <a:pt x="56" y="210"/>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8"/>
                    </a:lnTo>
                    <a:lnTo>
                      <a:pt x="64" y="218"/>
                    </a:lnTo>
                    <a:lnTo>
                      <a:pt x="64" y="218"/>
                    </a:lnTo>
                    <a:lnTo>
                      <a:pt x="64" y="218"/>
                    </a:lnTo>
                    <a:lnTo>
                      <a:pt x="64" y="226"/>
                    </a:lnTo>
                    <a:lnTo>
                      <a:pt x="64" y="234"/>
                    </a:lnTo>
                    <a:lnTo>
                      <a:pt x="64" y="234"/>
                    </a:lnTo>
                    <a:lnTo>
                      <a:pt x="64" y="234"/>
                    </a:lnTo>
                    <a:lnTo>
                      <a:pt x="56" y="243"/>
                    </a:lnTo>
                    <a:lnTo>
                      <a:pt x="56" y="243"/>
                    </a:lnTo>
                    <a:lnTo>
                      <a:pt x="56" y="243"/>
                    </a:lnTo>
                    <a:lnTo>
                      <a:pt x="56" y="243"/>
                    </a:lnTo>
                    <a:lnTo>
                      <a:pt x="56" y="243"/>
                    </a:lnTo>
                    <a:lnTo>
                      <a:pt x="56" y="251"/>
                    </a:lnTo>
                    <a:lnTo>
                      <a:pt x="56" y="251"/>
                    </a:lnTo>
                    <a:lnTo>
                      <a:pt x="56" y="251"/>
                    </a:lnTo>
                    <a:lnTo>
                      <a:pt x="56" y="251"/>
                    </a:lnTo>
                    <a:lnTo>
                      <a:pt x="48" y="259"/>
                    </a:lnTo>
                    <a:lnTo>
                      <a:pt x="48" y="259"/>
                    </a:lnTo>
                    <a:lnTo>
                      <a:pt x="48" y="267"/>
                    </a:lnTo>
                    <a:lnTo>
                      <a:pt x="40" y="275"/>
                    </a:lnTo>
                    <a:lnTo>
                      <a:pt x="40" y="283"/>
                    </a:lnTo>
                    <a:lnTo>
                      <a:pt x="40" y="275"/>
                    </a:lnTo>
                    <a:lnTo>
                      <a:pt x="40" y="283"/>
                    </a:lnTo>
                    <a:lnTo>
                      <a:pt x="40" y="275"/>
                    </a:lnTo>
                    <a:lnTo>
                      <a:pt x="40" y="283"/>
                    </a:lnTo>
                    <a:lnTo>
                      <a:pt x="40" y="283"/>
                    </a:lnTo>
                    <a:lnTo>
                      <a:pt x="40" y="283"/>
                    </a:lnTo>
                    <a:lnTo>
                      <a:pt x="40" y="283"/>
                    </a:lnTo>
                    <a:lnTo>
                      <a:pt x="40" y="283"/>
                    </a:lnTo>
                    <a:lnTo>
                      <a:pt x="40" y="283"/>
                    </a:lnTo>
                    <a:lnTo>
                      <a:pt x="40" y="283"/>
                    </a:lnTo>
                    <a:lnTo>
                      <a:pt x="40" y="283"/>
                    </a:lnTo>
                    <a:lnTo>
                      <a:pt x="40" y="283"/>
                    </a:lnTo>
                    <a:lnTo>
                      <a:pt x="40" y="283"/>
                    </a:lnTo>
                    <a:lnTo>
                      <a:pt x="40" y="283"/>
                    </a:lnTo>
                    <a:lnTo>
                      <a:pt x="32" y="291"/>
                    </a:lnTo>
                    <a:lnTo>
                      <a:pt x="24" y="299"/>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15"/>
                    </a:lnTo>
                    <a:lnTo>
                      <a:pt x="16" y="315"/>
                    </a:lnTo>
                    <a:lnTo>
                      <a:pt x="16" y="323"/>
                    </a:lnTo>
                    <a:lnTo>
                      <a:pt x="16" y="323"/>
                    </a:lnTo>
                    <a:lnTo>
                      <a:pt x="8" y="331"/>
                    </a:lnTo>
                    <a:lnTo>
                      <a:pt x="8" y="331"/>
                    </a:lnTo>
                    <a:lnTo>
                      <a:pt x="8" y="339"/>
                    </a:lnTo>
                    <a:lnTo>
                      <a:pt x="8" y="339"/>
                    </a:lnTo>
                    <a:lnTo>
                      <a:pt x="8" y="339"/>
                    </a:lnTo>
                    <a:lnTo>
                      <a:pt x="8" y="339"/>
                    </a:lnTo>
                    <a:lnTo>
                      <a:pt x="8" y="339"/>
                    </a:lnTo>
                    <a:lnTo>
                      <a:pt x="8" y="339"/>
                    </a:lnTo>
                    <a:lnTo>
                      <a:pt x="8" y="347"/>
                    </a:lnTo>
                    <a:lnTo>
                      <a:pt x="8" y="347"/>
                    </a:lnTo>
                    <a:lnTo>
                      <a:pt x="0" y="356"/>
                    </a:lnTo>
                    <a:lnTo>
                      <a:pt x="0" y="347"/>
                    </a:lnTo>
                    <a:lnTo>
                      <a:pt x="8" y="356"/>
                    </a:lnTo>
                    <a:lnTo>
                      <a:pt x="8" y="356"/>
                    </a:lnTo>
                    <a:lnTo>
                      <a:pt x="8" y="356"/>
                    </a:lnTo>
                    <a:lnTo>
                      <a:pt x="8" y="356"/>
                    </a:lnTo>
                    <a:lnTo>
                      <a:pt x="8" y="364"/>
                    </a:lnTo>
                    <a:lnTo>
                      <a:pt x="8" y="364"/>
                    </a:lnTo>
                    <a:lnTo>
                      <a:pt x="8" y="364"/>
                    </a:lnTo>
                    <a:lnTo>
                      <a:pt x="8" y="364"/>
                    </a:lnTo>
                    <a:lnTo>
                      <a:pt x="16" y="372"/>
                    </a:lnTo>
                    <a:lnTo>
                      <a:pt x="16" y="372"/>
                    </a:lnTo>
                    <a:lnTo>
                      <a:pt x="16" y="372"/>
                    </a:lnTo>
                    <a:lnTo>
                      <a:pt x="16" y="372"/>
                    </a:lnTo>
                    <a:lnTo>
                      <a:pt x="16" y="380"/>
                    </a:lnTo>
                    <a:lnTo>
                      <a:pt x="16" y="380"/>
                    </a:lnTo>
                    <a:lnTo>
                      <a:pt x="16" y="380"/>
                    </a:lnTo>
                    <a:lnTo>
                      <a:pt x="16" y="380"/>
                    </a:lnTo>
                    <a:lnTo>
                      <a:pt x="16" y="380"/>
                    </a:lnTo>
                    <a:lnTo>
                      <a:pt x="16" y="380"/>
                    </a:lnTo>
                    <a:lnTo>
                      <a:pt x="16" y="388"/>
                    </a:lnTo>
                    <a:lnTo>
                      <a:pt x="16" y="388"/>
                    </a:lnTo>
                    <a:lnTo>
                      <a:pt x="16" y="388"/>
                    </a:lnTo>
                    <a:lnTo>
                      <a:pt x="16" y="388"/>
                    </a:lnTo>
                    <a:lnTo>
                      <a:pt x="16" y="396"/>
                    </a:lnTo>
                    <a:lnTo>
                      <a:pt x="16" y="396"/>
                    </a:lnTo>
                    <a:lnTo>
                      <a:pt x="16" y="396"/>
                    </a:lnTo>
                    <a:lnTo>
                      <a:pt x="16" y="396"/>
                    </a:lnTo>
                    <a:lnTo>
                      <a:pt x="16" y="396"/>
                    </a:lnTo>
                    <a:lnTo>
                      <a:pt x="16" y="396"/>
                    </a:lnTo>
                    <a:lnTo>
                      <a:pt x="24" y="404"/>
                    </a:lnTo>
                    <a:lnTo>
                      <a:pt x="24" y="404"/>
                    </a:lnTo>
                    <a:lnTo>
                      <a:pt x="24" y="404"/>
                    </a:lnTo>
                    <a:lnTo>
                      <a:pt x="24" y="404"/>
                    </a:lnTo>
                    <a:lnTo>
                      <a:pt x="24" y="404"/>
                    </a:lnTo>
                    <a:lnTo>
                      <a:pt x="24" y="404"/>
                    </a:lnTo>
                    <a:lnTo>
                      <a:pt x="32" y="404"/>
                    </a:lnTo>
                    <a:lnTo>
                      <a:pt x="32" y="404"/>
                    </a:lnTo>
                    <a:lnTo>
                      <a:pt x="32" y="404"/>
                    </a:lnTo>
                    <a:lnTo>
                      <a:pt x="32" y="404"/>
                    </a:lnTo>
                    <a:lnTo>
                      <a:pt x="32" y="404"/>
                    </a:lnTo>
                    <a:lnTo>
                      <a:pt x="40" y="412"/>
                    </a:lnTo>
                    <a:lnTo>
                      <a:pt x="40" y="412"/>
                    </a:lnTo>
                    <a:lnTo>
                      <a:pt x="40" y="412"/>
                    </a:lnTo>
                    <a:lnTo>
                      <a:pt x="40" y="412"/>
                    </a:lnTo>
                    <a:lnTo>
                      <a:pt x="40" y="412"/>
                    </a:lnTo>
                    <a:lnTo>
                      <a:pt x="40" y="412"/>
                    </a:lnTo>
                    <a:lnTo>
                      <a:pt x="48" y="420"/>
                    </a:lnTo>
                    <a:lnTo>
                      <a:pt x="48" y="420"/>
                    </a:lnTo>
                    <a:lnTo>
                      <a:pt x="48" y="420"/>
                    </a:lnTo>
                    <a:lnTo>
                      <a:pt x="48" y="420"/>
                    </a:lnTo>
                    <a:lnTo>
                      <a:pt x="56" y="420"/>
                    </a:lnTo>
                    <a:lnTo>
                      <a:pt x="56" y="420"/>
                    </a:lnTo>
                    <a:lnTo>
                      <a:pt x="56" y="420"/>
                    </a:lnTo>
                    <a:lnTo>
                      <a:pt x="56" y="420"/>
                    </a:lnTo>
                    <a:lnTo>
                      <a:pt x="56" y="420"/>
                    </a:lnTo>
                    <a:lnTo>
                      <a:pt x="64" y="428"/>
                    </a:lnTo>
                    <a:lnTo>
                      <a:pt x="64" y="428"/>
                    </a:lnTo>
                    <a:lnTo>
                      <a:pt x="64" y="428"/>
                    </a:lnTo>
                    <a:lnTo>
                      <a:pt x="72" y="436"/>
                    </a:lnTo>
                    <a:lnTo>
                      <a:pt x="72" y="436"/>
                    </a:lnTo>
                    <a:lnTo>
                      <a:pt x="72" y="436"/>
                    </a:lnTo>
                    <a:lnTo>
                      <a:pt x="72" y="436"/>
                    </a:lnTo>
                    <a:lnTo>
                      <a:pt x="72" y="436"/>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80" y="444"/>
                    </a:lnTo>
                    <a:lnTo>
                      <a:pt x="80" y="444"/>
                    </a:lnTo>
                    <a:lnTo>
                      <a:pt x="80" y="452"/>
                    </a:lnTo>
                    <a:lnTo>
                      <a:pt x="80" y="452"/>
                    </a:lnTo>
                    <a:lnTo>
                      <a:pt x="80" y="452"/>
                    </a:lnTo>
                    <a:lnTo>
                      <a:pt x="80" y="452"/>
                    </a:lnTo>
                    <a:lnTo>
                      <a:pt x="80" y="452"/>
                    </a:lnTo>
                    <a:lnTo>
                      <a:pt x="80" y="452"/>
                    </a:lnTo>
                    <a:lnTo>
                      <a:pt x="89" y="452"/>
                    </a:lnTo>
                    <a:lnTo>
                      <a:pt x="89" y="452"/>
                    </a:lnTo>
                    <a:lnTo>
                      <a:pt x="89" y="452"/>
                    </a:lnTo>
                    <a:lnTo>
                      <a:pt x="89" y="452"/>
                    </a:lnTo>
                    <a:lnTo>
                      <a:pt x="89" y="460"/>
                    </a:lnTo>
                    <a:lnTo>
                      <a:pt x="89" y="460"/>
                    </a:lnTo>
                    <a:lnTo>
                      <a:pt x="89" y="460"/>
                    </a:lnTo>
                    <a:lnTo>
                      <a:pt x="89" y="460"/>
                    </a:lnTo>
                    <a:lnTo>
                      <a:pt x="97" y="460"/>
                    </a:lnTo>
                    <a:lnTo>
                      <a:pt x="97" y="460"/>
                    </a:lnTo>
                    <a:lnTo>
                      <a:pt x="97" y="469"/>
                    </a:lnTo>
                    <a:lnTo>
                      <a:pt x="97" y="469"/>
                    </a:lnTo>
                    <a:lnTo>
                      <a:pt x="97" y="469"/>
                    </a:lnTo>
                    <a:lnTo>
                      <a:pt x="97" y="469"/>
                    </a:lnTo>
                    <a:lnTo>
                      <a:pt x="97" y="469"/>
                    </a:lnTo>
                    <a:lnTo>
                      <a:pt x="97" y="469"/>
                    </a:lnTo>
                    <a:lnTo>
                      <a:pt x="97" y="469"/>
                    </a:lnTo>
                    <a:lnTo>
                      <a:pt x="105" y="469"/>
                    </a:lnTo>
                    <a:lnTo>
                      <a:pt x="105" y="469"/>
                    </a:lnTo>
                    <a:lnTo>
                      <a:pt x="105" y="477"/>
                    </a:lnTo>
                    <a:lnTo>
                      <a:pt x="105" y="477"/>
                    </a:lnTo>
                    <a:lnTo>
                      <a:pt x="105" y="477"/>
                    </a:lnTo>
                    <a:lnTo>
                      <a:pt x="105" y="477"/>
                    </a:lnTo>
                    <a:lnTo>
                      <a:pt x="105" y="477"/>
                    </a:lnTo>
                    <a:lnTo>
                      <a:pt x="105" y="477"/>
                    </a:lnTo>
                    <a:lnTo>
                      <a:pt x="105" y="485"/>
                    </a:lnTo>
                    <a:lnTo>
                      <a:pt x="105" y="485"/>
                    </a:lnTo>
                    <a:lnTo>
                      <a:pt x="105" y="485"/>
                    </a:lnTo>
                    <a:lnTo>
                      <a:pt x="105" y="485"/>
                    </a:lnTo>
                    <a:lnTo>
                      <a:pt x="105" y="485"/>
                    </a:lnTo>
                    <a:lnTo>
                      <a:pt x="105" y="485"/>
                    </a:lnTo>
                    <a:lnTo>
                      <a:pt x="105" y="485"/>
                    </a:lnTo>
                    <a:lnTo>
                      <a:pt x="113" y="485"/>
                    </a:lnTo>
                    <a:lnTo>
                      <a:pt x="113" y="485"/>
                    </a:lnTo>
                    <a:lnTo>
                      <a:pt x="113" y="485"/>
                    </a:lnTo>
                    <a:lnTo>
                      <a:pt x="113" y="485"/>
                    </a:lnTo>
                    <a:lnTo>
                      <a:pt x="121" y="493"/>
                    </a:lnTo>
                    <a:lnTo>
                      <a:pt x="121" y="501"/>
                    </a:lnTo>
                    <a:lnTo>
                      <a:pt x="121" y="501"/>
                    </a:lnTo>
                    <a:lnTo>
                      <a:pt x="121" y="501"/>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17"/>
                    </a:lnTo>
                    <a:lnTo>
                      <a:pt x="121" y="517"/>
                    </a:lnTo>
                    <a:lnTo>
                      <a:pt x="121" y="517"/>
                    </a:lnTo>
                    <a:lnTo>
                      <a:pt x="129" y="517"/>
                    </a:lnTo>
                    <a:lnTo>
                      <a:pt x="129" y="517"/>
                    </a:lnTo>
                    <a:lnTo>
                      <a:pt x="129" y="517"/>
                    </a:lnTo>
                    <a:lnTo>
                      <a:pt x="129" y="517"/>
                    </a:lnTo>
                    <a:lnTo>
                      <a:pt x="129" y="517"/>
                    </a:lnTo>
                    <a:lnTo>
                      <a:pt x="129" y="517"/>
                    </a:lnTo>
                    <a:lnTo>
                      <a:pt x="129" y="525"/>
                    </a:lnTo>
                    <a:lnTo>
                      <a:pt x="129" y="525"/>
                    </a:lnTo>
                    <a:lnTo>
                      <a:pt x="129" y="525"/>
                    </a:lnTo>
                    <a:lnTo>
                      <a:pt x="129" y="525"/>
                    </a:lnTo>
                    <a:lnTo>
                      <a:pt x="129" y="525"/>
                    </a:lnTo>
                    <a:lnTo>
                      <a:pt x="129" y="525"/>
                    </a:lnTo>
                    <a:lnTo>
                      <a:pt x="129" y="533"/>
                    </a:lnTo>
                    <a:lnTo>
                      <a:pt x="129" y="533"/>
                    </a:lnTo>
                    <a:lnTo>
                      <a:pt x="129" y="533"/>
                    </a:lnTo>
                    <a:lnTo>
                      <a:pt x="129" y="533"/>
                    </a:lnTo>
                    <a:lnTo>
                      <a:pt x="129" y="533"/>
                    </a:lnTo>
                    <a:lnTo>
                      <a:pt x="129" y="533"/>
                    </a:lnTo>
                    <a:lnTo>
                      <a:pt x="129" y="533"/>
                    </a:lnTo>
                    <a:lnTo>
                      <a:pt x="129" y="533"/>
                    </a:lnTo>
                    <a:lnTo>
                      <a:pt x="129" y="541"/>
                    </a:lnTo>
                    <a:lnTo>
                      <a:pt x="129" y="533"/>
                    </a:lnTo>
                    <a:lnTo>
                      <a:pt x="129" y="541"/>
                    </a:lnTo>
                    <a:lnTo>
                      <a:pt x="129" y="541"/>
                    </a:lnTo>
                    <a:lnTo>
                      <a:pt x="129" y="541"/>
                    </a:lnTo>
                    <a:lnTo>
                      <a:pt x="129" y="541"/>
                    </a:lnTo>
                    <a:lnTo>
                      <a:pt x="129" y="541"/>
                    </a:lnTo>
                    <a:lnTo>
                      <a:pt x="129" y="541"/>
                    </a:lnTo>
                    <a:lnTo>
                      <a:pt x="129" y="549"/>
                    </a:lnTo>
                    <a:lnTo>
                      <a:pt x="129" y="541"/>
                    </a:lnTo>
                    <a:lnTo>
                      <a:pt x="129" y="549"/>
                    </a:lnTo>
                    <a:lnTo>
                      <a:pt x="137" y="549"/>
                    </a:lnTo>
                    <a:lnTo>
                      <a:pt x="137" y="549"/>
                    </a:lnTo>
                    <a:lnTo>
                      <a:pt x="137" y="549"/>
                    </a:lnTo>
                    <a:lnTo>
                      <a:pt x="137" y="549"/>
                    </a:lnTo>
                    <a:lnTo>
                      <a:pt x="137" y="549"/>
                    </a:lnTo>
                    <a:lnTo>
                      <a:pt x="137" y="549"/>
                    </a:lnTo>
                    <a:lnTo>
                      <a:pt x="129" y="557"/>
                    </a:lnTo>
                    <a:lnTo>
                      <a:pt x="129" y="557"/>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73"/>
                    </a:lnTo>
                    <a:lnTo>
                      <a:pt x="129" y="573"/>
                    </a:lnTo>
                    <a:lnTo>
                      <a:pt x="121" y="573"/>
                    </a:lnTo>
                    <a:lnTo>
                      <a:pt x="121" y="573"/>
                    </a:lnTo>
                    <a:lnTo>
                      <a:pt x="121" y="573"/>
                    </a:lnTo>
                    <a:lnTo>
                      <a:pt x="121" y="573"/>
                    </a:lnTo>
                    <a:lnTo>
                      <a:pt x="129" y="573"/>
                    </a:lnTo>
                    <a:lnTo>
                      <a:pt x="129" y="573"/>
                    </a:lnTo>
                    <a:lnTo>
                      <a:pt x="121" y="573"/>
                    </a:lnTo>
                    <a:lnTo>
                      <a:pt x="121" y="573"/>
                    </a:lnTo>
                    <a:lnTo>
                      <a:pt x="121" y="573"/>
                    </a:lnTo>
                    <a:lnTo>
                      <a:pt x="121" y="573"/>
                    </a:lnTo>
                    <a:lnTo>
                      <a:pt x="121" y="573"/>
                    </a:lnTo>
                    <a:lnTo>
                      <a:pt x="121" y="581"/>
                    </a:lnTo>
                    <a:lnTo>
                      <a:pt x="121" y="573"/>
                    </a:lnTo>
                    <a:lnTo>
                      <a:pt x="121" y="581"/>
                    </a:lnTo>
                    <a:lnTo>
                      <a:pt x="121" y="581"/>
                    </a:lnTo>
                    <a:lnTo>
                      <a:pt x="121" y="581"/>
                    </a:lnTo>
                    <a:lnTo>
                      <a:pt x="121" y="581"/>
                    </a:lnTo>
                    <a:lnTo>
                      <a:pt x="129" y="581"/>
                    </a:lnTo>
                    <a:lnTo>
                      <a:pt x="129" y="581"/>
                    </a:lnTo>
                    <a:lnTo>
                      <a:pt x="129"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9" y="606"/>
                    </a:lnTo>
                    <a:lnTo>
                      <a:pt x="121" y="606"/>
                    </a:lnTo>
                    <a:lnTo>
                      <a:pt x="121" y="598"/>
                    </a:lnTo>
                    <a:lnTo>
                      <a:pt x="129" y="598"/>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22"/>
                    </a:lnTo>
                    <a:lnTo>
                      <a:pt x="129" y="622"/>
                    </a:lnTo>
                    <a:lnTo>
                      <a:pt x="129" y="622"/>
                    </a:lnTo>
                    <a:lnTo>
                      <a:pt x="129" y="622"/>
                    </a:lnTo>
                    <a:lnTo>
                      <a:pt x="129" y="622"/>
                    </a:lnTo>
                    <a:lnTo>
                      <a:pt x="129" y="622"/>
                    </a:lnTo>
                    <a:lnTo>
                      <a:pt x="129" y="622"/>
                    </a:lnTo>
                    <a:lnTo>
                      <a:pt x="129" y="622"/>
                    </a:lnTo>
                    <a:lnTo>
                      <a:pt x="129" y="622"/>
                    </a:lnTo>
                    <a:lnTo>
                      <a:pt x="137" y="622"/>
                    </a:lnTo>
                    <a:lnTo>
                      <a:pt x="137" y="622"/>
                    </a:lnTo>
                    <a:lnTo>
                      <a:pt x="137" y="622"/>
                    </a:lnTo>
                    <a:lnTo>
                      <a:pt x="129" y="630"/>
                    </a:lnTo>
                    <a:lnTo>
                      <a:pt x="129" y="622"/>
                    </a:lnTo>
                    <a:lnTo>
                      <a:pt x="137" y="622"/>
                    </a:lnTo>
                    <a:lnTo>
                      <a:pt x="137" y="622"/>
                    </a:lnTo>
                    <a:lnTo>
                      <a:pt x="137" y="630"/>
                    </a:lnTo>
                    <a:lnTo>
                      <a:pt x="137" y="630"/>
                    </a:lnTo>
                    <a:lnTo>
                      <a:pt x="137" y="630"/>
                    </a:lnTo>
                    <a:lnTo>
                      <a:pt x="137" y="630"/>
                    </a:lnTo>
                    <a:lnTo>
                      <a:pt x="129" y="630"/>
                    </a:lnTo>
                    <a:lnTo>
                      <a:pt x="129" y="630"/>
                    </a:lnTo>
                    <a:lnTo>
                      <a:pt x="137" y="630"/>
                    </a:lnTo>
                    <a:lnTo>
                      <a:pt x="137" y="630"/>
                    </a:lnTo>
                    <a:lnTo>
                      <a:pt x="137" y="630"/>
                    </a:lnTo>
                    <a:lnTo>
                      <a:pt x="137" y="630"/>
                    </a:lnTo>
                    <a:lnTo>
                      <a:pt x="137" y="630"/>
                    </a:lnTo>
                    <a:lnTo>
                      <a:pt x="137" y="630"/>
                    </a:lnTo>
                    <a:lnTo>
                      <a:pt x="137" y="630"/>
                    </a:lnTo>
                    <a:lnTo>
                      <a:pt x="137" y="630"/>
                    </a:lnTo>
                    <a:lnTo>
                      <a:pt x="137" y="630"/>
                    </a:lnTo>
                    <a:lnTo>
                      <a:pt x="137" y="638"/>
                    </a:lnTo>
                    <a:lnTo>
                      <a:pt x="137" y="638"/>
                    </a:lnTo>
                    <a:lnTo>
                      <a:pt x="137" y="638"/>
                    </a:lnTo>
                    <a:lnTo>
                      <a:pt x="137" y="638"/>
                    </a:lnTo>
                    <a:lnTo>
                      <a:pt x="137" y="638"/>
                    </a:lnTo>
                    <a:lnTo>
                      <a:pt x="137" y="638"/>
                    </a:lnTo>
                    <a:lnTo>
                      <a:pt x="145" y="638"/>
                    </a:lnTo>
                    <a:lnTo>
                      <a:pt x="145" y="638"/>
                    </a:lnTo>
                    <a:lnTo>
                      <a:pt x="137" y="638"/>
                    </a:lnTo>
                    <a:lnTo>
                      <a:pt x="137" y="638"/>
                    </a:lnTo>
                    <a:lnTo>
                      <a:pt x="137" y="646"/>
                    </a:lnTo>
                    <a:lnTo>
                      <a:pt x="137" y="646"/>
                    </a:lnTo>
                    <a:lnTo>
                      <a:pt x="137" y="646"/>
                    </a:lnTo>
                    <a:lnTo>
                      <a:pt x="137" y="646"/>
                    </a:lnTo>
                    <a:lnTo>
                      <a:pt x="145" y="646"/>
                    </a:lnTo>
                    <a:lnTo>
                      <a:pt x="137"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54"/>
                    </a:lnTo>
                    <a:lnTo>
                      <a:pt x="145" y="654"/>
                    </a:lnTo>
                    <a:lnTo>
                      <a:pt x="145" y="654"/>
                    </a:lnTo>
                    <a:lnTo>
                      <a:pt x="145" y="654"/>
                    </a:lnTo>
                    <a:lnTo>
                      <a:pt x="145" y="654"/>
                    </a:lnTo>
                    <a:lnTo>
                      <a:pt x="145" y="654"/>
                    </a:lnTo>
                    <a:lnTo>
                      <a:pt x="145" y="654"/>
                    </a:lnTo>
                    <a:lnTo>
                      <a:pt x="145" y="654"/>
                    </a:lnTo>
                    <a:lnTo>
                      <a:pt x="145" y="662"/>
                    </a:lnTo>
                    <a:lnTo>
                      <a:pt x="145" y="662"/>
                    </a:lnTo>
                    <a:lnTo>
                      <a:pt x="153" y="662"/>
                    </a:lnTo>
                    <a:lnTo>
                      <a:pt x="153" y="662"/>
                    </a:lnTo>
                    <a:lnTo>
                      <a:pt x="153" y="670"/>
                    </a:lnTo>
                    <a:lnTo>
                      <a:pt x="145" y="670"/>
                    </a:lnTo>
                    <a:lnTo>
                      <a:pt x="153" y="670"/>
                    </a:lnTo>
                    <a:lnTo>
                      <a:pt x="153" y="670"/>
                    </a:lnTo>
                    <a:lnTo>
                      <a:pt x="153" y="670"/>
                    </a:lnTo>
                    <a:lnTo>
                      <a:pt x="153" y="670"/>
                    </a:lnTo>
                    <a:lnTo>
                      <a:pt x="153" y="670"/>
                    </a:lnTo>
                    <a:lnTo>
                      <a:pt x="153" y="670"/>
                    </a:lnTo>
                    <a:lnTo>
                      <a:pt x="145" y="678"/>
                    </a:lnTo>
                    <a:lnTo>
                      <a:pt x="145" y="678"/>
                    </a:lnTo>
                    <a:lnTo>
                      <a:pt x="145" y="678"/>
                    </a:lnTo>
                    <a:lnTo>
                      <a:pt x="145" y="686"/>
                    </a:lnTo>
                    <a:lnTo>
                      <a:pt x="145" y="686"/>
                    </a:lnTo>
                    <a:lnTo>
                      <a:pt x="145" y="686"/>
                    </a:lnTo>
                    <a:lnTo>
                      <a:pt x="145" y="686"/>
                    </a:lnTo>
                    <a:lnTo>
                      <a:pt x="137" y="686"/>
                    </a:lnTo>
                    <a:lnTo>
                      <a:pt x="137" y="686"/>
                    </a:lnTo>
                    <a:lnTo>
                      <a:pt x="137" y="686"/>
                    </a:lnTo>
                    <a:lnTo>
                      <a:pt x="137" y="686"/>
                    </a:lnTo>
                    <a:lnTo>
                      <a:pt x="145" y="686"/>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703"/>
                    </a:lnTo>
                    <a:lnTo>
                      <a:pt x="145" y="703"/>
                    </a:lnTo>
                    <a:lnTo>
                      <a:pt x="145" y="703"/>
                    </a:lnTo>
                    <a:lnTo>
                      <a:pt x="153" y="703"/>
                    </a:lnTo>
                    <a:lnTo>
                      <a:pt x="153" y="703"/>
                    </a:lnTo>
                    <a:lnTo>
                      <a:pt x="153" y="703"/>
                    </a:lnTo>
                    <a:lnTo>
                      <a:pt x="153" y="703"/>
                    </a:lnTo>
                    <a:lnTo>
                      <a:pt x="153" y="703"/>
                    </a:lnTo>
                    <a:lnTo>
                      <a:pt x="153" y="703"/>
                    </a:lnTo>
                    <a:lnTo>
                      <a:pt x="153" y="703"/>
                    </a:lnTo>
                    <a:lnTo>
                      <a:pt x="153" y="703"/>
                    </a:lnTo>
                    <a:lnTo>
                      <a:pt x="153" y="703"/>
                    </a:lnTo>
                    <a:lnTo>
                      <a:pt x="153" y="703"/>
                    </a:lnTo>
                    <a:lnTo>
                      <a:pt x="161" y="711"/>
                    </a:lnTo>
                    <a:lnTo>
                      <a:pt x="161" y="711"/>
                    </a:lnTo>
                    <a:lnTo>
                      <a:pt x="161" y="711"/>
                    </a:lnTo>
                    <a:lnTo>
                      <a:pt x="161" y="711"/>
                    </a:lnTo>
                    <a:lnTo>
                      <a:pt x="161" y="711"/>
                    </a:lnTo>
                    <a:lnTo>
                      <a:pt x="161" y="711"/>
                    </a:lnTo>
                    <a:lnTo>
                      <a:pt x="161" y="711"/>
                    </a:lnTo>
                    <a:lnTo>
                      <a:pt x="161" y="711"/>
                    </a:lnTo>
                    <a:lnTo>
                      <a:pt x="161" y="711"/>
                    </a:lnTo>
                    <a:lnTo>
                      <a:pt x="169" y="711"/>
                    </a:lnTo>
                    <a:lnTo>
                      <a:pt x="169" y="711"/>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77" y="719"/>
                    </a:lnTo>
                    <a:lnTo>
                      <a:pt x="177" y="719"/>
                    </a:lnTo>
                    <a:lnTo>
                      <a:pt x="177" y="727"/>
                    </a:lnTo>
                    <a:lnTo>
                      <a:pt x="177" y="727"/>
                    </a:lnTo>
                    <a:lnTo>
                      <a:pt x="177" y="727"/>
                    </a:lnTo>
                    <a:lnTo>
                      <a:pt x="177" y="727"/>
                    </a:lnTo>
                    <a:lnTo>
                      <a:pt x="177" y="727"/>
                    </a:lnTo>
                    <a:lnTo>
                      <a:pt x="177" y="727"/>
                    </a:lnTo>
                    <a:lnTo>
                      <a:pt x="177" y="727"/>
                    </a:lnTo>
                    <a:lnTo>
                      <a:pt x="177" y="727"/>
                    </a:lnTo>
                    <a:lnTo>
                      <a:pt x="185" y="727"/>
                    </a:lnTo>
                    <a:lnTo>
                      <a:pt x="185" y="727"/>
                    </a:lnTo>
                    <a:lnTo>
                      <a:pt x="185" y="727"/>
                    </a:lnTo>
                    <a:lnTo>
                      <a:pt x="185" y="727"/>
                    </a:lnTo>
                    <a:lnTo>
                      <a:pt x="185" y="727"/>
                    </a:lnTo>
                    <a:lnTo>
                      <a:pt x="185" y="735"/>
                    </a:lnTo>
                    <a:lnTo>
                      <a:pt x="185" y="735"/>
                    </a:lnTo>
                    <a:lnTo>
                      <a:pt x="185" y="735"/>
                    </a:lnTo>
                    <a:lnTo>
                      <a:pt x="185" y="735"/>
                    </a:lnTo>
                    <a:lnTo>
                      <a:pt x="185" y="735"/>
                    </a:lnTo>
                    <a:lnTo>
                      <a:pt x="193" y="735"/>
                    </a:lnTo>
                    <a:lnTo>
                      <a:pt x="193" y="735"/>
                    </a:lnTo>
                    <a:lnTo>
                      <a:pt x="193" y="735"/>
                    </a:lnTo>
                    <a:lnTo>
                      <a:pt x="193" y="735"/>
                    </a:lnTo>
                    <a:lnTo>
                      <a:pt x="193" y="735"/>
                    </a:lnTo>
                    <a:lnTo>
                      <a:pt x="193" y="735"/>
                    </a:lnTo>
                    <a:lnTo>
                      <a:pt x="193" y="735"/>
                    </a:lnTo>
                    <a:lnTo>
                      <a:pt x="193"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51"/>
                    </a:lnTo>
                    <a:lnTo>
                      <a:pt x="201" y="751"/>
                    </a:lnTo>
                    <a:lnTo>
                      <a:pt x="209" y="751"/>
                    </a:lnTo>
                    <a:lnTo>
                      <a:pt x="209" y="751"/>
                    </a:lnTo>
                    <a:lnTo>
                      <a:pt x="209" y="751"/>
                    </a:lnTo>
                    <a:lnTo>
                      <a:pt x="209" y="751"/>
                    </a:lnTo>
                    <a:lnTo>
                      <a:pt x="209" y="751"/>
                    </a:lnTo>
                    <a:lnTo>
                      <a:pt x="209" y="751"/>
                    </a:lnTo>
                    <a:lnTo>
                      <a:pt x="209" y="751"/>
                    </a:lnTo>
                    <a:lnTo>
                      <a:pt x="209" y="751"/>
                    </a:lnTo>
                    <a:lnTo>
                      <a:pt x="209" y="759"/>
                    </a:lnTo>
                    <a:lnTo>
                      <a:pt x="209" y="759"/>
                    </a:lnTo>
                    <a:lnTo>
                      <a:pt x="209" y="759"/>
                    </a:lnTo>
                    <a:lnTo>
                      <a:pt x="209" y="759"/>
                    </a:lnTo>
                    <a:lnTo>
                      <a:pt x="209" y="759"/>
                    </a:lnTo>
                    <a:lnTo>
                      <a:pt x="209" y="759"/>
                    </a:lnTo>
                    <a:lnTo>
                      <a:pt x="209" y="759"/>
                    </a:lnTo>
                    <a:lnTo>
                      <a:pt x="217" y="759"/>
                    </a:lnTo>
                    <a:lnTo>
                      <a:pt x="217" y="759"/>
                    </a:lnTo>
                    <a:lnTo>
                      <a:pt x="217" y="759"/>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26" y="767"/>
                    </a:lnTo>
                    <a:lnTo>
                      <a:pt x="226" y="767"/>
                    </a:lnTo>
                    <a:lnTo>
                      <a:pt x="226" y="767"/>
                    </a:lnTo>
                    <a:lnTo>
                      <a:pt x="226" y="775"/>
                    </a:lnTo>
                    <a:lnTo>
                      <a:pt x="226" y="767"/>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34" y="775"/>
                    </a:lnTo>
                    <a:lnTo>
                      <a:pt x="234" y="775"/>
                    </a:lnTo>
                    <a:lnTo>
                      <a:pt x="234" y="775"/>
                    </a:lnTo>
                    <a:lnTo>
                      <a:pt x="234" y="775"/>
                    </a:lnTo>
                    <a:lnTo>
                      <a:pt x="234" y="775"/>
                    </a:lnTo>
                    <a:lnTo>
                      <a:pt x="234" y="783"/>
                    </a:lnTo>
                    <a:lnTo>
                      <a:pt x="234" y="783"/>
                    </a:lnTo>
                    <a:lnTo>
                      <a:pt x="234" y="783"/>
                    </a:lnTo>
                    <a:lnTo>
                      <a:pt x="234" y="783"/>
                    </a:lnTo>
                    <a:lnTo>
                      <a:pt x="242" y="783"/>
                    </a:lnTo>
                    <a:lnTo>
                      <a:pt x="234"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91"/>
                    </a:lnTo>
                    <a:lnTo>
                      <a:pt x="242" y="791"/>
                    </a:lnTo>
                    <a:lnTo>
                      <a:pt x="250" y="791"/>
                    </a:lnTo>
                    <a:lnTo>
                      <a:pt x="250" y="791"/>
                    </a:lnTo>
                    <a:lnTo>
                      <a:pt x="250" y="791"/>
                    </a:lnTo>
                    <a:lnTo>
                      <a:pt x="258" y="791"/>
                    </a:lnTo>
                    <a:lnTo>
                      <a:pt x="258" y="791"/>
                    </a:lnTo>
                    <a:lnTo>
                      <a:pt x="258" y="791"/>
                    </a:lnTo>
                    <a:lnTo>
                      <a:pt x="258" y="791"/>
                    </a:lnTo>
                    <a:lnTo>
                      <a:pt x="258" y="791"/>
                    </a:lnTo>
                    <a:lnTo>
                      <a:pt x="258" y="799"/>
                    </a:lnTo>
                    <a:lnTo>
                      <a:pt x="258" y="799"/>
                    </a:lnTo>
                    <a:lnTo>
                      <a:pt x="266" y="799"/>
                    </a:lnTo>
                    <a:lnTo>
                      <a:pt x="266" y="799"/>
                    </a:lnTo>
                    <a:lnTo>
                      <a:pt x="266" y="799"/>
                    </a:lnTo>
                    <a:lnTo>
                      <a:pt x="266" y="799"/>
                    </a:lnTo>
                    <a:lnTo>
                      <a:pt x="266" y="799"/>
                    </a:lnTo>
                    <a:lnTo>
                      <a:pt x="266" y="799"/>
                    </a:lnTo>
                    <a:lnTo>
                      <a:pt x="266" y="799"/>
                    </a:lnTo>
                    <a:lnTo>
                      <a:pt x="266" y="799"/>
                    </a:lnTo>
                    <a:lnTo>
                      <a:pt x="266" y="799"/>
                    </a:lnTo>
                    <a:lnTo>
                      <a:pt x="266" y="799"/>
                    </a:lnTo>
                    <a:lnTo>
                      <a:pt x="266" y="807"/>
                    </a:lnTo>
                    <a:lnTo>
                      <a:pt x="266" y="807"/>
                    </a:lnTo>
                    <a:lnTo>
                      <a:pt x="266" y="807"/>
                    </a:lnTo>
                    <a:lnTo>
                      <a:pt x="266" y="807"/>
                    </a:lnTo>
                    <a:lnTo>
                      <a:pt x="266" y="807"/>
                    </a:lnTo>
                    <a:lnTo>
                      <a:pt x="274" y="807"/>
                    </a:lnTo>
                    <a:lnTo>
                      <a:pt x="274" y="807"/>
                    </a:lnTo>
                    <a:lnTo>
                      <a:pt x="274" y="807"/>
                    </a:lnTo>
                    <a:lnTo>
                      <a:pt x="274" y="816"/>
                    </a:lnTo>
                    <a:lnTo>
                      <a:pt x="274" y="816"/>
                    </a:lnTo>
                    <a:lnTo>
                      <a:pt x="274" y="816"/>
                    </a:lnTo>
                    <a:lnTo>
                      <a:pt x="274" y="816"/>
                    </a:lnTo>
                    <a:lnTo>
                      <a:pt x="274" y="824"/>
                    </a:lnTo>
                    <a:lnTo>
                      <a:pt x="274" y="824"/>
                    </a:lnTo>
                    <a:lnTo>
                      <a:pt x="274" y="824"/>
                    </a:lnTo>
                    <a:lnTo>
                      <a:pt x="274" y="824"/>
                    </a:lnTo>
                    <a:lnTo>
                      <a:pt x="274" y="824"/>
                    </a:lnTo>
                    <a:lnTo>
                      <a:pt x="274" y="832"/>
                    </a:lnTo>
                    <a:lnTo>
                      <a:pt x="274" y="832"/>
                    </a:lnTo>
                    <a:lnTo>
                      <a:pt x="274" y="824"/>
                    </a:lnTo>
                    <a:lnTo>
                      <a:pt x="274" y="824"/>
                    </a:lnTo>
                    <a:lnTo>
                      <a:pt x="274" y="824"/>
                    </a:lnTo>
                    <a:lnTo>
                      <a:pt x="274" y="832"/>
                    </a:lnTo>
                    <a:lnTo>
                      <a:pt x="274" y="832"/>
                    </a:lnTo>
                    <a:lnTo>
                      <a:pt x="274" y="832"/>
                    </a:lnTo>
                    <a:lnTo>
                      <a:pt x="274" y="832"/>
                    </a:lnTo>
                    <a:lnTo>
                      <a:pt x="274" y="832"/>
                    </a:lnTo>
                    <a:lnTo>
                      <a:pt x="274" y="832"/>
                    </a:lnTo>
                    <a:lnTo>
                      <a:pt x="274" y="832"/>
                    </a:lnTo>
                    <a:lnTo>
                      <a:pt x="274"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82" y="832"/>
                    </a:lnTo>
                    <a:lnTo>
                      <a:pt x="282" y="832"/>
                    </a:lnTo>
                    <a:lnTo>
                      <a:pt x="282" y="832"/>
                    </a:lnTo>
                    <a:lnTo>
                      <a:pt x="274" y="832"/>
                    </a:lnTo>
                    <a:lnTo>
                      <a:pt x="274" y="832"/>
                    </a:lnTo>
                    <a:lnTo>
                      <a:pt x="282" y="824"/>
                    </a:lnTo>
                    <a:lnTo>
                      <a:pt x="282" y="832"/>
                    </a:lnTo>
                    <a:lnTo>
                      <a:pt x="274" y="824"/>
                    </a:lnTo>
                    <a:lnTo>
                      <a:pt x="274" y="824"/>
                    </a:lnTo>
                    <a:lnTo>
                      <a:pt x="274"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82" y="832"/>
                    </a:lnTo>
                    <a:lnTo>
                      <a:pt x="282" y="832"/>
                    </a:lnTo>
                    <a:lnTo>
                      <a:pt x="282"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40"/>
                    </a:lnTo>
                    <a:lnTo>
                      <a:pt x="290" y="840"/>
                    </a:lnTo>
                    <a:lnTo>
                      <a:pt x="290" y="840"/>
                    </a:lnTo>
                    <a:lnTo>
                      <a:pt x="290" y="840"/>
                    </a:lnTo>
                    <a:lnTo>
                      <a:pt x="290" y="840"/>
                    </a:lnTo>
                    <a:lnTo>
                      <a:pt x="290" y="840"/>
                    </a:lnTo>
                    <a:lnTo>
                      <a:pt x="290" y="840"/>
                    </a:lnTo>
                    <a:lnTo>
                      <a:pt x="298" y="840"/>
                    </a:lnTo>
                    <a:lnTo>
                      <a:pt x="298" y="840"/>
                    </a:lnTo>
                    <a:lnTo>
                      <a:pt x="298" y="840"/>
                    </a:lnTo>
                    <a:lnTo>
                      <a:pt x="298" y="840"/>
                    </a:lnTo>
                    <a:lnTo>
                      <a:pt x="298" y="848"/>
                    </a:lnTo>
                    <a:lnTo>
                      <a:pt x="298" y="848"/>
                    </a:lnTo>
                    <a:lnTo>
                      <a:pt x="298" y="848"/>
                    </a:lnTo>
                    <a:lnTo>
                      <a:pt x="298" y="848"/>
                    </a:lnTo>
                    <a:lnTo>
                      <a:pt x="298" y="848"/>
                    </a:lnTo>
                    <a:lnTo>
                      <a:pt x="298" y="848"/>
                    </a:lnTo>
                    <a:lnTo>
                      <a:pt x="298"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8" y="848"/>
                    </a:lnTo>
                    <a:lnTo>
                      <a:pt x="298" y="856"/>
                    </a:lnTo>
                    <a:lnTo>
                      <a:pt x="298" y="848"/>
                    </a:lnTo>
                    <a:lnTo>
                      <a:pt x="298" y="856"/>
                    </a:lnTo>
                    <a:lnTo>
                      <a:pt x="298" y="856"/>
                    </a:lnTo>
                    <a:lnTo>
                      <a:pt x="298" y="856"/>
                    </a:lnTo>
                    <a:lnTo>
                      <a:pt x="298" y="856"/>
                    </a:lnTo>
                    <a:lnTo>
                      <a:pt x="298" y="856"/>
                    </a:lnTo>
                    <a:lnTo>
                      <a:pt x="298" y="856"/>
                    </a:lnTo>
                    <a:lnTo>
                      <a:pt x="298" y="856"/>
                    </a:lnTo>
                    <a:lnTo>
                      <a:pt x="298" y="856"/>
                    </a:lnTo>
                    <a:lnTo>
                      <a:pt x="298" y="856"/>
                    </a:lnTo>
                    <a:lnTo>
                      <a:pt x="298" y="856"/>
                    </a:lnTo>
                    <a:lnTo>
                      <a:pt x="298" y="864"/>
                    </a:lnTo>
                    <a:lnTo>
                      <a:pt x="298" y="864"/>
                    </a:lnTo>
                    <a:lnTo>
                      <a:pt x="298" y="864"/>
                    </a:lnTo>
                    <a:lnTo>
                      <a:pt x="298" y="864"/>
                    </a:lnTo>
                    <a:lnTo>
                      <a:pt x="298" y="872"/>
                    </a:lnTo>
                    <a:lnTo>
                      <a:pt x="298" y="872"/>
                    </a:lnTo>
                    <a:lnTo>
                      <a:pt x="298" y="872"/>
                    </a:lnTo>
                    <a:lnTo>
                      <a:pt x="298" y="880"/>
                    </a:lnTo>
                    <a:lnTo>
                      <a:pt x="290" y="888"/>
                    </a:lnTo>
                    <a:lnTo>
                      <a:pt x="290" y="888"/>
                    </a:lnTo>
                    <a:lnTo>
                      <a:pt x="290" y="896"/>
                    </a:lnTo>
                    <a:lnTo>
                      <a:pt x="290" y="896"/>
                    </a:lnTo>
                    <a:lnTo>
                      <a:pt x="290" y="896"/>
                    </a:lnTo>
                    <a:lnTo>
                      <a:pt x="290" y="896"/>
                    </a:lnTo>
                    <a:lnTo>
                      <a:pt x="290" y="904"/>
                    </a:lnTo>
                    <a:lnTo>
                      <a:pt x="290" y="904"/>
                    </a:lnTo>
                    <a:lnTo>
                      <a:pt x="290" y="904"/>
                    </a:lnTo>
                    <a:lnTo>
                      <a:pt x="290" y="904"/>
                    </a:lnTo>
                    <a:lnTo>
                      <a:pt x="282"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896"/>
                    </a:lnTo>
                    <a:lnTo>
                      <a:pt x="290" y="896"/>
                    </a:lnTo>
                    <a:lnTo>
                      <a:pt x="290" y="896"/>
                    </a:lnTo>
                    <a:lnTo>
                      <a:pt x="290" y="896"/>
                    </a:lnTo>
                    <a:lnTo>
                      <a:pt x="298" y="896"/>
                    </a:lnTo>
                    <a:lnTo>
                      <a:pt x="298" y="896"/>
                    </a:lnTo>
                    <a:lnTo>
                      <a:pt x="298" y="896"/>
                    </a:lnTo>
                    <a:lnTo>
                      <a:pt x="298" y="896"/>
                    </a:lnTo>
                    <a:lnTo>
                      <a:pt x="298" y="896"/>
                    </a:lnTo>
                    <a:lnTo>
                      <a:pt x="298" y="896"/>
                    </a:lnTo>
                    <a:lnTo>
                      <a:pt x="306" y="888"/>
                    </a:lnTo>
                    <a:lnTo>
                      <a:pt x="306" y="888"/>
                    </a:lnTo>
                    <a:lnTo>
                      <a:pt x="306" y="888"/>
                    </a:lnTo>
                    <a:lnTo>
                      <a:pt x="306" y="896"/>
                    </a:lnTo>
                    <a:lnTo>
                      <a:pt x="306" y="896"/>
                    </a:lnTo>
                    <a:lnTo>
                      <a:pt x="306" y="896"/>
                    </a:lnTo>
                    <a:lnTo>
                      <a:pt x="306" y="896"/>
                    </a:lnTo>
                    <a:lnTo>
                      <a:pt x="314" y="896"/>
                    </a:lnTo>
                    <a:lnTo>
                      <a:pt x="314" y="896"/>
                    </a:lnTo>
                    <a:lnTo>
                      <a:pt x="314" y="896"/>
                    </a:lnTo>
                    <a:lnTo>
                      <a:pt x="314" y="896"/>
                    </a:lnTo>
                    <a:lnTo>
                      <a:pt x="322" y="896"/>
                    </a:lnTo>
                    <a:lnTo>
                      <a:pt x="322" y="896"/>
                    </a:lnTo>
                    <a:lnTo>
                      <a:pt x="322" y="896"/>
                    </a:lnTo>
                    <a:lnTo>
                      <a:pt x="330" y="904"/>
                    </a:lnTo>
                    <a:lnTo>
                      <a:pt x="322" y="904"/>
                    </a:lnTo>
                    <a:lnTo>
                      <a:pt x="330" y="904"/>
                    </a:lnTo>
                    <a:lnTo>
                      <a:pt x="330" y="904"/>
                    </a:lnTo>
                    <a:lnTo>
                      <a:pt x="330" y="904"/>
                    </a:lnTo>
                    <a:lnTo>
                      <a:pt x="330" y="904"/>
                    </a:lnTo>
                    <a:lnTo>
                      <a:pt x="330" y="904"/>
                    </a:lnTo>
                    <a:lnTo>
                      <a:pt x="330" y="904"/>
                    </a:lnTo>
                    <a:lnTo>
                      <a:pt x="330" y="904"/>
                    </a:lnTo>
                    <a:lnTo>
                      <a:pt x="330" y="904"/>
                    </a:lnTo>
                    <a:lnTo>
                      <a:pt x="338" y="912"/>
                    </a:lnTo>
                    <a:lnTo>
                      <a:pt x="330" y="912"/>
                    </a:lnTo>
                    <a:lnTo>
                      <a:pt x="338" y="912"/>
                    </a:lnTo>
                    <a:lnTo>
                      <a:pt x="338" y="912"/>
                    </a:lnTo>
                    <a:lnTo>
                      <a:pt x="338" y="912"/>
                    </a:lnTo>
                    <a:lnTo>
                      <a:pt x="338" y="912"/>
                    </a:lnTo>
                    <a:lnTo>
                      <a:pt x="338" y="912"/>
                    </a:lnTo>
                    <a:lnTo>
                      <a:pt x="338" y="912"/>
                    </a:lnTo>
                    <a:lnTo>
                      <a:pt x="338" y="912"/>
                    </a:lnTo>
                    <a:lnTo>
                      <a:pt x="338" y="912"/>
                    </a:lnTo>
                    <a:lnTo>
                      <a:pt x="338" y="912"/>
                    </a:lnTo>
                    <a:lnTo>
                      <a:pt x="338" y="912"/>
                    </a:lnTo>
                    <a:lnTo>
                      <a:pt x="346" y="912"/>
                    </a:lnTo>
                    <a:lnTo>
                      <a:pt x="346" y="912"/>
                    </a:lnTo>
                    <a:lnTo>
                      <a:pt x="346" y="920"/>
                    </a:lnTo>
                    <a:lnTo>
                      <a:pt x="346" y="920"/>
                    </a:lnTo>
                    <a:lnTo>
                      <a:pt x="346" y="920"/>
                    </a:lnTo>
                    <a:lnTo>
                      <a:pt x="346" y="920"/>
                    </a:lnTo>
                    <a:lnTo>
                      <a:pt x="346" y="920"/>
                    </a:lnTo>
                    <a:lnTo>
                      <a:pt x="346" y="920"/>
                    </a:lnTo>
                    <a:lnTo>
                      <a:pt x="346" y="920"/>
                    </a:lnTo>
                    <a:lnTo>
                      <a:pt x="346" y="920"/>
                    </a:lnTo>
                    <a:lnTo>
                      <a:pt x="346" y="920"/>
                    </a:lnTo>
                    <a:lnTo>
                      <a:pt x="346" y="928"/>
                    </a:lnTo>
                    <a:lnTo>
                      <a:pt x="346"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12"/>
                    </a:lnTo>
                    <a:lnTo>
                      <a:pt x="355" y="912"/>
                    </a:lnTo>
                    <a:lnTo>
                      <a:pt x="355" y="912"/>
                    </a:lnTo>
                    <a:lnTo>
                      <a:pt x="355" y="912"/>
                    </a:lnTo>
                    <a:lnTo>
                      <a:pt x="355" y="912"/>
                    </a:lnTo>
                    <a:lnTo>
                      <a:pt x="355" y="912"/>
                    </a:lnTo>
                    <a:lnTo>
                      <a:pt x="355" y="912"/>
                    </a:lnTo>
                    <a:lnTo>
                      <a:pt x="355" y="920"/>
                    </a:lnTo>
                    <a:lnTo>
                      <a:pt x="355" y="920"/>
                    </a:lnTo>
                    <a:lnTo>
                      <a:pt x="355" y="920"/>
                    </a:lnTo>
                    <a:lnTo>
                      <a:pt x="355" y="920"/>
                    </a:lnTo>
                    <a:lnTo>
                      <a:pt x="355" y="920"/>
                    </a:lnTo>
                    <a:lnTo>
                      <a:pt x="355" y="920"/>
                    </a:lnTo>
                    <a:lnTo>
                      <a:pt x="363" y="920"/>
                    </a:lnTo>
                    <a:lnTo>
                      <a:pt x="363" y="920"/>
                    </a:lnTo>
                    <a:lnTo>
                      <a:pt x="363" y="920"/>
                    </a:lnTo>
                    <a:lnTo>
                      <a:pt x="363" y="920"/>
                    </a:lnTo>
                    <a:lnTo>
                      <a:pt x="363" y="920"/>
                    </a:lnTo>
                    <a:lnTo>
                      <a:pt x="355" y="920"/>
                    </a:lnTo>
                    <a:lnTo>
                      <a:pt x="355" y="920"/>
                    </a:lnTo>
                    <a:lnTo>
                      <a:pt x="355" y="920"/>
                    </a:lnTo>
                    <a:lnTo>
                      <a:pt x="355" y="920"/>
                    </a:lnTo>
                    <a:lnTo>
                      <a:pt x="363" y="920"/>
                    </a:lnTo>
                    <a:lnTo>
                      <a:pt x="363" y="920"/>
                    </a:lnTo>
                    <a:lnTo>
                      <a:pt x="363" y="920"/>
                    </a:lnTo>
                    <a:lnTo>
                      <a:pt x="363" y="920"/>
                    </a:lnTo>
                    <a:lnTo>
                      <a:pt x="363" y="920"/>
                    </a:lnTo>
                    <a:lnTo>
                      <a:pt x="363" y="920"/>
                    </a:lnTo>
                    <a:lnTo>
                      <a:pt x="363" y="920"/>
                    </a:lnTo>
                    <a:lnTo>
                      <a:pt x="363" y="928"/>
                    </a:lnTo>
                    <a:lnTo>
                      <a:pt x="363" y="928"/>
                    </a:lnTo>
                    <a:lnTo>
                      <a:pt x="371" y="928"/>
                    </a:lnTo>
                    <a:lnTo>
                      <a:pt x="371" y="928"/>
                    </a:lnTo>
                    <a:lnTo>
                      <a:pt x="371" y="928"/>
                    </a:lnTo>
                    <a:lnTo>
                      <a:pt x="371" y="928"/>
                    </a:lnTo>
                    <a:lnTo>
                      <a:pt x="371" y="928"/>
                    </a:lnTo>
                    <a:lnTo>
                      <a:pt x="371" y="928"/>
                    </a:lnTo>
                    <a:lnTo>
                      <a:pt x="371" y="928"/>
                    </a:lnTo>
                    <a:lnTo>
                      <a:pt x="371" y="928"/>
                    </a:lnTo>
                    <a:lnTo>
                      <a:pt x="371" y="928"/>
                    </a:lnTo>
                    <a:lnTo>
                      <a:pt x="371" y="928"/>
                    </a:lnTo>
                    <a:lnTo>
                      <a:pt x="379" y="928"/>
                    </a:lnTo>
                    <a:lnTo>
                      <a:pt x="379" y="928"/>
                    </a:lnTo>
                    <a:lnTo>
                      <a:pt x="379" y="928"/>
                    </a:lnTo>
                    <a:lnTo>
                      <a:pt x="379" y="928"/>
                    </a:lnTo>
                    <a:lnTo>
                      <a:pt x="379" y="937"/>
                    </a:lnTo>
                    <a:lnTo>
                      <a:pt x="379" y="937"/>
                    </a:lnTo>
                    <a:lnTo>
                      <a:pt x="379" y="937"/>
                    </a:lnTo>
                    <a:lnTo>
                      <a:pt x="379" y="937"/>
                    </a:lnTo>
                    <a:lnTo>
                      <a:pt x="379" y="937"/>
                    </a:lnTo>
                    <a:lnTo>
                      <a:pt x="379" y="937"/>
                    </a:lnTo>
                    <a:lnTo>
                      <a:pt x="379" y="937"/>
                    </a:lnTo>
                    <a:lnTo>
                      <a:pt x="379" y="937"/>
                    </a:lnTo>
                    <a:lnTo>
                      <a:pt x="379" y="937"/>
                    </a:lnTo>
                    <a:lnTo>
                      <a:pt x="379" y="937"/>
                    </a:lnTo>
                    <a:lnTo>
                      <a:pt x="387" y="937"/>
                    </a:lnTo>
                    <a:lnTo>
                      <a:pt x="387" y="937"/>
                    </a:lnTo>
                    <a:lnTo>
                      <a:pt x="387" y="945"/>
                    </a:lnTo>
                    <a:lnTo>
                      <a:pt x="387" y="945"/>
                    </a:lnTo>
                    <a:lnTo>
                      <a:pt x="387" y="945"/>
                    </a:lnTo>
                    <a:lnTo>
                      <a:pt x="387" y="945"/>
                    </a:lnTo>
                    <a:lnTo>
                      <a:pt x="387" y="937"/>
                    </a:lnTo>
                    <a:lnTo>
                      <a:pt x="387" y="937"/>
                    </a:lnTo>
                    <a:lnTo>
                      <a:pt x="387" y="937"/>
                    </a:lnTo>
                    <a:lnTo>
                      <a:pt x="387" y="937"/>
                    </a:lnTo>
                    <a:lnTo>
                      <a:pt x="387" y="937"/>
                    </a:lnTo>
                    <a:lnTo>
                      <a:pt x="387"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28"/>
                    </a:lnTo>
                    <a:lnTo>
                      <a:pt x="395" y="937"/>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403" y="928"/>
                    </a:lnTo>
                    <a:lnTo>
                      <a:pt x="395"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0"/>
                    </a:lnTo>
                    <a:lnTo>
                      <a:pt x="403" y="920"/>
                    </a:lnTo>
                    <a:lnTo>
                      <a:pt x="403" y="920"/>
                    </a:lnTo>
                    <a:lnTo>
                      <a:pt x="403" y="920"/>
                    </a:lnTo>
                    <a:lnTo>
                      <a:pt x="403" y="920"/>
                    </a:lnTo>
                    <a:lnTo>
                      <a:pt x="403"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87" y="912"/>
                    </a:lnTo>
                    <a:lnTo>
                      <a:pt x="387" y="912"/>
                    </a:lnTo>
                    <a:lnTo>
                      <a:pt x="387" y="912"/>
                    </a:lnTo>
                    <a:lnTo>
                      <a:pt x="387"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04"/>
                    </a:lnTo>
                    <a:lnTo>
                      <a:pt x="395" y="904"/>
                    </a:lnTo>
                    <a:lnTo>
                      <a:pt x="395" y="904"/>
                    </a:lnTo>
                    <a:lnTo>
                      <a:pt x="395" y="904"/>
                    </a:lnTo>
                    <a:lnTo>
                      <a:pt x="395" y="904"/>
                    </a:lnTo>
                    <a:lnTo>
                      <a:pt x="395" y="904"/>
                    </a:lnTo>
                    <a:lnTo>
                      <a:pt x="395" y="904"/>
                    </a:lnTo>
                    <a:lnTo>
                      <a:pt x="395" y="904"/>
                    </a:lnTo>
                    <a:lnTo>
                      <a:pt x="395" y="904"/>
                    </a:lnTo>
                    <a:lnTo>
                      <a:pt x="395" y="904"/>
                    </a:lnTo>
                    <a:lnTo>
                      <a:pt x="403" y="904"/>
                    </a:lnTo>
                    <a:lnTo>
                      <a:pt x="403" y="904"/>
                    </a:lnTo>
                    <a:lnTo>
                      <a:pt x="403" y="904"/>
                    </a:lnTo>
                    <a:lnTo>
                      <a:pt x="403" y="904"/>
                    </a:lnTo>
                    <a:lnTo>
                      <a:pt x="403" y="904"/>
                    </a:lnTo>
                    <a:lnTo>
                      <a:pt x="403" y="904"/>
                    </a:lnTo>
                    <a:lnTo>
                      <a:pt x="403" y="904"/>
                    </a:lnTo>
                    <a:lnTo>
                      <a:pt x="403" y="904"/>
                    </a:lnTo>
                    <a:lnTo>
                      <a:pt x="403" y="904"/>
                    </a:lnTo>
                    <a:lnTo>
                      <a:pt x="403" y="904"/>
                    </a:lnTo>
                    <a:lnTo>
                      <a:pt x="395" y="896"/>
                    </a:lnTo>
                    <a:lnTo>
                      <a:pt x="395" y="896"/>
                    </a:lnTo>
                    <a:lnTo>
                      <a:pt x="395" y="896"/>
                    </a:lnTo>
                    <a:lnTo>
                      <a:pt x="395" y="896"/>
                    </a:lnTo>
                    <a:lnTo>
                      <a:pt x="395" y="896"/>
                    </a:lnTo>
                    <a:lnTo>
                      <a:pt x="395" y="896"/>
                    </a:lnTo>
                    <a:lnTo>
                      <a:pt x="395" y="896"/>
                    </a:lnTo>
                    <a:lnTo>
                      <a:pt x="395" y="896"/>
                    </a:lnTo>
                    <a:lnTo>
                      <a:pt x="395" y="896"/>
                    </a:lnTo>
                    <a:lnTo>
                      <a:pt x="395" y="896"/>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80"/>
                    </a:lnTo>
                    <a:lnTo>
                      <a:pt x="395" y="880"/>
                    </a:lnTo>
                    <a:lnTo>
                      <a:pt x="395" y="880"/>
                    </a:lnTo>
                    <a:lnTo>
                      <a:pt x="395" y="880"/>
                    </a:lnTo>
                    <a:lnTo>
                      <a:pt x="395" y="880"/>
                    </a:lnTo>
                    <a:lnTo>
                      <a:pt x="395" y="880"/>
                    </a:lnTo>
                    <a:lnTo>
                      <a:pt x="395" y="880"/>
                    </a:lnTo>
                    <a:lnTo>
                      <a:pt x="395" y="880"/>
                    </a:lnTo>
                    <a:lnTo>
                      <a:pt x="395" y="880"/>
                    </a:lnTo>
                    <a:lnTo>
                      <a:pt x="395" y="880"/>
                    </a:lnTo>
                    <a:lnTo>
                      <a:pt x="395" y="872"/>
                    </a:lnTo>
                    <a:lnTo>
                      <a:pt x="387"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64"/>
                    </a:lnTo>
                    <a:lnTo>
                      <a:pt x="387" y="872"/>
                    </a:lnTo>
                    <a:lnTo>
                      <a:pt x="387" y="872"/>
                    </a:lnTo>
                    <a:lnTo>
                      <a:pt x="395" y="872"/>
                    </a:lnTo>
                    <a:lnTo>
                      <a:pt x="395" y="872"/>
                    </a:lnTo>
                    <a:lnTo>
                      <a:pt x="395" y="872"/>
                    </a:lnTo>
                    <a:lnTo>
                      <a:pt x="395" y="872"/>
                    </a:lnTo>
                    <a:lnTo>
                      <a:pt x="395" y="872"/>
                    </a:lnTo>
                    <a:lnTo>
                      <a:pt x="395" y="872"/>
                    </a:lnTo>
                    <a:lnTo>
                      <a:pt x="395"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11" y="872"/>
                    </a:lnTo>
                    <a:lnTo>
                      <a:pt x="411" y="872"/>
                    </a:lnTo>
                    <a:lnTo>
                      <a:pt x="411" y="872"/>
                    </a:lnTo>
                    <a:lnTo>
                      <a:pt x="411" y="872"/>
                    </a:lnTo>
                    <a:lnTo>
                      <a:pt x="411" y="864"/>
                    </a:lnTo>
                    <a:lnTo>
                      <a:pt x="411" y="864"/>
                    </a:lnTo>
                    <a:lnTo>
                      <a:pt x="411" y="864"/>
                    </a:lnTo>
                    <a:lnTo>
                      <a:pt x="411" y="864"/>
                    </a:lnTo>
                    <a:lnTo>
                      <a:pt x="411" y="864"/>
                    </a:lnTo>
                    <a:lnTo>
                      <a:pt x="411" y="864"/>
                    </a:lnTo>
                    <a:lnTo>
                      <a:pt x="419" y="864"/>
                    </a:lnTo>
                    <a:lnTo>
                      <a:pt x="419" y="864"/>
                    </a:lnTo>
                    <a:lnTo>
                      <a:pt x="419" y="864"/>
                    </a:lnTo>
                    <a:lnTo>
                      <a:pt x="419" y="864"/>
                    </a:lnTo>
                    <a:lnTo>
                      <a:pt x="419" y="872"/>
                    </a:lnTo>
                    <a:lnTo>
                      <a:pt x="419" y="872"/>
                    </a:lnTo>
                    <a:lnTo>
                      <a:pt x="427" y="872"/>
                    </a:lnTo>
                    <a:lnTo>
                      <a:pt x="427" y="872"/>
                    </a:lnTo>
                    <a:lnTo>
                      <a:pt x="427" y="872"/>
                    </a:lnTo>
                    <a:lnTo>
                      <a:pt x="427" y="872"/>
                    </a:lnTo>
                    <a:lnTo>
                      <a:pt x="435" y="872"/>
                    </a:lnTo>
                    <a:lnTo>
                      <a:pt x="435" y="872"/>
                    </a:lnTo>
                    <a:lnTo>
                      <a:pt x="435" y="880"/>
                    </a:lnTo>
                    <a:lnTo>
                      <a:pt x="435" y="880"/>
                    </a:lnTo>
                    <a:lnTo>
                      <a:pt x="435" y="880"/>
                    </a:lnTo>
                    <a:lnTo>
                      <a:pt x="435" y="880"/>
                    </a:lnTo>
                    <a:lnTo>
                      <a:pt x="443" y="880"/>
                    </a:lnTo>
                    <a:lnTo>
                      <a:pt x="443" y="880"/>
                    </a:lnTo>
                    <a:lnTo>
                      <a:pt x="443" y="880"/>
                    </a:lnTo>
                    <a:lnTo>
                      <a:pt x="443" y="880"/>
                    </a:lnTo>
                    <a:lnTo>
                      <a:pt x="443" y="888"/>
                    </a:lnTo>
                    <a:lnTo>
                      <a:pt x="443" y="888"/>
                    </a:lnTo>
                    <a:lnTo>
                      <a:pt x="443" y="888"/>
                    </a:lnTo>
                    <a:lnTo>
                      <a:pt x="443" y="888"/>
                    </a:lnTo>
                    <a:lnTo>
                      <a:pt x="443" y="888"/>
                    </a:lnTo>
                    <a:lnTo>
                      <a:pt x="443" y="888"/>
                    </a:lnTo>
                    <a:lnTo>
                      <a:pt x="443" y="888"/>
                    </a:lnTo>
                    <a:lnTo>
                      <a:pt x="443" y="888"/>
                    </a:lnTo>
                    <a:lnTo>
                      <a:pt x="443" y="888"/>
                    </a:lnTo>
                    <a:lnTo>
                      <a:pt x="435" y="888"/>
                    </a:lnTo>
                    <a:lnTo>
                      <a:pt x="435" y="888"/>
                    </a:lnTo>
                    <a:lnTo>
                      <a:pt x="435" y="896"/>
                    </a:lnTo>
                    <a:lnTo>
                      <a:pt x="435" y="896"/>
                    </a:lnTo>
                    <a:lnTo>
                      <a:pt x="435" y="896"/>
                    </a:lnTo>
                    <a:lnTo>
                      <a:pt x="435" y="896"/>
                    </a:lnTo>
                    <a:lnTo>
                      <a:pt x="435" y="896"/>
                    </a:lnTo>
                    <a:lnTo>
                      <a:pt x="435" y="896"/>
                    </a:lnTo>
                    <a:lnTo>
                      <a:pt x="435" y="896"/>
                    </a:lnTo>
                    <a:lnTo>
                      <a:pt x="435" y="896"/>
                    </a:lnTo>
                    <a:lnTo>
                      <a:pt x="435" y="896"/>
                    </a:lnTo>
                    <a:lnTo>
                      <a:pt x="435" y="896"/>
                    </a:lnTo>
                    <a:lnTo>
                      <a:pt x="427" y="896"/>
                    </a:lnTo>
                    <a:lnTo>
                      <a:pt x="427" y="896"/>
                    </a:lnTo>
                    <a:lnTo>
                      <a:pt x="427" y="896"/>
                    </a:lnTo>
                    <a:lnTo>
                      <a:pt x="427" y="896"/>
                    </a:lnTo>
                    <a:lnTo>
                      <a:pt x="427" y="896"/>
                    </a:lnTo>
                    <a:lnTo>
                      <a:pt x="427" y="896"/>
                    </a:lnTo>
                    <a:lnTo>
                      <a:pt x="427"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1" y="912"/>
                    </a:lnTo>
                    <a:lnTo>
                      <a:pt x="419"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12"/>
                    </a:lnTo>
                    <a:lnTo>
                      <a:pt x="411" y="912"/>
                    </a:lnTo>
                    <a:lnTo>
                      <a:pt x="411" y="912"/>
                    </a:lnTo>
                    <a:lnTo>
                      <a:pt x="411" y="912"/>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9" y="920"/>
                    </a:lnTo>
                    <a:lnTo>
                      <a:pt x="419" y="920"/>
                    </a:lnTo>
                    <a:lnTo>
                      <a:pt x="419" y="920"/>
                    </a:lnTo>
                    <a:lnTo>
                      <a:pt x="419" y="920"/>
                    </a:lnTo>
                    <a:lnTo>
                      <a:pt x="419" y="920"/>
                    </a:lnTo>
                    <a:lnTo>
                      <a:pt x="419" y="920"/>
                    </a:lnTo>
                    <a:lnTo>
                      <a:pt x="419" y="920"/>
                    </a:lnTo>
                    <a:lnTo>
                      <a:pt x="411"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8"/>
                    </a:lnTo>
                    <a:lnTo>
                      <a:pt x="427" y="928"/>
                    </a:lnTo>
                    <a:lnTo>
                      <a:pt x="427" y="928"/>
                    </a:lnTo>
                    <a:lnTo>
                      <a:pt x="427" y="928"/>
                    </a:lnTo>
                    <a:lnTo>
                      <a:pt x="427" y="928"/>
                    </a:lnTo>
                    <a:lnTo>
                      <a:pt x="427" y="928"/>
                    </a:lnTo>
                    <a:lnTo>
                      <a:pt x="427" y="928"/>
                    </a:lnTo>
                    <a:lnTo>
                      <a:pt x="427" y="928"/>
                    </a:lnTo>
                    <a:lnTo>
                      <a:pt x="427" y="928"/>
                    </a:lnTo>
                    <a:lnTo>
                      <a:pt x="435" y="937"/>
                    </a:lnTo>
                    <a:lnTo>
                      <a:pt x="435" y="937"/>
                    </a:lnTo>
                    <a:lnTo>
                      <a:pt x="435" y="937"/>
                    </a:lnTo>
                    <a:lnTo>
                      <a:pt x="435" y="937"/>
                    </a:lnTo>
                    <a:lnTo>
                      <a:pt x="427" y="937"/>
                    </a:lnTo>
                    <a:lnTo>
                      <a:pt x="427" y="937"/>
                    </a:lnTo>
                    <a:lnTo>
                      <a:pt x="427" y="945"/>
                    </a:lnTo>
                    <a:lnTo>
                      <a:pt x="427" y="937"/>
                    </a:lnTo>
                    <a:lnTo>
                      <a:pt x="427" y="937"/>
                    </a:lnTo>
                    <a:lnTo>
                      <a:pt x="427" y="937"/>
                    </a:lnTo>
                    <a:lnTo>
                      <a:pt x="427" y="937"/>
                    </a:lnTo>
                    <a:lnTo>
                      <a:pt x="427" y="937"/>
                    </a:lnTo>
                    <a:lnTo>
                      <a:pt x="435" y="937"/>
                    </a:lnTo>
                    <a:lnTo>
                      <a:pt x="435" y="937"/>
                    </a:lnTo>
                    <a:lnTo>
                      <a:pt x="435" y="937"/>
                    </a:lnTo>
                    <a:lnTo>
                      <a:pt x="435" y="945"/>
                    </a:lnTo>
                    <a:lnTo>
                      <a:pt x="435" y="937"/>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45"/>
                    </a:lnTo>
                    <a:lnTo>
                      <a:pt x="443" y="945"/>
                    </a:lnTo>
                    <a:lnTo>
                      <a:pt x="443" y="953"/>
                    </a:lnTo>
                    <a:lnTo>
                      <a:pt x="443"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61"/>
                    </a:lnTo>
                    <a:lnTo>
                      <a:pt x="451"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43" y="961"/>
                    </a:lnTo>
                    <a:lnTo>
                      <a:pt x="443" y="961"/>
                    </a:lnTo>
                    <a:lnTo>
                      <a:pt x="443" y="953"/>
                    </a:lnTo>
                    <a:lnTo>
                      <a:pt x="443" y="953"/>
                    </a:lnTo>
                    <a:lnTo>
                      <a:pt x="451" y="953"/>
                    </a:lnTo>
                    <a:lnTo>
                      <a:pt x="451" y="953"/>
                    </a:lnTo>
                    <a:lnTo>
                      <a:pt x="451" y="953"/>
                    </a:lnTo>
                    <a:lnTo>
                      <a:pt x="451" y="953"/>
                    </a:lnTo>
                    <a:lnTo>
                      <a:pt x="443" y="953"/>
                    </a:lnTo>
                    <a:lnTo>
                      <a:pt x="443" y="953"/>
                    </a:lnTo>
                    <a:lnTo>
                      <a:pt x="443" y="953"/>
                    </a:lnTo>
                    <a:lnTo>
                      <a:pt x="443" y="953"/>
                    </a:lnTo>
                    <a:lnTo>
                      <a:pt x="443" y="953"/>
                    </a:lnTo>
                    <a:lnTo>
                      <a:pt x="443" y="953"/>
                    </a:lnTo>
                    <a:lnTo>
                      <a:pt x="443" y="953"/>
                    </a:lnTo>
                    <a:lnTo>
                      <a:pt x="443" y="953"/>
                    </a:lnTo>
                    <a:lnTo>
                      <a:pt x="443" y="953"/>
                    </a:lnTo>
                    <a:lnTo>
                      <a:pt x="443" y="945"/>
                    </a:lnTo>
                    <a:lnTo>
                      <a:pt x="443" y="945"/>
                    </a:lnTo>
                    <a:lnTo>
                      <a:pt x="435" y="945"/>
                    </a:lnTo>
                    <a:lnTo>
                      <a:pt x="435"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53"/>
                    </a:lnTo>
                    <a:lnTo>
                      <a:pt x="427" y="953"/>
                    </a:lnTo>
                    <a:lnTo>
                      <a:pt x="427" y="953"/>
                    </a:lnTo>
                    <a:lnTo>
                      <a:pt x="427" y="953"/>
                    </a:lnTo>
                    <a:lnTo>
                      <a:pt x="427"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51" y="969"/>
                    </a:lnTo>
                    <a:lnTo>
                      <a:pt x="451" y="969"/>
                    </a:lnTo>
                    <a:lnTo>
                      <a:pt x="451" y="969"/>
                    </a:lnTo>
                    <a:lnTo>
                      <a:pt x="451" y="969"/>
                    </a:lnTo>
                    <a:lnTo>
                      <a:pt x="451" y="969"/>
                    </a:lnTo>
                    <a:lnTo>
                      <a:pt x="451" y="969"/>
                    </a:lnTo>
                    <a:lnTo>
                      <a:pt x="451" y="969"/>
                    </a:lnTo>
                    <a:lnTo>
                      <a:pt x="451" y="961"/>
                    </a:lnTo>
                    <a:lnTo>
                      <a:pt x="451" y="961"/>
                    </a:lnTo>
                    <a:lnTo>
                      <a:pt x="451" y="961"/>
                    </a:lnTo>
                    <a:lnTo>
                      <a:pt x="451" y="961"/>
                    </a:lnTo>
                    <a:lnTo>
                      <a:pt x="451" y="961"/>
                    </a:lnTo>
                    <a:lnTo>
                      <a:pt x="451" y="969"/>
                    </a:lnTo>
                    <a:lnTo>
                      <a:pt x="451" y="969"/>
                    </a:lnTo>
                    <a:lnTo>
                      <a:pt x="451" y="969"/>
                    </a:lnTo>
                    <a:lnTo>
                      <a:pt x="451" y="969"/>
                    </a:lnTo>
                    <a:lnTo>
                      <a:pt x="459" y="969"/>
                    </a:lnTo>
                    <a:lnTo>
                      <a:pt x="459" y="969"/>
                    </a:lnTo>
                    <a:lnTo>
                      <a:pt x="459" y="969"/>
                    </a:lnTo>
                    <a:lnTo>
                      <a:pt x="459" y="969"/>
                    </a:lnTo>
                    <a:lnTo>
                      <a:pt x="459" y="969"/>
                    </a:lnTo>
                    <a:lnTo>
                      <a:pt x="459" y="969"/>
                    </a:lnTo>
                    <a:lnTo>
                      <a:pt x="459" y="969"/>
                    </a:lnTo>
                    <a:lnTo>
                      <a:pt x="459" y="977"/>
                    </a:lnTo>
                    <a:lnTo>
                      <a:pt x="459" y="977"/>
                    </a:lnTo>
                    <a:lnTo>
                      <a:pt x="459" y="977"/>
                    </a:lnTo>
                    <a:lnTo>
                      <a:pt x="459" y="977"/>
                    </a:lnTo>
                    <a:lnTo>
                      <a:pt x="459" y="977"/>
                    </a:lnTo>
                    <a:lnTo>
                      <a:pt x="459" y="977"/>
                    </a:lnTo>
                    <a:lnTo>
                      <a:pt x="459" y="977"/>
                    </a:lnTo>
                    <a:lnTo>
                      <a:pt x="459" y="977"/>
                    </a:lnTo>
                    <a:lnTo>
                      <a:pt x="459" y="977"/>
                    </a:lnTo>
                    <a:lnTo>
                      <a:pt x="459" y="985"/>
                    </a:lnTo>
                    <a:lnTo>
                      <a:pt x="459" y="985"/>
                    </a:lnTo>
                    <a:lnTo>
                      <a:pt x="459" y="985"/>
                    </a:lnTo>
                    <a:lnTo>
                      <a:pt x="459" y="985"/>
                    </a:lnTo>
                    <a:lnTo>
                      <a:pt x="467" y="985"/>
                    </a:lnTo>
                    <a:lnTo>
                      <a:pt x="467" y="985"/>
                    </a:lnTo>
                    <a:lnTo>
                      <a:pt x="467" y="985"/>
                    </a:lnTo>
                    <a:lnTo>
                      <a:pt x="467" y="985"/>
                    </a:lnTo>
                    <a:lnTo>
                      <a:pt x="467" y="985"/>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75" y="1009"/>
                    </a:lnTo>
                    <a:lnTo>
                      <a:pt x="475" y="1009"/>
                    </a:lnTo>
                    <a:lnTo>
                      <a:pt x="475" y="1009"/>
                    </a:lnTo>
                    <a:lnTo>
                      <a:pt x="475" y="1009"/>
                    </a:lnTo>
                    <a:lnTo>
                      <a:pt x="467" y="1009"/>
                    </a:lnTo>
                    <a:lnTo>
                      <a:pt x="475"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17"/>
                    </a:lnTo>
                    <a:lnTo>
                      <a:pt x="467" y="1017"/>
                    </a:lnTo>
                    <a:lnTo>
                      <a:pt x="467" y="1017"/>
                    </a:lnTo>
                    <a:lnTo>
                      <a:pt x="467" y="1017"/>
                    </a:lnTo>
                    <a:lnTo>
                      <a:pt x="467" y="1017"/>
                    </a:lnTo>
                    <a:lnTo>
                      <a:pt x="467" y="1017"/>
                    </a:lnTo>
                    <a:lnTo>
                      <a:pt x="467" y="1017"/>
                    </a:lnTo>
                    <a:lnTo>
                      <a:pt x="467" y="1017"/>
                    </a:lnTo>
                    <a:lnTo>
                      <a:pt x="459" y="1017"/>
                    </a:lnTo>
                    <a:lnTo>
                      <a:pt x="467" y="1017"/>
                    </a:lnTo>
                    <a:lnTo>
                      <a:pt x="459" y="1017"/>
                    </a:lnTo>
                    <a:lnTo>
                      <a:pt x="459" y="1017"/>
                    </a:lnTo>
                    <a:lnTo>
                      <a:pt x="459" y="1017"/>
                    </a:lnTo>
                    <a:lnTo>
                      <a:pt x="459" y="1017"/>
                    </a:lnTo>
                    <a:lnTo>
                      <a:pt x="459" y="1017"/>
                    </a:lnTo>
                    <a:lnTo>
                      <a:pt x="459" y="1017"/>
                    </a:lnTo>
                    <a:lnTo>
                      <a:pt x="459" y="1017"/>
                    </a:lnTo>
                    <a:lnTo>
                      <a:pt x="459" y="1017"/>
                    </a:lnTo>
                    <a:lnTo>
                      <a:pt x="459" y="1009"/>
                    </a:lnTo>
                    <a:lnTo>
                      <a:pt x="459"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1"/>
                    </a:lnTo>
                    <a:lnTo>
                      <a:pt x="451" y="1009"/>
                    </a:lnTo>
                    <a:lnTo>
                      <a:pt x="451" y="1001"/>
                    </a:lnTo>
                    <a:lnTo>
                      <a:pt x="451" y="1001"/>
                    </a:lnTo>
                    <a:lnTo>
                      <a:pt x="451" y="1001"/>
                    </a:lnTo>
                    <a:lnTo>
                      <a:pt x="451" y="1001"/>
                    </a:lnTo>
                    <a:lnTo>
                      <a:pt x="451" y="1001"/>
                    </a:lnTo>
                    <a:lnTo>
                      <a:pt x="451" y="1001"/>
                    </a:lnTo>
                    <a:lnTo>
                      <a:pt x="451" y="1001"/>
                    </a:lnTo>
                    <a:lnTo>
                      <a:pt x="451" y="1001"/>
                    </a:lnTo>
                    <a:lnTo>
                      <a:pt x="451" y="1001"/>
                    </a:lnTo>
                    <a:lnTo>
                      <a:pt x="443" y="1001"/>
                    </a:lnTo>
                    <a:lnTo>
                      <a:pt x="443" y="1001"/>
                    </a:lnTo>
                    <a:lnTo>
                      <a:pt x="443" y="1001"/>
                    </a:lnTo>
                    <a:lnTo>
                      <a:pt x="443" y="993"/>
                    </a:lnTo>
                    <a:lnTo>
                      <a:pt x="443" y="993"/>
                    </a:lnTo>
                    <a:lnTo>
                      <a:pt x="435" y="1001"/>
                    </a:lnTo>
                    <a:lnTo>
                      <a:pt x="435" y="1001"/>
                    </a:lnTo>
                    <a:lnTo>
                      <a:pt x="435" y="1001"/>
                    </a:lnTo>
                    <a:lnTo>
                      <a:pt x="435" y="993"/>
                    </a:lnTo>
                    <a:lnTo>
                      <a:pt x="435"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1" y="985"/>
                    </a:lnTo>
                    <a:lnTo>
                      <a:pt x="411" y="985"/>
                    </a:lnTo>
                    <a:lnTo>
                      <a:pt x="411" y="985"/>
                    </a:lnTo>
                    <a:lnTo>
                      <a:pt x="419" y="985"/>
                    </a:lnTo>
                    <a:lnTo>
                      <a:pt x="419" y="985"/>
                    </a:lnTo>
                    <a:lnTo>
                      <a:pt x="419" y="985"/>
                    </a:lnTo>
                    <a:lnTo>
                      <a:pt x="419" y="985"/>
                    </a:lnTo>
                    <a:lnTo>
                      <a:pt x="411" y="985"/>
                    </a:lnTo>
                    <a:lnTo>
                      <a:pt x="411" y="985"/>
                    </a:lnTo>
                    <a:lnTo>
                      <a:pt x="411" y="985"/>
                    </a:lnTo>
                    <a:lnTo>
                      <a:pt x="411" y="985"/>
                    </a:lnTo>
                    <a:lnTo>
                      <a:pt x="411" y="985"/>
                    </a:lnTo>
                    <a:lnTo>
                      <a:pt x="411" y="985"/>
                    </a:lnTo>
                    <a:lnTo>
                      <a:pt x="411" y="985"/>
                    </a:lnTo>
                    <a:lnTo>
                      <a:pt x="411" y="985"/>
                    </a:lnTo>
                    <a:lnTo>
                      <a:pt x="411" y="985"/>
                    </a:lnTo>
                    <a:lnTo>
                      <a:pt x="411" y="985"/>
                    </a:lnTo>
                    <a:lnTo>
                      <a:pt x="411" y="977"/>
                    </a:lnTo>
                    <a:lnTo>
                      <a:pt x="411" y="977"/>
                    </a:lnTo>
                    <a:lnTo>
                      <a:pt x="411"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77"/>
                    </a:lnTo>
                    <a:lnTo>
                      <a:pt x="419" y="969"/>
                    </a:lnTo>
                    <a:lnTo>
                      <a:pt x="419" y="969"/>
                    </a:lnTo>
                    <a:lnTo>
                      <a:pt x="411" y="969"/>
                    </a:lnTo>
                    <a:lnTo>
                      <a:pt x="411" y="969"/>
                    </a:lnTo>
                    <a:lnTo>
                      <a:pt x="411" y="961"/>
                    </a:lnTo>
                    <a:lnTo>
                      <a:pt x="411"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45"/>
                    </a:lnTo>
                    <a:lnTo>
                      <a:pt x="419" y="945"/>
                    </a:lnTo>
                    <a:lnTo>
                      <a:pt x="419" y="945"/>
                    </a:lnTo>
                    <a:lnTo>
                      <a:pt x="411" y="945"/>
                    </a:lnTo>
                    <a:lnTo>
                      <a:pt x="411" y="945"/>
                    </a:lnTo>
                    <a:lnTo>
                      <a:pt x="411" y="945"/>
                    </a:lnTo>
                    <a:lnTo>
                      <a:pt x="411" y="945"/>
                    </a:lnTo>
                    <a:lnTo>
                      <a:pt x="411" y="945"/>
                    </a:lnTo>
                    <a:lnTo>
                      <a:pt x="411" y="945"/>
                    </a:lnTo>
                    <a:lnTo>
                      <a:pt x="411" y="945"/>
                    </a:lnTo>
                    <a:lnTo>
                      <a:pt x="411" y="945"/>
                    </a:lnTo>
                    <a:lnTo>
                      <a:pt x="411"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87" y="945"/>
                    </a:lnTo>
                    <a:lnTo>
                      <a:pt x="395" y="945"/>
                    </a:lnTo>
                    <a:lnTo>
                      <a:pt x="387" y="953"/>
                    </a:lnTo>
                    <a:lnTo>
                      <a:pt x="387" y="953"/>
                    </a:lnTo>
                    <a:lnTo>
                      <a:pt x="387" y="953"/>
                    </a:lnTo>
                    <a:lnTo>
                      <a:pt x="387" y="953"/>
                    </a:lnTo>
                    <a:lnTo>
                      <a:pt x="387" y="953"/>
                    </a:lnTo>
                    <a:lnTo>
                      <a:pt x="387" y="953"/>
                    </a:lnTo>
                    <a:lnTo>
                      <a:pt x="387" y="961"/>
                    </a:lnTo>
                    <a:lnTo>
                      <a:pt x="387" y="961"/>
                    </a:lnTo>
                    <a:lnTo>
                      <a:pt x="387" y="961"/>
                    </a:lnTo>
                    <a:lnTo>
                      <a:pt x="395" y="961"/>
                    </a:lnTo>
                    <a:lnTo>
                      <a:pt x="395" y="969"/>
                    </a:lnTo>
                    <a:lnTo>
                      <a:pt x="395" y="969"/>
                    </a:lnTo>
                    <a:lnTo>
                      <a:pt x="395" y="969"/>
                    </a:lnTo>
                    <a:lnTo>
                      <a:pt x="395" y="977"/>
                    </a:lnTo>
                    <a:lnTo>
                      <a:pt x="395" y="977"/>
                    </a:lnTo>
                    <a:lnTo>
                      <a:pt x="395" y="985"/>
                    </a:lnTo>
                    <a:lnTo>
                      <a:pt x="395" y="985"/>
                    </a:lnTo>
                    <a:lnTo>
                      <a:pt x="395" y="985"/>
                    </a:lnTo>
                    <a:lnTo>
                      <a:pt x="395" y="993"/>
                    </a:lnTo>
                    <a:lnTo>
                      <a:pt x="395" y="993"/>
                    </a:lnTo>
                    <a:lnTo>
                      <a:pt x="395" y="993"/>
                    </a:lnTo>
                    <a:lnTo>
                      <a:pt x="395" y="993"/>
                    </a:lnTo>
                    <a:lnTo>
                      <a:pt x="395" y="993"/>
                    </a:lnTo>
                    <a:lnTo>
                      <a:pt x="395" y="993"/>
                    </a:lnTo>
                    <a:lnTo>
                      <a:pt x="387" y="993"/>
                    </a:lnTo>
                    <a:lnTo>
                      <a:pt x="387" y="993"/>
                    </a:lnTo>
                    <a:lnTo>
                      <a:pt x="387" y="993"/>
                    </a:lnTo>
                    <a:lnTo>
                      <a:pt x="387" y="993"/>
                    </a:lnTo>
                    <a:lnTo>
                      <a:pt x="387" y="993"/>
                    </a:lnTo>
                    <a:lnTo>
                      <a:pt x="387" y="993"/>
                    </a:lnTo>
                    <a:lnTo>
                      <a:pt x="387" y="993"/>
                    </a:lnTo>
                    <a:lnTo>
                      <a:pt x="387" y="993"/>
                    </a:lnTo>
                    <a:lnTo>
                      <a:pt x="387" y="993"/>
                    </a:lnTo>
                    <a:lnTo>
                      <a:pt x="387" y="993"/>
                    </a:lnTo>
                    <a:lnTo>
                      <a:pt x="387" y="1001"/>
                    </a:lnTo>
                    <a:lnTo>
                      <a:pt x="387" y="1001"/>
                    </a:lnTo>
                    <a:lnTo>
                      <a:pt x="387" y="1001"/>
                    </a:lnTo>
                    <a:lnTo>
                      <a:pt x="387" y="1001"/>
                    </a:lnTo>
                    <a:lnTo>
                      <a:pt x="387" y="1001"/>
                    </a:lnTo>
                    <a:lnTo>
                      <a:pt x="387" y="1001"/>
                    </a:lnTo>
                    <a:lnTo>
                      <a:pt x="387" y="1001"/>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95" y="1009"/>
                    </a:lnTo>
                    <a:lnTo>
                      <a:pt x="395" y="1009"/>
                    </a:lnTo>
                    <a:lnTo>
                      <a:pt x="395" y="1009"/>
                    </a:lnTo>
                    <a:lnTo>
                      <a:pt x="395" y="1009"/>
                    </a:lnTo>
                    <a:lnTo>
                      <a:pt x="395" y="1017"/>
                    </a:lnTo>
                    <a:lnTo>
                      <a:pt x="395" y="1017"/>
                    </a:lnTo>
                    <a:lnTo>
                      <a:pt x="395" y="1017"/>
                    </a:lnTo>
                    <a:lnTo>
                      <a:pt x="395" y="1017"/>
                    </a:lnTo>
                    <a:lnTo>
                      <a:pt x="395" y="1009"/>
                    </a:lnTo>
                    <a:lnTo>
                      <a:pt x="395" y="1009"/>
                    </a:lnTo>
                    <a:lnTo>
                      <a:pt x="395" y="1009"/>
                    </a:lnTo>
                    <a:lnTo>
                      <a:pt x="395" y="1009"/>
                    </a:lnTo>
                    <a:lnTo>
                      <a:pt x="395" y="1009"/>
                    </a:lnTo>
                    <a:lnTo>
                      <a:pt x="395" y="1009"/>
                    </a:lnTo>
                    <a:lnTo>
                      <a:pt x="395" y="1009"/>
                    </a:lnTo>
                    <a:lnTo>
                      <a:pt x="395" y="1009"/>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25"/>
                    </a:lnTo>
                    <a:lnTo>
                      <a:pt x="403" y="1025"/>
                    </a:lnTo>
                    <a:lnTo>
                      <a:pt x="403" y="1025"/>
                    </a:lnTo>
                    <a:lnTo>
                      <a:pt x="403" y="1025"/>
                    </a:lnTo>
                    <a:lnTo>
                      <a:pt x="403" y="1033"/>
                    </a:lnTo>
                    <a:lnTo>
                      <a:pt x="403" y="1033"/>
                    </a:lnTo>
                    <a:lnTo>
                      <a:pt x="411" y="1033"/>
                    </a:lnTo>
                    <a:lnTo>
                      <a:pt x="411" y="1033"/>
                    </a:lnTo>
                    <a:lnTo>
                      <a:pt x="411" y="1033"/>
                    </a:lnTo>
                    <a:lnTo>
                      <a:pt x="411" y="1033"/>
                    </a:lnTo>
                    <a:lnTo>
                      <a:pt x="411" y="1033"/>
                    </a:lnTo>
                    <a:lnTo>
                      <a:pt x="411" y="1033"/>
                    </a:lnTo>
                    <a:lnTo>
                      <a:pt x="411" y="1041"/>
                    </a:lnTo>
                    <a:lnTo>
                      <a:pt x="411" y="1033"/>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50"/>
                    </a:lnTo>
                    <a:lnTo>
                      <a:pt x="411" y="1050"/>
                    </a:lnTo>
                    <a:lnTo>
                      <a:pt x="411" y="1050"/>
                    </a:lnTo>
                    <a:lnTo>
                      <a:pt x="411" y="1050"/>
                    </a:lnTo>
                    <a:lnTo>
                      <a:pt x="411" y="1050"/>
                    </a:lnTo>
                    <a:lnTo>
                      <a:pt x="411" y="1058"/>
                    </a:lnTo>
                    <a:lnTo>
                      <a:pt x="411" y="1050"/>
                    </a:lnTo>
                    <a:lnTo>
                      <a:pt x="411" y="1058"/>
                    </a:lnTo>
                    <a:lnTo>
                      <a:pt x="411" y="1066"/>
                    </a:lnTo>
                    <a:lnTo>
                      <a:pt x="411" y="1066"/>
                    </a:lnTo>
                    <a:lnTo>
                      <a:pt x="411" y="1074"/>
                    </a:lnTo>
                    <a:lnTo>
                      <a:pt x="411" y="1074"/>
                    </a:lnTo>
                    <a:lnTo>
                      <a:pt x="411" y="1074"/>
                    </a:lnTo>
                    <a:lnTo>
                      <a:pt x="411" y="1074"/>
                    </a:lnTo>
                    <a:lnTo>
                      <a:pt x="411" y="1074"/>
                    </a:lnTo>
                    <a:lnTo>
                      <a:pt x="411" y="1074"/>
                    </a:lnTo>
                    <a:lnTo>
                      <a:pt x="411" y="1074"/>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9" y="1082"/>
                    </a:lnTo>
                    <a:lnTo>
                      <a:pt x="419" y="1082"/>
                    </a:lnTo>
                    <a:lnTo>
                      <a:pt x="419" y="1082"/>
                    </a:lnTo>
                    <a:lnTo>
                      <a:pt x="419" y="1082"/>
                    </a:lnTo>
                    <a:lnTo>
                      <a:pt x="419" y="1082"/>
                    </a:lnTo>
                    <a:lnTo>
                      <a:pt x="419" y="1082"/>
                    </a:lnTo>
                    <a:lnTo>
                      <a:pt x="419" y="1090"/>
                    </a:lnTo>
                    <a:lnTo>
                      <a:pt x="419" y="1090"/>
                    </a:lnTo>
                    <a:lnTo>
                      <a:pt x="419" y="1090"/>
                    </a:lnTo>
                    <a:lnTo>
                      <a:pt x="419" y="1090"/>
                    </a:lnTo>
                    <a:lnTo>
                      <a:pt x="419" y="1090"/>
                    </a:lnTo>
                    <a:lnTo>
                      <a:pt x="419" y="1090"/>
                    </a:lnTo>
                    <a:lnTo>
                      <a:pt x="419" y="1090"/>
                    </a:lnTo>
                    <a:lnTo>
                      <a:pt x="419" y="1090"/>
                    </a:lnTo>
                    <a:lnTo>
                      <a:pt x="427" y="1090"/>
                    </a:lnTo>
                    <a:lnTo>
                      <a:pt x="427" y="1090"/>
                    </a:lnTo>
                    <a:lnTo>
                      <a:pt x="427" y="1090"/>
                    </a:lnTo>
                    <a:lnTo>
                      <a:pt x="427" y="1090"/>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35" y="1098"/>
                    </a:lnTo>
                    <a:lnTo>
                      <a:pt x="435" y="1098"/>
                    </a:lnTo>
                    <a:lnTo>
                      <a:pt x="435" y="1098"/>
                    </a:lnTo>
                    <a:lnTo>
                      <a:pt x="435" y="1106"/>
                    </a:lnTo>
                    <a:lnTo>
                      <a:pt x="435" y="1106"/>
                    </a:lnTo>
                    <a:lnTo>
                      <a:pt x="435" y="1106"/>
                    </a:lnTo>
                    <a:lnTo>
                      <a:pt x="435" y="1106"/>
                    </a:lnTo>
                    <a:lnTo>
                      <a:pt x="443" y="1106"/>
                    </a:lnTo>
                    <a:lnTo>
                      <a:pt x="443" y="1106"/>
                    </a:lnTo>
                    <a:lnTo>
                      <a:pt x="443" y="1106"/>
                    </a:lnTo>
                    <a:lnTo>
                      <a:pt x="451" y="1114"/>
                    </a:lnTo>
                    <a:lnTo>
                      <a:pt x="451" y="1122"/>
                    </a:lnTo>
                    <a:lnTo>
                      <a:pt x="451" y="1122"/>
                    </a:lnTo>
                    <a:lnTo>
                      <a:pt x="451" y="1122"/>
                    </a:lnTo>
                    <a:lnTo>
                      <a:pt x="451" y="1122"/>
                    </a:lnTo>
                    <a:lnTo>
                      <a:pt x="451" y="1122"/>
                    </a:lnTo>
                    <a:lnTo>
                      <a:pt x="451" y="1122"/>
                    </a:lnTo>
                    <a:lnTo>
                      <a:pt x="451" y="1122"/>
                    </a:lnTo>
                    <a:lnTo>
                      <a:pt x="451" y="1122"/>
                    </a:lnTo>
                    <a:lnTo>
                      <a:pt x="459" y="1122"/>
                    </a:lnTo>
                    <a:lnTo>
                      <a:pt x="459" y="1122"/>
                    </a:lnTo>
                    <a:lnTo>
                      <a:pt x="459" y="1122"/>
                    </a:lnTo>
                    <a:lnTo>
                      <a:pt x="459" y="1122"/>
                    </a:lnTo>
                    <a:lnTo>
                      <a:pt x="459" y="1122"/>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67" y="1130"/>
                    </a:lnTo>
                    <a:lnTo>
                      <a:pt x="467" y="1130"/>
                    </a:lnTo>
                    <a:lnTo>
                      <a:pt x="467" y="1130"/>
                    </a:lnTo>
                    <a:lnTo>
                      <a:pt x="467" y="1130"/>
                    </a:lnTo>
                    <a:lnTo>
                      <a:pt x="467" y="1130"/>
                    </a:lnTo>
                    <a:lnTo>
                      <a:pt x="467" y="1130"/>
                    </a:lnTo>
                    <a:lnTo>
                      <a:pt x="467" y="1130"/>
                    </a:lnTo>
                    <a:lnTo>
                      <a:pt x="467" y="1130"/>
                    </a:lnTo>
                    <a:lnTo>
                      <a:pt x="467" y="1130"/>
                    </a:lnTo>
                    <a:lnTo>
                      <a:pt x="475" y="1130"/>
                    </a:lnTo>
                    <a:lnTo>
                      <a:pt x="475" y="1130"/>
                    </a:lnTo>
                    <a:lnTo>
                      <a:pt x="475" y="1130"/>
                    </a:lnTo>
                    <a:lnTo>
                      <a:pt x="475" y="1130"/>
                    </a:lnTo>
                    <a:lnTo>
                      <a:pt x="475" y="1138"/>
                    </a:lnTo>
                    <a:lnTo>
                      <a:pt x="475" y="1138"/>
                    </a:lnTo>
                    <a:lnTo>
                      <a:pt x="475" y="1138"/>
                    </a:lnTo>
                    <a:lnTo>
                      <a:pt x="475" y="1138"/>
                    </a:lnTo>
                    <a:lnTo>
                      <a:pt x="475" y="1138"/>
                    </a:lnTo>
                    <a:lnTo>
                      <a:pt x="475" y="1138"/>
                    </a:lnTo>
                    <a:lnTo>
                      <a:pt x="475" y="1138"/>
                    </a:lnTo>
                    <a:lnTo>
                      <a:pt x="475" y="1138"/>
                    </a:lnTo>
                    <a:lnTo>
                      <a:pt x="475" y="1138"/>
                    </a:lnTo>
                    <a:lnTo>
                      <a:pt x="483" y="1138"/>
                    </a:lnTo>
                    <a:lnTo>
                      <a:pt x="475"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92" y="1138"/>
                    </a:lnTo>
                    <a:lnTo>
                      <a:pt x="492" y="1138"/>
                    </a:lnTo>
                    <a:lnTo>
                      <a:pt x="492" y="1138"/>
                    </a:lnTo>
                    <a:lnTo>
                      <a:pt x="492" y="1138"/>
                    </a:lnTo>
                    <a:lnTo>
                      <a:pt x="492" y="1138"/>
                    </a:lnTo>
                    <a:lnTo>
                      <a:pt x="492" y="1138"/>
                    </a:lnTo>
                    <a:lnTo>
                      <a:pt x="492" y="1130"/>
                    </a:lnTo>
                    <a:lnTo>
                      <a:pt x="492" y="1130"/>
                    </a:lnTo>
                    <a:lnTo>
                      <a:pt x="492" y="1130"/>
                    </a:lnTo>
                    <a:lnTo>
                      <a:pt x="492" y="1130"/>
                    </a:lnTo>
                    <a:lnTo>
                      <a:pt x="492" y="1130"/>
                    </a:lnTo>
                    <a:lnTo>
                      <a:pt x="492" y="1130"/>
                    </a:lnTo>
                    <a:lnTo>
                      <a:pt x="492" y="1130"/>
                    </a:lnTo>
                    <a:lnTo>
                      <a:pt x="492" y="1130"/>
                    </a:lnTo>
                    <a:lnTo>
                      <a:pt x="492" y="1130"/>
                    </a:lnTo>
                    <a:lnTo>
                      <a:pt x="500" y="1130"/>
                    </a:lnTo>
                    <a:lnTo>
                      <a:pt x="500" y="1130"/>
                    </a:lnTo>
                    <a:lnTo>
                      <a:pt x="500" y="1130"/>
                    </a:lnTo>
                    <a:lnTo>
                      <a:pt x="500" y="1130"/>
                    </a:lnTo>
                    <a:lnTo>
                      <a:pt x="500" y="1138"/>
                    </a:lnTo>
                    <a:lnTo>
                      <a:pt x="500" y="1138"/>
                    </a:lnTo>
                    <a:lnTo>
                      <a:pt x="500" y="1138"/>
                    </a:lnTo>
                    <a:lnTo>
                      <a:pt x="500" y="1138"/>
                    </a:lnTo>
                    <a:lnTo>
                      <a:pt x="500" y="1138"/>
                    </a:lnTo>
                    <a:lnTo>
                      <a:pt x="500" y="1130"/>
                    </a:lnTo>
                    <a:lnTo>
                      <a:pt x="500" y="1130"/>
                    </a:lnTo>
                    <a:lnTo>
                      <a:pt x="500" y="1130"/>
                    </a:lnTo>
                    <a:lnTo>
                      <a:pt x="500" y="1130"/>
                    </a:lnTo>
                    <a:lnTo>
                      <a:pt x="500" y="1130"/>
                    </a:lnTo>
                    <a:lnTo>
                      <a:pt x="500" y="1130"/>
                    </a:lnTo>
                    <a:lnTo>
                      <a:pt x="500" y="1130"/>
                    </a:lnTo>
                    <a:lnTo>
                      <a:pt x="500" y="1130"/>
                    </a:lnTo>
                    <a:lnTo>
                      <a:pt x="508" y="1130"/>
                    </a:lnTo>
                    <a:lnTo>
                      <a:pt x="508" y="1130"/>
                    </a:lnTo>
                    <a:lnTo>
                      <a:pt x="508" y="1130"/>
                    </a:lnTo>
                    <a:lnTo>
                      <a:pt x="508" y="1130"/>
                    </a:lnTo>
                    <a:lnTo>
                      <a:pt x="516" y="1130"/>
                    </a:lnTo>
                    <a:lnTo>
                      <a:pt x="516" y="1138"/>
                    </a:lnTo>
                    <a:lnTo>
                      <a:pt x="516" y="1138"/>
                    </a:lnTo>
                    <a:lnTo>
                      <a:pt x="524" y="1138"/>
                    </a:lnTo>
                    <a:lnTo>
                      <a:pt x="524" y="1138"/>
                    </a:lnTo>
                    <a:lnTo>
                      <a:pt x="524" y="1138"/>
                    </a:lnTo>
                    <a:lnTo>
                      <a:pt x="524" y="1146"/>
                    </a:lnTo>
                    <a:lnTo>
                      <a:pt x="532" y="1154"/>
                    </a:lnTo>
                    <a:lnTo>
                      <a:pt x="532" y="1154"/>
                    </a:lnTo>
                    <a:lnTo>
                      <a:pt x="532" y="1154"/>
                    </a:lnTo>
                    <a:lnTo>
                      <a:pt x="532" y="1154"/>
                    </a:lnTo>
                    <a:lnTo>
                      <a:pt x="532" y="1163"/>
                    </a:lnTo>
                    <a:lnTo>
                      <a:pt x="532" y="1154"/>
                    </a:lnTo>
                    <a:lnTo>
                      <a:pt x="532" y="1154"/>
                    </a:lnTo>
                    <a:lnTo>
                      <a:pt x="532" y="1163"/>
                    </a:lnTo>
                    <a:lnTo>
                      <a:pt x="532" y="1163"/>
                    </a:lnTo>
                    <a:lnTo>
                      <a:pt x="532" y="1163"/>
                    </a:lnTo>
                    <a:lnTo>
                      <a:pt x="532" y="1163"/>
                    </a:lnTo>
                    <a:lnTo>
                      <a:pt x="532" y="1163"/>
                    </a:lnTo>
                    <a:lnTo>
                      <a:pt x="532" y="1163"/>
                    </a:lnTo>
                    <a:lnTo>
                      <a:pt x="532" y="1163"/>
                    </a:lnTo>
                    <a:lnTo>
                      <a:pt x="540" y="1163"/>
                    </a:lnTo>
                    <a:lnTo>
                      <a:pt x="540" y="1163"/>
                    </a:lnTo>
                    <a:lnTo>
                      <a:pt x="540" y="1171"/>
                    </a:lnTo>
                    <a:lnTo>
                      <a:pt x="540" y="1171"/>
                    </a:lnTo>
                    <a:lnTo>
                      <a:pt x="540" y="1171"/>
                    </a:lnTo>
                    <a:lnTo>
                      <a:pt x="540" y="1171"/>
                    </a:lnTo>
                    <a:lnTo>
                      <a:pt x="540" y="1171"/>
                    </a:lnTo>
                    <a:lnTo>
                      <a:pt x="540" y="1171"/>
                    </a:lnTo>
                    <a:lnTo>
                      <a:pt x="540" y="1171"/>
                    </a:lnTo>
                    <a:lnTo>
                      <a:pt x="532" y="1171"/>
                    </a:lnTo>
                    <a:lnTo>
                      <a:pt x="532" y="1171"/>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40" y="1179"/>
                    </a:lnTo>
                    <a:lnTo>
                      <a:pt x="540" y="1187"/>
                    </a:lnTo>
                    <a:lnTo>
                      <a:pt x="540" y="1187"/>
                    </a:lnTo>
                    <a:lnTo>
                      <a:pt x="540" y="1187"/>
                    </a:lnTo>
                    <a:lnTo>
                      <a:pt x="540" y="1187"/>
                    </a:lnTo>
                    <a:lnTo>
                      <a:pt x="532" y="1179"/>
                    </a:lnTo>
                    <a:lnTo>
                      <a:pt x="532" y="1179"/>
                    </a:lnTo>
                    <a:lnTo>
                      <a:pt x="532" y="1187"/>
                    </a:lnTo>
                    <a:lnTo>
                      <a:pt x="532" y="1187"/>
                    </a:lnTo>
                    <a:lnTo>
                      <a:pt x="532" y="1187"/>
                    </a:lnTo>
                    <a:lnTo>
                      <a:pt x="532" y="1187"/>
                    </a:lnTo>
                    <a:lnTo>
                      <a:pt x="532" y="1195"/>
                    </a:lnTo>
                    <a:lnTo>
                      <a:pt x="532" y="1203"/>
                    </a:lnTo>
                    <a:lnTo>
                      <a:pt x="532" y="1203"/>
                    </a:lnTo>
                    <a:lnTo>
                      <a:pt x="524" y="1203"/>
                    </a:lnTo>
                    <a:lnTo>
                      <a:pt x="524" y="1203"/>
                    </a:lnTo>
                    <a:lnTo>
                      <a:pt x="524" y="1211"/>
                    </a:lnTo>
                    <a:lnTo>
                      <a:pt x="524" y="1211"/>
                    </a:lnTo>
                    <a:lnTo>
                      <a:pt x="524" y="1211"/>
                    </a:lnTo>
                    <a:lnTo>
                      <a:pt x="524" y="1211"/>
                    </a:lnTo>
                    <a:lnTo>
                      <a:pt x="524" y="1211"/>
                    </a:lnTo>
                    <a:lnTo>
                      <a:pt x="524" y="1211"/>
                    </a:lnTo>
                    <a:lnTo>
                      <a:pt x="516" y="1211"/>
                    </a:lnTo>
                    <a:lnTo>
                      <a:pt x="516" y="1211"/>
                    </a:lnTo>
                    <a:lnTo>
                      <a:pt x="516" y="1211"/>
                    </a:lnTo>
                    <a:lnTo>
                      <a:pt x="516" y="1211"/>
                    </a:lnTo>
                    <a:lnTo>
                      <a:pt x="516" y="1211"/>
                    </a:lnTo>
                    <a:lnTo>
                      <a:pt x="516" y="1211"/>
                    </a:lnTo>
                    <a:lnTo>
                      <a:pt x="516" y="1211"/>
                    </a:lnTo>
                    <a:lnTo>
                      <a:pt x="516" y="1211"/>
                    </a:lnTo>
                    <a:lnTo>
                      <a:pt x="508" y="1211"/>
                    </a:lnTo>
                    <a:lnTo>
                      <a:pt x="508" y="1211"/>
                    </a:lnTo>
                    <a:lnTo>
                      <a:pt x="508" y="1211"/>
                    </a:lnTo>
                    <a:lnTo>
                      <a:pt x="508" y="1211"/>
                    </a:lnTo>
                    <a:lnTo>
                      <a:pt x="508" y="1203"/>
                    </a:lnTo>
                    <a:lnTo>
                      <a:pt x="508" y="1203"/>
                    </a:lnTo>
                    <a:lnTo>
                      <a:pt x="508" y="1203"/>
                    </a:lnTo>
                    <a:lnTo>
                      <a:pt x="508" y="1203"/>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0" y="1211"/>
                    </a:lnTo>
                    <a:lnTo>
                      <a:pt x="500" y="1211"/>
                    </a:lnTo>
                    <a:lnTo>
                      <a:pt x="500" y="1211"/>
                    </a:lnTo>
                    <a:lnTo>
                      <a:pt x="500" y="1211"/>
                    </a:lnTo>
                    <a:lnTo>
                      <a:pt x="500" y="1219"/>
                    </a:lnTo>
                    <a:lnTo>
                      <a:pt x="500" y="1211"/>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8" y="1219"/>
                    </a:lnTo>
                    <a:lnTo>
                      <a:pt x="500" y="1227"/>
                    </a:lnTo>
                    <a:lnTo>
                      <a:pt x="500" y="1219"/>
                    </a:lnTo>
                    <a:lnTo>
                      <a:pt x="500" y="1219"/>
                    </a:lnTo>
                    <a:lnTo>
                      <a:pt x="508" y="1219"/>
                    </a:lnTo>
                    <a:lnTo>
                      <a:pt x="508" y="1219"/>
                    </a:lnTo>
                    <a:lnTo>
                      <a:pt x="508" y="1219"/>
                    </a:lnTo>
                    <a:lnTo>
                      <a:pt x="508" y="1227"/>
                    </a:lnTo>
                    <a:lnTo>
                      <a:pt x="508" y="1219"/>
                    </a:lnTo>
                    <a:lnTo>
                      <a:pt x="508" y="1219"/>
                    </a:lnTo>
                    <a:lnTo>
                      <a:pt x="508" y="1219"/>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35"/>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8" y="1235"/>
                    </a:lnTo>
                    <a:lnTo>
                      <a:pt x="508" y="1235"/>
                    </a:lnTo>
                    <a:lnTo>
                      <a:pt x="508" y="1235"/>
                    </a:lnTo>
                    <a:lnTo>
                      <a:pt x="508" y="1235"/>
                    </a:lnTo>
                    <a:lnTo>
                      <a:pt x="508" y="1235"/>
                    </a:lnTo>
                    <a:lnTo>
                      <a:pt x="508" y="1235"/>
                    </a:lnTo>
                    <a:lnTo>
                      <a:pt x="508" y="1235"/>
                    </a:lnTo>
                    <a:lnTo>
                      <a:pt x="508" y="1235"/>
                    </a:lnTo>
                    <a:lnTo>
                      <a:pt x="508" y="1243"/>
                    </a:lnTo>
                    <a:lnTo>
                      <a:pt x="508" y="1235"/>
                    </a:lnTo>
                    <a:lnTo>
                      <a:pt x="508" y="1235"/>
                    </a:lnTo>
                    <a:lnTo>
                      <a:pt x="508" y="1243"/>
                    </a:lnTo>
                    <a:lnTo>
                      <a:pt x="508" y="1243"/>
                    </a:lnTo>
                    <a:lnTo>
                      <a:pt x="508" y="1243"/>
                    </a:lnTo>
                    <a:lnTo>
                      <a:pt x="508" y="1243"/>
                    </a:lnTo>
                    <a:lnTo>
                      <a:pt x="508" y="1243"/>
                    </a:lnTo>
                    <a:lnTo>
                      <a:pt x="508" y="1243"/>
                    </a:lnTo>
                    <a:lnTo>
                      <a:pt x="508" y="1243"/>
                    </a:lnTo>
                    <a:lnTo>
                      <a:pt x="508" y="1251"/>
                    </a:lnTo>
                    <a:lnTo>
                      <a:pt x="508" y="1251"/>
                    </a:lnTo>
                    <a:lnTo>
                      <a:pt x="508" y="1251"/>
                    </a:lnTo>
                    <a:lnTo>
                      <a:pt x="508" y="1251"/>
                    </a:lnTo>
                    <a:lnTo>
                      <a:pt x="508" y="1251"/>
                    </a:lnTo>
                    <a:lnTo>
                      <a:pt x="508" y="1251"/>
                    </a:lnTo>
                    <a:lnTo>
                      <a:pt x="516" y="1251"/>
                    </a:lnTo>
                    <a:lnTo>
                      <a:pt x="516" y="1251"/>
                    </a:lnTo>
                    <a:lnTo>
                      <a:pt x="508" y="1259"/>
                    </a:lnTo>
                    <a:lnTo>
                      <a:pt x="508" y="1259"/>
                    </a:lnTo>
                    <a:lnTo>
                      <a:pt x="516" y="1259"/>
                    </a:lnTo>
                    <a:lnTo>
                      <a:pt x="516" y="1259"/>
                    </a:lnTo>
                    <a:lnTo>
                      <a:pt x="516" y="1259"/>
                    </a:lnTo>
                    <a:lnTo>
                      <a:pt x="516" y="1259"/>
                    </a:lnTo>
                    <a:lnTo>
                      <a:pt x="516" y="1259"/>
                    </a:lnTo>
                    <a:lnTo>
                      <a:pt x="516" y="1259"/>
                    </a:lnTo>
                    <a:lnTo>
                      <a:pt x="508" y="1259"/>
                    </a:lnTo>
                    <a:lnTo>
                      <a:pt x="516" y="1259"/>
                    </a:lnTo>
                    <a:lnTo>
                      <a:pt x="516" y="1259"/>
                    </a:lnTo>
                    <a:lnTo>
                      <a:pt x="516" y="1259"/>
                    </a:lnTo>
                    <a:lnTo>
                      <a:pt x="516" y="1259"/>
                    </a:lnTo>
                    <a:lnTo>
                      <a:pt x="516" y="1259"/>
                    </a:lnTo>
                    <a:lnTo>
                      <a:pt x="516" y="1259"/>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75"/>
                    </a:lnTo>
                    <a:lnTo>
                      <a:pt x="516" y="1275"/>
                    </a:lnTo>
                    <a:lnTo>
                      <a:pt x="516" y="1275"/>
                    </a:lnTo>
                    <a:lnTo>
                      <a:pt x="516" y="1275"/>
                    </a:lnTo>
                    <a:lnTo>
                      <a:pt x="516" y="1275"/>
                    </a:lnTo>
                    <a:lnTo>
                      <a:pt x="516" y="1275"/>
                    </a:lnTo>
                    <a:lnTo>
                      <a:pt x="516" y="1275"/>
                    </a:lnTo>
                    <a:lnTo>
                      <a:pt x="516" y="1275"/>
                    </a:lnTo>
                    <a:lnTo>
                      <a:pt x="516" y="1284"/>
                    </a:lnTo>
                    <a:lnTo>
                      <a:pt x="516" y="1275"/>
                    </a:lnTo>
                    <a:lnTo>
                      <a:pt x="516" y="1284"/>
                    </a:lnTo>
                    <a:lnTo>
                      <a:pt x="516" y="1284"/>
                    </a:lnTo>
                    <a:lnTo>
                      <a:pt x="516" y="1284"/>
                    </a:lnTo>
                    <a:lnTo>
                      <a:pt x="516" y="1284"/>
                    </a:lnTo>
                    <a:lnTo>
                      <a:pt x="516" y="1284"/>
                    </a:lnTo>
                    <a:lnTo>
                      <a:pt x="524" y="1284"/>
                    </a:lnTo>
                    <a:lnTo>
                      <a:pt x="524" y="1284"/>
                    </a:lnTo>
                    <a:lnTo>
                      <a:pt x="524" y="1284"/>
                    </a:lnTo>
                    <a:lnTo>
                      <a:pt x="524" y="1284"/>
                    </a:lnTo>
                    <a:lnTo>
                      <a:pt x="524" y="1284"/>
                    </a:lnTo>
                    <a:lnTo>
                      <a:pt x="524" y="1284"/>
                    </a:lnTo>
                    <a:lnTo>
                      <a:pt x="524" y="1284"/>
                    </a:lnTo>
                    <a:lnTo>
                      <a:pt x="524" y="1292"/>
                    </a:lnTo>
                    <a:lnTo>
                      <a:pt x="524" y="1292"/>
                    </a:lnTo>
                    <a:lnTo>
                      <a:pt x="524" y="1292"/>
                    </a:lnTo>
                    <a:lnTo>
                      <a:pt x="532" y="1292"/>
                    </a:lnTo>
                    <a:lnTo>
                      <a:pt x="532" y="1292"/>
                    </a:lnTo>
                    <a:lnTo>
                      <a:pt x="532" y="1292"/>
                    </a:lnTo>
                    <a:lnTo>
                      <a:pt x="532" y="1292"/>
                    </a:lnTo>
                    <a:lnTo>
                      <a:pt x="532" y="1292"/>
                    </a:lnTo>
                    <a:lnTo>
                      <a:pt x="532" y="1300"/>
                    </a:lnTo>
                    <a:lnTo>
                      <a:pt x="540" y="1300"/>
                    </a:lnTo>
                    <a:lnTo>
                      <a:pt x="540" y="1300"/>
                    </a:lnTo>
                    <a:lnTo>
                      <a:pt x="548" y="1300"/>
                    </a:lnTo>
                    <a:lnTo>
                      <a:pt x="548" y="1300"/>
                    </a:lnTo>
                    <a:lnTo>
                      <a:pt x="548" y="1300"/>
                    </a:lnTo>
                    <a:lnTo>
                      <a:pt x="548" y="1308"/>
                    </a:lnTo>
                    <a:lnTo>
                      <a:pt x="556" y="1308"/>
                    </a:lnTo>
                    <a:lnTo>
                      <a:pt x="556" y="1308"/>
                    </a:lnTo>
                    <a:lnTo>
                      <a:pt x="556" y="1308"/>
                    </a:lnTo>
                    <a:lnTo>
                      <a:pt x="556" y="1308"/>
                    </a:lnTo>
                    <a:lnTo>
                      <a:pt x="556" y="1308"/>
                    </a:lnTo>
                    <a:lnTo>
                      <a:pt x="556" y="1308"/>
                    </a:lnTo>
                    <a:lnTo>
                      <a:pt x="564" y="1316"/>
                    </a:lnTo>
                    <a:lnTo>
                      <a:pt x="564" y="1316"/>
                    </a:lnTo>
                    <a:lnTo>
                      <a:pt x="564" y="1316"/>
                    </a:lnTo>
                    <a:lnTo>
                      <a:pt x="564" y="1316"/>
                    </a:lnTo>
                    <a:lnTo>
                      <a:pt x="564" y="1316"/>
                    </a:lnTo>
                    <a:lnTo>
                      <a:pt x="572" y="1324"/>
                    </a:lnTo>
                    <a:lnTo>
                      <a:pt x="572" y="1324"/>
                    </a:lnTo>
                    <a:lnTo>
                      <a:pt x="572" y="1324"/>
                    </a:lnTo>
                    <a:lnTo>
                      <a:pt x="572" y="1332"/>
                    </a:lnTo>
                    <a:lnTo>
                      <a:pt x="572" y="1332"/>
                    </a:lnTo>
                    <a:lnTo>
                      <a:pt x="572" y="1332"/>
                    </a:lnTo>
                    <a:lnTo>
                      <a:pt x="572" y="1332"/>
                    </a:lnTo>
                    <a:lnTo>
                      <a:pt x="580" y="1332"/>
                    </a:lnTo>
                    <a:lnTo>
                      <a:pt x="580" y="1332"/>
                    </a:lnTo>
                    <a:lnTo>
                      <a:pt x="580" y="1340"/>
                    </a:lnTo>
                    <a:lnTo>
                      <a:pt x="580" y="1340"/>
                    </a:lnTo>
                    <a:lnTo>
                      <a:pt x="580" y="1340"/>
                    </a:lnTo>
                    <a:lnTo>
                      <a:pt x="580" y="1340"/>
                    </a:lnTo>
                    <a:lnTo>
                      <a:pt x="580" y="1340"/>
                    </a:lnTo>
                    <a:lnTo>
                      <a:pt x="580" y="1340"/>
                    </a:lnTo>
                    <a:lnTo>
                      <a:pt x="580" y="1340"/>
                    </a:lnTo>
                    <a:lnTo>
                      <a:pt x="580" y="1340"/>
                    </a:lnTo>
                    <a:lnTo>
                      <a:pt x="580" y="1340"/>
                    </a:lnTo>
                    <a:lnTo>
                      <a:pt x="588" y="1340"/>
                    </a:lnTo>
                    <a:lnTo>
                      <a:pt x="588" y="1340"/>
                    </a:lnTo>
                    <a:lnTo>
                      <a:pt x="588" y="1348"/>
                    </a:lnTo>
                    <a:lnTo>
                      <a:pt x="596" y="1348"/>
                    </a:lnTo>
                    <a:lnTo>
                      <a:pt x="596" y="1348"/>
                    </a:lnTo>
                    <a:lnTo>
                      <a:pt x="596" y="1348"/>
                    </a:lnTo>
                    <a:lnTo>
                      <a:pt x="596" y="1348"/>
                    </a:lnTo>
                    <a:lnTo>
                      <a:pt x="596" y="1348"/>
                    </a:lnTo>
                    <a:lnTo>
                      <a:pt x="596" y="1348"/>
                    </a:lnTo>
                    <a:lnTo>
                      <a:pt x="701" y="1348"/>
                    </a:lnTo>
                    <a:lnTo>
                      <a:pt x="693" y="1348"/>
                    </a:lnTo>
                    <a:lnTo>
                      <a:pt x="693" y="0"/>
                    </a:lnTo>
                    <a:lnTo>
                      <a:pt x="701" y="0"/>
                    </a:lnTo>
                    <a:lnTo>
                      <a:pt x="677" y="0"/>
                    </a:lnTo>
                    <a:lnTo>
                      <a:pt x="669" y="0"/>
                    </a:lnTo>
                    <a:lnTo>
                      <a:pt x="653" y="0"/>
                    </a:lnTo>
                    <a:lnTo>
                      <a:pt x="653" y="0"/>
                    </a:lnTo>
                    <a:lnTo>
                      <a:pt x="645" y="0"/>
                    </a:lnTo>
                    <a:lnTo>
                      <a:pt x="645" y="0"/>
                    </a:lnTo>
                    <a:lnTo>
                      <a:pt x="645" y="0"/>
                    </a:lnTo>
                    <a:lnTo>
                      <a:pt x="645" y="0"/>
                    </a:lnTo>
                    <a:lnTo>
                      <a:pt x="629" y="0"/>
                    </a:lnTo>
                    <a:lnTo>
                      <a:pt x="612" y="0"/>
                    </a:lnTo>
                    <a:lnTo>
                      <a:pt x="580" y="0"/>
                    </a:lnTo>
                    <a:lnTo>
                      <a:pt x="556" y="0"/>
                    </a:lnTo>
                    <a:lnTo>
                      <a:pt x="548" y="0"/>
                    </a:lnTo>
                    <a:lnTo>
                      <a:pt x="548" y="0"/>
                    </a:lnTo>
                    <a:lnTo>
                      <a:pt x="524" y="0"/>
                    </a:lnTo>
                    <a:lnTo>
                      <a:pt x="516" y="0"/>
                    </a:lnTo>
                    <a:lnTo>
                      <a:pt x="500" y="0"/>
                    </a:lnTo>
                    <a:lnTo>
                      <a:pt x="500" y="0"/>
                    </a:lnTo>
                    <a:lnTo>
                      <a:pt x="467" y="0"/>
                    </a:lnTo>
                    <a:lnTo>
                      <a:pt x="451" y="0"/>
                    </a:lnTo>
                    <a:lnTo>
                      <a:pt x="435" y="0"/>
                    </a:lnTo>
                    <a:lnTo>
                      <a:pt x="435" y="0"/>
                    </a:lnTo>
                    <a:lnTo>
                      <a:pt x="403" y="0"/>
                    </a:lnTo>
                    <a:lnTo>
                      <a:pt x="363" y="0"/>
                    </a:lnTo>
                    <a:lnTo>
                      <a:pt x="346" y="0"/>
                    </a:lnTo>
                    <a:lnTo>
                      <a:pt x="346" y="0"/>
                    </a:lnTo>
                    <a:lnTo>
                      <a:pt x="314" y="0"/>
                    </a:lnTo>
                    <a:lnTo>
                      <a:pt x="306" y="0"/>
                    </a:lnTo>
                    <a:lnTo>
                      <a:pt x="306" y="0"/>
                    </a:lnTo>
                    <a:lnTo>
                      <a:pt x="306" y="0"/>
                    </a:lnTo>
                    <a:lnTo>
                      <a:pt x="306" y="0"/>
                    </a:lnTo>
                    <a:lnTo>
                      <a:pt x="298" y="0"/>
                    </a:lnTo>
                    <a:lnTo>
                      <a:pt x="298" y="0"/>
                    </a:lnTo>
                    <a:lnTo>
                      <a:pt x="298" y="0"/>
                    </a:lnTo>
                    <a:lnTo>
                      <a:pt x="298" y="0"/>
                    </a:lnTo>
                    <a:lnTo>
                      <a:pt x="290" y="0"/>
                    </a:lnTo>
                    <a:lnTo>
                      <a:pt x="282" y="0"/>
                    </a:lnTo>
                    <a:lnTo>
                      <a:pt x="282" y="0"/>
                    </a:lnTo>
                    <a:lnTo>
                      <a:pt x="266" y="0"/>
                    </a:lnTo>
                    <a:lnTo>
                      <a:pt x="250" y="0"/>
                    </a:lnTo>
                    <a:lnTo>
                      <a:pt x="234" y="0"/>
                    </a:lnTo>
                    <a:lnTo>
                      <a:pt x="226" y="0"/>
                    </a:lnTo>
                    <a:lnTo>
                      <a:pt x="209" y="0"/>
                    </a:lnTo>
                    <a:lnTo>
                      <a:pt x="201" y="0"/>
                    </a:lnTo>
                    <a:lnTo>
                      <a:pt x="185" y="0"/>
                    </a:lnTo>
                    <a:lnTo>
                      <a:pt x="185" y="0"/>
                    </a:lnTo>
                    <a:lnTo>
                      <a:pt x="185" y="0"/>
                    </a:lnTo>
                    <a:lnTo>
                      <a:pt x="177" y="0"/>
                    </a:lnTo>
                    <a:lnTo>
                      <a:pt x="16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7" name="Freeform 3083"/>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8" name="Freeform 3084"/>
              <p:cNvSpPr>
                <a:spLocks noEditPoints="1"/>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9" name="Freeform 3085"/>
              <p:cNvSpPr>
                <a:spLocks/>
              </p:cNvSpPr>
              <p:nvPr/>
            </p:nvSpPr>
            <p:spPr bwMode="auto">
              <a:xfrm>
                <a:off x="3263" y="3140"/>
                <a:ext cx="8" cy="9"/>
              </a:xfrm>
              <a:custGeom>
                <a:avLst/>
                <a:gdLst/>
                <a:ahLst/>
                <a:cxnLst>
                  <a:cxn ang="0">
                    <a:pos x="8" y="9"/>
                  </a:cxn>
                  <a:cxn ang="0">
                    <a:pos x="8" y="9"/>
                  </a:cxn>
                  <a:cxn ang="0">
                    <a:pos x="8" y="9"/>
                  </a:cxn>
                  <a:cxn ang="0">
                    <a:pos x="8" y="9"/>
                  </a:cxn>
                  <a:cxn ang="0">
                    <a:pos x="0" y="9"/>
                  </a:cxn>
                  <a:cxn ang="0">
                    <a:pos x="0" y="9"/>
                  </a:cxn>
                  <a:cxn ang="0">
                    <a:pos x="0" y="0"/>
                  </a:cxn>
                  <a:cxn ang="0">
                    <a:pos x="0" y="0"/>
                  </a:cxn>
                  <a:cxn ang="0">
                    <a:pos x="0" y="0"/>
                  </a:cxn>
                  <a:cxn ang="0">
                    <a:pos x="0" y="0"/>
                  </a:cxn>
                  <a:cxn ang="0">
                    <a:pos x="0" y="0"/>
                  </a:cxn>
                  <a:cxn ang="0">
                    <a:pos x="8" y="0"/>
                  </a:cxn>
                  <a:cxn ang="0">
                    <a:pos x="8" y="0"/>
                  </a:cxn>
                  <a:cxn ang="0">
                    <a:pos x="8" y="0"/>
                  </a:cxn>
                  <a:cxn ang="0">
                    <a:pos x="8" y="0"/>
                  </a:cxn>
                  <a:cxn ang="0">
                    <a:pos x="8" y="9"/>
                  </a:cxn>
                </a:cxnLst>
                <a:rect l="0" t="0" r="r" b="b"/>
                <a:pathLst>
                  <a:path w="8" h="9">
                    <a:moveTo>
                      <a:pt x="8" y="9"/>
                    </a:moveTo>
                    <a:lnTo>
                      <a:pt x="8" y="9"/>
                    </a:lnTo>
                    <a:lnTo>
                      <a:pt x="8" y="9"/>
                    </a:lnTo>
                    <a:lnTo>
                      <a:pt x="8" y="9"/>
                    </a:lnTo>
                    <a:lnTo>
                      <a:pt x="0" y="9"/>
                    </a:lnTo>
                    <a:lnTo>
                      <a:pt x="0" y="9"/>
                    </a:lnTo>
                    <a:lnTo>
                      <a:pt x="0" y="0"/>
                    </a:lnTo>
                    <a:lnTo>
                      <a:pt x="0" y="0"/>
                    </a:lnTo>
                    <a:lnTo>
                      <a:pt x="0" y="0"/>
                    </a:lnTo>
                    <a:lnTo>
                      <a:pt x="0" y="0"/>
                    </a:lnTo>
                    <a:lnTo>
                      <a:pt x="0" y="0"/>
                    </a:lnTo>
                    <a:lnTo>
                      <a:pt x="8" y="0"/>
                    </a:lnTo>
                    <a:lnTo>
                      <a:pt x="8" y="0"/>
                    </a:lnTo>
                    <a:lnTo>
                      <a:pt x="8" y="0"/>
                    </a:lnTo>
                    <a:lnTo>
                      <a:pt x="8" y="0"/>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0" name="Freeform 3086"/>
              <p:cNvSpPr>
                <a:spLocks noEditPoints="1"/>
              </p:cNvSpPr>
              <p:nvPr/>
            </p:nvSpPr>
            <p:spPr bwMode="auto">
              <a:xfrm>
                <a:off x="3263" y="3140"/>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9"/>
                  </a:cxn>
                  <a:cxn ang="0">
                    <a:pos x="8" y="0"/>
                  </a:cxn>
                </a:cxnLst>
                <a:rect l="0" t="0" r="r" b="b"/>
                <a:pathLst>
                  <a:path w="8" h="9">
                    <a:moveTo>
                      <a:pt x="8" y="9"/>
                    </a:move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9"/>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8" y="9"/>
                    </a:lnTo>
                    <a:lnTo>
                      <a:pt x="8" y="9"/>
                    </a:lnTo>
                    <a:lnTo>
                      <a:pt x="8" y="9"/>
                    </a:lnTo>
                    <a:lnTo>
                      <a:pt x="8" y="9"/>
                    </a:lnTo>
                    <a:lnTo>
                      <a:pt x="8" y="0"/>
                    </a:lnTo>
                    <a:lnTo>
                      <a:pt x="8" y="0"/>
                    </a:lnTo>
                    <a:lnTo>
                      <a:pt x="8" y="0"/>
                    </a:lnTo>
                    <a:lnTo>
                      <a:pt x="8"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1" name="Freeform 3087"/>
              <p:cNvSpPr>
                <a:spLocks/>
              </p:cNvSpPr>
              <p:nvPr/>
            </p:nvSpPr>
            <p:spPr bwMode="auto">
              <a:xfrm>
                <a:off x="3279" y="314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2" name="Freeform 3088"/>
              <p:cNvSpPr>
                <a:spLocks noEditPoints="1"/>
              </p:cNvSpPr>
              <p:nvPr/>
            </p:nvSpPr>
            <p:spPr bwMode="auto">
              <a:xfrm>
                <a:off x="3279" y="314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close/>
                    <a:moveTo>
                      <a:pt x="0" y="0"/>
                    </a:move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3" name="Freeform 3089"/>
              <p:cNvSpPr>
                <a:spLocks/>
              </p:cNvSpPr>
              <p:nvPr/>
            </p:nvSpPr>
            <p:spPr bwMode="auto">
              <a:xfrm>
                <a:off x="3134" y="647"/>
                <a:ext cx="427" cy="1"/>
              </a:xfrm>
              <a:custGeom>
                <a:avLst/>
                <a:gdLst/>
                <a:ahLst/>
                <a:cxnLst>
                  <a:cxn ang="0">
                    <a:pos x="427" y="0"/>
                  </a:cxn>
                  <a:cxn ang="0">
                    <a:pos x="419" y="0"/>
                  </a:cxn>
                  <a:cxn ang="0">
                    <a:pos x="403" y="0"/>
                  </a:cxn>
                  <a:cxn ang="0">
                    <a:pos x="379" y="0"/>
                  </a:cxn>
                  <a:cxn ang="0">
                    <a:pos x="145" y="0"/>
                  </a:cxn>
                  <a:cxn ang="0">
                    <a:pos x="145" y="0"/>
                  </a:cxn>
                  <a:cxn ang="0">
                    <a:pos x="145"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427" y="0"/>
                  </a:cxn>
                  <a:cxn ang="0">
                    <a:pos x="427" y="0"/>
                  </a:cxn>
                </a:cxnLst>
                <a:rect l="0" t="0" r="r" b="b"/>
                <a:pathLst>
                  <a:path w="427">
                    <a:moveTo>
                      <a:pt x="427" y="0"/>
                    </a:moveTo>
                    <a:lnTo>
                      <a:pt x="419" y="0"/>
                    </a:lnTo>
                    <a:lnTo>
                      <a:pt x="403" y="0"/>
                    </a:lnTo>
                    <a:lnTo>
                      <a:pt x="379" y="0"/>
                    </a:lnTo>
                    <a:lnTo>
                      <a:pt x="145" y="0"/>
                    </a:lnTo>
                    <a:lnTo>
                      <a:pt x="145" y="0"/>
                    </a:lnTo>
                    <a:lnTo>
                      <a:pt x="145"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427" y="0"/>
                    </a:lnTo>
                    <a:lnTo>
                      <a:pt x="42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4" name="Freeform 3090"/>
              <p:cNvSpPr>
                <a:spLocks noEditPoints="1"/>
              </p:cNvSpPr>
              <p:nvPr/>
            </p:nvSpPr>
            <p:spPr bwMode="auto">
              <a:xfrm>
                <a:off x="3134" y="639"/>
                <a:ext cx="427" cy="8"/>
              </a:xfrm>
              <a:custGeom>
                <a:avLst/>
                <a:gdLst/>
                <a:ahLst/>
                <a:cxnLst>
                  <a:cxn ang="0">
                    <a:pos x="427" y="8"/>
                  </a:cxn>
                  <a:cxn ang="0">
                    <a:pos x="419" y="8"/>
                  </a:cxn>
                  <a:cxn ang="0">
                    <a:pos x="379" y="8"/>
                  </a:cxn>
                  <a:cxn ang="0">
                    <a:pos x="145"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145" y="0"/>
                  </a:cxn>
                  <a:cxn ang="0">
                    <a:pos x="379" y="0"/>
                  </a:cxn>
                  <a:cxn ang="0">
                    <a:pos x="419" y="0"/>
                  </a:cxn>
                  <a:cxn ang="0">
                    <a:pos x="427" y="8"/>
                  </a:cxn>
                </a:cxnLst>
                <a:rect l="0" t="0" r="r" b="b"/>
                <a:pathLst>
                  <a:path w="427" h="8">
                    <a:moveTo>
                      <a:pt x="427" y="0"/>
                    </a:moveTo>
                    <a:lnTo>
                      <a:pt x="427" y="8"/>
                    </a:lnTo>
                    <a:lnTo>
                      <a:pt x="427" y="8"/>
                    </a:lnTo>
                    <a:lnTo>
                      <a:pt x="419" y="8"/>
                    </a:lnTo>
                    <a:lnTo>
                      <a:pt x="403" y="8"/>
                    </a:lnTo>
                    <a:lnTo>
                      <a:pt x="379" y="8"/>
                    </a:lnTo>
                    <a:lnTo>
                      <a:pt x="145" y="8"/>
                    </a:lnTo>
                    <a:lnTo>
                      <a:pt x="145" y="8"/>
                    </a:lnTo>
                    <a:lnTo>
                      <a:pt x="145"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427" y="0"/>
                    </a:lnTo>
                    <a:close/>
                    <a:moveTo>
                      <a:pt x="0" y="8"/>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45" y="0"/>
                    </a:lnTo>
                    <a:lnTo>
                      <a:pt x="145" y="0"/>
                    </a:lnTo>
                    <a:lnTo>
                      <a:pt x="145" y="0"/>
                    </a:lnTo>
                    <a:lnTo>
                      <a:pt x="379" y="0"/>
                    </a:lnTo>
                    <a:lnTo>
                      <a:pt x="403" y="0"/>
                    </a:lnTo>
                    <a:lnTo>
                      <a:pt x="419" y="0"/>
                    </a:lnTo>
                    <a:lnTo>
                      <a:pt x="427" y="0"/>
                    </a:lnTo>
                    <a:lnTo>
                      <a:pt x="427"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5" name="Freeform 3091"/>
              <p:cNvSpPr>
                <a:spLocks/>
              </p:cNvSpPr>
              <p:nvPr/>
            </p:nvSpPr>
            <p:spPr bwMode="auto">
              <a:xfrm>
                <a:off x="2602" y="647"/>
                <a:ext cx="492" cy="153"/>
              </a:xfrm>
              <a:custGeom>
                <a:avLst/>
                <a:gdLst/>
                <a:ahLst/>
                <a:cxnLst>
                  <a:cxn ang="0">
                    <a:pos x="387" y="0"/>
                  </a:cxn>
                  <a:cxn ang="0">
                    <a:pos x="403" y="16"/>
                  </a:cxn>
                  <a:cxn ang="0">
                    <a:pos x="419" y="24"/>
                  </a:cxn>
                  <a:cxn ang="0">
                    <a:pos x="427" y="40"/>
                  </a:cxn>
                  <a:cxn ang="0">
                    <a:pos x="435" y="48"/>
                  </a:cxn>
                  <a:cxn ang="0">
                    <a:pos x="419" y="48"/>
                  </a:cxn>
                  <a:cxn ang="0">
                    <a:pos x="435" y="64"/>
                  </a:cxn>
                  <a:cxn ang="0">
                    <a:pos x="443" y="97"/>
                  </a:cxn>
                  <a:cxn ang="0">
                    <a:pos x="435" y="105"/>
                  </a:cxn>
                  <a:cxn ang="0">
                    <a:pos x="451" y="97"/>
                  </a:cxn>
                  <a:cxn ang="0">
                    <a:pos x="451" y="81"/>
                  </a:cxn>
                  <a:cxn ang="0">
                    <a:pos x="451" y="64"/>
                  </a:cxn>
                  <a:cxn ang="0">
                    <a:pos x="467" y="64"/>
                  </a:cxn>
                  <a:cxn ang="0">
                    <a:pos x="467" y="89"/>
                  </a:cxn>
                  <a:cxn ang="0">
                    <a:pos x="475" y="105"/>
                  </a:cxn>
                  <a:cxn ang="0">
                    <a:pos x="492" y="121"/>
                  </a:cxn>
                  <a:cxn ang="0">
                    <a:pos x="484" y="129"/>
                  </a:cxn>
                  <a:cxn ang="0">
                    <a:pos x="475" y="129"/>
                  </a:cxn>
                  <a:cxn ang="0">
                    <a:pos x="467" y="121"/>
                  </a:cxn>
                  <a:cxn ang="0">
                    <a:pos x="467" y="129"/>
                  </a:cxn>
                  <a:cxn ang="0">
                    <a:pos x="459" y="121"/>
                  </a:cxn>
                  <a:cxn ang="0">
                    <a:pos x="451" y="129"/>
                  </a:cxn>
                  <a:cxn ang="0">
                    <a:pos x="443" y="137"/>
                  </a:cxn>
                  <a:cxn ang="0">
                    <a:pos x="427" y="145"/>
                  </a:cxn>
                  <a:cxn ang="0">
                    <a:pos x="427" y="145"/>
                  </a:cxn>
                  <a:cxn ang="0">
                    <a:pos x="411" y="145"/>
                  </a:cxn>
                  <a:cxn ang="0">
                    <a:pos x="403" y="137"/>
                  </a:cxn>
                  <a:cxn ang="0">
                    <a:pos x="419" y="137"/>
                  </a:cxn>
                  <a:cxn ang="0">
                    <a:pos x="403" y="137"/>
                  </a:cxn>
                  <a:cxn ang="0">
                    <a:pos x="363" y="137"/>
                  </a:cxn>
                  <a:cxn ang="0">
                    <a:pos x="330" y="129"/>
                  </a:cxn>
                  <a:cxn ang="0">
                    <a:pos x="274" y="105"/>
                  </a:cxn>
                  <a:cxn ang="0">
                    <a:pos x="258" y="89"/>
                  </a:cxn>
                  <a:cxn ang="0">
                    <a:pos x="226" y="97"/>
                  </a:cxn>
                  <a:cxn ang="0">
                    <a:pos x="193" y="89"/>
                  </a:cxn>
                  <a:cxn ang="0">
                    <a:pos x="169" y="64"/>
                  </a:cxn>
                  <a:cxn ang="0">
                    <a:pos x="193" y="48"/>
                  </a:cxn>
                  <a:cxn ang="0">
                    <a:pos x="193" y="48"/>
                  </a:cxn>
                  <a:cxn ang="0">
                    <a:pos x="169" y="73"/>
                  </a:cxn>
                  <a:cxn ang="0">
                    <a:pos x="121" y="56"/>
                  </a:cxn>
                  <a:cxn ang="0">
                    <a:pos x="113" y="40"/>
                  </a:cxn>
                  <a:cxn ang="0">
                    <a:pos x="97" y="48"/>
                  </a:cxn>
                  <a:cxn ang="0">
                    <a:pos x="105" y="40"/>
                  </a:cxn>
                  <a:cxn ang="0">
                    <a:pos x="121" y="32"/>
                  </a:cxn>
                  <a:cxn ang="0">
                    <a:pos x="121" y="24"/>
                  </a:cxn>
                  <a:cxn ang="0">
                    <a:pos x="137" y="16"/>
                  </a:cxn>
                  <a:cxn ang="0">
                    <a:pos x="137" y="8"/>
                  </a:cxn>
                  <a:cxn ang="0">
                    <a:pos x="161" y="0"/>
                  </a:cxn>
                  <a:cxn ang="0">
                    <a:pos x="145" y="0"/>
                  </a:cxn>
                  <a:cxn ang="0">
                    <a:pos x="137" y="8"/>
                  </a:cxn>
                  <a:cxn ang="0">
                    <a:pos x="121" y="0"/>
                  </a:cxn>
                  <a:cxn ang="0">
                    <a:pos x="129" y="0"/>
                  </a:cxn>
                  <a:cxn ang="0">
                    <a:pos x="105" y="0"/>
                  </a:cxn>
                  <a:cxn ang="0">
                    <a:pos x="97" y="8"/>
                  </a:cxn>
                  <a:cxn ang="0">
                    <a:pos x="72" y="0"/>
                  </a:cxn>
                  <a:cxn ang="0">
                    <a:pos x="64" y="0"/>
                  </a:cxn>
                  <a:cxn ang="0">
                    <a:pos x="40" y="16"/>
                  </a:cxn>
                  <a:cxn ang="0">
                    <a:pos x="24" y="8"/>
                  </a:cxn>
                  <a:cxn ang="0">
                    <a:pos x="32" y="16"/>
                  </a:cxn>
                  <a:cxn ang="0">
                    <a:pos x="16" y="8"/>
                  </a:cxn>
                  <a:cxn ang="0">
                    <a:pos x="0" y="0"/>
                  </a:cxn>
                </a:cxnLst>
                <a:rect l="0" t="0" r="r" b="b"/>
                <a:pathLst>
                  <a:path w="492" h="153">
                    <a:moveTo>
                      <a:pt x="395" y="0"/>
                    </a:moveTo>
                    <a:lnTo>
                      <a:pt x="395" y="0"/>
                    </a:lnTo>
                    <a:lnTo>
                      <a:pt x="395" y="0"/>
                    </a:lnTo>
                    <a:lnTo>
                      <a:pt x="395" y="0"/>
                    </a:lnTo>
                    <a:lnTo>
                      <a:pt x="395" y="0"/>
                    </a:lnTo>
                    <a:lnTo>
                      <a:pt x="395" y="0"/>
                    </a:lnTo>
                    <a:lnTo>
                      <a:pt x="395" y="0"/>
                    </a:lnTo>
                    <a:lnTo>
                      <a:pt x="395" y="0"/>
                    </a:lnTo>
                    <a:lnTo>
                      <a:pt x="395" y="0"/>
                    </a:lnTo>
                    <a:lnTo>
                      <a:pt x="395" y="0"/>
                    </a:lnTo>
                    <a:lnTo>
                      <a:pt x="395" y="0"/>
                    </a:lnTo>
                    <a:lnTo>
                      <a:pt x="387" y="0"/>
                    </a:lnTo>
                    <a:lnTo>
                      <a:pt x="387" y="0"/>
                    </a:lnTo>
                    <a:lnTo>
                      <a:pt x="387" y="0"/>
                    </a:lnTo>
                    <a:lnTo>
                      <a:pt x="387" y="0"/>
                    </a:lnTo>
                    <a:lnTo>
                      <a:pt x="379" y="0"/>
                    </a:lnTo>
                    <a:lnTo>
                      <a:pt x="379" y="0"/>
                    </a:lnTo>
                    <a:lnTo>
                      <a:pt x="387" y="0"/>
                    </a:lnTo>
                    <a:lnTo>
                      <a:pt x="387" y="0"/>
                    </a:lnTo>
                    <a:lnTo>
                      <a:pt x="387" y="0"/>
                    </a:lnTo>
                    <a:lnTo>
                      <a:pt x="387" y="0"/>
                    </a:lnTo>
                    <a:lnTo>
                      <a:pt x="395" y="8"/>
                    </a:lnTo>
                    <a:lnTo>
                      <a:pt x="395" y="8"/>
                    </a:lnTo>
                    <a:lnTo>
                      <a:pt x="395" y="8"/>
                    </a:lnTo>
                    <a:lnTo>
                      <a:pt x="395" y="8"/>
                    </a:lnTo>
                    <a:lnTo>
                      <a:pt x="403" y="8"/>
                    </a:lnTo>
                    <a:lnTo>
                      <a:pt x="403" y="8"/>
                    </a:lnTo>
                    <a:lnTo>
                      <a:pt x="403" y="16"/>
                    </a:lnTo>
                    <a:lnTo>
                      <a:pt x="403" y="16"/>
                    </a:lnTo>
                    <a:lnTo>
                      <a:pt x="403" y="16"/>
                    </a:lnTo>
                    <a:lnTo>
                      <a:pt x="403" y="8"/>
                    </a:lnTo>
                    <a:lnTo>
                      <a:pt x="403" y="8"/>
                    </a:lnTo>
                    <a:lnTo>
                      <a:pt x="403" y="16"/>
                    </a:lnTo>
                    <a:lnTo>
                      <a:pt x="403" y="16"/>
                    </a:lnTo>
                    <a:lnTo>
                      <a:pt x="411" y="16"/>
                    </a:lnTo>
                    <a:lnTo>
                      <a:pt x="411" y="16"/>
                    </a:lnTo>
                    <a:lnTo>
                      <a:pt x="411" y="16"/>
                    </a:lnTo>
                    <a:lnTo>
                      <a:pt x="411" y="24"/>
                    </a:lnTo>
                    <a:lnTo>
                      <a:pt x="411" y="24"/>
                    </a:lnTo>
                    <a:lnTo>
                      <a:pt x="411" y="24"/>
                    </a:lnTo>
                    <a:lnTo>
                      <a:pt x="419" y="24"/>
                    </a:lnTo>
                    <a:lnTo>
                      <a:pt x="419" y="24"/>
                    </a:lnTo>
                    <a:lnTo>
                      <a:pt x="419" y="24"/>
                    </a:lnTo>
                    <a:lnTo>
                      <a:pt x="419" y="24"/>
                    </a:lnTo>
                    <a:lnTo>
                      <a:pt x="419" y="24"/>
                    </a:lnTo>
                    <a:lnTo>
                      <a:pt x="419" y="24"/>
                    </a:lnTo>
                    <a:lnTo>
                      <a:pt x="427" y="32"/>
                    </a:lnTo>
                    <a:lnTo>
                      <a:pt x="427" y="32"/>
                    </a:lnTo>
                    <a:lnTo>
                      <a:pt x="427" y="32"/>
                    </a:lnTo>
                    <a:lnTo>
                      <a:pt x="427" y="32"/>
                    </a:lnTo>
                    <a:lnTo>
                      <a:pt x="427" y="32"/>
                    </a:lnTo>
                    <a:lnTo>
                      <a:pt x="427" y="32"/>
                    </a:lnTo>
                    <a:lnTo>
                      <a:pt x="427" y="32"/>
                    </a:lnTo>
                    <a:lnTo>
                      <a:pt x="427" y="32"/>
                    </a:lnTo>
                    <a:lnTo>
                      <a:pt x="427" y="32"/>
                    </a:lnTo>
                    <a:lnTo>
                      <a:pt x="427" y="32"/>
                    </a:lnTo>
                    <a:lnTo>
                      <a:pt x="427" y="40"/>
                    </a:lnTo>
                    <a:lnTo>
                      <a:pt x="427" y="40"/>
                    </a:lnTo>
                    <a:lnTo>
                      <a:pt x="427" y="40"/>
                    </a:lnTo>
                    <a:lnTo>
                      <a:pt x="427" y="40"/>
                    </a:lnTo>
                    <a:lnTo>
                      <a:pt x="427" y="40"/>
                    </a:lnTo>
                    <a:lnTo>
                      <a:pt x="427" y="40"/>
                    </a:lnTo>
                    <a:lnTo>
                      <a:pt x="427" y="40"/>
                    </a:lnTo>
                    <a:lnTo>
                      <a:pt x="427" y="40"/>
                    </a:lnTo>
                    <a:lnTo>
                      <a:pt x="427" y="40"/>
                    </a:lnTo>
                    <a:lnTo>
                      <a:pt x="427" y="40"/>
                    </a:lnTo>
                    <a:lnTo>
                      <a:pt x="435" y="40"/>
                    </a:lnTo>
                    <a:lnTo>
                      <a:pt x="435" y="40"/>
                    </a:lnTo>
                    <a:lnTo>
                      <a:pt x="435" y="40"/>
                    </a:lnTo>
                    <a:lnTo>
                      <a:pt x="435" y="48"/>
                    </a:lnTo>
                    <a:lnTo>
                      <a:pt x="435" y="48"/>
                    </a:lnTo>
                    <a:lnTo>
                      <a:pt x="435" y="48"/>
                    </a:lnTo>
                    <a:lnTo>
                      <a:pt x="427" y="48"/>
                    </a:lnTo>
                    <a:lnTo>
                      <a:pt x="427" y="48"/>
                    </a:lnTo>
                    <a:lnTo>
                      <a:pt x="435" y="48"/>
                    </a:lnTo>
                    <a:lnTo>
                      <a:pt x="435" y="56"/>
                    </a:lnTo>
                    <a:lnTo>
                      <a:pt x="435" y="56"/>
                    </a:lnTo>
                    <a:lnTo>
                      <a:pt x="427" y="56"/>
                    </a:lnTo>
                    <a:lnTo>
                      <a:pt x="427" y="48"/>
                    </a:lnTo>
                    <a:lnTo>
                      <a:pt x="427" y="48"/>
                    </a:lnTo>
                    <a:lnTo>
                      <a:pt x="427" y="48"/>
                    </a:lnTo>
                    <a:lnTo>
                      <a:pt x="427" y="48"/>
                    </a:lnTo>
                    <a:lnTo>
                      <a:pt x="427" y="48"/>
                    </a:lnTo>
                    <a:lnTo>
                      <a:pt x="427" y="48"/>
                    </a:lnTo>
                    <a:lnTo>
                      <a:pt x="419" y="48"/>
                    </a:lnTo>
                    <a:lnTo>
                      <a:pt x="419" y="48"/>
                    </a:lnTo>
                    <a:lnTo>
                      <a:pt x="419" y="48"/>
                    </a:lnTo>
                    <a:lnTo>
                      <a:pt x="419" y="48"/>
                    </a:lnTo>
                    <a:lnTo>
                      <a:pt x="419" y="48"/>
                    </a:lnTo>
                    <a:lnTo>
                      <a:pt x="419" y="48"/>
                    </a:lnTo>
                    <a:lnTo>
                      <a:pt x="419" y="48"/>
                    </a:lnTo>
                    <a:lnTo>
                      <a:pt x="419" y="48"/>
                    </a:lnTo>
                    <a:lnTo>
                      <a:pt x="419" y="48"/>
                    </a:lnTo>
                    <a:lnTo>
                      <a:pt x="419" y="48"/>
                    </a:lnTo>
                    <a:lnTo>
                      <a:pt x="419" y="48"/>
                    </a:lnTo>
                    <a:lnTo>
                      <a:pt x="419" y="56"/>
                    </a:lnTo>
                    <a:lnTo>
                      <a:pt x="419" y="56"/>
                    </a:lnTo>
                    <a:lnTo>
                      <a:pt x="419" y="56"/>
                    </a:lnTo>
                    <a:lnTo>
                      <a:pt x="427" y="56"/>
                    </a:lnTo>
                    <a:lnTo>
                      <a:pt x="435" y="56"/>
                    </a:lnTo>
                    <a:lnTo>
                      <a:pt x="435" y="56"/>
                    </a:lnTo>
                    <a:lnTo>
                      <a:pt x="435" y="56"/>
                    </a:lnTo>
                    <a:lnTo>
                      <a:pt x="435" y="56"/>
                    </a:lnTo>
                    <a:lnTo>
                      <a:pt x="435" y="64"/>
                    </a:lnTo>
                    <a:lnTo>
                      <a:pt x="435" y="64"/>
                    </a:lnTo>
                    <a:lnTo>
                      <a:pt x="435" y="64"/>
                    </a:lnTo>
                    <a:lnTo>
                      <a:pt x="435" y="64"/>
                    </a:lnTo>
                    <a:lnTo>
                      <a:pt x="435" y="64"/>
                    </a:lnTo>
                    <a:lnTo>
                      <a:pt x="435" y="73"/>
                    </a:lnTo>
                    <a:lnTo>
                      <a:pt x="435" y="73"/>
                    </a:lnTo>
                    <a:lnTo>
                      <a:pt x="435" y="73"/>
                    </a:lnTo>
                    <a:lnTo>
                      <a:pt x="435" y="73"/>
                    </a:lnTo>
                    <a:lnTo>
                      <a:pt x="435" y="73"/>
                    </a:lnTo>
                    <a:lnTo>
                      <a:pt x="435" y="73"/>
                    </a:lnTo>
                    <a:lnTo>
                      <a:pt x="443" y="81"/>
                    </a:lnTo>
                    <a:lnTo>
                      <a:pt x="443" y="81"/>
                    </a:lnTo>
                    <a:lnTo>
                      <a:pt x="443" y="81"/>
                    </a:lnTo>
                    <a:lnTo>
                      <a:pt x="443" y="89"/>
                    </a:lnTo>
                    <a:lnTo>
                      <a:pt x="443" y="89"/>
                    </a:lnTo>
                    <a:lnTo>
                      <a:pt x="443" y="97"/>
                    </a:lnTo>
                    <a:lnTo>
                      <a:pt x="443" y="97"/>
                    </a:lnTo>
                    <a:lnTo>
                      <a:pt x="443" y="97"/>
                    </a:lnTo>
                    <a:lnTo>
                      <a:pt x="435" y="97"/>
                    </a:lnTo>
                    <a:lnTo>
                      <a:pt x="435" y="97"/>
                    </a:lnTo>
                    <a:lnTo>
                      <a:pt x="435" y="97"/>
                    </a:lnTo>
                    <a:lnTo>
                      <a:pt x="435" y="97"/>
                    </a:lnTo>
                    <a:lnTo>
                      <a:pt x="435" y="97"/>
                    </a:lnTo>
                    <a:lnTo>
                      <a:pt x="435" y="97"/>
                    </a:lnTo>
                    <a:lnTo>
                      <a:pt x="435" y="105"/>
                    </a:lnTo>
                    <a:lnTo>
                      <a:pt x="435" y="105"/>
                    </a:lnTo>
                    <a:lnTo>
                      <a:pt x="435" y="105"/>
                    </a:lnTo>
                    <a:lnTo>
                      <a:pt x="435" y="105"/>
                    </a:lnTo>
                    <a:lnTo>
                      <a:pt x="435" y="105"/>
                    </a:lnTo>
                    <a:lnTo>
                      <a:pt x="435" y="105"/>
                    </a:lnTo>
                    <a:lnTo>
                      <a:pt x="435" y="105"/>
                    </a:lnTo>
                    <a:lnTo>
                      <a:pt x="435" y="113"/>
                    </a:lnTo>
                    <a:lnTo>
                      <a:pt x="435" y="113"/>
                    </a:lnTo>
                    <a:lnTo>
                      <a:pt x="435" y="105"/>
                    </a:lnTo>
                    <a:lnTo>
                      <a:pt x="435" y="97"/>
                    </a:lnTo>
                    <a:lnTo>
                      <a:pt x="435" y="97"/>
                    </a:lnTo>
                    <a:lnTo>
                      <a:pt x="443" y="97"/>
                    </a:lnTo>
                    <a:lnTo>
                      <a:pt x="443" y="97"/>
                    </a:lnTo>
                    <a:lnTo>
                      <a:pt x="443" y="97"/>
                    </a:lnTo>
                    <a:lnTo>
                      <a:pt x="443" y="97"/>
                    </a:lnTo>
                    <a:lnTo>
                      <a:pt x="451" y="97"/>
                    </a:lnTo>
                    <a:lnTo>
                      <a:pt x="451" y="89"/>
                    </a:lnTo>
                    <a:lnTo>
                      <a:pt x="451" y="89"/>
                    </a:lnTo>
                    <a:lnTo>
                      <a:pt x="451" y="89"/>
                    </a:lnTo>
                    <a:lnTo>
                      <a:pt x="451" y="89"/>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1" y="81"/>
                    </a:lnTo>
                    <a:lnTo>
                      <a:pt x="451" y="81"/>
                    </a:lnTo>
                    <a:lnTo>
                      <a:pt x="451" y="81"/>
                    </a:lnTo>
                    <a:lnTo>
                      <a:pt x="451" y="73"/>
                    </a:lnTo>
                    <a:lnTo>
                      <a:pt x="451" y="73"/>
                    </a:lnTo>
                    <a:lnTo>
                      <a:pt x="459" y="73"/>
                    </a:lnTo>
                    <a:lnTo>
                      <a:pt x="459" y="73"/>
                    </a:lnTo>
                    <a:lnTo>
                      <a:pt x="459" y="73"/>
                    </a:lnTo>
                    <a:lnTo>
                      <a:pt x="451" y="73"/>
                    </a:lnTo>
                    <a:lnTo>
                      <a:pt x="451" y="73"/>
                    </a:lnTo>
                    <a:lnTo>
                      <a:pt x="451" y="73"/>
                    </a:lnTo>
                    <a:lnTo>
                      <a:pt x="451" y="73"/>
                    </a:lnTo>
                    <a:lnTo>
                      <a:pt x="451" y="64"/>
                    </a:lnTo>
                    <a:lnTo>
                      <a:pt x="451" y="64"/>
                    </a:lnTo>
                    <a:lnTo>
                      <a:pt x="451" y="64"/>
                    </a:lnTo>
                    <a:lnTo>
                      <a:pt x="451" y="64"/>
                    </a:lnTo>
                    <a:lnTo>
                      <a:pt x="451" y="64"/>
                    </a:lnTo>
                    <a:lnTo>
                      <a:pt x="451" y="64"/>
                    </a:lnTo>
                    <a:lnTo>
                      <a:pt x="451" y="64"/>
                    </a:lnTo>
                    <a:lnTo>
                      <a:pt x="451" y="64"/>
                    </a:lnTo>
                    <a:lnTo>
                      <a:pt x="451" y="64"/>
                    </a:lnTo>
                    <a:lnTo>
                      <a:pt x="459" y="64"/>
                    </a:lnTo>
                    <a:lnTo>
                      <a:pt x="459" y="64"/>
                    </a:lnTo>
                    <a:lnTo>
                      <a:pt x="467" y="64"/>
                    </a:lnTo>
                    <a:lnTo>
                      <a:pt x="467" y="64"/>
                    </a:lnTo>
                    <a:lnTo>
                      <a:pt x="467" y="64"/>
                    </a:lnTo>
                    <a:lnTo>
                      <a:pt x="467" y="64"/>
                    </a:lnTo>
                    <a:lnTo>
                      <a:pt x="467" y="73"/>
                    </a:lnTo>
                    <a:lnTo>
                      <a:pt x="467" y="73"/>
                    </a:lnTo>
                    <a:lnTo>
                      <a:pt x="467" y="64"/>
                    </a:lnTo>
                    <a:lnTo>
                      <a:pt x="459" y="64"/>
                    </a:lnTo>
                    <a:lnTo>
                      <a:pt x="459" y="64"/>
                    </a:lnTo>
                    <a:lnTo>
                      <a:pt x="467" y="73"/>
                    </a:lnTo>
                    <a:lnTo>
                      <a:pt x="467" y="73"/>
                    </a:lnTo>
                    <a:lnTo>
                      <a:pt x="467" y="73"/>
                    </a:lnTo>
                    <a:lnTo>
                      <a:pt x="467" y="73"/>
                    </a:lnTo>
                    <a:lnTo>
                      <a:pt x="467" y="73"/>
                    </a:lnTo>
                    <a:lnTo>
                      <a:pt x="467" y="73"/>
                    </a:lnTo>
                    <a:lnTo>
                      <a:pt x="467" y="73"/>
                    </a:lnTo>
                    <a:lnTo>
                      <a:pt x="467" y="73"/>
                    </a:lnTo>
                    <a:lnTo>
                      <a:pt x="467" y="73"/>
                    </a:lnTo>
                    <a:lnTo>
                      <a:pt x="467" y="73"/>
                    </a:lnTo>
                    <a:lnTo>
                      <a:pt x="467" y="81"/>
                    </a:lnTo>
                    <a:lnTo>
                      <a:pt x="467" y="81"/>
                    </a:lnTo>
                    <a:lnTo>
                      <a:pt x="467" y="89"/>
                    </a:lnTo>
                    <a:lnTo>
                      <a:pt x="467" y="89"/>
                    </a:lnTo>
                    <a:lnTo>
                      <a:pt x="467" y="89"/>
                    </a:lnTo>
                    <a:lnTo>
                      <a:pt x="467" y="89"/>
                    </a:lnTo>
                    <a:lnTo>
                      <a:pt x="467" y="89"/>
                    </a:lnTo>
                    <a:lnTo>
                      <a:pt x="467" y="89"/>
                    </a:lnTo>
                    <a:lnTo>
                      <a:pt x="475" y="89"/>
                    </a:lnTo>
                    <a:lnTo>
                      <a:pt x="475" y="89"/>
                    </a:lnTo>
                    <a:lnTo>
                      <a:pt x="475" y="89"/>
                    </a:lnTo>
                    <a:lnTo>
                      <a:pt x="475" y="89"/>
                    </a:lnTo>
                    <a:lnTo>
                      <a:pt x="475" y="97"/>
                    </a:lnTo>
                    <a:lnTo>
                      <a:pt x="475" y="97"/>
                    </a:lnTo>
                    <a:lnTo>
                      <a:pt x="475" y="97"/>
                    </a:lnTo>
                    <a:lnTo>
                      <a:pt x="475" y="97"/>
                    </a:lnTo>
                    <a:lnTo>
                      <a:pt x="475" y="105"/>
                    </a:lnTo>
                    <a:lnTo>
                      <a:pt x="475" y="105"/>
                    </a:lnTo>
                    <a:lnTo>
                      <a:pt x="484" y="113"/>
                    </a:lnTo>
                    <a:lnTo>
                      <a:pt x="484" y="113"/>
                    </a:lnTo>
                    <a:lnTo>
                      <a:pt x="484" y="105"/>
                    </a:lnTo>
                    <a:lnTo>
                      <a:pt x="484" y="113"/>
                    </a:lnTo>
                    <a:lnTo>
                      <a:pt x="484" y="113"/>
                    </a:lnTo>
                    <a:lnTo>
                      <a:pt x="484" y="113"/>
                    </a:lnTo>
                    <a:lnTo>
                      <a:pt x="492" y="113"/>
                    </a:lnTo>
                    <a:lnTo>
                      <a:pt x="484" y="113"/>
                    </a:lnTo>
                    <a:lnTo>
                      <a:pt x="484" y="113"/>
                    </a:lnTo>
                    <a:lnTo>
                      <a:pt x="484" y="113"/>
                    </a:lnTo>
                    <a:lnTo>
                      <a:pt x="492" y="113"/>
                    </a:lnTo>
                    <a:lnTo>
                      <a:pt x="492" y="113"/>
                    </a:lnTo>
                    <a:lnTo>
                      <a:pt x="492" y="121"/>
                    </a:lnTo>
                    <a:lnTo>
                      <a:pt x="492" y="121"/>
                    </a:lnTo>
                    <a:lnTo>
                      <a:pt x="492" y="121"/>
                    </a:lnTo>
                    <a:lnTo>
                      <a:pt x="492" y="121"/>
                    </a:lnTo>
                    <a:lnTo>
                      <a:pt x="492" y="121"/>
                    </a:lnTo>
                    <a:lnTo>
                      <a:pt x="492" y="121"/>
                    </a:lnTo>
                    <a:lnTo>
                      <a:pt x="492" y="121"/>
                    </a:lnTo>
                    <a:lnTo>
                      <a:pt x="484" y="121"/>
                    </a:lnTo>
                    <a:lnTo>
                      <a:pt x="492" y="121"/>
                    </a:lnTo>
                    <a:lnTo>
                      <a:pt x="492" y="121"/>
                    </a:lnTo>
                    <a:lnTo>
                      <a:pt x="492" y="121"/>
                    </a:lnTo>
                    <a:lnTo>
                      <a:pt x="492" y="121"/>
                    </a:lnTo>
                    <a:lnTo>
                      <a:pt x="484" y="121"/>
                    </a:lnTo>
                    <a:lnTo>
                      <a:pt x="484" y="121"/>
                    </a:lnTo>
                    <a:lnTo>
                      <a:pt x="484" y="121"/>
                    </a:lnTo>
                    <a:lnTo>
                      <a:pt x="492"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75" y="129"/>
                    </a:lnTo>
                    <a:lnTo>
                      <a:pt x="475" y="129"/>
                    </a:lnTo>
                    <a:lnTo>
                      <a:pt x="475" y="129"/>
                    </a:lnTo>
                    <a:lnTo>
                      <a:pt x="475" y="129"/>
                    </a:lnTo>
                    <a:lnTo>
                      <a:pt x="475" y="129"/>
                    </a:lnTo>
                    <a:lnTo>
                      <a:pt x="475" y="129"/>
                    </a:lnTo>
                    <a:lnTo>
                      <a:pt x="467" y="129"/>
                    </a:lnTo>
                    <a:lnTo>
                      <a:pt x="467" y="129"/>
                    </a:lnTo>
                    <a:lnTo>
                      <a:pt x="467" y="129"/>
                    </a:lnTo>
                    <a:lnTo>
                      <a:pt x="467" y="129"/>
                    </a:lnTo>
                    <a:lnTo>
                      <a:pt x="475" y="129"/>
                    </a:lnTo>
                    <a:lnTo>
                      <a:pt x="475" y="129"/>
                    </a:lnTo>
                    <a:lnTo>
                      <a:pt x="475" y="121"/>
                    </a:lnTo>
                    <a:lnTo>
                      <a:pt x="475" y="121"/>
                    </a:lnTo>
                    <a:lnTo>
                      <a:pt x="467" y="121"/>
                    </a:lnTo>
                    <a:lnTo>
                      <a:pt x="475" y="121"/>
                    </a:lnTo>
                    <a:lnTo>
                      <a:pt x="467" y="121"/>
                    </a:lnTo>
                    <a:lnTo>
                      <a:pt x="467" y="121"/>
                    </a:lnTo>
                    <a:lnTo>
                      <a:pt x="459" y="121"/>
                    </a:lnTo>
                    <a:lnTo>
                      <a:pt x="459" y="121"/>
                    </a:lnTo>
                    <a:lnTo>
                      <a:pt x="467" y="121"/>
                    </a:lnTo>
                    <a:lnTo>
                      <a:pt x="459" y="113"/>
                    </a:lnTo>
                    <a:lnTo>
                      <a:pt x="459" y="113"/>
                    </a:lnTo>
                    <a:lnTo>
                      <a:pt x="459" y="121"/>
                    </a:lnTo>
                    <a:lnTo>
                      <a:pt x="459" y="121"/>
                    </a:lnTo>
                    <a:lnTo>
                      <a:pt x="459" y="121"/>
                    </a:lnTo>
                    <a:lnTo>
                      <a:pt x="459" y="121"/>
                    </a:lnTo>
                    <a:lnTo>
                      <a:pt x="459" y="121"/>
                    </a:lnTo>
                    <a:lnTo>
                      <a:pt x="467" y="121"/>
                    </a:lnTo>
                    <a:lnTo>
                      <a:pt x="467" y="121"/>
                    </a:lnTo>
                    <a:lnTo>
                      <a:pt x="467" y="121"/>
                    </a:lnTo>
                    <a:lnTo>
                      <a:pt x="475" y="121"/>
                    </a:lnTo>
                    <a:lnTo>
                      <a:pt x="467" y="121"/>
                    </a:lnTo>
                    <a:lnTo>
                      <a:pt x="467" y="121"/>
                    </a:lnTo>
                    <a:lnTo>
                      <a:pt x="467" y="129"/>
                    </a:lnTo>
                    <a:lnTo>
                      <a:pt x="467" y="129"/>
                    </a:lnTo>
                    <a:lnTo>
                      <a:pt x="467" y="129"/>
                    </a:lnTo>
                    <a:lnTo>
                      <a:pt x="467" y="129"/>
                    </a:lnTo>
                    <a:lnTo>
                      <a:pt x="467" y="129"/>
                    </a:lnTo>
                    <a:lnTo>
                      <a:pt x="467" y="129"/>
                    </a:lnTo>
                    <a:lnTo>
                      <a:pt x="459" y="129"/>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1" y="121"/>
                    </a:lnTo>
                    <a:lnTo>
                      <a:pt x="459" y="121"/>
                    </a:lnTo>
                    <a:lnTo>
                      <a:pt x="459" y="121"/>
                    </a:lnTo>
                    <a:lnTo>
                      <a:pt x="459" y="121"/>
                    </a:lnTo>
                    <a:lnTo>
                      <a:pt x="459" y="121"/>
                    </a:lnTo>
                    <a:lnTo>
                      <a:pt x="459" y="121"/>
                    </a:lnTo>
                    <a:lnTo>
                      <a:pt x="459" y="121"/>
                    </a:lnTo>
                    <a:lnTo>
                      <a:pt x="451" y="121"/>
                    </a:lnTo>
                    <a:lnTo>
                      <a:pt x="451" y="121"/>
                    </a:lnTo>
                    <a:lnTo>
                      <a:pt x="451" y="121"/>
                    </a:lnTo>
                    <a:lnTo>
                      <a:pt x="451" y="129"/>
                    </a:lnTo>
                    <a:lnTo>
                      <a:pt x="451" y="121"/>
                    </a:lnTo>
                    <a:lnTo>
                      <a:pt x="459" y="121"/>
                    </a:lnTo>
                    <a:lnTo>
                      <a:pt x="451" y="129"/>
                    </a:lnTo>
                    <a:lnTo>
                      <a:pt x="451" y="129"/>
                    </a:lnTo>
                    <a:lnTo>
                      <a:pt x="451" y="129"/>
                    </a:lnTo>
                    <a:lnTo>
                      <a:pt x="451" y="129"/>
                    </a:lnTo>
                    <a:lnTo>
                      <a:pt x="451" y="129"/>
                    </a:lnTo>
                    <a:lnTo>
                      <a:pt x="451" y="137"/>
                    </a:lnTo>
                    <a:lnTo>
                      <a:pt x="451" y="137"/>
                    </a:lnTo>
                    <a:lnTo>
                      <a:pt x="443" y="129"/>
                    </a:lnTo>
                    <a:lnTo>
                      <a:pt x="443" y="129"/>
                    </a:lnTo>
                    <a:lnTo>
                      <a:pt x="443" y="137"/>
                    </a:lnTo>
                    <a:lnTo>
                      <a:pt x="443" y="137"/>
                    </a:lnTo>
                    <a:lnTo>
                      <a:pt x="443" y="129"/>
                    </a:lnTo>
                    <a:lnTo>
                      <a:pt x="443" y="129"/>
                    </a:lnTo>
                    <a:lnTo>
                      <a:pt x="443" y="137"/>
                    </a:lnTo>
                    <a:lnTo>
                      <a:pt x="443" y="137"/>
                    </a:lnTo>
                    <a:lnTo>
                      <a:pt x="443" y="137"/>
                    </a:lnTo>
                    <a:lnTo>
                      <a:pt x="443" y="137"/>
                    </a:lnTo>
                    <a:lnTo>
                      <a:pt x="435" y="137"/>
                    </a:lnTo>
                    <a:lnTo>
                      <a:pt x="435" y="145"/>
                    </a:lnTo>
                    <a:lnTo>
                      <a:pt x="435" y="145"/>
                    </a:lnTo>
                    <a:lnTo>
                      <a:pt x="443" y="145"/>
                    </a:lnTo>
                    <a:lnTo>
                      <a:pt x="443" y="145"/>
                    </a:lnTo>
                    <a:lnTo>
                      <a:pt x="443" y="145"/>
                    </a:lnTo>
                    <a:lnTo>
                      <a:pt x="443" y="145"/>
                    </a:lnTo>
                    <a:lnTo>
                      <a:pt x="435" y="145"/>
                    </a:lnTo>
                    <a:lnTo>
                      <a:pt x="435" y="145"/>
                    </a:lnTo>
                    <a:lnTo>
                      <a:pt x="435" y="145"/>
                    </a:lnTo>
                    <a:lnTo>
                      <a:pt x="435" y="145"/>
                    </a:lnTo>
                    <a:lnTo>
                      <a:pt x="435" y="145"/>
                    </a:lnTo>
                    <a:lnTo>
                      <a:pt x="435" y="145"/>
                    </a:lnTo>
                    <a:lnTo>
                      <a:pt x="427" y="145"/>
                    </a:lnTo>
                    <a:lnTo>
                      <a:pt x="427" y="145"/>
                    </a:lnTo>
                    <a:lnTo>
                      <a:pt x="435" y="145"/>
                    </a:lnTo>
                    <a:lnTo>
                      <a:pt x="435" y="145"/>
                    </a:lnTo>
                    <a:lnTo>
                      <a:pt x="435" y="145"/>
                    </a:lnTo>
                    <a:lnTo>
                      <a:pt x="435" y="145"/>
                    </a:lnTo>
                    <a:lnTo>
                      <a:pt x="435" y="153"/>
                    </a:lnTo>
                    <a:lnTo>
                      <a:pt x="435" y="153"/>
                    </a:lnTo>
                    <a:lnTo>
                      <a:pt x="435" y="153"/>
                    </a:lnTo>
                    <a:lnTo>
                      <a:pt x="427" y="153"/>
                    </a:lnTo>
                    <a:lnTo>
                      <a:pt x="427" y="145"/>
                    </a:lnTo>
                    <a:lnTo>
                      <a:pt x="427" y="153"/>
                    </a:lnTo>
                    <a:lnTo>
                      <a:pt x="427" y="145"/>
                    </a:lnTo>
                    <a:lnTo>
                      <a:pt x="427" y="145"/>
                    </a:lnTo>
                    <a:lnTo>
                      <a:pt x="427" y="145"/>
                    </a:lnTo>
                    <a:lnTo>
                      <a:pt x="427" y="145"/>
                    </a:lnTo>
                    <a:lnTo>
                      <a:pt x="427" y="145"/>
                    </a:lnTo>
                    <a:lnTo>
                      <a:pt x="427" y="145"/>
                    </a:lnTo>
                    <a:lnTo>
                      <a:pt x="427" y="145"/>
                    </a:lnTo>
                    <a:lnTo>
                      <a:pt x="427" y="145"/>
                    </a:lnTo>
                    <a:lnTo>
                      <a:pt x="419" y="145"/>
                    </a:lnTo>
                    <a:lnTo>
                      <a:pt x="419" y="145"/>
                    </a:lnTo>
                    <a:lnTo>
                      <a:pt x="419" y="145"/>
                    </a:lnTo>
                    <a:lnTo>
                      <a:pt x="419" y="145"/>
                    </a:lnTo>
                    <a:lnTo>
                      <a:pt x="419" y="153"/>
                    </a:lnTo>
                    <a:lnTo>
                      <a:pt x="419" y="153"/>
                    </a:lnTo>
                    <a:lnTo>
                      <a:pt x="419" y="153"/>
                    </a:lnTo>
                    <a:lnTo>
                      <a:pt x="411" y="153"/>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37"/>
                    </a:lnTo>
                    <a:lnTo>
                      <a:pt x="403" y="137"/>
                    </a:lnTo>
                    <a:lnTo>
                      <a:pt x="403" y="137"/>
                    </a:lnTo>
                    <a:lnTo>
                      <a:pt x="403" y="137"/>
                    </a:lnTo>
                    <a:lnTo>
                      <a:pt x="403" y="137"/>
                    </a:lnTo>
                    <a:lnTo>
                      <a:pt x="411" y="137"/>
                    </a:lnTo>
                    <a:lnTo>
                      <a:pt x="411" y="137"/>
                    </a:lnTo>
                    <a:lnTo>
                      <a:pt x="411" y="137"/>
                    </a:lnTo>
                    <a:lnTo>
                      <a:pt x="411" y="137"/>
                    </a:lnTo>
                    <a:lnTo>
                      <a:pt x="411" y="137"/>
                    </a:lnTo>
                    <a:lnTo>
                      <a:pt x="411" y="137"/>
                    </a:lnTo>
                    <a:lnTo>
                      <a:pt x="411" y="137"/>
                    </a:lnTo>
                    <a:lnTo>
                      <a:pt x="411" y="137"/>
                    </a:lnTo>
                    <a:lnTo>
                      <a:pt x="419" y="137"/>
                    </a:lnTo>
                    <a:lnTo>
                      <a:pt x="419" y="137"/>
                    </a:lnTo>
                    <a:lnTo>
                      <a:pt x="419" y="137"/>
                    </a:lnTo>
                    <a:lnTo>
                      <a:pt x="419" y="137"/>
                    </a:lnTo>
                    <a:lnTo>
                      <a:pt x="419" y="137"/>
                    </a:lnTo>
                    <a:lnTo>
                      <a:pt x="419" y="137"/>
                    </a:lnTo>
                    <a:lnTo>
                      <a:pt x="419" y="137"/>
                    </a:lnTo>
                    <a:lnTo>
                      <a:pt x="419" y="137"/>
                    </a:lnTo>
                    <a:lnTo>
                      <a:pt x="419" y="129"/>
                    </a:lnTo>
                    <a:lnTo>
                      <a:pt x="419" y="129"/>
                    </a:lnTo>
                    <a:lnTo>
                      <a:pt x="419" y="137"/>
                    </a:lnTo>
                    <a:lnTo>
                      <a:pt x="419" y="129"/>
                    </a:lnTo>
                    <a:lnTo>
                      <a:pt x="411" y="129"/>
                    </a:lnTo>
                    <a:lnTo>
                      <a:pt x="411" y="129"/>
                    </a:lnTo>
                    <a:lnTo>
                      <a:pt x="411" y="129"/>
                    </a:lnTo>
                    <a:lnTo>
                      <a:pt x="411" y="137"/>
                    </a:lnTo>
                    <a:lnTo>
                      <a:pt x="403" y="137"/>
                    </a:lnTo>
                    <a:lnTo>
                      <a:pt x="403" y="137"/>
                    </a:lnTo>
                    <a:lnTo>
                      <a:pt x="403" y="137"/>
                    </a:lnTo>
                    <a:lnTo>
                      <a:pt x="403" y="137"/>
                    </a:lnTo>
                    <a:lnTo>
                      <a:pt x="403" y="137"/>
                    </a:lnTo>
                    <a:lnTo>
                      <a:pt x="403" y="137"/>
                    </a:lnTo>
                    <a:lnTo>
                      <a:pt x="403" y="137"/>
                    </a:lnTo>
                    <a:lnTo>
                      <a:pt x="403" y="137"/>
                    </a:lnTo>
                    <a:lnTo>
                      <a:pt x="395" y="137"/>
                    </a:lnTo>
                    <a:lnTo>
                      <a:pt x="395" y="137"/>
                    </a:lnTo>
                    <a:lnTo>
                      <a:pt x="395" y="137"/>
                    </a:lnTo>
                    <a:lnTo>
                      <a:pt x="395" y="137"/>
                    </a:lnTo>
                    <a:lnTo>
                      <a:pt x="395" y="137"/>
                    </a:lnTo>
                    <a:lnTo>
                      <a:pt x="379" y="137"/>
                    </a:lnTo>
                    <a:lnTo>
                      <a:pt x="379" y="137"/>
                    </a:lnTo>
                    <a:lnTo>
                      <a:pt x="379" y="137"/>
                    </a:lnTo>
                    <a:lnTo>
                      <a:pt x="371" y="137"/>
                    </a:lnTo>
                    <a:lnTo>
                      <a:pt x="371" y="137"/>
                    </a:lnTo>
                    <a:lnTo>
                      <a:pt x="363" y="137"/>
                    </a:lnTo>
                    <a:lnTo>
                      <a:pt x="363" y="137"/>
                    </a:lnTo>
                    <a:lnTo>
                      <a:pt x="363" y="137"/>
                    </a:lnTo>
                    <a:lnTo>
                      <a:pt x="363" y="137"/>
                    </a:lnTo>
                    <a:lnTo>
                      <a:pt x="363" y="137"/>
                    </a:lnTo>
                    <a:lnTo>
                      <a:pt x="355" y="137"/>
                    </a:lnTo>
                    <a:lnTo>
                      <a:pt x="355" y="129"/>
                    </a:lnTo>
                    <a:lnTo>
                      <a:pt x="355" y="129"/>
                    </a:lnTo>
                    <a:lnTo>
                      <a:pt x="347" y="129"/>
                    </a:lnTo>
                    <a:lnTo>
                      <a:pt x="347" y="129"/>
                    </a:lnTo>
                    <a:lnTo>
                      <a:pt x="347" y="129"/>
                    </a:lnTo>
                    <a:lnTo>
                      <a:pt x="347" y="129"/>
                    </a:lnTo>
                    <a:lnTo>
                      <a:pt x="338" y="129"/>
                    </a:lnTo>
                    <a:lnTo>
                      <a:pt x="338" y="129"/>
                    </a:lnTo>
                    <a:lnTo>
                      <a:pt x="330" y="129"/>
                    </a:lnTo>
                    <a:lnTo>
                      <a:pt x="330" y="129"/>
                    </a:lnTo>
                    <a:lnTo>
                      <a:pt x="322" y="121"/>
                    </a:lnTo>
                    <a:lnTo>
                      <a:pt x="322" y="121"/>
                    </a:lnTo>
                    <a:lnTo>
                      <a:pt x="322" y="121"/>
                    </a:lnTo>
                    <a:lnTo>
                      <a:pt x="314" y="121"/>
                    </a:lnTo>
                    <a:lnTo>
                      <a:pt x="314" y="121"/>
                    </a:lnTo>
                    <a:lnTo>
                      <a:pt x="298" y="113"/>
                    </a:lnTo>
                    <a:lnTo>
                      <a:pt x="298" y="113"/>
                    </a:lnTo>
                    <a:lnTo>
                      <a:pt x="298" y="113"/>
                    </a:lnTo>
                    <a:lnTo>
                      <a:pt x="290" y="113"/>
                    </a:lnTo>
                    <a:lnTo>
                      <a:pt x="282" y="113"/>
                    </a:lnTo>
                    <a:lnTo>
                      <a:pt x="282" y="113"/>
                    </a:lnTo>
                    <a:lnTo>
                      <a:pt x="282" y="105"/>
                    </a:lnTo>
                    <a:lnTo>
                      <a:pt x="282" y="105"/>
                    </a:lnTo>
                    <a:lnTo>
                      <a:pt x="282" y="105"/>
                    </a:lnTo>
                    <a:lnTo>
                      <a:pt x="274" y="105"/>
                    </a:lnTo>
                    <a:lnTo>
                      <a:pt x="266" y="105"/>
                    </a:lnTo>
                    <a:lnTo>
                      <a:pt x="266" y="105"/>
                    </a:lnTo>
                    <a:lnTo>
                      <a:pt x="266" y="105"/>
                    </a:lnTo>
                    <a:lnTo>
                      <a:pt x="250" y="97"/>
                    </a:lnTo>
                    <a:lnTo>
                      <a:pt x="250" y="97"/>
                    </a:lnTo>
                    <a:lnTo>
                      <a:pt x="250" y="97"/>
                    </a:lnTo>
                    <a:lnTo>
                      <a:pt x="250" y="97"/>
                    </a:lnTo>
                    <a:lnTo>
                      <a:pt x="258" y="97"/>
                    </a:lnTo>
                    <a:lnTo>
                      <a:pt x="258" y="97"/>
                    </a:lnTo>
                    <a:lnTo>
                      <a:pt x="258" y="97"/>
                    </a:lnTo>
                    <a:lnTo>
                      <a:pt x="258" y="97"/>
                    </a:lnTo>
                    <a:lnTo>
                      <a:pt x="258" y="89"/>
                    </a:lnTo>
                    <a:lnTo>
                      <a:pt x="258" y="89"/>
                    </a:lnTo>
                    <a:lnTo>
                      <a:pt x="258" y="89"/>
                    </a:lnTo>
                    <a:lnTo>
                      <a:pt x="258" y="89"/>
                    </a:lnTo>
                    <a:lnTo>
                      <a:pt x="258" y="89"/>
                    </a:lnTo>
                    <a:lnTo>
                      <a:pt x="258" y="89"/>
                    </a:lnTo>
                    <a:lnTo>
                      <a:pt x="250" y="97"/>
                    </a:lnTo>
                    <a:lnTo>
                      <a:pt x="250" y="97"/>
                    </a:lnTo>
                    <a:lnTo>
                      <a:pt x="250" y="97"/>
                    </a:lnTo>
                    <a:lnTo>
                      <a:pt x="250" y="97"/>
                    </a:lnTo>
                    <a:lnTo>
                      <a:pt x="242" y="97"/>
                    </a:lnTo>
                    <a:lnTo>
                      <a:pt x="242" y="97"/>
                    </a:lnTo>
                    <a:lnTo>
                      <a:pt x="234" y="97"/>
                    </a:lnTo>
                    <a:lnTo>
                      <a:pt x="234" y="97"/>
                    </a:lnTo>
                    <a:lnTo>
                      <a:pt x="234" y="97"/>
                    </a:lnTo>
                    <a:lnTo>
                      <a:pt x="234" y="97"/>
                    </a:lnTo>
                    <a:lnTo>
                      <a:pt x="234" y="97"/>
                    </a:lnTo>
                    <a:lnTo>
                      <a:pt x="226" y="97"/>
                    </a:lnTo>
                    <a:lnTo>
                      <a:pt x="226" y="97"/>
                    </a:lnTo>
                    <a:lnTo>
                      <a:pt x="226" y="97"/>
                    </a:lnTo>
                    <a:lnTo>
                      <a:pt x="226" y="97"/>
                    </a:lnTo>
                    <a:lnTo>
                      <a:pt x="218" y="97"/>
                    </a:lnTo>
                    <a:lnTo>
                      <a:pt x="218" y="89"/>
                    </a:lnTo>
                    <a:lnTo>
                      <a:pt x="218" y="89"/>
                    </a:lnTo>
                    <a:lnTo>
                      <a:pt x="209" y="89"/>
                    </a:lnTo>
                    <a:lnTo>
                      <a:pt x="209" y="89"/>
                    </a:lnTo>
                    <a:lnTo>
                      <a:pt x="209" y="89"/>
                    </a:lnTo>
                    <a:lnTo>
                      <a:pt x="209" y="89"/>
                    </a:lnTo>
                    <a:lnTo>
                      <a:pt x="209" y="89"/>
                    </a:lnTo>
                    <a:lnTo>
                      <a:pt x="209" y="89"/>
                    </a:lnTo>
                    <a:lnTo>
                      <a:pt x="209" y="89"/>
                    </a:lnTo>
                    <a:lnTo>
                      <a:pt x="201" y="89"/>
                    </a:lnTo>
                    <a:lnTo>
                      <a:pt x="201" y="89"/>
                    </a:lnTo>
                    <a:lnTo>
                      <a:pt x="193" y="89"/>
                    </a:lnTo>
                    <a:lnTo>
                      <a:pt x="193" y="81"/>
                    </a:lnTo>
                    <a:lnTo>
                      <a:pt x="193" y="81"/>
                    </a:lnTo>
                    <a:lnTo>
                      <a:pt x="193" y="81"/>
                    </a:lnTo>
                    <a:lnTo>
                      <a:pt x="185" y="81"/>
                    </a:lnTo>
                    <a:lnTo>
                      <a:pt x="185" y="81"/>
                    </a:lnTo>
                    <a:lnTo>
                      <a:pt x="185" y="73"/>
                    </a:lnTo>
                    <a:lnTo>
                      <a:pt x="185" y="73"/>
                    </a:lnTo>
                    <a:lnTo>
                      <a:pt x="177" y="73"/>
                    </a:lnTo>
                    <a:lnTo>
                      <a:pt x="177" y="73"/>
                    </a:lnTo>
                    <a:lnTo>
                      <a:pt x="177" y="73"/>
                    </a:lnTo>
                    <a:lnTo>
                      <a:pt x="177" y="73"/>
                    </a:lnTo>
                    <a:lnTo>
                      <a:pt x="169" y="73"/>
                    </a:lnTo>
                    <a:lnTo>
                      <a:pt x="169" y="73"/>
                    </a:lnTo>
                    <a:lnTo>
                      <a:pt x="169" y="64"/>
                    </a:lnTo>
                    <a:lnTo>
                      <a:pt x="169" y="64"/>
                    </a:lnTo>
                    <a:lnTo>
                      <a:pt x="177" y="64"/>
                    </a:lnTo>
                    <a:lnTo>
                      <a:pt x="177" y="64"/>
                    </a:lnTo>
                    <a:lnTo>
                      <a:pt x="177" y="64"/>
                    </a:lnTo>
                    <a:lnTo>
                      <a:pt x="185" y="64"/>
                    </a:lnTo>
                    <a:lnTo>
                      <a:pt x="185" y="64"/>
                    </a:lnTo>
                    <a:lnTo>
                      <a:pt x="185" y="64"/>
                    </a:lnTo>
                    <a:lnTo>
                      <a:pt x="185" y="64"/>
                    </a:lnTo>
                    <a:lnTo>
                      <a:pt x="185" y="56"/>
                    </a:lnTo>
                    <a:lnTo>
                      <a:pt x="185" y="56"/>
                    </a:lnTo>
                    <a:lnTo>
                      <a:pt x="193" y="56"/>
                    </a:lnTo>
                    <a:lnTo>
                      <a:pt x="193" y="56"/>
                    </a:lnTo>
                    <a:lnTo>
                      <a:pt x="193" y="56"/>
                    </a:lnTo>
                    <a:lnTo>
                      <a:pt x="193" y="56"/>
                    </a:lnTo>
                    <a:lnTo>
                      <a:pt x="193" y="56"/>
                    </a:lnTo>
                    <a:lnTo>
                      <a:pt x="193" y="48"/>
                    </a:lnTo>
                    <a:lnTo>
                      <a:pt x="193" y="48"/>
                    </a:lnTo>
                    <a:lnTo>
                      <a:pt x="201" y="40"/>
                    </a:lnTo>
                    <a:lnTo>
                      <a:pt x="201" y="40"/>
                    </a:lnTo>
                    <a:lnTo>
                      <a:pt x="201" y="40"/>
                    </a:lnTo>
                    <a:lnTo>
                      <a:pt x="209" y="40"/>
                    </a:lnTo>
                    <a:lnTo>
                      <a:pt x="209" y="40"/>
                    </a:lnTo>
                    <a:lnTo>
                      <a:pt x="209" y="40"/>
                    </a:lnTo>
                    <a:lnTo>
                      <a:pt x="209" y="40"/>
                    </a:lnTo>
                    <a:lnTo>
                      <a:pt x="209" y="32"/>
                    </a:lnTo>
                    <a:lnTo>
                      <a:pt x="201" y="32"/>
                    </a:lnTo>
                    <a:lnTo>
                      <a:pt x="201" y="32"/>
                    </a:lnTo>
                    <a:lnTo>
                      <a:pt x="201" y="32"/>
                    </a:lnTo>
                    <a:lnTo>
                      <a:pt x="201" y="40"/>
                    </a:lnTo>
                    <a:lnTo>
                      <a:pt x="201" y="40"/>
                    </a:lnTo>
                    <a:lnTo>
                      <a:pt x="193" y="48"/>
                    </a:lnTo>
                    <a:lnTo>
                      <a:pt x="193" y="48"/>
                    </a:lnTo>
                    <a:lnTo>
                      <a:pt x="193" y="48"/>
                    </a:lnTo>
                    <a:lnTo>
                      <a:pt x="193" y="48"/>
                    </a:lnTo>
                    <a:lnTo>
                      <a:pt x="193" y="48"/>
                    </a:lnTo>
                    <a:lnTo>
                      <a:pt x="185" y="48"/>
                    </a:lnTo>
                    <a:lnTo>
                      <a:pt x="185" y="56"/>
                    </a:lnTo>
                    <a:lnTo>
                      <a:pt x="185" y="56"/>
                    </a:lnTo>
                    <a:lnTo>
                      <a:pt x="185" y="56"/>
                    </a:lnTo>
                    <a:lnTo>
                      <a:pt x="185" y="56"/>
                    </a:lnTo>
                    <a:lnTo>
                      <a:pt x="177" y="56"/>
                    </a:lnTo>
                    <a:lnTo>
                      <a:pt x="177" y="64"/>
                    </a:lnTo>
                    <a:lnTo>
                      <a:pt x="177" y="64"/>
                    </a:lnTo>
                    <a:lnTo>
                      <a:pt x="169" y="64"/>
                    </a:lnTo>
                    <a:lnTo>
                      <a:pt x="169" y="64"/>
                    </a:lnTo>
                    <a:lnTo>
                      <a:pt x="169" y="73"/>
                    </a:lnTo>
                    <a:lnTo>
                      <a:pt x="169" y="73"/>
                    </a:lnTo>
                    <a:lnTo>
                      <a:pt x="169" y="64"/>
                    </a:lnTo>
                    <a:lnTo>
                      <a:pt x="161" y="64"/>
                    </a:lnTo>
                    <a:lnTo>
                      <a:pt x="161" y="64"/>
                    </a:lnTo>
                    <a:lnTo>
                      <a:pt x="153" y="64"/>
                    </a:lnTo>
                    <a:lnTo>
                      <a:pt x="153" y="64"/>
                    </a:lnTo>
                    <a:lnTo>
                      <a:pt x="145" y="64"/>
                    </a:lnTo>
                    <a:lnTo>
                      <a:pt x="145" y="64"/>
                    </a:lnTo>
                    <a:lnTo>
                      <a:pt x="137" y="64"/>
                    </a:lnTo>
                    <a:lnTo>
                      <a:pt x="137" y="64"/>
                    </a:lnTo>
                    <a:lnTo>
                      <a:pt x="129" y="56"/>
                    </a:lnTo>
                    <a:lnTo>
                      <a:pt x="129" y="56"/>
                    </a:lnTo>
                    <a:lnTo>
                      <a:pt x="121" y="56"/>
                    </a:lnTo>
                    <a:lnTo>
                      <a:pt x="121" y="56"/>
                    </a:lnTo>
                    <a:lnTo>
                      <a:pt x="121" y="56"/>
                    </a:lnTo>
                    <a:lnTo>
                      <a:pt x="121" y="56"/>
                    </a:lnTo>
                    <a:lnTo>
                      <a:pt x="121" y="56"/>
                    </a:lnTo>
                    <a:lnTo>
                      <a:pt x="121" y="56"/>
                    </a:lnTo>
                    <a:lnTo>
                      <a:pt x="113" y="56"/>
                    </a:lnTo>
                    <a:lnTo>
                      <a:pt x="113" y="48"/>
                    </a:lnTo>
                    <a:lnTo>
                      <a:pt x="113" y="48"/>
                    </a:lnTo>
                    <a:lnTo>
                      <a:pt x="113" y="48"/>
                    </a:lnTo>
                    <a:lnTo>
                      <a:pt x="113" y="48"/>
                    </a:lnTo>
                    <a:lnTo>
                      <a:pt x="113" y="48"/>
                    </a:lnTo>
                    <a:lnTo>
                      <a:pt x="113" y="48"/>
                    </a:lnTo>
                    <a:lnTo>
                      <a:pt x="113" y="40"/>
                    </a:lnTo>
                    <a:lnTo>
                      <a:pt x="121" y="40"/>
                    </a:lnTo>
                    <a:lnTo>
                      <a:pt x="121" y="40"/>
                    </a:lnTo>
                    <a:lnTo>
                      <a:pt x="113" y="40"/>
                    </a:lnTo>
                    <a:lnTo>
                      <a:pt x="113" y="40"/>
                    </a:lnTo>
                    <a:lnTo>
                      <a:pt x="113" y="40"/>
                    </a:lnTo>
                    <a:lnTo>
                      <a:pt x="113" y="40"/>
                    </a:lnTo>
                    <a:lnTo>
                      <a:pt x="113" y="48"/>
                    </a:lnTo>
                    <a:lnTo>
                      <a:pt x="113" y="48"/>
                    </a:lnTo>
                    <a:lnTo>
                      <a:pt x="113" y="48"/>
                    </a:lnTo>
                    <a:lnTo>
                      <a:pt x="105" y="48"/>
                    </a:lnTo>
                    <a:lnTo>
                      <a:pt x="105" y="48"/>
                    </a:lnTo>
                    <a:lnTo>
                      <a:pt x="105" y="40"/>
                    </a:lnTo>
                    <a:lnTo>
                      <a:pt x="105" y="40"/>
                    </a:lnTo>
                    <a:lnTo>
                      <a:pt x="105" y="40"/>
                    </a:lnTo>
                    <a:lnTo>
                      <a:pt x="105" y="40"/>
                    </a:lnTo>
                    <a:lnTo>
                      <a:pt x="105" y="40"/>
                    </a:lnTo>
                    <a:lnTo>
                      <a:pt x="105" y="48"/>
                    </a:lnTo>
                    <a:lnTo>
                      <a:pt x="97" y="40"/>
                    </a:lnTo>
                    <a:lnTo>
                      <a:pt x="97" y="48"/>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13" y="32"/>
                    </a:lnTo>
                    <a:lnTo>
                      <a:pt x="113" y="32"/>
                    </a:lnTo>
                    <a:lnTo>
                      <a:pt x="113" y="32"/>
                    </a:lnTo>
                    <a:lnTo>
                      <a:pt x="113" y="32"/>
                    </a:lnTo>
                    <a:lnTo>
                      <a:pt x="113" y="32"/>
                    </a:lnTo>
                    <a:lnTo>
                      <a:pt x="113" y="32"/>
                    </a:lnTo>
                    <a:lnTo>
                      <a:pt x="113" y="40"/>
                    </a:lnTo>
                    <a:lnTo>
                      <a:pt x="113" y="40"/>
                    </a:lnTo>
                    <a:lnTo>
                      <a:pt x="113" y="32"/>
                    </a:lnTo>
                    <a:lnTo>
                      <a:pt x="113" y="32"/>
                    </a:lnTo>
                    <a:lnTo>
                      <a:pt x="113" y="32"/>
                    </a:lnTo>
                    <a:lnTo>
                      <a:pt x="121" y="32"/>
                    </a:lnTo>
                    <a:lnTo>
                      <a:pt x="121" y="32"/>
                    </a:lnTo>
                    <a:lnTo>
                      <a:pt x="121" y="32"/>
                    </a:lnTo>
                    <a:lnTo>
                      <a:pt x="121" y="32"/>
                    </a:lnTo>
                    <a:lnTo>
                      <a:pt x="121" y="32"/>
                    </a:lnTo>
                    <a:lnTo>
                      <a:pt x="121" y="32"/>
                    </a:lnTo>
                    <a:lnTo>
                      <a:pt x="113" y="32"/>
                    </a:lnTo>
                    <a:lnTo>
                      <a:pt x="113" y="32"/>
                    </a:lnTo>
                    <a:lnTo>
                      <a:pt x="113" y="32"/>
                    </a:lnTo>
                    <a:lnTo>
                      <a:pt x="113" y="32"/>
                    </a:lnTo>
                    <a:lnTo>
                      <a:pt x="113" y="32"/>
                    </a:lnTo>
                    <a:lnTo>
                      <a:pt x="121" y="32"/>
                    </a:lnTo>
                    <a:lnTo>
                      <a:pt x="121" y="32"/>
                    </a:lnTo>
                    <a:lnTo>
                      <a:pt x="121" y="24"/>
                    </a:lnTo>
                    <a:lnTo>
                      <a:pt x="121" y="24"/>
                    </a:lnTo>
                    <a:lnTo>
                      <a:pt x="121" y="24"/>
                    </a:lnTo>
                    <a:lnTo>
                      <a:pt x="121" y="24"/>
                    </a:lnTo>
                    <a:lnTo>
                      <a:pt x="129" y="24"/>
                    </a:lnTo>
                    <a:lnTo>
                      <a:pt x="129" y="24"/>
                    </a:lnTo>
                    <a:lnTo>
                      <a:pt x="129" y="24"/>
                    </a:lnTo>
                    <a:lnTo>
                      <a:pt x="129" y="24"/>
                    </a:lnTo>
                    <a:lnTo>
                      <a:pt x="129" y="24"/>
                    </a:lnTo>
                    <a:lnTo>
                      <a:pt x="129"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45" y="8"/>
                    </a:lnTo>
                    <a:lnTo>
                      <a:pt x="145" y="8"/>
                    </a:lnTo>
                    <a:lnTo>
                      <a:pt x="145" y="8"/>
                    </a:lnTo>
                    <a:lnTo>
                      <a:pt x="145" y="8"/>
                    </a:lnTo>
                    <a:lnTo>
                      <a:pt x="145" y="8"/>
                    </a:lnTo>
                    <a:lnTo>
                      <a:pt x="145" y="8"/>
                    </a:lnTo>
                    <a:lnTo>
                      <a:pt x="145" y="8"/>
                    </a:lnTo>
                    <a:lnTo>
                      <a:pt x="145" y="8"/>
                    </a:lnTo>
                    <a:lnTo>
                      <a:pt x="145" y="0"/>
                    </a:lnTo>
                    <a:lnTo>
                      <a:pt x="145" y="0"/>
                    </a:lnTo>
                    <a:lnTo>
                      <a:pt x="145" y="0"/>
                    </a:lnTo>
                    <a:lnTo>
                      <a:pt x="153" y="0"/>
                    </a:lnTo>
                    <a:lnTo>
                      <a:pt x="153" y="0"/>
                    </a:lnTo>
                    <a:lnTo>
                      <a:pt x="161" y="0"/>
                    </a:lnTo>
                    <a:lnTo>
                      <a:pt x="161" y="0"/>
                    </a:lnTo>
                    <a:lnTo>
                      <a:pt x="161" y="0"/>
                    </a:lnTo>
                    <a:lnTo>
                      <a:pt x="161" y="0"/>
                    </a:lnTo>
                    <a:lnTo>
                      <a:pt x="169" y="0"/>
                    </a:lnTo>
                    <a:lnTo>
                      <a:pt x="161" y="0"/>
                    </a:lnTo>
                    <a:lnTo>
                      <a:pt x="161" y="0"/>
                    </a:lnTo>
                    <a:lnTo>
                      <a:pt x="161" y="0"/>
                    </a:lnTo>
                    <a:lnTo>
                      <a:pt x="161" y="0"/>
                    </a:lnTo>
                    <a:lnTo>
                      <a:pt x="161" y="0"/>
                    </a:lnTo>
                    <a:lnTo>
                      <a:pt x="153" y="0"/>
                    </a:lnTo>
                    <a:lnTo>
                      <a:pt x="153" y="0"/>
                    </a:lnTo>
                    <a:lnTo>
                      <a:pt x="153" y="0"/>
                    </a:lnTo>
                    <a:lnTo>
                      <a:pt x="145" y="0"/>
                    </a:lnTo>
                    <a:lnTo>
                      <a:pt x="145" y="0"/>
                    </a:lnTo>
                    <a:lnTo>
                      <a:pt x="145" y="0"/>
                    </a:lnTo>
                    <a:lnTo>
                      <a:pt x="145" y="0"/>
                    </a:lnTo>
                    <a:lnTo>
                      <a:pt x="145" y="0"/>
                    </a:lnTo>
                    <a:lnTo>
                      <a:pt x="145" y="0"/>
                    </a:lnTo>
                    <a:lnTo>
                      <a:pt x="145" y="0"/>
                    </a:lnTo>
                    <a:lnTo>
                      <a:pt x="137" y="0"/>
                    </a:lnTo>
                    <a:lnTo>
                      <a:pt x="137" y="0"/>
                    </a:lnTo>
                    <a:lnTo>
                      <a:pt x="137" y="0"/>
                    </a:lnTo>
                    <a:lnTo>
                      <a:pt x="137" y="0"/>
                    </a:lnTo>
                    <a:lnTo>
                      <a:pt x="137" y="0"/>
                    </a:lnTo>
                    <a:lnTo>
                      <a:pt x="137" y="0"/>
                    </a:lnTo>
                    <a:lnTo>
                      <a:pt x="145" y="0"/>
                    </a:lnTo>
                    <a:lnTo>
                      <a:pt x="145" y="0"/>
                    </a:lnTo>
                    <a:lnTo>
                      <a:pt x="137" y="0"/>
                    </a:lnTo>
                    <a:lnTo>
                      <a:pt x="137" y="0"/>
                    </a:lnTo>
                    <a:lnTo>
                      <a:pt x="137" y="8"/>
                    </a:lnTo>
                    <a:lnTo>
                      <a:pt x="137" y="8"/>
                    </a:lnTo>
                    <a:lnTo>
                      <a:pt x="137" y="8"/>
                    </a:lnTo>
                    <a:lnTo>
                      <a:pt x="137" y="8"/>
                    </a:lnTo>
                    <a:lnTo>
                      <a:pt x="137" y="8"/>
                    </a:lnTo>
                    <a:lnTo>
                      <a:pt x="137" y="0"/>
                    </a:lnTo>
                    <a:lnTo>
                      <a:pt x="137" y="0"/>
                    </a:lnTo>
                    <a:lnTo>
                      <a:pt x="137" y="0"/>
                    </a:lnTo>
                    <a:lnTo>
                      <a:pt x="137" y="0"/>
                    </a:lnTo>
                    <a:lnTo>
                      <a:pt x="137" y="0"/>
                    </a:lnTo>
                    <a:lnTo>
                      <a:pt x="129" y="0"/>
                    </a:lnTo>
                    <a:lnTo>
                      <a:pt x="129" y="0"/>
                    </a:lnTo>
                    <a:lnTo>
                      <a:pt x="129" y="0"/>
                    </a:lnTo>
                    <a:lnTo>
                      <a:pt x="129" y="0"/>
                    </a:lnTo>
                    <a:lnTo>
                      <a:pt x="129" y="8"/>
                    </a:lnTo>
                    <a:lnTo>
                      <a:pt x="129" y="8"/>
                    </a:lnTo>
                    <a:lnTo>
                      <a:pt x="121" y="0"/>
                    </a:lnTo>
                    <a:lnTo>
                      <a:pt x="121" y="0"/>
                    </a:lnTo>
                    <a:lnTo>
                      <a:pt x="129" y="0"/>
                    </a:lnTo>
                    <a:lnTo>
                      <a:pt x="129" y="0"/>
                    </a:lnTo>
                    <a:lnTo>
                      <a:pt x="129" y="0"/>
                    </a:lnTo>
                    <a:lnTo>
                      <a:pt x="137" y="0"/>
                    </a:lnTo>
                    <a:lnTo>
                      <a:pt x="137" y="0"/>
                    </a:lnTo>
                    <a:lnTo>
                      <a:pt x="137" y="0"/>
                    </a:lnTo>
                    <a:lnTo>
                      <a:pt x="137" y="0"/>
                    </a:lnTo>
                    <a:lnTo>
                      <a:pt x="137" y="0"/>
                    </a:lnTo>
                    <a:lnTo>
                      <a:pt x="137" y="0"/>
                    </a:lnTo>
                    <a:lnTo>
                      <a:pt x="137" y="0"/>
                    </a:lnTo>
                    <a:lnTo>
                      <a:pt x="137" y="0"/>
                    </a:lnTo>
                    <a:lnTo>
                      <a:pt x="137" y="0"/>
                    </a:lnTo>
                    <a:lnTo>
                      <a:pt x="129" y="0"/>
                    </a:lnTo>
                    <a:lnTo>
                      <a:pt x="129" y="0"/>
                    </a:lnTo>
                    <a:lnTo>
                      <a:pt x="129" y="0"/>
                    </a:lnTo>
                    <a:lnTo>
                      <a:pt x="129" y="0"/>
                    </a:lnTo>
                    <a:lnTo>
                      <a:pt x="121" y="0"/>
                    </a:lnTo>
                    <a:lnTo>
                      <a:pt x="121" y="0"/>
                    </a:lnTo>
                    <a:lnTo>
                      <a:pt x="121" y="0"/>
                    </a:lnTo>
                    <a:lnTo>
                      <a:pt x="121" y="0"/>
                    </a:lnTo>
                    <a:lnTo>
                      <a:pt x="113" y="0"/>
                    </a:lnTo>
                    <a:lnTo>
                      <a:pt x="113" y="0"/>
                    </a:lnTo>
                    <a:lnTo>
                      <a:pt x="113" y="0"/>
                    </a:lnTo>
                    <a:lnTo>
                      <a:pt x="113" y="0"/>
                    </a:lnTo>
                    <a:lnTo>
                      <a:pt x="113" y="0"/>
                    </a:lnTo>
                    <a:lnTo>
                      <a:pt x="113" y="0"/>
                    </a:lnTo>
                    <a:lnTo>
                      <a:pt x="113" y="0"/>
                    </a:lnTo>
                    <a:lnTo>
                      <a:pt x="113" y="0"/>
                    </a:lnTo>
                    <a:lnTo>
                      <a:pt x="105" y="0"/>
                    </a:lnTo>
                    <a:lnTo>
                      <a:pt x="105" y="0"/>
                    </a:lnTo>
                    <a:lnTo>
                      <a:pt x="105" y="0"/>
                    </a:lnTo>
                    <a:lnTo>
                      <a:pt x="105" y="0"/>
                    </a:lnTo>
                    <a:lnTo>
                      <a:pt x="105" y="0"/>
                    </a:lnTo>
                    <a:lnTo>
                      <a:pt x="105" y="0"/>
                    </a:lnTo>
                    <a:lnTo>
                      <a:pt x="105" y="0"/>
                    </a:lnTo>
                    <a:lnTo>
                      <a:pt x="105" y="0"/>
                    </a:lnTo>
                    <a:lnTo>
                      <a:pt x="105" y="0"/>
                    </a:lnTo>
                    <a:lnTo>
                      <a:pt x="97" y="0"/>
                    </a:lnTo>
                    <a:lnTo>
                      <a:pt x="105" y="0"/>
                    </a:lnTo>
                    <a:lnTo>
                      <a:pt x="105" y="0"/>
                    </a:lnTo>
                    <a:lnTo>
                      <a:pt x="105" y="0"/>
                    </a:lnTo>
                    <a:lnTo>
                      <a:pt x="97" y="0"/>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0"/>
                    </a:lnTo>
                    <a:lnTo>
                      <a:pt x="81" y="0"/>
                    </a:lnTo>
                    <a:lnTo>
                      <a:pt x="81" y="0"/>
                    </a:lnTo>
                    <a:lnTo>
                      <a:pt x="72" y="0"/>
                    </a:lnTo>
                    <a:lnTo>
                      <a:pt x="72" y="0"/>
                    </a:lnTo>
                    <a:lnTo>
                      <a:pt x="72" y="0"/>
                    </a:lnTo>
                    <a:lnTo>
                      <a:pt x="81" y="0"/>
                    </a:lnTo>
                    <a:lnTo>
                      <a:pt x="81" y="0"/>
                    </a:lnTo>
                    <a:lnTo>
                      <a:pt x="81" y="0"/>
                    </a:lnTo>
                    <a:lnTo>
                      <a:pt x="81" y="0"/>
                    </a:lnTo>
                    <a:lnTo>
                      <a:pt x="81" y="0"/>
                    </a:lnTo>
                    <a:lnTo>
                      <a:pt x="81" y="0"/>
                    </a:lnTo>
                    <a:lnTo>
                      <a:pt x="81" y="0"/>
                    </a:lnTo>
                    <a:lnTo>
                      <a:pt x="81" y="0"/>
                    </a:lnTo>
                    <a:lnTo>
                      <a:pt x="81" y="0"/>
                    </a:lnTo>
                    <a:lnTo>
                      <a:pt x="81" y="0"/>
                    </a:lnTo>
                    <a:lnTo>
                      <a:pt x="81" y="0"/>
                    </a:lnTo>
                    <a:lnTo>
                      <a:pt x="81" y="0"/>
                    </a:lnTo>
                    <a:lnTo>
                      <a:pt x="64" y="0"/>
                    </a:lnTo>
                    <a:lnTo>
                      <a:pt x="64" y="0"/>
                    </a:lnTo>
                    <a:lnTo>
                      <a:pt x="64" y="0"/>
                    </a:lnTo>
                    <a:lnTo>
                      <a:pt x="64" y="0"/>
                    </a:lnTo>
                    <a:lnTo>
                      <a:pt x="56" y="0"/>
                    </a:lnTo>
                    <a:lnTo>
                      <a:pt x="56" y="0"/>
                    </a:lnTo>
                    <a:lnTo>
                      <a:pt x="56" y="8"/>
                    </a:lnTo>
                    <a:lnTo>
                      <a:pt x="56" y="8"/>
                    </a:lnTo>
                    <a:lnTo>
                      <a:pt x="48" y="8"/>
                    </a:lnTo>
                    <a:lnTo>
                      <a:pt x="48" y="8"/>
                    </a:lnTo>
                    <a:lnTo>
                      <a:pt x="48" y="8"/>
                    </a:lnTo>
                    <a:lnTo>
                      <a:pt x="48" y="8"/>
                    </a:lnTo>
                    <a:lnTo>
                      <a:pt x="48" y="16"/>
                    </a:lnTo>
                    <a:lnTo>
                      <a:pt x="48" y="16"/>
                    </a:lnTo>
                    <a:lnTo>
                      <a:pt x="40" y="16"/>
                    </a:lnTo>
                    <a:lnTo>
                      <a:pt x="40" y="16"/>
                    </a:lnTo>
                    <a:lnTo>
                      <a:pt x="40" y="16"/>
                    </a:lnTo>
                    <a:lnTo>
                      <a:pt x="40" y="16"/>
                    </a:lnTo>
                    <a:lnTo>
                      <a:pt x="40" y="16"/>
                    </a:lnTo>
                    <a:lnTo>
                      <a:pt x="40" y="16"/>
                    </a:lnTo>
                    <a:lnTo>
                      <a:pt x="32" y="16"/>
                    </a:lnTo>
                    <a:lnTo>
                      <a:pt x="32" y="16"/>
                    </a:lnTo>
                    <a:lnTo>
                      <a:pt x="32" y="8"/>
                    </a:lnTo>
                    <a:lnTo>
                      <a:pt x="32" y="8"/>
                    </a:lnTo>
                    <a:lnTo>
                      <a:pt x="32" y="8"/>
                    </a:lnTo>
                    <a:lnTo>
                      <a:pt x="32" y="8"/>
                    </a:lnTo>
                    <a:lnTo>
                      <a:pt x="32" y="8"/>
                    </a:lnTo>
                    <a:lnTo>
                      <a:pt x="32" y="8"/>
                    </a:lnTo>
                    <a:lnTo>
                      <a:pt x="32" y="8"/>
                    </a:lnTo>
                    <a:lnTo>
                      <a:pt x="32" y="8"/>
                    </a:lnTo>
                    <a:lnTo>
                      <a:pt x="32" y="8"/>
                    </a:lnTo>
                    <a:lnTo>
                      <a:pt x="24" y="8"/>
                    </a:lnTo>
                    <a:lnTo>
                      <a:pt x="24" y="8"/>
                    </a:lnTo>
                    <a:lnTo>
                      <a:pt x="24" y="0"/>
                    </a:lnTo>
                    <a:lnTo>
                      <a:pt x="24" y="0"/>
                    </a:lnTo>
                    <a:lnTo>
                      <a:pt x="24" y="0"/>
                    </a:lnTo>
                    <a:lnTo>
                      <a:pt x="24" y="8"/>
                    </a:lnTo>
                    <a:lnTo>
                      <a:pt x="24" y="8"/>
                    </a:lnTo>
                    <a:lnTo>
                      <a:pt x="24" y="8"/>
                    </a:lnTo>
                    <a:lnTo>
                      <a:pt x="24" y="8"/>
                    </a:lnTo>
                    <a:lnTo>
                      <a:pt x="24" y="8"/>
                    </a:lnTo>
                    <a:lnTo>
                      <a:pt x="24" y="8"/>
                    </a:lnTo>
                    <a:lnTo>
                      <a:pt x="32" y="8"/>
                    </a:lnTo>
                    <a:lnTo>
                      <a:pt x="32" y="8"/>
                    </a:lnTo>
                    <a:lnTo>
                      <a:pt x="32" y="8"/>
                    </a:lnTo>
                    <a:lnTo>
                      <a:pt x="32" y="16"/>
                    </a:lnTo>
                    <a:lnTo>
                      <a:pt x="32" y="16"/>
                    </a:lnTo>
                    <a:lnTo>
                      <a:pt x="32" y="16"/>
                    </a:lnTo>
                    <a:lnTo>
                      <a:pt x="32" y="16"/>
                    </a:lnTo>
                    <a:lnTo>
                      <a:pt x="32" y="16"/>
                    </a:lnTo>
                    <a:lnTo>
                      <a:pt x="32" y="8"/>
                    </a:lnTo>
                    <a:lnTo>
                      <a:pt x="32" y="8"/>
                    </a:lnTo>
                    <a:lnTo>
                      <a:pt x="32" y="8"/>
                    </a:lnTo>
                    <a:lnTo>
                      <a:pt x="32" y="16"/>
                    </a:lnTo>
                    <a:lnTo>
                      <a:pt x="24" y="8"/>
                    </a:lnTo>
                    <a:lnTo>
                      <a:pt x="24" y="8"/>
                    </a:lnTo>
                    <a:lnTo>
                      <a:pt x="24" y="8"/>
                    </a:lnTo>
                    <a:lnTo>
                      <a:pt x="24" y="8"/>
                    </a:lnTo>
                    <a:lnTo>
                      <a:pt x="24" y="8"/>
                    </a:lnTo>
                    <a:lnTo>
                      <a:pt x="24"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395"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6" name="Freeform 3092"/>
              <p:cNvSpPr>
                <a:spLocks noEditPoints="1"/>
              </p:cNvSpPr>
              <p:nvPr/>
            </p:nvSpPr>
            <p:spPr bwMode="auto">
              <a:xfrm>
                <a:off x="2602" y="639"/>
                <a:ext cx="492" cy="161"/>
              </a:xfrm>
              <a:custGeom>
                <a:avLst/>
                <a:gdLst/>
                <a:ahLst/>
                <a:cxnLst>
                  <a:cxn ang="0">
                    <a:pos x="403" y="24"/>
                  </a:cxn>
                  <a:cxn ang="0">
                    <a:pos x="427" y="48"/>
                  </a:cxn>
                  <a:cxn ang="0">
                    <a:pos x="419" y="56"/>
                  </a:cxn>
                  <a:cxn ang="0">
                    <a:pos x="443" y="89"/>
                  </a:cxn>
                  <a:cxn ang="0">
                    <a:pos x="443" y="105"/>
                  </a:cxn>
                  <a:cxn ang="0">
                    <a:pos x="459" y="81"/>
                  </a:cxn>
                  <a:cxn ang="0">
                    <a:pos x="467" y="81"/>
                  </a:cxn>
                  <a:cxn ang="0">
                    <a:pos x="484" y="121"/>
                  </a:cxn>
                  <a:cxn ang="0">
                    <a:pos x="484" y="137"/>
                  </a:cxn>
                  <a:cxn ang="0">
                    <a:pos x="467" y="129"/>
                  </a:cxn>
                  <a:cxn ang="0">
                    <a:pos x="459" y="129"/>
                  </a:cxn>
                  <a:cxn ang="0">
                    <a:pos x="443" y="145"/>
                  </a:cxn>
                  <a:cxn ang="0">
                    <a:pos x="435" y="153"/>
                  </a:cxn>
                  <a:cxn ang="0">
                    <a:pos x="411" y="153"/>
                  </a:cxn>
                  <a:cxn ang="0">
                    <a:pos x="419" y="145"/>
                  </a:cxn>
                  <a:cxn ang="0">
                    <a:pos x="363" y="145"/>
                  </a:cxn>
                  <a:cxn ang="0">
                    <a:pos x="250" y="105"/>
                  </a:cxn>
                  <a:cxn ang="0">
                    <a:pos x="218" y="105"/>
                  </a:cxn>
                  <a:cxn ang="0">
                    <a:pos x="185" y="72"/>
                  </a:cxn>
                  <a:cxn ang="0">
                    <a:pos x="185" y="64"/>
                  </a:cxn>
                  <a:cxn ang="0">
                    <a:pos x="113" y="64"/>
                  </a:cxn>
                  <a:cxn ang="0">
                    <a:pos x="97" y="48"/>
                  </a:cxn>
                  <a:cxn ang="0">
                    <a:pos x="121" y="40"/>
                  </a:cxn>
                  <a:cxn ang="0">
                    <a:pos x="137" y="24"/>
                  </a:cxn>
                  <a:cxn ang="0">
                    <a:pos x="145" y="8"/>
                  </a:cxn>
                  <a:cxn ang="0">
                    <a:pos x="137" y="16"/>
                  </a:cxn>
                  <a:cxn ang="0">
                    <a:pos x="129" y="8"/>
                  </a:cxn>
                  <a:cxn ang="0">
                    <a:pos x="105" y="8"/>
                  </a:cxn>
                  <a:cxn ang="0">
                    <a:pos x="81" y="0"/>
                  </a:cxn>
                  <a:cxn ang="0">
                    <a:pos x="32" y="16"/>
                  </a:cxn>
                  <a:cxn ang="0">
                    <a:pos x="32" y="24"/>
                  </a:cxn>
                  <a:cxn ang="0">
                    <a:pos x="8" y="0"/>
                  </a:cxn>
                  <a:cxn ang="0">
                    <a:pos x="32" y="16"/>
                  </a:cxn>
                  <a:cxn ang="0">
                    <a:pos x="40" y="24"/>
                  </a:cxn>
                  <a:cxn ang="0">
                    <a:pos x="81" y="8"/>
                  </a:cxn>
                  <a:cxn ang="0">
                    <a:pos x="113" y="0"/>
                  </a:cxn>
                  <a:cxn ang="0">
                    <a:pos x="121" y="8"/>
                  </a:cxn>
                  <a:cxn ang="0">
                    <a:pos x="145" y="8"/>
                  </a:cxn>
                  <a:cxn ang="0">
                    <a:pos x="145" y="16"/>
                  </a:cxn>
                  <a:cxn ang="0">
                    <a:pos x="129" y="32"/>
                  </a:cxn>
                  <a:cxn ang="0">
                    <a:pos x="113" y="40"/>
                  </a:cxn>
                  <a:cxn ang="0">
                    <a:pos x="113" y="56"/>
                  </a:cxn>
                  <a:cxn ang="0">
                    <a:pos x="153" y="72"/>
                  </a:cxn>
                  <a:cxn ang="0">
                    <a:pos x="209" y="48"/>
                  </a:cxn>
                  <a:cxn ang="0">
                    <a:pos x="185" y="81"/>
                  </a:cxn>
                  <a:cxn ang="0">
                    <a:pos x="242" y="105"/>
                  </a:cxn>
                  <a:cxn ang="0">
                    <a:pos x="298" y="121"/>
                  </a:cxn>
                  <a:cxn ang="0">
                    <a:pos x="395" y="145"/>
                  </a:cxn>
                  <a:cxn ang="0">
                    <a:pos x="411" y="145"/>
                  </a:cxn>
                  <a:cxn ang="0">
                    <a:pos x="419" y="153"/>
                  </a:cxn>
                  <a:cxn ang="0">
                    <a:pos x="443" y="153"/>
                  </a:cxn>
                  <a:cxn ang="0">
                    <a:pos x="451" y="137"/>
                  </a:cxn>
                  <a:cxn ang="0">
                    <a:pos x="467" y="137"/>
                  </a:cxn>
                  <a:cxn ang="0">
                    <a:pos x="467" y="137"/>
                  </a:cxn>
                  <a:cxn ang="0">
                    <a:pos x="492" y="129"/>
                  </a:cxn>
                  <a:cxn ang="0">
                    <a:pos x="467" y="97"/>
                  </a:cxn>
                  <a:cxn ang="0">
                    <a:pos x="451" y="72"/>
                  </a:cxn>
                  <a:cxn ang="0">
                    <a:pos x="451" y="97"/>
                  </a:cxn>
                  <a:cxn ang="0">
                    <a:pos x="435" y="113"/>
                  </a:cxn>
                  <a:cxn ang="0">
                    <a:pos x="435" y="64"/>
                  </a:cxn>
                  <a:cxn ang="0">
                    <a:pos x="427" y="56"/>
                  </a:cxn>
                  <a:cxn ang="0">
                    <a:pos x="419" y="32"/>
                  </a:cxn>
                  <a:cxn ang="0">
                    <a:pos x="379" y="8"/>
                  </a:cxn>
                </a:cxnLst>
                <a:rect l="0" t="0" r="r" b="b"/>
                <a:pathLst>
                  <a:path w="492" h="161">
                    <a:moveTo>
                      <a:pt x="395" y="0"/>
                    </a:move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87" y="8"/>
                    </a:lnTo>
                    <a:lnTo>
                      <a:pt x="387" y="8"/>
                    </a:lnTo>
                    <a:lnTo>
                      <a:pt x="387" y="8"/>
                    </a:lnTo>
                    <a:lnTo>
                      <a:pt x="387" y="8"/>
                    </a:lnTo>
                    <a:lnTo>
                      <a:pt x="387" y="8"/>
                    </a:lnTo>
                    <a:lnTo>
                      <a:pt x="387" y="8"/>
                    </a:lnTo>
                    <a:lnTo>
                      <a:pt x="387" y="8"/>
                    </a:lnTo>
                    <a:lnTo>
                      <a:pt x="387" y="8"/>
                    </a:lnTo>
                    <a:lnTo>
                      <a:pt x="379" y="8"/>
                    </a:lnTo>
                    <a:lnTo>
                      <a:pt x="379" y="0"/>
                    </a:lnTo>
                    <a:lnTo>
                      <a:pt x="379" y="8"/>
                    </a:lnTo>
                    <a:lnTo>
                      <a:pt x="379" y="8"/>
                    </a:lnTo>
                    <a:lnTo>
                      <a:pt x="387" y="8"/>
                    </a:lnTo>
                    <a:lnTo>
                      <a:pt x="387" y="8"/>
                    </a:lnTo>
                    <a:lnTo>
                      <a:pt x="387" y="8"/>
                    </a:lnTo>
                    <a:lnTo>
                      <a:pt x="387" y="8"/>
                    </a:lnTo>
                    <a:lnTo>
                      <a:pt x="387" y="8"/>
                    </a:lnTo>
                    <a:lnTo>
                      <a:pt x="387" y="8"/>
                    </a:lnTo>
                    <a:lnTo>
                      <a:pt x="387" y="8"/>
                    </a:lnTo>
                    <a:lnTo>
                      <a:pt x="387" y="8"/>
                    </a:lnTo>
                    <a:lnTo>
                      <a:pt x="387" y="8"/>
                    </a:lnTo>
                    <a:lnTo>
                      <a:pt x="395" y="16"/>
                    </a:lnTo>
                    <a:lnTo>
                      <a:pt x="395" y="8"/>
                    </a:lnTo>
                    <a:lnTo>
                      <a:pt x="395" y="8"/>
                    </a:lnTo>
                    <a:lnTo>
                      <a:pt x="395" y="16"/>
                    </a:lnTo>
                    <a:lnTo>
                      <a:pt x="395" y="16"/>
                    </a:lnTo>
                    <a:lnTo>
                      <a:pt x="395" y="16"/>
                    </a:lnTo>
                    <a:lnTo>
                      <a:pt x="395" y="16"/>
                    </a:lnTo>
                    <a:lnTo>
                      <a:pt x="395" y="16"/>
                    </a:lnTo>
                    <a:lnTo>
                      <a:pt x="403" y="16"/>
                    </a:lnTo>
                    <a:lnTo>
                      <a:pt x="403" y="16"/>
                    </a:lnTo>
                    <a:lnTo>
                      <a:pt x="403" y="16"/>
                    </a:lnTo>
                    <a:lnTo>
                      <a:pt x="403" y="16"/>
                    </a:lnTo>
                    <a:lnTo>
                      <a:pt x="403" y="16"/>
                    </a:lnTo>
                    <a:lnTo>
                      <a:pt x="403" y="24"/>
                    </a:lnTo>
                    <a:lnTo>
                      <a:pt x="403" y="24"/>
                    </a:lnTo>
                    <a:lnTo>
                      <a:pt x="403" y="24"/>
                    </a:lnTo>
                    <a:lnTo>
                      <a:pt x="403" y="24"/>
                    </a:lnTo>
                    <a:lnTo>
                      <a:pt x="403" y="24"/>
                    </a:lnTo>
                    <a:lnTo>
                      <a:pt x="403" y="16"/>
                    </a:lnTo>
                    <a:lnTo>
                      <a:pt x="403" y="16"/>
                    </a:lnTo>
                    <a:lnTo>
                      <a:pt x="403" y="16"/>
                    </a:lnTo>
                    <a:lnTo>
                      <a:pt x="403" y="16"/>
                    </a:lnTo>
                    <a:lnTo>
                      <a:pt x="403" y="16"/>
                    </a:lnTo>
                    <a:lnTo>
                      <a:pt x="403" y="24"/>
                    </a:lnTo>
                    <a:lnTo>
                      <a:pt x="403" y="24"/>
                    </a:lnTo>
                    <a:lnTo>
                      <a:pt x="403" y="24"/>
                    </a:lnTo>
                    <a:lnTo>
                      <a:pt x="403" y="24"/>
                    </a:lnTo>
                    <a:lnTo>
                      <a:pt x="411" y="24"/>
                    </a:lnTo>
                    <a:lnTo>
                      <a:pt x="411" y="24"/>
                    </a:lnTo>
                    <a:lnTo>
                      <a:pt x="411" y="24"/>
                    </a:lnTo>
                    <a:lnTo>
                      <a:pt x="411" y="24"/>
                    </a:lnTo>
                    <a:lnTo>
                      <a:pt x="411" y="24"/>
                    </a:lnTo>
                    <a:lnTo>
                      <a:pt x="411" y="32"/>
                    </a:lnTo>
                    <a:lnTo>
                      <a:pt x="411" y="32"/>
                    </a:lnTo>
                    <a:lnTo>
                      <a:pt x="411" y="32"/>
                    </a:lnTo>
                    <a:lnTo>
                      <a:pt x="411" y="32"/>
                    </a:lnTo>
                    <a:lnTo>
                      <a:pt x="411" y="32"/>
                    </a:lnTo>
                    <a:lnTo>
                      <a:pt x="411" y="32"/>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8"/>
                    </a:lnTo>
                    <a:lnTo>
                      <a:pt x="427" y="48"/>
                    </a:lnTo>
                    <a:lnTo>
                      <a:pt x="427" y="48"/>
                    </a:lnTo>
                    <a:lnTo>
                      <a:pt x="427" y="48"/>
                    </a:lnTo>
                    <a:lnTo>
                      <a:pt x="427" y="40"/>
                    </a:lnTo>
                    <a:lnTo>
                      <a:pt x="427" y="40"/>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35" y="48"/>
                    </a:lnTo>
                    <a:lnTo>
                      <a:pt x="435" y="48"/>
                    </a:lnTo>
                    <a:lnTo>
                      <a:pt x="435" y="48"/>
                    </a:lnTo>
                    <a:lnTo>
                      <a:pt x="435" y="48"/>
                    </a:lnTo>
                    <a:lnTo>
                      <a:pt x="435" y="48"/>
                    </a:lnTo>
                    <a:lnTo>
                      <a:pt x="435" y="48"/>
                    </a:lnTo>
                    <a:lnTo>
                      <a:pt x="435" y="48"/>
                    </a:lnTo>
                    <a:lnTo>
                      <a:pt x="435" y="56"/>
                    </a:lnTo>
                    <a:lnTo>
                      <a:pt x="435" y="56"/>
                    </a:lnTo>
                    <a:lnTo>
                      <a:pt x="435" y="56"/>
                    </a:lnTo>
                    <a:lnTo>
                      <a:pt x="435" y="56"/>
                    </a:lnTo>
                    <a:lnTo>
                      <a:pt x="435" y="56"/>
                    </a:lnTo>
                    <a:lnTo>
                      <a:pt x="435" y="56"/>
                    </a:lnTo>
                    <a:lnTo>
                      <a:pt x="435" y="56"/>
                    </a:lnTo>
                    <a:lnTo>
                      <a:pt x="427" y="56"/>
                    </a:lnTo>
                    <a:lnTo>
                      <a:pt x="427" y="56"/>
                    </a:lnTo>
                    <a:lnTo>
                      <a:pt x="435" y="56"/>
                    </a:lnTo>
                    <a:lnTo>
                      <a:pt x="435" y="56"/>
                    </a:lnTo>
                    <a:lnTo>
                      <a:pt x="435" y="64"/>
                    </a:lnTo>
                    <a:lnTo>
                      <a:pt x="435" y="64"/>
                    </a:lnTo>
                    <a:lnTo>
                      <a:pt x="435" y="64"/>
                    </a:lnTo>
                    <a:lnTo>
                      <a:pt x="427" y="64"/>
                    </a:lnTo>
                    <a:lnTo>
                      <a:pt x="427" y="64"/>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64"/>
                    </a:lnTo>
                    <a:lnTo>
                      <a:pt x="419" y="64"/>
                    </a:lnTo>
                    <a:lnTo>
                      <a:pt x="419" y="64"/>
                    </a:lnTo>
                    <a:lnTo>
                      <a:pt x="419" y="64"/>
                    </a:lnTo>
                    <a:lnTo>
                      <a:pt x="419" y="64"/>
                    </a:lnTo>
                    <a:lnTo>
                      <a:pt x="427" y="64"/>
                    </a:lnTo>
                    <a:lnTo>
                      <a:pt x="427" y="64"/>
                    </a:lnTo>
                    <a:lnTo>
                      <a:pt x="435" y="64"/>
                    </a:lnTo>
                    <a:lnTo>
                      <a:pt x="435" y="64"/>
                    </a:lnTo>
                    <a:lnTo>
                      <a:pt x="435" y="64"/>
                    </a:lnTo>
                    <a:lnTo>
                      <a:pt x="435" y="64"/>
                    </a:lnTo>
                    <a:lnTo>
                      <a:pt x="435" y="64"/>
                    </a:lnTo>
                    <a:lnTo>
                      <a:pt x="435" y="64"/>
                    </a:lnTo>
                    <a:lnTo>
                      <a:pt x="435" y="64"/>
                    </a:lnTo>
                    <a:lnTo>
                      <a:pt x="435" y="72"/>
                    </a:lnTo>
                    <a:lnTo>
                      <a:pt x="435" y="72"/>
                    </a:lnTo>
                    <a:lnTo>
                      <a:pt x="435" y="72"/>
                    </a:lnTo>
                    <a:lnTo>
                      <a:pt x="435" y="72"/>
                    </a:lnTo>
                    <a:lnTo>
                      <a:pt x="435" y="72"/>
                    </a:lnTo>
                    <a:lnTo>
                      <a:pt x="435" y="72"/>
                    </a:lnTo>
                    <a:lnTo>
                      <a:pt x="435" y="72"/>
                    </a:lnTo>
                    <a:lnTo>
                      <a:pt x="435" y="72"/>
                    </a:lnTo>
                    <a:lnTo>
                      <a:pt x="443" y="72"/>
                    </a:lnTo>
                    <a:lnTo>
                      <a:pt x="443" y="72"/>
                    </a:lnTo>
                    <a:lnTo>
                      <a:pt x="443" y="81"/>
                    </a:lnTo>
                    <a:lnTo>
                      <a:pt x="443" y="81"/>
                    </a:lnTo>
                    <a:lnTo>
                      <a:pt x="435" y="81"/>
                    </a:lnTo>
                    <a:lnTo>
                      <a:pt x="435" y="81"/>
                    </a:lnTo>
                    <a:lnTo>
                      <a:pt x="435" y="81"/>
                    </a:lnTo>
                    <a:lnTo>
                      <a:pt x="435" y="81"/>
                    </a:lnTo>
                    <a:lnTo>
                      <a:pt x="435" y="81"/>
                    </a:lnTo>
                    <a:lnTo>
                      <a:pt x="435" y="81"/>
                    </a:lnTo>
                    <a:lnTo>
                      <a:pt x="435" y="81"/>
                    </a:lnTo>
                    <a:lnTo>
                      <a:pt x="435" y="81"/>
                    </a:lnTo>
                    <a:lnTo>
                      <a:pt x="435" y="81"/>
                    </a:lnTo>
                    <a:lnTo>
                      <a:pt x="435" y="81"/>
                    </a:lnTo>
                    <a:lnTo>
                      <a:pt x="443" y="89"/>
                    </a:lnTo>
                    <a:lnTo>
                      <a:pt x="443" y="89"/>
                    </a:lnTo>
                    <a:lnTo>
                      <a:pt x="443" y="89"/>
                    </a:lnTo>
                    <a:lnTo>
                      <a:pt x="443" y="89"/>
                    </a:lnTo>
                    <a:lnTo>
                      <a:pt x="443" y="97"/>
                    </a:lnTo>
                    <a:lnTo>
                      <a:pt x="443" y="89"/>
                    </a:lnTo>
                    <a:lnTo>
                      <a:pt x="443" y="97"/>
                    </a:lnTo>
                    <a:lnTo>
                      <a:pt x="443" y="97"/>
                    </a:lnTo>
                    <a:lnTo>
                      <a:pt x="443" y="97"/>
                    </a:lnTo>
                    <a:lnTo>
                      <a:pt x="443" y="97"/>
                    </a:lnTo>
                    <a:lnTo>
                      <a:pt x="443" y="105"/>
                    </a:lnTo>
                    <a:lnTo>
                      <a:pt x="443" y="105"/>
                    </a:lnTo>
                    <a:lnTo>
                      <a:pt x="443" y="105"/>
                    </a:lnTo>
                    <a:lnTo>
                      <a:pt x="443" y="105"/>
                    </a:lnTo>
                    <a:lnTo>
                      <a:pt x="443" y="105"/>
                    </a:lnTo>
                    <a:lnTo>
                      <a:pt x="443"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21"/>
                    </a:lnTo>
                    <a:lnTo>
                      <a:pt x="435" y="121"/>
                    </a:lnTo>
                    <a:lnTo>
                      <a:pt x="435" y="121"/>
                    </a:lnTo>
                    <a:lnTo>
                      <a:pt x="435" y="121"/>
                    </a:lnTo>
                    <a:lnTo>
                      <a:pt x="435" y="113"/>
                    </a:lnTo>
                    <a:lnTo>
                      <a:pt x="435" y="113"/>
                    </a:lnTo>
                    <a:lnTo>
                      <a:pt x="435" y="105"/>
                    </a:lnTo>
                    <a:lnTo>
                      <a:pt x="435" y="105"/>
                    </a:lnTo>
                    <a:lnTo>
                      <a:pt x="435" y="105"/>
                    </a:lnTo>
                    <a:lnTo>
                      <a:pt x="435" y="105"/>
                    </a:lnTo>
                    <a:lnTo>
                      <a:pt x="443" y="105"/>
                    </a:lnTo>
                    <a:lnTo>
                      <a:pt x="443" y="105"/>
                    </a:lnTo>
                    <a:lnTo>
                      <a:pt x="443" y="105"/>
                    </a:lnTo>
                    <a:lnTo>
                      <a:pt x="443" y="105"/>
                    </a:lnTo>
                    <a:lnTo>
                      <a:pt x="443" y="105"/>
                    </a:lnTo>
                    <a:lnTo>
                      <a:pt x="443" y="105"/>
                    </a:lnTo>
                    <a:lnTo>
                      <a:pt x="443" y="105"/>
                    </a:lnTo>
                    <a:lnTo>
                      <a:pt x="443" y="105"/>
                    </a:lnTo>
                    <a:lnTo>
                      <a:pt x="451" y="97"/>
                    </a:lnTo>
                    <a:lnTo>
                      <a:pt x="451" y="105"/>
                    </a:lnTo>
                    <a:lnTo>
                      <a:pt x="451" y="97"/>
                    </a:lnTo>
                    <a:lnTo>
                      <a:pt x="451" y="97"/>
                    </a:lnTo>
                    <a:lnTo>
                      <a:pt x="451" y="97"/>
                    </a:lnTo>
                    <a:lnTo>
                      <a:pt x="451" y="97"/>
                    </a:lnTo>
                    <a:lnTo>
                      <a:pt x="451" y="97"/>
                    </a:lnTo>
                    <a:lnTo>
                      <a:pt x="451" y="97"/>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9" y="81"/>
                    </a:lnTo>
                    <a:lnTo>
                      <a:pt x="459" y="81"/>
                    </a:lnTo>
                    <a:lnTo>
                      <a:pt x="459" y="81"/>
                    </a:lnTo>
                    <a:lnTo>
                      <a:pt x="459" y="81"/>
                    </a:lnTo>
                    <a:lnTo>
                      <a:pt x="451" y="81"/>
                    </a:lnTo>
                    <a:lnTo>
                      <a:pt x="451" y="81"/>
                    </a:lnTo>
                    <a:lnTo>
                      <a:pt x="451" y="81"/>
                    </a:lnTo>
                    <a:lnTo>
                      <a:pt x="451" y="81"/>
                    </a:lnTo>
                    <a:lnTo>
                      <a:pt x="451" y="81"/>
                    </a:lnTo>
                    <a:lnTo>
                      <a:pt x="451" y="81"/>
                    </a:lnTo>
                    <a:lnTo>
                      <a:pt x="451" y="81"/>
                    </a:lnTo>
                    <a:lnTo>
                      <a:pt x="451" y="81"/>
                    </a:lnTo>
                    <a:lnTo>
                      <a:pt x="451" y="81"/>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9" y="72"/>
                    </a:lnTo>
                    <a:lnTo>
                      <a:pt x="459" y="72"/>
                    </a:lnTo>
                    <a:lnTo>
                      <a:pt x="459" y="72"/>
                    </a:lnTo>
                    <a:lnTo>
                      <a:pt x="467" y="72"/>
                    </a:lnTo>
                    <a:lnTo>
                      <a:pt x="467" y="72"/>
                    </a:lnTo>
                    <a:lnTo>
                      <a:pt x="467" y="72"/>
                    </a:lnTo>
                    <a:lnTo>
                      <a:pt x="467" y="72"/>
                    </a:lnTo>
                    <a:lnTo>
                      <a:pt x="467" y="72"/>
                    </a:lnTo>
                    <a:lnTo>
                      <a:pt x="467" y="72"/>
                    </a:lnTo>
                    <a:lnTo>
                      <a:pt x="467" y="72"/>
                    </a:lnTo>
                    <a:lnTo>
                      <a:pt x="467" y="72"/>
                    </a:lnTo>
                    <a:lnTo>
                      <a:pt x="467" y="72"/>
                    </a:lnTo>
                    <a:lnTo>
                      <a:pt x="467" y="81"/>
                    </a:lnTo>
                    <a:lnTo>
                      <a:pt x="467" y="81"/>
                    </a:lnTo>
                    <a:lnTo>
                      <a:pt x="467" y="81"/>
                    </a:lnTo>
                    <a:lnTo>
                      <a:pt x="467" y="81"/>
                    </a:lnTo>
                    <a:lnTo>
                      <a:pt x="467" y="81"/>
                    </a:lnTo>
                    <a:lnTo>
                      <a:pt x="467" y="72"/>
                    </a:lnTo>
                    <a:lnTo>
                      <a:pt x="467" y="72"/>
                    </a:lnTo>
                    <a:lnTo>
                      <a:pt x="459" y="72"/>
                    </a:lnTo>
                    <a:lnTo>
                      <a:pt x="459" y="72"/>
                    </a:lnTo>
                    <a:lnTo>
                      <a:pt x="467" y="72"/>
                    </a:lnTo>
                    <a:lnTo>
                      <a:pt x="467" y="72"/>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9"/>
                    </a:lnTo>
                    <a:lnTo>
                      <a:pt x="467" y="89"/>
                    </a:lnTo>
                    <a:lnTo>
                      <a:pt x="467" y="89"/>
                    </a:lnTo>
                    <a:lnTo>
                      <a:pt x="467" y="89"/>
                    </a:lnTo>
                    <a:lnTo>
                      <a:pt x="467" y="97"/>
                    </a:lnTo>
                    <a:lnTo>
                      <a:pt x="467" y="89"/>
                    </a:lnTo>
                    <a:lnTo>
                      <a:pt x="467" y="89"/>
                    </a:lnTo>
                    <a:lnTo>
                      <a:pt x="467" y="97"/>
                    </a:lnTo>
                    <a:lnTo>
                      <a:pt x="467" y="97"/>
                    </a:lnTo>
                    <a:lnTo>
                      <a:pt x="467" y="97"/>
                    </a:lnTo>
                    <a:lnTo>
                      <a:pt x="467" y="97"/>
                    </a:lnTo>
                    <a:lnTo>
                      <a:pt x="467" y="97"/>
                    </a:lnTo>
                    <a:lnTo>
                      <a:pt x="467" y="97"/>
                    </a:lnTo>
                    <a:lnTo>
                      <a:pt x="467" y="97"/>
                    </a:lnTo>
                    <a:lnTo>
                      <a:pt x="467" y="97"/>
                    </a:lnTo>
                    <a:lnTo>
                      <a:pt x="467" y="97"/>
                    </a:lnTo>
                    <a:lnTo>
                      <a:pt x="475" y="97"/>
                    </a:lnTo>
                    <a:lnTo>
                      <a:pt x="467" y="97"/>
                    </a:lnTo>
                    <a:lnTo>
                      <a:pt x="475" y="97"/>
                    </a:lnTo>
                    <a:lnTo>
                      <a:pt x="475" y="97"/>
                    </a:lnTo>
                    <a:lnTo>
                      <a:pt x="475" y="97"/>
                    </a:lnTo>
                    <a:lnTo>
                      <a:pt x="475" y="97"/>
                    </a:lnTo>
                    <a:lnTo>
                      <a:pt x="475" y="97"/>
                    </a:lnTo>
                    <a:lnTo>
                      <a:pt x="475" y="105"/>
                    </a:lnTo>
                    <a:lnTo>
                      <a:pt x="475" y="105"/>
                    </a:lnTo>
                    <a:lnTo>
                      <a:pt x="475" y="105"/>
                    </a:lnTo>
                    <a:lnTo>
                      <a:pt x="475" y="105"/>
                    </a:lnTo>
                    <a:lnTo>
                      <a:pt x="475" y="105"/>
                    </a:lnTo>
                    <a:lnTo>
                      <a:pt x="475" y="105"/>
                    </a:lnTo>
                    <a:lnTo>
                      <a:pt x="475" y="105"/>
                    </a:lnTo>
                    <a:lnTo>
                      <a:pt x="475" y="105"/>
                    </a:lnTo>
                    <a:lnTo>
                      <a:pt x="475" y="113"/>
                    </a:lnTo>
                    <a:lnTo>
                      <a:pt x="475" y="113"/>
                    </a:lnTo>
                    <a:lnTo>
                      <a:pt x="475" y="113"/>
                    </a:lnTo>
                    <a:lnTo>
                      <a:pt x="475" y="113"/>
                    </a:lnTo>
                    <a:lnTo>
                      <a:pt x="484" y="121"/>
                    </a:lnTo>
                    <a:lnTo>
                      <a:pt x="484" y="121"/>
                    </a:lnTo>
                    <a:lnTo>
                      <a:pt x="484" y="121"/>
                    </a:lnTo>
                    <a:lnTo>
                      <a:pt x="484" y="113"/>
                    </a:lnTo>
                    <a:lnTo>
                      <a:pt x="484" y="113"/>
                    </a:lnTo>
                    <a:lnTo>
                      <a:pt x="484" y="113"/>
                    </a:lnTo>
                    <a:lnTo>
                      <a:pt x="484" y="121"/>
                    </a:lnTo>
                    <a:lnTo>
                      <a:pt x="484" y="113"/>
                    </a:lnTo>
                    <a:lnTo>
                      <a:pt x="484" y="113"/>
                    </a:lnTo>
                    <a:lnTo>
                      <a:pt x="484" y="113"/>
                    </a:lnTo>
                    <a:lnTo>
                      <a:pt x="484" y="121"/>
                    </a:lnTo>
                    <a:lnTo>
                      <a:pt x="492" y="121"/>
                    </a:lnTo>
                    <a:lnTo>
                      <a:pt x="492" y="121"/>
                    </a:lnTo>
                    <a:lnTo>
                      <a:pt x="492" y="121"/>
                    </a:lnTo>
                    <a:lnTo>
                      <a:pt x="484" y="121"/>
                    </a:lnTo>
                    <a:lnTo>
                      <a:pt x="484" y="121"/>
                    </a:lnTo>
                    <a:lnTo>
                      <a:pt x="484" y="121"/>
                    </a:lnTo>
                    <a:lnTo>
                      <a:pt x="484" y="121"/>
                    </a:lnTo>
                    <a:lnTo>
                      <a:pt x="492" y="121"/>
                    </a:lnTo>
                    <a:lnTo>
                      <a:pt x="484" y="121"/>
                    </a:lnTo>
                    <a:lnTo>
                      <a:pt x="492" y="121"/>
                    </a:lnTo>
                    <a:lnTo>
                      <a:pt x="492" y="121"/>
                    </a:lnTo>
                    <a:lnTo>
                      <a:pt x="492" y="121"/>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92" y="129"/>
                    </a:lnTo>
                    <a:lnTo>
                      <a:pt x="484" y="129"/>
                    </a:lnTo>
                    <a:lnTo>
                      <a:pt x="484" y="129"/>
                    </a:lnTo>
                    <a:lnTo>
                      <a:pt x="484" y="129"/>
                    </a:lnTo>
                    <a:lnTo>
                      <a:pt x="484" y="129"/>
                    </a:lnTo>
                    <a:lnTo>
                      <a:pt x="492" y="137"/>
                    </a:lnTo>
                    <a:lnTo>
                      <a:pt x="492" y="137"/>
                    </a:lnTo>
                    <a:lnTo>
                      <a:pt x="492"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75" y="137"/>
                    </a:lnTo>
                    <a:lnTo>
                      <a:pt x="484"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67" y="137"/>
                    </a:lnTo>
                    <a:lnTo>
                      <a:pt x="475" y="129"/>
                    </a:lnTo>
                    <a:lnTo>
                      <a:pt x="475" y="129"/>
                    </a:lnTo>
                    <a:lnTo>
                      <a:pt x="475" y="137"/>
                    </a:lnTo>
                    <a:lnTo>
                      <a:pt x="475" y="137"/>
                    </a:lnTo>
                    <a:lnTo>
                      <a:pt x="475" y="129"/>
                    </a:lnTo>
                    <a:lnTo>
                      <a:pt x="475" y="129"/>
                    </a:lnTo>
                    <a:lnTo>
                      <a:pt x="475" y="129"/>
                    </a:lnTo>
                    <a:lnTo>
                      <a:pt x="475" y="129"/>
                    </a:lnTo>
                    <a:lnTo>
                      <a:pt x="467" y="129"/>
                    </a:lnTo>
                    <a:lnTo>
                      <a:pt x="467" y="129"/>
                    </a:lnTo>
                    <a:lnTo>
                      <a:pt x="467" y="129"/>
                    </a:lnTo>
                    <a:lnTo>
                      <a:pt x="467" y="129"/>
                    </a:lnTo>
                    <a:lnTo>
                      <a:pt x="475" y="129"/>
                    </a:lnTo>
                    <a:lnTo>
                      <a:pt x="467" y="129"/>
                    </a:lnTo>
                    <a:lnTo>
                      <a:pt x="467" y="129"/>
                    </a:lnTo>
                    <a:lnTo>
                      <a:pt x="467" y="129"/>
                    </a:lnTo>
                    <a:lnTo>
                      <a:pt x="459" y="129"/>
                    </a:lnTo>
                    <a:lnTo>
                      <a:pt x="459" y="129"/>
                    </a:lnTo>
                    <a:lnTo>
                      <a:pt x="459" y="129"/>
                    </a:lnTo>
                    <a:lnTo>
                      <a:pt x="459" y="129"/>
                    </a:lnTo>
                    <a:lnTo>
                      <a:pt x="459" y="129"/>
                    </a:lnTo>
                    <a:lnTo>
                      <a:pt x="467" y="129"/>
                    </a:lnTo>
                    <a:lnTo>
                      <a:pt x="467" y="129"/>
                    </a:lnTo>
                    <a:lnTo>
                      <a:pt x="459" y="121"/>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67" y="129"/>
                    </a:lnTo>
                    <a:lnTo>
                      <a:pt x="467" y="129"/>
                    </a:lnTo>
                    <a:lnTo>
                      <a:pt x="467" y="129"/>
                    </a:lnTo>
                    <a:lnTo>
                      <a:pt x="467" y="129"/>
                    </a:lnTo>
                    <a:lnTo>
                      <a:pt x="467" y="129"/>
                    </a:lnTo>
                    <a:lnTo>
                      <a:pt x="475" y="129"/>
                    </a:lnTo>
                    <a:lnTo>
                      <a:pt x="475" y="129"/>
                    </a:lnTo>
                    <a:lnTo>
                      <a:pt x="475" y="129"/>
                    </a:lnTo>
                    <a:lnTo>
                      <a:pt x="467" y="137"/>
                    </a:lnTo>
                    <a:lnTo>
                      <a:pt x="467" y="137"/>
                    </a:lnTo>
                    <a:lnTo>
                      <a:pt x="467" y="129"/>
                    </a:lnTo>
                    <a:lnTo>
                      <a:pt x="467" y="129"/>
                    </a:lnTo>
                    <a:lnTo>
                      <a:pt x="467" y="137"/>
                    </a:lnTo>
                    <a:lnTo>
                      <a:pt x="467" y="137"/>
                    </a:lnTo>
                    <a:lnTo>
                      <a:pt x="467" y="137"/>
                    </a:lnTo>
                    <a:lnTo>
                      <a:pt x="467" y="137"/>
                    </a:lnTo>
                    <a:lnTo>
                      <a:pt x="467" y="137"/>
                    </a:lnTo>
                    <a:lnTo>
                      <a:pt x="467" y="137"/>
                    </a:lnTo>
                    <a:lnTo>
                      <a:pt x="467" y="137"/>
                    </a:lnTo>
                    <a:lnTo>
                      <a:pt x="467" y="137"/>
                    </a:lnTo>
                    <a:lnTo>
                      <a:pt x="467" y="137"/>
                    </a:lnTo>
                    <a:lnTo>
                      <a:pt x="467" y="137"/>
                    </a:lnTo>
                    <a:lnTo>
                      <a:pt x="459" y="137"/>
                    </a:lnTo>
                    <a:lnTo>
                      <a:pt x="459" y="137"/>
                    </a:lnTo>
                    <a:lnTo>
                      <a:pt x="459" y="129"/>
                    </a:lnTo>
                    <a:lnTo>
                      <a:pt x="459" y="137"/>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1" y="129"/>
                    </a:lnTo>
                    <a:lnTo>
                      <a:pt x="451" y="129"/>
                    </a:lnTo>
                    <a:lnTo>
                      <a:pt x="451" y="129"/>
                    </a:lnTo>
                    <a:lnTo>
                      <a:pt x="451" y="137"/>
                    </a:lnTo>
                    <a:lnTo>
                      <a:pt x="451" y="129"/>
                    </a:lnTo>
                    <a:lnTo>
                      <a:pt x="451" y="129"/>
                    </a:lnTo>
                    <a:lnTo>
                      <a:pt x="451" y="129"/>
                    </a:lnTo>
                    <a:lnTo>
                      <a:pt x="451" y="129"/>
                    </a:lnTo>
                    <a:lnTo>
                      <a:pt x="459" y="129"/>
                    </a:lnTo>
                    <a:lnTo>
                      <a:pt x="459" y="129"/>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45"/>
                    </a:lnTo>
                    <a:lnTo>
                      <a:pt x="451" y="145"/>
                    </a:lnTo>
                    <a:lnTo>
                      <a:pt x="451" y="145"/>
                    </a:lnTo>
                    <a:lnTo>
                      <a:pt x="451" y="145"/>
                    </a:lnTo>
                    <a:lnTo>
                      <a:pt x="451"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45"/>
                    </a:lnTo>
                    <a:lnTo>
                      <a:pt x="443" y="145"/>
                    </a:lnTo>
                    <a:lnTo>
                      <a:pt x="435" y="145"/>
                    </a:lnTo>
                    <a:lnTo>
                      <a:pt x="435" y="145"/>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27" y="153"/>
                    </a:lnTo>
                    <a:lnTo>
                      <a:pt x="435" y="153"/>
                    </a:lnTo>
                    <a:lnTo>
                      <a:pt x="435" y="153"/>
                    </a:lnTo>
                    <a:lnTo>
                      <a:pt x="427" y="153"/>
                    </a:lnTo>
                    <a:lnTo>
                      <a:pt x="435" y="153"/>
                    </a:lnTo>
                    <a:lnTo>
                      <a:pt x="435" y="153"/>
                    </a:lnTo>
                    <a:lnTo>
                      <a:pt x="435" y="153"/>
                    </a:lnTo>
                    <a:lnTo>
                      <a:pt x="435" y="153"/>
                    </a:lnTo>
                    <a:lnTo>
                      <a:pt x="435" y="153"/>
                    </a:lnTo>
                    <a:lnTo>
                      <a:pt x="435" y="153"/>
                    </a:lnTo>
                    <a:lnTo>
                      <a:pt x="435" y="153"/>
                    </a:lnTo>
                    <a:lnTo>
                      <a:pt x="435" y="153"/>
                    </a:lnTo>
                    <a:lnTo>
                      <a:pt x="435" y="153"/>
                    </a:lnTo>
                    <a:lnTo>
                      <a:pt x="435" y="161"/>
                    </a:lnTo>
                    <a:lnTo>
                      <a:pt x="435" y="161"/>
                    </a:lnTo>
                    <a:lnTo>
                      <a:pt x="435" y="161"/>
                    </a:lnTo>
                    <a:lnTo>
                      <a:pt x="435" y="161"/>
                    </a:lnTo>
                    <a:lnTo>
                      <a:pt x="435" y="161"/>
                    </a:lnTo>
                    <a:lnTo>
                      <a:pt x="435" y="161"/>
                    </a:lnTo>
                    <a:lnTo>
                      <a:pt x="435" y="161"/>
                    </a:lnTo>
                    <a:lnTo>
                      <a:pt x="427" y="161"/>
                    </a:lnTo>
                    <a:lnTo>
                      <a:pt x="427" y="161"/>
                    </a:lnTo>
                    <a:lnTo>
                      <a:pt x="427" y="161"/>
                    </a:lnTo>
                    <a:lnTo>
                      <a:pt x="427" y="161"/>
                    </a:lnTo>
                    <a:lnTo>
                      <a:pt x="427" y="161"/>
                    </a:lnTo>
                    <a:lnTo>
                      <a:pt x="427" y="161"/>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19" y="153"/>
                    </a:lnTo>
                    <a:lnTo>
                      <a:pt x="427" y="153"/>
                    </a:lnTo>
                    <a:lnTo>
                      <a:pt x="419" y="153"/>
                    </a:lnTo>
                    <a:lnTo>
                      <a:pt x="419" y="153"/>
                    </a:lnTo>
                    <a:lnTo>
                      <a:pt x="419" y="153"/>
                    </a:lnTo>
                    <a:lnTo>
                      <a:pt x="419" y="153"/>
                    </a:lnTo>
                    <a:lnTo>
                      <a:pt x="419" y="153"/>
                    </a:lnTo>
                    <a:lnTo>
                      <a:pt x="419" y="153"/>
                    </a:lnTo>
                    <a:lnTo>
                      <a:pt x="419" y="153"/>
                    </a:lnTo>
                    <a:lnTo>
                      <a:pt x="419" y="153"/>
                    </a:lnTo>
                    <a:lnTo>
                      <a:pt x="419" y="161"/>
                    </a:lnTo>
                    <a:lnTo>
                      <a:pt x="419" y="161"/>
                    </a:lnTo>
                    <a:lnTo>
                      <a:pt x="419" y="161"/>
                    </a:lnTo>
                    <a:lnTo>
                      <a:pt x="419" y="161"/>
                    </a:lnTo>
                    <a:lnTo>
                      <a:pt x="419" y="161"/>
                    </a:lnTo>
                    <a:lnTo>
                      <a:pt x="411" y="161"/>
                    </a:lnTo>
                    <a:lnTo>
                      <a:pt x="411" y="161"/>
                    </a:lnTo>
                    <a:lnTo>
                      <a:pt x="411" y="161"/>
                    </a:lnTo>
                    <a:lnTo>
                      <a:pt x="411" y="161"/>
                    </a:lnTo>
                    <a:lnTo>
                      <a:pt x="411" y="161"/>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03" y="153"/>
                    </a:lnTo>
                    <a:lnTo>
                      <a:pt x="403" y="153"/>
                    </a:lnTo>
                    <a:lnTo>
                      <a:pt x="403" y="153"/>
                    </a:lnTo>
                    <a:lnTo>
                      <a:pt x="403" y="153"/>
                    </a:lnTo>
                    <a:lnTo>
                      <a:pt x="403" y="153"/>
                    </a:lnTo>
                    <a:lnTo>
                      <a:pt x="403" y="153"/>
                    </a:lnTo>
                    <a:lnTo>
                      <a:pt x="403" y="153"/>
                    </a:lnTo>
                    <a:lnTo>
                      <a:pt x="403" y="153"/>
                    </a:lnTo>
                    <a:lnTo>
                      <a:pt x="403" y="153"/>
                    </a:lnTo>
                    <a:lnTo>
                      <a:pt x="403" y="153"/>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9" y="145"/>
                    </a:lnTo>
                    <a:lnTo>
                      <a:pt x="419" y="145"/>
                    </a:lnTo>
                    <a:lnTo>
                      <a:pt x="419" y="145"/>
                    </a:lnTo>
                    <a:lnTo>
                      <a:pt x="411" y="145"/>
                    </a:lnTo>
                    <a:lnTo>
                      <a:pt x="411" y="145"/>
                    </a:lnTo>
                    <a:lnTo>
                      <a:pt x="419" y="145"/>
                    </a:lnTo>
                    <a:lnTo>
                      <a:pt x="411"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37"/>
                    </a:lnTo>
                    <a:lnTo>
                      <a:pt x="419" y="145"/>
                    </a:lnTo>
                    <a:lnTo>
                      <a:pt x="419" y="145"/>
                    </a:lnTo>
                    <a:lnTo>
                      <a:pt x="419" y="145"/>
                    </a:lnTo>
                    <a:lnTo>
                      <a:pt x="419" y="145"/>
                    </a:lnTo>
                    <a:lnTo>
                      <a:pt x="419" y="145"/>
                    </a:lnTo>
                    <a:lnTo>
                      <a:pt x="411" y="137"/>
                    </a:lnTo>
                    <a:lnTo>
                      <a:pt x="419" y="137"/>
                    </a:lnTo>
                    <a:lnTo>
                      <a:pt x="411" y="137"/>
                    </a:lnTo>
                    <a:lnTo>
                      <a:pt x="411" y="137"/>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395" y="153"/>
                    </a:lnTo>
                    <a:lnTo>
                      <a:pt x="395" y="153"/>
                    </a:lnTo>
                    <a:lnTo>
                      <a:pt x="395" y="153"/>
                    </a:lnTo>
                    <a:lnTo>
                      <a:pt x="395" y="145"/>
                    </a:lnTo>
                    <a:lnTo>
                      <a:pt x="395" y="145"/>
                    </a:lnTo>
                    <a:lnTo>
                      <a:pt x="395" y="145"/>
                    </a:lnTo>
                    <a:lnTo>
                      <a:pt x="395" y="145"/>
                    </a:lnTo>
                    <a:lnTo>
                      <a:pt x="379" y="145"/>
                    </a:lnTo>
                    <a:lnTo>
                      <a:pt x="379" y="145"/>
                    </a:lnTo>
                    <a:lnTo>
                      <a:pt x="379" y="145"/>
                    </a:lnTo>
                    <a:lnTo>
                      <a:pt x="379" y="145"/>
                    </a:lnTo>
                    <a:lnTo>
                      <a:pt x="379" y="145"/>
                    </a:lnTo>
                    <a:lnTo>
                      <a:pt x="371" y="145"/>
                    </a:lnTo>
                    <a:lnTo>
                      <a:pt x="371" y="145"/>
                    </a:lnTo>
                    <a:lnTo>
                      <a:pt x="371"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55" y="145"/>
                    </a:lnTo>
                    <a:lnTo>
                      <a:pt x="355" y="145"/>
                    </a:lnTo>
                    <a:lnTo>
                      <a:pt x="355" y="137"/>
                    </a:lnTo>
                    <a:lnTo>
                      <a:pt x="355" y="137"/>
                    </a:lnTo>
                    <a:lnTo>
                      <a:pt x="355" y="137"/>
                    </a:lnTo>
                    <a:lnTo>
                      <a:pt x="355" y="137"/>
                    </a:lnTo>
                    <a:lnTo>
                      <a:pt x="347" y="137"/>
                    </a:lnTo>
                    <a:lnTo>
                      <a:pt x="347" y="137"/>
                    </a:lnTo>
                    <a:lnTo>
                      <a:pt x="347" y="137"/>
                    </a:lnTo>
                    <a:lnTo>
                      <a:pt x="347" y="137"/>
                    </a:lnTo>
                    <a:lnTo>
                      <a:pt x="347" y="137"/>
                    </a:lnTo>
                    <a:lnTo>
                      <a:pt x="347" y="137"/>
                    </a:lnTo>
                    <a:lnTo>
                      <a:pt x="347" y="137"/>
                    </a:lnTo>
                    <a:lnTo>
                      <a:pt x="338" y="137"/>
                    </a:lnTo>
                    <a:lnTo>
                      <a:pt x="338" y="137"/>
                    </a:lnTo>
                    <a:lnTo>
                      <a:pt x="338" y="137"/>
                    </a:lnTo>
                    <a:lnTo>
                      <a:pt x="338" y="137"/>
                    </a:lnTo>
                    <a:lnTo>
                      <a:pt x="330" y="137"/>
                    </a:lnTo>
                    <a:lnTo>
                      <a:pt x="330" y="137"/>
                    </a:lnTo>
                    <a:lnTo>
                      <a:pt x="330" y="137"/>
                    </a:lnTo>
                    <a:lnTo>
                      <a:pt x="322" y="129"/>
                    </a:lnTo>
                    <a:lnTo>
                      <a:pt x="322" y="129"/>
                    </a:lnTo>
                    <a:lnTo>
                      <a:pt x="322" y="129"/>
                    </a:lnTo>
                    <a:lnTo>
                      <a:pt x="322" y="129"/>
                    </a:lnTo>
                    <a:lnTo>
                      <a:pt x="322" y="129"/>
                    </a:lnTo>
                    <a:lnTo>
                      <a:pt x="322" y="129"/>
                    </a:lnTo>
                    <a:lnTo>
                      <a:pt x="314" y="129"/>
                    </a:lnTo>
                    <a:lnTo>
                      <a:pt x="314" y="129"/>
                    </a:lnTo>
                    <a:lnTo>
                      <a:pt x="314" y="129"/>
                    </a:lnTo>
                    <a:lnTo>
                      <a:pt x="298" y="129"/>
                    </a:lnTo>
                    <a:lnTo>
                      <a:pt x="298" y="129"/>
                    </a:lnTo>
                    <a:lnTo>
                      <a:pt x="298" y="121"/>
                    </a:lnTo>
                    <a:lnTo>
                      <a:pt x="298" y="121"/>
                    </a:lnTo>
                    <a:lnTo>
                      <a:pt x="298" y="121"/>
                    </a:lnTo>
                    <a:lnTo>
                      <a:pt x="298" y="121"/>
                    </a:lnTo>
                    <a:lnTo>
                      <a:pt x="290" y="121"/>
                    </a:lnTo>
                    <a:lnTo>
                      <a:pt x="282" y="121"/>
                    </a:lnTo>
                    <a:lnTo>
                      <a:pt x="282" y="121"/>
                    </a:lnTo>
                    <a:lnTo>
                      <a:pt x="282" y="121"/>
                    </a:lnTo>
                    <a:lnTo>
                      <a:pt x="282" y="121"/>
                    </a:lnTo>
                    <a:lnTo>
                      <a:pt x="282" y="113"/>
                    </a:lnTo>
                    <a:lnTo>
                      <a:pt x="282" y="113"/>
                    </a:lnTo>
                    <a:lnTo>
                      <a:pt x="282" y="113"/>
                    </a:lnTo>
                    <a:lnTo>
                      <a:pt x="282" y="113"/>
                    </a:lnTo>
                    <a:lnTo>
                      <a:pt x="282" y="113"/>
                    </a:lnTo>
                    <a:lnTo>
                      <a:pt x="274" y="113"/>
                    </a:lnTo>
                    <a:lnTo>
                      <a:pt x="274" y="113"/>
                    </a:lnTo>
                    <a:lnTo>
                      <a:pt x="266" y="113"/>
                    </a:lnTo>
                    <a:lnTo>
                      <a:pt x="266" y="113"/>
                    </a:lnTo>
                    <a:lnTo>
                      <a:pt x="250" y="113"/>
                    </a:lnTo>
                    <a:lnTo>
                      <a:pt x="250" y="113"/>
                    </a:lnTo>
                    <a:lnTo>
                      <a:pt x="250" y="105"/>
                    </a:lnTo>
                    <a:lnTo>
                      <a:pt x="250" y="105"/>
                    </a:lnTo>
                    <a:lnTo>
                      <a:pt x="250" y="105"/>
                    </a:lnTo>
                    <a:lnTo>
                      <a:pt x="250" y="105"/>
                    </a:lnTo>
                    <a:lnTo>
                      <a:pt x="250" y="105"/>
                    </a:lnTo>
                    <a:lnTo>
                      <a:pt x="250" y="105"/>
                    </a:lnTo>
                    <a:lnTo>
                      <a:pt x="250" y="105"/>
                    </a:lnTo>
                    <a:lnTo>
                      <a:pt x="250" y="105"/>
                    </a:lnTo>
                    <a:lnTo>
                      <a:pt x="258" y="105"/>
                    </a:lnTo>
                    <a:lnTo>
                      <a:pt x="258" y="105"/>
                    </a:lnTo>
                    <a:lnTo>
                      <a:pt x="258" y="105"/>
                    </a:lnTo>
                    <a:lnTo>
                      <a:pt x="258" y="105"/>
                    </a:lnTo>
                    <a:lnTo>
                      <a:pt x="258" y="105"/>
                    </a:lnTo>
                    <a:lnTo>
                      <a:pt x="258" y="105"/>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50" y="105"/>
                    </a:lnTo>
                    <a:lnTo>
                      <a:pt x="250" y="105"/>
                    </a:lnTo>
                    <a:lnTo>
                      <a:pt x="250" y="105"/>
                    </a:lnTo>
                    <a:lnTo>
                      <a:pt x="250" y="105"/>
                    </a:lnTo>
                    <a:lnTo>
                      <a:pt x="250" y="105"/>
                    </a:lnTo>
                    <a:lnTo>
                      <a:pt x="250" y="105"/>
                    </a:lnTo>
                    <a:lnTo>
                      <a:pt x="250" y="105"/>
                    </a:lnTo>
                    <a:lnTo>
                      <a:pt x="242" y="105"/>
                    </a:lnTo>
                    <a:lnTo>
                      <a:pt x="242" y="105"/>
                    </a:lnTo>
                    <a:lnTo>
                      <a:pt x="242" y="105"/>
                    </a:lnTo>
                    <a:lnTo>
                      <a:pt x="242"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26" y="105"/>
                    </a:lnTo>
                    <a:lnTo>
                      <a:pt x="226" y="105"/>
                    </a:lnTo>
                    <a:lnTo>
                      <a:pt x="226" y="105"/>
                    </a:lnTo>
                    <a:lnTo>
                      <a:pt x="226" y="105"/>
                    </a:lnTo>
                    <a:lnTo>
                      <a:pt x="226" y="105"/>
                    </a:lnTo>
                    <a:lnTo>
                      <a:pt x="226" y="105"/>
                    </a:lnTo>
                    <a:lnTo>
                      <a:pt x="226" y="105"/>
                    </a:lnTo>
                    <a:lnTo>
                      <a:pt x="226" y="105"/>
                    </a:lnTo>
                    <a:lnTo>
                      <a:pt x="218" y="105"/>
                    </a:lnTo>
                    <a:lnTo>
                      <a:pt x="218" y="105"/>
                    </a:lnTo>
                    <a:lnTo>
                      <a:pt x="218" y="105"/>
                    </a:lnTo>
                    <a:lnTo>
                      <a:pt x="218" y="105"/>
                    </a:lnTo>
                    <a:lnTo>
                      <a:pt x="218" y="105"/>
                    </a:lnTo>
                    <a:lnTo>
                      <a:pt x="218" y="105"/>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1" y="97"/>
                    </a:lnTo>
                    <a:lnTo>
                      <a:pt x="201" y="97"/>
                    </a:lnTo>
                    <a:lnTo>
                      <a:pt x="193" y="97"/>
                    </a:lnTo>
                    <a:lnTo>
                      <a:pt x="193" y="97"/>
                    </a:lnTo>
                    <a:lnTo>
                      <a:pt x="193" y="89"/>
                    </a:lnTo>
                    <a:lnTo>
                      <a:pt x="193" y="89"/>
                    </a:lnTo>
                    <a:lnTo>
                      <a:pt x="193" y="89"/>
                    </a:lnTo>
                    <a:lnTo>
                      <a:pt x="193" y="89"/>
                    </a:lnTo>
                    <a:lnTo>
                      <a:pt x="185" y="89"/>
                    </a:lnTo>
                    <a:lnTo>
                      <a:pt x="185" y="89"/>
                    </a:lnTo>
                    <a:lnTo>
                      <a:pt x="185" y="89"/>
                    </a:lnTo>
                    <a:lnTo>
                      <a:pt x="185" y="89"/>
                    </a:lnTo>
                    <a:lnTo>
                      <a:pt x="185" y="89"/>
                    </a:lnTo>
                    <a:lnTo>
                      <a:pt x="185" y="89"/>
                    </a:lnTo>
                    <a:lnTo>
                      <a:pt x="185" y="89"/>
                    </a:lnTo>
                    <a:lnTo>
                      <a:pt x="185" y="89"/>
                    </a:lnTo>
                    <a:lnTo>
                      <a:pt x="185" y="89"/>
                    </a:lnTo>
                    <a:lnTo>
                      <a:pt x="185" y="81"/>
                    </a:lnTo>
                    <a:lnTo>
                      <a:pt x="177" y="81"/>
                    </a:lnTo>
                    <a:lnTo>
                      <a:pt x="177" y="81"/>
                    </a:lnTo>
                    <a:lnTo>
                      <a:pt x="177" y="81"/>
                    </a:lnTo>
                    <a:lnTo>
                      <a:pt x="177" y="81"/>
                    </a:lnTo>
                    <a:lnTo>
                      <a:pt x="177" y="81"/>
                    </a:lnTo>
                    <a:lnTo>
                      <a:pt x="177" y="81"/>
                    </a:lnTo>
                    <a:lnTo>
                      <a:pt x="177" y="81"/>
                    </a:lnTo>
                    <a:lnTo>
                      <a:pt x="169" y="81"/>
                    </a:lnTo>
                    <a:lnTo>
                      <a:pt x="169" y="81"/>
                    </a:lnTo>
                    <a:lnTo>
                      <a:pt x="169" y="81"/>
                    </a:lnTo>
                    <a:lnTo>
                      <a:pt x="169" y="81"/>
                    </a:lnTo>
                    <a:lnTo>
                      <a:pt x="169" y="72"/>
                    </a:lnTo>
                    <a:lnTo>
                      <a:pt x="169" y="72"/>
                    </a:lnTo>
                    <a:lnTo>
                      <a:pt x="169" y="72"/>
                    </a:lnTo>
                    <a:lnTo>
                      <a:pt x="169" y="72"/>
                    </a:lnTo>
                    <a:lnTo>
                      <a:pt x="177" y="72"/>
                    </a:lnTo>
                    <a:lnTo>
                      <a:pt x="177" y="72"/>
                    </a:lnTo>
                    <a:lnTo>
                      <a:pt x="177" y="72"/>
                    </a:lnTo>
                    <a:lnTo>
                      <a:pt x="177" y="72"/>
                    </a:lnTo>
                    <a:lnTo>
                      <a:pt x="177" y="72"/>
                    </a:lnTo>
                    <a:lnTo>
                      <a:pt x="185" y="72"/>
                    </a:lnTo>
                    <a:lnTo>
                      <a:pt x="185" y="72"/>
                    </a:lnTo>
                    <a:lnTo>
                      <a:pt x="185" y="72"/>
                    </a:lnTo>
                    <a:lnTo>
                      <a:pt x="185" y="72"/>
                    </a:lnTo>
                    <a:lnTo>
                      <a:pt x="185" y="72"/>
                    </a:lnTo>
                    <a:lnTo>
                      <a:pt x="185" y="72"/>
                    </a:lnTo>
                    <a:lnTo>
                      <a:pt x="185" y="72"/>
                    </a:lnTo>
                    <a:lnTo>
                      <a:pt x="185" y="72"/>
                    </a:lnTo>
                    <a:lnTo>
                      <a:pt x="185" y="64"/>
                    </a:lnTo>
                    <a:lnTo>
                      <a:pt x="185" y="64"/>
                    </a:lnTo>
                    <a:lnTo>
                      <a:pt x="185" y="64"/>
                    </a:lnTo>
                    <a:lnTo>
                      <a:pt x="193" y="64"/>
                    </a:lnTo>
                    <a:lnTo>
                      <a:pt x="193" y="64"/>
                    </a:lnTo>
                    <a:lnTo>
                      <a:pt x="193" y="64"/>
                    </a:lnTo>
                    <a:lnTo>
                      <a:pt x="193" y="64"/>
                    </a:lnTo>
                    <a:lnTo>
                      <a:pt x="193" y="64"/>
                    </a:lnTo>
                    <a:lnTo>
                      <a:pt x="193" y="64"/>
                    </a:lnTo>
                    <a:lnTo>
                      <a:pt x="193" y="64"/>
                    </a:lnTo>
                    <a:lnTo>
                      <a:pt x="193" y="64"/>
                    </a:lnTo>
                    <a:lnTo>
                      <a:pt x="193" y="64"/>
                    </a:lnTo>
                    <a:lnTo>
                      <a:pt x="193" y="56"/>
                    </a:lnTo>
                    <a:lnTo>
                      <a:pt x="193" y="56"/>
                    </a:lnTo>
                    <a:lnTo>
                      <a:pt x="193" y="56"/>
                    </a:lnTo>
                    <a:lnTo>
                      <a:pt x="193" y="56"/>
                    </a:lnTo>
                    <a:lnTo>
                      <a:pt x="201" y="48"/>
                    </a:lnTo>
                    <a:lnTo>
                      <a:pt x="201" y="48"/>
                    </a:lnTo>
                    <a:lnTo>
                      <a:pt x="201" y="48"/>
                    </a:lnTo>
                    <a:lnTo>
                      <a:pt x="201" y="48"/>
                    </a:lnTo>
                    <a:lnTo>
                      <a:pt x="201" y="48"/>
                    </a:lnTo>
                    <a:lnTo>
                      <a:pt x="201" y="48"/>
                    </a:lnTo>
                    <a:lnTo>
                      <a:pt x="201" y="48"/>
                    </a:lnTo>
                    <a:lnTo>
                      <a:pt x="209" y="48"/>
                    </a:lnTo>
                    <a:lnTo>
                      <a:pt x="209" y="48"/>
                    </a:lnTo>
                    <a:lnTo>
                      <a:pt x="209" y="48"/>
                    </a:lnTo>
                    <a:lnTo>
                      <a:pt x="209" y="48"/>
                    </a:lnTo>
                    <a:lnTo>
                      <a:pt x="209" y="48"/>
                    </a:lnTo>
                    <a:lnTo>
                      <a:pt x="209" y="48"/>
                    </a:lnTo>
                    <a:lnTo>
                      <a:pt x="209" y="48"/>
                    </a:lnTo>
                    <a:lnTo>
                      <a:pt x="209" y="40"/>
                    </a:lnTo>
                    <a:lnTo>
                      <a:pt x="209" y="48"/>
                    </a:lnTo>
                    <a:lnTo>
                      <a:pt x="201" y="40"/>
                    </a:lnTo>
                    <a:lnTo>
                      <a:pt x="209" y="40"/>
                    </a:lnTo>
                    <a:lnTo>
                      <a:pt x="201" y="48"/>
                    </a:lnTo>
                    <a:lnTo>
                      <a:pt x="201" y="48"/>
                    </a:lnTo>
                    <a:lnTo>
                      <a:pt x="201" y="48"/>
                    </a:lnTo>
                    <a:lnTo>
                      <a:pt x="201" y="48"/>
                    </a:lnTo>
                    <a:lnTo>
                      <a:pt x="201" y="48"/>
                    </a:lnTo>
                    <a:lnTo>
                      <a:pt x="201" y="48"/>
                    </a:lnTo>
                    <a:lnTo>
                      <a:pt x="201" y="48"/>
                    </a:lnTo>
                    <a:lnTo>
                      <a:pt x="193" y="56"/>
                    </a:lnTo>
                    <a:lnTo>
                      <a:pt x="193" y="56"/>
                    </a:lnTo>
                    <a:lnTo>
                      <a:pt x="193" y="56"/>
                    </a:lnTo>
                    <a:lnTo>
                      <a:pt x="193" y="56"/>
                    </a:lnTo>
                    <a:lnTo>
                      <a:pt x="193" y="56"/>
                    </a:lnTo>
                    <a:lnTo>
                      <a:pt x="193" y="56"/>
                    </a:lnTo>
                    <a:lnTo>
                      <a:pt x="193" y="56"/>
                    </a:lnTo>
                    <a:lnTo>
                      <a:pt x="193" y="56"/>
                    </a:lnTo>
                    <a:lnTo>
                      <a:pt x="185" y="64"/>
                    </a:lnTo>
                    <a:lnTo>
                      <a:pt x="185" y="56"/>
                    </a:lnTo>
                    <a:lnTo>
                      <a:pt x="185" y="64"/>
                    </a:lnTo>
                    <a:lnTo>
                      <a:pt x="185" y="64"/>
                    </a:lnTo>
                    <a:lnTo>
                      <a:pt x="185" y="64"/>
                    </a:lnTo>
                    <a:lnTo>
                      <a:pt x="185" y="64"/>
                    </a:lnTo>
                    <a:lnTo>
                      <a:pt x="185" y="64"/>
                    </a:lnTo>
                    <a:lnTo>
                      <a:pt x="185" y="64"/>
                    </a:lnTo>
                    <a:lnTo>
                      <a:pt x="185" y="64"/>
                    </a:lnTo>
                    <a:lnTo>
                      <a:pt x="185" y="64"/>
                    </a:lnTo>
                    <a:lnTo>
                      <a:pt x="185" y="64"/>
                    </a:lnTo>
                    <a:lnTo>
                      <a:pt x="185" y="64"/>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69" y="81"/>
                    </a:lnTo>
                    <a:lnTo>
                      <a:pt x="169" y="81"/>
                    </a:lnTo>
                    <a:lnTo>
                      <a:pt x="169" y="81"/>
                    </a:lnTo>
                    <a:lnTo>
                      <a:pt x="161" y="81"/>
                    </a:lnTo>
                    <a:lnTo>
                      <a:pt x="161" y="81"/>
                    </a:lnTo>
                    <a:lnTo>
                      <a:pt x="161" y="72"/>
                    </a:lnTo>
                    <a:lnTo>
                      <a:pt x="161" y="72"/>
                    </a:lnTo>
                    <a:lnTo>
                      <a:pt x="153" y="72"/>
                    </a:lnTo>
                    <a:lnTo>
                      <a:pt x="153" y="72"/>
                    </a:lnTo>
                    <a:lnTo>
                      <a:pt x="153" y="72"/>
                    </a:lnTo>
                    <a:lnTo>
                      <a:pt x="153" y="72"/>
                    </a:lnTo>
                    <a:lnTo>
                      <a:pt x="145" y="72"/>
                    </a:lnTo>
                    <a:lnTo>
                      <a:pt x="145" y="72"/>
                    </a:lnTo>
                    <a:lnTo>
                      <a:pt x="145" y="72"/>
                    </a:lnTo>
                    <a:lnTo>
                      <a:pt x="145" y="72"/>
                    </a:lnTo>
                    <a:lnTo>
                      <a:pt x="137" y="72"/>
                    </a:lnTo>
                    <a:lnTo>
                      <a:pt x="137" y="72"/>
                    </a:lnTo>
                    <a:lnTo>
                      <a:pt x="137" y="72"/>
                    </a:lnTo>
                    <a:lnTo>
                      <a:pt x="129" y="64"/>
                    </a:lnTo>
                    <a:lnTo>
                      <a:pt x="129" y="64"/>
                    </a:lnTo>
                    <a:lnTo>
                      <a:pt x="129" y="64"/>
                    </a:lnTo>
                    <a:lnTo>
                      <a:pt x="121" y="64"/>
                    </a:lnTo>
                    <a:lnTo>
                      <a:pt x="121" y="64"/>
                    </a:lnTo>
                    <a:lnTo>
                      <a:pt x="121" y="64"/>
                    </a:lnTo>
                    <a:lnTo>
                      <a:pt x="121" y="64"/>
                    </a:lnTo>
                    <a:lnTo>
                      <a:pt x="121" y="64"/>
                    </a:lnTo>
                    <a:lnTo>
                      <a:pt x="121" y="64"/>
                    </a:lnTo>
                    <a:lnTo>
                      <a:pt x="121" y="64"/>
                    </a:lnTo>
                    <a:lnTo>
                      <a:pt x="121" y="64"/>
                    </a:lnTo>
                    <a:lnTo>
                      <a:pt x="121" y="64"/>
                    </a:lnTo>
                    <a:lnTo>
                      <a:pt x="121" y="64"/>
                    </a:lnTo>
                    <a:lnTo>
                      <a:pt x="113" y="64"/>
                    </a:lnTo>
                    <a:lnTo>
                      <a:pt x="113" y="64"/>
                    </a:lnTo>
                    <a:lnTo>
                      <a:pt x="113" y="64"/>
                    </a:lnTo>
                    <a:lnTo>
                      <a:pt x="113" y="64"/>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56"/>
                    </a:lnTo>
                    <a:lnTo>
                      <a:pt x="113" y="56"/>
                    </a:lnTo>
                    <a:lnTo>
                      <a:pt x="113" y="56"/>
                    </a:lnTo>
                    <a:lnTo>
                      <a:pt x="113" y="56"/>
                    </a:lnTo>
                    <a:lnTo>
                      <a:pt x="113" y="56"/>
                    </a:lnTo>
                    <a:lnTo>
                      <a:pt x="113" y="56"/>
                    </a:lnTo>
                    <a:lnTo>
                      <a:pt x="105" y="56"/>
                    </a:lnTo>
                    <a:lnTo>
                      <a:pt x="105" y="56"/>
                    </a:lnTo>
                    <a:lnTo>
                      <a:pt x="105" y="56"/>
                    </a:lnTo>
                    <a:lnTo>
                      <a:pt x="105" y="56"/>
                    </a:lnTo>
                    <a:lnTo>
                      <a:pt x="105" y="48"/>
                    </a:lnTo>
                    <a:lnTo>
                      <a:pt x="105" y="56"/>
                    </a:lnTo>
                    <a:lnTo>
                      <a:pt x="105" y="56"/>
                    </a:lnTo>
                    <a:lnTo>
                      <a:pt x="105" y="56"/>
                    </a:lnTo>
                    <a:lnTo>
                      <a:pt x="105" y="48"/>
                    </a:lnTo>
                    <a:lnTo>
                      <a:pt x="105" y="48"/>
                    </a:lnTo>
                    <a:lnTo>
                      <a:pt x="105" y="56"/>
                    </a:lnTo>
                    <a:lnTo>
                      <a:pt x="105" y="56"/>
                    </a:lnTo>
                    <a:lnTo>
                      <a:pt x="105" y="48"/>
                    </a:lnTo>
                    <a:lnTo>
                      <a:pt x="105" y="48"/>
                    </a:lnTo>
                    <a:lnTo>
                      <a:pt x="105" y="56"/>
                    </a:lnTo>
                    <a:lnTo>
                      <a:pt x="105" y="56"/>
                    </a:lnTo>
                    <a:lnTo>
                      <a:pt x="97" y="56"/>
                    </a:lnTo>
                    <a:lnTo>
                      <a:pt x="97" y="56"/>
                    </a:lnTo>
                    <a:lnTo>
                      <a:pt x="97" y="56"/>
                    </a:lnTo>
                    <a:lnTo>
                      <a:pt x="97" y="56"/>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0"/>
                    </a:lnTo>
                    <a:lnTo>
                      <a:pt x="113" y="40"/>
                    </a:lnTo>
                    <a:lnTo>
                      <a:pt x="113" y="32"/>
                    </a:lnTo>
                    <a:lnTo>
                      <a:pt x="113" y="32"/>
                    </a:lnTo>
                    <a:lnTo>
                      <a:pt x="121" y="40"/>
                    </a:lnTo>
                    <a:lnTo>
                      <a:pt x="113" y="40"/>
                    </a:lnTo>
                    <a:lnTo>
                      <a:pt x="121" y="40"/>
                    </a:lnTo>
                    <a:lnTo>
                      <a:pt x="121" y="32"/>
                    </a:lnTo>
                    <a:lnTo>
                      <a:pt x="121" y="32"/>
                    </a:lnTo>
                    <a:lnTo>
                      <a:pt x="121" y="32"/>
                    </a:lnTo>
                    <a:lnTo>
                      <a:pt x="121" y="32"/>
                    </a:lnTo>
                    <a:lnTo>
                      <a:pt x="121" y="32"/>
                    </a:lnTo>
                    <a:lnTo>
                      <a:pt x="121" y="32"/>
                    </a:lnTo>
                    <a:lnTo>
                      <a:pt x="121" y="32"/>
                    </a:lnTo>
                    <a:lnTo>
                      <a:pt x="121" y="32"/>
                    </a:lnTo>
                    <a:lnTo>
                      <a:pt x="121" y="32"/>
                    </a:lnTo>
                    <a:lnTo>
                      <a:pt x="129" y="32"/>
                    </a:lnTo>
                    <a:lnTo>
                      <a:pt x="121" y="32"/>
                    </a:lnTo>
                    <a:lnTo>
                      <a:pt x="129" y="32"/>
                    </a:lnTo>
                    <a:lnTo>
                      <a:pt x="129" y="32"/>
                    </a:lnTo>
                    <a:lnTo>
                      <a:pt x="129" y="32"/>
                    </a:lnTo>
                    <a:lnTo>
                      <a:pt x="129" y="32"/>
                    </a:lnTo>
                    <a:lnTo>
                      <a:pt x="129" y="32"/>
                    </a:lnTo>
                    <a:lnTo>
                      <a:pt x="129" y="32"/>
                    </a:lnTo>
                    <a:lnTo>
                      <a:pt x="129" y="32"/>
                    </a:lnTo>
                    <a:lnTo>
                      <a:pt x="129" y="32"/>
                    </a:lnTo>
                    <a:lnTo>
                      <a:pt x="129" y="32"/>
                    </a:lnTo>
                    <a:lnTo>
                      <a:pt x="129" y="32"/>
                    </a:lnTo>
                    <a:lnTo>
                      <a:pt x="137" y="32"/>
                    </a:lnTo>
                    <a:lnTo>
                      <a:pt x="137" y="32"/>
                    </a:lnTo>
                    <a:lnTo>
                      <a:pt x="137" y="32"/>
                    </a:lnTo>
                    <a:lnTo>
                      <a:pt x="137" y="32"/>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8"/>
                    </a:lnTo>
                    <a:lnTo>
                      <a:pt x="145" y="8"/>
                    </a:lnTo>
                    <a:lnTo>
                      <a:pt x="145" y="8"/>
                    </a:lnTo>
                    <a:lnTo>
                      <a:pt x="145" y="8"/>
                    </a:lnTo>
                    <a:lnTo>
                      <a:pt x="145" y="8"/>
                    </a:lnTo>
                    <a:lnTo>
                      <a:pt x="145" y="8"/>
                    </a:lnTo>
                    <a:lnTo>
                      <a:pt x="153" y="8"/>
                    </a:lnTo>
                    <a:lnTo>
                      <a:pt x="153" y="8"/>
                    </a:lnTo>
                    <a:lnTo>
                      <a:pt x="153" y="8"/>
                    </a:lnTo>
                    <a:lnTo>
                      <a:pt x="161" y="8"/>
                    </a:lnTo>
                    <a:lnTo>
                      <a:pt x="161" y="8"/>
                    </a:lnTo>
                    <a:lnTo>
                      <a:pt x="161" y="8"/>
                    </a:lnTo>
                    <a:lnTo>
                      <a:pt x="161" y="8"/>
                    </a:lnTo>
                    <a:lnTo>
                      <a:pt x="161" y="8"/>
                    </a:lnTo>
                    <a:lnTo>
                      <a:pt x="161" y="8"/>
                    </a:lnTo>
                    <a:lnTo>
                      <a:pt x="161" y="8"/>
                    </a:lnTo>
                    <a:lnTo>
                      <a:pt x="169" y="0"/>
                    </a:lnTo>
                    <a:lnTo>
                      <a:pt x="169" y="8"/>
                    </a:lnTo>
                    <a:lnTo>
                      <a:pt x="161" y="8"/>
                    </a:lnTo>
                    <a:lnTo>
                      <a:pt x="161" y="8"/>
                    </a:lnTo>
                    <a:lnTo>
                      <a:pt x="161" y="8"/>
                    </a:lnTo>
                    <a:lnTo>
                      <a:pt x="161" y="8"/>
                    </a:lnTo>
                    <a:lnTo>
                      <a:pt x="161" y="8"/>
                    </a:lnTo>
                    <a:lnTo>
                      <a:pt x="161" y="8"/>
                    </a:lnTo>
                    <a:lnTo>
                      <a:pt x="161" y="8"/>
                    </a:lnTo>
                    <a:lnTo>
                      <a:pt x="161" y="8"/>
                    </a:lnTo>
                    <a:lnTo>
                      <a:pt x="153" y="8"/>
                    </a:lnTo>
                    <a:lnTo>
                      <a:pt x="153" y="8"/>
                    </a:lnTo>
                    <a:lnTo>
                      <a:pt x="153" y="8"/>
                    </a:lnTo>
                    <a:lnTo>
                      <a:pt x="153"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37" y="8"/>
                    </a:lnTo>
                    <a:lnTo>
                      <a:pt x="137" y="8"/>
                    </a:lnTo>
                    <a:lnTo>
                      <a:pt x="137" y="8"/>
                    </a:lnTo>
                    <a:lnTo>
                      <a:pt x="137" y="8"/>
                    </a:lnTo>
                    <a:lnTo>
                      <a:pt x="137" y="0"/>
                    </a:lnTo>
                    <a:lnTo>
                      <a:pt x="137" y="8"/>
                    </a:lnTo>
                    <a:lnTo>
                      <a:pt x="137" y="8"/>
                    </a:lnTo>
                    <a:lnTo>
                      <a:pt x="145" y="8"/>
                    </a:lnTo>
                    <a:lnTo>
                      <a:pt x="145" y="8"/>
                    </a:lnTo>
                    <a:lnTo>
                      <a:pt x="145" y="8"/>
                    </a:lnTo>
                    <a:lnTo>
                      <a:pt x="145" y="8"/>
                    </a:lnTo>
                    <a:lnTo>
                      <a:pt x="145" y="8"/>
                    </a:lnTo>
                    <a:lnTo>
                      <a:pt x="145" y="8"/>
                    </a:lnTo>
                    <a:lnTo>
                      <a:pt x="145" y="8"/>
                    </a:lnTo>
                    <a:lnTo>
                      <a:pt x="145"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16"/>
                    </a:lnTo>
                    <a:lnTo>
                      <a:pt x="129" y="16"/>
                    </a:lnTo>
                    <a:lnTo>
                      <a:pt x="129" y="8"/>
                    </a:lnTo>
                    <a:lnTo>
                      <a:pt x="129" y="16"/>
                    </a:lnTo>
                    <a:lnTo>
                      <a:pt x="129" y="16"/>
                    </a:lnTo>
                    <a:lnTo>
                      <a:pt x="129" y="16"/>
                    </a:lnTo>
                    <a:lnTo>
                      <a:pt x="129" y="16"/>
                    </a:lnTo>
                    <a:lnTo>
                      <a:pt x="121" y="8"/>
                    </a:lnTo>
                    <a:lnTo>
                      <a:pt x="121" y="8"/>
                    </a:lnTo>
                    <a:lnTo>
                      <a:pt x="121" y="8"/>
                    </a:lnTo>
                    <a:lnTo>
                      <a:pt x="121"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16"/>
                    </a:lnTo>
                    <a:lnTo>
                      <a:pt x="97" y="16"/>
                    </a:lnTo>
                    <a:lnTo>
                      <a:pt x="97" y="16"/>
                    </a:lnTo>
                    <a:lnTo>
                      <a:pt x="97" y="16"/>
                    </a:lnTo>
                    <a:lnTo>
                      <a:pt x="97" y="16"/>
                    </a:lnTo>
                    <a:lnTo>
                      <a:pt x="97" y="16"/>
                    </a:lnTo>
                    <a:lnTo>
                      <a:pt x="97" y="16"/>
                    </a:lnTo>
                    <a:lnTo>
                      <a:pt x="97" y="16"/>
                    </a:lnTo>
                    <a:lnTo>
                      <a:pt x="97" y="16"/>
                    </a:lnTo>
                    <a:lnTo>
                      <a:pt x="97"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1" y="16"/>
                    </a:lnTo>
                    <a:lnTo>
                      <a:pt x="89" y="8"/>
                    </a:lnTo>
                    <a:lnTo>
                      <a:pt x="89" y="16"/>
                    </a:lnTo>
                    <a:lnTo>
                      <a:pt x="81" y="16"/>
                    </a:lnTo>
                    <a:lnTo>
                      <a:pt x="81" y="8"/>
                    </a:lnTo>
                    <a:lnTo>
                      <a:pt x="81" y="16"/>
                    </a:lnTo>
                    <a:lnTo>
                      <a:pt x="81" y="16"/>
                    </a:lnTo>
                    <a:lnTo>
                      <a:pt x="72" y="8"/>
                    </a:lnTo>
                    <a:lnTo>
                      <a:pt x="72" y="8"/>
                    </a:lnTo>
                    <a:lnTo>
                      <a:pt x="72" y="8"/>
                    </a:lnTo>
                    <a:lnTo>
                      <a:pt x="72" y="8"/>
                    </a:lnTo>
                    <a:lnTo>
                      <a:pt x="72"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0"/>
                    </a:lnTo>
                    <a:lnTo>
                      <a:pt x="81" y="0"/>
                    </a:lnTo>
                    <a:lnTo>
                      <a:pt x="81" y="0"/>
                    </a:lnTo>
                    <a:lnTo>
                      <a:pt x="81" y="8"/>
                    </a:lnTo>
                    <a:lnTo>
                      <a:pt x="81" y="8"/>
                    </a:lnTo>
                    <a:lnTo>
                      <a:pt x="81" y="8"/>
                    </a:lnTo>
                    <a:lnTo>
                      <a:pt x="64" y="8"/>
                    </a:lnTo>
                    <a:lnTo>
                      <a:pt x="64" y="8"/>
                    </a:lnTo>
                    <a:lnTo>
                      <a:pt x="64" y="8"/>
                    </a:lnTo>
                    <a:lnTo>
                      <a:pt x="64" y="8"/>
                    </a:lnTo>
                    <a:lnTo>
                      <a:pt x="64" y="8"/>
                    </a:lnTo>
                    <a:lnTo>
                      <a:pt x="64" y="8"/>
                    </a:lnTo>
                    <a:lnTo>
                      <a:pt x="64" y="8"/>
                    </a:lnTo>
                    <a:lnTo>
                      <a:pt x="64" y="8"/>
                    </a:lnTo>
                    <a:lnTo>
                      <a:pt x="64" y="8"/>
                    </a:lnTo>
                    <a:lnTo>
                      <a:pt x="56" y="8"/>
                    </a:lnTo>
                    <a:lnTo>
                      <a:pt x="56" y="8"/>
                    </a:lnTo>
                    <a:lnTo>
                      <a:pt x="56" y="16"/>
                    </a:lnTo>
                    <a:lnTo>
                      <a:pt x="56" y="16"/>
                    </a:lnTo>
                    <a:lnTo>
                      <a:pt x="56" y="16"/>
                    </a:lnTo>
                    <a:lnTo>
                      <a:pt x="48" y="16"/>
                    </a:lnTo>
                    <a:lnTo>
                      <a:pt x="48" y="16"/>
                    </a:lnTo>
                    <a:lnTo>
                      <a:pt x="48" y="16"/>
                    </a:lnTo>
                    <a:lnTo>
                      <a:pt x="48" y="16"/>
                    </a:lnTo>
                    <a:lnTo>
                      <a:pt x="48" y="16"/>
                    </a:lnTo>
                    <a:lnTo>
                      <a:pt x="48" y="16"/>
                    </a:lnTo>
                    <a:lnTo>
                      <a:pt x="48" y="16"/>
                    </a:lnTo>
                    <a:lnTo>
                      <a:pt x="48" y="16"/>
                    </a:lnTo>
                    <a:lnTo>
                      <a:pt x="48" y="24"/>
                    </a:lnTo>
                    <a:lnTo>
                      <a:pt x="48" y="24"/>
                    </a:lnTo>
                    <a:lnTo>
                      <a:pt x="48" y="24"/>
                    </a:lnTo>
                    <a:lnTo>
                      <a:pt x="40"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40" y="24"/>
                    </a:lnTo>
                    <a:lnTo>
                      <a:pt x="32" y="24"/>
                    </a:lnTo>
                    <a:lnTo>
                      <a:pt x="32" y="24"/>
                    </a:lnTo>
                    <a:lnTo>
                      <a:pt x="32" y="24"/>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32" y="16"/>
                    </a:lnTo>
                    <a:lnTo>
                      <a:pt x="32" y="16"/>
                    </a:lnTo>
                    <a:lnTo>
                      <a:pt x="32" y="16"/>
                    </a:lnTo>
                    <a:lnTo>
                      <a:pt x="32" y="16"/>
                    </a:lnTo>
                    <a:lnTo>
                      <a:pt x="24" y="16"/>
                    </a:lnTo>
                    <a:lnTo>
                      <a:pt x="24" y="16"/>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24"/>
                    </a:lnTo>
                    <a:lnTo>
                      <a:pt x="32" y="16"/>
                    </a:lnTo>
                    <a:lnTo>
                      <a:pt x="32" y="16"/>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32" y="24"/>
                    </a:lnTo>
                    <a:lnTo>
                      <a:pt x="32" y="24"/>
                    </a:lnTo>
                    <a:lnTo>
                      <a:pt x="32"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395" y="0"/>
                    </a:lnTo>
                    <a:close/>
                    <a:moveTo>
                      <a:pt x="0" y="8"/>
                    </a:moveTo>
                    <a:lnTo>
                      <a:pt x="0" y="0"/>
                    </a:lnTo>
                    <a:lnTo>
                      <a:pt x="0" y="8"/>
                    </a:lnTo>
                    <a:lnTo>
                      <a:pt x="0" y="8"/>
                    </a:lnTo>
                    <a:lnTo>
                      <a:pt x="8" y="8"/>
                    </a:lnTo>
                    <a:lnTo>
                      <a:pt x="8" y="8"/>
                    </a:lnTo>
                    <a:lnTo>
                      <a:pt x="8" y="8"/>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24"/>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32" y="24"/>
                    </a:lnTo>
                    <a:lnTo>
                      <a:pt x="32" y="16"/>
                    </a:lnTo>
                    <a:lnTo>
                      <a:pt x="40" y="24"/>
                    </a:lnTo>
                    <a:lnTo>
                      <a:pt x="32" y="24"/>
                    </a:lnTo>
                    <a:lnTo>
                      <a:pt x="40" y="24"/>
                    </a:lnTo>
                    <a:lnTo>
                      <a:pt x="40" y="24"/>
                    </a:lnTo>
                    <a:lnTo>
                      <a:pt x="40" y="24"/>
                    </a:lnTo>
                    <a:lnTo>
                      <a:pt x="40" y="24"/>
                    </a:lnTo>
                    <a:lnTo>
                      <a:pt x="40" y="24"/>
                    </a:lnTo>
                    <a:lnTo>
                      <a:pt x="40" y="16"/>
                    </a:lnTo>
                    <a:lnTo>
                      <a:pt x="40" y="16"/>
                    </a:lnTo>
                    <a:lnTo>
                      <a:pt x="40" y="24"/>
                    </a:lnTo>
                    <a:lnTo>
                      <a:pt x="40" y="24"/>
                    </a:lnTo>
                    <a:lnTo>
                      <a:pt x="40" y="24"/>
                    </a:lnTo>
                    <a:lnTo>
                      <a:pt x="40" y="24"/>
                    </a:lnTo>
                    <a:lnTo>
                      <a:pt x="40" y="24"/>
                    </a:lnTo>
                    <a:lnTo>
                      <a:pt x="40" y="24"/>
                    </a:lnTo>
                    <a:lnTo>
                      <a:pt x="48" y="16"/>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56" y="16"/>
                    </a:lnTo>
                    <a:lnTo>
                      <a:pt x="56" y="16"/>
                    </a:lnTo>
                    <a:lnTo>
                      <a:pt x="56" y="8"/>
                    </a:lnTo>
                    <a:lnTo>
                      <a:pt x="56" y="8"/>
                    </a:lnTo>
                    <a:lnTo>
                      <a:pt x="56" y="8"/>
                    </a:lnTo>
                    <a:lnTo>
                      <a:pt x="56" y="8"/>
                    </a:lnTo>
                    <a:lnTo>
                      <a:pt x="56" y="8"/>
                    </a:lnTo>
                    <a:lnTo>
                      <a:pt x="64" y="8"/>
                    </a:lnTo>
                    <a:lnTo>
                      <a:pt x="64" y="8"/>
                    </a:lnTo>
                    <a:lnTo>
                      <a:pt x="64" y="8"/>
                    </a:lnTo>
                    <a:lnTo>
                      <a:pt x="64" y="8"/>
                    </a:lnTo>
                    <a:lnTo>
                      <a:pt x="64" y="0"/>
                    </a:lnTo>
                    <a:lnTo>
                      <a:pt x="64" y="0"/>
                    </a:lnTo>
                    <a:lnTo>
                      <a:pt x="81" y="0"/>
                    </a:lnTo>
                    <a:lnTo>
                      <a:pt x="81" y="0"/>
                    </a:lnTo>
                    <a:lnTo>
                      <a:pt x="81" y="0"/>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72" y="8"/>
                    </a:lnTo>
                    <a:lnTo>
                      <a:pt x="72" y="8"/>
                    </a:lnTo>
                    <a:lnTo>
                      <a:pt x="81" y="8"/>
                    </a:lnTo>
                    <a:lnTo>
                      <a:pt x="81" y="8"/>
                    </a:lnTo>
                    <a:lnTo>
                      <a:pt x="81" y="8"/>
                    </a:lnTo>
                    <a:lnTo>
                      <a:pt x="81" y="8"/>
                    </a:lnTo>
                    <a:lnTo>
                      <a:pt x="89" y="8"/>
                    </a:lnTo>
                    <a:lnTo>
                      <a:pt x="89" y="8"/>
                    </a:lnTo>
                    <a:lnTo>
                      <a:pt x="89" y="8"/>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97" y="16"/>
                    </a:lnTo>
                    <a:lnTo>
                      <a:pt x="97" y="16"/>
                    </a:lnTo>
                    <a:lnTo>
                      <a:pt x="97" y="16"/>
                    </a:lnTo>
                    <a:lnTo>
                      <a:pt x="97" y="16"/>
                    </a:lnTo>
                    <a:lnTo>
                      <a:pt x="97" y="16"/>
                    </a:lnTo>
                    <a:lnTo>
                      <a:pt x="97" y="16"/>
                    </a:lnTo>
                    <a:lnTo>
                      <a:pt x="97" y="16"/>
                    </a:lnTo>
                    <a:lnTo>
                      <a:pt x="97" y="16"/>
                    </a:lnTo>
                    <a:lnTo>
                      <a:pt x="97" y="8"/>
                    </a:lnTo>
                    <a:lnTo>
                      <a:pt x="97" y="8"/>
                    </a:lnTo>
                    <a:lnTo>
                      <a:pt x="105" y="8"/>
                    </a:lnTo>
                    <a:lnTo>
                      <a:pt x="105" y="8"/>
                    </a:lnTo>
                    <a:lnTo>
                      <a:pt x="105" y="8"/>
                    </a:lnTo>
                    <a:lnTo>
                      <a:pt x="105" y="8"/>
                    </a:lnTo>
                    <a:lnTo>
                      <a:pt x="105" y="8"/>
                    </a:lnTo>
                    <a:lnTo>
                      <a:pt x="105" y="8"/>
                    </a:lnTo>
                    <a:lnTo>
                      <a:pt x="97" y="8"/>
                    </a:lnTo>
                    <a:lnTo>
                      <a:pt x="97" y="8"/>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13" y="0"/>
                    </a:lnTo>
                    <a:lnTo>
                      <a:pt x="113" y="8"/>
                    </a:lnTo>
                    <a:lnTo>
                      <a:pt x="113" y="8"/>
                    </a:lnTo>
                    <a:lnTo>
                      <a:pt x="113" y="8"/>
                    </a:lnTo>
                    <a:lnTo>
                      <a:pt x="113" y="0"/>
                    </a:lnTo>
                    <a:lnTo>
                      <a:pt x="113" y="0"/>
                    </a:lnTo>
                    <a:lnTo>
                      <a:pt x="113" y="8"/>
                    </a:lnTo>
                    <a:lnTo>
                      <a:pt x="113"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1" y="8"/>
                    </a:lnTo>
                    <a:lnTo>
                      <a:pt x="121" y="8"/>
                    </a:lnTo>
                    <a:lnTo>
                      <a:pt x="121" y="8"/>
                    </a:lnTo>
                    <a:lnTo>
                      <a:pt x="121" y="8"/>
                    </a:lnTo>
                    <a:lnTo>
                      <a:pt x="129" y="8"/>
                    </a:lnTo>
                    <a:lnTo>
                      <a:pt x="129" y="8"/>
                    </a:lnTo>
                    <a:lnTo>
                      <a:pt x="129" y="8"/>
                    </a:lnTo>
                    <a:lnTo>
                      <a:pt x="129" y="16"/>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0"/>
                    </a:lnTo>
                    <a:lnTo>
                      <a:pt x="137" y="0"/>
                    </a:lnTo>
                    <a:lnTo>
                      <a:pt x="137" y="0"/>
                    </a:lnTo>
                    <a:lnTo>
                      <a:pt x="145" y="0"/>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53" y="8"/>
                    </a:lnTo>
                    <a:lnTo>
                      <a:pt x="153" y="8"/>
                    </a:lnTo>
                    <a:lnTo>
                      <a:pt x="153" y="8"/>
                    </a:lnTo>
                    <a:lnTo>
                      <a:pt x="153" y="8"/>
                    </a:lnTo>
                    <a:lnTo>
                      <a:pt x="161" y="8"/>
                    </a:lnTo>
                    <a:lnTo>
                      <a:pt x="161" y="8"/>
                    </a:lnTo>
                    <a:lnTo>
                      <a:pt x="161" y="8"/>
                    </a:lnTo>
                    <a:lnTo>
                      <a:pt x="161" y="8"/>
                    </a:lnTo>
                    <a:lnTo>
                      <a:pt x="161" y="8"/>
                    </a:lnTo>
                    <a:lnTo>
                      <a:pt x="161" y="8"/>
                    </a:lnTo>
                    <a:lnTo>
                      <a:pt x="161" y="0"/>
                    </a:lnTo>
                    <a:lnTo>
                      <a:pt x="161" y="0"/>
                    </a:lnTo>
                    <a:lnTo>
                      <a:pt x="169" y="0"/>
                    </a:lnTo>
                    <a:lnTo>
                      <a:pt x="169" y="8"/>
                    </a:lnTo>
                    <a:lnTo>
                      <a:pt x="169" y="8"/>
                    </a:lnTo>
                    <a:lnTo>
                      <a:pt x="161" y="8"/>
                    </a:lnTo>
                    <a:lnTo>
                      <a:pt x="169" y="8"/>
                    </a:lnTo>
                    <a:lnTo>
                      <a:pt x="161" y="8"/>
                    </a:lnTo>
                    <a:lnTo>
                      <a:pt x="161" y="8"/>
                    </a:lnTo>
                    <a:lnTo>
                      <a:pt x="161" y="8"/>
                    </a:lnTo>
                    <a:lnTo>
                      <a:pt x="161" y="8"/>
                    </a:lnTo>
                    <a:lnTo>
                      <a:pt x="161" y="8"/>
                    </a:lnTo>
                    <a:lnTo>
                      <a:pt x="153" y="8"/>
                    </a:lnTo>
                    <a:lnTo>
                      <a:pt x="153" y="8"/>
                    </a:lnTo>
                    <a:lnTo>
                      <a:pt x="153" y="8"/>
                    </a:lnTo>
                    <a:lnTo>
                      <a:pt x="145" y="8"/>
                    </a:lnTo>
                    <a:lnTo>
                      <a:pt x="145" y="8"/>
                    </a:lnTo>
                    <a:lnTo>
                      <a:pt x="145" y="8"/>
                    </a:lnTo>
                    <a:lnTo>
                      <a:pt x="145" y="16"/>
                    </a:lnTo>
                    <a:lnTo>
                      <a:pt x="145" y="16"/>
                    </a:lnTo>
                    <a:lnTo>
                      <a:pt x="145" y="8"/>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32"/>
                    </a:lnTo>
                    <a:lnTo>
                      <a:pt x="137" y="32"/>
                    </a:lnTo>
                    <a:lnTo>
                      <a:pt x="137" y="32"/>
                    </a:lnTo>
                    <a:lnTo>
                      <a:pt x="137"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lnTo>
                      <a:pt x="121" y="32"/>
                    </a:lnTo>
                    <a:lnTo>
                      <a:pt x="121" y="40"/>
                    </a:lnTo>
                    <a:lnTo>
                      <a:pt x="121"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8"/>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13" y="56"/>
                    </a:lnTo>
                    <a:lnTo>
                      <a:pt x="113" y="56"/>
                    </a:lnTo>
                    <a:lnTo>
                      <a:pt x="113" y="56"/>
                    </a:lnTo>
                    <a:lnTo>
                      <a:pt x="113" y="56"/>
                    </a:lnTo>
                    <a:lnTo>
                      <a:pt x="113" y="48"/>
                    </a:lnTo>
                    <a:lnTo>
                      <a:pt x="113" y="56"/>
                    </a:lnTo>
                    <a:lnTo>
                      <a:pt x="113" y="48"/>
                    </a:lnTo>
                    <a:lnTo>
                      <a:pt x="113" y="48"/>
                    </a:lnTo>
                    <a:lnTo>
                      <a:pt x="113" y="48"/>
                    </a:lnTo>
                    <a:lnTo>
                      <a:pt x="113" y="48"/>
                    </a:lnTo>
                    <a:lnTo>
                      <a:pt x="113" y="48"/>
                    </a:lnTo>
                    <a:lnTo>
                      <a:pt x="113" y="48"/>
                    </a:lnTo>
                    <a:lnTo>
                      <a:pt x="113" y="48"/>
                    </a:lnTo>
                    <a:lnTo>
                      <a:pt x="113" y="48"/>
                    </a:lnTo>
                    <a:lnTo>
                      <a:pt x="113" y="48"/>
                    </a:lnTo>
                    <a:lnTo>
                      <a:pt x="121" y="48"/>
                    </a:lnTo>
                    <a:lnTo>
                      <a:pt x="121" y="48"/>
                    </a:lnTo>
                    <a:lnTo>
                      <a:pt x="121" y="48"/>
                    </a:lnTo>
                    <a:lnTo>
                      <a:pt x="121" y="48"/>
                    </a:lnTo>
                    <a:lnTo>
                      <a:pt x="113" y="56"/>
                    </a:lnTo>
                    <a:lnTo>
                      <a:pt x="113" y="48"/>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64"/>
                    </a:lnTo>
                    <a:lnTo>
                      <a:pt x="113"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9" y="64"/>
                    </a:lnTo>
                    <a:lnTo>
                      <a:pt x="129" y="64"/>
                    </a:lnTo>
                    <a:lnTo>
                      <a:pt x="129" y="64"/>
                    </a:lnTo>
                    <a:lnTo>
                      <a:pt x="137" y="72"/>
                    </a:lnTo>
                    <a:lnTo>
                      <a:pt x="137" y="72"/>
                    </a:lnTo>
                    <a:lnTo>
                      <a:pt x="137" y="72"/>
                    </a:lnTo>
                    <a:lnTo>
                      <a:pt x="145" y="72"/>
                    </a:lnTo>
                    <a:lnTo>
                      <a:pt x="145" y="72"/>
                    </a:lnTo>
                    <a:lnTo>
                      <a:pt x="145" y="72"/>
                    </a:lnTo>
                    <a:lnTo>
                      <a:pt x="145" y="72"/>
                    </a:lnTo>
                    <a:lnTo>
                      <a:pt x="153" y="72"/>
                    </a:lnTo>
                    <a:lnTo>
                      <a:pt x="153" y="72"/>
                    </a:lnTo>
                    <a:lnTo>
                      <a:pt x="153" y="72"/>
                    </a:lnTo>
                    <a:lnTo>
                      <a:pt x="153" y="72"/>
                    </a:lnTo>
                    <a:lnTo>
                      <a:pt x="161" y="72"/>
                    </a:lnTo>
                    <a:lnTo>
                      <a:pt x="161" y="72"/>
                    </a:lnTo>
                    <a:lnTo>
                      <a:pt x="161" y="72"/>
                    </a:lnTo>
                    <a:lnTo>
                      <a:pt x="161" y="72"/>
                    </a:lnTo>
                    <a:lnTo>
                      <a:pt x="169" y="72"/>
                    </a:lnTo>
                    <a:lnTo>
                      <a:pt x="169" y="72"/>
                    </a:lnTo>
                    <a:lnTo>
                      <a:pt x="169" y="72"/>
                    </a:lnTo>
                    <a:lnTo>
                      <a:pt x="169" y="72"/>
                    </a:lnTo>
                    <a:lnTo>
                      <a:pt x="169" y="81"/>
                    </a:lnTo>
                    <a:lnTo>
                      <a:pt x="169" y="81"/>
                    </a:lnTo>
                    <a:lnTo>
                      <a:pt x="169" y="72"/>
                    </a:lnTo>
                    <a:lnTo>
                      <a:pt x="169" y="72"/>
                    </a:lnTo>
                    <a:lnTo>
                      <a:pt x="169" y="72"/>
                    </a:lnTo>
                    <a:lnTo>
                      <a:pt x="169" y="72"/>
                    </a:lnTo>
                    <a:lnTo>
                      <a:pt x="177" y="72"/>
                    </a:lnTo>
                    <a:lnTo>
                      <a:pt x="177" y="72"/>
                    </a:lnTo>
                    <a:lnTo>
                      <a:pt x="177" y="72"/>
                    </a:lnTo>
                    <a:lnTo>
                      <a:pt x="177" y="72"/>
                    </a:lnTo>
                    <a:lnTo>
                      <a:pt x="177" y="64"/>
                    </a:lnTo>
                    <a:lnTo>
                      <a:pt x="177" y="64"/>
                    </a:lnTo>
                    <a:lnTo>
                      <a:pt x="185" y="64"/>
                    </a:lnTo>
                    <a:lnTo>
                      <a:pt x="185" y="64"/>
                    </a:lnTo>
                    <a:lnTo>
                      <a:pt x="185" y="64"/>
                    </a:lnTo>
                    <a:lnTo>
                      <a:pt x="185" y="64"/>
                    </a:lnTo>
                    <a:lnTo>
                      <a:pt x="185" y="64"/>
                    </a:lnTo>
                    <a:lnTo>
                      <a:pt x="185" y="64"/>
                    </a:lnTo>
                    <a:lnTo>
                      <a:pt x="185" y="64"/>
                    </a:lnTo>
                    <a:lnTo>
                      <a:pt x="185" y="64"/>
                    </a:lnTo>
                    <a:lnTo>
                      <a:pt x="185" y="56"/>
                    </a:lnTo>
                    <a:lnTo>
                      <a:pt x="185" y="56"/>
                    </a:lnTo>
                    <a:lnTo>
                      <a:pt x="185" y="56"/>
                    </a:lnTo>
                    <a:lnTo>
                      <a:pt x="193" y="56"/>
                    </a:lnTo>
                    <a:lnTo>
                      <a:pt x="193" y="56"/>
                    </a:lnTo>
                    <a:lnTo>
                      <a:pt x="193" y="56"/>
                    </a:lnTo>
                    <a:lnTo>
                      <a:pt x="193" y="56"/>
                    </a:lnTo>
                    <a:lnTo>
                      <a:pt x="193" y="56"/>
                    </a:lnTo>
                    <a:lnTo>
                      <a:pt x="193" y="56"/>
                    </a:lnTo>
                    <a:lnTo>
                      <a:pt x="193" y="56"/>
                    </a:lnTo>
                    <a:lnTo>
                      <a:pt x="201" y="48"/>
                    </a:lnTo>
                    <a:lnTo>
                      <a:pt x="201" y="48"/>
                    </a:lnTo>
                    <a:lnTo>
                      <a:pt x="201" y="48"/>
                    </a:lnTo>
                    <a:lnTo>
                      <a:pt x="201" y="40"/>
                    </a:lnTo>
                    <a:lnTo>
                      <a:pt x="201" y="40"/>
                    </a:lnTo>
                    <a:lnTo>
                      <a:pt x="201" y="40"/>
                    </a:lnTo>
                    <a:lnTo>
                      <a:pt x="201" y="40"/>
                    </a:lnTo>
                    <a:lnTo>
                      <a:pt x="201" y="40"/>
                    </a:lnTo>
                    <a:lnTo>
                      <a:pt x="209" y="40"/>
                    </a:lnTo>
                    <a:lnTo>
                      <a:pt x="209" y="40"/>
                    </a:lnTo>
                    <a:lnTo>
                      <a:pt x="209" y="40"/>
                    </a:lnTo>
                    <a:lnTo>
                      <a:pt x="209" y="48"/>
                    </a:lnTo>
                    <a:lnTo>
                      <a:pt x="209" y="40"/>
                    </a:lnTo>
                    <a:lnTo>
                      <a:pt x="209" y="48"/>
                    </a:lnTo>
                    <a:lnTo>
                      <a:pt x="209" y="48"/>
                    </a:lnTo>
                    <a:lnTo>
                      <a:pt x="209" y="48"/>
                    </a:lnTo>
                    <a:lnTo>
                      <a:pt x="209" y="48"/>
                    </a:lnTo>
                    <a:lnTo>
                      <a:pt x="209" y="48"/>
                    </a:lnTo>
                    <a:lnTo>
                      <a:pt x="209" y="48"/>
                    </a:lnTo>
                    <a:lnTo>
                      <a:pt x="209" y="48"/>
                    </a:lnTo>
                    <a:lnTo>
                      <a:pt x="201" y="48"/>
                    </a:lnTo>
                    <a:lnTo>
                      <a:pt x="201" y="48"/>
                    </a:lnTo>
                    <a:lnTo>
                      <a:pt x="201" y="48"/>
                    </a:lnTo>
                    <a:lnTo>
                      <a:pt x="201" y="48"/>
                    </a:lnTo>
                    <a:lnTo>
                      <a:pt x="201" y="56"/>
                    </a:lnTo>
                    <a:lnTo>
                      <a:pt x="201" y="56"/>
                    </a:lnTo>
                    <a:lnTo>
                      <a:pt x="193" y="56"/>
                    </a:lnTo>
                    <a:lnTo>
                      <a:pt x="193" y="56"/>
                    </a:lnTo>
                    <a:lnTo>
                      <a:pt x="193" y="56"/>
                    </a:lnTo>
                    <a:lnTo>
                      <a:pt x="193" y="56"/>
                    </a:lnTo>
                    <a:lnTo>
                      <a:pt x="193" y="64"/>
                    </a:lnTo>
                    <a:lnTo>
                      <a:pt x="193" y="64"/>
                    </a:lnTo>
                    <a:lnTo>
                      <a:pt x="193" y="64"/>
                    </a:lnTo>
                    <a:lnTo>
                      <a:pt x="193" y="64"/>
                    </a:lnTo>
                    <a:lnTo>
                      <a:pt x="193" y="64"/>
                    </a:lnTo>
                    <a:lnTo>
                      <a:pt x="193" y="64"/>
                    </a:lnTo>
                    <a:lnTo>
                      <a:pt x="193" y="64"/>
                    </a:lnTo>
                    <a:lnTo>
                      <a:pt x="193" y="64"/>
                    </a:lnTo>
                    <a:lnTo>
                      <a:pt x="193" y="64"/>
                    </a:lnTo>
                    <a:lnTo>
                      <a:pt x="185" y="64"/>
                    </a:lnTo>
                    <a:lnTo>
                      <a:pt x="185" y="64"/>
                    </a:lnTo>
                    <a:lnTo>
                      <a:pt x="185" y="64"/>
                    </a:lnTo>
                    <a:lnTo>
                      <a:pt x="185" y="72"/>
                    </a:lnTo>
                    <a:lnTo>
                      <a:pt x="185" y="72"/>
                    </a:lnTo>
                    <a:lnTo>
                      <a:pt x="185" y="72"/>
                    </a:lnTo>
                    <a:lnTo>
                      <a:pt x="185" y="72"/>
                    </a:lnTo>
                    <a:lnTo>
                      <a:pt x="185" y="72"/>
                    </a:lnTo>
                    <a:lnTo>
                      <a:pt x="185" y="72"/>
                    </a:lnTo>
                    <a:lnTo>
                      <a:pt x="185" y="72"/>
                    </a:lnTo>
                    <a:lnTo>
                      <a:pt x="185" y="72"/>
                    </a:lnTo>
                    <a:lnTo>
                      <a:pt x="177" y="72"/>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77" y="81"/>
                    </a:lnTo>
                    <a:lnTo>
                      <a:pt x="177" y="81"/>
                    </a:lnTo>
                    <a:lnTo>
                      <a:pt x="177" y="81"/>
                    </a:lnTo>
                    <a:lnTo>
                      <a:pt x="177" y="81"/>
                    </a:lnTo>
                    <a:lnTo>
                      <a:pt x="177" y="81"/>
                    </a:lnTo>
                    <a:lnTo>
                      <a:pt x="177" y="81"/>
                    </a:lnTo>
                    <a:lnTo>
                      <a:pt x="185" y="81"/>
                    </a:lnTo>
                    <a:lnTo>
                      <a:pt x="185" y="81"/>
                    </a:lnTo>
                    <a:lnTo>
                      <a:pt x="185" y="81"/>
                    </a:lnTo>
                    <a:lnTo>
                      <a:pt x="185" y="81"/>
                    </a:lnTo>
                    <a:lnTo>
                      <a:pt x="185" y="81"/>
                    </a:lnTo>
                    <a:lnTo>
                      <a:pt x="185" y="81"/>
                    </a:lnTo>
                    <a:lnTo>
                      <a:pt x="185" y="81"/>
                    </a:lnTo>
                    <a:lnTo>
                      <a:pt x="185" y="89"/>
                    </a:lnTo>
                    <a:lnTo>
                      <a:pt x="185" y="89"/>
                    </a:lnTo>
                    <a:lnTo>
                      <a:pt x="193" y="89"/>
                    </a:lnTo>
                    <a:lnTo>
                      <a:pt x="193" y="89"/>
                    </a:lnTo>
                    <a:lnTo>
                      <a:pt x="193" y="89"/>
                    </a:lnTo>
                    <a:lnTo>
                      <a:pt x="193" y="89"/>
                    </a:lnTo>
                    <a:lnTo>
                      <a:pt x="193" y="89"/>
                    </a:lnTo>
                    <a:lnTo>
                      <a:pt x="193" y="89"/>
                    </a:lnTo>
                    <a:lnTo>
                      <a:pt x="193" y="97"/>
                    </a:lnTo>
                    <a:lnTo>
                      <a:pt x="193" y="97"/>
                    </a:lnTo>
                    <a:lnTo>
                      <a:pt x="201" y="97"/>
                    </a:lnTo>
                    <a:lnTo>
                      <a:pt x="201"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18" y="97"/>
                    </a:lnTo>
                    <a:lnTo>
                      <a:pt x="218" y="97"/>
                    </a:lnTo>
                    <a:lnTo>
                      <a:pt x="218" y="97"/>
                    </a:lnTo>
                    <a:lnTo>
                      <a:pt x="218" y="97"/>
                    </a:lnTo>
                    <a:lnTo>
                      <a:pt x="218" y="105"/>
                    </a:lnTo>
                    <a:lnTo>
                      <a:pt x="218" y="105"/>
                    </a:lnTo>
                    <a:lnTo>
                      <a:pt x="226" y="97"/>
                    </a:lnTo>
                    <a:lnTo>
                      <a:pt x="226" y="97"/>
                    </a:lnTo>
                    <a:lnTo>
                      <a:pt x="226" y="105"/>
                    </a:lnTo>
                    <a:lnTo>
                      <a:pt x="226" y="105"/>
                    </a:lnTo>
                    <a:lnTo>
                      <a:pt x="226" y="105"/>
                    </a:lnTo>
                    <a:lnTo>
                      <a:pt x="226" y="105"/>
                    </a:lnTo>
                    <a:lnTo>
                      <a:pt x="226" y="105"/>
                    </a:lnTo>
                    <a:lnTo>
                      <a:pt x="226"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42" y="105"/>
                    </a:lnTo>
                    <a:lnTo>
                      <a:pt x="242" y="105"/>
                    </a:lnTo>
                    <a:lnTo>
                      <a:pt x="242" y="105"/>
                    </a:lnTo>
                    <a:lnTo>
                      <a:pt x="242" y="105"/>
                    </a:lnTo>
                    <a:lnTo>
                      <a:pt x="250" y="105"/>
                    </a:lnTo>
                    <a:lnTo>
                      <a:pt x="250" y="105"/>
                    </a:lnTo>
                    <a:lnTo>
                      <a:pt x="250" y="105"/>
                    </a:lnTo>
                    <a:lnTo>
                      <a:pt x="250" y="105"/>
                    </a:lnTo>
                    <a:lnTo>
                      <a:pt x="250" y="105"/>
                    </a:lnTo>
                    <a:lnTo>
                      <a:pt x="250" y="97"/>
                    </a:lnTo>
                    <a:lnTo>
                      <a:pt x="250" y="97"/>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66" y="105"/>
                    </a:lnTo>
                    <a:lnTo>
                      <a:pt x="266" y="105"/>
                    </a:lnTo>
                    <a:lnTo>
                      <a:pt x="266" y="105"/>
                    </a:lnTo>
                    <a:lnTo>
                      <a:pt x="258" y="105"/>
                    </a:lnTo>
                    <a:lnTo>
                      <a:pt x="258" y="105"/>
                    </a:lnTo>
                    <a:lnTo>
                      <a:pt x="258" y="105"/>
                    </a:lnTo>
                    <a:lnTo>
                      <a:pt x="258" y="105"/>
                    </a:lnTo>
                    <a:lnTo>
                      <a:pt x="258" y="105"/>
                    </a:lnTo>
                    <a:lnTo>
                      <a:pt x="258" y="105"/>
                    </a:lnTo>
                    <a:lnTo>
                      <a:pt x="250" y="105"/>
                    </a:lnTo>
                    <a:lnTo>
                      <a:pt x="250" y="105"/>
                    </a:lnTo>
                    <a:lnTo>
                      <a:pt x="250" y="105"/>
                    </a:lnTo>
                    <a:lnTo>
                      <a:pt x="250" y="105"/>
                    </a:lnTo>
                    <a:lnTo>
                      <a:pt x="250" y="105"/>
                    </a:lnTo>
                    <a:lnTo>
                      <a:pt x="250" y="105"/>
                    </a:lnTo>
                    <a:lnTo>
                      <a:pt x="250" y="105"/>
                    </a:lnTo>
                    <a:lnTo>
                      <a:pt x="250" y="105"/>
                    </a:lnTo>
                    <a:lnTo>
                      <a:pt x="266" y="113"/>
                    </a:lnTo>
                    <a:lnTo>
                      <a:pt x="266" y="113"/>
                    </a:lnTo>
                    <a:lnTo>
                      <a:pt x="274" y="113"/>
                    </a:lnTo>
                    <a:lnTo>
                      <a:pt x="274" y="113"/>
                    </a:lnTo>
                    <a:lnTo>
                      <a:pt x="282" y="113"/>
                    </a:lnTo>
                    <a:lnTo>
                      <a:pt x="282" y="113"/>
                    </a:lnTo>
                    <a:lnTo>
                      <a:pt x="282" y="113"/>
                    </a:lnTo>
                    <a:lnTo>
                      <a:pt x="282" y="113"/>
                    </a:lnTo>
                    <a:lnTo>
                      <a:pt x="282" y="113"/>
                    </a:lnTo>
                    <a:lnTo>
                      <a:pt x="282" y="121"/>
                    </a:lnTo>
                    <a:lnTo>
                      <a:pt x="282" y="121"/>
                    </a:lnTo>
                    <a:lnTo>
                      <a:pt x="290" y="121"/>
                    </a:lnTo>
                    <a:lnTo>
                      <a:pt x="282" y="121"/>
                    </a:lnTo>
                    <a:lnTo>
                      <a:pt x="290" y="121"/>
                    </a:lnTo>
                    <a:lnTo>
                      <a:pt x="298" y="121"/>
                    </a:lnTo>
                    <a:lnTo>
                      <a:pt x="298" y="121"/>
                    </a:lnTo>
                    <a:lnTo>
                      <a:pt x="298" y="121"/>
                    </a:lnTo>
                    <a:lnTo>
                      <a:pt x="298" y="121"/>
                    </a:lnTo>
                    <a:lnTo>
                      <a:pt x="298" y="121"/>
                    </a:lnTo>
                    <a:lnTo>
                      <a:pt x="298" y="121"/>
                    </a:lnTo>
                    <a:lnTo>
                      <a:pt x="314" y="129"/>
                    </a:lnTo>
                    <a:lnTo>
                      <a:pt x="314" y="129"/>
                    </a:lnTo>
                    <a:lnTo>
                      <a:pt x="314" y="129"/>
                    </a:lnTo>
                    <a:lnTo>
                      <a:pt x="322" y="129"/>
                    </a:lnTo>
                    <a:lnTo>
                      <a:pt x="322" y="129"/>
                    </a:lnTo>
                    <a:lnTo>
                      <a:pt x="322" y="129"/>
                    </a:lnTo>
                    <a:lnTo>
                      <a:pt x="322" y="129"/>
                    </a:lnTo>
                    <a:lnTo>
                      <a:pt x="322" y="129"/>
                    </a:lnTo>
                    <a:lnTo>
                      <a:pt x="322" y="129"/>
                    </a:lnTo>
                    <a:lnTo>
                      <a:pt x="330" y="129"/>
                    </a:lnTo>
                    <a:lnTo>
                      <a:pt x="330" y="129"/>
                    </a:lnTo>
                    <a:lnTo>
                      <a:pt x="330" y="137"/>
                    </a:lnTo>
                    <a:lnTo>
                      <a:pt x="338" y="137"/>
                    </a:lnTo>
                    <a:lnTo>
                      <a:pt x="338" y="137"/>
                    </a:lnTo>
                    <a:lnTo>
                      <a:pt x="338" y="137"/>
                    </a:lnTo>
                    <a:lnTo>
                      <a:pt x="338" y="137"/>
                    </a:lnTo>
                    <a:lnTo>
                      <a:pt x="347" y="137"/>
                    </a:lnTo>
                    <a:lnTo>
                      <a:pt x="347" y="137"/>
                    </a:lnTo>
                    <a:lnTo>
                      <a:pt x="347" y="137"/>
                    </a:lnTo>
                    <a:lnTo>
                      <a:pt x="347" y="137"/>
                    </a:lnTo>
                    <a:lnTo>
                      <a:pt x="347" y="137"/>
                    </a:lnTo>
                    <a:lnTo>
                      <a:pt x="347" y="137"/>
                    </a:lnTo>
                    <a:lnTo>
                      <a:pt x="347" y="137"/>
                    </a:lnTo>
                    <a:lnTo>
                      <a:pt x="347" y="137"/>
                    </a:lnTo>
                    <a:lnTo>
                      <a:pt x="355" y="137"/>
                    </a:lnTo>
                    <a:lnTo>
                      <a:pt x="355" y="137"/>
                    </a:lnTo>
                    <a:lnTo>
                      <a:pt x="355" y="137"/>
                    </a:lnTo>
                    <a:lnTo>
                      <a:pt x="355" y="145"/>
                    </a:lnTo>
                    <a:lnTo>
                      <a:pt x="355"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71" y="145"/>
                    </a:lnTo>
                    <a:lnTo>
                      <a:pt x="371" y="145"/>
                    </a:lnTo>
                    <a:lnTo>
                      <a:pt x="371" y="145"/>
                    </a:lnTo>
                    <a:lnTo>
                      <a:pt x="379" y="145"/>
                    </a:lnTo>
                    <a:lnTo>
                      <a:pt x="379" y="145"/>
                    </a:lnTo>
                    <a:lnTo>
                      <a:pt x="379" y="145"/>
                    </a:lnTo>
                    <a:lnTo>
                      <a:pt x="379" y="145"/>
                    </a:lnTo>
                    <a:lnTo>
                      <a:pt x="379" y="145"/>
                    </a:lnTo>
                    <a:lnTo>
                      <a:pt x="395" y="145"/>
                    </a:lnTo>
                    <a:lnTo>
                      <a:pt x="395" y="145"/>
                    </a:lnTo>
                    <a:lnTo>
                      <a:pt x="395" y="145"/>
                    </a:lnTo>
                    <a:lnTo>
                      <a:pt x="395" y="145"/>
                    </a:lnTo>
                    <a:lnTo>
                      <a:pt x="395" y="145"/>
                    </a:lnTo>
                    <a:lnTo>
                      <a:pt x="395" y="145"/>
                    </a:lnTo>
                    <a:lnTo>
                      <a:pt x="395" y="145"/>
                    </a:lnTo>
                    <a:lnTo>
                      <a:pt x="395" y="145"/>
                    </a:lnTo>
                    <a:lnTo>
                      <a:pt x="403" y="145"/>
                    </a:lnTo>
                    <a:lnTo>
                      <a:pt x="403" y="145"/>
                    </a:lnTo>
                    <a:lnTo>
                      <a:pt x="403" y="145"/>
                    </a:lnTo>
                    <a:lnTo>
                      <a:pt x="395" y="145"/>
                    </a:lnTo>
                    <a:lnTo>
                      <a:pt x="395"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37"/>
                    </a:lnTo>
                    <a:lnTo>
                      <a:pt x="411" y="137"/>
                    </a:lnTo>
                    <a:lnTo>
                      <a:pt x="411" y="137"/>
                    </a:lnTo>
                    <a:lnTo>
                      <a:pt x="411" y="137"/>
                    </a:lnTo>
                    <a:lnTo>
                      <a:pt x="411" y="137"/>
                    </a:lnTo>
                    <a:lnTo>
                      <a:pt x="411" y="137"/>
                    </a:lnTo>
                    <a:lnTo>
                      <a:pt x="419" y="137"/>
                    </a:lnTo>
                    <a:lnTo>
                      <a:pt x="419" y="137"/>
                    </a:lnTo>
                    <a:lnTo>
                      <a:pt x="419" y="145"/>
                    </a:lnTo>
                    <a:lnTo>
                      <a:pt x="419" y="145"/>
                    </a:lnTo>
                    <a:lnTo>
                      <a:pt x="419" y="137"/>
                    </a:lnTo>
                    <a:lnTo>
                      <a:pt x="419" y="137"/>
                    </a:lnTo>
                    <a:lnTo>
                      <a:pt x="419" y="137"/>
                    </a:lnTo>
                    <a:lnTo>
                      <a:pt x="419" y="137"/>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403" y="153"/>
                    </a:lnTo>
                    <a:lnTo>
                      <a:pt x="403" y="153"/>
                    </a:lnTo>
                    <a:lnTo>
                      <a:pt x="403" y="153"/>
                    </a:lnTo>
                    <a:lnTo>
                      <a:pt x="403" y="153"/>
                    </a:lnTo>
                    <a:lnTo>
                      <a:pt x="403" y="153"/>
                    </a:lnTo>
                    <a:lnTo>
                      <a:pt x="403" y="153"/>
                    </a:lnTo>
                    <a:lnTo>
                      <a:pt x="403" y="153"/>
                    </a:lnTo>
                    <a:lnTo>
                      <a:pt x="403" y="153"/>
                    </a:lnTo>
                    <a:lnTo>
                      <a:pt x="403"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9" y="153"/>
                    </a:lnTo>
                    <a:lnTo>
                      <a:pt x="419" y="161"/>
                    </a:lnTo>
                    <a:lnTo>
                      <a:pt x="419" y="161"/>
                    </a:lnTo>
                    <a:lnTo>
                      <a:pt x="419" y="161"/>
                    </a:lnTo>
                    <a:lnTo>
                      <a:pt x="419" y="161"/>
                    </a:lnTo>
                    <a:lnTo>
                      <a:pt x="419" y="153"/>
                    </a:lnTo>
                    <a:lnTo>
                      <a:pt x="419" y="161"/>
                    </a:lnTo>
                    <a:lnTo>
                      <a:pt x="419" y="153"/>
                    </a:lnTo>
                    <a:lnTo>
                      <a:pt x="419" y="153"/>
                    </a:lnTo>
                    <a:lnTo>
                      <a:pt x="419" y="153"/>
                    </a:lnTo>
                    <a:lnTo>
                      <a:pt x="419" y="153"/>
                    </a:lnTo>
                    <a:lnTo>
                      <a:pt x="419" y="153"/>
                    </a:lnTo>
                    <a:lnTo>
                      <a:pt x="419" y="153"/>
                    </a:lnTo>
                    <a:lnTo>
                      <a:pt x="419" y="153"/>
                    </a:lnTo>
                    <a:lnTo>
                      <a:pt x="419"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35" y="153"/>
                    </a:lnTo>
                    <a:lnTo>
                      <a:pt x="435" y="153"/>
                    </a:lnTo>
                    <a:lnTo>
                      <a:pt x="435" y="161"/>
                    </a:lnTo>
                    <a:lnTo>
                      <a:pt x="435" y="161"/>
                    </a:lnTo>
                    <a:lnTo>
                      <a:pt x="435" y="161"/>
                    </a:lnTo>
                    <a:lnTo>
                      <a:pt x="435" y="161"/>
                    </a:lnTo>
                    <a:lnTo>
                      <a:pt x="435" y="153"/>
                    </a:lnTo>
                    <a:lnTo>
                      <a:pt x="435" y="153"/>
                    </a:lnTo>
                    <a:lnTo>
                      <a:pt x="435" y="153"/>
                    </a:lnTo>
                    <a:lnTo>
                      <a:pt x="435" y="153"/>
                    </a:lnTo>
                    <a:lnTo>
                      <a:pt x="435" y="153"/>
                    </a:lnTo>
                    <a:lnTo>
                      <a:pt x="435" y="153"/>
                    </a:lnTo>
                    <a:lnTo>
                      <a:pt x="435" y="153"/>
                    </a:lnTo>
                    <a:lnTo>
                      <a:pt x="435" y="153"/>
                    </a:lnTo>
                    <a:lnTo>
                      <a:pt x="427" y="153"/>
                    </a:lnTo>
                    <a:lnTo>
                      <a:pt x="427" y="153"/>
                    </a:lnTo>
                    <a:lnTo>
                      <a:pt x="427" y="153"/>
                    </a:lnTo>
                    <a:lnTo>
                      <a:pt x="427" y="153"/>
                    </a:lnTo>
                    <a:lnTo>
                      <a:pt x="435" y="145"/>
                    </a:lnTo>
                    <a:lnTo>
                      <a:pt x="435" y="145"/>
                    </a:lnTo>
                    <a:lnTo>
                      <a:pt x="435" y="145"/>
                    </a:lnTo>
                    <a:lnTo>
                      <a:pt x="435" y="153"/>
                    </a:lnTo>
                    <a:lnTo>
                      <a:pt x="435" y="153"/>
                    </a:lnTo>
                    <a:lnTo>
                      <a:pt x="435" y="153"/>
                    </a:lnTo>
                    <a:lnTo>
                      <a:pt x="435" y="153"/>
                    </a:lnTo>
                    <a:lnTo>
                      <a:pt x="435" y="153"/>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45"/>
                    </a:lnTo>
                    <a:lnTo>
                      <a:pt x="435" y="145"/>
                    </a:lnTo>
                    <a:lnTo>
                      <a:pt x="435" y="145"/>
                    </a:lnTo>
                    <a:lnTo>
                      <a:pt x="443" y="145"/>
                    </a:lnTo>
                    <a:lnTo>
                      <a:pt x="443" y="145"/>
                    </a:lnTo>
                    <a:lnTo>
                      <a:pt x="443" y="145"/>
                    </a:lnTo>
                    <a:lnTo>
                      <a:pt x="443" y="145"/>
                    </a:lnTo>
                    <a:lnTo>
                      <a:pt x="443" y="145"/>
                    </a:lnTo>
                    <a:lnTo>
                      <a:pt x="443" y="145"/>
                    </a:lnTo>
                    <a:lnTo>
                      <a:pt x="443" y="145"/>
                    </a:lnTo>
                    <a:lnTo>
                      <a:pt x="443" y="145"/>
                    </a:lnTo>
                    <a:lnTo>
                      <a:pt x="443" y="145"/>
                    </a:lnTo>
                    <a:lnTo>
                      <a:pt x="443" y="137"/>
                    </a:lnTo>
                    <a:lnTo>
                      <a:pt x="443" y="137"/>
                    </a:lnTo>
                    <a:lnTo>
                      <a:pt x="443" y="137"/>
                    </a:lnTo>
                    <a:lnTo>
                      <a:pt x="443" y="137"/>
                    </a:lnTo>
                    <a:lnTo>
                      <a:pt x="443" y="145"/>
                    </a:lnTo>
                    <a:lnTo>
                      <a:pt x="443" y="145"/>
                    </a:lnTo>
                    <a:lnTo>
                      <a:pt x="443" y="145"/>
                    </a:lnTo>
                    <a:lnTo>
                      <a:pt x="443" y="145"/>
                    </a:lnTo>
                    <a:lnTo>
                      <a:pt x="443" y="137"/>
                    </a:lnTo>
                    <a:lnTo>
                      <a:pt x="443" y="137"/>
                    </a:lnTo>
                    <a:lnTo>
                      <a:pt x="443" y="137"/>
                    </a:lnTo>
                    <a:lnTo>
                      <a:pt x="443" y="137"/>
                    </a:lnTo>
                    <a:lnTo>
                      <a:pt x="451" y="145"/>
                    </a:lnTo>
                    <a:lnTo>
                      <a:pt x="451" y="145"/>
                    </a:lnTo>
                    <a:lnTo>
                      <a:pt x="451" y="145"/>
                    </a:lnTo>
                    <a:lnTo>
                      <a:pt x="451" y="145"/>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29"/>
                    </a:lnTo>
                    <a:lnTo>
                      <a:pt x="451" y="129"/>
                    </a:lnTo>
                    <a:lnTo>
                      <a:pt x="451" y="129"/>
                    </a:lnTo>
                    <a:lnTo>
                      <a:pt x="451" y="129"/>
                    </a:lnTo>
                    <a:lnTo>
                      <a:pt x="451" y="137"/>
                    </a:lnTo>
                    <a:lnTo>
                      <a:pt x="451" y="137"/>
                    </a:lnTo>
                    <a:lnTo>
                      <a:pt x="451" y="137"/>
                    </a:lnTo>
                    <a:lnTo>
                      <a:pt x="451" y="129"/>
                    </a:lnTo>
                    <a:lnTo>
                      <a:pt x="451" y="129"/>
                    </a:lnTo>
                    <a:lnTo>
                      <a:pt x="451" y="129"/>
                    </a:lnTo>
                    <a:lnTo>
                      <a:pt x="451"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37"/>
                    </a:lnTo>
                    <a:lnTo>
                      <a:pt x="459" y="137"/>
                    </a:lnTo>
                    <a:lnTo>
                      <a:pt x="467" y="137"/>
                    </a:lnTo>
                    <a:lnTo>
                      <a:pt x="467" y="137"/>
                    </a:lnTo>
                    <a:lnTo>
                      <a:pt x="467" y="137"/>
                    </a:lnTo>
                    <a:lnTo>
                      <a:pt x="467" y="137"/>
                    </a:lnTo>
                    <a:lnTo>
                      <a:pt x="467" y="137"/>
                    </a:lnTo>
                    <a:lnTo>
                      <a:pt x="467" y="137"/>
                    </a:lnTo>
                    <a:lnTo>
                      <a:pt x="467" y="137"/>
                    </a:lnTo>
                    <a:lnTo>
                      <a:pt x="467" y="137"/>
                    </a:lnTo>
                    <a:lnTo>
                      <a:pt x="467" y="137"/>
                    </a:lnTo>
                    <a:lnTo>
                      <a:pt x="467" y="129"/>
                    </a:lnTo>
                    <a:lnTo>
                      <a:pt x="467" y="129"/>
                    </a:lnTo>
                    <a:lnTo>
                      <a:pt x="467" y="129"/>
                    </a:lnTo>
                    <a:lnTo>
                      <a:pt x="467" y="129"/>
                    </a:lnTo>
                    <a:lnTo>
                      <a:pt x="467" y="129"/>
                    </a:lnTo>
                    <a:lnTo>
                      <a:pt x="475" y="129"/>
                    </a:lnTo>
                    <a:lnTo>
                      <a:pt x="467" y="129"/>
                    </a:lnTo>
                    <a:lnTo>
                      <a:pt x="467" y="129"/>
                    </a:lnTo>
                    <a:lnTo>
                      <a:pt x="467" y="129"/>
                    </a:lnTo>
                    <a:lnTo>
                      <a:pt x="467" y="129"/>
                    </a:lnTo>
                    <a:lnTo>
                      <a:pt x="467" y="129"/>
                    </a:lnTo>
                    <a:lnTo>
                      <a:pt x="467" y="129"/>
                    </a:lnTo>
                    <a:lnTo>
                      <a:pt x="459" y="129"/>
                    </a:lnTo>
                    <a:lnTo>
                      <a:pt x="459" y="129"/>
                    </a:lnTo>
                    <a:lnTo>
                      <a:pt x="459" y="129"/>
                    </a:lnTo>
                    <a:lnTo>
                      <a:pt x="459" y="129"/>
                    </a:lnTo>
                    <a:lnTo>
                      <a:pt x="459" y="129"/>
                    </a:lnTo>
                    <a:lnTo>
                      <a:pt x="459" y="129"/>
                    </a:lnTo>
                    <a:lnTo>
                      <a:pt x="459" y="129"/>
                    </a:lnTo>
                    <a:lnTo>
                      <a:pt x="459" y="129"/>
                    </a:lnTo>
                    <a:lnTo>
                      <a:pt x="459" y="121"/>
                    </a:lnTo>
                    <a:lnTo>
                      <a:pt x="459" y="121"/>
                    </a:lnTo>
                    <a:lnTo>
                      <a:pt x="459" y="121"/>
                    </a:lnTo>
                    <a:lnTo>
                      <a:pt x="459" y="121"/>
                    </a:lnTo>
                    <a:lnTo>
                      <a:pt x="467" y="121"/>
                    </a:lnTo>
                    <a:lnTo>
                      <a:pt x="467" y="129"/>
                    </a:lnTo>
                    <a:lnTo>
                      <a:pt x="467" y="129"/>
                    </a:lnTo>
                    <a:lnTo>
                      <a:pt x="467" y="129"/>
                    </a:lnTo>
                    <a:lnTo>
                      <a:pt x="459" y="129"/>
                    </a:lnTo>
                    <a:lnTo>
                      <a:pt x="459" y="129"/>
                    </a:lnTo>
                    <a:lnTo>
                      <a:pt x="459" y="129"/>
                    </a:lnTo>
                    <a:lnTo>
                      <a:pt x="459" y="129"/>
                    </a:lnTo>
                    <a:lnTo>
                      <a:pt x="467" y="129"/>
                    </a:lnTo>
                    <a:lnTo>
                      <a:pt x="467" y="129"/>
                    </a:lnTo>
                    <a:lnTo>
                      <a:pt x="467" y="129"/>
                    </a:lnTo>
                    <a:lnTo>
                      <a:pt x="475" y="129"/>
                    </a:lnTo>
                    <a:lnTo>
                      <a:pt x="475" y="129"/>
                    </a:lnTo>
                    <a:lnTo>
                      <a:pt x="475" y="129"/>
                    </a:lnTo>
                    <a:lnTo>
                      <a:pt x="467" y="129"/>
                    </a:lnTo>
                    <a:lnTo>
                      <a:pt x="467" y="129"/>
                    </a:lnTo>
                    <a:lnTo>
                      <a:pt x="475" y="129"/>
                    </a:lnTo>
                    <a:lnTo>
                      <a:pt x="475" y="129"/>
                    </a:lnTo>
                    <a:lnTo>
                      <a:pt x="475" y="129"/>
                    </a:lnTo>
                    <a:lnTo>
                      <a:pt x="475" y="129"/>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92" y="137"/>
                    </a:lnTo>
                    <a:lnTo>
                      <a:pt x="492" y="137"/>
                    </a:lnTo>
                    <a:lnTo>
                      <a:pt x="484" y="129"/>
                    </a:lnTo>
                    <a:lnTo>
                      <a:pt x="484" y="129"/>
                    </a:lnTo>
                    <a:lnTo>
                      <a:pt x="484"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1"/>
                    </a:lnTo>
                    <a:lnTo>
                      <a:pt x="492" y="121"/>
                    </a:lnTo>
                    <a:lnTo>
                      <a:pt x="492" y="121"/>
                    </a:lnTo>
                    <a:lnTo>
                      <a:pt x="484" y="121"/>
                    </a:lnTo>
                    <a:lnTo>
                      <a:pt x="484" y="121"/>
                    </a:lnTo>
                    <a:lnTo>
                      <a:pt x="484" y="121"/>
                    </a:lnTo>
                    <a:lnTo>
                      <a:pt x="484" y="121"/>
                    </a:lnTo>
                    <a:lnTo>
                      <a:pt x="484" y="121"/>
                    </a:lnTo>
                    <a:lnTo>
                      <a:pt x="484" y="121"/>
                    </a:lnTo>
                    <a:lnTo>
                      <a:pt x="492" y="121"/>
                    </a:lnTo>
                    <a:lnTo>
                      <a:pt x="484" y="121"/>
                    </a:lnTo>
                    <a:lnTo>
                      <a:pt x="484" y="121"/>
                    </a:lnTo>
                    <a:lnTo>
                      <a:pt x="484" y="121"/>
                    </a:lnTo>
                    <a:lnTo>
                      <a:pt x="484" y="121"/>
                    </a:lnTo>
                    <a:lnTo>
                      <a:pt x="484" y="121"/>
                    </a:lnTo>
                    <a:lnTo>
                      <a:pt x="484" y="121"/>
                    </a:lnTo>
                    <a:lnTo>
                      <a:pt x="484" y="113"/>
                    </a:lnTo>
                    <a:lnTo>
                      <a:pt x="484" y="113"/>
                    </a:lnTo>
                    <a:lnTo>
                      <a:pt x="484" y="121"/>
                    </a:lnTo>
                    <a:lnTo>
                      <a:pt x="484" y="121"/>
                    </a:lnTo>
                    <a:lnTo>
                      <a:pt x="484" y="121"/>
                    </a:lnTo>
                    <a:lnTo>
                      <a:pt x="484" y="121"/>
                    </a:lnTo>
                    <a:lnTo>
                      <a:pt x="475" y="113"/>
                    </a:lnTo>
                    <a:lnTo>
                      <a:pt x="475" y="113"/>
                    </a:lnTo>
                    <a:lnTo>
                      <a:pt x="475" y="113"/>
                    </a:lnTo>
                    <a:lnTo>
                      <a:pt x="475" y="113"/>
                    </a:lnTo>
                    <a:lnTo>
                      <a:pt x="475" y="105"/>
                    </a:lnTo>
                    <a:lnTo>
                      <a:pt x="475" y="105"/>
                    </a:lnTo>
                    <a:lnTo>
                      <a:pt x="475" y="105"/>
                    </a:lnTo>
                    <a:lnTo>
                      <a:pt x="475" y="105"/>
                    </a:lnTo>
                    <a:lnTo>
                      <a:pt x="475" y="105"/>
                    </a:lnTo>
                    <a:lnTo>
                      <a:pt x="475" y="105"/>
                    </a:lnTo>
                    <a:lnTo>
                      <a:pt x="475" y="105"/>
                    </a:lnTo>
                    <a:lnTo>
                      <a:pt x="475" y="105"/>
                    </a:lnTo>
                    <a:lnTo>
                      <a:pt x="475" y="97"/>
                    </a:lnTo>
                    <a:lnTo>
                      <a:pt x="475" y="97"/>
                    </a:lnTo>
                    <a:lnTo>
                      <a:pt x="475" y="97"/>
                    </a:lnTo>
                    <a:lnTo>
                      <a:pt x="475" y="97"/>
                    </a:lnTo>
                    <a:lnTo>
                      <a:pt x="475" y="97"/>
                    </a:lnTo>
                    <a:lnTo>
                      <a:pt x="475" y="97"/>
                    </a:lnTo>
                    <a:lnTo>
                      <a:pt x="475"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89"/>
                    </a:lnTo>
                    <a:lnTo>
                      <a:pt x="467" y="89"/>
                    </a:lnTo>
                    <a:lnTo>
                      <a:pt x="467" y="89"/>
                    </a:lnTo>
                    <a:lnTo>
                      <a:pt x="467" y="89"/>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59" y="81"/>
                    </a:lnTo>
                    <a:lnTo>
                      <a:pt x="459" y="81"/>
                    </a:lnTo>
                    <a:lnTo>
                      <a:pt x="459" y="72"/>
                    </a:lnTo>
                    <a:lnTo>
                      <a:pt x="459" y="72"/>
                    </a:lnTo>
                    <a:lnTo>
                      <a:pt x="459" y="72"/>
                    </a:lnTo>
                    <a:lnTo>
                      <a:pt x="467" y="72"/>
                    </a:lnTo>
                    <a:lnTo>
                      <a:pt x="467" y="72"/>
                    </a:lnTo>
                    <a:lnTo>
                      <a:pt x="467" y="72"/>
                    </a:lnTo>
                    <a:lnTo>
                      <a:pt x="467" y="72"/>
                    </a:lnTo>
                    <a:lnTo>
                      <a:pt x="467" y="72"/>
                    </a:lnTo>
                    <a:lnTo>
                      <a:pt x="467" y="72"/>
                    </a:lnTo>
                    <a:lnTo>
                      <a:pt x="467" y="72"/>
                    </a:lnTo>
                    <a:lnTo>
                      <a:pt x="467" y="81"/>
                    </a:lnTo>
                    <a:lnTo>
                      <a:pt x="467" y="72"/>
                    </a:lnTo>
                    <a:lnTo>
                      <a:pt x="467" y="72"/>
                    </a:lnTo>
                    <a:lnTo>
                      <a:pt x="467" y="72"/>
                    </a:lnTo>
                    <a:lnTo>
                      <a:pt x="467" y="72"/>
                    </a:lnTo>
                    <a:lnTo>
                      <a:pt x="467" y="72"/>
                    </a:lnTo>
                    <a:lnTo>
                      <a:pt x="467" y="72"/>
                    </a:lnTo>
                    <a:lnTo>
                      <a:pt x="459" y="72"/>
                    </a:lnTo>
                    <a:lnTo>
                      <a:pt x="459" y="72"/>
                    </a:lnTo>
                    <a:lnTo>
                      <a:pt x="459"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81"/>
                    </a:lnTo>
                    <a:lnTo>
                      <a:pt x="451" y="81"/>
                    </a:lnTo>
                    <a:lnTo>
                      <a:pt x="451" y="81"/>
                    </a:lnTo>
                    <a:lnTo>
                      <a:pt x="451" y="72"/>
                    </a:lnTo>
                    <a:lnTo>
                      <a:pt x="451" y="81"/>
                    </a:lnTo>
                    <a:lnTo>
                      <a:pt x="451" y="81"/>
                    </a:lnTo>
                    <a:lnTo>
                      <a:pt x="451" y="81"/>
                    </a:lnTo>
                    <a:lnTo>
                      <a:pt x="451" y="81"/>
                    </a:lnTo>
                    <a:lnTo>
                      <a:pt x="451" y="81"/>
                    </a:lnTo>
                    <a:lnTo>
                      <a:pt x="451" y="81"/>
                    </a:lnTo>
                    <a:lnTo>
                      <a:pt x="451" y="81"/>
                    </a:lnTo>
                    <a:lnTo>
                      <a:pt x="459" y="81"/>
                    </a:lnTo>
                    <a:lnTo>
                      <a:pt x="459" y="81"/>
                    </a:lnTo>
                    <a:lnTo>
                      <a:pt x="459" y="81"/>
                    </a:lnTo>
                    <a:lnTo>
                      <a:pt x="459" y="81"/>
                    </a:lnTo>
                    <a:lnTo>
                      <a:pt x="459" y="81"/>
                    </a:lnTo>
                    <a:lnTo>
                      <a:pt x="451" y="81"/>
                    </a:lnTo>
                    <a:lnTo>
                      <a:pt x="451" y="81"/>
                    </a:lnTo>
                    <a:lnTo>
                      <a:pt x="451" y="81"/>
                    </a:lnTo>
                    <a:lnTo>
                      <a:pt x="451" y="81"/>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105"/>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105"/>
                    </a:lnTo>
                    <a:lnTo>
                      <a:pt x="451" y="105"/>
                    </a:lnTo>
                    <a:lnTo>
                      <a:pt x="443" y="105"/>
                    </a:lnTo>
                    <a:lnTo>
                      <a:pt x="443" y="105"/>
                    </a:lnTo>
                    <a:lnTo>
                      <a:pt x="443" y="105"/>
                    </a:lnTo>
                    <a:lnTo>
                      <a:pt x="443" y="105"/>
                    </a:lnTo>
                    <a:lnTo>
                      <a:pt x="443" y="105"/>
                    </a:lnTo>
                    <a:lnTo>
                      <a:pt x="443" y="105"/>
                    </a:lnTo>
                    <a:lnTo>
                      <a:pt x="443" y="105"/>
                    </a:lnTo>
                    <a:lnTo>
                      <a:pt x="443" y="105"/>
                    </a:lnTo>
                    <a:lnTo>
                      <a:pt x="435" y="105"/>
                    </a:lnTo>
                    <a:lnTo>
                      <a:pt x="435" y="105"/>
                    </a:lnTo>
                    <a:lnTo>
                      <a:pt x="435" y="105"/>
                    </a:lnTo>
                    <a:lnTo>
                      <a:pt x="435" y="105"/>
                    </a:lnTo>
                    <a:lnTo>
                      <a:pt x="443" y="113"/>
                    </a:lnTo>
                    <a:lnTo>
                      <a:pt x="443" y="113"/>
                    </a:lnTo>
                    <a:lnTo>
                      <a:pt x="435" y="121"/>
                    </a:lnTo>
                    <a:lnTo>
                      <a:pt x="435" y="121"/>
                    </a:lnTo>
                    <a:lnTo>
                      <a:pt x="435" y="121"/>
                    </a:lnTo>
                    <a:lnTo>
                      <a:pt x="435" y="121"/>
                    </a:lnTo>
                    <a:lnTo>
                      <a:pt x="435" y="121"/>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43" y="105"/>
                    </a:lnTo>
                    <a:lnTo>
                      <a:pt x="443" y="105"/>
                    </a:lnTo>
                    <a:lnTo>
                      <a:pt x="443" y="105"/>
                    </a:lnTo>
                    <a:lnTo>
                      <a:pt x="443" y="105"/>
                    </a:lnTo>
                    <a:lnTo>
                      <a:pt x="443" y="97"/>
                    </a:lnTo>
                    <a:lnTo>
                      <a:pt x="443" y="97"/>
                    </a:lnTo>
                    <a:lnTo>
                      <a:pt x="443" y="97"/>
                    </a:lnTo>
                    <a:lnTo>
                      <a:pt x="443" y="97"/>
                    </a:lnTo>
                    <a:lnTo>
                      <a:pt x="443" y="97"/>
                    </a:lnTo>
                    <a:lnTo>
                      <a:pt x="443" y="97"/>
                    </a:lnTo>
                    <a:lnTo>
                      <a:pt x="443" y="89"/>
                    </a:lnTo>
                    <a:lnTo>
                      <a:pt x="443" y="89"/>
                    </a:lnTo>
                    <a:lnTo>
                      <a:pt x="443" y="89"/>
                    </a:lnTo>
                    <a:lnTo>
                      <a:pt x="443" y="89"/>
                    </a:lnTo>
                    <a:lnTo>
                      <a:pt x="443" y="89"/>
                    </a:lnTo>
                    <a:lnTo>
                      <a:pt x="443" y="89"/>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72"/>
                    </a:lnTo>
                    <a:lnTo>
                      <a:pt x="435" y="72"/>
                    </a:lnTo>
                    <a:lnTo>
                      <a:pt x="435" y="72"/>
                    </a:lnTo>
                    <a:lnTo>
                      <a:pt x="435" y="72"/>
                    </a:lnTo>
                    <a:lnTo>
                      <a:pt x="435" y="72"/>
                    </a:lnTo>
                    <a:lnTo>
                      <a:pt x="435" y="72"/>
                    </a:lnTo>
                    <a:lnTo>
                      <a:pt x="435" y="72"/>
                    </a:lnTo>
                    <a:lnTo>
                      <a:pt x="435" y="72"/>
                    </a:lnTo>
                    <a:lnTo>
                      <a:pt x="435" y="72"/>
                    </a:lnTo>
                    <a:lnTo>
                      <a:pt x="435" y="64"/>
                    </a:lnTo>
                    <a:lnTo>
                      <a:pt x="435" y="72"/>
                    </a:lnTo>
                    <a:lnTo>
                      <a:pt x="435" y="64"/>
                    </a:lnTo>
                    <a:lnTo>
                      <a:pt x="435" y="64"/>
                    </a:lnTo>
                    <a:lnTo>
                      <a:pt x="435" y="64"/>
                    </a:lnTo>
                    <a:lnTo>
                      <a:pt x="435" y="64"/>
                    </a:lnTo>
                    <a:lnTo>
                      <a:pt x="435" y="64"/>
                    </a:lnTo>
                    <a:lnTo>
                      <a:pt x="427" y="64"/>
                    </a:lnTo>
                    <a:lnTo>
                      <a:pt x="427" y="64"/>
                    </a:lnTo>
                    <a:lnTo>
                      <a:pt x="427" y="64"/>
                    </a:lnTo>
                    <a:lnTo>
                      <a:pt x="419" y="64"/>
                    </a:lnTo>
                    <a:lnTo>
                      <a:pt x="419" y="64"/>
                    </a:lnTo>
                    <a:lnTo>
                      <a:pt x="419" y="64"/>
                    </a:lnTo>
                    <a:lnTo>
                      <a:pt x="419" y="64"/>
                    </a:lnTo>
                    <a:lnTo>
                      <a:pt x="419" y="64"/>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35" y="64"/>
                    </a:lnTo>
                    <a:lnTo>
                      <a:pt x="427" y="64"/>
                    </a:lnTo>
                    <a:lnTo>
                      <a:pt x="435" y="64"/>
                    </a:lnTo>
                    <a:lnTo>
                      <a:pt x="435" y="64"/>
                    </a:lnTo>
                    <a:lnTo>
                      <a:pt x="435" y="64"/>
                    </a:lnTo>
                    <a:lnTo>
                      <a:pt x="435" y="56"/>
                    </a:lnTo>
                    <a:lnTo>
                      <a:pt x="435" y="56"/>
                    </a:lnTo>
                    <a:lnTo>
                      <a:pt x="427" y="56"/>
                    </a:lnTo>
                    <a:lnTo>
                      <a:pt x="427" y="56"/>
                    </a:lnTo>
                    <a:lnTo>
                      <a:pt x="427" y="56"/>
                    </a:lnTo>
                    <a:lnTo>
                      <a:pt x="427" y="56"/>
                    </a:lnTo>
                    <a:lnTo>
                      <a:pt x="435" y="56"/>
                    </a:lnTo>
                    <a:lnTo>
                      <a:pt x="435" y="56"/>
                    </a:lnTo>
                    <a:lnTo>
                      <a:pt x="435" y="56"/>
                    </a:lnTo>
                    <a:lnTo>
                      <a:pt x="435" y="56"/>
                    </a:lnTo>
                    <a:lnTo>
                      <a:pt x="435" y="48"/>
                    </a:lnTo>
                    <a:lnTo>
                      <a:pt x="435" y="56"/>
                    </a:lnTo>
                    <a:lnTo>
                      <a:pt x="435" y="48"/>
                    </a:lnTo>
                    <a:lnTo>
                      <a:pt x="435" y="48"/>
                    </a:lnTo>
                    <a:lnTo>
                      <a:pt x="435" y="48"/>
                    </a:lnTo>
                    <a:lnTo>
                      <a:pt x="435" y="48"/>
                    </a:lnTo>
                    <a:lnTo>
                      <a:pt x="435" y="48"/>
                    </a:lnTo>
                    <a:lnTo>
                      <a:pt x="435"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11" y="32"/>
                    </a:lnTo>
                    <a:lnTo>
                      <a:pt x="411" y="32"/>
                    </a:lnTo>
                    <a:lnTo>
                      <a:pt x="411" y="32"/>
                    </a:lnTo>
                    <a:lnTo>
                      <a:pt x="411" y="32"/>
                    </a:lnTo>
                    <a:lnTo>
                      <a:pt x="411" y="32"/>
                    </a:lnTo>
                    <a:lnTo>
                      <a:pt x="411" y="32"/>
                    </a:lnTo>
                    <a:lnTo>
                      <a:pt x="411" y="24"/>
                    </a:lnTo>
                    <a:lnTo>
                      <a:pt x="411" y="32"/>
                    </a:lnTo>
                    <a:lnTo>
                      <a:pt x="411" y="24"/>
                    </a:lnTo>
                    <a:lnTo>
                      <a:pt x="411" y="24"/>
                    </a:lnTo>
                    <a:lnTo>
                      <a:pt x="411" y="24"/>
                    </a:lnTo>
                    <a:lnTo>
                      <a:pt x="403" y="24"/>
                    </a:lnTo>
                    <a:lnTo>
                      <a:pt x="403" y="24"/>
                    </a:lnTo>
                    <a:lnTo>
                      <a:pt x="403" y="24"/>
                    </a:lnTo>
                    <a:lnTo>
                      <a:pt x="403" y="24"/>
                    </a:lnTo>
                    <a:lnTo>
                      <a:pt x="403" y="24"/>
                    </a:lnTo>
                    <a:lnTo>
                      <a:pt x="403" y="24"/>
                    </a:lnTo>
                    <a:lnTo>
                      <a:pt x="403" y="24"/>
                    </a:lnTo>
                    <a:lnTo>
                      <a:pt x="403" y="16"/>
                    </a:lnTo>
                    <a:lnTo>
                      <a:pt x="403" y="24"/>
                    </a:lnTo>
                    <a:lnTo>
                      <a:pt x="403" y="24"/>
                    </a:lnTo>
                    <a:lnTo>
                      <a:pt x="403" y="24"/>
                    </a:lnTo>
                    <a:lnTo>
                      <a:pt x="403" y="24"/>
                    </a:lnTo>
                    <a:lnTo>
                      <a:pt x="403" y="24"/>
                    </a:lnTo>
                    <a:lnTo>
                      <a:pt x="403" y="24"/>
                    </a:lnTo>
                    <a:lnTo>
                      <a:pt x="403" y="24"/>
                    </a:lnTo>
                    <a:lnTo>
                      <a:pt x="403" y="16"/>
                    </a:lnTo>
                    <a:lnTo>
                      <a:pt x="403" y="16"/>
                    </a:lnTo>
                    <a:lnTo>
                      <a:pt x="403" y="16"/>
                    </a:lnTo>
                    <a:lnTo>
                      <a:pt x="403" y="16"/>
                    </a:lnTo>
                    <a:lnTo>
                      <a:pt x="395" y="16"/>
                    </a:lnTo>
                    <a:lnTo>
                      <a:pt x="395" y="16"/>
                    </a:lnTo>
                    <a:lnTo>
                      <a:pt x="395" y="16"/>
                    </a:lnTo>
                    <a:lnTo>
                      <a:pt x="395" y="16"/>
                    </a:lnTo>
                    <a:lnTo>
                      <a:pt x="395" y="16"/>
                    </a:lnTo>
                    <a:lnTo>
                      <a:pt x="395" y="16"/>
                    </a:lnTo>
                    <a:lnTo>
                      <a:pt x="395" y="16"/>
                    </a:lnTo>
                    <a:lnTo>
                      <a:pt x="395" y="16"/>
                    </a:lnTo>
                    <a:lnTo>
                      <a:pt x="387" y="8"/>
                    </a:lnTo>
                    <a:lnTo>
                      <a:pt x="387" y="8"/>
                    </a:lnTo>
                    <a:lnTo>
                      <a:pt x="387" y="8"/>
                    </a:lnTo>
                    <a:lnTo>
                      <a:pt x="387" y="8"/>
                    </a:lnTo>
                    <a:lnTo>
                      <a:pt x="387" y="8"/>
                    </a:lnTo>
                    <a:lnTo>
                      <a:pt x="387" y="8"/>
                    </a:lnTo>
                    <a:lnTo>
                      <a:pt x="387" y="8"/>
                    </a:lnTo>
                    <a:lnTo>
                      <a:pt x="387" y="8"/>
                    </a:lnTo>
                    <a:lnTo>
                      <a:pt x="379" y="8"/>
                    </a:lnTo>
                    <a:lnTo>
                      <a:pt x="379" y="8"/>
                    </a:lnTo>
                    <a:lnTo>
                      <a:pt x="379" y="8"/>
                    </a:lnTo>
                    <a:lnTo>
                      <a:pt x="379" y="0"/>
                    </a:lnTo>
                    <a:lnTo>
                      <a:pt x="379" y="0"/>
                    </a:lnTo>
                    <a:lnTo>
                      <a:pt x="387" y="0"/>
                    </a:lnTo>
                    <a:lnTo>
                      <a:pt x="387" y="0"/>
                    </a:lnTo>
                    <a:lnTo>
                      <a:pt x="387" y="8"/>
                    </a:lnTo>
                    <a:lnTo>
                      <a:pt x="387" y="8"/>
                    </a:lnTo>
                    <a:lnTo>
                      <a:pt x="387" y="8"/>
                    </a:lnTo>
                    <a:lnTo>
                      <a:pt x="387" y="8"/>
                    </a:lnTo>
                    <a:lnTo>
                      <a:pt x="395" y="8"/>
                    </a:lnTo>
                    <a:lnTo>
                      <a:pt x="387"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7" name="Freeform 3093"/>
              <p:cNvSpPr>
                <a:spLocks/>
              </p:cNvSpPr>
              <p:nvPr/>
            </p:nvSpPr>
            <p:spPr bwMode="auto">
              <a:xfrm>
                <a:off x="3029" y="647"/>
                <a:ext cx="57" cy="24"/>
              </a:xfrm>
              <a:custGeom>
                <a:avLst/>
                <a:gdLst/>
                <a:ahLst/>
                <a:cxnLst>
                  <a:cxn ang="0">
                    <a:pos x="57" y="24"/>
                  </a:cxn>
                  <a:cxn ang="0">
                    <a:pos x="57" y="24"/>
                  </a:cxn>
                  <a:cxn ang="0">
                    <a:pos x="57" y="24"/>
                  </a:cxn>
                  <a:cxn ang="0">
                    <a:pos x="57" y="24"/>
                  </a:cxn>
                  <a:cxn ang="0">
                    <a:pos x="57" y="24"/>
                  </a:cxn>
                  <a:cxn ang="0">
                    <a:pos x="57" y="24"/>
                  </a:cxn>
                  <a:cxn ang="0">
                    <a:pos x="57" y="24"/>
                  </a:cxn>
                  <a:cxn ang="0">
                    <a:pos x="57" y="24"/>
                  </a:cxn>
                  <a:cxn ang="0">
                    <a:pos x="57" y="24"/>
                  </a:cxn>
                  <a:cxn ang="0">
                    <a:pos x="48" y="24"/>
                  </a:cxn>
                  <a:cxn ang="0">
                    <a:pos x="48" y="24"/>
                  </a:cxn>
                  <a:cxn ang="0">
                    <a:pos x="48" y="24"/>
                  </a:cxn>
                  <a:cxn ang="0">
                    <a:pos x="40" y="24"/>
                  </a:cxn>
                  <a:cxn ang="0">
                    <a:pos x="40" y="24"/>
                  </a:cxn>
                  <a:cxn ang="0">
                    <a:pos x="40" y="24"/>
                  </a:cxn>
                  <a:cxn ang="0">
                    <a:pos x="40" y="24"/>
                  </a:cxn>
                  <a:cxn ang="0">
                    <a:pos x="40" y="24"/>
                  </a:cxn>
                  <a:cxn ang="0">
                    <a:pos x="40" y="24"/>
                  </a:cxn>
                  <a:cxn ang="0">
                    <a:pos x="40" y="16"/>
                  </a:cxn>
                  <a:cxn ang="0">
                    <a:pos x="40" y="16"/>
                  </a:cxn>
                  <a:cxn ang="0">
                    <a:pos x="40" y="16"/>
                  </a:cxn>
                  <a:cxn ang="0">
                    <a:pos x="40" y="16"/>
                  </a:cxn>
                  <a:cxn ang="0">
                    <a:pos x="32" y="16"/>
                  </a:cxn>
                  <a:cxn ang="0">
                    <a:pos x="24" y="16"/>
                  </a:cxn>
                  <a:cxn ang="0">
                    <a:pos x="24" y="8"/>
                  </a:cxn>
                  <a:cxn ang="0">
                    <a:pos x="24" y="8"/>
                  </a:cxn>
                  <a:cxn ang="0">
                    <a:pos x="16" y="8"/>
                  </a:cxn>
                  <a:cxn ang="0">
                    <a:pos x="16" y="8"/>
                  </a:cxn>
                  <a:cxn ang="0">
                    <a:pos x="16" y="8"/>
                  </a:cxn>
                  <a:cxn ang="0">
                    <a:pos x="8" y="8"/>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16" y="0"/>
                  </a:cxn>
                  <a:cxn ang="0">
                    <a:pos x="16" y="8"/>
                  </a:cxn>
                  <a:cxn ang="0">
                    <a:pos x="24" y="8"/>
                  </a:cxn>
                  <a:cxn ang="0">
                    <a:pos x="24" y="8"/>
                  </a:cxn>
                  <a:cxn ang="0">
                    <a:pos x="24" y="8"/>
                  </a:cxn>
                  <a:cxn ang="0">
                    <a:pos x="32" y="8"/>
                  </a:cxn>
                  <a:cxn ang="0">
                    <a:pos x="32" y="8"/>
                  </a:cxn>
                  <a:cxn ang="0">
                    <a:pos x="40" y="16"/>
                  </a:cxn>
                  <a:cxn ang="0">
                    <a:pos x="40" y="16"/>
                  </a:cxn>
                  <a:cxn ang="0">
                    <a:pos x="40" y="16"/>
                  </a:cxn>
                  <a:cxn ang="0">
                    <a:pos x="48" y="16"/>
                  </a:cxn>
                  <a:cxn ang="0">
                    <a:pos x="48" y="16"/>
                  </a:cxn>
                  <a:cxn ang="0">
                    <a:pos x="48" y="16"/>
                  </a:cxn>
                  <a:cxn ang="0">
                    <a:pos x="57" y="16"/>
                  </a:cxn>
                  <a:cxn ang="0">
                    <a:pos x="57" y="24"/>
                  </a:cxn>
                  <a:cxn ang="0">
                    <a:pos x="57" y="24"/>
                  </a:cxn>
                </a:cxnLst>
                <a:rect l="0" t="0" r="r" b="b"/>
                <a:pathLst>
                  <a:path w="57" h="24">
                    <a:moveTo>
                      <a:pt x="57" y="24"/>
                    </a:moveTo>
                    <a:lnTo>
                      <a:pt x="57" y="24"/>
                    </a:lnTo>
                    <a:lnTo>
                      <a:pt x="57" y="24"/>
                    </a:lnTo>
                    <a:lnTo>
                      <a:pt x="57" y="24"/>
                    </a:lnTo>
                    <a:lnTo>
                      <a:pt x="57" y="24"/>
                    </a:lnTo>
                    <a:lnTo>
                      <a:pt x="57" y="24"/>
                    </a:lnTo>
                    <a:lnTo>
                      <a:pt x="57" y="24"/>
                    </a:lnTo>
                    <a:lnTo>
                      <a:pt x="57" y="24"/>
                    </a:lnTo>
                    <a:lnTo>
                      <a:pt x="57" y="24"/>
                    </a:lnTo>
                    <a:lnTo>
                      <a:pt x="48" y="24"/>
                    </a:lnTo>
                    <a:lnTo>
                      <a:pt x="48" y="24"/>
                    </a:lnTo>
                    <a:lnTo>
                      <a:pt x="48" y="24"/>
                    </a:lnTo>
                    <a:lnTo>
                      <a:pt x="40" y="24"/>
                    </a:lnTo>
                    <a:lnTo>
                      <a:pt x="40" y="24"/>
                    </a:lnTo>
                    <a:lnTo>
                      <a:pt x="40" y="24"/>
                    </a:lnTo>
                    <a:lnTo>
                      <a:pt x="40" y="24"/>
                    </a:lnTo>
                    <a:lnTo>
                      <a:pt x="40" y="24"/>
                    </a:lnTo>
                    <a:lnTo>
                      <a:pt x="40" y="24"/>
                    </a:lnTo>
                    <a:lnTo>
                      <a:pt x="40" y="16"/>
                    </a:lnTo>
                    <a:lnTo>
                      <a:pt x="40" y="16"/>
                    </a:lnTo>
                    <a:lnTo>
                      <a:pt x="40" y="16"/>
                    </a:lnTo>
                    <a:lnTo>
                      <a:pt x="40" y="16"/>
                    </a:lnTo>
                    <a:lnTo>
                      <a:pt x="32" y="16"/>
                    </a:lnTo>
                    <a:lnTo>
                      <a:pt x="24" y="16"/>
                    </a:lnTo>
                    <a:lnTo>
                      <a:pt x="24" y="8"/>
                    </a:lnTo>
                    <a:lnTo>
                      <a:pt x="24" y="8"/>
                    </a:lnTo>
                    <a:lnTo>
                      <a:pt x="16" y="8"/>
                    </a:lnTo>
                    <a:lnTo>
                      <a:pt x="16" y="8"/>
                    </a:lnTo>
                    <a:lnTo>
                      <a:pt x="16" y="8"/>
                    </a:lnTo>
                    <a:lnTo>
                      <a:pt x="8" y="8"/>
                    </a:lnTo>
                    <a:lnTo>
                      <a:pt x="8" y="0"/>
                    </a:lnTo>
                    <a:lnTo>
                      <a:pt x="8" y="0"/>
                    </a:lnTo>
                    <a:lnTo>
                      <a:pt x="8" y="0"/>
                    </a:lnTo>
                    <a:lnTo>
                      <a:pt x="0" y="0"/>
                    </a:lnTo>
                    <a:lnTo>
                      <a:pt x="0" y="0"/>
                    </a:lnTo>
                    <a:lnTo>
                      <a:pt x="0" y="0"/>
                    </a:lnTo>
                    <a:lnTo>
                      <a:pt x="0" y="0"/>
                    </a:lnTo>
                    <a:lnTo>
                      <a:pt x="0" y="0"/>
                    </a:lnTo>
                    <a:lnTo>
                      <a:pt x="8" y="0"/>
                    </a:lnTo>
                    <a:lnTo>
                      <a:pt x="8" y="0"/>
                    </a:lnTo>
                    <a:lnTo>
                      <a:pt x="16" y="0"/>
                    </a:lnTo>
                    <a:lnTo>
                      <a:pt x="16" y="8"/>
                    </a:lnTo>
                    <a:lnTo>
                      <a:pt x="24" y="8"/>
                    </a:lnTo>
                    <a:lnTo>
                      <a:pt x="24" y="8"/>
                    </a:lnTo>
                    <a:lnTo>
                      <a:pt x="24" y="8"/>
                    </a:lnTo>
                    <a:lnTo>
                      <a:pt x="32" y="8"/>
                    </a:lnTo>
                    <a:lnTo>
                      <a:pt x="32" y="8"/>
                    </a:lnTo>
                    <a:lnTo>
                      <a:pt x="40" y="16"/>
                    </a:lnTo>
                    <a:lnTo>
                      <a:pt x="40" y="16"/>
                    </a:lnTo>
                    <a:lnTo>
                      <a:pt x="40" y="16"/>
                    </a:lnTo>
                    <a:lnTo>
                      <a:pt x="48" y="16"/>
                    </a:lnTo>
                    <a:lnTo>
                      <a:pt x="48" y="16"/>
                    </a:lnTo>
                    <a:lnTo>
                      <a:pt x="48" y="16"/>
                    </a:lnTo>
                    <a:lnTo>
                      <a:pt x="57" y="16"/>
                    </a:lnTo>
                    <a:lnTo>
                      <a:pt x="57" y="24"/>
                    </a:lnTo>
                    <a:lnTo>
                      <a:pt x="57"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8" name="Freeform 3094"/>
              <p:cNvSpPr>
                <a:spLocks noEditPoints="1"/>
              </p:cNvSpPr>
              <p:nvPr/>
            </p:nvSpPr>
            <p:spPr bwMode="auto">
              <a:xfrm>
                <a:off x="3029" y="639"/>
                <a:ext cx="57" cy="32"/>
              </a:xfrm>
              <a:custGeom>
                <a:avLst/>
                <a:gdLst/>
                <a:ahLst/>
                <a:cxnLst>
                  <a:cxn ang="0">
                    <a:pos x="57" y="32"/>
                  </a:cxn>
                  <a:cxn ang="0">
                    <a:pos x="57" y="32"/>
                  </a:cxn>
                  <a:cxn ang="0">
                    <a:pos x="57" y="32"/>
                  </a:cxn>
                  <a:cxn ang="0">
                    <a:pos x="57" y="32"/>
                  </a:cxn>
                  <a:cxn ang="0">
                    <a:pos x="57" y="32"/>
                  </a:cxn>
                  <a:cxn ang="0">
                    <a:pos x="48" y="32"/>
                  </a:cxn>
                  <a:cxn ang="0">
                    <a:pos x="40" y="32"/>
                  </a:cxn>
                  <a:cxn ang="0">
                    <a:pos x="40" y="32"/>
                  </a:cxn>
                  <a:cxn ang="0">
                    <a:pos x="40" y="32"/>
                  </a:cxn>
                  <a:cxn ang="0">
                    <a:pos x="40" y="24"/>
                  </a:cxn>
                  <a:cxn ang="0">
                    <a:pos x="40" y="24"/>
                  </a:cxn>
                  <a:cxn ang="0">
                    <a:pos x="24" y="24"/>
                  </a:cxn>
                  <a:cxn ang="0">
                    <a:pos x="24" y="16"/>
                  </a:cxn>
                  <a:cxn ang="0">
                    <a:pos x="16" y="16"/>
                  </a:cxn>
                  <a:cxn ang="0">
                    <a:pos x="8" y="16"/>
                  </a:cxn>
                  <a:cxn ang="0">
                    <a:pos x="8" y="8"/>
                  </a:cxn>
                  <a:cxn ang="0">
                    <a:pos x="0" y="8"/>
                  </a:cxn>
                  <a:cxn ang="0">
                    <a:pos x="0" y="8"/>
                  </a:cxn>
                  <a:cxn ang="0">
                    <a:pos x="8" y="0"/>
                  </a:cxn>
                  <a:cxn ang="0">
                    <a:pos x="16" y="16"/>
                  </a:cxn>
                  <a:cxn ang="0">
                    <a:pos x="24" y="16"/>
                  </a:cxn>
                  <a:cxn ang="0">
                    <a:pos x="32" y="16"/>
                  </a:cxn>
                  <a:cxn ang="0">
                    <a:pos x="40" y="24"/>
                  </a:cxn>
                  <a:cxn ang="0">
                    <a:pos x="48" y="24"/>
                  </a:cxn>
                  <a:cxn ang="0">
                    <a:pos x="48" y="24"/>
                  </a:cxn>
                  <a:cxn ang="0">
                    <a:pos x="57" y="32"/>
                  </a:cxn>
                  <a:cxn ang="0">
                    <a:pos x="48" y="32"/>
                  </a:cxn>
                  <a:cxn ang="0">
                    <a:pos x="48" y="24"/>
                  </a:cxn>
                  <a:cxn ang="0">
                    <a:pos x="48" y="24"/>
                  </a:cxn>
                  <a:cxn ang="0">
                    <a:pos x="40" y="24"/>
                  </a:cxn>
                  <a:cxn ang="0">
                    <a:pos x="32" y="16"/>
                  </a:cxn>
                  <a:cxn ang="0">
                    <a:pos x="24" y="16"/>
                  </a:cxn>
                  <a:cxn ang="0">
                    <a:pos x="16" y="16"/>
                  </a:cxn>
                  <a:cxn ang="0">
                    <a:pos x="8" y="8"/>
                  </a:cxn>
                  <a:cxn ang="0">
                    <a:pos x="0" y="8"/>
                  </a:cxn>
                  <a:cxn ang="0">
                    <a:pos x="8" y="8"/>
                  </a:cxn>
                  <a:cxn ang="0">
                    <a:pos x="8" y="8"/>
                  </a:cxn>
                  <a:cxn ang="0">
                    <a:pos x="8" y="16"/>
                  </a:cxn>
                  <a:cxn ang="0">
                    <a:pos x="16" y="16"/>
                  </a:cxn>
                  <a:cxn ang="0">
                    <a:pos x="24" y="16"/>
                  </a:cxn>
                  <a:cxn ang="0">
                    <a:pos x="32" y="24"/>
                  </a:cxn>
                  <a:cxn ang="0">
                    <a:pos x="40" y="24"/>
                  </a:cxn>
                  <a:cxn ang="0">
                    <a:pos x="40" y="24"/>
                  </a:cxn>
                  <a:cxn ang="0">
                    <a:pos x="40" y="32"/>
                  </a:cxn>
                  <a:cxn ang="0">
                    <a:pos x="40" y="32"/>
                  </a:cxn>
                  <a:cxn ang="0">
                    <a:pos x="40" y="32"/>
                  </a:cxn>
                  <a:cxn ang="0">
                    <a:pos x="48" y="32"/>
                  </a:cxn>
                  <a:cxn ang="0">
                    <a:pos x="57" y="32"/>
                  </a:cxn>
                  <a:cxn ang="0">
                    <a:pos x="57" y="32"/>
                  </a:cxn>
                  <a:cxn ang="0">
                    <a:pos x="57" y="32"/>
                  </a:cxn>
                  <a:cxn ang="0">
                    <a:pos x="57" y="32"/>
                  </a:cxn>
                  <a:cxn ang="0">
                    <a:pos x="57" y="32"/>
                  </a:cxn>
                </a:cxnLst>
                <a:rect l="0" t="0" r="r" b="b"/>
                <a:pathLst>
                  <a:path w="57" h="32">
                    <a:moveTo>
                      <a:pt x="57" y="32"/>
                    </a:move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32"/>
                    </a:lnTo>
                    <a:lnTo>
                      <a:pt x="40" y="24"/>
                    </a:lnTo>
                    <a:lnTo>
                      <a:pt x="40" y="24"/>
                    </a:lnTo>
                    <a:lnTo>
                      <a:pt x="40" y="24"/>
                    </a:lnTo>
                    <a:lnTo>
                      <a:pt x="40" y="24"/>
                    </a:lnTo>
                    <a:lnTo>
                      <a:pt x="40" y="24"/>
                    </a:lnTo>
                    <a:lnTo>
                      <a:pt x="40" y="24"/>
                    </a:lnTo>
                    <a:lnTo>
                      <a:pt x="32" y="24"/>
                    </a:lnTo>
                    <a:lnTo>
                      <a:pt x="32" y="24"/>
                    </a:lnTo>
                    <a:lnTo>
                      <a:pt x="24" y="24"/>
                    </a:lnTo>
                    <a:lnTo>
                      <a:pt x="24" y="16"/>
                    </a:lnTo>
                    <a:lnTo>
                      <a:pt x="24" y="16"/>
                    </a:lnTo>
                    <a:lnTo>
                      <a:pt x="24" y="16"/>
                    </a:lnTo>
                    <a:lnTo>
                      <a:pt x="24" y="16"/>
                    </a:lnTo>
                    <a:lnTo>
                      <a:pt x="16" y="16"/>
                    </a:lnTo>
                    <a:lnTo>
                      <a:pt x="16" y="16"/>
                    </a:lnTo>
                    <a:lnTo>
                      <a:pt x="16" y="16"/>
                    </a:lnTo>
                    <a:lnTo>
                      <a:pt x="16" y="16"/>
                    </a:lnTo>
                    <a:lnTo>
                      <a:pt x="16" y="16"/>
                    </a:lnTo>
                    <a:lnTo>
                      <a:pt x="16" y="16"/>
                    </a:lnTo>
                    <a:lnTo>
                      <a:pt x="8" y="16"/>
                    </a:lnTo>
                    <a:lnTo>
                      <a:pt x="8" y="16"/>
                    </a:lnTo>
                    <a:lnTo>
                      <a:pt x="8" y="16"/>
                    </a:lnTo>
                    <a:lnTo>
                      <a:pt x="8" y="16"/>
                    </a:lnTo>
                    <a:lnTo>
                      <a:pt x="8" y="8"/>
                    </a:lnTo>
                    <a:lnTo>
                      <a:pt x="8" y="8"/>
                    </a:lnTo>
                    <a:lnTo>
                      <a:pt x="8" y="8"/>
                    </a:lnTo>
                    <a:lnTo>
                      <a:pt x="8" y="8"/>
                    </a:lnTo>
                    <a:lnTo>
                      <a:pt x="0" y="8"/>
                    </a:lnTo>
                    <a:lnTo>
                      <a:pt x="0" y="8"/>
                    </a:lnTo>
                    <a:lnTo>
                      <a:pt x="0" y="8"/>
                    </a:lnTo>
                    <a:lnTo>
                      <a:pt x="0" y="8"/>
                    </a:lnTo>
                    <a:lnTo>
                      <a:pt x="0" y="8"/>
                    </a:lnTo>
                    <a:lnTo>
                      <a:pt x="0" y="8"/>
                    </a:lnTo>
                    <a:lnTo>
                      <a:pt x="0" y="8"/>
                    </a:lnTo>
                    <a:lnTo>
                      <a:pt x="0" y="0"/>
                    </a:lnTo>
                    <a:lnTo>
                      <a:pt x="0" y="0"/>
                    </a:lnTo>
                    <a:lnTo>
                      <a:pt x="8" y="0"/>
                    </a:lnTo>
                    <a:lnTo>
                      <a:pt x="8" y="0"/>
                    </a:lnTo>
                    <a:lnTo>
                      <a:pt x="8" y="8"/>
                    </a:lnTo>
                    <a:lnTo>
                      <a:pt x="16" y="8"/>
                    </a:lnTo>
                    <a:lnTo>
                      <a:pt x="16" y="16"/>
                    </a:lnTo>
                    <a:lnTo>
                      <a:pt x="16" y="16"/>
                    </a:lnTo>
                    <a:lnTo>
                      <a:pt x="24" y="16"/>
                    </a:lnTo>
                    <a:lnTo>
                      <a:pt x="24" y="16"/>
                    </a:lnTo>
                    <a:lnTo>
                      <a:pt x="24" y="16"/>
                    </a:lnTo>
                    <a:lnTo>
                      <a:pt x="24" y="16"/>
                    </a:lnTo>
                    <a:lnTo>
                      <a:pt x="24" y="16"/>
                    </a:lnTo>
                    <a:lnTo>
                      <a:pt x="24" y="16"/>
                    </a:lnTo>
                    <a:lnTo>
                      <a:pt x="32" y="16"/>
                    </a:lnTo>
                    <a:lnTo>
                      <a:pt x="32" y="16"/>
                    </a:lnTo>
                    <a:lnTo>
                      <a:pt x="40" y="16"/>
                    </a:lnTo>
                    <a:lnTo>
                      <a:pt x="40" y="24"/>
                    </a:lnTo>
                    <a:lnTo>
                      <a:pt x="40" y="24"/>
                    </a:lnTo>
                    <a:lnTo>
                      <a:pt x="40" y="24"/>
                    </a:lnTo>
                    <a:lnTo>
                      <a:pt x="40" y="24"/>
                    </a:lnTo>
                    <a:lnTo>
                      <a:pt x="40" y="24"/>
                    </a:lnTo>
                    <a:lnTo>
                      <a:pt x="48" y="24"/>
                    </a:lnTo>
                    <a:lnTo>
                      <a:pt x="48" y="24"/>
                    </a:lnTo>
                    <a:lnTo>
                      <a:pt x="48" y="24"/>
                    </a:lnTo>
                    <a:lnTo>
                      <a:pt x="48" y="24"/>
                    </a:lnTo>
                    <a:lnTo>
                      <a:pt x="48" y="24"/>
                    </a:lnTo>
                    <a:lnTo>
                      <a:pt x="57" y="24"/>
                    </a:lnTo>
                    <a:lnTo>
                      <a:pt x="57" y="24"/>
                    </a:lnTo>
                    <a:lnTo>
                      <a:pt x="57" y="24"/>
                    </a:lnTo>
                    <a:lnTo>
                      <a:pt x="57" y="32"/>
                    </a:lnTo>
                    <a:lnTo>
                      <a:pt x="57" y="32"/>
                    </a:lnTo>
                    <a:lnTo>
                      <a:pt x="57" y="32"/>
                    </a:lnTo>
                    <a:close/>
                    <a:moveTo>
                      <a:pt x="48" y="32"/>
                    </a:moveTo>
                    <a:lnTo>
                      <a:pt x="48" y="32"/>
                    </a:lnTo>
                    <a:lnTo>
                      <a:pt x="57" y="24"/>
                    </a:lnTo>
                    <a:lnTo>
                      <a:pt x="57"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32" y="24"/>
                    </a:lnTo>
                    <a:lnTo>
                      <a:pt x="32" y="24"/>
                    </a:lnTo>
                    <a:lnTo>
                      <a:pt x="32" y="16"/>
                    </a:lnTo>
                    <a:lnTo>
                      <a:pt x="24" y="16"/>
                    </a:lnTo>
                    <a:lnTo>
                      <a:pt x="24" y="16"/>
                    </a:lnTo>
                    <a:lnTo>
                      <a:pt x="24" y="16"/>
                    </a:lnTo>
                    <a:lnTo>
                      <a:pt x="24" y="16"/>
                    </a:lnTo>
                    <a:lnTo>
                      <a:pt x="16" y="16"/>
                    </a:lnTo>
                    <a:lnTo>
                      <a:pt x="24" y="16"/>
                    </a:lnTo>
                    <a:lnTo>
                      <a:pt x="16" y="16"/>
                    </a:lnTo>
                    <a:lnTo>
                      <a:pt x="16" y="16"/>
                    </a:lnTo>
                    <a:lnTo>
                      <a:pt x="16" y="16"/>
                    </a:lnTo>
                    <a:lnTo>
                      <a:pt x="8" y="8"/>
                    </a:lnTo>
                    <a:lnTo>
                      <a:pt x="8" y="8"/>
                    </a:lnTo>
                    <a:lnTo>
                      <a:pt x="8" y="8"/>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16" y="16"/>
                    </a:lnTo>
                    <a:lnTo>
                      <a:pt x="16" y="16"/>
                    </a:lnTo>
                    <a:lnTo>
                      <a:pt x="16" y="16"/>
                    </a:lnTo>
                    <a:lnTo>
                      <a:pt x="16" y="16"/>
                    </a:lnTo>
                    <a:lnTo>
                      <a:pt x="16" y="16"/>
                    </a:lnTo>
                    <a:lnTo>
                      <a:pt x="16" y="16"/>
                    </a:lnTo>
                    <a:lnTo>
                      <a:pt x="24" y="16"/>
                    </a:lnTo>
                    <a:lnTo>
                      <a:pt x="24" y="16"/>
                    </a:lnTo>
                    <a:lnTo>
                      <a:pt x="24" y="16"/>
                    </a:lnTo>
                    <a:lnTo>
                      <a:pt x="24" y="16"/>
                    </a:lnTo>
                    <a:lnTo>
                      <a:pt x="24" y="24"/>
                    </a:lnTo>
                    <a:lnTo>
                      <a:pt x="32" y="24"/>
                    </a:lnTo>
                    <a:lnTo>
                      <a:pt x="32"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9" name="Freeform 3095"/>
              <p:cNvSpPr>
                <a:spLocks/>
              </p:cNvSpPr>
              <p:nvPr/>
            </p:nvSpPr>
            <p:spPr bwMode="auto">
              <a:xfrm>
                <a:off x="2795" y="647"/>
                <a:ext cx="766" cy="767"/>
              </a:xfrm>
              <a:custGeom>
                <a:avLst/>
                <a:gdLst/>
                <a:ahLst/>
                <a:cxnLst>
                  <a:cxn ang="0">
                    <a:pos x="581" y="742"/>
                  </a:cxn>
                  <a:cxn ang="0">
                    <a:pos x="395" y="718"/>
                  </a:cxn>
                  <a:cxn ang="0">
                    <a:pos x="282" y="637"/>
                  </a:cxn>
                  <a:cxn ang="0">
                    <a:pos x="202" y="605"/>
                  </a:cxn>
                  <a:cxn ang="0">
                    <a:pos x="145" y="605"/>
                  </a:cxn>
                  <a:cxn ang="0">
                    <a:pos x="145" y="524"/>
                  </a:cxn>
                  <a:cxn ang="0">
                    <a:pos x="162" y="573"/>
                  </a:cxn>
                  <a:cxn ang="0">
                    <a:pos x="170" y="549"/>
                  </a:cxn>
                  <a:cxn ang="0">
                    <a:pos x="194" y="516"/>
                  </a:cxn>
                  <a:cxn ang="0">
                    <a:pos x="145" y="508"/>
                  </a:cxn>
                  <a:cxn ang="0">
                    <a:pos x="137" y="476"/>
                  </a:cxn>
                  <a:cxn ang="0">
                    <a:pos x="202" y="452"/>
                  </a:cxn>
                  <a:cxn ang="0">
                    <a:pos x="162" y="452"/>
                  </a:cxn>
                  <a:cxn ang="0">
                    <a:pos x="121" y="460"/>
                  </a:cxn>
                  <a:cxn ang="0">
                    <a:pos x="81" y="331"/>
                  </a:cxn>
                  <a:cxn ang="0">
                    <a:pos x="25" y="250"/>
                  </a:cxn>
                  <a:cxn ang="0">
                    <a:pos x="0" y="186"/>
                  </a:cxn>
                  <a:cxn ang="0">
                    <a:pos x="0" y="137"/>
                  </a:cxn>
                  <a:cxn ang="0">
                    <a:pos x="73" y="153"/>
                  </a:cxn>
                  <a:cxn ang="0">
                    <a:pos x="162" y="186"/>
                  </a:cxn>
                  <a:cxn ang="0">
                    <a:pos x="250" y="194"/>
                  </a:cxn>
                  <a:cxn ang="0">
                    <a:pos x="331" y="177"/>
                  </a:cxn>
                  <a:cxn ang="0">
                    <a:pos x="355" y="202"/>
                  </a:cxn>
                  <a:cxn ang="0">
                    <a:pos x="379" y="202"/>
                  </a:cxn>
                  <a:cxn ang="0">
                    <a:pos x="403" y="218"/>
                  </a:cxn>
                  <a:cxn ang="0">
                    <a:pos x="436" y="242"/>
                  </a:cxn>
                  <a:cxn ang="0">
                    <a:pos x="387" y="282"/>
                  </a:cxn>
                  <a:cxn ang="0">
                    <a:pos x="387" y="282"/>
                  </a:cxn>
                  <a:cxn ang="0">
                    <a:pos x="331" y="339"/>
                  </a:cxn>
                  <a:cxn ang="0">
                    <a:pos x="387" y="347"/>
                  </a:cxn>
                  <a:cxn ang="0">
                    <a:pos x="347" y="331"/>
                  </a:cxn>
                  <a:cxn ang="0">
                    <a:pos x="411" y="274"/>
                  </a:cxn>
                  <a:cxn ang="0">
                    <a:pos x="436" y="234"/>
                  </a:cxn>
                  <a:cxn ang="0">
                    <a:pos x="444" y="282"/>
                  </a:cxn>
                  <a:cxn ang="0">
                    <a:pos x="436" y="315"/>
                  </a:cxn>
                  <a:cxn ang="0">
                    <a:pos x="420" y="315"/>
                  </a:cxn>
                  <a:cxn ang="0">
                    <a:pos x="444" y="315"/>
                  </a:cxn>
                  <a:cxn ang="0">
                    <a:pos x="436" y="371"/>
                  </a:cxn>
                  <a:cxn ang="0">
                    <a:pos x="420" y="371"/>
                  </a:cxn>
                  <a:cxn ang="0">
                    <a:pos x="403" y="379"/>
                  </a:cxn>
                  <a:cxn ang="0">
                    <a:pos x="403" y="403"/>
                  </a:cxn>
                  <a:cxn ang="0">
                    <a:pos x="387" y="355"/>
                  </a:cxn>
                  <a:cxn ang="0">
                    <a:pos x="339" y="395"/>
                  </a:cxn>
                  <a:cxn ang="0">
                    <a:pos x="347" y="411"/>
                  </a:cxn>
                  <a:cxn ang="0">
                    <a:pos x="363" y="411"/>
                  </a:cxn>
                  <a:cxn ang="0">
                    <a:pos x="371" y="420"/>
                  </a:cxn>
                  <a:cxn ang="0">
                    <a:pos x="387" y="411"/>
                  </a:cxn>
                  <a:cxn ang="0">
                    <a:pos x="420" y="420"/>
                  </a:cxn>
                  <a:cxn ang="0">
                    <a:pos x="468" y="387"/>
                  </a:cxn>
                  <a:cxn ang="0">
                    <a:pos x="484" y="339"/>
                  </a:cxn>
                  <a:cxn ang="0">
                    <a:pos x="484" y="307"/>
                  </a:cxn>
                  <a:cxn ang="0">
                    <a:pos x="500" y="323"/>
                  </a:cxn>
                  <a:cxn ang="0">
                    <a:pos x="516" y="307"/>
                  </a:cxn>
                  <a:cxn ang="0">
                    <a:pos x="500" y="282"/>
                  </a:cxn>
                  <a:cxn ang="0">
                    <a:pos x="492" y="234"/>
                  </a:cxn>
                  <a:cxn ang="0">
                    <a:pos x="524" y="210"/>
                  </a:cxn>
                  <a:cxn ang="0">
                    <a:pos x="492" y="177"/>
                  </a:cxn>
                  <a:cxn ang="0">
                    <a:pos x="468" y="137"/>
                  </a:cxn>
                  <a:cxn ang="0">
                    <a:pos x="452" y="97"/>
                  </a:cxn>
                  <a:cxn ang="0">
                    <a:pos x="460" y="73"/>
                  </a:cxn>
                  <a:cxn ang="0">
                    <a:pos x="428" y="56"/>
                  </a:cxn>
                  <a:cxn ang="0">
                    <a:pos x="395" y="8"/>
                  </a:cxn>
                </a:cxnLst>
                <a:rect l="0" t="0" r="r" b="b"/>
                <a:pathLst>
                  <a:path w="766" h="767">
                    <a:moveTo>
                      <a:pt x="766" y="742"/>
                    </a:moveTo>
                    <a:lnTo>
                      <a:pt x="758" y="750"/>
                    </a:lnTo>
                    <a:lnTo>
                      <a:pt x="750" y="750"/>
                    </a:lnTo>
                    <a:lnTo>
                      <a:pt x="750" y="750"/>
                    </a:lnTo>
                    <a:lnTo>
                      <a:pt x="742" y="750"/>
                    </a:lnTo>
                    <a:lnTo>
                      <a:pt x="734" y="758"/>
                    </a:lnTo>
                    <a:lnTo>
                      <a:pt x="734" y="758"/>
                    </a:lnTo>
                    <a:lnTo>
                      <a:pt x="726" y="758"/>
                    </a:lnTo>
                    <a:lnTo>
                      <a:pt x="726" y="758"/>
                    </a:lnTo>
                    <a:lnTo>
                      <a:pt x="718" y="750"/>
                    </a:lnTo>
                    <a:lnTo>
                      <a:pt x="718" y="750"/>
                    </a:lnTo>
                    <a:lnTo>
                      <a:pt x="718" y="742"/>
                    </a:lnTo>
                    <a:lnTo>
                      <a:pt x="718" y="742"/>
                    </a:lnTo>
                    <a:lnTo>
                      <a:pt x="702" y="742"/>
                    </a:lnTo>
                    <a:lnTo>
                      <a:pt x="702" y="734"/>
                    </a:lnTo>
                    <a:lnTo>
                      <a:pt x="702" y="734"/>
                    </a:lnTo>
                    <a:lnTo>
                      <a:pt x="694" y="734"/>
                    </a:lnTo>
                    <a:lnTo>
                      <a:pt x="685" y="734"/>
                    </a:lnTo>
                    <a:lnTo>
                      <a:pt x="685" y="734"/>
                    </a:lnTo>
                    <a:lnTo>
                      <a:pt x="677" y="734"/>
                    </a:lnTo>
                    <a:lnTo>
                      <a:pt x="677" y="734"/>
                    </a:lnTo>
                    <a:lnTo>
                      <a:pt x="669" y="734"/>
                    </a:lnTo>
                    <a:lnTo>
                      <a:pt x="661" y="734"/>
                    </a:lnTo>
                    <a:lnTo>
                      <a:pt x="653" y="734"/>
                    </a:lnTo>
                    <a:lnTo>
                      <a:pt x="653" y="734"/>
                    </a:lnTo>
                    <a:lnTo>
                      <a:pt x="637" y="734"/>
                    </a:lnTo>
                    <a:lnTo>
                      <a:pt x="637" y="734"/>
                    </a:lnTo>
                    <a:lnTo>
                      <a:pt x="621" y="734"/>
                    </a:lnTo>
                    <a:lnTo>
                      <a:pt x="621" y="734"/>
                    </a:lnTo>
                    <a:lnTo>
                      <a:pt x="621" y="734"/>
                    </a:lnTo>
                    <a:lnTo>
                      <a:pt x="621" y="734"/>
                    </a:lnTo>
                    <a:lnTo>
                      <a:pt x="613" y="734"/>
                    </a:lnTo>
                    <a:lnTo>
                      <a:pt x="597" y="734"/>
                    </a:lnTo>
                    <a:lnTo>
                      <a:pt x="597" y="734"/>
                    </a:lnTo>
                    <a:lnTo>
                      <a:pt x="589" y="734"/>
                    </a:lnTo>
                    <a:lnTo>
                      <a:pt x="589" y="742"/>
                    </a:lnTo>
                    <a:lnTo>
                      <a:pt x="581" y="742"/>
                    </a:lnTo>
                    <a:lnTo>
                      <a:pt x="581" y="742"/>
                    </a:lnTo>
                    <a:lnTo>
                      <a:pt x="581" y="742"/>
                    </a:lnTo>
                    <a:lnTo>
                      <a:pt x="581" y="742"/>
                    </a:lnTo>
                    <a:lnTo>
                      <a:pt x="581" y="742"/>
                    </a:lnTo>
                    <a:lnTo>
                      <a:pt x="565" y="750"/>
                    </a:lnTo>
                    <a:lnTo>
                      <a:pt x="557" y="758"/>
                    </a:lnTo>
                    <a:lnTo>
                      <a:pt x="557" y="758"/>
                    </a:lnTo>
                    <a:lnTo>
                      <a:pt x="557" y="758"/>
                    </a:lnTo>
                    <a:lnTo>
                      <a:pt x="540" y="758"/>
                    </a:lnTo>
                    <a:lnTo>
                      <a:pt x="524" y="767"/>
                    </a:lnTo>
                    <a:lnTo>
                      <a:pt x="524" y="767"/>
                    </a:lnTo>
                    <a:lnTo>
                      <a:pt x="524" y="767"/>
                    </a:lnTo>
                    <a:lnTo>
                      <a:pt x="516" y="767"/>
                    </a:lnTo>
                    <a:lnTo>
                      <a:pt x="516" y="767"/>
                    </a:lnTo>
                    <a:lnTo>
                      <a:pt x="508" y="767"/>
                    </a:lnTo>
                    <a:lnTo>
                      <a:pt x="508" y="767"/>
                    </a:lnTo>
                    <a:lnTo>
                      <a:pt x="500" y="767"/>
                    </a:lnTo>
                    <a:lnTo>
                      <a:pt x="500" y="767"/>
                    </a:lnTo>
                    <a:lnTo>
                      <a:pt x="492" y="767"/>
                    </a:lnTo>
                    <a:lnTo>
                      <a:pt x="476" y="767"/>
                    </a:lnTo>
                    <a:lnTo>
                      <a:pt x="476" y="767"/>
                    </a:lnTo>
                    <a:lnTo>
                      <a:pt x="468" y="767"/>
                    </a:lnTo>
                    <a:lnTo>
                      <a:pt x="460" y="767"/>
                    </a:lnTo>
                    <a:lnTo>
                      <a:pt x="460" y="767"/>
                    </a:lnTo>
                    <a:lnTo>
                      <a:pt x="460" y="767"/>
                    </a:lnTo>
                    <a:lnTo>
                      <a:pt x="452" y="767"/>
                    </a:lnTo>
                    <a:lnTo>
                      <a:pt x="452" y="758"/>
                    </a:lnTo>
                    <a:lnTo>
                      <a:pt x="444" y="758"/>
                    </a:lnTo>
                    <a:lnTo>
                      <a:pt x="436" y="758"/>
                    </a:lnTo>
                    <a:lnTo>
                      <a:pt x="428" y="758"/>
                    </a:lnTo>
                    <a:lnTo>
                      <a:pt x="428" y="758"/>
                    </a:lnTo>
                    <a:lnTo>
                      <a:pt x="428" y="758"/>
                    </a:lnTo>
                    <a:lnTo>
                      <a:pt x="420" y="758"/>
                    </a:lnTo>
                    <a:lnTo>
                      <a:pt x="420" y="750"/>
                    </a:lnTo>
                    <a:lnTo>
                      <a:pt x="411" y="750"/>
                    </a:lnTo>
                    <a:lnTo>
                      <a:pt x="411" y="750"/>
                    </a:lnTo>
                    <a:lnTo>
                      <a:pt x="403" y="750"/>
                    </a:lnTo>
                    <a:lnTo>
                      <a:pt x="403" y="742"/>
                    </a:lnTo>
                    <a:lnTo>
                      <a:pt x="395" y="742"/>
                    </a:lnTo>
                    <a:lnTo>
                      <a:pt x="395" y="734"/>
                    </a:lnTo>
                    <a:lnTo>
                      <a:pt x="395" y="726"/>
                    </a:lnTo>
                    <a:lnTo>
                      <a:pt x="395" y="726"/>
                    </a:lnTo>
                    <a:lnTo>
                      <a:pt x="395" y="726"/>
                    </a:lnTo>
                    <a:lnTo>
                      <a:pt x="395" y="726"/>
                    </a:lnTo>
                    <a:lnTo>
                      <a:pt x="395" y="718"/>
                    </a:lnTo>
                    <a:lnTo>
                      <a:pt x="395" y="710"/>
                    </a:lnTo>
                    <a:lnTo>
                      <a:pt x="403" y="702"/>
                    </a:lnTo>
                    <a:lnTo>
                      <a:pt x="403" y="702"/>
                    </a:lnTo>
                    <a:lnTo>
                      <a:pt x="403" y="702"/>
                    </a:lnTo>
                    <a:lnTo>
                      <a:pt x="403" y="694"/>
                    </a:lnTo>
                    <a:lnTo>
                      <a:pt x="395" y="694"/>
                    </a:lnTo>
                    <a:lnTo>
                      <a:pt x="395" y="678"/>
                    </a:lnTo>
                    <a:lnTo>
                      <a:pt x="387" y="678"/>
                    </a:lnTo>
                    <a:lnTo>
                      <a:pt x="387" y="678"/>
                    </a:lnTo>
                    <a:lnTo>
                      <a:pt x="379" y="670"/>
                    </a:lnTo>
                    <a:lnTo>
                      <a:pt x="379" y="662"/>
                    </a:lnTo>
                    <a:lnTo>
                      <a:pt x="379" y="654"/>
                    </a:lnTo>
                    <a:lnTo>
                      <a:pt x="379" y="654"/>
                    </a:lnTo>
                    <a:lnTo>
                      <a:pt x="379" y="654"/>
                    </a:lnTo>
                    <a:lnTo>
                      <a:pt x="379" y="654"/>
                    </a:lnTo>
                    <a:lnTo>
                      <a:pt x="371" y="645"/>
                    </a:lnTo>
                    <a:lnTo>
                      <a:pt x="363" y="645"/>
                    </a:lnTo>
                    <a:lnTo>
                      <a:pt x="363" y="645"/>
                    </a:lnTo>
                    <a:lnTo>
                      <a:pt x="363" y="645"/>
                    </a:lnTo>
                    <a:lnTo>
                      <a:pt x="355" y="645"/>
                    </a:lnTo>
                    <a:lnTo>
                      <a:pt x="355" y="645"/>
                    </a:lnTo>
                    <a:lnTo>
                      <a:pt x="347" y="645"/>
                    </a:lnTo>
                    <a:lnTo>
                      <a:pt x="347" y="645"/>
                    </a:lnTo>
                    <a:lnTo>
                      <a:pt x="347" y="645"/>
                    </a:lnTo>
                    <a:lnTo>
                      <a:pt x="347" y="637"/>
                    </a:lnTo>
                    <a:lnTo>
                      <a:pt x="347" y="637"/>
                    </a:lnTo>
                    <a:lnTo>
                      <a:pt x="339" y="629"/>
                    </a:lnTo>
                    <a:lnTo>
                      <a:pt x="331" y="629"/>
                    </a:lnTo>
                    <a:lnTo>
                      <a:pt x="323" y="629"/>
                    </a:lnTo>
                    <a:lnTo>
                      <a:pt x="323" y="629"/>
                    </a:lnTo>
                    <a:lnTo>
                      <a:pt x="323" y="629"/>
                    </a:lnTo>
                    <a:lnTo>
                      <a:pt x="315" y="629"/>
                    </a:lnTo>
                    <a:lnTo>
                      <a:pt x="315" y="629"/>
                    </a:lnTo>
                    <a:lnTo>
                      <a:pt x="315" y="629"/>
                    </a:lnTo>
                    <a:lnTo>
                      <a:pt x="307" y="637"/>
                    </a:lnTo>
                    <a:lnTo>
                      <a:pt x="299" y="637"/>
                    </a:lnTo>
                    <a:lnTo>
                      <a:pt x="299" y="637"/>
                    </a:lnTo>
                    <a:lnTo>
                      <a:pt x="299" y="637"/>
                    </a:lnTo>
                    <a:lnTo>
                      <a:pt x="291" y="637"/>
                    </a:lnTo>
                    <a:lnTo>
                      <a:pt x="282" y="637"/>
                    </a:lnTo>
                    <a:lnTo>
                      <a:pt x="282" y="637"/>
                    </a:lnTo>
                    <a:lnTo>
                      <a:pt x="274" y="637"/>
                    </a:lnTo>
                    <a:lnTo>
                      <a:pt x="274" y="637"/>
                    </a:lnTo>
                    <a:lnTo>
                      <a:pt x="274" y="629"/>
                    </a:lnTo>
                    <a:lnTo>
                      <a:pt x="266" y="629"/>
                    </a:lnTo>
                    <a:lnTo>
                      <a:pt x="266" y="629"/>
                    </a:lnTo>
                    <a:lnTo>
                      <a:pt x="266" y="621"/>
                    </a:lnTo>
                    <a:lnTo>
                      <a:pt x="266" y="621"/>
                    </a:lnTo>
                    <a:lnTo>
                      <a:pt x="266" y="613"/>
                    </a:lnTo>
                    <a:lnTo>
                      <a:pt x="266" y="613"/>
                    </a:lnTo>
                    <a:lnTo>
                      <a:pt x="258" y="613"/>
                    </a:lnTo>
                    <a:lnTo>
                      <a:pt x="258" y="613"/>
                    </a:lnTo>
                    <a:lnTo>
                      <a:pt x="250" y="613"/>
                    </a:lnTo>
                    <a:lnTo>
                      <a:pt x="258" y="613"/>
                    </a:lnTo>
                    <a:lnTo>
                      <a:pt x="250" y="605"/>
                    </a:lnTo>
                    <a:lnTo>
                      <a:pt x="250" y="605"/>
                    </a:lnTo>
                    <a:lnTo>
                      <a:pt x="250" y="613"/>
                    </a:lnTo>
                    <a:lnTo>
                      <a:pt x="242" y="613"/>
                    </a:lnTo>
                    <a:lnTo>
                      <a:pt x="242" y="613"/>
                    </a:lnTo>
                    <a:lnTo>
                      <a:pt x="242" y="613"/>
                    </a:lnTo>
                    <a:lnTo>
                      <a:pt x="234" y="613"/>
                    </a:lnTo>
                    <a:lnTo>
                      <a:pt x="226" y="613"/>
                    </a:lnTo>
                    <a:lnTo>
                      <a:pt x="226" y="613"/>
                    </a:lnTo>
                    <a:lnTo>
                      <a:pt x="218" y="613"/>
                    </a:lnTo>
                    <a:lnTo>
                      <a:pt x="218" y="613"/>
                    </a:lnTo>
                    <a:lnTo>
                      <a:pt x="218" y="605"/>
                    </a:lnTo>
                    <a:lnTo>
                      <a:pt x="218" y="605"/>
                    </a:lnTo>
                    <a:lnTo>
                      <a:pt x="218" y="605"/>
                    </a:lnTo>
                    <a:lnTo>
                      <a:pt x="218" y="605"/>
                    </a:lnTo>
                    <a:lnTo>
                      <a:pt x="218" y="597"/>
                    </a:lnTo>
                    <a:lnTo>
                      <a:pt x="218" y="605"/>
                    </a:lnTo>
                    <a:lnTo>
                      <a:pt x="210" y="605"/>
                    </a:lnTo>
                    <a:lnTo>
                      <a:pt x="210" y="605"/>
                    </a:lnTo>
                    <a:lnTo>
                      <a:pt x="210" y="597"/>
                    </a:lnTo>
                    <a:lnTo>
                      <a:pt x="210" y="597"/>
                    </a:lnTo>
                    <a:lnTo>
                      <a:pt x="210" y="605"/>
                    </a:lnTo>
                    <a:lnTo>
                      <a:pt x="210" y="605"/>
                    </a:lnTo>
                    <a:lnTo>
                      <a:pt x="210" y="605"/>
                    </a:lnTo>
                    <a:lnTo>
                      <a:pt x="210" y="605"/>
                    </a:lnTo>
                    <a:lnTo>
                      <a:pt x="202" y="605"/>
                    </a:lnTo>
                    <a:lnTo>
                      <a:pt x="202" y="605"/>
                    </a:lnTo>
                    <a:lnTo>
                      <a:pt x="202" y="605"/>
                    </a:lnTo>
                    <a:lnTo>
                      <a:pt x="202" y="605"/>
                    </a:lnTo>
                    <a:lnTo>
                      <a:pt x="202" y="605"/>
                    </a:lnTo>
                    <a:lnTo>
                      <a:pt x="202" y="605"/>
                    </a:lnTo>
                    <a:lnTo>
                      <a:pt x="194" y="605"/>
                    </a:lnTo>
                    <a:lnTo>
                      <a:pt x="194" y="605"/>
                    </a:lnTo>
                    <a:lnTo>
                      <a:pt x="194" y="605"/>
                    </a:lnTo>
                    <a:lnTo>
                      <a:pt x="186" y="613"/>
                    </a:lnTo>
                    <a:lnTo>
                      <a:pt x="186" y="613"/>
                    </a:lnTo>
                    <a:lnTo>
                      <a:pt x="186" y="613"/>
                    </a:lnTo>
                    <a:lnTo>
                      <a:pt x="186" y="613"/>
                    </a:lnTo>
                    <a:lnTo>
                      <a:pt x="186" y="613"/>
                    </a:lnTo>
                    <a:lnTo>
                      <a:pt x="178" y="613"/>
                    </a:lnTo>
                    <a:lnTo>
                      <a:pt x="178" y="613"/>
                    </a:lnTo>
                    <a:lnTo>
                      <a:pt x="178" y="613"/>
                    </a:lnTo>
                    <a:lnTo>
                      <a:pt x="178" y="613"/>
                    </a:lnTo>
                    <a:lnTo>
                      <a:pt x="178" y="613"/>
                    </a:lnTo>
                    <a:lnTo>
                      <a:pt x="170" y="613"/>
                    </a:lnTo>
                    <a:lnTo>
                      <a:pt x="170" y="613"/>
                    </a:lnTo>
                    <a:lnTo>
                      <a:pt x="162" y="613"/>
                    </a:lnTo>
                    <a:lnTo>
                      <a:pt x="162" y="605"/>
                    </a:lnTo>
                    <a:lnTo>
                      <a:pt x="162" y="605"/>
                    </a:lnTo>
                    <a:lnTo>
                      <a:pt x="162" y="605"/>
                    </a:lnTo>
                    <a:lnTo>
                      <a:pt x="162" y="605"/>
                    </a:lnTo>
                    <a:lnTo>
                      <a:pt x="162" y="605"/>
                    </a:lnTo>
                    <a:lnTo>
                      <a:pt x="154" y="605"/>
                    </a:lnTo>
                    <a:lnTo>
                      <a:pt x="162" y="605"/>
                    </a:lnTo>
                    <a:lnTo>
                      <a:pt x="154" y="605"/>
                    </a:lnTo>
                    <a:lnTo>
                      <a:pt x="154" y="597"/>
                    </a:lnTo>
                    <a:lnTo>
                      <a:pt x="154" y="597"/>
                    </a:lnTo>
                    <a:lnTo>
                      <a:pt x="145" y="597"/>
                    </a:lnTo>
                    <a:lnTo>
                      <a:pt x="145" y="605"/>
                    </a:lnTo>
                    <a:lnTo>
                      <a:pt x="145" y="605"/>
                    </a:lnTo>
                    <a:lnTo>
                      <a:pt x="145" y="605"/>
                    </a:lnTo>
                    <a:lnTo>
                      <a:pt x="137" y="605"/>
                    </a:lnTo>
                    <a:lnTo>
                      <a:pt x="137" y="605"/>
                    </a:lnTo>
                    <a:lnTo>
                      <a:pt x="137" y="605"/>
                    </a:lnTo>
                    <a:lnTo>
                      <a:pt x="137" y="605"/>
                    </a:lnTo>
                    <a:lnTo>
                      <a:pt x="145" y="605"/>
                    </a:lnTo>
                    <a:lnTo>
                      <a:pt x="145" y="605"/>
                    </a:lnTo>
                    <a:lnTo>
                      <a:pt x="145" y="605"/>
                    </a:lnTo>
                    <a:lnTo>
                      <a:pt x="145" y="605"/>
                    </a:lnTo>
                    <a:lnTo>
                      <a:pt x="145" y="613"/>
                    </a:lnTo>
                    <a:lnTo>
                      <a:pt x="145" y="613"/>
                    </a:lnTo>
                    <a:lnTo>
                      <a:pt x="145" y="605"/>
                    </a:lnTo>
                    <a:lnTo>
                      <a:pt x="137" y="605"/>
                    </a:lnTo>
                    <a:lnTo>
                      <a:pt x="137" y="605"/>
                    </a:lnTo>
                    <a:lnTo>
                      <a:pt x="137" y="613"/>
                    </a:lnTo>
                    <a:lnTo>
                      <a:pt x="137" y="613"/>
                    </a:lnTo>
                    <a:lnTo>
                      <a:pt x="137" y="613"/>
                    </a:lnTo>
                    <a:lnTo>
                      <a:pt x="137" y="613"/>
                    </a:lnTo>
                    <a:lnTo>
                      <a:pt x="129" y="605"/>
                    </a:lnTo>
                    <a:lnTo>
                      <a:pt x="137" y="605"/>
                    </a:lnTo>
                    <a:lnTo>
                      <a:pt x="137" y="605"/>
                    </a:lnTo>
                    <a:lnTo>
                      <a:pt x="137" y="605"/>
                    </a:lnTo>
                    <a:lnTo>
                      <a:pt x="137" y="605"/>
                    </a:lnTo>
                    <a:lnTo>
                      <a:pt x="137" y="605"/>
                    </a:lnTo>
                    <a:lnTo>
                      <a:pt x="137" y="605"/>
                    </a:lnTo>
                    <a:lnTo>
                      <a:pt x="137" y="597"/>
                    </a:lnTo>
                    <a:lnTo>
                      <a:pt x="137" y="597"/>
                    </a:lnTo>
                    <a:lnTo>
                      <a:pt x="137" y="597"/>
                    </a:lnTo>
                    <a:lnTo>
                      <a:pt x="137" y="589"/>
                    </a:lnTo>
                    <a:lnTo>
                      <a:pt x="137" y="581"/>
                    </a:lnTo>
                    <a:lnTo>
                      <a:pt x="137" y="581"/>
                    </a:lnTo>
                    <a:lnTo>
                      <a:pt x="137" y="573"/>
                    </a:lnTo>
                    <a:lnTo>
                      <a:pt x="137" y="573"/>
                    </a:lnTo>
                    <a:lnTo>
                      <a:pt x="137" y="565"/>
                    </a:lnTo>
                    <a:lnTo>
                      <a:pt x="137" y="565"/>
                    </a:lnTo>
                    <a:lnTo>
                      <a:pt x="137" y="549"/>
                    </a:lnTo>
                    <a:lnTo>
                      <a:pt x="137" y="541"/>
                    </a:lnTo>
                    <a:lnTo>
                      <a:pt x="137" y="541"/>
                    </a:lnTo>
                    <a:lnTo>
                      <a:pt x="137" y="541"/>
                    </a:lnTo>
                    <a:lnTo>
                      <a:pt x="137" y="533"/>
                    </a:lnTo>
                    <a:lnTo>
                      <a:pt x="137" y="524"/>
                    </a:lnTo>
                    <a:lnTo>
                      <a:pt x="137" y="524"/>
                    </a:lnTo>
                    <a:lnTo>
                      <a:pt x="137" y="524"/>
                    </a:lnTo>
                    <a:lnTo>
                      <a:pt x="145" y="524"/>
                    </a:lnTo>
                    <a:lnTo>
                      <a:pt x="145" y="524"/>
                    </a:lnTo>
                    <a:lnTo>
                      <a:pt x="145" y="524"/>
                    </a:lnTo>
                    <a:lnTo>
                      <a:pt x="145" y="533"/>
                    </a:lnTo>
                    <a:lnTo>
                      <a:pt x="145" y="533"/>
                    </a:lnTo>
                    <a:lnTo>
                      <a:pt x="145" y="533"/>
                    </a:lnTo>
                    <a:lnTo>
                      <a:pt x="145" y="524"/>
                    </a:lnTo>
                    <a:lnTo>
                      <a:pt x="137" y="524"/>
                    </a:lnTo>
                    <a:lnTo>
                      <a:pt x="137" y="524"/>
                    </a:lnTo>
                    <a:lnTo>
                      <a:pt x="137" y="533"/>
                    </a:lnTo>
                    <a:lnTo>
                      <a:pt x="145" y="533"/>
                    </a:lnTo>
                    <a:lnTo>
                      <a:pt x="145" y="541"/>
                    </a:lnTo>
                    <a:lnTo>
                      <a:pt x="145" y="541"/>
                    </a:lnTo>
                    <a:lnTo>
                      <a:pt x="145" y="549"/>
                    </a:lnTo>
                    <a:lnTo>
                      <a:pt x="145" y="557"/>
                    </a:lnTo>
                    <a:lnTo>
                      <a:pt x="145" y="557"/>
                    </a:lnTo>
                    <a:lnTo>
                      <a:pt x="145" y="557"/>
                    </a:lnTo>
                    <a:lnTo>
                      <a:pt x="145" y="557"/>
                    </a:lnTo>
                    <a:lnTo>
                      <a:pt x="145" y="565"/>
                    </a:lnTo>
                    <a:lnTo>
                      <a:pt x="145" y="565"/>
                    </a:lnTo>
                    <a:lnTo>
                      <a:pt x="145" y="573"/>
                    </a:lnTo>
                    <a:lnTo>
                      <a:pt x="145" y="581"/>
                    </a:lnTo>
                    <a:lnTo>
                      <a:pt x="145" y="581"/>
                    </a:lnTo>
                    <a:lnTo>
                      <a:pt x="145" y="581"/>
                    </a:lnTo>
                    <a:lnTo>
                      <a:pt x="145" y="581"/>
                    </a:lnTo>
                    <a:lnTo>
                      <a:pt x="145" y="589"/>
                    </a:lnTo>
                    <a:lnTo>
                      <a:pt x="154" y="589"/>
                    </a:lnTo>
                    <a:lnTo>
                      <a:pt x="154" y="589"/>
                    </a:lnTo>
                    <a:lnTo>
                      <a:pt x="154" y="589"/>
                    </a:lnTo>
                    <a:lnTo>
                      <a:pt x="154" y="589"/>
                    </a:lnTo>
                    <a:lnTo>
                      <a:pt x="162" y="589"/>
                    </a:lnTo>
                    <a:lnTo>
                      <a:pt x="162" y="589"/>
                    </a:lnTo>
                    <a:lnTo>
                      <a:pt x="162" y="589"/>
                    </a:lnTo>
                    <a:lnTo>
                      <a:pt x="162" y="589"/>
                    </a:lnTo>
                    <a:lnTo>
                      <a:pt x="162" y="589"/>
                    </a:lnTo>
                    <a:lnTo>
                      <a:pt x="162" y="581"/>
                    </a:lnTo>
                    <a:lnTo>
                      <a:pt x="162" y="581"/>
                    </a:lnTo>
                    <a:lnTo>
                      <a:pt x="162" y="581"/>
                    </a:lnTo>
                    <a:lnTo>
                      <a:pt x="162" y="581"/>
                    </a:lnTo>
                    <a:lnTo>
                      <a:pt x="162" y="581"/>
                    </a:lnTo>
                    <a:lnTo>
                      <a:pt x="162" y="581"/>
                    </a:lnTo>
                    <a:lnTo>
                      <a:pt x="162" y="581"/>
                    </a:lnTo>
                    <a:lnTo>
                      <a:pt x="170" y="573"/>
                    </a:lnTo>
                    <a:lnTo>
                      <a:pt x="170" y="573"/>
                    </a:lnTo>
                    <a:lnTo>
                      <a:pt x="170" y="573"/>
                    </a:lnTo>
                    <a:lnTo>
                      <a:pt x="170" y="573"/>
                    </a:lnTo>
                    <a:lnTo>
                      <a:pt x="162" y="573"/>
                    </a:lnTo>
                    <a:lnTo>
                      <a:pt x="162" y="573"/>
                    </a:lnTo>
                    <a:lnTo>
                      <a:pt x="162" y="573"/>
                    </a:lnTo>
                    <a:lnTo>
                      <a:pt x="162" y="565"/>
                    </a:lnTo>
                    <a:lnTo>
                      <a:pt x="162" y="565"/>
                    </a:lnTo>
                    <a:lnTo>
                      <a:pt x="170" y="573"/>
                    </a:lnTo>
                    <a:lnTo>
                      <a:pt x="170" y="573"/>
                    </a:lnTo>
                    <a:lnTo>
                      <a:pt x="170" y="573"/>
                    </a:lnTo>
                    <a:lnTo>
                      <a:pt x="178" y="573"/>
                    </a:lnTo>
                    <a:lnTo>
                      <a:pt x="178" y="573"/>
                    </a:lnTo>
                    <a:lnTo>
                      <a:pt x="178" y="581"/>
                    </a:lnTo>
                    <a:lnTo>
                      <a:pt x="186" y="581"/>
                    </a:lnTo>
                    <a:lnTo>
                      <a:pt x="186" y="581"/>
                    </a:lnTo>
                    <a:lnTo>
                      <a:pt x="178" y="573"/>
                    </a:lnTo>
                    <a:lnTo>
                      <a:pt x="178" y="573"/>
                    </a:lnTo>
                    <a:lnTo>
                      <a:pt x="178" y="573"/>
                    </a:lnTo>
                    <a:lnTo>
                      <a:pt x="178" y="573"/>
                    </a:lnTo>
                    <a:lnTo>
                      <a:pt x="178" y="573"/>
                    </a:lnTo>
                    <a:lnTo>
                      <a:pt x="178" y="573"/>
                    </a:lnTo>
                    <a:lnTo>
                      <a:pt x="170" y="573"/>
                    </a:lnTo>
                    <a:lnTo>
                      <a:pt x="170" y="573"/>
                    </a:lnTo>
                    <a:lnTo>
                      <a:pt x="170" y="573"/>
                    </a:lnTo>
                    <a:lnTo>
                      <a:pt x="170" y="573"/>
                    </a:lnTo>
                    <a:lnTo>
                      <a:pt x="170" y="565"/>
                    </a:lnTo>
                    <a:lnTo>
                      <a:pt x="170" y="565"/>
                    </a:lnTo>
                    <a:lnTo>
                      <a:pt x="170" y="565"/>
                    </a:lnTo>
                    <a:lnTo>
                      <a:pt x="162" y="565"/>
                    </a:lnTo>
                    <a:lnTo>
                      <a:pt x="162" y="565"/>
                    </a:lnTo>
                    <a:lnTo>
                      <a:pt x="162" y="565"/>
                    </a:lnTo>
                    <a:lnTo>
                      <a:pt x="162" y="565"/>
                    </a:lnTo>
                    <a:lnTo>
                      <a:pt x="162" y="557"/>
                    </a:lnTo>
                    <a:lnTo>
                      <a:pt x="162"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70" y="549"/>
                    </a:lnTo>
                    <a:lnTo>
                      <a:pt x="170" y="541"/>
                    </a:lnTo>
                    <a:lnTo>
                      <a:pt x="170" y="541"/>
                    </a:lnTo>
                    <a:lnTo>
                      <a:pt x="170" y="541"/>
                    </a:lnTo>
                    <a:lnTo>
                      <a:pt x="162" y="533"/>
                    </a:lnTo>
                    <a:lnTo>
                      <a:pt x="162" y="533"/>
                    </a:lnTo>
                    <a:lnTo>
                      <a:pt x="162" y="533"/>
                    </a:lnTo>
                    <a:lnTo>
                      <a:pt x="162" y="533"/>
                    </a:lnTo>
                    <a:lnTo>
                      <a:pt x="162" y="524"/>
                    </a:lnTo>
                    <a:lnTo>
                      <a:pt x="162" y="524"/>
                    </a:lnTo>
                    <a:lnTo>
                      <a:pt x="162" y="524"/>
                    </a:lnTo>
                    <a:lnTo>
                      <a:pt x="162" y="533"/>
                    </a:lnTo>
                    <a:lnTo>
                      <a:pt x="162" y="533"/>
                    </a:lnTo>
                    <a:lnTo>
                      <a:pt x="162" y="533"/>
                    </a:lnTo>
                    <a:lnTo>
                      <a:pt x="170" y="533"/>
                    </a:lnTo>
                    <a:lnTo>
                      <a:pt x="170" y="533"/>
                    </a:lnTo>
                    <a:lnTo>
                      <a:pt x="170" y="533"/>
                    </a:lnTo>
                    <a:lnTo>
                      <a:pt x="170" y="533"/>
                    </a:lnTo>
                    <a:lnTo>
                      <a:pt x="170" y="533"/>
                    </a:lnTo>
                    <a:lnTo>
                      <a:pt x="162" y="533"/>
                    </a:lnTo>
                    <a:lnTo>
                      <a:pt x="162" y="524"/>
                    </a:lnTo>
                    <a:lnTo>
                      <a:pt x="162" y="524"/>
                    </a:lnTo>
                    <a:lnTo>
                      <a:pt x="162" y="524"/>
                    </a:lnTo>
                    <a:lnTo>
                      <a:pt x="162" y="524"/>
                    </a:lnTo>
                    <a:lnTo>
                      <a:pt x="162" y="524"/>
                    </a:lnTo>
                    <a:lnTo>
                      <a:pt x="170" y="524"/>
                    </a:lnTo>
                    <a:lnTo>
                      <a:pt x="170" y="524"/>
                    </a:lnTo>
                    <a:lnTo>
                      <a:pt x="170" y="524"/>
                    </a:lnTo>
                    <a:lnTo>
                      <a:pt x="170" y="516"/>
                    </a:lnTo>
                    <a:lnTo>
                      <a:pt x="170" y="516"/>
                    </a:lnTo>
                    <a:lnTo>
                      <a:pt x="170" y="516"/>
                    </a:lnTo>
                    <a:lnTo>
                      <a:pt x="170" y="516"/>
                    </a:lnTo>
                    <a:lnTo>
                      <a:pt x="178" y="516"/>
                    </a:lnTo>
                    <a:lnTo>
                      <a:pt x="178" y="508"/>
                    </a:lnTo>
                    <a:lnTo>
                      <a:pt x="186" y="508"/>
                    </a:lnTo>
                    <a:lnTo>
                      <a:pt x="186" y="516"/>
                    </a:lnTo>
                    <a:lnTo>
                      <a:pt x="186" y="516"/>
                    </a:lnTo>
                    <a:lnTo>
                      <a:pt x="186" y="516"/>
                    </a:lnTo>
                    <a:lnTo>
                      <a:pt x="186" y="516"/>
                    </a:lnTo>
                    <a:lnTo>
                      <a:pt x="194" y="524"/>
                    </a:lnTo>
                    <a:lnTo>
                      <a:pt x="194" y="524"/>
                    </a:lnTo>
                    <a:lnTo>
                      <a:pt x="194" y="516"/>
                    </a:lnTo>
                    <a:lnTo>
                      <a:pt x="194" y="516"/>
                    </a:lnTo>
                    <a:lnTo>
                      <a:pt x="194" y="516"/>
                    </a:lnTo>
                    <a:lnTo>
                      <a:pt x="186" y="516"/>
                    </a:lnTo>
                    <a:lnTo>
                      <a:pt x="186" y="516"/>
                    </a:lnTo>
                    <a:lnTo>
                      <a:pt x="186" y="508"/>
                    </a:lnTo>
                    <a:lnTo>
                      <a:pt x="186" y="508"/>
                    </a:lnTo>
                    <a:lnTo>
                      <a:pt x="186" y="508"/>
                    </a:lnTo>
                    <a:lnTo>
                      <a:pt x="186" y="508"/>
                    </a:lnTo>
                    <a:lnTo>
                      <a:pt x="178" y="508"/>
                    </a:lnTo>
                    <a:lnTo>
                      <a:pt x="178" y="508"/>
                    </a:lnTo>
                    <a:lnTo>
                      <a:pt x="178" y="508"/>
                    </a:lnTo>
                    <a:lnTo>
                      <a:pt x="178" y="508"/>
                    </a:lnTo>
                    <a:lnTo>
                      <a:pt x="178" y="508"/>
                    </a:lnTo>
                    <a:lnTo>
                      <a:pt x="178" y="508"/>
                    </a:lnTo>
                    <a:lnTo>
                      <a:pt x="170" y="500"/>
                    </a:lnTo>
                    <a:lnTo>
                      <a:pt x="170" y="500"/>
                    </a:lnTo>
                    <a:lnTo>
                      <a:pt x="170" y="500"/>
                    </a:lnTo>
                    <a:lnTo>
                      <a:pt x="170" y="500"/>
                    </a:lnTo>
                    <a:lnTo>
                      <a:pt x="170" y="500"/>
                    </a:lnTo>
                    <a:lnTo>
                      <a:pt x="170" y="500"/>
                    </a:lnTo>
                    <a:lnTo>
                      <a:pt x="170" y="508"/>
                    </a:lnTo>
                    <a:lnTo>
                      <a:pt x="170" y="508"/>
                    </a:lnTo>
                    <a:lnTo>
                      <a:pt x="170" y="508"/>
                    </a:lnTo>
                    <a:lnTo>
                      <a:pt x="170" y="508"/>
                    </a:lnTo>
                    <a:lnTo>
                      <a:pt x="162" y="508"/>
                    </a:lnTo>
                    <a:lnTo>
                      <a:pt x="162" y="508"/>
                    </a:lnTo>
                    <a:lnTo>
                      <a:pt x="162" y="508"/>
                    </a:lnTo>
                    <a:lnTo>
                      <a:pt x="154" y="508"/>
                    </a:lnTo>
                    <a:lnTo>
                      <a:pt x="154" y="508"/>
                    </a:lnTo>
                    <a:lnTo>
                      <a:pt x="154" y="508"/>
                    </a:lnTo>
                    <a:lnTo>
                      <a:pt x="154" y="508"/>
                    </a:lnTo>
                    <a:lnTo>
                      <a:pt x="154" y="508"/>
                    </a:lnTo>
                    <a:lnTo>
                      <a:pt x="154" y="508"/>
                    </a:lnTo>
                    <a:lnTo>
                      <a:pt x="154" y="508"/>
                    </a:lnTo>
                    <a:lnTo>
                      <a:pt x="154" y="508"/>
                    </a:lnTo>
                    <a:lnTo>
                      <a:pt x="154" y="508"/>
                    </a:lnTo>
                    <a:lnTo>
                      <a:pt x="154" y="508"/>
                    </a:lnTo>
                    <a:lnTo>
                      <a:pt x="145" y="508"/>
                    </a:lnTo>
                    <a:lnTo>
                      <a:pt x="145" y="508"/>
                    </a:lnTo>
                    <a:lnTo>
                      <a:pt x="145" y="508"/>
                    </a:lnTo>
                    <a:lnTo>
                      <a:pt x="145" y="508"/>
                    </a:lnTo>
                    <a:lnTo>
                      <a:pt x="145" y="508"/>
                    </a:lnTo>
                    <a:lnTo>
                      <a:pt x="145" y="508"/>
                    </a:lnTo>
                    <a:lnTo>
                      <a:pt x="145" y="508"/>
                    </a:lnTo>
                    <a:lnTo>
                      <a:pt x="145" y="508"/>
                    </a:lnTo>
                    <a:lnTo>
                      <a:pt x="145" y="508"/>
                    </a:lnTo>
                    <a:lnTo>
                      <a:pt x="137" y="508"/>
                    </a:lnTo>
                    <a:lnTo>
                      <a:pt x="129" y="508"/>
                    </a:lnTo>
                    <a:lnTo>
                      <a:pt x="129" y="508"/>
                    </a:lnTo>
                    <a:lnTo>
                      <a:pt x="129" y="508"/>
                    </a:lnTo>
                    <a:lnTo>
                      <a:pt x="129" y="492"/>
                    </a:lnTo>
                    <a:lnTo>
                      <a:pt x="129" y="492"/>
                    </a:lnTo>
                    <a:lnTo>
                      <a:pt x="129" y="484"/>
                    </a:lnTo>
                    <a:lnTo>
                      <a:pt x="129" y="468"/>
                    </a:lnTo>
                    <a:lnTo>
                      <a:pt x="121" y="468"/>
                    </a:lnTo>
                    <a:lnTo>
                      <a:pt x="121" y="468"/>
                    </a:lnTo>
                    <a:lnTo>
                      <a:pt x="129" y="468"/>
                    </a:lnTo>
                    <a:lnTo>
                      <a:pt x="129" y="468"/>
                    </a:lnTo>
                    <a:lnTo>
                      <a:pt x="129" y="468"/>
                    </a:lnTo>
                    <a:lnTo>
                      <a:pt x="129" y="468"/>
                    </a:lnTo>
                    <a:lnTo>
                      <a:pt x="129" y="460"/>
                    </a:lnTo>
                    <a:lnTo>
                      <a:pt x="129" y="468"/>
                    </a:lnTo>
                    <a:lnTo>
                      <a:pt x="129" y="468"/>
                    </a:lnTo>
                    <a:lnTo>
                      <a:pt x="129" y="468"/>
                    </a:lnTo>
                    <a:lnTo>
                      <a:pt x="129" y="468"/>
                    </a:lnTo>
                    <a:lnTo>
                      <a:pt x="129" y="468"/>
                    </a:lnTo>
                    <a:lnTo>
                      <a:pt x="129" y="468"/>
                    </a:lnTo>
                    <a:lnTo>
                      <a:pt x="129" y="468"/>
                    </a:lnTo>
                    <a:lnTo>
                      <a:pt x="129" y="468"/>
                    </a:lnTo>
                    <a:lnTo>
                      <a:pt x="129" y="468"/>
                    </a:lnTo>
                    <a:lnTo>
                      <a:pt x="129" y="476"/>
                    </a:lnTo>
                    <a:lnTo>
                      <a:pt x="137" y="476"/>
                    </a:lnTo>
                    <a:lnTo>
                      <a:pt x="137" y="476"/>
                    </a:lnTo>
                    <a:lnTo>
                      <a:pt x="137" y="476"/>
                    </a:lnTo>
                    <a:lnTo>
                      <a:pt x="137" y="476"/>
                    </a:lnTo>
                    <a:lnTo>
                      <a:pt x="137" y="476"/>
                    </a:lnTo>
                    <a:lnTo>
                      <a:pt x="137" y="476"/>
                    </a:lnTo>
                    <a:lnTo>
                      <a:pt x="137" y="476"/>
                    </a:lnTo>
                    <a:lnTo>
                      <a:pt x="137" y="484"/>
                    </a:lnTo>
                    <a:lnTo>
                      <a:pt x="137" y="484"/>
                    </a:lnTo>
                    <a:lnTo>
                      <a:pt x="137" y="476"/>
                    </a:lnTo>
                    <a:lnTo>
                      <a:pt x="137" y="476"/>
                    </a:lnTo>
                    <a:lnTo>
                      <a:pt x="137" y="476"/>
                    </a:lnTo>
                    <a:lnTo>
                      <a:pt x="137" y="476"/>
                    </a:lnTo>
                    <a:lnTo>
                      <a:pt x="137" y="476"/>
                    </a:lnTo>
                    <a:lnTo>
                      <a:pt x="137" y="476"/>
                    </a:lnTo>
                    <a:lnTo>
                      <a:pt x="137" y="476"/>
                    </a:lnTo>
                    <a:lnTo>
                      <a:pt x="145" y="476"/>
                    </a:lnTo>
                    <a:lnTo>
                      <a:pt x="145" y="484"/>
                    </a:lnTo>
                    <a:lnTo>
                      <a:pt x="145" y="484"/>
                    </a:lnTo>
                    <a:lnTo>
                      <a:pt x="145" y="484"/>
                    </a:lnTo>
                    <a:lnTo>
                      <a:pt x="145" y="476"/>
                    </a:lnTo>
                    <a:lnTo>
                      <a:pt x="145" y="476"/>
                    </a:lnTo>
                    <a:lnTo>
                      <a:pt x="145" y="476"/>
                    </a:lnTo>
                    <a:lnTo>
                      <a:pt x="145" y="476"/>
                    </a:lnTo>
                    <a:lnTo>
                      <a:pt x="145" y="476"/>
                    </a:lnTo>
                    <a:lnTo>
                      <a:pt x="137" y="476"/>
                    </a:lnTo>
                    <a:lnTo>
                      <a:pt x="137" y="476"/>
                    </a:lnTo>
                    <a:lnTo>
                      <a:pt x="137" y="476"/>
                    </a:lnTo>
                    <a:lnTo>
                      <a:pt x="137" y="468"/>
                    </a:lnTo>
                    <a:lnTo>
                      <a:pt x="145" y="468"/>
                    </a:lnTo>
                    <a:lnTo>
                      <a:pt x="145" y="468"/>
                    </a:lnTo>
                    <a:lnTo>
                      <a:pt x="145" y="468"/>
                    </a:lnTo>
                    <a:lnTo>
                      <a:pt x="145" y="468"/>
                    </a:lnTo>
                    <a:lnTo>
                      <a:pt x="154" y="468"/>
                    </a:lnTo>
                    <a:lnTo>
                      <a:pt x="154" y="460"/>
                    </a:lnTo>
                    <a:lnTo>
                      <a:pt x="154" y="460"/>
                    </a:lnTo>
                    <a:lnTo>
                      <a:pt x="154" y="460"/>
                    </a:lnTo>
                    <a:lnTo>
                      <a:pt x="154" y="460"/>
                    </a:lnTo>
                    <a:lnTo>
                      <a:pt x="162" y="460"/>
                    </a:lnTo>
                    <a:lnTo>
                      <a:pt x="170" y="460"/>
                    </a:lnTo>
                    <a:lnTo>
                      <a:pt x="178" y="460"/>
                    </a:lnTo>
                    <a:lnTo>
                      <a:pt x="178" y="460"/>
                    </a:lnTo>
                    <a:lnTo>
                      <a:pt x="178" y="460"/>
                    </a:lnTo>
                    <a:lnTo>
                      <a:pt x="178" y="460"/>
                    </a:lnTo>
                    <a:lnTo>
                      <a:pt x="186" y="460"/>
                    </a:lnTo>
                    <a:lnTo>
                      <a:pt x="186" y="452"/>
                    </a:lnTo>
                    <a:lnTo>
                      <a:pt x="186" y="452"/>
                    </a:lnTo>
                    <a:lnTo>
                      <a:pt x="194" y="452"/>
                    </a:lnTo>
                    <a:lnTo>
                      <a:pt x="194" y="452"/>
                    </a:lnTo>
                    <a:lnTo>
                      <a:pt x="194" y="452"/>
                    </a:lnTo>
                    <a:lnTo>
                      <a:pt x="194" y="452"/>
                    </a:lnTo>
                    <a:lnTo>
                      <a:pt x="202" y="452"/>
                    </a:lnTo>
                    <a:lnTo>
                      <a:pt x="202" y="452"/>
                    </a:lnTo>
                    <a:lnTo>
                      <a:pt x="202" y="452"/>
                    </a:lnTo>
                    <a:lnTo>
                      <a:pt x="202" y="460"/>
                    </a:lnTo>
                    <a:lnTo>
                      <a:pt x="202" y="460"/>
                    </a:lnTo>
                    <a:lnTo>
                      <a:pt x="210" y="460"/>
                    </a:lnTo>
                    <a:lnTo>
                      <a:pt x="210" y="460"/>
                    </a:lnTo>
                    <a:lnTo>
                      <a:pt x="210" y="460"/>
                    </a:lnTo>
                    <a:lnTo>
                      <a:pt x="210" y="460"/>
                    </a:lnTo>
                    <a:lnTo>
                      <a:pt x="218" y="452"/>
                    </a:lnTo>
                    <a:lnTo>
                      <a:pt x="210" y="452"/>
                    </a:lnTo>
                    <a:lnTo>
                      <a:pt x="210" y="452"/>
                    </a:lnTo>
                    <a:lnTo>
                      <a:pt x="210" y="452"/>
                    </a:lnTo>
                    <a:lnTo>
                      <a:pt x="210" y="452"/>
                    </a:lnTo>
                    <a:lnTo>
                      <a:pt x="202" y="460"/>
                    </a:lnTo>
                    <a:lnTo>
                      <a:pt x="202" y="452"/>
                    </a:lnTo>
                    <a:lnTo>
                      <a:pt x="202" y="452"/>
                    </a:lnTo>
                    <a:lnTo>
                      <a:pt x="202" y="452"/>
                    </a:lnTo>
                    <a:lnTo>
                      <a:pt x="202" y="452"/>
                    </a:lnTo>
                    <a:lnTo>
                      <a:pt x="194" y="452"/>
                    </a:lnTo>
                    <a:lnTo>
                      <a:pt x="194" y="452"/>
                    </a:lnTo>
                    <a:lnTo>
                      <a:pt x="194" y="452"/>
                    </a:lnTo>
                    <a:lnTo>
                      <a:pt x="194" y="452"/>
                    </a:lnTo>
                    <a:lnTo>
                      <a:pt x="186" y="452"/>
                    </a:lnTo>
                    <a:lnTo>
                      <a:pt x="186" y="452"/>
                    </a:lnTo>
                    <a:lnTo>
                      <a:pt x="186" y="452"/>
                    </a:lnTo>
                    <a:lnTo>
                      <a:pt x="186" y="452"/>
                    </a:lnTo>
                    <a:lnTo>
                      <a:pt x="186" y="452"/>
                    </a:lnTo>
                    <a:lnTo>
                      <a:pt x="178" y="452"/>
                    </a:lnTo>
                    <a:lnTo>
                      <a:pt x="178" y="452"/>
                    </a:lnTo>
                    <a:lnTo>
                      <a:pt x="178" y="452"/>
                    </a:lnTo>
                    <a:lnTo>
                      <a:pt x="178" y="452"/>
                    </a:lnTo>
                    <a:lnTo>
                      <a:pt x="170" y="452"/>
                    </a:lnTo>
                    <a:lnTo>
                      <a:pt x="170" y="452"/>
                    </a:lnTo>
                    <a:lnTo>
                      <a:pt x="162" y="452"/>
                    </a:lnTo>
                    <a:lnTo>
                      <a:pt x="162" y="452"/>
                    </a:lnTo>
                    <a:lnTo>
                      <a:pt x="162" y="452"/>
                    </a:lnTo>
                    <a:lnTo>
                      <a:pt x="170" y="452"/>
                    </a:lnTo>
                    <a:lnTo>
                      <a:pt x="170" y="452"/>
                    </a:lnTo>
                    <a:lnTo>
                      <a:pt x="170" y="452"/>
                    </a:lnTo>
                    <a:lnTo>
                      <a:pt x="170" y="452"/>
                    </a:lnTo>
                    <a:lnTo>
                      <a:pt x="162" y="452"/>
                    </a:lnTo>
                    <a:lnTo>
                      <a:pt x="162" y="452"/>
                    </a:lnTo>
                    <a:lnTo>
                      <a:pt x="154" y="452"/>
                    </a:lnTo>
                    <a:lnTo>
                      <a:pt x="154" y="452"/>
                    </a:lnTo>
                    <a:lnTo>
                      <a:pt x="145" y="452"/>
                    </a:lnTo>
                    <a:lnTo>
                      <a:pt x="145" y="452"/>
                    </a:lnTo>
                    <a:lnTo>
                      <a:pt x="145" y="444"/>
                    </a:lnTo>
                    <a:lnTo>
                      <a:pt x="145" y="444"/>
                    </a:lnTo>
                    <a:lnTo>
                      <a:pt x="145" y="444"/>
                    </a:lnTo>
                    <a:lnTo>
                      <a:pt x="145" y="444"/>
                    </a:lnTo>
                    <a:lnTo>
                      <a:pt x="145" y="436"/>
                    </a:lnTo>
                    <a:lnTo>
                      <a:pt x="145" y="436"/>
                    </a:lnTo>
                    <a:lnTo>
                      <a:pt x="145" y="436"/>
                    </a:lnTo>
                    <a:lnTo>
                      <a:pt x="137" y="436"/>
                    </a:lnTo>
                    <a:lnTo>
                      <a:pt x="137" y="436"/>
                    </a:lnTo>
                    <a:lnTo>
                      <a:pt x="137" y="436"/>
                    </a:lnTo>
                    <a:lnTo>
                      <a:pt x="137" y="436"/>
                    </a:lnTo>
                    <a:lnTo>
                      <a:pt x="137" y="436"/>
                    </a:lnTo>
                    <a:lnTo>
                      <a:pt x="129" y="436"/>
                    </a:lnTo>
                    <a:lnTo>
                      <a:pt x="129" y="436"/>
                    </a:lnTo>
                    <a:lnTo>
                      <a:pt x="129" y="436"/>
                    </a:lnTo>
                    <a:lnTo>
                      <a:pt x="121" y="436"/>
                    </a:lnTo>
                    <a:lnTo>
                      <a:pt x="121" y="436"/>
                    </a:lnTo>
                    <a:lnTo>
                      <a:pt x="121" y="436"/>
                    </a:lnTo>
                    <a:lnTo>
                      <a:pt x="121" y="444"/>
                    </a:lnTo>
                    <a:lnTo>
                      <a:pt x="121" y="444"/>
                    </a:lnTo>
                    <a:lnTo>
                      <a:pt x="121" y="444"/>
                    </a:lnTo>
                    <a:lnTo>
                      <a:pt x="121" y="444"/>
                    </a:lnTo>
                    <a:lnTo>
                      <a:pt x="121" y="452"/>
                    </a:lnTo>
                    <a:lnTo>
                      <a:pt x="121" y="452"/>
                    </a:lnTo>
                    <a:lnTo>
                      <a:pt x="129" y="452"/>
                    </a:lnTo>
                    <a:lnTo>
                      <a:pt x="129" y="452"/>
                    </a:lnTo>
                    <a:lnTo>
                      <a:pt x="121" y="460"/>
                    </a:lnTo>
                    <a:lnTo>
                      <a:pt x="121" y="460"/>
                    </a:lnTo>
                    <a:lnTo>
                      <a:pt x="121" y="460"/>
                    </a:lnTo>
                    <a:lnTo>
                      <a:pt x="121" y="460"/>
                    </a:lnTo>
                    <a:lnTo>
                      <a:pt x="121" y="460"/>
                    </a:lnTo>
                    <a:lnTo>
                      <a:pt x="121" y="460"/>
                    </a:lnTo>
                    <a:lnTo>
                      <a:pt x="121" y="460"/>
                    </a:lnTo>
                    <a:lnTo>
                      <a:pt x="121" y="460"/>
                    </a:lnTo>
                    <a:lnTo>
                      <a:pt x="121" y="460"/>
                    </a:lnTo>
                    <a:lnTo>
                      <a:pt x="121" y="460"/>
                    </a:lnTo>
                    <a:lnTo>
                      <a:pt x="113" y="460"/>
                    </a:lnTo>
                    <a:lnTo>
                      <a:pt x="113" y="460"/>
                    </a:lnTo>
                    <a:lnTo>
                      <a:pt x="113" y="460"/>
                    </a:lnTo>
                    <a:lnTo>
                      <a:pt x="113" y="452"/>
                    </a:lnTo>
                    <a:lnTo>
                      <a:pt x="113" y="452"/>
                    </a:lnTo>
                    <a:lnTo>
                      <a:pt x="113" y="428"/>
                    </a:lnTo>
                    <a:lnTo>
                      <a:pt x="113" y="420"/>
                    </a:lnTo>
                    <a:lnTo>
                      <a:pt x="113" y="420"/>
                    </a:lnTo>
                    <a:lnTo>
                      <a:pt x="113" y="411"/>
                    </a:lnTo>
                    <a:lnTo>
                      <a:pt x="113" y="411"/>
                    </a:lnTo>
                    <a:lnTo>
                      <a:pt x="113" y="403"/>
                    </a:lnTo>
                    <a:lnTo>
                      <a:pt x="105" y="395"/>
                    </a:lnTo>
                    <a:lnTo>
                      <a:pt x="105" y="387"/>
                    </a:lnTo>
                    <a:lnTo>
                      <a:pt x="105" y="387"/>
                    </a:lnTo>
                    <a:lnTo>
                      <a:pt x="105" y="379"/>
                    </a:lnTo>
                    <a:lnTo>
                      <a:pt x="97" y="379"/>
                    </a:lnTo>
                    <a:lnTo>
                      <a:pt x="97" y="379"/>
                    </a:lnTo>
                    <a:lnTo>
                      <a:pt x="97" y="379"/>
                    </a:lnTo>
                    <a:lnTo>
                      <a:pt x="97" y="379"/>
                    </a:lnTo>
                    <a:lnTo>
                      <a:pt x="97" y="379"/>
                    </a:lnTo>
                    <a:lnTo>
                      <a:pt x="97" y="379"/>
                    </a:lnTo>
                    <a:lnTo>
                      <a:pt x="89" y="371"/>
                    </a:lnTo>
                    <a:lnTo>
                      <a:pt x="89" y="371"/>
                    </a:lnTo>
                    <a:lnTo>
                      <a:pt x="89" y="363"/>
                    </a:lnTo>
                    <a:lnTo>
                      <a:pt x="89" y="363"/>
                    </a:lnTo>
                    <a:lnTo>
                      <a:pt x="89" y="363"/>
                    </a:lnTo>
                    <a:lnTo>
                      <a:pt x="81" y="363"/>
                    </a:lnTo>
                    <a:lnTo>
                      <a:pt x="81" y="355"/>
                    </a:lnTo>
                    <a:lnTo>
                      <a:pt x="81" y="355"/>
                    </a:lnTo>
                    <a:lnTo>
                      <a:pt x="81" y="355"/>
                    </a:lnTo>
                    <a:lnTo>
                      <a:pt x="81" y="355"/>
                    </a:lnTo>
                    <a:lnTo>
                      <a:pt x="81" y="347"/>
                    </a:lnTo>
                    <a:lnTo>
                      <a:pt x="81" y="347"/>
                    </a:lnTo>
                    <a:lnTo>
                      <a:pt x="81" y="347"/>
                    </a:lnTo>
                    <a:lnTo>
                      <a:pt x="81" y="347"/>
                    </a:lnTo>
                    <a:lnTo>
                      <a:pt x="81" y="339"/>
                    </a:lnTo>
                    <a:lnTo>
                      <a:pt x="81" y="339"/>
                    </a:lnTo>
                    <a:lnTo>
                      <a:pt x="81" y="339"/>
                    </a:lnTo>
                    <a:lnTo>
                      <a:pt x="81" y="339"/>
                    </a:lnTo>
                    <a:lnTo>
                      <a:pt x="81" y="331"/>
                    </a:lnTo>
                    <a:lnTo>
                      <a:pt x="81" y="331"/>
                    </a:lnTo>
                    <a:lnTo>
                      <a:pt x="81" y="323"/>
                    </a:lnTo>
                    <a:lnTo>
                      <a:pt x="81" y="323"/>
                    </a:lnTo>
                    <a:lnTo>
                      <a:pt x="81" y="323"/>
                    </a:lnTo>
                    <a:lnTo>
                      <a:pt x="81" y="323"/>
                    </a:lnTo>
                    <a:lnTo>
                      <a:pt x="81" y="323"/>
                    </a:lnTo>
                    <a:lnTo>
                      <a:pt x="73" y="315"/>
                    </a:lnTo>
                    <a:lnTo>
                      <a:pt x="73" y="307"/>
                    </a:lnTo>
                    <a:lnTo>
                      <a:pt x="73" y="307"/>
                    </a:lnTo>
                    <a:lnTo>
                      <a:pt x="73" y="298"/>
                    </a:lnTo>
                    <a:lnTo>
                      <a:pt x="65" y="290"/>
                    </a:lnTo>
                    <a:lnTo>
                      <a:pt x="65" y="290"/>
                    </a:lnTo>
                    <a:lnTo>
                      <a:pt x="65" y="282"/>
                    </a:lnTo>
                    <a:lnTo>
                      <a:pt x="65" y="274"/>
                    </a:lnTo>
                    <a:lnTo>
                      <a:pt x="65" y="274"/>
                    </a:lnTo>
                    <a:lnTo>
                      <a:pt x="57" y="274"/>
                    </a:lnTo>
                    <a:lnTo>
                      <a:pt x="57" y="274"/>
                    </a:lnTo>
                    <a:lnTo>
                      <a:pt x="57" y="274"/>
                    </a:lnTo>
                    <a:lnTo>
                      <a:pt x="57" y="274"/>
                    </a:lnTo>
                    <a:lnTo>
                      <a:pt x="57" y="274"/>
                    </a:lnTo>
                    <a:lnTo>
                      <a:pt x="57" y="274"/>
                    </a:lnTo>
                    <a:lnTo>
                      <a:pt x="57" y="274"/>
                    </a:lnTo>
                    <a:lnTo>
                      <a:pt x="57" y="274"/>
                    </a:lnTo>
                    <a:lnTo>
                      <a:pt x="49" y="266"/>
                    </a:lnTo>
                    <a:lnTo>
                      <a:pt x="49" y="266"/>
                    </a:lnTo>
                    <a:lnTo>
                      <a:pt x="49" y="258"/>
                    </a:lnTo>
                    <a:lnTo>
                      <a:pt x="49" y="258"/>
                    </a:lnTo>
                    <a:lnTo>
                      <a:pt x="49" y="258"/>
                    </a:lnTo>
                    <a:lnTo>
                      <a:pt x="49" y="258"/>
                    </a:lnTo>
                    <a:lnTo>
                      <a:pt x="41" y="258"/>
                    </a:lnTo>
                    <a:lnTo>
                      <a:pt x="41" y="258"/>
                    </a:lnTo>
                    <a:lnTo>
                      <a:pt x="41" y="258"/>
                    </a:lnTo>
                    <a:lnTo>
                      <a:pt x="41" y="258"/>
                    </a:lnTo>
                    <a:lnTo>
                      <a:pt x="41" y="258"/>
                    </a:lnTo>
                    <a:lnTo>
                      <a:pt x="41" y="250"/>
                    </a:lnTo>
                    <a:lnTo>
                      <a:pt x="33" y="250"/>
                    </a:lnTo>
                    <a:lnTo>
                      <a:pt x="33" y="250"/>
                    </a:lnTo>
                    <a:lnTo>
                      <a:pt x="33" y="250"/>
                    </a:lnTo>
                    <a:lnTo>
                      <a:pt x="33" y="250"/>
                    </a:lnTo>
                    <a:lnTo>
                      <a:pt x="25" y="250"/>
                    </a:lnTo>
                    <a:lnTo>
                      <a:pt x="25" y="250"/>
                    </a:lnTo>
                    <a:lnTo>
                      <a:pt x="25" y="250"/>
                    </a:lnTo>
                    <a:lnTo>
                      <a:pt x="25" y="242"/>
                    </a:lnTo>
                    <a:lnTo>
                      <a:pt x="25" y="242"/>
                    </a:lnTo>
                    <a:lnTo>
                      <a:pt x="16" y="242"/>
                    </a:lnTo>
                    <a:lnTo>
                      <a:pt x="16" y="242"/>
                    </a:lnTo>
                    <a:lnTo>
                      <a:pt x="16" y="234"/>
                    </a:lnTo>
                    <a:lnTo>
                      <a:pt x="16" y="234"/>
                    </a:lnTo>
                    <a:lnTo>
                      <a:pt x="16" y="234"/>
                    </a:lnTo>
                    <a:lnTo>
                      <a:pt x="16" y="234"/>
                    </a:lnTo>
                    <a:lnTo>
                      <a:pt x="16" y="234"/>
                    </a:lnTo>
                    <a:lnTo>
                      <a:pt x="16" y="234"/>
                    </a:lnTo>
                    <a:lnTo>
                      <a:pt x="16" y="226"/>
                    </a:lnTo>
                    <a:lnTo>
                      <a:pt x="16" y="226"/>
                    </a:lnTo>
                    <a:lnTo>
                      <a:pt x="16" y="226"/>
                    </a:lnTo>
                    <a:lnTo>
                      <a:pt x="16" y="226"/>
                    </a:lnTo>
                    <a:lnTo>
                      <a:pt x="16" y="226"/>
                    </a:lnTo>
                    <a:lnTo>
                      <a:pt x="16" y="226"/>
                    </a:lnTo>
                    <a:lnTo>
                      <a:pt x="16" y="226"/>
                    </a:lnTo>
                    <a:lnTo>
                      <a:pt x="8" y="218"/>
                    </a:lnTo>
                    <a:lnTo>
                      <a:pt x="16" y="218"/>
                    </a:lnTo>
                    <a:lnTo>
                      <a:pt x="16" y="218"/>
                    </a:lnTo>
                    <a:lnTo>
                      <a:pt x="8" y="218"/>
                    </a:lnTo>
                    <a:lnTo>
                      <a:pt x="16" y="218"/>
                    </a:lnTo>
                    <a:lnTo>
                      <a:pt x="8" y="218"/>
                    </a:lnTo>
                    <a:lnTo>
                      <a:pt x="8" y="210"/>
                    </a:lnTo>
                    <a:lnTo>
                      <a:pt x="8" y="210"/>
                    </a:lnTo>
                    <a:lnTo>
                      <a:pt x="8" y="210"/>
                    </a:lnTo>
                    <a:lnTo>
                      <a:pt x="8" y="202"/>
                    </a:lnTo>
                    <a:lnTo>
                      <a:pt x="8" y="202"/>
                    </a:lnTo>
                    <a:lnTo>
                      <a:pt x="8" y="202"/>
                    </a:lnTo>
                    <a:lnTo>
                      <a:pt x="8" y="202"/>
                    </a:lnTo>
                    <a:lnTo>
                      <a:pt x="8" y="194"/>
                    </a:lnTo>
                    <a:lnTo>
                      <a:pt x="8" y="194"/>
                    </a:lnTo>
                    <a:lnTo>
                      <a:pt x="8" y="194"/>
                    </a:lnTo>
                    <a:lnTo>
                      <a:pt x="8" y="194"/>
                    </a:lnTo>
                    <a:lnTo>
                      <a:pt x="8" y="194"/>
                    </a:lnTo>
                    <a:lnTo>
                      <a:pt x="8" y="186"/>
                    </a:lnTo>
                    <a:lnTo>
                      <a:pt x="8" y="186"/>
                    </a:lnTo>
                    <a:lnTo>
                      <a:pt x="0" y="186"/>
                    </a:lnTo>
                    <a:lnTo>
                      <a:pt x="0" y="186"/>
                    </a:lnTo>
                    <a:lnTo>
                      <a:pt x="0" y="186"/>
                    </a:lnTo>
                    <a:lnTo>
                      <a:pt x="0" y="186"/>
                    </a:lnTo>
                    <a:lnTo>
                      <a:pt x="0" y="186"/>
                    </a:lnTo>
                    <a:lnTo>
                      <a:pt x="0" y="186"/>
                    </a:lnTo>
                    <a:lnTo>
                      <a:pt x="8" y="177"/>
                    </a:lnTo>
                    <a:lnTo>
                      <a:pt x="8" y="177"/>
                    </a:lnTo>
                    <a:lnTo>
                      <a:pt x="8" y="177"/>
                    </a:lnTo>
                    <a:lnTo>
                      <a:pt x="8" y="177"/>
                    </a:lnTo>
                    <a:lnTo>
                      <a:pt x="8" y="169"/>
                    </a:lnTo>
                    <a:lnTo>
                      <a:pt x="8" y="169"/>
                    </a:lnTo>
                    <a:lnTo>
                      <a:pt x="8" y="169"/>
                    </a:lnTo>
                    <a:lnTo>
                      <a:pt x="8" y="169"/>
                    </a:lnTo>
                    <a:lnTo>
                      <a:pt x="8" y="169"/>
                    </a:lnTo>
                    <a:lnTo>
                      <a:pt x="8" y="161"/>
                    </a:lnTo>
                    <a:lnTo>
                      <a:pt x="8" y="161"/>
                    </a:lnTo>
                    <a:lnTo>
                      <a:pt x="8" y="161"/>
                    </a:lnTo>
                    <a:lnTo>
                      <a:pt x="16" y="161"/>
                    </a:lnTo>
                    <a:lnTo>
                      <a:pt x="8" y="153"/>
                    </a:lnTo>
                    <a:lnTo>
                      <a:pt x="8" y="153"/>
                    </a:lnTo>
                    <a:lnTo>
                      <a:pt x="8" y="153"/>
                    </a:lnTo>
                    <a:lnTo>
                      <a:pt x="16" y="153"/>
                    </a:lnTo>
                    <a:lnTo>
                      <a:pt x="16" y="153"/>
                    </a:lnTo>
                    <a:lnTo>
                      <a:pt x="16" y="153"/>
                    </a:lnTo>
                    <a:lnTo>
                      <a:pt x="16" y="153"/>
                    </a:lnTo>
                    <a:lnTo>
                      <a:pt x="16" y="153"/>
                    </a:lnTo>
                    <a:lnTo>
                      <a:pt x="16" y="145"/>
                    </a:lnTo>
                    <a:lnTo>
                      <a:pt x="16" y="145"/>
                    </a:lnTo>
                    <a:lnTo>
                      <a:pt x="16" y="153"/>
                    </a:lnTo>
                    <a:lnTo>
                      <a:pt x="16" y="145"/>
                    </a:lnTo>
                    <a:lnTo>
                      <a:pt x="16" y="145"/>
                    </a:lnTo>
                    <a:lnTo>
                      <a:pt x="16" y="145"/>
                    </a:lnTo>
                    <a:lnTo>
                      <a:pt x="16" y="145"/>
                    </a:lnTo>
                    <a:lnTo>
                      <a:pt x="16" y="145"/>
                    </a:lnTo>
                    <a:lnTo>
                      <a:pt x="8" y="145"/>
                    </a:lnTo>
                    <a:lnTo>
                      <a:pt x="8" y="145"/>
                    </a:lnTo>
                    <a:lnTo>
                      <a:pt x="8" y="145"/>
                    </a:lnTo>
                    <a:lnTo>
                      <a:pt x="8" y="145"/>
                    </a:lnTo>
                    <a:lnTo>
                      <a:pt x="8" y="137"/>
                    </a:lnTo>
                    <a:lnTo>
                      <a:pt x="8" y="137"/>
                    </a:lnTo>
                    <a:lnTo>
                      <a:pt x="8" y="137"/>
                    </a:lnTo>
                    <a:lnTo>
                      <a:pt x="0" y="137"/>
                    </a:lnTo>
                    <a:lnTo>
                      <a:pt x="0" y="137"/>
                    </a:lnTo>
                    <a:lnTo>
                      <a:pt x="0" y="137"/>
                    </a:lnTo>
                    <a:lnTo>
                      <a:pt x="0" y="137"/>
                    </a:lnTo>
                    <a:lnTo>
                      <a:pt x="8" y="129"/>
                    </a:lnTo>
                    <a:lnTo>
                      <a:pt x="8" y="129"/>
                    </a:lnTo>
                    <a:lnTo>
                      <a:pt x="8" y="129"/>
                    </a:lnTo>
                    <a:lnTo>
                      <a:pt x="8" y="129"/>
                    </a:lnTo>
                    <a:lnTo>
                      <a:pt x="8" y="129"/>
                    </a:lnTo>
                    <a:lnTo>
                      <a:pt x="16" y="129"/>
                    </a:lnTo>
                    <a:lnTo>
                      <a:pt x="16" y="129"/>
                    </a:lnTo>
                    <a:lnTo>
                      <a:pt x="16" y="129"/>
                    </a:lnTo>
                    <a:lnTo>
                      <a:pt x="16" y="129"/>
                    </a:lnTo>
                    <a:lnTo>
                      <a:pt x="25" y="129"/>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41" y="137"/>
                    </a:lnTo>
                    <a:lnTo>
                      <a:pt x="41" y="137"/>
                    </a:lnTo>
                    <a:lnTo>
                      <a:pt x="41" y="145"/>
                    </a:lnTo>
                    <a:lnTo>
                      <a:pt x="49" y="145"/>
                    </a:lnTo>
                    <a:lnTo>
                      <a:pt x="49" y="145"/>
                    </a:lnTo>
                    <a:lnTo>
                      <a:pt x="49" y="145"/>
                    </a:lnTo>
                    <a:lnTo>
                      <a:pt x="49" y="145"/>
                    </a:lnTo>
                    <a:lnTo>
                      <a:pt x="49" y="145"/>
                    </a:lnTo>
                    <a:lnTo>
                      <a:pt x="49" y="145"/>
                    </a:lnTo>
                    <a:lnTo>
                      <a:pt x="49" y="145"/>
                    </a:lnTo>
                    <a:lnTo>
                      <a:pt x="57" y="145"/>
                    </a:lnTo>
                    <a:lnTo>
                      <a:pt x="65" y="153"/>
                    </a:lnTo>
                    <a:lnTo>
                      <a:pt x="65" y="153"/>
                    </a:lnTo>
                    <a:lnTo>
                      <a:pt x="65" y="153"/>
                    </a:lnTo>
                    <a:lnTo>
                      <a:pt x="65" y="153"/>
                    </a:lnTo>
                    <a:lnTo>
                      <a:pt x="73" y="153"/>
                    </a:lnTo>
                    <a:lnTo>
                      <a:pt x="73" y="153"/>
                    </a:lnTo>
                    <a:lnTo>
                      <a:pt x="73" y="153"/>
                    </a:lnTo>
                    <a:lnTo>
                      <a:pt x="73" y="153"/>
                    </a:lnTo>
                    <a:lnTo>
                      <a:pt x="73" y="153"/>
                    </a:lnTo>
                    <a:lnTo>
                      <a:pt x="81" y="153"/>
                    </a:lnTo>
                    <a:lnTo>
                      <a:pt x="81" y="153"/>
                    </a:lnTo>
                    <a:lnTo>
                      <a:pt x="81" y="153"/>
                    </a:lnTo>
                    <a:lnTo>
                      <a:pt x="81" y="161"/>
                    </a:lnTo>
                    <a:lnTo>
                      <a:pt x="89" y="161"/>
                    </a:lnTo>
                    <a:lnTo>
                      <a:pt x="89" y="161"/>
                    </a:lnTo>
                    <a:lnTo>
                      <a:pt x="89" y="161"/>
                    </a:lnTo>
                    <a:lnTo>
                      <a:pt x="89" y="161"/>
                    </a:lnTo>
                    <a:lnTo>
                      <a:pt x="89" y="161"/>
                    </a:lnTo>
                    <a:lnTo>
                      <a:pt x="97" y="161"/>
                    </a:lnTo>
                    <a:lnTo>
                      <a:pt x="97" y="161"/>
                    </a:lnTo>
                    <a:lnTo>
                      <a:pt x="97" y="161"/>
                    </a:lnTo>
                    <a:lnTo>
                      <a:pt x="97" y="161"/>
                    </a:lnTo>
                    <a:lnTo>
                      <a:pt x="105" y="161"/>
                    </a:lnTo>
                    <a:lnTo>
                      <a:pt x="105" y="161"/>
                    </a:lnTo>
                    <a:lnTo>
                      <a:pt x="105" y="161"/>
                    </a:lnTo>
                    <a:lnTo>
                      <a:pt x="105" y="161"/>
                    </a:lnTo>
                    <a:lnTo>
                      <a:pt x="105" y="161"/>
                    </a:lnTo>
                    <a:lnTo>
                      <a:pt x="105" y="161"/>
                    </a:lnTo>
                    <a:lnTo>
                      <a:pt x="113" y="169"/>
                    </a:lnTo>
                    <a:lnTo>
                      <a:pt x="113" y="169"/>
                    </a:lnTo>
                    <a:lnTo>
                      <a:pt x="121" y="169"/>
                    </a:lnTo>
                    <a:lnTo>
                      <a:pt x="121" y="169"/>
                    </a:lnTo>
                    <a:lnTo>
                      <a:pt x="129" y="169"/>
                    </a:lnTo>
                    <a:lnTo>
                      <a:pt x="129" y="169"/>
                    </a:lnTo>
                    <a:lnTo>
                      <a:pt x="129" y="177"/>
                    </a:lnTo>
                    <a:lnTo>
                      <a:pt x="129" y="169"/>
                    </a:lnTo>
                    <a:lnTo>
                      <a:pt x="129" y="177"/>
                    </a:lnTo>
                    <a:lnTo>
                      <a:pt x="129" y="177"/>
                    </a:lnTo>
                    <a:lnTo>
                      <a:pt x="129" y="177"/>
                    </a:lnTo>
                    <a:lnTo>
                      <a:pt x="129" y="177"/>
                    </a:lnTo>
                    <a:lnTo>
                      <a:pt x="137" y="177"/>
                    </a:lnTo>
                    <a:lnTo>
                      <a:pt x="137" y="177"/>
                    </a:lnTo>
                    <a:lnTo>
                      <a:pt x="145" y="186"/>
                    </a:lnTo>
                    <a:lnTo>
                      <a:pt x="154" y="186"/>
                    </a:lnTo>
                    <a:lnTo>
                      <a:pt x="154" y="186"/>
                    </a:lnTo>
                    <a:lnTo>
                      <a:pt x="154" y="186"/>
                    </a:lnTo>
                    <a:lnTo>
                      <a:pt x="154" y="186"/>
                    </a:lnTo>
                    <a:lnTo>
                      <a:pt x="162" y="186"/>
                    </a:lnTo>
                    <a:lnTo>
                      <a:pt x="162" y="186"/>
                    </a:lnTo>
                    <a:lnTo>
                      <a:pt x="162" y="186"/>
                    </a:lnTo>
                    <a:lnTo>
                      <a:pt x="170" y="186"/>
                    </a:lnTo>
                    <a:lnTo>
                      <a:pt x="178" y="186"/>
                    </a:lnTo>
                    <a:lnTo>
                      <a:pt x="178" y="186"/>
                    </a:lnTo>
                    <a:lnTo>
                      <a:pt x="178" y="186"/>
                    </a:lnTo>
                    <a:lnTo>
                      <a:pt x="186" y="186"/>
                    </a:lnTo>
                    <a:lnTo>
                      <a:pt x="186" y="186"/>
                    </a:lnTo>
                    <a:lnTo>
                      <a:pt x="186" y="186"/>
                    </a:lnTo>
                    <a:lnTo>
                      <a:pt x="186" y="186"/>
                    </a:lnTo>
                    <a:lnTo>
                      <a:pt x="194" y="186"/>
                    </a:lnTo>
                    <a:lnTo>
                      <a:pt x="202" y="186"/>
                    </a:lnTo>
                    <a:lnTo>
                      <a:pt x="202" y="186"/>
                    </a:lnTo>
                    <a:lnTo>
                      <a:pt x="202" y="186"/>
                    </a:lnTo>
                    <a:lnTo>
                      <a:pt x="210" y="186"/>
                    </a:lnTo>
                    <a:lnTo>
                      <a:pt x="210" y="186"/>
                    </a:lnTo>
                    <a:lnTo>
                      <a:pt x="210" y="186"/>
                    </a:lnTo>
                    <a:lnTo>
                      <a:pt x="210" y="186"/>
                    </a:lnTo>
                    <a:lnTo>
                      <a:pt x="210" y="186"/>
                    </a:lnTo>
                    <a:lnTo>
                      <a:pt x="210" y="186"/>
                    </a:lnTo>
                    <a:lnTo>
                      <a:pt x="218" y="186"/>
                    </a:lnTo>
                    <a:lnTo>
                      <a:pt x="218" y="186"/>
                    </a:lnTo>
                    <a:lnTo>
                      <a:pt x="218" y="186"/>
                    </a:lnTo>
                    <a:lnTo>
                      <a:pt x="226" y="186"/>
                    </a:lnTo>
                    <a:lnTo>
                      <a:pt x="226" y="186"/>
                    </a:lnTo>
                    <a:lnTo>
                      <a:pt x="226" y="186"/>
                    </a:lnTo>
                    <a:lnTo>
                      <a:pt x="226" y="186"/>
                    </a:lnTo>
                    <a:lnTo>
                      <a:pt x="234" y="194"/>
                    </a:lnTo>
                    <a:lnTo>
                      <a:pt x="234" y="194"/>
                    </a:lnTo>
                    <a:lnTo>
                      <a:pt x="234" y="186"/>
                    </a:lnTo>
                    <a:lnTo>
                      <a:pt x="234" y="186"/>
                    </a:lnTo>
                    <a:lnTo>
                      <a:pt x="242" y="186"/>
                    </a:lnTo>
                    <a:lnTo>
                      <a:pt x="242" y="186"/>
                    </a:lnTo>
                    <a:lnTo>
                      <a:pt x="242" y="186"/>
                    </a:lnTo>
                    <a:lnTo>
                      <a:pt x="242" y="186"/>
                    </a:lnTo>
                    <a:lnTo>
                      <a:pt x="242" y="194"/>
                    </a:lnTo>
                    <a:lnTo>
                      <a:pt x="242" y="194"/>
                    </a:lnTo>
                    <a:lnTo>
                      <a:pt x="242" y="186"/>
                    </a:lnTo>
                    <a:lnTo>
                      <a:pt x="242" y="186"/>
                    </a:lnTo>
                    <a:lnTo>
                      <a:pt x="242" y="186"/>
                    </a:lnTo>
                    <a:lnTo>
                      <a:pt x="250" y="194"/>
                    </a:lnTo>
                    <a:lnTo>
                      <a:pt x="250" y="194"/>
                    </a:lnTo>
                    <a:lnTo>
                      <a:pt x="258" y="194"/>
                    </a:lnTo>
                    <a:lnTo>
                      <a:pt x="258" y="186"/>
                    </a:lnTo>
                    <a:lnTo>
                      <a:pt x="266" y="186"/>
                    </a:lnTo>
                    <a:lnTo>
                      <a:pt x="266" y="186"/>
                    </a:lnTo>
                    <a:lnTo>
                      <a:pt x="274" y="186"/>
                    </a:lnTo>
                    <a:lnTo>
                      <a:pt x="274" y="186"/>
                    </a:lnTo>
                    <a:lnTo>
                      <a:pt x="274" y="186"/>
                    </a:lnTo>
                    <a:lnTo>
                      <a:pt x="266" y="194"/>
                    </a:lnTo>
                    <a:lnTo>
                      <a:pt x="258" y="194"/>
                    </a:lnTo>
                    <a:lnTo>
                      <a:pt x="258" y="194"/>
                    </a:lnTo>
                    <a:lnTo>
                      <a:pt x="258" y="194"/>
                    </a:lnTo>
                    <a:lnTo>
                      <a:pt x="266" y="194"/>
                    </a:lnTo>
                    <a:lnTo>
                      <a:pt x="266" y="194"/>
                    </a:lnTo>
                    <a:lnTo>
                      <a:pt x="274" y="194"/>
                    </a:lnTo>
                    <a:lnTo>
                      <a:pt x="274" y="194"/>
                    </a:lnTo>
                    <a:lnTo>
                      <a:pt x="274" y="194"/>
                    </a:lnTo>
                    <a:lnTo>
                      <a:pt x="274" y="194"/>
                    </a:lnTo>
                    <a:lnTo>
                      <a:pt x="282" y="194"/>
                    </a:lnTo>
                    <a:lnTo>
                      <a:pt x="282" y="194"/>
                    </a:lnTo>
                    <a:lnTo>
                      <a:pt x="291" y="194"/>
                    </a:lnTo>
                    <a:lnTo>
                      <a:pt x="291" y="194"/>
                    </a:lnTo>
                    <a:lnTo>
                      <a:pt x="291" y="194"/>
                    </a:lnTo>
                    <a:lnTo>
                      <a:pt x="291" y="194"/>
                    </a:lnTo>
                    <a:lnTo>
                      <a:pt x="299" y="194"/>
                    </a:lnTo>
                    <a:lnTo>
                      <a:pt x="299" y="194"/>
                    </a:lnTo>
                    <a:lnTo>
                      <a:pt x="299" y="194"/>
                    </a:lnTo>
                    <a:lnTo>
                      <a:pt x="299" y="194"/>
                    </a:lnTo>
                    <a:lnTo>
                      <a:pt x="307" y="194"/>
                    </a:lnTo>
                    <a:lnTo>
                      <a:pt x="307" y="194"/>
                    </a:lnTo>
                    <a:lnTo>
                      <a:pt x="315" y="186"/>
                    </a:lnTo>
                    <a:lnTo>
                      <a:pt x="323" y="186"/>
                    </a:lnTo>
                    <a:lnTo>
                      <a:pt x="323" y="186"/>
                    </a:lnTo>
                    <a:lnTo>
                      <a:pt x="323" y="177"/>
                    </a:lnTo>
                    <a:lnTo>
                      <a:pt x="331" y="177"/>
                    </a:lnTo>
                    <a:lnTo>
                      <a:pt x="331" y="177"/>
                    </a:lnTo>
                    <a:lnTo>
                      <a:pt x="331" y="177"/>
                    </a:lnTo>
                    <a:lnTo>
                      <a:pt x="331" y="177"/>
                    </a:lnTo>
                    <a:lnTo>
                      <a:pt x="331" y="177"/>
                    </a:lnTo>
                    <a:lnTo>
                      <a:pt x="331" y="177"/>
                    </a:lnTo>
                    <a:lnTo>
                      <a:pt x="331" y="177"/>
                    </a:lnTo>
                    <a:lnTo>
                      <a:pt x="331" y="177"/>
                    </a:lnTo>
                    <a:lnTo>
                      <a:pt x="331" y="177"/>
                    </a:lnTo>
                    <a:lnTo>
                      <a:pt x="331" y="186"/>
                    </a:lnTo>
                    <a:lnTo>
                      <a:pt x="323" y="186"/>
                    </a:lnTo>
                    <a:lnTo>
                      <a:pt x="323" y="186"/>
                    </a:lnTo>
                    <a:lnTo>
                      <a:pt x="323" y="186"/>
                    </a:lnTo>
                    <a:lnTo>
                      <a:pt x="323" y="186"/>
                    </a:lnTo>
                    <a:lnTo>
                      <a:pt x="323" y="186"/>
                    </a:lnTo>
                    <a:lnTo>
                      <a:pt x="315" y="186"/>
                    </a:lnTo>
                    <a:lnTo>
                      <a:pt x="323" y="186"/>
                    </a:lnTo>
                    <a:lnTo>
                      <a:pt x="323" y="186"/>
                    </a:lnTo>
                    <a:lnTo>
                      <a:pt x="323" y="186"/>
                    </a:lnTo>
                    <a:lnTo>
                      <a:pt x="323" y="186"/>
                    </a:lnTo>
                    <a:lnTo>
                      <a:pt x="323" y="186"/>
                    </a:lnTo>
                    <a:lnTo>
                      <a:pt x="323" y="186"/>
                    </a:lnTo>
                    <a:lnTo>
                      <a:pt x="323" y="186"/>
                    </a:lnTo>
                    <a:lnTo>
                      <a:pt x="331" y="186"/>
                    </a:lnTo>
                    <a:lnTo>
                      <a:pt x="331" y="186"/>
                    </a:lnTo>
                    <a:lnTo>
                      <a:pt x="331" y="186"/>
                    </a:lnTo>
                    <a:lnTo>
                      <a:pt x="331" y="186"/>
                    </a:lnTo>
                    <a:lnTo>
                      <a:pt x="331" y="186"/>
                    </a:lnTo>
                    <a:lnTo>
                      <a:pt x="339" y="194"/>
                    </a:lnTo>
                    <a:lnTo>
                      <a:pt x="339" y="194"/>
                    </a:lnTo>
                    <a:lnTo>
                      <a:pt x="347" y="194"/>
                    </a:lnTo>
                    <a:lnTo>
                      <a:pt x="347" y="202"/>
                    </a:lnTo>
                    <a:lnTo>
                      <a:pt x="347" y="210"/>
                    </a:lnTo>
                    <a:lnTo>
                      <a:pt x="347" y="210"/>
                    </a:lnTo>
                    <a:lnTo>
                      <a:pt x="347" y="210"/>
                    </a:lnTo>
                    <a:lnTo>
                      <a:pt x="347" y="218"/>
                    </a:lnTo>
                    <a:lnTo>
                      <a:pt x="355" y="218"/>
                    </a:lnTo>
                    <a:lnTo>
                      <a:pt x="355" y="218"/>
                    </a:lnTo>
                    <a:lnTo>
                      <a:pt x="355" y="218"/>
                    </a:lnTo>
                    <a:lnTo>
                      <a:pt x="355" y="210"/>
                    </a:lnTo>
                    <a:lnTo>
                      <a:pt x="355" y="210"/>
                    </a:lnTo>
                    <a:lnTo>
                      <a:pt x="355" y="210"/>
                    </a:lnTo>
                    <a:lnTo>
                      <a:pt x="355" y="202"/>
                    </a:lnTo>
                    <a:lnTo>
                      <a:pt x="347" y="202"/>
                    </a:lnTo>
                    <a:lnTo>
                      <a:pt x="347" y="202"/>
                    </a:lnTo>
                    <a:lnTo>
                      <a:pt x="347" y="202"/>
                    </a:lnTo>
                    <a:lnTo>
                      <a:pt x="347" y="202"/>
                    </a:lnTo>
                    <a:lnTo>
                      <a:pt x="355" y="202"/>
                    </a:lnTo>
                    <a:lnTo>
                      <a:pt x="355" y="202"/>
                    </a:lnTo>
                    <a:lnTo>
                      <a:pt x="363" y="202"/>
                    </a:lnTo>
                    <a:lnTo>
                      <a:pt x="363" y="202"/>
                    </a:lnTo>
                    <a:lnTo>
                      <a:pt x="363" y="202"/>
                    </a:lnTo>
                    <a:lnTo>
                      <a:pt x="371" y="202"/>
                    </a:lnTo>
                    <a:lnTo>
                      <a:pt x="371" y="202"/>
                    </a:lnTo>
                    <a:lnTo>
                      <a:pt x="371" y="202"/>
                    </a:lnTo>
                    <a:lnTo>
                      <a:pt x="371" y="202"/>
                    </a:lnTo>
                    <a:lnTo>
                      <a:pt x="371" y="210"/>
                    </a:lnTo>
                    <a:lnTo>
                      <a:pt x="371" y="210"/>
                    </a:lnTo>
                    <a:lnTo>
                      <a:pt x="371" y="210"/>
                    </a:lnTo>
                    <a:lnTo>
                      <a:pt x="371" y="210"/>
                    </a:lnTo>
                    <a:lnTo>
                      <a:pt x="379" y="210"/>
                    </a:lnTo>
                    <a:lnTo>
                      <a:pt x="379" y="210"/>
                    </a:lnTo>
                    <a:lnTo>
                      <a:pt x="379" y="210"/>
                    </a:lnTo>
                    <a:lnTo>
                      <a:pt x="379" y="210"/>
                    </a:lnTo>
                    <a:lnTo>
                      <a:pt x="387" y="218"/>
                    </a:lnTo>
                    <a:lnTo>
                      <a:pt x="387" y="218"/>
                    </a:lnTo>
                    <a:lnTo>
                      <a:pt x="387" y="218"/>
                    </a:lnTo>
                    <a:lnTo>
                      <a:pt x="379" y="218"/>
                    </a:lnTo>
                    <a:lnTo>
                      <a:pt x="379" y="218"/>
                    </a:lnTo>
                    <a:lnTo>
                      <a:pt x="379" y="218"/>
                    </a:lnTo>
                    <a:lnTo>
                      <a:pt x="379" y="226"/>
                    </a:lnTo>
                    <a:lnTo>
                      <a:pt x="379" y="226"/>
                    </a:lnTo>
                    <a:lnTo>
                      <a:pt x="379" y="226"/>
                    </a:lnTo>
                    <a:lnTo>
                      <a:pt x="379" y="226"/>
                    </a:lnTo>
                    <a:lnTo>
                      <a:pt x="387" y="226"/>
                    </a:lnTo>
                    <a:lnTo>
                      <a:pt x="387" y="218"/>
                    </a:lnTo>
                    <a:lnTo>
                      <a:pt x="387" y="218"/>
                    </a:lnTo>
                    <a:lnTo>
                      <a:pt x="387" y="218"/>
                    </a:lnTo>
                    <a:lnTo>
                      <a:pt x="387" y="218"/>
                    </a:lnTo>
                    <a:lnTo>
                      <a:pt x="387" y="218"/>
                    </a:lnTo>
                    <a:lnTo>
                      <a:pt x="387" y="210"/>
                    </a:lnTo>
                    <a:lnTo>
                      <a:pt x="387" y="210"/>
                    </a:lnTo>
                    <a:lnTo>
                      <a:pt x="387" y="210"/>
                    </a:lnTo>
                    <a:lnTo>
                      <a:pt x="387" y="210"/>
                    </a:lnTo>
                    <a:lnTo>
                      <a:pt x="387" y="210"/>
                    </a:lnTo>
                    <a:lnTo>
                      <a:pt x="387" y="210"/>
                    </a:lnTo>
                    <a:lnTo>
                      <a:pt x="379" y="202"/>
                    </a:lnTo>
                    <a:lnTo>
                      <a:pt x="379" y="202"/>
                    </a:lnTo>
                    <a:lnTo>
                      <a:pt x="379" y="202"/>
                    </a:lnTo>
                    <a:lnTo>
                      <a:pt x="379" y="202"/>
                    </a:lnTo>
                    <a:lnTo>
                      <a:pt x="379" y="202"/>
                    </a:lnTo>
                    <a:lnTo>
                      <a:pt x="379" y="202"/>
                    </a:lnTo>
                    <a:lnTo>
                      <a:pt x="379" y="202"/>
                    </a:lnTo>
                    <a:lnTo>
                      <a:pt x="379" y="194"/>
                    </a:lnTo>
                    <a:lnTo>
                      <a:pt x="387" y="194"/>
                    </a:lnTo>
                    <a:lnTo>
                      <a:pt x="387" y="194"/>
                    </a:lnTo>
                    <a:lnTo>
                      <a:pt x="387" y="194"/>
                    </a:lnTo>
                    <a:lnTo>
                      <a:pt x="395" y="194"/>
                    </a:lnTo>
                    <a:lnTo>
                      <a:pt x="395" y="194"/>
                    </a:lnTo>
                    <a:lnTo>
                      <a:pt x="395" y="186"/>
                    </a:lnTo>
                    <a:lnTo>
                      <a:pt x="403" y="186"/>
                    </a:lnTo>
                    <a:lnTo>
                      <a:pt x="403" y="186"/>
                    </a:lnTo>
                    <a:lnTo>
                      <a:pt x="403" y="194"/>
                    </a:lnTo>
                    <a:lnTo>
                      <a:pt x="403" y="194"/>
                    </a:lnTo>
                    <a:lnTo>
                      <a:pt x="403" y="194"/>
                    </a:lnTo>
                    <a:lnTo>
                      <a:pt x="403" y="194"/>
                    </a:lnTo>
                    <a:lnTo>
                      <a:pt x="403" y="194"/>
                    </a:lnTo>
                    <a:lnTo>
                      <a:pt x="403" y="194"/>
                    </a:lnTo>
                    <a:lnTo>
                      <a:pt x="403" y="194"/>
                    </a:lnTo>
                    <a:lnTo>
                      <a:pt x="395" y="202"/>
                    </a:lnTo>
                    <a:lnTo>
                      <a:pt x="395" y="202"/>
                    </a:lnTo>
                    <a:lnTo>
                      <a:pt x="395" y="202"/>
                    </a:lnTo>
                    <a:lnTo>
                      <a:pt x="395" y="202"/>
                    </a:lnTo>
                    <a:lnTo>
                      <a:pt x="395" y="202"/>
                    </a:lnTo>
                    <a:lnTo>
                      <a:pt x="395" y="202"/>
                    </a:lnTo>
                    <a:lnTo>
                      <a:pt x="395" y="202"/>
                    </a:lnTo>
                    <a:lnTo>
                      <a:pt x="395" y="202"/>
                    </a:lnTo>
                    <a:lnTo>
                      <a:pt x="395" y="202"/>
                    </a:lnTo>
                    <a:lnTo>
                      <a:pt x="395" y="202"/>
                    </a:lnTo>
                    <a:lnTo>
                      <a:pt x="403" y="210"/>
                    </a:lnTo>
                    <a:lnTo>
                      <a:pt x="403" y="210"/>
                    </a:lnTo>
                    <a:lnTo>
                      <a:pt x="403" y="210"/>
                    </a:lnTo>
                    <a:lnTo>
                      <a:pt x="403" y="210"/>
                    </a:lnTo>
                    <a:lnTo>
                      <a:pt x="403" y="210"/>
                    </a:lnTo>
                    <a:lnTo>
                      <a:pt x="403" y="210"/>
                    </a:lnTo>
                    <a:lnTo>
                      <a:pt x="403" y="210"/>
                    </a:lnTo>
                    <a:lnTo>
                      <a:pt x="403" y="210"/>
                    </a:lnTo>
                    <a:lnTo>
                      <a:pt x="403" y="210"/>
                    </a:lnTo>
                    <a:lnTo>
                      <a:pt x="403" y="210"/>
                    </a:lnTo>
                    <a:lnTo>
                      <a:pt x="403" y="218"/>
                    </a:lnTo>
                    <a:lnTo>
                      <a:pt x="403" y="218"/>
                    </a:lnTo>
                    <a:lnTo>
                      <a:pt x="411" y="210"/>
                    </a:lnTo>
                    <a:lnTo>
                      <a:pt x="411" y="210"/>
                    </a:lnTo>
                    <a:lnTo>
                      <a:pt x="411" y="218"/>
                    </a:lnTo>
                    <a:lnTo>
                      <a:pt x="411" y="218"/>
                    </a:lnTo>
                    <a:lnTo>
                      <a:pt x="411" y="218"/>
                    </a:lnTo>
                    <a:lnTo>
                      <a:pt x="411" y="226"/>
                    </a:lnTo>
                    <a:lnTo>
                      <a:pt x="411" y="226"/>
                    </a:lnTo>
                    <a:lnTo>
                      <a:pt x="411" y="226"/>
                    </a:lnTo>
                    <a:lnTo>
                      <a:pt x="420" y="226"/>
                    </a:lnTo>
                    <a:lnTo>
                      <a:pt x="420" y="226"/>
                    </a:lnTo>
                    <a:lnTo>
                      <a:pt x="420" y="226"/>
                    </a:lnTo>
                    <a:lnTo>
                      <a:pt x="420" y="226"/>
                    </a:lnTo>
                    <a:lnTo>
                      <a:pt x="420" y="226"/>
                    </a:lnTo>
                    <a:lnTo>
                      <a:pt x="420" y="234"/>
                    </a:lnTo>
                    <a:lnTo>
                      <a:pt x="420" y="234"/>
                    </a:lnTo>
                    <a:lnTo>
                      <a:pt x="420" y="234"/>
                    </a:lnTo>
                    <a:lnTo>
                      <a:pt x="420" y="226"/>
                    </a:lnTo>
                    <a:lnTo>
                      <a:pt x="420" y="226"/>
                    </a:lnTo>
                    <a:lnTo>
                      <a:pt x="420" y="234"/>
                    </a:lnTo>
                    <a:lnTo>
                      <a:pt x="420" y="234"/>
                    </a:lnTo>
                    <a:lnTo>
                      <a:pt x="420" y="234"/>
                    </a:lnTo>
                    <a:lnTo>
                      <a:pt x="420" y="234"/>
                    </a:lnTo>
                    <a:lnTo>
                      <a:pt x="420" y="242"/>
                    </a:lnTo>
                    <a:lnTo>
                      <a:pt x="420" y="234"/>
                    </a:lnTo>
                    <a:lnTo>
                      <a:pt x="411" y="242"/>
                    </a:lnTo>
                    <a:lnTo>
                      <a:pt x="411" y="242"/>
                    </a:lnTo>
                    <a:lnTo>
                      <a:pt x="420" y="242"/>
                    </a:lnTo>
                    <a:lnTo>
                      <a:pt x="420" y="242"/>
                    </a:lnTo>
                    <a:lnTo>
                      <a:pt x="420" y="242"/>
                    </a:lnTo>
                    <a:lnTo>
                      <a:pt x="420" y="234"/>
                    </a:lnTo>
                    <a:lnTo>
                      <a:pt x="420" y="234"/>
                    </a:lnTo>
                    <a:lnTo>
                      <a:pt x="428" y="234"/>
                    </a:lnTo>
                    <a:lnTo>
                      <a:pt x="428" y="234"/>
                    </a:lnTo>
                    <a:lnTo>
                      <a:pt x="428" y="234"/>
                    </a:lnTo>
                    <a:lnTo>
                      <a:pt x="428" y="242"/>
                    </a:lnTo>
                    <a:lnTo>
                      <a:pt x="428" y="242"/>
                    </a:lnTo>
                    <a:lnTo>
                      <a:pt x="428" y="242"/>
                    </a:lnTo>
                    <a:lnTo>
                      <a:pt x="428" y="242"/>
                    </a:lnTo>
                    <a:lnTo>
                      <a:pt x="436" y="242"/>
                    </a:lnTo>
                    <a:lnTo>
                      <a:pt x="436" y="242"/>
                    </a:lnTo>
                    <a:lnTo>
                      <a:pt x="436" y="242"/>
                    </a:lnTo>
                    <a:lnTo>
                      <a:pt x="436" y="250"/>
                    </a:lnTo>
                    <a:lnTo>
                      <a:pt x="436" y="250"/>
                    </a:lnTo>
                    <a:lnTo>
                      <a:pt x="436" y="250"/>
                    </a:lnTo>
                    <a:lnTo>
                      <a:pt x="436" y="250"/>
                    </a:lnTo>
                    <a:lnTo>
                      <a:pt x="428" y="242"/>
                    </a:lnTo>
                    <a:lnTo>
                      <a:pt x="428" y="250"/>
                    </a:lnTo>
                    <a:lnTo>
                      <a:pt x="428" y="250"/>
                    </a:lnTo>
                    <a:lnTo>
                      <a:pt x="428" y="250"/>
                    </a:lnTo>
                    <a:lnTo>
                      <a:pt x="428" y="250"/>
                    </a:lnTo>
                    <a:lnTo>
                      <a:pt x="420" y="250"/>
                    </a:lnTo>
                    <a:lnTo>
                      <a:pt x="420" y="250"/>
                    </a:lnTo>
                    <a:lnTo>
                      <a:pt x="420" y="250"/>
                    </a:lnTo>
                    <a:lnTo>
                      <a:pt x="420" y="250"/>
                    </a:lnTo>
                    <a:lnTo>
                      <a:pt x="420" y="250"/>
                    </a:lnTo>
                    <a:lnTo>
                      <a:pt x="420" y="258"/>
                    </a:lnTo>
                    <a:lnTo>
                      <a:pt x="420" y="258"/>
                    </a:lnTo>
                    <a:lnTo>
                      <a:pt x="420" y="258"/>
                    </a:lnTo>
                    <a:lnTo>
                      <a:pt x="420" y="258"/>
                    </a:lnTo>
                    <a:lnTo>
                      <a:pt x="411" y="258"/>
                    </a:lnTo>
                    <a:lnTo>
                      <a:pt x="411" y="266"/>
                    </a:lnTo>
                    <a:lnTo>
                      <a:pt x="411" y="266"/>
                    </a:lnTo>
                    <a:lnTo>
                      <a:pt x="403" y="266"/>
                    </a:lnTo>
                    <a:lnTo>
                      <a:pt x="403" y="266"/>
                    </a:lnTo>
                    <a:lnTo>
                      <a:pt x="403" y="274"/>
                    </a:lnTo>
                    <a:lnTo>
                      <a:pt x="403" y="274"/>
                    </a:lnTo>
                    <a:lnTo>
                      <a:pt x="403" y="274"/>
                    </a:lnTo>
                    <a:lnTo>
                      <a:pt x="403" y="282"/>
                    </a:lnTo>
                    <a:lnTo>
                      <a:pt x="403" y="282"/>
                    </a:lnTo>
                    <a:lnTo>
                      <a:pt x="395" y="282"/>
                    </a:lnTo>
                    <a:lnTo>
                      <a:pt x="395" y="282"/>
                    </a:lnTo>
                    <a:lnTo>
                      <a:pt x="395" y="290"/>
                    </a:lnTo>
                    <a:lnTo>
                      <a:pt x="403" y="290"/>
                    </a:lnTo>
                    <a:lnTo>
                      <a:pt x="403" y="290"/>
                    </a:lnTo>
                    <a:lnTo>
                      <a:pt x="403" y="290"/>
                    </a:lnTo>
                    <a:lnTo>
                      <a:pt x="395" y="290"/>
                    </a:lnTo>
                    <a:lnTo>
                      <a:pt x="395" y="290"/>
                    </a:lnTo>
                    <a:lnTo>
                      <a:pt x="395" y="290"/>
                    </a:lnTo>
                    <a:lnTo>
                      <a:pt x="395" y="290"/>
                    </a:lnTo>
                    <a:lnTo>
                      <a:pt x="387" y="290"/>
                    </a:lnTo>
                    <a:lnTo>
                      <a:pt x="387" y="290"/>
                    </a:lnTo>
                    <a:lnTo>
                      <a:pt x="387" y="282"/>
                    </a:lnTo>
                    <a:lnTo>
                      <a:pt x="395" y="282"/>
                    </a:lnTo>
                    <a:lnTo>
                      <a:pt x="395" y="282"/>
                    </a:lnTo>
                    <a:lnTo>
                      <a:pt x="395" y="282"/>
                    </a:lnTo>
                    <a:lnTo>
                      <a:pt x="395" y="282"/>
                    </a:lnTo>
                    <a:lnTo>
                      <a:pt x="395" y="282"/>
                    </a:lnTo>
                    <a:lnTo>
                      <a:pt x="395" y="282"/>
                    </a:lnTo>
                    <a:lnTo>
                      <a:pt x="395" y="274"/>
                    </a:lnTo>
                    <a:lnTo>
                      <a:pt x="395" y="274"/>
                    </a:lnTo>
                    <a:lnTo>
                      <a:pt x="395" y="266"/>
                    </a:lnTo>
                    <a:lnTo>
                      <a:pt x="395" y="266"/>
                    </a:lnTo>
                    <a:lnTo>
                      <a:pt x="395" y="266"/>
                    </a:lnTo>
                    <a:lnTo>
                      <a:pt x="395" y="258"/>
                    </a:lnTo>
                    <a:lnTo>
                      <a:pt x="395" y="258"/>
                    </a:lnTo>
                    <a:lnTo>
                      <a:pt x="395" y="258"/>
                    </a:lnTo>
                    <a:lnTo>
                      <a:pt x="395" y="258"/>
                    </a:lnTo>
                    <a:lnTo>
                      <a:pt x="395" y="258"/>
                    </a:lnTo>
                    <a:lnTo>
                      <a:pt x="395" y="250"/>
                    </a:lnTo>
                    <a:lnTo>
                      <a:pt x="395" y="250"/>
                    </a:lnTo>
                    <a:lnTo>
                      <a:pt x="395" y="258"/>
                    </a:lnTo>
                    <a:lnTo>
                      <a:pt x="395" y="258"/>
                    </a:lnTo>
                    <a:lnTo>
                      <a:pt x="387" y="258"/>
                    </a:lnTo>
                    <a:lnTo>
                      <a:pt x="395" y="266"/>
                    </a:lnTo>
                    <a:lnTo>
                      <a:pt x="395" y="266"/>
                    </a:lnTo>
                    <a:lnTo>
                      <a:pt x="387" y="266"/>
                    </a:lnTo>
                    <a:lnTo>
                      <a:pt x="387" y="266"/>
                    </a:lnTo>
                    <a:lnTo>
                      <a:pt x="387" y="266"/>
                    </a:lnTo>
                    <a:lnTo>
                      <a:pt x="387" y="266"/>
                    </a:lnTo>
                    <a:lnTo>
                      <a:pt x="387" y="266"/>
                    </a:lnTo>
                    <a:lnTo>
                      <a:pt x="387" y="266"/>
                    </a:lnTo>
                    <a:lnTo>
                      <a:pt x="387" y="266"/>
                    </a:lnTo>
                    <a:lnTo>
                      <a:pt x="387" y="258"/>
                    </a:lnTo>
                    <a:lnTo>
                      <a:pt x="387" y="258"/>
                    </a:lnTo>
                    <a:lnTo>
                      <a:pt x="387" y="258"/>
                    </a:lnTo>
                    <a:lnTo>
                      <a:pt x="379" y="258"/>
                    </a:lnTo>
                    <a:lnTo>
                      <a:pt x="379" y="266"/>
                    </a:lnTo>
                    <a:lnTo>
                      <a:pt x="379" y="274"/>
                    </a:lnTo>
                    <a:lnTo>
                      <a:pt x="387" y="274"/>
                    </a:lnTo>
                    <a:lnTo>
                      <a:pt x="387" y="274"/>
                    </a:lnTo>
                    <a:lnTo>
                      <a:pt x="387" y="274"/>
                    </a:lnTo>
                    <a:lnTo>
                      <a:pt x="387" y="282"/>
                    </a:lnTo>
                    <a:lnTo>
                      <a:pt x="387" y="282"/>
                    </a:lnTo>
                    <a:lnTo>
                      <a:pt x="387" y="282"/>
                    </a:lnTo>
                    <a:lnTo>
                      <a:pt x="379" y="282"/>
                    </a:lnTo>
                    <a:lnTo>
                      <a:pt x="379" y="282"/>
                    </a:lnTo>
                    <a:lnTo>
                      <a:pt x="379" y="282"/>
                    </a:lnTo>
                    <a:lnTo>
                      <a:pt x="379" y="282"/>
                    </a:lnTo>
                    <a:lnTo>
                      <a:pt x="379" y="282"/>
                    </a:lnTo>
                    <a:lnTo>
                      <a:pt x="379" y="282"/>
                    </a:lnTo>
                    <a:lnTo>
                      <a:pt x="379" y="282"/>
                    </a:lnTo>
                    <a:lnTo>
                      <a:pt x="379" y="282"/>
                    </a:lnTo>
                    <a:lnTo>
                      <a:pt x="379" y="290"/>
                    </a:lnTo>
                    <a:lnTo>
                      <a:pt x="379" y="290"/>
                    </a:lnTo>
                    <a:lnTo>
                      <a:pt x="379" y="290"/>
                    </a:lnTo>
                    <a:lnTo>
                      <a:pt x="379" y="290"/>
                    </a:lnTo>
                    <a:lnTo>
                      <a:pt x="379" y="290"/>
                    </a:lnTo>
                    <a:lnTo>
                      <a:pt x="371" y="290"/>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307"/>
                    </a:lnTo>
                    <a:lnTo>
                      <a:pt x="363" y="307"/>
                    </a:lnTo>
                    <a:lnTo>
                      <a:pt x="363" y="307"/>
                    </a:lnTo>
                    <a:lnTo>
                      <a:pt x="355" y="307"/>
                    </a:lnTo>
                    <a:lnTo>
                      <a:pt x="355" y="315"/>
                    </a:lnTo>
                    <a:lnTo>
                      <a:pt x="355" y="315"/>
                    </a:lnTo>
                    <a:lnTo>
                      <a:pt x="347" y="323"/>
                    </a:lnTo>
                    <a:lnTo>
                      <a:pt x="347" y="323"/>
                    </a:lnTo>
                    <a:lnTo>
                      <a:pt x="347" y="323"/>
                    </a:lnTo>
                    <a:lnTo>
                      <a:pt x="347" y="323"/>
                    </a:lnTo>
                    <a:lnTo>
                      <a:pt x="347" y="331"/>
                    </a:lnTo>
                    <a:lnTo>
                      <a:pt x="339" y="331"/>
                    </a:lnTo>
                    <a:lnTo>
                      <a:pt x="339" y="331"/>
                    </a:lnTo>
                    <a:lnTo>
                      <a:pt x="339" y="339"/>
                    </a:lnTo>
                    <a:lnTo>
                      <a:pt x="331" y="339"/>
                    </a:lnTo>
                    <a:lnTo>
                      <a:pt x="331" y="339"/>
                    </a:lnTo>
                    <a:lnTo>
                      <a:pt x="331" y="347"/>
                    </a:lnTo>
                    <a:lnTo>
                      <a:pt x="331" y="347"/>
                    </a:lnTo>
                    <a:lnTo>
                      <a:pt x="331" y="347"/>
                    </a:lnTo>
                    <a:lnTo>
                      <a:pt x="331" y="347"/>
                    </a:lnTo>
                    <a:lnTo>
                      <a:pt x="331" y="355"/>
                    </a:lnTo>
                    <a:lnTo>
                      <a:pt x="323" y="355"/>
                    </a:lnTo>
                    <a:lnTo>
                      <a:pt x="323" y="355"/>
                    </a:lnTo>
                    <a:lnTo>
                      <a:pt x="323" y="363"/>
                    </a:lnTo>
                    <a:lnTo>
                      <a:pt x="323" y="363"/>
                    </a:lnTo>
                    <a:lnTo>
                      <a:pt x="323" y="363"/>
                    </a:lnTo>
                    <a:lnTo>
                      <a:pt x="323" y="363"/>
                    </a:lnTo>
                    <a:lnTo>
                      <a:pt x="323" y="363"/>
                    </a:lnTo>
                    <a:lnTo>
                      <a:pt x="323" y="363"/>
                    </a:lnTo>
                    <a:lnTo>
                      <a:pt x="323" y="363"/>
                    </a:lnTo>
                    <a:lnTo>
                      <a:pt x="323" y="371"/>
                    </a:lnTo>
                    <a:lnTo>
                      <a:pt x="331" y="371"/>
                    </a:lnTo>
                    <a:lnTo>
                      <a:pt x="331" y="371"/>
                    </a:lnTo>
                    <a:lnTo>
                      <a:pt x="331" y="371"/>
                    </a:lnTo>
                    <a:lnTo>
                      <a:pt x="331" y="371"/>
                    </a:lnTo>
                    <a:lnTo>
                      <a:pt x="331" y="371"/>
                    </a:lnTo>
                    <a:lnTo>
                      <a:pt x="331" y="371"/>
                    </a:lnTo>
                    <a:lnTo>
                      <a:pt x="331" y="363"/>
                    </a:lnTo>
                    <a:lnTo>
                      <a:pt x="339" y="363"/>
                    </a:lnTo>
                    <a:lnTo>
                      <a:pt x="339" y="363"/>
                    </a:lnTo>
                    <a:lnTo>
                      <a:pt x="339" y="363"/>
                    </a:lnTo>
                    <a:lnTo>
                      <a:pt x="339" y="363"/>
                    </a:lnTo>
                    <a:lnTo>
                      <a:pt x="339" y="371"/>
                    </a:lnTo>
                    <a:lnTo>
                      <a:pt x="347" y="363"/>
                    </a:lnTo>
                    <a:lnTo>
                      <a:pt x="347" y="363"/>
                    </a:lnTo>
                    <a:lnTo>
                      <a:pt x="355" y="363"/>
                    </a:lnTo>
                    <a:lnTo>
                      <a:pt x="363" y="363"/>
                    </a:lnTo>
                    <a:lnTo>
                      <a:pt x="363" y="363"/>
                    </a:lnTo>
                    <a:lnTo>
                      <a:pt x="371" y="363"/>
                    </a:lnTo>
                    <a:lnTo>
                      <a:pt x="371" y="355"/>
                    </a:lnTo>
                    <a:lnTo>
                      <a:pt x="379" y="355"/>
                    </a:lnTo>
                    <a:lnTo>
                      <a:pt x="379" y="355"/>
                    </a:lnTo>
                    <a:lnTo>
                      <a:pt x="387" y="347"/>
                    </a:lnTo>
                    <a:lnTo>
                      <a:pt x="387" y="347"/>
                    </a:lnTo>
                    <a:lnTo>
                      <a:pt x="387" y="347"/>
                    </a:lnTo>
                    <a:lnTo>
                      <a:pt x="387" y="347"/>
                    </a:lnTo>
                    <a:lnTo>
                      <a:pt x="379" y="347"/>
                    </a:lnTo>
                    <a:lnTo>
                      <a:pt x="379" y="347"/>
                    </a:lnTo>
                    <a:lnTo>
                      <a:pt x="379" y="347"/>
                    </a:lnTo>
                    <a:lnTo>
                      <a:pt x="379" y="355"/>
                    </a:lnTo>
                    <a:lnTo>
                      <a:pt x="371" y="355"/>
                    </a:lnTo>
                    <a:lnTo>
                      <a:pt x="371" y="355"/>
                    </a:lnTo>
                    <a:lnTo>
                      <a:pt x="363" y="355"/>
                    </a:lnTo>
                    <a:lnTo>
                      <a:pt x="363" y="355"/>
                    </a:lnTo>
                    <a:lnTo>
                      <a:pt x="355" y="355"/>
                    </a:lnTo>
                    <a:lnTo>
                      <a:pt x="355" y="363"/>
                    </a:lnTo>
                    <a:lnTo>
                      <a:pt x="355" y="363"/>
                    </a:lnTo>
                    <a:lnTo>
                      <a:pt x="355" y="363"/>
                    </a:lnTo>
                    <a:lnTo>
                      <a:pt x="355" y="363"/>
                    </a:lnTo>
                    <a:lnTo>
                      <a:pt x="355" y="363"/>
                    </a:lnTo>
                    <a:lnTo>
                      <a:pt x="347" y="363"/>
                    </a:lnTo>
                    <a:lnTo>
                      <a:pt x="347" y="363"/>
                    </a:lnTo>
                    <a:lnTo>
                      <a:pt x="347" y="363"/>
                    </a:lnTo>
                    <a:lnTo>
                      <a:pt x="347" y="363"/>
                    </a:lnTo>
                    <a:lnTo>
                      <a:pt x="347" y="363"/>
                    </a:lnTo>
                    <a:lnTo>
                      <a:pt x="339" y="363"/>
                    </a:lnTo>
                    <a:lnTo>
                      <a:pt x="339" y="363"/>
                    </a:lnTo>
                    <a:lnTo>
                      <a:pt x="339" y="363"/>
                    </a:lnTo>
                    <a:lnTo>
                      <a:pt x="339" y="363"/>
                    </a:lnTo>
                    <a:lnTo>
                      <a:pt x="331" y="363"/>
                    </a:lnTo>
                    <a:lnTo>
                      <a:pt x="331" y="363"/>
                    </a:lnTo>
                    <a:lnTo>
                      <a:pt x="331" y="363"/>
                    </a:lnTo>
                    <a:lnTo>
                      <a:pt x="331" y="363"/>
                    </a:lnTo>
                    <a:lnTo>
                      <a:pt x="331" y="363"/>
                    </a:lnTo>
                    <a:lnTo>
                      <a:pt x="331" y="363"/>
                    </a:lnTo>
                    <a:lnTo>
                      <a:pt x="331" y="355"/>
                    </a:lnTo>
                    <a:lnTo>
                      <a:pt x="331" y="355"/>
                    </a:lnTo>
                    <a:lnTo>
                      <a:pt x="331" y="355"/>
                    </a:lnTo>
                    <a:lnTo>
                      <a:pt x="331" y="355"/>
                    </a:lnTo>
                    <a:lnTo>
                      <a:pt x="331" y="347"/>
                    </a:lnTo>
                    <a:lnTo>
                      <a:pt x="339" y="347"/>
                    </a:lnTo>
                    <a:lnTo>
                      <a:pt x="339" y="347"/>
                    </a:lnTo>
                    <a:lnTo>
                      <a:pt x="339" y="347"/>
                    </a:lnTo>
                    <a:lnTo>
                      <a:pt x="339" y="339"/>
                    </a:lnTo>
                    <a:lnTo>
                      <a:pt x="339" y="339"/>
                    </a:lnTo>
                    <a:lnTo>
                      <a:pt x="347" y="339"/>
                    </a:lnTo>
                    <a:lnTo>
                      <a:pt x="347" y="331"/>
                    </a:lnTo>
                    <a:lnTo>
                      <a:pt x="347" y="331"/>
                    </a:lnTo>
                    <a:lnTo>
                      <a:pt x="355" y="323"/>
                    </a:lnTo>
                    <a:lnTo>
                      <a:pt x="355" y="323"/>
                    </a:lnTo>
                    <a:lnTo>
                      <a:pt x="355" y="323"/>
                    </a:lnTo>
                    <a:lnTo>
                      <a:pt x="355" y="323"/>
                    </a:lnTo>
                    <a:lnTo>
                      <a:pt x="363" y="323"/>
                    </a:lnTo>
                    <a:lnTo>
                      <a:pt x="363" y="315"/>
                    </a:lnTo>
                    <a:lnTo>
                      <a:pt x="363" y="315"/>
                    </a:lnTo>
                    <a:lnTo>
                      <a:pt x="363" y="315"/>
                    </a:lnTo>
                    <a:lnTo>
                      <a:pt x="371" y="315"/>
                    </a:lnTo>
                    <a:lnTo>
                      <a:pt x="371" y="307"/>
                    </a:lnTo>
                    <a:lnTo>
                      <a:pt x="371" y="307"/>
                    </a:lnTo>
                    <a:lnTo>
                      <a:pt x="371" y="307"/>
                    </a:lnTo>
                    <a:lnTo>
                      <a:pt x="371" y="307"/>
                    </a:lnTo>
                    <a:lnTo>
                      <a:pt x="371" y="307"/>
                    </a:lnTo>
                    <a:lnTo>
                      <a:pt x="379" y="307"/>
                    </a:lnTo>
                    <a:lnTo>
                      <a:pt x="379" y="307"/>
                    </a:lnTo>
                    <a:lnTo>
                      <a:pt x="379" y="307"/>
                    </a:lnTo>
                    <a:lnTo>
                      <a:pt x="379" y="307"/>
                    </a:lnTo>
                    <a:lnTo>
                      <a:pt x="379" y="298"/>
                    </a:lnTo>
                    <a:lnTo>
                      <a:pt x="387" y="298"/>
                    </a:lnTo>
                    <a:lnTo>
                      <a:pt x="387" y="298"/>
                    </a:lnTo>
                    <a:lnTo>
                      <a:pt x="387" y="298"/>
                    </a:lnTo>
                    <a:lnTo>
                      <a:pt x="387" y="298"/>
                    </a:lnTo>
                    <a:lnTo>
                      <a:pt x="387" y="298"/>
                    </a:lnTo>
                    <a:lnTo>
                      <a:pt x="387" y="298"/>
                    </a:lnTo>
                    <a:lnTo>
                      <a:pt x="387" y="298"/>
                    </a:lnTo>
                    <a:lnTo>
                      <a:pt x="387" y="307"/>
                    </a:lnTo>
                    <a:lnTo>
                      <a:pt x="387" y="307"/>
                    </a:lnTo>
                    <a:lnTo>
                      <a:pt x="387" y="298"/>
                    </a:lnTo>
                    <a:lnTo>
                      <a:pt x="395" y="298"/>
                    </a:lnTo>
                    <a:lnTo>
                      <a:pt x="395" y="298"/>
                    </a:lnTo>
                    <a:lnTo>
                      <a:pt x="403" y="298"/>
                    </a:lnTo>
                    <a:lnTo>
                      <a:pt x="403" y="298"/>
                    </a:lnTo>
                    <a:lnTo>
                      <a:pt x="403" y="298"/>
                    </a:lnTo>
                    <a:lnTo>
                      <a:pt x="403" y="298"/>
                    </a:lnTo>
                    <a:lnTo>
                      <a:pt x="403" y="290"/>
                    </a:lnTo>
                    <a:lnTo>
                      <a:pt x="403" y="282"/>
                    </a:lnTo>
                    <a:lnTo>
                      <a:pt x="403" y="282"/>
                    </a:lnTo>
                    <a:lnTo>
                      <a:pt x="403" y="282"/>
                    </a:lnTo>
                    <a:lnTo>
                      <a:pt x="411" y="274"/>
                    </a:lnTo>
                    <a:lnTo>
                      <a:pt x="411" y="274"/>
                    </a:lnTo>
                    <a:lnTo>
                      <a:pt x="411" y="274"/>
                    </a:lnTo>
                    <a:lnTo>
                      <a:pt x="411" y="274"/>
                    </a:lnTo>
                    <a:lnTo>
                      <a:pt x="420" y="274"/>
                    </a:lnTo>
                    <a:lnTo>
                      <a:pt x="420" y="266"/>
                    </a:lnTo>
                    <a:lnTo>
                      <a:pt x="420" y="266"/>
                    </a:lnTo>
                    <a:lnTo>
                      <a:pt x="420" y="266"/>
                    </a:lnTo>
                    <a:lnTo>
                      <a:pt x="420" y="266"/>
                    </a:lnTo>
                    <a:lnTo>
                      <a:pt x="420" y="266"/>
                    </a:lnTo>
                    <a:lnTo>
                      <a:pt x="420" y="266"/>
                    </a:lnTo>
                    <a:lnTo>
                      <a:pt x="428" y="258"/>
                    </a:lnTo>
                    <a:lnTo>
                      <a:pt x="428" y="258"/>
                    </a:lnTo>
                    <a:lnTo>
                      <a:pt x="428" y="258"/>
                    </a:lnTo>
                    <a:lnTo>
                      <a:pt x="436" y="258"/>
                    </a:lnTo>
                    <a:lnTo>
                      <a:pt x="436" y="250"/>
                    </a:lnTo>
                    <a:lnTo>
                      <a:pt x="436" y="250"/>
                    </a:lnTo>
                    <a:lnTo>
                      <a:pt x="436" y="250"/>
                    </a:lnTo>
                    <a:lnTo>
                      <a:pt x="444" y="250"/>
                    </a:lnTo>
                    <a:lnTo>
                      <a:pt x="444" y="250"/>
                    </a:lnTo>
                    <a:lnTo>
                      <a:pt x="444" y="258"/>
                    </a:lnTo>
                    <a:lnTo>
                      <a:pt x="444" y="258"/>
                    </a:lnTo>
                    <a:lnTo>
                      <a:pt x="444" y="258"/>
                    </a:lnTo>
                    <a:lnTo>
                      <a:pt x="444" y="258"/>
                    </a:lnTo>
                    <a:lnTo>
                      <a:pt x="444" y="258"/>
                    </a:lnTo>
                    <a:lnTo>
                      <a:pt x="444" y="258"/>
                    </a:lnTo>
                    <a:lnTo>
                      <a:pt x="444" y="258"/>
                    </a:lnTo>
                    <a:lnTo>
                      <a:pt x="444" y="258"/>
                    </a:lnTo>
                    <a:lnTo>
                      <a:pt x="444" y="250"/>
                    </a:lnTo>
                    <a:lnTo>
                      <a:pt x="444" y="250"/>
                    </a:lnTo>
                    <a:lnTo>
                      <a:pt x="444" y="250"/>
                    </a:lnTo>
                    <a:lnTo>
                      <a:pt x="436" y="242"/>
                    </a:lnTo>
                    <a:lnTo>
                      <a:pt x="436" y="242"/>
                    </a:lnTo>
                    <a:lnTo>
                      <a:pt x="436" y="242"/>
                    </a:lnTo>
                    <a:lnTo>
                      <a:pt x="436" y="242"/>
                    </a:lnTo>
                    <a:lnTo>
                      <a:pt x="436" y="242"/>
                    </a:lnTo>
                    <a:lnTo>
                      <a:pt x="436" y="234"/>
                    </a:lnTo>
                    <a:lnTo>
                      <a:pt x="436" y="234"/>
                    </a:lnTo>
                    <a:lnTo>
                      <a:pt x="436" y="234"/>
                    </a:lnTo>
                    <a:lnTo>
                      <a:pt x="436" y="234"/>
                    </a:lnTo>
                    <a:lnTo>
                      <a:pt x="436" y="234"/>
                    </a:lnTo>
                    <a:lnTo>
                      <a:pt x="436" y="234"/>
                    </a:lnTo>
                    <a:lnTo>
                      <a:pt x="436" y="234"/>
                    </a:lnTo>
                    <a:lnTo>
                      <a:pt x="436" y="234"/>
                    </a:lnTo>
                    <a:lnTo>
                      <a:pt x="436" y="234"/>
                    </a:lnTo>
                    <a:lnTo>
                      <a:pt x="444" y="234"/>
                    </a:lnTo>
                    <a:lnTo>
                      <a:pt x="444" y="234"/>
                    </a:lnTo>
                    <a:lnTo>
                      <a:pt x="444" y="234"/>
                    </a:lnTo>
                    <a:lnTo>
                      <a:pt x="444" y="234"/>
                    </a:lnTo>
                    <a:lnTo>
                      <a:pt x="452" y="242"/>
                    </a:lnTo>
                    <a:lnTo>
                      <a:pt x="452" y="242"/>
                    </a:lnTo>
                    <a:lnTo>
                      <a:pt x="452" y="242"/>
                    </a:lnTo>
                    <a:lnTo>
                      <a:pt x="452" y="242"/>
                    </a:lnTo>
                    <a:lnTo>
                      <a:pt x="452" y="250"/>
                    </a:lnTo>
                    <a:lnTo>
                      <a:pt x="460" y="258"/>
                    </a:lnTo>
                    <a:lnTo>
                      <a:pt x="460" y="258"/>
                    </a:lnTo>
                    <a:lnTo>
                      <a:pt x="460" y="258"/>
                    </a:lnTo>
                    <a:lnTo>
                      <a:pt x="460" y="266"/>
                    </a:lnTo>
                    <a:lnTo>
                      <a:pt x="460" y="266"/>
                    </a:lnTo>
                    <a:lnTo>
                      <a:pt x="460" y="266"/>
                    </a:lnTo>
                    <a:lnTo>
                      <a:pt x="460" y="266"/>
                    </a:lnTo>
                    <a:lnTo>
                      <a:pt x="460" y="266"/>
                    </a:lnTo>
                    <a:lnTo>
                      <a:pt x="460" y="266"/>
                    </a:lnTo>
                    <a:lnTo>
                      <a:pt x="460" y="266"/>
                    </a:lnTo>
                    <a:lnTo>
                      <a:pt x="460" y="274"/>
                    </a:lnTo>
                    <a:lnTo>
                      <a:pt x="460" y="274"/>
                    </a:lnTo>
                    <a:lnTo>
                      <a:pt x="460" y="282"/>
                    </a:lnTo>
                    <a:lnTo>
                      <a:pt x="460" y="282"/>
                    </a:lnTo>
                    <a:lnTo>
                      <a:pt x="460" y="282"/>
                    </a:lnTo>
                    <a:lnTo>
                      <a:pt x="460" y="282"/>
                    </a:lnTo>
                    <a:lnTo>
                      <a:pt x="460" y="282"/>
                    </a:lnTo>
                    <a:lnTo>
                      <a:pt x="452" y="282"/>
                    </a:lnTo>
                    <a:lnTo>
                      <a:pt x="452" y="274"/>
                    </a:lnTo>
                    <a:lnTo>
                      <a:pt x="452" y="274"/>
                    </a:lnTo>
                    <a:lnTo>
                      <a:pt x="444" y="274"/>
                    </a:lnTo>
                    <a:lnTo>
                      <a:pt x="444" y="274"/>
                    </a:lnTo>
                    <a:lnTo>
                      <a:pt x="444" y="274"/>
                    </a:lnTo>
                    <a:lnTo>
                      <a:pt x="444" y="274"/>
                    </a:lnTo>
                    <a:lnTo>
                      <a:pt x="444" y="274"/>
                    </a:lnTo>
                    <a:lnTo>
                      <a:pt x="444" y="274"/>
                    </a:lnTo>
                    <a:lnTo>
                      <a:pt x="444" y="274"/>
                    </a:lnTo>
                    <a:lnTo>
                      <a:pt x="444" y="282"/>
                    </a:lnTo>
                    <a:lnTo>
                      <a:pt x="444" y="282"/>
                    </a:lnTo>
                    <a:lnTo>
                      <a:pt x="444" y="282"/>
                    </a:lnTo>
                    <a:lnTo>
                      <a:pt x="444" y="282"/>
                    </a:lnTo>
                    <a:lnTo>
                      <a:pt x="444" y="282"/>
                    </a:lnTo>
                    <a:lnTo>
                      <a:pt x="444" y="290"/>
                    </a:lnTo>
                    <a:lnTo>
                      <a:pt x="436" y="290"/>
                    </a:lnTo>
                    <a:lnTo>
                      <a:pt x="436" y="290"/>
                    </a:lnTo>
                    <a:lnTo>
                      <a:pt x="436" y="290"/>
                    </a:lnTo>
                    <a:lnTo>
                      <a:pt x="436" y="290"/>
                    </a:lnTo>
                    <a:lnTo>
                      <a:pt x="436" y="290"/>
                    </a:lnTo>
                    <a:lnTo>
                      <a:pt x="436" y="290"/>
                    </a:lnTo>
                    <a:lnTo>
                      <a:pt x="436" y="282"/>
                    </a:lnTo>
                    <a:lnTo>
                      <a:pt x="436" y="282"/>
                    </a:lnTo>
                    <a:lnTo>
                      <a:pt x="436" y="282"/>
                    </a:lnTo>
                    <a:lnTo>
                      <a:pt x="428" y="282"/>
                    </a:lnTo>
                    <a:lnTo>
                      <a:pt x="428" y="282"/>
                    </a:lnTo>
                    <a:lnTo>
                      <a:pt x="428" y="282"/>
                    </a:lnTo>
                    <a:lnTo>
                      <a:pt x="428" y="282"/>
                    </a:lnTo>
                    <a:lnTo>
                      <a:pt x="428" y="282"/>
                    </a:lnTo>
                    <a:lnTo>
                      <a:pt x="428" y="282"/>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307"/>
                    </a:lnTo>
                    <a:lnTo>
                      <a:pt x="436" y="315"/>
                    </a:lnTo>
                    <a:lnTo>
                      <a:pt x="436" y="315"/>
                    </a:lnTo>
                    <a:lnTo>
                      <a:pt x="436" y="315"/>
                    </a:lnTo>
                    <a:lnTo>
                      <a:pt x="436" y="315"/>
                    </a:lnTo>
                    <a:lnTo>
                      <a:pt x="436" y="315"/>
                    </a:lnTo>
                    <a:lnTo>
                      <a:pt x="436" y="315"/>
                    </a:lnTo>
                    <a:lnTo>
                      <a:pt x="436" y="315"/>
                    </a:lnTo>
                    <a:lnTo>
                      <a:pt x="436" y="315"/>
                    </a:lnTo>
                    <a:lnTo>
                      <a:pt x="428" y="315"/>
                    </a:lnTo>
                    <a:lnTo>
                      <a:pt x="428" y="315"/>
                    </a:lnTo>
                    <a:lnTo>
                      <a:pt x="428" y="315"/>
                    </a:lnTo>
                    <a:lnTo>
                      <a:pt x="428" y="315"/>
                    </a:lnTo>
                    <a:lnTo>
                      <a:pt x="428" y="307"/>
                    </a:lnTo>
                    <a:lnTo>
                      <a:pt x="428" y="307"/>
                    </a:lnTo>
                    <a:lnTo>
                      <a:pt x="420" y="307"/>
                    </a:lnTo>
                    <a:lnTo>
                      <a:pt x="420" y="307"/>
                    </a:lnTo>
                    <a:lnTo>
                      <a:pt x="420" y="307"/>
                    </a:lnTo>
                    <a:lnTo>
                      <a:pt x="420" y="298"/>
                    </a:lnTo>
                    <a:lnTo>
                      <a:pt x="420" y="298"/>
                    </a:lnTo>
                    <a:lnTo>
                      <a:pt x="420" y="298"/>
                    </a:lnTo>
                    <a:lnTo>
                      <a:pt x="420" y="298"/>
                    </a:lnTo>
                    <a:lnTo>
                      <a:pt x="420" y="298"/>
                    </a:lnTo>
                    <a:lnTo>
                      <a:pt x="420" y="298"/>
                    </a:lnTo>
                    <a:lnTo>
                      <a:pt x="411" y="307"/>
                    </a:lnTo>
                    <a:lnTo>
                      <a:pt x="411" y="307"/>
                    </a:lnTo>
                    <a:lnTo>
                      <a:pt x="411" y="307"/>
                    </a:lnTo>
                    <a:lnTo>
                      <a:pt x="420" y="307"/>
                    </a:lnTo>
                    <a:lnTo>
                      <a:pt x="420" y="307"/>
                    </a:lnTo>
                    <a:lnTo>
                      <a:pt x="420" y="307"/>
                    </a:lnTo>
                    <a:lnTo>
                      <a:pt x="420" y="307"/>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07"/>
                    </a:lnTo>
                    <a:lnTo>
                      <a:pt x="420" y="307"/>
                    </a:lnTo>
                    <a:lnTo>
                      <a:pt x="420" y="315"/>
                    </a:lnTo>
                    <a:lnTo>
                      <a:pt x="420" y="315"/>
                    </a:lnTo>
                    <a:lnTo>
                      <a:pt x="428" y="315"/>
                    </a:lnTo>
                    <a:lnTo>
                      <a:pt x="428" y="315"/>
                    </a:lnTo>
                    <a:lnTo>
                      <a:pt x="428" y="315"/>
                    </a:lnTo>
                    <a:lnTo>
                      <a:pt x="428" y="315"/>
                    </a:lnTo>
                    <a:lnTo>
                      <a:pt x="436" y="315"/>
                    </a:lnTo>
                    <a:lnTo>
                      <a:pt x="436" y="315"/>
                    </a:lnTo>
                    <a:lnTo>
                      <a:pt x="436"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31"/>
                    </a:lnTo>
                    <a:lnTo>
                      <a:pt x="420" y="323"/>
                    </a:lnTo>
                    <a:lnTo>
                      <a:pt x="420"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23"/>
                    </a:lnTo>
                    <a:lnTo>
                      <a:pt x="444" y="315"/>
                    </a:lnTo>
                    <a:lnTo>
                      <a:pt x="444" y="315"/>
                    </a:lnTo>
                    <a:lnTo>
                      <a:pt x="444" y="315"/>
                    </a:lnTo>
                    <a:lnTo>
                      <a:pt x="444" y="315"/>
                    </a:lnTo>
                    <a:lnTo>
                      <a:pt x="444" y="315"/>
                    </a:lnTo>
                    <a:lnTo>
                      <a:pt x="452" y="315"/>
                    </a:lnTo>
                    <a:lnTo>
                      <a:pt x="444" y="315"/>
                    </a:lnTo>
                    <a:lnTo>
                      <a:pt x="444" y="315"/>
                    </a:lnTo>
                    <a:lnTo>
                      <a:pt x="452" y="315"/>
                    </a:lnTo>
                    <a:lnTo>
                      <a:pt x="452" y="315"/>
                    </a:lnTo>
                    <a:lnTo>
                      <a:pt x="452" y="315"/>
                    </a:lnTo>
                    <a:lnTo>
                      <a:pt x="452" y="315"/>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60" y="331"/>
                    </a:lnTo>
                    <a:lnTo>
                      <a:pt x="460" y="331"/>
                    </a:lnTo>
                    <a:lnTo>
                      <a:pt x="452" y="339"/>
                    </a:lnTo>
                    <a:lnTo>
                      <a:pt x="452" y="347"/>
                    </a:lnTo>
                    <a:lnTo>
                      <a:pt x="452" y="347"/>
                    </a:lnTo>
                    <a:lnTo>
                      <a:pt x="452" y="347"/>
                    </a:lnTo>
                    <a:lnTo>
                      <a:pt x="444" y="355"/>
                    </a:lnTo>
                    <a:lnTo>
                      <a:pt x="444" y="355"/>
                    </a:lnTo>
                    <a:lnTo>
                      <a:pt x="452" y="363"/>
                    </a:lnTo>
                    <a:lnTo>
                      <a:pt x="452" y="363"/>
                    </a:lnTo>
                    <a:lnTo>
                      <a:pt x="444" y="363"/>
                    </a:lnTo>
                    <a:lnTo>
                      <a:pt x="444" y="363"/>
                    </a:lnTo>
                    <a:lnTo>
                      <a:pt x="444" y="371"/>
                    </a:lnTo>
                    <a:lnTo>
                      <a:pt x="444" y="371"/>
                    </a:lnTo>
                    <a:lnTo>
                      <a:pt x="444" y="371"/>
                    </a:lnTo>
                    <a:lnTo>
                      <a:pt x="444" y="371"/>
                    </a:lnTo>
                    <a:lnTo>
                      <a:pt x="444" y="371"/>
                    </a:lnTo>
                    <a:lnTo>
                      <a:pt x="444" y="371"/>
                    </a:lnTo>
                    <a:lnTo>
                      <a:pt x="436" y="371"/>
                    </a:lnTo>
                    <a:lnTo>
                      <a:pt x="444" y="371"/>
                    </a:lnTo>
                    <a:lnTo>
                      <a:pt x="444" y="379"/>
                    </a:lnTo>
                    <a:lnTo>
                      <a:pt x="444" y="379"/>
                    </a:lnTo>
                    <a:lnTo>
                      <a:pt x="444" y="379"/>
                    </a:lnTo>
                    <a:lnTo>
                      <a:pt x="444" y="379"/>
                    </a:lnTo>
                    <a:lnTo>
                      <a:pt x="444" y="387"/>
                    </a:lnTo>
                    <a:lnTo>
                      <a:pt x="444" y="387"/>
                    </a:lnTo>
                    <a:lnTo>
                      <a:pt x="444" y="387"/>
                    </a:lnTo>
                    <a:lnTo>
                      <a:pt x="436" y="387"/>
                    </a:lnTo>
                    <a:lnTo>
                      <a:pt x="436" y="387"/>
                    </a:lnTo>
                    <a:lnTo>
                      <a:pt x="436" y="387"/>
                    </a:lnTo>
                    <a:lnTo>
                      <a:pt x="436" y="379"/>
                    </a:lnTo>
                    <a:lnTo>
                      <a:pt x="436" y="379"/>
                    </a:lnTo>
                    <a:lnTo>
                      <a:pt x="436" y="379"/>
                    </a:lnTo>
                    <a:lnTo>
                      <a:pt x="436" y="379"/>
                    </a:lnTo>
                    <a:lnTo>
                      <a:pt x="436" y="379"/>
                    </a:lnTo>
                    <a:lnTo>
                      <a:pt x="436" y="379"/>
                    </a:lnTo>
                    <a:lnTo>
                      <a:pt x="436" y="379"/>
                    </a:lnTo>
                    <a:lnTo>
                      <a:pt x="436" y="379"/>
                    </a:lnTo>
                    <a:lnTo>
                      <a:pt x="436" y="379"/>
                    </a:lnTo>
                    <a:lnTo>
                      <a:pt x="436" y="379"/>
                    </a:lnTo>
                    <a:lnTo>
                      <a:pt x="436" y="387"/>
                    </a:lnTo>
                    <a:lnTo>
                      <a:pt x="436" y="387"/>
                    </a:lnTo>
                    <a:lnTo>
                      <a:pt x="436" y="387"/>
                    </a:lnTo>
                    <a:lnTo>
                      <a:pt x="428" y="379"/>
                    </a:lnTo>
                    <a:lnTo>
                      <a:pt x="428" y="379"/>
                    </a:lnTo>
                    <a:lnTo>
                      <a:pt x="428"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1"/>
                    </a:lnTo>
                    <a:lnTo>
                      <a:pt x="420" y="371"/>
                    </a:lnTo>
                    <a:lnTo>
                      <a:pt x="428" y="371"/>
                    </a:lnTo>
                    <a:lnTo>
                      <a:pt x="428" y="371"/>
                    </a:lnTo>
                    <a:lnTo>
                      <a:pt x="428" y="371"/>
                    </a:lnTo>
                    <a:lnTo>
                      <a:pt x="428" y="371"/>
                    </a:lnTo>
                    <a:lnTo>
                      <a:pt x="420" y="371"/>
                    </a:lnTo>
                    <a:lnTo>
                      <a:pt x="420" y="371"/>
                    </a:lnTo>
                    <a:lnTo>
                      <a:pt x="420" y="371"/>
                    </a:lnTo>
                    <a:lnTo>
                      <a:pt x="428" y="371"/>
                    </a:lnTo>
                    <a:lnTo>
                      <a:pt x="428" y="363"/>
                    </a:lnTo>
                    <a:lnTo>
                      <a:pt x="428" y="363"/>
                    </a:lnTo>
                    <a:lnTo>
                      <a:pt x="428" y="363"/>
                    </a:lnTo>
                    <a:lnTo>
                      <a:pt x="428" y="363"/>
                    </a:lnTo>
                    <a:lnTo>
                      <a:pt x="436" y="363"/>
                    </a:lnTo>
                    <a:lnTo>
                      <a:pt x="428" y="355"/>
                    </a:lnTo>
                    <a:lnTo>
                      <a:pt x="428" y="355"/>
                    </a:lnTo>
                    <a:lnTo>
                      <a:pt x="428" y="355"/>
                    </a:lnTo>
                    <a:lnTo>
                      <a:pt x="428" y="355"/>
                    </a:lnTo>
                    <a:lnTo>
                      <a:pt x="428" y="355"/>
                    </a:lnTo>
                    <a:lnTo>
                      <a:pt x="428" y="355"/>
                    </a:lnTo>
                    <a:lnTo>
                      <a:pt x="428" y="355"/>
                    </a:lnTo>
                    <a:lnTo>
                      <a:pt x="428" y="355"/>
                    </a:lnTo>
                    <a:lnTo>
                      <a:pt x="428" y="363"/>
                    </a:lnTo>
                    <a:lnTo>
                      <a:pt x="428" y="363"/>
                    </a:lnTo>
                    <a:lnTo>
                      <a:pt x="428" y="363"/>
                    </a:lnTo>
                    <a:lnTo>
                      <a:pt x="428" y="363"/>
                    </a:lnTo>
                    <a:lnTo>
                      <a:pt x="420" y="363"/>
                    </a:lnTo>
                    <a:lnTo>
                      <a:pt x="420" y="363"/>
                    </a:lnTo>
                    <a:lnTo>
                      <a:pt x="420" y="363"/>
                    </a:lnTo>
                    <a:lnTo>
                      <a:pt x="420" y="363"/>
                    </a:lnTo>
                    <a:lnTo>
                      <a:pt x="411" y="371"/>
                    </a:lnTo>
                    <a:lnTo>
                      <a:pt x="411" y="371"/>
                    </a:lnTo>
                    <a:lnTo>
                      <a:pt x="411" y="371"/>
                    </a:lnTo>
                    <a:lnTo>
                      <a:pt x="411" y="371"/>
                    </a:lnTo>
                    <a:lnTo>
                      <a:pt x="411" y="371"/>
                    </a:lnTo>
                    <a:lnTo>
                      <a:pt x="411" y="371"/>
                    </a:lnTo>
                    <a:lnTo>
                      <a:pt x="411" y="371"/>
                    </a:lnTo>
                    <a:lnTo>
                      <a:pt x="411" y="371"/>
                    </a:lnTo>
                    <a:lnTo>
                      <a:pt x="411" y="379"/>
                    </a:lnTo>
                    <a:lnTo>
                      <a:pt x="403" y="379"/>
                    </a:lnTo>
                    <a:lnTo>
                      <a:pt x="403" y="379"/>
                    </a:lnTo>
                    <a:lnTo>
                      <a:pt x="403" y="379"/>
                    </a:lnTo>
                    <a:lnTo>
                      <a:pt x="403" y="387"/>
                    </a:lnTo>
                    <a:lnTo>
                      <a:pt x="403" y="387"/>
                    </a:lnTo>
                    <a:lnTo>
                      <a:pt x="403" y="387"/>
                    </a:lnTo>
                    <a:lnTo>
                      <a:pt x="403" y="387"/>
                    </a:lnTo>
                    <a:lnTo>
                      <a:pt x="403" y="387"/>
                    </a:lnTo>
                    <a:lnTo>
                      <a:pt x="403" y="387"/>
                    </a:lnTo>
                    <a:lnTo>
                      <a:pt x="411" y="387"/>
                    </a:lnTo>
                    <a:lnTo>
                      <a:pt x="411" y="387"/>
                    </a:lnTo>
                    <a:lnTo>
                      <a:pt x="411" y="387"/>
                    </a:lnTo>
                    <a:lnTo>
                      <a:pt x="411" y="387"/>
                    </a:lnTo>
                    <a:lnTo>
                      <a:pt x="411" y="387"/>
                    </a:lnTo>
                    <a:lnTo>
                      <a:pt x="411" y="387"/>
                    </a:lnTo>
                    <a:lnTo>
                      <a:pt x="411" y="387"/>
                    </a:lnTo>
                    <a:lnTo>
                      <a:pt x="411" y="387"/>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403"/>
                    </a:lnTo>
                    <a:lnTo>
                      <a:pt x="403" y="403"/>
                    </a:lnTo>
                    <a:lnTo>
                      <a:pt x="403" y="403"/>
                    </a:lnTo>
                    <a:lnTo>
                      <a:pt x="403" y="403"/>
                    </a:lnTo>
                    <a:lnTo>
                      <a:pt x="411" y="403"/>
                    </a:lnTo>
                    <a:lnTo>
                      <a:pt x="411" y="403"/>
                    </a:lnTo>
                    <a:lnTo>
                      <a:pt x="403" y="403"/>
                    </a:lnTo>
                    <a:lnTo>
                      <a:pt x="403" y="403"/>
                    </a:lnTo>
                    <a:lnTo>
                      <a:pt x="403" y="403"/>
                    </a:lnTo>
                    <a:lnTo>
                      <a:pt x="403" y="403"/>
                    </a:lnTo>
                    <a:lnTo>
                      <a:pt x="403" y="411"/>
                    </a:lnTo>
                    <a:lnTo>
                      <a:pt x="403" y="403"/>
                    </a:lnTo>
                    <a:lnTo>
                      <a:pt x="403" y="403"/>
                    </a:lnTo>
                    <a:lnTo>
                      <a:pt x="403" y="403"/>
                    </a:lnTo>
                    <a:lnTo>
                      <a:pt x="395" y="403"/>
                    </a:lnTo>
                    <a:lnTo>
                      <a:pt x="395" y="403"/>
                    </a:lnTo>
                    <a:lnTo>
                      <a:pt x="395" y="395"/>
                    </a:lnTo>
                    <a:lnTo>
                      <a:pt x="395" y="395"/>
                    </a:lnTo>
                    <a:lnTo>
                      <a:pt x="395" y="395"/>
                    </a:lnTo>
                    <a:lnTo>
                      <a:pt x="395" y="395"/>
                    </a:lnTo>
                    <a:lnTo>
                      <a:pt x="395" y="395"/>
                    </a:lnTo>
                    <a:lnTo>
                      <a:pt x="387" y="395"/>
                    </a:lnTo>
                    <a:lnTo>
                      <a:pt x="387" y="387"/>
                    </a:lnTo>
                    <a:lnTo>
                      <a:pt x="395" y="379"/>
                    </a:lnTo>
                    <a:lnTo>
                      <a:pt x="395" y="379"/>
                    </a:lnTo>
                    <a:lnTo>
                      <a:pt x="395" y="379"/>
                    </a:lnTo>
                    <a:lnTo>
                      <a:pt x="395" y="379"/>
                    </a:lnTo>
                    <a:lnTo>
                      <a:pt x="395" y="379"/>
                    </a:lnTo>
                    <a:lnTo>
                      <a:pt x="395" y="379"/>
                    </a:lnTo>
                    <a:lnTo>
                      <a:pt x="395" y="379"/>
                    </a:lnTo>
                    <a:lnTo>
                      <a:pt x="395" y="379"/>
                    </a:lnTo>
                    <a:lnTo>
                      <a:pt x="395" y="379"/>
                    </a:lnTo>
                    <a:lnTo>
                      <a:pt x="395" y="371"/>
                    </a:lnTo>
                    <a:lnTo>
                      <a:pt x="395" y="371"/>
                    </a:lnTo>
                    <a:lnTo>
                      <a:pt x="395" y="371"/>
                    </a:lnTo>
                    <a:lnTo>
                      <a:pt x="403" y="371"/>
                    </a:lnTo>
                    <a:lnTo>
                      <a:pt x="403" y="371"/>
                    </a:lnTo>
                    <a:lnTo>
                      <a:pt x="403" y="371"/>
                    </a:lnTo>
                    <a:lnTo>
                      <a:pt x="395" y="371"/>
                    </a:lnTo>
                    <a:lnTo>
                      <a:pt x="395" y="371"/>
                    </a:lnTo>
                    <a:lnTo>
                      <a:pt x="395" y="363"/>
                    </a:lnTo>
                    <a:lnTo>
                      <a:pt x="395" y="363"/>
                    </a:lnTo>
                    <a:lnTo>
                      <a:pt x="395" y="363"/>
                    </a:lnTo>
                    <a:lnTo>
                      <a:pt x="395" y="363"/>
                    </a:lnTo>
                    <a:lnTo>
                      <a:pt x="395" y="363"/>
                    </a:lnTo>
                    <a:lnTo>
                      <a:pt x="395" y="363"/>
                    </a:lnTo>
                    <a:lnTo>
                      <a:pt x="395" y="363"/>
                    </a:lnTo>
                    <a:lnTo>
                      <a:pt x="395" y="363"/>
                    </a:lnTo>
                    <a:lnTo>
                      <a:pt x="395" y="363"/>
                    </a:lnTo>
                    <a:lnTo>
                      <a:pt x="395" y="355"/>
                    </a:lnTo>
                    <a:lnTo>
                      <a:pt x="395" y="355"/>
                    </a:lnTo>
                    <a:lnTo>
                      <a:pt x="395" y="355"/>
                    </a:lnTo>
                    <a:lnTo>
                      <a:pt x="387" y="355"/>
                    </a:lnTo>
                    <a:lnTo>
                      <a:pt x="387" y="355"/>
                    </a:lnTo>
                    <a:lnTo>
                      <a:pt x="387" y="355"/>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9"/>
                    </a:lnTo>
                    <a:lnTo>
                      <a:pt x="379" y="379"/>
                    </a:lnTo>
                    <a:lnTo>
                      <a:pt x="379" y="379"/>
                    </a:lnTo>
                    <a:lnTo>
                      <a:pt x="379" y="379"/>
                    </a:lnTo>
                    <a:lnTo>
                      <a:pt x="379" y="379"/>
                    </a:lnTo>
                    <a:lnTo>
                      <a:pt x="379" y="379"/>
                    </a:lnTo>
                    <a:lnTo>
                      <a:pt x="371" y="379"/>
                    </a:lnTo>
                    <a:lnTo>
                      <a:pt x="371" y="379"/>
                    </a:lnTo>
                    <a:lnTo>
                      <a:pt x="371" y="387"/>
                    </a:lnTo>
                    <a:lnTo>
                      <a:pt x="371" y="387"/>
                    </a:lnTo>
                    <a:lnTo>
                      <a:pt x="371" y="387"/>
                    </a:lnTo>
                    <a:lnTo>
                      <a:pt x="371" y="387"/>
                    </a:lnTo>
                    <a:lnTo>
                      <a:pt x="371" y="387"/>
                    </a:lnTo>
                    <a:lnTo>
                      <a:pt x="371" y="395"/>
                    </a:lnTo>
                    <a:lnTo>
                      <a:pt x="363" y="395"/>
                    </a:lnTo>
                    <a:lnTo>
                      <a:pt x="371" y="395"/>
                    </a:lnTo>
                    <a:lnTo>
                      <a:pt x="371" y="403"/>
                    </a:lnTo>
                    <a:lnTo>
                      <a:pt x="363" y="395"/>
                    </a:lnTo>
                    <a:lnTo>
                      <a:pt x="363" y="403"/>
                    </a:lnTo>
                    <a:lnTo>
                      <a:pt x="363" y="395"/>
                    </a:lnTo>
                    <a:lnTo>
                      <a:pt x="363" y="403"/>
                    </a:lnTo>
                    <a:lnTo>
                      <a:pt x="363" y="403"/>
                    </a:lnTo>
                    <a:lnTo>
                      <a:pt x="355" y="403"/>
                    </a:lnTo>
                    <a:lnTo>
                      <a:pt x="355" y="395"/>
                    </a:lnTo>
                    <a:lnTo>
                      <a:pt x="355" y="395"/>
                    </a:lnTo>
                    <a:lnTo>
                      <a:pt x="347" y="395"/>
                    </a:lnTo>
                    <a:lnTo>
                      <a:pt x="347" y="403"/>
                    </a:lnTo>
                    <a:lnTo>
                      <a:pt x="339" y="395"/>
                    </a:lnTo>
                    <a:lnTo>
                      <a:pt x="339" y="395"/>
                    </a:lnTo>
                    <a:lnTo>
                      <a:pt x="339" y="395"/>
                    </a:lnTo>
                    <a:lnTo>
                      <a:pt x="339" y="395"/>
                    </a:lnTo>
                    <a:lnTo>
                      <a:pt x="347" y="395"/>
                    </a:lnTo>
                    <a:lnTo>
                      <a:pt x="347" y="395"/>
                    </a:lnTo>
                    <a:lnTo>
                      <a:pt x="347" y="395"/>
                    </a:lnTo>
                    <a:lnTo>
                      <a:pt x="347" y="395"/>
                    </a:lnTo>
                    <a:lnTo>
                      <a:pt x="347" y="387"/>
                    </a:lnTo>
                    <a:lnTo>
                      <a:pt x="339" y="395"/>
                    </a:lnTo>
                    <a:lnTo>
                      <a:pt x="339" y="395"/>
                    </a:lnTo>
                    <a:lnTo>
                      <a:pt x="339" y="395"/>
                    </a:lnTo>
                    <a:lnTo>
                      <a:pt x="339" y="395"/>
                    </a:lnTo>
                    <a:lnTo>
                      <a:pt x="339" y="395"/>
                    </a:lnTo>
                    <a:lnTo>
                      <a:pt x="339" y="403"/>
                    </a:lnTo>
                    <a:lnTo>
                      <a:pt x="339" y="403"/>
                    </a:lnTo>
                    <a:lnTo>
                      <a:pt x="347" y="403"/>
                    </a:lnTo>
                    <a:lnTo>
                      <a:pt x="347" y="403"/>
                    </a:lnTo>
                    <a:lnTo>
                      <a:pt x="355" y="403"/>
                    </a:lnTo>
                    <a:lnTo>
                      <a:pt x="355" y="403"/>
                    </a:lnTo>
                    <a:lnTo>
                      <a:pt x="355" y="403"/>
                    </a:lnTo>
                    <a:lnTo>
                      <a:pt x="355" y="403"/>
                    </a:lnTo>
                    <a:lnTo>
                      <a:pt x="363" y="403"/>
                    </a:lnTo>
                    <a:lnTo>
                      <a:pt x="363" y="403"/>
                    </a:lnTo>
                    <a:lnTo>
                      <a:pt x="363" y="403"/>
                    </a:lnTo>
                    <a:lnTo>
                      <a:pt x="363" y="403"/>
                    </a:lnTo>
                    <a:lnTo>
                      <a:pt x="363" y="403"/>
                    </a:lnTo>
                    <a:lnTo>
                      <a:pt x="363" y="403"/>
                    </a:lnTo>
                    <a:lnTo>
                      <a:pt x="363" y="403"/>
                    </a:lnTo>
                    <a:lnTo>
                      <a:pt x="363" y="411"/>
                    </a:lnTo>
                    <a:lnTo>
                      <a:pt x="355" y="403"/>
                    </a:lnTo>
                    <a:lnTo>
                      <a:pt x="355" y="403"/>
                    </a:lnTo>
                    <a:lnTo>
                      <a:pt x="355" y="411"/>
                    </a:lnTo>
                    <a:lnTo>
                      <a:pt x="355" y="411"/>
                    </a:lnTo>
                    <a:lnTo>
                      <a:pt x="355" y="411"/>
                    </a:lnTo>
                    <a:lnTo>
                      <a:pt x="347" y="411"/>
                    </a:lnTo>
                    <a:lnTo>
                      <a:pt x="347" y="411"/>
                    </a:lnTo>
                    <a:lnTo>
                      <a:pt x="339" y="411"/>
                    </a:lnTo>
                    <a:lnTo>
                      <a:pt x="339" y="411"/>
                    </a:lnTo>
                    <a:lnTo>
                      <a:pt x="339" y="411"/>
                    </a:lnTo>
                    <a:lnTo>
                      <a:pt x="347" y="411"/>
                    </a:lnTo>
                    <a:lnTo>
                      <a:pt x="347" y="411"/>
                    </a:lnTo>
                    <a:lnTo>
                      <a:pt x="347" y="411"/>
                    </a:lnTo>
                    <a:lnTo>
                      <a:pt x="355" y="411"/>
                    </a:lnTo>
                    <a:lnTo>
                      <a:pt x="355" y="411"/>
                    </a:lnTo>
                    <a:lnTo>
                      <a:pt x="347" y="411"/>
                    </a:lnTo>
                    <a:lnTo>
                      <a:pt x="347" y="411"/>
                    </a:lnTo>
                    <a:lnTo>
                      <a:pt x="347" y="420"/>
                    </a:lnTo>
                    <a:lnTo>
                      <a:pt x="347" y="420"/>
                    </a:lnTo>
                    <a:lnTo>
                      <a:pt x="347" y="420"/>
                    </a:lnTo>
                    <a:lnTo>
                      <a:pt x="347" y="420"/>
                    </a:lnTo>
                    <a:lnTo>
                      <a:pt x="347" y="420"/>
                    </a:lnTo>
                    <a:lnTo>
                      <a:pt x="339" y="420"/>
                    </a:lnTo>
                    <a:lnTo>
                      <a:pt x="339" y="420"/>
                    </a:lnTo>
                    <a:lnTo>
                      <a:pt x="339" y="420"/>
                    </a:lnTo>
                    <a:lnTo>
                      <a:pt x="339" y="420"/>
                    </a:lnTo>
                    <a:lnTo>
                      <a:pt x="347" y="420"/>
                    </a:lnTo>
                    <a:lnTo>
                      <a:pt x="347" y="420"/>
                    </a:lnTo>
                    <a:lnTo>
                      <a:pt x="347" y="420"/>
                    </a:lnTo>
                    <a:lnTo>
                      <a:pt x="347" y="420"/>
                    </a:lnTo>
                    <a:lnTo>
                      <a:pt x="347" y="420"/>
                    </a:lnTo>
                    <a:lnTo>
                      <a:pt x="347" y="420"/>
                    </a:lnTo>
                    <a:lnTo>
                      <a:pt x="355" y="420"/>
                    </a:lnTo>
                    <a:lnTo>
                      <a:pt x="355" y="420"/>
                    </a:lnTo>
                    <a:lnTo>
                      <a:pt x="355" y="411"/>
                    </a:lnTo>
                    <a:lnTo>
                      <a:pt x="355" y="411"/>
                    </a:lnTo>
                    <a:lnTo>
                      <a:pt x="355" y="411"/>
                    </a:lnTo>
                    <a:lnTo>
                      <a:pt x="355" y="411"/>
                    </a:lnTo>
                    <a:lnTo>
                      <a:pt x="355" y="411"/>
                    </a:lnTo>
                    <a:lnTo>
                      <a:pt x="355" y="411"/>
                    </a:lnTo>
                    <a:lnTo>
                      <a:pt x="355" y="411"/>
                    </a:lnTo>
                    <a:lnTo>
                      <a:pt x="363" y="411"/>
                    </a:lnTo>
                    <a:lnTo>
                      <a:pt x="363" y="411"/>
                    </a:lnTo>
                    <a:lnTo>
                      <a:pt x="363" y="411"/>
                    </a:lnTo>
                    <a:lnTo>
                      <a:pt x="363" y="411"/>
                    </a:lnTo>
                    <a:lnTo>
                      <a:pt x="363" y="403"/>
                    </a:lnTo>
                    <a:lnTo>
                      <a:pt x="363" y="403"/>
                    </a:lnTo>
                    <a:lnTo>
                      <a:pt x="363" y="403"/>
                    </a:lnTo>
                    <a:lnTo>
                      <a:pt x="371" y="403"/>
                    </a:lnTo>
                    <a:lnTo>
                      <a:pt x="371" y="403"/>
                    </a:lnTo>
                    <a:lnTo>
                      <a:pt x="371" y="403"/>
                    </a:lnTo>
                    <a:lnTo>
                      <a:pt x="371" y="411"/>
                    </a:lnTo>
                    <a:lnTo>
                      <a:pt x="371" y="411"/>
                    </a:lnTo>
                    <a:lnTo>
                      <a:pt x="363" y="411"/>
                    </a:lnTo>
                    <a:lnTo>
                      <a:pt x="363" y="420"/>
                    </a:lnTo>
                    <a:lnTo>
                      <a:pt x="363" y="420"/>
                    </a:lnTo>
                    <a:lnTo>
                      <a:pt x="363" y="420"/>
                    </a:lnTo>
                    <a:lnTo>
                      <a:pt x="363" y="420"/>
                    </a:lnTo>
                    <a:lnTo>
                      <a:pt x="363" y="420"/>
                    </a:lnTo>
                    <a:lnTo>
                      <a:pt x="363" y="420"/>
                    </a:lnTo>
                    <a:lnTo>
                      <a:pt x="363" y="420"/>
                    </a:lnTo>
                    <a:lnTo>
                      <a:pt x="363" y="420"/>
                    </a:lnTo>
                    <a:lnTo>
                      <a:pt x="355" y="420"/>
                    </a:lnTo>
                    <a:lnTo>
                      <a:pt x="355" y="428"/>
                    </a:lnTo>
                    <a:lnTo>
                      <a:pt x="355" y="428"/>
                    </a:lnTo>
                    <a:lnTo>
                      <a:pt x="355" y="428"/>
                    </a:lnTo>
                    <a:lnTo>
                      <a:pt x="355" y="428"/>
                    </a:lnTo>
                    <a:lnTo>
                      <a:pt x="355" y="428"/>
                    </a:lnTo>
                    <a:lnTo>
                      <a:pt x="355" y="428"/>
                    </a:lnTo>
                    <a:lnTo>
                      <a:pt x="355" y="436"/>
                    </a:lnTo>
                    <a:lnTo>
                      <a:pt x="355" y="436"/>
                    </a:lnTo>
                    <a:lnTo>
                      <a:pt x="355" y="436"/>
                    </a:lnTo>
                    <a:lnTo>
                      <a:pt x="355" y="436"/>
                    </a:lnTo>
                    <a:lnTo>
                      <a:pt x="355" y="436"/>
                    </a:lnTo>
                    <a:lnTo>
                      <a:pt x="355" y="436"/>
                    </a:lnTo>
                    <a:lnTo>
                      <a:pt x="355" y="428"/>
                    </a:lnTo>
                    <a:lnTo>
                      <a:pt x="355" y="428"/>
                    </a:lnTo>
                    <a:lnTo>
                      <a:pt x="355" y="428"/>
                    </a:lnTo>
                    <a:lnTo>
                      <a:pt x="355" y="428"/>
                    </a:lnTo>
                    <a:lnTo>
                      <a:pt x="363" y="428"/>
                    </a:lnTo>
                    <a:lnTo>
                      <a:pt x="363" y="420"/>
                    </a:lnTo>
                    <a:lnTo>
                      <a:pt x="363" y="428"/>
                    </a:lnTo>
                    <a:lnTo>
                      <a:pt x="363" y="428"/>
                    </a:lnTo>
                    <a:lnTo>
                      <a:pt x="363" y="420"/>
                    </a:lnTo>
                    <a:lnTo>
                      <a:pt x="363" y="420"/>
                    </a:lnTo>
                    <a:lnTo>
                      <a:pt x="371" y="420"/>
                    </a:lnTo>
                    <a:lnTo>
                      <a:pt x="363" y="420"/>
                    </a:lnTo>
                    <a:lnTo>
                      <a:pt x="363" y="420"/>
                    </a:lnTo>
                    <a:lnTo>
                      <a:pt x="371" y="411"/>
                    </a:lnTo>
                    <a:lnTo>
                      <a:pt x="371" y="411"/>
                    </a:lnTo>
                    <a:lnTo>
                      <a:pt x="371" y="420"/>
                    </a:lnTo>
                    <a:lnTo>
                      <a:pt x="371" y="420"/>
                    </a:lnTo>
                    <a:lnTo>
                      <a:pt x="371" y="420"/>
                    </a:lnTo>
                    <a:lnTo>
                      <a:pt x="371" y="420"/>
                    </a:lnTo>
                    <a:lnTo>
                      <a:pt x="371" y="420"/>
                    </a:lnTo>
                    <a:lnTo>
                      <a:pt x="371" y="428"/>
                    </a:lnTo>
                    <a:lnTo>
                      <a:pt x="371" y="428"/>
                    </a:lnTo>
                    <a:lnTo>
                      <a:pt x="371" y="428"/>
                    </a:lnTo>
                    <a:lnTo>
                      <a:pt x="371" y="436"/>
                    </a:lnTo>
                    <a:lnTo>
                      <a:pt x="371" y="436"/>
                    </a:lnTo>
                    <a:lnTo>
                      <a:pt x="371" y="436"/>
                    </a:lnTo>
                    <a:lnTo>
                      <a:pt x="371" y="444"/>
                    </a:lnTo>
                    <a:lnTo>
                      <a:pt x="371" y="444"/>
                    </a:lnTo>
                    <a:lnTo>
                      <a:pt x="371" y="444"/>
                    </a:lnTo>
                    <a:lnTo>
                      <a:pt x="371" y="444"/>
                    </a:lnTo>
                    <a:lnTo>
                      <a:pt x="379" y="436"/>
                    </a:lnTo>
                    <a:lnTo>
                      <a:pt x="371" y="436"/>
                    </a:lnTo>
                    <a:lnTo>
                      <a:pt x="371" y="436"/>
                    </a:lnTo>
                    <a:lnTo>
                      <a:pt x="379" y="436"/>
                    </a:lnTo>
                    <a:lnTo>
                      <a:pt x="379" y="436"/>
                    </a:lnTo>
                    <a:lnTo>
                      <a:pt x="379" y="436"/>
                    </a:lnTo>
                    <a:lnTo>
                      <a:pt x="379" y="436"/>
                    </a:lnTo>
                    <a:lnTo>
                      <a:pt x="379" y="428"/>
                    </a:lnTo>
                    <a:lnTo>
                      <a:pt x="379" y="428"/>
                    </a:lnTo>
                    <a:lnTo>
                      <a:pt x="371" y="428"/>
                    </a:lnTo>
                    <a:lnTo>
                      <a:pt x="371" y="428"/>
                    </a:lnTo>
                    <a:lnTo>
                      <a:pt x="379" y="428"/>
                    </a:lnTo>
                    <a:lnTo>
                      <a:pt x="379" y="420"/>
                    </a:lnTo>
                    <a:lnTo>
                      <a:pt x="379" y="420"/>
                    </a:lnTo>
                    <a:lnTo>
                      <a:pt x="371" y="420"/>
                    </a:lnTo>
                    <a:lnTo>
                      <a:pt x="371" y="411"/>
                    </a:lnTo>
                    <a:lnTo>
                      <a:pt x="371" y="411"/>
                    </a:lnTo>
                    <a:lnTo>
                      <a:pt x="371" y="411"/>
                    </a:lnTo>
                    <a:lnTo>
                      <a:pt x="379" y="411"/>
                    </a:lnTo>
                    <a:lnTo>
                      <a:pt x="379" y="411"/>
                    </a:lnTo>
                    <a:lnTo>
                      <a:pt x="379" y="411"/>
                    </a:lnTo>
                    <a:lnTo>
                      <a:pt x="379" y="411"/>
                    </a:lnTo>
                    <a:lnTo>
                      <a:pt x="379" y="411"/>
                    </a:lnTo>
                    <a:lnTo>
                      <a:pt x="379" y="411"/>
                    </a:lnTo>
                    <a:lnTo>
                      <a:pt x="379" y="411"/>
                    </a:lnTo>
                    <a:lnTo>
                      <a:pt x="379" y="411"/>
                    </a:lnTo>
                    <a:lnTo>
                      <a:pt x="379" y="411"/>
                    </a:lnTo>
                    <a:lnTo>
                      <a:pt x="387" y="411"/>
                    </a:lnTo>
                    <a:lnTo>
                      <a:pt x="387" y="411"/>
                    </a:lnTo>
                    <a:lnTo>
                      <a:pt x="387" y="411"/>
                    </a:lnTo>
                    <a:lnTo>
                      <a:pt x="387" y="411"/>
                    </a:lnTo>
                    <a:lnTo>
                      <a:pt x="387" y="411"/>
                    </a:lnTo>
                    <a:lnTo>
                      <a:pt x="387" y="411"/>
                    </a:lnTo>
                    <a:lnTo>
                      <a:pt x="387" y="411"/>
                    </a:lnTo>
                    <a:lnTo>
                      <a:pt x="387" y="411"/>
                    </a:lnTo>
                    <a:lnTo>
                      <a:pt x="387" y="411"/>
                    </a:lnTo>
                    <a:lnTo>
                      <a:pt x="387" y="411"/>
                    </a:lnTo>
                    <a:lnTo>
                      <a:pt x="387" y="420"/>
                    </a:lnTo>
                    <a:lnTo>
                      <a:pt x="387" y="420"/>
                    </a:lnTo>
                    <a:lnTo>
                      <a:pt x="387" y="428"/>
                    </a:lnTo>
                    <a:lnTo>
                      <a:pt x="387" y="420"/>
                    </a:lnTo>
                    <a:lnTo>
                      <a:pt x="387" y="420"/>
                    </a:lnTo>
                    <a:lnTo>
                      <a:pt x="387" y="420"/>
                    </a:lnTo>
                    <a:lnTo>
                      <a:pt x="387" y="420"/>
                    </a:lnTo>
                    <a:lnTo>
                      <a:pt x="387" y="420"/>
                    </a:lnTo>
                    <a:lnTo>
                      <a:pt x="387" y="411"/>
                    </a:lnTo>
                    <a:lnTo>
                      <a:pt x="387" y="411"/>
                    </a:lnTo>
                    <a:lnTo>
                      <a:pt x="387" y="411"/>
                    </a:lnTo>
                    <a:lnTo>
                      <a:pt x="387" y="403"/>
                    </a:lnTo>
                    <a:lnTo>
                      <a:pt x="395" y="403"/>
                    </a:lnTo>
                    <a:lnTo>
                      <a:pt x="395" y="411"/>
                    </a:lnTo>
                    <a:lnTo>
                      <a:pt x="395" y="411"/>
                    </a:lnTo>
                    <a:lnTo>
                      <a:pt x="395" y="411"/>
                    </a:lnTo>
                    <a:lnTo>
                      <a:pt x="395" y="411"/>
                    </a:lnTo>
                    <a:lnTo>
                      <a:pt x="395" y="411"/>
                    </a:lnTo>
                    <a:lnTo>
                      <a:pt x="395" y="411"/>
                    </a:lnTo>
                    <a:lnTo>
                      <a:pt x="395" y="420"/>
                    </a:lnTo>
                    <a:lnTo>
                      <a:pt x="395" y="420"/>
                    </a:lnTo>
                    <a:lnTo>
                      <a:pt x="403" y="420"/>
                    </a:lnTo>
                    <a:lnTo>
                      <a:pt x="403" y="420"/>
                    </a:lnTo>
                    <a:lnTo>
                      <a:pt x="403" y="420"/>
                    </a:lnTo>
                    <a:lnTo>
                      <a:pt x="403" y="420"/>
                    </a:lnTo>
                    <a:lnTo>
                      <a:pt x="403" y="420"/>
                    </a:lnTo>
                    <a:lnTo>
                      <a:pt x="403" y="420"/>
                    </a:lnTo>
                    <a:lnTo>
                      <a:pt x="411" y="420"/>
                    </a:lnTo>
                    <a:lnTo>
                      <a:pt x="411" y="420"/>
                    </a:lnTo>
                    <a:lnTo>
                      <a:pt x="411" y="420"/>
                    </a:lnTo>
                    <a:lnTo>
                      <a:pt x="411" y="428"/>
                    </a:lnTo>
                    <a:lnTo>
                      <a:pt x="411" y="428"/>
                    </a:lnTo>
                    <a:lnTo>
                      <a:pt x="411" y="420"/>
                    </a:lnTo>
                    <a:lnTo>
                      <a:pt x="411" y="428"/>
                    </a:lnTo>
                    <a:lnTo>
                      <a:pt x="420" y="420"/>
                    </a:lnTo>
                    <a:lnTo>
                      <a:pt x="420" y="420"/>
                    </a:lnTo>
                    <a:lnTo>
                      <a:pt x="420" y="420"/>
                    </a:lnTo>
                    <a:lnTo>
                      <a:pt x="420" y="420"/>
                    </a:lnTo>
                    <a:lnTo>
                      <a:pt x="420" y="420"/>
                    </a:lnTo>
                    <a:lnTo>
                      <a:pt x="420" y="420"/>
                    </a:lnTo>
                    <a:lnTo>
                      <a:pt x="420" y="420"/>
                    </a:lnTo>
                    <a:lnTo>
                      <a:pt x="420" y="420"/>
                    </a:lnTo>
                    <a:lnTo>
                      <a:pt x="428" y="420"/>
                    </a:lnTo>
                    <a:lnTo>
                      <a:pt x="428" y="411"/>
                    </a:lnTo>
                    <a:lnTo>
                      <a:pt x="428" y="411"/>
                    </a:lnTo>
                    <a:lnTo>
                      <a:pt x="428" y="411"/>
                    </a:lnTo>
                    <a:lnTo>
                      <a:pt x="436" y="411"/>
                    </a:lnTo>
                    <a:lnTo>
                      <a:pt x="436" y="411"/>
                    </a:lnTo>
                    <a:lnTo>
                      <a:pt x="436" y="403"/>
                    </a:lnTo>
                    <a:lnTo>
                      <a:pt x="436" y="403"/>
                    </a:lnTo>
                    <a:lnTo>
                      <a:pt x="436" y="403"/>
                    </a:lnTo>
                    <a:lnTo>
                      <a:pt x="436" y="403"/>
                    </a:lnTo>
                    <a:lnTo>
                      <a:pt x="444" y="403"/>
                    </a:lnTo>
                    <a:lnTo>
                      <a:pt x="444" y="395"/>
                    </a:lnTo>
                    <a:lnTo>
                      <a:pt x="444" y="395"/>
                    </a:lnTo>
                    <a:lnTo>
                      <a:pt x="444" y="395"/>
                    </a:lnTo>
                    <a:lnTo>
                      <a:pt x="444" y="387"/>
                    </a:lnTo>
                    <a:lnTo>
                      <a:pt x="444" y="387"/>
                    </a:lnTo>
                    <a:lnTo>
                      <a:pt x="444" y="387"/>
                    </a:lnTo>
                    <a:lnTo>
                      <a:pt x="444" y="387"/>
                    </a:lnTo>
                    <a:lnTo>
                      <a:pt x="452" y="387"/>
                    </a:lnTo>
                    <a:lnTo>
                      <a:pt x="452" y="379"/>
                    </a:lnTo>
                    <a:lnTo>
                      <a:pt x="452" y="379"/>
                    </a:lnTo>
                    <a:lnTo>
                      <a:pt x="452" y="379"/>
                    </a:lnTo>
                    <a:lnTo>
                      <a:pt x="452" y="379"/>
                    </a:lnTo>
                    <a:lnTo>
                      <a:pt x="444" y="371"/>
                    </a:lnTo>
                    <a:lnTo>
                      <a:pt x="444" y="371"/>
                    </a:lnTo>
                    <a:lnTo>
                      <a:pt x="452" y="371"/>
                    </a:lnTo>
                    <a:lnTo>
                      <a:pt x="452" y="379"/>
                    </a:lnTo>
                    <a:lnTo>
                      <a:pt x="452" y="379"/>
                    </a:lnTo>
                    <a:lnTo>
                      <a:pt x="460" y="379"/>
                    </a:lnTo>
                    <a:lnTo>
                      <a:pt x="460" y="379"/>
                    </a:lnTo>
                    <a:lnTo>
                      <a:pt x="460" y="379"/>
                    </a:lnTo>
                    <a:lnTo>
                      <a:pt x="460" y="379"/>
                    </a:lnTo>
                    <a:lnTo>
                      <a:pt x="468" y="387"/>
                    </a:lnTo>
                    <a:lnTo>
                      <a:pt x="468" y="387"/>
                    </a:lnTo>
                    <a:lnTo>
                      <a:pt x="468" y="387"/>
                    </a:lnTo>
                    <a:lnTo>
                      <a:pt x="476" y="387"/>
                    </a:lnTo>
                    <a:lnTo>
                      <a:pt x="476" y="387"/>
                    </a:lnTo>
                    <a:lnTo>
                      <a:pt x="476" y="387"/>
                    </a:lnTo>
                    <a:lnTo>
                      <a:pt x="476" y="387"/>
                    </a:lnTo>
                    <a:lnTo>
                      <a:pt x="476" y="387"/>
                    </a:lnTo>
                    <a:lnTo>
                      <a:pt x="476" y="379"/>
                    </a:lnTo>
                    <a:lnTo>
                      <a:pt x="476" y="379"/>
                    </a:lnTo>
                    <a:lnTo>
                      <a:pt x="476" y="379"/>
                    </a:lnTo>
                    <a:lnTo>
                      <a:pt x="476" y="379"/>
                    </a:lnTo>
                    <a:lnTo>
                      <a:pt x="468" y="379"/>
                    </a:lnTo>
                    <a:lnTo>
                      <a:pt x="468" y="379"/>
                    </a:lnTo>
                    <a:lnTo>
                      <a:pt x="468" y="379"/>
                    </a:lnTo>
                    <a:lnTo>
                      <a:pt x="468" y="379"/>
                    </a:lnTo>
                    <a:lnTo>
                      <a:pt x="468" y="379"/>
                    </a:lnTo>
                    <a:lnTo>
                      <a:pt x="468" y="371"/>
                    </a:lnTo>
                    <a:lnTo>
                      <a:pt x="476" y="371"/>
                    </a:lnTo>
                    <a:lnTo>
                      <a:pt x="476" y="371"/>
                    </a:lnTo>
                    <a:lnTo>
                      <a:pt x="476" y="371"/>
                    </a:lnTo>
                    <a:lnTo>
                      <a:pt x="476" y="371"/>
                    </a:lnTo>
                    <a:lnTo>
                      <a:pt x="484" y="371"/>
                    </a:lnTo>
                    <a:lnTo>
                      <a:pt x="484" y="371"/>
                    </a:lnTo>
                    <a:lnTo>
                      <a:pt x="492" y="371"/>
                    </a:lnTo>
                    <a:lnTo>
                      <a:pt x="492" y="371"/>
                    </a:lnTo>
                    <a:lnTo>
                      <a:pt x="492" y="363"/>
                    </a:lnTo>
                    <a:lnTo>
                      <a:pt x="492" y="363"/>
                    </a:lnTo>
                    <a:lnTo>
                      <a:pt x="492" y="363"/>
                    </a:lnTo>
                    <a:lnTo>
                      <a:pt x="492" y="355"/>
                    </a:lnTo>
                    <a:lnTo>
                      <a:pt x="492" y="355"/>
                    </a:lnTo>
                    <a:lnTo>
                      <a:pt x="492" y="355"/>
                    </a:lnTo>
                    <a:lnTo>
                      <a:pt x="484" y="355"/>
                    </a:lnTo>
                    <a:lnTo>
                      <a:pt x="484" y="347"/>
                    </a:lnTo>
                    <a:lnTo>
                      <a:pt x="484" y="347"/>
                    </a:lnTo>
                    <a:lnTo>
                      <a:pt x="484" y="347"/>
                    </a:lnTo>
                    <a:lnTo>
                      <a:pt x="484" y="347"/>
                    </a:lnTo>
                    <a:lnTo>
                      <a:pt x="484" y="347"/>
                    </a:lnTo>
                    <a:lnTo>
                      <a:pt x="484" y="347"/>
                    </a:lnTo>
                    <a:lnTo>
                      <a:pt x="484" y="339"/>
                    </a:lnTo>
                    <a:lnTo>
                      <a:pt x="484" y="339"/>
                    </a:lnTo>
                    <a:lnTo>
                      <a:pt x="484" y="339"/>
                    </a:lnTo>
                    <a:lnTo>
                      <a:pt x="484" y="339"/>
                    </a:lnTo>
                    <a:lnTo>
                      <a:pt x="484" y="331"/>
                    </a:lnTo>
                    <a:lnTo>
                      <a:pt x="484" y="331"/>
                    </a:lnTo>
                    <a:lnTo>
                      <a:pt x="476" y="331"/>
                    </a:lnTo>
                    <a:lnTo>
                      <a:pt x="476" y="331"/>
                    </a:lnTo>
                    <a:lnTo>
                      <a:pt x="476" y="331"/>
                    </a:lnTo>
                    <a:lnTo>
                      <a:pt x="476" y="331"/>
                    </a:lnTo>
                    <a:lnTo>
                      <a:pt x="476" y="323"/>
                    </a:lnTo>
                    <a:lnTo>
                      <a:pt x="476" y="323"/>
                    </a:lnTo>
                    <a:lnTo>
                      <a:pt x="476" y="323"/>
                    </a:lnTo>
                    <a:lnTo>
                      <a:pt x="476" y="323"/>
                    </a:lnTo>
                    <a:lnTo>
                      <a:pt x="476" y="323"/>
                    </a:lnTo>
                    <a:lnTo>
                      <a:pt x="476" y="315"/>
                    </a:lnTo>
                    <a:lnTo>
                      <a:pt x="476" y="315"/>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23"/>
                    </a:lnTo>
                    <a:lnTo>
                      <a:pt x="492" y="323"/>
                    </a:lnTo>
                    <a:lnTo>
                      <a:pt x="492" y="323"/>
                    </a:lnTo>
                    <a:lnTo>
                      <a:pt x="492" y="323"/>
                    </a:lnTo>
                    <a:lnTo>
                      <a:pt x="492" y="331"/>
                    </a:lnTo>
                    <a:lnTo>
                      <a:pt x="500" y="331"/>
                    </a:lnTo>
                    <a:lnTo>
                      <a:pt x="500" y="331"/>
                    </a:lnTo>
                    <a:lnTo>
                      <a:pt x="492" y="331"/>
                    </a:lnTo>
                    <a:lnTo>
                      <a:pt x="492" y="323"/>
                    </a:lnTo>
                    <a:lnTo>
                      <a:pt x="492" y="323"/>
                    </a:lnTo>
                    <a:lnTo>
                      <a:pt x="492" y="323"/>
                    </a:lnTo>
                    <a:lnTo>
                      <a:pt x="492" y="323"/>
                    </a:lnTo>
                    <a:lnTo>
                      <a:pt x="492" y="315"/>
                    </a:lnTo>
                    <a:lnTo>
                      <a:pt x="492" y="315"/>
                    </a:lnTo>
                    <a:lnTo>
                      <a:pt x="484" y="307"/>
                    </a:lnTo>
                    <a:lnTo>
                      <a:pt x="484" y="307"/>
                    </a:lnTo>
                    <a:lnTo>
                      <a:pt x="484" y="307"/>
                    </a:lnTo>
                    <a:lnTo>
                      <a:pt x="484" y="307"/>
                    </a:lnTo>
                    <a:lnTo>
                      <a:pt x="484" y="307"/>
                    </a:lnTo>
                    <a:lnTo>
                      <a:pt x="484" y="307"/>
                    </a:lnTo>
                    <a:lnTo>
                      <a:pt x="484" y="307"/>
                    </a:lnTo>
                    <a:lnTo>
                      <a:pt x="484" y="307"/>
                    </a:lnTo>
                    <a:lnTo>
                      <a:pt x="476" y="307"/>
                    </a:lnTo>
                    <a:lnTo>
                      <a:pt x="476" y="307"/>
                    </a:lnTo>
                    <a:lnTo>
                      <a:pt x="476" y="298"/>
                    </a:lnTo>
                    <a:lnTo>
                      <a:pt x="476" y="298"/>
                    </a:lnTo>
                    <a:lnTo>
                      <a:pt x="476" y="298"/>
                    </a:lnTo>
                    <a:lnTo>
                      <a:pt x="468" y="298"/>
                    </a:lnTo>
                    <a:lnTo>
                      <a:pt x="468" y="298"/>
                    </a:lnTo>
                    <a:lnTo>
                      <a:pt x="468" y="298"/>
                    </a:lnTo>
                    <a:lnTo>
                      <a:pt x="468" y="298"/>
                    </a:lnTo>
                    <a:lnTo>
                      <a:pt x="476" y="298"/>
                    </a:lnTo>
                    <a:lnTo>
                      <a:pt x="476" y="298"/>
                    </a:lnTo>
                    <a:lnTo>
                      <a:pt x="476" y="298"/>
                    </a:lnTo>
                    <a:lnTo>
                      <a:pt x="484" y="298"/>
                    </a:lnTo>
                    <a:lnTo>
                      <a:pt x="484" y="298"/>
                    </a:lnTo>
                    <a:lnTo>
                      <a:pt x="484" y="298"/>
                    </a:lnTo>
                    <a:lnTo>
                      <a:pt x="484" y="298"/>
                    </a:lnTo>
                    <a:lnTo>
                      <a:pt x="484" y="298"/>
                    </a:lnTo>
                    <a:lnTo>
                      <a:pt x="492" y="307"/>
                    </a:lnTo>
                    <a:lnTo>
                      <a:pt x="492" y="307"/>
                    </a:lnTo>
                    <a:lnTo>
                      <a:pt x="492" y="307"/>
                    </a:lnTo>
                    <a:lnTo>
                      <a:pt x="492" y="307"/>
                    </a:lnTo>
                    <a:lnTo>
                      <a:pt x="492" y="307"/>
                    </a:lnTo>
                    <a:lnTo>
                      <a:pt x="492" y="307"/>
                    </a:lnTo>
                    <a:lnTo>
                      <a:pt x="492" y="298"/>
                    </a:lnTo>
                    <a:lnTo>
                      <a:pt x="492" y="298"/>
                    </a:lnTo>
                    <a:lnTo>
                      <a:pt x="492" y="298"/>
                    </a:lnTo>
                    <a:lnTo>
                      <a:pt x="492" y="298"/>
                    </a:lnTo>
                    <a:lnTo>
                      <a:pt x="500" y="298"/>
                    </a:lnTo>
                    <a:lnTo>
                      <a:pt x="500" y="298"/>
                    </a:lnTo>
                    <a:lnTo>
                      <a:pt x="500" y="307"/>
                    </a:lnTo>
                    <a:lnTo>
                      <a:pt x="500" y="307"/>
                    </a:lnTo>
                    <a:lnTo>
                      <a:pt x="500" y="307"/>
                    </a:lnTo>
                    <a:lnTo>
                      <a:pt x="500" y="307"/>
                    </a:lnTo>
                    <a:lnTo>
                      <a:pt x="500" y="315"/>
                    </a:lnTo>
                    <a:lnTo>
                      <a:pt x="500" y="315"/>
                    </a:lnTo>
                    <a:lnTo>
                      <a:pt x="500" y="315"/>
                    </a:lnTo>
                    <a:lnTo>
                      <a:pt x="500" y="323"/>
                    </a:lnTo>
                    <a:lnTo>
                      <a:pt x="508" y="323"/>
                    </a:lnTo>
                    <a:lnTo>
                      <a:pt x="508" y="323"/>
                    </a:lnTo>
                    <a:lnTo>
                      <a:pt x="508" y="323"/>
                    </a:lnTo>
                    <a:lnTo>
                      <a:pt x="500" y="323"/>
                    </a:lnTo>
                    <a:lnTo>
                      <a:pt x="508" y="323"/>
                    </a:lnTo>
                    <a:lnTo>
                      <a:pt x="508" y="331"/>
                    </a:lnTo>
                    <a:lnTo>
                      <a:pt x="508" y="331"/>
                    </a:lnTo>
                    <a:lnTo>
                      <a:pt x="500" y="331"/>
                    </a:lnTo>
                    <a:lnTo>
                      <a:pt x="500" y="331"/>
                    </a:lnTo>
                    <a:lnTo>
                      <a:pt x="500" y="331"/>
                    </a:lnTo>
                    <a:lnTo>
                      <a:pt x="508" y="331"/>
                    </a:lnTo>
                    <a:lnTo>
                      <a:pt x="508" y="331"/>
                    </a:lnTo>
                    <a:lnTo>
                      <a:pt x="508" y="331"/>
                    </a:lnTo>
                    <a:lnTo>
                      <a:pt x="508" y="331"/>
                    </a:lnTo>
                    <a:lnTo>
                      <a:pt x="516" y="331"/>
                    </a:lnTo>
                    <a:lnTo>
                      <a:pt x="516" y="331"/>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23"/>
                    </a:lnTo>
                    <a:lnTo>
                      <a:pt x="516" y="323"/>
                    </a:lnTo>
                    <a:lnTo>
                      <a:pt x="516" y="323"/>
                    </a:lnTo>
                    <a:lnTo>
                      <a:pt x="516" y="323"/>
                    </a:lnTo>
                    <a:lnTo>
                      <a:pt x="516" y="323"/>
                    </a:lnTo>
                    <a:lnTo>
                      <a:pt x="516" y="315"/>
                    </a:lnTo>
                    <a:lnTo>
                      <a:pt x="516" y="315"/>
                    </a:lnTo>
                    <a:lnTo>
                      <a:pt x="516" y="307"/>
                    </a:lnTo>
                    <a:lnTo>
                      <a:pt x="516" y="307"/>
                    </a:lnTo>
                    <a:lnTo>
                      <a:pt x="516" y="307"/>
                    </a:lnTo>
                    <a:lnTo>
                      <a:pt x="516" y="307"/>
                    </a:lnTo>
                    <a:lnTo>
                      <a:pt x="516" y="307"/>
                    </a:lnTo>
                    <a:lnTo>
                      <a:pt x="516" y="307"/>
                    </a:lnTo>
                    <a:lnTo>
                      <a:pt x="516" y="307"/>
                    </a:lnTo>
                    <a:lnTo>
                      <a:pt x="516" y="307"/>
                    </a:lnTo>
                    <a:lnTo>
                      <a:pt x="508" y="307"/>
                    </a:lnTo>
                    <a:lnTo>
                      <a:pt x="508" y="307"/>
                    </a:lnTo>
                    <a:lnTo>
                      <a:pt x="508" y="307"/>
                    </a:lnTo>
                    <a:lnTo>
                      <a:pt x="508" y="307"/>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0"/>
                    </a:lnTo>
                    <a:lnTo>
                      <a:pt x="516" y="290"/>
                    </a:lnTo>
                    <a:lnTo>
                      <a:pt x="516" y="290"/>
                    </a:lnTo>
                    <a:lnTo>
                      <a:pt x="516" y="290"/>
                    </a:lnTo>
                    <a:lnTo>
                      <a:pt x="516" y="290"/>
                    </a:lnTo>
                    <a:lnTo>
                      <a:pt x="508" y="290"/>
                    </a:lnTo>
                    <a:lnTo>
                      <a:pt x="508" y="290"/>
                    </a:lnTo>
                    <a:lnTo>
                      <a:pt x="508" y="282"/>
                    </a:lnTo>
                    <a:lnTo>
                      <a:pt x="508" y="282"/>
                    </a:lnTo>
                    <a:lnTo>
                      <a:pt x="500" y="282"/>
                    </a:lnTo>
                    <a:lnTo>
                      <a:pt x="500" y="282"/>
                    </a:lnTo>
                    <a:lnTo>
                      <a:pt x="500" y="282"/>
                    </a:lnTo>
                    <a:lnTo>
                      <a:pt x="500" y="282"/>
                    </a:lnTo>
                    <a:lnTo>
                      <a:pt x="500" y="282"/>
                    </a:lnTo>
                    <a:lnTo>
                      <a:pt x="508" y="274"/>
                    </a:lnTo>
                    <a:lnTo>
                      <a:pt x="508" y="274"/>
                    </a:lnTo>
                    <a:lnTo>
                      <a:pt x="508" y="274"/>
                    </a:lnTo>
                    <a:lnTo>
                      <a:pt x="500" y="274"/>
                    </a:lnTo>
                    <a:lnTo>
                      <a:pt x="500" y="274"/>
                    </a:lnTo>
                    <a:lnTo>
                      <a:pt x="500" y="274"/>
                    </a:lnTo>
                    <a:lnTo>
                      <a:pt x="500" y="282"/>
                    </a:lnTo>
                    <a:lnTo>
                      <a:pt x="500" y="290"/>
                    </a:lnTo>
                    <a:lnTo>
                      <a:pt x="500" y="290"/>
                    </a:lnTo>
                    <a:lnTo>
                      <a:pt x="508" y="290"/>
                    </a:lnTo>
                    <a:lnTo>
                      <a:pt x="508" y="290"/>
                    </a:lnTo>
                    <a:lnTo>
                      <a:pt x="508" y="290"/>
                    </a:lnTo>
                    <a:lnTo>
                      <a:pt x="500" y="298"/>
                    </a:lnTo>
                    <a:lnTo>
                      <a:pt x="500" y="298"/>
                    </a:lnTo>
                    <a:lnTo>
                      <a:pt x="500" y="298"/>
                    </a:lnTo>
                    <a:lnTo>
                      <a:pt x="500" y="298"/>
                    </a:lnTo>
                    <a:lnTo>
                      <a:pt x="500" y="298"/>
                    </a:lnTo>
                    <a:lnTo>
                      <a:pt x="500" y="298"/>
                    </a:lnTo>
                    <a:lnTo>
                      <a:pt x="492" y="298"/>
                    </a:lnTo>
                    <a:lnTo>
                      <a:pt x="492" y="298"/>
                    </a:lnTo>
                    <a:lnTo>
                      <a:pt x="492" y="298"/>
                    </a:lnTo>
                    <a:lnTo>
                      <a:pt x="492" y="298"/>
                    </a:lnTo>
                    <a:lnTo>
                      <a:pt x="484" y="298"/>
                    </a:lnTo>
                    <a:lnTo>
                      <a:pt x="484" y="298"/>
                    </a:lnTo>
                    <a:lnTo>
                      <a:pt x="484" y="298"/>
                    </a:lnTo>
                    <a:lnTo>
                      <a:pt x="476" y="298"/>
                    </a:lnTo>
                    <a:lnTo>
                      <a:pt x="476" y="298"/>
                    </a:lnTo>
                    <a:lnTo>
                      <a:pt x="476" y="290"/>
                    </a:lnTo>
                    <a:lnTo>
                      <a:pt x="476" y="290"/>
                    </a:lnTo>
                    <a:lnTo>
                      <a:pt x="476" y="290"/>
                    </a:lnTo>
                    <a:lnTo>
                      <a:pt x="484" y="282"/>
                    </a:lnTo>
                    <a:lnTo>
                      <a:pt x="484" y="282"/>
                    </a:lnTo>
                    <a:lnTo>
                      <a:pt x="484" y="282"/>
                    </a:lnTo>
                    <a:lnTo>
                      <a:pt x="484" y="282"/>
                    </a:lnTo>
                    <a:lnTo>
                      <a:pt x="476" y="274"/>
                    </a:lnTo>
                    <a:lnTo>
                      <a:pt x="476" y="274"/>
                    </a:lnTo>
                    <a:lnTo>
                      <a:pt x="476" y="266"/>
                    </a:lnTo>
                    <a:lnTo>
                      <a:pt x="476" y="258"/>
                    </a:lnTo>
                    <a:lnTo>
                      <a:pt x="484" y="258"/>
                    </a:lnTo>
                    <a:lnTo>
                      <a:pt x="484" y="258"/>
                    </a:lnTo>
                    <a:lnTo>
                      <a:pt x="484" y="258"/>
                    </a:lnTo>
                    <a:lnTo>
                      <a:pt x="484" y="250"/>
                    </a:lnTo>
                    <a:lnTo>
                      <a:pt x="492" y="250"/>
                    </a:lnTo>
                    <a:lnTo>
                      <a:pt x="492" y="250"/>
                    </a:lnTo>
                    <a:lnTo>
                      <a:pt x="492" y="242"/>
                    </a:lnTo>
                    <a:lnTo>
                      <a:pt x="492" y="242"/>
                    </a:lnTo>
                    <a:lnTo>
                      <a:pt x="492" y="234"/>
                    </a:lnTo>
                    <a:lnTo>
                      <a:pt x="492" y="234"/>
                    </a:lnTo>
                    <a:lnTo>
                      <a:pt x="492" y="234"/>
                    </a:lnTo>
                    <a:lnTo>
                      <a:pt x="500" y="234"/>
                    </a:lnTo>
                    <a:lnTo>
                      <a:pt x="500" y="234"/>
                    </a:lnTo>
                    <a:lnTo>
                      <a:pt x="500" y="226"/>
                    </a:lnTo>
                    <a:lnTo>
                      <a:pt x="500" y="226"/>
                    </a:lnTo>
                    <a:lnTo>
                      <a:pt x="508" y="226"/>
                    </a:lnTo>
                    <a:lnTo>
                      <a:pt x="508" y="226"/>
                    </a:lnTo>
                    <a:lnTo>
                      <a:pt x="516" y="226"/>
                    </a:lnTo>
                    <a:lnTo>
                      <a:pt x="516" y="226"/>
                    </a:lnTo>
                    <a:lnTo>
                      <a:pt x="516" y="226"/>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16" y="218"/>
                    </a:lnTo>
                    <a:lnTo>
                      <a:pt x="516" y="218"/>
                    </a:lnTo>
                    <a:lnTo>
                      <a:pt x="516" y="218"/>
                    </a:lnTo>
                    <a:lnTo>
                      <a:pt x="516" y="218"/>
                    </a:lnTo>
                    <a:lnTo>
                      <a:pt x="516" y="210"/>
                    </a:lnTo>
                    <a:lnTo>
                      <a:pt x="516" y="210"/>
                    </a:lnTo>
                    <a:lnTo>
                      <a:pt x="524" y="218"/>
                    </a:lnTo>
                    <a:lnTo>
                      <a:pt x="524" y="218"/>
                    </a:lnTo>
                    <a:lnTo>
                      <a:pt x="524" y="218"/>
                    </a:lnTo>
                    <a:lnTo>
                      <a:pt x="524" y="210"/>
                    </a:lnTo>
                    <a:lnTo>
                      <a:pt x="524" y="210"/>
                    </a:lnTo>
                    <a:lnTo>
                      <a:pt x="524" y="210"/>
                    </a:lnTo>
                    <a:lnTo>
                      <a:pt x="524" y="210"/>
                    </a:lnTo>
                    <a:lnTo>
                      <a:pt x="524" y="210"/>
                    </a:lnTo>
                    <a:lnTo>
                      <a:pt x="516" y="210"/>
                    </a:lnTo>
                    <a:lnTo>
                      <a:pt x="516" y="210"/>
                    </a:lnTo>
                    <a:lnTo>
                      <a:pt x="516" y="210"/>
                    </a:lnTo>
                    <a:lnTo>
                      <a:pt x="516" y="210"/>
                    </a:lnTo>
                    <a:lnTo>
                      <a:pt x="516" y="210"/>
                    </a:lnTo>
                    <a:lnTo>
                      <a:pt x="524" y="210"/>
                    </a:lnTo>
                    <a:lnTo>
                      <a:pt x="516" y="210"/>
                    </a:lnTo>
                    <a:lnTo>
                      <a:pt x="516" y="210"/>
                    </a:lnTo>
                    <a:lnTo>
                      <a:pt x="516" y="210"/>
                    </a:lnTo>
                    <a:lnTo>
                      <a:pt x="508" y="210"/>
                    </a:lnTo>
                    <a:lnTo>
                      <a:pt x="516" y="210"/>
                    </a:lnTo>
                    <a:lnTo>
                      <a:pt x="508" y="218"/>
                    </a:lnTo>
                    <a:lnTo>
                      <a:pt x="508" y="210"/>
                    </a:lnTo>
                    <a:lnTo>
                      <a:pt x="500" y="210"/>
                    </a:lnTo>
                    <a:lnTo>
                      <a:pt x="500" y="210"/>
                    </a:lnTo>
                    <a:lnTo>
                      <a:pt x="500" y="210"/>
                    </a:lnTo>
                    <a:lnTo>
                      <a:pt x="500" y="210"/>
                    </a:lnTo>
                    <a:lnTo>
                      <a:pt x="500" y="210"/>
                    </a:lnTo>
                    <a:lnTo>
                      <a:pt x="500" y="210"/>
                    </a:lnTo>
                    <a:lnTo>
                      <a:pt x="500" y="210"/>
                    </a:lnTo>
                    <a:lnTo>
                      <a:pt x="492" y="202"/>
                    </a:lnTo>
                    <a:lnTo>
                      <a:pt x="492" y="202"/>
                    </a:lnTo>
                    <a:lnTo>
                      <a:pt x="492" y="202"/>
                    </a:lnTo>
                    <a:lnTo>
                      <a:pt x="484" y="194"/>
                    </a:lnTo>
                    <a:lnTo>
                      <a:pt x="484" y="194"/>
                    </a:lnTo>
                    <a:lnTo>
                      <a:pt x="484" y="194"/>
                    </a:lnTo>
                    <a:lnTo>
                      <a:pt x="484" y="194"/>
                    </a:lnTo>
                    <a:lnTo>
                      <a:pt x="484" y="194"/>
                    </a:lnTo>
                    <a:lnTo>
                      <a:pt x="484" y="186"/>
                    </a:lnTo>
                    <a:lnTo>
                      <a:pt x="484" y="186"/>
                    </a:lnTo>
                    <a:lnTo>
                      <a:pt x="484" y="186"/>
                    </a:lnTo>
                    <a:lnTo>
                      <a:pt x="484" y="186"/>
                    </a:lnTo>
                    <a:lnTo>
                      <a:pt x="484" y="177"/>
                    </a:lnTo>
                    <a:lnTo>
                      <a:pt x="484" y="177"/>
                    </a:lnTo>
                    <a:lnTo>
                      <a:pt x="484" y="177"/>
                    </a:lnTo>
                    <a:lnTo>
                      <a:pt x="484" y="177"/>
                    </a:lnTo>
                    <a:lnTo>
                      <a:pt x="484" y="177"/>
                    </a:lnTo>
                    <a:lnTo>
                      <a:pt x="492" y="177"/>
                    </a:lnTo>
                    <a:lnTo>
                      <a:pt x="492" y="177"/>
                    </a:lnTo>
                    <a:lnTo>
                      <a:pt x="492" y="177"/>
                    </a:lnTo>
                    <a:lnTo>
                      <a:pt x="492" y="177"/>
                    </a:lnTo>
                    <a:lnTo>
                      <a:pt x="492" y="177"/>
                    </a:lnTo>
                    <a:lnTo>
                      <a:pt x="500" y="177"/>
                    </a:lnTo>
                    <a:lnTo>
                      <a:pt x="500" y="169"/>
                    </a:lnTo>
                    <a:lnTo>
                      <a:pt x="500" y="177"/>
                    </a:lnTo>
                    <a:lnTo>
                      <a:pt x="492" y="177"/>
                    </a:lnTo>
                    <a:lnTo>
                      <a:pt x="492" y="177"/>
                    </a:lnTo>
                    <a:lnTo>
                      <a:pt x="492" y="169"/>
                    </a:lnTo>
                    <a:lnTo>
                      <a:pt x="484" y="177"/>
                    </a:lnTo>
                    <a:lnTo>
                      <a:pt x="484" y="169"/>
                    </a:lnTo>
                    <a:lnTo>
                      <a:pt x="484" y="169"/>
                    </a:lnTo>
                    <a:lnTo>
                      <a:pt x="484" y="169"/>
                    </a:lnTo>
                    <a:lnTo>
                      <a:pt x="484" y="169"/>
                    </a:lnTo>
                    <a:lnTo>
                      <a:pt x="484" y="169"/>
                    </a:lnTo>
                    <a:lnTo>
                      <a:pt x="476" y="169"/>
                    </a:lnTo>
                    <a:lnTo>
                      <a:pt x="476" y="169"/>
                    </a:lnTo>
                    <a:lnTo>
                      <a:pt x="484" y="169"/>
                    </a:lnTo>
                    <a:lnTo>
                      <a:pt x="476" y="161"/>
                    </a:lnTo>
                    <a:lnTo>
                      <a:pt x="476" y="161"/>
                    </a:lnTo>
                    <a:lnTo>
                      <a:pt x="476" y="161"/>
                    </a:lnTo>
                    <a:lnTo>
                      <a:pt x="476" y="161"/>
                    </a:lnTo>
                    <a:lnTo>
                      <a:pt x="476" y="161"/>
                    </a:lnTo>
                    <a:lnTo>
                      <a:pt x="484" y="161"/>
                    </a:lnTo>
                    <a:lnTo>
                      <a:pt x="484" y="161"/>
                    </a:lnTo>
                    <a:lnTo>
                      <a:pt x="484" y="161"/>
                    </a:lnTo>
                    <a:lnTo>
                      <a:pt x="484" y="153"/>
                    </a:lnTo>
                    <a:lnTo>
                      <a:pt x="484" y="153"/>
                    </a:lnTo>
                    <a:lnTo>
                      <a:pt x="484" y="153"/>
                    </a:lnTo>
                    <a:lnTo>
                      <a:pt x="484" y="153"/>
                    </a:lnTo>
                    <a:lnTo>
                      <a:pt x="484" y="153"/>
                    </a:lnTo>
                    <a:lnTo>
                      <a:pt x="484" y="153"/>
                    </a:lnTo>
                    <a:lnTo>
                      <a:pt x="476" y="153"/>
                    </a:lnTo>
                    <a:lnTo>
                      <a:pt x="476" y="145"/>
                    </a:lnTo>
                    <a:lnTo>
                      <a:pt x="476" y="145"/>
                    </a:lnTo>
                    <a:lnTo>
                      <a:pt x="476" y="145"/>
                    </a:lnTo>
                    <a:lnTo>
                      <a:pt x="476" y="145"/>
                    </a:lnTo>
                    <a:lnTo>
                      <a:pt x="476" y="145"/>
                    </a:lnTo>
                    <a:lnTo>
                      <a:pt x="476" y="145"/>
                    </a:lnTo>
                    <a:lnTo>
                      <a:pt x="476" y="145"/>
                    </a:lnTo>
                    <a:lnTo>
                      <a:pt x="476" y="145"/>
                    </a:lnTo>
                    <a:lnTo>
                      <a:pt x="468" y="145"/>
                    </a:lnTo>
                    <a:lnTo>
                      <a:pt x="468" y="145"/>
                    </a:lnTo>
                    <a:lnTo>
                      <a:pt x="468" y="145"/>
                    </a:lnTo>
                    <a:lnTo>
                      <a:pt x="468" y="145"/>
                    </a:lnTo>
                    <a:lnTo>
                      <a:pt x="460" y="137"/>
                    </a:lnTo>
                    <a:lnTo>
                      <a:pt x="460" y="137"/>
                    </a:lnTo>
                    <a:lnTo>
                      <a:pt x="468" y="137"/>
                    </a:lnTo>
                    <a:lnTo>
                      <a:pt x="468" y="137"/>
                    </a:lnTo>
                    <a:lnTo>
                      <a:pt x="468" y="137"/>
                    </a:lnTo>
                    <a:lnTo>
                      <a:pt x="468" y="137"/>
                    </a:lnTo>
                    <a:lnTo>
                      <a:pt x="468" y="137"/>
                    </a:lnTo>
                    <a:lnTo>
                      <a:pt x="468" y="137"/>
                    </a:lnTo>
                    <a:lnTo>
                      <a:pt x="460" y="137"/>
                    </a:lnTo>
                    <a:lnTo>
                      <a:pt x="460" y="137"/>
                    </a:lnTo>
                    <a:lnTo>
                      <a:pt x="460" y="137"/>
                    </a:lnTo>
                    <a:lnTo>
                      <a:pt x="460" y="137"/>
                    </a:lnTo>
                    <a:lnTo>
                      <a:pt x="460" y="137"/>
                    </a:lnTo>
                    <a:lnTo>
                      <a:pt x="452" y="137"/>
                    </a:lnTo>
                    <a:lnTo>
                      <a:pt x="452" y="137"/>
                    </a:lnTo>
                    <a:lnTo>
                      <a:pt x="460" y="137"/>
                    </a:lnTo>
                    <a:lnTo>
                      <a:pt x="460" y="129"/>
                    </a:lnTo>
                    <a:lnTo>
                      <a:pt x="460" y="129"/>
                    </a:lnTo>
                    <a:lnTo>
                      <a:pt x="460" y="121"/>
                    </a:lnTo>
                    <a:lnTo>
                      <a:pt x="460" y="121"/>
                    </a:lnTo>
                    <a:lnTo>
                      <a:pt x="460" y="121"/>
                    </a:lnTo>
                    <a:lnTo>
                      <a:pt x="460" y="121"/>
                    </a:lnTo>
                    <a:lnTo>
                      <a:pt x="460" y="113"/>
                    </a:lnTo>
                    <a:lnTo>
                      <a:pt x="460" y="113"/>
                    </a:lnTo>
                    <a:lnTo>
                      <a:pt x="460" y="113"/>
                    </a:lnTo>
                    <a:lnTo>
                      <a:pt x="460" y="121"/>
                    </a:lnTo>
                    <a:lnTo>
                      <a:pt x="460" y="121"/>
                    </a:lnTo>
                    <a:lnTo>
                      <a:pt x="460" y="113"/>
                    </a:lnTo>
                    <a:lnTo>
                      <a:pt x="460" y="113"/>
                    </a:lnTo>
                    <a:lnTo>
                      <a:pt x="468" y="113"/>
                    </a:lnTo>
                    <a:lnTo>
                      <a:pt x="468" y="113"/>
                    </a:lnTo>
                    <a:lnTo>
                      <a:pt x="460" y="113"/>
                    </a:lnTo>
                    <a:lnTo>
                      <a:pt x="460" y="113"/>
                    </a:lnTo>
                    <a:lnTo>
                      <a:pt x="460" y="105"/>
                    </a:lnTo>
                    <a:lnTo>
                      <a:pt x="460" y="105"/>
                    </a:lnTo>
                    <a:lnTo>
                      <a:pt x="460" y="105"/>
                    </a:lnTo>
                    <a:lnTo>
                      <a:pt x="460" y="97"/>
                    </a:lnTo>
                    <a:lnTo>
                      <a:pt x="460" y="97"/>
                    </a:lnTo>
                    <a:lnTo>
                      <a:pt x="460" y="97"/>
                    </a:lnTo>
                    <a:lnTo>
                      <a:pt x="460" y="97"/>
                    </a:lnTo>
                    <a:lnTo>
                      <a:pt x="460" y="97"/>
                    </a:lnTo>
                    <a:lnTo>
                      <a:pt x="460" y="97"/>
                    </a:lnTo>
                    <a:lnTo>
                      <a:pt x="452" y="97"/>
                    </a:lnTo>
                    <a:lnTo>
                      <a:pt x="452" y="97"/>
                    </a:lnTo>
                    <a:lnTo>
                      <a:pt x="452" y="97"/>
                    </a:lnTo>
                    <a:lnTo>
                      <a:pt x="452" y="89"/>
                    </a:lnTo>
                    <a:lnTo>
                      <a:pt x="444" y="89"/>
                    </a:lnTo>
                    <a:lnTo>
                      <a:pt x="444" y="89"/>
                    </a:lnTo>
                    <a:lnTo>
                      <a:pt x="444" y="89"/>
                    </a:lnTo>
                    <a:lnTo>
                      <a:pt x="444" y="89"/>
                    </a:lnTo>
                    <a:lnTo>
                      <a:pt x="444" y="89"/>
                    </a:lnTo>
                    <a:lnTo>
                      <a:pt x="444" y="89"/>
                    </a:lnTo>
                    <a:lnTo>
                      <a:pt x="452" y="89"/>
                    </a:lnTo>
                    <a:lnTo>
                      <a:pt x="460" y="89"/>
                    </a:lnTo>
                    <a:lnTo>
                      <a:pt x="460" y="89"/>
                    </a:lnTo>
                    <a:lnTo>
                      <a:pt x="460" y="89"/>
                    </a:lnTo>
                    <a:lnTo>
                      <a:pt x="460" y="97"/>
                    </a:lnTo>
                    <a:lnTo>
                      <a:pt x="460" y="97"/>
                    </a:lnTo>
                    <a:lnTo>
                      <a:pt x="460" y="97"/>
                    </a:lnTo>
                    <a:lnTo>
                      <a:pt x="460" y="97"/>
                    </a:lnTo>
                    <a:lnTo>
                      <a:pt x="460" y="97"/>
                    </a:lnTo>
                    <a:lnTo>
                      <a:pt x="460" y="97"/>
                    </a:lnTo>
                    <a:lnTo>
                      <a:pt x="468" y="97"/>
                    </a:lnTo>
                    <a:lnTo>
                      <a:pt x="468" y="97"/>
                    </a:lnTo>
                    <a:lnTo>
                      <a:pt x="468" y="97"/>
                    </a:lnTo>
                    <a:lnTo>
                      <a:pt x="468" y="97"/>
                    </a:lnTo>
                    <a:lnTo>
                      <a:pt x="468" y="97"/>
                    </a:lnTo>
                    <a:lnTo>
                      <a:pt x="468" y="97"/>
                    </a:lnTo>
                    <a:lnTo>
                      <a:pt x="468" y="97"/>
                    </a:lnTo>
                    <a:lnTo>
                      <a:pt x="468" y="97"/>
                    </a:lnTo>
                    <a:lnTo>
                      <a:pt x="468" y="97"/>
                    </a:lnTo>
                    <a:lnTo>
                      <a:pt x="468" y="89"/>
                    </a:lnTo>
                    <a:lnTo>
                      <a:pt x="468" y="89"/>
                    </a:lnTo>
                    <a:lnTo>
                      <a:pt x="468" y="89"/>
                    </a:lnTo>
                    <a:lnTo>
                      <a:pt x="476" y="89"/>
                    </a:lnTo>
                    <a:lnTo>
                      <a:pt x="476" y="89"/>
                    </a:lnTo>
                    <a:lnTo>
                      <a:pt x="468" y="81"/>
                    </a:lnTo>
                    <a:lnTo>
                      <a:pt x="468" y="81"/>
                    </a:lnTo>
                    <a:lnTo>
                      <a:pt x="468" y="81"/>
                    </a:lnTo>
                    <a:lnTo>
                      <a:pt x="468" y="81"/>
                    </a:lnTo>
                    <a:lnTo>
                      <a:pt x="468" y="81"/>
                    </a:lnTo>
                    <a:lnTo>
                      <a:pt x="460" y="81"/>
                    </a:lnTo>
                    <a:lnTo>
                      <a:pt x="460" y="73"/>
                    </a:lnTo>
                    <a:lnTo>
                      <a:pt x="460" y="73"/>
                    </a:lnTo>
                    <a:lnTo>
                      <a:pt x="460" y="73"/>
                    </a:lnTo>
                    <a:lnTo>
                      <a:pt x="460" y="73"/>
                    </a:lnTo>
                    <a:lnTo>
                      <a:pt x="460" y="73"/>
                    </a:lnTo>
                    <a:lnTo>
                      <a:pt x="452" y="73"/>
                    </a:lnTo>
                    <a:lnTo>
                      <a:pt x="452" y="73"/>
                    </a:lnTo>
                    <a:lnTo>
                      <a:pt x="460" y="73"/>
                    </a:lnTo>
                    <a:lnTo>
                      <a:pt x="460" y="73"/>
                    </a:lnTo>
                    <a:lnTo>
                      <a:pt x="460" y="73"/>
                    </a:lnTo>
                    <a:lnTo>
                      <a:pt x="460" y="64"/>
                    </a:lnTo>
                    <a:lnTo>
                      <a:pt x="460" y="64"/>
                    </a:lnTo>
                    <a:lnTo>
                      <a:pt x="460" y="64"/>
                    </a:lnTo>
                    <a:lnTo>
                      <a:pt x="460" y="64"/>
                    </a:lnTo>
                    <a:lnTo>
                      <a:pt x="452" y="64"/>
                    </a:lnTo>
                    <a:lnTo>
                      <a:pt x="452" y="64"/>
                    </a:lnTo>
                    <a:lnTo>
                      <a:pt x="452" y="56"/>
                    </a:lnTo>
                    <a:lnTo>
                      <a:pt x="452" y="56"/>
                    </a:lnTo>
                    <a:lnTo>
                      <a:pt x="452" y="56"/>
                    </a:lnTo>
                    <a:lnTo>
                      <a:pt x="460" y="56"/>
                    </a:lnTo>
                    <a:lnTo>
                      <a:pt x="460" y="48"/>
                    </a:lnTo>
                    <a:lnTo>
                      <a:pt x="460" y="48"/>
                    </a:lnTo>
                    <a:lnTo>
                      <a:pt x="452" y="48"/>
                    </a:lnTo>
                    <a:lnTo>
                      <a:pt x="452" y="48"/>
                    </a:lnTo>
                    <a:lnTo>
                      <a:pt x="452" y="48"/>
                    </a:lnTo>
                    <a:lnTo>
                      <a:pt x="452" y="48"/>
                    </a:lnTo>
                    <a:lnTo>
                      <a:pt x="452" y="48"/>
                    </a:lnTo>
                    <a:lnTo>
                      <a:pt x="444" y="48"/>
                    </a:lnTo>
                    <a:lnTo>
                      <a:pt x="444" y="40"/>
                    </a:lnTo>
                    <a:lnTo>
                      <a:pt x="444" y="40"/>
                    </a:lnTo>
                    <a:lnTo>
                      <a:pt x="436" y="40"/>
                    </a:lnTo>
                    <a:lnTo>
                      <a:pt x="436" y="40"/>
                    </a:lnTo>
                    <a:lnTo>
                      <a:pt x="436" y="40"/>
                    </a:lnTo>
                    <a:lnTo>
                      <a:pt x="436" y="40"/>
                    </a:lnTo>
                    <a:lnTo>
                      <a:pt x="436" y="48"/>
                    </a:lnTo>
                    <a:lnTo>
                      <a:pt x="436" y="48"/>
                    </a:lnTo>
                    <a:lnTo>
                      <a:pt x="436" y="48"/>
                    </a:lnTo>
                    <a:lnTo>
                      <a:pt x="436" y="48"/>
                    </a:lnTo>
                    <a:lnTo>
                      <a:pt x="436" y="48"/>
                    </a:lnTo>
                    <a:lnTo>
                      <a:pt x="436" y="48"/>
                    </a:lnTo>
                    <a:lnTo>
                      <a:pt x="436" y="48"/>
                    </a:lnTo>
                    <a:lnTo>
                      <a:pt x="428" y="56"/>
                    </a:lnTo>
                    <a:lnTo>
                      <a:pt x="428" y="56"/>
                    </a:lnTo>
                    <a:lnTo>
                      <a:pt x="428" y="56"/>
                    </a:lnTo>
                    <a:lnTo>
                      <a:pt x="428" y="56"/>
                    </a:lnTo>
                    <a:lnTo>
                      <a:pt x="428" y="56"/>
                    </a:lnTo>
                    <a:lnTo>
                      <a:pt x="420" y="56"/>
                    </a:lnTo>
                    <a:lnTo>
                      <a:pt x="420" y="56"/>
                    </a:lnTo>
                    <a:lnTo>
                      <a:pt x="420" y="56"/>
                    </a:lnTo>
                    <a:lnTo>
                      <a:pt x="428" y="48"/>
                    </a:lnTo>
                    <a:lnTo>
                      <a:pt x="428" y="48"/>
                    </a:lnTo>
                    <a:lnTo>
                      <a:pt x="428" y="40"/>
                    </a:lnTo>
                    <a:lnTo>
                      <a:pt x="428" y="40"/>
                    </a:lnTo>
                    <a:lnTo>
                      <a:pt x="420" y="40"/>
                    </a:lnTo>
                    <a:lnTo>
                      <a:pt x="420" y="40"/>
                    </a:lnTo>
                    <a:lnTo>
                      <a:pt x="420" y="40"/>
                    </a:lnTo>
                    <a:lnTo>
                      <a:pt x="420" y="40"/>
                    </a:lnTo>
                    <a:lnTo>
                      <a:pt x="411" y="40"/>
                    </a:lnTo>
                    <a:lnTo>
                      <a:pt x="411" y="40"/>
                    </a:lnTo>
                    <a:lnTo>
                      <a:pt x="411" y="40"/>
                    </a:lnTo>
                    <a:lnTo>
                      <a:pt x="411" y="40"/>
                    </a:lnTo>
                    <a:lnTo>
                      <a:pt x="411" y="40"/>
                    </a:lnTo>
                    <a:lnTo>
                      <a:pt x="411" y="40"/>
                    </a:lnTo>
                    <a:lnTo>
                      <a:pt x="411" y="32"/>
                    </a:lnTo>
                    <a:lnTo>
                      <a:pt x="411" y="32"/>
                    </a:lnTo>
                    <a:lnTo>
                      <a:pt x="411" y="32"/>
                    </a:lnTo>
                    <a:lnTo>
                      <a:pt x="411" y="24"/>
                    </a:lnTo>
                    <a:lnTo>
                      <a:pt x="403" y="24"/>
                    </a:lnTo>
                    <a:lnTo>
                      <a:pt x="403" y="24"/>
                    </a:lnTo>
                    <a:lnTo>
                      <a:pt x="403" y="24"/>
                    </a:lnTo>
                    <a:lnTo>
                      <a:pt x="395" y="24"/>
                    </a:lnTo>
                    <a:lnTo>
                      <a:pt x="395" y="16"/>
                    </a:lnTo>
                    <a:lnTo>
                      <a:pt x="395" y="16"/>
                    </a:lnTo>
                    <a:lnTo>
                      <a:pt x="403" y="16"/>
                    </a:lnTo>
                    <a:lnTo>
                      <a:pt x="403" y="16"/>
                    </a:lnTo>
                    <a:lnTo>
                      <a:pt x="403" y="16"/>
                    </a:lnTo>
                    <a:lnTo>
                      <a:pt x="403" y="16"/>
                    </a:lnTo>
                    <a:lnTo>
                      <a:pt x="403" y="16"/>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395" y="8"/>
                    </a:lnTo>
                    <a:lnTo>
                      <a:pt x="395" y="0"/>
                    </a:lnTo>
                    <a:lnTo>
                      <a:pt x="395" y="0"/>
                    </a:lnTo>
                    <a:lnTo>
                      <a:pt x="395" y="0"/>
                    </a:lnTo>
                    <a:lnTo>
                      <a:pt x="403" y="0"/>
                    </a:lnTo>
                    <a:lnTo>
                      <a:pt x="403" y="0"/>
                    </a:lnTo>
                    <a:lnTo>
                      <a:pt x="395" y="0"/>
                    </a:lnTo>
                    <a:lnTo>
                      <a:pt x="395" y="0"/>
                    </a:lnTo>
                    <a:lnTo>
                      <a:pt x="395" y="0"/>
                    </a:lnTo>
                    <a:lnTo>
                      <a:pt x="403" y="0"/>
                    </a:lnTo>
                    <a:lnTo>
                      <a:pt x="403" y="8"/>
                    </a:lnTo>
                    <a:lnTo>
                      <a:pt x="403" y="8"/>
                    </a:lnTo>
                    <a:lnTo>
                      <a:pt x="411" y="8"/>
                    </a:lnTo>
                    <a:lnTo>
                      <a:pt x="411" y="8"/>
                    </a:lnTo>
                    <a:lnTo>
                      <a:pt x="411" y="0"/>
                    </a:lnTo>
                    <a:lnTo>
                      <a:pt x="411" y="0"/>
                    </a:lnTo>
                    <a:lnTo>
                      <a:pt x="411" y="0"/>
                    </a:lnTo>
                    <a:lnTo>
                      <a:pt x="411" y="0"/>
                    </a:lnTo>
                    <a:lnTo>
                      <a:pt x="411" y="0"/>
                    </a:lnTo>
                    <a:lnTo>
                      <a:pt x="403" y="0"/>
                    </a:lnTo>
                    <a:lnTo>
                      <a:pt x="403" y="0"/>
                    </a:lnTo>
                    <a:lnTo>
                      <a:pt x="403" y="0"/>
                    </a:lnTo>
                    <a:lnTo>
                      <a:pt x="403" y="0"/>
                    </a:lnTo>
                    <a:lnTo>
                      <a:pt x="403" y="0"/>
                    </a:lnTo>
                    <a:lnTo>
                      <a:pt x="484" y="0"/>
                    </a:lnTo>
                    <a:lnTo>
                      <a:pt x="484" y="0"/>
                    </a:lnTo>
                    <a:lnTo>
                      <a:pt x="484" y="0"/>
                    </a:lnTo>
                    <a:lnTo>
                      <a:pt x="718" y="0"/>
                    </a:lnTo>
                    <a:lnTo>
                      <a:pt x="742" y="0"/>
                    </a:lnTo>
                    <a:lnTo>
                      <a:pt x="758" y="0"/>
                    </a:lnTo>
                    <a:lnTo>
                      <a:pt x="766" y="0"/>
                    </a:lnTo>
                    <a:lnTo>
                      <a:pt x="766" y="74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0" name="Freeform 3096"/>
              <p:cNvSpPr>
                <a:spLocks noEditPoints="1"/>
              </p:cNvSpPr>
              <p:nvPr/>
            </p:nvSpPr>
            <p:spPr bwMode="auto">
              <a:xfrm>
                <a:off x="2795" y="639"/>
                <a:ext cx="766" cy="783"/>
              </a:xfrm>
              <a:custGeom>
                <a:avLst/>
                <a:gdLst/>
                <a:ahLst/>
                <a:cxnLst>
                  <a:cxn ang="0">
                    <a:pos x="379" y="662"/>
                  </a:cxn>
                  <a:cxn ang="0">
                    <a:pos x="178" y="621"/>
                  </a:cxn>
                  <a:cxn ang="0">
                    <a:pos x="145" y="589"/>
                  </a:cxn>
                  <a:cxn ang="0">
                    <a:pos x="170" y="541"/>
                  </a:cxn>
                  <a:cxn ang="0">
                    <a:pos x="121" y="476"/>
                  </a:cxn>
                  <a:cxn ang="0">
                    <a:pos x="210" y="468"/>
                  </a:cxn>
                  <a:cxn ang="0">
                    <a:pos x="105" y="387"/>
                  </a:cxn>
                  <a:cxn ang="0">
                    <a:pos x="16" y="234"/>
                  </a:cxn>
                  <a:cxn ang="0">
                    <a:pos x="8" y="137"/>
                  </a:cxn>
                  <a:cxn ang="0">
                    <a:pos x="170" y="194"/>
                  </a:cxn>
                  <a:cxn ang="0">
                    <a:pos x="323" y="194"/>
                  </a:cxn>
                  <a:cxn ang="0">
                    <a:pos x="379" y="202"/>
                  </a:cxn>
                  <a:cxn ang="0">
                    <a:pos x="436" y="250"/>
                  </a:cxn>
                  <a:cxn ang="0">
                    <a:pos x="387" y="282"/>
                  </a:cxn>
                  <a:cxn ang="0">
                    <a:pos x="371" y="363"/>
                  </a:cxn>
                  <a:cxn ang="0">
                    <a:pos x="403" y="298"/>
                  </a:cxn>
                  <a:cxn ang="0">
                    <a:pos x="444" y="282"/>
                  </a:cxn>
                  <a:cxn ang="0">
                    <a:pos x="420" y="323"/>
                  </a:cxn>
                  <a:cxn ang="0">
                    <a:pos x="444" y="371"/>
                  </a:cxn>
                  <a:cxn ang="0">
                    <a:pos x="411" y="379"/>
                  </a:cxn>
                  <a:cxn ang="0">
                    <a:pos x="395" y="371"/>
                  </a:cxn>
                  <a:cxn ang="0">
                    <a:pos x="363" y="419"/>
                  </a:cxn>
                  <a:cxn ang="0">
                    <a:pos x="363" y="436"/>
                  </a:cxn>
                  <a:cxn ang="0">
                    <a:pos x="395" y="419"/>
                  </a:cxn>
                  <a:cxn ang="0">
                    <a:pos x="484" y="379"/>
                  </a:cxn>
                  <a:cxn ang="0">
                    <a:pos x="484" y="306"/>
                  </a:cxn>
                  <a:cxn ang="0">
                    <a:pos x="516" y="306"/>
                  </a:cxn>
                  <a:cxn ang="0">
                    <a:pos x="524" y="226"/>
                  </a:cxn>
                  <a:cxn ang="0">
                    <a:pos x="476" y="169"/>
                  </a:cxn>
                  <a:cxn ang="0">
                    <a:pos x="460" y="97"/>
                  </a:cxn>
                  <a:cxn ang="0">
                    <a:pos x="428" y="48"/>
                  </a:cxn>
                  <a:cxn ang="0">
                    <a:pos x="403" y="16"/>
                  </a:cxn>
                  <a:cxn ang="0">
                    <a:pos x="460" y="64"/>
                  </a:cxn>
                  <a:cxn ang="0">
                    <a:pos x="460" y="121"/>
                  </a:cxn>
                  <a:cxn ang="0">
                    <a:pos x="484" y="194"/>
                  </a:cxn>
                  <a:cxn ang="0">
                    <a:pos x="484" y="290"/>
                  </a:cxn>
                  <a:cxn ang="0">
                    <a:pos x="516" y="331"/>
                  </a:cxn>
                  <a:cxn ang="0">
                    <a:pos x="500" y="339"/>
                  </a:cxn>
                  <a:cxn ang="0">
                    <a:pos x="452" y="387"/>
                  </a:cxn>
                  <a:cxn ang="0">
                    <a:pos x="379" y="419"/>
                  </a:cxn>
                  <a:cxn ang="0">
                    <a:pos x="371" y="411"/>
                  </a:cxn>
                  <a:cxn ang="0">
                    <a:pos x="355" y="403"/>
                  </a:cxn>
                  <a:cxn ang="0">
                    <a:pos x="403" y="411"/>
                  </a:cxn>
                  <a:cxn ang="0">
                    <a:pos x="420" y="379"/>
                  </a:cxn>
                  <a:cxn ang="0">
                    <a:pos x="444" y="323"/>
                  </a:cxn>
                  <a:cxn ang="0">
                    <a:pos x="436" y="323"/>
                  </a:cxn>
                  <a:cxn ang="0">
                    <a:pos x="444" y="250"/>
                  </a:cxn>
                  <a:cxn ang="0">
                    <a:pos x="363" y="323"/>
                  </a:cxn>
                  <a:cxn ang="0">
                    <a:pos x="323" y="363"/>
                  </a:cxn>
                  <a:cxn ang="0">
                    <a:pos x="395" y="274"/>
                  </a:cxn>
                  <a:cxn ang="0">
                    <a:pos x="420" y="242"/>
                  </a:cxn>
                  <a:cxn ang="0">
                    <a:pos x="379" y="226"/>
                  </a:cxn>
                  <a:cxn ang="0">
                    <a:pos x="274" y="202"/>
                  </a:cxn>
                  <a:cxn ang="0">
                    <a:pos x="105" y="169"/>
                  </a:cxn>
                  <a:cxn ang="0">
                    <a:pos x="8" y="161"/>
                  </a:cxn>
                  <a:cxn ang="0">
                    <a:pos x="57" y="274"/>
                  </a:cxn>
                  <a:cxn ang="0">
                    <a:pos x="121" y="444"/>
                  </a:cxn>
                  <a:cxn ang="0">
                    <a:pos x="154" y="476"/>
                  </a:cxn>
                  <a:cxn ang="0">
                    <a:pos x="162" y="516"/>
                  </a:cxn>
                  <a:cxn ang="0">
                    <a:pos x="170" y="565"/>
                  </a:cxn>
                  <a:cxn ang="0">
                    <a:pos x="137" y="557"/>
                  </a:cxn>
                  <a:cxn ang="0">
                    <a:pos x="218" y="613"/>
                  </a:cxn>
                  <a:cxn ang="0">
                    <a:pos x="476" y="775"/>
                  </a:cxn>
                </a:cxnLst>
                <a:rect l="0" t="0" r="r" b="b"/>
                <a:pathLst>
                  <a:path w="766" h="783">
                    <a:moveTo>
                      <a:pt x="766" y="750"/>
                    </a:moveTo>
                    <a:lnTo>
                      <a:pt x="766" y="758"/>
                    </a:lnTo>
                    <a:lnTo>
                      <a:pt x="758" y="758"/>
                    </a:lnTo>
                    <a:lnTo>
                      <a:pt x="758" y="758"/>
                    </a:lnTo>
                    <a:lnTo>
                      <a:pt x="750" y="758"/>
                    </a:lnTo>
                    <a:lnTo>
                      <a:pt x="750" y="758"/>
                    </a:lnTo>
                    <a:lnTo>
                      <a:pt x="750" y="758"/>
                    </a:lnTo>
                    <a:lnTo>
                      <a:pt x="750" y="758"/>
                    </a:lnTo>
                    <a:lnTo>
                      <a:pt x="742" y="758"/>
                    </a:lnTo>
                    <a:lnTo>
                      <a:pt x="742" y="766"/>
                    </a:lnTo>
                    <a:lnTo>
                      <a:pt x="734" y="766"/>
                    </a:lnTo>
                    <a:lnTo>
                      <a:pt x="734" y="766"/>
                    </a:lnTo>
                    <a:lnTo>
                      <a:pt x="734" y="766"/>
                    </a:lnTo>
                    <a:lnTo>
                      <a:pt x="726" y="766"/>
                    </a:lnTo>
                    <a:lnTo>
                      <a:pt x="726" y="766"/>
                    </a:lnTo>
                    <a:lnTo>
                      <a:pt x="726" y="766"/>
                    </a:lnTo>
                    <a:lnTo>
                      <a:pt x="726" y="766"/>
                    </a:lnTo>
                    <a:lnTo>
                      <a:pt x="718" y="758"/>
                    </a:lnTo>
                    <a:lnTo>
                      <a:pt x="718" y="758"/>
                    </a:lnTo>
                    <a:lnTo>
                      <a:pt x="718" y="750"/>
                    </a:lnTo>
                    <a:lnTo>
                      <a:pt x="718" y="750"/>
                    </a:lnTo>
                    <a:lnTo>
                      <a:pt x="718" y="750"/>
                    </a:lnTo>
                    <a:lnTo>
                      <a:pt x="702" y="750"/>
                    </a:lnTo>
                    <a:lnTo>
                      <a:pt x="702" y="750"/>
                    </a:lnTo>
                    <a:lnTo>
                      <a:pt x="702" y="750"/>
                    </a:lnTo>
                    <a:lnTo>
                      <a:pt x="702" y="742"/>
                    </a:lnTo>
                    <a:lnTo>
                      <a:pt x="702" y="742"/>
                    </a:lnTo>
                    <a:lnTo>
                      <a:pt x="694" y="742"/>
                    </a:lnTo>
                    <a:lnTo>
                      <a:pt x="685" y="742"/>
                    </a:lnTo>
                    <a:lnTo>
                      <a:pt x="685" y="742"/>
                    </a:lnTo>
                    <a:lnTo>
                      <a:pt x="685" y="742"/>
                    </a:lnTo>
                    <a:lnTo>
                      <a:pt x="677" y="750"/>
                    </a:lnTo>
                    <a:lnTo>
                      <a:pt x="677" y="750"/>
                    </a:lnTo>
                    <a:lnTo>
                      <a:pt x="677" y="742"/>
                    </a:lnTo>
                    <a:lnTo>
                      <a:pt x="677" y="742"/>
                    </a:lnTo>
                    <a:lnTo>
                      <a:pt x="669" y="742"/>
                    </a:lnTo>
                    <a:lnTo>
                      <a:pt x="669" y="742"/>
                    </a:lnTo>
                    <a:lnTo>
                      <a:pt x="661" y="742"/>
                    </a:lnTo>
                    <a:lnTo>
                      <a:pt x="661" y="742"/>
                    </a:lnTo>
                    <a:lnTo>
                      <a:pt x="653" y="742"/>
                    </a:lnTo>
                    <a:lnTo>
                      <a:pt x="653" y="742"/>
                    </a:lnTo>
                    <a:lnTo>
                      <a:pt x="653" y="742"/>
                    </a:lnTo>
                    <a:lnTo>
                      <a:pt x="653" y="742"/>
                    </a:lnTo>
                    <a:lnTo>
                      <a:pt x="637" y="742"/>
                    </a:lnTo>
                    <a:lnTo>
                      <a:pt x="637" y="742"/>
                    </a:lnTo>
                    <a:lnTo>
                      <a:pt x="621" y="742"/>
                    </a:lnTo>
                    <a:lnTo>
                      <a:pt x="621" y="742"/>
                    </a:lnTo>
                    <a:lnTo>
                      <a:pt x="621" y="742"/>
                    </a:lnTo>
                    <a:lnTo>
                      <a:pt x="621" y="742"/>
                    </a:lnTo>
                    <a:lnTo>
                      <a:pt x="621" y="742"/>
                    </a:lnTo>
                    <a:lnTo>
                      <a:pt x="613" y="742"/>
                    </a:lnTo>
                    <a:lnTo>
                      <a:pt x="597" y="742"/>
                    </a:lnTo>
                    <a:lnTo>
                      <a:pt x="597" y="742"/>
                    </a:lnTo>
                    <a:lnTo>
                      <a:pt x="597" y="742"/>
                    </a:lnTo>
                    <a:lnTo>
                      <a:pt x="597" y="742"/>
                    </a:lnTo>
                    <a:lnTo>
                      <a:pt x="597" y="742"/>
                    </a:lnTo>
                    <a:lnTo>
                      <a:pt x="589" y="750"/>
                    </a:lnTo>
                    <a:lnTo>
                      <a:pt x="589" y="750"/>
                    </a:lnTo>
                    <a:lnTo>
                      <a:pt x="581" y="750"/>
                    </a:lnTo>
                    <a:lnTo>
                      <a:pt x="581" y="750"/>
                    </a:lnTo>
                    <a:lnTo>
                      <a:pt x="581" y="750"/>
                    </a:lnTo>
                    <a:lnTo>
                      <a:pt x="581" y="750"/>
                    </a:lnTo>
                    <a:lnTo>
                      <a:pt x="581" y="750"/>
                    </a:lnTo>
                    <a:lnTo>
                      <a:pt x="581" y="750"/>
                    </a:lnTo>
                    <a:lnTo>
                      <a:pt x="581" y="750"/>
                    </a:lnTo>
                    <a:lnTo>
                      <a:pt x="581" y="750"/>
                    </a:lnTo>
                    <a:lnTo>
                      <a:pt x="581" y="758"/>
                    </a:lnTo>
                    <a:lnTo>
                      <a:pt x="581" y="758"/>
                    </a:lnTo>
                    <a:lnTo>
                      <a:pt x="565" y="758"/>
                    </a:lnTo>
                    <a:lnTo>
                      <a:pt x="565" y="758"/>
                    </a:lnTo>
                    <a:lnTo>
                      <a:pt x="557" y="766"/>
                    </a:lnTo>
                    <a:lnTo>
                      <a:pt x="557" y="766"/>
                    </a:lnTo>
                    <a:lnTo>
                      <a:pt x="557" y="766"/>
                    </a:lnTo>
                    <a:lnTo>
                      <a:pt x="557" y="766"/>
                    </a:lnTo>
                    <a:lnTo>
                      <a:pt x="557" y="766"/>
                    </a:lnTo>
                    <a:lnTo>
                      <a:pt x="540" y="766"/>
                    </a:lnTo>
                    <a:lnTo>
                      <a:pt x="524" y="775"/>
                    </a:lnTo>
                    <a:lnTo>
                      <a:pt x="524" y="775"/>
                    </a:lnTo>
                    <a:lnTo>
                      <a:pt x="524" y="775"/>
                    </a:lnTo>
                    <a:lnTo>
                      <a:pt x="524" y="775"/>
                    </a:lnTo>
                    <a:lnTo>
                      <a:pt x="524" y="775"/>
                    </a:lnTo>
                    <a:lnTo>
                      <a:pt x="516" y="775"/>
                    </a:lnTo>
                    <a:lnTo>
                      <a:pt x="516" y="775"/>
                    </a:lnTo>
                    <a:lnTo>
                      <a:pt x="516" y="775"/>
                    </a:lnTo>
                    <a:lnTo>
                      <a:pt x="508" y="775"/>
                    </a:lnTo>
                    <a:lnTo>
                      <a:pt x="508" y="775"/>
                    </a:lnTo>
                    <a:lnTo>
                      <a:pt x="508" y="783"/>
                    </a:lnTo>
                    <a:lnTo>
                      <a:pt x="508" y="783"/>
                    </a:lnTo>
                    <a:lnTo>
                      <a:pt x="500" y="783"/>
                    </a:lnTo>
                    <a:lnTo>
                      <a:pt x="500" y="783"/>
                    </a:lnTo>
                    <a:lnTo>
                      <a:pt x="500" y="775"/>
                    </a:lnTo>
                    <a:lnTo>
                      <a:pt x="484" y="775"/>
                    </a:lnTo>
                    <a:lnTo>
                      <a:pt x="476" y="775"/>
                    </a:lnTo>
                    <a:lnTo>
                      <a:pt x="476" y="775"/>
                    </a:lnTo>
                    <a:lnTo>
                      <a:pt x="476" y="775"/>
                    </a:lnTo>
                    <a:lnTo>
                      <a:pt x="476" y="775"/>
                    </a:lnTo>
                    <a:lnTo>
                      <a:pt x="468" y="775"/>
                    </a:lnTo>
                    <a:lnTo>
                      <a:pt x="460" y="775"/>
                    </a:lnTo>
                    <a:lnTo>
                      <a:pt x="460" y="775"/>
                    </a:lnTo>
                    <a:lnTo>
                      <a:pt x="460" y="775"/>
                    </a:lnTo>
                    <a:lnTo>
                      <a:pt x="460" y="775"/>
                    </a:lnTo>
                    <a:lnTo>
                      <a:pt x="452" y="775"/>
                    </a:lnTo>
                    <a:lnTo>
                      <a:pt x="452" y="775"/>
                    </a:lnTo>
                    <a:lnTo>
                      <a:pt x="452" y="766"/>
                    </a:lnTo>
                    <a:lnTo>
                      <a:pt x="452" y="775"/>
                    </a:lnTo>
                    <a:lnTo>
                      <a:pt x="444" y="766"/>
                    </a:lnTo>
                    <a:lnTo>
                      <a:pt x="436" y="766"/>
                    </a:lnTo>
                    <a:lnTo>
                      <a:pt x="436" y="766"/>
                    </a:lnTo>
                    <a:lnTo>
                      <a:pt x="428" y="766"/>
                    </a:lnTo>
                    <a:lnTo>
                      <a:pt x="428" y="766"/>
                    </a:lnTo>
                    <a:lnTo>
                      <a:pt x="428" y="766"/>
                    </a:lnTo>
                    <a:lnTo>
                      <a:pt x="428" y="766"/>
                    </a:lnTo>
                    <a:lnTo>
                      <a:pt x="420" y="766"/>
                    </a:lnTo>
                    <a:lnTo>
                      <a:pt x="420" y="766"/>
                    </a:lnTo>
                    <a:lnTo>
                      <a:pt x="420" y="758"/>
                    </a:lnTo>
                    <a:lnTo>
                      <a:pt x="420" y="758"/>
                    </a:lnTo>
                    <a:lnTo>
                      <a:pt x="411" y="758"/>
                    </a:lnTo>
                    <a:lnTo>
                      <a:pt x="411" y="758"/>
                    </a:lnTo>
                    <a:lnTo>
                      <a:pt x="411" y="758"/>
                    </a:lnTo>
                    <a:lnTo>
                      <a:pt x="403" y="758"/>
                    </a:lnTo>
                    <a:lnTo>
                      <a:pt x="403" y="758"/>
                    </a:lnTo>
                    <a:lnTo>
                      <a:pt x="403" y="750"/>
                    </a:lnTo>
                    <a:lnTo>
                      <a:pt x="403" y="750"/>
                    </a:lnTo>
                    <a:lnTo>
                      <a:pt x="395" y="750"/>
                    </a:lnTo>
                    <a:lnTo>
                      <a:pt x="395" y="750"/>
                    </a:lnTo>
                    <a:lnTo>
                      <a:pt x="395" y="742"/>
                    </a:lnTo>
                    <a:lnTo>
                      <a:pt x="395" y="742"/>
                    </a:lnTo>
                    <a:lnTo>
                      <a:pt x="395" y="734"/>
                    </a:lnTo>
                    <a:lnTo>
                      <a:pt x="395" y="734"/>
                    </a:lnTo>
                    <a:lnTo>
                      <a:pt x="395" y="734"/>
                    </a:lnTo>
                    <a:lnTo>
                      <a:pt x="395" y="734"/>
                    </a:lnTo>
                    <a:lnTo>
                      <a:pt x="395" y="726"/>
                    </a:lnTo>
                    <a:lnTo>
                      <a:pt x="395" y="718"/>
                    </a:lnTo>
                    <a:lnTo>
                      <a:pt x="395" y="718"/>
                    </a:lnTo>
                    <a:lnTo>
                      <a:pt x="403" y="710"/>
                    </a:lnTo>
                    <a:lnTo>
                      <a:pt x="403" y="710"/>
                    </a:lnTo>
                    <a:lnTo>
                      <a:pt x="403" y="710"/>
                    </a:lnTo>
                    <a:lnTo>
                      <a:pt x="403" y="710"/>
                    </a:lnTo>
                    <a:lnTo>
                      <a:pt x="403" y="702"/>
                    </a:lnTo>
                    <a:lnTo>
                      <a:pt x="403" y="710"/>
                    </a:lnTo>
                    <a:lnTo>
                      <a:pt x="395" y="702"/>
                    </a:lnTo>
                    <a:lnTo>
                      <a:pt x="395" y="702"/>
                    </a:lnTo>
                    <a:lnTo>
                      <a:pt x="395" y="686"/>
                    </a:lnTo>
                    <a:lnTo>
                      <a:pt x="395" y="686"/>
                    </a:lnTo>
                    <a:lnTo>
                      <a:pt x="387" y="686"/>
                    </a:lnTo>
                    <a:lnTo>
                      <a:pt x="387" y="686"/>
                    </a:lnTo>
                    <a:lnTo>
                      <a:pt x="379" y="678"/>
                    </a:lnTo>
                    <a:lnTo>
                      <a:pt x="379" y="678"/>
                    </a:lnTo>
                    <a:lnTo>
                      <a:pt x="379" y="670"/>
                    </a:lnTo>
                    <a:lnTo>
                      <a:pt x="379" y="670"/>
                    </a:lnTo>
                    <a:lnTo>
                      <a:pt x="379" y="662"/>
                    </a:lnTo>
                    <a:lnTo>
                      <a:pt x="379" y="662"/>
                    </a:lnTo>
                    <a:lnTo>
                      <a:pt x="379" y="662"/>
                    </a:lnTo>
                    <a:lnTo>
                      <a:pt x="379" y="662"/>
                    </a:lnTo>
                    <a:lnTo>
                      <a:pt x="379" y="662"/>
                    </a:lnTo>
                    <a:lnTo>
                      <a:pt x="379" y="662"/>
                    </a:lnTo>
                    <a:lnTo>
                      <a:pt x="379" y="662"/>
                    </a:lnTo>
                    <a:lnTo>
                      <a:pt x="379" y="662"/>
                    </a:lnTo>
                    <a:lnTo>
                      <a:pt x="371" y="653"/>
                    </a:lnTo>
                    <a:lnTo>
                      <a:pt x="371" y="653"/>
                    </a:lnTo>
                    <a:lnTo>
                      <a:pt x="363" y="653"/>
                    </a:lnTo>
                    <a:lnTo>
                      <a:pt x="363" y="653"/>
                    </a:lnTo>
                    <a:lnTo>
                      <a:pt x="363" y="653"/>
                    </a:lnTo>
                    <a:lnTo>
                      <a:pt x="363" y="653"/>
                    </a:lnTo>
                    <a:lnTo>
                      <a:pt x="363" y="653"/>
                    </a:lnTo>
                    <a:lnTo>
                      <a:pt x="355" y="653"/>
                    </a:lnTo>
                    <a:lnTo>
                      <a:pt x="355" y="653"/>
                    </a:lnTo>
                    <a:lnTo>
                      <a:pt x="355" y="653"/>
                    </a:lnTo>
                    <a:lnTo>
                      <a:pt x="355" y="653"/>
                    </a:lnTo>
                    <a:lnTo>
                      <a:pt x="347" y="653"/>
                    </a:lnTo>
                    <a:lnTo>
                      <a:pt x="347" y="653"/>
                    </a:lnTo>
                    <a:lnTo>
                      <a:pt x="347" y="653"/>
                    </a:lnTo>
                    <a:lnTo>
                      <a:pt x="347" y="653"/>
                    </a:lnTo>
                    <a:lnTo>
                      <a:pt x="347" y="653"/>
                    </a:lnTo>
                    <a:lnTo>
                      <a:pt x="347" y="653"/>
                    </a:lnTo>
                    <a:lnTo>
                      <a:pt x="347" y="645"/>
                    </a:lnTo>
                    <a:lnTo>
                      <a:pt x="347" y="645"/>
                    </a:lnTo>
                    <a:lnTo>
                      <a:pt x="347" y="645"/>
                    </a:lnTo>
                    <a:lnTo>
                      <a:pt x="339" y="637"/>
                    </a:lnTo>
                    <a:lnTo>
                      <a:pt x="331" y="637"/>
                    </a:lnTo>
                    <a:lnTo>
                      <a:pt x="331" y="637"/>
                    </a:lnTo>
                    <a:lnTo>
                      <a:pt x="323" y="637"/>
                    </a:lnTo>
                    <a:lnTo>
                      <a:pt x="323" y="637"/>
                    </a:lnTo>
                    <a:lnTo>
                      <a:pt x="323" y="637"/>
                    </a:lnTo>
                    <a:lnTo>
                      <a:pt x="323" y="637"/>
                    </a:lnTo>
                    <a:lnTo>
                      <a:pt x="323" y="637"/>
                    </a:lnTo>
                    <a:lnTo>
                      <a:pt x="315" y="637"/>
                    </a:lnTo>
                    <a:lnTo>
                      <a:pt x="315" y="637"/>
                    </a:lnTo>
                    <a:lnTo>
                      <a:pt x="315" y="637"/>
                    </a:lnTo>
                    <a:lnTo>
                      <a:pt x="315" y="637"/>
                    </a:lnTo>
                    <a:lnTo>
                      <a:pt x="307" y="645"/>
                    </a:lnTo>
                    <a:lnTo>
                      <a:pt x="307" y="645"/>
                    </a:lnTo>
                    <a:lnTo>
                      <a:pt x="299" y="645"/>
                    </a:lnTo>
                    <a:lnTo>
                      <a:pt x="299" y="645"/>
                    </a:lnTo>
                    <a:lnTo>
                      <a:pt x="299" y="645"/>
                    </a:lnTo>
                    <a:lnTo>
                      <a:pt x="299" y="645"/>
                    </a:lnTo>
                    <a:lnTo>
                      <a:pt x="299" y="645"/>
                    </a:lnTo>
                    <a:lnTo>
                      <a:pt x="291" y="645"/>
                    </a:lnTo>
                    <a:lnTo>
                      <a:pt x="282" y="645"/>
                    </a:lnTo>
                    <a:lnTo>
                      <a:pt x="282" y="645"/>
                    </a:lnTo>
                    <a:lnTo>
                      <a:pt x="274" y="645"/>
                    </a:lnTo>
                    <a:lnTo>
                      <a:pt x="274" y="645"/>
                    </a:lnTo>
                    <a:lnTo>
                      <a:pt x="274" y="645"/>
                    </a:lnTo>
                    <a:lnTo>
                      <a:pt x="274" y="645"/>
                    </a:lnTo>
                    <a:lnTo>
                      <a:pt x="274" y="637"/>
                    </a:lnTo>
                    <a:lnTo>
                      <a:pt x="266" y="637"/>
                    </a:lnTo>
                    <a:lnTo>
                      <a:pt x="266" y="637"/>
                    </a:lnTo>
                    <a:lnTo>
                      <a:pt x="266" y="637"/>
                    </a:lnTo>
                    <a:lnTo>
                      <a:pt x="266" y="637"/>
                    </a:lnTo>
                    <a:lnTo>
                      <a:pt x="266" y="629"/>
                    </a:lnTo>
                    <a:lnTo>
                      <a:pt x="266" y="629"/>
                    </a:lnTo>
                    <a:lnTo>
                      <a:pt x="266" y="629"/>
                    </a:lnTo>
                    <a:lnTo>
                      <a:pt x="266" y="629"/>
                    </a:lnTo>
                    <a:lnTo>
                      <a:pt x="266" y="629"/>
                    </a:lnTo>
                    <a:lnTo>
                      <a:pt x="266" y="629"/>
                    </a:lnTo>
                    <a:lnTo>
                      <a:pt x="266" y="621"/>
                    </a:lnTo>
                    <a:lnTo>
                      <a:pt x="266" y="621"/>
                    </a:lnTo>
                    <a:lnTo>
                      <a:pt x="258" y="621"/>
                    </a:lnTo>
                    <a:lnTo>
                      <a:pt x="258" y="621"/>
                    </a:lnTo>
                    <a:lnTo>
                      <a:pt x="258" y="621"/>
                    </a:lnTo>
                    <a:lnTo>
                      <a:pt x="258" y="621"/>
                    </a:lnTo>
                    <a:lnTo>
                      <a:pt x="250" y="621"/>
                    </a:lnTo>
                    <a:lnTo>
                      <a:pt x="250" y="621"/>
                    </a:lnTo>
                    <a:lnTo>
                      <a:pt x="250" y="621"/>
                    </a:lnTo>
                    <a:lnTo>
                      <a:pt x="250" y="621"/>
                    </a:lnTo>
                    <a:lnTo>
                      <a:pt x="250" y="621"/>
                    </a:lnTo>
                    <a:lnTo>
                      <a:pt x="250" y="613"/>
                    </a:lnTo>
                    <a:lnTo>
                      <a:pt x="250" y="621"/>
                    </a:lnTo>
                    <a:lnTo>
                      <a:pt x="250" y="621"/>
                    </a:lnTo>
                    <a:lnTo>
                      <a:pt x="250" y="621"/>
                    </a:lnTo>
                    <a:lnTo>
                      <a:pt x="250" y="621"/>
                    </a:lnTo>
                    <a:lnTo>
                      <a:pt x="250" y="621"/>
                    </a:lnTo>
                    <a:lnTo>
                      <a:pt x="242" y="621"/>
                    </a:lnTo>
                    <a:lnTo>
                      <a:pt x="242" y="621"/>
                    </a:lnTo>
                    <a:lnTo>
                      <a:pt x="242" y="621"/>
                    </a:lnTo>
                    <a:lnTo>
                      <a:pt x="242" y="621"/>
                    </a:lnTo>
                    <a:lnTo>
                      <a:pt x="242" y="621"/>
                    </a:lnTo>
                    <a:lnTo>
                      <a:pt x="242" y="621"/>
                    </a:lnTo>
                    <a:lnTo>
                      <a:pt x="234" y="621"/>
                    </a:lnTo>
                    <a:lnTo>
                      <a:pt x="226" y="621"/>
                    </a:lnTo>
                    <a:lnTo>
                      <a:pt x="226" y="621"/>
                    </a:lnTo>
                    <a:lnTo>
                      <a:pt x="226" y="621"/>
                    </a:lnTo>
                    <a:lnTo>
                      <a:pt x="218" y="621"/>
                    </a:lnTo>
                    <a:lnTo>
                      <a:pt x="218" y="621"/>
                    </a:lnTo>
                    <a:lnTo>
                      <a:pt x="218" y="621"/>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0" y="613"/>
                    </a:lnTo>
                    <a:lnTo>
                      <a:pt x="210" y="613"/>
                    </a:lnTo>
                    <a:lnTo>
                      <a:pt x="210" y="613"/>
                    </a:lnTo>
                    <a:lnTo>
                      <a:pt x="210" y="613"/>
                    </a:lnTo>
                    <a:lnTo>
                      <a:pt x="210" y="605"/>
                    </a:lnTo>
                    <a:lnTo>
                      <a:pt x="210" y="605"/>
                    </a:lnTo>
                    <a:lnTo>
                      <a:pt x="210" y="613"/>
                    </a:lnTo>
                    <a:lnTo>
                      <a:pt x="210" y="613"/>
                    </a:lnTo>
                    <a:lnTo>
                      <a:pt x="210" y="613"/>
                    </a:lnTo>
                    <a:lnTo>
                      <a:pt x="210" y="613"/>
                    </a:lnTo>
                    <a:lnTo>
                      <a:pt x="210" y="613"/>
                    </a:lnTo>
                    <a:lnTo>
                      <a:pt x="210" y="613"/>
                    </a:lnTo>
                    <a:lnTo>
                      <a:pt x="210" y="613"/>
                    </a:lnTo>
                    <a:lnTo>
                      <a:pt x="210" y="613"/>
                    </a:lnTo>
                    <a:lnTo>
                      <a:pt x="210" y="613"/>
                    </a:lnTo>
                    <a:lnTo>
                      <a:pt x="210" y="613"/>
                    </a:lnTo>
                    <a:lnTo>
                      <a:pt x="202" y="613"/>
                    </a:lnTo>
                    <a:lnTo>
                      <a:pt x="202" y="613"/>
                    </a:lnTo>
                    <a:lnTo>
                      <a:pt x="202" y="613"/>
                    </a:lnTo>
                    <a:lnTo>
                      <a:pt x="202" y="613"/>
                    </a:lnTo>
                    <a:lnTo>
                      <a:pt x="202" y="613"/>
                    </a:lnTo>
                    <a:lnTo>
                      <a:pt x="202" y="613"/>
                    </a:lnTo>
                    <a:lnTo>
                      <a:pt x="202" y="613"/>
                    </a:lnTo>
                    <a:lnTo>
                      <a:pt x="202" y="613"/>
                    </a:lnTo>
                    <a:lnTo>
                      <a:pt x="202" y="621"/>
                    </a:lnTo>
                    <a:lnTo>
                      <a:pt x="202" y="621"/>
                    </a:lnTo>
                    <a:lnTo>
                      <a:pt x="194" y="621"/>
                    </a:lnTo>
                    <a:lnTo>
                      <a:pt x="194" y="613"/>
                    </a:lnTo>
                    <a:lnTo>
                      <a:pt x="194" y="613"/>
                    </a:lnTo>
                    <a:lnTo>
                      <a:pt x="194" y="613"/>
                    </a:lnTo>
                    <a:lnTo>
                      <a:pt x="194" y="613"/>
                    </a:lnTo>
                    <a:lnTo>
                      <a:pt x="194" y="613"/>
                    </a:lnTo>
                    <a:lnTo>
                      <a:pt x="194" y="613"/>
                    </a:lnTo>
                    <a:lnTo>
                      <a:pt x="186" y="621"/>
                    </a:lnTo>
                    <a:lnTo>
                      <a:pt x="186" y="621"/>
                    </a:lnTo>
                    <a:lnTo>
                      <a:pt x="186" y="621"/>
                    </a:lnTo>
                    <a:lnTo>
                      <a:pt x="186" y="621"/>
                    </a:lnTo>
                    <a:lnTo>
                      <a:pt x="186" y="621"/>
                    </a:lnTo>
                    <a:lnTo>
                      <a:pt x="186" y="621"/>
                    </a:lnTo>
                    <a:lnTo>
                      <a:pt x="186" y="621"/>
                    </a:lnTo>
                    <a:lnTo>
                      <a:pt x="186" y="621"/>
                    </a:lnTo>
                    <a:lnTo>
                      <a:pt x="178" y="621"/>
                    </a:lnTo>
                    <a:lnTo>
                      <a:pt x="186" y="621"/>
                    </a:lnTo>
                    <a:lnTo>
                      <a:pt x="178" y="621"/>
                    </a:lnTo>
                    <a:lnTo>
                      <a:pt x="178" y="621"/>
                    </a:lnTo>
                    <a:lnTo>
                      <a:pt x="178" y="621"/>
                    </a:lnTo>
                    <a:lnTo>
                      <a:pt x="178" y="621"/>
                    </a:lnTo>
                    <a:lnTo>
                      <a:pt x="178" y="621"/>
                    </a:lnTo>
                    <a:lnTo>
                      <a:pt x="178" y="621"/>
                    </a:lnTo>
                    <a:lnTo>
                      <a:pt x="178" y="629"/>
                    </a:lnTo>
                    <a:lnTo>
                      <a:pt x="178" y="629"/>
                    </a:lnTo>
                    <a:lnTo>
                      <a:pt x="170" y="621"/>
                    </a:lnTo>
                    <a:lnTo>
                      <a:pt x="170" y="621"/>
                    </a:lnTo>
                    <a:lnTo>
                      <a:pt x="170" y="621"/>
                    </a:lnTo>
                    <a:lnTo>
                      <a:pt x="162" y="621"/>
                    </a:lnTo>
                    <a:lnTo>
                      <a:pt x="162" y="621"/>
                    </a:lnTo>
                    <a:lnTo>
                      <a:pt x="162" y="621"/>
                    </a:lnTo>
                    <a:lnTo>
                      <a:pt x="162" y="613"/>
                    </a:lnTo>
                    <a:lnTo>
                      <a:pt x="162" y="613"/>
                    </a:lnTo>
                    <a:lnTo>
                      <a:pt x="162" y="613"/>
                    </a:lnTo>
                    <a:lnTo>
                      <a:pt x="162" y="613"/>
                    </a:lnTo>
                    <a:lnTo>
                      <a:pt x="162" y="613"/>
                    </a:lnTo>
                    <a:lnTo>
                      <a:pt x="162" y="613"/>
                    </a:lnTo>
                    <a:lnTo>
                      <a:pt x="162" y="613"/>
                    </a:lnTo>
                    <a:lnTo>
                      <a:pt x="154" y="613"/>
                    </a:lnTo>
                    <a:lnTo>
                      <a:pt x="154" y="613"/>
                    </a:lnTo>
                    <a:lnTo>
                      <a:pt x="154" y="613"/>
                    </a:lnTo>
                    <a:lnTo>
                      <a:pt x="162" y="613"/>
                    </a:lnTo>
                    <a:lnTo>
                      <a:pt x="162" y="613"/>
                    </a:lnTo>
                    <a:lnTo>
                      <a:pt x="154" y="613"/>
                    </a:lnTo>
                    <a:lnTo>
                      <a:pt x="154" y="613"/>
                    </a:lnTo>
                    <a:lnTo>
                      <a:pt x="154" y="605"/>
                    </a:lnTo>
                    <a:lnTo>
                      <a:pt x="154" y="605"/>
                    </a:lnTo>
                    <a:lnTo>
                      <a:pt x="154" y="605"/>
                    </a:lnTo>
                    <a:lnTo>
                      <a:pt x="145" y="605"/>
                    </a:lnTo>
                    <a:lnTo>
                      <a:pt x="145" y="605"/>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13"/>
                    </a:lnTo>
                    <a:lnTo>
                      <a:pt x="145" y="613"/>
                    </a:lnTo>
                    <a:lnTo>
                      <a:pt x="145" y="613"/>
                    </a:lnTo>
                    <a:lnTo>
                      <a:pt x="145" y="613"/>
                    </a:lnTo>
                    <a:lnTo>
                      <a:pt x="145" y="621"/>
                    </a:lnTo>
                    <a:lnTo>
                      <a:pt x="145" y="621"/>
                    </a:lnTo>
                    <a:lnTo>
                      <a:pt x="145" y="621"/>
                    </a:lnTo>
                    <a:lnTo>
                      <a:pt x="145" y="621"/>
                    </a:lnTo>
                    <a:lnTo>
                      <a:pt x="145" y="613"/>
                    </a:lnTo>
                    <a:lnTo>
                      <a:pt x="145" y="621"/>
                    </a:lnTo>
                    <a:lnTo>
                      <a:pt x="137" y="613"/>
                    </a:lnTo>
                    <a:lnTo>
                      <a:pt x="137" y="613"/>
                    </a:lnTo>
                    <a:lnTo>
                      <a:pt x="137" y="613"/>
                    </a:lnTo>
                    <a:lnTo>
                      <a:pt x="137" y="613"/>
                    </a:lnTo>
                    <a:lnTo>
                      <a:pt x="137" y="621"/>
                    </a:lnTo>
                    <a:lnTo>
                      <a:pt x="137" y="621"/>
                    </a:lnTo>
                    <a:lnTo>
                      <a:pt x="137" y="621"/>
                    </a:lnTo>
                    <a:lnTo>
                      <a:pt x="137" y="621"/>
                    </a:lnTo>
                    <a:lnTo>
                      <a:pt x="137" y="621"/>
                    </a:lnTo>
                    <a:lnTo>
                      <a:pt x="137" y="621"/>
                    </a:lnTo>
                    <a:lnTo>
                      <a:pt x="129" y="621"/>
                    </a:lnTo>
                    <a:lnTo>
                      <a:pt x="129" y="613"/>
                    </a:lnTo>
                    <a:lnTo>
                      <a:pt x="129"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05"/>
                    </a:lnTo>
                    <a:lnTo>
                      <a:pt x="137" y="613"/>
                    </a:lnTo>
                    <a:lnTo>
                      <a:pt x="137" y="605"/>
                    </a:lnTo>
                    <a:lnTo>
                      <a:pt x="137" y="605"/>
                    </a:lnTo>
                    <a:lnTo>
                      <a:pt x="137" y="605"/>
                    </a:lnTo>
                    <a:lnTo>
                      <a:pt x="137" y="605"/>
                    </a:lnTo>
                    <a:lnTo>
                      <a:pt x="137" y="605"/>
                    </a:lnTo>
                    <a:lnTo>
                      <a:pt x="137" y="605"/>
                    </a:lnTo>
                    <a:lnTo>
                      <a:pt x="137" y="597"/>
                    </a:lnTo>
                    <a:lnTo>
                      <a:pt x="137" y="597"/>
                    </a:lnTo>
                    <a:lnTo>
                      <a:pt x="137" y="589"/>
                    </a:lnTo>
                    <a:lnTo>
                      <a:pt x="137" y="589"/>
                    </a:lnTo>
                    <a:lnTo>
                      <a:pt x="137" y="589"/>
                    </a:lnTo>
                    <a:lnTo>
                      <a:pt x="137" y="589"/>
                    </a:lnTo>
                    <a:lnTo>
                      <a:pt x="137" y="581"/>
                    </a:lnTo>
                    <a:lnTo>
                      <a:pt x="137" y="581"/>
                    </a:lnTo>
                    <a:lnTo>
                      <a:pt x="137" y="581"/>
                    </a:lnTo>
                    <a:lnTo>
                      <a:pt x="137" y="573"/>
                    </a:lnTo>
                    <a:lnTo>
                      <a:pt x="137" y="573"/>
                    </a:lnTo>
                    <a:lnTo>
                      <a:pt x="137" y="557"/>
                    </a:lnTo>
                    <a:lnTo>
                      <a:pt x="137" y="557"/>
                    </a:lnTo>
                    <a:lnTo>
                      <a:pt x="137" y="549"/>
                    </a:lnTo>
                    <a:lnTo>
                      <a:pt x="137" y="549"/>
                    </a:lnTo>
                    <a:lnTo>
                      <a:pt x="137" y="549"/>
                    </a:lnTo>
                    <a:lnTo>
                      <a:pt x="137" y="549"/>
                    </a:lnTo>
                    <a:lnTo>
                      <a:pt x="137" y="541"/>
                    </a:lnTo>
                    <a:lnTo>
                      <a:pt x="137" y="541"/>
                    </a:lnTo>
                    <a:lnTo>
                      <a:pt x="137" y="532"/>
                    </a:lnTo>
                    <a:lnTo>
                      <a:pt x="137" y="532"/>
                    </a:lnTo>
                    <a:lnTo>
                      <a:pt x="137" y="532"/>
                    </a:lnTo>
                    <a:lnTo>
                      <a:pt x="137" y="532"/>
                    </a:lnTo>
                    <a:lnTo>
                      <a:pt x="137" y="532"/>
                    </a:lnTo>
                    <a:lnTo>
                      <a:pt x="137" y="532"/>
                    </a:lnTo>
                    <a:lnTo>
                      <a:pt x="145" y="532"/>
                    </a:lnTo>
                    <a:lnTo>
                      <a:pt x="145" y="532"/>
                    </a:lnTo>
                    <a:lnTo>
                      <a:pt x="145" y="532"/>
                    </a:lnTo>
                    <a:lnTo>
                      <a:pt x="145" y="532"/>
                    </a:lnTo>
                    <a:lnTo>
                      <a:pt x="145" y="532"/>
                    </a:lnTo>
                    <a:lnTo>
                      <a:pt x="145" y="541"/>
                    </a:lnTo>
                    <a:lnTo>
                      <a:pt x="145" y="541"/>
                    </a:lnTo>
                    <a:lnTo>
                      <a:pt x="145" y="541"/>
                    </a:lnTo>
                    <a:lnTo>
                      <a:pt x="145" y="541"/>
                    </a:lnTo>
                    <a:lnTo>
                      <a:pt x="145" y="541"/>
                    </a:lnTo>
                    <a:lnTo>
                      <a:pt x="137" y="541"/>
                    </a:lnTo>
                    <a:lnTo>
                      <a:pt x="137" y="532"/>
                    </a:lnTo>
                    <a:lnTo>
                      <a:pt x="145" y="532"/>
                    </a:lnTo>
                    <a:lnTo>
                      <a:pt x="137" y="532"/>
                    </a:lnTo>
                    <a:lnTo>
                      <a:pt x="137" y="532"/>
                    </a:lnTo>
                    <a:lnTo>
                      <a:pt x="137" y="532"/>
                    </a:lnTo>
                    <a:lnTo>
                      <a:pt x="137" y="532"/>
                    </a:lnTo>
                    <a:lnTo>
                      <a:pt x="137" y="541"/>
                    </a:lnTo>
                    <a:lnTo>
                      <a:pt x="137" y="541"/>
                    </a:lnTo>
                    <a:lnTo>
                      <a:pt x="145" y="541"/>
                    </a:lnTo>
                    <a:lnTo>
                      <a:pt x="145" y="541"/>
                    </a:lnTo>
                    <a:lnTo>
                      <a:pt x="145"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65"/>
                    </a:lnTo>
                    <a:lnTo>
                      <a:pt x="145" y="565"/>
                    </a:lnTo>
                    <a:lnTo>
                      <a:pt x="145" y="573"/>
                    </a:lnTo>
                    <a:lnTo>
                      <a:pt x="145" y="573"/>
                    </a:lnTo>
                    <a:lnTo>
                      <a:pt x="145" y="573"/>
                    </a:lnTo>
                    <a:lnTo>
                      <a:pt x="145" y="573"/>
                    </a:lnTo>
                    <a:lnTo>
                      <a:pt x="145" y="581"/>
                    </a:lnTo>
                    <a:lnTo>
                      <a:pt x="145" y="581"/>
                    </a:lnTo>
                    <a:lnTo>
                      <a:pt x="145" y="589"/>
                    </a:lnTo>
                    <a:lnTo>
                      <a:pt x="145" y="589"/>
                    </a:lnTo>
                    <a:lnTo>
                      <a:pt x="145" y="589"/>
                    </a:lnTo>
                    <a:lnTo>
                      <a:pt x="145" y="589"/>
                    </a:lnTo>
                    <a:lnTo>
                      <a:pt x="145" y="589"/>
                    </a:lnTo>
                    <a:lnTo>
                      <a:pt x="145" y="589"/>
                    </a:lnTo>
                    <a:lnTo>
                      <a:pt x="145" y="589"/>
                    </a:lnTo>
                    <a:lnTo>
                      <a:pt x="145" y="589"/>
                    </a:lnTo>
                    <a:lnTo>
                      <a:pt x="145" y="597"/>
                    </a:lnTo>
                    <a:lnTo>
                      <a:pt x="145" y="589"/>
                    </a:lnTo>
                    <a:lnTo>
                      <a:pt x="154" y="597"/>
                    </a:lnTo>
                    <a:lnTo>
                      <a:pt x="154" y="597"/>
                    </a:lnTo>
                    <a:lnTo>
                      <a:pt x="154" y="597"/>
                    </a:lnTo>
                    <a:lnTo>
                      <a:pt x="154" y="597"/>
                    </a:lnTo>
                    <a:lnTo>
                      <a:pt x="154" y="589"/>
                    </a:lnTo>
                    <a:lnTo>
                      <a:pt x="154" y="589"/>
                    </a:lnTo>
                    <a:lnTo>
                      <a:pt x="154"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70" y="581"/>
                    </a:lnTo>
                    <a:lnTo>
                      <a:pt x="170" y="581"/>
                    </a:lnTo>
                    <a:lnTo>
                      <a:pt x="170" y="581"/>
                    </a:lnTo>
                    <a:lnTo>
                      <a:pt x="170" y="581"/>
                    </a:lnTo>
                    <a:lnTo>
                      <a:pt x="170" y="581"/>
                    </a:lnTo>
                    <a:lnTo>
                      <a:pt x="162" y="581"/>
                    </a:lnTo>
                    <a:lnTo>
                      <a:pt x="162" y="581"/>
                    </a:lnTo>
                    <a:lnTo>
                      <a:pt x="162" y="581"/>
                    </a:lnTo>
                    <a:lnTo>
                      <a:pt x="162" y="581"/>
                    </a:lnTo>
                    <a:lnTo>
                      <a:pt x="162" y="581"/>
                    </a:lnTo>
                    <a:lnTo>
                      <a:pt x="162" y="581"/>
                    </a:lnTo>
                    <a:lnTo>
                      <a:pt x="162" y="581"/>
                    </a:lnTo>
                    <a:lnTo>
                      <a:pt x="162" y="573"/>
                    </a:lnTo>
                    <a:lnTo>
                      <a:pt x="162" y="573"/>
                    </a:lnTo>
                    <a:lnTo>
                      <a:pt x="162"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86" y="589"/>
                    </a:lnTo>
                    <a:lnTo>
                      <a:pt x="186" y="589"/>
                    </a:lnTo>
                    <a:lnTo>
                      <a:pt x="186" y="589"/>
                    </a:lnTo>
                    <a:lnTo>
                      <a:pt x="186" y="589"/>
                    </a:lnTo>
                    <a:lnTo>
                      <a:pt x="178" y="581"/>
                    </a:lnTo>
                    <a:lnTo>
                      <a:pt x="178" y="581"/>
                    </a:lnTo>
                    <a:lnTo>
                      <a:pt x="178" y="581"/>
                    </a:lnTo>
                    <a:lnTo>
                      <a:pt x="178" y="581"/>
                    </a:lnTo>
                    <a:lnTo>
                      <a:pt x="178" y="581"/>
                    </a:lnTo>
                    <a:lnTo>
                      <a:pt x="178" y="581"/>
                    </a:lnTo>
                    <a:lnTo>
                      <a:pt x="178" y="581"/>
                    </a:lnTo>
                    <a:lnTo>
                      <a:pt x="178" y="581"/>
                    </a:lnTo>
                    <a:lnTo>
                      <a:pt x="178" y="581"/>
                    </a:lnTo>
                    <a:lnTo>
                      <a:pt x="170" y="581"/>
                    </a:lnTo>
                    <a:lnTo>
                      <a:pt x="170" y="581"/>
                    </a:lnTo>
                    <a:lnTo>
                      <a:pt x="170" y="581"/>
                    </a:lnTo>
                    <a:lnTo>
                      <a:pt x="170" y="581"/>
                    </a:lnTo>
                    <a:lnTo>
                      <a:pt x="170" y="581"/>
                    </a:lnTo>
                    <a:lnTo>
                      <a:pt x="170" y="581"/>
                    </a:lnTo>
                    <a:lnTo>
                      <a:pt x="170" y="573"/>
                    </a:lnTo>
                    <a:lnTo>
                      <a:pt x="162" y="573"/>
                    </a:lnTo>
                    <a:lnTo>
                      <a:pt x="170" y="573"/>
                    </a:lnTo>
                    <a:lnTo>
                      <a:pt x="162" y="573"/>
                    </a:lnTo>
                    <a:lnTo>
                      <a:pt x="162" y="573"/>
                    </a:lnTo>
                    <a:lnTo>
                      <a:pt x="162" y="573"/>
                    </a:lnTo>
                    <a:lnTo>
                      <a:pt x="162" y="573"/>
                    </a:lnTo>
                    <a:lnTo>
                      <a:pt x="162" y="573"/>
                    </a:lnTo>
                    <a:lnTo>
                      <a:pt x="162" y="573"/>
                    </a:lnTo>
                    <a:lnTo>
                      <a:pt x="162" y="573"/>
                    </a:lnTo>
                    <a:lnTo>
                      <a:pt x="162" y="573"/>
                    </a:lnTo>
                    <a:lnTo>
                      <a:pt x="162" y="565"/>
                    </a:lnTo>
                    <a:lnTo>
                      <a:pt x="162" y="565"/>
                    </a:lnTo>
                    <a:lnTo>
                      <a:pt x="162" y="565"/>
                    </a:lnTo>
                    <a:lnTo>
                      <a:pt x="162"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57"/>
                    </a:lnTo>
                    <a:lnTo>
                      <a:pt x="170" y="557"/>
                    </a:lnTo>
                    <a:lnTo>
                      <a:pt x="170"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62" y="549"/>
                    </a:lnTo>
                    <a:lnTo>
                      <a:pt x="162" y="549"/>
                    </a:lnTo>
                    <a:lnTo>
                      <a:pt x="162" y="549"/>
                    </a:lnTo>
                    <a:lnTo>
                      <a:pt x="162" y="549"/>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70" y="532"/>
                    </a:lnTo>
                    <a:lnTo>
                      <a:pt x="170" y="532"/>
                    </a:lnTo>
                    <a:lnTo>
                      <a:pt x="162" y="532"/>
                    </a:lnTo>
                    <a:lnTo>
                      <a:pt x="162" y="532"/>
                    </a:lnTo>
                    <a:lnTo>
                      <a:pt x="162" y="524"/>
                    </a:lnTo>
                    <a:lnTo>
                      <a:pt x="162" y="524"/>
                    </a:lnTo>
                    <a:lnTo>
                      <a:pt x="170" y="524"/>
                    </a:lnTo>
                    <a:lnTo>
                      <a:pt x="170" y="524"/>
                    </a:lnTo>
                    <a:lnTo>
                      <a:pt x="170" y="524"/>
                    </a:lnTo>
                    <a:lnTo>
                      <a:pt x="170" y="524"/>
                    </a:lnTo>
                    <a:lnTo>
                      <a:pt x="170" y="524"/>
                    </a:lnTo>
                    <a:lnTo>
                      <a:pt x="178" y="524"/>
                    </a:lnTo>
                    <a:lnTo>
                      <a:pt x="178" y="524"/>
                    </a:lnTo>
                    <a:lnTo>
                      <a:pt x="178" y="516"/>
                    </a:lnTo>
                    <a:lnTo>
                      <a:pt x="178" y="516"/>
                    </a:lnTo>
                    <a:lnTo>
                      <a:pt x="186" y="516"/>
                    </a:lnTo>
                    <a:lnTo>
                      <a:pt x="186" y="516"/>
                    </a:lnTo>
                    <a:lnTo>
                      <a:pt x="186" y="524"/>
                    </a:lnTo>
                    <a:lnTo>
                      <a:pt x="186" y="524"/>
                    </a:lnTo>
                    <a:lnTo>
                      <a:pt x="186" y="524"/>
                    </a:lnTo>
                    <a:lnTo>
                      <a:pt x="186" y="524"/>
                    </a:lnTo>
                    <a:lnTo>
                      <a:pt x="186" y="524"/>
                    </a:lnTo>
                    <a:lnTo>
                      <a:pt x="186" y="524"/>
                    </a:lnTo>
                    <a:lnTo>
                      <a:pt x="186" y="524"/>
                    </a:lnTo>
                    <a:lnTo>
                      <a:pt x="194" y="524"/>
                    </a:lnTo>
                    <a:lnTo>
                      <a:pt x="194" y="524"/>
                    </a:lnTo>
                    <a:lnTo>
                      <a:pt x="194" y="524"/>
                    </a:lnTo>
                    <a:lnTo>
                      <a:pt x="194" y="524"/>
                    </a:lnTo>
                    <a:lnTo>
                      <a:pt x="194" y="524"/>
                    </a:lnTo>
                    <a:lnTo>
                      <a:pt x="194" y="524"/>
                    </a:lnTo>
                    <a:lnTo>
                      <a:pt x="194" y="524"/>
                    </a:lnTo>
                    <a:lnTo>
                      <a:pt x="194" y="524"/>
                    </a:lnTo>
                    <a:lnTo>
                      <a:pt x="194" y="524"/>
                    </a:lnTo>
                    <a:lnTo>
                      <a:pt x="186" y="524"/>
                    </a:lnTo>
                    <a:lnTo>
                      <a:pt x="186" y="524"/>
                    </a:lnTo>
                    <a:lnTo>
                      <a:pt x="186" y="524"/>
                    </a:lnTo>
                    <a:lnTo>
                      <a:pt x="186" y="524"/>
                    </a:lnTo>
                    <a:lnTo>
                      <a:pt x="186" y="524"/>
                    </a:lnTo>
                    <a:lnTo>
                      <a:pt x="186" y="524"/>
                    </a:lnTo>
                    <a:lnTo>
                      <a:pt x="186" y="524"/>
                    </a:lnTo>
                    <a:lnTo>
                      <a:pt x="186" y="516"/>
                    </a:lnTo>
                    <a:lnTo>
                      <a:pt x="186" y="516"/>
                    </a:lnTo>
                    <a:lnTo>
                      <a:pt x="186" y="516"/>
                    </a:lnTo>
                    <a:lnTo>
                      <a:pt x="186" y="516"/>
                    </a:lnTo>
                    <a:lnTo>
                      <a:pt x="186" y="516"/>
                    </a:lnTo>
                    <a:lnTo>
                      <a:pt x="186" y="516"/>
                    </a:lnTo>
                    <a:lnTo>
                      <a:pt x="186" y="516"/>
                    </a:lnTo>
                    <a:lnTo>
                      <a:pt x="186"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16"/>
                    </a:lnTo>
                    <a:lnTo>
                      <a:pt x="170" y="508"/>
                    </a:lnTo>
                    <a:lnTo>
                      <a:pt x="170" y="516"/>
                    </a:lnTo>
                    <a:lnTo>
                      <a:pt x="170" y="516"/>
                    </a:lnTo>
                    <a:lnTo>
                      <a:pt x="170" y="516"/>
                    </a:lnTo>
                    <a:lnTo>
                      <a:pt x="170" y="516"/>
                    </a:lnTo>
                    <a:lnTo>
                      <a:pt x="170" y="516"/>
                    </a:lnTo>
                    <a:lnTo>
                      <a:pt x="162" y="516"/>
                    </a:lnTo>
                    <a:lnTo>
                      <a:pt x="162" y="516"/>
                    </a:lnTo>
                    <a:lnTo>
                      <a:pt x="162" y="516"/>
                    </a:lnTo>
                    <a:lnTo>
                      <a:pt x="162" y="516"/>
                    </a:lnTo>
                    <a:lnTo>
                      <a:pt x="154" y="516"/>
                    </a:lnTo>
                    <a:lnTo>
                      <a:pt x="154" y="508"/>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62" y="516"/>
                    </a:lnTo>
                    <a:lnTo>
                      <a:pt x="154" y="516"/>
                    </a:lnTo>
                    <a:lnTo>
                      <a:pt x="154" y="516"/>
                    </a:lnTo>
                    <a:lnTo>
                      <a:pt x="154" y="516"/>
                    </a:lnTo>
                    <a:lnTo>
                      <a:pt x="154"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37" y="516"/>
                    </a:lnTo>
                    <a:lnTo>
                      <a:pt x="137" y="516"/>
                    </a:lnTo>
                    <a:lnTo>
                      <a:pt x="129" y="516"/>
                    </a:lnTo>
                    <a:lnTo>
                      <a:pt x="129" y="516"/>
                    </a:lnTo>
                    <a:lnTo>
                      <a:pt x="129" y="516"/>
                    </a:lnTo>
                    <a:lnTo>
                      <a:pt x="129" y="516"/>
                    </a:lnTo>
                    <a:lnTo>
                      <a:pt x="129" y="516"/>
                    </a:lnTo>
                    <a:lnTo>
                      <a:pt x="129" y="500"/>
                    </a:lnTo>
                    <a:lnTo>
                      <a:pt x="129" y="500"/>
                    </a:lnTo>
                    <a:lnTo>
                      <a:pt x="129" y="500"/>
                    </a:lnTo>
                    <a:lnTo>
                      <a:pt x="129" y="492"/>
                    </a:lnTo>
                    <a:lnTo>
                      <a:pt x="129" y="492"/>
                    </a:lnTo>
                    <a:lnTo>
                      <a:pt x="129" y="476"/>
                    </a:lnTo>
                    <a:lnTo>
                      <a:pt x="129" y="476"/>
                    </a:lnTo>
                    <a:lnTo>
                      <a:pt x="121" y="476"/>
                    </a:lnTo>
                    <a:lnTo>
                      <a:pt x="121" y="476"/>
                    </a:lnTo>
                    <a:lnTo>
                      <a:pt x="121" y="476"/>
                    </a:lnTo>
                    <a:lnTo>
                      <a:pt x="121" y="476"/>
                    </a:lnTo>
                    <a:lnTo>
                      <a:pt x="129" y="476"/>
                    </a:lnTo>
                    <a:lnTo>
                      <a:pt x="129" y="476"/>
                    </a:lnTo>
                    <a:lnTo>
                      <a:pt x="129" y="476"/>
                    </a:lnTo>
                    <a:lnTo>
                      <a:pt x="129" y="476"/>
                    </a:lnTo>
                    <a:lnTo>
                      <a:pt x="129" y="476"/>
                    </a:lnTo>
                    <a:lnTo>
                      <a:pt x="129" y="476"/>
                    </a:lnTo>
                    <a:lnTo>
                      <a:pt x="129" y="468"/>
                    </a:lnTo>
                    <a:lnTo>
                      <a:pt x="129" y="468"/>
                    </a:lnTo>
                    <a:lnTo>
                      <a:pt x="129" y="468"/>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84"/>
                    </a:lnTo>
                    <a:lnTo>
                      <a:pt x="129"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45" y="484"/>
                    </a:lnTo>
                    <a:lnTo>
                      <a:pt x="145" y="492"/>
                    </a:lnTo>
                    <a:lnTo>
                      <a:pt x="145" y="492"/>
                    </a:lnTo>
                    <a:lnTo>
                      <a:pt x="145" y="492"/>
                    </a:lnTo>
                    <a:lnTo>
                      <a:pt x="145" y="492"/>
                    </a:lnTo>
                    <a:lnTo>
                      <a:pt x="145" y="484"/>
                    </a:lnTo>
                    <a:lnTo>
                      <a:pt x="145" y="492"/>
                    </a:lnTo>
                    <a:lnTo>
                      <a:pt x="145" y="484"/>
                    </a:lnTo>
                    <a:lnTo>
                      <a:pt x="145" y="484"/>
                    </a:lnTo>
                    <a:lnTo>
                      <a:pt x="145" y="484"/>
                    </a:lnTo>
                    <a:lnTo>
                      <a:pt x="145" y="484"/>
                    </a:lnTo>
                    <a:lnTo>
                      <a:pt x="145" y="484"/>
                    </a:lnTo>
                    <a:lnTo>
                      <a:pt x="145" y="484"/>
                    </a:lnTo>
                    <a:lnTo>
                      <a:pt x="145" y="484"/>
                    </a:lnTo>
                    <a:lnTo>
                      <a:pt x="145" y="484"/>
                    </a:lnTo>
                    <a:lnTo>
                      <a:pt x="145" y="484"/>
                    </a:lnTo>
                    <a:lnTo>
                      <a:pt x="145" y="484"/>
                    </a:lnTo>
                    <a:lnTo>
                      <a:pt x="137" y="484"/>
                    </a:lnTo>
                    <a:lnTo>
                      <a:pt x="137" y="484"/>
                    </a:lnTo>
                    <a:lnTo>
                      <a:pt x="137" y="484"/>
                    </a:lnTo>
                    <a:lnTo>
                      <a:pt x="137" y="484"/>
                    </a:lnTo>
                    <a:lnTo>
                      <a:pt x="137" y="484"/>
                    </a:lnTo>
                    <a:lnTo>
                      <a:pt x="137" y="484"/>
                    </a:lnTo>
                    <a:lnTo>
                      <a:pt x="137" y="484"/>
                    </a:lnTo>
                    <a:lnTo>
                      <a:pt x="137" y="476"/>
                    </a:lnTo>
                    <a:lnTo>
                      <a:pt x="137" y="476"/>
                    </a:lnTo>
                    <a:lnTo>
                      <a:pt x="145" y="476"/>
                    </a:lnTo>
                    <a:lnTo>
                      <a:pt x="145" y="476"/>
                    </a:lnTo>
                    <a:lnTo>
                      <a:pt x="145" y="476"/>
                    </a:lnTo>
                    <a:lnTo>
                      <a:pt x="145" y="476"/>
                    </a:lnTo>
                    <a:lnTo>
                      <a:pt x="145" y="476"/>
                    </a:lnTo>
                    <a:lnTo>
                      <a:pt x="145" y="476"/>
                    </a:lnTo>
                    <a:lnTo>
                      <a:pt x="145" y="476"/>
                    </a:lnTo>
                    <a:lnTo>
                      <a:pt x="145" y="476"/>
                    </a:lnTo>
                    <a:lnTo>
                      <a:pt x="154" y="476"/>
                    </a:lnTo>
                    <a:lnTo>
                      <a:pt x="154" y="476"/>
                    </a:lnTo>
                    <a:lnTo>
                      <a:pt x="154" y="468"/>
                    </a:lnTo>
                    <a:lnTo>
                      <a:pt x="154" y="468"/>
                    </a:lnTo>
                    <a:lnTo>
                      <a:pt x="154" y="468"/>
                    </a:lnTo>
                    <a:lnTo>
                      <a:pt x="154" y="468"/>
                    </a:lnTo>
                    <a:lnTo>
                      <a:pt x="154" y="468"/>
                    </a:lnTo>
                    <a:lnTo>
                      <a:pt x="154" y="468"/>
                    </a:lnTo>
                    <a:lnTo>
                      <a:pt x="154" y="468"/>
                    </a:lnTo>
                    <a:lnTo>
                      <a:pt x="162" y="468"/>
                    </a:lnTo>
                    <a:lnTo>
                      <a:pt x="162" y="468"/>
                    </a:lnTo>
                    <a:lnTo>
                      <a:pt x="170" y="468"/>
                    </a:lnTo>
                    <a:lnTo>
                      <a:pt x="170" y="468"/>
                    </a:lnTo>
                    <a:lnTo>
                      <a:pt x="178" y="468"/>
                    </a:lnTo>
                    <a:lnTo>
                      <a:pt x="178" y="468"/>
                    </a:lnTo>
                    <a:lnTo>
                      <a:pt x="178" y="468"/>
                    </a:lnTo>
                    <a:lnTo>
                      <a:pt x="178" y="468"/>
                    </a:lnTo>
                    <a:lnTo>
                      <a:pt x="178" y="468"/>
                    </a:lnTo>
                    <a:lnTo>
                      <a:pt x="178" y="468"/>
                    </a:lnTo>
                    <a:lnTo>
                      <a:pt x="178" y="468"/>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8"/>
                    </a:lnTo>
                    <a:lnTo>
                      <a:pt x="202" y="468"/>
                    </a:lnTo>
                    <a:lnTo>
                      <a:pt x="202" y="468"/>
                    </a:lnTo>
                    <a:lnTo>
                      <a:pt x="202" y="468"/>
                    </a:lnTo>
                    <a:lnTo>
                      <a:pt x="202" y="468"/>
                    </a:lnTo>
                    <a:lnTo>
                      <a:pt x="210" y="468"/>
                    </a:lnTo>
                    <a:lnTo>
                      <a:pt x="210" y="468"/>
                    </a:lnTo>
                    <a:lnTo>
                      <a:pt x="210" y="468"/>
                    </a:lnTo>
                    <a:lnTo>
                      <a:pt x="210" y="460"/>
                    </a:lnTo>
                    <a:lnTo>
                      <a:pt x="210" y="460"/>
                    </a:lnTo>
                    <a:lnTo>
                      <a:pt x="210" y="460"/>
                    </a:lnTo>
                    <a:lnTo>
                      <a:pt x="210" y="460"/>
                    </a:lnTo>
                    <a:lnTo>
                      <a:pt x="218" y="460"/>
                    </a:lnTo>
                    <a:lnTo>
                      <a:pt x="218" y="460"/>
                    </a:lnTo>
                    <a:lnTo>
                      <a:pt x="210" y="460"/>
                    </a:lnTo>
                    <a:lnTo>
                      <a:pt x="210" y="460"/>
                    </a:lnTo>
                    <a:lnTo>
                      <a:pt x="210" y="460"/>
                    </a:lnTo>
                    <a:lnTo>
                      <a:pt x="210" y="468"/>
                    </a:lnTo>
                    <a:lnTo>
                      <a:pt x="210" y="468"/>
                    </a:lnTo>
                    <a:lnTo>
                      <a:pt x="210" y="468"/>
                    </a:lnTo>
                    <a:lnTo>
                      <a:pt x="210" y="460"/>
                    </a:lnTo>
                    <a:lnTo>
                      <a:pt x="202" y="468"/>
                    </a:lnTo>
                    <a:lnTo>
                      <a:pt x="202" y="468"/>
                    </a:lnTo>
                    <a:lnTo>
                      <a:pt x="202" y="468"/>
                    </a:lnTo>
                    <a:lnTo>
                      <a:pt x="202" y="460"/>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94" y="460"/>
                    </a:lnTo>
                    <a:lnTo>
                      <a:pt x="194"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78" y="460"/>
                    </a:lnTo>
                    <a:lnTo>
                      <a:pt x="178" y="460"/>
                    </a:lnTo>
                    <a:lnTo>
                      <a:pt x="178" y="460"/>
                    </a:lnTo>
                    <a:lnTo>
                      <a:pt x="178" y="460"/>
                    </a:lnTo>
                    <a:lnTo>
                      <a:pt x="178" y="460"/>
                    </a:lnTo>
                    <a:lnTo>
                      <a:pt x="178" y="460"/>
                    </a:lnTo>
                    <a:lnTo>
                      <a:pt x="178" y="460"/>
                    </a:lnTo>
                    <a:lnTo>
                      <a:pt x="178"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54" y="460"/>
                    </a:lnTo>
                    <a:lnTo>
                      <a:pt x="154" y="460"/>
                    </a:lnTo>
                    <a:lnTo>
                      <a:pt x="154" y="460"/>
                    </a:lnTo>
                    <a:lnTo>
                      <a:pt x="145" y="460"/>
                    </a:lnTo>
                    <a:lnTo>
                      <a:pt x="145" y="460"/>
                    </a:lnTo>
                    <a:lnTo>
                      <a:pt x="145" y="460"/>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44"/>
                    </a:lnTo>
                    <a:lnTo>
                      <a:pt x="145" y="444"/>
                    </a:lnTo>
                    <a:lnTo>
                      <a:pt x="145" y="444"/>
                    </a:lnTo>
                    <a:lnTo>
                      <a:pt x="145"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29" y="444"/>
                    </a:lnTo>
                    <a:lnTo>
                      <a:pt x="129" y="444"/>
                    </a:lnTo>
                    <a:lnTo>
                      <a:pt x="129" y="444"/>
                    </a:lnTo>
                    <a:lnTo>
                      <a:pt x="121" y="444"/>
                    </a:lnTo>
                    <a:lnTo>
                      <a:pt x="121" y="444"/>
                    </a:lnTo>
                    <a:lnTo>
                      <a:pt x="121" y="444"/>
                    </a:lnTo>
                    <a:lnTo>
                      <a:pt x="121" y="452"/>
                    </a:lnTo>
                    <a:lnTo>
                      <a:pt x="121" y="444"/>
                    </a:lnTo>
                    <a:lnTo>
                      <a:pt x="121" y="452"/>
                    </a:lnTo>
                    <a:lnTo>
                      <a:pt x="121" y="452"/>
                    </a:lnTo>
                    <a:lnTo>
                      <a:pt x="121" y="452"/>
                    </a:lnTo>
                    <a:lnTo>
                      <a:pt x="121" y="452"/>
                    </a:lnTo>
                    <a:lnTo>
                      <a:pt x="121" y="452"/>
                    </a:lnTo>
                    <a:lnTo>
                      <a:pt x="121" y="452"/>
                    </a:lnTo>
                    <a:lnTo>
                      <a:pt x="121" y="452"/>
                    </a:lnTo>
                    <a:lnTo>
                      <a:pt x="121" y="452"/>
                    </a:lnTo>
                    <a:lnTo>
                      <a:pt x="121" y="460"/>
                    </a:lnTo>
                    <a:lnTo>
                      <a:pt x="121" y="460"/>
                    </a:lnTo>
                    <a:lnTo>
                      <a:pt x="121" y="460"/>
                    </a:lnTo>
                    <a:lnTo>
                      <a:pt x="121" y="460"/>
                    </a:lnTo>
                    <a:lnTo>
                      <a:pt x="129" y="460"/>
                    </a:lnTo>
                    <a:lnTo>
                      <a:pt x="129" y="460"/>
                    </a:lnTo>
                    <a:lnTo>
                      <a:pt x="129" y="460"/>
                    </a:lnTo>
                    <a:lnTo>
                      <a:pt x="129" y="460"/>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13" y="468"/>
                    </a:lnTo>
                    <a:lnTo>
                      <a:pt x="113" y="468"/>
                    </a:lnTo>
                    <a:lnTo>
                      <a:pt x="113" y="468"/>
                    </a:lnTo>
                    <a:lnTo>
                      <a:pt x="113" y="468"/>
                    </a:lnTo>
                    <a:lnTo>
                      <a:pt x="113" y="468"/>
                    </a:lnTo>
                    <a:lnTo>
                      <a:pt x="113" y="460"/>
                    </a:lnTo>
                    <a:lnTo>
                      <a:pt x="113" y="460"/>
                    </a:lnTo>
                    <a:lnTo>
                      <a:pt x="113" y="436"/>
                    </a:lnTo>
                    <a:lnTo>
                      <a:pt x="113" y="428"/>
                    </a:lnTo>
                    <a:lnTo>
                      <a:pt x="113" y="428"/>
                    </a:lnTo>
                    <a:lnTo>
                      <a:pt x="113" y="428"/>
                    </a:lnTo>
                    <a:lnTo>
                      <a:pt x="113" y="419"/>
                    </a:lnTo>
                    <a:lnTo>
                      <a:pt x="113" y="419"/>
                    </a:lnTo>
                    <a:lnTo>
                      <a:pt x="105" y="411"/>
                    </a:lnTo>
                    <a:lnTo>
                      <a:pt x="105" y="403"/>
                    </a:lnTo>
                    <a:lnTo>
                      <a:pt x="105" y="395"/>
                    </a:lnTo>
                    <a:lnTo>
                      <a:pt x="105" y="395"/>
                    </a:lnTo>
                    <a:lnTo>
                      <a:pt x="105" y="395"/>
                    </a:lnTo>
                    <a:lnTo>
                      <a:pt x="105" y="395"/>
                    </a:lnTo>
                    <a:lnTo>
                      <a:pt x="105" y="387"/>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89" y="379"/>
                    </a:lnTo>
                    <a:lnTo>
                      <a:pt x="89" y="379"/>
                    </a:lnTo>
                    <a:lnTo>
                      <a:pt x="89" y="379"/>
                    </a:lnTo>
                    <a:lnTo>
                      <a:pt x="89" y="379"/>
                    </a:lnTo>
                    <a:lnTo>
                      <a:pt x="89" y="371"/>
                    </a:lnTo>
                    <a:lnTo>
                      <a:pt x="89" y="371"/>
                    </a:lnTo>
                    <a:lnTo>
                      <a:pt x="89" y="371"/>
                    </a:lnTo>
                    <a:lnTo>
                      <a:pt x="89" y="371"/>
                    </a:lnTo>
                    <a:lnTo>
                      <a:pt x="81" y="371"/>
                    </a:lnTo>
                    <a:lnTo>
                      <a:pt x="81" y="371"/>
                    </a:lnTo>
                    <a:lnTo>
                      <a:pt x="81" y="371"/>
                    </a:lnTo>
                    <a:lnTo>
                      <a:pt x="81" y="371"/>
                    </a:lnTo>
                    <a:lnTo>
                      <a:pt x="81" y="363"/>
                    </a:lnTo>
                    <a:lnTo>
                      <a:pt x="81" y="363"/>
                    </a:lnTo>
                    <a:lnTo>
                      <a:pt x="81" y="363"/>
                    </a:lnTo>
                    <a:lnTo>
                      <a:pt x="81" y="363"/>
                    </a:lnTo>
                    <a:lnTo>
                      <a:pt x="81" y="363"/>
                    </a:lnTo>
                    <a:lnTo>
                      <a:pt x="81" y="363"/>
                    </a:lnTo>
                    <a:lnTo>
                      <a:pt x="81" y="363"/>
                    </a:lnTo>
                    <a:lnTo>
                      <a:pt x="81" y="363"/>
                    </a:lnTo>
                    <a:lnTo>
                      <a:pt x="81" y="355"/>
                    </a:lnTo>
                    <a:lnTo>
                      <a:pt x="81" y="355"/>
                    </a:lnTo>
                    <a:lnTo>
                      <a:pt x="81" y="355"/>
                    </a:lnTo>
                    <a:lnTo>
                      <a:pt x="81" y="355"/>
                    </a:lnTo>
                    <a:lnTo>
                      <a:pt x="81" y="355"/>
                    </a:lnTo>
                    <a:lnTo>
                      <a:pt x="81" y="355"/>
                    </a:lnTo>
                    <a:lnTo>
                      <a:pt x="81" y="355"/>
                    </a:lnTo>
                    <a:lnTo>
                      <a:pt x="81" y="355"/>
                    </a:lnTo>
                    <a:lnTo>
                      <a:pt x="81" y="347"/>
                    </a:lnTo>
                    <a:lnTo>
                      <a:pt x="81" y="347"/>
                    </a:lnTo>
                    <a:lnTo>
                      <a:pt x="81" y="347"/>
                    </a:lnTo>
                    <a:lnTo>
                      <a:pt x="81" y="347"/>
                    </a:lnTo>
                    <a:lnTo>
                      <a:pt x="81" y="347"/>
                    </a:lnTo>
                    <a:lnTo>
                      <a:pt x="81" y="347"/>
                    </a:lnTo>
                    <a:lnTo>
                      <a:pt x="81" y="347"/>
                    </a:lnTo>
                    <a:lnTo>
                      <a:pt x="81" y="347"/>
                    </a:lnTo>
                    <a:lnTo>
                      <a:pt x="81" y="347"/>
                    </a:lnTo>
                    <a:lnTo>
                      <a:pt x="81" y="339"/>
                    </a:lnTo>
                    <a:lnTo>
                      <a:pt x="81" y="339"/>
                    </a:lnTo>
                    <a:lnTo>
                      <a:pt x="81" y="331"/>
                    </a:lnTo>
                    <a:lnTo>
                      <a:pt x="81" y="331"/>
                    </a:lnTo>
                    <a:lnTo>
                      <a:pt x="81" y="331"/>
                    </a:lnTo>
                    <a:lnTo>
                      <a:pt x="81" y="331"/>
                    </a:lnTo>
                    <a:lnTo>
                      <a:pt x="81" y="331"/>
                    </a:lnTo>
                    <a:lnTo>
                      <a:pt x="81" y="331"/>
                    </a:lnTo>
                    <a:lnTo>
                      <a:pt x="81" y="331"/>
                    </a:lnTo>
                    <a:lnTo>
                      <a:pt x="81" y="331"/>
                    </a:lnTo>
                    <a:lnTo>
                      <a:pt x="81" y="331"/>
                    </a:lnTo>
                    <a:lnTo>
                      <a:pt x="81" y="331"/>
                    </a:lnTo>
                    <a:lnTo>
                      <a:pt x="73" y="323"/>
                    </a:lnTo>
                    <a:lnTo>
                      <a:pt x="73" y="323"/>
                    </a:lnTo>
                    <a:lnTo>
                      <a:pt x="73" y="315"/>
                    </a:lnTo>
                    <a:lnTo>
                      <a:pt x="73" y="315"/>
                    </a:lnTo>
                    <a:lnTo>
                      <a:pt x="73" y="315"/>
                    </a:lnTo>
                    <a:lnTo>
                      <a:pt x="73" y="315"/>
                    </a:lnTo>
                    <a:lnTo>
                      <a:pt x="73" y="306"/>
                    </a:lnTo>
                    <a:lnTo>
                      <a:pt x="65" y="298"/>
                    </a:lnTo>
                    <a:lnTo>
                      <a:pt x="65" y="298"/>
                    </a:lnTo>
                    <a:lnTo>
                      <a:pt x="65" y="298"/>
                    </a:lnTo>
                    <a:lnTo>
                      <a:pt x="65" y="290"/>
                    </a:lnTo>
                    <a:lnTo>
                      <a:pt x="65" y="290"/>
                    </a:lnTo>
                    <a:lnTo>
                      <a:pt x="65" y="282"/>
                    </a:lnTo>
                    <a:lnTo>
                      <a:pt x="65" y="282"/>
                    </a:lnTo>
                    <a:lnTo>
                      <a:pt x="65" y="282"/>
                    </a:lnTo>
                    <a:lnTo>
                      <a:pt x="65"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49" y="282"/>
                    </a:lnTo>
                    <a:lnTo>
                      <a:pt x="57" y="282"/>
                    </a:lnTo>
                    <a:lnTo>
                      <a:pt x="57" y="282"/>
                    </a:lnTo>
                    <a:lnTo>
                      <a:pt x="57" y="282"/>
                    </a:lnTo>
                    <a:lnTo>
                      <a:pt x="49" y="282"/>
                    </a:lnTo>
                    <a:lnTo>
                      <a:pt x="49" y="274"/>
                    </a:lnTo>
                    <a:lnTo>
                      <a:pt x="49" y="274"/>
                    </a:lnTo>
                    <a:lnTo>
                      <a:pt x="49" y="274"/>
                    </a:lnTo>
                    <a:lnTo>
                      <a:pt x="49" y="274"/>
                    </a:lnTo>
                    <a:lnTo>
                      <a:pt x="49" y="274"/>
                    </a:lnTo>
                    <a:lnTo>
                      <a:pt x="49" y="266"/>
                    </a:lnTo>
                    <a:lnTo>
                      <a:pt x="49" y="266"/>
                    </a:lnTo>
                    <a:lnTo>
                      <a:pt x="49" y="266"/>
                    </a:lnTo>
                    <a:lnTo>
                      <a:pt x="49" y="266"/>
                    </a:lnTo>
                    <a:lnTo>
                      <a:pt x="41" y="266"/>
                    </a:lnTo>
                    <a:lnTo>
                      <a:pt x="41" y="266"/>
                    </a:lnTo>
                    <a:lnTo>
                      <a:pt x="41" y="266"/>
                    </a:lnTo>
                    <a:lnTo>
                      <a:pt x="41" y="266"/>
                    </a:lnTo>
                    <a:lnTo>
                      <a:pt x="41" y="266"/>
                    </a:lnTo>
                    <a:lnTo>
                      <a:pt x="41" y="266"/>
                    </a:lnTo>
                    <a:lnTo>
                      <a:pt x="41" y="266"/>
                    </a:lnTo>
                    <a:lnTo>
                      <a:pt x="41" y="266"/>
                    </a:lnTo>
                    <a:lnTo>
                      <a:pt x="41" y="266"/>
                    </a:lnTo>
                    <a:lnTo>
                      <a:pt x="41" y="266"/>
                    </a:lnTo>
                    <a:lnTo>
                      <a:pt x="41" y="266"/>
                    </a:lnTo>
                    <a:lnTo>
                      <a:pt x="41" y="258"/>
                    </a:lnTo>
                    <a:lnTo>
                      <a:pt x="41" y="258"/>
                    </a:lnTo>
                    <a:lnTo>
                      <a:pt x="33" y="258"/>
                    </a:lnTo>
                    <a:lnTo>
                      <a:pt x="33" y="258"/>
                    </a:lnTo>
                    <a:lnTo>
                      <a:pt x="33" y="258"/>
                    </a:lnTo>
                    <a:lnTo>
                      <a:pt x="33" y="258"/>
                    </a:lnTo>
                    <a:lnTo>
                      <a:pt x="33" y="258"/>
                    </a:lnTo>
                    <a:lnTo>
                      <a:pt x="33" y="258"/>
                    </a:lnTo>
                    <a:lnTo>
                      <a:pt x="33" y="258"/>
                    </a:lnTo>
                    <a:lnTo>
                      <a:pt x="33" y="258"/>
                    </a:lnTo>
                    <a:lnTo>
                      <a:pt x="25" y="258"/>
                    </a:lnTo>
                    <a:lnTo>
                      <a:pt x="25" y="258"/>
                    </a:lnTo>
                    <a:lnTo>
                      <a:pt x="25" y="258"/>
                    </a:lnTo>
                    <a:lnTo>
                      <a:pt x="25" y="258"/>
                    </a:lnTo>
                    <a:lnTo>
                      <a:pt x="25" y="258"/>
                    </a:lnTo>
                    <a:lnTo>
                      <a:pt x="25" y="250"/>
                    </a:lnTo>
                    <a:lnTo>
                      <a:pt x="25" y="250"/>
                    </a:lnTo>
                    <a:lnTo>
                      <a:pt x="25" y="250"/>
                    </a:lnTo>
                    <a:lnTo>
                      <a:pt x="25" y="250"/>
                    </a:lnTo>
                    <a:lnTo>
                      <a:pt x="16" y="250"/>
                    </a:lnTo>
                    <a:lnTo>
                      <a:pt x="16" y="250"/>
                    </a:lnTo>
                    <a:lnTo>
                      <a:pt x="16" y="250"/>
                    </a:lnTo>
                    <a:lnTo>
                      <a:pt x="16" y="250"/>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34"/>
                    </a:lnTo>
                    <a:lnTo>
                      <a:pt x="16" y="242"/>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8" y="226"/>
                    </a:lnTo>
                    <a:lnTo>
                      <a:pt x="8" y="226"/>
                    </a:lnTo>
                    <a:lnTo>
                      <a:pt x="16" y="226"/>
                    </a:lnTo>
                    <a:lnTo>
                      <a:pt x="16"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0"/>
                    </a:lnTo>
                    <a:lnTo>
                      <a:pt x="8" y="210"/>
                    </a:lnTo>
                    <a:lnTo>
                      <a:pt x="8" y="210"/>
                    </a:lnTo>
                    <a:lnTo>
                      <a:pt x="8" y="210"/>
                    </a:lnTo>
                    <a:lnTo>
                      <a:pt x="8" y="210"/>
                    </a:lnTo>
                    <a:lnTo>
                      <a:pt x="8" y="210"/>
                    </a:lnTo>
                    <a:lnTo>
                      <a:pt x="8" y="210"/>
                    </a:lnTo>
                    <a:lnTo>
                      <a:pt x="8" y="210"/>
                    </a:lnTo>
                    <a:lnTo>
                      <a:pt x="8" y="202"/>
                    </a:lnTo>
                    <a:lnTo>
                      <a:pt x="8" y="202"/>
                    </a:lnTo>
                    <a:lnTo>
                      <a:pt x="8" y="202"/>
                    </a:lnTo>
                    <a:lnTo>
                      <a:pt x="8" y="202"/>
                    </a:lnTo>
                    <a:lnTo>
                      <a:pt x="8" y="202"/>
                    </a:lnTo>
                    <a:lnTo>
                      <a:pt x="8" y="202"/>
                    </a:lnTo>
                    <a:lnTo>
                      <a:pt x="8" y="202"/>
                    </a:lnTo>
                    <a:lnTo>
                      <a:pt x="8" y="202"/>
                    </a:lnTo>
                    <a:lnTo>
                      <a:pt x="8" y="202"/>
                    </a:lnTo>
                    <a:lnTo>
                      <a:pt x="8" y="202"/>
                    </a:lnTo>
                    <a:lnTo>
                      <a:pt x="8" y="194"/>
                    </a:lnTo>
                    <a:lnTo>
                      <a:pt x="8" y="202"/>
                    </a:lnTo>
                    <a:lnTo>
                      <a:pt x="8" y="194"/>
                    </a:lnTo>
                    <a:lnTo>
                      <a:pt x="8" y="194"/>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0" y="185"/>
                    </a:lnTo>
                    <a:lnTo>
                      <a:pt x="0" y="185"/>
                    </a:lnTo>
                    <a:lnTo>
                      <a:pt x="8" y="185"/>
                    </a:lnTo>
                    <a:lnTo>
                      <a:pt x="8" y="185"/>
                    </a:lnTo>
                    <a:lnTo>
                      <a:pt x="8" y="185"/>
                    </a:lnTo>
                    <a:lnTo>
                      <a:pt x="8" y="185"/>
                    </a:lnTo>
                    <a:lnTo>
                      <a:pt x="8" y="185"/>
                    </a:lnTo>
                    <a:lnTo>
                      <a:pt x="8" y="185"/>
                    </a:lnTo>
                    <a:lnTo>
                      <a:pt x="8" y="185"/>
                    </a:lnTo>
                    <a:lnTo>
                      <a:pt x="8" y="185"/>
                    </a:lnTo>
                    <a:lnTo>
                      <a:pt x="8" y="185"/>
                    </a:lnTo>
                    <a:lnTo>
                      <a:pt x="8" y="177"/>
                    </a:lnTo>
                    <a:lnTo>
                      <a:pt x="8" y="177"/>
                    </a:lnTo>
                    <a:lnTo>
                      <a:pt x="8" y="177"/>
                    </a:lnTo>
                    <a:lnTo>
                      <a:pt x="8" y="177"/>
                    </a:lnTo>
                    <a:lnTo>
                      <a:pt x="8" y="177"/>
                    </a:lnTo>
                    <a:lnTo>
                      <a:pt x="8" y="177"/>
                    </a:lnTo>
                    <a:lnTo>
                      <a:pt x="8" y="177"/>
                    </a:lnTo>
                    <a:lnTo>
                      <a:pt x="8" y="177"/>
                    </a:lnTo>
                    <a:lnTo>
                      <a:pt x="8" y="177"/>
                    </a:lnTo>
                    <a:lnTo>
                      <a:pt x="8" y="169"/>
                    </a:lnTo>
                    <a:lnTo>
                      <a:pt x="8" y="177"/>
                    </a:lnTo>
                    <a:lnTo>
                      <a:pt x="8" y="169"/>
                    </a:lnTo>
                    <a:lnTo>
                      <a:pt x="8" y="169"/>
                    </a:lnTo>
                    <a:lnTo>
                      <a:pt x="8" y="169"/>
                    </a:lnTo>
                    <a:lnTo>
                      <a:pt x="8" y="169"/>
                    </a:lnTo>
                    <a:lnTo>
                      <a:pt x="8" y="169"/>
                    </a:lnTo>
                    <a:lnTo>
                      <a:pt x="8" y="169"/>
                    </a:lnTo>
                    <a:lnTo>
                      <a:pt x="8" y="169"/>
                    </a:lnTo>
                    <a:lnTo>
                      <a:pt x="8" y="169"/>
                    </a:lnTo>
                    <a:lnTo>
                      <a:pt x="8" y="169"/>
                    </a:lnTo>
                    <a:lnTo>
                      <a:pt x="8" y="161"/>
                    </a:lnTo>
                    <a:lnTo>
                      <a:pt x="8" y="161"/>
                    </a:lnTo>
                    <a:lnTo>
                      <a:pt x="8" y="161"/>
                    </a:lnTo>
                    <a:lnTo>
                      <a:pt x="8" y="161"/>
                    </a:lnTo>
                    <a:lnTo>
                      <a:pt x="8" y="161"/>
                    </a:lnTo>
                    <a:lnTo>
                      <a:pt x="16" y="161"/>
                    </a:lnTo>
                    <a:lnTo>
                      <a:pt x="16" y="161"/>
                    </a:lnTo>
                    <a:lnTo>
                      <a:pt x="16" y="161"/>
                    </a:lnTo>
                    <a:lnTo>
                      <a:pt x="16" y="161"/>
                    </a:lnTo>
                    <a:lnTo>
                      <a:pt x="16" y="161"/>
                    </a:lnTo>
                    <a:lnTo>
                      <a:pt x="16" y="161"/>
                    </a:lnTo>
                    <a:lnTo>
                      <a:pt x="16" y="161"/>
                    </a:lnTo>
                    <a:lnTo>
                      <a:pt x="16" y="161"/>
                    </a:lnTo>
                    <a:lnTo>
                      <a:pt x="16" y="161"/>
                    </a:lnTo>
                    <a:lnTo>
                      <a:pt x="16" y="161"/>
                    </a:lnTo>
                    <a:lnTo>
                      <a:pt x="16" y="161"/>
                    </a:lnTo>
                    <a:lnTo>
                      <a:pt x="16" y="153"/>
                    </a:lnTo>
                    <a:lnTo>
                      <a:pt x="16" y="153"/>
                    </a:lnTo>
                    <a:lnTo>
                      <a:pt x="16" y="153"/>
                    </a:lnTo>
                    <a:lnTo>
                      <a:pt x="16" y="153"/>
                    </a:lnTo>
                    <a:lnTo>
                      <a:pt x="16" y="153"/>
                    </a:lnTo>
                    <a:lnTo>
                      <a:pt x="16" y="153"/>
                    </a:lnTo>
                    <a:lnTo>
                      <a:pt x="16" y="161"/>
                    </a:lnTo>
                    <a:lnTo>
                      <a:pt x="16" y="153"/>
                    </a:lnTo>
                    <a:lnTo>
                      <a:pt x="16" y="153"/>
                    </a:lnTo>
                    <a:lnTo>
                      <a:pt x="16" y="153"/>
                    </a:lnTo>
                    <a:lnTo>
                      <a:pt x="16" y="153"/>
                    </a:lnTo>
                    <a:lnTo>
                      <a:pt x="16" y="153"/>
                    </a:lnTo>
                    <a:lnTo>
                      <a:pt x="16" y="153"/>
                    </a:lnTo>
                    <a:lnTo>
                      <a:pt x="16" y="153"/>
                    </a:lnTo>
                    <a:lnTo>
                      <a:pt x="16" y="153"/>
                    </a:lnTo>
                    <a:lnTo>
                      <a:pt x="16" y="153"/>
                    </a:lnTo>
                    <a:lnTo>
                      <a:pt x="16" y="153"/>
                    </a:lnTo>
                    <a:lnTo>
                      <a:pt x="8" y="153"/>
                    </a:lnTo>
                    <a:lnTo>
                      <a:pt x="8" y="153"/>
                    </a:lnTo>
                    <a:lnTo>
                      <a:pt x="8" y="153"/>
                    </a:lnTo>
                    <a:lnTo>
                      <a:pt x="8" y="153"/>
                    </a:lnTo>
                    <a:lnTo>
                      <a:pt x="8" y="153"/>
                    </a:lnTo>
                    <a:lnTo>
                      <a:pt x="8" y="153"/>
                    </a:lnTo>
                    <a:lnTo>
                      <a:pt x="8" y="153"/>
                    </a:lnTo>
                    <a:lnTo>
                      <a:pt x="8" y="153"/>
                    </a:lnTo>
                    <a:lnTo>
                      <a:pt x="8" y="153"/>
                    </a:lnTo>
                    <a:lnTo>
                      <a:pt x="8" y="145"/>
                    </a:lnTo>
                    <a:lnTo>
                      <a:pt x="8" y="145"/>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0" y="137"/>
                    </a:lnTo>
                    <a:lnTo>
                      <a:pt x="8" y="137"/>
                    </a:lnTo>
                    <a:lnTo>
                      <a:pt x="8" y="137"/>
                    </a:lnTo>
                    <a:lnTo>
                      <a:pt x="8" y="137"/>
                    </a:lnTo>
                    <a:lnTo>
                      <a:pt x="8" y="137"/>
                    </a:lnTo>
                    <a:lnTo>
                      <a:pt x="8" y="137"/>
                    </a:lnTo>
                    <a:lnTo>
                      <a:pt x="8" y="137"/>
                    </a:lnTo>
                    <a:lnTo>
                      <a:pt x="8" y="137"/>
                    </a:lnTo>
                    <a:lnTo>
                      <a:pt x="8" y="137"/>
                    </a:lnTo>
                    <a:lnTo>
                      <a:pt x="16" y="137"/>
                    </a:lnTo>
                    <a:lnTo>
                      <a:pt x="16" y="137"/>
                    </a:lnTo>
                    <a:lnTo>
                      <a:pt x="16" y="137"/>
                    </a:lnTo>
                    <a:lnTo>
                      <a:pt x="16" y="137"/>
                    </a:lnTo>
                    <a:lnTo>
                      <a:pt x="16" y="137"/>
                    </a:lnTo>
                    <a:lnTo>
                      <a:pt x="16" y="137"/>
                    </a:lnTo>
                    <a:lnTo>
                      <a:pt x="16" y="137"/>
                    </a:lnTo>
                    <a:lnTo>
                      <a:pt x="16" y="137"/>
                    </a:lnTo>
                    <a:lnTo>
                      <a:pt x="16" y="137"/>
                    </a:lnTo>
                    <a:lnTo>
                      <a:pt x="25" y="137"/>
                    </a:lnTo>
                    <a:lnTo>
                      <a:pt x="25" y="137"/>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65" y="161"/>
                    </a:lnTo>
                    <a:lnTo>
                      <a:pt x="65" y="161"/>
                    </a:lnTo>
                    <a:lnTo>
                      <a:pt x="65" y="161"/>
                    </a:lnTo>
                    <a:lnTo>
                      <a:pt x="65" y="161"/>
                    </a:lnTo>
                    <a:lnTo>
                      <a:pt x="65" y="161"/>
                    </a:lnTo>
                    <a:lnTo>
                      <a:pt x="65" y="161"/>
                    </a:lnTo>
                    <a:lnTo>
                      <a:pt x="65" y="161"/>
                    </a:lnTo>
                    <a:lnTo>
                      <a:pt x="65" y="161"/>
                    </a:lnTo>
                    <a:lnTo>
                      <a:pt x="73" y="161"/>
                    </a:lnTo>
                    <a:lnTo>
                      <a:pt x="73" y="161"/>
                    </a:lnTo>
                    <a:lnTo>
                      <a:pt x="73" y="161"/>
                    </a:lnTo>
                    <a:lnTo>
                      <a:pt x="73" y="161"/>
                    </a:lnTo>
                    <a:lnTo>
                      <a:pt x="73" y="161"/>
                    </a:lnTo>
                    <a:lnTo>
                      <a:pt x="73" y="161"/>
                    </a:lnTo>
                    <a:lnTo>
                      <a:pt x="73" y="161"/>
                    </a:lnTo>
                    <a:lnTo>
                      <a:pt x="73" y="161"/>
                    </a:lnTo>
                    <a:lnTo>
                      <a:pt x="73" y="161"/>
                    </a:lnTo>
                    <a:lnTo>
                      <a:pt x="81" y="161"/>
                    </a:lnTo>
                    <a:lnTo>
                      <a:pt x="81" y="161"/>
                    </a:lnTo>
                    <a:lnTo>
                      <a:pt x="81" y="161"/>
                    </a:lnTo>
                    <a:lnTo>
                      <a:pt x="81" y="161"/>
                    </a:lnTo>
                    <a:lnTo>
                      <a:pt x="81" y="161"/>
                    </a:lnTo>
                    <a:lnTo>
                      <a:pt x="81" y="169"/>
                    </a:lnTo>
                    <a:lnTo>
                      <a:pt x="81"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97" y="169"/>
                    </a:lnTo>
                    <a:lnTo>
                      <a:pt x="97" y="169"/>
                    </a:lnTo>
                    <a:lnTo>
                      <a:pt x="97" y="169"/>
                    </a:lnTo>
                    <a:lnTo>
                      <a:pt x="97" y="169"/>
                    </a:lnTo>
                    <a:lnTo>
                      <a:pt x="97" y="169"/>
                    </a:lnTo>
                    <a:lnTo>
                      <a:pt x="97"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13" y="169"/>
                    </a:lnTo>
                    <a:lnTo>
                      <a:pt x="113" y="169"/>
                    </a:lnTo>
                    <a:lnTo>
                      <a:pt x="113" y="177"/>
                    </a:lnTo>
                    <a:lnTo>
                      <a:pt x="113" y="177"/>
                    </a:lnTo>
                    <a:lnTo>
                      <a:pt x="121" y="177"/>
                    </a:lnTo>
                    <a:lnTo>
                      <a:pt x="121" y="177"/>
                    </a:lnTo>
                    <a:lnTo>
                      <a:pt x="121" y="177"/>
                    </a:lnTo>
                    <a:lnTo>
                      <a:pt x="121" y="177"/>
                    </a:lnTo>
                    <a:lnTo>
                      <a:pt x="129" y="177"/>
                    </a:lnTo>
                    <a:lnTo>
                      <a:pt x="129" y="177"/>
                    </a:lnTo>
                    <a:lnTo>
                      <a:pt x="129" y="177"/>
                    </a:lnTo>
                    <a:lnTo>
                      <a:pt x="129" y="177"/>
                    </a:lnTo>
                    <a:lnTo>
                      <a:pt x="129" y="185"/>
                    </a:lnTo>
                    <a:lnTo>
                      <a:pt x="129" y="185"/>
                    </a:lnTo>
                    <a:lnTo>
                      <a:pt x="129" y="185"/>
                    </a:lnTo>
                    <a:lnTo>
                      <a:pt x="129" y="185"/>
                    </a:lnTo>
                    <a:lnTo>
                      <a:pt x="129" y="185"/>
                    </a:lnTo>
                    <a:lnTo>
                      <a:pt x="129" y="185"/>
                    </a:lnTo>
                    <a:lnTo>
                      <a:pt x="129" y="177"/>
                    </a:lnTo>
                    <a:lnTo>
                      <a:pt x="129" y="185"/>
                    </a:lnTo>
                    <a:lnTo>
                      <a:pt x="129" y="185"/>
                    </a:lnTo>
                    <a:lnTo>
                      <a:pt x="129" y="185"/>
                    </a:lnTo>
                    <a:lnTo>
                      <a:pt x="129" y="185"/>
                    </a:lnTo>
                    <a:lnTo>
                      <a:pt x="129" y="185"/>
                    </a:lnTo>
                    <a:lnTo>
                      <a:pt x="129" y="185"/>
                    </a:lnTo>
                    <a:lnTo>
                      <a:pt x="137" y="185"/>
                    </a:lnTo>
                    <a:lnTo>
                      <a:pt x="137" y="185"/>
                    </a:lnTo>
                    <a:lnTo>
                      <a:pt x="137" y="185"/>
                    </a:lnTo>
                    <a:lnTo>
                      <a:pt x="145" y="185"/>
                    </a:lnTo>
                    <a:lnTo>
                      <a:pt x="154" y="185"/>
                    </a:lnTo>
                    <a:lnTo>
                      <a:pt x="154" y="185"/>
                    </a:lnTo>
                    <a:lnTo>
                      <a:pt x="154" y="194"/>
                    </a:lnTo>
                    <a:lnTo>
                      <a:pt x="154" y="194"/>
                    </a:lnTo>
                    <a:lnTo>
                      <a:pt x="154" y="194"/>
                    </a:lnTo>
                    <a:lnTo>
                      <a:pt x="154" y="194"/>
                    </a:lnTo>
                    <a:lnTo>
                      <a:pt x="154" y="194"/>
                    </a:lnTo>
                    <a:lnTo>
                      <a:pt x="162" y="194"/>
                    </a:lnTo>
                    <a:lnTo>
                      <a:pt x="162" y="194"/>
                    </a:lnTo>
                    <a:lnTo>
                      <a:pt x="162" y="194"/>
                    </a:lnTo>
                    <a:lnTo>
                      <a:pt x="162" y="194"/>
                    </a:lnTo>
                    <a:lnTo>
                      <a:pt x="162" y="194"/>
                    </a:lnTo>
                    <a:lnTo>
                      <a:pt x="170" y="194"/>
                    </a:lnTo>
                    <a:lnTo>
                      <a:pt x="170" y="194"/>
                    </a:lnTo>
                    <a:lnTo>
                      <a:pt x="178" y="194"/>
                    </a:lnTo>
                    <a:lnTo>
                      <a:pt x="178" y="194"/>
                    </a:lnTo>
                    <a:lnTo>
                      <a:pt x="178" y="194"/>
                    </a:lnTo>
                    <a:lnTo>
                      <a:pt x="178" y="194"/>
                    </a:lnTo>
                    <a:lnTo>
                      <a:pt x="178" y="194"/>
                    </a:lnTo>
                    <a:lnTo>
                      <a:pt x="178" y="194"/>
                    </a:lnTo>
                    <a:lnTo>
                      <a:pt x="186" y="194"/>
                    </a:lnTo>
                    <a:lnTo>
                      <a:pt x="186" y="194"/>
                    </a:lnTo>
                    <a:lnTo>
                      <a:pt x="186" y="194"/>
                    </a:lnTo>
                    <a:lnTo>
                      <a:pt x="186" y="194"/>
                    </a:lnTo>
                    <a:lnTo>
                      <a:pt x="186" y="194"/>
                    </a:lnTo>
                    <a:lnTo>
                      <a:pt x="186" y="194"/>
                    </a:lnTo>
                    <a:lnTo>
                      <a:pt x="186" y="194"/>
                    </a:lnTo>
                    <a:lnTo>
                      <a:pt x="186" y="194"/>
                    </a:lnTo>
                    <a:lnTo>
                      <a:pt x="194" y="194"/>
                    </a:lnTo>
                    <a:lnTo>
                      <a:pt x="194" y="194"/>
                    </a:lnTo>
                    <a:lnTo>
                      <a:pt x="202" y="194"/>
                    </a:lnTo>
                    <a:lnTo>
                      <a:pt x="202" y="194"/>
                    </a:lnTo>
                    <a:lnTo>
                      <a:pt x="202" y="194"/>
                    </a:lnTo>
                    <a:lnTo>
                      <a:pt x="202" y="194"/>
                    </a:lnTo>
                    <a:lnTo>
                      <a:pt x="202" y="194"/>
                    </a:lnTo>
                    <a:lnTo>
                      <a:pt x="202"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8" y="194"/>
                    </a:lnTo>
                    <a:lnTo>
                      <a:pt x="218" y="194"/>
                    </a:lnTo>
                    <a:lnTo>
                      <a:pt x="218" y="194"/>
                    </a:lnTo>
                    <a:lnTo>
                      <a:pt x="218" y="194"/>
                    </a:lnTo>
                    <a:lnTo>
                      <a:pt x="218" y="194"/>
                    </a:lnTo>
                    <a:lnTo>
                      <a:pt x="226" y="194"/>
                    </a:lnTo>
                    <a:lnTo>
                      <a:pt x="226" y="194"/>
                    </a:lnTo>
                    <a:lnTo>
                      <a:pt x="226" y="194"/>
                    </a:lnTo>
                    <a:lnTo>
                      <a:pt x="226" y="194"/>
                    </a:lnTo>
                    <a:lnTo>
                      <a:pt x="226" y="194"/>
                    </a:lnTo>
                    <a:lnTo>
                      <a:pt x="226" y="194"/>
                    </a:lnTo>
                    <a:lnTo>
                      <a:pt x="226" y="194"/>
                    </a:lnTo>
                    <a:lnTo>
                      <a:pt x="234" y="202"/>
                    </a:lnTo>
                    <a:lnTo>
                      <a:pt x="234" y="202"/>
                    </a:lnTo>
                    <a:lnTo>
                      <a:pt x="234" y="202"/>
                    </a:lnTo>
                    <a:lnTo>
                      <a:pt x="234" y="202"/>
                    </a:lnTo>
                    <a:lnTo>
                      <a:pt x="234" y="194"/>
                    </a:lnTo>
                    <a:lnTo>
                      <a:pt x="234" y="194"/>
                    </a:lnTo>
                    <a:lnTo>
                      <a:pt x="234" y="194"/>
                    </a:lnTo>
                    <a:lnTo>
                      <a:pt x="234" y="194"/>
                    </a:lnTo>
                    <a:lnTo>
                      <a:pt x="242" y="194"/>
                    </a:lnTo>
                    <a:lnTo>
                      <a:pt x="242" y="194"/>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194"/>
                    </a:lnTo>
                    <a:lnTo>
                      <a:pt x="242" y="194"/>
                    </a:lnTo>
                    <a:lnTo>
                      <a:pt x="242" y="194"/>
                    </a:lnTo>
                    <a:lnTo>
                      <a:pt x="242" y="194"/>
                    </a:lnTo>
                    <a:lnTo>
                      <a:pt x="242" y="194"/>
                    </a:lnTo>
                    <a:lnTo>
                      <a:pt x="242" y="194"/>
                    </a:lnTo>
                    <a:lnTo>
                      <a:pt x="250" y="202"/>
                    </a:lnTo>
                    <a:lnTo>
                      <a:pt x="250" y="202"/>
                    </a:lnTo>
                    <a:lnTo>
                      <a:pt x="250" y="202"/>
                    </a:lnTo>
                    <a:lnTo>
                      <a:pt x="258" y="202"/>
                    </a:lnTo>
                    <a:lnTo>
                      <a:pt x="258" y="202"/>
                    </a:lnTo>
                    <a:lnTo>
                      <a:pt x="258" y="194"/>
                    </a:lnTo>
                    <a:lnTo>
                      <a:pt x="258" y="194"/>
                    </a:lnTo>
                    <a:lnTo>
                      <a:pt x="266" y="194"/>
                    </a:lnTo>
                    <a:lnTo>
                      <a:pt x="266" y="194"/>
                    </a:lnTo>
                    <a:lnTo>
                      <a:pt x="266" y="194"/>
                    </a:lnTo>
                    <a:lnTo>
                      <a:pt x="274" y="194"/>
                    </a:lnTo>
                    <a:lnTo>
                      <a:pt x="274" y="194"/>
                    </a:lnTo>
                    <a:lnTo>
                      <a:pt x="274" y="194"/>
                    </a:lnTo>
                    <a:lnTo>
                      <a:pt x="274" y="194"/>
                    </a:lnTo>
                    <a:lnTo>
                      <a:pt x="274" y="202"/>
                    </a:lnTo>
                    <a:lnTo>
                      <a:pt x="266" y="202"/>
                    </a:lnTo>
                    <a:lnTo>
                      <a:pt x="258" y="202"/>
                    </a:lnTo>
                    <a:lnTo>
                      <a:pt x="258" y="202"/>
                    </a:lnTo>
                    <a:lnTo>
                      <a:pt x="258" y="202"/>
                    </a:lnTo>
                    <a:lnTo>
                      <a:pt x="258" y="202"/>
                    </a:lnTo>
                    <a:lnTo>
                      <a:pt x="258" y="202"/>
                    </a:lnTo>
                    <a:lnTo>
                      <a:pt x="258" y="202"/>
                    </a:lnTo>
                    <a:lnTo>
                      <a:pt x="266" y="202"/>
                    </a:lnTo>
                    <a:lnTo>
                      <a:pt x="266" y="202"/>
                    </a:lnTo>
                    <a:lnTo>
                      <a:pt x="274" y="202"/>
                    </a:lnTo>
                    <a:lnTo>
                      <a:pt x="274" y="202"/>
                    </a:lnTo>
                    <a:lnTo>
                      <a:pt x="274" y="202"/>
                    </a:lnTo>
                    <a:lnTo>
                      <a:pt x="274" y="202"/>
                    </a:lnTo>
                    <a:lnTo>
                      <a:pt x="274" y="202"/>
                    </a:lnTo>
                    <a:lnTo>
                      <a:pt x="274" y="202"/>
                    </a:lnTo>
                    <a:lnTo>
                      <a:pt x="274" y="202"/>
                    </a:lnTo>
                    <a:lnTo>
                      <a:pt x="274" y="202"/>
                    </a:lnTo>
                    <a:lnTo>
                      <a:pt x="282" y="202"/>
                    </a:lnTo>
                    <a:lnTo>
                      <a:pt x="282" y="202"/>
                    </a:lnTo>
                    <a:lnTo>
                      <a:pt x="282" y="202"/>
                    </a:lnTo>
                    <a:lnTo>
                      <a:pt x="282" y="202"/>
                    </a:lnTo>
                    <a:lnTo>
                      <a:pt x="291" y="202"/>
                    </a:lnTo>
                    <a:lnTo>
                      <a:pt x="291" y="202"/>
                    </a:lnTo>
                    <a:lnTo>
                      <a:pt x="291" y="202"/>
                    </a:lnTo>
                    <a:lnTo>
                      <a:pt x="291" y="202"/>
                    </a:lnTo>
                    <a:lnTo>
                      <a:pt x="291" y="202"/>
                    </a:lnTo>
                    <a:lnTo>
                      <a:pt x="291" y="202"/>
                    </a:lnTo>
                    <a:lnTo>
                      <a:pt x="299" y="202"/>
                    </a:lnTo>
                    <a:lnTo>
                      <a:pt x="299" y="202"/>
                    </a:lnTo>
                    <a:lnTo>
                      <a:pt x="299" y="202"/>
                    </a:lnTo>
                    <a:lnTo>
                      <a:pt x="299" y="202"/>
                    </a:lnTo>
                    <a:lnTo>
                      <a:pt x="299" y="202"/>
                    </a:lnTo>
                    <a:lnTo>
                      <a:pt x="299" y="202"/>
                    </a:lnTo>
                    <a:lnTo>
                      <a:pt x="299" y="202"/>
                    </a:lnTo>
                    <a:lnTo>
                      <a:pt x="299" y="202"/>
                    </a:lnTo>
                    <a:lnTo>
                      <a:pt x="307" y="202"/>
                    </a:lnTo>
                    <a:lnTo>
                      <a:pt x="307" y="202"/>
                    </a:lnTo>
                    <a:lnTo>
                      <a:pt x="307" y="202"/>
                    </a:lnTo>
                    <a:lnTo>
                      <a:pt x="307" y="202"/>
                    </a:lnTo>
                    <a:lnTo>
                      <a:pt x="315" y="194"/>
                    </a:lnTo>
                    <a:lnTo>
                      <a:pt x="323" y="194"/>
                    </a:lnTo>
                    <a:lnTo>
                      <a:pt x="323" y="194"/>
                    </a:lnTo>
                    <a:lnTo>
                      <a:pt x="323" y="194"/>
                    </a:lnTo>
                    <a:lnTo>
                      <a:pt x="323"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94"/>
                    </a:lnTo>
                    <a:lnTo>
                      <a:pt x="331" y="194"/>
                    </a:lnTo>
                    <a:lnTo>
                      <a:pt x="331" y="194"/>
                    </a:lnTo>
                    <a:lnTo>
                      <a:pt x="331" y="185"/>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9" y="202"/>
                    </a:lnTo>
                    <a:lnTo>
                      <a:pt x="339" y="202"/>
                    </a:lnTo>
                    <a:lnTo>
                      <a:pt x="347" y="202"/>
                    </a:lnTo>
                    <a:lnTo>
                      <a:pt x="347" y="202"/>
                    </a:lnTo>
                    <a:lnTo>
                      <a:pt x="347" y="210"/>
                    </a:lnTo>
                    <a:lnTo>
                      <a:pt x="347" y="210"/>
                    </a:lnTo>
                    <a:lnTo>
                      <a:pt x="347" y="218"/>
                    </a:lnTo>
                    <a:lnTo>
                      <a:pt x="347" y="218"/>
                    </a:lnTo>
                    <a:lnTo>
                      <a:pt x="347" y="218"/>
                    </a:lnTo>
                    <a:lnTo>
                      <a:pt x="355" y="218"/>
                    </a:lnTo>
                    <a:lnTo>
                      <a:pt x="355" y="218"/>
                    </a:lnTo>
                    <a:lnTo>
                      <a:pt x="355" y="226"/>
                    </a:lnTo>
                    <a:lnTo>
                      <a:pt x="355" y="218"/>
                    </a:lnTo>
                    <a:lnTo>
                      <a:pt x="355" y="226"/>
                    </a:lnTo>
                    <a:lnTo>
                      <a:pt x="355" y="226"/>
                    </a:lnTo>
                    <a:lnTo>
                      <a:pt x="355" y="226"/>
                    </a:lnTo>
                    <a:lnTo>
                      <a:pt x="355" y="226"/>
                    </a:lnTo>
                    <a:lnTo>
                      <a:pt x="355" y="226"/>
                    </a:lnTo>
                    <a:lnTo>
                      <a:pt x="355" y="226"/>
                    </a:lnTo>
                    <a:lnTo>
                      <a:pt x="355" y="218"/>
                    </a:lnTo>
                    <a:lnTo>
                      <a:pt x="355" y="218"/>
                    </a:lnTo>
                    <a:lnTo>
                      <a:pt x="355" y="218"/>
                    </a:lnTo>
                    <a:lnTo>
                      <a:pt x="355" y="218"/>
                    </a:lnTo>
                    <a:lnTo>
                      <a:pt x="355" y="218"/>
                    </a:lnTo>
                    <a:lnTo>
                      <a:pt x="355" y="218"/>
                    </a:lnTo>
                    <a:lnTo>
                      <a:pt x="355" y="210"/>
                    </a:lnTo>
                    <a:lnTo>
                      <a:pt x="347" y="210"/>
                    </a:lnTo>
                    <a:lnTo>
                      <a:pt x="347" y="210"/>
                    </a:lnTo>
                    <a:lnTo>
                      <a:pt x="347" y="210"/>
                    </a:lnTo>
                    <a:lnTo>
                      <a:pt x="347" y="210"/>
                    </a:lnTo>
                    <a:lnTo>
                      <a:pt x="347" y="210"/>
                    </a:lnTo>
                    <a:lnTo>
                      <a:pt x="347" y="210"/>
                    </a:lnTo>
                    <a:lnTo>
                      <a:pt x="347" y="210"/>
                    </a:lnTo>
                    <a:lnTo>
                      <a:pt x="347" y="210"/>
                    </a:lnTo>
                    <a:lnTo>
                      <a:pt x="347" y="210"/>
                    </a:lnTo>
                    <a:lnTo>
                      <a:pt x="355" y="210"/>
                    </a:lnTo>
                    <a:lnTo>
                      <a:pt x="355" y="210"/>
                    </a:lnTo>
                    <a:lnTo>
                      <a:pt x="355" y="210"/>
                    </a:lnTo>
                    <a:lnTo>
                      <a:pt x="355" y="210"/>
                    </a:lnTo>
                    <a:lnTo>
                      <a:pt x="363" y="210"/>
                    </a:lnTo>
                    <a:lnTo>
                      <a:pt x="363" y="210"/>
                    </a:lnTo>
                    <a:lnTo>
                      <a:pt x="363" y="210"/>
                    </a:lnTo>
                    <a:lnTo>
                      <a:pt x="363" y="210"/>
                    </a:lnTo>
                    <a:lnTo>
                      <a:pt x="363" y="210"/>
                    </a:lnTo>
                    <a:lnTo>
                      <a:pt x="363" y="210"/>
                    </a:lnTo>
                    <a:lnTo>
                      <a:pt x="371" y="210"/>
                    </a:lnTo>
                    <a:lnTo>
                      <a:pt x="371" y="210"/>
                    </a:lnTo>
                    <a:lnTo>
                      <a:pt x="371" y="210"/>
                    </a:lnTo>
                    <a:lnTo>
                      <a:pt x="371" y="210"/>
                    </a:lnTo>
                    <a:lnTo>
                      <a:pt x="371" y="210"/>
                    </a:lnTo>
                    <a:lnTo>
                      <a:pt x="371" y="210"/>
                    </a:lnTo>
                    <a:lnTo>
                      <a:pt x="371" y="210"/>
                    </a:lnTo>
                    <a:lnTo>
                      <a:pt x="371" y="210"/>
                    </a:lnTo>
                    <a:lnTo>
                      <a:pt x="371" y="218"/>
                    </a:lnTo>
                    <a:lnTo>
                      <a:pt x="371" y="218"/>
                    </a:lnTo>
                    <a:lnTo>
                      <a:pt x="371" y="218"/>
                    </a:lnTo>
                    <a:lnTo>
                      <a:pt x="371" y="218"/>
                    </a:lnTo>
                    <a:lnTo>
                      <a:pt x="371" y="218"/>
                    </a:lnTo>
                    <a:lnTo>
                      <a:pt x="371" y="218"/>
                    </a:lnTo>
                    <a:lnTo>
                      <a:pt x="371" y="218"/>
                    </a:lnTo>
                    <a:lnTo>
                      <a:pt x="379" y="218"/>
                    </a:lnTo>
                    <a:lnTo>
                      <a:pt x="379" y="218"/>
                    </a:lnTo>
                    <a:lnTo>
                      <a:pt x="379" y="218"/>
                    </a:lnTo>
                    <a:lnTo>
                      <a:pt x="379" y="218"/>
                    </a:lnTo>
                    <a:lnTo>
                      <a:pt x="379" y="218"/>
                    </a:lnTo>
                    <a:lnTo>
                      <a:pt x="379" y="218"/>
                    </a:lnTo>
                    <a:lnTo>
                      <a:pt x="379" y="218"/>
                    </a:lnTo>
                    <a:lnTo>
                      <a:pt x="379" y="218"/>
                    </a:lnTo>
                    <a:lnTo>
                      <a:pt x="387" y="226"/>
                    </a:lnTo>
                    <a:lnTo>
                      <a:pt x="387" y="226"/>
                    </a:lnTo>
                    <a:lnTo>
                      <a:pt x="387" y="226"/>
                    </a:lnTo>
                    <a:lnTo>
                      <a:pt x="387" y="226"/>
                    </a:lnTo>
                    <a:lnTo>
                      <a:pt x="387" y="226"/>
                    </a:lnTo>
                    <a:lnTo>
                      <a:pt x="387" y="226"/>
                    </a:lnTo>
                    <a:lnTo>
                      <a:pt x="379" y="226"/>
                    </a:lnTo>
                    <a:lnTo>
                      <a:pt x="379" y="226"/>
                    </a:lnTo>
                    <a:lnTo>
                      <a:pt x="379" y="226"/>
                    </a:lnTo>
                    <a:lnTo>
                      <a:pt x="379" y="226"/>
                    </a:lnTo>
                    <a:lnTo>
                      <a:pt x="379" y="234"/>
                    </a:lnTo>
                    <a:lnTo>
                      <a:pt x="379" y="234"/>
                    </a:lnTo>
                    <a:lnTo>
                      <a:pt x="379" y="234"/>
                    </a:lnTo>
                    <a:lnTo>
                      <a:pt x="379" y="234"/>
                    </a:lnTo>
                    <a:lnTo>
                      <a:pt x="379" y="234"/>
                    </a:lnTo>
                    <a:lnTo>
                      <a:pt x="379" y="234"/>
                    </a:lnTo>
                    <a:lnTo>
                      <a:pt x="379" y="234"/>
                    </a:lnTo>
                    <a:lnTo>
                      <a:pt x="387" y="234"/>
                    </a:lnTo>
                    <a:lnTo>
                      <a:pt x="387" y="234"/>
                    </a:lnTo>
                    <a:lnTo>
                      <a:pt x="387" y="226"/>
                    </a:lnTo>
                    <a:lnTo>
                      <a:pt x="387" y="226"/>
                    </a:lnTo>
                    <a:lnTo>
                      <a:pt x="387" y="226"/>
                    </a:lnTo>
                    <a:lnTo>
                      <a:pt x="387" y="226"/>
                    </a:lnTo>
                    <a:lnTo>
                      <a:pt x="387" y="226"/>
                    </a:lnTo>
                    <a:lnTo>
                      <a:pt x="387" y="226"/>
                    </a:lnTo>
                    <a:lnTo>
                      <a:pt x="387" y="226"/>
                    </a:lnTo>
                    <a:lnTo>
                      <a:pt x="387" y="226"/>
                    </a:lnTo>
                    <a:lnTo>
                      <a:pt x="387" y="226"/>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02"/>
                    </a:lnTo>
                    <a:lnTo>
                      <a:pt x="379" y="202"/>
                    </a:lnTo>
                    <a:lnTo>
                      <a:pt x="379" y="202"/>
                    </a:lnTo>
                    <a:lnTo>
                      <a:pt x="387" y="202"/>
                    </a:lnTo>
                    <a:lnTo>
                      <a:pt x="387" y="202"/>
                    </a:lnTo>
                    <a:lnTo>
                      <a:pt x="387" y="202"/>
                    </a:lnTo>
                    <a:lnTo>
                      <a:pt x="387" y="202"/>
                    </a:lnTo>
                    <a:lnTo>
                      <a:pt x="387" y="202"/>
                    </a:lnTo>
                    <a:lnTo>
                      <a:pt x="387" y="202"/>
                    </a:lnTo>
                    <a:lnTo>
                      <a:pt x="387" y="202"/>
                    </a:lnTo>
                    <a:lnTo>
                      <a:pt x="395" y="194"/>
                    </a:lnTo>
                    <a:lnTo>
                      <a:pt x="395" y="194"/>
                    </a:lnTo>
                    <a:lnTo>
                      <a:pt x="403" y="194"/>
                    </a:lnTo>
                    <a:lnTo>
                      <a:pt x="403" y="194"/>
                    </a:lnTo>
                    <a:lnTo>
                      <a:pt x="403" y="194"/>
                    </a:lnTo>
                    <a:lnTo>
                      <a:pt x="403" y="194"/>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26"/>
                    </a:lnTo>
                    <a:lnTo>
                      <a:pt x="403" y="226"/>
                    </a:lnTo>
                    <a:lnTo>
                      <a:pt x="403" y="226"/>
                    </a:lnTo>
                    <a:lnTo>
                      <a:pt x="403" y="226"/>
                    </a:lnTo>
                    <a:lnTo>
                      <a:pt x="411" y="218"/>
                    </a:lnTo>
                    <a:lnTo>
                      <a:pt x="411" y="218"/>
                    </a:lnTo>
                    <a:lnTo>
                      <a:pt x="411" y="218"/>
                    </a:lnTo>
                    <a:lnTo>
                      <a:pt x="411" y="218"/>
                    </a:lnTo>
                    <a:lnTo>
                      <a:pt x="411" y="226"/>
                    </a:lnTo>
                    <a:lnTo>
                      <a:pt x="411" y="226"/>
                    </a:lnTo>
                    <a:lnTo>
                      <a:pt x="411" y="226"/>
                    </a:lnTo>
                    <a:lnTo>
                      <a:pt x="411" y="226"/>
                    </a:lnTo>
                    <a:lnTo>
                      <a:pt x="411" y="226"/>
                    </a:lnTo>
                    <a:lnTo>
                      <a:pt x="411" y="226"/>
                    </a:lnTo>
                    <a:lnTo>
                      <a:pt x="411" y="234"/>
                    </a:lnTo>
                    <a:lnTo>
                      <a:pt x="411" y="226"/>
                    </a:lnTo>
                    <a:lnTo>
                      <a:pt x="411" y="234"/>
                    </a:lnTo>
                    <a:lnTo>
                      <a:pt x="411" y="234"/>
                    </a:lnTo>
                    <a:lnTo>
                      <a:pt x="411" y="234"/>
                    </a:lnTo>
                    <a:lnTo>
                      <a:pt x="420" y="234"/>
                    </a:lnTo>
                    <a:lnTo>
                      <a:pt x="420" y="234"/>
                    </a:lnTo>
                    <a:lnTo>
                      <a:pt x="420" y="234"/>
                    </a:lnTo>
                    <a:lnTo>
                      <a:pt x="420" y="234"/>
                    </a:lnTo>
                    <a:lnTo>
                      <a:pt x="420" y="234"/>
                    </a:lnTo>
                    <a:lnTo>
                      <a:pt x="420" y="234"/>
                    </a:lnTo>
                    <a:lnTo>
                      <a:pt x="420" y="234"/>
                    </a:lnTo>
                    <a:lnTo>
                      <a:pt x="420" y="234"/>
                    </a:lnTo>
                    <a:lnTo>
                      <a:pt x="420" y="234"/>
                    </a:lnTo>
                    <a:lnTo>
                      <a:pt x="420" y="242"/>
                    </a:lnTo>
                    <a:lnTo>
                      <a:pt x="420" y="234"/>
                    </a:lnTo>
                    <a:lnTo>
                      <a:pt x="420" y="242"/>
                    </a:lnTo>
                    <a:lnTo>
                      <a:pt x="420" y="242"/>
                    </a:lnTo>
                    <a:lnTo>
                      <a:pt x="420" y="242"/>
                    </a:lnTo>
                    <a:lnTo>
                      <a:pt x="420" y="242"/>
                    </a:lnTo>
                    <a:lnTo>
                      <a:pt x="420" y="234"/>
                    </a:lnTo>
                    <a:lnTo>
                      <a:pt x="420" y="234"/>
                    </a:lnTo>
                    <a:lnTo>
                      <a:pt x="420" y="234"/>
                    </a:lnTo>
                    <a:lnTo>
                      <a:pt x="420" y="234"/>
                    </a:lnTo>
                    <a:lnTo>
                      <a:pt x="420" y="242"/>
                    </a:lnTo>
                    <a:lnTo>
                      <a:pt x="420" y="242"/>
                    </a:lnTo>
                    <a:lnTo>
                      <a:pt x="420" y="242"/>
                    </a:lnTo>
                    <a:lnTo>
                      <a:pt x="420" y="242"/>
                    </a:lnTo>
                    <a:lnTo>
                      <a:pt x="420" y="242"/>
                    </a:lnTo>
                    <a:lnTo>
                      <a:pt x="420" y="242"/>
                    </a:lnTo>
                    <a:lnTo>
                      <a:pt x="420" y="242"/>
                    </a:lnTo>
                    <a:lnTo>
                      <a:pt x="420" y="242"/>
                    </a:lnTo>
                    <a:lnTo>
                      <a:pt x="420" y="250"/>
                    </a:lnTo>
                    <a:lnTo>
                      <a:pt x="420" y="250"/>
                    </a:lnTo>
                    <a:lnTo>
                      <a:pt x="420" y="250"/>
                    </a:lnTo>
                    <a:lnTo>
                      <a:pt x="420" y="250"/>
                    </a:lnTo>
                    <a:lnTo>
                      <a:pt x="420" y="250"/>
                    </a:lnTo>
                    <a:lnTo>
                      <a:pt x="411" y="250"/>
                    </a:lnTo>
                    <a:lnTo>
                      <a:pt x="411" y="250"/>
                    </a:lnTo>
                    <a:lnTo>
                      <a:pt x="411" y="250"/>
                    </a:lnTo>
                    <a:lnTo>
                      <a:pt x="420" y="250"/>
                    </a:lnTo>
                    <a:lnTo>
                      <a:pt x="420" y="250"/>
                    </a:lnTo>
                    <a:lnTo>
                      <a:pt x="420" y="250"/>
                    </a:lnTo>
                    <a:lnTo>
                      <a:pt x="420" y="250"/>
                    </a:lnTo>
                    <a:lnTo>
                      <a:pt x="420" y="250"/>
                    </a:lnTo>
                    <a:lnTo>
                      <a:pt x="420" y="250"/>
                    </a:lnTo>
                    <a:lnTo>
                      <a:pt x="420" y="242"/>
                    </a:lnTo>
                    <a:lnTo>
                      <a:pt x="420" y="242"/>
                    </a:lnTo>
                    <a:lnTo>
                      <a:pt x="420" y="242"/>
                    </a:lnTo>
                    <a:lnTo>
                      <a:pt x="420" y="242"/>
                    </a:lnTo>
                    <a:lnTo>
                      <a:pt x="428" y="242"/>
                    </a:lnTo>
                    <a:lnTo>
                      <a:pt x="428" y="242"/>
                    </a:lnTo>
                    <a:lnTo>
                      <a:pt x="428" y="242"/>
                    </a:lnTo>
                    <a:lnTo>
                      <a:pt x="428" y="242"/>
                    </a:lnTo>
                    <a:lnTo>
                      <a:pt x="428" y="242"/>
                    </a:lnTo>
                    <a:lnTo>
                      <a:pt x="428" y="242"/>
                    </a:lnTo>
                    <a:lnTo>
                      <a:pt x="428" y="250"/>
                    </a:lnTo>
                    <a:lnTo>
                      <a:pt x="428" y="250"/>
                    </a:lnTo>
                    <a:lnTo>
                      <a:pt x="428" y="250"/>
                    </a:lnTo>
                    <a:lnTo>
                      <a:pt x="428" y="250"/>
                    </a:lnTo>
                    <a:lnTo>
                      <a:pt x="428" y="250"/>
                    </a:lnTo>
                    <a:lnTo>
                      <a:pt x="428" y="250"/>
                    </a:lnTo>
                    <a:lnTo>
                      <a:pt x="428" y="250"/>
                    </a:lnTo>
                    <a:lnTo>
                      <a:pt x="428" y="250"/>
                    </a:lnTo>
                    <a:lnTo>
                      <a:pt x="436" y="250"/>
                    </a:lnTo>
                    <a:lnTo>
                      <a:pt x="436" y="250"/>
                    </a:lnTo>
                    <a:lnTo>
                      <a:pt x="436" y="250"/>
                    </a:lnTo>
                    <a:lnTo>
                      <a:pt x="436" y="250"/>
                    </a:lnTo>
                    <a:lnTo>
                      <a:pt x="436" y="250"/>
                    </a:lnTo>
                    <a:lnTo>
                      <a:pt x="436" y="250"/>
                    </a:lnTo>
                    <a:lnTo>
                      <a:pt x="436" y="258"/>
                    </a:lnTo>
                    <a:lnTo>
                      <a:pt x="436" y="258"/>
                    </a:lnTo>
                    <a:lnTo>
                      <a:pt x="436" y="258"/>
                    </a:lnTo>
                    <a:lnTo>
                      <a:pt x="436" y="258"/>
                    </a:lnTo>
                    <a:lnTo>
                      <a:pt x="436" y="258"/>
                    </a:lnTo>
                    <a:lnTo>
                      <a:pt x="436" y="258"/>
                    </a:lnTo>
                    <a:lnTo>
                      <a:pt x="436" y="258"/>
                    </a:lnTo>
                    <a:lnTo>
                      <a:pt x="428" y="258"/>
                    </a:lnTo>
                    <a:lnTo>
                      <a:pt x="436" y="258"/>
                    </a:lnTo>
                    <a:lnTo>
                      <a:pt x="428" y="258"/>
                    </a:lnTo>
                    <a:lnTo>
                      <a:pt x="428" y="258"/>
                    </a:lnTo>
                    <a:lnTo>
                      <a:pt x="428" y="258"/>
                    </a:lnTo>
                    <a:lnTo>
                      <a:pt x="428" y="258"/>
                    </a:lnTo>
                    <a:lnTo>
                      <a:pt x="428" y="258"/>
                    </a:lnTo>
                    <a:lnTo>
                      <a:pt x="428" y="258"/>
                    </a:lnTo>
                    <a:lnTo>
                      <a:pt x="428" y="258"/>
                    </a:lnTo>
                    <a:lnTo>
                      <a:pt x="428" y="258"/>
                    </a:lnTo>
                    <a:lnTo>
                      <a:pt x="428" y="258"/>
                    </a:lnTo>
                    <a:lnTo>
                      <a:pt x="428" y="258"/>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0" y="266"/>
                    </a:lnTo>
                    <a:lnTo>
                      <a:pt x="420" y="266"/>
                    </a:lnTo>
                    <a:lnTo>
                      <a:pt x="420" y="266"/>
                    </a:lnTo>
                    <a:lnTo>
                      <a:pt x="420" y="266"/>
                    </a:lnTo>
                    <a:lnTo>
                      <a:pt x="420" y="266"/>
                    </a:lnTo>
                    <a:lnTo>
                      <a:pt x="420" y="266"/>
                    </a:lnTo>
                    <a:lnTo>
                      <a:pt x="420" y="266"/>
                    </a:lnTo>
                    <a:lnTo>
                      <a:pt x="420" y="266"/>
                    </a:lnTo>
                    <a:lnTo>
                      <a:pt x="411" y="266"/>
                    </a:lnTo>
                    <a:lnTo>
                      <a:pt x="411" y="266"/>
                    </a:lnTo>
                    <a:lnTo>
                      <a:pt x="411" y="274"/>
                    </a:lnTo>
                    <a:lnTo>
                      <a:pt x="411" y="274"/>
                    </a:lnTo>
                    <a:lnTo>
                      <a:pt x="411" y="274"/>
                    </a:lnTo>
                    <a:lnTo>
                      <a:pt x="411" y="274"/>
                    </a:lnTo>
                    <a:lnTo>
                      <a:pt x="403" y="274"/>
                    </a:lnTo>
                    <a:lnTo>
                      <a:pt x="411" y="274"/>
                    </a:lnTo>
                    <a:lnTo>
                      <a:pt x="403" y="274"/>
                    </a:lnTo>
                    <a:lnTo>
                      <a:pt x="403" y="274"/>
                    </a:lnTo>
                    <a:lnTo>
                      <a:pt x="403" y="282"/>
                    </a:lnTo>
                    <a:lnTo>
                      <a:pt x="403" y="282"/>
                    </a:lnTo>
                    <a:lnTo>
                      <a:pt x="403" y="282"/>
                    </a:lnTo>
                    <a:lnTo>
                      <a:pt x="403" y="282"/>
                    </a:lnTo>
                    <a:lnTo>
                      <a:pt x="403" y="282"/>
                    </a:lnTo>
                    <a:lnTo>
                      <a:pt x="403" y="290"/>
                    </a:lnTo>
                    <a:lnTo>
                      <a:pt x="403" y="290"/>
                    </a:lnTo>
                    <a:lnTo>
                      <a:pt x="403" y="290"/>
                    </a:lnTo>
                    <a:lnTo>
                      <a:pt x="403" y="290"/>
                    </a:lnTo>
                    <a:lnTo>
                      <a:pt x="395" y="290"/>
                    </a:lnTo>
                    <a:lnTo>
                      <a:pt x="403" y="290"/>
                    </a:lnTo>
                    <a:lnTo>
                      <a:pt x="395" y="290"/>
                    </a:lnTo>
                    <a:lnTo>
                      <a:pt x="395" y="290"/>
                    </a:lnTo>
                    <a:lnTo>
                      <a:pt x="403" y="298"/>
                    </a:lnTo>
                    <a:lnTo>
                      <a:pt x="395" y="298"/>
                    </a:lnTo>
                    <a:lnTo>
                      <a:pt x="403" y="298"/>
                    </a:lnTo>
                    <a:lnTo>
                      <a:pt x="403" y="298"/>
                    </a:lnTo>
                    <a:lnTo>
                      <a:pt x="403" y="298"/>
                    </a:lnTo>
                    <a:lnTo>
                      <a:pt x="403" y="298"/>
                    </a:lnTo>
                    <a:lnTo>
                      <a:pt x="403" y="298"/>
                    </a:lnTo>
                    <a:lnTo>
                      <a:pt x="403" y="298"/>
                    </a:lnTo>
                    <a:lnTo>
                      <a:pt x="395" y="298"/>
                    </a:lnTo>
                    <a:lnTo>
                      <a:pt x="395" y="298"/>
                    </a:lnTo>
                    <a:lnTo>
                      <a:pt x="395" y="298"/>
                    </a:lnTo>
                    <a:lnTo>
                      <a:pt x="395" y="298"/>
                    </a:lnTo>
                    <a:lnTo>
                      <a:pt x="395" y="298"/>
                    </a:lnTo>
                    <a:lnTo>
                      <a:pt x="395" y="298"/>
                    </a:lnTo>
                    <a:lnTo>
                      <a:pt x="395" y="298"/>
                    </a:lnTo>
                    <a:lnTo>
                      <a:pt x="395" y="298"/>
                    </a:lnTo>
                    <a:lnTo>
                      <a:pt x="387" y="298"/>
                    </a:lnTo>
                    <a:lnTo>
                      <a:pt x="387" y="298"/>
                    </a:lnTo>
                    <a:lnTo>
                      <a:pt x="387" y="298"/>
                    </a:lnTo>
                    <a:lnTo>
                      <a:pt x="387" y="298"/>
                    </a:lnTo>
                    <a:lnTo>
                      <a:pt x="387" y="290"/>
                    </a:lnTo>
                    <a:lnTo>
                      <a:pt x="387" y="290"/>
                    </a:lnTo>
                    <a:lnTo>
                      <a:pt x="387" y="290"/>
                    </a:lnTo>
                    <a:lnTo>
                      <a:pt x="387" y="290"/>
                    </a:lnTo>
                    <a:lnTo>
                      <a:pt x="395" y="290"/>
                    </a:lnTo>
                    <a:lnTo>
                      <a:pt x="395" y="290"/>
                    </a:lnTo>
                    <a:lnTo>
                      <a:pt x="395" y="290"/>
                    </a:lnTo>
                    <a:lnTo>
                      <a:pt x="395" y="290"/>
                    </a:lnTo>
                    <a:lnTo>
                      <a:pt x="395" y="290"/>
                    </a:lnTo>
                    <a:lnTo>
                      <a:pt x="395" y="290"/>
                    </a:lnTo>
                    <a:lnTo>
                      <a:pt x="395" y="290"/>
                    </a:lnTo>
                    <a:lnTo>
                      <a:pt x="395" y="290"/>
                    </a:lnTo>
                    <a:lnTo>
                      <a:pt x="395" y="290"/>
                    </a:lnTo>
                    <a:lnTo>
                      <a:pt x="395" y="282"/>
                    </a:lnTo>
                    <a:lnTo>
                      <a:pt x="395" y="282"/>
                    </a:lnTo>
                    <a:lnTo>
                      <a:pt x="395" y="282"/>
                    </a:lnTo>
                    <a:lnTo>
                      <a:pt x="395" y="282"/>
                    </a:lnTo>
                    <a:lnTo>
                      <a:pt x="395" y="274"/>
                    </a:lnTo>
                    <a:lnTo>
                      <a:pt x="395" y="274"/>
                    </a:lnTo>
                    <a:lnTo>
                      <a:pt x="395" y="274"/>
                    </a:lnTo>
                    <a:lnTo>
                      <a:pt x="395" y="274"/>
                    </a:lnTo>
                    <a:lnTo>
                      <a:pt x="395" y="274"/>
                    </a:lnTo>
                    <a:lnTo>
                      <a:pt x="395" y="266"/>
                    </a:lnTo>
                    <a:lnTo>
                      <a:pt x="395" y="266"/>
                    </a:lnTo>
                    <a:lnTo>
                      <a:pt x="395" y="266"/>
                    </a:lnTo>
                    <a:lnTo>
                      <a:pt x="395" y="266"/>
                    </a:lnTo>
                    <a:lnTo>
                      <a:pt x="395" y="266"/>
                    </a:lnTo>
                    <a:lnTo>
                      <a:pt x="395"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87" y="266"/>
                    </a:lnTo>
                    <a:lnTo>
                      <a:pt x="387" y="266"/>
                    </a:lnTo>
                    <a:lnTo>
                      <a:pt x="395" y="274"/>
                    </a:lnTo>
                    <a:lnTo>
                      <a:pt x="395" y="274"/>
                    </a:lnTo>
                    <a:lnTo>
                      <a:pt x="395" y="274"/>
                    </a:lnTo>
                    <a:lnTo>
                      <a:pt x="395" y="274"/>
                    </a:lnTo>
                    <a:lnTo>
                      <a:pt x="387" y="274"/>
                    </a:lnTo>
                    <a:lnTo>
                      <a:pt x="387" y="274"/>
                    </a:lnTo>
                    <a:lnTo>
                      <a:pt x="387" y="282"/>
                    </a:lnTo>
                    <a:lnTo>
                      <a:pt x="387" y="282"/>
                    </a:lnTo>
                    <a:lnTo>
                      <a:pt x="387" y="282"/>
                    </a:lnTo>
                    <a:lnTo>
                      <a:pt x="387" y="282"/>
                    </a:lnTo>
                    <a:lnTo>
                      <a:pt x="387" y="282"/>
                    </a:lnTo>
                    <a:lnTo>
                      <a:pt x="387" y="274"/>
                    </a:lnTo>
                    <a:lnTo>
                      <a:pt x="387" y="274"/>
                    </a:lnTo>
                    <a:lnTo>
                      <a:pt x="387" y="274"/>
                    </a:lnTo>
                    <a:lnTo>
                      <a:pt x="387" y="274"/>
                    </a:lnTo>
                    <a:lnTo>
                      <a:pt x="387" y="274"/>
                    </a:lnTo>
                    <a:lnTo>
                      <a:pt x="387" y="266"/>
                    </a:lnTo>
                    <a:lnTo>
                      <a:pt x="387" y="266"/>
                    </a:lnTo>
                    <a:lnTo>
                      <a:pt x="387" y="266"/>
                    </a:lnTo>
                    <a:lnTo>
                      <a:pt x="387" y="266"/>
                    </a:lnTo>
                    <a:lnTo>
                      <a:pt x="387" y="266"/>
                    </a:lnTo>
                    <a:lnTo>
                      <a:pt x="387" y="266"/>
                    </a:lnTo>
                    <a:lnTo>
                      <a:pt x="379" y="274"/>
                    </a:lnTo>
                    <a:lnTo>
                      <a:pt x="379" y="266"/>
                    </a:lnTo>
                    <a:lnTo>
                      <a:pt x="379" y="274"/>
                    </a:lnTo>
                    <a:lnTo>
                      <a:pt x="379" y="274"/>
                    </a:lnTo>
                    <a:lnTo>
                      <a:pt x="387" y="282"/>
                    </a:lnTo>
                    <a:lnTo>
                      <a:pt x="387" y="282"/>
                    </a:lnTo>
                    <a:lnTo>
                      <a:pt x="387" y="282"/>
                    </a:lnTo>
                    <a:lnTo>
                      <a:pt x="387" y="282"/>
                    </a:lnTo>
                    <a:lnTo>
                      <a:pt x="387" y="282"/>
                    </a:lnTo>
                    <a:lnTo>
                      <a:pt x="387" y="282"/>
                    </a:lnTo>
                    <a:lnTo>
                      <a:pt x="387" y="282"/>
                    </a:lnTo>
                    <a:lnTo>
                      <a:pt x="387" y="282"/>
                    </a:lnTo>
                    <a:lnTo>
                      <a:pt x="387" y="290"/>
                    </a:lnTo>
                    <a:lnTo>
                      <a:pt x="387" y="290"/>
                    </a:lnTo>
                    <a:lnTo>
                      <a:pt x="387" y="290"/>
                    </a:lnTo>
                    <a:lnTo>
                      <a:pt x="387"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1" y="306"/>
                    </a:lnTo>
                    <a:lnTo>
                      <a:pt x="371" y="306"/>
                    </a:lnTo>
                    <a:lnTo>
                      <a:pt x="371" y="306"/>
                    </a:lnTo>
                    <a:lnTo>
                      <a:pt x="371" y="306"/>
                    </a:lnTo>
                    <a:lnTo>
                      <a:pt x="379" y="306"/>
                    </a:lnTo>
                    <a:lnTo>
                      <a:pt x="371" y="306"/>
                    </a:lnTo>
                    <a:lnTo>
                      <a:pt x="371" y="306"/>
                    </a:lnTo>
                    <a:lnTo>
                      <a:pt x="371" y="306"/>
                    </a:lnTo>
                    <a:lnTo>
                      <a:pt x="371" y="306"/>
                    </a:lnTo>
                    <a:lnTo>
                      <a:pt x="379"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15"/>
                    </a:lnTo>
                    <a:lnTo>
                      <a:pt x="371" y="315"/>
                    </a:lnTo>
                    <a:lnTo>
                      <a:pt x="363" y="315"/>
                    </a:lnTo>
                    <a:lnTo>
                      <a:pt x="363" y="315"/>
                    </a:lnTo>
                    <a:lnTo>
                      <a:pt x="363" y="315"/>
                    </a:lnTo>
                    <a:lnTo>
                      <a:pt x="363" y="315"/>
                    </a:lnTo>
                    <a:lnTo>
                      <a:pt x="355" y="315"/>
                    </a:lnTo>
                    <a:lnTo>
                      <a:pt x="355" y="315"/>
                    </a:lnTo>
                    <a:lnTo>
                      <a:pt x="355" y="323"/>
                    </a:lnTo>
                    <a:lnTo>
                      <a:pt x="355" y="323"/>
                    </a:lnTo>
                    <a:lnTo>
                      <a:pt x="355" y="323"/>
                    </a:lnTo>
                    <a:lnTo>
                      <a:pt x="355" y="323"/>
                    </a:lnTo>
                    <a:lnTo>
                      <a:pt x="347" y="331"/>
                    </a:lnTo>
                    <a:lnTo>
                      <a:pt x="347" y="331"/>
                    </a:lnTo>
                    <a:lnTo>
                      <a:pt x="347" y="331"/>
                    </a:lnTo>
                    <a:lnTo>
                      <a:pt x="347" y="331"/>
                    </a:lnTo>
                    <a:lnTo>
                      <a:pt x="347" y="331"/>
                    </a:lnTo>
                    <a:lnTo>
                      <a:pt x="347" y="331"/>
                    </a:lnTo>
                    <a:lnTo>
                      <a:pt x="347" y="331"/>
                    </a:lnTo>
                    <a:lnTo>
                      <a:pt x="347" y="331"/>
                    </a:lnTo>
                    <a:lnTo>
                      <a:pt x="347" y="339"/>
                    </a:lnTo>
                    <a:lnTo>
                      <a:pt x="347" y="339"/>
                    </a:lnTo>
                    <a:lnTo>
                      <a:pt x="347" y="339"/>
                    </a:lnTo>
                    <a:lnTo>
                      <a:pt x="347" y="339"/>
                    </a:lnTo>
                    <a:lnTo>
                      <a:pt x="339" y="347"/>
                    </a:lnTo>
                    <a:lnTo>
                      <a:pt x="339" y="347"/>
                    </a:lnTo>
                    <a:lnTo>
                      <a:pt x="339" y="347"/>
                    </a:lnTo>
                    <a:lnTo>
                      <a:pt x="331" y="347"/>
                    </a:lnTo>
                    <a:lnTo>
                      <a:pt x="331" y="347"/>
                    </a:lnTo>
                    <a:lnTo>
                      <a:pt x="331" y="347"/>
                    </a:lnTo>
                    <a:lnTo>
                      <a:pt x="331" y="347"/>
                    </a:lnTo>
                    <a:lnTo>
                      <a:pt x="331" y="355"/>
                    </a:lnTo>
                    <a:lnTo>
                      <a:pt x="331" y="355"/>
                    </a:lnTo>
                    <a:lnTo>
                      <a:pt x="331" y="355"/>
                    </a:lnTo>
                    <a:lnTo>
                      <a:pt x="331" y="355"/>
                    </a:lnTo>
                    <a:lnTo>
                      <a:pt x="331" y="355"/>
                    </a:lnTo>
                    <a:lnTo>
                      <a:pt x="331" y="355"/>
                    </a:lnTo>
                    <a:lnTo>
                      <a:pt x="331" y="355"/>
                    </a:lnTo>
                    <a:lnTo>
                      <a:pt x="331" y="363"/>
                    </a:lnTo>
                    <a:lnTo>
                      <a:pt x="331" y="363"/>
                    </a:lnTo>
                    <a:lnTo>
                      <a:pt x="323" y="363"/>
                    </a:lnTo>
                    <a:lnTo>
                      <a:pt x="323" y="363"/>
                    </a:lnTo>
                    <a:lnTo>
                      <a:pt x="323" y="363"/>
                    </a:lnTo>
                    <a:lnTo>
                      <a:pt x="323" y="363"/>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9"/>
                    </a:lnTo>
                    <a:lnTo>
                      <a:pt x="323"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1"/>
                    </a:lnTo>
                    <a:lnTo>
                      <a:pt x="331" y="379"/>
                    </a:lnTo>
                    <a:lnTo>
                      <a:pt x="331" y="371"/>
                    </a:lnTo>
                    <a:lnTo>
                      <a:pt x="331" y="371"/>
                    </a:lnTo>
                    <a:lnTo>
                      <a:pt x="339" y="371"/>
                    </a:lnTo>
                    <a:lnTo>
                      <a:pt x="339"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55" y="371"/>
                    </a:lnTo>
                    <a:lnTo>
                      <a:pt x="355" y="371"/>
                    </a:lnTo>
                    <a:lnTo>
                      <a:pt x="363" y="371"/>
                    </a:lnTo>
                    <a:lnTo>
                      <a:pt x="363" y="371"/>
                    </a:lnTo>
                    <a:lnTo>
                      <a:pt x="371" y="371"/>
                    </a:lnTo>
                    <a:lnTo>
                      <a:pt x="371" y="371"/>
                    </a:lnTo>
                    <a:lnTo>
                      <a:pt x="371" y="363"/>
                    </a:lnTo>
                    <a:lnTo>
                      <a:pt x="371" y="363"/>
                    </a:lnTo>
                    <a:lnTo>
                      <a:pt x="371" y="363"/>
                    </a:lnTo>
                    <a:lnTo>
                      <a:pt x="379" y="363"/>
                    </a:lnTo>
                    <a:lnTo>
                      <a:pt x="379" y="363"/>
                    </a:lnTo>
                    <a:lnTo>
                      <a:pt x="387" y="355"/>
                    </a:lnTo>
                    <a:lnTo>
                      <a:pt x="387" y="355"/>
                    </a:lnTo>
                    <a:lnTo>
                      <a:pt x="387" y="355"/>
                    </a:lnTo>
                    <a:lnTo>
                      <a:pt x="387" y="355"/>
                    </a:lnTo>
                    <a:lnTo>
                      <a:pt x="387" y="355"/>
                    </a:lnTo>
                    <a:lnTo>
                      <a:pt x="387" y="355"/>
                    </a:lnTo>
                    <a:lnTo>
                      <a:pt x="387" y="355"/>
                    </a:lnTo>
                    <a:lnTo>
                      <a:pt x="387" y="355"/>
                    </a:lnTo>
                    <a:lnTo>
                      <a:pt x="379" y="355"/>
                    </a:lnTo>
                    <a:lnTo>
                      <a:pt x="379" y="355"/>
                    </a:lnTo>
                    <a:lnTo>
                      <a:pt x="379" y="355"/>
                    </a:lnTo>
                    <a:lnTo>
                      <a:pt x="379" y="355"/>
                    </a:lnTo>
                    <a:lnTo>
                      <a:pt x="379" y="355"/>
                    </a:lnTo>
                    <a:lnTo>
                      <a:pt x="379" y="363"/>
                    </a:lnTo>
                    <a:lnTo>
                      <a:pt x="371" y="363"/>
                    </a:lnTo>
                    <a:lnTo>
                      <a:pt x="371" y="363"/>
                    </a:lnTo>
                    <a:lnTo>
                      <a:pt x="371" y="363"/>
                    </a:lnTo>
                    <a:lnTo>
                      <a:pt x="371" y="363"/>
                    </a:lnTo>
                    <a:lnTo>
                      <a:pt x="363" y="363"/>
                    </a:lnTo>
                    <a:lnTo>
                      <a:pt x="363" y="363"/>
                    </a:lnTo>
                    <a:lnTo>
                      <a:pt x="363" y="363"/>
                    </a:lnTo>
                    <a:lnTo>
                      <a:pt x="363" y="363"/>
                    </a:lnTo>
                    <a:lnTo>
                      <a:pt x="355" y="363"/>
                    </a:lnTo>
                    <a:lnTo>
                      <a:pt x="355" y="363"/>
                    </a:lnTo>
                    <a:lnTo>
                      <a:pt x="355" y="371"/>
                    </a:lnTo>
                    <a:lnTo>
                      <a:pt x="355" y="371"/>
                    </a:lnTo>
                    <a:lnTo>
                      <a:pt x="355" y="371"/>
                    </a:lnTo>
                    <a:lnTo>
                      <a:pt x="355" y="371"/>
                    </a:lnTo>
                    <a:lnTo>
                      <a:pt x="355" y="371"/>
                    </a:lnTo>
                    <a:lnTo>
                      <a:pt x="355" y="371"/>
                    </a:lnTo>
                    <a:lnTo>
                      <a:pt x="355" y="371"/>
                    </a:lnTo>
                    <a:lnTo>
                      <a:pt x="355"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63"/>
                    </a:lnTo>
                    <a:lnTo>
                      <a:pt x="331" y="363"/>
                    </a:lnTo>
                    <a:lnTo>
                      <a:pt x="331" y="363"/>
                    </a:lnTo>
                    <a:lnTo>
                      <a:pt x="331" y="363"/>
                    </a:lnTo>
                    <a:lnTo>
                      <a:pt x="331" y="363"/>
                    </a:lnTo>
                    <a:lnTo>
                      <a:pt x="331" y="363"/>
                    </a:lnTo>
                    <a:lnTo>
                      <a:pt x="331" y="363"/>
                    </a:lnTo>
                    <a:lnTo>
                      <a:pt x="331" y="363"/>
                    </a:lnTo>
                    <a:lnTo>
                      <a:pt x="331" y="355"/>
                    </a:lnTo>
                    <a:lnTo>
                      <a:pt x="331" y="355"/>
                    </a:lnTo>
                    <a:lnTo>
                      <a:pt x="339" y="355"/>
                    </a:lnTo>
                    <a:lnTo>
                      <a:pt x="339" y="355"/>
                    </a:lnTo>
                    <a:lnTo>
                      <a:pt x="339" y="355"/>
                    </a:lnTo>
                    <a:lnTo>
                      <a:pt x="339" y="355"/>
                    </a:lnTo>
                    <a:lnTo>
                      <a:pt x="339" y="347"/>
                    </a:lnTo>
                    <a:lnTo>
                      <a:pt x="339" y="347"/>
                    </a:lnTo>
                    <a:lnTo>
                      <a:pt x="339" y="347"/>
                    </a:lnTo>
                    <a:lnTo>
                      <a:pt x="339" y="347"/>
                    </a:lnTo>
                    <a:lnTo>
                      <a:pt x="347" y="347"/>
                    </a:lnTo>
                    <a:lnTo>
                      <a:pt x="347" y="347"/>
                    </a:lnTo>
                    <a:lnTo>
                      <a:pt x="347" y="339"/>
                    </a:lnTo>
                    <a:lnTo>
                      <a:pt x="347" y="339"/>
                    </a:lnTo>
                    <a:lnTo>
                      <a:pt x="347" y="331"/>
                    </a:lnTo>
                    <a:lnTo>
                      <a:pt x="347" y="331"/>
                    </a:lnTo>
                    <a:lnTo>
                      <a:pt x="355" y="331"/>
                    </a:lnTo>
                    <a:lnTo>
                      <a:pt x="355" y="331"/>
                    </a:lnTo>
                    <a:lnTo>
                      <a:pt x="355" y="331"/>
                    </a:lnTo>
                    <a:lnTo>
                      <a:pt x="355" y="331"/>
                    </a:lnTo>
                    <a:lnTo>
                      <a:pt x="355" y="331"/>
                    </a:lnTo>
                    <a:lnTo>
                      <a:pt x="355" y="331"/>
                    </a:lnTo>
                    <a:lnTo>
                      <a:pt x="355" y="331"/>
                    </a:lnTo>
                    <a:lnTo>
                      <a:pt x="355" y="331"/>
                    </a:lnTo>
                    <a:lnTo>
                      <a:pt x="363" y="323"/>
                    </a:lnTo>
                    <a:lnTo>
                      <a:pt x="363" y="323"/>
                    </a:lnTo>
                    <a:lnTo>
                      <a:pt x="363" y="323"/>
                    </a:lnTo>
                    <a:lnTo>
                      <a:pt x="363" y="323"/>
                    </a:lnTo>
                    <a:lnTo>
                      <a:pt x="363" y="323"/>
                    </a:lnTo>
                    <a:lnTo>
                      <a:pt x="371" y="323"/>
                    </a:lnTo>
                    <a:lnTo>
                      <a:pt x="371" y="323"/>
                    </a:lnTo>
                    <a:lnTo>
                      <a:pt x="371" y="315"/>
                    </a:lnTo>
                    <a:lnTo>
                      <a:pt x="371" y="315"/>
                    </a:lnTo>
                    <a:lnTo>
                      <a:pt x="371" y="315"/>
                    </a:lnTo>
                    <a:lnTo>
                      <a:pt x="371" y="315"/>
                    </a:lnTo>
                    <a:lnTo>
                      <a:pt x="371" y="315"/>
                    </a:lnTo>
                    <a:lnTo>
                      <a:pt x="371" y="315"/>
                    </a:lnTo>
                    <a:lnTo>
                      <a:pt x="371" y="315"/>
                    </a:lnTo>
                    <a:lnTo>
                      <a:pt x="371" y="315"/>
                    </a:lnTo>
                    <a:lnTo>
                      <a:pt x="371" y="315"/>
                    </a:lnTo>
                    <a:lnTo>
                      <a:pt x="379" y="315"/>
                    </a:lnTo>
                    <a:lnTo>
                      <a:pt x="379" y="315"/>
                    </a:lnTo>
                    <a:lnTo>
                      <a:pt x="379" y="315"/>
                    </a:lnTo>
                    <a:lnTo>
                      <a:pt x="379" y="315"/>
                    </a:lnTo>
                    <a:lnTo>
                      <a:pt x="379" y="315"/>
                    </a:lnTo>
                    <a:lnTo>
                      <a:pt x="379" y="315"/>
                    </a:lnTo>
                    <a:lnTo>
                      <a:pt x="379" y="315"/>
                    </a:lnTo>
                    <a:lnTo>
                      <a:pt x="379" y="315"/>
                    </a:lnTo>
                    <a:lnTo>
                      <a:pt x="379" y="306"/>
                    </a:lnTo>
                    <a:lnTo>
                      <a:pt x="379"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87" y="315"/>
                    </a:lnTo>
                    <a:lnTo>
                      <a:pt x="387" y="315"/>
                    </a:lnTo>
                    <a:lnTo>
                      <a:pt x="387" y="315"/>
                    </a:lnTo>
                    <a:lnTo>
                      <a:pt x="387" y="306"/>
                    </a:lnTo>
                    <a:lnTo>
                      <a:pt x="387" y="306"/>
                    </a:lnTo>
                    <a:lnTo>
                      <a:pt x="395" y="306"/>
                    </a:lnTo>
                    <a:lnTo>
                      <a:pt x="395" y="306"/>
                    </a:lnTo>
                    <a:lnTo>
                      <a:pt x="395" y="306"/>
                    </a:lnTo>
                    <a:lnTo>
                      <a:pt x="403" y="306"/>
                    </a:lnTo>
                    <a:lnTo>
                      <a:pt x="403" y="306"/>
                    </a:lnTo>
                    <a:lnTo>
                      <a:pt x="403" y="306"/>
                    </a:lnTo>
                    <a:lnTo>
                      <a:pt x="403" y="306"/>
                    </a:lnTo>
                    <a:lnTo>
                      <a:pt x="403" y="306"/>
                    </a:lnTo>
                    <a:lnTo>
                      <a:pt x="403" y="306"/>
                    </a:lnTo>
                    <a:lnTo>
                      <a:pt x="403" y="298"/>
                    </a:lnTo>
                    <a:lnTo>
                      <a:pt x="403" y="298"/>
                    </a:lnTo>
                    <a:lnTo>
                      <a:pt x="403" y="298"/>
                    </a:lnTo>
                    <a:lnTo>
                      <a:pt x="403" y="298"/>
                    </a:lnTo>
                    <a:lnTo>
                      <a:pt x="403" y="298"/>
                    </a:lnTo>
                    <a:lnTo>
                      <a:pt x="403" y="290"/>
                    </a:lnTo>
                    <a:lnTo>
                      <a:pt x="403" y="290"/>
                    </a:lnTo>
                    <a:lnTo>
                      <a:pt x="403" y="290"/>
                    </a:lnTo>
                    <a:lnTo>
                      <a:pt x="403" y="290"/>
                    </a:lnTo>
                    <a:lnTo>
                      <a:pt x="411" y="282"/>
                    </a:lnTo>
                    <a:lnTo>
                      <a:pt x="411" y="282"/>
                    </a:lnTo>
                    <a:lnTo>
                      <a:pt x="411" y="282"/>
                    </a:lnTo>
                    <a:lnTo>
                      <a:pt x="411" y="282"/>
                    </a:lnTo>
                    <a:lnTo>
                      <a:pt x="411" y="282"/>
                    </a:lnTo>
                    <a:lnTo>
                      <a:pt x="411" y="282"/>
                    </a:lnTo>
                    <a:lnTo>
                      <a:pt x="411" y="282"/>
                    </a:lnTo>
                    <a:lnTo>
                      <a:pt x="411" y="282"/>
                    </a:lnTo>
                    <a:lnTo>
                      <a:pt x="420" y="282"/>
                    </a:lnTo>
                    <a:lnTo>
                      <a:pt x="420" y="282"/>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8" y="266"/>
                    </a:lnTo>
                    <a:lnTo>
                      <a:pt x="428" y="266"/>
                    </a:lnTo>
                    <a:lnTo>
                      <a:pt x="428" y="266"/>
                    </a:lnTo>
                    <a:lnTo>
                      <a:pt x="428" y="266"/>
                    </a:lnTo>
                    <a:lnTo>
                      <a:pt x="428" y="266"/>
                    </a:lnTo>
                    <a:lnTo>
                      <a:pt x="428" y="266"/>
                    </a:lnTo>
                    <a:lnTo>
                      <a:pt x="436" y="266"/>
                    </a:lnTo>
                    <a:lnTo>
                      <a:pt x="428" y="266"/>
                    </a:lnTo>
                    <a:lnTo>
                      <a:pt x="436" y="258"/>
                    </a:lnTo>
                    <a:lnTo>
                      <a:pt x="436" y="258"/>
                    </a:lnTo>
                    <a:lnTo>
                      <a:pt x="436" y="258"/>
                    </a:lnTo>
                    <a:lnTo>
                      <a:pt x="436" y="258"/>
                    </a:lnTo>
                    <a:lnTo>
                      <a:pt x="436" y="258"/>
                    </a:lnTo>
                    <a:lnTo>
                      <a:pt x="436" y="258"/>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58"/>
                    </a:lnTo>
                    <a:lnTo>
                      <a:pt x="444" y="258"/>
                    </a:lnTo>
                    <a:lnTo>
                      <a:pt x="444" y="258"/>
                    </a:lnTo>
                    <a:lnTo>
                      <a:pt x="444" y="258"/>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42"/>
                    </a:lnTo>
                    <a:lnTo>
                      <a:pt x="436" y="242"/>
                    </a:lnTo>
                    <a:lnTo>
                      <a:pt x="436" y="242"/>
                    </a:lnTo>
                    <a:lnTo>
                      <a:pt x="428" y="242"/>
                    </a:lnTo>
                    <a:lnTo>
                      <a:pt x="428" y="242"/>
                    </a:lnTo>
                    <a:lnTo>
                      <a:pt x="428"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44" y="242"/>
                    </a:lnTo>
                    <a:lnTo>
                      <a:pt x="444" y="242"/>
                    </a:lnTo>
                    <a:lnTo>
                      <a:pt x="444" y="242"/>
                    </a:lnTo>
                    <a:lnTo>
                      <a:pt x="444" y="242"/>
                    </a:lnTo>
                    <a:lnTo>
                      <a:pt x="444" y="242"/>
                    </a:lnTo>
                    <a:lnTo>
                      <a:pt x="444" y="242"/>
                    </a:lnTo>
                    <a:lnTo>
                      <a:pt x="444" y="242"/>
                    </a:lnTo>
                    <a:lnTo>
                      <a:pt x="452" y="250"/>
                    </a:lnTo>
                    <a:lnTo>
                      <a:pt x="452" y="250"/>
                    </a:lnTo>
                    <a:lnTo>
                      <a:pt x="452" y="250"/>
                    </a:lnTo>
                    <a:lnTo>
                      <a:pt x="452" y="250"/>
                    </a:lnTo>
                    <a:lnTo>
                      <a:pt x="452" y="250"/>
                    </a:lnTo>
                    <a:lnTo>
                      <a:pt x="452" y="250"/>
                    </a:lnTo>
                    <a:lnTo>
                      <a:pt x="452" y="250"/>
                    </a:lnTo>
                    <a:lnTo>
                      <a:pt x="452" y="250"/>
                    </a:lnTo>
                    <a:lnTo>
                      <a:pt x="452" y="250"/>
                    </a:lnTo>
                    <a:lnTo>
                      <a:pt x="452" y="258"/>
                    </a:lnTo>
                    <a:lnTo>
                      <a:pt x="460" y="266"/>
                    </a:lnTo>
                    <a:lnTo>
                      <a:pt x="460" y="266"/>
                    </a:lnTo>
                    <a:lnTo>
                      <a:pt x="460" y="266"/>
                    </a:lnTo>
                    <a:lnTo>
                      <a:pt x="460" y="266"/>
                    </a:lnTo>
                    <a:lnTo>
                      <a:pt x="460" y="266"/>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82"/>
                    </a:lnTo>
                    <a:lnTo>
                      <a:pt x="460" y="282"/>
                    </a:lnTo>
                    <a:lnTo>
                      <a:pt x="460" y="282"/>
                    </a:lnTo>
                    <a:lnTo>
                      <a:pt x="460" y="282"/>
                    </a:lnTo>
                    <a:lnTo>
                      <a:pt x="460" y="290"/>
                    </a:lnTo>
                    <a:lnTo>
                      <a:pt x="460" y="290"/>
                    </a:lnTo>
                    <a:lnTo>
                      <a:pt x="460" y="290"/>
                    </a:lnTo>
                    <a:lnTo>
                      <a:pt x="460" y="290"/>
                    </a:lnTo>
                    <a:lnTo>
                      <a:pt x="460" y="290"/>
                    </a:lnTo>
                    <a:lnTo>
                      <a:pt x="460" y="290"/>
                    </a:lnTo>
                    <a:lnTo>
                      <a:pt x="460" y="290"/>
                    </a:lnTo>
                    <a:lnTo>
                      <a:pt x="460" y="290"/>
                    </a:lnTo>
                    <a:lnTo>
                      <a:pt x="452" y="290"/>
                    </a:lnTo>
                    <a:lnTo>
                      <a:pt x="452" y="290"/>
                    </a:lnTo>
                    <a:lnTo>
                      <a:pt x="452" y="282"/>
                    </a:lnTo>
                    <a:lnTo>
                      <a:pt x="452" y="282"/>
                    </a:lnTo>
                    <a:lnTo>
                      <a:pt x="452" y="282"/>
                    </a:lnTo>
                    <a:lnTo>
                      <a:pt x="452"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90"/>
                    </a:lnTo>
                    <a:lnTo>
                      <a:pt x="444" y="290"/>
                    </a:lnTo>
                    <a:lnTo>
                      <a:pt x="444" y="290"/>
                    </a:lnTo>
                    <a:lnTo>
                      <a:pt x="444" y="290"/>
                    </a:lnTo>
                    <a:lnTo>
                      <a:pt x="444" y="290"/>
                    </a:lnTo>
                    <a:lnTo>
                      <a:pt x="444" y="290"/>
                    </a:lnTo>
                    <a:lnTo>
                      <a:pt x="444" y="290"/>
                    </a:lnTo>
                    <a:lnTo>
                      <a:pt x="444" y="290"/>
                    </a:lnTo>
                    <a:lnTo>
                      <a:pt x="444" y="298"/>
                    </a:lnTo>
                    <a:lnTo>
                      <a:pt x="444"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0"/>
                    </a:lnTo>
                    <a:lnTo>
                      <a:pt x="436" y="290"/>
                    </a:lnTo>
                    <a:lnTo>
                      <a:pt x="436" y="290"/>
                    </a:lnTo>
                    <a:lnTo>
                      <a:pt x="436" y="290"/>
                    </a:lnTo>
                    <a:lnTo>
                      <a:pt x="436" y="290"/>
                    </a:lnTo>
                    <a:lnTo>
                      <a:pt x="436"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8"/>
                    </a:lnTo>
                    <a:lnTo>
                      <a:pt x="428" y="298"/>
                    </a:lnTo>
                    <a:lnTo>
                      <a:pt x="428" y="298"/>
                    </a:lnTo>
                    <a:lnTo>
                      <a:pt x="428" y="298"/>
                    </a:lnTo>
                    <a:lnTo>
                      <a:pt x="428" y="298"/>
                    </a:lnTo>
                    <a:lnTo>
                      <a:pt x="428" y="298"/>
                    </a:lnTo>
                    <a:lnTo>
                      <a:pt x="428" y="298"/>
                    </a:lnTo>
                    <a:lnTo>
                      <a:pt x="428" y="298"/>
                    </a:lnTo>
                    <a:lnTo>
                      <a:pt x="428" y="298"/>
                    </a:lnTo>
                    <a:lnTo>
                      <a:pt x="428" y="290"/>
                    </a:lnTo>
                    <a:lnTo>
                      <a:pt x="436" y="290"/>
                    </a:lnTo>
                    <a:lnTo>
                      <a:pt x="436" y="290"/>
                    </a:lnTo>
                    <a:lnTo>
                      <a:pt x="436" y="298"/>
                    </a:lnTo>
                    <a:lnTo>
                      <a:pt x="436" y="298"/>
                    </a:lnTo>
                    <a:lnTo>
                      <a:pt x="436" y="298"/>
                    </a:lnTo>
                    <a:lnTo>
                      <a:pt x="436" y="298"/>
                    </a:lnTo>
                    <a:lnTo>
                      <a:pt x="436" y="298"/>
                    </a:lnTo>
                    <a:lnTo>
                      <a:pt x="436" y="298"/>
                    </a:lnTo>
                    <a:lnTo>
                      <a:pt x="436" y="298"/>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15"/>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28" y="323"/>
                    </a:lnTo>
                    <a:lnTo>
                      <a:pt x="436" y="323"/>
                    </a:lnTo>
                    <a:lnTo>
                      <a:pt x="428" y="323"/>
                    </a:lnTo>
                    <a:lnTo>
                      <a:pt x="428" y="323"/>
                    </a:lnTo>
                    <a:lnTo>
                      <a:pt x="428" y="323"/>
                    </a:lnTo>
                    <a:lnTo>
                      <a:pt x="428" y="323"/>
                    </a:lnTo>
                    <a:lnTo>
                      <a:pt x="428" y="323"/>
                    </a:lnTo>
                    <a:lnTo>
                      <a:pt x="428" y="323"/>
                    </a:lnTo>
                    <a:lnTo>
                      <a:pt x="420" y="315"/>
                    </a:lnTo>
                    <a:lnTo>
                      <a:pt x="420" y="315"/>
                    </a:lnTo>
                    <a:lnTo>
                      <a:pt x="420" y="315"/>
                    </a:lnTo>
                    <a:lnTo>
                      <a:pt x="420" y="315"/>
                    </a:lnTo>
                    <a:lnTo>
                      <a:pt x="420" y="315"/>
                    </a:lnTo>
                    <a:lnTo>
                      <a:pt x="420" y="315"/>
                    </a:lnTo>
                    <a:lnTo>
                      <a:pt x="420" y="315"/>
                    </a:lnTo>
                    <a:lnTo>
                      <a:pt x="420" y="315"/>
                    </a:lnTo>
                    <a:lnTo>
                      <a:pt x="420"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11" y="315"/>
                    </a:lnTo>
                    <a:lnTo>
                      <a:pt x="411"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36" y="331"/>
                    </a:lnTo>
                    <a:lnTo>
                      <a:pt x="436" y="331"/>
                    </a:lnTo>
                    <a:lnTo>
                      <a:pt x="436" y="331"/>
                    </a:lnTo>
                    <a:lnTo>
                      <a:pt x="436" y="331"/>
                    </a:lnTo>
                    <a:lnTo>
                      <a:pt x="436" y="331"/>
                    </a:lnTo>
                    <a:lnTo>
                      <a:pt x="436" y="331"/>
                    </a:lnTo>
                    <a:lnTo>
                      <a:pt x="436" y="331"/>
                    </a:lnTo>
                    <a:lnTo>
                      <a:pt x="436" y="331"/>
                    </a:lnTo>
                    <a:lnTo>
                      <a:pt x="436" y="331"/>
                    </a:lnTo>
                    <a:lnTo>
                      <a:pt x="444" y="323"/>
                    </a:lnTo>
                    <a:lnTo>
                      <a:pt x="444" y="323"/>
                    </a:lnTo>
                    <a:lnTo>
                      <a:pt x="444" y="323"/>
                    </a:lnTo>
                    <a:lnTo>
                      <a:pt x="444" y="323"/>
                    </a:lnTo>
                    <a:lnTo>
                      <a:pt x="444" y="323"/>
                    </a:lnTo>
                    <a:lnTo>
                      <a:pt x="452" y="323"/>
                    </a:lnTo>
                    <a:lnTo>
                      <a:pt x="452" y="323"/>
                    </a:lnTo>
                    <a:lnTo>
                      <a:pt x="444" y="323"/>
                    </a:lnTo>
                    <a:lnTo>
                      <a:pt x="444" y="323"/>
                    </a:lnTo>
                    <a:lnTo>
                      <a:pt x="452" y="323"/>
                    </a:lnTo>
                    <a:lnTo>
                      <a:pt x="452" y="323"/>
                    </a:lnTo>
                    <a:lnTo>
                      <a:pt x="444" y="323"/>
                    </a:lnTo>
                    <a:lnTo>
                      <a:pt x="444" y="323"/>
                    </a:lnTo>
                    <a:lnTo>
                      <a:pt x="444" y="323"/>
                    </a:lnTo>
                    <a:lnTo>
                      <a:pt x="444" y="323"/>
                    </a:lnTo>
                    <a:lnTo>
                      <a:pt x="452" y="323"/>
                    </a:lnTo>
                    <a:lnTo>
                      <a:pt x="444" y="323"/>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9"/>
                    </a:lnTo>
                    <a:lnTo>
                      <a:pt x="452" y="331"/>
                    </a:lnTo>
                    <a:lnTo>
                      <a:pt x="452" y="339"/>
                    </a:lnTo>
                    <a:lnTo>
                      <a:pt x="452" y="339"/>
                    </a:lnTo>
                    <a:lnTo>
                      <a:pt x="452" y="339"/>
                    </a:lnTo>
                    <a:lnTo>
                      <a:pt x="452" y="339"/>
                    </a:lnTo>
                    <a:lnTo>
                      <a:pt x="452" y="339"/>
                    </a:lnTo>
                    <a:lnTo>
                      <a:pt x="452" y="339"/>
                    </a:lnTo>
                    <a:lnTo>
                      <a:pt x="452" y="339"/>
                    </a:lnTo>
                    <a:lnTo>
                      <a:pt x="452" y="339"/>
                    </a:lnTo>
                    <a:lnTo>
                      <a:pt x="452" y="339"/>
                    </a:lnTo>
                    <a:lnTo>
                      <a:pt x="452" y="339"/>
                    </a:lnTo>
                    <a:lnTo>
                      <a:pt x="460" y="339"/>
                    </a:lnTo>
                    <a:lnTo>
                      <a:pt x="460" y="339"/>
                    </a:lnTo>
                    <a:lnTo>
                      <a:pt x="460" y="339"/>
                    </a:lnTo>
                    <a:lnTo>
                      <a:pt x="460" y="339"/>
                    </a:lnTo>
                    <a:lnTo>
                      <a:pt x="452" y="347"/>
                    </a:lnTo>
                    <a:lnTo>
                      <a:pt x="452" y="347"/>
                    </a:lnTo>
                    <a:lnTo>
                      <a:pt x="452" y="355"/>
                    </a:lnTo>
                    <a:lnTo>
                      <a:pt x="452" y="355"/>
                    </a:lnTo>
                    <a:lnTo>
                      <a:pt x="452" y="355"/>
                    </a:lnTo>
                    <a:lnTo>
                      <a:pt x="452" y="355"/>
                    </a:lnTo>
                    <a:lnTo>
                      <a:pt x="452" y="355"/>
                    </a:lnTo>
                    <a:lnTo>
                      <a:pt x="452" y="355"/>
                    </a:lnTo>
                    <a:lnTo>
                      <a:pt x="444" y="363"/>
                    </a:lnTo>
                    <a:lnTo>
                      <a:pt x="444" y="363"/>
                    </a:lnTo>
                    <a:lnTo>
                      <a:pt x="444" y="363"/>
                    </a:lnTo>
                    <a:lnTo>
                      <a:pt x="444" y="363"/>
                    </a:lnTo>
                    <a:lnTo>
                      <a:pt x="452" y="371"/>
                    </a:lnTo>
                    <a:lnTo>
                      <a:pt x="452" y="371"/>
                    </a:lnTo>
                    <a:lnTo>
                      <a:pt x="452" y="371"/>
                    </a:lnTo>
                    <a:lnTo>
                      <a:pt x="452" y="371"/>
                    </a:lnTo>
                    <a:lnTo>
                      <a:pt x="444" y="371"/>
                    </a:lnTo>
                    <a:lnTo>
                      <a:pt x="444" y="371"/>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36" y="379"/>
                    </a:lnTo>
                    <a:lnTo>
                      <a:pt x="436" y="379"/>
                    </a:lnTo>
                    <a:lnTo>
                      <a:pt x="444" y="379"/>
                    </a:lnTo>
                    <a:lnTo>
                      <a:pt x="444" y="379"/>
                    </a:lnTo>
                    <a:lnTo>
                      <a:pt x="444" y="379"/>
                    </a:lnTo>
                    <a:lnTo>
                      <a:pt x="444" y="387"/>
                    </a:lnTo>
                    <a:lnTo>
                      <a:pt x="444" y="387"/>
                    </a:lnTo>
                    <a:lnTo>
                      <a:pt x="444" y="387"/>
                    </a:lnTo>
                    <a:lnTo>
                      <a:pt x="444" y="387"/>
                    </a:lnTo>
                    <a:lnTo>
                      <a:pt x="444" y="387"/>
                    </a:lnTo>
                    <a:lnTo>
                      <a:pt x="444" y="387"/>
                    </a:lnTo>
                    <a:lnTo>
                      <a:pt x="444" y="395"/>
                    </a:lnTo>
                    <a:lnTo>
                      <a:pt x="444" y="395"/>
                    </a:lnTo>
                    <a:lnTo>
                      <a:pt x="444" y="395"/>
                    </a:lnTo>
                    <a:lnTo>
                      <a:pt x="444" y="395"/>
                    </a:lnTo>
                    <a:lnTo>
                      <a:pt x="436" y="395"/>
                    </a:lnTo>
                    <a:lnTo>
                      <a:pt x="436" y="395"/>
                    </a:lnTo>
                    <a:lnTo>
                      <a:pt x="436" y="395"/>
                    </a:lnTo>
                    <a:lnTo>
                      <a:pt x="436" y="395"/>
                    </a:lnTo>
                    <a:lnTo>
                      <a:pt x="436" y="395"/>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36" y="395"/>
                    </a:lnTo>
                    <a:lnTo>
                      <a:pt x="436" y="395"/>
                    </a:lnTo>
                    <a:lnTo>
                      <a:pt x="428" y="395"/>
                    </a:lnTo>
                    <a:lnTo>
                      <a:pt x="428" y="395"/>
                    </a:lnTo>
                    <a:lnTo>
                      <a:pt x="428" y="395"/>
                    </a:lnTo>
                    <a:lnTo>
                      <a:pt x="428" y="395"/>
                    </a:lnTo>
                    <a:lnTo>
                      <a:pt x="428" y="395"/>
                    </a:lnTo>
                    <a:lnTo>
                      <a:pt x="428" y="387"/>
                    </a:lnTo>
                    <a:lnTo>
                      <a:pt x="420" y="387"/>
                    </a:lnTo>
                    <a:lnTo>
                      <a:pt x="420" y="387"/>
                    </a:lnTo>
                    <a:lnTo>
                      <a:pt x="420" y="387"/>
                    </a:lnTo>
                    <a:lnTo>
                      <a:pt x="420" y="387"/>
                    </a:lnTo>
                    <a:lnTo>
                      <a:pt x="420" y="395"/>
                    </a:lnTo>
                    <a:lnTo>
                      <a:pt x="420" y="395"/>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79"/>
                    </a:lnTo>
                    <a:lnTo>
                      <a:pt x="420" y="379"/>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71"/>
                    </a:lnTo>
                    <a:lnTo>
                      <a:pt x="428" y="371"/>
                    </a:lnTo>
                    <a:lnTo>
                      <a:pt x="428" y="371"/>
                    </a:lnTo>
                    <a:lnTo>
                      <a:pt x="428" y="371"/>
                    </a:lnTo>
                    <a:lnTo>
                      <a:pt x="428" y="371"/>
                    </a:lnTo>
                    <a:lnTo>
                      <a:pt x="428" y="371"/>
                    </a:lnTo>
                    <a:lnTo>
                      <a:pt x="420" y="371"/>
                    </a:lnTo>
                    <a:lnTo>
                      <a:pt x="420" y="371"/>
                    </a:lnTo>
                    <a:lnTo>
                      <a:pt x="420" y="371"/>
                    </a:lnTo>
                    <a:lnTo>
                      <a:pt x="420" y="371"/>
                    </a:lnTo>
                    <a:lnTo>
                      <a:pt x="420" y="371"/>
                    </a:lnTo>
                    <a:lnTo>
                      <a:pt x="420"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87"/>
                    </a:lnTo>
                    <a:lnTo>
                      <a:pt x="411" y="387"/>
                    </a:lnTo>
                    <a:lnTo>
                      <a:pt x="403" y="387"/>
                    </a:lnTo>
                    <a:lnTo>
                      <a:pt x="403" y="387"/>
                    </a:lnTo>
                    <a:lnTo>
                      <a:pt x="403" y="387"/>
                    </a:lnTo>
                    <a:lnTo>
                      <a:pt x="403" y="387"/>
                    </a:lnTo>
                    <a:lnTo>
                      <a:pt x="403" y="387"/>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11"/>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11"/>
                    </a:lnTo>
                    <a:lnTo>
                      <a:pt x="403" y="411"/>
                    </a:lnTo>
                    <a:lnTo>
                      <a:pt x="403" y="411"/>
                    </a:lnTo>
                    <a:lnTo>
                      <a:pt x="403" y="411"/>
                    </a:lnTo>
                    <a:lnTo>
                      <a:pt x="403" y="411"/>
                    </a:lnTo>
                    <a:lnTo>
                      <a:pt x="403" y="411"/>
                    </a:lnTo>
                    <a:lnTo>
                      <a:pt x="411" y="411"/>
                    </a:lnTo>
                    <a:lnTo>
                      <a:pt x="411" y="411"/>
                    </a:lnTo>
                    <a:lnTo>
                      <a:pt x="411" y="411"/>
                    </a:lnTo>
                    <a:lnTo>
                      <a:pt x="411" y="411"/>
                    </a:lnTo>
                    <a:lnTo>
                      <a:pt x="411" y="411"/>
                    </a:lnTo>
                    <a:lnTo>
                      <a:pt x="411" y="411"/>
                    </a:lnTo>
                    <a:lnTo>
                      <a:pt x="403" y="411"/>
                    </a:lnTo>
                    <a:lnTo>
                      <a:pt x="403" y="411"/>
                    </a:lnTo>
                    <a:lnTo>
                      <a:pt x="403" y="411"/>
                    </a:lnTo>
                    <a:lnTo>
                      <a:pt x="403" y="411"/>
                    </a:lnTo>
                    <a:lnTo>
                      <a:pt x="403" y="411"/>
                    </a:lnTo>
                    <a:lnTo>
                      <a:pt x="403" y="411"/>
                    </a:lnTo>
                    <a:lnTo>
                      <a:pt x="403" y="419"/>
                    </a:lnTo>
                    <a:lnTo>
                      <a:pt x="403" y="419"/>
                    </a:lnTo>
                    <a:lnTo>
                      <a:pt x="403" y="411"/>
                    </a:lnTo>
                    <a:lnTo>
                      <a:pt x="403" y="411"/>
                    </a:lnTo>
                    <a:lnTo>
                      <a:pt x="403" y="411"/>
                    </a:lnTo>
                    <a:lnTo>
                      <a:pt x="403" y="411"/>
                    </a:lnTo>
                    <a:lnTo>
                      <a:pt x="403" y="411"/>
                    </a:lnTo>
                    <a:lnTo>
                      <a:pt x="403" y="411"/>
                    </a:lnTo>
                    <a:lnTo>
                      <a:pt x="403" y="411"/>
                    </a:lnTo>
                    <a:lnTo>
                      <a:pt x="395" y="411"/>
                    </a:lnTo>
                    <a:lnTo>
                      <a:pt x="395" y="411"/>
                    </a:lnTo>
                    <a:lnTo>
                      <a:pt x="395" y="411"/>
                    </a:lnTo>
                    <a:lnTo>
                      <a:pt x="395" y="403"/>
                    </a:lnTo>
                    <a:lnTo>
                      <a:pt x="395" y="403"/>
                    </a:lnTo>
                    <a:lnTo>
                      <a:pt x="395" y="403"/>
                    </a:lnTo>
                    <a:lnTo>
                      <a:pt x="395" y="403"/>
                    </a:lnTo>
                    <a:lnTo>
                      <a:pt x="395" y="403"/>
                    </a:lnTo>
                    <a:lnTo>
                      <a:pt x="395" y="403"/>
                    </a:lnTo>
                    <a:lnTo>
                      <a:pt x="395" y="403"/>
                    </a:lnTo>
                    <a:lnTo>
                      <a:pt x="395" y="403"/>
                    </a:lnTo>
                    <a:lnTo>
                      <a:pt x="395" y="403"/>
                    </a:lnTo>
                    <a:lnTo>
                      <a:pt x="387" y="403"/>
                    </a:lnTo>
                    <a:lnTo>
                      <a:pt x="387" y="403"/>
                    </a:lnTo>
                    <a:lnTo>
                      <a:pt x="387" y="403"/>
                    </a:lnTo>
                    <a:lnTo>
                      <a:pt x="387" y="403"/>
                    </a:lnTo>
                    <a:lnTo>
                      <a:pt x="387" y="395"/>
                    </a:lnTo>
                    <a:lnTo>
                      <a:pt x="387" y="395"/>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79"/>
                    </a:lnTo>
                    <a:lnTo>
                      <a:pt x="395" y="379"/>
                    </a:lnTo>
                    <a:lnTo>
                      <a:pt x="395" y="379"/>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63"/>
                    </a:lnTo>
                    <a:lnTo>
                      <a:pt x="395" y="363"/>
                    </a:lnTo>
                    <a:lnTo>
                      <a:pt x="395" y="363"/>
                    </a:lnTo>
                    <a:lnTo>
                      <a:pt x="395" y="363"/>
                    </a:lnTo>
                    <a:lnTo>
                      <a:pt x="387" y="363"/>
                    </a:lnTo>
                    <a:lnTo>
                      <a:pt x="395" y="363"/>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1"/>
                    </a:lnTo>
                    <a:lnTo>
                      <a:pt x="387" y="371"/>
                    </a:lnTo>
                    <a:lnTo>
                      <a:pt x="387" y="371"/>
                    </a:lnTo>
                    <a:lnTo>
                      <a:pt x="387" y="371"/>
                    </a:lnTo>
                    <a:lnTo>
                      <a:pt x="395" y="371"/>
                    </a:lnTo>
                    <a:lnTo>
                      <a:pt x="395" y="371"/>
                    </a:lnTo>
                    <a:lnTo>
                      <a:pt x="387" y="371"/>
                    </a:lnTo>
                    <a:lnTo>
                      <a:pt x="387" y="379"/>
                    </a:lnTo>
                    <a:lnTo>
                      <a:pt x="387" y="379"/>
                    </a:lnTo>
                    <a:lnTo>
                      <a:pt x="387" y="379"/>
                    </a:lnTo>
                    <a:lnTo>
                      <a:pt x="387" y="379"/>
                    </a:lnTo>
                    <a:lnTo>
                      <a:pt x="387" y="379"/>
                    </a:lnTo>
                    <a:lnTo>
                      <a:pt x="387" y="379"/>
                    </a:lnTo>
                    <a:lnTo>
                      <a:pt x="387" y="379"/>
                    </a:lnTo>
                    <a:lnTo>
                      <a:pt x="387" y="379"/>
                    </a:lnTo>
                    <a:lnTo>
                      <a:pt x="387" y="379"/>
                    </a:lnTo>
                    <a:lnTo>
                      <a:pt x="387" y="387"/>
                    </a:lnTo>
                    <a:lnTo>
                      <a:pt x="387" y="387"/>
                    </a:lnTo>
                    <a:lnTo>
                      <a:pt x="379" y="387"/>
                    </a:lnTo>
                    <a:lnTo>
                      <a:pt x="379" y="387"/>
                    </a:lnTo>
                    <a:lnTo>
                      <a:pt x="379" y="387"/>
                    </a:lnTo>
                    <a:lnTo>
                      <a:pt x="379" y="387"/>
                    </a:lnTo>
                    <a:lnTo>
                      <a:pt x="379" y="387"/>
                    </a:lnTo>
                    <a:lnTo>
                      <a:pt x="379" y="387"/>
                    </a:lnTo>
                    <a:lnTo>
                      <a:pt x="379" y="387"/>
                    </a:lnTo>
                    <a:lnTo>
                      <a:pt x="379" y="387"/>
                    </a:lnTo>
                    <a:lnTo>
                      <a:pt x="379" y="387"/>
                    </a:lnTo>
                    <a:lnTo>
                      <a:pt x="371" y="387"/>
                    </a:lnTo>
                    <a:lnTo>
                      <a:pt x="371" y="387"/>
                    </a:lnTo>
                    <a:lnTo>
                      <a:pt x="371" y="387"/>
                    </a:lnTo>
                    <a:lnTo>
                      <a:pt x="371" y="387"/>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403"/>
                    </a:lnTo>
                    <a:lnTo>
                      <a:pt x="371" y="403"/>
                    </a:lnTo>
                    <a:lnTo>
                      <a:pt x="371" y="403"/>
                    </a:lnTo>
                    <a:lnTo>
                      <a:pt x="371" y="403"/>
                    </a:lnTo>
                    <a:lnTo>
                      <a:pt x="371" y="403"/>
                    </a:lnTo>
                    <a:lnTo>
                      <a:pt x="371" y="403"/>
                    </a:lnTo>
                    <a:lnTo>
                      <a:pt x="371" y="411"/>
                    </a:lnTo>
                    <a:lnTo>
                      <a:pt x="371" y="411"/>
                    </a:lnTo>
                    <a:lnTo>
                      <a:pt x="371"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03"/>
                    </a:lnTo>
                    <a:lnTo>
                      <a:pt x="355" y="403"/>
                    </a:lnTo>
                    <a:lnTo>
                      <a:pt x="347" y="403"/>
                    </a:lnTo>
                    <a:lnTo>
                      <a:pt x="347" y="403"/>
                    </a:lnTo>
                    <a:lnTo>
                      <a:pt x="347" y="411"/>
                    </a:lnTo>
                    <a:lnTo>
                      <a:pt x="347" y="411"/>
                    </a:lnTo>
                    <a:lnTo>
                      <a:pt x="339" y="411"/>
                    </a:lnTo>
                    <a:lnTo>
                      <a:pt x="339" y="411"/>
                    </a:lnTo>
                    <a:lnTo>
                      <a:pt x="339" y="411"/>
                    </a:lnTo>
                    <a:lnTo>
                      <a:pt x="339" y="403"/>
                    </a:lnTo>
                    <a:lnTo>
                      <a:pt x="339" y="403"/>
                    </a:lnTo>
                    <a:lnTo>
                      <a:pt x="339" y="403"/>
                    </a:lnTo>
                    <a:lnTo>
                      <a:pt x="339" y="403"/>
                    </a:lnTo>
                    <a:lnTo>
                      <a:pt x="339" y="403"/>
                    </a:lnTo>
                    <a:lnTo>
                      <a:pt x="347" y="403"/>
                    </a:lnTo>
                    <a:lnTo>
                      <a:pt x="347" y="403"/>
                    </a:lnTo>
                    <a:lnTo>
                      <a:pt x="347" y="403"/>
                    </a:lnTo>
                    <a:lnTo>
                      <a:pt x="347" y="403"/>
                    </a:lnTo>
                    <a:lnTo>
                      <a:pt x="347" y="403"/>
                    </a:lnTo>
                    <a:lnTo>
                      <a:pt x="347" y="403"/>
                    </a:lnTo>
                    <a:lnTo>
                      <a:pt x="347" y="395"/>
                    </a:lnTo>
                    <a:lnTo>
                      <a:pt x="347" y="403"/>
                    </a:lnTo>
                    <a:lnTo>
                      <a:pt x="347" y="395"/>
                    </a:lnTo>
                    <a:lnTo>
                      <a:pt x="347" y="395"/>
                    </a:lnTo>
                    <a:lnTo>
                      <a:pt x="347" y="403"/>
                    </a:lnTo>
                    <a:lnTo>
                      <a:pt x="347" y="403"/>
                    </a:lnTo>
                    <a:lnTo>
                      <a:pt x="339" y="403"/>
                    </a:lnTo>
                    <a:lnTo>
                      <a:pt x="339" y="403"/>
                    </a:lnTo>
                    <a:lnTo>
                      <a:pt x="339" y="403"/>
                    </a:lnTo>
                    <a:lnTo>
                      <a:pt x="339" y="403"/>
                    </a:lnTo>
                    <a:lnTo>
                      <a:pt x="339" y="411"/>
                    </a:lnTo>
                    <a:lnTo>
                      <a:pt x="339" y="403"/>
                    </a:lnTo>
                    <a:lnTo>
                      <a:pt x="339" y="403"/>
                    </a:lnTo>
                    <a:lnTo>
                      <a:pt x="339" y="403"/>
                    </a:lnTo>
                    <a:lnTo>
                      <a:pt x="339" y="403"/>
                    </a:lnTo>
                    <a:lnTo>
                      <a:pt x="339" y="403"/>
                    </a:lnTo>
                    <a:lnTo>
                      <a:pt x="347" y="411"/>
                    </a:lnTo>
                    <a:lnTo>
                      <a:pt x="347" y="411"/>
                    </a:lnTo>
                    <a:lnTo>
                      <a:pt x="347" y="403"/>
                    </a:lnTo>
                    <a:lnTo>
                      <a:pt x="355" y="403"/>
                    </a:lnTo>
                    <a:lnTo>
                      <a:pt x="355" y="403"/>
                    </a:lnTo>
                    <a:lnTo>
                      <a:pt x="355" y="403"/>
                    </a:lnTo>
                    <a:lnTo>
                      <a:pt x="355" y="411"/>
                    </a:lnTo>
                    <a:lnTo>
                      <a:pt x="355" y="411"/>
                    </a:lnTo>
                    <a:lnTo>
                      <a:pt x="355" y="411"/>
                    </a:lnTo>
                    <a:lnTo>
                      <a:pt x="355" y="411"/>
                    </a:lnTo>
                    <a:lnTo>
                      <a:pt x="363" y="411"/>
                    </a:lnTo>
                    <a:lnTo>
                      <a:pt x="363" y="411"/>
                    </a:lnTo>
                    <a:lnTo>
                      <a:pt x="363" y="411"/>
                    </a:lnTo>
                    <a:lnTo>
                      <a:pt x="363" y="411"/>
                    </a:lnTo>
                    <a:lnTo>
                      <a:pt x="363" y="411"/>
                    </a:lnTo>
                    <a:lnTo>
                      <a:pt x="363" y="411"/>
                    </a:lnTo>
                    <a:lnTo>
                      <a:pt x="371" y="411"/>
                    </a:lnTo>
                    <a:lnTo>
                      <a:pt x="371" y="411"/>
                    </a:lnTo>
                    <a:lnTo>
                      <a:pt x="363" y="411"/>
                    </a:lnTo>
                    <a:lnTo>
                      <a:pt x="363" y="411"/>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47" y="419"/>
                    </a:lnTo>
                    <a:lnTo>
                      <a:pt x="347" y="419"/>
                    </a:lnTo>
                    <a:lnTo>
                      <a:pt x="347" y="419"/>
                    </a:lnTo>
                    <a:lnTo>
                      <a:pt x="339" y="419"/>
                    </a:lnTo>
                    <a:lnTo>
                      <a:pt x="339" y="428"/>
                    </a:lnTo>
                    <a:lnTo>
                      <a:pt x="339" y="419"/>
                    </a:lnTo>
                    <a:lnTo>
                      <a:pt x="339" y="419"/>
                    </a:lnTo>
                    <a:lnTo>
                      <a:pt x="339" y="419"/>
                    </a:lnTo>
                    <a:lnTo>
                      <a:pt x="347" y="419"/>
                    </a:lnTo>
                    <a:lnTo>
                      <a:pt x="347" y="419"/>
                    </a:lnTo>
                    <a:lnTo>
                      <a:pt x="347" y="419"/>
                    </a:lnTo>
                    <a:lnTo>
                      <a:pt x="347" y="419"/>
                    </a:lnTo>
                    <a:lnTo>
                      <a:pt x="347" y="419"/>
                    </a:lnTo>
                    <a:lnTo>
                      <a:pt x="347" y="419"/>
                    </a:lnTo>
                    <a:lnTo>
                      <a:pt x="355" y="419"/>
                    </a:lnTo>
                    <a:lnTo>
                      <a:pt x="355" y="419"/>
                    </a:lnTo>
                    <a:lnTo>
                      <a:pt x="355" y="419"/>
                    </a:lnTo>
                    <a:lnTo>
                      <a:pt x="355" y="419"/>
                    </a:lnTo>
                    <a:lnTo>
                      <a:pt x="355" y="419"/>
                    </a:lnTo>
                    <a:lnTo>
                      <a:pt x="347" y="419"/>
                    </a:lnTo>
                    <a:lnTo>
                      <a:pt x="347" y="419"/>
                    </a:lnTo>
                    <a:lnTo>
                      <a:pt x="355" y="428"/>
                    </a:lnTo>
                    <a:lnTo>
                      <a:pt x="355"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55" y="428"/>
                    </a:lnTo>
                    <a:lnTo>
                      <a:pt x="355" y="428"/>
                    </a:lnTo>
                    <a:lnTo>
                      <a:pt x="355" y="428"/>
                    </a:lnTo>
                    <a:lnTo>
                      <a:pt x="355" y="428"/>
                    </a:lnTo>
                    <a:lnTo>
                      <a:pt x="355" y="419"/>
                    </a:lnTo>
                    <a:lnTo>
                      <a:pt x="355" y="419"/>
                    </a:lnTo>
                    <a:lnTo>
                      <a:pt x="355" y="419"/>
                    </a:lnTo>
                    <a:lnTo>
                      <a:pt x="355" y="419"/>
                    </a:lnTo>
                    <a:lnTo>
                      <a:pt x="355" y="419"/>
                    </a:lnTo>
                    <a:lnTo>
                      <a:pt x="355" y="419"/>
                    </a:lnTo>
                    <a:lnTo>
                      <a:pt x="355" y="419"/>
                    </a:lnTo>
                    <a:lnTo>
                      <a:pt x="363" y="419"/>
                    </a:lnTo>
                    <a:lnTo>
                      <a:pt x="363" y="419"/>
                    </a:lnTo>
                    <a:lnTo>
                      <a:pt x="363" y="419"/>
                    </a:lnTo>
                    <a:lnTo>
                      <a:pt x="363" y="419"/>
                    </a:lnTo>
                    <a:lnTo>
                      <a:pt x="355" y="419"/>
                    </a:lnTo>
                    <a:lnTo>
                      <a:pt x="355" y="419"/>
                    </a:lnTo>
                    <a:lnTo>
                      <a:pt x="355" y="419"/>
                    </a:lnTo>
                    <a:lnTo>
                      <a:pt x="363" y="419"/>
                    </a:lnTo>
                    <a:lnTo>
                      <a:pt x="363" y="419"/>
                    </a:lnTo>
                    <a:lnTo>
                      <a:pt x="363" y="419"/>
                    </a:lnTo>
                    <a:lnTo>
                      <a:pt x="363" y="419"/>
                    </a:lnTo>
                    <a:lnTo>
                      <a:pt x="363" y="419"/>
                    </a:lnTo>
                    <a:lnTo>
                      <a:pt x="363" y="419"/>
                    </a:lnTo>
                    <a:lnTo>
                      <a:pt x="363" y="411"/>
                    </a:lnTo>
                    <a:lnTo>
                      <a:pt x="363" y="411"/>
                    </a:lnTo>
                    <a:lnTo>
                      <a:pt x="363" y="411"/>
                    </a:lnTo>
                    <a:lnTo>
                      <a:pt x="363" y="411"/>
                    </a:lnTo>
                    <a:lnTo>
                      <a:pt x="363" y="411"/>
                    </a:lnTo>
                    <a:lnTo>
                      <a:pt x="363" y="411"/>
                    </a:lnTo>
                    <a:lnTo>
                      <a:pt x="371" y="411"/>
                    </a:lnTo>
                    <a:lnTo>
                      <a:pt x="371" y="411"/>
                    </a:lnTo>
                    <a:lnTo>
                      <a:pt x="371" y="411"/>
                    </a:lnTo>
                    <a:lnTo>
                      <a:pt x="371" y="411"/>
                    </a:lnTo>
                    <a:lnTo>
                      <a:pt x="371" y="411"/>
                    </a:lnTo>
                    <a:lnTo>
                      <a:pt x="371" y="411"/>
                    </a:lnTo>
                    <a:lnTo>
                      <a:pt x="371" y="411"/>
                    </a:lnTo>
                    <a:lnTo>
                      <a:pt x="371" y="411"/>
                    </a:lnTo>
                    <a:lnTo>
                      <a:pt x="371" y="419"/>
                    </a:lnTo>
                    <a:lnTo>
                      <a:pt x="371" y="419"/>
                    </a:lnTo>
                    <a:lnTo>
                      <a:pt x="371" y="419"/>
                    </a:lnTo>
                    <a:lnTo>
                      <a:pt x="371" y="419"/>
                    </a:lnTo>
                    <a:lnTo>
                      <a:pt x="363" y="419"/>
                    </a:lnTo>
                    <a:lnTo>
                      <a:pt x="363" y="419"/>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55" y="428"/>
                    </a:lnTo>
                    <a:lnTo>
                      <a:pt x="355" y="428"/>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63" y="436"/>
                    </a:lnTo>
                    <a:lnTo>
                      <a:pt x="363" y="436"/>
                    </a:lnTo>
                    <a:lnTo>
                      <a:pt x="363" y="428"/>
                    </a:lnTo>
                    <a:lnTo>
                      <a:pt x="363" y="428"/>
                    </a:lnTo>
                    <a:lnTo>
                      <a:pt x="363" y="436"/>
                    </a:lnTo>
                    <a:lnTo>
                      <a:pt x="363" y="436"/>
                    </a:lnTo>
                    <a:lnTo>
                      <a:pt x="363" y="428"/>
                    </a:lnTo>
                    <a:lnTo>
                      <a:pt x="363" y="436"/>
                    </a:lnTo>
                    <a:lnTo>
                      <a:pt x="363" y="428"/>
                    </a:lnTo>
                    <a:lnTo>
                      <a:pt x="363" y="428"/>
                    </a:lnTo>
                    <a:lnTo>
                      <a:pt x="363" y="428"/>
                    </a:lnTo>
                    <a:lnTo>
                      <a:pt x="363" y="428"/>
                    </a:lnTo>
                    <a:lnTo>
                      <a:pt x="371" y="428"/>
                    </a:lnTo>
                    <a:lnTo>
                      <a:pt x="371" y="428"/>
                    </a:lnTo>
                    <a:lnTo>
                      <a:pt x="363" y="428"/>
                    </a:lnTo>
                    <a:lnTo>
                      <a:pt x="363" y="428"/>
                    </a:lnTo>
                    <a:lnTo>
                      <a:pt x="363" y="428"/>
                    </a:lnTo>
                    <a:lnTo>
                      <a:pt x="363" y="428"/>
                    </a:lnTo>
                    <a:lnTo>
                      <a:pt x="371" y="419"/>
                    </a:lnTo>
                    <a:lnTo>
                      <a:pt x="371" y="419"/>
                    </a:lnTo>
                    <a:lnTo>
                      <a:pt x="371" y="419"/>
                    </a:lnTo>
                    <a:lnTo>
                      <a:pt x="371" y="419"/>
                    </a:lnTo>
                    <a:lnTo>
                      <a:pt x="371" y="419"/>
                    </a:lnTo>
                    <a:lnTo>
                      <a:pt x="371" y="428"/>
                    </a:lnTo>
                    <a:lnTo>
                      <a:pt x="371" y="428"/>
                    </a:lnTo>
                    <a:lnTo>
                      <a:pt x="371" y="428"/>
                    </a:lnTo>
                    <a:lnTo>
                      <a:pt x="371" y="428"/>
                    </a:lnTo>
                    <a:lnTo>
                      <a:pt x="371" y="428"/>
                    </a:lnTo>
                    <a:lnTo>
                      <a:pt x="371" y="428"/>
                    </a:lnTo>
                    <a:lnTo>
                      <a:pt x="371" y="428"/>
                    </a:lnTo>
                    <a:lnTo>
                      <a:pt x="371" y="428"/>
                    </a:lnTo>
                    <a:lnTo>
                      <a:pt x="371" y="428"/>
                    </a:lnTo>
                    <a:lnTo>
                      <a:pt x="371" y="436"/>
                    </a:lnTo>
                    <a:lnTo>
                      <a:pt x="371" y="436"/>
                    </a:lnTo>
                    <a:lnTo>
                      <a:pt x="371" y="436"/>
                    </a:lnTo>
                    <a:lnTo>
                      <a:pt x="371" y="436"/>
                    </a:lnTo>
                    <a:lnTo>
                      <a:pt x="371" y="436"/>
                    </a:lnTo>
                    <a:lnTo>
                      <a:pt x="371" y="436"/>
                    </a:lnTo>
                    <a:lnTo>
                      <a:pt x="371" y="444"/>
                    </a:lnTo>
                    <a:lnTo>
                      <a:pt x="371" y="444"/>
                    </a:lnTo>
                    <a:lnTo>
                      <a:pt x="371" y="444"/>
                    </a:lnTo>
                    <a:lnTo>
                      <a:pt x="371" y="444"/>
                    </a:lnTo>
                    <a:lnTo>
                      <a:pt x="371" y="444"/>
                    </a:lnTo>
                    <a:lnTo>
                      <a:pt x="371" y="444"/>
                    </a:lnTo>
                    <a:lnTo>
                      <a:pt x="371" y="452"/>
                    </a:lnTo>
                    <a:lnTo>
                      <a:pt x="371"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44"/>
                    </a:lnTo>
                    <a:lnTo>
                      <a:pt x="379" y="444"/>
                    </a:lnTo>
                    <a:lnTo>
                      <a:pt x="379" y="444"/>
                    </a:lnTo>
                    <a:lnTo>
                      <a:pt x="379" y="444"/>
                    </a:lnTo>
                    <a:lnTo>
                      <a:pt x="379" y="444"/>
                    </a:lnTo>
                    <a:lnTo>
                      <a:pt x="379" y="444"/>
                    </a:lnTo>
                    <a:lnTo>
                      <a:pt x="379" y="444"/>
                    </a:lnTo>
                    <a:lnTo>
                      <a:pt x="379" y="444"/>
                    </a:lnTo>
                    <a:lnTo>
                      <a:pt x="379" y="444"/>
                    </a:lnTo>
                    <a:lnTo>
                      <a:pt x="379" y="436"/>
                    </a:lnTo>
                    <a:lnTo>
                      <a:pt x="379" y="436"/>
                    </a:lnTo>
                    <a:lnTo>
                      <a:pt x="379" y="436"/>
                    </a:lnTo>
                    <a:lnTo>
                      <a:pt x="379" y="436"/>
                    </a:lnTo>
                    <a:lnTo>
                      <a:pt x="371" y="436"/>
                    </a:lnTo>
                    <a:lnTo>
                      <a:pt x="371" y="436"/>
                    </a:lnTo>
                    <a:lnTo>
                      <a:pt x="371" y="436"/>
                    </a:lnTo>
                    <a:lnTo>
                      <a:pt x="371" y="436"/>
                    </a:lnTo>
                    <a:lnTo>
                      <a:pt x="379" y="428"/>
                    </a:lnTo>
                    <a:lnTo>
                      <a:pt x="379" y="436"/>
                    </a:lnTo>
                    <a:lnTo>
                      <a:pt x="379" y="428"/>
                    </a:lnTo>
                    <a:lnTo>
                      <a:pt x="379" y="428"/>
                    </a:lnTo>
                    <a:lnTo>
                      <a:pt x="379" y="428"/>
                    </a:lnTo>
                    <a:lnTo>
                      <a:pt x="371" y="428"/>
                    </a:lnTo>
                    <a:lnTo>
                      <a:pt x="371" y="428"/>
                    </a:lnTo>
                    <a:lnTo>
                      <a:pt x="371" y="419"/>
                    </a:lnTo>
                    <a:lnTo>
                      <a:pt x="371" y="419"/>
                    </a:lnTo>
                    <a:lnTo>
                      <a:pt x="371" y="419"/>
                    </a:lnTo>
                    <a:lnTo>
                      <a:pt x="371" y="419"/>
                    </a:lnTo>
                    <a:lnTo>
                      <a:pt x="371" y="419"/>
                    </a:lnTo>
                    <a:lnTo>
                      <a:pt x="371"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28"/>
                    </a:lnTo>
                    <a:lnTo>
                      <a:pt x="387" y="428"/>
                    </a:lnTo>
                    <a:lnTo>
                      <a:pt x="387" y="428"/>
                    </a:lnTo>
                    <a:lnTo>
                      <a:pt x="387" y="428"/>
                    </a:lnTo>
                    <a:lnTo>
                      <a:pt x="387" y="436"/>
                    </a:lnTo>
                    <a:lnTo>
                      <a:pt x="387" y="436"/>
                    </a:lnTo>
                    <a:lnTo>
                      <a:pt x="387" y="428"/>
                    </a:lnTo>
                    <a:lnTo>
                      <a:pt x="387" y="428"/>
                    </a:lnTo>
                    <a:lnTo>
                      <a:pt x="387" y="428"/>
                    </a:lnTo>
                    <a:lnTo>
                      <a:pt x="387" y="428"/>
                    </a:lnTo>
                    <a:lnTo>
                      <a:pt x="387" y="428"/>
                    </a:lnTo>
                    <a:lnTo>
                      <a:pt x="387" y="428"/>
                    </a:lnTo>
                    <a:lnTo>
                      <a:pt x="387" y="428"/>
                    </a:lnTo>
                    <a:lnTo>
                      <a:pt x="387" y="428"/>
                    </a:lnTo>
                    <a:lnTo>
                      <a:pt x="387" y="428"/>
                    </a:lnTo>
                    <a:lnTo>
                      <a:pt x="387" y="428"/>
                    </a:lnTo>
                    <a:lnTo>
                      <a:pt x="387" y="419"/>
                    </a:lnTo>
                    <a:lnTo>
                      <a:pt x="387" y="428"/>
                    </a:lnTo>
                    <a:lnTo>
                      <a:pt x="387" y="419"/>
                    </a:lnTo>
                    <a:lnTo>
                      <a:pt x="387" y="419"/>
                    </a:lnTo>
                    <a:lnTo>
                      <a:pt x="387" y="419"/>
                    </a:lnTo>
                    <a:lnTo>
                      <a:pt x="387" y="411"/>
                    </a:lnTo>
                    <a:lnTo>
                      <a:pt x="387" y="411"/>
                    </a:lnTo>
                    <a:lnTo>
                      <a:pt x="387" y="411"/>
                    </a:lnTo>
                    <a:lnTo>
                      <a:pt x="395" y="411"/>
                    </a:lnTo>
                    <a:lnTo>
                      <a:pt x="395" y="411"/>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28"/>
                    </a:lnTo>
                    <a:lnTo>
                      <a:pt x="395" y="428"/>
                    </a:lnTo>
                    <a:lnTo>
                      <a:pt x="395" y="428"/>
                    </a:lnTo>
                    <a:lnTo>
                      <a:pt x="395"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11" y="428"/>
                    </a:lnTo>
                    <a:lnTo>
                      <a:pt x="411" y="428"/>
                    </a:lnTo>
                    <a:lnTo>
                      <a:pt x="411" y="428"/>
                    </a:lnTo>
                    <a:lnTo>
                      <a:pt x="411" y="428"/>
                    </a:lnTo>
                    <a:lnTo>
                      <a:pt x="411" y="428"/>
                    </a:lnTo>
                    <a:lnTo>
                      <a:pt x="411" y="428"/>
                    </a:lnTo>
                    <a:lnTo>
                      <a:pt x="411" y="436"/>
                    </a:lnTo>
                    <a:lnTo>
                      <a:pt x="411" y="436"/>
                    </a:lnTo>
                    <a:lnTo>
                      <a:pt x="411" y="436"/>
                    </a:lnTo>
                    <a:lnTo>
                      <a:pt x="411" y="436"/>
                    </a:lnTo>
                    <a:lnTo>
                      <a:pt x="411" y="428"/>
                    </a:lnTo>
                    <a:lnTo>
                      <a:pt x="411" y="428"/>
                    </a:lnTo>
                    <a:lnTo>
                      <a:pt x="411" y="428"/>
                    </a:lnTo>
                    <a:lnTo>
                      <a:pt x="411"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8" y="428"/>
                    </a:lnTo>
                    <a:lnTo>
                      <a:pt x="428" y="428"/>
                    </a:lnTo>
                    <a:lnTo>
                      <a:pt x="428" y="419"/>
                    </a:lnTo>
                    <a:lnTo>
                      <a:pt x="428" y="419"/>
                    </a:lnTo>
                    <a:lnTo>
                      <a:pt x="428" y="419"/>
                    </a:lnTo>
                    <a:lnTo>
                      <a:pt x="428" y="419"/>
                    </a:lnTo>
                    <a:lnTo>
                      <a:pt x="428" y="419"/>
                    </a:lnTo>
                    <a:lnTo>
                      <a:pt x="428" y="419"/>
                    </a:lnTo>
                    <a:lnTo>
                      <a:pt x="436" y="419"/>
                    </a:lnTo>
                    <a:lnTo>
                      <a:pt x="428" y="419"/>
                    </a:lnTo>
                    <a:lnTo>
                      <a:pt x="436" y="419"/>
                    </a:lnTo>
                    <a:lnTo>
                      <a:pt x="436" y="419"/>
                    </a:lnTo>
                    <a:lnTo>
                      <a:pt x="436" y="411"/>
                    </a:lnTo>
                    <a:lnTo>
                      <a:pt x="436" y="411"/>
                    </a:lnTo>
                    <a:lnTo>
                      <a:pt x="436" y="411"/>
                    </a:lnTo>
                    <a:lnTo>
                      <a:pt x="436" y="411"/>
                    </a:lnTo>
                    <a:lnTo>
                      <a:pt x="436" y="411"/>
                    </a:lnTo>
                    <a:lnTo>
                      <a:pt x="436" y="411"/>
                    </a:lnTo>
                    <a:lnTo>
                      <a:pt x="436" y="411"/>
                    </a:lnTo>
                    <a:lnTo>
                      <a:pt x="436" y="411"/>
                    </a:lnTo>
                    <a:lnTo>
                      <a:pt x="436" y="411"/>
                    </a:lnTo>
                    <a:lnTo>
                      <a:pt x="436" y="411"/>
                    </a:lnTo>
                    <a:lnTo>
                      <a:pt x="444" y="403"/>
                    </a:lnTo>
                    <a:lnTo>
                      <a:pt x="444" y="403"/>
                    </a:lnTo>
                    <a:lnTo>
                      <a:pt x="444" y="403"/>
                    </a:lnTo>
                    <a:lnTo>
                      <a:pt x="444" y="403"/>
                    </a:lnTo>
                    <a:lnTo>
                      <a:pt x="444" y="403"/>
                    </a:lnTo>
                    <a:lnTo>
                      <a:pt x="444" y="403"/>
                    </a:lnTo>
                    <a:lnTo>
                      <a:pt x="444" y="395"/>
                    </a:lnTo>
                    <a:lnTo>
                      <a:pt x="444" y="395"/>
                    </a:lnTo>
                    <a:lnTo>
                      <a:pt x="444" y="395"/>
                    </a:lnTo>
                    <a:lnTo>
                      <a:pt x="444" y="395"/>
                    </a:lnTo>
                    <a:lnTo>
                      <a:pt x="444" y="395"/>
                    </a:lnTo>
                    <a:lnTo>
                      <a:pt x="444" y="395"/>
                    </a:lnTo>
                    <a:lnTo>
                      <a:pt x="444" y="395"/>
                    </a:lnTo>
                    <a:lnTo>
                      <a:pt x="444" y="395"/>
                    </a:lnTo>
                    <a:lnTo>
                      <a:pt x="452" y="395"/>
                    </a:lnTo>
                    <a:lnTo>
                      <a:pt x="452" y="387"/>
                    </a:lnTo>
                    <a:lnTo>
                      <a:pt x="452" y="387"/>
                    </a:lnTo>
                    <a:lnTo>
                      <a:pt x="452" y="387"/>
                    </a:lnTo>
                    <a:lnTo>
                      <a:pt x="452" y="387"/>
                    </a:lnTo>
                    <a:lnTo>
                      <a:pt x="452" y="387"/>
                    </a:lnTo>
                    <a:lnTo>
                      <a:pt x="452" y="387"/>
                    </a:lnTo>
                    <a:lnTo>
                      <a:pt x="452" y="387"/>
                    </a:lnTo>
                    <a:lnTo>
                      <a:pt x="444" y="379"/>
                    </a:lnTo>
                    <a:lnTo>
                      <a:pt x="444" y="379"/>
                    </a:lnTo>
                    <a:lnTo>
                      <a:pt x="444" y="379"/>
                    </a:lnTo>
                    <a:lnTo>
                      <a:pt x="444" y="379"/>
                    </a:lnTo>
                    <a:lnTo>
                      <a:pt x="444" y="379"/>
                    </a:lnTo>
                    <a:lnTo>
                      <a:pt x="452" y="379"/>
                    </a:lnTo>
                    <a:lnTo>
                      <a:pt x="452" y="379"/>
                    </a:lnTo>
                    <a:lnTo>
                      <a:pt x="452" y="387"/>
                    </a:lnTo>
                    <a:lnTo>
                      <a:pt x="452" y="387"/>
                    </a:lnTo>
                    <a:lnTo>
                      <a:pt x="452" y="387"/>
                    </a:lnTo>
                    <a:lnTo>
                      <a:pt x="452" y="387"/>
                    </a:lnTo>
                    <a:lnTo>
                      <a:pt x="460" y="387"/>
                    </a:lnTo>
                    <a:lnTo>
                      <a:pt x="460" y="387"/>
                    </a:lnTo>
                    <a:lnTo>
                      <a:pt x="460" y="387"/>
                    </a:lnTo>
                    <a:lnTo>
                      <a:pt x="460" y="387"/>
                    </a:lnTo>
                    <a:lnTo>
                      <a:pt x="460" y="387"/>
                    </a:lnTo>
                    <a:lnTo>
                      <a:pt x="460" y="387"/>
                    </a:lnTo>
                    <a:lnTo>
                      <a:pt x="468" y="395"/>
                    </a:lnTo>
                    <a:lnTo>
                      <a:pt x="468" y="395"/>
                    </a:lnTo>
                    <a:lnTo>
                      <a:pt x="468" y="395"/>
                    </a:lnTo>
                    <a:lnTo>
                      <a:pt x="468" y="395"/>
                    </a:lnTo>
                    <a:lnTo>
                      <a:pt x="468" y="395"/>
                    </a:lnTo>
                    <a:lnTo>
                      <a:pt x="468" y="395"/>
                    </a:lnTo>
                    <a:lnTo>
                      <a:pt x="476" y="395"/>
                    </a:lnTo>
                    <a:lnTo>
                      <a:pt x="476" y="395"/>
                    </a:lnTo>
                    <a:lnTo>
                      <a:pt x="476" y="395"/>
                    </a:lnTo>
                    <a:lnTo>
                      <a:pt x="476" y="395"/>
                    </a:lnTo>
                    <a:lnTo>
                      <a:pt x="468" y="395"/>
                    </a:lnTo>
                    <a:lnTo>
                      <a:pt x="468" y="395"/>
                    </a:lnTo>
                    <a:lnTo>
                      <a:pt x="476" y="395"/>
                    </a:lnTo>
                    <a:lnTo>
                      <a:pt x="476" y="395"/>
                    </a:lnTo>
                    <a:lnTo>
                      <a:pt x="476" y="395"/>
                    </a:lnTo>
                    <a:lnTo>
                      <a:pt x="476" y="395"/>
                    </a:lnTo>
                    <a:lnTo>
                      <a:pt x="476" y="395"/>
                    </a:lnTo>
                    <a:lnTo>
                      <a:pt x="476" y="387"/>
                    </a:lnTo>
                    <a:lnTo>
                      <a:pt x="476" y="387"/>
                    </a:lnTo>
                    <a:lnTo>
                      <a:pt x="476" y="387"/>
                    </a:lnTo>
                    <a:lnTo>
                      <a:pt x="476" y="387"/>
                    </a:lnTo>
                    <a:lnTo>
                      <a:pt x="476" y="387"/>
                    </a:lnTo>
                    <a:lnTo>
                      <a:pt x="476" y="387"/>
                    </a:lnTo>
                    <a:lnTo>
                      <a:pt x="476" y="387"/>
                    </a:lnTo>
                    <a:lnTo>
                      <a:pt x="468" y="387"/>
                    </a:lnTo>
                    <a:lnTo>
                      <a:pt x="468" y="387"/>
                    </a:lnTo>
                    <a:lnTo>
                      <a:pt x="468" y="387"/>
                    </a:lnTo>
                    <a:lnTo>
                      <a:pt x="468" y="387"/>
                    </a:lnTo>
                    <a:lnTo>
                      <a:pt x="468" y="387"/>
                    </a:lnTo>
                    <a:lnTo>
                      <a:pt x="468" y="387"/>
                    </a:lnTo>
                    <a:lnTo>
                      <a:pt x="468" y="387"/>
                    </a:lnTo>
                    <a:lnTo>
                      <a:pt x="468" y="387"/>
                    </a:lnTo>
                    <a:lnTo>
                      <a:pt x="468" y="387"/>
                    </a:lnTo>
                    <a:lnTo>
                      <a:pt x="468" y="379"/>
                    </a:lnTo>
                    <a:lnTo>
                      <a:pt x="468" y="379"/>
                    </a:lnTo>
                    <a:lnTo>
                      <a:pt x="468" y="379"/>
                    </a:lnTo>
                    <a:lnTo>
                      <a:pt x="476" y="379"/>
                    </a:lnTo>
                    <a:lnTo>
                      <a:pt x="476" y="379"/>
                    </a:lnTo>
                    <a:lnTo>
                      <a:pt x="476" y="379"/>
                    </a:lnTo>
                    <a:lnTo>
                      <a:pt x="476" y="379"/>
                    </a:lnTo>
                    <a:lnTo>
                      <a:pt x="476" y="379"/>
                    </a:lnTo>
                    <a:lnTo>
                      <a:pt x="476" y="379"/>
                    </a:lnTo>
                    <a:lnTo>
                      <a:pt x="484" y="379"/>
                    </a:lnTo>
                    <a:lnTo>
                      <a:pt x="484" y="379"/>
                    </a:lnTo>
                    <a:lnTo>
                      <a:pt x="484" y="379"/>
                    </a:lnTo>
                    <a:lnTo>
                      <a:pt x="484" y="379"/>
                    </a:lnTo>
                    <a:lnTo>
                      <a:pt x="492" y="379"/>
                    </a:lnTo>
                    <a:lnTo>
                      <a:pt x="492" y="379"/>
                    </a:lnTo>
                    <a:lnTo>
                      <a:pt x="492" y="379"/>
                    </a:lnTo>
                    <a:lnTo>
                      <a:pt x="492" y="371"/>
                    </a:lnTo>
                    <a:lnTo>
                      <a:pt x="492" y="371"/>
                    </a:lnTo>
                    <a:lnTo>
                      <a:pt x="492" y="371"/>
                    </a:lnTo>
                    <a:lnTo>
                      <a:pt x="492" y="371"/>
                    </a:lnTo>
                    <a:lnTo>
                      <a:pt x="492" y="371"/>
                    </a:lnTo>
                    <a:lnTo>
                      <a:pt x="492" y="363"/>
                    </a:lnTo>
                    <a:lnTo>
                      <a:pt x="492" y="363"/>
                    </a:lnTo>
                    <a:lnTo>
                      <a:pt x="492" y="363"/>
                    </a:lnTo>
                    <a:lnTo>
                      <a:pt x="492" y="363"/>
                    </a:lnTo>
                    <a:lnTo>
                      <a:pt x="492" y="363"/>
                    </a:lnTo>
                    <a:lnTo>
                      <a:pt x="492" y="363"/>
                    </a:lnTo>
                    <a:lnTo>
                      <a:pt x="484" y="363"/>
                    </a:lnTo>
                    <a:lnTo>
                      <a:pt x="484" y="363"/>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47"/>
                    </a:lnTo>
                    <a:lnTo>
                      <a:pt x="484" y="355"/>
                    </a:lnTo>
                    <a:lnTo>
                      <a:pt x="484" y="347"/>
                    </a:lnTo>
                    <a:lnTo>
                      <a:pt x="484" y="347"/>
                    </a:lnTo>
                    <a:lnTo>
                      <a:pt x="484" y="347"/>
                    </a:lnTo>
                    <a:lnTo>
                      <a:pt x="484" y="347"/>
                    </a:lnTo>
                    <a:lnTo>
                      <a:pt x="484" y="347"/>
                    </a:lnTo>
                    <a:lnTo>
                      <a:pt x="484" y="347"/>
                    </a:lnTo>
                    <a:lnTo>
                      <a:pt x="484" y="347"/>
                    </a:lnTo>
                    <a:lnTo>
                      <a:pt x="484" y="347"/>
                    </a:lnTo>
                    <a:lnTo>
                      <a:pt x="484" y="339"/>
                    </a:lnTo>
                    <a:lnTo>
                      <a:pt x="476" y="339"/>
                    </a:lnTo>
                    <a:lnTo>
                      <a:pt x="476" y="339"/>
                    </a:lnTo>
                    <a:lnTo>
                      <a:pt x="476" y="339"/>
                    </a:lnTo>
                    <a:lnTo>
                      <a:pt x="476" y="339"/>
                    </a:lnTo>
                    <a:lnTo>
                      <a:pt x="476" y="339"/>
                    </a:lnTo>
                    <a:lnTo>
                      <a:pt x="476" y="339"/>
                    </a:lnTo>
                    <a:lnTo>
                      <a:pt x="476" y="339"/>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84" y="323"/>
                    </a:lnTo>
                    <a:lnTo>
                      <a:pt x="484" y="323"/>
                    </a:lnTo>
                    <a:lnTo>
                      <a:pt x="484" y="323"/>
                    </a:lnTo>
                    <a:lnTo>
                      <a:pt x="484" y="323"/>
                    </a:lnTo>
                    <a:lnTo>
                      <a:pt x="484" y="323"/>
                    </a:lnTo>
                    <a:lnTo>
                      <a:pt x="484" y="323"/>
                    </a:lnTo>
                    <a:lnTo>
                      <a:pt x="484" y="323"/>
                    </a:lnTo>
                    <a:lnTo>
                      <a:pt x="484" y="323"/>
                    </a:lnTo>
                    <a:lnTo>
                      <a:pt x="484" y="323"/>
                    </a:lnTo>
                    <a:lnTo>
                      <a:pt x="484" y="323"/>
                    </a:lnTo>
                    <a:lnTo>
                      <a:pt x="484" y="331"/>
                    </a:lnTo>
                    <a:lnTo>
                      <a:pt x="492" y="331"/>
                    </a:lnTo>
                    <a:lnTo>
                      <a:pt x="492" y="331"/>
                    </a:lnTo>
                    <a:lnTo>
                      <a:pt x="492" y="331"/>
                    </a:lnTo>
                    <a:lnTo>
                      <a:pt x="492" y="331"/>
                    </a:lnTo>
                    <a:lnTo>
                      <a:pt x="492" y="331"/>
                    </a:lnTo>
                    <a:lnTo>
                      <a:pt x="492" y="331"/>
                    </a:lnTo>
                    <a:lnTo>
                      <a:pt x="492" y="339"/>
                    </a:lnTo>
                    <a:lnTo>
                      <a:pt x="492" y="339"/>
                    </a:lnTo>
                    <a:lnTo>
                      <a:pt x="500" y="339"/>
                    </a:lnTo>
                    <a:lnTo>
                      <a:pt x="500" y="339"/>
                    </a:lnTo>
                    <a:lnTo>
                      <a:pt x="500" y="339"/>
                    </a:lnTo>
                    <a:lnTo>
                      <a:pt x="492" y="339"/>
                    </a:lnTo>
                    <a:lnTo>
                      <a:pt x="492" y="339"/>
                    </a:lnTo>
                    <a:lnTo>
                      <a:pt x="492" y="331"/>
                    </a:lnTo>
                    <a:lnTo>
                      <a:pt x="492" y="331"/>
                    </a:lnTo>
                    <a:lnTo>
                      <a:pt x="492" y="331"/>
                    </a:lnTo>
                    <a:lnTo>
                      <a:pt x="492" y="331"/>
                    </a:lnTo>
                    <a:lnTo>
                      <a:pt x="492" y="331"/>
                    </a:lnTo>
                    <a:lnTo>
                      <a:pt x="492" y="331"/>
                    </a:lnTo>
                    <a:lnTo>
                      <a:pt x="492" y="323"/>
                    </a:lnTo>
                    <a:lnTo>
                      <a:pt x="492" y="323"/>
                    </a:lnTo>
                    <a:lnTo>
                      <a:pt x="492" y="323"/>
                    </a:lnTo>
                    <a:lnTo>
                      <a:pt x="492" y="323"/>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76" y="315"/>
                    </a:lnTo>
                    <a:lnTo>
                      <a:pt x="476" y="315"/>
                    </a:lnTo>
                    <a:lnTo>
                      <a:pt x="476" y="315"/>
                    </a:lnTo>
                    <a:lnTo>
                      <a:pt x="476" y="315"/>
                    </a:lnTo>
                    <a:lnTo>
                      <a:pt x="476" y="315"/>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84" y="306"/>
                    </a:lnTo>
                    <a:lnTo>
                      <a:pt x="476" y="306"/>
                    </a:lnTo>
                    <a:lnTo>
                      <a:pt x="484" y="306"/>
                    </a:lnTo>
                    <a:lnTo>
                      <a:pt x="484" y="306"/>
                    </a:lnTo>
                    <a:lnTo>
                      <a:pt x="484" y="306"/>
                    </a:lnTo>
                    <a:lnTo>
                      <a:pt x="484" y="306"/>
                    </a:lnTo>
                    <a:lnTo>
                      <a:pt x="484" y="306"/>
                    </a:lnTo>
                    <a:lnTo>
                      <a:pt x="484" y="306"/>
                    </a:lnTo>
                    <a:lnTo>
                      <a:pt x="484" y="306"/>
                    </a:lnTo>
                    <a:lnTo>
                      <a:pt x="484" y="306"/>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06"/>
                    </a:lnTo>
                    <a:lnTo>
                      <a:pt x="492" y="306"/>
                    </a:lnTo>
                    <a:lnTo>
                      <a:pt x="492" y="306"/>
                    </a:lnTo>
                    <a:lnTo>
                      <a:pt x="492" y="306"/>
                    </a:lnTo>
                    <a:lnTo>
                      <a:pt x="492" y="306"/>
                    </a:lnTo>
                    <a:lnTo>
                      <a:pt x="492" y="306"/>
                    </a:lnTo>
                    <a:lnTo>
                      <a:pt x="492" y="306"/>
                    </a:lnTo>
                    <a:lnTo>
                      <a:pt x="492" y="306"/>
                    </a:lnTo>
                    <a:lnTo>
                      <a:pt x="500" y="306"/>
                    </a:lnTo>
                    <a:lnTo>
                      <a:pt x="500" y="306"/>
                    </a:lnTo>
                    <a:lnTo>
                      <a:pt x="500" y="306"/>
                    </a:lnTo>
                    <a:lnTo>
                      <a:pt x="500" y="306"/>
                    </a:lnTo>
                    <a:lnTo>
                      <a:pt x="500" y="315"/>
                    </a:lnTo>
                    <a:lnTo>
                      <a:pt x="500" y="315"/>
                    </a:lnTo>
                    <a:lnTo>
                      <a:pt x="500" y="315"/>
                    </a:lnTo>
                    <a:lnTo>
                      <a:pt x="500" y="315"/>
                    </a:lnTo>
                    <a:lnTo>
                      <a:pt x="500" y="315"/>
                    </a:lnTo>
                    <a:lnTo>
                      <a:pt x="500" y="315"/>
                    </a:lnTo>
                    <a:lnTo>
                      <a:pt x="500" y="315"/>
                    </a:lnTo>
                    <a:lnTo>
                      <a:pt x="500" y="315"/>
                    </a:lnTo>
                    <a:lnTo>
                      <a:pt x="500" y="315"/>
                    </a:lnTo>
                    <a:lnTo>
                      <a:pt x="500" y="323"/>
                    </a:lnTo>
                    <a:lnTo>
                      <a:pt x="500" y="323"/>
                    </a:lnTo>
                    <a:lnTo>
                      <a:pt x="500" y="323"/>
                    </a:lnTo>
                    <a:lnTo>
                      <a:pt x="500" y="323"/>
                    </a:lnTo>
                    <a:lnTo>
                      <a:pt x="500" y="323"/>
                    </a:lnTo>
                    <a:lnTo>
                      <a:pt x="500"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9"/>
                    </a:lnTo>
                    <a:lnTo>
                      <a:pt x="508" y="339"/>
                    </a:lnTo>
                    <a:lnTo>
                      <a:pt x="508" y="339"/>
                    </a:lnTo>
                    <a:lnTo>
                      <a:pt x="508" y="339"/>
                    </a:lnTo>
                    <a:lnTo>
                      <a:pt x="508" y="339"/>
                    </a:lnTo>
                    <a:lnTo>
                      <a:pt x="500" y="339"/>
                    </a:lnTo>
                    <a:lnTo>
                      <a:pt x="508" y="339"/>
                    </a:lnTo>
                    <a:lnTo>
                      <a:pt x="508" y="339"/>
                    </a:lnTo>
                    <a:lnTo>
                      <a:pt x="508" y="339"/>
                    </a:lnTo>
                    <a:lnTo>
                      <a:pt x="500" y="339"/>
                    </a:lnTo>
                    <a:lnTo>
                      <a:pt x="500" y="339"/>
                    </a:lnTo>
                    <a:lnTo>
                      <a:pt x="508" y="339"/>
                    </a:lnTo>
                    <a:lnTo>
                      <a:pt x="508" y="339"/>
                    </a:lnTo>
                    <a:lnTo>
                      <a:pt x="508" y="339"/>
                    </a:lnTo>
                    <a:lnTo>
                      <a:pt x="508" y="339"/>
                    </a:lnTo>
                    <a:lnTo>
                      <a:pt x="508" y="339"/>
                    </a:lnTo>
                    <a:lnTo>
                      <a:pt x="508" y="339"/>
                    </a:lnTo>
                    <a:lnTo>
                      <a:pt x="508"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47"/>
                    </a:lnTo>
                    <a:lnTo>
                      <a:pt x="516" y="339"/>
                    </a:lnTo>
                    <a:lnTo>
                      <a:pt x="516" y="339"/>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23"/>
                    </a:lnTo>
                    <a:lnTo>
                      <a:pt x="516" y="323"/>
                    </a:lnTo>
                    <a:lnTo>
                      <a:pt x="516" y="323"/>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08" y="315"/>
                    </a:lnTo>
                    <a:lnTo>
                      <a:pt x="508" y="315"/>
                    </a:lnTo>
                    <a:lnTo>
                      <a:pt x="508" y="315"/>
                    </a:lnTo>
                    <a:lnTo>
                      <a:pt x="508" y="315"/>
                    </a:lnTo>
                    <a:lnTo>
                      <a:pt x="508" y="315"/>
                    </a:lnTo>
                    <a:lnTo>
                      <a:pt x="508" y="315"/>
                    </a:lnTo>
                    <a:lnTo>
                      <a:pt x="508" y="315"/>
                    </a:lnTo>
                    <a:lnTo>
                      <a:pt x="508" y="315"/>
                    </a:lnTo>
                    <a:lnTo>
                      <a:pt x="508" y="306"/>
                    </a:lnTo>
                    <a:lnTo>
                      <a:pt x="508" y="306"/>
                    </a:lnTo>
                    <a:lnTo>
                      <a:pt x="508" y="306"/>
                    </a:lnTo>
                    <a:lnTo>
                      <a:pt x="508" y="306"/>
                    </a:lnTo>
                    <a:lnTo>
                      <a:pt x="508" y="306"/>
                    </a:lnTo>
                    <a:lnTo>
                      <a:pt x="508" y="306"/>
                    </a:lnTo>
                    <a:lnTo>
                      <a:pt x="508" y="306"/>
                    </a:lnTo>
                    <a:lnTo>
                      <a:pt x="508" y="306"/>
                    </a:lnTo>
                    <a:lnTo>
                      <a:pt x="508"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08" y="298"/>
                    </a:lnTo>
                    <a:lnTo>
                      <a:pt x="508" y="298"/>
                    </a:lnTo>
                    <a:lnTo>
                      <a:pt x="508" y="298"/>
                    </a:lnTo>
                    <a:lnTo>
                      <a:pt x="508" y="298"/>
                    </a:lnTo>
                    <a:lnTo>
                      <a:pt x="508" y="298"/>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0" y="282"/>
                    </a:lnTo>
                    <a:lnTo>
                      <a:pt x="500" y="282"/>
                    </a:lnTo>
                    <a:lnTo>
                      <a:pt x="508" y="282"/>
                    </a:lnTo>
                    <a:lnTo>
                      <a:pt x="508" y="282"/>
                    </a:lnTo>
                    <a:lnTo>
                      <a:pt x="508" y="282"/>
                    </a:lnTo>
                    <a:lnTo>
                      <a:pt x="508" y="282"/>
                    </a:lnTo>
                    <a:lnTo>
                      <a:pt x="508" y="282"/>
                    </a:lnTo>
                    <a:lnTo>
                      <a:pt x="508" y="282"/>
                    </a:lnTo>
                    <a:lnTo>
                      <a:pt x="508" y="282"/>
                    </a:lnTo>
                    <a:lnTo>
                      <a:pt x="500" y="282"/>
                    </a:lnTo>
                    <a:lnTo>
                      <a:pt x="500" y="282"/>
                    </a:lnTo>
                    <a:lnTo>
                      <a:pt x="500" y="282"/>
                    </a:lnTo>
                    <a:lnTo>
                      <a:pt x="500" y="282"/>
                    </a:lnTo>
                    <a:lnTo>
                      <a:pt x="500" y="290"/>
                    </a:lnTo>
                    <a:lnTo>
                      <a:pt x="500" y="298"/>
                    </a:lnTo>
                    <a:lnTo>
                      <a:pt x="500" y="298"/>
                    </a:lnTo>
                    <a:lnTo>
                      <a:pt x="500" y="298"/>
                    </a:lnTo>
                    <a:lnTo>
                      <a:pt x="500" y="298"/>
                    </a:lnTo>
                    <a:lnTo>
                      <a:pt x="508" y="298"/>
                    </a:lnTo>
                    <a:lnTo>
                      <a:pt x="508" y="298"/>
                    </a:lnTo>
                    <a:lnTo>
                      <a:pt x="508" y="298"/>
                    </a:lnTo>
                    <a:lnTo>
                      <a:pt x="508" y="298"/>
                    </a:lnTo>
                    <a:lnTo>
                      <a:pt x="508" y="298"/>
                    </a:lnTo>
                    <a:lnTo>
                      <a:pt x="508" y="298"/>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492" y="306"/>
                    </a:lnTo>
                    <a:lnTo>
                      <a:pt x="492" y="306"/>
                    </a:lnTo>
                    <a:lnTo>
                      <a:pt x="492" y="306"/>
                    </a:lnTo>
                    <a:lnTo>
                      <a:pt x="492" y="306"/>
                    </a:lnTo>
                    <a:lnTo>
                      <a:pt x="492" y="306"/>
                    </a:lnTo>
                    <a:lnTo>
                      <a:pt x="492" y="306"/>
                    </a:lnTo>
                    <a:lnTo>
                      <a:pt x="492" y="306"/>
                    </a:lnTo>
                    <a:lnTo>
                      <a:pt x="484" y="306"/>
                    </a:lnTo>
                    <a:lnTo>
                      <a:pt x="484" y="306"/>
                    </a:lnTo>
                    <a:lnTo>
                      <a:pt x="484" y="306"/>
                    </a:lnTo>
                    <a:lnTo>
                      <a:pt x="484" y="306"/>
                    </a:lnTo>
                    <a:lnTo>
                      <a:pt x="484" y="306"/>
                    </a:lnTo>
                    <a:lnTo>
                      <a:pt x="476" y="306"/>
                    </a:lnTo>
                    <a:lnTo>
                      <a:pt x="476" y="306"/>
                    </a:lnTo>
                    <a:lnTo>
                      <a:pt x="476" y="306"/>
                    </a:lnTo>
                    <a:lnTo>
                      <a:pt x="476" y="306"/>
                    </a:lnTo>
                    <a:lnTo>
                      <a:pt x="476" y="298"/>
                    </a:lnTo>
                    <a:lnTo>
                      <a:pt x="476" y="298"/>
                    </a:lnTo>
                    <a:lnTo>
                      <a:pt x="476" y="298"/>
                    </a:lnTo>
                    <a:lnTo>
                      <a:pt x="476" y="298"/>
                    </a:lnTo>
                    <a:lnTo>
                      <a:pt x="476" y="290"/>
                    </a:lnTo>
                    <a:lnTo>
                      <a:pt x="476" y="298"/>
                    </a:lnTo>
                    <a:lnTo>
                      <a:pt x="476" y="290"/>
                    </a:lnTo>
                    <a:lnTo>
                      <a:pt x="476" y="290"/>
                    </a:lnTo>
                    <a:lnTo>
                      <a:pt x="484" y="290"/>
                    </a:lnTo>
                    <a:lnTo>
                      <a:pt x="484" y="290"/>
                    </a:lnTo>
                    <a:lnTo>
                      <a:pt x="476" y="290"/>
                    </a:lnTo>
                    <a:lnTo>
                      <a:pt x="476" y="282"/>
                    </a:lnTo>
                    <a:lnTo>
                      <a:pt x="476" y="282"/>
                    </a:lnTo>
                    <a:lnTo>
                      <a:pt x="476" y="282"/>
                    </a:lnTo>
                    <a:lnTo>
                      <a:pt x="476" y="282"/>
                    </a:lnTo>
                    <a:lnTo>
                      <a:pt x="476" y="274"/>
                    </a:lnTo>
                    <a:lnTo>
                      <a:pt x="476" y="274"/>
                    </a:lnTo>
                    <a:lnTo>
                      <a:pt x="476" y="266"/>
                    </a:lnTo>
                    <a:lnTo>
                      <a:pt x="476" y="266"/>
                    </a:lnTo>
                    <a:lnTo>
                      <a:pt x="484" y="266"/>
                    </a:lnTo>
                    <a:lnTo>
                      <a:pt x="484" y="266"/>
                    </a:lnTo>
                    <a:lnTo>
                      <a:pt x="484" y="266"/>
                    </a:lnTo>
                    <a:lnTo>
                      <a:pt x="484" y="258"/>
                    </a:lnTo>
                    <a:lnTo>
                      <a:pt x="484" y="258"/>
                    </a:lnTo>
                    <a:lnTo>
                      <a:pt x="484" y="258"/>
                    </a:lnTo>
                    <a:lnTo>
                      <a:pt x="484" y="258"/>
                    </a:lnTo>
                    <a:lnTo>
                      <a:pt x="492" y="258"/>
                    </a:lnTo>
                    <a:lnTo>
                      <a:pt x="492" y="250"/>
                    </a:lnTo>
                    <a:lnTo>
                      <a:pt x="492" y="250"/>
                    </a:lnTo>
                    <a:lnTo>
                      <a:pt x="492" y="250"/>
                    </a:lnTo>
                    <a:lnTo>
                      <a:pt x="492" y="242"/>
                    </a:lnTo>
                    <a:lnTo>
                      <a:pt x="492" y="242"/>
                    </a:lnTo>
                    <a:lnTo>
                      <a:pt x="492" y="242"/>
                    </a:lnTo>
                    <a:lnTo>
                      <a:pt x="492" y="242"/>
                    </a:lnTo>
                    <a:lnTo>
                      <a:pt x="492" y="242"/>
                    </a:lnTo>
                    <a:lnTo>
                      <a:pt x="492" y="242"/>
                    </a:lnTo>
                    <a:lnTo>
                      <a:pt x="492" y="242"/>
                    </a:lnTo>
                    <a:lnTo>
                      <a:pt x="500" y="242"/>
                    </a:lnTo>
                    <a:lnTo>
                      <a:pt x="500" y="242"/>
                    </a:lnTo>
                    <a:lnTo>
                      <a:pt x="500" y="234"/>
                    </a:lnTo>
                    <a:lnTo>
                      <a:pt x="500" y="234"/>
                    </a:lnTo>
                    <a:lnTo>
                      <a:pt x="500" y="234"/>
                    </a:lnTo>
                    <a:lnTo>
                      <a:pt x="500" y="234"/>
                    </a:lnTo>
                    <a:lnTo>
                      <a:pt x="500" y="234"/>
                    </a:lnTo>
                    <a:lnTo>
                      <a:pt x="500" y="234"/>
                    </a:lnTo>
                    <a:lnTo>
                      <a:pt x="508" y="234"/>
                    </a:lnTo>
                    <a:lnTo>
                      <a:pt x="508" y="234"/>
                    </a:lnTo>
                    <a:lnTo>
                      <a:pt x="508" y="234"/>
                    </a:lnTo>
                    <a:lnTo>
                      <a:pt x="508" y="234"/>
                    </a:lnTo>
                    <a:lnTo>
                      <a:pt x="516" y="234"/>
                    </a:lnTo>
                    <a:lnTo>
                      <a:pt x="516" y="234"/>
                    </a:lnTo>
                    <a:lnTo>
                      <a:pt x="516" y="234"/>
                    </a:lnTo>
                    <a:lnTo>
                      <a:pt x="516" y="234"/>
                    </a:lnTo>
                    <a:lnTo>
                      <a:pt x="516" y="226"/>
                    </a:lnTo>
                    <a:lnTo>
                      <a:pt x="516" y="234"/>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18"/>
                    </a:lnTo>
                    <a:lnTo>
                      <a:pt x="516" y="218"/>
                    </a:lnTo>
                    <a:lnTo>
                      <a:pt x="516" y="218"/>
                    </a:lnTo>
                    <a:lnTo>
                      <a:pt x="516" y="218"/>
                    </a:lnTo>
                    <a:lnTo>
                      <a:pt x="524" y="218"/>
                    </a:lnTo>
                    <a:lnTo>
                      <a:pt x="524" y="226"/>
                    </a:lnTo>
                    <a:lnTo>
                      <a:pt x="524" y="226"/>
                    </a:lnTo>
                    <a:lnTo>
                      <a:pt x="524" y="226"/>
                    </a:lnTo>
                    <a:lnTo>
                      <a:pt x="524" y="226"/>
                    </a:lnTo>
                    <a:lnTo>
                      <a:pt x="524" y="226"/>
                    </a:lnTo>
                    <a:lnTo>
                      <a:pt x="524" y="218"/>
                    </a:lnTo>
                    <a:lnTo>
                      <a:pt x="524" y="218"/>
                    </a:lnTo>
                    <a:lnTo>
                      <a:pt x="524" y="218"/>
                    </a:lnTo>
                    <a:lnTo>
                      <a:pt x="524" y="218"/>
                    </a:lnTo>
                    <a:lnTo>
                      <a:pt x="524" y="218"/>
                    </a:lnTo>
                    <a:lnTo>
                      <a:pt x="524"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16" y="226"/>
                    </a:lnTo>
                    <a:lnTo>
                      <a:pt x="508" y="226"/>
                    </a:lnTo>
                    <a:lnTo>
                      <a:pt x="508" y="226"/>
                    </a:lnTo>
                    <a:lnTo>
                      <a:pt x="508" y="218"/>
                    </a:lnTo>
                    <a:lnTo>
                      <a:pt x="508"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492" y="210"/>
                    </a:lnTo>
                    <a:lnTo>
                      <a:pt x="492" y="210"/>
                    </a:lnTo>
                    <a:lnTo>
                      <a:pt x="492" y="210"/>
                    </a:lnTo>
                    <a:lnTo>
                      <a:pt x="492" y="210"/>
                    </a:lnTo>
                    <a:lnTo>
                      <a:pt x="492" y="210"/>
                    </a:lnTo>
                    <a:lnTo>
                      <a:pt x="492" y="210"/>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194"/>
                    </a:lnTo>
                    <a:lnTo>
                      <a:pt x="484" y="194"/>
                    </a:lnTo>
                    <a:lnTo>
                      <a:pt x="484" y="194"/>
                    </a:lnTo>
                    <a:lnTo>
                      <a:pt x="484" y="194"/>
                    </a:lnTo>
                    <a:lnTo>
                      <a:pt x="484" y="194"/>
                    </a:lnTo>
                    <a:lnTo>
                      <a:pt x="484" y="194"/>
                    </a:lnTo>
                    <a:lnTo>
                      <a:pt x="484" y="194"/>
                    </a:lnTo>
                    <a:lnTo>
                      <a:pt x="484" y="194"/>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92" y="185"/>
                    </a:lnTo>
                    <a:lnTo>
                      <a:pt x="492" y="185"/>
                    </a:lnTo>
                    <a:lnTo>
                      <a:pt x="492" y="185"/>
                    </a:lnTo>
                    <a:lnTo>
                      <a:pt x="492" y="185"/>
                    </a:lnTo>
                    <a:lnTo>
                      <a:pt x="492" y="185"/>
                    </a:lnTo>
                    <a:lnTo>
                      <a:pt x="492" y="185"/>
                    </a:lnTo>
                    <a:lnTo>
                      <a:pt x="492" y="185"/>
                    </a:lnTo>
                    <a:lnTo>
                      <a:pt x="492" y="185"/>
                    </a:lnTo>
                    <a:lnTo>
                      <a:pt x="492" y="185"/>
                    </a:lnTo>
                    <a:lnTo>
                      <a:pt x="500" y="185"/>
                    </a:lnTo>
                    <a:lnTo>
                      <a:pt x="500" y="185"/>
                    </a:lnTo>
                    <a:lnTo>
                      <a:pt x="500" y="177"/>
                    </a:lnTo>
                    <a:lnTo>
                      <a:pt x="500" y="185"/>
                    </a:lnTo>
                    <a:lnTo>
                      <a:pt x="500" y="185"/>
                    </a:lnTo>
                    <a:lnTo>
                      <a:pt x="500" y="185"/>
                    </a:lnTo>
                    <a:lnTo>
                      <a:pt x="492" y="185"/>
                    </a:lnTo>
                    <a:lnTo>
                      <a:pt x="492" y="185"/>
                    </a:lnTo>
                    <a:lnTo>
                      <a:pt x="492" y="185"/>
                    </a:lnTo>
                    <a:lnTo>
                      <a:pt x="492" y="185"/>
                    </a:lnTo>
                    <a:lnTo>
                      <a:pt x="492" y="185"/>
                    </a:lnTo>
                    <a:lnTo>
                      <a:pt x="492" y="185"/>
                    </a:lnTo>
                    <a:lnTo>
                      <a:pt x="484" y="185"/>
                    </a:lnTo>
                    <a:lnTo>
                      <a:pt x="484" y="185"/>
                    </a:lnTo>
                    <a:lnTo>
                      <a:pt x="484" y="185"/>
                    </a:lnTo>
                    <a:lnTo>
                      <a:pt x="484" y="177"/>
                    </a:lnTo>
                    <a:lnTo>
                      <a:pt x="484" y="177"/>
                    </a:lnTo>
                    <a:lnTo>
                      <a:pt x="484" y="177"/>
                    </a:lnTo>
                    <a:lnTo>
                      <a:pt x="484" y="177"/>
                    </a:lnTo>
                    <a:lnTo>
                      <a:pt x="484" y="177"/>
                    </a:lnTo>
                    <a:lnTo>
                      <a:pt x="484" y="177"/>
                    </a:lnTo>
                    <a:lnTo>
                      <a:pt x="484" y="177"/>
                    </a:lnTo>
                    <a:lnTo>
                      <a:pt x="484" y="177"/>
                    </a:lnTo>
                    <a:lnTo>
                      <a:pt x="484" y="177"/>
                    </a:lnTo>
                    <a:lnTo>
                      <a:pt x="484" y="177"/>
                    </a:lnTo>
                    <a:lnTo>
                      <a:pt x="484" y="177"/>
                    </a:lnTo>
                    <a:lnTo>
                      <a:pt x="476" y="177"/>
                    </a:lnTo>
                    <a:lnTo>
                      <a:pt x="476" y="177"/>
                    </a:lnTo>
                    <a:lnTo>
                      <a:pt x="476" y="177"/>
                    </a:lnTo>
                    <a:lnTo>
                      <a:pt x="476" y="177"/>
                    </a:lnTo>
                    <a:lnTo>
                      <a:pt x="484" y="177"/>
                    </a:lnTo>
                    <a:lnTo>
                      <a:pt x="476" y="177"/>
                    </a:lnTo>
                    <a:lnTo>
                      <a:pt x="476" y="169"/>
                    </a:lnTo>
                    <a:lnTo>
                      <a:pt x="476" y="169"/>
                    </a:lnTo>
                    <a:lnTo>
                      <a:pt x="476" y="169"/>
                    </a:lnTo>
                    <a:lnTo>
                      <a:pt x="476" y="169"/>
                    </a:lnTo>
                    <a:lnTo>
                      <a:pt x="476" y="169"/>
                    </a:lnTo>
                    <a:lnTo>
                      <a:pt x="476" y="169"/>
                    </a:lnTo>
                    <a:lnTo>
                      <a:pt x="476" y="169"/>
                    </a:lnTo>
                    <a:lnTo>
                      <a:pt x="484" y="169"/>
                    </a:lnTo>
                    <a:lnTo>
                      <a:pt x="484" y="169"/>
                    </a:lnTo>
                    <a:lnTo>
                      <a:pt x="476" y="169"/>
                    </a:lnTo>
                    <a:lnTo>
                      <a:pt x="484" y="169"/>
                    </a:lnTo>
                    <a:lnTo>
                      <a:pt x="476" y="169"/>
                    </a:lnTo>
                    <a:lnTo>
                      <a:pt x="484" y="169"/>
                    </a:lnTo>
                    <a:lnTo>
                      <a:pt x="484" y="169"/>
                    </a:lnTo>
                    <a:lnTo>
                      <a:pt x="484" y="169"/>
                    </a:lnTo>
                    <a:lnTo>
                      <a:pt x="484" y="169"/>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76" y="161"/>
                    </a:lnTo>
                    <a:lnTo>
                      <a:pt x="476" y="161"/>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68" y="153"/>
                    </a:lnTo>
                    <a:lnTo>
                      <a:pt x="468" y="153"/>
                    </a:lnTo>
                    <a:lnTo>
                      <a:pt x="468" y="153"/>
                    </a:lnTo>
                    <a:lnTo>
                      <a:pt x="468" y="153"/>
                    </a:lnTo>
                    <a:lnTo>
                      <a:pt x="468" y="153"/>
                    </a:lnTo>
                    <a:lnTo>
                      <a:pt x="468" y="153"/>
                    </a:lnTo>
                    <a:lnTo>
                      <a:pt x="460" y="153"/>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0" y="145"/>
                    </a:lnTo>
                    <a:lnTo>
                      <a:pt x="460" y="145"/>
                    </a:lnTo>
                    <a:lnTo>
                      <a:pt x="460" y="145"/>
                    </a:lnTo>
                    <a:lnTo>
                      <a:pt x="460" y="145"/>
                    </a:lnTo>
                    <a:lnTo>
                      <a:pt x="460" y="145"/>
                    </a:lnTo>
                    <a:lnTo>
                      <a:pt x="460" y="145"/>
                    </a:lnTo>
                    <a:lnTo>
                      <a:pt x="452" y="145"/>
                    </a:lnTo>
                    <a:lnTo>
                      <a:pt x="452" y="145"/>
                    </a:lnTo>
                    <a:lnTo>
                      <a:pt x="452" y="145"/>
                    </a:lnTo>
                    <a:lnTo>
                      <a:pt x="452" y="145"/>
                    </a:lnTo>
                    <a:lnTo>
                      <a:pt x="452" y="145"/>
                    </a:lnTo>
                    <a:lnTo>
                      <a:pt x="452" y="145"/>
                    </a:lnTo>
                    <a:lnTo>
                      <a:pt x="452" y="145"/>
                    </a:lnTo>
                    <a:lnTo>
                      <a:pt x="460" y="137"/>
                    </a:lnTo>
                    <a:lnTo>
                      <a:pt x="460" y="137"/>
                    </a:lnTo>
                    <a:lnTo>
                      <a:pt x="460" y="137"/>
                    </a:lnTo>
                    <a:lnTo>
                      <a:pt x="460" y="137"/>
                    </a:lnTo>
                    <a:lnTo>
                      <a:pt x="460" y="129"/>
                    </a:lnTo>
                    <a:lnTo>
                      <a:pt x="460" y="129"/>
                    </a:lnTo>
                    <a:lnTo>
                      <a:pt x="460" y="129"/>
                    </a:lnTo>
                    <a:lnTo>
                      <a:pt x="460" y="129"/>
                    </a:lnTo>
                    <a:lnTo>
                      <a:pt x="460" y="129"/>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1"/>
                    </a:lnTo>
                    <a:lnTo>
                      <a:pt x="460" y="121"/>
                    </a:lnTo>
                    <a:lnTo>
                      <a:pt x="460" y="129"/>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1"/>
                    </a:lnTo>
                    <a:lnTo>
                      <a:pt x="460" y="113"/>
                    </a:lnTo>
                    <a:lnTo>
                      <a:pt x="460" y="113"/>
                    </a:lnTo>
                    <a:lnTo>
                      <a:pt x="460" y="113"/>
                    </a:lnTo>
                    <a:lnTo>
                      <a:pt x="460" y="113"/>
                    </a:lnTo>
                    <a:lnTo>
                      <a:pt x="460" y="113"/>
                    </a:lnTo>
                    <a:lnTo>
                      <a:pt x="460" y="113"/>
                    </a:lnTo>
                    <a:lnTo>
                      <a:pt x="460" y="105"/>
                    </a:lnTo>
                    <a:lnTo>
                      <a:pt x="460" y="113"/>
                    </a:lnTo>
                    <a:lnTo>
                      <a:pt x="460" y="105"/>
                    </a:lnTo>
                    <a:lnTo>
                      <a:pt x="460" y="105"/>
                    </a:lnTo>
                    <a:lnTo>
                      <a:pt x="460" y="105"/>
                    </a:lnTo>
                    <a:lnTo>
                      <a:pt x="460" y="105"/>
                    </a:lnTo>
                    <a:lnTo>
                      <a:pt x="460" y="105"/>
                    </a:lnTo>
                    <a:lnTo>
                      <a:pt x="460" y="105"/>
                    </a:lnTo>
                    <a:lnTo>
                      <a:pt x="460" y="105"/>
                    </a:lnTo>
                    <a:lnTo>
                      <a:pt x="460" y="105"/>
                    </a:lnTo>
                    <a:lnTo>
                      <a:pt x="460" y="105"/>
                    </a:lnTo>
                    <a:lnTo>
                      <a:pt x="460" y="105"/>
                    </a:lnTo>
                    <a:lnTo>
                      <a:pt x="452" y="105"/>
                    </a:lnTo>
                    <a:lnTo>
                      <a:pt x="452" y="105"/>
                    </a:lnTo>
                    <a:lnTo>
                      <a:pt x="452" y="105"/>
                    </a:lnTo>
                    <a:lnTo>
                      <a:pt x="452" y="105"/>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60" y="97"/>
                    </a:lnTo>
                    <a:lnTo>
                      <a:pt x="460" y="97"/>
                    </a:lnTo>
                    <a:lnTo>
                      <a:pt x="460" y="97"/>
                    </a:lnTo>
                    <a:lnTo>
                      <a:pt x="460" y="97"/>
                    </a:lnTo>
                    <a:lnTo>
                      <a:pt x="460" y="97"/>
                    </a:lnTo>
                    <a:lnTo>
                      <a:pt x="460"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8" y="105"/>
                    </a:lnTo>
                    <a:lnTo>
                      <a:pt x="468" y="105"/>
                    </a:lnTo>
                    <a:lnTo>
                      <a:pt x="468" y="105"/>
                    </a:lnTo>
                    <a:lnTo>
                      <a:pt x="468" y="105"/>
                    </a:lnTo>
                    <a:lnTo>
                      <a:pt x="468" y="105"/>
                    </a:lnTo>
                    <a:lnTo>
                      <a:pt x="468" y="105"/>
                    </a:lnTo>
                    <a:lnTo>
                      <a:pt x="468" y="105"/>
                    </a:lnTo>
                    <a:lnTo>
                      <a:pt x="468" y="105"/>
                    </a:lnTo>
                    <a:lnTo>
                      <a:pt x="468" y="105"/>
                    </a:lnTo>
                    <a:lnTo>
                      <a:pt x="468" y="97"/>
                    </a:lnTo>
                    <a:lnTo>
                      <a:pt x="468" y="97"/>
                    </a:lnTo>
                    <a:lnTo>
                      <a:pt x="468" y="105"/>
                    </a:lnTo>
                    <a:lnTo>
                      <a:pt x="468" y="105"/>
                    </a:lnTo>
                    <a:lnTo>
                      <a:pt x="468" y="105"/>
                    </a:lnTo>
                    <a:lnTo>
                      <a:pt x="468" y="105"/>
                    </a:lnTo>
                    <a:lnTo>
                      <a:pt x="468" y="105"/>
                    </a:lnTo>
                    <a:lnTo>
                      <a:pt x="468" y="105"/>
                    </a:lnTo>
                    <a:lnTo>
                      <a:pt x="468" y="97"/>
                    </a:lnTo>
                    <a:lnTo>
                      <a:pt x="468" y="97"/>
                    </a:lnTo>
                    <a:lnTo>
                      <a:pt x="468" y="97"/>
                    </a:lnTo>
                    <a:lnTo>
                      <a:pt x="468" y="97"/>
                    </a:lnTo>
                    <a:lnTo>
                      <a:pt x="468" y="97"/>
                    </a:lnTo>
                    <a:lnTo>
                      <a:pt x="468" y="97"/>
                    </a:lnTo>
                    <a:lnTo>
                      <a:pt x="476" y="97"/>
                    </a:lnTo>
                    <a:lnTo>
                      <a:pt x="476" y="97"/>
                    </a:lnTo>
                    <a:lnTo>
                      <a:pt x="476" y="97"/>
                    </a:lnTo>
                    <a:lnTo>
                      <a:pt x="476" y="97"/>
                    </a:lnTo>
                    <a:lnTo>
                      <a:pt x="468" y="89"/>
                    </a:lnTo>
                    <a:lnTo>
                      <a:pt x="468" y="89"/>
                    </a:lnTo>
                    <a:lnTo>
                      <a:pt x="468" y="89"/>
                    </a:lnTo>
                    <a:lnTo>
                      <a:pt x="468" y="89"/>
                    </a:lnTo>
                    <a:lnTo>
                      <a:pt x="468" y="89"/>
                    </a:lnTo>
                    <a:lnTo>
                      <a:pt x="468" y="89"/>
                    </a:lnTo>
                    <a:lnTo>
                      <a:pt x="468" y="89"/>
                    </a:lnTo>
                    <a:lnTo>
                      <a:pt x="468" y="89"/>
                    </a:lnTo>
                    <a:lnTo>
                      <a:pt x="468" y="89"/>
                    </a:lnTo>
                    <a:lnTo>
                      <a:pt x="468" y="89"/>
                    </a:lnTo>
                    <a:lnTo>
                      <a:pt x="460" y="89"/>
                    </a:lnTo>
                    <a:lnTo>
                      <a:pt x="460" y="81"/>
                    </a:lnTo>
                    <a:lnTo>
                      <a:pt x="460" y="81"/>
                    </a:lnTo>
                    <a:lnTo>
                      <a:pt x="460" y="81"/>
                    </a:lnTo>
                    <a:lnTo>
                      <a:pt x="460" y="81"/>
                    </a:lnTo>
                    <a:lnTo>
                      <a:pt x="460" y="81"/>
                    </a:lnTo>
                    <a:lnTo>
                      <a:pt x="460" y="81"/>
                    </a:lnTo>
                    <a:lnTo>
                      <a:pt x="460" y="81"/>
                    </a:lnTo>
                    <a:lnTo>
                      <a:pt x="460" y="81"/>
                    </a:lnTo>
                    <a:lnTo>
                      <a:pt x="452" y="81"/>
                    </a:lnTo>
                    <a:lnTo>
                      <a:pt x="452" y="81"/>
                    </a:lnTo>
                    <a:lnTo>
                      <a:pt x="452" y="81"/>
                    </a:lnTo>
                    <a:lnTo>
                      <a:pt x="452" y="81"/>
                    </a:lnTo>
                    <a:lnTo>
                      <a:pt x="452" y="81"/>
                    </a:lnTo>
                    <a:lnTo>
                      <a:pt x="460" y="81"/>
                    </a:lnTo>
                    <a:lnTo>
                      <a:pt x="460" y="81"/>
                    </a:lnTo>
                    <a:lnTo>
                      <a:pt x="460" y="81"/>
                    </a:lnTo>
                    <a:lnTo>
                      <a:pt x="460" y="81"/>
                    </a:lnTo>
                    <a:lnTo>
                      <a:pt x="460" y="81"/>
                    </a:lnTo>
                    <a:lnTo>
                      <a:pt x="460" y="81"/>
                    </a:lnTo>
                    <a:lnTo>
                      <a:pt x="460" y="72"/>
                    </a:lnTo>
                    <a:lnTo>
                      <a:pt x="460" y="72"/>
                    </a:lnTo>
                    <a:lnTo>
                      <a:pt x="460" y="72"/>
                    </a:lnTo>
                    <a:lnTo>
                      <a:pt x="460" y="72"/>
                    </a:lnTo>
                    <a:lnTo>
                      <a:pt x="460" y="72"/>
                    </a:lnTo>
                    <a:lnTo>
                      <a:pt x="460" y="72"/>
                    </a:lnTo>
                    <a:lnTo>
                      <a:pt x="460" y="72"/>
                    </a:lnTo>
                    <a:lnTo>
                      <a:pt x="460" y="72"/>
                    </a:lnTo>
                    <a:lnTo>
                      <a:pt x="460" y="72"/>
                    </a:lnTo>
                    <a:lnTo>
                      <a:pt x="452" y="72"/>
                    </a:lnTo>
                    <a:lnTo>
                      <a:pt x="452" y="72"/>
                    </a:lnTo>
                    <a:lnTo>
                      <a:pt x="452" y="72"/>
                    </a:lnTo>
                    <a:lnTo>
                      <a:pt x="452" y="72"/>
                    </a:lnTo>
                    <a:lnTo>
                      <a:pt x="452" y="64"/>
                    </a:lnTo>
                    <a:lnTo>
                      <a:pt x="452" y="64"/>
                    </a:lnTo>
                    <a:lnTo>
                      <a:pt x="452" y="64"/>
                    </a:lnTo>
                    <a:lnTo>
                      <a:pt x="452" y="64"/>
                    </a:lnTo>
                    <a:lnTo>
                      <a:pt x="452" y="64"/>
                    </a:lnTo>
                    <a:lnTo>
                      <a:pt x="452" y="64"/>
                    </a:lnTo>
                    <a:lnTo>
                      <a:pt x="460" y="64"/>
                    </a:lnTo>
                    <a:lnTo>
                      <a:pt x="460" y="56"/>
                    </a:lnTo>
                    <a:lnTo>
                      <a:pt x="460" y="56"/>
                    </a:lnTo>
                    <a:lnTo>
                      <a:pt x="460" y="56"/>
                    </a:lnTo>
                    <a:lnTo>
                      <a:pt x="460" y="56"/>
                    </a:lnTo>
                    <a:lnTo>
                      <a:pt x="452" y="56"/>
                    </a:lnTo>
                    <a:lnTo>
                      <a:pt x="452" y="56"/>
                    </a:lnTo>
                    <a:lnTo>
                      <a:pt x="452" y="56"/>
                    </a:lnTo>
                    <a:lnTo>
                      <a:pt x="452" y="56"/>
                    </a:lnTo>
                    <a:lnTo>
                      <a:pt x="452" y="56"/>
                    </a:lnTo>
                    <a:lnTo>
                      <a:pt x="452" y="56"/>
                    </a:lnTo>
                    <a:lnTo>
                      <a:pt x="452" y="56"/>
                    </a:lnTo>
                    <a:lnTo>
                      <a:pt x="452" y="56"/>
                    </a:lnTo>
                    <a:lnTo>
                      <a:pt x="452" y="56"/>
                    </a:lnTo>
                    <a:lnTo>
                      <a:pt x="444" y="56"/>
                    </a:lnTo>
                    <a:lnTo>
                      <a:pt x="444" y="56"/>
                    </a:lnTo>
                    <a:lnTo>
                      <a:pt x="444" y="48"/>
                    </a:lnTo>
                    <a:lnTo>
                      <a:pt x="436" y="48"/>
                    </a:lnTo>
                    <a:lnTo>
                      <a:pt x="444" y="48"/>
                    </a:lnTo>
                    <a:lnTo>
                      <a:pt x="436" y="48"/>
                    </a:lnTo>
                    <a:lnTo>
                      <a:pt x="436" y="48"/>
                    </a:lnTo>
                    <a:lnTo>
                      <a:pt x="436" y="48"/>
                    </a:lnTo>
                    <a:lnTo>
                      <a:pt x="436" y="48"/>
                    </a:lnTo>
                    <a:lnTo>
                      <a:pt x="436" y="48"/>
                    </a:lnTo>
                    <a:lnTo>
                      <a:pt x="436" y="48"/>
                    </a:lnTo>
                    <a:lnTo>
                      <a:pt x="436" y="48"/>
                    </a:lnTo>
                    <a:lnTo>
                      <a:pt x="436" y="48"/>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28" y="64"/>
                    </a:lnTo>
                    <a:lnTo>
                      <a:pt x="428" y="64"/>
                    </a:lnTo>
                    <a:lnTo>
                      <a:pt x="428" y="64"/>
                    </a:lnTo>
                    <a:lnTo>
                      <a:pt x="428" y="64"/>
                    </a:lnTo>
                    <a:lnTo>
                      <a:pt x="428" y="64"/>
                    </a:lnTo>
                    <a:lnTo>
                      <a:pt x="428" y="64"/>
                    </a:lnTo>
                    <a:lnTo>
                      <a:pt x="428" y="64"/>
                    </a:lnTo>
                    <a:lnTo>
                      <a:pt x="428" y="64"/>
                    </a:lnTo>
                    <a:lnTo>
                      <a:pt x="428" y="64"/>
                    </a:lnTo>
                    <a:lnTo>
                      <a:pt x="428" y="64"/>
                    </a:lnTo>
                    <a:lnTo>
                      <a:pt x="420" y="64"/>
                    </a:lnTo>
                    <a:lnTo>
                      <a:pt x="420" y="64"/>
                    </a:lnTo>
                    <a:lnTo>
                      <a:pt x="420" y="64"/>
                    </a:lnTo>
                    <a:lnTo>
                      <a:pt x="420" y="64"/>
                    </a:lnTo>
                    <a:lnTo>
                      <a:pt x="420" y="64"/>
                    </a:lnTo>
                    <a:lnTo>
                      <a:pt x="420" y="64"/>
                    </a:lnTo>
                    <a:lnTo>
                      <a:pt x="428" y="56"/>
                    </a:lnTo>
                    <a:lnTo>
                      <a:pt x="428" y="56"/>
                    </a:lnTo>
                    <a:lnTo>
                      <a:pt x="428" y="56"/>
                    </a:lnTo>
                    <a:lnTo>
                      <a:pt x="428" y="56"/>
                    </a:lnTo>
                    <a:lnTo>
                      <a:pt x="428" y="48"/>
                    </a:lnTo>
                    <a:lnTo>
                      <a:pt x="428" y="56"/>
                    </a:lnTo>
                    <a:lnTo>
                      <a:pt x="428" y="48"/>
                    </a:lnTo>
                    <a:lnTo>
                      <a:pt x="420" y="48"/>
                    </a:lnTo>
                    <a:lnTo>
                      <a:pt x="420" y="48"/>
                    </a:lnTo>
                    <a:lnTo>
                      <a:pt x="420" y="48"/>
                    </a:lnTo>
                    <a:lnTo>
                      <a:pt x="420" y="48"/>
                    </a:lnTo>
                    <a:lnTo>
                      <a:pt x="420" y="48"/>
                    </a:lnTo>
                    <a:lnTo>
                      <a:pt x="420" y="48"/>
                    </a:lnTo>
                    <a:lnTo>
                      <a:pt x="420" y="48"/>
                    </a:lnTo>
                    <a:lnTo>
                      <a:pt x="420" y="48"/>
                    </a:lnTo>
                    <a:lnTo>
                      <a:pt x="411" y="48"/>
                    </a:lnTo>
                    <a:lnTo>
                      <a:pt x="420" y="48"/>
                    </a:lnTo>
                    <a:lnTo>
                      <a:pt x="420" y="48"/>
                    </a:lnTo>
                    <a:lnTo>
                      <a:pt x="420" y="48"/>
                    </a:lnTo>
                    <a:lnTo>
                      <a:pt x="420" y="48"/>
                    </a:lnTo>
                    <a:lnTo>
                      <a:pt x="411" y="48"/>
                    </a:lnTo>
                    <a:lnTo>
                      <a:pt x="411" y="48"/>
                    </a:lnTo>
                    <a:lnTo>
                      <a:pt x="411" y="48"/>
                    </a:lnTo>
                    <a:lnTo>
                      <a:pt x="411" y="48"/>
                    </a:lnTo>
                    <a:lnTo>
                      <a:pt x="411" y="48"/>
                    </a:lnTo>
                    <a:lnTo>
                      <a:pt x="411" y="40"/>
                    </a:lnTo>
                    <a:lnTo>
                      <a:pt x="411" y="40"/>
                    </a:lnTo>
                    <a:lnTo>
                      <a:pt x="411" y="40"/>
                    </a:lnTo>
                    <a:lnTo>
                      <a:pt x="411" y="40"/>
                    </a:lnTo>
                    <a:lnTo>
                      <a:pt x="411" y="40"/>
                    </a:lnTo>
                    <a:lnTo>
                      <a:pt x="411" y="32"/>
                    </a:lnTo>
                    <a:lnTo>
                      <a:pt x="403" y="32"/>
                    </a:lnTo>
                    <a:lnTo>
                      <a:pt x="403" y="32"/>
                    </a:lnTo>
                    <a:lnTo>
                      <a:pt x="403" y="32"/>
                    </a:lnTo>
                    <a:lnTo>
                      <a:pt x="403" y="32"/>
                    </a:lnTo>
                    <a:lnTo>
                      <a:pt x="403" y="32"/>
                    </a:lnTo>
                    <a:lnTo>
                      <a:pt x="395" y="32"/>
                    </a:lnTo>
                    <a:lnTo>
                      <a:pt x="395" y="32"/>
                    </a:lnTo>
                    <a:lnTo>
                      <a:pt x="395" y="32"/>
                    </a:lnTo>
                    <a:lnTo>
                      <a:pt x="395" y="24"/>
                    </a:lnTo>
                    <a:lnTo>
                      <a:pt x="395" y="24"/>
                    </a:lnTo>
                    <a:lnTo>
                      <a:pt x="395" y="24"/>
                    </a:lnTo>
                    <a:lnTo>
                      <a:pt x="403" y="24"/>
                    </a:lnTo>
                    <a:lnTo>
                      <a:pt x="403" y="24"/>
                    </a:lnTo>
                    <a:lnTo>
                      <a:pt x="403" y="24"/>
                    </a:lnTo>
                    <a:lnTo>
                      <a:pt x="403" y="24"/>
                    </a:lnTo>
                    <a:lnTo>
                      <a:pt x="403" y="24"/>
                    </a:lnTo>
                    <a:lnTo>
                      <a:pt x="403" y="24"/>
                    </a:lnTo>
                    <a:lnTo>
                      <a:pt x="403" y="24"/>
                    </a:lnTo>
                    <a:lnTo>
                      <a:pt x="403" y="24"/>
                    </a:lnTo>
                    <a:lnTo>
                      <a:pt x="403" y="24"/>
                    </a:lnTo>
                    <a:lnTo>
                      <a:pt x="403" y="16"/>
                    </a:lnTo>
                    <a:lnTo>
                      <a:pt x="403" y="24"/>
                    </a:lnTo>
                    <a:lnTo>
                      <a:pt x="403" y="16"/>
                    </a:lnTo>
                    <a:lnTo>
                      <a:pt x="403" y="16"/>
                    </a:lnTo>
                    <a:lnTo>
                      <a:pt x="403" y="16"/>
                    </a:lnTo>
                    <a:lnTo>
                      <a:pt x="403" y="16"/>
                    </a:lnTo>
                    <a:lnTo>
                      <a:pt x="403" y="16"/>
                    </a:lnTo>
                    <a:lnTo>
                      <a:pt x="403" y="16"/>
                    </a:lnTo>
                    <a:lnTo>
                      <a:pt x="403" y="16"/>
                    </a:lnTo>
                    <a:lnTo>
                      <a:pt x="395" y="16"/>
                    </a:lnTo>
                    <a:lnTo>
                      <a:pt x="395" y="16"/>
                    </a:lnTo>
                    <a:lnTo>
                      <a:pt x="395" y="16"/>
                    </a:lnTo>
                    <a:lnTo>
                      <a:pt x="395" y="16"/>
                    </a:lnTo>
                    <a:lnTo>
                      <a:pt x="387" y="16"/>
                    </a:lnTo>
                    <a:lnTo>
                      <a:pt x="387" y="16"/>
                    </a:lnTo>
                    <a:lnTo>
                      <a:pt x="387" y="16"/>
                    </a:lnTo>
                    <a:lnTo>
                      <a:pt x="387" y="16"/>
                    </a:lnTo>
                    <a:lnTo>
                      <a:pt x="395" y="16"/>
                    </a:lnTo>
                    <a:lnTo>
                      <a:pt x="395" y="16"/>
                    </a:lnTo>
                    <a:lnTo>
                      <a:pt x="395" y="16"/>
                    </a:lnTo>
                    <a:lnTo>
                      <a:pt x="395" y="16"/>
                    </a:lnTo>
                    <a:lnTo>
                      <a:pt x="395" y="16"/>
                    </a:lnTo>
                    <a:lnTo>
                      <a:pt x="395" y="8"/>
                    </a:lnTo>
                    <a:lnTo>
                      <a:pt x="395" y="8"/>
                    </a:lnTo>
                    <a:lnTo>
                      <a:pt x="395" y="8"/>
                    </a:lnTo>
                    <a:lnTo>
                      <a:pt x="395" y="8"/>
                    </a:lnTo>
                    <a:lnTo>
                      <a:pt x="395" y="8"/>
                    </a:lnTo>
                    <a:lnTo>
                      <a:pt x="395" y="8"/>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403" y="8"/>
                    </a:lnTo>
                    <a:lnTo>
                      <a:pt x="403" y="8"/>
                    </a:lnTo>
                    <a:lnTo>
                      <a:pt x="403" y="16"/>
                    </a:lnTo>
                    <a:lnTo>
                      <a:pt x="403" y="16"/>
                    </a:lnTo>
                    <a:lnTo>
                      <a:pt x="403" y="16"/>
                    </a:lnTo>
                    <a:lnTo>
                      <a:pt x="411" y="16"/>
                    </a:lnTo>
                    <a:lnTo>
                      <a:pt x="411" y="16"/>
                    </a:lnTo>
                    <a:lnTo>
                      <a:pt x="411" y="16"/>
                    </a:lnTo>
                    <a:lnTo>
                      <a:pt x="411" y="16"/>
                    </a:lnTo>
                    <a:lnTo>
                      <a:pt x="411" y="8"/>
                    </a:lnTo>
                    <a:lnTo>
                      <a:pt x="411" y="8"/>
                    </a:lnTo>
                    <a:lnTo>
                      <a:pt x="411" y="8"/>
                    </a:lnTo>
                    <a:lnTo>
                      <a:pt x="411" y="8"/>
                    </a:lnTo>
                    <a:lnTo>
                      <a:pt x="411" y="8"/>
                    </a:lnTo>
                    <a:lnTo>
                      <a:pt x="411" y="8"/>
                    </a:lnTo>
                    <a:lnTo>
                      <a:pt x="411" y="8"/>
                    </a:lnTo>
                    <a:lnTo>
                      <a:pt x="411" y="8"/>
                    </a:lnTo>
                    <a:lnTo>
                      <a:pt x="403" y="8"/>
                    </a:lnTo>
                    <a:lnTo>
                      <a:pt x="411" y="8"/>
                    </a:lnTo>
                    <a:lnTo>
                      <a:pt x="403" y="8"/>
                    </a:lnTo>
                    <a:lnTo>
                      <a:pt x="403" y="8"/>
                    </a:lnTo>
                    <a:lnTo>
                      <a:pt x="403" y="8"/>
                    </a:lnTo>
                    <a:lnTo>
                      <a:pt x="403" y="8"/>
                    </a:lnTo>
                    <a:lnTo>
                      <a:pt x="403" y="8"/>
                    </a:lnTo>
                    <a:lnTo>
                      <a:pt x="403" y="8"/>
                    </a:lnTo>
                    <a:lnTo>
                      <a:pt x="403" y="8"/>
                    </a:lnTo>
                    <a:lnTo>
                      <a:pt x="403" y="0"/>
                    </a:lnTo>
                    <a:lnTo>
                      <a:pt x="403" y="0"/>
                    </a:lnTo>
                    <a:lnTo>
                      <a:pt x="484" y="0"/>
                    </a:lnTo>
                    <a:lnTo>
                      <a:pt x="484" y="0"/>
                    </a:lnTo>
                    <a:lnTo>
                      <a:pt x="484" y="0"/>
                    </a:lnTo>
                    <a:lnTo>
                      <a:pt x="718" y="0"/>
                    </a:lnTo>
                    <a:lnTo>
                      <a:pt x="742" y="0"/>
                    </a:lnTo>
                    <a:lnTo>
                      <a:pt x="758" y="0"/>
                    </a:lnTo>
                    <a:lnTo>
                      <a:pt x="766" y="0"/>
                    </a:lnTo>
                    <a:lnTo>
                      <a:pt x="766" y="8"/>
                    </a:lnTo>
                    <a:lnTo>
                      <a:pt x="766" y="750"/>
                    </a:lnTo>
                    <a:close/>
                    <a:moveTo>
                      <a:pt x="758" y="8"/>
                    </a:moveTo>
                    <a:lnTo>
                      <a:pt x="766" y="8"/>
                    </a:lnTo>
                    <a:lnTo>
                      <a:pt x="758" y="8"/>
                    </a:lnTo>
                    <a:lnTo>
                      <a:pt x="742" y="8"/>
                    </a:lnTo>
                    <a:lnTo>
                      <a:pt x="718" y="8"/>
                    </a:lnTo>
                    <a:lnTo>
                      <a:pt x="484" y="8"/>
                    </a:lnTo>
                    <a:lnTo>
                      <a:pt x="484" y="8"/>
                    </a:lnTo>
                    <a:lnTo>
                      <a:pt x="484" y="8"/>
                    </a:lnTo>
                    <a:lnTo>
                      <a:pt x="403" y="8"/>
                    </a:lnTo>
                    <a:lnTo>
                      <a:pt x="403" y="0"/>
                    </a:lnTo>
                    <a:lnTo>
                      <a:pt x="403" y="8"/>
                    </a:lnTo>
                    <a:lnTo>
                      <a:pt x="403" y="8"/>
                    </a:lnTo>
                    <a:lnTo>
                      <a:pt x="403" y="8"/>
                    </a:lnTo>
                    <a:lnTo>
                      <a:pt x="403" y="8"/>
                    </a:lnTo>
                    <a:lnTo>
                      <a:pt x="403" y="8"/>
                    </a:lnTo>
                    <a:lnTo>
                      <a:pt x="403" y="8"/>
                    </a:lnTo>
                    <a:lnTo>
                      <a:pt x="411" y="8"/>
                    </a:lnTo>
                    <a:lnTo>
                      <a:pt x="411" y="8"/>
                    </a:lnTo>
                    <a:lnTo>
                      <a:pt x="411" y="8"/>
                    </a:lnTo>
                    <a:lnTo>
                      <a:pt x="411" y="8"/>
                    </a:lnTo>
                    <a:lnTo>
                      <a:pt x="411" y="8"/>
                    </a:lnTo>
                    <a:lnTo>
                      <a:pt x="411" y="8"/>
                    </a:lnTo>
                    <a:lnTo>
                      <a:pt x="411" y="8"/>
                    </a:lnTo>
                    <a:lnTo>
                      <a:pt x="411" y="8"/>
                    </a:lnTo>
                    <a:lnTo>
                      <a:pt x="411" y="8"/>
                    </a:lnTo>
                    <a:lnTo>
                      <a:pt x="411" y="8"/>
                    </a:lnTo>
                    <a:lnTo>
                      <a:pt x="411" y="8"/>
                    </a:lnTo>
                    <a:lnTo>
                      <a:pt x="411" y="16"/>
                    </a:lnTo>
                    <a:lnTo>
                      <a:pt x="411" y="16"/>
                    </a:lnTo>
                    <a:lnTo>
                      <a:pt x="411" y="16"/>
                    </a:lnTo>
                    <a:lnTo>
                      <a:pt x="411" y="16"/>
                    </a:lnTo>
                    <a:lnTo>
                      <a:pt x="403" y="16"/>
                    </a:lnTo>
                    <a:lnTo>
                      <a:pt x="403" y="16"/>
                    </a:lnTo>
                    <a:lnTo>
                      <a:pt x="403" y="16"/>
                    </a:lnTo>
                    <a:lnTo>
                      <a:pt x="403" y="16"/>
                    </a:lnTo>
                    <a:lnTo>
                      <a:pt x="403" y="16"/>
                    </a:lnTo>
                    <a:lnTo>
                      <a:pt x="395" y="8"/>
                    </a:lnTo>
                    <a:lnTo>
                      <a:pt x="395" y="8"/>
                    </a:lnTo>
                    <a:lnTo>
                      <a:pt x="395" y="8"/>
                    </a:lnTo>
                    <a:lnTo>
                      <a:pt x="395" y="8"/>
                    </a:lnTo>
                    <a:lnTo>
                      <a:pt x="395" y="8"/>
                    </a:lnTo>
                    <a:lnTo>
                      <a:pt x="395" y="8"/>
                    </a:lnTo>
                    <a:lnTo>
                      <a:pt x="403" y="8"/>
                    </a:lnTo>
                    <a:lnTo>
                      <a:pt x="403" y="8"/>
                    </a:lnTo>
                    <a:lnTo>
                      <a:pt x="403" y="8"/>
                    </a:lnTo>
                    <a:lnTo>
                      <a:pt x="403" y="8"/>
                    </a:lnTo>
                    <a:lnTo>
                      <a:pt x="395" y="8"/>
                    </a:lnTo>
                    <a:lnTo>
                      <a:pt x="395" y="8"/>
                    </a:lnTo>
                    <a:lnTo>
                      <a:pt x="395" y="8"/>
                    </a:lnTo>
                    <a:lnTo>
                      <a:pt x="395" y="8"/>
                    </a:lnTo>
                    <a:lnTo>
                      <a:pt x="395" y="8"/>
                    </a:lnTo>
                    <a:lnTo>
                      <a:pt x="395" y="8"/>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403" y="16"/>
                    </a:lnTo>
                    <a:lnTo>
                      <a:pt x="403" y="16"/>
                    </a:lnTo>
                    <a:lnTo>
                      <a:pt x="403" y="16"/>
                    </a:lnTo>
                    <a:lnTo>
                      <a:pt x="403" y="16"/>
                    </a:lnTo>
                    <a:lnTo>
                      <a:pt x="403" y="16"/>
                    </a:lnTo>
                    <a:lnTo>
                      <a:pt x="403" y="16"/>
                    </a:lnTo>
                    <a:lnTo>
                      <a:pt x="403" y="16"/>
                    </a:lnTo>
                    <a:lnTo>
                      <a:pt x="411" y="16"/>
                    </a:lnTo>
                    <a:lnTo>
                      <a:pt x="411" y="16"/>
                    </a:lnTo>
                    <a:lnTo>
                      <a:pt x="411" y="24"/>
                    </a:lnTo>
                    <a:lnTo>
                      <a:pt x="411" y="24"/>
                    </a:lnTo>
                    <a:lnTo>
                      <a:pt x="403" y="24"/>
                    </a:lnTo>
                    <a:lnTo>
                      <a:pt x="403" y="24"/>
                    </a:lnTo>
                    <a:lnTo>
                      <a:pt x="403" y="24"/>
                    </a:lnTo>
                    <a:lnTo>
                      <a:pt x="403" y="24"/>
                    </a:lnTo>
                    <a:lnTo>
                      <a:pt x="403" y="24"/>
                    </a:lnTo>
                    <a:lnTo>
                      <a:pt x="403" y="24"/>
                    </a:lnTo>
                    <a:lnTo>
                      <a:pt x="403" y="24"/>
                    </a:lnTo>
                    <a:lnTo>
                      <a:pt x="395" y="24"/>
                    </a:lnTo>
                    <a:lnTo>
                      <a:pt x="395" y="24"/>
                    </a:lnTo>
                    <a:lnTo>
                      <a:pt x="395" y="24"/>
                    </a:lnTo>
                    <a:lnTo>
                      <a:pt x="395" y="24"/>
                    </a:lnTo>
                    <a:lnTo>
                      <a:pt x="395" y="32"/>
                    </a:lnTo>
                    <a:lnTo>
                      <a:pt x="395" y="32"/>
                    </a:lnTo>
                    <a:lnTo>
                      <a:pt x="403" y="32"/>
                    </a:lnTo>
                    <a:lnTo>
                      <a:pt x="403" y="32"/>
                    </a:lnTo>
                    <a:lnTo>
                      <a:pt x="403" y="32"/>
                    </a:lnTo>
                    <a:lnTo>
                      <a:pt x="403" y="32"/>
                    </a:lnTo>
                    <a:lnTo>
                      <a:pt x="403" y="32"/>
                    </a:lnTo>
                    <a:lnTo>
                      <a:pt x="411" y="32"/>
                    </a:lnTo>
                    <a:lnTo>
                      <a:pt x="411" y="40"/>
                    </a:lnTo>
                    <a:lnTo>
                      <a:pt x="411" y="40"/>
                    </a:lnTo>
                    <a:lnTo>
                      <a:pt x="411" y="40"/>
                    </a:lnTo>
                    <a:lnTo>
                      <a:pt x="411" y="40"/>
                    </a:lnTo>
                    <a:lnTo>
                      <a:pt x="411" y="40"/>
                    </a:lnTo>
                    <a:lnTo>
                      <a:pt x="411" y="48"/>
                    </a:lnTo>
                    <a:lnTo>
                      <a:pt x="411" y="48"/>
                    </a:lnTo>
                    <a:lnTo>
                      <a:pt x="411" y="48"/>
                    </a:lnTo>
                    <a:lnTo>
                      <a:pt x="411" y="48"/>
                    </a:lnTo>
                    <a:lnTo>
                      <a:pt x="411" y="48"/>
                    </a:lnTo>
                    <a:lnTo>
                      <a:pt x="411" y="48"/>
                    </a:lnTo>
                    <a:lnTo>
                      <a:pt x="411" y="48"/>
                    </a:lnTo>
                    <a:lnTo>
                      <a:pt x="411" y="48"/>
                    </a:lnTo>
                    <a:lnTo>
                      <a:pt x="411" y="48"/>
                    </a:lnTo>
                    <a:lnTo>
                      <a:pt x="411" y="48"/>
                    </a:lnTo>
                    <a:lnTo>
                      <a:pt x="420" y="48"/>
                    </a:lnTo>
                    <a:lnTo>
                      <a:pt x="420" y="48"/>
                    </a:lnTo>
                    <a:lnTo>
                      <a:pt x="420" y="48"/>
                    </a:lnTo>
                    <a:lnTo>
                      <a:pt x="420" y="48"/>
                    </a:lnTo>
                    <a:lnTo>
                      <a:pt x="420" y="48"/>
                    </a:lnTo>
                    <a:lnTo>
                      <a:pt x="420" y="48"/>
                    </a:lnTo>
                    <a:lnTo>
                      <a:pt x="420" y="48"/>
                    </a:lnTo>
                    <a:lnTo>
                      <a:pt x="420" y="48"/>
                    </a:lnTo>
                    <a:lnTo>
                      <a:pt x="420" y="48"/>
                    </a:lnTo>
                    <a:lnTo>
                      <a:pt x="428" y="48"/>
                    </a:lnTo>
                    <a:lnTo>
                      <a:pt x="428" y="48"/>
                    </a:lnTo>
                    <a:lnTo>
                      <a:pt x="428" y="48"/>
                    </a:lnTo>
                    <a:lnTo>
                      <a:pt x="428" y="56"/>
                    </a:lnTo>
                    <a:lnTo>
                      <a:pt x="428" y="56"/>
                    </a:lnTo>
                    <a:lnTo>
                      <a:pt x="428" y="56"/>
                    </a:lnTo>
                    <a:lnTo>
                      <a:pt x="428" y="56"/>
                    </a:lnTo>
                    <a:lnTo>
                      <a:pt x="420" y="64"/>
                    </a:lnTo>
                    <a:lnTo>
                      <a:pt x="420" y="64"/>
                    </a:lnTo>
                    <a:lnTo>
                      <a:pt x="420" y="64"/>
                    </a:lnTo>
                    <a:lnTo>
                      <a:pt x="420"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48"/>
                    </a:lnTo>
                    <a:lnTo>
                      <a:pt x="436" y="48"/>
                    </a:lnTo>
                    <a:lnTo>
                      <a:pt x="436" y="48"/>
                    </a:lnTo>
                    <a:lnTo>
                      <a:pt x="436" y="56"/>
                    </a:lnTo>
                    <a:lnTo>
                      <a:pt x="436" y="48"/>
                    </a:lnTo>
                    <a:lnTo>
                      <a:pt x="436" y="56"/>
                    </a:lnTo>
                    <a:lnTo>
                      <a:pt x="436" y="48"/>
                    </a:lnTo>
                    <a:lnTo>
                      <a:pt x="436" y="48"/>
                    </a:lnTo>
                    <a:lnTo>
                      <a:pt x="436" y="48"/>
                    </a:lnTo>
                    <a:lnTo>
                      <a:pt x="436" y="48"/>
                    </a:lnTo>
                    <a:lnTo>
                      <a:pt x="436" y="48"/>
                    </a:lnTo>
                    <a:lnTo>
                      <a:pt x="436" y="48"/>
                    </a:lnTo>
                    <a:lnTo>
                      <a:pt x="436" y="48"/>
                    </a:lnTo>
                    <a:lnTo>
                      <a:pt x="444" y="48"/>
                    </a:lnTo>
                    <a:lnTo>
                      <a:pt x="444" y="48"/>
                    </a:lnTo>
                    <a:lnTo>
                      <a:pt x="444" y="48"/>
                    </a:lnTo>
                    <a:lnTo>
                      <a:pt x="444" y="48"/>
                    </a:lnTo>
                    <a:lnTo>
                      <a:pt x="444" y="48"/>
                    </a:lnTo>
                    <a:lnTo>
                      <a:pt x="452" y="56"/>
                    </a:lnTo>
                    <a:lnTo>
                      <a:pt x="452" y="56"/>
                    </a:lnTo>
                    <a:lnTo>
                      <a:pt x="452" y="56"/>
                    </a:lnTo>
                    <a:lnTo>
                      <a:pt x="452" y="56"/>
                    </a:lnTo>
                    <a:lnTo>
                      <a:pt x="452" y="56"/>
                    </a:lnTo>
                    <a:lnTo>
                      <a:pt x="452" y="56"/>
                    </a:lnTo>
                    <a:lnTo>
                      <a:pt x="452" y="56"/>
                    </a:lnTo>
                    <a:lnTo>
                      <a:pt x="452" y="56"/>
                    </a:lnTo>
                    <a:lnTo>
                      <a:pt x="452" y="56"/>
                    </a:lnTo>
                    <a:lnTo>
                      <a:pt x="460" y="56"/>
                    </a:lnTo>
                    <a:lnTo>
                      <a:pt x="460" y="56"/>
                    </a:lnTo>
                    <a:lnTo>
                      <a:pt x="460" y="56"/>
                    </a:lnTo>
                    <a:lnTo>
                      <a:pt x="460" y="56"/>
                    </a:lnTo>
                    <a:lnTo>
                      <a:pt x="460" y="56"/>
                    </a:lnTo>
                    <a:lnTo>
                      <a:pt x="460" y="64"/>
                    </a:lnTo>
                    <a:lnTo>
                      <a:pt x="460" y="64"/>
                    </a:lnTo>
                    <a:lnTo>
                      <a:pt x="460" y="64"/>
                    </a:lnTo>
                    <a:lnTo>
                      <a:pt x="452" y="64"/>
                    </a:lnTo>
                    <a:lnTo>
                      <a:pt x="452" y="64"/>
                    </a:lnTo>
                    <a:lnTo>
                      <a:pt x="452" y="64"/>
                    </a:lnTo>
                    <a:lnTo>
                      <a:pt x="452" y="64"/>
                    </a:lnTo>
                    <a:lnTo>
                      <a:pt x="452" y="72"/>
                    </a:lnTo>
                    <a:lnTo>
                      <a:pt x="452" y="72"/>
                    </a:lnTo>
                    <a:lnTo>
                      <a:pt x="460" y="72"/>
                    </a:lnTo>
                    <a:lnTo>
                      <a:pt x="452" y="72"/>
                    </a:lnTo>
                    <a:lnTo>
                      <a:pt x="460" y="72"/>
                    </a:lnTo>
                    <a:lnTo>
                      <a:pt x="460" y="72"/>
                    </a:lnTo>
                    <a:lnTo>
                      <a:pt x="452" y="72"/>
                    </a:lnTo>
                    <a:lnTo>
                      <a:pt x="452" y="72"/>
                    </a:lnTo>
                    <a:lnTo>
                      <a:pt x="460" y="72"/>
                    </a:lnTo>
                    <a:lnTo>
                      <a:pt x="460" y="72"/>
                    </a:lnTo>
                    <a:lnTo>
                      <a:pt x="460" y="72"/>
                    </a:lnTo>
                    <a:lnTo>
                      <a:pt x="460" y="72"/>
                    </a:lnTo>
                    <a:lnTo>
                      <a:pt x="460" y="72"/>
                    </a:lnTo>
                    <a:lnTo>
                      <a:pt x="460" y="81"/>
                    </a:lnTo>
                    <a:lnTo>
                      <a:pt x="460" y="81"/>
                    </a:lnTo>
                    <a:lnTo>
                      <a:pt x="460" y="81"/>
                    </a:lnTo>
                    <a:lnTo>
                      <a:pt x="460" y="81"/>
                    </a:lnTo>
                    <a:lnTo>
                      <a:pt x="460" y="81"/>
                    </a:lnTo>
                    <a:lnTo>
                      <a:pt x="460" y="81"/>
                    </a:lnTo>
                    <a:lnTo>
                      <a:pt x="452"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9"/>
                    </a:lnTo>
                    <a:lnTo>
                      <a:pt x="468" y="89"/>
                    </a:lnTo>
                    <a:lnTo>
                      <a:pt x="468" y="89"/>
                    </a:lnTo>
                    <a:lnTo>
                      <a:pt x="468" y="89"/>
                    </a:lnTo>
                    <a:lnTo>
                      <a:pt x="468" y="89"/>
                    </a:lnTo>
                    <a:lnTo>
                      <a:pt x="468" y="89"/>
                    </a:lnTo>
                    <a:lnTo>
                      <a:pt x="468" y="89"/>
                    </a:lnTo>
                    <a:lnTo>
                      <a:pt x="468" y="89"/>
                    </a:lnTo>
                    <a:lnTo>
                      <a:pt x="468" y="89"/>
                    </a:lnTo>
                    <a:lnTo>
                      <a:pt x="468" y="89"/>
                    </a:lnTo>
                    <a:lnTo>
                      <a:pt x="468" y="89"/>
                    </a:lnTo>
                    <a:lnTo>
                      <a:pt x="476" y="97"/>
                    </a:lnTo>
                    <a:lnTo>
                      <a:pt x="476" y="97"/>
                    </a:lnTo>
                    <a:lnTo>
                      <a:pt x="476" y="97"/>
                    </a:lnTo>
                    <a:lnTo>
                      <a:pt x="476" y="97"/>
                    </a:lnTo>
                    <a:lnTo>
                      <a:pt x="468" y="97"/>
                    </a:lnTo>
                    <a:lnTo>
                      <a:pt x="476" y="97"/>
                    </a:lnTo>
                    <a:lnTo>
                      <a:pt x="468" y="97"/>
                    </a:lnTo>
                    <a:lnTo>
                      <a:pt x="468" y="97"/>
                    </a:lnTo>
                    <a:lnTo>
                      <a:pt x="468" y="105"/>
                    </a:lnTo>
                    <a:lnTo>
                      <a:pt x="468" y="97"/>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97"/>
                    </a:lnTo>
                    <a:lnTo>
                      <a:pt x="460" y="97"/>
                    </a:lnTo>
                    <a:lnTo>
                      <a:pt x="460" y="105"/>
                    </a:lnTo>
                    <a:lnTo>
                      <a:pt x="460" y="97"/>
                    </a:lnTo>
                    <a:lnTo>
                      <a:pt x="460" y="97"/>
                    </a:lnTo>
                    <a:lnTo>
                      <a:pt x="460" y="97"/>
                    </a:lnTo>
                    <a:lnTo>
                      <a:pt x="460" y="97"/>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52" y="97"/>
                    </a:lnTo>
                    <a:lnTo>
                      <a:pt x="452" y="97"/>
                    </a:lnTo>
                    <a:lnTo>
                      <a:pt x="452" y="97"/>
                    </a:lnTo>
                    <a:lnTo>
                      <a:pt x="452"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13"/>
                    </a:lnTo>
                    <a:lnTo>
                      <a:pt x="460" y="113"/>
                    </a:lnTo>
                    <a:lnTo>
                      <a:pt x="460" y="113"/>
                    </a:lnTo>
                    <a:lnTo>
                      <a:pt x="460" y="113"/>
                    </a:lnTo>
                    <a:lnTo>
                      <a:pt x="460" y="113"/>
                    </a:lnTo>
                    <a:lnTo>
                      <a:pt x="460" y="113"/>
                    </a:lnTo>
                    <a:lnTo>
                      <a:pt x="460" y="121"/>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9"/>
                    </a:lnTo>
                    <a:lnTo>
                      <a:pt x="460" y="129"/>
                    </a:lnTo>
                    <a:lnTo>
                      <a:pt x="460" y="129"/>
                    </a:lnTo>
                    <a:lnTo>
                      <a:pt x="460" y="129"/>
                    </a:lnTo>
                    <a:lnTo>
                      <a:pt x="460" y="129"/>
                    </a:lnTo>
                    <a:lnTo>
                      <a:pt x="460" y="129"/>
                    </a:lnTo>
                    <a:lnTo>
                      <a:pt x="460" y="129"/>
                    </a:lnTo>
                    <a:lnTo>
                      <a:pt x="460" y="137"/>
                    </a:lnTo>
                    <a:lnTo>
                      <a:pt x="460" y="137"/>
                    </a:lnTo>
                    <a:lnTo>
                      <a:pt x="460" y="137"/>
                    </a:lnTo>
                    <a:lnTo>
                      <a:pt x="460" y="137"/>
                    </a:lnTo>
                    <a:lnTo>
                      <a:pt x="460" y="145"/>
                    </a:lnTo>
                    <a:lnTo>
                      <a:pt x="460" y="145"/>
                    </a:lnTo>
                    <a:lnTo>
                      <a:pt x="460" y="145"/>
                    </a:lnTo>
                    <a:lnTo>
                      <a:pt x="460" y="145"/>
                    </a:lnTo>
                    <a:lnTo>
                      <a:pt x="460" y="145"/>
                    </a:lnTo>
                    <a:lnTo>
                      <a:pt x="460" y="145"/>
                    </a:lnTo>
                    <a:lnTo>
                      <a:pt x="460" y="145"/>
                    </a:lnTo>
                    <a:lnTo>
                      <a:pt x="452" y="145"/>
                    </a:lnTo>
                    <a:lnTo>
                      <a:pt x="460" y="145"/>
                    </a:lnTo>
                    <a:lnTo>
                      <a:pt x="460" y="145"/>
                    </a:lnTo>
                    <a:lnTo>
                      <a:pt x="460" y="145"/>
                    </a:lnTo>
                    <a:lnTo>
                      <a:pt x="460" y="145"/>
                    </a:lnTo>
                    <a:lnTo>
                      <a:pt x="460" y="145"/>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8" y="153"/>
                    </a:lnTo>
                    <a:lnTo>
                      <a:pt x="468" y="153"/>
                    </a:lnTo>
                    <a:lnTo>
                      <a:pt x="468" y="153"/>
                    </a:lnTo>
                    <a:lnTo>
                      <a:pt x="468" y="153"/>
                    </a:lnTo>
                    <a:lnTo>
                      <a:pt x="468" y="153"/>
                    </a:lnTo>
                    <a:lnTo>
                      <a:pt x="468"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61"/>
                    </a:lnTo>
                    <a:lnTo>
                      <a:pt x="476"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9"/>
                    </a:lnTo>
                    <a:lnTo>
                      <a:pt x="484" y="169"/>
                    </a:lnTo>
                    <a:lnTo>
                      <a:pt x="484" y="169"/>
                    </a:lnTo>
                    <a:lnTo>
                      <a:pt x="484" y="169"/>
                    </a:lnTo>
                    <a:lnTo>
                      <a:pt x="484" y="169"/>
                    </a:lnTo>
                    <a:lnTo>
                      <a:pt x="484" y="169"/>
                    </a:lnTo>
                    <a:lnTo>
                      <a:pt x="476" y="169"/>
                    </a:lnTo>
                    <a:lnTo>
                      <a:pt x="476" y="169"/>
                    </a:lnTo>
                    <a:lnTo>
                      <a:pt x="476" y="169"/>
                    </a:lnTo>
                    <a:lnTo>
                      <a:pt x="476" y="169"/>
                    </a:lnTo>
                    <a:lnTo>
                      <a:pt x="476" y="169"/>
                    </a:lnTo>
                    <a:lnTo>
                      <a:pt x="476" y="169"/>
                    </a:lnTo>
                    <a:lnTo>
                      <a:pt x="476" y="169"/>
                    </a:lnTo>
                    <a:lnTo>
                      <a:pt x="476" y="169"/>
                    </a:lnTo>
                    <a:lnTo>
                      <a:pt x="476" y="169"/>
                    </a:lnTo>
                    <a:lnTo>
                      <a:pt x="476" y="169"/>
                    </a:lnTo>
                    <a:lnTo>
                      <a:pt x="484" y="177"/>
                    </a:lnTo>
                    <a:lnTo>
                      <a:pt x="484" y="177"/>
                    </a:lnTo>
                    <a:lnTo>
                      <a:pt x="484" y="177"/>
                    </a:lnTo>
                    <a:lnTo>
                      <a:pt x="476" y="177"/>
                    </a:lnTo>
                    <a:lnTo>
                      <a:pt x="484" y="177"/>
                    </a:lnTo>
                    <a:lnTo>
                      <a:pt x="484" y="177"/>
                    </a:lnTo>
                    <a:lnTo>
                      <a:pt x="476" y="177"/>
                    </a:lnTo>
                    <a:lnTo>
                      <a:pt x="484" y="177"/>
                    </a:lnTo>
                    <a:lnTo>
                      <a:pt x="476" y="177"/>
                    </a:lnTo>
                    <a:lnTo>
                      <a:pt x="484" y="177"/>
                    </a:lnTo>
                    <a:lnTo>
                      <a:pt x="484" y="177"/>
                    </a:lnTo>
                    <a:lnTo>
                      <a:pt x="484" y="177"/>
                    </a:lnTo>
                    <a:lnTo>
                      <a:pt x="484" y="177"/>
                    </a:lnTo>
                    <a:lnTo>
                      <a:pt x="484" y="177"/>
                    </a:lnTo>
                    <a:lnTo>
                      <a:pt x="484" y="177"/>
                    </a:lnTo>
                    <a:lnTo>
                      <a:pt x="484" y="177"/>
                    </a:lnTo>
                    <a:lnTo>
                      <a:pt x="484" y="177"/>
                    </a:lnTo>
                    <a:lnTo>
                      <a:pt x="484" y="177"/>
                    </a:lnTo>
                    <a:lnTo>
                      <a:pt x="484" y="185"/>
                    </a:lnTo>
                    <a:lnTo>
                      <a:pt x="484" y="185"/>
                    </a:lnTo>
                    <a:lnTo>
                      <a:pt x="492" y="177"/>
                    </a:lnTo>
                    <a:lnTo>
                      <a:pt x="492" y="177"/>
                    </a:lnTo>
                    <a:lnTo>
                      <a:pt x="492" y="177"/>
                    </a:lnTo>
                    <a:lnTo>
                      <a:pt x="492" y="177"/>
                    </a:lnTo>
                    <a:lnTo>
                      <a:pt x="492" y="185"/>
                    </a:lnTo>
                    <a:lnTo>
                      <a:pt x="492" y="185"/>
                    </a:lnTo>
                    <a:lnTo>
                      <a:pt x="500" y="185"/>
                    </a:lnTo>
                    <a:lnTo>
                      <a:pt x="500" y="185"/>
                    </a:lnTo>
                    <a:lnTo>
                      <a:pt x="500" y="177"/>
                    </a:lnTo>
                    <a:lnTo>
                      <a:pt x="500" y="177"/>
                    </a:lnTo>
                    <a:lnTo>
                      <a:pt x="500" y="185"/>
                    </a:lnTo>
                    <a:lnTo>
                      <a:pt x="500" y="185"/>
                    </a:lnTo>
                    <a:lnTo>
                      <a:pt x="500" y="185"/>
                    </a:lnTo>
                    <a:lnTo>
                      <a:pt x="492" y="185"/>
                    </a:lnTo>
                    <a:lnTo>
                      <a:pt x="492" y="185"/>
                    </a:lnTo>
                    <a:lnTo>
                      <a:pt x="492" y="185"/>
                    </a:lnTo>
                    <a:lnTo>
                      <a:pt x="492" y="185"/>
                    </a:lnTo>
                    <a:lnTo>
                      <a:pt x="492" y="185"/>
                    </a:lnTo>
                    <a:lnTo>
                      <a:pt x="492" y="185"/>
                    </a:lnTo>
                    <a:lnTo>
                      <a:pt x="492" y="185"/>
                    </a:lnTo>
                    <a:lnTo>
                      <a:pt x="492" y="185"/>
                    </a:lnTo>
                    <a:lnTo>
                      <a:pt x="492" y="185"/>
                    </a:lnTo>
                    <a:lnTo>
                      <a:pt x="492"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94"/>
                    </a:lnTo>
                    <a:lnTo>
                      <a:pt x="484" y="194"/>
                    </a:lnTo>
                    <a:lnTo>
                      <a:pt x="484" y="194"/>
                    </a:lnTo>
                    <a:lnTo>
                      <a:pt x="484" y="194"/>
                    </a:lnTo>
                    <a:lnTo>
                      <a:pt x="484" y="194"/>
                    </a:lnTo>
                    <a:lnTo>
                      <a:pt x="484" y="194"/>
                    </a:lnTo>
                    <a:lnTo>
                      <a:pt x="484" y="194"/>
                    </a:lnTo>
                    <a:lnTo>
                      <a:pt x="484" y="194"/>
                    </a:lnTo>
                    <a:lnTo>
                      <a:pt x="484" y="202"/>
                    </a:lnTo>
                    <a:lnTo>
                      <a:pt x="484" y="202"/>
                    </a:lnTo>
                    <a:lnTo>
                      <a:pt x="484" y="202"/>
                    </a:lnTo>
                    <a:lnTo>
                      <a:pt x="484" y="202"/>
                    </a:lnTo>
                    <a:lnTo>
                      <a:pt x="484" y="202"/>
                    </a:lnTo>
                    <a:lnTo>
                      <a:pt x="484" y="202"/>
                    </a:lnTo>
                    <a:lnTo>
                      <a:pt x="484" y="202"/>
                    </a:lnTo>
                    <a:lnTo>
                      <a:pt x="484" y="202"/>
                    </a:lnTo>
                    <a:lnTo>
                      <a:pt x="484" y="202"/>
                    </a:lnTo>
                    <a:lnTo>
                      <a:pt x="484" y="202"/>
                    </a:lnTo>
                    <a:lnTo>
                      <a:pt x="492" y="202"/>
                    </a:lnTo>
                    <a:lnTo>
                      <a:pt x="492" y="210"/>
                    </a:lnTo>
                    <a:lnTo>
                      <a:pt x="492" y="210"/>
                    </a:lnTo>
                    <a:lnTo>
                      <a:pt x="492" y="210"/>
                    </a:lnTo>
                    <a:lnTo>
                      <a:pt x="492" y="210"/>
                    </a:lnTo>
                    <a:lnTo>
                      <a:pt x="492" y="210"/>
                    </a:lnTo>
                    <a:lnTo>
                      <a:pt x="492" y="210"/>
                    </a:lnTo>
                    <a:lnTo>
                      <a:pt x="500" y="218"/>
                    </a:lnTo>
                    <a:lnTo>
                      <a:pt x="500" y="210"/>
                    </a:lnTo>
                    <a:lnTo>
                      <a:pt x="500" y="210"/>
                    </a:lnTo>
                    <a:lnTo>
                      <a:pt x="500" y="210"/>
                    </a:lnTo>
                    <a:lnTo>
                      <a:pt x="500" y="218"/>
                    </a:lnTo>
                    <a:lnTo>
                      <a:pt x="500" y="218"/>
                    </a:lnTo>
                    <a:lnTo>
                      <a:pt x="500" y="218"/>
                    </a:lnTo>
                    <a:lnTo>
                      <a:pt x="500" y="218"/>
                    </a:lnTo>
                    <a:lnTo>
                      <a:pt x="500" y="218"/>
                    </a:lnTo>
                    <a:lnTo>
                      <a:pt x="500" y="218"/>
                    </a:lnTo>
                    <a:lnTo>
                      <a:pt x="500" y="218"/>
                    </a:lnTo>
                    <a:lnTo>
                      <a:pt x="500" y="218"/>
                    </a:lnTo>
                    <a:lnTo>
                      <a:pt x="500" y="218"/>
                    </a:lnTo>
                    <a:lnTo>
                      <a:pt x="508" y="218"/>
                    </a:lnTo>
                    <a:lnTo>
                      <a:pt x="508" y="218"/>
                    </a:lnTo>
                    <a:lnTo>
                      <a:pt x="508" y="218"/>
                    </a:lnTo>
                    <a:lnTo>
                      <a:pt x="508" y="218"/>
                    </a:lnTo>
                    <a:lnTo>
                      <a:pt x="516" y="218"/>
                    </a:lnTo>
                    <a:lnTo>
                      <a:pt x="508" y="226"/>
                    </a:lnTo>
                    <a:lnTo>
                      <a:pt x="508" y="218"/>
                    </a:lnTo>
                    <a:lnTo>
                      <a:pt x="508" y="218"/>
                    </a:lnTo>
                    <a:lnTo>
                      <a:pt x="508" y="218"/>
                    </a:lnTo>
                    <a:lnTo>
                      <a:pt x="516" y="218"/>
                    </a:lnTo>
                    <a:lnTo>
                      <a:pt x="516" y="218"/>
                    </a:lnTo>
                    <a:lnTo>
                      <a:pt x="516" y="218"/>
                    </a:lnTo>
                    <a:lnTo>
                      <a:pt x="516" y="218"/>
                    </a:lnTo>
                    <a:lnTo>
                      <a:pt x="516" y="218"/>
                    </a:lnTo>
                    <a:lnTo>
                      <a:pt x="516"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24" y="226"/>
                    </a:lnTo>
                    <a:lnTo>
                      <a:pt x="524" y="226"/>
                    </a:lnTo>
                    <a:lnTo>
                      <a:pt x="524" y="226"/>
                    </a:lnTo>
                    <a:lnTo>
                      <a:pt x="524" y="218"/>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34"/>
                    </a:lnTo>
                    <a:lnTo>
                      <a:pt x="516" y="234"/>
                    </a:lnTo>
                    <a:lnTo>
                      <a:pt x="516" y="234"/>
                    </a:lnTo>
                    <a:lnTo>
                      <a:pt x="516" y="234"/>
                    </a:lnTo>
                    <a:lnTo>
                      <a:pt x="516" y="234"/>
                    </a:lnTo>
                    <a:lnTo>
                      <a:pt x="516" y="234"/>
                    </a:lnTo>
                    <a:lnTo>
                      <a:pt x="516" y="234"/>
                    </a:lnTo>
                    <a:lnTo>
                      <a:pt x="516" y="234"/>
                    </a:lnTo>
                    <a:lnTo>
                      <a:pt x="508" y="234"/>
                    </a:lnTo>
                    <a:lnTo>
                      <a:pt x="508" y="234"/>
                    </a:lnTo>
                    <a:lnTo>
                      <a:pt x="500" y="234"/>
                    </a:lnTo>
                    <a:lnTo>
                      <a:pt x="500" y="234"/>
                    </a:lnTo>
                    <a:lnTo>
                      <a:pt x="500" y="242"/>
                    </a:lnTo>
                    <a:lnTo>
                      <a:pt x="500" y="242"/>
                    </a:lnTo>
                    <a:lnTo>
                      <a:pt x="500" y="242"/>
                    </a:lnTo>
                    <a:lnTo>
                      <a:pt x="500" y="242"/>
                    </a:lnTo>
                    <a:lnTo>
                      <a:pt x="500" y="242"/>
                    </a:lnTo>
                    <a:lnTo>
                      <a:pt x="500" y="242"/>
                    </a:lnTo>
                    <a:lnTo>
                      <a:pt x="492" y="242"/>
                    </a:lnTo>
                    <a:lnTo>
                      <a:pt x="492" y="242"/>
                    </a:lnTo>
                    <a:lnTo>
                      <a:pt x="492" y="242"/>
                    </a:lnTo>
                    <a:lnTo>
                      <a:pt x="492" y="242"/>
                    </a:lnTo>
                    <a:lnTo>
                      <a:pt x="492" y="242"/>
                    </a:lnTo>
                    <a:lnTo>
                      <a:pt x="492" y="242"/>
                    </a:lnTo>
                    <a:lnTo>
                      <a:pt x="492" y="250"/>
                    </a:lnTo>
                    <a:lnTo>
                      <a:pt x="492" y="250"/>
                    </a:lnTo>
                    <a:lnTo>
                      <a:pt x="492" y="250"/>
                    </a:lnTo>
                    <a:lnTo>
                      <a:pt x="492" y="250"/>
                    </a:lnTo>
                    <a:lnTo>
                      <a:pt x="492" y="258"/>
                    </a:lnTo>
                    <a:lnTo>
                      <a:pt x="492" y="258"/>
                    </a:lnTo>
                    <a:lnTo>
                      <a:pt x="492" y="258"/>
                    </a:lnTo>
                    <a:lnTo>
                      <a:pt x="484" y="258"/>
                    </a:lnTo>
                    <a:lnTo>
                      <a:pt x="484" y="266"/>
                    </a:lnTo>
                    <a:lnTo>
                      <a:pt x="484" y="266"/>
                    </a:lnTo>
                    <a:lnTo>
                      <a:pt x="484" y="266"/>
                    </a:lnTo>
                    <a:lnTo>
                      <a:pt x="484" y="266"/>
                    </a:lnTo>
                    <a:lnTo>
                      <a:pt x="476" y="274"/>
                    </a:lnTo>
                    <a:lnTo>
                      <a:pt x="476" y="274"/>
                    </a:lnTo>
                    <a:lnTo>
                      <a:pt x="476" y="274"/>
                    </a:lnTo>
                    <a:lnTo>
                      <a:pt x="476" y="274"/>
                    </a:lnTo>
                    <a:lnTo>
                      <a:pt x="476" y="282"/>
                    </a:lnTo>
                    <a:lnTo>
                      <a:pt x="476" y="282"/>
                    </a:lnTo>
                    <a:lnTo>
                      <a:pt x="484" y="282"/>
                    </a:lnTo>
                    <a:lnTo>
                      <a:pt x="484" y="282"/>
                    </a:lnTo>
                    <a:lnTo>
                      <a:pt x="484" y="290"/>
                    </a:lnTo>
                    <a:lnTo>
                      <a:pt x="484" y="290"/>
                    </a:lnTo>
                    <a:lnTo>
                      <a:pt x="484" y="290"/>
                    </a:lnTo>
                    <a:lnTo>
                      <a:pt x="484" y="290"/>
                    </a:lnTo>
                    <a:lnTo>
                      <a:pt x="484" y="290"/>
                    </a:lnTo>
                    <a:lnTo>
                      <a:pt x="484" y="298"/>
                    </a:lnTo>
                    <a:lnTo>
                      <a:pt x="476" y="298"/>
                    </a:lnTo>
                    <a:lnTo>
                      <a:pt x="476" y="298"/>
                    </a:lnTo>
                    <a:lnTo>
                      <a:pt x="476" y="298"/>
                    </a:lnTo>
                    <a:lnTo>
                      <a:pt x="476" y="298"/>
                    </a:lnTo>
                    <a:lnTo>
                      <a:pt x="476" y="298"/>
                    </a:lnTo>
                    <a:lnTo>
                      <a:pt x="476" y="298"/>
                    </a:lnTo>
                    <a:lnTo>
                      <a:pt x="476" y="298"/>
                    </a:lnTo>
                    <a:lnTo>
                      <a:pt x="476" y="306"/>
                    </a:lnTo>
                    <a:lnTo>
                      <a:pt x="476" y="306"/>
                    </a:lnTo>
                    <a:lnTo>
                      <a:pt x="484" y="306"/>
                    </a:lnTo>
                    <a:lnTo>
                      <a:pt x="484" y="306"/>
                    </a:lnTo>
                    <a:lnTo>
                      <a:pt x="484" y="306"/>
                    </a:lnTo>
                    <a:lnTo>
                      <a:pt x="484" y="306"/>
                    </a:lnTo>
                    <a:lnTo>
                      <a:pt x="484" y="306"/>
                    </a:lnTo>
                    <a:lnTo>
                      <a:pt x="492" y="306"/>
                    </a:lnTo>
                    <a:lnTo>
                      <a:pt x="492" y="306"/>
                    </a:lnTo>
                    <a:lnTo>
                      <a:pt x="492" y="306"/>
                    </a:lnTo>
                    <a:lnTo>
                      <a:pt x="492" y="306"/>
                    </a:lnTo>
                    <a:lnTo>
                      <a:pt x="492" y="306"/>
                    </a:lnTo>
                    <a:lnTo>
                      <a:pt x="492" y="306"/>
                    </a:lnTo>
                    <a:lnTo>
                      <a:pt x="492" y="306"/>
                    </a:lnTo>
                    <a:lnTo>
                      <a:pt x="500" y="306"/>
                    </a:lnTo>
                    <a:lnTo>
                      <a:pt x="492"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8" y="298"/>
                    </a:lnTo>
                    <a:lnTo>
                      <a:pt x="508" y="298"/>
                    </a:lnTo>
                    <a:lnTo>
                      <a:pt x="508" y="298"/>
                    </a:lnTo>
                    <a:lnTo>
                      <a:pt x="508" y="298"/>
                    </a:lnTo>
                    <a:lnTo>
                      <a:pt x="508" y="298"/>
                    </a:lnTo>
                    <a:lnTo>
                      <a:pt x="508" y="298"/>
                    </a:lnTo>
                    <a:lnTo>
                      <a:pt x="500" y="298"/>
                    </a:lnTo>
                    <a:lnTo>
                      <a:pt x="500" y="298"/>
                    </a:lnTo>
                    <a:lnTo>
                      <a:pt x="500" y="298"/>
                    </a:lnTo>
                    <a:lnTo>
                      <a:pt x="500" y="298"/>
                    </a:lnTo>
                    <a:lnTo>
                      <a:pt x="500" y="290"/>
                    </a:lnTo>
                    <a:lnTo>
                      <a:pt x="500" y="282"/>
                    </a:lnTo>
                    <a:lnTo>
                      <a:pt x="500" y="282"/>
                    </a:lnTo>
                    <a:lnTo>
                      <a:pt x="500" y="282"/>
                    </a:lnTo>
                    <a:lnTo>
                      <a:pt x="500" y="282"/>
                    </a:lnTo>
                    <a:lnTo>
                      <a:pt x="500" y="282"/>
                    </a:lnTo>
                    <a:lnTo>
                      <a:pt x="508" y="282"/>
                    </a:lnTo>
                    <a:lnTo>
                      <a:pt x="508" y="282"/>
                    </a:lnTo>
                    <a:lnTo>
                      <a:pt x="508" y="282"/>
                    </a:lnTo>
                    <a:lnTo>
                      <a:pt x="508" y="282"/>
                    </a:lnTo>
                    <a:lnTo>
                      <a:pt x="508" y="282"/>
                    </a:lnTo>
                    <a:lnTo>
                      <a:pt x="508" y="282"/>
                    </a:lnTo>
                    <a:lnTo>
                      <a:pt x="508" y="282"/>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8" y="290"/>
                    </a:lnTo>
                    <a:lnTo>
                      <a:pt x="508" y="290"/>
                    </a:lnTo>
                    <a:lnTo>
                      <a:pt x="508" y="290"/>
                    </a:lnTo>
                    <a:lnTo>
                      <a:pt x="508" y="290"/>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08" y="306"/>
                    </a:lnTo>
                    <a:lnTo>
                      <a:pt x="516" y="306"/>
                    </a:lnTo>
                    <a:lnTo>
                      <a:pt x="516" y="306"/>
                    </a:lnTo>
                    <a:lnTo>
                      <a:pt x="516" y="306"/>
                    </a:lnTo>
                    <a:lnTo>
                      <a:pt x="508" y="306"/>
                    </a:lnTo>
                    <a:lnTo>
                      <a:pt x="516" y="306"/>
                    </a:lnTo>
                    <a:lnTo>
                      <a:pt x="508" y="306"/>
                    </a:lnTo>
                    <a:lnTo>
                      <a:pt x="508" y="306"/>
                    </a:lnTo>
                    <a:lnTo>
                      <a:pt x="508" y="306"/>
                    </a:lnTo>
                    <a:lnTo>
                      <a:pt x="508" y="306"/>
                    </a:lnTo>
                    <a:lnTo>
                      <a:pt x="508" y="306"/>
                    </a:lnTo>
                    <a:lnTo>
                      <a:pt x="508" y="306"/>
                    </a:lnTo>
                    <a:lnTo>
                      <a:pt x="508" y="306"/>
                    </a:lnTo>
                    <a:lnTo>
                      <a:pt x="508" y="306"/>
                    </a:lnTo>
                    <a:lnTo>
                      <a:pt x="508" y="306"/>
                    </a:lnTo>
                    <a:lnTo>
                      <a:pt x="508" y="315"/>
                    </a:lnTo>
                    <a:lnTo>
                      <a:pt x="508" y="315"/>
                    </a:lnTo>
                    <a:lnTo>
                      <a:pt x="508" y="315"/>
                    </a:lnTo>
                    <a:lnTo>
                      <a:pt x="508" y="315"/>
                    </a:lnTo>
                    <a:lnTo>
                      <a:pt x="508" y="315"/>
                    </a:lnTo>
                    <a:lnTo>
                      <a:pt x="508" y="315"/>
                    </a:lnTo>
                    <a:lnTo>
                      <a:pt x="508" y="315"/>
                    </a:lnTo>
                    <a:lnTo>
                      <a:pt x="508"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23"/>
                    </a:lnTo>
                    <a:lnTo>
                      <a:pt x="516" y="323"/>
                    </a:lnTo>
                    <a:lnTo>
                      <a:pt x="516" y="323"/>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39"/>
                    </a:lnTo>
                    <a:lnTo>
                      <a:pt x="516" y="339"/>
                    </a:lnTo>
                    <a:lnTo>
                      <a:pt x="516" y="339"/>
                    </a:lnTo>
                    <a:lnTo>
                      <a:pt x="516" y="339"/>
                    </a:lnTo>
                    <a:lnTo>
                      <a:pt x="516" y="339"/>
                    </a:lnTo>
                    <a:lnTo>
                      <a:pt x="516" y="339"/>
                    </a:lnTo>
                    <a:lnTo>
                      <a:pt x="516"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39"/>
                    </a:lnTo>
                    <a:lnTo>
                      <a:pt x="516" y="339"/>
                    </a:lnTo>
                    <a:lnTo>
                      <a:pt x="508" y="339"/>
                    </a:lnTo>
                    <a:lnTo>
                      <a:pt x="508" y="339"/>
                    </a:lnTo>
                    <a:lnTo>
                      <a:pt x="508" y="339"/>
                    </a:lnTo>
                    <a:lnTo>
                      <a:pt x="508" y="339"/>
                    </a:lnTo>
                    <a:lnTo>
                      <a:pt x="508" y="339"/>
                    </a:lnTo>
                    <a:lnTo>
                      <a:pt x="508" y="339"/>
                    </a:lnTo>
                    <a:lnTo>
                      <a:pt x="508" y="339"/>
                    </a:lnTo>
                    <a:lnTo>
                      <a:pt x="500" y="339"/>
                    </a:lnTo>
                    <a:lnTo>
                      <a:pt x="500" y="339"/>
                    </a:lnTo>
                    <a:lnTo>
                      <a:pt x="500" y="339"/>
                    </a:lnTo>
                    <a:lnTo>
                      <a:pt x="500" y="339"/>
                    </a:lnTo>
                    <a:lnTo>
                      <a:pt x="500" y="339"/>
                    </a:lnTo>
                    <a:lnTo>
                      <a:pt x="500" y="339"/>
                    </a:lnTo>
                    <a:lnTo>
                      <a:pt x="508" y="339"/>
                    </a:lnTo>
                    <a:lnTo>
                      <a:pt x="508" y="339"/>
                    </a:lnTo>
                    <a:lnTo>
                      <a:pt x="508" y="339"/>
                    </a:lnTo>
                    <a:lnTo>
                      <a:pt x="508" y="339"/>
                    </a:lnTo>
                    <a:lnTo>
                      <a:pt x="508" y="339"/>
                    </a:lnTo>
                    <a:lnTo>
                      <a:pt x="508" y="331"/>
                    </a:lnTo>
                    <a:lnTo>
                      <a:pt x="500" y="331"/>
                    </a:lnTo>
                    <a:lnTo>
                      <a:pt x="500" y="331"/>
                    </a:lnTo>
                    <a:lnTo>
                      <a:pt x="500" y="331"/>
                    </a:lnTo>
                    <a:lnTo>
                      <a:pt x="508" y="331"/>
                    </a:lnTo>
                    <a:lnTo>
                      <a:pt x="508" y="331"/>
                    </a:lnTo>
                    <a:lnTo>
                      <a:pt x="508" y="331"/>
                    </a:lnTo>
                    <a:lnTo>
                      <a:pt x="508" y="331"/>
                    </a:lnTo>
                    <a:lnTo>
                      <a:pt x="508" y="331"/>
                    </a:lnTo>
                    <a:lnTo>
                      <a:pt x="508" y="331"/>
                    </a:lnTo>
                    <a:lnTo>
                      <a:pt x="508" y="331"/>
                    </a:lnTo>
                    <a:lnTo>
                      <a:pt x="500" y="331"/>
                    </a:lnTo>
                    <a:lnTo>
                      <a:pt x="500" y="323"/>
                    </a:lnTo>
                    <a:lnTo>
                      <a:pt x="500" y="323"/>
                    </a:lnTo>
                    <a:lnTo>
                      <a:pt x="500" y="323"/>
                    </a:lnTo>
                    <a:lnTo>
                      <a:pt x="500" y="323"/>
                    </a:lnTo>
                    <a:lnTo>
                      <a:pt x="500" y="323"/>
                    </a:lnTo>
                    <a:lnTo>
                      <a:pt x="500" y="315"/>
                    </a:lnTo>
                    <a:lnTo>
                      <a:pt x="500" y="315"/>
                    </a:lnTo>
                    <a:lnTo>
                      <a:pt x="500" y="315"/>
                    </a:lnTo>
                    <a:lnTo>
                      <a:pt x="500" y="315"/>
                    </a:lnTo>
                    <a:lnTo>
                      <a:pt x="500" y="315"/>
                    </a:lnTo>
                    <a:lnTo>
                      <a:pt x="500" y="315"/>
                    </a:lnTo>
                    <a:lnTo>
                      <a:pt x="500" y="315"/>
                    </a:lnTo>
                    <a:lnTo>
                      <a:pt x="500" y="315"/>
                    </a:lnTo>
                    <a:lnTo>
                      <a:pt x="500" y="306"/>
                    </a:lnTo>
                    <a:lnTo>
                      <a:pt x="500" y="315"/>
                    </a:lnTo>
                    <a:lnTo>
                      <a:pt x="500" y="306"/>
                    </a:lnTo>
                    <a:lnTo>
                      <a:pt x="500" y="306"/>
                    </a:lnTo>
                    <a:lnTo>
                      <a:pt x="492" y="306"/>
                    </a:lnTo>
                    <a:lnTo>
                      <a:pt x="492" y="306"/>
                    </a:lnTo>
                    <a:lnTo>
                      <a:pt x="492" y="306"/>
                    </a:lnTo>
                    <a:lnTo>
                      <a:pt x="492" y="306"/>
                    </a:lnTo>
                    <a:lnTo>
                      <a:pt x="492" y="306"/>
                    </a:lnTo>
                    <a:lnTo>
                      <a:pt x="492" y="306"/>
                    </a:lnTo>
                    <a:lnTo>
                      <a:pt x="492" y="306"/>
                    </a:lnTo>
                    <a:lnTo>
                      <a:pt x="492" y="306"/>
                    </a:lnTo>
                    <a:lnTo>
                      <a:pt x="492" y="315"/>
                    </a:lnTo>
                    <a:lnTo>
                      <a:pt x="492" y="315"/>
                    </a:lnTo>
                    <a:lnTo>
                      <a:pt x="492" y="315"/>
                    </a:lnTo>
                    <a:lnTo>
                      <a:pt x="492" y="315"/>
                    </a:lnTo>
                    <a:lnTo>
                      <a:pt x="492" y="315"/>
                    </a:lnTo>
                    <a:lnTo>
                      <a:pt x="492" y="315"/>
                    </a:lnTo>
                    <a:lnTo>
                      <a:pt x="492" y="315"/>
                    </a:lnTo>
                    <a:lnTo>
                      <a:pt x="484" y="315"/>
                    </a:lnTo>
                    <a:lnTo>
                      <a:pt x="484" y="315"/>
                    </a:lnTo>
                    <a:lnTo>
                      <a:pt x="484" y="315"/>
                    </a:lnTo>
                    <a:lnTo>
                      <a:pt x="484" y="315"/>
                    </a:lnTo>
                    <a:lnTo>
                      <a:pt x="484" y="306"/>
                    </a:lnTo>
                    <a:lnTo>
                      <a:pt x="484" y="306"/>
                    </a:lnTo>
                    <a:lnTo>
                      <a:pt x="484" y="306"/>
                    </a:lnTo>
                    <a:lnTo>
                      <a:pt x="484" y="306"/>
                    </a:lnTo>
                    <a:lnTo>
                      <a:pt x="484" y="306"/>
                    </a:lnTo>
                    <a:lnTo>
                      <a:pt x="484" y="306"/>
                    </a:lnTo>
                    <a:lnTo>
                      <a:pt x="484" y="306"/>
                    </a:lnTo>
                    <a:lnTo>
                      <a:pt x="484" y="306"/>
                    </a:lnTo>
                    <a:lnTo>
                      <a:pt x="484" y="306"/>
                    </a:lnTo>
                    <a:lnTo>
                      <a:pt x="476" y="306"/>
                    </a:lnTo>
                    <a:lnTo>
                      <a:pt x="476" y="306"/>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76" y="306"/>
                    </a:lnTo>
                    <a:lnTo>
                      <a:pt x="476" y="306"/>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92" y="323"/>
                    </a:lnTo>
                    <a:lnTo>
                      <a:pt x="492" y="323"/>
                    </a:lnTo>
                    <a:lnTo>
                      <a:pt x="492" y="323"/>
                    </a:lnTo>
                    <a:lnTo>
                      <a:pt x="492" y="323"/>
                    </a:lnTo>
                    <a:lnTo>
                      <a:pt x="492" y="331"/>
                    </a:lnTo>
                    <a:lnTo>
                      <a:pt x="492" y="331"/>
                    </a:lnTo>
                    <a:lnTo>
                      <a:pt x="492" y="331"/>
                    </a:lnTo>
                    <a:lnTo>
                      <a:pt x="492" y="331"/>
                    </a:lnTo>
                    <a:lnTo>
                      <a:pt x="492" y="331"/>
                    </a:lnTo>
                    <a:lnTo>
                      <a:pt x="492" y="331"/>
                    </a:lnTo>
                    <a:lnTo>
                      <a:pt x="492" y="331"/>
                    </a:lnTo>
                    <a:lnTo>
                      <a:pt x="492" y="331"/>
                    </a:lnTo>
                    <a:lnTo>
                      <a:pt x="500" y="339"/>
                    </a:lnTo>
                    <a:lnTo>
                      <a:pt x="500" y="339"/>
                    </a:lnTo>
                    <a:lnTo>
                      <a:pt x="500" y="339"/>
                    </a:lnTo>
                    <a:lnTo>
                      <a:pt x="500" y="339"/>
                    </a:lnTo>
                    <a:lnTo>
                      <a:pt x="492" y="339"/>
                    </a:lnTo>
                    <a:lnTo>
                      <a:pt x="492" y="339"/>
                    </a:lnTo>
                    <a:lnTo>
                      <a:pt x="492" y="331"/>
                    </a:lnTo>
                    <a:lnTo>
                      <a:pt x="492" y="339"/>
                    </a:lnTo>
                    <a:lnTo>
                      <a:pt x="492" y="331"/>
                    </a:lnTo>
                    <a:lnTo>
                      <a:pt x="492" y="331"/>
                    </a:lnTo>
                    <a:lnTo>
                      <a:pt x="492" y="331"/>
                    </a:lnTo>
                    <a:lnTo>
                      <a:pt x="484" y="331"/>
                    </a:lnTo>
                    <a:lnTo>
                      <a:pt x="484" y="331"/>
                    </a:lnTo>
                    <a:lnTo>
                      <a:pt x="484" y="323"/>
                    </a:lnTo>
                    <a:lnTo>
                      <a:pt x="484" y="323"/>
                    </a:lnTo>
                    <a:lnTo>
                      <a:pt x="484" y="323"/>
                    </a:lnTo>
                    <a:lnTo>
                      <a:pt x="484" y="323"/>
                    </a:lnTo>
                    <a:lnTo>
                      <a:pt x="484" y="323"/>
                    </a:lnTo>
                    <a:lnTo>
                      <a:pt x="484" y="323"/>
                    </a:lnTo>
                    <a:lnTo>
                      <a:pt x="484" y="323"/>
                    </a:lnTo>
                    <a:lnTo>
                      <a:pt x="484" y="323"/>
                    </a:lnTo>
                    <a:lnTo>
                      <a:pt x="484" y="323"/>
                    </a:lnTo>
                    <a:lnTo>
                      <a:pt x="484"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9"/>
                    </a:lnTo>
                    <a:lnTo>
                      <a:pt x="476" y="339"/>
                    </a:lnTo>
                    <a:lnTo>
                      <a:pt x="476" y="339"/>
                    </a:lnTo>
                    <a:lnTo>
                      <a:pt x="476" y="339"/>
                    </a:lnTo>
                    <a:lnTo>
                      <a:pt x="476" y="339"/>
                    </a:lnTo>
                    <a:lnTo>
                      <a:pt x="476" y="339"/>
                    </a:lnTo>
                    <a:lnTo>
                      <a:pt x="484" y="339"/>
                    </a:lnTo>
                    <a:lnTo>
                      <a:pt x="484" y="339"/>
                    </a:lnTo>
                    <a:lnTo>
                      <a:pt x="484" y="347"/>
                    </a:lnTo>
                    <a:lnTo>
                      <a:pt x="484" y="347"/>
                    </a:lnTo>
                    <a:lnTo>
                      <a:pt x="484" y="347"/>
                    </a:lnTo>
                    <a:lnTo>
                      <a:pt x="484" y="347"/>
                    </a:lnTo>
                    <a:lnTo>
                      <a:pt x="484" y="347"/>
                    </a:lnTo>
                    <a:lnTo>
                      <a:pt x="484" y="347"/>
                    </a:lnTo>
                    <a:lnTo>
                      <a:pt x="484" y="347"/>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92" y="363"/>
                    </a:lnTo>
                    <a:lnTo>
                      <a:pt x="484" y="363"/>
                    </a:lnTo>
                    <a:lnTo>
                      <a:pt x="492" y="363"/>
                    </a:lnTo>
                    <a:lnTo>
                      <a:pt x="492" y="363"/>
                    </a:lnTo>
                    <a:lnTo>
                      <a:pt x="492" y="363"/>
                    </a:lnTo>
                    <a:lnTo>
                      <a:pt x="492" y="363"/>
                    </a:lnTo>
                    <a:lnTo>
                      <a:pt x="492" y="363"/>
                    </a:lnTo>
                    <a:lnTo>
                      <a:pt x="492" y="363"/>
                    </a:lnTo>
                    <a:lnTo>
                      <a:pt x="492" y="371"/>
                    </a:lnTo>
                    <a:lnTo>
                      <a:pt x="492" y="371"/>
                    </a:lnTo>
                    <a:lnTo>
                      <a:pt x="492" y="371"/>
                    </a:lnTo>
                    <a:lnTo>
                      <a:pt x="492" y="371"/>
                    </a:lnTo>
                    <a:lnTo>
                      <a:pt x="492" y="371"/>
                    </a:lnTo>
                    <a:lnTo>
                      <a:pt x="492" y="379"/>
                    </a:lnTo>
                    <a:lnTo>
                      <a:pt x="492" y="379"/>
                    </a:lnTo>
                    <a:lnTo>
                      <a:pt x="492" y="379"/>
                    </a:lnTo>
                    <a:lnTo>
                      <a:pt x="484" y="379"/>
                    </a:lnTo>
                    <a:lnTo>
                      <a:pt x="484" y="379"/>
                    </a:lnTo>
                    <a:lnTo>
                      <a:pt x="484" y="379"/>
                    </a:lnTo>
                    <a:lnTo>
                      <a:pt x="484" y="379"/>
                    </a:lnTo>
                    <a:lnTo>
                      <a:pt x="476" y="379"/>
                    </a:lnTo>
                    <a:lnTo>
                      <a:pt x="476" y="379"/>
                    </a:lnTo>
                    <a:lnTo>
                      <a:pt x="476" y="379"/>
                    </a:lnTo>
                    <a:lnTo>
                      <a:pt x="476" y="379"/>
                    </a:lnTo>
                    <a:lnTo>
                      <a:pt x="476" y="379"/>
                    </a:lnTo>
                    <a:lnTo>
                      <a:pt x="476" y="379"/>
                    </a:lnTo>
                    <a:lnTo>
                      <a:pt x="476" y="379"/>
                    </a:lnTo>
                    <a:lnTo>
                      <a:pt x="468" y="379"/>
                    </a:lnTo>
                    <a:lnTo>
                      <a:pt x="468" y="379"/>
                    </a:lnTo>
                    <a:lnTo>
                      <a:pt x="468" y="387"/>
                    </a:lnTo>
                    <a:lnTo>
                      <a:pt x="468" y="387"/>
                    </a:lnTo>
                    <a:lnTo>
                      <a:pt x="468" y="387"/>
                    </a:lnTo>
                    <a:lnTo>
                      <a:pt x="468" y="387"/>
                    </a:lnTo>
                    <a:lnTo>
                      <a:pt x="468" y="387"/>
                    </a:lnTo>
                    <a:lnTo>
                      <a:pt x="468" y="387"/>
                    </a:lnTo>
                    <a:lnTo>
                      <a:pt x="468" y="387"/>
                    </a:lnTo>
                    <a:lnTo>
                      <a:pt x="468" y="387"/>
                    </a:lnTo>
                    <a:lnTo>
                      <a:pt x="468" y="387"/>
                    </a:lnTo>
                    <a:lnTo>
                      <a:pt x="476" y="387"/>
                    </a:lnTo>
                    <a:lnTo>
                      <a:pt x="476" y="387"/>
                    </a:lnTo>
                    <a:lnTo>
                      <a:pt x="476" y="387"/>
                    </a:lnTo>
                    <a:lnTo>
                      <a:pt x="476" y="387"/>
                    </a:lnTo>
                    <a:lnTo>
                      <a:pt x="476" y="387"/>
                    </a:lnTo>
                    <a:lnTo>
                      <a:pt x="476" y="387"/>
                    </a:lnTo>
                    <a:lnTo>
                      <a:pt x="476" y="395"/>
                    </a:lnTo>
                    <a:lnTo>
                      <a:pt x="476" y="387"/>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68" y="395"/>
                    </a:lnTo>
                    <a:lnTo>
                      <a:pt x="468" y="395"/>
                    </a:lnTo>
                    <a:lnTo>
                      <a:pt x="468" y="395"/>
                    </a:lnTo>
                    <a:lnTo>
                      <a:pt x="468" y="395"/>
                    </a:lnTo>
                    <a:lnTo>
                      <a:pt x="468" y="395"/>
                    </a:lnTo>
                    <a:lnTo>
                      <a:pt x="468" y="395"/>
                    </a:lnTo>
                    <a:lnTo>
                      <a:pt x="460" y="387"/>
                    </a:lnTo>
                    <a:lnTo>
                      <a:pt x="460" y="387"/>
                    </a:lnTo>
                    <a:lnTo>
                      <a:pt x="460" y="387"/>
                    </a:lnTo>
                    <a:lnTo>
                      <a:pt x="460" y="387"/>
                    </a:lnTo>
                    <a:lnTo>
                      <a:pt x="460" y="387"/>
                    </a:lnTo>
                    <a:lnTo>
                      <a:pt x="452" y="387"/>
                    </a:lnTo>
                    <a:lnTo>
                      <a:pt x="452" y="387"/>
                    </a:lnTo>
                    <a:lnTo>
                      <a:pt x="452" y="387"/>
                    </a:lnTo>
                    <a:lnTo>
                      <a:pt x="452" y="387"/>
                    </a:lnTo>
                    <a:lnTo>
                      <a:pt x="452" y="387"/>
                    </a:lnTo>
                    <a:lnTo>
                      <a:pt x="452" y="379"/>
                    </a:lnTo>
                    <a:lnTo>
                      <a:pt x="452" y="379"/>
                    </a:lnTo>
                    <a:lnTo>
                      <a:pt x="444" y="379"/>
                    </a:lnTo>
                    <a:lnTo>
                      <a:pt x="452" y="379"/>
                    </a:lnTo>
                    <a:lnTo>
                      <a:pt x="444" y="379"/>
                    </a:lnTo>
                    <a:lnTo>
                      <a:pt x="444" y="379"/>
                    </a:lnTo>
                    <a:lnTo>
                      <a:pt x="452" y="387"/>
                    </a:lnTo>
                    <a:lnTo>
                      <a:pt x="452" y="387"/>
                    </a:lnTo>
                    <a:lnTo>
                      <a:pt x="452" y="387"/>
                    </a:lnTo>
                    <a:lnTo>
                      <a:pt x="452" y="387"/>
                    </a:lnTo>
                    <a:lnTo>
                      <a:pt x="452" y="387"/>
                    </a:lnTo>
                    <a:lnTo>
                      <a:pt x="452" y="387"/>
                    </a:lnTo>
                    <a:lnTo>
                      <a:pt x="452" y="387"/>
                    </a:lnTo>
                    <a:lnTo>
                      <a:pt x="452" y="395"/>
                    </a:lnTo>
                    <a:lnTo>
                      <a:pt x="452" y="395"/>
                    </a:lnTo>
                    <a:lnTo>
                      <a:pt x="452" y="395"/>
                    </a:lnTo>
                    <a:lnTo>
                      <a:pt x="444" y="395"/>
                    </a:lnTo>
                    <a:lnTo>
                      <a:pt x="444" y="395"/>
                    </a:lnTo>
                    <a:lnTo>
                      <a:pt x="444" y="395"/>
                    </a:lnTo>
                    <a:lnTo>
                      <a:pt x="444" y="395"/>
                    </a:lnTo>
                    <a:lnTo>
                      <a:pt x="444" y="395"/>
                    </a:lnTo>
                    <a:lnTo>
                      <a:pt x="444" y="395"/>
                    </a:lnTo>
                    <a:lnTo>
                      <a:pt x="444" y="403"/>
                    </a:lnTo>
                    <a:lnTo>
                      <a:pt x="444" y="403"/>
                    </a:lnTo>
                    <a:lnTo>
                      <a:pt x="444" y="403"/>
                    </a:lnTo>
                    <a:lnTo>
                      <a:pt x="444" y="403"/>
                    </a:lnTo>
                    <a:lnTo>
                      <a:pt x="444" y="403"/>
                    </a:lnTo>
                    <a:lnTo>
                      <a:pt x="444" y="403"/>
                    </a:lnTo>
                    <a:lnTo>
                      <a:pt x="444" y="411"/>
                    </a:lnTo>
                    <a:lnTo>
                      <a:pt x="444" y="411"/>
                    </a:lnTo>
                    <a:lnTo>
                      <a:pt x="444" y="411"/>
                    </a:lnTo>
                    <a:lnTo>
                      <a:pt x="444" y="411"/>
                    </a:lnTo>
                    <a:lnTo>
                      <a:pt x="444" y="411"/>
                    </a:lnTo>
                    <a:lnTo>
                      <a:pt x="444" y="411"/>
                    </a:lnTo>
                    <a:lnTo>
                      <a:pt x="436" y="411"/>
                    </a:lnTo>
                    <a:lnTo>
                      <a:pt x="436" y="411"/>
                    </a:lnTo>
                    <a:lnTo>
                      <a:pt x="436" y="411"/>
                    </a:lnTo>
                    <a:lnTo>
                      <a:pt x="436" y="411"/>
                    </a:lnTo>
                    <a:lnTo>
                      <a:pt x="436" y="419"/>
                    </a:lnTo>
                    <a:lnTo>
                      <a:pt x="436" y="419"/>
                    </a:lnTo>
                    <a:lnTo>
                      <a:pt x="436" y="419"/>
                    </a:lnTo>
                    <a:lnTo>
                      <a:pt x="436" y="419"/>
                    </a:lnTo>
                    <a:lnTo>
                      <a:pt x="428" y="419"/>
                    </a:lnTo>
                    <a:lnTo>
                      <a:pt x="428" y="419"/>
                    </a:lnTo>
                    <a:lnTo>
                      <a:pt x="428" y="419"/>
                    </a:lnTo>
                    <a:lnTo>
                      <a:pt x="428" y="419"/>
                    </a:lnTo>
                    <a:lnTo>
                      <a:pt x="428" y="419"/>
                    </a:lnTo>
                    <a:lnTo>
                      <a:pt x="428" y="419"/>
                    </a:lnTo>
                    <a:lnTo>
                      <a:pt x="428" y="428"/>
                    </a:lnTo>
                    <a:lnTo>
                      <a:pt x="428" y="428"/>
                    </a:lnTo>
                    <a:lnTo>
                      <a:pt x="428" y="428"/>
                    </a:lnTo>
                    <a:lnTo>
                      <a:pt x="420" y="428"/>
                    </a:lnTo>
                    <a:lnTo>
                      <a:pt x="420" y="428"/>
                    </a:lnTo>
                    <a:lnTo>
                      <a:pt x="420" y="428"/>
                    </a:lnTo>
                    <a:lnTo>
                      <a:pt x="420" y="428"/>
                    </a:lnTo>
                    <a:lnTo>
                      <a:pt x="420" y="428"/>
                    </a:lnTo>
                    <a:lnTo>
                      <a:pt x="420" y="428"/>
                    </a:lnTo>
                    <a:lnTo>
                      <a:pt x="420" y="436"/>
                    </a:lnTo>
                    <a:lnTo>
                      <a:pt x="420" y="436"/>
                    </a:lnTo>
                    <a:lnTo>
                      <a:pt x="420" y="436"/>
                    </a:lnTo>
                    <a:lnTo>
                      <a:pt x="420" y="436"/>
                    </a:lnTo>
                    <a:lnTo>
                      <a:pt x="420" y="428"/>
                    </a:lnTo>
                    <a:lnTo>
                      <a:pt x="420" y="428"/>
                    </a:lnTo>
                    <a:lnTo>
                      <a:pt x="420" y="428"/>
                    </a:lnTo>
                    <a:lnTo>
                      <a:pt x="420" y="428"/>
                    </a:lnTo>
                    <a:lnTo>
                      <a:pt x="420" y="436"/>
                    </a:lnTo>
                    <a:lnTo>
                      <a:pt x="411" y="436"/>
                    </a:lnTo>
                    <a:lnTo>
                      <a:pt x="411" y="436"/>
                    </a:lnTo>
                    <a:lnTo>
                      <a:pt x="411" y="428"/>
                    </a:lnTo>
                    <a:lnTo>
                      <a:pt x="411" y="436"/>
                    </a:lnTo>
                    <a:lnTo>
                      <a:pt x="411" y="436"/>
                    </a:lnTo>
                    <a:lnTo>
                      <a:pt x="411" y="436"/>
                    </a:lnTo>
                    <a:lnTo>
                      <a:pt x="411" y="436"/>
                    </a:lnTo>
                    <a:lnTo>
                      <a:pt x="411" y="436"/>
                    </a:lnTo>
                    <a:lnTo>
                      <a:pt x="411" y="428"/>
                    </a:lnTo>
                    <a:lnTo>
                      <a:pt x="411" y="428"/>
                    </a:lnTo>
                    <a:lnTo>
                      <a:pt x="411" y="428"/>
                    </a:lnTo>
                    <a:lnTo>
                      <a:pt x="411" y="428"/>
                    </a:lnTo>
                    <a:lnTo>
                      <a:pt x="411" y="428"/>
                    </a:lnTo>
                    <a:lnTo>
                      <a:pt x="411"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395" y="428"/>
                    </a:lnTo>
                    <a:lnTo>
                      <a:pt x="395" y="428"/>
                    </a:lnTo>
                    <a:lnTo>
                      <a:pt x="395" y="428"/>
                    </a:lnTo>
                    <a:lnTo>
                      <a:pt x="395" y="428"/>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1"/>
                    </a:lnTo>
                    <a:lnTo>
                      <a:pt x="395" y="411"/>
                    </a:lnTo>
                    <a:lnTo>
                      <a:pt x="387" y="411"/>
                    </a:lnTo>
                    <a:lnTo>
                      <a:pt x="387" y="411"/>
                    </a:lnTo>
                    <a:lnTo>
                      <a:pt x="387" y="419"/>
                    </a:lnTo>
                    <a:lnTo>
                      <a:pt x="387" y="419"/>
                    </a:lnTo>
                    <a:lnTo>
                      <a:pt x="387" y="419"/>
                    </a:lnTo>
                    <a:lnTo>
                      <a:pt x="387" y="419"/>
                    </a:lnTo>
                    <a:lnTo>
                      <a:pt x="387" y="419"/>
                    </a:lnTo>
                    <a:lnTo>
                      <a:pt x="387" y="428"/>
                    </a:lnTo>
                    <a:lnTo>
                      <a:pt x="387" y="428"/>
                    </a:lnTo>
                    <a:lnTo>
                      <a:pt x="387" y="428"/>
                    </a:lnTo>
                    <a:lnTo>
                      <a:pt x="387" y="428"/>
                    </a:lnTo>
                    <a:lnTo>
                      <a:pt x="387" y="428"/>
                    </a:lnTo>
                    <a:lnTo>
                      <a:pt x="387" y="428"/>
                    </a:lnTo>
                    <a:lnTo>
                      <a:pt x="387" y="428"/>
                    </a:lnTo>
                    <a:lnTo>
                      <a:pt x="395" y="428"/>
                    </a:lnTo>
                    <a:lnTo>
                      <a:pt x="387" y="428"/>
                    </a:lnTo>
                    <a:lnTo>
                      <a:pt x="387" y="428"/>
                    </a:lnTo>
                    <a:lnTo>
                      <a:pt x="387" y="436"/>
                    </a:lnTo>
                    <a:lnTo>
                      <a:pt x="387" y="436"/>
                    </a:lnTo>
                    <a:lnTo>
                      <a:pt x="387" y="436"/>
                    </a:lnTo>
                    <a:lnTo>
                      <a:pt x="387" y="428"/>
                    </a:lnTo>
                    <a:lnTo>
                      <a:pt x="387" y="428"/>
                    </a:lnTo>
                    <a:lnTo>
                      <a:pt x="387" y="428"/>
                    </a:lnTo>
                    <a:lnTo>
                      <a:pt x="387" y="428"/>
                    </a:lnTo>
                    <a:lnTo>
                      <a:pt x="387" y="419"/>
                    </a:lnTo>
                    <a:lnTo>
                      <a:pt x="387" y="428"/>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79" y="419"/>
                    </a:lnTo>
                    <a:lnTo>
                      <a:pt x="387"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1" y="419"/>
                    </a:lnTo>
                    <a:lnTo>
                      <a:pt x="371" y="419"/>
                    </a:lnTo>
                    <a:lnTo>
                      <a:pt x="371" y="419"/>
                    </a:lnTo>
                    <a:lnTo>
                      <a:pt x="371" y="419"/>
                    </a:lnTo>
                    <a:lnTo>
                      <a:pt x="371" y="419"/>
                    </a:lnTo>
                    <a:lnTo>
                      <a:pt x="371" y="419"/>
                    </a:lnTo>
                    <a:lnTo>
                      <a:pt x="371" y="428"/>
                    </a:lnTo>
                    <a:lnTo>
                      <a:pt x="371" y="428"/>
                    </a:lnTo>
                    <a:lnTo>
                      <a:pt x="379" y="428"/>
                    </a:lnTo>
                    <a:lnTo>
                      <a:pt x="379" y="428"/>
                    </a:lnTo>
                    <a:lnTo>
                      <a:pt x="379" y="428"/>
                    </a:lnTo>
                    <a:lnTo>
                      <a:pt x="379" y="436"/>
                    </a:lnTo>
                    <a:lnTo>
                      <a:pt x="379" y="436"/>
                    </a:lnTo>
                    <a:lnTo>
                      <a:pt x="379" y="436"/>
                    </a:lnTo>
                    <a:lnTo>
                      <a:pt x="379" y="436"/>
                    </a:lnTo>
                    <a:lnTo>
                      <a:pt x="379" y="436"/>
                    </a:lnTo>
                    <a:lnTo>
                      <a:pt x="371" y="436"/>
                    </a:lnTo>
                    <a:lnTo>
                      <a:pt x="379" y="436"/>
                    </a:lnTo>
                    <a:lnTo>
                      <a:pt x="379" y="436"/>
                    </a:lnTo>
                    <a:lnTo>
                      <a:pt x="379" y="436"/>
                    </a:lnTo>
                    <a:lnTo>
                      <a:pt x="379" y="436"/>
                    </a:lnTo>
                    <a:lnTo>
                      <a:pt x="379" y="444"/>
                    </a:lnTo>
                    <a:lnTo>
                      <a:pt x="379" y="444"/>
                    </a:lnTo>
                    <a:lnTo>
                      <a:pt x="379" y="444"/>
                    </a:lnTo>
                    <a:lnTo>
                      <a:pt x="379" y="444"/>
                    </a:lnTo>
                    <a:lnTo>
                      <a:pt x="379" y="444"/>
                    </a:lnTo>
                    <a:lnTo>
                      <a:pt x="379" y="444"/>
                    </a:lnTo>
                    <a:lnTo>
                      <a:pt x="379" y="444"/>
                    </a:lnTo>
                    <a:lnTo>
                      <a:pt x="379" y="444"/>
                    </a:lnTo>
                    <a:lnTo>
                      <a:pt x="371" y="444"/>
                    </a:lnTo>
                    <a:lnTo>
                      <a:pt x="379" y="444"/>
                    </a:lnTo>
                    <a:lnTo>
                      <a:pt x="379" y="444"/>
                    </a:lnTo>
                    <a:lnTo>
                      <a:pt x="379" y="444"/>
                    </a:lnTo>
                    <a:lnTo>
                      <a:pt x="379" y="444"/>
                    </a:lnTo>
                    <a:lnTo>
                      <a:pt x="379" y="444"/>
                    </a:lnTo>
                    <a:lnTo>
                      <a:pt x="371" y="452"/>
                    </a:lnTo>
                    <a:lnTo>
                      <a:pt x="371" y="452"/>
                    </a:lnTo>
                    <a:lnTo>
                      <a:pt x="379"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36"/>
                    </a:lnTo>
                    <a:lnTo>
                      <a:pt x="371" y="436"/>
                    </a:lnTo>
                    <a:lnTo>
                      <a:pt x="371" y="436"/>
                    </a:lnTo>
                    <a:lnTo>
                      <a:pt x="371" y="436"/>
                    </a:lnTo>
                    <a:lnTo>
                      <a:pt x="371" y="436"/>
                    </a:lnTo>
                    <a:lnTo>
                      <a:pt x="371" y="436"/>
                    </a:lnTo>
                    <a:lnTo>
                      <a:pt x="371" y="428"/>
                    </a:lnTo>
                    <a:lnTo>
                      <a:pt x="371" y="428"/>
                    </a:lnTo>
                    <a:lnTo>
                      <a:pt x="371" y="428"/>
                    </a:lnTo>
                    <a:lnTo>
                      <a:pt x="371" y="428"/>
                    </a:lnTo>
                    <a:lnTo>
                      <a:pt x="371" y="428"/>
                    </a:lnTo>
                    <a:lnTo>
                      <a:pt x="371" y="428"/>
                    </a:lnTo>
                    <a:lnTo>
                      <a:pt x="371" y="428"/>
                    </a:lnTo>
                    <a:lnTo>
                      <a:pt x="371" y="428"/>
                    </a:lnTo>
                    <a:lnTo>
                      <a:pt x="371" y="428"/>
                    </a:lnTo>
                    <a:lnTo>
                      <a:pt x="371" y="419"/>
                    </a:lnTo>
                    <a:lnTo>
                      <a:pt x="371" y="419"/>
                    </a:lnTo>
                    <a:lnTo>
                      <a:pt x="371" y="419"/>
                    </a:lnTo>
                    <a:lnTo>
                      <a:pt x="371" y="419"/>
                    </a:lnTo>
                    <a:lnTo>
                      <a:pt x="363" y="428"/>
                    </a:lnTo>
                    <a:lnTo>
                      <a:pt x="363" y="428"/>
                    </a:lnTo>
                    <a:lnTo>
                      <a:pt x="363" y="428"/>
                    </a:lnTo>
                    <a:lnTo>
                      <a:pt x="363" y="428"/>
                    </a:lnTo>
                    <a:lnTo>
                      <a:pt x="371" y="428"/>
                    </a:lnTo>
                    <a:lnTo>
                      <a:pt x="371" y="428"/>
                    </a:lnTo>
                    <a:lnTo>
                      <a:pt x="371" y="428"/>
                    </a:lnTo>
                    <a:lnTo>
                      <a:pt x="371" y="428"/>
                    </a:lnTo>
                    <a:lnTo>
                      <a:pt x="363" y="428"/>
                    </a:lnTo>
                    <a:lnTo>
                      <a:pt x="363" y="428"/>
                    </a:lnTo>
                    <a:lnTo>
                      <a:pt x="363" y="436"/>
                    </a:lnTo>
                    <a:lnTo>
                      <a:pt x="363" y="436"/>
                    </a:lnTo>
                    <a:lnTo>
                      <a:pt x="363" y="436"/>
                    </a:lnTo>
                    <a:lnTo>
                      <a:pt x="363" y="436"/>
                    </a:lnTo>
                    <a:lnTo>
                      <a:pt x="363" y="436"/>
                    </a:lnTo>
                    <a:lnTo>
                      <a:pt x="363" y="436"/>
                    </a:lnTo>
                    <a:lnTo>
                      <a:pt x="363" y="436"/>
                    </a:lnTo>
                    <a:lnTo>
                      <a:pt x="363"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28"/>
                    </a:lnTo>
                    <a:lnTo>
                      <a:pt x="355" y="428"/>
                    </a:lnTo>
                    <a:lnTo>
                      <a:pt x="355"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19"/>
                    </a:lnTo>
                    <a:lnTo>
                      <a:pt x="363" y="419"/>
                    </a:lnTo>
                    <a:lnTo>
                      <a:pt x="371" y="419"/>
                    </a:lnTo>
                    <a:lnTo>
                      <a:pt x="371" y="419"/>
                    </a:lnTo>
                    <a:lnTo>
                      <a:pt x="371" y="419"/>
                    </a:lnTo>
                    <a:lnTo>
                      <a:pt x="371" y="419"/>
                    </a:lnTo>
                    <a:lnTo>
                      <a:pt x="371" y="411"/>
                    </a:lnTo>
                    <a:lnTo>
                      <a:pt x="371" y="411"/>
                    </a:lnTo>
                    <a:lnTo>
                      <a:pt x="371" y="411"/>
                    </a:lnTo>
                    <a:lnTo>
                      <a:pt x="371" y="411"/>
                    </a:lnTo>
                    <a:lnTo>
                      <a:pt x="371" y="411"/>
                    </a:lnTo>
                    <a:lnTo>
                      <a:pt x="371" y="411"/>
                    </a:lnTo>
                    <a:lnTo>
                      <a:pt x="363" y="411"/>
                    </a:lnTo>
                    <a:lnTo>
                      <a:pt x="371" y="411"/>
                    </a:lnTo>
                    <a:lnTo>
                      <a:pt x="363" y="411"/>
                    </a:lnTo>
                    <a:lnTo>
                      <a:pt x="363" y="411"/>
                    </a:lnTo>
                    <a:lnTo>
                      <a:pt x="363" y="411"/>
                    </a:lnTo>
                    <a:lnTo>
                      <a:pt x="363" y="411"/>
                    </a:lnTo>
                    <a:lnTo>
                      <a:pt x="363" y="419"/>
                    </a:lnTo>
                    <a:lnTo>
                      <a:pt x="363" y="419"/>
                    </a:lnTo>
                    <a:lnTo>
                      <a:pt x="363" y="419"/>
                    </a:lnTo>
                    <a:lnTo>
                      <a:pt x="363" y="419"/>
                    </a:lnTo>
                    <a:lnTo>
                      <a:pt x="363" y="419"/>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28"/>
                    </a:lnTo>
                    <a:lnTo>
                      <a:pt x="355" y="428"/>
                    </a:lnTo>
                    <a:lnTo>
                      <a:pt x="355" y="428"/>
                    </a:lnTo>
                    <a:lnTo>
                      <a:pt x="355"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19"/>
                    </a:lnTo>
                    <a:lnTo>
                      <a:pt x="347" y="419"/>
                    </a:lnTo>
                    <a:lnTo>
                      <a:pt x="347" y="419"/>
                    </a:lnTo>
                    <a:lnTo>
                      <a:pt x="355" y="419"/>
                    </a:lnTo>
                    <a:lnTo>
                      <a:pt x="355" y="419"/>
                    </a:lnTo>
                    <a:lnTo>
                      <a:pt x="347" y="419"/>
                    </a:lnTo>
                    <a:lnTo>
                      <a:pt x="355" y="419"/>
                    </a:lnTo>
                    <a:lnTo>
                      <a:pt x="347" y="419"/>
                    </a:lnTo>
                    <a:lnTo>
                      <a:pt x="347" y="419"/>
                    </a:lnTo>
                    <a:lnTo>
                      <a:pt x="347" y="419"/>
                    </a:lnTo>
                    <a:lnTo>
                      <a:pt x="347" y="419"/>
                    </a:lnTo>
                    <a:lnTo>
                      <a:pt x="347" y="419"/>
                    </a:lnTo>
                    <a:lnTo>
                      <a:pt x="347" y="419"/>
                    </a:lnTo>
                    <a:lnTo>
                      <a:pt x="339" y="428"/>
                    </a:lnTo>
                    <a:lnTo>
                      <a:pt x="339" y="428"/>
                    </a:lnTo>
                    <a:lnTo>
                      <a:pt x="339" y="428"/>
                    </a:lnTo>
                    <a:lnTo>
                      <a:pt x="339" y="428"/>
                    </a:lnTo>
                    <a:lnTo>
                      <a:pt x="339" y="419"/>
                    </a:lnTo>
                    <a:lnTo>
                      <a:pt x="339" y="419"/>
                    </a:lnTo>
                    <a:lnTo>
                      <a:pt x="347" y="419"/>
                    </a:lnTo>
                    <a:lnTo>
                      <a:pt x="347" y="419"/>
                    </a:lnTo>
                    <a:lnTo>
                      <a:pt x="347" y="419"/>
                    </a:lnTo>
                    <a:lnTo>
                      <a:pt x="355" y="419"/>
                    </a:lnTo>
                    <a:lnTo>
                      <a:pt x="355" y="419"/>
                    </a:lnTo>
                    <a:lnTo>
                      <a:pt x="355" y="419"/>
                    </a:lnTo>
                    <a:lnTo>
                      <a:pt x="355" y="419"/>
                    </a:lnTo>
                    <a:lnTo>
                      <a:pt x="355" y="411"/>
                    </a:lnTo>
                    <a:lnTo>
                      <a:pt x="355" y="411"/>
                    </a:lnTo>
                    <a:lnTo>
                      <a:pt x="355"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11"/>
                    </a:lnTo>
                    <a:lnTo>
                      <a:pt x="355" y="411"/>
                    </a:lnTo>
                    <a:lnTo>
                      <a:pt x="347" y="411"/>
                    </a:lnTo>
                    <a:lnTo>
                      <a:pt x="347" y="411"/>
                    </a:lnTo>
                    <a:lnTo>
                      <a:pt x="347" y="411"/>
                    </a:lnTo>
                    <a:lnTo>
                      <a:pt x="339" y="411"/>
                    </a:lnTo>
                    <a:lnTo>
                      <a:pt x="339" y="411"/>
                    </a:lnTo>
                    <a:lnTo>
                      <a:pt x="339" y="411"/>
                    </a:lnTo>
                    <a:lnTo>
                      <a:pt x="339" y="411"/>
                    </a:lnTo>
                    <a:lnTo>
                      <a:pt x="339" y="411"/>
                    </a:lnTo>
                    <a:lnTo>
                      <a:pt x="339" y="403"/>
                    </a:lnTo>
                    <a:lnTo>
                      <a:pt x="339" y="403"/>
                    </a:lnTo>
                    <a:lnTo>
                      <a:pt x="339" y="403"/>
                    </a:lnTo>
                    <a:lnTo>
                      <a:pt x="339" y="403"/>
                    </a:lnTo>
                    <a:lnTo>
                      <a:pt x="339" y="403"/>
                    </a:lnTo>
                    <a:lnTo>
                      <a:pt x="339" y="403"/>
                    </a:lnTo>
                    <a:lnTo>
                      <a:pt x="339" y="403"/>
                    </a:lnTo>
                    <a:lnTo>
                      <a:pt x="339" y="403"/>
                    </a:lnTo>
                    <a:lnTo>
                      <a:pt x="347" y="395"/>
                    </a:lnTo>
                    <a:lnTo>
                      <a:pt x="347" y="395"/>
                    </a:lnTo>
                    <a:lnTo>
                      <a:pt x="347" y="395"/>
                    </a:lnTo>
                    <a:lnTo>
                      <a:pt x="347" y="395"/>
                    </a:lnTo>
                    <a:lnTo>
                      <a:pt x="347" y="403"/>
                    </a:lnTo>
                    <a:lnTo>
                      <a:pt x="347" y="403"/>
                    </a:lnTo>
                    <a:lnTo>
                      <a:pt x="347" y="403"/>
                    </a:lnTo>
                    <a:lnTo>
                      <a:pt x="347" y="403"/>
                    </a:lnTo>
                    <a:lnTo>
                      <a:pt x="347" y="403"/>
                    </a:lnTo>
                    <a:lnTo>
                      <a:pt x="347" y="403"/>
                    </a:lnTo>
                    <a:lnTo>
                      <a:pt x="347" y="403"/>
                    </a:lnTo>
                    <a:lnTo>
                      <a:pt x="347" y="403"/>
                    </a:lnTo>
                    <a:lnTo>
                      <a:pt x="339" y="403"/>
                    </a:lnTo>
                    <a:lnTo>
                      <a:pt x="339" y="403"/>
                    </a:lnTo>
                    <a:lnTo>
                      <a:pt x="339" y="403"/>
                    </a:lnTo>
                    <a:lnTo>
                      <a:pt x="339" y="403"/>
                    </a:lnTo>
                    <a:lnTo>
                      <a:pt x="339" y="403"/>
                    </a:lnTo>
                    <a:lnTo>
                      <a:pt x="339" y="403"/>
                    </a:lnTo>
                    <a:lnTo>
                      <a:pt x="339" y="403"/>
                    </a:lnTo>
                    <a:lnTo>
                      <a:pt x="339" y="403"/>
                    </a:lnTo>
                    <a:lnTo>
                      <a:pt x="347" y="403"/>
                    </a:lnTo>
                    <a:lnTo>
                      <a:pt x="347" y="403"/>
                    </a:lnTo>
                    <a:lnTo>
                      <a:pt x="347" y="403"/>
                    </a:lnTo>
                    <a:lnTo>
                      <a:pt x="347" y="403"/>
                    </a:lnTo>
                    <a:lnTo>
                      <a:pt x="355" y="403"/>
                    </a:lnTo>
                    <a:lnTo>
                      <a:pt x="355" y="403"/>
                    </a:lnTo>
                    <a:lnTo>
                      <a:pt x="355" y="403"/>
                    </a:lnTo>
                    <a:lnTo>
                      <a:pt x="355" y="403"/>
                    </a:lnTo>
                    <a:lnTo>
                      <a:pt x="355" y="411"/>
                    </a:lnTo>
                    <a:lnTo>
                      <a:pt x="355" y="411"/>
                    </a:lnTo>
                    <a:lnTo>
                      <a:pt x="363" y="411"/>
                    </a:lnTo>
                    <a:lnTo>
                      <a:pt x="363" y="403"/>
                    </a:lnTo>
                    <a:lnTo>
                      <a:pt x="363" y="403"/>
                    </a:lnTo>
                    <a:lnTo>
                      <a:pt x="363" y="403"/>
                    </a:lnTo>
                    <a:lnTo>
                      <a:pt x="363" y="403"/>
                    </a:lnTo>
                    <a:lnTo>
                      <a:pt x="363" y="403"/>
                    </a:lnTo>
                    <a:lnTo>
                      <a:pt x="363" y="403"/>
                    </a:lnTo>
                    <a:lnTo>
                      <a:pt x="363" y="403"/>
                    </a:lnTo>
                    <a:lnTo>
                      <a:pt x="371" y="403"/>
                    </a:lnTo>
                    <a:lnTo>
                      <a:pt x="371" y="411"/>
                    </a:lnTo>
                    <a:lnTo>
                      <a:pt x="371" y="403"/>
                    </a:lnTo>
                    <a:lnTo>
                      <a:pt x="371" y="403"/>
                    </a:lnTo>
                    <a:lnTo>
                      <a:pt x="363" y="403"/>
                    </a:lnTo>
                    <a:lnTo>
                      <a:pt x="363" y="403"/>
                    </a:lnTo>
                    <a:lnTo>
                      <a:pt x="371" y="403"/>
                    </a:lnTo>
                    <a:lnTo>
                      <a:pt x="371" y="403"/>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387"/>
                    </a:lnTo>
                    <a:lnTo>
                      <a:pt x="371" y="387"/>
                    </a:lnTo>
                    <a:lnTo>
                      <a:pt x="371" y="387"/>
                    </a:lnTo>
                    <a:lnTo>
                      <a:pt x="371" y="387"/>
                    </a:lnTo>
                    <a:lnTo>
                      <a:pt x="379" y="387"/>
                    </a:lnTo>
                    <a:lnTo>
                      <a:pt x="379" y="387"/>
                    </a:lnTo>
                    <a:lnTo>
                      <a:pt x="379" y="387"/>
                    </a:lnTo>
                    <a:lnTo>
                      <a:pt x="379" y="387"/>
                    </a:lnTo>
                    <a:lnTo>
                      <a:pt x="379" y="387"/>
                    </a:lnTo>
                    <a:lnTo>
                      <a:pt x="379" y="387"/>
                    </a:lnTo>
                    <a:lnTo>
                      <a:pt x="379" y="387"/>
                    </a:lnTo>
                    <a:lnTo>
                      <a:pt x="379" y="387"/>
                    </a:lnTo>
                    <a:lnTo>
                      <a:pt x="379" y="387"/>
                    </a:lnTo>
                    <a:lnTo>
                      <a:pt x="387" y="387"/>
                    </a:lnTo>
                    <a:lnTo>
                      <a:pt x="387" y="387"/>
                    </a:lnTo>
                    <a:lnTo>
                      <a:pt x="387" y="379"/>
                    </a:lnTo>
                    <a:lnTo>
                      <a:pt x="387" y="379"/>
                    </a:lnTo>
                    <a:lnTo>
                      <a:pt x="387" y="379"/>
                    </a:lnTo>
                    <a:lnTo>
                      <a:pt x="387" y="379"/>
                    </a:lnTo>
                    <a:lnTo>
                      <a:pt x="387" y="379"/>
                    </a:lnTo>
                    <a:lnTo>
                      <a:pt x="387" y="379"/>
                    </a:lnTo>
                    <a:lnTo>
                      <a:pt x="387" y="379"/>
                    </a:lnTo>
                    <a:lnTo>
                      <a:pt x="387" y="379"/>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63"/>
                    </a:lnTo>
                    <a:lnTo>
                      <a:pt x="387" y="363"/>
                    </a:lnTo>
                    <a:lnTo>
                      <a:pt x="387" y="363"/>
                    </a:lnTo>
                    <a:lnTo>
                      <a:pt x="387" y="363"/>
                    </a:lnTo>
                    <a:lnTo>
                      <a:pt x="387" y="363"/>
                    </a:lnTo>
                    <a:lnTo>
                      <a:pt x="387" y="363"/>
                    </a:lnTo>
                    <a:lnTo>
                      <a:pt x="395" y="363"/>
                    </a:lnTo>
                    <a:lnTo>
                      <a:pt x="395" y="363"/>
                    </a:lnTo>
                    <a:lnTo>
                      <a:pt x="395" y="363"/>
                    </a:lnTo>
                    <a:lnTo>
                      <a:pt x="395" y="363"/>
                    </a:lnTo>
                    <a:lnTo>
                      <a:pt x="395" y="363"/>
                    </a:lnTo>
                    <a:lnTo>
                      <a:pt x="395" y="363"/>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9"/>
                    </a:lnTo>
                    <a:lnTo>
                      <a:pt x="395" y="371"/>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9"/>
                    </a:lnTo>
                    <a:lnTo>
                      <a:pt x="395" y="379"/>
                    </a:lnTo>
                    <a:lnTo>
                      <a:pt x="395" y="387"/>
                    </a:lnTo>
                    <a:lnTo>
                      <a:pt x="395" y="379"/>
                    </a:lnTo>
                    <a:lnTo>
                      <a:pt x="395" y="387"/>
                    </a:lnTo>
                    <a:lnTo>
                      <a:pt x="395" y="387"/>
                    </a:lnTo>
                    <a:lnTo>
                      <a:pt x="395" y="387"/>
                    </a:lnTo>
                    <a:lnTo>
                      <a:pt x="395" y="387"/>
                    </a:lnTo>
                    <a:lnTo>
                      <a:pt x="395" y="387"/>
                    </a:lnTo>
                    <a:lnTo>
                      <a:pt x="395" y="387"/>
                    </a:lnTo>
                    <a:lnTo>
                      <a:pt x="395" y="387"/>
                    </a:lnTo>
                    <a:lnTo>
                      <a:pt x="403" y="387"/>
                    </a:lnTo>
                    <a:lnTo>
                      <a:pt x="395" y="387"/>
                    </a:lnTo>
                    <a:lnTo>
                      <a:pt x="395" y="387"/>
                    </a:lnTo>
                    <a:lnTo>
                      <a:pt x="395" y="387"/>
                    </a:lnTo>
                    <a:lnTo>
                      <a:pt x="395" y="387"/>
                    </a:lnTo>
                    <a:lnTo>
                      <a:pt x="395" y="387"/>
                    </a:lnTo>
                    <a:lnTo>
                      <a:pt x="395" y="395"/>
                    </a:lnTo>
                    <a:lnTo>
                      <a:pt x="395" y="395"/>
                    </a:lnTo>
                    <a:lnTo>
                      <a:pt x="387" y="395"/>
                    </a:lnTo>
                    <a:lnTo>
                      <a:pt x="387" y="395"/>
                    </a:lnTo>
                    <a:lnTo>
                      <a:pt x="387" y="403"/>
                    </a:lnTo>
                    <a:lnTo>
                      <a:pt x="387" y="403"/>
                    </a:lnTo>
                    <a:lnTo>
                      <a:pt x="395" y="403"/>
                    </a:lnTo>
                    <a:lnTo>
                      <a:pt x="395" y="403"/>
                    </a:lnTo>
                    <a:lnTo>
                      <a:pt x="395" y="403"/>
                    </a:lnTo>
                    <a:lnTo>
                      <a:pt x="395" y="403"/>
                    </a:lnTo>
                    <a:lnTo>
                      <a:pt x="395" y="403"/>
                    </a:lnTo>
                    <a:lnTo>
                      <a:pt x="395" y="403"/>
                    </a:lnTo>
                    <a:lnTo>
                      <a:pt x="395" y="403"/>
                    </a:lnTo>
                    <a:lnTo>
                      <a:pt x="395" y="403"/>
                    </a:lnTo>
                    <a:lnTo>
                      <a:pt x="395" y="403"/>
                    </a:lnTo>
                    <a:lnTo>
                      <a:pt x="395" y="403"/>
                    </a:lnTo>
                    <a:lnTo>
                      <a:pt x="395" y="411"/>
                    </a:lnTo>
                    <a:lnTo>
                      <a:pt x="395" y="411"/>
                    </a:lnTo>
                    <a:lnTo>
                      <a:pt x="395" y="411"/>
                    </a:lnTo>
                    <a:lnTo>
                      <a:pt x="403" y="411"/>
                    </a:lnTo>
                    <a:lnTo>
                      <a:pt x="403" y="411"/>
                    </a:lnTo>
                    <a:lnTo>
                      <a:pt x="403" y="411"/>
                    </a:lnTo>
                    <a:lnTo>
                      <a:pt x="403" y="411"/>
                    </a:lnTo>
                    <a:lnTo>
                      <a:pt x="403" y="411"/>
                    </a:lnTo>
                    <a:lnTo>
                      <a:pt x="403" y="411"/>
                    </a:lnTo>
                    <a:lnTo>
                      <a:pt x="403" y="419"/>
                    </a:lnTo>
                    <a:lnTo>
                      <a:pt x="403" y="411"/>
                    </a:lnTo>
                    <a:lnTo>
                      <a:pt x="403" y="411"/>
                    </a:lnTo>
                    <a:lnTo>
                      <a:pt x="403" y="411"/>
                    </a:lnTo>
                    <a:lnTo>
                      <a:pt x="403" y="411"/>
                    </a:lnTo>
                    <a:lnTo>
                      <a:pt x="403" y="411"/>
                    </a:lnTo>
                    <a:lnTo>
                      <a:pt x="403" y="411"/>
                    </a:lnTo>
                    <a:lnTo>
                      <a:pt x="403" y="411"/>
                    </a:lnTo>
                    <a:lnTo>
                      <a:pt x="403" y="411"/>
                    </a:lnTo>
                    <a:lnTo>
                      <a:pt x="403" y="411"/>
                    </a:lnTo>
                    <a:lnTo>
                      <a:pt x="411" y="411"/>
                    </a:lnTo>
                    <a:lnTo>
                      <a:pt x="411" y="411"/>
                    </a:lnTo>
                    <a:lnTo>
                      <a:pt x="411" y="411"/>
                    </a:lnTo>
                    <a:lnTo>
                      <a:pt x="411" y="411"/>
                    </a:lnTo>
                    <a:lnTo>
                      <a:pt x="403" y="411"/>
                    </a:lnTo>
                    <a:lnTo>
                      <a:pt x="411" y="411"/>
                    </a:lnTo>
                    <a:lnTo>
                      <a:pt x="403" y="411"/>
                    </a:lnTo>
                    <a:lnTo>
                      <a:pt x="403" y="411"/>
                    </a:lnTo>
                    <a:lnTo>
                      <a:pt x="403" y="411"/>
                    </a:lnTo>
                    <a:lnTo>
                      <a:pt x="403" y="411"/>
                    </a:lnTo>
                    <a:lnTo>
                      <a:pt x="403" y="403"/>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11" y="403"/>
                    </a:lnTo>
                    <a:lnTo>
                      <a:pt x="403"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87"/>
                    </a:lnTo>
                    <a:lnTo>
                      <a:pt x="403" y="387"/>
                    </a:lnTo>
                    <a:lnTo>
                      <a:pt x="403" y="387"/>
                    </a:lnTo>
                    <a:lnTo>
                      <a:pt x="403" y="387"/>
                    </a:lnTo>
                    <a:lnTo>
                      <a:pt x="403" y="387"/>
                    </a:lnTo>
                    <a:lnTo>
                      <a:pt x="403" y="387"/>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20" y="371"/>
                    </a:lnTo>
                    <a:lnTo>
                      <a:pt x="420" y="371"/>
                    </a:lnTo>
                    <a:lnTo>
                      <a:pt x="420" y="371"/>
                    </a:lnTo>
                    <a:lnTo>
                      <a:pt x="420" y="371"/>
                    </a:lnTo>
                    <a:lnTo>
                      <a:pt x="420" y="371"/>
                    </a:lnTo>
                    <a:lnTo>
                      <a:pt x="420"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36" y="371"/>
                    </a:lnTo>
                    <a:lnTo>
                      <a:pt x="436" y="371"/>
                    </a:lnTo>
                    <a:lnTo>
                      <a:pt x="428" y="371"/>
                    </a:lnTo>
                    <a:lnTo>
                      <a:pt x="428" y="371"/>
                    </a:lnTo>
                    <a:lnTo>
                      <a:pt x="428" y="371"/>
                    </a:lnTo>
                    <a:lnTo>
                      <a:pt x="428" y="371"/>
                    </a:lnTo>
                    <a:lnTo>
                      <a:pt x="428" y="371"/>
                    </a:lnTo>
                    <a:lnTo>
                      <a:pt x="428" y="371"/>
                    </a:lnTo>
                    <a:lnTo>
                      <a:pt x="428" y="371"/>
                    </a:lnTo>
                    <a:lnTo>
                      <a:pt x="428" y="371"/>
                    </a:lnTo>
                    <a:lnTo>
                      <a:pt x="428" y="379"/>
                    </a:lnTo>
                    <a:lnTo>
                      <a:pt x="428" y="379"/>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8" y="387"/>
                    </a:lnTo>
                    <a:lnTo>
                      <a:pt x="428" y="387"/>
                    </a:lnTo>
                    <a:lnTo>
                      <a:pt x="428" y="387"/>
                    </a:lnTo>
                    <a:lnTo>
                      <a:pt x="428" y="387"/>
                    </a:lnTo>
                    <a:lnTo>
                      <a:pt x="428" y="387"/>
                    </a:lnTo>
                    <a:lnTo>
                      <a:pt x="428" y="387"/>
                    </a:lnTo>
                    <a:lnTo>
                      <a:pt x="436" y="395"/>
                    </a:lnTo>
                    <a:lnTo>
                      <a:pt x="436" y="395"/>
                    </a:lnTo>
                    <a:lnTo>
                      <a:pt x="436" y="395"/>
                    </a:lnTo>
                    <a:lnTo>
                      <a:pt x="436" y="395"/>
                    </a:lnTo>
                    <a:lnTo>
                      <a:pt x="436" y="395"/>
                    </a:lnTo>
                    <a:lnTo>
                      <a:pt x="436" y="395"/>
                    </a:lnTo>
                    <a:lnTo>
                      <a:pt x="436" y="387"/>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44" y="395"/>
                    </a:lnTo>
                    <a:lnTo>
                      <a:pt x="436" y="395"/>
                    </a:lnTo>
                    <a:lnTo>
                      <a:pt x="444" y="395"/>
                    </a:lnTo>
                    <a:lnTo>
                      <a:pt x="436" y="395"/>
                    </a:lnTo>
                    <a:lnTo>
                      <a:pt x="444" y="395"/>
                    </a:lnTo>
                    <a:lnTo>
                      <a:pt x="444" y="395"/>
                    </a:lnTo>
                    <a:lnTo>
                      <a:pt x="444" y="387"/>
                    </a:lnTo>
                    <a:lnTo>
                      <a:pt x="444" y="387"/>
                    </a:lnTo>
                    <a:lnTo>
                      <a:pt x="444" y="387"/>
                    </a:lnTo>
                    <a:lnTo>
                      <a:pt x="444" y="387"/>
                    </a:lnTo>
                    <a:lnTo>
                      <a:pt x="444" y="387"/>
                    </a:lnTo>
                    <a:lnTo>
                      <a:pt x="444" y="387"/>
                    </a:lnTo>
                    <a:lnTo>
                      <a:pt x="444" y="387"/>
                    </a:lnTo>
                    <a:lnTo>
                      <a:pt x="444" y="379"/>
                    </a:lnTo>
                    <a:lnTo>
                      <a:pt x="444" y="379"/>
                    </a:lnTo>
                    <a:lnTo>
                      <a:pt x="436" y="379"/>
                    </a:lnTo>
                    <a:lnTo>
                      <a:pt x="436" y="379"/>
                    </a:lnTo>
                    <a:lnTo>
                      <a:pt x="436" y="379"/>
                    </a:lnTo>
                    <a:lnTo>
                      <a:pt x="436"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1"/>
                    </a:lnTo>
                    <a:lnTo>
                      <a:pt x="444" y="371"/>
                    </a:lnTo>
                    <a:lnTo>
                      <a:pt x="444" y="371"/>
                    </a:lnTo>
                    <a:lnTo>
                      <a:pt x="444" y="371"/>
                    </a:lnTo>
                    <a:lnTo>
                      <a:pt x="444" y="371"/>
                    </a:lnTo>
                    <a:lnTo>
                      <a:pt x="444" y="371"/>
                    </a:lnTo>
                    <a:lnTo>
                      <a:pt x="444" y="371"/>
                    </a:lnTo>
                    <a:lnTo>
                      <a:pt x="444" y="363"/>
                    </a:lnTo>
                    <a:lnTo>
                      <a:pt x="444" y="363"/>
                    </a:lnTo>
                    <a:lnTo>
                      <a:pt x="444" y="363"/>
                    </a:lnTo>
                    <a:lnTo>
                      <a:pt x="444" y="363"/>
                    </a:lnTo>
                    <a:lnTo>
                      <a:pt x="452" y="355"/>
                    </a:lnTo>
                    <a:lnTo>
                      <a:pt x="452" y="355"/>
                    </a:lnTo>
                    <a:lnTo>
                      <a:pt x="452" y="355"/>
                    </a:lnTo>
                    <a:lnTo>
                      <a:pt x="452" y="355"/>
                    </a:lnTo>
                    <a:lnTo>
                      <a:pt x="452" y="355"/>
                    </a:lnTo>
                    <a:lnTo>
                      <a:pt x="452" y="355"/>
                    </a:lnTo>
                    <a:lnTo>
                      <a:pt x="452" y="347"/>
                    </a:lnTo>
                    <a:lnTo>
                      <a:pt x="452" y="347"/>
                    </a:lnTo>
                    <a:lnTo>
                      <a:pt x="460" y="339"/>
                    </a:lnTo>
                    <a:lnTo>
                      <a:pt x="460" y="339"/>
                    </a:lnTo>
                    <a:lnTo>
                      <a:pt x="460" y="339"/>
                    </a:lnTo>
                    <a:lnTo>
                      <a:pt x="460" y="339"/>
                    </a:lnTo>
                    <a:lnTo>
                      <a:pt x="452" y="339"/>
                    </a:lnTo>
                    <a:lnTo>
                      <a:pt x="452" y="339"/>
                    </a:lnTo>
                    <a:lnTo>
                      <a:pt x="452" y="339"/>
                    </a:lnTo>
                    <a:lnTo>
                      <a:pt x="452" y="339"/>
                    </a:lnTo>
                    <a:lnTo>
                      <a:pt x="452" y="339"/>
                    </a:lnTo>
                    <a:lnTo>
                      <a:pt x="452" y="339"/>
                    </a:lnTo>
                    <a:lnTo>
                      <a:pt x="452" y="339"/>
                    </a:lnTo>
                    <a:lnTo>
                      <a:pt x="452" y="339"/>
                    </a:lnTo>
                    <a:lnTo>
                      <a:pt x="452" y="339"/>
                    </a:lnTo>
                    <a:lnTo>
                      <a:pt x="452" y="339"/>
                    </a:lnTo>
                    <a:lnTo>
                      <a:pt x="444" y="339"/>
                    </a:lnTo>
                    <a:lnTo>
                      <a:pt x="444" y="339"/>
                    </a:lnTo>
                    <a:lnTo>
                      <a:pt x="444" y="331"/>
                    </a:lnTo>
                    <a:lnTo>
                      <a:pt x="444" y="331"/>
                    </a:lnTo>
                    <a:lnTo>
                      <a:pt x="452" y="331"/>
                    </a:lnTo>
                    <a:lnTo>
                      <a:pt x="452" y="331"/>
                    </a:lnTo>
                    <a:lnTo>
                      <a:pt x="452" y="331"/>
                    </a:lnTo>
                    <a:lnTo>
                      <a:pt x="452" y="331"/>
                    </a:lnTo>
                    <a:lnTo>
                      <a:pt x="452" y="331"/>
                    </a:lnTo>
                    <a:lnTo>
                      <a:pt x="452" y="331"/>
                    </a:lnTo>
                    <a:lnTo>
                      <a:pt x="452" y="331"/>
                    </a:lnTo>
                    <a:lnTo>
                      <a:pt x="452" y="331"/>
                    </a:lnTo>
                    <a:lnTo>
                      <a:pt x="452" y="331"/>
                    </a:lnTo>
                    <a:lnTo>
                      <a:pt x="452" y="323"/>
                    </a:lnTo>
                    <a:lnTo>
                      <a:pt x="452" y="331"/>
                    </a:lnTo>
                    <a:lnTo>
                      <a:pt x="452" y="323"/>
                    </a:lnTo>
                    <a:lnTo>
                      <a:pt x="452" y="323"/>
                    </a:lnTo>
                    <a:lnTo>
                      <a:pt x="452" y="323"/>
                    </a:lnTo>
                    <a:lnTo>
                      <a:pt x="452" y="323"/>
                    </a:lnTo>
                    <a:lnTo>
                      <a:pt x="452" y="331"/>
                    </a:lnTo>
                    <a:lnTo>
                      <a:pt x="452" y="331"/>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36" y="331"/>
                    </a:lnTo>
                    <a:lnTo>
                      <a:pt x="436" y="331"/>
                    </a:lnTo>
                    <a:lnTo>
                      <a:pt x="436" y="331"/>
                    </a:lnTo>
                    <a:lnTo>
                      <a:pt x="436" y="331"/>
                    </a:lnTo>
                    <a:lnTo>
                      <a:pt x="436" y="331"/>
                    </a:lnTo>
                    <a:lnTo>
                      <a:pt x="436" y="331"/>
                    </a:lnTo>
                    <a:lnTo>
                      <a:pt x="436" y="331"/>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9"/>
                    </a:lnTo>
                    <a:lnTo>
                      <a:pt x="420" y="339"/>
                    </a:lnTo>
                    <a:lnTo>
                      <a:pt x="420" y="339"/>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36" y="331"/>
                    </a:lnTo>
                    <a:lnTo>
                      <a:pt x="436" y="331"/>
                    </a:lnTo>
                    <a:lnTo>
                      <a:pt x="436" y="323"/>
                    </a:lnTo>
                    <a:lnTo>
                      <a:pt x="436" y="331"/>
                    </a:lnTo>
                    <a:lnTo>
                      <a:pt x="428" y="323"/>
                    </a:lnTo>
                    <a:lnTo>
                      <a:pt x="436" y="323"/>
                    </a:lnTo>
                    <a:lnTo>
                      <a:pt x="428" y="323"/>
                    </a:lnTo>
                    <a:lnTo>
                      <a:pt x="428" y="323"/>
                    </a:lnTo>
                    <a:lnTo>
                      <a:pt x="428" y="323"/>
                    </a:lnTo>
                    <a:lnTo>
                      <a:pt x="428"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23"/>
                    </a:lnTo>
                    <a:lnTo>
                      <a:pt x="420" y="323"/>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0" y="315"/>
                    </a:lnTo>
                    <a:lnTo>
                      <a:pt x="420" y="315"/>
                    </a:lnTo>
                    <a:lnTo>
                      <a:pt x="420" y="323"/>
                    </a:lnTo>
                    <a:lnTo>
                      <a:pt x="420" y="323"/>
                    </a:lnTo>
                    <a:lnTo>
                      <a:pt x="420" y="323"/>
                    </a:lnTo>
                    <a:lnTo>
                      <a:pt x="411" y="315"/>
                    </a:lnTo>
                    <a:lnTo>
                      <a:pt x="411" y="315"/>
                    </a:lnTo>
                    <a:lnTo>
                      <a:pt x="411" y="315"/>
                    </a:lnTo>
                    <a:lnTo>
                      <a:pt x="411" y="315"/>
                    </a:lnTo>
                    <a:lnTo>
                      <a:pt x="411" y="315"/>
                    </a:lnTo>
                    <a:lnTo>
                      <a:pt x="411"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20" y="315"/>
                    </a:lnTo>
                    <a:lnTo>
                      <a:pt x="420" y="315"/>
                    </a:lnTo>
                    <a:lnTo>
                      <a:pt x="420" y="315"/>
                    </a:lnTo>
                    <a:lnTo>
                      <a:pt x="420" y="315"/>
                    </a:lnTo>
                    <a:lnTo>
                      <a:pt x="428" y="315"/>
                    </a:lnTo>
                    <a:lnTo>
                      <a:pt x="428" y="315"/>
                    </a:lnTo>
                    <a:lnTo>
                      <a:pt x="428" y="315"/>
                    </a:lnTo>
                    <a:lnTo>
                      <a:pt x="428" y="315"/>
                    </a:lnTo>
                    <a:lnTo>
                      <a:pt x="428" y="323"/>
                    </a:lnTo>
                    <a:lnTo>
                      <a:pt x="428" y="323"/>
                    </a:lnTo>
                    <a:lnTo>
                      <a:pt x="428" y="323"/>
                    </a:lnTo>
                    <a:lnTo>
                      <a:pt x="428" y="323"/>
                    </a:lnTo>
                    <a:lnTo>
                      <a:pt x="428"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15"/>
                    </a:lnTo>
                    <a:lnTo>
                      <a:pt x="436" y="306"/>
                    </a:lnTo>
                    <a:lnTo>
                      <a:pt x="436" y="315"/>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298"/>
                    </a:lnTo>
                    <a:lnTo>
                      <a:pt x="436" y="298"/>
                    </a:lnTo>
                    <a:lnTo>
                      <a:pt x="436" y="298"/>
                    </a:lnTo>
                    <a:lnTo>
                      <a:pt x="436" y="298"/>
                    </a:lnTo>
                    <a:lnTo>
                      <a:pt x="436" y="298"/>
                    </a:lnTo>
                    <a:lnTo>
                      <a:pt x="436" y="298"/>
                    </a:lnTo>
                    <a:lnTo>
                      <a:pt x="436" y="298"/>
                    </a:lnTo>
                    <a:lnTo>
                      <a:pt x="436" y="298"/>
                    </a:lnTo>
                    <a:lnTo>
                      <a:pt x="436" y="298"/>
                    </a:lnTo>
                    <a:lnTo>
                      <a:pt x="428" y="298"/>
                    </a:lnTo>
                    <a:lnTo>
                      <a:pt x="428" y="298"/>
                    </a:lnTo>
                    <a:lnTo>
                      <a:pt x="428" y="298"/>
                    </a:lnTo>
                    <a:lnTo>
                      <a:pt x="428" y="298"/>
                    </a:lnTo>
                    <a:lnTo>
                      <a:pt x="428" y="298"/>
                    </a:lnTo>
                    <a:lnTo>
                      <a:pt x="428" y="298"/>
                    </a:lnTo>
                    <a:lnTo>
                      <a:pt x="428" y="298"/>
                    </a:lnTo>
                    <a:lnTo>
                      <a:pt x="428" y="298"/>
                    </a:lnTo>
                    <a:lnTo>
                      <a:pt x="428" y="298"/>
                    </a:lnTo>
                    <a:lnTo>
                      <a:pt x="428" y="298"/>
                    </a:lnTo>
                    <a:lnTo>
                      <a:pt x="428" y="290"/>
                    </a:lnTo>
                    <a:lnTo>
                      <a:pt x="428" y="290"/>
                    </a:lnTo>
                    <a:lnTo>
                      <a:pt x="428" y="290"/>
                    </a:lnTo>
                    <a:lnTo>
                      <a:pt x="428" y="290"/>
                    </a:lnTo>
                    <a:lnTo>
                      <a:pt x="428" y="290"/>
                    </a:lnTo>
                    <a:lnTo>
                      <a:pt x="428" y="290"/>
                    </a:lnTo>
                    <a:lnTo>
                      <a:pt x="428" y="290"/>
                    </a:lnTo>
                    <a:lnTo>
                      <a:pt x="420" y="290"/>
                    </a:lnTo>
                    <a:lnTo>
                      <a:pt x="428" y="290"/>
                    </a:lnTo>
                    <a:lnTo>
                      <a:pt x="428" y="290"/>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44" y="290"/>
                    </a:lnTo>
                    <a:lnTo>
                      <a:pt x="444" y="290"/>
                    </a:lnTo>
                    <a:lnTo>
                      <a:pt x="444" y="290"/>
                    </a:lnTo>
                    <a:lnTo>
                      <a:pt x="444" y="290"/>
                    </a:lnTo>
                    <a:lnTo>
                      <a:pt x="444" y="290"/>
                    </a:lnTo>
                    <a:lnTo>
                      <a:pt x="444" y="290"/>
                    </a:lnTo>
                    <a:lnTo>
                      <a:pt x="444" y="290"/>
                    </a:lnTo>
                    <a:lnTo>
                      <a:pt x="444" y="290"/>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52" y="282"/>
                    </a:lnTo>
                    <a:lnTo>
                      <a:pt x="452" y="282"/>
                    </a:lnTo>
                    <a:lnTo>
                      <a:pt x="452" y="282"/>
                    </a:lnTo>
                    <a:lnTo>
                      <a:pt x="452" y="282"/>
                    </a:lnTo>
                    <a:lnTo>
                      <a:pt x="452" y="290"/>
                    </a:lnTo>
                    <a:lnTo>
                      <a:pt x="452" y="282"/>
                    </a:lnTo>
                    <a:lnTo>
                      <a:pt x="460" y="282"/>
                    </a:lnTo>
                    <a:lnTo>
                      <a:pt x="460" y="282"/>
                    </a:lnTo>
                    <a:lnTo>
                      <a:pt x="460" y="290"/>
                    </a:lnTo>
                    <a:lnTo>
                      <a:pt x="460" y="282"/>
                    </a:lnTo>
                    <a:lnTo>
                      <a:pt x="460" y="282"/>
                    </a:lnTo>
                    <a:lnTo>
                      <a:pt x="460" y="282"/>
                    </a:lnTo>
                    <a:lnTo>
                      <a:pt x="460" y="290"/>
                    </a:lnTo>
                    <a:lnTo>
                      <a:pt x="460" y="282"/>
                    </a:lnTo>
                    <a:lnTo>
                      <a:pt x="460" y="282"/>
                    </a:lnTo>
                    <a:lnTo>
                      <a:pt x="460" y="282"/>
                    </a:lnTo>
                    <a:lnTo>
                      <a:pt x="460" y="282"/>
                    </a:lnTo>
                    <a:lnTo>
                      <a:pt x="460" y="282"/>
                    </a:lnTo>
                    <a:lnTo>
                      <a:pt x="460" y="274"/>
                    </a:lnTo>
                    <a:lnTo>
                      <a:pt x="460" y="274"/>
                    </a:lnTo>
                    <a:lnTo>
                      <a:pt x="460" y="274"/>
                    </a:lnTo>
                    <a:lnTo>
                      <a:pt x="460" y="274"/>
                    </a:lnTo>
                    <a:lnTo>
                      <a:pt x="460" y="274"/>
                    </a:lnTo>
                    <a:lnTo>
                      <a:pt x="460" y="274"/>
                    </a:lnTo>
                    <a:lnTo>
                      <a:pt x="460" y="274"/>
                    </a:lnTo>
                    <a:lnTo>
                      <a:pt x="452" y="274"/>
                    </a:lnTo>
                    <a:lnTo>
                      <a:pt x="460" y="274"/>
                    </a:lnTo>
                    <a:lnTo>
                      <a:pt x="460" y="274"/>
                    </a:lnTo>
                    <a:lnTo>
                      <a:pt x="460" y="274"/>
                    </a:lnTo>
                    <a:lnTo>
                      <a:pt x="460" y="274"/>
                    </a:lnTo>
                    <a:lnTo>
                      <a:pt x="460" y="274"/>
                    </a:lnTo>
                    <a:lnTo>
                      <a:pt x="460" y="274"/>
                    </a:lnTo>
                    <a:lnTo>
                      <a:pt x="460" y="274"/>
                    </a:lnTo>
                    <a:lnTo>
                      <a:pt x="460" y="274"/>
                    </a:lnTo>
                    <a:lnTo>
                      <a:pt x="460" y="266"/>
                    </a:lnTo>
                    <a:lnTo>
                      <a:pt x="460" y="266"/>
                    </a:lnTo>
                    <a:lnTo>
                      <a:pt x="460" y="266"/>
                    </a:lnTo>
                    <a:lnTo>
                      <a:pt x="460" y="266"/>
                    </a:lnTo>
                    <a:lnTo>
                      <a:pt x="452" y="258"/>
                    </a:lnTo>
                    <a:lnTo>
                      <a:pt x="452" y="250"/>
                    </a:lnTo>
                    <a:lnTo>
                      <a:pt x="452" y="250"/>
                    </a:lnTo>
                    <a:lnTo>
                      <a:pt x="452" y="250"/>
                    </a:lnTo>
                    <a:lnTo>
                      <a:pt x="452" y="250"/>
                    </a:lnTo>
                    <a:lnTo>
                      <a:pt x="452" y="250"/>
                    </a:lnTo>
                    <a:lnTo>
                      <a:pt x="452" y="250"/>
                    </a:lnTo>
                    <a:lnTo>
                      <a:pt x="452" y="250"/>
                    </a:lnTo>
                    <a:lnTo>
                      <a:pt x="452" y="250"/>
                    </a:lnTo>
                    <a:lnTo>
                      <a:pt x="444" y="250"/>
                    </a:lnTo>
                    <a:lnTo>
                      <a:pt x="444" y="250"/>
                    </a:lnTo>
                    <a:lnTo>
                      <a:pt x="444" y="242"/>
                    </a:lnTo>
                    <a:lnTo>
                      <a:pt x="444" y="242"/>
                    </a:lnTo>
                    <a:lnTo>
                      <a:pt x="444" y="250"/>
                    </a:lnTo>
                    <a:lnTo>
                      <a:pt x="444" y="250"/>
                    </a:lnTo>
                    <a:lnTo>
                      <a:pt x="444" y="250"/>
                    </a:lnTo>
                    <a:lnTo>
                      <a:pt x="436" y="250"/>
                    </a:lnTo>
                    <a:lnTo>
                      <a:pt x="436" y="250"/>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50"/>
                    </a:lnTo>
                    <a:lnTo>
                      <a:pt x="436" y="242"/>
                    </a:lnTo>
                    <a:lnTo>
                      <a:pt x="436" y="250"/>
                    </a:lnTo>
                    <a:lnTo>
                      <a:pt x="436" y="250"/>
                    </a:lnTo>
                    <a:lnTo>
                      <a:pt x="444" y="250"/>
                    </a:lnTo>
                    <a:lnTo>
                      <a:pt x="444" y="250"/>
                    </a:lnTo>
                    <a:lnTo>
                      <a:pt x="444" y="250"/>
                    </a:lnTo>
                    <a:lnTo>
                      <a:pt x="436" y="250"/>
                    </a:lnTo>
                    <a:lnTo>
                      <a:pt x="436" y="250"/>
                    </a:lnTo>
                    <a:lnTo>
                      <a:pt x="436" y="250"/>
                    </a:lnTo>
                    <a:lnTo>
                      <a:pt x="444" y="250"/>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36" y="266"/>
                    </a:lnTo>
                    <a:lnTo>
                      <a:pt x="436" y="266"/>
                    </a:lnTo>
                    <a:lnTo>
                      <a:pt x="436" y="266"/>
                    </a:lnTo>
                    <a:lnTo>
                      <a:pt x="436" y="266"/>
                    </a:lnTo>
                    <a:lnTo>
                      <a:pt x="444" y="266"/>
                    </a:lnTo>
                    <a:lnTo>
                      <a:pt x="444" y="266"/>
                    </a:lnTo>
                    <a:lnTo>
                      <a:pt x="444" y="258"/>
                    </a:lnTo>
                    <a:lnTo>
                      <a:pt x="444" y="258"/>
                    </a:lnTo>
                    <a:lnTo>
                      <a:pt x="444" y="258"/>
                    </a:lnTo>
                    <a:lnTo>
                      <a:pt x="444" y="258"/>
                    </a:lnTo>
                    <a:lnTo>
                      <a:pt x="436" y="258"/>
                    </a:lnTo>
                    <a:lnTo>
                      <a:pt x="436" y="258"/>
                    </a:lnTo>
                    <a:lnTo>
                      <a:pt x="436" y="258"/>
                    </a:lnTo>
                    <a:lnTo>
                      <a:pt x="436" y="258"/>
                    </a:lnTo>
                    <a:lnTo>
                      <a:pt x="436" y="258"/>
                    </a:lnTo>
                    <a:lnTo>
                      <a:pt x="436" y="258"/>
                    </a:lnTo>
                    <a:lnTo>
                      <a:pt x="436" y="266"/>
                    </a:lnTo>
                    <a:lnTo>
                      <a:pt x="436" y="266"/>
                    </a:lnTo>
                    <a:lnTo>
                      <a:pt x="428" y="266"/>
                    </a:lnTo>
                    <a:lnTo>
                      <a:pt x="428" y="266"/>
                    </a:lnTo>
                    <a:lnTo>
                      <a:pt x="428" y="266"/>
                    </a:lnTo>
                    <a:lnTo>
                      <a:pt x="428" y="266"/>
                    </a:lnTo>
                    <a:lnTo>
                      <a:pt x="428" y="266"/>
                    </a:lnTo>
                    <a:lnTo>
                      <a:pt x="428" y="266"/>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82"/>
                    </a:lnTo>
                    <a:lnTo>
                      <a:pt x="420" y="282"/>
                    </a:lnTo>
                    <a:lnTo>
                      <a:pt x="411" y="282"/>
                    </a:lnTo>
                    <a:lnTo>
                      <a:pt x="411" y="282"/>
                    </a:lnTo>
                    <a:lnTo>
                      <a:pt x="411" y="282"/>
                    </a:lnTo>
                    <a:lnTo>
                      <a:pt x="411" y="282"/>
                    </a:lnTo>
                    <a:lnTo>
                      <a:pt x="411" y="282"/>
                    </a:lnTo>
                    <a:lnTo>
                      <a:pt x="411" y="282"/>
                    </a:lnTo>
                    <a:lnTo>
                      <a:pt x="411" y="282"/>
                    </a:lnTo>
                    <a:lnTo>
                      <a:pt x="411" y="282"/>
                    </a:lnTo>
                    <a:lnTo>
                      <a:pt x="411" y="290"/>
                    </a:lnTo>
                    <a:lnTo>
                      <a:pt x="403" y="290"/>
                    </a:lnTo>
                    <a:lnTo>
                      <a:pt x="403" y="290"/>
                    </a:lnTo>
                    <a:lnTo>
                      <a:pt x="403" y="290"/>
                    </a:lnTo>
                    <a:lnTo>
                      <a:pt x="403" y="290"/>
                    </a:lnTo>
                    <a:lnTo>
                      <a:pt x="411" y="298"/>
                    </a:lnTo>
                    <a:lnTo>
                      <a:pt x="411" y="298"/>
                    </a:lnTo>
                    <a:lnTo>
                      <a:pt x="403" y="306"/>
                    </a:lnTo>
                    <a:lnTo>
                      <a:pt x="403" y="306"/>
                    </a:lnTo>
                    <a:lnTo>
                      <a:pt x="403" y="306"/>
                    </a:lnTo>
                    <a:lnTo>
                      <a:pt x="403" y="306"/>
                    </a:lnTo>
                    <a:lnTo>
                      <a:pt x="403" y="306"/>
                    </a:lnTo>
                    <a:lnTo>
                      <a:pt x="403" y="306"/>
                    </a:lnTo>
                    <a:lnTo>
                      <a:pt x="403" y="306"/>
                    </a:lnTo>
                    <a:lnTo>
                      <a:pt x="403" y="306"/>
                    </a:lnTo>
                    <a:lnTo>
                      <a:pt x="395" y="306"/>
                    </a:lnTo>
                    <a:lnTo>
                      <a:pt x="395" y="306"/>
                    </a:lnTo>
                    <a:lnTo>
                      <a:pt x="395" y="306"/>
                    </a:lnTo>
                    <a:lnTo>
                      <a:pt x="387" y="306"/>
                    </a:lnTo>
                    <a:lnTo>
                      <a:pt x="387" y="306"/>
                    </a:lnTo>
                    <a:lnTo>
                      <a:pt x="387" y="315"/>
                    </a:lnTo>
                    <a:lnTo>
                      <a:pt x="387" y="315"/>
                    </a:lnTo>
                    <a:lnTo>
                      <a:pt x="387" y="315"/>
                    </a:lnTo>
                    <a:lnTo>
                      <a:pt x="387" y="315"/>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79" y="315"/>
                    </a:lnTo>
                    <a:lnTo>
                      <a:pt x="379" y="306"/>
                    </a:lnTo>
                    <a:lnTo>
                      <a:pt x="379" y="315"/>
                    </a:lnTo>
                    <a:lnTo>
                      <a:pt x="379" y="315"/>
                    </a:lnTo>
                    <a:lnTo>
                      <a:pt x="379" y="315"/>
                    </a:lnTo>
                    <a:lnTo>
                      <a:pt x="379" y="315"/>
                    </a:lnTo>
                    <a:lnTo>
                      <a:pt x="379" y="315"/>
                    </a:lnTo>
                    <a:lnTo>
                      <a:pt x="379" y="315"/>
                    </a:lnTo>
                    <a:lnTo>
                      <a:pt x="379" y="315"/>
                    </a:lnTo>
                    <a:lnTo>
                      <a:pt x="379" y="315"/>
                    </a:lnTo>
                    <a:lnTo>
                      <a:pt x="371" y="315"/>
                    </a:lnTo>
                    <a:lnTo>
                      <a:pt x="371" y="315"/>
                    </a:lnTo>
                    <a:lnTo>
                      <a:pt x="371" y="315"/>
                    </a:lnTo>
                    <a:lnTo>
                      <a:pt x="371" y="315"/>
                    </a:lnTo>
                    <a:lnTo>
                      <a:pt x="371" y="315"/>
                    </a:lnTo>
                    <a:lnTo>
                      <a:pt x="371" y="315"/>
                    </a:lnTo>
                    <a:lnTo>
                      <a:pt x="371" y="315"/>
                    </a:lnTo>
                    <a:lnTo>
                      <a:pt x="371" y="323"/>
                    </a:lnTo>
                    <a:lnTo>
                      <a:pt x="371" y="323"/>
                    </a:lnTo>
                    <a:lnTo>
                      <a:pt x="371" y="323"/>
                    </a:lnTo>
                    <a:lnTo>
                      <a:pt x="371" y="323"/>
                    </a:lnTo>
                    <a:lnTo>
                      <a:pt x="363" y="323"/>
                    </a:lnTo>
                    <a:lnTo>
                      <a:pt x="363" y="323"/>
                    </a:lnTo>
                    <a:lnTo>
                      <a:pt x="363" y="323"/>
                    </a:lnTo>
                    <a:lnTo>
                      <a:pt x="363" y="323"/>
                    </a:lnTo>
                    <a:lnTo>
                      <a:pt x="363" y="323"/>
                    </a:lnTo>
                    <a:lnTo>
                      <a:pt x="363" y="331"/>
                    </a:lnTo>
                    <a:lnTo>
                      <a:pt x="355" y="331"/>
                    </a:lnTo>
                    <a:lnTo>
                      <a:pt x="355" y="331"/>
                    </a:lnTo>
                    <a:lnTo>
                      <a:pt x="355" y="331"/>
                    </a:lnTo>
                    <a:lnTo>
                      <a:pt x="355" y="331"/>
                    </a:lnTo>
                    <a:lnTo>
                      <a:pt x="355" y="331"/>
                    </a:lnTo>
                    <a:lnTo>
                      <a:pt x="355" y="331"/>
                    </a:lnTo>
                    <a:lnTo>
                      <a:pt x="355" y="331"/>
                    </a:lnTo>
                    <a:lnTo>
                      <a:pt x="355" y="339"/>
                    </a:lnTo>
                    <a:lnTo>
                      <a:pt x="355" y="339"/>
                    </a:lnTo>
                    <a:lnTo>
                      <a:pt x="347" y="339"/>
                    </a:lnTo>
                    <a:lnTo>
                      <a:pt x="347" y="339"/>
                    </a:lnTo>
                    <a:lnTo>
                      <a:pt x="347" y="347"/>
                    </a:lnTo>
                    <a:lnTo>
                      <a:pt x="347" y="347"/>
                    </a:lnTo>
                    <a:lnTo>
                      <a:pt x="339" y="347"/>
                    </a:lnTo>
                    <a:lnTo>
                      <a:pt x="339" y="347"/>
                    </a:lnTo>
                    <a:lnTo>
                      <a:pt x="339" y="347"/>
                    </a:lnTo>
                    <a:lnTo>
                      <a:pt x="339" y="347"/>
                    </a:lnTo>
                    <a:lnTo>
                      <a:pt x="339" y="355"/>
                    </a:lnTo>
                    <a:lnTo>
                      <a:pt x="339" y="355"/>
                    </a:lnTo>
                    <a:lnTo>
                      <a:pt x="339" y="355"/>
                    </a:lnTo>
                    <a:lnTo>
                      <a:pt x="339" y="355"/>
                    </a:lnTo>
                    <a:lnTo>
                      <a:pt x="339" y="355"/>
                    </a:lnTo>
                    <a:lnTo>
                      <a:pt x="339" y="355"/>
                    </a:lnTo>
                    <a:lnTo>
                      <a:pt x="331" y="363"/>
                    </a:lnTo>
                    <a:lnTo>
                      <a:pt x="331" y="363"/>
                    </a:lnTo>
                    <a:lnTo>
                      <a:pt x="331" y="363"/>
                    </a:lnTo>
                    <a:lnTo>
                      <a:pt x="331" y="363"/>
                    </a:lnTo>
                    <a:lnTo>
                      <a:pt x="331" y="363"/>
                    </a:lnTo>
                    <a:lnTo>
                      <a:pt x="331" y="363"/>
                    </a:lnTo>
                    <a:lnTo>
                      <a:pt x="331" y="363"/>
                    </a:lnTo>
                    <a:lnTo>
                      <a:pt x="331" y="363"/>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55" y="371"/>
                    </a:lnTo>
                    <a:lnTo>
                      <a:pt x="355" y="371"/>
                    </a:lnTo>
                    <a:lnTo>
                      <a:pt x="355" y="371"/>
                    </a:lnTo>
                    <a:lnTo>
                      <a:pt x="355" y="371"/>
                    </a:lnTo>
                    <a:lnTo>
                      <a:pt x="355" y="371"/>
                    </a:lnTo>
                    <a:lnTo>
                      <a:pt x="355" y="371"/>
                    </a:lnTo>
                    <a:lnTo>
                      <a:pt x="355" y="363"/>
                    </a:lnTo>
                    <a:lnTo>
                      <a:pt x="355" y="363"/>
                    </a:lnTo>
                    <a:lnTo>
                      <a:pt x="363" y="363"/>
                    </a:lnTo>
                    <a:lnTo>
                      <a:pt x="363" y="363"/>
                    </a:lnTo>
                    <a:lnTo>
                      <a:pt x="363" y="363"/>
                    </a:lnTo>
                    <a:lnTo>
                      <a:pt x="363" y="363"/>
                    </a:lnTo>
                    <a:lnTo>
                      <a:pt x="371" y="363"/>
                    </a:lnTo>
                    <a:lnTo>
                      <a:pt x="371" y="363"/>
                    </a:lnTo>
                    <a:lnTo>
                      <a:pt x="371" y="363"/>
                    </a:lnTo>
                    <a:lnTo>
                      <a:pt x="371" y="363"/>
                    </a:lnTo>
                    <a:lnTo>
                      <a:pt x="371" y="355"/>
                    </a:lnTo>
                    <a:lnTo>
                      <a:pt x="379" y="355"/>
                    </a:lnTo>
                    <a:lnTo>
                      <a:pt x="379" y="355"/>
                    </a:lnTo>
                    <a:lnTo>
                      <a:pt x="379" y="355"/>
                    </a:lnTo>
                    <a:lnTo>
                      <a:pt x="379" y="355"/>
                    </a:lnTo>
                    <a:lnTo>
                      <a:pt x="379" y="355"/>
                    </a:lnTo>
                    <a:lnTo>
                      <a:pt x="387" y="355"/>
                    </a:lnTo>
                    <a:lnTo>
                      <a:pt x="387" y="355"/>
                    </a:lnTo>
                    <a:lnTo>
                      <a:pt x="387" y="355"/>
                    </a:lnTo>
                    <a:lnTo>
                      <a:pt x="387" y="355"/>
                    </a:lnTo>
                    <a:lnTo>
                      <a:pt x="387" y="355"/>
                    </a:lnTo>
                    <a:lnTo>
                      <a:pt x="387" y="355"/>
                    </a:lnTo>
                    <a:lnTo>
                      <a:pt x="387" y="355"/>
                    </a:lnTo>
                    <a:lnTo>
                      <a:pt x="387" y="355"/>
                    </a:lnTo>
                    <a:lnTo>
                      <a:pt x="387" y="355"/>
                    </a:lnTo>
                    <a:lnTo>
                      <a:pt x="379" y="363"/>
                    </a:lnTo>
                    <a:lnTo>
                      <a:pt x="379" y="363"/>
                    </a:lnTo>
                    <a:lnTo>
                      <a:pt x="379" y="363"/>
                    </a:lnTo>
                    <a:lnTo>
                      <a:pt x="379" y="363"/>
                    </a:lnTo>
                    <a:lnTo>
                      <a:pt x="371" y="363"/>
                    </a:lnTo>
                    <a:lnTo>
                      <a:pt x="371" y="371"/>
                    </a:lnTo>
                    <a:lnTo>
                      <a:pt x="371" y="371"/>
                    </a:lnTo>
                    <a:lnTo>
                      <a:pt x="363" y="371"/>
                    </a:lnTo>
                    <a:lnTo>
                      <a:pt x="363" y="371"/>
                    </a:lnTo>
                    <a:lnTo>
                      <a:pt x="355" y="371"/>
                    </a:lnTo>
                    <a:lnTo>
                      <a:pt x="355" y="371"/>
                    </a:lnTo>
                    <a:lnTo>
                      <a:pt x="347" y="379"/>
                    </a:lnTo>
                    <a:lnTo>
                      <a:pt x="347" y="379"/>
                    </a:lnTo>
                    <a:lnTo>
                      <a:pt x="347" y="379"/>
                    </a:lnTo>
                    <a:lnTo>
                      <a:pt x="339" y="379"/>
                    </a:lnTo>
                    <a:lnTo>
                      <a:pt x="339" y="379"/>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23" y="379"/>
                    </a:lnTo>
                    <a:lnTo>
                      <a:pt x="323" y="379"/>
                    </a:lnTo>
                    <a:lnTo>
                      <a:pt x="323" y="371"/>
                    </a:lnTo>
                    <a:lnTo>
                      <a:pt x="323" y="379"/>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63"/>
                    </a:lnTo>
                    <a:lnTo>
                      <a:pt x="323" y="363"/>
                    </a:lnTo>
                    <a:lnTo>
                      <a:pt x="323" y="363"/>
                    </a:lnTo>
                    <a:lnTo>
                      <a:pt x="323" y="363"/>
                    </a:lnTo>
                    <a:lnTo>
                      <a:pt x="331" y="363"/>
                    </a:lnTo>
                    <a:lnTo>
                      <a:pt x="331" y="363"/>
                    </a:lnTo>
                    <a:lnTo>
                      <a:pt x="331" y="355"/>
                    </a:lnTo>
                    <a:lnTo>
                      <a:pt x="331" y="355"/>
                    </a:lnTo>
                    <a:lnTo>
                      <a:pt x="331" y="355"/>
                    </a:lnTo>
                    <a:lnTo>
                      <a:pt x="331" y="355"/>
                    </a:lnTo>
                    <a:lnTo>
                      <a:pt x="331" y="355"/>
                    </a:lnTo>
                    <a:lnTo>
                      <a:pt x="331" y="355"/>
                    </a:lnTo>
                    <a:lnTo>
                      <a:pt x="331" y="347"/>
                    </a:lnTo>
                    <a:lnTo>
                      <a:pt x="331" y="347"/>
                    </a:lnTo>
                    <a:lnTo>
                      <a:pt x="331" y="347"/>
                    </a:lnTo>
                    <a:lnTo>
                      <a:pt x="331" y="347"/>
                    </a:lnTo>
                    <a:lnTo>
                      <a:pt x="331" y="347"/>
                    </a:lnTo>
                    <a:lnTo>
                      <a:pt x="339" y="347"/>
                    </a:lnTo>
                    <a:lnTo>
                      <a:pt x="339" y="339"/>
                    </a:lnTo>
                    <a:lnTo>
                      <a:pt x="339" y="339"/>
                    </a:lnTo>
                    <a:lnTo>
                      <a:pt x="339" y="339"/>
                    </a:lnTo>
                    <a:lnTo>
                      <a:pt x="339" y="339"/>
                    </a:lnTo>
                    <a:lnTo>
                      <a:pt x="339" y="339"/>
                    </a:lnTo>
                    <a:lnTo>
                      <a:pt x="339" y="339"/>
                    </a:lnTo>
                    <a:lnTo>
                      <a:pt x="347" y="331"/>
                    </a:lnTo>
                    <a:lnTo>
                      <a:pt x="347" y="331"/>
                    </a:lnTo>
                    <a:lnTo>
                      <a:pt x="347" y="331"/>
                    </a:lnTo>
                    <a:lnTo>
                      <a:pt x="347" y="331"/>
                    </a:lnTo>
                    <a:lnTo>
                      <a:pt x="347" y="331"/>
                    </a:lnTo>
                    <a:lnTo>
                      <a:pt x="347" y="331"/>
                    </a:lnTo>
                    <a:lnTo>
                      <a:pt x="347" y="331"/>
                    </a:lnTo>
                    <a:lnTo>
                      <a:pt x="347" y="331"/>
                    </a:lnTo>
                    <a:lnTo>
                      <a:pt x="355" y="323"/>
                    </a:lnTo>
                    <a:lnTo>
                      <a:pt x="355" y="323"/>
                    </a:lnTo>
                    <a:lnTo>
                      <a:pt x="355" y="323"/>
                    </a:lnTo>
                    <a:lnTo>
                      <a:pt x="355" y="323"/>
                    </a:lnTo>
                    <a:lnTo>
                      <a:pt x="355" y="315"/>
                    </a:lnTo>
                    <a:lnTo>
                      <a:pt x="355" y="315"/>
                    </a:lnTo>
                    <a:lnTo>
                      <a:pt x="363" y="315"/>
                    </a:lnTo>
                    <a:lnTo>
                      <a:pt x="363" y="315"/>
                    </a:lnTo>
                    <a:lnTo>
                      <a:pt x="363" y="315"/>
                    </a:lnTo>
                    <a:lnTo>
                      <a:pt x="363" y="315"/>
                    </a:lnTo>
                    <a:lnTo>
                      <a:pt x="371" y="315"/>
                    </a:lnTo>
                    <a:lnTo>
                      <a:pt x="371" y="315"/>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298"/>
                    </a:lnTo>
                    <a:lnTo>
                      <a:pt x="371" y="298"/>
                    </a:lnTo>
                    <a:lnTo>
                      <a:pt x="379" y="298"/>
                    </a:lnTo>
                    <a:lnTo>
                      <a:pt x="379" y="298"/>
                    </a:lnTo>
                    <a:lnTo>
                      <a:pt x="379" y="298"/>
                    </a:lnTo>
                    <a:lnTo>
                      <a:pt x="379" y="298"/>
                    </a:lnTo>
                    <a:lnTo>
                      <a:pt x="379" y="298"/>
                    </a:lnTo>
                    <a:lnTo>
                      <a:pt x="379" y="298"/>
                    </a:lnTo>
                    <a:lnTo>
                      <a:pt x="379" y="298"/>
                    </a:lnTo>
                    <a:lnTo>
                      <a:pt x="379" y="298"/>
                    </a:lnTo>
                    <a:lnTo>
                      <a:pt x="379" y="298"/>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82"/>
                    </a:lnTo>
                    <a:lnTo>
                      <a:pt x="387" y="290"/>
                    </a:lnTo>
                    <a:lnTo>
                      <a:pt x="387" y="290"/>
                    </a:lnTo>
                    <a:lnTo>
                      <a:pt x="387" y="290"/>
                    </a:lnTo>
                    <a:lnTo>
                      <a:pt x="387" y="290"/>
                    </a:lnTo>
                    <a:lnTo>
                      <a:pt x="387" y="290"/>
                    </a:lnTo>
                    <a:lnTo>
                      <a:pt x="387" y="290"/>
                    </a:lnTo>
                    <a:lnTo>
                      <a:pt x="387" y="282"/>
                    </a:lnTo>
                    <a:lnTo>
                      <a:pt x="387" y="282"/>
                    </a:lnTo>
                    <a:lnTo>
                      <a:pt x="387" y="282"/>
                    </a:lnTo>
                    <a:lnTo>
                      <a:pt x="387" y="282"/>
                    </a:lnTo>
                    <a:lnTo>
                      <a:pt x="387" y="282"/>
                    </a:lnTo>
                    <a:lnTo>
                      <a:pt x="387" y="282"/>
                    </a:lnTo>
                    <a:lnTo>
                      <a:pt x="379" y="282"/>
                    </a:lnTo>
                    <a:lnTo>
                      <a:pt x="379" y="282"/>
                    </a:lnTo>
                    <a:lnTo>
                      <a:pt x="379" y="274"/>
                    </a:lnTo>
                    <a:lnTo>
                      <a:pt x="379" y="274"/>
                    </a:lnTo>
                    <a:lnTo>
                      <a:pt x="379" y="266"/>
                    </a:lnTo>
                    <a:lnTo>
                      <a:pt x="379" y="266"/>
                    </a:lnTo>
                    <a:lnTo>
                      <a:pt x="387" y="266"/>
                    </a:lnTo>
                    <a:lnTo>
                      <a:pt x="387" y="266"/>
                    </a:lnTo>
                    <a:lnTo>
                      <a:pt x="387" y="266"/>
                    </a:lnTo>
                    <a:lnTo>
                      <a:pt x="387" y="266"/>
                    </a:lnTo>
                    <a:lnTo>
                      <a:pt x="387" y="266"/>
                    </a:lnTo>
                    <a:lnTo>
                      <a:pt x="387" y="266"/>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95" y="274"/>
                    </a:lnTo>
                    <a:lnTo>
                      <a:pt x="395" y="274"/>
                    </a:lnTo>
                    <a:lnTo>
                      <a:pt x="395" y="274"/>
                    </a:lnTo>
                    <a:lnTo>
                      <a:pt x="395" y="274"/>
                    </a:lnTo>
                    <a:lnTo>
                      <a:pt x="387" y="266"/>
                    </a:lnTo>
                    <a:lnTo>
                      <a:pt x="387" y="266"/>
                    </a:lnTo>
                    <a:lnTo>
                      <a:pt x="387" y="266"/>
                    </a:lnTo>
                    <a:lnTo>
                      <a:pt x="387"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95" y="266"/>
                    </a:lnTo>
                    <a:lnTo>
                      <a:pt x="395" y="266"/>
                    </a:lnTo>
                    <a:lnTo>
                      <a:pt x="395" y="266"/>
                    </a:lnTo>
                    <a:lnTo>
                      <a:pt x="395" y="266"/>
                    </a:lnTo>
                    <a:lnTo>
                      <a:pt x="395" y="274"/>
                    </a:lnTo>
                    <a:lnTo>
                      <a:pt x="395" y="274"/>
                    </a:lnTo>
                    <a:lnTo>
                      <a:pt x="395" y="274"/>
                    </a:lnTo>
                    <a:lnTo>
                      <a:pt x="395" y="274"/>
                    </a:lnTo>
                    <a:lnTo>
                      <a:pt x="395" y="274"/>
                    </a:lnTo>
                    <a:lnTo>
                      <a:pt x="395" y="282"/>
                    </a:lnTo>
                    <a:lnTo>
                      <a:pt x="395" y="282"/>
                    </a:lnTo>
                    <a:lnTo>
                      <a:pt x="395" y="282"/>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87" y="290"/>
                    </a:lnTo>
                    <a:lnTo>
                      <a:pt x="387" y="290"/>
                    </a:lnTo>
                    <a:lnTo>
                      <a:pt x="387" y="298"/>
                    </a:lnTo>
                    <a:lnTo>
                      <a:pt x="387" y="298"/>
                    </a:lnTo>
                    <a:lnTo>
                      <a:pt x="387" y="298"/>
                    </a:lnTo>
                    <a:lnTo>
                      <a:pt x="387" y="298"/>
                    </a:lnTo>
                    <a:lnTo>
                      <a:pt x="395" y="298"/>
                    </a:lnTo>
                    <a:lnTo>
                      <a:pt x="395" y="298"/>
                    </a:lnTo>
                    <a:lnTo>
                      <a:pt x="395" y="298"/>
                    </a:lnTo>
                    <a:lnTo>
                      <a:pt x="395" y="298"/>
                    </a:lnTo>
                    <a:lnTo>
                      <a:pt x="395" y="298"/>
                    </a:lnTo>
                    <a:lnTo>
                      <a:pt x="395" y="298"/>
                    </a:lnTo>
                    <a:lnTo>
                      <a:pt x="395" y="298"/>
                    </a:lnTo>
                    <a:lnTo>
                      <a:pt x="395" y="298"/>
                    </a:lnTo>
                    <a:lnTo>
                      <a:pt x="403" y="298"/>
                    </a:lnTo>
                    <a:lnTo>
                      <a:pt x="403" y="298"/>
                    </a:lnTo>
                    <a:lnTo>
                      <a:pt x="403" y="298"/>
                    </a:lnTo>
                    <a:lnTo>
                      <a:pt x="403" y="298"/>
                    </a:lnTo>
                    <a:lnTo>
                      <a:pt x="403" y="298"/>
                    </a:lnTo>
                    <a:lnTo>
                      <a:pt x="403" y="298"/>
                    </a:lnTo>
                    <a:lnTo>
                      <a:pt x="395" y="298"/>
                    </a:lnTo>
                    <a:lnTo>
                      <a:pt x="395" y="298"/>
                    </a:lnTo>
                    <a:lnTo>
                      <a:pt x="395" y="290"/>
                    </a:lnTo>
                    <a:lnTo>
                      <a:pt x="395" y="290"/>
                    </a:lnTo>
                    <a:lnTo>
                      <a:pt x="395" y="290"/>
                    </a:lnTo>
                    <a:lnTo>
                      <a:pt x="395" y="290"/>
                    </a:lnTo>
                    <a:lnTo>
                      <a:pt x="403" y="290"/>
                    </a:lnTo>
                    <a:lnTo>
                      <a:pt x="403" y="290"/>
                    </a:lnTo>
                    <a:lnTo>
                      <a:pt x="403" y="290"/>
                    </a:lnTo>
                    <a:lnTo>
                      <a:pt x="403" y="290"/>
                    </a:lnTo>
                    <a:lnTo>
                      <a:pt x="403" y="282"/>
                    </a:lnTo>
                    <a:lnTo>
                      <a:pt x="403" y="282"/>
                    </a:lnTo>
                    <a:lnTo>
                      <a:pt x="403" y="282"/>
                    </a:lnTo>
                    <a:lnTo>
                      <a:pt x="403" y="282"/>
                    </a:lnTo>
                    <a:lnTo>
                      <a:pt x="403" y="282"/>
                    </a:lnTo>
                    <a:lnTo>
                      <a:pt x="403" y="274"/>
                    </a:lnTo>
                    <a:lnTo>
                      <a:pt x="403" y="274"/>
                    </a:lnTo>
                    <a:lnTo>
                      <a:pt x="403" y="274"/>
                    </a:lnTo>
                    <a:lnTo>
                      <a:pt x="411" y="274"/>
                    </a:lnTo>
                    <a:lnTo>
                      <a:pt x="411" y="274"/>
                    </a:lnTo>
                    <a:lnTo>
                      <a:pt x="411" y="274"/>
                    </a:lnTo>
                    <a:lnTo>
                      <a:pt x="411" y="266"/>
                    </a:lnTo>
                    <a:lnTo>
                      <a:pt x="411" y="266"/>
                    </a:lnTo>
                    <a:lnTo>
                      <a:pt x="411" y="266"/>
                    </a:lnTo>
                    <a:lnTo>
                      <a:pt x="411" y="266"/>
                    </a:lnTo>
                    <a:lnTo>
                      <a:pt x="420" y="266"/>
                    </a:lnTo>
                    <a:lnTo>
                      <a:pt x="420" y="266"/>
                    </a:lnTo>
                    <a:lnTo>
                      <a:pt x="420" y="266"/>
                    </a:lnTo>
                    <a:lnTo>
                      <a:pt x="420" y="266"/>
                    </a:lnTo>
                    <a:lnTo>
                      <a:pt x="420" y="266"/>
                    </a:lnTo>
                    <a:lnTo>
                      <a:pt x="420" y="266"/>
                    </a:lnTo>
                    <a:lnTo>
                      <a:pt x="420" y="266"/>
                    </a:lnTo>
                    <a:lnTo>
                      <a:pt x="420" y="266"/>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8" y="258"/>
                    </a:lnTo>
                    <a:lnTo>
                      <a:pt x="428" y="258"/>
                    </a:lnTo>
                    <a:lnTo>
                      <a:pt x="428" y="258"/>
                    </a:lnTo>
                    <a:lnTo>
                      <a:pt x="428" y="258"/>
                    </a:lnTo>
                    <a:lnTo>
                      <a:pt x="428" y="258"/>
                    </a:lnTo>
                    <a:lnTo>
                      <a:pt x="428" y="258"/>
                    </a:lnTo>
                    <a:lnTo>
                      <a:pt x="428" y="258"/>
                    </a:lnTo>
                    <a:lnTo>
                      <a:pt x="428" y="258"/>
                    </a:lnTo>
                    <a:lnTo>
                      <a:pt x="428" y="250"/>
                    </a:lnTo>
                    <a:lnTo>
                      <a:pt x="428" y="250"/>
                    </a:lnTo>
                    <a:lnTo>
                      <a:pt x="436" y="258"/>
                    </a:lnTo>
                    <a:lnTo>
                      <a:pt x="436" y="258"/>
                    </a:lnTo>
                    <a:lnTo>
                      <a:pt x="436" y="258"/>
                    </a:lnTo>
                    <a:lnTo>
                      <a:pt x="436" y="258"/>
                    </a:lnTo>
                    <a:lnTo>
                      <a:pt x="436" y="258"/>
                    </a:lnTo>
                    <a:lnTo>
                      <a:pt x="436" y="258"/>
                    </a:lnTo>
                    <a:lnTo>
                      <a:pt x="436" y="258"/>
                    </a:lnTo>
                    <a:lnTo>
                      <a:pt x="436" y="258"/>
                    </a:lnTo>
                    <a:lnTo>
                      <a:pt x="436" y="250"/>
                    </a:lnTo>
                    <a:lnTo>
                      <a:pt x="436" y="250"/>
                    </a:lnTo>
                    <a:lnTo>
                      <a:pt x="436" y="250"/>
                    </a:lnTo>
                    <a:lnTo>
                      <a:pt x="436" y="250"/>
                    </a:lnTo>
                    <a:lnTo>
                      <a:pt x="436" y="250"/>
                    </a:lnTo>
                    <a:lnTo>
                      <a:pt x="436" y="250"/>
                    </a:lnTo>
                    <a:lnTo>
                      <a:pt x="428" y="250"/>
                    </a:lnTo>
                    <a:lnTo>
                      <a:pt x="428" y="250"/>
                    </a:lnTo>
                    <a:lnTo>
                      <a:pt x="428" y="250"/>
                    </a:lnTo>
                    <a:lnTo>
                      <a:pt x="428" y="250"/>
                    </a:lnTo>
                    <a:lnTo>
                      <a:pt x="428" y="250"/>
                    </a:lnTo>
                    <a:lnTo>
                      <a:pt x="428" y="250"/>
                    </a:lnTo>
                    <a:lnTo>
                      <a:pt x="428" y="250"/>
                    </a:lnTo>
                    <a:lnTo>
                      <a:pt x="428" y="250"/>
                    </a:lnTo>
                    <a:lnTo>
                      <a:pt x="428" y="242"/>
                    </a:lnTo>
                    <a:lnTo>
                      <a:pt x="428" y="242"/>
                    </a:lnTo>
                    <a:lnTo>
                      <a:pt x="428" y="242"/>
                    </a:lnTo>
                    <a:lnTo>
                      <a:pt x="428" y="242"/>
                    </a:lnTo>
                    <a:lnTo>
                      <a:pt x="428" y="242"/>
                    </a:lnTo>
                    <a:lnTo>
                      <a:pt x="428" y="242"/>
                    </a:lnTo>
                    <a:lnTo>
                      <a:pt x="420" y="242"/>
                    </a:lnTo>
                    <a:lnTo>
                      <a:pt x="428" y="242"/>
                    </a:lnTo>
                    <a:lnTo>
                      <a:pt x="420" y="242"/>
                    </a:lnTo>
                    <a:lnTo>
                      <a:pt x="420" y="242"/>
                    </a:lnTo>
                    <a:lnTo>
                      <a:pt x="420" y="250"/>
                    </a:lnTo>
                    <a:lnTo>
                      <a:pt x="420" y="250"/>
                    </a:lnTo>
                    <a:lnTo>
                      <a:pt x="420" y="250"/>
                    </a:lnTo>
                    <a:lnTo>
                      <a:pt x="420" y="250"/>
                    </a:lnTo>
                    <a:lnTo>
                      <a:pt x="420" y="250"/>
                    </a:lnTo>
                    <a:lnTo>
                      <a:pt x="420" y="250"/>
                    </a:lnTo>
                    <a:lnTo>
                      <a:pt x="411" y="250"/>
                    </a:lnTo>
                    <a:lnTo>
                      <a:pt x="411" y="250"/>
                    </a:lnTo>
                    <a:lnTo>
                      <a:pt x="411" y="250"/>
                    </a:lnTo>
                    <a:lnTo>
                      <a:pt x="411" y="250"/>
                    </a:lnTo>
                    <a:lnTo>
                      <a:pt x="420" y="242"/>
                    </a:lnTo>
                    <a:lnTo>
                      <a:pt x="420" y="242"/>
                    </a:lnTo>
                    <a:lnTo>
                      <a:pt x="420" y="242"/>
                    </a:lnTo>
                    <a:lnTo>
                      <a:pt x="420" y="250"/>
                    </a:lnTo>
                    <a:lnTo>
                      <a:pt x="420" y="242"/>
                    </a:lnTo>
                    <a:lnTo>
                      <a:pt x="420" y="242"/>
                    </a:lnTo>
                    <a:lnTo>
                      <a:pt x="420" y="242"/>
                    </a:lnTo>
                    <a:lnTo>
                      <a:pt x="420" y="242"/>
                    </a:lnTo>
                    <a:lnTo>
                      <a:pt x="420" y="242"/>
                    </a:lnTo>
                    <a:lnTo>
                      <a:pt x="420" y="242"/>
                    </a:lnTo>
                    <a:lnTo>
                      <a:pt x="420" y="242"/>
                    </a:lnTo>
                    <a:lnTo>
                      <a:pt x="420" y="242"/>
                    </a:lnTo>
                    <a:lnTo>
                      <a:pt x="420" y="234"/>
                    </a:lnTo>
                    <a:lnTo>
                      <a:pt x="420" y="242"/>
                    </a:lnTo>
                    <a:lnTo>
                      <a:pt x="420" y="242"/>
                    </a:lnTo>
                    <a:lnTo>
                      <a:pt x="420" y="242"/>
                    </a:lnTo>
                    <a:lnTo>
                      <a:pt x="420" y="242"/>
                    </a:lnTo>
                    <a:lnTo>
                      <a:pt x="420" y="242"/>
                    </a:lnTo>
                    <a:lnTo>
                      <a:pt x="420" y="242"/>
                    </a:lnTo>
                    <a:lnTo>
                      <a:pt x="420" y="242"/>
                    </a:lnTo>
                    <a:lnTo>
                      <a:pt x="420" y="242"/>
                    </a:lnTo>
                    <a:lnTo>
                      <a:pt x="420" y="242"/>
                    </a:lnTo>
                    <a:lnTo>
                      <a:pt x="420" y="234"/>
                    </a:lnTo>
                    <a:lnTo>
                      <a:pt x="420" y="234"/>
                    </a:lnTo>
                    <a:lnTo>
                      <a:pt x="420" y="234"/>
                    </a:lnTo>
                    <a:lnTo>
                      <a:pt x="420" y="234"/>
                    </a:lnTo>
                    <a:lnTo>
                      <a:pt x="420" y="234"/>
                    </a:lnTo>
                    <a:lnTo>
                      <a:pt x="420" y="234"/>
                    </a:lnTo>
                    <a:lnTo>
                      <a:pt x="420" y="234"/>
                    </a:lnTo>
                    <a:lnTo>
                      <a:pt x="420" y="234"/>
                    </a:lnTo>
                    <a:lnTo>
                      <a:pt x="420" y="234"/>
                    </a:lnTo>
                    <a:lnTo>
                      <a:pt x="420" y="234"/>
                    </a:lnTo>
                    <a:lnTo>
                      <a:pt x="411" y="234"/>
                    </a:lnTo>
                    <a:lnTo>
                      <a:pt x="411" y="234"/>
                    </a:lnTo>
                    <a:lnTo>
                      <a:pt x="411" y="234"/>
                    </a:lnTo>
                    <a:lnTo>
                      <a:pt x="411" y="234"/>
                    </a:lnTo>
                    <a:lnTo>
                      <a:pt x="411" y="234"/>
                    </a:lnTo>
                    <a:lnTo>
                      <a:pt x="411" y="226"/>
                    </a:lnTo>
                    <a:lnTo>
                      <a:pt x="411" y="226"/>
                    </a:lnTo>
                    <a:lnTo>
                      <a:pt x="411" y="226"/>
                    </a:lnTo>
                    <a:lnTo>
                      <a:pt x="411" y="226"/>
                    </a:lnTo>
                    <a:lnTo>
                      <a:pt x="411" y="226"/>
                    </a:lnTo>
                    <a:lnTo>
                      <a:pt x="411" y="226"/>
                    </a:lnTo>
                    <a:lnTo>
                      <a:pt x="411" y="226"/>
                    </a:lnTo>
                    <a:lnTo>
                      <a:pt x="411" y="226"/>
                    </a:lnTo>
                    <a:lnTo>
                      <a:pt x="411" y="226"/>
                    </a:lnTo>
                    <a:lnTo>
                      <a:pt x="411" y="226"/>
                    </a:lnTo>
                    <a:lnTo>
                      <a:pt x="403" y="226"/>
                    </a:lnTo>
                    <a:lnTo>
                      <a:pt x="403" y="226"/>
                    </a:lnTo>
                    <a:lnTo>
                      <a:pt x="403" y="226"/>
                    </a:lnTo>
                    <a:lnTo>
                      <a:pt x="403" y="226"/>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02"/>
                    </a:lnTo>
                    <a:lnTo>
                      <a:pt x="395"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194"/>
                    </a:lnTo>
                    <a:lnTo>
                      <a:pt x="403" y="194"/>
                    </a:lnTo>
                    <a:lnTo>
                      <a:pt x="403" y="194"/>
                    </a:lnTo>
                    <a:lnTo>
                      <a:pt x="395" y="194"/>
                    </a:lnTo>
                    <a:lnTo>
                      <a:pt x="395" y="194"/>
                    </a:lnTo>
                    <a:lnTo>
                      <a:pt x="395" y="202"/>
                    </a:lnTo>
                    <a:lnTo>
                      <a:pt x="387" y="202"/>
                    </a:lnTo>
                    <a:lnTo>
                      <a:pt x="387" y="202"/>
                    </a:lnTo>
                    <a:lnTo>
                      <a:pt x="387" y="202"/>
                    </a:lnTo>
                    <a:lnTo>
                      <a:pt x="387" y="202"/>
                    </a:lnTo>
                    <a:lnTo>
                      <a:pt x="387" y="202"/>
                    </a:lnTo>
                    <a:lnTo>
                      <a:pt x="387" y="202"/>
                    </a:lnTo>
                    <a:lnTo>
                      <a:pt x="379" y="202"/>
                    </a:lnTo>
                    <a:lnTo>
                      <a:pt x="379" y="202"/>
                    </a:lnTo>
                    <a:lnTo>
                      <a:pt x="379" y="210"/>
                    </a:lnTo>
                    <a:lnTo>
                      <a:pt x="379" y="202"/>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26"/>
                    </a:lnTo>
                    <a:lnTo>
                      <a:pt x="387" y="226"/>
                    </a:lnTo>
                    <a:lnTo>
                      <a:pt x="387" y="226"/>
                    </a:lnTo>
                    <a:lnTo>
                      <a:pt x="387" y="226"/>
                    </a:lnTo>
                    <a:lnTo>
                      <a:pt x="387" y="226"/>
                    </a:lnTo>
                    <a:lnTo>
                      <a:pt x="387" y="226"/>
                    </a:lnTo>
                    <a:lnTo>
                      <a:pt x="387" y="226"/>
                    </a:lnTo>
                    <a:lnTo>
                      <a:pt x="387" y="226"/>
                    </a:lnTo>
                    <a:lnTo>
                      <a:pt x="387" y="226"/>
                    </a:lnTo>
                    <a:lnTo>
                      <a:pt x="387" y="234"/>
                    </a:lnTo>
                    <a:lnTo>
                      <a:pt x="387" y="234"/>
                    </a:lnTo>
                    <a:lnTo>
                      <a:pt x="379" y="234"/>
                    </a:lnTo>
                    <a:lnTo>
                      <a:pt x="379" y="234"/>
                    </a:lnTo>
                    <a:lnTo>
                      <a:pt x="379" y="234"/>
                    </a:lnTo>
                    <a:lnTo>
                      <a:pt x="379" y="234"/>
                    </a:lnTo>
                    <a:lnTo>
                      <a:pt x="379" y="234"/>
                    </a:lnTo>
                    <a:lnTo>
                      <a:pt x="379" y="234"/>
                    </a:lnTo>
                    <a:lnTo>
                      <a:pt x="379" y="234"/>
                    </a:lnTo>
                    <a:lnTo>
                      <a:pt x="379" y="234"/>
                    </a:lnTo>
                    <a:lnTo>
                      <a:pt x="379" y="226"/>
                    </a:lnTo>
                    <a:lnTo>
                      <a:pt x="379" y="226"/>
                    </a:lnTo>
                    <a:lnTo>
                      <a:pt x="379" y="226"/>
                    </a:lnTo>
                    <a:lnTo>
                      <a:pt x="379" y="226"/>
                    </a:lnTo>
                    <a:lnTo>
                      <a:pt x="379" y="226"/>
                    </a:lnTo>
                    <a:lnTo>
                      <a:pt x="379" y="226"/>
                    </a:lnTo>
                    <a:lnTo>
                      <a:pt x="387" y="226"/>
                    </a:lnTo>
                    <a:lnTo>
                      <a:pt x="387" y="226"/>
                    </a:lnTo>
                    <a:lnTo>
                      <a:pt x="379" y="226"/>
                    </a:lnTo>
                    <a:lnTo>
                      <a:pt x="379" y="226"/>
                    </a:lnTo>
                    <a:lnTo>
                      <a:pt x="379" y="218"/>
                    </a:lnTo>
                    <a:lnTo>
                      <a:pt x="379" y="218"/>
                    </a:lnTo>
                    <a:lnTo>
                      <a:pt x="379" y="218"/>
                    </a:lnTo>
                    <a:lnTo>
                      <a:pt x="379" y="218"/>
                    </a:lnTo>
                    <a:lnTo>
                      <a:pt x="379" y="218"/>
                    </a:lnTo>
                    <a:lnTo>
                      <a:pt x="379" y="218"/>
                    </a:lnTo>
                    <a:lnTo>
                      <a:pt x="379" y="218"/>
                    </a:lnTo>
                    <a:lnTo>
                      <a:pt x="379" y="218"/>
                    </a:lnTo>
                    <a:lnTo>
                      <a:pt x="371" y="218"/>
                    </a:lnTo>
                    <a:lnTo>
                      <a:pt x="371" y="218"/>
                    </a:lnTo>
                    <a:lnTo>
                      <a:pt x="371" y="218"/>
                    </a:lnTo>
                    <a:lnTo>
                      <a:pt x="371" y="218"/>
                    </a:lnTo>
                    <a:lnTo>
                      <a:pt x="371" y="218"/>
                    </a:lnTo>
                    <a:lnTo>
                      <a:pt x="371" y="218"/>
                    </a:lnTo>
                    <a:lnTo>
                      <a:pt x="371" y="218"/>
                    </a:lnTo>
                    <a:lnTo>
                      <a:pt x="371" y="210"/>
                    </a:lnTo>
                    <a:lnTo>
                      <a:pt x="371" y="210"/>
                    </a:lnTo>
                    <a:lnTo>
                      <a:pt x="371" y="210"/>
                    </a:lnTo>
                    <a:lnTo>
                      <a:pt x="371" y="210"/>
                    </a:lnTo>
                    <a:lnTo>
                      <a:pt x="371" y="210"/>
                    </a:lnTo>
                    <a:lnTo>
                      <a:pt x="371" y="210"/>
                    </a:lnTo>
                    <a:lnTo>
                      <a:pt x="371" y="210"/>
                    </a:lnTo>
                    <a:lnTo>
                      <a:pt x="371" y="210"/>
                    </a:lnTo>
                    <a:lnTo>
                      <a:pt x="363" y="210"/>
                    </a:lnTo>
                    <a:lnTo>
                      <a:pt x="363" y="210"/>
                    </a:lnTo>
                    <a:lnTo>
                      <a:pt x="363" y="210"/>
                    </a:lnTo>
                    <a:lnTo>
                      <a:pt x="363" y="210"/>
                    </a:lnTo>
                    <a:lnTo>
                      <a:pt x="363" y="210"/>
                    </a:lnTo>
                    <a:lnTo>
                      <a:pt x="363" y="210"/>
                    </a:lnTo>
                    <a:lnTo>
                      <a:pt x="355" y="210"/>
                    </a:lnTo>
                    <a:lnTo>
                      <a:pt x="355" y="210"/>
                    </a:lnTo>
                    <a:lnTo>
                      <a:pt x="355" y="210"/>
                    </a:lnTo>
                    <a:lnTo>
                      <a:pt x="355" y="210"/>
                    </a:lnTo>
                    <a:lnTo>
                      <a:pt x="347" y="210"/>
                    </a:lnTo>
                    <a:lnTo>
                      <a:pt x="347" y="210"/>
                    </a:lnTo>
                    <a:lnTo>
                      <a:pt x="347" y="210"/>
                    </a:lnTo>
                    <a:lnTo>
                      <a:pt x="347" y="210"/>
                    </a:lnTo>
                    <a:lnTo>
                      <a:pt x="347" y="210"/>
                    </a:lnTo>
                    <a:lnTo>
                      <a:pt x="347" y="210"/>
                    </a:lnTo>
                    <a:lnTo>
                      <a:pt x="347" y="210"/>
                    </a:lnTo>
                    <a:lnTo>
                      <a:pt x="355" y="210"/>
                    </a:lnTo>
                    <a:lnTo>
                      <a:pt x="355" y="210"/>
                    </a:lnTo>
                    <a:lnTo>
                      <a:pt x="355" y="218"/>
                    </a:lnTo>
                    <a:lnTo>
                      <a:pt x="355" y="218"/>
                    </a:lnTo>
                    <a:lnTo>
                      <a:pt x="355" y="218"/>
                    </a:lnTo>
                    <a:lnTo>
                      <a:pt x="355" y="218"/>
                    </a:lnTo>
                    <a:lnTo>
                      <a:pt x="355" y="218"/>
                    </a:lnTo>
                    <a:lnTo>
                      <a:pt x="355" y="218"/>
                    </a:lnTo>
                    <a:lnTo>
                      <a:pt x="355" y="226"/>
                    </a:lnTo>
                    <a:lnTo>
                      <a:pt x="355" y="226"/>
                    </a:lnTo>
                    <a:lnTo>
                      <a:pt x="355" y="226"/>
                    </a:lnTo>
                    <a:lnTo>
                      <a:pt x="355" y="226"/>
                    </a:lnTo>
                    <a:lnTo>
                      <a:pt x="355" y="226"/>
                    </a:lnTo>
                    <a:lnTo>
                      <a:pt x="355" y="226"/>
                    </a:lnTo>
                    <a:lnTo>
                      <a:pt x="347" y="226"/>
                    </a:lnTo>
                    <a:lnTo>
                      <a:pt x="347" y="226"/>
                    </a:lnTo>
                    <a:lnTo>
                      <a:pt x="347" y="218"/>
                    </a:lnTo>
                    <a:lnTo>
                      <a:pt x="347" y="218"/>
                    </a:lnTo>
                    <a:lnTo>
                      <a:pt x="347" y="218"/>
                    </a:lnTo>
                    <a:lnTo>
                      <a:pt x="347" y="218"/>
                    </a:lnTo>
                    <a:lnTo>
                      <a:pt x="347" y="218"/>
                    </a:lnTo>
                    <a:lnTo>
                      <a:pt x="347" y="210"/>
                    </a:lnTo>
                    <a:lnTo>
                      <a:pt x="347" y="210"/>
                    </a:lnTo>
                    <a:lnTo>
                      <a:pt x="347" y="202"/>
                    </a:lnTo>
                    <a:lnTo>
                      <a:pt x="347" y="202"/>
                    </a:lnTo>
                    <a:lnTo>
                      <a:pt x="339" y="202"/>
                    </a:lnTo>
                    <a:lnTo>
                      <a:pt x="339" y="202"/>
                    </a:lnTo>
                    <a:lnTo>
                      <a:pt x="331" y="194"/>
                    </a:lnTo>
                    <a:lnTo>
                      <a:pt x="331" y="194"/>
                    </a:lnTo>
                    <a:lnTo>
                      <a:pt x="331" y="194"/>
                    </a:lnTo>
                    <a:lnTo>
                      <a:pt x="331" y="194"/>
                    </a:lnTo>
                    <a:lnTo>
                      <a:pt x="331" y="194"/>
                    </a:lnTo>
                    <a:lnTo>
                      <a:pt x="331" y="194"/>
                    </a:lnTo>
                    <a:lnTo>
                      <a:pt x="331" y="194"/>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23" y="185"/>
                    </a:lnTo>
                    <a:lnTo>
                      <a:pt x="323" y="194"/>
                    </a:lnTo>
                    <a:lnTo>
                      <a:pt x="323" y="194"/>
                    </a:lnTo>
                    <a:lnTo>
                      <a:pt x="323" y="194"/>
                    </a:lnTo>
                    <a:lnTo>
                      <a:pt x="315" y="194"/>
                    </a:lnTo>
                    <a:lnTo>
                      <a:pt x="315" y="202"/>
                    </a:lnTo>
                    <a:lnTo>
                      <a:pt x="315" y="202"/>
                    </a:lnTo>
                    <a:lnTo>
                      <a:pt x="307" y="202"/>
                    </a:lnTo>
                    <a:lnTo>
                      <a:pt x="307" y="202"/>
                    </a:lnTo>
                    <a:lnTo>
                      <a:pt x="299" y="202"/>
                    </a:lnTo>
                    <a:lnTo>
                      <a:pt x="299" y="202"/>
                    </a:lnTo>
                    <a:lnTo>
                      <a:pt x="299" y="202"/>
                    </a:lnTo>
                    <a:lnTo>
                      <a:pt x="299" y="202"/>
                    </a:lnTo>
                    <a:lnTo>
                      <a:pt x="299" y="202"/>
                    </a:lnTo>
                    <a:lnTo>
                      <a:pt x="299" y="202"/>
                    </a:lnTo>
                    <a:lnTo>
                      <a:pt x="299" y="202"/>
                    </a:lnTo>
                    <a:lnTo>
                      <a:pt x="299" y="202"/>
                    </a:lnTo>
                    <a:lnTo>
                      <a:pt x="291" y="202"/>
                    </a:lnTo>
                    <a:lnTo>
                      <a:pt x="291" y="202"/>
                    </a:lnTo>
                    <a:lnTo>
                      <a:pt x="291" y="202"/>
                    </a:lnTo>
                    <a:lnTo>
                      <a:pt x="291" y="202"/>
                    </a:lnTo>
                    <a:lnTo>
                      <a:pt x="291" y="202"/>
                    </a:lnTo>
                    <a:lnTo>
                      <a:pt x="291" y="202"/>
                    </a:lnTo>
                    <a:lnTo>
                      <a:pt x="282" y="202"/>
                    </a:lnTo>
                    <a:lnTo>
                      <a:pt x="282" y="202"/>
                    </a:lnTo>
                    <a:lnTo>
                      <a:pt x="282" y="202"/>
                    </a:lnTo>
                    <a:lnTo>
                      <a:pt x="282" y="202"/>
                    </a:lnTo>
                    <a:lnTo>
                      <a:pt x="274" y="202"/>
                    </a:lnTo>
                    <a:lnTo>
                      <a:pt x="274" y="202"/>
                    </a:lnTo>
                    <a:lnTo>
                      <a:pt x="274" y="202"/>
                    </a:lnTo>
                    <a:lnTo>
                      <a:pt x="274" y="202"/>
                    </a:lnTo>
                    <a:lnTo>
                      <a:pt x="274" y="202"/>
                    </a:lnTo>
                    <a:lnTo>
                      <a:pt x="274" y="202"/>
                    </a:lnTo>
                    <a:lnTo>
                      <a:pt x="274" y="202"/>
                    </a:lnTo>
                    <a:lnTo>
                      <a:pt x="274" y="202"/>
                    </a:lnTo>
                    <a:lnTo>
                      <a:pt x="266" y="202"/>
                    </a:lnTo>
                    <a:lnTo>
                      <a:pt x="266" y="202"/>
                    </a:lnTo>
                    <a:lnTo>
                      <a:pt x="258" y="202"/>
                    </a:lnTo>
                    <a:lnTo>
                      <a:pt x="258" y="202"/>
                    </a:lnTo>
                    <a:lnTo>
                      <a:pt x="258" y="202"/>
                    </a:lnTo>
                    <a:lnTo>
                      <a:pt x="258" y="202"/>
                    </a:lnTo>
                    <a:lnTo>
                      <a:pt x="258" y="202"/>
                    </a:lnTo>
                    <a:lnTo>
                      <a:pt x="258" y="202"/>
                    </a:lnTo>
                    <a:lnTo>
                      <a:pt x="258" y="202"/>
                    </a:lnTo>
                    <a:lnTo>
                      <a:pt x="266" y="202"/>
                    </a:lnTo>
                    <a:lnTo>
                      <a:pt x="274" y="194"/>
                    </a:lnTo>
                    <a:lnTo>
                      <a:pt x="274" y="194"/>
                    </a:lnTo>
                    <a:lnTo>
                      <a:pt x="274" y="194"/>
                    </a:lnTo>
                    <a:lnTo>
                      <a:pt x="274" y="194"/>
                    </a:lnTo>
                    <a:lnTo>
                      <a:pt x="274" y="194"/>
                    </a:lnTo>
                    <a:lnTo>
                      <a:pt x="266" y="194"/>
                    </a:lnTo>
                    <a:lnTo>
                      <a:pt x="266" y="194"/>
                    </a:lnTo>
                    <a:lnTo>
                      <a:pt x="266" y="194"/>
                    </a:lnTo>
                    <a:lnTo>
                      <a:pt x="266" y="202"/>
                    </a:lnTo>
                    <a:lnTo>
                      <a:pt x="258" y="202"/>
                    </a:lnTo>
                    <a:lnTo>
                      <a:pt x="258" y="202"/>
                    </a:lnTo>
                    <a:lnTo>
                      <a:pt x="258" y="202"/>
                    </a:lnTo>
                    <a:lnTo>
                      <a:pt x="250" y="202"/>
                    </a:lnTo>
                    <a:lnTo>
                      <a:pt x="250" y="202"/>
                    </a:lnTo>
                    <a:lnTo>
                      <a:pt x="250" y="202"/>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202"/>
                    </a:lnTo>
                    <a:lnTo>
                      <a:pt x="242" y="202"/>
                    </a:lnTo>
                    <a:lnTo>
                      <a:pt x="242" y="194"/>
                    </a:lnTo>
                    <a:lnTo>
                      <a:pt x="242" y="194"/>
                    </a:lnTo>
                    <a:lnTo>
                      <a:pt x="242" y="194"/>
                    </a:lnTo>
                    <a:lnTo>
                      <a:pt x="242" y="194"/>
                    </a:lnTo>
                    <a:lnTo>
                      <a:pt x="242" y="194"/>
                    </a:lnTo>
                    <a:lnTo>
                      <a:pt x="242" y="194"/>
                    </a:lnTo>
                    <a:lnTo>
                      <a:pt x="242" y="194"/>
                    </a:lnTo>
                    <a:lnTo>
                      <a:pt x="242" y="194"/>
                    </a:lnTo>
                    <a:lnTo>
                      <a:pt x="242" y="194"/>
                    </a:lnTo>
                    <a:lnTo>
                      <a:pt x="234" y="202"/>
                    </a:lnTo>
                    <a:lnTo>
                      <a:pt x="234" y="202"/>
                    </a:lnTo>
                    <a:lnTo>
                      <a:pt x="234" y="202"/>
                    </a:lnTo>
                    <a:lnTo>
                      <a:pt x="234" y="202"/>
                    </a:lnTo>
                    <a:lnTo>
                      <a:pt x="234" y="202"/>
                    </a:lnTo>
                    <a:lnTo>
                      <a:pt x="226" y="202"/>
                    </a:lnTo>
                    <a:lnTo>
                      <a:pt x="226" y="194"/>
                    </a:lnTo>
                    <a:lnTo>
                      <a:pt x="226" y="194"/>
                    </a:lnTo>
                    <a:lnTo>
                      <a:pt x="226" y="194"/>
                    </a:lnTo>
                    <a:lnTo>
                      <a:pt x="226" y="194"/>
                    </a:lnTo>
                    <a:lnTo>
                      <a:pt x="226" y="194"/>
                    </a:lnTo>
                    <a:lnTo>
                      <a:pt x="226" y="194"/>
                    </a:lnTo>
                    <a:lnTo>
                      <a:pt x="218" y="194"/>
                    </a:lnTo>
                    <a:lnTo>
                      <a:pt x="218" y="194"/>
                    </a:lnTo>
                    <a:lnTo>
                      <a:pt x="218" y="194"/>
                    </a:lnTo>
                    <a:lnTo>
                      <a:pt x="218" y="194"/>
                    </a:lnTo>
                    <a:lnTo>
                      <a:pt x="218" y="194"/>
                    </a:lnTo>
                    <a:lnTo>
                      <a:pt x="210" y="194"/>
                    </a:lnTo>
                    <a:lnTo>
                      <a:pt x="210" y="194"/>
                    </a:lnTo>
                    <a:lnTo>
                      <a:pt x="210" y="194"/>
                    </a:lnTo>
                    <a:lnTo>
                      <a:pt x="210" y="194"/>
                    </a:lnTo>
                    <a:lnTo>
                      <a:pt x="210" y="194"/>
                    </a:lnTo>
                    <a:lnTo>
                      <a:pt x="210" y="194"/>
                    </a:lnTo>
                    <a:lnTo>
                      <a:pt x="210" y="194"/>
                    </a:lnTo>
                    <a:lnTo>
                      <a:pt x="210" y="194"/>
                    </a:lnTo>
                    <a:lnTo>
                      <a:pt x="210" y="194"/>
                    </a:lnTo>
                    <a:lnTo>
                      <a:pt x="202" y="194"/>
                    </a:lnTo>
                    <a:lnTo>
                      <a:pt x="210" y="194"/>
                    </a:lnTo>
                    <a:lnTo>
                      <a:pt x="202" y="194"/>
                    </a:lnTo>
                    <a:lnTo>
                      <a:pt x="202" y="194"/>
                    </a:lnTo>
                    <a:lnTo>
                      <a:pt x="202" y="194"/>
                    </a:lnTo>
                    <a:lnTo>
                      <a:pt x="202" y="194"/>
                    </a:lnTo>
                    <a:lnTo>
                      <a:pt x="202" y="194"/>
                    </a:lnTo>
                    <a:lnTo>
                      <a:pt x="202" y="194"/>
                    </a:lnTo>
                    <a:lnTo>
                      <a:pt x="194" y="194"/>
                    </a:lnTo>
                    <a:lnTo>
                      <a:pt x="194" y="194"/>
                    </a:lnTo>
                    <a:lnTo>
                      <a:pt x="186" y="194"/>
                    </a:lnTo>
                    <a:lnTo>
                      <a:pt x="186" y="194"/>
                    </a:lnTo>
                    <a:lnTo>
                      <a:pt x="186" y="194"/>
                    </a:lnTo>
                    <a:lnTo>
                      <a:pt x="186" y="194"/>
                    </a:lnTo>
                    <a:lnTo>
                      <a:pt x="186" y="194"/>
                    </a:lnTo>
                    <a:lnTo>
                      <a:pt x="186" y="194"/>
                    </a:lnTo>
                    <a:lnTo>
                      <a:pt x="186" y="194"/>
                    </a:lnTo>
                    <a:lnTo>
                      <a:pt x="186" y="194"/>
                    </a:lnTo>
                    <a:lnTo>
                      <a:pt x="178" y="194"/>
                    </a:lnTo>
                    <a:lnTo>
                      <a:pt x="178" y="194"/>
                    </a:lnTo>
                    <a:lnTo>
                      <a:pt x="178" y="194"/>
                    </a:lnTo>
                    <a:lnTo>
                      <a:pt x="178" y="194"/>
                    </a:lnTo>
                    <a:lnTo>
                      <a:pt x="178" y="194"/>
                    </a:lnTo>
                    <a:lnTo>
                      <a:pt x="178" y="194"/>
                    </a:lnTo>
                    <a:lnTo>
                      <a:pt x="170" y="194"/>
                    </a:lnTo>
                    <a:lnTo>
                      <a:pt x="170" y="194"/>
                    </a:lnTo>
                    <a:lnTo>
                      <a:pt x="162" y="194"/>
                    </a:lnTo>
                    <a:lnTo>
                      <a:pt x="162" y="194"/>
                    </a:lnTo>
                    <a:lnTo>
                      <a:pt x="162" y="194"/>
                    </a:lnTo>
                    <a:lnTo>
                      <a:pt x="162" y="194"/>
                    </a:lnTo>
                    <a:lnTo>
                      <a:pt x="162" y="194"/>
                    </a:lnTo>
                    <a:lnTo>
                      <a:pt x="154" y="194"/>
                    </a:lnTo>
                    <a:lnTo>
                      <a:pt x="154" y="194"/>
                    </a:lnTo>
                    <a:lnTo>
                      <a:pt x="154" y="194"/>
                    </a:lnTo>
                    <a:lnTo>
                      <a:pt x="154" y="194"/>
                    </a:lnTo>
                    <a:lnTo>
                      <a:pt x="154" y="194"/>
                    </a:lnTo>
                    <a:lnTo>
                      <a:pt x="154" y="194"/>
                    </a:lnTo>
                    <a:lnTo>
                      <a:pt x="154" y="194"/>
                    </a:lnTo>
                    <a:lnTo>
                      <a:pt x="145" y="194"/>
                    </a:lnTo>
                    <a:lnTo>
                      <a:pt x="137" y="185"/>
                    </a:lnTo>
                    <a:lnTo>
                      <a:pt x="137" y="185"/>
                    </a:lnTo>
                    <a:lnTo>
                      <a:pt x="137" y="185"/>
                    </a:lnTo>
                    <a:lnTo>
                      <a:pt x="129" y="185"/>
                    </a:lnTo>
                    <a:lnTo>
                      <a:pt x="129" y="185"/>
                    </a:lnTo>
                    <a:lnTo>
                      <a:pt x="129" y="185"/>
                    </a:lnTo>
                    <a:lnTo>
                      <a:pt x="129" y="185"/>
                    </a:lnTo>
                    <a:lnTo>
                      <a:pt x="129" y="185"/>
                    </a:lnTo>
                    <a:lnTo>
                      <a:pt x="129" y="185"/>
                    </a:lnTo>
                    <a:lnTo>
                      <a:pt x="129" y="185"/>
                    </a:lnTo>
                    <a:lnTo>
                      <a:pt x="129" y="185"/>
                    </a:lnTo>
                    <a:lnTo>
                      <a:pt x="129" y="177"/>
                    </a:lnTo>
                    <a:lnTo>
                      <a:pt x="129" y="177"/>
                    </a:lnTo>
                    <a:lnTo>
                      <a:pt x="129" y="177"/>
                    </a:lnTo>
                    <a:lnTo>
                      <a:pt x="129" y="177"/>
                    </a:lnTo>
                    <a:lnTo>
                      <a:pt x="129" y="185"/>
                    </a:lnTo>
                    <a:lnTo>
                      <a:pt x="129" y="177"/>
                    </a:lnTo>
                    <a:lnTo>
                      <a:pt x="129" y="177"/>
                    </a:lnTo>
                    <a:lnTo>
                      <a:pt x="129" y="177"/>
                    </a:lnTo>
                    <a:lnTo>
                      <a:pt x="129" y="177"/>
                    </a:lnTo>
                    <a:lnTo>
                      <a:pt x="121" y="177"/>
                    </a:lnTo>
                    <a:lnTo>
                      <a:pt x="121" y="177"/>
                    </a:lnTo>
                    <a:lnTo>
                      <a:pt x="121" y="177"/>
                    </a:lnTo>
                    <a:lnTo>
                      <a:pt x="121" y="177"/>
                    </a:lnTo>
                    <a:lnTo>
                      <a:pt x="113" y="177"/>
                    </a:lnTo>
                    <a:lnTo>
                      <a:pt x="113" y="177"/>
                    </a:lnTo>
                    <a:lnTo>
                      <a:pt x="113" y="177"/>
                    </a:lnTo>
                    <a:lnTo>
                      <a:pt x="113" y="177"/>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97" y="169"/>
                    </a:lnTo>
                    <a:lnTo>
                      <a:pt x="97" y="169"/>
                    </a:lnTo>
                    <a:lnTo>
                      <a:pt x="97" y="169"/>
                    </a:lnTo>
                    <a:lnTo>
                      <a:pt x="97" y="169"/>
                    </a:lnTo>
                    <a:lnTo>
                      <a:pt x="97" y="169"/>
                    </a:lnTo>
                    <a:lnTo>
                      <a:pt x="97"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81" y="169"/>
                    </a:lnTo>
                    <a:lnTo>
                      <a:pt x="81" y="169"/>
                    </a:lnTo>
                    <a:lnTo>
                      <a:pt x="81" y="161"/>
                    </a:lnTo>
                    <a:lnTo>
                      <a:pt x="81" y="161"/>
                    </a:lnTo>
                    <a:lnTo>
                      <a:pt x="81" y="161"/>
                    </a:lnTo>
                    <a:lnTo>
                      <a:pt x="81" y="161"/>
                    </a:lnTo>
                    <a:lnTo>
                      <a:pt x="81" y="161"/>
                    </a:lnTo>
                    <a:lnTo>
                      <a:pt x="73" y="161"/>
                    </a:lnTo>
                    <a:lnTo>
                      <a:pt x="73" y="161"/>
                    </a:lnTo>
                    <a:lnTo>
                      <a:pt x="73" y="161"/>
                    </a:lnTo>
                    <a:lnTo>
                      <a:pt x="73" y="161"/>
                    </a:lnTo>
                    <a:lnTo>
                      <a:pt x="73" y="161"/>
                    </a:lnTo>
                    <a:lnTo>
                      <a:pt x="73" y="161"/>
                    </a:lnTo>
                    <a:lnTo>
                      <a:pt x="73" y="161"/>
                    </a:lnTo>
                    <a:lnTo>
                      <a:pt x="65" y="161"/>
                    </a:lnTo>
                    <a:lnTo>
                      <a:pt x="73" y="161"/>
                    </a:lnTo>
                    <a:lnTo>
                      <a:pt x="65" y="161"/>
                    </a:lnTo>
                    <a:lnTo>
                      <a:pt x="65" y="161"/>
                    </a:lnTo>
                    <a:lnTo>
                      <a:pt x="65" y="161"/>
                    </a:lnTo>
                    <a:lnTo>
                      <a:pt x="65" y="161"/>
                    </a:lnTo>
                    <a:lnTo>
                      <a:pt x="65" y="161"/>
                    </a:lnTo>
                    <a:lnTo>
                      <a:pt x="65" y="161"/>
                    </a:lnTo>
                    <a:lnTo>
                      <a:pt x="65" y="161"/>
                    </a:lnTo>
                    <a:lnTo>
                      <a:pt x="65" y="161"/>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53"/>
                    </a:lnTo>
                    <a:lnTo>
                      <a:pt x="41" y="145"/>
                    </a:lnTo>
                    <a:lnTo>
                      <a:pt x="41" y="145"/>
                    </a:lnTo>
                    <a:lnTo>
                      <a:pt x="33" y="145"/>
                    </a:lnTo>
                    <a:lnTo>
                      <a:pt x="41" y="145"/>
                    </a:lnTo>
                    <a:lnTo>
                      <a:pt x="33" y="145"/>
                    </a:lnTo>
                    <a:lnTo>
                      <a:pt x="33" y="145"/>
                    </a:lnTo>
                    <a:lnTo>
                      <a:pt x="33" y="145"/>
                    </a:lnTo>
                    <a:lnTo>
                      <a:pt x="33" y="145"/>
                    </a:lnTo>
                    <a:lnTo>
                      <a:pt x="33" y="145"/>
                    </a:lnTo>
                    <a:lnTo>
                      <a:pt x="33" y="145"/>
                    </a:lnTo>
                    <a:lnTo>
                      <a:pt x="33" y="145"/>
                    </a:lnTo>
                    <a:lnTo>
                      <a:pt x="33" y="145"/>
                    </a:lnTo>
                    <a:lnTo>
                      <a:pt x="25" y="145"/>
                    </a:lnTo>
                    <a:lnTo>
                      <a:pt x="25" y="145"/>
                    </a:lnTo>
                    <a:lnTo>
                      <a:pt x="25" y="145"/>
                    </a:lnTo>
                    <a:lnTo>
                      <a:pt x="25" y="145"/>
                    </a:lnTo>
                    <a:lnTo>
                      <a:pt x="25" y="145"/>
                    </a:lnTo>
                    <a:lnTo>
                      <a:pt x="25" y="145"/>
                    </a:lnTo>
                    <a:lnTo>
                      <a:pt x="25" y="145"/>
                    </a:lnTo>
                    <a:lnTo>
                      <a:pt x="25" y="145"/>
                    </a:lnTo>
                    <a:lnTo>
                      <a:pt x="16" y="145"/>
                    </a:lnTo>
                    <a:lnTo>
                      <a:pt x="16" y="145"/>
                    </a:lnTo>
                    <a:lnTo>
                      <a:pt x="16" y="145"/>
                    </a:lnTo>
                    <a:lnTo>
                      <a:pt x="25" y="145"/>
                    </a:lnTo>
                    <a:lnTo>
                      <a:pt x="25" y="145"/>
                    </a:lnTo>
                    <a:lnTo>
                      <a:pt x="25" y="137"/>
                    </a:lnTo>
                    <a:lnTo>
                      <a:pt x="25" y="145"/>
                    </a:lnTo>
                    <a:lnTo>
                      <a:pt x="16" y="137"/>
                    </a:lnTo>
                    <a:lnTo>
                      <a:pt x="16" y="137"/>
                    </a:lnTo>
                    <a:lnTo>
                      <a:pt x="16" y="137"/>
                    </a:lnTo>
                    <a:lnTo>
                      <a:pt x="16" y="137"/>
                    </a:lnTo>
                    <a:lnTo>
                      <a:pt x="16" y="137"/>
                    </a:lnTo>
                    <a:lnTo>
                      <a:pt x="16" y="137"/>
                    </a:lnTo>
                    <a:lnTo>
                      <a:pt x="16" y="137"/>
                    </a:lnTo>
                    <a:lnTo>
                      <a:pt x="16" y="137"/>
                    </a:lnTo>
                    <a:lnTo>
                      <a:pt x="8" y="137"/>
                    </a:lnTo>
                    <a:lnTo>
                      <a:pt x="8" y="137"/>
                    </a:lnTo>
                    <a:lnTo>
                      <a:pt x="8" y="137"/>
                    </a:lnTo>
                    <a:lnTo>
                      <a:pt x="8" y="137"/>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8" y="145"/>
                    </a:lnTo>
                    <a:lnTo>
                      <a:pt x="8" y="145"/>
                    </a:lnTo>
                    <a:lnTo>
                      <a:pt x="8" y="145"/>
                    </a:lnTo>
                    <a:lnTo>
                      <a:pt x="8" y="145"/>
                    </a:lnTo>
                    <a:lnTo>
                      <a:pt x="8" y="145"/>
                    </a:lnTo>
                    <a:lnTo>
                      <a:pt x="8" y="145"/>
                    </a:lnTo>
                    <a:lnTo>
                      <a:pt x="8" y="145"/>
                    </a:lnTo>
                    <a:lnTo>
                      <a:pt x="8" y="145"/>
                    </a:lnTo>
                    <a:lnTo>
                      <a:pt x="8" y="153"/>
                    </a:lnTo>
                    <a:lnTo>
                      <a:pt x="8" y="153"/>
                    </a:lnTo>
                    <a:lnTo>
                      <a:pt x="8" y="153"/>
                    </a:lnTo>
                    <a:lnTo>
                      <a:pt x="8" y="153"/>
                    </a:lnTo>
                    <a:lnTo>
                      <a:pt x="8" y="153"/>
                    </a:lnTo>
                    <a:lnTo>
                      <a:pt x="8" y="153"/>
                    </a:lnTo>
                    <a:lnTo>
                      <a:pt x="16" y="153"/>
                    </a:lnTo>
                    <a:lnTo>
                      <a:pt x="16" y="153"/>
                    </a:lnTo>
                    <a:lnTo>
                      <a:pt x="16" y="153"/>
                    </a:lnTo>
                    <a:lnTo>
                      <a:pt x="16" y="153"/>
                    </a:lnTo>
                    <a:lnTo>
                      <a:pt x="16" y="153"/>
                    </a:lnTo>
                    <a:lnTo>
                      <a:pt x="16" y="153"/>
                    </a:lnTo>
                    <a:lnTo>
                      <a:pt x="16" y="153"/>
                    </a:lnTo>
                    <a:lnTo>
                      <a:pt x="16" y="153"/>
                    </a:lnTo>
                    <a:lnTo>
                      <a:pt x="16" y="153"/>
                    </a:lnTo>
                    <a:lnTo>
                      <a:pt x="16" y="153"/>
                    </a:lnTo>
                    <a:lnTo>
                      <a:pt x="16" y="153"/>
                    </a:lnTo>
                    <a:lnTo>
                      <a:pt x="16" y="161"/>
                    </a:lnTo>
                    <a:lnTo>
                      <a:pt x="16" y="161"/>
                    </a:lnTo>
                    <a:lnTo>
                      <a:pt x="16" y="161"/>
                    </a:lnTo>
                    <a:lnTo>
                      <a:pt x="16" y="153"/>
                    </a:lnTo>
                    <a:lnTo>
                      <a:pt x="16" y="153"/>
                    </a:lnTo>
                    <a:lnTo>
                      <a:pt x="16" y="153"/>
                    </a:lnTo>
                    <a:lnTo>
                      <a:pt x="16" y="153"/>
                    </a:lnTo>
                    <a:lnTo>
                      <a:pt x="16" y="161"/>
                    </a:lnTo>
                    <a:lnTo>
                      <a:pt x="16" y="161"/>
                    </a:lnTo>
                    <a:lnTo>
                      <a:pt x="16" y="161"/>
                    </a:lnTo>
                    <a:lnTo>
                      <a:pt x="16" y="161"/>
                    </a:lnTo>
                    <a:lnTo>
                      <a:pt x="16" y="161"/>
                    </a:lnTo>
                    <a:lnTo>
                      <a:pt x="16" y="161"/>
                    </a:lnTo>
                    <a:lnTo>
                      <a:pt x="16" y="161"/>
                    </a:lnTo>
                    <a:lnTo>
                      <a:pt x="16" y="161"/>
                    </a:lnTo>
                    <a:lnTo>
                      <a:pt x="16" y="161"/>
                    </a:lnTo>
                    <a:lnTo>
                      <a:pt x="16" y="161"/>
                    </a:lnTo>
                    <a:lnTo>
                      <a:pt x="8" y="161"/>
                    </a:lnTo>
                    <a:lnTo>
                      <a:pt x="8" y="161"/>
                    </a:lnTo>
                    <a:lnTo>
                      <a:pt x="8" y="161"/>
                    </a:lnTo>
                    <a:lnTo>
                      <a:pt x="8" y="161"/>
                    </a:lnTo>
                    <a:lnTo>
                      <a:pt x="16" y="161"/>
                    </a:lnTo>
                    <a:lnTo>
                      <a:pt x="16" y="169"/>
                    </a:lnTo>
                    <a:lnTo>
                      <a:pt x="16" y="169"/>
                    </a:lnTo>
                    <a:lnTo>
                      <a:pt x="16" y="169"/>
                    </a:lnTo>
                    <a:lnTo>
                      <a:pt x="16" y="169"/>
                    </a:lnTo>
                    <a:lnTo>
                      <a:pt x="8" y="169"/>
                    </a:lnTo>
                    <a:lnTo>
                      <a:pt x="8" y="169"/>
                    </a:lnTo>
                    <a:lnTo>
                      <a:pt x="8" y="169"/>
                    </a:lnTo>
                    <a:lnTo>
                      <a:pt x="8" y="169"/>
                    </a:lnTo>
                    <a:lnTo>
                      <a:pt x="8" y="177"/>
                    </a:lnTo>
                    <a:lnTo>
                      <a:pt x="8" y="177"/>
                    </a:lnTo>
                    <a:lnTo>
                      <a:pt x="8" y="177"/>
                    </a:lnTo>
                    <a:lnTo>
                      <a:pt x="8" y="177"/>
                    </a:lnTo>
                    <a:lnTo>
                      <a:pt x="8" y="177"/>
                    </a:lnTo>
                    <a:lnTo>
                      <a:pt x="8" y="177"/>
                    </a:lnTo>
                    <a:lnTo>
                      <a:pt x="8" y="177"/>
                    </a:lnTo>
                    <a:lnTo>
                      <a:pt x="8" y="177"/>
                    </a:lnTo>
                    <a:lnTo>
                      <a:pt x="8" y="177"/>
                    </a:lnTo>
                    <a:lnTo>
                      <a:pt x="8" y="177"/>
                    </a:lnTo>
                    <a:lnTo>
                      <a:pt x="8" y="185"/>
                    </a:lnTo>
                    <a:lnTo>
                      <a:pt x="8" y="185"/>
                    </a:lnTo>
                    <a:lnTo>
                      <a:pt x="8" y="185"/>
                    </a:lnTo>
                    <a:lnTo>
                      <a:pt x="8" y="185"/>
                    </a:lnTo>
                    <a:lnTo>
                      <a:pt x="8" y="185"/>
                    </a:lnTo>
                    <a:lnTo>
                      <a:pt x="8" y="185"/>
                    </a:lnTo>
                    <a:lnTo>
                      <a:pt x="8" y="185"/>
                    </a:lnTo>
                    <a:lnTo>
                      <a:pt x="8" y="185"/>
                    </a:lnTo>
                    <a:lnTo>
                      <a:pt x="8" y="185"/>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8" y="194"/>
                    </a:lnTo>
                    <a:lnTo>
                      <a:pt x="8" y="194"/>
                    </a:lnTo>
                    <a:lnTo>
                      <a:pt x="8" y="194"/>
                    </a:lnTo>
                    <a:lnTo>
                      <a:pt x="8" y="194"/>
                    </a:lnTo>
                    <a:lnTo>
                      <a:pt x="8" y="194"/>
                    </a:lnTo>
                    <a:lnTo>
                      <a:pt x="8" y="202"/>
                    </a:lnTo>
                    <a:lnTo>
                      <a:pt x="8" y="202"/>
                    </a:lnTo>
                    <a:lnTo>
                      <a:pt x="8" y="202"/>
                    </a:lnTo>
                    <a:lnTo>
                      <a:pt x="8" y="202"/>
                    </a:lnTo>
                    <a:lnTo>
                      <a:pt x="8" y="202"/>
                    </a:lnTo>
                    <a:lnTo>
                      <a:pt x="8" y="202"/>
                    </a:lnTo>
                    <a:lnTo>
                      <a:pt x="8" y="202"/>
                    </a:lnTo>
                    <a:lnTo>
                      <a:pt x="8" y="202"/>
                    </a:lnTo>
                    <a:lnTo>
                      <a:pt x="8" y="202"/>
                    </a:lnTo>
                    <a:lnTo>
                      <a:pt x="8" y="202"/>
                    </a:lnTo>
                    <a:lnTo>
                      <a:pt x="8" y="210"/>
                    </a:lnTo>
                    <a:lnTo>
                      <a:pt x="8" y="210"/>
                    </a:lnTo>
                    <a:lnTo>
                      <a:pt x="8" y="210"/>
                    </a:lnTo>
                    <a:lnTo>
                      <a:pt x="8" y="210"/>
                    </a:lnTo>
                    <a:lnTo>
                      <a:pt x="8" y="210"/>
                    </a:lnTo>
                    <a:lnTo>
                      <a:pt x="8" y="210"/>
                    </a:lnTo>
                    <a:lnTo>
                      <a:pt x="8" y="210"/>
                    </a:lnTo>
                    <a:lnTo>
                      <a:pt x="8" y="210"/>
                    </a:lnTo>
                    <a:lnTo>
                      <a:pt x="8" y="218"/>
                    </a:lnTo>
                    <a:lnTo>
                      <a:pt x="8" y="218"/>
                    </a:lnTo>
                    <a:lnTo>
                      <a:pt x="8" y="218"/>
                    </a:lnTo>
                    <a:lnTo>
                      <a:pt x="8" y="218"/>
                    </a:lnTo>
                    <a:lnTo>
                      <a:pt x="16" y="218"/>
                    </a:lnTo>
                    <a:lnTo>
                      <a:pt x="16" y="218"/>
                    </a:lnTo>
                    <a:lnTo>
                      <a:pt x="8" y="226"/>
                    </a:lnTo>
                    <a:lnTo>
                      <a:pt x="8" y="226"/>
                    </a:lnTo>
                    <a:lnTo>
                      <a:pt x="16" y="226"/>
                    </a:lnTo>
                    <a:lnTo>
                      <a:pt x="16" y="226"/>
                    </a:lnTo>
                    <a:lnTo>
                      <a:pt x="16" y="226"/>
                    </a:lnTo>
                    <a:lnTo>
                      <a:pt x="8" y="226"/>
                    </a:lnTo>
                    <a:lnTo>
                      <a:pt x="16" y="226"/>
                    </a:lnTo>
                    <a:lnTo>
                      <a:pt x="16" y="226"/>
                    </a:lnTo>
                    <a:lnTo>
                      <a:pt x="16" y="226"/>
                    </a:lnTo>
                    <a:lnTo>
                      <a:pt x="8" y="226"/>
                    </a:lnTo>
                    <a:lnTo>
                      <a:pt x="16" y="226"/>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25" y="250"/>
                    </a:lnTo>
                    <a:lnTo>
                      <a:pt x="25" y="250"/>
                    </a:lnTo>
                    <a:lnTo>
                      <a:pt x="25" y="250"/>
                    </a:lnTo>
                    <a:lnTo>
                      <a:pt x="25" y="250"/>
                    </a:lnTo>
                    <a:lnTo>
                      <a:pt x="25" y="250"/>
                    </a:lnTo>
                    <a:lnTo>
                      <a:pt x="25" y="250"/>
                    </a:lnTo>
                    <a:lnTo>
                      <a:pt x="25" y="250"/>
                    </a:lnTo>
                    <a:lnTo>
                      <a:pt x="25" y="250"/>
                    </a:lnTo>
                    <a:lnTo>
                      <a:pt x="25" y="258"/>
                    </a:lnTo>
                    <a:lnTo>
                      <a:pt x="25" y="258"/>
                    </a:lnTo>
                    <a:lnTo>
                      <a:pt x="25" y="258"/>
                    </a:lnTo>
                    <a:lnTo>
                      <a:pt x="25" y="258"/>
                    </a:lnTo>
                    <a:lnTo>
                      <a:pt x="25" y="258"/>
                    </a:lnTo>
                    <a:lnTo>
                      <a:pt x="33" y="258"/>
                    </a:lnTo>
                    <a:lnTo>
                      <a:pt x="33" y="258"/>
                    </a:lnTo>
                    <a:lnTo>
                      <a:pt x="33" y="258"/>
                    </a:lnTo>
                    <a:lnTo>
                      <a:pt x="33" y="258"/>
                    </a:lnTo>
                    <a:lnTo>
                      <a:pt x="33" y="258"/>
                    </a:lnTo>
                    <a:lnTo>
                      <a:pt x="33" y="258"/>
                    </a:lnTo>
                    <a:lnTo>
                      <a:pt x="33" y="258"/>
                    </a:lnTo>
                    <a:lnTo>
                      <a:pt x="33" y="258"/>
                    </a:lnTo>
                    <a:lnTo>
                      <a:pt x="41" y="258"/>
                    </a:lnTo>
                    <a:lnTo>
                      <a:pt x="41" y="258"/>
                    </a:lnTo>
                    <a:lnTo>
                      <a:pt x="41" y="266"/>
                    </a:lnTo>
                    <a:lnTo>
                      <a:pt x="41" y="266"/>
                    </a:lnTo>
                    <a:lnTo>
                      <a:pt x="41" y="266"/>
                    </a:lnTo>
                    <a:lnTo>
                      <a:pt x="41" y="266"/>
                    </a:lnTo>
                    <a:lnTo>
                      <a:pt x="41" y="266"/>
                    </a:lnTo>
                    <a:lnTo>
                      <a:pt x="41" y="266"/>
                    </a:lnTo>
                    <a:lnTo>
                      <a:pt x="41" y="266"/>
                    </a:lnTo>
                    <a:lnTo>
                      <a:pt x="41" y="266"/>
                    </a:lnTo>
                    <a:lnTo>
                      <a:pt x="41" y="266"/>
                    </a:lnTo>
                    <a:lnTo>
                      <a:pt x="49" y="266"/>
                    </a:lnTo>
                    <a:lnTo>
                      <a:pt x="49" y="266"/>
                    </a:lnTo>
                    <a:lnTo>
                      <a:pt x="49" y="266"/>
                    </a:lnTo>
                    <a:lnTo>
                      <a:pt x="49" y="266"/>
                    </a:lnTo>
                    <a:lnTo>
                      <a:pt x="49" y="266"/>
                    </a:lnTo>
                    <a:lnTo>
                      <a:pt x="49" y="266"/>
                    </a:lnTo>
                    <a:lnTo>
                      <a:pt x="49" y="266"/>
                    </a:lnTo>
                    <a:lnTo>
                      <a:pt x="49" y="266"/>
                    </a:lnTo>
                    <a:lnTo>
                      <a:pt x="49" y="274"/>
                    </a:lnTo>
                    <a:lnTo>
                      <a:pt x="49" y="274"/>
                    </a:lnTo>
                    <a:lnTo>
                      <a:pt x="57" y="274"/>
                    </a:lnTo>
                    <a:lnTo>
                      <a:pt x="57" y="274"/>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65" y="282"/>
                    </a:lnTo>
                    <a:lnTo>
                      <a:pt x="65" y="282"/>
                    </a:lnTo>
                    <a:lnTo>
                      <a:pt x="65" y="282"/>
                    </a:lnTo>
                    <a:lnTo>
                      <a:pt x="65" y="282"/>
                    </a:lnTo>
                    <a:lnTo>
                      <a:pt x="65" y="282"/>
                    </a:lnTo>
                    <a:lnTo>
                      <a:pt x="65" y="290"/>
                    </a:lnTo>
                    <a:lnTo>
                      <a:pt x="65" y="290"/>
                    </a:lnTo>
                    <a:lnTo>
                      <a:pt x="65" y="298"/>
                    </a:lnTo>
                    <a:lnTo>
                      <a:pt x="65" y="298"/>
                    </a:lnTo>
                    <a:lnTo>
                      <a:pt x="73" y="298"/>
                    </a:lnTo>
                    <a:lnTo>
                      <a:pt x="73" y="306"/>
                    </a:lnTo>
                    <a:lnTo>
                      <a:pt x="73" y="315"/>
                    </a:lnTo>
                    <a:lnTo>
                      <a:pt x="73" y="315"/>
                    </a:lnTo>
                    <a:lnTo>
                      <a:pt x="73" y="315"/>
                    </a:lnTo>
                    <a:lnTo>
                      <a:pt x="73" y="315"/>
                    </a:lnTo>
                    <a:lnTo>
                      <a:pt x="73" y="323"/>
                    </a:lnTo>
                    <a:lnTo>
                      <a:pt x="73" y="323"/>
                    </a:lnTo>
                    <a:lnTo>
                      <a:pt x="81" y="331"/>
                    </a:lnTo>
                    <a:lnTo>
                      <a:pt x="81" y="331"/>
                    </a:lnTo>
                    <a:lnTo>
                      <a:pt x="81" y="331"/>
                    </a:lnTo>
                    <a:lnTo>
                      <a:pt x="81" y="331"/>
                    </a:lnTo>
                    <a:lnTo>
                      <a:pt x="81" y="331"/>
                    </a:lnTo>
                    <a:lnTo>
                      <a:pt x="81" y="331"/>
                    </a:lnTo>
                    <a:lnTo>
                      <a:pt x="81" y="331"/>
                    </a:lnTo>
                    <a:lnTo>
                      <a:pt x="81" y="331"/>
                    </a:lnTo>
                    <a:lnTo>
                      <a:pt x="81" y="331"/>
                    </a:lnTo>
                    <a:lnTo>
                      <a:pt x="81" y="331"/>
                    </a:lnTo>
                    <a:lnTo>
                      <a:pt x="81" y="339"/>
                    </a:lnTo>
                    <a:lnTo>
                      <a:pt x="81" y="339"/>
                    </a:lnTo>
                    <a:lnTo>
                      <a:pt x="81" y="339"/>
                    </a:lnTo>
                    <a:lnTo>
                      <a:pt x="81" y="347"/>
                    </a:lnTo>
                    <a:lnTo>
                      <a:pt x="81" y="347"/>
                    </a:lnTo>
                    <a:lnTo>
                      <a:pt x="81" y="347"/>
                    </a:lnTo>
                    <a:lnTo>
                      <a:pt x="81" y="347"/>
                    </a:lnTo>
                    <a:lnTo>
                      <a:pt x="81" y="347"/>
                    </a:lnTo>
                    <a:lnTo>
                      <a:pt x="81" y="347"/>
                    </a:lnTo>
                    <a:lnTo>
                      <a:pt x="81" y="347"/>
                    </a:lnTo>
                    <a:lnTo>
                      <a:pt x="81" y="347"/>
                    </a:lnTo>
                    <a:lnTo>
                      <a:pt x="81" y="347"/>
                    </a:lnTo>
                    <a:lnTo>
                      <a:pt x="81" y="347"/>
                    </a:lnTo>
                    <a:lnTo>
                      <a:pt x="81" y="355"/>
                    </a:lnTo>
                    <a:lnTo>
                      <a:pt x="81" y="355"/>
                    </a:lnTo>
                    <a:lnTo>
                      <a:pt x="81" y="355"/>
                    </a:lnTo>
                    <a:lnTo>
                      <a:pt x="81" y="355"/>
                    </a:lnTo>
                    <a:lnTo>
                      <a:pt x="81" y="355"/>
                    </a:lnTo>
                    <a:lnTo>
                      <a:pt x="81" y="355"/>
                    </a:lnTo>
                    <a:lnTo>
                      <a:pt x="81" y="355"/>
                    </a:lnTo>
                    <a:lnTo>
                      <a:pt x="81" y="363"/>
                    </a:lnTo>
                    <a:lnTo>
                      <a:pt x="81" y="355"/>
                    </a:lnTo>
                    <a:lnTo>
                      <a:pt x="81" y="363"/>
                    </a:lnTo>
                    <a:lnTo>
                      <a:pt x="81" y="363"/>
                    </a:lnTo>
                    <a:lnTo>
                      <a:pt x="81" y="363"/>
                    </a:lnTo>
                    <a:lnTo>
                      <a:pt x="81" y="363"/>
                    </a:lnTo>
                    <a:lnTo>
                      <a:pt x="81" y="363"/>
                    </a:lnTo>
                    <a:lnTo>
                      <a:pt x="81" y="363"/>
                    </a:lnTo>
                    <a:lnTo>
                      <a:pt x="81" y="371"/>
                    </a:lnTo>
                    <a:lnTo>
                      <a:pt x="81" y="371"/>
                    </a:lnTo>
                    <a:lnTo>
                      <a:pt x="89" y="371"/>
                    </a:lnTo>
                    <a:lnTo>
                      <a:pt x="89" y="371"/>
                    </a:lnTo>
                    <a:lnTo>
                      <a:pt x="89" y="371"/>
                    </a:lnTo>
                    <a:lnTo>
                      <a:pt x="89" y="371"/>
                    </a:lnTo>
                    <a:lnTo>
                      <a:pt x="89" y="371"/>
                    </a:lnTo>
                    <a:lnTo>
                      <a:pt x="89" y="371"/>
                    </a:lnTo>
                    <a:lnTo>
                      <a:pt x="89" y="371"/>
                    </a:lnTo>
                    <a:lnTo>
                      <a:pt x="89" y="371"/>
                    </a:lnTo>
                    <a:lnTo>
                      <a:pt x="89" y="379"/>
                    </a:lnTo>
                    <a:lnTo>
                      <a:pt x="89" y="379"/>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105" y="387"/>
                    </a:lnTo>
                    <a:lnTo>
                      <a:pt x="105" y="395"/>
                    </a:lnTo>
                    <a:lnTo>
                      <a:pt x="105" y="395"/>
                    </a:lnTo>
                    <a:lnTo>
                      <a:pt x="105" y="395"/>
                    </a:lnTo>
                    <a:lnTo>
                      <a:pt x="105" y="395"/>
                    </a:lnTo>
                    <a:lnTo>
                      <a:pt x="105" y="403"/>
                    </a:lnTo>
                    <a:lnTo>
                      <a:pt x="113" y="411"/>
                    </a:lnTo>
                    <a:lnTo>
                      <a:pt x="113" y="419"/>
                    </a:lnTo>
                    <a:lnTo>
                      <a:pt x="113" y="419"/>
                    </a:lnTo>
                    <a:lnTo>
                      <a:pt x="113" y="428"/>
                    </a:lnTo>
                    <a:lnTo>
                      <a:pt x="113" y="428"/>
                    </a:lnTo>
                    <a:lnTo>
                      <a:pt x="113" y="428"/>
                    </a:lnTo>
                    <a:lnTo>
                      <a:pt x="113" y="436"/>
                    </a:lnTo>
                    <a:lnTo>
                      <a:pt x="121" y="460"/>
                    </a:lnTo>
                    <a:lnTo>
                      <a:pt x="121" y="460"/>
                    </a:lnTo>
                    <a:lnTo>
                      <a:pt x="113" y="468"/>
                    </a:lnTo>
                    <a:lnTo>
                      <a:pt x="113" y="468"/>
                    </a:lnTo>
                    <a:lnTo>
                      <a:pt x="113" y="468"/>
                    </a:lnTo>
                    <a:lnTo>
                      <a:pt x="113"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9" y="460"/>
                    </a:lnTo>
                    <a:lnTo>
                      <a:pt x="121" y="460"/>
                    </a:lnTo>
                    <a:lnTo>
                      <a:pt x="121" y="460"/>
                    </a:lnTo>
                    <a:lnTo>
                      <a:pt x="129" y="460"/>
                    </a:lnTo>
                    <a:lnTo>
                      <a:pt x="121" y="460"/>
                    </a:lnTo>
                    <a:lnTo>
                      <a:pt x="121" y="460"/>
                    </a:lnTo>
                    <a:lnTo>
                      <a:pt x="121" y="460"/>
                    </a:lnTo>
                    <a:lnTo>
                      <a:pt x="121" y="460"/>
                    </a:lnTo>
                    <a:lnTo>
                      <a:pt x="121" y="452"/>
                    </a:lnTo>
                    <a:lnTo>
                      <a:pt x="121" y="452"/>
                    </a:lnTo>
                    <a:lnTo>
                      <a:pt x="121" y="452"/>
                    </a:lnTo>
                    <a:lnTo>
                      <a:pt x="121" y="452"/>
                    </a:lnTo>
                    <a:lnTo>
                      <a:pt x="121" y="452"/>
                    </a:lnTo>
                    <a:lnTo>
                      <a:pt x="121" y="452"/>
                    </a:lnTo>
                    <a:lnTo>
                      <a:pt x="121" y="452"/>
                    </a:lnTo>
                    <a:lnTo>
                      <a:pt x="121" y="452"/>
                    </a:lnTo>
                    <a:lnTo>
                      <a:pt x="121" y="444"/>
                    </a:lnTo>
                    <a:lnTo>
                      <a:pt x="121" y="444"/>
                    </a:lnTo>
                    <a:lnTo>
                      <a:pt x="121" y="444"/>
                    </a:lnTo>
                    <a:lnTo>
                      <a:pt x="121" y="444"/>
                    </a:lnTo>
                    <a:lnTo>
                      <a:pt x="121" y="444"/>
                    </a:lnTo>
                    <a:lnTo>
                      <a:pt x="129" y="444"/>
                    </a:lnTo>
                    <a:lnTo>
                      <a:pt x="129" y="444"/>
                    </a:lnTo>
                    <a:lnTo>
                      <a:pt x="129"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45" y="444"/>
                    </a:lnTo>
                    <a:lnTo>
                      <a:pt x="145" y="444"/>
                    </a:lnTo>
                    <a:lnTo>
                      <a:pt x="145" y="444"/>
                    </a:lnTo>
                    <a:lnTo>
                      <a:pt x="145" y="444"/>
                    </a:lnTo>
                    <a:lnTo>
                      <a:pt x="145" y="444"/>
                    </a:lnTo>
                    <a:lnTo>
                      <a:pt x="145" y="444"/>
                    </a:lnTo>
                    <a:lnTo>
                      <a:pt x="145" y="452"/>
                    </a:lnTo>
                    <a:lnTo>
                      <a:pt x="145" y="452"/>
                    </a:lnTo>
                    <a:lnTo>
                      <a:pt x="145" y="452"/>
                    </a:lnTo>
                    <a:lnTo>
                      <a:pt x="145" y="452"/>
                    </a:lnTo>
                    <a:lnTo>
                      <a:pt x="145" y="452"/>
                    </a:lnTo>
                    <a:lnTo>
                      <a:pt x="145" y="452"/>
                    </a:lnTo>
                    <a:lnTo>
                      <a:pt x="145" y="452"/>
                    </a:lnTo>
                    <a:lnTo>
                      <a:pt x="145" y="452"/>
                    </a:lnTo>
                    <a:lnTo>
                      <a:pt x="145" y="460"/>
                    </a:lnTo>
                    <a:lnTo>
                      <a:pt x="145" y="452"/>
                    </a:lnTo>
                    <a:lnTo>
                      <a:pt x="145" y="460"/>
                    </a:lnTo>
                    <a:lnTo>
                      <a:pt x="145" y="460"/>
                    </a:lnTo>
                    <a:lnTo>
                      <a:pt x="154" y="460"/>
                    </a:lnTo>
                    <a:lnTo>
                      <a:pt x="154" y="460"/>
                    </a:lnTo>
                    <a:lnTo>
                      <a:pt x="154"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8" y="460"/>
                    </a:lnTo>
                    <a:lnTo>
                      <a:pt x="178" y="460"/>
                    </a:lnTo>
                    <a:lnTo>
                      <a:pt x="178" y="460"/>
                    </a:lnTo>
                    <a:lnTo>
                      <a:pt x="178" y="460"/>
                    </a:lnTo>
                    <a:lnTo>
                      <a:pt x="178" y="460"/>
                    </a:lnTo>
                    <a:lnTo>
                      <a:pt x="178" y="460"/>
                    </a:lnTo>
                    <a:lnTo>
                      <a:pt x="186" y="460"/>
                    </a:lnTo>
                    <a:lnTo>
                      <a:pt x="178"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0"/>
                    </a:lnTo>
                    <a:lnTo>
                      <a:pt x="202" y="460"/>
                    </a:lnTo>
                    <a:lnTo>
                      <a:pt x="202" y="468"/>
                    </a:lnTo>
                    <a:lnTo>
                      <a:pt x="202" y="468"/>
                    </a:lnTo>
                    <a:lnTo>
                      <a:pt x="202" y="460"/>
                    </a:lnTo>
                    <a:lnTo>
                      <a:pt x="210" y="460"/>
                    </a:lnTo>
                    <a:lnTo>
                      <a:pt x="210" y="460"/>
                    </a:lnTo>
                    <a:lnTo>
                      <a:pt x="210" y="460"/>
                    </a:lnTo>
                    <a:lnTo>
                      <a:pt x="210" y="460"/>
                    </a:lnTo>
                    <a:lnTo>
                      <a:pt x="210" y="460"/>
                    </a:lnTo>
                    <a:lnTo>
                      <a:pt x="210" y="460"/>
                    </a:lnTo>
                    <a:lnTo>
                      <a:pt x="218" y="460"/>
                    </a:lnTo>
                    <a:lnTo>
                      <a:pt x="218" y="460"/>
                    </a:lnTo>
                    <a:lnTo>
                      <a:pt x="218" y="460"/>
                    </a:lnTo>
                    <a:lnTo>
                      <a:pt x="210" y="468"/>
                    </a:lnTo>
                    <a:lnTo>
                      <a:pt x="210" y="468"/>
                    </a:lnTo>
                    <a:lnTo>
                      <a:pt x="210" y="468"/>
                    </a:lnTo>
                    <a:lnTo>
                      <a:pt x="210" y="468"/>
                    </a:lnTo>
                    <a:lnTo>
                      <a:pt x="210" y="468"/>
                    </a:lnTo>
                    <a:lnTo>
                      <a:pt x="210" y="468"/>
                    </a:lnTo>
                    <a:lnTo>
                      <a:pt x="210" y="468"/>
                    </a:lnTo>
                    <a:lnTo>
                      <a:pt x="210" y="468"/>
                    </a:lnTo>
                    <a:lnTo>
                      <a:pt x="202" y="468"/>
                    </a:lnTo>
                    <a:lnTo>
                      <a:pt x="202" y="468"/>
                    </a:lnTo>
                    <a:lnTo>
                      <a:pt x="202" y="468"/>
                    </a:lnTo>
                    <a:lnTo>
                      <a:pt x="202" y="468"/>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86" y="460"/>
                    </a:lnTo>
                    <a:lnTo>
                      <a:pt x="194" y="460"/>
                    </a:lnTo>
                    <a:lnTo>
                      <a:pt x="186" y="460"/>
                    </a:lnTo>
                    <a:lnTo>
                      <a:pt x="186" y="468"/>
                    </a:lnTo>
                    <a:lnTo>
                      <a:pt x="186" y="468"/>
                    </a:lnTo>
                    <a:lnTo>
                      <a:pt x="178" y="468"/>
                    </a:lnTo>
                    <a:lnTo>
                      <a:pt x="178" y="468"/>
                    </a:lnTo>
                    <a:lnTo>
                      <a:pt x="178" y="468"/>
                    </a:lnTo>
                    <a:lnTo>
                      <a:pt x="178" y="468"/>
                    </a:lnTo>
                    <a:lnTo>
                      <a:pt x="178" y="468"/>
                    </a:lnTo>
                    <a:lnTo>
                      <a:pt x="178" y="468"/>
                    </a:lnTo>
                    <a:lnTo>
                      <a:pt x="178" y="468"/>
                    </a:lnTo>
                    <a:lnTo>
                      <a:pt x="170" y="468"/>
                    </a:lnTo>
                    <a:lnTo>
                      <a:pt x="170" y="468"/>
                    </a:lnTo>
                    <a:lnTo>
                      <a:pt x="162" y="468"/>
                    </a:lnTo>
                    <a:lnTo>
                      <a:pt x="162" y="468"/>
                    </a:lnTo>
                    <a:lnTo>
                      <a:pt x="154" y="468"/>
                    </a:lnTo>
                    <a:lnTo>
                      <a:pt x="154" y="468"/>
                    </a:lnTo>
                    <a:lnTo>
                      <a:pt x="154" y="468"/>
                    </a:lnTo>
                    <a:lnTo>
                      <a:pt x="154" y="468"/>
                    </a:lnTo>
                    <a:lnTo>
                      <a:pt x="154" y="468"/>
                    </a:lnTo>
                    <a:lnTo>
                      <a:pt x="154" y="476"/>
                    </a:lnTo>
                    <a:lnTo>
                      <a:pt x="154" y="476"/>
                    </a:lnTo>
                    <a:lnTo>
                      <a:pt x="154" y="476"/>
                    </a:lnTo>
                    <a:lnTo>
                      <a:pt x="154" y="476"/>
                    </a:lnTo>
                    <a:lnTo>
                      <a:pt x="145" y="476"/>
                    </a:lnTo>
                    <a:lnTo>
                      <a:pt x="145" y="476"/>
                    </a:lnTo>
                    <a:lnTo>
                      <a:pt x="145" y="476"/>
                    </a:lnTo>
                    <a:lnTo>
                      <a:pt x="145" y="476"/>
                    </a:lnTo>
                    <a:lnTo>
                      <a:pt x="145" y="476"/>
                    </a:lnTo>
                    <a:lnTo>
                      <a:pt x="145" y="476"/>
                    </a:lnTo>
                    <a:lnTo>
                      <a:pt x="145" y="476"/>
                    </a:lnTo>
                    <a:lnTo>
                      <a:pt x="145" y="476"/>
                    </a:lnTo>
                    <a:lnTo>
                      <a:pt x="145" y="476"/>
                    </a:lnTo>
                    <a:lnTo>
                      <a:pt x="145" y="476"/>
                    </a:lnTo>
                    <a:lnTo>
                      <a:pt x="137" y="484"/>
                    </a:lnTo>
                    <a:lnTo>
                      <a:pt x="137" y="484"/>
                    </a:lnTo>
                    <a:lnTo>
                      <a:pt x="137" y="484"/>
                    </a:lnTo>
                    <a:lnTo>
                      <a:pt x="137" y="484"/>
                    </a:lnTo>
                    <a:lnTo>
                      <a:pt x="137" y="484"/>
                    </a:lnTo>
                    <a:lnTo>
                      <a:pt x="137"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92"/>
                    </a:lnTo>
                    <a:lnTo>
                      <a:pt x="145" y="492"/>
                    </a:lnTo>
                    <a:lnTo>
                      <a:pt x="145" y="492"/>
                    </a:lnTo>
                    <a:lnTo>
                      <a:pt x="145" y="492"/>
                    </a:lnTo>
                    <a:lnTo>
                      <a:pt x="145" y="492"/>
                    </a:lnTo>
                    <a:lnTo>
                      <a:pt x="145"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92"/>
                    </a:lnTo>
                    <a:lnTo>
                      <a:pt x="137" y="492"/>
                    </a:lnTo>
                    <a:lnTo>
                      <a:pt x="137" y="484"/>
                    </a:lnTo>
                    <a:lnTo>
                      <a:pt x="137" y="492"/>
                    </a:lnTo>
                    <a:lnTo>
                      <a:pt x="137" y="492"/>
                    </a:lnTo>
                    <a:lnTo>
                      <a:pt x="137" y="492"/>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29" y="484"/>
                    </a:lnTo>
                    <a:lnTo>
                      <a:pt x="129" y="484"/>
                    </a:lnTo>
                    <a:lnTo>
                      <a:pt x="129" y="484"/>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68"/>
                    </a:lnTo>
                    <a:lnTo>
                      <a:pt x="129" y="468"/>
                    </a:lnTo>
                    <a:lnTo>
                      <a:pt x="129" y="476"/>
                    </a:lnTo>
                    <a:lnTo>
                      <a:pt x="129" y="476"/>
                    </a:lnTo>
                    <a:lnTo>
                      <a:pt x="129" y="476"/>
                    </a:lnTo>
                    <a:lnTo>
                      <a:pt x="129" y="476"/>
                    </a:lnTo>
                    <a:lnTo>
                      <a:pt x="129" y="476"/>
                    </a:lnTo>
                    <a:lnTo>
                      <a:pt x="129" y="476"/>
                    </a:lnTo>
                    <a:lnTo>
                      <a:pt x="121" y="476"/>
                    </a:lnTo>
                    <a:lnTo>
                      <a:pt x="121" y="476"/>
                    </a:lnTo>
                    <a:lnTo>
                      <a:pt x="121" y="476"/>
                    </a:lnTo>
                    <a:lnTo>
                      <a:pt x="121" y="476"/>
                    </a:lnTo>
                    <a:lnTo>
                      <a:pt x="129" y="476"/>
                    </a:lnTo>
                    <a:lnTo>
                      <a:pt x="129" y="476"/>
                    </a:lnTo>
                    <a:lnTo>
                      <a:pt x="129" y="492"/>
                    </a:lnTo>
                    <a:lnTo>
                      <a:pt x="129" y="492"/>
                    </a:lnTo>
                    <a:lnTo>
                      <a:pt x="129" y="500"/>
                    </a:lnTo>
                    <a:lnTo>
                      <a:pt x="129" y="500"/>
                    </a:lnTo>
                    <a:lnTo>
                      <a:pt x="129" y="500"/>
                    </a:lnTo>
                    <a:lnTo>
                      <a:pt x="129" y="516"/>
                    </a:lnTo>
                    <a:lnTo>
                      <a:pt x="129" y="516"/>
                    </a:lnTo>
                    <a:lnTo>
                      <a:pt x="129" y="516"/>
                    </a:lnTo>
                    <a:lnTo>
                      <a:pt x="137" y="516"/>
                    </a:lnTo>
                    <a:lnTo>
                      <a:pt x="137" y="516"/>
                    </a:lnTo>
                    <a:lnTo>
                      <a:pt x="137" y="516"/>
                    </a:lnTo>
                    <a:lnTo>
                      <a:pt x="137" y="516"/>
                    </a:lnTo>
                    <a:lnTo>
                      <a:pt x="145" y="516"/>
                    </a:lnTo>
                    <a:lnTo>
                      <a:pt x="145" y="516"/>
                    </a:lnTo>
                    <a:lnTo>
                      <a:pt x="145" y="516"/>
                    </a:lnTo>
                    <a:lnTo>
                      <a:pt x="145" y="516"/>
                    </a:lnTo>
                    <a:lnTo>
                      <a:pt x="145" y="516"/>
                    </a:lnTo>
                    <a:lnTo>
                      <a:pt x="145" y="516"/>
                    </a:lnTo>
                    <a:lnTo>
                      <a:pt x="137"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08"/>
                    </a:lnTo>
                    <a:lnTo>
                      <a:pt x="154" y="508"/>
                    </a:lnTo>
                    <a:lnTo>
                      <a:pt x="162" y="516"/>
                    </a:lnTo>
                    <a:lnTo>
                      <a:pt x="162" y="516"/>
                    </a:lnTo>
                    <a:lnTo>
                      <a:pt x="162" y="516"/>
                    </a:lnTo>
                    <a:lnTo>
                      <a:pt x="162" y="516"/>
                    </a:lnTo>
                    <a:lnTo>
                      <a:pt x="170" y="516"/>
                    </a:lnTo>
                    <a:lnTo>
                      <a:pt x="170" y="516"/>
                    </a:lnTo>
                    <a:lnTo>
                      <a:pt x="170" y="516"/>
                    </a:lnTo>
                    <a:lnTo>
                      <a:pt x="170" y="516"/>
                    </a:lnTo>
                    <a:lnTo>
                      <a:pt x="170" y="516"/>
                    </a:lnTo>
                    <a:lnTo>
                      <a:pt x="170" y="516"/>
                    </a:lnTo>
                    <a:lnTo>
                      <a:pt x="170" y="516"/>
                    </a:lnTo>
                    <a:lnTo>
                      <a:pt x="170" y="508"/>
                    </a:lnTo>
                    <a:lnTo>
                      <a:pt x="170" y="508"/>
                    </a:lnTo>
                    <a:lnTo>
                      <a:pt x="170" y="508"/>
                    </a:lnTo>
                    <a:lnTo>
                      <a:pt x="170" y="508"/>
                    </a:lnTo>
                    <a:lnTo>
                      <a:pt x="170" y="508"/>
                    </a:lnTo>
                    <a:lnTo>
                      <a:pt x="170" y="508"/>
                    </a:lnTo>
                    <a:lnTo>
                      <a:pt x="170" y="508"/>
                    </a:lnTo>
                    <a:lnTo>
                      <a:pt x="170" y="508"/>
                    </a:lnTo>
                    <a:lnTo>
                      <a:pt x="178" y="508"/>
                    </a:lnTo>
                    <a:lnTo>
                      <a:pt x="178" y="508"/>
                    </a:lnTo>
                    <a:lnTo>
                      <a:pt x="170" y="508"/>
                    </a:lnTo>
                    <a:lnTo>
                      <a:pt x="170" y="508"/>
                    </a:lnTo>
                    <a:lnTo>
                      <a:pt x="178" y="508"/>
                    </a:lnTo>
                    <a:lnTo>
                      <a:pt x="178" y="508"/>
                    </a:lnTo>
                    <a:lnTo>
                      <a:pt x="178" y="516"/>
                    </a:lnTo>
                    <a:lnTo>
                      <a:pt x="178" y="516"/>
                    </a:lnTo>
                    <a:lnTo>
                      <a:pt x="178" y="516"/>
                    </a:lnTo>
                    <a:lnTo>
                      <a:pt x="178" y="516"/>
                    </a:lnTo>
                    <a:lnTo>
                      <a:pt x="178" y="516"/>
                    </a:lnTo>
                    <a:lnTo>
                      <a:pt x="178" y="516"/>
                    </a:lnTo>
                    <a:lnTo>
                      <a:pt x="178" y="516"/>
                    </a:lnTo>
                    <a:lnTo>
                      <a:pt x="178" y="516"/>
                    </a:lnTo>
                    <a:lnTo>
                      <a:pt x="178" y="516"/>
                    </a:lnTo>
                    <a:lnTo>
                      <a:pt x="178" y="516"/>
                    </a:lnTo>
                    <a:lnTo>
                      <a:pt x="186" y="516"/>
                    </a:lnTo>
                    <a:lnTo>
                      <a:pt x="186" y="516"/>
                    </a:lnTo>
                    <a:lnTo>
                      <a:pt x="186" y="516"/>
                    </a:lnTo>
                    <a:lnTo>
                      <a:pt x="186" y="516"/>
                    </a:lnTo>
                    <a:lnTo>
                      <a:pt x="186" y="516"/>
                    </a:lnTo>
                    <a:lnTo>
                      <a:pt x="186" y="516"/>
                    </a:lnTo>
                    <a:lnTo>
                      <a:pt x="186" y="516"/>
                    </a:lnTo>
                    <a:lnTo>
                      <a:pt x="186" y="524"/>
                    </a:lnTo>
                    <a:lnTo>
                      <a:pt x="186" y="516"/>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32"/>
                    </a:lnTo>
                    <a:lnTo>
                      <a:pt x="194" y="532"/>
                    </a:lnTo>
                    <a:lnTo>
                      <a:pt x="194" y="532"/>
                    </a:lnTo>
                    <a:lnTo>
                      <a:pt x="194" y="532"/>
                    </a:lnTo>
                    <a:lnTo>
                      <a:pt x="186" y="524"/>
                    </a:lnTo>
                    <a:lnTo>
                      <a:pt x="186" y="524"/>
                    </a:lnTo>
                    <a:lnTo>
                      <a:pt x="186" y="524"/>
                    </a:lnTo>
                    <a:lnTo>
                      <a:pt x="186" y="524"/>
                    </a:lnTo>
                    <a:lnTo>
                      <a:pt x="186" y="524"/>
                    </a:lnTo>
                    <a:lnTo>
                      <a:pt x="186" y="524"/>
                    </a:lnTo>
                    <a:lnTo>
                      <a:pt x="186" y="524"/>
                    </a:lnTo>
                    <a:lnTo>
                      <a:pt x="186" y="524"/>
                    </a:lnTo>
                    <a:lnTo>
                      <a:pt x="186" y="524"/>
                    </a:lnTo>
                    <a:lnTo>
                      <a:pt x="186" y="524"/>
                    </a:lnTo>
                    <a:lnTo>
                      <a:pt x="178" y="524"/>
                    </a:lnTo>
                    <a:lnTo>
                      <a:pt x="178" y="524"/>
                    </a:lnTo>
                    <a:lnTo>
                      <a:pt x="178" y="524"/>
                    </a:lnTo>
                    <a:lnTo>
                      <a:pt x="178" y="524"/>
                    </a:lnTo>
                    <a:lnTo>
                      <a:pt x="170" y="524"/>
                    </a:lnTo>
                    <a:lnTo>
                      <a:pt x="170" y="524"/>
                    </a:lnTo>
                    <a:lnTo>
                      <a:pt x="170" y="524"/>
                    </a:lnTo>
                    <a:lnTo>
                      <a:pt x="170" y="524"/>
                    </a:lnTo>
                    <a:lnTo>
                      <a:pt x="170" y="524"/>
                    </a:lnTo>
                    <a:lnTo>
                      <a:pt x="170" y="524"/>
                    </a:lnTo>
                    <a:lnTo>
                      <a:pt x="170" y="524"/>
                    </a:lnTo>
                    <a:lnTo>
                      <a:pt x="170" y="532"/>
                    </a:lnTo>
                    <a:lnTo>
                      <a:pt x="170" y="532"/>
                    </a:lnTo>
                    <a:lnTo>
                      <a:pt x="170" y="532"/>
                    </a:lnTo>
                    <a:lnTo>
                      <a:pt x="170" y="532"/>
                    </a:lnTo>
                    <a:lnTo>
                      <a:pt x="170" y="532"/>
                    </a:lnTo>
                    <a:lnTo>
                      <a:pt x="170" y="532"/>
                    </a:lnTo>
                    <a:lnTo>
                      <a:pt x="162" y="532"/>
                    </a:lnTo>
                    <a:lnTo>
                      <a:pt x="162" y="532"/>
                    </a:lnTo>
                    <a:lnTo>
                      <a:pt x="162" y="532"/>
                    </a:lnTo>
                    <a:lnTo>
                      <a:pt x="162" y="532"/>
                    </a:lnTo>
                    <a:lnTo>
                      <a:pt x="162" y="532"/>
                    </a:lnTo>
                    <a:lnTo>
                      <a:pt x="162" y="532"/>
                    </a:lnTo>
                    <a:lnTo>
                      <a:pt x="162" y="532"/>
                    </a:lnTo>
                    <a:lnTo>
                      <a:pt x="170" y="532"/>
                    </a:lnTo>
                    <a:lnTo>
                      <a:pt x="170" y="532"/>
                    </a:lnTo>
                    <a:lnTo>
                      <a:pt x="170" y="532"/>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62" y="541"/>
                    </a:lnTo>
                    <a:lnTo>
                      <a:pt x="170" y="549"/>
                    </a:lnTo>
                    <a:lnTo>
                      <a:pt x="170" y="549"/>
                    </a:lnTo>
                    <a:lnTo>
                      <a:pt x="170" y="549"/>
                    </a:lnTo>
                    <a:lnTo>
                      <a:pt x="170" y="549"/>
                    </a:lnTo>
                    <a:lnTo>
                      <a:pt x="170" y="549"/>
                    </a:lnTo>
                    <a:lnTo>
                      <a:pt x="170" y="549"/>
                    </a:lnTo>
                    <a:lnTo>
                      <a:pt x="170" y="557"/>
                    </a:lnTo>
                    <a:lnTo>
                      <a:pt x="170" y="557"/>
                    </a:lnTo>
                    <a:lnTo>
                      <a:pt x="170" y="557"/>
                    </a:lnTo>
                    <a:lnTo>
                      <a:pt x="170" y="557"/>
                    </a:lnTo>
                    <a:lnTo>
                      <a:pt x="170" y="557"/>
                    </a:lnTo>
                    <a:lnTo>
                      <a:pt x="170" y="557"/>
                    </a:lnTo>
                    <a:lnTo>
                      <a:pt x="170" y="557"/>
                    </a:lnTo>
                    <a:lnTo>
                      <a:pt x="170" y="557"/>
                    </a:lnTo>
                    <a:lnTo>
                      <a:pt x="170" y="557"/>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62" y="565"/>
                    </a:lnTo>
                    <a:lnTo>
                      <a:pt x="162" y="565"/>
                    </a:lnTo>
                    <a:lnTo>
                      <a:pt x="162" y="573"/>
                    </a:lnTo>
                    <a:lnTo>
                      <a:pt x="162" y="573"/>
                    </a:lnTo>
                    <a:lnTo>
                      <a:pt x="162" y="573"/>
                    </a:lnTo>
                    <a:lnTo>
                      <a:pt x="162" y="573"/>
                    </a:lnTo>
                    <a:lnTo>
                      <a:pt x="162" y="573"/>
                    </a:lnTo>
                    <a:lnTo>
                      <a:pt x="162" y="573"/>
                    </a:lnTo>
                    <a:lnTo>
                      <a:pt x="162" y="573"/>
                    </a:lnTo>
                    <a:lnTo>
                      <a:pt x="162" y="573"/>
                    </a:lnTo>
                    <a:lnTo>
                      <a:pt x="170" y="573"/>
                    </a:lnTo>
                    <a:lnTo>
                      <a:pt x="170"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78" y="581"/>
                    </a:lnTo>
                    <a:lnTo>
                      <a:pt x="178" y="581"/>
                    </a:lnTo>
                    <a:lnTo>
                      <a:pt x="178" y="581"/>
                    </a:lnTo>
                    <a:lnTo>
                      <a:pt x="186" y="581"/>
                    </a:lnTo>
                    <a:lnTo>
                      <a:pt x="186" y="581"/>
                    </a:lnTo>
                    <a:lnTo>
                      <a:pt x="186" y="589"/>
                    </a:lnTo>
                    <a:lnTo>
                      <a:pt x="186" y="589"/>
                    </a:lnTo>
                    <a:lnTo>
                      <a:pt x="186" y="589"/>
                    </a:lnTo>
                    <a:lnTo>
                      <a:pt x="186" y="589"/>
                    </a:lnTo>
                    <a:lnTo>
                      <a:pt x="186" y="589"/>
                    </a:lnTo>
                    <a:lnTo>
                      <a:pt x="178" y="589"/>
                    </a:lnTo>
                    <a:lnTo>
                      <a:pt x="178" y="589"/>
                    </a:lnTo>
                    <a:lnTo>
                      <a:pt x="178" y="589"/>
                    </a:lnTo>
                    <a:lnTo>
                      <a:pt x="178" y="581"/>
                    </a:lnTo>
                    <a:lnTo>
                      <a:pt x="170" y="581"/>
                    </a:lnTo>
                    <a:lnTo>
                      <a:pt x="170" y="581"/>
                    </a:lnTo>
                    <a:lnTo>
                      <a:pt x="170" y="581"/>
                    </a:lnTo>
                    <a:lnTo>
                      <a:pt x="170" y="581"/>
                    </a:lnTo>
                    <a:lnTo>
                      <a:pt x="170" y="581"/>
                    </a:lnTo>
                    <a:lnTo>
                      <a:pt x="170" y="581"/>
                    </a:lnTo>
                    <a:lnTo>
                      <a:pt x="162" y="573"/>
                    </a:lnTo>
                    <a:lnTo>
                      <a:pt x="162" y="573"/>
                    </a:lnTo>
                    <a:lnTo>
                      <a:pt x="162" y="573"/>
                    </a:lnTo>
                    <a:lnTo>
                      <a:pt x="162" y="573"/>
                    </a:lnTo>
                    <a:lnTo>
                      <a:pt x="162" y="581"/>
                    </a:lnTo>
                    <a:lnTo>
                      <a:pt x="162" y="581"/>
                    </a:lnTo>
                    <a:lnTo>
                      <a:pt x="162" y="581"/>
                    </a:lnTo>
                    <a:lnTo>
                      <a:pt x="162" y="581"/>
                    </a:lnTo>
                    <a:lnTo>
                      <a:pt x="162" y="581"/>
                    </a:lnTo>
                    <a:lnTo>
                      <a:pt x="162" y="581"/>
                    </a:lnTo>
                    <a:lnTo>
                      <a:pt x="170" y="581"/>
                    </a:lnTo>
                    <a:lnTo>
                      <a:pt x="170" y="581"/>
                    </a:lnTo>
                    <a:lnTo>
                      <a:pt x="170" y="581"/>
                    </a:lnTo>
                    <a:lnTo>
                      <a:pt x="170" y="581"/>
                    </a:lnTo>
                    <a:lnTo>
                      <a:pt x="170" y="581"/>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54" y="597"/>
                    </a:lnTo>
                    <a:lnTo>
                      <a:pt x="154" y="597"/>
                    </a:lnTo>
                    <a:lnTo>
                      <a:pt x="154" y="597"/>
                    </a:lnTo>
                    <a:lnTo>
                      <a:pt x="154" y="597"/>
                    </a:lnTo>
                    <a:lnTo>
                      <a:pt x="154" y="597"/>
                    </a:lnTo>
                    <a:lnTo>
                      <a:pt x="154" y="597"/>
                    </a:lnTo>
                    <a:lnTo>
                      <a:pt x="154" y="597"/>
                    </a:lnTo>
                    <a:lnTo>
                      <a:pt x="145" y="597"/>
                    </a:lnTo>
                    <a:lnTo>
                      <a:pt x="145" y="597"/>
                    </a:lnTo>
                    <a:lnTo>
                      <a:pt x="145" y="589"/>
                    </a:lnTo>
                    <a:lnTo>
                      <a:pt x="145" y="589"/>
                    </a:lnTo>
                    <a:lnTo>
                      <a:pt x="145" y="589"/>
                    </a:lnTo>
                    <a:lnTo>
                      <a:pt x="145" y="589"/>
                    </a:lnTo>
                    <a:lnTo>
                      <a:pt x="145" y="589"/>
                    </a:lnTo>
                    <a:lnTo>
                      <a:pt x="145" y="589"/>
                    </a:lnTo>
                    <a:lnTo>
                      <a:pt x="145" y="589"/>
                    </a:lnTo>
                    <a:lnTo>
                      <a:pt x="145" y="589"/>
                    </a:lnTo>
                    <a:lnTo>
                      <a:pt x="145" y="581"/>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65"/>
                    </a:lnTo>
                    <a:lnTo>
                      <a:pt x="145" y="565"/>
                    </a:lnTo>
                    <a:lnTo>
                      <a:pt x="145" y="565"/>
                    </a:lnTo>
                    <a:lnTo>
                      <a:pt x="145" y="557"/>
                    </a:lnTo>
                    <a:lnTo>
                      <a:pt x="145" y="557"/>
                    </a:lnTo>
                    <a:lnTo>
                      <a:pt x="145" y="549"/>
                    </a:lnTo>
                    <a:lnTo>
                      <a:pt x="145" y="549"/>
                    </a:lnTo>
                    <a:lnTo>
                      <a:pt x="145" y="549"/>
                    </a:lnTo>
                    <a:lnTo>
                      <a:pt x="145" y="541"/>
                    </a:lnTo>
                    <a:lnTo>
                      <a:pt x="145" y="541"/>
                    </a:lnTo>
                    <a:lnTo>
                      <a:pt x="137" y="541"/>
                    </a:lnTo>
                    <a:lnTo>
                      <a:pt x="137" y="541"/>
                    </a:lnTo>
                    <a:lnTo>
                      <a:pt x="137" y="532"/>
                    </a:lnTo>
                    <a:lnTo>
                      <a:pt x="137" y="532"/>
                    </a:lnTo>
                    <a:lnTo>
                      <a:pt x="137" y="532"/>
                    </a:lnTo>
                    <a:lnTo>
                      <a:pt x="137" y="532"/>
                    </a:lnTo>
                    <a:lnTo>
                      <a:pt x="145" y="532"/>
                    </a:lnTo>
                    <a:lnTo>
                      <a:pt x="145" y="532"/>
                    </a:lnTo>
                    <a:lnTo>
                      <a:pt x="145" y="541"/>
                    </a:lnTo>
                    <a:lnTo>
                      <a:pt x="145" y="541"/>
                    </a:lnTo>
                    <a:lnTo>
                      <a:pt x="145" y="541"/>
                    </a:lnTo>
                    <a:lnTo>
                      <a:pt x="145" y="541"/>
                    </a:lnTo>
                    <a:lnTo>
                      <a:pt x="145" y="541"/>
                    </a:lnTo>
                    <a:lnTo>
                      <a:pt x="145" y="532"/>
                    </a:lnTo>
                    <a:lnTo>
                      <a:pt x="145" y="532"/>
                    </a:lnTo>
                    <a:lnTo>
                      <a:pt x="145" y="532"/>
                    </a:lnTo>
                    <a:lnTo>
                      <a:pt x="145" y="532"/>
                    </a:lnTo>
                    <a:lnTo>
                      <a:pt x="145" y="532"/>
                    </a:lnTo>
                    <a:lnTo>
                      <a:pt x="145" y="532"/>
                    </a:lnTo>
                    <a:lnTo>
                      <a:pt x="137" y="532"/>
                    </a:lnTo>
                    <a:lnTo>
                      <a:pt x="137" y="532"/>
                    </a:lnTo>
                    <a:lnTo>
                      <a:pt x="137" y="532"/>
                    </a:lnTo>
                    <a:lnTo>
                      <a:pt x="137" y="532"/>
                    </a:lnTo>
                    <a:lnTo>
                      <a:pt x="137" y="532"/>
                    </a:lnTo>
                    <a:lnTo>
                      <a:pt x="137" y="532"/>
                    </a:lnTo>
                    <a:lnTo>
                      <a:pt x="137" y="541"/>
                    </a:lnTo>
                    <a:lnTo>
                      <a:pt x="137" y="541"/>
                    </a:lnTo>
                    <a:lnTo>
                      <a:pt x="137" y="549"/>
                    </a:lnTo>
                    <a:lnTo>
                      <a:pt x="137" y="549"/>
                    </a:lnTo>
                    <a:lnTo>
                      <a:pt x="137" y="549"/>
                    </a:lnTo>
                    <a:lnTo>
                      <a:pt x="137" y="549"/>
                    </a:lnTo>
                    <a:lnTo>
                      <a:pt x="137" y="557"/>
                    </a:lnTo>
                    <a:lnTo>
                      <a:pt x="137" y="557"/>
                    </a:lnTo>
                    <a:lnTo>
                      <a:pt x="137" y="573"/>
                    </a:lnTo>
                    <a:lnTo>
                      <a:pt x="137" y="573"/>
                    </a:lnTo>
                    <a:lnTo>
                      <a:pt x="137" y="581"/>
                    </a:lnTo>
                    <a:lnTo>
                      <a:pt x="137" y="581"/>
                    </a:lnTo>
                    <a:lnTo>
                      <a:pt x="137" y="581"/>
                    </a:lnTo>
                    <a:lnTo>
                      <a:pt x="137" y="589"/>
                    </a:lnTo>
                    <a:lnTo>
                      <a:pt x="137" y="589"/>
                    </a:lnTo>
                    <a:lnTo>
                      <a:pt x="137" y="589"/>
                    </a:lnTo>
                    <a:lnTo>
                      <a:pt x="137" y="589"/>
                    </a:lnTo>
                    <a:lnTo>
                      <a:pt x="137" y="597"/>
                    </a:lnTo>
                    <a:lnTo>
                      <a:pt x="137" y="597"/>
                    </a:lnTo>
                    <a:lnTo>
                      <a:pt x="137" y="605"/>
                    </a:lnTo>
                    <a:lnTo>
                      <a:pt x="137" y="605"/>
                    </a:lnTo>
                    <a:lnTo>
                      <a:pt x="137" y="605"/>
                    </a:lnTo>
                    <a:lnTo>
                      <a:pt x="137" y="605"/>
                    </a:lnTo>
                    <a:lnTo>
                      <a:pt x="137" y="605"/>
                    </a:lnTo>
                    <a:lnTo>
                      <a:pt x="137" y="605"/>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21"/>
                    </a:lnTo>
                    <a:lnTo>
                      <a:pt x="137" y="621"/>
                    </a:lnTo>
                    <a:lnTo>
                      <a:pt x="137" y="621"/>
                    </a:lnTo>
                    <a:lnTo>
                      <a:pt x="137" y="621"/>
                    </a:lnTo>
                    <a:lnTo>
                      <a:pt x="137" y="621"/>
                    </a:lnTo>
                    <a:lnTo>
                      <a:pt x="137" y="613"/>
                    </a:lnTo>
                    <a:lnTo>
                      <a:pt x="137" y="613"/>
                    </a:lnTo>
                    <a:lnTo>
                      <a:pt x="137" y="613"/>
                    </a:lnTo>
                    <a:lnTo>
                      <a:pt x="137" y="613"/>
                    </a:lnTo>
                    <a:lnTo>
                      <a:pt x="137" y="613"/>
                    </a:lnTo>
                    <a:lnTo>
                      <a:pt x="137" y="613"/>
                    </a:lnTo>
                    <a:lnTo>
                      <a:pt x="145" y="613"/>
                    </a:lnTo>
                    <a:lnTo>
                      <a:pt x="145" y="613"/>
                    </a:lnTo>
                    <a:lnTo>
                      <a:pt x="145" y="621"/>
                    </a:lnTo>
                    <a:lnTo>
                      <a:pt x="145" y="621"/>
                    </a:lnTo>
                    <a:lnTo>
                      <a:pt x="145" y="621"/>
                    </a:lnTo>
                    <a:lnTo>
                      <a:pt x="145" y="621"/>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05"/>
                    </a:lnTo>
                    <a:lnTo>
                      <a:pt x="145" y="605"/>
                    </a:lnTo>
                    <a:lnTo>
                      <a:pt x="145" y="605"/>
                    </a:lnTo>
                    <a:lnTo>
                      <a:pt x="145" y="605"/>
                    </a:lnTo>
                    <a:lnTo>
                      <a:pt x="145" y="605"/>
                    </a:lnTo>
                    <a:lnTo>
                      <a:pt x="145" y="605"/>
                    </a:lnTo>
                    <a:lnTo>
                      <a:pt x="154" y="605"/>
                    </a:lnTo>
                    <a:lnTo>
                      <a:pt x="154" y="605"/>
                    </a:lnTo>
                    <a:lnTo>
                      <a:pt x="154" y="605"/>
                    </a:lnTo>
                    <a:lnTo>
                      <a:pt x="154" y="613"/>
                    </a:lnTo>
                    <a:lnTo>
                      <a:pt x="154"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70" y="621"/>
                    </a:lnTo>
                    <a:lnTo>
                      <a:pt x="170" y="621"/>
                    </a:lnTo>
                    <a:lnTo>
                      <a:pt x="170" y="621"/>
                    </a:lnTo>
                    <a:lnTo>
                      <a:pt x="170" y="621"/>
                    </a:lnTo>
                    <a:lnTo>
                      <a:pt x="170" y="621"/>
                    </a:lnTo>
                    <a:lnTo>
                      <a:pt x="178" y="621"/>
                    </a:lnTo>
                    <a:lnTo>
                      <a:pt x="178" y="621"/>
                    </a:lnTo>
                    <a:lnTo>
                      <a:pt x="178" y="621"/>
                    </a:lnTo>
                    <a:lnTo>
                      <a:pt x="178" y="621"/>
                    </a:lnTo>
                    <a:lnTo>
                      <a:pt x="178" y="621"/>
                    </a:lnTo>
                    <a:lnTo>
                      <a:pt x="178" y="621"/>
                    </a:lnTo>
                    <a:lnTo>
                      <a:pt x="178" y="621"/>
                    </a:lnTo>
                    <a:lnTo>
                      <a:pt x="178" y="621"/>
                    </a:lnTo>
                    <a:lnTo>
                      <a:pt x="178" y="621"/>
                    </a:lnTo>
                    <a:lnTo>
                      <a:pt x="178" y="621"/>
                    </a:lnTo>
                    <a:lnTo>
                      <a:pt x="186" y="621"/>
                    </a:lnTo>
                    <a:lnTo>
                      <a:pt x="186" y="621"/>
                    </a:lnTo>
                    <a:lnTo>
                      <a:pt x="186" y="621"/>
                    </a:lnTo>
                    <a:lnTo>
                      <a:pt x="186" y="621"/>
                    </a:lnTo>
                    <a:lnTo>
                      <a:pt x="186" y="621"/>
                    </a:lnTo>
                    <a:lnTo>
                      <a:pt x="186" y="621"/>
                    </a:lnTo>
                    <a:lnTo>
                      <a:pt x="186" y="621"/>
                    </a:lnTo>
                    <a:lnTo>
                      <a:pt x="186" y="621"/>
                    </a:lnTo>
                    <a:lnTo>
                      <a:pt x="194" y="613"/>
                    </a:lnTo>
                    <a:lnTo>
                      <a:pt x="194" y="613"/>
                    </a:lnTo>
                    <a:lnTo>
                      <a:pt x="194" y="613"/>
                    </a:lnTo>
                    <a:lnTo>
                      <a:pt x="194" y="613"/>
                    </a:lnTo>
                    <a:lnTo>
                      <a:pt x="194" y="613"/>
                    </a:lnTo>
                    <a:lnTo>
                      <a:pt x="194"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10" y="613"/>
                    </a:lnTo>
                    <a:lnTo>
                      <a:pt x="210" y="613"/>
                    </a:lnTo>
                    <a:lnTo>
                      <a:pt x="210" y="613"/>
                    </a:lnTo>
                    <a:lnTo>
                      <a:pt x="210" y="613"/>
                    </a:lnTo>
                    <a:lnTo>
                      <a:pt x="210" y="613"/>
                    </a:lnTo>
                    <a:lnTo>
                      <a:pt x="210" y="613"/>
                    </a:lnTo>
                    <a:lnTo>
                      <a:pt x="210" y="613"/>
                    </a:lnTo>
                    <a:lnTo>
                      <a:pt x="210" y="613"/>
                    </a:lnTo>
                    <a:lnTo>
                      <a:pt x="210" y="605"/>
                    </a:lnTo>
                    <a:lnTo>
                      <a:pt x="210" y="605"/>
                    </a:lnTo>
                    <a:lnTo>
                      <a:pt x="210" y="605"/>
                    </a:lnTo>
                    <a:lnTo>
                      <a:pt x="210" y="605"/>
                    </a:lnTo>
                    <a:lnTo>
                      <a:pt x="210" y="613"/>
                    </a:lnTo>
                    <a:lnTo>
                      <a:pt x="210" y="613"/>
                    </a:lnTo>
                    <a:lnTo>
                      <a:pt x="210" y="613"/>
                    </a:lnTo>
                    <a:lnTo>
                      <a:pt x="210" y="613"/>
                    </a:lnTo>
                    <a:lnTo>
                      <a:pt x="218" y="605"/>
                    </a:lnTo>
                    <a:lnTo>
                      <a:pt x="218" y="605"/>
                    </a:lnTo>
                    <a:lnTo>
                      <a:pt x="218" y="605"/>
                    </a:lnTo>
                    <a:lnTo>
                      <a:pt x="218" y="605"/>
                    </a:lnTo>
                    <a:lnTo>
                      <a:pt x="218" y="605"/>
                    </a:lnTo>
                    <a:lnTo>
                      <a:pt x="218" y="613"/>
                    </a:lnTo>
                    <a:lnTo>
                      <a:pt x="218" y="613"/>
                    </a:lnTo>
                    <a:lnTo>
                      <a:pt x="218" y="613"/>
                    </a:lnTo>
                    <a:lnTo>
                      <a:pt x="218" y="613"/>
                    </a:lnTo>
                    <a:lnTo>
                      <a:pt x="218" y="613"/>
                    </a:lnTo>
                    <a:lnTo>
                      <a:pt x="218" y="613"/>
                    </a:lnTo>
                    <a:lnTo>
                      <a:pt x="218" y="613"/>
                    </a:lnTo>
                    <a:lnTo>
                      <a:pt x="218" y="613"/>
                    </a:lnTo>
                    <a:lnTo>
                      <a:pt x="218" y="621"/>
                    </a:lnTo>
                    <a:lnTo>
                      <a:pt x="218" y="621"/>
                    </a:lnTo>
                    <a:lnTo>
                      <a:pt x="226" y="621"/>
                    </a:lnTo>
                    <a:lnTo>
                      <a:pt x="226" y="621"/>
                    </a:lnTo>
                    <a:lnTo>
                      <a:pt x="226" y="621"/>
                    </a:lnTo>
                    <a:lnTo>
                      <a:pt x="234" y="621"/>
                    </a:lnTo>
                    <a:lnTo>
                      <a:pt x="242" y="621"/>
                    </a:lnTo>
                    <a:lnTo>
                      <a:pt x="242" y="621"/>
                    </a:lnTo>
                    <a:lnTo>
                      <a:pt x="242" y="621"/>
                    </a:lnTo>
                    <a:lnTo>
                      <a:pt x="242" y="621"/>
                    </a:lnTo>
                    <a:lnTo>
                      <a:pt x="242" y="621"/>
                    </a:lnTo>
                    <a:lnTo>
                      <a:pt x="242" y="621"/>
                    </a:lnTo>
                    <a:lnTo>
                      <a:pt x="250" y="621"/>
                    </a:lnTo>
                    <a:lnTo>
                      <a:pt x="250" y="621"/>
                    </a:lnTo>
                    <a:lnTo>
                      <a:pt x="250" y="613"/>
                    </a:lnTo>
                    <a:lnTo>
                      <a:pt x="250" y="613"/>
                    </a:lnTo>
                    <a:lnTo>
                      <a:pt x="250" y="613"/>
                    </a:lnTo>
                    <a:lnTo>
                      <a:pt x="258" y="613"/>
                    </a:lnTo>
                    <a:lnTo>
                      <a:pt x="258" y="621"/>
                    </a:lnTo>
                    <a:lnTo>
                      <a:pt x="258" y="621"/>
                    </a:lnTo>
                    <a:lnTo>
                      <a:pt x="250" y="621"/>
                    </a:lnTo>
                    <a:lnTo>
                      <a:pt x="250" y="621"/>
                    </a:lnTo>
                    <a:lnTo>
                      <a:pt x="258" y="621"/>
                    </a:lnTo>
                    <a:lnTo>
                      <a:pt x="258" y="621"/>
                    </a:lnTo>
                    <a:lnTo>
                      <a:pt x="258" y="621"/>
                    </a:lnTo>
                    <a:lnTo>
                      <a:pt x="258" y="621"/>
                    </a:lnTo>
                    <a:lnTo>
                      <a:pt x="266" y="621"/>
                    </a:lnTo>
                    <a:lnTo>
                      <a:pt x="266" y="621"/>
                    </a:lnTo>
                    <a:lnTo>
                      <a:pt x="266" y="621"/>
                    </a:lnTo>
                    <a:lnTo>
                      <a:pt x="266" y="621"/>
                    </a:lnTo>
                    <a:lnTo>
                      <a:pt x="266" y="629"/>
                    </a:lnTo>
                    <a:lnTo>
                      <a:pt x="266" y="629"/>
                    </a:lnTo>
                    <a:lnTo>
                      <a:pt x="266" y="629"/>
                    </a:lnTo>
                    <a:lnTo>
                      <a:pt x="266" y="629"/>
                    </a:lnTo>
                    <a:lnTo>
                      <a:pt x="266" y="637"/>
                    </a:lnTo>
                    <a:lnTo>
                      <a:pt x="266" y="637"/>
                    </a:lnTo>
                    <a:lnTo>
                      <a:pt x="266" y="637"/>
                    </a:lnTo>
                    <a:lnTo>
                      <a:pt x="266" y="637"/>
                    </a:lnTo>
                    <a:lnTo>
                      <a:pt x="274" y="637"/>
                    </a:lnTo>
                    <a:lnTo>
                      <a:pt x="274" y="645"/>
                    </a:lnTo>
                    <a:lnTo>
                      <a:pt x="274" y="645"/>
                    </a:lnTo>
                    <a:lnTo>
                      <a:pt x="274" y="645"/>
                    </a:lnTo>
                    <a:lnTo>
                      <a:pt x="274" y="645"/>
                    </a:lnTo>
                    <a:lnTo>
                      <a:pt x="282" y="645"/>
                    </a:lnTo>
                    <a:lnTo>
                      <a:pt x="282" y="645"/>
                    </a:lnTo>
                    <a:lnTo>
                      <a:pt x="291" y="645"/>
                    </a:lnTo>
                    <a:lnTo>
                      <a:pt x="299" y="645"/>
                    </a:lnTo>
                    <a:lnTo>
                      <a:pt x="299" y="645"/>
                    </a:lnTo>
                    <a:lnTo>
                      <a:pt x="299" y="645"/>
                    </a:lnTo>
                    <a:lnTo>
                      <a:pt x="299" y="645"/>
                    </a:lnTo>
                    <a:lnTo>
                      <a:pt x="299" y="645"/>
                    </a:lnTo>
                    <a:lnTo>
                      <a:pt x="307" y="645"/>
                    </a:lnTo>
                    <a:lnTo>
                      <a:pt x="307" y="645"/>
                    </a:lnTo>
                    <a:lnTo>
                      <a:pt x="315" y="637"/>
                    </a:lnTo>
                    <a:lnTo>
                      <a:pt x="315" y="637"/>
                    </a:lnTo>
                    <a:lnTo>
                      <a:pt x="315" y="637"/>
                    </a:lnTo>
                    <a:lnTo>
                      <a:pt x="315" y="637"/>
                    </a:lnTo>
                    <a:lnTo>
                      <a:pt x="323" y="637"/>
                    </a:lnTo>
                    <a:lnTo>
                      <a:pt x="323" y="637"/>
                    </a:lnTo>
                    <a:lnTo>
                      <a:pt x="323" y="637"/>
                    </a:lnTo>
                    <a:lnTo>
                      <a:pt x="323" y="637"/>
                    </a:lnTo>
                    <a:lnTo>
                      <a:pt x="323" y="637"/>
                    </a:lnTo>
                    <a:lnTo>
                      <a:pt x="331" y="637"/>
                    </a:lnTo>
                    <a:lnTo>
                      <a:pt x="331" y="637"/>
                    </a:lnTo>
                    <a:lnTo>
                      <a:pt x="339" y="637"/>
                    </a:lnTo>
                    <a:lnTo>
                      <a:pt x="347" y="645"/>
                    </a:lnTo>
                    <a:lnTo>
                      <a:pt x="347" y="645"/>
                    </a:lnTo>
                    <a:lnTo>
                      <a:pt x="347" y="645"/>
                    </a:lnTo>
                    <a:lnTo>
                      <a:pt x="347" y="653"/>
                    </a:lnTo>
                    <a:lnTo>
                      <a:pt x="347" y="653"/>
                    </a:lnTo>
                    <a:lnTo>
                      <a:pt x="347" y="653"/>
                    </a:lnTo>
                    <a:lnTo>
                      <a:pt x="347" y="653"/>
                    </a:lnTo>
                    <a:lnTo>
                      <a:pt x="347" y="653"/>
                    </a:lnTo>
                    <a:lnTo>
                      <a:pt x="347" y="653"/>
                    </a:lnTo>
                    <a:lnTo>
                      <a:pt x="355" y="653"/>
                    </a:lnTo>
                    <a:lnTo>
                      <a:pt x="355" y="653"/>
                    </a:lnTo>
                    <a:lnTo>
                      <a:pt x="355" y="653"/>
                    </a:lnTo>
                    <a:lnTo>
                      <a:pt x="355" y="653"/>
                    </a:lnTo>
                    <a:lnTo>
                      <a:pt x="363" y="653"/>
                    </a:lnTo>
                    <a:lnTo>
                      <a:pt x="363" y="653"/>
                    </a:lnTo>
                    <a:lnTo>
                      <a:pt x="363" y="653"/>
                    </a:lnTo>
                    <a:lnTo>
                      <a:pt x="363" y="653"/>
                    </a:lnTo>
                    <a:lnTo>
                      <a:pt x="363" y="653"/>
                    </a:lnTo>
                    <a:lnTo>
                      <a:pt x="371" y="653"/>
                    </a:lnTo>
                    <a:lnTo>
                      <a:pt x="371" y="653"/>
                    </a:lnTo>
                    <a:lnTo>
                      <a:pt x="379" y="653"/>
                    </a:lnTo>
                    <a:lnTo>
                      <a:pt x="379" y="653"/>
                    </a:lnTo>
                    <a:lnTo>
                      <a:pt x="379" y="662"/>
                    </a:lnTo>
                    <a:lnTo>
                      <a:pt x="379" y="662"/>
                    </a:lnTo>
                    <a:lnTo>
                      <a:pt x="379" y="662"/>
                    </a:lnTo>
                    <a:lnTo>
                      <a:pt x="379" y="662"/>
                    </a:lnTo>
                    <a:lnTo>
                      <a:pt x="379" y="662"/>
                    </a:lnTo>
                    <a:lnTo>
                      <a:pt x="379" y="662"/>
                    </a:lnTo>
                    <a:lnTo>
                      <a:pt x="379" y="670"/>
                    </a:lnTo>
                    <a:lnTo>
                      <a:pt x="379" y="670"/>
                    </a:lnTo>
                    <a:lnTo>
                      <a:pt x="379" y="678"/>
                    </a:lnTo>
                    <a:lnTo>
                      <a:pt x="379" y="678"/>
                    </a:lnTo>
                    <a:lnTo>
                      <a:pt x="387" y="686"/>
                    </a:lnTo>
                    <a:lnTo>
                      <a:pt x="387" y="686"/>
                    </a:lnTo>
                    <a:lnTo>
                      <a:pt x="395" y="686"/>
                    </a:lnTo>
                    <a:lnTo>
                      <a:pt x="395" y="686"/>
                    </a:lnTo>
                    <a:lnTo>
                      <a:pt x="395" y="702"/>
                    </a:lnTo>
                    <a:lnTo>
                      <a:pt x="395" y="702"/>
                    </a:lnTo>
                    <a:lnTo>
                      <a:pt x="403" y="702"/>
                    </a:lnTo>
                    <a:lnTo>
                      <a:pt x="403" y="702"/>
                    </a:lnTo>
                    <a:lnTo>
                      <a:pt x="403" y="710"/>
                    </a:lnTo>
                    <a:lnTo>
                      <a:pt x="403" y="710"/>
                    </a:lnTo>
                    <a:lnTo>
                      <a:pt x="403" y="710"/>
                    </a:lnTo>
                    <a:lnTo>
                      <a:pt x="403" y="710"/>
                    </a:lnTo>
                    <a:lnTo>
                      <a:pt x="395" y="718"/>
                    </a:lnTo>
                    <a:lnTo>
                      <a:pt x="395" y="718"/>
                    </a:lnTo>
                    <a:lnTo>
                      <a:pt x="395" y="726"/>
                    </a:lnTo>
                    <a:lnTo>
                      <a:pt x="395" y="734"/>
                    </a:lnTo>
                    <a:lnTo>
                      <a:pt x="395" y="734"/>
                    </a:lnTo>
                    <a:lnTo>
                      <a:pt x="395" y="734"/>
                    </a:lnTo>
                    <a:lnTo>
                      <a:pt x="395" y="734"/>
                    </a:lnTo>
                    <a:lnTo>
                      <a:pt x="395" y="742"/>
                    </a:lnTo>
                    <a:lnTo>
                      <a:pt x="395" y="742"/>
                    </a:lnTo>
                    <a:lnTo>
                      <a:pt x="395" y="750"/>
                    </a:lnTo>
                    <a:lnTo>
                      <a:pt x="395" y="750"/>
                    </a:lnTo>
                    <a:lnTo>
                      <a:pt x="403" y="750"/>
                    </a:lnTo>
                    <a:lnTo>
                      <a:pt x="403" y="750"/>
                    </a:lnTo>
                    <a:lnTo>
                      <a:pt x="403" y="758"/>
                    </a:lnTo>
                    <a:lnTo>
                      <a:pt x="403" y="758"/>
                    </a:lnTo>
                    <a:lnTo>
                      <a:pt x="411" y="758"/>
                    </a:lnTo>
                    <a:lnTo>
                      <a:pt x="411" y="758"/>
                    </a:lnTo>
                    <a:lnTo>
                      <a:pt x="411" y="758"/>
                    </a:lnTo>
                    <a:lnTo>
                      <a:pt x="420" y="758"/>
                    </a:lnTo>
                    <a:lnTo>
                      <a:pt x="420" y="758"/>
                    </a:lnTo>
                    <a:lnTo>
                      <a:pt x="420" y="766"/>
                    </a:lnTo>
                    <a:lnTo>
                      <a:pt x="420" y="766"/>
                    </a:lnTo>
                    <a:lnTo>
                      <a:pt x="428" y="766"/>
                    </a:lnTo>
                    <a:lnTo>
                      <a:pt x="428" y="766"/>
                    </a:lnTo>
                    <a:lnTo>
                      <a:pt x="428" y="766"/>
                    </a:lnTo>
                    <a:lnTo>
                      <a:pt x="428" y="766"/>
                    </a:lnTo>
                    <a:lnTo>
                      <a:pt x="436" y="766"/>
                    </a:lnTo>
                    <a:lnTo>
                      <a:pt x="436" y="766"/>
                    </a:lnTo>
                    <a:lnTo>
                      <a:pt x="444" y="766"/>
                    </a:lnTo>
                    <a:lnTo>
                      <a:pt x="452" y="766"/>
                    </a:lnTo>
                    <a:lnTo>
                      <a:pt x="452" y="766"/>
                    </a:lnTo>
                    <a:lnTo>
                      <a:pt x="460" y="775"/>
                    </a:lnTo>
                    <a:lnTo>
                      <a:pt x="452" y="775"/>
                    </a:lnTo>
                    <a:lnTo>
                      <a:pt x="460" y="775"/>
                    </a:lnTo>
                    <a:lnTo>
                      <a:pt x="460" y="775"/>
                    </a:lnTo>
                    <a:lnTo>
                      <a:pt x="460" y="775"/>
                    </a:lnTo>
                    <a:lnTo>
                      <a:pt x="460" y="775"/>
                    </a:lnTo>
                    <a:lnTo>
                      <a:pt x="468" y="775"/>
                    </a:lnTo>
                    <a:lnTo>
                      <a:pt x="476" y="775"/>
                    </a:lnTo>
                    <a:lnTo>
                      <a:pt x="476" y="775"/>
                    </a:lnTo>
                    <a:lnTo>
                      <a:pt x="476" y="775"/>
                    </a:lnTo>
                    <a:lnTo>
                      <a:pt x="476" y="775"/>
                    </a:lnTo>
                    <a:lnTo>
                      <a:pt x="492" y="775"/>
                    </a:lnTo>
                    <a:lnTo>
                      <a:pt x="500" y="775"/>
                    </a:lnTo>
                    <a:lnTo>
                      <a:pt x="500" y="775"/>
                    </a:lnTo>
                    <a:lnTo>
                      <a:pt x="500" y="775"/>
                    </a:lnTo>
                    <a:lnTo>
                      <a:pt x="508" y="775"/>
                    </a:lnTo>
                    <a:lnTo>
                      <a:pt x="508" y="775"/>
                    </a:lnTo>
                    <a:lnTo>
                      <a:pt x="508" y="775"/>
                    </a:lnTo>
                    <a:lnTo>
                      <a:pt x="508" y="775"/>
                    </a:lnTo>
                    <a:lnTo>
                      <a:pt x="516" y="775"/>
                    </a:lnTo>
                    <a:lnTo>
                      <a:pt x="516" y="775"/>
                    </a:lnTo>
                    <a:lnTo>
                      <a:pt x="516" y="775"/>
                    </a:lnTo>
                    <a:lnTo>
                      <a:pt x="524" y="775"/>
                    </a:lnTo>
                    <a:lnTo>
                      <a:pt x="524" y="775"/>
                    </a:lnTo>
                    <a:lnTo>
                      <a:pt x="524" y="775"/>
                    </a:lnTo>
                    <a:lnTo>
                      <a:pt x="524" y="775"/>
                    </a:lnTo>
                    <a:lnTo>
                      <a:pt x="524" y="775"/>
                    </a:lnTo>
                    <a:lnTo>
                      <a:pt x="540" y="766"/>
                    </a:lnTo>
                    <a:lnTo>
                      <a:pt x="557" y="766"/>
                    </a:lnTo>
                    <a:lnTo>
                      <a:pt x="557" y="766"/>
                    </a:lnTo>
                    <a:lnTo>
                      <a:pt x="557" y="766"/>
                    </a:lnTo>
                    <a:lnTo>
                      <a:pt x="557" y="766"/>
                    </a:lnTo>
                    <a:lnTo>
                      <a:pt x="557" y="766"/>
                    </a:lnTo>
                    <a:lnTo>
                      <a:pt x="565" y="758"/>
                    </a:lnTo>
                    <a:lnTo>
                      <a:pt x="565" y="758"/>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9" y="742"/>
                    </a:lnTo>
                    <a:lnTo>
                      <a:pt x="589" y="742"/>
                    </a:lnTo>
                    <a:lnTo>
                      <a:pt x="597" y="742"/>
                    </a:lnTo>
                    <a:lnTo>
                      <a:pt x="597" y="742"/>
                    </a:lnTo>
                    <a:lnTo>
                      <a:pt x="597" y="742"/>
                    </a:lnTo>
                    <a:lnTo>
                      <a:pt x="613" y="742"/>
                    </a:lnTo>
                    <a:lnTo>
                      <a:pt x="621" y="742"/>
                    </a:lnTo>
                    <a:lnTo>
                      <a:pt x="621" y="742"/>
                    </a:lnTo>
                    <a:lnTo>
                      <a:pt x="621" y="742"/>
                    </a:lnTo>
                    <a:lnTo>
                      <a:pt x="621" y="742"/>
                    </a:lnTo>
                    <a:lnTo>
                      <a:pt x="621" y="742"/>
                    </a:lnTo>
                    <a:lnTo>
                      <a:pt x="637" y="742"/>
                    </a:lnTo>
                    <a:lnTo>
                      <a:pt x="637" y="742"/>
                    </a:lnTo>
                    <a:lnTo>
                      <a:pt x="653" y="742"/>
                    </a:lnTo>
                    <a:lnTo>
                      <a:pt x="653" y="742"/>
                    </a:lnTo>
                    <a:lnTo>
                      <a:pt x="653" y="742"/>
                    </a:lnTo>
                    <a:lnTo>
                      <a:pt x="653" y="742"/>
                    </a:lnTo>
                    <a:lnTo>
                      <a:pt x="661" y="742"/>
                    </a:lnTo>
                    <a:lnTo>
                      <a:pt x="661" y="742"/>
                    </a:lnTo>
                    <a:lnTo>
                      <a:pt x="669" y="742"/>
                    </a:lnTo>
                    <a:lnTo>
                      <a:pt x="669" y="742"/>
                    </a:lnTo>
                    <a:lnTo>
                      <a:pt x="677" y="742"/>
                    </a:lnTo>
                    <a:lnTo>
                      <a:pt x="677" y="742"/>
                    </a:lnTo>
                    <a:lnTo>
                      <a:pt x="677" y="742"/>
                    </a:lnTo>
                    <a:lnTo>
                      <a:pt x="677" y="742"/>
                    </a:lnTo>
                    <a:lnTo>
                      <a:pt x="685" y="742"/>
                    </a:lnTo>
                    <a:lnTo>
                      <a:pt x="685" y="742"/>
                    </a:lnTo>
                    <a:lnTo>
                      <a:pt x="685" y="742"/>
                    </a:lnTo>
                    <a:lnTo>
                      <a:pt x="694" y="742"/>
                    </a:lnTo>
                    <a:lnTo>
                      <a:pt x="702" y="742"/>
                    </a:lnTo>
                    <a:lnTo>
                      <a:pt x="702" y="742"/>
                    </a:lnTo>
                    <a:lnTo>
                      <a:pt x="702" y="742"/>
                    </a:lnTo>
                    <a:lnTo>
                      <a:pt x="702" y="742"/>
                    </a:lnTo>
                    <a:lnTo>
                      <a:pt x="702" y="750"/>
                    </a:lnTo>
                    <a:lnTo>
                      <a:pt x="718" y="750"/>
                    </a:lnTo>
                    <a:lnTo>
                      <a:pt x="718" y="750"/>
                    </a:lnTo>
                    <a:lnTo>
                      <a:pt x="718" y="750"/>
                    </a:lnTo>
                    <a:lnTo>
                      <a:pt x="726" y="758"/>
                    </a:lnTo>
                    <a:lnTo>
                      <a:pt x="726" y="758"/>
                    </a:lnTo>
                    <a:lnTo>
                      <a:pt x="726" y="766"/>
                    </a:lnTo>
                    <a:lnTo>
                      <a:pt x="726" y="766"/>
                    </a:lnTo>
                    <a:lnTo>
                      <a:pt x="726" y="766"/>
                    </a:lnTo>
                    <a:lnTo>
                      <a:pt x="726" y="766"/>
                    </a:lnTo>
                    <a:lnTo>
                      <a:pt x="734" y="766"/>
                    </a:lnTo>
                    <a:lnTo>
                      <a:pt x="734" y="766"/>
                    </a:lnTo>
                    <a:lnTo>
                      <a:pt x="734" y="766"/>
                    </a:lnTo>
                    <a:lnTo>
                      <a:pt x="734" y="766"/>
                    </a:lnTo>
                    <a:lnTo>
                      <a:pt x="742" y="758"/>
                    </a:lnTo>
                    <a:lnTo>
                      <a:pt x="750" y="758"/>
                    </a:lnTo>
                    <a:lnTo>
                      <a:pt x="750" y="758"/>
                    </a:lnTo>
                    <a:lnTo>
                      <a:pt x="750" y="758"/>
                    </a:lnTo>
                    <a:lnTo>
                      <a:pt x="750" y="758"/>
                    </a:lnTo>
                    <a:lnTo>
                      <a:pt x="758" y="758"/>
                    </a:lnTo>
                    <a:lnTo>
                      <a:pt x="758" y="758"/>
                    </a:lnTo>
                    <a:lnTo>
                      <a:pt x="766" y="750"/>
                    </a:lnTo>
                    <a:lnTo>
                      <a:pt x="758" y="750"/>
                    </a:lnTo>
                    <a:lnTo>
                      <a:pt x="75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1" name="Freeform 3097"/>
              <p:cNvSpPr>
                <a:spLocks/>
              </p:cNvSpPr>
              <p:nvPr/>
            </p:nvSpPr>
            <p:spPr bwMode="auto">
              <a:xfrm>
                <a:off x="3029" y="655"/>
                <a:ext cx="48" cy="48"/>
              </a:xfrm>
              <a:custGeom>
                <a:avLst/>
                <a:gdLst/>
                <a:ahLst/>
                <a:cxnLst>
                  <a:cxn ang="0">
                    <a:pos x="24" y="16"/>
                  </a:cxn>
                  <a:cxn ang="0">
                    <a:pos x="24" y="24"/>
                  </a:cxn>
                  <a:cxn ang="0">
                    <a:pos x="32" y="24"/>
                  </a:cxn>
                  <a:cxn ang="0">
                    <a:pos x="32" y="24"/>
                  </a:cxn>
                  <a:cxn ang="0">
                    <a:pos x="32" y="24"/>
                  </a:cxn>
                  <a:cxn ang="0">
                    <a:pos x="24" y="24"/>
                  </a:cxn>
                  <a:cxn ang="0">
                    <a:pos x="24" y="16"/>
                  </a:cxn>
                  <a:cxn ang="0">
                    <a:pos x="16" y="24"/>
                  </a:cxn>
                  <a:cxn ang="0">
                    <a:pos x="16" y="24"/>
                  </a:cxn>
                  <a:cxn ang="0">
                    <a:pos x="24" y="24"/>
                  </a:cxn>
                  <a:cxn ang="0">
                    <a:pos x="24" y="24"/>
                  </a:cxn>
                  <a:cxn ang="0">
                    <a:pos x="32" y="24"/>
                  </a:cxn>
                  <a:cxn ang="0">
                    <a:pos x="32" y="32"/>
                  </a:cxn>
                  <a:cxn ang="0">
                    <a:pos x="32" y="32"/>
                  </a:cxn>
                  <a:cxn ang="0">
                    <a:pos x="40" y="32"/>
                  </a:cxn>
                  <a:cxn ang="0">
                    <a:pos x="40" y="40"/>
                  </a:cxn>
                  <a:cxn ang="0">
                    <a:pos x="48" y="40"/>
                  </a:cxn>
                  <a:cxn ang="0">
                    <a:pos x="48" y="40"/>
                  </a:cxn>
                  <a:cxn ang="0">
                    <a:pos x="48" y="40"/>
                  </a:cxn>
                  <a:cxn ang="0">
                    <a:pos x="40" y="40"/>
                  </a:cxn>
                  <a:cxn ang="0">
                    <a:pos x="40" y="40"/>
                  </a:cxn>
                  <a:cxn ang="0">
                    <a:pos x="40" y="40"/>
                  </a:cxn>
                  <a:cxn ang="0">
                    <a:pos x="32" y="40"/>
                  </a:cxn>
                  <a:cxn ang="0">
                    <a:pos x="32" y="40"/>
                  </a:cxn>
                  <a:cxn ang="0">
                    <a:pos x="24" y="40"/>
                  </a:cxn>
                  <a:cxn ang="0">
                    <a:pos x="32" y="40"/>
                  </a:cxn>
                  <a:cxn ang="0">
                    <a:pos x="32" y="48"/>
                  </a:cxn>
                  <a:cxn ang="0">
                    <a:pos x="24" y="48"/>
                  </a:cxn>
                  <a:cxn ang="0">
                    <a:pos x="24" y="48"/>
                  </a:cxn>
                  <a:cxn ang="0">
                    <a:pos x="16" y="48"/>
                  </a:cxn>
                  <a:cxn ang="0">
                    <a:pos x="8" y="48"/>
                  </a:cxn>
                  <a:cxn ang="0">
                    <a:pos x="8" y="40"/>
                  </a:cxn>
                  <a:cxn ang="0">
                    <a:pos x="8" y="40"/>
                  </a:cxn>
                  <a:cxn ang="0">
                    <a:pos x="8" y="40"/>
                  </a:cxn>
                  <a:cxn ang="0">
                    <a:pos x="8" y="40"/>
                  </a:cxn>
                  <a:cxn ang="0">
                    <a:pos x="8" y="32"/>
                  </a:cxn>
                  <a:cxn ang="0">
                    <a:pos x="16" y="32"/>
                  </a:cxn>
                  <a:cxn ang="0">
                    <a:pos x="16" y="32"/>
                  </a:cxn>
                  <a:cxn ang="0">
                    <a:pos x="16" y="32"/>
                  </a:cxn>
                  <a:cxn ang="0">
                    <a:pos x="8" y="32"/>
                  </a:cxn>
                  <a:cxn ang="0">
                    <a:pos x="0" y="24"/>
                  </a:cxn>
                  <a:cxn ang="0">
                    <a:pos x="8" y="24"/>
                  </a:cxn>
                  <a:cxn ang="0">
                    <a:pos x="8" y="16"/>
                  </a:cxn>
                  <a:cxn ang="0">
                    <a:pos x="8" y="16"/>
                  </a:cxn>
                  <a:cxn ang="0">
                    <a:pos x="8" y="16"/>
                  </a:cxn>
                  <a:cxn ang="0">
                    <a:pos x="0" y="16"/>
                  </a:cxn>
                  <a:cxn ang="0">
                    <a:pos x="0" y="8"/>
                  </a:cxn>
                  <a:cxn ang="0">
                    <a:pos x="0" y="8"/>
                  </a:cxn>
                  <a:cxn ang="0">
                    <a:pos x="0" y="8"/>
                  </a:cxn>
                  <a:cxn ang="0">
                    <a:pos x="0" y="0"/>
                  </a:cxn>
                  <a:cxn ang="0">
                    <a:pos x="0" y="0"/>
                  </a:cxn>
                  <a:cxn ang="0">
                    <a:pos x="8" y="8"/>
                  </a:cxn>
                  <a:cxn ang="0">
                    <a:pos x="8" y="8"/>
                  </a:cxn>
                  <a:cxn ang="0">
                    <a:pos x="16" y="8"/>
                  </a:cxn>
                  <a:cxn ang="0">
                    <a:pos x="24" y="16"/>
                  </a:cxn>
                  <a:cxn ang="0">
                    <a:pos x="24" y="16"/>
                  </a:cxn>
                  <a:cxn ang="0">
                    <a:pos x="32" y="24"/>
                  </a:cxn>
                  <a:cxn ang="0">
                    <a:pos x="24" y="16"/>
                  </a:cxn>
                </a:cxnLst>
                <a:rect l="0" t="0" r="r" b="b"/>
                <a:pathLst>
                  <a:path w="48" h="48">
                    <a:moveTo>
                      <a:pt x="24" y="16"/>
                    </a:moveTo>
                    <a:lnTo>
                      <a:pt x="24" y="16"/>
                    </a:lnTo>
                    <a:lnTo>
                      <a:pt x="24" y="16"/>
                    </a:lnTo>
                    <a:lnTo>
                      <a:pt x="24" y="24"/>
                    </a:lnTo>
                    <a:lnTo>
                      <a:pt x="32" y="24"/>
                    </a:lnTo>
                    <a:lnTo>
                      <a:pt x="32" y="24"/>
                    </a:lnTo>
                    <a:lnTo>
                      <a:pt x="32" y="24"/>
                    </a:lnTo>
                    <a:lnTo>
                      <a:pt x="32" y="24"/>
                    </a:lnTo>
                    <a:lnTo>
                      <a:pt x="32" y="24"/>
                    </a:lnTo>
                    <a:lnTo>
                      <a:pt x="32" y="24"/>
                    </a:lnTo>
                    <a:lnTo>
                      <a:pt x="24" y="24"/>
                    </a:lnTo>
                    <a:lnTo>
                      <a:pt x="24" y="24"/>
                    </a:lnTo>
                    <a:lnTo>
                      <a:pt x="24" y="24"/>
                    </a:lnTo>
                    <a:lnTo>
                      <a:pt x="24" y="16"/>
                    </a:lnTo>
                    <a:lnTo>
                      <a:pt x="24" y="24"/>
                    </a:lnTo>
                    <a:lnTo>
                      <a:pt x="16" y="24"/>
                    </a:lnTo>
                    <a:lnTo>
                      <a:pt x="16" y="24"/>
                    </a:lnTo>
                    <a:lnTo>
                      <a:pt x="16" y="24"/>
                    </a:lnTo>
                    <a:lnTo>
                      <a:pt x="16" y="24"/>
                    </a:lnTo>
                    <a:lnTo>
                      <a:pt x="24" y="24"/>
                    </a:lnTo>
                    <a:lnTo>
                      <a:pt x="24" y="24"/>
                    </a:lnTo>
                    <a:lnTo>
                      <a:pt x="24" y="24"/>
                    </a:lnTo>
                    <a:lnTo>
                      <a:pt x="24" y="24"/>
                    </a:lnTo>
                    <a:lnTo>
                      <a:pt x="32" y="24"/>
                    </a:lnTo>
                    <a:lnTo>
                      <a:pt x="32" y="32"/>
                    </a:lnTo>
                    <a:lnTo>
                      <a:pt x="32" y="32"/>
                    </a:lnTo>
                    <a:lnTo>
                      <a:pt x="32" y="32"/>
                    </a:lnTo>
                    <a:lnTo>
                      <a:pt x="32" y="32"/>
                    </a:lnTo>
                    <a:lnTo>
                      <a:pt x="40" y="32"/>
                    </a:lnTo>
                    <a:lnTo>
                      <a:pt x="40" y="32"/>
                    </a:lnTo>
                    <a:lnTo>
                      <a:pt x="40" y="32"/>
                    </a:lnTo>
                    <a:lnTo>
                      <a:pt x="40"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24" y="40"/>
                    </a:lnTo>
                    <a:lnTo>
                      <a:pt x="24" y="40"/>
                    </a:lnTo>
                    <a:lnTo>
                      <a:pt x="32" y="40"/>
                    </a:lnTo>
                    <a:lnTo>
                      <a:pt x="32" y="48"/>
                    </a:lnTo>
                    <a:lnTo>
                      <a:pt x="32" y="48"/>
                    </a:lnTo>
                    <a:lnTo>
                      <a:pt x="32" y="48"/>
                    </a:lnTo>
                    <a:lnTo>
                      <a:pt x="24" y="48"/>
                    </a:lnTo>
                    <a:lnTo>
                      <a:pt x="24" y="48"/>
                    </a:lnTo>
                    <a:lnTo>
                      <a:pt x="24" y="48"/>
                    </a:lnTo>
                    <a:lnTo>
                      <a:pt x="24" y="48"/>
                    </a:lnTo>
                    <a:lnTo>
                      <a:pt x="16" y="48"/>
                    </a:lnTo>
                    <a:lnTo>
                      <a:pt x="16" y="48"/>
                    </a:lnTo>
                    <a:lnTo>
                      <a:pt x="8" y="48"/>
                    </a:lnTo>
                    <a:lnTo>
                      <a:pt x="8" y="48"/>
                    </a:lnTo>
                    <a:lnTo>
                      <a:pt x="8" y="40"/>
                    </a:lnTo>
                    <a:lnTo>
                      <a:pt x="8" y="40"/>
                    </a:lnTo>
                    <a:lnTo>
                      <a:pt x="8" y="40"/>
                    </a:lnTo>
                    <a:lnTo>
                      <a:pt x="8" y="40"/>
                    </a:lnTo>
                    <a:lnTo>
                      <a:pt x="8" y="40"/>
                    </a:lnTo>
                    <a:lnTo>
                      <a:pt x="8" y="40"/>
                    </a:lnTo>
                    <a:lnTo>
                      <a:pt x="8" y="40"/>
                    </a:lnTo>
                    <a:lnTo>
                      <a:pt x="8" y="40"/>
                    </a:lnTo>
                    <a:lnTo>
                      <a:pt x="8" y="32"/>
                    </a:lnTo>
                    <a:lnTo>
                      <a:pt x="8" y="32"/>
                    </a:lnTo>
                    <a:lnTo>
                      <a:pt x="16" y="32"/>
                    </a:lnTo>
                    <a:lnTo>
                      <a:pt x="16" y="32"/>
                    </a:lnTo>
                    <a:lnTo>
                      <a:pt x="16" y="32"/>
                    </a:lnTo>
                    <a:lnTo>
                      <a:pt x="16" y="32"/>
                    </a:lnTo>
                    <a:lnTo>
                      <a:pt x="16" y="32"/>
                    </a:lnTo>
                    <a:lnTo>
                      <a:pt x="8" y="32"/>
                    </a:lnTo>
                    <a:lnTo>
                      <a:pt x="8" y="32"/>
                    </a:lnTo>
                    <a:lnTo>
                      <a:pt x="8" y="32"/>
                    </a:lnTo>
                    <a:lnTo>
                      <a:pt x="0" y="24"/>
                    </a:lnTo>
                    <a:lnTo>
                      <a:pt x="0" y="24"/>
                    </a:lnTo>
                    <a:lnTo>
                      <a:pt x="8" y="24"/>
                    </a:lnTo>
                    <a:lnTo>
                      <a:pt x="8" y="24"/>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0" y="0"/>
                    </a:lnTo>
                    <a:lnTo>
                      <a:pt x="8" y="8"/>
                    </a:lnTo>
                    <a:lnTo>
                      <a:pt x="8" y="8"/>
                    </a:lnTo>
                    <a:lnTo>
                      <a:pt x="8" y="8"/>
                    </a:lnTo>
                    <a:lnTo>
                      <a:pt x="8" y="8"/>
                    </a:lnTo>
                    <a:lnTo>
                      <a:pt x="16" y="8"/>
                    </a:lnTo>
                    <a:lnTo>
                      <a:pt x="16" y="16"/>
                    </a:lnTo>
                    <a:lnTo>
                      <a:pt x="24" y="16"/>
                    </a:lnTo>
                    <a:lnTo>
                      <a:pt x="24" y="16"/>
                    </a:lnTo>
                    <a:lnTo>
                      <a:pt x="24" y="16"/>
                    </a:lnTo>
                    <a:lnTo>
                      <a:pt x="32" y="24"/>
                    </a:lnTo>
                    <a:lnTo>
                      <a:pt x="32" y="24"/>
                    </a:lnTo>
                    <a:lnTo>
                      <a:pt x="32" y="24"/>
                    </a:lnTo>
                    <a:lnTo>
                      <a:pt x="24"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2" name="Freeform 3098"/>
              <p:cNvSpPr>
                <a:spLocks noEditPoints="1"/>
              </p:cNvSpPr>
              <p:nvPr/>
            </p:nvSpPr>
            <p:spPr bwMode="auto">
              <a:xfrm>
                <a:off x="3029" y="655"/>
                <a:ext cx="48" cy="56"/>
              </a:xfrm>
              <a:custGeom>
                <a:avLst/>
                <a:gdLst/>
                <a:ahLst/>
                <a:cxnLst>
                  <a:cxn ang="0">
                    <a:pos x="24" y="24"/>
                  </a:cxn>
                  <a:cxn ang="0">
                    <a:pos x="32" y="24"/>
                  </a:cxn>
                  <a:cxn ang="0">
                    <a:pos x="24" y="24"/>
                  </a:cxn>
                  <a:cxn ang="0">
                    <a:pos x="24" y="24"/>
                  </a:cxn>
                  <a:cxn ang="0">
                    <a:pos x="24" y="24"/>
                  </a:cxn>
                  <a:cxn ang="0">
                    <a:pos x="24" y="24"/>
                  </a:cxn>
                  <a:cxn ang="0">
                    <a:pos x="32" y="32"/>
                  </a:cxn>
                  <a:cxn ang="0">
                    <a:pos x="40" y="32"/>
                  </a:cxn>
                  <a:cxn ang="0">
                    <a:pos x="48" y="40"/>
                  </a:cxn>
                  <a:cxn ang="0">
                    <a:pos x="48" y="40"/>
                  </a:cxn>
                  <a:cxn ang="0">
                    <a:pos x="40" y="40"/>
                  </a:cxn>
                  <a:cxn ang="0">
                    <a:pos x="32" y="40"/>
                  </a:cxn>
                  <a:cxn ang="0">
                    <a:pos x="32" y="40"/>
                  </a:cxn>
                  <a:cxn ang="0">
                    <a:pos x="32" y="40"/>
                  </a:cxn>
                  <a:cxn ang="0">
                    <a:pos x="32" y="48"/>
                  </a:cxn>
                  <a:cxn ang="0">
                    <a:pos x="16" y="48"/>
                  </a:cxn>
                  <a:cxn ang="0">
                    <a:pos x="8" y="40"/>
                  </a:cxn>
                  <a:cxn ang="0">
                    <a:pos x="8" y="40"/>
                  </a:cxn>
                  <a:cxn ang="0">
                    <a:pos x="8" y="40"/>
                  </a:cxn>
                  <a:cxn ang="0">
                    <a:pos x="16" y="32"/>
                  </a:cxn>
                  <a:cxn ang="0">
                    <a:pos x="16" y="32"/>
                  </a:cxn>
                  <a:cxn ang="0">
                    <a:pos x="0" y="24"/>
                  </a:cxn>
                  <a:cxn ang="0">
                    <a:pos x="8" y="24"/>
                  </a:cxn>
                  <a:cxn ang="0">
                    <a:pos x="8" y="16"/>
                  </a:cxn>
                  <a:cxn ang="0">
                    <a:pos x="0" y="8"/>
                  </a:cxn>
                  <a:cxn ang="0">
                    <a:pos x="0" y="8"/>
                  </a:cxn>
                  <a:cxn ang="0">
                    <a:pos x="0" y="0"/>
                  </a:cxn>
                  <a:cxn ang="0">
                    <a:pos x="0" y="0"/>
                  </a:cxn>
                  <a:cxn ang="0">
                    <a:pos x="8" y="8"/>
                  </a:cxn>
                  <a:cxn ang="0">
                    <a:pos x="16" y="16"/>
                  </a:cxn>
                  <a:cxn ang="0">
                    <a:pos x="32" y="24"/>
                  </a:cxn>
                  <a:cxn ang="0">
                    <a:pos x="32" y="24"/>
                  </a:cxn>
                  <a:cxn ang="0">
                    <a:pos x="24" y="16"/>
                  </a:cxn>
                  <a:cxn ang="0">
                    <a:pos x="16" y="8"/>
                  </a:cxn>
                  <a:cxn ang="0">
                    <a:pos x="8" y="8"/>
                  </a:cxn>
                  <a:cxn ang="0">
                    <a:pos x="0" y="0"/>
                  </a:cxn>
                  <a:cxn ang="0">
                    <a:pos x="0" y="8"/>
                  </a:cxn>
                  <a:cxn ang="0">
                    <a:pos x="0" y="8"/>
                  </a:cxn>
                  <a:cxn ang="0">
                    <a:pos x="8" y="16"/>
                  </a:cxn>
                  <a:cxn ang="0">
                    <a:pos x="8" y="16"/>
                  </a:cxn>
                  <a:cxn ang="0">
                    <a:pos x="8" y="24"/>
                  </a:cxn>
                  <a:cxn ang="0">
                    <a:pos x="8" y="32"/>
                  </a:cxn>
                  <a:cxn ang="0">
                    <a:pos x="16" y="32"/>
                  </a:cxn>
                  <a:cxn ang="0">
                    <a:pos x="8" y="32"/>
                  </a:cxn>
                  <a:cxn ang="0">
                    <a:pos x="8" y="40"/>
                  </a:cxn>
                  <a:cxn ang="0">
                    <a:pos x="8" y="40"/>
                  </a:cxn>
                  <a:cxn ang="0">
                    <a:pos x="8" y="48"/>
                  </a:cxn>
                  <a:cxn ang="0">
                    <a:pos x="24" y="48"/>
                  </a:cxn>
                  <a:cxn ang="0">
                    <a:pos x="32" y="48"/>
                  </a:cxn>
                  <a:cxn ang="0">
                    <a:pos x="24" y="40"/>
                  </a:cxn>
                  <a:cxn ang="0">
                    <a:pos x="32" y="40"/>
                  </a:cxn>
                  <a:cxn ang="0">
                    <a:pos x="40" y="40"/>
                  </a:cxn>
                  <a:cxn ang="0">
                    <a:pos x="40" y="40"/>
                  </a:cxn>
                  <a:cxn ang="0">
                    <a:pos x="48" y="40"/>
                  </a:cxn>
                  <a:cxn ang="0">
                    <a:pos x="40" y="40"/>
                  </a:cxn>
                  <a:cxn ang="0">
                    <a:pos x="32" y="32"/>
                  </a:cxn>
                  <a:cxn ang="0">
                    <a:pos x="32" y="24"/>
                  </a:cxn>
                  <a:cxn ang="0">
                    <a:pos x="24" y="24"/>
                  </a:cxn>
                  <a:cxn ang="0">
                    <a:pos x="16" y="24"/>
                  </a:cxn>
                  <a:cxn ang="0">
                    <a:pos x="24" y="16"/>
                  </a:cxn>
                  <a:cxn ang="0">
                    <a:pos x="32" y="24"/>
                  </a:cxn>
                  <a:cxn ang="0">
                    <a:pos x="32" y="24"/>
                  </a:cxn>
                  <a:cxn ang="0">
                    <a:pos x="24" y="16"/>
                  </a:cxn>
                </a:cxnLst>
                <a:rect l="0" t="0" r="r" b="b"/>
                <a:pathLst>
                  <a:path w="48" h="56">
                    <a:moveTo>
                      <a:pt x="24" y="16"/>
                    </a:moveTo>
                    <a:lnTo>
                      <a:pt x="24" y="16"/>
                    </a:lnTo>
                    <a:lnTo>
                      <a:pt x="24" y="16"/>
                    </a:lnTo>
                    <a:lnTo>
                      <a:pt x="24" y="16"/>
                    </a:lnTo>
                    <a:lnTo>
                      <a:pt x="24" y="16"/>
                    </a:lnTo>
                    <a:lnTo>
                      <a:pt x="24" y="16"/>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16"/>
                    </a:lnTo>
                    <a:lnTo>
                      <a:pt x="24" y="24"/>
                    </a:lnTo>
                    <a:lnTo>
                      <a:pt x="24"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40"/>
                    </a:lnTo>
                    <a:lnTo>
                      <a:pt x="32" y="40"/>
                    </a:lnTo>
                    <a:lnTo>
                      <a:pt x="32" y="40"/>
                    </a:lnTo>
                    <a:lnTo>
                      <a:pt x="24" y="40"/>
                    </a:lnTo>
                    <a:lnTo>
                      <a:pt x="24" y="40"/>
                    </a:lnTo>
                    <a:lnTo>
                      <a:pt x="24" y="40"/>
                    </a:lnTo>
                    <a:lnTo>
                      <a:pt x="24" y="40"/>
                    </a:lnTo>
                    <a:lnTo>
                      <a:pt x="32" y="40"/>
                    </a:lnTo>
                    <a:lnTo>
                      <a:pt x="32" y="40"/>
                    </a:lnTo>
                    <a:lnTo>
                      <a:pt x="32" y="48"/>
                    </a:lnTo>
                    <a:lnTo>
                      <a:pt x="32" y="48"/>
                    </a:lnTo>
                    <a:lnTo>
                      <a:pt x="32" y="48"/>
                    </a:lnTo>
                    <a:lnTo>
                      <a:pt x="32" y="48"/>
                    </a:lnTo>
                    <a:lnTo>
                      <a:pt x="32" y="48"/>
                    </a:lnTo>
                    <a:lnTo>
                      <a:pt x="32" y="48"/>
                    </a:lnTo>
                    <a:lnTo>
                      <a:pt x="32" y="48"/>
                    </a:lnTo>
                    <a:lnTo>
                      <a:pt x="24" y="48"/>
                    </a:lnTo>
                    <a:lnTo>
                      <a:pt x="24" y="48"/>
                    </a:lnTo>
                    <a:lnTo>
                      <a:pt x="24" y="56"/>
                    </a:lnTo>
                    <a:lnTo>
                      <a:pt x="24" y="56"/>
                    </a:lnTo>
                    <a:lnTo>
                      <a:pt x="24" y="48"/>
                    </a:lnTo>
                    <a:lnTo>
                      <a:pt x="16" y="48"/>
                    </a:lnTo>
                    <a:lnTo>
                      <a:pt x="16" y="48"/>
                    </a:lnTo>
                    <a:lnTo>
                      <a:pt x="16"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0" y="24"/>
                    </a:lnTo>
                    <a:lnTo>
                      <a:pt x="0" y="24"/>
                    </a:lnTo>
                    <a:lnTo>
                      <a:pt x="0" y="24"/>
                    </a:lnTo>
                    <a:lnTo>
                      <a:pt x="0"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24" y="8"/>
                    </a:lnTo>
                    <a:lnTo>
                      <a:pt x="24" y="16"/>
                    </a:lnTo>
                    <a:lnTo>
                      <a:pt x="24" y="16"/>
                    </a:lnTo>
                    <a:lnTo>
                      <a:pt x="24" y="16"/>
                    </a:lnTo>
                    <a:lnTo>
                      <a:pt x="24" y="16"/>
                    </a:lnTo>
                    <a:lnTo>
                      <a:pt x="24" y="16"/>
                    </a:lnTo>
                    <a:lnTo>
                      <a:pt x="32" y="24"/>
                    </a:lnTo>
                    <a:lnTo>
                      <a:pt x="32" y="24"/>
                    </a:lnTo>
                    <a:lnTo>
                      <a:pt x="32" y="24"/>
                    </a:lnTo>
                    <a:lnTo>
                      <a:pt x="32" y="24"/>
                    </a:lnTo>
                    <a:lnTo>
                      <a:pt x="32" y="24"/>
                    </a:lnTo>
                    <a:lnTo>
                      <a:pt x="32" y="24"/>
                    </a:lnTo>
                    <a:lnTo>
                      <a:pt x="24" y="16"/>
                    </a:lnTo>
                    <a:close/>
                    <a:moveTo>
                      <a:pt x="32" y="24"/>
                    </a:moveTo>
                    <a:lnTo>
                      <a:pt x="32" y="24"/>
                    </a:lnTo>
                    <a:lnTo>
                      <a:pt x="32" y="24"/>
                    </a:lnTo>
                    <a:lnTo>
                      <a:pt x="32" y="24"/>
                    </a:lnTo>
                    <a:lnTo>
                      <a:pt x="32" y="24"/>
                    </a:lnTo>
                    <a:lnTo>
                      <a:pt x="24" y="16"/>
                    </a:lnTo>
                    <a:lnTo>
                      <a:pt x="24" y="16"/>
                    </a:lnTo>
                    <a:lnTo>
                      <a:pt x="24" y="16"/>
                    </a:lnTo>
                    <a:lnTo>
                      <a:pt x="24" y="16"/>
                    </a:lnTo>
                    <a:lnTo>
                      <a:pt x="16" y="16"/>
                    </a:lnTo>
                    <a:lnTo>
                      <a:pt x="24" y="16"/>
                    </a:lnTo>
                    <a:lnTo>
                      <a:pt x="16"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16" y="32"/>
                    </a:lnTo>
                    <a:lnTo>
                      <a:pt x="16" y="32"/>
                    </a:lnTo>
                    <a:lnTo>
                      <a:pt x="16" y="32"/>
                    </a:lnTo>
                    <a:lnTo>
                      <a:pt x="16" y="32"/>
                    </a:lnTo>
                    <a:lnTo>
                      <a:pt x="16" y="32"/>
                    </a:lnTo>
                    <a:lnTo>
                      <a:pt x="16" y="40"/>
                    </a:lnTo>
                    <a:lnTo>
                      <a:pt x="16" y="40"/>
                    </a:lnTo>
                    <a:lnTo>
                      <a:pt x="16" y="40"/>
                    </a:lnTo>
                    <a:lnTo>
                      <a:pt x="16" y="32"/>
                    </a:lnTo>
                    <a:lnTo>
                      <a:pt x="16"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16" y="48"/>
                    </a:lnTo>
                    <a:lnTo>
                      <a:pt x="16" y="48"/>
                    </a:lnTo>
                    <a:lnTo>
                      <a:pt x="16"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0"/>
                    </a:lnTo>
                    <a:lnTo>
                      <a:pt x="32" y="40"/>
                    </a:lnTo>
                    <a:lnTo>
                      <a:pt x="24" y="40"/>
                    </a:lnTo>
                    <a:lnTo>
                      <a:pt x="24" y="40"/>
                    </a:lnTo>
                    <a:lnTo>
                      <a:pt x="24" y="40"/>
                    </a:lnTo>
                    <a:lnTo>
                      <a:pt x="24" y="40"/>
                    </a:lnTo>
                    <a:lnTo>
                      <a:pt x="24" y="40"/>
                    </a:lnTo>
                    <a:lnTo>
                      <a:pt x="32" y="40"/>
                    </a:lnTo>
                    <a:lnTo>
                      <a:pt x="32" y="40"/>
                    </a:lnTo>
                    <a:lnTo>
                      <a:pt x="32" y="40"/>
                    </a:lnTo>
                    <a:lnTo>
                      <a:pt x="32" y="40"/>
                    </a:lnTo>
                    <a:lnTo>
                      <a:pt x="32" y="40"/>
                    </a:lnTo>
                    <a:lnTo>
                      <a:pt x="32" y="40"/>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24"/>
                    </a:lnTo>
                    <a:lnTo>
                      <a:pt x="32"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16"/>
                    </a:lnTo>
                    <a:lnTo>
                      <a:pt x="24" y="16"/>
                    </a:lnTo>
                    <a:lnTo>
                      <a:pt x="24" y="16"/>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16"/>
                    </a:lnTo>
                    <a:lnTo>
                      <a:pt x="24" y="16"/>
                    </a:lnTo>
                    <a:lnTo>
                      <a:pt x="24" y="16"/>
                    </a:lnTo>
                    <a:lnTo>
                      <a:pt x="24" y="16"/>
                    </a:lnTo>
                    <a:lnTo>
                      <a:pt x="24" y="16"/>
                    </a:lnTo>
                    <a:lnTo>
                      <a:pt x="24" y="16"/>
                    </a:lnTo>
                    <a:lnTo>
                      <a:pt x="24" y="16"/>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3" name="Freeform 3099"/>
              <p:cNvSpPr>
                <a:spLocks/>
              </p:cNvSpPr>
              <p:nvPr/>
            </p:nvSpPr>
            <p:spPr bwMode="auto">
              <a:xfrm>
                <a:off x="3061" y="663"/>
                <a:ext cx="8" cy="8"/>
              </a:xfrm>
              <a:custGeom>
                <a:avLst/>
                <a:gdLst/>
                <a:ahLst/>
                <a:cxnLst>
                  <a:cxn ang="0">
                    <a:pos x="0" y="0"/>
                  </a:cxn>
                  <a:cxn ang="0">
                    <a:pos x="0" y="8"/>
                  </a:cxn>
                  <a:cxn ang="0">
                    <a:pos x="8" y="8"/>
                  </a:cxn>
                  <a:cxn ang="0">
                    <a:pos x="8" y="8"/>
                  </a:cxn>
                  <a:cxn ang="0">
                    <a:pos x="8" y="8"/>
                  </a:cxn>
                  <a:cxn ang="0">
                    <a:pos x="0" y="8"/>
                  </a:cxn>
                  <a:cxn ang="0">
                    <a:pos x="0" y="0"/>
                  </a:cxn>
                  <a:cxn ang="0">
                    <a:pos x="0" y="0"/>
                  </a:cxn>
                  <a:cxn ang="0">
                    <a:pos x="0" y="0"/>
                  </a:cxn>
                </a:cxnLst>
                <a:rect l="0" t="0" r="r" b="b"/>
                <a:pathLst>
                  <a:path w="8" h="8">
                    <a:moveTo>
                      <a:pt x="0" y="0"/>
                    </a:moveTo>
                    <a:lnTo>
                      <a:pt x="0" y="8"/>
                    </a:lnTo>
                    <a:lnTo>
                      <a:pt x="8" y="8"/>
                    </a:lnTo>
                    <a:lnTo>
                      <a:pt x="8" y="8"/>
                    </a:lnTo>
                    <a:lnTo>
                      <a:pt x="8" y="8"/>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4" name="Freeform 3100"/>
              <p:cNvSpPr>
                <a:spLocks noEditPoints="1"/>
              </p:cNvSpPr>
              <p:nvPr/>
            </p:nvSpPr>
            <p:spPr bwMode="auto">
              <a:xfrm>
                <a:off x="3061" y="663"/>
                <a:ext cx="8" cy="8"/>
              </a:xfrm>
              <a:custGeom>
                <a:avLst/>
                <a:gdLst/>
                <a:ahLst/>
                <a:cxnLst>
                  <a:cxn ang="0">
                    <a:pos x="0" y="0"/>
                  </a:cxn>
                  <a:cxn ang="0">
                    <a:pos x="0"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0"/>
                  </a:cxn>
                  <a:cxn ang="0">
                    <a:pos x="0" y="0"/>
                  </a:cxn>
                  <a:cxn ang="0">
                    <a:pos x="0" y="0"/>
                  </a:cxn>
                </a:cxnLst>
                <a:rect l="0" t="0" r="r" b="b"/>
                <a:pathLst>
                  <a:path w="8" h="8">
                    <a:moveTo>
                      <a:pt x="0" y="0"/>
                    </a:moveTo>
                    <a:lnTo>
                      <a:pt x="0" y="0"/>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close/>
                    <a:moveTo>
                      <a:pt x="0" y="0"/>
                    </a:moveTo>
                    <a:lnTo>
                      <a:pt x="0" y="0"/>
                    </a:lnTo>
                    <a:lnTo>
                      <a:pt x="0" y="0"/>
                    </a:lnTo>
                    <a:lnTo>
                      <a:pt x="0" y="8"/>
                    </a:lnTo>
                    <a:lnTo>
                      <a:pt x="0" y="8"/>
                    </a:lnTo>
                    <a:lnTo>
                      <a:pt x="8" y="8"/>
                    </a:lnTo>
                    <a:lnTo>
                      <a:pt x="8" y="8"/>
                    </a:lnTo>
                    <a:lnTo>
                      <a:pt x="8" y="8"/>
                    </a:lnTo>
                    <a:lnTo>
                      <a:pt x="8" y="8"/>
                    </a:lnTo>
                    <a:lnTo>
                      <a:pt x="8" y="8"/>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5" name="Freeform 3101"/>
              <p:cNvSpPr>
                <a:spLocks/>
              </p:cNvSpPr>
              <p:nvPr/>
            </p:nvSpPr>
            <p:spPr bwMode="auto">
              <a:xfrm>
                <a:off x="3077" y="671"/>
                <a:ext cx="25" cy="16"/>
              </a:xfrm>
              <a:custGeom>
                <a:avLst/>
                <a:gdLst/>
                <a:ahLst/>
                <a:cxnLst>
                  <a:cxn ang="0">
                    <a:pos x="9" y="8"/>
                  </a:cxn>
                  <a:cxn ang="0">
                    <a:pos x="17" y="8"/>
                  </a:cxn>
                  <a:cxn ang="0">
                    <a:pos x="17" y="8"/>
                  </a:cxn>
                  <a:cxn ang="0">
                    <a:pos x="17" y="0"/>
                  </a:cxn>
                  <a:cxn ang="0">
                    <a:pos x="9" y="0"/>
                  </a:cxn>
                  <a:cxn ang="0">
                    <a:pos x="9" y="0"/>
                  </a:cxn>
                  <a:cxn ang="0">
                    <a:pos x="17" y="0"/>
                  </a:cxn>
                  <a:cxn ang="0">
                    <a:pos x="17" y="0"/>
                  </a:cxn>
                  <a:cxn ang="0">
                    <a:pos x="17" y="0"/>
                  </a:cxn>
                  <a:cxn ang="0">
                    <a:pos x="17" y="0"/>
                  </a:cxn>
                  <a:cxn ang="0">
                    <a:pos x="17" y="0"/>
                  </a:cxn>
                  <a:cxn ang="0">
                    <a:pos x="25" y="0"/>
                  </a:cxn>
                  <a:cxn ang="0">
                    <a:pos x="25" y="0"/>
                  </a:cxn>
                  <a:cxn ang="0">
                    <a:pos x="25" y="8"/>
                  </a:cxn>
                  <a:cxn ang="0">
                    <a:pos x="25" y="8"/>
                  </a:cxn>
                  <a:cxn ang="0">
                    <a:pos x="17" y="0"/>
                  </a:cxn>
                  <a:cxn ang="0">
                    <a:pos x="17" y="8"/>
                  </a:cxn>
                  <a:cxn ang="0">
                    <a:pos x="25" y="8"/>
                  </a:cxn>
                  <a:cxn ang="0">
                    <a:pos x="25" y="8"/>
                  </a:cxn>
                  <a:cxn ang="0">
                    <a:pos x="25" y="8"/>
                  </a:cxn>
                  <a:cxn ang="0">
                    <a:pos x="25" y="8"/>
                  </a:cxn>
                  <a:cxn ang="0">
                    <a:pos x="25" y="8"/>
                  </a:cxn>
                  <a:cxn ang="0">
                    <a:pos x="25" y="8"/>
                  </a:cxn>
                  <a:cxn ang="0">
                    <a:pos x="25" y="16"/>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0"/>
                  </a:cxn>
                  <a:cxn ang="0">
                    <a:pos x="9" y="0"/>
                  </a:cxn>
                  <a:cxn ang="0">
                    <a:pos x="9" y="8"/>
                  </a:cxn>
                  <a:cxn ang="0">
                    <a:pos x="9" y="8"/>
                  </a:cxn>
                </a:cxnLst>
                <a:rect l="0" t="0" r="r" b="b"/>
                <a:pathLst>
                  <a:path w="25" h="16">
                    <a:moveTo>
                      <a:pt x="9" y="8"/>
                    </a:moveTo>
                    <a:lnTo>
                      <a:pt x="17" y="8"/>
                    </a:lnTo>
                    <a:lnTo>
                      <a:pt x="17" y="8"/>
                    </a:lnTo>
                    <a:lnTo>
                      <a:pt x="17" y="0"/>
                    </a:lnTo>
                    <a:lnTo>
                      <a:pt x="9" y="0"/>
                    </a:lnTo>
                    <a:lnTo>
                      <a:pt x="9" y="0"/>
                    </a:lnTo>
                    <a:lnTo>
                      <a:pt x="17" y="0"/>
                    </a:lnTo>
                    <a:lnTo>
                      <a:pt x="17" y="0"/>
                    </a:lnTo>
                    <a:lnTo>
                      <a:pt x="17" y="0"/>
                    </a:lnTo>
                    <a:lnTo>
                      <a:pt x="17" y="0"/>
                    </a:lnTo>
                    <a:lnTo>
                      <a:pt x="17" y="0"/>
                    </a:lnTo>
                    <a:lnTo>
                      <a:pt x="25" y="0"/>
                    </a:lnTo>
                    <a:lnTo>
                      <a:pt x="25" y="0"/>
                    </a:lnTo>
                    <a:lnTo>
                      <a:pt x="25" y="8"/>
                    </a:lnTo>
                    <a:lnTo>
                      <a:pt x="25" y="8"/>
                    </a:lnTo>
                    <a:lnTo>
                      <a:pt x="17" y="0"/>
                    </a:lnTo>
                    <a:lnTo>
                      <a:pt x="17" y="8"/>
                    </a:lnTo>
                    <a:lnTo>
                      <a:pt x="25" y="8"/>
                    </a:lnTo>
                    <a:lnTo>
                      <a:pt x="25" y="8"/>
                    </a:lnTo>
                    <a:lnTo>
                      <a:pt x="25" y="8"/>
                    </a:lnTo>
                    <a:lnTo>
                      <a:pt x="25" y="8"/>
                    </a:lnTo>
                    <a:lnTo>
                      <a:pt x="25" y="8"/>
                    </a:lnTo>
                    <a:lnTo>
                      <a:pt x="25" y="8"/>
                    </a:lnTo>
                    <a:lnTo>
                      <a:pt x="25" y="16"/>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6" name="Freeform 3102"/>
              <p:cNvSpPr>
                <a:spLocks noEditPoints="1"/>
              </p:cNvSpPr>
              <p:nvPr/>
            </p:nvSpPr>
            <p:spPr bwMode="auto">
              <a:xfrm>
                <a:off x="3077" y="671"/>
                <a:ext cx="25" cy="16"/>
              </a:xfrm>
              <a:custGeom>
                <a:avLst/>
                <a:gdLst/>
                <a:ahLst/>
                <a:cxnLst>
                  <a:cxn ang="0">
                    <a:pos x="9" y="8"/>
                  </a:cxn>
                  <a:cxn ang="0">
                    <a:pos x="9" y="0"/>
                  </a:cxn>
                  <a:cxn ang="0">
                    <a:pos x="9" y="0"/>
                  </a:cxn>
                  <a:cxn ang="0">
                    <a:pos x="17" y="0"/>
                  </a:cxn>
                  <a:cxn ang="0">
                    <a:pos x="17" y="0"/>
                  </a:cxn>
                  <a:cxn ang="0">
                    <a:pos x="17" y="0"/>
                  </a:cxn>
                  <a:cxn ang="0">
                    <a:pos x="17" y="0"/>
                  </a:cxn>
                  <a:cxn ang="0">
                    <a:pos x="25" y="0"/>
                  </a:cxn>
                  <a:cxn ang="0">
                    <a:pos x="25" y="8"/>
                  </a:cxn>
                  <a:cxn ang="0">
                    <a:pos x="17" y="0"/>
                  </a:cxn>
                  <a:cxn ang="0">
                    <a:pos x="17" y="0"/>
                  </a:cxn>
                  <a:cxn ang="0">
                    <a:pos x="25" y="8"/>
                  </a:cxn>
                  <a:cxn ang="0">
                    <a:pos x="25" y="8"/>
                  </a:cxn>
                  <a:cxn ang="0">
                    <a:pos x="25" y="8"/>
                  </a:cxn>
                  <a:cxn ang="0">
                    <a:pos x="25"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0" y="0"/>
                  </a:cxn>
                  <a:cxn ang="0">
                    <a:pos x="9" y="0"/>
                  </a:cxn>
                  <a:cxn ang="0">
                    <a:pos x="9" y="8"/>
                  </a:cxn>
                  <a:cxn ang="0">
                    <a:pos x="9" y="8"/>
                  </a:cxn>
                  <a:cxn ang="0">
                    <a:pos x="0" y="0"/>
                  </a:cxn>
                  <a:cxn ang="0">
                    <a:pos x="0" y="0"/>
                  </a:cxn>
                  <a:cxn ang="0">
                    <a:pos x="9" y="8"/>
                  </a:cxn>
                  <a:cxn ang="0">
                    <a:pos x="9" y="8"/>
                  </a:cxn>
                  <a:cxn ang="0">
                    <a:pos x="9" y="8"/>
                  </a:cxn>
                  <a:cxn ang="0">
                    <a:pos x="9" y="8"/>
                  </a:cxn>
                  <a:cxn ang="0">
                    <a:pos x="9" y="8"/>
                  </a:cxn>
                  <a:cxn ang="0">
                    <a:pos x="9" y="8"/>
                  </a:cxn>
                  <a:cxn ang="0">
                    <a:pos x="9" y="8"/>
                  </a:cxn>
                  <a:cxn ang="0">
                    <a:pos x="17" y="8"/>
                  </a:cxn>
                  <a:cxn ang="0">
                    <a:pos x="17" y="8"/>
                  </a:cxn>
                  <a:cxn ang="0">
                    <a:pos x="25" y="8"/>
                  </a:cxn>
                  <a:cxn ang="0">
                    <a:pos x="25" y="8"/>
                  </a:cxn>
                  <a:cxn ang="0">
                    <a:pos x="25" y="8"/>
                  </a:cxn>
                  <a:cxn ang="0">
                    <a:pos x="25" y="8"/>
                  </a:cxn>
                  <a:cxn ang="0">
                    <a:pos x="17" y="8"/>
                  </a:cxn>
                  <a:cxn ang="0">
                    <a:pos x="17" y="0"/>
                  </a:cxn>
                  <a:cxn ang="0">
                    <a:pos x="25" y="0"/>
                  </a:cxn>
                  <a:cxn ang="0">
                    <a:pos x="25" y="8"/>
                  </a:cxn>
                  <a:cxn ang="0">
                    <a:pos x="25" y="0"/>
                  </a:cxn>
                  <a:cxn ang="0">
                    <a:pos x="17" y="0"/>
                  </a:cxn>
                  <a:cxn ang="0">
                    <a:pos x="17" y="0"/>
                  </a:cxn>
                  <a:cxn ang="0">
                    <a:pos x="17" y="0"/>
                  </a:cxn>
                  <a:cxn ang="0">
                    <a:pos x="9" y="0"/>
                  </a:cxn>
                  <a:cxn ang="0">
                    <a:pos x="9" y="0"/>
                  </a:cxn>
                  <a:cxn ang="0">
                    <a:pos x="17" y="8"/>
                  </a:cxn>
                  <a:cxn ang="0">
                    <a:pos x="9" y="8"/>
                  </a:cxn>
                </a:cxnLst>
                <a:rect l="0" t="0" r="r" b="b"/>
                <a:pathLst>
                  <a:path w="25" h="16">
                    <a:moveTo>
                      <a:pt x="9" y="8"/>
                    </a:moveTo>
                    <a:lnTo>
                      <a:pt x="17" y="8"/>
                    </a:lnTo>
                    <a:lnTo>
                      <a:pt x="9" y="8"/>
                    </a:lnTo>
                    <a:lnTo>
                      <a:pt x="9" y="8"/>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8"/>
                    </a:lnTo>
                    <a:lnTo>
                      <a:pt x="25" y="8"/>
                    </a:lnTo>
                    <a:lnTo>
                      <a:pt x="25" y="8"/>
                    </a:lnTo>
                    <a:lnTo>
                      <a:pt x="25" y="8"/>
                    </a:lnTo>
                    <a:lnTo>
                      <a:pt x="17" y="0"/>
                    </a:lnTo>
                    <a:lnTo>
                      <a:pt x="17" y="0"/>
                    </a:lnTo>
                    <a:lnTo>
                      <a:pt x="17" y="8"/>
                    </a:lnTo>
                    <a:lnTo>
                      <a:pt x="17"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0"/>
                    </a:lnTo>
                    <a:lnTo>
                      <a:pt x="0" y="0"/>
                    </a:lnTo>
                    <a:lnTo>
                      <a:pt x="0" y="0"/>
                    </a:lnTo>
                    <a:lnTo>
                      <a:pt x="9" y="0"/>
                    </a:lnTo>
                    <a:lnTo>
                      <a:pt x="9" y="0"/>
                    </a:lnTo>
                    <a:lnTo>
                      <a:pt x="9" y="8"/>
                    </a:lnTo>
                    <a:lnTo>
                      <a:pt x="9" y="8"/>
                    </a:lnTo>
                    <a:lnTo>
                      <a:pt x="9" y="8"/>
                    </a:lnTo>
                    <a:close/>
                    <a:moveTo>
                      <a:pt x="9" y="8"/>
                    </a:moveTo>
                    <a:lnTo>
                      <a:pt x="9" y="8"/>
                    </a:lnTo>
                    <a:lnTo>
                      <a:pt x="9" y="0"/>
                    </a:lnTo>
                    <a:lnTo>
                      <a:pt x="9" y="0"/>
                    </a:lnTo>
                    <a:lnTo>
                      <a:pt x="0" y="0"/>
                    </a:lnTo>
                    <a:lnTo>
                      <a:pt x="0" y="0"/>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0"/>
                    </a:lnTo>
                    <a:lnTo>
                      <a:pt x="17" y="0"/>
                    </a:lnTo>
                    <a:lnTo>
                      <a:pt x="17" y="0"/>
                    </a:lnTo>
                    <a:lnTo>
                      <a:pt x="25" y="0"/>
                    </a:lnTo>
                    <a:lnTo>
                      <a:pt x="25" y="0"/>
                    </a:lnTo>
                    <a:lnTo>
                      <a:pt x="25" y="0"/>
                    </a:lnTo>
                    <a:lnTo>
                      <a:pt x="25" y="8"/>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17" y="0"/>
                    </a:lnTo>
                    <a:lnTo>
                      <a:pt x="17" y="0"/>
                    </a:lnTo>
                    <a:lnTo>
                      <a:pt x="17" y="8"/>
                    </a:lnTo>
                    <a:lnTo>
                      <a:pt x="17" y="8"/>
                    </a:lnTo>
                    <a:lnTo>
                      <a:pt x="17"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7" name="Freeform 3103"/>
              <p:cNvSpPr>
                <a:spLocks/>
              </p:cNvSpPr>
              <p:nvPr/>
            </p:nvSpPr>
            <p:spPr bwMode="auto">
              <a:xfrm>
                <a:off x="3069" y="679"/>
                <a:ext cx="8" cy="8"/>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8" name="Freeform 3104"/>
              <p:cNvSpPr>
                <a:spLocks noEditPoints="1"/>
              </p:cNvSpPr>
              <p:nvPr/>
            </p:nvSpPr>
            <p:spPr bwMode="auto">
              <a:xfrm>
                <a:off x="3069" y="679"/>
                <a:ext cx="8" cy="8"/>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9" name="Freeform 3105"/>
              <p:cNvSpPr>
                <a:spLocks/>
              </p:cNvSpPr>
              <p:nvPr/>
            </p:nvSpPr>
            <p:spPr bwMode="auto">
              <a:xfrm>
                <a:off x="3102" y="679"/>
                <a:ext cx="40" cy="16"/>
              </a:xfrm>
              <a:custGeom>
                <a:avLst/>
                <a:gdLst/>
                <a:ahLst/>
                <a:cxnLst>
                  <a:cxn ang="0">
                    <a:pos x="32" y="8"/>
                  </a:cxn>
                  <a:cxn ang="0">
                    <a:pos x="32" y="8"/>
                  </a:cxn>
                  <a:cxn ang="0">
                    <a:pos x="32" y="8"/>
                  </a:cxn>
                  <a:cxn ang="0">
                    <a:pos x="32" y="8"/>
                  </a:cxn>
                  <a:cxn ang="0">
                    <a:pos x="40" y="8"/>
                  </a:cxn>
                  <a:cxn ang="0">
                    <a:pos x="40" y="8"/>
                  </a:cxn>
                  <a:cxn ang="0">
                    <a:pos x="40" y="16"/>
                  </a:cxn>
                  <a:cxn ang="0">
                    <a:pos x="32" y="16"/>
                  </a:cxn>
                  <a:cxn ang="0">
                    <a:pos x="32" y="16"/>
                  </a:cxn>
                  <a:cxn ang="0">
                    <a:pos x="24" y="16"/>
                  </a:cxn>
                  <a:cxn ang="0">
                    <a:pos x="24" y="16"/>
                  </a:cxn>
                  <a:cxn ang="0">
                    <a:pos x="32" y="16"/>
                  </a:cxn>
                  <a:cxn ang="0">
                    <a:pos x="32" y="16"/>
                  </a:cxn>
                  <a:cxn ang="0">
                    <a:pos x="32" y="16"/>
                  </a:cxn>
                  <a:cxn ang="0">
                    <a:pos x="24" y="16"/>
                  </a:cxn>
                  <a:cxn ang="0">
                    <a:pos x="24" y="16"/>
                  </a:cxn>
                  <a:cxn ang="0">
                    <a:pos x="24"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8" y="0"/>
                  </a:cxn>
                  <a:cxn ang="0">
                    <a:pos x="8" y="8"/>
                  </a:cxn>
                  <a:cxn ang="0">
                    <a:pos x="24" y="8"/>
                  </a:cxn>
                  <a:cxn ang="0">
                    <a:pos x="24" y="8"/>
                  </a:cxn>
                  <a:cxn ang="0">
                    <a:pos x="24" y="8"/>
                  </a:cxn>
                  <a:cxn ang="0">
                    <a:pos x="32" y="8"/>
                  </a:cxn>
                </a:cxnLst>
                <a:rect l="0" t="0" r="r" b="b"/>
                <a:pathLst>
                  <a:path w="40" h="16">
                    <a:moveTo>
                      <a:pt x="32" y="8"/>
                    </a:moveTo>
                    <a:lnTo>
                      <a:pt x="32" y="8"/>
                    </a:lnTo>
                    <a:lnTo>
                      <a:pt x="32" y="8"/>
                    </a:lnTo>
                    <a:lnTo>
                      <a:pt x="32" y="8"/>
                    </a:lnTo>
                    <a:lnTo>
                      <a:pt x="40" y="8"/>
                    </a:lnTo>
                    <a:lnTo>
                      <a:pt x="40" y="8"/>
                    </a:lnTo>
                    <a:lnTo>
                      <a:pt x="40" y="16"/>
                    </a:lnTo>
                    <a:lnTo>
                      <a:pt x="32" y="16"/>
                    </a:lnTo>
                    <a:lnTo>
                      <a:pt x="32" y="16"/>
                    </a:lnTo>
                    <a:lnTo>
                      <a:pt x="24" y="16"/>
                    </a:lnTo>
                    <a:lnTo>
                      <a:pt x="24" y="16"/>
                    </a:lnTo>
                    <a:lnTo>
                      <a:pt x="32" y="16"/>
                    </a:lnTo>
                    <a:lnTo>
                      <a:pt x="32" y="16"/>
                    </a:lnTo>
                    <a:lnTo>
                      <a:pt x="32" y="16"/>
                    </a:lnTo>
                    <a:lnTo>
                      <a:pt x="24" y="16"/>
                    </a:lnTo>
                    <a:lnTo>
                      <a:pt x="24" y="16"/>
                    </a:lnTo>
                    <a:lnTo>
                      <a:pt x="24" y="16"/>
                    </a:lnTo>
                    <a:lnTo>
                      <a:pt x="16" y="16"/>
                    </a:lnTo>
                    <a:lnTo>
                      <a:pt x="16" y="16"/>
                    </a:lnTo>
                    <a:lnTo>
                      <a:pt x="16" y="16"/>
                    </a:lnTo>
                    <a:lnTo>
                      <a:pt x="8" y="16"/>
                    </a:lnTo>
                    <a:lnTo>
                      <a:pt x="8" y="16"/>
                    </a:lnTo>
                    <a:lnTo>
                      <a:pt x="8" y="16"/>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0" y="0"/>
                    </a:lnTo>
                    <a:lnTo>
                      <a:pt x="0" y="0"/>
                    </a:lnTo>
                    <a:lnTo>
                      <a:pt x="0" y="0"/>
                    </a:lnTo>
                    <a:lnTo>
                      <a:pt x="8" y="0"/>
                    </a:lnTo>
                    <a:lnTo>
                      <a:pt x="8" y="8"/>
                    </a:lnTo>
                    <a:lnTo>
                      <a:pt x="24" y="8"/>
                    </a:lnTo>
                    <a:lnTo>
                      <a:pt x="24" y="8"/>
                    </a:lnTo>
                    <a:lnTo>
                      <a:pt x="24" y="8"/>
                    </a:lnTo>
                    <a:lnTo>
                      <a:pt x="32"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0" name="Freeform 3106"/>
              <p:cNvSpPr>
                <a:spLocks noEditPoints="1"/>
              </p:cNvSpPr>
              <p:nvPr/>
            </p:nvSpPr>
            <p:spPr bwMode="auto">
              <a:xfrm>
                <a:off x="3102" y="679"/>
                <a:ext cx="40" cy="16"/>
              </a:xfrm>
              <a:custGeom>
                <a:avLst/>
                <a:gdLst/>
                <a:ahLst/>
                <a:cxnLst>
                  <a:cxn ang="0">
                    <a:pos x="32" y="8"/>
                  </a:cxn>
                  <a:cxn ang="0">
                    <a:pos x="32" y="8"/>
                  </a:cxn>
                  <a:cxn ang="0">
                    <a:pos x="40" y="8"/>
                  </a:cxn>
                  <a:cxn ang="0">
                    <a:pos x="40" y="16"/>
                  </a:cxn>
                  <a:cxn ang="0">
                    <a:pos x="32" y="16"/>
                  </a:cxn>
                  <a:cxn ang="0">
                    <a:pos x="24" y="16"/>
                  </a:cxn>
                  <a:cxn ang="0">
                    <a:pos x="32" y="16"/>
                  </a:cxn>
                  <a:cxn ang="0">
                    <a:pos x="32" y="16"/>
                  </a:cxn>
                  <a:cxn ang="0">
                    <a:pos x="32" y="16"/>
                  </a:cxn>
                  <a:cxn ang="0">
                    <a:pos x="24" y="16"/>
                  </a:cxn>
                  <a:cxn ang="0">
                    <a:pos x="16" y="16"/>
                  </a:cxn>
                  <a:cxn ang="0">
                    <a:pos x="16" y="16"/>
                  </a:cxn>
                  <a:cxn ang="0">
                    <a:pos x="8" y="16"/>
                  </a:cxn>
                  <a:cxn ang="0">
                    <a:pos x="8" y="16"/>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0" y="0"/>
                  </a:cxn>
                  <a:cxn ang="0">
                    <a:pos x="0" y="0"/>
                  </a:cxn>
                  <a:cxn ang="0">
                    <a:pos x="16" y="8"/>
                  </a:cxn>
                  <a:cxn ang="0">
                    <a:pos x="24" y="8"/>
                  </a:cxn>
                  <a:cxn ang="0">
                    <a:pos x="32" y="8"/>
                  </a:cxn>
                  <a:cxn ang="0">
                    <a:pos x="24" y="8"/>
                  </a:cxn>
                  <a:cxn ang="0">
                    <a:pos x="8" y="8"/>
                  </a:cxn>
                  <a:cxn ang="0">
                    <a:pos x="0" y="0"/>
                  </a:cxn>
                  <a:cxn ang="0">
                    <a:pos x="0" y="0"/>
                  </a:cxn>
                  <a:cxn ang="0">
                    <a:pos x="8" y="0"/>
                  </a:cxn>
                  <a:cxn ang="0">
                    <a:pos x="8" y="8"/>
                  </a:cxn>
                  <a:cxn ang="0">
                    <a:pos x="8" y="8"/>
                  </a:cxn>
                  <a:cxn ang="0">
                    <a:pos x="8" y="8"/>
                  </a:cxn>
                  <a:cxn ang="0">
                    <a:pos x="8" y="8"/>
                  </a:cxn>
                  <a:cxn ang="0">
                    <a:pos x="16" y="8"/>
                  </a:cxn>
                  <a:cxn ang="0">
                    <a:pos x="16" y="8"/>
                  </a:cxn>
                  <a:cxn ang="0">
                    <a:pos x="8" y="8"/>
                  </a:cxn>
                  <a:cxn ang="0">
                    <a:pos x="8" y="8"/>
                  </a:cxn>
                  <a:cxn ang="0">
                    <a:pos x="8" y="8"/>
                  </a:cxn>
                  <a:cxn ang="0">
                    <a:pos x="8" y="16"/>
                  </a:cxn>
                  <a:cxn ang="0">
                    <a:pos x="8" y="16"/>
                  </a:cxn>
                  <a:cxn ang="0">
                    <a:pos x="16" y="16"/>
                  </a:cxn>
                  <a:cxn ang="0">
                    <a:pos x="16" y="16"/>
                  </a:cxn>
                  <a:cxn ang="0">
                    <a:pos x="24" y="16"/>
                  </a:cxn>
                  <a:cxn ang="0">
                    <a:pos x="32" y="16"/>
                  </a:cxn>
                  <a:cxn ang="0">
                    <a:pos x="32" y="16"/>
                  </a:cxn>
                  <a:cxn ang="0">
                    <a:pos x="24" y="16"/>
                  </a:cxn>
                  <a:cxn ang="0">
                    <a:pos x="24" y="16"/>
                  </a:cxn>
                  <a:cxn ang="0">
                    <a:pos x="32" y="16"/>
                  </a:cxn>
                  <a:cxn ang="0">
                    <a:pos x="40" y="8"/>
                  </a:cxn>
                  <a:cxn ang="0">
                    <a:pos x="40" y="8"/>
                  </a:cxn>
                  <a:cxn ang="0">
                    <a:pos x="32" y="8"/>
                  </a:cxn>
                  <a:cxn ang="0">
                    <a:pos x="32" y="8"/>
                  </a:cxn>
                  <a:cxn ang="0">
                    <a:pos x="24" y="8"/>
                  </a:cxn>
                </a:cxnLst>
                <a:rect l="0" t="0" r="r" b="b"/>
                <a:pathLst>
                  <a:path w="40" h="16">
                    <a:moveTo>
                      <a:pt x="32" y="8"/>
                    </a:moveTo>
                    <a:lnTo>
                      <a:pt x="32" y="8"/>
                    </a:lnTo>
                    <a:lnTo>
                      <a:pt x="32" y="8"/>
                    </a:lnTo>
                    <a:lnTo>
                      <a:pt x="32" y="8"/>
                    </a:lnTo>
                    <a:lnTo>
                      <a:pt x="32" y="8"/>
                    </a:lnTo>
                    <a:lnTo>
                      <a:pt x="32" y="8"/>
                    </a:lnTo>
                    <a:lnTo>
                      <a:pt x="40" y="8"/>
                    </a:lnTo>
                    <a:lnTo>
                      <a:pt x="40" y="8"/>
                    </a:lnTo>
                    <a:lnTo>
                      <a:pt x="40" y="8"/>
                    </a:lnTo>
                    <a:lnTo>
                      <a:pt x="40" y="16"/>
                    </a:lnTo>
                    <a:lnTo>
                      <a:pt x="40" y="16"/>
                    </a:lnTo>
                    <a:lnTo>
                      <a:pt x="40" y="16"/>
                    </a:lnTo>
                    <a:lnTo>
                      <a:pt x="32" y="16"/>
                    </a:lnTo>
                    <a:lnTo>
                      <a:pt x="32" y="16"/>
                    </a:lnTo>
                    <a:lnTo>
                      <a:pt x="32" y="16"/>
                    </a:lnTo>
                    <a:lnTo>
                      <a:pt x="32"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8" y="0"/>
                    </a:lnTo>
                    <a:lnTo>
                      <a:pt x="8" y="0"/>
                    </a:lnTo>
                    <a:lnTo>
                      <a:pt x="16" y="8"/>
                    </a:lnTo>
                    <a:lnTo>
                      <a:pt x="24" y="8"/>
                    </a:lnTo>
                    <a:lnTo>
                      <a:pt x="24" y="8"/>
                    </a:lnTo>
                    <a:lnTo>
                      <a:pt x="24" y="8"/>
                    </a:lnTo>
                    <a:lnTo>
                      <a:pt x="24" y="8"/>
                    </a:lnTo>
                    <a:lnTo>
                      <a:pt x="24" y="8"/>
                    </a:lnTo>
                    <a:lnTo>
                      <a:pt x="32" y="8"/>
                    </a:lnTo>
                    <a:close/>
                    <a:moveTo>
                      <a:pt x="24" y="8"/>
                    </a:moveTo>
                    <a:lnTo>
                      <a:pt x="24" y="8"/>
                    </a:lnTo>
                    <a:lnTo>
                      <a:pt x="24" y="8"/>
                    </a:lnTo>
                    <a:lnTo>
                      <a:pt x="24" y="8"/>
                    </a:lnTo>
                    <a:lnTo>
                      <a:pt x="24" y="8"/>
                    </a:lnTo>
                    <a:lnTo>
                      <a:pt x="8" y="8"/>
                    </a:lnTo>
                    <a:lnTo>
                      <a:pt x="8" y="0"/>
                    </a:lnTo>
                    <a:lnTo>
                      <a:pt x="8"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6" y="16"/>
                    </a:lnTo>
                    <a:lnTo>
                      <a:pt x="16" y="16"/>
                    </a:lnTo>
                    <a:lnTo>
                      <a:pt x="16" y="16"/>
                    </a:lnTo>
                    <a:lnTo>
                      <a:pt x="16" y="16"/>
                    </a:lnTo>
                    <a:lnTo>
                      <a:pt x="16" y="16"/>
                    </a:lnTo>
                    <a:lnTo>
                      <a:pt x="24" y="16"/>
                    </a:lnTo>
                    <a:lnTo>
                      <a:pt x="24" y="16"/>
                    </a:lnTo>
                    <a:lnTo>
                      <a:pt x="24" y="16"/>
                    </a:lnTo>
                    <a:lnTo>
                      <a:pt x="24" y="16"/>
                    </a:lnTo>
                    <a:lnTo>
                      <a:pt x="24"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32" y="16"/>
                    </a:lnTo>
                    <a:lnTo>
                      <a:pt x="32" y="16"/>
                    </a:lnTo>
                    <a:lnTo>
                      <a:pt x="32" y="8"/>
                    </a:lnTo>
                    <a:lnTo>
                      <a:pt x="32" y="8"/>
                    </a:lnTo>
                    <a:lnTo>
                      <a:pt x="40" y="8"/>
                    </a:lnTo>
                    <a:lnTo>
                      <a:pt x="40" y="8"/>
                    </a:lnTo>
                    <a:lnTo>
                      <a:pt x="40" y="8"/>
                    </a:lnTo>
                    <a:lnTo>
                      <a:pt x="40" y="8"/>
                    </a:lnTo>
                    <a:lnTo>
                      <a:pt x="40" y="8"/>
                    </a:lnTo>
                    <a:lnTo>
                      <a:pt x="40" y="8"/>
                    </a:lnTo>
                    <a:lnTo>
                      <a:pt x="32" y="8"/>
                    </a:lnTo>
                    <a:lnTo>
                      <a:pt x="32" y="8"/>
                    </a:lnTo>
                    <a:lnTo>
                      <a:pt x="32" y="8"/>
                    </a:lnTo>
                    <a:lnTo>
                      <a:pt x="32"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1" name="Freeform 3107"/>
              <p:cNvSpPr>
                <a:spLocks/>
              </p:cNvSpPr>
              <p:nvPr/>
            </p:nvSpPr>
            <p:spPr bwMode="auto">
              <a:xfrm>
                <a:off x="3086" y="679"/>
                <a:ext cx="16" cy="24"/>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16"/>
                  </a:cxn>
                  <a:cxn ang="0">
                    <a:pos x="8" y="16"/>
                  </a:cxn>
                  <a:cxn ang="0">
                    <a:pos x="8" y="16"/>
                  </a:cxn>
                  <a:cxn ang="0">
                    <a:pos x="8" y="16"/>
                  </a:cxn>
                  <a:cxn ang="0">
                    <a:pos x="8" y="16"/>
                  </a:cxn>
                  <a:cxn ang="0">
                    <a:pos x="8" y="16"/>
                  </a:cxn>
                  <a:cxn ang="0">
                    <a:pos x="16" y="16"/>
                  </a:cxn>
                  <a:cxn ang="0">
                    <a:pos x="16" y="16"/>
                  </a:cxn>
                  <a:cxn ang="0">
                    <a:pos x="16" y="24"/>
                  </a:cxn>
                  <a:cxn ang="0">
                    <a:pos x="16" y="24"/>
                  </a:cxn>
                  <a:cxn ang="0">
                    <a:pos x="16" y="24"/>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w="16" h="24">
                    <a:moveTo>
                      <a:pt x="0" y="0"/>
                    </a:moveTo>
                    <a:lnTo>
                      <a:pt x="0" y="0"/>
                    </a:lnTo>
                    <a:lnTo>
                      <a:pt x="0" y="8"/>
                    </a:lnTo>
                    <a:lnTo>
                      <a:pt x="8" y="8"/>
                    </a:lnTo>
                    <a:lnTo>
                      <a:pt x="8" y="8"/>
                    </a:lnTo>
                    <a:lnTo>
                      <a:pt x="8" y="8"/>
                    </a:lnTo>
                    <a:lnTo>
                      <a:pt x="8" y="8"/>
                    </a:lnTo>
                    <a:lnTo>
                      <a:pt x="8" y="8"/>
                    </a:lnTo>
                    <a:lnTo>
                      <a:pt x="8" y="8"/>
                    </a:lnTo>
                    <a:lnTo>
                      <a:pt x="16" y="8"/>
                    </a:lnTo>
                    <a:lnTo>
                      <a:pt x="16" y="16"/>
                    </a:lnTo>
                    <a:lnTo>
                      <a:pt x="8" y="16"/>
                    </a:lnTo>
                    <a:lnTo>
                      <a:pt x="8" y="16"/>
                    </a:lnTo>
                    <a:lnTo>
                      <a:pt x="8" y="16"/>
                    </a:lnTo>
                    <a:lnTo>
                      <a:pt x="8" y="16"/>
                    </a:lnTo>
                    <a:lnTo>
                      <a:pt x="8" y="16"/>
                    </a:lnTo>
                    <a:lnTo>
                      <a:pt x="16" y="16"/>
                    </a:lnTo>
                    <a:lnTo>
                      <a:pt x="16" y="16"/>
                    </a:lnTo>
                    <a:lnTo>
                      <a:pt x="16" y="24"/>
                    </a:lnTo>
                    <a:lnTo>
                      <a:pt x="16" y="24"/>
                    </a:lnTo>
                    <a:lnTo>
                      <a:pt x="16" y="24"/>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2" name="Freeform 3108"/>
              <p:cNvSpPr>
                <a:spLocks noEditPoints="1"/>
              </p:cNvSpPr>
              <p:nvPr/>
            </p:nvSpPr>
            <p:spPr bwMode="auto">
              <a:xfrm>
                <a:off x="3086" y="679"/>
                <a:ext cx="16" cy="24"/>
              </a:xfrm>
              <a:custGeom>
                <a:avLst/>
                <a:gdLst/>
                <a:ahLst/>
                <a:cxnLst>
                  <a:cxn ang="0">
                    <a:pos x="0" y="0"/>
                  </a:cxn>
                  <a:cxn ang="0">
                    <a:pos x="0" y="0"/>
                  </a:cxn>
                  <a:cxn ang="0">
                    <a:pos x="8" y="8"/>
                  </a:cxn>
                  <a:cxn ang="0">
                    <a:pos x="8" y="8"/>
                  </a:cxn>
                  <a:cxn ang="0">
                    <a:pos x="8" y="8"/>
                  </a:cxn>
                  <a:cxn ang="0">
                    <a:pos x="8" y="8"/>
                  </a:cxn>
                  <a:cxn ang="0">
                    <a:pos x="16" y="8"/>
                  </a:cxn>
                  <a:cxn ang="0">
                    <a:pos x="16" y="16"/>
                  </a:cxn>
                  <a:cxn ang="0">
                    <a:pos x="8" y="16"/>
                  </a:cxn>
                  <a:cxn ang="0">
                    <a:pos x="8" y="16"/>
                  </a:cxn>
                  <a:cxn ang="0">
                    <a:pos x="8" y="16"/>
                  </a:cxn>
                  <a:cxn ang="0">
                    <a:pos x="16" y="16"/>
                  </a:cxn>
                  <a:cxn ang="0">
                    <a:pos x="16" y="24"/>
                  </a:cxn>
                  <a:cxn ang="0">
                    <a:pos x="16" y="24"/>
                  </a:cxn>
                  <a:cxn ang="0">
                    <a:pos x="16" y="24"/>
                  </a:cxn>
                  <a:cxn ang="0">
                    <a:pos x="8"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16" y="24"/>
                  </a:cxn>
                  <a:cxn ang="0">
                    <a:pos x="16" y="24"/>
                  </a:cxn>
                  <a:cxn ang="0">
                    <a:pos x="16" y="16"/>
                  </a:cxn>
                  <a:cxn ang="0">
                    <a:pos x="8" y="16"/>
                  </a:cxn>
                  <a:cxn ang="0">
                    <a:pos x="8" y="16"/>
                  </a:cxn>
                  <a:cxn ang="0">
                    <a:pos x="8" y="16"/>
                  </a:cxn>
                  <a:cxn ang="0">
                    <a:pos x="8" y="16"/>
                  </a:cxn>
                  <a:cxn ang="0">
                    <a:pos x="16" y="16"/>
                  </a:cxn>
                  <a:cxn ang="0">
                    <a:pos x="16" y="8"/>
                  </a:cxn>
                  <a:cxn ang="0">
                    <a:pos x="8" y="8"/>
                  </a:cxn>
                  <a:cxn ang="0">
                    <a:pos x="8" y="8"/>
                  </a:cxn>
                  <a:cxn ang="0">
                    <a:pos x="8" y="8"/>
                  </a:cxn>
                  <a:cxn ang="0">
                    <a:pos x="8" y="8"/>
                  </a:cxn>
                  <a:cxn ang="0">
                    <a:pos x="0" y="8"/>
                  </a:cxn>
                  <a:cxn ang="0">
                    <a:pos x="0" y="8"/>
                  </a:cxn>
                </a:cxnLst>
                <a:rect l="0" t="0" r="r" b="b"/>
                <a:pathLst>
                  <a:path w="16" h="24">
                    <a:moveTo>
                      <a:pt x="0" y="0"/>
                    </a:move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8" y="16"/>
                    </a:lnTo>
                    <a:lnTo>
                      <a:pt x="8" y="16"/>
                    </a:lnTo>
                    <a:lnTo>
                      <a:pt x="8" y="16"/>
                    </a:lnTo>
                    <a:lnTo>
                      <a:pt x="8" y="16"/>
                    </a:lnTo>
                    <a:lnTo>
                      <a:pt x="8" y="16"/>
                    </a:lnTo>
                    <a:lnTo>
                      <a:pt x="8" y="16"/>
                    </a:lnTo>
                    <a:lnTo>
                      <a:pt x="16" y="16"/>
                    </a:lnTo>
                    <a:lnTo>
                      <a:pt x="16" y="16"/>
                    </a:lnTo>
                    <a:lnTo>
                      <a:pt x="8" y="16"/>
                    </a:lnTo>
                    <a:lnTo>
                      <a:pt x="8"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close/>
                    <a:moveTo>
                      <a:pt x="0" y="8"/>
                    </a:move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3" name="Freeform 3109"/>
              <p:cNvSpPr>
                <a:spLocks/>
              </p:cNvSpPr>
              <p:nvPr/>
            </p:nvSpPr>
            <p:spPr bwMode="auto">
              <a:xfrm>
                <a:off x="3134" y="687"/>
                <a:ext cx="8" cy="1"/>
              </a:xfrm>
              <a:custGeom>
                <a:avLst/>
                <a:gdLst/>
                <a:ahLst/>
                <a:cxnLst>
                  <a:cxn ang="0">
                    <a:pos x="0"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4" name="Freeform 3110"/>
              <p:cNvSpPr>
                <a:spLocks noEditPoints="1"/>
              </p:cNvSpPr>
              <p:nvPr/>
            </p:nvSpPr>
            <p:spPr bwMode="auto">
              <a:xfrm>
                <a:off x="3126" y="687"/>
                <a:ext cx="16" cy="1"/>
              </a:xfrm>
              <a:custGeom>
                <a:avLst/>
                <a:gdLst/>
                <a:ahLst/>
                <a:cxnLst>
                  <a:cxn ang="0">
                    <a:pos x="8" y="0"/>
                  </a:cxn>
                  <a:cxn ang="0">
                    <a:pos x="0" y="0"/>
                  </a:cxn>
                  <a:cxn ang="0">
                    <a:pos x="8"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16" y="0"/>
                  </a:cxn>
                  <a:cxn ang="0">
                    <a:pos x="16" y="0"/>
                  </a:cxn>
                  <a:cxn ang="0">
                    <a:pos x="16" y="0"/>
                  </a:cxn>
                  <a:cxn ang="0">
                    <a:pos x="16" y="0"/>
                  </a:cxn>
                  <a:cxn ang="0">
                    <a:pos x="16" y="0"/>
                  </a:cxn>
                  <a:cxn ang="0">
                    <a:pos x="8" y="0"/>
                  </a:cxn>
                  <a:cxn ang="0">
                    <a:pos x="8" y="0"/>
                  </a:cxn>
                  <a:cxn ang="0">
                    <a:pos x="16" y="0"/>
                  </a:cxn>
                </a:cxnLst>
                <a:rect l="0" t="0" r="r" b="b"/>
                <a:pathLst>
                  <a:path w="16">
                    <a:moveTo>
                      <a:pt x="8" y="0"/>
                    </a:moveTo>
                    <a:lnTo>
                      <a:pt x="0" y="0"/>
                    </a:lnTo>
                    <a:lnTo>
                      <a:pt x="8" y="0"/>
                    </a:lnTo>
                    <a:lnTo>
                      <a:pt x="16" y="0"/>
                    </a:lnTo>
                    <a:lnTo>
                      <a:pt x="16" y="0"/>
                    </a:lnTo>
                    <a:lnTo>
                      <a:pt x="16" y="0"/>
                    </a:lnTo>
                    <a:lnTo>
                      <a:pt x="16" y="0"/>
                    </a:lnTo>
                    <a:lnTo>
                      <a:pt x="16" y="0"/>
                    </a:lnTo>
                    <a:lnTo>
                      <a:pt x="16" y="0"/>
                    </a:lnTo>
                    <a:lnTo>
                      <a:pt x="16" y="0"/>
                    </a:lnTo>
                    <a:lnTo>
                      <a:pt x="16" y="0"/>
                    </a:lnTo>
                    <a:lnTo>
                      <a:pt x="8" y="0"/>
                    </a:lnTo>
                    <a:close/>
                    <a:moveTo>
                      <a:pt x="16" y="0"/>
                    </a:moveTo>
                    <a:lnTo>
                      <a:pt x="16" y="0"/>
                    </a:lnTo>
                    <a:lnTo>
                      <a:pt x="16" y="0"/>
                    </a:lnTo>
                    <a:lnTo>
                      <a:pt x="16" y="0"/>
                    </a:lnTo>
                    <a:lnTo>
                      <a:pt x="16" y="0"/>
                    </a:lnTo>
                    <a:lnTo>
                      <a:pt x="16" y="0"/>
                    </a:lnTo>
                    <a:lnTo>
                      <a:pt x="16" y="0"/>
                    </a:lnTo>
                    <a:lnTo>
                      <a:pt x="8" y="0"/>
                    </a:lnTo>
                    <a:lnTo>
                      <a:pt x="8"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5" name="Freeform 3111"/>
              <p:cNvSpPr>
                <a:spLocks/>
              </p:cNvSpPr>
              <p:nvPr/>
            </p:nvSpPr>
            <p:spPr bwMode="auto">
              <a:xfrm>
                <a:off x="3158" y="687"/>
                <a:ext cx="8" cy="8"/>
              </a:xfrm>
              <a:custGeom>
                <a:avLst/>
                <a:gdLst/>
                <a:ahLst/>
                <a:cxnLst>
                  <a:cxn ang="0">
                    <a:pos x="0" y="8"/>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0"/>
                    </a:lnTo>
                    <a:lnTo>
                      <a:pt x="0" y="0"/>
                    </a:lnTo>
                    <a:lnTo>
                      <a:pt x="8"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6" name="Freeform 3112"/>
              <p:cNvSpPr>
                <a:spLocks noEditPoints="1"/>
              </p:cNvSpPr>
              <p:nvPr/>
            </p:nvSpPr>
            <p:spPr bwMode="auto">
              <a:xfrm>
                <a:off x="3158" y="687"/>
                <a:ext cx="8"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0"/>
                  </a:cxn>
                </a:cxnLst>
                <a:rect l="0" t="0" r="r" b="b"/>
                <a:pathLst>
                  <a:path w="8"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8"/>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7" name="Freeform 3113"/>
              <p:cNvSpPr>
                <a:spLocks/>
              </p:cNvSpPr>
              <p:nvPr/>
            </p:nvSpPr>
            <p:spPr bwMode="auto">
              <a:xfrm>
                <a:off x="3166" y="695"/>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8" name="Freeform 3114"/>
              <p:cNvSpPr>
                <a:spLocks noEditPoints="1"/>
              </p:cNvSpPr>
              <p:nvPr/>
            </p:nvSpPr>
            <p:spPr bwMode="auto">
              <a:xfrm>
                <a:off x="3166" y="695"/>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9" name="Freeform 3115"/>
              <p:cNvSpPr>
                <a:spLocks/>
              </p:cNvSpPr>
              <p:nvPr/>
            </p:nvSpPr>
            <p:spPr bwMode="auto">
              <a:xfrm>
                <a:off x="3102" y="695"/>
                <a:ext cx="8" cy="8"/>
              </a:xfrm>
              <a:custGeom>
                <a:avLst/>
                <a:gdLst/>
                <a:ahLst/>
                <a:cxnLst>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0" name="Freeform 3116"/>
              <p:cNvSpPr>
                <a:spLocks noEditPoints="1"/>
              </p:cNvSpPr>
              <p:nvPr/>
            </p:nvSpPr>
            <p:spPr bwMode="auto">
              <a:xfrm>
                <a:off x="3102" y="695"/>
                <a:ext cx="16" cy="8"/>
              </a:xfrm>
              <a:custGeom>
                <a:avLst/>
                <a:gdLst/>
                <a:ahLst/>
                <a:cxnLst>
                  <a:cxn ang="0">
                    <a:pos x="8"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Lst>
                <a:rect l="0" t="0" r="r" b="b"/>
                <a:pathLst>
                  <a:path w="16" h="8">
                    <a:moveTo>
                      <a:pt x="8" y="8"/>
                    </a:move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1" name="Freeform 3117"/>
              <p:cNvSpPr>
                <a:spLocks/>
              </p:cNvSpPr>
              <p:nvPr/>
            </p:nvSpPr>
            <p:spPr bwMode="auto">
              <a:xfrm>
                <a:off x="3069" y="703"/>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2" name="Freeform 3118"/>
              <p:cNvSpPr>
                <a:spLocks noEditPoints="1"/>
              </p:cNvSpPr>
              <p:nvPr/>
            </p:nvSpPr>
            <p:spPr bwMode="auto">
              <a:xfrm>
                <a:off x="3069" y="70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3" name="Freeform 3119"/>
              <p:cNvSpPr>
                <a:spLocks/>
              </p:cNvSpPr>
              <p:nvPr/>
            </p:nvSpPr>
            <p:spPr bwMode="auto">
              <a:xfrm>
                <a:off x="3086" y="703"/>
                <a:ext cx="8" cy="8"/>
              </a:xfrm>
              <a:custGeom>
                <a:avLst/>
                <a:gdLst/>
                <a:ahLst/>
                <a:cxnLst>
                  <a:cxn ang="0">
                    <a:pos x="0" y="0"/>
                  </a:cxn>
                  <a:cxn ang="0">
                    <a:pos x="8" y="0"/>
                  </a:cxn>
                  <a:cxn ang="0">
                    <a:pos x="8" y="0"/>
                  </a:cxn>
                  <a:cxn ang="0">
                    <a:pos x="8" y="0"/>
                  </a:cxn>
                  <a:cxn ang="0">
                    <a:pos x="8" y="0"/>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4" name="Freeform 3120"/>
              <p:cNvSpPr>
                <a:spLocks noEditPoints="1"/>
              </p:cNvSpPr>
              <p:nvPr/>
            </p:nvSpPr>
            <p:spPr bwMode="auto">
              <a:xfrm>
                <a:off x="3086" y="703"/>
                <a:ext cx="8" cy="8"/>
              </a:xfrm>
              <a:custGeom>
                <a:avLst/>
                <a:gdLst/>
                <a:ahLst/>
                <a:cxnLst>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0"/>
                    </a:lnTo>
                    <a:lnTo>
                      <a:pt x="8" y="0"/>
                    </a:lnTo>
                    <a:lnTo>
                      <a:pt x="8" y="0"/>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0"/>
                    </a:lnTo>
                    <a:lnTo>
                      <a:pt x="8" y="8"/>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5" name="Freeform 3121"/>
              <p:cNvSpPr>
                <a:spLocks/>
              </p:cNvSpPr>
              <p:nvPr/>
            </p:nvSpPr>
            <p:spPr bwMode="auto">
              <a:xfrm>
                <a:off x="3134" y="703"/>
                <a:ext cx="16" cy="17"/>
              </a:xfrm>
              <a:custGeom>
                <a:avLst/>
                <a:gdLst/>
                <a:ahLst/>
                <a:cxnLst>
                  <a:cxn ang="0">
                    <a:pos x="8" y="17"/>
                  </a:cxn>
                  <a:cxn ang="0">
                    <a:pos x="8" y="17"/>
                  </a:cxn>
                  <a:cxn ang="0">
                    <a:pos x="8" y="8"/>
                  </a:cxn>
                  <a:cxn ang="0">
                    <a:pos x="8" y="8"/>
                  </a:cxn>
                  <a:cxn ang="0">
                    <a:pos x="8" y="8"/>
                  </a:cxn>
                  <a:cxn ang="0">
                    <a:pos x="8" y="8"/>
                  </a:cxn>
                  <a:cxn ang="0">
                    <a:pos x="0" y="8"/>
                  </a:cxn>
                  <a:cxn ang="0">
                    <a:pos x="0" y="8"/>
                  </a:cxn>
                  <a:cxn ang="0">
                    <a:pos x="8" y="8"/>
                  </a:cxn>
                  <a:cxn ang="0">
                    <a:pos x="8" y="8"/>
                  </a:cxn>
                  <a:cxn ang="0">
                    <a:pos x="8" y="0"/>
                  </a:cxn>
                  <a:cxn ang="0">
                    <a:pos x="8" y="0"/>
                  </a:cxn>
                  <a:cxn ang="0">
                    <a:pos x="16" y="0"/>
                  </a:cxn>
                  <a:cxn ang="0">
                    <a:pos x="16" y="8"/>
                  </a:cxn>
                  <a:cxn ang="0">
                    <a:pos x="16" y="8"/>
                  </a:cxn>
                  <a:cxn ang="0">
                    <a:pos x="16" y="8"/>
                  </a:cxn>
                  <a:cxn ang="0">
                    <a:pos x="16" y="8"/>
                  </a:cxn>
                  <a:cxn ang="0">
                    <a:pos x="16" y="8"/>
                  </a:cxn>
                  <a:cxn ang="0">
                    <a:pos x="8" y="17"/>
                  </a:cxn>
                  <a:cxn ang="0">
                    <a:pos x="8" y="17"/>
                  </a:cxn>
                </a:cxnLst>
                <a:rect l="0" t="0" r="r" b="b"/>
                <a:pathLst>
                  <a:path w="16" h="17">
                    <a:moveTo>
                      <a:pt x="8" y="17"/>
                    </a:moveTo>
                    <a:lnTo>
                      <a:pt x="8" y="17"/>
                    </a:lnTo>
                    <a:lnTo>
                      <a:pt x="8" y="8"/>
                    </a:lnTo>
                    <a:lnTo>
                      <a:pt x="8" y="8"/>
                    </a:lnTo>
                    <a:lnTo>
                      <a:pt x="8" y="8"/>
                    </a:lnTo>
                    <a:lnTo>
                      <a:pt x="8" y="8"/>
                    </a:lnTo>
                    <a:lnTo>
                      <a:pt x="0" y="8"/>
                    </a:lnTo>
                    <a:lnTo>
                      <a:pt x="0" y="8"/>
                    </a:lnTo>
                    <a:lnTo>
                      <a:pt x="8" y="8"/>
                    </a:lnTo>
                    <a:lnTo>
                      <a:pt x="8" y="8"/>
                    </a:lnTo>
                    <a:lnTo>
                      <a:pt x="8" y="0"/>
                    </a:lnTo>
                    <a:lnTo>
                      <a:pt x="8" y="0"/>
                    </a:lnTo>
                    <a:lnTo>
                      <a:pt x="16" y="0"/>
                    </a:lnTo>
                    <a:lnTo>
                      <a:pt x="16" y="8"/>
                    </a:lnTo>
                    <a:lnTo>
                      <a:pt x="16" y="8"/>
                    </a:lnTo>
                    <a:lnTo>
                      <a:pt x="16" y="8"/>
                    </a:lnTo>
                    <a:lnTo>
                      <a:pt x="16" y="8"/>
                    </a:lnTo>
                    <a:lnTo>
                      <a:pt x="16" y="8"/>
                    </a:lnTo>
                    <a:lnTo>
                      <a:pt x="8" y="17"/>
                    </a:lnTo>
                    <a:lnTo>
                      <a:pt x="8"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6" name="Freeform 3122"/>
              <p:cNvSpPr>
                <a:spLocks noEditPoints="1"/>
              </p:cNvSpPr>
              <p:nvPr/>
            </p:nvSpPr>
            <p:spPr bwMode="auto">
              <a:xfrm>
                <a:off x="3134" y="703"/>
                <a:ext cx="16" cy="17"/>
              </a:xfrm>
              <a:custGeom>
                <a:avLst/>
                <a:gdLst/>
                <a:ahLst/>
                <a:cxnLst>
                  <a:cxn ang="0">
                    <a:pos x="8" y="17"/>
                  </a:cxn>
                  <a:cxn ang="0">
                    <a:pos x="8" y="17"/>
                  </a:cxn>
                  <a:cxn ang="0">
                    <a:pos x="8" y="8"/>
                  </a:cxn>
                  <a:cxn ang="0">
                    <a:pos x="8" y="8"/>
                  </a:cxn>
                  <a:cxn ang="0">
                    <a:pos x="8" y="8"/>
                  </a:cxn>
                  <a:cxn ang="0">
                    <a:pos x="8" y="8"/>
                  </a:cxn>
                  <a:cxn ang="0">
                    <a:pos x="0" y="8"/>
                  </a:cxn>
                  <a:cxn ang="0">
                    <a:pos x="0" y="8"/>
                  </a:cxn>
                  <a:cxn ang="0">
                    <a:pos x="0"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8" y="17"/>
                  </a:cxn>
                  <a:cxn ang="0">
                    <a:pos x="16" y="8"/>
                  </a:cxn>
                  <a:cxn ang="0">
                    <a:pos x="16" y="8"/>
                  </a:cxn>
                  <a:cxn ang="0">
                    <a:pos x="16" y="8"/>
                  </a:cxn>
                  <a:cxn ang="0">
                    <a:pos x="16" y="8"/>
                  </a:cxn>
                  <a:cxn ang="0">
                    <a:pos x="16" y="8"/>
                  </a:cxn>
                  <a:cxn ang="0">
                    <a:pos x="16" y="0"/>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17"/>
                  </a:cxn>
                </a:cxnLst>
                <a:rect l="0" t="0" r="r" b="b"/>
                <a:pathLst>
                  <a:path w="16" h="17">
                    <a:moveTo>
                      <a:pt x="8" y="17"/>
                    </a:move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17"/>
                    </a:lnTo>
                    <a:lnTo>
                      <a:pt x="8" y="17"/>
                    </a:lnTo>
                    <a:close/>
                    <a:moveTo>
                      <a:pt x="8"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7"/>
                    </a:lnTo>
                    <a:lnTo>
                      <a:pt x="8" y="8"/>
                    </a:lnTo>
                    <a:lnTo>
                      <a:pt x="8" y="17"/>
                    </a:lnTo>
                    <a:lnTo>
                      <a:pt x="8" y="17"/>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7" name="Freeform 3123"/>
              <p:cNvSpPr>
                <a:spLocks/>
              </p:cNvSpPr>
              <p:nvPr/>
            </p:nvSpPr>
            <p:spPr bwMode="auto">
              <a:xfrm>
                <a:off x="3142" y="703"/>
                <a:ext cx="64" cy="33"/>
              </a:xfrm>
              <a:custGeom>
                <a:avLst/>
                <a:gdLst/>
                <a:ahLst/>
                <a:cxnLst>
                  <a:cxn ang="0">
                    <a:pos x="32" y="33"/>
                  </a:cxn>
                  <a:cxn ang="0">
                    <a:pos x="24" y="33"/>
                  </a:cxn>
                  <a:cxn ang="0">
                    <a:pos x="24" y="33"/>
                  </a:cxn>
                  <a:cxn ang="0">
                    <a:pos x="16" y="33"/>
                  </a:cxn>
                  <a:cxn ang="0">
                    <a:pos x="16" y="25"/>
                  </a:cxn>
                  <a:cxn ang="0">
                    <a:pos x="16" y="25"/>
                  </a:cxn>
                  <a:cxn ang="0">
                    <a:pos x="16" y="25"/>
                  </a:cxn>
                  <a:cxn ang="0">
                    <a:pos x="8" y="17"/>
                  </a:cxn>
                  <a:cxn ang="0">
                    <a:pos x="8" y="25"/>
                  </a:cxn>
                  <a:cxn ang="0">
                    <a:pos x="8" y="25"/>
                  </a:cxn>
                  <a:cxn ang="0">
                    <a:pos x="16" y="25"/>
                  </a:cxn>
                  <a:cxn ang="0">
                    <a:pos x="8" y="25"/>
                  </a:cxn>
                  <a:cxn ang="0">
                    <a:pos x="8" y="25"/>
                  </a:cxn>
                  <a:cxn ang="0">
                    <a:pos x="8" y="25"/>
                  </a:cxn>
                  <a:cxn ang="0">
                    <a:pos x="8" y="25"/>
                  </a:cxn>
                  <a:cxn ang="0">
                    <a:pos x="0" y="25"/>
                  </a:cxn>
                  <a:cxn ang="0">
                    <a:pos x="8" y="17"/>
                  </a:cxn>
                  <a:cxn ang="0">
                    <a:pos x="8" y="17"/>
                  </a:cxn>
                  <a:cxn ang="0">
                    <a:pos x="8" y="17"/>
                  </a:cxn>
                  <a:cxn ang="0">
                    <a:pos x="16" y="8"/>
                  </a:cxn>
                  <a:cxn ang="0">
                    <a:pos x="16" y="8"/>
                  </a:cxn>
                  <a:cxn ang="0">
                    <a:pos x="16" y="8"/>
                  </a:cxn>
                  <a:cxn ang="0">
                    <a:pos x="24" y="8"/>
                  </a:cxn>
                  <a:cxn ang="0">
                    <a:pos x="24" y="0"/>
                  </a:cxn>
                  <a:cxn ang="0">
                    <a:pos x="32" y="0"/>
                  </a:cxn>
                  <a:cxn ang="0">
                    <a:pos x="32" y="8"/>
                  </a:cxn>
                  <a:cxn ang="0">
                    <a:pos x="32" y="8"/>
                  </a:cxn>
                  <a:cxn ang="0">
                    <a:pos x="32" y="8"/>
                  </a:cxn>
                  <a:cxn ang="0">
                    <a:pos x="40" y="8"/>
                  </a:cxn>
                  <a:cxn ang="0">
                    <a:pos x="48" y="8"/>
                  </a:cxn>
                  <a:cxn ang="0">
                    <a:pos x="56" y="17"/>
                  </a:cxn>
                  <a:cxn ang="0">
                    <a:pos x="56" y="17"/>
                  </a:cxn>
                  <a:cxn ang="0">
                    <a:pos x="56" y="17"/>
                  </a:cxn>
                  <a:cxn ang="0">
                    <a:pos x="48" y="17"/>
                  </a:cxn>
                  <a:cxn ang="0">
                    <a:pos x="48" y="25"/>
                  </a:cxn>
                  <a:cxn ang="0">
                    <a:pos x="48" y="25"/>
                  </a:cxn>
                  <a:cxn ang="0">
                    <a:pos x="48" y="25"/>
                  </a:cxn>
                  <a:cxn ang="0">
                    <a:pos x="48" y="25"/>
                  </a:cxn>
                  <a:cxn ang="0">
                    <a:pos x="48" y="25"/>
                  </a:cxn>
                  <a:cxn ang="0">
                    <a:pos x="40" y="25"/>
                  </a:cxn>
                  <a:cxn ang="0">
                    <a:pos x="40" y="25"/>
                  </a:cxn>
                  <a:cxn ang="0">
                    <a:pos x="40" y="25"/>
                  </a:cxn>
                  <a:cxn ang="0">
                    <a:pos x="40" y="25"/>
                  </a:cxn>
                  <a:cxn ang="0">
                    <a:pos x="40" y="25"/>
                  </a:cxn>
                  <a:cxn ang="0">
                    <a:pos x="32" y="17"/>
                  </a:cxn>
                  <a:cxn ang="0">
                    <a:pos x="32" y="8"/>
                  </a:cxn>
                  <a:cxn ang="0">
                    <a:pos x="32" y="8"/>
                  </a:cxn>
                  <a:cxn ang="0">
                    <a:pos x="24" y="8"/>
                  </a:cxn>
                  <a:cxn ang="0">
                    <a:pos x="24" y="8"/>
                  </a:cxn>
                  <a:cxn ang="0">
                    <a:pos x="24" y="17"/>
                  </a:cxn>
                  <a:cxn ang="0">
                    <a:pos x="24" y="17"/>
                  </a:cxn>
                  <a:cxn ang="0">
                    <a:pos x="32" y="25"/>
                  </a:cxn>
                  <a:cxn ang="0">
                    <a:pos x="32" y="25"/>
                  </a:cxn>
                  <a:cxn ang="0">
                    <a:pos x="32" y="33"/>
                  </a:cxn>
                  <a:cxn ang="0">
                    <a:pos x="32" y="33"/>
                  </a:cxn>
                </a:cxnLst>
                <a:rect l="0" t="0" r="r" b="b"/>
                <a:pathLst>
                  <a:path w="64" h="33">
                    <a:moveTo>
                      <a:pt x="32" y="33"/>
                    </a:moveTo>
                    <a:lnTo>
                      <a:pt x="32" y="33"/>
                    </a:lnTo>
                    <a:lnTo>
                      <a:pt x="24" y="33"/>
                    </a:lnTo>
                    <a:lnTo>
                      <a:pt x="24" y="33"/>
                    </a:lnTo>
                    <a:lnTo>
                      <a:pt x="24" y="33"/>
                    </a:lnTo>
                    <a:lnTo>
                      <a:pt x="24" y="33"/>
                    </a:lnTo>
                    <a:lnTo>
                      <a:pt x="24" y="33"/>
                    </a:lnTo>
                    <a:lnTo>
                      <a:pt x="16" y="33"/>
                    </a:lnTo>
                    <a:lnTo>
                      <a:pt x="16" y="25"/>
                    </a:lnTo>
                    <a:lnTo>
                      <a:pt x="16" y="25"/>
                    </a:lnTo>
                    <a:lnTo>
                      <a:pt x="16" y="25"/>
                    </a:lnTo>
                    <a:lnTo>
                      <a:pt x="16" y="25"/>
                    </a:lnTo>
                    <a:lnTo>
                      <a:pt x="16" y="25"/>
                    </a:lnTo>
                    <a:lnTo>
                      <a:pt x="16" y="25"/>
                    </a:lnTo>
                    <a:lnTo>
                      <a:pt x="16" y="17"/>
                    </a:lnTo>
                    <a:lnTo>
                      <a:pt x="8" y="17"/>
                    </a:lnTo>
                    <a:lnTo>
                      <a:pt x="8" y="25"/>
                    </a:lnTo>
                    <a:lnTo>
                      <a:pt x="8" y="25"/>
                    </a:lnTo>
                    <a:lnTo>
                      <a:pt x="8" y="25"/>
                    </a:lnTo>
                    <a:lnTo>
                      <a:pt x="8" y="25"/>
                    </a:lnTo>
                    <a:lnTo>
                      <a:pt x="16" y="25"/>
                    </a:lnTo>
                    <a:lnTo>
                      <a:pt x="16" y="25"/>
                    </a:lnTo>
                    <a:lnTo>
                      <a:pt x="16" y="33"/>
                    </a:lnTo>
                    <a:lnTo>
                      <a:pt x="8" y="25"/>
                    </a:lnTo>
                    <a:lnTo>
                      <a:pt x="8" y="25"/>
                    </a:lnTo>
                    <a:lnTo>
                      <a:pt x="8" y="25"/>
                    </a:lnTo>
                    <a:lnTo>
                      <a:pt x="8" y="25"/>
                    </a:lnTo>
                    <a:lnTo>
                      <a:pt x="8" y="25"/>
                    </a:lnTo>
                    <a:lnTo>
                      <a:pt x="8" y="25"/>
                    </a:lnTo>
                    <a:lnTo>
                      <a:pt x="8" y="25"/>
                    </a:lnTo>
                    <a:lnTo>
                      <a:pt x="0" y="25"/>
                    </a:lnTo>
                    <a:lnTo>
                      <a:pt x="0" y="25"/>
                    </a:lnTo>
                    <a:lnTo>
                      <a:pt x="0" y="25"/>
                    </a:lnTo>
                    <a:lnTo>
                      <a:pt x="8" y="17"/>
                    </a:lnTo>
                    <a:lnTo>
                      <a:pt x="8" y="17"/>
                    </a:lnTo>
                    <a:lnTo>
                      <a:pt x="8" y="17"/>
                    </a:lnTo>
                    <a:lnTo>
                      <a:pt x="8" y="17"/>
                    </a:lnTo>
                    <a:lnTo>
                      <a:pt x="8" y="17"/>
                    </a:lnTo>
                    <a:lnTo>
                      <a:pt x="16" y="8"/>
                    </a:lnTo>
                    <a:lnTo>
                      <a:pt x="16" y="8"/>
                    </a:lnTo>
                    <a:lnTo>
                      <a:pt x="16" y="8"/>
                    </a:lnTo>
                    <a:lnTo>
                      <a:pt x="16" y="8"/>
                    </a:lnTo>
                    <a:lnTo>
                      <a:pt x="16" y="8"/>
                    </a:lnTo>
                    <a:lnTo>
                      <a:pt x="16" y="8"/>
                    </a:lnTo>
                    <a:lnTo>
                      <a:pt x="24" y="8"/>
                    </a:lnTo>
                    <a:lnTo>
                      <a:pt x="24" y="8"/>
                    </a:lnTo>
                    <a:lnTo>
                      <a:pt x="24" y="8"/>
                    </a:lnTo>
                    <a:lnTo>
                      <a:pt x="24" y="0"/>
                    </a:lnTo>
                    <a:lnTo>
                      <a:pt x="32" y="0"/>
                    </a:lnTo>
                    <a:lnTo>
                      <a:pt x="32" y="0"/>
                    </a:lnTo>
                    <a:lnTo>
                      <a:pt x="32" y="8"/>
                    </a:lnTo>
                    <a:lnTo>
                      <a:pt x="32" y="8"/>
                    </a:lnTo>
                    <a:lnTo>
                      <a:pt x="32" y="8"/>
                    </a:lnTo>
                    <a:lnTo>
                      <a:pt x="32" y="8"/>
                    </a:lnTo>
                    <a:lnTo>
                      <a:pt x="32" y="8"/>
                    </a:lnTo>
                    <a:lnTo>
                      <a:pt x="32" y="8"/>
                    </a:lnTo>
                    <a:lnTo>
                      <a:pt x="40" y="8"/>
                    </a:lnTo>
                    <a:lnTo>
                      <a:pt x="40" y="8"/>
                    </a:lnTo>
                    <a:lnTo>
                      <a:pt x="48" y="8"/>
                    </a:lnTo>
                    <a:lnTo>
                      <a:pt x="48" y="8"/>
                    </a:lnTo>
                    <a:lnTo>
                      <a:pt x="64" y="17"/>
                    </a:lnTo>
                    <a:lnTo>
                      <a:pt x="56" y="17"/>
                    </a:lnTo>
                    <a:lnTo>
                      <a:pt x="56" y="17"/>
                    </a:lnTo>
                    <a:lnTo>
                      <a:pt x="56" y="17"/>
                    </a:lnTo>
                    <a:lnTo>
                      <a:pt x="56" y="17"/>
                    </a:lnTo>
                    <a:lnTo>
                      <a:pt x="56" y="17"/>
                    </a:lnTo>
                    <a:lnTo>
                      <a:pt x="56"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0" y="33"/>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8"/>
                    </a:lnTo>
                    <a:lnTo>
                      <a:pt x="32" y="8"/>
                    </a:lnTo>
                    <a:lnTo>
                      <a:pt x="32" y="8"/>
                    </a:lnTo>
                    <a:lnTo>
                      <a:pt x="32" y="8"/>
                    </a:lnTo>
                    <a:lnTo>
                      <a:pt x="24" y="8"/>
                    </a:lnTo>
                    <a:lnTo>
                      <a:pt x="24" y="8"/>
                    </a:lnTo>
                    <a:lnTo>
                      <a:pt x="24" y="8"/>
                    </a:lnTo>
                    <a:lnTo>
                      <a:pt x="24" y="8"/>
                    </a:lnTo>
                    <a:lnTo>
                      <a:pt x="24" y="17"/>
                    </a:lnTo>
                    <a:lnTo>
                      <a:pt x="24" y="17"/>
                    </a:lnTo>
                    <a:lnTo>
                      <a:pt x="24" y="17"/>
                    </a:lnTo>
                    <a:lnTo>
                      <a:pt x="32" y="17"/>
                    </a:lnTo>
                    <a:lnTo>
                      <a:pt x="32" y="25"/>
                    </a:lnTo>
                    <a:lnTo>
                      <a:pt x="32" y="25"/>
                    </a:lnTo>
                    <a:lnTo>
                      <a:pt x="32" y="25"/>
                    </a:lnTo>
                    <a:lnTo>
                      <a:pt x="32" y="33"/>
                    </a:lnTo>
                    <a:lnTo>
                      <a:pt x="32" y="33"/>
                    </a:lnTo>
                    <a:lnTo>
                      <a:pt x="32" y="33"/>
                    </a:lnTo>
                    <a:lnTo>
                      <a:pt x="32" y="33"/>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8" name="Freeform 3124"/>
              <p:cNvSpPr>
                <a:spLocks noEditPoints="1"/>
              </p:cNvSpPr>
              <p:nvPr/>
            </p:nvSpPr>
            <p:spPr bwMode="auto">
              <a:xfrm>
                <a:off x="3142" y="703"/>
                <a:ext cx="64" cy="33"/>
              </a:xfrm>
              <a:custGeom>
                <a:avLst/>
                <a:gdLst/>
                <a:ahLst/>
                <a:cxnLst>
                  <a:cxn ang="0">
                    <a:pos x="24" y="33"/>
                  </a:cxn>
                  <a:cxn ang="0">
                    <a:pos x="16" y="33"/>
                  </a:cxn>
                  <a:cxn ang="0">
                    <a:pos x="16" y="25"/>
                  </a:cxn>
                  <a:cxn ang="0">
                    <a:pos x="8" y="17"/>
                  </a:cxn>
                  <a:cxn ang="0">
                    <a:pos x="8" y="25"/>
                  </a:cxn>
                  <a:cxn ang="0">
                    <a:pos x="16" y="25"/>
                  </a:cxn>
                  <a:cxn ang="0">
                    <a:pos x="8" y="25"/>
                  </a:cxn>
                  <a:cxn ang="0">
                    <a:pos x="8" y="25"/>
                  </a:cxn>
                  <a:cxn ang="0">
                    <a:pos x="0" y="25"/>
                  </a:cxn>
                  <a:cxn ang="0">
                    <a:pos x="8" y="17"/>
                  </a:cxn>
                  <a:cxn ang="0">
                    <a:pos x="16" y="8"/>
                  </a:cxn>
                  <a:cxn ang="0">
                    <a:pos x="16" y="8"/>
                  </a:cxn>
                  <a:cxn ang="0">
                    <a:pos x="24" y="0"/>
                  </a:cxn>
                  <a:cxn ang="0">
                    <a:pos x="32" y="8"/>
                  </a:cxn>
                  <a:cxn ang="0">
                    <a:pos x="32" y="8"/>
                  </a:cxn>
                  <a:cxn ang="0">
                    <a:pos x="48" y="8"/>
                  </a:cxn>
                  <a:cxn ang="0">
                    <a:pos x="64" y="17"/>
                  </a:cxn>
                  <a:cxn ang="0">
                    <a:pos x="56" y="17"/>
                  </a:cxn>
                  <a:cxn ang="0">
                    <a:pos x="48" y="17"/>
                  </a:cxn>
                  <a:cxn ang="0">
                    <a:pos x="48" y="25"/>
                  </a:cxn>
                  <a:cxn ang="0">
                    <a:pos x="48" y="33"/>
                  </a:cxn>
                  <a:cxn ang="0">
                    <a:pos x="48" y="33"/>
                  </a:cxn>
                  <a:cxn ang="0">
                    <a:pos x="40" y="25"/>
                  </a:cxn>
                  <a:cxn ang="0">
                    <a:pos x="40" y="25"/>
                  </a:cxn>
                  <a:cxn ang="0">
                    <a:pos x="32" y="17"/>
                  </a:cxn>
                  <a:cxn ang="0">
                    <a:pos x="32" y="8"/>
                  </a:cxn>
                  <a:cxn ang="0">
                    <a:pos x="24" y="8"/>
                  </a:cxn>
                  <a:cxn ang="0">
                    <a:pos x="24" y="17"/>
                  </a:cxn>
                  <a:cxn ang="0">
                    <a:pos x="32" y="17"/>
                  </a:cxn>
                  <a:cxn ang="0">
                    <a:pos x="32" y="33"/>
                  </a:cxn>
                  <a:cxn ang="0">
                    <a:pos x="32" y="33"/>
                  </a:cxn>
                  <a:cxn ang="0">
                    <a:pos x="32" y="25"/>
                  </a:cxn>
                  <a:cxn ang="0">
                    <a:pos x="24" y="17"/>
                  </a:cxn>
                  <a:cxn ang="0">
                    <a:pos x="24" y="8"/>
                  </a:cxn>
                  <a:cxn ang="0">
                    <a:pos x="24" y="8"/>
                  </a:cxn>
                  <a:cxn ang="0">
                    <a:pos x="32" y="17"/>
                  </a:cxn>
                  <a:cxn ang="0">
                    <a:pos x="40" y="25"/>
                  </a:cxn>
                  <a:cxn ang="0">
                    <a:pos x="40" y="25"/>
                  </a:cxn>
                  <a:cxn ang="0">
                    <a:pos x="40" y="25"/>
                  </a:cxn>
                  <a:cxn ang="0">
                    <a:pos x="48" y="25"/>
                  </a:cxn>
                  <a:cxn ang="0">
                    <a:pos x="48" y="25"/>
                  </a:cxn>
                  <a:cxn ang="0">
                    <a:pos x="48" y="25"/>
                  </a:cxn>
                  <a:cxn ang="0">
                    <a:pos x="56" y="17"/>
                  </a:cxn>
                  <a:cxn ang="0">
                    <a:pos x="56" y="17"/>
                  </a:cxn>
                  <a:cxn ang="0">
                    <a:pos x="48" y="17"/>
                  </a:cxn>
                  <a:cxn ang="0">
                    <a:pos x="32" y="8"/>
                  </a:cxn>
                  <a:cxn ang="0">
                    <a:pos x="32" y="8"/>
                  </a:cxn>
                  <a:cxn ang="0">
                    <a:pos x="24" y="8"/>
                  </a:cxn>
                  <a:cxn ang="0">
                    <a:pos x="16" y="8"/>
                  </a:cxn>
                  <a:cxn ang="0">
                    <a:pos x="16" y="8"/>
                  </a:cxn>
                  <a:cxn ang="0">
                    <a:pos x="8" y="17"/>
                  </a:cxn>
                  <a:cxn ang="0">
                    <a:pos x="0" y="25"/>
                  </a:cxn>
                  <a:cxn ang="0">
                    <a:pos x="8" y="25"/>
                  </a:cxn>
                  <a:cxn ang="0">
                    <a:pos x="8" y="25"/>
                  </a:cxn>
                  <a:cxn ang="0">
                    <a:pos x="8" y="33"/>
                  </a:cxn>
                  <a:cxn ang="0">
                    <a:pos x="8" y="25"/>
                  </a:cxn>
                  <a:cxn ang="0">
                    <a:pos x="8" y="17"/>
                  </a:cxn>
                  <a:cxn ang="0">
                    <a:pos x="16" y="25"/>
                  </a:cxn>
                  <a:cxn ang="0">
                    <a:pos x="16" y="25"/>
                  </a:cxn>
                  <a:cxn ang="0">
                    <a:pos x="24" y="33"/>
                  </a:cxn>
                  <a:cxn ang="0">
                    <a:pos x="32" y="33"/>
                  </a:cxn>
                </a:cxnLst>
                <a:rect l="0" t="0" r="r" b="b"/>
                <a:pathLst>
                  <a:path w="64" h="33">
                    <a:moveTo>
                      <a:pt x="32" y="33"/>
                    </a:move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16" y="25"/>
                    </a:lnTo>
                    <a:lnTo>
                      <a:pt x="16" y="25"/>
                    </a:lnTo>
                    <a:lnTo>
                      <a:pt x="16" y="25"/>
                    </a:lnTo>
                    <a:lnTo>
                      <a:pt x="16" y="25"/>
                    </a:lnTo>
                    <a:lnTo>
                      <a:pt x="16" y="33"/>
                    </a:lnTo>
                    <a:lnTo>
                      <a:pt x="16"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0" y="25"/>
                    </a:lnTo>
                    <a:lnTo>
                      <a:pt x="0" y="25"/>
                    </a:lnTo>
                    <a:lnTo>
                      <a:pt x="0" y="25"/>
                    </a:lnTo>
                    <a:lnTo>
                      <a:pt x="0" y="25"/>
                    </a:lnTo>
                    <a:lnTo>
                      <a:pt x="0" y="25"/>
                    </a:lnTo>
                    <a:lnTo>
                      <a:pt x="0" y="25"/>
                    </a:lnTo>
                    <a:lnTo>
                      <a:pt x="0" y="25"/>
                    </a:lnTo>
                    <a:lnTo>
                      <a:pt x="8" y="17"/>
                    </a:lnTo>
                    <a:lnTo>
                      <a:pt x="8" y="17"/>
                    </a:lnTo>
                    <a:lnTo>
                      <a:pt x="8" y="17"/>
                    </a:lnTo>
                    <a:lnTo>
                      <a:pt x="8" y="17"/>
                    </a:lnTo>
                    <a:lnTo>
                      <a:pt x="8" y="17"/>
                    </a:lnTo>
                    <a:lnTo>
                      <a:pt x="8" y="17"/>
                    </a:lnTo>
                    <a:lnTo>
                      <a:pt x="8" y="17"/>
                    </a:lnTo>
                    <a:lnTo>
                      <a:pt x="8" y="17"/>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24" y="0"/>
                    </a:lnTo>
                    <a:lnTo>
                      <a:pt x="24" y="0"/>
                    </a:lnTo>
                    <a:lnTo>
                      <a:pt x="24" y="0"/>
                    </a:lnTo>
                    <a:lnTo>
                      <a:pt x="24" y="0"/>
                    </a:lnTo>
                    <a:lnTo>
                      <a:pt x="24" y="0"/>
                    </a:lnTo>
                    <a:lnTo>
                      <a:pt x="24" y="0"/>
                    </a:lnTo>
                    <a:lnTo>
                      <a:pt x="32" y="0"/>
                    </a:lnTo>
                    <a:lnTo>
                      <a:pt x="32" y="0"/>
                    </a:lnTo>
                    <a:lnTo>
                      <a:pt x="32" y="0"/>
                    </a:lnTo>
                    <a:lnTo>
                      <a:pt x="32" y="0"/>
                    </a:lnTo>
                    <a:lnTo>
                      <a:pt x="32" y="8"/>
                    </a:lnTo>
                    <a:lnTo>
                      <a:pt x="32" y="8"/>
                    </a:lnTo>
                    <a:lnTo>
                      <a:pt x="32" y="8"/>
                    </a:lnTo>
                    <a:lnTo>
                      <a:pt x="32" y="8"/>
                    </a:lnTo>
                    <a:lnTo>
                      <a:pt x="32" y="0"/>
                    </a:lnTo>
                    <a:lnTo>
                      <a:pt x="32" y="0"/>
                    </a:lnTo>
                    <a:lnTo>
                      <a:pt x="32" y="0"/>
                    </a:lnTo>
                    <a:lnTo>
                      <a:pt x="32" y="8"/>
                    </a:lnTo>
                    <a:lnTo>
                      <a:pt x="32" y="8"/>
                    </a:lnTo>
                    <a:lnTo>
                      <a:pt x="32" y="8"/>
                    </a:lnTo>
                    <a:lnTo>
                      <a:pt x="32" y="8"/>
                    </a:lnTo>
                    <a:lnTo>
                      <a:pt x="40" y="8"/>
                    </a:lnTo>
                    <a:lnTo>
                      <a:pt x="40" y="8"/>
                    </a:lnTo>
                    <a:lnTo>
                      <a:pt x="40" y="8"/>
                    </a:lnTo>
                    <a:lnTo>
                      <a:pt x="48" y="8"/>
                    </a:lnTo>
                    <a:lnTo>
                      <a:pt x="48" y="8"/>
                    </a:lnTo>
                    <a:lnTo>
                      <a:pt x="48" y="8"/>
                    </a:lnTo>
                    <a:lnTo>
                      <a:pt x="48" y="8"/>
                    </a:lnTo>
                    <a:lnTo>
                      <a:pt x="64" y="17"/>
                    </a:lnTo>
                    <a:lnTo>
                      <a:pt x="64" y="17"/>
                    </a:lnTo>
                    <a:lnTo>
                      <a:pt x="64" y="17"/>
                    </a:lnTo>
                    <a:lnTo>
                      <a:pt x="64" y="17"/>
                    </a:lnTo>
                    <a:lnTo>
                      <a:pt x="64" y="17"/>
                    </a:lnTo>
                    <a:lnTo>
                      <a:pt x="64" y="17"/>
                    </a:lnTo>
                    <a:lnTo>
                      <a:pt x="56" y="17"/>
                    </a:lnTo>
                    <a:lnTo>
                      <a:pt x="56" y="17"/>
                    </a:lnTo>
                    <a:lnTo>
                      <a:pt x="56" y="17"/>
                    </a:lnTo>
                    <a:lnTo>
                      <a:pt x="56" y="17"/>
                    </a:lnTo>
                    <a:lnTo>
                      <a:pt x="56" y="17"/>
                    </a:lnTo>
                    <a:lnTo>
                      <a:pt x="56" y="17"/>
                    </a:lnTo>
                    <a:lnTo>
                      <a:pt x="56" y="17"/>
                    </a:lnTo>
                    <a:lnTo>
                      <a:pt x="56" y="17"/>
                    </a:lnTo>
                    <a:lnTo>
                      <a:pt x="56" y="17"/>
                    </a:lnTo>
                    <a:lnTo>
                      <a:pt x="56" y="17"/>
                    </a:lnTo>
                    <a:lnTo>
                      <a:pt x="48"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8" y="25"/>
                    </a:lnTo>
                    <a:lnTo>
                      <a:pt x="48" y="25"/>
                    </a:lnTo>
                    <a:lnTo>
                      <a:pt x="48" y="33"/>
                    </a:lnTo>
                    <a:lnTo>
                      <a:pt x="48" y="33"/>
                    </a:lnTo>
                    <a:lnTo>
                      <a:pt x="48" y="33"/>
                    </a:lnTo>
                    <a:lnTo>
                      <a:pt x="48" y="33"/>
                    </a:lnTo>
                    <a:lnTo>
                      <a:pt x="48" y="25"/>
                    </a:lnTo>
                    <a:lnTo>
                      <a:pt x="48" y="25"/>
                    </a:lnTo>
                    <a:lnTo>
                      <a:pt x="48" y="25"/>
                    </a:lnTo>
                    <a:lnTo>
                      <a:pt x="48" y="25"/>
                    </a:lnTo>
                    <a:lnTo>
                      <a:pt x="48" y="33"/>
                    </a:lnTo>
                    <a:lnTo>
                      <a:pt x="40" y="33"/>
                    </a:lnTo>
                    <a:lnTo>
                      <a:pt x="40" y="33"/>
                    </a:lnTo>
                    <a:lnTo>
                      <a:pt x="40" y="33"/>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32" y="17"/>
                    </a:lnTo>
                    <a:lnTo>
                      <a:pt x="32" y="17"/>
                    </a:lnTo>
                    <a:lnTo>
                      <a:pt x="32" y="25"/>
                    </a:lnTo>
                    <a:lnTo>
                      <a:pt x="32" y="25"/>
                    </a:lnTo>
                    <a:lnTo>
                      <a:pt x="32" y="25"/>
                    </a:lnTo>
                    <a:lnTo>
                      <a:pt x="32" y="25"/>
                    </a:lnTo>
                    <a:lnTo>
                      <a:pt x="32" y="25"/>
                    </a:lnTo>
                    <a:lnTo>
                      <a:pt x="32" y="33"/>
                    </a:lnTo>
                    <a:lnTo>
                      <a:pt x="32" y="33"/>
                    </a:lnTo>
                    <a:lnTo>
                      <a:pt x="32" y="33"/>
                    </a:lnTo>
                    <a:lnTo>
                      <a:pt x="32" y="33"/>
                    </a:lnTo>
                    <a:lnTo>
                      <a:pt x="32" y="33"/>
                    </a:lnTo>
                    <a:lnTo>
                      <a:pt x="32" y="33"/>
                    </a:lnTo>
                    <a:lnTo>
                      <a:pt x="32" y="33"/>
                    </a:lnTo>
                    <a:close/>
                    <a:moveTo>
                      <a:pt x="32" y="33"/>
                    </a:moveTo>
                    <a:lnTo>
                      <a:pt x="32" y="33"/>
                    </a:lnTo>
                    <a:lnTo>
                      <a:pt x="32" y="33"/>
                    </a:lnTo>
                    <a:lnTo>
                      <a:pt x="32" y="33"/>
                    </a:lnTo>
                    <a:lnTo>
                      <a:pt x="32" y="25"/>
                    </a:lnTo>
                    <a:lnTo>
                      <a:pt x="32" y="33"/>
                    </a:lnTo>
                    <a:lnTo>
                      <a:pt x="32" y="25"/>
                    </a:lnTo>
                    <a:lnTo>
                      <a:pt x="32" y="25"/>
                    </a:lnTo>
                    <a:lnTo>
                      <a:pt x="32" y="25"/>
                    </a:lnTo>
                    <a:lnTo>
                      <a:pt x="32" y="25"/>
                    </a:lnTo>
                    <a:lnTo>
                      <a:pt x="32" y="25"/>
                    </a:lnTo>
                    <a:lnTo>
                      <a:pt x="32" y="25"/>
                    </a:lnTo>
                    <a:lnTo>
                      <a:pt x="32" y="25"/>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32" y="8"/>
                    </a:lnTo>
                    <a:lnTo>
                      <a:pt x="24"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33"/>
                    </a:lnTo>
                    <a:lnTo>
                      <a:pt x="48" y="25"/>
                    </a:lnTo>
                    <a:lnTo>
                      <a:pt x="48" y="25"/>
                    </a:lnTo>
                    <a:lnTo>
                      <a:pt x="48" y="25"/>
                    </a:lnTo>
                    <a:lnTo>
                      <a:pt x="48" y="25"/>
                    </a:lnTo>
                    <a:lnTo>
                      <a:pt x="48" y="25"/>
                    </a:lnTo>
                    <a:lnTo>
                      <a:pt x="48" y="25"/>
                    </a:lnTo>
                    <a:lnTo>
                      <a:pt x="48" y="25"/>
                    </a:lnTo>
                    <a:lnTo>
                      <a:pt x="48" y="33"/>
                    </a:lnTo>
                    <a:lnTo>
                      <a:pt x="48" y="25"/>
                    </a:lnTo>
                    <a:lnTo>
                      <a:pt x="48" y="25"/>
                    </a:lnTo>
                    <a:lnTo>
                      <a:pt x="48" y="25"/>
                    </a:lnTo>
                    <a:lnTo>
                      <a:pt x="48" y="25"/>
                    </a:lnTo>
                    <a:lnTo>
                      <a:pt x="48" y="25"/>
                    </a:lnTo>
                    <a:lnTo>
                      <a:pt x="48" y="25"/>
                    </a:lnTo>
                    <a:lnTo>
                      <a:pt x="48" y="25"/>
                    </a:lnTo>
                    <a:lnTo>
                      <a:pt x="48" y="25"/>
                    </a:lnTo>
                    <a:lnTo>
                      <a:pt x="48" y="25"/>
                    </a:lnTo>
                    <a:lnTo>
                      <a:pt x="48" y="25"/>
                    </a:lnTo>
                    <a:lnTo>
                      <a:pt x="48" y="17"/>
                    </a:lnTo>
                    <a:lnTo>
                      <a:pt x="48" y="17"/>
                    </a:lnTo>
                    <a:lnTo>
                      <a:pt x="48"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64" y="17"/>
                    </a:lnTo>
                    <a:lnTo>
                      <a:pt x="64" y="17"/>
                    </a:lnTo>
                    <a:lnTo>
                      <a:pt x="48" y="17"/>
                    </a:lnTo>
                    <a:lnTo>
                      <a:pt x="48" y="17"/>
                    </a:lnTo>
                    <a:lnTo>
                      <a:pt x="48" y="8"/>
                    </a:lnTo>
                    <a:lnTo>
                      <a:pt x="48"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8" y="17"/>
                    </a:lnTo>
                    <a:lnTo>
                      <a:pt x="8" y="17"/>
                    </a:lnTo>
                    <a:lnTo>
                      <a:pt x="8" y="17"/>
                    </a:lnTo>
                    <a:lnTo>
                      <a:pt x="8" y="17"/>
                    </a:lnTo>
                    <a:lnTo>
                      <a:pt x="8" y="17"/>
                    </a:lnTo>
                    <a:lnTo>
                      <a:pt x="8" y="17"/>
                    </a:lnTo>
                    <a:lnTo>
                      <a:pt x="8" y="17"/>
                    </a:lnTo>
                    <a:lnTo>
                      <a:pt x="8" y="17"/>
                    </a:lnTo>
                    <a:lnTo>
                      <a:pt x="8" y="17"/>
                    </a:lnTo>
                    <a:lnTo>
                      <a:pt x="0" y="25"/>
                    </a:lnTo>
                    <a:lnTo>
                      <a:pt x="0" y="25"/>
                    </a:lnTo>
                    <a:lnTo>
                      <a:pt x="0" y="25"/>
                    </a:lnTo>
                    <a:lnTo>
                      <a:pt x="0" y="25"/>
                    </a:lnTo>
                    <a:lnTo>
                      <a:pt x="0" y="25"/>
                    </a:lnTo>
                    <a:lnTo>
                      <a:pt x="0"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8" y="33"/>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25"/>
                    </a:lnTo>
                    <a:lnTo>
                      <a:pt x="24" y="25"/>
                    </a:lnTo>
                    <a:lnTo>
                      <a:pt x="24" y="33"/>
                    </a:lnTo>
                    <a:lnTo>
                      <a:pt x="24" y="33"/>
                    </a:lnTo>
                    <a:lnTo>
                      <a:pt x="24" y="33"/>
                    </a:lnTo>
                    <a:lnTo>
                      <a:pt x="24" y="33"/>
                    </a:lnTo>
                    <a:lnTo>
                      <a:pt x="24" y="33"/>
                    </a:lnTo>
                    <a:lnTo>
                      <a:pt x="24" y="33"/>
                    </a:lnTo>
                    <a:lnTo>
                      <a:pt x="24" y="33"/>
                    </a:lnTo>
                    <a:lnTo>
                      <a:pt x="24" y="33"/>
                    </a:lnTo>
                    <a:lnTo>
                      <a:pt x="24" y="33"/>
                    </a:lnTo>
                    <a:lnTo>
                      <a:pt x="32" y="33"/>
                    </a:lnTo>
                    <a:lnTo>
                      <a:pt x="32" y="33"/>
                    </a:lnTo>
                    <a:lnTo>
                      <a:pt x="32" y="33"/>
                    </a:lnTo>
                    <a:lnTo>
                      <a:pt x="32" y="33"/>
                    </a:lnTo>
                    <a:lnTo>
                      <a:pt x="32"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9" name="Freeform 3125"/>
              <p:cNvSpPr>
                <a:spLocks/>
              </p:cNvSpPr>
              <p:nvPr/>
            </p:nvSpPr>
            <p:spPr bwMode="auto">
              <a:xfrm>
                <a:off x="3061" y="703"/>
                <a:ext cx="8" cy="8"/>
              </a:xfrm>
              <a:custGeom>
                <a:avLst/>
                <a:gdLst/>
                <a:ahLst/>
                <a:cxnLst>
                  <a:cxn ang="0">
                    <a:pos x="0" y="8"/>
                  </a:cxn>
                  <a:cxn ang="0">
                    <a:pos x="0" y="8"/>
                  </a:cxn>
                  <a:cxn ang="0">
                    <a:pos x="0" y="8"/>
                  </a:cxn>
                  <a:cxn ang="0">
                    <a:pos x="0" y="8"/>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0"/>
                    </a:lnTo>
                    <a:lnTo>
                      <a:pt x="0" y="0"/>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0" name="Freeform 3126"/>
              <p:cNvSpPr>
                <a:spLocks noEditPoints="1"/>
              </p:cNvSpPr>
              <p:nvPr/>
            </p:nvSpPr>
            <p:spPr bwMode="auto">
              <a:xfrm>
                <a:off x="3061" y="703"/>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0"/>
                    </a:lnTo>
                    <a:lnTo>
                      <a:pt x="0" y="0"/>
                    </a:lnTo>
                    <a:lnTo>
                      <a:pt x="0" y="0"/>
                    </a:lnTo>
                    <a:lnTo>
                      <a:pt x="8" y="0"/>
                    </a:lnTo>
                    <a:lnTo>
                      <a:pt x="8" y="8"/>
                    </a:lnTo>
                    <a:lnTo>
                      <a:pt x="8" y="8"/>
                    </a:lnTo>
                    <a:lnTo>
                      <a:pt x="8" y="8"/>
                    </a:lnTo>
                    <a:lnTo>
                      <a:pt x="8" y="8"/>
                    </a:lnTo>
                    <a:lnTo>
                      <a:pt x="8" y="8"/>
                    </a:lnTo>
                    <a:close/>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1" name="Freeform 3127"/>
              <p:cNvSpPr>
                <a:spLocks/>
              </p:cNvSpPr>
              <p:nvPr/>
            </p:nvSpPr>
            <p:spPr bwMode="auto">
              <a:xfrm>
                <a:off x="3069" y="711"/>
                <a:ext cx="8" cy="1"/>
              </a:xfrm>
              <a:custGeom>
                <a:avLst/>
                <a:gdLst/>
                <a:ahLst/>
                <a:cxnLst>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2" name="Freeform 3128"/>
              <p:cNvSpPr>
                <a:spLocks noEditPoints="1"/>
              </p:cNvSpPr>
              <p:nvPr/>
            </p:nvSpPr>
            <p:spPr bwMode="auto">
              <a:xfrm>
                <a:off x="3069" y="711"/>
                <a:ext cx="8" cy="9"/>
              </a:xfrm>
              <a:custGeom>
                <a:avLst/>
                <a:gdLst/>
                <a:ahLst/>
                <a:cxnLst>
                  <a:cxn ang="0">
                    <a:pos x="0" y="9"/>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9"/>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9">
                    <a:moveTo>
                      <a:pt x="0" y="9"/>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9"/>
                    </a:lnTo>
                    <a:close/>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3" name="Freeform 3129"/>
              <p:cNvSpPr>
                <a:spLocks/>
              </p:cNvSpPr>
              <p:nvPr/>
            </p:nvSpPr>
            <p:spPr bwMode="auto">
              <a:xfrm>
                <a:off x="3102" y="711"/>
                <a:ext cx="16" cy="9"/>
              </a:xfrm>
              <a:custGeom>
                <a:avLst/>
                <a:gdLst/>
                <a:ahLst/>
                <a:cxnLst>
                  <a:cxn ang="0">
                    <a:pos x="8" y="9"/>
                  </a:cxn>
                  <a:cxn ang="0">
                    <a:pos x="8" y="9"/>
                  </a:cxn>
                  <a:cxn ang="0">
                    <a:pos x="8" y="9"/>
                  </a:cxn>
                  <a:cxn ang="0">
                    <a:pos x="16" y="9"/>
                  </a:cxn>
                  <a:cxn ang="0">
                    <a:pos x="8" y="9"/>
                  </a:cxn>
                  <a:cxn ang="0">
                    <a:pos x="8" y="9"/>
                  </a:cxn>
                  <a:cxn ang="0">
                    <a:pos x="8" y="9"/>
                  </a:cxn>
                  <a:cxn ang="0">
                    <a:pos x="8"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9"/>
                  </a:cxn>
                  <a:cxn ang="0">
                    <a:pos x="16" y="0"/>
                  </a:cxn>
                  <a:cxn ang="0">
                    <a:pos x="16" y="9"/>
                  </a:cxn>
                  <a:cxn ang="0">
                    <a:pos x="16" y="9"/>
                  </a:cxn>
                  <a:cxn ang="0">
                    <a:pos x="16" y="9"/>
                  </a:cxn>
                  <a:cxn ang="0">
                    <a:pos x="8" y="9"/>
                  </a:cxn>
                </a:cxnLst>
                <a:rect l="0" t="0" r="r" b="b"/>
                <a:pathLst>
                  <a:path w="16" h="9">
                    <a:moveTo>
                      <a:pt x="8" y="9"/>
                    </a:moveTo>
                    <a:lnTo>
                      <a:pt x="8" y="9"/>
                    </a:lnTo>
                    <a:lnTo>
                      <a:pt x="8" y="9"/>
                    </a:lnTo>
                    <a:lnTo>
                      <a:pt x="16" y="9"/>
                    </a:lnTo>
                    <a:lnTo>
                      <a:pt x="8" y="9"/>
                    </a:lnTo>
                    <a:lnTo>
                      <a:pt x="8" y="9"/>
                    </a:lnTo>
                    <a:lnTo>
                      <a:pt x="8" y="9"/>
                    </a:lnTo>
                    <a:lnTo>
                      <a:pt x="8" y="9"/>
                    </a:lnTo>
                    <a:lnTo>
                      <a:pt x="0" y="9"/>
                    </a:lnTo>
                    <a:lnTo>
                      <a:pt x="0" y="0"/>
                    </a:lnTo>
                    <a:lnTo>
                      <a:pt x="0" y="0"/>
                    </a:lnTo>
                    <a:lnTo>
                      <a:pt x="0" y="0"/>
                    </a:lnTo>
                    <a:lnTo>
                      <a:pt x="0" y="0"/>
                    </a:lnTo>
                    <a:lnTo>
                      <a:pt x="8" y="0"/>
                    </a:lnTo>
                    <a:lnTo>
                      <a:pt x="8" y="0"/>
                    </a:lnTo>
                    <a:lnTo>
                      <a:pt x="8" y="0"/>
                    </a:lnTo>
                    <a:lnTo>
                      <a:pt x="8" y="0"/>
                    </a:lnTo>
                    <a:lnTo>
                      <a:pt x="8" y="0"/>
                    </a:lnTo>
                    <a:lnTo>
                      <a:pt x="8" y="0"/>
                    </a:lnTo>
                    <a:lnTo>
                      <a:pt x="16" y="9"/>
                    </a:lnTo>
                    <a:lnTo>
                      <a:pt x="16" y="0"/>
                    </a:lnTo>
                    <a:lnTo>
                      <a:pt x="16" y="9"/>
                    </a:lnTo>
                    <a:lnTo>
                      <a:pt x="16" y="9"/>
                    </a:lnTo>
                    <a:lnTo>
                      <a:pt x="16" y="9"/>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4" name="Freeform 3130"/>
              <p:cNvSpPr>
                <a:spLocks noEditPoints="1"/>
              </p:cNvSpPr>
              <p:nvPr/>
            </p:nvSpPr>
            <p:spPr bwMode="auto">
              <a:xfrm>
                <a:off x="3102" y="711"/>
                <a:ext cx="16" cy="9"/>
              </a:xfrm>
              <a:custGeom>
                <a:avLst/>
                <a:gdLst/>
                <a:ahLst/>
                <a:cxnLst>
                  <a:cxn ang="0">
                    <a:pos x="8" y="0"/>
                  </a:cxn>
                  <a:cxn ang="0">
                    <a:pos x="8" y="9"/>
                  </a:cxn>
                  <a:cxn ang="0">
                    <a:pos x="8" y="9"/>
                  </a:cxn>
                  <a:cxn ang="0">
                    <a:pos x="16" y="9"/>
                  </a:cxn>
                  <a:cxn ang="0">
                    <a:pos x="16" y="9"/>
                  </a:cxn>
                  <a:cxn ang="0">
                    <a:pos x="8" y="9"/>
                  </a:cxn>
                  <a:cxn ang="0">
                    <a:pos x="8" y="9"/>
                  </a:cxn>
                  <a:cxn ang="0">
                    <a:pos x="8" y="9"/>
                  </a:cxn>
                  <a:cxn ang="0">
                    <a:pos x="0"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9"/>
                  </a:cxn>
                  <a:cxn ang="0">
                    <a:pos x="16" y="0"/>
                  </a:cxn>
                  <a:cxn ang="0">
                    <a:pos x="16" y="0"/>
                  </a:cxn>
                  <a:cxn ang="0">
                    <a:pos x="16" y="9"/>
                  </a:cxn>
                  <a:cxn ang="0">
                    <a:pos x="16" y="9"/>
                  </a:cxn>
                  <a:cxn ang="0">
                    <a:pos x="16" y="9"/>
                  </a:cxn>
                  <a:cxn ang="0">
                    <a:pos x="16" y="9"/>
                  </a:cxn>
                  <a:cxn ang="0">
                    <a:pos x="16" y="9"/>
                  </a:cxn>
                  <a:cxn ang="0">
                    <a:pos x="16" y="9"/>
                  </a:cxn>
                  <a:cxn ang="0">
                    <a:pos x="16" y="0"/>
                  </a:cxn>
                  <a:cxn ang="0">
                    <a:pos x="16"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9"/>
                  </a:cxn>
                  <a:cxn ang="0">
                    <a:pos x="8" y="9"/>
                  </a:cxn>
                  <a:cxn ang="0">
                    <a:pos x="8" y="9"/>
                  </a:cxn>
                  <a:cxn ang="0">
                    <a:pos x="8" y="9"/>
                  </a:cxn>
                  <a:cxn ang="0">
                    <a:pos x="8" y="9"/>
                  </a:cxn>
                  <a:cxn ang="0">
                    <a:pos x="16" y="9"/>
                  </a:cxn>
                  <a:cxn ang="0">
                    <a:pos x="8" y="9"/>
                  </a:cxn>
                  <a:cxn ang="0">
                    <a:pos x="8" y="9"/>
                  </a:cxn>
                  <a:cxn ang="0">
                    <a:pos x="8" y="9"/>
                  </a:cxn>
                  <a:cxn ang="0">
                    <a:pos x="16" y="9"/>
                  </a:cxn>
                </a:cxnLst>
                <a:rect l="0" t="0" r="r" b="b"/>
                <a:pathLst>
                  <a:path w="16" h="9">
                    <a:moveTo>
                      <a:pt x="8" y="9"/>
                    </a:moveTo>
                    <a:lnTo>
                      <a:pt x="8" y="0"/>
                    </a:lnTo>
                    <a:lnTo>
                      <a:pt x="8" y="9"/>
                    </a:lnTo>
                    <a:lnTo>
                      <a:pt x="8" y="9"/>
                    </a:lnTo>
                    <a:lnTo>
                      <a:pt x="8" y="9"/>
                    </a:lnTo>
                    <a:lnTo>
                      <a:pt x="8" y="9"/>
                    </a:lnTo>
                    <a:lnTo>
                      <a:pt x="16" y="9"/>
                    </a:lnTo>
                    <a:lnTo>
                      <a:pt x="16" y="9"/>
                    </a:lnTo>
                    <a:lnTo>
                      <a:pt x="16" y="9"/>
                    </a:lnTo>
                    <a:lnTo>
                      <a:pt x="16" y="9"/>
                    </a:lnTo>
                    <a:lnTo>
                      <a:pt x="8" y="9"/>
                    </a:lnTo>
                    <a:lnTo>
                      <a:pt x="8" y="9"/>
                    </a:lnTo>
                    <a:lnTo>
                      <a:pt x="8" y="9"/>
                    </a:lnTo>
                    <a:lnTo>
                      <a:pt x="8" y="9"/>
                    </a:lnTo>
                    <a:lnTo>
                      <a:pt x="8" y="9"/>
                    </a:lnTo>
                    <a:lnTo>
                      <a:pt x="8" y="9"/>
                    </a:lnTo>
                    <a:lnTo>
                      <a:pt x="8" y="9"/>
                    </a:lnTo>
                    <a:lnTo>
                      <a:pt x="0" y="9"/>
                    </a:lnTo>
                    <a:lnTo>
                      <a:pt x="0" y="9"/>
                    </a:lnTo>
                    <a:lnTo>
                      <a:pt x="0" y="9"/>
                    </a:lnTo>
                    <a:lnTo>
                      <a:pt x="0" y="9"/>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9"/>
                    </a:lnTo>
                    <a:lnTo>
                      <a:pt x="16" y="0"/>
                    </a:lnTo>
                    <a:lnTo>
                      <a:pt x="16" y="0"/>
                    </a:lnTo>
                    <a:lnTo>
                      <a:pt x="16" y="0"/>
                    </a:lnTo>
                    <a:lnTo>
                      <a:pt x="16" y="0"/>
                    </a:lnTo>
                    <a:lnTo>
                      <a:pt x="16" y="9"/>
                    </a:lnTo>
                    <a:lnTo>
                      <a:pt x="16" y="9"/>
                    </a:lnTo>
                    <a:lnTo>
                      <a:pt x="16" y="9"/>
                    </a:lnTo>
                    <a:lnTo>
                      <a:pt x="16" y="9"/>
                    </a:lnTo>
                    <a:lnTo>
                      <a:pt x="16" y="9"/>
                    </a:lnTo>
                    <a:lnTo>
                      <a:pt x="16" y="9"/>
                    </a:lnTo>
                    <a:lnTo>
                      <a:pt x="8" y="9"/>
                    </a:lnTo>
                    <a:close/>
                    <a:moveTo>
                      <a:pt x="16" y="9"/>
                    </a:moveTo>
                    <a:lnTo>
                      <a:pt x="16" y="9"/>
                    </a:lnTo>
                    <a:lnTo>
                      <a:pt x="16" y="9"/>
                    </a:lnTo>
                    <a:lnTo>
                      <a:pt x="16" y="9"/>
                    </a:lnTo>
                    <a:lnTo>
                      <a:pt x="16" y="9"/>
                    </a:lnTo>
                    <a:lnTo>
                      <a:pt x="16" y="9"/>
                    </a:lnTo>
                    <a:lnTo>
                      <a:pt x="16" y="0"/>
                    </a:lnTo>
                    <a:lnTo>
                      <a:pt x="16" y="0"/>
                    </a:lnTo>
                    <a:lnTo>
                      <a:pt x="16"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9"/>
                    </a:lnTo>
                    <a:lnTo>
                      <a:pt x="8" y="9"/>
                    </a:lnTo>
                    <a:lnTo>
                      <a:pt x="8" y="9"/>
                    </a:lnTo>
                    <a:lnTo>
                      <a:pt x="8" y="9"/>
                    </a:lnTo>
                    <a:lnTo>
                      <a:pt x="8" y="9"/>
                    </a:lnTo>
                    <a:lnTo>
                      <a:pt x="8" y="9"/>
                    </a:lnTo>
                    <a:lnTo>
                      <a:pt x="8" y="9"/>
                    </a:lnTo>
                    <a:lnTo>
                      <a:pt x="8" y="9"/>
                    </a:lnTo>
                    <a:lnTo>
                      <a:pt x="8" y="9"/>
                    </a:lnTo>
                    <a:lnTo>
                      <a:pt x="8" y="9"/>
                    </a:lnTo>
                    <a:lnTo>
                      <a:pt x="16" y="9"/>
                    </a:lnTo>
                    <a:lnTo>
                      <a:pt x="8" y="9"/>
                    </a:lnTo>
                    <a:lnTo>
                      <a:pt x="8" y="9"/>
                    </a:lnTo>
                    <a:lnTo>
                      <a:pt x="8" y="9"/>
                    </a:lnTo>
                    <a:lnTo>
                      <a:pt x="8" y="9"/>
                    </a:lnTo>
                    <a:lnTo>
                      <a:pt x="8" y="9"/>
                    </a:lnTo>
                    <a:lnTo>
                      <a:pt x="8" y="9"/>
                    </a:lnTo>
                    <a:lnTo>
                      <a:pt x="8" y="0"/>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5" name="Freeform 3131"/>
              <p:cNvSpPr>
                <a:spLocks/>
              </p:cNvSpPr>
              <p:nvPr/>
            </p:nvSpPr>
            <p:spPr bwMode="auto">
              <a:xfrm>
                <a:off x="3077" y="720"/>
                <a:ext cx="17" cy="16"/>
              </a:xfrm>
              <a:custGeom>
                <a:avLst/>
                <a:gdLst/>
                <a:ahLst/>
                <a:cxnLst>
                  <a:cxn ang="0">
                    <a:pos x="9" y="8"/>
                  </a:cxn>
                  <a:cxn ang="0">
                    <a:pos x="9" y="8"/>
                  </a:cxn>
                  <a:cxn ang="0">
                    <a:pos x="9" y="8"/>
                  </a:cxn>
                  <a:cxn ang="0">
                    <a:pos x="9" y="8"/>
                  </a:cxn>
                  <a:cxn ang="0">
                    <a:pos x="9" y="8"/>
                  </a:cxn>
                  <a:cxn ang="0">
                    <a:pos x="9" y="8"/>
                  </a:cxn>
                  <a:cxn ang="0">
                    <a:pos x="9" y="0"/>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Lst>
                <a:rect l="0" t="0" r="r" b="b"/>
                <a:pathLst>
                  <a:path w="17" h="16">
                    <a:moveTo>
                      <a:pt x="9" y="8"/>
                    </a:moveTo>
                    <a:lnTo>
                      <a:pt x="9" y="8"/>
                    </a:lnTo>
                    <a:lnTo>
                      <a:pt x="9" y="8"/>
                    </a:lnTo>
                    <a:lnTo>
                      <a:pt x="9" y="8"/>
                    </a:lnTo>
                    <a:lnTo>
                      <a:pt x="9" y="8"/>
                    </a:lnTo>
                    <a:lnTo>
                      <a:pt x="9" y="8"/>
                    </a:lnTo>
                    <a:lnTo>
                      <a:pt x="9" y="0"/>
                    </a:lnTo>
                    <a:lnTo>
                      <a:pt x="0" y="0"/>
                    </a:lnTo>
                    <a:lnTo>
                      <a:pt x="0" y="0"/>
                    </a:lnTo>
                    <a:lnTo>
                      <a:pt x="0" y="0"/>
                    </a:lnTo>
                    <a:lnTo>
                      <a:pt x="0" y="0"/>
                    </a:lnTo>
                    <a:lnTo>
                      <a:pt x="9" y="0"/>
                    </a:lnTo>
                    <a:lnTo>
                      <a:pt x="9" y="8"/>
                    </a:lnTo>
                    <a:lnTo>
                      <a:pt x="9" y="8"/>
                    </a:lnTo>
                    <a:lnTo>
                      <a:pt x="9" y="8"/>
                    </a:lnTo>
                    <a:lnTo>
                      <a:pt x="9" y="8"/>
                    </a:lnTo>
                    <a:lnTo>
                      <a:pt x="9" y="8"/>
                    </a:lnTo>
                    <a:lnTo>
                      <a:pt x="17" y="8"/>
                    </a:lnTo>
                    <a:lnTo>
                      <a:pt x="17" y="8"/>
                    </a:lnTo>
                    <a:lnTo>
                      <a:pt x="17" y="16"/>
                    </a:lnTo>
                    <a:lnTo>
                      <a:pt x="17" y="16"/>
                    </a:lnTo>
                    <a:lnTo>
                      <a:pt x="17" y="16"/>
                    </a:lnTo>
                    <a:lnTo>
                      <a:pt x="17" y="16"/>
                    </a:lnTo>
                    <a:lnTo>
                      <a:pt x="9" y="16"/>
                    </a:lnTo>
                    <a:lnTo>
                      <a:pt x="9" y="16"/>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6" name="Freeform 3132"/>
              <p:cNvSpPr>
                <a:spLocks noEditPoints="1"/>
              </p:cNvSpPr>
              <p:nvPr/>
            </p:nvSpPr>
            <p:spPr bwMode="auto">
              <a:xfrm>
                <a:off x="3077" y="720"/>
                <a:ext cx="17" cy="16"/>
              </a:xfrm>
              <a:custGeom>
                <a:avLst/>
                <a:gdLst/>
                <a:ahLst/>
                <a:cxnLst>
                  <a:cxn ang="0">
                    <a:pos x="9" y="8"/>
                  </a:cxn>
                  <a:cxn ang="0">
                    <a:pos x="9" y="8"/>
                  </a:cxn>
                  <a:cxn ang="0">
                    <a:pos x="9" y="8"/>
                  </a:cxn>
                  <a:cxn ang="0">
                    <a:pos x="9" y="8"/>
                  </a:cxn>
                  <a:cxn ang="0">
                    <a:pos x="9" y="8"/>
                  </a:cxn>
                  <a:cxn ang="0">
                    <a:pos x="9" y="8"/>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 ang="0">
                    <a:pos x="9" y="16"/>
                  </a:cxn>
                  <a:cxn ang="0">
                    <a:pos x="17" y="16"/>
                  </a:cxn>
                  <a:cxn ang="0">
                    <a:pos x="17" y="16"/>
                  </a:cxn>
                  <a:cxn ang="0">
                    <a:pos x="17" y="16"/>
                  </a:cxn>
                  <a:cxn ang="0">
                    <a:pos x="17" y="16"/>
                  </a:cxn>
                  <a:cxn ang="0">
                    <a:pos x="17" y="16"/>
                  </a:cxn>
                  <a:cxn ang="0">
                    <a:pos x="17" y="8"/>
                  </a:cxn>
                  <a:cxn ang="0">
                    <a:pos x="17" y="8"/>
                  </a:cxn>
                  <a:cxn ang="0">
                    <a:pos x="9" y="8"/>
                  </a:cxn>
                  <a:cxn ang="0">
                    <a:pos x="9" y="8"/>
                  </a:cxn>
                  <a:cxn ang="0">
                    <a:pos x="9" y="8"/>
                  </a:cxn>
                  <a:cxn ang="0">
                    <a:pos x="9" y="8"/>
                  </a:cxn>
                  <a:cxn ang="0">
                    <a:pos x="9" y="8"/>
                  </a:cxn>
                  <a:cxn ang="0">
                    <a:pos x="9" y="0"/>
                  </a:cxn>
                  <a:cxn ang="0">
                    <a:pos x="0" y="0"/>
                  </a:cxn>
                  <a:cxn ang="0">
                    <a:pos x="0" y="0"/>
                  </a:cxn>
                  <a:cxn ang="0">
                    <a:pos x="9" y="0"/>
                  </a:cxn>
                  <a:cxn ang="0">
                    <a:pos x="9" y="0"/>
                  </a:cxn>
                  <a:cxn ang="0">
                    <a:pos x="9" y="8"/>
                  </a:cxn>
                  <a:cxn ang="0">
                    <a:pos x="9" y="8"/>
                  </a:cxn>
                  <a:cxn ang="0">
                    <a:pos x="9" y="8"/>
                  </a:cxn>
                  <a:cxn ang="0">
                    <a:pos x="9" y="8"/>
                  </a:cxn>
                  <a:cxn ang="0">
                    <a:pos x="9" y="8"/>
                  </a:cxn>
                  <a:cxn ang="0">
                    <a:pos x="9" y="16"/>
                  </a:cxn>
                </a:cxnLst>
                <a:rect l="0" t="0" r="r" b="b"/>
                <a:pathLst>
                  <a:path w="17" h="16">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8"/>
                    </a:lnTo>
                    <a:close/>
                    <a:moveTo>
                      <a:pt x="9" y="16"/>
                    </a:move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7" name="Freeform 3133"/>
              <p:cNvSpPr>
                <a:spLocks/>
              </p:cNvSpPr>
              <p:nvPr/>
            </p:nvSpPr>
            <p:spPr bwMode="auto">
              <a:xfrm>
                <a:off x="3118" y="720"/>
                <a:ext cx="8" cy="8"/>
              </a:xfrm>
              <a:custGeom>
                <a:avLst/>
                <a:gdLst/>
                <a:ahLst/>
                <a:cxnLst>
                  <a:cxn ang="0">
                    <a:pos x="8" y="0"/>
                  </a:cxn>
                  <a:cxn ang="0">
                    <a:pos x="8" y="0"/>
                  </a:cxn>
                  <a:cxn ang="0">
                    <a:pos x="8" y="0"/>
                  </a:cxn>
                  <a:cxn ang="0">
                    <a:pos x="8" y="8"/>
                  </a:cxn>
                  <a:cxn ang="0">
                    <a:pos x="8" y="8"/>
                  </a:cxn>
                  <a:cxn ang="0">
                    <a:pos x="0" y="0"/>
                  </a:cxn>
                  <a:cxn ang="0">
                    <a:pos x="0" y="0"/>
                  </a:cxn>
                  <a:cxn ang="0">
                    <a:pos x="0" y="0"/>
                  </a:cxn>
                  <a:cxn ang="0">
                    <a:pos x="8" y="0"/>
                  </a:cxn>
                </a:cxnLst>
                <a:rect l="0" t="0" r="r" b="b"/>
                <a:pathLst>
                  <a:path w="8" h="8">
                    <a:moveTo>
                      <a:pt x="8" y="0"/>
                    </a:moveTo>
                    <a:lnTo>
                      <a:pt x="8" y="0"/>
                    </a:lnTo>
                    <a:lnTo>
                      <a:pt x="8" y="0"/>
                    </a:lnTo>
                    <a:lnTo>
                      <a:pt x="8" y="8"/>
                    </a:lnTo>
                    <a:lnTo>
                      <a:pt x="8" y="8"/>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8" name="Freeform 3134"/>
              <p:cNvSpPr>
                <a:spLocks noEditPoints="1"/>
              </p:cNvSpPr>
              <p:nvPr/>
            </p:nvSpPr>
            <p:spPr bwMode="auto">
              <a:xfrm>
                <a:off x="3118" y="720"/>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0"/>
                  </a:cxn>
                  <a:cxn ang="0">
                    <a:pos x="8" y="8"/>
                  </a:cxn>
                  <a:cxn ang="0">
                    <a:pos x="8" y="8"/>
                  </a:cxn>
                  <a:cxn ang="0">
                    <a:pos x="8" y="8"/>
                  </a:cxn>
                  <a:cxn ang="0">
                    <a:pos x="8" y="0"/>
                  </a:cxn>
                  <a:cxn ang="0">
                    <a:pos x="0" y="0"/>
                  </a:cxn>
                </a:cxnLst>
                <a:rect l="0" t="0" r="r" b="b"/>
                <a:pathLst>
                  <a:path w="8" h="8">
                    <a:moveTo>
                      <a:pt x="8" y="0"/>
                    </a:moveTo>
                    <a:lnTo>
                      <a:pt x="8" y="0"/>
                    </a:lnTo>
                    <a:lnTo>
                      <a:pt x="8" y="0"/>
                    </a:lnTo>
                    <a:lnTo>
                      <a:pt x="8" y="0"/>
                    </a:lnTo>
                    <a:lnTo>
                      <a:pt x="8" y="0"/>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8"/>
                    </a:lnTo>
                    <a:lnTo>
                      <a:pt x="8" y="8"/>
                    </a:lnTo>
                    <a:lnTo>
                      <a:pt x="8" y="8"/>
                    </a:lnTo>
                    <a:lnTo>
                      <a:pt x="8" y="8"/>
                    </a:lnTo>
                    <a:lnTo>
                      <a:pt x="8" y="0"/>
                    </a:lnTo>
                    <a:lnTo>
                      <a:pt x="8" y="8"/>
                    </a:lnTo>
                    <a:lnTo>
                      <a:pt x="8" y="8"/>
                    </a:lnTo>
                    <a:lnTo>
                      <a:pt x="8" y="8"/>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9" name="Freeform 3135"/>
              <p:cNvSpPr>
                <a:spLocks/>
              </p:cNvSpPr>
              <p:nvPr/>
            </p:nvSpPr>
            <p:spPr bwMode="auto">
              <a:xfrm>
                <a:off x="3077" y="728"/>
                <a:ext cx="9" cy="1"/>
              </a:xfrm>
              <a:custGeom>
                <a:avLst/>
                <a:gdLst/>
                <a:ahLst/>
                <a:cxnLst>
                  <a:cxn ang="0">
                    <a:pos x="0" y="0"/>
                  </a:cxn>
                  <a:cxn ang="0">
                    <a:pos x="9" y="0"/>
                  </a:cxn>
                  <a:cxn ang="0">
                    <a:pos x="9" y="0"/>
                  </a:cxn>
                  <a:cxn ang="0">
                    <a:pos x="0" y="0"/>
                  </a:cxn>
                  <a:cxn ang="0">
                    <a:pos x="0" y="0"/>
                  </a:cxn>
                  <a:cxn ang="0">
                    <a:pos x="0" y="0"/>
                  </a:cxn>
                </a:cxnLst>
                <a:rect l="0" t="0" r="r" b="b"/>
                <a:pathLst>
                  <a:path w="9">
                    <a:moveTo>
                      <a:pt x="0" y="0"/>
                    </a:moveTo>
                    <a:lnTo>
                      <a:pt x="9" y="0"/>
                    </a:lnTo>
                    <a:lnTo>
                      <a:pt x="9"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0" name="Freeform 3136"/>
              <p:cNvSpPr>
                <a:spLocks noEditPoints="1"/>
              </p:cNvSpPr>
              <p:nvPr/>
            </p:nvSpPr>
            <p:spPr bwMode="auto">
              <a:xfrm>
                <a:off x="3077" y="720"/>
                <a:ext cx="9" cy="8"/>
              </a:xfrm>
              <a:custGeom>
                <a:avLst/>
                <a:gdLst/>
                <a:ahLst/>
                <a:cxnLst>
                  <a:cxn ang="0">
                    <a:pos x="0" y="8"/>
                  </a:cxn>
                  <a:cxn ang="0">
                    <a:pos x="0" y="0"/>
                  </a:cxn>
                  <a:cxn ang="0">
                    <a:pos x="9" y="0"/>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0" y="8"/>
                  </a:cxn>
                  <a:cxn ang="0">
                    <a:pos x="0" y="8"/>
                  </a:cxn>
                  <a:cxn ang="0">
                    <a:pos x="9" y="8"/>
                  </a:cxn>
                  <a:cxn ang="0">
                    <a:pos x="0" y="8"/>
                  </a:cxn>
                  <a:cxn ang="0">
                    <a:pos x="9" y="8"/>
                  </a:cxn>
                  <a:cxn ang="0">
                    <a:pos x="0" y="8"/>
                  </a:cxn>
                </a:cxnLst>
                <a:rect l="0" t="0" r="r" b="b"/>
                <a:pathLst>
                  <a:path w="9" h="8">
                    <a:moveTo>
                      <a:pt x="0" y="8"/>
                    </a:moveTo>
                    <a:lnTo>
                      <a:pt x="0" y="0"/>
                    </a:lnTo>
                    <a:lnTo>
                      <a:pt x="9" y="0"/>
                    </a:lnTo>
                    <a:lnTo>
                      <a:pt x="9" y="8"/>
                    </a:lnTo>
                    <a:lnTo>
                      <a:pt x="9" y="8"/>
                    </a:lnTo>
                    <a:lnTo>
                      <a:pt x="9" y="8"/>
                    </a:lnTo>
                    <a:lnTo>
                      <a:pt x="9" y="8"/>
                    </a:lnTo>
                    <a:lnTo>
                      <a:pt x="9" y="8"/>
                    </a:lnTo>
                    <a:lnTo>
                      <a:pt x="0" y="8"/>
                    </a:lnTo>
                    <a:lnTo>
                      <a:pt x="0" y="8"/>
                    </a:lnTo>
                    <a:lnTo>
                      <a:pt x="0" y="8"/>
                    </a:lnTo>
                    <a:lnTo>
                      <a:pt x="0" y="8"/>
                    </a:lnTo>
                    <a:lnTo>
                      <a:pt x="0" y="8"/>
                    </a:lnTo>
                    <a:close/>
                    <a:moveTo>
                      <a:pt x="0" y="8"/>
                    </a:moveTo>
                    <a:lnTo>
                      <a:pt x="0" y="8"/>
                    </a:lnTo>
                    <a:lnTo>
                      <a:pt x="9" y="8"/>
                    </a:lnTo>
                    <a:lnTo>
                      <a:pt x="9" y="8"/>
                    </a:lnTo>
                    <a:lnTo>
                      <a:pt x="9" y="8"/>
                    </a:lnTo>
                    <a:lnTo>
                      <a:pt x="0" y="8"/>
                    </a:lnTo>
                    <a:lnTo>
                      <a:pt x="0" y="8"/>
                    </a:lnTo>
                    <a:lnTo>
                      <a:pt x="9" y="8"/>
                    </a:lnTo>
                    <a:lnTo>
                      <a:pt x="0" y="8"/>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1" name="Freeform 3137"/>
              <p:cNvSpPr>
                <a:spLocks/>
              </p:cNvSpPr>
              <p:nvPr/>
            </p:nvSpPr>
            <p:spPr bwMode="auto">
              <a:xfrm>
                <a:off x="3110" y="728"/>
                <a:ext cx="48" cy="40"/>
              </a:xfrm>
              <a:custGeom>
                <a:avLst/>
                <a:gdLst/>
                <a:ahLst/>
                <a:cxnLst>
                  <a:cxn ang="0">
                    <a:pos x="24" y="32"/>
                  </a:cxn>
                  <a:cxn ang="0">
                    <a:pos x="24" y="32"/>
                  </a:cxn>
                  <a:cxn ang="0">
                    <a:pos x="16" y="32"/>
                  </a:cxn>
                  <a:cxn ang="0">
                    <a:pos x="16" y="24"/>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16" y="0"/>
                  </a:cxn>
                  <a:cxn ang="0">
                    <a:pos x="16" y="0"/>
                  </a:cxn>
                  <a:cxn ang="0">
                    <a:pos x="16" y="0"/>
                  </a:cxn>
                  <a:cxn ang="0">
                    <a:pos x="16" y="8"/>
                  </a:cxn>
                  <a:cxn ang="0">
                    <a:pos x="16" y="8"/>
                  </a:cxn>
                  <a:cxn ang="0">
                    <a:pos x="24" y="8"/>
                  </a:cxn>
                  <a:cxn ang="0">
                    <a:pos x="24" y="8"/>
                  </a:cxn>
                  <a:cxn ang="0">
                    <a:pos x="32" y="16"/>
                  </a:cxn>
                  <a:cxn ang="0">
                    <a:pos x="40" y="16"/>
                  </a:cxn>
                  <a:cxn ang="0">
                    <a:pos x="40" y="16"/>
                  </a:cxn>
                  <a:cxn ang="0">
                    <a:pos x="40" y="16"/>
                  </a:cxn>
                  <a:cxn ang="0">
                    <a:pos x="40" y="24"/>
                  </a:cxn>
                  <a:cxn ang="0">
                    <a:pos x="40" y="24"/>
                  </a:cxn>
                  <a:cxn ang="0">
                    <a:pos x="40" y="16"/>
                  </a:cxn>
                  <a:cxn ang="0">
                    <a:pos x="48" y="24"/>
                  </a:cxn>
                  <a:cxn ang="0">
                    <a:pos x="48" y="24"/>
                  </a:cxn>
                  <a:cxn ang="0">
                    <a:pos x="40" y="24"/>
                  </a:cxn>
                  <a:cxn ang="0">
                    <a:pos x="40" y="24"/>
                  </a:cxn>
                  <a:cxn ang="0">
                    <a:pos x="40" y="24"/>
                  </a:cxn>
                  <a:cxn ang="0">
                    <a:pos x="40" y="24"/>
                  </a:cxn>
                  <a:cxn ang="0">
                    <a:pos x="40" y="24"/>
                  </a:cxn>
                  <a:cxn ang="0">
                    <a:pos x="40" y="24"/>
                  </a:cxn>
                  <a:cxn ang="0">
                    <a:pos x="40" y="32"/>
                  </a:cxn>
                  <a:cxn ang="0">
                    <a:pos x="40" y="32"/>
                  </a:cxn>
                  <a:cxn ang="0">
                    <a:pos x="48" y="40"/>
                  </a:cxn>
                  <a:cxn ang="0">
                    <a:pos x="48" y="40"/>
                  </a:cxn>
                  <a:cxn ang="0">
                    <a:pos x="40" y="40"/>
                  </a:cxn>
                  <a:cxn ang="0">
                    <a:pos x="32" y="40"/>
                  </a:cxn>
                  <a:cxn ang="0">
                    <a:pos x="32" y="32"/>
                  </a:cxn>
                  <a:cxn ang="0">
                    <a:pos x="24" y="32"/>
                  </a:cxn>
                  <a:cxn ang="0">
                    <a:pos x="24" y="32"/>
                  </a:cxn>
                </a:cxnLst>
                <a:rect l="0" t="0" r="r" b="b"/>
                <a:pathLst>
                  <a:path w="48" h="40">
                    <a:moveTo>
                      <a:pt x="24" y="32"/>
                    </a:moveTo>
                    <a:lnTo>
                      <a:pt x="24" y="32"/>
                    </a:lnTo>
                    <a:lnTo>
                      <a:pt x="24" y="32"/>
                    </a:lnTo>
                    <a:lnTo>
                      <a:pt x="24" y="32"/>
                    </a:lnTo>
                    <a:lnTo>
                      <a:pt x="16" y="32"/>
                    </a:lnTo>
                    <a:lnTo>
                      <a:pt x="16" y="32"/>
                    </a:lnTo>
                    <a:lnTo>
                      <a:pt x="16" y="32"/>
                    </a:lnTo>
                    <a:lnTo>
                      <a:pt x="16" y="24"/>
                    </a:lnTo>
                    <a:lnTo>
                      <a:pt x="8" y="24"/>
                    </a:lnTo>
                    <a:lnTo>
                      <a:pt x="8" y="16"/>
                    </a:lnTo>
                    <a:lnTo>
                      <a:pt x="8" y="16"/>
                    </a:lnTo>
                    <a:lnTo>
                      <a:pt x="8" y="16"/>
                    </a:lnTo>
                    <a:lnTo>
                      <a:pt x="8" y="16"/>
                    </a:lnTo>
                    <a:lnTo>
                      <a:pt x="8" y="16"/>
                    </a:lnTo>
                    <a:lnTo>
                      <a:pt x="8" y="16"/>
                    </a:lnTo>
                    <a:lnTo>
                      <a:pt x="8" y="16"/>
                    </a:lnTo>
                    <a:lnTo>
                      <a:pt x="0"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0"/>
                    </a:lnTo>
                    <a:lnTo>
                      <a:pt x="24" y="0"/>
                    </a:lnTo>
                    <a:lnTo>
                      <a:pt x="16" y="8"/>
                    </a:lnTo>
                    <a:lnTo>
                      <a:pt x="16" y="8"/>
                    </a:lnTo>
                    <a:lnTo>
                      <a:pt x="16" y="8"/>
                    </a:lnTo>
                    <a:lnTo>
                      <a:pt x="24" y="8"/>
                    </a:lnTo>
                    <a:lnTo>
                      <a:pt x="24" y="8"/>
                    </a:lnTo>
                    <a:lnTo>
                      <a:pt x="24" y="8"/>
                    </a:lnTo>
                    <a:lnTo>
                      <a:pt x="24" y="8"/>
                    </a:lnTo>
                    <a:lnTo>
                      <a:pt x="32" y="16"/>
                    </a:lnTo>
                    <a:lnTo>
                      <a:pt x="32" y="16"/>
                    </a:lnTo>
                    <a:lnTo>
                      <a:pt x="40" y="16"/>
                    </a:lnTo>
                    <a:lnTo>
                      <a:pt x="40" y="16"/>
                    </a:lnTo>
                    <a:lnTo>
                      <a:pt x="40" y="16"/>
                    </a:lnTo>
                    <a:lnTo>
                      <a:pt x="40" y="16"/>
                    </a:lnTo>
                    <a:lnTo>
                      <a:pt x="40" y="16"/>
                    </a:lnTo>
                    <a:lnTo>
                      <a:pt x="40" y="16"/>
                    </a:lnTo>
                    <a:lnTo>
                      <a:pt x="40" y="16"/>
                    </a:lnTo>
                    <a:lnTo>
                      <a:pt x="40" y="24"/>
                    </a:lnTo>
                    <a:lnTo>
                      <a:pt x="40" y="24"/>
                    </a:lnTo>
                    <a:lnTo>
                      <a:pt x="40" y="24"/>
                    </a:lnTo>
                    <a:lnTo>
                      <a:pt x="40" y="16"/>
                    </a:lnTo>
                    <a:lnTo>
                      <a:pt x="40" y="16"/>
                    </a:lnTo>
                    <a:lnTo>
                      <a:pt x="48" y="16"/>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8" y="40"/>
                    </a:lnTo>
                    <a:lnTo>
                      <a:pt x="48" y="40"/>
                    </a:lnTo>
                    <a:lnTo>
                      <a:pt x="48" y="40"/>
                    </a:lnTo>
                    <a:lnTo>
                      <a:pt x="48" y="40"/>
                    </a:lnTo>
                    <a:lnTo>
                      <a:pt x="48" y="40"/>
                    </a:lnTo>
                    <a:lnTo>
                      <a:pt x="40" y="40"/>
                    </a:lnTo>
                    <a:lnTo>
                      <a:pt x="32" y="40"/>
                    </a:lnTo>
                    <a:lnTo>
                      <a:pt x="32" y="40"/>
                    </a:lnTo>
                    <a:lnTo>
                      <a:pt x="32" y="40"/>
                    </a:lnTo>
                    <a:lnTo>
                      <a:pt x="32" y="32"/>
                    </a:lnTo>
                    <a:lnTo>
                      <a:pt x="32" y="32"/>
                    </a:lnTo>
                    <a:lnTo>
                      <a:pt x="24" y="32"/>
                    </a:lnTo>
                    <a:lnTo>
                      <a:pt x="32" y="32"/>
                    </a:lnTo>
                    <a:lnTo>
                      <a:pt x="24"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2" name="Freeform 3138"/>
              <p:cNvSpPr>
                <a:spLocks noEditPoints="1"/>
              </p:cNvSpPr>
              <p:nvPr/>
            </p:nvSpPr>
            <p:spPr bwMode="auto">
              <a:xfrm>
                <a:off x="3110" y="728"/>
                <a:ext cx="48" cy="40"/>
              </a:xfrm>
              <a:custGeom>
                <a:avLst/>
                <a:gdLst/>
                <a:ahLst/>
                <a:cxnLst>
                  <a:cxn ang="0">
                    <a:pos x="24" y="32"/>
                  </a:cxn>
                  <a:cxn ang="0">
                    <a:pos x="16" y="32"/>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16" y="0"/>
                  </a:cxn>
                  <a:cxn ang="0">
                    <a:pos x="24" y="0"/>
                  </a:cxn>
                  <a:cxn ang="0">
                    <a:pos x="24" y="8"/>
                  </a:cxn>
                  <a:cxn ang="0">
                    <a:pos x="24" y="8"/>
                  </a:cxn>
                  <a:cxn ang="0">
                    <a:pos x="40" y="16"/>
                  </a:cxn>
                  <a:cxn ang="0">
                    <a:pos x="40" y="16"/>
                  </a:cxn>
                  <a:cxn ang="0">
                    <a:pos x="40" y="24"/>
                  </a:cxn>
                  <a:cxn ang="0">
                    <a:pos x="48" y="16"/>
                  </a:cxn>
                  <a:cxn ang="0">
                    <a:pos x="48" y="24"/>
                  </a:cxn>
                  <a:cxn ang="0">
                    <a:pos x="40" y="24"/>
                  </a:cxn>
                  <a:cxn ang="0">
                    <a:pos x="40" y="24"/>
                  </a:cxn>
                  <a:cxn ang="0">
                    <a:pos x="40" y="24"/>
                  </a:cxn>
                  <a:cxn ang="0">
                    <a:pos x="40" y="32"/>
                  </a:cxn>
                  <a:cxn ang="0">
                    <a:pos x="48" y="40"/>
                  </a:cxn>
                  <a:cxn ang="0">
                    <a:pos x="48" y="40"/>
                  </a:cxn>
                  <a:cxn ang="0">
                    <a:pos x="32" y="40"/>
                  </a:cxn>
                  <a:cxn ang="0">
                    <a:pos x="24" y="32"/>
                  </a:cxn>
                  <a:cxn ang="0">
                    <a:pos x="24" y="32"/>
                  </a:cxn>
                  <a:cxn ang="0">
                    <a:pos x="32" y="40"/>
                  </a:cxn>
                  <a:cxn ang="0">
                    <a:pos x="48" y="40"/>
                  </a:cxn>
                  <a:cxn ang="0">
                    <a:pos x="48" y="40"/>
                  </a:cxn>
                  <a:cxn ang="0">
                    <a:pos x="40" y="32"/>
                  </a:cxn>
                  <a:cxn ang="0">
                    <a:pos x="40" y="24"/>
                  </a:cxn>
                  <a:cxn ang="0">
                    <a:pos x="40" y="24"/>
                  </a:cxn>
                  <a:cxn ang="0">
                    <a:pos x="40" y="24"/>
                  </a:cxn>
                  <a:cxn ang="0">
                    <a:pos x="48" y="24"/>
                  </a:cxn>
                  <a:cxn ang="0">
                    <a:pos x="40" y="16"/>
                  </a:cxn>
                  <a:cxn ang="0">
                    <a:pos x="40" y="24"/>
                  </a:cxn>
                  <a:cxn ang="0">
                    <a:pos x="40" y="16"/>
                  </a:cxn>
                  <a:cxn ang="0">
                    <a:pos x="32" y="16"/>
                  </a:cxn>
                  <a:cxn ang="0">
                    <a:pos x="24" y="8"/>
                  </a:cxn>
                  <a:cxn ang="0">
                    <a:pos x="16" y="8"/>
                  </a:cxn>
                  <a:cxn ang="0">
                    <a:pos x="16" y="0"/>
                  </a:cxn>
                  <a:cxn ang="0">
                    <a:pos x="8" y="0"/>
                  </a:cxn>
                  <a:cxn ang="0">
                    <a:pos x="8" y="8"/>
                  </a:cxn>
                  <a:cxn ang="0">
                    <a:pos x="8" y="8"/>
                  </a:cxn>
                  <a:cxn ang="0">
                    <a:pos x="16" y="8"/>
                  </a:cxn>
                  <a:cxn ang="0">
                    <a:pos x="8" y="8"/>
                  </a:cxn>
                  <a:cxn ang="0">
                    <a:pos x="8" y="8"/>
                  </a:cxn>
                  <a:cxn ang="0">
                    <a:pos x="8" y="8"/>
                  </a:cxn>
                  <a:cxn ang="0">
                    <a:pos x="8" y="16"/>
                  </a:cxn>
                  <a:cxn ang="0">
                    <a:pos x="8" y="16"/>
                  </a:cxn>
                  <a:cxn ang="0">
                    <a:pos x="8" y="16"/>
                  </a:cxn>
                  <a:cxn ang="0">
                    <a:pos x="16" y="24"/>
                  </a:cxn>
                  <a:cxn ang="0">
                    <a:pos x="16" y="32"/>
                  </a:cxn>
                  <a:cxn ang="0">
                    <a:pos x="24" y="32"/>
                  </a:cxn>
                </a:cxnLst>
                <a:rect l="0" t="0" r="r" b="b"/>
                <a:pathLst>
                  <a:path w="48" h="40">
                    <a:moveTo>
                      <a:pt x="24" y="32"/>
                    </a:move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32" y="8"/>
                    </a:lnTo>
                    <a:lnTo>
                      <a:pt x="32" y="8"/>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16"/>
                    </a:lnTo>
                    <a:lnTo>
                      <a:pt x="40" y="16"/>
                    </a:lnTo>
                    <a:lnTo>
                      <a:pt x="40" y="16"/>
                    </a:lnTo>
                    <a:lnTo>
                      <a:pt x="40" y="16"/>
                    </a:lnTo>
                    <a:lnTo>
                      <a:pt x="48" y="16"/>
                    </a:lnTo>
                    <a:lnTo>
                      <a:pt x="48" y="16"/>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8" y="40"/>
                    </a:lnTo>
                    <a:lnTo>
                      <a:pt x="40" y="40"/>
                    </a:lnTo>
                    <a:lnTo>
                      <a:pt x="48" y="32"/>
                    </a:lnTo>
                    <a:lnTo>
                      <a:pt x="48" y="32"/>
                    </a:lnTo>
                    <a:lnTo>
                      <a:pt x="48" y="40"/>
                    </a:lnTo>
                    <a:lnTo>
                      <a:pt x="48" y="40"/>
                    </a:lnTo>
                    <a:lnTo>
                      <a:pt x="48" y="32"/>
                    </a:lnTo>
                    <a:lnTo>
                      <a:pt x="48" y="32"/>
                    </a:lnTo>
                    <a:lnTo>
                      <a:pt x="48" y="40"/>
                    </a:lnTo>
                    <a:lnTo>
                      <a:pt x="48" y="40"/>
                    </a:lnTo>
                    <a:lnTo>
                      <a:pt x="48" y="40"/>
                    </a:lnTo>
                    <a:lnTo>
                      <a:pt x="48"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24" y="32"/>
                    </a:lnTo>
                    <a:lnTo>
                      <a:pt x="24" y="32"/>
                    </a:lnTo>
                    <a:lnTo>
                      <a:pt x="24" y="32"/>
                    </a:lnTo>
                    <a:lnTo>
                      <a:pt x="24" y="32"/>
                    </a:lnTo>
                    <a:lnTo>
                      <a:pt x="24" y="32"/>
                    </a:lnTo>
                    <a:close/>
                    <a:moveTo>
                      <a:pt x="32" y="32"/>
                    </a:moveTo>
                    <a:lnTo>
                      <a:pt x="32" y="32"/>
                    </a:lnTo>
                    <a:lnTo>
                      <a:pt x="32" y="32"/>
                    </a:lnTo>
                    <a:lnTo>
                      <a:pt x="24" y="32"/>
                    </a:lnTo>
                    <a:lnTo>
                      <a:pt x="24" y="32"/>
                    </a:lnTo>
                    <a:lnTo>
                      <a:pt x="32" y="32"/>
                    </a:lnTo>
                    <a:lnTo>
                      <a:pt x="32" y="32"/>
                    </a:lnTo>
                    <a:lnTo>
                      <a:pt x="32" y="32"/>
                    </a:lnTo>
                    <a:lnTo>
                      <a:pt x="32" y="32"/>
                    </a:lnTo>
                    <a:lnTo>
                      <a:pt x="32" y="40"/>
                    </a:lnTo>
                    <a:lnTo>
                      <a:pt x="32" y="40"/>
                    </a:lnTo>
                    <a:lnTo>
                      <a:pt x="32" y="40"/>
                    </a:lnTo>
                    <a:lnTo>
                      <a:pt x="32" y="40"/>
                    </a:lnTo>
                    <a:lnTo>
                      <a:pt x="40" y="40"/>
                    </a:lnTo>
                    <a:lnTo>
                      <a:pt x="32"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0" y="16"/>
                    </a:lnTo>
                    <a:lnTo>
                      <a:pt x="48" y="16"/>
                    </a:lnTo>
                    <a:lnTo>
                      <a:pt x="40" y="16"/>
                    </a:lnTo>
                    <a:lnTo>
                      <a:pt x="40" y="16"/>
                    </a:lnTo>
                    <a:lnTo>
                      <a:pt x="40" y="24"/>
                    </a:lnTo>
                    <a:lnTo>
                      <a:pt x="40" y="16"/>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24" y="0"/>
                    </a:lnTo>
                    <a:lnTo>
                      <a:pt x="24"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16" y="24"/>
                    </a:lnTo>
                    <a:lnTo>
                      <a:pt x="16" y="24"/>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32"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3" name="Freeform 3139"/>
              <p:cNvSpPr>
                <a:spLocks/>
              </p:cNvSpPr>
              <p:nvPr/>
            </p:nvSpPr>
            <p:spPr bwMode="auto">
              <a:xfrm>
                <a:off x="3142" y="728"/>
                <a:ext cx="1" cy="1"/>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4" name="Freeform 3140"/>
              <p:cNvSpPr>
                <a:spLocks noEditPoints="1"/>
              </p:cNvSpPr>
              <p:nvPr/>
            </p:nvSpPr>
            <p:spPr bwMode="auto">
              <a:xfrm>
                <a:off x="3142" y="72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5" name="Freeform 3141"/>
              <p:cNvSpPr>
                <a:spLocks/>
              </p:cNvSpPr>
              <p:nvPr/>
            </p:nvSpPr>
            <p:spPr bwMode="auto">
              <a:xfrm>
                <a:off x="3110" y="728"/>
                <a:ext cx="8" cy="8"/>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8" y="0"/>
                  </a:cxn>
                </a:cxnLst>
                <a:rect l="0" t="0" r="r" b="b"/>
                <a:pathLst>
                  <a:path w="8" h="8">
                    <a:moveTo>
                      <a:pt x="8" y="0"/>
                    </a:move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0" y="8"/>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6" name="Freeform 3142"/>
              <p:cNvSpPr>
                <a:spLocks noEditPoints="1"/>
              </p:cNvSpPr>
              <p:nvPr/>
            </p:nvSpPr>
            <p:spPr bwMode="auto">
              <a:xfrm>
                <a:off x="3110" y="728"/>
                <a:ext cx="8" cy="8"/>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0" y="8"/>
                  </a:cxn>
                  <a:cxn ang="0">
                    <a:pos x="0" y="8"/>
                  </a:cxn>
                  <a:cxn ang="0">
                    <a:pos x="0"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Lst>
                <a:rect l="0" t="0" r="r" b="b"/>
                <a:pathLst>
                  <a:path w="8" h="8">
                    <a:moveTo>
                      <a:pt x="8" y="0"/>
                    </a:move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8"/>
                    </a:lnTo>
                    <a:lnTo>
                      <a:pt x="8" y="0"/>
                    </a:lnTo>
                    <a:close/>
                    <a:moveTo>
                      <a:pt x="0" y="8"/>
                    </a:moveTo>
                    <a:lnTo>
                      <a:pt x="0" y="8"/>
                    </a:lnTo>
                    <a:lnTo>
                      <a:pt x="0" y="8"/>
                    </a:lnTo>
                    <a:lnTo>
                      <a:pt x="0" y="0"/>
                    </a:lnTo>
                    <a:lnTo>
                      <a:pt x="0" y="0"/>
                    </a:lnTo>
                    <a:lnTo>
                      <a:pt x="0" y="0"/>
                    </a:lnTo>
                    <a:lnTo>
                      <a:pt x="8" y="0"/>
                    </a:lnTo>
                    <a:lnTo>
                      <a:pt x="0"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7" name="Freeform 3143"/>
              <p:cNvSpPr>
                <a:spLocks/>
              </p:cNvSpPr>
              <p:nvPr/>
            </p:nvSpPr>
            <p:spPr bwMode="auto">
              <a:xfrm>
                <a:off x="3077" y="728"/>
                <a:ext cx="9" cy="8"/>
              </a:xfrm>
              <a:custGeom>
                <a:avLst/>
                <a:gdLst/>
                <a:ahLst/>
                <a:cxnLst>
                  <a:cxn ang="0">
                    <a:pos x="0" y="8"/>
                  </a:cxn>
                  <a:cxn ang="0">
                    <a:pos x="0" y="0"/>
                  </a:cxn>
                  <a:cxn ang="0">
                    <a:pos x="0" y="0"/>
                  </a:cxn>
                  <a:cxn ang="0">
                    <a:pos x="0" y="0"/>
                  </a:cxn>
                  <a:cxn ang="0">
                    <a:pos x="0" y="0"/>
                  </a:cxn>
                  <a:cxn ang="0">
                    <a:pos x="0" y="0"/>
                  </a:cxn>
                  <a:cxn ang="0">
                    <a:pos x="0" y="0"/>
                  </a:cxn>
                  <a:cxn ang="0">
                    <a:pos x="9" y="8"/>
                  </a:cxn>
                  <a:cxn ang="0">
                    <a:pos x="0" y="8"/>
                  </a:cxn>
                  <a:cxn ang="0">
                    <a:pos x="0" y="8"/>
                  </a:cxn>
                </a:cxnLst>
                <a:rect l="0" t="0" r="r" b="b"/>
                <a:pathLst>
                  <a:path w="9" h="8">
                    <a:moveTo>
                      <a:pt x="0" y="8"/>
                    </a:moveTo>
                    <a:lnTo>
                      <a:pt x="0" y="0"/>
                    </a:lnTo>
                    <a:lnTo>
                      <a:pt x="0" y="0"/>
                    </a:lnTo>
                    <a:lnTo>
                      <a:pt x="0" y="0"/>
                    </a:lnTo>
                    <a:lnTo>
                      <a:pt x="0" y="0"/>
                    </a:lnTo>
                    <a:lnTo>
                      <a:pt x="0" y="0"/>
                    </a:lnTo>
                    <a:lnTo>
                      <a:pt x="0" y="0"/>
                    </a:lnTo>
                    <a:lnTo>
                      <a:pt x="9"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8" name="Freeform 3144"/>
              <p:cNvSpPr>
                <a:spLocks noEditPoints="1"/>
              </p:cNvSpPr>
              <p:nvPr/>
            </p:nvSpPr>
            <p:spPr bwMode="auto">
              <a:xfrm>
                <a:off x="3077" y="728"/>
                <a:ext cx="9"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8"/>
                  </a:cxn>
                  <a:cxn ang="0">
                    <a:pos x="9" y="8"/>
                  </a:cxn>
                  <a:cxn ang="0">
                    <a:pos x="9" y="8"/>
                  </a:cxn>
                  <a:cxn ang="0">
                    <a:pos x="0" y="8"/>
                  </a:cxn>
                  <a:cxn ang="0">
                    <a:pos x="0" y="8"/>
                  </a:cxn>
                  <a:cxn ang="0">
                    <a:pos x="0" y="8"/>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9"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9" y="8"/>
                    </a:lnTo>
                    <a:lnTo>
                      <a:pt x="9" y="8"/>
                    </a:lnTo>
                    <a:lnTo>
                      <a:pt x="0" y="8"/>
                    </a:lnTo>
                    <a:close/>
                    <a:moveTo>
                      <a:pt x="0" y="8"/>
                    </a:moveTo>
                    <a:lnTo>
                      <a:pt x="0" y="8"/>
                    </a:lnTo>
                    <a:lnTo>
                      <a:pt x="9" y="0"/>
                    </a:lnTo>
                    <a:lnTo>
                      <a:pt x="9"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9" name="Freeform 3145"/>
              <p:cNvSpPr>
                <a:spLocks/>
              </p:cNvSpPr>
              <p:nvPr/>
            </p:nvSpPr>
            <p:spPr bwMode="auto">
              <a:xfrm>
                <a:off x="3150" y="736"/>
                <a:ext cx="16" cy="8"/>
              </a:xfrm>
              <a:custGeom>
                <a:avLst/>
                <a:gdLst/>
                <a:ahLst/>
                <a:cxnLst>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0"/>
                    </a:lnTo>
                    <a:lnTo>
                      <a:pt x="0" y="0"/>
                    </a:lnTo>
                    <a:lnTo>
                      <a:pt x="0" y="0"/>
                    </a:lnTo>
                    <a:lnTo>
                      <a:pt x="0" y="0"/>
                    </a:lnTo>
                    <a:lnTo>
                      <a:pt x="0" y="0"/>
                    </a:lnTo>
                    <a:lnTo>
                      <a:pt x="0"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0" name="Freeform 3146"/>
              <p:cNvSpPr>
                <a:spLocks noEditPoints="1"/>
              </p:cNvSpPr>
              <p:nvPr/>
            </p:nvSpPr>
            <p:spPr bwMode="auto">
              <a:xfrm>
                <a:off x="3150" y="736"/>
                <a:ext cx="16" cy="8"/>
              </a:xfrm>
              <a:custGeom>
                <a:avLst/>
                <a:gdLst/>
                <a:ahLst/>
                <a:cxnLst>
                  <a:cxn ang="0">
                    <a:pos x="8" y="8"/>
                  </a:cxn>
                  <a:cxn ang="0">
                    <a:pos x="8" y="8"/>
                  </a:cxn>
                  <a:cxn ang="0">
                    <a:pos x="8" y="8"/>
                  </a:cxn>
                  <a:cxn ang="0">
                    <a:pos x="0" y="8"/>
                  </a:cxn>
                  <a:cxn ang="0">
                    <a:pos x="0" y="8"/>
                  </a:cxn>
                  <a:cxn ang="0">
                    <a:pos x="8" y="8"/>
                  </a:cxn>
                  <a:cxn ang="0">
                    <a:pos x="0" y="8"/>
                  </a:cxn>
                  <a:cxn ang="0">
                    <a:pos x="0" y="8"/>
                  </a:cxn>
                  <a:cxn ang="0">
                    <a:pos x="0" y="0"/>
                  </a:cxn>
                  <a:cxn ang="0">
                    <a:pos x="0" y="0"/>
                  </a:cxn>
                  <a:cxn ang="0">
                    <a:pos x="0" y="0"/>
                  </a:cxn>
                  <a:cxn ang="0">
                    <a:pos x="0" y="0"/>
                  </a:cxn>
                  <a:cxn ang="0">
                    <a:pos x="8" y="0"/>
                  </a:cxn>
                  <a:cxn ang="0">
                    <a:pos x="8"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16" y="8"/>
                  </a:cxn>
                  <a:cxn ang="0">
                    <a:pos x="16" y="0"/>
                  </a:cxn>
                  <a:cxn ang="0">
                    <a:pos x="16" y="0"/>
                  </a:cxn>
                  <a:cxn ang="0">
                    <a:pos x="16" y="0"/>
                  </a:cxn>
                  <a:cxn ang="0">
                    <a:pos x="16" y="0"/>
                  </a:cxn>
                  <a:cxn ang="0">
                    <a:pos x="16" y="0"/>
                  </a:cxn>
                  <a:cxn ang="0">
                    <a:pos x="16" y="0"/>
                  </a:cxn>
                  <a:cxn ang="0">
                    <a:pos x="8" y="0"/>
                  </a:cxn>
                  <a:cxn ang="0">
                    <a:pos x="8" y="0"/>
                  </a:cxn>
                  <a:cxn ang="0">
                    <a:pos x="0" y="0"/>
                  </a:cxn>
                  <a:cxn ang="0">
                    <a:pos x="0" y="0"/>
                  </a:cxn>
                  <a:cxn ang="0">
                    <a:pos x="0" y="0"/>
                  </a:cxn>
                  <a:cxn ang="0">
                    <a:pos x="0" y="0"/>
                  </a:cxn>
                  <a:cxn ang="0">
                    <a:pos x="0" y="0"/>
                  </a:cxn>
                  <a:cxn ang="0">
                    <a:pos x="8" y="8"/>
                  </a:cxn>
                  <a:cxn ang="0">
                    <a:pos x="0" y="8"/>
                  </a:cxn>
                  <a:cxn ang="0">
                    <a:pos x="0" y="8"/>
                  </a:cxn>
                  <a:cxn ang="0">
                    <a:pos x="0"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1" name="Freeform 3147"/>
              <p:cNvSpPr>
                <a:spLocks/>
              </p:cNvSpPr>
              <p:nvPr/>
            </p:nvSpPr>
            <p:spPr bwMode="auto">
              <a:xfrm>
                <a:off x="3158" y="736"/>
                <a:ext cx="32" cy="40"/>
              </a:xfrm>
              <a:custGeom>
                <a:avLst/>
                <a:gdLst/>
                <a:ahLst/>
                <a:cxnLst>
                  <a:cxn ang="0">
                    <a:pos x="24" y="40"/>
                  </a:cxn>
                  <a:cxn ang="0">
                    <a:pos x="24" y="32"/>
                  </a:cxn>
                  <a:cxn ang="0">
                    <a:pos x="24" y="32"/>
                  </a:cxn>
                  <a:cxn ang="0">
                    <a:pos x="24" y="40"/>
                  </a:cxn>
                  <a:cxn ang="0">
                    <a:pos x="24" y="40"/>
                  </a:cxn>
                  <a:cxn ang="0">
                    <a:pos x="24" y="40"/>
                  </a:cxn>
                  <a:cxn ang="0">
                    <a:pos x="16" y="40"/>
                  </a:cxn>
                  <a:cxn ang="0">
                    <a:pos x="16" y="40"/>
                  </a:cxn>
                  <a:cxn ang="0">
                    <a:pos x="16" y="32"/>
                  </a:cxn>
                  <a:cxn ang="0">
                    <a:pos x="16" y="32"/>
                  </a:cxn>
                  <a:cxn ang="0">
                    <a:pos x="16" y="32"/>
                  </a:cxn>
                  <a:cxn ang="0">
                    <a:pos x="16" y="32"/>
                  </a:cxn>
                  <a:cxn ang="0">
                    <a:pos x="24" y="32"/>
                  </a:cxn>
                  <a:cxn ang="0">
                    <a:pos x="16" y="32"/>
                  </a:cxn>
                  <a:cxn ang="0">
                    <a:pos x="16" y="32"/>
                  </a:cxn>
                  <a:cxn ang="0">
                    <a:pos x="16" y="32"/>
                  </a:cxn>
                  <a:cxn ang="0">
                    <a:pos x="8" y="32"/>
                  </a:cxn>
                  <a:cxn ang="0">
                    <a:pos x="8" y="32"/>
                  </a:cxn>
                  <a:cxn ang="0">
                    <a:pos x="8" y="32"/>
                  </a:cxn>
                  <a:cxn ang="0">
                    <a:pos x="8" y="24"/>
                  </a:cxn>
                  <a:cxn ang="0">
                    <a:pos x="8" y="16"/>
                  </a:cxn>
                  <a:cxn ang="0">
                    <a:pos x="8" y="16"/>
                  </a:cxn>
                  <a:cxn ang="0">
                    <a:pos x="8" y="16"/>
                  </a:cxn>
                  <a:cxn ang="0">
                    <a:pos x="8" y="16"/>
                  </a:cxn>
                  <a:cxn ang="0">
                    <a:pos x="8" y="16"/>
                  </a:cxn>
                  <a:cxn ang="0">
                    <a:pos x="8" y="8"/>
                  </a:cxn>
                  <a:cxn ang="0">
                    <a:pos x="8" y="8"/>
                  </a:cxn>
                  <a:cxn ang="0">
                    <a:pos x="16" y="0"/>
                  </a:cxn>
                  <a:cxn ang="0">
                    <a:pos x="16" y="0"/>
                  </a:cxn>
                  <a:cxn ang="0">
                    <a:pos x="16" y="8"/>
                  </a:cxn>
                  <a:cxn ang="0">
                    <a:pos x="16" y="8"/>
                  </a:cxn>
                  <a:cxn ang="0">
                    <a:pos x="16" y="8"/>
                  </a:cxn>
                  <a:cxn ang="0">
                    <a:pos x="16" y="8"/>
                  </a:cxn>
                  <a:cxn ang="0">
                    <a:pos x="16" y="8"/>
                  </a:cxn>
                  <a:cxn ang="0">
                    <a:pos x="24" y="8"/>
                  </a:cxn>
                  <a:cxn ang="0">
                    <a:pos x="16" y="16"/>
                  </a:cxn>
                  <a:cxn ang="0">
                    <a:pos x="16" y="16"/>
                  </a:cxn>
                  <a:cxn ang="0">
                    <a:pos x="24" y="24"/>
                  </a:cxn>
                  <a:cxn ang="0">
                    <a:pos x="24" y="24"/>
                  </a:cxn>
                  <a:cxn ang="0">
                    <a:pos x="24" y="32"/>
                  </a:cxn>
                  <a:cxn ang="0">
                    <a:pos x="24" y="32"/>
                  </a:cxn>
                  <a:cxn ang="0">
                    <a:pos x="24" y="32"/>
                  </a:cxn>
                  <a:cxn ang="0">
                    <a:pos x="24" y="32"/>
                  </a:cxn>
                  <a:cxn ang="0">
                    <a:pos x="24" y="24"/>
                  </a:cxn>
                  <a:cxn ang="0">
                    <a:pos x="24" y="24"/>
                  </a:cxn>
                  <a:cxn ang="0">
                    <a:pos x="32" y="24"/>
                  </a:cxn>
                  <a:cxn ang="0">
                    <a:pos x="32" y="24"/>
                  </a:cxn>
                  <a:cxn ang="0">
                    <a:pos x="32" y="32"/>
                  </a:cxn>
                  <a:cxn ang="0">
                    <a:pos x="32" y="32"/>
                  </a:cxn>
                  <a:cxn ang="0">
                    <a:pos x="32" y="32"/>
                  </a:cxn>
                  <a:cxn ang="0">
                    <a:pos x="32" y="32"/>
                  </a:cxn>
                  <a:cxn ang="0">
                    <a:pos x="32" y="32"/>
                  </a:cxn>
                  <a:cxn ang="0">
                    <a:pos x="32" y="40"/>
                  </a:cxn>
                  <a:cxn ang="0">
                    <a:pos x="32" y="40"/>
                  </a:cxn>
                </a:cxnLst>
                <a:rect l="0" t="0" r="r" b="b"/>
                <a:pathLst>
                  <a:path w="32" h="40">
                    <a:moveTo>
                      <a:pt x="32" y="40"/>
                    </a:moveTo>
                    <a:lnTo>
                      <a:pt x="24" y="40"/>
                    </a:lnTo>
                    <a:lnTo>
                      <a:pt x="24" y="32"/>
                    </a:lnTo>
                    <a:lnTo>
                      <a:pt x="24" y="32"/>
                    </a:lnTo>
                    <a:lnTo>
                      <a:pt x="24" y="32"/>
                    </a:lnTo>
                    <a:lnTo>
                      <a:pt x="24" y="32"/>
                    </a:lnTo>
                    <a:lnTo>
                      <a:pt x="24" y="32"/>
                    </a:lnTo>
                    <a:lnTo>
                      <a:pt x="24" y="40"/>
                    </a:lnTo>
                    <a:lnTo>
                      <a:pt x="24" y="32"/>
                    </a:lnTo>
                    <a:lnTo>
                      <a:pt x="24" y="40"/>
                    </a:lnTo>
                    <a:lnTo>
                      <a:pt x="24" y="40"/>
                    </a:lnTo>
                    <a:lnTo>
                      <a:pt x="24"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0"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16" y="8"/>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16"/>
                    </a:lnTo>
                    <a:lnTo>
                      <a:pt x="16" y="16"/>
                    </a:lnTo>
                    <a:lnTo>
                      <a:pt x="16" y="16"/>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2" name="Freeform 3148"/>
              <p:cNvSpPr>
                <a:spLocks noEditPoints="1"/>
              </p:cNvSpPr>
              <p:nvPr/>
            </p:nvSpPr>
            <p:spPr bwMode="auto">
              <a:xfrm>
                <a:off x="3158" y="736"/>
                <a:ext cx="32" cy="40"/>
              </a:xfrm>
              <a:custGeom>
                <a:avLst/>
                <a:gdLst/>
                <a:ahLst/>
                <a:cxnLst>
                  <a:cxn ang="0">
                    <a:pos x="24" y="32"/>
                  </a:cxn>
                  <a:cxn ang="0">
                    <a:pos x="24" y="32"/>
                  </a:cxn>
                  <a:cxn ang="0">
                    <a:pos x="24" y="32"/>
                  </a:cxn>
                  <a:cxn ang="0">
                    <a:pos x="16" y="40"/>
                  </a:cxn>
                  <a:cxn ang="0">
                    <a:pos x="16" y="40"/>
                  </a:cxn>
                  <a:cxn ang="0">
                    <a:pos x="16" y="32"/>
                  </a:cxn>
                  <a:cxn ang="0">
                    <a:pos x="16" y="32"/>
                  </a:cxn>
                  <a:cxn ang="0">
                    <a:pos x="16" y="32"/>
                  </a:cxn>
                  <a:cxn ang="0">
                    <a:pos x="16" y="32"/>
                  </a:cxn>
                  <a:cxn ang="0">
                    <a:pos x="8" y="32"/>
                  </a:cxn>
                  <a:cxn ang="0">
                    <a:pos x="8" y="32"/>
                  </a:cxn>
                  <a:cxn ang="0">
                    <a:pos x="8" y="16"/>
                  </a:cxn>
                  <a:cxn ang="0">
                    <a:pos x="8" y="16"/>
                  </a:cxn>
                  <a:cxn ang="0">
                    <a:pos x="8" y="16"/>
                  </a:cxn>
                  <a:cxn ang="0">
                    <a:pos x="8" y="16"/>
                  </a:cxn>
                  <a:cxn ang="0">
                    <a:pos x="16" y="8"/>
                  </a:cxn>
                  <a:cxn ang="0">
                    <a:pos x="16" y="0"/>
                  </a:cxn>
                  <a:cxn ang="0">
                    <a:pos x="16" y="8"/>
                  </a:cxn>
                  <a:cxn ang="0">
                    <a:pos x="16" y="8"/>
                  </a:cxn>
                  <a:cxn ang="0">
                    <a:pos x="16" y="8"/>
                  </a:cxn>
                  <a:cxn ang="0">
                    <a:pos x="16" y="16"/>
                  </a:cxn>
                  <a:cxn ang="0">
                    <a:pos x="24" y="24"/>
                  </a:cxn>
                  <a:cxn ang="0">
                    <a:pos x="24" y="32"/>
                  </a:cxn>
                  <a:cxn ang="0">
                    <a:pos x="24" y="32"/>
                  </a:cxn>
                  <a:cxn ang="0">
                    <a:pos x="24" y="32"/>
                  </a:cxn>
                  <a:cxn ang="0">
                    <a:pos x="24" y="24"/>
                  </a:cxn>
                  <a:cxn ang="0">
                    <a:pos x="32" y="24"/>
                  </a:cxn>
                  <a:cxn ang="0">
                    <a:pos x="32" y="32"/>
                  </a:cxn>
                  <a:cxn ang="0">
                    <a:pos x="32" y="32"/>
                  </a:cxn>
                  <a:cxn ang="0">
                    <a:pos x="32" y="32"/>
                  </a:cxn>
                  <a:cxn ang="0">
                    <a:pos x="32" y="40"/>
                  </a:cxn>
                  <a:cxn ang="0">
                    <a:pos x="32" y="40"/>
                  </a:cxn>
                  <a:cxn ang="0">
                    <a:pos x="32" y="32"/>
                  </a:cxn>
                  <a:cxn ang="0">
                    <a:pos x="32" y="32"/>
                  </a:cxn>
                  <a:cxn ang="0">
                    <a:pos x="32" y="24"/>
                  </a:cxn>
                  <a:cxn ang="0">
                    <a:pos x="32" y="24"/>
                  </a:cxn>
                  <a:cxn ang="0">
                    <a:pos x="32" y="32"/>
                  </a:cxn>
                  <a:cxn ang="0">
                    <a:pos x="24" y="32"/>
                  </a:cxn>
                  <a:cxn ang="0">
                    <a:pos x="24" y="32"/>
                  </a:cxn>
                  <a:cxn ang="0">
                    <a:pos x="24" y="24"/>
                  </a:cxn>
                  <a:cxn ang="0">
                    <a:pos x="16" y="16"/>
                  </a:cxn>
                  <a:cxn ang="0">
                    <a:pos x="24" y="8"/>
                  </a:cxn>
                  <a:cxn ang="0">
                    <a:pos x="16" y="8"/>
                  </a:cxn>
                  <a:cxn ang="0">
                    <a:pos x="16" y="8"/>
                  </a:cxn>
                  <a:cxn ang="0">
                    <a:pos x="16" y="8"/>
                  </a:cxn>
                  <a:cxn ang="0">
                    <a:pos x="16" y="0"/>
                  </a:cxn>
                  <a:cxn ang="0">
                    <a:pos x="8" y="8"/>
                  </a:cxn>
                  <a:cxn ang="0">
                    <a:pos x="8" y="16"/>
                  </a:cxn>
                  <a:cxn ang="0">
                    <a:pos x="8" y="16"/>
                  </a:cxn>
                  <a:cxn ang="0">
                    <a:pos x="8" y="16"/>
                  </a:cxn>
                  <a:cxn ang="0">
                    <a:pos x="0" y="24"/>
                  </a:cxn>
                  <a:cxn ang="0">
                    <a:pos x="8" y="32"/>
                  </a:cxn>
                  <a:cxn ang="0">
                    <a:pos x="16" y="32"/>
                  </a:cxn>
                  <a:cxn ang="0">
                    <a:pos x="24" y="32"/>
                  </a:cxn>
                  <a:cxn ang="0">
                    <a:pos x="16" y="32"/>
                  </a:cxn>
                  <a:cxn ang="0">
                    <a:pos x="16" y="32"/>
                  </a:cxn>
                  <a:cxn ang="0">
                    <a:pos x="16" y="40"/>
                  </a:cxn>
                  <a:cxn ang="0">
                    <a:pos x="24" y="40"/>
                  </a:cxn>
                  <a:cxn ang="0">
                    <a:pos x="24" y="32"/>
                  </a:cxn>
                  <a:cxn ang="0">
                    <a:pos x="24" y="32"/>
                  </a:cxn>
                  <a:cxn ang="0">
                    <a:pos x="32" y="32"/>
                  </a:cxn>
                </a:cxnLst>
                <a:rect l="0" t="0" r="r" b="b"/>
                <a:pathLst>
                  <a:path w="32" h="40">
                    <a:moveTo>
                      <a:pt x="32" y="40"/>
                    </a:moveTo>
                    <a:lnTo>
                      <a:pt x="32" y="40"/>
                    </a:lnTo>
                    <a:lnTo>
                      <a:pt x="24" y="40"/>
                    </a:lnTo>
                    <a:lnTo>
                      <a:pt x="24" y="40"/>
                    </a:lnTo>
                    <a:lnTo>
                      <a:pt x="24" y="32"/>
                    </a:lnTo>
                    <a:lnTo>
                      <a:pt x="24" y="40"/>
                    </a:lnTo>
                    <a:lnTo>
                      <a:pt x="24" y="32"/>
                    </a:lnTo>
                    <a:lnTo>
                      <a:pt x="24" y="32"/>
                    </a:lnTo>
                    <a:lnTo>
                      <a:pt x="24" y="40"/>
                    </a:lnTo>
                    <a:lnTo>
                      <a:pt x="24" y="40"/>
                    </a:lnTo>
                    <a:lnTo>
                      <a:pt x="24" y="32"/>
                    </a:lnTo>
                    <a:lnTo>
                      <a:pt x="24" y="32"/>
                    </a:lnTo>
                    <a:lnTo>
                      <a:pt x="24" y="32"/>
                    </a:lnTo>
                    <a:lnTo>
                      <a:pt x="24" y="32"/>
                    </a:lnTo>
                    <a:lnTo>
                      <a:pt x="24" y="40"/>
                    </a:lnTo>
                    <a:lnTo>
                      <a:pt x="24" y="40"/>
                    </a:lnTo>
                    <a:lnTo>
                      <a:pt x="24" y="40"/>
                    </a:lnTo>
                    <a:lnTo>
                      <a:pt x="24" y="40"/>
                    </a:lnTo>
                    <a:lnTo>
                      <a:pt x="24" y="40"/>
                    </a:lnTo>
                    <a:lnTo>
                      <a:pt x="24" y="40"/>
                    </a:lnTo>
                    <a:lnTo>
                      <a:pt x="24" y="32"/>
                    </a:lnTo>
                    <a:lnTo>
                      <a:pt x="24" y="40"/>
                    </a:lnTo>
                    <a:lnTo>
                      <a:pt x="24" y="40"/>
                    </a:lnTo>
                    <a:lnTo>
                      <a:pt x="24" y="40"/>
                    </a:lnTo>
                    <a:lnTo>
                      <a:pt x="24" y="40"/>
                    </a:lnTo>
                    <a:lnTo>
                      <a:pt x="24"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0" y="24"/>
                    </a:lnTo>
                    <a:lnTo>
                      <a:pt x="0" y="24"/>
                    </a:lnTo>
                    <a:lnTo>
                      <a:pt x="8" y="24"/>
                    </a:lnTo>
                    <a:lnTo>
                      <a:pt x="0" y="24"/>
                    </a:lnTo>
                    <a:lnTo>
                      <a:pt x="0"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16" y="8"/>
                    </a:lnTo>
                    <a:lnTo>
                      <a:pt x="16" y="8"/>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16"/>
                    </a:lnTo>
                    <a:lnTo>
                      <a:pt x="16" y="16"/>
                    </a:lnTo>
                    <a:lnTo>
                      <a:pt x="16" y="16"/>
                    </a:lnTo>
                    <a:lnTo>
                      <a:pt x="16" y="16"/>
                    </a:lnTo>
                    <a:lnTo>
                      <a:pt x="16" y="16"/>
                    </a:lnTo>
                    <a:lnTo>
                      <a:pt x="16" y="16"/>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lnTo>
                      <a:pt x="32" y="40"/>
                    </a:lnTo>
                    <a:lnTo>
                      <a:pt x="32" y="40"/>
                    </a:lnTo>
                    <a:lnTo>
                      <a:pt x="32" y="40"/>
                    </a:lnTo>
                    <a:close/>
                    <a:moveTo>
                      <a:pt x="32" y="40"/>
                    </a:moveTo>
                    <a:lnTo>
                      <a:pt x="32" y="40"/>
                    </a:lnTo>
                    <a:lnTo>
                      <a:pt x="32" y="32"/>
                    </a:lnTo>
                    <a:lnTo>
                      <a:pt x="32" y="32"/>
                    </a:lnTo>
                    <a:lnTo>
                      <a:pt x="32" y="32"/>
                    </a:lnTo>
                    <a:lnTo>
                      <a:pt x="32" y="40"/>
                    </a:lnTo>
                    <a:lnTo>
                      <a:pt x="32" y="32"/>
                    </a:lnTo>
                    <a:lnTo>
                      <a:pt x="32" y="32"/>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32" y="24"/>
                    </a:lnTo>
                    <a:lnTo>
                      <a:pt x="32" y="32"/>
                    </a:lnTo>
                    <a:lnTo>
                      <a:pt x="32"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24"/>
                    </a:lnTo>
                    <a:lnTo>
                      <a:pt x="24" y="24"/>
                    </a:lnTo>
                    <a:lnTo>
                      <a:pt x="24" y="24"/>
                    </a:lnTo>
                    <a:lnTo>
                      <a:pt x="24" y="24"/>
                    </a:lnTo>
                    <a:lnTo>
                      <a:pt x="24" y="24"/>
                    </a:lnTo>
                    <a:lnTo>
                      <a:pt x="24" y="24"/>
                    </a:lnTo>
                    <a:lnTo>
                      <a:pt x="24" y="24"/>
                    </a:lnTo>
                    <a:lnTo>
                      <a:pt x="24" y="24"/>
                    </a:lnTo>
                    <a:lnTo>
                      <a:pt x="16" y="16"/>
                    </a:lnTo>
                    <a:lnTo>
                      <a:pt x="16" y="16"/>
                    </a:lnTo>
                    <a:lnTo>
                      <a:pt x="16" y="16"/>
                    </a:lnTo>
                    <a:lnTo>
                      <a:pt x="16" y="16"/>
                    </a:lnTo>
                    <a:lnTo>
                      <a:pt x="16" y="16"/>
                    </a:lnTo>
                    <a:lnTo>
                      <a:pt x="16" y="16"/>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0" y="24"/>
                    </a:lnTo>
                    <a:lnTo>
                      <a:pt x="0" y="24"/>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16" y="40"/>
                    </a:lnTo>
                    <a:lnTo>
                      <a:pt x="24" y="40"/>
                    </a:lnTo>
                    <a:lnTo>
                      <a:pt x="24" y="40"/>
                    </a:lnTo>
                    <a:lnTo>
                      <a:pt x="24" y="40"/>
                    </a:lnTo>
                    <a:lnTo>
                      <a:pt x="24" y="40"/>
                    </a:lnTo>
                    <a:lnTo>
                      <a:pt x="24" y="32"/>
                    </a:lnTo>
                    <a:lnTo>
                      <a:pt x="24" y="32"/>
                    </a:lnTo>
                    <a:lnTo>
                      <a:pt x="24" y="32"/>
                    </a:lnTo>
                    <a:lnTo>
                      <a:pt x="24" y="40"/>
                    </a:lnTo>
                    <a:lnTo>
                      <a:pt x="24" y="40"/>
                    </a:lnTo>
                    <a:lnTo>
                      <a:pt x="24" y="32"/>
                    </a:lnTo>
                    <a:lnTo>
                      <a:pt x="24" y="32"/>
                    </a:lnTo>
                    <a:lnTo>
                      <a:pt x="24" y="32"/>
                    </a:lnTo>
                    <a:lnTo>
                      <a:pt x="24" y="32"/>
                    </a:lnTo>
                    <a:lnTo>
                      <a:pt x="24" y="32"/>
                    </a:lnTo>
                    <a:lnTo>
                      <a:pt x="24" y="32"/>
                    </a:lnTo>
                    <a:lnTo>
                      <a:pt x="24" y="32"/>
                    </a:lnTo>
                    <a:lnTo>
                      <a:pt x="24" y="32"/>
                    </a:lnTo>
                    <a:lnTo>
                      <a:pt x="24" y="32"/>
                    </a:lnTo>
                    <a:lnTo>
                      <a:pt x="32" y="32"/>
                    </a:lnTo>
                    <a:lnTo>
                      <a:pt x="32" y="32"/>
                    </a:lnTo>
                    <a:lnTo>
                      <a:pt x="32" y="40"/>
                    </a:lnTo>
                    <a:lnTo>
                      <a:pt x="32" y="32"/>
                    </a:lnTo>
                    <a:lnTo>
                      <a:pt x="32" y="40"/>
                    </a:lnTo>
                    <a:lnTo>
                      <a:pt x="32" y="40"/>
                    </a:lnTo>
                    <a:lnTo>
                      <a:pt x="32"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3" name="Freeform 3149"/>
              <p:cNvSpPr>
                <a:spLocks/>
              </p:cNvSpPr>
              <p:nvPr/>
            </p:nvSpPr>
            <p:spPr bwMode="auto">
              <a:xfrm>
                <a:off x="3094" y="736"/>
                <a:ext cx="1" cy="8"/>
              </a:xfrm>
              <a:custGeom>
                <a:avLst/>
                <a:gdLst/>
                <a:ahLst/>
                <a:cxnLst>
                  <a:cxn ang="0">
                    <a:pos x="0" y="8"/>
                  </a:cxn>
                  <a:cxn ang="0">
                    <a:pos x="0" y="8"/>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4" name="Freeform 3150"/>
              <p:cNvSpPr>
                <a:spLocks noEditPoints="1"/>
              </p:cNvSpPr>
              <p:nvPr/>
            </p:nvSpPr>
            <p:spPr bwMode="auto">
              <a:xfrm>
                <a:off x="3094" y="736"/>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5" name="Freeform 3151"/>
              <p:cNvSpPr>
                <a:spLocks/>
              </p:cNvSpPr>
              <p:nvPr/>
            </p:nvSpPr>
            <p:spPr bwMode="auto">
              <a:xfrm>
                <a:off x="3102" y="768"/>
                <a:ext cx="1" cy="8"/>
              </a:xfrm>
              <a:custGeom>
                <a:avLst/>
                <a:gdLst/>
                <a:ahLst/>
                <a:cxnLst>
                  <a:cxn ang="0">
                    <a:pos x="0" y="8"/>
                  </a:cxn>
                  <a:cxn ang="0">
                    <a:pos x="0" y="0"/>
                  </a:cxn>
                  <a:cxn ang="0">
                    <a:pos x="0" y="0"/>
                  </a:cxn>
                  <a:cxn ang="0">
                    <a:pos x="0" y="0"/>
                  </a:cxn>
                  <a:cxn ang="0">
                    <a:pos x="0" y="8"/>
                  </a:cxn>
                  <a:cxn ang="0">
                    <a:pos x="0" y="8"/>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6" name="Freeform 3152"/>
              <p:cNvSpPr>
                <a:spLocks noEditPoints="1"/>
              </p:cNvSpPr>
              <p:nvPr/>
            </p:nvSpPr>
            <p:spPr bwMode="auto">
              <a:xfrm>
                <a:off x="3102" y="76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moveTo>
                      <a:pt x="0" y="0"/>
                    </a:moveTo>
                    <a:lnTo>
                      <a:pt x="0" y="0"/>
                    </a:lnTo>
                    <a:lnTo>
                      <a:pt x="0" y="8"/>
                    </a:lnTo>
                    <a:lnTo>
                      <a:pt x="0" y="8"/>
                    </a:lnTo>
                    <a:lnTo>
                      <a:pt x="0" y="0"/>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7" name="Freeform 3153"/>
              <p:cNvSpPr>
                <a:spLocks/>
              </p:cNvSpPr>
              <p:nvPr/>
            </p:nvSpPr>
            <p:spPr bwMode="auto">
              <a:xfrm>
                <a:off x="2836"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8" name="Freeform 3154"/>
              <p:cNvSpPr>
                <a:spLocks noEditPoints="1"/>
              </p:cNvSpPr>
              <p:nvPr/>
            </p:nvSpPr>
            <p:spPr bwMode="auto">
              <a:xfrm>
                <a:off x="2836"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9" name="Freeform 3155"/>
              <p:cNvSpPr>
                <a:spLocks/>
              </p:cNvSpPr>
              <p:nvPr/>
            </p:nvSpPr>
            <p:spPr bwMode="auto">
              <a:xfrm>
                <a:off x="2900" y="1591"/>
                <a:ext cx="49" cy="57"/>
              </a:xfrm>
              <a:custGeom>
                <a:avLst/>
                <a:gdLst/>
                <a:ahLst/>
                <a:cxnLst>
                  <a:cxn ang="0">
                    <a:pos x="24" y="57"/>
                  </a:cxn>
                  <a:cxn ang="0">
                    <a:pos x="49" y="24"/>
                  </a:cxn>
                  <a:cxn ang="0">
                    <a:pos x="24" y="0"/>
                  </a:cxn>
                  <a:cxn ang="0">
                    <a:pos x="0" y="24"/>
                  </a:cxn>
                  <a:cxn ang="0">
                    <a:pos x="24" y="57"/>
                  </a:cxn>
                </a:cxnLst>
                <a:rect l="0" t="0" r="r" b="b"/>
                <a:pathLst>
                  <a:path w="49" h="57">
                    <a:moveTo>
                      <a:pt x="24" y="57"/>
                    </a:moveTo>
                    <a:lnTo>
                      <a:pt x="49"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0" name="Freeform 3156"/>
              <p:cNvSpPr>
                <a:spLocks noEditPoints="1"/>
              </p:cNvSpPr>
              <p:nvPr/>
            </p:nvSpPr>
            <p:spPr bwMode="auto">
              <a:xfrm>
                <a:off x="2900" y="1591"/>
                <a:ext cx="49" cy="57"/>
              </a:xfrm>
              <a:custGeom>
                <a:avLst/>
                <a:gdLst/>
                <a:ahLst/>
                <a:cxnLst>
                  <a:cxn ang="0">
                    <a:pos x="24" y="57"/>
                  </a:cxn>
                  <a:cxn ang="0">
                    <a:pos x="24" y="57"/>
                  </a:cxn>
                  <a:cxn ang="0">
                    <a:pos x="49" y="24"/>
                  </a:cxn>
                  <a:cxn ang="0">
                    <a:pos x="49"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0" y="32"/>
                    </a:lnTo>
                    <a:lnTo>
                      <a:pt x="0"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1" name="Freeform 3157"/>
              <p:cNvSpPr>
                <a:spLocks/>
              </p:cNvSpPr>
              <p:nvPr/>
            </p:nvSpPr>
            <p:spPr bwMode="auto">
              <a:xfrm>
                <a:off x="2892"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2" name="Freeform 3158"/>
              <p:cNvSpPr>
                <a:spLocks noEditPoints="1"/>
              </p:cNvSpPr>
              <p:nvPr/>
            </p:nvSpPr>
            <p:spPr bwMode="auto">
              <a:xfrm>
                <a:off x="2884"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3" name="Freeform 3159"/>
              <p:cNvSpPr>
                <a:spLocks/>
              </p:cNvSpPr>
              <p:nvPr/>
            </p:nvSpPr>
            <p:spPr bwMode="auto">
              <a:xfrm>
                <a:off x="2860"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4" name="Freeform 3160"/>
              <p:cNvSpPr>
                <a:spLocks noEditPoints="1"/>
              </p:cNvSpPr>
              <p:nvPr/>
            </p:nvSpPr>
            <p:spPr bwMode="auto">
              <a:xfrm>
                <a:off x="2860"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5" name="Freeform 3161"/>
              <p:cNvSpPr>
                <a:spLocks/>
              </p:cNvSpPr>
              <p:nvPr/>
            </p:nvSpPr>
            <p:spPr bwMode="auto">
              <a:xfrm>
                <a:off x="2820"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6" name="Freeform 3162"/>
              <p:cNvSpPr>
                <a:spLocks noEditPoints="1"/>
              </p:cNvSpPr>
              <p:nvPr/>
            </p:nvSpPr>
            <p:spPr bwMode="auto">
              <a:xfrm>
                <a:off x="2820" y="1591"/>
                <a:ext cx="40" cy="57"/>
              </a:xfrm>
              <a:custGeom>
                <a:avLst/>
                <a:gdLst/>
                <a:ahLst/>
                <a:cxnLst>
                  <a:cxn ang="0">
                    <a:pos x="16" y="57"/>
                  </a:cxn>
                  <a:cxn ang="0">
                    <a:pos x="16" y="57"/>
                  </a:cxn>
                  <a:cxn ang="0">
                    <a:pos x="40" y="24"/>
                  </a:cxn>
                  <a:cxn ang="0">
                    <a:pos x="40" y="32"/>
                  </a:cxn>
                  <a:cxn ang="0">
                    <a:pos x="16" y="0"/>
                  </a:cxn>
                  <a:cxn ang="0">
                    <a:pos x="16" y="0"/>
                  </a:cxn>
                  <a:cxn ang="0">
                    <a:pos x="0" y="32"/>
                  </a:cxn>
                  <a:cxn ang="0">
                    <a:pos x="0" y="24"/>
                  </a:cxn>
                  <a:cxn ang="0">
                    <a:pos x="16" y="57"/>
                  </a:cxn>
                  <a:cxn ang="0">
                    <a:pos x="0" y="32"/>
                  </a:cxn>
                  <a:cxn ang="0">
                    <a:pos x="0" y="24"/>
                  </a:cxn>
                  <a:cxn ang="0">
                    <a:pos x="16" y="0"/>
                  </a:cxn>
                  <a:cxn ang="0">
                    <a:pos x="16" y="0"/>
                  </a:cxn>
                  <a:cxn ang="0">
                    <a:pos x="16" y="0"/>
                  </a:cxn>
                  <a:cxn ang="0">
                    <a:pos x="40" y="24"/>
                  </a:cxn>
                  <a:cxn ang="0">
                    <a:pos x="40" y="32"/>
                  </a:cxn>
                  <a:cxn ang="0">
                    <a:pos x="16" y="57"/>
                  </a:cxn>
                  <a:cxn ang="0">
                    <a:pos x="16" y="57"/>
                  </a:cxn>
                  <a:cxn ang="0">
                    <a:pos x="16" y="57"/>
                  </a:cxn>
                  <a:cxn ang="0">
                    <a:pos x="0" y="32"/>
                  </a:cxn>
                </a:cxnLst>
                <a:rect l="0" t="0" r="r" b="b"/>
                <a:pathLst>
                  <a:path w="40" h="57">
                    <a:moveTo>
                      <a:pt x="16" y="57"/>
                    </a:moveTo>
                    <a:lnTo>
                      <a:pt x="16" y="57"/>
                    </a:lnTo>
                    <a:lnTo>
                      <a:pt x="40" y="24"/>
                    </a:lnTo>
                    <a:lnTo>
                      <a:pt x="40" y="32"/>
                    </a:lnTo>
                    <a:lnTo>
                      <a:pt x="16" y="0"/>
                    </a:lnTo>
                    <a:lnTo>
                      <a:pt x="16" y="0"/>
                    </a:lnTo>
                    <a:lnTo>
                      <a:pt x="0" y="32"/>
                    </a:lnTo>
                    <a:lnTo>
                      <a:pt x="0" y="24"/>
                    </a:lnTo>
                    <a:lnTo>
                      <a:pt x="16" y="57"/>
                    </a:lnTo>
                    <a:close/>
                    <a:moveTo>
                      <a:pt x="0" y="32"/>
                    </a:moveTo>
                    <a:lnTo>
                      <a:pt x="0" y="24"/>
                    </a:lnTo>
                    <a:lnTo>
                      <a:pt x="16" y="0"/>
                    </a:lnTo>
                    <a:lnTo>
                      <a:pt x="16" y="0"/>
                    </a:lnTo>
                    <a:lnTo>
                      <a:pt x="16" y="0"/>
                    </a:lnTo>
                    <a:lnTo>
                      <a:pt x="40" y="24"/>
                    </a:lnTo>
                    <a:lnTo>
                      <a:pt x="40" y="32"/>
                    </a:lnTo>
                    <a:lnTo>
                      <a:pt x="16" y="57"/>
                    </a:lnTo>
                    <a:lnTo>
                      <a:pt x="16" y="57"/>
                    </a:lnTo>
                    <a:lnTo>
                      <a:pt x="16"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7" name="Freeform 3163"/>
              <p:cNvSpPr>
                <a:spLocks/>
              </p:cNvSpPr>
              <p:nvPr/>
            </p:nvSpPr>
            <p:spPr bwMode="auto">
              <a:xfrm>
                <a:off x="2795" y="1591"/>
                <a:ext cx="41" cy="57"/>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8" name="Freeform 3164"/>
              <p:cNvSpPr>
                <a:spLocks noEditPoints="1"/>
              </p:cNvSpPr>
              <p:nvPr/>
            </p:nvSpPr>
            <p:spPr bwMode="auto">
              <a:xfrm>
                <a:off x="2787" y="1591"/>
                <a:ext cx="49" cy="57"/>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9" name="Freeform 3165"/>
              <p:cNvSpPr>
                <a:spLocks/>
              </p:cNvSpPr>
              <p:nvPr/>
            </p:nvSpPr>
            <p:spPr bwMode="auto">
              <a:xfrm>
                <a:off x="2699" y="1591"/>
                <a:ext cx="40" cy="57"/>
              </a:xfrm>
              <a:custGeom>
                <a:avLst/>
                <a:gdLst/>
                <a:ahLst/>
                <a:cxnLst>
                  <a:cxn ang="0">
                    <a:pos x="24" y="57"/>
                  </a:cxn>
                  <a:cxn ang="0">
                    <a:pos x="40" y="24"/>
                  </a:cxn>
                  <a:cxn ang="0">
                    <a:pos x="24" y="0"/>
                  </a:cxn>
                  <a:cxn ang="0">
                    <a:pos x="0" y="24"/>
                  </a:cxn>
                  <a:cxn ang="0">
                    <a:pos x="24" y="57"/>
                  </a:cxn>
                </a:cxnLst>
                <a:rect l="0" t="0" r="r" b="b"/>
                <a:pathLst>
                  <a:path w="40" h="57">
                    <a:moveTo>
                      <a:pt x="24" y="57"/>
                    </a:moveTo>
                    <a:lnTo>
                      <a:pt x="40"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0" name="Freeform 3166"/>
              <p:cNvSpPr>
                <a:spLocks noEditPoints="1"/>
              </p:cNvSpPr>
              <p:nvPr/>
            </p:nvSpPr>
            <p:spPr bwMode="auto">
              <a:xfrm>
                <a:off x="2699" y="1591"/>
                <a:ext cx="40" cy="57"/>
              </a:xfrm>
              <a:custGeom>
                <a:avLst/>
                <a:gdLst/>
                <a:ahLst/>
                <a:cxnLst>
                  <a:cxn ang="0">
                    <a:pos x="24" y="57"/>
                  </a:cxn>
                  <a:cxn ang="0">
                    <a:pos x="24" y="57"/>
                  </a:cxn>
                  <a:cxn ang="0">
                    <a:pos x="40" y="24"/>
                  </a:cxn>
                  <a:cxn ang="0">
                    <a:pos x="40"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0" y="24"/>
                  </a:cxn>
                  <a:cxn ang="0">
                    <a:pos x="40" y="32"/>
                  </a:cxn>
                  <a:cxn ang="0">
                    <a:pos x="24" y="57"/>
                  </a:cxn>
                  <a:cxn ang="0">
                    <a:pos x="24" y="57"/>
                  </a:cxn>
                  <a:cxn ang="0">
                    <a:pos x="24" y="57"/>
                  </a:cxn>
                  <a:cxn ang="0">
                    <a:pos x="0" y="32"/>
                  </a:cxn>
                </a:cxnLst>
                <a:rect l="0" t="0" r="r" b="b"/>
                <a:pathLst>
                  <a:path w="40" h="57">
                    <a:moveTo>
                      <a:pt x="24" y="57"/>
                    </a:moveTo>
                    <a:lnTo>
                      <a:pt x="24" y="57"/>
                    </a:lnTo>
                    <a:lnTo>
                      <a:pt x="40" y="24"/>
                    </a:lnTo>
                    <a:lnTo>
                      <a:pt x="40" y="32"/>
                    </a:lnTo>
                    <a:lnTo>
                      <a:pt x="24" y="0"/>
                    </a:lnTo>
                    <a:lnTo>
                      <a:pt x="24" y="0"/>
                    </a:lnTo>
                    <a:lnTo>
                      <a:pt x="0" y="32"/>
                    </a:lnTo>
                    <a:lnTo>
                      <a:pt x="0" y="24"/>
                    </a:lnTo>
                    <a:lnTo>
                      <a:pt x="24" y="57"/>
                    </a:lnTo>
                    <a:close/>
                    <a:moveTo>
                      <a:pt x="0" y="32"/>
                    </a:moveTo>
                    <a:lnTo>
                      <a:pt x="0" y="24"/>
                    </a:lnTo>
                    <a:lnTo>
                      <a:pt x="24" y="0"/>
                    </a:lnTo>
                    <a:lnTo>
                      <a:pt x="24" y="0"/>
                    </a:lnTo>
                    <a:lnTo>
                      <a:pt x="24" y="0"/>
                    </a:lnTo>
                    <a:lnTo>
                      <a:pt x="40" y="24"/>
                    </a:lnTo>
                    <a:lnTo>
                      <a:pt x="40"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1" name="Freeform 3167"/>
              <p:cNvSpPr>
                <a:spLocks/>
              </p:cNvSpPr>
              <p:nvPr/>
            </p:nvSpPr>
            <p:spPr bwMode="auto">
              <a:xfrm>
                <a:off x="2594"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2" name="Freeform 3168"/>
              <p:cNvSpPr>
                <a:spLocks noEditPoints="1"/>
              </p:cNvSpPr>
              <p:nvPr/>
            </p:nvSpPr>
            <p:spPr bwMode="auto">
              <a:xfrm>
                <a:off x="2594"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3" name="Freeform 3169"/>
              <p:cNvSpPr>
                <a:spLocks/>
              </p:cNvSpPr>
              <p:nvPr/>
            </p:nvSpPr>
            <p:spPr bwMode="auto">
              <a:xfrm>
                <a:off x="2683"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4" name="Freeform 3170"/>
              <p:cNvSpPr>
                <a:spLocks noEditPoints="1"/>
              </p:cNvSpPr>
              <p:nvPr/>
            </p:nvSpPr>
            <p:spPr bwMode="auto">
              <a:xfrm>
                <a:off x="2683"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5" name="Freeform 3171"/>
              <p:cNvSpPr>
                <a:spLocks/>
              </p:cNvSpPr>
              <p:nvPr/>
            </p:nvSpPr>
            <p:spPr bwMode="auto">
              <a:xfrm>
                <a:off x="2723" y="1914"/>
                <a:ext cx="40" cy="48"/>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6" name="Freeform 3172"/>
              <p:cNvSpPr>
                <a:spLocks noEditPoints="1"/>
              </p:cNvSpPr>
              <p:nvPr/>
            </p:nvSpPr>
            <p:spPr bwMode="auto">
              <a:xfrm>
                <a:off x="2723" y="1914"/>
                <a:ext cx="40" cy="56"/>
              </a:xfrm>
              <a:custGeom>
                <a:avLst/>
                <a:gdLst/>
                <a:ahLst/>
                <a:cxnLst>
                  <a:cxn ang="0">
                    <a:pos x="24" y="48"/>
                  </a:cxn>
                  <a:cxn ang="0">
                    <a:pos x="16" y="48"/>
                  </a:cxn>
                  <a:cxn ang="0">
                    <a:pos x="40" y="24"/>
                  </a:cxn>
                  <a:cxn ang="0">
                    <a:pos x="40" y="24"/>
                  </a:cxn>
                  <a:cxn ang="0">
                    <a:pos x="16" y="0"/>
                  </a:cxn>
                  <a:cxn ang="0">
                    <a:pos x="24" y="0"/>
                  </a:cxn>
                  <a:cxn ang="0">
                    <a:pos x="0" y="24"/>
                  </a:cxn>
                  <a:cxn ang="0">
                    <a:pos x="0" y="24"/>
                  </a:cxn>
                  <a:cxn ang="0">
                    <a:pos x="24" y="48"/>
                  </a:cxn>
                  <a:cxn ang="0">
                    <a:pos x="0" y="24"/>
                  </a:cxn>
                  <a:cxn ang="0">
                    <a:pos x="0" y="24"/>
                  </a:cxn>
                  <a:cxn ang="0">
                    <a:pos x="16" y="0"/>
                  </a:cxn>
                  <a:cxn ang="0">
                    <a:pos x="24" y="0"/>
                  </a:cxn>
                  <a:cxn ang="0">
                    <a:pos x="24" y="0"/>
                  </a:cxn>
                  <a:cxn ang="0">
                    <a:pos x="40" y="24"/>
                  </a:cxn>
                  <a:cxn ang="0">
                    <a:pos x="40" y="24"/>
                  </a:cxn>
                  <a:cxn ang="0">
                    <a:pos x="24" y="56"/>
                  </a:cxn>
                  <a:cxn ang="0">
                    <a:pos x="24" y="56"/>
                  </a:cxn>
                  <a:cxn ang="0">
                    <a:pos x="16" y="56"/>
                  </a:cxn>
                  <a:cxn ang="0">
                    <a:pos x="0" y="24"/>
                  </a:cxn>
                </a:cxnLst>
                <a:rect l="0" t="0" r="r" b="b"/>
                <a:pathLst>
                  <a:path w="40" h="56">
                    <a:moveTo>
                      <a:pt x="24" y="48"/>
                    </a:moveTo>
                    <a:lnTo>
                      <a:pt x="16" y="48"/>
                    </a:lnTo>
                    <a:lnTo>
                      <a:pt x="40" y="24"/>
                    </a:lnTo>
                    <a:lnTo>
                      <a:pt x="40" y="24"/>
                    </a:lnTo>
                    <a:lnTo>
                      <a:pt x="16" y="0"/>
                    </a:lnTo>
                    <a:lnTo>
                      <a:pt x="24" y="0"/>
                    </a:lnTo>
                    <a:lnTo>
                      <a:pt x="0" y="24"/>
                    </a:lnTo>
                    <a:lnTo>
                      <a:pt x="0" y="24"/>
                    </a:lnTo>
                    <a:lnTo>
                      <a:pt x="24" y="48"/>
                    </a:lnTo>
                    <a:close/>
                    <a:moveTo>
                      <a:pt x="0" y="24"/>
                    </a:moveTo>
                    <a:lnTo>
                      <a:pt x="0" y="24"/>
                    </a:lnTo>
                    <a:lnTo>
                      <a:pt x="16" y="0"/>
                    </a:lnTo>
                    <a:lnTo>
                      <a:pt x="24" y="0"/>
                    </a:lnTo>
                    <a:lnTo>
                      <a:pt x="24" y="0"/>
                    </a:lnTo>
                    <a:lnTo>
                      <a:pt x="40" y="24"/>
                    </a:lnTo>
                    <a:lnTo>
                      <a:pt x="40" y="24"/>
                    </a:lnTo>
                    <a:lnTo>
                      <a:pt x="24" y="56"/>
                    </a:lnTo>
                    <a:lnTo>
                      <a:pt x="24"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7" name="Freeform 3173"/>
              <p:cNvSpPr>
                <a:spLocks/>
              </p:cNvSpPr>
              <p:nvPr/>
            </p:nvSpPr>
            <p:spPr bwMode="auto">
              <a:xfrm>
                <a:off x="2795" y="1914"/>
                <a:ext cx="41" cy="48"/>
              </a:xfrm>
              <a:custGeom>
                <a:avLst/>
                <a:gdLst/>
                <a:ahLst/>
                <a:cxnLst>
                  <a:cxn ang="0">
                    <a:pos x="25" y="48"/>
                  </a:cxn>
                  <a:cxn ang="0">
                    <a:pos x="41" y="24"/>
                  </a:cxn>
                  <a:cxn ang="0">
                    <a:pos x="25" y="0"/>
                  </a:cxn>
                  <a:cxn ang="0">
                    <a:pos x="0" y="24"/>
                  </a:cxn>
                  <a:cxn ang="0">
                    <a:pos x="25" y="48"/>
                  </a:cxn>
                </a:cxnLst>
                <a:rect l="0" t="0" r="r" b="b"/>
                <a:pathLst>
                  <a:path w="41" h="48">
                    <a:moveTo>
                      <a:pt x="25" y="48"/>
                    </a:moveTo>
                    <a:lnTo>
                      <a:pt x="41"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8" name="Freeform 3174"/>
              <p:cNvSpPr>
                <a:spLocks noEditPoints="1"/>
              </p:cNvSpPr>
              <p:nvPr/>
            </p:nvSpPr>
            <p:spPr bwMode="auto">
              <a:xfrm>
                <a:off x="2795" y="1914"/>
                <a:ext cx="41" cy="56"/>
              </a:xfrm>
              <a:custGeom>
                <a:avLst/>
                <a:gdLst/>
                <a:ahLst/>
                <a:cxnLst>
                  <a:cxn ang="0">
                    <a:pos x="25" y="48"/>
                  </a:cxn>
                  <a:cxn ang="0">
                    <a:pos x="16" y="48"/>
                  </a:cxn>
                  <a:cxn ang="0">
                    <a:pos x="41" y="24"/>
                  </a:cxn>
                  <a:cxn ang="0">
                    <a:pos x="41" y="24"/>
                  </a:cxn>
                  <a:cxn ang="0">
                    <a:pos x="16" y="0"/>
                  </a:cxn>
                  <a:cxn ang="0">
                    <a:pos x="25" y="0"/>
                  </a:cxn>
                  <a:cxn ang="0">
                    <a:pos x="0" y="24"/>
                  </a:cxn>
                  <a:cxn ang="0">
                    <a:pos x="0" y="24"/>
                  </a:cxn>
                  <a:cxn ang="0">
                    <a:pos x="25" y="48"/>
                  </a:cxn>
                  <a:cxn ang="0">
                    <a:pos x="0" y="24"/>
                  </a:cxn>
                  <a:cxn ang="0">
                    <a:pos x="0" y="24"/>
                  </a:cxn>
                  <a:cxn ang="0">
                    <a:pos x="16" y="0"/>
                  </a:cxn>
                  <a:cxn ang="0">
                    <a:pos x="25" y="0"/>
                  </a:cxn>
                  <a:cxn ang="0">
                    <a:pos x="25" y="0"/>
                  </a:cxn>
                  <a:cxn ang="0">
                    <a:pos x="41" y="24"/>
                  </a:cxn>
                  <a:cxn ang="0">
                    <a:pos x="41" y="24"/>
                  </a:cxn>
                  <a:cxn ang="0">
                    <a:pos x="25" y="56"/>
                  </a:cxn>
                  <a:cxn ang="0">
                    <a:pos x="25" y="56"/>
                  </a:cxn>
                  <a:cxn ang="0">
                    <a:pos x="16" y="56"/>
                  </a:cxn>
                  <a:cxn ang="0">
                    <a:pos x="0" y="24"/>
                  </a:cxn>
                </a:cxnLst>
                <a:rect l="0" t="0" r="r" b="b"/>
                <a:pathLst>
                  <a:path w="41" h="56">
                    <a:moveTo>
                      <a:pt x="25" y="48"/>
                    </a:moveTo>
                    <a:lnTo>
                      <a:pt x="16" y="48"/>
                    </a:lnTo>
                    <a:lnTo>
                      <a:pt x="41" y="24"/>
                    </a:lnTo>
                    <a:lnTo>
                      <a:pt x="41" y="24"/>
                    </a:lnTo>
                    <a:lnTo>
                      <a:pt x="16" y="0"/>
                    </a:lnTo>
                    <a:lnTo>
                      <a:pt x="25" y="0"/>
                    </a:lnTo>
                    <a:lnTo>
                      <a:pt x="0" y="24"/>
                    </a:lnTo>
                    <a:lnTo>
                      <a:pt x="0" y="24"/>
                    </a:lnTo>
                    <a:lnTo>
                      <a:pt x="25" y="48"/>
                    </a:lnTo>
                    <a:close/>
                    <a:moveTo>
                      <a:pt x="0" y="24"/>
                    </a:moveTo>
                    <a:lnTo>
                      <a:pt x="0" y="24"/>
                    </a:lnTo>
                    <a:lnTo>
                      <a:pt x="16" y="0"/>
                    </a:lnTo>
                    <a:lnTo>
                      <a:pt x="25" y="0"/>
                    </a:lnTo>
                    <a:lnTo>
                      <a:pt x="25" y="0"/>
                    </a:lnTo>
                    <a:lnTo>
                      <a:pt x="41" y="24"/>
                    </a:lnTo>
                    <a:lnTo>
                      <a:pt x="41" y="24"/>
                    </a:lnTo>
                    <a:lnTo>
                      <a:pt x="25" y="56"/>
                    </a:lnTo>
                    <a:lnTo>
                      <a:pt x="25"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9" name="Freeform 3175"/>
              <p:cNvSpPr>
                <a:spLocks/>
              </p:cNvSpPr>
              <p:nvPr/>
            </p:nvSpPr>
            <p:spPr bwMode="auto">
              <a:xfrm>
                <a:off x="2803" y="1914"/>
                <a:ext cx="49" cy="48"/>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0" name="Freeform 3176"/>
              <p:cNvSpPr>
                <a:spLocks noEditPoints="1"/>
              </p:cNvSpPr>
              <p:nvPr/>
            </p:nvSpPr>
            <p:spPr bwMode="auto">
              <a:xfrm>
                <a:off x="2803" y="1914"/>
                <a:ext cx="49" cy="56"/>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1" name="Freeform 3177"/>
              <p:cNvSpPr>
                <a:spLocks/>
              </p:cNvSpPr>
              <p:nvPr/>
            </p:nvSpPr>
            <p:spPr bwMode="auto">
              <a:xfrm>
                <a:off x="2803" y="1914"/>
                <a:ext cx="49" cy="48"/>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2" name="Freeform 3178"/>
              <p:cNvSpPr>
                <a:spLocks noEditPoints="1"/>
              </p:cNvSpPr>
              <p:nvPr/>
            </p:nvSpPr>
            <p:spPr bwMode="auto">
              <a:xfrm>
                <a:off x="2803" y="1914"/>
                <a:ext cx="49" cy="56"/>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3" name="Freeform 3179"/>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4" name="Freeform 3180"/>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5" name="Freeform 3181"/>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6" name="Freeform 3182"/>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7" name="Freeform 3183"/>
              <p:cNvSpPr>
                <a:spLocks/>
              </p:cNvSpPr>
              <p:nvPr/>
            </p:nvSpPr>
            <p:spPr bwMode="auto">
              <a:xfrm>
                <a:off x="2820"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8" name="Freeform 3184"/>
              <p:cNvSpPr>
                <a:spLocks noEditPoints="1"/>
              </p:cNvSpPr>
              <p:nvPr/>
            </p:nvSpPr>
            <p:spPr bwMode="auto">
              <a:xfrm>
                <a:off x="2820"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9" name="Freeform 3185"/>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0" name="Freeform 3186"/>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1" name="Freeform 3187"/>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2" name="Freeform 3188"/>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3" name="Freeform 3189"/>
              <p:cNvSpPr>
                <a:spLocks/>
              </p:cNvSpPr>
              <p:nvPr/>
            </p:nvSpPr>
            <p:spPr bwMode="auto">
              <a:xfrm>
                <a:off x="2836" y="1914"/>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4" name="Freeform 3190"/>
              <p:cNvSpPr>
                <a:spLocks noEditPoints="1"/>
              </p:cNvSpPr>
              <p:nvPr/>
            </p:nvSpPr>
            <p:spPr bwMode="auto">
              <a:xfrm>
                <a:off x="2836" y="1914"/>
                <a:ext cx="48" cy="56"/>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5" name="Freeform 3191"/>
              <p:cNvSpPr>
                <a:spLocks/>
              </p:cNvSpPr>
              <p:nvPr/>
            </p:nvSpPr>
            <p:spPr bwMode="auto">
              <a:xfrm>
                <a:off x="2683" y="2212"/>
                <a:ext cx="40" cy="49"/>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6" name="Freeform 3192"/>
              <p:cNvSpPr>
                <a:spLocks noEditPoints="1"/>
              </p:cNvSpPr>
              <p:nvPr/>
            </p:nvSpPr>
            <p:spPr bwMode="auto">
              <a:xfrm>
                <a:off x="2683" y="2212"/>
                <a:ext cx="40" cy="49"/>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7" name="Freeform 3193"/>
              <p:cNvSpPr>
                <a:spLocks/>
              </p:cNvSpPr>
              <p:nvPr/>
            </p:nvSpPr>
            <p:spPr bwMode="auto">
              <a:xfrm>
                <a:off x="2683" y="2212"/>
                <a:ext cx="40" cy="49"/>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8" name="Freeform 3194"/>
              <p:cNvSpPr>
                <a:spLocks noEditPoints="1"/>
              </p:cNvSpPr>
              <p:nvPr/>
            </p:nvSpPr>
            <p:spPr bwMode="auto">
              <a:xfrm>
                <a:off x="2683" y="2212"/>
                <a:ext cx="40" cy="49"/>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9" name="Freeform 3195"/>
              <p:cNvSpPr>
                <a:spLocks/>
              </p:cNvSpPr>
              <p:nvPr/>
            </p:nvSpPr>
            <p:spPr bwMode="auto">
              <a:xfrm>
                <a:off x="2811" y="2446"/>
                <a:ext cx="41" cy="49"/>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0" name="Freeform 3196"/>
              <p:cNvSpPr>
                <a:spLocks noEditPoints="1"/>
              </p:cNvSpPr>
              <p:nvPr/>
            </p:nvSpPr>
            <p:spPr bwMode="auto">
              <a:xfrm>
                <a:off x="2803" y="2438"/>
                <a:ext cx="49" cy="57"/>
              </a:xfrm>
              <a:custGeom>
                <a:avLst/>
                <a:gdLst/>
                <a:ahLst/>
                <a:cxnLst>
                  <a:cxn ang="0">
                    <a:pos x="25" y="57"/>
                  </a:cxn>
                  <a:cxn ang="0">
                    <a:pos x="25" y="57"/>
                  </a:cxn>
                  <a:cxn ang="0">
                    <a:pos x="49" y="33"/>
                  </a:cxn>
                  <a:cxn ang="0">
                    <a:pos x="49" y="33"/>
                  </a:cxn>
                  <a:cxn ang="0">
                    <a:pos x="25" y="8"/>
                  </a:cxn>
                  <a:cxn ang="0">
                    <a:pos x="25" y="8"/>
                  </a:cxn>
                  <a:cxn ang="0">
                    <a:pos x="8" y="33"/>
                  </a:cxn>
                  <a:cxn ang="0">
                    <a:pos x="8" y="33"/>
                  </a:cxn>
                  <a:cxn ang="0">
                    <a:pos x="25" y="57"/>
                  </a:cxn>
                  <a:cxn ang="0">
                    <a:pos x="0" y="33"/>
                  </a:cxn>
                  <a:cxn ang="0">
                    <a:pos x="0" y="33"/>
                  </a:cxn>
                  <a:cxn ang="0">
                    <a:pos x="25" y="0"/>
                  </a:cxn>
                  <a:cxn ang="0">
                    <a:pos x="25" y="0"/>
                  </a:cxn>
                  <a:cxn ang="0">
                    <a:pos x="25" y="0"/>
                  </a:cxn>
                  <a:cxn ang="0">
                    <a:pos x="49" y="33"/>
                  </a:cxn>
                  <a:cxn ang="0">
                    <a:pos x="49" y="33"/>
                  </a:cxn>
                  <a:cxn ang="0">
                    <a:pos x="25" y="57"/>
                  </a:cxn>
                  <a:cxn ang="0">
                    <a:pos x="25" y="57"/>
                  </a:cxn>
                  <a:cxn ang="0">
                    <a:pos x="25" y="57"/>
                  </a:cxn>
                  <a:cxn ang="0">
                    <a:pos x="0" y="33"/>
                  </a:cxn>
                </a:cxnLst>
                <a:rect l="0" t="0" r="r" b="b"/>
                <a:pathLst>
                  <a:path w="49" h="57">
                    <a:moveTo>
                      <a:pt x="25" y="57"/>
                    </a:moveTo>
                    <a:lnTo>
                      <a:pt x="25" y="57"/>
                    </a:lnTo>
                    <a:lnTo>
                      <a:pt x="49" y="33"/>
                    </a:lnTo>
                    <a:lnTo>
                      <a:pt x="49" y="33"/>
                    </a:lnTo>
                    <a:lnTo>
                      <a:pt x="25" y="8"/>
                    </a:lnTo>
                    <a:lnTo>
                      <a:pt x="25" y="8"/>
                    </a:lnTo>
                    <a:lnTo>
                      <a:pt x="8" y="33"/>
                    </a:lnTo>
                    <a:lnTo>
                      <a:pt x="8" y="33"/>
                    </a:lnTo>
                    <a:lnTo>
                      <a:pt x="25" y="57"/>
                    </a:lnTo>
                    <a:close/>
                    <a:moveTo>
                      <a:pt x="0" y="33"/>
                    </a:moveTo>
                    <a:lnTo>
                      <a:pt x="0" y="33"/>
                    </a:lnTo>
                    <a:lnTo>
                      <a:pt x="25" y="0"/>
                    </a:lnTo>
                    <a:lnTo>
                      <a:pt x="25" y="0"/>
                    </a:lnTo>
                    <a:lnTo>
                      <a:pt x="25" y="0"/>
                    </a:lnTo>
                    <a:lnTo>
                      <a:pt x="49" y="33"/>
                    </a:lnTo>
                    <a:lnTo>
                      <a:pt x="49" y="33"/>
                    </a:lnTo>
                    <a:lnTo>
                      <a:pt x="25" y="57"/>
                    </a:lnTo>
                    <a:lnTo>
                      <a:pt x="25" y="57"/>
                    </a:lnTo>
                    <a:lnTo>
                      <a:pt x="25"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1" name="Freeform 3197"/>
              <p:cNvSpPr>
                <a:spLocks/>
              </p:cNvSpPr>
              <p:nvPr/>
            </p:nvSpPr>
            <p:spPr bwMode="auto">
              <a:xfrm>
                <a:off x="2763" y="2212"/>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2" name="Freeform 3198"/>
              <p:cNvSpPr>
                <a:spLocks noEditPoints="1"/>
              </p:cNvSpPr>
              <p:nvPr/>
            </p:nvSpPr>
            <p:spPr bwMode="auto">
              <a:xfrm>
                <a:off x="2763" y="2212"/>
                <a:ext cx="40" cy="49"/>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3" name="Freeform 3199"/>
              <p:cNvSpPr>
                <a:spLocks/>
              </p:cNvSpPr>
              <p:nvPr/>
            </p:nvSpPr>
            <p:spPr bwMode="auto">
              <a:xfrm>
                <a:off x="2763" y="2212"/>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4" name="Freeform 3200"/>
              <p:cNvSpPr>
                <a:spLocks noEditPoints="1"/>
              </p:cNvSpPr>
              <p:nvPr/>
            </p:nvSpPr>
            <p:spPr bwMode="auto">
              <a:xfrm>
                <a:off x="2763" y="2212"/>
                <a:ext cx="40" cy="49"/>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5" name="Freeform 3201"/>
              <p:cNvSpPr>
                <a:spLocks/>
              </p:cNvSpPr>
              <p:nvPr/>
            </p:nvSpPr>
            <p:spPr bwMode="auto">
              <a:xfrm>
                <a:off x="2803" y="2212"/>
                <a:ext cx="41" cy="49"/>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6" name="Freeform 3202"/>
              <p:cNvSpPr>
                <a:spLocks noEditPoints="1"/>
              </p:cNvSpPr>
              <p:nvPr/>
            </p:nvSpPr>
            <p:spPr bwMode="auto">
              <a:xfrm>
                <a:off x="2803" y="2212"/>
                <a:ext cx="41" cy="49"/>
              </a:xfrm>
              <a:custGeom>
                <a:avLst/>
                <a:gdLst/>
                <a:ahLst/>
                <a:cxnLst>
                  <a:cxn ang="0">
                    <a:pos x="25" y="49"/>
                  </a:cxn>
                  <a:cxn ang="0">
                    <a:pos x="17" y="49"/>
                  </a:cxn>
                  <a:cxn ang="0">
                    <a:pos x="41" y="25"/>
                  </a:cxn>
                  <a:cxn ang="0">
                    <a:pos x="41" y="25"/>
                  </a:cxn>
                  <a:cxn ang="0">
                    <a:pos x="17" y="0"/>
                  </a:cxn>
                  <a:cxn ang="0">
                    <a:pos x="25" y="0"/>
                  </a:cxn>
                  <a:cxn ang="0">
                    <a:pos x="0" y="25"/>
                  </a:cxn>
                  <a:cxn ang="0">
                    <a:pos x="0" y="25"/>
                  </a:cxn>
                  <a:cxn ang="0">
                    <a:pos x="25" y="49"/>
                  </a:cxn>
                  <a:cxn ang="0">
                    <a:pos x="0" y="25"/>
                  </a:cxn>
                  <a:cxn ang="0">
                    <a:pos x="0" y="25"/>
                  </a:cxn>
                  <a:cxn ang="0">
                    <a:pos x="17" y="0"/>
                  </a:cxn>
                  <a:cxn ang="0">
                    <a:pos x="17" y="0"/>
                  </a:cxn>
                  <a:cxn ang="0">
                    <a:pos x="25" y="0"/>
                  </a:cxn>
                  <a:cxn ang="0">
                    <a:pos x="41" y="25"/>
                  </a:cxn>
                  <a:cxn ang="0">
                    <a:pos x="41" y="25"/>
                  </a:cxn>
                  <a:cxn ang="0">
                    <a:pos x="25" y="49"/>
                  </a:cxn>
                  <a:cxn ang="0">
                    <a:pos x="17" y="49"/>
                  </a:cxn>
                  <a:cxn ang="0">
                    <a:pos x="17" y="49"/>
                  </a:cxn>
                  <a:cxn ang="0">
                    <a:pos x="0" y="25"/>
                  </a:cxn>
                </a:cxnLst>
                <a:rect l="0" t="0" r="r" b="b"/>
                <a:pathLst>
                  <a:path w="41" h="49">
                    <a:moveTo>
                      <a:pt x="25" y="49"/>
                    </a:moveTo>
                    <a:lnTo>
                      <a:pt x="17" y="49"/>
                    </a:lnTo>
                    <a:lnTo>
                      <a:pt x="41" y="25"/>
                    </a:lnTo>
                    <a:lnTo>
                      <a:pt x="41" y="25"/>
                    </a:lnTo>
                    <a:lnTo>
                      <a:pt x="17" y="0"/>
                    </a:lnTo>
                    <a:lnTo>
                      <a:pt x="25" y="0"/>
                    </a:lnTo>
                    <a:lnTo>
                      <a:pt x="0" y="25"/>
                    </a:lnTo>
                    <a:lnTo>
                      <a:pt x="0" y="25"/>
                    </a:lnTo>
                    <a:lnTo>
                      <a:pt x="25" y="49"/>
                    </a:lnTo>
                    <a:close/>
                    <a:moveTo>
                      <a:pt x="0" y="25"/>
                    </a:moveTo>
                    <a:lnTo>
                      <a:pt x="0" y="25"/>
                    </a:lnTo>
                    <a:lnTo>
                      <a:pt x="17" y="0"/>
                    </a:lnTo>
                    <a:lnTo>
                      <a:pt x="17" y="0"/>
                    </a:lnTo>
                    <a:lnTo>
                      <a:pt x="25" y="0"/>
                    </a:lnTo>
                    <a:lnTo>
                      <a:pt x="41" y="25"/>
                    </a:lnTo>
                    <a:lnTo>
                      <a:pt x="41" y="25"/>
                    </a:lnTo>
                    <a:lnTo>
                      <a:pt x="25" y="49"/>
                    </a:lnTo>
                    <a:lnTo>
                      <a:pt x="17" y="49"/>
                    </a:lnTo>
                    <a:lnTo>
                      <a:pt x="17"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7" name="Freeform 3203"/>
              <p:cNvSpPr>
                <a:spLocks/>
              </p:cNvSpPr>
              <p:nvPr/>
            </p:nvSpPr>
            <p:spPr bwMode="auto">
              <a:xfrm>
                <a:off x="2820"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8" name="Freeform 3204"/>
              <p:cNvSpPr>
                <a:spLocks noEditPoints="1"/>
              </p:cNvSpPr>
              <p:nvPr/>
            </p:nvSpPr>
            <p:spPr bwMode="auto">
              <a:xfrm>
                <a:off x="2820" y="2212"/>
                <a:ext cx="48" cy="49"/>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9" name="Freeform 3205"/>
              <p:cNvSpPr>
                <a:spLocks/>
              </p:cNvSpPr>
              <p:nvPr/>
            </p:nvSpPr>
            <p:spPr bwMode="auto">
              <a:xfrm>
                <a:off x="2844"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0" name="Freeform 3206"/>
              <p:cNvSpPr>
                <a:spLocks noEditPoints="1"/>
              </p:cNvSpPr>
              <p:nvPr/>
            </p:nvSpPr>
            <p:spPr bwMode="auto">
              <a:xfrm>
                <a:off x="2844" y="2212"/>
                <a:ext cx="48" cy="49"/>
              </a:xfrm>
              <a:custGeom>
                <a:avLst/>
                <a:gdLst/>
                <a:ahLst/>
                <a:cxnLst>
                  <a:cxn ang="0">
                    <a:pos x="24" y="49"/>
                  </a:cxn>
                  <a:cxn ang="0">
                    <a:pos x="24" y="49"/>
                  </a:cxn>
                  <a:cxn ang="0">
                    <a:pos x="40" y="25"/>
                  </a:cxn>
                  <a:cxn ang="0">
                    <a:pos x="40"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0" y="25"/>
                    </a:lnTo>
                    <a:lnTo>
                      <a:pt x="40"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1" name="Freeform 3207"/>
              <p:cNvSpPr>
                <a:spLocks/>
              </p:cNvSpPr>
              <p:nvPr/>
            </p:nvSpPr>
            <p:spPr bwMode="auto">
              <a:xfrm>
                <a:off x="2860" y="2212"/>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2" name="Freeform 3208"/>
              <p:cNvSpPr>
                <a:spLocks noEditPoints="1"/>
              </p:cNvSpPr>
              <p:nvPr/>
            </p:nvSpPr>
            <p:spPr bwMode="auto">
              <a:xfrm>
                <a:off x="2860" y="2212"/>
                <a:ext cx="48" cy="49"/>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3" name="Freeform 3209"/>
              <p:cNvSpPr>
                <a:spLocks/>
              </p:cNvSpPr>
              <p:nvPr/>
            </p:nvSpPr>
            <p:spPr bwMode="auto">
              <a:xfrm>
                <a:off x="2868" y="2446"/>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4" name="Freeform 3210"/>
              <p:cNvSpPr>
                <a:spLocks noEditPoints="1"/>
              </p:cNvSpPr>
              <p:nvPr/>
            </p:nvSpPr>
            <p:spPr bwMode="auto">
              <a:xfrm>
                <a:off x="2868" y="2438"/>
                <a:ext cx="48" cy="57"/>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5" name="Freeform 3211"/>
              <p:cNvSpPr>
                <a:spLocks/>
              </p:cNvSpPr>
              <p:nvPr/>
            </p:nvSpPr>
            <p:spPr bwMode="auto">
              <a:xfrm>
                <a:off x="2852" y="2446"/>
                <a:ext cx="40" cy="49"/>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6" name="Freeform 3212"/>
              <p:cNvSpPr>
                <a:spLocks noEditPoints="1"/>
              </p:cNvSpPr>
              <p:nvPr/>
            </p:nvSpPr>
            <p:spPr bwMode="auto">
              <a:xfrm>
                <a:off x="2852" y="2438"/>
                <a:ext cx="48" cy="57"/>
              </a:xfrm>
              <a:custGeom>
                <a:avLst/>
                <a:gdLst/>
                <a:ahLst/>
                <a:cxnLst>
                  <a:cxn ang="0">
                    <a:pos x="24" y="57"/>
                  </a:cxn>
                  <a:cxn ang="0">
                    <a:pos x="24" y="57"/>
                  </a:cxn>
                  <a:cxn ang="0">
                    <a:pos x="40" y="33"/>
                  </a:cxn>
                  <a:cxn ang="0">
                    <a:pos x="40"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0" y="33"/>
                    </a:lnTo>
                    <a:lnTo>
                      <a:pt x="40"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7" name="Freeform 3213"/>
              <p:cNvSpPr>
                <a:spLocks/>
              </p:cNvSpPr>
              <p:nvPr/>
            </p:nvSpPr>
            <p:spPr bwMode="auto">
              <a:xfrm>
                <a:off x="2828" y="2446"/>
                <a:ext cx="48" cy="49"/>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8" name="Freeform 3214"/>
              <p:cNvSpPr>
                <a:spLocks noEditPoints="1"/>
              </p:cNvSpPr>
              <p:nvPr/>
            </p:nvSpPr>
            <p:spPr bwMode="auto">
              <a:xfrm>
                <a:off x="2828" y="2438"/>
                <a:ext cx="48" cy="57"/>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9" name="Freeform 3215"/>
              <p:cNvSpPr>
                <a:spLocks/>
              </p:cNvSpPr>
              <p:nvPr/>
            </p:nvSpPr>
            <p:spPr bwMode="auto">
              <a:xfrm>
                <a:off x="3037" y="2947"/>
                <a:ext cx="40" cy="48"/>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0" name="Freeform 3216"/>
              <p:cNvSpPr>
                <a:spLocks noEditPoints="1"/>
              </p:cNvSpPr>
              <p:nvPr/>
            </p:nvSpPr>
            <p:spPr bwMode="auto">
              <a:xfrm>
                <a:off x="3037" y="2939"/>
                <a:ext cx="40" cy="56"/>
              </a:xfrm>
              <a:custGeom>
                <a:avLst/>
                <a:gdLst/>
                <a:ahLst/>
                <a:cxnLst>
                  <a:cxn ang="0">
                    <a:pos x="24" y="56"/>
                  </a:cxn>
                  <a:cxn ang="0">
                    <a:pos x="24" y="56"/>
                  </a:cxn>
                  <a:cxn ang="0">
                    <a:pos x="40" y="32"/>
                  </a:cxn>
                  <a:cxn ang="0">
                    <a:pos x="40" y="32"/>
                  </a:cxn>
                  <a:cxn ang="0">
                    <a:pos x="24" y="8"/>
                  </a:cxn>
                  <a:cxn ang="0">
                    <a:pos x="24" y="8"/>
                  </a:cxn>
                  <a:cxn ang="0">
                    <a:pos x="0" y="32"/>
                  </a:cxn>
                  <a:cxn ang="0">
                    <a:pos x="0" y="32"/>
                  </a:cxn>
                  <a:cxn ang="0">
                    <a:pos x="24" y="56"/>
                  </a:cxn>
                  <a:cxn ang="0">
                    <a:pos x="0" y="32"/>
                  </a:cxn>
                  <a:cxn ang="0">
                    <a:pos x="0" y="32"/>
                  </a:cxn>
                  <a:cxn ang="0">
                    <a:pos x="24" y="8"/>
                  </a:cxn>
                  <a:cxn ang="0">
                    <a:pos x="24" y="0"/>
                  </a:cxn>
                  <a:cxn ang="0">
                    <a:pos x="24" y="8"/>
                  </a:cxn>
                  <a:cxn ang="0">
                    <a:pos x="40" y="32"/>
                  </a:cxn>
                  <a:cxn ang="0">
                    <a:pos x="40" y="32"/>
                  </a:cxn>
                  <a:cxn ang="0">
                    <a:pos x="24" y="56"/>
                  </a:cxn>
                  <a:cxn ang="0">
                    <a:pos x="24" y="56"/>
                  </a:cxn>
                  <a:cxn ang="0">
                    <a:pos x="24" y="56"/>
                  </a:cxn>
                  <a:cxn ang="0">
                    <a:pos x="0" y="32"/>
                  </a:cxn>
                </a:cxnLst>
                <a:rect l="0" t="0" r="r" b="b"/>
                <a:pathLst>
                  <a:path w="40" h="56">
                    <a:moveTo>
                      <a:pt x="24" y="56"/>
                    </a:moveTo>
                    <a:lnTo>
                      <a:pt x="24" y="56"/>
                    </a:lnTo>
                    <a:lnTo>
                      <a:pt x="40" y="32"/>
                    </a:lnTo>
                    <a:lnTo>
                      <a:pt x="40" y="32"/>
                    </a:lnTo>
                    <a:lnTo>
                      <a:pt x="24" y="8"/>
                    </a:lnTo>
                    <a:lnTo>
                      <a:pt x="24" y="8"/>
                    </a:lnTo>
                    <a:lnTo>
                      <a:pt x="0" y="32"/>
                    </a:lnTo>
                    <a:lnTo>
                      <a:pt x="0" y="32"/>
                    </a:lnTo>
                    <a:lnTo>
                      <a:pt x="24" y="56"/>
                    </a:lnTo>
                    <a:close/>
                    <a:moveTo>
                      <a:pt x="0" y="32"/>
                    </a:moveTo>
                    <a:lnTo>
                      <a:pt x="0" y="32"/>
                    </a:lnTo>
                    <a:lnTo>
                      <a:pt x="24" y="8"/>
                    </a:lnTo>
                    <a:lnTo>
                      <a:pt x="24" y="0"/>
                    </a:lnTo>
                    <a:lnTo>
                      <a:pt x="24" y="8"/>
                    </a:lnTo>
                    <a:lnTo>
                      <a:pt x="40" y="32"/>
                    </a:lnTo>
                    <a:lnTo>
                      <a:pt x="40"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1" name="Freeform 3217"/>
              <p:cNvSpPr>
                <a:spLocks/>
              </p:cNvSpPr>
              <p:nvPr/>
            </p:nvSpPr>
            <p:spPr bwMode="auto">
              <a:xfrm>
                <a:off x="3021" y="2955"/>
                <a:ext cx="48" cy="48"/>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2" name="Freeform 3218"/>
              <p:cNvSpPr>
                <a:spLocks noEditPoints="1"/>
              </p:cNvSpPr>
              <p:nvPr/>
            </p:nvSpPr>
            <p:spPr bwMode="auto">
              <a:xfrm>
                <a:off x="3021" y="2955"/>
                <a:ext cx="48" cy="48"/>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48"/>
                  </a:cxn>
                  <a:cxn ang="0">
                    <a:pos x="24" y="48"/>
                  </a:cxn>
                  <a:cxn ang="0">
                    <a:pos x="24" y="48"/>
                  </a:cxn>
                  <a:cxn ang="0">
                    <a:pos x="0" y="24"/>
                  </a:cxn>
                </a:cxnLst>
                <a:rect l="0" t="0" r="r" b="b"/>
                <a:pathLst>
                  <a:path w="48" h="48">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48"/>
                    </a:lnTo>
                    <a:lnTo>
                      <a:pt x="24" y="48"/>
                    </a:lnTo>
                    <a:lnTo>
                      <a:pt x="24" y="48"/>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3" name="Freeform 3219"/>
              <p:cNvSpPr>
                <a:spLocks/>
              </p:cNvSpPr>
              <p:nvPr/>
            </p:nvSpPr>
            <p:spPr bwMode="auto">
              <a:xfrm>
                <a:off x="3013" y="2955"/>
                <a:ext cx="48" cy="56"/>
              </a:xfrm>
              <a:custGeom>
                <a:avLst/>
                <a:gdLst/>
                <a:ahLst/>
                <a:cxnLst>
                  <a:cxn ang="0">
                    <a:pos x="24" y="56"/>
                  </a:cxn>
                  <a:cxn ang="0">
                    <a:pos x="48" y="32"/>
                  </a:cxn>
                  <a:cxn ang="0">
                    <a:pos x="24" y="0"/>
                  </a:cxn>
                  <a:cxn ang="0">
                    <a:pos x="0" y="32"/>
                  </a:cxn>
                  <a:cxn ang="0">
                    <a:pos x="24" y="56"/>
                  </a:cxn>
                </a:cxnLst>
                <a:rect l="0" t="0" r="r" b="b"/>
                <a:pathLst>
                  <a:path w="48" h="56">
                    <a:moveTo>
                      <a:pt x="24" y="56"/>
                    </a:moveTo>
                    <a:lnTo>
                      <a:pt x="48" y="32"/>
                    </a:lnTo>
                    <a:lnTo>
                      <a:pt x="24" y="0"/>
                    </a:lnTo>
                    <a:lnTo>
                      <a:pt x="0" y="32"/>
                    </a:lnTo>
                    <a:lnTo>
                      <a:pt x="24" y="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5063" name="Freeform 3221"/>
            <p:cNvSpPr>
              <a:spLocks noEditPoints="1"/>
            </p:cNvSpPr>
            <p:nvPr/>
          </p:nvSpPr>
          <p:spPr bwMode="auto">
            <a:xfrm>
              <a:off x="3013" y="2955"/>
              <a:ext cx="48" cy="56"/>
            </a:xfrm>
            <a:custGeom>
              <a:avLst/>
              <a:gdLst/>
              <a:ahLst/>
              <a:cxnLst>
                <a:cxn ang="0">
                  <a:pos x="24" y="56"/>
                </a:cxn>
                <a:cxn ang="0">
                  <a:pos x="24" y="56"/>
                </a:cxn>
                <a:cxn ang="0">
                  <a:pos x="48" y="32"/>
                </a:cxn>
                <a:cxn ang="0">
                  <a:pos x="48" y="32"/>
                </a:cxn>
                <a:cxn ang="0">
                  <a:pos x="24" y="0"/>
                </a:cxn>
                <a:cxn ang="0">
                  <a:pos x="24" y="0"/>
                </a:cxn>
                <a:cxn ang="0">
                  <a:pos x="0" y="32"/>
                </a:cxn>
                <a:cxn ang="0">
                  <a:pos x="0" y="32"/>
                </a:cxn>
                <a:cxn ang="0">
                  <a:pos x="24" y="56"/>
                </a:cxn>
                <a:cxn ang="0">
                  <a:pos x="0" y="32"/>
                </a:cxn>
                <a:cxn ang="0">
                  <a:pos x="0" y="32"/>
                </a:cxn>
                <a:cxn ang="0">
                  <a:pos x="24" y="0"/>
                </a:cxn>
                <a:cxn ang="0">
                  <a:pos x="24" y="0"/>
                </a:cxn>
                <a:cxn ang="0">
                  <a:pos x="24" y="0"/>
                </a:cxn>
                <a:cxn ang="0">
                  <a:pos x="48" y="32"/>
                </a:cxn>
                <a:cxn ang="0">
                  <a:pos x="48" y="32"/>
                </a:cxn>
                <a:cxn ang="0">
                  <a:pos x="24" y="56"/>
                </a:cxn>
                <a:cxn ang="0">
                  <a:pos x="24" y="56"/>
                </a:cxn>
                <a:cxn ang="0">
                  <a:pos x="24" y="56"/>
                </a:cxn>
                <a:cxn ang="0">
                  <a:pos x="0" y="32"/>
                </a:cxn>
              </a:cxnLst>
              <a:rect l="0" t="0" r="r" b="b"/>
              <a:pathLst>
                <a:path w="48" h="56">
                  <a:moveTo>
                    <a:pt x="24" y="56"/>
                  </a:moveTo>
                  <a:lnTo>
                    <a:pt x="24" y="56"/>
                  </a:lnTo>
                  <a:lnTo>
                    <a:pt x="48" y="32"/>
                  </a:lnTo>
                  <a:lnTo>
                    <a:pt x="48" y="32"/>
                  </a:lnTo>
                  <a:lnTo>
                    <a:pt x="24" y="0"/>
                  </a:lnTo>
                  <a:lnTo>
                    <a:pt x="24" y="0"/>
                  </a:lnTo>
                  <a:lnTo>
                    <a:pt x="0" y="32"/>
                  </a:lnTo>
                  <a:lnTo>
                    <a:pt x="0" y="32"/>
                  </a:lnTo>
                  <a:lnTo>
                    <a:pt x="24" y="56"/>
                  </a:lnTo>
                  <a:close/>
                  <a:moveTo>
                    <a:pt x="0" y="32"/>
                  </a:moveTo>
                  <a:lnTo>
                    <a:pt x="0" y="32"/>
                  </a:lnTo>
                  <a:lnTo>
                    <a:pt x="24" y="0"/>
                  </a:lnTo>
                  <a:lnTo>
                    <a:pt x="24" y="0"/>
                  </a:lnTo>
                  <a:lnTo>
                    <a:pt x="24" y="0"/>
                  </a:lnTo>
                  <a:lnTo>
                    <a:pt x="48" y="32"/>
                  </a:lnTo>
                  <a:lnTo>
                    <a:pt x="48"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64" name="Freeform 3222"/>
            <p:cNvSpPr>
              <a:spLocks/>
            </p:cNvSpPr>
            <p:nvPr/>
          </p:nvSpPr>
          <p:spPr bwMode="auto">
            <a:xfrm>
              <a:off x="2989" y="297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3" name="Freeform 3223"/>
            <p:cNvSpPr>
              <a:spLocks noEditPoints="1"/>
            </p:cNvSpPr>
            <p:nvPr/>
          </p:nvSpPr>
          <p:spPr bwMode="auto">
            <a:xfrm>
              <a:off x="2989" y="2971"/>
              <a:ext cx="48" cy="57"/>
            </a:xfrm>
            <a:custGeom>
              <a:avLst/>
              <a:gdLst/>
              <a:ahLst/>
              <a:cxnLst>
                <a:cxn ang="0">
                  <a:pos x="24" y="57"/>
                </a:cxn>
                <a:cxn ang="0">
                  <a:pos x="24" y="57"/>
                </a:cxn>
                <a:cxn ang="0">
                  <a:pos x="48" y="24"/>
                </a:cxn>
                <a:cxn ang="0">
                  <a:pos x="48" y="24"/>
                </a:cxn>
                <a:cxn ang="0">
                  <a:pos x="24" y="0"/>
                </a:cxn>
                <a:cxn ang="0">
                  <a:pos x="24" y="0"/>
                </a:cxn>
                <a:cxn ang="0">
                  <a:pos x="0" y="24"/>
                </a:cxn>
                <a:cxn ang="0">
                  <a:pos x="0" y="24"/>
                </a:cxn>
                <a:cxn ang="0">
                  <a:pos x="24" y="57"/>
                </a:cxn>
                <a:cxn ang="0">
                  <a:pos x="0" y="24"/>
                </a:cxn>
                <a:cxn ang="0">
                  <a:pos x="0" y="24"/>
                </a:cxn>
                <a:cxn ang="0">
                  <a:pos x="24" y="0"/>
                </a:cxn>
                <a:cxn ang="0">
                  <a:pos x="24" y="0"/>
                </a:cxn>
                <a:cxn ang="0">
                  <a:pos x="24" y="0"/>
                </a:cxn>
                <a:cxn ang="0">
                  <a:pos x="48" y="24"/>
                </a:cxn>
                <a:cxn ang="0">
                  <a:pos x="48" y="24"/>
                </a:cxn>
                <a:cxn ang="0">
                  <a:pos x="24" y="57"/>
                </a:cxn>
                <a:cxn ang="0">
                  <a:pos x="24" y="57"/>
                </a:cxn>
                <a:cxn ang="0">
                  <a:pos x="24" y="57"/>
                </a:cxn>
                <a:cxn ang="0">
                  <a:pos x="0" y="24"/>
                </a:cxn>
              </a:cxnLst>
              <a:rect l="0" t="0" r="r" b="b"/>
              <a:pathLst>
                <a:path w="48" h="57">
                  <a:moveTo>
                    <a:pt x="24" y="57"/>
                  </a:moveTo>
                  <a:lnTo>
                    <a:pt x="24" y="57"/>
                  </a:lnTo>
                  <a:lnTo>
                    <a:pt x="48" y="24"/>
                  </a:lnTo>
                  <a:lnTo>
                    <a:pt x="48" y="24"/>
                  </a:lnTo>
                  <a:lnTo>
                    <a:pt x="24" y="0"/>
                  </a:lnTo>
                  <a:lnTo>
                    <a:pt x="24" y="0"/>
                  </a:lnTo>
                  <a:lnTo>
                    <a:pt x="0" y="24"/>
                  </a:lnTo>
                  <a:lnTo>
                    <a:pt x="0" y="24"/>
                  </a:lnTo>
                  <a:lnTo>
                    <a:pt x="24" y="57"/>
                  </a:lnTo>
                  <a:close/>
                  <a:moveTo>
                    <a:pt x="0" y="24"/>
                  </a:moveTo>
                  <a:lnTo>
                    <a:pt x="0" y="24"/>
                  </a:lnTo>
                  <a:lnTo>
                    <a:pt x="24" y="0"/>
                  </a:lnTo>
                  <a:lnTo>
                    <a:pt x="24" y="0"/>
                  </a:lnTo>
                  <a:lnTo>
                    <a:pt x="24" y="0"/>
                  </a:lnTo>
                  <a:lnTo>
                    <a:pt x="48" y="24"/>
                  </a:lnTo>
                  <a:lnTo>
                    <a:pt x="48" y="24"/>
                  </a:lnTo>
                  <a:lnTo>
                    <a:pt x="24" y="57"/>
                  </a:lnTo>
                  <a:lnTo>
                    <a:pt x="24" y="57"/>
                  </a:lnTo>
                  <a:lnTo>
                    <a:pt x="24" y="57"/>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4" name="Freeform 3224"/>
            <p:cNvSpPr>
              <a:spLocks/>
            </p:cNvSpPr>
            <p:nvPr/>
          </p:nvSpPr>
          <p:spPr bwMode="auto">
            <a:xfrm>
              <a:off x="2957" y="2995"/>
              <a:ext cx="48" cy="49"/>
            </a:xfrm>
            <a:custGeom>
              <a:avLst/>
              <a:gdLst/>
              <a:ahLst/>
              <a:cxnLst>
                <a:cxn ang="0">
                  <a:pos x="24" y="49"/>
                </a:cxn>
                <a:cxn ang="0">
                  <a:pos x="48" y="24"/>
                </a:cxn>
                <a:cxn ang="0">
                  <a:pos x="24" y="0"/>
                </a:cxn>
                <a:cxn ang="0">
                  <a:pos x="0" y="24"/>
                </a:cxn>
                <a:cxn ang="0">
                  <a:pos x="24" y="49"/>
                </a:cxn>
              </a:cxnLst>
              <a:rect l="0" t="0" r="r" b="b"/>
              <a:pathLst>
                <a:path w="48" h="49">
                  <a:moveTo>
                    <a:pt x="24" y="49"/>
                  </a:moveTo>
                  <a:lnTo>
                    <a:pt x="48" y="24"/>
                  </a:lnTo>
                  <a:lnTo>
                    <a:pt x="24" y="0"/>
                  </a:lnTo>
                  <a:lnTo>
                    <a:pt x="0" y="24"/>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5" name="Freeform 3225"/>
            <p:cNvSpPr>
              <a:spLocks noEditPoints="1"/>
            </p:cNvSpPr>
            <p:nvPr/>
          </p:nvSpPr>
          <p:spPr bwMode="auto">
            <a:xfrm>
              <a:off x="2957" y="2995"/>
              <a:ext cx="48" cy="49"/>
            </a:xfrm>
            <a:custGeom>
              <a:avLst/>
              <a:gdLst/>
              <a:ahLst/>
              <a:cxnLst>
                <a:cxn ang="0">
                  <a:pos x="24" y="49"/>
                </a:cxn>
                <a:cxn ang="0">
                  <a:pos x="24" y="49"/>
                </a:cxn>
                <a:cxn ang="0">
                  <a:pos x="48" y="24"/>
                </a:cxn>
                <a:cxn ang="0">
                  <a:pos x="48" y="24"/>
                </a:cxn>
                <a:cxn ang="0">
                  <a:pos x="24" y="0"/>
                </a:cxn>
                <a:cxn ang="0">
                  <a:pos x="24" y="0"/>
                </a:cxn>
                <a:cxn ang="0">
                  <a:pos x="0" y="24"/>
                </a:cxn>
                <a:cxn ang="0">
                  <a:pos x="0" y="24"/>
                </a:cxn>
                <a:cxn ang="0">
                  <a:pos x="24" y="49"/>
                </a:cxn>
                <a:cxn ang="0">
                  <a:pos x="0" y="24"/>
                </a:cxn>
                <a:cxn ang="0">
                  <a:pos x="0" y="24"/>
                </a:cxn>
                <a:cxn ang="0">
                  <a:pos x="24" y="0"/>
                </a:cxn>
                <a:cxn ang="0">
                  <a:pos x="24" y="0"/>
                </a:cxn>
                <a:cxn ang="0">
                  <a:pos x="24" y="0"/>
                </a:cxn>
                <a:cxn ang="0">
                  <a:pos x="48" y="24"/>
                </a:cxn>
                <a:cxn ang="0">
                  <a:pos x="48" y="24"/>
                </a:cxn>
                <a:cxn ang="0">
                  <a:pos x="24" y="49"/>
                </a:cxn>
                <a:cxn ang="0">
                  <a:pos x="24" y="49"/>
                </a:cxn>
                <a:cxn ang="0">
                  <a:pos x="24" y="49"/>
                </a:cxn>
                <a:cxn ang="0">
                  <a:pos x="0" y="24"/>
                </a:cxn>
              </a:cxnLst>
              <a:rect l="0" t="0" r="r" b="b"/>
              <a:pathLst>
                <a:path w="48" h="49">
                  <a:moveTo>
                    <a:pt x="24" y="49"/>
                  </a:moveTo>
                  <a:lnTo>
                    <a:pt x="24" y="49"/>
                  </a:lnTo>
                  <a:lnTo>
                    <a:pt x="48" y="24"/>
                  </a:lnTo>
                  <a:lnTo>
                    <a:pt x="48" y="24"/>
                  </a:lnTo>
                  <a:lnTo>
                    <a:pt x="24" y="0"/>
                  </a:lnTo>
                  <a:lnTo>
                    <a:pt x="24" y="0"/>
                  </a:lnTo>
                  <a:lnTo>
                    <a:pt x="0" y="24"/>
                  </a:lnTo>
                  <a:lnTo>
                    <a:pt x="0" y="24"/>
                  </a:lnTo>
                  <a:lnTo>
                    <a:pt x="24" y="49"/>
                  </a:lnTo>
                  <a:close/>
                  <a:moveTo>
                    <a:pt x="0" y="24"/>
                  </a:moveTo>
                  <a:lnTo>
                    <a:pt x="0" y="24"/>
                  </a:lnTo>
                  <a:lnTo>
                    <a:pt x="24" y="0"/>
                  </a:lnTo>
                  <a:lnTo>
                    <a:pt x="24" y="0"/>
                  </a:lnTo>
                  <a:lnTo>
                    <a:pt x="24" y="0"/>
                  </a:lnTo>
                  <a:lnTo>
                    <a:pt x="48" y="24"/>
                  </a:lnTo>
                  <a:lnTo>
                    <a:pt x="48" y="24"/>
                  </a:lnTo>
                  <a:lnTo>
                    <a:pt x="24" y="49"/>
                  </a:lnTo>
                  <a:lnTo>
                    <a:pt x="24" y="49"/>
                  </a:lnTo>
                  <a:lnTo>
                    <a:pt x="24" y="49"/>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6" name="Freeform 3226"/>
            <p:cNvSpPr>
              <a:spLocks/>
            </p:cNvSpPr>
            <p:nvPr/>
          </p:nvSpPr>
          <p:spPr bwMode="auto">
            <a:xfrm>
              <a:off x="2924" y="3019"/>
              <a:ext cx="49" cy="49"/>
            </a:xfrm>
            <a:custGeom>
              <a:avLst/>
              <a:gdLst/>
              <a:ahLst/>
              <a:cxnLst>
                <a:cxn ang="0">
                  <a:pos x="25" y="49"/>
                </a:cxn>
                <a:cxn ang="0">
                  <a:pos x="49" y="25"/>
                </a:cxn>
                <a:cxn ang="0">
                  <a:pos x="25" y="0"/>
                </a:cxn>
                <a:cxn ang="0">
                  <a:pos x="0" y="25"/>
                </a:cxn>
                <a:cxn ang="0">
                  <a:pos x="25" y="49"/>
                </a:cxn>
              </a:cxnLst>
              <a:rect l="0" t="0" r="r" b="b"/>
              <a:pathLst>
                <a:path w="49" h="49">
                  <a:moveTo>
                    <a:pt x="25" y="49"/>
                  </a:moveTo>
                  <a:lnTo>
                    <a:pt x="49" y="25"/>
                  </a:lnTo>
                  <a:lnTo>
                    <a:pt x="25" y="0"/>
                  </a:lnTo>
                  <a:lnTo>
                    <a:pt x="0" y="25"/>
                  </a:lnTo>
                  <a:lnTo>
                    <a:pt x="25"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7" name="Freeform 3227"/>
            <p:cNvSpPr>
              <a:spLocks noEditPoints="1"/>
            </p:cNvSpPr>
            <p:nvPr/>
          </p:nvSpPr>
          <p:spPr bwMode="auto">
            <a:xfrm>
              <a:off x="2924" y="3019"/>
              <a:ext cx="49" cy="57"/>
            </a:xfrm>
            <a:custGeom>
              <a:avLst/>
              <a:gdLst/>
              <a:ahLst/>
              <a:cxnLst>
                <a:cxn ang="0">
                  <a:pos x="25" y="49"/>
                </a:cxn>
                <a:cxn ang="0">
                  <a:pos x="25" y="49"/>
                </a:cxn>
                <a:cxn ang="0">
                  <a:pos x="49" y="25"/>
                </a:cxn>
                <a:cxn ang="0">
                  <a:pos x="49" y="25"/>
                </a:cxn>
                <a:cxn ang="0">
                  <a:pos x="25" y="0"/>
                </a:cxn>
                <a:cxn ang="0">
                  <a:pos x="25" y="0"/>
                </a:cxn>
                <a:cxn ang="0">
                  <a:pos x="0" y="25"/>
                </a:cxn>
                <a:cxn ang="0">
                  <a:pos x="0" y="25"/>
                </a:cxn>
                <a:cxn ang="0">
                  <a:pos x="25" y="49"/>
                </a:cxn>
                <a:cxn ang="0">
                  <a:pos x="0" y="25"/>
                </a:cxn>
                <a:cxn ang="0">
                  <a:pos x="0" y="25"/>
                </a:cxn>
                <a:cxn ang="0">
                  <a:pos x="25" y="0"/>
                </a:cxn>
                <a:cxn ang="0">
                  <a:pos x="25" y="0"/>
                </a:cxn>
                <a:cxn ang="0">
                  <a:pos x="25" y="0"/>
                </a:cxn>
                <a:cxn ang="0">
                  <a:pos x="49" y="25"/>
                </a:cxn>
                <a:cxn ang="0">
                  <a:pos x="49" y="25"/>
                </a:cxn>
                <a:cxn ang="0">
                  <a:pos x="25" y="57"/>
                </a:cxn>
                <a:cxn ang="0">
                  <a:pos x="25" y="57"/>
                </a:cxn>
                <a:cxn ang="0">
                  <a:pos x="25" y="57"/>
                </a:cxn>
                <a:cxn ang="0">
                  <a:pos x="0" y="25"/>
                </a:cxn>
              </a:cxnLst>
              <a:rect l="0" t="0" r="r" b="b"/>
              <a:pathLst>
                <a:path w="49" h="57">
                  <a:moveTo>
                    <a:pt x="25" y="49"/>
                  </a:moveTo>
                  <a:lnTo>
                    <a:pt x="25" y="49"/>
                  </a:lnTo>
                  <a:lnTo>
                    <a:pt x="49" y="25"/>
                  </a:lnTo>
                  <a:lnTo>
                    <a:pt x="49" y="25"/>
                  </a:lnTo>
                  <a:lnTo>
                    <a:pt x="25" y="0"/>
                  </a:lnTo>
                  <a:lnTo>
                    <a:pt x="25" y="0"/>
                  </a:lnTo>
                  <a:lnTo>
                    <a:pt x="0" y="25"/>
                  </a:lnTo>
                  <a:lnTo>
                    <a:pt x="0" y="25"/>
                  </a:lnTo>
                  <a:lnTo>
                    <a:pt x="25" y="49"/>
                  </a:lnTo>
                  <a:close/>
                  <a:moveTo>
                    <a:pt x="0" y="25"/>
                  </a:moveTo>
                  <a:lnTo>
                    <a:pt x="0" y="25"/>
                  </a:lnTo>
                  <a:lnTo>
                    <a:pt x="25" y="0"/>
                  </a:lnTo>
                  <a:lnTo>
                    <a:pt x="25" y="0"/>
                  </a:lnTo>
                  <a:lnTo>
                    <a:pt x="25" y="0"/>
                  </a:lnTo>
                  <a:lnTo>
                    <a:pt x="49" y="25"/>
                  </a:lnTo>
                  <a:lnTo>
                    <a:pt x="49" y="25"/>
                  </a:lnTo>
                  <a:lnTo>
                    <a:pt x="25" y="57"/>
                  </a:lnTo>
                  <a:lnTo>
                    <a:pt x="25" y="57"/>
                  </a:lnTo>
                  <a:lnTo>
                    <a:pt x="25" y="57"/>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8" name="Freeform 3228"/>
            <p:cNvSpPr>
              <a:spLocks/>
            </p:cNvSpPr>
            <p:nvPr/>
          </p:nvSpPr>
          <p:spPr bwMode="auto">
            <a:xfrm>
              <a:off x="2795" y="1591"/>
              <a:ext cx="41" cy="57"/>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9" name="Freeform 3229"/>
            <p:cNvSpPr>
              <a:spLocks noEditPoints="1"/>
            </p:cNvSpPr>
            <p:nvPr/>
          </p:nvSpPr>
          <p:spPr bwMode="auto">
            <a:xfrm>
              <a:off x="2787" y="1591"/>
              <a:ext cx="49" cy="57"/>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0" name="Freeform 3230"/>
            <p:cNvSpPr>
              <a:spLocks/>
            </p:cNvSpPr>
            <p:nvPr/>
          </p:nvSpPr>
          <p:spPr bwMode="auto">
            <a:xfrm>
              <a:off x="2860" y="1591"/>
              <a:ext cx="48" cy="57"/>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1" name="Freeform 3231"/>
            <p:cNvSpPr>
              <a:spLocks noEditPoints="1"/>
            </p:cNvSpPr>
            <p:nvPr/>
          </p:nvSpPr>
          <p:spPr bwMode="auto">
            <a:xfrm>
              <a:off x="2860" y="1591"/>
              <a:ext cx="48" cy="57"/>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2" name="Freeform 3232"/>
            <p:cNvSpPr>
              <a:spLocks/>
            </p:cNvSpPr>
            <p:nvPr/>
          </p:nvSpPr>
          <p:spPr bwMode="auto">
            <a:xfrm>
              <a:off x="2892" y="1591"/>
              <a:ext cx="40" cy="57"/>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3" name="Freeform 3233"/>
            <p:cNvSpPr>
              <a:spLocks noEditPoints="1"/>
            </p:cNvSpPr>
            <p:nvPr/>
          </p:nvSpPr>
          <p:spPr bwMode="auto">
            <a:xfrm>
              <a:off x="2884" y="1591"/>
              <a:ext cx="48" cy="57"/>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81608" name="Rectangle 8"/>
          <p:cNvSpPr>
            <a:spLocks noChangeArrowheads="1"/>
          </p:cNvSpPr>
          <p:nvPr/>
        </p:nvSpPr>
        <p:spPr bwMode="auto">
          <a:xfrm>
            <a:off x="381000" y="1905000"/>
            <a:ext cx="2590800" cy="2677656"/>
          </a:xfrm>
          <a:prstGeom prst="rect">
            <a:avLst/>
          </a:prstGeom>
          <a:noFill/>
          <a:ln w="9525">
            <a:noFill/>
            <a:miter lim="800000"/>
            <a:headEnd/>
            <a:tailEnd/>
          </a:ln>
          <a:effectLst/>
        </p:spPr>
        <p:txBody>
          <a:bodyPr wrap="square" anchor="ctr">
            <a:spAutoFit/>
          </a:bodyPr>
          <a:lstStyle/>
          <a:p>
            <a:r>
              <a:rPr lang="en-US" altLang="zh-CN" sz="2400" b="1" dirty="0" smtClean="0">
                <a:solidFill>
                  <a:srgbClr val="33CC33"/>
                </a:solidFill>
                <a:ea typeface="SimSun" pitchFamily="2" charset="-122"/>
              </a:rPr>
              <a:t>Long-Term Observation Program</a:t>
            </a:r>
          </a:p>
          <a:p>
            <a:endParaRPr lang="en-US" altLang="zh-CN" sz="2400" b="1" dirty="0" smtClean="0">
              <a:solidFill>
                <a:srgbClr val="33CC33"/>
              </a:solidFill>
              <a:ea typeface="SimSun" pitchFamily="2" charset="-122"/>
            </a:endParaRPr>
          </a:p>
          <a:p>
            <a:r>
              <a:rPr lang="en-US" altLang="zh-CN" sz="2400" b="1" dirty="0" smtClean="0">
                <a:solidFill>
                  <a:srgbClr val="33CC33"/>
                </a:solidFill>
                <a:ea typeface="SimSun" pitchFamily="2" charset="-122"/>
              </a:rPr>
              <a:t>Newport Hydrographic (NH) Line</a:t>
            </a:r>
            <a:endParaRPr lang="en-US" altLang="zh-CN" sz="2400" b="1" dirty="0">
              <a:solidFill>
                <a:srgbClr val="33CC33"/>
              </a:solidFill>
              <a:ea typeface="SimSun" pitchFamily="2" charset="-122"/>
            </a:endParaRPr>
          </a:p>
        </p:txBody>
      </p:sp>
      <p:sp>
        <p:nvSpPr>
          <p:cNvPr id="281611" name="Text Box 11"/>
          <p:cNvSpPr txBox="1">
            <a:spLocks noChangeArrowheads="1"/>
          </p:cNvSpPr>
          <p:nvPr/>
        </p:nvSpPr>
        <p:spPr bwMode="auto">
          <a:xfrm>
            <a:off x="2824760" y="152400"/>
            <a:ext cx="3697679" cy="830997"/>
          </a:xfrm>
          <a:prstGeom prst="rect">
            <a:avLst/>
          </a:prstGeom>
          <a:noFill/>
          <a:ln w="9525">
            <a:noFill/>
            <a:miter lim="800000"/>
            <a:headEnd/>
            <a:tailEnd/>
          </a:ln>
          <a:effectLst/>
        </p:spPr>
        <p:txBody>
          <a:bodyPr wrap="none">
            <a:spAutoFit/>
          </a:bodyPr>
          <a:lstStyle/>
          <a:p>
            <a:pPr algn="ctr"/>
            <a:r>
              <a:rPr lang="en-US" sz="2400" b="1" dirty="0">
                <a:solidFill>
                  <a:srgbClr val="FFFF00"/>
                </a:solidFill>
              </a:rPr>
              <a:t>U.S. GLOBEC</a:t>
            </a:r>
          </a:p>
          <a:p>
            <a:pPr algn="ctr"/>
            <a:r>
              <a:rPr lang="en-US" sz="2400" b="1" dirty="0">
                <a:solidFill>
                  <a:srgbClr val="FFFF00"/>
                </a:solidFill>
              </a:rPr>
              <a:t>Northeast Pacific Program</a:t>
            </a:r>
          </a:p>
        </p:txBody>
      </p:sp>
      <p:sp>
        <p:nvSpPr>
          <p:cNvPr id="283834" name="Freeform 2234"/>
          <p:cNvSpPr>
            <a:spLocks/>
          </p:cNvSpPr>
          <p:nvPr/>
        </p:nvSpPr>
        <p:spPr bwMode="auto">
          <a:xfrm>
            <a:off x="4151811" y="2831773"/>
            <a:ext cx="724989" cy="1406525"/>
          </a:xfrm>
          <a:custGeom>
            <a:avLst/>
            <a:gdLst/>
            <a:ahLst/>
            <a:cxnLst>
              <a:cxn ang="0">
                <a:pos x="758" y="1388"/>
              </a:cxn>
              <a:cxn ang="0">
                <a:pos x="0" y="1392"/>
              </a:cxn>
              <a:cxn ang="0">
                <a:pos x="0" y="0"/>
              </a:cxn>
              <a:cxn ang="0">
                <a:pos x="796" y="0"/>
              </a:cxn>
            </a:cxnLst>
            <a:rect l="0" t="0" r="r" b="b"/>
            <a:pathLst>
              <a:path w="796" h="1392">
                <a:moveTo>
                  <a:pt x="758" y="1388"/>
                </a:moveTo>
                <a:lnTo>
                  <a:pt x="0" y="1392"/>
                </a:lnTo>
                <a:lnTo>
                  <a:pt x="0" y="0"/>
                </a:lnTo>
                <a:lnTo>
                  <a:pt x="796" y="0"/>
                </a:lnTo>
              </a:path>
            </a:pathLst>
          </a:custGeom>
          <a:noFill/>
          <a:ln w="25400" cap="flat" cmpd="sng">
            <a:solidFill>
              <a:schemeClr val="accent2"/>
            </a:solidFill>
            <a:prstDash val="solid"/>
            <a:round/>
            <a:headEnd/>
            <a:tailEnd/>
          </a:ln>
          <a:effectLst/>
        </p:spPr>
        <p:txBody>
          <a:bodyPr wrap="square">
            <a:noAutofit/>
          </a:bodyPr>
          <a:lstStyle/>
          <a:p>
            <a:endParaRPr lang="en-US" sz="1600"/>
          </a:p>
        </p:txBody>
      </p:sp>
      <p:grpSp>
        <p:nvGrpSpPr>
          <p:cNvPr id="3245" name="Group 3244"/>
          <p:cNvGrpSpPr/>
          <p:nvPr/>
        </p:nvGrpSpPr>
        <p:grpSpPr>
          <a:xfrm>
            <a:off x="4669466" y="2911135"/>
            <a:ext cx="1578934" cy="2350773"/>
            <a:chOff x="4669466" y="2911135"/>
            <a:chExt cx="1578934" cy="2350773"/>
          </a:xfrm>
        </p:grpSpPr>
        <p:sp>
          <p:nvSpPr>
            <p:cNvPr id="283838" name="Text Box 2238"/>
            <p:cNvSpPr txBox="1">
              <a:spLocks noChangeArrowheads="1"/>
            </p:cNvSpPr>
            <p:nvPr/>
          </p:nvSpPr>
          <p:spPr bwMode="auto">
            <a:xfrm>
              <a:off x="4903956" y="2911135"/>
              <a:ext cx="678391" cy="261610"/>
            </a:xfrm>
            <a:prstGeom prst="rect">
              <a:avLst/>
            </a:prstGeom>
            <a:noFill/>
            <a:ln w="9525" algn="ctr">
              <a:noFill/>
              <a:miter lim="800000"/>
              <a:headEnd/>
              <a:tailEnd/>
            </a:ln>
            <a:effectLst/>
          </p:spPr>
          <p:txBody>
            <a:bodyPr wrap="none">
              <a:spAutoFit/>
            </a:bodyPr>
            <a:lstStyle/>
            <a:p>
              <a:r>
                <a:rPr lang="en-US" sz="1100"/>
                <a:t>Newport</a:t>
              </a:r>
            </a:p>
          </p:txBody>
        </p:sp>
        <p:sp>
          <p:nvSpPr>
            <p:cNvPr id="283833" name="Text Box 2233"/>
            <p:cNvSpPr txBox="1">
              <a:spLocks noChangeArrowheads="1"/>
            </p:cNvSpPr>
            <p:nvPr/>
          </p:nvSpPr>
          <p:spPr bwMode="auto">
            <a:xfrm>
              <a:off x="4669466" y="3528255"/>
              <a:ext cx="1157689" cy="307777"/>
            </a:xfrm>
            <a:prstGeom prst="rect">
              <a:avLst/>
            </a:prstGeom>
            <a:noFill/>
            <a:ln w="9525" algn="ctr">
              <a:noFill/>
              <a:miter lim="800000"/>
              <a:headEnd/>
              <a:tailEnd/>
            </a:ln>
            <a:effectLst/>
          </p:spPr>
          <p:txBody>
            <a:bodyPr wrap="none">
              <a:spAutoFit/>
            </a:bodyPr>
            <a:lstStyle/>
            <a:p>
              <a:r>
                <a:rPr lang="en-US" sz="1400" b="1" dirty="0"/>
                <a:t>Cape Blanco</a:t>
              </a:r>
            </a:p>
          </p:txBody>
        </p:sp>
        <p:sp>
          <p:nvSpPr>
            <p:cNvPr id="283839" name="Text Box 2239"/>
            <p:cNvSpPr txBox="1">
              <a:spLocks noChangeArrowheads="1"/>
            </p:cNvSpPr>
            <p:nvPr/>
          </p:nvSpPr>
          <p:spPr bwMode="auto">
            <a:xfrm>
              <a:off x="4768701" y="3922865"/>
              <a:ext cx="1219199" cy="261610"/>
            </a:xfrm>
            <a:prstGeom prst="rect">
              <a:avLst/>
            </a:prstGeom>
            <a:noFill/>
            <a:ln w="9525" algn="ctr">
              <a:noFill/>
              <a:miter lim="800000"/>
              <a:headEnd/>
              <a:tailEnd/>
            </a:ln>
            <a:effectLst/>
          </p:spPr>
          <p:txBody>
            <a:bodyPr wrap="square">
              <a:spAutoFit/>
            </a:bodyPr>
            <a:lstStyle/>
            <a:p>
              <a:r>
                <a:rPr lang="en-US" sz="1100" dirty="0" smtClean="0"/>
                <a:t>Crescent City</a:t>
              </a:r>
              <a:endParaRPr lang="en-US" sz="1100" dirty="0"/>
            </a:p>
          </p:txBody>
        </p:sp>
        <p:sp>
          <p:nvSpPr>
            <p:cNvPr id="6399" name="Text Box 2239"/>
            <p:cNvSpPr txBox="1">
              <a:spLocks noChangeArrowheads="1"/>
            </p:cNvSpPr>
            <p:nvPr/>
          </p:nvSpPr>
          <p:spPr bwMode="auto">
            <a:xfrm>
              <a:off x="4766932" y="4270197"/>
              <a:ext cx="609600" cy="261610"/>
            </a:xfrm>
            <a:prstGeom prst="rect">
              <a:avLst/>
            </a:prstGeom>
            <a:noFill/>
            <a:ln w="9525" algn="ctr">
              <a:noFill/>
              <a:miter lim="800000"/>
              <a:headEnd/>
              <a:tailEnd/>
            </a:ln>
            <a:effectLst/>
          </p:spPr>
          <p:txBody>
            <a:bodyPr wrap="square">
              <a:spAutoFit/>
            </a:bodyPr>
            <a:lstStyle/>
            <a:p>
              <a:r>
                <a:rPr lang="en-US" sz="1100" dirty="0" smtClean="0"/>
                <a:t>Eureka</a:t>
              </a:r>
              <a:endParaRPr lang="en-US" sz="1100" dirty="0"/>
            </a:p>
          </p:txBody>
        </p:sp>
        <p:sp>
          <p:nvSpPr>
            <p:cNvPr id="6400" name="Text Box 2239"/>
            <p:cNvSpPr txBox="1">
              <a:spLocks noChangeArrowheads="1"/>
            </p:cNvSpPr>
            <p:nvPr/>
          </p:nvSpPr>
          <p:spPr bwMode="auto">
            <a:xfrm>
              <a:off x="5029201" y="5000298"/>
              <a:ext cx="1219199" cy="261610"/>
            </a:xfrm>
            <a:prstGeom prst="rect">
              <a:avLst/>
            </a:prstGeom>
            <a:noFill/>
            <a:ln w="9525" algn="ctr">
              <a:noFill/>
              <a:miter lim="800000"/>
              <a:headEnd/>
              <a:tailEnd/>
            </a:ln>
            <a:effectLst/>
          </p:spPr>
          <p:txBody>
            <a:bodyPr wrap="square">
              <a:spAutoFit/>
            </a:bodyPr>
            <a:lstStyle/>
            <a:p>
              <a:r>
                <a:rPr lang="en-US" sz="1100" dirty="0" smtClean="0"/>
                <a:t>Pt. Arena</a:t>
              </a:r>
              <a:endParaRPr lang="en-US" sz="1100" dirty="0"/>
            </a:p>
          </p:txBody>
        </p:sp>
      </p:grpSp>
      <p:grpSp>
        <p:nvGrpSpPr>
          <p:cNvPr id="3254" name="Group 3253"/>
          <p:cNvGrpSpPr/>
          <p:nvPr/>
        </p:nvGrpSpPr>
        <p:grpSpPr>
          <a:xfrm>
            <a:off x="4593516" y="2209800"/>
            <a:ext cx="4398084" cy="935916"/>
            <a:chOff x="4593516" y="2209800"/>
            <a:chExt cx="4398084" cy="935916"/>
          </a:xfrm>
        </p:grpSpPr>
        <p:grpSp>
          <p:nvGrpSpPr>
            <p:cNvPr id="3251" name="Group 3250"/>
            <p:cNvGrpSpPr/>
            <p:nvPr/>
          </p:nvGrpSpPr>
          <p:grpSpPr>
            <a:xfrm>
              <a:off x="4593516" y="2532966"/>
              <a:ext cx="1372897" cy="612750"/>
              <a:chOff x="4593516" y="2532966"/>
              <a:chExt cx="1372897" cy="612750"/>
            </a:xfrm>
          </p:grpSpPr>
          <p:grpSp>
            <p:nvGrpSpPr>
              <p:cNvPr id="3249" name="Group 3248"/>
              <p:cNvGrpSpPr/>
              <p:nvPr/>
            </p:nvGrpSpPr>
            <p:grpSpPr>
              <a:xfrm>
                <a:off x="4735158" y="2532966"/>
                <a:ext cx="1231255" cy="612750"/>
                <a:chOff x="4735158" y="2532966"/>
                <a:chExt cx="1231255" cy="612750"/>
              </a:xfrm>
            </p:grpSpPr>
            <p:sp>
              <p:nvSpPr>
                <p:cNvPr id="3242" name="5-Point Star 3241"/>
                <p:cNvSpPr/>
                <p:nvPr/>
              </p:nvSpPr>
              <p:spPr bwMode="auto">
                <a:xfrm>
                  <a:off x="4735158" y="2917116"/>
                  <a:ext cx="192742" cy="228600"/>
                </a:xfrm>
                <a:prstGeom prst="star5">
                  <a:avLst/>
                </a:prstGeom>
                <a:solidFill>
                  <a:srgbClr val="FF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cxnSp>
              <p:nvCxnSpPr>
                <p:cNvPr id="3246" name="Straight Arrow Connector 3245"/>
                <p:cNvCxnSpPr>
                  <a:endCxn id="3252" idx="1"/>
                </p:cNvCxnSpPr>
                <p:nvPr/>
              </p:nvCxnSpPr>
              <p:spPr bwMode="auto">
                <a:xfrm flipV="1">
                  <a:off x="4953000" y="2532966"/>
                  <a:ext cx="1013413" cy="438834"/>
                </a:xfrm>
                <a:prstGeom prst="straightConnector1">
                  <a:avLst/>
                </a:prstGeom>
                <a:noFill/>
                <a:ln w="57150" cap="flat" cmpd="sng" algn="ctr">
                  <a:solidFill>
                    <a:srgbClr val="FF0000"/>
                  </a:solidFill>
                  <a:prstDash val="solid"/>
                  <a:round/>
                  <a:headEnd type="triangle" w="med" len="med"/>
                  <a:tailEnd type="none" w="med" len="med"/>
                </a:ln>
                <a:effectLst/>
              </p:spPr>
            </p:cxnSp>
          </p:grpSp>
          <p:sp>
            <p:nvSpPr>
              <p:cNvPr id="3250" name="5-Point Star 3249"/>
              <p:cNvSpPr/>
              <p:nvPr/>
            </p:nvSpPr>
            <p:spPr bwMode="auto">
              <a:xfrm>
                <a:off x="4593516" y="2895600"/>
                <a:ext cx="192742" cy="228600"/>
              </a:xfrm>
              <a:prstGeom prst="star5">
                <a:avLst/>
              </a:prstGeom>
              <a:solidFill>
                <a:srgbClr val="FFFF00"/>
              </a:solid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grpSp>
        <p:sp>
          <p:nvSpPr>
            <p:cNvPr id="3252" name="TextBox 3251"/>
            <p:cNvSpPr txBox="1"/>
            <p:nvPr/>
          </p:nvSpPr>
          <p:spPr>
            <a:xfrm>
              <a:off x="5966413" y="2209800"/>
              <a:ext cx="3025187" cy="646331"/>
            </a:xfrm>
            <a:prstGeom prst="rect">
              <a:avLst/>
            </a:prstGeom>
            <a:noFill/>
          </p:spPr>
          <p:txBody>
            <a:bodyPr wrap="none" rtlCol="0">
              <a:spAutoFit/>
            </a:bodyPr>
            <a:lstStyle/>
            <a:p>
              <a:r>
                <a:rPr lang="en-US" b="1" dirty="0" smtClean="0">
                  <a:solidFill>
                    <a:srgbClr val="FF0000"/>
                  </a:solidFill>
                </a:rPr>
                <a:t>NH5 zooplankton time series</a:t>
              </a:r>
            </a:p>
            <a:p>
              <a:r>
                <a:rPr lang="en-US" dirty="0" smtClean="0">
                  <a:solidFill>
                    <a:srgbClr val="FFFF00"/>
                  </a:solidFill>
                </a:rPr>
                <a:t>NH10 mooring</a:t>
              </a:r>
              <a:endParaRPr lang="en-US" dirty="0">
                <a:solidFill>
                  <a:srgbClr val="FFFF00"/>
                </a:solidFill>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54"/>
                                        </p:tgtEl>
                                        <p:attrNameLst>
                                          <p:attrName>style.visibility</p:attrName>
                                        </p:attrNameLst>
                                      </p:cBhvr>
                                      <p:to>
                                        <p:strVal val="visible"/>
                                      </p:to>
                                    </p:set>
                                    <p:animEffect transition="in" filter="fade">
                                      <p:cBhvr>
                                        <p:cTn id="7" dur="500"/>
                                        <p:tgtEl>
                                          <p:spTgt spid="3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46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8600" y="-28303"/>
            <a:ext cx="3262457" cy="2543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9046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082268" y="3657600"/>
            <a:ext cx="3878036" cy="21717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90470" name="Picture 6"/>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57200" y="3774402"/>
            <a:ext cx="3605212" cy="20548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90471" name="Picture 7"/>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829300" y="381000"/>
            <a:ext cx="3098346" cy="24312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90468" name="Picture 4"/>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200400" y="2286000"/>
            <a:ext cx="2857500" cy="1600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Freeform 5"/>
          <p:cNvSpPr/>
          <p:nvPr/>
        </p:nvSpPr>
        <p:spPr>
          <a:xfrm>
            <a:off x="5304003" y="1393306"/>
            <a:ext cx="783287" cy="814317"/>
          </a:xfrm>
          <a:custGeom>
            <a:avLst/>
            <a:gdLst>
              <a:gd name="connsiteX0" fmla="*/ 772377 w 772377"/>
              <a:gd name="connsiteY0" fmla="*/ 0 h 809897"/>
              <a:gd name="connsiteX1" fmla="*/ 445806 w 772377"/>
              <a:gd name="connsiteY1" fmla="*/ 13063 h 809897"/>
              <a:gd name="connsiteX2" fmla="*/ 315177 w 772377"/>
              <a:gd name="connsiteY2" fmla="*/ 65314 h 809897"/>
              <a:gd name="connsiteX3" fmla="*/ 275989 w 772377"/>
              <a:gd name="connsiteY3" fmla="*/ 78377 h 809897"/>
              <a:gd name="connsiteX4" fmla="*/ 210675 w 772377"/>
              <a:gd name="connsiteY4" fmla="*/ 156754 h 809897"/>
              <a:gd name="connsiteX5" fmla="*/ 171486 w 772377"/>
              <a:gd name="connsiteY5" fmla="*/ 195943 h 809897"/>
              <a:gd name="connsiteX6" fmla="*/ 132297 w 772377"/>
              <a:gd name="connsiteY6" fmla="*/ 248194 h 809897"/>
              <a:gd name="connsiteX7" fmla="*/ 93109 w 772377"/>
              <a:gd name="connsiteY7" fmla="*/ 339634 h 809897"/>
              <a:gd name="connsiteX8" fmla="*/ 80046 w 772377"/>
              <a:gd name="connsiteY8" fmla="*/ 378823 h 809897"/>
              <a:gd name="connsiteX9" fmla="*/ 66983 w 772377"/>
              <a:gd name="connsiteY9" fmla="*/ 431074 h 809897"/>
              <a:gd name="connsiteX10" fmla="*/ 40857 w 772377"/>
              <a:gd name="connsiteY10" fmla="*/ 470263 h 809897"/>
              <a:gd name="connsiteX11" fmla="*/ 1669 w 772377"/>
              <a:gd name="connsiteY11" fmla="*/ 561703 h 809897"/>
              <a:gd name="connsiteX12" fmla="*/ 1669 w 772377"/>
              <a:gd name="connsiteY12" fmla="*/ 809897 h 809897"/>
              <a:gd name="connsiteX0" fmla="*/ 772377 w 772377"/>
              <a:gd name="connsiteY0" fmla="*/ 0 h 809897"/>
              <a:gd name="connsiteX1" fmla="*/ 445806 w 772377"/>
              <a:gd name="connsiteY1" fmla="*/ 13063 h 809897"/>
              <a:gd name="connsiteX2" fmla="*/ 315177 w 772377"/>
              <a:gd name="connsiteY2" fmla="*/ 65314 h 809897"/>
              <a:gd name="connsiteX3" fmla="*/ 275989 w 772377"/>
              <a:gd name="connsiteY3" fmla="*/ 78377 h 809897"/>
              <a:gd name="connsiteX4" fmla="*/ 210675 w 772377"/>
              <a:gd name="connsiteY4" fmla="*/ 156754 h 809897"/>
              <a:gd name="connsiteX5" fmla="*/ 171486 w 772377"/>
              <a:gd name="connsiteY5" fmla="*/ 195943 h 809897"/>
              <a:gd name="connsiteX6" fmla="*/ 132297 w 772377"/>
              <a:gd name="connsiteY6" fmla="*/ 248194 h 809897"/>
              <a:gd name="connsiteX7" fmla="*/ 93109 w 772377"/>
              <a:gd name="connsiteY7" fmla="*/ 339634 h 809897"/>
              <a:gd name="connsiteX8" fmla="*/ 66983 w 772377"/>
              <a:gd name="connsiteY8" fmla="*/ 431074 h 809897"/>
              <a:gd name="connsiteX9" fmla="*/ 40857 w 772377"/>
              <a:gd name="connsiteY9" fmla="*/ 470263 h 809897"/>
              <a:gd name="connsiteX10" fmla="*/ 1669 w 772377"/>
              <a:gd name="connsiteY10" fmla="*/ 561703 h 809897"/>
              <a:gd name="connsiteX11" fmla="*/ 1669 w 772377"/>
              <a:gd name="connsiteY11" fmla="*/ 809897 h 809897"/>
              <a:gd name="connsiteX0" fmla="*/ 772377 w 772377"/>
              <a:gd name="connsiteY0" fmla="*/ 0 h 809897"/>
              <a:gd name="connsiteX1" fmla="*/ 445806 w 772377"/>
              <a:gd name="connsiteY1" fmla="*/ 13063 h 809897"/>
              <a:gd name="connsiteX2" fmla="*/ 315177 w 772377"/>
              <a:gd name="connsiteY2" fmla="*/ 65314 h 809897"/>
              <a:gd name="connsiteX3" fmla="*/ 275989 w 772377"/>
              <a:gd name="connsiteY3" fmla="*/ 78377 h 809897"/>
              <a:gd name="connsiteX4" fmla="*/ 210675 w 772377"/>
              <a:gd name="connsiteY4" fmla="*/ 156754 h 809897"/>
              <a:gd name="connsiteX5" fmla="*/ 171486 w 772377"/>
              <a:gd name="connsiteY5" fmla="*/ 195943 h 809897"/>
              <a:gd name="connsiteX6" fmla="*/ 132297 w 772377"/>
              <a:gd name="connsiteY6" fmla="*/ 248194 h 809897"/>
              <a:gd name="connsiteX7" fmla="*/ 66983 w 772377"/>
              <a:gd name="connsiteY7" fmla="*/ 431074 h 809897"/>
              <a:gd name="connsiteX8" fmla="*/ 40857 w 772377"/>
              <a:gd name="connsiteY8" fmla="*/ 470263 h 809897"/>
              <a:gd name="connsiteX9" fmla="*/ 1669 w 772377"/>
              <a:gd name="connsiteY9" fmla="*/ 561703 h 809897"/>
              <a:gd name="connsiteX10" fmla="*/ 1669 w 772377"/>
              <a:gd name="connsiteY10" fmla="*/ 809897 h 809897"/>
              <a:gd name="connsiteX0" fmla="*/ 772377 w 772377"/>
              <a:gd name="connsiteY0" fmla="*/ 0 h 809897"/>
              <a:gd name="connsiteX1" fmla="*/ 445806 w 772377"/>
              <a:gd name="connsiteY1" fmla="*/ 13063 h 809897"/>
              <a:gd name="connsiteX2" fmla="*/ 315177 w 772377"/>
              <a:gd name="connsiteY2" fmla="*/ 65314 h 809897"/>
              <a:gd name="connsiteX3" fmla="*/ 275989 w 772377"/>
              <a:gd name="connsiteY3" fmla="*/ 78377 h 809897"/>
              <a:gd name="connsiteX4" fmla="*/ 171486 w 772377"/>
              <a:gd name="connsiteY4" fmla="*/ 195943 h 809897"/>
              <a:gd name="connsiteX5" fmla="*/ 132297 w 772377"/>
              <a:gd name="connsiteY5" fmla="*/ 248194 h 809897"/>
              <a:gd name="connsiteX6" fmla="*/ 66983 w 772377"/>
              <a:gd name="connsiteY6" fmla="*/ 431074 h 809897"/>
              <a:gd name="connsiteX7" fmla="*/ 40857 w 772377"/>
              <a:gd name="connsiteY7" fmla="*/ 470263 h 809897"/>
              <a:gd name="connsiteX8" fmla="*/ 1669 w 772377"/>
              <a:gd name="connsiteY8" fmla="*/ 561703 h 809897"/>
              <a:gd name="connsiteX9" fmla="*/ 1669 w 772377"/>
              <a:gd name="connsiteY9" fmla="*/ 809897 h 809897"/>
              <a:gd name="connsiteX0" fmla="*/ 775546 w 775546"/>
              <a:gd name="connsiteY0" fmla="*/ 0 h 809897"/>
              <a:gd name="connsiteX1" fmla="*/ 448975 w 775546"/>
              <a:gd name="connsiteY1" fmla="*/ 13063 h 809897"/>
              <a:gd name="connsiteX2" fmla="*/ 318346 w 775546"/>
              <a:gd name="connsiteY2" fmla="*/ 65314 h 809897"/>
              <a:gd name="connsiteX3" fmla="*/ 279158 w 775546"/>
              <a:gd name="connsiteY3" fmla="*/ 78377 h 809897"/>
              <a:gd name="connsiteX4" fmla="*/ 174655 w 775546"/>
              <a:gd name="connsiteY4" fmla="*/ 195943 h 809897"/>
              <a:gd name="connsiteX5" fmla="*/ 135466 w 775546"/>
              <a:gd name="connsiteY5" fmla="*/ 248194 h 809897"/>
              <a:gd name="connsiteX6" fmla="*/ 70152 w 775546"/>
              <a:gd name="connsiteY6" fmla="*/ 431074 h 809897"/>
              <a:gd name="connsiteX7" fmla="*/ 4838 w 775546"/>
              <a:gd name="connsiteY7" fmla="*/ 561703 h 809897"/>
              <a:gd name="connsiteX8" fmla="*/ 4838 w 775546"/>
              <a:gd name="connsiteY8" fmla="*/ 809897 h 809897"/>
              <a:gd name="connsiteX0" fmla="*/ 775546 w 775546"/>
              <a:gd name="connsiteY0" fmla="*/ 0 h 809897"/>
              <a:gd name="connsiteX1" fmla="*/ 448975 w 775546"/>
              <a:gd name="connsiteY1" fmla="*/ 13063 h 809897"/>
              <a:gd name="connsiteX2" fmla="*/ 318346 w 775546"/>
              <a:gd name="connsiteY2" fmla="*/ 65314 h 809897"/>
              <a:gd name="connsiteX3" fmla="*/ 174655 w 775546"/>
              <a:gd name="connsiteY3" fmla="*/ 195943 h 809897"/>
              <a:gd name="connsiteX4" fmla="*/ 135466 w 775546"/>
              <a:gd name="connsiteY4" fmla="*/ 248194 h 809897"/>
              <a:gd name="connsiteX5" fmla="*/ 70152 w 775546"/>
              <a:gd name="connsiteY5" fmla="*/ 431074 h 809897"/>
              <a:gd name="connsiteX6" fmla="*/ 4838 w 775546"/>
              <a:gd name="connsiteY6" fmla="*/ 561703 h 809897"/>
              <a:gd name="connsiteX7" fmla="*/ 4838 w 775546"/>
              <a:gd name="connsiteY7" fmla="*/ 809897 h 809897"/>
              <a:gd name="connsiteX0" fmla="*/ 775546 w 775546"/>
              <a:gd name="connsiteY0" fmla="*/ 0 h 809897"/>
              <a:gd name="connsiteX1" fmla="*/ 448975 w 775546"/>
              <a:gd name="connsiteY1" fmla="*/ 13063 h 809897"/>
              <a:gd name="connsiteX2" fmla="*/ 318346 w 775546"/>
              <a:gd name="connsiteY2" fmla="*/ 65314 h 809897"/>
              <a:gd name="connsiteX3" fmla="*/ 174655 w 775546"/>
              <a:gd name="connsiteY3" fmla="*/ 195943 h 809897"/>
              <a:gd name="connsiteX4" fmla="*/ 70152 w 775546"/>
              <a:gd name="connsiteY4" fmla="*/ 431074 h 809897"/>
              <a:gd name="connsiteX5" fmla="*/ 4838 w 775546"/>
              <a:gd name="connsiteY5" fmla="*/ 561703 h 809897"/>
              <a:gd name="connsiteX6" fmla="*/ 4838 w 775546"/>
              <a:gd name="connsiteY6" fmla="*/ 809897 h 809897"/>
              <a:gd name="connsiteX0" fmla="*/ 775546 w 775546"/>
              <a:gd name="connsiteY0" fmla="*/ 4420 h 814317"/>
              <a:gd name="connsiteX1" fmla="*/ 448975 w 775546"/>
              <a:gd name="connsiteY1" fmla="*/ 17483 h 814317"/>
              <a:gd name="connsiteX2" fmla="*/ 174655 w 775546"/>
              <a:gd name="connsiteY2" fmla="*/ 200363 h 814317"/>
              <a:gd name="connsiteX3" fmla="*/ 70152 w 775546"/>
              <a:gd name="connsiteY3" fmla="*/ 435494 h 814317"/>
              <a:gd name="connsiteX4" fmla="*/ 4838 w 775546"/>
              <a:gd name="connsiteY4" fmla="*/ 566123 h 814317"/>
              <a:gd name="connsiteX5" fmla="*/ 4838 w 775546"/>
              <a:gd name="connsiteY5" fmla="*/ 814317 h 814317"/>
              <a:gd name="connsiteX0" fmla="*/ 783287 w 783287"/>
              <a:gd name="connsiteY0" fmla="*/ 4420 h 814317"/>
              <a:gd name="connsiteX1" fmla="*/ 456716 w 783287"/>
              <a:gd name="connsiteY1" fmla="*/ 17483 h 814317"/>
              <a:gd name="connsiteX2" fmla="*/ 182396 w 783287"/>
              <a:gd name="connsiteY2" fmla="*/ 200363 h 814317"/>
              <a:gd name="connsiteX3" fmla="*/ 12579 w 783287"/>
              <a:gd name="connsiteY3" fmla="*/ 566123 h 814317"/>
              <a:gd name="connsiteX4" fmla="*/ 12579 w 783287"/>
              <a:gd name="connsiteY4" fmla="*/ 814317 h 81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287" h="814317">
                <a:moveTo>
                  <a:pt x="783287" y="4420"/>
                </a:moveTo>
                <a:cubicBezTo>
                  <a:pt x="674430" y="8774"/>
                  <a:pt x="556864" y="-15174"/>
                  <a:pt x="456716" y="17483"/>
                </a:cubicBezTo>
                <a:cubicBezTo>
                  <a:pt x="356568" y="50140"/>
                  <a:pt x="256419" y="108923"/>
                  <a:pt x="182396" y="200363"/>
                </a:cubicBezTo>
                <a:cubicBezTo>
                  <a:pt x="108373" y="291803"/>
                  <a:pt x="40882" y="463797"/>
                  <a:pt x="12579" y="566123"/>
                </a:cubicBezTo>
                <a:cubicBezTo>
                  <a:pt x="-15724" y="668449"/>
                  <a:pt x="12579" y="731586"/>
                  <a:pt x="12579" y="814317"/>
                </a:cubicBezTo>
              </a:path>
            </a:pathLst>
          </a:custGeom>
          <a:ln w="38100">
            <a:solidFill>
              <a:srgbClr val="FF0000"/>
            </a:solidFill>
            <a:headEnd type="oval" w="med" len="med"/>
            <a:tailEnd type="triangle" w="lg" len="lg"/>
          </a:ln>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pic>
        <p:nvPicPr>
          <p:cNvPr id="190472" name="Picture 8"/>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2965269" y="1357927"/>
            <a:ext cx="3086100" cy="30861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Box 6"/>
          <p:cNvSpPr txBox="1"/>
          <p:nvPr/>
        </p:nvSpPr>
        <p:spPr>
          <a:xfrm>
            <a:off x="457200" y="5486400"/>
            <a:ext cx="1338443" cy="369332"/>
          </a:xfrm>
          <a:prstGeom prst="rect">
            <a:avLst/>
          </a:prstGeom>
          <a:noFill/>
        </p:spPr>
        <p:txBody>
          <a:bodyPr wrap="none" rtlCol="0">
            <a:spAutoFit/>
          </a:bodyPr>
          <a:lstStyle/>
          <a:p>
            <a:r>
              <a:rPr lang="en-US" dirty="0" smtClean="0"/>
              <a:t>RV </a:t>
            </a:r>
            <a:r>
              <a:rPr lang="en-US" dirty="0" err="1" smtClean="0"/>
              <a:t>Wecoma</a:t>
            </a:r>
            <a:endParaRPr lang="en-US" dirty="0"/>
          </a:p>
        </p:txBody>
      </p:sp>
    </p:spTree>
    <p:extLst>
      <p:ext uri="{BB962C8B-B14F-4D97-AF65-F5344CB8AC3E}">
        <p14:creationId xmlns:p14="http://schemas.microsoft.com/office/powerpoint/2010/main" xmlns="" val="10999056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04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5" name="Freeform 3044"/>
          <p:cNvSpPr/>
          <p:nvPr/>
        </p:nvSpPr>
        <p:spPr>
          <a:xfrm>
            <a:off x="4648199" y="4196254"/>
            <a:ext cx="864818" cy="1734208"/>
          </a:xfrm>
          <a:custGeom>
            <a:avLst/>
            <a:gdLst>
              <a:gd name="connsiteX0" fmla="*/ 108200 w 1132959"/>
              <a:gd name="connsiteY0" fmla="*/ 173421 h 1671145"/>
              <a:gd name="connsiteX1" fmla="*/ 171262 w 1132959"/>
              <a:gd name="connsiteY1" fmla="*/ 583324 h 1671145"/>
              <a:gd name="connsiteX2" fmla="*/ 265855 w 1132959"/>
              <a:gd name="connsiteY2" fmla="*/ 599090 h 1671145"/>
              <a:gd name="connsiteX3" fmla="*/ 297386 w 1132959"/>
              <a:gd name="connsiteY3" fmla="*/ 961697 h 1671145"/>
              <a:gd name="connsiteX4" fmla="*/ 313152 w 1132959"/>
              <a:gd name="connsiteY4" fmla="*/ 1072055 h 1671145"/>
              <a:gd name="connsiteX5" fmla="*/ 328917 w 1132959"/>
              <a:gd name="connsiteY5" fmla="*/ 1119352 h 1671145"/>
              <a:gd name="connsiteX6" fmla="*/ 439276 w 1132959"/>
              <a:gd name="connsiteY6" fmla="*/ 1198179 h 1671145"/>
              <a:gd name="connsiteX7" fmla="*/ 470807 w 1132959"/>
              <a:gd name="connsiteY7" fmla="*/ 1292773 h 1671145"/>
              <a:gd name="connsiteX8" fmla="*/ 486573 w 1132959"/>
              <a:gd name="connsiteY8" fmla="*/ 1340069 h 1671145"/>
              <a:gd name="connsiteX9" fmla="*/ 533869 w 1132959"/>
              <a:gd name="connsiteY9" fmla="*/ 1592317 h 1671145"/>
              <a:gd name="connsiteX10" fmla="*/ 581166 w 1132959"/>
              <a:gd name="connsiteY10" fmla="*/ 1623848 h 1671145"/>
              <a:gd name="connsiteX11" fmla="*/ 628462 w 1132959"/>
              <a:gd name="connsiteY11" fmla="*/ 1639614 h 1671145"/>
              <a:gd name="connsiteX12" fmla="*/ 912241 w 1132959"/>
              <a:gd name="connsiteY12" fmla="*/ 1671145 h 1671145"/>
              <a:gd name="connsiteX13" fmla="*/ 1022600 w 1132959"/>
              <a:gd name="connsiteY13" fmla="*/ 1655379 h 1671145"/>
              <a:gd name="connsiteX14" fmla="*/ 1101428 w 1132959"/>
              <a:gd name="connsiteY14" fmla="*/ 1639614 h 1671145"/>
              <a:gd name="connsiteX15" fmla="*/ 1117193 w 1132959"/>
              <a:gd name="connsiteY15" fmla="*/ 1576552 h 1671145"/>
              <a:gd name="connsiteX16" fmla="*/ 1132959 w 1132959"/>
              <a:gd name="connsiteY16" fmla="*/ 1529255 h 1671145"/>
              <a:gd name="connsiteX17" fmla="*/ 1085662 w 1132959"/>
              <a:gd name="connsiteY17" fmla="*/ 1324304 h 1671145"/>
              <a:gd name="connsiteX18" fmla="*/ 1054131 w 1132959"/>
              <a:gd name="connsiteY18" fmla="*/ 1277007 h 1671145"/>
              <a:gd name="connsiteX19" fmla="*/ 1022600 w 1132959"/>
              <a:gd name="connsiteY19" fmla="*/ 1166648 h 1671145"/>
              <a:gd name="connsiteX20" fmla="*/ 991069 w 1132959"/>
              <a:gd name="connsiteY20" fmla="*/ 1072055 h 1671145"/>
              <a:gd name="connsiteX21" fmla="*/ 959538 w 1132959"/>
              <a:gd name="connsiteY21" fmla="*/ 1024759 h 1671145"/>
              <a:gd name="connsiteX22" fmla="*/ 928007 w 1132959"/>
              <a:gd name="connsiteY22" fmla="*/ 930166 h 1671145"/>
              <a:gd name="connsiteX23" fmla="*/ 912241 w 1132959"/>
              <a:gd name="connsiteY23" fmla="*/ 867104 h 1671145"/>
              <a:gd name="connsiteX24" fmla="*/ 849179 w 1132959"/>
              <a:gd name="connsiteY24" fmla="*/ 772510 h 1671145"/>
              <a:gd name="connsiteX25" fmla="*/ 817648 w 1132959"/>
              <a:gd name="connsiteY25" fmla="*/ 536028 h 1671145"/>
              <a:gd name="connsiteX26" fmla="*/ 801883 w 1132959"/>
              <a:gd name="connsiteY26" fmla="*/ 457200 h 1671145"/>
              <a:gd name="connsiteX27" fmla="*/ 786117 w 1132959"/>
              <a:gd name="connsiteY27" fmla="*/ 331076 h 1671145"/>
              <a:gd name="connsiteX28" fmla="*/ 691524 w 1132959"/>
              <a:gd name="connsiteY28" fmla="*/ 252248 h 1671145"/>
              <a:gd name="connsiteX29" fmla="*/ 628462 w 1132959"/>
              <a:gd name="connsiteY29" fmla="*/ 110359 h 1671145"/>
              <a:gd name="connsiteX30" fmla="*/ 581166 w 1132959"/>
              <a:gd name="connsiteY30" fmla="*/ 78828 h 1671145"/>
              <a:gd name="connsiteX31" fmla="*/ 549635 w 1132959"/>
              <a:gd name="connsiteY31" fmla="*/ 31531 h 1671145"/>
              <a:gd name="connsiteX32" fmla="*/ 455041 w 1132959"/>
              <a:gd name="connsiteY32" fmla="*/ 0 h 1671145"/>
              <a:gd name="connsiteX33" fmla="*/ 265855 w 1132959"/>
              <a:gd name="connsiteY33" fmla="*/ 15766 h 1671145"/>
              <a:gd name="connsiteX34" fmla="*/ 218559 w 1132959"/>
              <a:gd name="connsiteY34" fmla="*/ 31531 h 1671145"/>
              <a:gd name="connsiteX35" fmla="*/ 76669 w 1132959"/>
              <a:gd name="connsiteY35" fmla="*/ 47297 h 1671145"/>
              <a:gd name="connsiteX36" fmla="*/ 45138 w 1132959"/>
              <a:gd name="connsiteY36" fmla="*/ 252248 h 1671145"/>
              <a:gd name="connsiteX0" fmla="*/ 108200 w 1132959"/>
              <a:gd name="connsiteY0" fmla="*/ 173421 h 1671145"/>
              <a:gd name="connsiteX1" fmla="*/ 171262 w 1132959"/>
              <a:gd name="connsiteY1" fmla="*/ 583324 h 1671145"/>
              <a:gd name="connsiteX2" fmla="*/ 89807 w 1132959"/>
              <a:gd name="connsiteY2" fmla="*/ 712076 h 1671145"/>
              <a:gd name="connsiteX3" fmla="*/ 297386 w 1132959"/>
              <a:gd name="connsiteY3" fmla="*/ 961697 h 1671145"/>
              <a:gd name="connsiteX4" fmla="*/ 313152 w 1132959"/>
              <a:gd name="connsiteY4" fmla="*/ 1072055 h 1671145"/>
              <a:gd name="connsiteX5" fmla="*/ 328917 w 1132959"/>
              <a:gd name="connsiteY5" fmla="*/ 1119352 h 1671145"/>
              <a:gd name="connsiteX6" fmla="*/ 439276 w 1132959"/>
              <a:gd name="connsiteY6" fmla="*/ 1198179 h 1671145"/>
              <a:gd name="connsiteX7" fmla="*/ 470807 w 1132959"/>
              <a:gd name="connsiteY7" fmla="*/ 1292773 h 1671145"/>
              <a:gd name="connsiteX8" fmla="*/ 486573 w 1132959"/>
              <a:gd name="connsiteY8" fmla="*/ 1340069 h 1671145"/>
              <a:gd name="connsiteX9" fmla="*/ 533869 w 1132959"/>
              <a:gd name="connsiteY9" fmla="*/ 1592317 h 1671145"/>
              <a:gd name="connsiteX10" fmla="*/ 581166 w 1132959"/>
              <a:gd name="connsiteY10" fmla="*/ 1623848 h 1671145"/>
              <a:gd name="connsiteX11" fmla="*/ 628462 w 1132959"/>
              <a:gd name="connsiteY11" fmla="*/ 1639614 h 1671145"/>
              <a:gd name="connsiteX12" fmla="*/ 912241 w 1132959"/>
              <a:gd name="connsiteY12" fmla="*/ 1671145 h 1671145"/>
              <a:gd name="connsiteX13" fmla="*/ 1022600 w 1132959"/>
              <a:gd name="connsiteY13" fmla="*/ 1655379 h 1671145"/>
              <a:gd name="connsiteX14" fmla="*/ 1101428 w 1132959"/>
              <a:gd name="connsiteY14" fmla="*/ 1639614 h 1671145"/>
              <a:gd name="connsiteX15" fmla="*/ 1117193 w 1132959"/>
              <a:gd name="connsiteY15" fmla="*/ 1576552 h 1671145"/>
              <a:gd name="connsiteX16" fmla="*/ 1132959 w 1132959"/>
              <a:gd name="connsiteY16" fmla="*/ 1529255 h 1671145"/>
              <a:gd name="connsiteX17" fmla="*/ 1085662 w 1132959"/>
              <a:gd name="connsiteY17" fmla="*/ 1324304 h 1671145"/>
              <a:gd name="connsiteX18" fmla="*/ 1054131 w 1132959"/>
              <a:gd name="connsiteY18" fmla="*/ 1277007 h 1671145"/>
              <a:gd name="connsiteX19" fmla="*/ 1022600 w 1132959"/>
              <a:gd name="connsiteY19" fmla="*/ 1166648 h 1671145"/>
              <a:gd name="connsiteX20" fmla="*/ 991069 w 1132959"/>
              <a:gd name="connsiteY20" fmla="*/ 1072055 h 1671145"/>
              <a:gd name="connsiteX21" fmla="*/ 959538 w 1132959"/>
              <a:gd name="connsiteY21" fmla="*/ 1024759 h 1671145"/>
              <a:gd name="connsiteX22" fmla="*/ 928007 w 1132959"/>
              <a:gd name="connsiteY22" fmla="*/ 930166 h 1671145"/>
              <a:gd name="connsiteX23" fmla="*/ 912241 w 1132959"/>
              <a:gd name="connsiteY23" fmla="*/ 867104 h 1671145"/>
              <a:gd name="connsiteX24" fmla="*/ 849179 w 1132959"/>
              <a:gd name="connsiteY24" fmla="*/ 772510 h 1671145"/>
              <a:gd name="connsiteX25" fmla="*/ 817648 w 1132959"/>
              <a:gd name="connsiteY25" fmla="*/ 536028 h 1671145"/>
              <a:gd name="connsiteX26" fmla="*/ 801883 w 1132959"/>
              <a:gd name="connsiteY26" fmla="*/ 457200 h 1671145"/>
              <a:gd name="connsiteX27" fmla="*/ 786117 w 1132959"/>
              <a:gd name="connsiteY27" fmla="*/ 331076 h 1671145"/>
              <a:gd name="connsiteX28" fmla="*/ 691524 w 1132959"/>
              <a:gd name="connsiteY28" fmla="*/ 252248 h 1671145"/>
              <a:gd name="connsiteX29" fmla="*/ 628462 w 1132959"/>
              <a:gd name="connsiteY29" fmla="*/ 110359 h 1671145"/>
              <a:gd name="connsiteX30" fmla="*/ 581166 w 1132959"/>
              <a:gd name="connsiteY30" fmla="*/ 78828 h 1671145"/>
              <a:gd name="connsiteX31" fmla="*/ 549635 w 1132959"/>
              <a:gd name="connsiteY31" fmla="*/ 31531 h 1671145"/>
              <a:gd name="connsiteX32" fmla="*/ 455041 w 1132959"/>
              <a:gd name="connsiteY32" fmla="*/ 0 h 1671145"/>
              <a:gd name="connsiteX33" fmla="*/ 265855 w 1132959"/>
              <a:gd name="connsiteY33" fmla="*/ 15766 h 1671145"/>
              <a:gd name="connsiteX34" fmla="*/ 218559 w 1132959"/>
              <a:gd name="connsiteY34" fmla="*/ 31531 h 1671145"/>
              <a:gd name="connsiteX35" fmla="*/ 76669 w 1132959"/>
              <a:gd name="connsiteY35" fmla="*/ 47297 h 1671145"/>
              <a:gd name="connsiteX36" fmla="*/ 45138 w 1132959"/>
              <a:gd name="connsiteY36" fmla="*/ 252248 h 1671145"/>
              <a:gd name="connsiteX0" fmla="*/ 92213 w 1116972"/>
              <a:gd name="connsiteY0" fmla="*/ 173421 h 1671145"/>
              <a:gd name="connsiteX1" fmla="*/ 155275 w 1116972"/>
              <a:gd name="connsiteY1" fmla="*/ 583324 h 1671145"/>
              <a:gd name="connsiteX2" fmla="*/ 73820 w 1116972"/>
              <a:gd name="connsiteY2" fmla="*/ 712076 h 1671145"/>
              <a:gd name="connsiteX3" fmla="*/ 281399 w 1116972"/>
              <a:gd name="connsiteY3" fmla="*/ 961697 h 1671145"/>
              <a:gd name="connsiteX4" fmla="*/ 297165 w 1116972"/>
              <a:gd name="connsiteY4" fmla="*/ 1072055 h 1671145"/>
              <a:gd name="connsiteX5" fmla="*/ 312930 w 1116972"/>
              <a:gd name="connsiteY5" fmla="*/ 1119352 h 1671145"/>
              <a:gd name="connsiteX6" fmla="*/ 423289 w 1116972"/>
              <a:gd name="connsiteY6" fmla="*/ 1198179 h 1671145"/>
              <a:gd name="connsiteX7" fmla="*/ 454820 w 1116972"/>
              <a:gd name="connsiteY7" fmla="*/ 1292773 h 1671145"/>
              <a:gd name="connsiteX8" fmla="*/ 470586 w 1116972"/>
              <a:gd name="connsiteY8" fmla="*/ 1340069 h 1671145"/>
              <a:gd name="connsiteX9" fmla="*/ 517882 w 1116972"/>
              <a:gd name="connsiteY9" fmla="*/ 1592317 h 1671145"/>
              <a:gd name="connsiteX10" fmla="*/ 565179 w 1116972"/>
              <a:gd name="connsiteY10" fmla="*/ 1623848 h 1671145"/>
              <a:gd name="connsiteX11" fmla="*/ 612475 w 1116972"/>
              <a:gd name="connsiteY11" fmla="*/ 1639614 h 1671145"/>
              <a:gd name="connsiteX12" fmla="*/ 896254 w 1116972"/>
              <a:gd name="connsiteY12" fmla="*/ 1671145 h 1671145"/>
              <a:gd name="connsiteX13" fmla="*/ 1006613 w 1116972"/>
              <a:gd name="connsiteY13" fmla="*/ 1655379 h 1671145"/>
              <a:gd name="connsiteX14" fmla="*/ 1085441 w 1116972"/>
              <a:gd name="connsiteY14" fmla="*/ 1639614 h 1671145"/>
              <a:gd name="connsiteX15" fmla="*/ 1101206 w 1116972"/>
              <a:gd name="connsiteY15" fmla="*/ 1576552 h 1671145"/>
              <a:gd name="connsiteX16" fmla="*/ 1116972 w 1116972"/>
              <a:gd name="connsiteY16" fmla="*/ 1529255 h 1671145"/>
              <a:gd name="connsiteX17" fmla="*/ 1069675 w 1116972"/>
              <a:gd name="connsiteY17" fmla="*/ 1324304 h 1671145"/>
              <a:gd name="connsiteX18" fmla="*/ 1038144 w 1116972"/>
              <a:gd name="connsiteY18" fmla="*/ 1277007 h 1671145"/>
              <a:gd name="connsiteX19" fmla="*/ 1006613 w 1116972"/>
              <a:gd name="connsiteY19" fmla="*/ 1166648 h 1671145"/>
              <a:gd name="connsiteX20" fmla="*/ 975082 w 1116972"/>
              <a:gd name="connsiteY20" fmla="*/ 1072055 h 1671145"/>
              <a:gd name="connsiteX21" fmla="*/ 943551 w 1116972"/>
              <a:gd name="connsiteY21" fmla="*/ 1024759 h 1671145"/>
              <a:gd name="connsiteX22" fmla="*/ 912020 w 1116972"/>
              <a:gd name="connsiteY22" fmla="*/ 930166 h 1671145"/>
              <a:gd name="connsiteX23" fmla="*/ 896254 w 1116972"/>
              <a:gd name="connsiteY23" fmla="*/ 867104 h 1671145"/>
              <a:gd name="connsiteX24" fmla="*/ 833192 w 1116972"/>
              <a:gd name="connsiteY24" fmla="*/ 772510 h 1671145"/>
              <a:gd name="connsiteX25" fmla="*/ 801661 w 1116972"/>
              <a:gd name="connsiteY25" fmla="*/ 536028 h 1671145"/>
              <a:gd name="connsiteX26" fmla="*/ 785896 w 1116972"/>
              <a:gd name="connsiteY26" fmla="*/ 457200 h 1671145"/>
              <a:gd name="connsiteX27" fmla="*/ 770130 w 1116972"/>
              <a:gd name="connsiteY27" fmla="*/ 331076 h 1671145"/>
              <a:gd name="connsiteX28" fmla="*/ 675537 w 1116972"/>
              <a:gd name="connsiteY28" fmla="*/ 252248 h 1671145"/>
              <a:gd name="connsiteX29" fmla="*/ 612475 w 1116972"/>
              <a:gd name="connsiteY29" fmla="*/ 110359 h 1671145"/>
              <a:gd name="connsiteX30" fmla="*/ 565179 w 1116972"/>
              <a:gd name="connsiteY30" fmla="*/ 78828 h 1671145"/>
              <a:gd name="connsiteX31" fmla="*/ 533648 w 1116972"/>
              <a:gd name="connsiteY31" fmla="*/ 31531 h 1671145"/>
              <a:gd name="connsiteX32" fmla="*/ 439054 w 1116972"/>
              <a:gd name="connsiteY32" fmla="*/ 0 h 1671145"/>
              <a:gd name="connsiteX33" fmla="*/ 249868 w 1116972"/>
              <a:gd name="connsiteY33" fmla="*/ 15766 h 1671145"/>
              <a:gd name="connsiteX34" fmla="*/ 202572 w 1116972"/>
              <a:gd name="connsiteY34" fmla="*/ 31531 h 1671145"/>
              <a:gd name="connsiteX35" fmla="*/ 60682 w 1116972"/>
              <a:gd name="connsiteY35" fmla="*/ 47297 h 1671145"/>
              <a:gd name="connsiteX36" fmla="*/ 29151 w 1116972"/>
              <a:gd name="connsiteY36" fmla="*/ 252248 h 1671145"/>
              <a:gd name="connsiteX0" fmla="*/ 170794 w 1195553"/>
              <a:gd name="connsiteY0" fmla="*/ 173421 h 1671145"/>
              <a:gd name="connsiteX1" fmla="*/ 233856 w 1195553"/>
              <a:gd name="connsiteY1" fmla="*/ 583324 h 1671145"/>
              <a:gd name="connsiteX2" fmla="*/ 152401 w 1195553"/>
              <a:gd name="connsiteY2" fmla="*/ 7120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233856 w 1195553"/>
              <a:gd name="connsiteY1" fmla="*/ 583324 h 1671145"/>
              <a:gd name="connsiteX2" fmla="*/ 152401 w 1195553"/>
              <a:gd name="connsiteY2" fmla="*/ 7120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152401 w 1195553"/>
              <a:gd name="connsiteY1" fmla="*/ 712076 h 1671145"/>
              <a:gd name="connsiteX2" fmla="*/ 359980 w 1195553"/>
              <a:gd name="connsiteY2" fmla="*/ 961697 h 1671145"/>
              <a:gd name="connsiteX3" fmla="*/ 375746 w 1195553"/>
              <a:gd name="connsiteY3" fmla="*/ 1072055 h 1671145"/>
              <a:gd name="connsiteX4" fmla="*/ 391511 w 1195553"/>
              <a:gd name="connsiteY4" fmla="*/ 1119352 h 1671145"/>
              <a:gd name="connsiteX5" fmla="*/ 501870 w 1195553"/>
              <a:gd name="connsiteY5" fmla="*/ 1198179 h 1671145"/>
              <a:gd name="connsiteX6" fmla="*/ 533401 w 1195553"/>
              <a:gd name="connsiteY6" fmla="*/ 1292773 h 1671145"/>
              <a:gd name="connsiteX7" fmla="*/ 549167 w 1195553"/>
              <a:gd name="connsiteY7" fmla="*/ 1340069 h 1671145"/>
              <a:gd name="connsiteX8" fmla="*/ 596463 w 1195553"/>
              <a:gd name="connsiteY8" fmla="*/ 1592317 h 1671145"/>
              <a:gd name="connsiteX9" fmla="*/ 643760 w 1195553"/>
              <a:gd name="connsiteY9" fmla="*/ 1623848 h 1671145"/>
              <a:gd name="connsiteX10" fmla="*/ 691056 w 1195553"/>
              <a:gd name="connsiteY10" fmla="*/ 1639614 h 1671145"/>
              <a:gd name="connsiteX11" fmla="*/ 974835 w 1195553"/>
              <a:gd name="connsiteY11" fmla="*/ 1671145 h 1671145"/>
              <a:gd name="connsiteX12" fmla="*/ 1085194 w 1195553"/>
              <a:gd name="connsiteY12" fmla="*/ 1655379 h 1671145"/>
              <a:gd name="connsiteX13" fmla="*/ 1164022 w 1195553"/>
              <a:gd name="connsiteY13" fmla="*/ 1639614 h 1671145"/>
              <a:gd name="connsiteX14" fmla="*/ 1179787 w 1195553"/>
              <a:gd name="connsiteY14" fmla="*/ 1576552 h 1671145"/>
              <a:gd name="connsiteX15" fmla="*/ 1195553 w 1195553"/>
              <a:gd name="connsiteY15" fmla="*/ 1529255 h 1671145"/>
              <a:gd name="connsiteX16" fmla="*/ 1148256 w 1195553"/>
              <a:gd name="connsiteY16" fmla="*/ 1324304 h 1671145"/>
              <a:gd name="connsiteX17" fmla="*/ 1116725 w 1195553"/>
              <a:gd name="connsiteY17" fmla="*/ 1277007 h 1671145"/>
              <a:gd name="connsiteX18" fmla="*/ 1085194 w 1195553"/>
              <a:gd name="connsiteY18" fmla="*/ 1166648 h 1671145"/>
              <a:gd name="connsiteX19" fmla="*/ 1053663 w 1195553"/>
              <a:gd name="connsiteY19" fmla="*/ 1072055 h 1671145"/>
              <a:gd name="connsiteX20" fmla="*/ 1022132 w 1195553"/>
              <a:gd name="connsiteY20" fmla="*/ 1024759 h 1671145"/>
              <a:gd name="connsiteX21" fmla="*/ 990601 w 1195553"/>
              <a:gd name="connsiteY21" fmla="*/ 930166 h 1671145"/>
              <a:gd name="connsiteX22" fmla="*/ 974835 w 1195553"/>
              <a:gd name="connsiteY22" fmla="*/ 867104 h 1671145"/>
              <a:gd name="connsiteX23" fmla="*/ 911773 w 1195553"/>
              <a:gd name="connsiteY23" fmla="*/ 772510 h 1671145"/>
              <a:gd name="connsiteX24" fmla="*/ 880242 w 1195553"/>
              <a:gd name="connsiteY24" fmla="*/ 536028 h 1671145"/>
              <a:gd name="connsiteX25" fmla="*/ 864477 w 1195553"/>
              <a:gd name="connsiteY25" fmla="*/ 457200 h 1671145"/>
              <a:gd name="connsiteX26" fmla="*/ 848711 w 1195553"/>
              <a:gd name="connsiteY26" fmla="*/ 331076 h 1671145"/>
              <a:gd name="connsiteX27" fmla="*/ 754118 w 1195553"/>
              <a:gd name="connsiteY27" fmla="*/ 252248 h 1671145"/>
              <a:gd name="connsiteX28" fmla="*/ 691056 w 1195553"/>
              <a:gd name="connsiteY28" fmla="*/ 110359 h 1671145"/>
              <a:gd name="connsiteX29" fmla="*/ 643760 w 1195553"/>
              <a:gd name="connsiteY29" fmla="*/ 78828 h 1671145"/>
              <a:gd name="connsiteX30" fmla="*/ 612229 w 1195553"/>
              <a:gd name="connsiteY30" fmla="*/ 31531 h 1671145"/>
              <a:gd name="connsiteX31" fmla="*/ 517635 w 1195553"/>
              <a:gd name="connsiteY31" fmla="*/ 0 h 1671145"/>
              <a:gd name="connsiteX32" fmla="*/ 328449 w 1195553"/>
              <a:gd name="connsiteY32" fmla="*/ 15766 h 1671145"/>
              <a:gd name="connsiteX33" fmla="*/ 281153 w 1195553"/>
              <a:gd name="connsiteY33" fmla="*/ 31531 h 1671145"/>
              <a:gd name="connsiteX34" fmla="*/ 139263 w 1195553"/>
              <a:gd name="connsiteY34" fmla="*/ 47297 h 1671145"/>
              <a:gd name="connsiteX35" fmla="*/ 0 w 1195553"/>
              <a:gd name="connsiteY35" fmla="*/ 254876 h 1671145"/>
              <a:gd name="connsiteX0" fmla="*/ 76201 w 1195553"/>
              <a:gd name="connsiteY0" fmla="*/ 635876 h 1671145"/>
              <a:gd name="connsiteX1" fmla="*/ 152401 w 1195553"/>
              <a:gd name="connsiteY1" fmla="*/ 712076 h 1671145"/>
              <a:gd name="connsiteX2" fmla="*/ 304801 w 1195553"/>
              <a:gd name="connsiteY2" fmla="*/ 10168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152401 w 1195553"/>
              <a:gd name="connsiteY1" fmla="*/ 712076 h 1671145"/>
              <a:gd name="connsiteX2" fmla="*/ 304801 w 1195553"/>
              <a:gd name="connsiteY2" fmla="*/ 10168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152401 w 1195553"/>
              <a:gd name="connsiteY36" fmla="*/ 102476 h 1671145"/>
              <a:gd name="connsiteX37" fmla="*/ 0 w 1195553"/>
              <a:gd name="connsiteY37" fmla="*/ 254876 h 1671145"/>
              <a:gd name="connsiteX0" fmla="*/ 0 w 1119352"/>
              <a:gd name="connsiteY0" fmla="*/ 635876 h 1671145"/>
              <a:gd name="connsiteX1" fmla="*/ 76200 w 1119352"/>
              <a:gd name="connsiteY1" fmla="*/ 712076 h 1671145"/>
              <a:gd name="connsiteX2" fmla="*/ 228600 w 1119352"/>
              <a:gd name="connsiteY2" fmla="*/ 1016876 h 1671145"/>
              <a:gd name="connsiteX3" fmla="*/ 283779 w 1119352"/>
              <a:gd name="connsiteY3" fmla="*/ 961697 h 1671145"/>
              <a:gd name="connsiteX4" fmla="*/ 299545 w 1119352"/>
              <a:gd name="connsiteY4" fmla="*/ 1072055 h 1671145"/>
              <a:gd name="connsiteX5" fmla="*/ 315310 w 1119352"/>
              <a:gd name="connsiteY5" fmla="*/ 1119352 h 1671145"/>
              <a:gd name="connsiteX6" fmla="*/ 425669 w 1119352"/>
              <a:gd name="connsiteY6" fmla="*/ 1198179 h 1671145"/>
              <a:gd name="connsiteX7" fmla="*/ 457200 w 1119352"/>
              <a:gd name="connsiteY7" fmla="*/ 1292773 h 1671145"/>
              <a:gd name="connsiteX8" fmla="*/ 472966 w 1119352"/>
              <a:gd name="connsiteY8" fmla="*/ 1340069 h 1671145"/>
              <a:gd name="connsiteX9" fmla="*/ 520262 w 1119352"/>
              <a:gd name="connsiteY9" fmla="*/ 1592317 h 1671145"/>
              <a:gd name="connsiteX10" fmla="*/ 567559 w 1119352"/>
              <a:gd name="connsiteY10" fmla="*/ 1623848 h 1671145"/>
              <a:gd name="connsiteX11" fmla="*/ 614855 w 1119352"/>
              <a:gd name="connsiteY11" fmla="*/ 1639614 h 1671145"/>
              <a:gd name="connsiteX12" fmla="*/ 898634 w 1119352"/>
              <a:gd name="connsiteY12" fmla="*/ 1671145 h 1671145"/>
              <a:gd name="connsiteX13" fmla="*/ 1008993 w 1119352"/>
              <a:gd name="connsiteY13" fmla="*/ 1655379 h 1671145"/>
              <a:gd name="connsiteX14" fmla="*/ 1087821 w 1119352"/>
              <a:gd name="connsiteY14" fmla="*/ 1639614 h 1671145"/>
              <a:gd name="connsiteX15" fmla="*/ 1103586 w 1119352"/>
              <a:gd name="connsiteY15" fmla="*/ 1576552 h 1671145"/>
              <a:gd name="connsiteX16" fmla="*/ 1119352 w 1119352"/>
              <a:gd name="connsiteY16" fmla="*/ 1529255 h 1671145"/>
              <a:gd name="connsiteX17" fmla="*/ 1072055 w 1119352"/>
              <a:gd name="connsiteY17" fmla="*/ 1324304 h 1671145"/>
              <a:gd name="connsiteX18" fmla="*/ 1040524 w 1119352"/>
              <a:gd name="connsiteY18" fmla="*/ 1277007 h 1671145"/>
              <a:gd name="connsiteX19" fmla="*/ 1008993 w 1119352"/>
              <a:gd name="connsiteY19" fmla="*/ 1166648 h 1671145"/>
              <a:gd name="connsiteX20" fmla="*/ 977462 w 1119352"/>
              <a:gd name="connsiteY20" fmla="*/ 1072055 h 1671145"/>
              <a:gd name="connsiteX21" fmla="*/ 945931 w 1119352"/>
              <a:gd name="connsiteY21" fmla="*/ 1024759 h 1671145"/>
              <a:gd name="connsiteX22" fmla="*/ 914400 w 1119352"/>
              <a:gd name="connsiteY22" fmla="*/ 930166 h 1671145"/>
              <a:gd name="connsiteX23" fmla="*/ 898634 w 1119352"/>
              <a:gd name="connsiteY23" fmla="*/ 867104 h 1671145"/>
              <a:gd name="connsiteX24" fmla="*/ 835572 w 1119352"/>
              <a:gd name="connsiteY24" fmla="*/ 772510 h 1671145"/>
              <a:gd name="connsiteX25" fmla="*/ 804041 w 1119352"/>
              <a:gd name="connsiteY25" fmla="*/ 536028 h 1671145"/>
              <a:gd name="connsiteX26" fmla="*/ 788276 w 1119352"/>
              <a:gd name="connsiteY26" fmla="*/ 457200 h 1671145"/>
              <a:gd name="connsiteX27" fmla="*/ 772510 w 1119352"/>
              <a:gd name="connsiteY27" fmla="*/ 331076 h 1671145"/>
              <a:gd name="connsiteX28" fmla="*/ 677917 w 1119352"/>
              <a:gd name="connsiteY28" fmla="*/ 252248 h 1671145"/>
              <a:gd name="connsiteX29" fmla="*/ 614855 w 1119352"/>
              <a:gd name="connsiteY29" fmla="*/ 110359 h 1671145"/>
              <a:gd name="connsiteX30" fmla="*/ 567559 w 1119352"/>
              <a:gd name="connsiteY30" fmla="*/ 78828 h 1671145"/>
              <a:gd name="connsiteX31" fmla="*/ 536028 w 1119352"/>
              <a:gd name="connsiteY31" fmla="*/ 31531 h 1671145"/>
              <a:gd name="connsiteX32" fmla="*/ 441434 w 1119352"/>
              <a:gd name="connsiteY32" fmla="*/ 0 h 1671145"/>
              <a:gd name="connsiteX33" fmla="*/ 252248 w 1119352"/>
              <a:gd name="connsiteY33" fmla="*/ 15766 h 1671145"/>
              <a:gd name="connsiteX34" fmla="*/ 204952 w 1119352"/>
              <a:gd name="connsiteY34" fmla="*/ 31531 h 1671145"/>
              <a:gd name="connsiteX35" fmla="*/ 63062 w 1119352"/>
              <a:gd name="connsiteY35" fmla="*/ 47297 h 1671145"/>
              <a:gd name="connsiteX36" fmla="*/ 76200 w 1119352"/>
              <a:gd name="connsiteY36" fmla="*/ 102476 h 1671145"/>
              <a:gd name="connsiteX37" fmla="*/ 76199 w 1119352"/>
              <a:gd name="connsiteY37" fmla="*/ 457200 h 1671145"/>
              <a:gd name="connsiteX0" fmla="*/ 0 w 1119352"/>
              <a:gd name="connsiteY0" fmla="*/ 635876 h 1671145"/>
              <a:gd name="connsiteX1" fmla="*/ 228600 w 1119352"/>
              <a:gd name="connsiteY1" fmla="*/ 1016876 h 1671145"/>
              <a:gd name="connsiteX2" fmla="*/ 283779 w 1119352"/>
              <a:gd name="connsiteY2" fmla="*/ 961697 h 1671145"/>
              <a:gd name="connsiteX3" fmla="*/ 299545 w 1119352"/>
              <a:gd name="connsiteY3" fmla="*/ 1072055 h 1671145"/>
              <a:gd name="connsiteX4" fmla="*/ 315310 w 1119352"/>
              <a:gd name="connsiteY4" fmla="*/ 1119352 h 1671145"/>
              <a:gd name="connsiteX5" fmla="*/ 425669 w 1119352"/>
              <a:gd name="connsiteY5" fmla="*/ 1198179 h 1671145"/>
              <a:gd name="connsiteX6" fmla="*/ 457200 w 1119352"/>
              <a:gd name="connsiteY6" fmla="*/ 1292773 h 1671145"/>
              <a:gd name="connsiteX7" fmla="*/ 472966 w 1119352"/>
              <a:gd name="connsiteY7" fmla="*/ 1340069 h 1671145"/>
              <a:gd name="connsiteX8" fmla="*/ 520262 w 1119352"/>
              <a:gd name="connsiteY8" fmla="*/ 1592317 h 1671145"/>
              <a:gd name="connsiteX9" fmla="*/ 567559 w 1119352"/>
              <a:gd name="connsiteY9" fmla="*/ 1623848 h 1671145"/>
              <a:gd name="connsiteX10" fmla="*/ 614855 w 1119352"/>
              <a:gd name="connsiteY10" fmla="*/ 1639614 h 1671145"/>
              <a:gd name="connsiteX11" fmla="*/ 898634 w 1119352"/>
              <a:gd name="connsiteY11" fmla="*/ 1671145 h 1671145"/>
              <a:gd name="connsiteX12" fmla="*/ 1008993 w 1119352"/>
              <a:gd name="connsiteY12" fmla="*/ 1655379 h 1671145"/>
              <a:gd name="connsiteX13" fmla="*/ 1087821 w 1119352"/>
              <a:gd name="connsiteY13" fmla="*/ 1639614 h 1671145"/>
              <a:gd name="connsiteX14" fmla="*/ 1103586 w 1119352"/>
              <a:gd name="connsiteY14" fmla="*/ 1576552 h 1671145"/>
              <a:gd name="connsiteX15" fmla="*/ 1119352 w 1119352"/>
              <a:gd name="connsiteY15" fmla="*/ 1529255 h 1671145"/>
              <a:gd name="connsiteX16" fmla="*/ 1072055 w 1119352"/>
              <a:gd name="connsiteY16" fmla="*/ 1324304 h 1671145"/>
              <a:gd name="connsiteX17" fmla="*/ 1040524 w 1119352"/>
              <a:gd name="connsiteY17" fmla="*/ 1277007 h 1671145"/>
              <a:gd name="connsiteX18" fmla="*/ 1008993 w 1119352"/>
              <a:gd name="connsiteY18" fmla="*/ 1166648 h 1671145"/>
              <a:gd name="connsiteX19" fmla="*/ 977462 w 1119352"/>
              <a:gd name="connsiteY19" fmla="*/ 1072055 h 1671145"/>
              <a:gd name="connsiteX20" fmla="*/ 945931 w 1119352"/>
              <a:gd name="connsiteY20" fmla="*/ 1024759 h 1671145"/>
              <a:gd name="connsiteX21" fmla="*/ 914400 w 1119352"/>
              <a:gd name="connsiteY21" fmla="*/ 930166 h 1671145"/>
              <a:gd name="connsiteX22" fmla="*/ 898634 w 1119352"/>
              <a:gd name="connsiteY22" fmla="*/ 867104 h 1671145"/>
              <a:gd name="connsiteX23" fmla="*/ 835572 w 1119352"/>
              <a:gd name="connsiteY23" fmla="*/ 772510 h 1671145"/>
              <a:gd name="connsiteX24" fmla="*/ 804041 w 1119352"/>
              <a:gd name="connsiteY24" fmla="*/ 536028 h 1671145"/>
              <a:gd name="connsiteX25" fmla="*/ 788276 w 1119352"/>
              <a:gd name="connsiteY25" fmla="*/ 457200 h 1671145"/>
              <a:gd name="connsiteX26" fmla="*/ 772510 w 1119352"/>
              <a:gd name="connsiteY26" fmla="*/ 331076 h 1671145"/>
              <a:gd name="connsiteX27" fmla="*/ 677917 w 1119352"/>
              <a:gd name="connsiteY27" fmla="*/ 252248 h 1671145"/>
              <a:gd name="connsiteX28" fmla="*/ 614855 w 1119352"/>
              <a:gd name="connsiteY28" fmla="*/ 110359 h 1671145"/>
              <a:gd name="connsiteX29" fmla="*/ 567559 w 1119352"/>
              <a:gd name="connsiteY29" fmla="*/ 78828 h 1671145"/>
              <a:gd name="connsiteX30" fmla="*/ 536028 w 1119352"/>
              <a:gd name="connsiteY30" fmla="*/ 31531 h 1671145"/>
              <a:gd name="connsiteX31" fmla="*/ 441434 w 1119352"/>
              <a:gd name="connsiteY31" fmla="*/ 0 h 1671145"/>
              <a:gd name="connsiteX32" fmla="*/ 252248 w 1119352"/>
              <a:gd name="connsiteY32" fmla="*/ 15766 h 1671145"/>
              <a:gd name="connsiteX33" fmla="*/ 204952 w 1119352"/>
              <a:gd name="connsiteY33" fmla="*/ 31531 h 1671145"/>
              <a:gd name="connsiteX34" fmla="*/ 63062 w 1119352"/>
              <a:gd name="connsiteY34" fmla="*/ 47297 h 1671145"/>
              <a:gd name="connsiteX35" fmla="*/ 76200 w 1119352"/>
              <a:gd name="connsiteY35" fmla="*/ 102476 h 1671145"/>
              <a:gd name="connsiteX36" fmla="*/ 76199 w 1119352"/>
              <a:gd name="connsiteY36" fmla="*/ 457200 h 1671145"/>
              <a:gd name="connsiteX0" fmla="*/ 0 w 1119352"/>
              <a:gd name="connsiteY0" fmla="*/ 635876 h 1671145"/>
              <a:gd name="connsiteX1" fmla="*/ 228600 w 1119352"/>
              <a:gd name="connsiteY1" fmla="*/ 1016876 h 1671145"/>
              <a:gd name="connsiteX2" fmla="*/ 228598 w 1119352"/>
              <a:gd name="connsiteY2" fmla="*/ 914400 h 1671145"/>
              <a:gd name="connsiteX3" fmla="*/ 299545 w 1119352"/>
              <a:gd name="connsiteY3" fmla="*/ 1072055 h 1671145"/>
              <a:gd name="connsiteX4" fmla="*/ 315310 w 1119352"/>
              <a:gd name="connsiteY4" fmla="*/ 1119352 h 1671145"/>
              <a:gd name="connsiteX5" fmla="*/ 425669 w 1119352"/>
              <a:gd name="connsiteY5" fmla="*/ 1198179 h 1671145"/>
              <a:gd name="connsiteX6" fmla="*/ 457200 w 1119352"/>
              <a:gd name="connsiteY6" fmla="*/ 1292773 h 1671145"/>
              <a:gd name="connsiteX7" fmla="*/ 472966 w 1119352"/>
              <a:gd name="connsiteY7" fmla="*/ 1340069 h 1671145"/>
              <a:gd name="connsiteX8" fmla="*/ 520262 w 1119352"/>
              <a:gd name="connsiteY8" fmla="*/ 1592317 h 1671145"/>
              <a:gd name="connsiteX9" fmla="*/ 567559 w 1119352"/>
              <a:gd name="connsiteY9" fmla="*/ 1623848 h 1671145"/>
              <a:gd name="connsiteX10" fmla="*/ 614855 w 1119352"/>
              <a:gd name="connsiteY10" fmla="*/ 1639614 h 1671145"/>
              <a:gd name="connsiteX11" fmla="*/ 898634 w 1119352"/>
              <a:gd name="connsiteY11" fmla="*/ 1671145 h 1671145"/>
              <a:gd name="connsiteX12" fmla="*/ 1008993 w 1119352"/>
              <a:gd name="connsiteY12" fmla="*/ 1655379 h 1671145"/>
              <a:gd name="connsiteX13" fmla="*/ 1087821 w 1119352"/>
              <a:gd name="connsiteY13" fmla="*/ 1639614 h 1671145"/>
              <a:gd name="connsiteX14" fmla="*/ 1103586 w 1119352"/>
              <a:gd name="connsiteY14" fmla="*/ 1576552 h 1671145"/>
              <a:gd name="connsiteX15" fmla="*/ 1119352 w 1119352"/>
              <a:gd name="connsiteY15" fmla="*/ 1529255 h 1671145"/>
              <a:gd name="connsiteX16" fmla="*/ 1072055 w 1119352"/>
              <a:gd name="connsiteY16" fmla="*/ 1324304 h 1671145"/>
              <a:gd name="connsiteX17" fmla="*/ 1040524 w 1119352"/>
              <a:gd name="connsiteY17" fmla="*/ 1277007 h 1671145"/>
              <a:gd name="connsiteX18" fmla="*/ 1008993 w 1119352"/>
              <a:gd name="connsiteY18" fmla="*/ 1166648 h 1671145"/>
              <a:gd name="connsiteX19" fmla="*/ 977462 w 1119352"/>
              <a:gd name="connsiteY19" fmla="*/ 1072055 h 1671145"/>
              <a:gd name="connsiteX20" fmla="*/ 945931 w 1119352"/>
              <a:gd name="connsiteY20" fmla="*/ 1024759 h 1671145"/>
              <a:gd name="connsiteX21" fmla="*/ 914400 w 1119352"/>
              <a:gd name="connsiteY21" fmla="*/ 930166 h 1671145"/>
              <a:gd name="connsiteX22" fmla="*/ 898634 w 1119352"/>
              <a:gd name="connsiteY22" fmla="*/ 867104 h 1671145"/>
              <a:gd name="connsiteX23" fmla="*/ 835572 w 1119352"/>
              <a:gd name="connsiteY23" fmla="*/ 772510 h 1671145"/>
              <a:gd name="connsiteX24" fmla="*/ 804041 w 1119352"/>
              <a:gd name="connsiteY24" fmla="*/ 536028 h 1671145"/>
              <a:gd name="connsiteX25" fmla="*/ 788276 w 1119352"/>
              <a:gd name="connsiteY25" fmla="*/ 457200 h 1671145"/>
              <a:gd name="connsiteX26" fmla="*/ 772510 w 1119352"/>
              <a:gd name="connsiteY26" fmla="*/ 331076 h 1671145"/>
              <a:gd name="connsiteX27" fmla="*/ 677917 w 1119352"/>
              <a:gd name="connsiteY27" fmla="*/ 252248 h 1671145"/>
              <a:gd name="connsiteX28" fmla="*/ 614855 w 1119352"/>
              <a:gd name="connsiteY28" fmla="*/ 110359 h 1671145"/>
              <a:gd name="connsiteX29" fmla="*/ 567559 w 1119352"/>
              <a:gd name="connsiteY29" fmla="*/ 78828 h 1671145"/>
              <a:gd name="connsiteX30" fmla="*/ 536028 w 1119352"/>
              <a:gd name="connsiteY30" fmla="*/ 31531 h 1671145"/>
              <a:gd name="connsiteX31" fmla="*/ 441434 w 1119352"/>
              <a:gd name="connsiteY31" fmla="*/ 0 h 1671145"/>
              <a:gd name="connsiteX32" fmla="*/ 252248 w 1119352"/>
              <a:gd name="connsiteY32" fmla="*/ 15766 h 1671145"/>
              <a:gd name="connsiteX33" fmla="*/ 204952 w 1119352"/>
              <a:gd name="connsiteY33" fmla="*/ 31531 h 1671145"/>
              <a:gd name="connsiteX34" fmla="*/ 63062 w 1119352"/>
              <a:gd name="connsiteY34" fmla="*/ 47297 h 1671145"/>
              <a:gd name="connsiteX35" fmla="*/ 76200 w 1119352"/>
              <a:gd name="connsiteY35" fmla="*/ 102476 h 1671145"/>
              <a:gd name="connsiteX36" fmla="*/ 76199 w 1119352"/>
              <a:gd name="connsiteY36" fmla="*/ 457200 h 1671145"/>
              <a:gd name="connsiteX0" fmla="*/ 0 w 1119352"/>
              <a:gd name="connsiteY0" fmla="*/ 635876 h 1671145"/>
              <a:gd name="connsiteX1" fmla="*/ 228600 w 1119352"/>
              <a:gd name="connsiteY1" fmla="*/ 1016876 h 1671145"/>
              <a:gd name="connsiteX2" fmla="*/ 299545 w 1119352"/>
              <a:gd name="connsiteY2" fmla="*/ 1072055 h 1671145"/>
              <a:gd name="connsiteX3" fmla="*/ 315310 w 1119352"/>
              <a:gd name="connsiteY3" fmla="*/ 1119352 h 1671145"/>
              <a:gd name="connsiteX4" fmla="*/ 425669 w 1119352"/>
              <a:gd name="connsiteY4" fmla="*/ 1198179 h 1671145"/>
              <a:gd name="connsiteX5" fmla="*/ 457200 w 1119352"/>
              <a:gd name="connsiteY5" fmla="*/ 1292773 h 1671145"/>
              <a:gd name="connsiteX6" fmla="*/ 472966 w 1119352"/>
              <a:gd name="connsiteY6" fmla="*/ 1340069 h 1671145"/>
              <a:gd name="connsiteX7" fmla="*/ 520262 w 1119352"/>
              <a:gd name="connsiteY7" fmla="*/ 1592317 h 1671145"/>
              <a:gd name="connsiteX8" fmla="*/ 567559 w 1119352"/>
              <a:gd name="connsiteY8" fmla="*/ 1623848 h 1671145"/>
              <a:gd name="connsiteX9" fmla="*/ 614855 w 1119352"/>
              <a:gd name="connsiteY9" fmla="*/ 1639614 h 1671145"/>
              <a:gd name="connsiteX10" fmla="*/ 898634 w 1119352"/>
              <a:gd name="connsiteY10" fmla="*/ 1671145 h 1671145"/>
              <a:gd name="connsiteX11" fmla="*/ 1008993 w 1119352"/>
              <a:gd name="connsiteY11" fmla="*/ 1655379 h 1671145"/>
              <a:gd name="connsiteX12" fmla="*/ 1087821 w 1119352"/>
              <a:gd name="connsiteY12" fmla="*/ 1639614 h 1671145"/>
              <a:gd name="connsiteX13" fmla="*/ 1103586 w 1119352"/>
              <a:gd name="connsiteY13" fmla="*/ 1576552 h 1671145"/>
              <a:gd name="connsiteX14" fmla="*/ 1119352 w 1119352"/>
              <a:gd name="connsiteY14" fmla="*/ 1529255 h 1671145"/>
              <a:gd name="connsiteX15" fmla="*/ 1072055 w 1119352"/>
              <a:gd name="connsiteY15" fmla="*/ 1324304 h 1671145"/>
              <a:gd name="connsiteX16" fmla="*/ 1040524 w 1119352"/>
              <a:gd name="connsiteY16" fmla="*/ 1277007 h 1671145"/>
              <a:gd name="connsiteX17" fmla="*/ 1008993 w 1119352"/>
              <a:gd name="connsiteY17" fmla="*/ 1166648 h 1671145"/>
              <a:gd name="connsiteX18" fmla="*/ 977462 w 1119352"/>
              <a:gd name="connsiteY18" fmla="*/ 1072055 h 1671145"/>
              <a:gd name="connsiteX19" fmla="*/ 945931 w 1119352"/>
              <a:gd name="connsiteY19" fmla="*/ 1024759 h 1671145"/>
              <a:gd name="connsiteX20" fmla="*/ 914400 w 1119352"/>
              <a:gd name="connsiteY20" fmla="*/ 930166 h 1671145"/>
              <a:gd name="connsiteX21" fmla="*/ 898634 w 1119352"/>
              <a:gd name="connsiteY21" fmla="*/ 867104 h 1671145"/>
              <a:gd name="connsiteX22" fmla="*/ 835572 w 1119352"/>
              <a:gd name="connsiteY22" fmla="*/ 772510 h 1671145"/>
              <a:gd name="connsiteX23" fmla="*/ 804041 w 1119352"/>
              <a:gd name="connsiteY23" fmla="*/ 536028 h 1671145"/>
              <a:gd name="connsiteX24" fmla="*/ 788276 w 1119352"/>
              <a:gd name="connsiteY24" fmla="*/ 457200 h 1671145"/>
              <a:gd name="connsiteX25" fmla="*/ 772510 w 1119352"/>
              <a:gd name="connsiteY25" fmla="*/ 331076 h 1671145"/>
              <a:gd name="connsiteX26" fmla="*/ 677917 w 1119352"/>
              <a:gd name="connsiteY26" fmla="*/ 252248 h 1671145"/>
              <a:gd name="connsiteX27" fmla="*/ 614855 w 1119352"/>
              <a:gd name="connsiteY27" fmla="*/ 110359 h 1671145"/>
              <a:gd name="connsiteX28" fmla="*/ 567559 w 1119352"/>
              <a:gd name="connsiteY28" fmla="*/ 78828 h 1671145"/>
              <a:gd name="connsiteX29" fmla="*/ 536028 w 1119352"/>
              <a:gd name="connsiteY29" fmla="*/ 31531 h 1671145"/>
              <a:gd name="connsiteX30" fmla="*/ 441434 w 1119352"/>
              <a:gd name="connsiteY30" fmla="*/ 0 h 1671145"/>
              <a:gd name="connsiteX31" fmla="*/ 252248 w 1119352"/>
              <a:gd name="connsiteY31" fmla="*/ 15766 h 1671145"/>
              <a:gd name="connsiteX32" fmla="*/ 204952 w 1119352"/>
              <a:gd name="connsiteY32" fmla="*/ 31531 h 1671145"/>
              <a:gd name="connsiteX33" fmla="*/ 63062 w 1119352"/>
              <a:gd name="connsiteY33" fmla="*/ 47297 h 1671145"/>
              <a:gd name="connsiteX34" fmla="*/ 76200 w 1119352"/>
              <a:gd name="connsiteY34" fmla="*/ 102476 h 1671145"/>
              <a:gd name="connsiteX35" fmla="*/ 76199 w 1119352"/>
              <a:gd name="connsiteY35"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25669 w 1119352"/>
              <a:gd name="connsiteY3" fmla="*/ 1198179 h 1671145"/>
              <a:gd name="connsiteX4" fmla="*/ 457200 w 1119352"/>
              <a:gd name="connsiteY4" fmla="*/ 1292773 h 1671145"/>
              <a:gd name="connsiteX5" fmla="*/ 472966 w 1119352"/>
              <a:gd name="connsiteY5" fmla="*/ 1340069 h 1671145"/>
              <a:gd name="connsiteX6" fmla="*/ 520262 w 1119352"/>
              <a:gd name="connsiteY6" fmla="*/ 1592317 h 1671145"/>
              <a:gd name="connsiteX7" fmla="*/ 567559 w 1119352"/>
              <a:gd name="connsiteY7" fmla="*/ 1623848 h 1671145"/>
              <a:gd name="connsiteX8" fmla="*/ 614855 w 1119352"/>
              <a:gd name="connsiteY8" fmla="*/ 1639614 h 1671145"/>
              <a:gd name="connsiteX9" fmla="*/ 898634 w 1119352"/>
              <a:gd name="connsiteY9" fmla="*/ 1671145 h 1671145"/>
              <a:gd name="connsiteX10" fmla="*/ 1008993 w 1119352"/>
              <a:gd name="connsiteY10" fmla="*/ 1655379 h 1671145"/>
              <a:gd name="connsiteX11" fmla="*/ 1087821 w 1119352"/>
              <a:gd name="connsiteY11" fmla="*/ 1639614 h 1671145"/>
              <a:gd name="connsiteX12" fmla="*/ 1103586 w 1119352"/>
              <a:gd name="connsiteY12" fmla="*/ 1576552 h 1671145"/>
              <a:gd name="connsiteX13" fmla="*/ 1119352 w 1119352"/>
              <a:gd name="connsiteY13" fmla="*/ 1529255 h 1671145"/>
              <a:gd name="connsiteX14" fmla="*/ 1072055 w 1119352"/>
              <a:gd name="connsiteY14" fmla="*/ 1324304 h 1671145"/>
              <a:gd name="connsiteX15" fmla="*/ 1040524 w 1119352"/>
              <a:gd name="connsiteY15" fmla="*/ 1277007 h 1671145"/>
              <a:gd name="connsiteX16" fmla="*/ 1008993 w 1119352"/>
              <a:gd name="connsiteY16" fmla="*/ 1166648 h 1671145"/>
              <a:gd name="connsiteX17" fmla="*/ 977462 w 1119352"/>
              <a:gd name="connsiteY17" fmla="*/ 1072055 h 1671145"/>
              <a:gd name="connsiteX18" fmla="*/ 945931 w 1119352"/>
              <a:gd name="connsiteY18" fmla="*/ 1024759 h 1671145"/>
              <a:gd name="connsiteX19" fmla="*/ 914400 w 1119352"/>
              <a:gd name="connsiteY19" fmla="*/ 930166 h 1671145"/>
              <a:gd name="connsiteX20" fmla="*/ 898634 w 1119352"/>
              <a:gd name="connsiteY20" fmla="*/ 867104 h 1671145"/>
              <a:gd name="connsiteX21" fmla="*/ 835572 w 1119352"/>
              <a:gd name="connsiteY21" fmla="*/ 772510 h 1671145"/>
              <a:gd name="connsiteX22" fmla="*/ 804041 w 1119352"/>
              <a:gd name="connsiteY22" fmla="*/ 536028 h 1671145"/>
              <a:gd name="connsiteX23" fmla="*/ 788276 w 1119352"/>
              <a:gd name="connsiteY23" fmla="*/ 457200 h 1671145"/>
              <a:gd name="connsiteX24" fmla="*/ 772510 w 1119352"/>
              <a:gd name="connsiteY24" fmla="*/ 331076 h 1671145"/>
              <a:gd name="connsiteX25" fmla="*/ 677917 w 1119352"/>
              <a:gd name="connsiteY25" fmla="*/ 252248 h 1671145"/>
              <a:gd name="connsiteX26" fmla="*/ 614855 w 1119352"/>
              <a:gd name="connsiteY26" fmla="*/ 110359 h 1671145"/>
              <a:gd name="connsiteX27" fmla="*/ 567559 w 1119352"/>
              <a:gd name="connsiteY27" fmla="*/ 78828 h 1671145"/>
              <a:gd name="connsiteX28" fmla="*/ 536028 w 1119352"/>
              <a:gd name="connsiteY28" fmla="*/ 31531 h 1671145"/>
              <a:gd name="connsiteX29" fmla="*/ 441434 w 1119352"/>
              <a:gd name="connsiteY29" fmla="*/ 0 h 1671145"/>
              <a:gd name="connsiteX30" fmla="*/ 252248 w 1119352"/>
              <a:gd name="connsiteY30" fmla="*/ 15766 h 1671145"/>
              <a:gd name="connsiteX31" fmla="*/ 204952 w 1119352"/>
              <a:gd name="connsiteY31" fmla="*/ 31531 h 1671145"/>
              <a:gd name="connsiteX32" fmla="*/ 63062 w 1119352"/>
              <a:gd name="connsiteY32" fmla="*/ 47297 h 1671145"/>
              <a:gd name="connsiteX33" fmla="*/ 76200 w 1119352"/>
              <a:gd name="connsiteY33" fmla="*/ 102476 h 1671145"/>
              <a:gd name="connsiteX34" fmla="*/ 76199 w 1119352"/>
              <a:gd name="connsiteY34"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472966 w 1119352"/>
              <a:gd name="connsiteY4" fmla="*/ 1340069 h 1671145"/>
              <a:gd name="connsiteX5" fmla="*/ 520262 w 1119352"/>
              <a:gd name="connsiteY5" fmla="*/ 1592317 h 1671145"/>
              <a:gd name="connsiteX6" fmla="*/ 567559 w 1119352"/>
              <a:gd name="connsiteY6" fmla="*/ 1623848 h 1671145"/>
              <a:gd name="connsiteX7" fmla="*/ 614855 w 1119352"/>
              <a:gd name="connsiteY7" fmla="*/ 1639614 h 1671145"/>
              <a:gd name="connsiteX8" fmla="*/ 898634 w 1119352"/>
              <a:gd name="connsiteY8" fmla="*/ 1671145 h 1671145"/>
              <a:gd name="connsiteX9" fmla="*/ 1008993 w 1119352"/>
              <a:gd name="connsiteY9" fmla="*/ 1655379 h 1671145"/>
              <a:gd name="connsiteX10" fmla="*/ 1087821 w 1119352"/>
              <a:gd name="connsiteY10" fmla="*/ 1639614 h 1671145"/>
              <a:gd name="connsiteX11" fmla="*/ 1103586 w 1119352"/>
              <a:gd name="connsiteY11" fmla="*/ 1576552 h 1671145"/>
              <a:gd name="connsiteX12" fmla="*/ 1119352 w 1119352"/>
              <a:gd name="connsiteY12" fmla="*/ 1529255 h 1671145"/>
              <a:gd name="connsiteX13" fmla="*/ 1072055 w 1119352"/>
              <a:gd name="connsiteY13" fmla="*/ 1324304 h 1671145"/>
              <a:gd name="connsiteX14" fmla="*/ 1040524 w 1119352"/>
              <a:gd name="connsiteY14" fmla="*/ 1277007 h 1671145"/>
              <a:gd name="connsiteX15" fmla="*/ 1008993 w 1119352"/>
              <a:gd name="connsiteY15" fmla="*/ 1166648 h 1671145"/>
              <a:gd name="connsiteX16" fmla="*/ 977462 w 1119352"/>
              <a:gd name="connsiteY16" fmla="*/ 1072055 h 1671145"/>
              <a:gd name="connsiteX17" fmla="*/ 945931 w 1119352"/>
              <a:gd name="connsiteY17" fmla="*/ 1024759 h 1671145"/>
              <a:gd name="connsiteX18" fmla="*/ 914400 w 1119352"/>
              <a:gd name="connsiteY18" fmla="*/ 930166 h 1671145"/>
              <a:gd name="connsiteX19" fmla="*/ 898634 w 1119352"/>
              <a:gd name="connsiteY19" fmla="*/ 867104 h 1671145"/>
              <a:gd name="connsiteX20" fmla="*/ 835572 w 1119352"/>
              <a:gd name="connsiteY20" fmla="*/ 772510 h 1671145"/>
              <a:gd name="connsiteX21" fmla="*/ 804041 w 1119352"/>
              <a:gd name="connsiteY21" fmla="*/ 536028 h 1671145"/>
              <a:gd name="connsiteX22" fmla="*/ 788276 w 1119352"/>
              <a:gd name="connsiteY22" fmla="*/ 457200 h 1671145"/>
              <a:gd name="connsiteX23" fmla="*/ 772510 w 1119352"/>
              <a:gd name="connsiteY23" fmla="*/ 331076 h 1671145"/>
              <a:gd name="connsiteX24" fmla="*/ 677917 w 1119352"/>
              <a:gd name="connsiteY24" fmla="*/ 252248 h 1671145"/>
              <a:gd name="connsiteX25" fmla="*/ 614855 w 1119352"/>
              <a:gd name="connsiteY25" fmla="*/ 110359 h 1671145"/>
              <a:gd name="connsiteX26" fmla="*/ 567559 w 1119352"/>
              <a:gd name="connsiteY26" fmla="*/ 78828 h 1671145"/>
              <a:gd name="connsiteX27" fmla="*/ 536028 w 1119352"/>
              <a:gd name="connsiteY27" fmla="*/ 31531 h 1671145"/>
              <a:gd name="connsiteX28" fmla="*/ 441434 w 1119352"/>
              <a:gd name="connsiteY28" fmla="*/ 0 h 1671145"/>
              <a:gd name="connsiteX29" fmla="*/ 252248 w 1119352"/>
              <a:gd name="connsiteY29" fmla="*/ 15766 h 1671145"/>
              <a:gd name="connsiteX30" fmla="*/ 204952 w 1119352"/>
              <a:gd name="connsiteY30" fmla="*/ 31531 h 1671145"/>
              <a:gd name="connsiteX31" fmla="*/ 63062 w 1119352"/>
              <a:gd name="connsiteY31" fmla="*/ 47297 h 1671145"/>
              <a:gd name="connsiteX32" fmla="*/ 76200 w 1119352"/>
              <a:gd name="connsiteY32" fmla="*/ 102476 h 1671145"/>
              <a:gd name="connsiteX33" fmla="*/ 76199 w 1119352"/>
              <a:gd name="connsiteY33"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567559 w 1119352"/>
              <a:gd name="connsiteY5" fmla="*/ 1623848 h 1671145"/>
              <a:gd name="connsiteX6" fmla="*/ 614855 w 1119352"/>
              <a:gd name="connsiteY6" fmla="*/ 1639614 h 1671145"/>
              <a:gd name="connsiteX7" fmla="*/ 898634 w 1119352"/>
              <a:gd name="connsiteY7" fmla="*/ 1671145 h 1671145"/>
              <a:gd name="connsiteX8" fmla="*/ 1008993 w 1119352"/>
              <a:gd name="connsiteY8" fmla="*/ 1655379 h 1671145"/>
              <a:gd name="connsiteX9" fmla="*/ 1087821 w 1119352"/>
              <a:gd name="connsiteY9" fmla="*/ 1639614 h 1671145"/>
              <a:gd name="connsiteX10" fmla="*/ 1103586 w 1119352"/>
              <a:gd name="connsiteY10" fmla="*/ 1576552 h 1671145"/>
              <a:gd name="connsiteX11" fmla="*/ 1119352 w 1119352"/>
              <a:gd name="connsiteY11" fmla="*/ 1529255 h 1671145"/>
              <a:gd name="connsiteX12" fmla="*/ 1072055 w 1119352"/>
              <a:gd name="connsiteY12" fmla="*/ 1324304 h 1671145"/>
              <a:gd name="connsiteX13" fmla="*/ 1040524 w 1119352"/>
              <a:gd name="connsiteY13" fmla="*/ 1277007 h 1671145"/>
              <a:gd name="connsiteX14" fmla="*/ 1008993 w 1119352"/>
              <a:gd name="connsiteY14" fmla="*/ 1166648 h 1671145"/>
              <a:gd name="connsiteX15" fmla="*/ 977462 w 1119352"/>
              <a:gd name="connsiteY15" fmla="*/ 1072055 h 1671145"/>
              <a:gd name="connsiteX16" fmla="*/ 945931 w 1119352"/>
              <a:gd name="connsiteY16" fmla="*/ 1024759 h 1671145"/>
              <a:gd name="connsiteX17" fmla="*/ 914400 w 1119352"/>
              <a:gd name="connsiteY17" fmla="*/ 930166 h 1671145"/>
              <a:gd name="connsiteX18" fmla="*/ 898634 w 1119352"/>
              <a:gd name="connsiteY18" fmla="*/ 867104 h 1671145"/>
              <a:gd name="connsiteX19" fmla="*/ 835572 w 1119352"/>
              <a:gd name="connsiteY19" fmla="*/ 772510 h 1671145"/>
              <a:gd name="connsiteX20" fmla="*/ 804041 w 1119352"/>
              <a:gd name="connsiteY20" fmla="*/ 536028 h 1671145"/>
              <a:gd name="connsiteX21" fmla="*/ 788276 w 1119352"/>
              <a:gd name="connsiteY21" fmla="*/ 457200 h 1671145"/>
              <a:gd name="connsiteX22" fmla="*/ 772510 w 1119352"/>
              <a:gd name="connsiteY22" fmla="*/ 331076 h 1671145"/>
              <a:gd name="connsiteX23" fmla="*/ 677917 w 1119352"/>
              <a:gd name="connsiteY23" fmla="*/ 252248 h 1671145"/>
              <a:gd name="connsiteX24" fmla="*/ 614855 w 1119352"/>
              <a:gd name="connsiteY24" fmla="*/ 110359 h 1671145"/>
              <a:gd name="connsiteX25" fmla="*/ 567559 w 1119352"/>
              <a:gd name="connsiteY25" fmla="*/ 78828 h 1671145"/>
              <a:gd name="connsiteX26" fmla="*/ 536028 w 1119352"/>
              <a:gd name="connsiteY26" fmla="*/ 31531 h 1671145"/>
              <a:gd name="connsiteX27" fmla="*/ 441434 w 1119352"/>
              <a:gd name="connsiteY27" fmla="*/ 0 h 1671145"/>
              <a:gd name="connsiteX28" fmla="*/ 252248 w 1119352"/>
              <a:gd name="connsiteY28" fmla="*/ 15766 h 1671145"/>
              <a:gd name="connsiteX29" fmla="*/ 204952 w 1119352"/>
              <a:gd name="connsiteY29" fmla="*/ 31531 h 1671145"/>
              <a:gd name="connsiteX30" fmla="*/ 63062 w 1119352"/>
              <a:gd name="connsiteY30" fmla="*/ 47297 h 1671145"/>
              <a:gd name="connsiteX31" fmla="*/ 76200 w 1119352"/>
              <a:gd name="connsiteY31" fmla="*/ 102476 h 1671145"/>
              <a:gd name="connsiteX32" fmla="*/ 76199 w 1119352"/>
              <a:gd name="connsiteY32"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567559 w 1119352"/>
              <a:gd name="connsiteY5" fmla="*/ 1623848 h 1671145"/>
              <a:gd name="connsiteX6" fmla="*/ 898634 w 1119352"/>
              <a:gd name="connsiteY6" fmla="*/ 1671145 h 1671145"/>
              <a:gd name="connsiteX7" fmla="*/ 1008993 w 1119352"/>
              <a:gd name="connsiteY7" fmla="*/ 1655379 h 1671145"/>
              <a:gd name="connsiteX8" fmla="*/ 1087821 w 1119352"/>
              <a:gd name="connsiteY8" fmla="*/ 1639614 h 1671145"/>
              <a:gd name="connsiteX9" fmla="*/ 1103586 w 1119352"/>
              <a:gd name="connsiteY9" fmla="*/ 1576552 h 1671145"/>
              <a:gd name="connsiteX10" fmla="*/ 1119352 w 1119352"/>
              <a:gd name="connsiteY10" fmla="*/ 1529255 h 1671145"/>
              <a:gd name="connsiteX11" fmla="*/ 1072055 w 1119352"/>
              <a:gd name="connsiteY11" fmla="*/ 1324304 h 1671145"/>
              <a:gd name="connsiteX12" fmla="*/ 1040524 w 1119352"/>
              <a:gd name="connsiteY12" fmla="*/ 1277007 h 1671145"/>
              <a:gd name="connsiteX13" fmla="*/ 1008993 w 1119352"/>
              <a:gd name="connsiteY13" fmla="*/ 1166648 h 1671145"/>
              <a:gd name="connsiteX14" fmla="*/ 977462 w 1119352"/>
              <a:gd name="connsiteY14" fmla="*/ 1072055 h 1671145"/>
              <a:gd name="connsiteX15" fmla="*/ 945931 w 1119352"/>
              <a:gd name="connsiteY15" fmla="*/ 1024759 h 1671145"/>
              <a:gd name="connsiteX16" fmla="*/ 914400 w 1119352"/>
              <a:gd name="connsiteY16" fmla="*/ 930166 h 1671145"/>
              <a:gd name="connsiteX17" fmla="*/ 898634 w 1119352"/>
              <a:gd name="connsiteY17" fmla="*/ 867104 h 1671145"/>
              <a:gd name="connsiteX18" fmla="*/ 835572 w 1119352"/>
              <a:gd name="connsiteY18" fmla="*/ 772510 h 1671145"/>
              <a:gd name="connsiteX19" fmla="*/ 804041 w 1119352"/>
              <a:gd name="connsiteY19" fmla="*/ 536028 h 1671145"/>
              <a:gd name="connsiteX20" fmla="*/ 788276 w 1119352"/>
              <a:gd name="connsiteY20" fmla="*/ 457200 h 1671145"/>
              <a:gd name="connsiteX21" fmla="*/ 772510 w 1119352"/>
              <a:gd name="connsiteY21" fmla="*/ 331076 h 1671145"/>
              <a:gd name="connsiteX22" fmla="*/ 677917 w 1119352"/>
              <a:gd name="connsiteY22" fmla="*/ 252248 h 1671145"/>
              <a:gd name="connsiteX23" fmla="*/ 614855 w 1119352"/>
              <a:gd name="connsiteY23" fmla="*/ 110359 h 1671145"/>
              <a:gd name="connsiteX24" fmla="*/ 567559 w 1119352"/>
              <a:gd name="connsiteY24" fmla="*/ 78828 h 1671145"/>
              <a:gd name="connsiteX25" fmla="*/ 536028 w 1119352"/>
              <a:gd name="connsiteY25" fmla="*/ 31531 h 1671145"/>
              <a:gd name="connsiteX26" fmla="*/ 441434 w 1119352"/>
              <a:gd name="connsiteY26" fmla="*/ 0 h 1671145"/>
              <a:gd name="connsiteX27" fmla="*/ 252248 w 1119352"/>
              <a:gd name="connsiteY27" fmla="*/ 15766 h 1671145"/>
              <a:gd name="connsiteX28" fmla="*/ 204952 w 1119352"/>
              <a:gd name="connsiteY28" fmla="*/ 31531 h 1671145"/>
              <a:gd name="connsiteX29" fmla="*/ 63062 w 1119352"/>
              <a:gd name="connsiteY29" fmla="*/ 47297 h 1671145"/>
              <a:gd name="connsiteX30" fmla="*/ 76200 w 1119352"/>
              <a:gd name="connsiteY30" fmla="*/ 102476 h 1671145"/>
              <a:gd name="connsiteX31" fmla="*/ 76199 w 1119352"/>
              <a:gd name="connsiteY31"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898634 w 1119352"/>
              <a:gd name="connsiteY5" fmla="*/ 1671145 h 1671145"/>
              <a:gd name="connsiteX6" fmla="*/ 1008993 w 1119352"/>
              <a:gd name="connsiteY6" fmla="*/ 1655379 h 1671145"/>
              <a:gd name="connsiteX7" fmla="*/ 1087821 w 1119352"/>
              <a:gd name="connsiteY7" fmla="*/ 1639614 h 1671145"/>
              <a:gd name="connsiteX8" fmla="*/ 1103586 w 1119352"/>
              <a:gd name="connsiteY8" fmla="*/ 1576552 h 1671145"/>
              <a:gd name="connsiteX9" fmla="*/ 1119352 w 1119352"/>
              <a:gd name="connsiteY9" fmla="*/ 1529255 h 1671145"/>
              <a:gd name="connsiteX10" fmla="*/ 1072055 w 1119352"/>
              <a:gd name="connsiteY10" fmla="*/ 1324304 h 1671145"/>
              <a:gd name="connsiteX11" fmla="*/ 1040524 w 1119352"/>
              <a:gd name="connsiteY11" fmla="*/ 1277007 h 1671145"/>
              <a:gd name="connsiteX12" fmla="*/ 1008993 w 1119352"/>
              <a:gd name="connsiteY12" fmla="*/ 1166648 h 1671145"/>
              <a:gd name="connsiteX13" fmla="*/ 977462 w 1119352"/>
              <a:gd name="connsiteY13" fmla="*/ 1072055 h 1671145"/>
              <a:gd name="connsiteX14" fmla="*/ 945931 w 1119352"/>
              <a:gd name="connsiteY14" fmla="*/ 1024759 h 1671145"/>
              <a:gd name="connsiteX15" fmla="*/ 914400 w 1119352"/>
              <a:gd name="connsiteY15" fmla="*/ 930166 h 1671145"/>
              <a:gd name="connsiteX16" fmla="*/ 898634 w 1119352"/>
              <a:gd name="connsiteY16" fmla="*/ 867104 h 1671145"/>
              <a:gd name="connsiteX17" fmla="*/ 835572 w 1119352"/>
              <a:gd name="connsiteY17" fmla="*/ 772510 h 1671145"/>
              <a:gd name="connsiteX18" fmla="*/ 804041 w 1119352"/>
              <a:gd name="connsiteY18" fmla="*/ 536028 h 1671145"/>
              <a:gd name="connsiteX19" fmla="*/ 788276 w 1119352"/>
              <a:gd name="connsiteY19" fmla="*/ 457200 h 1671145"/>
              <a:gd name="connsiteX20" fmla="*/ 772510 w 1119352"/>
              <a:gd name="connsiteY20" fmla="*/ 331076 h 1671145"/>
              <a:gd name="connsiteX21" fmla="*/ 677917 w 1119352"/>
              <a:gd name="connsiteY21" fmla="*/ 252248 h 1671145"/>
              <a:gd name="connsiteX22" fmla="*/ 614855 w 1119352"/>
              <a:gd name="connsiteY22" fmla="*/ 110359 h 1671145"/>
              <a:gd name="connsiteX23" fmla="*/ 567559 w 1119352"/>
              <a:gd name="connsiteY23" fmla="*/ 78828 h 1671145"/>
              <a:gd name="connsiteX24" fmla="*/ 536028 w 1119352"/>
              <a:gd name="connsiteY24" fmla="*/ 31531 h 1671145"/>
              <a:gd name="connsiteX25" fmla="*/ 441434 w 1119352"/>
              <a:gd name="connsiteY25" fmla="*/ 0 h 1671145"/>
              <a:gd name="connsiteX26" fmla="*/ 252248 w 1119352"/>
              <a:gd name="connsiteY26" fmla="*/ 15766 h 1671145"/>
              <a:gd name="connsiteX27" fmla="*/ 204952 w 1119352"/>
              <a:gd name="connsiteY27" fmla="*/ 31531 h 1671145"/>
              <a:gd name="connsiteX28" fmla="*/ 63062 w 1119352"/>
              <a:gd name="connsiteY28" fmla="*/ 47297 h 1671145"/>
              <a:gd name="connsiteX29" fmla="*/ 76200 w 1119352"/>
              <a:gd name="connsiteY29" fmla="*/ 102476 h 1671145"/>
              <a:gd name="connsiteX30" fmla="*/ 76199 w 1119352"/>
              <a:gd name="connsiteY30" fmla="*/ 457200 h 1671145"/>
              <a:gd name="connsiteX0" fmla="*/ 0 w 1119352"/>
              <a:gd name="connsiteY0" fmla="*/ 635876 h 1739462"/>
              <a:gd name="connsiteX1" fmla="*/ 228600 w 1119352"/>
              <a:gd name="connsiteY1" fmla="*/ 1016876 h 1739462"/>
              <a:gd name="connsiteX2" fmla="*/ 315310 w 1119352"/>
              <a:gd name="connsiteY2" fmla="*/ 1119352 h 1739462"/>
              <a:gd name="connsiteX3" fmla="*/ 457200 w 1119352"/>
              <a:gd name="connsiteY3" fmla="*/ 1292773 h 1739462"/>
              <a:gd name="connsiteX4" fmla="*/ 609598 w 1119352"/>
              <a:gd name="connsiteY4" fmla="*/ 1676400 h 1739462"/>
              <a:gd name="connsiteX5" fmla="*/ 898634 w 1119352"/>
              <a:gd name="connsiteY5" fmla="*/ 1671145 h 1739462"/>
              <a:gd name="connsiteX6" fmla="*/ 1008993 w 1119352"/>
              <a:gd name="connsiteY6" fmla="*/ 1655379 h 1739462"/>
              <a:gd name="connsiteX7" fmla="*/ 1087821 w 1119352"/>
              <a:gd name="connsiteY7" fmla="*/ 1639614 h 1739462"/>
              <a:gd name="connsiteX8" fmla="*/ 1103586 w 1119352"/>
              <a:gd name="connsiteY8" fmla="*/ 1576552 h 1739462"/>
              <a:gd name="connsiteX9" fmla="*/ 1119352 w 1119352"/>
              <a:gd name="connsiteY9" fmla="*/ 1529255 h 1739462"/>
              <a:gd name="connsiteX10" fmla="*/ 1072055 w 1119352"/>
              <a:gd name="connsiteY10" fmla="*/ 1324304 h 1739462"/>
              <a:gd name="connsiteX11" fmla="*/ 1040524 w 1119352"/>
              <a:gd name="connsiteY11" fmla="*/ 1277007 h 1739462"/>
              <a:gd name="connsiteX12" fmla="*/ 1008993 w 1119352"/>
              <a:gd name="connsiteY12" fmla="*/ 1166648 h 1739462"/>
              <a:gd name="connsiteX13" fmla="*/ 977462 w 1119352"/>
              <a:gd name="connsiteY13" fmla="*/ 1072055 h 1739462"/>
              <a:gd name="connsiteX14" fmla="*/ 945931 w 1119352"/>
              <a:gd name="connsiteY14" fmla="*/ 1024759 h 1739462"/>
              <a:gd name="connsiteX15" fmla="*/ 914400 w 1119352"/>
              <a:gd name="connsiteY15" fmla="*/ 930166 h 1739462"/>
              <a:gd name="connsiteX16" fmla="*/ 898634 w 1119352"/>
              <a:gd name="connsiteY16" fmla="*/ 867104 h 1739462"/>
              <a:gd name="connsiteX17" fmla="*/ 835572 w 1119352"/>
              <a:gd name="connsiteY17" fmla="*/ 772510 h 1739462"/>
              <a:gd name="connsiteX18" fmla="*/ 804041 w 1119352"/>
              <a:gd name="connsiteY18" fmla="*/ 536028 h 1739462"/>
              <a:gd name="connsiteX19" fmla="*/ 788276 w 1119352"/>
              <a:gd name="connsiteY19" fmla="*/ 457200 h 1739462"/>
              <a:gd name="connsiteX20" fmla="*/ 772510 w 1119352"/>
              <a:gd name="connsiteY20" fmla="*/ 331076 h 1739462"/>
              <a:gd name="connsiteX21" fmla="*/ 677917 w 1119352"/>
              <a:gd name="connsiteY21" fmla="*/ 252248 h 1739462"/>
              <a:gd name="connsiteX22" fmla="*/ 614855 w 1119352"/>
              <a:gd name="connsiteY22" fmla="*/ 110359 h 1739462"/>
              <a:gd name="connsiteX23" fmla="*/ 567559 w 1119352"/>
              <a:gd name="connsiteY23" fmla="*/ 78828 h 1739462"/>
              <a:gd name="connsiteX24" fmla="*/ 536028 w 1119352"/>
              <a:gd name="connsiteY24" fmla="*/ 31531 h 1739462"/>
              <a:gd name="connsiteX25" fmla="*/ 441434 w 1119352"/>
              <a:gd name="connsiteY25" fmla="*/ 0 h 1739462"/>
              <a:gd name="connsiteX26" fmla="*/ 252248 w 1119352"/>
              <a:gd name="connsiteY26" fmla="*/ 15766 h 1739462"/>
              <a:gd name="connsiteX27" fmla="*/ 204952 w 1119352"/>
              <a:gd name="connsiteY27" fmla="*/ 31531 h 1739462"/>
              <a:gd name="connsiteX28" fmla="*/ 63062 w 1119352"/>
              <a:gd name="connsiteY28" fmla="*/ 47297 h 1739462"/>
              <a:gd name="connsiteX29" fmla="*/ 76200 w 1119352"/>
              <a:gd name="connsiteY29" fmla="*/ 102476 h 1739462"/>
              <a:gd name="connsiteX30" fmla="*/ 76199 w 1119352"/>
              <a:gd name="connsiteY30" fmla="*/ 457200 h 1739462"/>
              <a:gd name="connsiteX0" fmla="*/ 0 w 1119352"/>
              <a:gd name="connsiteY0" fmla="*/ 635876 h 1739462"/>
              <a:gd name="connsiteX1" fmla="*/ 76198 w 1119352"/>
              <a:gd name="connsiteY1" fmla="*/ 685799 h 1739462"/>
              <a:gd name="connsiteX2" fmla="*/ 228600 w 1119352"/>
              <a:gd name="connsiteY2" fmla="*/ 1016876 h 1739462"/>
              <a:gd name="connsiteX3" fmla="*/ 315310 w 1119352"/>
              <a:gd name="connsiteY3" fmla="*/ 1119352 h 1739462"/>
              <a:gd name="connsiteX4" fmla="*/ 457200 w 1119352"/>
              <a:gd name="connsiteY4" fmla="*/ 1292773 h 1739462"/>
              <a:gd name="connsiteX5" fmla="*/ 609598 w 1119352"/>
              <a:gd name="connsiteY5" fmla="*/ 1676400 h 1739462"/>
              <a:gd name="connsiteX6" fmla="*/ 898634 w 1119352"/>
              <a:gd name="connsiteY6" fmla="*/ 1671145 h 1739462"/>
              <a:gd name="connsiteX7" fmla="*/ 1008993 w 1119352"/>
              <a:gd name="connsiteY7" fmla="*/ 1655379 h 1739462"/>
              <a:gd name="connsiteX8" fmla="*/ 1087821 w 1119352"/>
              <a:gd name="connsiteY8" fmla="*/ 1639614 h 1739462"/>
              <a:gd name="connsiteX9" fmla="*/ 1103586 w 1119352"/>
              <a:gd name="connsiteY9" fmla="*/ 1576552 h 1739462"/>
              <a:gd name="connsiteX10" fmla="*/ 1119352 w 1119352"/>
              <a:gd name="connsiteY10" fmla="*/ 1529255 h 1739462"/>
              <a:gd name="connsiteX11" fmla="*/ 1072055 w 1119352"/>
              <a:gd name="connsiteY11" fmla="*/ 1324304 h 1739462"/>
              <a:gd name="connsiteX12" fmla="*/ 1040524 w 1119352"/>
              <a:gd name="connsiteY12" fmla="*/ 1277007 h 1739462"/>
              <a:gd name="connsiteX13" fmla="*/ 1008993 w 1119352"/>
              <a:gd name="connsiteY13" fmla="*/ 1166648 h 1739462"/>
              <a:gd name="connsiteX14" fmla="*/ 977462 w 1119352"/>
              <a:gd name="connsiteY14" fmla="*/ 1072055 h 1739462"/>
              <a:gd name="connsiteX15" fmla="*/ 945931 w 1119352"/>
              <a:gd name="connsiteY15" fmla="*/ 1024759 h 1739462"/>
              <a:gd name="connsiteX16" fmla="*/ 914400 w 1119352"/>
              <a:gd name="connsiteY16" fmla="*/ 930166 h 1739462"/>
              <a:gd name="connsiteX17" fmla="*/ 898634 w 1119352"/>
              <a:gd name="connsiteY17" fmla="*/ 867104 h 1739462"/>
              <a:gd name="connsiteX18" fmla="*/ 835572 w 1119352"/>
              <a:gd name="connsiteY18" fmla="*/ 772510 h 1739462"/>
              <a:gd name="connsiteX19" fmla="*/ 804041 w 1119352"/>
              <a:gd name="connsiteY19" fmla="*/ 536028 h 1739462"/>
              <a:gd name="connsiteX20" fmla="*/ 788276 w 1119352"/>
              <a:gd name="connsiteY20" fmla="*/ 457200 h 1739462"/>
              <a:gd name="connsiteX21" fmla="*/ 772510 w 1119352"/>
              <a:gd name="connsiteY21" fmla="*/ 331076 h 1739462"/>
              <a:gd name="connsiteX22" fmla="*/ 677917 w 1119352"/>
              <a:gd name="connsiteY22" fmla="*/ 252248 h 1739462"/>
              <a:gd name="connsiteX23" fmla="*/ 614855 w 1119352"/>
              <a:gd name="connsiteY23" fmla="*/ 110359 h 1739462"/>
              <a:gd name="connsiteX24" fmla="*/ 567559 w 1119352"/>
              <a:gd name="connsiteY24" fmla="*/ 78828 h 1739462"/>
              <a:gd name="connsiteX25" fmla="*/ 536028 w 1119352"/>
              <a:gd name="connsiteY25" fmla="*/ 31531 h 1739462"/>
              <a:gd name="connsiteX26" fmla="*/ 441434 w 1119352"/>
              <a:gd name="connsiteY26" fmla="*/ 0 h 1739462"/>
              <a:gd name="connsiteX27" fmla="*/ 252248 w 1119352"/>
              <a:gd name="connsiteY27" fmla="*/ 15766 h 1739462"/>
              <a:gd name="connsiteX28" fmla="*/ 204952 w 1119352"/>
              <a:gd name="connsiteY28" fmla="*/ 31531 h 1739462"/>
              <a:gd name="connsiteX29" fmla="*/ 63062 w 1119352"/>
              <a:gd name="connsiteY29" fmla="*/ 47297 h 1739462"/>
              <a:gd name="connsiteX30" fmla="*/ 76200 w 1119352"/>
              <a:gd name="connsiteY30" fmla="*/ 102476 h 1739462"/>
              <a:gd name="connsiteX31" fmla="*/ 76199 w 1119352"/>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1008993 w 1108151"/>
              <a:gd name="connsiteY7" fmla="*/ 1655379 h 1739462"/>
              <a:gd name="connsiteX8" fmla="*/ 1087821 w 1108151"/>
              <a:gd name="connsiteY8" fmla="*/ 1639614 h 1739462"/>
              <a:gd name="connsiteX9" fmla="*/ 1103586 w 1108151"/>
              <a:gd name="connsiteY9" fmla="*/ 1576552 h 1739462"/>
              <a:gd name="connsiteX10" fmla="*/ 914398 w 1108151"/>
              <a:gd name="connsiteY10" fmla="*/ 1447799 h 1739462"/>
              <a:gd name="connsiteX11" fmla="*/ 1072055 w 1108151"/>
              <a:gd name="connsiteY11" fmla="*/ 1324304 h 1739462"/>
              <a:gd name="connsiteX12" fmla="*/ 1040524 w 1108151"/>
              <a:gd name="connsiteY12" fmla="*/ 1277007 h 1739462"/>
              <a:gd name="connsiteX13" fmla="*/ 1008993 w 1108151"/>
              <a:gd name="connsiteY13" fmla="*/ 1166648 h 1739462"/>
              <a:gd name="connsiteX14" fmla="*/ 977462 w 1108151"/>
              <a:gd name="connsiteY14" fmla="*/ 1072055 h 1739462"/>
              <a:gd name="connsiteX15" fmla="*/ 945931 w 1108151"/>
              <a:gd name="connsiteY15" fmla="*/ 1024759 h 1739462"/>
              <a:gd name="connsiteX16" fmla="*/ 914400 w 1108151"/>
              <a:gd name="connsiteY16" fmla="*/ 930166 h 1739462"/>
              <a:gd name="connsiteX17" fmla="*/ 898634 w 1108151"/>
              <a:gd name="connsiteY17" fmla="*/ 867104 h 1739462"/>
              <a:gd name="connsiteX18" fmla="*/ 835572 w 1108151"/>
              <a:gd name="connsiteY18" fmla="*/ 772510 h 1739462"/>
              <a:gd name="connsiteX19" fmla="*/ 804041 w 1108151"/>
              <a:gd name="connsiteY19" fmla="*/ 536028 h 1739462"/>
              <a:gd name="connsiteX20" fmla="*/ 788276 w 1108151"/>
              <a:gd name="connsiteY20" fmla="*/ 457200 h 1739462"/>
              <a:gd name="connsiteX21" fmla="*/ 772510 w 1108151"/>
              <a:gd name="connsiteY21" fmla="*/ 331076 h 1739462"/>
              <a:gd name="connsiteX22" fmla="*/ 677917 w 1108151"/>
              <a:gd name="connsiteY22" fmla="*/ 252248 h 1739462"/>
              <a:gd name="connsiteX23" fmla="*/ 614855 w 1108151"/>
              <a:gd name="connsiteY23" fmla="*/ 110359 h 1739462"/>
              <a:gd name="connsiteX24" fmla="*/ 567559 w 1108151"/>
              <a:gd name="connsiteY24" fmla="*/ 78828 h 1739462"/>
              <a:gd name="connsiteX25" fmla="*/ 536028 w 1108151"/>
              <a:gd name="connsiteY25" fmla="*/ 31531 h 1739462"/>
              <a:gd name="connsiteX26" fmla="*/ 441434 w 1108151"/>
              <a:gd name="connsiteY26" fmla="*/ 0 h 1739462"/>
              <a:gd name="connsiteX27" fmla="*/ 252248 w 1108151"/>
              <a:gd name="connsiteY27" fmla="*/ 15766 h 1739462"/>
              <a:gd name="connsiteX28" fmla="*/ 204952 w 1108151"/>
              <a:gd name="connsiteY28" fmla="*/ 31531 h 1739462"/>
              <a:gd name="connsiteX29" fmla="*/ 63062 w 1108151"/>
              <a:gd name="connsiteY29" fmla="*/ 47297 h 1739462"/>
              <a:gd name="connsiteX30" fmla="*/ 76200 w 1108151"/>
              <a:gd name="connsiteY30" fmla="*/ 102476 h 1739462"/>
              <a:gd name="connsiteX31" fmla="*/ 76199 w 1108151"/>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914399 w 1108151"/>
              <a:gd name="connsiteY7" fmla="*/ 1600199 h 1739462"/>
              <a:gd name="connsiteX8" fmla="*/ 1087821 w 1108151"/>
              <a:gd name="connsiteY8" fmla="*/ 1639614 h 1739462"/>
              <a:gd name="connsiteX9" fmla="*/ 1103586 w 1108151"/>
              <a:gd name="connsiteY9" fmla="*/ 1576552 h 1739462"/>
              <a:gd name="connsiteX10" fmla="*/ 914398 w 1108151"/>
              <a:gd name="connsiteY10" fmla="*/ 1447799 h 1739462"/>
              <a:gd name="connsiteX11" fmla="*/ 1072055 w 1108151"/>
              <a:gd name="connsiteY11" fmla="*/ 1324304 h 1739462"/>
              <a:gd name="connsiteX12" fmla="*/ 1040524 w 1108151"/>
              <a:gd name="connsiteY12" fmla="*/ 1277007 h 1739462"/>
              <a:gd name="connsiteX13" fmla="*/ 1008993 w 1108151"/>
              <a:gd name="connsiteY13" fmla="*/ 1166648 h 1739462"/>
              <a:gd name="connsiteX14" fmla="*/ 977462 w 1108151"/>
              <a:gd name="connsiteY14" fmla="*/ 1072055 h 1739462"/>
              <a:gd name="connsiteX15" fmla="*/ 945931 w 1108151"/>
              <a:gd name="connsiteY15" fmla="*/ 1024759 h 1739462"/>
              <a:gd name="connsiteX16" fmla="*/ 914400 w 1108151"/>
              <a:gd name="connsiteY16" fmla="*/ 930166 h 1739462"/>
              <a:gd name="connsiteX17" fmla="*/ 898634 w 1108151"/>
              <a:gd name="connsiteY17" fmla="*/ 867104 h 1739462"/>
              <a:gd name="connsiteX18" fmla="*/ 835572 w 1108151"/>
              <a:gd name="connsiteY18" fmla="*/ 772510 h 1739462"/>
              <a:gd name="connsiteX19" fmla="*/ 804041 w 1108151"/>
              <a:gd name="connsiteY19" fmla="*/ 536028 h 1739462"/>
              <a:gd name="connsiteX20" fmla="*/ 788276 w 1108151"/>
              <a:gd name="connsiteY20" fmla="*/ 457200 h 1739462"/>
              <a:gd name="connsiteX21" fmla="*/ 772510 w 1108151"/>
              <a:gd name="connsiteY21" fmla="*/ 331076 h 1739462"/>
              <a:gd name="connsiteX22" fmla="*/ 677917 w 1108151"/>
              <a:gd name="connsiteY22" fmla="*/ 252248 h 1739462"/>
              <a:gd name="connsiteX23" fmla="*/ 614855 w 1108151"/>
              <a:gd name="connsiteY23" fmla="*/ 110359 h 1739462"/>
              <a:gd name="connsiteX24" fmla="*/ 567559 w 1108151"/>
              <a:gd name="connsiteY24" fmla="*/ 78828 h 1739462"/>
              <a:gd name="connsiteX25" fmla="*/ 536028 w 1108151"/>
              <a:gd name="connsiteY25" fmla="*/ 31531 h 1739462"/>
              <a:gd name="connsiteX26" fmla="*/ 441434 w 1108151"/>
              <a:gd name="connsiteY26" fmla="*/ 0 h 1739462"/>
              <a:gd name="connsiteX27" fmla="*/ 252248 w 1108151"/>
              <a:gd name="connsiteY27" fmla="*/ 15766 h 1739462"/>
              <a:gd name="connsiteX28" fmla="*/ 204952 w 1108151"/>
              <a:gd name="connsiteY28" fmla="*/ 31531 h 1739462"/>
              <a:gd name="connsiteX29" fmla="*/ 63062 w 1108151"/>
              <a:gd name="connsiteY29" fmla="*/ 47297 h 1739462"/>
              <a:gd name="connsiteX30" fmla="*/ 76200 w 1108151"/>
              <a:gd name="connsiteY30" fmla="*/ 102476 h 1739462"/>
              <a:gd name="connsiteX31" fmla="*/ 76199 w 1108151"/>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914399 w 1108151"/>
              <a:gd name="connsiteY7" fmla="*/ 1600199 h 1739462"/>
              <a:gd name="connsiteX8" fmla="*/ 1103586 w 1108151"/>
              <a:gd name="connsiteY8" fmla="*/ 1576552 h 1739462"/>
              <a:gd name="connsiteX9" fmla="*/ 914398 w 1108151"/>
              <a:gd name="connsiteY9" fmla="*/ 1447799 h 1739462"/>
              <a:gd name="connsiteX10" fmla="*/ 1072055 w 1108151"/>
              <a:gd name="connsiteY10" fmla="*/ 1324304 h 1739462"/>
              <a:gd name="connsiteX11" fmla="*/ 1040524 w 1108151"/>
              <a:gd name="connsiteY11" fmla="*/ 1277007 h 1739462"/>
              <a:gd name="connsiteX12" fmla="*/ 1008993 w 1108151"/>
              <a:gd name="connsiteY12" fmla="*/ 1166648 h 1739462"/>
              <a:gd name="connsiteX13" fmla="*/ 977462 w 1108151"/>
              <a:gd name="connsiteY13" fmla="*/ 1072055 h 1739462"/>
              <a:gd name="connsiteX14" fmla="*/ 945931 w 1108151"/>
              <a:gd name="connsiteY14" fmla="*/ 1024759 h 1739462"/>
              <a:gd name="connsiteX15" fmla="*/ 914400 w 1108151"/>
              <a:gd name="connsiteY15" fmla="*/ 930166 h 1739462"/>
              <a:gd name="connsiteX16" fmla="*/ 898634 w 1108151"/>
              <a:gd name="connsiteY16" fmla="*/ 867104 h 1739462"/>
              <a:gd name="connsiteX17" fmla="*/ 835572 w 1108151"/>
              <a:gd name="connsiteY17" fmla="*/ 772510 h 1739462"/>
              <a:gd name="connsiteX18" fmla="*/ 804041 w 1108151"/>
              <a:gd name="connsiteY18" fmla="*/ 536028 h 1739462"/>
              <a:gd name="connsiteX19" fmla="*/ 788276 w 1108151"/>
              <a:gd name="connsiteY19" fmla="*/ 457200 h 1739462"/>
              <a:gd name="connsiteX20" fmla="*/ 772510 w 1108151"/>
              <a:gd name="connsiteY20" fmla="*/ 331076 h 1739462"/>
              <a:gd name="connsiteX21" fmla="*/ 677917 w 1108151"/>
              <a:gd name="connsiteY21" fmla="*/ 252248 h 1739462"/>
              <a:gd name="connsiteX22" fmla="*/ 614855 w 1108151"/>
              <a:gd name="connsiteY22" fmla="*/ 110359 h 1739462"/>
              <a:gd name="connsiteX23" fmla="*/ 567559 w 1108151"/>
              <a:gd name="connsiteY23" fmla="*/ 78828 h 1739462"/>
              <a:gd name="connsiteX24" fmla="*/ 536028 w 1108151"/>
              <a:gd name="connsiteY24" fmla="*/ 31531 h 1739462"/>
              <a:gd name="connsiteX25" fmla="*/ 441434 w 1108151"/>
              <a:gd name="connsiteY25" fmla="*/ 0 h 1739462"/>
              <a:gd name="connsiteX26" fmla="*/ 252248 w 1108151"/>
              <a:gd name="connsiteY26" fmla="*/ 15766 h 1739462"/>
              <a:gd name="connsiteX27" fmla="*/ 204952 w 1108151"/>
              <a:gd name="connsiteY27" fmla="*/ 31531 h 1739462"/>
              <a:gd name="connsiteX28" fmla="*/ 63062 w 1108151"/>
              <a:gd name="connsiteY28" fmla="*/ 47297 h 1739462"/>
              <a:gd name="connsiteX29" fmla="*/ 76200 w 1108151"/>
              <a:gd name="connsiteY29" fmla="*/ 102476 h 1739462"/>
              <a:gd name="connsiteX30" fmla="*/ 76199 w 1108151"/>
              <a:gd name="connsiteY30" fmla="*/ 457200 h 1739462"/>
              <a:gd name="connsiteX0" fmla="*/ 0 w 1103532"/>
              <a:gd name="connsiteY0" fmla="*/ 635876 h 1739462"/>
              <a:gd name="connsiteX1" fmla="*/ 76198 w 1103532"/>
              <a:gd name="connsiteY1" fmla="*/ 685799 h 1739462"/>
              <a:gd name="connsiteX2" fmla="*/ 228600 w 1103532"/>
              <a:gd name="connsiteY2" fmla="*/ 1016876 h 1739462"/>
              <a:gd name="connsiteX3" fmla="*/ 315310 w 1103532"/>
              <a:gd name="connsiteY3" fmla="*/ 1119352 h 1739462"/>
              <a:gd name="connsiteX4" fmla="*/ 457200 w 1103532"/>
              <a:gd name="connsiteY4" fmla="*/ 1292773 h 1739462"/>
              <a:gd name="connsiteX5" fmla="*/ 609598 w 1103532"/>
              <a:gd name="connsiteY5" fmla="*/ 1676400 h 1739462"/>
              <a:gd name="connsiteX6" fmla="*/ 898634 w 1103532"/>
              <a:gd name="connsiteY6" fmla="*/ 1671145 h 1739462"/>
              <a:gd name="connsiteX7" fmla="*/ 914399 w 1103532"/>
              <a:gd name="connsiteY7" fmla="*/ 1600199 h 1739462"/>
              <a:gd name="connsiteX8" fmla="*/ 914398 w 1103532"/>
              <a:gd name="connsiteY8" fmla="*/ 1447799 h 1739462"/>
              <a:gd name="connsiteX9" fmla="*/ 1072055 w 1103532"/>
              <a:gd name="connsiteY9" fmla="*/ 1324304 h 1739462"/>
              <a:gd name="connsiteX10" fmla="*/ 1040524 w 1103532"/>
              <a:gd name="connsiteY10" fmla="*/ 1277007 h 1739462"/>
              <a:gd name="connsiteX11" fmla="*/ 1008993 w 1103532"/>
              <a:gd name="connsiteY11" fmla="*/ 1166648 h 1739462"/>
              <a:gd name="connsiteX12" fmla="*/ 977462 w 1103532"/>
              <a:gd name="connsiteY12" fmla="*/ 1072055 h 1739462"/>
              <a:gd name="connsiteX13" fmla="*/ 945931 w 1103532"/>
              <a:gd name="connsiteY13" fmla="*/ 1024759 h 1739462"/>
              <a:gd name="connsiteX14" fmla="*/ 914400 w 1103532"/>
              <a:gd name="connsiteY14" fmla="*/ 930166 h 1739462"/>
              <a:gd name="connsiteX15" fmla="*/ 898634 w 1103532"/>
              <a:gd name="connsiteY15" fmla="*/ 867104 h 1739462"/>
              <a:gd name="connsiteX16" fmla="*/ 835572 w 1103532"/>
              <a:gd name="connsiteY16" fmla="*/ 772510 h 1739462"/>
              <a:gd name="connsiteX17" fmla="*/ 804041 w 1103532"/>
              <a:gd name="connsiteY17" fmla="*/ 536028 h 1739462"/>
              <a:gd name="connsiteX18" fmla="*/ 788276 w 1103532"/>
              <a:gd name="connsiteY18" fmla="*/ 457200 h 1739462"/>
              <a:gd name="connsiteX19" fmla="*/ 772510 w 1103532"/>
              <a:gd name="connsiteY19" fmla="*/ 331076 h 1739462"/>
              <a:gd name="connsiteX20" fmla="*/ 677917 w 1103532"/>
              <a:gd name="connsiteY20" fmla="*/ 252248 h 1739462"/>
              <a:gd name="connsiteX21" fmla="*/ 614855 w 1103532"/>
              <a:gd name="connsiteY21" fmla="*/ 110359 h 1739462"/>
              <a:gd name="connsiteX22" fmla="*/ 567559 w 1103532"/>
              <a:gd name="connsiteY22" fmla="*/ 78828 h 1739462"/>
              <a:gd name="connsiteX23" fmla="*/ 536028 w 1103532"/>
              <a:gd name="connsiteY23" fmla="*/ 31531 h 1739462"/>
              <a:gd name="connsiteX24" fmla="*/ 441434 w 1103532"/>
              <a:gd name="connsiteY24" fmla="*/ 0 h 1739462"/>
              <a:gd name="connsiteX25" fmla="*/ 252248 w 1103532"/>
              <a:gd name="connsiteY25" fmla="*/ 15766 h 1739462"/>
              <a:gd name="connsiteX26" fmla="*/ 204952 w 1103532"/>
              <a:gd name="connsiteY26" fmla="*/ 31531 h 1739462"/>
              <a:gd name="connsiteX27" fmla="*/ 63062 w 1103532"/>
              <a:gd name="connsiteY27" fmla="*/ 47297 h 1739462"/>
              <a:gd name="connsiteX28" fmla="*/ 76200 w 1103532"/>
              <a:gd name="connsiteY28" fmla="*/ 102476 h 1739462"/>
              <a:gd name="connsiteX29" fmla="*/ 76199 w 1103532"/>
              <a:gd name="connsiteY29"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957835 w 1083905"/>
              <a:gd name="connsiteY11" fmla="*/ 1072055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815945 w 1083905"/>
              <a:gd name="connsiteY15" fmla="*/ 772510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957835 w 1083905"/>
              <a:gd name="connsiteY11" fmla="*/ 1072055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513772 w 1083905"/>
              <a:gd name="connsiteY15" fmla="*/ 914399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513772 w 1083905"/>
              <a:gd name="connsiteY15" fmla="*/ 914399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879007 w 1083905"/>
              <a:gd name="connsiteY13" fmla="*/ 867104 h 1739462"/>
              <a:gd name="connsiteX14" fmla="*/ 513772 w 1083905"/>
              <a:gd name="connsiteY14" fmla="*/ 914399 h 1739462"/>
              <a:gd name="connsiteX15" fmla="*/ 784414 w 1083905"/>
              <a:gd name="connsiteY15" fmla="*/ 536028 h 1739462"/>
              <a:gd name="connsiteX16" fmla="*/ 768649 w 1083905"/>
              <a:gd name="connsiteY16" fmla="*/ 457200 h 1739462"/>
              <a:gd name="connsiteX17" fmla="*/ 752883 w 1083905"/>
              <a:gd name="connsiteY17" fmla="*/ 331076 h 1739462"/>
              <a:gd name="connsiteX18" fmla="*/ 658290 w 1083905"/>
              <a:gd name="connsiteY18" fmla="*/ 252248 h 1739462"/>
              <a:gd name="connsiteX19" fmla="*/ 595228 w 1083905"/>
              <a:gd name="connsiteY19" fmla="*/ 110359 h 1739462"/>
              <a:gd name="connsiteX20" fmla="*/ 547932 w 1083905"/>
              <a:gd name="connsiteY20" fmla="*/ 78828 h 1739462"/>
              <a:gd name="connsiteX21" fmla="*/ 516401 w 1083905"/>
              <a:gd name="connsiteY21" fmla="*/ 31531 h 1739462"/>
              <a:gd name="connsiteX22" fmla="*/ 421807 w 1083905"/>
              <a:gd name="connsiteY22" fmla="*/ 0 h 1739462"/>
              <a:gd name="connsiteX23" fmla="*/ 232621 w 1083905"/>
              <a:gd name="connsiteY23" fmla="*/ 15766 h 1739462"/>
              <a:gd name="connsiteX24" fmla="*/ 185325 w 1083905"/>
              <a:gd name="connsiteY24" fmla="*/ 31531 h 1739462"/>
              <a:gd name="connsiteX25" fmla="*/ 43435 w 1083905"/>
              <a:gd name="connsiteY25" fmla="*/ 47297 h 1739462"/>
              <a:gd name="connsiteX26" fmla="*/ 56573 w 1083905"/>
              <a:gd name="connsiteY26" fmla="*/ 102476 h 1739462"/>
              <a:gd name="connsiteX27" fmla="*/ 56572 w 1083905"/>
              <a:gd name="connsiteY27"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513772 w 1083905"/>
              <a:gd name="connsiteY13" fmla="*/ 914399 h 1739462"/>
              <a:gd name="connsiteX14" fmla="*/ 784414 w 1083905"/>
              <a:gd name="connsiteY14" fmla="*/ 536028 h 1739462"/>
              <a:gd name="connsiteX15" fmla="*/ 768649 w 1083905"/>
              <a:gd name="connsiteY15" fmla="*/ 457200 h 1739462"/>
              <a:gd name="connsiteX16" fmla="*/ 752883 w 1083905"/>
              <a:gd name="connsiteY16" fmla="*/ 331076 h 1739462"/>
              <a:gd name="connsiteX17" fmla="*/ 658290 w 1083905"/>
              <a:gd name="connsiteY17" fmla="*/ 252248 h 1739462"/>
              <a:gd name="connsiteX18" fmla="*/ 595228 w 1083905"/>
              <a:gd name="connsiteY18" fmla="*/ 110359 h 1739462"/>
              <a:gd name="connsiteX19" fmla="*/ 547932 w 1083905"/>
              <a:gd name="connsiteY19" fmla="*/ 78828 h 1739462"/>
              <a:gd name="connsiteX20" fmla="*/ 516401 w 1083905"/>
              <a:gd name="connsiteY20" fmla="*/ 31531 h 1739462"/>
              <a:gd name="connsiteX21" fmla="*/ 421807 w 1083905"/>
              <a:gd name="connsiteY21" fmla="*/ 0 h 1739462"/>
              <a:gd name="connsiteX22" fmla="*/ 232621 w 1083905"/>
              <a:gd name="connsiteY22" fmla="*/ 15766 h 1739462"/>
              <a:gd name="connsiteX23" fmla="*/ 185325 w 1083905"/>
              <a:gd name="connsiteY23" fmla="*/ 31531 h 1739462"/>
              <a:gd name="connsiteX24" fmla="*/ 43435 w 1083905"/>
              <a:gd name="connsiteY24" fmla="*/ 47297 h 1739462"/>
              <a:gd name="connsiteX25" fmla="*/ 56573 w 1083905"/>
              <a:gd name="connsiteY25" fmla="*/ 102476 h 1739462"/>
              <a:gd name="connsiteX26" fmla="*/ 56572 w 1083905"/>
              <a:gd name="connsiteY26"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589972 w 1083905"/>
              <a:gd name="connsiteY12" fmla="*/ 990599 h 1739462"/>
              <a:gd name="connsiteX13" fmla="*/ 513772 w 1083905"/>
              <a:gd name="connsiteY13" fmla="*/ 914399 h 1739462"/>
              <a:gd name="connsiteX14" fmla="*/ 784414 w 1083905"/>
              <a:gd name="connsiteY14" fmla="*/ 536028 h 1739462"/>
              <a:gd name="connsiteX15" fmla="*/ 768649 w 1083905"/>
              <a:gd name="connsiteY15" fmla="*/ 457200 h 1739462"/>
              <a:gd name="connsiteX16" fmla="*/ 752883 w 1083905"/>
              <a:gd name="connsiteY16" fmla="*/ 331076 h 1739462"/>
              <a:gd name="connsiteX17" fmla="*/ 658290 w 1083905"/>
              <a:gd name="connsiteY17" fmla="*/ 252248 h 1739462"/>
              <a:gd name="connsiteX18" fmla="*/ 595228 w 1083905"/>
              <a:gd name="connsiteY18" fmla="*/ 110359 h 1739462"/>
              <a:gd name="connsiteX19" fmla="*/ 547932 w 1083905"/>
              <a:gd name="connsiteY19" fmla="*/ 78828 h 1739462"/>
              <a:gd name="connsiteX20" fmla="*/ 516401 w 1083905"/>
              <a:gd name="connsiteY20" fmla="*/ 31531 h 1739462"/>
              <a:gd name="connsiteX21" fmla="*/ 421807 w 1083905"/>
              <a:gd name="connsiteY21" fmla="*/ 0 h 1739462"/>
              <a:gd name="connsiteX22" fmla="*/ 232621 w 1083905"/>
              <a:gd name="connsiteY22" fmla="*/ 15766 h 1739462"/>
              <a:gd name="connsiteX23" fmla="*/ 185325 w 1083905"/>
              <a:gd name="connsiteY23" fmla="*/ 31531 h 1739462"/>
              <a:gd name="connsiteX24" fmla="*/ 43435 w 1083905"/>
              <a:gd name="connsiteY24" fmla="*/ 47297 h 1739462"/>
              <a:gd name="connsiteX25" fmla="*/ 56573 w 1083905"/>
              <a:gd name="connsiteY25" fmla="*/ 102476 h 1739462"/>
              <a:gd name="connsiteX26" fmla="*/ 56572 w 1083905"/>
              <a:gd name="connsiteY26" fmla="*/ 457200 h 1739462"/>
              <a:gd name="connsiteX0" fmla="*/ 56571 w 1058025"/>
              <a:gd name="connsiteY0" fmla="*/ 685799 h 1739462"/>
              <a:gd name="connsiteX1" fmla="*/ 208973 w 1058025"/>
              <a:gd name="connsiteY1" fmla="*/ 1016876 h 1739462"/>
              <a:gd name="connsiteX2" fmla="*/ 295683 w 1058025"/>
              <a:gd name="connsiteY2" fmla="*/ 1119352 h 1739462"/>
              <a:gd name="connsiteX3" fmla="*/ 437573 w 1058025"/>
              <a:gd name="connsiteY3" fmla="*/ 1292773 h 1739462"/>
              <a:gd name="connsiteX4" fmla="*/ 589971 w 1058025"/>
              <a:gd name="connsiteY4" fmla="*/ 1676400 h 1739462"/>
              <a:gd name="connsiteX5" fmla="*/ 879007 w 1058025"/>
              <a:gd name="connsiteY5" fmla="*/ 1671145 h 1739462"/>
              <a:gd name="connsiteX6" fmla="*/ 894772 w 1058025"/>
              <a:gd name="connsiteY6" fmla="*/ 1600199 h 1739462"/>
              <a:gd name="connsiteX7" fmla="*/ 894771 w 1058025"/>
              <a:gd name="connsiteY7" fmla="*/ 1447799 h 1739462"/>
              <a:gd name="connsiteX8" fmla="*/ 894772 w 1058025"/>
              <a:gd name="connsiteY8" fmla="*/ 1295399 h 1739462"/>
              <a:gd name="connsiteX9" fmla="*/ 1052428 w 1058025"/>
              <a:gd name="connsiteY9" fmla="*/ 1324304 h 1739462"/>
              <a:gd name="connsiteX10" fmla="*/ 1020897 w 1058025"/>
              <a:gd name="connsiteY10" fmla="*/ 1277007 h 1739462"/>
              <a:gd name="connsiteX11" fmla="*/ 989366 w 1058025"/>
              <a:gd name="connsiteY11" fmla="*/ 1166648 h 1739462"/>
              <a:gd name="connsiteX12" fmla="*/ 666172 w 1058025"/>
              <a:gd name="connsiteY12" fmla="*/ 1219199 h 1739462"/>
              <a:gd name="connsiteX13" fmla="*/ 589972 w 1058025"/>
              <a:gd name="connsiteY13" fmla="*/ 990599 h 1739462"/>
              <a:gd name="connsiteX14" fmla="*/ 513772 w 1058025"/>
              <a:gd name="connsiteY14" fmla="*/ 914399 h 1739462"/>
              <a:gd name="connsiteX15" fmla="*/ 784414 w 1058025"/>
              <a:gd name="connsiteY15" fmla="*/ 536028 h 1739462"/>
              <a:gd name="connsiteX16" fmla="*/ 768649 w 1058025"/>
              <a:gd name="connsiteY16" fmla="*/ 457200 h 1739462"/>
              <a:gd name="connsiteX17" fmla="*/ 752883 w 1058025"/>
              <a:gd name="connsiteY17" fmla="*/ 331076 h 1739462"/>
              <a:gd name="connsiteX18" fmla="*/ 658290 w 1058025"/>
              <a:gd name="connsiteY18" fmla="*/ 252248 h 1739462"/>
              <a:gd name="connsiteX19" fmla="*/ 595228 w 1058025"/>
              <a:gd name="connsiteY19" fmla="*/ 110359 h 1739462"/>
              <a:gd name="connsiteX20" fmla="*/ 547932 w 1058025"/>
              <a:gd name="connsiteY20" fmla="*/ 78828 h 1739462"/>
              <a:gd name="connsiteX21" fmla="*/ 516401 w 1058025"/>
              <a:gd name="connsiteY21" fmla="*/ 31531 h 1739462"/>
              <a:gd name="connsiteX22" fmla="*/ 421807 w 1058025"/>
              <a:gd name="connsiteY22" fmla="*/ 0 h 1739462"/>
              <a:gd name="connsiteX23" fmla="*/ 232621 w 1058025"/>
              <a:gd name="connsiteY23" fmla="*/ 15766 h 1739462"/>
              <a:gd name="connsiteX24" fmla="*/ 185325 w 1058025"/>
              <a:gd name="connsiteY24" fmla="*/ 31531 h 1739462"/>
              <a:gd name="connsiteX25" fmla="*/ 43435 w 1058025"/>
              <a:gd name="connsiteY25" fmla="*/ 47297 h 1739462"/>
              <a:gd name="connsiteX26" fmla="*/ 56573 w 1058025"/>
              <a:gd name="connsiteY26" fmla="*/ 102476 h 1739462"/>
              <a:gd name="connsiteX27" fmla="*/ 56572 w 1058025"/>
              <a:gd name="connsiteY27" fmla="*/ 457200 h 1739462"/>
              <a:gd name="connsiteX0" fmla="*/ 56571 w 1058025"/>
              <a:gd name="connsiteY0" fmla="*/ 685799 h 1739462"/>
              <a:gd name="connsiteX1" fmla="*/ 208973 w 1058025"/>
              <a:gd name="connsiteY1" fmla="*/ 1016876 h 1739462"/>
              <a:gd name="connsiteX2" fmla="*/ 295683 w 1058025"/>
              <a:gd name="connsiteY2" fmla="*/ 1119352 h 1739462"/>
              <a:gd name="connsiteX3" fmla="*/ 437573 w 1058025"/>
              <a:gd name="connsiteY3" fmla="*/ 1292773 h 1739462"/>
              <a:gd name="connsiteX4" fmla="*/ 589971 w 1058025"/>
              <a:gd name="connsiteY4" fmla="*/ 1676400 h 1739462"/>
              <a:gd name="connsiteX5" fmla="*/ 879007 w 1058025"/>
              <a:gd name="connsiteY5" fmla="*/ 1671145 h 1739462"/>
              <a:gd name="connsiteX6" fmla="*/ 894772 w 1058025"/>
              <a:gd name="connsiteY6" fmla="*/ 1600199 h 1739462"/>
              <a:gd name="connsiteX7" fmla="*/ 894771 w 1058025"/>
              <a:gd name="connsiteY7" fmla="*/ 1447799 h 1739462"/>
              <a:gd name="connsiteX8" fmla="*/ 894772 w 1058025"/>
              <a:gd name="connsiteY8" fmla="*/ 1295399 h 1739462"/>
              <a:gd name="connsiteX9" fmla="*/ 1052428 w 1058025"/>
              <a:gd name="connsiteY9" fmla="*/ 1324304 h 1739462"/>
              <a:gd name="connsiteX10" fmla="*/ 989366 w 1058025"/>
              <a:gd name="connsiteY10" fmla="*/ 1166648 h 1739462"/>
              <a:gd name="connsiteX11" fmla="*/ 666172 w 1058025"/>
              <a:gd name="connsiteY11" fmla="*/ 1219199 h 1739462"/>
              <a:gd name="connsiteX12" fmla="*/ 589972 w 1058025"/>
              <a:gd name="connsiteY12" fmla="*/ 990599 h 1739462"/>
              <a:gd name="connsiteX13" fmla="*/ 513772 w 1058025"/>
              <a:gd name="connsiteY13" fmla="*/ 914399 h 1739462"/>
              <a:gd name="connsiteX14" fmla="*/ 784414 w 1058025"/>
              <a:gd name="connsiteY14" fmla="*/ 536028 h 1739462"/>
              <a:gd name="connsiteX15" fmla="*/ 768649 w 1058025"/>
              <a:gd name="connsiteY15" fmla="*/ 457200 h 1739462"/>
              <a:gd name="connsiteX16" fmla="*/ 752883 w 1058025"/>
              <a:gd name="connsiteY16" fmla="*/ 331076 h 1739462"/>
              <a:gd name="connsiteX17" fmla="*/ 658290 w 1058025"/>
              <a:gd name="connsiteY17" fmla="*/ 252248 h 1739462"/>
              <a:gd name="connsiteX18" fmla="*/ 595228 w 1058025"/>
              <a:gd name="connsiteY18" fmla="*/ 110359 h 1739462"/>
              <a:gd name="connsiteX19" fmla="*/ 547932 w 1058025"/>
              <a:gd name="connsiteY19" fmla="*/ 78828 h 1739462"/>
              <a:gd name="connsiteX20" fmla="*/ 516401 w 1058025"/>
              <a:gd name="connsiteY20" fmla="*/ 31531 h 1739462"/>
              <a:gd name="connsiteX21" fmla="*/ 421807 w 1058025"/>
              <a:gd name="connsiteY21" fmla="*/ 0 h 1739462"/>
              <a:gd name="connsiteX22" fmla="*/ 232621 w 1058025"/>
              <a:gd name="connsiteY22" fmla="*/ 15766 h 1739462"/>
              <a:gd name="connsiteX23" fmla="*/ 185325 w 1058025"/>
              <a:gd name="connsiteY23" fmla="*/ 31531 h 1739462"/>
              <a:gd name="connsiteX24" fmla="*/ 43435 w 1058025"/>
              <a:gd name="connsiteY24" fmla="*/ 47297 h 1739462"/>
              <a:gd name="connsiteX25" fmla="*/ 56573 w 1058025"/>
              <a:gd name="connsiteY25" fmla="*/ 102476 h 1739462"/>
              <a:gd name="connsiteX26" fmla="*/ 56572 w 1058025"/>
              <a:gd name="connsiteY26" fmla="*/ 457200 h 1739462"/>
              <a:gd name="connsiteX0" fmla="*/ 56571 w 1073448"/>
              <a:gd name="connsiteY0" fmla="*/ 685799 h 1739462"/>
              <a:gd name="connsiteX1" fmla="*/ 208973 w 1073448"/>
              <a:gd name="connsiteY1" fmla="*/ 1016876 h 1739462"/>
              <a:gd name="connsiteX2" fmla="*/ 295683 w 1073448"/>
              <a:gd name="connsiteY2" fmla="*/ 1119352 h 1739462"/>
              <a:gd name="connsiteX3" fmla="*/ 437573 w 1073448"/>
              <a:gd name="connsiteY3" fmla="*/ 1292773 h 1739462"/>
              <a:gd name="connsiteX4" fmla="*/ 589971 w 1073448"/>
              <a:gd name="connsiteY4" fmla="*/ 1676400 h 1739462"/>
              <a:gd name="connsiteX5" fmla="*/ 879007 w 1073448"/>
              <a:gd name="connsiteY5" fmla="*/ 1671145 h 1739462"/>
              <a:gd name="connsiteX6" fmla="*/ 894772 w 1073448"/>
              <a:gd name="connsiteY6" fmla="*/ 1600199 h 1739462"/>
              <a:gd name="connsiteX7" fmla="*/ 894771 w 1073448"/>
              <a:gd name="connsiteY7" fmla="*/ 1447799 h 1739462"/>
              <a:gd name="connsiteX8" fmla="*/ 894772 w 1073448"/>
              <a:gd name="connsiteY8" fmla="*/ 1295399 h 1739462"/>
              <a:gd name="connsiteX9" fmla="*/ 1047172 w 1073448"/>
              <a:gd name="connsiteY9" fmla="*/ 1371599 h 1739462"/>
              <a:gd name="connsiteX10" fmla="*/ 1052428 w 1073448"/>
              <a:gd name="connsiteY10" fmla="*/ 1324304 h 1739462"/>
              <a:gd name="connsiteX11" fmla="*/ 989366 w 1073448"/>
              <a:gd name="connsiteY11" fmla="*/ 1166648 h 1739462"/>
              <a:gd name="connsiteX12" fmla="*/ 666172 w 1073448"/>
              <a:gd name="connsiteY12" fmla="*/ 1219199 h 1739462"/>
              <a:gd name="connsiteX13" fmla="*/ 589972 w 1073448"/>
              <a:gd name="connsiteY13" fmla="*/ 990599 h 1739462"/>
              <a:gd name="connsiteX14" fmla="*/ 513772 w 1073448"/>
              <a:gd name="connsiteY14" fmla="*/ 914399 h 1739462"/>
              <a:gd name="connsiteX15" fmla="*/ 784414 w 1073448"/>
              <a:gd name="connsiteY15" fmla="*/ 536028 h 1739462"/>
              <a:gd name="connsiteX16" fmla="*/ 768649 w 1073448"/>
              <a:gd name="connsiteY16" fmla="*/ 457200 h 1739462"/>
              <a:gd name="connsiteX17" fmla="*/ 752883 w 1073448"/>
              <a:gd name="connsiteY17" fmla="*/ 331076 h 1739462"/>
              <a:gd name="connsiteX18" fmla="*/ 658290 w 1073448"/>
              <a:gd name="connsiteY18" fmla="*/ 252248 h 1739462"/>
              <a:gd name="connsiteX19" fmla="*/ 595228 w 1073448"/>
              <a:gd name="connsiteY19" fmla="*/ 110359 h 1739462"/>
              <a:gd name="connsiteX20" fmla="*/ 547932 w 1073448"/>
              <a:gd name="connsiteY20" fmla="*/ 78828 h 1739462"/>
              <a:gd name="connsiteX21" fmla="*/ 516401 w 1073448"/>
              <a:gd name="connsiteY21" fmla="*/ 31531 h 1739462"/>
              <a:gd name="connsiteX22" fmla="*/ 421807 w 1073448"/>
              <a:gd name="connsiteY22" fmla="*/ 0 h 1739462"/>
              <a:gd name="connsiteX23" fmla="*/ 232621 w 1073448"/>
              <a:gd name="connsiteY23" fmla="*/ 15766 h 1739462"/>
              <a:gd name="connsiteX24" fmla="*/ 185325 w 1073448"/>
              <a:gd name="connsiteY24" fmla="*/ 31531 h 1739462"/>
              <a:gd name="connsiteX25" fmla="*/ 43435 w 1073448"/>
              <a:gd name="connsiteY25" fmla="*/ 47297 h 1739462"/>
              <a:gd name="connsiteX26" fmla="*/ 56573 w 1073448"/>
              <a:gd name="connsiteY26" fmla="*/ 102476 h 1739462"/>
              <a:gd name="connsiteX27" fmla="*/ 56572 w 1073448"/>
              <a:gd name="connsiteY27" fmla="*/ 457200 h 1739462"/>
              <a:gd name="connsiteX0" fmla="*/ 56571 w 1052428"/>
              <a:gd name="connsiteY0" fmla="*/ 685799 h 1739462"/>
              <a:gd name="connsiteX1" fmla="*/ 208973 w 1052428"/>
              <a:gd name="connsiteY1" fmla="*/ 1016876 h 1739462"/>
              <a:gd name="connsiteX2" fmla="*/ 295683 w 1052428"/>
              <a:gd name="connsiteY2" fmla="*/ 1119352 h 1739462"/>
              <a:gd name="connsiteX3" fmla="*/ 437573 w 1052428"/>
              <a:gd name="connsiteY3" fmla="*/ 1292773 h 1739462"/>
              <a:gd name="connsiteX4" fmla="*/ 589971 w 1052428"/>
              <a:gd name="connsiteY4" fmla="*/ 1676400 h 1739462"/>
              <a:gd name="connsiteX5" fmla="*/ 879007 w 1052428"/>
              <a:gd name="connsiteY5" fmla="*/ 1671145 h 1739462"/>
              <a:gd name="connsiteX6" fmla="*/ 894772 w 1052428"/>
              <a:gd name="connsiteY6" fmla="*/ 1600199 h 1739462"/>
              <a:gd name="connsiteX7" fmla="*/ 894771 w 1052428"/>
              <a:gd name="connsiteY7" fmla="*/ 1447799 h 1739462"/>
              <a:gd name="connsiteX8" fmla="*/ 894772 w 1052428"/>
              <a:gd name="connsiteY8" fmla="*/ 1295399 h 1739462"/>
              <a:gd name="connsiteX9" fmla="*/ 1052428 w 1052428"/>
              <a:gd name="connsiteY9" fmla="*/ 1324304 h 1739462"/>
              <a:gd name="connsiteX10" fmla="*/ 989366 w 1052428"/>
              <a:gd name="connsiteY10" fmla="*/ 1166648 h 1739462"/>
              <a:gd name="connsiteX11" fmla="*/ 666172 w 1052428"/>
              <a:gd name="connsiteY11" fmla="*/ 1219199 h 1739462"/>
              <a:gd name="connsiteX12" fmla="*/ 589972 w 1052428"/>
              <a:gd name="connsiteY12" fmla="*/ 990599 h 1739462"/>
              <a:gd name="connsiteX13" fmla="*/ 513772 w 1052428"/>
              <a:gd name="connsiteY13" fmla="*/ 914399 h 1739462"/>
              <a:gd name="connsiteX14" fmla="*/ 784414 w 1052428"/>
              <a:gd name="connsiteY14" fmla="*/ 536028 h 1739462"/>
              <a:gd name="connsiteX15" fmla="*/ 768649 w 1052428"/>
              <a:gd name="connsiteY15" fmla="*/ 457200 h 1739462"/>
              <a:gd name="connsiteX16" fmla="*/ 752883 w 1052428"/>
              <a:gd name="connsiteY16" fmla="*/ 331076 h 1739462"/>
              <a:gd name="connsiteX17" fmla="*/ 658290 w 1052428"/>
              <a:gd name="connsiteY17" fmla="*/ 252248 h 1739462"/>
              <a:gd name="connsiteX18" fmla="*/ 595228 w 1052428"/>
              <a:gd name="connsiteY18" fmla="*/ 110359 h 1739462"/>
              <a:gd name="connsiteX19" fmla="*/ 547932 w 1052428"/>
              <a:gd name="connsiteY19" fmla="*/ 78828 h 1739462"/>
              <a:gd name="connsiteX20" fmla="*/ 516401 w 1052428"/>
              <a:gd name="connsiteY20" fmla="*/ 31531 h 1739462"/>
              <a:gd name="connsiteX21" fmla="*/ 421807 w 1052428"/>
              <a:gd name="connsiteY21" fmla="*/ 0 h 1739462"/>
              <a:gd name="connsiteX22" fmla="*/ 232621 w 1052428"/>
              <a:gd name="connsiteY22" fmla="*/ 15766 h 1739462"/>
              <a:gd name="connsiteX23" fmla="*/ 185325 w 1052428"/>
              <a:gd name="connsiteY23" fmla="*/ 31531 h 1739462"/>
              <a:gd name="connsiteX24" fmla="*/ 43435 w 1052428"/>
              <a:gd name="connsiteY24" fmla="*/ 47297 h 1739462"/>
              <a:gd name="connsiteX25" fmla="*/ 56573 w 1052428"/>
              <a:gd name="connsiteY25" fmla="*/ 102476 h 1739462"/>
              <a:gd name="connsiteX26" fmla="*/ 56572 w 1052428"/>
              <a:gd name="connsiteY26" fmla="*/ 457200 h 1739462"/>
              <a:gd name="connsiteX0" fmla="*/ 56571 w 1027466"/>
              <a:gd name="connsiteY0" fmla="*/ 685799 h 1739462"/>
              <a:gd name="connsiteX1" fmla="*/ 208973 w 1027466"/>
              <a:gd name="connsiteY1" fmla="*/ 1016876 h 1739462"/>
              <a:gd name="connsiteX2" fmla="*/ 295683 w 1027466"/>
              <a:gd name="connsiteY2" fmla="*/ 1119352 h 1739462"/>
              <a:gd name="connsiteX3" fmla="*/ 437573 w 1027466"/>
              <a:gd name="connsiteY3" fmla="*/ 1292773 h 1739462"/>
              <a:gd name="connsiteX4" fmla="*/ 589971 w 1027466"/>
              <a:gd name="connsiteY4" fmla="*/ 1676400 h 1739462"/>
              <a:gd name="connsiteX5" fmla="*/ 879007 w 1027466"/>
              <a:gd name="connsiteY5" fmla="*/ 1671145 h 1739462"/>
              <a:gd name="connsiteX6" fmla="*/ 894772 w 1027466"/>
              <a:gd name="connsiteY6" fmla="*/ 1600199 h 1739462"/>
              <a:gd name="connsiteX7" fmla="*/ 894771 w 1027466"/>
              <a:gd name="connsiteY7" fmla="*/ 1447799 h 1739462"/>
              <a:gd name="connsiteX8" fmla="*/ 894772 w 1027466"/>
              <a:gd name="connsiteY8" fmla="*/ 1295399 h 1739462"/>
              <a:gd name="connsiteX9" fmla="*/ 989366 w 1027466"/>
              <a:gd name="connsiteY9" fmla="*/ 1166648 h 1739462"/>
              <a:gd name="connsiteX10" fmla="*/ 666172 w 1027466"/>
              <a:gd name="connsiteY10" fmla="*/ 1219199 h 1739462"/>
              <a:gd name="connsiteX11" fmla="*/ 589972 w 1027466"/>
              <a:gd name="connsiteY11" fmla="*/ 990599 h 1739462"/>
              <a:gd name="connsiteX12" fmla="*/ 513772 w 1027466"/>
              <a:gd name="connsiteY12" fmla="*/ 914399 h 1739462"/>
              <a:gd name="connsiteX13" fmla="*/ 784414 w 1027466"/>
              <a:gd name="connsiteY13" fmla="*/ 536028 h 1739462"/>
              <a:gd name="connsiteX14" fmla="*/ 768649 w 1027466"/>
              <a:gd name="connsiteY14" fmla="*/ 457200 h 1739462"/>
              <a:gd name="connsiteX15" fmla="*/ 752883 w 1027466"/>
              <a:gd name="connsiteY15" fmla="*/ 331076 h 1739462"/>
              <a:gd name="connsiteX16" fmla="*/ 658290 w 1027466"/>
              <a:gd name="connsiteY16" fmla="*/ 252248 h 1739462"/>
              <a:gd name="connsiteX17" fmla="*/ 595228 w 1027466"/>
              <a:gd name="connsiteY17" fmla="*/ 110359 h 1739462"/>
              <a:gd name="connsiteX18" fmla="*/ 547932 w 1027466"/>
              <a:gd name="connsiteY18" fmla="*/ 78828 h 1739462"/>
              <a:gd name="connsiteX19" fmla="*/ 516401 w 1027466"/>
              <a:gd name="connsiteY19" fmla="*/ 31531 h 1739462"/>
              <a:gd name="connsiteX20" fmla="*/ 421807 w 1027466"/>
              <a:gd name="connsiteY20" fmla="*/ 0 h 1739462"/>
              <a:gd name="connsiteX21" fmla="*/ 232621 w 1027466"/>
              <a:gd name="connsiteY21" fmla="*/ 15766 h 1739462"/>
              <a:gd name="connsiteX22" fmla="*/ 185325 w 1027466"/>
              <a:gd name="connsiteY22" fmla="*/ 31531 h 1739462"/>
              <a:gd name="connsiteX23" fmla="*/ 43435 w 1027466"/>
              <a:gd name="connsiteY23" fmla="*/ 47297 h 1739462"/>
              <a:gd name="connsiteX24" fmla="*/ 56573 w 1027466"/>
              <a:gd name="connsiteY24" fmla="*/ 102476 h 1739462"/>
              <a:gd name="connsiteX25" fmla="*/ 56572 w 1027466"/>
              <a:gd name="connsiteY25" fmla="*/ 457200 h 1739462"/>
              <a:gd name="connsiteX0" fmla="*/ 56571 w 921389"/>
              <a:gd name="connsiteY0" fmla="*/ 685799 h 1739462"/>
              <a:gd name="connsiteX1" fmla="*/ 208973 w 921389"/>
              <a:gd name="connsiteY1" fmla="*/ 1016876 h 1739462"/>
              <a:gd name="connsiteX2" fmla="*/ 295683 w 921389"/>
              <a:gd name="connsiteY2" fmla="*/ 1119352 h 1739462"/>
              <a:gd name="connsiteX3" fmla="*/ 437573 w 921389"/>
              <a:gd name="connsiteY3" fmla="*/ 1292773 h 1739462"/>
              <a:gd name="connsiteX4" fmla="*/ 589971 w 921389"/>
              <a:gd name="connsiteY4" fmla="*/ 1676400 h 1739462"/>
              <a:gd name="connsiteX5" fmla="*/ 879007 w 921389"/>
              <a:gd name="connsiteY5" fmla="*/ 1671145 h 1739462"/>
              <a:gd name="connsiteX6" fmla="*/ 894772 w 921389"/>
              <a:gd name="connsiteY6" fmla="*/ 1600199 h 1739462"/>
              <a:gd name="connsiteX7" fmla="*/ 894771 w 921389"/>
              <a:gd name="connsiteY7" fmla="*/ 1447799 h 1739462"/>
              <a:gd name="connsiteX8" fmla="*/ 894772 w 921389"/>
              <a:gd name="connsiteY8" fmla="*/ 1295399 h 1739462"/>
              <a:gd name="connsiteX9" fmla="*/ 818571 w 921389"/>
              <a:gd name="connsiteY9" fmla="*/ 1295399 h 1739462"/>
              <a:gd name="connsiteX10" fmla="*/ 666172 w 921389"/>
              <a:gd name="connsiteY10" fmla="*/ 1219199 h 1739462"/>
              <a:gd name="connsiteX11" fmla="*/ 589972 w 921389"/>
              <a:gd name="connsiteY11" fmla="*/ 990599 h 1739462"/>
              <a:gd name="connsiteX12" fmla="*/ 513772 w 921389"/>
              <a:gd name="connsiteY12" fmla="*/ 914399 h 1739462"/>
              <a:gd name="connsiteX13" fmla="*/ 784414 w 921389"/>
              <a:gd name="connsiteY13" fmla="*/ 536028 h 1739462"/>
              <a:gd name="connsiteX14" fmla="*/ 768649 w 921389"/>
              <a:gd name="connsiteY14" fmla="*/ 457200 h 1739462"/>
              <a:gd name="connsiteX15" fmla="*/ 752883 w 921389"/>
              <a:gd name="connsiteY15" fmla="*/ 331076 h 1739462"/>
              <a:gd name="connsiteX16" fmla="*/ 658290 w 921389"/>
              <a:gd name="connsiteY16" fmla="*/ 252248 h 1739462"/>
              <a:gd name="connsiteX17" fmla="*/ 595228 w 921389"/>
              <a:gd name="connsiteY17" fmla="*/ 110359 h 1739462"/>
              <a:gd name="connsiteX18" fmla="*/ 547932 w 921389"/>
              <a:gd name="connsiteY18" fmla="*/ 78828 h 1739462"/>
              <a:gd name="connsiteX19" fmla="*/ 516401 w 921389"/>
              <a:gd name="connsiteY19" fmla="*/ 31531 h 1739462"/>
              <a:gd name="connsiteX20" fmla="*/ 421807 w 921389"/>
              <a:gd name="connsiteY20" fmla="*/ 0 h 1739462"/>
              <a:gd name="connsiteX21" fmla="*/ 232621 w 921389"/>
              <a:gd name="connsiteY21" fmla="*/ 15766 h 1739462"/>
              <a:gd name="connsiteX22" fmla="*/ 185325 w 921389"/>
              <a:gd name="connsiteY22" fmla="*/ 31531 h 1739462"/>
              <a:gd name="connsiteX23" fmla="*/ 43435 w 921389"/>
              <a:gd name="connsiteY23" fmla="*/ 47297 h 1739462"/>
              <a:gd name="connsiteX24" fmla="*/ 56573 w 921389"/>
              <a:gd name="connsiteY24" fmla="*/ 102476 h 1739462"/>
              <a:gd name="connsiteX25" fmla="*/ 56572 w 921389"/>
              <a:gd name="connsiteY25" fmla="*/ 457200 h 1739462"/>
              <a:gd name="connsiteX0" fmla="*/ 63498 w 928316"/>
              <a:gd name="connsiteY0" fmla="*/ 685799 h 1739462"/>
              <a:gd name="connsiteX1" fmla="*/ 215900 w 928316"/>
              <a:gd name="connsiteY1" fmla="*/ 1016876 h 1739462"/>
              <a:gd name="connsiteX2" fmla="*/ 302610 w 928316"/>
              <a:gd name="connsiteY2" fmla="*/ 1119352 h 1739462"/>
              <a:gd name="connsiteX3" fmla="*/ 444500 w 928316"/>
              <a:gd name="connsiteY3" fmla="*/ 1292773 h 1739462"/>
              <a:gd name="connsiteX4" fmla="*/ 596898 w 928316"/>
              <a:gd name="connsiteY4" fmla="*/ 1676400 h 1739462"/>
              <a:gd name="connsiteX5" fmla="*/ 885934 w 928316"/>
              <a:gd name="connsiteY5" fmla="*/ 1671145 h 1739462"/>
              <a:gd name="connsiteX6" fmla="*/ 901699 w 928316"/>
              <a:gd name="connsiteY6" fmla="*/ 1600199 h 1739462"/>
              <a:gd name="connsiteX7" fmla="*/ 901698 w 928316"/>
              <a:gd name="connsiteY7" fmla="*/ 1447799 h 1739462"/>
              <a:gd name="connsiteX8" fmla="*/ 901699 w 928316"/>
              <a:gd name="connsiteY8" fmla="*/ 1295399 h 1739462"/>
              <a:gd name="connsiteX9" fmla="*/ 825498 w 928316"/>
              <a:gd name="connsiteY9" fmla="*/ 1295399 h 1739462"/>
              <a:gd name="connsiteX10" fmla="*/ 673099 w 928316"/>
              <a:gd name="connsiteY10" fmla="*/ 1219199 h 1739462"/>
              <a:gd name="connsiteX11" fmla="*/ 596899 w 928316"/>
              <a:gd name="connsiteY11" fmla="*/ 990599 h 1739462"/>
              <a:gd name="connsiteX12" fmla="*/ 520699 w 928316"/>
              <a:gd name="connsiteY12" fmla="*/ 914399 h 1739462"/>
              <a:gd name="connsiteX13" fmla="*/ 791341 w 928316"/>
              <a:gd name="connsiteY13" fmla="*/ 536028 h 1739462"/>
              <a:gd name="connsiteX14" fmla="*/ 775576 w 928316"/>
              <a:gd name="connsiteY14" fmla="*/ 457200 h 1739462"/>
              <a:gd name="connsiteX15" fmla="*/ 759810 w 928316"/>
              <a:gd name="connsiteY15" fmla="*/ 331076 h 1739462"/>
              <a:gd name="connsiteX16" fmla="*/ 665217 w 928316"/>
              <a:gd name="connsiteY16" fmla="*/ 252248 h 1739462"/>
              <a:gd name="connsiteX17" fmla="*/ 602155 w 928316"/>
              <a:gd name="connsiteY17" fmla="*/ 110359 h 1739462"/>
              <a:gd name="connsiteX18" fmla="*/ 554859 w 928316"/>
              <a:gd name="connsiteY18" fmla="*/ 78828 h 1739462"/>
              <a:gd name="connsiteX19" fmla="*/ 523328 w 928316"/>
              <a:gd name="connsiteY19" fmla="*/ 31531 h 1739462"/>
              <a:gd name="connsiteX20" fmla="*/ 428734 w 928316"/>
              <a:gd name="connsiteY20" fmla="*/ 0 h 1739462"/>
              <a:gd name="connsiteX21" fmla="*/ 239548 w 928316"/>
              <a:gd name="connsiteY21" fmla="*/ 15766 h 1739462"/>
              <a:gd name="connsiteX22" fmla="*/ 192252 w 928316"/>
              <a:gd name="connsiteY22" fmla="*/ 31531 h 1739462"/>
              <a:gd name="connsiteX23" fmla="*/ 444499 w 928316"/>
              <a:gd name="connsiteY23" fmla="*/ 304799 h 1739462"/>
              <a:gd name="connsiteX24" fmla="*/ 63500 w 928316"/>
              <a:gd name="connsiteY24" fmla="*/ 102476 h 1739462"/>
              <a:gd name="connsiteX25" fmla="*/ 63499 w 928316"/>
              <a:gd name="connsiteY25"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491361 w 864818"/>
              <a:gd name="connsiteY18" fmla="*/ 78828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381001 w 864818"/>
              <a:gd name="connsiteY23" fmla="*/ 304799 h 1739462"/>
              <a:gd name="connsiteX24" fmla="*/ 76201 w 864818"/>
              <a:gd name="connsiteY24" fmla="*/ 76199 h 1739462"/>
              <a:gd name="connsiteX25" fmla="*/ 1 w 864818"/>
              <a:gd name="connsiteY25"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491361 w 864818"/>
              <a:gd name="connsiteY18" fmla="*/ 78828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76201 w 864818"/>
              <a:gd name="connsiteY23" fmla="*/ 76199 h 1739462"/>
              <a:gd name="connsiteX24" fmla="*/ 1 w 864818"/>
              <a:gd name="connsiteY24"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304801 w 864818"/>
              <a:gd name="connsiteY18" fmla="*/ 533399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76201 w 864818"/>
              <a:gd name="connsiteY23" fmla="*/ 76199 h 1739462"/>
              <a:gd name="connsiteX24" fmla="*/ 1 w 864818"/>
              <a:gd name="connsiteY24"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304801 w 864818"/>
              <a:gd name="connsiteY18" fmla="*/ 533399 h 1739462"/>
              <a:gd name="connsiteX19" fmla="*/ 459830 w 864818"/>
              <a:gd name="connsiteY19" fmla="*/ 31531 h 1739462"/>
              <a:gd name="connsiteX20" fmla="*/ 365236 w 864818"/>
              <a:gd name="connsiteY20" fmla="*/ 0 h 1739462"/>
              <a:gd name="connsiteX21" fmla="*/ 128754 w 864818"/>
              <a:gd name="connsiteY21" fmla="*/ 31531 h 1739462"/>
              <a:gd name="connsiteX22" fmla="*/ 76201 w 864818"/>
              <a:gd name="connsiteY22" fmla="*/ 76199 h 1739462"/>
              <a:gd name="connsiteX23" fmla="*/ 1 w 864818"/>
              <a:gd name="connsiteY23" fmla="*/ 457200 h 1739462"/>
              <a:gd name="connsiteX0" fmla="*/ 0 w 864818"/>
              <a:gd name="connsiteY0" fmla="*/ 685800 h 1739463"/>
              <a:gd name="connsiteX1" fmla="*/ 152402 w 864818"/>
              <a:gd name="connsiteY1" fmla="*/ 1016877 h 1739463"/>
              <a:gd name="connsiteX2" fmla="*/ 239112 w 864818"/>
              <a:gd name="connsiteY2" fmla="*/ 1119353 h 1739463"/>
              <a:gd name="connsiteX3" fmla="*/ 381002 w 864818"/>
              <a:gd name="connsiteY3" fmla="*/ 1292774 h 1739463"/>
              <a:gd name="connsiteX4" fmla="*/ 533400 w 864818"/>
              <a:gd name="connsiteY4" fmla="*/ 1676401 h 1739463"/>
              <a:gd name="connsiteX5" fmla="*/ 822436 w 864818"/>
              <a:gd name="connsiteY5" fmla="*/ 1671146 h 1739463"/>
              <a:gd name="connsiteX6" fmla="*/ 838201 w 864818"/>
              <a:gd name="connsiteY6" fmla="*/ 1600200 h 1739463"/>
              <a:gd name="connsiteX7" fmla="*/ 838200 w 864818"/>
              <a:gd name="connsiteY7" fmla="*/ 1447800 h 1739463"/>
              <a:gd name="connsiteX8" fmla="*/ 838201 w 864818"/>
              <a:gd name="connsiteY8" fmla="*/ 1295400 h 1739463"/>
              <a:gd name="connsiteX9" fmla="*/ 762000 w 864818"/>
              <a:gd name="connsiteY9" fmla="*/ 1295400 h 1739463"/>
              <a:gd name="connsiteX10" fmla="*/ 609601 w 864818"/>
              <a:gd name="connsiteY10" fmla="*/ 1219200 h 1739463"/>
              <a:gd name="connsiteX11" fmla="*/ 533401 w 864818"/>
              <a:gd name="connsiteY11" fmla="*/ 990600 h 1739463"/>
              <a:gd name="connsiteX12" fmla="*/ 457201 w 864818"/>
              <a:gd name="connsiteY12" fmla="*/ 914400 h 1739463"/>
              <a:gd name="connsiteX13" fmla="*/ 727843 w 864818"/>
              <a:gd name="connsiteY13" fmla="*/ 536029 h 1739463"/>
              <a:gd name="connsiteX14" fmla="*/ 712078 w 864818"/>
              <a:gd name="connsiteY14" fmla="*/ 457201 h 1739463"/>
              <a:gd name="connsiteX15" fmla="*/ 696312 w 864818"/>
              <a:gd name="connsiteY15" fmla="*/ 331077 h 1739463"/>
              <a:gd name="connsiteX16" fmla="*/ 601719 w 864818"/>
              <a:gd name="connsiteY16" fmla="*/ 252249 h 1739463"/>
              <a:gd name="connsiteX17" fmla="*/ 538657 w 864818"/>
              <a:gd name="connsiteY17" fmla="*/ 110360 h 1739463"/>
              <a:gd name="connsiteX18" fmla="*/ 304801 w 864818"/>
              <a:gd name="connsiteY18" fmla="*/ 533400 h 1739463"/>
              <a:gd name="connsiteX19" fmla="*/ 459830 w 864818"/>
              <a:gd name="connsiteY19" fmla="*/ 31532 h 1739463"/>
              <a:gd name="connsiteX20" fmla="*/ 381001 w 864818"/>
              <a:gd name="connsiteY20" fmla="*/ 0 h 1739463"/>
              <a:gd name="connsiteX21" fmla="*/ 128754 w 864818"/>
              <a:gd name="connsiteY21" fmla="*/ 31532 h 1739463"/>
              <a:gd name="connsiteX22" fmla="*/ 76201 w 864818"/>
              <a:gd name="connsiteY22" fmla="*/ 76200 h 1739463"/>
              <a:gd name="connsiteX23" fmla="*/ 1 w 864818"/>
              <a:gd name="connsiteY23" fmla="*/ 457201 h 1739463"/>
              <a:gd name="connsiteX0" fmla="*/ 0 w 864818"/>
              <a:gd name="connsiteY0" fmla="*/ 737913 h 1791576"/>
              <a:gd name="connsiteX1" fmla="*/ 152402 w 864818"/>
              <a:gd name="connsiteY1" fmla="*/ 1068990 h 1791576"/>
              <a:gd name="connsiteX2" fmla="*/ 239112 w 864818"/>
              <a:gd name="connsiteY2" fmla="*/ 1171466 h 1791576"/>
              <a:gd name="connsiteX3" fmla="*/ 381002 w 864818"/>
              <a:gd name="connsiteY3" fmla="*/ 1344887 h 1791576"/>
              <a:gd name="connsiteX4" fmla="*/ 533400 w 864818"/>
              <a:gd name="connsiteY4" fmla="*/ 1728514 h 1791576"/>
              <a:gd name="connsiteX5" fmla="*/ 822436 w 864818"/>
              <a:gd name="connsiteY5" fmla="*/ 1723259 h 1791576"/>
              <a:gd name="connsiteX6" fmla="*/ 838201 w 864818"/>
              <a:gd name="connsiteY6" fmla="*/ 1652313 h 1791576"/>
              <a:gd name="connsiteX7" fmla="*/ 838200 w 864818"/>
              <a:gd name="connsiteY7" fmla="*/ 1499913 h 1791576"/>
              <a:gd name="connsiteX8" fmla="*/ 838201 w 864818"/>
              <a:gd name="connsiteY8" fmla="*/ 1347513 h 1791576"/>
              <a:gd name="connsiteX9" fmla="*/ 762000 w 864818"/>
              <a:gd name="connsiteY9" fmla="*/ 1347513 h 1791576"/>
              <a:gd name="connsiteX10" fmla="*/ 609601 w 864818"/>
              <a:gd name="connsiteY10" fmla="*/ 1271313 h 1791576"/>
              <a:gd name="connsiteX11" fmla="*/ 533401 w 864818"/>
              <a:gd name="connsiteY11" fmla="*/ 1042713 h 1791576"/>
              <a:gd name="connsiteX12" fmla="*/ 457201 w 864818"/>
              <a:gd name="connsiteY12" fmla="*/ 966513 h 1791576"/>
              <a:gd name="connsiteX13" fmla="*/ 727843 w 864818"/>
              <a:gd name="connsiteY13" fmla="*/ 588142 h 1791576"/>
              <a:gd name="connsiteX14" fmla="*/ 712078 w 864818"/>
              <a:gd name="connsiteY14" fmla="*/ 509314 h 1791576"/>
              <a:gd name="connsiteX15" fmla="*/ 696312 w 864818"/>
              <a:gd name="connsiteY15" fmla="*/ 383190 h 1791576"/>
              <a:gd name="connsiteX16" fmla="*/ 601719 w 864818"/>
              <a:gd name="connsiteY16" fmla="*/ 304362 h 1791576"/>
              <a:gd name="connsiteX17" fmla="*/ 538657 w 864818"/>
              <a:gd name="connsiteY17" fmla="*/ 162473 h 1791576"/>
              <a:gd name="connsiteX18" fmla="*/ 304801 w 864818"/>
              <a:gd name="connsiteY18" fmla="*/ 585513 h 1791576"/>
              <a:gd name="connsiteX19" fmla="*/ 459830 w 864818"/>
              <a:gd name="connsiteY19" fmla="*/ 83645 h 1791576"/>
              <a:gd name="connsiteX20" fmla="*/ 128754 w 864818"/>
              <a:gd name="connsiteY20" fmla="*/ 83645 h 1791576"/>
              <a:gd name="connsiteX21" fmla="*/ 76201 w 864818"/>
              <a:gd name="connsiteY21" fmla="*/ 128313 h 1791576"/>
              <a:gd name="connsiteX22" fmla="*/ 1 w 864818"/>
              <a:gd name="connsiteY22" fmla="*/ 509314 h 1791576"/>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601719 w 864818"/>
              <a:gd name="connsiteY16" fmla="*/ 246994 h 1734208"/>
              <a:gd name="connsiteX17" fmla="*/ 538657 w 864818"/>
              <a:gd name="connsiteY17" fmla="*/ 105105 h 1734208"/>
              <a:gd name="connsiteX18" fmla="*/ 304801 w 864818"/>
              <a:gd name="connsiteY18" fmla="*/ 528145 h 1734208"/>
              <a:gd name="connsiteX19" fmla="*/ 128754 w 864818"/>
              <a:gd name="connsiteY19" fmla="*/ 26277 h 1734208"/>
              <a:gd name="connsiteX20" fmla="*/ 76201 w 864818"/>
              <a:gd name="connsiteY20" fmla="*/ 70945 h 1734208"/>
              <a:gd name="connsiteX21" fmla="*/ 1 w 864818"/>
              <a:gd name="connsiteY21"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601719 w 864818"/>
              <a:gd name="connsiteY16" fmla="*/ 246994 h 1734208"/>
              <a:gd name="connsiteX17" fmla="*/ 304801 w 864818"/>
              <a:gd name="connsiteY17" fmla="*/ 528145 h 1734208"/>
              <a:gd name="connsiteX18" fmla="*/ 128754 w 864818"/>
              <a:gd name="connsiteY18" fmla="*/ 26277 h 1734208"/>
              <a:gd name="connsiteX19" fmla="*/ 76201 w 864818"/>
              <a:gd name="connsiteY19" fmla="*/ 70945 h 1734208"/>
              <a:gd name="connsiteX20" fmla="*/ 1 w 864818"/>
              <a:gd name="connsiteY20"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304801 w 864818"/>
              <a:gd name="connsiteY16" fmla="*/ 528145 h 1734208"/>
              <a:gd name="connsiteX17" fmla="*/ 128754 w 864818"/>
              <a:gd name="connsiteY17" fmla="*/ 26277 h 1734208"/>
              <a:gd name="connsiteX18" fmla="*/ 76201 w 864818"/>
              <a:gd name="connsiteY18" fmla="*/ 70945 h 1734208"/>
              <a:gd name="connsiteX19" fmla="*/ 1 w 864818"/>
              <a:gd name="connsiteY19"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304801 w 864818"/>
              <a:gd name="connsiteY15" fmla="*/ 528145 h 1734208"/>
              <a:gd name="connsiteX16" fmla="*/ 128754 w 864818"/>
              <a:gd name="connsiteY16" fmla="*/ 26277 h 1734208"/>
              <a:gd name="connsiteX17" fmla="*/ 76201 w 864818"/>
              <a:gd name="connsiteY17" fmla="*/ 70945 h 1734208"/>
              <a:gd name="connsiteX18" fmla="*/ 1 w 864818"/>
              <a:gd name="connsiteY18"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304801 w 864818"/>
              <a:gd name="connsiteY14" fmla="*/ 528145 h 1734208"/>
              <a:gd name="connsiteX15" fmla="*/ 128754 w 864818"/>
              <a:gd name="connsiteY15" fmla="*/ 26277 h 1734208"/>
              <a:gd name="connsiteX16" fmla="*/ 76201 w 864818"/>
              <a:gd name="connsiteY16" fmla="*/ 70945 h 1734208"/>
              <a:gd name="connsiteX17" fmla="*/ 1 w 864818"/>
              <a:gd name="connsiteY17"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304801 w 864818"/>
              <a:gd name="connsiteY13" fmla="*/ 528145 h 1734208"/>
              <a:gd name="connsiteX14" fmla="*/ 128754 w 864818"/>
              <a:gd name="connsiteY14" fmla="*/ 26277 h 1734208"/>
              <a:gd name="connsiteX15" fmla="*/ 76201 w 864818"/>
              <a:gd name="connsiteY15" fmla="*/ 70945 h 1734208"/>
              <a:gd name="connsiteX16" fmla="*/ 1 w 864818"/>
              <a:gd name="connsiteY16"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366346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304801 w 864818"/>
              <a:gd name="connsiteY13" fmla="*/ 528145 h 1734208"/>
              <a:gd name="connsiteX14" fmla="*/ 128754 w 864818"/>
              <a:gd name="connsiteY14" fmla="*/ 26277 h 1734208"/>
              <a:gd name="connsiteX15" fmla="*/ 76201 w 864818"/>
              <a:gd name="connsiteY15" fmla="*/ 70945 h 1734208"/>
              <a:gd name="connsiteX16" fmla="*/ 1 w 864818"/>
              <a:gd name="connsiteY16" fmla="*/ 451946 h 173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4818" h="1734208">
                <a:moveTo>
                  <a:pt x="0" y="680545"/>
                </a:moveTo>
                <a:lnTo>
                  <a:pt x="152402" y="1011622"/>
                </a:lnTo>
                <a:cubicBezTo>
                  <a:pt x="204954" y="1092201"/>
                  <a:pt x="206267" y="1083881"/>
                  <a:pt x="239112" y="1114098"/>
                </a:cubicBezTo>
                <a:cubicBezTo>
                  <a:pt x="277212" y="1160081"/>
                  <a:pt x="354726" y="1250733"/>
                  <a:pt x="381002" y="1287519"/>
                </a:cubicBezTo>
                <a:lnTo>
                  <a:pt x="533400" y="1671146"/>
                </a:lnTo>
                <a:cubicBezTo>
                  <a:pt x="606972" y="1734208"/>
                  <a:pt x="740981" y="1655381"/>
                  <a:pt x="822436" y="1665891"/>
                </a:cubicBezTo>
                <a:cubicBezTo>
                  <a:pt x="859222" y="1660636"/>
                  <a:pt x="801547" y="1601054"/>
                  <a:pt x="838201" y="1594945"/>
                </a:cubicBezTo>
                <a:cubicBezTo>
                  <a:pt x="840828" y="1557721"/>
                  <a:pt x="811924" y="1488527"/>
                  <a:pt x="838200" y="1442545"/>
                </a:cubicBezTo>
                <a:cubicBezTo>
                  <a:pt x="864818" y="1399574"/>
                  <a:pt x="850901" y="1391746"/>
                  <a:pt x="838201" y="1366346"/>
                </a:cubicBezTo>
                <a:cubicBezTo>
                  <a:pt x="825501" y="1340946"/>
                  <a:pt x="800100" y="1302845"/>
                  <a:pt x="762000" y="1290145"/>
                </a:cubicBezTo>
                <a:cubicBezTo>
                  <a:pt x="752449" y="1258310"/>
                  <a:pt x="628037" y="1241599"/>
                  <a:pt x="609601" y="1213945"/>
                </a:cubicBezTo>
                <a:lnTo>
                  <a:pt x="533401" y="985345"/>
                </a:lnTo>
                <a:cubicBezTo>
                  <a:pt x="508001" y="934545"/>
                  <a:pt x="480849" y="990600"/>
                  <a:pt x="457201" y="909145"/>
                </a:cubicBezTo>
                <a:cubicBezTo>
                  <a:pt x="419101" y="832945"/>
                  <a:pt x="359542" y="675289"/>
                  <a:pt x="304801" y="528145"/>
                </a:cubicBezTo>
                <a:cubicBezTo>
                  <a:pt x="236484" y="515007"/>
                  <a:pt x="166854" y="102477"/>
                  <a:pt x="128754" y="26277"/>
                </a:cubicBezTo>
                <a:cubicBezTo>
                  <a:pt x="112113" y="36349"/>
                  <a:pt x="97660" y="0"/>
                  <a:pt x="76201" y="70945"/>
                </a:cubicBezTo>
                <a:cubicBezTo>
                  <a:pt x="12701" y="96345"/>
                  <a:pt x="3425" y="434166"/>
                  <a:pt x="1" y="451946"/>
                </a:cubicBezTo>
              </a:path>
            </a:pathLst>
          </a:custGeom>
          <a:solidFill>
            <a:srgbClr val="FF9966"/>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AutoShape 3"/>
          <p:cNvSpPr>
            <a:spLocks noChangeAspect="1" noChangeArrowheads="1" noTextEdit="1"/>
          </p:cNvSpPr>
          <p:nvPr/>
        </p:nvSpPr>
        <p:spPr bwMode="auto">
          <a:xfrm>
            <a:off x="3298825" y="1035050"/>
            <a:ext cx="2546350" cy="5137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7" name="Group 406"/>
          <p:cNvGrpSpPr>
            <a:grpSpLocks/>
          </p:cNvGrpSpPr>
          <p:nvPr/>
        </p:nvGrpSpPr>
        <p:grpSpPr bwMode="auto">
          <a:xfrm>
            <a:off x="4681538" y="2187575"/>
            <a:ext cx="679450" cy="258763"/>
            <a:chOff x="2949" y="1268"/>
            <a:chExt cx="428" cy="163"/>
          </a:xfrm>
        </p:grpSpPr>
        <p:sp>
          <p:nvSpPr>
            <p:cNvPr id="2835" name="Freeform 206"/>
            <p:cNvSpPr>
              <a:spLocks noEditPoints="1"/>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6" name="Freeform 207"/>
            <p:cNvSpPr>
              <a:spLocks/>
            </p:cNvSpPr>
            <p:nvPr/>
          </p:nvSpPr>
          <p:spPr bwMode="auto">
            <a:xfrm>
              <a:off x="3013" y="1276"/>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7" name="Freeform 208"/>
            <p:cNvSpPr>
              <a:spLocks noEditPoints="1"/>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8" name="Freeform 209"/>
            <p:cNvSpPr>
              <a:spLocks/>
            </p:cNvSpPr>
            <p:nvPr/>
          </p:nvSpPr>
          <p:spPr bwMode="auto">
            <a:xfrm>
              <a:off x="2965"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9" name="Freeform 210"/>
            <p:cNvSpPr>
              <a:spLocks/>
            </p:cNvSpPr>
            <p:nvPr/>
          </p:nvSpPr>
          <p:spPr bwMode="auto">
            <a:xfrm>
              <a:off x="2957" y="1268"/>
              <a:ext cx="8"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0" name="Freeform 21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1" name="Freeform 212"/>
            <p:cNvSpPr>
              <a:spLocks/>
            </p:cNvSpPr>
            <p:nvPr/>
          </p:nvSpPr>
          <p:spPr bwMode="auto">
            <a:xfrm>
              <a:off x="3013" y="127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2" name="Freeform 213"/>
            <p:cNvSpPr>
              <a:spLocks/>
            </p:cNvSpPr>
            <p:nvPr/>
          </p:nvSpPr>
          <p:spPr bwMode="auto">
            <a:xfrm>
              <a:off x="3013" y="1276"/>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3" name="Freeform 21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4" name="Freeform 215"/>
            <p:cNvSpPr>
              <a:spLocks/>
            </p:cNvSpPr>
            <p:nvPr/>
          </p:nvSpPr>
          <p:spPr bwMode="auto">
            <a:xfrm>
              <a:off x="3013" y="1268"/>
              <a:ext cx="16" cy="8"/>
            </a:xfrm>
            <a:custGeom>
              <a:avLst/>
              <a:gdLst/>
              <a:ahLst/>
              <a:cxnLst>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8"/>
                  </a:lnTo>
                  <a:lnTo>
                    <a:pt x="16" y="8"/>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5" name="Freeform 216"/>
            <p:cNvSpPr>
              <a:spLocks/>
            </p:cNvSpPr>
            <p:nvPr/>
          </p:nvSpPr>
          <p:spPr bwMode="auto">
            <a:xfrm>
              <a:off x="2997" y="1276"/>
              <a:ext cx="16" cy="1"/>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6" name="Rectangle 217"/>
            <p:cNvSpPr>
              <a:spLocks noChangeArrowheads="1"/>
            </p:cNvSpPr>
            <p:nvPr/>
          </p:nvSpPr>
          <p:spPr bwMode="auto">
            <a:xfrm>
              <a:off x="2997"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47" name="Freeform 218"/>
            <p:cNvSpPr>
              <a:spLocks/>
            </p:cNvSpPr>
            <p:nvPr/>
          </p:nvSpPr>
          <p:spPr bwMode="auto">
            <a:xfrm>
              <a:off x="2973" y="1268"/>
              <a:ext cx="24" cy="8"/>
            </a:xfrm>
            <a:custGeom>
              <a:avLst/>
              <a:gdLst/>
              <a:ahLst/>
              <a:cxnLst>
                <a:cxn ang="0">
                  <a:pos x="24" y="8"/>
                </a:cxn>
                <a:cxn ang="0">
                  <a:pos x="24" y="8"/>
                </a:cxn>
                <a:cxn ang="0">
                  <a:pos x="24" y="8"/>
                </a:cxn>
                <a:cxn ang="0">
                  <a:pos x="24" y="8"/>
                </a:cxn>
                <a:cxn ang="0">
                  <a:pos x="24" y="0"/>
                </a:cxn>
                <a:cxn ang="0">
                  <a:pos x="24" y="8"/>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0"/>
                </a:cxn>
                <a:cxn ang="0">
                  <a:pos x="16" y="8"/>
                </a:cxn>
                <a:cxn ang="0">
                  <a:pos x="8" y="8"/>
                </a:cxn>
                <a:cxn ang="0">
                  <a:pos x="8" y="0"/>
                </a:cxn>
                <a:cxn ang="0">
                  <a:pos x="8"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0"/>
                </a:cxn>
                <a:cxn ang="0">
                  <a:pos x="0" y="8"/>
                </a:cxn>
                <a:cxn ang="0">
                  <a:pos x="0" y="8"/>
                </a:cxn>
                <a:cxn ang="0">
                  <a:pos x="8" y="8"/>
                </a:cxn>
                <a:cxn ang="0">
                  <a:pos x="8" y="0"/>
                </a:cxn>
                <a:cxn ang="0">
                  <a:pos x="8" y="0"/>
                </a:cxn>
                <a:cxn ang="0">
                  <a:pos x="16" y="0"/>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8"/>
                </a:cxn>
                <a:cxn ang="0">
                  <a:pos x="24" y="0"/>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8"/>
                  </a:lnTo>
                  <a:lnTo>
                    <a:pt x="24" y="8"/>
                  </a:lnTo>
                  <a:lnTo>
                    <a:pt x="24" y="8"/>
                  </a:lnTo>
                  <a:lnTo>
                    <a:pt x="24" y="8"/>
                  </a:lnTo>
                  <a:lnTo>
                    <a:pt x="24" y="8"/>
                  </a:lnTo>
                  <a:lnTo>
                    <a:pt x="24" y="0"/>
                  </a:lnTo>
                  <a:lnTo>
                    <a:pt x="24" y="8"/>
                  </a:lnTo>
                  <a:lnTo>
                    <a:pt x="24" y="8"/>
                  </a:lnTo>
                  <a:lnTo>
                    <a:pt x="24" y="8"/>
                  </a:lnTo>
                  <a:lnTo>
                    <a:pt x="24" y="8"/>
                  </a:lnTo>
                  <a:lnTo>
                    <a:pt x="24" y="0"/>
                  </a:lnTo>
                  <a:lnTo>
                    <a:pt x="24" y="0"/>
                  </a:lnTo>
                  <a:lnTo>
                    <a:pt x="24" y="8"/>
                  </a:lnTo>
                  <a:lnTo>
                    <a:pt x="24" y="8"/>
                  </a:lnTo>
                  <a:lnTo>
                    <a:pt x="24" y="8"/>
                  </a:lnTo>
                  <a:lnTo>
                    <a:pt x="24" y="8"/>
                  </a:lnTo>
                  <a:lnTo>
                    <a:pt x="24" y="8"/>
                  </a:lnTo>
                  <a:lnTo>
                    <a:pt x="24" y="8"/>
                  </a:lnTo>
                  <a:lnTo>
                    <a:pt x="24" y="0"/>
                  </a:lnTo>
                  <a:lnTo>
                    <a:pt x="24" y="0"/>
                  </a:lnTo>
                  <a:lnTo>
                    <a:pt x="24" y="0"/>
                  </a:lnTo>
                  <a:lnTo>
                    <a:pt x="24" y="8"/>
                  </a:lnTo>
                  <a:lnTo>
                    <a:pt x="24" y="8"/>
                  </a:lnTo>
                  <a:lnTo>
                    <a:pt x="24" y="8"/>
                  </a:lnTo>
                  <a:lnTo>
                    <a:pt x="24" y="8"/>
                  </a:lnTo>
                  <a:lnTo>
                    <a:pt x="24" y="0"/>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0"/>
                  </a:lnTo>
                  <a:lnTo>
                    <a:pt x="8" y="0"/>
                  </a:lnTo>
                  <a:lnTo>
                    <a:pt x="8" y="8"/>
                  </a:lnTo>
                  <a:lnTo>
                    <a:pt x="8" y="8"/>
                  </a:lnTo>
                  <a:lnTo>
                    <a:pt x="0" y="8"/>
                  </a:lnTo>
                  <a:lnTo>
                    <a:pt x="0"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0"/>
                  </a:lnTo>
                  <a:lnTo>
                    <a:pt x="24" y="0"/>
                  </a:lnTo>
                  <a:lnTo>
                    <a:pt x="24" y="8"/>
                  </a:lnTo>
                  <a:lnTo>
                    <a:pt x="24" y="0"/>
                  </a:lnTo>
                  <a:lnTo>
                    <a:pt x="24" y="0"/>
                  </a:lnTo>
                  <a:lnTo>
                    <a:pt x="24" y="8"/>
                  </a:lnTo>
                  <a:lnTo>
                    <a:pt x="24" y="0"/>
                  </a:lnTo>
                  <a:lnTo>
                    <a:pt x="24" y="8"/>
                  </a:lnTo>
                  <a:lnTo>
                    <a:pt x="24" y="8"/>
                  </a:lnTo>
                  <a:lnTo>
                    <a:pt x="24" y="8"/>
                  </a:lnTo>
                  <a:lnTo>
                    <a:pt x="24" y="8"/>
                  </a:lnTo>
                  <a:lnTo>
                    <a:pt x="24" y="8"/>
                  </a:lnTo>
                  <a:lnTo>
                    <a:pt x="24" y="0"/>
                  </a:lnTo>
                  <a:lnTo>
                    <a:pt x="24" y="0"/>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8" name="Freeform 219"/>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49" name="Freeform 220"/>
            <p:cNvSpPr>
              <a:spLocks/>
            </p:cNvSpPr>
            <p:nvPr/>
          </p:nvSpPr>
          <p:spPr bwMode="auto">
            <a:xfrm>
              <a:off x="2981" y="12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0" name="Rectangle 221"/>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51" name="Freeform 222"/>
            <p:cNvSpPr>
              <a:spLocks/>
            </p:cNvSpPr>
            <p:nvPr/>
          </p:nvSpPr>
          <p:spPr bwMode="auto">
            <a:xfrm>
              <a:off x="3061" y="1268"/>
              <a:ext cx="16" cy="8"/>
            </a:xfrm>
            <a:custGeom>
              <a:avLst/>
              <a:gdLst/>
              <a:ahLst/>
              <a:cxnLst>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2" name="Rectangle 223"/>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53" name="Freeform 224"/>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4" name="Freeform 22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5" name="Freeform 226"/>
            <p:cNvSpPr>
              <a:spLocks/>
            </p:cNvSpPr>
            <p:nvPr/>
          </p:nvSpPr>
          <p:spPr bwMode="auto">
            <a:xfrm>
              <a:off x="3069" y="12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6" name="Freeform 22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7" name="Freeform 228"/>
            <p:cNvSpPr>
              <a:spLocks/>
            </p:cNvSpPr>
            <p:nvPr/>
          </p:nvSpPr>
          <p:spPr bwMode="auto">
            <a:xfrm>
              <a:off x="2981" y="127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8" name="Rectangle 229"/>
            <p:cNvSpPr>
              <a:spLocks noChangeArrowheads="1"/>
            </p:cNvSpPr>
            <p:nvPr/>
          </p:nvSpPr>
          <p:spPr bwMode="auto">
            <a:xfrm>
              <a:off x="2981"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59" name="Freeform 230"/>
            <p:cNvSpPr>
              <a:spLocks/>
            </p:cNvSpPr>
            <p:nvPr/>
          </p:nvSpPr>
          <p:spPr bwMode="auto">
            <a:xfrm>
              <a:off x="2973"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0" name="Freeform 231"/>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1" name="Freeform 232"/>
            <p:cNvSpPr>
              <a:spLocks/>
            </p:cNvSpPr>
            <p:nvPr/>
          </p:nvSpPr>
          <p:spPr bwMode="auto">
            <a:xfrm>
              <a:off x="2981" y="12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2" name="Freeform 233"/>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3" name="Rectangle 234"/>
            <p:cNvSpPr>
              <a:spLocks noChangeArrowheads="1"/>
            </p:cNvSpPr>
            <p:nvPr/>
          </p:nvSpPr>
          <p:spPr bwMode="auto">
            <a:xfrm>
              <a:off x="298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64" name="Freeform 23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5" name="Freeform 236"/>
            <p:cNvSpPr>
              <a:spLocks noEditPoints="1"/>
            </p:cNvSpPr>
            <p:nvPr/>
          </p:nvSpPr>
          <p:spPr bwMode="auto">
            <a:xfrm>
              <a:off x="3110"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6" name="Freeform 23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7" name="Freeform 238"/>
            <p:cNvSpPr>
              <a:spLocks/>
            </p:cNvSpPr>
            <p:nvPr/>
          </p:nvSpPr>
          <p:spPr bwMode="auto">
            <a:xfrm>
              <a:off x="3118"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8" name="Freeform 239"/>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69" name="Freeform 240"/>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0" name="Freeform 241"/>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1" name="Freeform 242"/>
            <p:cNvSpPr>
              <a:spLocks/>
            </p:cNvSpPr>
            <p:nvPr/>
          </p:nvSpPr>
          <p:spPr bwMode="auto">
            <a:xfrm>
              <a:off x="3077" y="127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2" name="Freeform 243"/>
            <p:cNvSpPr>
              <a:spLocks/>
            </p:cNvSpPr>
            <p:nvPr/>
          </p:nvSpPr>
          <p:spPr bwMode="auto">
            <a:xfrm>
              <a:off x="3069"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3" name="Freeform 244"/>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4" name="Freeform 245"/>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5" name="Freeform 24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6" name="Freeform 247"/>
            <p:cNvSpPr>
              <a:spLocks/>
            </p:cNvSpPr>
            <p:nvPr/>
          </p:nvSpPr>
          <p:spPr bwMode="auto">
            <a:xfrm>
              <a:off x="3118" y="127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7" name="Freeform 248"/>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8" name="Freeform 249"/>
            <p:cNvSpPr>
              <a:spLocks/>
            </p:cNvSpPr>
            <p:nvPr/>
          </p:nvSpPr>
          <p:spPr bwMode="auto">
            <a:xfrm>
              <a:off x="3077" y="1276"/>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9" name="Freeform 250"/>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0" name="Freeform 251"/>
            <p:cNvSpPr>
              <a:spLocks/>
            </p:cNvSpPr>
            <p:nvPr/>
          </p:nvSpPr>
          <p:spPr bwMode="auto">
            <a:xfrm>
              <a:off x="310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1" name="Freeform 252"/>
            <p:cNvSpPr>
              <a:spLocks/>
            </p:cNvSpPr>
            <p:nvPr/>
          </p:nvSpPr>
          <p:spPr bwMode="auto">
            <a:xfrm>
              <a:off x="3077" y="1276"/>
              <a:ext cx="1" cy="8"/>
            </a:xfrm>
            <a:custGeom>
              <a:avLst/>
              <a:gdLst/>
              <a:ahLst/>
              <a:cxnLst>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2" name="Freeform 253"/>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3" name="Freeform 254"/>
            <p:cNvSpPr>
              <a:spLocks noEditPoints="1"/>
            </p:cNvSpPr>
            <p:nvPr/>
          </p:nvSpPr>
          <p:spPr bwMode="auto">
            <a:xfrm>
              <a:off x="3110" y="127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4" name="Rectangle 255"/>
            <p:cNvSpPr>
              <a:spLocks noChangeArrowheads="1"/>
            </p:cNvSpPr>
            <p:nvPr/>
          </p:nvSpPr>
          <p:spPr bwMode="auto">
            <a:xfrm>
              <a:off x="3110" y="1276"/>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85" name="Freeform 25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6" name="Freeform 257"/>
            <p:cNvSpPr>
              <a:spLocks/>
            </p:cNvSpPr>
            <p:nvPr/>
          </p:nvSpPr>
          <p:spPr bwMode="auto">
            <a:xfrm>
              <a:off x="3102" y="1276"/>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7" name="Rectangle 258"/>
            <p:cNvSpPr>
              <a:spLocks noChangeArrowheads="1"/>
            </p:cNvSpPr>
            <p:nvPr/>
          </p:nvSpPr>
          <p:spPr bwMode="auto">
            <a:xfrm>
              <a:off x="306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88" name="Freeform 259"/>
            <p:cNvSpPr>
              <a:spLocks/>
            </p:cNvSpPr>
            <p:nvPr/>
          </p:nvSpPr>
          <p:spPr bwMode="auto">
            <a:xfrm>
              <a:off x="3061" y="1268"/>
              <a:ext cx="8" cy="16"/>
            </a:xfrm>
            <a:custGeom>
              <a:avLst/>
              <a:gdLst/>
              <a:ahLst/>
              <a:cxnLst>
                <a:cxn ang="0">
                  <a:pos x="8" y="16"/>
                </a:cxn>
                <a:cxn ang="0">
                  <a:pos x="8" y="16"/>
                </a:cxn>
                <a:cxn ang="0">
                  <a:pos x="8" y="16"/>
                </a:cxn>
                <a:cxn ang="0">
                  <a:pos x="8"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89" name="Freeform 260"/>
            <p:cNvSpPr>
              <a:spLocks/>
            </p:cNvSpPr>
            <p:nvPr/>
          </p:nvSpPr>
          <p:spPr bwMode="auto">
            <a:xfrm>
              <a:off x="2981" y="127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0" name="Freeform 261"/>
            <p:cNvSpPr>
              <a:spLocks/>
            </p:cNvSpPr>
            <p:nvPr/>
          </p:nvSpPr>
          <p:spPr bwMode="auto">
            <a:xfrm>
              <a:off x="3061" y="127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0" y="0"/>
                  </a:move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1" name="Freeform 262"/>
            <p:cNvSpPr>
              <a:spLocks/>
            </p:cNvSpPr>
            <p:nvPr/>
          </p:nvSpPr>
          <p:spPr bwMode="auto">
            <a:xfrm>
              <a:off x="3077"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2" name="Freeform 263"/>
            <p:cNvSpPr>
              <a:spLocks/>
            </p:cNvSpPr>
            <p:nvPr/>
          </p:nvSpPr>
          <p:spPr bwMode="auto">
            <a:xfrm>
              <a:off x="3069"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3" name="Freeform 264"/>
            <p:cNvSpPr>
              <a:spLocks/>
            </p:cNvSpPr>
            <p:nvPr/>
          </p:nvSpPr>
          <p:spPr bwMode="auto">
            <a:xfrm>
              <a:off x="2949" y="1276"/>
              <a:ext cx="8" cy="16"/>
            </a:xfrm>
            <a:custGeom>
              <a:avLst/>
              <a:gdLst/>
              <a:ahLst/>
              <a:cxnLst>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4" name="Freeform 265"/>
            <p:cNvSpPr>
              <a:spLocks/>
            </p:cNvSpPr>
            <p:nvPr/>
          </p:nvSpPr>
          <p:spPr bwMode="auto">
            <a:xfrm>
              <a:off x="3077" y="1284"/>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0"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5" name="Freeform 266"/>
            <p:cNvSpPr>
              <a:spLocks/>
            </p:cNvSpPr>
            <p:nvPr/>
          </p:nvSpPr>
          <p:spPr bwMode="auto">
            <a:xfrm>
              <a:off x="3077" y="1276"/>
              <a:ext cx="9" cy="8"/>
            </a:xfrm>
            <a:custGeom>
              <a:avLst/>
              <a:gdLst/>
              <a:ahLst/>
              <a:cxnLst>
                <a:cxn ang="0">
                  <a:pos x="9" y="8"/>
                </a:cxn>
                <a:cxn ang="0">
                  <a:pos x="9" y="8"/>
                </a:cxn>
                <a:cxn ang="0">
                  <a:pos x="0" y="8"/>
                </a:cxn>
                <a:cxn ang="0">
                  <a:pos x="0" y="8"/>
                </a:cxn>
                <a:cxn ang="0">
                  <a:pos x="0" y="8"/>
                </a:cxn>
                <a:cxn ang="0">
                  <a:pos x="9" y="8"/>
                </a:cxn>
                <a:cxn ang="0">
                  <a:pos x="9" y="8"/>
                </a:cxn>
                <a:cxn ang="0">
                  <a:pos x="9" y="8"/>
                </a:cxn>
                <a:cxn ang="0">
                  <a:pos x="9" y="8"/>
                </a:cxn>
                <a:cxn ang="0">
                  <a:pos x="0" y="8"/>
                </a:cxn>
                <a:cxn ang="0">
                  <a:pos x="0" y="0"/>
                </a:cxn>
                <a:cxn ang="0">
                  <a:pos x="0" y="8"/>
                </a:cxn>
                <a:cxn ang="0">
                  <a:pos x="0" y="8"/>
                </a:cxn>
                <a:cxn ang="0">
                  <a:pos x="0" y="8"/>
                </a:cxn>
                <a:cxn ang="0">
                  <a:pos x="9" y="0"/>
                </a:cxn>
                <a:cxn ang="0">
                  <a:pos x="9" y="0"/>
                </a:cxn>
                <a:cxn ang="0">
                  <a:pos x="0" y="0"/>
                </a:cxn>
                <a:cxn ang="0">
                  <a:pos x="0" y="0"/>
                </a:cxn>
                <a:cxn ang="0">
                  <a:pos x="0" y="0"/>
                </a:cxn>
                <a:cxn ang="0">
                  <a:pos x="0" y="0"/>
                </a:cxn>
                <a:cxn ang="0">
                  <a:pos x="9" y="0"/>
                </a:cxn>
                <a:cxn ang="0">
                  <a:pos x="9" y="0"/>
                </a:cxn>
                <a:cxn ang="0">
                  <a:pos x="9" y="0"/>
                </a:cxn>
                <a:cxn ang="0">
                  <a:pos x="9" y="8"/>
                </a:cxn>
                <a:cxn ang="0">
                  <a:pos x="9" y="8"/>
                </a:cxn>
                <a:cxn ang="0">
                  <a:pos x="9" y="8"/>
                </a:cxn>
                <a:cxn ang="0">
                  <a:pos x="9" y="8"/>
                </a:cxn>
                <a:cxn ang="0">
                  <a:pos x="9" y="0"/>
                </a:cxn>
                <a:cxn ang="0">
                  <a:pos x="0" y="0"/>
                </a:cxn>
                <a:cxn ang="0">
                  <a:pos x="0" y="0"/>
                </a:cxn>
                <a:cxn ang="0">
                  <a:pos x="0" y="0"/>
                </a:cxn>
                <a:cxn ang="0">
                  <a:pos x="9" y="0"/>
                </a:cxn>
                <a:cxn ang="0">
                  <a:pos x="9" y="0"/>
                </a:cxn>
                <a:cxn ang="0">
                  <a:pos x="9" y="8"/>
                </a:cxn>
                <a:cxn ang="0">
                  <a:pos x="0" y="0"/>
                </a:cxn>
                <a:cxn ang="0">
                  <a:pos x="0" y="0"/>
                </a:cxn>
                <a:cxn ang="0">
                  <a:pos x="9" y="8"/>
                </a:cxn>
                <a:cxn ang="0">
                  <a:pos x="0" y="8"/>
                </a:cxn>
                <a:cxn ang="0">
                  <a:pos x="0" y="8"/>
                </a:cxn>
                <a:cxn ang="0">
                  <a:pos x="0" y="8"/>
                </a:cxn>
                <a:cxn ang="0">
                  <a:pos x="9" y="8"/>
                </a:cxn>
                <a:cxn ang="0">
                  <a:pos x="9" y="8"/>
                </a:cxn>
                <a:cxn ang="0">
                  <a:pos x="0" y="8"/>
                </a:cxn>
                <a:cxn ang="0">
                  <a:pos x="0" y="8"/>
                </a:cxn>
                <a:cxn ang="0">
                  <a:pos x="0"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0"/>
                  </a:lnTo>
                  <a:lnTo>
                    <a:pt x="0" y="0"/>
                  </a:lnTo>
                  <a:lnTo>
                    <a:pt x="9" y="8"/>
                  </a:lnTo>
                  <a:lnTo>
                    <a:pt x="9" y="8"/>
                  </a:lnTo>
                  <a:lnTo>
                    <a:pt x="0" y="8"/>
                  </a:lnTo>
                  <a:lnTo>
                    <a:pt x="9" y="8"/>
                  </a:lnTo>
                  <a:lnTo>
                    <a:pt x="0" y="8"/>
                  </a:lnTo>
                  <a:lnTo>
                    <a:pt x="0" y="8"/>
                  </a:lnTo>
                  <a:lnTo>
                    <a:pt x="9" y="8"/>
                  </a:lnTo>
                  <a:lnTo>
                    <a:pt x="0" y="8"/>
                  </a:lnTo>
                  <a:lnTo>
                    <a:pt x="0" y="8"/>
                  </a:lnTo>
                  <a:lnTo>
                    <a:pt x="0" y="0"/>
                  </a:lnTo>
                  <a:lnTo>
                    <a:pt x="0" y="0"/>
                  </a:lnTo>
                  <a:lnTo>
                    <a:pt x="9" y="0"/>
                  </a:lnTo>
                  <a:lnTo>
                    <a:pt x="9" y="8"/>
                  </a:lnTo>
                  <a:lnTo>
                    <a:pt x="0" y="0"/>
                  </a:lnTo>
                  <a:lnTo>
                    <a:pt x="9" y="0"/>
                  </a:lnTo>
                  <a:lnTo>
                    <a:pt x="0" y="8"/>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8"/>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8"/>
                  </a:lnTo>
                  <a:lnTo>
                    <a:pt x="9" y="8"/>
                  </a:lnTo>
                  <a:lnTo>
                    <a:pt x="0" y="8"/>
                  </a:lnTo>
                  <a:lnTo>
                    <a:pt x="0" y="8"/>
                  </a:lnTo>
                  <a:lnTo>
                    <a:pt x="0" y="0"/>
                  </a:lnTo>
                  <a:lnTo>
                    <a:pt x="9" y="0"/>
                  </a:lnTo>
                  <a:lnTo>
                    <a:pt x="9" y="8"/>
                  </a:lnTo>
                  <a:lnTo>
                    <a:pt x="0" y="0"/>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6" name="Freeform 267"/>
            <p:cNvSpPr>
              <a:spLocks/>
            </p:cNvSpPr>
            <p:nvPr/>
          </p:nvSpPr>
          <p:spPr bwMode="auto">
            <a:xfrm>
              <a:off x="2981" y="1284"/>
              <a:ext cx="8" cy="8"/>
            </a:xfrm>
            <a:custGeom>
              <a:avLst/>
              <a:gdLst/>
              <a:ahLst/>
              <a:cxnLst>
                <a:cxn ang="0">
                  <a:pos x="8" y="8"/>
                </a:cxn>
                <a:cxn ang="0">
                  <a:pos x="8"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Lst>
              <a:rect l="0" t="0" r="r" b="b"/>
              <a:pathLst>
                <a:path w="8" h="8">
                  <a:moveTo>
                    <a:pt x="8" y="8"/>
                  </a:moveTo>
                  <a:lnTo>
                    <a:pt x="8"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7" name="Freeform 268"/>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8"/>
                </a:cxn>
                <a:cxn ang="0">
                  <a:pos x="0" y="8"/>
                </a:cxn>
                <a:cxn ang="0">
                  <a:pos x="0"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0"/>
                  </a:lnTo>
                  <a:lnTo>
                    <a:pt x="8" y="0"/>
                  </a:lnTo>
                  <a:lnTo>
                    <a:pt x="8" y="0"/>
                  </a:lnTo>
                  <a:lnTo>
                    <a:pt x="8" y="8"/>
                  </a:lnTo>
                  <a:lnTo>
                    <a:pt x="0" y="8"/>
                  </a:lnTo>
                  <a:lnTo>
                    <a:pt x="0" y="0"/>
                  </a:lnTo>
                  <a:lnTo>
                    <a:pt x="8" y="0"/>
                  </a:lnTo>
                  <a:lnTo>
                    <a:pt x="8" y="8"/>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8" name="Rectangle 269"/>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99" name="Freeform 270"/>
            <p:cNvSpPr>
              <a:spLocks/>
            </p:cNvSpPr>
            <p:nvPr/>
          </p:nvSpPr>
          <p:spPr bwMode="auto">
            <a:xfrm>
              <a:off x="3110" y="1276"/>
              <a:ext cx="16"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00" name="Rectangle 271"/>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1" name="Rectangle 27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2" name="Freeform 273"/>
            <p:cNvSpPr>
              <a:spLocks/>
            </p:cNvSpPr>
            <p:nvPr/>
          </p:nvSpPr>
          <p:spPr bwMode="auto">
            <a:xfrm>
              <a:off x="2965" y="1276"/>
              <a:ext cx="8" cy="16"/>
            </a:xfrm>
            <a:custGeom>
              <a:avLst/>
              <a:gdLst/>
              <a:ahLst/>
              <a:cxnLst>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03" name="Rectangle 274"/>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4" name="Rectangle 275"/>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5" name="Rectangle 276"/>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6" name="Rectangle 277"/>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7" name="Rectangle 278"/>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08" name="Freeform 279"/>
            <p:cNvSpPr>
              <a:spLocks/>
            </p:cNvSpPr>
            <p:nvPr/>
          </p:nvSpPr>
          <p:spPr bwMode="auto">
            <a:xfrm>
              <a:off x="2981" y="1292"/>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09" name="Rectangle 280"/>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10" name="Freeform 281"/>
            <p:cNvSpPr>
              <a:spLocks/>
            </p:cNvSpPr>
            <p:nvPr/>
          </p:nvSpPr>
          <p:spPr bwMode="auto">
            <a:xfrm>
              <a:off x="2973" y="1276"/>
              <a:ext cx="8" cy="16"/>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16">
                  <a:moveTo>
                    <a:pt x="8" y="8"/>
                  </a:move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1" name="Rectangle 28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12" name="Freeform 283"/>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3" name="Freeform 284"/>
            <p:cNvSpPr>
              <a:spLocks/>
            </p:cNvSpPr>
            <p:nvPr/>
          </p:nvSpPr>
          <p:spPr bwMode="auto">
            <a:xfrm>
              <a:off x="2981" y="12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4" name="Rectangle 285"/>
            <p:cNvSpPr>
              <a:spLocks noChangeArrowheads="1"/>
            </p:cNvSpPr>
            <p:nvPr/>
          </p:nvSpPr>
          <p:spPr bwMode="auto">
            <a:xfrm>
              <a:off x="2981" y="129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15" name="Freeform 286"/>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0"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6" name="Freeform 287"/>
            <p:cNvSpPr>
              <a:spLocks/>
            </p:cNvSpPr>
            <p:nvPr/>
          </p:nvSpPr>
          <p:spPr bwMode="auto">
            <a:xfrm>
              <a:off x="2981" y="12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7" name="Rectangle 288"/>
            <p:cNvSpPr>
              <a:spLocks noChangeArrowheads="1"/>
            </p:cNvSpPr>
            <p:nvPr/>
          </p:nvSpPr>
          <p:spPr bwMode="auto">
            <a:xfrm>
              <a:off x="2989"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18" name="Freeform 289"/>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9" name="Freeform 290"/>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0" name="Rectangle 291"/>
            <p:cNvSpPr>
              <a:spLocks noChangeArrowheads="1"/>
            </p:cNvSpPr>
            <p:nvPr/>
          </p:nvSpPr>
          <p:spPr bwMode="auto">
            <a:xfrm>
              <a:off x="3094"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21" name="Freeform 292"/>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2" name="Freeform 293"/>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3" name="Freeform 294"/>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4" name="Freeform 295"/>
            <p:cNvSpPr>
              <a:spLocks/>
            </p:cNvSpPr>
            <p:nvPr/>
          </p:nvSpPr>
          <p:spPr bwMode="auto">
            <a:xfrm>
              <a:off x="3094" y="1284"/>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5" name="Freeform 296"/>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6" name="Freeform 297"/>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7" name="Freeform 298"/>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8" name="Freeform 299"/>
            <p:cNvSpPr>
              <a:spLocks/>
            </p:cNvSpPr>
            <p:nvPr/>
          </p:nvSpPr>
          <p:spPr bwMode="auto">
            <a:xfrm>
              <a:off x="3118"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29" name="Freeform 300"/>
            <p:cNvSpPr>
              <a:spLocks/>
            </p:cNvSpPr>
            <p:nvPr/>
          </p:nvSpPr>
          <p:spPr bwMode="auto">
            <a:xfrm>
              <a:off x="3126" y="1276"/>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0" name="Freeform 301"/>
            <p:cNvSpPr>
              <a:spLocks/>
            </p:cNvSpPr>
            <p:nvPr/>
          </p:nvSpPr>
          <p:spPr bwMode="auto">
            <a:xfrm>
              <a:off x="3110"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1" name="Freeform 302"/>
            <p:cNvSpPr>
              <a:spLocks/>
            </p:cNvSpPr>
            <p:nvPr/>
          </p:nvSpPr>
          <p:spPr bwMode="auto">
            <a:xfrm>
              <a:off x="314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2" name="Freeform 303"/>
            <p:cNvSpPr>
              <a:spLocks/>
            </p:cNvSpPr>
            <p:nvPr/>
          </p:nvSpPr>
          <p:spPr bwMode="auto">
            <a:xfrm>
              <a:off x="3094" y="1284"/>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3" name="Freeform 304"/>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4" name="Freeform 305"/>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5" name="Freeform 306"/>
            <p:cNvSpPr>
              <a:spLocks noEditPoints="1"/>
            </p:cNvSpPr>
            <p:nvPr/>
          </p:nvSpPr>
          <p:spPr bwMode="auto">
            <a:xfrm>
              <a:off x="3110" y="128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6" name="Freeform 307"/>
            <p:cNvSpPr>
              <a:spLocks/>
            </p:cNvSpPr>
            <p:nvPr/>
          </p:nvSpPr>
          <p:spPr bwMode="auto">
            <a:xfrm>
              <a:off x="3069" y="1284"/>
              <a:ext cx="25"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17" y="8"/>
                </a:cxn>
                <a:cxn ang="0">
                  <a:pos x="17" y="8"/>
                </a:cxn>
                <a:cxn ang="0">
                  <a:pos x="8" y="8"/>
                </a:cxn>
                <a:cxn ang="0">
                  <a:pos x="8" y="8"/>
                </a:cxn>
                <a:cxn ang="0">
                  <a:pos x="17" y="8"/>
                </a:cxn>
                <a:cxn ang="0">
                  <a:pos x="17" y="8"/>
                </a:cxn>
                <a:cxn ang="0">
                  <a:pos x="17" y="8"/>
                </a:cxn>
                <a:cxn ang="0">
                  <a:pos x="17" y="0"/>
                </a:cxn>
                <a:cxn ang="0">
                  <a:pos x="17" y="0"/>
                </a:cxn>
                <a:cxn ang="0">
                  <a:pos x="17" y="0"/>
                </a:cxn>
                <a:cxn ang="0">
                  <a:pos x="17" y="8"/>
                </a:cxn>
                <a:cxn ang="0">
                  <a:pos x="25" y="8"/>
                </a:cxn>
                <a:cxn ang="0">
                  <a:pos x="25" y="8"/>
                </a:cxn>
                <a:cxn ang="0">
                  <a:pos x="25" y="8"/>
                </a:cxn>
                <a:cxn ang="0">
                  <a:pos x="17" y="8"/>
                </a:cxn>
                <a:cxn ang="0">
                  <a:pos x="17" y="0"/>
                </a:cxn>
                <a:cxn ang="0">
                  <a:pos x="17" y="0"/>
                </a:cxn>
                <a:cxn ang="0">
                  <a:pos x="17" y="8"/>
                </a:cxn>
                <a:cxn ang="0">
                  <a:pos x="17" y="8"/>
                </a:cxn>
                <a:cxn ang="0">
                  <a:pos x="17" y="8"/>
                </a:cxn>
                <a:cxn ang="0">
                  <a:pos x="17" y="8"/>
                </a:cxn>
                <a:cxn ang="0">
                  <a:pos x="8" y="8"/>
                </a:cxn>
                <a:cxn ang="0">
                  <a:pos x="17" y="8"/>
                </a:cxn>
                <a:cxn ang="0">
                  <a:pos x="8" y="8"/>
                </a:cxn>
                <a:cxn ang="0">
                  <a:pos x="8" y="8"/>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25"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0"/>
                  </a:lnTo>
                  <a:lnTo>
                    <a:pt x="8" y="0"/>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8"/>
                  </a:lnTo>
                  <a:lnTo>
                    <a:pt x="17" y="0"/>
                  </a:lnTo>
                  <a:lnTo>
                    <a:pt x="17" y="0"/>
                  </a:lnTo>
                  <a:lnTo>
                    <a:pt x="17" y="8"/>
                  </a:lnTo>
                  <a:lnTo>
                    <a:pt x="17" y="8"/>
                  </a:lnTo>
                  <a:lnTo>
                    <a:pt x="17" y="8"/>
                  </a:lnTo>
                  <a:lnTo>
                    <a:pt x="17"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17" y="8"/>
                  </a:lnTo>
                  <a:lnTo>
                    <a:pt x="8" y="8"/>
                  </a:lnTo>
                  <a:lnTo>
                    <a:pt x="17" y="8"/>
                  </a:lnTo>
                  <a:lnTo>
                    <a:pt x="8" y="8"/>
                  </a:lnTo>
                  <a:lnTo>
                    <a:pt x="8" y="8"/>
                  </a:lnTo>
                  <a:lnTo>
                    <a:pt x="17"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7" name="Freeform 308"/>
            <p:cNvSpPr>
              <a:spLocks/>
            </p:cNvSpPr>
            <p:nvPr/>
          </p:nvSpPr>
          <p:spPr bwMode="auto">
            <a:xfrm>
              <a:off x="3110" y="1284"/>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8" name="Freeform 309"/>
            <p:cNvSpPr>
              <a:spLocks/>
            </p:cNvSpPr>
            <p:nvPr/>
          </p:nvSpPr>
          <p:spPr bwMode="auto">
            <a:xfrm>
              <a:off x="3069" y="1284"/>
              <a:ext cx="33" cy="8"/>
            </a:xfrm>
            <a:custGeom>
              <a:avLst/>
              <a:gdLst/>
              <a:ahLst/>
              <a:cxnLst>
                <a:cxn ang="0">
                  <a:pos x="25" y="0"/>
                </a:cxn>
                <a:cxn ang="0">
                  <a:pos x="25" y="8"/>
                </a:cxn>
                <a:cxn ang="0">
                  <a:pos x="25" y="8"/>
                </a:cxn>
                <a:cxn ang="0">
                  <a:pos x="25" y="8"/>
                </a:cxn>
                <a:cxn ang="0">
                  <a:pos x="33" y="8"/>
                </a:cxn>
                <a:cxn ang="0">
                  <a:pos x="33" y="8"/>
                </a:cxn>
                <a:cxn ang="0">
                  <a:pos x="33" y="8"/>
                </a:cxn>
                <a:cxn ang="0">
                  <a:pos x="25" y="8"/>
                </a:cxn>
                <a:cxn ang="0">
                  <a:pos x="25" y="8"/>
                </a:cxn>
                <a:cxn ang="0">
                  <a:pos x="25" y="8"/>
                </a:cxn>
                <a:cxn ang="0">
                  <a:pos x="25" y="0"/>
                </a:cxn>
                <a:cxn ang="0">
                  <a:pos x="25" y="0"/>
                </a:cxn>
                <a:cxn ang="0">
                  <a:pos x="25" y="8"/>
                </a:cxn>
                <a:cxn ang="0">
                  <a:pos x="17" y="0"/>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17" y="0"/>
                </a:cxn>
                <a:cxn ang="0">
                  <a:pos x="17" y="0"/>
                </a:cxn>
                <a:cxn ang="0">
                  <a:pos x="17"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0"/>
                </a:cxn>
                <a:cxn ang="0">
                  <a:pos x="17" y="8"/>
                </a:cxn>
                <a:cxn ang="0">
                  <a:pos x="17" y="8"/>
                </a:cxn>
                <a:cxn ang="0">
                  <a:pos x="17" y="8"/>
                </a:cxn>
                <a:cxn ang="0">
                  <a:pos x="17" y="0"/>
                </a:cxn>
                <a:cxn ang="0">
                  <a:pos x="25" y="0"/>
                </a:cxn>
                <a:cxn ang="0">
                  <a:pos x="25" y="0"/>
                </a:cxn>
                <a:cxn ang="0">
                  <a:pos x="25" y="0"/>
                </a:cxn>
                <a:cxn ang="0">
                  <a:pos x="25" y="8"/>
                </a:cxn>
                <a:cxn ang="0">
                  <a:pos x="25" y="8"/>
                </a:cxn>
                <a:cxn ang="0">
                  <a:pos x="25" y="8"/>
                </a:cxn>
                <a:cxn ang="0">
                  <a:pos x="33" y="8"/>
                </a:cxn>
                <a:cxn ang="0">
                  <a:pos x="33" y="0"/>
                </a:cxn>
                <a:cxn ang="0">
                  <a:pos x="33" y="8"/>
                </a:cxn>
                <a:cxn ang="0">
                  <a:pos x="33" y="8"/>
                </a:cxn>
                <a:cxn ang="0">
                  <a:pos x="25" y="8"/>
                </a:cxn>
                <a:cxn ang="0">
                  <a:pos x="25" y="8"/>
                </a:cxn>
                <a:cxn ang="0">
                  <a:pos x="25" y="0"/>
                </a:cxn>
                <a:cxn ang="0">
                  <a:pos x="25" y="8"/>
                </a:cxn>
              </a:cxnLst>
              <a:rect l="0" t="0" r="r" b="b"/>
              <a:pathLst>
                <a:path w="33" h="8">
                  <a:moveTo>
                    <a:pt x="25" y="8"/>
                  </a:move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8"/>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17" y="8"/>
                  </a:lnTo>
                  <a:lnTo>
                    <a:pt x="17" y="8"/>
                  </a:lnTo>
                  <a:lnTo>
                    <a:pt x="25" y="8"/>
                  </a:lnTo>
                  <a:lnTo>
                    <a:pt x="17" y="8"/>
                  </a:lnTo>
                  <a:lnTo>
                    <a:pt x="17" y="8"/>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0"/>
                  </a:lnTo>
                  <a:lnTo>
                    <a:pt x="8" y="8"/>
                  </a:lnTo>
                  <a:lnTo>
                    <a:pt x="8" y="0"/>
                  </a:lnTo>
                  <a:lnTo>
                    <a:pt x="8" y="0"/>
                  </a:lnTo>
                  <a:lnTo>
                    <a:pt x="8" y="0"/>
                  </a:lnTo>
                  <a:lnTo>
                    <a:pt x="8" y="0"/>
                  </a:lnTo>
                  <a:lnTo>
                    <a:pt x="17" y="0"/>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25" y="0"/>
                  </a:lnTo>
                  <a:lnTo>
                    <a:pt x="25" y="8"/>
                  </a:lnTo>
                  <a:lnTo>
                    <a:pt x="17" y="0"/>
                  </a:lnTo>
                  <a:lnTo>
                    <a:pt x="25" y="0"/>
                  </a:lnTo>
                  <a:lnTo>
                    <a:pt x="25" y="8"/>
                  </a:lnTo>
                  <a:lnTo>
                    <a:pt x="25" y="8"/>
                  </a:lnTo>
                  <a:lnTo>
                    <a:pt x="25" y="8"/>
                  </a:lnTo>
                  <a:lnTo>
                    <a:pt x="25" y="8"/>
                  </a:lnTo>
                  <a:lnTo>
                    <a:pt x="25" y="8"/>
                  </a:lnTo>
                  <a:lnTo>
                    <a:pt x="25" y="8"/>
                  </a:lnTo>
                  <a:lnTo>
                    <a:pt x="25" y="8"/>
                  </a:lnTo>
                  <a:lnTo>
                    <a:pt x="25" y="0"/>
                  </a:lnTo>
                  <a:lnTo>
                    <a:pt x="25" y="0"/>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0"/>
                  </a:lnTo>
                  <a:lnTo>
                    <a:pt x="33" y="0"/>
                  </a:lnTo>
                  <a:lnTo>
                    <a:pt x="33" y="0"/>
                  </a:lnTo>
                  <a:lnTo>
                    <a:pt x="33" y="8"/>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9" name="Freeform 310"/>
            <p:cNvSpPr>
              <a:spLocks/>
            </p:cNvSpPr>
            <p:nvPr/>
          </p:nvSpPr>
          <p:spPr bwMode="auto">
            <a:xfrm>
              <a:off x="3142" y="12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0" name="Freeform 311"/>
            <p:cNvSpPr>
              <a:spLocks/>
            </p:cNvSpPr>
            <p:nvPr/>
          </p:nvSpPr>
          <p:spPr bwMode="auto">
            <a:xfrm>
              <a:off x="3150"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1" name="Freeform 312"/>
            <p:cNvSpPr>
              <a:spLocks/>
            </p:cNvSpPr>
            <p:nvPr/>
          </p:nvSpPr>
          <p:spPr bwMode="auto">
            <a:xfrm>
              <a:off x="3102" y="1276"/>
              <a:ext cx="16" cy="16"/>
            </a:xfrm>
            <a:custGeom>
              <a:avLst/>
              <a:gdLst/>
              <a:ahLst/>
              <a:cxnLst>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16" y="8"/>
                </a:cxn>
                <a:cxn ang="0">
                  <a:pos x="8" y="8"/>
                </a:cxn>
                <a:cxn ang="0">
                  <a:pos x="8" y="16"/>
                </a:cxn>
                <a:cxn ang="0">
                  <a:pos x="8" y="16"/>
                </a:cxn>
                <a:cxn ang="0">
                  <a:pos x="8" y="8"/>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0" y="8"/>
                </a:cxn>
                <a:cxn ang="0">
                  <a:pos x="0" y="16"/>
                </a:cxn>
                <a:cxn ang="0">
                  <a:pos x="8" y="8"/>
                </a:cxn>
                <a:cxn ang="0">
                  <a:pos x="8" y="8"/>
                </a:cxn>
                <a:cxn ang="0">
                  <a:pos x="8" y="16"/>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8" y="8"/>
                </a:cxn>
                <a:cxn ang="0">
                  <a:pos x="8" y="8"/>
                </a:cxn>
                <a:cxn ang="0">
                  <a:pos x="8" y="8"/>
                </a:cxn>
                <a:cxn ang="0">
                  <a:pos x="8" y="8"/>
                </a:cxn>
                <a:cxn ang="0">
                  <a:pos x="8" y="16"/>
                </a:cxn>
              </a:cxnLst>
              <a:rect l="0" t="0" r="r" b="b"/>
              <a:pathLst>
                <a:path w="16" h="16">
                  <a:moveTo>
                    <a:pt x="8" y="16"/>
                  </a:move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8"/>
                  </a:lnTo>
                  <a:lnTo>
                    <a:pt x="8" y="16"/>
                  </a:lnTo>
                  <a:lnTo>
                    <a:pt x="8" y="16"/>
                  </a:lnTo>
                  <a:lnTo>
                    <a:pt x="8" y="8"/>
                  </a:lnTo>
                  <a:lnTo>
                    <a:pt x="8" y="16"/>
                  </a:lnTo>
                  <a:lnTo>
                    <a:pt x="8" y="16"/>
                  </a:lnTo>
                  <a:lnTo>
                    <a:pt x="8" y="16"/>
                  </a:lnTo>
                  <a:lnTo>
                    <a:pt x="8" y="16"/>
                  </a:lnTo>
                  <a:lnTo>
                    <a:pt x="8" y="8"/>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2" name="Freeform 313"/>
            <p:cNvSpPr>
              <a:spLocks/>
            </p:cNvSpPr>
            <p:nvPr/>
          </p:nvSpPr>
          <p:spPr bwMode="auto">
            <a:xfrm>
              <a:off x="3142" y="1284"/>
              <a:ext cx="8" cy="8"/>
            </a:xfrm>
            <a:custGeom>
              <a:avLst/>
              <a:gdLst/>
              <a:ahLst/>
              <a:cxnLst>
                <a:cxn ang="0">
                  <a:pos x="8" y="0"/>
                </a:cxn>
                <a:cxn ang="0">
                  <a:pos x="8" y="8"/>
                </a:cxn>
                <a:cxn ang="0">
                  <a:pos x="8" y="8"/>
                </a:cxn>
                <a:cxn ang="0">
                  <a:pos x="8" y="0"/>
                </a:cxn>
                <a:cxn ang="0">
                  <a:pos x="8" y="0"/>
                </a:cxn>
                <a:cxn ang="0">
                  <a:pos x="8" y="8"/>
                </a:cxn>
                <a:cxn ang="0">
                  <a:pos x="8" y="0"/>
                </a:cxn>
                <a:cxn ang="0">
                  <a:pos x="8" y="0"/>
                </a:cxn>
                <a:cxn ang="0">
                  <a:pos x="8" y="8"/>
                </a:cxn>
                <a:cxn ang="0">
                  <a:pos x="8" y="8"/>
                </a:cxn>
                <a:cxn ang="0">
                  <a:pos x="0" y="0"/>
                </a:cxn>
                <a:cxn ang="0">
                  <a:pos x="8" y="0"/>
                </a:cxn>
                <a:cxn ang="0">
                  <a:pos x="8" y="0"/>
                </a:cxn>
                <a:cxn ang="0">
                  <a:pos x="8" y="0"/>
                </a:cxn>
                <a:cxn ang="0">
                  <a:pos x="8" y="8"/>
                </a:cxn>
                <a:cxn ang="0">
                  <a:pos x="8" y="0"/>
                </a:cxn>
                <a:cxn ang="0">
                  <a:pos x="8" y="0"/>
                </a:cxn>
                <a:cxn ang="0">
                  <a:pos x="8" y="8"/>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0"/>
                  </a:moveTo>
                  <a:lnTo>
                    <a:pt x="8" y="0"/>
                  </a:lnTo>
                  <a:lnTo>
                    <a:pt x="8" y="0"/>
                  </a:lnTo>
                  <a:lnTo>
                    <a:pt x="8" y="8"/>
                  </a:lnTo>
                  <a:lnTo>
                    <a:pt x="8" y="0"/>
                  </a:lnTo>
                  <a:lnTo>
                    <a:pt x="8" y="8"/>
                  </a:lnTo>
                  <a:lnTo>
                    <a:pt x="8" y="8"/>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3" name="Freeform 314"/>
            <p:cNvSpPr>
              <a:spLocks/>
            </p:cNvSpPr>
            <p:nvPr/>
          </p:nvSpPr>
          <p:spPr bwMode="auto">
            <a:xfrm>
              <a:off x="3086" y="1284"/>
              <a:ext cx="24" cy="8"/>
            </a:xfrm>
            <a:custGeom>
              <a:avLst/>
              <a:gdLst/>
              <a:ahLst/>
              <a:cxnLst>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0"/>
                </a:cxn>
                <a:cxn ang="0">
                  <a:pos x="16" y="0"/>
                </a:cxn>
                <a:cxn ang="0">
                  <a:pos x="16" y="8"/>
                </a:cxn>
                <a:cxn ang="0">
                  <a:pos x="16" y="8"/>
                </a:cxn>
                <a:cxn ang="0">
                  <a:pos x="24" y="8"/>
                </a:cxn>
                <a:cxn ang="0">
                  <a:pos x="24" y="8"/>
                </a:cxn>
                <a:cxn ang="0">
                  <a:pos x="24" y="8"/>
                </a:cxn>
                <a:cxn ang="0">
                  <a:pos x="24" y="8"/>
                </a:cxn>
                <a:cxn ang="0">
                  <a:pos x="24" y="8"/>
                </a:cxn>
                <a:cxn ang="0">
                  <a:pos x="24" y="8"/>
                </a:cxn>
                <a:cxn ang="0">
                  <a:pos x="24" y="8"/>
                </a:cxn>
                <a:cxn ang="0">
                  <a:pos x="16" y="8"/>
                </a:cxn>
                <a:cxn ang="0">
                  <a:pos x="24" y="8"/>
                </a:cxn>
                <a:cxn ang="0">
                  <a:pos x="24" y="8"/>
                </a:cxn>
                <a:cxn ang="0">
                  <a:pos x="24" y="0"/>
                </a:cxn>
                <a:cxn ang="0">
                  <a:pos x="24" y="0"/>
                </a:cxn>
                <a:cxn ang="0">
                  <a:pos x="24" y="8"/>
                </a:cxn>
                <a:cxn ang="0">
                  <a:pos x="24" y="8"/>
                </a:cxn>
                <a:cxn ang="0">
                  <a:pos x="24" y="8"/>
                </a:cxn>
                <a:cxn ang="0">
                  <a:pos x="24" y="8"/>
                </a:cxn>
                <a:cxn ang="0">
                  <a:pos x="24" y="0"/>
                </a:cxn>
                <a:cxn ang="0">
                  <a:pos x="24" y="8"/>
                </a:cxn>
                <a:cxn ang="0">
                  <a:pos x="24" y="8"/>
                </a:cxn>
                <a:cxn ang="0">
                  <a:pos x="16"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Lst>
              <a:rect l="0" t="0" r="r" b="b"/>
              <a:pathLst>
                <a:path w="24"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8"/>
                  </a:lnTo>
                  <a:lnTo>
                    <a:pt x="24" y="0"/>
                  </a:lnTo>
                  <a:lnTo>
                    <a:pt x="24" y="0"/>
                  </a:lnTo>
                  <a:lnTo>
                    <a:pt x="24" y="0"/>
                  </a:lnTo>
                  <a:lnTo>
                    <a:pt x="24" y="8"/>
                  </a:lnTo>
                  <a:lnTo>
                    <a:pt x="24" y="8"/>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4" name="Freeform 315"/>
            <p:cNvSpPr>
              <a:spLocks/>
            </p:cNvSpPr>
            <p:nvPr/>
          </p:nvSpPr>
          <p:spPr bwMode="auto">
            <a:xfrm>
              <a:off x="3142" y="1284"/>
              <a:ext cx="16"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5" name="Freeform 316"/>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6" name="Freeform 317"/>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7" name="Freeform 318"/>
            <p:cNvSpPr>
              <a:spLocks/>
            </p:cNvSpPr>
            <p:nvPr/>
          </p:nvSpPr>
          <p:spPr bwMode="auto">
            <a:xfrm>
              <a:off x="3158" y="1292"/>
              <a:ext cx="16" cy="17"/>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9"/>
                </a:cxn>
                <a:cxn ang="0">
                  <a:pos x="16" y="9"/>
                </a:cxn>
                <a:cxn ang="0">
                  <a:pos x="16" y="9"/>
                </a:cxn>
                <a:cxn ang="0">
                  <a:pos x="16" y="9"/>
                </a:cxn>
                <a:cxn ang="0">
                  <a:pos x="16" y="9"/>
                </a:cxn>
                <a:cxn ang="0">
                  <a:pos x="16" y="9"/>
                </a:cxn>
                <a:cxn ang="0">
                  <a:pos x="16" y="9"/>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0" y="0"/>
                </a:cxn>
                <a:cxn ang="0">
                  <a:pos x="0" y="0"/>
                </a:cxn>
                <a:cxn ang="0">
                  <a:pos x="0" y="0"/>
                </a:cxn>
              </a:cxnLst>
              <a:rect l="0" t="0" r="r" b="b"/>
              <a:pathLst>
                <a:path w="16" h="17">
                  <a:moveTo>
                    <a:pt x="0" y="0"/>
                  </a:move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9"/>
                  </a:lnTo>
                  <a:lnTo>
                    <a:pt x="8" y="9"/>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8" name="Oval 319"/>
            <p:cNvSpPr>
              <a:spLocks noChangeArrowheads="1"/>
            </p:cNvSpPr>
            <p:nvPr/>
          </p:nvSpPr>
          <p:spPr bwMode="auto">
            <a:xfrm>
              <a:off x="3174" y="130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49" name="Freeform 320"/>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0" name="Freeform 321"/>
            <p:cNvSpPr>
              <a:spLocks/>
            </p:cNvSpPr>
            <p:nvPr/>
          </p:nvSpPr>
          <p:spPr bwMode="auto">
            <a:xfrm>
              <a:off x="3174" y="1309"/>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1" name="Freeform 322"/>
            <p:cNvSpPr>
              <a:spLocks/>
            </p:cNvSpPr>
            <p:nvPr/>
          </p:nvSpPr>
          <p:spPr bwMode="auto">
            <a:xfrm>
              <a:off x="3174" y="1309"/>
              <a:ext cx="8" cy="16"/>
            </a:xfrm>
            <a:custGeom>
              <a:avLst/>
              <a:gdLst/>
              <a:ahLst/>
              <a:cxnLst>
                <a:cxn ang="0">
                  <a:pos x="8" y="16"/>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Lst>
              <a:rect l="0" t="0" r="r" b="b"/>
              <a:pathLst>
                <a:path w="8" h="16">
                  <a:moveTo>
                    <a:pt x="8" y="16"/>
                  </a:move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2" name="Freeform 323"/>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3" name="Freeform 324"/>
            <p:cNvSpPr>
              <a:spLocks/>
            </p:cNvSpPr>
            <p:nvPr/>
          </p:nvSpPr>
          <p:spPr bwMode="auto">
            <a:xfrm>
              <a:off x="3182" y="1333"/>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4" name="Freeform 325"/>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5" name="Freeform 326"/>
            <p:cNvSpPr>
              <a:spLocks/>
            </p:cNvSpPr>
            <p:nvPr/>
          </p:nvSpPr>
          <p:spPr bwMode="auto">
            <a:xfrm>
              <a:off x="3182" y="13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Lst>
              <a:rect l="0" t="0" r="r" b="b"/>
              <a:pathLst>
                <a:path w="8" h="8">
                  <a:moveTo>
                    <a:pt x="8"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6" name="Freeform 327"/>
            <p:cNvSpPr>
              <a:spLocks/>
            </p:cNvSpPr>
            <p:nvPr/>
          </p:nvSpPr>
          <p:spPr bwMode="auto">
            <a:xfrm>
              <a:off x="3182" y="1317"/>
              <a:ext cx="8" cy="16"/>
            </a:xfrm>
            <a:custGeom>
              <a:avLst/>
              <a:gdLst/>
              <a:ahLst/>
              <a:cxnLst>
                <a:cxn ang="0">
                  <a:pos x="8" y="16"/>
                </a:cxn>
                <a:cxn ang="0">
                  <a:pos x="8" y="16"/>
                </a:cxn>
                <a:cxn ang="0">
                  <a:pos x="0" y="16"/>
                </a:cxn>
                <a:cxn ang="0">
                  <a:pos x="8" y="16"/>
                </a:cxn>
                <a:cxn ang="0">
                  <a:pos x="8" y="16"/>
                </a:cxn>
                <a:cxn ang="0">
                  <a:pos x="8" y="16"/>
                </a:cxn>
                <a:cxn ang="0">
                  <a:pos x="8"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16"/>
                </a:cxn>
                <a:cxn ang="0">
                  <a:pos x="8" y="16"/>
                </a:cxn>
                <a:cxn ang="0">
                  <a:pos x="0"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0" y="16"/>
                </a:cxn>
                <a:cxn ang="0">
                  <a:pos x="8" y="16"/>
                </a:cxn>
                <a:cxn ang="0">
                  <a:pos x="8" y="16"/>
                </a:cxn>
                <a:cxn ang="0">
                  <a:pos x="8" y="16"/>
                </a:cxn>
                <a:cxn ang="0">
                  <a:pos x="8" y="16"/>
                </a:cxn>
              </a:cxnLst>
              <a:rect l="0" t="0" r="r" b="b"/>
              <a:pathLst>
                <a:path w="8" h="16">
                  <a:moveTo>
                    <a:pt x="8" y="16"/>
                  </a:moveTo>
                  <a:lnTo>
                    <a:pt x="8" y="16"/>
                  </a:lnTo>
                  <a:lnTo>
                    <a:pt x="8" y="16"/>
                  </a:lnTo>
                  <a:lnTo>
                    <a:pt x="8" y="16"/>
                  </a:lnTo>
                  <a:lnTo>
                    <a:pt x="0" y="16"/>
                  </a:lnTo>
                  <a:lnTo>
                    <a:pt x="8" y="16"/>
                  </a:lnTo>
                  <a:lnTo>
                    <a:pt x="8" y="16"/>
                  </a:lnTo>
                  <a:lnTo>
                    <a:pt x="8" y="16"/>
                  </a:lnTo>
                  <a:lnTo>
                    <a:pt x="8" y="16"/>
                  </a:lnTo>
                  <a:lnTo>
                    <a:pt x="8" y="16"/>
                  </a:lnTo>
                  <a:lnTo>
                    <a:pt x="8" y="16"/>
                  </a:lnTo>
                  <a:lnTo>
                    <a:pt x="0" y="16"/>
                  </a:lnTo>
                  <a:lnTo>
                    <a:pt x="0" y="16"/>
                  </a:lnTo>
                  <a:lnTo>
                    <a:pt x="8"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7" name="Freeform 328"/>
            <p:cNvSpPr>
              <a:spLocks/>
            </p:cNvSpPr>
            <p:nvPr/>
          </p:nvSpPr>
          <p:spPr bwMode="auto">
            <a:xfrm>
              <a:off x="3190" y="1341"/>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8" name="Freeform 329"/>
            <p:cNvSpPr>
              <a:spLocks/>
            </p:cNvSpPr>
            <p:nvPr/>
          </p:nvSpPr>
          <p:spPr bwMode="auto">
            <a:xfrm>
              <a:off x="3190" y="1333"/>
              <a:ext cx="1"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59" name="Freeform 330"/>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0" name="Freeform 331"/>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1" name="Freeform 332"/>
            <p:cNvSpPr>
              <a:spLocks/>
            </p:cNvSpPr>
            <p:nvPr/>
          </p:nvSpPr>
          <p:spPr bwMode="auto">
            <a:xfrm>
              <a:off x="3190" y="1349"/>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2" name="Freeform 333"/>
            <p:cNvSpPr>
              <a:spLocks/>
            </p:cNvSpPr>
            <p:nvPr/>
          </p:nvSpPr>
          <p:spPr bwMode="auto">
            <a:xfrm>
              <a:off x="3190" y="1349"/>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3" name="Freeform 334"/>
            <p:cNvSpPr>
              <a:spLocks/>
            </p:cNvSpPr>
            <p:nvPr/>
          </p:nvSpPr>
          <p:spPr bwMode="auto">
            <a:xfrm>
              <a:off x="3190" y="1349"/>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4" name="Freeform 335"/>
            <p:cNvSpPr>
              <a:spLocks/>
            </p:cNvSpPr>
            <p:nvPr/>
          </p:nvSpPr>
          <p:spPr bwMode="auto">
            <a:xfrm>
              <a:off x="3182" y="134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5" name="Freeform 336"/>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6" name="Freeform 337"/>
            <p:cNvSpPr>
              <a:spLocks/>
            </p:cNvSpPr>
            <p:nvPr/>
          </p:nvSpPr>
          <p:spPr bwMode="auto">
            <a:xfrm>
              <a:off x="3182" y="134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8" y="0"/>
                </a:cxn>
                <a:cxn ang="0">
                  <a:pos x="0" y="8"/>
                </a:cxn>
                <a:cxn ang="0">
                  <a:pos x="0" y="0"/>
                </a:cxn>
                <a:cxn ang="0">
                  <a:pos x="8" y="0"/>
                </a:cxn>
                <a:cxn ang="0">
                  <a:pos x="8" y="8"/>
                </a:cxn>
                <a:cxn ang="0">
                  <a:pos x="8" y="8"/>
                </a:cxn>
                <a:cxn ang="0">
                  <a:pos x="8" y="8"/>
                </a:cxn>
                <a:cxn ang="0">
                  <a:pos x="8" y="8"/>
                </a:cxn>
                <a:cxn ang="0">
                  <a:pos x="8" y="8"/>
                </a:cxn>
                <a:cxn ang="0">
                  <a:pos x="8" y="0"/>
                </a:cxn>
                <a:cxn ang="0">
                  <a:pos x="8" y="8"/>
                </a:cxn>
                <a:cxn ang="0">
                  <a:pos x="8" y="0"/>
                </a:cxn>
                <a:cxn ang="0">
                  <a:pos x="8" y="8"/>
                </a:cxn>
                <a:cxn ang="0">
                  <a:pos x="8" y="8"/>
                </a:cxn>
                <a:cxn ang="0">
                  <a:pos x="0" y="8"/>
                </a:cxn>
                <a:cxn ang="0">
                  <a:pos x="8" y="0"/>
                </a:cxn>
                <a:cxn ang="0">
                  <a:pos x="8" y="8"/>
                </a:cxn>
                <a:cxn ang="0">
                  <a:pos x="0" y="0"/>
                </a:cxn>
                <a:cxn ang="0">
                  <a:pos x="0" y="0"/>
                </a:cxn>
                <a:cxn ang="0">
                  <a:pos x="0" y="0"/>
                </a:cxn>
                <a:cxn ang="0">
                  <a:pos x="0" y="8"/>
                </a:cxn>
                <a:cxn ang="0">
                  <a:pos x="0" y="0"/>
                </a:cxn>
                <a:cxn ang="0">
                  <a:pos x="0" y="8"/>
                </a:cxn>
                <a:cxn ang="0">
                  <a:pos x="0" y="0"/>
                </a:cxn>
                <a:cxn ang="0">
                  <a:pos x="0" y="0"/>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0" y="8"/>
                  </a:lnTo>
                  <a:lnTo>
                    <a:pt x="0" y="8"/>
                  </a:lnTo>
                  <a:lnTo>
                    <a:pt x="0" y="0"/>
                  </a:lnTo>
                  <a:lnTo>
                    <a:pt x="0" y="0"/>
                  </a:lnTo>
                  <a:lnTo>
                    <a:pt x="8" y="0"/>
                  </a:lnTo>
                  <a:lnTo>
                    <a:pt x="0" y="0"/>
                  </a:lnTo>
                  <a:lnTo>
                    <a:pt x="0" y="0"/>
                  </a:lnTo>
                  <a:lnTo>
                    <a:pt x="8" y="0"/>
                  </a:lnTo>
                  <a:lnTo>
                    <a:pt x="0" y="0"/>
                  </a:lnTo>
                  <a:lnTo>
                    <a:pt x="8" y="0"/>
                  </a:lnTo>
                  <a:lnTo>
                    <a:pt x="8" y="0"/>
                  </a:lnTo>
                  <a:lnTo>
                    <a:pt x="0" y="8"/>
                  </a:lnTo>
                  <a:lnTo>
                    <a:pt x="0" y="8"/>
                  </a:lnTo>
                  <a:lnTo>
                    <a:pt x="0" y="0"/>
                  </a:lnTo>
                  <a:lnTo>
                    <a:pt x="0" y="0"/>
                  </a:lnTo>
                  <a:lnTo>
                    <a:pt x="8" y="0"/>
                  </a:lnTo>
                  <a:lnTo>
                    <a:pt x="8" y="8"/>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7" name="Freeform 338"/>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8" name="Freeform 339"/>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9" name="Freeform 340"/>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 name="Freeform 341"/>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1" name="Freeform 342"/>
            <p:cNvSpPr>
              <a:spLocks/>
            </p:cNvSpPr>
            <p:nvPr/>
          </p:nvSpPr>
          <p:spPr bwMode="auto">
            <a:xfrm>
              <a:off x="2949" y="1292"/>
              <a:ext cx="16" cy="81"/>
            </a:xfrm>
            <a:custGeom>
              <a:avLst/>
              <a:gdLst/>
              <a:ahLst/>
              <a:cxnLst>
                <a:cxn ang="0">
                  <a:pos x="8" y="9"/>
                </a:cxn>
                <a:cxn ang="0">
                  <a:pos x="16" y="17"/>
                </a:cxn>
                <a:cxn ang="0">
                  <a:pos x="16" y="17"/>
                </a:cxn>
                <a:cxn ang="0">
                  <a:pos x="16" y="25"/>
                </a:cxn>
                <a:cxn ang="0">
                  <a:pos x="16" y="25"/>
                </a:cxn>
                <a:cxn ang="0">
                  <a:pos x="16" y="25"/>
                </a:cxn>
                <a:cxn ang="0">
                  <a:pos x="16" y="25"/>
                </a:cxn>
                <a:cxn ang="0">
                  <a:pos x="16" y="25"/>
                </a:cxn>
                <a:cxn ang="0">
                  <a:pos x="8" y="25"/>
                </a:cxn>
                <a:cxn ang="0">
                  <a:pos x="8" y="33"/>
                </a:cxn>
                <a:cxn ang="0">
                  <a:pos x="8" y="33"/>
                </a:cxn>
                <a:cxn ang="0">
                  <a:pos x="8" y="33"/>
                </a:cxn>
                <a:cxn ang="0">
                  <a:pos x="0" y="33"/>
                </a:cxn>
                <a:cxn ang="0">
                  <a:pos x="0" y="33"/>
                </a:cxn>
                <a:cxn ang="0">
                  <a:pos x="0" y="41"/>
                </a:cxn>
                <a:cxn ang="0">
                  <a:pos x="0" y="41"/>
                </a:cxn>
                <a:cxn ang="0">
                  <a:pos x="0" y="41"/>
                </a:cxn>
                <a:cxn ang="0">
                  <a:pos x="8" y="41"/>
                </a:cxn>
                <a:cxn ang="0">
                  <a:pos x="8" y="49"/>
                </a:cxn>
                <a:cxn ang="0">
                  <a:pos x="8" y="49"/>
                </a:cxn>
                <a:cxn ang="0">
                  <a:pos x="8" y="57"/>
                </a:cxn>
                <a:cxn ang="0">
                  <a:pos x="8" y="57"/>
                </a:cxn>
                <a:cxn ang="0">
                  <a:pos x="8" y="65"/>
                </a:cxn>
                <a:cxn ang="0">
                  <a:pos x="8" y="73"/>
                </a:cxn>
                <a:cxn ang="0">
                  <a:pos x="0" y="73"/>
                </a:cxn>
                <a:cxn ang="0">
                  <a:pos x="0" y="81"/>
                </a:cxn>
                <a:cxn ang="0">
                  <a:pos x="0" y="81"/>
                </a:cxn>
                <a:cxn ang="0">
                  <a:pos x="8" y="81"/>
                </a:cxn>
                <a:cxn ang="0">
                  <a:pos x="8" y="81"/>
                </a:cxn>
                <a:cxn ang="0">
                  <a:pos x="8" y="81"/>
                </a:cxn>
                <a:cxn ang="0">
                  <a:pos x="8" y="81"/>
                </a:cxn>
                <a:cxn ang="0">
                  <a:pos x="8" y="81"/>
                </a:cxn>
                <a:cxn ang="0">
                  <a:pos x="8" y="81"/>
                </a:cxn>
                <a:cxn ang="0">
                  <a:pos x="0" y="73"/>
                </a:cxn>
                <a:cxn ang="0">
                  <a:pos x="0" y="73"/>
                </a:cxn>
                <a:cxn ang="0">
                  <a:pos x="0" y="73"/>
                </a:cxn>
                <a:cxn ang="0">
                  <a:pos x="8" y="73"/>
                </a:cxn>
                <a:cxn ang="0">
                  <a:pos x="8" y="65"/>
                </a:cxn>
                <a:cxn ang="0">
                  <a:pos x="8" y="57"/>
                </a:cxn>
                <a:cxn ang="0">
                  <a:pos x="8" y="49"/>
                </a:cxn>
                <a:cxn ang="0">
                  <a:pos x="8" y="49"/>
                </a:cxn>
                <a:cxn ang="0">
                  <a:pos x="8" y="41"/>
                </a:cxn>
                <a:cxn ang="0">
                  <a:pos x="0" y="41"/>
                </a:cxn>
                <a:cxn ang="0">
                  <a:pos x="0" y="41"/>
                </a:cxn>
                <a:cxn ang="0">
                  <a:pos x="0" y="41"/>
                </a:cxn>
                <a:cxn ang="0">
                  <a:pos x="0" y="33"/>
                </a:cxn>
                <a:cxn ang="0">
                  <a:pos x="0" y="33"/>
                </a:cxn>
                <a:cxn ang="0">
                  <a:pos x="0" y="33"/>
                </a:cxn>
                <a:cxn ang="0">
                  <a:pos x="8" y="33"/>
                </a:cxn>
                <a:cxn ang="0">
                  <a:pos x="8" y="33"/>
                </a:cxn>
                <a:cxn ang="0">
                  <a:pos x="8" y="33"/>
                </a:cxn>
                <a:cxn ang="0">
                  <a:pos x="8" y="25"/>
                </a:cxn>
                <a:cxn ang="0">
                  <a:pos x="16" y="25"/>
                </a:cxn>
                <a:cxn ang="0">
                  <a:pos x="16" y="25"/>
                </a:cxn>
                <a:cxn ang="0">
                  <a:pos x="16" y="25"/>
                </a:cxn>
                <a:cxn ang="0">
                  <a:pos x="16" y="25"/>
                </a:cxn>
                <a:cxn ang="0">
                  <a:pos x="16" y="17"/>
                </a:cxn>
                <a:cxn ang="0">
                  <a:pos x="16" y="17"/>
                </a:cxn>
                <a:cxn ang="0">
                  <a:pos x="8" y="9"/>
                </a:cxn>
                <a:cxn ang="0">
                  <a:pos x="8" y="0"/>
                </a:cxn>
              </a:cxnLst>
              <a:rect l="0" t="0" r="r" b="b"/>
              <a:pathLst>
                <a:path w="16" h="81">
                  <a:moveTo>
                    <a:pt x="8" y="0"/>
                  </a:moveTo>
                  <a:lnTo>
                    <a:pt x="8" y="0"/>
                  </a:lnTo>
                  <a:lnTo>
                    <a:pt x="8" y="0"/>
                  </a:lnTo>
                  <a:lnTo>
                    <a:pt x="8" y="0"/>
                  </a:lnTo>
                  <a:lnTo>
                    <a:pt x="16" y="0"/>
                  </a:lnTo>
                  <a:lnTo>
                    <a:pt x="16" y="9"/>
                  </a:lnTo>
                  <a:lnTo>
                    <a:pt x="16" y="9"/>
                  </a:lnTo>
                  <a:lnTo>
                    <a:pt x="16" y="9"/>
                  </a:lnTo>
                  <a:lnTo>
                    <a:pt x="16" y="9"/>
                  </a:lnTo>
                  <a:lnTo>
                    <a:pt x="8"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25"/>
                  </a:lnTo>
                  <a:lnTo>
                    <a:pt x="16" y="17"/>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33"/>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16" y="25"/>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8" y="33"/>
                  </a:lnTo>
                  <a:lnTo>
                    <a:pt x="0" y="33"/>
                  </a:lnTo>
                  <a:lnTo>
                    <a:pt x="0" y="33"/>
                  </a:lnTo>
                  <a:lnTo>
                    <a:pt x="0" y="33"/>
                  </a:lnTo>
                  <a:lnTo>
                    <a:pt x="0" y="33"/>
                  </a:lnTo>
                  <a:lnTo>
                    <a:pt x="0" y="33"/>
                  </a:lnTo>
                  <a:lnTo>
                    <a:pt x="8" y="33"/>
                  </a:lnTo>
                  <a:lnTo>
                    <a:pt x="8" y="33"/>
                  </a:lnTo>
                  <a:lnTo>
                    <a:pt x="8"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8" y="41"/>
                  </a:lnTo>
                  <a:lnTo>
                    <a:pt x="8" y="41"/>
                  </a:lnTo>
                  <a:lnTo>
                    <a:pt x="8" y="41"/>
                  </a:lnTo>
                  <a:lnTo>
                    <a:pt x="8" y="41"/>
                  </a:lnTo>
                  <a:lnTo>
                    <a:pt x="8" y="41"/>
                  </a:lnTo>
                  <a:lnTo>
                    <a:pt x="8" y="41"/>
                  </a:lnTo>
                  <a:lnTo>
                    <a:pt x="8" y="41"/>
                  </a:lnTo>
                  <a:lnTo>
                    <a:pt x="8" y="49"/>
                  </a:lnTo>
                  <a:lnTo>
                    <a:pt x="8" y="49"/>
                  </a:lnTo>
                  <a:lnTo>
                    <a:pt x="0" y="41"/>
                  </a:lnTo>
                  <a:lnTo>
                    <a:pt x="8" y="41"/>
                  </a:lnTo>
                  <a:lnTo>
                    <a:pt x="8" y="41"/>
                  </a:lnTo>
                  <a:lnTo>
                    <a:pt x="8" y="41"/>
                  </a:lnTo>
                  <a:lnTo>
                    <a:pt x="8" y="41"/>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73"/>
                  </a:lnTo>
                  <a:lnTo>
                    <a:pt x="8" y="73"/>
                  </a:lnTo>
                  <a:lnTo>
                    <a:pt x="8" y="73"/>
                  </a:lnTo>
                  <a:lnTo>
                    <a:pt x="8" y="73"/>
                  </a:lnTo>
                  <a:lnTo>
                    <a:pt x="8" y="73"/>
                  </a:lnTo>
                  <a:lnTo>
                    <a:pt x="8" y="73"/>
                  </a:lnTo>
                  <a:lnTo>
                    <a:pt x="8" y="73"/>
                  </a:lnTo>
                  <a:lnTo>
                    <a:pt x="8" y="73"/>
                  </a:lnTo>
                  <a:lnTo>
                    <a:pt x="8" y="73"/>
                  </a:lnTo>
                  <a:lnTo>
                    <a:pt x="8" y="73"/>
                  </a:lnTo>
                  <a:lnTo>
                    <a:pt x="0" y="73"/>
                  </a:lnTo>
                  <a:lnTo>
                    <a:pt x="8" y="73"/>
                  </a:lnTo>
                  <a:lnTo>
                    <a:pt x="8" y="73"/>
                  </a:lnTo>
                  <a:lnTo>
                    <a:pt x="8" y="73"/>
                  </a:lnTo>
                  <a:lnTo>
                    <a:pt x="0" y="73"/>
                  </a:lnTo>
                  <a:lnTo>
                    <a:pt x="0" y="73"/>
                  </a:lnTo>
                  <a:lnTo>
                    <a:pt x="0" y="73"/>
                  </a:lnTo>
                  <a:lnTo>
                    <a:pt x="0" y="73"/>
                  </a:lnTo>
                  <a:lnTo>
                    <a:pt x="0" y="73"/>
                  </a:lnTo>
                  <a:lnTo>
                    <a:pt x="0" y="73"/>
                  </a:lnTo>
                  <a:lnTo>
                    <a:pt x="0" y="73"/>
                  </a:lnTo>
                  <a:lnTo>
                    <a:pt x="0" y="73"/>
                  </a:lnTo>
                  <a:lnTo>
                    <a:pt x="0" y="73"/>
                  </a:lnTo>
                  <a:lnTo>
                    <a:pt x="0" y="81"/>
                  </a:lnTo>
                  <a:lnTo>
                    <a:pt x="0" y="73"/>
                  </a:lnTo>
                  <a:lnTo>
                    <a:pt x="0" y="73"/>
                  </a:lnTo>
                  <a:lnTo>
                    <a:pt x="0" y="73"/>
                  </a:lnTo>
                  <a:lnTo>
                    <a:pt x="0" y="81"/>
                  </a:lnTo>
                  <a:lnTo>
                    <a:pt x="0" y="81"/>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73"/>
                  </a:lnTo>
                  <a:lnTo>
                    <a:pt x="8" y="73"/>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0" y="81"/>
                  </a:lnTo>
                  <a:lnTo>
                    <a:pt x="8" y="81"/>
                  </a:lnTo>
                  <a:lnTo>
                    <a:pt x="0" y="81"/>
                  </a:lnTo>
                  <a:lnTo>
                    <a:pt x="8" y="81"/>
                  </a:lnTo>
                  <a:lnTo>
                    <a:pt x="0" y="81"/>
                  </a:lnTo>
                  <a:lnTo>
                    <a:pt x="0" y="81"/>
                  </a:lnTo>
                  <a:lnTo>
                    <a:pt x="0" y="81"/>
                  </a:lnTo>
                  <a:lnTo>
                    <a:pt x="0" y="81"/>
                  </a:lnTo>
                  <a:lnTo>
                    <a:pt x="0" y="81"/>
                  </a:lnTo>
                  <a:lnTo>
                    <a:pt x="0" y="81"/>
                  </a:lnTo>
                  <a:lnTo>
                    <a:pt x="0" y="81"/>
                  </a:lnTo>
                  <a:lnTo>
                    <a:pt x="0" y="81"/>
                  </a:lnTo>
                  <a:lnTo>
                    <a:pt x="0" y="81"/>
                  </a:lnTo>
                  <a:lnTo>
                    <a:pt x="0" y="73"/>
                  </a:lnTo>
                  <a:lnTo>
                    <a:pt x="0" y="81"/>
                  </a:lnTo>
                  <a:lnTo>
                    <a:pt x="0" y="81"/>
                  </a:lnTo>
                  <a:lnTo>
                    <a:pt x="0" y="73"/>
                  </a:lnTo>
                  <a:lnTo>
                    <a:pt x="0" y="73"/>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8" y="73"/>
                  </a:lnTo>
                  <a:lnTo>
                    <a:pt x="0" y="73"/>
                  </a:lnTo>
                  <a:lnTo>
                    <a:pt x="0" y="73"/>
                  </a:lnTo>
                  <a:lnTo>
                    <a:pt x="0" y="73"/>
                  </a:lnTo>
                  <a:lnTo>
                    <a:pt x="0" y="73"/>
                  </a:lnTo>
                  <a:lnTo>
                    <a:pt x="0" y="73"/>
                  </a:lnTo>
                  <a:lnTo>
                    <a:pt x="8" y="73"/>
                  </a:lnTo>
                  <a:lnTo>
                    <a:pt x="8" y="73"/>
                  </a:lnTo>
                  <a:lnTo>
                    <a:pt x="8" y="73"/>
                  </a:lnTo>
                  <a:lnTo>
                    <a:pt x="8" y="73"/>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1"/>
                  </a:lnTo>
                  <a:lnTo>
                    <a:pt x="8" y="41"/>
                  </a:lnTo>
                  <a:lnTo>
                    <a:pt x="8" y="41"/>
                  </a:lnTo>
                  <a:lnTo>
                    <a:pt x="8" y="41"/>
                  </a:lnTo>
                  <a:lnTo>
                    <a:pt x="8"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8" y="33"/>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33"/>
                  </a:lnTo>
                  <a:lnTo>
                    <a:pt x="8" y="25"/>
                  </a:lnTo>
                  <a:lnTo>
                    <a:pt x="8" y="25"/>
                  </a:lnTo>
                  <a:lnTo>
                    <a:pt x="8" y="25"/>
                  </a:lnTo>
                  <a:lnTo>
                    <a:pt x="8" y="25"/>
                  </a:lnTo>
                  <a:lnTo>
                    <a:pt x="8" y="25"/>
                  </a:lnTo>
                  <a:lnTo>
                    <a:pt x="8" y="25"/>
                  </a:lnTo>
                  <a:lnTo>
                    <a:pt x="8" y="25"/>
                  </a:lnTo>
                  <a:lnTo>
                    <a:pt x="16" y="25"/>
                  </a:lnTo>
                  <a:lnTo>
                    <a:pt x="8" y="25"/>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 name="Freeform 343"/>
            <p:cNvSpPr>
              <a:spLocks/>
            </p:cNvSpPr>
            <p:nvPr/>
          </p:nvSpPr>
          <p:spPr bwMode="auto">
            <a:xfrm>
              <a:off x="2973" y="137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 name="Freeform 344"/>
            <p:cNvSpPr>
              <a:spLocks/>
            </p:cNvSpPr>
            <p:nvPr/>
          </p:nvSpPr>
          <p:spPr bwMode="auto">
            <a:xfrm>
              <a:off x="2973" y="1373"/>
              <a:ext cx="1" cy="8"/>
            </a:xfrm>
            <a:custGeom>
              <a:avLst/>
              <a:gdLst/>
              <a:ahLst/>
              <a:cxnLst>
                <a:cxn ang="0">
                  <a:pos x="0" y="0"/>
                </a:cxn>
                <a:cxn ang="0">
                  <a:pos x="0" y="0"/>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 name="Rectangle 345"/>
            <p:cNvSpPr>
              <a:spLocks noChangeArrowheads="1"/>
            </p:cNvSpPr>
            <p:nvPr/>
          </p:nvSpPr>
          <p:spPr bwMode="auto">
            <a:xfrm>
              <a:off x="2973"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75" name="Freeform 346"/>
            <p:cNvSpPr>
              <a:spLocks/>
            </p:cNvSpPr>
            <p:nvPr/>
          </p:nvSpPr>
          <p:spPr bwMode="auto">
            <a:xfrm>
              <a:off x="2973" y="137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 name="Freeform 347"/>
            <p:cNvSpPr>
              <a:spLocks/>
            </p:cNvSpPr>
            <p:nvPr/>
          </p:nvSpPr>
          <p:spPr bwMode="auto">
            <a:xfrm>
              <a:off x="2973" y="1373"/>
              <a:ext cx="1" cy="8"/>
            </a:xfrm>
            <a:custGeom>
              <a:avLst/>
              <a:gdLst/>
              <a:ahLst/>
              <a:cxnLst>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 name="Freeform 348"/>
            <p:cNvSpPr>
              <a:spLocks/>
            </p:cNvSpPr>
            <p:nvPr/>
          </p:nvSpPr>
          <p:spPr bwMode="auto">
            <a:xfrm>
              <a:off x="2965" y="1373"/>
              <a:ext cx="8" cy="8"/>
            </a:xfrm>
            <a:custGeom>
              <a:avLst/>
              <a:gdLst/>
              <a:ahLst/>
              <a:cxnLst>
                <a:cxn ang="0">
                  <a:pos x="8" y="8"/>
                </a:cxn>
                <a:cxn ang="0">
                  <a:pos x="8" y="8"/>
                </a:cxn>
                <a:cxn ang="0">
                  <a:pos x="0" y="8"/>
                </a:cxn>
                <a:cxn ang="0">
                  <a:pos x="8" y="8"/>
                </a:cxn>
                <a:cxn ang="0">
                  <a:pos x="8" y="8"/>
                </a:cxn>
                <a:cxn ang="0">
                  <a:pos x="8" y="8"/>
                </a:cxn>
                <a:cxn ang="0">
                  <a:pos x="8" y="8"/>
                </a:cxn>
                <a:cxn ang="0">
                  <a:pos x="8" y="0"/>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8" y="8"/>
                  </a:lnTo>
                  <a:lnTo>
                    <a:pt x="8" y="8"/>
                  </a:lnTo>
                  <a:lnTo>
                    <a:pt x="8" y="8"/>
                  </a:lnTo>
                  <a:lnTo>
                    <a:pt x="8" y="8"/>
                  </a:lnTo>
                  <a:lnTo>
                    <a:pt x="8" y="0"/>
                  </a:lnTo>
                  <a:lnTo>
                    <a:pt x="8" y="0"/>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 name="Freeform 349"/>
            <p:cNvSpPr>
              <a:spLocks/>
            </p:cNvSpPr>
            <p:nvPr/>
          </p:nvSpPr>
          <p:spPr bwMode="auto">
            <a:xfrm>
              <a:off x="3182" y="1349"/>
              <a:ext cx="8" cy="16"/>
            </a:xfrm>
            <a:custGeom>
              <a:avLst/>
              <a:gdLst/>
              <a:ahLst/>
              <a:cxnLst>
                <a:cxn ang="0">
                  <a:pos x="0" y="8"/>
                </a:cxn>
                <a:cxn ang="0">
                  <a:pos x="0" y="8"/>
                </a:cxn>
                <a:cxn ang="0">
                  <a:pos x="0"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 name="Freeform 350"/>
            <p:cNvSpPr>
              <a:spLocks/>
            </p:cNvSpPr>
            <p:nvPr/>
          </p:nvSpPr>
          <p:spPr bwMode="auto">
            <a:xfrm>
              <a:off x="2965" y="138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0" name="Freeform 351"/>
            <p:cNvSpPr>
              <a:spLocks/>
            </p:cNvSpPr>
            <p:nvPr/>
          </p:nvSpPr>
          <p:spPr bwMode="auto">
            <a:xfrm>
              <a:off x="2965" y="1381"/>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1" name="Freeform 352"/>
            <p:cNvSpPr>
              <a:spLocks/>
            </p:cNvSpPr>
            <p:nvPr/>
          </p:nvSpPr>
          <p:spPr bwMode="auto">
            <a:xfrm>
              <a:off x="2965" y="138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2" name="Freeform 353"/>
            <p:cNvSpPr>
              <a:spLocks/>
            </p:cNvSpPr>
            <p:nvPr/>
          </p:nvSpPr>
          <p:spPr bwMode="auto">
            <a:xfrm>
              <a:off x="3182" y="1365"/>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3" name="Freeform 354"/>
            <p:cNvSpPr>
              <a:spLocks/>
            </p:cNvSpPr>
            <p:nvPr/>
          </p:nvSpPr>
          <p:spPr bwMode="auto">
            <a:xfrm>
              <a:off x="3182" y="1365"/>
              <a:ext cx="8" cy="8"/>
            </a:xfrm>
            <a:custGeom>
              <a:avLst/>
              <a:gdLst/>
              <a:ahLst/>
              <a:cxnLst>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4" name="Rectangle 355"/>
            <p:cNvSpPr>
              <a:spLocks noChangeArrowheads="1"/>
            </p:cNvSpPr>
            <p:nvPr/>
          </p:nvSpPr>
          <p:spPr bwMode="auto">
            <a:xfrm>
              <a:off x="2973" y="138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85" name="Freeform 356"/>
            <p:cNvSpPr>
              <a:spLocks/>
            </p:cNvSpPr>
            <p:nvPr/>
          </p:nvSpPr>
          <p:spPr bwMode="auto">
            <a:xfrm>
              <a:off x="2965" y="137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6" name="Freeform 357"/>
            <p:cNvSpPr>
              <a:spLocks/>
            </p:cNvSpPr>
            <p:nvPr/>
          </p:nvSpPr>
          <p:spPr bwMode="auto">
            <a:xfrm>
              <a:off x="2973"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7" name="Freeform 358"/>
            <p:cNvSpPr>
              <a:spLocks/>
            </p:cNvSpPr>
            <p:nvPr/>
          </p:nvSpPr>
          <p:spPr bwMode="auto">
            <a:xfrm>
              <a:off x="2965" y="1381"/>
              <a:ext cx="8" cy="8"/>
            </a:xfrm>
            <a:custGeom>
              <a:avLst/>
              <a:gdLst/>
              <a:ahLst/>
              <a:cxnLst>
                <a:cxn ang="0">
                  <a:pos x="0" y="0"/>
                </a:cxn>
                <a:cxn ang="0">
                  <a:pos x="0" y="8"/>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0" y="8"/>
                </a:cxn>
                <a:cxn ang="0">
                  <a:pos x="0" y="0"/>
                </a:cxn>
                <a:cxn ang="0">
                  <a:pos x="0" y="8"/>
                </a:cxn>
                <a:cxn ang="0">
                  <a:pos x="0" y="8"/>
                </a:cxn>
              </a:cxnLst>
              <a:rect l="0" t="0" r="r" b="b"/>
              <a:pathLst>
                <a:path w="8" h="8">
                  <a:moveTo>
                    <a:pt x="0" y="0"/>
                  </a:moveTo>
                  <a:lnTo>
                    <a:pt x="0" y="0"/>
                  </a:lnTo>
                  <a:lnTo>
                    <a:pt x="0" y="0"/>
                  </a:lnTo>
                  <a:lnTo>
                    <a:pt x="0" y="8"/>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0"/>
                  </a:lnTo>
                  <a:lnTo>
                    <a:pt x="0" y="8"/>
                  </a:lnTo>
                  <a:lnTo>
                    <a:pt x="0" y="8"/>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8" name="Freeform 359"/>
            <p:cNvSpPr>
              <a:spLocks/>
            </p:cNvSpPr>
            <p:nvPr/>
          </p:nvSpPr>
          <p:spPr bwMode="auto">
            <a:xfrm>
              <a:off x="2965" y="138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8" y="8"/>
                </a:cxn>
                <a:cxn ang="0">
                  <a:pos x="8" y="8"/>
                </a:cxn>
                <a:cxn ang="0">
                  <a:pos x="0"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8" y="8"/>
                  </a:lnTo>
                  <a:lnTo>
                    <a:pt x="0" y="8"/>
                  </a:lnTo>
                  <a:lnTo>
                    <a:pt x="0" y="8"/>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89" name="Freeform 360"/>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0" name="Freeform 361"/>
            <p:cNvSpPr>
              <a:spLocks/>
            </p:cNvSpPr>
            <p:nvPr/>
          </p:nvSpPr>
          <p:spPr bwMode="auto">
            <a:xfrm>
              <a:off x="2973" y="138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1" name="Freeform 362"/>
            <p:cNvSpPr>
              <a:spLocks/>
            </p:cNvSpPr>
            <p:nvPr/>
          </p:nvSpPr>
          <p:spPr bwMode="auto">
            <a:xfrm>
              <a:off x="2965" y="1381"/>
              <a:ext cx="8" cy="8"/>
            </a:xfrm>
            <a:custGeom>
              <a:avLst/>
              <a:gdLst/>
              <a:ahLst/>
              <a:cxnLst>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0"/>
                </a:cxn>
                <a:cxn ang="0">
                  <a:pos x="8" y="8"/>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2" name="Freeform 363"/>
            <p:cNvSpPr>
              <a:spLocks/>
            </p:cNvSpPr>
            <p:nvPr/>
          </p:nvSpPr>
          <p:spPr bwMode="auto">
            <a:xfrm>
              <a:off x="3182" y="1349"/>
              <a:ext cx="16" cy="24"/>
            </a:xfrm>
            <a:custGeom>
              <a:avLst/>
              <a:gdLst/>
              <a:ahLst/>
              <a:cxnLst>
                <a:cxn ang="0">
                  <a:pos x="0" y="24"/>
                </a:cxn>
                <a:cxn ang="0">
                  <a:pos x="0" y="24"/>
                </a:cxn>
                <a:cxn ang="0">
                  <a:pos x="8" y="24"/>
                </a:cxn>
                <a:cxn ang="0">
                  <a:pos x="8" y="16"/>
                </a:cxn>
                <a:cxn ang="0">
                  <a:pos x="8" y="16"/>
                </a:cxn>
                <a:cxn ang="0">
                  <a:pos x="8" y="16"/>
                </a:cxn>
                <a:cxn ang="0">
                  <a:pos x="8" y="16"/>
                </a:cxn>
                <a:cxn ang="0">
                  <a:pos x="8" y="16"/>
                </a:cxn>
                <a:cxn ang="0">
                  <a:pos x="8" y="8"/>
                </a:cxn>
                <a:cxn ang="0">
                  <a:pos x="8"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16" y="16"/>
                </a:cxn>
                <a:cxn ang="0">
                  <a:pos x="16" y="16"/>
                </a:cxn>
                <a:cxn ang="0">
                  <a:pos x="16" y="16"/>
                </a:cxn>
                <a:cxn ang="0">
                  <a:pos x="16" y="16"/>
                </a:cxn>
                <a:cxn ang="0">
                  <a:pos x="16" y="24"/>
                </a:cxn>
                <a:cxn ang="0">
                  <a:pos x="16" y="24"/>
                </a:cxn>
                <a:cxn ang="0">
                  <a:pos x="16" y="24"/>
                </a:cxn>
                <a:cxn ang="0">
                  <a:pos x="16" y="16"/>
                </a:cxn>
                <a:cxn ang="0">
                  <a:pos x="16" y="16"/>
                </a:cxn>
                <a:cxn ang="0">
                  <a:pos x="16" y="16"/>
                </a:cxn>
                <a:cxn ang="0">
                  <a:pos x="8" y="16"/>
                </a:cxn>
                <a:cxn ang="0">
                  <a:pos x="8" y="16"/>
                </a:cxn>
                <a:cxn ang="0">
                  <a:pos x="8" y="16"/>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8" y="8"/>
                </a:cxn>
                <a:cxn ang="0">
                  <a:pos x="8" y="8"/>
                </a:cxn>
                <a:cxn ang="0">
                  <a:pos x="8" y="16"/>
                </a:cxn>
                <a:cxn ang="0">
                  <a:pos x="8" y="16"/>
                </a:cxn>
                <a:cxn ang="0">
                  <a:pos x="8" y="16"/>
                </a:cxn>
                <a:cxn ang="0">
                  <a:pos x="8" y="16"/>
                </a:cxn>
                <a:cxn ang="0">
                  <a:pos x="8" y="24"/>
                </a:cxn>
                <a:cxn ang="0">
                  <a:pos x="8" y="24"/>
                </a:cxn>
                <a:cxn ang="0">
                  <a:pos x="0" y="24"/>
                </a:cxn>
                <a:cxn ang="0">
                  <a:pos x="0" y="24"/>
                </a:cxn>
              </a:cxnLst>
              <a:rect l="0" t="0" r="r" b="b"/>
              <a:pathLst>
                <a:path w="16"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3" name="Freeform 364"/>
            <p:cNvSpPr>
              <a:spLocks/>
            </p:cNvSpPr>
            <p:nvPr/>
          </p:nvSpPr>
          <p:spPr bwMode="auto">
            <a:xfrm>
              <a:off x="2965" y="1389"/>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4" name="Rectangle 365"/>
            <p:cNvSpPr>
              <a:spLocks noChangeArrowheads="1"/>
            </p:cNvSpPr>
            <p:nvPr/>
          </p:nvSpPr>
          <p:spPr bwMode="auto">
            <a:xfrm>
              <a:off x="3182"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995" name="Freeform 366"/>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6" name="Freeform 367"/>
            <p:cNvSpPr>
              <a:spLocks/>
            </p:cNvSpPr>
            <p:nvPr/>
          </p:nvSpPr>
          <p:spPr bwMode="auto">
            <a:xfrm>
              <a:off x="2957" y="1373"/>
              <a:ext cx="8" cy="16"/>
            </a:xfrm>
            <a:custGeom>
              <a:avLst/>
              <a:gdLst/>
              <a:ahLst/>
              <a:cxnLst>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16"/>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8" y="8"/>
                  </a:lnTo>
                  <a:lnTo>
                    <a:pt x="8"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7" name="Freeform 368"/>
            <p:cNvSpPr>
              <a:spLocks/>
            </p:cNvSpPr>
            <p:nvPr/>
          </p:nvSpPr>
          <p:spPr bwMode="auto">
            <a:xfrm>
              <a:off x="3174" y="137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8" name="Freeform 369"/>
            <p:cNvSpPr>
              <a:spLocks/>
            </p:cNvSpPr>
            <p:nvPr/>
          </p:nvSpPr>
          <p:spPr bwMode="auto">
            <a:xfrm>
              <a:off x="2957" y="1389"/>
              <a:ext cx="8" cy="8"/>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99" name="Freeform 370"/>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0" name="Freeform 371"/>
            <p:cNvSpPr>
              <a:spLocks/>
            </p:cNvSpPr>
            <p:nvPr/>
          </p:nvSpPr>
          <p:spPr bwMode="auto">
            <a:xfrm>
              <a:off x="2957" y="1397"/>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1" name="Freeform 372"/>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2" name="Freeform 373"/>
            <p:cNvSpPr>
              <a:spLocks/>
            </p:cNvSpPr>
            <p:nvPr/>
          </p:nvSpPr>
          <p:spPr bwMode="auto">
            <a:xfrm>
              <a:off x="2957"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3" name="Freeform 374"/>
            <p:cNvSpPr>
              <a:spLocks/>
            </p:cNvSpPr>
            <p:nvPr/>
          </p:nvSpPr>
          <p:spPr bwMode="auto">
            <a:xfrm>
              <a:off x="3174" y="1373"/>
              <a:ext cx="24" cy="32"/>
            </a:xfrm>
            <a:custGeom>
              <a:avLst/>
              <a:gdLst/>
              <a:ahLst/>
              <a:cxnLst>
                <a:cxn ang="0">
                  <a:pos x="24" y="0"/>
                </a:cxn>
                <a:cxn ang="0">
                  <a:pos x="24" y="0"/>
                </a:cxn>
                <a:cxn ang="0">
                  <a:pos x="24" y="0"/>
                </a:cxn>
                <a:cxn ang="0">
                  <a:pos x="24" y="8"/>
                </a:cxn>
                <a:cxn ang="0">
                  <a:pos x="24" y="8"/>
                </a:cxn>
                <a:cxn ang="0">
                  <a:pos x="24" y="8"/>
                </a:cxn>
                <a:cxn ang="0">
                  <a:pos x="24" y="8"/>
                </a:cxn>
                <a:cxn ang="0">
                  <a:pos x="24" y="16"/>
                </a:cxn>
                <a:cxn ang="0">
                  <a:pos x="24" y="16"/>
                </a:cxn>
                <a:cxn ang="0">
                  <a:pos x="24" y="16"/>
                </a:cxn>
                <a:cxn ang="0">
                  <a:pos x="24" y="24"/>
                </a:cxn>
                <a:cxn ang="0">
                  <a:pos x="24" y="24"/>
                </a:cxn>
                <a:cxn ang="0">
                  <a:pos x="24"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0" y="16"/>
                </a:cxn>
                <a:cxn ang="0">
                  <a:pos x="0" y="16"/>
                </a:cxn>
                <a:cxn ang="0">
                  <a:pos x="0" y="16"/>
                </a:cxn>
                <a:cxn ang="0">
                  <a:pos x="0" y="8"/>
                </a:cxn>
                <a:cxn ang="0">
                  <a:pos x="8" y="8"/>
                </a:cxn>
                <a:cxn ang="0">
                  <a:pos x="0" y="8"/>
                </a:cxn>
                <a:cxn ang="0">
                  <a:pos x="0"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24" y="24"/>
                </a:cxn>
                <a:cxn ang="0">
                  <a:pos x="24" y="24"/>
                </a:cxn>
                <a:cxn ang="0">
                  <a:pos x="24" y="16"/>
                </a:cxn>
                <a:cxn ang="0">
                  <a:pos x="24" y="16"/>
                </a:cxn>
                <a:cxn ang="0">
                  <a:pos x="24" y="16"/>
                </a:cxn>
                <a:cxn ang="0">
                  <a:pos x="24" y="16"/>
                </a:cxn>
                <a:cxn ang="0">
                  <a:pos x="24" y="8"/>
                </a:cxn>
                <a:cxn ang="0">
                  <a:pos x="24" y="8"/>
                </a:cxn>
                <a:cxn ang="0">
                  <a:pos x="24" y="8"/>
                </a:cxn>
                <a:cxn ang="0">
                  <a:pos x="24" y="0"/>
                </a:cxn>
                <a:cxn ang="0">
                  <a:pos x="24" y="0"/>
                </a:cxn>
                <a:cxn ang="0">
                  <a:pos x="24" y="0"/>
                </a:cxn>
                <a:cxn ang="0">
                  <a:pos x="24" y="0"/>
                </a:cxn>
              </a:cxnLst>
              <a:rect l="0" t="0" r="r" b="b"/>
              <a:pathLst>
                <a:path w="24" h="32">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24"/>
                  </a:lnTo>
                  <a:lnTo>
                    <a:pt x="16" y="24"/>
                  </a:lnTo>
                  <a:lnTo>
                    <a:pt x="16" y="24"/>
                  </a:lnTo>
                  <a:lnTo>
                    <a:pt x="16" y="24"/>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16"/>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4" name="Freeform 375"/>
            <p:cNvSpPr>
              <a:spLocks/>
            </p:cNvSpPr>
            <p:nvPr/>
          </p:nvSpPr>
          <p:spPr bwMode="auto">
            <a:xfrm>
              <a:off x="3376" y="1389"/>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5" name="Freeform 376"/>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6" name="Freeform 377"/>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7" name="Freeform 378"/>
            <p:cNvSpPr>
              <a:spLocks/>
            </p:cNvSpPr>
            <p:nvPr/>
          </p:nvSpPr>
          <p:spPr bwMode="auto">
            <a:xfrm>
              <a:off x="2965" y="141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8" name="Freeform 379"/>
            <p:cNvSpPr>
              <a:spLocks/>
            </p:cNvSpPr>
            <p:nvPr/>
          </p:nvSpPr>
          <p:spPr bwMode="auto">
            <a:xfrm>
              <a:off x="2957" y="1405"/>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09" name="Freeform 380"/>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0" name="Freeform 381"/>
            <p:cNvSpPr>
              <a:spLocks/>
            </p:cNvSpPr>
            <p:nvPr/>
          </p:nvSpPr>
          <p:spPr bwMode="auto">
            <a:xfrm>
              <a:off x="2965" y="141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1" name="Freeform 382"/>
            <p:cNvSpPr>
              <a:spLocks/>
            </p:cNvSpPr>
            <p:nvPr/>
          </p:nvSpPr>
          <p:spPr bwMode="auto">
            <a:xfrm>
              <a:off x="2965" y="1414"/>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2" name="Freeform 383"/>
            <p:cNvSpPr>
              <a:spLocks/>
            </p:cNvSpPr>
            <p:nvPr/>
          </p:nvSpPr>
          <p:spPr bwMode="auto">
            <a:xfrm>
              <a:off x="3368"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3" name="Freeform 384"/>
            <p:cNvSpPr>
              <a:spLocks/>
            </p:cNvSpPr>
            <p:nvPr/>
          </p:nvSpPr>
          <p:spPr bwMode="auto">
            <a:xfrm>
              <a:off x="321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4" name="Freeform 385"/>
            <p:cNvSpPr>
              <a:spLocks/>
            </p:cNvSpPr>
            <p:nvPr/>
          </p:nvSpPr>
          <p:spPr bwMode="auto">
            <a:xfrm>
              <a:off x="3198" y="1397"/>
              <a:ext cx="25" cy="8"/>
            </a:xfrm>
            <a:custGeom>
              <a:avLst/>
              <a:gdLst/>
              <a:ahLst/>
              <a:cxnLst>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8"/>
                </a:cxn>
                <a:cxn ang="0">
                  <a:pos x="17"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8"/>
                </a:cxn>
                <a:cxn ang="0">
                  <a:pos x="17" y="8"/>
                </a:cxn>
                <a:cxn ang="0">
                  <a:pos x="17"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25"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17" y="0"/>
                  </a:lnTo>
                  <a:lnTo>
                    <a:pt x="17" y="8"/>
                  </a:lnTo>
                  <a:lnTo>
                    <a:pt x="8"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0"/>
                  </a:lnTo>
                  <a:lnTo>
                    <a:pt x="8" y="8"/>
                  </a:lnTo>
                  <a:lnTo>
                    <a:pt x="8" y="8"/>
                  </a:lnTo>
                  <a:lnTo>
                    <a:pt x="8" y="0"/>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5" name="Freeform 386"/>
            <p:cNvSpPr>
              <a:spLocks/>
            </p:cNvSpPr>
            <p:nvPr/>
          </p:nvSpPr>
          <p:spPr bwMode="auto">
            <a:xfrm>
              <a:off x="3215" y="1405"/>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6" name="Freeform 387"/>
            <p:cNvSpPr>
              <a:spLocks/>
            </p:cNvSpPr>
            <p:nvPr/>
          </p:nvSpPr>
          <p:spPr bwMode="auto">
            <a:xfrm>
              <a:off x="3352" y="1389"/>
              <a:ext cx="24" cy="8"/>
            </a:xfrm>
            <a:custGeom>
              <a:avLst/>
              <a:gdLst/>
              <a:ahLst/>
              <a:cxnLst>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16"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24" y="0"/>
                </a:cxn>
              </a:cxnLst>
              <a:rect l="0" t="0" r="r" b="b"/>
              <a:pathLst>
                <a:path w="24" h="8">
                  <a:moveTo>
                    <a:pt x="24" y="8"/>
                  </a:moveTo>
                  <a:lnTo>
                    <a:pt x="24" y="8"/>
                  </a:lnTo>
                  <a:lnTo>
                    <a:pt x="24" y="0"/>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24" y="0"/>
                  </a:lnTo>
                  <a:lnTo>
                    <a:pt x="16" y="8"/>
                  </a:lnTo>
                  <a:lnTo>
                    <a:pt x="16" y="0"/>
                  </a:lnTo>
                  <a:lnTo>
                    <a:pt x="24" y="0"/>
                  </a:lnTo>
                  <a:lnTo>
                    <a:pt x="24" y="0"/>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7" name="Freeform 388"/>
            <p:cNvSpPr>
              <a:spLocks/>
            </p:cNvSpPr>
            <p:nvPr/>
          </p:nvSpPr>
          <p:spPr bwMode="auto">
            <a:xfrm>
              <a:off x="2965" y="141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8" name="Freeform 389"/>
            <p:cNvSpPr>
              <a:spLocks/>
            </p:cNvSpPr>
            <p:nvPr/>
          </p:nvSpPr>
          <p:spPr bwMode="auto">
            <a:xfrm>
              <a:off x="2965"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19" name="Freeform 390"/>
            <p:cNvSpPr>
              <a:spLocks/>
            </p:cNvSpPr>
            <p:nvPr/>
          </p:nvSpPr>
          <p:spPr bwMode="auto">
            <a:xfrm>
              <a:off x="3360" y="1389"/>
              <a:ext cx="16"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16"/>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0" name="Freeform 391"/>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1" name="Freeform 392"/>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2" name="Freeform 393"/>
            <p:cNvSpPr>
              <a:spLocks/>
            </p:cNvSpPr>
            <p:nvPr/>
          </p:nvSpPr>
          <p:spPr bwMode="auto">
            <a:xfrm>
              <a:off x="3239" y="1405"/>
              <a:ext cx="8" cy="9"/>
            </a:xfrm>
            <a:custGeom>
              <a:avLst/>
              <a:gdLst/>
              <a:ahLst/>
              <a:cxnLst>
                <a:cxn ang="0">
                  <a:pos x="8" y="9"/>
                </a:cxn>
                <a:cxn ang="0">
                  <a:pos x="0" y="9"/>
                </a:cxn>
                <a:cxn ang="0">
                  <a:pos x="0" y="9"/>
                </a:cxn>
                <a:cxn ang="0">
                  <a:pos x="0" y="0"/>
                </a:cxn>
                <a:cxn ang="0">
                  <a:pos x="0" y="0"/>
                </a:cxn>
                <a:cxn ang="0">
                  <a:pos x="0" y="0"/>
                </a:cxn>
                <a:cxn ang="0">
                  <a:pos x="8" y="0"/>
                </a:cxn>
                <a:cxn ang="0">
                  <a:pos x="8" y="9"/>
                </a:cxn>
                <a:cxn ang="0">
                  <a:pos x="0" y="0"/>
                </a:cxn>
                <a:cxn ang="0">
                  <a:pos x="0" y="0"/>
                </a:cxn>
                <a:cxn ang="0">
                  <a:pos x="0" y="9"/>
                </a:cxn>
                <a:cxn ang="0">
                  <a:pos x="0" y="0"/>
                </a:cxn>
                <a:cxn ang="0">
                  <a:pos x="8" y="0"/>
                </a:cxn>
                <a:cxn ang="0">
                  <a:pos x="8" y="9"/>
                </a:cxn>
              </a:cxnLst>
              <a:rect l="0" t="0" r="r" b="b"/>
              <a:pathLst>
                <a:path w="8" h="9">
                  <a:moveTo>
                    <a:pt x="8" y="9"/>
                  </a:moveTo>
                  <a:lnTo>
                    <a:pt x="0" y="9"/>
                  </a:lnTo>
                  <a:lnTo>
                    <a:pt x="0" y="9"/>
                  </a:lnTo>
                  <a:lnTo>
                    <a:pt x="0" y="0"/>
                  </a:lnTo>
                  <a:lnTo>
                    <a:pt x="0" y="0"/>
                  </a:lnTo>
                  <a:lnTo>
                    <a:pt x="0" y="0"/>
                  </a:lnTo>
                  <a:lnTo>
                    <a:pt x="8" y="0"/>
                  </a:lnTo>
                  <a:lnTo>
                    <a:pt x="8" y="9"/>
                  </a:lnTo>
                  <a:lnTo>
                    <a:pt x="0" y="0"/>
                  </a:lnTo>
                  <a:lnTo>
                    <a:pt x="0" y="0"/>
                  </a:lnTo>
                  <a:lnTo>
                    <a:pt x="0" y="9"/>
                  </a:lnTo>
                  <a:lnTo>
                    <a:pt x="0" y="0"/>
                  </a:lnTo>
                  <a:lnTo>
                    <a:pt x="8" y="0"/>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3" name="Freeform 394"/>
            <p:cNvSpPr>
              <a:spLocks/>
            </p:cNvSpPr>
            <p:nvPr/>
          </p:nvSpPr>
          <p:spPr bwMode="auto">
            <a:xfrm>
              <a:off x="3239" y="1405"/>
              <a:ext cx="8" cy="9"/>
            </a:xfrm>
            <a:custGeom>
              <a:avLst/>
              <a:gdLst/>
              <a:ahLst/>
              <a:cxnLst>
                <a:cxn ang="0">
                  <a:pos x="8" y="9"/>
                </a:cxn>
                <a:cxn ang="0">
                  <a:pos x="8" y="0"/>
                </a:cxn>
                <a:cxn ang="0">
                  <a:pos x="8" y="9"/>
                </a:cxn>
                <a:cxn ang="0">
                  <a:pos x="8" y="9"/>
                </a:cxn>
                <a:cxn ang="0">
                  <a:pos x="0" y="0"/>
                </a:cxn>
                <a:cxn ang="0">
                  <a:pos x="0" y="0"/>
                </a:cxn>
                <a:cxn ang="0">
                  <a:pos x="8" y="0"/>
                </a:cxn>
                <a:cxn ang="0">
                  <a:pos x="8" y="0"/>
                </a:cxn>
                <a:cxn ang="0">
                  <a:pos x="8" y="0"/>
                </a:cxn>
                <a:cxn ang="0">
                  <a:pos x="8" y="0"/>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Lst>
              <a:rect l="0" t="0" r="r" b="b"/>
              <a:pathLst>
                <a:path w="8" h="9">
                  <a:moveTo>
                    <a:pt x="8" y="9"/>
                  </a:moveTo>
                  <a:lnTo>
                    <a:pt x="8" y="0"/>
                  </a:lnTo>
                  <a:lnTo>
                    <a:pt x="8" y="9"/>
                  </a:lnTo>
                  <a:lnTo>
                    <a:pt x="8" y="9"/>
                  </a:lnTo>
                  <a:lnTo>
                    <a:pt x="0" y="0"/>
                  </a:lnTo>
                  <a:lnTo>
                    <a:pt x="0" y="0"/>
                  </a:lnTo>
                  <a:lnTo>
                    <a:pt x="8" y="0"/>
                  </a:lnTo>
                  <a:lnTo>
                    <a:pt x="8" y="0"/>
                  </a:lnTo>
                  <a:lnTo>
                    <a:pt x="8" y="0"/>
                  </a:lnTo>
                  <a:lnTo>
                    <a:pt x="8" y="0"/>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4" name="Freeform 395"/>
            <p:cNvSpPr>
              <a:spLocks/>
            </p:cNvSpPr>
            <p:nvPr/>
          </p:nvSpPr>
          <p:spPr bwMode="auto">
            <a:xfrm>
              <a:off x="2965" y="142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5" name="Rectangle 396"/>
            <p:cNvSpPr>
              <a:spLocks noChangeArrowheads="1"/>
            </p:cNvSpPr>
            <p:nvPr/>
          </p:nvSpPr>
          <p:spPr bwMode="auto">
            <a:xfrm>
              <a:off x="2981" y="1422"/>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026" name="Freeform 397"/>
            <p:cNvSpPr>
              <a:spLocks/>
            </p:cNvSpPr>
            <p:nvPr/>
          </p:nvSpPr>
          <p:spPr bwMode="auto">
            <a:xfrm>
              <a:off x="2965" y="1422"/>
              <a:ext cx="8" cy="8"/>
            </a:xfrm>
            <a:custGeom>
              <a:avLst/>
              <a:gdLst/>
              <a:ahLst/>
              <a:cxnLst>
                <a:cxn ang="0">
                  <a:pos x="8"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7" name="Freeform 398"/>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8" name="Freeform 399"/>
            <p:cNvSpPr>
              <a:spLocks/>
            </p:cNvSpPr>
            <p:nvPr/>
          </p:nvSpPr>
          <p:spPr bwMode="auto">
            <a:xfrm>
              <a:off x="2965" y="143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29" name="Freeform 400"/>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30" name="Freeform 401"/>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31" name="Freeform 402"/>
            <p:cNvSpPr>
              <a:spLocks/>
            </p:cNvSpPr>
            <p:nvPr/>
          </p:nvSpPr>
          <p:spPr bwMode="auto">
            <a:xfrm>
              <a:off x="2965" y="1422"/>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0"/>
                </a:cxn>
                <a:cxn ang="0">
                  <a:pos x="8" y="8"/>
                </a:cxn>
                <a:cxn ang="0">
                  <a:pos x="8" y="8"/>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0" y="8"/>
                  </a:lnTo>
                  <a:lnTo>
                    <a:pt x="0" y="8"/>
                  </a:lnTo>
                  <a:lnTo>
                    <a:pt x="0"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32" name="Freeform 40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33" name="Freeform 40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34" name="Freeform 405"/>
            <p:cNvSpPr>
              <a:spLocks/>
            </p:cNvSpPr>
            <p:nvPr/>
          </p:nvSpPr>
          <p:spPr bwMode="auto">
            <a:xfrm>
              <a:off x="3190" y="1397"/>
              <a:ext cx="25" cy="17"/>
            </a:xfrm>
            <a:custGeom>
              <a:avLst/>
              <a:gdLst/>
              <a:ahLst/>
              <a:cxnLst>
                <a:cxn ang="0">
                  <a:pos x="16" y="17"/>
                </a:cxn>
                <a:cxn ang="0">
                  <a:pos x="16" y="17"/>
                </a:cxn>
                <a:cxn ang="0">
                  <a:pos x="16" y="17"/>
                </a:cxn>
                <a:cxn ang="0">
                  <a:pos x="16" y="17"/>
                </a:cxn>
                <a:cxn ang="0">
                  <a:pos x="16" y="17"/>
                </a:cxn>
                <a:cxn ang="0">
                  <a:pos x="16" y="17"/>
                </a:cxn>
                <a:cxn ang="0">
                  <a:pos x="16" y="17"/>
                </a:cxn>
                <a:cxn ang="0">
                  <a:pos x="16" y="17"/>
                </a:cxn>
                <a:cxn ang="0">
                  <a:pos x="16" y="17"/>
                </a:cxn>
                <a:cxn ang="0">
                  <a:pos x="8" y="17"/>
                </a:cxn>
                <a:cxn ang="0">
                  <a:pos x="8" y="17"/>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5" y="8"/>
                </a:cxn>
                <a:cxn ang="0">
                  <a:pos x="25"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16" y="17"/>
                </a:cxn>
                <a:cxn ang="0">
                  <a:pos x="16" y="17"/>
                </a:cxn>
                <a:cxn ang="0">
                  <a:pos x="16" y="17"/>
                </a:cxn>
                <a:cxn ang="0">
                  <a:pos x="16" y="17"/>
                </a:cxn>
                <a:cxn ang="0">
                  <a:pos x="16" y="17"/>
                </a:cxn>
                <a:cxn ang="0">
                  <a:pos x="25" y="17"/>
                </a:cxn>
                <a:cxn ang="0">
                  <a:pos x="16" y="17"/>
                </a:cxn>
                <a:cxn ang="0">
                  <a:pos x="16" y="17"/>
                </a:cxn>
                <a:cxn ang="0">
                  <a:pos x="16" y="17"/>
                </a:cxn>
              </a:cxnLst>
              <a:rect l="0" t="0" r="r" b="b"/>
              <a:pathLst>
                <a:path w="25" h="17">
                  <a:moveTo>
                    <a:pt x="16" y="17"/>
                  </a:move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16" y="17"/>
                  </a:lnTo>
                  <a:lnTo>
                    <a:pt x="16"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8"/>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8"/>
                  </a:lnTo>
                  <a:lnTo>
                    <a:pt x="16" y="8"/>
                  </a:lnTo>
                  <a:lnTo>
                    <a:pt x="16"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8"/>
                  </a:lnTo>
                  <a:lnTo>
                    <a:pt x="8" y="8"/>
                  </a:lnTo>
                  <a:lnTo>
                    <a:pt x="8" y="17"/>
                  </a:lnTo>
                  <a:lnTo>
                    <a:pt x="8" y="17"/>
                  </a:lnTo>
                  <a:lnTo>
                    <a:pt x="8" y="17"/>
                  </a:lnTo>
                  <a:lnTo>
                    <a:pt x="8" y="17"/>
                  </a:lnTo>
                  <a:lnTo>
                    <a:pt x="16" y="17"/>
                  </a:lnTo>
                  <a:lnTo>
                    <a:pt x="16" y="17"/>
                  </a:lnTo>
                  <a:lnTo>
                    <a:pt x="16"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25" y="17"/>
                  </a:lnTo>
                  <a:lnTo>
                    <a:pt x="25"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 name="Group 607"/>
          <p:cNvGrpSpPr>
            <a:grpSpLocks/>
          </p:cNvGrpSpPr>
          <p:nvPr/>
        </p:nvGrpSpPr>
        <p:grpSpPr bwMode="auto">
          <a:xfrm>
            <a:off x="4616450" y="2354263"/>
            <a:ext cx="717550" cy="719138"/>
            <a:chOff x="2908" y="1373"/>
            <a:chExt cx="452" cy="453"/>
          </a:xfrm>
        </p:grpSpPr>
        <p:sp>
          <p:nvSpPr>
            <p:cNvPr id="2635" name="Freeform 407"/>
            <p:cNvSpPr>
              <a:spLocks/>
            </p:cNvSpPr>
            <p:nvPr/>
          </p:nvSpPr>
          <p:spPr bwMode="auto">
            <a:xfrm>
              <a:off x="3239" y="1405"/>
              <a:ext cx="24" cy="9"/>
            </a:xfrm>
            <a:custGeom>
              <a:avLst/>
              <a:gdLst/>
              <a:ahLst/>
              <a:cxnLst>
                <a:cxn ang="0">
                  <a:pos x="16" y="9"/>
                </a:cxn>
                <a:cxn ang="0">
                  <a:pos x="8" y="9"/>
                </a:cxn>
                <a:cxn ang="0">
                  <a:pos x="8" y="9"/>
                </a:cxn>
                <a:cxn ang="0">
                  <a:pos x="8" y="9"/>
                </a:cxn>
                <a:cxn ang="0">
                  <a:pos x="8" y="9"/>
                </a:cxn>
                <a:cxn ang="0">
                  <a:pos x="8" y="9"/>
                </a:cxn>
                <a:cxn ang="0">
                  <a:pos x="8" y="9"/>
                </a:cxn>
                <a:cxn ang="0">
                  <a:pos x="8" y="9"/>
                </a:cxn>
                <a:cxn ang="0">
                  <a:pos x="0" y="9"/>
                </a:cxn>
                <a:cxn ang="0">
                  <a:pos x="0" y="0"/>
                </a:cxn>
                <a:cxn ang="0">
                  <a:pos x="0" y="0"/>
                </a:cxn>
                <a:cxn ang="0">
                  <a:pos x="0" y="0"/>
                </a:cxn>
                <a:cxn ang="0">
                  <a:pos x="0" y="0"/>
                </a:cxn>
                <a:cxn ang="0">
                  <a:pos x="0" y="0"/>
                </a:cxn>
                <a:cxn ang="0">
                  <a:pos x="8" y="0"/>
                </a:cxn>
                <a:cxn ang="0">
                  <a:pos x="8" y="9"/>
                </a:cxn>
                <a:cxn ang="0">
                  <a:pos x="8" y="9"/>
                </a:cxn>
                <a:cxn ang="0">
                  <a:pos x="8" y="9"/>
                </a:cxn>
                <a:cxn ang="0">
                  <a:pos x="8" y="0"/>
                </a:cxn>
                <a:cxn ang="0">
                  <a:pos x="8" y="9"/>
                </a:cxn>
                <a:cxn ang="0">
                  <a:pos x="8" y="0"/>
                </a:cxn>
                <a:cxn ang="0">
                  <a:pos x="8" y="0"/>
                </a:cxn>
                <a:cxn ang="0">
                  <a:pos x="8" y="9"/>
                </a:cxn>
                <a:cxn ang="0">
                  <a:pos x="16" y="9"/>
                </a:cxn>
                <a:cxn ang="0">
                  <a:pos x="16" y="9"/>
                </a:cxn>
                <a:cxn ang="0">
                  <a:pos x="16" y="9"/>
                </a:cxn>
                <a:cxn ang="0">
                  <a:pos x="16" y="9"/>
                </a:cxn>
                <a:cxn ang="0">
                  <a:pos x="16" y="9"/>
                </a:cxn>
                <a:cxn ang="0">
                  <a:pos x="24" y="9"/>
                </a:cxn>
                <a:cxn ang="0">
                  <a:pos x="24" y="9"/>
                </a:cxn>
                <a:cxn ang="0">
                  <a:pos x="16" y="9"/>
                </a:cxn>
                <a:cxn ang="0">
                  <a:pos x="16" y="9"/>
                </a:cxn>
                <a:cxn ang="0">
                  <a:pos x="16" y="9"/>
                </a:cxn>
                <a:cxn ang="0">
                  <a:pos x="16"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8" y="0"/>
                </a:cxn>
                <a:cxn ang="0">
                  <a:pos x="8" y="0"/>
                </a:cxn>
                <a:cxn ang="0">
                  <a:pos x="8" y="9"/>
                </a:cxn>
                <a:cxn ang="0">
                  <a:pos x="8" y="9"/>
                </a:cxn>
                <a:cxn ang="0">
                  <a:pos x="0" y="9"/>
                </a:cxn>
                <a:cxn ang="0">
                  <a:pos x="0" y="9"/>
                </a:cxn>
                <a:cxn ang="0">
                  <a:pos x="0" y="0"/>
                </a:cxn>
                <a:cxn ang="0">
                  <a:pos x="0" y="0"/>
                </a:cxn>
                <a:cxn ang="0">
                  <a:pos x="0" y="0"/>
                </a:cxn>
                <a:cxn ang="0">
                  <a:pos x="0" y="0"/>
                </a:cxn>
                <a:cxn ang="0">
                  <a:pos x="0" y="9"/>
                </a:cxn>
                <a:cxn ang="0">
                  <a:pos x="8" y="9"/>
                </a:cxn>
                <a:cxn ang="0">
                  <a:pos x="8" y="9"/>
                </a:cxn>
                <a:cxn ang="0">
                  <a:pos x="8" y="9"/>
                </a:cxn>
                <a:cxn ang="0">
                  <a:pos x="8" y="9"/>
                </a:cxn>
                <a:cxn ang="0">
                  <a:pos x="8" y="9"/>
                </a:cxn>
                <a:cxn ang="0">
                  <a:pos x="8" y="9"/>
                </a:cxn>
                <a:cxn ang="0">
                  <a:pos x="16" y="9"/>
                </a:cxn>
                <a:cxn ang="0">
                  <a:pos x="16" y="9"/>
                </a:cxn>
              </a:cxnLst>
              <a:rect l="0" t="0" r="r" b="b"/>
              <a:pathLst>
                <a:path w="24" h="9">
                  <a:moveTo>
                    <a:pt x="16" y="9"/>
                  </a:move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0"/>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9"/>
                  </a:lnTo>
                  <a:lnTo>
                    <a:pt x="0"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0"/>
                  </a:lnTo>
                  <a:lnTo>
                    <a:pt x="8" y="9"/>
                  </a:lnTo>
                  <a:lnTo>
                    <a:pt x="8" y="9"/>
                  </a:lnTo>
                  <a:lnTo>
                    <a:pt x="8" y="0"/>
                  </a:lnTo>
                  <a:lnTo>
                    <a:pt x="8" y="9"/>
                  </a:lnTo>
                  <a:lnTo>
                    <a:pt x="8" y="9"/>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6" name="Freeform 408"/>
            <p:cNvSpPr>
              <a:spLocks/>
            </p:cNvSpPr>
            <p:nvPr/>
          </p:nvSpPr>
          <p:spPr bwMode="auto">
            <a:xfrm>
              <a:off x="2949" y="1414"/>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7" name="Freeform 409"/>
            <p:cNvSpPr>
              <a:spLocks/>
            </p:cNvSpPr>
            <p:nvPr/>
          </p:nvSpPr>
          <p:spPr bwMode="auto">
            <a:xfrm>
              <a:off x="3174" y="1373"/>
              <a:ext cx="32" cy="41"/>
            </a:xfrm>
            <a:custGeom>
              <a:avLst/>
              <a:gdLst/>
              <a:ahLst/>
              <a:cxnLst>
                <a:cxn ang="0">
                  <a:pos x="32" y="41"/>
                </a:cxn>
                <a:cxn ang="0">
                  <a:pos x="32" y="41"/>
                </a:cxn>
                <a:cxn ang="0">
                  <a:pos x="32" y="41"/>
                </a:cxn>
                <a:cxn ang="0">
                  <a:pos x="32" y="41"/>
                </a:cxn>
                <a:cxn ang="0">
                  <a:pos x="24" y="41"/>
                </a:cxn>
                <a:cxn ang="0">
                  <a:pos x="24" y="41"/>
                </a:cxn>
                <a:cxn ang="0">
                  <a:pos x="24" y="41"/>
                </a:cxn>
                <a:cxn ang="0">
                  <a:pos x="24" y="32"/>
                </a:cxn>
                <a:cxn ang="0">
                  <a:pos x="16" y="32"/>
                </a:cxn>
                <a:cxn ang="0">
                  <a:pos x="16" y="32"/>
                </a:cxn>
                <a:cxn ang="0">
                  <a:pos x="16" y="32"/>
                </a:cxn>
                <a:cxn ang="0">
                  <a:pos x="16" y="32"/>
                </a:cxn>
                <a:cxn ang="0">
                  <a:pos x="16" y="24"/>
                </a:cxn>
                <a:cxn ang="0">
                  <a:pos x="16" y="24"/>
                </a:cxn>
                <a:cxn ang="0">
                  <a:pos x="8" y="24"/>
                </a:cxn>
                <a:cxn ang="0">
                  <a:pos x="8" y="24"/>
                </a:cxn>
                <a:cxn ang="0">
                  <a:pos x="8" y="24"/>
                </a:cxn>
                <a:cxn ang="0">
                  <a:pos x="8" y="16"/>
                </a:cxn>
                <a:cxn ang="0">
                  <a:pos x="0" y="16"/>
                </a:cxn>
                <a:cxn ang="0">
                  <a:pos x="0" y="16"/>
                </a:cxn>
                <a:cxn ang="0">
                  <a:pos x="0" y="8"/>
                </a:cxn>
                <a:cxn ang="0">
                  <a:pos x="0" y="8"/>
                </a:cxn>
                <a:cxn ang="0">
                  <a:pos x="0" y="8"/>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0" y="8"/>
                </a:cxn>
                <a:cxn ang="0">
                  <a:pos x="0" y="8"/>
                </a:cxn>
                <a:cxn ang="0">
                  <a:pos x="0" y="8"/>
                </a:cxn>
                <a:cxn ang="0">
                  <a:pos x="0" y="16"/>
                </a:cxn>
                <a:cxn ang="0">
                  <a:pos x="0" y="16"/>
                </a:cxn>
                <a:cxn ang="0">
                  <a:pos x="8" y="16"/>
                </a:cxn>
                <a:cxn ang="0">
                  <a:pos x="8" y="24"/>
                </a:cxn>
                <a:cxn ang="0">
                  <a:pos x="8" y="24"/>
                </a:cxn>
                <a:cxn ang="0">
                  <a:pos x="8" y="24"/>
                </a:cxn>
                <a:cxn ang="0">
                  <a:pos x="16" y="24"/>
                </a:cxn>
                <a:cxn ang="0">
                  <a:pos x="16" y="24"/>
                </a:cxn>
                <a:cxn ang="0">
                  <a:pos x="16" y="32"/>
                </a:cxn>
                <a:cxn ang="0">
                  <a:pos x="16" y="32"/>
                </a:cxn>
                <a:cxn ang="0">
                  <a:pos x="16" y="32"/>
                </a:cxn>
                <a:cxn ang="0">
                  <a:pos x="24" y="32"/>
                </a:cxn>
                <a:cxn ang="0">
                  <a:pos x="24" y="32"/>
                </a:cxn>
                <a:cxn ang="0">
                  <a:pos x="24" y="41"/>
                </a:cxn>
                <a:cxn ang="0">
                  <a:pos x="24" y="41"/>
                </a:cxn>
                <a:cxn ang="0">
                  <a:pos x="24" y="41"/>
                </a:cxn>
                <a:cxn ang="0">
                  <a:pos x="24" y="41"/>
                </a:cxn>
                <a:cxn ang="0">
                  <a:pos x="32" y="41"/>
                </a:cxn>
                <a:cxn ang="0">
                  <a:pos x="32" y="41"/>
                </a:cxn>
                <a:cxn ang="0">
                  <a:pos x="32" y="41"/>
                </a:cxn>
              </a:cxnLst>
              <a:rect l="0" t="0" r="r" b="b"/>
              <a:pathLst>
                <a:path w="32" h="41">
                  <a:moveTo>
                    <a:pt x="32" y="41"/>
                  </a:move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24" y="41"/>
                  </a:lnTo>
                  <a:lnTo>
                    <a:pt x="24" y="41"/>
                  </a:lnTo>
                  <a:lnTo>
                    <a:pt x="24" y="41"/>
                  </a:lnTo>
                  <a:lnTo>
                    <a:pt x="24" y="41"/>
                  </a:lnTo>
                  <a:lnTo>
                    <a:pt x="32" y="41"/>
                  </a:lnTo>
                  <a:lnTo>
                    <a:pt x="32"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2"/>
                  </a:lnTo>
                  <a:lnTo>
                    <a:pt x="24" y="41"/>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1"/>
                  </a:lnTo>
                  <a:lnTo>
                    <a:pt x="24" y="32"/>
                  </a:lnTo>
                  <a:lnTo>
                    <a:pt x="24" y="32"/>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32" y="41"/>
                  </a:lnTo>
                  <a:lnTo>
                    <a:pt x="24" y="41"/>
                  </a:lnTo>
                  <a:lnTo>
                    <a:pt x="24" y="41"/>
                  </a:lnTo>
                  <a:lnTo>
                    <a:pt x="32" y="41"/>
                  </a:lnTo>
                  <a:lnTo>
                    <a:pt x="32" y="41"/>
                  </a:lnTo>
                  <a:lnTo>
                    <a:pt x="24"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8" name="Freeform 410"/>
            <p:cNvSpPr>
              <a:spLocks/>
            </p:cNvSpPr>
            <p:nvPr/>
          </p:nvSpPr>
          <p:spPr bwMode="auto">
            <a:xfrm>
              <a:off x="2949"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9" name="Freeform 411"/>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0" name="Freeform 412"/>
            <p:cNvSpPr>
              <a:spLocks/>
            </p:cNvSpPr>
            <p:nvPr/>
          </p:nvSpPr>
          <p:spPr bwMode="auto">
            <a:xfrm>
              <a:off x="3206" y="1414"/>
              <a:ext cx="9" cy="8"/>
            </a:xfrm>
            <a:custGeom>
              <a:avLst/>
              <a:gdLst/>
              <a:ahLst/>
              <a:cxnLst>
                <a:cxn ang="0">
                  <a:pos x="0" y="0"/>
                </a:cxn>
                <a:cxn ang="0">
                  <a:pos x="9" y="0"/>
                </a:cxn>
                <a:cxn ang="0">
                  <a:pos x="0" y="8"/>
                </a:cxn>
                <a:cxn ang="0">
                  <a:pos x="0" y="0"/>
                </a:cxn>
              </a:cxnLst>
              <a:rect l="0" t="0" r="r" b="b"/>
              <a:pathLst>
                <a:path w="9" h="8">
                  <a:moveTo>
                    <a:pt x="0" y="0"/>
                  </a:moveTo>
                  <a:lnTo>
                    <a:pt x="9"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1" name="Freeform 41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2" name="Freeform 41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3" name="Freeform 415"/>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4" name="Freeform 416"/>
            <p:cNvSpPr>
              <a:spLocks/>
            </p:cNvSpPr>
            <p:nvPr/>
          </p:nvSpPr>
          <p:spPr bwMode="auto">
            <a:xfrm>
              <a:off x="325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5" name="Rectangle 417"/>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46" name="Rectangle 418"/>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47" name="Freeform 41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8" name="Freeform 420"/>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49" name="Freeform 42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0" name="Freeform 422"/>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1" name="Freeform 423"/>
            <p:cNvSpPr>
              <a:spLocks/>
            </p:cNvSpPr>
            <p:nvPr/>
          </p:nvSpPr>
          <p:spPr bwMode="auto">
            <a:xfrm>
              <a:off x="3255" y="141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2" name="Freeform 424"/>
            <p:cNvSpPr>
              <a:spLocks/>
            </p:cNvSpPr>
            <p:nvPr/>
          </p:nvSpPr>
          <p:spPr bwMode="auto">
            <a:xfrm>
              <a:off x="3255" y="141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3" name="Freeform 425"/>
            <p:cNvSpPr>
              <a:spLocks/>
            </p:cNvSpPr>
            <p:nvPr/>
          </p:nvSpPr>
          <p:spPr bwMode="auto">
            <a:xfrm>
              <a:off x="2973" y="1422"/>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4" name="Freeform 426"/>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5" name="Freeform 427"/>
            <p:cNvSpPr>
              <a:spLocks/>
            </p:cNvSpPr>
            <p:nvPr/>
          </p:nvSpPr>
          <p:spPr bwMode="auto">
            <a:xfrm>
              <a:off x="3263" y="1414"/>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6" name="Freeform 428"/>
            <p:cNvSpPr>
              <a:spLocks/>
            </p:cNvSpPr>
            <p:nvPr/>
          </p:nvSpPr>
          <p:spPr bwMode="auto">
            <a:xfrm>
              <a:off x="3223" y="1405"/>
              <a:ext cx="40" cy="9"/>
            </a:xfrm>
            <a:custGeom>
              <a:avLst/>
              <a:gdLst/>
              <a:ahLst/>
              <a:cxnLst>
                <a:cxn ang="0">
                  <a:pos x="40" y="9"/>
                </a:cxn>
                <a:cxn ang="0">
                  <a:pos x="40" y="9"/>
                </a:cxn>
                <a:cxn ang="0">
                  <a:pos x="40" y="9"/>
                </a:cxn>
                <a:cxn ang="0">
                  <a:pos x="40" y="9"/>
                </a:cxn>
                <a:cxn ang="0">
                  <a:pos x="40" y="9"/>
                </a:cxn>
                <a:cxn ang="0">
                  <a:pos x="32" y="9"/>
                </a:cxn>
                <a:cxn ang="0">
                  <a:pos x="32" y="9"/>
                </a:cxn>
                <a:cxn ang="0">
                  <a:pos x="32" y="9"/>
                </a:cxn>
                <a:cxn ang="0">
                  <a:pos x="32" y="9"/>
                </a:cxn>
                <a:cxn ang="0">
                  <a:pos x="32" y="9"/>
                </a:cxn>
                <a:cxn ang="0">
                  <a:pos x="24" y="9"/>
                </a:cxn>
                <a:cxn ang="0">
                  <a:pos x="24" y="9"/>
                </a:cxn>
                <a:cxn ang="0">
                  <a:pos x="24" y="9"/>
                </a:cxn>
                <a:cxn ang="0">
                  <a:pos x="24" y="9"/>
                </a:cxn>
                <a:cxn ang="0">
                  <a:pos x="24" y="9"/>
                </a:cxn>
                <a:cxn ang="0">
                  <a:pos x="16" y="9"/>
                </a:cxn>
                <a:cxn ang="0">
                  <a:pos x="16" y="9"/>
                </a:cxn>
                <a:cxn ang="0">
                  <a:pos x="16" y="9"/>
                </a:cxn>
                <a:cxn ang="0">
                  <a:pos x="16" y="9"/>
                </a:cxn>
                <a:cxn ang="0">
                  <a:pos x="16" y="9"/>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9"/>
                </a:cxn>
                <a:cxn ang="0">
                  <a:pos x="16" y="9"/>
                </a:cxn>
                <a:cxn ang="0">
                  <a:pos x="16" y="9"/>
                </a:cxn>
                <a:cxn ang="0">
                  <a:pos x="16" y="9"/>
                </a:cxn>
                <a:cxn ang="0">
                  <a:pos x="16" y="9"/>
                </a:cxn>
                <a:cxn ang="0">
                  <a:pos x="24" y="9"/>
                </a:cxn>
                <a:cxn ang="0">
                  <a:pos x="24" y="9"/>
                </a:cxn>
                <a:cxn ang="0">
                  <a:pos x="24" y="9"/>
                </a:cxn>
                <a:cxn ang="0">
                  <a:pos x="24" y="9"/>
                </a:cxn>
                <a:cxn ang="0">
                  <a:pos x="24" y="9"/>
                </a:cxn>
                <a:cxn ang="0">
                  <a:pos x="32" y="9"/>
                </a:cxn>
                <a:cxn ang="0">
                  <a:pos x="32" y="9"/>
                </a:cxn>
                <a:cxn ang="0">
                  <a:pos x="32" y="9"/>
                </a:cxn>
                <a:cxn ang="0">
                  <a:pos x="32" y="9"/>
                </a:cxn>
                <a:cxn ang="0">
                  <a:pos x="32" y="9"/>
                </a:cxn>
                <a:cxn ang="0">
                  <a:pos x="40" y="9"/>
                </a:cxn>
                <a:cxn ang="0">
                  <a:pos x="40"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7" name="Freeform 42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8" name="Freeform 430"/>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9" name="Freeform 43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0" name="Freeform 432"/>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1" name="Freeform 43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2" name="Freeform 434"/>
            <p:cNvSpPr>
              <a:spLocks/>
            </p:cNvSpPr>
            <p:nvPr/>
          </p:nvSpPr>
          <p:spPr bwMode="auto">
            <a:xfrm>
              <a:off x="2965" y="1430"/>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3" name="Freeform 435"/>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4" name="Freeform 436"/>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5" name="Freeform 437"/>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6" name="Freeform 438"/>
            <p:cNvSpPr>
              <a:spLocks noEditPoints="1"/>
            </p:cNvSpPr>
            <p:nvPr/>
          </p:nvSpPr>
          <p:spPr bwMode="auto">
            <a:xfrm>
              <a:off x="2965" y="1430"/>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7" name="Freeform 439"/>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8" name="Freeform 440"/>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69" name="Freeform 441"/>
            <p:cNvSpPr>
              <a:spLocks/>
            </p:cNvSpPr>
            <p:nvPr/>
          </p:nvSpPr>
          <p:spPr bwMode="auto">
            <a:xfrm>
              <a:off x="2965" y="143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0" name="Freeform 442"/>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1" name="Freeform 443"/>
            <p:cNvSpPr>
              <a:spLocks/>
            </p:cNvSpPr>
            <p:nvPr/>
          </p:nvSpPr>
          <p:spPr bwMode="auto">
            <a:xfrm>
              <a:off x="2965" y="1430"/>
              <a:ext cx="8" cy="8"/>
            </a:xfrm>
            <a:custGeom>
              <a:avLst/>
              <a:gdLst/>
              <a:ahLst/>
              <a:cxnLst>
                <a:cxn ang="0">
                  <a:pos x="8" y="8"/>
                </a:cxn>
                <a:cxn ang="0">
                  <a:pos x="0" y="8"/>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8" y="0"/>
                </a:cxn>
                <a:cxn ang="0">
                  <a:pos x="8" y="8"/>
                </a:cxn>
              </a:cxnLst>
              <a:rect l="0" t="0" r="r" b="b"/>
              <a:pathLst>
                <a:path w="8" h="8">
                  <a:moveTo>
                    <a:pt x="8" y="8"/>
                  </a:moveTo>
                  <a:lnTo>
                    <a:pt x="0" y="8"/>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2" name="Freeform 444"/>
            <p:cNvSpPr>
              <a:spLocks/>
            </p:cNvSpPr>
            <p:nvPr/>
          </p:nvSpPr>
          <p:spPr bwMode="auto">
            <a:xfrm>
              <a:off x="2965" y="1430"/>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3" name="Freeform 445"/>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8"/>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4" name="Freeform 446"/>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5" name="Freeform 447"/>
            <p:cNvSpPr>
              <a:spLocks/>
            </p:cNvSpPr>
            <p:nvPr/>
          </p:nvSpPr>
          <p:spPr bwMode="auto">
            <a:xfrm>
              <a:off x="2965" y="1430"/>
              <a:ext cx="8" cy="8"/>
            </a:xfrm>
            <a:custGeom>
              <a:avLst/>
              <a:gdLst/>
              <a:ahLst/>
              <a:cxnLst>
                <a:cxn ang="0">
                  <a:pos x="8" y="8"/>
                </a:cxn>
                <a:cxn ang="0">
                  <a:pos x="8" y="8"/>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0"/>
                  </a:lnTo>
                  <a:lnTo>
                    <a:pt x="8" y="0"/>
                  </a:lnTo>
                  <a:lnTo>
                    <a:pt x="8" y="0"/>
                  </a:lnTo>
                  <a:lnTo>
                    <a:pt x="8"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6" name="Freeform 448"/>
            <p:cNvSpPr>
              <a:spLocks/>
            </p:cNvSpPr>
            <p:nvPr/>
          </p:nvSpPr>
          <p:spPr bwMode="auto">
            <a:xfrm>
              <a:off x="2965" y="1430"/>
              <a:ext cx="8" cy="8"/>
            </a:xfrm>
            <a:custGeom>
              <a:avLst/>
              <a:gdLst/>
              <a:ahLst/>
              <a:cxnLst>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8"/>
                </a:cxn>
                <a:cxn ang="0">
                  <a:pos x="0" y="8"/>
                </a:cxn>
                <a:cxn ang="0">
                  <a:pos x="0" y="0"/>
                </a:cxn>
                <a:cxn ang="0">
                  <a:pos x="0" y="0"/>
                </a:cxn>
                <a:cxn ang="0">
                  <a:pos x="8" y="0"/>
                </a:cxn>
                <a:cxn ang="0">
                  <a:pos x="8" y="0"/>
                </a:cxn>
                <a:cxn ang="0">
                  <a:pos x="0" y="8"/>
                </a:cxn>
                <a:cxn ang="0">
                  <a:pos x="0" y="8"/>
                </a:cxn>
                <a:cxn ang="0">
                  <a:pos x="0" y="0"/>
                </a:cxn>
              </a:cxnLst>
              <a:rect l="0" t="0" r="r" b="b"/>
              <a:pathLst>
                <a:path w="8" h="8">
                  <a:moveTo>
                    <a:pt x="0" y="0"/>
                  </a:moveTo>
                  <a:lnTo>
                    <a:pt x="0" y="0"/>
                  </a:lnTo>
                  <a:lnTo>
                    <a:pt x="0" y="0"/>
                  </a:lnTo>
                  <a:lnTo>
                    <a:pt x="0" y="0"/>
                  </a:lnTo>
                  <a:lnTo>
                    <a:pt x="0" y="0"/>
                  </a:lnTo>
                  <a:lnTo>
                    <a:pt x="8" y="0"/>
                  </a:lnTo>
                  <a:lnTo>
                    <a:pt x="8" y="0"/>
                  </a:lnTo>
                  <a:lnTo>
                    <a:pt x="0"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8"/>
                  </a:lnTo>
                  <a:lnTo>
                    <a:pt x="0" y="8"/>
                  </a:lnTo>
                  <a:lnTo>
                    <a:pt x="0" y="0"/>
                  </a:lnTo>
                  <a:lnTo>
                    <a:pt x="0" y="0"/>
                  </a:lnTo>
                  <a:lnTo>
                    <a:pt x="8" y="0"/>
                  </a:lnTo>
                  <a:lnTo>
                    <a:pt x="8"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7" name="Freeform 449"/>
            <p:cNvSpPr>
              <a:spLocks/>
            </p:cNvSpPr>
            <p:nvPr/>
          </p:nvSpPr>
          <p:spPr bwMode="auto">
            <a:xfrm>
              <a:off x="3279"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8" name="Freeform 450"/>
            <p:cNvSpPr>
              <a:spLocks/>
            </p:cNvSpPr>
            <p:nvPr/>
          </p:nvSpPr>
          <p:spPr bwMode="auto">
            <a:xfrm>
              <a:off x="2949" y="1438"/>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9" name="Freeform 45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0" name="Freeform 452"/>
            <p:cNvSpPr>
              <a:spLocks/>
            </p:cNvSpPr>
            <p:nvPr/>
          </p:nvSpPr>
          <p:spPr bwMode="auto">
            <a:xfrm>
              <a:off x="2973" y="1430"/>
              <a:ext cx="8" cy="8"/>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1" name="Freeform 453"/>
            <p:cNvSpPr>
              <a:spLocks/>
            </p:cNvSpPr>
            <p:nvPr/>
          </p:nvSpPr>
          <p:spPr bwMode="auto">
            <a:xfrm>
              <a:off x="2981" y="143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2" name="Freeform 454"/>
            <p:cNvSpPr>
              <a:spLocks/>
            </p:cNvSpPr>
            <p:nvPr/>
          </p:nvSpPr>
          <p:spPr bwMode="auto">
            <a:xfrm>
              <a:off x="2981" y="1430"/>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3" name="Freeform 455"/>
            <p:cNvSpPr>
              <a:spLocks/>
            </p:cNvSpPr>
            <p:nvPr/>
          </p:nvSpPr>
          <p:spPr bwMode="auto">
            <a:xfrm>
              <a:off x="2949" y="1430"/>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0" y="8"/>
                </a:cxn>
                <a:cxn ang="0">
                  <a:pos x="8" y="0"/>
                </a:cxn>
                <a:cxn ang="0">
                  <a:pos x="0" y="8"/>
                </a:cxn>
                <a:cxn ang="0">
                  <a:pos x="8" y="0"/>
                </a:cxn>
                <a:cxn ang="0">
                  <a:pos x="0" y="8"/>
                </a:cxn>
                <a:cxn ang="0">
                  <a:pos x="0"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8" y="0"/>
                </a:cxn>
                <a:cxn ang="0">
                  <a:pos x="0" y="0"/>
                </a:cxn>
                <a:cxn ang="0">
                  <a:pos x="0"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8"/>
                  </a:lnTo>
                  <a:lnTo>
                    <a:pt x="8" y="8"/>
                  </a:lnTo>
                  <a:lnTo>
                    <a:pt x="0" y="8"/>
                  </a:lnTo>
                  <a:lnTo>
                    <a:pt x="0" y="8"/>
                  </a:lnTo>
                  <a:lnTo>
                    <a:pt x="0" y="0"/>
                  </a:lnTo>
                  <a:lnTo>
                    <a:pt x="8" y="0"/>
                  </a:lnTo>
                  <a:lnTo>
                    <a:pt x="8" y="8"/>
                  </a:lnTo>
                  <a:lnTo>
                    <a:pt x="8" y="8"/>
                  </a:lnTo>
                  <a:lnTo>
                    <a:pt x="0" y="8"/>
                  </a:lnTo>
                  <a:lnTo>
                    <a:pt x="0" y="8"/>
                  </a:lnTo>
                  <a:lnTo>
                    <a:pt x="0" y="0"/>
                  </a:lnTo>
                  <a:lnTo>
                    <a:pt x="8" y="0"/>
                  </a:lnTo>
                  <a:lnTo>
                    <a:pt x="8" y="8"/>
                  </a:lnTo>
                  <a:lnTo>
                    <a:pt x="8" y="8"/>
                  </a:lnTo>
                  <a:lnTo>
                    <a:pt x="0" y="8"/>
                  </a:lnTo>
                  <a:lnTo>
                    <a:pt x="8"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0"/>
                  </a:lnTo>
                  <a:lnTo>
                    <a:pt x="8" y="0"/>
                  </a:lnTo>
                  <a:lnTo>
                    <a:pt x="8" y="8"/>
                  </a:lnTo>
                  <a:lnTo>
                    <a:pt x="0" y="8"/>
                  </a:lnTo>
                  <a:lnTo>
                    <a:pt x="0" y="0"/>
                  </a:lnTo>
                  <a:lnTo>
                    <a:pt x="8" y="0"/>
                  </a:lnTo>
                  <a:lnTo>
                    <a:pt x="8" y="8"/>
                  </a:lnTo>
                  <a:lnTo>
                    <a:pt x="0" y="8"/>
                  </a:lnTo>
                  <a:lnTo>
                    <a:pt x="0" y="0"/>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4" name="Freeform 456"/>
            <p:cNvSpPr>
              <a:spLocks/>
            </p:cNvSpPr>
            <p:nvPr/>
          </p:nvSpPr>
          <p:spPr bwMode="auto">
            <a:xfrm>
              <a:off x="2973" y="1430"/>
              <a:ext cx="8" cy="8"/>
            </a:xfrm>
            <a:custGeom>
              <a:avLst/>
              <a:gdLst/>
              <a:ahLst/>
              <a:cxnLst>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5" name="Freeform 457"/>
            <p:cNvSpPr>
              <a:spLocks/>
            </p:cNvSpPr>
            <p:nvPr/>
          </p:nvSpPr>
          <p:spPr bwMode="auto">
            <a:xfrm>
              <a:off x="2957" y="1414"/>
              <a:ext cx="16" cy="24"/>
            </a:xfrm>
            <a:custGeom>
              <a:avLst/>
              <a:gdLst/>
              <a:ahLst/>
              <a:cxnLst>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24"/>
                </a:cxn>
                <a:cxn ang="0">
                  <a:pos x="16" y="24"/>
                </a:cxn>
              </a:cxnLst>
              <a:rect l="0" t="0" r="r" b="b"/>
              <a:pathLst>
                <a:path w="16" h="24">
                  <a:moveTo>
                    <a:pt x="16"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6" name="Freeform 458"/>
            <p:cNvSpPr>
              <a:spLocks/>
            </p:cNvSpPr>
            <p:nvPr/>
          </p:nvSpPr>
          <p:spPr bwMode="auto">
            <a:xfrm>
              <a:off x="3311" y="1414"/>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7" name="Freeform 459"/>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8" name="Freeform 460"/>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89" name="Freeform 461"/>
            <p:cNvSpPr>
              <a:spLocks/>
            </p:cNvSpPr>
            <p:nvPr/>
          </p:nvSpPr>
          <p:spPr bwMode="auto">
            <a:xfrm>
              <a:off x="3311" y="141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0" name="Freeform 462"/>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1" name="Freeform 463"/>
            <p:cNvSpPr>
              <a:spLocks/>
            </p:cNvSpPr>
            <p:nvPr/>
          </p:nvSpPr>
          <p:spPr bwMode="auto">
            <a:xfrm>
              <a:off x="2973" y="1430"/>
              <a:ext cx="1" cy="8"/>
            </a:xfrm>
            <a:custGeom>
              <a:avLst/>
              <a:gdLst/>
              <a:ahLst/>
              <a:cxnLst>
                <a:cxn ang="0">
                  <a:pos x="0" y="8"/>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Lst>
              <a:rect l="0" t="0" r="r" b="b"/>
              <a:pathLst>
                <a:path h="8">
                  <a:moveTo>
                    <a:pt x="0" y="0"/>
                  </a:move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2" name="Freeform 464"/>
            <p:cNvSpPr>
              <a:spLocks/>
            </p:cNvSpPr>
            <p:nvPr/>
          </p:nvSpPr>
          <p:spPr bwMode="auto">
            <a:xfrm>
              <a:off x="3287" y="1414"/>
              <a:ext cx="1" cy="8"/>
            </a:xfrm>
            <a:custGeom>
              <a:avLst/>
              <a:gdLst/>
              <a:ahLst/>
              <a:cxnLst>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3" name="Freeform 465"/>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4" name="Freeform 466"/>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5" name="Freeform 467"/>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6" name="Freeform 468"/>
            <p:cNvSpPr>
              <a:spLocks noEditPoints="1"/>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7" name="Freeform 469"/>
            <p:cNvSpPr>
              <a:spLocks/>
            </p:cNvSpPr>
            <p:nvPr/>
          </p:nvSpPr>
          <p:spPr bwMode="auto">
            <a:xfrm>
              <a:off x="2973" y="1430"/>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8" name="Freeform 470"/>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9" name="Freeform 47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0" name="Freeform 472"/>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1" name="Freeform 473"/>
            <p:cNvSpPr>
              <a:spLocks/>
            </p:cNvSpPr>
            <p:nvPr/>
          </p:nvSpPr>
          <p:spPr bwMode="auto">
            <a:xfrm>
              <a:off x="3303" y="1397"/>
              <a:ext cx="57" cy="25"/>
            </a:xfrm>
            <a:custGeom>
              <a:avLst/>
              <a:gdLst/>
              <a:ahLst/>
              <a:cxnLst>
                <a:cxn ang="0">
                  <a:pos x="0" y="17"/>
                </a:cxn>
                <a:cxn ang="0">
                  <a:pos x="8" y="17"/>
                </a:cxn>
                <a:cxn ang="0">
                  <a:pos x="8" y="17"/>
                </a:cxn>
                <a:cxn ang="0">
                  <a:pos x="8" y="17"/>
                </a:cxn>
                <a:cxn ang="0">
                  <a:pos x="8" y="17"/>
                </a:cxn>
                <a:cxn ang="0">
                  <a:pos x="16" y="17"/>
                </a:cxn>
                <a:cxn ang="0">
                  <a:pos x="16" y="17"/>
                </a:cxn>
                <a:cxn ang="0">
                  <a:pos x="16" y="17"/>
                </a:cxn>
                <a:cxn ang="0">
                  <a:pos x="16" y="17"/>
                </a:cxn>
                <a:cxn ang="0">
                  <a:pos x="16" y="17"/>
                </a:cxn>
                <a:cxn ang="0">
                  <a:pos x="16" y="17"/>
                </a:cxn>
                <a:cxn ang="0">
                  <a:pos x="24" y="17"/>
                </a:cxn>
                <a:cxn ang="0">
                  <a:pos x="24" y="17"/>
                </a:cxn>
                <a:cxn ang="0">
                  <a:pos x="24" y="17"/>
                </a:cxn>
                <a:cxn ang="0">
                  <a:pos x="32" y="17"/>
                </a:cxn>
                <a:cxn ang="0">
                  <a:pos x="32" y="8"/>
                </a:cxn>
                <a:cxn ang="0">
                  <a:pos x="32" y="8"/>
                </a:cxn>
                <a:cxn ang="0">
                  <a:pos x="32" y="8"/>
                </a:cxn>
                <a:cxn ang="0">
                  <a:pos x="32" y="8"/>
                </a:cxn>
                <a:cxn ang="0">
                  <a:pos x="40" y="8"/>
                </a:cxn>
                <a:cxn ang="0">
                  <a:pos x="40" y="8"/>
                </a:cxn>
                <a:cxn ang="0">
                  <a:pos x="40" y="8"/>
                </a:cxn>
                <a:cxn ang="0">
                  <a:pos x="40" y="8"/>
                </a:cxn>
                <a:cxn ang="0">
                  <a:pos x="49" y="8"/>
                </a:cxn>
                <a:cxn ang="0">
                  <a:pos x="49" y="8"/>
                </a:cxn>
                <a:cxn ang="0">
                  <a:pos x="49" y="8"/>
                </a:cxn>
                <a:cxn ang="0">
                  <a:pos x="57" y="8"/>
                </a:cxn>
                <a:cxn ang="0">
                  <a:pos x="57" y="8"/>
                </a:cxn>
                <a:cxn ang="0">
                  <a:pos x="57" y="8"/>
                </a:cxn>
                <a:cxn ang="0">
                  <a:pos x="49" y="8"/>
                </a:cxn>
                <a:cxn ang="0">
                  <a:pos x="49" y="8"/>
                </a:cxn>
                <a:cxn ang="0">
                  <a:pos x="49" y="8"/>
                </a:cxn>
                <a:cxn ang="0">
                  <a:pos x="40" y="8"/>
                </a:cxn>
                <a:cxn ang="0">
                  <a:pos x="40" y="8"/>
                </a:cxn>
                <a:cxn ang="0">
                  <a:pos x="40" y="8"/>
                </a:cxn>
                <a:cxn ang="0">
                  <a:pos x="40" y="8"/>
                </a:cxn>
                <a:cxn ang="0">
                  <a:pos x="40" y="8"/>
                </a:cxn>
                <a:cxn ang="0">
                  <a:pos x="32" y="8"/>
                </a:cxn>
                <a:cxn ang="0">
                  <a:pos x="32" y="8"/>
                </a:cxn>
                <a:cxn ang="0">
                  <a:pos x="32" y="17"/>
                </a:cxn>
                <a:cxn ang="0">
                  <a:pos x="32" y="17"/>
                </a:cxn>
                <a:cxn ang="0">
                  <a:pos x="24" y="17"/>
                </a:cxn>
                <a:cxn ang="0">
                  <a:pos x="24" y="17"/>
                </a:cxn>
                <a:cxn ang="0">
                  <a:pos x="24" y="17"/>
                </a:cxn>
                <a:cxn ang="0">
                  <a:pos x="16" y="17"/>
                </a:cxn>
                <a:cxn ang="0">
                  <a:pos x="16" y="17"/>
                </a:cxn>
                <a:cxn ang="0">
                  <a:pos x="16" y="17"/>
                </a:cxn>
                <a:cxn ang="0">
                  <a:pos x="16" y="17"/>
                </a:cxn>
                <a:cxn ang="0">
                  <a:pos x="16" y="17"/>
                </a:cxn>
                <a:cxn ang="0">
                  <a:pos x="16" y="17"/>
                </a:cxn>
                <a:cxn ang="0">
                  <a:pos x="8" y="17"/>
                </a:cxn>
                <a:cxn ang="0">
                  <a:pos x="8" y="17"/>
                </a:cxn>
                <a:cxn ang="0">
                  <a:pos x="8" y="17"/>
                </a:cxn>
                <a:cxn ang="0">
                  <a:pos x="8" y="25"/>
                </a:cxn>
                <a:cxn ang="0">
                  <a:pos x="0" y="25"/>
                </a:cxn>
                <a:cxn ang="0">
                  <a:pos x="0" y="25"/>
                </a:cxn>
              </a:cxnLst>
              <a:rect l="0" t="0" r="r" b="b"/>
              <a:pathLst>
                <a:path w="57" h="25">
                  <a:moveTo>
                    <a:pt x="0" y="25"/>
                  </a:moveTo>
                  <a:lnTo>
                    <a:pt x="0" y="25"/>
                  </a:lnTo>
                  <a:lnTo>
                    <a:pt x="0" y="17"/>
                  </a:lnTo>
                  <a:lnTo>
                    <a:pt x="0" y="17"/>
                  </a:lnTo>
                  <a:lnTo>
                    <a:pt x="0" y="17"/>
                  </a:lnTo>
                  <a:lnTo>
                    <a:pt x="0" y="17"/>
                  </a:lnTo>
                  <a:lnTo>
                    <a:pt x="0" y="17"/>
                  </a:lnTo>
                  <a:lnTo>
                    <a:pt x="0" y="17"/>
                  </a:lnTo>
                  <a:lnTo>
                    <a:pt x="0" y="25"/>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32" y="17"/>
                  </a:lnTo>
                  <a:lnTo>
                    <a:pt x="32" y="17"/>
                  </a:lnTo>
                  <a:lnTo>
                    <a:pt x="32" y="17"/>
                  </a:lnTo>
                  <a:lnTo>
                    <a:pt x="32" y="17"/>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57" y="8"/>
                  </a:lnTo>
                  <a:lnTo>
                    <a:pt x="57" y="8"/>
                  </a:lnTo>
                  <a:lnTo>
                    <a:pt x="57" y="8"/>
                  </a:lnTo>
                  <a:lnTo>
                    <a:pt x="57" y="8"/>
                  </a:lnTo>
                  <a:lnTo>
                    <a:pt x="57" y="8"/>
                  </a:lnTo>
                  <a:lnTo>
                    <a:pt x="57" y="8"/>
                  </a:lnTo>
                  <a:lnTo>
                    <a:pt x="57" y="8"/>
                  </a:lnTo>
                  <a:lnTo>
                    <a:pt x="57" y="0"/>
                  </a:lnTo>
                  <a:lnTo>
                    <a:pt x="57" y="0"/>
                  </a:lnTo>
                  <a:lnTo>
                    <a:pt x="57" y="0"/>
                  </a:lnTo>
                  <a:lnTo>
                    <a:pt x="57" y="0"/>
                  </a:lnTo>
                  <a:lnTo>
                    <a:pt x="57" y="8"/>
                  </a:lnTo>
                  <a:lnTo>
                    <a:pt x="57" y="8"/>
                  </a:lnTo>
                  <a:lnTo>
                    <a:pt x="57" y="8"/>
                  </a:lnTo>
                  <a:lnTo>
                    <a:pt x="57" y="0"/>
                  </a:lnTo>
                  <a:lnTo>
                    <a:pt x="57" y="8"/>
                  </a:lnTo>
                  <a:lnTo>
                    <a:pt x="57" y="8"/>
                  </a:lnTo>
                  <a:lnTo>
                    <a:pt x="57" y="8"/>
                  </a:lnTo>
                  <a:lnTo>
                    <a:pt x="57" y="8"/>
                  </a:lnTo>
                  <a:lnTo>
                    <a:pt x="57" y="8"/>
                  </a:lnTo>
                  <a:lnTo>
                    <a:pt x="57" y="8"/>
                  </a:lnTo>
                  <a:lnTo>
                    <a:pt x="57"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16" y="17"/>
                  </a:lnTo>
                  <a:lnTo>
                    <a:pt x="8" y="17"/>
                  </a:lnTo>
                  <a:lnTo>
                    <a:pt x="8" y="17"/>
                  </a:lnTo>
                  <a:lnTo>
                    <a:pt x="8" y="17"/>
                  </a:lnTo>
                  <a:lnTo>
                    <a:pt x="8" y="17"/>
                  </a:lnTo>
                  <a:lnTo>
                    <a:pt x="8" y="17"/>
                  </a:lnTo>
                  <a:lnTo>
                    <a:pt x="8" y="17"/>
                  </a:lnTo>
                  <a:lnTo>
                    <a:pt x="8" y="25"/>
                  </a:lnTo>
                  <a:lnTo>
                    <a:pt x="8" y="25"/>
                  </a:lnTo>
                  <a:lnTo>
                    <a:pt x="8" y="17"/>
                  </a:lnTo>
                  <a:lnTo>
                    <a:pt x="8" y="17"/>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2" name="Rectangle 474"/>
            <p:cNvSpPr>
              <a:spLocks noChangeArrowheads="1"/>
            </p:cNvSpPr>
            <p:nvPr/>
          </p:nvSpPr>
          <p:spPr bwMode="auto">
            <a:xfrm>
              <a:off x="2981" y="143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03" name="Freeform 475"/>
            <p:cNvSpPr>
              <a:spLocks/>
            </p:cNvSpPr>
            <p:nvPr/>
          </p:nvSpPr>
          <p:spPr bwMode="auto">
            <a:xfrm>
              <a:off x="3271" y="1414"/>
              <a:ext cx="8" cy="8"/>
            </a:xfrm>
            <a:custGeom>
              <a:avLst/>
              <a:gdLst/>
              <a:ahLst/>
              <a:cxnLst>
                <a:cxn ang="0">
                  <a:pos x="8" y="8"/>
                </a:cxn>
                <a:cxn ang="0">
                  <a:pos x="8" y="8"/>
                </a:cxn>
                <a:cxn ang="0">
                  <a:pos x="8" y="8"/>
                </a:cxn>
                <a:cxn ang="0">
                  <a:pos x="8" y="8"/>
                </a:cxn>
                <a:cxn ang="0">
                  <a:pos x="0" y="8"/>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4" name="Freeform 476"/>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5" name="Freeform 477"/>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6" name="Freeform 478"/>
            <p:cNvSpPr>
              <a:spLocks/>
            </p:cNvSpPr>
            <p:nvPr/>
          </p:nvSpPr>
          <p:spPr bwMode="auto">
            <a:xfrm>
              <a:off x="3303"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7" name="Freeform 479"/>
            <p:cNvSpPr>
              <a:spLocks/>
            </p:cNvSpPr>
            <p:nvPr/>
          </p:nvSpPr>
          <p:spPr bwMode="auto">
            <a:xfrm>
              <a:off x="3271" y="1414"/>
              <a:ext cx="32" cy="8"/>
            </a:xfrm>
            <a:custGeom>
              <a:avLst/>
              <a:gdLst/>
              <a:ahLst/>
              <a:cxnLst>
                <a:cxn ang="0">
                  <a:pos x="32" y="8"/>
                </a:cxn>
                <a:cxn ang="0">
                  <a:pos x="24" y="8"/>
                </a:cxn>
                <a:cxn ang="0">
                  <a:pos x="24"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0" y="8"/>
                </a:cxn>
                <a:cxn ang="0">
                  <a:pos x="8" y="8"/>
                </a:cxn>
                <a:cxn ang="0">
                  <a:pos x="8"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24" y="8"/>
                </a:cxn>
                <a:cxn ang="0">
                  <a:pos x="24" y="8"/>
                </a:cxn>
                <a:cxn ang="0">
                  <a:pos x="24" y="8"/>
                </a:cxn>
                <a:cxn ang="0">
                  <a:pos x="24"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8" name="Freeform 480"/>
            <p:cNvSpPr>
              <a:spLocks/>
            </p:cNvSpPr>
            <p:nvPr/>
          </p:nvSpPr>
          <p:spPr bwMode="auto">
            <a:xfrm>
              <a:off x="2965" y="1430"/>
              <a:ext cx="16" cy="8"/>
            </a:xfrm>
            <a:custGeom>
              <a:avLst/>
              <a:gdLst/>
              <a:ahLst/>
              <a:cxnLst>
                <a:cxn ang="0">
                  <a:pos x="16" y="8"/>
                </a:cxn>
                <a:cxn ang="0">
                  <a:pos x="16" y="8"/>
                </a:cxn>
                <a:cxn ang="0">
                  <a:pos x="16" y="8"/>
                </a:cxn>
                <a:cxn ang="0">
                  <a:pos x="16" y="8"/>
                </a:cxn>
                <a:cxn ang="0">
                  <a:pos x="16" y="8"/>
                </a:cxn>
                <a:cxn ang="0">
                  <a:pos x="16"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09" name="Freeform 481"/>
            <p:cNvSpPr>
              <a:spLocks/>
            </p:cNvSpPr>
            <p:nvPr/>
          </p:nvSpPr>
          <p:spPr bwMode="auto">
            <a:xfrm>
              <a:off x="2973" y="143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0" name="Freeform 482"/>
            <p:cNvSpPr>
              <a:spLocks/>
            </p:cNvSpPr>
            <p:nvPr/>
          </p:nvSpPr>
          <p:spPr bwMode="auto">
            <a:xfrm>
              <a:off x="2973"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1" name="Rectangle 483"/>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12" name="Freeform 484"/>
            <p:cNvSpPr>
              <a:spLocks/>
            </p:cNvSpPr>
            <p:nvPr/>
          </p:nvSpPr>
          <p:spPr bwMode="auto">
            <a:xfrm>
              <a:off x="2957" y="144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3" name="Freeform 485"/>
            <p:cNvSpPr>
              <a:spLocks/>
            </p:cNvSpPr>
            <p:nvPr/>
          </p:nvSpPr>
          <p:spPr bwMode="auto">
            <a:xfrm>
              <a:off x="2949"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0" y="0"/>
                </a:cxn>
                <a:cxn ang="0">
                  <a:pos x="0" y="0"/>
                </a:cxn>
                <a:cxn ang="0">
                  <a:pos x="8" y="0"/>
                </a:cxn>
              </a:cxnLst>
              <a:rect l="0" t="0" r="r" b="b"/>
              <a:pathLst>
                <a:path w="8" h="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4" name="Freeform 486"/>
            <p:cNvSpPr>
              <a:spLocks/>
            </p:cNvSpPr>
            <p:nvPr/>
          </p:nvSpPr>
          <p:spPr bwMode="auto">
            <a:xfrm>
              <a:off x="2973" y="1438"/>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5" name="Freeform 487"/>
            <p:cNvSpPr>
              <a:spLocks/>
            </p:cNvSpPr>
            <p:nvPr/>
          </p:nvSpPr>
          <p:spPr bwMode="auto">
            <a:xfrm>
              <a:off x="2973" y="1438"/>
              <a:ext cx="8" cy="8"/>
            </a:xfrm>
            <a:custGeom>
              <a:avLst/>
              <a:gdLst/>
              <a:ahLst/>
              <a:cxnLst>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6" name="Rectangle 488"/>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17" name="Freeform 489"/>
            <p:cNvSpPr>
              <a:spLocks/>
            </p:cNvSpPr>
            <p:nvPr/>
          </p:nvSpPr>
          <p:spPr bwMode="auto">
            <a:xfrm>
              <a:off x="2957" y="1446"/>
              <a:ext cx="8" cy="8"/>
            </a:xfrm>
            <a:custGeom>
              <a:avLst/>
              <a:gdLst/>
              <a:ahLst/>
              <a:cxnLst>
                <a:cxn ang="0">
                  <a:pos x="0" y="0"/>
                </a:cxn>
                <a:cxn ang="0">
                  <a:pos x="0" y="0"/>
                </a:cxn>
                <a:cxn ang="0">
                  <a:pos x="0" y="0"/>
                </a:cxn>
                <a:cxn ang="0">
                  <a:pos x="0" y="0"/>
                </a:cxn>
                <a:cxn ang="0">
                  <a:pos x="0" y="8"/>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8"/>
                  </a:lnTo>
                  <a:lnTo>
                    <a:pt x="0" y="0"/>
                  </a:lnTo>
                  <a:lnTo>
                    <a:pt x="0" y="0"/>
                  </a:lnTo>
                  <a:lnTo>
                    <a:pt x="8"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8" name="Freeform 490"/>
            <p:cNvSpPr>
              <a:spLocks/>
            </p:cNvSpPr>
            <p:nvPr/>
          </p:nvSpPr>
          <p:spPr bwMode="auto">
            <a:xfrm>
              <a:off x="2940" y="1446"/>
              <a:ext cx="25" cy="72"/>
            </a:xfrm>
            <a:custGeom>
              <a:avLst/>
              <a:gdLst/>
              <a:ahLst/>
              <a:cxnLst>
                <a:cxn ang="0">
                  <a:pos x="17" y="8"/>
                </a:cxn>
                <a:cxn ang="0">
                  <a:pos x="9" y="16"/>
                </a:cxn>
                <a:cxn ang="0">
                  <a:pos x="9" y="16"/>
                </a:cxn>
                <a:cxn ang="0">
                  <a:pos x="9" y="16"/>
                </a:cxn>
                <a:cxn ang="0">
                  <a:pos x="9" y="16"/>
                </a:cxn>
                <a:cxn ang="0">
                  <a:pos x="17" y="24"/>
                </a:cxn>
                <a:cxn ang="0">
                  <a:pos x="17" y="32"/>
                </a:cxn>
                <a:cxn ang="0">
                  <a:pos x="17" y="32"/>
                </a:cxn>
                <a:cxn ang="0">
                  <a:pos x="17" y="32"/>
                </a:cxn>
                <a:cxn ang="0">
                  <a:pos x="17" y="32"/>
                </a:cxn>
                <a:cxn ang="0">
                  <a:pos x="17" y="32"/>
                </a:cxn>
                <a:cxn ang="0">
                  <a:pos x="17" y="32"/>
                </a:cxn>
                <a:cxn ang="0">
                  <a:pos x="17" y="40"/>
                </a:cxn>
                <a:cxn ang="0">
                  <a:pos x="9" y="48"/>
                </a:cxn>
                <a:cxn ang="0">
                  <a:pos x="17" y="56"/>
                </a:cxn>
                <a:cxn ang="0">
                  <a:pos x="9" y="56"/>
                </a:cxn>
                <a:cxn ang="0">
                  <a:pos x="17" y="56"/>
                </a:cxn>
                <a:cxn ang="0">
                  <a:pos x="17" y="48"/>
                </a:cxn>
                <a:cxn ang="0">
                  <a:pos x="17" y="48"/>
                </a:cxn>
                <a:cxn ang="0">
                  <a:pos x="17" y="56"/>
                </a:cxn>
                <a:cxn ang="0">
                  <a:pos x="17" y="56"/>
                </a:cxn>
                <a:cxn ang="0">
                  <a:pos x="17" y="56"/>
                </a:cxn>
                <a:cxn ang="0">
                  <a:pos x="17" y="56"/>
                </a:cxn>
                <a:cxn ang="0">
                  <a:pos x="17" y="56"/>
                </a:cxn>
                <a:cxn ang="0">
                  <a:pos x="17" y="56"/>
                </a:cxn>
                <a:cxn ang="0">
                  <a:pos x="17" y="56"/>
                </a:cxn>
                <a:cxn ang="0">
                  <a:pos x="17" y="56"/>
                </a:cxn>
                <a:cxn ang="0">
                  <a:pos x="9" y="64"/>
                </a:cxn>
                <a:cxn ang="0">
                  <a:pos x="9" y="72"/>
                </a:cxn>
                <a:cxn ang="0">
                  <a:pos x="9" y="72"/>
                </a:cxn>
                <a:cxn ang="0">
                  <a:pos x="9" y="72"/>
                </a:cxn>
                <a:cxn ang="0">
                  <a:pos x="9" y="72"/>
                </a:cxn>
                <a:cxn ang="0">
                  <a:pos x="9" y="64"/>
                </a:cxn>
                <a:cxn ang="0">
                  <a:pos x="17" y="56"/>
                </a:cxn>
                <a:cxn ang="0">
                  <a:pos x="17" y="56"/>
                </a:cxn>
                <a:cxn ang="0">
                  <a:pos x="17" y="56"/>
                </a:cxn>
                <a:cxn ang="0">
                  <a:pos x="25" y="56"/>
                </a:cxn>
                <a:cxn ang="0">
                  <a:pos x="17" y="56"/>
                </a:cxn>
                <a:cxn ang="0">
                  <a:pos x="17" y="56"/>
                </a:cxn>
                <a:cxn ang="0">
                  <a:pos x="17" y="56"/>
                </a:cxn>
                <a:cxn ang="0">
                  <a:pos x="17" y="56"/>
                </a:cxn>
                <a:cxn ang="0">
                  <a:pos x="17" y="48"/>
                </a:cxn>
                <a:cxn ang="0">
                  <a:pos x="17" y="48"/>
                </a:cxn>
                <a:cxn ang="0">
                  <a:pos x="17" y="56"/>
                </a:cxn>
                <a:cxn ang="0">
                  <a:pos x="17" y="56"/>
                </a:cxn>
                <a:cxn ang="0">
                  <a:pos x="9" y="56"/>
                </a:cxn>
                <a:cxn ang="0">
                  <a:pos x="9" y="48"/>
                </a:cxn>
                <a:cxn ang="0">
                  <a:pos x="9" y="40"/>
                </a:cxn>
                <a:cxn ang="0">
                  <a:pos x="17" y="32"/>
                </a:cxn>
                <a:cxn ang="0">
                  <a:pos x="17" y="32"/>
                </a:cxn>
                <a:cxn ang="0">
                  <a:pos x="17" y="32"/>
                </a:cxn>
                <a:cxn ang="0">
                  <a:pos x="17" y="32"/>
                </a:cxn>
                <a:cxn ang="0">
                  <a:pos x="17" y="32"/>
                </a:cxn>
                <a:cxn ang="0">
                  <a:pos x="17" y="24"/>
                </a:cxn>
                <a:cxn ang="0">
                  <a:pos x="17" y="24"/>
                </a:cxn>
                <a:cxn ang="0">
                  <a:pos x="9" y="24"/>
                </a:cxn>
                <a:cxn ang="0">
                  <a:pos x="9" y="16"/>
                </a:cxn>
                <a:cxn ang="0">
                  <a:pos x="9" y="16"/>
                </a:cxn>
                <a:cxn ang="0">
                  <a:pos x="9" y="16"/>
                </a:cxn>
                <a:cxn ang="0">
                  <a:pos x="17" y="8"/>
                </a:cxn>
              </a:cxnLst>
              <a:rect l="0" t="0" r="r" b="b"/>
              <a:pathLst>
                <a:path w="25" h="72">
                  <a:moveTo>
                    <a:pt x="17" y="0"/>
                  </a:move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17" y="8"/>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40"/>
                  </a:lnTo>
                  <a:lnTo>
                    <a:pt x="17" y="40"/>
                  </a:lnTo>
                  <a:lnTo>
                    <a:pt x="17" y="40"/>
                  </a:lnTo>
                  <a:lnTo>
                    <a:pt x="17" y="40"/>
                  </a:lnTo>
                  <a:lnTo>
                    <a:pt x="17" y="40"/>
                  </a:lnTo>
                  <a:lnTo>
                    <a:pt x="17" y="40"/>
                  </a:lnTo>
                  <a:lnTo>
                    <a:pt x="17" y="40"/>
                  </a:lnTo>
                  <a:lnTo>
                    <a:pt x="17" y="40"/>
                  </a:lnTo>
                  <a:lnTo>
                    <a:pt x="17" y="40"/>
                  </a:lnTo>
                  <a:lnTo>
                    <a:pt x="17" y="40"/>
                  </a:lnTo>
                  <a:lnTo>
                    <a:pt x="9" y="40"/>
                  </a:lnTo>
                  <a:lnTo>
                    <a:pt x="17" y="40"/>
                  </a:lnTo>
                  <a:lnTo>
                    <a:pt x="17" y="40"/>
                  </a:lnTo>
                  <a:lnTo>
                    <a:pt x="17" y="40"/>
                  </a:lnTo>
                  <a:lnTo>
                    <a:pt x="17" y="40"/>
                  </a:lnTo>
                  <a:lnTo>
                    <a:pt x="17" y="40"/>
                  </a:lnTo>
                  <a:lnTo>
                    <a:pt x="17" y="40"/>
                  </a:lnTo>
                  <a:lnTo>
                    <a:pt x="17" y="40"/>
                  </a:lnTo>
                  <a:lnTo>
                    <a:pt x="9" y="48"/>
                  </a:lnTo>
                  <a:lnTo>
                    <a:pt x="9" y="48"/>
                  </a:lnTo>
                  <a:lnTo>
                    <a:pt x="9" y="40"/>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17" y="48"/>
                  </a:lnTo>
                  <a:lnTo>
                    <a:pt x="17" y="48"/>
                  </a:lnTo>
                  <a:lnTo>
                    <a:pt x="9"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17" y="56"/>
                  </a:lnTo>
                  <a:lnTo>
                    <a:pt x="17"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17" y="56"/>
                  </a:lnTo>
                  <a:lnTo>
                    <a:pt x="17" y="56"/>
                  </a:lnTo>
                  <a:lnTo>
                    <a:pt x="9" y="56"/>
                  </a:lnTo>
                  <a:lnTo>
                    <a:pt x="17" y="56"/>
                  </a:lnTo>
                  <a:lnTo>
                    <a:pt x="17" y="56"/>
                  </a:lnTo>
                  <a:lnTo>
                    <a:pt x="17"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17" y="48"/>
                  </a:lnTo>
                  <a:lnTo>
                    <a:pt x="17" y="48"/>
                  </a:lnTo>
                  <a:lnTo>
                    <a:pt x="17" y="48"/>
                  </a:lnTo>
                  <a:lnTo>
                    <a:pt x="17" y="48"/>
                  </a:lnTo>
                  <a:lnTo>
                    <a:pt x="17"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0"/>
                  </a:lnTo>
                  <a:lnTo>
                    <a:pt x="9" y="40"/>
                  </a:lnTo>
                  <a:lnTo>
                    <a:pt x="9" y="40"/>
                  </a:lnTo>
                  <a:lnTo>
                    <a:pt x="9" y="40"/>
                  </a:lnTo>
                  <a:lnTo>
                    <a:pt x="9" y="40"/>
                  </a:lnTo>
                  <a:lnTo>
                    <a:pt x="9" y="40"/>
                  </a:lnTo>
                  <a:lnTo>
                    <a:pt x="9" y="40"/>
                  </a:lnTo>
                  <a:lnTo>
                    <a:pt x="9" y="40"/>
                  </a:lnTo>
                  <a:lnTo>
                    <a:pt x="9" y="40"/>
                  </a:lnTo>
                  <a:lnTo>
                    <a:pt x="9" y="40"/>
                  </a:lnTo>
                  <a:lnTo>
                    <a:pt x="9" y="40"/>
                  </a:lnTo>
                  <a:lnTo>
                    <a:pt x="17" y="40"/>
                  </a:lnTo>
                  <a:lnTo>
                    <a:pt x="17" y="40"/>
                  </a:lnTo>
                  <a:lnTo>
                    <a:pt x="17" y="40"/>
                  </a:lnTo>
                  <a:lnTo>
                    <a:pt x="17" y="40"/>
                  </a:lnTo>
                  <a:lnTo>
                    <a:pt x="17" y="40"/>
                  </a:lnTo>
                  <a:lnTo>
                    <a:pt x="17" y="40"/>
                  </a:lnTo>
                  <a:lnTo>
                    <a:pt x="17" y="40"/>
                  </a:lnTo>
                  <a:lnTo>
                    <a:pt x="17" y="40"/>
                  </a:lnTo>
                  <a:lnTo>
                    <a:pt x="17" y="40"/>
                  </a:lnTo>
                  <a:lnTo>
                    <a:pt x="17" y="40"/>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24"/>
                  </a:lnTo>
                  <a:lnTo>
                    <a:pt x="9" y="24"/>
                  </a:lnTo>
                  <a:lnTo>
                    <a:pt x="9" y="16"/>
                  </a:lnTo>
                  <a:lnTo>
                    <a:pt x="9" y="16"/>
                  </a:lnTo>
                  <a:lnTo>
                    <a:pt x="9" y="16"/>
                  </a:lnTo>
                  <a:lnTo>
                    <a:pt x="9" y="16"/>
                  </a:lnTo>
                  <a:lnTo>
                    <a:pt x="9" y="16"/>
                  </a:lnTo>
                  <a:lnTo>
                    <a:pt x="9" y="16"/>
                  </a:lnTo>
                  <a:lnTo>
                    <a:pt x="9" y="16"/>
                  </a:lnTo>
                  <a:lnTo>
                    <a:pt x="9" y="16"/>
                  </a:lnTo>
                  <a:lnTo>
                    <a:pt x="9" y="16"/>
                  </a:lnTo>
                  <a:lnTo>
                    <a:pt x="9" y="24"/>
                  </a:lnTo>
                  <a:lnTo>
                    <a:pt x="9" y="24"/>
                  </a:lnTo>
                  <a:lnTo>
                    <a:pt x="9" y="24"/>
                  </a:lnTo>
                  <a:lnTo>
                    <a:pt x="9" y="24"/>
                  </a:lnTo>
                  <a:lnTo>
                    <a:pt x="0" y="16"/>
                  </a:lnTo>
                  <a:lnTo>
                    <a:pt x="0"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9" name="Freeform 491"/>
            <p:cNvSpPr>
              <a:spLocks/>
            </p:cNvSpPr>
            <p:nvPr/>
          </p:nvSpPr>
          <p:spPr bwMode="auto">
            <a:xfrm>
              <a:off x="2940" y="1518"/>
              <a:ext cx="17" cy="41"/>
            </a:xfrm>
            <a:custGeom>
              <a:avLst/>
              <a:gdLst/>
              <a:ahLst/>
              <a:cxnLst>
                <a:cxn ang="0">
                  <a:pos x="9" y="0"/>
                </a:cxn>
                <a:cxn ang="0">
                  <a:pos x="0" y="9"/>
                </a:cxn>
                <a:cxn ang="0">
                  <a:pos x="0" y="9"/>
                </a:cxn>
                <a:cxn ang="0">
                  <a:pos x="9" y="9"/>
                </a:cxn>
                <a:cxn ang="0">
                  <a:pos x="0" y="9"/>
                </a:cxn>
                <a:cxn ang="0">
                  <a:pos x="0" y="9"/>
                </a:cxn>
                <a:cxn ang="0">
                  <a:pos x="0" y="9"/>
                </a:cxn>
                <a:cxn ang="0">
                  <a:pos x="9" y="9"/>
                </a:cxn>
                <a:cxn ang="0">
                  <a:pos x="9" y="9"/>
                </a:cxn>
                <a:cxn ang="0">
                  <a:pos x="9" y="17"/>
                </a:cxn>
                <a:cxn ang="0">
                  <a:pos x="9" y="17"/>
                </a:cxn>
                <a:cxn ang="0">
                  <a:pos x="17" y="17"/>
                </a:cxn>
                <a:cxn ang="0">
                  <a:pos x="17" y="17"/>
                </a:cxn>
                <a:cxn ang="0">
                  <a:pos x="9" y="17"/>
                </a:cxn>
                <a:cxn ang="0">
                  <a:pos x="9" y="17"/>
                </a:cxn>
                <a:cxn ang="0">
                  <a:pos x="9" y="17"/>
                </a:cxn>
                <a:cxn ang="0">
                  <a:pos x="9" y="17"/>
                </a:cxn>
                <a:cxn ang="0">
                  <a:pos x="9" y="17"/>
                </a:cxn>
                <a:cxn ang="0">
                  <a:pos x="9" y="17"/>
                </a:cxn>
                <a:cxn ang="0">
                  <a:pos x="9" y="17"/>
                </a:cxn>
                <a:cxn ang="0">
                  <a:pos x="9" y="9"/>
                </a:cxn>
                <a:cxn ang="0">
                  <a:pos x="9" y="17"/>
                </a:cxn>
                <a:cxn ang="0">
                  <a:pos x="0" y="17"/>
                </a:cxn>
                <a:cxn ang="0">
                  <a:pos x="0" y="17"/>
                </a:cxn>
                <a:cxn ang="0">
                  <a:pos x="9" y="25"/>
                </a:cxn>
                <a:cxn ang="0">
                  <a:pos x="0" y="25"/>
                </a:cxn>
                <a:cxn ang="0">
                  <a:pos x="0" y="25"/>
                </a:cxn>
                <a:cxn ang="0">
                  <a:pos x="0" y="33"/>
                </a:cxn>
                <a:cxn ang="0">
                  <a:pos x="0" y="33"/>
                </a:cxn>
                <a:cxn ang="0">
                  <a:pos x="0" y="41"/>
                </a:cxn>
                <a:cxn ang="0">
                  <a:pos x="0" y="41"/>
                </a:cxn>
                <a:cxn ang="0">
                  <a:pos x="0" y="33"/>
                </a:cxn>
                <a:cxn ang="0">
                  <a:pos x="0" y="33"/>
                </a:cxn>
                <a:cxn ang="0">
                  <a:pos x="0" y="33"/>
                </a:cxn>
                <a:cxn ang="0">
                  <a:pos x="0" y="25"/>
                </a:cxn>
                <a:cxn ang="0">
                  <a:pos x="0" y="25"/>
                </a:cxn>
                <a:cxn ang="0">
                  <a:pos x="0" y="25"/>
                </a:cxn>
                <a:cxn ang="0">
                  <a:pos x="0" y="17"/>
                </a:cxn>
                <a:cxn ang="0">
                  <a:pos x="0" y="17"/>
                </a:cxn>
                <a:cxn ang="0">
                  <a:pos x="9" y="9"/>
                </a:cxn>
                <a:cxn ang="0">
                  <a:pos x="9" y="17"/>
                </a:cxn>
                <a:cxn ang="0">
                  <a:pos x="9" y="17"/>
                </a:cxn>
                <a:cxn ang="0">
                  <a:pos x="9" y="17"/>
                </a:cxn>
                <a:cxn ang="0">
                  <a:pos x="9" y="17"/>
                </a:cxn>
                <a:cxn ang="0">
                  <a:pos x="9" y="17"/>
                </a:cxn>
                <a:cxn ang="0">
                  <a:pos x="9" y="17"/>
                </a:cxn>
                <a:cxn ang="0">
                  <a:pos x="9" y="17"/>
                </a:cxn>
                <a:cxn ang="0">
                  <a:pos x="17" y="17"/>
                </a:cxn>
                <a:cxn ang="0">
                  <a:pos x="9" y="17"/>
                </a:cxn>
                <a:cxn ang="0">
                  <a:pos x="9" y="17"/>
                </a:cxn>
                <a:cxn ang="0">
                  <a:pos x="9" y="17"/>
                </a:cxn>
                <a:cxn ang="0">
                  <a:pos x="9" y="9"/>
                </a:cxn>
                <a:cxn ang="0">
                  <a:pos x="9" y="9"/>
                </a:cxn>
                <a:cxn ang="0">
                  <a:pos x="0" y="9"/>
                </a:cxn>
                <a:cxn ang="0">
                  <a:pos x="0" y="9"/>
                </a:cxn>
                <a:cxn ang="0">
                  <a:pos x="0" y="9"/>
                </a:cxn>
                <a:cxn ang="0">
                  <a:pos x="0" y="9"/>
                </a:cxn>
                <a:cxn ang="0">
                  <a:pos x="0" y="9"/>
                </a:cxn>
                <a:cxn ang="0">
                  <a:pos x="0" y="9"/>
                </a:cxn>
                <a:cxn ang="0">
                  <a:pos x="0" y="9"/>
                </a:cxn>
                <a:cxn ang="0">
                  <a:pos x="9" y="0"/>
                </a:cxn>
              </a:cxnLst>
              <a:rect l="0" t="0" r="r" b="b"/>
              <a:pathLst>
                <a:path w="17" h="41">
                  <a:moveTo>
                    <a:pt x="9" y="0"/>
                  </a:moveTo>
                  <a:lnTo>
                    <a:pt x="9" y="0"/>
                  </a:lnTo>
                  <a:lnTo>
                    <a:pt x="9" y="0"/>
                  </a:lnTo>
                  <a:lnTo>
                    <a:pt x="9" y="0"/>
                  </a:lnTo>
                  <a:lnTo>
                    <a:pt x="9" y="0"/>
                  </a:lnTo>
                  <a:lnTo>
                    <a:pt x="9" y="9"/>
                  </a:lnTo>
                  <a:lnTo>
                    <a:pt x="9" y="0"/>
                  </a:lnTo>
                  <a:lnTo>
                    <a:pt x="9" y="9"/>
                  </a:lnTo>
                  <a:lnTo>
                    <a:pt x="9" y="9"/>
                  </a:lnTo>
                  <a:lnTo>
                    <a:pt x="9" y="9"/>
                  </a:lnTo>
                  <a:lnTo>
                    <a:pt x="9" y="9"/>
                  </a:lnTo>
                  <a:lnTo>
                    <a:pt x="0" y="9"/>
                  </a:lnTo>
                  <a:lnTo>
                    <a:pt x="9" y="9"/>
                  </a:lnTo>
                  <a:lnTo>
                    <a:pt x="0" y="9"/>
                  </a:lnTo>
                  <a:lnTo>
                    <a:pt x="0" y="9"/>
                  </a:lnTo>
                  <a:lnTo>
                    <a:pt x="0" y="9"/>
                  </a:lnTo>
                  <a:lnTo>
                    <a:pt x="9" y="9"/>
                  </a:lnTo>
                  <a:lnTo>
                    <a:pt x="9" y="9"/>
                  </a:lnTo>
                  <a:lnTo>
                    <a:pt x="9" y="9"/>
                  </a:lnTo>
                  <a:lnTo>
                    <a:pt x="9" y="9"/>
                  </a:lnTo>
                  <a:lnTo>
                    <a:pt x="0" y="9"/>
                  </a:lnTo>
                  <a:lnTo>
                    <a:pt x="9" y="9"/>
                  </a:lnTo>
                  <a:lnTo>
                    <a:pt x="9" y="9"/>
                  </a:lnTo>
                  <a:lnTo>
                    <a:pt x="0" y="9"/>
                  </a:lnTo>
                  <a:lnTo>
                    <a:pt x="9" y="9"/>
                  </a:lnTo>
                  <a:lnTo>
                    <a:pt x="9" y="9"/>
                  </a:lnTo>
                  <a:lnTo>
                    <a:pt x="9" y="9"/>
                  </a:lnTo>
                  <a:lnTo>
                    <a:pt x="9" y="9"/>
                  </a:lnTo>
                  <a:lnTo>
                    <a:pt x="0"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9" y="9"/>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9"/>
                  </a:lnTo>
                  <a:lnTo>
                    <a:pt x="9" y="9"/>
                  </a:lnTo>
                  <a:lnTo>
                    <a:pt x="9" y="9"/>
                  </a:lnTo>
                  <a:lnTo>
                    <a:pt x="9" y="9"/>
                  </a:lnTo>
                  <a:lnTo>
                    <a:pt x="9" y="9"/>
                  </a:lnTo>
                  <a:lnTo>
                    <a:pt x="9" y="17"/>
                  </a:lnTo>
                  <a:lnTo>
                    <a:pt x="9" y="17"/>
                  </a:lnTo>
                  <a:lnTo>
                    <a:pt x="9" y="17"/>
                  </a:lnTo>
                  <a:lnTo>
                    <a:pt x="9" y="17"/>
                  </a:lnTo>
                  <a:lnTo>
                    <a:pt x="9" y="17"/>
                  </a:lnTo>
                  <a:lnTo>
                    <a:pt x="0" y="17"/>
                  </a:lnTo>
                  <a:lnTo>
                    <a:pt x="9" y="17"/>
                  </a:lnTo>
                  <a:lnTo>
                    <a:pt x="9" y="17"/>
                  </a:lnTo>
                  <a:lnTo>
                    <a:pt x="0" y="17"/>
                  </a:lnTo>
                  <a:lnTo>
                    <a:pt x="0" y="17"/>
                  </a:lnTo>
                  <a:lnTo>
                    <a:pt x="0" y="17"/>
                  </a:lnTo>
                  <a:lnTo>
                    <a:pt x="0" y="17"/>
                  </a:lnTo>
                  <a:lnTo>
                    <a:pt x="0" y="17"/>
                  </a:lnTo>
                  <a:lnTo>
                    <a:pt x="0" y="17"/>
                  </a:lnTo>
                  <a:lnTo>
                    <a:pt x="0" y="17"/>
                  </a:lnTo>
                  <a:lnTo>
                    <a:pt x="0" y="17"/>
                  </a:lnTo>
                  <a:lnTo>
                    <a:pt x="9" y="17"/>
                  </a:lnTo>
                  <a:lnTo>
                    <a:pt x="9" y="17"/>
                  </a:lnTo>
                  <a:lnTo>
                    <a:pt x="9" y="17"/>
                  </a:lnTo>
                  <a:lnTo>
                    <a:pt x="9" y="25"/>
                  </a:lnTo>
                  <a:lnTo>
                    <a:pt x="9" y="25"/>
                  </a:lnTo>
                  <a:lnTo>
                    <a:pt x="9" y="25"/>
                  </a:lnTo>
                  <a:lnTo>
                    <a:pt x="9"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9" y="17"/>
                  </a:lnTo>
                  <a:lnTo>
                    <a:pt x="9" y="17"/>
                  </a:lnTo>
                  <a:lnTo>
                    <a:pt x="9" y="17"/>
                  </a:lnTo>
                  <a:lnTo>
                    <a:pt x="9" y="17"/>
                  </a:lnTo>
                  <a:lnTo>
                    <a:pt x="9" y="17"/>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17"/>
                  </a:lnTo>
                  <a:lnTo>
                    <a:pt x="9" y="17"/>
                  </a:lnTo>
                  <a:lnTo>
                    <a:pt x="9" y="17"/>
                  </a:lnTo>
                  <a:lnTo>
                    <a:pt x="9" y="9"/>
                  </a:lnTo>
                  <a:lnTo>
                    <a:pt x="9"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0" y="9"/>
                  </a:lnTo>
                  <a:lnTo>
                    <a:pt x="0" y="9"/>
                  </a:lnTo>
                  <a:lnTo>
                    <a:pt x="9" y="9"/>
                  </a:lnTo>
                  <a:lnTo>
                    <a:pt x="0" y="9"/>
                  </a:lnTo>
                  <a:lnTo>
                    <a:pt x="0" y="9"/>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0" name="Freeform 492"/>
            <p:cNvSpPr>
              <a:spLocks/>
            </p:cNvSpPr>
            <p:nvPr/>
          </p:nvSpPr>
          <p:spPr bwMode="auto">
            <a:xfrm>
              <a:off x="2932" y="1559"/>
              <a:ext cx="17" cy="24"/>
            </a:xfrm>
            <a:custGeom>
              <a:avLst/>
              <a:gdLst/>
              <a:ahLst/>
              <a:cxnLst>
                <a:cxn ang="0">
                  <a:pos x="17" y="8"/>
                </a:cxn>
                <a:cxn ang="0">
                  <a:pos x="8" y="8"/>
                </a:cxn>
                <a:cxn ang="0">
                  <a:pos x="17" y="8"/>
                </a:cxn>
                <a:cxn ang="0">
                  <a:pos x="17" y="8"/>
                </a:cxn>
                <a:cxn ang="0">
                  <a:pos x="17"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0" y="16"/>
                </a:cxn>
                <a:cxn ang="0">
                  <a:pos x="0" y="16"/>
                </a:cxn>
                <a:cxn ang="0">
                  <a:pos x="0" y="16"/>
                </a:cxn>
                <a:cxn ang="0">
                  <a:pos x="0" y="24"/>
                </a:cxn>
                <a:cxn ang="0">
                  <a:pos x="0" y="16"/>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8" y="16"/>
                </a:cxn>
                <a:cxn ang="0">
                  <a:pos x="8" y="16"/>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17" y="8"/>
                </a:cxn>
                <a:cxn ang="0">
                  <a:pos x="8" y="8"/>
                </a:cxn>
                <a:cxn ang="0">
                  <a:pos x="8" y="8"/>
                </a:cxn>
                <a:cxn ang="0">
                  <a:pos x="8" y="8"/>
                </a:cxn>
                <a:cxn ang="0">
                  <a:pos x="8" y="8"/>
                </a:cxn>
              </a:cxnLst>
              <a:rect l="0" t="0" r="r" b="b"/>
              <a:pathLst>
                <a:path w="17" h="24">
                  <a:moveTo>
                    <a:pt x="8" y="0"/>
                  </a:moveTo>
                  <a:lnTo>
                    <a:pt x="8"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8" y="8"/>
                  </a:lnTo>
                  <a:lnTo>
                    <a:pt x="8" y="8"/>
                  </a:lnTo>
                  <a:lnTo>
                    <a:pt x="17"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1" name="Rectangle 493"/>
            <p:cNvSpPr>
              <a:spLocks noChangeArrowheads="1"/>
            </p:cNvSpPr>
            <p:nvPr/>
          </p:nvSpPr>
          <p:spPr bwMode="auto">
            <a:xfrm>
              <a:off x="2932" y="158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22" name="Freeform 494"/>
            <p:cNvSpPr>
              <a:spLocks/>
            </p:cNvSpPr>
            <p:nvPr/>
          </p:nvSpPr>
          <p:spPr bwMode="auto">
            <a:xfrm>
              <a:off x="2932" y="15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3" name="Freeform 495"/>
            <p:cNvSpPr>
              <a:spLocks/>
            </p:cNvSpPr>
            <p:nvPr/>
          </p:nvSpPr>
          <p:spPr bwMode="auto">
            <a:xfrm>
              <a:off x="2940" y="1559"/>
              <a:ext cx="25" cy="24"/>
            </a:xfrm>
            <a:custGeom>
              <a:avLst/>
              <a:gdLst/>
              <a:ahLst/>
              <a:cxnLst>
                <a:cxn ang="0">
                  <a:pos x="0" y="0"/>
                </a:cxn>
                <a:cxn ang="0">
                  <a:pos x="9" y="0"/>
                </a:cxn>
                <a:cxn ang="0">
                  <a:pos x="9" y="8"/>
                </a:cxn>
                <a:cxn ang="0">
                  <a:pos x="9" y="8"/>
                </a:cxn>
                <a:cxn ang="0">
                  <a:pos x="17" y="8"/>
                </a:cxn>
                <a:cxn ang="0">
                  <a:pos x="17" y="8"/>
                </a:cxn>
                <a:cxn ang="0">
                  <a:pos x="25" y="8"/>
                </a:cxn>
                <a:cxn ang="0">
                  <a:pos x="17" y="8"/>
                </a:cxn>
                <a:cxn ang="0">
                  <a:pos x="17" y="8"/>
                </a:cxn>
                <a:cxn ang="0">
                  <a:pos x="17" y="16"/>
                </a:cxn>
                <a:cxn ang="0">
                  <a:pos x="17" y="16"/>
                </a:cxn>
                <a:cxn ang="0">
                  <a:pos x="9" y="16"/>
                </a:cxn>
                <a:cxn ang="0">
                  <a:pos x="9" y="16"/>
                </a:cxn>
                <a:cxn ang="0">
                  <a:pos x="17" y="16"/>
                </a:cxn>
                <a:cxn ang="0">
                  <a:pos x="9" y="24"/>
                </a:cxn>
                <a:cxn ang="0">
                  <a:pos x="9" y="24"/>
                </a:cxn>
                <a:cxn ang="0">
                  <a:pos x="9" y="24"/>
                </a:cxn>
                <a:cxn ang="0">
                  <a:pos x="9" y="24"/>
                </a:cxn>
                <a:cxn ang="0">
                  <a:pos x="17" y="24"/>
                </a:cxn>
                <a:cxn ang="0">
                  <a:pos x="9" y="16"/>
                </a:cxn>
                <a:cxn ang="0">
                  <a:pos x="9" y="16"/>
                </a:cxn>
                <a:cxn ang="0">
                  <a:pos x="9" y="16"/>
                </a:cxn>
                <a:cxn ang="0">
                  <a:pos x="17" y="16"/>
                </a:cxn>
                <a:cxn ang="0">
                  <a:pos x="17" y="8"/>
                </a:cxn>
                <a:cxn ang="0">
                  <a:pos x="25" y="8"/>
                </a:cxn>
                <a:cxn ang="0">
                  <a:pos x="25" y="8"/>
                </a:cxn>
                <a:cxn ang="0">
                  <a:pos x="17" y="8"/>
                </a:cxn>
                <a:cxn ang="0">
                  <a:pos x="17" y="8"/>
                </a:cxn>
                <a:cxn ang="0">
                  <a:pos x="9" y="8"/>
                </a:cxn>
                <a:cxn ang="0">
                  <a:pos x="9" y="8"/>
                </a:cxn>
                <a:cxn ang="0">
                  <a:pos x="0" y="0"/>
                </a:cxn>
                <a:cxn ang="0">
                  <a:pos x="0" y="0"/>
                </a:cxn>
                <a:cxn ang="0">
                  <a:pos x="9" y="8"/>
                </a:cxn>
                <a:cxn ang="0">
                  <a:pos x="9" y="8"/>
                </a:cxn>
                <a:cxn ang="0">
                  <a:pos x="17" y="8"/>
                </a:cxn>
                <a:cxn ang="0">
                  <a:pos x="17" y="8"/>
                </a:cxn>
                <a:cxn ang="0">
                  <a:pos x="25" y="8"/>
                </a:cxn>
                <a:cxn ang="0">
                  <a:pos x="17" y="8"/>
                </a:cxn>
                <a:cxn ang="0">
                  <a:pos x="17" y="16"/>
                </a:cxn>
                <a:cxn ang="0">
                  <a:pos x="17" y="16"/>
                </a:cxn>
                <a:cxn ang="0">
                  <a:pos x="9" y="16"/>
                </a:cxn>
                <a:cxn ang="0">
                  <a:pos x="9" y="16"/>
                </a:cxn>
                <a:cxn ang="0">
                  <a:pos x="9" y="16"/>
                </a:cxn>
                <a:cxn ang="0">
                  <a:pos x="17" y="24"/>
                </a:cxn>
                <a:cxn ang="0">
                  <a:pos x="9" y="24"/>
                </a:cxn>
                <a:cxn ang="0">
                  <a:pos x="9" y="24"/>
                </a:cxn>
                <a:cxn ang="0">
                  <a:pos x="9" y="24"/>
                </a:cxn>
                <a:cxn ang="0">
                  <a:pos x="9" y="24"/>
                </a:cxn>
                <a:cxn ang="0">
                  <a:pos x="9" y="16"/>
                </a:cxn>
                <a:cxn ang="0">
                  <a:pos x="9" y="16"/>
                </a:cxn>
                <a:cxn ang="0">
                  <a:pos x="9" y="16"/>
                </a:cxn>
                <a:cxn ang="0">
                  <a:pos x="17" y="16"/>
                </a:cxn>
                <a:cxn ang="0">
                  <a:pos x="17" y="16"/>
                </a:cxn>
                <a:cxn ang="0">
                  <a:pos x="17" y="8"/>
                </a:cxn>
                <a:cxn ang="0">
                  <a:pos x="25" y="8"/>
                </a:cxn>
                <a:cxn ang="0">
                  <a:pos x="25" y="8"/>
                </a:cxn>
                <a:cxn ang="0">
                  <a:pos x="17" y="8"/>
                </a:cxn>
                <a:cxn ang="0">
                  <a:pos x="17" y="8"/>
                </a:cxn>
                <a:cxn ang="0">
                  <a:pos x="9" y="8"/>
                </a:cxn>
                <a:cxn ang="0">
                  <a:pos x="9" y="8"/>
                </a:cxn>
                <a:cxn ang="0">
                  <a:pos x="9"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24"/>
                  </a:lnTo>
                  <a:lnTo>
                    <a:pt x="17" y="24"/>
                  </a:lnTo>
                  <a:lnTo>
                    <a:pt x="9" y="24"/>
                  </a:lnTo>
                  <a:lnTo>
                    <a:pt x="9" y="16"/>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24"/>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16"/>
                  </a:lnTo>
                  <a:lnTo>
                    <a:pt x="17" y="24"/>
                  </a:lnTo>
                  <a:lnTo>
                    <a:pt x="17" y="24"/>
                  </a:lnTo>
                  <a:lnTo>
                    <a:pt x="17"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0" y="0"/>
                  </a:lnTo>
                  <a:lnTo>
                    <a:pt x="0"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4" name="Freeform 496"/>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5" name="Freeform 497"/>
            <p:cNvSpPr>
              <a:spLocks/>
            </p:cNvSpPr>
            <p:nvPr/>
          </p:nvSpPr>
          <p:spPr bwMode="auto">
            <a:xfrm>
              <a:off x="2932" y="1583"/>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6" name="Freeform 498"/>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7" name="Freeform 499"/>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8" name="Freeform 500"/>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29" name="Freeform 501"/>
            <p:cNvSpPr>
              <a:spLocks noEditPoints="1"/>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0" name="Freeform 502"/>
            <p:cNvSpPr>
              <a:spLocks/>
            </p:cNvSpPr>
            <p:nvPr/>
          </p:nvSpPr>
          <p:spPr bwMode="auto">
            <a:xfrm>
              <a:off x="2932" y="1599"/>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1" name="Freeform 503"/>
            <p:cNvSpPr>
              <a:spLocks/>
            </p:cNvSpPr>
            <p:nvPr/>
          </p:nvSpPr>
          <p:spPr bwMode="auto">
            <a:xfrm>
              <a:off x="2932" y="161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2" name="Freeform 504"/>
            <p:cNvSpPr>
              <a:spLocks/>
            </p:cNvSpPr>
            <p:nvPr/>
          </p:nvSpPr>
          <p:spPr bwMode="auto">
            <a:xfrm>
              <a:off x="2932" y="1623"/>
              <a:ext cx="17"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7" y="0"/>
                </a:cxn>
                <a:cxn ang="0">
                  <a:pos x="17" y="0"/>
                </a:cxn>
                <a:cxn ang="0">
                  <a:pos x="17" y="0"/>
                </a:cxn>
                <a:cxn ang="0">
                  <a:pos x="17" y="8"/>
                </a:cxn>
                <a:cxn ang="0">
                  <a:pos x="17" y="8"/>
                </a:cxn>
                <a:cxn ang="0">
                  <a:pos x="17" y="8"/>
                </a:cxn>
                <a:cxn ang="0">
                  <a:pos x="8" y="8"/>
                </a:cxn>
                <a:cxn ang="0">
                  <a:pos x="8" y="8"/>
                </a:cxn>
                <a:cxn ang="0">
                  <a:pos x="8"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17" y="0"/>
                </a:cxn>
                <a:cxn ang="0">
                  <a:pos x="17" y="0"/>
                </a:cxn>
                <a:cxn ang="0">
                  <a:pos x="17"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7"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0"/>
                  </a:lnTo>
                  <a:lnTo>
                    <a:pt x="17" y="8"/>
                  </a:lnTo>
                  <a:lnTo>
                    <a:pt x="8" y="8"/>
                  </a:lnTo>
                  <a:lnTo>
                    <a:pt x="17" y="0"/>
                  </a:lnTo>
                  <a:lnTo>
                    <a:pt x="17" y="8"/>
                  </a:lnTo>
                  <a:lnTo>
                    <a:pt x="17" y="8"/>
                  </a:lnTo>
                  <a:lnTo>
                    <a:pt x="17" y="8"/>
                  </a:lnTo>
                  <a:lnTo>
                    <a:pt x="17" y="8"/>
                  </a:lnTo>
                  <a:lnTo>
                    <a:pt x="17" y="8"/>
                  </a:lnTo>
                  <a:lnTo>
                    <a:pt x="17" y="8"/>
                  </a:lnTo>
                  <a:lnTo>
                    <a:pt x="8" y="8"/>
                  </a:lnTo>
                  <a:lnTo>
                    <a:pt x="17" y="8"/>
                  </a:lnTo>
                  <a:lnTo>
                    <a:pt x="17" y="8"/>
                  </a:lnTo>
                  <a:lnTo>
                    <a:pt x="8" y="8"/>
                  </a:lnTo>
                  <a:lnTo>
                    <a:pt x="17" y="8"/>
                  </a:lnTo>
                  <a:lnTo>
                    <a:pt x="17" y="8"/>
                  </a:lnTo>
                  <a:lnTo>
                    <a:pt x="17" y="8"/>
                  </a:lnTo>
                  <a:lnTo>
                    <a:pt x="17" y="8"/>
                  </a:lnTo>
                  <a:lnTo>
                    <a:pt x="17"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8" y="8"/>
                  </a:lnTo>
                  <a:lnTo>
                    <a:pt x="8" y="8"/>
                  </a:lnTo>
                  <a:lnTo>
                    <a:pt x="8" y="8"/>
                  </a:lnTo>
                  <a:lnTo>
                    <a:pt x="17" y="8"/>
                  </a:lnTo>
                  <a:lnTo>
                    <a:pt x="8" y="8"/>
                  </a:lnTo>
                  <a:lnTo>
                    <a:pt x="8" y="8"/>
                  </a:lnTo>
                  <a:lnTo>
                    <a:pt x="8" y="8"/>
                  </a:lnTo>
                  <a:lnTo>
                    <a:pt x="8" y="8"/>
                  </a:lnTo>
                  <a:lnTo>
                    <a:pt x="17" y="8"/>
                  </a:lnTo>
                  <a:lnTo>
                    <a:pt x="17" y="8"/>
                  </a:lnTo>
                  <a:lnTo>
                    <a:pt x="8" y="8"/>
                  </a:lnTo>
                  <a:lnTo>
                    <a:pt x="8" y="8"/>
                  </a:lnTo>
                  <a:lnTo>
                    <a:pt x="8" y="8"/>
                  </a:lnTo>
                  <a:lnTo>
                    <a:pt x="8" y="0"/>
                  </a:lnTo>
                  <a:lnTo>
                    <a:pt x="8" y="0"/>
                  </a:lnTo>
                  <a:lnTo>
                    <a:pt x="17"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3" name="Freeform 505"/>
            <p:cNvSpPr>
              <a:spLocks/>
            </p:cNvSpPr>
            <p:nvPr/>
          </p:nvSpPr>
          <p:spPr bwMode="auto">
            <a:xfrm>
              <a:off x="2940" y="16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4" name="Freeform 506"/>
            <p:cNvSpPr>
              <a:spLocks/>
            </p:cNvSpPr>
            <p:nvPr/>
          </p:nvSpPr>
          <p:spPr bwMode="auto">
            <a:xfrm>
              <a:off x="2940" y="1631"/>
              <a:ext cx="9" cy="8"/>
            </a:xfrm>
            <a:custGeom>
              <a:avLst/>
              <a:gdLst/>
              <a:ahLst/>
              <a:cxnLst>
                <a:cxn ang="0">
                  <a:pos x="9" y="8"/>
                </a:cxn>
                <a:cxn ang="0">
                  <a:pos x="9"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0" y="8"/>
                </a:cxn>
                <a:cxn ang="0">
                  <a:pos x="0" y="0"/>
                </a:cxn>
                <a:cxn ang="0">
                  <a:pos x="0" y="0"/>
                </a:cxn>
                <a:cxn ang="0">
                  <a:pos x="9" y="0"/>
                </a:cxn>
                <a:cxn ang="0">
                  <a:pos x="9" y="0"/>
                </a:cxn>
                <a:cxn ang="0">
                  <a:pos x="9" y="0"/>
                </a:cxn>
                <a:cxn ang="0">
                  <a:pos x="9" y="0"/>
                </a:cxn>
                <a:cxn ang="0">
                  <a:pos x="9" y="8"/>
                </a:cxn>
                <a:cxn ang="0">
                  <a:pos x="9" y="8"/>
                </a:cxn>
              </a:cxnLst>
              <a:rect l="0" t="0" r="r" b="b"/>
              <a:pathLst>
                <a:path w="9" h="8">
                  <a:moveTo>
                    <a:pt x="9" y="8"/>
                  </a:moveTo>
                  <a:lnTo>
                    <a:pt x="9" y="0"/>
                  </a:lnTo>
                  <a:lnTo>
                    <a:pt x="9" y="0"/>
                  </a:lnTo>
                  <a:lnTo>
                    <a:pt x="9" y="0"/>
                  </a:lnTo>
                  <a:lnTo>
                    <a:pt x="9" y="0"/>
                  </a:lnTo>
                  <a:lnTo>
                    <a:pt x="9" y="0"/>
                  </a:lnTo>
                  <a:lnTo>
                    <a:pt x="9" y="0"/>
                  </a:lnTo>
                  <a:lnTo>
                    <a:pt x="9" y="8"/>
                  </a:lnTo>
                  <a:lnTo>
                    <a:pt x="9" y="8"/>
                  </a:lnTo>
                  <a:lnTo>
                    <a:pt x="9" y="8"/>
                  </a:lnTo>
                  <a:lnTo>
                    <a:pt x="9" y="8"/>
                  </a:lnTo>
                  <a:lnTo>
                    <a:pt x="9" y="8"/>
                  </a:lnTo>
                  <a:lnTo>
                    <a:pt x="0" y="8"/>
                  </a:lnTo>
                  <a:lnTo>
                    <a:pt x="0" y="0"/>
                  </a:lnTo>
                  <a:lnTo>
                    <a:pt x="0" y="0"/>
                  </a:lnTo>
                  <a:lnTo>
                    <a:pt x="9" y="0"/>
                  </a:lnTo>
                  <a:lnTo>
                    <a:pt x="9" y="0"/>
                  </a:lnTo>
                  <a:lnTo>
                    <a:pt x="9" y="0"/>
                  </a:lnTo>
                  <a:lnTo>
                    <a:pt x="9" y="0"/>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5" name="Freeform 507"/>
            <p:cNvSpPr>
              <a:spLocks/>
            </p:cNvSpPr>
            <p:nvPr/>
          </p:nvSpPr>
          <p:spPr bwMode="auto">
            <a:xfrm>
              <a:off x="2949" y="163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6" name="Freeform 508"/>
            <p:cNvSpPr>
              <a:spLocks/>
            </p:cNvSpPr>
            <p:nvPr/>
          </p:nvSpPr>
          <p:spPr bwMode="auto">
            <a:xfrm>
              <a:off x="2940" y="1631"/>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7" name="Freeform 509"/>
            <p:cNvSpPr>
              <a:spLocks/>
            </p:cNvSpPr>
            <p:nvPr/>
          </p:nvSpPr>
          <p:spPr bwMode="auto">
            <a:xfrm>
              <a:off x="2949" y="1631"/>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8" name="Freeform 510"/>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9" name="Freeform 511"/>
            <p:cNvSpPr>
              <a:spLocks/>
            </p:cNvSpPr>
            <p:nvPr/>
          </p:nvSpPr>
          <p:spPr bwMode="auto">
            <a:xfrm>
              <a:off x="2949"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0" name="Freeform 512"/>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1" name="Freeform 513"/>
            <p:cNvSpPr>
              <a:spLocks/>
            </p:cNvSpPr>
            <p:nvPr/>
          </p:nvSpPr>
          <p:spPr bwMode="auto">
            <a:xfrm>
              <a:off x="2949" y="1631"/>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2" name="Freeform 514"/>
            <p:cNvSpPr>
              <a:spLocks/>
            </p:cNvSpPr>
            <p:nvPr/>
          </p:nvSpPr>
          <p:spPr bwMode="auto">
            <a:xfrm>
              <a:off x="2940" y="1631"/>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3" name="Freeform 515"/>
            <p:cNvSpPr>
              <a:spLocks/>
            </p:cNvSpPr>
            <p:nvPr/>
          </p:nvSpPr>
          <p:spPr bwMode="auto">
            <a:xfrm>
              <a:off x="2940" y="1631"/>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9" y="8"/>
                </a:cxn>
                <a:cxn ang="0">
                  <a:pos x="0" y="8"/>
                </a:cxn>
                <a:cxn ang="0">
                  <a:pos x="0" y="0"/>
                </a:cxn>
                <a:cxn ang="0">
                  <a:pos x="0" y="0"/>
                </a:cxn>
                <a:cxn ang="0">
                  <a:pos x="0" y="8"/>
                </a:cxn>
                <a:cxn ang="0">
                  <a:pos x="0" y="8"/>
                </a:cxn>
                <a:cxn ang="0">
                  <a:pos x="0" y="8"/>
                </a:cxn>
                <a:cxn ang="0">
                  <a:pos x="0"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Lst>
              <a:rect l="0" t="0" r="r" b="b"/>
              <a:pathLst>
                <a:path w="9" h="8">
                  <a:moveTo>
                    <a:pt x="0" y="8"/>
                  </a:moveTo>
                  <a:lnTo>
                    <a:pt x="0" y="0"/>
                  </a:lnTo>
                  <a:lnTo>
                    <a:pt x="9" y="0"/>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0"/>
                  </a:lnTo>
                  <a:lnTo>
                    <a:pt x="9" y="0"/>
                  </a:lnTo>
                  <a:lnTo>
                    <a:pt x="9" y="0"/>
                  </a:lnTo>
                  <a:lnTo>
                    <a:pt x="9" y="0"/>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4" name="Freeform 516"/>
            <p:cNvSpPr>
              <a:spLocks/>
            </p:cNvSpPr>
            <p:nvPr/>
          </p:nvSpPr>
          <p:spPr bwMode="auto">
            <a:xfrm>
              <a:off x="2932" y="1623"/>
              <a:ext cx="8" cy="25"/>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25"/>
                </a:cxn>
                <a:cxn ang="0">
                  <a:pos x="0" y="25"/>
                </a:cxn>
                <a:cxn ang="0">
                  <a:pos x="0" y="25"/>
                </a:cxn>
                <a:cxn ang="0">
                  <a:pos x="0" y="25"/>
                </a:cxn>
                <a:cxn ang="0">
                  <a:pos x="0" y="25"/>
                </a:cxn>
                <a:cxn ang="0">
                  <a:pos x="0" y="25"/>
                </a:cxn>
                <a:cxn ang="0">
                  <a:pos x="0" y="25"/>
                </a:cxn>
                <a:cxn ang="0">
                  <a:pos x="0" y="25"/>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25">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5" name="Freeform 517"/>
            <p:cNvSpPr>
              <a:spLocks/>
            </p:cNvSpPr>
            <p:nvPr/>
          </p:nvSpPr>
          <p:spPr bwMode="auto">
            <a:xfrm>
              <a:off x="2932" y="164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6" name="Freeform 518"/>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7" name="Freeform 519"/>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8" name="Freeform 520"/>
            <p:cNvSpPr>
              <a:spLocks/>
            </p:cNvSpPr>
            <p:nvPr/>
          </p:nvSpPr>
          <p:spPr bwMode="auto">
            <a:xfrm>
              <a:off x="2932"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49" name="Freeform 521"/>
            <p:cNvSpPr>
              <a:spLocks/>
            </p:cNvSpPr>
            <p:nvPr/>
          </p:nvSpPr>
          <p:spPr bwMode="auto">
            <a:xfrm>
              <a:off x="2924"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0" name="Freeform 522"/>
            <p:cNvSpPr>
              <a:spLocks/>
            </p:cNvSpPr>
            <p:nvPr/>
          </p:nvSpPr>
          <p:spPr bwMode="auto">
            <a:xfrm>
              <a:off x="2924" y="1648"/>
              <a:ext cx="8" cy="16"/>
            </a:xfrm>
            <a:custGeom>
              <a:avLst/>
              <a:gdLst/>
              <a:ahLst/>
              <a:cxnLst>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1" name="Freeform 523"/>
            <p:cNvSpPr>
              <a:spLocks/>
            </p:cNvSpPr>
            <p:nvPr/>
          </p:nvSpPr>
          <p:spPr bwMode="auto">
            <a:xfrm>
              <a:off x="2932" y="1664"/>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2" name="Freeform 524"/>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3" name="Freeform 525"/>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4" name="Freeform 526"/>
            <p:cNvSpPr>
              <a:spLocks/>
            </p:cNvSpPr>
            <p:nvPr/>
          </p:nvSpPr>
          <p:spPr bwMode="auto">
            <a:xfrm>
              <a:off x="2940" y="1664"/>
              <a:ext cx="1" cy="8"/>
            </a:xfrm>
            <a:custGeom>
              <a:avLst/>
              <a:gdLst/>
              <a:ahLst/>
              <a:cxnLst>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5" name="Freeform 527"/>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6" name="Freeform 528"/>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7" name="Freeform 529"/>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8" name="Freeform 530"/>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9" name="Freeform 531"/>
            <p:cNvSpPr>
              <a:spLocks/>
            </p:cNvSpPr>
            <p:nvPr/>
          </p:nvSpPr>
          <p:spPr bwMode="auto">
            <a:xfrm>
              <a:off x="2924" y="1672"/>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0" name="Freeform 532"/>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1" name="Freeform 533"/>
            <p:cNvSpPr>
              <a:spLocks/>
            </p:cNvSpPr>
            <p:nvPr/>
          </p:nvSpPr>
          <p:spPr bwMode="auto">
            <a:xfrm>
              <a:off x="2924" y="1664"/>
              <a:ext cx="25"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0"/>
                </a:cxn>
                <a:cxn ang="0">
                  <a:pos x="8" y="0"/>
                </a:cxn>
                <a:cxn ang="0">
                  <a:pos x="8" y="0"/>
                </a:cxn>
                <a:cxn ang="0">
                  <a:pos x="8" y="0"/>
                </a:cxn>
              </a:cxnLst>
              <a:rect l="0" t="0" r="r" b="b"/>
              <a:pathLst>
                <a:path w="25"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2" name="Freeform 534"/>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3" name="Freeform 535"/>
            <p:cNvSpPr>
              <a:spLocks/>
            </p:cNvSpPr>
            <p:nvPr/>
          </p:nvSpPr>
          <p:spPr bwMode="auto">
            <a:xfrm>
              <a:off x="2940" y="1672"/>
              <a:ext cx="9" cy="1"/>
            </a:xfrm>
            <a:custGeom>
              <a:avLst/>
              <a:gdLst/>
              <a:ahLst/>
              <a:cxnLst>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Lst>
              <a:rect l="0" t="0" r="r" b="b"/>
              <a:pathLst>
                <a:path w="9">
                  <a:moveTo>
                    <a:pt x="0" y="0"/>
                  </a:move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4" name="Rectangle 536"/>
            <p:cNvSpPr>
              <a:spLocks noChangeArrowheads="1"/>
            </p:cNvSpPr>
            <p:nvPr/>
          </p:nvSpPr>
          <p:spPr bwMode="auto">
            <a:xfrm>
              <a:off x="2949" y="167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65" name="Freeform 537"/>
            <p:cNvSpPr>
              <a:spLocks/>
            </p:cNvSpPr>
            <p:nvPr/>
          </p:nvSpPr>
          <p:spPr bwMode="auto">
            <a:xfrm>
              <a:off x="2940" y="1672"/>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6" name="Freeform 538"/>
            <p:cNvSpPr>
              <a:spLocks/>
            </p:cNvSpPr>
            <p:nvPr/>
          </p:nvSpPr>
          <p:spPr bwMode="auto">
            <a:xfrm>
              <a:off x="2924" y="1664"/>
              <a:ext cx="16" cy="8"/>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8"/>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7" name="Freeform 539"/>
            <p:cNvSpPr>
              <a:spLocks/>
            </p:cNvSpPr>
            <p:nvPr/>
          </p:nvSpPr>
          <p:spPr bwMode="auto">
            <a:xfrm>
              <a:off x="2924" y="1672"/>
              <a:ext cx="8" cy="8"/>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Lst>
              <a:rect l="0" t="0" r="r" b="b"/>
              <a:pathLst>
                <a:path w="8" h="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8" name="Freeform 540"/>
            <p:cNvSpPr>
              <a:spLocks/>
            </p:cNvSpPr>
            <p:nvPr/>
          </p:nvSpPr>
          <p:spPr bwMode="auto">
            <a:xfrm>
              <a:off x="2924" y="168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69" name="Freeform 541"/>
            <p:cNvSpPr>
              <a:spLocks/>
            </p:cNvSpPr>
            <p:nvPr/>
          </p:nvSpPr>
          <p:spPr bwMode="auto">
            <a:xfrm>
              <a:off x="2916" y="1680"/>
              <a:ext cx="8" cy="56"/>
            </a:xfrm>
            <a:custGeom>
              <a:avLst/>
              <a:gdLst/>
              <a:ahLst/>
              <a:cxnLst>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40"/>
                </a:cxn>
                <a:cxn ang="0">
                  <a:pos x="8" y="40"/>
                </a:cxn>
                <a:cxn ang="0">
                  <a:pos x="8" y="40"/>
                </a:cxn>
                <a:cxn ang="0">
                  <a:pos x="8" y="40"/>
                </a:cxn>
                <a:cxn ang="0">
                  <a:pos x="8" y="48"/>
                </a:cxn>
                <a:cxn ang="0">
                  <a:pos x="8" y="48"/>
                </a:cxn>
                <a:cxn ang="0">
                  <a:pos x="8" y="56"/>
                </a:cxn>
                <a:cxn ang="0">
                  <a:pos x="8" y="56"/>
                </a:cxn>
                <a:cxn ang="0">
                  <a:pos x="8" y="56"/>
                </a:cxn>
                <a:cxn ang="0">
                  <a:pos x="8" y="56"/>
                </a:cxn>
                <a:cxn ang="0">
                  <a:pos x="8" y="56"/>
                </a:cxn>
                <a:cxn ang="0">
                  <a:pos x="8" y="56"/>
                </a:cxn>
                <a:cxn ang="0">
                  <a:pos x="8" y="56"/>
                </a:cxn>
                <a:cxn ang="0">
                  <a:pos x="8" y="56"/>
                </a:cxn>
                <a:cxn ang="0">
                  <a:pos x="8" y="56"/>
                </a:cxn>
                <a:cxn ang="0">
                  <a:pos x="8" y="56"/>
                </a:cxn>
                <a:cxn ang="0">
                  <a:pos x="8" y="48"/>
                </a:cxn>
                <a:cxn ang="0">
                  <a:pos x="8" y="40"/>
                </a:cxn>
                <a:cxn ang="0">
                  <a:pos x="8" y="40"/>
                </a:cxn>
                <a:cxn ang="0">
                  <a:pos x="8" y="40"/>
                </a:cxn>
                <a:cxn ang="0">
                  <a:pos x="8" y="40"/>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8"/>
                </a:cxn>
                <a:cxn ang="0">
                  <a:pos x="8" y="8"/>
                </a:cxn>
                <a:cxn ang="0">
                  <a:pos x="8" y="8"/>
                </a:cxn>
                <a:cxn ang="0">
                  <a:pos x="8" y="0"/>
                </a:cxn>
              </a:cxnLst>
              <a:rect l="0" t="0" r="r" b="b"/>
              <a:pathLst>
                <a:path w="8" h="56">
                  <a:moveTo>
                    <a:pt x="8" y="0"/>
                  </a:move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56"/>
                  </a:lnTo>
                  <a:lnTo>
                    <a:pt x="8" y="56"/>
                  </a:lnTo>
                  <a:lnTo>
                    <a:pt x="8" y="56"/>
                  </a:lnTo>
                  <a:lnTo>
                    <a:pt x="8" y="56"/>
                  </a:lnTo>
                  <a:lnTo>
                    <a:pt x="8" y="56"/>
                  </a:lnTo>
                  <a:lnTo>
                    <a:pt x="8" y="56"/>
                  </a:lnTo>
                  <a:lnTo>
                    <a:pt x="8"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0"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0" name="Freeform 542"/>
            <p:cNvSpPr>
              <a:spLocks/>
            </p:cNvSpPr>
            <p:nvPr/>
          </p:nvSpPr>
          <p:spPr bwMode="auto">
            <a:xfrm>
              <a:off x="2916" y="1736"/>
              <a:ext cx="8" cy="25"/>
            </a:xfrm>
            <a:custGeom>
              <a:avLst/>
              <a:gdLst/>
              <a:ahLst/>
              <a:cxnLst>
                <a:cxn ang="0">
                  <a:pos x="8" y="0"/>
                </a:cxn>
                <a:cxn ang="0">
                  <a:pos x="8" y="0"/>
                </a:cxn>
                <a:cxn ang="0">
                  <a:pos x="8" y="0"/>
                </a:cxn>
                <a:cxn ang="0">
                  <a:pos x="8" y="8"/>
                </a:cxn>
                <a:cxn ang="0">
                  <a:pos x="0" y="8"/>
                </a:cxn>
                <a:cxn ang="0">
                  <a:pos x="0" y="0"/>
                </a:cxn>
                <a:cxn ang="0">
                  <a:pos x="8" y="8"/>
                </a:cxn>
                <a:cxn ang="0">
                  <a:pos x="8" y="8"/>
                </a:cxn>
                <a:cxn ang="0">
                  <a:pos x="8" y="8"/>
                </a:cxn>
                <a:cxn ang="0">
                  <a:pos x="8" y="8"/>
                </a:cxn>
                <a:cxn ang="0">
                  <a:pos x="8" y="8"/>
                </a:cxn>
                <a:cxn ang="0">
                  <a:pos x="0" y="8"/>
                </a:cxn>
                <a:cxn ang="0">
                  <a:pos x="0" y="8"/>
                </a:cxn>
                <a:cxn ang="0">
                  <a:pos x="0" y="8"/>
                </a:cxn>
                <a:cxn ang="0">
                  <a:pos x="0" y="8"/>
                </a:cxn>
                <a:cxn ang="0">
                  <a:pos x="0" y="16"/>
                </a:cxn>
                <a:cxn ang="0">
                  <a:pos x="0" y="16"/>
                </a:cxn>
                <a:cxn ang="0">
                  <a:pos x="0" y="16"/>
                </a:cxn>
                <a:cxn ang="0">
                  <a:pos x="0" y="25"/>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0" y="0"/>
                </a:cxn>
                <a:cxn ang="0">
                  <a:pos x="0" y="8"/>
                </a:cxn>
                <a:cxn ang="0">
                  <a:pos x="0" y="0"/>
                </a:cxn>
                <a:cxn ang="0">
                  <a:pos x="8" y="0"/>
                </a:cxn>
                <a:cxn ang="0">
                  <a:pos x="0" y="0"/>
                </a:cxn>
              </a:cxnLst>
              <a:rect l="0" t="0" r="r" b="b"/>
              <a:pathLst>
                <a:path w="8" h="25">
                  <a:moveTo>
                    <a:pt x="0" y="0"/>
                  </a:moveTo>
                  <a:lnTo>
                    <a:pt x="8" y="0"/>
                  </a:lnTo>
                  <a:lnTo>
                    <a:pt x="8" y="0"/>
                  </a:lnTo>
                  <a:lnTo>
                    <a:pt x="8" y="0"/>
                  </a:lnTo>
                  <a:lnTo>
                    <a:pt x="8" y="0"/>
                  </a:lnTo>
                  <a:lnTo>
                    <a:pt x="8" y="0"/>
                  </a:lnTo>
                  <a:lnTo>
                    <a:pt x="8" y="0"/>
                  </a:lnTo>
                  <a:lnTo>
                    <a:pt x="8" y="8"/>
                  </a:lnTo>
                  <a:lnTo>
                    <a:pt x="8" y="8"/>
                  </a:lnTo>
                  <a:lnTo>
                    <a:pt x="0"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0" y="8"/>
                  </a:lnTo>
                  <a:lnTo>
                    <a:pt x="0" y="0"/>
                  </a:lnTo>
                  <a:lnTo>
                    <a:pt x="8" y="0"/>
                  </a:lnTo>
                  <a:lnTo>
                    <a:pt x="0" y="8"/>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1" name="Freeform 543"/>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2" name="Freeform 544"/>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3" name="Freeform 545"/>
            <p:cNvSpPr>
              <a:spLocks/>
            </p:cNvSpPr>
            <p:nvPr/>
          </p:nvSpPr>
          <p:spPr bwMode="auto">
            <a:xfrm>
              <a:off x="2916" y="1761"/>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4" name="Freeform 546"/>
            <p:cNvSpPr>
              <a:spLocks/>
            </p:cNvSpPr>
            <p:nvPr/>
          </p:nvSpPr>
          <p:spPr bwMode="auto">
            <a:xfrm>
              <a:off x="2916" y="1761"/>
              <a:ext cx="8" cy="8"/>
            </a:xfrm>
            <a:custGeom>
              <a:avLst/>
              <a:gdLst/>
              <a:ahLst/>
              <a:cxnLst>
                <a:cxn ang="0">
                  <a:pos x="0"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h="8">
                  <a:moveTo>
                    <a:pt x="0" y="0"/>
                  </a:move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0"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5" name="Rectangle 547"/>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76" name="Rectangle 548"/>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77" name="Freeform 549"/>
            <p:cNvSpPr>
              <a:spLocks/>
            </p:cNvSpPr>
            <p:nvPr/>
          </p:nvSpPr>
          <p:spPr bwMode="auto">
            <a:xfrm>
              <a:off x="2932" y="1769"/>
              <a:ext cx="8" cy="1"/>
            </a:xfrm>
            <a:custGeom>
              <a:avLst/>
              <a:gdLst/>
              <a:ahLst/>
              <a:cxnLst>
                <a:cxn ang="0">
                  <a:pos x="0" y="0"/>
                </a:cxn>
                <a:cxn ang="0">
                  <a:pos x="0" y="0"/>
                </a:cxn>
                <a:cxn ang="0">
                  <a:pos x="8" y="0"/>
                </a:cxn>
                <a:cxn ang="0">
                  <a:pos x="0" y="0"/>
                </a:cxn>
              </a:cxnLst>
              <a:rect l="0" t="0" r="r" b="b"/>
              <a:pathLst>
                <a:path w="8">
                  <a:moveTo>
                    <a:pt x="0" y="0"/>
                  </a:move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8" name="Freeform 550"/>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9" name="Freeform 55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0" name="Freeform 55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1" name="Freeform 553"/>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2" name="Freeform 554"/>
            <p:cNvSpPr>
              <a:spLocks/>
            </p:cNvSpPr>
            <p:nvPr/>
          </p:nvSpPr>
          <p:spPr bwMode="auto">
            <a:xfrm>
              <a:off x="2924" y="1769"/>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3" name="Freeform 55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4" name="Freeform 556"/>
            <p:cNvSpPr>
              <a:spLocks/>
            </p:cNvSpPr>
            <p:nvPr/>
          </p:nvSpPr>
          <p:spPr bwMode="auto">
            <a:xfrm>
              <a:off x="2924" y="176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5" name="Freeform 557"/>
            <p:cNvSpPr>
              <a:spLocks noEditPoints="1"/>
            </p:cNvSpPr>
            <p:nvPr/>
          </p:nvSpPr>
          <p:spPr bwMode="auto">
            <a:xfrm>
              <a:off x="2924" y="1769"/>
              <a:ext cx="8" cy="8"/>
            </a:xfrm>
            <a:custGeom>
              <a:avLst/>
              <a:gdLst/>
              <a:ahLst/>
              <a:cxnLst>
                <a:cxn ang="0">
                  <a:pos x="0" y="8"/>
                </a:cxn>
                <a:cxn ang="0">
                  <a:pos x="0" y="0"/>
                </a:cxn>
                <a:cxn ang="0">
                  <a:pos x="8" y="0"/>
                </a:cxn>
                <a:cxn ang="0">
                  <a:pos x="8" y="0"/>
                </a:cxn>
                <a:cxn ang="0">
                  <a:pos x="8" y="0"/>
                </a:cxn>
                <a:cxn ang="0">
                  <a:pos x="8" y="8"/>
                </a:cxn>
                <a:cxn ang="0">
                  <a:pos x="8" y="8"/>
                </a:cxn>
                <a:cxn ang="0">
                  <a:pos x="8" y="8"/>
                </a:cxn>
                <a:cxn ang="0">
                  <a:pos x="0" y="8"/>
                </a:cxn>
                <a:cxn ang="0">
                  <a:pos x="8" y="0"/>
                </a:cxn>
                <a:cxn ang="0">
                  <a:pos x="8" y="0"/>
                </a:cxn>
                <a:cxn ang="0">
                  <a:pos x="8" y="0"/>
                </a:cxn>
                <a:cxn ang="0">
                  <a:pos x="8" y="8"/>
                </a:cxn>
                <a:cxn ang="0">
                  <a:pos x="8" y="0"/>
                </a:cxn>
                <a:cxn ang="0">
                  <a:pos x="8" y="0"/>
                </a:cxn>
                <a:cxn ang="0">
                  <a:pos x="8" y="8"/>
                </a:cxn>
                <a:cxn ang="0">
                  <a:pos x="8" y="0"/>
                </a:cxn>
                <a:cxn ang="0">
                  <a:pos x="8" y="0"/>
                </a:cxn>
              </a:cxnLst>
              <a:rect l="0" t="0" r="r" b="b"/>
              <a:pathLst>
                <a:path w="8" h="8">
                  <a:moveTo>
                    <a:pt x="0" y="8"/>
                  </a:moveTo>
                  <a:lnTo>
                    <a:pt x="0" y="0"/>
                  </a:lnTo>
                  <a:lnTo>
                    <a:pt x="8" y="0"/>
                  </a:lnTo>
                  <a:lnTo>
                    <a:pt x="8" y="0"/>
                  </a:lnTo>
                  <a:lnTo>
                    <a:pt x="8" y="0"/>
                  </a:lnTo>
                  <a:lnTo>
                    <a:pt x="8" y="8"/>
                  </a:lnTo>
                  <a:lnTo>
                    <a:pt x="8" y="8"/>
                  </a:lnTo>
                  <a:lnTo>
                    <a:pt x="8" y="8"/>
                  </a:lnTo>
                  <a:lnTo>
                    <a:pt x="0" y="8"/>
                  </a:lnTo>
                  <a:close/>
                  <a:moveTo>
                    <a:pt x="8" y="0"/>
                  </a:moveTo>
                  <a:lnTo>
                    <a:pt x="8" y="0"/>
                  </a:lnTo>
                  <a:lnTo>
                    <a:pt x="8" y="0"/>
                  </a:lnTo>
                  <a:lnTo>
                    <a:pt x="8" y="8"/>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6" name="Freeform 55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7" name="Freeform 559"/>
            <p:cNvSpPr>
              <a:spLocks/>
            </p:cNvSpPr>
            <p:nvPr/>
          </p:nvSpPr>
          <p:spPr bwMode="auto">
            <a:xfrm>
              <a:off x="2924"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8" name="Freeform 560"/>
            <p:cNvSpPr>
              <a:spLocks/>
            </p:cNvSpPr>
            <p:nvPr/>
          </p:nvSpPr>
          <p:spPr bwMode="auto">
            <a:xfrm>
              <a:off x="2924" y="1769"/>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89" name="Freeform 56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0" name="Freeform 56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1" name="Freeform 563"/>
            <p:cNvSpPr>
              <a:spLocks/>
            </p:cNvSpPr>
            <p:nvPr/>
          </p:nvSpPr>
          <p:spPr bwMode="auto">
            <a:xfrm>
              <a:off x="2924" y="1769"/>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2" name="Oval 564"/>
            <p:cNvSpPr>
              <a:spLocks noChangeArrowheads="1"/>
            </p:cNvSpPr>
            <p:nvPr/>
          </p:nvSpPr>
          <p:spPr bwMode="auto">
            <a:xfrm>
              <a:off x="2932" y="176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3" name="Freeform 56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4" name="Freeform 566"/>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5" name="Freeform 567"/>
            <p:cNvSpPr>
              <a:spLocks/>
            </p:cNvSpPr>
            <p:nvPr/>
          </p:nvSpPr>
          <p:spPr bwMode="auto">
            <a:xfrm>
              <a:off x="2932" y="1769"/>
              <a:ext cx="8" cy="8"/>
            </a:xfrm>
            <a:custGeom>
              <a:avLst/>
              <a:gdLst/>
              <a:ahLst/>
              <a:cxnLst>
                <a:cxn ang="0">
                  <a:pos x="0" y="0"/>
                </a:cxn>
                <a:cxn ang="0">
                  <a:pos x="0" y="0"/>
                </a:cxn>
                <a:cxn ang="0">
                  <a:pos x="8" y="0"/>
                </a:cxn>
                <a:cxn ang="0">
                  <a:pos x="0" y="8"/>
                </a:cxn>
                <a:cxn ang="0">
                  <a:pos x="0" y="0"/>
                </a:cxn>
              </a:cxnLst>
              <a:rect l="0" t="0" r="r" b="b"/>
              <a:pathLst>
                <a:path w="8" h="8">
                  <a:moveTo>
                    <a:pt x="0" y="0"/>
                  </a:moveTo>
                  <a:lnTo>
                    <a:pt x="0" y="0"/>
                  </a:ln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6" name="Freeform 56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7" name="Freeform 569"/>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8" name="Freeform 570"/>
            <p:cNvSpPr>
              <a:spLocks/>
            </p:cNvSpPr>
            <p:nvPr/>
          </p:nvSpPr>
          <p:spPr bwMode="auto">
            <a:xfrm>
              <a:off x="2932" y="1769"/>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9" name="Freeform 571"/>
            <p:cNvSpPr>
              <a:spLocks/>
            </p:cNvSpPr>
            <p:nvPr/>
          </p:nvSpPr>
          <p:spPr bwMode="auto">
            <a:xfrm>
              <a:off x="2924" y="1769"/>
              <a:ext cx="8"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0" name="Freeform 572"/>
            <p:cNvSpPr>
              <a:spLocks/>
            </p:cNvSpPr>
            <p:nvPr/>
          </p:nvSpPr>
          <p:spPr bwMode="auto">
            <a:xfrm>
              <a:off x="2932"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1" name="Freeform 573"/>
            <p:cNvSpPr>
              <a:spLocks/>
            </p:cNvSpPr>
            <p:nvPr/>
          </p:nvSpPr>
          <p:spPr bwMode="auto">
            <a:xfrm>
              <a:off x="2932" y="1769"/>
              <a:ext cx="1" cy="8"/>
            </a:xfrm>
            <a:custGeom>
              <a:avLst/>
              <a:gdLst/>
              <a:ahLst/>
              <a:cxnLst>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2" name="Freeform 574"/>
            <p:cNvSpPr>
              <a:spLocks/>
            </p:cNvSpPr>
            <p:nvPr/>
          </p:nvSpPr>
          <p:spPr bwMode="auto">
            <a:xfrm>
              <a:off x="2932" y="176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3" name="Freeform 575"/>
            <p:cNvSpPr>
              <a:spLocks/>
            </p:cNvSpPr>
            <p:nvPr/>
          </p:nvSpPr>
          <p:spPr bwMode="auto">
            <a:xfrm>
              <a:off x="2932" y="176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4" name="Freeform 576"/>
            <p:cNvSpPr>
              <a:spLocks/>
            </p:cNvSpPr>
            <p:nvPr/>
          </p:nvSpPr>
          <p:spPr bwMode="auto">
            <a:xfrm>
              <a:off x="2916"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5" name="Freeform 577"/>
            <p:cNvSpPr>
              <a:spLocks/>
            </p:cNvSpPr>
            <p:nvPr/>
          </p:nvSpPr>
          <p:spPr bwMode="auto">
            <a:xfrm>
              <a:off x="2916" y="1761"/>
              <a:ext cx="16" cy="16"/>
            </a:xfrm>
            <a:custGeom>
              <a:avLst/>
              <a:gdLst/>
              <a:ahLst/>
              <a:cxnLst>
                <a:cxn ang="0">
                  <a:pos x="16"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16" y="8"/>
                </a:cxn>
              </a:cxnLst>
              <a:rect l="0" t="0" r="r" b="b"/>
              <a:pathLst>
                <a:path w="16" h="16">
                  <a:moveTo>
                    <a:pt x="16" y="16"/>
                  </a:move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6" name="Freeform 578"/>
            <p:cNvSpPr>
              <a:spLocks/>
            </p:cNvSpPr>
            <p:nvPr/>
          </p:nvSpPr>
          <p:spPr bwMode="auto">
            <a:xfrm>
              <a:off x="2924" y="1793"/>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7" name="Freeform 579"/>
            <p:cNvSpPr>
              <a:spLocks/>
            </p:cNvSpPr>
            <p:nvPr/>
          </p:nvSpPr>
          <p:spPr bwMode="auto">
            <a:xfrm>
              <a:off x="2916" y="1785"/>
              <a:ext cx="16" cy="8"/>
            </a:xfrm>
            <a:custGeom>
              <a:avLst/>
              <a:gdLst/>
              <a:ahLst/>
              <a:cxnLst>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16"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8" name="Freeform 580"/>
            <p:cNvSpPr>
              <a:spLocks/>
            </p:cNvSpPr>
            <p:nvPr/>
          </p:nvSpPr>
          <p:spPr bwMode="auto">
            <a:xfrm>
              <a:off x="2916" y="1777"/>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09" name="Freeform 581"/>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0" name="Freeform 582"/>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1" name="Rectangle 583"/>
            <p:cNvSpPr>
              <a:spLocks noChangeArrowheads="1"/>
            </p:cNvSpPr>
            <p:nvPr/>
          </p:nvSpPr>
          <p:spPr bwMode="auto">
            <a:xfrm>
              <a:off x="2916" y="180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12" name="Freeform 584"/>
            <p:cNvSpPr>
              <a:spLocks/>
            </p:cNvSpPr>
            <p:nvPr/>
          </p:nvSpPr>
          <p:spPr bwMode="auto">
            <a:xfrm>
              <a:off x="2916" y="18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3" name="Freeform 585"/>
            <p:cNvSpPr>
              <a:spLocks/>
            </p:cNvSpPr>
            <p:nvPr/>
          </p:nvSpPr>
          <p:spPr bwMode="auto">
            <a:xfrm>
              <a:off x="2908" y="1785"/>
              <a:ext cx="24" cy="24"/>
            </a:xfrm>
            <a:custGeom>
              <a:avLst/>
              <a:gdLst/>
              <a:ahLst/>
              <a:cxnLst>
                <a:cxn ang="0">
                  <a:pos x="24" y="0"/>
                </a:cxn>
                <a:cxn ang="0">
                  <a:pos x="24" y="8"/>
                </a:cxn>
                <a:cxn ang="0">
                  <a:pos x="24" y="8"/>
                </a:cxn>
                <a:cxn ang="0">
                  <a:pos x="24" y="8"/>
                </a:cxn>
                <a:cxn ang="0">
                  <a:pos x="24" y="8"/>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16"/>
                </a:cxn>
                <a:cxn ang="0">
                  <a:pos x="0" y="24"/>
                </a:cxn>
                <a:cxn ang="0">
                  <a:pos x="0" y="24"/>
                </a:cxn>
                <a:cxn ang="0">
                  <a:pos x="0" y="24"/>
                </a:cxn>
                <a:cxn ang="0">
                  <a:pos x="0" y="24"/>
                </a:cxn>
                <a:cxn ang="0">
                  <a:pos x="8" y="24"/>
                </a:cxn>
                <a:cxn ang="0">
                  <a:pos x="8" y="24"/>
                </a:cxn>
                <a:cxn ang="0">
                  <a:pos x="8" y="24"/>
                </a:cxn>
                <a:cxn ang="0">
                  <a:pos x="8" y="24"/>
                </a:cxn>
                <a:cxn ang="0">
                  <a:pos x="0" y="24"/>
                </a:cxn>
                <a:cxn ang="0">
                  <a:pos x="0" y="24"/>
                </a:cxn>
                <a:cxn ang="0">
                  <a:pos x="0" y="16"/>
                </a:cxn>
                <a:cxn ang="0">
                  <a:pos x="0" y="16"/>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8"/>
                </a:cxn>
                <a:cxn ang="0">
                  <a:pos x="24" y="16"/>
                </a:cxn>
                <a:cxn ang="0">
                  <a:pos x="24" y="8"/>
                </a:cxn>
                <a:cxn ang="0">
                  <a:pos x="24" y="16"/>
                </a:cxn>
                <a:cxn ang="0">
                  <a:pos x="24" y="16"/>
                </a:cxn>
                <a:cxn ang="0">
                  <a:pos x="24" y="16"/>
                </a:cxn>
                <a:cxn ang="0">
                  <a:pos x="24" y="8"/>
                </a:cxn>
                <a:cxn ang="0">
                  <a:pos x="24" y="8"/>
                </a:cxn>
                <a:cxn ang="0">
                  <a:pos x="24" y="8"/>
                </a:cxn>
                <a:cxn ang="0">
                  <a:pos x="24" y="0"/>
                </a:cxn>
                <a:cxn ang="0">
                  <a:pos x="24" y="0"/>
                </a:cxn>
              </a:cxnLst>
              <a:rect l="0" t="0" r="r" b="b"/>
              <a:pathLst>
                <a:path w="24" h="24">
                  <a:moveTo>
                    <a:pt x="24" y="0"/>
                  </a:moveTo>
                  <a:lnTo>
                    <a:pt x="24" y="0"/>
                  </a:lnTo>
                  <a:lnTo>
                    <a:pt x="24" y="0"/>
                  </a:lnTo>
                  <a:lnTo>
                    <a:pt x="24" y="0"/>
                  </a:lnTo>
                  <a:lnTo>
                    <a:pt x="24" y="0"/>
                  </a:lnTo>
                  <a:lnTo>
                    <a:pt x="24" y="0"/>
                  </a:lnTo>
                  <a:lnTo>
                    <a:pt x="24" y="0"/>
                  </a:lnTo>
                  <a:lnTo>
                    <a:pt x="24" y="0"/>
                  </a:lnTo>
                  <a:lnTo>
                    <a:pt x="24" y="8"/>
                  </a:lnTo>
                  <a:lnTo>
                    <a:pt x="24" y="8"/>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16"/>
                  </a:lnTo>
                  <a:lnTo>
                    <a:pt x="16" y="16"/>
                  </a:lnTo>
                  <a:lnTo>
                    <a:pt x="16" y="8"/>
                  </a:lnTo>
                  <a:lnTo>
                    <a:pt x="16" y="8"/>
                  </a:lnTo>
                  <a:lnTo>
                    <a:pt x="24" y="8"/>
                  </a:lnTo>
                  <a:lnTo>
                    <a:pt x="24" y="16"/>
                  </a:lnTo>
                  <a:lnTo>
                    <a:pt x="24" y="16"/>
                  </a:lnTo>
                  <a:lnTo>
                    <a:pt x="24" y="16"/>
                  </a:lnTo>
                  <a:lnTo>
                    <a:pt x="24" y="16"/>
                  </a:lnTo>
                  <a:lnTo>
                    <a:pt x="24" y="16"/>
                  </a:lnTo>
                  <a:lnTo>
                    <a:pt x="24" y="16"/>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4" name="Freeform 586"/>
            <p:cNvSpPr>
              <a:spLocks/>
            </p:cNvSpPr>
            <p:nvPr/>
          </p:nvSpPr>
          <p:spPr bwMode="auto">
            <a:xfrm>
              <a:off x="2916" y="1801"/>
              <a:ext cx="8" cy="16"/>
            </a:xfrm>
            <a:custGeom>
              <a:avLst/>
              <a:gdLst/>
              <a:ahLst/>
              <a:cxnLst>
                <a:cxn ang="0">
                  <a:pos x="0" y="8"/>
                </a:cxn>
                <a:cxn ang="0">
                  <a:pos x="0" y="8"/>
                </a:cxn>
                <a:cxn ang="0">
                  <a:pos x="0" y="8"/>
                </a:cxn>
                <a:cxn ang="0">
                  <a:pos x="0" y="16"/>
                </a:cxn>
                <a:cxn ang="0">
                  <a:pos x="8"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5" name="Freeform 587"/>
            <p:cNvSpPr>
              <a:spLocks/>
            </p:cNvSpPr>
            <p:nvPr/>
          </p:nvSpPr>
          <p:spPr bwMode="auto">
            <a:xfrm>
              <a:off x="2908" y="1809"/>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6" name="Freeform 58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7" name="Rectangle 589"/>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18" name="Freeform 590"/>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9" name="Freeform 591"/>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0" name="Freeform 592"/>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1" name="Freeform 593"/>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2" name="Freeform 594"/>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3" name="Rectangle 59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24" name="Freeform 596"/>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5" name="Freeform 597"/>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6" name="Freeform 59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7" name="Freeform 599"/>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8" name="Freeform 600"/>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29" name="Freeform 601"/>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0" name="Freeform 602"/>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1" name="Freeform 603"/>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2" name="Freeform 604"/>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3" name="Rectangle 60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34" name="Freeform 60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9" name="Group 808"/>
          <p:cNvGrpSpPr>
            <a:grpSpLocks/>
          </p:cNvGrpSpPr>
          <p:nvPr/>
        </p:nvGrpSpPr>
        <p:grpSpPr bwMode="auto">
          <a:xfrm>
            <a:off x="4476750" y="3059113"/>
            <a:ext cx="190500" cy="347663"/>
            <a:chOff x="2820" y="1817"/>
            <a:chExt cx="120" cy="219"/>
          </a:xfrm>
        </p:grpSpPr>
        <p:sp>
          <p:nvSpPr>
            <p:cNvPr id="2435" name="Freeform 608"/>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6" name="Freeform 609"/>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7" name="Freeform 610"/>
            <p:cNvSpPr>
              <a:spLocks/>
            </p:cNvSpPr>
            <p:nvPr/>
          </p:nvSpPr>
          <p:spPr bwMode="auto">
            <a:xfrm>
              <a:off x="2932" y="182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8" name="Freeform 611"/>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9" name="Freeform 612"/>
            <p:cNvSpPr>
              <a:spLocks/>
            </p:cNvSpPr>
            <p:nvPr/>
          </p:nvSpPr>
          <p:spPr bwMode="auto">
            <a:xfrm>
              <a:off x="2908" y="1825"/>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0" name="Freeform 613"/>
            <p:cNvSpPr>
              <a:spLocks/>
            </p:cNvSpPr>
            <p:nvPr/>
          </p:nvSpPr>
          <p:spPr bwMode="auto">
            <a:xfrm>
              <a:off x="2916" y="182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a:moveTo>
                    <a:pt x="8" y="0"/>
                  </a:move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1" name="Freeform 614"/>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2" name="Freeform 615"/>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3" name="Freeform 61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4" name="Freeform 617"/>
            <p:cNvSpPr>
              <a:spLocks/>
            </p:cNvSpPr>
            <p:nvPr/>
          </p:nvSpPr>
          <p:spPr bwMode="auto">
            <a:xfrm>
              <a:off x="2908" y="1817"/>
              <a:ext cx="24" cy="8"/>
            </a:xfrm>
            <a:custGeom>
              <a:avLst/>
              <a:gdLst/>
              <a:ahLst/>
              <a:cxnLst>
                <a:cxn ang="0">
                  <a:pos x="8" y="8"/>
                </a:cxn>
                <a:cxn ang="0">
                  <a:pos x="8" y="8"/>
                </a:cxn>
                <a:cxn ang="0">
                  <a:pos x="8"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24" h="8">
                  <a:moveTo>
                    <a:pt x="0" y="8"/>
                  </a:move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5" name="Freeform 618"/>
            <p:cNvSpPr>
              <a:spLocks/>
            </p:cNvSpPr>
            <p:nvPr/>
          </p:nvSpPr>
          <p:spPr bwMode="auto">
            <a:xfrm>
              <a:off x="2924" y="1825"/>
              <a:ext cx="8" cy="8"/>
            </a:xfrm>
            <a:custGeom>
              <a:avLst/>
              <a:gdLst/>
              <a:ahLst/>
              <a:cxnLst>
                <a:cxn ang="0">
                  <a:pos x="0" y="0"/>
                </a:cxn>
                <a:cxn ang="0">
                  <a:pos x="8" y="0"/>
                </a:cxn>
                <a:cxn ang="0">
                  <a:pos x="8" y="0"/>
                </a:cxn>
                <a:cxn ang="0">
                  <a:pos x="8" y="8"/>
                </a:cxn>
                <a:cxn ang="0">
                  <a:pos x="8" y="8"/>
                </a:cxn>
                <a:cxn ang="0">
                  <a:pos x="8" y="8"/>
                </a:cxn>
                <a:cxn ang="0">
                  <a:pos x="8" y="8"/>
                </a:cxn>
                <a:cxn ang="0">
                  <a:pos x="8" y="0"/>
                </a:cxn>
                <a:cxn ang="0">
                  <a:pos x="8" y="0"/>
                </a:cxn>
                <a:cxn ang="0">
                  <a:pos x="0" y="0"/>
                </a:cxn>
                <a:cxn ang="0">
                  <a:pos x="8" y="0"/>
                </a:cxn>
                <a:cxn ang="0">
                  <a:pos x="8"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8" y="0"/>
                </a:cxn>
                <a:cxn ang="0">
                  <a:pos x="8" y="0"/>
                </a:cxn>
                <a:cxn ang="0">
                  <a:pos x="8" y="8"/>
                </a:cxn>
                <a:cxn ang="0">
                  <a:pos x="8" y="0"/>
                </a:cxn>
                <a:cxn ang="0">
                  <a:pos x="8" y="0"/>
                </a:cxn>
                <a:cxn ang="0">
                  <a:pos x="8" y="8"/>
                </a:cxn>
                <a:cxn ang="0">
                  <a:pos x="8" y="8"/>
                </a:cxn>
                <a:cxn ang="0">
                  <a:pos x="0" y="8"/>
                </a:cxn>
                <a:cxn ang="0">
                  <a:pos x="0" y="0"/>
                </a:cxn>
              </a:cxnLst>
              <a:rect l="0" t="0" r="r" b="b"/>
              <a:pathLst>
                <a:path w="8" h="8">
                  <a:moveTo>
                    <a:pt x="0" y="0"/>
                  </a:moveTo>
                  <a:lnTo>
                    <a:pt x="8" y="0"/>
                  </a:lnTo>
                  <a:lnTo>
                    <a:pt x="8" y="0"/>
                  </a:lnTo>
                  <a:lnTo>
                    <a:pt x="8" y="8"/>
                  </a:lnTo>
                  <a:lnTo>
                    <a:pt x="8" y="8"/>
                  </a:lnTo>
                  <a:lnTo>
                    <a:pt x="8" y="8"/>
                  </a:lnTo>
                  <a:lnTo>
                    <a:pt x="8" y="8"/>
                  </a:lnTo>
                  <a:lnTo>
                    <a:pt x="8" y="0"/>
                  </a:lnTo>
                  <a:lnTo>
                    <a:pt x="8" y="0"/>
                  </a:lnTo>
                  <a:lnTo>
                    <a:pt x="0" y="0"/>
                  </a:lnTo>
                  <a:lnTo>
                    <a:pt x="8" y="0"/>
                  </a:lnTo>
                  <a:lnTo>
                    <a:pt x="8"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8" y="0"/>
                  </a:lnTo>
                  <a:lnTo>
                    <a:pt x="8" y="0"/>
                  </a:lnTo>
                  <a:lnTo>
                    <a:pt x="8" y="8"/>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6" name="Freeform 61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7" name="Freeform 620"/>
            <p:cNvSpPr>
              <a:spLocks/>
            </p:cNvSpPr>
            <p:nvPr/>
          </p:nvSpPr>
          <p:spPr bwMode="auto">
            <a:xfrm>
              <a:off x="2924" y="1825"/>
              <a:ext cx="1" cy="8"/>
            </a:xfrm>
            <a:custGeom>
              <a:avLst/>
              <a:gdLst/>
              <a:ahLst/>
              <a:cxnLst>
                <a:cxn ang="0">
                  <a:pos x="0" y="8"/>
                </a:cxn>
                <a:cxn ang="0">
                  <a:pos x="0" y="0"/>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8" name="Freeform 621"/>
            <p:cNvSpPr>
              <a:spLocks/>
            </p:cNvSpPr>
            <p:nvPr/>
          </p:nvSpPr>
          <p:spPr bwMode="auto">
            <a:xfrm>
              <a:off x="2924"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9" name="Freeform 622"/>
            <p:cNvSpPr>
              <a:spLocks/>
            </p:cNvSpPr>
            <p:nvPr/>
          </p:nvSpPr>
          <p:spPr bwMode="auto">
            <a:xfrm>
              <a:off x="2924" y="1825"/>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0" name="Freeform 623"/>
            <p:cNvSpPr>
              <a:spLocks/>
            </p:cNvSpPr>
            <p:nvPr/>
          </p:nvSpPr>
          <p:spPr bwMode="auto">
            <a:xfrm>
              <a:off x="2924" y="1825"/>
              <a:ext cx="8" cy="8"/>
            </a:xfrm>
            <a:custGeom>
              <a:avLst/>
              <a:gdLst/>
              <a:ahLst/>
              <a:cxnLst>
                <a:cxn ang="0">
                  <a:pos x="8" y="8"/>
                </a:cxn>
                <a:cxn ang="0">
                  <a:pos x="8" y="8"/>
                </a:cxn>
                <a:cxn ang="0">
                  <a:pos x="8" y="0"/>
                </a:cxn>
                <a:cxn ang="0">
                  <a:pos x="8" y="0"/>
                </a:cxn>
                <a:cxn ang="0">
                  <a:pos x="8" y="0"/>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8" y="8"/>
                </a:cxn>
                <a:cxn ang="0">
                  <a:pos x="8" y="8"/>
                </a:cxn>
                <a:cxn ang="0">
                  <a:pos x="0" y="8"/>
                </a:cxn>
                <a:cxn ang="0">
                  <a:pos x="8" y="8"/>
                </a:cxn>
                <a:cxn ang="0">
                  <a:pos x="0" y="8"/>
                </a:cxn>
                <a:cxn ang="0">
                  <a:pos x="8" y="8"/>
                </a:cxn>
                <a:cxn ang="0">
                  <a:pos x="8" y="8"/>
                </a:cxn>
                <a:cxn ang="0">
                  <a:pos x="8" y="8"/>
                </a:cxn>
                <a:cxn ang="0">
                  <a:pos x="8" y="8"/>
                </a:cxn>
                <a:cxn ang="0">
                  <a:pos x="0" y="8"/>
                </a:cxn>
                <a:cxn ang="0">
                  <a:pos x="0" y="8"/>
                </a:cxn>
                <a:cxn ang="0">
                  <a:pos x="0" y="0"/>
                </a:cxn>
                <a:cxn ang="0">
                  <a:pos x="0" y="8"/>
                </a:cxn>
                <a:cxn ang="0">
                  <a:pos x="0" y="8"/>
                </a:cxn>
                <a:cxn ang="0">
                  <a:pos x="0" y="8"/>
                </a:cxn>
                <a:cxn ang="0">
                  <a:pos x="0" y="0"/>
                </a:cxn>
                <a:cxn ang="0">
                  <a:pos x="8" y="0"/>
                </a:cxn>
                <a:cxn ang="0">
                  <a:pos x="8" y="0"/>
                </a:cxn>
                <a:cxn ang="0">
                  <a:pos x="8" y="0"/>
                </a:cxn>
                <a:cxn ang="0">
                  <a:pos x="8" y="8"/>
                </a:cxn>
                <a:cxn ang="0">
                  <a:pos x="8" y="8"/>
                </a:cxn>
                <a:cxn ang="0">
                  <a:pos x="8" y="8"/>
                </a:cxn>
                <a:cxn ang="0">
                  <a:pos x="0" y="8"/>
                </a:cxn>
              </a:cxnLst>
              <a:rect l="0" t="0" r="r" b="b"/>
              <a:pathLst>
                <a:path w="8" h="8">
                  <a:moveTo>
                    <a:pt x="0" y="8"/>
                  </a:moveTo>
                  <a:lnTo>
                    <a:pt x="8" y="8"/>
                  </a:lnTo>
                  <a:lnTo>
                    <a:pt x="8" y="8"/>
                  </a:lnTo>
                  <a:lnTo>
                    <a:pt x="8" y="8"/>
                  </a:lnTo>
                  <a:lnTo>
                    <a:pt x="8" y="0"/>
                  </a:lnTo>
                  <a:lnTo>
                    <a:pt x="8" y="0"/>
                  </a:lnTo>
                  <a:lnTo>
                    <a:pt x="8" y="8"/>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1" name="Freeform 624"/>
            <p:cNvSpPr>
              <a:spLocks/>
            </p:cNvSpPr>
            <p:nvPr/>
          </p:nvSpPr>
          <p:spPr bwMode="auto">
            <a:xfrm>
              <a:off x="2924" y="182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2" name="Freeform 625"/>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3" name="Freeform 626"/>
            <p:cNvSpPr>
              <a:spLocks/>
            </p:cNvSpPr>
            <p:nvPr/>
          </p:nvSpPr>
          <p:spPr bwMode="auto">
            <a:xfrm>
              <a:off x="2924" y="1833"/>
              <a:ext cx="8" cy="1"/>
            </a:xfrm>
            <a:custGeom>
              <a:avLst/>
              <a:gdLst/>
              <a:ahLst/>
              <a:cxnLst>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4" name="Freeform 62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5" name="Freeform 628"/>
            <p:cNvSpPr>
              <a:spLocks/>
            </p:cNvSpPr>
            <p:nvPr/>
          </p:nvSpPr>
          <p:spPr bwMode="auto">
            <a:xfrm>
              <a:off x="2916"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6" name="Freeform 62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7" name="Freeform 630"/>
            <p:cNvSpPr>
              <a:spLocks/>
            </p:cNvSpPr>
            <p:nvPr/>
          </p:nvSpPr>
          <p:spPr bwMode="auto">
            <a:xfrm>
              <a:off x="2924" y="182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8" name="Freeform 631"/>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9" name="Freeform 632"/>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0" name="Freeform 633"/>
            <p:cNvSpPr>
              <a:spLocks/>
            </p:cNvSpPr>
            <p:nvPr/>
          </p:nvSpPr>
          <p:spPr bwMode="auto">
            <a:xfrm>
              <a:off x="2916" y="18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1" name="Freeform 634"/>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2" name="Freeform 63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3" name="Rectangle 636"/>
            <p:cNvSpPr>
              <a:spLocks noChangeArrowheads="1"/>
            </p:cNvSpPr>
            <p:nvPr/>
          </p:nvSpPr>
          <p:spPr bwMode="auto">
            <a:xfrm>
              <a:off x="2924"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64" name="Freeform 63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5" name="Freeform 638"/>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6" name="Freeform 639"/>
            <p:cNvSpPr>
              <a:spLocks/>
            </p:cNvSpPr>
            <p:nvPr/>
          </p:nvSpPr>
          <p:spPr bwMode="auto">
            <a:xfrm>
              <a:off x="2932" y="183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7" name="Freeform 640"/>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8" name="Freeform 641"/>
            <p:cNvSpPr>
              <a:spLocks/>
            </p:cNvSpPr>
            <p:nvPr/>
          </p:nvSpPr>
          <p:spPr bwMode="auto">
            <a:xfrm>
              <a:off x="2908" y="1833"/>
              <a:ext cx="1" cy="8"/>
            </a:xfrm>
            <a:custGeom>
              <a:avLst/>
              <a:gdLst/>
              <a:ahLst/>
              <a:cxnLst>
                <a:cxn ang="0">
                  <a:pos x="0" y="0"/>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69" name="Rectangle 642"/>
            <p:cNvSpPr>
              <a:spLocks noChangeArrowheads="1"/>
            </p:cNvSpPr>
            <p:nvPr/>
          </p:nvSpPr>
          <p:spPr bwMode="auto">
            <a:xfrm>
              <a:off x="2932"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70" name="Freeform 643"/>
            <p:cNvSpPr>
              <a:spLocks/>
            </p:cNvSpPr>
            <p:nvPr/>
          </p:nvSpPr>
          <p:spPr bwMode="auto">
            <a:xfrm>
              <a:off x="2908" y="18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1" name="Freeform 644"/>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2" name="Freeform 64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3" name="Freeform 646"/>
            <p:cNvSpPr>
              <a:spLocks/>
            </p:cNvSpPr>
            <p:nvPr/>
          </p:nvSpPr>
          <p:spPr bwMode="auto">
            <a:xfrm>
              <a:off x="2932" y="1833"/>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4" name="Freeform 647"/>
            <p:cNvSpPr>
              <a:spLocks/>
            </p:cNvSpPr>
            <p:nvPr/>
          </p:nvSpPr>
          <p:spPr bwMode="auto">
            <a:xfrm>
              <a:off x="2932" y="183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5" name="Freeform 648"/>
            <p:cNvSpPr>
              <a:spLocks/>
            </p:cNvSpPr>
            <p:nvPr/>
          </p:nvSpPr>
          <p:spPr bwMode="auto">
            <a:xfrm>
              <a:off x="2908" y="183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6" name="Freeform 649"/>
            <p:cNvSpPr>
              <a:spLocks/>
            </p:cNvSpPr>
            <p:nvPr/>
          </p:nvSpPr>
          <p:spPr bwMode="auto">
            <a:xfrm>
              <a:off x="2900" y="1817"/>
              <a:ext cx="8" cy="24"/>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24"/>
                </a:cxn>
                <a:cxn ang="0">
                  <a:pos x="8" y="24"/>
                </a:cxn>
                <a:cxn ang="0">
                  <a:pos x="0" y="24"/>
                </a:cxn>
                <a:cxn ang="0">
                  <a:pos x="0" y="24"/>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Lst>
              <a:rect l="0" t="0" r="r" b="b"/>
              <a:pathLst>
                <a:path w="8" h="24">
                  <a:moveTo>
                    <a:pt x="8" y="0"/>
                  </a:move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7" name="Freeform 650"/>
            <p:cNvSpPr>
              <a:spLocks/>
            </p:cNvSpPr>
            <p:nvPr/>
          </p:nvSpPr>
          <p:spPr bwMode="auto">
            <a:xfrm>
              <a:off x="2900" y="1825"/>
              <a:ext cx="16" cy="16"/>
            </a:xfrm>
            <a:custGeom>
              <a:avLst/>
              <a:gdLst/>
              <a:ahLst/>
              <a:cxnLst>
                <a:cxn ang="0">
                  <a:pos x="0"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Lst>
              <a:rect l="0" t="0" r="r" b="b"/>
              <a:pathLst>
                <a:path w="16" h="16">
                  <a:moveTo>
                    <a:pt x="0" y="16"/>
                  </a:move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0"/>
                  </a:lnTo>
                  <a:lnTo>
                    <a:pt x="16" y="8"/>
                  </a:lnTo>
                  <a:lnTo>
                    <a:pt x="8" y="8"/>
                  </a:lnTo>
                  <a:lnTo>
                    <a:pt x="8" y="0"/>
                  </a:lnTo>
                  <a:lnTo>
                    <a:pt x="8" y="0"/>
                  </a:lnTo>
                  <a:lnTo>
                    <a:pt x="16" y="0"/>
                  </a:lnTo>
                  <a:lnTo>
                    <a:pt x="16"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8" name="Freeform 651"/>
            <p:cNvSpPr>
              <a:spLocks/>
            </p:cNvSpPr>
            <p:nvPr/>
          </p:nvSpPr>
          <p:spPr bwMode="auto">
            <a:xfrm>
              <a:off x="2900" y="1833"/>
              <a:ext cx="8" cy="8"/>
            </a:xfrm>
            <a:custGeom>
              <a:avLst/>
              <a:gdLst/>
              <a:ahLst/>
              <a:cxnLst>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8"/>
                </a:cxn>
                <a:cxn ang="0">
                  <a:pos x="8" y="8"/>
                </a:cxn>
                <a:cxn ang="0">
                  <a:pos x="8" y="8"/>
                </a:cxn>
                <a:cxn ang="0">
                  <a:pos x="8" y="0"/>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9" name="Freeform 652"/>
            <p:cNvSpPr>
              <a:spLocks/>
            </p:cNvSpPr>
            <p:nvPr/>
          </p:nvSpPr>
          <p:spPr bwMode="auto">
            <a:xfrm>
              <a:off x="2892" y="1841"/>
              <a:ext cx="8" cy="49"/>
            </a:xfrm>
            <a:custGeom>
              <a:avLst/>
              <a:gdLst/>
              <a:ahLst/>
              <a:cxnLst>
                <a:cxn ang="0">
                  <a:pos x="8" y="8"/>
                </a:cxn>
                <a:cxn ang="0">
                  <a:pos x="8" y="8"/>
                </a:cxn>
                <a:cxn ang="0">
                  <a:pos x="8" y="8"/>
                </a:cxn>
                <a:cxn ang="0">
                  <a:pos x="8" y="16"/>
                </a:cxn>
                <a:cxn ang="0">
                  <a:pos x="8" y="16"/>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24"/>
                </a:cxn>
                <a:cxn ang="0">
                  <a:pos x="8" y="33"/>
                </a:cxn>
                <a:cxn ang="0">
                  <a:pos x="0" y="33"/>
                </a:cxn>
                <a:cxn ang="0">
                  <a:pos x="0" y="41"/>
                </a:cxn>
                <a:cxn ang="0">
                  <a:pos x="0" y="41"/>
                </a:cxn>
                <a:cxn ang="0">
                  <a:pos x="0" y="41"/>
                </a:cxn>
                <a:cxn ang="0">
                  <a:pos x="0" y="41"/>
                </a:cxn>
                <a:cxn ang="0">
                  <a:pos x="0" y="49"/>
                </a:cxn>
                <a:cxn ang="0">
                  <a:pos x="0" y="49"/>
                </a:cxn>
                <a:cxn ang="0">
                  <a:pos x="0" y="41"/>
                </a:cxn>
                <a:cxn ang="0">
                  <a:pos x="0" y="41"/>
                </a:cxn>
                <a:cxn ang="0">
                  <a:pos x="0" y="41"/>
                </a:cxn>
                <a:cxn ang="0">
                  <a:pos x="0" y="41"/>
                </a:cxn>
                <a:cxn ang="0">
                  <a:pos x="0" y="33"/>
                </a:cxn>
                <a:cxn ang="0">
                  <a:pos x="0" y="33"/>
                </a:cxn>
                <a:cxn ang="0">
                  <a:pos x="8" y="24"/>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8" y="0"/>
                </a:cxn>
              </a:cxnLst>
              <a:rect l="0" t="0" r="r" b="b"/>
              <a:pathLst>
                <a:path w="8" h="49">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3"/>
                  </a:lnTo>
                  <a:lnTo>
                    <a:pt x="8" y="24"/>
                  </a:lnTo>
                  <a:lnTo>
                    <a:pt x="8" y="33"/>
                  </a:lnTo>
                  <a:lnTo>
                    <a:pt x="8" y="33"/>
                  </a:lnTo>
                  <a:lnTo>
                    <a:pt x="8"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0" name="Rectangle 653"/>
            <p:cNvSpPr>
              <a:spLocks noChangeArrowheads="1"/>
            </p:cNvSpPr>
            <p:nvPr/>
          </p:nvSpPr>
          <p:spPr bwMode="auto">
            <a:xfrm>
              <a:off x="2900"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81" name="Rectangle 654"/>
            <p:cNvSpPr>
              <a:spLocks noChangeArrowheads="1"/>
            </p:cNvSpPr>
            <p:nvPr/>
          </p:nvSpPr>
          <p:spPr bwMode="auto">
            <a:xfrm>
              <a:off x="2908"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82" name="Freeform 655"/>
            <p:cNvSpPr>
              <a:spLocks/>
            </p:cNvSpPr>
            <p:nvPr/>
          </p:nvSpPr>
          <p:spPr bwMode="auto">
            <a:xfrm>
              <a:off x="2900" y="189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3" name="Freeform 656"/>
            <p:cNvSpPr>
              <a:spLocks/>
            </p:cNvSpPr>
            <p:nvPr/>
          </p:nvSpPr>
          <p:spPr bwMode="auto">
            <a:xfrm>
              <a:off x="2900" y="189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4" name="Freeform 657"/>
            <p:cNvSpPr>
              <a:spLocks/>
            </p:cNvSpPr>
            <p:nvPr/>
          </p:nvSpPr>
          <p:spPr bwMode="auto">
            <a:xfrm>
              <a:off x="2892" y="189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5" name="Freeform 658"/>
            <p:cNvSpPr>
              <a:spLocks/>
            </p:cNvSpPr>
            <p:nvPr/>
          </p:nvSpPr>
          <p:spPr bwMode="auto">
            <a:xfrm>
              <a:off x="2892" y="189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6" name="Freeform 659"/>
            <p:cNvSpPr>
              <a:spLocks/>
            </p:cNvSpPr>
            <p:nvPr/>
          </p:nvSpPr>
          <p:spPr bwMode="auto">
            <a:xfrm>
              <a:off x="2900" y="189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7" name="Freeform 660"/>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8" name="Freeform 661"/>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9" name="Freeform 662"/>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0" name="Freeform 663"/>
            <p:cNvSpPr>
              <a:spLocks/>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1" name="Freeform 664"/>
            <p:cNvSpPr>
              <a:spLocks noEditPoints="1"/>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2" name="Freeform 665"/>
            <p:cNvSpPr>
              <a:spLocks/>
            </p:cNvSpPr>
            <p:nvPr/>
          </p:nvSpPr>
          <p:spPr bwMode="auto">
            <a:xfrm>
              <a:off x="2892" y="189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3" name="Freeform 666"/>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4" name="Freeform 667"/>
            <p:cNvSpPr>
              <a:spLocks/>
            </p:cNvSpPr>
            <p:nvPr/>
          </p:nvSpPr>
          <p:spPr bwMode="auto">
            <a:xfrm>
              <a:off x="2908" y="1890"/>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5" name="Freeform 668"/>
            <p:cNvSpPr>
              <a:spLocks/>
            </p:cNvSpPr>
            <p:nvPr/>
          </p:nvSpPr>
          <p:spPr bwMode="auto">
            <a:xfrm>
              <a:off x="2884" y="189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6" name="Freeform 669"/>
            <p:cNvSpPr>
              <a:spLocks/>
            </p:cNvSpPr>
            <p:nvPr/>
          </p:nvSpPr>
          <p:spPr bwMode="auto">
            <a:xfrm>
              <a:off x="2884" y="189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7" name="Freeform 670"/>
            <p:cNvSpPr>
              <a:spLocks/>
            </p:cNvSpPr>
            <p:nvPr/>
          </p:nvSpPr>
          <p:spPr bwMode="auto">
            <a:xfrm>
              <a:off x="2900" y="189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8" name="Freeform 671"/>
            <p:cNvSpPr>
              <a:spLocks/>
            </p:cNvSpPr>
            <p:nvPr/>
          </p:nvSpPr>
          <p:spPr bwMode="auto">
            <a:xfrm>
              <a:off x="2900" y="189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9" name="Freeform 672"/>
            <p:cNvSpPr>
              <a:spLocks/>
            </p:cNvSpPr>
            <p:nvPr/>
          </p:nvSpPr>
          <p:spPr bwMode="auto">
            <a:xfrm>
              <a:off x="2884" y="1898"/>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0" name="Freeform 673"/>
            <p:cNvSpPr>
              <a:spLocks/>
            </p:cNvSpPr>
            <p:nvPr/>
          </p:nvSpPr>
          <p:spPr bwMode="auto">
            <a:xfrm>
              <a:off x="2908" y="1898"/>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1" name="Freeform 674"/>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2" name="Freeform 67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3" name="Freeform 676"/>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4" name="Freeform 677"/>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5" name="Freeform 678"/>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6" name="Freeform 67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7" name="Freeform 68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8" name="Freeform 681"/>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09" name="Freeform 68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0" name="Freeform 68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1" name="Freeform 68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2" name="Freeform 68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3" name="Freeform 686"/>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4" name="Freeform 68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5" name="Freeform 688"/>
            <p:cNvSpPr>
              <a:spLocks/>
            </p:cNvSpPr>
            <p:nvPr/>
          </p:nvSpPr>
          <p:spPr bwMode="auto">
            <a:xfrm>
              <a:off x="2900"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6" name="Freeform 689"/>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7" name="Freeform 69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8" name="Freeform 69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9" name="Rectangle 692"/>
            <p:cNvSpPr>
              <a:spLocks noChangeArrowheads="1"/>
            </p:cNvSpPr>
            <p:nvPr/>
          </p:nvSpPr>
          <p:spPr bwMode="auto">
            <a:xfrm>
              <a:off x="2900"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20" name="Freeform 69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1" name="Freeform 694"/>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2" name="Freeform 69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3" name="Freeform 696"/>
            <p:cNvSpPr>
              <a:spLocks/>
            </p:cNvSpPr>
            <p:nvPr/>
          </p:nvSpPr>
          <p:spPr bwMode="auto">
            <a:xfrm>
              <a:off x="2908"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4" name="Freeform 69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5" name="Rectangle 698"/>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26" name="Freeform 69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7" name="Freeform 70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8" name="Freeform 70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9" name="Freeform 702"/>
            <p:cNvSpPr>
              <a:spLocks/>
            </p:cNvSpPr>
            <p:nvPr/>
          </p:nvSpPr>
          <p:spPr bwMode="auto">
            <a:xfrm>
              <a:off x="2884"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0" name="Rectangle 703"/>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31" name="Freeform 70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2" name="Freeform 70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3" name="Freeform 706"/>
            <p:cNvSpPr>
              <a:spLocks/>
            </p:cNvSpPr>
            <p:nvPr/>
          </p:nvSpPr>
          <p:spPr bwMode="auto">
            <a:xfrm>
              <a:off x="2908" y="190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4" name="Freeform 707"/>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5" name="Freeform 708"/>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6" name="Freeform 709"/>
            <p:cNvSpPr>
              <a:spLocks/>
            </p:cNvSpPr>
            <p:nvPr/>
          </p:nvSpPr>
          <p:spPr bwMode="auto">
            <a:xfrm>
              <a:off x="2876" y="1890"/>
              <a:ext cx="16" cy="16"/>
            </a:xfrm>
            <a:custGeom>
              <a:avLst/>
              <a:gdLst/>
              <a:ahLst/>
              <a:cxnLst>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16"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7" name="Freeform 710"/>
            <p:cNvSpPr>
              <a:spLocks/>
            </p:cNvSpPr>
            <p:nvPr/>
          </p:nvSpPr>
          <p:spPr bwMode="auto">
            <a:xfrm>
              <a:off x="2876" y="1906"/>
              <a:ext cx="8" cy="1"/>
            </a:xfrm>
            <a:custGeom>
              <a:avLst/>
              <a:gdLst/>
              <a:ahLst/>
              <a:cxnLst>
                <a:cxn ang="0">
                  <a:pos x="0"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8" name="Rectangle 711"/>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39" name="Freeform 71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0" name="Freeform 713"/>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1" name="Freeform 714"/>
            <p:cNvSpPr>
              <a:spLocks/>
            </p:cNvSpPr>
            <p:nvPr/>
          </p:nvSpPr>
          <p:spPr bwMode="auto">
            <a:xfrm>
              <a:off x="2908" y="190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2" name="Freeform 715"/>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3" name="Freeform 716"/>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4" name="Freeform 71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5" name="Freeform 718"/>
            <p:cNvSpPr>
              <a:spLocks/>
            </p:cNvSpPr>
            <p:nvPr/>
          </p:nvSpPr>
          <p:spPr bwMode="auto">
            <a:xfrm>
              <a:off x="2884" y="1898"/>
              <a:ext cx="8" cy="16"/>
            </a:xfrm>
            <a:custGeom>
              <a:avLst/>
              <a:gdLst/>
              <a:ahLst/>
              <a:cxnLst>
                <a:cxn ang="0">
                  <a:pos x="0" y="16"/>
                </a:cxn>
                <a:cxn ang="0">
                  <a:pos x="0" y="16"/>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6" name="Rectangle 719"/>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47" name="Rectangle 720"/>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48" name="Freeform 721"/>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49" name="Freeform 722"/>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0" name="Freeform 723"/>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1" name="Freeform 724"/>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2" name="Freeform 725"/>
            <p:cNvSpPr>
              <a:spLocks noEditPoints="1"/>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3" name="Freeform 726"/>
            <p:cNvSpPr>
              <a:spLocks/>
            </p:cNvSpPr>
            <p:nvPr/>
          </p:nvSpPr>
          <p:spPr bwMode="auto">
            <a:xfrm>
              <a:off x="2876" y="1906"/>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0"/>
                </a:cxn>
                <a:cxn ang="0">
                  <a:pos x="0" y="8"/>
                </a:cxn>
                <a:cxn ang="0">
                  <a:pos x="0" y="8"/>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4" name="Freeform 72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5" name="Freeform 728"/>
            <p:cNvSpPr>
              <a:spLocks/>
            </p:cNvSpPr>
            <p:nvPr/>
          </p:nvSpPr>
          <p:spPr bwMode="auto">
            <a:xfrm>
              <a:off x="2908" y="1906"/>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6" name="Freeform 729"/>
            <p:cNvSpPr>
              <a:spLocks/>
            </p:cNvSpPr>
            <p:nvPr/>
          </p:nvSpPr>
          <p:spPr bwMode="auto">
            <a:xfrm>
              <a:off x="2908" y="1906"/>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7" name="Freeform 730"/>
            <p:cNvSpPr>
              <a:spLocks/>
            </p:cNvSpPr>
            <p:nvPr/>
          </p:nvSpPr>
          <p:spPr bwMode="auto">
            <a:xfrm>
              <a:off x="2900" y="190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8" name="Rectangle 731"/>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59" name="Rectangle 732"/>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60" name="Freeform 733"/>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1" name="Rectangle 734"/>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62" name="Freeform 735"/>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3" name="Freeform 736"/>
            <p:cNvSpPr>
              <a:spLocks/>
            </p:cNvSpPr>
            <p:nvPr/>
          </p:nvSpPr>
          <p:spPr bwMode="auto">
            <a:xfrm>
              <a:off x="2900" y="1906"/>
              <a:ext cx="8" cy="8"/>
            </a:xfrm>
            <a:custGeom>
              <a:avLst/>
              <a:gdLst/>
              <a:ahLst/>
              <a:cxnLst>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4" name="Freeform 73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5" name="Freeform 738"/>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6" name="Freeform 739"/>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7" name="Freeform 740"/>
            <p:cNvSpPr>
              <a:spLocks/>
            </p:cNvSpPr>
            <p:nvPr/>
          </p:nvSpPr>
          <p:spPr bwMode="auto">
            <a:xfrm>
              <a:off x="2868" y="19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8" name="Freeform 741"/>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69" name="Freeform 742"/>
            <p:cNvSpPr>
              <a:spLocks/>
            </p:cNvSpPr>
            <p:nvPr/>
          </p:nvSpPr>
          <p:spPr bwMode="auto">
            <a:xfrm>
              <a:off x="2876" y="191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0" name="Freeform 743"/>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1" name="Freeform 744"/>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2" name="Rectangle 745"/>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73" name="Freeform 746"/>
            <p:cNvSpPr>
              <a:spLocks/>
            </p:cNvSpPr>
            <p:nvPr/>
          </p:nvSpPr>
          <p:spPr bwMode="auto">
            <a:xfrm>
              <a:off x="2900" y="191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4" name="Rectangle 747"/>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75" name="Freeform 748"/>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6" name="Freeform 749"/>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7" name="Freeform 750"/>
            <p:cNvSpPr>
              <a:spLocks/>
            </p:cNvSpPr>
            <p:nvPr/>
          </p:nvSpPr>
          <p:spPr bwMode="auto">
            <a:xfrm>
              <a:off x="2900" y="1906"/>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8" name="Freeform 751"/>
            <p:cNvSpPr>
              <a:spLocks/>
            </p:cNvSpPr>
            <p:nvPr/>
          </p:nvSpPr>
          <p:spPr bwMode="auto">
            <a:xfrm>
              <a:off x="2908" y="190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9" name="Rectangle 752"/>
            <p:cNvSpPr>
              <a:spLocks noChangeArrowheads="1"/>
            </p:cNvSpPr>
            <p:nvPr/>
          </p:nvSpPr>
          <p:spPr bwMode="auto">
            <a:xfrm>
              <a:off x="2916"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80" name="Freeform 753"/>
            <p:cNvSpPr>
              <a:spLocks/>
            </p:cNvSpPr>
            <p:nvPr/>
          </p:nvSpPr>
          <p:spPr bwMode="auto">
            <a:xfrm>
              <a:off x="2884" y="1914"/>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1" name="Freeform 754"/>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2" name="Rectangle 755"/>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83" name="Rectangle 756"/>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84" name="Freeform 757"/>
            <p:cNvSpPr>
              <a:spLocks/>
            </p:cNvSpPr>
            <p:nvPr/>
          </p:nvSpPr>
          <p:spPr bwMode="auto">
            <a:xfrm>
              <a:off x="2876" y="1914"/>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0" y="8"/>
                </a:cxn>
                <a:cxn ang="0">
                  <a:pos x="0" y="8"/>
                </a:cxn>
                <a:cxn ang="0">
                  <a:pos x="8" y="0"/>
                </a:cxn>
                <a:cxn ang="0">
                  <a:pos x="8" y="0"/>
                </a:cxn>
                <a:cxn ang="0">
                  <a:pos x="8" y="0"/>
                </a:cxn>
                <a:cxn ang="0">
                  <a:pos x="8" y="0"/>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0"/>
                  </a:lnTo>
                  <a:lnTo>
                    <a:pt x="8" y="0"/>
                  </a:lnTo>
                  <a:lnTo>
                    <a:pt x="8" y="8"/>
                  </a:lnTo>
                  <a:lnTo>
                    <a:pt x="8" y="0"/>
                  </a:lnTo>
                  <a:lnTo>
                    <a:pt x="8" y="0"/>
                  </a:lnTo>
                  <a:lnTo>
                    <a:pt x="8" y="0"/>
                  </a:lnTo>
                  <a:lnTo>
                    <a:pt x="0" y="0"/>
                  </a:lnTo>
                  <a:lnTo>
                    <a:pt x="8" y="0"/>
                  </a:lnTo>
                  <a:lnTo>
                    <a:pt x="8"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5" name="Freeform 758"/>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6" name="Freeform 759"/>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7" name="Freeform 760"/>
            <p:cNvSpPr>
              <a:spLocks/>
            </p:cNvSpPr>
            <p:nvPr/>
          </p:nvSpPr>
          <p:spPr bwMode="auto">
            <a:xfrm>
              <a:off x="2884" y="192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8" name="Freeform 761"/>
            <p:cNvSpPr>
              <a:spLocks/>
            </p:cNvSpPr>
            <p:nvPr/>
          </p:nvSpPr>
          <p:spPr bwMode="auto">
            <a:xfrm>
              <a:off x="2884" y="1922"/>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89" name="Freeform 762"/>
            <p:cNvSpPr>
              <a:spLocks/>
            </p:cNvSpPr>
            <p:nvPr/>
          </p:nvSpPr>
          <p:spPr bwMode="auto">
            <a:xfrm>
              <a:off x="2876" y="1922"/>
              <a:ext cx="8" cy="8"/>
            </a:xfrm>
            <a:custGeom>
              <a:avLst/>
              <a:gdLst/>
              <a:ahLst/>
              <a:cxnLst>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0" y="8"/>
                </a:cxn>
                <a:cxn ang="0">
                  <a:pos x="0" y="8"/>
                </a:cxn>
                <a:cxn ang="0">
                  <a:pos x="0" y="0"/>
                </a:cxn>
                <a:cxn ang="0">
                  <a:pos x="8" y="0"/>
                </a:cxn>
                <a:cxn ang="0">
                  <a:pos x="0" y="0"/>
                </a:cxn>
                <a:cxn ang="0">
                  <a:pos x="0" y="0"/>
                </a:cxn>
                <a:cxn ang="0">
                  <a:pos x="0" y="0"/>
                </a:cxn>
                <a:cxn ang="0">
                  <a:pos x="0" y="0"/>
                </a:cxn>
                <a:cxn ang="0">
                  <a:pos x="8" y="0"/>
                </a:cxn>
                <a:cxn ang="0">
                  <a:pos x="0" y="0"/>
                </a:cxn>
                <a:cxn ang="0">
                  <a:pos x="8" y="0"/>
                </a:cxn>
              </a:cxnLst>
              <a:rect l="0" t="0" r="r" b="b"/>
              <a:pathLst>
                <a:path w="8" h="8">
                  <a:moveTo>
                    <a:pt x="0" y="0"/>
                  </a:moveTo>
                  <a:lnTo>
                    <a:pt x="0" y="0"/>
                  </a:lnTo>
                  <a:lnTo>
                    <a:pt x="0"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0" y="0"/>
                  </a:lnTo>
                  <a:lnTo>
                    <a:pt x="8"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0" name="Freeform 763"/>
            <p:cNvSpPr>
              <a:spLocks/>
            </p:cNvSpPr>
            <p:nvPr/>
          </p:nvSpPr>
          <p:spPr bwMode="auto">
            <a:xfrm>
              <a:off x="2868" y="1914"/>
              <a:ext cx="1" cy="24"/>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24">
                  <a:moveTo>
                    <a:pt x="0" y="0"/>
                  </a:move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1" name="Freeform 764"/>
            <p:cNvSpPr>
              <a:spLocks/>
            </p:cNvSpPr>
            <p:nvPr/>
          </p:nvSpPr>
          <p:spPr bwMode="auto">
            <a:xfrm>
              <a:off x="2884" y="1946"/>
              <a:ext cx="8" cy="16"/>
            </a:xfrm>
            <a:custGeom>
              <a:avLst/>
              <a:gdLst/>
              <a:ahLst/>
              <a:cxnLst>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Lst>
              <a:rect l="0" t="0" r="r" b="b"/>
              <a:pathLst>
                <a:path w="8" h="16">
                  <a:moveTo>
                    <a:pt x="0" y="16"/>
                  </a:move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2" name="Freeform 765"/>
            <p:cNvSpPr>
              <a:spLocks/>
            </p:cNvSpPr>
            <p:nvPr/>
          </p:nvSpPr>
          <p:spPr bwMode="auto">
            <a:xfrm>
              <a:off x="2860" y="1938"/>
              <a:ext cx="16" cy="24"/>
            </a:xfrm>
            <a:custGeom>
              <a:avLst/>
              <a:gdLst/>
              <a:ahLst/>
              <a:cxnLst>
                <a:cxn ang="0">
                  <a:pos x="8" y="0"/>
                </a:cxn>
                <a:cxn ang="0">
                  <a:pos x="8" y="8"/>
                </a:cxn>
                <a:cxn ang="0">
                  <a:pos x="8" y="8"/>
                </a:cxn>
                <a:cxn ang="0">
                  <a:pos x="8" y="8"/>
                </a:cxn>
                <a:cxn ang="0">
                  <a:pos x="0" y="8"/>
                </a:cxn>
                <a:cxn ang="0">
                  <a:pos x="0" y="8"/>
                </a:cxn>
                <a:cxn ang="0">
                  <a:pos x="0" y="16"/>
                </a:cxn>
                <a:cxn ang="0">
                  <a:pos x="0" y="16"/>
                </a:cxn>
                <a:cxn ang="0">
                  <a:pos x="0" y="24"/>
                </a:cxn>
                <a:cxn ang="0">
                  <a:pos x="0" y="24"/>
                </a:cxn>
                <a:cxn ang="0">
                  <a:pos x="0" y="24"/>
                </a:cxn>
                <a:cxn ang="0">
                  <a:pos x="0" y="24"/>
                </a:cxn>
                <a:cxn ang="0">
                  <a:pos x="0" y="24"/>
                </a:cxn>
                <a:cxn ang="0">
                  <a:pos x="0" y="16"/>
                </a:cxn>
                <a:cxn ang="0">
                  <a:pos x="8" y="16"/>
                </a:cxn>
                <a:cxn ang="0">
                  <a:pos x="8" y="16"/>
                </a:cxn>
                <a:cxn ang="0">
                  <a:pos x="8"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16"/>
                </a:cxn>
                <a:cxn ang="0">
                  <a:pos x="8" y="16"/>
                </a:cxn>
                <a:cxn ang="0">
                  <a:pos x="0" y="16"/>
                </a:cxn>
                <a:cxn ang="0">
                  <a:pos x="0" y="16"/>
                </a:cxn>
                <a:cxn ang="0">
                  <a:pos x="0" y="24"/>
                </a:cxn>
                <a:cxn ang="0">
                  <a:pos x="0" y="24"/>
                </a:cxn>
                <a:cxn ang="0">
                  <a:pos x="0" y="24"/>
                </a:cxn>
                <a:cxn ang="0">
                  <a:pos x="0" y="24"/>
                </a:cxn>
                <a:cxn ang="0">
                  <a:pos x="0" y="16"/>
                </a:cxn>
                <a:cxn ang="0">
                  <a:pos x="0" y="16"/>
                </a:cxn>
                <a:cxn ang="0">
                  <a:pos x="0" y="8"/>
                </a:cxn>
                <a:cxn ang="0">
                  <a:pos x="0" y="8"/>
                </a:cxn>
                <a:cxn ang="0">
                  <a:pos x="8" y="8"/>
                </a:cxn>
                <a:cxn ang="0">
                  <a:pos x="8" y="8"/>
                </a:cxn>
                <a:cxn ang="0">
                  <a:pos x="8" y="8"/>
                </a:cxn>
                <a:cxn ang="0">
                  <a:pos x="8" y="0"/>
                </a:cxn>
                <a:cxn ang="0">
                  <a:pos x="8" y="0"/>
                </a:cxn>
              </a:cxnLst>
              <a:rect l="0" t="0" r="r" b="b"/>
              <a:pathLst>
                <a:path w="16" h="24">
                  <a:moveTo>
                    <a:pt x="8" y="0"/>
                  </a:move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3" name="Freeform 766"/>
            <p:cNvSpPr>
              <a:spLocks/>
            </p:cNvSpPr>
            <p:nvPr/>
          </p:nvSpPr>
          <p:spPr bwMode="auto">
            <a:xfrm>
              <a:off x="2876" y="1954"/>
              <a:ext cx="16" cy="8"/>
            </a:xfrm>
            <a:custGeom>
              <a:avLst/>
              <a:gdLst/>
              <a:ahLst/>
              <a:cxnLst>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16" h="8">
                  <a:moveTo>
                    <a:pt x="0" y="8"/>
                  </a:move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4" name="Freeform 767"/>
            <p:cNvSpPr>
              <a:spLocks/>
            </p:cNvSpPr>
            <p:nvPr/>
          </p:nvSpPr>
          <p:spPr bwMode="auto">
            <a:xfrm>
              <a:off x="2892" y="1946"/>
              <a:ext cx="16" cy="24"/>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24"/>
                </a:cxn>
                <a:cxn ang="0">
                  <a:pos x="16" y="24"/>
                </a:cxn>
                <a:cxn ang="0">
                  <a:pos x="16" y="24"/>
                </a:cxn>
                <a:cxn ang="0">
                  <a:pos x="16" y="24"/>
                </a:cxn>
                <a:cxn ang="0">
                  <a:pos x="16" y="24"/>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16"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5" name="Freeform 768"/>
            <p:cNvSpPr>
              <a:spLocks/>
            </p:cNvSpPr>
            <p:nvPr/>
          </p:nvSpPr>
          <p:spPr bwMode="auto">
            <a:xfrm>
              <a:off x="2868" y="1946"/>
              <a:ext cx="48" cy="32"/>
            </a:xfrm>
            <a:custGeom>
              <a:avLst/>
              <a:gdLst/>
              <a:ahLst/>
              <a:cxnLst>
                <a:cxn ang="0">
                  <a:pos x="48" y="24"/>
                </a:cxn>
                <a:cxn ang="0">
                  <a:pos x="48" y="24"/>
                </a:cxn>
                <a:cxn ang="0">
                  <a:pos x="48" y="24"/>
                </a:cxn>
                <a:cxn ang="0">
                  <a:pos x="40" y="24"/>
                </a:cxn>
                <a:cxn ang="0">
                  <a:pos x="40" y="24"/>
                </a:cxn>
                <a:cxn ang="0">
                  <a:pos x="40" y="16"/>
                </a:cxn>
                <a:cxn ang="0">
                  <a:pos x="40" y="16"/>
                </a:cxn>
                <a:cxn ang="0">
                  <a:pos x="40" y="16"/>
                </a:cxn>
                <a:cxn ang="0">
                  <a:pos x="40" y="16"/>
                </a:cxn>
                <a:cxn ang="0">
                  <a:pos x="40" y="8"/>
                </a:cxn>
                <a:cxn ang="0">
                  <a:pos x="40" y="8"/>
                </a:cxn>
                <a:cxn ang="0">
                  <a:pos x="40" y="8"/>
                </a:cxn>
                <a:cxn ang="0">
                  <a:pos x="40" y="8"/>
                </a:cxn>
                <a:cxn ang="0">
                  <a:pos x="32" y="8"/>
                </a:cxn>
                <a:cxn ang="0">
                  <a:pos x="32" y="0"/>
                </a:cxn>
                <a:cxn ang="0">
                  <a:pos x="24" y="0"/>
                </a:cxn>
                <a:cxn ang="0">
                  <a:pos x="24" y="0"/>
                </a:cxn>
                <a:cxn ang="0">
                  <a:pos x="24" y="0"/>
                </a:cxn>
                <a:cxn ang="0">
                  <a:pos x="24" y="0"/>
                </a:cxn>
                <a:cxn ang="0">
                  <a:pos x="24" y="8"/>
                </a:cxn>
                <a:cxn ang="0">
                  <a:pos x="16" y="8"/>
                </a:cxn>
                <a:cxn ang="0">
                  <a:pos x="16" y="8"/>
                </a:cxn>
                <a:cxn ang="0">
                  <a:pos x="24" y="16"/>
                </a:cxn>
                <a:cxn ang="0">
                  <a:pos x="16" y="16"/>
                </a:cxn>
                <a:cxn ang="0">
                  <a:pos x="16" y="16"/>
                </a:cxn>
                <a:cxn ang="0">
                  <a:pos x="8" y="16"/>
                </a:cxn>
                <a:cxn ang="0">
                  <a:pos x="8" y="8"/>
                </a:cxn>
                <a:cxn ang="0">
                  <a:pos x="8" y="8"/>
                </a:cxn>
                <a:cxn ang="0">
                  <a:pos x="0" y="8"/>
                </a:cxn>
                <a:cxn ang="0">
                  <a:pos x="8" y="8"/>
                </a:cxn>
                <a:cxn ang="0">
                  <a:pos x="8" y="8"/>
                </a:cxn>
                <a:cxn ang="0">
                  <a:pos x="8" y="8"/>
                </a:cxn>
                <a:cxn ang="0">
                  <a:pos x="16" y="16"/>
                </a:cxn>
                <a:cxn ang="0">
                  <a:pos x="16" y="16"/>
                </a:cxn>
                <a:cxn ang="0">
                  <a:pos x="16" y="16"/>
                </a:cxn>
                <a:cxn ang="0">
                  <a:pos x="24" y="16"/>
                </a:cxn>
                <a:cxn ang="0">
                  <a:pos x="16" y="16"/>
                </a:cxn>
                <a:cxn ang="0">
                  <a:pos x="16" y="8"/>
                </a:cxn>
                <a:cxn ang="0">
                  <a:pos x="24" y="8"/>
                </a:cxn>
                <a:cxn ang="0">
                  <a:pos x="24" y="0"/>
                </a:cxn>
                <a:cxn ang="0">
                  <a:pos x="24" y="0"/>
                </a:cxn>
                <a:cxn ang="0">
                  <a:pos x="24" y="0"/>
                </a:cxn>
                <a:cxn ang="0">
                  <a:pos x="24" y="0"/>
                </a:cxn>
                <a:cxn ang="0">
                  <a:pos x="32" y="0"/>
                </a:cxn>
                <a:cxn ang="0">
                  <a:pos x="32" y="0"/>
                </a:cxn>
                <a:cxn ang="0">
                  <a:pos x="40" y="8"/>
                </a:cxn>
                <a:cxn ang="0">
                  <a:pos x="40" y="8"/>
                </a:cxn>
                <a:cxn ang="0">
                  <a:pos x="40" y="8"/>
                </a:cxn>
                <a:cxn ang="0">
                  <a:pos x="40" y="8"/>
                </a:cxn>
                <a:cxn ang="0">
                  <a:pos x="40" y="16"/>
                </a:cxn>
                <a:cxn ang="0">
                  <a:pos x="40" y="16"/>
                </a:cxn>
                <a:cxn ang="0">
                  <a:pos x="40" y="16"/>
                </a:cxn>
                <a:cxn ang="0">
                  <a:pos x="40" y="16"/>
                </a:cxn>
                <a:cxn ang="0">
                  <a:pos x="40" y="24"/>
                </a:cxn>
                <a:cxn ang="0">
                  <a:pos x="40" y="24"/>
                </a:cxn>
                <a:cxn ang="0">
                  <a:pos x="48" y="24"/>
                </a:cxn>
                <a:cxn ang="0">
                  <a:pos x="48" y="24"/>
                </a:cxn>
                <a:cxn ang="0">
                  <a:pos x="48" y="24"/>
                </a:cxn>
                <a:cxn ang="0">
                  <a:pos x="48" y="32"/>
                </a:cxn>
              </a:cxnLst>
              <a:rect l="0" t="0" r="r" b="b"/>
              <a:pathLst>
                <a:path w="48" h="32">
                  <a:moveTo>
                    <a:pt x="48" y="32"/>
                  </a:move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8"/>
                  </a:lnTo>
                  <a:lnTo>
                    <a:pt x="40" y="8"/>
                  </a:lnTo>
                  <a:lnTo>
                    <a:pt x="40" y="16"/>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0"/>
                  </a:lnTo>
                  <a:lnTo>
                    <a:pt x="40" y="8"/>
                  </a:lnTo>
                  <a:lnTo>
                    <a:pt x="40" y="0"/>
                  </a:lnTo>
                  <a:lnTo>
                    <a:pt x="40" y="0"/>
                  </a:lnTo>
                  <a:lnTo>
                    <a:pt x="40" y="0"/>
                  </a:lnTo>
                  <a:lnTo>
                    <a:pt x="32" y="0"/>
                  </a:lnTo>
                  <a:lnTo>
                    <a:pt x="32" y="0"/>
                  </a:lnTo>
                  <a:lnTo>
                    <a:pt x="32" y="0"/>
                  </a:lnTo>
                  <a:lnTo>
                    <a:pt x="32" y="0"/>
                  </a:lnTo>
                  <a:lnTo>
                    <a:pt x="32" y="8"/>
                  </a:lnTo>
                  <a:lnTo>
                    <a:pt x="32" y="8"/>
                  </a:lnTo>
                  <a:lnTo>
                    <a:pt x="32" y="8"/>
                  </a:lnTo>
                  <a:lnTo>
                    <a:pt x="32" y="8"/>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40" y="0"/>
                  </a:lnTo>
                  <a:lnTo>
                    <a:pt x="40" y="0"/>
                  </a:lnTo>
                  <a:lnTo>
                    <a:pt x="40" y="0"/>
                  </a:lnTo>
                  <a:lnTo>
                    <a:pt x="40" y="0"/>
                  </a:lnTo>
                  <a:lnTo>
                    <a:pt x="40" y="0"/>
                  </a:lnTo>
                  <a:lnTo>
                    <a:pt x="40" y="8"/>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6" name="Freeform 769"/>
            <p:cNvSpPr>
              <a:spLocks/>
            </p:cNvSpPr>
            <p:nvPr/>
          </p:nvSpPr>
          <p:spPr bwMode="auto">
            <a:xfrm>
              <a:off x="2908" y="1970"/>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7" name="Rectangle 770"/>
            <p:cNvSpPr>
              <a:spLocks noChangeArrowheads="1"/>
            </p:cNvSpPr>
            <p:nvPr/>
          </p:nvSpPr>
          <p:spPr bwMode="auto">
            <a:xfrm>
              <a:off x="2916" y="197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598" name="Freeform 771"/>
            <p:cNvSpPr>
              <a:spLocks/>
            </p:cNvSpPr>
            <p:nvPr/>
          </p:nvSpPr>
          <p:spPr bwMode="auto">
            <a:xfrm>
              <a:off x="2844" y="1954"/>
              <a:ext cx="24" cy="57"/>
            </a:xfrm>
            <a:custGeom>
              <a:avLst/>
              <a:gdLst/>
              <a:ahLst/>
              <a:cxnLst>
                <a:cxn ang="0">
                  <a:pos x="24" y="8"/>
                </a:cxn>
                <a:cxn ang="0">
                  <a:pos x="24" y="8"/>
                </a:cxn>
                <a:cxn ang="0">
                  <a:pos x="16" y="8"/>
                </a:cxn>
                <a:cxn ang="0">
                  <a:pos x="24" y="8"/>
                </a:cxn>
                <a:cxn ang="0">
                  <a:pos x="24" y="8"/>
                </a:cxn>
                <a:cxn ang="0">
                  <a:pos x="16" y="8"/>
                </a:cxn>
                <a:cxn ang="0">
                  <a:pos x="16" y="8"/>
                </a:cxn>
                <a:cxn ang="0">
                  <a:pos x="16" y="8"/>
                </a:cxn>
                <a:cxn ang="0">
                  <a:pos x="16" y="16"/>
                </a:cxn>
                <a:cxn ang="0">
                  <a:pos x="16" y="16"/>
                </a:cxn>
                <a:cxn ang="0">
                  <a:pos x="16" y="16"/>
                </a:cxn>
                <a:cxn ang="0">
                  <a:pos x="16" y="16"/>
                </a:cxn>
                <a:cxn ang="0">
                  <a:pos x="16" y="24"/>
                </a:cxn>
                <a:cxn ang="0">
                  <a:pos x="16" y="24"/>
                </a:cxn>
                <a:cxn ang="0">
                  <a:pos x="8" y="32"/>
                </a:cxn>
                <a:cxn ang="0">
                  <a:pos x="8" y="32"/>
                </a:cxn>
                <a:cxn ang="0">
                  <a:pos x="8" y="32"/>
                </a:cxn>
                <a:cxn ang="0">
                  <a:pos x="8" y="32"/>
                </a:cxn>
                <a:cxn ang="0">
                  <a:pos x="8" y="32"/>
                </a:cxn>
                <a:cxn ang="0">
                  <a:pos x="8" y="41"/>
                </a:cxn>
                <a:cxn ang="0">
                  <a:pos x="8" y="41"/>
                </a:cxn>
                <a:cxn ang="0">
                  <a:pos x="8" y="41"/>
                </a:cxn>
                <a:cxn ang="0">
                  <a:pos x="8" y="49"/>
                </a:cxn>
                <a:cxn ang="0">
                  <a:pos x="0" y="49"/>
                </a:cxn>
                <a:cxn ang="0">
                  <a:pos x="0" y="57"/>
                </a:cxn>
                <a:cxn ang="0">
                  <a:pos x="0" y="49"/>
                </a:cxn>
                <a:cxn ang="0">
                  <a:pos x="0" y="49"/>
                </a:cxn>
                <a:cxn ang="0">
                  <a:pos x="0" y="49"/>
                </a:cxn>
                <a:cxn ang="0">
                  <a:pos x="0" y="49"/>
                </a:cxn>
                <a:cxn ang="0">
                  <a:pos x="0" y="57"/>
                </a:cxn>
                <a:cxn ang="0">
                  <a:pos x="0" y="57"/>
                </a:cxn>
                <a:cxn ang="0">
                  <a:pos x="0" y="57"/>
                </a:cxn>
                <a:cxn ang="0">
                  <a:pos x="0" y="57"/>
                </a:cxn>
                <a:cxn ang="0">
                  <a:pos x="0" y="49"/>
                </a:cxn>
                <a:cxn ang="0">
                  <a:pos x="0" y="49"/>
                </a:cxn>
                <a:cxn ang="0">
                  <a:pos x="0" y="49"/>
                </a:cxn>
                <a:cxn ang="0">
                  <a:pos x="8" y="49"/>
                </a:cxn>
                <a:cxn ang="0">
                  <a:pos x="0" y="49"/>
                </a:cxn>
                <a:cxn ang="0">
                  <a:pos x="0" y="49"/>
                </a:cxn>
                <a:cxn ang="0">
                  <a:pos x="0" y="49"/>
                </a:cxn>
                <a:cxn ang="0">
                  <a:pos x="8" y="41"/>
                </a:cxn>
                <a:cxn ang="0">
                  <a:pos x="8" y="41"/>
                </a:cxn>
                <a:cxn ang="0">
                  <a:pos x="8" y="41"/>
                </a:cxn>
                <a:cxn ang="0">
                  <a:pos x="8" y="41"/>
                </a:cxn>
                <a:cxn ang="0">
                  <a:pos x="8" y="32"/>
                </a:cxn>
                <a:cxn ang="0">
                  <a:pos x="8" y="32"/>
                </a:cxn>
                <a:cxn ang="0">
                  <a:pos x="8" y="32"/>
                </a:cxn>
                <a:cxn ang="0">
                  <a:pos x="8" y="32"/>
                </a:cxn>
                <a:cxn ang="0">
                  <a:pos x="8" y="32"/>
                </a:cxn>
                <a:cxn ang="0">
                  <a:pos x="16" y="24"/>
                </a:cxn>
                <a:cxn ang="0">
                  <a:pos x="16" y="24"/>
                </a:cxn>
                <a:cxn ang="0">
                  <a:pos x="16" y="16"/>
                </a:cxn>
                <a:cxn ang="0">
                  <a:pos x="16" y="16"/>
                </a:cxn>
                <a:cxn ang="0">
                  <a:pos x="16" y="16"/>
                </a:cxn>
                <a:cxn ang="0">
                  <a:pos x="16" y="8"/>
                </a:cxn>
                <a:cxn ang="0">
                  <a:pos x="16" y="8"/>
                </a:cxn>
                <a:cxn ang="0">
                  <a:pos x="16" y="8"/>
                </a:cxn>
                <a:cxn ang="0">
                  <a:pos x="24" y="8"/>
                </a:cxn>
                <a:cxn ang="0">
                  <a:pos x="24" y="8"/>
                </a:cxn>
                <a:cxn ang="0">
                  <a:pos x="24" y="8"/>
                </a:cxn>
                <a:cxn ang="0">
                  <a:pos x="24" y="0"/>
                </a:cxn>
                <a:cxn ang="0">
                  <a:pos x="24" y="0"/>
                </a:cxn>
                <a:cxn ang="0">
                  <a:pos x="24" y="0"/>
                </a:cxn>
              </a:cxnLst>
              <a:rect l="0" t="0" r="r" b="b"/>
              <a:pathLst>
                <a:path w="24" h="57">
                  <a:moveTo>
                    <a:pt x="24" y="0"/>
                  </a:moveTo>
                  <a:lnTo>
                    <a:pt x="24" y="0"/>
                  </a:lnTo>
                  <a:lnTo>
                    <a:pt x="24" y="0"/>
                  </a:lnTo>
                  <a:lnTo>
                    <a:pt x="24" y="8"/>
                  </a:lnTo>
                  <a:lnTo>
                    <a:pt x="24" y="8"/>
                  </a:lnTo>
                  <a:lnTo>
                    <a:pt x="24" y="8"/>
                  </a:lnTo>
                  <a:lnTo>
                    <a:pt x="24" y="8"/>
                  </a:lnTo>
                  <a:lnTo>
                    <a:pt x="24" y="0"/>
                  </a:lnTo>
                  <a:lnTo>
                    <a:pt x="24" y="0"/>
                  </a:lnTo>
                  <a:lnTo>
                    <a:pt x="24" y="0"/>
                  </a:lnTo>
                  <a:lnTo>
                    <a:pt x="24" y="0"/>
                  </a:lnTo>
                  <a:lnTo>
                    <a:pt x="24" y="0"/>
                  </a:lnTo>
                  <a:lnTo>
                    <a:pt x="24" y="8"/>
                  </a:lnTo>
                  <a:lnTo>
                    <a:pt x="24" y="8"/>
                  </a:lnTo>
                  <a:lnTo>
                    <a:pt x="24" y="8"/>
                  </a:lnTo>
                  <a:lnTo>
                    <a:pt x="24" y="0"/>
                  </a:lnTo>
                  <a:lnTo>
                    <a:pt x="24" y="8"/>
                  </a:lnTo>
                  <a:lnTo>
                    <a:pt x="16" y="8"/>
                  </a:lnTo>
                  <a:lnTo>
                    <a:pt x="16" y="8"/>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9"/>
                  </a:lnTo>
                  <a:lnTo>
                    <a:pt x="8" y="41"/>
                  </a:lnTo>
                  <a:lnTo>
                    <a:pt x="8" y="49"/>
                  </a:lnTo>
                  <a:lnTo>
                    <a:pt x="8" y="49"/>
                  </a:lnTo>
                  <a:lnTo>
                    <a:pt x="8" y="49"/>
                  </a:lnTo>
                  <a:lnTo>
                    <a:pt x="8" y="49"/>
                  </a:lnTo>
                  <a:lnTo>
                    <a:pt x="8" y="49"/>
                  </a:lnTo>
                  <a:lnTo>
                    <a:pt x="8" y="49"/>
                  </a:lnTo>
                  <a:lnTo>
                    <a:pt x="8" y="49"/>
                  </a:lnTo>
                  <a:lnTo>
                    <a:pt x="8" y="49"/>
                  </a:lnTo>
                  <a:lnTo>
                    <a:pt x="8" y="49"/>
                  </a:lnTo>
                  <a:lnTo>
                    <a:pt x="8" y="49"/>
                  </a:lnTo>
                  <a:lnTo>
                    <a:pt x="0" y="49"/>
                  </a:lnTo>
                  <a:lnTo>
                    <a:pt x="0" y="49"/>
                  </a:lnTo>
                  <a:lnTo>
                    <a:pt x="0" y="49"/>
                  </a:lnTo>
                  <a:lnTo>
                    <a:pt x="0" y="49"/>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0" y="49"/>
                  </a:lnTo>
                  <a:lnTo>
                    <a:pt x="8"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9"/>
                  </a:lnTo>
                  <a:lnTo>
                    <a:pt x="8" y="49"/>
                  </a:lnTo>
                  <a:lnTo>
                    <a:pt x="8" y="49"/>
                  </a:lnTo>
                  <a:lnTo>
                    <a:pt x="8" y="49"/>
                  </a:lnTo>
                  <a:lnTo>
                    <a:pt x="8"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1"/>
                  </a:lnTo>
                  <a:lnTo>
                    <a:pt x="8" y="49"/>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2"/>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9" name="Freeform 772"/>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0" name="Rectangle 773"/>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01" name="Rectangle 774"/>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02" name="Freeform 775"/>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3" name="Freeform 776"/>
            <p:cNvSpPr>
              <a:spLocks/>
            </p:cNvSpPr>
            <p:nvPr/>
          </p:nvSpPr>
          <p:spPr bwMode="auto">
            <a:xfrm>
              <a:off x="2836" y="2011"/>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4" name="Freeform 777"/>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5" name="Rectangle 778"/>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06" name="Freeform 779"/>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7" name="Freeform 780"/>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8" name="Freeform 781"/>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09" name="Freeform 782"/>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0" name="Freeform 783"/>
            <p:cNvSpPr>
              <a:spLocks/>
            </p:cNvSpPr>
            <p:nvPr/>
          </p:nvSpPr>
          <p:spPr bwMode="auto">
            <a:xfrm>
              <a:off x="2836" y="201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1" name="Freeform 784"/>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2" name="Freeform 785"/>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3" name="Freeform 78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4" name="Freeform 787"/>
            <p:cNvSpPr>
              <a:spLocks/>
            </p:cNvSpPr>
            <p:nvPr/>
          </p:nvSpPr>
          <p:spPr bwMode="auto">
            <a:xfrm>
              <a:off x="2836" y="2019"/>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5" name="Freeform 788"/>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6" name="Freeform 789"/>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7" name="Freeform 790"/>
            <p:cNvSpPr>
              <a:spLocks/>
            </p:cNvSpPr>
            <p:nvPr/>
          </p:nvSpPr>
          <p:spPr bwMode="auto">
            <a:xfrm>
              <a:off x="2828" y="2027"/>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8" name="Freeform 791"/>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9" name="Freeform 792"/>
            <p:cNvSpPr>
              <a:spLocks/>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0" name="Freeform 793"/>
            <p:cNvSpPr>
              <a:spLocks/>
            </p:cNvSpPr>
            <p:nvPr/>
          </p:nvSpPr>
          <p:spPr bwMode="auto">
            <a:xfrm>
              <a:off x="2836" y="2019"/>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1" name="Rectangle 794"/>
            <p:cNvSpPr>
              <a:spLocks noChangeArrowheads="1"/>
            </p:cNvSpPr>
            <p:nvPr/>
          </p:nvSpPr>
          <p:spPr bwMode="auto">
            <a:xfrm>
              <a:off x="2844"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22" name="Freeform 795"/>
            <p:cNvSpPr>
              <a:spLocks/>
            </p:cNvSpPr>
            <p:nvPr/>
          </p:nvSpPr>
          <p:spPr bwMode="auto">
            <a:xfrm>
              <a:off x="2828" y="2019"/>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3" name="Freeform 79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4" name="Rectangle 797"/>
            <p:cNvSpPr>
              <a:spLocks noChangeArrowheads="1"/>
            </p:cNvSpPr>
            <p:nvPr/>
          </p:nvSpPr>
          <p:spPr bwMode="auto">
            <a:xfrm>
              <a:off x="2836"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25" name="Freeform 798"/>
            <p:cNvSpPr>
              <a:spLocks noEditPoints="1"/>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6" name="Freeform 799"/>
            <p:cNvSpPr>
              <a:spLocks/>
            </p:cNvSpPr>
            <p:nvPr/>
          </p:nvSpPr>
          <p:spPr bwMode="auto">
            <a:xfrm>
              <a:off x="2836"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7" name="Freeform 800"/>
            <p:cNvSpPr>
              <a:spLocks/>
            </p:cNvSpPr>
            <p:nvPr/>
          </p:nvSpPr>
          <p:spPr bwMode="auto">
            <a:xfrm>
              <a:off x="2836" y="203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8" name="Freeform 801"/>
            <p:cNvSpPr>
              <a:spLocks/>
            </p:cNvSpPr>
            <p:nvPr/>
          </p:nvSpPr>
          <p:spPr bwMode="auto">
            <a:xfrm>
              <a:off x="2836"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29" name="Rectangle 802"/>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30" name="Rectangle 803"/>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31" name="Freeform 804"/>
            <p:cNvSpPr>
              <a:spLocks/>
            </p:cNvSpPr>
            <p:nvPr/>
          </p:nvSpPr>
          <p:spPr bwMode="auto">
            <a:xfrm>
              <a:off x="2820" y="2035"/>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2" name="Freeform 805"/>
            <p:cNvSpPr>
              <a:spLocks/>
            </p:cNvSpPr>
            <p:nvPr/>
          </p:nvSpPr>
          <p:spPr bwMode="auto">
            <a:xfrm>
              <a:off x="2820"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3" name="Freeform 806"/>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4" name="Freeform 807"/>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0" name="Group 1009"/>
          <p:cNvGrpSpPr>
            <a:grpSpLocks/>
          </p:cNvGrpSpPr>
          <p:nvPr/>
        </p:nvGrpSpPr>
        <p:grpSpPr bwMode="auto">
          <a:xfrm>
            <a:off x="4476750" y="2149475"/>
            <a:ext cx="395288" cy="1538288"/>
            <a:chOff x="2820" y="1244"/>
            <a:chExt cx="249" cy="969"/>
          </a:xfrm>
        </p:grpSpPr>
        <p:sp>
          <p:nvSpPr>
            <p:cNvPr id="2235" name="Freeform 809"/>
            <p:cNvSpPr>
              <a:spLocks/>
            </p:cNvSpPr>
            <p:nvPr/>
          </p:nvSpPr>
          <p:spPr bwMode="auto">
            <a:xfrm>
              <a:off x="2828" y="2035"/>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6" name="Freeform 810"/>
            <p:cNvSpPr>
              <a:spLocks/>
            </p:cNvSpPr>
            <p:nvPr/>
          </p:nvSpPr>
          <p:spPr bwMode="auto">
            <a:xfrm>
              <a:off x="2844" y="2035"/>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7" name="Freeform 811"/>
            <p:cNvSpPr>
              <a:spLocks/>
            </p:cNvSpPr>
            <p:nvPr/>
          </p:nvSpPr>
          <p:spPr bwMode="auto">
            <a:xfrm>
              <a:off x="2836" y="202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8" name="Rectangle 812"/>
            <p:cNvSpPr>
              <a:spLocks noChangeArrowheads="1"/>
            </p:cNvSpPr>
            <p:nvPr/>
          </p:nvSpPr>
          <p:spPr bwMode="auto">
            <a:xfrm>
              <a:off x="2844" y="2035"/>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39" name="Freeform 813"/>
            <p:cNvSpPr>
              <a:spLocks/>
            </p:cNvSpPr>
            <p:nvPr/>
          </p:nvSpPr>
          <p:spPr bwMode="auto">
            <a:xfrm>
              <a:off x="2844" y="2035"/>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0" name="Freeform 814"/>
            <p:cNvSpPr>
              <a:spLocks noEditPoints="1"/>
            </p:cNvSpPr>
            <p:nvPr/>
          </p:nvSpPr>
          <p:spPr bwMode="auto">
            <a:xfrm>
              <a:off x="2828" y="2035"/>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1" name="Freeform 815"/>
            <p:cNvSpPr>
              <a:spLocks/>
            </p:cNvSpPr>
            <p:nvPr/>
          </p:nvSpPr>
          <p:spPr bwMode="auto">
            <a:xfrm>
              <a:off x="2820" y="203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2" name="Freeform 816"/>
            <p:cNvSpPr>
              <a:spLocks/>
            </p:cNvSpPr>
            <p:nvPr/>
          </p:nvSpPr>
          <p:spPr bwMode="auto">
            <a:xfrm>
              <a:off x="2820" y="20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3" name="Freeform 817"/>
            <p:cNvSpPr>
              <a:spLocks/>
            </p:cNvSpPr>
            <p:nvPr/>
          </p:nvSpPr>
          <p:spPr bwMode="auto">
            <a:xfrm>
              <a:off x="2836" y="2035"/>
              <a:ext cx="8" cy="8"/>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4" name="Rectangle 818"/>
            <p:cNvSpPr>
              <a:spLocks noChangeArrowheads="1"/>
            </p:cNvSpPr>
            <p:nvPr/>
          </p:nvSpPr>
          <p:spPr bwMode="auto">
            <a:xfrm>
              <a:off x="2844" y="20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45" name="Freeform 819"/>
            <p:cNvSpPr>
              <a:spLocks/>
            </p:cNvSpPr>
            <p:nvPr/>
          </p:nvSpPr>
          <p:spPr bwMode="auto">
            <a:xfrm>
              <a:off x="2844" y="204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6" name="Rectangle 820"/>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47" name="Rectangle 821"/>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48" name="Freeform 822"/>
            <p:cNvSpPr>
              <a:spLocks/>
            </p:cNvSpPr>
            <p:nvPr/>
          </p:nvSpPr>
          <p:spPr bwMode="auto">
            <a:xfrm>
              <a:off x="2836" y="2051"/>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9" name="Freeform 82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0" name="Freeform 82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1" name="Freeform 825"/>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2" name="Freeform 826"/>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3" name="Rectangle 827"/>
            <p:cNvSpPr>
              <a:spLocks noChangeArrowheads="1"/>
            </p:cNvSpPr>
            <p:nvPr/>
          </p:nvSpPr>
          <p:spPr bwMode="auto">
            <a:xfrm>
              <a:off x="2844" y="205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54" name="Freeform 828"/>
            <p:cNvSpPr>
              <a:spLocks/>
            </p:cNvSpPr>
            <p:nvPr/>
          </p:nvSpPr>
          <p:spPr bwMode="auto">
            <a:xfrm>
              <a:off x="2844" y="2051"/>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5" name="Freeform 829"/>
            <p:cNvSpPr>
              <a:spLocks noEditPoints="1"/>
            </p:cNvSpPr>
            <p:nvPr/>
          </p:nvSpPr>
          <p:spPr bwMode="auto">
            <a:xfrm>
              <a:off x="2844" y="2051"/>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6" name="Freeform 830"/>
            <p:cNvSpPr>
              <a:spLocks/>
            </p:cNvSpPr>
            <p:nvPr/>
          </p:nvSpPr>
          <p:spPr bwMode="auto">
            <a:xfrm>
              <a:off x="2844" y="205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7" name="Freeform 831"/>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8" name="Rectangle 832"/>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59" name="Freeform 83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0" name="Freeform 83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1" name="Freeform 835"/>
            <p:cNvSpPr>
              <a:spLocks/>
            </p:cNvSpPr>
            <p:nvPr/>
          </p:nvSpPr>
          <p:spPr bwMode="auto">
            <a:xfrm>
              <a:off x="2852"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2" name="Rectangle 836"/>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63" name="Freeform 837"/>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4" name="Freeform 838"/>
            <p:cNvSpPr>
              <a:spLocks/>
            </p:cNvSpPr>
            <p:nvPr/>
          </p:nvSpPr>
          <p:spPr bwMode="auto">
            <a:xfrm>
              <a:off x="2852" y="2051"/>
              <a:ext cx="1" cy="8"/>
            </a:xfrm>
            <a:custGeom>
              <a:avLst/>
              <a:gdLst/>
              <a:ahLst/>
              <a:cxnLst>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5" name="Freeform 839"/>
            <p:cNvSpPr>
              <a:spLocks/>
            </p:cNvSpPr>
            <p:nvPr/>
          </p:nvSpPr>
          <p:spPr bwMode="auto">
            <a:xfrm>
              <a:off x="2852" y="205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6" name="Freeform 840"/>
            <p:cNvSpPr>
              <a:spLocks/>
            </p:cNvSpPr>
            <p:nvPr/>
          </p:nvSpPr>
          <p:spPr bwMode="auto">
            <a:xfrm>
              <a:off x="2852" y="2059"/>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7" name="Freeform 841"/>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8" name="Freeform 842"/>
            <p:cNvSpPr>
              <a:spLocks/>
            </p:cNvSpPr>
            <p:nvPr/>
          </p:nvSpPr>
          <p:spPr bwMode="auto">
            <a:xfrm>
              <a:off x="2852" y="2059"/>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9" name="Freeform 843"/>
            <p:cNvSpPr>
              <a:spLocks/>
            </p:cNvSpPr>
            <p:nvPr/>
          </p:nvSpPr>
          <p:spPr bwMode="auto">
            <a:xfrm>
              <a:off x="2852" y="2059"/>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8"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0" name="Freeform 844"/>
            <p:cNvSpPr>
              <a:spLocks/>
            </p:cNvSpPr>
            <p:nvPr/>
          </p:nvSpPr>
          <p:spPr bwMode="auto">
            <a:xfrm>
              <a:off x="2852"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1" name="Freeform 845"/>
            <p:cNvSpPr>
              <a:spLocks/>
            </p:cNvSpPr>
            <p:nvPr/>
          </p:nvSpPr>
          <p:spPr bwMode="auto">
            <a:xfrm>
              <a:off x="2852" y="205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8"/>
                  </a:lnTo>
                  <a:lnTo>
                    <a:pt x="0"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2" name="Freeform 846"/>
            <p:cNvSpPr>
              <a:spLocks/>
            </p:cNvSpPr>
            <p:nvPr/>
          </p:nvSpPr>
          <p:spPr bwMode="auto">
            <a:xfrm>
              <a:off x="2860"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3" name="Freeform 847"/>
            <p:cNvSpPr>
              <a:spLocks/>
            </p:cNvSpPr>
            <p:nvPr/>
          </p:nvSpPr>
          <p:spPr bwMode="auto">
            <a:xfrm>
              <a:off x="2860" y="206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4" name="Freeform 848"/>
            <p:cNvSpPr>
              <a:spLocks/>
            </p:cNvSpPr>
            <p:nvPr/>
          </p:nvSpPr>
          <p:spPr bwMode="auto">
            <a:xfrm>
              <a:off x="2860" y="2075"/>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5" name="Freeform 849"/>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6" name="Freeform 850"/>
            <p:cNvSpPr>
              <a:spLocks noEditPoints="1"/>
            </p:cNvSpPr>
            <p:nvPr/>
          </p:nvSpPr>
          <p:spPr bwMode="auto">
            <a:xfrm>
              <a:off x="2860" y="2083"/>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7" name="Freeform 851"/>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8" name="Freeform 852"/>
            <p:cNvSpPr>
              <a:spLocks noEditPoints="1"/>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9" name="Freeform 853"/>
            <p:cNvSpPr>
              <a:spLocks/>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0" name="Freeform 854"/>
            <p:cNvSpPr>
              <a:spLocks/>
            </p:cNvSpPr>
            <p:nvPr/>
          </p:nvSpPr>
          <p:spPr bwMode="auto">
            <a:xfrm>
              <a:off x="2860" y="2099"/>
              <a:ext cx="1" cy="9"/>
            </a:xfrm>
            <a:custGeom>
              <a:avLst/>
              <a:gdLst/>
              <a:ahLst/>
              <a:cxnLst>
                <a:cxn ang="0">
                  <a:pos x="0" y="9"/>
                </a:cxn>
                <a:cxn ang="0">
                  <a:pos x="0" y="9"/>
                </a:cxn>
                <a:cxn ang="0">
                  <a:pos x="0" y="0"/>
                </a:cxn>
                <a:cxn ang="0">
                  <a:pos x="0" y="0"/>
                </a:cxn>
                <a:cxn ang="0">
                  <a:pos x="0" y="0"/>
                </a:cxn>
                <a:cxn ang="0">
                  <a:pos x="0" y="9"/>
                </a:cxn>
                <a:cxn ang="0">
                  <a:pos x="0" y="9"/>
                </a:cxn>
                <a:cxn ang="0">
                  <a:pos x="0" y="0"/>
                </a:cxn>
                <a:cxn ang="0">
                  <a:pos x="0" y="0"/>
                </a:cxn>
                <a:cxn ang="0">
                  <a:pos x="0" y="9"/>
                </a:cxn>
              </a:cxnLst>
              <a:rect l="0" t="0" r="r" b="b"/>
              <a:pathLst>
                <a:path h="9">
                  <a:moveTo>
                    <a:pt x="0" y="9"/>
                  </a:moveTo>
                  <a:lnTo>
                    <a:pt x="0" y="9"/>
                  </a:lnTo>
                  <a:lnTo>
                    <a:pt x="0" y="0"/>
                  </a:lnTo>
                  <a:lnTo>
                    <a:pt x="0" y="0"/>
                  </a:lnTo>
                  <a:lnTo>
                    <a:pt x="0" y="0"/>
                  </a:lnTo>
                  <a:lnTo>
                    <a:pt x="0" y="9"/>
                  </a:lnTo>
                  <a:lnTo>
                    <a:pt x="0" y="9"/>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1" name="Freeform 855"/>
            <p:cNvSpPr>
              <a:spLocks/>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2" name="Freeform 856"/>
            <p:cNvSpPr>
              <a:spLocks/>
            </p:cNvSpPr>
            <p:nvPr/>
          </p:nvSpPr>
          <p:spPr bwMode="auto">
            <a:xfrm>
              <a:off x="2860" y="2067"/>
              <a:ext cx="8" cy="41"/>
            </a:xfrm>
            <a:custGeom>
              <a:avLst/>
              <a:gdLst/>
              <a:ahLst/>
              <a:cxnLst>
                <a:cxn ang="0">
                  <a:pos x="0" y="0"/>
                </a:cxn>
                <a:cxn ang="0">
                  <a:pos x="0" y="0"/>
                </a:cxn>
                <a:cxn ang="0">
                  <a:pos x="0" y="0"/>
                </a:cxn>
                <a:cxn ang="0">
                  <a:pos x="0" y="0"/>
                </a:cxn>
                <a:cxn ang="0">
                  <a:pos x="8" y="8"/>
                </a:cxn>
                <a:cxn ang="0">
                  <a:pos x="8" y="8"/>
                </a:cxn>
                <a:cxn ang="0">
                  <a:pos x="8" y="8"/>
                </a:cxn>
                <a:cxn ang="0">
                  <a:pos x="8" y="8"/>
                </a:cxn>
                <a:cxn ang="0">
                  <a:pos x="8" y="8"/>
                </a:cxn>
                <a:cxn ang="0">
                  <a:pos x="0" y="16"/>
                </a:cxn>
                <a:cxn ang="0">
                  <a:pos x="0" y="16"/>
                </a:cxn>
                <a:cxn ang="0">
                  <a:pos x="0" y="16"/>
                </a:cxn>
                <a:cxn ang="0">
                  <a:pos x="8" y="16"/>
                </a:cxn>
                <a:cxn ang="0">
                  <a:pos x="8" y="16"/>
                </a:cxn>
                <a:cxn ang="0">
                  <a:pos x="8" y="16"/>
                </a:cxn>
                <a:cxn ang="0">
                  <a:pos x="8" y="16"/>
                </a:cxn>
                <a:cxn ang="0">
                  <a:pos x="8" y="24"/>
                </a:cxn>
                <a:cxn ang="0">
                  <a:pos x="8" y="24"/>
                </a:cxn>
                <a:cxn ang="0">
                  <a:pos x="8" y="16"/>
                </a:cxn>
                <a:cxn ang="0">
                  <a:pos x="8" y="24"/>
                </a:cxn>
                <a:cxn ang="0">
                  <a:pos x="8" y="24"/>
                </a:cxn>
                <a:cxn ang="0">
                  <a:pos x="8" y="24"/>
                </a:cxn>
                <a:cxn ang="0">
                  <a:pos x="8" y="24"/>
                </a:cxn>
                <a:cxn ang="0">
                  <a:pos x="0" y="32"/>
                </a:cxn>
                <a:cxn ang="0">
                  <a:pos x="0" y="32"/>
                </a:cxn>
                <a:cxn ang="0">
                  <a:pos x="0" y="32"/>
                </a:cxn>
                <a:cxn ang="0">
                  <a:pos x="0" y="32"/>
                </a:cxn>
                <a:cxn ang="0">
                  <a:pos x="0" y="32"/>
                </a:cxn>
                <a:cxn ang="0">
                  <a:pos x="0" y="32"/>
                </a:cxn>
                <a:cxn ang="0">
                  <a:pos x="0" y="41"/>
                </a:cxn>
                <a:cxn ang="0">
                  <a:pos x="0" y="41"/>
                </a:cxn>
                <a:cxn ang="0">
                  <a:pos x="0" y="41"/>
                </a:cxn>
                <a:cxn ang="0">
                  <a:pos x="0" y="41"/>
                </a:cxn>
                <a:cxn ang="0">
                  <a:pos x="0" y="32"/>
                </a:cxn>
                <a:cxn ang="0">
                  <a:pos x="0" y="32"/>
                </a:cxn>
                <a:cxn ang="0">
                  <a:pos x="0" y="32"/>
                </a:cxn>
                <a:cxn ang="0">
                  <a:pos x="0" y="32"/>
                </a:cxn>
                <a:cxn ang="0">
                  <a:pos x="0" y="32"/>
                </a:cxn>
                <a:cxn ang="0">
                  <a:pos x="0" y="24"/>
                </a:cxn>
                <a:cxn ang="0">
                  <a:pos x="0"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8"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2"/>
                  </a:lnTo>
                  <a:lnTo>
                    <a:pt x="0" y="41"/>
                  </a:lnTo>
                  <a:lnTo>
                    <a:pt x="0" y="41"/>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24"/>
                  </a:lnTo>
                  <a:lnTo>
                    <a:pt x="8" y="24"/>
                  </a:lnTo>
                  <a:lnTo>
                    <a:pt x="8" y="24"/>
                  </a:lnTo>
                  <a:lnTo>
                    <a:pt x="8" y="16"/>
                  </a:lnTo>
                  <a:lnTo>
                    <a:pt x="8" y="16"/>
                  </a:lnTo>
                  <a:lnTo>
                    <a:pt x="8" y="24"/>
                  </a:lnTo>
                  <a:lnTo>
                    <a:pt x="8" y="24"/>
                  </a:lnTo>
                  <a:lnTo>
                    <a:pt x="8" y="24"/>
                  </a:lnTo>
                  <a:lnTo>
                    <a:pt x="8" y="24"/>
                  </a:lnTo>
                  <a:lnTo>
                    <a:pt x="8" y="16"/>
                  </a:lnTo>
                  <a:lnTo>
                    <a:pt x="8" y="16"/>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16"/>
                  </a:lnTo>
                  <a:lnTo>
                    <a:pt x="0" y="16"/>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3" name="Freeform 857"/>
            <p:cNvSpPr>
              <a:spLocks noEditPoints="1"/>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4" name="Freeform 858"/>
            <p:cNvSpPr>
              <a:spLocks/>
            </p:cNvSpPr>
            <p:nvPr/>
          </p:nvSpPr>
          <p:spPr bwMode="auto">
            <a:xfrm>
              <a:off x="2844"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5" name="Freeform 859"/>
            <p:cNvSpPr>
              <a:spLocks/>
            </p:cNvSpPr>
            <p:nvPr/>
          </p:nvSpPr>
          <p:spPr bwMode="auto">
            <a:xfrm>
              <a:off x="2844" y="2116"/>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6" name="Freeform 860"/>
            <p:cNvSpPr>
              <a:spLocks noEditPoints="1"/>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7" name="Rectangle 861"/>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88" name="Rectangle 862"/>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89" name="Freeform 863"/>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0" name="Freeform 864"/>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1" name="Freeform 865"/>
            <p:cNvSpPr>
              <a:spLocks/>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2" name="Freeform 866"/>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3" name="Freeform 867"/>
            <p:cNvSpPr>
              <a:spLocks/>
            </p:cNvSpPr>
            <p:nvPr/>
          </p:nvSpPr>
          <p:spPr bwMode="auto">
            <a:xfrm>
              <a:off x="2860" y="2116"/>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4" name="Freeform 868"/>
            <p:cNvSpPr>
              <a:spLocks/>
            </p:cNvSpPr>
            <p:nvPr/>
          </p:nvSpPr>
          <p:spPr bwMode="auto">
            <a:xfrm>
              <a:off x="2860" y="2108"/>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5" name="Freeform 869"/>
            <p:cNvSpPr>
              <a:spLocks/>
            </p:cNvSpPr>
            <p:nvPr/>
          </p:nvSpPr>
          <p:spPr bwMode="auto">
            <a:xfrm>
              <a:off x="2860" y="211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6" name="Freeform 870"/>
            <p:cNvSpPr>
              <a:spLocks noEditPoints="1"/>
            </p:cNvSpPr>
            <p:nvPr/>
          </p:nvSpPr>
          <p:spPr bwMode="auto">
            <a:xfrm>
              <a:off x="2860" y="2124"/>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7" name="Freeform 871"/>
            <p:cNvSpPr>
              <a:spLocks/>
            </p:cNvSpPr>
            <p:nvPr/>
          </p:nvSpPr>
          <p:spPr bwMode="auto">
            <a:xfrm>
              <a:off x="2860" y="2116"/>
              <a:ext cx="1" cy="24"/>
            </a:xfrm>
            <a:custGeom>
              <a:avLst/>
              <a:gdLst/>
              <a:ahLst/>
              <a:cxnLst>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Lst>
              <a:rect l="0" t="0" r="r" b="b"/>
              <a:pathLst>
                <a:path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8" name="Freeform 872"/>
            <p:cNvSpPr>
              <a:spLocks/>
            </p:cNvSpPr>
            <p:nvPr/>
          </p:nvSpPr>
          <p:spPr bwMode="auto">
            <a:xfrm>
              <a:off x="2860" y="2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9" name="Freeform 873"/>
            <p:cNvSpPr>
              <a:spLocks/>
            </p:cNvSpPr>
            <p:nvPr/>
          </p:nvSpPr>
          <p:spPr bwMode="auto">
            <a:xfrm>
              <a:off x="2860" y="214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0" name="Freeform 874"/>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1" name="Freeform 875"/>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2" name="Freeform 876"/>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3" name="Rectangle 877"/>
            <p:cNvSpPr>
              <a:spLocks noChangeArrowheads="1"/>
            </p:cNvSpPr>
            <p:nvPr/>
          </p:nvSpPr>
          <p:spPr bwMode="auto">
            <a:xfrm>
              <a:off x="2860" y="214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04" name="Freeform 878"/>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5" name="Freeform 879"/>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6" name="Freeform 880"/>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7" name="Freeform 881"/>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8" name="Freeform 882"/>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9" name="Freeform 883"/>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0" name="Freeform 884"/>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1" name="Freeform 885"/>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2" name="Freeform 886"/>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3" name="Freeform 887"/>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4" name="Freeform 888"/>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5" name="Freeform 889"/>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6" name="Freeform 890"/>
            <p:cNvSpPr>
              <a:spLocks/>
            </p:cNvSpPr>
            <p:nvPr/>
          </p:nvSpPr>
          <p:spPr bwMode="auto">
            <a:xfrm>
              <a:off x="2860" y="2140"/>
              <a:ext cx="1" cy="16"/>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h="16">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7" name="Freeform 891"/>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8" name="Freeform 89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9" name="Freeform 89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0" name="Rectangle 894"/>
            <p:cNvSpPr>
              <a:spLocks noChangeArrowheads="1"/>
            </p:cNvSpPr>
            <p:nvPr/>
          </p:nvSpPr>
          <p:spPr bwMode="auto">
            <a:xfrm>
              <a:off x="2860" y="215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21" name="Freeform 895"/>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2" name="Freeform 896"/>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3" name="Freeform 897"/>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4" name="Freeform 898"/>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5" name="Freeform 899"/>
            <p:cNvSpPr>
              <a:spLocks noEditPoints="1"/>
            </p:cNvSpPr>
            <p:nvPr/>
          </p:nvSpPr>
          <p:spPr bwMode="auto">
            <a:xfrm>
              <a:off x="2860" y="215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6" name="Freeform 900"/>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7" name="Freeform 901"/>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8" name="Freeform 90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9" name="Freeform 90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0" name="Freeform 904"/>
            <p:cNvSpPr>
              <a:spLocks/>
            </p:cNvSpPr>
            <p:nvPr/>
          </p:nvSpPr>
          <p:spPr bwMode="auto">
            <a:xfrm>
              <a:off x="2860" y="215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1" name="Freeform 905"/>
            <p:cNvSpPr>
              <a:spLocks/>
            </p:cNvSpPr>
            <p:nvPr/>
          </p:nvSpPr>
          <p:spPr bwMode="auto">
            <a:xfrm>
              <a:off x="2860" y="2156"/>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2" name="Freeform 906"/>
            <p:cNvSpPr>
              <a:spLocks/>
            </p:cNvSpPr>
            <p:nvPr/>
          </p:nvSpPr>
          <p:spPr bwMode="auto">
            <a:xfrm>
              <a:off x="2860" y="2156"/>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3" name="Freeform 907"/>
            <p:cNvSpPr>
              <a:spLocks noEditPoints="1"/>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4" name="Freeform 908"/>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5" name="Freeform 909"/>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6" name="Freeform 910"/>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7" name="Freeform 911"/>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8" name="Freeform 912"/>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9" name="Freeform 913"/>
            <p:cNvSpPr>
              <a:spLocks noEditPoints="1"/>
            </p:cNvSpPr>
            <p:nvPr/>
          </p:nvSpPr>
          <p:spPr bwMode="auto">
            <a:xfrm>
              <a:off x="2868" y="216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0" name="Freeform 914"/>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1" name="Freeform 915"/>
            <p:cNvSpPr>
              <a:spLocks noEditPoints="1"/>
            </p:cNvSpPr>
            <p:nvPr/>
          </p:nvSpPr>
          <p:spPr bwMode="auto">
            <a:xfrm>
              <a:off x="2868" y="216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2" name="Freeform 91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3" name="Freeform 917"/>
            <p:cNvSpPr>
              <a:spLocks noEditPoints="1"/>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4" name="Freeform 918"/>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5" name="Freeform 919"/>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6" name="Freeform 920"/>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7" name="Freeform 921"/>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8" name="Freeform 922"/>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9" name="Freeform 923"/>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0" name="Freeform 924"/>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1" name="Freeform 925"/>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2" name="Freeform 92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3" name="Freeform 927"/>
            <p:cNvSpPr>
              <a:spLocks noEditPoints="1"/>
            </p:cNvSpPr>
            <p:nvPr/>
          </p:nvSpPr>
          <p:spPr bwMode="auto">
            <a:xfrm>
              <a:off x="2868" y="2172"/>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4" name="Freeform 928"/>
            <p:cNvSpPr>
              <a:spLocks/>
            </p:cNvSpPr>
            <p:nvPr/>
          </p:nvSpPr>
          <p:spPr bwMode="auto">
            <a:xfrm>
              <a:off x="2868" y="217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5" name="Freeform 929"/>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6" name="Freeform 930"/>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7" name="Freeform 931"/>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8" name="Freeform 932"/>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9" name="Freeform 933"/>
            <p:cNvSpPr>
              <a:spLocks/>
            </p:cNvSpPr>
            <p:nvPr/>
          </p:nvSpPr>
          <p:spPr bwMode="auto">
            <a:xfrm>
              <a:off x="2876" y="217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0" name="Freeform 934"/>
            <p:cNvSpPr>
              <a:spLocks/>
            </p:cNvSpPr>
            <p:nvPr/>
          </p:nvSpPr>
          <p:spPr bwMode="auto">
            <a:xfrm>
              <a:off x="2868" y="2172"/>
              <a:ext cx="8" cy="8"/>
            </a:xfrm>
            <a:custGeom>
              <a:avLst/>
              <a:gdLst/>
              <a:ahLst/>
              <a:cxnLst>
                <a:cxn ang="0">
                  <a:pos x="8" y="8"/>
                </a:cxn>
                <a:cxn ang="0">
                  <a:pos x="0" y="8"/>
                </a:cxn>
                <a:cxn ang="0">
                  <a:pos x="0" y="8"/>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8"/>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1" name="Freeform 935"/>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2" name="Freeform 936"/>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3" name="Freeform 937"/>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4" name="Freeform 938"/>
            <p:cNvSpPr>
              <a:spLocks/>
            </p:cNvSpPr>
            <p:nvPr/>
          </p:nvSpPr>
          <p:spPr bwMode="auto">
            <a:xfrm>
              <a:off x="2868" y="218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5" name="Freeform 939"/>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6" name="Freeform 940"/>
            <p:cNvSpPr>
              <a:spLocks noEditPoints="1"/>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7" name="Freeform 941"/>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8" name="Freeform 942"/>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9" name="Freeform 943"/>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0" name="Freeform 944"/>
            <p:cNvSpPr>
              <a:spLocks/>
            </p:cNvSpPr>
            <p:nvPr/>
          </p:nvSpPr>
          <p:spPr bwMode="auto">
            <a:xfrm>
              <a:off x="2860" y="2156"/>
              <a:ext cx="16" cy="24"/>
            </a:xfrm>
            <a:custGeom>
              <a:avLst/>
              <a:gdLst/>
              <a:ahLst/>
              <a:cxnLst>
                <a:cxn ang="0">
                  <a:pos x="16" y="24"/>
                </a:cxn>
                <a:cxn ang="0">
                  <a:pos x="16" y="24"/>
                </a:cxn>
                <a:cxn ang="0">
                  <a:pos x="16" y="24"/>
                </a:cxn>
                <a:cxn ang="0">
                  <a:pos x="8" y="24"/>
                </a:cxn>
                <a:cxn ang="0">
                  <a:pos x="16" y="24"/>
                </a:cxn>
                <a:cxn ang="0">
                  <a:pos x="16" y="24"/>
                </a:cxn>
                <a:cxn ang="0">
                  <a:pos x="16" y="24"/>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24"/>
                </a:cxn>
                <a:cxn ang="0">
                  <a:pos x="16" y="16"/>
                </a:cxn>
                <a:cxn ang="0">
                  <a:pos x="16" y="24"/>
                </a:cxn>
                <a:cxn ang="0">
                  <a:pos x="16" y="24"/>
                </a:cxn>
                <a:cxn ang="0">
                  <a:pos x="16" y="24"/>
                </a:cxn>
                <a:cxn ang="0">
                  <a:pos x="16" y="24"/>
                </a:cxn>
                <a:cxn ang="0">
                  <a:pos x="16" y="24"/>
                </a:cxn>
                <a:cxn ang="0">
                  <a:pos x="16" y="24"/>
                </a:cxn>
              </a:cxnLst>
              <a:rect l="0" t="0" r="r" b="b"/>
              <a:pathLst>
                <a:path w="16" h="24">
                  <a:moveTo>
                    <a:pt x="16" y="24"/>
                  </a:move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16"/>
                  </a:lnTo>
                  <a:lnTo>
                    <a:pt x="8" y="16"/>
                  </a:lnTo>
                  <a:lnTo>
                    <a:pt x="8" y="8"/>
                  </a:lnTo>
                  <a:lnTo>
                    <a:pt x="8" y="8"/>
                  </a:lnTo>
                  <a:lnTo>
                    <a:pt x="8" y="8"/>
                  </a:lnTo>
                  <a:lnTo>
                    <a:pt x="8" y="8"/>
                  </a:lnTo>
                  <a:lnTo>
                    <a:pt x="8" y="16"/>
                  </a:lnTo>
                  <a:lnTo>
                    <a:pt x="8" y="16"/>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16"/>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1" name="Freeform 945"/>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2" name="Freeform 946"/>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3" name="Freeform 947"/>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4" name="Freeform 948"/>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5" name="Freeform 949"/>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6" name="Freeform 950"/>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7" name="Freeform 951"/>
            <p:cNvSpPr>
              <a:spLocks/>
            </p:cNvSpPr>
            <p:nvPr/>
          </p:nvSpPr>
          <p:spPr bwMode="auto">
            <a:xfrm>
              <a:off x="2868" y="218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8" name="Freeform 952"/>
            <p:cNvSpPr>
              <a:spLocks/>
            </p:cNvSpPr>
            <p:nvPr/>
          </p:nvSpPr>
          <p:spPr bwMode="auto">
            <a:xfrm>
              <a:off x="2868" y="2188"/>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9" name="Freeform 953"/>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0" name="Freeform 954"/>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1" name="Freeform 955"/>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2" name="Freeform 956"/>
            <p:cNvSpPr>
              <a:spLocks/>
            </p:cNvSpPr>
            <p:nvPr/>
          </p:nvSpPr>
          <p:spPr bwMode="auto">
            <a:xfrm>
              <a:off x="2876" y="2188"/>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3" name="Freeform 957"/>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4" name="Freeform 958"/>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5" name="Freeform 959"/>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6" name="Freeform 960"/>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7" name="Freeform 961"/>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8" name="Freeform 962"/>
            <p:cNvSpPr>
              <a:spLocks noEditPoints="1"/>
            </p:cNvSpPr>
            <p:nvPr/>
          </p:nvSpPr>
          <p:spPr bwMode="auto">
            <a:xfrm>
              <a:off x="2876" y="2196"/>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89" name="Freeform 963"/>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0" name="Freeform 964"/>
            <p:cNvSpPr>
              <a:spLocks/>
            </p:cNvSpPr>
            <p:nvPr/>
          </p:nvSpPr>
          <p:spPr bwMode="auto">
            <a:xfrm>
              <a:off x="2884"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1" name="Freeform 965"/>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2" name="Freeform 966"/>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3" name="Freeform 967"/>
            <p:cNvSpPr>
              <a:spLocks noEditPoints="1"/>
            </p:cNvSpPr>
            <p:nvPr/>
          </p:nvSpPr>
          <p:spPr bwMode="auto">
            <a:xfrm>
              <a:off x="2884" y="219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4" name="Freeform 968"/>
            <p:cNvSpPr>
              <a:spLocks/>
            </p:cNvSpPr>
            <p:nvPr/>
          </p:nvSpPr>
          <p:spPr bwMode="auto">
            <a:xfrm>
              <a:off x="2900" y="2196"/>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5" name="Freeform 969"/>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6" name="Freeform 970"/>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7" name="Freeform 971"/>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8" name="Freeform 972"/>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9" name="Freeform 973"/>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0" name="Rectangle 974"/>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01" name="Rectangle 975"/>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02" name="Freeform 976"/>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3" name="Freeform 977"/>
            <p:cNvSpPr>
              <a:spLocks/>
            </p:cNvSpPr>
            <p:nvPr/>
          </p:nvSpPr>
          <p:spPr bwMode="auto">
            <a:xfrm>
              <a:off x="2884" y="220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4" name="Freeform 978"/>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5" name="Freeform 979"/>
            <p:cNvSpPr>
              <a:spLocks/>
            </p:cNvSpPr>
            <p:nvPr/>
          </p:nvSpPr>
          <p:spPr bwMode="auto">
            <a:xfrm>
              <a:off x="2876" y="2180"/>
              <a:ext cx="16" cy="24"/>
            </a:xfrm>
            <a:custGeom>
              <a:avLst/>
              <a:gdLst/>
              <a:ahLst/>
              <a:cxnLst>
                <a:cxn ang="0">
                  <a:pos x="8" y="24"/>
                </a:cxn>
                <a:cxn ang="0">
                  <a:pos x="16"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Lst>
              <a:rect l="0" t="0" r="r" b="b"/>
              <a:pathLst>
                <a:path w="16" h="24">
                  <a:moveTo>
                    <a:pt x="8" y="24"/>
                  </a:moveTo>
                  <a:lnTo>
                    <a:pt x="8" y="24"/>
                  </a:lnTo>
                  <a:lnTo>
                    <a:pt x="8" y="24"/>
                  </a:lnTo>
                  <a:lnTo>
                    <a:pt x="16" y="24"/>
                  </a:lnTo>
                  <a:lnTo>
                    <a:pt x="8" y="24"/>
                  </a:lnTo>
                  <a:lnTo>
                    <a:pt x="8" y="24"/>
                  </a:lnTo>
                  <a:lnTo>
                    <a:pt x="16" y="24"/>
                  </a:lnTo>
                  <a:lnTo>
                    <a:pt x="8" y="24"/>
                  </a:lnTo>
                  <a:lnTo>
                    <a:pt x="8" y="24"/>
                  </a:lnTo>
                  <a:lnTo>
                    <a:pt x="8"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8" y="24"/>
                  </a:lnTo>
                  <a:lnTo>
                    <a:pt x="8" y="24"/>
                  </a:lnTo>
                  <a:lnTo>
                    <a:pt x="16" y="24"/>
                  </a:lnTo>
                  <a:lnTo>
                    <a:pt x="16" y="24"/>
                  </a:lnTo>
                  <a:lnTo>
                    <a:pt x="16" y="24"/>
                  </a:lnTo>
                  <a:lnTo>
                    <a:pt x="16" y="24"/>
                  </a:lnTo>
                  <a:lnTo>
                    <a:pt x="8" y="24"/>
                  </a:lnTo>
                  <a:lnTo>
                    <a:pt x="16" y="24"/>
                  </a:lnTo>
                  <a:lnTo>
                    <a:pt x="16"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6" name="Freeform 980"/>
            <p:cNvSpPr>
              <a:spLocks/>
            </p:cNvSpPr>
            <p:nvPr/>
          </p:nvSpPr>
          <p:spPr bwMode="auto">
            <a:xfrm>
              <a:off x="2892" y="2196"/>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7" name="Freeform 981"/>
            <p:cNvSpPr>
              <a:spLocks noEditPoints="1"/>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8" name="Freeform 982"/>
            <p:cNvSpPr>
              <a:spLocks/>
            </p:cNvSpPr>
            <p:nvPr/>
          </p:nvSpPr>
          <p:spPr bwMode="auto">
            <a:xfrm>
              <a:off x="2892" y="2196"/>
              <a:ext cx="8" cy="8"/>
            </a:xfrm>
            <a:custGeom>
              <a:avLst/>
              <a:gdLst/>
              <a:ahLst/>
              <a:cxnLst>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9" name="Freeform 983"/>
            <p:cNvSpPr>
              <a:spLocks/>
            </p:cNvSpPr>
            <p:nvPr/>
          </p:nvSpPr>
          <p:spPr bwMode="auto">
            <a:xfrm>
              <a:off x="2900" y="2204"/>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0" name="Freeform 984"/>
            <p:cNvSpPr>
              <a:spLocks/>
            </p:cNvSpPr>
            <p:nvPr/>
          </p:nvSpPr>
          <p:spPr bwMode="auto">
            <a:xfrm>
              <a:off x="2900" y="22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1" name="Freeform 985"/>
            <p:cNvSpPr>
              <a:spLocks/>
            </p:cNvSpPr>
            <p:nvPr/>
          </p:nvSpPr>
          <p:spPr bwMode="auto">
            <a:xfrm>
              <a:off x="2892" y="2204"/>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2" name="Rectangle 986"/>
            <p:cNvSpPr>
              <a:spLocks noChangeArrowheads="1"/>
            </p:cNvSpPr>
            <p:nvPr/>
          </p:nvSpPr>
          <p:spPr bwMode="auto">
            <a:xfrm>
              <a:off x="2908" y="22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13" name="Freeform 987"/>
            <p:cNvSpPr>
              <a:spLocks/>
            </p:cNvSpPr>
            <p:nvPr/>
          </p:nvSpPr>
          <p:spPr bwMode="auto">
            <a:xfrm>
              <a:off x="2900" y="221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4" name="Rectangle 988"/>
            <p:cNvSpPr>
              <a:spLocks noChangeArrowheads="1"/>
            </p:cNvSpPr>
            <p:nvPr/>
          </p:nvSpPr>
          <p:spPr bwMode="auto">
            <a:xfrm>
              <a:off x="3005"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15" name="Rectangle 989"/>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16" name="Freeform 990"/>
            <p:cNvSpPr>
              <a:spLocks/>
            </p:cNvSpPr>
            <p:nvPr/>
          </p:nvSpPr>
          <p:spPr bwMode="auto">
            <a:xfrm>
              <a:off x="3005" y="1244"/>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7" name="Freeform 991"/>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8" name="Freeform 992"/>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9" name="Rectangle 993"/>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20" name="Freeform 994"/>
            <p:cNvSpPr>
              <a:spLocks/>
            </p:cNvSpPr>
            <p:nvPr/>
          </p:nvSpPr>
          <p:spPr bwMode="auto">
            <a:xfrm>
              <a:off x="3005" y="1244"/>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1" name="Freeform 995"/>
            <p:cNvSpPr>
              <a:spLocks/>
            </p:cNvSpPr>
            <p:nvPr/>
          </p:nvSpPr>
          <p:spPr bwMode="auto">
            <a:xfrm>
              <a:off x="2932"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2" name="Freeform 996"/>
            <p:cNvSpPr>
              <a:spLocks/>
            </p:cNvSpPr>
            <p:nvPr/>
          </p:nvSpPr>
          <p:spPr bwMode="auto">
            <a:xfrm>
              <a:off x="3005"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3" name="Freeform 997"/>
            <p:cNvSpPr>
              <a:spLocks/>
            </p:cNvSpPr>
            <p:nvPr/>
          </p:nvSpPr>
          <p:spPr bwMode="auto">
            <a:xfrm>
              <a:off x="3005" y="1244"/>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4" name="Freeform 998"/>
            <p:cNvSpPr>
              <a:spLocks/>
            </p:cNvSpPr>
            <p:nvPr/>
          </p:nvSpPr>
          <p:spPr bwMode="auto">
            <a:xfrm>
              <a:off x="3005"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5" name="Freeform 999"/>
            <p:cNvSpPr>
              <a:spLocks/>
            </p:cNvSpPr>
            <p:nvPr/>
          </p:nvSpPr>
          <p:spPr bwMode="auto">
            <a:xfrm>
              <a:off x="3005" y="124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6" name="Freeform 1000"/>
            <p:cNvSpPr>
              <a:spLocks/>
            </p:cNvSpPr>
            <p:nvPr/>
          </p:nvSpPr>
          <p:spPr bwMode="auto">
            <a:xfrm>
              <a:off x="2940"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7" name="Freeform 1001"/>
            <p:cNvSpPr>
              <a:spLocks/>
            </p:cNvSpPr>
            <p:nvPr/>
          </p:nvSpPr>
          <p:spPr bwMode="auto">
            <a:xfrm>
              <a:off x="3037" y="1252"/>
              <a:ext cx="16" cy="8"/>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8" name="Freeform 1002"/>
            <p:cNvSpPr>
              <a:spLocks/>
            </p:cNvSpPr>
            <p:nvPr/>
          </p:nvSpPr>
          <p:spPr bwMode="auto">
            <a:xfrm>
              <a:off x="2932" y="1244"/>
              <a:ext cx="25" cy="16"/>
            </a:xfrm>
            <a:custGeom>
              <a:avLst/>
              <a:gdLst/>
              <a:ahLst/>
              <a:cxnLst>
                <a:cxn ang="0">
                  <a:pos x="25" y="8"/>
                </a:cxn>
                <a:cxn ang="0">
                  <a:pos x="25" y="8"/>
                </a:cxn>
                <a:cxn ang="0">
                  <a:pos x="25" y="8"/>
                </a:cxn>
                <a:cxn ang="0">
                  <a:pos x="25" y="8"/>
                </a:cxn>
                <a:cxn ang="0">
                  <a:pos x="25" y="0"/>
                </a:cxn>
                <a:cxn ang="0">
                  <a:pos x="25" y="0"/>
                </a:cxn>
                <a:cxn ang="0">
                  <a:pos x="25" y="8"/>
                </a:cxn>
                <a:cxn ang="0">
                  <a:pos x="17" y="0"/>
                </a:cxn>
                <a:cxn ang="0">
                  <a:pos x="17" y="0"/>
                </a:cxn>
                <a:cxn ang="0">
                  <a:pos x="8" y="0"/>
                </a:cxn>
                <a:cxn ang="0">
                  <a:pos x="8" y="0"/>
                </a:cxn>
                <a:cxn ang="0">
                  <a:pos x="17" y="0"/>
                </a:cxn>
                <a:cxn ang="0">
                  <a:pos x="17" y="0"/>
                </a:cxn>
                <a:cxn ang="0">
                  <a:pos x="8" y="0"/>
                </a:cxn>
                <a:cxn ang="0">
                  <a:pos x="8" y="0"/>
                </a:cxn>
                <a:cxn ang="0">
                  <a:pos x="8" y="0"/>
                </a:cxn>
                <a:cxn ang="0">
                  <a:pos x="8" y="8"/>
                </a:cxn>
                <a:cxn ang="0">
                  <a:pos x="8" y="8"/>
                </a:cxn>
                <a:cxn ang="0">
                  <a:pos x="8" y="0"/>
                </a:cxn>
                <a:cxn ang="0">
                  <a:pos x="8" y="0"/>
                </a:cxn>
                <a:cxn ang="0">
                  <a:pos x="0" y="8"/>
                </a:cxn>
                <a:cxn ang="0">
                  <a:pos x="0" y="8"/>
                </a:cxn>
                <a:cxn ang="0">
                  <a:pos x="0" y="8"/>
                </a:cxn>
                <a:cxn ang="0">
                  <a:pos x="0" y="8"/>
                </a:cxn>
                <a:cxn ang="0">
                  <a:pos x="0" y="8"/>
                </a:cxn>
                <a:cxn ang="0">
                  <a:pos x="8" y="8"/>
                </a:cxn>
                <a:cxn ang="0">
                  <a:pos x="8" y="8"/>
                </a:cxn>
                <a:cxn ang="0">
                  <a:pos x="8" y="16"/>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8" y="0"/>
                </a:cxn>
                <a:cxn ang="0">
                  <a:pos x="8" y="0"/>
                </a:cxn>
                <a:cxn ang="0">
                  <a:pos x="8" y="8"/>
                </a:cxn>
                <a:cxn ang="0">
                  <a:pos x="8" y="0"/>
                </a:cxn>
                <a:cxn ang="0">
                  <a:pos x="8" y="0"/>
                </a:cxn>
                <a:cxn ang="0">
                  <a:pos x="8" y="0"/>
                </a:cxn>
                <a:cxn ang="0">
                  <a:pos x="8" y="0"/>
                </a:cxn>
                <a:cxn ang="0">
                  <a:pos x="8" y="0"/>
                </a:cxn>
                <a:cxn ang="0">
                  <a:pos x="17" y="0"/>
                </a:cxn>
                <a:cxn ang="0">
                  <a:pos x="8" y="0"/>
                </a:cxn>
                <a:cxn ang="0">
                  <a:pos x="8" y="0"/>
                </a:cxn>
                <a:cxn ang="0">
                  <a:pos x="17" y="0"/>
                </a:cxn>
                <a:cxn ang="0">
                  <a:pos x="17" y="0"/>
                </a:cxn>
                <a:cxn ang="0">
                  <a:pos x="25" y="0"/>
                </a:cxn>
                <a:cxn ang="0">
                  <a:pos x="25" y="0"/>
                </a:cxn>
                <a:cxn ang="0">
                  <a:pos x="25" y="0"/>
                </a:cxn>
                <a:cxn ang="0">
                  <a:pos x="25" y="0"/>
                </a:cxn>
                <a:cxn ang="0">
                  <a:pos x="25" y="0"/>
                </a:cxn>
                <a:cxn ang="0">
                  <a:pos x="25" y="8"/>
                </a:cxn>
                <a:cxn ang="0">
                  <a:pos x="25" y="8"/>
                </a:cxn>
              </a:cxnLst>
              <a:rect l="0" t="0" r="r" b="b"/>
              <a:pathLst>
                <a:path w="25" h="16">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8" y="0"/>
                  </a:lnTo>
                  <a:lnTo>
                    <a:pt x="8"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0"/>
                  </a:lnTo>
                  <a:lnTo>
                    <a:pt x="25" y="0"/>
                  </a:lnTo>
                  <a:lnTo>
                    <a:pt x="25" y="0"/>
                  </a:lnTo>
                  <a:lnTo>
                    <a:pt x="25" y="8"/>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29" name="Freeform 1003"/>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0" name="Freeform 1004"/>
            <p:cNvSpPr>
              <a:spLocks/>
            </p:cNvSpPr>
            <p:nvPr/>
          </p:nvSpPr>
          <p:spPr bwMode="auto">
            <a:xfrm>
              <a:off x="3013" y="1252"/>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1" name="Freeform 1005"/>
            <p:cNvSpPr>
              <a:spLocks/>
            </p:cNvSpPr>
            <p:nvPr/>
          </p:nvSpPr>
          <p:spPr bwMode="auto">
            <a:xfrm>
              <a:off x="3053"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2" name="Freeform 1006"/>
            <p:cNvSpPr>
              <a:spLocks/>
            </p:cNvSpPr>
            <p:nvPr/>
          </p:nvSpPr>
          <p:spPr bwMode="auto">
            <a:xfrm>
              <a:off x="3053" y="1252"/>
              <a:ext cx="16" cy="8"/>
            </a:xfrm>
            <a:custGeom>
              <a:avLst/>
              <a:gdLst/>
              <a:ahLst/>
              <a:cxnLst>
                <a:cxn ang="0">
                  <a:pos x="8"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16" y="8"/>
                </a:cxn>
                <a:cxn ang="0">
                  <a:pos x="16" y="8"/>
                </a:cxn>
                <a:cxn ang="0">
                  <a:pos x="16" y="8"/>
                </a:cxn>
                <a:cxn ang="0">
                  <a:pos x="16" y="8"/>
                </a:cxn>
              </a:cxnLst>
              <a:rect l="0" t="0" r="r" b="b"/>
              <a:pathLst>
                <a:path w="16" h="8">
                  <a:moveTo>
                    <a:pt x="16" y="8"/>
                  </a:moveTo>
                  <a:lnTo>
                    <a:pt x="16" y="8"/>
                  </a:lnTo>
                  <a:lnTo>
                    <a:pt x="8" y="8"/>
                  </a:lnTo>
                  <a:lnTo>
                    <a:pt x="8"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3" name="Freeform 1007"/>
            <p:cNvSpPr>
              <a:spLocks/>
            </p:cNvSpPr>
            <p:nvPr/>
          </p:nvSpPr>
          <p:spPr bwMode="auto">
            <a:xfrm>
              <a:off x="2949" y="1244"/>
              <a:ext cx="56"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24" y="16"/>
                </a:cxn>
                <a:cxn ang="0">
                  <a:pos x="24" y="16"/>
                </a:cxn>
                <a:cxn ang="0">
                  <a:pos x="24" y="16"/>
                </a:cxn>
                <a:cxn ang="0">
                  <a:pos x="32" y="16"/>
                </a:cxn>
                <a:cxn ang="0">
                  <a:pos x="32" y="16"/>
                </a:cxn>
                <a:cxn ang="0">
                  <a:pos x="32" y="8"/>
                </a:cxn>
                <a:cxn ang="0">
                  <a:pos x="32" y="8"/>
                </a:cxn>
                <a:cxn ang="0">
                  <a:pos x="40" y="8"/>
                </a:cxn>
                <a:cxn ang="0">
                  <a:pos x="40" y="8"/>
                </a:cxn>
                <a:cxn ang="0">
                  <a:pos x="40" y="8"/>
                </a:cxn>
                <a:cxn ang="0">
                  <a:pos x="48" y="8"/>
                </a:cxn>
                <a:cxn ang="0">
                  <a:pos x="48" y="8"/>
                </a:cxn>
                <a:cxn ang="0">
                  <a:pos x="48" y="8"/>
                </a:cxn>
                <a:cxn ang="0">
                  <a:pos x="48" y="8"/>
                </a:cxn>
                <a:cxn ang="0">
                  <a:pos x="48" y="8"/>
                </a:cxn>
                <a:cxn ang="0">
                  <a:pos x="48" y="8"/>
                </a:cxn>
                <a:cxn ang="0">
                  <a:pos x="56" y="8"/>
                </a:cxn>
                <a:cxn ang="0">
                  <a:pos x="48" y="8"/>
                </a:cxn>
                <a:cxn ang="0">
                  <a:pos x="48" y="8"/>
                </a:cxn>
                <a:cxn ang="0">
                  <a:pos x="48" y="8"/>
                </a:cxn>
                <a:cxn ang="0">
                  <a:pos x="48" y="8"/>
                </a:cxn>
                <a:cxn ang="0">
                  <a:pos x="48" y="8"/>
                </a:cxn>
                <a:cxn ang="0">
                  <a:pos x="40" y="8"/>
                </a:cxn>
                <a:cxn ang="0">
                  <a:pos x="40" y="8"/>
                </a:cxn>
                <a:cxn ang="0">
                  <a:pos x="40" y="8"/>
                </a:cxn>
                <a:cxn ang="0">
                  <a:pos x="32" y="16"/>
                </a:cxn>
                <a:cxn ang="0">
                  <a:pos x="32" y="16"/>
                </a:cxn>
                <a:cxn ang="0">
                  <a:pos x="32" y="16"/>
                </a:cxn>
                <a:cxn ang="0">
                  <a:pos x="32" y="16"/>
                </a:cxn>
                <a:cxn ang="0">
                  <a:pos x="24" y="16"/>
                </a:cxn>
                <a:cxn ang="0">
                  <a:pos x="24" y="16"/>
                </a:cxn>
                <a:cxn ang="0">
                  <a:pos x="24"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0" y="8"/>
                </a:cxn>
                <a:cxn ang="0">
                  <a:pos x="8" y="0"/>
                </a:cxn>
                <a:cxn ang="0">
                  <a:pos x="8" y="8"/>
                </a:cxn>
                <a:cxn ang="0">
                  <a:pos x="8" y="8"/>
                </a:cxn>
                <a:cxn ang="0">
                  <a:pos x="8" y="8"/>
                </a:cxn>
                <a:cxn ang="0">
                  <a:pos x="8" y="8"/>
                </a:cxn>
              </a:cxnLst>
              <a:rect l="0" t="0" r="r" b="b"/>
              <a:pathLst>
                <a:path w="56"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8"/>
                  </a:lnTo>
                  <a:lnTo>
                    <a:pt x="8" y="16"/>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24" y="16"/>
                  </a:lnTo>
                  <a:lnTo>
                    <a:pt x="24" y="16"/>
                  </a:lnTo>
                  <a:lnTo>
                    <a:pt x="32" y="16"/>
                  </a:lnTo>
                  <a:lnTo>
                    <a:pt x="32" y="16"/>
                  </a:lnTo>
                  <a:lnTo>
                    <a:pt x="32" y="16"/>
                  </a:lnTo>
                  <a:lnTo>
                    <a:pt x="32" y="16"/>
                  </a:lnTo>
                  <a:lnTo>
                    <a:pt x="32"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56" y="8"/>
                  </a:lnTo>
                  <a:lnTo>
                    <a:pt x="56" y="8"/>
                  </a:lnTo>
                  <a:lnTo>
                    <a:pt x="56" y="8"/>
                  </a:lnTo>
                  <a:lnTo>
                    <a:pt x="56" y="8"/>
                  </a:lnTo>
                  <a:lnTo>
                    <a:pt x="56" y="8"/>
                  </a:lnTo>
                  <a:lnTo>
                    <a:pt x="56" y="8"/>
                  </a:lnTo>
                  <a:lnTo>
                    <a:pt x="56" y="8"/>
                  </a:lnTo>
                  <a:lnTo>
                    <a:pt x="56"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0" y="8"/>
                  </a:lnTo>
                  <a:lnTo>
                    <a:pt x="40" y="8"/>
                  </a:lnTo>
                  <a:lnTo>
                    <a:pt x="48"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40" y="8"/>
                  </a:lnTo>
                  <a:lnTo>
                    <a:pt x="40" y="8"/>
                  </a:lnTo>
                  <a:lnTo>
                    <a:pt x="40" y="8"/>
                  </a:lnTo>
                  <a:lnTo>
                    <a:pt x="32" y="16"/>
                  </a:lnTo>
                  <a:lnTo>
                    <a:pt x="32" y="16"/>
                  </a:lnTo>
                  <a:lnTo>
                    <a:pt x="32" y="16"/>
                  </a:lnTo>
                  <a:lnTo>
                    <a:pt x="32" y="16"/>
                  </a:lnTo>
                  <a:lnTo>
                    <a:pt x="32" y="16"/>
                  </a:lnTo>
                  <a:lnTo>
                    <a:pt x="32" y="16"/>
                  </a:lnTo>
                  <a:lnTo>
                    <a:pt x="32" y="16"/>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4" name="Freeform 1008"/>
            <p:cNvSpPr>
              <a:spLocks noEditPoints="1"/>
            </p:cNvSpPr>
            <p:nvPr/>
          </p:nvSpPr>
          <p:spPr bwMode="auto">
            <a:xfrm>
              <a:off x="3061" y="12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1" name="Group 1210"/>
          <p:cNvGrpSpPr>
            <a:grpSpLocks/>
          </p:cNvGrpSpPr>
          <p:nvPr/>
        </p:nvGrpSpPr>
        <p:grpSpPr bwMode="auto">
          <a:xfrm>
            <a:off x="4565650" y="2162175"/>
            <a:ext cx="769938" cy="1974850"/>
            <a:chOff x="2876" y="1252"/>
            <a:chExt cx="485" cy="1244"/>
          </a:xfrm>
        </p:grpSpPr>
        <p:sp>
          <p:nvSpPr>
            <p:cNvPr id="2035" name="Freeform 1010"/>
            <p:cNvSpPr>
              <a:spLocks/>
            </p:cNvSpPr>
            <p:nvPr/>
          </p:nvSpPr>
          <p:spPr bwMode="auto">
            <a:xfrm>
              <a:off x="3061"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6" name="Freeform 1011"/>
            <p:cNvSpPr>
              <a:spLocks/>
            </p:cNvSpPr>
            <p:nvPr/>
          </p:nvSpPr>
          <p:spPr bwMode="auto">
            <a:xfrm>
              <a:off x="3069" y="1260"/>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7" name="Freeform 1012"/>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8" name="Freeform 1013"/>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9" name="Freeform 1014"/>
            <p:cNvSpPr>
              <a:spLocks/>
            </p:cNvSpPr>
            <p:nvPr/>
          </p:nvSpPr>
          <p:spPr bwMode="auto">
            <a:xfrm>
              <a:off x="3061" y="1260"/>
              <a:ext cx="8" cy="8"/>
            </a:xfrm>
            <a:custGeom>
              <a:avLst/>
              <a:gdLst/>
              <a:ahLst/>
              <a:cxnLst>
                <a:cxn ang="0">
                  <a:pos x="8" y="8"/>
                </a:cxn>
                <a:cxn ang="0">
                  <a:pos x="8"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0" name="Freeform 1015"/>
            <p:cNvSpPr>
              <a:spLocks/>
            </p:cNvSpPr>
            <p:nvPr/>
          </p:nvSpPr>
          <p:spPr bwMode="auto">
            <a:xfrm>
              <a:off x="3053" y="1252"/>
              <a:ext cx="16" cy="16"/>
            </a:xfrm>
            <a:custGeom>
              <a:avLst/>
              <a:gdLst/>
              <a:ahLst/>
              <a:cxnLst>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1" name="Freeform 101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2" name="Freeform 1017"/>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3" name="Freeform 1018"/>
            <p:cNvSpPr>
              <a:spLocks/>
            </p:cNvSpPr>
            <p:nvPr/>
          </p:nvSpPr>
          <p:spPr bwMode="auto">
            <a:xfrm>
              <a:off x="3061" y="1260"/>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Lst>
              <a:rect l="0" t="0" r="r" b="b"/>
              <a:pathLst>
                <a:path w="8" h="8">
                  <a:moveTo>
                    <a:pt x="0" y="8"/>
                  </a:move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4" name="Freeform 1019"/>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5" name="Freeform 102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6" name="Freeform 1021"/>
            <p:cNvSpPr>
              <a:spLocks/>
            </p:cNvSpPr>
            <p:nvPr/>
          </p:nvSpPr>
          <p:spPr bwMode="auto">
            <a:xfrm>
              <a:off x="306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7" name="Freeform 1022"/>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8" name="Freeform 1023"/>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9" name="Freeform 1024"/>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0" name="Freeform 1025"/>
            <p:cNvSpPr>
              <a:spLocks/>
            </p:cNvSpPr>
            <p:nvPr/>
          </p:nvSpPr>
          <p:spPr bwMode="auto">
            <a:xfrm>
              <a:off x="3142" y="1276"/>
              <a:ext cx="8" cy="1"/>
            </a:xfrm>
            <a:custGeom>
              <a:avLst/>
              <a:gdLst/>
              <a:ahLst/>
              <a:cxnLst>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1" name="Freeform 1026"/>
            <p:cNvSpPr>
              <a:spLocks/>
            </p:cNvSpPr>
            <p:nvPr/>
          </p:nvSpPr>
          <p:spPr bwMode="auto">
            <a:xfrm>
              <a:off x="3126" y="1276"/>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2" name="Freeform 1027"/>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3" name="Freeform 1028"/>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4" name="Freeform 1029"/>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5" name="Freeform 1030"/>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6" name="Freeform 1031"/>
            <p:cNvSpPr>
              <a:spLocks/>
            </p:cNvSpPr>
            <p:nvPr/>
          </p:nvSpPr>
          <p:spPr bwMode="auto">
            <a:xfrm>
              <a:off x="3134" y="1276"/>
              <a:ext cx="8" cy="8"/>
            </a:xfrm>
            <a:custGeom>
              <a:avLst/>
              <a:gdLst/>
              <a:ahLst/>
              <a:cxnLst>
                <a:cxn ang="0">
                  <a:pos x="8"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0"/>
                </a:cxn>
                <a:cxn ang="0">
                  <a:pos x="0" y="0"/>
                </a:cxn>
                <a:cxn ang="0">
                  <a:pos x="8" y="0"/>
                </a:cxn>
                <a:cxn ang="0">
                  <a:pos x="8"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8" y="0"/>
                </a:cxn>
                <a:cxn ang="0">
                  <a:pos x="0"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8"/>
                </a:cxn>
              </a:cxnLst>
              <a:rect l="0" t="0" r="r" b="b"/>
              <a:pathLst>
                <a:path w="8" h="8">
                  <a:moveTo>
                    <a:pt x="8" y="8"/>
                  </a:moveTo>
                  <a:lnTo>
                    <a:pt x="8" y="8"/>
                  </a:lnTo>
                  <a:lnTo>
                    <a:pt x="8" y="8"/>
                  </a:lnTo>
                  <a:lnTo>
                    <a:pt x="8" y="8"/>
                  </a:lnTo>
                  <a:lnTo>
                    <a:pt x="8" y="8"/>
                  </a:lnTo>
                  <a:lnTo>
                    <a:pt x="0" y="8"/>
                  </a:lnTo>
                  <a:lnTo>
                    <a:pt x="0"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8" y="0"/>
                  </a:lnTo>
                  <a:lnTo>
                    <a:pt x="8" y="0"/>
                  </a:lnTo>
                  <a:lnTo>
                    <a:pt x="8" y="0"/>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7" name="Freeform 1032"/>
            <p:cNvSpPr>
              <a:spLocks/>
            </p:cNvSpPr>
            <p:nvPr/>
          </p:nvSpPr>
          <p:spPr bwMode="auto">
            <a:xfrm>
              <a:off x="3069" y="1268"/>
              <a:ext cx="17" cy="16"/>
            </a:xfrm>
            <a:custGeom>
              <a:avLst/>
              <a:gdLst/>
              <a:ahLst/>
              <a:cxnLst>
                <a:cxn ang="0">
                  <a:pos x="17" y="16"/>
                </a:cxn>
                <a:cxn ang="0">
                  <a:pos x="17" y="16"/>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16"/>
                </a:cxn>
              </a:cxnLst>
              <a:rect l="0" t="0" r="r" b="b"/>
              <a:pathLst>
                <a:path w="17" h="16">
                  <a:moveTo>
                    <a:pt x="17" y="16"/>
                  </a:moveTo>
                  <a:lnTo>
                    <a:pt x="17" y="8"/>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8" name="Freeform 1033"/>
            <p:cNvSpPr>
              <a:spLocks/>
            </p:cNvSpPr>
            <p:nvPr/>
          </p:nvSpPr>
          <p:spPr bwMode="auto">
            <a:xfrm>
              <a:off x="3086" y="1268"/>
              <a:ext cx="40" cy="16"/>
            </a:xfrm>
            <a:custGeom>
              <a:avLst/>
              <a:gdLst/>
              <a:ahLst/>
              <a:cxnLst>
                <a:cxn ang="0">
                  <a:pos x="32" y="8"/>
                </a:cxn>
                <a:cxn ang="0">
                  <a:pos x="32" y="8"/>
                </a:cxn>
                <a:cxn ang="0">
                  <a:pos x="32" y="0"/>
                </a:cxn>
                <a:cxn ang="0">
                  <a:pos x="32" y="8"/>
                </a:cxn>
                <a:cxn ang="0">
                  <a:pos x="32" y="8"/>
                </a:cxn>
                <a:cxn ang="0">
                  <a:pos x="24" y="8"/>
                </a:cxn>
                <a:cxn ang="0">
                  <a:pos x="32"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16"/>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0"/>
                </a:cxn>
                <a:cxn ang="0">
                  <a:pos x="32" y="0"/>
                </a:cxn>
                <a:cxn ang="0">
                  <a:pos x="32" y="8"/>
                </a:cxn>
                <a:cxn ang="0">
                  <a:pos x="40" y="8"/>
                </a:cxn>
              </a:cxnLst>
              <a:rect l="0" t="0" r="r" b="b"/>
              <a:pathLst>
                <a:path w="40" h="16">
                  <a:moveTo>
                    <a:pt x="40" y="8"/>
                  </a:move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32" y="0"/>
                  </a:lnTo>
                  <a:lnTo>
                    <a:pt x="32" y="8"/>
                  </a:lnTo>
                  <a:lnTo>
                    <a:pt x="32" y="8"/>
                  </a:lnTo>
                  <a:lnTo>
                    <a:pt x="32" y="8"/>
                  </a:lnTo>
                  <a:lnTo>
                    <a:pt x="32" y="8"/>
                  </a:lnTo>
                  <a:lnTo>
                    <a:pt x="32" y="8"/>
                  </a:lnTo>
                  <a:lnTo>
                    <a:pt x="32" y="8"/>
                  </a:lnTo>
                  <a:lnTo>
                    <a:pt x="32" y="8"/>
                  </a:lnTo>
                  <a:lnTo>
                    <a:pt x="32" y="0"/>
                  </a:lnTo>
                  <a:lnTo>
                    <a:pt x="32" y="0"/>
                  </a:lnTo>
                  <a:lnTo>
                    <a:pt x="32" y="0"/>
                  </a:lnTo>
                  <a:lnTo>
                    <a:pt x="32" y="0"/>
                  </a:lnTo>
                  <a:lnTo>
                    <a:pt x="32" y="8"/>
                  </a:lnTo>
                  <a:lnTo>
                    <a:pt x="32" y="0"/>
                  </a:lnTo>
                  <a:lnTo>
                    <a:pt x="32" y="0"/>
                  </a:lnTo>
                  <a:lnTo>
                    <a:pt x="32" y="0"/>
                  </a:lnTo>
                  <a:lnTo>
                    <a:pt x="32" y="0"/>
                  </a:lnTo>
                  <a:lnTo>
                    <a:pt x="32" y="0"/>
                  </a:lnTo>
                  <a:lnTo>
                    <a:pt x="32" y="8"/>
                  </a:lnTo>
                  <a:lnTo>
                    <a:pt x="32" y="0"/>
                  </a:lnTo>
                  <a:lnTo>
                    <a:pt x="32" y="0"/>
                  </a:lnTo>
                  <a:lnTo>
                    <a:pt x="32" y="0"/>
                  </a:lnTo>
                  <a:lnTo>
                    <a:pt x="32" y="0"/>
                  </a:lnTo>
                  <a:lnTo>
                    <a:pt x="32" y="0"/>
                  </a:lnTo>
                  <a:lnTo>
                    <a:pt x="32" y="8"/>
                  </a:lnTo>
                  <a:lnTo>
                    <a:pt x="32" y="8"/>
                  </a:lnTo>
                  <a:lnTo>
                    <a:pt x="32" y="8"/>
                  </a:lnTo>
                  <a:lnTo>
                    <a:pt x="32" y="8"/>
                  </a:lnTo>
                  <a:lnTo>
                    <a:pt x="32" y="8"/>
                  </a:lnTo>
                  <a:lnTo>
                    <a:pt x="40" y="8"/>
                  </a:lnTo>
                  <a:lnTo>
                    <a:pt x="40" y="8"/>
                  </a:lnTo>
                  <a:lnTo>
                    <a:pt x="40" y="8"/>
                  </a:lnTo>
                  <a:lnTo>
                    <a:pt x="4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9" name="Freeform 1034"/>
            <p:cNvSpPr>
              <a:spLocks/>
            </p:cNvSpPr>
            <p:nvPr/>
          </p:nvSpPr>
          <p:spPr bwMode="auto">
            <a:xfrm>
              <a:off x="3126" y="1276"/>
              <a:ext cx="24" cy="8"/>
            </a:xfrm>
            <a:custGeom>
              <a:avLst/>
              <a:gdLst/>
              <a:ahLst/>
              <a:cxnLst>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Lst>
              <a:rect l="0" t="0" r="r" b="b"/>
              <a:pathLst>
                <a:path w="24" h="8">
                  <a:moveTo>
                    <a:pt x="24"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0" name="Freeform 1035"/>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1" name="Freeform 1036"/>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2" name="Freeform 1037"/>
            <p:cNvSpPr>
              <a:spLocks/>
            </p:cNvSpPr>
            <p:nvPr/>
          </p:nvSpPr>
          <p:spPr bwMode="auto">
            <a:xfrm>
              <a:off x="3166" y="1292"/>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3" name="Freeform 1038"/>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4" name="Freeform 1039"/>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5" name="Freeform 1040"/>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6" name="Freeform 1041"/>
            <p:cNvSpPr>
              <a:spLocks/>
            </p:cNvSpPr>
            <p:nvPr/>
          </p:nvSpPr>
          <p:spPr bwMode="auto">
            <a:xfrm>
              <a:off x="3150" y="1284"/>
              <a:ext cx="24" cy="8"/>
            </a:xfrm>
            <a:custGeom>
              <a:avLst/>
              <a:gdLst/>
              <a:ahLst/>
              <a:cxnLst>
                <a:cxn ang="0">
                  <a:pos x="16" y="0"/>
                </a:cxn>
                <a:cxn ang="0">
                  <a:pos x="16" y="8"/>
                </a:cxn>
                <a:cxn ang="0">
                  <a:pos x="16"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16" y="8"/>
                </a:cxn>
                <a:cxn ang="0">
                  <a:pos x="16" y="0"/>
                </a:cxn>
              </a:cxnLst>
              <a:rect l="0" t="0" r="r" b="b"/>
              <a:pathLst>
                <a:path w="24" h="8">
                  <a:moveTo>
                    <a:pt x="16" y="0"/>
                  </a:move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7" name="Freeform 1042"/>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8" name="Freeform 1043"/>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9" name="Freeform 1044"/>
            <p:cNvSpPr>
              <a:spLocks/>
            </p:cNvSpPr>
            <p:nvPr/>
          </p:nvSpPr>
          <p:spPr bwMode="auto">
            <a:xfrm>
              <a:off x="3166" y="1292"/>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0"/>
                </a:cxn>
                <a:cxn ang="0">
                  <a:pos x="8"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0"/>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0" name="Freeform 1045"/>
            <p:cNvSpPr>
              <a:spLocks/>
            </p:cNvSpPr>
            <p:nvPr/>
          </p:nvSpPr>
          <p:spPr bwMode="auto">
            <a:xfrm>
              <a:off x="3166" y="1292"/>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Lst>
              <a:rect l="0" t="0" r="r" b="b"/>
              <a:pathLst>
                <a:path w="8" h="9">
                  <a:moveTo>
                    <a:pt x="8" y="9"/>
                  </a:move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1" name="Freeform 1046"/>
            <p:cNvSpPr>
              <a:spLocks/>
            </p:cNvSpPr>
            <p:nvPr/>
          </p:nvSpPr>
          <p:spPr bwMode="auto">
            <a:xfrm>
              <a:off x="3174" y="130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2" name="Freeform 1047"/>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3" name="Freeform 1048"/>
            <p:cNvSpPr>
              <a:spLocks/>
            </p:cNvSpPr>
            <p:nvPr/>
          </p:nvSpPr>
          <p:spPr bwMode="auto">
            <a:xfrm>
              <a:off x="3174" y="130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4" name="Freeform 1049"/>
            <p:cNvSpPr>
              <a:spLocks/>
            </p:cNvSpPr>
            <p:nvPr/>
          </p:nvSpPr>
          <p:spPr bwMode="auto">
            <a:xfrm>
              <a:off x="3166" y="1284"/>
              <a:ext cx="16" cy="25"/>
            </a:xfrm>
            <a:custGeom>
              <a:avLst/>
              <a:gdLst/>
              <a:ahLst/>
              <a:cxnLst>
                <a:cxn ang="0">
                  <a:pos x="8" y="25"/>
                </a:cxn>
                <a:cxn ang="0">
                  <a:pos x="8" y="25"/>
                </a:cxn>
                <a:cxn ang="0">
                  <a:pos x="8" y="25"/>
                </a:cxn>
                <a:cxn ang="0">
                  <a:pos x="16" y="25"/>
                </a:cxn>
                <a:cxn ang="0">
                  <a:pos x="16" y="25"/>
                </a:cxn>
                <a:cxn ang="0">
                  <a:pos x="8" y="25"/>
                </a:cxn>
                <a:cxn ang="0">
                  <a:pos x="8" y="25"/>
                </a:cxn>
                <a:cxn ang="0">
                  <a:pos x="8" y="25"/>
                </a:cxn>
                <a:cxn ang="0">
                  <a:pos x="8" y="25"/>
                </a:cxn>
                <a:cxn ang="0">
                  <a:pos x="8" y="25"/>
                </a:cxn>
                <a:cxn ang="0">
                  <a:pos x="8" y="25"/>
                </a:cxn>
                <a:cxn ang="0">
                  <a:pos x="8" y="17"/>
                </a:cxn>
                <a:cxn ang="0">
                  <a:pos x="8" y="17"/>
                </a:cxn>
                <a:cxn ang="0">
                  <a:pos x="8" y="25"/>
                </a:cxn>
                <a:cxn ang="0">
                  <a:pos x="8" y="25"/>
                </a:cxn>
                <a:cxn ang="0">
                  <a:pos x="8" y="17"/>
                </a:cxn>
                <a:cxn ang="0">
                  <a:pos x="8" y="17"/>
                </a:cxn>
                <a:cxn ang="0">
                  <a:pos x="8" y="17"/>
                </a:cxn>
                <a:cxn ang="0">
                  <a:pos x="8" y="17"/>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0" y="8"/>
                </a:cxn>
                <a:cxn ang="0">
                  <a:pos x="0"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8" y="25"/>
                </a:cxn>
                <a:cxn ang="0">
                  <a:pos x="8" y="25"/>
                </a:cxn>
                <a:cxn ang="0">
                  <a:pos x="8" y="25"/>
                </a:cxn>
                <a:cxn ang="0">
                  <a:pos x="8" y="25"/>
                </a:cxn>
                <a:cxn ang="0">
                  <a:pos x="16" y="25"/>
                </a:cxn>
                <a:cxn ang="0">
                  <a:pos x="8" y="25"/>
                </a:cxn>
                <a:cxn ang="0">
                  <a:pos x="8" y="25"/>
                </a:cxn>
                <a:cxn ang="0">
                  <a:pos x="8" y="25"/>
                </a:cxn>
                <a:cxn ang="0">
                  <a:pos x="8" y="25"/>
                </a:cxn>
                <a:cxn ang="0">
                  <a:pos x="8" y="25"/>
                </a:cxn>
              </a:cxnLst>
              <a:rect l="0" t="0" r="r" b="b"/>
              <a:pathLst>
                <a:path w="16" h="25">
                  <a:moveTo>
                    <a:pt x="8" y="25"/>
                  </a:move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25"/>
                  </a:lnTo>
                  <a:lnTo>
                    <a:pt x="8" y="17"/>
                  </a:lnTo>
                  <a:lnTo>
                    <a:pt x="8" y="17"/>
                  </a:lnTo>
                  <a:lnTo>
                    <a:pt x="8" y="17"/>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5" name="Freeform 1050"/>
            <p:cNvSpPr>
              <a:spLocks/>
            </p:cNvSpPr>
            <p:nvPr/>
          </p:nvSpPr>
          <p:spPr bwMode="auto">
            <a:xfrm>
              <a:off x="3174" y="130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6" name="Freeform 1051"/>
            <p:cNvSpPr>
              <a:spLocks/>
            </p:cNvSpPr>
            <p:nvPr/>
          </p:nvSpPr>
          <p:spPr bwMode="auto">
            <a:xfrm>
              <a:off x="3190" y="1325"/>
              <a:ext cx="1" cy="8"/>
            </a:xfrm>
            <a:custGeom>
              <a:avLst/>
              <a:gdLst/>
              <a:ahLst/>
              <a:cxnLst>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7" name="Freeform 1052"/>
            <p:cNvSpPr>
              <a:spLocks/>
            </p:cNvSpPr>
            <p:nvPr/>
          </p:nvSpPr>
          <p:spPr bwMode="auto">
            <a:xfrm>
              <a:off x="3182" y="1317"/>
              <a:ext cx="16" cy="16"/>
            </a:xfrm>
            <a:custGeom>
              <a:avLst/>
              <a:gdLst/>
              <a:ahLst/>
              <a:cxnLst>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16">
                  <a:moveTo>
                    <a:pt x="16" y="16"/>
                  </a:moveTo>
                  <a:lnTo>
                    <a:pt x="16" y="16"/>
                  </a:lnTo>
                  <a:lnTo>
                    <a:pt x="16"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16" y="8"/>
                  </a:lnTo>
                  <a:lnTo>
                    <a:pt x="16"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8" name="Freeform 1053"/>
            <p:cNvSpPr>
              <a:spLocks/>
            </p:cNvSpPr>
            <p:nvPr/>
          </p:nvSpPr>
          <p:spPr bwMode="auto">
            <a:xfrm>
              <a:off x="3190" y="13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9" name="Freeform 1054"/>
            <p:cNvSpPr>
              <a:spLocks/>
            </p:cNvSpPr>
            <p:nvPr/>
          </p:nvSpPr>
          <p:spPr bwMode="auto">
            <a:xfrm>
              <a:off x="3190" y="132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0" name="Freeform 1055"/>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1" name="Freeform 1056"/>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2" name="Freeform 1057"/>
            <p:cNvSpPr>
              <a:spLocks/>
            </p:cNvSpPr>
            <p:nvPr/>
          </p:nvSpPr>
          <p:spPr bwMode="auto">
            <a:xfrm>
              <a:off x="3190" y="1341"/>
              <a:ext cx="8" cy="8"/>
            </a:xfrm>
            <a:custGeom>
              <a:avLst/>
              <a:gdLst/>
              <a:ahLst/>
              <a:cxnLst>
                <a:cxn ang="0">
                  <a:pos x="8" y="0"/>
                </a:cxn>
                <a:cxn ang="0">
                  <a:pos x="8" y="0"/>
                </a:cxn>
                <a:cxn ang="0">
                  <a:pos x="0" y="8"/>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8"/>
                </a:cxn>
                <a:cxn ang="0">
                  <a:pos x="8" y="0"/>
                </a:cxn>
                <a:cxn ang="0">
                  <a:pos x="8" y="8"/>
                </a:cxn>
                <a:cxn ang="0">
                  <a:pos x="0" y="8"/>
                </a:cxn>
              </a:cxnLst>
              <a:rect l="0" t="0" r="r" b="b"/>
              <a:pathLst>
                <a:path w="8" h="8">
                  <a:moveTo>
                    <a:pt x="0" y="0"/>
                  </a:moveTo>
                  <a:lnTo>
                    <a:pt x="8" y="0"/>
                  </a:lnTo>
                  <a:lnTo>
                    <a:pt x="8" y="8"/>
                  </a:lnTo>
                  <a:lnTo>
                    <a:pt x="8" y="0"/>
                  </a:lnTo>
                  <a:lnTo>
                    <a:pt x="8" y="8"/>
                  </a:lnTo>
                  <a:lnTo>
                    <a:pt x="0" y="8"/>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0" y="0"/>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3" name="Freeform 1058"/>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4" name="Freeform 1059"/>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5" name="Freeform 1060"/>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6" name="Freeform 1061"/>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7" name="Freeform 1062"/>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8" name="Freeform 1063"/>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9" name="Freeform 1064"/>
            <p:cNvSpPr>
              <a:spLocks/>
            </p:cNvSpPr>
            <p:nvPr/>
          </p:nvSpPr>
          <p:spPr bwMode="auto">
            <a:xfrm>
              <a:off x="3190" y="1325"/>
              <a:ext cx="8" cy="40"/>
            </a:xfrm>
            <a:custGeom>
              <a:avLst/>
              <a:gdLst/>
              <a:ahLst/>
              <a:cxnLst>
                <a:cxn ang="0">
                  <a:pos x="8" y="32"/>
                </a:cxn>
                <a:cxn ang="0">
                  <a:pos x="8" y="32"/>
                </a:cxn>
                <a:cxn ang="0">
                  <a:pos x="8" y="32"/>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24"/>
                </a:cxn>
                <a:cxn ang="0">
                  <a:pos x="8" y="24"/>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32"/>
                </a:cxn>
                <a:cxn ang="0">
                  <a:pos x="8" y="32"/>
                </a:cxn>
              </a:cxnLst>
              <a:rect l="0" t="0" r="r" b="b"/>
              <a:pathLst>
                <a:path w="8" h="40">
                  <a:moveTo>
                    <a:pt x="8" y="40"/>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32"/>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0" name="Freeform 1065"/>
            <p:cNvSpPr>
              <a:spLocks/>
            </p:cNvSpPr>
            <p:nvPr/>
          </p:nvSpPr>
          <p:spPr bwMode="auto">
            <a:xfrm>
              <a:off x="3190" y="1349"/>
              <a:ext cx="8" cy="16"/>
            </a:xfrm>
            <a:custGeom>
              <a:avLst/>
              <a:gdLst/>
              <a:ahLst/>
              <a:cxnLst>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Lst>
              <a:rect l="0" t="0" r="r" b="b"/>
              <a:pathLst>
                <a:path w="8" h="16">
                  <a:moveTo>
                    <a:pt x="8" y="16"/>
                  </a:moveTo>
                  <a:lnTo>
                    <a:pt x="8" y="16"/>
                  </a:lnTo>
                  <a:lnTo>
                    <a:pt x="8" y="16"/>
                  </a:lnTo>
                  <a:lnTo>
                    <a:pt x="8" y="16"/>
                  </a:lnTo>
                  <a:lnTo>
                    <a:pt x="8" y="16"/>
                  </a:lnTo>
                  <a:lnTo>
                    <a:pt x="8" y="8"/>
                  </a:lnTo>
                  <a:lnTo>
                    <a:pt x="8"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1" name="Freeform 1066"/>
            <p:cNvSpPr>
              <a:spLocks/>
            </p:cNvSpPr>
            <p:nvPr/>
          </p:nvSpPr>
          <p:spPr bwMode="auto">
            <a:xfrm>
              <a:off x="3198" y="13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2" name="Freeform 1067"/>
            <p:cNvSpPr>
              <a:spLocks/>
            </p:cNvSpPr>
            <p:nvPr/>
          </p:nvSpPr>
          <p:spPr bwMode="auto">
            <a:xfrm>
              <a:off x="3198"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3" name="Freeform 1068"/>
            <p:cNvSpPr>
              <a:spLocks/>
            </p:cNvSpPr>
            <p:nvPr/>
          </p:nvSpPr>
          <p:spPr bwMode="auto">
            <a:xfrm>
              <a:off x="3198" y="1381"/>
              <a:ext cx="1" cy="8"/>
            </a:xfrm>
            <a:custGeom>
              <a:avLst/>
              <a:gdLst/>
              <a:ahLst/>
              <a:cxnLst>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4" name="Freeform 1069"/>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5" name="Freeform 1070"/>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6" name="Freeform 1071"/>
            <p:cNvSpPr>
              <a:spLocks/>
            </p:cNvSpPr>
            <p:nvPr/>
          </p:nvSpPr>
          <p:spPr bwMode="auto">
            <a:xfrm>
              <a:off x="3198" y="1365"/>
              <a:ext cx="8" cy="32"/>
            </a:xfrm>
            <a:custGeom>
              <a:avLst/>
              <a:gdLst/>
              <a:ahLst/>
              <a:cxnLst>
                <a:cxn ang="0">
                  <a:pos x="8" y="32"/>
                </a:cxn>
                <a:cxn ang="0">
                  <a:pos x="8" y="32"/>
                </a:cxn>
                <a:cxn ang="0">
                  <a:pos x="0" y="32"/>
                </a:cxn>
                <a:cxn ang="0">
                  <a:pos x="0" y="32"/>
                </a:cxn>
                <a:cxn ang="0">
                  <a:pos x="0" y="24"/>
                </a:cxn>
                <a:cxn ang="0">
                  <a:pos x="0" y="24"/>
                </a:cxn>
                <a:cxn ang="0">
                  <a:pos x="0" y="24"/>
                </a:cxn>
                <a:cxn ang="0">
                  <a:pos x="0" y="24"/>
                </a:cxn>
                <a:cxn ang="0">
                  <a:pos x="0" y="24"/>
                </a:cxn>
                <a:cxn ang="0">
                  <a:pos x="0" y="24"/>
                </a:cxn>
                <a:cxn ang="0">
                  <a:pos x="0" y="24"/>
                </a:cxn>
                <a:cxn ang="0">
                  <a:pos x="0" y="16"/>
                </a:cxn>
                <a:cxn ang="0">
                  <a:pos x="0" y="16"/>
                </a:cxn>
                <a:cxn ang="0">
                  <a:pos x="0" y="24"/>
                </a:cxn>
                <a:cxn ang="0">
                  <a:pos x="0" y="16"/>
                </a:cxn>
                <a:cxn ang="0">
                  <a:pos x="0" y="16"/>
                </a:cxn>
                <a:cxn ang="0">
                  <a:pos x="0" y="16"/>
                </a:cxn>
                <a:cxn ang="0">
                  <a:pos x="0" y="16"/>
                </a:cxn>
                <a:cxn ang="0">
                  <a:pos x="0" y="8"/>
                </a:cxn>
                <a:cxn ang="0">
                  <a:pos x="0" y="8"/>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32"/>
                </a:cxn>
                <a:cxn ang="0">
                  <a:pos x="8" y="32"/>
                </a:cxn>
                <a:cxn ang="0">
                  <a:pos x="8" y="32"/>
                </a:cxn>
                <a:cxn ang="0">
                  <a:pos x="8" y="32"/>
                </a:cxn>
              </a:cxnLst>
              <a:rect l="0" t="0" r="r" b="b"/>
              <a:pathLst>
                <a:path w="8"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24"/>
                  </a:lnTo>
                  <a:lnTo>
                    <a:pt x="0" y="24"/>
                  </a:lnTo>
                  <a:lnTo>
                    <a:pt x="0" y="24"/>
                  </a:lnTo>
                  <a:lnTo>
                    <a:pt x="0" y="24"/>
                  </a:lnTo>
                  <a:lnTo>
                    <a:pt x="0" y="24"/>
                  </a:lnTo>
                  <a:lnTo>
                    <a:pt x="0" y="16"/>
                  </a:lnTo>
                  <a:lnTo>
                    <a:pt x="0" y="16"/>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16"/>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8"/>
                  </a:lnTo>
                  <a:lnTo>
                    <a:pt x="0" y="8"/>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24"/>
                  </a:lnTo>
                  <a:lnTo>
                    <a:pt x="0" y="24"/>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7" name="Freeform 1072"/>
            <p:cNvSpPr>
              <a:spLocks/>
            </p:cNvSpPr>
            <p:nvPr/>
          </p:nvSpPr>
          <p:spPr bwMode="auto">
            <a:xfrm>
              <a:off x="3360"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8" name="Freeform 1073"/>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8" y="0"/>
                </a:cxn>
                <a:cxn ang="0">
                  <a:pos x="8" y="0"/>
                </a:cxn>
                <a:cxn ang="0">
                  <a:pos x="0" y="0"/>
                </a:cxn>
              </a:cxnLst>
              <a:rect l="0" t="0" r="r" b="b"/>
              <a:pathLst>
                <a:path w="8"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9" name="Freeform 1074"/>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8" y="0"/>
                  </a:lnTo>
                  <a:lnTo>
                    <a:pt x="0" y="0"/>
                  </a:lnTo>
                  <a:lnTo>
                    <a:pt x="8" y="0"/>
                  </a:lnTo>
                  <a:lnTo>
                    <a:pt x="8" y="0"/>
                  </a:lnTo>
                  <a:lnTo>
                    <a:pt x="8" y="0"/>
                  </a:lnTo>
                  <a:lnTo>
                    <a:pt x="0" y="0"/>
                  </a:lnTo>
                  <a:lnTo>
                    <a:pt x="0"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0" name="Freeform 1075"/>
            <p:cNvSpPr>
              <a:spLocks/>
            </p:cNvSpPr>
            <p:nvPr/>
          </p:nvSpPr>
          <p:spPr bwMode="auto">
            <a:xfrm>
              <a:off x="3352" y="1397"/>
              <a:ext cx="1" cy="8"/>
            </a:xfrm>
            <a:custGeom>
              <a:avLst/>
              <a:gdLst/>
              <a:ahLst/>
              <a:cxnLst>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1" name="Freeform 1076"/>
            <p:cNvSpPr>
              <a:spLocks/>
            </p:cNvSpPr>
            <p:nvPr/>
          </p:nvSpPr>
          <p:spPr bwMode="auto">
            <a:xfrm>
              <a:off x="3206" y="1397"/>
              <a:ext cx="25" cy="8"/>
            </a:xfrm>
            <a:custGeom>
              <a:avLst/>
              <a:gdLst/>
              <a:ahLst/>
              <a:cxnLst>
                <a:cxn ang="0">
                  <a:pos x="25" y="8"/>
                </a:cxn>
                <a:cxn ang="0">
                  <a:pos x="25" y="8"/>
                </a:cxn>
                <a:cxn ang="0">
                  <a:pos x="25" y="8"/>
                </a:cxn>
                <a:cxn ang="0">
                  <a:pos x="25" y="8"/>
                </a:cxn>
                <a:cxn ang="0">
                  <a:pos x="25" y="8"/>
                </a:cxn>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17" y="8"/>
                </a:cxn>
                <a:cxn ang="0">
                  <a:pos x="17" y="8"/>
                </a:cxn>
                <a:cxn ang="0">
                  <a:pos x="17" y="8"/>
                </a:cxn>
                <a:cxn ang="0">
                  <a:pos x="17" y="8"/>
                </a:cxn>
                <a:cxn ang="0">
                  <a:pos x="17" y="8"/>
                </a:cxn>
                <a:cxn ang="0">
                  <a:pos x="17" y="8"/>
                </a:cxn>
                <a:cxn ang="0">
                  <a:pos x="25" y="8"/>
                </a:cxn>
                <a:cxn ang="0">
                  <a:pos x="25" y="8"/>
                </a:cxn>
                <a:cxn ang="0">
                  <a:pos x="25" y="8"/>
                </a:cxn>
                <a:cxn ang="0">
                  <a:pos x="25"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0"/>
                  </a:lnTo>
                  <a:lnTo>
                    <a:pt x="9" y="0"/>
                  </a:lnTo>
                  <a:lnTo>
                    <a:pt x="9" y="0"/>
                  </a:lnTo>
                  <a:lnTo>
                    <a:pt x="9" y="0"/>
                  </a:lnTo>
                  <a:lnTo>
                    <a:pt x="17" y="8"/>
                  </a:lnTo>
                  <a:lnTo>
                    <a:pt x="17"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2" name="Freeform 1077"/>
            <p:cNvSpPr>
              <a:spLocks/>
            </p:cNvSpPr>
            <p:nvPr/>
          </p:nvSpPr>
          <p:spPr bwMode="auto">
            <a:xfrm>
              <a:off x="3343" y="1397"/>
              <a:ext cx="17" cy="8"/>
            </a:xfrm>
            <a:custGeom>
              <a:avLst/>
              <a:gdLst/>
              <a:ahLst/>
              <a:cxnLst>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8"/>
                </a:cxn>
                <a:cxn ang="0">
                  <a:pos x="0"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17" y="0"/>
                </a:cxn>
              </a:cxnLst>
              <a:rect l="0" t="0" r="r" b="b"/>
              <a:pathLst>
                <a:path w="17" h="8">
                  <a:moveTo>
                    <a:pt x="17" y="0"/>
                  </a:move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0"/>
                  </a:lnTo>
                  <a:lnTo>
                    <a:pt x="9" y="0"/>
                  </a:lnTo>
                  <a:lnTo>
                    <a:pt x="9" y="0"/>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3" name="Freeform 1078"/>
            <p:cNvSpPr>
              <a:spLocks/>
            </p:cNvSpPr>
            <p:nvPr/>
          </p:nvSpPr>
          <p:spPr bwMode="auto">
            <a:xfrm>
              <a:off x="333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4" name="Freeform 1079"/>
            <p:cNvSpPr>
              <a:spLocks/>
            </p:cNvSpPr>
            <p:nvPr/>
          </p:nvSpPr>
          <p:spPr bwMode="auto">
            <a:xfrm>
              <a:off x="3335" y="1405"/>
              <a:ext cx="8" cy="1"/>
            </a:xfrm>
            <a:custGeom>
              <a:avLst/>
              <a:gdLst/>
              <a:ahLst/>
              <a:cxnLst>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5" name="Freeform 1080"/>
            <p:cNvSpPr>
              <a:spLocks/>
            </p:cNvSpPr>
            <p:nvPr/>
          </p:nvSpPr>
          <p:spPr bwMode="auto">
            <a:xfrm>
              <a:off x="332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6" name="Freeform 1081"/>
            <p:cNvSpPr>
              <a:spLocks/>
            </p:cNvSpPr>
            <p:nvPr/>
          </p:nvSpPr>
          <p:spPr bwMode="auto">
            <a:xfrm>
              <a:off x="327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7" name="Freeform 1082"/>
            <p:cNvSpPr>
              <a:spLocks/>
            </p:cNvSpPr>
            <p:nvPr/>
          </p:nvSpPr>
          <p:spPr bwMode="auto">
            <a:xfrm>
              <a:off x="3271"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8" name="Freeform 1083"/>
            <p:cNvSpPr>
              <a:spLocks/>
            </p:cNvSpPr>
            <p:nvPr/>
          </p:nvSpPr>
          <p:spPr bwMode="auto">
            <a:xfrm>
              <a:off x="3271" y="1405"/>
              <a:ext cx="1" cy="9"/>
            </a:xfrm>
            <a:custGeom>
              <a:avLst/>
              <a:gdLst/>
              <a:ahLst/>
              <a:cxnLst>
                <a:cxn ang="0">
                  <a:pos x="0" y="9"/>
                </a:cxn>
                <a:cxn ang="0">
                  <a:pos x="0" y="0"/>
                </a:cxn>
                <a:cxn ang="0">
                  <a:pos x="0" y="0"/>
                </a:cxn>
                <a:cxn ang="0">
                  <a:pos x="0" y="0"/>
                </a:cxn>
                <a:cxn ang="0">
                  <a:pos x="0" y="0"/>
                </a:cxn>
                <a:cxn ang="0">
                  <a:pos x="0" y="9"/>
                </a:cxn>
                <a:cxn ang="0">
                  <a:pos x="0" y="9"/>
                </a:cxn>
                <a:cxn ang="0">
                  <a:pos x="0" y="9"/>
                </a:cxn>
                <a:cxn ang="0">
                  <a:pos x="0" y="0"/>
                </a:cxn>
                <a:cxn ang="0">
                  <a:pos x="0" y="0"/>
                </a:cxn>
                <a:cxn ang="0">
                  <a:pos x="0" y="9"/>
                </a:cxn>
                <a:cxn ang="0">
                  <a:pos x="0" y="0"/>
                </a:cxn>
                <a:cxn ang="0">
                  <a:pos x="0" y="0"/>
                </a:cxn>
                <a:cxn ang="0">
                  <a:pos x="0" y="0"/>
                </a:cxn>
                <a:cxn ang="0">
                  <a:pos x="0" y="0"/>
                </a:cxn>
                <a:cxn ang="0">
                  <a:pos x="0" y="9"/>
                </a:cxn>
                <a:cxn ang="0">
                  <a:pos x="0" y="9"/>
                </a:cxn>
              </a:cxnLst>
              <a:rect l="0" t="0" r="r" b="b"/>
              <a:pathLst>
                <a:path h="9">
                  <a:moveTo>
                    <a:pt x="0" y="9"/>
                  </a:moveTo>
                  <a:lnTo>
                    <a:pt x="0" y="0"/>
                  </a:lnTo>
                  <a:lnTo>
                    <a:pt x="0" y="0"/>
                  </a:lnTo>
                  <a:lnTo>
                    <a:pt x="0" y="0"/>
                  </a:lnTo>
                  <a:lnTo>
                    <a:pt x="0" y="0"/>
                  </a:lnTo>
                  <a:lnTo>
                    <a:pt x="0" y="9"/>
                  </a:lnTo>
                  <a:lnTo>
                    <a:pt x="0" y="9"/>
                  </a:lnTo>
                  <a:lnTo>
                    <a:pt x="0" y="9"/>
                  </a:lnTo>
                  <a:lnTo>
                    <a:pt x="0" y="0"/>
                  </a:lnTo>
                  <a:lnTo>
                    <a:pt x="0" y="0"/>
                  </a:lnTo>
                  <a:lnTo>
                    <a:pt x="0" y="9"/>
                  </a:lnTo>
                  <a:lnTo>
                    <a:pt x="0" y="0"/>
                  </a:lnTo>
                  <a:lnTo>
                    <a:pt x="0" y="0"/>
                  </a:lnTo>
                  <a:lnTo>
                    <a:pt x="0" y="0"/>
                  </a:lnTo>
                  <a:lnTo>
                    <a:pt x="0" y="0"/>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9" name="Freeform 1084"/>
            <p:cNvSpPr>
              <a:spLocks/>
            </p:cNvSpPr>
            <p:nvPr/>
          </p:nvSpPr>
          <p:spPr bwMode="auto">
            <a:xfrm>
              <a:off x="3231" y="1405"/>
              <a:ext cx="24" cy="9"/>
            </a:xfrm>
            <a:custGeom>
              <a:avLst/>
              <a:gdLst/>
              <a:ahLst/>
              <a:cxnLst>
                <a:cxn ang="0">
                  <a:pos x="24" y="9"/>
                </a:cxn>
                <a:cxn ang="0">
                  <a:pos x="24" y="9"/>
                </a:cxn>
                <a:cxn ang="0">
                  <a:pos x="24" y="9"/>
                </a:cxn>
                <a:cxn ang="0">
                  <a:pos x="24" y="9"/>
                </a:cxn>
                <a:cxn ang="0">
                  <a:pos x="24" y="9"/>
                </a:cxn>
                <a:cxn ang="0">
                  <a:pos x="24" y="9"/>
                </a:cxn>
                <a:cxn ang="0">
                  <a:pos x="24" y="9"/>
                </a:cxn>
                <a:cxn ang="0">
                  <a:pos x="16" y="9"/>
                </a:cxn>
                <a:cxn ang="0">
                  <a:pos x="16" y="9"/>
                </a:cxn>
                <a:cxn ang="0">
                  <a:pos x="16" y="0"/>
                </a:cxn>
                <a:cxn ang="0">
                  <a:pos x="16" y="0"/>
                </a:cxn>
                <a:cxn ang="0">
                  <a:pos x="16" y="0"/>
                </a:cxn>
                <a:cxn ang="0">
                  <a:pos x="16" y="0"/>
                </a:cxn>
                <a:cxn ang="0">
                  <a:pos x="16" y="0"/>
                </a:cxn>
                <a:cxn ang="0">
                  <a:pos x="16"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9"/>
                </a:cxn>
                <a:cxn ang="0">
                  <a:pos x="24" y="9"/>
                </a:cxn>
                <a:cxn ang="0">
                  <a:pos x="24" y="9"/>
                </a:cxn>
                <a:cxn ang="0">
                  <a:pos x="24" y="9"/>
                </a:cxn>
                <a:cxn ang="0">
                  <a:pos x="24" y="9"/>
                </a:cxn>
              </a:cxnLst>
              <a:rect l="0" t="0" r="r" b="b"/>
              <a:pathLst>
                <a:path w="24" h="9">
                  <a:moveTo>
                    <a:pt x="24" y="9"/>
                  </a:moveTo>
                  <a:lnTo>
                    <a:pt x="24" y="9"/>
                  </a:lnTo>
                  <a:lnTo>
                    <a:pt x="24" y="9"/>
                  </a:lnTo>
                  <a:lnTo>
                    <a:pt x="24" y="9"/>
                  </a:lnTo>
                  <a:lnTo>
                    <a:pt x="24" y="9"/>
                  </a:lnTo>
                  <a:lnTo>
                    <a:pt x="24" y="9"/>
                  </a:lnTo>
                  <a:lnTo>
                    <a:pt x="24" y="9"/>
                  </a:lnTo>
                  <a:lnTo>
                    <a:pt x="24" y="9"/>
                  </a:lnTo>
                  <a:lnTo>
                    <a:pt x="24" y="9"/>
                  </a:lnTo>
                  <a:lnTo>
                    <a:pt x="24" y="9"/>
                  </a:lnTo>
                  <a:lnTo>
                    <a:pt x="24" y="0"/>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0"/>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24" y="0"/>
                  </a:lnTo>
                  <a:lnTo>
                    <a:pt x="24" y="0"/>
                  </a:lnTo>
                  <a:lnTo>
                    <a:pt x="24" y="0"/>
                  </a:lnTo>
                  <a:lnTo>
                    <a:pt x="24" y="0"/>
                  </a:lnTo>
                  <a:lnTo>
                    <a:pt x="24" y="0"/>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0" name="Freeform 1085"/>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1" name="Freeform 1086"/>
            <p:cNvSpPr>
              <a:spLocks noEditPoints="1"/>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2" name="Freeform 1087"/>
            <p:cNvSpPr>
              <a:spLocks/>
            </p:cNvSpPr>
            <p:nvPr/>
          </p:nvSpPr>
          <p:spPr bwMode="auto">
            <a:xfrm>
              <a:off x="3255" y="1414"/>
              <a:ext cx="16" cy="1"/>
            </a:xfrm>
            <a:custGeom>
              <a:avLst/>
              <a:gdLst/>
              <a:ahLst/>
              <a:cxnLst>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3" name="Freeform 1088"/>
            <p:cNvSpPr>
              <a:spLocks/>
            </p:cNvSpPr>
            <p:nvPr/>
          </p:nvSpPr>
          <p:spPr bwMode="auto">
            <a:xfrm>
              <a:off x="3255"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4" name="Freeform 1089"/>
            <p:cNvSpPr>
              <a:spLocks/>
            </p:cNvSpPr>
            <p:nvPr/>
          </p:nvSpPr>
          <p:spPr bwMode="auto">
            <a:xfrm>
              <a:off x="3263"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5" name="Freeform 1090"/>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6" name="Freeform 1091"/>
            <p:cNvSpPr>
              <a:spLocks/>
            </p:cNvSpPr>
            <p:nvPr/>
          </p:nvSpPr>
          <p:spPr bwMode="auto">
            <a:xfrm>
              <a:off x="3311" y="1405"/>
              <a:ext cx="24" cy="9"/>
            </a:xfrm>
            <a:custGeom>
              <a:avLst/>
              <a:gdLst/>
              <a:ahLst/>
              <a:cxnLst>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9"/>
                </a:cxn>
                <a:cxn ang="0">
                  <a:pos x="8" y="0"/>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Lst>
              <a:rect l="0" t="0" r="r" b="b"/>
              <a:pathLst>
                <a:path w="24" h="9">
                  <a:moveTo>
                    <a:pt x="24" y="0"/>
                  </a:move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7" name="Freeform 1092"/>
            <p:cNvSpPr>
              <a:spLocks/>
            </p:cNvSpPr>
            <p:nvPr/>
          </p:nvSpPr>
          <p:spPr bwMode="auto">
            <a:xfrm>
              <a:off x="3271" y="1405"/>
              <a:ext cx="40" cy="9"/>
            </a:xfrm>
            <a:custGeom>
              <a:avLst/>
              <a:gdLst/>
              <a:ahLst/>
              <a:cxnLst>
                <a:cxn ang="0">
                  <a:pos x="40" y="9"/>
                </a:cxn>
                <a:cxn ang="0">
                  <a:pos x="40" y="9"/>
                </a:cxn>
                <a:cxn ang="0">
                  <a:pos x="40" y="9"/>
                </a:cxn>
                <a:cxn ang="0">
                  <a:pos x="32" y="9"/>
                </a:cxn>
                <a:cxn ang="0">
                  <a:pos x="32" y="9"/>
                </a:cxn>
                <a:cxn ang="0">
                  <a:pos x="24" y="9"/>
                </a:cxn>
                <a:cxn ang="0">
                  <a:pos x="24"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0" y="9"/>
                </a:cxn>
                <a:cxn ang="0">
                  <a:pos x="0" y="9"/>
                </a:cxn>
                <a:cxn ang="0">
                  <a:pos x="0" y="9"/>
                </a:cxn>
                <a:cxn ang="0">
                  <a:pos x="0" y="0"/>
                </a:cxn>
                <a:cxn ang="0">
                  <a:pos x="0" y="0"/>
                </a:cxn>
                <a:cxn ang="0">
                  <a:pos x="8" y="0"/>
                </a:cxn>
                <a:cxn ang="0">
                  <a:pos x="0" y="0"/>
                </a:cxn>
                <a:cxn ang="0">
                  <a:pos x="0" y="0"/>
                </a:cxn>
                <a:cxn ang="0">
                  <a:pos x="0" y="0"/>
                </a:cxn>
                <a:cxn ang="0">
                  <a:pos x="0" y="9"/>
                </a:cxn>
                <a:cxn ang="0">
                  <a:pos x="0" y="9"/>
                </a:cxn>
                <a:cxn ang="0">
                  <a:pos x="0" y="0"/>
                </a:cxn>
                <a:cxn ang="0">
                  <a:pos x="0" y="9"/>
                </a:cxn>
                <a:cxn ang="0">
                  <a:pos x="0" y="0"/>
                </a:cxn>
                <a:cxn ang="0">
                  <a:pos x="0" y="0"/>
                </a:cxn>
                <a:cxn ang="0">
                  <a:pos x="0" y="0"/>
                </a:cxn>
                <a:cxn ang="0">
                  <a:pos x="8" y="0"/>
                </a:cxn>
                <a:cxn ang="0">
                  <a:pos x="8" y="0"/>
                </a:cxn>
                <a:cxn ang="0">
                  <a:pos x="0" y="9"/>
                </a:cxn>
                <a:cxn ang="0">
                  <a:pos x="0" y="9"/>
                </a:cxn>
                <a:cxn ang="0">
                  <a:pos x="0" y="9"/>
                </a:cxn>
                <a:cxn ang="0">
                  <a:pos x="0" y="9"/>
                </a:cxn>
                <a:cxn ang="0">
                  <a:pos x="8" y="9"/>
                </a:cxn>
                <a:cxn ang="0">
                  <a:pos x="8" y="9"/>
                </a:cxn>
                <a:cxn ang="0">
                  <a:pos x="8" y="9"/>
                </a:cxn>
                <a:cxn ang="0">
                  <a:pos x="16" y="9"/>
                </a:cxn>
                <a:cxn ang="0">
                  <a:pos x="16" y="9"/>
                </a:cxn>
                <a:cxn ang="0">
                  <a:pos x="16" y="9"/>
                </a:cxn>
                <a:cxn ang="0">
                  <a:pos x="16" y="9"/>
                </a:cxn>
                <a:cxn ang="0">
                  <a:pos x="16" y="9"/>
                </a:cxn>
                <a:cxn ang="0">
                  <a:pos x="16" y="9"/>
                </a:cxn>
                <a:cxn ang="0">
                  <a:pos x="24" y="9"/>
                </a:cxn>
                <a:cxn ang="0">
                  <a:pos x="24" y="9"/>
                </a:cxn>
                <a:cxn ang="0">
                  <a:pos x="24" y="9"/>
                </a:cxn>
                <a:cxn ang="0">
                  <a:pos x="32" y="9"/>
                </a:cxn>
                <a:cxn ang="0">
                  <a:pos x="32"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9"/>
                  </a:lnTo>
                  <a:lnTo>
                    <a:pt x="0" y="9"/>
                  </a:lnTo>
                  <a:lnTo>
                    <a:pt x="0" y="9"/>
                  </a:lnTo>
                  <a:lnTo>
                    <a:pt x="0" y="0"/>
                  </a:lnTo>
                  <a:lnTo>
                    <a:pt x="0" y="0"/>
                  </a:lnTo>
                  <a:lnTo>
                    <a:pt x="0" y="0"/>
                  </a:lnTo>
                  <a:lnTo>
                    <a:pt x="0" y="0"/>
                  </a:lnTo>
                  <a:lnTo>
                    <a:pt x="0" y="0"/>
                  </a:lnTo>
                  <a:lnTo>
                    <a:pt x="0" y="9"/>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0"/>
                  </a:lnTo>
                  <a:lnTo>
                    <a:pt x="0" y="0"/>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0" y="9"/>
                  </a:lnTo>
                  <a:lnTo>
                    <a:pt x="0" y="9"/>
                  </a:lnTo>
                  <a:lnTo>
                    <a:pt x="0" y="9"/>
                  </a:lnTo>
                  <a:lnTo>
                    <a:pt x="0" y="9"/>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8" name="Freeform 1093"/>
            <p:cNvSpPr>
              <a:spLocks/>
            </p:cNvSpPr>
            <p:nvPr/>
          </p:nvSpPr>
          <p:spPr bwMode="auto">
            <a:xfrm>
              <a:off x="3287"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9" name="Freeform 1094"/>
            <p:cNvSpPr>
              <a:spLocks noEditPoints="1"/>
            </p:cNvSpPr>
            <p:nvPr/>
          </p:nvSpPr>
          <p:spPr bwMode="auto">
            <a:xfrm>
              <a:off x="2900" y="2221"/>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0" name="Freeform 1095"/>
            <p:cNvSpPr>
              <a:spLocks/>
            </p:cNvSpPr>
            <p:nvPr/>
          </p:nvSpPr>
          <p:spPr bwMode="auto">
            <a:xfrm>
              <a:off x="2900" y="2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1" name="Freeform 1096"/>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2" name="Freeform 1097"/>
            <p:cNvSpPr>
              <a:spLocks/>
            </p:cNvSpPr>
            <p:nvPr/>
          </p:nvSpPr>
          <p:spPr bwMode="auto">
            <a:xfrm>
              <a:off x="2900" y="2221"/>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3" name="Freeform 1098"/>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4" name="Freeform 1099"/>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5" name="Freeform 1100"/>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6" name="Freeform 1101"/>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7" name="Freeform 1102"/>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8" name="Freeform 1103"/>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9" name="Freeform 1104"/>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0" name="Freeform 1105"/>
            <p:cNvSpPr>
              <a:spLocks/>
            </p:cNvSpPr>
            <p:nvPr/>
          </p:nvSpPr>
          <p:spPr bwMode="auto">
            <a:xfrm>
              <a:off x="2908" y="2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1" name="Freeform 1106"/>
            <p:cNvSpPr>
              <a:spLocks/>
            </p:cNvSpPr>
            <p:nvPr/>
          </p:nvSpPr>
          <p:spPr bwMode="auto">
            <a:xfrm>
              <a:off x="2900" y="2229"/>
              <a:ext cx="16" cy="16"/>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0" y="0"/>
                </a:cxn>
                <a:cxn ang="0">
                  <a:pos x="8" y="0"/>
                </a:cxn>
                <a:cxn ang="0">
                  <a:pos x="8" y="8"/>
                </a:cxn>
                <a:cxn ang="0">
                  <a:pos x="0" y="8"/>
                </a:cxn>
                <a:cxn ang="0">
                  <a:pos x="0" y="16"/>
                </a:cxn>
                <a:cxn ang="0">
                  <a:pos x="0" y="16"/>
                </a:cxn>
                <a:cxn ang="0">
                  <a:pos x="0" y="8"/>
                </a:cxn>
                <a:cxn ang="0">
                  <a:pos x="0" y="8"/>
                </a:cxn>
                <a:cxn ang="0">
                  <a:pos x="0" y="0"/>
                </a:cxn>
                <a:cxn ang="0">
                  <a:pos x="8" y="0"/>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16" h="16">
                  <a:moveTo>
                    <a:pt x="8" y="0"/>
                  </a:moveTo>
                  <a:lnTo>
                    <a:pt x="8" y="0"/>
                  </a:lnTo>
                  <a:lnTo>
                    <a:pt x="8" y="0"/>
                  </a:lnTo>
                  <a:lnTo>
                    <a:pt x="0" y="0"/>
                  </a:lnTo>
                  <a:lnTo>
                    <a:pt x="8"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2" name="Freeform 1107"/>
            <p:cNvSpPr>
              <a:spLocks/>
            </p:cNvSpPr>
            <p:nvPr/>
          </p:nvSpPr>
          <p:spPr bwMode="auto">
            <a:xfrm>
              <a:off x="2876" y="225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3" name="Freeform 1108"/>
            <p:cNvSpPr>
              <a:spLocks/>
            </p:cNvSpPr>
            <p:nvPr/>
          </p:nvSpPr>
          <p:spPr bwMode="auto">
            <a:xfrm>
              <a:off x="2884"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4" name="Freeform 1109"/>
            <p:cNvSpPr>
              <a:spLocks noEditPoints="1"/>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5" name="Freeform 1110"/>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6" name="Freeform 1111"/>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7" name="Freeform 1112"/>
            <p:cNvSpPr>
              <a:spLocks/>
            </p:cNvSpPr>
            <p:nvPr/>
          </p:nvSpPr>
          <p:spPr bwMode="auto">
            <a:xfrm>
              <a:off x="2892" y="2245"/>
              <a:ext cx="8" cy="16"/>
            </a:xfrm>
            <a:custGeom>
              <a:avLst/>
              <a:gdLst/>
              <a:ahLst/>
              <a:cxnLst>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8" name="Freeform 1113"/>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9" name="Freeform 1114"/>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0" name="Freeform 1115"/>
            <p:cNvSpPr>
              <a:spLocks/>
            </p:cNvSpPr>
            <p:nvPr/>
          </p:nvSpPr>
          <p:spPr bwMode="auto">
            <a:xfrm>
              <a:off x="2884" y="226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1" name="Freeform 1116"/>
            <p:cNvSpPr>
              <a:spLocks/>
            </p:cNvSpPr>
            <p:nvPr/>
          </p:nvSpPr>
          <p:spPr bwMode="auto">
            <a:xfrm>
              <a:off x="2892" y="2261"/>
              <a:ext cx="8" cy="8"/>
            </a:xfrm>
            <a:custGeom>
              <a:avLst/>
              <a:gdLst/>
              <a:ahLst/>
              <a:cxnLst>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0" y="8"/>
                </a:cxn>
                <a:cxn ang="0">
                  <a:pos x="0" y="8"/>
                </a:cxn>
                <a:cxn ang="0">
                  <a:pos x="8" y="0"/>
                </a:cxn>
                <a:cxn ang="0">
                  <a:pos x="8" y="0"/>
                </a:cxn>
                <a:cxn ang="0">
                  <a:pos x="8" y="8"/>
                </a:cxn>
              </a:cxnLst>
              <a:rect l="0" t="0" r="r" b="b"/>
              <a:pathLst>
                <a:path w="8" h="8">
                  <a:moveTo>
                    <a:pt x="8" y="8"/>
                  </a:move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0"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2" name="Freeform 1117"/>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3" name="Freeform 111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4" name="Freeform 1119"/>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5" name="Freeform 1120"/>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6" name="Freeform 112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7" name="Freeform 1122"/>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8" name="Freeform 1123"/>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9" name="Freeform 1124"/>
            <p:cNvSpPr>
              <a:spLocks noEditPoints="1"/>
            </p:cNvSpPr>
            <p:nvPr/>
          </p:nvSpPr>
          <p:spPr bwMode="auto">
            <a:xfrm>
              <a:off x="2892" y="2269"/>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0" name="Freeform 1125"/>
            <p:cNvSpPr>
              <a:spLocks/>
            </p:cNvSpPr>
            <p:nvPr/>
          </p:nvSpPr>
          <p:spPr bwMode="auto">
            <a:xfrm>
              <a:off x="2892" y="2269"/>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1" name="Freeform 1126"/>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2" name="Freeform 1127"/>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3" name="Freeform 112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4" name="Freeform 1129"/>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5" name="Freeform 1130"/>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6" name="Freeform 113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7" name="Freeform 1132"/>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8" name="Freeform 1133"/>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9" name="Freeform 1134"/>
            <p:cNvSpPr>
              <a:spLocks/>
            </p:cNvSpPr>
            <p:nvPr/>
          </p:nvSpPr>
          <p:spPr bwMode="auto">
            <a:xfrm>
              <a:off x="2908"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0" name="Freeform 1135"/>
            <p:cNvSpPr>
              <a:spLocks noEditPoints="1"/>
            </p:cNvSpPr>
            <p:nvPr/>
          </p:nvSpPr>
          <p:spPr bwMode="auto">
            <a:xfrm>
              <a:off x="2908" y="2269"/>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1" name="Freeform 1136"/>
            <p:cNvSpPr>
              <a:spLocks noEditPoints="1"/>
            </p:cNvSpPr>
            <p:nvPr/>
          </p:nvSpPr>
          <p:spPr bwMode="auto">
            <a:xfrm>
              <a:off x="2908" y="22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2" name="Freeform 1137"/>
            <p:cNvSpPr>
              <a:spLocks noEditPoints="1"/>
            </p:cNvSpPr>
            <p:nvPr/>
          </p:nvSpPr>
          <p:spPr bwMode="auto">
            <a:xfrm>
              <a:off x="2916" y="2277"/>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3" name="Freeform 1138"/>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4" name="Freeform 1139"/>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5" name="Freeform 1140"/>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6" name="Freeform 1141"/>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7" name="Freeform 1142"/>
            <p:cNvSpPr>
              <a:spLocks/>
            </p:cNvSpPr>
            <p:nvPr/>
          </p:nvSpPr>
          <p:spPr bwMode="auto">
            <a:xfrm>
              <a:off x="2900" y="2269"/>
              <a:ext cx="16" cy="24"/>
            </a:xfrm>
            <a:custGeom>
              <a:avLst/>
              <a:gdLst/>
              <a:ahLst/>
              <a:cxnLst>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24">
                  <a:moveTo>
                    <a:pt x="16" y="24"/>
                  </a:move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8" name="Freeform 1143"/>
            <p:cNvSpPr>
              <a:spLocks/>
            </p:cNvSpPr>
            <p:nvPr/>
          </p:nvSpPr>
          <p:spPr bwMode="auto">
            <a:xfrm>
              <a:off x="2916" y="2285"/>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9" name="Freeform 1144"/>
            <p:cNvSpPr>
              <a:spLocks/>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0" name="Freeform 1145"/>
            <p:cNvSpPr>
              <a:spLocks noEditPoints="1"/>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1" name="Freeform 1146"/>
            <p:cNvSpPr>
              <a:spLocks/>
            </p:cNvSpPr>
            <p:nvPr/>
          </p:nvSpPr>
          <p:spPr bwMode="auto">
            <a:xfrm>
              <a:off x="2916" y="228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2" name="Freeform 1147"/>
            <p:cNvSpPr>
              <a:spLocks/>
            </p:cNvSpPr>
            <p:nvPr/>
          </p:nvSpPr>
          <p:spPr bwMode="auto">
            <a:xfrm>
              <a:off x="2932" y="2309"/>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3" name="Freeform 1148"/>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4" name="Freeform 1149"/>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5" name="Freeform 1150"/>
            <p:cNvSpPr>
              <a:spLocks/>
            </p:cNvSpPr>
            <p:nvPr/>
          </p:nvSpPr>
          <p:spPr bwMode="auto">
            <a:xfrm>
              <a:off x="2932" y="2317"/>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6" name="Freeform 1151"/>
            <p:cNvSpPr>
              <a:spLocks/>
            </p:cNvSpPr>
            <p:nvPr/>
          </p:nvSpPr>
          <p:spPr bwMode="auto">
            <a:xfrm>
              <a:off x="2916" y="2293"/>
              <a:ext cx="49" cy="57"/>
            </a:xfrm>
            <a:custGeom>
              <a:avLst/>
              <a:gdLst/>
              <a:ahLst/>
              <a:cxnLst>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16" y="24"/>
                </a:cxn>
                <a:cxn ang="0">
                  <a:pos x="16" y="24"/>
                </a:cxn>
                <a:cxn ang="0">
                  <a:pos x="16" y="16"/>
                </a:cxn>
                <a:cxn ang="0">
                  <a:pos x="16" y="24"/>
                </a:cxn>
                <a:cxn ang="0">
                  <a:pos x="16" y="24"/>
                </a:cxn>
                <a:cxn ang="0">
                  <a:pos x="24" y="24"/>
                </a:cxn>
                <a:cxn ang="0">
                  <a:pos x="24" y="32"/>
                </a:cxn>
                <a:cxn ang="0">
                  <a:pos x="24" y="32"/>
                </a:cxn>
                <a:cxn ang="0">
                  <a:pos x="33" y="24"/>
                </a:cxn>
                <a:cxn ang="0">
                  <a:pos x="33" y="32"/>
                </a:cxn>
                <a:cxn ang="0">
                  <a:pos x="33" y="32"/>
                </a:cxn>
                <a:cxn ang="0">
                  <a:pos x="41" y="32"/>
                </a:cxn>
                <a:cxn ang="0">
                  <a:pos x="41" y="32"/>
                </a:cxn>
                <a:cxn ang="0">
                  <a:pos x="41" y="41"/>
                </a:cxn>
                <a:cxn ang="0">
                  <a:pos x="41" y="41"/>
                </a:cxn>
                <a:cxn ang="0">
                  <a:pos x="41" y="41"/>
                </a:cxn>
                <a:cxn ang="0">
                  <a:pos x="49" y="49"/>
                </a:cxn>
                <a:cxn ang="0">
                  <a:pos x="49" y="49"/>
                </a:cxn>
                <a:cxn ang="0">
                  <a:pos x="41" y="57"/>
                </a:cxn>
                <a:cxn ang="0">
                  <a:pos x="41" y="49"/>
                </a:cxn>
                <a:cxn ang="0">
                  <a:pos x="41" y="49"/>
                </a:cxn>
                <a:cxn ang="0">
                  <a:pos x="41" y="41"/>
                </a:cxn>
                <a:cxn ang="0">
                  <a:pos x="41" y="41"/>
                </a:cxn>
                <a:cxn ang="0">
                  <a:pos x="41" y="41"/>
                </a:cxn>
                <a:cxn ang="0">
                  <a:pos x="41" y="32"/>
                </a:cxn>
                <a:cxn ang="0">
                  <a:pos x="41" y="32"/>
                </a:cxn>
                <a:cxn ang="0">
                  <a:pos x="33" y="32"/>
                </a:cxn>
                <a:cxn ang="0">
                  <a:pos x="33" y="32"/>
                </a:cxn>
                <a:cxn ang="0">
                  <a:pos x="33" y="24"/>
                </a:cxn>
                <a:cxn ang="0">
                  <a:pos x="24" y="32"/>
                </a:cxn>
                <a:cxn ang="0">
                  <a:pos x="24" y="32"/>
                </a:cxn>
                <a:cxn ang="0">
                  <a:pos x="24" y="24"/>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8"/>
                </a:cxn>
                <a:cxn ang="0">
                  <a:pos x="8" y="8"/>
                </a:cxn>
                <a:cxn ang="0">
                  <a:pos x="8" y="8"/>
                </a:cxn>
                <a:cxn ang="0">
                  <a:pos x="8" y="8"/>
                </a:cxn>
                <a:cxn ang="0">
                  <a:pos x="8" y="0"/>
                </a:cxn>
                <a:cxn ang="0">
                  <a:pos x="0" y="0"/>
                </a:cxn>
              </a:cxnLst>
              <a:rect l="0" t="0" r="r" b="b"/>
              <a:pathLst>
                <a:path w="49" h="57">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33" y="24"/>
                  </a:lnTo>
                  <a:lnTo>
                    <a:pt x="33" y="24"/>
                  </a:lnTo>
                  <a:lnTo>
                    <a:pt x="33"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41"/>
                  </a:lnTo>
                  <a:lnTo>
                    <a:pt x="41" y="32"/>
                  </a:lnTo>
                  <a:lnTo>
                    <a:pt x="41" y="32"/>
                  </a:lnTo>
                  <a:lnTo>
                    <a:pt x="41" y="32"/>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9" y="41"/>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57"/>
                  </a:lnTo>
                  <a:lnTo>
                    <a:pt x="41" y="57"/>
                  </a:lnTo>
                  <a:lnTo>
                    <a:pt x="41" y="49"/>
                  </a:lnTo>
                  <a:lnTo>
                    <a:pt x="41" y="57"/>
                  </a:lnTo>
                  <a:lnTo>
                    <a:pt x="41" y="49"/>
                  </a:lnTo>
                  <a:lnTo>
                    <a:pt x="41" y="49"/>
                  </a:lnTo>
                  <a:lnTo>
                    <a:pt x="41" y="49"/>
                  </a:lnTo>
                  <a:lnTo>
                    <a:pt x="41" y="49"/>
                  </a:lnTo>
                  <a:lnTo>
                    <a:pt x="41" y="49"/>
                  </a:lnTo>
                  <a:lnTo>
                    <a:pt x="41" y="49"/>
                  </a:lnTo>
                  <a:lnTo>
                    <a:pt x="49" y="49"/>
                  </a:lnTo>
                  <a:lnTo>
                    <a:pt x="41" y="49"/>
                  </a:lnTo>
                  <a:lnTo>
                    <a:pt x="41" y="49"/>
                  </a:lnTo>
                  <a:lnTo>
                    <a:pt x="41" y="49"/>
                  </a:lnTo>
                  <a:lnTo>
                    <a:pt x="41" y="49"/>
                  </a:lnTo>
                  <a:lnTo>
                    <a:pt x="41"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49"/>
                  </a:lnTo>
                  <a:lnTo>
                    <a:pt x="41" y="49"/>
                  </a:lnTo>
                  <a:lnTo>
                    <a:pt x="41" y="49"/>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33" y="32"/>
                  </a:lnTo>
                  <a:lnTo>
                    <a:pt x="41"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24" y="24"/>
                  </a:lnTo>
                  <a:lnTo>
                    <a:pt x="24" y="32"/>
                  </a:lnTo>
                  <a:lnTo>
                    <a:pt x="24" y="32"/>
                  </a:lnTo>
                  <a:lnTo>
                    <a:pt x="24" y="32"/>
                  </a:lnTo>
                  <a:lnTo>
                    <a:pt x="24" y="32"/>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7" name="Rectangle 1152"/>
            <p:cNvSpPr>
              <a:spLocks noChangeArrowheads="1"/>
            </p:cNvSpPr>
            <p:nvPr/>
          </p:nvSpPr>
          <p:spPr bwMode="auto">
            <a:xfrm>
              <a:off x="2957" y="23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178" name="Freeform 1153"/>
            <p:cNvSpPr>
              <a:spLocks/>
            </p:cNvSpPr>
            <p:nvPr/>
          </p:nvSpPr>
          <p:spPr bwMode="auto">
            <a:xfrm>
              <a:off x="2908" y="2317"/>
              <a:ext cx="57" cy="97"/>
            </a:xfrm>
            <a:custGeom>
              <a:avLst/>
              <a:gdLst/>
              <a:ahLst/>
              <a:cxnLst>
                <a:cxn ang="0">
                  <a:pos x="49" y="25"/>
                </a:cxn>
                <a:cxn ang="0">
                  <a:pos x="49" y="25"/>
                </a:cxn>
                <a:cxn ang="0">
                  <a:pos x="49" y="17"/>
                </a:cxn>
                <a:cxn ang="0">
                  <a:pos x="49" y="17"/>
                </a:cxn>
                <a:cxn ang="0">
                  <a:pos x="41" y="8"/>
                </a:cxn>
                <a:cxn ang="0">
                  <a:pos x="41" y="8"/>
                </a:cxn>
                <a:cxn ang="0">
                  <a:pos x="32" y="8"/>
                </a:cxn>
                <a:cxn ang="0">
                  <a:pos x="32" y="8"/>
                </a:cxn>
                <a:cxn ang="0">
                  <a:pos x="24" y="0"/>
                </a:cxn>
                <a:cxn ang="0">
                  <a:pos x="24" y="0"/>
                </a:cxn>
                <a:cxn ang="0">
                  <a:pos x="24" y="0"/>
                </a:cxn>
                <a:cxn ang="0">
                  <a:pos x="24" y="8"/>
                </a:cxn>
                <a:cxn ang="0">
                  <a:pos x="24" y="8"/>
                </a:cxn>
                <a:cxn ang="0">
                  <a:pos x="24" y="17"/>
                </a:cxn>
                <a:cxn ang="0">
                  <a:pos x="24" y="33"/>
                </a:cxn>
                <a:cxn ang="0">
                  <a:pos x="24" y="41"/>
                </a:cxn>
                <a:cxn ang="0">
                  <a:pos x="24" y="49"/>
                </a:cxn>
                <a:cxn ang="0">
                  <a:pos x="24" y="57"/>
                </a:cxn>
                <a:cxn ang="0">
                  <a:pos x="24" y="57"/>
                </a:cxn>
                <a:cxn ang="0">
                  <a:pos x="24" y="57"/>
                </a:cxn>
                <a:cxn ang="0">
                  <a:pos x="24" y="57"/>
                </a:cxn>
                <a:cxn ang="0">
                  <a:pos x="24" y="57"/>
                </a:cxn>
                <a:cxn ang="0">
                  <a:pos x="16" y="57"/>
                </a:cxn>
                <a:cxn ang="0">
                  <a:pos x="16" y="65"/>
                </a:cxn>
                <a:cxn ang="0">
                  <a:pos x="16" y="65"/>
                </a:cxn>
                <a:cxn ang="0">
                  <a:pos x="16" y="73"/>
                </a:cxn>
                <a:cxn ang="0">
                  <a:pos x="16" y="81"/>
                </a:cxn>
                <a:cxn ang="0">
                  <a:pos x="8" y="89"/>
                </a:cxn>
                <a:cxn ang="0">
                  <a:pos x="8" y="89"/>
                </a:cxn>
                <a:cxn ang="0">
                  <a:pos x="8" y="89"/>
                </a:cxn>
                <a:cxn ang="0">
                  <a:pos x="8" y="97"/>
                </a:cxn>
                <a:cxn ang="0">
                  <a:pos x="8" y="97"/>
                </a:cxn>
                <a:cxn ang="0">
                  <a:pos x="8" y="89"/>
                </a:cxn>
                <a:cxn ang="0">
                  <a:pos x="8" y="89"/>
                </a:cxn>
                <a:cxn ang="0">
                  <a:pos x="8" y="81"/>
                </a:cxn>
                <a:cxn ang="0">
                  <a:pos x="16" y="73"/>
                </a:cxn>
                <a:cxn ang="0">
                  <a:pos x="16" y="73"/>
                </a:cxn>
                <a:cxn ang="0">
                  <a:pos x="16" y="65"/>
                </a:cxn>
                <a:cxn ang="0">
                  <a:pos x="16" y="65"/>
                </a:cxn>
                <a:cxn ang="0">
                  <a:pos x="16" y="57"/>
                </a:cxn>
                <a:cxn ang="0">
                  <a:pos x="24" y="57"/>
                </a:cxn>
                <a:cxn ang="0">
                  <a:pos x="24" y="57"/>
                </a:cxn>
                <a:cxn ang="0">
                  <a:pos x="24" y="57"/>
                </a:cxn>
                <a:cxn ang="0">
                  <a:pos x="16" y="49"/>
                </a:cxn>
                <a:cxn ang="0">
                  <a:pos x="24" y="49"/>
                </a:cxn>
                <a:cxn ang="0">
                  <a:pos x="24" y="41"/>
                </a:cxn>
                <a:cxn ang="0">
                  <a:pos x="24" y="33"/>
                </a:cxn>
                <a:cxn ang="0">
                  <a:pos x="24" y="17"/>
                </a:cxn>
                <a:cxn ang="0">
                  <a:pos x="24" y="8"/>
                </a:cxn>
                <a:cxn ang="0">
                  <a:pos x="24" y="8"/>
                </a:cxn>
                <a:cxn ang="0">
                  <a:pos x="24" y="0"/>
                </a:cxn>
                <a:cxn ang="0">
                  <a:pos x="24" y="0"/>
                </a:cxn>
                <a:cxn ang="0">
                  <a:pos x="24" y="0"/>
                </a:cxn>
                <a:cxn ang="0">
                  <a:pos x="32" y="8"/>
                </a:cxn>
                <a:cxn ang="0">
                  <a:pos x="32" y="0"/>
                </a:cxn>
                <a:cxn ang="0">
                  <a:pos x="41" y="8"/>
                </a:cxn>
                <a:cxn ang="0">
                  <a:pos x="41" y="8"/>
                </a:cxn>
                <a:cxn ang="0">
                  <a:pos x="49" y="8"/>
                </a:cxn>
                <a:cxn ang="0">
                  <a:pos x="49" y="17"/>
                </a:cxn>
                <a:cxn ang="0">
                  <a:pos x="57" y="25"/>
                </a:cxn>
                <a:cxn ang="0">
                  <a:pos x="57" y="25"/>
                </a:cxn>
              </a:cxnLst>
              <a:rect l="0" t="0" r="r" b="b"/>
              <a:pathLst>
                <a:path w="57" h="97">
                  <a:moveTo>
                    <a:pt x="49" y="33"/>
                  </a:moveTo>
                  <a:lnTo>
                    <a:pt x="49" y="25"/>
                  </a:lnTo>
                  <a:lnTo>
                    <a:pt x="49" y="33"/>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49"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0"/>
                  </a:lnTo>
                  <a:lnTo>
                    <a:pt x="41" y="0"/>
                  </a:lnTo>
                  <a:lnTo>
                    <a:pt x="41" y="0"/>
                  </a:lnTo>
                  <a:lnTo>
                    <a:pt x="41"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0"/>
                  </a:lnTo>
                  <a:lnTo>
                    <a:pt x="24" y="0"/>
                  </a:lnTo>
                  <a:lnTo>
                    <a:pt x="24" y="0"/>
                  </a:lnTo>
                  <a:lnTo>
                    <a:pt x="24"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25"/>
                  </a:lnTo>
                  <a:lnTo>
                    <a:pt x="24" y="17"/>
                  </a:lnTo>
                  <a:lnTo>
                    <a:pt x="24" y="25"/>
                  </a:lnTo>
                  <a:lnTo>
                    <a:pt x="24" y="25"/>
                  </a:lnTo>
                  <a:lnTo>
                    <a:pt x="24"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57"/>
                  </a:lnTo>
                  <a:lnTo>
                    <a:pt x="24" y="49"/>
                  </a:lnTo>
                  <a:lnTo>
                    <a:pt x="24" y="57"/>
                  </a:lnTo>
                  <a:lnTo>
                    <a:pt x="24" y="57"/>
                  </a:lnTo>
                  <a:lnTo>
                    <a:pt x="16" y="57"/>
                  </a:lnTo>
                  <a:lnTo>
                    <a:pt x="16"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24" y="57"/>
                  </a:lnTo>
                  <a:lnTo>
                    <a:pt x="24" y="57"/>
                  </a:lnTo>
                  <a:lnTo>
                    <a:pt x="24" y="57"/>
                  </a:lnTo>
                  <a:lnTo>
                    <a:pt x="16" y="57"/>
                  </a:lnTo>
                  <a:lnTo>
                    <a:pt x="16" y="57"/>
                  </a:lnTo>
                  <a:lnTo>
                    <a:pt x="16" y="57"/>
                  </a:lnTo>
                  <a:lnTo>
                    <a:pt x="16"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65"/>
                  </a:lnTo>
                  <a:lnTo>
                    <a:pt x="16" y="57"/>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73"/>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81"/>
                  </a:lnTo>
                  <a:lnTo>
                    <a:pt x="16" y="81"/>
                  </a:lnTo>
                  <a:lnTo>
                    <a:pt x="16" y="81"/>
                  </a:lnTo>
                  <a:lnTo>
                    <a:pt x="16" y="81"/>
                  </a:lnTo>
                  <a:lnTo>
                    <a:pt x="16" y="81"/>
                  </a:lnTo>
                  <a:lnTo>
                    <a:pt x="16" y="81"/>
                  </a:lnTo>
                  <a:lnTo>
                    <a:pt x="16" y="81"/>
                  </a:lnTo>
                  <a:lnTo>
                    <a:pt x="16" y="81"/>
                  </a:lnTo>
                  <a:lnTo>
                    <a:pt x="16" y="81"/>
                  </a:lnTo>
                  <a:lnTo>
                    <a:pt x="16"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89"/>
                  </a:lnTo>
                  <a:lnTo>
                    <a:pt x="8" y="97"/>
                  </a:lnTo>
                  <a:lnTo>
                    <a:pt x="8" y="97"/>
                  </a:lnTo>
                  <a:lnTo>
                    <a:pt x="8" y="89"/>
                  </a:lnTo>
                  <a:lnTo>
                    <a:pt x="8" y="89"/>
                  </a:lnTo>
                  <a:lnTo>
                    <a:pt x="8" y="89"/>
                  </a:lnTo>
                  <a:lnTo>
                    <a:pt x="8" y="89"/>
                  </a:lnTo>
                  <a:lnTo>
                    <a:pt x="0" y="89"/>
                  </a:lnTo>
                  <a:lnTo>
                    <a:pt x="0"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16" y="81"/>
                  </a:lnTo>
                  <a:lnTo>
                    <a:pt x="16" y="81"/>
                  </a:lnTo>
                  <a:lnTo>
                    <a:pt x="16" y="81"/>
                  </a:lnTo>
                  <a:lnTo>
                    <a:pt x="16" y="81"/>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24" y="57"/>
                  </a:lnTo>
                  <a:lnTo>
                    <a:pt x="24" y="57"/>
                  </a:lnTo>
                  <a:lnTo>
                    <a:pt x="16" y="57"/>
                  </a:lnTo>
                  <a:lnTo>
                    <a:pt x="24" y="57"/>
                  </a:lnTo>
                  <a:lnTo>
                    <a:pt x="24"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49"/>
                  </a:lnTo>
                  <a:lnTo>
                    <a:pt x="16" y="49"/>
                  </a:lnTo>
                  <a:lnTo>
                    <a:pt x="16" y="49"/>
                  </a:lnTo>
                  <a:lnTo>
                    <a:pt x="16" y="49"/>
                  </a:lnTo>
                  <a:lnTo>
                    <a:pt x="16" y="49"/>
                  </a:lnTo>
                  <a:lnTo>
                    <a:pt x="16" y="49"/>
                  </a:lnTo>
                  <a:lnTo>
                    <a:pt x="16" y="49"/>
                  </a:lnTo>
                  <a:lnTo>
                    <a:pt x="16" y="49"/>
                  </a:lnTo>
                  <a:lnTo>
                    <a:pt x="16" y="49"/>
                  </a:lnTo>
                  <a:lnTo>
                    <a:pt x="16" y="49"/>
                  </a:lnTo>
                  <a:lnTo>
                    <a:pt x="16" y="49"/>
                  </a:lnTo>
                  <a:lnTo>
                    <a:pt x="24" y="49"/>
                  </a:lnTo>
                  <a:lnTo>
                    <a:pt x="24" y="49"/>
                  </a:lnTo>
                  <a:lnTo>
                    <a:pt x="24" y="49"/>
                  </a:lnTo>
                  <a:lnTo>
                    <a:pt x="16" y="49"/>
                  </a:lnTo>
                  <a:lnTo>
                    <a:pt x="16" y="49"/>
                  </a:lnTo>
                  <a:lnTo>
                    <a:pt x="24" y="49"/>
                  </a:lnTo>
                  <a:lnTo>
                    <a:pt x="24" y="49"/>
                  </a:lnTo>
                  <a:lnTo>
                    <a:pt x="24" y="49"/>
                  </a:lnTo>
                  <a:lnTo>
                    <a:pt x="24" y="49"/>
                  </a:lnTo>
                  <a:lnTo>
                    <a:pt x="24" y="49"/>
                  </a:lnTo>
                  <a:lnTo>
                    <a:pt x="24" y="49"/>
                  </a:lnTo>
                  <a:lnTo>
                    <a:pt x="24" y="49"/>
                  </a:lnTo>
                  <a:lnTo>
                    <a:pt x="24" y="49"/>
                  </a:lnTo>
                  <a:lnTo>
                    <a:pt x="24" y="49"/>
                  </a:lnTo>
                  <a:lnTo>
                    <a:pt x="24" y="49"/>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32" y="0"/>
                  </a:lnTo>
                  <a:lnTo>
                    <a:pt x="32" y="8"/>
                  </a:lnTo>
                  <a:lnTo>
                    <a:pt x="32" y="0"/>
                  </a:lnTo>
                  <a:lnTo>
                    <a:pt x="32" y="0"/>
                  </a:lnTo>
                  <a:lnTo>
                    <a:pt x="32" y="0"/>
                  </a:lnTo>
                  <a:lnTo>
                    <a:pt x="41" y="0"/>
                  </a:lnTo>
                  <a:lnTo>
                    <a:pt x="41" y="0"/>
                  </a:lnTo>
                  <a:lnTo>
                    <a:pt x="41" y="0"/>
                  </a:lnTo>
                  <a:lnTo>
                    <a:pt x="41" y="0"/>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25"/>
                  </a:lnTo>
                  <a:lnTo>
                    <a:pt x="49" y="25"/>
                  </a:lnTo>
                  <a:lnTo>
                    <a:pt x="49"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33"/>
                  </a:lnTo>
                  <a:lnTo>
                    <a:pt x="49"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9" name="Freeform 1154"/>
            <p:cNvSpPr>
              <a:spLocks/>
            </p:cNvSpPr>
            <p:nvPr/>
          </p:nvSpPr>
          <p:spPr bwMode="auto">
            <a:xfrm>
              <a:off x="2916" y="2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0" name="Freeform 1155"/>
            <p:cNvSpPr>
              <a:spLocks/>
            </p:cNvSpPr>
            <p:nvPr/>
          </p:nvSpPr>
          <p:spPr bwMode="auto">
            <a:xfrm>
              <a:off x="2908" y="2414"/>
              <a:ext cx="8" cy="16"/>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8"/>
                </a:cxn>
                <a:cxn ang="0">
                  <a:pos x="8" y="8"/>
                </a:cxn>
                <a:cxn ang="0">
                  <a:pos x="8" y="8"/>
                </a:cxn>
                <a:cxn ang="0">
                  <a:pos x="8" y="16"/>
                </a:cxn>
                <a:cxn ang="0">
                  <a:pos x="8" y="16"/>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1" name="Freeform 1156"/>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2" name="Freeform 1157"/>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3" name="Freeform 1158"/>
            <p:cNvSpPr>
              <a:spLocks/>
            </p:cNvSpPr>
            <p:nvPr/>
          </p:nvSpPr>
          <p:spPr bwMode="auto">
            <a:xfrm>
              <a:off x="2916" y="2430"/>
              <a:ext cx="8" cy="4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0" y="16"/>
                </a:cxn>
                <a:cxn ang="0">
                  <a:pos x="0" y="25"/>
                </a:cxn>
                <a:cxn ang="0">
                  <a:pos x="0" y="25"/>
                </a:cxn>
                <a:cxn ang="0">
                  <a:pos x="0" y="25"/>
                </a:cxn>
                <a:cxn ang="0">
                  <a:pos x="0" y="25"/>
                </a:cxn>
                <a:cxn ang="0">
                  <a:pos x="0" y="33"/>
                </a:cxn>
                <a:cxn ang="0">
                  <a:pos x="0" y="33"/>
                </a:cxn>
                <a:cxn ang="0">
                  <a:pos x="0" y="33"/>
                </a:cxn>
                <a:cxn ang="0">
                  <a:pos x="0" y="33"/>
                </a:cxn>
                <a:cxn ang="0">
                  <a:pos x="0" y="33"/>
                </a:cxn>
                <a:cxn ang="0">
                  <a:pos x="0" y="33"/>
                </a:cxn>
                <a:cxn ang="0">
                  <a:pos x="0" y="33"/>
                </a:cxn>
                <a:cxn ang="0">
                  <a:pos x="0" y="33"/>
                </a:cxn>
                <a:cxn ang="0">
                  <a:pos x="0" y="25"/>
                </a:cxn>
                <a:cxn ang="0">
                  <a:pos x="0" y="25"/>
                </a:cxn>
                <a:cxn ang="0">
                  <a:pos x="0" y="25"/>
                </a:cxn>
                <a:cxn ang="0">
                  <a:pos x="0" y="25"/>
                </a:cxn>
                <a:cxn ang="0">
                  <a:pos x="0" y="16"/>
                </a:cxn>
                <a:cxn ang="0">
                  <a:pos x="0" y="16"/>
                </a:cxn>
                <a:cxn ang="0">
                  <a:pos x="0" y="16"/>
                </a:cxn>
                <a:cxn ang="0">
                  <a:pos x="8" y="16"/>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0" y="0"/>
                </a:cxn>
                <a:cxn ang="0">
                  <a:pos x="0" y="0"/>
                </a:cxn>
              </a:cxnLst>
              <a:rect l="0" t="0" r="r" b="b"/>
              <a:pathLst>
                <a:path w="8" h="41">
                  <a:moveTo>
                    <a:pt x="0"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4" name="Freeform 1159"/>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5" name="Freeform 1160"/>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6" name="Rectangle 1161"/>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187" name="Freeform 116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8" name="Freeform 1163"/>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9" name="Freeform 116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0" name="Freeform 1165"/>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1" name="Freeform 1166"/>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2" name="Freeform 1167"/>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3" name="Freeform 1168"/>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4" name="Freeform 1169"/>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5" name="Freeform 1170"/>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6" name="Freeform 1171"/>
            <p:cNvSpPr>
              <a:spLocks noEditPoints="1"/>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7" name="Freeform 117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8" name="Freeform 1173"/>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9" name="Freeform 117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0" name="Freeform 1175"/>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1" name="Freeform 1176"/>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2" name="Freeform 1177"/>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3" name="Freeform 1178"/>
            <p:cNvSpPr>
              <a:spLocks/>
            </p:cNvSpPr>
            <p:nvPr/>
          </p:nvSpPr>
          <p:spPr bwMode="auto">
            <a:xfrm>
              <a:off x="2916" y="2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4" name="Freeform 1179"/>
            <p:cNvSpPr>
              <a:spLocks/>
            </p:cNvSpPr>
            <p:nvPr/>
          </p:nvSpPr>
          <p:spPr bwMode="auto">
            <a:xfrm>
              <a:off x="2908" y="2463"/>
              <a:ext cx="8" cy="16"/>
            </a:xfrm>
            <a:custGeom>
              <a:avLst/>
              <a:gdLst/>
              <a:ahLst/>
              <a:cxnLst>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Lst>
              <a:rect l="0" t="0" r="r" b="b"/>
              <a:pathLst>
                <a:path w="8" h="16">
                  <a:moveTo>
                    <a:pt x="8" y="0"/>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5" name="Freeform 1180"/>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6" name="Freeform 1181"/>
            <p:cNvSpPr>
              <a:spLocks/>
            </p:cNvSpPr>
            <p:nvPr/>
          </p:nvSpPr>
          <p:spPr bwMode="auto">
            <a:xfrm>
              <a:off x="2908" y="2479"/>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7" name="Freeform 1182"/>
            <p:cNvSpPr>
              <a:spLocks/>
            </p:cNvSpPr>
            <p:nvPr/>
          </p:nvSpPr>
          <p:spPr bwMode="auto">
            <a:xfrm>
              <a:off x="2924" y="2479"/>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8" name="Rectangle 1183"/>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09" name="Freeform 1184"/>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0" name="Freeform 1185"/>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1" name="Rectangle 1186"/>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12" name="Freeform 1187"/>
            <p:cNvSpPr>
              <a:spLocks/>
            </p:cNvSpPr>
            <p:nvPr/>
          </p:nvSpPr>
          <p:spPr bwMode="auto">
            <a:xfrm>
              <a:off x="2924" y="2471"/>
              <a:ext cx="8" cy="8"/>
            </a:xfrm>
            <a:custGeom>
              <a:avLst/>
              <a:gdLst/>
              <a:ahLst/>
              <a:cxnLst>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3" name="Rectangle 1188"/>
            <p:cNvSpPr>
              <a:spLocks noChangeArrowheads="1"/>
            </p:cNvSpPr>
            <p:nvPr/>
          </p:nvSpPr>
          <p:spPr bwMode="auto">
            <a:xfrm>
              <a:off x="2924"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14" name="Freeform 1189"/>
            <p:cNvSpPr>
              <a:spLocks noEditPoints="1"/>
            </p:cNvSpPr>
            <p:nvPr/>
          </p:nvSpPr>
          <p:spPr bwMode="auto">
            <a:xfrm>
              <a:off x="2908" y="247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5" name="Rectangle 1190"/>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16" name="Freeform 1191"/>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7" name="Freeform 1192"/>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8" name="Freeform 1193"/>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9" name="Rectangle 1194"/>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20" name="Rectangle 1195"/>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21" name="Rectangle 1196"/>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22" name="Rectangle 1197"/>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23" name="Freeform 1198"/>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4" name="Freeform 1199"/>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5" name="Freeform 1200"/>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6" name="Freeform 1201"/>
            <p:cNvSpPr>
              <a:spLocks/>
            </p:cNvSpPr>
            <p:nvPr/>
          </p:nvSpPr>
          <p:spPr bwMode="auto">
            <a:xfrm>
              <a:off x="2908" y="2471"/>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7" name="Freeform 1202"/>
            <p:cNvSpPr>
              <a:spLocks/>
            </p:cNvSpPr>
            <p:nvPr/>
          </p:nvSpPr>
          <p:spPr bwMode="auto">
            <a:xfrm>
              <a:off x="2916" y="247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8" name="Freeform 1203"/>
            <p:cNvSpPr>
              <a:spLocks/>
            </p:cNvSpPr>
            <p:nvPr/>
          </p:nvSpPr>
          <p:spPr bwMode="auto">
            <a:xfrm>
              <a:off x="2916" y="2479"/>
              <a:ext cx="8" cy="8"/>
            </a:xfrm>
            <a:custGeom>
              <a:avLst/>
              <a:gdLst/>
              <a:ahLst/>
              <a:cxnLst>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8"/>
                </a:cxn>
                <a:cxn ang="0">
                  <a:pos x="8" y="8"/>
                </a:cxn>
                <a:cxn ang="0">
                  <a:pos x="8" y="0"/>
                </a:cxn>
                <a:cxn ang="0">
                  <a:pos x="8" y="8"/>
                </a:cxn>
                <a:cxn ang="0">
                  <a:pos x="8"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8"/>
                </a:cxn>
              </a:cxnLst>
              <a:rect l="0" t="0" r="r" b="b"/>
              <a:pathLst>
                <a:path w="8" h="8">
                  <a:moveTo>
                    <a:pt x="8" y="8"/>
                  </a:move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8"/>
                  </a:lnTo>
                  <a:lnTo>
                    <a:pt x="8" y="8"/>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9" name="Freeform 1204"/>
            <p:cNvSpPr>
              <a:spLocks/>
            </p:cNvSpPr>
            <p:nvPr/>
          </p:nvSpPr>
          <p:spPr bwMode="auto">
            <a:xfrm>
              <a:off x="2908"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8"/>
                </a:cxn>
                <a:cxn ang="0">
                  <a:pos x="0" y="8"/>
                </a:cxn>
                <a:cxn ang="0">
                  <a:pos x="0" y="0"/>
                </a:cxn>
                <a:cxn ang="0">
                  <a:pos x="0" y="8"/>
                </a:cxn>
                <a:cxn ang="0">
                  <a:pos x="0" y="0"/>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0" name="Freeform 1205"/>
            <p:cNvSpPr>
              <a:spLocks/>
            </p:cNvSpPr>
            <p:nvPr/>
          </p:nvSpPr>
          <p:spPr bwMode="auto">
            <a:xfrm>
              <a:off x="2900" y="2479"/>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1" name="Freeform 1206"/>
            <p:cNvSpPr>
              <a:spLocks/>
            </p:cNvSpPr>
            <p:nvPr/>
          </p:nvSpPr>
          <p:spPr bwMode="auto">
            <a:xfrm>
              <a:off x="2916" y="2479"/>
              <a:ext cx="16" cy="8"/>
            </a:xfrm>
            <a:custGeom>
              <a:avLst/>
              <a:gdLst/>
              <a:ahLst/>
              <a:cxnLst>
                <a:cxn ang="0">
                  <a:pos x="0" y="0"/>
                </a:cxn>
                <a:cxn ang="0">
                  <a:pos x="0" y="0"/>
                </a:cxn>
                <a:cxn ang="0">
                  <a:pos x="0"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8"/>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2" name="Freeform 1207"/>
            <p:cNvSpPr>
              <a:spLocks/>
            </p:cNvSpPr>
            <p:nvPr/>
          </p:nvSpPr>
          <p:spPr bwMode="auto">
            <a:xfrm>
              <a:off x="2900"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3" name="Freeform 1208"/>
            <p:cNvSpPr>
              <a:spLocks/>
            </p:cNvSpPr>
            <p:nvPr/>
          </p:nvSpPr>
          <p:spPr bwMode="auto">
            <a:xfrm>
              <a:off x="2908" y="248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4" name="Freeform 1209"/>
            <p:cNvSpPr>
              <a:spLocks/>
            </p:cNvSpPr>
            <p:nvPr/>
          </p:nvSpPr>
          <p:spPr bwMode="auto">
            <a:xfrm>
              <a:off x="2908"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8" name="Group 2617"/>
          <p:cNvGrpSpPr>
            <a:grpSpLocks/>
          </p:cNvGrpSpPr>
          <p:nvPr/>
        </p:nvGrpSpPr>
        <p:grpSpPr bwMode="auto">
          <a:xfrm>
            <a:off x="4962525" y="5108575"/>
            <a:ext cx="590550" cy="168275"/>
            <a:chOff x="3126" y="3108"/>
            <a:chExt cx="372" cy="106"/>
          </a:xfrm>
        </p:grpSpPr>
        <p:sp>
          <p:nvSpPr>
            <p:cNvPr id="635" name="Freeform 241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6" name="Freeform 2418"/>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7" name="Freeform 2419"/>
            <p:cNvSpPr>
              <a:spLocks/>
            </p:cNvSpPr>
            <p:nvPr/>
          </p:nvSpPr>
          <p:spPr bwMode="auto">
            <a:xfrm>
              <a:off x="3448" y="311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8" name="Freeform 2420"/>
            <p:cNvSpPr>
              <a:spLocks/>
            </p:cNvSpPr>
            <p:nvPr/>
          </p:nvSpPr>
          <p:spPr bwMode="auto">
            <a:xfrm>
              <a:off x="3456" y="3108"/>
              <a:ext cx="8" cy="8"/>
            </a:xfrm>
            <a:custGeom>
              <a:avLst/>
              <a:gdLst/>
              <a:ahLst/>
              <a:cxnLst>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9" name="Freeform 2421"/>
            <p:cNvSpPr>
              <a:spLocks/>
            </p:cNvSpPr>
            <p:nvPr/>
          </p:nvSpPr>
          <p:spPr bwMode="auto">
            <a:xfrm>
              <a:off x="3432" y="3116"/>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0" name="Freeform 242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1" name="Freeform 242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2" name="Freeform 242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3" name="Freeform 2425"/>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4" name="Freeform 242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5" name="Freeform 242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6" name="Freeform 2428"/>
            <p:cNvSpPr>
              <a:spLocks/>
            </p:cNvSpPr>
            <p:nvPr/>
          </p:nvSpPr>
          <p:spPr bwMode="auto">
            <a:xfrm>
              <a:off x="3432"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7" name="Freeform 2429"/>
            <p:cNvSpPr>
              <a:spLocks/>
            </p:cNvSpPr>
            <p:nvPr/>
          </p:nvSpPr>
          <p:spPr bwMode="auto">
            <a:xfrm>
              <a:off x="3448" y="310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Lst>
              <a:rect l="0" t="0" r="r" b="b"/>
              <a:pathLst>
                <a:path w="8"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8" name="Freeform 2430"/>
            <p:cNvSpPr>
              <a:spLocks/>
            </p:cNvSpPr>
            <p:nvPr/>
          </p:nvSpPr>
          <p:spPr bwMode="auto">
            <a:xfrm>
              <a:off x="3456" y="3116"/>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9" name="Freeform 243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0" name="Freeform 2432"/>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1" name="Freeform 2433"/>
            <p:cNvSpPr>
              <a:spLocks noEditPoints="1"/>
            </p:cNvSpPr>
            <p:nvPr/>
          </p:nvSpPr>
          <p:spPr bwMode="auto">
            <a:xfrm>
              <a:off x="3480" y="3116"/>
              <a:ext cx="9" cy="1"/>
            </a:xfrm>
            <a:custGeom>
              <a:avLst/>
              <a:gdLst/>
              <a:ahLst/>
              <a:cxnLst>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2" name="Freeform 2434"/>
            <p:cNvSpPr>
              <a:spLocks/>
            </p:cNvSpPr>
            <p:nvPr/>
          </p:nvSpPr>
          <p:spPr bwMode="auto">
            <a:xfrm>
              <a:off x="3480" y="3116"/>
              <a:ext cx="17" cy="1"/>
            </a:xfrm>
            <a:custGeom>
              <a:avLst/>
              <a:gdLst/>
              <a:ahLst/>
              <a:cxnLst>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3" name="Freeform 2435"/>
            <p:cNvSpPr>
              <a:spLocks/>
            </p:cNvSpPr>
            <p:nvPr/>
          </p:nvSpPr>
          <p:spPr bwMode="auto">
            <a:xfrm>
              <a:off x="3247" y="3108"/>
              <a:ext cx="16" cy="8"/>
            </a:xfrm>
            <a:custGeom>
              <a:avLst/>
              <a:gdLst/>
              <a:ahLst/>
              <a:cxnLst>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16" h="8">
                  <a:moveTo>
                    <a:pt x="8" y="8"/>
                  </a:move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0"/>
                  </a:lnTo>
                  <a:lnTo>
                    <a:pt x="16" y="0"/>
                  </a:lnTo>
                  <a:lnTo>
                    <a:pt x="16"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4" name="Freeform 2436"/>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5" name="Freeform 2437"/>
            <p:cNvSpPr>
              <a:spLocks/>
            </p:cNvSpPr>
            <p:nvPr/>
          </p:nvSpPr>
          <p:spPr bwMode="auto">
            <a:xfrm>
              <a:off x="3255"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6" name="Freeform 2438"/>
            <p:cNvSpPr>
              <a:spLocks/>
            </p:cNvSpPr>
            <p:nvPr/>
          </p:nvSpPr>
          <p:spPr bwMode="auto">
            <a:xfrm>
              <a:off x="3456" y="3116"/>
              <a:ext cx="8" cy="8"/>
            </a:xfrm>
            <a:custGeom>
              <a:avLst/>
              <a:gdLst/>
              <a:ahLst/>
              <a:cxnLst>
                <a:cxn ang="0">
                  <a:pos x="0" y="0"/>
                </a:cxn>
                <a:cxn ang="0">
                  <a:pos x="0"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h="8">
                  <a:moveTo>
                    <a:pt x="0" y="0"/>
                  </a:move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7" name="Freeform 2439"/>
            <p:cNvSpPr>
              <a:spLocks/>
            </p:cNvSpPr>
            <p:nvPr/>
          </p:nvSpPr>
          <p:spPr bwMode="auto">
            <a:xfrm>
              <a:off x="3255" y="3116"/>
              <a:ext cx="8" cy="8"/>
            </a:xfrm>
            <a:custGeom>
              <a:avLst/>
              <a:gdLst/>
              <a:ahLst/>
              <a:cxnLst>
                <a:cxn ang="0">
                  <a:pos x="0" y="0"/>
                </a:cxn>
                <a:cxn ang="0">
                  <a:pos x="8" y="0"/>
                </a:cxn>
                <a:cxn ang="0">
                  <a:pos x="8" y="0"/>
                </a:cxn>
                <a:cxn ang="0">
                  <a:pos x="8" y="0"/>
                </a:cxn>
                <a:cxn ang="0">
                  <a:pos x="8" y="8"/>
                </a:cxn>
                <a:cxn ang="0">
                  <a:pos x="0" y="8"/>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8" y="8"/>
                  </a:lnTo>
                  <a:lnTo>
                    <a:pt x="0" y="8"/>
                  </a:lnTo>
                  <a:lnTo>
                    <a:pt x="0" y="0"/>
                  </a:lnTo>
                  <a:lnTo>
                    <a:pt x="0" y="0"/>
                  </a:lnTo>
                  <a:lnTo>
                    <a:pt x="0" y="0"/>
                  </a:lnTo>
                  <a:lnTo>
                    <a:pt x="0" y="0"/>
                  </a:lnTo>
                  <a:lnTo>
                    <a:pt x="0" y="0"/>
                  </a:lnTo>
                  <a:lnTo>
                    <a:pt x="8"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8" name="Freeform 2440"/>
            <p:cNvSpPr>
              <a:spLocks/>
            </p:cNvSpPr>
            <p:nvPr/>
          </p:nvSpPr>
          <p:spPr bwMode="auto">
            <a:xfrm>
              <a:off x="3432" y="3116"/>
              <a:ext cx="8" cy="8"/>
            </a:xfrm>
            <a:custGeom>
              <a:avLst/>
              <a:gdLst/>
              <a:ahLst/>
              <a:cxnLst>
                <a:cxn ang="0">
                  <a:pos x="0" y="0"/>
                </a:cxn>
                <a:cxn ang="0">
                  <a:pos x="8" y="0"/>
                </a:cxn>
                <a:cxn ang="0">
                  <a:pos x="8" y="8"/>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8"/>
                </a:cxn>
                <a:cxn ang="0">
                  <a:pos x="0" y="8"/>
                </a:cxn>
                <a:cxn ang="0">
                  <a:pos x="0" y="0"/>
                </a:cxn>
              </a:cxnLst>
              <a:rect l="0" t="0" r="r" b="b"/>
              <a:pathLst>
                <a:path w="8" h="8">
                  <a:moveTo>
                    <a:pt x="0" y="0"/>
                  </a:moveTo>
                  <a:lnTo>
                    <a:pt x="8" y="0"/>
                  </a:lnTo>
                  <a:lnTo>
                    <a:pt x="8" y="8"/>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8"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9" name="Freeform 2441"/>
            <p:cNvSpPr>
              <a:spLocks/>
            </p:cNvSpPr>
            <p:nvPr/>
          </p:nvSpPr>
          <p:spPr bwMode="auto">
            <a:xfrm>
              <a:off x="3432" y="3116"/>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0" name="Freeform 2442"/>
            <p:cNvSpPr>
              <a:spLocks/>
            </p:cNvSpPr>
            <p:nvPr/>
          </p:nvSpPr>
          <p:spPr bwMode="auto">
            <a:xfrm>
              <a:off x="3263" y="3116"/>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1" name="Freeform 2443"/>
            <p:cNvSpPr>
              <a:spLocks/>
            </p:cNvSpPr>
            <p:nvPr/>
          </p:nvSpPr>
          <p:spPr bwMode="auto">
            <a:xfrm>
              <a:off x="3448" y="311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2" name="Freeform 2444"/>
            <p:cNvSpPr>
              <a:spLocks/>
            </p:cNvSpPr>
            <p:nvPr/>
          </p:nvSpPr>
          <p:spPr bwMode="auto">
            <a:xfrm>
              <a:off x="3263" y="3116"/>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3" name="Freeform 2445"/>
            <p:cNvSpPr>
              <a:spLocks/>
            </p:cNvSpPr>
            <p:nvPr/>
          </p:nvSpPr>
          <p:spPr bwMode="auto">
            <a:xfrm>
              <a:off x="3448" y="311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4" name="Freeform 2446"/>
            <p:cNvSpPr>
              <a:spLocks/>
            </p:cNvSpPr>
            <p:nvPr/>
          </p:nvSpPr>
          <p:spPr bwMode="auto">
            <a:xfrm>
              <a:off x="3464" y="3116"/>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5" name="Freeform 2447"/>
            <p:cNvSpPr>
              <a:spLocks/>
            </p:cNvSpPr>
            <p:nvPr/>
          </p:nvSpPr>
          <p:spPr bwMode="auto">
            <a:xfrm>
              <a:off x="3432" y="3116"/>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6" name="Freeform 2448"/>
            <p:cNvSpPr>
              <a:spLocks/>
            </p:cNvSpPr>
            <p:nvPr/>
          </p:nvSpPr>
          <p:spPr bwMode="auto">
            <a:xfrm>
              <a:off x="3440" y="3116"/>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7" name="Freeform 2449"/>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8" name="Freeform 245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9" name="Rectangle 2451"/>
            <p:cNvSpPr>
              <a:spLocks noChangeArrowheads="1"/>
            </p:cNvSpPr>
            <p:nvPr/>
          </p:nvSpPr>
          <p:spPr bwMode="auto">
            <a:xfrm>
              <a:off x="3464"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0" name="Freeform 2452"/>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1" name="Freeform 2453"/>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2" name="Freeform 2454"/>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3" name="Rectangle 2455"/>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4" name="Rectangle 2456"/>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75" name="Freeform 245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6" name="Freeform 2458"/>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7" name="Freeform 245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8" name="Freeform 2460"/>
            <p:cNvSpPr>
              <a:spLocks/>
            </p:cNvSpPr>
            <p:nvPr/>
          </p:nvSpPr>
          <p:spPr bwMode="auto">
            <a:xfrm>
              <a:off x="3271" y="3116"/>
              <a:ext cx="8" cy="8"/>
            </a:xfrm>
            <a:custGeom>
              <a:avLst/>
              <a:gdLst/>
              <a:ahLst/>
              <a:cxnLst>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79" name="Freeform 246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0" name="Freeform 2462"/>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1" name="Freeform 2463"/>
            <p:cNvSpPr>
              <a:spLocks/>
            </p:cNvSpPr>
            <p:nvPr/>
          </p:nvSpPr>
          <p:spPr bwMode="auto">
            <a:xfrm>
              <a:off x="3263" y="3116"/>
              <a:ext cx="8" cy="8"/>
            </a:xfrm>
            <a:custGeom>
              <a:avLst/>
              <a:gdLst/>
              <a:ahLst/>
              <a:cxnLst>
                <a:cxn ang="0">
                  <a:pos x="8" y="8"/>
                </a:cxn>
                <a:cxn ang="0">
                  <a:pos x="8" y="8"/>
                </a:cxn>
                <a:cxn ang="0">
                  <a:pos x="8" y="8"/>
                </a:cxn>
                <a:cxn ang="0">
                  <a:pos x="0" y="8"/>
                </a:cxn>
                <a:cxn ang="0">
                  <a:pos x="8" y="8"/>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2" name="Freeform 2464"/>
            <p:cNvSpPr>
              <a:spLocks/>
            </p:cNvSpPr>
            <p:nvPr/>
          </p:nvSpPr>
          <p:spPr bwMode="auto">
            <a:xfrm>
              <a:off x="3255" y="311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3" name="Freeform 246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4" name="Freeform 246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5" name="Freeform 2467"/>
            <p:cNvSpPr>
              <a:spLocks/>
            </p:cNvSpPr>
            <p:nvPr/>
          </p:nvSpPr>
          <p:spPr bwMode="auto">
            <a:xfrm>
              <a:off x="3440" y="312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6" name="Freeform 2468"/>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7" name="Freeform 2469"/>
            <p:cNvSpPr>
              <a:spLocks/>
            </p:cNvSpPr>
            <p:nvPr/>
          </p:nvSpPr>
          <p:spPr bwMode="auto">
            <a:xfrm>
              <a:off x="348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8" name="Freeform 2470"/>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9" name="Rectangle 2471"/>
            <p:cNvSpPr>
              <a:spLocks noChangeArrowheads="1"/>
            </p:cNvSpPr>
            <p:nvPr/>
          </p:nvSpPr>
          <p:spPr bwMode="auto">
            <a:xfrm>
              <a:off x="3497"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0" name="Freeform 2472"/>
            <p:cNvSpPr>
              <a:spLocks/>
            </p:cNvSpPr>
            <p:nvPr/>
          </p:nvSpPr>
          <p:spPr bwMode="auto">
            <a:xfrm>
              <a:off x="3480" y="3116"/>
              <a:ext cx="17" cy="8"/>
            </a:xfrm>
            <a:custGeom>
              <a:avLst/>
              <a:gdLst/>
              <a:ahLst/>
              <a:cxnLst>
                <a:cxn ang="0">
                  <a:pos x="9" y="0"/>
                </a:cxn>
                <a:cxn ang="0">
                  <a:pos x="9" y="0"/>
                </a:cxn>
                <a:cxn ang="0">
                  <a:pos x="9" y="0"/>
                </a:cxn>
                <a:cxn ang="0">
                  <a:pos x="0" y="8"/>
                </a:cxn>
                <a:cxn ang="0">
                  <a:pos x="0"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0" y="8"/>
                </a:cxn>
                <a:cxn ang="0">
                  <a:pos x="0" y="0"/>
                </a:cxn>
                <a:cxn ang="0">
                  <a:pos x="9" y="0"/>
                </a:cxn>
                <a:cxn ang="0">
                  <a:pos x="9" y="0"/>
                </a:cxn>
                <a:cxn ang="0">
                  <a:pos x="9" y="0"/>
                </a:cxn>
              </a:cxnLst>
              <a:rect l="0" t="0" r="r" b="b"/>
              <a:pathLst>
                <a:path w="17" h="8">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9" y="0"/>
                  </a:lnTo>
                  <a:lnTo>
                    <a:pt x="9" y="0"/>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1" name="Freeform 2473"/>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2" name="Freeform 247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3" name="Freeform 247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4" name="Freeform 247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5" name="Freeform 247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6" name="Freeform 2478"/>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7" name="Freeform 247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8" name="Freeform 2480"/>
            <p:cNvSpPr>
              <a:spLocks/>
            </p:cNvSpPr>
            <p:nvPr/>
          </p:nvSpPr>
          <p:spPr bwMode="auto">
            <a:xfrm>
              <a:off x="3271"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9" name="Freeform 248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0" name="Freeform 2482"/>
            <p:cNvSpPr>
              <a:spLocks/>
            </p:cNvSpPr>
            <p:nvPr/>
          </p:nvSpPr>
          <p:spPr bwMode="auto">
            <a:xfrm>
              <a:off x="3440" y="3108"/>
              <a:ext cx="8" cy="16"/>
            </a:xfrm>
            <a:custGeom>
              <a:avLst/>
              <a:gdLst/>
              <a:ahLst/>
              <a:cxnLst>
                <a:cxn ang="0">
                  <a:pos x="8" y="16"/>
                </a:cxn>
                <a:cxn ang="0">
                  <a:pos x="8" y="16"/>
                </a:cxn>
                <a:cxn ang="0">
                  <a:pos x="8" y="16"/>
                </a:cxn>
                <a:cxn ang="0">
                  <a:pos x="8"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1" name="Freeform 2483"/>
            <p:cNvSpPr>
              <a:spLocks/>
            </p:cNvSpPr>
            <p:nvPr/>
          </p:nvSpPr>
          <p:spPr bwMode="auto">
            <a:xfrm>
              <a:off x="3247" y="312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2" name="Freeform 248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3" name="Freeform 2485"/>
            <p:cNvSpPr>
              <a:spLocks/>
            </p:cNvSpPr>
            <p:nvPr/>
          </p:nvSpPr>
          <p:spPr bwMode="auto">
            <a:xfrm>
              <a:off x="3440" y="312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4" name="Freeform 248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5" name="Freeform 2487"/>
            <p:cNvSpPr>
              <a:spLocks/>
            </p:cNvSpPr>
            <p:nvPr/>
          </p:nvSpPr>
          <p:spPr bwMode="auto">
            <a:xfrm>
              <a:off x="3480" y="3116"/>
              <a:ext cx="9" cy="8"/>
            </a:xfrm>
            <a:custGeom>
              <a:avLst/>
              <a:gdLst/>
              <a:ahLst/>
              <a:cxnLst>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0"/>
                </a:cxn>
              </a:cxnLst>
              <a:rect l="0" t="0" r="r" b="b"/>
              <a:pathLst>
                <a:path w="9" h="8">
                  <a:moveTo>
                    <a:pt x="0" y="0"/>
                  </a:moveTo>
                  <a:lnTo>
                    <a:pt x="0" y="8"/>
                  </a:lnTo>
                  <a:lnTo>
                    <a:pt x="0" y="0"/>
                  </a:lnTo>
                  <a:lnTo>
                    <a:pt x="0" y="8"/>
                  </a:lnTo>
                  <a:lnTo>
                    <a:pt x="0"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6" name="Freeform 2488"/>
            <p:cNvSpPr>
              <a:spLocks/>
            </p:cNvSpPr>
            <p:nvPr/>
          </p:nvSpPr>
          <p:spPr bwMode="auto">
            <a:xfrm>
              <a:off x="3480" y="3116"/>
              <a:ext cx="9" cy="8"/>
            </a:xfrm>
            <a:custGeom>
              <a:avLst/>
              <a:gdLst/>
              <a:ahLst/>
              <a:cxnLst>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Lst>
              <a:rect l="0" t="0" r="r" b="b"/>
              <a:pathLst>
                <a:path w="9" h="8">
                  <a:moveTo>
                    <a:pt x="9" y="8"/>
                  </a:move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7" name="Freeform 2489"/>
            <p:cNvSpPr>
              <a:spLocks/>
            </p:cNvSpPr>
            <p:nvPr/>
          </p:nvSpPr>
          <p:spPr bwMode="auto">
            <a:xfrm>
              <a:off x="3440" y="3124"/>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8" name="Freeform 249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9" name="Freeform 249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0" name="Freeform 2492"/>
            <p:cNvSpPr>
              <a:spLocks/>
            </p:cNvSpPr>
            <p:nvPr/>
          </p:nvSpPr>
          <p:spPr bwMode="auto">
            <a:xfrm>
              <a:off x="3239" y="3124"/>
              <a:ext cx="16" cy="1"/>
            </a:xfrm>
            <a:custGeom>
              <a:avLst/>
              <a:gdLst/>
              <a:ahLst/>
              <a:cxnLst>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1" name="Freeform 2493"/>
            <p:cNvSpPr>
              <a:spLocks noEditPoints="1"/>
            </p:cNvSpPr>
            <p:nvPr/>
          </p:nvSpPr>
          <p:spPr bwMode="auto">
            <a:xfrm>
              <a:off x="3489"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2" name="Freeform 2494"/>
            <p:cNvSpPr>
              <a:spLocks noEditPoints="1"/>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3" name="Freeform 249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4" name="Freeform 2496"/>
            <p:cNvSpPr>
              <a:spLocks/>
            </p:cNvSpPr>
            <p:nvPr/>
          </p:nvSpPr>
          <p:spPr bwMode="auto">
            <a:xfrm>
              <a:off x="3424" y="3116"/>
              <a:ext cx="16" cy="8"/>
            </a:xfrm>
            <a:custGeom>
              <a:avLst/>
              <a:gdLst/>
              <a:ahLst/>
              <a:cxnLst>
                <a:cxn ang="0">
                  <a:pos x="0" y="0"/>
                </a:cxn>
                <a:cxn ang="0">
                  <a:pos x="0" y="0"/>
                </a:cxn>
                <a:cxn ang="0">
                  <a:pos x="8" y="0"/>
                </a:cxn>
                <a:cxn ang="0">
                  <a:pos x="8" y="0"/>
                </a:cxn>
                <a:cxn ang="0">
                  <a:pos x="16" y="0"/>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16" y="0"/>
                  </a:lnTo>
                  <a:lnTo>
                    <a:pt x="16" y="0"/>
                  </a:lnTo>
                  <a:lnTo>
                    <a:pt x="8" y="8"/>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5" name="Freeform 2497"/>
            <p:cNvSpPr>
              <a:spLocks/>
            </p:cNvSpPr>
            <p:nvPr/>
          </p:nvSpPr>
          <p:spPr bwMode="auto">
            <a:xfrm>
              <a:off x="3464" y="3124"/>
              <a:ext cx="8" cy="1"/>
            </a:xfrm>
            <a:custGeom>
              <a:avLst/>
              <a:gdLst/>
              <a:ahLst/>
              <a:cxnLst>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6" name="Rectangle 2498"/>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7" name="Rectangle 2499"/>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8" name="Freeform 2500"/>
            <p:cNvSpPr>
              <a:spLocks/>
            </p:cNvSpPr>
            <p:nvPr/>
          </p:nvSpPr>
          <p:spPr bwMode="auto">
            <a:xfrm>
              <a:off x="3448" y="3116"/>
              <a:ext cx="16" cy="8"/>
            </a:xfrm>
            <a:custGeom>
              <a:avLst/>
              <a:gdLst/>
              <a:ahLst/>
              <a:cxnLst>
                <a:cxn ang="0">
                  <a:pos x="16" y="8"/>
                </a:cxn>
                <a:cxn ang="0">
                  <a:pos x="16" y="8"/>
                </a:cxn>
                <a:cxn ang="0">
                  <a:pos x="16" y="8"/>
                </a:cxn>
                <a:cxn ang="0">
                  <a:pos x="16" y="0"/>
                </a:cxn>
                <a:cxn ang="0">
                  <a:pos x="16" y="0"/>
                </a:cxn>
                <a:cxn ang="0">
                  <a:pos x="8" y="0"/>
                </a:cxn>
                <a:cxn ang="0">
                  <a:pos x="16" y="0"/>
                </a:cxn>
                <a:cxn ang="0">
                  <a:pos x="16"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8"/>
                  </a:moveTo>
                  <a:lnTo>
                    <a:pt x="16" y="8"/>
                  </a:lnTo>
                  <a:lnTo>
                    <a:pt x="16" y="8"/>
                  </a:lnTo>
                  <a:lnTo>
                    <a:pt x="16" y="0"/>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9" name="Rectangle 2501"/>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0" name="Freeform 2502"/>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1" name="Rectangle 2503"/>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2" name="Freeform 2504"/>
            <p:cNvSpPr>
              <a:spLocks/>
            </p:cNvSpPr>
            <p:nvPr/>
          </p:nvSpPr>
          <p:spPr bwMode="auto">
            <a:xfrm>
              <a:off x="3440" y="312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3" name="Freeform 2505"/>
            <p:cNvSpPr>
              <a:spLocks/>
            </p:cNvSpPr>
            <p:nvPr/>
          </p:nvSpPr>
          <p:spPr bwMode="auto">
            <a:xfrm>
              <a:off x="3489" y="312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4" name="Rectangle 2506"/>
            <p:cNvSpPr>
              <a:spLocks noChangeArrowheads="1"/>
            </p:cNvSpPr>
            <p:nvPr/>
          </p:nvSpPr>
          <p:spPr bwMode="auto">
            <a:xfrm>
              <a:off x="3489"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5" name="Freeform 2507"/>
            <p:cNvSpPr>
              <a:spLocks/>
            </p:cNvSpPr>
            <p:nvPr/>
          </p:nvSpPr>
          <p:spPr bwMode="auto">
            <a:xfrm>
              <a:off x="3480" y="3116"/>
              <a:ext cx="9" cy="8"/>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6" name="Freeform 2508"/>
            <p:cNvSpPr>
              <a:spLocks/>
            </p:cNvSpPr>
            <p:nvPr/>
          </p:nvSpPr>
          <p:spPr bwMode="auto">
            <a:xfrm>
              <a:off x="3456" y="3116"/>
              <a:ext cx="24" cy="8"/>
            </a:xfrm>
            <a:custGeom>
              <a:avLst/>
              <a:gdLst/>
              <a:ahLst/>
              <a:cxnLst>
                <a:cxn ang="0">
                  <a:pos x="24" y="0"/>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0"/>
                </a:cxn>
              </a:cxnLst>
              <a:rect l="0" t="0" r="r" b="b"/>
              <a:pathLst>
                <a:path w="24" h="8">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7" name="Freeform 2509"/>
            <p:cNvSpPr>
              <a:spLocks/>
            </p:cNvSpPr>
            <p:nvPr/>
          </p:nvSpPr>
          <p:spPr bwMode="auto">
            <a:xfrm>
              <a:off x="3263" y="3124"/>
              <a:ext cx="8" cy="8"/>
            </a:xfrm>
            <a:custGeom>
              <a:avLst/>
              <a:gdLst/>
              <a:ahLst/>
              <a:cxnLst>
                <a:cxn ang="0">
                  <a:pos x="0" y="0"/>
                </a:cxn>
                <a:cxn ang="0">
                  <a:pos x="8" y="0"/>
                </a:cxn>
                <a:cxn ang="0">
                  <a:pos x="8" y="0"/>
                </a:cxn>
                <a:cxn ang="0">
                  <a:pos x="8" y="0"/>
                </a:cxn>
                <a:cxn ang="0">
                  <a:pos x="0" y="8"/>
                </a:cxn>
                <a:cxn ang="0">
                  <a:pos x="0" y="8"/>
                </a:cxn>
                <a:cxn ang="0">
                  <a:pos x="0" y="8"/>
                </a:cxn>
                <a:cxn ang="0">
                  <a:pos x="0" y="0"/>
                </a:cxn>
                <a:cxn ang="0">
                  <a:pos x="0" y="0"/>
                </a:cxn>
                <a:cxn ang="0">
                  <a:pos x="0" y="8"/>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0" y="8"/>
                  </a:lnTo>
                  <a:lnTo>
                    <a:pt x="0" y="8"/>
                  </a:lnTo>
                  <a:lnTo>
                    <a:pt x="0" y="8"/>
                  </a:lnTo>
                  <a:lnTo>
                    <a:pt x="0" y="0"/>
                  </a:lnTo>
                  <a:lnTo>
                    <a:pt x="0" y="0"/>
                  </a:lnTo>
                  <a:lnTo>
                    <a:pt x="0" y="8"/>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8" name="Freeform 2510"/>
            <p:cNvSpPr>
              <a:spLocks/>
            </p:cNvSpPr>
            <p:nvPr/>
          </p:nvSpPr>
          <p:spPr bwMode="auto">
            <a:xfrm>
              <a:off x="3271" y="312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8"/>
                </a:cxn>
                <a:cxn ang="0">
                  <a:pos x="0" y="8"/>
                </a:cxn>
                <a:cxn ang="0">
                  <a:pos x="0" y="8"/>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9" name="Freeform 2511"/>
            <p:cNvSpPr>
              <a:spLocks/>
            </p:cNvSpPr>
            <p:nvPr/>
          </p:nvSpPr>
          <p:spPr bwMode="auto">
            <a:xfrm>
              <a:off x="3279" y="3132"/>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0" name="Freeform 2512"/>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1" name="Freeform 2513"/>
            <p:cNvSpPr>
              <a:spLocks/>
            </p:cNvSpPr>
            <p:nvPr/>
          </p:nvSpPr>
          <p:spPr bwMode="auto">
            <a:xfrm>
              <a:off x="3271" y="3124"/>
              <a:ext cx="8" cy="8"/>
            </a:xfrm>
            <a:custGeom>
              <a:avLst/>
              <a:gdLst/>
              <a:ahLst/>
              <a:cxnLst>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2" name="Freeform 2514"/>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3" name="Freeform 2515"/>
            <p:cNvSpPr>
              <a:spLocks/>
            </p:cNvSpPr>
            <p:nvPr/>
          </p:nvSpPr>
          <p:spPr bwMode="auto">
            <a:xfrm>
              <a:off x="3279" y="3132"/>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4" name="Freeform 2516"/>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5" name="Freeform 2517"/>
            <p:cNvSpPr>
              <a:spLocks/>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6" name="Freeform 2518"/>
            <p:cNvSpPr>
              <a:spLocks/>
            </p:cNvSpPr>
            <p:nvPr/>
          </p:nvSpPr>
          <p:spPr bwMode="auto">
            <a:xfrm>
              <a:off x="3255" y="313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7" name="Freeform 2519"/>
            <p:cNvSpPr>
              <a:spLocks/>
            </p:cNvSpPr>
            <p:nvPr/>
          </p:nvSpPr>
          <p:spPr bwMode="auto">
            <a:xfrm>
              <a:off x="3190" y="3116"/>
              <a:ext cx="25" cy="24"/>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16"/>
                </a:cxn>
                <a:cxn ang="0">
                  <a:pos x="16" y="16"/>
                </a:cxn>
                <a:cxn ang="0">
                  <a:pos x="16" y="16"/>
                </a:cxn>
                <a:cxn ang="0">
                  <a:pos x="16" y="16"/>
                </a:cxn>
                <a:cxn ang="0">
                  <a:pos x="16" y="16"/>
                </a:cxn>
                <a:cxn ang="0">
                  <a:pos x="16" y="16"/>
                </a:cxn>
                <a:cxn ang="0">
                  <a:pos x="16" y="16"/>
                </a:cxn>
                <a:cxn ang="0">
                  <a:pos x="16" y="16"/>
                </a:cxn>
                <a:cxn ang="0">
                  <a:pos x="25" y="16"/>
                </a:cxn>
                <a:cxn ang="0">
                  <a:pos x="25"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5" y="16"/>
                  </a:lnTo>
                  <a:lnTo>
                    <a:pt x="25" y="16"/>
                  </a:lnTo>
                  <a:lnTo>
                    <a:pt x="16" y="16"/>
                  </a:lnTo>
                  <a:lnTo>
                    <a:pt x="25" y="16"/>
                  </a:lnTo>
                  <a:lnTo>
                    <a:pt x="25" y="16"/>
                  </a:lnTo>
                  <a:lnTo>
                    <a:pt x="25" y="16"/>
                  </a:lnTo>
                  <a:lnTo>
                    <a:pt x="25" y="24"/>
                  </a:lnTo>
                  <a:lnTo>
                    <a:pt x="25" y="24"/>
                  </a:lnTo>
                  <a:lnTo>
                    <a:pt x="25"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8" name="Freeform 2520"/>
            <p:cNvSpPr>
              <a:spLocks/>
            </p:cNvSpPr>
            <p:nvPr/>
          </p:nvSpPr>
          <p:spPr bwMode="auto">
            <a:xfrm>
              <a:off x="3255" y="313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9" name="Freeform 2521"/>
            <p:cNvSpPr>
              <a:spLocks noEditPoints="1"/>
            </p:cNvSpPr>
            <p:nvPr/>
          </p:nvSpPr>
          <p:spPr bwMode="auto">
            <a:xfrm>
              <a:off x="3255" y="3132"/>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0" name="Freeform 2522"/>
            <p:cNvSpPr>
              <a:spLocks/>
            </p:cNvSpPr>
            <p:nvPr/>
          </p:nvSpPr>
          <p:spPr bwMode="auto">
            <a:xfrm>
              <a:off x="3287" y="3132"/>
              <a:ext cx="8" cy="8"/>
            </a:xfrm>
            <a:custGeom>
              <a:avLst/>
              <a:gdLst/>
              <a:ahLst/>
              <a:cxnLst>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1" name="Freeform 2523"/>
            <p:cNvSpPr>
              <a:spLocks/>
            </p:cNvSpPr>
            <p:nvPr/>
          </p:nvSpPr>
          <p:spPr bwMode="auto">
            <a:xfrm>
              <a:off x="3287" y="313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2" name="Freeform 2524"/>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3" name="Freeform 2525"/>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4" name="Freeform 2526"/>
            <p:cNvSpPr>
              <a:spLocks/>
            </p:cNvSpPr>
            <p:nvPr/>
          </p:nvSpPr>
          <p:spPr bwMode="auto">
            <a:xfrm>
              <a:off x="3215" y="3124"/>
              <a:ext cx="16" cy="16"/>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5" name="Rectangle 2527"/>
            <p:cNvSpPr>
              <a:spLocks noChangeArrowheads="1"/>
            </p:cNvSpPr>
            <p:nvPr/>
          </p:nvSpPr>
          <p:spPr bwMode="auto">
            <a:xfrm>
              <a:off x="3255" y="314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46" name="Freeform 2528"/>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7" name="Freeform 2529"/>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8" name="Freeform 2530"/>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9" name="Freeform 2531"/>
            <p:cNvSpPr>
              <a:spLocks noEditPoints="1"/>
            </p:cNvSpPr>
            <p:nvPr/>
          </p:nvSpPr>
          <p:spPr bwMode="auto">
            <a:xfrm>
              <a:off x="3287"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0" name="Freeform 2532"/>
            <p:cNvSpPr>
              <a:spLocks/>
            </p:cNvSpPr>
            <p:nvPr/>
          </p:nvSpPr>
          <p:spPr bwMode="auto">
            <a:xfrm>
              <a:off x="3247" y="3124"/>
              <a:ext cx="16" cy="16"/>
            </a:xfrm>
            <a:custGeom>
              <a:avLst/>
              <a:gdLst/>
              <a:ahLst/>
              <a:cxnLst>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Lst>
              <a:rect l="0" t="0" r="r" b="b"/>
              <a:pathLst>
                <a:path w="16" h="16">
                  <a:moveTo>
                    <a:pt x="8" y="16"/>
                  </a:move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1" name="Freeform 2533"/>
            <p:cNvSpPr>
              <a:spLocks/>
            </p:cNvSpPr>
            <p:nvPr/>
          </p:nvSpPr>
          <p:spPr bwMode="auto">
            <a:xfrm>
              <a:off x="3247" y="3132"/>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8" y="8"/>
                </a:cxn>
                <a:cxn ang="0">
                  <a:pos x="8" y="8"/>
                </a:cxn>
                <a:cxn ang="0">
                  <a:pos x="0" y="8"/>
                </a:cxn>
                <a:cxn ang="0">
                  <a:pos x="8"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0" y="8"/>
                  </a:lnTo>
                  <a:lnTo>
                    <a:pt x="0"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2" name="Freeform 2534"/>
            <p:cNvSpPr>
              <a:spLocks/>
            </p:cNvSpPr>
            <p:nvPr/>
          </p:nvSpPr>
          <p:spPr bwMode="auto">
            <a:xfrm>
              <a:off x="3287" y="3140"/>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3" name="Freeform 2535"/>
            <p:cNvSpPr>
              <a:spLocks/>
            </p:cNvSpPr>
            <p:nvPr/>
          </p:nvSpPr>
          <p:spPr bwMode="auto">
            <a:xfrm>
              <a:off x="3263" y="3140"/>
              <a:ext cx="8" cy="9"/>
            </a:xfrm>
            <a:custGeom>
              <a:avLst/>
              <a:gdLst/>
              <a:ahLst/>
              <a:cxnLst>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9"/>
                </a:cxn>
                <a:cxn ang="0">
                  <a:pos x="0" y="0"/>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4" name="Freeform 2536"/>
            <p:cNvSpPr>
              <a:spLocks/>
            </p:cNvSpPr>
            <p:nvPr/>
          </p:nvSpPr>
          <p:spPr bwMode="auto">
            <a:xfrm>
              <a:off x="3287" y="3140"/>
              <a:ext cx="8" cy="9"/>
            </a:xfrm>
            <a:custGeom>
              <a:avLst/>
              <a:gdLst/>
              <a:ahLst/>
              <a:cxnLst>
                <a:cxn ang="0">
                  <a:pos x="0" y="9"/>
                </a:cxn>
                <a:cxn ang="0">
                  <a:pos x="0" y="9"/>
                </a:cxn>
                <a:cxn ang="0">
                  <a:pos x="8"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5" name="Freeform 2537"/>
            <p:cNvSpPr>
              <a:spLocks/>
            </p:cNvSpPr>
            <p:nvPr/>
          </p:nvSpPr>
          <p:spPr bwMode="auto">
            <a:xfrm>
              <a:off x="3287"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6" name="Freeform 2538"/>
            <p:cNvSpPr>
              <a:spLocks/>
            </p:cNvSpPr>
            <p:nvPr/>
          </p:nvSpPr>
          <p:spPr bwMode="auto">
            <a:xfrm>
              <a:off x="3263"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7" name="Freeform 2539"/>
            <p:cNvSpPr>
              <a:spLocks/>
            </p:cNvSpPr>
            <p:nvPr/>
          </p:nvSpPr>
          <p:spPr bwMode="auto">
            <a:xfrm>
              <a:off x="3247" y="3140"/>
              <a:ext cx="8" cy="17"/>
            </a:xfrm>
            <a:custGeom>
              <a:avLst/>
              <a:gdLst/>
              <a:ahLst/>
              <a:cxnLst>
                <a:cxn ang="0">
                  <a:pos x="0" y="17"/>
                </a:cxn>
                <a:cxn ang="0">
                  <a:pos x="0" y="9"/>
                </a:cxn>
                <a:cxn ang="0">
                  <a:pos x="0" y="9"/>
                </a:cxn>
                <a:cxn ang="0">
                  <a:pos x="0" y="9"/>
                </a:cxn>
                <a:cxn ang="0">
                  <a:pos x="0" y="9"/>
                </a:cxn>
                <a:cxn ang="0">
                  <a:pos x="8" y="9"/>
                </a:cxn>
                <a:cxn ang="0">
                  <a:pos x="8" y="9"/>
                </a:cxn>
                <a:cxn ang="0">
                  <a:pos x="0" y="9"/>
                </a:cxn>
                <a:cxn ang="0">
                  <a:pos x="8" y="17"/>
                </a:cxn>
                <a:cxn ang="0">
                  <a:pos x="8" y="9"/>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9"/>
                </a:cxn>
                <a:cxn ang="0">
                  <a:pos x="8" y="17"/>
                </a:cxn>
                <a:cxn ang="0">
                  <a:pos x="8" y="17"/>
                </a:cxn>
                <a:cxn ang="0">
                  <a:pos x="8" y="17"/>
                </a:cxn>
                <a:cxn ang="0">
                  <a:pos x="0" y="9"/>
                </a:cxn>
                <a:cxn ang="0">
                  <a:pos x="0" y="9"/>
                </a:cxn>
                <a:cxn ang="0">
                  <a:pos x="0" y="9"/>
                </a:cxn>
                <a:cxn ang="0">
                  <a:pos x="0" y="17"/>
                </a:cxn>
                <a:cxn ang="0">
                  <a:pos x="0" y="17"/>
                </a:cxn>
                <a:cxn ang="0">
                  <a:pos x="0" y="17"/>
                </a:cxn>
              </a:cxnLst>
              <a:rect l="0" t="0" r="r" b="b"/>
              <a:pathLst>
                <a:path w="8" h="17">
                  <a:moveTo>
                    <a:pt x="0" y="17"/>
                  </a:moveTo>
                  <a:lnTo>
                    <a:pt x="0" y="17"/>
                  </a:lnTo>
                  <a:lnTo>
                    <a:pt x="0" y="17"/>
                  </a:lnTo>
                  <a:lnTo>
                    <a:pt x="0" y="17"/>
                  </a:lnTo>
                  <a:lnTo>
                    <a:pt x="0" y="9"/>
                  </a:lnTo>
                  <a:lnTo>
                    <a:pt x="0" y="9"/>
                  </a:lnTo>
                  <a:lnTo>
                    <a:pt x="0" y="17"/>
                  </a:lnTo>
                  <a:lnTo>
                    <a:pt x="0" y="9"/>
                  </a:lnTo>
                  <a:lnTo>
                    <a:pt x="0" y="9"/>
                  </a:lnTo>
                  <a:lnTo>
                    <a:pt x="0" y="9"/>
                  </a:lnTo>
                  <a:lnTo>
                    <a:pt x="0" y="17"/>
                  </a:lnTo>
                  <a:lnTo>
                    <a:pt x="0" y="9"/>
                  </a:lnTo>
                  <a:lnTo>
                    <a:pt x="0" y="9"/>
                  </a:lnTo>
                  <a:lnTo>
                    <a:pt x="0" y="17"/>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17"/>
                  </a:lnTo>
                  <a:lnTo>
                    <a:pt x="8" y="17"/>
                  </a:lnTo>
                  <a:lnTo>
                    <a:pt x="0" y="9"/>
                  </a:lnTo>
                  <a:lnTo>
                    <a:pt x="8" y="9"/>
                  </a:lnTo>
                  <a:lnTo>
                    <a:pt x="8" y="9"/>
                  </a:lnTo>
                  <a:lnTo>
                    <a:pt x="8" y="9"/>
                  </a:lnTo>
                  <a:lnTo>
                    <a:pt x="8" y="17"/>
                  </a:lnTo>
                  <a:lnTo>
                    <a:pt x="8" y="17"/>
                  </a:lnTo>
                  <a:lnTo>
                    <a:pt x="8" y="17"/>
                  </a:lnTo>
                  <a:lnTo>
                    <a:pt x="8" y="9"/>
                  </a:lnTo>
                  <a:lnTo>
                    <a:pt x="8" y="9"/>
                  </a:lnTo>
                  <a:lnTo>
                    <a:pt x="8" y="9"/>
                  </a:lnTo>
                  <a:lnTo>
                    <a:pt x="8" y="9"/>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9"/>
                  </a:lnTo>
                  <a:lnTo>
                    <a:pt x="8" y="17"/>
                  </a:lnTo>
                  <a:lnTo>
                    <a:pt x="8" y="17"/>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8" name="Freeform 2540"/>
            <p:cNvSpPr>
              <a:spLocks/>
            </p:cNvSpPr>
            <p:nvPr/>
          </p:nvSpPr>
          <p:spPr bwMode="auto">
            <a:xfrm>
              <a:off x="3231" y="3140"/>
              <a:ext cx="16" cy="17"/>
            </a:xfrm>
            <a:custGeom>
              <a:avLst/>
              <a:gdLst/>
              <a:ahLst/>
              <a:cxnLst>
                <a:cxn ang="0">
                  <a:pos x="0" y="0"/>
                </a:cxn>
                <a:cxn ang="0">
                  <a:pos x="0" y="0"/>
                </a:cxn>
                <a:cxn ang="0">
                  <a:pos x="8" y="0"/>
                </a:cxn>
                <a:cxn ang="0">
                  <a:pos x="8" y="0"/>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0" y="9"/>
                </a:cxn>
                <a:cxn ang="0">
                  <a:pos x="8" y="9"/>
                </a:cxn>
                <a:cxn ang="0">
                  <a:pos x="0" y="0"/>
                </a:cxn>
                <a:cxn ang="0">
                  <a:pos x="0" y="0"/>
                </a:cxn>
                <a:cxn ang="0">
                  <a:pos x="0" y="0"/>
                </a:cxn>
                <a:cxn ang="0">
                  <a:pos x="0" y="0"/>
                </a:cxn>
              </a:cxnLst>
              <a:rect l="0" t="0" r="r" b="b"/>
              <a:pathLst>
                <a:path w="16" h="17">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9"/>
                  </a:lnTo>
                  <a:lnTo>
                    <a:pt x="8" y="9"/>
                  </a:lnTo>
                  <a:lnTo>
                    <a:pt x="8" y="0"/>
                  </a:lnTo>
                  <a:lnTo>
                    <a:pt x="8" y="9"/>
                  </a:lnTo>
                  <a:lnTo>
                    <a:pt x="8" y="0"/>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9"/>
                  </a:lnTo>
                  <a:lnTo>
                    <a:pt x="16" y="9"/>
                  </a:lnTo>
                  <a:lnTo>
                    <a:pt x="16" y="9"/>
                  </a:lnTo>
                  <a:lnTo>
                    <a:pt x="16" y="9"/>
                  </a:lnTo>
                  <a:lnTo>
                    <a:pt x="16" y="17"/>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17"/>
                  </a:lnTo>
                  <a:lnTo>
                    <a:pt x="16" y="17"/>
                  </a:lnTo>
                  <a:lnTo>
                    <a:pt x="16" y="9"/>
                  </a:lnTo>
                  <a:lnTo>
                    <a:pt x="16" y="9"/>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9"/>
                  </a:lnTo>
                  <a:lnTo>
                    <a:pt x="8" y="9"/>
                  </a:lnTo>
                  <a:lnTo>
                    <a:pt x="8" y="9"/>
                  </a:lnTo>
                  <a:lnTo>
                    <a:pt x="0" y="9"/>
                  </a:lnTo>
                  <a:lnTo>
                    <a:pt x="0" y="0"/>
                  </a:lnTo>
                  <a:lnTo>
                    <a:pt x="8" y="0"/>
                  </a:lnTo>
                  <a:lnTo>
                    <a:pt x="8" y="0"/>
                  </a:lnTo>
                  <a:lnTo>
                    <a:pt x="8" y="9"/>
                  </a:lnTo>
                  <a:lnTo>
                    <a:pt x="8" y="9"/>
                  </a:lnTo>
                  <a:lnTo>
                    <a:pt x="0" y="9"/>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9" name="Freeform 2541"/>
            <p:cNvSpPr>
              <a:spLocks/>
            </p:cNvSpPr>
            <p:nvPr/>
          </p:nvSpPr>
          <p:spPr bwMode="auto">
            <a:xfrm>
              <a:off x="3279" y="3149"/>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0" name="Freeform 2542"/>
            <p:cNvSpPr>
              <a:spLocks noEditPoints="1"/>
            </p:cNvSpPr>
            <p:nvPr/>
          </p:nvSpPr>
          <p:spPr bwMode="auto">
            <a:xfrm>
              <a:off x="3247" y="3157"/>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1" name="Freeform 2543"/>
            <p:cNvSpPr>
              <a:spLocks/>
            </p:cNvSpPr>
            <p:nvPr/>
          </p:nvSpPr>
          <p:spPr bwMode="auto">
            <a:xfrm>
              <a:off x="3255" y="31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2" name="Rectangle 2544"/>
            <p:cNvSpPr>
              <a:spLocks noChangeArrowheads="1"/>
            </p:cNvSpPr>
            <p:nvPr/>
          </p:nvSpPr>
          <p:spPr bwMode="auto">
            <a:xfrm>
              <a:off x="3255" y="315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63" name="Freeform 2545"/>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4" name="Freeform 2546"/>
            <p:cNvSpPr>
              <a:spLocks/>
            </p:cNvSpPr>
            <p:nvPr/>
          </p:nvSpPr>
          <p:spPr bwMode="auto">
            <a:xfrm>
              <a:off x="3303" y="315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5" name="Freeform 2547"/>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6" name="Freeform 2548"/>
            <p:cNvSpPr>
              <a:spLocks/>
            </p:cNvSpPr>
            <p:nvPr/>
          </p:nvSpPr>
          <p:spPr bwMode="auto">
            <a:xfrm>
              <a:off x="3126"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7" name="Freeform 2549"/>
            <p:cNvSpPr>
              <a:spLocks/>
            </p:cNvSpPr>
            <p:nvPr/>
          </p:nvSpPr>
          <p:spPr bwMode="auto">
            <a:xfrm>
              <a:off x="3126" y="3165"/>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8" name="Freeform 2550"/>
            <p:cNvSpPr>
              <a:spLocks/>
            </p:cNvSpPr>
            <p:nvPr/>
          </p:nvSpPr>
          <p:spPr bwMode="auto">
            <a:xfrm>
              <a:off x="3126" y="3165"/>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9" name="Freeform 2551"/>
            <p:cNvSpPr>
              <a:spLocks/>
            </p:cNvSpPr>
            <p:nvPr/>
          </p:nvSpPr>
          <p:spPr bwMode="auto">
            <a:xfrm>
              <a:off x="3295"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0" name="Freeform 2552"/>
            <p:cNvSpPr>
              <a:spLocks/>
            </p:cNvSpPr>
            <p:nvPr/>
          </p:nvSpPr>
          <p:spPr bwMode="auto">
            <a:xfrm>
              <a:off x="3287" y="3157"/>
              <a:ext cx="24" cy="8"/>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24"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1" name="Freeform 2553"/>
            <p:cNvSpPr>
              <a:spLocks/>
            </p:cNvSpPr>
            <p:nvPr/>
          </p:nvSpPr>
          <p:spPr bwMode="auto">
            <a:xfrm>
              <a:off x="3279" y="3149"/>
              <a:ext cx="32" cy="24"/>
            </a:xfrm>
            <a:custGeom>
              <a:avLst/>
              <a:gdLst/>
              <a:ahLst/>
              <a:cxnLst>
                <a:cxn ang="0">
                  <a:pos x="32" y="24"/>
                </a:cxn>
                <a:cxn ang="0">
                  <a:pos x="32" y="16"/>
                </a:cxn>
                <a:cxn ang="0">
                  <a:pos x="32" y="16"/>
                </a:cxn>
                <a:cxn ang="0">
                  <a:pos x="32" y="16"/>
                </a:cxn>
                <a:cxn ang="0">
                  <a:pos x="32" y="16"/>
                </a:cxn>
                <a:cxn ang="0">
                  <a:pos x="24" y="16"/>
                </a:cxn>
                <a:cxn ang="0">
                  <a:pos x="24" y="16"/>
                </a:cxn>
                <a:cxn ang="0">
                  <a:pos x="24" y="16"/>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16"/>
                </a:cxn>
                <a:cxn ang="0">
                  <a:pos x="24" y="16"/>
                </a:cxn>
                <a:cxn ang="0">
                  <a:pos x="24" y="16"/>
                </a:cxn>
                <a:cxn ang="0">
                  <a:pos x="32" y="16"/>
                </a:cxn>
                <a:cxn ang="0">
                  <a:pos x="32" y="16"/>
                </a:cxn>
                <a:cxn ang="0">
                  <a:pos x="32" y="16"/>
                </a:cxn>
                <a:cxn ang="0">
                  <a:pos x="32" y="16"/>
                </a:cxn>
                <a:cxn ang="0">
                  <a:pos x="32" y="24"/>
                </a:cxn>
              </a:cxnLst>
              <a:rect l="0" t="0" r="r" b="b"/>
              <a:pathLst>
                <a:path w="32" h="24">
                  <a:moveTo>
                    <a:pt x="32" y="24"/>
                  </a:move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8"/>
                  </a:lnTo>
                  <a:lnTo>
                    <a:pt x="24" y="8"/>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24"/>
                  </a:lnTo>
                  <a:lnTo>
                    <a:pt x="32" y="24"/>
                  </a:lnTo>
                  <a:lnTo>
                    <a:pt x="32" y="16"/>
                  </a:lnTo>
                  <a:lnTo>
                    <a:pt x="32" y="16"/>
                  </a:lnTo>
                  <a:lnTo>
                    <a:pt x="32" y="24"/>
                  </a:lnTo>
                  <a:lnTo>
                    <a:pt x="32" y="24"/>
                  </a:lnTo>
                  <a:lnTo>
                    <a:pt x="32" y="24"/>
                  </a:lnTo>
                  <a:lnTo>
                    <a:pt x="32" y="24"/>
                  </a:lnTo>
                  <a:lnTo>
                    <a:pt x="32" y="24"/>
                  </a:lnTo>
                  <a:lnTo>
                    <a:pt x="32" y="24"/>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2" name="Rectangle 2554"/>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3" name="Rectangle 2555"/>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4" name="Freeform 2556"/>
            <p:cNvSpPr>
              <a:spLocks/>
            </p:cNvSpPr>
            <p:nvPr/>
          </p:nvSpPr>
          <p:spPr bwMode="auto">
            <a:xfrm>
              <a:off x="3255" y="3157"/>
              <a:ext cx="24" cy="16"/>
            </a:xfrm>
            <a:custGeom>
              <a:avLst/>
              <a:gdLst/>
              <a:ahLst/>
              <a:cxnLst>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16" y="0"/>
                </a:cxn>
                <a:cxn ang="0">
                  <a:pos x="24" y="8"/>
                </a:cxn>
                <a:cxn ang="0">
                  <a:pos x="16" y="8"/>
                </a:cxn>
                <a:cxn ang="0">
                  <a:pos x="16" y="8"/>
                </a:cxn>
                <a:cxn ang="0">
                  <a:pos x="16" y="8"/>
                </a:cxn>
                <a:cxn ang="0">
                  <a:pos x="24" y="8"/>
                </a:cxn>
                <a:cxn ang="0">
                  <a:pos x="24" y="8"/>
                </a:cxn>
                <a:cxn ang="0">
                  <a:pos x="24" y="8"/>
                </a:cxn>
                <a:cxn ang="0">
                  <a:pos x="24" y="8"/>
                </a:cxn>
                <a:cxn ang="0">
                  <a:pos x="24" y="8"/>
                </a:cxn>
                <a:cxn ang="0">
                  <a:pos x="24" y="8"/>
                </a:cxn>
                <a:cxn ang="0">
                  <a:pos x="16" y="16"/>
                </a:cxn>
                <a:cxn ang="0">
                  <a:pos x="24" y="8"/>
                </a:cxn>
                <a:cxn ang="0">
                  <a:pos x="24" y="16"/>
                </a:cxn>
                <a:cxn ang="0">
                  <a:pos x="24" y="16"/>
                </a:cxn>
                <a:cxn ang="0">
                  <a:pos x="24" y="16"/>
                </a:cxn>
                <a:cxn ang="0">
                  <a:pos x="16" y="8"/>
                </a:cxn>
                <a:cxn ang="0">
                  <a:pos x="24" y="8"/>
                </a:cxn>
                <a:cxn ang="0">
                  <a:pos x="24" y="8"/>
                </a:cxn>
                <a:cxn ang="0">
                  <a:pos x="24" y="8"/>
                </a:cxn>
                <a:cxn ang="0">
                  <a:pos x="24" y="8"/>
                </a:cxn>
                <a:cxn ang="0">
                  <a:pos x="24" y="8"/>
                </a:cxn>
                <a:cxn ang="0">
                  <a:pos x="16" y="8"/>
                </a:cxn>
                <a:cxn ang="0">
                  <a:pos x="16" y="8"/>
                </a:cxn>
                <a:cxn ang="0">
                  <a:pos x="16" y="8"/>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24" y="0"/>
                  </a:lnTo>
                  <a:lnTo>
                    <a:pt x="16" y="0"/>
                  </a:lnTo>
                  <a:lnTo>
                    <a:pt x="16" y="0"/>
                  </a:lnTo>
                  <a:lnTo>
                    <a:pt x="16" y="0"/>
                  </a:lnTo>
                  <a:lnTo>
                    <a:pt x="24" y="0"/>
                  </a:lnTo>
                  <a:lnTo>
                    <a:pt x="16" y="0"/>
                  </a:lnTo>
                  <a:lnTo>
                    <a:pt x="24" y="0"/>
                  </a:lnTo>
                  <a:lnTo>
                    <a:pt x="24" y="0"/>
                  </a:lnTo>
                  <a:lnTo>
                    <a:pt x="24" y="0"/>
                  </a:lnTo>
                  <a:lnTo>
                    <a:pt x="16"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24" y="8"/>
                  </a:lnTo>
                  <a:lnTo>
                    <a:pt x="16" y="8"/>
                  </a:lnTo>
                  <a:lnTo>
                    <a:pt x="16" y="8"/>
                  </a:lnTo>
                  <a:lnTo>
                    <a:pt x="16" y="8"/>
                  </a:lnTo>
                  <a:lnTo>
                    <a:pt x="16" y="0"/>
                  </a:lnTo>
                  <a:lnTo>
                    <a:pt x="16" y="0"/>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16" y="8"/>
                  </a:lnTo>
                  <a:lnTo>
                    <a:pt x="24" y="8"/>
                  </a:lnTo>
                  <a:lnTo>
                    <a:pt x="16" y="8"/>
                  </a:lnTo>
                  <a:lnTo>
                    <a:pt x="24" y="8"/>
                  </a:lnTo>
                  <a:lnTo>
                    <a:pt x="24" y="8"/>
                  </a:lnTo>
                  <a:lnTo>
                    <a:pt x="24" y="8"/>
                  </a:lnTo>
                  <a:lnTo>
                    <a:pt x="24" y="8"/>
                  </a:lnTo>
                  <a:lnTo>
                    <a:pt x="24" y="8"/>
                  </a:lnTo>
                  <a:lnTo>
                    <a:pt x="24" y="8"/>
                  </a:lnTo>
                  <a:lnTo>
                    <a:pt x="16" y="8"/>
                  </a:lnTo>
                  <a:lnTo>
                    <a:pt x="24" y="8"/>
                  </a:lnTo>
                  <a:lnTo>
                    <a:pt x="24" y="8"/>
                  </a:lnTo>
                  <a:lnTo>
                    <a:pt x="16" y="8"/>
                  </a:lnTo>
                  <a:lnTo>
                    <a:pt x="24" y="8"/>
                  </a:lnTo>
                  <a:lnTo>
                    <a:pt x="24" y="8"/>
                  </a:lnTo>
                  <a:lnTo>
                    <a:pt x="24" y="8"/>
                  </a:lnTo>
                  <a:lnTo>
                    <a:pt x="16" y="8"/>
                  </a:lnTo>
                  <a:lnTo>
                    <a:pt x="16" y="8"/>
                  </a:lnTo>
                  <a:lnTo>
                    <a:pt x="16" y="8"/>
                  </a:lnTo>
                  <a:lnTo>
                    <a:pt x="24" y="8"/>
                  </a:lnTo>
                  <a:lnTo>
                    <a:pt x="24" y="8"/>
                  </a:lnTo>
                  <a:lnTo>
                    <a:pt x="24" y="8"/>
                  </a:lnTo>
                  <a:lnTo>
                    <a:pt x="16" y="8"/>
                  </a:lnTo>
                  <a:lnTo>
                    <a:pt x="24" y="8"/>
                  </a:lnTo>
                  <a:lnTo>
                    <a:pt x="24" y="8"/>
                  </a:lnTo>
                  <a:lnTo>
                    <a:pt x="24" y="8"/>
                  </a:lnTo>
                  <a:lnTo>
                    <a:pt x="16"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16" y="16"/>
                  </a:lnTo>
                  <a:lnTo>
                    <a:pt x="16" y="16"/>
                  </a:lnTo>
                  <a:lnTo>
                    <a:pt x="16" y="16"/>
                  </a:lnTo>
                  <a:lnTo>
                    <a:pt x="16" y="16"/>
                  </a:lnTo>
                  <a:lnTo>
                    <a:pt x="16" y="16"/>
                  </a:lnTo>
                  <a:lnTo>
                    <a:pt x="16" y="8"/>
                  </a:lnTo>
                  <a:lnTo>
                    <a:pt x="16" y="8"/>
                  </a:lnTo>
                  <a:lnTo>
                    <a:pt x="16" y="8"/>
                  </a:lnTo>
                  <a:lnTo>
                    <a:pt x="24" y="16"/>
                  </a:lnTo>
                  <a:lnTo>
                    <a:pt x="24" y="16"/>
                  </a:lnTo>
                  <a:lnTo>
                    <a:pt x="16" y="16"/>
                  </a:lnTo>
                  <a:lnTo>
                    <a:pt x="16" y="8"/>
                  </a:lnTo>
                  <a:lnTo>
                    <a:pt x="24" y="8"/>
                  </a:lnTo>
                  <a:lnTo>
                    <a:pt x="24" y="8"/>
                  </a:lnTo>
                  <a:lnTo>
                    <a:pt x="24" y="8"/>
                  </a:lnTo>
                  <a:lnTo>
                    <a:pt x="24" y="16"/>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24" y="8"/>
                  </a:lnTo>
                  <a:lnTo>
                    <a:pt x="24" y="16"/>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24" y="8"/>
                  </a:lnTo>
                  <a:lnTo>
                    <a:pt x="24" y="8"/>
                  </a:lnTo>
                  <a:lnTo>
                    <a:pt x="16" y="8"/>
                  </a:lnTo>
                  <a:lnTo>
                    <a:pt x="16" y="8"/>
                  </a:lnTo>
                  <a:lnTo>
                    <a:pt x="24" y="8"/>
                  </a:lnTo>
                  <a:lnTo>
                    <a:pt x="24" y="8"/>
                  </a:lnTo>
                  <a:lnTo>
                    <a:pt x="24" y="8"/>
                  </a:lnTo>
                  <a:lnTo>
                    <a:pt x="16" y="8"/>
                  </a:lnTo>
                  <a:lnTo>
                    <a:pt x="16" y="8"/>
                  </a:lnTo>
                  <a:lnTo>
                    <a:pt x="16" y="8"/>
                  </a:lnTo>
                  <a:lnTo>
                    <a:pt x="16" y="8"/>
                  </a:lnTo>
                  <a:lnTo>
                    <a:pt x="16" y="8"/>
                  </a:lnTo>
                  <a:lnTo>
                    <a:pt x="24" y="8"/>
                  </a:lnTo>
                  <a:lnTo>
                    <a:pt x="24" y="8"/>
                  </a:lnTo>
                  <a:lnTo>
                    <a:pt x="16" y="8"/>
                  </a:lnTo>
                  <a:lnTo>
                    <a:pt x="16" y="8"/>
                  </a:lnTo>
                  <a:lnTo>
                    <a:pt x="24" y="8"/>
                  </a:lnTo>
                  <a:lnTo>
                    <a:pt x="24" y="8"/>
                  </a:lnTo>
                  <a:lnTo>
                    <a:pt x="16" y="8"/>
                  </a:lnTo>
                  <a:lnTo>
                    <a:pt x="16"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5" name="Rectangle 2557"/>
            <p:cNvSpPr>
              <a:spLocks noChangeArrowheads="1"/>
            </p:cNvSpPr>
            <p:nvPr/>
          </p:nvSpPr>
          <p:spPr bwMode="auto">
            <a:xfrm>
              <a:off x="3279"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76" name="Freeform 2558"/>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7" name="Freeform 2559"/>
            <p:cNvSpPr>
              <a:spLocks/>
            </p:cNvSpPr>
            <p:nvPr/>
          </p:nvSpPr>
          <p:spPr bwMode="auto">
            <a:xfrm>
              <a:off x="3303" y="3165"/>
              <a:ext cx="8" cy="8"/>
            </a:xfrm>
            <a:custGeom>
              <a:avLst/>
              <a:gdLst/>
              <a:ahLst/>
              <a:cxnLst>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8" name="Freeform 2560"/>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79" name="Freeform 2561"/>
            <p:cNvSpPr>
              <a:spLocks/>
            </p:cNvSpPr>
            <p:nvPr/>
          </p:nvSpPr>
          <p:spPr bwMode="auto">
            <a:xfrm>
              <a:off x="3271" y="317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0" name="Freeform 2562"/>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1" name="Freeform 2563"/>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2" name="Freeform 2564"/>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3" name="Freeform 2565"/>
            <p:cNvSpPr>
              <a:spLocks/>
            </p:cNvSpPr>
            <p:nvPr/>
          </p:nvSpPr>
          <p:spPr bwMode="auto">
            <a:xfrm>
              <a:off x="3279" y="317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4" name="Freeform 2566"/>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5" name="Freeform 2567"/>
            <p:cNvSpPr>
              <a:spLocks/>
            </p:cNvSpPr>
            <p:nvPr/>
          </p:nvSpPr>
          <p:spPr bwMode="auto">
            <a:xfrm>
              <a:off x="3303" y="3173"/>
              <a:ext cx="8"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6" name="Freeform 2568"/>
            <p:cNvSpPr>
              <a:spLocks/>
            </p:cNvSpPr>
            <p:nvPr/>
          </p:nvSpPr>
          <p:spPr bwMode="auto">
            <a:xfrm>
              <a:off x="3247" y="3157"/>
              <a:ext cx="8" cy="24"/>
            </a:xfrm>
            <a:custGeom>
              <a:avLst/>
              <a:gdLst/>
              <a:ahLst/>
              <a:cxnLst>
                <a:cxn ang="0">
                  <a:pos x="8" y="24"/>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0" y="24"/>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7" name="Freeform 2569"/>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8" name="Freeform 2570"/>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9" name="Freeform 2571"/>
            <p:cNvSpPr>
              <a:spLocks/>
            </p:cNvSpPr>
            <p:nvPr/>
          </p:nvSpPr>
          <p:spPr bwMode="auto">
            <a:xfrm>
              <a:off x="3311" y="3173"/>
              <a:ext cx="8" cy="8"/>
            </a:xfrm>
            <a:custGeom>
              <a:avLst/>
              <a:gdLst/>
              <a:ahLst/>
              <a:cxnLst>
                <a:cxn ang="0">
                  <a:pos x="8" y="8"/>
                </a:cxn>
                <a:cxn ang="0">
                  <a:pos x="0" y="8"/>
                </a:cxn>
                <a:cxn ang="0">
                  <a:pos x="8" y="8"/>
                </a:cxn>
                <a:cxn ang="0">
                  <a:pos x="0" y="8"/>
                </a:cxn>
                <a:cxn ang="0">
                  <a:pos x="0" y="8"/>
                </a:cxn>
                <a:cxn ang="0">
                  <a:pos x="8" y="8"/>
                </a:cxn>
                <a:cxn ang="0">
                  <a:pos x="0"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Lst>
              <a:rect l="0" t="0" r="r" b="b"/>
              <a:pathLst>
                <a:path w="8" h="8">
                  <a:moveTo>
                    <a:pt x="8" y="8"/>
                  </a:moveTo>
                  <a:lnTo>
                    <a:pt x="8" y="8"/>
                  </a:lnTo>
                  <a:lnTo>
                    <a:pt x="0" y="8"/>
                  </a:lnTo>
                  <a:lnTo>
                    <a:pt x="0" y="8"/>
                  </a:lnTo>
                  <a:lnTo>
                    <a:pt x="8" y="8"/>
                  </a:lnTo>
                  <a:lnTo>
                    <a:pt x="8"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0" y="8"/>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0" name="Freeform 2572"/>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1" name="Freeform 2573"/>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2" name="Freeform 2574"/>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3" name="Freeform 2575"/>
            <p:cNvSpPr>
              <a:spLocks/>
            </p:cNvSpPr>
            <p:nvPr/>
          </p:nvSpPr>
          <p:spPr bwMode="auto">
            <a:xfrm>
              <a:off x="3271" y="3173"/>
              <a:ext cx="8" cy="16"/>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8" y="8"/>
                </a:cxn>
                <a:cxn ang="0">
                  <a:pos x="8" y="8"/>
                </a:cxn>
                <a:cxn ang="0">
                  <a:pos x="8" y="8"/>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0" y="0"/>
                </a:cxn>
                <a:cxn ang="0">
                  <a:pos x="0" y="0"/>
                </a:cxn>
              </a:cxnLst>
              <a:rect l="0" t="0" r="r" b="b"/>
              <a:pathLst>
                <a:path w="8" h="16">
                  <a:moveTo>
                    <a:pt x="0" y="0"/>
                  </a:move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8"/>
                  </a:lnTo>
                  <a:lnTo>
                    <a:pt x="8" y="8"/>
                  </a:lnTo>
                  <a:lnTo>
                    <a:pt x="8" y="8"/>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4" name="Freeform 2576"/>
            <p:cNvSpPr>
              <a:spLocks/>
            </p:cNvSpPr>
            <p:nvPr/>
          </p:nvSpPr>
          <p:spPr bwMode="auto">
            <a:xfrm>
              <a:off x="3271" y="3189"/>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5" name="Freeform 2577"/>
            <p:cNvSpPr>
              <a:spLocks noEditPoints="1"/>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6" name="Freeform 2578"/>
            <p:cNvSpPr>
              <a:spLocks/>
            </p:cNvSpPr>
            <p:nvPr/>
          </p:nvSpPr>
          <p:spPr bwMode="auto">
            <a:xfrm>
              <a:off x="3271" y="318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7" name="Freeform 2579"/>
            <p:cNvSpPr>
              <a:spLocks/>
            </p:cNvSpPr>
            <p:nvPr/>
          </p:nvSpPr>
          <p:spPr bwMode="auto">
            <a:xfrm>
              <a:off x="3271" y="318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8" name="Freeform 2580"/>
            <p:cNvSpPr>
              <a:spLocks/>
            </p:cNvSpPr>
            <p:nvPr/>
          </p:nvSpPr>
          <p:spPr bwMode="auto">
            <a:xfrm>
              <a:off x="3271" y="318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99" name="Freeform 2581"/>
            <p:cNvSpPr>
              <a:spLocks noEditPoints="1"/>
            </p:cNvSpPr>
            <p:nvPr/>
          </p:nvSpPr>
          <p:spPr bwMode="auto">
            <a:xfrm>
              <a:off x="3271" y="3189"/>
              <a:ext cx="8" cy="8"/>
            </a:xfrm>
            <a:custGeom>
              <a:avLst/>
              <a:gdLst/>
              <a:ahLst/>
              <a:cxnLst>
                <a:cxn ang="0">
                  <a:pos x="0"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0" name="Freeform 2582"/>
            <p:cNvSpPr>
              <a:spLocks/>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1" name="Freeform 2583"/>
            <p:cNvSpPr>
              <a:spLocks/>
            </p:cNvSpPr>
            <p:nvPr/>
          </p:nvSpPr>
          <p:spPr bwMode="auto">
            <a:xfrm>
              <a:off x="3271" y="3189"/>
              <a:ext cx="8"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2" name="Freeform 2584"/>
            <p:cNvSpPr>
              <a:spLocks/>
            </p:cNvSpPr>
            <p:nvPr/>
          </p:nvSpPr>
          <p:spPr bwMode="auto">
            <a:xfrm>
              <a:off x="3279" y="319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3" name="Freeform 258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4" name="Freeform 2586"/>
            <p:cNvSpPr>
              <a:spLocks/>
            </p:cNvSpPr>
            <p:nvPr/>
          </p:nvSpPr>
          <p:spPr bwMode="auto">
            <a:xfrm>
              <a:off x="3319" y="320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5" name="Freeform 2587"/>
            <p:cNvSpPr>
              <a:spLocks/>
            </p:cNvSpPr>
            <p:nvPr/>
          </p:nvSpPr>
          <p:spPr bwMode="auto">
            <a:xfrm>
              <a:off x="3319" y="320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6" name="Rectangle 2588"/>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07" name="Freeform 2589"/>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8" name="Freeform 2590"/>
            <p:cNvSpPr>
              <a:spLocks/>
            </p:cNvSpPr>
            <p:nvPr/>
          </p:nvSpPr>
          <p:spPr bwMode="auto">
            <a:xfrm>
              <a:off x="3319" y="3181"/>
              <a:ext cx="8" cy="24"/>
            </a:xfrm>
            <a:custGeom>
              <a:avLst/>
              <a:gdLst/>
              <a:ahLst/>
              <a:cxnLst>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0" y="16"/>
                </a:cxn>
                <a:cxn ang="0">
                  <a:pos x="8" y="16"/>
                </a:cxn>
                <a:cxn ang="0">
                  <a:pos x="8" y="16"/>
                </a:cxn>
                <a:cxn ang="0">
                  <a:pos x="8" y="24"/>
                </a:cxn>
                <a:cxn ang="0">
                  <a:pos x="8" y="16"/>
                </a:cxn>
                <a:cxn ang="0">
                  <a:pos x="8" y="16"/>
                </a:cxn>
                <a:cxn ang="0">
                  <a:pos x="8" y="24"/>
                </a:cxn>
                <a:cxn ang="0">
                  <a:pos x="8" y="24"/>
                </a:cxn>
                <a:cxn ang="0">
                  <a:pos x="8" y="24"/>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16"/>
                  </a:lnTo>
                  <a:lnTo>
                    <a:pt x="8" y="16"/>
                  </a:lnTo>
                  <a:lnTo>
                    <a:pt x="8" y="16"/>
                  </a:lnTo>
                  <a:lnTo>
                    <a:pt x="8"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16"/>
                  </a:lnTo>
                  <a:lnTo>
                    <a:pt x="8" y="16"/>
                  </a:lnTo>
                  <a:lnTo>
                    <a:pt x="8" y="16"/>
                  </a:lnTo>
                  <a:lnTo>
                    <a:pt x="8" y="16"/>
                  </a:lnTo>
                  <a:lnTo>
                    <a:pt x="8" y="16"/>
                  </a:lnTo>
                  <a:lnTo>
                    <a:pt x="8" y="16"/>
                  </a:lnTo>
                  <a:lnTo>
                    <a:pt x="8" y="24"/>
                  </a:lnTo>
                  <a:lnTo>
                    <a:pt x="8" y="24"/>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9" name="Freeform 2591"/>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0" name="Freeform 2592"/>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1" name="Rectangle 2593"/>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2" name="Freeform 2594"/>
            <p:cNvSpPr>
              <a:spLocks/>
            </p:cNvSpPr>
            <p:nvPr/>
          </p:nvSpPr>
          <p:spPr bwMode="auto">
            <a:xfrm>
              <a:off x="3319" y="3205"/>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3" name="Freeform 259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4" name="Freeform 2596"/>
            <p:cNvSpPr>
              <a:spLocks/>
            </p:cNvSpPr>
            <p:nvPr/>
          </p:nvSpPr>
          <p:spPr bwMode="auto">
            <a:xfrm>
              <a:off x="3295" y="3205"/>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5" name="Freeform 2597"/>
            <p:cNvSpPr>
              <a:spLocks/>
            </p:cNvSpPr>
            <p:nvPr/>
          </p:nvSpPr>
          <p:spPr bwMode="auto">
            <a:xfrm>
              <a:off x="3295" y="320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6" name="Freeform 2598"/>
            <p:cNvSpPr>
              <a:spLocks/>
            </p:cNvSpPr>
            <p:nvPr/>
          </p:nvSpPr>
          <p:spPr bwMode="auto">
            <a:xfrm>
              <a:off x="3295" y="320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7" name="Freeform 2599"/>
            <p:cNvSpPr>
              <a:spLocks/>
            </p:cNvSpPr>
            <p:nvPr/>
          </p:nvSpPr>
          <p:spPr bwMode="auto">
            <a:xfrm>
              <a:off x="3319" y="3205"/>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0"/>
                </a:cxn>
                <a:cxn ang="0">
                  <a:pos x="16"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18" name="Rectangle 2600"/>
            <p:cNvSpPr>
              <a:spLocks noChangeArrowheads="1"/>
            </p:cNvSpPr>
            <p:nvPr/>
          </p:nvSpPr>
          <p:spPr bwMode="auto">
            <a:xfrm>
              <a:off x="3335"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9" name="Freeform 2601"/>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0" name="Rectangle 260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1" name="Rectangle 260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2" name="Rectangle 260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3" name="Rectangle 2605"/>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4" name="Freeform 2606"/>
            <p:cNvSpPr>
              <a:spLocks/>
            </p:cNvSpPr>
            <p:nvPr/>
          </p:nvSpPr>
          <p:spPr bwMode="auto">
            <a:xfrm>
              <a:off x="3303" y="3213"/>
              <a:ext cx="8" cy="1"/>
            </a:xfrm>
            <a:custGeom>
              <a:avLst/>
              <a:gdLst/>
              <a:ahLst/>
              <a:cxnLst>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5" name="Freeform 2607"/>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6" name="Freeform 2608"/>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7" name="Freeform 2609"/>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8" name="Rectangle 261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29" name="Rectangle 261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0" name="Rectangle 261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1" name="Rectangle 261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2" name="Rectangle 261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33" name="Freeform 2615"/>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4" name="Rectangle 2616"/>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9" name="Group 2818"/>
          <p:cNvGrpSpPr>
            <a:grpSpLocks/>
          </p:cNvGrpSpPr>
          <p:nvPr/>
        </p:nvGrpSpPr>
        <p:grpSpPr bwMode="auto">
          <a:xfrm>
            <a:off x="5154613" y="5224463"/>
            <a:ext cx="255588" cy="501650"/>
            <a:chOff x="3247" y="3181"/>
            <a:chExt cx="161" cy="316"/>
          </a:xfrm>
        </p:grpSpPr>
        <p:sp>
          <p:nvSpPr>
            <p:cNvPr id="435" name="Freeform 2618"/>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36" name="Rectangle 2619"/>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37" name="Rectangle 262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38" name="Rectangle 262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39" name="Freeform 2622"/>
            <p:cNvSpPr>
              <a:spLocks/>
            </p:cNvSpPr>
            <p:nvPr/>
          </p:nvSpPr>
          <p:spPr bwMode="auto">
            <a:xfrm>
              <a:off x="3303" y="3213"/>
              <a:ext cx="8" cy="1"/>
            </a:xfrm>
            <a:custGeom>
              <a:avLst/>
              <a:gdLst/>
              <a:ahLst/>
              <a:cxnLst>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0" name="Freeform 2623"/>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1" name="Freeform 2624"/>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2" name="Freeform 2625"/>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3" name="Freeform 2626"/>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4" name="Freeform 2627"/>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5" name="Rectangle 2628"/>
            <p:cNvSpPr>
              <a:spLocks noChangeArrowheads="1"/>
            </p:cNvSpPr>
            <p:nvPr/>
          </p:nvSpPr>
          <p:spPr bwMode="auto">
            <a:xfrm>
              <a:off x="3311"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46" name="Freeform 2629"/>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7" name="Freeform 2630"/>
            <p:cNvSpPr>
              <a:spLocks/>
            </p:cNvSpPr>
            <p:nvPr/>
          </p:nvSpPr>
          <p:spPr bwMode="auto">
            <a:xfrm>
              <a:off x="3279" y="3205"/>
              <a:ext cx="16" cy="16"/>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8" name="Freeform 2631"/>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9" name="Rectangle 2632"/>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50" name="Freeform 2633"/>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1" name="Freeform 2634"/>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2" name="Freeform 2635"/>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3" name="Rectangle 2636"/>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54" name="Rectangle 2637"/>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55" name="Freeform 2638"/>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6" name="Freeform 2639"/>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7" name="Freeform 2640"/>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8" name="Freeform 2641"/>
            <p:cNvSpPr>
              <a:spLocks/>
            </p:cNvSpPr>
            <p:nvPr/>
          </p:nvSpPr>
          <p:spPr bwMode="auto">
            <a:xfrm>
              <a:off x="3335" y="3213"/>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8" y="8"/>
                </a:cxn>
              </a:cxnLst>
              <a:rect l="0" t="0" r="r" b="b"/>
              <a:pathLst>
                <a:path w="8" h="8">
                  <a:moveTo>
                    <a:pt x="8" y="8"/>
                  </a:move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9" name="Freeform 2642"/>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0" name="Freeform 2643"/>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1" name="Freeform 2644"/>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2" name="Freeform 2645"/>
            <p:cNvSpPr>
              <a:spLocks/>
            </p:cNvSpPr>
            <p:nvPr/>
          </p:nvSpPr>
          <p:spPr bwMode="auto">
            <a:xfrm>
              <a:off x="3311" y="3221"/>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3" name="Freeform 2646"/>
            <p:cNvSpPr>
              <a:spLocks/>
            </p:cNvSpPr>
            <p:nvPr/>
          </p:nvSpPr>
          <p:spPr bwMode="auto">
            <a:xfrm>
              <a:off x="3303" y="3213"/>
              <a:ext cx="16" cy="8"/>
            </a:xfrm>
            <a:custGeom>
              <a:avLst/>
              <a:gdLst/>
              <a:ahLst/>
              <a:cxnLst>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8"/>
                  </a:lnTo>
                  <a:lnTo>
                    <a:pt x="0" y="8"/>
                  </a:lnTo>
                  <a:lnTo>
                    <a:pt x="0" y="8"/>
                  </a:lnTo>
                  <a:lnTo>
                    <a:pt x="0" y="0"/>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8" y="0"/>
                  </a:lnTo>
                  <a:lnTo>
                    <a:pt x="8" y="8"/>
                  </a:lnTo>
                  <a:lnTo>
                    <a:pt x="0" y="8"/>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4" name="Freeform 2647"/>
            <p:cNvSpPr>
              <a:spLocks/>
            </p:cNvSpPr>
            <p:nvPr/>
          </p:nvSpPr>
          <p:spPr bwMode="auto">
            <a:xfrm>
              <a:off x="3311" y="322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5" name="Freeform 2648"/>
            <p:cNvSpPr>
              <a:spLocks/>
            </p:cNvSpPr>
            <p:nvPr/>
          </p:nvSpPr>
          <p:spPr bwMode="auto">
            <a:xfrm>
              <a:off x="3335" y="322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6" name="Rectangle 2649"/>
            <p:cNvSpPr>
              <a:spLocks noChangeArrowheads="1"/>
            </p:cNvSpPr>
            <p:nvPr/>
          </p:nvSpPr>
          <p:spPr bwMode="auto">
            <a:xfrm>
              <a:off x="3335"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67" name="Freeform 2650"/>
            <p:cNvSpPr>
              <a:spLocks/>
            </p:cNvSpPr>
            <p:nvPr/>
          </p:nvSpPr>
          <p:spPr bwMode="auto">
            <a:xfrm>
              <a:off x="3247" y="3181"/>
              <a:ext cx="8" cy="40"/>
            </a:xfrm>
            <a:custGeom>
              <a:avLst/>
              <a:gdLst/>
              <a:ahLst/>
              <a:cxnLst>
                <a:cxn ang="0">
                  <a:pos x="8" y="40"/>
                </a:cxn>
                <a:cxn ang="0">
                  <a:pos x="0" y="40"/>
                </a:cxn>
                <a:cxn ang="0">
                  <a:pos x="0" y="40"/>
                </a:cxn>
                <a:cxn ang="0">
                  <a:pos x="0" y="40"/>
                </a:cxn>
                <a:cxn ang="0">
                  <a:pos x="0" y="40"/>
                </a:cxn>
                <a:cxn ang="0">
                  <a:pos x="0" y="40"/>
                </a:cxn>
                <a:cxn ang="0">
                  <a:pos x="0" y="40"/>
                </a:cxn>
                <a:cxn ang="0">
                  <a:pos x="0" y="32"/>
                </a:cxn>
                <a:cxn ang="0">
                  <a:pos x="0" y="32"/>
                </a:cxn>
                <a:cxn ang="0">
                  <a:pos x="0" y="32"/>
                </a:cxn>
                <a:cxn ang="0">
                  <a:pos x="0" y="32"/>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0" y="24"/>
                </a:cxn>
                <a:cxn ang="0">
                  <a:pos x="0" y="24"/>
                </a:cxn>
                <a:cxn ang="0">
                  <a:pos x="0" y="24"/>
                </a:cxn>
                <a:cxn ang="0">
                  <a:pos x="0" y="24"/>
                </a:cxn>
                <a:cxn ang="0">
                  <a:pos x="0" y="24"/>
                </a:cxn>
                <a:cxn ang="0">
                  <a:pos x="0" y="24"/>
                </a:cxn>
                <a:cxn ang="0">
                  <a:pos x="0" y="32"/>
                </a:cxn>
                <a:cxn ang="0">
                  <a:pos x="0" y="32"/>
                </a:cxn>
                <a:cxn ang="0">
                  <a:pos x="0" y="32"/>
                </a:cxn>
                <a:cxn ang="0">
                  <a:pos x="0" y="40"/>
                </a:cxn>
                <a:cxn ang="0">
                  <a:pos x="0" y="40"/>
                </a:cxn>
                <a:cxn ang="0">
                  <a:pos x="0" y="40"/>
                </a:cxn>
                <a:cxn ang="0">
                  <a:pos x="0" y="40"/>
                </a:cxn>
                <a:cxn ang="0">
                  <a:pos x="0" y="40"/>
                </a:cxn>
                <a:cxn ang="0">
                  <a:pos x="0" y="40"/>
                </a:cxn>
                <a:cxn ang="0">
                  <a:pos x="8" y="40"/>
                </a:cxn>
                <a:cxn ang="0">
                  <a:pos x="8" y="40"/>
                </a:cxn>
              </a:cxnLst>
              <a:rect l="0" t="0" r="r" b="b"/>
              <a:pathLst>
                <a:path w="8" h="40">
                  <a:moveTo>
                    <a:pt x="8" y="40"/>
                  </a:moveTo>
                  <a:lnTo>
                    <a:pt x="8" y="40"/>
                  </a:lnTo>
                  <a:lnTo>
                    <a:pt x="8" y="40"/>
                  </a:lnTo>
                  <a:lnTo>
                    <a:pt x="8" y="40"/>
                  </a:lnTo>
                  <a:lnTo>
                    <a:pt x="8" y="40"/>
                  </a:lnTo>
                  <a:lnTo>
                    <a:pt x="8" y="40"/>
                  </a:lnTo>
                  <a:lnTo>
                    <a:pt x="8" y="40"/>
                  </a:lnTo>
                  <a:lnTo>
                    <a:pt x="8" y="40"/>
                  </a:lnTo>
                  <a:lnTo>
                    <a:pt x="0" y="40"/>
                  </a:lnTo>
                  <a:lnTo>
                    <a:pt x="0" y="40"/>
                  </a:lnTo>
                  <a:lnTo>
                    <a:pt x="8"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24"/>
                  </a:lnTo>
                  <a:lnTo>
                    <a:pt x="0" y="24"/>
                  </a:lnTo>
                  <a:lnTo>
                    <a:pt x="8" y="24"/>
                  </a:lnTo>
                  <a:lnTo>
                    <a:pt x="0" y="24"/>
                  </a:lnTo>
                  <a:lnTo>
                    <a:pt x="0"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8" y="40"/>
                  </a:lnTo>
                  <a:lnTo>
                    <a:pt x="8" y="40"/>
                  </a:lnTo>
                  <a:lnTo>
                    <a:pt x="0"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8" name="Freeform 2651"/>
            <p:cNvSpPr>
              <a:spLocks/>
            </p:cNvSpPr>
            <p:nvPr/>
          </p:nvSpPr>
          <p:spPr bwMode="auto">
            <a:xfrm>
              <a:off x="3327" y="3205"/>
              <a:ext cx="8" cy="16"/>
            </a:xfrm>
            <a:custGeom>
              <a:avLst/>
              <a:gdLst/>
              <a:ahLst/>
              <a:cxnLst>
                <a:cxn ang="0">
                  <a:pos x="8" y="8"/>
                </a:cxn>
                <a:cxn ang="0">
                  <a:pos x="8" y="8"/>
                </a:cxn>
                <a:cxn ang="0">
                  <a:pos x="8"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0" y="16"/>
                </a:cxn>
                <a:cxn ang="0">
                  <a:pos x="8"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9" name="Freeform 2652"/>
            <p:cNvSpPr>
              <a:spLocks/>
            </p:cNvSpPr>
            <p:nvPr/>
          </p:nvSpPr>
          <p:spPr bwMode="auto">
            <a:xfrm>
              <a:off x="3295" y="3205"/>
              <a:ext cx="16" cy="16"/>
            </a:xfrm>
            <a:custGeom>
              <a:avLst/>
              <a:gdLst/>
              <a:ahLst/>
              <a:cxnLst>
                <a:cxn ang="0">
                  <a:pos x="16" y="16"/>
                </a:cxn>
                <a:cxn ang="0">
                  <a:pos x="8" y="16"/>
                </a:cxn>
                <a:cxn ang="0">
                  <a:pos x="8" y="16"/>
                </a:cxn>
                <a:cxn ang="0">
                  <a:pos x="8" y="16"/>
                </a:cxn>
                <a:cxn ang="0">
                  <a:pos x="8" y="16"/>
                </a:cxn>
                <a:cxn ang="0">
                  <a:pos x="8" y="16"/>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8" y="8"/>
                </a:cxn>
                <a:cxn ang="0">
                  <a:pos x="8" y="16"/>
                </a:cxn>
                <a:cxn ang="0">
                  <a:pos x="8" y="16"/>
                </a:cxn>
                <a:cxn ang="0">
                  <a:pos x="8" y="16"/>
                </a:cxn>
                <a:cxn ang="0">
                  <a:pos x="8" y="16"/>
                </a:cxn>
                <a:cxn ang="0">
                  <a:pos x="8" y="16"/>
                </a:cxn>
                <a:cxn ang="0">
                  <a:pos x="8"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8" y="16"/>
                  </a:lnTo>
                  <a:lnTo>
                    <a:pt x="0"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0" y="16"/>
                  </a:lnTo>
                  <a:lnTo>
                    <a:pt x="0" y="16"/>
                  </a:lnTo>
                  <a:lnTo>
                    <a:pt x="0" y="16"/>
                  </a:lnTo>
                  <a:lnTo>
                    <a:pt x="0" y="16"/>
                  </a:lnTo>
                  <a:lnTo>
                    <a:pt x="0" y="8"/>
                  </a:lnTo>
                  <a:lnTo>
                    <a:pt x="0" y="16"/>
                  </a:lnTo>
                  <a:lnTo>
                    <a:pt x="0" y="16"/>
                  </a:lnTo>
                  <a:lnTo>
                    <a:pt x="0" y="16"/>
                  </a:lnTo>
                  <a:lnTo>
                    <a:pt x="0" y="8"/>
                  </a:lnTo>
                  <a:lnTo>
                    <a:pt x="0" y="8"/>
                  </a:lnTo>
                  <a:lnTo>
                    <a:pt x="8" y="16"/>
                  </a:lnTo>
                  <a:lnTo>
                    <a:pt x="0" y="16"/>
                  </a:lnTo>
                  <a:lnTo>
                    <a:pt x="0" y="16"/>
                  </a:lnTo>
                  <a:lnTo>
                    <a:pt x="0" y="8"/>
                  </a:lnTo>
                  <a:lnTo>
                    <a:pt x="8" y="8"/>
                  </a:lnTo>
                  <a:lnTo>
                    <a:pt x="0" y="16"/>
                  </a:lnTo>
                  <a:lnTo>
                    <a:pt x="0" y="8"/>
                  </a:lnTo>
                  <a:lnTo>
                    <a:pt x="8" y="8"/>
                  </a:lnTo>
                  <a:lnTo>
                    <a:pt x="8" y="8"/>
                  </a:lnTo>
                  <a:lnTo>
                    <a:pt x="8" y="8"/>
                  </a:lnTo>
                  <a:lnTo>
                    <a:pt x="8" y="8"/>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0" name="Freeform 2653"/>
            <p:cNvSpPr>
              <a:spLocks/>
            </p:cNvSpPr>
            <p:nvPr/>
          </p:nvSpPr>
          <p:spPr bwMode="auto">
            <a:xfrm>
              <a:off x="3311" y="3221"/>
              <a:ext cx="8" cy="8"/>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1" name="Freeform 2654"/>
            <p:cNvSpPr>
              <a:spLocks/>
            </p:cNvSpPr>
            <p:nvPr/>
          </p:nvSpPr>
          <p:spPr bwMode="auto">
            <a:xfrm>
              <a:off x="3352" y="3221"/>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2" name="Rectangle 2655"/>
            <p:cNvSpPr>
              <a:spLocks noChangeArrowheads="1"/>
            </p:cNvSpPr>
            <p:nvPr/>
          </p:nvSpPr>
          <p:spPr bwMode="auto">
            <a:xfrm>
              <a:off x="3352"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73" name="Freeform 2656"/>
            <p:cNvSpPr>
              <a:spLocks/>
            </p:cNvSpPr>
            <p:nvPr/>
          </p:nvSpPr>
          <p:spPr bwMode="auto">
            <a:xfrm>
              <a:off x="3311" y="3221"/>
              <a:ext cx="16" cy="8"/>
            </a:xfrm>
            <a:custGeom>
              <a:avLst/>
              <a:gdLst/>
              <a:ahLst/>
              <a:cxnLst>
                <a:cxn ang="0">
                  <a:pos x="8" y="8"/>
                </a:cxn>
                <a:cxn ang="0">
                  <a:pos x="16" y="8"/>
                </a:cxn>
                <a:cxn ang="0">
                  <a:pos x="8" y="8"/>
                </a:cxn>
                <a:cxn ang="0">
                  <a:pos x="8" y="8"/>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16" y="8"/>
                </a:cxn>
                <a:cxn ang="0">
                  <a:pos x="8" y="8"/>
                </a:cxn>
                <a:cxn ang="0">
                  <a:pos x="8"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4" name="Freeform 2657"/>
            <p:cNvSpPr>
              <a:spLocks/>
            </p:cNvSpPr>
            <p:nvPr/>
          </p:nvSpPr>
          <p:spPr bwMode="auto">
            <a:xfrm>
              <a:off x="3335" y="3221"/>
              <a:ext cx="17" cy="8"/>
            </a:xfrm>
            <a:custGeom>
              <a:avLst/>
              <a:gdLst/>
              <a:ahLst/>
              <a:cxnLst>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8"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Lst>
              <a:rect l="0" t="0" r="r" b="b"/>
              <a:pathLst>
                <a:path w="17" h="8">
                  <a:moveTo>
                    <a:pt x="17" y="8"/>
                  </a:move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0"/>
                  </a:lnTo>
                  <a:lnTo>
                    <a:pt x="8" y="8"/>
                  </a:lnTo>
                  <a:lnTo>
                    <a:pt x="8" y="8"/>
                  </a:lnTo>
                  <a:lnTo>
                    <a:pt x="8" y="8"/>
                  </a:lnTo>
                  <a:lnTo>
                    <a:pt x="8" y="8"/>
                  </a:lnTo>
                  <a:lnTo>
                    <a:pt x="0" y="0"/>
                  </a:lnTo>
                  <a:lnTo>
                    <a:pt x="0" y="0"/>
                  </a:lnTo>
                  <a:lnTo>
                    <a:pt x="8" y="0"/>
                  </a:lnTo>
                  <a:lnTo>
                    <a:pt x="8" y="0"/>
                  </a:lnTo>
                  <a:lnTo>
                    <a:pt x="8" y="0"/>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5" name="Rectangle 2658"/>
            <p:cNvSpPr>
              <a:spLocks noChangeArrowheads="1"/>
            </p:cNvSpPr>
            <p:nvPr/>
          </p:nvSpPr>
          <p:spPr bwMode="auto">
            <a:xfrm>
              <a:off x="3360" y="322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476" name="Freeform 2659"/>
            <p:cNvSpPr>
              <a:spLocks noEditPoints="1"/>
            </p:cNvSpPr>
            <p:nvPr/>
          </p:nvSpPr>
          <p:spPr bwMode="auto">
            <a:xfrm>
              <a:off x="3360" y="322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7" name="Freeform 2660"/>
            <p:cNvSpPr>
              <a:spLocks/>
            </p:cNvSpPr>
            <p:nvPr/>
          </p:nvSpPr>
          <p:spPr bwMode="auto">
            <a:xfrm>
              <a:off x="3360" y="3229"/>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8" name="Freeform 2661"/>
            <p:cNvSpPr>
              <a:spLocks/>
            </p:cNvSpPr>
            <p:nvPr/>
          </p:nvSpPr>
          <p:spPr bwMode="auto">
            <a:xfrm>
              <a:off x="3360" y="3229"/>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79" name="Freeform 2662"/>
            <p:cNvSpPr>
              <a:spLocks/>
            </p:cNvSpPr>
            <p:nvPr/>
          </p:nvSpPr>
          <p:spPr bwMode="auto">
            <a:xfrm>
              <a:off x="3343" y="3229"/>
              <a:ext cx="17" cy="1"/>
            </a:xfrm>
            <a:custGeom>
              <a:avLst/>
              <a:gdLst/>
              <a:ahLst/>
              <a:cxnLst>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0" name="Freeform 2663"/>
            <p:cNvSpPr>
              <a:spLocks/>
            </p:cNvSpPr>
            <p:nvPr/>
          </p:nvSpPr>
          <p:spPr bwMode="auto">
            <a:xfrm>
              <a:off x="3360" y="3229"/>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1" name="Freeform 2664"/>
            <p:cNvSpPr>
              <a:spLocks/>
            </p:cNvSpPr>
            <p:nvPr/>
          </p:nvSpPr>
          <p:spPr bwMode="auto">
            <a:xfrm>
              <a:off x="3360" y="322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2" name="Freeform 2665"/>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3" name="Freeform 2666"/>
            <p:cNvSpPr>
              <a:spLocks/>
            </p:cNvSpPr>
            <p:nvPr/>
          </p:nvSpPr>
          <p:spPr bwMode="auto">
            <a:xfrm>
              <a:off x="3360" y="3229"/>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4" name="Freeform 2667"/>
            <p:cNvSpPr>
              <a:spLocks/>
            </p:cNvSpPr>
            <p:nvPr/>
          </p:nvSpPr>
          <p:spPr bwMode="auto">
            <a:xfrm>
              <a:off x="3360" y="3229"/>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5" name="Freeform 2668"/>
            <p:cNvSpPr>
              <a:spLocks/>
            </p:cNvSpPr>
            <p:nvPr/>
          </p:nvSpPr>
          <p:spPr bwMode="auto">
            <a:xfrm>
              <a:off x="3360" y="3229"/>
              <a:ext cx="8" cy="8"/>
            </a:xfrm>
            <a:custGeom>
              <a:avLst/>
              <a:gdLst/>
              <a:ahLst/>
              <a:cxnLst>
                <a:cxn ang="0">
                  <a:pos x="8" y="0"/>
                </a:cxn>
                <a:cxn ang="0">
                  <a:pos x="8" y="8"/>
                </a:cxn>
                <a:cxn ang="0">
                  <a:pos x="8" y="8"/>
                </a:cxn>
                <a:cxn ang="0">
                  <a:pos x="0" y="8"/>
                </a:cxn>
                <a:cxn ang="0">
                  <a:pos x="8" y="0"/>
                </a:cxn>
              </a:cxnLst>
              <a:rect l="0" t="0" r="r" b="b"/>
              <a:pathLst>
                <a:path w="8" h="8">
                  <a:moveTo>
                    <a:pt x="8" y="0"/>
                  </a:moveTo>
                  <a:lnTo>
                    <a:pt x="8" y="8"/>
                  </a:lnTo>
                  <a:lnTo>
                    <a:pt x="8"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6" name="Freeform 2669"/>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7" name="Freeform 2670"/>
            <p:cNvSpPr>
              <a:spLocks/>
            </p:cNvSpPr>
            <p:nvPr/>
          </p:nvSpPr>
          <p:spPr bwMode="auto">
            <a:xfrm>
              <a:off x="3360"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8" name="Freeform 2671"/>
            <p:cNvSpPr>
              <a:spLocks/>
            </p:cNvSpPr>
            <p:nvPr/>
          </p:nvSpPr>
          <p:spPr bwMode="auto">
            <a:xfrm>
              <a:off x="3360" y="323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9" name="Freeform 2672"/>
            <p:cNvSpPr>
              <a:spLocks/>
            </p:cNvSpPr>
            <p:nvPr/>
          </p:nvSpPr>
          <p:spPr bwMode="auto">
            <a:xfrm>
              <a:off x="3360" y="3229"/>
              <a:ext cx="8" cy="8"/>
            </a:xfrm>
            <a:custGeom>
              <a:avLst/>
              <a:gdLst/>
              <a:ahLst/>
              <a:cxnLst>
                <a:cxn ang="0">
                  <a:pos x="0" y="8"/>
                </a:cxn>
                <a:cxn ang="0">
                  <a:pos x="0" y="8"/>
                </a:cxn>
                <a:cxn ang="0">
                  <a:pos x="8" y="8"/>
                </a:cxn>
                <a:cxn ang="0">
                  <a:pos x="0" y="8"/>
                </a:cxn>
                <a:cxn ang="0">
                  <a:pos x="0" y="8"/>
                </a:cxn>
                <a:cxn ang="0">
                  <a:pos x="0" y="8"/>
                </a:cxn>
                <a:cxn ang="0">
                  <a:pos x="0" y="0"/>
                </a:cxn>
                <a:cxn ang="0">
                  <a:pos x="0" y="0"/>
                </a:cxn>
                <a:cxn ang="0">
                  <a:pos x="0" y="0"/>
                </a:cxn>
                <a:cxn ang="0">
                  <a:pos x="8" y="0"/>
                </a:cxn>
                <a:cxn ang="0">
                  <a:pos x="8" y="8"/>
                </a:cxn>
                <a:cxn ang="0">
                  <a:pos x="0" y="8"/>
                </a:cxn>
                <a:cxn ang="0">
                  <a:pos x="0" y="8"/>
                </a:cxn>
                <a:cxn ang="0">
                  <a:pos x="0" y="0"/>
                </a:cxn>
                <a:cxn ang="0">
                  <a:pos x="8" y="8"/>
                </a:cxn>
                <a:cxn ang="0">
                  <a:pos x="0" y="0"/>
                </a:cxn>
                <a:cxn ang="0">
                  <a:pos x="8" y="0"/>
                </a:cxn>
                <a:cxn ang="0">
                  <a:pos x="8" y="8"/>
                </a:cxn>
                <a:cxn ang="0">
                  <a:pos x="8" y="8"/>
                </a:cxn>
                <a:cxn ang="0">
                  <a:pos x="0" y="8"/>
                </a:cxn>
              </a:cxnLst>
              <a:rect l="0" t="0" r="r" b="b"/>
              <a:pathLst>
                <a:path w="8" h="8">
                  <a:moveTo>
                    <a:pt x="0" y="8"/>
                  </a:moveTo>
                  <a:lnTo>
                    <a:pt x="0" y="8"/>
                  </a:lnTo>
                  <a:lnTo>
                    <a:pt x="8" y="8"/>
                  </a:lnTo>
                  <a:lnTo>
                    <a:pt x="0" y="8"/>
                  </a:lnTo>
                  <a:lnTo>
                    <a:pt x="0" y="8"/>
                  </a:lnTo>
                  <a:lnTo>
                    <a:pt x="0" y="8"/>
                  </a:lnTo>
                  <a:lnTo>
                    <a:pt x="0" y="0"/>
                  </a:lnTo>
                  <a:lnTo>
                    <a:pt x="0" y="0"/>
                  </a:lnTo>
                  <a:lnTo>
                    <a:pt x="0" y="0"/>
                  </a:lnTo>
                  <a:lnTo>
                    <a:pt x="8" y="0"/>
                  </a:lnTo>
                  <a:lnTo>
                    <a:pt x="8" y="8"/>
                  </a:lnTo>
                  <a:lnTo>
                    <a:pt x="0" y="8"/>
                  </a:lnTo>
                  <a:lnTo>
                    <a:pt x="0" y="8"/>
                  </a:lnTo>
                  <a:lnTo>
                    <a:pt x="0" y="0"/>
                  </a:lnTo>
                  <a:lnTo>
                    <a:pt x="8" y="8"/>
                  </a:lnTo>
                  <a:lnTo>
                    <a:pt x="0" y="0"/>
                  </a:lnTo>
                  <a:lnTo>
                    <a:pt x="8"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0" name="Freeform 2673"/>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1" name="Freeform 2674"/>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2" name="Freeform 2675"/>
            <p:cNvSpPr>
              <a:spLocks/>
            </p:cNvSpPr>
            <p:nvPr/>
          </p:nvSpPr>
          <p:spPr bwMode="auto">
            <a:xfrm>
              <a:off x="3319" y="3221"/>
              <a:ext cx="16" cy="16"/>
            </a:xfrm>
            <a:custGeom>
              <a:avLst/>
              <a:gdLst/>
              <a:ahLst/>
              <a:cxnLst>
                <a:cxn ang="0">
                  <a:pos x="16" y="16"/>
                </a:cxn>
                <a:cxn ang="0">
                  <a:pos x="16" y="16"/>
                </a:cxn>
                <a:cxn ang="0">
                  <a:pos x="16" y="16"/>
                </a:cxn>
                <a:cxn ang="0">
                  <a:pos x="16" y="16"/>
                </a:cxn>
                <a:cxn ang="0">
                  <a:pos x="16" y="16"/>
                </a:cxn>
                <a:cxn ang="0">
                  <a:pos x="8" y="16"/>
                </a:cxn>
                <a:cxn ang="0">
                  <a:pos x="16" y="16"/>
                </a:cxn>
                <a:cxn ang="0">
                  <a:pos x="8" y="16"/>
                </a:cxn>
                <a:cxn ang="0">
                  <a:pos x="16" y="16"/>
                </a:cxn>
                <a:cxn ang="0">
                  <a:pos x="16" y="16"/>
                </a:cxn>
                <a:cxn ang="0">
                  <a:pos x="8" y="16"/>
                </a:cxn>
                <a:cxn ang="0">
                  <a:pos x="16" y="16"/>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8" y="0"/>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16" y="16"/>
                </a:cxn>
                <a:cxn ang="0">
                  <a:pos x="16" y="16"/>
                </a:cxn>
                <a:cxn ang="0">
                  <a:pos x="16" y="16"/>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16" y="16"/>
                  </a:lnTo>
                  <a:lnTo>
                    <a:pt x="16" y="16"/>
                  </a:lnTo>
                  <a:lnTo>
                    <a:pt x="16" y="16"/>
                  </a:lnTo>
                  <a:lnTo>
                    <a:pt x="8" y="16"/>
                  </a:lnTo>
                  <a:lnTo>
                    <a:pt x="8" y="16"/>
                  </a:lnTo>
                  <a:lnTo>
                    <a:pt x="8" y="16"/>
                  </a:lnTo>
                  <a:lnTo>
                    <a:pt x="16" y="16"/>
                  </a:lnTo>
                  <a:lnTo>
                    <a:pt x="8" y="16"/>
                  </a:lnTo>
                  <a:lnTo>
                    <a:pt x="8"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8" y="16"/>
                  </a:lnTo>
                  <a:lnTo>
                    <a:pt x="8" y="8"/>
                  </a:lnTo>
                  <a:lnTo>
                    <a:pt x="8" y="8"/>
                  </a:lnTo>
                  <a:lnTo>
                    <a:pt x="8" y="8"/>
                  </a:lnTo>
                  <a:lnTo>
                    <a:pt x="16" y="8"/>
                  </a:lnTo>
                  <a:lnTo>
                    <a:pt x="16" y="8"/>
                  </a:lnTo>
                  <a:lnTo>
                    <a:pt x="16"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8" y="16"/>
                  </a:lnTo>
                  <a:lnTo>
                    <a:pt x="8" y="16"/>
                  </a:lnTo>
                  <a:lnTo>
                    <a:pt x="16" y="16"/>
                  </a:lnTo>
                  <a:lnTo>
                    <a:pt x="16" y="16"/>
                  </a:lnTo>
                  <a:lnTo>
                    <a:pt x="8" y="16"/>
                  </a:lnTo>
                  <a:lnTo>
                    <a:pt x="16" y="16"/>
                  </a:lnTo>
                  <a:lnTo>
                    <a:pt x="16" y="16"/>
                  </a:lnTo>
                  <a:lnTo>
                    <a:pt x="16" y="16"/>
                  </a:lnTo>
                  <a:lnTo>
                    <a:pt x="8" y="16"/>
                  </a:lnTo>
                  <a:lnTo>
                    <a:pt x="16" y="16"/>
                  </a:lnTo>
                  <a:lnTo>
                    <a:pt x="16" y="16"/>
                  </a:lnTo>
                  <a:lnTo>
                    <a:pt x="16" y="16"/>
                  </a:lnTo>
                  <a:lnTo>
                    <a:pt x="8" y="16"/>
                  </a:lnTo>
                  <a:lnTo>
                    <a:pt x="8"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3" name="Freeform 267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4" name="Freeform 2677"/>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5" name="Freeform 2678"/>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6" name="Freeform 2679"/>
            <p:cNvSpPr>
              <a:spLocks/>
            </p:cNvSpPr>
            <p:nvPr/>
          </p:nvSpPr>
          <p:spPr bwMode="auto">
            <a:xfrm>
              <a:off x="3360" y="3229"/>
              <a:ext cx="8" cy="8"/>
            </a:xfrm>
            <a:custGeom>
              <a:avLst/>
              <a:gdLst/>
              <a:ahLst/>
              <a:cxnLst>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8"/>
                </a:cxn>
              </a:cxnLst>
              <a:rect l="0" t="0" r="r" b="b"/>
              <a:pathLst>
                <a:path w="8" h="8">
                  <a:moveTo>
                    <a:pt x="8" y="8"/>
                  </a:move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8" y="8"/>
                  </a:lnTo>
                  <a:lnTo>
                    <a:pt x="8"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7" name="Freeform 2680"/>
            <p:cNvSpPr>
              <a:spLocks/>
            </p:cNvSpPr>
            <p:nvPr/>
          </p:nvSpPr>
          <p:spPr bwMode="auto">
            <a:xfrm>
              <a:off x="3352" y="3229"/>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8" name="Freeform 2681"/>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99" name="Rectangle 2682"/>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00" name="Freeform 2683"/>
            <p:cNvSpPr>
              <a:spLocks/>
            </p:cNvSpPr>
            <p:nvPr/>
          </p:nvSpPr>
          <p:spPr bwMode="auto">
            <a:xfrm>
              <a:off x="3335" y="3237"/>
              <a:ext cx="17" cy="1"/>
            </a:xfrm>
            <a:custGeom>
              <a:avLst/>
              <a:gdLst/>
              <a:ahLst/>
              <a:cxnLst>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1" name="Freeform 2684"/>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2" name="Rectangle 2685"/>
            <p:cNvSpPr>
              <a:spLocks noChangeArrowheads="1"/>
            </p:cNvSpPr>
            <p:nvPr/>
          </p:nvSpPr>
          <p:spPr bwMode="auto">
            <a:xfrm>
              <a:off x="3335"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03" name="Freeform 268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4" name="Freeform 2687"/>
            <p:cNvSpPr>
              <a:spLocks/>
            </p:cNvSpPr>
            <p:nvPr/>
          </p:nvSpPr>
          <p:spPr bwMode="auto">
            <a:xfrm>
              <a:off x="3343" y="3229"/>
              <a:ext cx="9" cy="8"/>
            </a:xfrm>
            <a:custGeom>
              <a:avLst/>
              <a:gdLst/>
              <a:ahLst/>
              <a:cxnLst>
                <a:cxn ang="0">
                  <a:pos x="9" y="8"/>
                </a:cxn>
                <a:cxn ang="0">
                  <a:pos x="9" y="0"/>
                </a:cxn>
                <a:cxn ang="0">
                  <a:pos x="9" y="8"/>
                </a:cxn>
                <a:cxn ang="0">
                  <a:pos x="9" y="8"/>
                </a:cxn>
                <a:cxn ang="0">
                  <a:pos x="0" y="8"/>
                </a:cxn>
                <a:cxn ang="0">
                  <a:pos x="0" y="8"/>
                </a:cxn>
                <a:cxn ang="0">
                  <a:pos x="0" y="8"/>
                </a:cxn>
                <a:cxn ang="0">
                  <a:pos x="0" y="8"/>
                </a:cxn>
                <a:cxn ang="0">
                  <a:pos x="0" y="8"/>
                </a:cxn>
                <a:cxn ang="0">
                  <a:pos x="0"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0"/>
                </a:cxn>
                <a:cxn ang="0">
                  <a:pos x="9" y="8"/>
                </a:cxn>
                <a:cxn ang="0">
                  <a:pos x="9" y="8"/>
                </a:cxn>
              </a:cxnLst>
              <a:rect l="0" t="0" r="r" b="b"/>
              <a:pathLst>
                <a:path w="9" h="8">
                  <a:moveTo>
                    <a:pt x="9" y="8"/>
                  </a:moveTo>
                  <a:lnTo>
                    <a:pt x="9" y="8"/>
                  </a:lnTo>
                  <a:lnTo>
                    <a:pt x="9" y="8"/>
                  </a:lnTo>
                  <a:lnTo>
                    <a:pt x="9" y="8"/>
                  </a:lnTo>
                  <a:lnTo>
                    <a:pt x="9" y="8"/>
                  </a:lnTo>
                  <a:lnTo>
                    <a:pt x="9" y="0"/>
                  </a:lnTo>
                  <a:lnTo>
                    <a:pt x="9" y="8"/>
                  </a:lnTo>
                  <a:lnTo>
                    <a:pt x="9" y="8"/>
                  </a:lnTo>
                  <a:lnTo>
                    <a:pt x="9" y="8"/>
                  </a:lnTo>
                  <a:lnTo>
                    <a:pt x="0" y="8"/>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9"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9" y="0"/>
                  </a:lnTo>
                  <a:lnTo>
                    <a:pt x="9" y="0"/>
                  </a:lnTo>
                  <a:lnTo>
                    <a:pt x="9" y="0"/>
                  </a:lnTo>
                  <a:lnTo>
                    <a:pt x="9" y="0"/>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5" name="Rectangle 2688"/>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06" name="Freeform 2689"/>
            <p:cNvSpPr>
              <a:spLocks/>
            </p:cNvSpPr>
            <p:nvPr/>
          </p:nvSpPr>
          <p:spPr bwMode="auto">
            <a:xfrm>
              <a:off x="3255" y="3221"/>
              <a:ext cx="16" cy="41"/>
            </a:xfrm>
            <a:custGeom>
              <a:avLst/>
              <a:gdLst/>
              <a:ahLst/>
              <a:cxnLst>
                <a:cxn ang="0">
                  <a:pos x="0" y="8"/>
                </a:cxn>
                <a:cxn ang="0">
                  <a:pos x="0" y="0"/>
                </a:cxn>
                <a:cxn ang="0">
                  <a:pos x="0" y="0"/>
                </a:cxn>
                <a:cxn ang="0">
                  <a:pos x="0" y="0"/>
                </a:cxn>
                <a:cxn ang="0">
                  <a:pos x="0" y="0"/>
                </a:cxn>
                <a:cxn ang="0">
                  <a:pos x="8" y="8"/>
                </a:cxn>
                <a:cxn ang="0">
                  <a:pos x="8" y="8"/>
                </a:cxn>
                <a:cxn ang="0">
                  <a:pos x="8" y="8"/>
                </a:cxn>
                <a:cxn ang="0">
                  <a:pos x="8" y="16"/>
                </a:cxn>
                <a:cxn ang="0">
                  <a:pos x="8" y="16"/>
                </a:cxn>
                <a:cxn ang="0">
                  <a:pos x="8" y="16"/>
                </a:cxn>
                <a:cxn ang="0">
                  <a:pos x="8" y="24"/>
                </a:cxn>
                <a:cxn ang="0">
                  <a:pos x="8" y="24"/>
                </a:cxn>
                <a:cxn ang="0">
                  <a:pos x="8" y="24"/>
                </a:cxn>
                <a:cxn ang="0">
                  <a:pos x="16" y="24"/>
                </a:cxn>
                <a:cxn ang="0">
                  <a:pos x="16" y="24"/>
                </a:cxn>
                <a:cxn ang="0">
                  <a:pos x="16" y="24"/>
                </a:cxn>
                <a:cxn ang="0">
                  <a:pos x="8" y="24"/>
                </a:cxn>
                <a:cxn ang="0">
                  <a:pos x="16" y="24"/>
                </a:cxn>
                <a:cxn ang="0">
                  <a:pos x="16" y="32"/>
                </a:cxn>
                <a:cxn ang="0">
                  <a:pos x="16" y="32"/>
                </a:cxn>
                <a:cxn ang="0">
                  <a:pos x="16" y="32"/>
                </a:cxn>
                <a:cxn ang="0">
                  <a:pos x="16" y="32"/>
                </a:cxn>
                <a:cxn ang="0">
                  <a:pos x="16" y="32"/>
                </a:cxn>
                <a:cxn ang="0">
                  <a:pos x="16" y="32"/>
                </a:cxn>
                <a:cxn ang="0">
                  <a:pos x="16" y="32"/>
                </a:cxn>
                <a:cxn ang="0">
                  <a:pos x="16" y="32"/>
                </a:cxn>
                <a:cxn ang="0">
                  <a:pos x="16" y="41"/>
                </a:cxn>
                <a:cxn ang="0">
                  <a:pos x="16" y="41"/>
                </a:cxn>
                <a:cxn ang="0">
                  <a:pos x="16" y="41"/>
                </a:cxn>
                <a:cxn ang="0">
                  <a:pos x="16" y="32"/>
                </a:cxn>
                <a:cxn ang="0">
                  <a:pos x="16" y="32"/>
                </a:cxn>
                <a:cxn ang="0">
                  <a:pos x="16" y="32"/>
                </a:cxn>
                <a:cxn ang="0">
                  <a:pos x="16" y="32"/>
                </a:cxn>
                <a:cxn ang="0">
                  <a:pos x="16" y="32"/>
                </a:cxn>
                <a:cxn ang="0">
                  <a:pos x="16" y="32"/>
                </a:cxn>
                <a:cxn ang="0">
                  <a:pos x="16" y="32"/>
                </a:cxn>
                <a:cxn ang="0">
                  <a:pos x="16" y="32"/>
                </a:cxn>
                <a:cxn ang="0">
                  <a:pos x="16" y="32"/>
                </a:cxn>
                <a:cxn ang="0">
                  <a:pos x="16" y="24"/>
                </a:cxn>
                <a:cxn ang="0">
                  <a:pos x="16" y="24"/>
                </a:cxn>
                <a:cxn ang="0">
                  <a:pos x="8" y="24"/>
                </a:cxn>
                <a:cxn ang="0">
                  <a:pos x="8" y="24"/>
                </a:cxn>
                <a:cxn ang="0">
                  <a:pos x="8" y="24"/>
                </a:cxn>
                <a:cxn ang="0">
                  <a:pos x="8" y="24"/>
                </a:cxn>
                <a:cxn ang="0">
                  <a:pos x="8" y="24"/>
                </a:cxn>
                <a:cxn ang="0">
                  <a:pos x="8" y="16"/>
                </a:cxn>
                <a:cxn ang="0">
                  <a:pos x="8" y="16"/>
                </a:cxn>
                <a:cxn ang="0">
                  <a:pos x="8" y="16"/>
                </a:cxn>
                <a:cxn ang="0">
                  <a:pos x="8" y="8"/>
                </a:cxn>
                <a:cxn ang="0">
                  <a:pos x="8" y="8"/>
                </a:cxn>
                <a:cxn ang="0">
                  <a:pos x="8" y="8"/>
                </a:cxn>
                <a:cxn ang="0">
                  <a:pos x="0" y="8"/>
                </a:cxn>
                <a:cxn ang="0">
                  <a:pos x="0" y="0"/>
                </a:cxn>
                <a:cxn ang="0">
                  <a:pos x="0" y="0"/>
                </a:cxn>
                <a:cxn ang="0">
                  <a:pos x="0" y="8"/>
                </a:cxn>
                <a:cxn ang="0">
                  <a:pos x="0" y="8"/>
                </a:cxn>
                <a:cxn ang="0">
                  <a:pos x="0" y="0"/>
                </a:cxn>
              </a:cxnLst>
              <a:rect l="0" t="0" r="r" b="b"/>
              <a:pathLst>
                <a:path w="16" h="41">
                  <a:moveTo>
                    <a:pt x="0" y="0"/>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32"/>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1"/>
                  </a:lnTo>
                  <a:lnTo>
                    <a:pt x="16" y="41"/>
                  </a:lnTo>
                  <a:lnTo>
                    <a:pt x="16" y="32"/>
                  </a:lnTo>
                  <a:lnTo>
                    <a:pt x="16" y="32"/>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32"/>
                  </a:lnTo>
                  <a:lnTo>
                    <a:pt x="16" y="41"/>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7" name="Freeform 2690"/>
            <p:cNvSpPr>
              <a:spLocks/>
            </p:cNvSpPr>
            <p:nvPr/>
          </p:nvSpPr>
          <p:spPr bwMode="auto">
            <a:xfrm>
              <a:off x="3271" y="326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8" name="Freeform 2691"/>
            <p:cNvSpPr>
              <a:spLocks/>
            </p:cNvSpPr>
            <p:nvPr/>
          </p:nvSpPr>
          <p:spPr bwMode="auto">
            <a:xfrm>
              <a:off x="3271" y="3270"/>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9" name="Freeform 2692"/>
            <p:cNvSpPr>
              <a:spLocks/>
            </p:cNvSpPr>
            <p:nvPr/>
          </p:nvSpPr>
          <p:spPr bwMode="auto">
            <a:xfrm>
              <a:off x="3271" y="3286"/>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0" name="Freeform 2693"/>
            <p:cNvSpPr>
              <a:spLocks/>
            </p:cNvSpPr>
            <p:nvPr/>
          </p:nvSpPr>
          <p:spPr bwMode="auto">
            <a:xfrm>
              <a:off x="3360" y="3342"/>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1" name="Freeform 2694"/>
            <p:cNvSpPr>
              <a:spLocks/>
            </p:cNvSpPr>
            <p:nvPr/>
          </p:nvSpPr>
          <p:spPr bwMode="auto">
            <a:xfrm>
              <a:off x="3343" y="3334"/>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0"/>
                </a:cxn>
                <a:cxn ang="0">
                  <a:pos x="9" y="8"/>
                </a:cxn>
                <a:cxn ang="0">
                  <a:pos x="9" y="8"/>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2" name="Rectangle 2695"/>
            <p:cNvSpPr>
              <a:spLocks noChangeArrowheads="1"/>
            </p:cNvSpPr>
            <p:nvPr/>
          </p:nvSpPr>
          <p:spPr bwMode="auto">
            <a:xfrm>
              <a:off x="3352" y="33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13" name="Freeform 2696"/>
            <p:cNvSpPr>
              <a:spLocks/>
            </p:cNvSpPr>
            <p:nvPr/>
          </p:nvSpPr>
          <p:spPr bwMode="auto">
            <a:xfrm>
              <a:off x="3352" y="3342"/>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4" name="Freeform 2697"/>
            <p:cNvSpPr>
              <a:spLocks/>
            </p:cNvSpPr>
            <p:nvPr/>
          </p:nvSpPr>
          <p:spPr bwMode="auto">
            <a:xfrm>
              <a:off x="3271" y="3294"/>
              <a:ext cx="64" cy="56"/>
            </a:xfrm>
            <a:custGeom>
              <a:avLst/>
              <a:gdLst/>
              <a:ahLst/>
              <a:cxnLst>
                <a:cxn ang="0">
                  <a:pos x="56" y="56"/>
                </a:cxn>
                <a:cxn ang="0">
                  <a:pos x="56" y="48"/>
                </a:cxn>
                <a:cxn ang="0">
                  <a:pos x="56" y="48"/>
                </a:cxn>
                <a:cxn ang="0">
                  <a:pos x="48" y="48"/>
                </a:cxn>
                <a:cxn ang="0">
                  <a:pos x="48" y="48"/>
                </a:cxn>
                <a:cxn ang="0">
                  <a:pos x="48" y="48"/>
                </a:cxn>
                <a:cxn ang="0">
                  <a:pos x="40" y="40"/>
                </a:cxn>
                <a:cxn ang="0">
                  <a:pos x="40" y="40"/>
                </a:cxn>
                <a:cxn ang="0">
                  <a:pos x="40" y="40"/>
                </a:cxn>
                <a:cxn ang="0">
                  <a:pos x="32" y="40"/>
                </a:cxn>
                <a:cxn ang="0">
                  <a:pos x="32" y="32"/>
                </a:cxn>
                <a:cxn ang="0">
                  <a:pos x="32" y="32"/>
                </a:cxn>
                <a:cxn ang="0">
                  <a:pos x="32" y="32"/>
                </a:cxn>
                <a:cxn ang="0">
                  <a:pos x="32" y="32"/>
                </a:cxn>
                <a:cxn ang="0">
                  <a:pos x="32" y="24"/>
                </a:cxn>
                <a:cxn ang="0">
                  <a:pos x="24" y="24"/>
                </a:cxn>
                <a:cxn ang="0">
                  <a:pos x="24" y="24"/>
                </a:cxn>
                <a:cxn ang="0">
                  <a:pos x="24" y="24"/>
                </a:cxn>
                <a:cxn ang="0">
                  <a:pos x="24" y="16"/>
                </a:cxn>
                <a:cxn ang="0">
                  <a:pos x="16" y="16"/>
                </a:cxn>
                <a:cxn ang="0">
                  <a:pos x="16" y="16"/>
                </a:cxn>
                <a:cxn ang="0">
                  <a:pos x="16" y="16"/>
                </a:cxn>
                <a:cxn ang="0">
                  <a:pos x="16" y="16"/>
                </a:cxn>
                <a:cxn ang="0">
                  <a:pos x="8" y="8"/>
                </a:cxn>
                <a:cxn ang="0">
                  <a:pos x="8" y="8"/>
                </a:cxn>
                <a:cxn ang="0">
                  <a:pos x="8" y="8"/>
                </a:cxn>
                <a:cxn ang="0">
                  <a:pos x="8" y="0"/>
                </a:cxn>
                <a:cxn ang="0">
                  <a:pos x="0" y="0"/>
                </a:cxn>
                <a:cxn ang="0">
                  <a:pos x="0" y="0"/>
                </a:cxn>
                <a:cxn ang="0">
                  <a:pos x="0" y="0"/>
                </a:cxn>
                <a:cxn ang="0">
                  <a:pos x="0" y="0"/>
                </a:cxn>
                <a:cxn ang="0">
                  <a:pos x="8" y="0"/>
                </a:cxn>
                <a:cxn ang="0">
                  <a:pos x="8" y="0"/>
                </a:cxn>
                <a:cxn ang="0">
                  <a:pos x="8" y="8"/>
                </a:cxn>
                <a:cxn ang="0">
                  <a:pos x="8" y="8"/>
                </a:cxn>
                <a:cxn ang="0">
                  <a:pos x="8" y="8"/>
                </a:cxn>
                <a:cxn ang="0">
                  <a:pos x="16" y="8"/>
                </a:cxn>
                <a:cxn ang="0">
                  <a:pos x="16" y="16"/>
                </a:cxn>
                <a:cxn ang="0">
                  <a:pos x="16" y="16"/>
                </a:cxn>
                <a:cxn ang="0">
                  <a:pos x="16" y="16"/>
                </a:cxn>
                <a:cxn ang="0">
                  <a:pos x="24" y="16"/>
                </a:cxn>
                <a:cxn ang="0">
                  <a:pos x="24" y="16"/>
                </a:cxn>
                <a:cxn ang="0">
                  <a:pos x="24" y="24"/>
                </a:cxn>
                <a:cxn ang="0">
                  <a:pos x="24" y="24"/>
                </a:cxn>
                <a:cxn ang="0">
                  <a:pos x="32" y="24"/>
                </a:cxn>
                <a:cxn ang="0">
                  <a:pos x="32" y="24"/>
                </a:cxn>
                <a:cxn ang="0">
                  <a:pos x="32" y="32"/>
                </a:cxn>
                <a:cxn ang="0">
                  <a:pos x="32" y="32"/>
                </a:cxn>
                <a:cxn ang="0">
                  <a:pos x="32" y="32"/>
                </a:cxn>
                <a:cxn ang="0">
                  <a:pos x="40" y="40"/>
                </a:cxn>
                <a:cxn ang="0">
                  <a:pos x="40" y="40"/>
                </a:cxn>
                <a:cxn ang="0">
                  <a:pos x="40" y="40"/>
                </a:cxn>
                <a:cxn ang="0">
                  <a:pos x="40" y="40"/>
                </a:cxn>
                <a:cxn ang="0">
                  <a:pos x="48" y="48"/>
                </a:cxn>
                <a:cxn ang="0">
                  <a:pos x="48" y="48"/>
                </a:cxn>
                <a:cxn ang="0">
                  <a:pos x="48" y="48"/>
                </a:cxn>
                <a:cxn ang="0">
                  <a:pos x="56" y="48"/>
                </a:cxn>
                <a:cxn ang="0">
                  <a:pos x="56" y="48"/>
                </a:cxn>
                <a:cxn ang="0">
                  <a:pos x="56" y="48"/>
                </a:cxn>
                <a:cxn ang="0">
                  <a:pos x="64" y="48"/>
                </a:cxn>
              </a:cxnLst>
              <a:rect l="0" t="0" r="r" b="b"/>
              <a:pathLst>
                <a:path w="64" h="56">
                  <a:moveTo>
                    <a:pt x="64" y="56"/>
                  </a:moveTo>
                  <a:lnTo>
                    <a:pt x="64" y="56"/>
                  </a:lnTo>
                  <a:lnTo>
                    <a:pt x="56" y="56"/>
                  </a:lnTo>
                  <a:lnTo>
                    <a:pt x="56" y="56"/>
                  </a:lnTo>
                  <a:lnTo>
                    <a:pt x="56" y="56"/>
                  </a:lnTo>
                  <a:lnTo>
                    <a:pt x="56" y="56"/>
                  </a:lnTo>
                  <a:lnTo>
                    <a:pt x="56" y="56"/>
                  </a:lnTo>
                  <a:lnTo>
                    <a:pt x="56" y="56"/>
                  </a:lnTo>
                  <a:lnTo>
                    <a:pt x="56" y="48"/>
                  </a:lnTo>
                  <a:lnTo>
                    <a:pt x="56" y="56"/>
                  </a:lnTo>
                  <a:lnTo>
                    <a:pt x="56" y="56"/>
                  </a:lnTo>
                  <a:lnTo>
                    <a:pt x="56" y="56"/>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0"/>
                  </a:lnTo>
                  <a:lnTo>
                    <a:pt x="48" y="40"/>
                  </a:lnTo>
                  <a:lnTo>
                    <a:pt x="48" y="40"/>
                  </a:lnTo>
                  <a:lnTo>
                    <a:pt x="48"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8"/>
                  </a:lnTo>
                  <a:lnTo>
                    <a:pt x="48" y="40"/>
                  </a:lnTo>
                  <a:lnTo>
                    <a:pt x="48" y="40"/>
                  </a:lnTo>
                  <a:lnTo>
                    <a:pt x="48" y="40"/>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56"/>
                  </a:lnTo>
                  <a:lnTo>
                    <a:pt x="64" y="56"/>
                  </a:lnTo>
                  <a:lnTo>
                    <a:pt x="56" y="48"/>
                  </a:lnTo>
                  <a:lnTo>
                    <a:pt x="64" y="48"/>
                  </a:lnTo>
                  <a:lnTo>
                    <a:pt x="64" y="48"/>
                  </a:lnTo>
                  <a:lnTo>
                    <a:pt x="64" y="5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5" name="Freeform 2698"/>
            <p:cNvSpPr>
              <a:spLocks/>
            </p:cNvSpPr>
            <p:nvPr/>
          </p:nvSpPr>
          <p:spPr bwMode="auto">
            <a:xfrm>
              <a:off x="3352" y="3342"/>
              <a:ext cx="16" cy="8"/>
            </a:xfrm>
            <a:custGeom>
              <a:avLst/>
              <a:gdLst/>
              <a:ahLst/>
              <a:cxnLst>
                <a:cxn ang="0">
                  <a:pos x="8" y="0"/>
                </a:cxn>
                <a:cxn ang="0">
                  <a:pos x="16"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16"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6" name="Freeform 2699"/>
            <p:cNvSpPr>
              <a:spLocks/>
            </p:cNvSpPr>
            <p:nvPr/>
          </p:nvSpPr>
          <p:spPr bwMode="auto">
            <a:xfrm>
              <a:off x="3352" y="334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7" name="Freeform 2700"/>
            <p:cNvSpPr>
              <a:spLocks/>
            </p:cNvSpPr>
            <p:nvPr/>
          </p:nvSpPr>
          <p:spPr bwMode="auto">
            <a:xfrm>
              <a:off x="3343" y="335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8" name="Freeform 2701"/>
            <p:cNvSpPr>
              <a:spLocks/>
            </p:cNvSpPr>
            <p:nvPr/>
          </p:nvSpPr>
          <p:spPr bwMode="auto">
            <a:xfrm>
              <a:off x="3335" y="3342"/>
              <a:ext cx="8" cy="8"/>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19" name="Freeform 2702"/>
            <p:cNvSpPr>
              <a:spLocks/>
            </p:cNvSpPr>
            <p:nvPr/>
          </p:nvSpPr>
          <p:spPr bwMode="auto">
            <a:xfrm>
              <a:off x="3400" y="3375"/>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0" name="Freeform 2703"/>
            <p:cNvSpPr>
              <a:spLocks/>
            </p:cNvSpPr>
            <p:nvPr/>
          </p:nvSpPr>
          <p:spPr bwMode="auto">
            <a:xfrm>
              <a:off x="3376" y="3342"/>
              <a:ext cx="24" cy="41"/>
            </a:xfrm>
            <a:custGeom>
              <a:avLst/>
              <a:gdLst/>
              <a:ahLst/>
              <a:cxnLst>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33"/>
                </a:cxn>
                <a:cxn ang="0">
                  <a:pos x="16" y="33"/>
                </a:cxn>
                <a:cxn ang="0">
                  <a:pos x="24" y="33"/>
                </a:cxn>
                <a:cxn ang="0">
                  <a:pos x="24" y="41"/>
                </a:cxn>
                <a:cxn ang="0">
                  <a:pos x="24" y="41"/>
                </a:cxn>
                <a:cxn ang="0">
                  <a:pos x="24" y="41"/>
                </a:cxn>
                <a:cxn ang="0">
                  <a:pos x="24" y="33"/>
                </a:cxn>
                <a:cxn ang="0">
                  <a:pos x="16" y="33"/>
                </a:cxn>
                <a:cxn ang="0">
                  <a:pos x="16" y="33"/>
                </a:cxn>
                <a:cxn ang="0">
                  <a:pos x="16" y="24"/>
                </a:cxn>
                <a:cxn ang="0">
                  <a:pos x="16" y="24"/>
                </a:cxn>
                <a:cxn ang="0">
                  <a:pos x="16" y="24"/>
                </a:cxn>
                <a:cxn ang="0">
                  <a:pos x="16" y="24"/>
                </a:cxn>
                <a:cxn ang="0">
                  <a:pos x="16" y="24"/>
                </a:cxn>
                <a:cxn ang="0">
                  <a:pos x="16" y="24"/>
                </a:cxn>
                <a:cxn ang="0">
                  <a:pos x="16" y="24"/>
                </a:cxn>
                <a:cxn ang="0">
                  <a:pos x="16" y="24"/>
                </a:cxn>
                <a:cxn ang="0">
                  <a:pos x="16" y="33"/>
                </a:cxn>
                <a:cxn ang="0">
                  <a:pos x="16" y="24"/>
                </a:cxn>
                <a:cxn ang="0">
                  <a:pos x="16" y="24"/>
                </a:cxn>
                <a:cxn ang="0">
                  <a:pos x="16" y="24"/>
                </a:cxn>
                <a:cxn ang="0">
                  <a:pos x="8" y="16"/>
                </a:cxn>
                <a:cxn ang="0">
                  <a:pos x="8" y="16"/>
                </a:cxn>
                <a:cxn ang="0">
                  <a:pos x="8" y="16"/>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24"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16"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1" name="Freeform 2704"/>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2" name="Freeform 2705"/>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3" name="Freeform 2706"/>
            <p:cNvSpPr>
              <a:spLocks/>
            </p:cNvSpPr>
            <p:nvPr/>
          </p:nvSpPr>
          <p:spPr bwMode="auto">
            <a:xfrm>
              <a:off x="3400" y="337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4" name="Freeform 2707"/>
            <p:cNvSpPr>
              <a:spLocks/>
            </p:cNvSpPr>
            <p:nvPr/>
          </p:nvSpPr>
          <p:spPr bwMode="auto">
            <a:xfrm>
              <a:off x="3400" y="338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5" name="Freeform 2708"/>
            <p:cNvSpPr>
              <a:spLocks/>
            </p:cNvSpPr>
            <p:nvPr/>
          </p:nvSpPr>
          <p:spPr bwMode="auto">
            <a:xfrm>
              <a:off x="3392" y="338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6" name="Rectangle 2709"/>
            <p:cNvSpPr>
              <a:spLocks noChangeArrowheads="1"/>
            </p:cNvSpPr>
            <p:nvPr/>
          </p:nvSpPr>
          <p:spPr bwMode="auto">
            <a:xfrm>
              <a:off x="3392" y="339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27" name="Freeform 2710"/>
            <p:cNvSpPr>
              <a:spLocks/>
            </p:cNvSpPr>
            <p:nvPr/>
          </p:nvSpPr>
          <p:spPr bwMode="auto">
            <a:xfrm>
              <a:off x="3392" y="3391"/>
              <a:ext cx="8" cy="8"/>
            </a:xfrm>
            <a:custGeom>
              <a:avLst/>
              <a:gdLst/>
              <a:ahLst/>
              <a:cxnLst>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0"/>
                </a:cxn>
              </a:cxnLst>
              <a:rect l="0" t="0" r="r" b="b"/>
              <a:pathLst>
                <a:path w="8" h="8">
                  <a:moveTo>
                    <a:pt x="8" y="0"/>
                  </a:move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8" name="Freeform 2711"/>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9" name="Freeform 2712"/>
            <p:cNvSpPr>
              <a:spLocks/>
            </p:cNvSpPr>
            <p:nvPr/>
          </p:nvSpPr>
          <p:spPr bwMode="auto">
            <a:xfrm>
              <a:off x="3368" y="3415"/>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0" name="Freeform 2713"/>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1" name="Freeform 2714"/>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2" name="Freeform 2715"/>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3" name="Freeform 2716"/>
            <p:cNvSpPr>
              <a:spLocks/>
            </p:cNvSpPr>
            <p:nvPr/>
          </p:nvSpPr>
          <p:spPr bwMode="auto">
            <a:xfrm>
              <a:off x="3376" y="3391"/>
              <a:ext cx="16" cy="32"/>
            </a:xfrm>
            <a:custGeom>
              <a:avLst/>
              <a:gdLst/>
              <a:ahLst/>
              <a:cxnLst>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8"/>
                </a:cxn>
                <a:cxn ang="0">
                  <a:pos x="16" y="8"/>
                </a:cxn>
                <a:cxn ang="0">
                  <a:pos x="16" y="16"/>
                </a:cxn>
                <a:cxn ang="0">
                  <a:pos x="16" y="16"/>
                </a:cxn>
                <a:cxn ang="0">
                  <a:pos x="16" y="16"/>
                </a:cxn>
                <a:cxn ang="0">
                  <a:pos x="16" y="16"/>
                </a:cxn>
                <a:cxn ang="0">
                  <a:pos x="16" y="16"/>
                </a:cxn>
                <a:cxn ang="0">
                  <a:pos x="16" y="24"/>
                </a:cxn>
                <a:cxn ang="0">
                  <a:pos x="16" y="24"/>
                </a:cxn>
                <a:cxn ang="0">
                  <a:pos x="16" y="24"/>
                </a:cxn>
                <a:cxn ang="0">
                  <a:pos x="16" y="24"/>
                </a:cxn>
                <a:cxn ang="0">
                  <a:pos x="8" y="24"/>
                </a:cxn>
                <a:cxn ang="0">
                  <a:pos x="8" y="24"/>
                </a:cxn>
                <a:cxn ang="0">
                  <a:pos x="8" y="32"/>
                </a:cxn>
                <a:cxn ang="0">
                  <a:pos x="8" y="32"/>
                </a:cxn>
                <a:cxn ang="0">
                  <a:pos x="8" y="32"/>
                </a:cxn>
                <a:cxn ang="0">
                  <a:pos x="8" y="32"/>
                </a:cxn>
                <a:cxn ang="0">
                  <a:pos x="8" y="32"/>
                </a:cxn>
                <a:cxn ang="0">
                  <a:pos x="0" y="32"/>
                </a:cxn>
                <a:cxn ang="0">
                  <a:pos x="0" y="32"/>
                </a:cxn>
                <a:cxn ang="0">
                  <a:pos x="0" y="32"/>
                </a:cxn>
                <a:cxn ang="0">
                  <a:pos x="0" y="32"/>
                </a:cxn>
                <a:cxn ang="0">
                  <a:pos x="0" y="32"/>
                </a:cxn>
                <a:cxn ang="0">
                  <a:pos x="8" y="32"/>
                </a:cxn>
                <a:cxn ang="0">
                  <a:pos x="8" y="32"/>
                </a:cxn>
                <a:cxn ang="0">
                  <a:pos x="8" y="32"/>
                </a:cxn>
                <a:cxn ang="0">
                  <a:pos x="8" y="32"/>
                </a:cxn>
                <a:cxn ang="0">
                  <a:pos x="8" y="32"/>
                </a:cxn>
                <a:cxn ang="0">
                  <a:pos x="8" y="24"/>
                </a:cxn>
                <a:cxn ang="0">
                  <a:pos x="8" y="24"/>
                </a:cxn>
                <a:cxn ang="0">
                  <a:pos x="8" y="24"/>
                </a:cxn>
                <a:cxn ang="0">
                  <a:pos x="16" y="24"/>
                </a:cxn>
                <a:cxn ang="0">
                  <a:pos x="16" y="24"/>
                </a:cxn>
                <a:cxn ang="0">
                  <a:pos x="16" y="16"/>
                </a:cxn>
                <a:cxn ang="0">
                  <a:pos x="16" y="16"/>
                </a:cxn>
                <a:cxn ang="0">
                  <a:pos x="16" y="16"/>
                </a:cxn>
                <a:cxn ang="0">
                  <a:pos x="16" y="16"/>
                </a:cxn>
                <a:cxn ang="0">
                  <a:pos x="16" y="16"/>
                </a:cxn>
                <a:cxn ang="0">
                  <a:pos x="16" y="8"/>
                </a:cxn>
                <a:cxn ang="0">
                  <a:pos x="16" y="8"/>
                </a:cxn>
                <a:cxn ang="0">
                  <a:pos x="16" y="8"/>
                </a:cxn>
                <a:cxn ang="0">
                  <a:pos x="16" y="0"/>
                </a:cxn>
                <a:cxn ang="0">
                  <a:pos x="16" y="0"/>
                </a:cxn>
                <a:cxn ang="0">
                  <a:pos x="16" y="0"/>
                </a:cxn>
                <a:cxn ang="0">
                  <a:pos x="16" y="8"/>
                </a:cxn>
                <a:cxn ang="0">
                  <a:pos x="16" y="8"/>
                </a:cxn>
                <a:cxn ang="0">
                  <a:pos x="16" y="8"/>
                </a:cxn>
                <a:cxn ang="0">
                  <a:pos x="16" y="0"/>
                </a:cxn>
                <a:cxn ang="0">
                  <a:pos x="16" y="0"/>
                </a:cxn>
                <a:cxn ang="0">
                  <a:pos x="16" y="0"/>
                </a:cxn>
                <a:cxn ang="0">
                  <a:pos x="16" y="0"/>
                </a:cxn>
              </a:cxnLst>
              <a:rect l="0" t="0" r="r" b="b"/>
              <a:pathLst>
                <a:path w="16" h="32">
                  <a:moveTo>
                    <a:pt x="16" y="8"/>
                  </a:move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0"/>
                  </a:lnTo>
                  <a:lnTo>
                    <a:pt x="16" y="8"/>
                  </a:lnTo>
                  <a:lnTo>
                    <a:pt x="16" y="8"/>
                  </a:lnTo>
                  <a:lnTo>
                    <a:pt x="16" y="8"/>
                  </a:lnTo>
                  <a:lnTo>
                    <a:pt x="16" y="8"/>
                  </a:lnTo>
                  <a:lnTo>
                    <a:pt x="16" y="0"/>
                  </a:lnTo>
                  <a:lnTo>
                    <a:pt x="16" y="8"/>
                  </a:lnTo>
                  <a:lnTo>
                    <a:pt x="16" y="8"/>
                  </a:lnTo>
                  <a:lnTo>
                    <a:pt x="16" y="8"/>
                  </a:lnTo>
                  <a:lnTo>
                    <a:pt x="16" y="0"/>
                  </a:lnTo>
                  <a:lnTo>
                    <a:pt x="16" y="8"/>
                  </a:lnTo>
                  <a:lnTo>
                    <a:pt x="16" y="8"/>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4" name="Freeform 2717"/>
            <p:cNvSpPr>
              <a:spLocks/>
            </p:cNvSpPr>
            <p:nvPr/>
          </p:nvSpPr>
          <p:spPr bwMode="auto">
            <a:xfrm>
              <a:off x="3360" y="342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5" name="Freeform 2718"/>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6" name="Freeform 2719"/>
            <p:cNvSpPr>
              <a:spLocks/>
            </p:cNvSpPr>
            <p:nvPr/>
          </p:nvSpPr>
          <p:spPr bwMode="auto">
            <a:xfrm>
              <a:off x="3360" y="3415"/>
              <a:ext cx="16" cy="16"/>
            </a:xfrm>
            <a:custGeom>
              <a:avLst/>
              <a:gdLst/>
              <a:ahLst/>
              <a:cxnLst>
                <a:cxn ang="0">
                  <a:pos x="0" y="16"/>
                </a:cxn>
                <a:cxn ang="0">
                  <a:pos x="0" y="16"/>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7" name="Freeform 2720"/>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8" name="Freeform 2721"/>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9" name="Freeform 2722"/>
            <p:cNvSpPr>
              <a:spLocks noEditPoints="1"/>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0" name="Freeform 2723"/>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1" name="Freeform 2724"/>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2" name="Freeform 2725"/>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3" name="Freeform 2726"/>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4" name="Freeform 2727"/>
            <p:cNvSpPr>
              <a:spLocks/>
            </p:cNvSpPr>
            <p:nvPr/>
          </p:nvSpPr>
          <p:spPr bwMode="auto">
            <a:xfrm>
              <a:off x="3368" y="3431"/>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5" name="Freeform 2728"/>
            <p:cNvSpPr>
              <a:spLocks/>
            </p:cNvSpPr>
            <p:nvPr/>
          </p:nvSpPr>
          <p:spPr bwMode="auto">
            <a:xfrm>
              <a:off x="3368" y="343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6" name="Freeform 2729"/>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7" name="Freeform 2730"/>
            <p:cNvSpPr>
              <a:spLocks/>
            </p:cNvSpPr>
            <p:nvPr/>
          </p:nvSpPr>
          <p:spPr bwMode="auto">
            <a:xfrm>
              <a:off x="3360" y="3431"/>
              <a:ext cx="8" cy="8"/>
            </a:xfrm>
            <a:custGeom>
              <a:avLst/>
              <a:gdLst/>
              <a:ahLst/>
              <a:cxnLst>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Lst>
              <a:rect l="0" t="0" r="r" b="b"/>
              <a:pathLst>
                <a:path w="8" h="8">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8" name="Rectangle 2731"/>
            <p:cNvSpPr>
              <a:spLocks noChangeArrowheads="1"/>
            </p:cNvSpPr>
            <p:nvPr/>
          </p:nvSpPr>
          <p:spPr bwMode="auto">
            <a:xfrm>
              <a:off x="3368" y="34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49" name="Freeform 2732"/>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0" name="Freeform 273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1" name="Freeform 273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2" name="Freeform 2735"/>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3" name="Freeform 2736"/>
            <p:cNvSpPr>
              <a:spLocks/>
            </p:cNvSpPr>
            <p:nvPr/>
          </p:nvSpPr>
          <p:spPr bwMode="auto">
            <a:xfrm>
              <a:off x="3360" y="3439"/>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4" name="Freeform 2737"/>
            <p:cNvSpPr>
              <a:spLocks/>
            </p:cNvSpPr>
            <p:nvPr/>
          </p:nvSpPr>
          <p:spPr bwMode="auto">
            <a:xfrm>
              <a:off x="3360" y="3447"/>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5" name="Freeform 2738"/>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6" name="Freeform 2739"/>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7" name="Freeform 2740"/>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8" name="Freeform 2741"/>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9" name="Freeform 2742"/>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0" name="Freeform 274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1" name="Freeform 274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2" name="Freeform 2745"/>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3" name="Freeform 2746"/>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4" name="Freeform 2747"/>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5" name="Freeform 2748"/>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6" name="Freeform 2749"/>
            <p:cNvSpPr>
              <a:spLocks/>
            </p:cNvSpPr>
            <p:nvPr/>
          </p:nvSpPr>
          <p:spPr bwMode="auto">
            <a:xfrm>
              <a:off x="3360" y="343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7" name="Freeform 2750"/>
            <p:cNvSpPr>
              <a:spLocks/>
            </p:cNvSpPr>
            <p:nvPr/>
          </p:nvSpPr>
          <p:spPr bwMode="auto">
            <a:xfrm>
              <a:off x="3368" y="3447"/>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8" name="Freeform 2751"/>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9" name="Freeform 2752"/>
            <p:cNvSpPr>
              <a:spLocks/>
            </p:cNvSpPr>
            <p:nvPr/>
          </p:nvSpPr>
          <p:spPr bwMode="auto">
            <a:xfrm>
              <a:off x="3368" y="344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0" name="Freeform 275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1" name="Freeform 2754"/>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2" name="Freeform 2755"/>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3" name="Freeform 2756"/>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4" name="Freeform 2757"/>
            <p:cNvSpPr>
              <a:spLocks/>
            </p:cNvSpPr>
            <p:nvPr/>
          </p:nvSpPr>
          <p:spPr bwMode="auto">
            <a:xfrm>
              <a:off x="3368" y="34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5" name="Freeform 2758"/>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6" name="Freeform 2759"/>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7" name="Freeform 2760"/>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8" name="Freeform 2761"/>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79" name="Freeform 2762"/>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0" name="Freeform 276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1" name="Freeform 2764"/>
            <p:cNvSpPr>
              <a:spLocks/>
            </p:cNvSpPr>
            <p:nvPr/>
          </p:nvSpPr>
          <p:spPr bwMode="auto">
            <a:xfrm>
              <a:off x="3368" y="3455"/>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2" name="Freeform 2765"/>
            <p:cNvSpPr>
              <a:spLocks/>
            </p:cNvSpPr>
            <p:nvPr/>
          </p:nvSpPr>
          <p:spPr bwMode="auto">
            <a:xfrm>
              <a:off x="3368" y="3455"/>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3" name="Freeform 2766"/>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4" name="Freeform 2767"/>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5" name="Freeform 2768"/>
            <p:cNvSpPr>
              <a:spLocks/>
            </p:cNvSpPr>
            <p:nvPr/>
          </p:nvSpPr>
          <p:spPr bwMode="auto">
            <a:xfrm>
              <a:off x="3368" y="346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6" name="Freeform 2769"/>
            <p:cNvSpPr>
              <a:spLocks/>
            </p:cNvSpPr>
            <p:nvPr/>
          </p:nvSpPr>
          <p:spPr bwMode="auto">
            <a:xfrm>
              <a:off x="3368" y="3463"/>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7" name="Freeform 2770"/>
            <p:cNvSpPr>
              <a:spLocks noEditPoints="1"/>
            </p:cNvSpPr>
            <p:nvPr/>
          </p:nvSpPr>
          <p:spPr bwMode="auto">
            <a:xfrm>
              <a:off x="3368" y="3463"/>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8" name="Freeform 2771"/>
            <p:cNvSpPr>
              <a:spLocks/>
            </p:cNvSpPr>
            <p:nvPr/>
          </p:nvSpPr>
          <p:spPr bwMode="auto">
            <a:xfrm>
              <a:off x="3368" y="3463"/>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9" name="Freeform 2772"/>
            <p:cNvSpPr>
              <a:spLocks/>
            </p:cNvSpPr>
            <p:nvPr/>
          </p:nvSpPr>
          <p:spPr bwMode="auto">
            <a:xfrm>
              <a:off x="3368" y="3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0" name="Freeform 2773"/>
            <p:cNvSpPr>
              <a:spLocks noEditPoints="1"/>
            </p:cNvSpPr>
            <p:nvPr/>
          </p:nvSpPr>
          <p:spPr bwMode="auto">
            <a:xfrm>
              <a:off x="3368" y="3471"/>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1" name="Freeform 2774"/>
            <p:cNvSpPr>
              <a:spLocks/>
            </p:cNvSpPr>
            <p:nvPr/>
          </p:nvSpPr>
          <p:spPr bwMode="auto">
            <a:xfrm>
              <a:off x="3368" y="3471"/>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2" name="Freeform 2775"/>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3" name="Freeform 2776"/>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4" name="Freeform 2777"/>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5" name="Freeform 2778"/>
            <p:cNvSpPr>
              <a:spLocks/>
            </p:cNvSpPr>
            <p:nvPr/>
          </p:nvSpPr>
          <p:spPr bwMode="auto">
            <a:xfrm>
              <a:off x="3368" y="3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8"/>
                </a:cxn>
                <a:cxn ang="0">
                  <a:pos x="0" y="8"/>
                </a:cxn>
                <a:cxn ang="0">
                  <a:pos x="0" y="8"/>
                </a:cxn>
                <a:cxn ang="0">
                  <a:pos x="0" y="8"/>
                </a:cxn>
                <a:cxn ang="0">
                  <a:pos x="8"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6" name="Freeform 2779"/>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7" name="Freeform 2780"/>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8" name="Freeform 2781"/>
            <p:cNvSpPr>
              <a:spLocks/>
            </p:cNvSpPr>
            <p:nvPr/>
          </p:nvSpPr>
          <p:spPr bwMode="auto">
            <a:xfrm>
              <a:off x="3376" y="3471"/>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9" name="Freeform 2782"/>
            <p:cNvSpPr>
              <a:spLocks/>
            </p:cNvSpPr>
            <p:nvPr/>
          </p:nvSpPr>
          <p:spPr bwMode="auto">
            <a:xfrm>
              <a:off x="3376" y="347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0" name="Freeform 278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1" name="Freeform 2784"/>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2" name="Freeform 2785"/>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3" name="Freeform 2786"/>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4" name="Freeform 2787"/>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5" name="Freeform 2788"/>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6" name="Freeform 2789"/>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7" name="Freeform 2790"/>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8" name="Freeform 2791"/>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9" name="Freeform 2792"/>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0" name="Freeform 279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1" name="Freeform 2794"/>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2" name="Freeform 2795"/>
            <p:cNvSpPr>
              <a:spLocks/>
            </p:cNvSpPr>
            <p:nvPr/>
          </p:nvSpPr>
          <p:spPr bwMode="auto">
            <a:xfrm>
              <a:off x="3376" y="347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3" name="Freeform 2796"/>
            <p:cNvSpPr>
              <a:spLocks/>
            </p:cNvSpPr>
            <p:nvPr/>
          </p:nvSpPr>
          <p:spPr bwMode="auto">
            <a:xfrm>
              <a:off x="3376" y="3471"/>
              <a:ext cx="1" cy="16"/>
            </a:xfrm>
            <a:custGeom>
              <a:avLst/>
              <a:gdLst/>
              <a:ahLst/>
              <a:cxnLst>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4" name="Freeform 2797"/>
            <p:cNvSpPr>
              <a:spLocks/>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5" name="Freeform 2798"/>
            <p:cNvSpPr>
              <a:spLocks noEditPoints="1"/>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6" name="Freeform 2799"/>
            <p:cNvSpPr>
              <a:spLocks noEditPoints="1"/>
            </p:cNvSpPr>
            <p:nvPr/>
          </p:nvSpPr>
          <p:spPr bwMode="auto">
            <a:xfrm>
              <a:off x="3376" y="3487"/>
              <a:ext cx="1" cy="9"/>
            </a:xfrm>
            <a:custGeom>
              <a:avLst/>
              <a:gdLst/>
              <a:ahLst/>
              <a:cxnLst>
                <a:cxn ang="0">
                  <a:pos x="0" y="0"/>
                </a:cxn>
                <a:cxn ang="0">
                  <a:pos x="0" y="0"/>
                </a:cxn>
                <a:cxn ang="0">
                  <a:pos x="0" y="9"/>
                </a:cxn>
                <a:cxn ang="0">
                  <a:pos x="0" y="9"/>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h="9">
                  <a:moveTo>
                    <a:pt x="0" y="0"/>
                  </a:moveTo>
                  <a:lnTo>
                    <a:pt x="0" y="0"/>
                  </a:lnTo>
                  <a:lnTo>
                    <a:pt x="0" y="9"/>
                  </a:lnTo>
                  <a:lnTo>
                    <a:pt x="0" y="9"/>
                  </a:lnTo>
                  <a:lnTo>
                    <a:pt x="0" y="0"/>
                  </a:lnTo>
                  <a:close/>
                  <a:moveTo>
                    <a:pt x="0" y="9"/>
                  </a:move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7" name="Freeform 2800"/>
            <p:cNvSpPr>
              <a:spLocks/>
            </p:cNvSpPr>
            <p:nvPr/>
          </p:nvSpPr>
          <p:spPr bwMode="auto">
            <a:xfrm>
              <a:off x="3376" y="3487"/>
              <a:ext cx="1" cy="9"/>
            </a:xfrm>
            <a:custGeom>
              <a:avLst/>
              <a:gdLst/>
              <a:ahLst/>
              <a:cxnLst>
                <a:cxn ang="0">
                  <a:pos x="0" y="9"/>
                </a:cxn>
                <a:cxn ang="0">
                  <a:pos x="0" y="9"/>
                </a:cxn>
                <a:cxn ang="0">
                  <a:pos x="0" y="0"/>
                </a:cxn>
                <a:cxn ang="0">
                  <a:pos x="0" y="9"/>
                </a:cxn>
                <a:cxn ang="0">
                  <a:pos x="0" y="9"/>
                </a:cxn>
                <a:cxn ang="0">
                  <a:pos x="0" y="9"/>
                </a:cxn>
                <a:cxn ang="0">
                  <a:pos x="0" y="9"/>
                </a:cxn>
                <a:cxn ang="0">
                  <a:pos x="0" y="9"/>
                </a:cxn>
                <a:cxn ang="0">
                  <a:pos x="0" y="9"/>
                </a:cxn>
                <a:cxn ang="0">
                  <a:pos x="0" y="9"/>
                </a:cxn>
              </a:cxnLst>
              <a:rect l="0" t="0" r="r" b="b"/>
              <a:pathLst>
                <a:path h="9">
                  <a:moveTo>
                    <a:pt x="0" y="9"/>
                  </a:moveTo>
                  <a:lnTo>
                    <a:pt x="0" y="9"/>
                  </a:lnTo>
                  <a:lnTo>
                    <a:pt x="0" y="0"/>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8" name="Freeform 280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9" name="Freeform 2802"/>
            <p:cNvSpPr>
              <a:spLocks/>
            </p:cNvSpPr>
            <p:nvPr/>
          </p:nvSpPr>
          <p:spPr bwMode="auto">
            <a:xfrm>
              <a:off x="3376" y="3487"/>
              <a:ext cx="1" cy="9"/>
            </a:xfrm>
            <a:custGeom>
              <a:avLst/>
              <a:gdLst/>
              <a:ahLst/>
              <a:cxnLst>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Lst>
              <a:rect l="0" t="0" r="r" b="b"/>
              <a:pathLst>
                <a:path h="9">
                  <a:moveTo>
                    <a:pt x="0" y="9"/>
                  </a:move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0"/>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0" name="Freeform 2803"/>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1" name="Freeform 2804"/>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2" name="Freeform 280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3" name="Freeform 280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4" name="Freeform 2807"/>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5" name="Freeform 2808"/>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6" name="Freeform 2809"/>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7" name="Freeform 2810"/>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8" name="Freeform 281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9" name="Freeform 2812"/>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0" name="Freeform 2813"/>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1" name="Freeform 2814"/>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2" name="Freeform 281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3" name="Freeform 281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4" name="Freeform 2817"/>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72" name="Freeform 3057"/>
          <p:cNvSpPr>
            <a:spLocks/>
          </p:cNvSpPr>
          <p:nvPr/>
        </p:nvSpPr>
        <p:spPr bwMode="auto">
          <a:xfrm>
            <a:off x="4502150" y="2174876"/>
            <a:ext cx="1150938" cy="1511300"/>
          </a:xfrm>
          <a:custGeom>
            <a:avLst/>
            <a:gdLst/>
            <a:ahLst/>
            <a:cxnLst>
              <a:cxn ang="0">
                <a:pos x="233" y="24"/>
              </a:cxn>
              <a:cxn ang="0">
                <a:pos x="274" y="16"/>
              </a:cxn>
              <a:cxn ang="0">
                <a:pos x="314" y="32"/>
              </a:cxn>
              <a:cxn ang="0">
                <a:pos x="338" y="57"/>
              </a:cxn>
              <a:cxn ang="0">
                <a:pos x="354" y="105"/>
              </a:cxn>
              <a:cxn ang="0">
                <a:pos x="379" y="145"/>
              </a:cxn>
              <a:cxn ang="0">
                <a:pos x="427" y="154"/>
              </a:cxn>
              <a:cxn ang="0">
                <a:pos x="483" y="154"/>
              </a:cxn>
              <a:cxn ang="0">
                <a:pos x="540" y="129"/>
              </a:cxn>
              <a:cxn ang="0">
                <a:pos x="596" y="121"/>
              </a:cxn>
              <a:cxn ang="0">
                <a:pos x="661" y="121"/>
              </a:cxn>
              <a:cxn ang="0">
                <a:pos x="709" y="137"/>
              </a:cxn>
              <a:cxn ang="0">
                <a:pos x="653" y="952"/>
              </a:cxn>
              <a:cxn ang="0">
                <a:pos x="475" y="952"/>
              </a:cxn>
              <a:cxn ang="0">
                <a:pos x="322" y="952"/>
              </a:cxn>
              <a:cxn ang="0">
                <a:pos x="209" y="952"/>
              </a:cxn>
              <a:cxn ang="0">
                <a:pos x="121" y="952"/>
              </a:cxn>
              <a:cxn ang="0">
                <a:pos x="48" y="936"/>
              </a:cxn>
              <a:cxn ang="0">
                <a:pos x="40" y="920"/>
              </a:cxn>
              <a:cxn ang="0">
                <a:pos x="24" y="896"/>
              </a:cxn>
              <a:cxn ang="0">
                <a:pos x="24" y="880"/>
              </a:cxn>
              <a:cxn ang="0">
                <a:pos x="24" y="856"/>
              </a:cxn>
              <a:cxn ang="0">
                <a:pos x="32" y="831"/>
              </a:cxn>
              <a:cxn ang="0">
                <a:pos x="32" y="815"/>
              </a:cxn>
              <a:cxn ang="0">
                <a:pos x="16" y="799"/>
              </a:cxn>
              <a:cxn ang="0">
                <a:pos x="8" y="791"/>
              </a:cxn>
              <a:cxn ang="0">
                <a:pos x="0" y="767"/>
              </a:cxn>
              <a:cxn ang="0">
                <a:pos x="16" y="726"/>
              </a:cxn>
              <a:cxn ang="0">
                <a:pos x="24" y="694"/>
              </a:cxn>
              <a:cxn ang="0">
                <a:pos x="32" y="654"/>
              </a:cxn>
              <a:cxn ang="0">
                <a:pos x="40" y="654"/>
              </a:cxn>
              <a:cxn ang="0">
                <a:pos x="64" y="605"/>
              </a:cxn>
              <a:cxn ang="0">
                <a:pos x="72" y="581"/>
              </a:cxn>
              <a:cxn ang="0">
                <a:pos x="80" y="533"/>
              </a:cxn>
              <a:cxn ang="0">
                <a:pos x="88" y="484"/>
              </a:cxn>
              <a:cxn ang="0">
                <a:pos x="88" y="444"/>
              </a:cxn>
              <a:cxn ang="0">
                <a:pos x="96" y="412"/>
              </a:cxn>
              <a:cxn ang="0">
                <a:pos x="96" y="371"/>
              </a:cxn>
              <a:cxn ang="0">
                <a:pos x="96" y="355"/>
              </a:cxn>
              <a:cxn ang="0">
                <a:pos x="96" y="323"/>
              </a:cxn>
              <a:cxn ang="0">
                <a:pos x="96" y="315"/>
              </a:cxn>
              <a:cxn ang="0">
                <a:pos x="104" y="283"/>
              </a:cxn>
              <a:cxn ang="0">
                <a:pos x="113" y="258"/>
              </a:cxn>
              <a:cxn ang="0">
                <a:pos x="113" y="226"/>
              </a:cxn>
              <a:cxn ang="0">
                <a:pos x="121" y="210"/>
              </a:cxn>
              <a:cxn ang="0">
                <a:pos x="121" y="186"/>
              </a:cxn>
              <a:cxn ang="0">
                <a:pos x="121" y="186"/>
              </a:cxn>
              <a:cxn ang="0">
                <a:pos x="121" y="170"/>
              </a:cxn>
              <a:cxn ang="0">
                <a:pos x="121" y="154"/>
              </a:cxn>
              <a:cxn ang="0">
                <a:pos x="121" y="129"/>
              </a:cxn>
              <a:cxn ang="0">
                <a:pos x="113" y="105"/>
              </a:cxn>
              <a:cxn ang="0">
                <a:pos x="121" y="81"/>
              </a:cxn>
              <a:cxn ang="0">
                <a:pos x="113" y="65"/>
              </a:cxn>
              <a:cxn ang="0">
                <a:pos x="121" y="41"/>
              </a:cxn>
              <a:cxn ang="0">
                <a:pos x="104" y="8"/>
              </a:cxn>
              <a:cxn ang="0">
                <a:pos x="121" y="8"/>
              </a:cxn>
              <a:cxn ang="0">
                <a:pos x="129" y="16"/>
              </a:cxn>
              <a:cxn ang="0">
                <a:pos x="145" y="16"/>
              </a:cxn>
              <a:cxn ang="0">
                <a:pos x="153" y="8"/>
              </a:cxn>
              <a:cxn ang="0">
                <a:pos x="169" y="16"/>
              </a:cxn>
              <a:cxn ang="0">
                <a:pos x="201" y="8"/>
              </a:cxn>
              <a:cxn ang="0">
                <a:pos x="209" y="0"/>
              </a:cxn>
              <a:cxn ang="0">
                <a:pos x="209" y="0"/>
              </a:cxn>
            </a:cxnLst>
            <a:rect l="0" t="0" r="r" b="b"/>
            <a:pathLst>
              <a:path w="725" h="952">
                <a:moveTo>
                  <a:pt x="209" y="0"/>
                </a:moveTo>
                <a:lnTo>
                  <a:pt x="217" y="0"/>
                </a:lnTo>
                <a:lnTo>
                  <a:pt x="217" y="0"/>
                </a:lnTo>
                <a:lnTo>
                  <a:pt x="225" y="0"/>
                </a:lnTo>
                <a:lnTo>
                  <a:pt x="225" y="0"/>
                </a:lnTo>
                <a:lnTo>
                  <a:pt x="225" y="8"/>
                </a:lnTo>
                <a:lnTo>
                  <a:pt x="225" y="8"/>
                </a:lnTo>
                <a:lnTo>
                  <a:pt x="225" y="16"/>
                </a:lnTo>
                <a:lnTo>
                  <a:pt x="225" y="16"/>
                </a:lnTo>
                <a:lnTo>
                  <a:pt x="233" y="16"/>
                </a:lnTo>
                <a:lnTo>
                  <a:pt x="233" y="24"/>
                </a:lnTo>
                <a:lnTo>
                  <a:pt x="233" y="24"/>
                </a:lnTo>
                <a:lnTo>
                  <a:pt x="241" y="24"/>
                </a:lnTo>
                <a:lnTo>
                  <a:pt x="250" y="24"/>
                </a:lnTo>
                <a:lnTo>
                  <a:pt x="250" y="24"/>
                </a:lnTo>
                <a:lnTo>
                  <a:pt x="258" y="24"/>
                </a:lnTo>
                <a:lnTo>
                  <a:pt x="258" y="24"/>
                </a:lnTo>
                <a:lnTo>
                  <a:pt x="258" y="24"/>
                </a:lnTo>
                <a:lnTo>
                  <a:pt x="266" y="24"/>
                </a:lnTo>
                <a:lnTo>
                  <a:pt x="274" y="16"/>
                </a:lnTo>
                <a:lnTo>
                  <a:pt x="274" y="16"/>
                </a:lnTo>
                <a:lnTo>
                  <a:pt x="274" y="16"/>
                </a:lnTo>
                <a:lnTo>
                  <a:pt x="282" y="16"/>
                </a:lnTo>
                <a:lnTo>
                  <a:pt x="282" y="16"/>
                </a:lnTo>
                <a:lnTo>
                  <a:pt x="282" y="16"/>
                </a:lnTo>
                <a:lnTo>
                  <a:pt x="290" y="16"/>
                </a:lnTo>
                <a:lnTo>
                  <a:pt x="298" y="16"/>
                </a:lnTo>
                <a:lnTo>
                  <a:pt x="306" y="24"/>
                </a:lnTo>
                <a:lnTo>
                  <a:pt x="306" y="24"/>
                </a:lnTo>
                <a:lnTo>
                  <a:pt x="306" y="32"/>
                </a:lnTo>
                <a:lnTo>
                  <a:pt x="306" y="32"/>
                </a:lnTo>
                <a:lnTo>
                  <a:pt x="306" y="32"/>
                </a:lnTo>
                <a:lnTo>
                  <a:pt x="314" y="32"/>
                </a:lnTo>
                <a:lnTo>
                  <a:pt x="314" y="32"/>
                </a:lnTo>
                <a:lnTo>
                  <a:pt x="322" y="32"/>
                </a:lnTo>
                <a:lnTo>
                  <a:pt x="322" y="32"/>
                </a:lnTo>
                <a:lnTo>
                  <a:pt x="322" y="32"/>
                </a:lnTo>
                <a:lnTo>
                  <a:pt x="330" y="32"/>
                </a:lnTo>
                <a:lnTo>
                  <a:pt x="338" y="41"/>
                </a:lnTo>
                <a:lnTo>
                  <a:pt x="338" y="41"/>
                </a:lnTo>
                <a:lnTo>
                  <a:pt x="338" y="41"/>
                </a:lnTo>
                <a:lnTo>
                  <a:pt x="338" y="41"/>
                </a:lnTo>
                <a:lnTo>
                  <a:pt x="338" y="49"/>
                </a:lnTo>
                <a:lnTo>
                  <a:pt x="338" y="57"/>
                </a:lnTo>
                <a:lnTo>
                  <a:pt x="346" y="65"/>
                </a:lnTo>
                <a:lnTo>
                  <a:pt x="346" y="65"/>
                </a:lnTo>
                <a:lnTo>
                  <a:pt x="354" y="65"/>
                </a:lnTo>
                <a:lnTo>
                  <a:pt x="354" y="81"/>
                </a:lnTo>
                <a:lnTo>
                  <a:pt x="362" y="81"/>
                </a:lnTo>
                <a:lnTo>
                  <a:pt x="362" y="89"/>
                </a:lnTo>
                <a:lnTo>
                  <a:pt x="362" y="89"/>
                </a:lnTo>
                <a:lnTo>
                  <a:pt x="362" y="89"/>
                </a:lnTo>
                <a:lnTo>
                  <a:pt x="354" y="97"/>
                </a:lnTo>
                <a:lnTo>
                  <a:pt x="354" y="105"/>
                </a:lnTo>
                <a:lnTo>
                  <a:pt x="354" y="105"/>
                </a:lnTo>
                <a:lnTo>
                  <a:pt x="354" y="113"/>
                </a:lnTo>
                <a:lnTo>
                  <a:pt x="354" y="113"/>
                </a:lnTo>
                <a:lnTo>
                  <a:pt x="354" y="113"/>
                </a:lnTo>
                <a:lnTo>
                  <a:pt x="354" y="121"/>
                </a:lnTo>
                <a:lnTo>
                  <a:pt x="354" y="129"/>
                </a:lnTo>
                <a:lnTo>
                  <a:pt x="362" y="129"/>
                </a:lnTo>
                <a:lnTo>
                  <a:pt x="362" y="137"/>
                </a:lnTo>
                <a:lnTo>
                  <a:pt x="370" y="137"/>
                </a:lnTo>
                <a:lnTo>
                  <a:pt x="370" y="137"/>
                </a:lnTo>
                <a:lnTo>
                  <a:pt x="379" y="137"/>
                </a:lnTo>
                <a:lnTo>
                  <a:pt x="379" y="145"/>
                </a:lnTo>
                <a:lnTo>
                  <a:pt x="387" y="145"/>
                </a:lnTo>
                <a:lnTo>
                  <a:pt x="387" y="145"/>
                </a:lnTo>
                <a:lnTo>
                  <a:pt x="387" y="145"/>
                </a:lnTo>
                <a:lnTo>
                  <a:pt x="395" y="145"/>
                </a:lnTo>
                <a:lnTo>
                  <a:pt x="403" y="145"/>
                </a:lnTo>
                <a:lnTo>
                  <a:pt x="411" y="145"/>
                </a:lnTo>
                <a:lnTo>
                  <a:pt x="411" y="154"/>
                </a:lnTo>
                <a:lnTo>
                  <a:pt x="419" y="154"/>
                </a:lnTo>
                <a:lnTo>
                  <a:pt x="419" y="154"/>
                </a:lnTo>
                <a:lnTo>
                  <a:pt x="419" y="154"/>
                </a:lnTo>
                <a:lnTo>
                  <a:pt x="427" y="154"/>
                </a:lnTo>
                <a:lnTo>
                  <a:pt x="435" y="154"/>
                </a:lnTo>
                <a:lnTo>
                  <a:pt x="435" y="154"/>
                </a:lnTo>
                <a:lnTo>
                  <a:pt x="451" y="154"/>
                </a:lnTo>
                <a:lnTo>
                  <a:pt x="459" y="154"/>
                </a:lnTo>
                <a:lnTo>
                  <a:pt x="467" y="154"/>
                </a:lnTo>
                <a:lnTo>
                  <a:pt x="467" y="154"/>
                </a:lnTo>
                <a:lnTo>
                  <a:pt x="467" y="154"/>
                </a:lnTo>
                <a:lnTo>
                  <a:pt x="475" y="154"/>
                </a:lnTo>
                <a:lnTo>
                  <a:pt x="475" y="154"/>
                </a:lnTo>
                <a:lnTo>
                  <a:pt x="483" y="154"/>
                </a:lnTo>
                <a:lnTo>
                  <a:pt x="483" y="154"/>
                </a:lnTo>
                <a:lnTo>
                  <a:pt x="483" y="154"/>
                </a:lnTo>
                <a:lnTo>
                  <a:pt x="499" y="145"/>
                </a:lnTo>
                <a:lnTo>
                  <a:pt x="516" y="145"/>
                </a:lnTo>
                <a:lnTo>
                  <a:pt x="516" y="145"/>
                </a:lnTo>
                <a:lnTo>
                  <a:pt x="516" y="145"/>
                </a:lnTo>
                <a:lnTo>
                  <a:pt x="524" y="137"/>
                </a:lnTo>
                <a:lnTo>
                  <a:pt x="540" y="129"/>
                </a:lnTo>
                <a:lnTo>
                  <a:pt x="540" y="129"/>
                </a:lnTo>
                <a:lnTo>
                  <a:pt x="540" y="129"/>
                </a:lnTo>
                <a:lnTo>
                  <a:pt x="540" y="129"/>
                </a:lnTo>
                <a:lnTo>
                  <a:pt x="540" y="129"/>
                </a:lnTo>
                <a:lnTo>
                  <a:pt x="548" y="129"/>
                </a:lnTo>
                <a:lnTo>
                  <a:pt x="556" y="121"/>
                </a:lnTo>
                <a:lnTo>
                  <a:pt x="556" y="121"/>
                </a:lnTo>
                <a:lnTo>
                  <a:pt x="556" y="121"/>
                </a:lnTo>
                <a:lnTo>
                  <a:pt x="572" y="121"/>
                </a:lnTo>
                <a:lnTo>
                  <a:pt x="580" y="121"/>
                </a:lnTo>
                <a:lnTo>
                  <a:pt x="580" y="121"/>
                </a:lnTo>
                <a:lnTo>
                  <a:pt x="580" y="121"/>
                </a:lnTo>
                <a:lnTo>
                  <a:pt x="580" y="121"/>
                </a:lnTo>
                <a:lnTo>
                  <a:pt x="596" y="121"/>
                </a:lnTo>
                <a:lnTo>
                  <a:pt x="596" y="121"/>
                </a:lnTo>
                <a:lnTo>
                  <a:pt x="612" y="121"/>
                </a:lnTo>
                <a:lnTo>
                  <a:pt x="612" y="121"/>
                </a:lnTo>
                <a:lnTo>
                  <a:pt x="620" y="121"/>
                </a:lnTo>
                <a:lnTo>
                  <a:pt x="628" y="121"/>
                </a:lnTo>
                <a:lnTo>
                  <a:pt x="636" y="121"/>
                </a:lnTo>
                <a:lnTo>
                  <a:pt x="636" y="121"/>
                </a:lnTo>
                <a:lnTo>
                  <a:pt x="644" y="121"/>
                </a:lnTo>
                <a:lnTo>
                  <a:pt x="644" y="121"/>
                </a:lnTo>
                <a:lnTo>
                  <a:pt x="653" y="121"/>
                </a:lnTo>
                <a:lnTo>
                  <a:pt x="661" y="121"/>
                </a:lnTo>
                <a:lnTo>
                  <a:pt x="661" y="121"/>
                </a:lnTo>
                <a:lnTo>
                  <a:pt x="661" y="129"/>
                </a:lnTo>
                <a:lnTo>
                  <a:pt x="677" y="129"/>
                </a:lnTo>
                <a:lnTo>
                  <a:pt x="677" y="129"/>
                </a:lnTo>
                <a:lnTo>
                  <a:pt x="677" y="137"/>
                </a:lnTo>
                <a:lnTo>
                  <a:pt x="677" y="137"/>
                </a:lnTo>
                <a:lnTo>
                  <a:pt x="685" y="145"/>
                </a:lnTo>
                <a:lnTo>
                  <a:pt x="685" y="145"/>
                </a:lnTo>
                <a:lnTo>
                  <a:pt x="693" y="145"/>
                </a:lnTo>
                <a:lnTo>
                  <a:pt x="693" y="145"/>
                </a:lnTo>
                <a:lnTo>
                  <a:pt x="701" y="137"/>
                </a:lnTo>
                <a:lnTo>
                  <a:pt x="709" y="137"/>
                </a:lnTo>
                <a:lnTo>
                  <a:pt x="709" y="137"/>
                </a:lnTo>
                <a:lnTo>
                  <a:pt x="717" y="137"/>
                </a:lnTo>
                <a:lnTo>
                  <a:pt x="725" y="129"/>
                </a:lnTo>
                <a:lnTo>
                  <a:pt x="725" y="952"/>
                </a:lnTo>
                <a:lnTo>
                  <a:pt x="701" y="952"/>
                </a:lnTo>
                <a:lnTo>
                  <a:pt x="693" y="952"/>
                </a:lnTo>
                <a:lnTo>
                  <a:pt x="677" y="952"/>
                </a:lnTo>
                <a:lnTo>
                  <a:pt x="677" y="952"/>
                </a:lnTo>
                <a:lnTo>
                  <a:pt x="669" y="952"/>
                </a:lnTo>
                <a:lnTo>
                  <a:pt x="669" y="952"/>
                </a:lnTo>
                <a:lnTo>
                  <a:pt x="653" y="952"/>
                </a:lnTo>
                <a:lnTo>
                  <a:pt x="636" y="952"/>
                </a:lnTo>
                <a:lnTo>
                  <a:pt x="604" y="952"/>
                </a:lnTo>
                <a:lnTo>
                  <a:pt x="580" y="952"/>
                </a:lnTo>
                <a:lnTo>
                  <a:pt x="572" y="952"/>
                </a:lnTo>
                <a:lnTo>
                  <a:pt x="572" y="952"/>
                </a:lnTo>
                <a:lnTo>
                  <a:pt x="548" y="952"/>
                </a:lnTo>
                <a:lnTo>
                  <a:pt x="540" y="952"/>
                </a:lnTo>
                <a:lnTo>
                  <a:pt x="524" y="952"/>
                </a:lnTo>
                <a:lnTo>
                  <a:pt x="524" y="952"/>
                </a:lnTo>
                <a:lnTo>
                  <a:pt x="491" y="952"/>
                </a:lnTo>
                <a:lnTo>
                  <a:pt x="475" y="952"/>
                </a:lnTo>
                <a:lnTo>
                  <a:pt x="467" y="952"/>
                </a:lnTo>
                <a:lnTo>
                  <a:pt x="459" y="952"/>
                </a:lnTo>
                <a:lnTo>
                  <a:pt x="427" y="952"/>
                </a:lnTo>
                <a:lnTo>
                  <a:pt x="387" y="952"/>
                </a:lnTo>
                <a:lnTo>
                  <a:pt x="370" y="952"/>
                </a:lnTo>
                <a:lnTo>
                  <a:pt x="370" y="952"/>
                </a:lnTo>
                <a:lnTo>
                  <a:pt x="338" y="952"/>
                </a:lnTo>
                <a:lnTo>
                  <a:pt x="330" y="952"/>
                </a:lnTo>
                <a:lnTo>
                  <a:pt x="330" y="952"/>
                </a:lnTo>
                <a:lnTo>
                  <a:pt x="322" y="952"/>
                </a:lnTo>
                <a:lnTo>
                  <a:pt x="322" y="952"/>
                </a:lnTo>
                <a:lnTo>
                  <a:pt x="314" y="952"/>
                </a:lnTo>
                <a:lnTo>
                  <a:pt x="306" y="952"/>
                </a:lnTo>
                <a:lnTo>
                  <a:pt x="306" y="952"/>
                </a:lnTo>
                <a:lnTo>
                  <a:pt x="290" y="952"/>
                </a:lnTo>
                <a:lnTo>
                  <a:pt x="274" y="952"/>
                </a:lnTo>
                <a:lnTo>
                  <a:pt x="258" y="952"/>
                </a:lnTo>
                <a:lnTo>
                  <a:pt x="250" y="952"/>
                </a:lnTo>
                <a:lnTo>
                  <a:pt x="233" y="952"/>
                </a:lnTo>
                <a:lnTo>
                  <a:pt x="225" y="952"/>
                </a:lnTo>
                <a:lnTo>
                  <a:pt x="209" y="952"/>
                </a:lnTo>
                <a:lnTo>
                  <a:pt x="209" y="952"/>
                </a:lnTo>
                <a:lnTo>
                  <a:pt x="201" y="952"/>
                </a:lnTo>
                <a:lnTo>
                  <a:pt x="193" y="952"/>
                </a:lnTo>
                <a:lnTo>
                  <a:pt x="185" y="952"/>
                </a:lnTo>
                <a:lnTo>
                  <a:pt x="185" y="952"/>
                </a:lnTo>
                <a:lnTo>
                  <a:pt x="185" y="952"/>
                </a:lnTo>
                <a:lnTo>
                  <a:pt x="169" y="952"/>
                </a:lnTo>
                <a:lnTo>
                  <a:pt x="161" y="952"/>
                </a:lnTo>
                <a:lnTo>
                  <a:pt x="137" y="952"/>
                </a:lnTo>
                <a:lnTo>
                  <a:pt x="129" y="952"/>
                </a:lnTo>
                <a:lnTo>
                  <a:pt x="129" y="952"/>
                </a:lnTo>
                <a:lnTo>
                  <a:pt x="121" y="952"/>
                </a:lnTo>
                <a:lnTo>
                  <a:pt x="96" y="952"/>
                </a:lnTo>
                <a:lnTo>
                  <a:pt x="96" y="952"/>
                </a:lnTo>
                <a:lnTo>
                  <a:pt x="64" y="952"/>
                </a:lnTo>
                <a:lnTo>
                  <a:pt x="64" y="952"/>
                </a:lnTo>
                <a:lnTo>
                  <a:pt x="64" y="944"/>
                </a:lnTo>
                <a:lnTo>
                  <a:pt x="56" y="944"/>
                </a:lnTo>
                <a:lnTo>
                  <a:pt x="56" y="944"/>
                </a:lnTo>
                <a:lnTo>
                  <a:pt x="48" y="944"/>
                </a:lnTo>
                <a:lnTo>
                  <a:pt x="48" y="944"/>
                </a:lnTo>
                <a:lnTo>
                  <a:pt x="48" y="936"/>
                </a:lnTo>
                <a:lnTo>
                  <a:pt x="48" y="936"/>
                </a:lnTo>
                <a:lnTo>
                  <a:pt x="48" y="936"/>
                </a:lnTo>
                <a:lnTo>
                  <a:pt x="48" y="936"/>
                </a:lnTo>
                <a:lnTo>
                  <a:pt x="40" y="936"/>
                </a:lnTo>
                <a:lnTo>
                  <a:pt x="40" y="936"/>
                </a:lnTo>
                <a:lnTo>
                  <a:pt x="40" y="928"/>
                </a:lnTo>
                <a:lnTo>
                  <a:pt x="40" y="928"/>
                </a:lnTo>
                <a:lnTo>
                  <a:pt x="40" y="928"/>
                </a:lnTo>
                <a:lnTo>
                  <a:pt x="40" y="928"/>
                </a:lnTo>
                <a:lnTo>
                  <a:pt x="40" y="928"/>
                </a:lnTo>
                <a:lnTo>
                  <a:pt x="40" y="920"/>
                </a:lnTo>
                <a:lnTo>
                  <a:pt x="40" y="920"/>
                </a:lnTo>
                <a:lnTo>
                  <a:pt x="32" y="920"/>
                </a:lnTo>
                <a:lnTo>
                  <a:pt x="32" y="920"/>
                </a:lnTo>
                <a:lnTo>
                  <a:pt x="32" y="920"/>
                </a:lnTo>
                <a:lnTo>
                  <a:pt x="40" y="920"/>
                </a:lnTo>
                <a:lnTo>
                  <a:pt x="32" y="912"/>
                </a:lnTo>
                <a:lnTo>
                  <a:pt x="40" y="912"/>
                </a:lnTo>
                <a:lnTo>
                  <a:pt x="32" y="912"/>
                </a:lnTo>
                <a:lnTo>
                  <a:pt x="32" y="904"/>
                </a:lnTo>
                <a:lnTo>
                  <a:pt x="32" y="904"/>
                </a:lnTo>
                <a:lnTo>
                  <a:pt x="32" y="896"/>
                </a:lnTo>
                <a:lnTo>
                  <a:pt x="24" y="896"/>
                </a:lnTo>
                <a:lnTo>
                  <a:pt x="24" y="896"/>
                </a:lnTo>
                <a:lnTo>
                  <a:pt x="24" y="896"/>
                </a:lnTo>
                <a:lnTo>
                  <a:pt x="24" y="888"/>
                </a:lnTo>
                <a:lnTo>
                  <a:pt x="24" y="888"/>
                </a:lnTo>
                <a:lnTo>
                  <a:pt x="24" y="888"/>
                </a:lnTo>
                <a:lnTo>
                  <a:pt x="24" y="880"/>
                </a:lnTo>
                <a:lnTo>
                  <a:pt x="24" y="880"/>
                </a:lnTo>
                <a:lnTo>
                  <a:pt x="24" y="880"/>
                </a:lnTo>
                <a:lnTo>
                  <a:pt x="24" y="880"/>
                </a:lnTo>
                <a:lnTo>
                  <a:pt x="24" y="880"/>
                </a:lnTo>
                <a:lnTo>
                  <a:pt x="24" y="880"/>
                </a:lnTo>
                <a:lnTo>
                  <a:pt x="24" y="880"/>
                </a:lnTo>
                <a:lnTo>
                  <a:pt x="24" y="880"/>
                </a:lnTo>
                <a:lnTo>
                  <a:pt x="24" y="872"/>
                </a:lnTo>
                <a:lnTo>
                  <a:pt x="24" y="864"/>
                </a:lnTo>
                <a:lnTo>
                  <a:pt x="24" y="864"/>
                </a:lnTo>
                <a:lnTo>
                  <a:pt x="24" y="864"/>
                </a:lnTo>
                <a:lnTo>
                  <a:pt x="24" y="864"/>
                </a:lnTo>
                <a:lnTo>
                  <a:pt x="24" y="864"/>
                </a:lnTo>
                <a:lnTo>
                  <a:pt x="24" y="856"/>
                </a:lnTo>
                <a:lnTo>
                  <a:pt x="24" y="856"/>
                </a:lnTo>
                <a:lnTo>
                  <a:pt x="24" y="856"/>
                </a:lnTo>
                <a:lnTo>
                  <a:pt x="24" y="856"/>
                </a:lnTo>
                <a:lnTo>
                  <a:pt x="24" y="856"/>
                </a:lnTo>
                <a:lnTo>
                  <a:pt x="24" y="856"/>
                </a:lnTo>
                <a:lnTo>
                  <a:pt x="24" y="848"/>
                </a:lnTo>
                <a:lnTo>
                  <a:pt x="24" y="848"/>
                </a:lnTo>
                <a:lnTo>
                  <a:pt x="24" y="848"/>
                </a:lnTo>
                <a:lnTo>
                  <a:pt x="24" y="848"/>
                </a:lnTo>
                <a:lnTo>
                  <a:pt x="24" y="848"/>
                </a:lnTo>
                <a:lnTo>
                  <a:pt x="24" y="839"/>
                </a:lnTo>
                <a:lnTo>
                  <a:pt x="24" y="839"/>
                </a:lnTo>
                <a:lnTo>
                  <a:pt x="32" y="831"/>
                </a:lnTo>
                <a:lnTo>
                  <a:pt x="32" y="823"/>
                </a:lnTo>
                <a:lnTo>
                  <a:pt x="32" y="823"/>
                </a:lnTo>
                <a:lnTo>
                  <a:pt x="32" y="823"/>
                </a:lnTo>
                <a:lnTo>
                  <a:pt x="32" y="823"/>
                </a:lnTo>
                <a:lnTo>
                  <a:pt x="32" y="823"/>
                </a:lnTo>
                <a:lnTo>
                  <a:pt x="32" y="823"/>
                </a:lnTo>
                <a:lnTo>
                  <a:pt x="24" y="823"/>
                </a:lnTo>
                <a:lnTo>
                  <a:pt x="24" y="823"/>
                </a:lnTo>
                <a:lnTo>
                  <a:pt x="32" y="823"/>
                </a:lnTo>
                <a:lnTo>
                  <a:pt x="32" y="815"/>
                </a:lnTo>
                <a:lnTo>
                  <a:pt x="32" y="815"/>
                </a:lnTo>
                <a:lnTo>
                  <a:pt x="24" y="815"/>
                </a:lnTo>
                <a:lnTo>
                  <a:pt x="24" y="815"/>
                </a:lnTo>
                <a:lnTo>
                  <a:pt x="24" y="807"/>
                </a:lnTo>
                <a:lnTo>
                  <a:pt x="24" y="807"/>
                </a:lnTo>
                <a:lnTo>
                  <a:pt x="24" y="807"/>
                </a:lnTo>
                <a:lnTo>
                  <a:pt x="24" y="807"/>
                </a:lnTo>
                <a:lnTo>
                  <a:pt x="24" y="807"/>
                </a:lnTo>
                <a:lnTo>
                  <a:pt x="24" y="807"/>
                </a:lnTo>
                <a:lnTo>
                  <a:pt x="24" y="807"/>
                </a:lnTo>
                <a:lnTo>
                  <a:pt x="16" y="799"/>
                </a:lnTo>
                <a:lnTo>
                  <a:pt x="16" y="799"/>
                </a:lnTo>
                <a:lnTo>
                  <a:pt x="16" y="799"/>
                </a:lnTo>
                <a:lnTo>
                  <a:pt x="16" y="799"/>
                </a:lnTo>
                <a:lnTo>
                  <a:pt x="16" y="799"/>
                </a:lnTo>
                <a:lnTo>
                  <a:pt x="16" y="799"/>
                </a:lnTo>
                <a:lnTo>
                  <a:pt x="16" y="791"/>
                </a:lnTo>
                <a:lnTo>
                  <a:pt x="16" y="791"/>
                </a:lnTo>
                <a:lnTo>
                  <a:pt x="16" y="791"/>
                </a:lnTo>
                <a:lnTo>
                  <a:pt x="8" y="791"/>
                </a:lnTo>
                <a:lnTo>
                  <a:pt x="8" y="791"/>
                </a:lnTo>
                <a:lnTo>
                  <a:pt x="8" y="791"/>
                </a:lnTo>
                <a:lnTo>
                  <a:pt x="8" y="791"/>
                </a:lnTo>
                <a:lnTo>
                  <a:pt x="8" y="791"/>
                </a:lnTo>
                <a:lnTo>
                  <a:pt x="8" y="783"/>
                </a:lnTo>
                <a:lnTo>
                  <a:pt x="8" y="783"/>
                </a:lnTo>
                <a:lnTo>
                  <a:pt x="0" y="775"/>
                </a:lnTo>
                <a:lnTo>
                  <a:pt x="0" y="775"/>
                </a:lnTo>
                <a:lnTo>
                  <a:pt x="0" y="775"/>
                </a:lnTo>
                <a:lnTo>
                  <a:pt x="0" y="767"/>
                </a:lnTo>
                <a:lnTo>
                  <a:pt x="0" y="767"/>
                </a:lnTo>
                <a:lnTo>
                  <a:pt x="0" y="767"/>
                </a:lnTo>
                <a:lnTo>
                  <a:pt x="0" y="767"/>
                </a:lnTo>
                <a:lnTo>
                  <a:pt x="0" y="767"/>
                </a:lnTo>
                <a:lnTo>
                  <a:pt x="0" y="767"/>
                </a:lnTo>
                <a:lnTo>
                  <a:pt x="0" y="759"/>
                </a:lnTo>
                <a:lnTo>
                  <a:pt x="0" y="759"/>
                </a:lnTo>
                <a:lnTo>
                  <a:pt x="0" y="759"/>
                </a:lnTo>
                <a:lnTo>
                  <a:pt x="0" y="759"/>
                </a:lnTo>
                <a:lnTo>
                  <a:pt x="8" y="751"/>
                </a:lnTo>
                <a:lnTo>
                  <a:pt x="8" y="751"/>
                </a:lnTo>
                <a:lnTo>
                  <a:pt x="8" y="751"/>
                </a:lnTo>
                <a:lnTo>
                  <a:pt x="8" y="743"/>
                </a:lnTo>
                <a:lnTo>
                  <a:pt x="16" y="743"/>
                </a:lnTo>
                <a:lnTo>
                  <a:pt x="16" y="726"/>
                </a:lnTo>
                <a:lnTo>
                  <a:pt x="16" y="726"/>
                </a:lnTo>
                <a:lnTo>
                  <a:pt x="16" y="718"/>
                </a:lnTo>
                <a:lnTo>
                  <a:pt x="16" y="718"/>
                </a:lnTo>
                <a:lnTo>
                  <a:pt x="24" y="718"/>
                </a:lnTo>
                <a:lnTo>
                  <a:pt x="24" y="710"/>
                </a:lnTo>
                <a:lnTo>
                  <a:pt x="24" y="710"/>
                </a:lnTo>
                <a:lnTo>
                  <a:pt x="24" y="702"/>
                </a:lnTo>
                <a:lnTo>
                  <a:pt x="24" y="702"/>
                </a:lnTo>
                <a:lnTo>
                  <a:pt x="24" y="702"/>
                </a:lnTo>
                <a:lnTo>
                  <a:pt x="24" y="694"/>
                </a:lnTo>
                <a:lnTo>
                  <a:pt x="24" y="694"/>
                </a:lnTo>
                <a:lnTo>
                  <a:pt x="32" y="686"/>
                </a:lnTo>
                <a:lnTo>
                  <a:pt x="32" y="678"/>
                </a:lnTo>
                <a:lnTo>
                  <a:pt x="32" y="678"/>
                </a:lnTo>
                <a:lnTo>
                  <a:pt x="32" y="670"/>
                </a:lnTo>
                <a:lnTo>
                  <a:pt x="32" y="662"/>
                </a:lnTo>
                <a:lnTo>
                  <a:pt x="32" y="662"/>
                </a:lnTo>
                <a:lnTo>
                  <a:pt x="32" y="662"/>
                </a:lnTo>
                <a:lnTo>
                  <a:pt x="32" y="662"/>
                </a:lnTo>
                <a:lnTo>
                  <a:pt x="32" y="662"/>
                </a:lnTo>
                <a:lnTo>
                  <a:pt x="32" y="662"/>
                </a:lnTo>
                <a:lnTo>
                  <a:pt x="32" y="654"/>
                </a:lnTo>
                <a:lnTo>
                  <a:pt x="32" y="654"/>
                </a:lnTo>
                <a:lnTo>
                  <a:pt x="32" y="654"/>
                </a:lnTo>
                <a:lnTo>
                  <a:pt x="32" y="654"/>
                </a:lnTo>
                <a:lnTo>
                  <a:pt x="32" y="654"/>
                </a:lnTo>
                <a:lnTo>
                  <a:pt x="32" y="654"/>
                </a:lnTo>
                <a:lnTo>
                  <a:pt x="40" y="654"/>
                </a:lnTo>
                <a:lnTo>
                  <a:pt x="40" y="654"/>
                </a:lnTo>
                <a:lnTo>
                  <a:pt x="40" y="654"/>
                </a:lnTo>
                <a:lnTo>
                  <a:pt x="40" y="654"/>
                </a:lnTo>
                <a:lnTo>
                  <a:pt x="40" y="646"/>
                </a:lnTo>
                <a:lnTo>
                  <a:pt x="40" y="654"/>
                </a:lnTo>
                <a:lnTo>
                  <a:pt x="40" y="646"/>
                </a:lnTo>
                <a:lnTo>
                  <a:pt x="40" y="646"/>
                </a:lnTo>
                <a:lnTo>
                  <a:pt x="48" y="638"/>
                </a:lnTo>
                <a:lnTo>
                  <a:pt x="56" y="630"/>
                </a:lnTo>
                <a:lnTo>
                  <a:pt x="56" y="630"/>
                </a:lnTo>
                <a:lnTo>
                  <a:pt x="56" y="622"/>
                </a:lnTo>
                <a:lnTo>
                  <a:pt x="56" y="622"/>
                </a:lnTo>
                <a:lnTo>
                  <a:pt x="56" y="614"/>
                </a:lnTo>
                <a:lnTo>
                  <a:pt x="56" y="614"/>
                </a:lnTo>
                <a:lnTo>
                  <a:pt x="64" y="605"/>
                </a:lnTo>
                <a:lnTo>
                  <a:pt x="64" y="605"/>
                </a:lnTo>
                <a:lnTo>
                  <a:pt x="64" y="605"/>
                </a:lnTo>
                <a:lnTo>
                  <a:pt x="64" y="605"/>
                </a:lnTo>
                <a:lnTo>
                  <a:pt x="64" y="605"/>
                </a:lnTo>
                <a:lnTo>
                  <a:pt x="64" y="605"/>
                </a:lnTo>
                <a:lnTo>
                  <a:pt x="64" y="605"/>
                </a:lnTo>
                <a:lnTo>
                  <a:pt x="64" y="589"/>
                </a:lnTo>
                <a:lnTo>
                  <a:pt x="64" y="581"/>
                </a:lnTo>
                <a:lnTo>
                  <a:pt x="72" y="581"/>
                </a:lnTo>
                <a:lnTo>
                  <a:pt x="72" y="581"/>
                </a:lnTo>
                <a:lnTo>
                  <a:pt x="72" y="581"/>
                </a:lnTo>
                <a:lnTo>
                  <a:pt x="72" y="581"/>
                </a:lnTo>
                <a:lnTo>
                  <a:pt x="64" y="581"/>
                </a:lnTo>
                <a:lnTo>
                  <a:pt x="72" y="573"/>
                </a:lnTo>
                <a:lnTo>
                  <a:pt x="72" y="573"/>
                </a:lnTo>
                <a:lnTo>
                  <a:pt x="72" y="573"/>
                </a:lnTo>
                <a:lnTo>
                  <a:pt x="72" y="565"/>
                </a:lnTo>
                <a:lnTo>
                  <a:pt x="72" y="557"/>
                </a:lnTo>
                <a:lnTo>
                  <a:pt x="72" y="549"/>
                </a:lnTo>
                <a:lnTo>
                  <a:pt x="80" y="549"/>
                </a:lnTo>
                <a:lnTo>
                  <a:pt x="80" y="541"/>
                </a:lnTo>
                <a:lnTo>
                  <a:pt x="80" y="541"/>
                </a:lnTo>
                <a:lnTo>
                  <a:pt x="80" y="533"/>
                </a:lnTo>
                <a:lnTo>
                  <a:pt x="80" y="525"/>
                </a:lnTo>
                <a:lnTo>
                  <a:pt x="80" y="525"/>
                </a:lnTo>
                <a:lnTo>
                  <a:pt x="80" y="501"/>
                </a:lnTo>
                <a:lnTo>
                  <a:pt x="80" y="501"/>
                </a:lnTo>
                <a:lnTo>
                  <a:pt x="80" y="501"/>
                </a:lnTo>
                <a:lnTo>
                  <a:pt x="80" y="501"/>
                </a:lnTo>
                <a:lnTo>
                  <a:pt x="80" y="501"/>
                </a:lnTo>
                <a:lnTo>
                  <a:pt x="80" y="501"/>
                </a:lnTo>
                <a:lnTo>
                  <a:pt x="80" y="492"/>
                </a:lnTo>
                <a:lnTo>
                  <a:pt x="80" y="484"/>
                </a:lnTo>
                <a:lnTo>
                  <a:pt x="88" y="484"/>
                </a:lnTo>
                <a:lnTo>
                  <a:pt x="88" y="476"/>
                </a:lnTo>
                <a:lnTo>
                  <a:pt x="80" y="476"/>
                </a:lnTo>
                <a:lnTo>
                  <a:pt x="88" y="476"/>
                </a:lnTo>
                <a:lnTo>
                  <a:pt x="80" y="476"/>
                </a:lnTo>
                <a:lnTo>
                  <a:pt x="80" y="476"/>
                </a:lnTo>
                <a:lnTo>
                  <a:pt x="88" y="468"/>
                </a:lnTo>
                <a:lnTo>
                  <a:pt x="88" y="468"/>
                </a:lnTo>
                <a:lnTo>
                  <a:pt x="88" y="460"/>
                </a:lnTo>
                <a:lnTo>
                  <a:pt x="88" y="460"/>
                </a:lnTo>
                <a:lnTo>
                  <a:pt x="88" y="452"/>
                </a:lnTo>
                <a:lnTo>
                  <a:pt x="88" y="444"/>
                </a:lnTo>
                <a:lnTo>
                  <a:pt x="88" y="444"/>
                </a:lnTo>
                <a:lnTo>
                  <a:pt x="88" y="444"/>
                </a:lnTo>
                <a:lnTo>
                  <a:pt x="88" y="444"/>
                </a:lnTo>
                <a:lnTo>
                  <a:pt x="88" y="444"/>
                </a:lnTo>
                <a:lnTo>
                  <a:pt x="88" y="436"/>
                </a:lnTo>
                <a:lnTo>
                  <a:pt x="88" y="436"/>
                </a:lnTo>
                <a:lnTo>
                  <a:pt x="88" y="436"/>
                </a:lnTo>
                <a:lnTo>
                  <a:pt x="88" y="428"/>
                </a:lnTo>
                <a:lnTo>
                  <a:pt x="88" y="420"/>
                </a:lnTo>
                <a:lnTo>
                  <a:pt x="96" y="412"/>
                </a:lnTo>
                <a:lnTo>
                  <a:pt x="96" y="412"/>
                </a:lnTo>
                <a:lnTo>
                  <a:pt x="96" y="412"/>
                </a:lnTo>
                <a:lnTo>
                  <a:pt x="96" y="412"/>
                </a:lnTo>
                <a:lnTo>
                  <a:pt x="96" y="412"/>
                </a:lnTo>
                <a:lnTo>
                  <a:pt x="96" y="412"/>
                </a:lnTo>
                <a:lnTo>
                  <a:pt x="96" y="412"/>
                </a:lnTo>
                <a:lnTo>
                  <a:pt x="96" y="404"/>
                </a:lnTo>
                <a:lnTo>
                  <a:pt x="96" y="404"/>
                </a:lnTo>
                <a:lnTo>
                  <a:pt x="96" y="396"/>
                </a:lnTo>
                <a:lnTo>
                  <a:pt x="96" y="388"/>
                </a:lnTo>
                <a:lnTo>
                  <a:pt x="96" y="388"/>
                </a:lnTo>
                <a:lnTo>
                  <a:pt x="96" y="371"/>
                </a:lnTo>
                <a:lnTo>
                  <a:pt x="96" y="371"/>
                </a:lnTo>
                <a:lnTo>
                  <a:pt x="96" y="363"/>
                </a:lnTo>
                <a:lnTo>
                  <a:pt x="96" y="363"/>
                </a:lnTo>
                <a:lnTo>
                  <a:pt x="96" y="363"/>
                </a:lnTo>
                <a:lnTo>
                  <a:pt x="96" y="363"/>
                </a:lnTo>
                <a:lnTo>
                  <a:pt x="96" y="363"/>
                </a:lnTo>
                <a:lnTo>
                  <a:pt x="96" y="355"/>
                </a:lnTo>
                <a:lnTo>
                  <a:pt x="96" y="355"/>
                </a:lnTo>
                <a:lnTo>
                  <a:pt x="96" y="355"/>
                </a:lnTo>
                <a:lnTo>
                  <a:pt x="96" y="355"/>
                </a:lnTo>
                <a:lnTo>
                  <a:pt x="96" y="355"/>
                </a:lnTo>
                <a:lnTo>
                  <a:pt x="96" y="355"/>
                </a:lnTo>
                <a:lnTo>
                  <a:pt x="96" y="347"/>
                </a:lnTo>
                <a:lnTo>
                  <a:pt x="96" y="347"/>
                </a:lnTo>
                <a:lnTo>
                  <a:pt x="96" y="339"/>
                </a:lnTo>
                <a:lnTo>
                  <a:pt x="96" y="339"/>
                </a:lnTo>
                <a:lnTo>
                  <a:pt x="96" y="339"/>
                </a:lnTo>
                <a:lnTo>
                  <a:pt x="96" y="331"/>
                </a:lnTo>
                <a:lnTo>
                  <a:pt x="96" y="331"/>
                </a:lnTo>
                <a:lnTo>
                  <a:pt x="96" y="331"/>
                </a:lnTo>
                <a:lnTo>
                  <a:pt x="96" y="323"/>
                </a:lnTo>
                <a:lnTo>
                  <a:pt x="96" y="323"/>
                </a:lnTo>
                <a:lnTo>
                  <a:pt x="96" y="323"/>
                </a:lnTo>
                <a:lnTo>
                  <a:pt x="96" y="323"/>
                </a:lnTo>
                <a:lnTo>
                  <a:pt x="96" y="323"/>
                </a:lnTo>
                <a:lnTo>
                  <a:pt x="96" y="323"/>
                </a:lnTo>
                <a:lnTo>
                  <a:pt x="96" y="323"/>
                </a:lnTo>
                <a:lnTo>
                  <a:pt x="96" y="323"/>
                </a:lnTo>
                <a:lnTo>
                  <a:pt x="96" y="323"/>
                </a:lnTo>
                <a:lnTo>
                  <a:pt x="96" y="315"/>
                </a:lnTo>
                <a:lnTo>
                  <a:pt x="96" y="315"/>
                </a:lnTo>
                <a:lnTo>
                  <a:pt x="96" y="315"/>
                </a:lnTo>
                <a:lnTo>
                  <a:pt x="96" y="315"/>
                </a:lnTo>
                <a:lnTo>
                  <a:pt x="104" y="315"/>
                </a:lnTo>
                <a:lnTo>
                  <a:pt x="104" y="307"/>
                </a:lnTo>
                <a:lnTo>
                  <a:pt x="104" y="299"/>
                </a:lnTo>
                <a:lnTo>
                  <a:pt x="104" y="299"/>
                </a:lnTo>
                <a:lnTo>
                  <a:pt x="104" y="299"/>
                </a:lnTo>
                <a:lnTo>
                  <a:pt x="104" y="299"/>
                </a:lnTo>
                <a:lnTo>
                  <a:pt x="104" y="299"/>
                </a:lnTo>
                <a:lnTo>
                  <a:pt x="104" y="299"/>
                </a:lnTo>
                <a:lnTo>
                  <a:pt x="104" y="299"/>
                </a:lnTo>
                <a:lnTo>
                  <a:pt x="104" y="283"/>
                </a:lnTo>
                <a:lnTo>
                  <a:pt x="104" y="283"/>
                </a:lnTo>
                <a:lnTo>
                  <a:pt x="104" y="275"/>
                </a:lnTo>
                <a:lnTo>
                  <a:pt x="104" y="275"/>
                </a:lnTo>
                <a:lnTo>
                  <a:pt x="104" y="275"/>
                </a:lnTo>
                <a:lnTo>
                  <a:pt x="113" y="275"/>
                </a:lnTo>
                <a:lnTo>
                  <a:pt x="113" y="267"/>
                </a:lnTo>
                <a:lnTo>
                  <a:pt x="104" y="267"/>
                </a:lnTo>
                <a:lnTo>
                  <a:pt x="104" y="267"/>
                </a:lnTo>
                <a:lnTo>
                  <a:pt x="104" y="267"/>
                </a:lnTo>
                <a:lnTo>
                  <a:pt x="104" y="267"/>
                </a:lnTo>
                <a:lnTo>
                  <a:pt x="113" y="258"/>
                </a:lnTo>
                <a:lnTo>
                  <a:pt x="113" y="258"/>
                </a:lnTo>
                <a:lnTo>
                  <a:pt x="113" y="250"/>
                </a:lnTo>
                <a:lnTo>
                  <a:pt x="113" y="242"/>
                </a:lnTo>
                <a:lnTo>
                  <a:pt x="121" y="242"/>
                </a:lnTo>
                <a:lnTo>
                  <a:pt x="113" y="242"/>
                </a:lnTo>
                <a:lnTo>
                  <a:pt x="113" y="242"/>
                </a:lnTo>
                <a:lnTo>
                  <a:pt x="113" y="242"/>
                </a:lnTo>
                <a:lnTo>
                  <a:pt x="113" y="234"/>
                </a:lnTo>
                <a:lnTo>
                  <a:pt x="113" y="234"/>
                </a:lnTo>
                <a:lnTo>
                  <a:pt x="113" y="234"/>
                </a:lnTo>
                <a:lnTo>
                  <a:pt x="113" y="234"/>
                </a:lnTo>
                <a:lnTo>
                  <a:pt x="113" y="226"/>
                </a:lnTo>
                <a:lnTo>
                  <a:pt x="121" y="226"/>
                </a:lnTo>
                <a:lnTo>
                  <a:pt x="121" y="218"/>
                </a:lnTo>
                <a:lnTo>
                  <a:pt x="121" y="218"/>
                </a:lnTo>
                <a:lnTo>
                  <a:pt x="121" y="218"/>
                </a:lnTo>
                <a:lnTo>
                  <a:pt x="121" y="218"/>
                </a:lnTo>
                <a:lnTo>
                  <a:pt x="121" y="210"/>
                </a:lnTo>
                <a:lnTo>
                  <a:pt x="121" y="210"/>
                </a:lnTo>
                <a:lnTo>
                  <a:pt x="121" y="210"/>
                </a:lnTo>
                <a:lnTo>
                  <a:pt x="121" y="210"/>
                </a:lnTo>
                <a:lnTo>
                  <a:pt x="121" y="210"/>
                </a:lnTo>
                <a:lnTo>
                  <a:pt x="121" y="210"/>
                </a:lnTo>
                <a:lnTo>
                  <a:pt x="113" y="202"/>
                </a:lnTo>
                <a:lnTo>
                  <a:pt x="113" y="202"/>
                </a:lnTo>
                <a:lnTo>
                  <a:pt x="113" y="202"/>
                </a:lnTo>
                <a:lnTo>
                  <a:pt x="113" y="202"/>
                </a:lnTo>
                <a:lnTo>
                  <a:pt x="113" y="202"/>
                </a:lnTo>
                <a:lnTo>
                  <a:pt x="113" y="202"/>
                </a:lnTo>
                <a:lnTo>
                  <a:pt x="113" y="202"/>
                </a:lnTo>
                <a:lnTo>
                  <a:pt x="121" y="194"/>
                </a:lnTo>
                <a:lnTo>
                  <a:pt x="121" y="194"/>
                </a:lnTo>
                <a:lnTo>
                  <a:pt x="121" y="194"/>
                </a:lnTo>
                <a:lnTo>
                  <a:pt x="121" y="186"/>
                </a:lnTo>
                <a:lnTo>
                  <a:pt x="121" y="186"/>
                </a:lnTo>
                <a:lnTo>
                  <a:pt x="121" y="194"/>
                </a:lnTo>
                <a:lnTo>
                  <a:pt x="121" y="194"/>
                </a:lnTo>
                <a:lnTo>
                  <a:pt x="121" y="194"/>
                </a:lnTo>
                <a:lnTo>
                  <a:pt x="121" y="194"/>
                </a:lnTo>
                <a:lnTo>
                  <a:pt x="121" y="194"/>
                </a:lnTo>
                <a:lnTo>
                  <a:pt x="121" y="194"/>
                </a:lnTo>
                <a:lnTo>
                  <a:pt x="121" y="186"/>
                </a:lnTo>
                <a:lnTo>
                  <a:pt x="121" y="186"/>
                </a:lnTo>
                <a:lnTo>
                  <a:pt x="121" y="186"/>
                </a:lnTo>
                <a:lnTo>
                  <a:pt x="121" y="186"/>
                </a:lnTo>
                <a:lnTo>
                  <a:pt x="121" y="186"/>
                </a:lnTo>
                <a:lnTo>
                  <a:pt x="121" y="178"/>
                </a:lnTo>
                <a:lnTo>
                  <a:pt x="121" y="178"/>
                </a:lnTo>
                <a:lnTo>
                  <a:pt x="113" y="178"/>
                </a:lnTo>
                <a:lnTo>
                  <a:pt x="113" y="178"/>
                </a:lnTo>
                <a:lnTo>
                  <a:pt x="113" y="178"/>
                </a:lnTo>
                <a:lnTo>
                  <a:pt x="121" y="170"/>
                </a:lnTo>
                <a:lnTo>
                  <a:pt x="113" y="170"/>
                </a:lnTo>
                <a:lnTo>
                  <a:pt x="113" y="170"/>
                </a:lnTo>
                <a:lnTo>
                  <a:pt x="121" y="170"/>
                </a:lnTo>
                <a:lnTo>
                  <a:pt x="121" y="170"/>
                </a:lnTo>
                <a:lnTo>
                  <a:pt x="121" y="170"/>
                </a:lnTo>
                <a:lnTo>
                  <a:pt x="121" y="170"/>
                </a:lnTo>
                <a:lnTo>
                  <a:pt x="121" y="162"/>
                </a:lnTo>
                <a:lnTo>
                  <a:pt x="121" y="162"/>
                </a:lnTo>
                <a:lnTo>
                  <a:pt x="121" y="162"/>
                </a:lnTo>
                <a:lnTo>
                  <a:pt x="121" y="162"/>
                </a:lnTo>
                <a:lnTo>
                  <a:pt x="121" y="162"/>
                </a:lnTo>
                <a:lnTo>
                  <a:pt x="121" y="154"/>
                </a:lnTo>
                <a:lnTo>
                  <a:pt x="121" y="154"/>
                </a:lnTo>
                <a:lnTo>
                  <a:pt x="121" y="154"/>
                </a:lnTo>
                <a:lnTo>
                  <a:pt x="121" y="154"/>
                </a:lnTo>
                <a:lnTo>
                  <a:pt x="121" y="154"/>
                </a:lnTo>
                <a:lnTo>
                  <a:pt x="121" y="154"/>
                </a:lnTo>
                <a:lnTo>
                  <a:pt x="121" y="154"/>
                </a:lnTo>
                <a:lnTo>
                  <a:pt x="121" y="154"/>
                </a:lnTo>
                <a:lnTo>
                  <a:pt x="121" y="137"/>
                </a:lnTo>
                <a:lnTo>
                  <a:pt x="121" y="137"/>
                </a:lnTo>
                <a:lnTo>
                  <a:pt x="121" y="137"/>
                </a:lnTo>
                <a:lnTo>
                  <a:pt x="121" y="137"/>
                </a:lnTo>
                <a:lnTo>
                  <a:pt x="121" y="137"/>
                </a:lnTo>
                <a:lnTo>
                  <a:pt x="121" y="129"/>
                </a:lnTo>
                <a:lnTo>
                  <a:pt x="121" y="129"/>
                </a:lnTo>
                <a:lnTo>
                  <a:pt x="121" y="129"/>
                </a:lnTo>
                <a:lnTo>
                  <a:pt x="121" y="121"/>
                </a:lnTo>
                <a:lnTo>
                  <a:pt x="121" y="121"/>
                </a:lnTo>
                <a:lnTo>
                  <a:pt x="121" y="113"/>
                </a:lnTo>
                <a:lnTo>
                  <a:pt x="121" y="113"/>
                </a:lnTo>
                <a:lnTo>
                  <a:pt x="121" y="113"/>
                </a:lnTo>
                <a:lnTo>
                  <a:pt x="121" y="113"/>
                </a:lnTo>
                <a:lnTo>
                  <a:pt x="113" y="113"/>
                </a:lnTo>
                <a:lnTo>
                  <a:pt x="113" y="113"/>
                </a:lnTo>
                <a:lnTo>
                  <a:pt x="113" y="105"/>
                </a:lnTo>
                <a:lnTo>
                  <a:pt x="113" y="105"/>
                </a:lnTo>
                <a:lnTo>
                  <a:pt x="113" y="105"/>
                </a:lnTo>
                <a:lnTo>
                  <a:pt x="113" y="105"/>
                </a:lnTo>
                <a:lnTo>
                  <a:pt x="113" y="105"/>
                </a:lnTo>
                <a:lnTo>
                  <a:pt x="121" y="105"/>
                </a:lnTo>
                <a:lnTo>
                  <a:pt x="121" y="97"/>
                </a:lnTo>
                <a:lnTo>
                  <a:pt x="121" y="97"/>
                </a:lnTo>
                <a:lnTo>
                  <a:pt x="121" y="89"/>
                </a:lnTo>
                <a:lnTo>
                  <a:pt x="121" y="89"/>
                </a:lnTo>
                <a:lnTo>
                  <a:pt x="121" y="81"/>
                </a:lnTo>
                <a:lnTo>
                  <a:pt x="121" y="81"/>
                </a:lnTo>
                <a:lnTo>
                  <a:pt x="121" y="81"/>
                </a:lnTo>
                <a:lnTo>
                  <a:pt x="113" y="73"/>
                </a:lnTo>
                <a:lnTo>
                  <a:pt x="113" y="73"/>
                </a:lnTo>
                <a:lnTo>
                  <a:pt x="113" y="73"/>
                </a:lnTo>
                <a:lnTo>
                  <a:pt x="113" y="73"/>
                </a:lnTo>
                <a:lnTo>
                  <a:pt x="113" y="73"/>
                </a:lnTo>
                <a:lnTo>
                  <a:pt x="113" y="73"/>
                </a:lnTo>
                <a:lnTo>
                  <a:pt x="113" y="73"/>
                </a:lnTo>
                <a:lnTo>
                  <a:pt x="113" y="73"/>
                </a:lnTo>
                <a:lnTo>
                  <a:pt x="113" y="73"/>
                </a:lnTo>
                <a:lnTo>
                  <a:pt x="113" y="65"/>
                </a:lnTo>
                <a:lnTo>
                  <a:pt x="113" y="65"/>
                </a:lnTo>
                <a:lnTo>
                  <a:pt x="113" y="65"/>
                </a:lnTo>
                <a:lnTo>
                  <a:pt x="113" y="65"/>
                </a:lnTo>
                <a:lnTo>
                  <a:pt x="121" y="65"/>
                </a:lnTo>
                <a:lnTo>
                  <a:pt x="121" y="65"/>
                </a:lnTo>
                <a:lnTo>
                  <a:pt x="121" y="57"/>
                </a:lnTo>
                <a:lnTo>
                  <a:pt x="121" y="57"/>
                </a:lnTo>
                <a:lnTo>
                  <a:pt x="129" y="57"/>
                </a:lnTo>
                <a:lnTo>
                  <a:pt x="129" y="57"/>
                </a:lnTo>
                <a:lnTo>
                  <a:pt x="129" y="49"/>
                </a:lnTo>
                <a:lnTo>
                  <a:pt x="121" y="41"/>
                </a:lnTo>
                <a:lnTo>
                  <a:pt x="121" y="41"/>
                </a:lnTo>
                <a:lnTo>
                  <a:pt x="121" y="41"/>
                </a:lnTo>
                <a:lnTo>
                  <a:pt x="121" y="32"/>
                </a:lnTo>
                <a:lnTo>
                  <a:pt x="121" y="24"/>
                </a:lnTo>
                <a:lnTo>
                  <a:pt x="113" y="16"/>
                </a:lnTo>
                <a:lnTo>
                  <a:pt x="113" y="8"/>
                </a:lnTo>
                <a:lnTo>
                  <a:pt x="113" y="8"/>
                </a:lnTo>
                <a:lnTo>
                  <a:pt x="104" y="8"/>
                </a:lnTo>
                <a:lnTo>
                  <a:pt x="104" y="8"/>
                </a:lnTo>
                <a:lnTo>
                  <a:pt x="104" y="8"/>
                </a:lnTo>
                <a:lnTo>
                  <a:pt x="104" y="8"/>
                </a:lnTo>
                <a:lnTo>
                  <a:pt x="104"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16"/>
                </a:lnTo>
                <a:lnTo>
                  <a:pt x="129" y="16"/>
                </a:lnTo>
                <a:lnTo>
                  <a:pt x="129" y="16"/>
                </a:lnTo>
                <a:lnTo>
                  <a:pt x="129" y="16"/>
                </a:lnTo>
                <a:lnTo>
                  <a:pt x="129" y="16"/>
                </a:lnTo>
                <a:lnTo>
                  <a:pt x="129" y="16"/>
                </a:lnTo>
                <a:lnTo>
                  <a:pt x="129" y="16"/>
                </a:lnTo>
                <a:lnTo>
                  <a:pt x="129" y="16"/>
                </a:lnTo>
                <a:lnTo>
                  <a:pt x="129" y="16"/>
                </a:lnTo>
                <a:lnTo>
                  <a:pt x="129" y="16"/>
                </a:lnTo>
                <a:lnTo>
                  <a:pt x="129" y="16"/>
                </a:lnTo>
                <a:lnTo>
                  <a:pt x="129" y="16"/>
                </a:lnTo>
                <a:lnTo>
                  <a:pt x="137" y="16"/>
                </a:lnTo>
                <a:lnTo>
                  <a:pt x="137" y="16"/>
                </a:lnTo>
                <a:lnTo>
                  <a:pt x="137" y="24"/>
                </a:lnTo>
                <a:lnTo>
                  <a:pt x="137" y="24"/>
                </a:lnTo>
                <a:lnTo>
                  <a:pt x="137" y="24"/>
                </a:lnTo>
                <a:lnTo>
                  <a:pt x="137" y="24"/>
                </a:lnTo>
                <a:lnTo>
                  <a:pt x="145" y="24"/>
                </a:lnTo>
                <a:lnTo>
                  <a:pt x="145" y="16"/>
                </a:lnTo>
                <a:lnTo>
                  <a:pt x="145" y="16"/>
                </a:lnTo>
                <a:lnTo>
                  <a:pt x="145" y="16"/>
                </a:lnTo>
                <a:lnTo>
                  <a:pt x="145" y="16"/>
                </a:lnTo>
                <a:lnTo>
                  <a:pt x="137" y="16"/>
                </a:lnTo>
                <a:lnTo>
                  <a:pt x="137" y="16"/>
                </a:lnTo>
                <a:lnTo>
                  <a:pt x="137" y="16"/>
                </a:lnTo>
                <a:lnTo>
                  <a:pt x="137" y="16"/>
                </a:lnTo>
                <a:lnTo>
                  <a:pt x="137" y="16"/>
                </a:lnTo>
                <a:lnTo>
                  <a:pt x="145" y="16"/>
                </a:lnTo>
                <a:lnTo>
                  <a:pt x="145" y="16"/>
                </a:lnTo>
                <a:lnTo>
                  <a:pt x="153" y="16"/>
                </a:lnTo>
                <a:lnTo>
                  <a:pt x="153" y="8"/>
                </a:lnTo>
                <a:lnTo>
                  <a:pt x="161" y="8"/>
                </a:lnTo>
                <a:lnTo>
                  <a:pt x="161" y="8"/>
                </a:lnTo>
                <a:lnTo>
                  <a:pt x="161" y="8"/>
                </a:lnTo>
                <a:lnTo>
                  <a:pt x="161" y="8"/>
                </a:lnTo>
                <a:lnTo>
                  <a:pt x="161" y="16"/>
                </a:lnTo>
                <a:lnTo>
                  <a:pt x="161" y="16"/>
                </a:lnTo>
                <a:lnTo>
                  <a:pt x="161" y="16"/>
                </a:lnTo>
                <a:lnTo>
                  <a:pt x="161" y="16"/>
                </a:lnTo>
                <a:lnTo>
                  <a:pt x="161" y="16"/>
                </a:lnTo>
                <a:lnTo>
                  <a:pt x="169" y="16"/>
                </a:lnTo>
                <a:lnTo>
                  <a:pt x="169" y="16"/>
                </a:lnTo>
                <a:lnTo>
                  <a:pt x="169" y="16"/>
                </a:lnTo>
                <a:lnTo>
                  <a:pt x="177" y="16"/>
                </a:lnTo>
                <a:lnTo>
                  <a:pt x="177" y="16"/>
                </a:lnTo>
                <a:lnTo>
                  <a:pt x="177" y="16"/>
                </a:lnTo>
                <a:lnTo>
                  <a:pt x="177" y="16"/>
                </a:lnTo>
                <a:lnTo>
                  <a:pt x="185" y="16"/>
                </a:lnTo>
                <a:lnTo>
                  <a:pt x="185" y="16"/>
                </a:lnTo>
                <a:lnTo>
                  <a:pt x="193" y="16"/>
                </a:lnTo>
                <a:lnTo>
                  <a:pt x="193" y="16"/>
                </a:lnTo>
                <a:lnTo>
                  <a:pt x="193" y="8"/>
                </a:lnTo>
                <a:lnTo>
                  <a:pt x="201" y="8"/>
                </a:lnTo>
                <a:lnTo>
                  <a:pt x="201" y="8"/>
                </a:lnTo>
                <a:lnTo>
                  <a:pt x="193" y="8"/>
                </a:lnTo>
                <a:lnTo>
                  <a:pt x="201" y="8"/>
                </a:lnTo>
                <a:lnTo>
                  <a:pt x="201" y="8"/>
                </a:lnTo>
                <a:lnTo>
                  <a:pt x="201" y="8"/>
                </a:lnTo>
                <a:lnTo>
                  <a:pt x="201" y="8"/>
                </a:lnTo>
                <a:lnTo>
                  <a:pt x="201" y="8"/>
                </a:lnTo>
                <a:lnTo>
                  <a:pt x="201" y="8"/>
                </a:lnTo>
                <a:lnTo>
                  <a:pt x="209" y="8"/>
                </a:lnTo>
                <a:lnTo>
                  <a:pt x="209" y="8"/>
                </a:lnTo>
                <a:lnTo>
                  <a:pt x="209" y="0"/>
                </a:lnTo>
                <a:lnTo>
                  <a:pt x="209" y="0"/>
                </a:lnTo>
                <a:lnTo>
                  <a:pt x="209" y="0"/>
                </a:lnTo>
                <a:lnTo>
                  <a:pt x="209" y="0"/>
                </a:lnTo>
                <a:lnTo>
                  <a:pt x="209" y="0"/>
                </a:lnTo>
                <a:lnTo>
                  <a:pt x="209" y="0"/>
                </a:lnTo>
                <a:lnTo>
                  <a:pt x="209" y="0"/>
                </a:lnTo>
                <a:lnTo>
                  <a:pt x="209" y="0"/>
                </a:lnTo>
                <a:lnTo>
                  <a:pt x="209" y="0"/>
                </a:lnTo>
                <a:lnTo>
                  <a:pt x="209" y="0"/>
                </a:lnTo>
                <a:lnTo>
                  <a:pt x="217" y="0"/>
                </a:lnTo>
                <a:lnTo>
                  <a:pt x="209"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73" name="Freeform 3058"/>
          <p:cNvSpPr>
            <a:spLocks noEditPoints="1"/>
          </p:cNvSpPr>
          <p:nvPr/>
        </p:nvSpPr>
        <p:spPr bwMode="auto">
          <a:xfrm>
            <a:off x="4489450" y="2174876"/>
            <a:ext cx="1163638" cy="1511300"/>
          </a:xfrm>
          <a:custGeom>
            <a:avLst/>
            <a:gdLst/>
            <a:ahLst/>
            <a:cxnLst>
              <a:cxn ang="0">
                <a:pos x="290" y="16"/>
              </a:cxn>
              <a:cxn ang="0">
                <a:pos x="346" y="57"/>
              </a:cxn>
              <a:cxn ang="0">
                <a:pos x="403" y="145"/>
              </a:cxn>
              <a:cxn ang="0">
                <a:pos x="532" y="137"/>
              </a:cxn>
              <a:cxn ang="0">
                <a:pos x="652" y="121"/>
              </a:cxn>
              <a:cxn ang="0">
                <a:pos x="677" y="952"/>
              </a:cxn>
              <a:cxn ang="0">
                <a:pos x="217" y="952"/>
              </a:cxn>
              <a:cxn ang="0">
                <a:pos x="56" y="936"/>
              </a:cxn>
              <a:cxn ang="0">
                <a:pos x="32" y="896"/>
              </a:cxn>
              <a:cxn ang="0">
                <a:pos x="32" y="856"/>
              </a:cxn>
              <a:cxn ang="0">
                <a:pos x="40" y="823"/>
              </a:cxn>
              <a:cxn ang="0">
                <a:pos x="16" y="791"/>
              </a:cxn>
              <a:cxn ang="0">
                <a:pos x="8" y="759"/>
              </a:cxn>
              <a:cxn ang="0">
                <a:pos x="40" y="670"/>
              </a:cxn>
              <a:cxn ang="0">
                <a:pos x="64" y="630"/>
              </a:cxn>
              <a:cxn ang="0">
                <a:pos x="80" y="573"/>
              </a:cxn>
              <a:cxn ang="0">
                <a:pos x="88" y="476"/>
              </a:cxn>
              <a:cxn ang="0">
                <a:pos x="104" y="412"/>
              </a:cxn>
              <a:cxn ang="0">
                <a:pos x="104" y="355"/>
              </a:cxn>
              <a:cxn ang="0">
                <a:pos x="104" y="315"/>
              </a:cxn>
              <a:cxn ang="0">
                <a:pos x="121" y="258"/>
              </a:cxn>
              <a:cxn ang="0">
                <a:pos x="129" y="210"/>
              </a:cxn>
              <a:cxn ang="0">
                <a:pos x="129" y="194"/>
              </a:cxn>
              <a:cxn ang="0">
                <a:pos x="129" y="162"/>
              </a:cxn>
              <a:cxn ang="0">
                <a:pos x="129" y="113"/>
              </a:cxn>
              <a:cxn ang="0">
                <a:pos x="121" y="73"/>
              </a:cxn>
              <a:cxn ang="0">
                <a:pos x="129" y="41"/>
              </a:cxn>
              <a:cxn ang="0">
                <a:pos x="129" y="8"/>
              </a:cxn>
              <a:cxn ang="0">
                <a:pos x="153" y="16"/>
              </a:cxn>
              <a:cxn ang="0">
                <a:pos x="169" y="16"/>
              </a:cxn>
              <a:cxn ang="0">
                <a:pos x="209" y="8"/>
              </a:cxn>
              <a:cxn ang="0">
                <a:pos x="217" y="0"/>
              </a:cxn>
              <a:cxn ang="0">
                <a:pos x="201" y="16"/>
              </a:cxn>
              <a:cxn ang="0">
                <a:pos x="153" y="16"/>
              </a:cxn>
              <a:cxn ang="0">
                <a:pos x="137" y="16"/>
              </a:cxn>
              <a:cxn ang="0">
                <a:pos x="121" y="8"/>
              </a:cxn>
              <a:cxn ang="0">
                <a:pos x="121" y="65"/>
              </a:cxn>
              <a:cxn ang="0">
                <a:pos x="121" y="105"/>
              </a:cxn>
              <a:cxn ang="0">
                <a:pos x="129" y="154"/>
              </a:cxn>
              <a:cxn ang="0">
                <a:pos x="121" y="178"/>
              </a:cxn>
              <a:cxn ang="0">
                <a:pos x="121" y="202"/>
              </a:cxn>
              <a:cxn ang="0">
                <a:pos x="121" y="242"/>
              </a:cxn>
              <a:cxn ang="0">
                <a:pos x="112" y="299"/>
              </a:cxn>
              <a:cxn ang="0">
                <a:pos x="104" y="331"/>
              </a:cxn>
              <a:cxn ang="0">
                <a:pos x="104" y="388"/>
              </a:cxn>
              <a:cxn ang="0">
                <a:pos x="96" y="444"/>
              </a:cxn>
              <a:cxn ang="0">
                <a:pos x="88" y="525"/>
              </a:cxn>
              <a:cxn ang="0">
                <a:pos x="72" y="605"/>
              </a:cxn>
              <a:cxn ang="0">
                <a:pos x="40" y="654"/>
              </a:cxn>
              <a:cxn ang="0">
                <a:pos x="24" y="718"/>
              </a:cxn>
              <a:cxn ang="0">
                <a:pos x="16" y="775"/>
              </a:cxn>
              <a:cxn ang="0">
                <a:pos x="32" y="807"/>
              </a:cxn>
              <a:cxn ang="0">
                <a:pos x="32" y="848"/>
              </a:cxn>
              <a:cxn ang="0">
                <a:pos x="32" y="880"/>
              </a:cxn>
              <a:cxn ang="0">
                <a:pos x="48" y="928"/>
              </a:cxn>
              <a:cxn ang="0">
                <a:pos x="137" y="952"/>
              </a:cxn>
              <a:cxn ang="0">
                <a:pos x="467" y="952"/>
              </a:cxn>
              <a:cxn ang="0">
                <a:pos x="693" y="145"/>
              </a:cxn>
              <a:cxn ang="0">
                <a:pos x="564" y="121"/>
              </a:cxn>
              <a:cxn ang="0">
                <a:pos x="443" y="154"/>
              </a:cxn>
              <a:cxn ang="0">
                <a:pos x="362" y="97"/>
              </a:cxn>
              <a:cxn ang="0">
                <a:pos x="314" y="32"/>
              </a:cxn>
              <a:cxn ang="0">
                <a:pos x="233" y="8"/>
              </a:cxn>
            </a:cxnLst>
            <a:rect l="0" t="0" r="r" b="b"/>
            <a:pathLst>
              <a:path w="733" h="952">
                <a:moveTo>
                  <a:pt x="217" y="0"/>
                </a:moveTo>
                <a:lnTo>
                  <a:pt x="217" y="0"/>
                </a:lnTo>
                <a:lnTo>
                  <a:pt x="217" y="0"/>
                </a:lnTo>
                <a:lnTo>
                  <a:pt x="225" y="0"/>
                </a:lnTo>
                <a:lnTo>
                  <a:pt x="225" y="0"/>
                </a:lnTo>
                <a:lnTo>
                  <a:pt x="225" y="0"/>
                </a:lnTo>
                <a:lnTo>
                  <a:pt x="225" y="0"/>
                </a:lnTo>
                <a:lnTo>
                  <a:pt x="233" y="0"/>
                </a:lnTo>
                <a:lnTo>
                  <a:pt x="233" y="0"/>
                </a:lnTo>
                <a:lnTo>
                  <a:pt x="233" y="0"/>
                </a:lnTo>
                <a:lnTo>
                  <a:pt x="233" y="0"/>
                </a:lnTo>
                <a:lnTo>
                  <a:pt x="233" y="8"/>
                </a:lnTo>
                <a:lnTo>
                  <a:pt x="233" y="8"/>
                </a:lnTo>
                <a:lnTo>
                  <a:pt x="241" y="8"/>
                </a:lnTo>
                <a:lnTo>
                  <a:pt x="241" y="8"/>
                </a:lnTo>
                <a:lnTo>
                  <a:pt x="233" y="16"/>
                </a:lnTo>
                <a:lnTo>
                  <a:pt x="233" y="16"/>
                </a:lnTo>
                <a:lnTo>
                  <a:pt x="241" y="16"/>
                </a:lnTo>
                <a:lnTo>
                  <a:pt x="241" y="16"/>
                </a:lnTo>
                <a:lnTo>
                  <a:pt x="241" y="16"/>
                </a:lnTo>
                <a:lnTo>
                  <a:pt x="241" y="24"/>
                </a:lnTo>
                <a:lnTo>
                  <a:pt x="241" y="24"/>
                </a:lnTo>
                <a:lnTo>
                  <a:pt x="241" y="24"/>
                </a:lnTo>
                <a:lnTo>
                  <a:pt x="241" y="24"/>
                </a:lnTo>
                <a:lnTo>
                  <a:pt x="249" y="24"/>
                </a:lnTo>
                <a:lnTo>
                  <a:pt x="258" y="24"/>
                </a:lnTo>
                <a:lnTo>
                  <a:pt x="258" y="24"/>
                </a:lnTo>
                <a:lnTo>
                  <a:pt x="266" y="24"/>
                </a:lnTo>
                <a:lnTo>
                  <a:pt x="266" y="24"/>
                </a:lnTo>
                <a:lnTo>
                  <a:pt x="266" y="24"/>
                </a:lnTo>
                <a:lnTo>
                  <a:pt x="266" y="24"/>
                </a:lnTo>
                <a:lnTo>
                  <a:pt x="266" y="24"/>
                </a:lnTo>
                <a:lnTo>
                  <a:pt x="274" y="24"/>
                </a:lnTo>
                <a:lnTo>
                  <a:pt x="274" y="24"/>
                </a:lnTo>
                <a:lnTo>
                  <a:pt x="282" y="16"/>
                </a:lnTo>
                <a:lnTo>
                  <a:pt x="282" y="16"/>
                </a:lnTo>
                <a:lnTo>
                  <a:pt x="282" y="16"/>
                </a:lnTo>
                <a:lnTo>
                  <a:pt x="282" y="16"/>
                </a:lnTo>
                <a:lnTo>
                  <a:pt x="290" y="16"/>
                </a:lnTo>
                <a:lnTo>
                  <a:pt x="290" y="16"/>
                </a:lnTo>
                <a:lnTo>
                  <a:pt x="290" y="16"/>
                </a:lnTo>
                <a:lnTo>
                  <a:pt x="290" y="16"/>
                </a:lnTo>
                <a:lnTo>
                  <a:pt x="290" y="16"/>
                </a:lnTo>
                <a:lnTo>
                  <a:pt x="298" y="16"/>
                </a:lnTo>
                <a:lnTo>
                  <a:pt x="298" y="16"/>
                </a:lnTo>
                <a:lnTo>
                  <a:pt x="306" y="16"/>
                </a:lnTo>
                <a:lnTo>
                  <a:pt x="314" y="24"/>
                </a:lnTo>
                <a:lnTo>
                  <a:pt x="314" y="24"/>
                </a:lnTo>
                <a:lnTo>
                  <a:pt x="314" y="24"/>
                </a:lnTo>
                <a:lnTo>
                  <a:pt x="314" y="32"/>
                </a:lnTo>
                <a:lnTo>
                  <a:pt x="314" y="24"/>
                </a:lnTo>
                <a:lnTo>
                  <a:pt x="314" y="32"/>
                </a:lnTo>
                <a:lnTo>
                  <a:pt x="314" y="32"/>
                </a:lnTo>
                <a:lnTo>
                  <a:pt x="314" y="32"/>
                </a:lnTo>
                <a:lnTo>
                  <a:pt x="314" y="32"/>
                </a:lnTo>
                <a:lnTo>
                  <a:pt x="322" y="32"/>
                </a:lnTo>
                <a:lnTo>
                  <a:pt x="322" y="32"/>
                </a:lnTo>
                <a:lnTo>
                  <a:pt x="322" y="32"/>
                </a:lnTo>
                <a:lnTo>
                  <a:pt x="322" y="32"/>
                </a:lnTo>
                <a:lnTo>
                  <a:pt x="330" y="32"/>
                </a:lnTo>
                <a:lnTo>
                  <a:pt x="330" y="32"/>
                </a:lnTo>
                <a:lnTo>
                  <a:pt x="330" y="32"/>
                </a:lnTo>
                <a:lnTo>
                  <a:pt x="330" y="32"/>
                </a:lnTo>
                <a:lnTo>
                  <a:pt x="330" y="32"/>
                </a:lnTo>
                <a:lnTo>
                  <a:pt x="338" y="32"/>
                </a:lnTo>
                <a:lnTo>
                  <a:pt x="338" y="32"/>
                </a:lnTo>
                <a:lnTo>
                  <a:pt x="346" y="32"/>
                </a:lnTo>
                <a:lnTo>
                  <a:pt x="346" y="32"/>
                </a:lnTo>
                <a:lnTo>
                  <a:pt x="346" y="41"/>
                </a:lnTo>
                <a:lnTo>
                  <a:pt x="346" y="41"/>
                </a:lnTo>
                <a:lnTo>
                  <a:pt x="346" y="41"/>
                </a:lnTo>
                <a:lnTo>
                  <a:pt x="346" y="41"/>
                </a:lnTo>
                <a:lnTo>
                  <a:pt x="346" y="41"/>
                </a:lnTo>
                <a:lnTo>
                  <a:pt x="346" y="41"/>
                </a:lnTo>
                <a:lnTo>
                  <a:pt x="346" y="49"/>
                </a:lnTo>
                <a:lnTo>
                  <a:pt x="346" y="49"/>
                </a:lnTo>
                <a:lnTo>
                  <a:pt x="346" y="57"/>
                </a:lnTo>
                <a:lnTo>
                  <a:pt x="346" y="57"/>
                </a:lnTo>
                <a:lnTo>
                  <a:pt x="354" y="65"/>
                </a:lnTo>
                <a:lnTo>
                  <a:pt x="354" y="65"/>
                </a:lnTo>
                <a:lnTo>
                  <a:pt x="362" y="65"/>
                </a:lnTo>
                <a:lnTo>
                  <a:pt x="362" y="65"/>
                </a:lnTo>
                <a:lnTo>
                  <a:pt x="362" y="81"/>
                </a:lnTo>
                <a:lnTo>
                  <a:pt x="362" y="81"/>
                </a:lnTo>
                <a:lnTo>
                  <a:pt x="370" y="81"/>
                </a:lnTo>
                <a:lnTo>
                  <a:pt x="370" y="81"/>
                </a:lnTo>
                <a:lnTo>
                  <a:pt x="370" y="89"/>
                </a:lnTo>
                <a:lnTo>
                  <a:pt x="370" y="89"/>
                </a:lnTo>
                <a:lnTo>
                  <a:pt x="370" y="89"/>
                </a:lnTo>
                <a:lnTo>
                  <a:pt x="370" y="89"/>
                </a:lnTo>
                <a:lnTo>
                  <a:pt x="362" y="97"/>
                </a:lnTo>
                <a:lnTo>
                  <a:pt x="362" y="97"/>
                </a:lnTo>
                <a:lnTo>
                  <a:pt x="362" y="105"/>
                </a:lnTo>
                <a:lnTo>
                  <a:pt x="362" y="113"/>
                </a:lnTo>
                <a:lnTo>
                  <a:pt x="362" y="113"/>
                </a:lnTo>
                <a:lnTo>
                  <a:pt x="362" y="113"/>
                </a:lnTo>
                <a:lnTo>
                  <a:pt x="362" y="113"/>
                </a:lnTo>
                <a:lnTo>
                  <a:pt x="362" y="121"/>
                </a:lnTo>
                <a:lnTo>
                  <a:pt x="362" y="121"/>
                </a:lnTo>
                <a:lnTo>
                  <a:pt x="362" y="129"/>
                </a:lnTo>
                <a:lnTo>
                  <a:pt x="362" y="129"/>
                </a:lnTo>
                <a:lnTo>
                  <a:pt x="370" y="129"/>
                </a:lnTo>
                <a:lnTo>
                  <a:pt x="370" y="129"/>
                </a:lnTo>
                <a:lnTo>
                  <a:pt x="370" y="137"/>
                </a:lnTo>
                <a:lnTo>
                  <a:pt x="370" y="137"/>
                </a:lnTo>
                <a:lnTo>
                  <a:pt x="378" y="137"/>
                </a:lnTo>
                <a:lnTo>
                  <a:pt x="378" y="137"/>
                </a:lnTo>
                <a:lnTo>
                  <a:pt x="378" y="137"/>
                </a:lnTo>
                <a:lnTo>
                  <a:pt x="387" y="137"/>
                </a:lnTo>
                <a:lnTo>
                  <a:pt x="387" y="137"/>
                </a:lnTo>
                <a:lnTo>
                  <a:pt x="387" y="145"/>
                </a:lnTo>
                <a:lnTo>
                  <a:pt x="387" y="137"/>
                </a:lnTo>
                <a:lnTo>
                  <a:pt x="395" y="145"/>
                </a:lnTo>
                <a:lnTo>
                  <a:pt x="395" y="145"/>
                </a:lnTo>
                <a:lnTo>
                  <a:pt x="395" y="145"/>
                </a:lnTo>
                <a:lnTo>
                  <a:pt x="395" y="145"/>
                </a:lnTo>
                <a:lnTo>
                  <a:pt x="403" y="145"/>
                </a:lnTo>
                <a:lnTo>
                  <a:pt x="403" y="145"/>
                </a:lnTo>
                <a:lnTo>
                  <a:pt x="411" y="145"/>
                </a:lnTo>
                <a:lnTo>
                  <a:pt x="419" y="145"/>
                </a:lnTo>
                <a:lnTo>
                  <a:pt x="419" y="145"/>
                </a:lnTo>
                <a:lnTo>
                  <a:pt x="427" y="145"/>
                </a:lnTo>
                <a:lnTo>
                  <a:pt x="427" y="145"/>
                </a:lnTo>
                <a:lnTo>
                  <a:pt x="427" y="154"/>
                </a:lnTo>
                <a:lnTo>
                  <a:pt x="427" y="154"/>
                </a:lnTo>
                <a:lnTo>
                  <a:pt x="427" y="154"/>
                </a:lnTo>
                <a:lnTo>
                  <a:pt x="427" y="154"/>
                </a:lnTo>
                <a:lnTo>
                  <a:pt x="435" y="154"/>
                </a:lnTo>
                <a:lnTo>
                  <a:pt x="443" y="154"/>
                </a:lnTo>
                <a:lnTo>
                  <a:pt x="443" y="154"/>
                </a:lnTo>
                <a:lnTo>
                  <a:pt x="443" y="154"/>
                </a:lnTo>
                <a:lnTo>
                  <a:pt x="443" y="154"/>
                </a:lnTo>
                <a:lnTo>
                  <a:pt x="459" y="154"/>
                </a:lnTo>
                <a:lnTo>
                  <a:pt x="467" y="154"/>
                </a:lnTo>
                <a:lnTo>
                  <a:pt x="475" y="154"/>
                </a:lnTo>
                <a:lnTo>
                  <a:pt x="475" y="154"/>
                </a:lnTo>
                <a:lnTo>
                  <a:pt x="475" y="154"/>
                </a:lnTo>
                <a:lnTo>
                  <a:pt x="475" y="154"/>
                </a:lnTo>
                <a:lnTo>
                  <a:pt x="475" y="154"/>
                </a:lnTo>
                <a:lnTo>
                  <a:pt x="475" y="154"/>
                </a:lnTo>
                <a:lnTo>
                  <a:pt x="483" y="154"/>
                </a:lnTo>
                <a:lnTo>
                  <a:pt x="483" y="154"/>
                </a:lnTo>
                <a:lnTo>
                  <a:pt x="483" y="154"/>
                </a:lnTo>
                <a:lnTo>
                  <a:pt x="491" y="154"/>
                </a:lnTo>
                <a:lnTo>
                  <a:pt x="491" y="154"/>
                </a:lnTo>
                <a:lnTo>
                  <a:pt x="491" y="154"/>
                </a:lnTo>
                <a:lnTo>
                  <a:pt x="491" y="154"/>
                </a:lnTo>
                <a:lnTo>
                  <a:pt x="491" y="154"/>
                </a:lnTo>
                <a:lnTo>
                  <a:pt x="507" y="145"/>
                </a:lnTo>
                <a:lnTo>
                  <a:pt x="524" y="145"/>
                </a:lnTo>
                <a:lnTo>
                  <a:pt x="524" y="145"/>
                </a:lnTo>
                <a:lnTo>
                  <a:pt x="524" y="145"/>
                </a:lnTo>
                <a:lnTo>
                  <a:pt x="524" y="145"/>
                </a:lnTo>
                <a:lnTo>
                  <a:pt x="524" y="137"/>
                </a:lnTo>
                <a:lnTo>
                  <a:pt x="532" y="137"/>
                </a:lnTo>
                <a:lnTo>
                  <a:pt x="532" y="137"/>
                </a:lnTo>
                <a:lnTo>
                  <a:pt x="548" y="129"/>
                </a:lnTo>
                <a:lnTo>
                  <a:pt x="548" y="129"/>
                </a:lnTo>
                <a:lnTo>
                  <a:pt x="548" y="129"/>
                </a:lnTo>
                <a:lnTo>
                  <a:pt x="548" y="129"/>
                </a:lnTo>
                <a:lnTo>
                  <a:pt x="548" y="129"/>
                </a:lnTo>
                <a:lnTo>
                  <a:pt x="548" y="129"/>
                </a:lnTo>
                <a:lnTo>
                  <a:pt x="548" y="129"/>
                </a:lnTo>
                <a:lnTo>
                  <a:pt x="548" y="129"/>
                </a:lnTo>
                <a:lnTo>
                  <a:pt x="548" y="129"/>
                </a:lnTo>
                <a:lnTo>
                  <a:pt x="548" y="129"/>
                </a:lnTo>
                <a:lnTo>
                  <a:pt x="556" y="129"/>
                </a:lnTo>
                <a:lnTo>
                  <a:pt x="548" y="129"/>
                </a:lnTo>
                <a:lnTo>
                  <a:pt x="556" y="121"/>
                </a:lnTo>
                <a:lnTo>
                  <a:pt x="556" y="121"/>
                </a:lnTo>
                <a:lnTo>
                  <a:pt x="564" y="121"/>
                </a:lnTo>
                <a:lnTo>
                  <a:pt x="564" y="121"/>
                </a:lnTo>
                <a:lnTo>
                  <a:pt x="564" y="121"/>
                </a:lnTo>
                <a:lnTo>
                  <a:pt x="580" y="121"/>
                </a:lnTo>
                <a:lnTo>
                  <a:pt x="588" y="121"/>
                </a:lnTo>
                <a:lnTo>
                  <a:pt x="588" y="121"/>
                </a:lnTo>
                <a:lnTo>
                  <a:pt x="588" y="121"/>
                </a:lnTo>
                <a:lnTo>
                  <a:pt x="588" y="121"/>
                </a:lnTo>
                <a:lnTo>
                  <a:pt x="588" y="121"/>
                </a:lnTo>
                <a:lnTo>
                  <a:pt x="604" y="121"/>
                </a:lnTo>
                <a:lnTo>
                  <a:pt x="604" y="121"/>
                </a:lnTo>
                <a:lnTo>
                  <a:pt x="620" y="121"/>
                </a:lnTo>
                <a:lnTo>
                  <a:pt x="620" y="121"/>
                </a:lnTo>
                <a:lnTo>
                  <a:pt x="620" y="121"/>
                </a:lnTo>
                <a:lnTo>
                  <a:pt x="620" y="121"/>
                </a:lnTo>
                <a:lnTo>
                  <a:pt x="628" y="121"/>
                </a:lnTo>
                <a:lnTo>
                  <a:pt x="628" y="121"/>
                </a:lnTo>
                <a:lnTo>
                  <a:pt x="636" y="121"/>
                </a:lnTo>
                <a:lnTo>
                  <a:pt x="636" y="121"/>
                </a:lnTo>
                <a:lnTo>
                  <a:pt x="644" y="121"/>
                </a:lnTo>
                <a:lnTo>
                  <a:pt x="644" y="121"/>
                </a:lnTo>
                <a:lnTo>
                  <a:pt x="644" y="121"/>
                </a:lnTo>
                <a:lnTo>
                  <a:pt x="644" y="121"/>
                </a:lnTo>
                <a:lnTo>
                  <a:pt x="652" y="121"/>
                </a:lnTo>
                <a:lnTo>
                  <a:pt x="652" y="121"/>
                </a:lnTo>
                <a:lnTo>
                  <a:pt x="652" y="121"/>
                </a:lnTo>
                <a:lnTo>
                  <a:pt x="661" y="121"/>
                </a:lnTo>
                <a:lnTo>
                  <a:pt x="669" y="121"/>
                </a:lnTo>
                <a:lnTo>
                  <a:pt x="669" y="121"/>
                </a:lnTo>
                <a:lnTo>
                  <a:pt x="669" y="121"/>
                </a:lnTo>
                <a:lnTo>
                  <a:pt x="669" y="121"/>
                </a:lnTo>
                <a:lnTo>
                  <a:pt x="669" y="129"/>
                </a:lnTo>
                <a:lnTo>
                  <a:pt x="685" y="129"/>
                </a:lnTo>
                <a:lnTo>
                  <a:pt x="685" y="129"/>
                </a:lnTo>
                <a:lnTo>
                  <a:pt x="685" y="129"/>
                </a:lnTo>
                <a:lnTo>
                  <a:pt x="693" y="137"/>
                </a:lnTo>
                <a:lnTo>
                  <a:pt x="693" y="137"/>
                </a:lnTo>
                <a:lnTo>
                  <a:pt x="693" y="145"/>
                </a:lnTo>
                <a:lnTo>
                  <a:pt x="693" y="145"/>
                </a:lnTo>
                <a:lnTo>
                  <a:pt x="693" y="145"/>
                </a:lnTo>
                <a:lnTo>
                  <a:pt x="693" y="145"/>
                </a:lnTo>
                <a:lnTo>
                  <a:pt x="701" y="145"/>
                </a:lnTo>
                <a:lnTo>
                  <a:pt x="701" y="145"/>
                </a:lnTo>
                <a:lnTo>
                  <a:pt x="701" y="145"/>
                </a:lnTo>
                <a:lnTo>
                  <a:pt x="701" y="145"/>
                </a:lnTo>
                <a:lnTo>
                  <a:pt x="709" y="137"/>
                </a:lnTo>
                <a:lnTo>
                  <a:pt x="717" y="137"/>
                </a:lnTo>
                <a:lnTo>
                  <a:pt x="717" y="129"/>
                </a:lnTo>
                <a:lnTo>
                  <a:pt x="717" y="129"/>
                </a:lnTo>
                <a:lnTo>
                  <a:pt x="717" y="129"/>
                </a:lnTo>
                <a:lnTo>
                  <a:pt x="725" y="137"/>
                </a:lnTo>
                <a:lnTo>
                  <a:pt x="725" y="137"/>
                </a:lnTo>
                <a:lnTo>
                  <a:pt x="733" y="129"/>
                </a:lnTo>
                <a:lnTo>
                  <a:pt x="733" y="129"/>
                </a:lnTo>
                <a:lnTo>
                  <a:pt x="733" y="129"/>
                </a:lnTo>
                <a:lnTo>
                  <a:pt x="733" y="952"/>
                </a:lnTo>
                <a:lnTo>
                  <a:pt x="733" y="952"/>
                </a:lnTo>
                <a:lnTo>
                  <a:pt x="709" y="952"/>
                </a:lnTo>
                <a:lnTo>
                  <a:pt x="701" y="952"/>
                </a:lnTo>
                <a:lnTo>
                  <a:pt x="685" y="952"/>
                </a:lnTo>
                <a:lnTo>
                  <a:pt x="685" y="952"/>
                </a:lnTo>
                <a:lnTo>
                  <a:pt x="677" y="952"/>
                </a:lnTo>
                <a:lnTo>
                  <a:pt x="677" y="952"/>
                </a:lnTo>
                <a:lnTo>
                  <a:pt x="677" y="952"/>
                </a:lnTo>
                <a:lnTo>
                  <a:pt x="677" y="952"/>
                </a:lnTo>
                <a:lnTo>
                  <a:pt x="661" y="952"/>
                </a:lnTo>
                <a:lnTo>
                  <a:pt x="644" y="952"/>
                </a:lnTo>
                <a:lnTo>
                  <a:pt x="612" y="952"/>
                </a:lnTo>
                <a:lnTo>
                  <a:pt x="588" y="952"/>
                </a:lnTo>
                <a:lnTo>
                  <a:pt x="580" y="952"/>
                </a:lnTo>
                <a:lnTo>
                  <a:pt x="580" y="952"/>
                </a:lnTo>
                <a:lnTo>
                  <a:pt x="556" y="952"/>
                </a:lnTo>
                <a:lnTo>
                  <a:pt x="548" y="952"/>
                </a:lnTo>
                <a:lnTo>
                  <a:pt x="532" y="952"/>
                </a:lnTo>
                <a:lnTo>
                  <a:pt x="532" y="952"/>
                </a:lnTo>
                <a:lnTo>
                  <a:pt x="499" y="952"/>
                </a:lnTo>
                <a:lnTo>
                  <a:pt x="483" y="952"/>
                </a:lnTo>
                <a:lnTo>
                  <a:pt x="475" y="952"/>
                </a:lnTo>
                <a:lnTo>
                  <a:pt x="467" y="952"/>
                </a:lnTo>
                <a:lnTo>
                  <a:pt x="435" y="952"/>
                </a:lnTo>
                <a:lnTo>
                  <a:pt x="395" y="952"/>
                </a:lnTo>
                <a:lnTo>
                  <a:pt x="378" y="952"/>
                </a:lnTo>
                <a:lnTo>
                  <a:pt x="378" y="952"/>
                </a:lnTo>
                <a:lnTo>
                  <a:pt x="346" y="952"/>
                </a:lnTo>
                <a:lnTo>
                  <a:pt x="338" y="952"/>
                </a:lnTo>
                <a:lnTo>
                  <a:pt x="338" y="952"/>
                </a:lnTo>
                <a:lnTo>
                  <a:pt x="338" y="952"/>
                </a:lnTo>
                <a:lnTo>
                  <a:pt x="338" y="952"/>
                </a:lnTo>
                <a:lnTo>
                  <a:pt x="330" y="952"/>
                </a:lnTo>
                <a:lnTo>
                  <a:pt x="330" y="952"/>
                </a:lnTo>
                <a:lnTo>
                  <a:pt x="330" y="952"/>
                </a:lnTo>
                <a:lnTo>
                  <a:pt x="330" y="952"/>
                </a:lnTo>
                <a:lnTo>
                  <a:pt x="322" y="952"/>
                </a:lnTo>
                <a:lnTo>
                  <a:pt x="314" y="952"/>
                </a:lnTo>
                <a:lnTo>
                  <a:pt x="314" y="952"/>
                </a:lnTo>
                <a:lnTo>
                  <a:pt x="298" y="952"/>
                </a:lnTo>
                <a:lnTo>
                  <a:pt x="282" y="952"/>
                </a:lnTo>
                <a:lnTo>
                  <a:pt x="266" y="952"/>
                </a:lnTo>
                <a:lnTo>
                  <a:pt x="258" y="952"/>
                </a:lnTo>
                <a:lnTo>
                  <a:pt x="241" y="952"/>
                </a:lnTo>
                <a:lnTo>
                  <a:pt x="233" y="952"/>
                </a:lnTo>
                <a:lnTo>
                  <a:pt x="217" y="952"/>
                </a:lnTo>
                <a:lnTo>
                  <a:pt x="217" y="952"/>
                </a:lnTo>
                <a:lnTo>
                  <a:pt x="217" y="952"/>
                </a:lnTo>
                <a:lnTo>
                  <a:pt x="209" y="952"/>
                </a:lnTo>
                <a:lnTo>
                  <a:pt x="201" y="952"/>
                </a:lnTo>
                <a:lnTo>
                  <a:pt x="193" y="952"/>
                </a:lnTo>
                <a:lnTo>
                  <a:pt x="193" y="952"/>
                </a:lnTo>
                <a:lnTo>
                  <a:pt x="193" y="952"/>
                </a:lnTo>
                <a:lnTo>
                  <a:pt x="193" y="952"/>
                </a:lnTo>
                <a:lnTo>
                  <a:pt x="193" y="952"/>
                </a:lnTo>
                <a:lnTo>
                  <a:pt x="193" y="952"/>
                </a:lnTo>
                <a:lnTo>
                  <a:pt x="177" y="952"/>
                </a:lnTo>
                <a:lnTo>
                  <a:pt x="169" y="952"/>
                </a:lnTo>
                <a:lnTo>
                  <a:pt x="145" y="952"/>
                </a:lnTo>
                <a:lnTo>
                  <a:pt x="137" y="952"/>
                </a:lnTo>
                <a:lnTo>
                  <a:pt x="137" y="952"/>
                </a:lnTo>
                <a:lnTo>
                  <a:pt x="137" y="952"/>
                </a:lnTo>
                <a:lnTo>
                  <a:pt x="137" y="952"/>
                </a:lnTo>
                <a:lnTo>
                  <a:pt x="129" y="952"/>
                </a:lnTo>
                <a:lnTo>
                  <a:pt x="129" y="952"/>
                </a:lnTo>
                <a:lnTo>
                  <a:pt x="104" y="952"/>
                </a:lnTo>
                <a:lnTo>
                  <a:pt x="72" y="952"/>
                </a:lnTo>
                <a:lnTo>
                  <a:pt x="72" y="952"/>
                </a:lnTo>
                <a:lnTo>
                  <a:pt x="72" y="952"/>
                </a:lnTo>
                <a:lnTo>
                  <a:pt x="72" y="952"/>
                </a:lnTo>
                <a:lnTo>
                  <a:pt x="72" y="944"/>
                </a:lnTo>
                <a:lnTo>
                  <a:pt x="72" y="944"/>
                </a:lnTo>
                <a:lnTo>
                  <a:pt x="64" y="944"/>
                </a:lnTo>
                <a:lnTo>
                  <a:pt x="64" y="944"/>
                </a:lnTo>
                <a:lnTo>
                  <a:pt x="64" y="944"/>
                </a:lnTo>
                <a:lnTo>
                  <a:pt x="64" y="944"/>
                </a:lnTo>
                <a:lnTo>
                  <a:pt x="56" y="944"/>
                </a:lnTo>
                <a:lnTo>
                  <a:pt x="56" y="944"/>
                </a:lnTo>
                <a:lnTo>
                  <a:pt x="56" y="944"/>
                </a:lnTo>
                <a:lnTo>
                  <a:pt x="56" y="944"/>
                </a:lnTo>
                <a:lnTo>
                  <a:pt x="56" y="936"/>
                </a:lnTo>
                <a:lnTo>
                  <a:pt x="56" y="944"/>
                </a:lnTo>
                <a:lnTo>
                  <a:pt x="56" y="936"/>
                </a:lnTo>
                <a:lnTo>
                  <a:pt x="56" y="936"/>
                </a:lnTo>
                <a:lnTo>
                  <a:pt x="56" y="936"/>
                </a:lnTo>
                <a:lnTo>
                  <a:pt x="56" y="936"/>
                </a:lnTo>
                <a:lnTo>
                  <a:pt x="48" y="936"/>
                </a:lnTo>
                <a:lnTo>
                  <a:pt x="48" y="936"/>
                </a:lnTo>
                <a:lnTo>
                  <a:pt x="48" y="936"/>
                </a:lnTo>
                <a:lnTo>
                  <a:pt x="48" y="936"/>
                </a:lnTo>
                <a:lnTo>
                  <a:pt x="48" y="928"/>
                </a:lnTo>
                <a:lnTo>
                  <a:pt x="48" y="928"/>
                </a:lnTo>
                <a:lnTo>
                  <a:pt x="48" y="928"/>
                </a:lnTo>
                <a:lnTo>
                  <a:pt x="48" y="928"/>
                </a:lnTo>
                <a:lnTo>
                  <a:pt x="48" y="928"/>
                </a:lnTo>
                <a:lnTo>
                  <a:pt x="48" y="928"/>
                </a:lnTo>
                <a:lnTo>
                  <a:pt x="48" y="928"/>
                </a:lnTo>
                <a:lnTo>
                  <a:pt x="48" y="928"/>
                </a:lnTo>
                <a:lnTo>
                  <a:pt x="48" y="928"/>
                </a:lnTo>
                <a:lnTo>
                  <a:pt x="48" y="928"/>
                </a:lnTo>
                <a:lnTo>
                  <a:pt x="48" y="920"/>
                </a:lnTo>
                <a:lnTo>
                  <a:pt x="48" y="928"/>
                </a:lnTo>
                <a:lnTo>
                  <a:pt x="48" y="920"/>
                </a:lnTo>
                <a:lnTo>
                  <a:pt x="48" y="920"/>
                </a:lnTo>
                <a:lnTo>
                  <a:pt x="40" y="920"/>
                </a:lnTo>
                <a:lnTo>
                  <a:pt x="40" y="920"/>
                </a:lnTo>
                <a:lnTo>
                  <a:pt x="40" y="920"/>
                </a:lnTo>
                <a:lnTo>
                  <a:pt x="40" y="920"/>
                </a:lnTo>
                <a:lnTo>
                  <a:pt x="40" y="920"/>
                </a:lnTo>
                <a:lnTo>
                  <a:pt x="40" y="912"/>
                </a:lnTo>
                <a:lnTo>
                  <a:pt x="40" y="920"/>
                </a:lnTo>
                <a:lnTo>
                  <a:pt x="40" y="912"/>
                </a:lnTo>
                <a:lnTo>
                  <a:pt x="40" y="912"/>
                </a:lnTo>
                <a:lnTo>
                  <a:pt x="40" y="912"/>
                </a:lnTo>
                <a:lnTo>
                  <a:pt x="40" y="912"/>
                </a:lnTo>
                <a:lnTo>
                  <a:pt x="40" y="912"/>
                </a:lnTo>
                <a:lnTo>
                  <a:pt x="40" y="912"/>
                </a:lnTo>
                <a:lnTo>
                  <a:pt x="40" y="904"/>
                </a:lnTo>
                <a:lnTo>
                  <a:pt x="40" y="904"/>
                </a:lnTo>
                <a:lnTo>
                  <a:pt x="40" y="904"/>
                </a:lnTo>
                <a:lnTo>
                  <a:pt x="40" y="904"/>
                </a:lnTo>
                <a:lnTo>
                  <a:pt x="40" y="896"/>
                </a:lnTo>
                <a:lnTo>
                  <a:pt x="40" y="896"/>
                </a:lnTo>
                <a:lnTo>
                  <a:pt x="32" y="896"/>
                </a:lnTo>
                <a:lnTo>
                  <a:pt x="32" y="896"/>
                </a:lnTo>
                <a:lnTo>
                  <a:pt x="32" y="896"/>
                </a:lnTo>
                <a:lnTo>
                  <a:pt x="32" y="896"/>
                </a:lnTo>
                <a:lnTo>
                  <a:pt x="32" y="896"/>
                </a:lnTo>
                <a:lnTo>
                  <a:pt x="32" y="896"/>
                </a:lnTo>
                <a:lnTo>
                  <a:pt x="32" y="888"/>
                </a:lnTo>
                <a:lnTo>
                  <a:pt x="32" y="888"/>
                </a:lnTo>
                <a:lnTo>
                  <a:pt x="32" y="888"/>
                </a:lnTo>
                <a:lnTo>
                  <a:pt x="32" y="888"/>
                </a:lnTo>
                <a:lnTo>
                  <a:pt x="32" y="888"/>
                </a:lnTo>
                <a:lnTo>
                  <a:pt x="32" y="888"/>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72"/>
                </a:lnTo>
                <a:lnTo>
                  <a:pt x="32" y="872"/>
                </a:lnTo>
                <a:lnTo>
                  <a:pt x="32" y="864"/>
                </a:lnTo>
                <a:lnTo>
                  <a:pt x="32" y="864"/>
                </a:lnTo>
                <a:lnTo>
                  <a:pt x="32" y="864"/>
                </a:lnTo>
                <a:lnTo>
                  <a:pt x="32" y="864"/>
                </a:lnTo>
                <a:lnTo>
                  <a:pt x="32" y="864"/>
                </a:lnTo>
                <a:lnTo>
                  <a:pt x="32" y="864"/>
                </a:lnTo>
                <a:lnTo>
                  <a:pt x="32" y="864"/>
                </a:lnTo>
                <a:lnTo>
                  <a:pt x="32" y="864"/>
                </a:lnTo>
                <a:lnTo>
                  <a:pt x="32" y="864"/>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48"/>
                </a:lnTo>
                <a:lnTo>
                  <a:pt x="32" y="848"/>
                </a:lnTo>
                <a:lnTo>
                  <a:pt x="32" y="848"/>
                </a:lnTo>
                <a:lnTo>
                  <a:pt x="32" y="848"/>
                </a:lnTo>
                <a:lnTo>
                  <a:pt x="32" y="848"/>
                </a:lnTo>
                <a:lnTo>
                  <a:pt x="32" y="848"/>
                </a:lnTo>
                <a:lnTo>
                  <a:pt x="32" y="848"/>
                </a:lnTo>
                <a:lnTo>
                  <a:pt x="32" y="848"/>
                </a:lnTo>
                <a:lnTo>
                  <a:pt x="32" y="839"/>
                </a:lnTo>
                <a:lnTo>
                  <a:pt x="32" y="848"/>
                </a:lnTo>
                <a:lnTo>
                  <a:pt x="32" y="839"/>
                </a:lnTo>
                <a:lnTo>
                  <a:pt x="32" y="839"/>
                </a:lnTo>
                <a:lnTo>
                  <a:pt x="32" y="839"/>
                </a:lnTo>
                <a:lnTo>
                  <a:pt x="40" y="831"/>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32" y="823"/>
                </a:lnTo>
                <a:lnTo>
                  <a:pt x="32" y="823"/>
                </a:lnTo>
                <a:lnTo>
                  <a:pt x="32" y="823"/>
                </a:lnTo>
                <a:lnTo>
                  <a:pt x="32" y="823"/>
                </a:lnTo>
                <a:lnTo>
                  <a:pt x="40" y="823"/>
                </a:lnTo>
                <a:lnTo>
                  <a:pt x="40" y="823"/>
                </a:lnTo>
                <a:lnTo>
                  <a:pt x="32" y="815"/>
                </a:lnTo>
                <a:lnTo>
                  <a:pt x="32" y="815"/>
                </a:lnTo>
                <a:lnTo>
                  <a:pt x="40" y="815"/>
                </a:lnTo>
                <a:lnTo>
                  <a:pt x="32" y="815"/>
                </a:lnTo>
                <a:lnTo>
                  <a:pt x="32" y="815"/>
                </a:lnTo>
                <a:lnTo>
                  <a:pt x="32" y="815"/>
                </a:lnTo>
                <a:lnTo>
                  <a:pt x="32" y="815"/>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1"/>
                </a:lnTo>
                <a:lnTo>
                  <a:pt x="24" y="791"/>
                </a:lnTo>
                <a:lnTo>
                  <a:pt x="24" y="791"/>
                </a:lnTo>
                <a:lnTo>
                  <a:pt x="24" y="791"/>
                </a:lnTo>
                <a:lnTo>
                  <a:pt x="24" y="791"/>
                </a:lnTo>
                <a:lnTo>
                  <a:pt x="16" y="791"/>
                </a:lnTo>
                <a:lnTo>
                  <a:pt x="16" y="791"/>
                </a:lnTo>
                <a:lnTo>
                  <a:pt x="16" y="791"/>
                </a:lnTo>
                <a:lnTo>
                  <a:pt x="16" y="791"/>
                </a:lnTo>
                <a:lnTo>
                  <a:pt x="16" y="791"/>
                </a:lnTo>
                <a:lnTo>
                  <a:pt x="16" y="791"/>
                </a:lnTo>
                <a:lnTo>
                  <a:pt x="16" y="791"/>
                </a:lnTo>
                <a:lnTo>
                  <a:pt x="16" y="791"/>
                </a:lnTo>
                <a:lnTo>
                  <a:pt x="16" y="791"/>
                </a:lnTo>
                <a:lnTo>
                  <a:pt x="16" y="791"/>
                </a:lnTo>
                <a:lnTo>
                  <a:pt x="16" y="783"/>
                </a:lnTo>
                <a:lnTo>
                  <a:pt x="16" y="783"/>
                </a:lnTo>
                <a:lnTo>
                  <a:pt x="16" y="783"/>
                </a:lnTo>
                <a:lnTo>
                  <a:pt x="16" y="783"/>
                </a:lnTo>
                <a:lnTo>
                  <a:pt x="8" y="775"/>
                </a:lnTo>
                <a:lnTo>
                  <a:pt x="8" y="775"/>
                </a:lnTo>
                <a:lnTo>
                  <a:pt x="8" y="775"/>
                </a:lnTo>
                <a:lnTo>
                  <a:pt x="8" y="775"/>
                </a:lnTo>
                <a:lnTo>
                  <a:pt x="8" y="775"/>
                </a:lnTo>
                <a:lnTo>
                  <a:pt x="8" y="775"/>
                </a:lnTo>
                <a:lnTo>
                  <a:pt x="8" y="767"/>
                </a:lnTo>
                <a:lnTo>
                  <a:pt x="8" y="767"/>
                </a:lnTo>
                <a:lnTo>
                  <a:pt x="8" y="767"/>
                </a:lnTo>
                <a:lnTo>
                  <a:pt x="8" y="767"/>
                </a:lnTo>
                <a:lnTo>
                  <a:pt x="8" y="767"/>
                </a:lnTo>
                <a:lnTo>
                  <a:pt x="8" y="767"/>
                </a:lnTo>
                <a:lnTo>
                  <a:pt x="0" y="767"/>
                </a:lnTo>
                <a:lnTo>
                  <a:pt x="0" y="767"/>
                </a:lnTo>
                <a:lnTo>
                  <a:pt x="8" y="767"/>
                </a:lnTo>
                <a:lnTo>
                  <a:pt x="8" y="767"/>
                </a:lnTo>
                <a:lnTo>
                  <a:pt x="8" y="767"/>
                </a:lnTo>
                <a:lnTo>
                  <a:pt x="8" y="767"/>
                </a:lnTo>
                <a:lnTo>
                  <a:pt x="8" y="759"/>
                </a:lnTo>
                <a:lnTo>
                  <a:pt x="8" y="759"/>
                </a:lnTo>
                <a:lnTo>
                  <a:pt x="8" y="759"/>
                </a:lnTo>
                <a:lnTo>
                  <a:pt x="8" y="759"/>
                </a:lnTo>
                <a:lnTo>
                  <a:pt x="8" y="759"/>
                </a:lnTo>
                <a:lnTo>
                  <a:pt x="8" y="759"/>
                </a:lnTo>
                <a:lnTo>
                  <a:pt x="8" y="759"/>
                </a:lnTo>
                <a:lnTo>
                  <a:pt x="8" y="759"/>
                </a:lnTo>
                <a:lnTo>
                  <a:pt x="16" y="751"/>
                </a:lnTo>
                <a:lnTo>
                  <a:pt x="16" y="751"/>
                </a:lnTo>
                <a:lnTo>
                  <a:pt x="16" y="751"/>
                </a:lnTo>
                <a:lnTo>
                  <a:pt x="16" y="751"/>
                </a:lnTo>
                <a:lnTo>
                  <a:pt x="16" y="751"/>
                </a:lnTo>
                <a:lnTo>
                  <a:pt x="16" y="751"/>
                </a:lnTo>
                <a:lnTo>
                  <a:pt x="16" y="743"/>
                </a:lnTo>
                <a:lnTo>
                  <a:pt x="16" y="743"/>
                </a:lnTo>
                <a:lnTo>
                  <a:pt x="24" y="743"/>
                </a:lnTo>
                <a:lnTo>
                  <a:pt x="24" y="743"/>
                </a:lnTo>
                <a:lnTo>
                  <a:pt x="24" y="726"/>
                </a:lnTo>
                <a:lnTo>
                  <a:pt x="24" y="726"/>
                </a:lnTo>
                <a:lnTo>
                  <a:pt x="24" y="726"/>
                </a:lnTo>
                <a:lnTo>
                  <a:pt x="24" y="718"/>
                </a:lnTo>
                <a:lnTo>
                  <a:pt x="24" y="718"/>
                </a:lnTo>
                <a:lnTo>
                  <a:pt x="32" y="718"/>
                </a:lnTo>
                <a:lnTo>
                  <a:pt x="32" y="718"/>
                </a:lnTo>
                <a:lnTo>
                  <a:pt x="32" y="710"/>
                </a:lnTo>
                <a:lnTo>
                  <a:pt x="32" y="710"/>
                </a:lnTo>
                <a:lnTo>
                  <a:pt x="32" y="710"/>
                </a:lnTo>
                <a:lnTo>
                  <a:pt x="32" y="702"/>
                </a:lnTo>
                <a:lnTo>
                  <a:pt x="32" y="702"/>
                </a:lnTo>
                <a:lnTo>
                  <a:pt x="32" y="702"/>
                </a:lnTo>
                <a:lnTo>
                  <a:pt x="32" y="702"/>
                </a:lnTo>
                <a:lnTo>
                  <a:pt x="32" y="702"/>
                </a:lnTo>
                <a:lnTo>
                  <a:pt x="32" y="702"/>
                </a:lnTo>
                <a:lnTo>
                  <a:pt x="32" y="694"/>
                </a:lnTo>
                <a:lnTo>
                  <a:pt x="32" y="694"/>
                </a:lnTo>
                <a:lnTo>
                  <a:pt x="32" y="694"/>
                </a:lnTo>
                <a:lnTo>
                  <a:pt x="32" y="694"/>
                </a:lnTo>
                <a:lnTo>
                  <a:pt x="40" y="686"/>
                </a:lnTo>
                <a:lnTo>
                  <a:pt x="40" y="686"/>
                </a:lnTo>
                <a:lnTo>
                  <a:pt x="40" y="678"/>
                </a:lnTo>
                <a:lnTo>
                  <a:pt x="40" y="678"/>
                </a:lnTo>
                <a:lnTo>
                  <a:pt x="40" y="678"/>
                </a:lnTo>
                <a:lnTo>
                  <a:pt x="40" y="678"/>
                </a:lnTo>
                <a:lnTo>
                  <a:pt x="40" y="670"/>
                </a:lnTo>
                <a:lnTo>
                  <a:pt x="40" y="670"/>
                </a:lnTo>
                <a:lnTo>
                  <a:pt x="40" y="670"/>
                </a:lnTo>
                <a:lnTo>
                  <a:pt x="40" y="662"/>
                </a:lnTo>
                <a:lnTo>
                  <a:pt x="40" y="662"/>
                </a:lnTo>
                <a:lnTo>
                  <a:pt x="40" y="662"/>
                </a:lnTo>
                <a:lnTo>
                  <a:pt x="40" y="662"/>
                </a:lnTo>
                <a:lnTo>
                  <a:pt x="40" y="662"/>
                </a:lnTo>
                <a:lnTo>
                  <a:pt x="40" y="662"/>
                </a:lnTo>
                <a:lnTo>
                  <a:pt x="40" y="662"/>
                </a:lnTo>
                <a:lnTo>
                  <a:pt x="40" y="662"/>
                </a:lnTo>
                <a:lnTo>
                  <a:pt x="40" y="662"/>
                </a:lnTo>
                <a:lnTo>
                  <a:pt x="40" y="662"/>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8" y="654"/>
                </a:lnTo>
                <a:lnTo>
                  <a:pt x="48" y="654"/>
                </a:lnTo>
                <a:lnTo>
                  <a:pt x="48" y="654"/>
                </a:lnTo>
                <a:lnTo>
                  <a:pt x="48" y="654"/>
                </a:lnTo>
                <a:lnTo>
                  <a:pt x="48" y="654"/>
                </a:lnTo>
                <a:lnTo>
                  <a:pt x="48" y="654"/>
                </a:lnTo>
                <a:lnTo>
                  <a:pt x="48" y="646"/>
                </a:lnTo>
                <a:lnTo>
                  <a:pt x="48" y="646"/>
                </a:lnTo>
                <a:lnTo>
                  <a:pt x="48" y="646"/>
                </a:lnTo>
                <a:lnTo>
                  <a:pt x="48" y="654"/>
                </a:lnTo>
                <a:lnTo>
                  <a:pt x="48" y="646"/>
                </a:lnTo>
                <a:lnTo>
                  <a:pt x="48" y="646"/>
                </a:lnTo>
                <a:lnTo>
                  <a:pt x="48" y="646"/>
                </a:lnTo>
                <a:lnTo>
                  <a:pt x="48" y="646"/>
                </a:lnTo>
                <a:lnTo>
                  <a:pt x="48" y="646"/>
                </a:lnTo>
                <a:lnTo>
                  <a:pt x="56" y="638"/>
                </a:lnTo>
                <a:lnTo>
                  <a:pt x="64" y="630"/>
                </a:lnTo>
                <a:lnTo>
                  <a:pt x="64" y="630"/>
                </a:lnTo>
                <a:lnTo>
                  <a:pt x="64" y="630"/>
                </a:lnTo>
                <a:lnTo>
                  <a:pt x="64" y="630"/>
                </a:lnTo>
                <a:lnTo>
                  <a:pt x="64" y="622"/>
                </a:lnTo>
                <a:lnTo>
                  <a:pt x="64" y="622"/>
                </a:lnTo>
                <a:lnTo>
                  <a:pt x="64" y="622"/>
                </a:lnTo>
                <a:lnTo>
                  <a:pt x="64" y="614"/>
                </a:lnTo>
                <a:lnTo>
                  <a:pt x="64" y="614"/>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589"/>
                </a:lnTo>
                <a:lnTo>
                  <a:pt x="72" y="581"/>
                </a:lnTo>
                <a:lnTo>
                  <a:pt x="72" y="581"/>
                </a:lnTo>
                <a:lnTo>
                  <a:pt x="80" y="581"/>
                </a:lnTo>
                <a:lnTo>
                  <a:pt x="80" y="581"/>
                </a:lnTo>
                <a:lnTo>
                  <a:pt x="80" y="581"/>
                </a:lnTo>
                <a:lnTo>
                  <a:pt x="80" y="581"/>
                </a:lnTo>
                <a:lnTo>
                  <a:pt x="80" y="573"/>
                </a:lnTo>
                <a:lnTo>
                  <a:pt x="80" y="581"/>
                </a:lnTo>
                <a:lnTo>
                  <a:pt x="80" y="581"/>
                </a:lnTo>
                <a:lnTo>
                  <a:pt x="80" y="581"/>
                </a:lnTo>
                <a:lnTo>
                  <a:pt x="80" y="581"/>
                </a:lnTo>
                <a:lnTo>
                  <a:pt x="72" y="581"/>
                </a:lnTo>
                <a:lnTo>
                  <a:pt x="72" y="581"/>
                </a:lnTo>
                <a:lnTo>
                  <a:pt x="80" y="573"/>
                </a:lnTo>
                <a:lnTo>
                  <a:pt x="80" y="573"/>
                </a:lnTo>
                <a:lnTo>
                  <a:pt x="80" y="573"/>
                </a:lnTo>
                <a:lnTo>
                  <a:pt x="80" y="573"/>
                </a:lnTo>
                <a:lnTo>
                  <a:pt x="80" y="573"/>
                </a:lnTo>
                <a:lnTo>
                  <a:pt x="80" y="573"/>
                </a:lnTo>
                <a:lnTo>
                  <a:pt x="80" y="565"/>
                </a:lnTo>
                <a:lnTo>
                  <a:pt x="80" y="557"/>
                </a:lnTo>
                <a:lnTo>
                  <a:pt x="80" y="549"/>
                </a:lnTo>
                <a:lnTo>
                  <a:pt x="80" y="549"/>
                </a:lnTo>
                <a:lnTo>
                  <a:pt x="80" y="549"/>
                </a:lnTo>
                <a:lnTo>
                  <a:pt x="80" y="549"/>
                </a:lnTo>
                <a:lnTo>
                  <a:pt x="80" y="541"/>
                </a:lnTo>
                <a:lnTo>
                  <a:pt x="80" y="541"/>
                </a:lnTo>
                <a:lnTo>
                  <a:pt x="88" y="541"/>
                </a:lnTo>
                <a:lnTo>
                  <a:pt x="88" y="533"/>
                </a:lnTo>
                <a:lnTo>
                  <a:pt x="88" y="525"/>
                </a:lnTo>
                <a:lnTo>
                  <a:pt x="88" y="525"/>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492"/>
                </a:lnTo>
                <a:lnTo>
                  <a:pt x="88" y="492"/>
                </a:lnTo>
                <a:lnTo>
                  <a:pt x="88" y="484"/>
                </a:lnTo>
                <a:lnTo>
                  <a:pt x="88" y="484"/>
                </a:lnTo>
                <a:lnTo>
                  <a:pt x="96" y="484"/>
                </a:lnTo>
                <a:lnTo>
                  <a:pt x="96" y="484"/>
                </a:lnTo>
                <a:lnTo>
                  <a:pt x="96" y="476"/>
                </a:lnTo>
                <a:lnTo>
                  <a:pt x="96" y="476"/>
                </a:lnTo>
                <a:lnTo>
                  <a:pt x="88" y="476"/>
                </a:lnTo>
                <a:lnTo>
                  <a:pt x="88" y="476"/>
                </a:lnTo>
                <a:lnTo>
                  <a:pt x="96" y="476"/>
                </a:lnTo>
                <a:lnTo>
                  <a:pt x="96" y="476"/>
                </a:lnTo>
                <a:lnTo>
                  <a:pt x="88" y="476"/>
                </a:lnTo>
                <a:lnTo>
                  <a:pt x="88" y="476"/>
                </a:lnTo>
                <a:lnTo>
                  <a:pt x="88" y="476"/>
                </a:lnTo>
                <a:lnTo>
                  <a:pt x="88" y="476"/>
                </a:lnTo>
                <a:lnTo>
                  <a:pt x="88" y="476"/>
                </a:lnTo>
                <a:lnTo>
                  <a:pt x="96" y="468"/>
                </a:lnTo>
                <a:lnTo>
                  <a:pt x="96" y="468"/>
                </a:lnTo>
                <a:lnTo>
                  <a:pt x="96" y="468"/>
                </a:lnTo>
                <a:lnTo>
                  <a:pt x="96" y="468"/>
                </a:lnTo>
                <a:lnTo>
                  <a:pt x="96" y="460"/>
                </a:lnTo>
                <a:lnTo>
                  <a:pt x="96" y="460"/>
                </a:lnTo>
                <a:lnTo>
                  <a:pt x="96" y="460"/>
                </a:lnTo>
                <a:lnTo>
                  <a:pt x="96" y="460"/>
                </a:lnTo>
                <a:lnTo>
                  <a:pt x="96" y="452"/>
                </a:lnTo>
                <a:lnTo>
                  <a:pt x="96" y="444"/>
                </a:lnTo>
                <a:lnTo>
                  <a:pt x="96" y="444"/>
                </a:lnTo>
                <a:lnTo>
                  <a:pt x="96" y="444"/>
                </a:lnTo>
                <a:lnTo>
                  <a:pt x="96" y="444"/>
                </a:lnTo>
                <a:lnTo>
                  <a:pt x="96" y="444"/>
                </a:lnTo>
                <a:lnTo>
                  <a:pt x="96" y="444"/>
                </a:lnTo>
                <a:lnTo>
                  <a:pt x="96" y="444"/>
                </a:lnTo>
                <a:lnTo>
                  <a:pt x="96" y="444"/>
                </a:lnTo>
                <a:lnTo>
                  <a:pt x="96" y="444"/>
                </a:lnTo>
                <a:lnTo>
                  <a:pt x="96" y="436"/>
                </a:lnTo>
                <a:lnTo>
                  <a:pt x="96" y="436"/>
                </a:lnTo>
                <a:lnTo>
                  <a:pt x="96" y="436"/>
                </a:lnTo>
                <a:lnTo>
                  <a:pt x="96" y="436"/>
                </a:lnTo>
                <a:lnTo>
                  <a:pt x="96" y="436"/>
                </a:lnTo>
                <a:lnTo>
                  <a:pt x="96" y="436"/>
                </a:lnTo>
                <a:lnTo>
                  <a:pt x="96" y="428"/>
                </a:lnTo>
                <a:lnTo>
                  <a:pt x="96" y="428"/>
                </a:lnTo>
                <a:lnTo>
                  <a:pt x="96" y="420"/>
                </a:lnTo>
                <a:lnTo>
                  <a:pt x="96" y="420"/>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04"/>
                </a:lnTo>
                <a:lnTo>
                  <a:pt x="104" y="404"/>
                </a:lnTo>
                <a:lnTo>
                  <a:pt x="104" y="396"/>
                </a:lnTo>
                <a:lnTo>
                  <a:pt x="104" y="396"/>
                </a:lnTo>
                <a:lnTo>
                  <a:pt x="104" y="388"/>
                </a:lnTo>
                <a:lnTo>
                  <a:pt x="104" y="388"/>
                </a:lnTo>
                <a:lnTo>
                  <a:pt x="104" y="388"/>
                </a:lnTo>
                <a:lnTo>
                  <a:pt x="104" y="388"/>
                </a:lnTo>
                <a:lnTo>
                  <a:pt x="104" y="371"/>
                </a:lnTo>
                <a:lnTo>
                  <a:pt x="104" y="371"/>
                </a:lnTo>
                <a:lnTo>
                  <a:pt x="104" y="371"/>
                </a:lnTo>
                <a:lnTo>
                  <a:pt x="104" y="371"/>
                </a:lnTo>
                <a:lnTo>
                  <a:pt x="104" y="363"/>
                </a:lnTo>
                <a:lnTo>
                  <a:pt x="104" y="363"/>
                </a:lnTo>
                <a:lnTo>
                  <a:pt x="104" y="363"/>
                </a:lnTo>
                <a:lnTo>
                  <a:pt x="104" y="363"/>
                </a:lnTo>
                <a:lnTo>
                  <a:pt x="104" y="363"/>
                </a:lnTo>
                <a:lnTo>
                  <a:pt x="104" y="363"/>
                </a:lnTo>
                <a:lnTo>
                  <a:pt x="104" y="363"/>
                </a:lnTo>
                <a:lnTo>
                  <a:pt x="104" y="363"/>
                </a:lnTo>
                <a:lnTo>
                  <a:pt x="104" y="363"/>
                </a:lnTo>
                <a:lnTo>
                  <a:pt x="104" y="363"/>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47"/>
                </a:lnTo>
                <a:lnTo>
                  <a:pt x="104" y="347"/>
                </a:lnTo>
                <a:lnTo>
                  <a:pt x="104" y="339"/>
                </a:lnTo>
                <a:lnTo>
                  <a:pt x="104" y="347"/>
                </a:lnTo>
                <a:lnTo>
                  <a:pt x="104" y="339"/>
                </a:lnTo>
                <a:lnTo>
                  <a:pt x="104" y="339"/>
                </a:lnTo>
                <a:lnTo>
                  <a:pt x="104" y="339"/>
                </a:lnTo>
                <a:lnTo>
                  <a:pt x="104" y="339"/>
                </a:lnTo>
                <a:lnTo>
                  <a:pt x="104" y="331"/>
                </a:lnTo>
                <a:lnTo>
                  <a:pt x="104" y="331"/>
                </a:lnTo>
                <a:lnTo>
                  <a:pt x="104" y="331"/>
                </a:lnTo>
                <a:lnTo>
                  <a:pt x="104" y="331"/>
                </a:lnTo>
                <a:lnTo>
                  <a:pt x="104" y="331"/>
                </a:lnTo>
                <a:lnTo>
                  <a:pt x="104" y="331"/>
                </a:lnTo>
                <a:lnTo>
                  <a:pt x="104" y="331"/>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15"/>
                </a:lnTo>
                <a:lnTo>
                  <a:pt x="104" y="315"/>
                </a:lnTo>
                <a:lnTo>
                  <a:pt x="104" y="315"/>
                </a:lnTo>
                <a:lnTo>
                  <a:pt x="104" y="315"/>
                </a:lnTo>
                <a:lnTo>
                  <a:pt x="104" y="315"/>
                </a:lnTo>
                <a:lnTo>
                  <a:pt x="104" y="315"/>
                </a:lnTo>
                <a:lnTo>
                  <a:pt x="104" y="315"/>
                </a:lnTo>
                <a:lnTo>
                  <a:pt x="112" y="315"/>
                </a:lnTo>
                <a:lnTo>
                  <a:pt x="112" y="307"/>
                </a:lnTo>
                <a:lnTo>
                  <a:pt x="112" y="307"/>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83"/>
                </a:lnTo>
                <a:lnTo>
                  <a:pt x="112" y="283"/>
                </a:lnTo>
                <a:lnTo>
                  <a:pt x="112" y="283"/>
                </a:lnTo>
                <a:lnTo>
                  <a:pt x="112" y="275"/>
                </a:lnTo>
                <a:lnTo>
                  <a:pt x="112" y="275"/>
                </a:lnTo>
                <a:lnTo>
                  <a:pt x="112" y="275"/>
                </a:lnTo>
                <a:lnTo>
                  <a:pt x="112" y="275"/>
                </a:lnTo>
                <a:lnTo>
                  <a:pt x="112" y="275"/>
                </a:lnTo>
                <a:lnTo>
                  <a:pt x="121" y="275"/>
                </a:lnTo>
                <a:lnTo>
                  <a:pt x="121" y="275"/>
                </a:lnTo>
                <a:lnTo>
                  <a:pt x="121" y="275"/>
                </a:lnTo>
                <a:lnTo>
                  <a:pt x="121" y="275"/>
                </a:lnTo>
                <a:lnTo>
                  <a:pt x="112" y="275"/>
                </a:lnTo>
                <a:lnTo>
                  <a:pt x="112" y="267"/>
                </a:lnTo>
                <a:lnTo>
                  <a:pt x="112" y="267"/>
                </a:lnTo>
                <a:lnTo>
                  <a:pt x="112" y="267"/>
                </a:lnTo>
                <a:lnTo>
                  <a:pt x="112" y="267"/>
                </a:lnTo>
                <a:lnTo>
                  <a:pt x="112" y="267"/>
                </a:lnTo>
                <a:lnTo>
                  <a:pt x="112" y="267"/>
                </a:lnTo>
                <a:lnTo>
                  <a:pt x="112" y="267"/>
                </a:lnTo>
                <a:lnTo>
                  <a:pt x="121" y="258"/>
                </a:lnTo>
                <a:lnTo>
                  <a:pt x="121" y="258"/>
                </a:lnTo>
                <a:lnTo>
                  <a:pt x="121" y="258"/>
                </a:lnTo>
                <a:lnTo>
                  <a:pt x="121" y="258"/>
                </a:lnTo>
                <a:lnTo>
                  <a:pt x="121" y="250"/>
                </a:lnTo>
                <a:lnTo>
                  <a:pt x="121" y="250"/>
                </a:lnTo>
                <a:lnTo>
                  <a:pt x="121" y="242"/>
                </a:lnTo>
                <a:lnTo>
                  <a:pt x="121" y="242"/>
                </a:lnTo>
                <a:lnTo>
                  <a:pt x="129" y="242"/>
                </a:lnTo>
                <a:lnTo>
                  <a:pt x="121" y="242"/>
                </a:lnTo>
                <a:lnTo>
                  <a:pt x="121" y="242"/>
                </a:lnTo>
                <a:lnTo>
                  <a:pt x="121" y="242"/>
                </a:lnTo>
                <a:lnTo>
                  <a:pt x="121" y="242"/>
                </a:lnTo>
                <a:lnTo>
                  <a:pt x="121" y="242"/>
                </a:lnTo>
                <a:lnTo>
                  <a:pt x="121" y="242"/>
                </a:lnTo>
                <a:lnTo>
                  <a:pt x="121" y="242"/>
                </a:lnTo>
                <a:lnTo>
                  <a:pt x="121" y="242"/>
                </a:lnTo>
                <a:lnTo>
                  <a:pt x="121" y="234"/>
                </a:lnTo>
                <a:lnTo>
                  <a:pt x="121" y="234"/>
                </a:lnTo>
                <a:lnTo>
                  <a:pt x="121" y="234"/>
                </a:lnTo>
                <a:lnTo>
                  <a:pt x="121" y="234"/>
                </a:lnTo>
                <a:lnTo>
                  <a:pt x="121" y="234"/>
                </a:lnTo>
                <a:lnTo>
                  <a:pt x="121" y="234"/>
                </a:lnTo>
                <a:lnTo>
                  <a:pt x="121" y="234"/>
                </a:lnTo>
                <a:lnTo>
                  <a:pt x="121" y="234"/>
                </a:lnTo>
                <a:lnTo>
                  <a:pt x="121" y="226"/>
                </a:lnTo>
                <a:lnTo>
                  <a:pt x="121" y="226"/>
                </a:lnTo>
                <a:lnTo>
                  <a:pt x="121" y="226"/>
                </a:lnTo>
                <a:lnTo>
                  <a:pt x="129" y="218"/>
                </a:lnTo>
                <a:lnTo>
                  <a:pt x="129" y="218"/>
                </a:lnTo>
                <a:lnTo>
                  <a:pt x="129" y="218"/>
                </a:lnTo>
                <a:lnTo>
                  <a:pt x="129" y="218"/>
                </a:lnTo>
                <a:lnTo>
                  <a:pt x="129" y="218"/>
                </a:lnTo>
                <a:lnTo>
                  <a:pt x="129" y="218"/>
                </a:lnTo>
                <a:lnTo>
                  <a:pt x="129" y="218"/>
                </a:lnTo>
                <a:lnTo>
                  <a:pt x="129" y="218"/>
                </a:lnTo>
                <a:lnTo>
                  <a:pt x="129" y="210"/>
                </a:lnTo>
                <a:lnTo>
                  <a:pt x="129" y="210"/>
                </a:lnTo>
                <a:lnTo>
                  <a:pt x="129" y="210"/>
                </a:lnTo>
                <a:lnTo>
                  <a:pt x="129" y="210"/>
                </a:lnTo>
                <a:lnTo>
                  <a:pt x="129" y="210"/>
                </a:lnTo>
                <a:lnTo>
                  <a:pt x="129" y="210"/>
                </a:lnTo>
                <a:lnTo>
                  <a:pt x="129" y="210"/>
                </a:lnTo>
                <a:lnTo>
                  <a:pt x="129" y="210"/>
                </a:lnTo>
                <a:lnTo>
                  <a:pt x="129" y="210"/>
                </a:lnTo>
                <a:lnTo>
                  <a:pt x="121" y="210"/>
                </a:lnTo>
                <a:lnTo>
                  <a:pt x="129" y="210"/>
                </a:lnTo>
                <a:lnTo>
                  <a:pt x="121" y="202"/>
                </a:lnTo>
                <a:lnTo>
                  <a:pt x="121" y="202"/>
                </a:lnTo>
                <a:lnTo>
                  <a:pt x="121" y="210"/>
                </a:lnTo>
                <a:lnTo>
                  <a:pt x="121" y="210"/>
                </a:lnTo>
                <a:lnTo>
                  <a:pt x="121" y="202"/>
                </a:lnTo>
                <a:lnTo>
                  <a:pt x="112" y="202"/>
                </a:lnTo>
                <a:lnTo>
                  <a:pt x="121" y="202"/>
                </a:lnTo>
                <a:lnTo>
                  <a:pt x="121" y="202"/>
                </a:lnTo>
                <a:lnTo>
                  <a:pt x="121" y="202"/>
                </a:lnTo>
                <a:lnTo>
                  <a:pt x="121" y="202"/>
                </a:lnTo>
                <a:lnTo>
                  <a:pt x="121" y="202"/>
                </a:lnTo>
                <a:lnTo>
                  <a:pt x="121" y="202"/>
                </a:lnTo>
                <a:lnTo>
                  <a:pt x="121" y="202"/>
                </a:lnTo>
                <a:lnTo>
                  <a:pt x="121" y="202"/>
                </a:lnTo>
                <a:lnTo>
                  <a:pt x="121" y="194"/>
                </a:lnTo>
                <a:lnTo>
                  <a:pt x="121" y="194"/>
                </a:lnTo>
                <a:lnTo>
                  <a:pt x="129" y="194"/>
                </a:lnTo>
                <a:lnTo>
                  <a:pt x="129" y="194"/>
                </a:lnTo>
                <a:lnTo>
                  <a:pt x="129" y="194"/>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86"/>
                </a:lnTo>
                <a:lnTo>
                  <a:pt x="129" y="186"/>
                </a:lnTo>
                <a:lnTo>
                  <a:pt x="129" y="186"/>
                </a:lnTo>
                <a:lnTo>
                  <a:pt x="129" y="178"/>
                </a:lnTo>
                <a:lnTo>
                  <a:pt x="129" y="178"/>
                </a:lnTo>
                <a:lnTo>
                  <a:pt x="129" y="178"/>
                </a:lnTo>
                <a:lnTo>
                  <a:pt x="129" y="178"/>
                </a:lnTo>
                <a:lnTo>
                  <a:pt x="121" y="178"/>
                </a:lnTo>
                <a:lnTo>
                  <a:pt x="121" y="178"/>
                </a:lnTo>
                <a:lnTo>
                  <a:pt x="121" y="178"/>
                </a:lnTo>
                <a:lnTo>
                  <a:pt x="121" y="178"/>
                </a:lnTo>
                <a:lnTo>
                  <a:pt x="121" y="178"/>
                </a:lnTo>
                <a:lnTo>
                  <a:pt x="121" y="178"/>
                </a:lnTo>
                <a:lnTo>
                  <a:pt x="121" y="170"/>
                </a:lnTo>
                <a:lnTo>
                  <a:pt x="121" y="170"/>
                </a:lnTo>
                <a:lnTo>
                  <a:pt x="121" y="170"/>
                </a:lnTo>
                <a:lnTo>
                  <a:pt x="121" y="170"/>
                </a:lnTo>
                <a:lnTo>
                  <a:pt x="121" y="170"/>
                </a:lnTo>
                <a:lnTo>
                  <a:pt x="121" y="170"/>
                </a:lnTo>
                <a:lnTo>
                  <a:pt x="129" y="170"/>
                </a:lnTo>
                <a:lnTo>
                  <a:pt x="129" y="170"/>
                </a:lnTo>
                <a:lnTo>
                  <a:pt x="129" y="170"/>
                </a:lnTo>
                <a:lnTo>
                  <a:pt x="129" y="170"/>
                </a:lnTo>
                <a:lnTo>
                  <a:pt x="129" y="170"/>
                </a:lnTo>
                <a:lnTo>
                  <a:pt x="129" y="170"/>
                </a:lnTo>
                <a:lnTo>
                  <a:pt x="129" y="170"/>
                </a:lnTo>
                <a:lnTo>
                  <a:pt x="129" y="170"/>
                </a:lnTo>
                <a:lnTo>
                  <a:pt x="129" y="162"/>
                </a:lnTo>
                <a:lnTo>
                  <a:pt x="129" y="170"/>
                </a:lnTo>
                <a:lnTo>
                  <a:pt x="129" y="162"/>
                </a:lnTo>
                <a:lnTo>
                  <a:pt x="129" y="162"/>
                </a:lnTo>
                <a:lnTo>
                  <a:pt x="129" y="162"/>
                </a:lnTo>
                <a:lnTo>
                  <a:pt x="129" y="162"/>
                </a:lnTo>
                <a:lnTo>
                  <a:pt x="129" y="162"/>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37"/>
                </a:lnTo>
                <a:lnTo>
                  <a:pt x="129" y="137"/>
                </a:lnTo>
                <a:lnTo>
                  <a:pt x="129" y="137"/>
                </a:lnTo>
                <a:lnTo>
                  <a:pt x="129" y="137"/>
                </a:lnTo>
                <a:lnTo>
                  <a:pt x="129" y="137"/>
                </a:lnTo>
                <a:lnTo>
                  <a:pt x="129" y="137"/>
                </a:lnTo>
                <a:lnTo>
                  <a:pt x="129" y="137"/>
                </a:lnTo>
                <a:lnTo>
                  <a:pt x="129" y="137"/>
                </a:lnTo>
                <a:lnTo>
                  <a:pt x="129" y="129"/>
                </a:lnTo>
                <a:lnTo>
                  <a:pt x="129" y="129"/>
                </a:lnTo>
                <a:lnTo>
                  <a:pt x="129" y="129"/>
                </a:lnTo>
                <a:lnTo>
                  <a:pt x="129" y="129"/>
                </a:lnTo>
                <a:lnTo>
                  <a:pt x="129" y="121"/>
                </a:lnTo>
                <a:lnTo>
                  <a:pt x="129" y="121"/>
                </a:lnTo>
                <a:lnTo>
                  <a:pt x="129" y="121"/>
                </a:lnTo>
                <a:lnTo>
                  <a:pt x="129" y="121"/>
                </a:lnTo>
                <a:lnTo>
                  <a:pt x="129" y="113"/>
                </a:lnTo>
                <a:lnTo>
                  <a:pt x="129" y="113"/>
                </a:lnTo>
                <a:lnTo>
                  <a:pt x="129" y="113"/>
                </a:lnTo>
                <a:lnTo>
                  <a:pt x="129" y="113"/>
                </a:lnTo>
                <a:lnTo>
                  <a:pt x="121" y="113"/>
                </a:lnTo>
                <a:lnTo>
                  <a:pt x="121" y="113"/>
                </a:lnTo>
                <a:lnTo>
                  <a:pt x="121" y="113"/>
                </a:lnTo>
                <a:lnTo>
                  <a:pt x="129" y="113"/>
                </a:lnTo>
                <a:lnTo>
                  <a:pt x="121" y="113"/>
                </a:lnTo>
                <a:lnTo>
                  <a:pt x="121" y="113"/>
                </a:lnTo>
                <a:lnTo>
                  <a:pt x="121" y="113"/>
                </a:lnTo>
                <a:lnTo>
                  <a:pt x="121" y="105"/>
                </a:lnTo>
                <a:lnTo>
                  <a:pt x="121" y="113"/>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97"/>
                </a:lnTo>
                <a:lnTo>
                  <a:pt x="121" y="97"/>
                </a:lnTo>
                <a:lnTo>
                  <a:pt x="129" y="97"/>
                </a:lnTo>
                <a:lnTo>
                  <a:pt x="129" y="97"/>
                </a:lnTo>
                <a:lnTo>
                  <a:pt x="129" y="89"/>
                </a:lnTo>
                <a:lnTo>
                  <a:pt x="129" y="89"/>
                </a:lnTo>
                <a:lnTo>
                  <a:pt x="129" y="89"/>
                </a:lnTo>
                <a:lnTo>
                  <a:pt x="129" y="89"/>
                </a:lnTo>
                <a:lnTo>
                  <a:pt x="129" y="81"/>
                </a:lnTo>
                <a:lnTo>
                  <a:pt x="129" y="81"/>
                </a:lnTo>
                <a:lnTo>
                  <a:pt x="121" y="81"/>
                </a:lnTo>
                <a:lnTo>
                  <a:pt x="121" y="81"/>
                </a:lnTo>
                <a:lnTo>
                  <a:pt x="129" y="81"/>
                </a:lnTo>
                <a:lnTo>
                  <a:pt x="129" y="81"/>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65"/>
                </a:lnTo>
                <a:lnTo>
                  <a:pt x="121" y="65"/>
                </a:lnTo>
                <a:lnTo>
                  <a:pt x="121" y="65"/>
                </a:lnTo>
                <a:lnTo>
                  <a:pt x="121" y="65"/>
                </a:lnTo>
                <a:lnTo>
                  <a:pt x="121" y="65"/>
                </a:lnTo>
                <a:lnTo>
                  <a:pt x="121" y="65"/>
                </a:lnTo>
                <a:lnTo>
                  <a:pt x="121" y="65"/>
                </a:lnTo>
                <a:lnTo>
                  <a:pt x="121" y="65"/>
                </a:lnTo>
                <a:lnTo>
                  <a:pt x="121" y="65"/>
                </a:lnTo>
                <a:lnTo>
                  <a:pt x="129" y="65"/>
                </a:lnTo>
                <a:lnTo>
                  <a:pt x="129" y="65"/>
                </a:lnTo>
                <a:lnTo>
                  <a:pt x="129" y="65"/>
                </a:lnTo>
                <a:lnTo>
                  <a:pt x="129" y="57"/>
                </a:lnTo>
                <a:lnTo>
                  <a:pt x="129" y="57"/>
                </a:lnTo>
                <a:lnTo>
                  <a:pt x="129" y="57"/>
                </a:lnTo>
                <a:lnTo>
                  <a:pt x="129" y="57"/>
                </a:lnTo>
                <a:lnTo>
                  <a:pt x="137" y="57"/>
                </a:lnTo>
                <a:lnTo>
                  <a:pt x="137" y="57"/>
                </a:lnTo>
                <a:lnTo>
                  <a:pt x="137" y="57"/>
                </a:lnTo>
                <a:lnTo>
                  <a:pt x="137" y="57"/>
                </a:lnTo>
                <a:lnTo>
                  <a:pt x="137" y="49"/>
                </a:lnTo>
                <a:lnTo>
                  <a:pt x="137" y="49"/>
                </a:lnTo>
                <a:lnTo>
                  <a:pt x="129" y="41"/>
                </a:lnTo>
                <a:lnTo>
                  <a:pt x="129" y="41"/>
                </a:lnTo>
                <a:lnTo>
                  <a:pt x="129" y="41"/>
                </a:lnTo>
                <a:lnTo>
                  <a:pt x="129" y="41"/>
                </a:lnTo>
                <a:lnTo>
                  <a:pt x="129" y="41"/>
                </a:lnTo>
                <a:lnTo>
                  <a:pt x="129" y="32"/>
                </a:lnTo>
                <a:lnTo>
                  <a:pt x="129" y="32"/>
                </a:lnTo>
                <a:lnTo>
                  <a:pt x="129" y="24"/>
                </a:lnTo>
                <a:lnTo>
                  <a:pt x="121" y="16"/>
                </a:lnTo>
                <a:lnTo>
                  <a:pt x="121" y="16"/>
                </a:lnTo>
                <a:lnTo>
                  <a:pt x="121" y="8"/>
                </a:lnTo>
                <a:lnTo>
                  <a:pt x="112" y="8"/>
                </a:lnTo>
                <a:lnTo>
                  <a:pt x="112" y="8"/>
                </a:lnTo>
                <a:lnTo>
                  <a:pt x="112" y="8"/>
                </a:lnTo>
                <a:lnTo>
                  <a:pt x="112" y="8"/>
                </a:lnTo>
                <a:lnTo>
                  <a:pt x="112" y="8"/>
                </a:lnTo>
                <a:lnTo>
                  <a:pt x="112" y="8"/>
                </a:lnTo>
                <a:lnTo>
                  <a:pt x="112" y="8"/>
                </a:lnTo>
                <a:lnTo>
                  <a:pt x="112" y="8"/>
                </a:lnTo>
                <a:lnTo>
                  <a:pt x="112"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29" y="8"/>
                </a:lnTo>
                <a:lnTo>
                  <a:pt x="129"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24"/>
                </a:lnTo>
                <a:lnTo>
                  <a:pt x="145" y="24"/>
                </a:lnTo>
                <a:lnTo>
                  <a:pt x="145" y="24"/>
                </a:lnTo>
                <a:lnTo>
                  <a:pt x="145" y="24"/>
                </a:lnTo>
                <a:lnTo>
                  <a:pt x="145" y="24"/>
                </a:lnTo>
                <a:lnTo>
                  <a:pt x="145" y="24"/>
                </a:lnTo>
                <a:lnTo>
                  <a:pt x="153" y="16"/>
                </a:lnTo>
                <a:lnTo>
                  <a:pt x="153" y="24"/>
                </a:lnTo>
                <a:lnTo>
                  <a:pt x="153" y="16"/>
                </a:lnTo>
                <a:lnTo>
                  <a:pt x="153" y="16"/>
                </a:lnTo>
                <a:lnTo>
                  <a:pt x="153" y="16"/>
                </a:lnTo>
                <a:lnTo>
                  <a:pt x="153" y="16"/>
                </a:lnTo>
                <a:lnTo>
                  <a:pt x="153"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61" y="8"/>
                </a:lnTo>
                <a:lnTo>
                  <a:pt x="153" y="8"/>
                </a:lnTo>
                <a:lnTo>
                  <a:pt x="161" y="8"/>
                </a:lnTo>
                <a:lnTo>
                  <a:pt x="169" y="8"/>
                </a:lnTo>
                <a:lnTo>
                  <a:pt x="169" y="8"/>
                </a:lnTo>
                <a:lnTo>
                  <a:pt x="169" y="8"/>
                </a:lnTo>
                <a:lnTo>
                  <a:pt x="169" y="8"/>
                </a:lnTo>
                <a:lnTo>
                  <a:pt x="169" y="8"/>
                </a:lnTo>
                <a:lnTo>
                  <a:pt x="169" y="8"/>
                </a:lnTo>
                <a:lnTo>
                  <a:pt x="169" y="8"/>
                </a:lnTo>
                <a:lnTo>
                  <a:pt x="169" y="16"/>
                </a:lnTo>
                <a:lnTo>
                  <a:pt x="169" y="16"/>
                </a:lnTo>
                <a:lnTo>
                  <a:pt x="169" y="16"/>
                </a:lnTo>
                <a:lnTo>
                  <a:pt x="169" y="16"/>
                </a:lnTo>
                <a:lnTo>
                  <a:pt x="169" y="16"/>
                </a:lnTo>
                <a:lnTo>
                  <a:pt x="169" y="16"/>
                </a:lnTo>
                <a:lnTo>
                  <a:pt x="169" y="16"/>
                </a:lnTo>
                <a:lnTo>
                  <a:pt x="169" y="16"/>
                </a:lnTo>
                <a:lnTo>
                  <a:pt x="169" y="16"/>
                </a:lnTo>
                <a:lnTo>
                  <a:pt x="169" y="16"/>
                </a:lnTo>
                <a:lnTo>
                  <a:pt x="169" y="16"/>
                </a:lnTo>
                <a:lnTo>
                  <a:pt x="177" y="16"/>
                </a:lnTo>
                <a:lnTo>
                  <a:pt x="177" y="16"/>
                </a:lnTo>
                <a:lnTo>
                  <a:pt x="177" y="16"/>
                </a:lnTo>
                <a:lnTo>
                  <a:pt x="177" y="16"/>
                </a:lnTo>
                <a:lnTo>
                  <a:pt x="177" y="16"/>
                </a:lnTo>
                <a:lnTo>
                  <a:pt x="177" y="16"/>
                </a:lnTo>
                <a:lnTo>
                  <a:pt x="185" y="16"/>
                </a:lnTo>
                <a:lnTo>
                  <a:pt x="185" y="16"/>
                </a:lnTo>
                <a:lnTo>
                  <a:pt x="185" y="16"/>
                </a:lnTo>
                <a:lnTo>
                  <a:pt x="185" y="16"/>
                </a:lnTo>
                <a:lnTo>
                  <a:pt x="185" y="16"/>
                </a:lnTo>
                <a:lnTo>
                  <a:pt x="185" y="16"/>
                </a:lnTo>
                <a:lnTo>
                  <a:pt x="185" y="16"/>
                </a:lnTo>
                <a:lnTo>
                  <a:pt x="185" y="16"/>
                </a:lnTo>
                <a:lnTo>
                  <a:pt x="193" y="16"/>
                </a:lnTo>
                <a:lnTo>
                  <a:pt x="193" y="16"/>
                </a:lnTo>
                <a:lnTo>
                  <a:pt x="193" y="16"/>
                </a:lnTo>
                <a:lnTo>
                  <a:pt x="193" y="16"/>
                </a:lnTo>
                <a:lnTo>
                  <a:pt x="201" y="16"/>
                </a:lnTo>
                <a:lnTo>
                  <a:pt x="201" y="16"/>
                </a:lnTo>
                <a:lnTo>
                  <a:pt x="201" y="16"/>
                </a:lnTo>
                <a:lnTo>
                  <a:pt x="201" y="16"/>
                </a:lnTo>
                <a:lnTo>
                  <a:pt x="201" y="8"/>
                </a:lnTo>
                <a:lnTo>
                  <a:pt x="201" y="8"/>
                </a:lnTo>
                <a:lnTo>
                  <a:pt x="209" y="8"/>
                </a:lnTo>
                <a:lnTo>
                  <a:pt x="209" y="8"/>
                </a:lnTo>
                <a:lnTo>
                  <a:pt x="209" y="8"/>
                </a:lnTo>
                <a:lnTo>
                  <a:pt x="201" y="8"/>
                </a:lnTo>
                <a:lnTo>
                  <a:pt x="201" y="8"/>
                </a:lnTo>
                <a:lnTo>
                  <a:pt x="201"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0"/>
                </a:lnTo>
                <a:lnTo>
                  <a:pt x="209" y="0"/>
                </a:lnTo>
                <a:lnTo>
                  <a:pt x="217" y="0"/>
                </a:lnTo>
                <a:lnTo>
                  <a:pt x="217" y="0"/>
                </a:lnTo>
                <a:lnTo>
                  <a:pt x="217" y="8"/>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25" y="0"/>
                </a:lnTo>
                <a:lnTo>
                  <a:pt x="225" y="0"/>
                </a:lnTo>
                <a:lnTo>
                  <a:pt x="225" y="0"/>
                </a:lnTo>
                <a:lnTo>
                  <a:pt x="217" y="0"/>
                </a:lnTo>
                <a:lnTo>
                  <a:pt x="225" y="0"/>
                </a:lnTo>
                <a:lnTo>
                  <a:pt x="225" y="0"/>
                </a:lnTo>
                <a:lnTo>
                  <a:pt x="217" y="0"/>
                </a:lnTo>
                <a:close/>
                <a:moveTo>
                  <a:pt x="225" y="0"/>
                </a:moveTo>
                <a:lnTo>
                  <a:pt x="225" y="0"/>
                </a:lnTo>
                <a:lnTo>
                  <a:pt x="225"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8"/>
                </a:lnTo>
                <a:lnTo>
                  <a:pt x="217" y="8"/>
                </a:lnTo>
                <a:lnTo>
                  <a:pt x="217"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1" y="8"/>
                </a:lnTo>
                <a:lnTo>
                  <a:pt x="201" y="8"/>
                </a:lnTo>
                <a:lnTo>
                  <a:pt x="209" y="8"/>
                </a:lnTo>
                <a:lnTo>
                  <a:pt x="209" y="8"/>
                </a:lnTo>
                <a:lnTo>
                  <a:pt x="209" y="8"/>
                </a:lnTo>
                <a:lnTo>
                  <a:pt x="209" y="8"/>
                </a:lnTo>
                <a:lnTo>
                  <a:pt x="201" y="16"/>
                </a:lnTo>
                <a:lnTo>
                  <a:pt x="201" y="16"/>
                </a:lnTo>
                <a:lnTo>
                  <a:pt x="201" y="16"/>
                </a:lnTo>
                <a:lnTo>
                  <a:pt x="201" y="16"/>
                </a:lnTo>
                <a:lnTo>
                  <a:pt x="201" y="16"/>
                </a:lnTo>
                <a:lnTo>
                  <a:pt x="201" y="16"/>
                </a:lnTo>
                <a:lnTo>
                  <a:pt x="193" y="16"/>
                </a:lnTo>
                <a:lnTo>
                  <a:pt x="193" y="16"/>
                </a:lnTo>
                <a:lnTo>
                  <a:pt x="193" y="16"/>
                </a:lnTo>
                <a:lnTo>
                  <a:pt x="193" y="16"/>
                </a:lnTo>
                <a:lnTo>
                  <a:pt x="193" y="16"/>
                </a:lnTo>
                <a:lnTo>
                  <a:pt x="185" y="16"/>
                </a:lnTo>
                <a:lnTo>
                  <a:pt x="185" y="16"/>
                </a:lnTo>
                <a:lnTo>
                  <a:pt x="185" y="16"/>
                </a:lnTo>
                <a:lnTo>
                  <a:pt x="185" y="16"/>
                </a:lnTo>
                <a:lnTo>
                  <a:pt x="185" y="16"/>
                </a:lnTo>
                <a:lnTo>
                  <a:pt x="185" y="16"/>
                </a:lnTo>
                <a:lnTo>
                  <a:pt x="185" y="16"/>
                </a:lnTo>
                <a:lnTo>
                  <a:pt x="177" y="16"/>
                </a:lnTo>
                <a:lnTo>
                  <a:pt x="177" y="16"/>
                </a:lnTo>
                <a:lnTo>
                  <a:pt x="177" y="16"/>
                </a:lnTo>
                <a:lnTo>
                  <a:pt x="177" y="16"/>
                </a:lnTo>
                <a:lnTo>
                  <a:pt x="177" y="16"/>
                </a:lnTo>
                <a:lnTo>
                  <a:pt x="177" y="16"/>
                </a:lnTo>
                <a:lnTo>
                  <a:pt x="169" y="16"/>
                </a:lnTo>
                <a:lnTo>
                  <a:pt x="169" y="16"/>
                </a:lnTo>
                <a:lnTo>
                  <a:pt x="169" y="16"/>
                </a:lnTo>
                <a:lnTo>
                  <a:pt x="169" y="16"/>
                </a:lnTo>
                <a:lnTo>
                  <a:pt x="169" y="16"/>
                </a:lnTo>
                <a:lnTo>
                  <a:pt x="169" y="16"/>
                </a:lnTo>
                <a:lnTo>
                  <a:pt x="169" y="16"/>
                </a:lnTo>
                <a:lnTo>
                  <a:pt x="169" y="16"/>
                </a:lnTo>
                <a:lnTo>
                  <a:pt x="169" y="16"/>
                </a:lnTo>
                <a:lnTo>
                  <a:pt x="169" y="16"/>
                </a:lnTo>
                <a:lnTo>
                  <a:pt x="169" y="8"/>
                </a:lnTo>
                <a:lnTo>
                  <a:pt x="169" y="8"/>
                </a:lnTo>
                <a:lnTo>
                  <a:pt x="169" y="8"/>
                </a:lnTo>
                <a:lnTo>
                  <a:pt x="169" y="8"/>
                </a:lnTo>
                <a:lnTo>
                  <a:pt x="169" y="8"/>
                </a:lnTo>
                <a:lnTo>
                  <a:pt x="169" y="8"/>
                </a:lnTo>
                <a:lnTo>
                  <a:pt x="161" y="8"/>
                </a:lnTo>
                <a:lnTo>
                  <a:pt x="161" y="16"/>
                </a:lnTo>
                <a:lnTo>
                  <a:pt x="161"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53" y="16"/>
                </a:lnTo>
                <a:lnTo>
                  <a:pt x="153" y="24"/>
                </a:lnTo>
                <a:lnTo>
                  <a:pt x="153" y="24"/>
                </a:lnTo>
                <a:lnTo>
                  <a:pt x="153" y="16"/>
                </a:lnTo>
                <a:lnTo>
                  <a:pt x="153" y="16"/>
                </a:lnTo>
                <a:lnTo>
                  <a:pt x="153" y="24"/>
                </a:lnTo>
                <a:lnTo>
                  <a:pt x="153" y="24"/>
                </a:lnTo>
                <a:lnTo>
                  <a:pt x="145" y="24"/>
                </a:lnTo>
                <a:lnTo>
                  <a:pt x="145" y="24"/>
                </a:lnTo>
                <a:lnTo>
                  <a:pt x="145" y="24"/>
                </a:lnTo>
                <a:lnTo>
                  <a:pt x="145" y="24"/>
                </a:lnTo>
                <a:lnTo>
                  <a:pt x="145" y="24"/>
                </a:lnTo>
                <a:lnTo>
                  <a:pt x="145" y="24"/>
                </a:lnTo>
                <a:lnTo>
                  <a:pt x="145" y="24"/>
                </a:lnTo>
                <a:lnTo>
                  <a:pt x="145" y="24"/>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29" y="16"/>
                </a:lnTo>
                <a:lnTo>
                  <a:pt x="129"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12" y="8"/>
                </a:lnTo>
                <a:lnTo>
                  <a:pt x="112" y="8"/>
                </a:lnTo>
                <a:lnTo>
                  <a:pt x="112" y="8"/>
                </a:lnTo>
                <a:lnTo>
                  <a:pt x="112" y="8"/>
                </a:lnTo>
                <a:lnTo>
                  <a:pt x="112" y="8"/>
                </a:lnTo>
                <a:lnTo>
                  <a:pt x="112" y="8"/>
                </a:lnTo>
                <a:lnTo>
                  <a:pt x="112" y="8"/>
                </a:lnTo>
                <a:lnTo>
                  <a:pt x="112" y="8"/>
                </a:lnTo>
                <a:lnTo>
                  <a:pt x="121" y="8"/>
                </a:lnTo>
                <a:lnTo>
                  <a:pt x="121" y="8"/>
                </a:lnTo>
                <a:lnTo>
                  <a:pt x="121" y="16"/>
                </a:lnTo>
                <a:lnTo>
                  <a:pt x="121" y="16"/>
                </a:lnTo>
                <a:lnTo>
                  <a:pt x="129" y="24"/>
                </a:lnTo>
                <a:lnTo>
                  <a:pt x="129" y="32"/>
                </a:lnTo>
                <a:lnTo>
                  <a:pt x="129" y="32"/>
                </a:lnTo>
                <a:lnTo>
                  <a:pt x="129" y="41"/>
                </a:lnTo>
                <a:lnTo>
                  <a:pt x="129" y="41"/>
                </a:lnTo>
                <a:lnTo>
                  <a:pt x="129" y="41"/>
                </a:lnTo>
                <a:lnTo>
                  <a:pt x="137" y="41"/>
                </a:lnTo>
                <a:lnTo>
                  <a:pt x="137" y="41"/>
                </a:lnTo>
                <a:lnTo>
                  <a:pt x="137" y="49"/>
                </a:lnTo>
                <a:lnTo>
                  <a:pt x="137" y="49"/>
                </a:lnTo>
                <a:lnTo>
                  <a:pt x="137" y="57"/>
                </a:lnTo>
                <a:lnTo>
                  <a:pt x="137" y="57"/>
                </a:lnTo>
                <a:lnTo>
                  <a:pt x="137" y="57"/>
                </a:lnTo>
                <a:lnTo>
                  <a:pt x="137" y="57"/>
                </a:lnTo>
                <a:lnTo>
                  <a:pt x="137" y="57"/>
                </a:lnTo>
                <a:lnTo>
                  <a:pt x="137" y="57"/>
                </a:lnTo>
                <a:lnTo>
                  <a:pt x="137" y="57"/>
                </a:lnTo>
                <a:lnTo>
                  <a:pt x="129" y="57"/>
                </a:lnTo>
                <a:lnTo>
                  <a:pt x="129" y="57"/>
                </a:lnTo>
                <a:lnTo>
                  <a:pt x="129" y="65"/>
                </a:lnTo>
                <a:lnTo>
                  <a:pt x="129" y="65"/>
                </a:lnTo>
                <a:lnTo>
                  <a:pt x="129" y="65"/>
                </a:lnTo>
                <a:lnTo>
                  <a:pt x="121" y="65"/>
                </a:lnTo>
                <a:lnTo>
                  <a:pt x="121" y="65"/>
                </a:lnTo>
                <a:lnTo>
                  <a:pt x="121" y="65"/>
                </a:lnTo>
                <a:lnTo>
                  <a:pt x="121" y="65"/>
                </a:lnTo>
                <a:lnTo>
                  <a:pt x="121" y="65"/>
                </a:lnTo>
                <a:lnTo>
                  <a:pt x="121" y="65"/>
                </a:lnTo>
                <a:lnTo>
                  <a:pt x="121" y="65"/>
                </a:lnTo>
                <a:lnTo>
                  <a:pt x="121" y="65"/>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9" y="81"/>
                </a:lnTo>
                <a:lnTo>
                  <a:pt x="129" y="81"/>
                </a:lnTo>
                <a:lnTo>
                  <a:pt x="129" y="81"/>
                </a:lnTo>
                <a:lnTo>
                  <a:pt x="129" y="81"/>
                </a:lnTo>
                <a:lnTo>
                  <a:pt x="129" y="81"/>
                </a:lnTo>
                <a:lnTo>
                  <a:pt x="129" y="81"/>
                </a:lnTo>
                <a:lnTo>
                  <a:pt x="129" y="89"/>
                </a:lnTo>
                <a:lnTo>
                  <a:pt x="129" y="89"/>
                </a:lnTo>
                <a:lnTo>
                  <a:pt x="129" y="89"/>
                </a:lnTo>
                <a:lnTo>
                  <a:pt x="129" y="89"/>
                </a:lnTo>
                <a:lnTo>
                  <a:pt x="129" y="97"/>
                </a:lnTo>
                <a:lnTo>
                  <a:pt x="129" y="97"/>
                </a:lnTo>
                <a:lnTo>
                  <a:pt x="129" y="105"/>
                </a:lnTo>
                <a:lnTo>
                  <a:pt x="129" y="97"/>
                </a:lnTo>
                <a:lnTo>
                  <a:pt x="129" y="105"/>
                </a:lnTo>
                <a:lnTo>
                  <a:pt x="129"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13"/>
                </a:lnTo>
                <a:lnTo>
                  <a:pt x="121" y="113"/>
                </a:lnTo>
                <a:lnTo>
                  <a:pt x="121" y="113"/>
                </a:lnTo>
                <a:lnTo>
                  <a:pt x="129" y="113"/>
                </a:lnTo>
                <a:lnTo>
                  <a:pt x="129" y="113"/>
                </a:lnTo>
                <a:lnTo>
                  <a:pt x="129" y="113"/>
                </a:lnTo>
                <a:lnTo>
                  <a:pt x="129" y="113"/>
                </a:lnTo>
                <a:lnTo>
                  <a:pt x="129" y="113"/>
                </a:lnTo>
                <a:lnTo>
                  <a:pt x="129" y="113"/>
                </a:lnTo>
                <a:lnTo>
                  <a:pt x="129" y="113"/>
                </a:lnTo>
                <a:lnTo>
                  <a:pt x="129" y="113"/>
                </a:lnTo>
                <a:lnTo>
                  <a:pt x="129" y="121"/>
                </a:lnTo>
                <a:lnTo>
                  <a:pt x="129" y="121"/>
                </a:lnTo>
                <a:lnTo>
                  <a:pt x="129" y="121"/>
                </a:lnTo>
                <a:lnTo>
                  <a:pt x="129" y="121"/>
                </a:lnTo>
                <a:lnTo>
                  <a:pt x="129" y="129"/>
                </a:lnTo>
                <a:lnTo>
                  <a:pt x="129" y="129"/>
                </a:lnTo>
                <a:lnTo>
                  <a:pt x="129" y="129"/>
                </a:lnTo>
                <a:lnTo>
                  <a:pt x="129" y="129"/>
                </a:lnTo>
                <a:lnTo>
                  <a:pt x="129" y="137"/>
                </a:lnTo>
                <a:lnTo>
                  <a:pt x="129" y="137"/>
                </a:lnTo>
                <a:lnTo>
                  <a:pt x="129" y="137"/>
                </a:lnTo>
                <a:lnTo>
                  <a:pt x="129" y="137"/>
                </a:lnTo>
                <a:lnTo>
                  <a:pt x="129" y="137"/>
                </a:lnTo>
                <a:lnTo>
                  <a:pt x="129" y="137"/>
                </a:lnTo>
                <a:lnTo>
                  <a:pt x="129" y="137"/>
                </a:lnTo>
                <a:lnTo>
                  <a:pt x="129" y="137"/>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62"/>
                </a:lnTo>
                <a:lnTo>
                  <a:pt x="129" y="162"/>
                </a:lnTo>
                <a:lnTo>
                  <a:pt x="129" y="162"/>
                </a:lnTo>
                <a:lnTo>
                  <a:pt x="129" y="162"/>
                </a:lnTo>
                <a:lnTo>
                  <a:pt x="129" y="162"/>
                </a:lnTo>
                <a:lnTo>
                  <a:pt x="129" y="162"/>
                </a:lnTo>
                <a:lnTo>
                  <a:pt x="129" y="162"/>
                </a:lnTo>
                <a:lnTo>
                  <a:pt x="129" y="162"/>
                </a:lnTo>
                <a:lnTo>
                  <a:pt x="129" y="162"/>
                </a:lnTo>
                <a:lnTo>
                  <a:pt x="129" y="170"/>
                </a:lnTo>
                <a:lnTo>
                  <a:pt x="129" y="170"/>
                </a:lnTo>
                <a:lnTo>
                  <a:pt x="129" y="170"/>
                </a:lnTo>
                <a:lnTo>
                  <a:pt x="129" y="170"/>
                </a:lnTo>
                <a:lnTo>
                  <a:pt x="129" y="170"/>
                </a:lnTo>
                <a:lnTo>
                  <a:pt x="129" y="170"/>
                </a:lnTo>
                <a:lnTo>
                  <a:pt x="129" y="170"/>
                </a:lnTo>
                <a:lnTo>
                  <a:pt x="129" y="170"/>
                </a:lnTo>
                <a:lnTo>
                  <a:pt x="121" y="170"/>
                </a:lnTo>
                <a:lnTo>
                  <a:pt x="121" y="170"/>
                </a:lnTo>
                <a:lnTo>
                  <a:pt x="121" y="170"/>
                </a:lnTo>
                <a:lnTo>
                  <a:pt x="121" y="170"/>
                </a:lnTo>
                <a:lnTo>
                  <a:pt x="129" y="170"/>
                </a:lnTo>
                <a:lnTo>
                  <a:pt x="129" y="170"/>
                </a:lnTo>
                <a:lnTo>
                  <a:pt x="121" y="178"/>
                </a:lnTo>
                <a:lnTo>
                  <a:pt x="121" y="178"/>
                </a:lnTo>
                <a:lnTo>
                  <a:pt x="121" y="178"/>
                </a:lnTo>
                <a:lnTo>
                  <a:pt x="121" y="178"/>
                </a:lnTo>
                <a:lnTo>
                  <a:pt x="121" y="178"/>
                </a:lnTo>
                <a:lnTo>
                  <a:pt x="121" y="178"/>
                </a:lnTo>
                <a:lnTo>
                  <a:pt x="129" y="178"/>
                </a:lnTo>
                <a:lnTo>
                  <a:pt x="129" y="178"/>
                </a:lnTo>
                <a:lnTo>
                  <a:pt x="129" y="178"/>
                </a:lnTo>
                <a:lnTo>
                  <a:pt x="129" y="178"/>
                </a:lnTo>
                <a:lnTo>
                  <a:pt x="129" y="186"/>
                </a:lnTo>
                <a:lnTo>
                  <a:pt x="129" y="186"/>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94"/>
                </a:lnTo>
                <a:lnTo>
                  <a:pt x="129" y="194"/>
                </a:lnTo>
                <a:lnTo>
                  <a:pt x="129" y="194"/>
                </a:lnTo>
                <a:lnTo>
                  <a:pt x="129" y="194"/>
                </a:lnTo>
                <a:lnTo>
                  <a:pt x="129" y="194"/>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9" y="202"/>
                </a:lnTo>
                <a:lnTo>
                  <a:pt x="129" y="202"/>
                </a:lnTo>
                <a:lnTo>
                  <a:pt x="129" y="210"/>
                </a:lnTo>
                <a:lnTo>
                  <a:pt x="129" y="210"/>
                </a:lnTo>
                <a:lnTo>
                  <a:pt x="129" y="210"/>
                </a:lnTo>
                <a:lnTo>
                  <a:pt x="129" y="210"/>
                </a:lnTo>
                <a:lnTo>
                  <a:pt x="129" y="210"/>
                </a:lnTo>
                <a:lnTo>
                  <a:pt x="129" y="210"/>
                </a:lnTo>
                <a:lnTo>
                  <a:pt x="129" y="210"/>
                </a:lnTo>
                <a:lnTo>
                  <a:pt x="129" y="210"/>
                </a:lnTo>
                <a:lnTo>
                  <a:pt x="129" y="210"/>
                </a:lnTo>
                <a:lnTo>
                  <a:pt x="129" y="218"/>
                </a:lnTo>
                <a:lnTo>
                  <a:pt x="129" y="218"/>
                </a:lnTo>
                <a:lnTo>
                  <a:pt x="129" y="218"/>
                </a:lnTo>
                <a:lnTo>
                  <a:pt x="129" y="218"/>
                </a:lnTo>
                <a:lnTo>
                  <a:pt x="129" y="218"/>
                </a:lnTo>
                <a:lnTo>
                  <a:pt x="129" y="218"/>
                </a:lnTo>
                <a:lnTo>
                  <a:pt x="129" y="218"/>
                </a:lnTo>
                <a:lnTo>
                  <a:pt x="129" y="218"/>
                </a:lnTo>
                <a:lnTo>
                  <a:pt x="129" y="226"/>
                </a:lnTo>
                <a:lnTo>
                  <a:pt x="121" y="234"/>
                </a:lnTo>
                <a:lnTo>
                  <a:pt x="121" y="234"/>
                </a:lnTo>
                <a:lnTo>
                  <a:pt x="121" y="234"/>
                </a:lnTo>
                <a:lnTo>
                  <a:pt x="121" y="234"/>
                </a:lnTo>
                <a:lnTo>
                  <a:pt x="121" y="234"/>
                </a:lnTo>
                <a:lnTo>
                  <a:pt x="121" y="234"/>
                </a:lnTo>
                <a:lnTo>
                  <a:pt x="121" y="234"/>
                </a:lnTo>
                <a:lnTo>
                  <a:pt x="121" y="234"/>
                </a:lnTo>
                <a:lnTo>
                  <a:pt x="121" y="234"/>
                </a:lnTo>
                <a:lnTo>
                  <a:pt x="121" y="234"/>
                </a:lnTo>
                <a:lnTo>
                  <a:pt x="121" y="242"/>
                </a:lnTo>
                <a:lnTo>
                  <a:pt x="121" y="242"/>
                </a:lnTo>
                <a:lnTo>
                  <a:pt x="121" y="242"/>
                </a:lnTo>
                <a:lnTo>
                  <a:pt x="121" y="242"/>
                </a:lnTo>
                <a:lnTo>
                  <a:pt x="121" y="242"/>
                </a:lnTo>
                <a:lnTo>
                  <a:pt x="121" y="242"/>
                </a:lnTo>
                <a:lnTo>
                  <a:pt x="121" y="242"/>
                </a:lnTo>
                <a:lnTo>
                  <a:pt x="129" y="242"/>
                </a:lnTo>
                <a:lnTo>
                  <a:pt x="129" y="242"/>
                </a:lnTo>
                <a:lnTo>
                  <a:pt x="129" y="242"/>
                </a:lnTo>
                <a:lnTo>
                  <a:pt x="121" y="242"/>
                </a:lnTo>
                <a:lnTo>
                  <a:pt x="121" y="242"/>
                </a:lnTo>
                <a:lnTo>
                  <a:pt x="121" y="250"/>
                </a:lnTo>
                <a:lnTo>
                  <a:pt x="121" y="250"/>
                </a:lnTo>
                <a:lnTo>
                  <a:pt x="121" y="258"/>
                </a:lnTo>
                <a:lnTo>
                  <a:pt x="121" y="258"/>
                </a:lnTo>
                <a:lnTo>
                  <a:pt x="121" y="258"/>
                </a:lnTo>
                <a:lnTo>
                  <a:pt x="121" y="258"/>
                </a:lnTo>
                <a:lnTo>
                  <a:pt x="112" y="267"/>
                </a:lnTo>
                <a:lnTo>
                  <a:pt x="112" y="267"/>
                </a:lnTo>
                <a:lnTo>
                  <a:pt x="112" y="267"/>
                </a:lnTo>
                <a:lnTo>
                  <a:pt x="112" y="267"/>
                </a:lnTo>
                <a:lnTo>
                  <a:pt x="112" y="267"/>
                </a:lnTo>
                <a:lnTo>
                  <a:pt x="112" y="267"/>
                </a:lnTo>
                <a:lnTo>
                  <a:pt x="112" y="267"/>
                </a:lnTo>
                <a:lnTo>
                  <a:pt x="112" y="267"/>
                </a:lnTo>
                <a:lnTo>
                  <a:pt x="121" y="267"/>
                </a:lnTo>
                <a:lnTo>
                  <a:pt x="121" y="267"/>
                </a:lnTo>
                <a:lnTo>
                  <a:pt x="121" y="275"/>
                </a:lnTo>
                <a:lnTo>
                  <a:pt x="121" y="275"/>
                </a:lnTo>
                <a:lnTo>
                  <a:pt x="121" y="275"/>
                </a:lnTo>
                <a:lnTo>
                  <a:pt x="121" y="275"/>
                </a:lnTo>
                <a:lnTo>
                  <a:pt x="121" y="275"/>
                </a:lnTo>
                <a:lnTo>
                  <a:pt x="121" y="275"/>
                </a:lnTo>
                <a:lnTo>
                  <a:pt x="121" y="275"/>
                </a:lnTo>
                <a:lnTo>
                  <a:pt x="121" y="275"/>
                </a:lnTo>
                <a:lnTo>
                  <a:pt x="112" y="283"/>
                </a:lnTo>
                <a:lnTo>
                  <a:pt x="112" y="283"/>
                </a:lnTo>
                <a:lnTo>
                  <a:pt x="112" y="283"/>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307"/>
                </a:lnTo>
                <a:lnTo>
                  <a:pt x="112" y="307"/>
                </a:lnTo>
                <a:lnTo>
                  <a:pt x="112" y="315"/>
                </a:lnTo>
                <a:lnTo>
                  <a:pt x="104" y="315"/>
                </a:lnTo>
                <a:lnTo>
                  <a:pt x="112" y="315"/>
                </a:lnTo>
                <a:lnTo>
                  <a:pt x="112" y="315"/>
                </a:lnTo>
                <a:lnTo>
                  <a:pt x="104" y="315"/>
                </a:lnTo>
                <a:lnTo>
                  <a:pt x="104" y="315"/>
                </a:lnTo>
                <a:lnTo>
                  <a:pt x="104" y="315"/>
                </a:lnTo>
                <a:lnTo>
                  <a:pt x="104" y="315"/>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31"/>
                </a:lnTo>
                <a:lnTo>
                  <a:pt x="104" y="331"/>
                </a:lnTo>
                <a:lnTo>
                  <a:pt x="104" y="331"/>
                </a:lnTo>
                <a:lnTo>
                  <a:pt x="104" y="331"/>
                </a:lnTo>
                <a:lnTo>
                  <a:pt x="104" y="331"/>
                </a:lnTo>
                <a:lnTo>
                  <a:pt x="104" y="331"/>
                </a:lnTo>
                <a:lnTo>
                  <a:pt x="104" y="339"/>
                </a:lnTo>
                <a:lnTo>
                  <a:pt x="104" y="339"/>
                </a:lnTo>
                <a:lnTo>
                  <a:pt x="104" y="339"/>
                </a:lnTo>
                <a:lnTo>
                  <a:pt x="104" y="339"/>
                </a:lnTo>
                <a:lnTo>
                  <a:pt x="104" y="347"/>
                </a:lnTo>
                <a:lnTo>
                  <a:pt x="104" y="347"/>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63"/>
                </a:lnTo>
                <a:lnTo>
                  <a:pt x="104" y="363"/>
                </a:lnTo>
                <a:lnTo>
                  <a:pt x="104" y="363"/>
                </a:lnTo>
                <a:lnTo>
                  <a:pt x="104" y="363"/>
                </a:lnTo>
                <a:lnTo>
                  <a:pt x="104" y="363"/>
                </a:lnTo>
                <a:lnTo>
                  <a:pt x="104" y="363"/>
                </a:lnTo>
                <a:lnTo>
                  <a:pt x="104" y="363"/>
                </a:lnTo>
                <a:lnTo>
                  <a:pt x="104" y="363"/>
                </a:lnTo>
                <a:lnTo>
                  <a:pt x="104" y="371"/>
                </a:lnTo>
                <a:lnTo>
                  <a:pt x="104" y="371"/>
                </a:lnTo>
                <a:lnTo>
                  <a:pt x="104" y="363"/>
                </a:lnTo>
                <a:lnTo>
                  <a:pt x="104" y="371"/>
                </a:lnTo>
                <a:lnTo>
                  <a:pt x="104" y="371"/>
                </a:lnTo>
                <a:lnTo>
                  <a:pt x="104" y="371"/>
                </a:lnTo>
                <a:lnTo>
                  <a:pt x="104" y="371"/>
                </a:lnTo>
                <a:lnTo>
                  <a:pt x="104" y="388"/>
                </a:lnTo>
                <a:lnTo>
                  <a:pt x="104" y="388"/>
                </a:lnTo>
                <a:lnTo>
                  <a:pt x="104" y="388"/>
                </a:lnTo>
                <a:lnTo>
                  <a:pt x="104" y="388"/>
                </a:lnTo>
                <a:lnTo>
                  <a:pt x="104" y="396"/>
                </a:lnTo>
                <a:lnTo>
                  <a:pt x="104" y="396"/>
                </a:lnTo>
                <a:lnTo>
                  <a:pt x="104" y="404"/>
                </a:lnTo>
                <a:lnTo>
                  <a:pt x="104" y="404"/>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96" y="420"/>
                </a:lnTo>
                <a:lnTo>
                  <a:pt x="96" y="420"/>
                </a:lnTo>
                <a:lnTo>
                  <a:pt x="96" y="428"/>
                </a:lnTo>
                <a:lnTo>
                  <a:pt x="96" y="428"/>
                </a:lnTo>
                <a:lnTo>
                  <a:pt x="96" y="436"/>
                </a:lnTo>
                <a:lnTo>
                  <a:pt x="96" y="436"/>
                </a:lnTo>
                <a:lnTo>
                  <a:pt x="96" y="436"/>
                </a:lnTo>
                <a:lnTo>
                  <a:pt x="96" y="436"/>
                </a:lnTo>
                <a:lnTo>
                  <a:pt x="96" y="436"/>
                </a:lnTo>
                <a:lnTo>
                  <a:pt x="96" y="436"/>
                </a:lnTo>
                <a:lnTo>
                  <a:pt x="96" y="444"/>
                </a:lnTo>
                <a:lnTo>
                  <a:pt x="96" y="444"/>
                </a:lnTo>
                <a:lnTo>
                  <a:pt x="96" y="444"/>
                </a:lnTo>
                <a:lnTo>
                  <a:pt x="96" y="444"/>
                </a:lnTo>
                <a:lnTo>
                  <a:pt x="96" y="444"/>
                </a:lnTo>
                <a:lnTo>
                  <a:pt x="96" y="444"/>
                </a:lnTo>
                <a:lnTo>
                  <a:pt x="96" y="444"/>
                </a:lnTo>
                <a:lnTo>
                  <a:pt x="96" y="444"/>
                </a:lnTo>
                <a:lnTo>
                  <a:pt x="96" y="444"/>
                </a:lnTo>
                <a:lnTo>
                  <a:pt x="96" y="452"/>
                </a:lnTo>
                <a:lnTo>
                  <a:pt x="96" y="460"/>
                </a:lnTo>
                <a:lnTo>
                  <a:pt x="96" y="460"/>
                </a:lnTo>
                <a:lnTo>
                  <a:pt x="96" y="468"/>
                </a:lnTo>
                <a:lnTo>
                  <a:pt x="96" y="460"/>
                </a:lnTo>
                <a:lnTo>
                  <a:pt x="96" y="468"/>
                </a:lnTo>
                <a:lnTo>
                  <a:pt x="96" y="468"/>
                </a:lnTo>
                <a:lnTo>
                  <a:pt x="96" y="468"/>
                </a:lnTo>
                <a:lnTo>
                  <a:pt x="96" y="468"/>
                </a:lnTo>
                <a:lnTo>
                  <a:pt x="88" y="476"/>
                </a:lnTo>
                <a:lnTo>
                  <a:pt x="88" y="476"/>
                </a:lnTo>
                <a:lnTo>
                  <a:pt x="88" y="476"/>
                </a:lnTo>
                <a:lnTo>
                  <a:pt x="88" y="476"/>
                </a:lnTo>
                <a:lnTo>
                  <a:pt x="96" y="476"/>
                </a:lnTo>
                <a:lnTo>
                  <a:pt x="96" y="476"/>
                </a:lnTo>
                <a:lnTo>
                  <a:pt x="88" y="476"/>
                </a:lnTo>
                <a:lnTo>
                  <a:pt x="88" y="476"/>
                </a:lnTo>
                <a:lnTo>
                  <a:pt x="96" y="476"/>
                </a:lnTo>
                <a:lnTo>
                  <a:pt x="96" y="476"/>
                </a:lnTo>
                <a:lnTo>
                  <a:pt x="96" y="484"/>
                </a:lnTo>
                <a:lnTo>
                  <a:pt x="96" y="484"/>
                </a:lnTo>
                <a:lnTo>
                  <a:pt x="96" y="484"/>
                </a:lnTo>
                <a:lnTo>
                  <a:pt x="96" y="484"/>
                </a:lnTo>
                <a:lnTo>
                  <a:pt x="96" y="492"/>
                </a:lnTo>
                <a:lnTo>
                  <a:pt x="96" y="492"/>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25"/>
                </a:lnTo>
                <a:lnTo>
                  <a:pt x="88" y="525"/>
                </a:lnTo>
                <a:lnTo>
                  <a:pt x="88" y="533"/>
                </a:lnTo>
                <a:lnTo>
                  <a:pt x="88" y="541"/>
                </a:lnTo>
                <a:lnTo>
                  <a:pt x="88" y="541"/>
                </a:lnTo>
                <a:lnTo>
                  <a:pt x="88" y="541"/>
                </a:lnTo>
                <a:lnTo>
                  <a:pt x="88" y="549"/>
                </a:lnTo>
                <a:lnTo>
                  <a:pt x="88" y="549"/>
                </a:lnTo>
                <a:lnTo>
                  <a:pt x="88" y="549"/>
                </a:lnTo>
                <a:lnTo>
                  <a:pt x="88" y="549"/>
                </a:lnTo>
                <a:lnTo>
                  <a:pt x="80" y="557"/>
                </a:lnTo>
                <a:lnTo>
                  <a:pt x="80" y="565"/>
                </a:lnTo>
                <a:lnTo>
                  <a:pt x="80" y="573"/>
                </a:lnTo>
                <a:lnTo>
                  <a:pt x="80" y="573"/>
                </a:lnTo>
                <a:lnTo>
                  <a:pt x="80" y="573"/>
                </a:lnTo>
                <a:lnTo>
                  <a:pt x="80" y="573"/>
                </a:lnTo>
                <a:lnTo>
                  <a:pt x="80" y="573"/>
                </a:lnTo>
                <a:lnTo>
                  <a:pt x="80" y="573"/>
                </a:lnTo>
                <a:lnTo>
                  <a:pt x="80" y="581"/>
                </a:lnTo>
                <a:lnTo>
                  <a:pt x="72" y="573"/>
                </a:lnTo>
                <a:lnTo>
                  <a:pt x="80" y="581"/>
                </a:lnTo>
                <a:lnTo>
                  <a:pt x="80" y="581"/>
                </a:lnTo>
                <a:lnTo>
                  <a:pt x="80" y="581"/>
                </a:lnTo>
                <a:lnTo>
                  <a:pt x="80" y="581"/>
                </a:lnTo>
                <a:lnTo>
                  <a:pt x="80" y="581"/>
                </a:lnTo>
                <a:lnTo>
                  <a:pt x="80" y="581"/>
                </a:lnTo>
                <a:lnTo>
                  <a:pt x="80" y="581"/>
                </a:lnTo>
                <a:lnTo>
                  <a:pt x="80" y="581"/>
                </a:lnTo>
                <a:lnTo>
                  <a:pt x="80" y="581"/>
                </a:lnTo>
                <a:lnTo>
                  <a:pt x="72" y="589"/>
                </a:lnTo>
                <a:lnTo>
                  <a:pt x="72" y="605"/>
                </a:lnTo>
                <a:lnTo>
                  <a:pt x="72" y="605"/>
                </a:lnTo>
                <a:lnTo>
                  <a:pt x="72" y="605"/>
                </a:lnTo>
                <a:lnTo>
                  <a:pt x="72" y="605"/>
                </a:lnTo>
                <a:lnTo>
                  <a:pt x="72" y="597"/>
                </a:lnTo>
                <a:lnTo>
                  <a:pt x="72" y="597"/>
                </a:lnTo>
                <a:lnTo>
                  <a:pt x="72" y="597"/>
                </a:lnTo>
                <a:lnTo>
                  <a:pt x="72" y="597"/>
                </a:lnTo>
                <a:lnTo>
                  <a:pt x="72" y="605"/>
                </a:lnTo>
                <a:lnTo>
                  <a:pt x="72" y="605"/>
                </a:lnTo>
                <a:lnTo>
                  <a:pt x="72" y="605"/>
                </a:lnTo>
                <a:lnTo>
                  <a:pt x="72" y="605"/>
                </a:lnTo>
                <a:lnTo>
                  <a:pt x="72" y="605"/>
                </a:lnTo>
                <a:lnTo>
                  <a:pt x="72" y="605"/>
                </a:lnTo>
                <a:lnTo>
                  <a:pt x="72" y="614"/>
                </a:lnTo>
                <a:lnTo>
                  <a:pt x="64" y="614"/>
                </a:lnTo>
                <a:lnTo>
                  <a:pt x="64" y="622"/>
                </a:lnTo>
                <a:lnTo>
                  <a:pt x="64" y="622"/>
                </a:lnTo>
                <a:lnTo>
                  <a:pt x="64" y="622"/>
                </a:lnTo>
                <a:lnTo>
                  <a:pt x="64" y="630"/>
                </a:lnTo>
                <a:lnTo>
                  <a:pt x="64" y="630"/>
                </a:lnTo>
                <a:lnTo>
                  <a:pt x="64" y="630"/>
                </a:lnTo>
                <a:lnTo>
                  <a:pt x="64" y="630"/>
                </a:lnTo>
                <a:lnTo>
                  <a:pt x="56" y="638"/>
                </a:lnTo>
                <a:lnTo>
                  <a:pt x="48" y="646"/>
                </a:lnTo>
                <a:lnTo>
                  <a:pt x="48" y="646"/>
                </a:lnTo>
                <a:lnTo>
                  <a:pt x="48" y="646"/>
                </a:lnTo>
                <a:lnTo>
                  <a:pt x="48" y="646"/>
                </a:lnTo>
                <a:lnTo>
                  <a:pt x="48" y="646"/>
                </a:lnTo>
                <a:lnTo>
                  <a:pt x="48" y="654"/>
                </a:lnTo>
                <a:lnTo>
                  <a:pt x="48" y="654"/>
                </a:lnTo>
                <a:lnTo>
                  <a:pt x="48" y="654"/>
                </a:lnTo>
                <a:lnTo>
                  <a:pt x="48" y="654"/>
                </a:lnTo>
                <a:lnTo>
                  <a:pt x="48" y="654"/>
                </a:lnTo>
                <a:lnTo>
                  <a:pt x="48" y="654"/>
                </a:lnTo>
                <a:lnTo>
                  <a:pt x="48" y="654"/>
                </a:lnTo>
                <a:lnTo>
                  <a:pt x="48" y="654"/>
                </a:lnTo>
                <a:lnTo>
                  <a:pt x="48" y="654"/>
                </a:lnTo>
                <a:lnTo>
                  <a:pt x="48" y="654"/>
                </a:lnTo>
                <a:lnTo>
                  <a:pt x="48"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62"/>
                </a:lnTo>
                <a:lnTo>
                  <a:pt x="40" y="662"/>
                </a:lnTo>
                <a:lnTo>
                  <a:pt x="40" y="662"/>
                </a:lnTo>
                <a:lnTo>
                  <a:pt x="40" y="662"/>
                </a:lnTo>
                <a:lnTo>
                  <a:pt x="40" y="662"/>
                </a:lnTo>
                <a:lnTo>
                  <a:pt x="40" y="662"/>
                </a:lnTo>
                <a:lnTo>
                  <a:pt x="40" y="662"/>
                </a:lnTo>
                <a:lnTo>
                  <a:pt x="40" y="662"/>
                </a:lnTo>
                <a:lnTo>
                  <a:pt x="40" y="662"/>
                </a:lnTo>
                <a:lnTo>
                  <a:pt x="40" y="662"/>
                </a:lnTo>
                <a:lnTo>
                  <a:pt x="40" y="662"/>
                </a:lnTo>
                <a:lnTo>
                  <a:pt x="40" y="670"/>
                </a:lnTo>
                <a:lnTo>
                  <a:pt x="40" y="670"/>
                </a:lnTo>
                <a:lnTo>
                  <a:pt x="40" y="678"/>
                </a:lnTo>
                <a:lnTo>
                  <a:pt x="40" y="678"/>
                </a:lnTo>
                <a:lnTo>
                  <a:pt x="40" y="678"/>
                </a:lnTo>
                <a:lnTo>
                  <a:pt x="40" y="678"/>
                </a:lnTo>
                <a:lnTo>
                  <a:pt x="40" y="686"/>
                </a:lnTo>
                <a:lnTo>
                  <a:pt x="40" y="686"/>
                </a:lnTo>
                <a:lnTo>
                  <a:pt x="32" y="694"/>
                </a:lnTo>
                <a:lnTo>
                  <a:pt x="32" y="694"/>
                </a:lnTo>
                <a:lnTo>
                  <a:pt x="32" y="694"/>
                </a:lnTo>
                <a:lnTo>
                  <a:pt x="32" y="694"/>
                </a:lnTo>
                <a:lnTo>
                  <a:pt x="32" y="702"/>
                </a:lnTo>
                <a:lnTo>
                  <a:pt x="32" y="702"/>
                </a:lnTo>
                <a:lnTo>
                  <a:pt x="32" y="702"/>
                </a:lnTo>
                <a:lnTo>
                  <a:pt x="32" y="702"/>
                </a:lnTo>
                <a:lnTo>
                  <a:pt x="32" y="702"/>
                </a:lnTo>
                <a:lnTo>
                  <a:pt x="32" y="702"/>
                </a:lnTo>
                <a:lnTo>
                  <a:pt x="32" y="710"/>
                </a:lnTo>
                <a:lnTo>
                  <a:pt x="32" y="710"/>
                </a:lnTo>
                <a:lnTo>
                  <a:pt x="32" y="710"/>
                </a:lnTo>
                <a:lnTo>
                  <a:pt x="32" y="718"/>
                </a:lnTo>
                <a:lnTo>
                  <a:pt x="32" y="718"/>
                </a:lnTo>
                <a:lnTo>
                  <a:pt x="32" y="718"/>
                </a:lnTo>
                <a:lnTo>
                  <a:pt x="24" y="718"/>
                </a:lnTo>
                <a:lnTo>
                  <a:pt x="24" y="726"/>
                </a:lnTo>
                <a:lnTo>
                  <a:pt x="24" y="726"/>
                </a:lnTo>
                <a:lnTo>
                  <a:pt x="24" y="735"/>
                </a:lnTo>
                <a:lnTo>
                  <a:pt x="24" y="743"/>
                </a:lnTo>
                <a:lnTo>
                  <a:pt x="24" y="743"/>
                </a:lnTo>
                <a:lnTo>
                  <a:pt x="24" y="743"/>
                </a:lnTo>
                <a:lnTo>
                  <a:pt x="24" y="743"/>
                </a:lnTo>
                <a:lnTo>
                  <a:pt x="16" y="751"/>
                </a:lnTo>
                <a:lnTo>
                  <a:pt x="16" y="751"/>
                </a:lnTo>
                <a:lnTo>
                  <a:pt x="16" y="751"/>
                </a:lnTo>
                <a:lnTo>
                  <a:pt x="16" y="751"/>
                </a:lnTo>
                <a:lnTo>
                  <a:pt x="16" y="751"/>
                </a:lnTo>
                <a:lnTo>
                  <a:pt x="16" y="751"/>
                </a:lnTo>
                <a:lnTo>
                  <a:pt x="16" y="751"/>
                </a:lnTo>
                <a:lnTo>
                  <a:pt x="16" y="759"/>
                </a:lnTo>
                <a:lnTo>
                  <a:pt x="8" y="759"/>
                </a:lnTo>
                <a:lnTo>
                  <a:pt x="8" y="759"/>
                </a:lnTo>
                <a:lnTo>
                  <a:pt x="8" y="759"/>
                </a:lnTo>
                <a:lnTo>
                  <a:pt x="8" y="759"/>
                </a:lnTo>
                <a:lnTo>
                  <a:pt x="8" y="759"/>
                </a:lnTo>
                <a:lnTo>
                  <a:pt x="8" y="759"/>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75"/>
                </a:lnTo>
                <a:lnTo>
                  <a:pt x="8" y="775"/>
                </a:lnTo>
                <a:lnTo>
                  <a:pt x="8" y="775"/>
                </a:lnTo>
                <a:lnTo>
                  <a:pt x="8" y="775"/>
                </a:lnTo>
                <a:lnTo>
                  <a:pt x="16" y="775"/>
                </a:lnTo>
                <a:lnTo>
                  <a:pt x="16" y="775"/>
                </a:lnTo>
                <a:lnTo>
                  <a:pt x="16" y="783"/>
                </a:lnTo>
                <a:lnTo>
                  <a:pt x="16" y="783"/>
                </a:lnTo>
                <a:lnTo>
                  <a:pt x="16" y="783"/>
                </a:lnTo>
                <a:lnTo>
                  <a:pt x="16" y="783"/>
                </a:lnTo>
                <a:lnTo>
                  <a:pt x="16" y="791"/>
                </a:lnTo>
                <a:lnTo>
                  <a:pt x="16" y="791"/>
                </a:lnTo>
                <a:lnTo>
                  <a:pt x="16" y="791"/>
                </a:lnTo>
                <a:lnTo>
                  <a:pt x="16" y="791"/>
                </a:lnTo>
                <a:lnTo>
                  <a:pt x="16" y="791"/>
                </a:lnTo>
                <a:lnTo>
                  <a:pt x="16" y="791"/>
                </a:lnTo>
                <a:lnTo>
                  <a:pt x="16" y="791"/>
                </a:lnTo>
                <a:lnTo>
                  <a:pt x="16" y="791"/>
                </a:lnTo>
                <a:lnTo>
                  <a:pt x="16" y="783"/>
                </a:lnTo>
                <a:lnTo>
                  <a:pt x="16" y="783"/>
                </a:lnTo>
                <a:lnTo>
                  <a:pt x="24" y="791"/>
                </a:lnTo>
                <a:lnTo>
                  <a:pt x="24" y="791"/>
                </a:lnTo>
                <a:lnTo>
                  <a:pt x="24" y="791"/>
                </a:lnTo>
                <a:lnTo>
                  <a:pt x="24" y="791"/>
                </a:lnTo>
                <a:lnTo>
                  <a:pt x="24" y="791"/>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15"/>
                </a:lnTo>
                <a:lnTo>
                  <a:pt x="32" y="807"/>
                </a:lnTo>
                <a:lnTo>
                  <a:pt x="40" y="815"/>
                </a:lnTo>
                <a:lnTo>
                  <a:pt x="40" y="815"/>
                </a:lnTo>
                <a:lnTo>
                  <a:pt x="40" y="815"/>
                </a:lnTo>
                <a:lnTo>
                  <a:pt x="40" y="815"/>
                </a:lnTo>
                <a:lnTo>
                  <a:pt x="40" y="815"/>
                </a:lnTo>
                <a:lnTo>
                  <a:pt x="40" y="823"/>
                </a:lnTo>
                <a:lnTo>
                  <a:pt x="40" y="823"/>
                </a:lnTo>
                <a:lnTo>
                  <a:pt x="40" y="823"/>
                </a:lnTo>
                <a:lnTo>
                  <a:pt x="40" y="823"/>
                </a:lnTo>
                <a:lnTo>
                  <a:pt x="40" y="823"/>
                </a:lnTo>
                <a:lnTo>
                  <a:pt x="32" y="823"/>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40" y="831"/>
                </a:lnTo>
                <a:lnTo>
                  <a:pt x="32" y="839"/>
                </a:lnTo>
                <a:lnTo>
                  <a:pt x="32" y="839"/>
                </a:lnTo>
                <a:lnTo>
                  <a:pt x="32" y="839"/>
                </a:lnTo>
                <a:lnTo>
                  <a:pt x="32" y="848"/>
                </a:lnTo>
                <a:lnTo>
                  <a:pt x="32" y="848"/>
                </a:lnTo>
                <a:lnTo>
                  <a:pt x="32" y="848"/>
                </a:lnTo>
                <a:lnTo>
                  <a:pt x="32" y="848"/>
                </a:lnTo>
                <a:lnTo>
                  <a:pt x="32" y="848"/>
                </a:lnTo>
                <a:lnTo>
                  <a:pt x="32" y="848"/>
                </a:lnTo>
                <a:lnTo>
                  <a:pt x="32" y="848"/>
                </a:lnTo>
                <a:lnTo>
                  <a:pt x="32" y="848"/>
                </a:lnTo>
                <a:lnTo>
                  <a:pt x="32" y="848"/>
                </a:lnTo>
                <a:lnTo>
                  <a:pt x="32" y="848"/>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64"/>
                </a:lnTo>
                <a:lnTo>
                  <a:pt x="32" y="864"/>
                </a:lnTo>
                <a:lnTo>
                  <a:pt x="32" y="864"/>
                </a:lnTo>
                <a:lnTo>
                  <a:pt x="32" y="864"/>
                </a:lnTo>
                <a:lnTo>
                  <a:pt x="32" y="864"/>
                </a:lnTo>
                <a:lnTo>
                  <a:pt x="32" y="864"/>
                </a:lnTo>
                <a:lnTo>
                  <a:pt x="32" y="864"/>
                </a:lnTo>
                <a:lnTo>
                  <a:pt x="32" y="864"/>
                </a:lnTo>
                <a:lnTo>
                  <a:pt x="32" y="864"/>
                </a:lnTo>
                <a:lnTo>
                  <a:pt x="32" y="872"/>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8"/>
                </a:lnTo>
                <a:lnTo>
                  <a:pt x="32" y="888"/>
                </a:lnTo>
                <a:lnTo>
                  <a:pt x="32" y="888"/>
                </a:lnTo>
                <a:lnTo>
                  <a:pt x="32" y="888"/>
                </a:lnTo>
                <a:lnTo>
                  <a:pt x="32" y="888"/>
                </a:lnTo>
                <a:lnTo>
                  <a:pt x="32" y="888"/>
                </a:lnTo>
                <a:lnTo>
                  <a:pt x="32" y="896"/>
                </a:lnTo>
                <a:lnTo>
                  <a:pt x="32" y="896"/>
                </a:lnTo>
                <a:lnTo>
                  <a:pt x="32" y="896"/>
                </a:lnTo>
                <a:lnTo>
                  <a:pt x="32" y="896"/>
                </a:lnTo>
                <a:lnTo>
                  <a:pt x="40" y="896"/>
                </a:lnTo>
                <a:lnTo>
                  <a:pt x="40" y="896"/>
                </a:lnTo>
                <a:lnTo>
                  <a:pt x="40" y="896"/>
                </a:lnTo>
                <a:lnTo>
                  <a:pt x="40" y="896"/>
                </a:lnTo>
                <a:lnTo>
                  <a:pt x="40" y="904"/>
                </a:lnTo>
                <a:lnTo>
                  <a:pt x="40" y="904"/>
                </a:lnTo>
                <a:lnTo>
                  <a:pt x="40" y="904"/>
                </a:lnTo>
                <a:lnTo>
                  <a:pt x="40" y="904"/>
                </a:lnTo>
                <a:lnTo>
                  <a:pt x="40" y="912"/>
                </a:lnTo>
                <a:lnTo>
                  <a:pt x="40" y="904"/>
                </a:lnTo>
                <a:lnTo>
                  <a:pt x="48" y="912"/>
                </a:lnTo>
                <a:lnTo>
                  <a:pt x="48" y="912"/>
                </a:lnTo>
                <a:lnTo>
                  <a:pt x="48" y="912"/>
                </a:lnTo>
                <a:lnTo>
                  <a:pt x="48" y="912"/>
                </a:lnTo>
                <a:lnTo>
                  <a:pt x="48" y="912"/>
                </a:lnTo>
                <a:lnTo>
                  <a:pt x="48" y="920"/>
                </a:lnTo>
                <a:lnTo>
                  <a:pt x="48" y="920"/>
                </a:lnTo>
                <a:lnTo>
                  <a:pt x="48" y="920"/>
                </a:lnTo>
                <a:lnTo>
                  <a:pt x="48" y="920"/>
                </a:lnTo>
                <a:lnTo>
                  <a:pt x="48" y="920"/>
                </a:lnTo>
                <a:lnTo>
                  <a:pt x="48" y="920"/>
                </a:lnTo>
                <a:lnTo>
                  <a:pt x="48" y="920"/>
                </a:lnTo>
                <a:lnTo>
                  <a:pt x="48" y="920"/>
                </a:lnTo>
                <a:lnTo>
                  <a:pt x="48" y="920"/>
                </a:lnTo>
                <a:lnTo>
                  <a:pt x="48" y="928"/>
                </a:lnTo>
                <a:lnTo>
                  <a:pt x="48" y="928"/>
                </a:lnTo>
                <a:lnTo>
                  <a:pt x="48" y="928"/>
                </a:lnTo>
                <a:lnTo>
                  <a:pt x="48" y="928"/>
                </a:lnTo>
                <a:lnTo>
                  <a:pt x="48" y="928"/>
                </a:lnTo>
                <a:lnTo>
                  <a:pt x="48" y="928"/>
                </a:lnTo>
                <a:lnTo>
                  <a:pt x="48" y="928"/>
                </a:lnTo>
                <a:lnTo>
                  <a:pt x="48" y="928"/>
                </a:lnTo>
                <a:lnTo>
                  <a:pt x="48" y="928"/>
                </a:lnTo>
                <a:lnTo>
                  <a:pt x="48" y="928"/>
                </a:lnTo>
                <a:lnTo>
                  <a:pt x="48" y="928"/>
                </a:lnTo>
                <a:lnTo>
                  <a:pt x="48" y="936"/>
                </a:lnTo>
                <a:lnTo>
                  <a:pt x="48" y="936"/>
                </a:lnTo>
                <a:lnTo>
                  <a:pt x="48" y="936"/>
                </a:lnTo>
                <a:lnTo>
                  <a:pt x="48" y="936"/>
                </a:lnTo>
                <a:lnTo>
                  <a:pt x="56" y="936"/>
                </a:lnTo>
                <a:lnTo>
                  <a:pt x="56" y="936"/>
                </a:lnTo>
                <a:lnTo>
                  <a:pt x="56" y="936"/>
                </a:lnTo>
                <a:lnTo>
                  <a:pt x="56" y="936"/>
                </a:lnTo>
                <a:lnTo>
                  <a:pt x="56" y="936"/>
                </a:lnTo>
                <a:lnTo>
                  <a:pt x="56" y="936"/>
                </a:lnTo>
                <a:lnTo>
                  <a:pt x="56" y="944"/>
                </a:lnTo>
                <a:lnTo>
                  <a:pt x="56" y="944"/>
                </a:lnTo>
                <a:lnTo>
                  <a:pt x="64" y="944"/>
                </a:lnTo>
                <a:lnTo>
                  <a:pt x="56" y="944"/>
                </a:lnTo>
                <a:lnTo>
                  <a:pt x="64" y="944"/>
                </a:lnTo>
                <a:lnTo>
                  <a:pt x="64" y="944"/>
                </a:lnTo>
                <a:lnTo>
                  <a:pt x="64" y="944"/>
                </a:lnTo>
                <a:lnTo>
                  <a:pt x="64" y="944"/>
                </a:lnTo>
                <a:lnTo>
                  <a:pt x="72" y="944"/>
                </a:lnTo>
                <a:lnTo>
                  <a:pt x="72" y="944"/>
                </a:lnTo>
                <a:lnTo>
                  <a:pt x="72" y="952"/>
                </a:lnTo>
                <a:lnTo>
                  <a:pt x="72" y="952"/>
                </a:lnTo>
                <a:lnTo>
                  <a:pt x="72" y="952"/>
                </a:lnTo>
                <a:lnTo>
                  <a:pt x="72" y="952"/>
                </a:lnTo>
                <a:lnTo>
                  <a:pt x="104" y="952"/>
                </a:lnTo>
                <a:lnTo>
                  <a:pt x="129" y="952"/>
                </a:lnTo>
                <a:lnTo>
                  <a:pt x="129" y="952"/>
                </a:lnTo>
                <a:lnTo>
                  <a:pt x="137" y="952"/>
                </a:lnTo>
                <a:lnTo>
                  <a:pt x="137" y="952"/>
                </a:lnTo>
                <a:lnTo>
                  <a:pt x="137" y="952"/>
                </a:lnTo>
                <a:lnTo>
                  <a:pt x="137" y="952"/>
                </a:lnTo>
                <a:lnTo>
                  <a:pt x="145" y="952"/>
                </a:lnTo>
                <a:lnTo>
                  <a:pt x="169" y="952"/>
                </a:lnTo>
                <a:lnTo>
                  <a:pt x="177" y="952"/>
                </a:lnTo>
                <a:lnTo>
                  <a:pt x="193" y="952"/>
                </a:lnTo>
                <a:lnTo>
                  <a:pt x="193" y="952"/>
                </a:lnTo>
                <a:lnTo>
                  <a:pt x="193" y="952"/>
                </a:lnTo>
                <a:lnTo>
                  <a:pt x="193" y="952"/>
                </a:lnTo>
                <a:lnTo>
                  <a:pt x="193" y="952"/>
                </a:lnTo>
                <a:lnTo>
                  <a:pt x="193" y="952"/>
                </a:lnTo>
                <a:lnTo>
                  <a:pt x="201" y="952"/>
                </a:lnTo>
                <a:lnTo>
                  <a:pt x="209" y="952"/>
                </a:lnTo>
                <a:lnTo>
                  <a:pt x="217" y="952"/>
                </a:lnTo>
                <a:lnTo>
                  <a:pt x="217" y="952"/>
                </a:lnTo>
                <a:lnTo>
                  <a:pt x="217" y="952"/>
                </a:lnTo>
                <a:lnTo>
                  <a:pt x="233" y="952"/>
                </a:lnTo>
                <a:lnTo>
                  <a:pt x="241" y="952"/>
                </a:lnTo>
                <a:lnTo>
                  <a:pt x="258" y="952"/>
                </a:lnTo>
                <a:lnTo>
                  <a:pt x="266" y="952"/>
                </a:lnTo>
                <a:lnTo>
                  <a:pt x="282" y="952"/>
                </a:lnTo>
                <a:lnTo>
                  <a:pt x="298" y="952"/>
                </a:lnTo>
                <a:lnTo>
                  <a:pt x="314" y="952"/>
                </a:lnTo>
                <a:lnTo>
                  <a:pt x="314" y="952"/>
                </a:lnTo>
                <a:lnTo>
                  <a:pt x="322" y="952"/>
                </a:lnTo>
                <a:lnTo>
                  <a:pt x="330" y="952"/>
                </a:lnTo>
                <a:lnTo>
                  <a:pt x="330" y="952"/>
                </a:lnTo>
                <a:lnTo>
                  <a:pt x="330" y="952"/>
                </a:lnTo>
                <a:lnTo>
                  <a:pt x="330" y="952"/>
                </a:lnTo>
                <a:lnTo>
                  <a:pt x="338" y="952"/>
                </a:lnTo>
                <a:lnTo>
                  <a:pt x="338" y="952"/>
                </a:lnTo>
                <a:lnTo>
                  <a:pt x="338" y="952"/>
                </a:lnTo>
                <a:lnTo>
                  <a:pt x="338" y="952"/>
                </a:lnTo>
                <a:lnTo>
                  <a:pt x="346" y="952"/>
                </a:lnTo>
                <a:lnTo>
                  <a:pt x="378" y="952"/>
                </a:lnTo>
                <a:lnTo>
                  <a:pt x="378" y="952"/>
                </a:lnTo>
                <a:lnTo>
                  <a:pt x="395" y="952"/>
                </a:lnTo>
                <a:lnTo>
                  <a:pt x="435" y="952"/>
                </a:lnTo>
                <a:lnTo>
                  <a:pt x="467" y="952"/>
                </a:lnTo>
                <a:lnTo>
                  <a:pt x="475" y="952"/>
                </a:lnTo>
                <a:lnTo>
                  <a:pt x="483" y="952"/>
                </a:lnTo>
                <a:lnTo>
                  <a:pt x="499" y="952"/>
                </a:lnTo>
                <a:lnTo>
                  <a:pt x="532" y="952"/>
                </a:lnTo>
                <a:lnTo>
                  <a:pt x="532" y="952"/>
                </a:lnTo>
                <a:lnTo>
                  <a:pt x="548" y="952"/>
                </a:lnTo>
                <a:lnTo>
                  <a:pt x="556" y="952"/>
                </a:lnTo>
                <a:lnTo>
                  <a:pt x="580" y="952"/>
                </a:lnTo>
                <a:lnTo>
                  <a:pt x="580" y="952"/>
                </a:lnTo>
                <a:lnTo>
                  <a:pt x="588" y="952"/>
                </a:lnTo>
                <a:lnTo>
                  <a:pt x="612" y="952"/>
                </a:lnTo>
                <a:lnTo>
                  <a:pt x="644" y="952"/>
                </a:lnTo>
                <a:lnTo>
                  <a:pt x="661" y="952"/>
                </a:lnTo>
                <a:lnTo>
                  <a:pt x="677" y="952"/>
                </a:lnTo>
                <a:lnTo>
                  <a:pt x="677" y="952"/>
                </a:lnTo>
                <a:lnTo>
                  <a:pt x="677" y="952"/>
                </a:lnTo>
                <a:lnTo>
                  <a:pt x="677" y="952"/>
                </a:lnTo>
                <a:lnTo>
                  <a:pt x="685" y="952"/>
                </a:lnTo>
                <a:lnTo>
                  <a:pt x="685" y="952"/>
                </a:lnTo>
                <a:lnTo>
                  <a:pt x="701" y="952"/>
                </a:lnTo>
                <a:lnTo>
                  <a:pt x="709" y="952"/>
                </a:lnTo>
                <a:lnTo>
                  <a:pt x="733" y="952"/>
                </a:lnTo>
                <a:lnTo>
                  <a:pt x="725" y="952"/>
                </a:lnTo>
                <a:lnTo>
                  <a:pt x="725" y="129"/>
                </a:lnTo>
                <a:lnTo>
                  <a:pt x="733" y="129"/>
                </a:lnTo>
                <a:lnTo>
                  <a:pt x="725" y="137"/>
                </a:lnTo>
                <a:lnTo>
                  <a:pt x="725" y="137"/>
                </a:lnTo>
                <a:lnTo>
                  <a:pt x="717" y="137"/>
                </a:lnTo>
                <a:lnTo>
                  <a:pt x="717" y="137"/>
                </a:lnTo>
                <a:lnTo>
                  <a:pt x="717" y="137"/>
                </a:lnTo>
                <a:lnTo>
                  <a:pt x="717" y="137"/>
                </a:lnTo>
                <a:lnTo>
                  <a:pt x="709" y="137"/>
                </a:lnTo>
                <a:lnTo>
                  <a:pt x="709" y="145"/>
                </a:lnTo>
                <a:lnTo>
                  <a:pt x="701" y="145"/>
                </a:lnTo>
                <a:lnTo>
                  <a:pt x="701" y="145"/>
                </a:lnTo>
                <a:lnTo>
                  <a:pt x="701" y="145"/>
                </a:lnTo>
                <a:lnTo>
                  <a:pt x="693" y="145"/>
                </a:lnTo>
                <a:lnTo>
                  <a:pt x="693" y="145"/>
                </a:lnTo>
                <a:lnTo>
                  <a:pt x="693" y="145"/>
                </a:lnTo>
                <a:lnTo>
                  <a:pt x="693" y="145"/>
                </a:lnTo>
                <a:lnTo>
                  <a:pt x="685" y="137"/>
                </a:lnTo>
                <a:lnTo>
                  <a:pt x="685" y="137"/>
                </a:lnTo>
                <a:lnTo>
                  <a:pt x="685" y="129"/>
                </a:lnTo>
                <a:lnTo>
                  <a:pt x="685" y="129"/>
                </a:lnTo>
                <a:lnTo>
                  <a:pt x="685" y="129"/>
                </a:lnTo>
                <a:lnTo>
                  <a:pt x="669" y="129"/>
                </a:lnTo>
                <a:lnTo>
                  <a:pt x="669" y="129"/>
                </a:lnTo>
                <a:lnTo>
                  <a:pt x="669" y="129"/>
                </a:lnTo>
                <a:lnTo>
                  <a:pt x="669" y="121"/>
                </a:lnTo>
                <a:lnTo>
                  <a:pt x="669" y="121"/>
                </a:lnTo>
                <a:lnTo>
                  <a:pt x="661" y="121"/>
                </a:lnTo>
                <a:lnTo>
                  <a:pt x="652" y="121"/>
                </a:lnTo>
                <a:lnTo>
                  <a:pt x="652" y="121"/>
                </a:lnTo>
                <a:lnTo>
                  <a:pt x="652" y="121"/>
                </a:lnTo>
                <a:lnTo>
                  <a:pt x="644" y="129"/>
                </a:lnTo>
                <a:lnTo>
                  <a:pt x="644" y="129"/>
                </a:lnTo>
                <a:lnTo>
                  <a:pt x="644" y="121"/>
                </a:lnTo>
                <a:lnTo>
                  <a:pt x="644" y="121"/>
                </a:lnTo>
                <a:lnTo>
                  <a:pt x="636" y="121"/>
                </a:lnTo>
                <a:lnTo>
                  <a:pt x="636" y="121"/>
                </a:lnTo>
                <a:lnTo>
                  <a:pt x="628" y="121"/>
                </a:lnTo>
                <a:lnTo>
                  <a:pt x="628" y="121"/>
                </a:lnTo>
                <a:lnTo>
                  <a:pt x="620" y="121"/>
                </a:lnTo>
                <a:lnTo>
                  <a:pt x="620" y="121"/>
                </a:lnTo>
                <a:lnTo>
                  <a:pt x="620" y="121"/>
                </a:lnTo>
                <a:lnTo>
                  <a:pt x="620" y="121"/>
                </a:lnTo>
                <a:lnTo>
                  <a:pt x="604" y="121"/>
                </a:lnTo>
                <a:lnTo>
                  <a:pt x="604" y="121"/>
                </a:lnTo>
                <a:lnTo>
                  <a:pt x="588" y="121"/>
                </a:lnTo>
                <a:lnTo>
                  <a:pt x="588" y="121"/>
                </a:lnTo>
                <a:lnTo>
                  <a:pt x="588" y="121"/>
                </a:lnTo>
                <a:lnTo>
                  <a:pt x="588" y="121"/>
                </a:lnTo>
                <a:lnTo>
                  <a:pt x="588" y="121"/>
                </a:lnTo>
                <a:lnTo>
                  <a:pt x="580" y="121"/>
                </a:lnTo>
                <a:lnTo>
                  <a:pt x="564" y="121"/>
                </a:lnTo>
                <a:lnTo>
                  <a:pt x="564" y="121"/>
                </a:lnTo>
                <a:lnTo>
                  <a:pt x="564" y="121"/>
                </a:lnTo>
                <a:lnTo>
                  <a:pt x="564" y="121"/>
                </a:lnTo>
                <a:lnTo>
                  <a:pt x="564" y="121"/>
                </a:lnTo>
                <a:lnTo>
                  <a:pt x="556" y="129"/>
                </a:lnTo>
                <a:lnTo>
                  <a:pt x="556" y="129"/>
                </a:lnTo>
                <a:lnTo>
                  <a:pt x="548" y="129"/>
                </a:lnTo>
                <a:lnTo>
                  <a:pt x="548" y="129"/>
                </a:lnTo>
                <a:lnTo>
                  <a:pt x="548" y="129"/>
                </a:lnTo>
                <a:lnTo>
                  <a:pt x="548" y="129"/>
                </a:lnTo>
                <a:lnTo>
                  <a:pt x="548" y="129"/>
                </a:lnTo>
                <a:lnTo>
                  <a:pt x="548" y="129"/>
                </a:lnTo>
                <a:lnTo>
                  <a:pt x="548" y="129"/>
                </a:lnTo>
                <a:lnTo>
                  <a:pt x="548" y="129"/>
                </a:lnTo>
                <a:lnTo>
                  <a:pt x="548" y="129"/>
                </a:lnTo>
                <a:lnTo>
                  <a:pt x="548" y="129"/>
                </a:lnTo>
                <a:lnTo>
                  <a:pt x="532" y="137"/>
                </a:lnTo>
                <a:lnTo>
                  <a:pt x="532" y="137"/>
                </a:lnTo>
                <a:lnTo>
                  <a:pt x="524" y="145"/>
                </a:lnTo>
                <a:lnTo>
                  <a:pt x="524" y="145"/>
                </a:lnTo>
                <a:lnTo>
                  <a:pt x="524" y="145"/>
                </a:lnTo>
                <a:lnTo>
                  <a:pt x="524" y="145"/>
                </a:lnTo>
                <a:lnTo>
                  <a:pt x="524" y="145"/>
                </a:lnTo>
                <a:lnTo>
                  <a:pt x="507" y="145"/>
                </a:lnTo>
                <a:lnTo>
                  <a:pt x="491" y="154"/>
                </a:lnTo>
                <a:lnTo>
                  <a:pt x="491" y="154"/>
                </a:lnTo>
                <a:lnTo>
                  <a:pt x="491" y="154"/>
                </a:lnTo>
                <a:lnTo>
                  <a:pt x="491" y="154"/>
                </a:lnTo>
                <a:lnTo>
                  <a:pt x="491" y="154"/>
                </a:lnTo>
                <a:lnTo>
                  <a:pt x="483" y="154"/>
                </a:lnTo>
                <a:lnTo>
                  <a:pt x="483" y="154"/>
                </a:lnTo>
                <a:lnTo>
                  <a:pt x="483" y="154"/>
                </a:lnTo>
                <a:lnTo>
                  <a:pt x="475" y="154"/>
                </a:lnTo>
                <a:lnTo>
                  <a:pt x="475" y="154"/>
                </a:lnTo>
                <a:lnTo>
                  <a:pt x="475" y="154"/>
                </a:lnTo>
                <a:lnTo>
                  <a:pt x="475" y="162"/>
                </a:lnTo>
                <a:lnTo>
                  <a:pt x="475" y="162"/>
                </a:lnTo>
                <a:lnTo>
                  <a:pt x="475" y="162"/>
                </a:lnTo>
                <a:lnTo>
                  <a:pt x="467" y="154"/>
                </a:lnTo>
                <a:lnTo>
                  <a:pt x="459" y="154"/>
                </a:lnTo>
                <a:lnTo>
                  <a:pt x="443" y="154"/>
                </a:lnTo>
                <a:lnTo>
                  <a:pt x="443" y="154"/>
                </a:lnTo>
                <a:lnTo>
                  <a:pt x="443" y="154"/>
                </a:lnTo>
                <a:lnTo>
                  <a:pt x="443" y="154"/>
                </a:lnTo>
                <a:lnTo>
                  <a:pt x="435" y="154"/>
                </a:lnTo>
                <a:lnTo>
                  <a:pt x="427" y="154"/>
                </a:lnTo>
                <a:lnTo>
                  <a:pt x="427" y="154"/>
                </a:lnTo>
                <a:lnTo>
                  <a:pt x="427" y="154"/>
                </a:lnTo>
                <a:lnTo>
                  <a:pt x="427" y="154"/>
                </a:lnTo>
                <a:lnTo>
                  <a:pt x="419" y="154"/>
                </a:lnTo>
                <a:lnTo>
                  <a:pt x="419" y="154"/>
                </a:lnTo>
                <a:lnTo>
                  <a:pt x="419" y="145"/>
                </a:lnTo>
                <a:lnTo>
                  <a:pt x="419" y="145"/>
                </a:lnTo>
                <a:lnTo>
                  <a:pt x="411" y="145"/>
                </a:lnTo>
                <a:lnTo>
                  <a:pt x="403" y="145"/>
                </a:lnTo>
                <a:lnTo>
                  <a:pt x="403" y="145"/>
                </a:lnTo>
                <a:lnTo>
                  <a:pt x="395" y="145"/>
                </a:lnTo>
                <a:lnTo>
                  <a:pt x="395" y="145"/>
                </a:lnTo>
                <a:lnTo>
                  <a:pt x="395" y="145"/>
                </a:lnTo>
                <a:lnTo>
                  <a:pt x="395" y="145"/>
                </a:lnTo>
                <a:lnTo>
                  <a:pt x="387" y="145"/>
                </a:lnTo>
                <a:lnTo>
                  <a:pt x="387" y="145"/>
                </a:lnTo>
                <a:lnTo>
                  <a:pt x="387" y="137"/>
                </a:lnTo>
                <a:lnTo>
                  <a:pt x="387" y="137"/>
                </a:lnTo>
                <a:lnTo>
                  <a:pt x="378" y="137"/>
                </a:lnTo>
                <a:lnTo>
                  <a:pt x="378" y="137"/>
                </a:lnTo>
                <a:lnTo>
                  <a:pt x="378" y="137"/>
                </a:lnTo>
                <a:lnTo>
                  <a:pt x="370" y="137"/>
                </a:lnTo>
                <a:lnTo>
                  <a:pt x="370" y="137"/>
                </a:lnTo>
                <a:lnTo>
                  <a:pt x="370" y="129"/>
                </a:lnTo>
                <a:lnTo>
                  <a:pt x="370" y="129"/>
                </a:lnTo>
                <a:lnTo>
                  <a:pt x="362" y="129"/>
                </a:lnTo>
                <a:lnTo>
                  <a:pt x="362" y="129"/>
                </a:lnTo>
                <a:lnTo>
                  <a:pt x="362" y="121"/>
                </a:lnTo>
                <a:lnTo>
                  <a:pt x="362" y="121"/>
                </a:lnTo>
                <a:lnTo>
                  <a:pt x="362" y="113"/>
                </a:lnTo>
                <a:lnTo>
                  <a:pt x="362" y="113"/>
                </a:lnTo>
                <a:lnTo>
                  <a:pt x="362" y="113"/>
                </a:lnTo>
                <a:lnTo>
                  <a:pt x="362" y="105"/>
                </a:lnTo>
                <a:lnTo>
                  <a:pt x="362" y="105"/>
                </a:lnTo>
                <a:lnTo>
                  <a:pt x="362" y="97"/>
                </a:lnTo>
                <a:lnTo>
                  <a:pt x="362" y="97"/>
                </a:lnTo>
                <a:lnTo>
                  <a:pt x="370" y="89"/>
                </a:lnTo>
                <a:lnTo>
                  <a:pt x="370" y="89"/>
                </a:lnTo>
                <a:lnTo>
                  <a:pt x="370" y="89"/>
                </a:lnTo>
                <a:lnTo>
                  <a:pt x="370" y="89"/>
                </a:lnTo>
                <a:lnTo>
                  <a:pt x="370" y="81"/>
                </a:lnTo>
                <a:lnTo>
                  <a:pt x="370" y="81"/>
                </a:lnTo>
                <a:lnTo>
                  <a:pt x="362" y="81"/>
                </a:lnTo>
                <a:lnTo>
                  <a:pt x="362" y="81"/>
                </a:lnTo>
                <a:lnTo>
                  <a:pt x="362" y="65"/>
                </a:lnTo>
                <a:lnTo>
                  <a:pt x="362" y="65"/>
                </a:lnTo>
                <a:lnTo>
                  <a:pt x="354" y="65"/>
                </a:lnTo>
                <a:lnTo>
                  <a:pt x="354" y="65"/>
                </a:lnTo>
                <a:lnTo>
                  <a:pt x="346" y="57"/>
                </a:lnTo>
                <a:lnTo>
                  <a:pt x="346" y="57"/>
                </a:lnTo>
                <a:lnTo>
                  <a:pt x="346" y="49"/>
                </a:lnTo>
                <a:lnTo>
                  <a:pt x="346" y="49"/>
                </a:lnTo>
                <a:lnTo>
                  <a:pt x="346" y="41"/>
                </a:lnTo>
                <a:lnTo>
                  <a:pt x="346" y="41"/>
                </a:lnTo>
                <a:lnTo>
                  <a:pt x="346" y="41"/>
                </a:lnTo>
                <a:lnTo>
                  <a:pt x="346" y="41"/>
                </a:lnTo>
                <a:lnTo>
                  <a:pt x="346" y="41"/>
                </a:lnTo>
                <a:lnTo>
                  <a:pt x="346" y="41"/>
                </a:lnTo>
                <a:lnTo>
                  <a:pt x="346" y="41"/>
                </a:lnTo>
                <a:lnTo>
                  <a:pt x="346" y="41"/>
                </a:lnTo>
                <a:lnTo>
                  <a:pt x="338" y="32"/>
                </a:lnTo>
                <a:lnTo>
                  <a:pt x="338" y="32"/>
                </a:lnTo>
                <a:lnTo>
                  <a:pt x="330" y="32"/>
                </a:lnTo>
                <a:lnTo>
                  <a:pt x="330" y="32"/>
                </a:lnTo>
                <a:lnTo>
                  <a:pt x="330" y="32"/>
                </a:lnTo>
                <a:lnTo>
                  <a:pt x="330" y="32"/>
                </a:lnTo>
                <a:lnTo>
                  <a:pt x="330" y="32"/>
                </a:lnTo>
                <a:lnTo>
                  <a:pt x="322" y="32"/>
                </a:lnTo>
                <a:lnTo>
                  <a:pt x="322" y="32"/>
                </a:lnTo>
                <a:lnTo>
                  <a:pt x="322" y="32"/>
                </a:lnTo>
                <a:lnTo>
                  <a:pt x="322" y="32"/>
                </a:lnTo>
                <a:lnTo>
                  <a:pt x="314" y="32"/>
                </a:lnTo>
                <a:lnTo>
                  <a:pt x="314" y="32"/>
                </a:lnTo>
                <a:lnTo>
                  <a:pt x="314" y="32"/>
                </a:lnTo>
                <a:lnTo>
                  <a:pt x="314" y="32"/>
                </a:lnTo>
                <a:lnTo>
                  <a:pt x="314" y="32"/>
                </a:lnTo>
                <a:lnTo>
                  <a:pt x="314" y="32"/>
                </a:lnTo>
                <a:lnTo>
                  <a:pt x="314" y="24"/>
                </a:lnTo>
                <a:lnTo>
                  <a:pt x="314" y="24"/>
                </a:lnTo>
                <a:lnTo>
                  <a:pt x="314" y="24"/>
                </a:lnTo>
                <a:lnTo>
                  <a:pt x="306" y="16"/>
                </a:lnTo>
                <a:lnTo>
                  <a:pt x="298" y="16"/>
                </a:lnTo>
                <a:lnTo>
                  <a:pt x="298" y="16"/>
                </a:lnTo>
                <a:lnTo>
                  <a:pt x="290" y="16"/>
                </a:lnTo>
                <a:lnTo>
                  <a:pt x="290" y="16"/>
                </a:lnTo>
                <a:lnTo>
                  <a:pt x="290" y="16"/>
                </a:lnTo>
                <a:lnTo>
                  <a:pt x="290" y="16"/>
                </a:lnTo>
                <a:lnTo>
                  <a:pt x="290" y="16"/>
                </a:lnTo>
                <a:lnTo>
                  <a:pt x="282" y="16"/>
                </a:lnTo>
                <a:lnTo>
                  <a:pt x="282" y="16"/>
                </a:lnTo>
                <a:lnTo>
                  <a:pt x="282" y="16"/>
                </a:lnTo>
                <a:lnTo>
                  <a:pt x="282" y="16"/>
                </a:lnTo>
                <a:lnTo>
                  <a:pt x="274" y="24"/>
                </a:lnTo>
                <a:lnTo>
                  <a:pt x="274" y="24"/>
                </a:lnTo>
                <a:lnTo>
                  <a:pt x="274" y="24"/>
                </a:lnTo>
                <a:lnTo>
                  <a:pt x="274" y="24"/>
                </a:lnTo>
                <a:lnTo>
                  <a:pt x="266" y="24"/>
                </a:lnTo>
                <a:lnTo>
                  <a:pt x="266" y="24"/>
                </a:lnTo>
                <a:lnTo>
                  <a:pt x="266" y="24"/>
                </a:lnTo>
                <a:lnTo>
                  <a:pt x="258" y="24"/>
                </a:lnTo>
                <a:lnTo>
                  <a:pt x="249" y="24"/>
                </a:lnTo>
                <a:lnTo>
                  <a:pt x="249" y="24"/>
                </a:lnTo>
                <a:lnTo>
                  <a:pt x="241" y="24"/>
                </a:lnTo>
                <a:lnTo>
                  <a:pt x="241" y="24"/>
                </a:lnTo>
                <a:lnTo>
                  <a:pt x="241" y="24"/>
                </a:lnTo>
                <a:lnTo>
                  <a:pt x="241" y="24"/>
                </a:lnTo>
                <a:lnTo>
                  <a:pt x="241" y="16"/>
                </a:lnTo>
                <a:lnTo>
                  <a:pt x="233" y="16"/>
                </a:lnTo>
                <a:lnTo>
                  <a:pt x="233" y="16"/>
                </a:lnTo>
                <a:lnTo>
                  <a:pt x="233" y="16"/>
                </a:lnTo>
                <a:lnTo>
                  <a:pt x="233" y="16"/>
                </a:lnTo>
                <a:lnTo>
                  <a:pt x="233" y="8"/>
                </a:lnTo>
                <a:lnTo>
                  <a:pt x="233" y="8"/>
                </a:lnTo>
                <a:lnTo>
                  <a:pt x="233" y="8"/>
                </a:lnTo>
                <a:lnTo>
                  <a:pt x="233" y="8"/>
                </a:lnTo>
                <a:lnTo>
                  <a:pt x="233" y="8"/>
                </a:lnTo>
                <a:lnTo>
                  <a:pt x="233" y="0"/>
                </a:lnTo>
                <a:lnTo>
                  <a:pt x="233" y="0"/>
                </a:lnTo>
                <a:lnTo>
                  <a:pt x="233" y="0"/>
                </a:lnTo>
                <a:lnTo>
                  <a:pt x="225" y="0"/>
                </a:lnTo>
                <a:lnTo>
                  <a:pt x="225" y="0"/>
                </a:lnTo>
                <a:lnTo>
                  <a:pt x="225" y="0"/>
                </a:lnTo>
                <a:lnTo>
                  <a:pt x="225" y="0"/>
                </a:lnTo>
                <a:lnTo>
                  <a:pt x="217" y="0"/>
                </a:lnTo>
                <a:lnTo>
                  <a:pt x="225" y="0"/>
                </a:lnTo>
                <a:lnTo>
                  <a:pt x="2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 name="Freeform 3081"/>
          <p:cNvSpPr>
            <a:spLocks/>
          </p:cNvSpPr>
          <p:nvPr/>
        </p:nvSpPr>
        <p:spPr bwMode="auto">
          <a:xfrm>
            <a:off x="4540250" y="3686176"/>
            <a:ext cx="1112838" cy="2139950"/>
          </a:xfrm>
          <a:custGeom>
            <a:avLst/>
            <a:gdLst/>
            <a:ahLst/>
            <a:cxnLst>
              <a:cxn ang="0">
                <a:pos x="435" y="0"/>
              </a:cxn>
              <a:cxn ang="0">
                <a:pos x="596" y="1348"/>
              </a:cxn>
              <a:cxn ang="0">
                <a:pos x="532" y="1300"/>
              </a:cxn>
              <a:cxn ang="0">
                <a:pos x="516" y="1259"/>
              </a:cxn>
              <a:cxn ang="0">
                <a:pos x="508" y="1235"/>
              </a:cxn>
              <a:cxn ang="0">
                <a:pos x="500" y="1219"/>
              </a:cxn>
              <a:cxn ang="0">
                <a:pos x="524" y="1211"/>
              </a:cxn>
              <a:cxn ang="0">
                <a:pos x="532" y="1163"/>
              </a:cxn>
              <a:cxn ang="0">
                <a:pos x="492" y="1130"/>
              </a:cxn>
              <a:cxn ang="0">
                <a:pos x="467" y="1130"/>
              </a:cxn>
              <a:cxn ang="0">
                <a:pos x="427" y="1098"/>
              </a:cxn>
              <a:cxn ang="0">
                <a:pos x="411" y="1058"/>
              </a:cxn>
              <a:cxn ang="0">
                <a:pos x="403" y="1017"/>
              </a:cxn>
              <a:cxn ang="0">
                <a:pos x="387" y="993"/>
              </a:cxn>
              <a:cxn ang="0">
                <a:pos x="403" y="945"/>
              </a:cxn>
              <a:cxn ang="0">
                <a:pos x="419" y="961"/>
              </a:cxn>
              <a:cxn ang="0">
                <a:pos x="419" y="969"/>
              </a:cxn>
              <a:cxn ang="0">
                <a:pos x="419" y="985"/>
              </a:cxn>
              <a:cxn ang="0">
                <a:pos x="435" y="993"/>
              </a:cxn>
              <a:cxn ang="0">
                <a:pos x="467" y="1017"/>
              </a:cxn>
              <a:cxn ang="0">
                <a:pos x="467" y="993"/>
              </a:cxn>
              <a:cxn ang="0">
                <a:pos x="451" y="969"/>
              </a:cxn>
              <a:cxn ang="0">
                <a:pos x="435" y="953"/>
              </a:cxn>
              <a:cxn ang="0">
                <a:pos x="443" y="953"/>
              </a:cxn>
              <a:cxn ang="0">
                <a:pos x="435" y="945"/>
              </a:cxn>
              <a:cxn ang="0">
                <a:pos x="435" y="937"/>
              </a:cxn>
              <a:cxn ang="0">
                <a:pos x="419" y="920"/>
              </a:cxn>
              <a:cxn ang="0">
                <a:pos x="411" y="904"/>
              </a:cxn>
              <a:cxn ang="0">
                <a:pos x="435" y="896"/>
              </a:cxn>
              <a:cxn ang="0">
                <a:pos x="419" y="864"/>
              </a:cxn>
              <a:cxn ang="0">
                <a:pos x="395" y="872"/>
              </a:cxn>
              <a:cxn ang="0">
                <a:pos x="395" y="904"/>
              </a:cxn>
              <a:cxn ang="0">
                <a:pos x="403" y="920"/>
              </a:cxn>
              <a:cxn ang="0">
                <a:pos x="387" y="928"/>
              </a:cxn>
              <a:cxn ang="0">
                <a:pos x="387" y="937"/>
              </a:cxn>
              <a:cxn ang="0">
                <a:pos x="355" y="920"/>
              </a:cxn>
              <a:cxn ang="0">
                <a:pos x="346" y="920"/>
              </a:cxn>
              <a:cxn ang="0">
                <a:pos x="298" y="896"/>
              </a:cxn>
              <a:cxn ang="0">
                <a:pos x="298" y="872"/>
              </a:cxn>
              <a:cxn ang="0">
                <a:pos x="290" y="840"/>
              </a:cxn>
              <a:cxn ang="0">
                <a:pos x="282" y="832"/>
              </a:cxn>
              <a:cxn ang="0">
                <a:pos x="266" y="807"/>
              </a:cxn>
              <a:cxn ang="0">
                <a:pos x="226" y="775"/>
              </a:cxn>
              <a:cxn ang="0">
                <a:pos x="209" y="751"/>
              </a:cxn>
              <a:cxn ang="0">
                <a:pos x="177" y="727"/>
              </a:cxn>
              <a:cxn ang="0">
                <a:pos x="145" y="694"/>
              </a:cxn>
              <a:cxn ang="0">
                <a:pos x="145" y="654"/>
              </a:cxn>
              <a:cxn ang="0">
                <a:pos x="137" y="630"/>
              </a:cxn>
              <a:cxn ang="0">
                <a:pos x="129" y="606"/>
              </a:cxn>
              <a:cxn ang="0">
                <a:pos x="121" y="590"/>
              </a:cxn>
              <a:cxn ang="0">
                <a:pos x="129" y="565"/>
              </a:cxn>
              <a:cxn ang="0">
                <a:pos x="121" y="517"/>
              </a:cxn>
              <a:cxn ang="0">
                <a:pos x="97" y="469"/>
              </a:cxn>
              <a:cxn ang="0">
                <a:pos x="56" y="420"/>
              </a:cxn>
              <a:cxn ang="0">
                <a:pos x="8" y="372"/>
              </a:cxn>
              <a:cxn ang="0">
                <a:pos x="24" y="307"/>
              </a:cxn>
              <a:cxn ang="0">
                <a:pos x="64" y="218"/>
              </a:cxn>
              <a:cxn ang="0">
                <a:pos x="56" y="194"/>
              </a:cxn>
              <a:cxn ang="0">
                <a:pos x="72" y="105"/>
              </a:cxn>
              <a:cxn ang="0">
                <a:pos x="56" y="65"/>
              </a:cxn>
              <a:cxn ang="0">
                <a:pos x="40" y="17"/>
              </a:cxn>
              <a:cxn ang="0">
                <a:pos x="97" y="0"/>
              </a:cxn>
            </a:cxnLst>
            <a:rect l="0" t="0" r="r" b="b"/>
            <a:pathLst>
              <a:path w="701" h="1348">
                <a:moveTo>
                  <a:pt x="177" y="0"/>
                </a:move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53" y="0"/>
                </a:lnTo>
                <a:lnTo>
                  <a:pt x="653" y="0"/>
                </a:lnTo>
                <a:lnTo>
                  <a:pt x="669" y="0"/>
                </a:lnTo>
                <a:lnTo>
                  <a:pt x="677" y="0"/>
                </a:lnTo>
                <a:lnTo>
                  <a:pt x="701" y="0"/>
                </a:lnTo>
                <a:lnTo>
                  <a:pt x="701" y="1348"/>
                </a:lnTo>
                <a:lnTo>
                  <a:pt x="596" y="1348"/>
                </a:lnTo>
                <a:lnTo>
                  <a:pt x="596" y="1348"/>
                </a:lnTo>
                <a:lnTo>
                  <a:pt x="596" y="1348"/>
                </a:lnTo>
                <a:lnTo>
                  <a:pt x="588" y="1348"/>
                </a:lnTo>
                <a:lnTo>
                  <a:pt x="588" y="1340"/>
                </a:lnTo>
                <a:lnTo>
                  <a:pt x="580" y="1340"/>
                </a:lnTo>
                <a:lnTo>
                  <a:pt x="580" y="1340"/>
                </a:lnTo>
                <a:lnTo>
                  <a:pt x="580" y="1340"/>
                </a:lnTo>
                <a:lnTo>
                  <a:pt x="580" y="1340"/>
                </a:lnTo>
                <a:lnTo>
                  <a:pt x="580" y="1340"/>
                </a:lnTo>
                <a:lnTo>
                  <a:pt x="580" y="1332"/>
                </a:lnTo>
                <a:lnTo>
                  <a:pt x="572" y="1332"/>
                </a:lnTo>
                <a:lnTo>
                  <a:pt x="572" y="1332"/>
                </a:lnTo>
                <a:lnTo>
                  <a:pt x="572" y="1324"/>
                </a:lnTo>
                <a:lnTo>
                  <a:pt x="564" y="1324"/>
                </a:lnTo>
                <a:lnTo>
                  <a:pt x="564" y="1316"/>
                </a:lnTo>
                <a:lnTo>
                  <a:pt x="564" y="1316"/>
                </a:lnTo>
                <a:lnTo>
                  <a:pt x="564" y="1316"/>
                </a:lnTo>
                <a:lnTo>
                  <a:pt x="556" y="1308"/>
                </a:lnTo>
                <a:lnTo>
                  <a:pt x="556" y="1308"/>
                </a:lnTo>
                <a:lnTo>
                  <a:pt x="556" y="1308"/>
                </a:lnTo>
                <a:lnTo>
                  <a:pt x="548" y="1308"/>
                </a:lnTo>
                <a:lnTo>
                  <a:pt x="548" y="1300"/>
                </a:lnTo>
                <a:lnTo>
                  <a:pt x="540" y="1300"/>
                </a:lnTo>
                <a:lnTo>
                  <a:pt x="532" y="1300"/>
                </a:lnTo>
                <a:lnTo>
                  <a:pt x="532" y="1300"/>
                </a:lnTo>
                <a:lnTo>
                  <a:pt x="532" y="1292"/>
                </a:lnTo>
                <a:lnTo>
                  <a:pt x="524" y="1292"/>
                </a:lnTo>
                <a:lnTo>
                  <a:pt x="524" y="1292"/>
                </a:lnTo>
                <a:lnTo>
                  <a:pt x="524" y="1292"/>
                </a:lnTo>
                <a:lnTo>
                  <a:pt x="524" y="1284"/>
                </a:lnTo>
                <a:lnTo>
                  <a:pt x="524" y="1284"/>
                </a:lnTo>
                <a:lnTo>
                  <a:pt x="524" y="1284"/>
                </a:lnTo>
                <a:lnTo>
                  <a:pt x="524" y="1284"/>
                </a:lnTo>
                <a:lnTo>
                  <a:pt x="516" y="1284"/>
                </a:lnTo>
                <a:lnTo>
                  <a:pt x="516" y="1284"/>
                </a:lnTo>
                <a:lnTo>
                  <a:pt x="516" y="1284"/>
                </a:lnTo>
                <a:lnTo>
                  <a:pt x="516" y="1284"/>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59"/>
                </a:lnTo>
                <a:lnTo>
                  <a:pt x="516" y="1259"/>
                </a:lnTo>
                <a:lnTo>
                  <a:pt x="516" y="1259"/>
                </a:lnTo>
                <a:lnTo>
                  <a:pt x="508" y="1259"/>
                </a:lnTo>
                <a:lnTo>
                  <a:pt x="516" y="1259"/>
                </a:lnTo>
                <a:lnTo>
                  <a:pt x="516" y="1259"/>
                </a:lnTo>
                <a:lnTo>
                  <a:pt x="516" y="1259"/>
                </a:lnTo>
                <a:lnTo>
                  <a:pt x="508" y="1259"/>
                </a:lnTo>
                <a:lnTo>
                  <a:pt x="508" y="1251"/>
                </a:lnTo>
                <a:lnTo>
                  <a:pt x="508" y="1251"/>
                </a:lnTo>
                <a:lnTo>
                  <a:pt x="508" y="1251"/>
                </a:lnTo>
                <a:lnTo>
                  <a:pt x="508" y="1251"/>
                </a:lnTo>
                <a:lnTo>
                  <a:pt x="508" y="1243"/>
                </a:lnTo>
                <a:lnTo>
                  <a:pt x="508" y="1243"/>
                </a:lnTo>
                <a:lnTo>
                  <a:pt x="508" y="1243"/>
                </a:lnTo>
                <a:lnTo>
                  <a:pt x="508" y="1243"/>
                </a:lnTo>
                <a:lnTo>
                  <a:pt x="508" y="1235"/>
                </a:lnTo>
                <a:lnTo>
                  <a:pt x="508" y="1235"/>
                </a:lnTo>
                <a:lnTo>
                  <a:pt x="508" y="1235"/>
                </a:lnTo>
                <a:lnTo>
                  <a:pt x="508" y="1235"/>
                </a:lnTo>
                <a:lnTo>
                  <a:pt x="508" y="1235"/>
                </a:lnTo>
                <a:lnTo>
                  <a:pt x="500"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19"/>
                </a:lnTo>
                <a:lnTo>
                  <a:pt x="508" y="1219"/>
                </a:lnTo>
                <a:lnTo>
                  <a:pt x="508"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8" y="1211"/>
                </a:lnTo>
                <a:lnTo>
                  <a:pt x="508" y="1211"/>
                </a:lnTo>
                <a:lnTo>
                  <a:pt x="508" y="1211"/>
                </a:lnTo>
                <a:lnTo>
                  <a:pt x="508" y="1211"/>
                </a:lnTo>
                <a:lnTo>
                  <a:pt x="508" y="1211"/>
                </a:lnTo>
                <a:lnTo>
                  <a:pt x="508" y="1203"/>
                </a:lnTo>
                <a:lnTo>
                  <a:pt x="508" y="1203"/>
                </a:lnTo>
                <a:lnTo>
                  <a:pt x="508" y="1211"/>
                </a:lnTo>
                <a:lnTo>
                  <a:pt x="508" y="1211"/>
                </a:lnTo>
                <a:lnTo>
                  <a:pt x="516" y="1211"/>
                </a:lnTo>
                <a:lnTo>
                  <a:pt x="516" y="1211"/>
                </a:lnTo>
                <a:lnTo>
                  <a:pt x="516" y="1211"/>
                </a:lnTo>
                <a:lnTo>
                  <a:pt x="516" y="1211"/>
                </a:lnTo>
                <a:lnTo>
                  <a:pt x="524" y="1211"/>
                </a:lnTo>
                <a:lnTo>
                  <a:pt x="524" y="1211"/>
                </a:lnTo>
                <a:lnTo>
                  <a:pt x="524" y="1211"/>
                </a:lnTo>
                <a:lnTo>
                  <a:pt x="524" y="1203"/>
                </a:lnTo>
                <a:lnTo>
                  <a:pt x="532" y="1203"/>
                </a:lnTo>
                <a:lnTo>
                  <a:pt x="532" y="1195"/>
                </a:lnTo>
                <a:lnTo>
                  <a:pt x="532" y="1187"/>
                </a:lnTo>
                <a:lnTo>
                  <a:pt x="532" y="1187"/>
                </a:lnTo>
                <a:lnTo>
                  <a:pt x="532" y="1179"/>
                </a:lnTo>
                <a:lnTo>
                  <a:pt x="540" y="1187"/>
                </a:lnTo>
                <a:lnTo>
                  <a:pt x="540" y="1187"/>
                </a:lnTo>
                <a:lnTo>
                  <a:pt x="532" y="1179"/>
                </a:lnTo>
                <a:lnTo>
                  <a:pt x="532" y="1179"/>
                </a:lnTo>
                <a:lnTo>
                  <a:pt x="532" y="1179"/>
                </a:lnTo>
                <a:lnTo>
                  <a:pt x="532" y="1179"/>
                </a:lnTo>
                <a:lnTo>
                  <a:pt x="532" y="1179"/>
                </a:lnTo>
                <a:lnTo>
                  <a:pt x="532" y="1179"/>
                </a:lnTo>
                <a:lnTo>
                  <a:pt x="532" y="1171"/>
                </a:lnTo>
                <a:lnTo>
                  <a:pt x="540" y="1171"/>
                </a:lnTo>
                <a:lnTo>
                  <a:pt x="540" y="1171"/>
                </a:lnTo>
                <a:lnTo>
                  <a:pt x="540" y="1171"/>
                </a:lnTo>
                <a:lnTo>
                  <a:pt x="540" y="1171"/>
                </a:lnTo>
                <a:lnTo>
                  <a:pt x="540" y="1171"/>
                </a:lnTo>
                <a:lnTo>
                  <a:pt x="540" y="1163"/>
                </a:lnTo>
                <a:lnTo>
                  <a:pt x="532" y="1163"/>
                </a:lnTo>
                <a:lnTo>
                  <a:pt x="532" y="1163"/>
                </a:lnTo>
                <a:lnTo>
                  <a:pt x="532" y="1163"/>
                </a:lnTo>
                <a:lnTo>
                  <a:pt x="532" y="1163"/>
                </a:lnTo>
                <a:lnTo>
                  <a:pt x="532" y="1163"/>
                </a:lnTo>
                <a:lnTo>
                  <a:pt x="532" y="1154"/>
                </a:lnTo>
                <a:lnTo>
                  <a:pt x="532" y="1154"/>
                </a:lnTo>
                <a:lnTo>
                  <a:pt x="524" y="1146"/>
                </a:lnTo>
                <a:lnTo>
                  <a:pt x="524" y="1146"/>
                </a:lnTo>
                <a:lnTo>
                  <a:pt x="524" y="1138"/>
                </a:lnTo>
                <a:lnTo>
                  <a:pt x="516" y="1138"/>
                </a:lnTo>
                <a:lnTo>
                  <a:pt x="516" y="1130"/>
                </a:lnTo>
                <a:lnTo>
                  <a:pt x="508" y="1130"/>
                </a:lnTo>
                <a:lnTo>
                  <a:pt x="508" y="1130"/>
                </a:lnTo>
                <a:lnTo>
                  <a:pt x="500" y="1130"/>
                </a:lnTo>
                <a:lnTo>
                  <a:pt x="500" y="1130"/>
                </a:lnTo>
                <a:lnTo>
                  <a:pt x="500" y="1130"/>
                </a:lnTo>
                <a:lnTo>
                  <a:pt x="500" y="1138"/>
                </a:lnTo>
                <a:lnTo>
                  <a:pt x="500" y="1138"/>
                </a:lnTo>
                <a:lnTo>
                  <a:pt x="500" y="1138"/>
                </a:lnTo>
                <a:lnTo>
                  <a:pt x="500" y="1138"/>
                </a:lnTo>
                <a:lnTo>
                  <a:pt x="500" y="1138"/>
                </a:lnTo>
                <a:lnTo>
                  <a:pt x="500" y="1138"/>
                </a:lnTo>
                <a:lnTo>
                  <a:pt x="492" y="1130"/>
                </a:lnTo>
                <a:lnTo>
                  <a:pt x="492" y="1130"/>
                </a:lnTo>
                <a:lnTo>
                  <a:pt x="492" y="1130"/>
                </a:lnTo>
                <a:lnTo>
                  <a:pt x="492" y="1130"/>
                </a:lnTo>
                <a:lnTo>
                  <a:pt x="492" y="1130"/>
                </a:lnTo>
                <a:lnTo>
                  <a:pt x="492" y="1138"/>
                </a:lnTo>
                <a:lnTo>
                  <a:pt x="492" y="1138"/>
                </a:lnTo>
                <a:lnTo>
                  <a:pt x="492"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22"/>
                </a:lnTo>
                <a:lnTo>
                  <a:pt x="459" y="1122"/>
                </a:lnTo>
                <a:lnTo>
                  <a:pt x="459" y="1122"/>
                </a:lnTo>
                <a:lnTo>
                  <a:pt x="451" y="1122"/>
                </a:lnTo>
                <a:lnTo>
                  <a:pt x="451" y="1122"/>
                </a:lnTo>
                <a:lnTo>
                  <a:pt x="451" y="1122"/>
                </a:lnTo>
                <a:lnTo>
                  <a:pt x="451" y="1122"/>
                </a:lnTo>
                <a:lnTo>
                  <a:pt x="451" y="1114"/>
                </a:lnTo>
                <a:lnTo>
                  <a:pt x="443" y="1114"/>
                </a:lnTo>
                <a:lnTo>
                  <a:pt x="443" y="1106"/>
                </a:lnTo>
                <a:lnTo>
                  <a:pt x="435" y="1106"/>
                </a:lnTo>
                <a:lnTo>
                  <a:pt x="435" y="1106"/>
                </a:lnTo>
                <a:lnTo>
                  <a:pt x="435" y="1098"/>
                </a:lnTo>
                <a:lnTo>
                  <a:pt x="435" y="1098"/>
                </a:lnTo>
                <a:lnTo>
                  <a:pt x="427" y="1098"/>
                </a:lnTo>
                <a:lnTo>
                  <a:pt x="427" y="1098"/>
                </a:lnTo>
                <a:lnTo>
                  <a:pt x="427" y="1098"/>
                </a:lnTo>
                <a:lnTo>
                  <a:pt x="427" y="1098"/>
                </a:lnTo>
                <a:lnTo>
                  <a:pt x="427" y="1098"/>
                </a:lnTo>
                <a:lnTo>
                  <a:pt x="427" y="1098"/>
                </a:lnTo>
                <a:lnTo>
                  <a:pt x="427" y="1090"/>
                </a:lnTo>
                <a:lnTo>
                  <a:pt x="419" y="1090"/>
                </a:lnTo>
                <a:lnTo>
                  <a:pt x="419" y="1090"/>
                </a:lnTo>
                <a:lnTo>
                  <a:pt x="419" y="1090"/>
                </a:lnTo>
                <a:lnTo>
                  <a:pt x="419" y="1090"/>
                </a:lnTo>
                <a:lnTo>
                  <a:pt x="419" y="1090"/>
                </a:lnTo>
                <a:lnTo>
                  <a:pt x="419" y="1090"/>
                </a:lnTo>
                <a:lnTo>
                  <a:pt x="419" y="1082"/>
                </a:lnTo>
                <a:lnTo>
                  <a:pt x="419" y="1082"/>
                </a:lnTo>
                <a:lnTo>
                  <a:pt x="411" y="1082"/>
                </a:lnTo>
                <a:lnTo>
                  <a:pt x="411" y="1082"/>
                </a:lnTo>
                <a:lnTo>
                  <a:pt x="411" y="1082"/>
                </a:lnTo>
                <a:lnTo>
                  <a:pt x="411" y="1082"/>
                </a:lnTo>
                <a:lnTo>
                  <a:pt x="411" y="1082"/>
                </a:lnTo>
                <a:lnTo>
                  <a:pt x="411" y="1074"/>
                </a:lnTo>
                <a:lnTo>
                  <a:pt x="411" y="1074"/>
                </a:lnTo>
                <a:lnTo>
                  <a:pt x="411" y="1074"/>
                </a:lnTo>
                <a:lnTo>
                  <a:pt x="411" y="1074"/>
                </a:lnTo>
                <a:lnTo>
                  <a:pt x="411" y="1066"/>
                </a:lnTo>
                <a:lnTo>
                  <a:pt x="411" y="1058"/>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33"/>
                </a:lnTo>
                <a:lnTo>
                  <a:pt x="411" y="1033"/>
                </a:lnTo>
                <a:lnTo>
                  <a:pt x="411" y="1033"/>
                </a:lnTo>
                <a:lnTo>
                  <a:pt x="403" y="1033"/>
                </a:lnTo>
                <a:lnTo>
                  <a:pt x="403" y="1025"/>
                </a:lnTo>
                <a:lnTo>
                  <a:pt x="403" y="1025"/>
                </a:lnTo>
                <a:lnTo>
                  <a:pt x="403" y="1017"/>
                </a:lnTo>
                <a:lnTo>
                  <a:pt x="403" y="1017"/>
                </a:lnTo>
                <a:lnTo>
                  <a:pt x="403" y="1017"/>
                </a:lnTo>
                <a:lnTo>
                  <a:pt x="403" y="1017"/>
                </a:lnTo>
                <a:lnTo>
                  <a:pt x="403" y="1017"/>
                </a:lnTo>
                <a:lnTo>
                  <a:pt x="403" y="1017"/>
                </a:lnTo>
                <a:lnTo>
                  <a:pt x="395" y="1017"/>
                </a:lnTo>
                <a:lnTo>
                  <a:pt x="395" y="1009"/>
                </a:lnTo>
                <a:lnTo>
                  <a:pt x="395" y="1009"/>
                </a:lnTo>
                <a:lnTo>
                  <a:pt x="395" y="1009"/>
                </a:lnTo>
                <a:lnTo>
                  <a:pt x="395" y="1017"/>
                </a:lnTo>
                <a:lnTo>
                  <a:pt x="395" y="1017"/>
                </a:lnTo>
                <a:lnTo>
                  <a:pt x="395" y="1009"/>
                </a:lnTo>
                <a:lnTo>
                  <a:pt x="395"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993"/>
                </a:lnTo>
                <a:lnTo>
                  <a:pt x="387" y="993"/>
                </a:lnTo>
                <a:lnTo>
                  <a:pt x="387" y="993"/>
                </a:lnTo>
                <a:lnTo>
                  <a:pt x="387" y="993"/>
                </a:lnTo>
                <a:lnTo>
                  <a:pt x="387" y="993"/>
                </a:lnTo>
                <a:lnTo>
                  <a:pt x="395" y="993"/>
                </a:lnTo>
                <a:lnTo>
                  <a:pt x="395" y="993"/>
                </a:lnTo>
                <a:lnTo>
                  <a:pt x="395" y="993"/>
                </a:lnTo>
                <a:lnTo>
                  <a:pt x="395" y="985"/>
                </a:lnTo>
                <a:lnTo>
                  <a:pt x="395" y="985"/>
                </a:lnTo>
                <a:lnTo>
                  <a:pt x="395" y="977"/>
                </a:lnTo>
                <a:lnTo>
                  <a:pt x="395" y="969"/>
                </a:lnTo>
                <a:lnTo>
                  <a:pt x="395" y="969"/>
                </a:lnTo>
                <a:lnTo>
                  <a:pt x="387" y="961"/>
                </a:lnTo>
                <a:lnTo>
                  <a:pt x="387" y="961"/>
                </a:lnTo>
                <a:lnTo>
                  <a:pt x="387" y="961"/>
                </a:lnTo>
                <a:lnTo>
                  <a:pt x="387" y="953"/>
                </a:lnTo>
                <a:lnTo>
                  <a:pt x="387" y="953"/>
                </a:lnTo>
                <a:lnTo>
                  <a:pt x="387" y="945"/>
                </a:lnTo>
                <a:lnTo>
                  <a:pt x="387"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9" y="945"/>
                </a:lnTo>
                <a:lnTo>
                  <a:pt x="419" y="945"/>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1" y="969"/>
                </a:lnTo>
                <a:lnTo>
                  <a:pt x="411" y="969"/>
                </a:lnTo>
                <a:lnTo>
                  <a:pt x="419" y="969"/>
                </a:lnTo>
                <a:lnTo>
                  <a:pt x="419"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85"/>
                </a:lnTo>
                <a:lnTo>
                  <a:pt x="411" y="985"/>
                </a:lnTo>
                <a:lnTo>
                  <a:pt x="411" y="985"/>
                </a:lnTo>
                <a:lnTo>
                  <a:pt x="411"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35" y="993"/>
                </a:lnTo>
                <a:lnTo>
                  <a:pt x="435" y="993"/>
                </a:lnTo>
                <a:lnTo>
                  <a:pt x="435"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9" y="1009"/>
                </a:lnTo>
                <a:lnTo>
                  <a:pt x="459" y="1017"/>
                </a:lnTo>
                <a:lnTo>
                  <a:pt x="459" y="1017"/>
                </a:lnTo>
                <a:lnTo>
                  <a:pt x="459" y="1017"/>
                </a:lnTo>
                <a:lnTo>
                  <a:pt x="459" y="1017"/>
                </a:lnTo>
                <a:lnTo>
                  <a:pt x="467" y="1017"/>
                </a:lnTo>
                <a:lnTo>
                  <a:pt x="467" y="1017"/>
                </a:lnTo>
                <a:lnTo>
                  <a:pt x="467" y="1017"/>
                </a:lnTo>
                <a:lnTo>
                  <a:pt x="467" y="1017"/>
                </a:lnTo>
                <a:lnTo>
                  <a:pt x="467" y="1017"/>
                </a:lnTo>
                <a:lnTo>
                  <a:pt x="467" y="1017"/>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85"/>
                </a:lnTo>
                <a:lnTo>
                  <a:pt x="467" y="985"/>
                </a:lnTo>
                <a:lnTo>
                  <a:pt x="467" y="985"/>
                </a:lnTo>
                <a:lnTo>
                  <a:pt x="459" y="985"/>
                </a:lnTo>
                <a:lnTo>
                  <a:pt x="459" y="985"/>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1"/>
                </a:lnTo>
                <a:lnTo>
                  <a:pt x="451" y="969"/>
                </a:lnTo>
                <a:lnTo>
                  <a:pt x="451" y="969"/>
                </a:lnTo>
                <a:lnTo>
                  <a:pt x="451" y="969"/>
                </a:lnTo>
                <a:lnTo>
                  <a:pt x="451" y="969"/>
                </a:lnTo>
                <a:lnTo>
                  <a:pt x="451"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53"/>
                </a:lnTo>
                <a:lnTo>
                  <a:pt x="443" y="953"/>
                </a:lnTo>
                <a:lnTo>
                  <a:pt x="443" y="953"/>
                </a:lnTo>
                <a:lnTo>
                  <a:pt x="451" y="953"/>
                </a:lnTo>
                <a:lnTo>
                  <a:pt x="451" y="953"/>
                </a:lnTo>
                <a:lnTo>
                  <a:pt x="443" y="953"/>
                </a:lnTo>
                <a:lnTo>
                  <a:pt x="443"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43" y="953"/>
                </a:lnTo>
                <a:lnTo>
                  <a:pt x="443" y="945"/>
                </a:lnTo>
                <a:lnTo>
                  <a:pt x="443" y="945"/>
                </a:lnTo>
                <a:lnTo>
                  <a:pt x="443" y="945"/>
                </a:lnTo>
                <a:lnTo>
                  <a:pt x="443"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37"/>
                </a:lnTo>
                <a:lnTo>
                  <a:pt x="427" y="945"/>
                </a:lnTo>
                <a:lnTo>
                  <a:pt x="427" y="945"/>
                </a:lnTo>
                <a:lnTo>
                  <a:pt x="427" y="945"/>
                </a:lnTo>
                <a:lnTo>
                  <a:pt x="427" y="945"/>
                </a:lnTo>
                <a:lnTo>
                  <a:pt x="427" y="937"/>
                </a:lnTo>
                <a:lnTo>
                  <a:pt x="435" y="937"/>
                </a:lnTo>
                <a:lnTo>
                  <a:pt x="435" y="937"/>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9" y="920"/>
                </a:lnTo>
                <a:lnTo>
                  <a:pt x="419" y="920"/>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88"/>
                </a:lnTo>
                <a:lnTo>
                  <a:pt x="443" y="888"/>
                </a:lnTo>
                <a:lnTo>
                  <a:pt x="443" y="888"/>
                </a:lnTo>
                <a:lnTo>
                  <a:pt x="443" y="888"/>
                </a:lnTo>
                <a:lnTo>
                  <a:pt x="443" y="888"/>
                </a:lnTo>
                <a:lnTo>
                  <a:pt x="443" y="888"/>
                </a:lnTo>
                <a:lnTo>
                  <a:pt x="443" y="888"/>
                </a:lnTo>
                <a:lnTo>
                  <a:pt x="435" y="880"/>
                </a:lnTo>
                <a:lnTo>
                  <a:pt x="443" y="880"/>
                </a:lnTo>
                <a:lnTo>
                  <a:pt x="435" y="880"/>
                </a:lnTo>
                <a:lnTo>
                  <a:pt x="435" y="880"/>
                </a:lnTo>
                <a:lnTo>
                  <a:pt x="435" y="872"/>
                </a:lnTo>
                <a:lnTo>
                  <a:pt x="427" y="872"/>
                </a:lnTo>
                <a:lnTo>
                  <a:pt x="427" y="872"/>
                </a:lnTo>
                <a:lnTo>
                  <a:pt x="427" y="872"/>
                </a:lnTo>
                <a:lnTo>
                  <a:pt x="419" y="872"/>
                </a:lnTo>
                <a:lnTo>
                  <a:pt x="419" y="872"/>
                </a:lnTo>
                <a:lnTo>
                  <a:pt x="419" y="864"/>
                </a:lnTo>
                <a:lnTo>
                  <a:pt x="411" y="864"/>
                </a:lnTo>
                <a:lnTo>
                  <a:pt x="411" y="864"/>
                </a:lnTo>
                <a:lnTo>
                  <a:pt x="411" y="864"/>
                </a:lnTo>
                <a:lnTo>
                  <a:pt x="411" y="872"/>
                </a:lnTo>
                <a:lnTo>
                  <a:pt x="411" y="872"/>
                </a:lnTo>
                <a:lnTo>
                  <a:pt x="411" y="872"/>
                </a:lnTo>
                <a:lnTo>
                  <a:pt x="403" y="872"/>
                </a:lnTo>
                <a:lnTo>
                  <a:pt x="403" y="872"/>
                </a:lnTo>
                <a:lnTo>
                  <a:pt x="403" y="872"/>
                </a:lnTo>
                <a:lnTo>
                  <a:pt x="403" y="872"/>
                </a:lnTo>
                <a:lnTo>
                  <a:pt x="403" y="872"/>
                </a:lnTo>
                <a:lnTo>
                  <a:pt x="395" y="872"/>
                </a:lnTo>
                <a:lnTo>
                  <a:pt x="395" y="872"/>
                </a:lnTo>
                <a:lnTo>
                  <a:pt x="395" y="872"/>
                </a:lnTo>
                <a:lnTo>
                  <a:pt x="387" y="872"/>
                </a:lnTo>
                <a:lnTo>
                  <a:pt x="387" y="872"/>
                </a:lnTo>
                <a:lnTo>
                  <a:pt x="387" y="864"/>
                </a:lnTo>
                <a:lnTo>
                  <a:pt x="387" y="864"/>
                </a:lnTo>
                <a:lnTo>
                  <a:pt x="387" y="864"/>
                </a:lnTo>
                <a:lnTo>
                  <a:pt x="387" y="872"/>
                </a:lnTo>
                <a:lnTo>
                  <a:pt x="387" y="872"/>
                </a:lnTo>
                <a:lnTo>
                  <a:pt x="395" y="872"/>
                </a:lnTo>
                <a:lnTo>
                  <a:pt x="395" y="872"/>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87" y="912"/>
                </a:lnTo>
                <a:lnTo>
                  <a:pt x="395" y="912"/>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0"/>
                </a:lnTo>
                <a:lnTo>
                  <a:pt x="395" y="920"/>
                </a:lnTo>
                <a:lnTo>
                  <a:pt x="395" y="920"/>
                </a:lnTo>
                <a:lnTo>
                  <a:pt x="395" y="928"/>
                </a:lnTo>
                <a:lnTo>
                  <a:pt x="395" y="928"/>
                </a:lnTo>
                <a:lnTo>
                  <a:pt x="395" y="928"/>
                </a:lnTo>
                <a:lnTo>
                  <a:pt x="395"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87" y="937"/>
                </a:lnTo>
                <a:lnTo>
                  <a:pt x="387" y="937"/>
                </a:lnTo>
                <a:lnTo>
                  <a:pt x="387" y="937"/>
                </a:lnTo>
                <a:lnTo>
                  <a:pt x="387" y="945"/>
                </a:lnTo>
                <a:lnTo>
                  <a:pt x="387" y="945"/>
                </a:lnTo>
                <a:lnTo>
                  <a:pt x="387" y="937"/>
                </a:lnTo>
                <a:lnTo>
                  <a:pt x="379" y="937"/>
                </a:lnTo>
                <a:lnTo>
                  <a:pt x="379" y="937"/>
                </a:lnTo>
                <a:lnTo>
                  <a:pt x="379" y="937"/>
                </a:lnTo>
                <a:lnTo>
                  <a:pt x="379" y="937"/>
                </a:lnTo>
                <a:lnTo>
                  <a:pt x="379" y="937"/>
                </a:lnTo>
                <a:lnTo>
                  <a:pt x="379" y="937"/>
                </a:lnTo>
                <a:lnTo>
                  <a:pt x="379" y="928"/>
                </a:lnTo>
                <a:lnTo>
                  <a:pt x="379" y="928"/>
                </a:lnTo>
                <a:lnTo>
                  <a:pt x="371" y="928"/>
                </a:lnTo>
                <a:lnTo>
                  <a:pt x="371" y="928"/>
                </a:lnTo>
                <a:lnTo>
                  <a:pt x="371" y="928"/>
                </a:lnTo>
                <a:lnTo>
                  <a:pt x="371" y="928"/>
                </a:lnTo>
                <a:lnTo>
                  <a:pt x="371" y="928"/>
                </a:lnTo>
                <a:lnTo>
                  <a:pt x="363" y="928"/>
                </a:lnTo>
                <a:lnTo>
                  <a:pt x="363" y="920"/>
                </a:lnTo>
                <a:lnTo>
                  <a:pt x="363" y="920"/>
                </a:lnTo>
                <a:lnTo>
                  <a:pt x="363" y="920"/>
                </a:lnTo>
                <a:lnTo>
                  <a:pt x="363" y="920"/>
                </a:lnTo>
                <a:lnTo>
                  <a:pt x="355" y="920"/>
                </a:lnTo>
                <a:lnTo>
                  <a:pt x="355" y="920"/>
                </a:lnTo>
                <a:lnTo>
                  <a:pt x="363" y="920"/>
                </a:lnTo>
                <a:lnTo>
                  <a:pt x="363" y="920"/>
                </a:lnTo>
                <a:lnTo>
                  <a:pt x="355" y="920"/>
                </a:lnTo>
                <a:lnTo>
                  <a:pt x="355" y="920"/>
                </a:lnTo>
                <a:lnTo>
                  <a:pt x="355" y="920"/>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0" y="912"/>
                </a:lnTo>
                <a:lnTo>
                  <a:pt x="330" y="904"/>
                </a:lnTo>
                <a:lnTo>
                  <a:pt x="330" y="904"/>
                </a:lnTo>
                <a:lnTo>
                  <a:pt x="330" y="904"/>
                </a:lnTo>
                <a:lnTo>
                  <a:pt x="330" y="904"/>
                </a:lnTo>
                <a:lnTo>
                  <a:pt x="322" y="904"/>
                </a:lnTo>
                <a:lnTo>
                  <a:pt x="322" y="896"/>
                </a:lnTo>
                <a:lnTo>
                  <a:pt x="322" y="896"/>
                </a:lnTo>
                <a:lnTo>
                  <a:pt x="314" y="896"/>
                </a:lnTo>
                <a:lnTo>
                  <a:pt x="314" y="896"/>
                </a:lnTo>
                <a:lnTo>
                  <a:pt x="306" y="896"/>
                </a:lnTo>
                <a:lnTo>
                  <a:pt x="306" y="896"/>
                </a:lnTo>
                <a:lnTo>
                  <a:pt x="306" y="888"/>
                </a:lnTo>
                <a:lnTo>
                  <a:pt x="298" y="896"/>
                </a:lnTo>
                <a:lnTo>
                  <a:pt x="298" y="896"/>
                </a:lnTo>
                <a:lnTo>
                  <a:pt x="298" y="896"/>
                </a:lnTo>
                <a:lnTo>
                  <a:pt x="298" y="896"/>
                </a:lnTo>
                <a:lnTo>
                  <a:pt x="298" y="896"/>
                </a:lnTo>
                <a:lnTo>
                  <a:pt x="290" y="896"/>
                </a:lnTo>
                <a:lnTo>
                  <a:pt x="290"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82" y="904"/>
                </a:lnTo>
                <a:lnTo>
                  <a:pt x="282" y="904"/>
                </a:lnTo>
                <a:lnTo>
                  <a:pt x="282" y="904"/>
                </a:lnTo>
                <a:lnTo>
                  <a:pt x="290" y="896"/>
                </a:lnTo>
                <a:lnTo>
                  <a:pt x="290" y="896"/>
                </a:lnTo>
                <a:lnTo>
                  <a:pt x="290" y="888"/>
                </a:lnTo>
                <a:lnTo>
                  <a:pt x="298" y="880"/>
                </a:lnTo>
                <a:lnTo>
                  <a:pt x="298" y="872"/>
                </a:lnTo>
                <a:lnTo>
                  <a:pt x="298" y="872"/>
                </a:lnTo>
                <a:lnTo>
                  <a:pt x="298" y="864"/>
                </a:lnTo>
                <a:lnTo>
                  <a:pt x="298" y="864"/>
                </a:lnTo>
                <a:lnTo>
                  <a:pt x="298" y="864"/>
                </a:lnTo>
                <a:lnTo>
                  <a:pt x="298" y="856"/>
                </a:lnTo>
                <a:lnTo>
                  <a:pt x="298" y="856"/>
                </a:lnTo>
                <a:lnTo>
                  <a:pt x="298" y="856"/>
                </a:lnTo>
                <a:lnTo>
                  <a:pt x="298" y="856"/>
                </a:lnTo>
                <a:lnTo>
                  <a:pt x="290" y="856"/>
                </a:lnTo>
                <a:lnTo>
                  <a:pt x="290" y="848"/>
                </a:lnTo>
                <a:lnTo>
                  <a:pt x="290" y="848"/>
                </a:lnTo>
                <a:lnTo>
                  <a:pt x="290" y="848"/>
                </a:lnTo>
                <a:lnTo>
                  <a:pt x="290" y="848"/>
                </a:lnTo>
                <a:lnTo>
                  <a:pt x="290" y="848"/>
                </a:lnTo>
                <a:lnTo>
                  <a:pt x="290" y="848"/>
                </a:lnTo>
                <a:lnTo>
                  <a:pt x="290" y="848"/>
                </a:lnTo>
                <a:lnTo>
                  <a:pt x="298" y="848"/>
                </a:lnTo>
                <a:lnTo>
                  <a:pt x="298" y="848"/>
                </a:lnTo>
                <a:lnTo>
                  <a:pt x="298" y="848"/>
                </a:lnTo>
                <a:lnTo>
                  <a:pt x="298" y="848"/>
                </a:lnTo>
                <a:lnTo>
                  <a:pt x="298" y="840"/>
                </a:lnTo>
                <a:lnTo>
                  <a:pt x="298"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24"/>
                </a:lnTo>
                <a:lnTo>
                  <a:pt x="282" y="824"/>
                </a:lnTo>
                <a:lnTo>
                  <a:pt x="282" y="824"/>
                </a:lnTo>
                <a:lnTo>
                  <a:pt x="282" y="824"/>
                </a:lnTo>
                <a:lnTo>
                  <a:pt x="274" y="824"/>
                </a:lnTo>
                <a:lnTo>
                  <a:pt x="282" y="832"/>
                </a:lnTo>
                <a:lnTo>
                  <a:pt x="282" y="832"/>
                </a:lnTo>
                <a:lnTo>
                  <a:pt x="282" y="832"/>
                </a:lnTo>
                <a:lnTo>
                  <a:pt x="274"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16"/>
                </a:lnTo>
                <a:lnTo>
                  <a:pt x="274" y="816"/>
                </a:lnTo>
                <a:lnTo>
                  <a:pt x="274" y="807"/>
                </a:lnTo>
                <a:lnTo>
                  <a:pt x="266" y="807"/>
                </a:lnTo>
                <a:lnTo>
                  <a:pt x="266" y="807"/>
                </a:lnTo>
                <a:lnTo>
                  <a:pt x="266" y="807"/>
                </a:lnTo>
                <a:lnTo>
                  <a:pt x="266" y="807"/>
                </a:lnTo>
                <a:lnTo>
                  <a:pt x="266" y="807"/>
                </a:lnTo>
                <a:lnTo>
                  <a:pt x="266" y="799"/>
                </a:lnTo>
                <a:lnTo>
                  <a:pt x="266" y="799"/>
                </a:lnTo>
                <a:lnTo>
                  <a:pt x="266" y="799"/>
                </a:lnTo>
                <a:lnTo>
                  <a:pt x="266" y="799"/>
                </a:lnTo>
                <a:lnTo>
                  <a:pt x="258" y="799"/>
                </a:lnTo>
                <a:lnTo>
                  <a:pt x="258" y="799"/>
                </a:lnTo>
                <a:lnTo>
                  <a:pt x="258" y="791"/>
                </a:lnTo>
                <a:lnTo>
                  <a:pt x="258" y="791"/>
                </a:lnTo>
                <a:lnTo>
                  <a:pt x="250" y="791"/>
                </a:lnTo>
                <a:lnTo>
                  <a:pt x="250" y="791"/>
                </a:lnTo>
                <a:lnTo>
                  <a:pt x="242" y="791"/>
                </a:lnTo>
                <a:lnTo>
                  <a:pt x="242" y="783"/>
                </a:lnTo>
                <a:lnTo>
                  <a:pt x="242" y="783"/>
                </a:lnTo>
                <a:lnTo>
                  <a:pt x="242" y="783"/>
                </a:lnTo>
                <a:lnTo>
                  <a:pt x="242" y="783"/>
                </a:lnTo>
                <a:lnTo>
                  <a:pt x="242" y="783"/>
                </a:lnTo>
                <a:lnTo>
                  <a:pt x="234" y="783"/>
                </a:lnTo>
                <a:lnTo>
                  <a:pt x="234" y="783"/>
                </a:lnTo>
                <a:lnTo>
                  <a:pt x="234" y="783"/>
                </a:lnTo>
                <a:lnTo>
                  <a:pt x="234" y="775"/>
                </a:lnTo>
                <a:lnTo>
                  <a:pt x="234" y="775"/>
                </a:lnTo>
                <a:lnTo>
                  <a:pt x="226" y="775"/>
                </a:lnTo>
                <a:lnTo>
                  <a:pt x="226" y="775"/>
                </a:lnTo>
                <a:lnTo>
                  <a:pt x="226" y="775"/>
                </a:lnTo>
                <a:lnTo>
                  <a:pt x="226" y="775"/>
                </a:lnTo>
                <a:lnTo>
                  <a:pt x="226" y="775"/>
                </a:lnTo>
                <a:lnTo>
                  <a:pt x="226" y="775"/>
                </a:lnTo>
                <a:lnTo>
                  <a:pt x="226" y="775"/>
                </a:lnTo>
                <a:lnTo>
                  <a:pt x="217" y="775"/>
                </a:lnTo>
                <a:lnTo>
                  <a:pt x="217" y="767"/>
                </a:lnTo>
                <a:lnTo>
                  <a:pt x="217" y="767"/>
                </a:lnTo>
                <a:lnTo>
                  <a:pt x="217" y="767"/>
                </a:lnTo>
                <a:lnTo>
                  <a:pt x="217" y="767"/>
                </a:lnTo>
                <a:lnTo>
                  <a:pt x="217" y="767"/>
                </a:lnTo>
                <a:lnTo>
                  <a:pt x="217" y="767"/>
                </a:lnTo>
                <a:lnTo>
                  <a:pt x="217" y="767"/>
                </a:lnTo>
                <a:lnTo>
                  <a:pt x="217" y="767"/>
                </a:lnTo>
                <a:lnTo>
                  <a:pt x="217" y="759"/>
                </a:lnTo>
                <a:lnTo>
                  <a:pt x="217" y="759"/>
                </a:lnTo>
                <a:lnTo>
                  <a:pt x="209" y="759"/>
                </a:lnTo>
                <a:lnTo>
                  <a:pt x="209" y="759"/>
                </a:lnTo>
                <a:lnTo>
                  <a:pt x="209" y="759"/>
                </a:lnTo>
                <a:lnTo>
                  <a:pt x="209" y="759"/>
                </a:lnTo>
                <a:lnTo>
                  <a:pt x="209" y="751"/>
                </a:lnTo>
                <a:lnTo>
                  <a:pt x="209" y="751"/>
                </a:lnTo>
                <a:lnTo>
                  <a:pt x="209" y="751"/>
                </a:lnTo>
                <a:lnTo>
                  <a:pt x="209" y="751"/>
                </a:lnTo>
                <a:lnTo>
                  <a:pt x="201" y="751"/>
                </a:lnTo>
                <a:lnTo>
                  <a:pt x="201" y="751"/>
                </a:lnTo>
                <a:lnTo>
                  <a:pt x="201" y="743"/>
                </a:lnTo>
                <a:lnTo>
                  <a:pt x="201" y="743"/>
                </a:lnTo>
                <a:lnTo>
                  <a:pt x="201" y="743"/>
                </a:lnTo>
                <a:lnTo>
                  <a:pt x="201" y="743"/>
                </a:lnTo>
                <a:lnTo>
                  <a:pt x="201" y="743"/>
                </a:lnTo>
                <a:lnTo>
                  <a:pt x="193" y="743"/>
                </a:lnTo>
                <a:lnTo>
                  <a:pt x="193" y="735"/>
                </a:lnTo>
                <a:lnTo>
                  <a:pt x="193" y="735"/>
                </a:lnTo>
                <a:lnTo>
                  <a:pt x="193" y="735"/>
                </a:lnTo>
                <a:lnTo>
                  <a:pt x="193" y="735"/>
                </a:lnTo>
                <a:lnTo>
                  <a:pt x="185" y="735"/>
                </a:lnTo>
                <a:lnTo>
                  <a:pt x="185" y="735"/>
                </a:lnTo>
                <a:lnTo>
                  <a:pt x="185" y="735"/>
                </a:lnTo>
                <a:lnTo>
                  <a:pt x="185" y="727"/>
                </a:lnTo>
                <a:lnTo>
                  <a:pt x="185" y="727"/>
                </a:lnTo>
                <a:lnTo>
                  <a:pt x="185" y="727"/>
                </a:lnTo>
                <a:lnTo>
                  <a:pt x="177" y="727"/>
                </a:lnTo>
                <a:lnTo>
                  <a:pt x="177" y="727"/>
                </a:lnTo>
                <a:lnTo>
                  <a:pt x="177" y="727"/>
                </a:lnTo>
                <a:lnTo>
                  <a:pt x="177" y="727"/>
                </a:lnTo>
                <a:lnTo>
                  <a:pt x="177" y="719"/>
                </a:lnTo>
                <a:lnTo>
                  <a:pt x="169" y="719"/>
                </a:lnTo>
                <a:lnTo>
                  <a:pt x="169" y="719"/>
                </a:lnTo>
                <a:lnTo>
                  <a:pt x="169" y="719"/>
                </a:lnTo>
                <a:lnTo>
                  <a:pt x="169" y="719"/>
                </a:lnTo>
                <a:lnTo>
                  <a:pt x="169" y="719"/>
                </a:lnTo>
                <a:lnTo>
                  <a:pt x="169" y="719"/>
                </a:lnTo>
                <a:lnTo>
                  <a:pt x="169"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45" y="703"/>
                </a:lnTo>
                <a:lnTo>
                  <a:pt x="145" y="703"/>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45" y="686"/>
                </a:lnTo>
                <a:lnTo>
                  <a:pt x="145" y="686"/>
                </a:lnTo>
                <a:lnTo>
                  <a:pt x="145" y="678"/>
                </a:lnTo>
                <a:lnTo>
                  <a:pt x="145" y="678"/>
                </a:lnTo>
                <a:lnTo>
                  <a:pt x="145" y="670"/>
                </a:lnTo>
                <a:lnTo>
                  <a:pt x="153" y="670"/>
                </a:lnTo>
                <a:lnTo>
                  <a:pt x="153" y="670"/>
                </a:lnTo>
                <a:lnTo>
                  <a:pt x="145" y="670"/>
                </a:lnTo>
                <a:lnTo>
                  <a:pt x="145" y="662"/>
                </a:lnTo>
                <a:lnTo>
                  <a:pt x="145" y="662"/>
                </a:lnTo>
                <a:lnTo>
                  <a:pt x="145" y="654"/>
                </a:lnTo>
                <a:lnTo>
                  <a:pt x="145" y="654"/>
                </a:lnTo>
                <a:lnTo>
                  <a:pt x="145" y="654"/>
                </a:lnTo>
                <a:lnTo>
                  <a:pt x="145" y="654"/>
                </a:lnTo>
                <a:lnTo>
                  <a:pt x="145" y="646"/>
                </a:lnTo>
                <a:lnTo>
                  <a:pt x="145" y="646"/>
                </a:lnTo>
                <a:lnTo>
                  <a:pt x="145" y="646"/>
                </a:lnTo>
                <a:lnTo>
                  <a:pt x="145" y="646"/>
                </a:lnTo>
                <a:lnTo>
                  <a:pt x="145" y="646"/>
                </a:lnTo>
                <a:lnTo>
                  <a:pt x="145" y="646"/>
                </a:lnTo>
                <a:lnTo>
                  <a:pt x="137" y="646"/>
                </a:lnTo>
                <a:lnTo>
                  <a:pt x="137" y="646"/>
                </a:lnTo>
                <a:lnTo>
                  <a:pt x="137" y="646"/>
                </a:lnTo>
                <a:lnTo>
                  <a:pt x="137" y="638"/>
                </a:lnTo>
                <a:lnTo>
                  <a:pt x="137" y="638"/>
                </a:lnTo>
                <a:lnTo>
                  <a:pt x="137" y="638"/>
                </a:lnTo>
                <a:lnTo>
                  <a:pt x="137" y="638"/>
                </a:lnTo>
                <a:lnTo>
                  <a:pt x="137" y="638"/>
                </a:lnTo>
                <a:lnTo>
                  <a:pt x="137" y="630"/>
                </a:lnTo>
                <a:lnTo>
                  <a:pt x="137" y="630"/>
                </a:lnTo>
                <a:lnTo>
                  <a:pt x="137" y="630"/>
                </a:lnTo>
                <a:lnTo>
                  <a:pt x="129" y="630"/>
                </a:lnTo>
                <a:lnTo>
                  <a:pt x="137" y="630"/>
                </a:lnTo>
                <a:lnTo>
                  <a:pt x="129" y="630"/>
                </a:lnTo>
                <a:lnTo>
                  <a:pt x="129" y="630"/>
                </a:lnTo>
                <a:lnTo>
                  <a:pt x="137" y="630"/>
                </a:lnTo>
                <a:lnTo>
                  <a:pt x="137" y="630"/>
                </a:lnTo>
                <a:lnTo>
                  <a:pt x="129" y="630"/>
                </a:lnTo>
                <a:lnTo>
                  <a:pt x="129" y="622"/>
                </a:lnTo>
                <a:lnTo>
                  <a:pt x="137" y="622"/>
                </a:lnTo>
                <a:lnTo>
                  <a:pt x="129" y="622"/>
                </a:lnTo>
                <a:lnTo>
                  <a:pt x="129" y="622"/>
                </a:lnTo>
                <a:lnTo>
                  <a:pt x="129" y="622"/>
                </a:lnTo>
                <a:lnTo>
                  <a:pt x="129" y="622"/>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9" y="581"/>
                </a:lnTo>
                <a:lnTo>
                  <a:pt x="121" y="581"/>
                </a:lnTo>
                <a:lnTo>
                  <a:pt x="121" y="581"/>
                </a:lnTo>
                <a:lnTo>
                  <a:pt x="121" y="581"/>
                </a:lnTo>
                <a:lnTo>
                  <a:pt x="121" y="573"/>
                </a:lnTo>
                <a:lnTo>
                  <a:pt x="121" y="573"/>
                </a:lnTo>
                <a:lnTo>
                  <a:pt x="121" y="573"/>
                </a:lnTo>
                <a:lnTo>
                  <a:pt x="121" y="573"/>
                </a:lnTo>
                <a:lnTo>
                  <a:pt x="121" y="573"/>
                </a:lnTo>
                <a:lnTo>
                  <a:pt x="129" y="573"/>
                </a:lnTo>
                <a:lnTo>
                  <a:pt x="129" y="565"/>
                </a:lnTo>
                <a:lnTo>
                  <a:pt x="129" y="565"/>
                </a:lnTo>
                <a:lnTo>
                  <a:pt x="129" y="565"/>
                </a:lnTo>
                <a:lnTo>
                  <a:pt x="129" y="565"/>
                </a:lnTo>
                <a:lnTo>
                  <a:pt x="129" y="565"/>
                </a:lnTo>
                <a:lnTo>
                  <a:pt x="129" y="557"/>
                </a:lnTo>
                <a:lnTo>
                  <a:pt x="137" y="549"/>
                </a:lnTo>
                <a:lnTo>
                  <a:pt x="137" y="549"/>
                </a:lnTo>
                <a:lnTo>
                  <a:pt x="137" y="549"/>
                </a:lnTo>
                <a:lnTo>
                  <a:pt x="129" y="549"/>
                </a:lnTo>
                <a:lnTo>
                  <a:pt x="129" y="549"/>
                </a:lnTo>
                <a:lnTo>
                  <a:pt x="129" y="541"/>
                </a:lnTo>
                <a:lnTo>
                  <a:pt x="129" y="541"/>
                </a:lnTo>
                <a:lnTo>
                  <a:pt x="129" y="541"/>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17"/>
                </a:lnTo>
                <a:lnTo>
                  <a:pt x="129" y="517"/>
                </a:lnTo>
                <a:lnTo>
                  <a:pt x="129" y="517"/>
                </a:lnTo>
                <a:lnTo>
                  <a:pt x="121" y="517"/>
                </a:lnTo>
                <a:lnTo>
                  <a:pt x="121" y="517"/>
                </a:lnTo>
                <a:lnTo>
                  <a:pt x="121" y="509"/>
                </a:lnTo>
                <a:lnTo>
                  <a:pt x="121" y="509"/>
                </a:lnTo>
                <a:lnTo>
                  <a:pt x="121" y="509"/>
                </a:lnTo>
                <a:lnTo>
                  <a:pt x="121" y="509"/>
                </a:lnTo>
                <a:lnTo>
                  <a:pt x="121" y="509"/>
                </a:lnTo>
                <a:lnTo>
                  <a:pt x="121" y="509"/>
                </a:lnTo>
                <a:lnTo>
                  <a:pt x="121" y="501"/>
                </a:lnTo>
                <a:lnTo>
                  <a:pt x="121" y="501"/>
                </a:lnTo>
                <a:lnTo>
                  <a:pt x="121" y="493"/>
                </a:lnTo>
                <a:lnTo>
                  <a:pt x="113" y="485"/>
                </a:lnTo>
                <a:lnTo>
                  <a:pt x="113" y="485"/>
                </a:lnTo>
                <a:lnTo>
                  <a:pt x="113" y="485"/>
                </a:lnTo>
                <a:lnTo>
                  <a:pt x="105" y="485"/>
                </a:lnTo>
                <a:lnTo>
                  <a:pt x="105" y="485"/>
                </a:lnTo>
                <a:lnTo>
                  <a:pt x="105" y="485"/>
                </a:lnTo>
                <a:lnTo>
                  <a:pt x="105" y="485"/>
                </a:lnTo>
                <a:lnTo>
                  <a:pt x="105" y="477"/>
                </a:lnTo>
                <a:lnTo>
                  <a:pt x="105" y="477"/>
                </a:lnTo>
                <a:lnTo>
                  <a:pt x="105" y="477"/>
                </a:lnTo>
                <a:lnTo>
                  <a:pt x="105" y="469"/>
                </a:lnTo>
                <a:lnTo>
                  <a:pt x="97" y="469"/>
                </a:lnTo>
                <a:lnTo>
                  <a:pt x="97" y="469"/>
                </a:lnTo>
                <a:lnTo>
                  <a:pt x="97" y="469"/>
                </a:lnTo>
                <a:lnTo>
                  <a:pt x="97" y="469"/>
                </a:lnTo>
                <a:lnTo>
                  <a:pt x="97" y="460"/>
                </a:lnTo>
                <a:lnTo>
                  <a:pt x="89" y="460"/>
                </a:lnTo>
                <a:lnTo>
                  <a:pt x="89" y="460"/>
                </a:lnTo>
                <a:lnTo>
                  <a:pt x="89" y="452"/>
                </a:lnTo>
                <a:lnTo>
                  <a:pt x="89" y="452"/>
                </a:lnTo>
                <a:lnTo>
                  <a:pt x="80" y="452"/>
                </a:lnTo>
                <a:lnTo>
                  <a:pt x="80" y="452"/>
                </a:lnTo>
                <a:lnTo>
                  <a:pt x="80" y="452"/>
                </a:lnTo>
                <a:lnTo>
                  <a:pt x="80" y="452"/>
                </a:lnTo>
                <a:lnTo>
                  <a:pt x="72" y="444"/>
                </a:lnTo>
                <a:lnTo>
                  <a:pt x="72" y="444"/>
                </a:lnTo>
                <a:lnTo>
                  <a:pt x="72" y="444"/>
                </a:lnTo>
                <a:lnTo>
                  <a:pt x="72" y="444"/>
                </a:lnTo>
                <a:lnTo>
                  <a:pt x="72" y="444"/>
                </a:lnTo>
                <a:lnTo>
                  <a:pt x="72" y="444"/>
                </a:lnTo>
                <a:lnTo>
                  <a:pt x="72" y="436"/>
                </a:lnTo>
                <a:lnTo>
                  <a:pt x="72" y="436"/>
                </a:lnTo>
                <a:lnTo>
                  <a:pt x="72" y="436"/>
                </a:lnTo>
                <a:lnTo>
                  <a:pt x="64" y="428"/>
                </a:lnTo>
                <a:lnTo>
                  <a:pt x="64" y="428"/>
                </a:lnTo>
                <a:lnTo>
                  <a:pt x="56" y="420"/>
                </a:lnTo>
                <a:lnTo>
                  <a:pt x="56" y="420"/>
                </a:lnTo>
                <a:lnTo>
                  <a:pt x="56" y="420"/>
                </a:lnTo>
                <a:lnTo>
                  <a:pt x="48" y="420"/>
                </a:lnTo>
                <a:lnTo>
                  <a:pt x="48" y="420"/>
                </a:lnTo>
                <a:lnTo>
                  <a:pt x="48" y="420"/>
                </a:lnTo>
                <a:lnTo>
                  <a:pt x="40" y="412"/>
                </a:lnTo>
                <a:lnTo>
                  <a:pt x="40" y="412"/>
                </a:lnTo>
                <a:lnTo>
                  <a:pt x="40" y="412"/>
                </a:lnTo>
                <a:lnTo>
                  <a:pt x="32" y="412"/>
                </a:lnTo>
                <a:lnTo>
                  <a:pt x="32" y="404"/>
                </a:lnTo>
                <a:lnTo>
                  <a:pt x="32" y="404"/>
                </a:lnTo>
                <a:lnTo>
                  <a:pt x="24" y="404"/>
                </a:lnTo>
                <a:lnTo>
                  <a:pt x="24" y="404"/>
                </a:lnTo>
                <a:lnTo>
                  <a:pt x="24" y="404"/>
                </a:lnTo>
                <a:lnTo>
                  <a:pt x="16" y="396"/>
                </a:lnTo>
                <a:lnTo>
                  <a:pt x="16" y="396"/>
                </a:lnTo>
                <a:lnTo>
                  <a:pt x="16" y="396"/>
                </a:lnTo>
                <a:lnTo>
                  <a:pt x="8" y="388"/>
                </a:lnTo>
                <a:lnTo>
                  <a:pt x="8" y="388"/>
                </a:lnTo>
                <a:lnTo>
                  <a:pt x="16" y="380"/>
                </a:lnTo>
                <a:lnTo>
                  <a:pt x="16" y="380"/>
                </a:lnTo>
                <a:lnTo>
                  <a:pt x="16" y="380"/>
                </a:lnTo>
                <a:lnTo>
                  <a:pt x="8" y="372"/>
                </a:lnTo>
                <a:lnTo>
                  <a:pt x="8" y="372"/>
                </a:lnTo>
                <a:lnTo>
                  <a:pt x="8" y="372"/>
                </a:lnTo>
                <a:lnTo>
                  <a:pt x="8" y="364"/>
                </a:lnTo>
                <a:lnTo>
                  <a:pt x="8" y="364"/>
                </a:lnTo>
                <a:lnTo>
                  <a:pt x="8" y="364"/>
                </a:lnTo>
                <a:lnTo>
                  <a:pt x="8" y="356"/>
                </a:lnTo>
                <a:lnTo>
                  <a:pt x="0" y="347"/>
                </a:lnTo>
                <a:lnTo>
                  <a:pt x="8" y="347"/>
                </a:lnTo>
                <a:lnTo>
                  <a:pt x="8" y="339"/>
                </a:lnTo>
                <a:lnTo>
                  <a:pt x="8" y="339"/>
                </a:lnTo>
                <a:lnTo>
                  <a:pt x="8" y="339"/>
                </a:lnTo>
                <a:lnTo>
                  <a:pt x="8" y="331"/>
                </a:lnTo>
                <a:lnTo>
                  <a:pt x="8" y="331"/>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299"/>
                </a:lnTo>
                <a:lnTo>
                  <a:pt x="32" y="291"/>
                </a:lnTo>
                <a:lnTo>
                  <a:pt x="32" y="283"/>
                </a:lnTo>
                <a:lnTo>
                  <a:pt x="32" y="283"/>
                </a:lnTo>
                <a:lnTo>
                  <a:pt x="40" y="283"/>
                </a:lnTo>
                <a:lnTo>
                  <a:pt x="40" y="283"/>
                </a:lnTo>
                <a:lnTo>
                  <a:pt x="40" y="283"/>
                </a:lnTo>
                <a:lnTo>
                  <a:pt x="40" y="283"/>
                </a:lnTo>
                <a:lnTo>
                  <a:pt x="40" y="275"/>
                </a:lnTo>
                <a:lnTo>
                  <a:pt x="40" y="275"/>
                </a:lnTo>
                <a:lnTo>
                  <a:pt x="48" y="267"/>
                </a:lnTo>
                <a:lnTo>
                  <a:pt x="48" y="259"/>
                </a:lnTo>
                <a:lnTo>
                  <a:pt x="56" y="251"/>
                </a:lnTo>
                <a:lnTo>
                  <a:pt x="56" y="251"/>
                </a:lnTo>
                <a:lnTo>
                  <a:pt x="56" y="243"/>
                </a:lnTo>
                <a:lnTo>
                  <a:pt x="56" y="243"/>
                </a:lnTo>
                <a:lnTo>
                  <a:pt x="56" y="243"/>
                </a:lnTo>
                <a:lnTo>
                  <a:pt x="64" y="234"/>
                </a:lnTo>
                <a:lnTo>
                  <a:pt x="64" y="234"/>
                </a:lnTo>
                <a:lnTo>
                  <a:pt x="64" y="226"/>
                </a:lnTo>
                <a:lnTo>
                  <a:pt x="64" y="218"/>
                </a:lnTo>
                <a:lnTo>
                  <a:pt x="64"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194"/>
                </a:lnTo>
                <a:lnTo>
                  <a:pt x="48" y="194"/>
                </a:lnTo>
                <a:lnTo>
                  <a:pt x="56" y="194"/>
                </a:lnTo>
                <a:lnTo>
                  <a:pt x="56" y="194"/>
                </a:lnTo>
                <a:lnTo>
                  <a:pt x="56" y="194"/>
                </a:lnTo>
                <a:lnTo>
                  <a:pt x="56" y="194"/>
                </a:lnTo>
                <a:lnTo>
                  <a:pt x="56" y="194"/>
                </a:lnTo>
                <a:lnTo>
                  <a:pt x="56" y="186"/>
                </a:lnTo>
                <a:lnTo>
                  <a:pt x="56" y="186"/>
                </a:lnTo>
                <a:lnTo>
                  <a:pt x="64" y="186"/>
                </a:lnTo>
                <a:lnTo>
                  <a:pt x="64" y="170"/>
                </a:lnTo>
                <a:lnTo>
                  <a:pt x="64" y="170"/>
                </a:lnTo>
                <a:lnTo>
                  <a:pt x="64" y="170"/>
                </a:lnTo>
                <a:lnTo>
                  <a:pt x="64" y="162"/>
                </a:lnTo>
                <a:lnTo>
                  <a:pt x="64" y="162"/>
                </a:lnTo>
                <a:lnTo>
                  <a:pt x="72" y="154"/>
                </a:lnTo>
                <a:lnTo>
                  <a:pt x="72" y="154"/>
                </a:lnTo>
                <a:lnTo>
                  <a:pt x="72" y="154"/>
                </a:lnTo>
                <a:lnTo>
                  <a:pt x="72" y="146"/>
                </a:lnTo>
                <a:lnTo>
                  <a:pt x="72" y="146"/>
                </a:lnTo>
                <a:lnTo>
                  <a:pt x="72" y="130"/>
                </a:lnTo>
                <a:lnTo>
                  <a:pt x="72" y="122"/>
                </a:lnTo>
                <a:lnTo>
                  <a:pt x="72" y="113"/>
                </a:lnTo>
                <a:lnTo>
                  <a:pt x="72" y="113"/>
                </a:lnTo>
                <a:lnTo>
                  <a:pt x="72" y="113"/>
                </a:lnTo>
                <a:lnTo>
                  <a:pt x="72" y="105"/>
                </a:lnTo>
                <a:lnTo>
                  <a:pt x="72" y="105"/>
                </a:lnTo>
                <a:lnTo>
                  <a:pt x="72" y="105"/>
                </a:lnTo>
                <a:lnTo>
                  <a:pt x="72" y="105"/>
                </a:lnTo>
                <a:lnTo>
                  <a:pt x="72" y="105"/>
                </a:lnTo>
                <a:lnTo>
                  <a:pt x="72" y="105"/>
                </a:lnTo>
                <a:lnTo>
                  <a:pt x="72" y="105"/>
                </a:lnTo>
                <a:lnTo>
                  <a:pt x="72" y="105"/>
                </a:lnTo>
                <a:lnTo>
                  <a:pt x="72" y="105"/>
                </a:lnTo>
                <a:lnTo>
                  <a:pt x="72" y="105"/>
                </a:lnTo>
                <a:lnTo>
                  <a:pt x="64" y="97"/>
                </a:lnTo>
                <a:lnTo>
                  <a:pt x="64" y="97"/>
                </a:lnTo>
                <a:lnTo>
                  <a:pt x="64" y="97"/>
                </a:lnTo>
                <a:lnTo>
                  <a:pt x="64" y="89"/>
                </a:lnTo>
                <a:lnTo>
                  <a:pt x="64" y="89"/>
                </a:lnTo>
                <a:lnTo>
                  <a:pt x="64" y="89"/>
                </a:lnTo>
                <a:lnTo>
                  <a:pt x="64" y="89"/>
                </a:lnTo>
                <a:lnTo>
                  <a:pt x="64" y="89"/>
                </a:lnTo>
                <a:lnTo>
                  <a:pt x="64" y="89"/>
                </a:lnTo>
                <a:lnTo>
                  <a:pt x="56" y="81"/>
                </a:lnTo>
                <a:lnTo>
                  <a:pt x="56" y="81"/>
                </a:lnTo>
                <a:lnTo>
                  <a:pt x="56" y="81"/>
                </a:lnTo>
                <a:lnTo>
                  <a:pt x="56" y="73"/>
                </a:lnTo>
                <a:lnTo>
                  <a:pt x="56" y="73"/>
                </a:lnTo>
                <a:lnTo>
                  <a:pt x="56" y="73"/>
                </a:lnTo>
                <a:lnTo>
                  <a:pt x="56" y="73"/>
                </a:lnTo>
                <a:lnTo>
                  <a:pt x="56" y="65"/>
                </a:lnTo>
                <a:lnTo>
                  <a:pt x="56" y="65"/>
                </a:lnTo>
                <a:lnTo>
                  <a:pt x="56" y="65"/>
                </a:lnTo>
                <a:lnTo>
                  <a:pt x="48" y="57"/>
                </a:lnTo>
                <a:lnTo>
                  <a:pt x="48" y="57"/>
                </a:lnTo>
                <a:lnTo>
                  <a:pt x="48" y="57"/>
                </a:lnTo>
                <a:lnTo>
                  <a:pt x="48" y="57"/>
                </a:lnTo>
                <a:lnTo>
                  <a:pt x="40" y="57"/>
                </a:lnTo>
                <a:lnTo>
                  <a:pt x="40" y="57"/>
                </a:lnTo>
                <a:lnTo>
                  <a:pt x="40" y="57"/>
                </a:lnTo>
                <a:lnTo>
                  <a:pt x="40" y="57"/>
                </a:lnTo>
                <a:lnTo>
                  <a:pt x="40" y="57"/>
                </a:lnTo>
                <a:lnTo>
                  <a:pt x="40" y="49"/>
                </a:lnTo>
                <a:lnTo>
                  <a:pt x="32" y="49"/>
                </a:lnTo>
                <a:lnTo>
                  <a:pt x="32" y="49"/>
                </a:lnTo>
                <a:lnTo>
                  <a:pt x="32" y="49"/>
                </a:lnTo>
                <a:lnTo>
                  <a:pt x="40" y="49"/>
                </a:lnTo>
                <a:lnTo>
                  <a:pt x="40" y="49"/>
                </a:lnTo>
                <a:lnTo>
                  <a:pt x="40" y="41"/>
                </a:lnTo>
                <a:lnTo>
                  <a:pt x="40" y="41"/>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9"/>
                </a:lnTo>
                <a:lnTo>
                  <a:pt x="40" y="9"/>
                </a:lnTo>
                <a:lnTo>
                  <a:pt x="40" y="9"/>
                </a:lnTo>
                <a:lnTo>
                  <a:pt x="40" y="9"/>
                </a:lnTo>
                <a:lnTo>
                  <a:pt x="40" y="0"/>
                </a:lnTo>
                <a:lnTo>
                  <a:pt x="40" y="0"/>
                </a:lnTo>
                <a:lnTo>
                  <a:pt x="40" y="0"/>
                </a:lnTo>
                <a:lnTo>
                  <a:pt x="40" y="0"/>
                </a:lnTo>
                <a:lnTo>
                  <a:pt x="72" y="0"/>
                </a:lnTo>
                <a:lnTo>
                  <a:pt x="72" y="0"/>
                </a:lnTo>
                <a:lnTo>
                  <a:pt x="97" y="0"/>
                </a:lnTo>
                <a:lnTo>
                  <a:pt x="105" y="0"/>
                </a:lnTo>
                <a:lnTo>
                  <a:pt x="105" y="0"/>
                </a:lnTo>
                <a:lnTo>
                  <a:pt x="113" y="0"/>
                </a:lnTo>
                <a:lnTo>
                  <a:pt x="129" y="0"/>
                </a:lnTo>
                <a:lnTo>
                  <a:pt x="145" y="0"/>
                </a:lnTo>
                <a:lnTo>
                  <a:pt x="161" y="0"/>
                </a:lnTo>
                <a:lnTo>
                  <a:pt x="161" y="0"/>
                </a:lnTo>
                <a:lnTo>
                  <a:pt x="161" y="0"/>
                </a:lnTo>
                <a:lnTo>
                  <a:pt x="169" y="0"/>
                </a:lnTo>
                <a:lnTo>
                  <a:pt x="177"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 name="Freeform 3091"/>
          <p:cNvSpPr>
            <a:spLocks/>
          </p:cNvSpPr>
          <p:nvPr/>
        </p:nvSpPr>
        <p:spPr bwMode="auto">
          <a:xfrm>
            <a:off x="4130675" y="1201738"/>
            <a:ext cx="781050" cy="242888"/>
          </a:xfrm>
          <a:custGeom>
            <a:avLst/>
            <a:gdLst/>
            <a:ahLst/>
            <a:cxnLst>
              <a:cxn ang="0">
                <a:pos x="387" y="0"/>
              </a:cxn>
              <a:cxn ang="0">
                <a:pos x="403" y="16"/>
              </a:cxn>
              <a:cxn ang="0">
                <a:pos x="419" y="24"/>
              </a:cxn>
              <a:cxn ang="0">
                <a:pos x="427" y="40"/>
              </a:cxn>
              <a:cxn ang="0">
                <a:pos x="435" y="48"/>
              </a:cxn>
              <a:cxn ang="0">
                <a:pos x="419" y="48"/>
              </a:cxn>
              <a:cxn ang="0">
                <a:pos x="435" y="64"/>
              </a:cxn>
              <a:cxn ang="0">
                <a:pos x="443" y="97"/>
              </a:cxn>
              <a:cxn ang="0">
                <a:pos x="435" y="105"/>
              </a:cxn>
              <a:cxn ang="0">
                <a:pos x="451" y="97"/>
              </a:cxn>
              <a:cxn ang="0">
                <a:pos x="451" y="81"/>
              </a:cxn>
              <a:cxn ang="0">
                <a:pos x="451" y="64"/>
              </a:cxn>
              <a:cxn ang="0">
                <a:pos x="467" y="64"/>
              </a:cxn>
              <a:cxn ang="0">
                <a:pos x="467" y="89"/>
              </a:cxn>
              <a:cxn ang="0">
                <a:pos x="475" y="105"/>
              </a:cxn>
              <a:cxn ang="0">
                <a:pos x="492" y="121"/>
              </a:cxn>
              <a:cxn ang="0">
                <a:pos x="484" y="129"/>
              </a:cxn>
              <a:cxn ang="0">
                <a:pos x="475" y="129"/>
              </a:cxn>
              <a:cxn ang="0">
                <a:pos x="467" y="121"/>
              </a:cxn>
              <a:cxn ang="0">
                <a:pos x="467" y="129"/>
              </a:cxn>
              <a:cxn ang="0">
                <a:pos x="459" y="121"/>
              </a:cxn>
              <a:cxn ang="0">
                <a:pos x="451" y="129"/>
              </a:cxn>
              <a:cxn ang="0">
                <a:pos x="443" y="137"/>
              </a:cxn>
              <a:cxn ang="0">
                <a:pos x="427" y="145"/>
              </a:cxn>
              <a:cxn ang="0">
                <a:pos x="427" y="145"/>
              </a:cxn>
              <a:cxn ang="0">
                <a:pos x="411" y="145"/>
              </a:cxn>
              <a:cxn ang="0">
                <a:pos x="403" y="137"/>
              </a:cxn>
              <a:cxn ang="0">
                <a:pos x="419" y="137"/>
              </a:cxn>
              <a:cxn ang="0">
                <a:pos x="403" y="137"/>
              </a:cxn>
              <a:cxn ang="0">
                <a:pos x="363" y="137"/>
              </a:cxn>
              <a:cxn ang="0">
                <a:pos x="330" y="129"/>
              </a:cxn>
              <a:cxn ang="0">
                <a:pos x="274" y="105"/>
              </a:cxn>
              <a:cxn ang="0">
                <a:pos x="258" y="89"/>
              </a:cxn>
              <a:cxn ang="0">
                <a:pos x="226" y="97"/>
              </a:cxn>
              <a:cxn ang="0">
                <a:pos x="193" y="89"/>
              </a:cxn>
              <a:cxn ang="0">
                <a:pos x="169" y="64"/>
              </a:cxn>
              <a:cxn ang="0">
                <a:pos x="193" y="48"/>
              </a:cxn>
              <a:cxn ang="0">
                <a:pos x="193" y="48"/>
              </a:cxn>
              <a:cxn ang="0">
                <a:pos x="169" y="73"/>
              </a:cxn>
              <a:cxn ang="0">
                <a:pos x="121" y="56"/>
              </a:cxn>
              <a:cxn ang="0">
                <a:pos x="113" y="40"/>
              </a:cxn>
              <a:cxn ang="0">
                <a:pos x="97" y="48"/>
              </a:cxn>
              <a:cxn ang="0">
                <a:pos x="105" y="40"/>
              </a:cxn>
              <a:cxn ang="0">
                <a:pos x="121" y="32"/>
              </a:cxn>
              <a:cxn ang="0">
                <a:pos x="121" y="24"/>
              </a:cxn>
              <a:cxn ang="0">
                <a:pos x="137" y="16"/>
              </a:cxn>
              <a:cxn ang="0">
                <a:pos x="137" y="8"/>
              </a:cxn>
              <a:cxn ang="0">
                <a:pos x="161" y="0"/>
              </a:cxn>
              <a:cxn ang="0">
                <a:pos x="145" y="0"/>
              </a:cxn>
              <a:cxn ang="0">
                <a:pos x="137" y="8"/>
              </a:cxn>
              <a:cxn ang="0">
                <a:pos x="121" y="0"/>
              </a:cxn>
              <a:cxn ang="0">
                <a:pos x="129" y="0"/>
              </a:cxn>
              <a:cxn ang="0">
                <a:pos x="105" y="0"/>
              </a:cxn>
              <a:cxn ang="0">
                <a:pos x="97" y="8"/>
              </a:cxn>
              <a:cxn ang="0">
                <a:pos x="72" y="0"/>
              </a:cxn>
              <a:cxn ang="0">
                <a:pos x="64" y="0"/>
              </a:cxn>
              <a:cxn ang="0">
                <a:pos x="40" y="16"/>
              </a:cxn>
              <a:cxn ang="0">
                <a:pos x="24" y="8"/>
              </a:cxn>
              <a:cxn ang="0">
                <a:pos x="32" y="16"/>
              </a:cxn>
              <a:cxn ang="0">
                <a:pos x="16" y="8"/>
              </a:cxn>
              <a:cxn ang="0">
                <a:pos x="0" y="0"/>
              </a:cxn>
            </a:cxnLst>
            <a:rect l="0" t="0" r="r" b="b"/>
            <a:pathLst>
              <a:path w="492" h="153">
                <a:moveTo>
                  <a:pt x="395" y="0"/>
                </a:moveTo>
                <a:lnTo>
                  <a:pt x="395" y="0"/>
                </a:lnTo>
                <a:lnTo>
                  <a:pt x="395" y="0"/>
                </a:lnTo>
                <a:lnTo>
                  <a:pt x="395" y="0"/>
                </a:lnTo>
                <a:lnTo>
                  <a:pt x="395" y="0"/>
                </a:lnTo>
                <a:lnTo>
                  <a:pt x="395" y="0"/>
                </a:lnTo>
                <a:lnTo>
                  <a:pt x="395" y="0"/>
                </a:lnTo>
                <a:lnTo>
                  <a:pt x="395" y="0"/>
                </a:lnTo>
                <a:lnTo>
                  <a:pt x="395" y="0"/>
                </a:lnTo>
                <a:lnTo>
                  <a:pt x="395" y="0"/>
                </a:lnTo>
                <a:lnTo>
                  <a:pt x="395" y="0"/>
                </a:lnTo>
                <a:lnTo>
                  <a:pt x="387" y="0"/>
                </a:lnTo>
                <a:lnTo>
                  <a:pt x="387" y="0"/>
                </a:lnTo>
                <a:lnTo>
                  <a:pt x="387" y="0"/>
                </a:lnTo>
                <a:lnTo>
                  <a:pt x="387" y="0"/>
                </a:lnTo>
                <a:lnTo>
                  <a:pt x="379" y="0"/>
                </a:lnTo>
                <a:lnTo>
                  <a:pt x="379" y="0"/>
                </a:lnTo>
                <a:lnTo>
                  <a:pt x="387" y="0"/>
                </a:lnTo>
                <a:lnTo>
                  <a:pt x="387" y="0"/>
                </a:lnTo>
                <a:lnTo>
                  <a:pt x="387" y="0"/>
                </a:lnTo>
                <a:lnTo>
                  <a:pt x="387" y="0"/>
                </a:lnTo>
                <a:lnTo>
                  <a:pt x="395" y="8"/>
                </a:lnTo>
                <a:lnTo>
                  <a:pt x="395" y="8"/>
                </a:lnTo>
                <a:lnTo>
                  <a:pt x="395" y="8"/>
                </a:lnTo>
                <a:lnTo>
                  <a:pt x="395" y="8"/>
                </a:lnTo>
                <a:lnTo>
                  <a:pt x="403" y="8"/>
                </a:lnTo>
                <a:lnTo>
                  <a:pt x="403" y="8"/>
                </a:lnTo>
                <a:lnTo>
                  <a:pt x="403" y="16"/>
                </a:lnTo>
                <a:lnTo>
                  <a:pt x="403" y="16"/>
                </a:lnTo>
                <a:lnTo>
                  <a:pt x="403" y="16"/>
                </a:lnTo>
                <a:lnTo>
                  <a:pt x="403" y="8"/>
                </a:lnTo>
                <a:lnTo>
                  <a:pt x="403" y="8"/>
                </a:lnTo>
                <a:lnTo>
                  <a:pt x="403" y="16"/>
                </a:lnTo>
                <a:lnTo>
                  <a:pt x="403" y="16"/>
                </a:lnTo>
                <a:lnTo>
                  <a:pt x="411" y="16"/>
                </a:lnTo>
                <a:lnTo>
                  <a:pt x="411" y="16"/>
                </a:lnTo>
                <a:lnTo>
                  <a:pt x="411" y="16"/>
                </a:lnTo>
                <a:lnTo>
                  <a:pt x="411" y="24"/>
                </a:lnTo>
                <a:lnTo>
                  <a:pt x="411" y="24"/>
                </a:lnTo>
                <a:lnTo>
                  <a:pt x="411" y="24"/>
                </a:lnTo>
                <a:lnTo>
                  <a:pt x="419" y="24"/>
                </a:lnTo>
                <a:lnTo>
                  <a:pt x="419" y="24"/>
                </a:lnTo>
                <a:lnTo>
                  <a:pt x="419" y="24"/>
                </a:lnTo>
                <a:lnTo>
                  <a:pt x="419" y="24"/>
                </a:lnTo>
                <a:lnTo>
                  <a:pt x="419" y="24"/>
                </a:lnTo>
                <a:lnTo>
                  <a:pt x="419" y="24"/>
                </a:lnTo>
                <a:lnTo>
                  <a:pt x="427" y="32"/>
                </a:lnTo>
                <a:lnTo>
                  <a:pt x="427" y="32"/>
                </a:lnTo>
                <a:lnTo>
                  <a:pt x="427" y="32"/>
                </a:lnTo>
                <a:lnTo>
                  <a:pt x="427" y="32"/>
                </a:lnTo>
                <a:lnTo>
                  <a:pt x="427" y="32"/>
                </a:lnTo>
                <a:lnTo>
                  <a:pt x="427" y="32"/>
                </a:lnTo>
                <a:lnTo>
                  <a:pt x="427" y="32"/>
                </a:lnTo>
                <a:lnTo>
                  <a:pt x="427" y="32"/>
                </a:lnTo>
                <a:lnTo>
                  <a:pt x="427" y="32"/>
                </a:lnTo>
                <a:lnTo>
                  <a:pt x="427" y="32"/>
                </a:lnTo>
                <a:lnTo>
                  <a:pt x="427" y="40"/>
                </a:lnTo>
                <a:lnTo>
                  <a:pt x="427" y="40"/>
                </a:lnTo>
                <a:lnTo>
                  <a:pt x="427" y="40"/>
                </a:lnTo>
                <a:lnTo>
                  <a:pt x="427" y="40"/>
                </a:lnTo>
                <a:lnTo>
                  <a:pt x="427" y="40"/>
                </a:lnTo>
                <a:lnTo>
                  <a:pt x="427" y="40"/>
                </a:lnTo>
                <a:lnTo>
                  <a:pt x="427" y="40"/>
                </a:lnTo>
                <a:lnTo>
                  <a:pt x="427" y="40"/>
                </a:lnTo>
                <a:lnTo>
                  <a:pt x="427" y="40"/>
                </a:lnTo>
                <a:lnTo>
                  <a:pt x="427" y="40"/>
                </a:lnTo>
                <a:lnTo>
                  <a:pt x="435" y="40"/>
                </a:lnTo>
                <a:lnTo>
                  <a:pt x="435" y="40"/>
                </a:lnTo>
                <a:lnTo>
                  <a:pt x="435" y="40"/>
                </a:lnTo>
                <a:lnTo>
                  <a:pt x="435" y="48"/>
                </a:lnTo>
                <a:lnTo>
                  <a:pt x="435" y="48"/>
                </a:lnTo>
                <a:lnTo>
                  <a:pt x="435" y="48"/>
                </a:lnTo>
                <a:lnTo>
                  <a:pt x="427" y="48"/>
                </a:lnTo>
                <a:lnTo>
                  <a:pt x="427" y="48"/>
                </a:lnTo>
                <a:lnTo>
                  <a:pt x="435" y="48"/>
                </a:lnTo>
                <a:lnTo>
                  <a:pt x="435" y="56"/>
                </a:lnTo>
                <a:lnTo>
                  <a:pt x="435" y="56"/>
                </a:lnTo>
                <a:lnTo>
                  <a:pt x="427" y="56"/>
                </a:lnTo>
                <a:lnTo>
                  <a:pt x="427" y="48"/>
                </a:lnTo>
                <a:lnTo>
                  <a:pt x="427" y="48"/>
                </a:lnTo>
                <a:lnTo>
                  <a:pt x="427" y="48"/>
                </a:lnTo>
                <a:lnTo>
                  <a:pt x="427" y="48"/>
                </a:lnTo>
                <a:lnTo>
                  <a:pt x="427" y="48"/>
                </a:lnTo>
                <a:lnTo>
                  <a:pt x="427" y="48"/>
                </a:lnTo>
                <a:lnTo>
                  <a:pt x="419" y="48"/>
                </a:lnTo>
                <a:lnTo>
                  <a:pt x="419" y="48"/>
                </a:lnTo>
                <a:lnTo>
                  <a:pt x="419" y="48"/>
                </a:lnTo>
                <a:lnTo>
                  <a:pt x="419" y="48"/>
                </a:lnTo>
                <a:lnTo>
                  <a:pt x="419" y="48"/>
                </a:lnTo>
                <a:lnTo>
                  <a:pt x="419" y="48"/>
                </a:lnTo>
                <a:lnTo>
                  <a:pt x="419" y="48"/>
                </a:lnTo>
                <a:lnTo>
                  <a:pt x="419" y="48"/>
                </a:lnTo>
                <a:lnTo>
                  <a:pt x="419" y="48"/>
                </a:lnTo>
                <a:lnTo>
                  <a:pt x="419" y="48"/>
                </a:lnTo>
                <a:lnTo>
                  <a:pt x="419" y="48"/>
                </a:lnTo>
                <a:lnTo>
                  <a:pt x="419" y="56"/>
                </a:lnTo>
                <a:lnTo>
                  <a:pt x="419" y="56"/>
                </a:lnTo>
                <a:lnTo>
                  <a:pt x="419" y="56"/>
                </a:lnTo>
                <a:lnTo>
                  <a:pt x="427" y="56"/>
                </a:lnTo>
                <a:lnTo>
                  <a:pt x="435" y="56"/>
                </a:lnTo>
                <a:lnTo>
                  <a:pt x="435" y="56"/>
                </a:lnTo>
                <a:lnTo>
                  <a:pt x="435" y="56"/>
                </a:lnTo>
                <a:lnTo>
                  <a:pt x="435" y="56"/>
                </a:lnTo>
                <a:lnTo>
                  <a:pt x="435" y="64"/>
                </a:lnTo>
                <a:lnTo>
                  <a:pt x="435" y="64"/>
                </a:lnTo>
                <a:lnTo>
                  <a:pt x="435" y="64"/>
                </a:lnTo>
                <a:lnTo>
                  <a:pt x="435" y="64"/>
                </a:lnTo>
                <a:lnTo>
                  <a:pt x="435" y="64"/>
                </a:lnTo>
                <a:lnTo>
                  <a:pt x="435" y="73"/>
                </a:lnTo>
                <a:lnTo>
                  <a:pt x="435" y="73"/>
                </a:lnTo>
                <a:lnTo>
                  <a:pt x="435" y="73"/>
                </a:lnTo>
                <a:lnTo>
                  <a:pt x="435" y="73"/>
                </a:lnTo>
                <a:lnTo>
                  <a:pt x="435" y="73"/>
                </a:lnTo>
                <a:lnTo>
                  <a:pt x="435" y="73"/>
                </a:lnTo>
                <a:lnTo>
                  <a:pt x="443" y="81"/>
                </a:lnTo>
                <a:lnTo>
                  <a:pt x="443" y="81"/>
                </a:lnTo>
                <a:lnTo>
                  <a:pt x="443" y="81"/>
                </a:lnTo>
                <a:lnTo>
                  <a:pt x="443" y="89"/>
                </a:lnTo>
                <a:lnTo>
                  <a:pt x="443" y="89"/>
                </a:lnTo>
                <a:lnTo>
                  <a:pt x="443" y="97"/>
                </a:lnTo>
                <a:lnTo>
                  <a:pt x="443" y="97"/>
                </a:lnTo>
                <a:lnTo>
                  <a:pt x="443" y="97"/>
                </a:lnTo>
                <a:lnTo>
                  <a:pt x="435" y="97"/>
                </a:lnTo>
                <a:lnTo>
                  <a:pt x="435" y="97"/>
                </a:lnTo>
                <a:lnTo>
                  <a:pt x="435" y="97"/>
                </a:lnTo>
                <a:lnTo>
                  <a:pt x="435" y="97"/>
                </a:lnTo>
                <a:lnTo>
                  <a:pt x="435" y="97"/>
                </a:lnTo>
                <a:lnTo>
                  <a:pt x="435" y="97"/>
                </a:lnTo>
                <a:lnTo>
                  <a:pt x="435" y="105"/>
                </a:lnTo>
                <a:lnTo>
                  <a:pt x="435" y="105"/>
                </a:lnTo>
                <a:lnTo>
                  <a:pt x="435" y="105"/>
                </a:lnTo>
                <a:lnTo>
                  <a:pt x="435" y="105"/>
                </a:lnTo>
                <a:lnTo>
                  <a:pt x="435" y="105"/>
                </a:lnTo>
                <a:lnTo>
                  <a:pt x="435" y="105"/>
                </a:lnTo>
                <a:lnTo>
                  <a:pt x="435" y="105"/>
                </a:lnTo>
                <a:lnTo>
                  <a:pt x="435" y="113"/>
                </a:lnTo>
                <a:lnTo>
                  <a:pt x="435" y="113"/>
                </a:lnTo>
                <a:lnTo>
                  <a:pt x="435" y="105"/>
                </a:lnTo>
                <a:lnTo>
                  <a:pt x="435" y="97"/>
                </a:lnTo>
                <a:lnTo>
                  <a:pt x="435" y="97"/>
                </a:lnTo>
                <a:lnTo>
                  <a:pt x="443" y="97"/>
                </a:lnTo>
                <a:lnTo>
                  <a:pt x="443" y="97"/>
                </a:lnTo>
                <a:lnTo>
                  <a:pt x="443" y="97"/>
                </a:lnTo>
                <a:lnTo>
                  <a:pt x="443" y="97"/>
                </a:lnTo>
                <a:lnTo>
                  <a:pt x="451" y="97"/>
                </a:lnTo>
                <a:lnTo>
                  <a:pt x="451" y="89"/>
                </a:lnTo>
                <a:lnTo>
                  <a:pt x="451" y="89"/>
                </a:lnTo>
                <a:lnTo>
                  <a:pt x="451" y="89"/>
                </a:lnTo>
                <a:lnTo>
                  <a:pt x="451" y="89"/>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1" y="81"/>
                </a:lnTo>
                <a:lnTo>
                  <a:pt x="451" y="81"/>
                </a:lnTo>
                <a:lnTo>
                  <a:pt x="451" y="81"/>
                </a:lnTo>
                <a:lnTo>
                  <a:pt x="451" y="73"/>
                </a:lnTo>
                <a:lnTo>
                  <a:pt x="451" y="73"/>
                </a:lnTo>
                <a:lnTo>
                  <a:pt x="459" y="73"/>
                </a:lnTo>
                <a:lnTo>
                  <a:pt x="459" y="73"/>
                </a:lnTo>
                <a:lnTo>
                  <a:pt x="459" y="73"/>
                </a:lnTo>
                <a:lnTo>
                  <a:pt x="451" y="73"/>
                </a:lnTo>
                <a:lnTo>
                  <a:pt x="451" y="73"/>
                </a:lnTo>
                <a:lnTo>
                  <a:pt x="451" y="73"/>
                </a:lnTo>
                <a:lnTo>
                  <a:pt x="451" y="73"/>
                </a:lnTo>
                <a:lnTo>
                  <a:pt x="451" y="64"/>
                </a:lnTo>
                <a:lnTo>
                  <a:pt x="451" y="64"/>
                </a:lnTo>
                <a:lnTo>
                  <a:pt x="451" y="64"/>
                </a:lnTo>
                <a:lnTo>
                  <a:pt x="451" y="64"/>
                </a:lnTo>
                <a:lnTo>
                  <a:pt x="451" y="64"/>
                </a:lnTo>
                <a:lnTo>
                  <a:pt x="451" y="64"/>
                </a:lnTo>
                <a:lnTo>
                  <a:pt x="451" y="64"/>
                </a:lnTo>
                <a:lnTo>
                  <a:pt x="451" y="64"/>
                </a:lnTo>
                <a:lnTo>
                  <a:pt x="451" y="64"/>
                </a:lnTo>
                <a:lnTo>
                  <a:pt x="459" y="64"/>
                </a:lnTo>
                <a:lnTo>
                  <a:pt x="459" y="64"/>
                </a:lnTo>
                <a:lnTo>
                  <a:pt x="467" y="64"/>
                </a:lnTo>
                <a:lnTo>
                  <a:pt x="467" y="64"/>
                </a:lnTo>
                <a:lnTo>
                  <a:pt x="467" y="64"/>
                </a:lnTo>
                <a:lnTo>
                  <a:pt x="467" y="64"/>
                </a:lnTo>
                <a:lnTo>
                  <a:pt x="467" y="73"/>
                </a:lnTo>
                <a:lnTo>
                  <a:pt x="467" y="73"/>
                </a:lnTo>
                <a:lnTo>
                  <a:pt x="467" y="64"/>
                </a:lnTo>
                <a:lnTo>
                  <a:pt x="459" y="64"/>
                </a:lnTo>
                <a:lnTo>
                  <a:pt x="459" y="64"/>
                </a:lnTo>
                <a:lnTo>
                  <a:pt x="467" y="73"/>
                </a:lnTo>
                <a:lnTo>
                  <a:pt x="467" y="73"/>
                </a:lnTo>
                <a:lnTo>
                  <a:pt x="467" y="73"/>
                </a:lnTo>
                <a:lnTo>
                  <a:pt x="467" y="73"/>
                </a:lnTo>
                <a:lnTo>
                  <a:pt x="467" y="73"/>
                </a:lnTo>
                <a:lnTo>
                  <a:pt x="467" y="73"/>
                </a:lnTo>
                <a:lnTo>
                  <a:pt x="467" y="73"/>
                </a:lnTo>
                <a:lnTo>
                  <a:pt x="467" y="73"/>
                </a:lnTo>
                <a:lnTo>
                  <a:pt x="467" y="73"/>
                </a:lnTo>
                <a:lnTo>
                  <a:pt x="467" y="73"/>
                </a:lnTo>
                <a:lnTo>
                  <a:pt x="467" y="81"/>
                </a:lnTo>
                <a:lnTo>
                  <a:pt x="467" y="81"/>
                </a:lnTo>
                <a:lnTo>
                  <a:pt x="467" y="89"/>
                </a:lnTo>
                <a:lnTo>
                  <a:pt x="467" y="89"/>
                </a:lnTo>
                <a:lnTo>
                  <a:pt x="467" y="89"/>
                </a:lnTo>
                <a:lnTo>
                  <a:pt x="467" y="89"/>
                </a:lnTo>
                <a:lnTo>
                  <a:pt x="467" y="89"/>
                </a:lnTo>
                <a:lnTo>
                  <a:pt x="467" y="89"/>
                </a:lnTo>
                <a:lnTo>
                  <a:pt x="475" y="89"/>
                </a:lnTo>
                <a:lnTo>
                  <a:pt x="475" y="89"/>
                </a:lnTo>
                <a:lnTo>
                  <a:pt x="475" y="89"/>
                </a:lnTo>
                <a:lnTo>
                  <a:pt x="475" y="89"/>
                </a:lnTo>
                <a:lnTo>
                  <a:pt x="475" y="97"/>
                </a:lnTo>
                <a:lnTo>
                  <a:pt x="475" y="97"/>
                </a:lnTo>
                <a:lnTo>
                  <a:pt x="475" y="97"/>
                </a:lnTo>
                <a:lnTo>
                  <a:pt x="475" y="97"/>
                </a:lnTo>
                <a:lnTo>
                  <a:pt x="475" y="105"/>
                </a:lnTo>
                <a:lnTo>
                  <a:pt x="475" y="105"/>
                </a:lnTo>
                <a:lnTo>
                  <a:pt x="484" y="113"/>
                </a:lnTo>
                <a:lnTo>
                  <a:pt x="484" y="113"/>
                </a:lnTo>
                <a:lnTo>
                  <a:pt x="484" y="105"/>
                </a:lnTo>
                <a:lnTo>
                  <a:pt x="484" y="113"/>
                </a:lnTo>
                <a:lnTo>
                  <a:pt x="484" y="113"/>
                </a:lnTo>
                <a:lnTo>
                  <a:pt x="484" y="113"/>
                </a:lnTo>
                <a:lnTo>
                  <a:pt x="492" y="113"/>
                </a:lnTo>
                <a:lnTo>
                  <a:pt x="484" y="113"/>
                </a:lnTo>
                <a:lnTo>
                  <a:pt x="484" y="113"/>
                </a:lnTo>
                <a:lnTo>
                  <a:pt x="484" y="113"/>
                </a:lnTo>
                <a:lnTo>
                  <a:pt x="492" y="113"/>
                </a:lnTo>
                <a:lnTo>
                  <a:pt x="492" y="113"/>
                </a:lnTo>
                <a:lnTo>
                  <a:pt x="492" y="121"/>
                </a:lnTo>
                <a:lnTo>
                  <a:pt x="492" y="121"/>
                </a:lnTo>
                <a:lnTo>
                  <a:pt x="492" y="121"/>
                </a:lnTo>
                <a:lnTo>
                  <a:pt x="492" y="121"/>
                </a:lnTo>
                <a:lnTo>
                  <a:pt x="492" y="121"/>
                </a:lnTo>
                <a:lnTo>
                  <a:pt x="492" y="121"/>
                </a:lnTo>
                <a:lnTo>
                  <a:pt x="492" y="121"/>
                </a:lnTo>
                <a:lnTo>
                  <a:pt x="484" y="121"/>
                </a:lnTo>
                <a:lnTo>
                  <a:pt x="492" y="121"/>
                </a:lnTo>
                <a:lnTo>
                  <a:pt x="492" y="121"/>
                </a:lnTo>
                <a:lnTo>
                  <a:pt x="492" y="121"/>
                </a:lnTo>
                <a:lnTo>
                  <a:pt x="492" y="121"/>
                </a:lnTo>
                <a:lnTo>
                  <a:pt x="484" y="121"/>
                </a:lnTo>
                <a:lnTo>
                  <a:pt x="484" y="121"/>
                </a:lnTo>
                <a:lnTo>
                  <a:pt x="484" y="121"/>
                </a:lnTo>
                <a:lnTo>
                  <a:pt x="492"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75" y="129"/>
                </a:lnTo>
                <a:lnTo>
                  <a:pt x="475" y="129"/>
                </a:lnTo>
                <a:lnTo>
                  <a:pt x="475" y="129"/>
                </a:lnTo>
                <a:lnTo>
                  <a:pt x="475" y="129"/>
                </a:lnTo>
                <a:lnTo>
                  <a:pt x="475" y="129"/>
                </a:lnTo>
                <a:lnTo>
                  <a:pt x="475" y="129"/>
                </a:lnTo>
                <a:lnTo>
                  <a:pt x="467" y="129"/>
                </a:lnTo>
                <a:lnTo>
                  <a:pt x="467" y="129"/>
                </a:lnTo>
                <a:lnTo>
                  <a:pt x="467" y="129"/>
                </a:lnTo>
                <a:lnTo>
                  <a:pt x="467" y="129"/>
                </a:lnTo>
                <a:lnTo>
                  <a:pt x="475" y="129"/>
                </a:lnTo>
                <a:lnTo>
                  <a:pt x="475" y="129"/>
                </a:lnTo>
                <a:lnTo>
                  <a:pt x="475" y="121"/>
                </a:lnTo>
                <a:lnTo>
                  <a:pt x="475" y="121"/>
                </a:lnTo>
                <a:lnTo>
                  <a:pt x="467" y="121"/>
                </a:lnTo>
                <a:lnTo>
                  <a:pt x="475" y="121"/>
                </a:lnTo>
                <a:lnTo>
                  <a:pt x="467" y="121"/>
                </a:lnTo>
                <a:lnTo>
                  <a:pt x="467" y="121"/>
                </a:lnTo>
                <a:lnTo>
                  <a:pt x="459" y="121"/>
                </a:lnTo>
                <a:lnTo>
                  <a:pt x="459" y="121"/>
                </a:lnTo>
                <a:lnTo>
                  <a:pt x="467" y="121"/>
                </a:lnTo>
                <a:lnTo>
                  <a:pt x="459" y="113"/>
                </a:lnTo>
                <a:lnTo>
                  <a:pt x="459" y="113"/>
                </a:lnTo>
                <a:lnTo>
                  <a:pt x="459" y="121"/>
                </a:lnTo>
                <a:lnTo>
                  <a:pt x="459" y="121"/>
                </a:lnTo>
                <a:lnTo>
                  <a:pt x="459" y="121"/>
                </a:lnTo>
                <a:lnTo>
                  <a:pt x="459" y="121"/>
                </a:lnTo>
                <a:lnTo>
                  <a:pt x="459" y="121"/>
                </a:lnTo>
                <a:lnTo>
                  <a:pt x="467" y="121"/>
                </a:lnTo>
                <a:lnTo>
                  <a:pt x="467" y="121"/>
                </a:lnTo>
                <a:lnTo>
                  <a:pt x="467" y="121"/>
                </a:lnTo>
                <a:lnTo>
                  <a:pt x="475" y="121"/>
                </a:lnTo>
                <a:lnTo>
                  <a:pt x="467" y="121"/>
                </a:lnTo>
                <a:lnTo>
                  <a:pt x="467" y="121"/>
                </a:lnTo>
                <a:lnTo>
                  <a:pt x="467" y="129"/>
                </a:lnTo>
                <a:lnTo>
                  <a:pt x="467" y="129"/>
                </a:lnTo>
                <a:lnTo>
                  <a:pt x="467" y="129"/>
                </a:lnTo>
                <a:lnTo>
                  <a:pt x="467" y="129"/>
                </a:lnTo>
                <a:lnTo>
                  <a:pt x="467" y="129"/>
                </a:lnTo>
                <a:lnTo>
                  <a:pt x="467" y="129"/>
                </a:lnTo>
                <a:lnTo>
                  <a:pt x="459" y="129"/>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1" y="121"/>
                </a:lnTo>
                <a:lnTo>
                  <a:pt x="459" y="121"/>
                </a:lnTo>
                <a:lnTo>
                  <a:pt x="459" y="121"/>
                </a:lnTo>
                <a:lnTo>
                  <a:pt x="459" y="121"/>
                </a:lnTo>
                <a:lnTo>
                  <a:pt x="459" y="121"/>
                </a:lnTo>
                <a:lnTo>
                  <a:pt x="459" y="121"/>
                </a:lnTo>
                <a:lnTo>
                  <a:pt x="459" y="121"/>
                </a:lnTo>
                <a:lnTo>
                  <a:pt x="451" y="121"/>
                </a:lnTo>
                <a:lnTo>
                  <a:pt x="451" y="121"/>
                </a:lnTo>
                <a:lnTo>
                  <a:pt x="451" y="121"/>
                </a:lnTo>
                <a:lnTo>
                  <a:pt x="451" y="129"/>
                </a:lnTo>
                <a:lnTo>
                  <a:pt x="451" y="121"/>
                </a:lnTo>
                <a:lnTo>
                  <a:pt x="459" y="121"/>
                </a:lnTo>
                <a:lnTo>
                  <a:pt x="451" y="129"/>
                </a:lnTo>
                <a:lnTo>
                  <a:pt x="451" y="129"/>
                </a:lnTo>
                <a:lnTo>
                  <a:pt x="451" y="129"/>
                </a:lnTo>
                <a:lnTo>
                  <a:pt x="451" y="129"/>
                </a:lnTo>
                <a:lnTo>
                  <a:pt x="451" y="129"/>
                </a:lnTo>
                <a:lnTo>
                  <a:pt x="451" y="137"/>
                </a:lnTo>
                <a:lnTo>
                  <a:pt x="451" y="137"/>
                </a:lnTo>
                <a:lnTo>
                  <a:pt x="443" y="129"/>
                </a:lnTo>
                <a:lnTo>
                  <a:pt x="443" y="129"/>
                </a:lnTo>
                <a:lnTo>
                  <a:pt x="443" y="137"/>
                </a:lnTo>
                <a:lnTo>
                  <a:pt x="443" y="137"/>
                </a:lnTo>
                <a:lnTo>
                  <a:pt x="443" y="129"/>
                </a:lnTo>
                <a:lnTo>
                  <a:pt x="443" y="129"/>
                </a:lnTo>
                <a:lnTo>
                  <a:pt x="443" y="137"/>
                </a:lnTo>
                <a:lnTo>
                  <a:pt x="443" y="137"/>
                </a:lnTo>
                <a:lnTo>
                  <a:pt x="443" y="137"/>
                </a:lnTo>
                <a:lnTo>
                  <a:pt x="443" y="137"/>
                </a:lnTo>
                <a:lnTo>
                  <a:pt x="435" y="137"/>
                </a:lnTo>
                <a:lnTo>
                  <a:pt x="435" y="145"/>
                </a:lnTo>
                <a:lnTo>
                  <a:pt x="435" y="145"/>
                </a:lnTo>
                <a:lnTo>
                  <a:pt x="443" y="145"/>
                </a:lnTo>
                <a:lnTo>
                  <a:pt x="443" y="145"/>
                </a:lnTo>
                <a:lnTo>
                  <a:pt x="443" y="145"/>
                </a:lnTo>
                <a:lnTo>
                  <a:pt x="443" y="145"/>
                </a:lnTo>
                <a:lnTo>
                  <a:pt x="435" y="145"/>
                </a:lnTo>
                <a:lnTo>
                  <a:pt x="435" y="145"/>
                </a:lnTo>
                <a:lnTo>
                  <a:pt x="435" y="145"/>
                </a:lnTo>
                <a:lnTo>
                  <a:pt x="435" y="145"/>
                </a:lnTo>
                <a:lnTo>
                  <a:pt x="435" y="145"/>
                </a:lnTo>
                <a:lnTo>
                  <a:pt x="435" y="145"/>
                </a:lnTo>
                <a:lnTo>
                  <a:pt x="427" y="145"/>
                </a:lnTo>
                <a:lnTo>
                  <a:pt x="427" y="145"/>
                </a:lnTo>
                <a:lnTo>
                  <a:pt x="435" y="145"/>
                </a:lnTo>
                <a:lnTo>
                  <a:pt x="435" y="145"/>
                </a:lnTo>
                <a:lnTo>
                  <a:pt x="435" y="145"/>
                </a:lnTo>
                <a:lnTo>
                  <a:pt x="435" y="145"/>
                </a:lnTo>
                <a:lnTo>
                  <a:pt x="435" y="153"/>
                </a:lnTo>
                <a:lnTo>
                  <a:pt x="435" y="153"/>
                </a:lnTo>
                <a:lnTo>
                  <a:pt x="435" y="153"/>
                </a:lnTo>
                <a:lnTo>
                  <a:pt x="427" y="153"/>
                </a:lnTo>
                <a:lnTo>
                  <a:pt x="427" y="145"/>
                </a:lnTo>
                <a:lnTo>
                  <a:pt x="427" y="153"/>
                </a:lnTo>
                <a:lnTo>
                  <a:pt x="427" y="145"/>
                </a:lnTo>
                <a:lnTo>
                  <a:pt x="427" y="145"/>
                </a:lnTo>
                <a:lnTo>
                  <a:pt x="427" y="145"/>
                </a:lnTo>
                <a:lnTo>
                  <a:pt x="427" y="145"/>
                </a:lnTo>
                <a:lnTo>
                  <a:pt x="427" y="145"/>
                </a:lnTo>
                <a:lnTo>
                  <a:pt x="427" y="145"/>
                </a:lnTo>
                <a:lnTo>
                  <a:pt x="427" y="145"/>
                </a:lnTo>
                <a:lnTo>
                  <a:pt x="427" y="145"/>
                </a:lnTo>
                <a:lnTo>
                  <a:pt x="419" y="145"/>
                </a:lnTo>
                <a:lnTo>
                  <a:pt x="419" y="145"/>
                </a:lnTo>
                <a:lnTo>
                  <a:pt x="419" y="145"/>
                </a:lnTo>
                <a:lnTo>
                  <a:pt x="419" y="145"/>
                </a:lnTo>
                <a:lnTo>
                  <a:pt x="419" y="153"/>
                </a:lnTo>
                <a:lnTo>
                  <a:pt x="419" y="153"/>
                </a:lnTo>
                <a:lnTo>
                  <a:pt x="419" y="153"/>
                </a:lnTo>
                <a:lnTo>
                  <a:pt x="411" y="153"/>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37"/>
                </a:lnTo>
                <a:lnTo>
                  <a:pt x="403" y="137"/>
                </a:lnTo>
                <a:lnTo>
                  <a:pt x="403" y="137"/>
                </a:lnTo>
                <a:lnTo>
                  <a:pt x="403" y="137"/>
                </a:lnTo>
                <a:lnTo>
                  <a:pt x="403" y="137"/>
                </a:lnTo>
                <a:lnTo>
                  <a:pt x="411" y="137"/>
                </a:lnTo>
                <a:lnTo>
                  <a:pt x="411" y="137"/>
                </a:lnTo>
                <a:lnTo>
                  <a:pt x="411" y="137"/>
                </a:lnTo>
                <a:lnTo>
                  <a:pt x="411" y="137"/>
                </a:lnTo>
                <a:lnTo>
                  <a:pt x="411" y="137"/>
                </a:lnTo>
                <a:lnTo>
                  <a:pt x="411" y="137"/>
                </a:lnTo>
                <a:lnTo>
                  <a:pt x="411" y="137"/>
                </a:lnTo>
                <a:lnTo>
                  <a:pt x="411" y="137"/>
                </a:lnTo>
                <a:lnTo>
                  <a:pt x="419" y="137"/>
                </a:lnTo>
                <a:lnTo>
                  <a:pt x="419" y="137"/>
                </a:lnTo>
                <a:lnTo>
                  <a:pt x="419" y="137"/>
                </a:lnTo>
                <a:lnTo>
                  <a:pt x="419" y="137"/>
                </a:lnTo>
                <a:lnTo>
                  <a:pt x="419" y="137"/>
                </a:lnTo>
                <a:lnTo>
                  <a:pt x="419" y="137"/>
                </a:lnTo>
                <a:lnTo>
                  <a:pt x="419" y="137"/>
                </a:lnTo>
                <a:lnTo>
                  <a:pt x="419" y="137"/>
                </a:lnTo>
                <a:lnTo>
                  <a:pt x="419" y="129"/>
                </a:lnTo>
                <a:lnTo>
                  <a:pt x="419" y="129"/>
                </a:lnTo>
                <a:lnTo>
                  <a:pt x="419" y="137"/>
                </a:lnTo>
                <a:lnTo>
                  <a:pt x="419" y="129"/>
                </a:lnTo>
                <a:lnTo>
                  <a:pt x="411" y="129"/>
                </a:lnTo>
                <a:lnTo>
                  <a:pt x="411" y="129"/>
                </a:lnTo>
                <a:lnTo>
                  <a:pt x="411" y="129"/>
                </a:lnTo>
                <a:lnTo>
                  <a:pt x="411" y="137"/>
                </a:lnTo>
                <a:lnTo>
                  <a:pt x="403" y="137"/>
                </a:lnTo>
                <a:lnTo>
                  <a:pt x="403" y="137"/>
                </a:lnTo>
                <a:lnTo>
                  <a:pt x="403" y="137"/>
                </a:lnTo>
                <a:lnTo>
                  <a:pt x="403" y="137"/>
                </a:lnTo>
                <a:lnTo>
                  <a:pt x="403" y="137"/>
                </a:lnTo>
                <a:lnTo>
                  <a:pt x="403" y="137"/>
                </a:lnTo>
                <a:lnTo>
                  <a:pt x="403" y="137"/>
                </a:lnTo>
                <a:lnTo>
                  <a:pt x="403" y="137"/>
                </a:lnTo>
                <a:lnTo>
                  <a:pt x="395" y="137"/>
                </a:lnTo>
                <a:lnTo>
                  <a:pt x="395" y="137"/>
                </a:lnTo>
                <a:lnTo>
                  <a:pt x="395" y="137"/>
                </a:lnTo>
                <a:lnTo>
                  <a:pt x="395" y="137"/>
                </a:lnTo>
                <a:lnTo>
                  <a:pt x="395" y="137"/>
                </a:lnTo>
                <a:lnTo>
                  <a:pt x="379" y="137"/>
                </a:lnTo>
                <a:lnTo>
                  <a:pt x="379" y="137"/>
                </a:lnTo>
                <a:lnTo>
                  <a:pt x="379" y="137"/>
                </a:lnTo>
                <a:lnTo>
                  <a:pt x="371" y="137"/>
                </a:lnTo>
                <a:lnTo>
                  <a:pt x="371" y="137"/>
                </a:lnTo>
                <a:lnTo>
                  <a:pt x="363" y="137"/>
                </a:lnTo>
                <a:lnTo>
                  <a:pt x="363" y="137"/>
                </a:lnTo>
                <a:lnTo>
                  <a:pt x="363" y="137"/>
                </a:lnTo>
                <a:lnTo>
                  <a:pt x="363" y="137"/>
                </a:lnTo>
                <a:lnTo>
                  <a:pt x="363" y="137"/>
                </a:lnTo>
                <a:lnTo>
                  <a:pt x="355" y="137"/>
                </a:lnTo>
                <a:lnTo>
                  <a:pt x="355" y="129"/>
                </a:lnTo>
                <a:lnTo>
                  <a:pt x="355" y="129"/>
                </a:lnTo>
                <a:lnTo>
                  <a:pt x="347" y="129"/>
                </a:lnTo>
                <a:lnTo>
                  <a:pt x="347" y="129"/>
                </a:lnTo>
                <a:lnTo>
                  <a:pt x="347" y="129"/>
                </a:lnTo>
                <a:lnTo>
                  <a:pt x="347" y="129"/>
                </a:lnTo>
                <a:lnTo>
                  <a:pt x="338" y="129"/>
                </a:lnTo>
                <a:lnTo>
                  <a:pt x="338" y="129"/>
                </a:lnTo>
                <a:lnTo>
                  <a:pt x="330" y="129"/>
                </a:lnTo>
                <a:lnTo>
                  <a:pt x="330" y="129"/>
                </a:lnTo>
                <a:lnTo>
                  <a:pt x="322" y="121"/>
                </a:lnTo>
                <a:lnTo>
                  <a:pt x="322" y="121"/>
                </a:lnTo>
                <a:lnTo>
                  <a:pt x="322" y="121"/>
                </a:lnTo>
                <a:lnTo>
                  <a:pt x="314" y="121"/>
                </a:lnTo>
                <a:lnTo>
                  <a:pt x="314" y="121"/>
                </a:lnTo>
                <a:lnTo>
                  <a:pt x="298" y="113"/>
                </a:lnTo>
                <a:lnTo>
                  <a:pt x="298" y="113"/>
                </a:lnTo>
                <a:lnTo>
                  <a:pt x="298" y="113"/>
                </a:lnTo>
                <a:lnTo>
                  <a:pt x="290" y="113"/>
                </a:lnTo>
                <a:lnTo>
                  <a:pt x="282" y="113"/>
                </a:lnTo>
                <a:lnTo>
                  <a:pt x="282" y="113"/>
                </a:lnTo>
                <a:lnTo>
                  <a:pt x="282" y="105"/>
                </a:lnTo>
                <a:lnTo>
                  <a:pt x="282" y="105"/>
                </a:lnTo>
                <a:lnTo>
                  <a:pt x="282" y="105"/>
                </a:lnTo>
                <a:lnTo>
                  <a:pt x="274" y="105"/>
                </a:lnTo>
                <a:lnTo>
                  <a:pt x="266" y="105"/>
                </a:lnTo>
                <a:lnTo>
                  <a:pt x="266" y="105"/>
                </a:lnTo>
                <a:lnTo>
                  <a:pt x="266" y="105"/>
                </a:lnTo>
                <a:lnTo>
                  <a:pt x="250" y="97"/>
                </a:lnTo>
                <a:lnTo>
                  <a:pt x="250" y="97"/>
                </a:lnTo>
                <a:lnTo>
                  <a:pt x="250" y="97"/>
                </a:lnTo>
                <a:lnTo>
                  <a:pt x="250" y="97"/>
                </a:lnTo>
                <a:lnTo>
                  <a:pt x="258" y="97"/>
                </a:lnTo>
                <a:lnTo>
                  <a:pt x="258" y="97"/>
                </a:lnTo>
                <a:lnTo>
                  <a:pt x="258" y="97"/>
                </a:lnTo>
                <a:lnTo>
                  <a:pt x="258" y="97"/>
                </a:lnTo>
                <a:lnTo>
                  <a:pt x="258" y="89"/>
                </a:lnTo>
                <a:lnTo>
                  <a:pt x="258" y="89"/>
                </a:lnTo>
                <a:lnTo>
                  <a:pt x="258" y="89"/>
                </a:lnTo>
                <a:lnTo>
                  <a:pt x="258" y="89"/>
                </a:lnTo>
                <a:lnTo>
                  <a:pt x="258" y="89"/>
                </a:lnTo>
                <a:lnTo>
                  <a:pt x="258" y="89"/>
                </a:lnTo>
                <a:lnTo>
                  <a:pt x="250" y="97"/>
                </a:lnTo>
                <a:lnTo>
                  <a:pt x="250" y="97"/>
                </a:lnTo>
                <a:lnTo>
                  <a:pt x="250" y="97"/>
                </a:lnTo>
                <a:lnTo>
                  <a:pt x="250" y="97"/>
                </a:lnTo>
                <a:lnTo>
                  <a:pt x="242" y="97"/>
                </a:lnTo>
                <a:lnTo>
                  <a:pt x="242" y="97"/>
                </a:lnTo>
                <a:lnTo>
                  <a:pt x="234" y="97"/>
                </a:lnTo>
                <a:lnTo>
                  <a:pt x="234" y="97"/>
                </a:lnTo>
                <a:lnTo>
                  <a:pt x="234" y="97"/>
                </a:lnTo>
                <a:lnTo>
                  <a:pt x="234" y="97"/>
                </a:lnTo>
                <a:lnTo>
                  <a:pt x="234" y="97"/>
                </a:lnTo>
                <a:lnTo>
                  <a:pt x="226" y="97"/>
                </a:lnTo>
                <a:lnTo>
                  <a:pt x="226" y="97"/>
                </a:lnTo>
                <a:lnTo>
                  <a:pt x="226" y="97"/>
                </a:lnTo>
                <a:lnTo>
                  <a:pt x="226" y="97"/>
                </a:lnTo>
                <a:lnTo>
                  <a:pt x="218" y="97"/>
                </a:lnTo>
                <a:lnTo>
                  <a:pt x="218" y="89"/>
                </a:lnTo>
                <a:lnTo>
                  <a:pt x="218" y="89"/>
                </a:lnTo>
                <a:lnTo>
                  <a:pt x="209" y="89"/>
                </a:lnTo>
                <a:lnTo>
                  <a:pt x="209" y="89"/>
                </a:lnTo>
                <a:lnTo>
                  <a:pt x="209" y="89"/>
                </a:lnTo>
                <a:lnTo>
                  <a:pt x="209" y="89"/>
                </a:lnTo>
                <a:lnTo>
                  <a:pt x="209" y="89"/>
                </a:lnTo>
                <a:lnTo>
                  <a:pt x="209" y="89"/>
                </a:lnTo>
                <a:lnTo>
                  <a:pt x="209" y="89"/>
                </a:lnTo>
                <a:lnTo>
                  <a:pt x="201" y="89"/>
                </a:lnTo>
                <a:lnTo>
                  <a:pt x="201" y="89"/>
                </a:lnTo>
                <a:lnTo>
                  <a:pt x="193" y="89"/>
                </a:lnTo>
                <a:lnTo>
                  <a:pt x="193" y="81"/>
                </a:lnTo>
                <a:lnTo>
                  <a:pt x="193" y="81"/>
                </a:lnTo>
                <a:lnTo>
                  <a:pt x="193" y="81"/>
                </a:lnTo>
                <a:lnTo>
                  <a:pt x="185" y="81"/>
                </a:lnTo>
                <a:lnTo>
                  <a:pt x="185" y="81"/>
                </a:lnTo>
                <a:lnTo>
                  <a:pt x="185" y="73"/>
                </a:lnTo>
                <a:lnTo>
                  <a:pt x="185" y="73"/>
                </a:lnTo>
                <a:lnTo>
                  <a:pt x="177" y="73"/>
                </a:lnTo>
                <a:lnTo>
                  <a:pt x="177" y="73"/>
                </a:lnTo>
                <a:lnTo>
                  <a:pt x="177" y="73"/>
                </a:lnTo>
                <a:lnTo>
                  <a:pt x="177" y="73"/>
                </a:lnTo>
                <a:lnTo>
                  <a:pt x="169" y="73"/>
                </a:lnTo>
                <a:lnTo>
                  <a:pt x="169" y="73"/>
                </a:lnTo>
                <a:lnTo>
                  <a:pt x="169" y="64"/>
                </a:lnTo>
                <a:lnTo>
                  <a:pt x="169" y="64"/>
                </a:lnTo>
                <a:lnTo>
                  <a:pt x="177" y="64"/>
                </a:lnTo>
                <a:lnTo>
                  <a:pt x="177" y="64"/>
                </a:lnTo>
                <a:lnTo>
                  <a:pt x="177" y="64"/>
                </a:lnTo>
                <a:lnTo>
                  <a:pt x="185" y="64"/>
                </a:lnTo>
                <a:lnTo>
                  <a:pt x="185" y="64"/>
                </a:lnTo>
                <a:lnTo>
                  <a:pt x="185" y="64"/>
                </a:lnTo>
                <a:lnTo>
                  <a:pt x="185" y="64"/>
                </a:lnTo>
                <a:lnTo>
                  <a:pt x="185" y="56"/>
                </a:lnTo>
                <a:lnTo>
                  <a:pt x="185" y="56"/>
                </a:lnTo>
                <a:lnTo>
                  <a:pt x="193" y="56"/>
                </a:lnTo>
                <a:lnTo>
                  <a:pt x="193" y="56"/>
                </a:lnTo>
                <a:lnTo>
                  <a:pt x="193" y="56"/>
                </a:lnTo>
                <a:lnTo>
                  <a:pt x="193" y="56"/>
                </a:lnTo>
                <a:lnTo>
                  <a:pt x="193" y="56"/>
                </a:lnTo>
                <a:lnTo>
                  <a:pt x="193" y="48"/>
                </a:lnTo>
                <a:lnTo>
                  <a:pt x="193" y="48"/>
                </a:lnTo>
                <a:lnTo>
                  <a:pt x="201" y="40"/>
                </a:lnTo>
                <a:lnTo>
                  <a:pt x="201" y="40"/>
                </a:lnTo>
                <a:lnTo>
                  <a:pt x="201" y="40"/>
                </a:lnTo>
                <a:lnTo>
                  <a:pt x="209" y="40"/>
                </a:lnTo>
                <a:lnTo>
                  <a:pt x="209" y="40"/>
                </a:lnTo>
                <a:lnTo>
                  <a:pt x="209" y="40"/>
                </a:lnTo>
                <a:lnTo>
                  <a:pt x="209" y="40"/>
                </a:lnTo>
                <a:lnTo>
                  <a:pt x="209" y="32"/>
                </a:lnTo>
                <a:lnTo>
                  <a:pt x="201" y="32"/>
                </a:lnTo>
                <a:lnTo>
                  <a:pt x="201" y="32"/>
                </a:lnTo>
                <a:lnTo>
                  <a:pt x="201" y="32"/>
                </a:lnTo>
                <a:lnTo>
                  <a:pt x="201" y="40"/>
                </a:lnTo>
                <a:lnTo>
                  <a:pt x="201" y="40"/>
                </a:lnTo>
                <a:lnTo>
                  <a:pt x="193" y="48"/>
                </a:lnTo>
                <a:lnTo>
                  <a:pt x="193" y="48"/>
                </a:lnTo>
                <a:lnTo>
                  <a:pt x="193" y="48"/>
                </a:lnTo>
                <a:lnTo>
                  <a:pt x="193" y="48"/>
                </a:lnTo>
                <a:lnTo>
                  <a:pt x="193" y="48"/>
                </a:lnTo>
                <a:lnTo>
                  <a:pt x="185" y="48"/>
                </a:lnTo>
                <a:lnTo>
                  <a:pt x="185" y="56"/>
                </a:lnTo>
                <a:lnTo>
                  <a:pt x="185" y="56"/>
                </a:lnTo>
                <a:lnTo>
                  <a:pt x="185" y="56"/>
                </a:lnTo>
                <a:lnTo>
                  <a:pt x="185" y="56"/>
                </a:lnTo>
                <a:lnTo>
                  <a:pt x="177" y="56"/>
                </a:lnTo>
                <a:lnTo>
                  <a:pt x="177" y="64"/>
                </a:lnTo>
                <a:lnTo>
                  <a:pt x="177" y="64"/>
                </a:lnTo>
                <a:lnTo>
                  <a:pt x="169" y="64"/>
                </a:lnTo>
                <a:lnTo>
                  <a:pt x="169" y="64"/>
                </a:lnTo>
                <a:lnTo>
                  <a:pt x="169" y="73"/>
                </a:lnTo>
                <a:lnTo>
                  <a:pt x="169" y="73"/>
                </a:lnTo>
                <a:lnTo>
                  <a:pt x="169" y="64"/>
                </a:lnTo>
                <a:lnTo>
                  <a:pt x="161" y="64"/>
                </a:lnTo>
                <a:lnTo>
                  <a:pt x="161" y="64"/>
                </a:lnTo>
                <a:lnTo>
                  <a:pt x="153" y="64"/>
                </a:lnTo>
                <a:lnTo>
                  <a:pt x="153" y="64"/>
                </a:lnTo>
                <a:lnTo>
                  <a:pt x="145" y="64"/>
                </a:lnTo>
                <a:lnTo>
                  <a:pt x="145" y="64"/>
                </a:lnTo>
                <a:lnTo>
                  <a:pt x="137" y="64"/>
                </a:lnTo>
                <a:lnTo>
                  <a:pt x="137" y="64"/>
                </a:lnTo>
                <a:lnTo>
                  <a:pt x="129" y="56"/>
                </a:lnTo>
                <a:lnTo>
                  <a:pt x="129" y="56"/>
                </a:lnTo>
                <a:lnTo>
                  <a:pt x="121" y="56"/>
                </a:lnTo>
                <a:lnTo>
                  <a:pt x="121" y="56"/>
                </a:lnTo>
                <a:lnTo>
                  <a:pt x="121" y="56"/>
                </a:lnTo>
                <a:lnTo>
                  <a:pt x="121" y="56"/>
                </a:lnTo>
                <a:lnTo>
                  <a:pt x="121" y="56"/>
                </a:lnTo>
                <a:lnTo>
                  <a:pt x="121" y="56"/>
                </a:lnTo>
                <a:lnTo>
                  <a:pt x="113" y="56"/>
                </a:lnTo>
                <a:lnTo>
                  <a:pt x="113" y="48"/>
                </a:lnTo>
                <a:lnTo>
                  <a:pt x="113" y="48"/>
                </a:lnTo>
                <a:lnTo>
                  <a:pt x="113" y="48"/>
                </a:lnTo>
                <a:lnTo>
                  <a:pt x="113" y="48"/>
                </a:lnTo>
                <a:lnTo>
                  <a:pt x="113" y="48"/>
                </a:lnTo>
                <a:lnTo>
                  <a:pt x="113" y="48"/>
                </a:lnTo>
                <a:lnTo>
                  <a:pt x="113" y="40"/>
                </a:lnTo>
                <a:lnTo>
                  <a:pt x="121" y="40"/>
                </a:lnTo>
                <a:lnTo>
                  <a:pt x="121" y="40"/>
                </a:lnTo>
                <a:lnTo>
                  <a:pt x="113" y="40"/>
                </a:lnTo>
                <a:lnTo>
                  <a:pt x="113" y="40"/>
                </a:lnTo>
                <a:lnTo>
                  <a:pt x="113" y="40"/>
                </a:lnTo>
                <a:lnTo>
                  <a:pt x="113" y="40"/>
                </a:lnTo>
                <a:lnTo>
                  <a:pt x="113" y="48"/>
                </a:lnTo>
                <a:lnTo>
                  <a:pt x="113" y="48"/>
                </a:lnTo>
                <a:lnTo>
                  <a:pt x="113" y="48"/>
                </a:lnTo>
                <a:lnTo>
                  <a:pt x="105" y="48"/>
                </a:lnTo>
                <a:lnTo>
                  <a:pt x="105" y="48"/>
                </a:lnTo>
                <a:lnTo>
                  <a:pt x="105" y="40"/>
                </a:lnTo>
                <a:lnTo>
                  <a:pt x="105" y="40"/>
                </a:lnTo>
                <a:lnTo>
                  <a:pt x="105" y="40"/>
                </a:lnTo>
                <a:lnTo>
                  <a:pt x="105" y="40"/>
                </a:lnTo>
                <a:lnTo>
                  <a:pt x="105" y="40"/>
                </a:lnTo>
                <a:lnTo>
                  <a:pt x="105" y="48"/>
                </a:lnTo>
                <a:lnTo>
                  <a:pt x="97" y="40"/>
                </a:lnTo>
                <a:lnTo>
                  <a:pt x="97" y="48"/>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13" y="32"/>
                </a:lnTo>
                <a:lnTo>
                  <a:pt x="113" y="32"/>
                </a:lnTo>
                <a:lnTo>
                  <a:pt x="113" y="32"/>
                </a:lnTo>
                <a:lnTo>
                  <a:pt x="113" y="32"/>
                </a:lnTo>
                <a:lnTo>
                  <a:pt x="113" y="32"/>
                </a:lnTo>
                <a:lnTo>
                  <a:pt x="113" y="32"/>
                </a:lnTo>
                <a:lnTo>
                  <a:pt x="113" y="40"/>
                </a:lnTo>
                <a:lnTo>
                  <a:pt x="113" y="40"/>
                </a:lnTo>
                <a:lnTo>
                  <a:pt x="113" y="32"/>
                </a:lnTo>
                <a:lnTo>
                  <a:pt x="113" y="32"/>
                </a:lnTo>
                <a:lnTo>
                  <a:pt x="113" y="32"/>
                </a:lnTo>
                <a:lnTo>
                  <a:pt x="121" y="32"/>
                </a:lnTo>
                <a:lnTo>
                  <a:pt x="121" y="32"/>
                </a:lnTo>
                <a:lnTo>
                  <a:pt x="121" y="32"/>
                </a:lnTo>
                <a:lnTo>
                  <a:pt x="121" y="32"/>
                </a:lnTo>
                <a:lnTo>
                  <a:pt x="121" y="32"/>
                </a:lnTo>
                <a:lnTo>
                  <a:pt x="121" y="32"/>
                </a:lnTo>
                <a:lnTo>
                  <a:pt x="113" y="32"/>
                </a:lnTo>
                <a:lnTo>
                  <a:pt x="113" y="32"/>
                </a:lnTo>
                <a:lnTo>
                  <a:pt x="113" y="32"/>
                </a:lnTo>
                <a:lnTo>
                  <a:pt x="113" y="32"/>
                </a:lnTo>
                <a:lnTo>
                  <a:pt x="113" y="32"/>
                </a:lnTo>
                <a:lnTo>
                  <a:pt x="121" y="32"/>
                </a:lnTo>
                <a:lnTo>
                  <a:pt x="121" y="32"/>
                </a:lnTo>
                <a:lnTo>
                  <a:pt x="121" y="24"/>
                </a:lnTo>
                <a:lnTo>
                  <a:pt x="121" y="24"/>
                </a:lnTo>
                <a:lnTo>
                  <a:pt x="121" y="24"/>
                </a:lnTo>
                <a:lnTo>
                  <a:pt x="121" y="24"/>
                </a:lnTo>
                <a:lnTo>
                  <a:pt x="129" y="24"/>
                </a:lnTo>
                <a:lnTo>
                  <a:pt x="129" y="24"/>
                </a:lnTo>
                <a:lnTo>
                  <a:pt x="129" y="24"/>
                </a:lnTo>
                <a:lnTo>
                  <a:pt x="129" y="24"/>
                </a:lnTo>
                <a:lnTo>
                  <a:pt x="129" y="24"/>
                </a:lnTo>
                <a:lnTo>
                  <a:pt x="129"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45" y="8"/>
                </a:lnTo>
                <a:lnTo>
                  <a:pt x="145" y="8"/>
                </a:lnTo>
                <a:lnTo>
                  <a:pt x="145" y="8"/>
                </a:lnTo>
                <a:lnTo>
                  <a:pt x="145" y="8"/>
                </a:lnTo>
                <a:lnTo>
                  <a:pt x="145" y="8"/>
                </a:lnTo>
                <a:lnTo>
                  <a:pt x="145" y="8"/>
                </a:lnTo>
                <a:lnTo>
                  <a:pt x="145" y="8"/>
                </a:lnTo>
                <a:lnTo>
                  <a:pt x="145" y="8"/>
                </a:lnTo>
                <a:lnTo>
                  <a:pt x="145" y="0"/>
                </a:lnTo>
                <a:lnTo>
                  <a:pt x="145" y="0"/>
                </a:lnTo>
                <a:lnTo>
                  <a:pt x="145" y="0"/>
                </a:lnTo>
                <a:lnTo>
                  <a:pt x="153" y="0"/>
                </a:lnTo>
                <a:lnTo>
                  <a:pt x="153" y="0"/>
                </a:lnTo>
                <a:lnTo>
                  <a:pt x="161" y="0"/>
                </a:lnTo>
                <a:lnTo>
                  <a:pt x="161" y="0"/>
                </a:lnTo>
                <a:lnTo>
                  <a:pt x="161" y="0"/>
                </a:lnTo>
                <a:lnTo>
                  <a:pt x="161" y="0"/>
                </a:lnTo>
                <a:lnTo>
                  <a:pt x="169" y="0"/>
                </a:lnTo>
                <a:lnTo>
                  <a:pt x="161" y="0"/>
                </a:lnTo>
                <a:lnTo>
                  <a:pt x="161" y="0"/>
                </a:lnTo>
                <a:lnTo>
                  <a:pt x="161" y="0"/>
                </a:lnTo>
                <a:lnTo>
                  <a:pt x="161" y="0"/>
                </a:lnTo>
                <a:lnTo>
                  <a:pt x="161" y="0"/>
                </a:lnTo>
                <a:lnTo>
                  <a:pt x="153" y="0"/>
                </a:lnTo>
                <a:lnTo>
                  <a:pt x="153" y="0"/>
                </a:lnTo>
                <a:lnTo>
                  <a:pt x="153" y="0"/>
                </a:lnTo>
                <a:lnTo>
                  <a:pt x="145" y="0"/>
                </a:lnTo>
                <a:lnTo>
                  <a:pt x="145" y="0"/>
                </a:lnTo>
                <a:lnTo>
                  <a:pt x="145" y="0"/>
                </a:lnTo>
                <a:lnTo>
                  <a:pt x="145" y="0"/>
                </a:lnTo>
                <a:lnTo>
                  <a:pt x="145" y="0"/>
                </a:lnTo>
                <a:lnTo>
                  <a:pt x="145" y="0"/>
                </a:lnTo>
                <a:lnTo>
                  <a:pt x="145" y="0"/>
                </a:lnTo>
                <a:lnTo>
                  <a:pt x="137" y="0"/>
                </a:lnTo>
                <a:lnTo>
                  <a:pt x="137" y="0"/>
                </a:lnTo>
                <a:lnTo>
                  <a:pt x="137" y="0"/>
                </a:lnTo>
                <a:lnTo>
                  <a:pt x="137" y="0"/>
                </a:lnTo>
                <a:lnTo>
                  <a:pt x="137" y="0"/>
                </a:lnTo>
                <a:lnTo>
                  <a:pt x="137" y="0"/>
                </a:lnTo>
                <a:lnTo>
                  <a:pt x="145" y="0"/>
                </a:lnTo>
                <a:lnTo>
                  <a:pt x="145" y="0"/>
                </a:lnTo>
                <a:lnTo>
                  <a:pt x="137" y="0"/>
                </a:lnTo>
                <a:lnTo>
                  <a:pt x="137" y="0"/>
                </a:lnTo>
                <a:lnTo>
                  <a:pt x="137" y="8"/>
                </a:lnTo>
                <a:lnTo>
                  <a:pt x="137" y="8"/>
                </a:lnTo>
                <a:lnTo>
                  <a:pt x="137" y="8"/>
                </a:lnTo>
                <a:lnTo>
                  <a:pt x="137" y="8"/>
                </a:lnTo>
                <a:lnTo>
                  <a:pt x="137" y="8"/>
                </a:lnTo>
                <a:lnTo>
                  <a:pt x="137" y="0"/>
                </a:lnTo>
                <a:lnTo>
                  <a:pt x="137" y="0"/>
                </a:lnTo>
                <a:lnTo>
                  <a:pt x="137" y="0"/>
                </a:lnTo>
                <a:lnTo>
                  <a:pt x="137" y="0"/>
                </a:lnTo>
                <a:lnTo>
                  <a:pt x="137" y="0"/>
                </a:lnTo>
                <a:lnTo>
                  <a:pt x="129" y="0"/>
                </a:lnTo>
                <a:lnTo>
                  <a:pt x="129" y="0"/>
                </a:lnTo>
                <a:lnTo>
                  <a:pt x="129" y="0"/>
                </a:lnTo>
                <a:lnTo>
                  <a:pt x="129" y="0"/>
                </a:lnTo>
                <a:lnTo>
                  <a:pt x="129" y="8"/>
                </a:lnTo>
                <a:lnTo>
                  <a:pt x="129" y="8"/>
                </a:lnTo>
                <a:lnTo>
                  <a:pt x="121" y="0"/>
                </a:lnTo>
                <a:lnTo>
                  <a:pt x="121" y="0"/>
                </a:lnTo>
                <a:lnTo>
                  <a:pt x="129" y="0"/>
                </a:lnTo>
                <a:lnTo>
                  <a:pt x="129" y="0"/>
                </a:lnTo>
                <a:lnTo>
                  <a:pt x="129" y="0"/>
                </a:lnTo>
                <a:lnTo>
                  <a:pt x="137" y="0"/>
                </a:lnTo>
                <a:lnTo>
                  <a:pt x="137" y="0"/>
                </a:lnTo>
                <a:lnTo>
                  <a:pt x="137" y="0"/>
                </a:lnTo>
                <a:lnTo>
                  <a:pt x="137" y="0"/>
                </a:lnTo>
                <a:lnTo>
                  <a:pt x="137" y="0"/>
                </a:lnTo>
                <a:lnTo>
                  <a:pt x="137" y="0"/>
                </a:lnTo>
                <a:lnTo>
                  <a:pt x="137" y="0"/>
                </a:lnTo>
                <a:lnTo>
                  <a:pt x="137" y="0"/>
                </a:lnTo>
                <a:lnTo>
                  <a:pt x="137" y="0"/>
                </a:lnTo>
                <a:lnTo>
                  <a:pt x="129" y="0"/>
                </a:lnTo>
                <a:lnTo>
                  <a:pt x="129" y="0"/>
                </a:lnTo>
                <a:lnTo>
                  <a:pt x="129" y="0"/>
                </a:lnTo>
                <a:lnTo>
                  <a:pt x="129" y="0"/>
                </a:lnTo>
                <a:lnTo>
                  <a:pt x="121" y="0"/>
                </a:lnTo>
                <a:lnTo>
                  <a:pt x="121" y="0"/>
                </a:lnTo>
                <a:lnTo>
                  <a:pt x="121" y="0"/>
                </a:lnTo>
                <a:lnTo>
                  <a:pt x="121" y="0"/>
                </a:lnTo>
                <a:lnTo>
                  <a:pt x="113" y="0"/>
                </a:lnTo>
                <a:lnTo>
                  <a:pt x="113" y="0"/>
                </a:lnTo>
                <a:lnTo>
                  <a:pt x="113" y="0"/>
                </a:lnTo>
                <a:lnTo>
                  <a:pt x="113" y="0"/>
                </a:lnTo>
                <a:lnTo>
                  <a:pt x="113" y="0"/>
                </a:lnTo>
                <a:lnTo>
                  <a:pt x="113" y="0"/>
                </a:lnTo>
                <a:lnTo>
                  <a:pt x="113" y="0"/>
                </a:lnTo>
                <a:lnTo>
                  <a:pt x="113" y="0"/>
                </a:lnTo>
                <a:lnTo>
                  <a:pt x="105" y="0"/>
                </a:lnTo>
                <a:lnTo>
                  <a:pt x="105" y="0"/>
                </a:lnTo>
                <a:lnTo>
                  <a:pt x="105" y="0"/>
                </a:lnTo>
                <a:lnTo>
                  <a:pt x="105" y="0"/>
                </a:lnTo>
                <a:lnTo>
                  <a:pt x="105" y="0"/>
                </a:lnTo>
                <a:lnTo>
                  <a:pt x="105" y="0"/>
                </a:lnTo>
                <a:lnTo>
                  <a:pt x="105" y="0"/>
                </a:lnTo>
                <a:lnTo>
                  <a:pt x="105" y="0"/>
                </a:lnTo>
                <a:lnTo>
                  <a:pt x="105" y="0"/>
                </a:lnTo>
                <a:lnTo>
                  <a:pt x="97" y="0"/>
                </a:lnTo>
                <a:lnTo>
                  <a:pt x="105" y="0"/>
                </a:lnTo>
                <a:lnTo>
                  <a:pt x="105" y="0"/>
                </a:lnTo>
                <a:lnTo>
                  <a:pt x="105" y="0"/>
                </a:lnTo>
                <a:lnTo>
                  <a:pt x="97" y="0"/>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0"/>
                </a:lnTo>
                <a:lnTo>
                  <a:pt x="81" y="0"/>
                </a:lnTo>
                <a:lnTo>
                  <a:pt x="81" y="0"/>
                </a:lnTo>
                <a:lnTo>
                  <a:pt x="72" y="0"/>
                </a:lnTo>
                <a:lnTo>
                  <a:pt x="72" y="0"/>
                </a:lnTo>
                <a:lnTo>
                  <a:pt x="72" y="0"/>
                </a:lnTo>
                <a:lnTo>
                  <a:pt x="81" y="0"/>
                </a:lnTo>
                <a:lnTo>
                  <a:pt x="81" y="0"/>
                </a:lnTo>
                <a:lnTo>
                  <a:pt x="81" y="0"/>
                </a:lnTo>
                <a:lnTo>
                  <a:pt x="81" y="0"/>
                </a:lnTo>
                <a:lnTo>
                  <a:pt x="81" y="0"/>
                </a:lnTo>
                <a:lnTo>
                  <a:pt x="81" y="0"/>
                </a:lnTo>
                <a:lnTo>
                  <a:pt x="81" y="0"/>
                </a:lnTo>
                <a:lnTo>
                  <a:pt x="81" y="0"/>
                </a:lnTo>
                <a:lnTo>
                  <a:pt x="81" y="0"/>
                </a:lnTo>
                <a:lnTo>
                  <a:pt x="81" y="0"/>
                </a:lnTo>
                <a:lnTo>
                  <a:pt x="81" y="0"/>
                </a:lnTo>
                <a:lnTo>
                  <a:pt x="81" y="0"/>
                </a:lnTo>
                <a:lnTo>
                  <a:pt x="64" y="0"/>
                </a:lnTo>
                <a:lnTo>
                  <a:pt x="64" y="0"/>
                </a:lnTo>
                <a:lnTo>
                  <a:pt x="64" y="0"/>
                </a:lnTo>
                <a:lnTo>
                  <a:pt x="64" y="0"/>
                </a:lnTo>
                <a:lnTo>
                  <a:pt x="56" y="0"/>
                </a:lnTo>
                <a:lnTo>
                  <a:pt x="56" y="0"/>
                </a:lnTo>
                <a:lnTo>
                  <a:pt x="56" y="8"/>
                </a:lnTo>
                <a:lnTo>
                  <a:pt x="56" y="8"/>
                </a:lnTo>
                <a:lnTo>
                  <a:pt x="48" y="8"/>
                </a:lnTo>
                <a:lnTo>
                  <a:pt x="48" y="8"/>
                </a:lnTo>
                <a:lnTo>
                  <a:pt x="48" y="8"/>
                </a:lnTo>
                <a:lnTo>
                  <a:pt x="48" y="8"/>
                </a:lnTo>
                <a:lnTo>
                  <a:pt x="48" y="16"/>
                </a:lnTo>
                <a:lnTo>
                  <a:pt x="48" y="16"/>
                </a:lnTo>
                <a:lnTo>
                  <a:pt x="40" y="16"/>
                </a:lnTo>
                <a:lnTo>
                  <a:pt x="40" y="16"/>
                </a:lnTo>
                <a:lnTo>
                  <a:pt x="40" y="16"/>
                </a:lnTo>
                <a:lnTo>
                  <a:pt x="40" y="16"/>
                </a:lnTo>
                <a:lnTo>
                  <a:pt x="40" y="16"/>
                </a:lnTo>
                <a:lnTo>
                  <a:pt x="40" y="16"/>
                </a:lnTo>
                <a:lnTo>
                  <a:pt x="32" y="16"/>
                </a:lnTo>
                <a:lnTo>
                  <a:pt x="32" y="16"/>
                </a:lnTo>
                <a:lnTo>
                  <a:pt x="32" y="8"/>
                </a:lnTo>
                <a:lnTo>
                  <a:pt x="32" y="8"/>
                </a:lnTo>
                <a:lnTo>
                  <a:pt x="32" y="8"/>
                </a:lnTo>
                <a:lnTo>
                  <a:pt x="32" y="8"/>
                </a:lnTo>
                <a:lnTo>
                  <a:pt x="32" y="8"/>
                </a:lnTo>
                <a:lnTo>
                  <a:pt x="32" y="8"/>
                </a:lnTo>
                <a:lnTo>
                  <a:pt x="32" y="8"/>
                </a:lnTo>
                <a:lnTo>
                  <a:pt x="32" y="8"/>
                </a:lnTo>
                <a:lnTo>
                  <a:pt x="32" y="8"/>
                </a:lnTo>
                <a:lnTo>
                  <a:pt x="24" y="8"/>
                </a:lnTo>
                <a:lnTo>
                  <a:pt x="24" y="8"/>
                </a:lnTo>
                <a:lnTo>
                  <a:pt x="24" y="0"/>
                </a:lnTo>
                <a:lnTo>
                  <a:pt x="24" y="0"/>
                </a:lnTo>
                <a:lnTo>
                  <a:pt x="24" y="0"/>
                </a:lnTo>
                <a:lnTo>
                  <a:pt x="24" y="8"/>
                </a:lnTo>
                <a:lnTo>
                  <a:pt x="24" y="8"/>
                </a:lnTo>
                <a:lnTo>
                  <a:pt x="24" y="8"/>
                </a:lnTo>
                <a:lnTo>
                  <a:pt x="24" y="8"/>
                </a:lnTo>
                <a:lnTo>
                  <a:pt x="24" y="8"/>
                </a:lnTo>
                <a:lnTo>
                  <a:pt x="24" y="8"/>
                </a:lnTo>
                <a:lnTo>
                  <a:pt x="32" y="8"/>
                </a:lnTo>
                <a:lnTo>
                  <a:pt x="32" y="8"/>
                </a:lnTo>
                <a:lnTo>
                  <a:pt x="32" y="8"/>
                </a:lnTo>
                <a:lnTo>
                  <a:pt x="32" y="16"/>
                </a:lnTo>
                <a:lnTo>
                  <a:pt x="32" y="16"/>
                </a:lnTo>
                <a:lnTo>
                  <a:pt x="32" y="16"/>
                </a:lnTo>
                <a:lnTo>
                  <a:pt x="32" y="16"/>
                </a:lnTo>
                <a:lnTo>
                  <a:pt x="32" y="16"/>
                </a:lnTo>
                <a:lnTo>
                  <a:pt x="32" y="8"/>
                </a:lnTo>
                <a:lnTo>
                  <a:pt x="32" y="8"/>
                </a:lnTo>
                <a:lnTo>
                  <a:pt x="32" y="8"/>
                </a:lnTo>
                <a:lnTo>
                  <a:pt x="32" y="16"/>
                </a:lnTo>
                <a:lnTo>
                  <a:pt x="24" y="8"/>
                </a:lnTo>
                <a:lnTo>
                  <a:pt x="24" y="8"/>
                </a:lnTo>
                <a:lnTo>
                  <a:pt x="24" y="8"/>
                </a:lnTo>
                <a:lnTo>
                  <a:pt x="24" y="8"/>
                </a:lnTo>
                <a:lnTo>
                  <a:pt x="24" y="8"/>
                </a:lnTo>
                <a:lnTo>
                  <a:pt x="24"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395"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3079" name="Group 3078"/>
          <p:cNvGrpSpPr/>
          <p:nvPr/>
        </p:nvGrpSpPr>
        <p:grpSpPr>
          <a:xfrm>
            <a:off x="4117975" y="1189038"/>
            <a:ext cx="1535113" cy="4637088"/>
            <a:chOff x="4117975" y="1189038"/>
            <a:chExt cx="1535113" cy="4637088"/>
          </a:xfrm>
        </p:grpSpPr>
        <p:sp>
          <p:nvSpPr>
            <p:cNvPr id="35" name="Freeform 3020"/>
            <p:cNvSpPr>
              <a:spLocks noEditPoints="1"/>
            </p:cNvSpPr>
            <p:nvPr/>
          </p:nvSpPr>
          <p:spPr bwMode="auto">
            <a:xfrm>
              <a:off x="5205413" y="1701801"/>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6" name="Freeform 3021"/>
            <p:cNvSpPr>
              <a:spLocks/>
            </p:cNvSpPr>
            <p:nvPr/>
          </p:nvSpPr>
          <p:spPr bwMode="auto">
            <a:xfrm>
              <a:off x="5154613" y="1714501"/>
              <a:ext cx="12700" cy="1588"/>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7" name="Freeform 3022"/>
            <p:cNvSpPr>
              <a:spLocks noEditPoints="1"/>
            </p:cNvSpPr>
            <p:nvPr/>
          </p:nvSpPr>
          <p:spPr bwMode="auto">
            <a:xfrm>
              <a:off x="5154613" y="1714501"/>
              <a:ext cx="12700" cy="12700"/>
            </a:xfrm>
            <a:custGeom>
              <a:avLst/>
              <a:gdLst/>
              <a:ahLst/>
              <a:cxnLst>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8"/>
                  </a:lnTo>
                  <a:lnTo>
                    <a:pt x="8" y="8"/>
                  </a:lnTo>
                  <a:lnTo>
                    <a:pt x="8" y="8"/>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8" name="Freeform 3023"/>
            <p:cNvSpPr>
              <a:spLocks/>
            </p:cNvSpPr>
            <p:nvPr/>
          </p:nvSpPr>
          <p:spPr bwMode="auto">
            <a:xfrm>
              <a:off x="5154613" y="1727201"/>
              <a:ext cx="50800" cy="63500"/>
            </a:xfrm>
            <a:custGeom>
              <a:avLst/>
              <a:gdLst/>
              <a:ahLst/>
              <a:cxnLst>
                <a:cxn ang="0">
                  <a:pos x="0" y="40"/>
                </a:cxn>
                <a:cxn ang="0">
                  <a:pos x="0" y="40"/>
                </a:cxn>
                <a:cxn ang="0">
                  <a:pos x="0" y="32"/>
                </a:cxn>
                <a:cxn ang="0">
                  <a:pos x="0" y="32"/>
                </a:cxn>
                <a:cxn ang="0">
                  <a:pos x="0" y="24"/>
                </a:cxn>
                <a:cxn ang="0">
                  <a:pos x="0" y="24"/>
                </a:cxn>
                <a:cxn ang="0">
                  <a:pos x="0" y="16"/>
                </a:cxn>
                <a:cxn ang="0">
                  <a:pos x="0" y="8"/>
                </a:cxn>
                <a:cxn ang="0">
                  <a:pos x="8" y="8"/>
                </a:cxn>
                <a:cxn ang="0">
                  <a:pos x="8" y="8"/>
                </a:cxn>
                <a:cxn ang="0">
                  <a:pos x="8" y="0"/>
                </a:cxn>
                <a:cxn ang="0">
                  <a:pos x="8" y="0"/>
                </a:cxn>
                <a:cxn ang="0">
                  <a:pos x="16" y="0"/>
                </a:cxn>
                <a:cxn ang="0">
                  <a:pos x="16" y="8"/>
                </a:cxn>
                <a:cxn ang="0">
                  <a:pos x="16" y="8"/>
                </a:cxn>
                <a:cxn ang="0">
                  <a:pos x="16" y="16"/>
                </a:cxn>
                <a:cxn ang="0">
                  <a:pos x="16" y="16"/>
                </a:cxn>
                <a:cxn ang="0">
                  <a:pos x="16" y="16"/>
                </a:cxn>
                <a:cxn ang="0">
                  <a:pos x="16" y="24"/>
                </a:cxn>
                <a:cxn ang="0">
                  <a:pos x="16" y="24"/>
                </a:cxn>
                <a:cxn ang="0">
                  <a:pos x="24" y="24"/>
                </a:cxn>
                <a:cxn ang="0">
                  <a:pos x="32" y="24"/>
                </a:cxn>
                <a:cxn ang="0">
                  <a:pos x="24" y="32"/>
                </a:cxn>
                <a:cxn ang="0">
                  <a:pos x="24" y="32"/>
                </a:cxn>
                <a:cxn ang="0">
                  <a:pos x="16" y="40"/>
                </a:cxn>
                <a:cxn ang="0">
                  <a:pos x="8" y="40"/>
                </a:cxn>
                <a:cxn ang="0">
                  <a:pos x="16" y="32"/>
                </a:cxn>
                <a:cxn ang="0">
                  <a:pos x="16" y="32"/>
                </a:cxn>
                <a:cxn ang="0">
                  <a:pos x="16" y="24"/>
                </a:cxn>
                <a:cxn ang="0">
                  <a:pos x="16" y="24"/>
                </a:cxn>
                <a:cxn ang="0">
                  <a:pos x="16" y="24"/>
                </a:cxn>
                <a:cxn ang="0">
                  <a:pos x="16" y="24"/>
                </a:cxn>
                <a:cxn ang="0">
                  <a:pos x="16" y="24"/>
                </a:cxn>
                <a:cxn ang="0">
                  <a:pos x="16" y="32"/>
                </a:cxn>
                <a:cxn ang="0">
                  <a:pos x="8" y="24"/>
                </a:cxn>
                <a:cxn ang="0">
                  <a:pos x="8" y="32"/>
                </a:cxn>
                <a:cxn ang="0">
                  <a:pos x="8" y="40"/>
                </a:cxn>
                <a:cxn ang="0">
                  <a:pos x="8" y="40"/>
                </a:cxn>
              </a:cxnLst>
              <a:rect l="0" t="0" r="r" b="b"/>
              <a:pathLst>
                <a:path w="32" h="40">
                  <a:moveTo>
                    <a:pt x="8" y="40"/>
                  </a:moveTo>
                  <a:lnTo>
                    <a:pt x="0" y="40"/>
                  </a:lnTo>
                  <a:lnTo>
                    <a:pt x="0" y="40"/>
                  </a:lnTo>
                  <a:lnTo>
                    <a:pt x="0" y="40"/>
                  </a:lnTo>
                  <a:lnTo>
                    <a:pt x="0" y="40"/>
                  </a:lnTo>
                  <a:lnTo>
                    <a:pt x="0" y="32"/>
                  </a:lnTo>
                  <a:lnTo>
                    <a:pt x="0" y="32"/>
                  </a:lnTo>
                  <a:lnTo>
                    <a:pt x="0" y="32"/>
                  </a:lnTo>
                  <a:lnTo>
                    <a:pt x="0" y="32"/>
                  </a:lnTo>
                  <a:lnTo>
                    <a:pt x="0" y="24"/>
                  </a:lnTo>
                  <a:lnTo>
                    <a:pt x="0" y="24"/>
                  </a:lnTo>
                  <a:lnTo>
                    <a:pt x="0" y="24"/>
                  </a:lnTo>
                  <a:lnTo>
                    <a:pt x="0" y="16"/>
                  </a:lnTo>
                  <a:lnTo>
                    <a:pt x="0" y="16"/>
                  </a:lnTo>
                  <a:lnTo>
                    <a:pt x="0" y="16"/>
                  </a:lnTo>
                  <a:lnTo>
                    <a:pt x="0" y="8"/>
                  </a:lnTo>
                  <a:lnTo>
                    <a:pt x="8"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16"/>
                  </a:lnTo>
                  <a:lnTo>
                    <a:pt x="16" y="16"/>
                  </a:lnTo>
                  <a:lnTo>
                    <a:pt x="16" y="16"/>
                  </a:lnTo>
                  <a:lnTo>
                    <a:pt x="16" y="16"/>
                  </a:lnTo>
                  <a:lnTo>
                    <a:pt x="16" y="16"/>
                  </a:lnTo>
                  <a:lnTo>
                    <a:pt x="16" y="24"/>
                  </a:lnTo>
                  <a:lnTo>
                    <a:pt x="16" y="24"/>
                  </a:lnTo>
                  <a:lnTo>
                    <a:pt x="16" y="24"/>
                  </a:lnTo>
                  <a:lnTo>
                    <a:pt x="16" y="24"/>
                  </a:lnTo>
                  <a:lnTo>
                    <a:pt x="24" y="24"/>
                  </a:lnTo>
                  <a:lnTo>
                    <a:pt x="24" y="24"/>
                  </a:lnTo>
                  <a:lnTo>
                    <a:pt x="24" y="24"/>
                  </a:lnTo>
                  <a:lnTo>
                    <a:pt x="32" y="24"/>
                  </a:lnTo>
                  <a:lnTo>
                    <a:pt x="32" y="32"/>
                  </a:lnTo>
                  <a:lnTo>
                    <a:pt x="24" y="32"/>
                  </a:lnTo>
                  <a:lnTo>
                    <a:pt x="24" y="32"/>
                  </a:lnTo>
                  <a:lnTo>
                    <a:pt x="24" y="32"/>
                  </a:lnTo>
                  <a:lnTo>
                    <a:pt x="16" y="32"/>
                  </a:lnTo>
                  <a:lnTo>
                    <a:pt x="16" y="40"/>
                  </a:lnTo>
                  <a:lnTo>
                    <a:pt x="16" y="40"/>
                  </a:lnTo>
                  <a:lnTo>
                    <a:pt x="8" y="40"/>
                  </a:lnTo>
                  <a:lnTo>
                    <a:pt x="8"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8" y="24"/>
                  </a:lnTo>
                  <a:lnTo>
                    <a:pt x="8" y="24"/>
                  </a:lnTo>
                  <a:lnTo>
                    <a:pt x="8" y="32"/>
                  </a:lnTo>
                  <a:lnTo>
                    <a:pt x="8" y="32"/>
                  </a:lnTo>
                  <a:lnTo>
                    <a:pt x="8" y="40"/>
                  </a:lnTo>
                  <a:lnTo>
                    <a:pt x="8" y="40"/>
                  </a:lnTo>
                  <a:lnTo>
                    <a:pt x="8" y="40"/>
                  </a:lnTo>
                  <a:lnTo>
                    <a:pt x="8"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9" name="Freeform 3024"/>
            <p:cNvSpPr>
              <a:spLocks noEditPoints="1"/>
            </p:cNvSpPr>
            <p:nvPr/>
          </p:nvSpPr>
          <p:spPr bwMode="auto">
            <a:xfrm>
              <a:off x="5154613" y="1727201"/>
              <a:ext cx="50800" cy="63500"/>
            </a:xfrm>
            <a:custGeom>
              <a:avLst/>
              <a:gdLst/>
              <a:ahLst/>
              <a:cxnLst>
                <a:cxn ang="0">
                  <a:pos x="0" y="40"/>
                </a:cxn>
                <a:cxn ang="0">
                  <a:pos x="0" y="32"/>
                </a:cxn>
                <a:cxn ang="0">
                  <a:pos x="0" y="32"/>
                </a:cxn>
                <a:cxn ang="0">
                  <a:pos x="0" y="24"/>
                </a:cxn>
                <a:cxn ang="0">
                  <a:pos x="0" y="16"/>
                </a:cxn>
                <a:cxn ang="0">
                  <a:pos x="8" y="8"/>
                </a:cxn>
                <a:cxn ang="0">
                  <a:pos x="8" y="8"/>
                </a:cxn>
                <a:cxn ang="0">
                  <a:pos x="8" y="0"/>
                </a:cxn>
                <a:cxn ang="0">
                  <a:pos x="16" y="0"/>
                </a:cxn>
                <a:cxn ang="0">
                  <a:pos x="16" y="0"/>
                </a:cxn>
                <a:cxn ang="0">
                  <a:pos x="16" y="8"/>
                </a:cxn>
                <a:cxn ang="0">
                  <a:pos x="16" y="16"/>
                </a:cxn>
                <a:cxn ang="0">
                  <a:pos x="16" y="16"/>
                </a:cxn>
                <a:cxn ang="0">
                  <a:pos x="16" y="24"/>
                </a:cxn>
                <a:cxn ang="0">
                  <a:pos x="16" y="24"/>
                </a:cxn>
                <a:cxn ang="0">
                  <a:pos x="24" y="24"/>
                </a:cxn>
                <a:cxn ang="0">
                  <a:pos x="32" y="32"/>
                </a:cxn>
                <a:cxn ang="0">
                  <a:pos x="24" y="32"/>
                </a:cxn>
                <a:cxn ang="0">
                  <a:pos x="16" y="40"/>
                </a:cxn>
                <a:cxn ang="0">
                  <a:pos x="8" y="40"/>
                </a:cxn>
                <a:cxn ang="0">
                  <a:pos x="8" y="32"/>
                </a:cxn>
                <a:cxn ang="0">
                  <a:pos x="16" y="32"/>
                </a:cxn>
                <a:cxn ang="0">
                  <a:pos x="16" y="24"/>
                </a:cxn>
                <a:cxn ang="0">
                  <a:pos x="16" y="24"/>
                </a:cxn>
                <a:cxn ang="0">
                  <a:pos x="16" y="24"/>
                </a:cxn>
                <a:cxn ang="0">
                  <a:pos x="16" y="32"/>
                </a:cxn>
                <a:cxn ang="0">
                  <a:pos x="8" y="32"/>
                </a:cxn>
                <a:cxn ang="0">
                  <a:pos x="8" y="32"/>
                </a:cxn>
                <a:cxn ang="0">
                  <a:pos x="8" y="40"/>
                </a:cxn>
                <a:cxn ang="0">
                  <a:pos x="8" y="40"/>
                </a:cxn>
                <a:cxn ang="0">
                  <a:pos x="8" y="32"/>
                </a:cxn>
                <a:cxn ang="0">
                  <a:pos x="8" y="24"/>
                </a:cxn>
                <a:cxn ang="0">
                  <a:pos x="16" y="32"/>
                </a:cxn>
                <a:cxn ang="0">
                  <a:pos x="16" y="24"/>
                </a:cxn>
                <a:cxn ang="0">
                  <a:pos x="16" y="24"/>
                </a:cxn>
                <a:cxn ang="0">
                  <a:pos x="16" y="24"/>
                </a:cxn>
                <a:cxn ang="0">
                  <a:pos x="16" y="32"/>
                </a:cxn>
                <a:cxn ang="0">
                  <a:pos x="16" y="32"/>
                </a:cxn>
                <a:cxn ang="0">
                  <a:pos x="8" y="32"/>
                </a:cxn>
                <a:cxn ang="0">
                  <a:pos x="16" y="32"/>
                </a:cxn>
                <a:cxn ang="0">
                  <a:pos x="24" y="32"/>
                </a:cxn>
                <a:cxn ang="0">
                  <a:pos x="32" y="24"/>
                </a:cxn>
                <a:cxn ang="0">
                  <a:pos x="24" y="24"/>
                </a:cxn>
                <a:cxn ang="0">
                  <a:pos x="16" y="24"/>
                </a:cxn>
                <a:cxn ang="0">
                  <a:pos x="16" y="24"/>
                </a:cxn>
                <a:cxn ang="0">
                  <a:pos x="16" y="16"/>
                </a:cxn>
                <a:cxn ang="0">
                  <a:pos x="16" y="16"/>
                </a:cxn>
                <a:cxn ang="0">
                  <a:pos x="16" y="8"/>
                </a:cxn>
                <a:cxn ang="0">
                  <a:pos x="16" y="0"/>
                </a:cxn>
                <a:cxn ang="0">
                  <a:pos x="8" y="0"/>
                </a:cxn>
                <a:cxn ang="0">
                  <a:pos x="8" y="0"/>
                </a:cxn>
                <a:cxn ang="0">
                  <a:pos x="8" y="8"/>
                </a:cxn>
                <a:cxn ang="0">
                  <a:pos x="8" y="8"/>
                </a:cxn>
                <a:cxn ang="0">
                  <a:pos x="0" y="24"/>
                </a:cxn>
                <a:cxn ang="0">
                  <a:pos x="0" y="24"/>
                </a:cxn>
                <a:cxn ang="0">
                  <a:pos x="0" y="32"/>
                </a:cxn>
                <a:cxn ang="0">
                  <a:pos x="0" y="40"/>
                </a:cxn>
                <a:cxn ang="0">
                  <a:pos x="0" y="40"/>
                </a:cxn>
              </a:cxnLst>
              <a:rect l="0" t="0" r="r" b="b"/>
              <a:pathLst>
                <a:path w="32" h="40">
                  <a:moveTo>
                    <a:pt x="8" y="40"/>
                  </a:moveTo>
                  <a:lnTo>
                    <a:pt x="8"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16"/>
                  </a:lnTo>
                  <a:lnTo>
                    <a:pt x="0" y="16"/>
                  </a:lnTo>
                  <a:lnTo>
                    <a:pt x="0" y="16"/>
                  </a:lnTo>
                  <a:lnTo>
                    <a:pt x="0" y="16"/>
                  </a:lnTo>
                  <a:lnTo>
                    <a:pt x="0" y="16"/>
                  </a:lnTo>
                  <a:lnTo>
                    <a:pt x="0" y="8"/>
                  </a:lnTo>
                  <a:lnTo>
                    <a:pt x="0"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32" y="24"/>
                  </a:lnTo>
                  <a:lnTo>
                    <a:pt x="32" y="32"/>
                  </a:lnTo>
                  <a:lnTo>
                    <a:pt x="32" y="32"/>
                  </a:lnTo>
                  <a:lnTo>
                    <a:pt x="32" y="32"/>
                  </a:lnTo>
                  <a:lnTo>
                    <a:pt x="24" y="32"/>
                  </a:lnTo>
                  <a:lnTo>
                    <a:pt x="24" y="32"/>
                  </a:lnTo>
                  <a:lnTo>
                    <a:pt x="24" y="32"/>
                  </a:lnTo>
                  <a:lnTo>
                    <a:pt x="24" y="32"/>
                  </a:lnTo>
                  <a:lnTo>
                    <a:pt x="24" y="32"/>
                  </a:lnTo>
                  <a:lnTo>
                    <a:pt x="24" y="32"/>
                  </a:lnTo>
                  <a:lnTo>
                    <a:pt x="16" y="32"/>
                  </a:lnTo>
                  <a:lnTo>
                    <a:pt x="16" y="32"/>
                  </a:lnTo>
                  <a:lnTo>
                    <a:pt x="16" y="40"/>
                  </a:lnTo>
                  <a:lnTo>
                    <a:pt x="16" y="40"/>
                  </a:lnTo>
                  <a:lnTo>
                    <a:pt x="16" y="40"/>
                  </a:lnTo>
                  <a:lnTo>
                    <a:pt x="16" y="40"/>
                  </a:lnTo>
                  <a:lnTo>
                    <a:pt x="8" y="40"/>
                  </a:lnTo>
                  <a:lnTo>
                    <a:pt x="8" y="40"/>
                  </a:lnTo>
                  <a:lnTo>
                    <a:pt x="8" y="32"/>
                  </a:lnTo>
                  <a:lnTo>
                    <a:pt x="8" y="32"/>
                  </a:lnTo>
                  <a:lnTo>
                    <a:pt x="16" y="32"/>
                  </a:lnTo>
                  <a:lnTo>
                    <a:pt x="8" y="32"/>
                  </a:lnTo>
                  <a:lnTo>
                    <a:pt x="8"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close/>
                  <a:moveTo>
                    <a:pt x="8" y="40"/>
                  </a:moveTo>
                  <a:lnTo>
                    <a:pt x="8" y="40"/>
                  </a:lnTo>
                  <a:lnTo>
                    <a:pt x="8" y="40"/>
                  </a:lnTo>
                  <a:lnTo>
                    <a:pt x="8" y="40"/>
                  </a:lnTo>
                  <a:lnTo>
                    <a:pt x="8" y="40"/>
                  </a:lnTo>
                  <a:lnTo>
                    <a:pt x="8" y="40"/>
                  </a:lnTo>
                  <a:lnTo>
                    <a:pt x="8" y="32"/>
                  </a:lnTo>
                  <a:lnTo>
                    <a:pt x="8" y="32"/>
                  </a:lnTo>
                  <a:lnTo>
                    <a:pt x="8" y="32"/>
                  </a:lnTo>
                  <a:lnTo>
                    <a:pt x="8" y="32"/>
                  </a:lnTo>
                  <a:lnTo>
                    <a:pt x="8" y="24"/>
                  </a:lnTo>
                  <a:lnTo>
                    <a:pt x="8" y="24"/>
                  </a:lnTo>
                  <a:lnTo>
                    <a:pt x="8" y="24"/>
                  </a:lnTo>
                  <a:lnTo>
                    <a:pt x="8" y="24"/>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8" y="32"/>
                  </a:lnTo>
                  <a:lnTo>
                    <a:pt x="8" y="32"/>
                  </a:lnTo>
                  <a:lnTo>
                    <a:pt x="8" y="40"/>
                  </a:lnTo>
                  <a:lnTo>
                    <a:pt x="8" y="32"/>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32" y="32"/>
                  </a:lnTo>
                  <a:lnTo>
                    <a:pt x="32" y="32"/>
                  </a:lnTo>
                  <a:lnTo>
                    <a:pt x="32" y="24"/>
                  </a:lnTo>
                  <a:lnTo>
                    <a:pt x="32" y="32"/>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16"/>
                  </a:lnTo>
                  <a:lnTo>
                    <a:pt x="0" y="16"/>
                  </a:lnTo>
                  <a:lnTo>
                    <a:pt x="0" y="16"/>
                  </a:lnTo>
                  <a:lnTo>
                    <a:pt x="0" y="16"/>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0" name="Freeform 3025"/>
            <p:cNvSpPr>
              <a:spLocks/>
            </p:cNvSpPr>
            <p:nvPr/>
          </p:nvSpPr>
          <p:spPr bwMode="auto">
            <a:xfrm>
              <a:off x="5051425" y="1778001"/>
              <a:ext cx="12700" cy="12700"/>
            </a:xfrm>
            <a:custGeom>
              <a:avLst/>
              <a:gdLst/>
              <a:ahLst/>
              <a:cxnLst>
                <a:cxn ang="0">
                  <a:pos x="0" y="8"/>
                </a:cxn>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1" name="Freeform 3026"/>
            <p:cNvSpPr>
              <a:spLocks noEditPoints="1"/>
            </p:cNvSpPr>
            <p:nvPr/>
          </p:nvSpPr>
          <p:spPr bwMode="auto">
            <a:xfrm>
              <a:off x="5051425" y="1778001"/>
              <a:ext cx="12700" cy="12700"/>
            </a:xfrm>
            <a:custGeom>
              <a:avLst/>
              <a:gdLst/>
              <a:ahLst/>
              <a:cxnLst>
                <a:cxn ang="0">
                  <a:pos x="8" y="8"/>
                </a:cxn>
                <a:cxn ang="0">
                  <a:pos x="0" y="8"/>
                </a:cxn>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2" name="Freeform 3027"/>
            <p:cNvSpPr>
              <a:spLocks/>
            </p:cNvSpPr>
            <p:nvPr/>
          </p:nvSpPr>
          <p:spPr bwMode="auto">
            <a:xfrm>
              <a:off x="5103813" y="1790701"/>
              <a:ext cx="12700" cy="1588"/>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3" name="Freeform 3028"/>
            <p:cNvSpPr>
              <a:spLocks noEditPoints="1"/>
            </p:cNvSpPr>
            <p:nvPr/>
          </p:nvSpPr>
          <p:spPr bwMode="auto">
            <a:xfrm>
              <a:off x="5103813" y="1790701"/>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8" y="0"/>
                  </a:lnTo>
                  <a:lnTo>
                    <a:pt x="8" y="0"/>
                  </a:lnTo>
                  <a:lnTo>
                    <a:pt x="0"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 name="Freeform 3029"/>
            <p:cNvSpPr>
              <a:spLocks/>
            </p:cNvSpPr>
            <p:nvPr/>
          </p:nvSpPr>
          <p:spPr bwMode="auto">
            <a:xfrm>
              <a:off x="5051425" y="1790701"/>
              <a:ext cx="12700" cy="12700"/>
            </a:xfrm>
            <a:custGeom>
              <a:avLst/>
              <a:gdLst/>
              <a:ahLst/>
              <a:cxnLst>
                <a:cxn ang="0">
                  <a:pos x="0" y="0"/>
                </a:cxn>
                <a:cxn ang="0">
                  <a:pos x="0" y="0"/>
                </a:cxn>
                <a:cxn ang="0">
                  <a:pos x="0" y="0"/>
                </a:cxn>
                <a:cxn ang="0">
                  <a:pos x="8" y="0"/>
                </a:cxn>
                <a:cxn ang="0">
                  <a:pos x="8" y="0"/>
                </a:cxn>
                <a:cxn ang="0">
                  <a:pos x="8" y="0"/>
                </a:cxn>
                <a:cxn ang="0">
                  <a:pos x="0" y="8"/>
                </a:cxn>
                <a:cxn ang="0">
                  <a:pos x="0" y="0"/>
                </a:cxn>
                <a:cxn ang="0">
                  <a:pos x="0" y="0"/>
                </a:cxn>
              </a:cxnLst>
              <a:rect l="0" t="0" r="r" b="b"/>
              <a:pathLst>
                <a:path w="8" h="8">
                  <a:moveTo>
                    <a:pt x="0" y="0"/>
                  </a:moveTo>
                  <a:lnTo>
                    <a:pt x="0" y="0"/>
                  </a:lnTo>
                  <a:lnTo>
                    <a:pt x="0" y="0"/>
                  </a:lnTo>
                  <a:lnTo>
                    <a:pt x="8" y="0"/>
                  </a:lnTo>
                  <a:lnTo>
                    <a:pt x="8" y="0"/>
                  </a:lnTo>
                  <a:lnTo>
                    <a:pt x="8" y="0"/>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5" name="Freeform 3030"/>
            <p:cNvSpPr>
              <a:spLocks noEditPoints="1"/>
            </p:cNvSpPr>
            <p:nvPr/>
          </p:nvSpPr>
          <p:spPr bwMode="auto">
            <a:xfrm>
              <a:off x="5051425" y="1790701"/>
              <a:ext cx="12700" cy="12700"/>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0" y="8"/>
                  </a:lnTo>
                  <a:lnTo>
                    <a:pt x="0" y="8"/>
                  </a:lnTo>
                  <a:lnTo>
                    <a:pt x="0" y="8"/>
                  </a:lnTo>
                  <a:lnTo>
                    <a:pt x="0" y="0"/>
                  </a:lnTo>
                  <a:lnTo>
                    <a:pt x="0" y="0"/>
                  </a:lnTo>
                  <a:lnTo>
                    <a:pt x="0" y="0"/>
                  </a:lnTo>
                  <a:close/>
                  <a:moveTo>
                    <a:pt x="0" y="0"/>
                  </a:moveTo>
                  <a:lnTo>
                    <a:pt x="0" y="0"/>
                  </a:lnTo>
                  <a:lnTo>
                    <a:pt x="0" y="8"/>
                  </a:lnTo>
                  <a:lnTo>
                    <a:pt x="0" y="8"/>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 name="Freeform 3031"/>
            <p:cNvSpPr>
              <a:spLocks/>
            </p:cNvSpPr>
            <p:nvPr/>
          </p:nvSpPr>
          <p:spPr bwMode="auto">
            <a:xfrm>
              <a:off x="5026025" y="1803401"/>
              <a:ext cx="25400" cy="50800"/>
            </a:xfrm>
            <a:custGeom>
              <a:avLst/>
              <a:gdLst/>
              <a:ahLst/>
              <a:cxnLst>
                <a:cxn ang="0">
                  <a:pos x="8" y="32"/>
                </a:cxn>
                <a:cxn ang="0">
                  <a:pos x="8" y="32"/>
                </a:cxn>
                <a:cxn ang="0">
                  <a:pos x="8" y="24"/>
                </a:cxn>
                <a:cxn ang="0">
                  <a:pos x="8" y="24"/>
                </a:cxn>
                <a:cxn ang="0">
                  <a:pos x="8" y="16"/>
                </a:cxn>
                <a:cxn ang="0">
                  <a:pos x="8" y="16"/>
                </a:cxn>
                <a:cxn ang="0">
                  <a:pos x="0" y="16"/>
                </a:cxn>
                <a:cxn ang="0">
                  <a:pos x="0" y="16"/>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16" y="16"/>
                </a:cxn>
                <a:cxn ang="0">
                  <a:pos x="16" y="16"/>
                </a:cxn>
                <a:cxn ang="0">
                  <a:pos x="16" y="16"/>
                </a:cxn>
                <a:cxn ang="0">
                  <a:pos x="16" y="24"/>
                </a:cxn>
                <a:cxn ang="0">
                  <a:pos x="16" y="24"/>
                </a:cxn>
                <a:cxn ang="0">
                  <a:pos x="8" y="32"/>
                </a:cxn>
              </a:cxnLst>
              <a:rect l="0" t="0" r="r" b="b"/>
              <a:pathLst>
                <a:path w="16" h="32">
                  <a:moveTo>
                    <a:pt x="8" y="32"/>
                  </a:moveTo>
                  <a:lnTo>
                    <a:pt x="8" y="32"/>
                  </a:lnTo>
                  <a:lnTo>
                    <a:pt x="8" y="24"/>
                  </a:lnTo>
                  <a:lnTo>
                    <a:pt x="8" y="24"/>
                  </a:lnTo>
                  <a:lnTo>
                    <a:pt x="8" y="16"/>
                  </a:lnTo>
                  <a:lnTo>
                    <a:pt x="8"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16" y="16"/>
                  </a:lnTo>
                  <a:lnTo>
                    <a:pt x="16" y="16"/>
                  </a:lnTo>
                  <a:lnTo>
                    <a:pt x="16" y="16"/>
                  </a:lnTo>
                  <a:lnTo>
                    <a:pt x="16" y="24"/>
                  </a:lnTo>
                  <a:lnTo>
                    <a:pt x="16" y="24"/>
                  </a:lnTo>
                  <a:lnTo>
                    <a:pt x="8"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7" name="Freeform 3032"/>
            <p:cNvSpPr>
              <a:spLocks noEditPoints="1"/>
            </p:cNvSpPr>
            <p:nvPr/>
          </p:nvSpPr>
          <p:spPr bwMode="auto">
            <a:xfrm>
              <a:off x="5026025" y="1803401"/>
              <a:ext cx="25400" cy="50800"/>
            </a:xfrm>
            <a:custGeom>
              <a:avLst/>
              <a:gdLst/>
              <a:ahLst/>
              <a:cxnLst>
                <a:cxn ang="0">
                  <a:pos x="8" y="32"/>
                </a:cxn>
                <a:cxn ang="0">
                  <a:pos x="8" y="24"/>
                </a:cxn>
                <a:cxn ang="0">
                  <a:pos x="8" y="16"/>
                </a:cxn>
                <a:cxn ang="0">
                  <a:pos x="8" y="16"/>
                </a:cxn>
                <a:cxn ang="0">
                  <a:pos x="0" y="16"/>
                </a:cxn>
                <a:cxn ang="0">
                  <a:pos x="0" y="8"/>
                </a:cxn>
                <a:cxn ang="0">
                  <a:pos x="0" y="8"/>
                </a:cxn>
                <a:cxn ang="0">
                  <a:pos x="0" y="0"/>
                </a:cxn>
                <a:cxn ang="0">
                  <a:pos x="8" y="0"/>
                </a:cxn>
                <a:cxn ang="0">
                  <a:pos x="8" y="0"/>
                </a:cxn>
                <a:cxn ang="0">
                  <a:pos x="8" y="0"/>
                </a:cxn>
                <a:cxn ang="0">
                  <a:pos x="8" y="0"/>
                </a:cxn>
                <a:cxn ang="0">
                  <a:pos x="16" y="0"/>
                </a:cxn>
                <a:cxn ang="0">
                  <a:pos x="16" y="0"/>
                </a:cxn>
                <a:cxn ang="0">
                  <a:pos x="16" y="0"/>
                </a:cxn>
                <a:cxn ang="0">
                  <a:pos x="16" y="0"/>
                </a:cxn>
                <a:cxn ang="0">
                  <a:pos x="8" y="0"/>
                </a:cxn>
                <a:cxn ang="0">
                  <a:pos x="8" y="0"/>
                </a:cxn>
                <a:cxn ang="0">
                  <a:pos x="8" y="8"/>
                </a:cxn>
                <a:cxn ang="0">
                  <a:pos x="8" y="8"/>
                </a:cxn>
                <a:cxn ang="0">
                  <a:pos x="16" y="16"/>
                </a:cxn>
                <a:cxn ang="0">
                  <a:pos x="16" y="16"/>
                </a:cxn>
                <a:cxn ang="0">
                  <a:pos x="16" y="24"/>
                </a:cxn>
                <a:cxn ang="0">
                  <a:pos x="16" y="24"/>
                </a:cxn>
                <a:cxn ang="0">
                  <a:pos x="16" y="16"/>
                </a:cxn>
                <a:cxn ang="0">
                  <a:pos x="16" y="16"/>
                </a:cxn>
                <a:cxn ang="0">
                  <a:pos x="8" y="8"/>
                </a:cxn>
                <a:cxn ang="0">
                  <a:pos x="8" y="8"/>
                </a:cxn>
                <a:cxn ang="0">
                  <a:pos x="8" y="8"/>
                </a:cxn>
                <a:cxn ang="0">
                  <a:pos x="8" y="0"/>
                </a:cxn>
                <a:cxn ang="0">
                  <a:pos x="16" y="0"/>
                </a:cxn>
                <a:cxn ang="0">
                  <a:pos x="16" y="0"/>
                </a:cxn>
                <a:cxn ang="0">
                  <a:pos x="16" y="0"/>
                </a:cxn>
                <a:cxn ang="0">
                  <a:pos x="16" y="0"/>
                </a:cxn>
                <a:cxn ang="0">
                  <a:pos x="8" y="0"/>
                </a:cxn>
                <a:cxn ang="0">
                  <a:pos x="8" y="0"/>
                </a:cxn>
                <a:cxn ang="0">
                  <a:pos x="8" y="0"/>
                </a:cxn>
                <a:cxn ang="0">
                  <a:pos x="8" y="0"/>
                </a:cxn>
                <a:cxn ang="0">
                  <a:pos x="0" y="0"/>
                </a:cxn>
                <a:cxn ang="0">
                  <a:pos x="0" y="8"/>
                </a:cxn>
                <a:cxn ang="0">
                  <a:pos x="0" y="8"/>
                </a:cxn>
                <a:cxn ang="0">
                  <a:pos x="0" y="8"/>
                </a:cxn>
                <a:cxn ang="0">
                  <a:pos x="8" y="16"/>
                </a:cxn>
                <a:cxn ang="0">
                  <a:pos x="8" y="24"/>
                </a:cxn>
                <a:cxn ang="0">
                  <a:pos x="8" y="32"/>
                </a:cxn>
                <a:cxn ang="0">
                  <a:pos x="8" y="32"/>
                </a:cxn>
              </a:cxnLst>
              <a:rect l="0" t="0" r="r" b="b"/>
              <a:pathLst>
                <a:path w="16" h="32">
                  <a:moveTo>
                    <a:pt x="8" y="32"/>
                  </a:moveTo>
                  <a:lnTo>
                    <a:pt x="8" y="32"/>
                  </a:lnTo>
                  <a:lnTo>
                    <a:pt x="8" y="32"/>
                  </a:lnTo>
                  <a:lnTo>
                    <a:pt x="8" y="32"/>
                  </a:lnTo>
                  <a:lnTo>
                    <a:pt x="8" y="32"/>
                  </a:lnTo>
                  <a:lnTo>
                    <a:pt x="8" y="24"/>
                  </a:lnTo>
                  <a:lnTo>
                    <a:pt x="8" y="24"/>
                  </a:lnTo>
                  <a:lnTo>
                    <a:pt x="8" y="24"/>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16" y="8"/>
                  </a:lnTo>
                  <a:lnTo>
                    <a:pt x="16" y="8"/>
                  </a:lnTo>
                  <a:lnTo>
                    <a:pt x="8" y="8"/>
                  </a:lnTo>
                  <a:lnTo>
                    <a:pt x="8" y="8"/>
                  </a:lnTo>
                  <a:lnTo>
                    <a:pt x="8" y="8"/>
                  </a:lnTo>
                  <a:lnTo>
                    <a:pt x="8" y="8"/>
                  </a:lnTo>
                  <a:lnTo>
                    <a:pt x="16" y="16"/>
                  </a:lnTo>
                  <a:lnTo>
                    <a:pt x="16" y="16"/>
                  </a:lnTo>
                  <a:lnTo>
                    <a:pt x="16" y="16"/>
                  </a:lnTo>
                  <a:lnTo>
                    <a:pt x="16" y="16"/>
                  </a:lnTo>
                  <a:lnTo>
                    <a:pt x="16" y="16"/>
                  </a:lnTo>
                  <a:lnTo>
                    <a:pt x="16" y="16"/>
                  </a:lnTo>
                  <a:lnTo>
                    <a:pt x="16" y="24"/>
                  </a:lnTo>
                  <a:lnTo>
                    <a:pt x="16" y="24"/>
                  </a:lnTo>
                  <a:lnTo>
                    <a:pt x="16" y="24"/>
                  </a:lnTo>
                  <a:lnTo>
                    <a:pt x="8" y="32"/>
                  </a:lnTo>
                  <a:close/>
                  <a:moveTo>
                    <a:pt x="16" y="24"/>
                  </a:moveTo>
                  <a:lnTo>
                    <a:pt x="16" y="24"/>
                  </a:lnTo>
                  <a:lnTo>
                    <a:pt x="16" y="24"/>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16"/>
                  </a:lnTo>
                  <a:lnTo>
                    <a:pt x="0" y="8"/>
                  </a:lnTo>
                  <a:lnTo>
                    <a:pt x="0" y="16"/>
                  </a:lnTo>
                  <a:lnTo>
                    <a:pt x="8" y="16"/>
                  </a:lnTo>
                  <a:lnTo>
                    <a:pt x="8" y="16"/>
                  </a:lnTo>
                  <a:lnTo>
                    <a:pt x="8" y="16"/>
                  </a:lnTo>
                  <a:lnTo>
                    <a:pt x="8" y="16"/>
                  </a:lnTo>
                  <a:lnTo>
                    <a:pt x="8" y="24"/>
                  </a:lnTo>
                  <a:lnTo>
                    <a:pt x="8" y="24"/>
                  </a:lnTo>
                  <a:lnTo>
                    <a:pt x="8" y="24"/>
                  </a:lnTo>
                  <a:lnTo>
                    <a:pt x="8" y="32"/>
                  </a:lnTo>
                  <a:lnTo>
                    <a:pt x="8" y="32"/>
                  </a:lnTo>
                  <a:lnTo>
                    <a:pt x="8" y="32"/>
                  </a:lnTo>
                  <a:lnTo>
                    <a:pt x="8" y="32"/>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8" name="Freeform 3033"/>
            <p:cNvSpPr>
              <a:spLocks/>
            </p:cNvSpPr>
            <p:nvPr/>
          </p:nvSpPr>
          <p:spPr bwMode="auto">
            <a:xfrm>
              <a:off x="5103813" y="1803401"/>
              <a:ext cx="25400" cy="25400"/>
            </a:xfrm>
            <a:custGeom>
              <a:avLst/>
              <a:gdLst/>
              <a:ahLst/>
              <a:cxnLst>
                <a:cxn ang="0">
                  <a:pos x="16" y="16"/>
                </a:cxn>
                <a:cxn ang="0">
                  <a:pos x="16" y="16"/>
                </a:cxn>
                <a:cxn ang="0">
                  <a:pos x="16" y="16"/>
                </a:cxn>
                <a:cxn ang="0">
                  <a:pos x="8" y="8"/>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8" y="8"/>
                  </a:lnTo>
                  <a:lnTo>
                    <a:pt x="0" y="8"/>
                  </a:lnTo>
                  <a:lnTo>
                    <a:pt x="0" y="0"/>
                  </a:lnTo>
                  <a:lnTo>
                    <a:pt x="8" y="0"/>
                  </a:lnTo>
                  <a:lnTo>
                    <a:pt x="8" y="0"/>
                  </a:lnTo>
                  <a:lnTo>
                    <a:pt x="8" y="8"/>
                  </a:lnTo>
                  <a:lnTo>
                    <a:pt x="8" y="8"/>
                  </a:lnTo>
                  <a:lnTo>
                    <a:pt x="8" y="8"/>
                  </a:lnTo>
                  <a:lnTo>
                    <a:pt x="8" y="8"/>
                  </a:lnTo>
                  <a:lnTo>
                    <a:pt x="16" y="8"/>
                  </a:lnTo>
                  <a:lnTo>
                    <a:pt x="16" y="8"/>
                  </a:lnTo>
                  <a:lnTo>
                    <a:pt x="16" y="8"/>
                  </a:lnTo>
                  <a:lnTo>
                    <a:pt x="16" y="16"/>
                  </a:lnTo>
                  <a:lnTo>
                    <a:pt x="16" y="16"/>
                  </a:lnTo>
                  <a:lnTo>
                    <a:pt x="16" y="16"/>
                  </a:lnTo>
                  <a:lnTo>
                    <a:pt x="16" y="16"/>
                  </a:lnTo>
                  <a:lnTo>
                    <a:pt x="16" y="16"/>
                  </a:lnTo>
                  <a:lnTo>
                    <a:pt x="16"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9" name="Freeform 3034"/>
            <p:cNvSpPr>
              <a:spLocks noEditPoints="1"/>
            </p:cNvSpPr>
            <p:nvPr/>
          </p:nvSpPr>
          <p:spPr bwMode="auto">
            <a:xfrm>
              <a:off x="5103813" y="1803401"/>
              <a:ext cx="25400" cy="25400"/>
            </a:xfrm>
            <a:custGeom>
              <a:avLst/>
              <a:gdLst/>
              <a:ahLst/>
              <a:cxnLst>
                <a:cxn ang="0">
                  <a:pos x="16" y="16"/>
                </a:cxn>
                <a:cxn ang="0">
                  <a:pos x="16" y="16"/>
                </a:cxn>
                <a:cxn ang="0">
                  <a:pos x="16" y="16"/>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0"/>
                </a:cxn>
                <a:cxn ang="0">
                  <a:pos x="8" y="0"/>
                </a:cxn>
                <a:cxn ang="0">
                  <a:pos x="8" y="8"/>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8" y="8"/>
                  </a:lnTo>
                  <a:lnTo>
                    <a:pt x="0" y="8"/>
                  </a:lnTo>
                  <a:lnTo>
                    <a:pt x="0" y="8"/>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close/>
                  <a:moveTo>
                    <a:pt x="16" y="16"/>
                  </a:move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8" y="0"/>
                  </a:lnTo>
                  <a:lnTo>
                    <a:pt x="8" y="8"/>
                  </a:lnTo>
                  <a:lnTo>
                    <a:pt x="8" y="8"/>
                  </a:lnTo>
                  <a:lnTo>
                    <a:pt x="8" y="8"/>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0" name="Freeform 3035"/>
            <p:cNvSpPr>
              <a:spLocks/>
            </p:cNvSpPr>
            <p:nvPr/>
          </p:nvSpPr>
          <p:spPr bwMode="auto">
            <a:xfrm>
              <a:off x="5051425" y="1803401"/>
              <a:ext cx="1588" cy="12700"/>
            </a:xfrm>
            <a:custGeom>
              <a:avLst/>
              <a:gdLst/>
              <a:ahLst/>
              <a:cxnLst>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1" name="Freeform 3036"/>
            <p:cNvSpPr>
              <a:spLocks noEditPoints="1"/>
            </p:cNvSpPr>
            <p:nvPr/>
          </p:nvSpPr>
          <p:spPr bwMode="auto">
            <a:xfrm>
              <a:off x="5051425" y="1803401"/>
              <a:ext cx="1588" cy="12700"/>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 name="Freeform 3037"/>
            <p:cNvSpPr>
              <a:spLocks/>
            </p:cNvSpPr>
            <p:nvPr/>
          </p:nvSpPr>
          <p:spPr bwMode="auto">
            <a:xfrm>
              <a:off x="5089525" y="1828801"/>
              <a:ext cx="26988" cy="12700"/>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8"/>
                </a:cxn>
                <a:cxn ang="0">
                  <a:pos x="17" y="8"/>
                </a:cxn>
                <a:cxn ang="0">
                  <a:pos x="17" y="8"/>
                </a:cxn>
                <a:cxn ang="0">
                  <a:pos x="9" y="8"/>
                </a:cxn>
              </a:cxnLst>
              <a:rect l="0" t="0" r="r" b="b"/>
              <a:pathLst>
                <a:path w="17" h="8">
                  <a:moveTo>
                    <a:pt x="9" y="8"/>
                  </a:moveTo>
                  <a:lnTo>
                    <a:pt x="9" y="8"/>
                  </a:lnTo>
                  <a:lnTo>
                    <a:pt x="9" y="8"/>
                  </a:lnTo>
                  <a:lnTo>
                    <a:pt x="0" y="8"/>
                  </a:lnTo>
                  <a:lnTo>
                    <a:pt x="0" y="8"/>
                  </a:lnTo>
                  <a:lnTo>
                    <a:pt x="0" y="0"/>
                  </a:lnTo>
                  <a:lnTo>
                    <a:pt x="0" y="0"/>
                  </a:lnTo>
                  <a:lnTo>
                    <a:pt x="0" y="0"/>
                  </a:lnTo>
                  <a:lnTo>
                    <a:pt x="0" y="0"/>
                  </a:lnTo>
                  <a:lnTo>
                    <a:pt x="9" y="0"/>
                  </a:lnTo>
                  <a:lnTo>
                    <a:pt x="9" y="0"/>
                  </a:lnTo>
                  <a:lnTo>
                    <a:pt x="9" y="0"/>
                  </a:lnTo>
                  <a:lnTo>
                    <a:pt x="9" y="0"/>
                  </a:lnTo>
                  <a:lnTo>
                    <a:pt x="9" y="0"/>
                  </a:lnTo>
                  <a:lnTo>
                    <a:pt x="9" y="0"/>
                  </a:lnTo>
                  <a:lnTo>
                    <a:pt x="17" y="0"/>
                  </a:lnTo>
                  <a:lnTo>
                    <a:pt x="17" y="0"/>
                  </a:lnTo>
                  <a:lnTo>
                    <a:pt x="17" y="0"/>
                  </a:lnTo>
                  <a:lnTo>
                    <a:pt x="17" y="0"/>
                  </a:lnTo>
                  <a:lnTo>
                    <a:pt x="17" y="8"/>
                  </a:lnTo>
                  <a:lnTo>
                    <a:pt x="17" y="8"/>
                  </a:lnTo>
                  <a:lnTo>
                    <a:pt x="17"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3" name="Freeform 3038"/>
            <p:cNvSpPr>
              <a:spLocks noEditPoints="1"/>
            </p:cNvSpPr>
            <p:nvPr/>
          </p:nvSpPr>
          <p:spPr bwMode="auto">
            <a:xfrm>
              <a:off x="5089525" y="1828801"/>
              <a:ext cx="26988" cy="12700"/>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17" y="0"/>
                </a:cxn>
                <a:cxn ang="0">
                  <a:pos x="9" y="0"/>
                </a:cxn>
                <a:cxn ang="0">
                  <a:pos x="9" y="0"/>
                </a:cxn>
                <a:cxn ang="0">
                  <a:pos x="17" y="0"/>
                </a:cxn>
                <a:cxn ang="0">
                  <a:pos x="17" y="0"/>
                </a:cxn>
                <a:cxn ang="0">
                  <a:pos x="17" y="0"/>
                </a:cxn>
                <a:cxn ang="0">
                  <a:pos x="17" y="8"/>
                </a:cxn>
                <a:cxn ang="0">
                  <a:pos x="17" y="8"/>
                </a:cxn>
                <a:cxn ang="0">
                  <a:pos x="9" y="8"/>
                </a:cxn>
                <a:cxn ang="0">
                  <a:pos x="17" y="8"/>
                </a:cxn>
                <a:cxn ang="0">
                  <a:pos x="17" y="8"/>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8"/>
                </a:cxn>
                <a:cxn ang="0">
                  <a:pos x="9" y="8"/>
                </a:cxn>
                <a:cxn ang="0">
                  <a:pos x="9" y="8"/>
                </a:cxn>
                <a:cxn ang="0">
                  <a:pos x="9" y="8"/>
                </a:cxn>
                <a:cxn ang="0">
                  <a:pos x="17" y="8"/>
                </a:cxn>
              </a:cxnLst>
              <a:rect l="0" t="0" r="r" b="b"/>
              <a:pathLst>
                <a:path w="17" h="8">
                  <a:moveTo>
                    <a:pt x="9" y="8"/>
                  </a:moveTo>
                  <a:lnTo>
                    <a:pt x="9" y="8"/>
                  </a:lnTo>
                  <a:lnTo>
                    <a:pt x="9" y="8"/>
                  </a:lnTo>
                  <a:lnTo>
                    <a:pt x="9" y="8"/>
                  </a:lnTo>
                  <a:lnTo>
                    <a:pt x="9" y="8"/>
                  </a:lnTo>
                  <a:lnTo>
                    <a:pt x="9"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17" y="0"/>
                  </a:lnTo>
                  <a:lnTo>
                    <a:pt x="9" y="0"/>
                  </a:lnTo>
                  <a:lnTo>
                    <a:pt x="9" y="0"/>
                  </a:lnTo>
                  <a:lnTo>
                    <a:pt x="17" y="0"/>
                  </a:lnTo>
                  <a:lnTo>
                    <a:pt x="9" y="0"/>
                  </a:lnTo>
                  <a:lnTo>
                    <a:pt x="17" y="0"/>
                  </a:lnTo>
                  <a:lnTo>
                    <a:pt x="17" y="0"/>
                  </a:lnTo>
                  <a:lnTo>
                    <a:pt x="17" y="0"/>
                  </a:lnTo>
                  <a:lnTo>
                    <a:pt x="17" y="0"/>
                  </a:lnTo>
                  <a:lnTo>
                    <a:pt x="17" y="0"/>
                  </a:lnTo>
                  <a:lnTo>
                    <a:pt x="17" y="0"/>
                  </a:lnTo>
                  <a:lnTo>
                    <a:pt x="17" y="8"/>
                  </a:lnTo>
                  <a:lnTo>
                    <a:pt x="17" y="8"/>
                  </a:lnTo>
                  <a:lnTo>
                    <a:pt x="17" y="8"/>
                  </a:lnTo>
                  <a:lnTo>
                    <a:pt x="17" y="8"/>
                  </a:lnTo>
                  <a:lnTo>
                    <a:pt x="17" y="8"/>
                  </a:lnTo>
                  <a:lnTo>
                    <a:pt x="9" y="8"/>
                  </a:lnTo>
                  <a:close/>
                  <a:moveTo>
                    <a:pt x="17" y="8"/>
                  </a:moveTo>
                  <a:lnTo>
                    <a:pt x="17" y="8"/>
                  </a:lnTo>
                  <a:lnTo>
                    <a:pt x="17" y="8"/>
                  </a:lnTo>
                  <a:lnTo>
                    <a:pt x="17" y="8"/>
                  </a:lnTo>
                  <a:lnTo>
                    <a:pt x="17" y="8"/>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9" y="8"/>
                  </a:lnTo>
                  <a:lnTo>
                    <a:pt x="9" y="8"/>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 name="Freeform 3039"/>
            <p:cNvSpPr>
              <a:spLocks/>
            </p:cNvSpPr>
            <p:nvPr/>
          </p:nvSpPr>
          <p:spPr bwMode="auto">
            <a:xfrm>
              <a:off x="5026025" y="1828801"/>
              <a:ext cx="12700" cy="12700"/>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5" name="Freeform 3040"/>
            <p:cNvSpPr>
              <a:spLocks noEditPoints="1"/>
            </p:cNvSpPr>
            <p:nvPr/>
          </p:nvSpPr>
          <p:spPr bwMode="auto">
            <a:xfrm>
              <a:off x="5026025" y="1828801"/>
              <a:ext cx="12700" cy="25400"/>
            </a:xfrm>
            <a:custGeom>
              <a:avLst/>
              <a:gdLst/>
              <a:ahLst/>
              <a:cxnLst>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8"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16">
                  <a:moveTo>
                    <a:pt x="8" y="8"/>
                  </a:moveTo>
                  <a:lnTo>
                    <a:pt x="8" y="16"/>
                  </a:lnTo>
                  <a:lnTo>
                    <a:pt x="8" y="16"/>
                  </a:lnTo>
                  <a:lnTo>
                    <a:pt x="8"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8" y="8"/>
                  </a:lnTo>
                  <a:close/>
                  <a:moveTo>
                    <a:pt x="8" y="8"/>
                  </a:moveTo>
                  <a:lnTo>
                    <a:pt x="8" y="8"/>
                  </a:lnTo>
                  <a:lnTo>
                    <a:pt x="0" y="8"/>
                  </a:lnTo>
                  <a:lnTo>
                    <a:pt x="0"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6" name="Freeform 3041"/>
            <p:cNvSpPr>
              <a:spLocks/>
            </p:cNvSpPr>
            <p:nvPr/>
          </p:nvSpPr>
          <p:spPr bwMode="auto">
            <a:xfrm>
              <a:off x="5089525" y="1841501"/>
              <a:ext cx="14288" cy="26988"/>
            </a:xfrm>
            <a:custGeom>
              <a:avLst/>
              <a:gdLst/>
              <a:ahLst/>
              <a:cxnLst>
                <a:cxn ang="0">
                  <a:pos x="9" y="8"/>
                </a:cxn>
                <a:cxn ang="0">
                  <a:pos x="9" y="8"/>
                </a:cxn>
                <a:cxn ang="0">
                  <a:pos x="9" y="8"/>
                </a:cxn>
                <a:cxn ang="0">
                  <a:pos x="9" y="8"/>
                </a:cxn>
                <a:cxn ang="0">
                  <a:pos x="9" y="8"/>
                </a:cxn>
                <a:cxn ang="0">
                  <a:pos x="9" y="17"/>
                </a:cxn>
                <a:cxn ang="0">
                  <a:pos x="9" y="17"/>
                </a:cxn>
                <a:cxn ang="0">
                  <a:pos x="0" y="17"/>
                </a:cxn>
                <a:cxn ang="0">
                  <a:pos x="0" y="17"/>
                </a:cxn>
                <a:cxn ang="0">
                  <a:pos x="0" y="8"/>
                </a:cxn>
                <a:cxn ang="0">
                  <a:pos x="0"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8"/>
                </a:cxn>
              </a:cxnLst>
              <a:rect l="0" t="0" r="r" b="b"/>
              <a:pathLst>
                <a:path w="9" h="17">
                  <a:moveTo>
                    <a:pt x="9" y="8"/>
                  </a:moveTo>
                  <a:lnTo>
                    <a:pt x="9" y="8"/>
                  </a:lnTo>
                  <a:lnTo>
                    <a:pt x="9" y="8"/>
                  </a:lnTo>
                  <a:lnTo>
                    <a:pt x="9" y="8"/>
                  </a:lnTo>
                  <a:lnTo>
                    <a:pt x="9" y="8"/>
                  </a:lnTo>
                  <a:lnTo>
                    <a:pt x="9" y="17"/>
                  </a:lnTo>
                  <a:lnTo>
                    <a:pt x="9" y="17"/>
                  </a:lnTo>
                  <a:lnTo>
                    <a:pt x="0" y="17"/>
                  </a:lnTo>
                  <a:lnTo>
                    <a:pt x="0" y="17"/>
                  </a:lnTo>
                  <a:lnTo>
                    <a:pt x="0" y="8"/>
                  </a:lnTo>
                  <a:lnTo>
                    <a:pt x="0" y="8"/>
                  </a:lnTo>
                  <a:lnTo>
                    <a:pt x="0" y="8"/>
                  </a:lnTo>
                  <a:lnTo>
                    <a:pt x="0" y="8"/>
                  </a:lnTo>
                  <a:lnTo>
                    <a:pt x="0" y="0"/>
                  </a:lnTo>
                  <a:lnTo>
                    <a:pt x="0" y="0"/>
                  </a:lnTo>
                  <a:lnTo>
                    <a:pt x="0" y="0"/>
                  </a:lnTo>
                  <a:lnTo>
                    <a:pt x="0" y="0"/>
                  </a:lnTo>
                  <a:lnTo>
                    <a:pt x="9" y="0"/>
                  </a:lnTo>
                  <a:lnTo>
                    <a:pt x="9" y="0"/>
                  </a:lnTo>
                  <a:lnTo>
                    <a:pt x="9" y="0"/>
                  </a:lnTo>
                  <a:lnTo>
                    <a:pt x="9" y="0"/>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7" name="Freeform 3042"/>
            <p:cNvSpPr>
              <a:spLocks noEditPoints="1"/>
            </p:cNvSpPr>
            <p:nvPr/>
          </p:nvSpPr>
          <p:spPr bwMode="auto">
            <a:xfrm>
              <a:off x="5076825" y="1841501"/>
              <a:ext cx="26988" cy="26988"/>
            </a:xfrm>
            <a:custGeom>
              <a:avLst/>
              <a:gdLst/>
              <a:ahLst/>
              <a:cxnLst>
                <a:cxn ang="0">
                  <a:pos x="17" y="8"/>
                </a:cxn>
                <a:cxn ang="0">
                  <a:pos x="17" y="8"/>
                </a:cxn>
                <a:cxn ang="0">
                  <a:pos x="17" y="8"/>
                </a:cxn>
                <a:cxn ang="0">
                  <a:pos x="17" y="8"/>
                </a:cxn>
                <a:cxn ang="0">
                  <a:pos x="17" y="8"/>
                </a:cxn>
                <a:cxn ang="0">
                  <a:pos x="17" y="17"/>
                </a:cxn>
                <a:cxn ang="0">
                  <a:pos x="8" y="17"/>
                </a:cxn>
                <a:cxn ang="0">
                  <a:pos x="8" y="17"/>
                </a:cxn>
                <a:cxn ang="0">
                  <a:pos x="8" y="17"/>
                </a:cxn>
                <a:cxn ang="0">
                  <a:pos x="8" y="17"/>
                </a:cxn>
                <a:cxn ang="0">
                  <a:pos x="0" y="8"/>
                </a:cxn>
                <a:cxn ang="0">
                  <a:pos x="8" y="8"/>
                </a:cxn>
                <a:cxn ang="0">
                  <a:pos x="8" y="8"/>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17" y="0"/>
                </a:cxn>
                <a:cxn ang="0">
                  <a:pos x="17" y="0"/>
                </a:cxn>
                <a:cxn ang="0">
                  <a:pos x="8" y="0"/>
                </a:cxn>
                <a:cxn ang="0">
                  <a:pos x="8" y="0"/>
                </a:cxn>
                <a:cxn ang="0">
                  <a:pos x="8" y="0"/>
                </a:cxn>
                <a:cxn ang="0">
                  <a:pos x="8" y="0"/>
                </a:cxn>
                <a:cxn ang="0">
                  <a:pos x="8" y="8"/>
                </a:cxn>
                <a:cxn ang="0">
                  <a:pos x="8" y="8"/>
                </a:cxn>
                <a:cxn ang="0">
                  <a:pos x="8" y="8"/>
                </a:cxn>
                <a:cxn ang="0">
                  <a:pos x="8" y="8"/>
                </a:cxn>
                <a:cxn ang="0">
                  <a:pos x="8" y="17"/>
                </a:cxn>
                <a:cxn ang="0">
                  <a:pos x="8" y="17"/>
                </a:cxn>
                <a:cxn ang="0">
                  <a:pos x="17" y="17"/>
                </a:cxn>
                <a:cxn ang="0">
                  <a:pos x="17" y="17"/>
                </a:cxn>
                <a:cxn ang="0">
                  <a:pos x="17" y="8"/>
                </a:cxn>
                <a:cxn ang="0">
                  <a:pos x="17" y="8"/>
                </a:cxn>
                <a:cxn ang="0">
                  <a:pos x="17" y="8"/>
                </a:cxn>
                <a:cxn ang="0">
                  <a:pos x="17" y="8"/>
                </a:cxn>
                <a:cxn ang="0">
                  <a:pos x="17" y="8"/>
                </a:cxn>
                <a:cxn ang="0">
                  <a:pos x="17" y="0"/>
                </a:cxn>
              </a:cxnLst>
              <a:rect l="0" t="0" r="r" b="b"/>
              <a:pathLst>
                <a:path w="17" h="17">
                  <a:moveTo>
                    <a:pt x="17" y="8"/>
                  </a:moveTo>
                  <a:lnTo>
                    <a:pt x="17" y="8"/>
                  </a:lnTo>
                  <a:lnTo>
                    <a:pt x="17" y="8"/>
                  </a:lnTo>
                  <a:lnTo>
                    <a:pt x="17" y="8"/>
                  </a:lnTo>
                  <a:lnTo>
                    <a:pt x="17" y="8"/>
                  </a:lnTo>
                  <a:lnTo>
                    <a:pt x="17" y="8"/>
                  </a:lnTo>
                  <a:lnTo>
                    <a:pt x="17" y="8"/>
                  </a:lnTo>
                  <a:lnTo>
                    <a:pt x="17" y="8"/>
                  </a:lnTo>
                  <a:lnTo>
                    <a:pt x="17" y="17"/>
                  </a:lnTo>
                  <a:lnTo>
                    <a:pt x="17" y="8"/>
                  </a:lnTo>
                  <a:lnTo>
                    <a:pt x="17" y="17"/>
                  </a:lnTo>
                  <a:lnTo>
                    <a:pt x="17" y="17"/>
                  </a:lnTo>
                  <a:lnTo>
                    <a:pt x="17" y="17"/>
                  </a:lnTo>
                  <a:lnTo>
                    <a:pt x="8" y="17"/>
                  </a:lnTo>
                  <a:lnTo>
                    <a:pt x="8" y="17"/>
                  </a:lnTo>
                  <a:lnTo>
                    <a:pt x="8" y="17"/>
                  </a:lnTo>
                  <a:lnTo>
                    <a:pt x="8" y="17"/>
                  </a:lnTo>
                  <a:lnTo>
                    <a:pt x="8" y="17"/>
                  </a:lnTo>
                  <a:lnTo>
                    <a:pt x="8" y="17"/>
                  </a:lnTo>
                  <a:lnTo>
                    <a:pt x="8" y="17"/>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8"/>
                  </a:lnTo>
                  <a:close/>
                  <a:moveTo>
                    <a:pt x="17" y="0"/>
                  </a:move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17"/>
                  </a:lnTo>
                  <a:lnTo>
                    <a:pt x="8" y="17"/>
                  </a:lnTo>
                  <a:lnTo>
                    <a:pt x="8" y="17"/>
                  </a:lnTo>
                  <a:lnTo>
                    <a:pt x="17" y="17"/>
                  </a:lnTo>
                  <a:lnTo>
                    <a:pt x="17" y="17"/>
                  </a:lnTo>
                  <a:lnTo>
                    <a:pt x="17" y="17"/>
                  </a:lnTo>
                  <a:lnTo>
                    <a:pt x="17" y="17"/>
                  </a:lnTo>
                  <a:lnTo>
                    <a:pt x="17" y="17"/>
                  </a:lnTo>
                  <a:lnTo>
                    <a:pt x="17" y="8"/>
                  </a:lnTo>
                  <a:lnTo>
                    <a:pt x="17" y="8"/>
                  </a:lnTo>
                  <a:lnTo>
                    <a:pt x="17" y="8"/>
                  </a:lnTo>
                  <a:lnTo>
                    <a:pt x="17" y="8"/>
                  </a:lnTo>
                  <a:lnTo>
                    <a:pt x="17" y="8"/>
                  </a:lnTo>
                  <a:lnTo>
                    <a:pt x="17" y="8"/>
                  </a:lnTo>
                  <a:lnTo>
                    <a:pt x="17" y="8"/>
                  </a:lnTo>
                  <a:lnTo>
                    <a:pt x="17" y="8"/>
                  </a:lnTo>
                  <a:lnTo>
                    <a:pt x="17" y="8"/>
                  </a:lnTo>
                  <a:lnTo>
                    <a:pt x="17" y="8"/>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 name="Freeform 3043"/>
            <p:cNvSpPr>
              <a:spLocks/>
            </p:cNvSpPr>
            <p:nvPr/>
          </p:nvSpPr>
          <p:spPr bwMode="auto">
            <a:xfrm>
              <a:off x="5116513" y="1854201"/>
              <a:ext cx="1588" cy="1588"/>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59" name="Freeform 3044"/>
            <p:cNvSpPr>
              <a:spLocks noEditPoints="1"/>
            </p:cNvSpPr>
            <p:nvPr/>
          </p:nvSpPr>
          <p:spPr bwMode="auto">
            <a:xfrm>
              <a:off x="5116513" y="1854201"/>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 name="Freeform 3045"/>
            <p:cNvSpPr>
              <a:spLocks/>
            </p:cNvSpPr>
            <p:nvPr/>
          </p:nvSpPr>
          <p:spPr bwMode="auto">
            <a:xfrm>
              <a:off x="4719638" y="1919288"/>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61" name="Freeform 3046"/>
            <p:cNvSpPr>
              <a:spLocks noEditPoints="1"/>
            </p:cNvSpPr>
            <p:nvPr/>
          </p:nvSpPr>
          <p:spPr bwMode="auto">
            <a:xfrm>
              <a:off x="4719638" y="1919288"/>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 name="Freeform 3047"/>
            <p:cNvSpPr>
              <a:spLocks/>
            </p:cNvSpPr>
            <p:nvPr/>
          </p:nvSpPr>
          <p:spPr bwMode="auto">
            <a:xfrm>
              <a:off x="4641850" y="1919288"/>
              <a:ext cx="1588" cy="12700"/>
            </a:xfrm>
            <a:custGeom>
              <a:avLst/>
              <a:gdLst/>
              <a:ahLst/>
              <a:cxnLst>
                <a:cxn ang="0">
                  <a:pos x="0" y="8"/>
                </a:cxn>
                <a:cxn ang="0">
                  <a:pos x="0" y="0"/>
                </a:cxn>
                <a:cxn ang="0">
                  <a:pos x="0" y="8"/>
                </a:cxn>
                <a:cxn ang="0">
                  <a:pos x="0" y="8"/>
                </a:cxn>
                <a:cxn ang="0">
                  <a:pos x="0" y="8"/>
                </a:cxn>
              </a:cxnLst>
              <a:rect l="0" t="0" r="r" b="b"/>
              <a:pathLst>
                <a:path h="8">
                  <a:moveTo>
                    <a:pt x="0" y="8"/>
                  </a:move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63" name="Freeform 3048"/>
            <p:cNvSpPr>
              <a:spLocks noEditPoints="1"/>
            </p:cNvSpPr>
            <p:nvPr/>
          </p:nvSpPr>
          <p:spPr bwMode="auto">
            <a:xfrm>
              <a:off x="4641850" y="1919288"/>
              <a:ext cx="1588" cy="12700"/>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 name="Freeform 3049"/>
            <p:cNvSpPr>
              <a:spLocks/>
            </p:cNvSpPr>
            <p:nvPr/>
          </p:nvSpPr>
          <p:spPr bwMode="auto">
            <a:xfrm>
              <a:off x="4681538" y="206057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65" name="Freeform 3050"/>
            <p:cNvSpPr>
              <a:spLocks noEditPoints="1"/>
            </p:cNvSpPr>
            <p:nvPr/>
          </p:nvSpPr>
          <p:spPr bwMode="auto">
            <a:xfrm>
              <a:off x="4681538" y="206057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 name="Freeform 3051"/>
            <p:cNvSpPr>
              <a:spLocks/>
            </p:cNvSpPr>
            <p:nvPr/>
          </p:nvSpPr>
          <p:spPr bwMode="auto">
            <a:xfrm>
              <a:off x="4694238" y="206057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67" name="Freeform 3052"/>
            <p:cNvSpPr>
              <a:spLocks noEditPoints="1"/>
            </p:cNvSpPr>
            <p:nvPr/>
          </p:nvSpPr>
          <p:spPr bwMode="auto">
            <a:xfrm>
              <a:off x="4694238" y="2060576"/>
              <a:ext cx="1588" cy="12700"/>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 name="Freeform 3053"/>
            <p:cNvSpPr>
              <a:spLocks/>
            </p:cNvSpPr>
            <p:nvPr/>
          </p:nvSpPr>
          <p:spPr bwMode="auto">
            <a:xfrm>
              <a:off x="4681538" y="2085976"/>
              <a:ext cx="12700" cy="38100"/>
            </a:xfrm>
            <a:custGeom>
              <a:avLst/>
              <a:gdLst/>
              <a:ahLst/>
              <a:cxnLst>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24"/>
                </a:cxn>
              </a:cxnLst>
              <a:rect l="0" t="0" r="r" b="b"/>
              <a:pathLst>
                <a:path w="8" h="24">
                  <a:moveTo>
                    <a:pt x="8" y="24"/>
                  </a:moveTo>
                  <a:lnTo>
                    <a:pt x="8" y="24"/>
                  </a:lnTo>
                  <a:lnTo>
                    <a:pt x="8" y="24"/>
                  </a:lnTo>
                  <a:lnTo>
                    <a:pt x="8" y="24"/>
                  </a:lnTo>
                  <a:lnTo>
                    <a:pt x="8" y="24"/>
                  </a:lnTo>
                  <a:lnTo>
                    <a:pt x="8" y="24"/>
                  </a:lnTo>
                  <a:lnTo>
                    <a:pt x="8" y="16"/>
                  </a:lnTo>
                  <a:lnTo>
                    <a:pt x="8" y="16"/>
                  </a:lnTo>
                  <a:lnTo>
                    <a:pt x="8" y="16"/>
                  </a:lnTo>
                  <a:lnTo>
                    <a:pt x="8" y="16"/>
                  </a:lnTo>
                  <a:lnTo>
                    <a:pt x="0" y="16"/>
                  </a:lnTo>
                  <a:lnTo>
                    <a:pt x="0" y="16"/>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69" name="Freeform 3054"/>
            <p:cNvSpPr>
              <a:spLocks noEditPoints="1"/>
            </p:cNvSpPr>
            <p:nvPr/>
          </p:nvSpPr>
          <p:spPr bwMode="auto">
            <a:xfrm>
              <a:off x="4681538" y="2085976"/>
              <a:ext cx="12700" cy="38100"/>
            </a:xfrm>
            <a:custGeom>
              <a:avLst/>
              <a:gdLst/>
              <a:ahLst/>
              <a:cxnLst>
                <a:cxn ang="0">
                  <a:pos x="8" y="24"/>
                </a:cxn>
                <a:cxn ang="0">
                  <a:pos x="8" y="24"/>
                </a:cxn>
                <a:cxn ang="0">
                  <a:pos x="8" y="16"/>
                </a:cxn>
                <a:cxn ang="0">
                  <a:pos x="8" y="16"/>
                </a:cxn>
                <a:cxn ang="0">
                  <a:pos x="8" y="16"/>
                </a:cxn>
                <a:cxn ang="0">
                  <a:pos x="0" y="16"/>
                </a:cxn>
                <a:cxn ang="0">
                  <a:pos x="0" y="16"/>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24"/>
                  </a:lnTo>
                  <a:close/>
                  <a:moveTo>
                    <a:pt x="8" y="16"/>
                  </a:move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 name="Freeform 3055"/>
            <p:cNvSpPr>
              <a:spLocks/>
            </p:cNvSpPr>
            <p:nvPr/>
          </p:nvSpPr>
          <p:spPr bwMode="auto">
            <a:xfrm>
              <a:off x="4667250" y="2162176"/>
              <a:ext cx="14288" cy="12700"/>
            </a:xfrm>
            <a:custGeom>
              <a:avLst/>
              <a:gdLst/>
              <a:ahLst/>
              <a:cxnLst>
                <a:cxn ang="0">
                  <a:pos x="9" y="8"/>
                </a:cxn>
                <a:cxn ang="0">
                  <a:pos x="9" y="8"/>
                </a:cxn>
                <a:cxn ang="0">
                  <a:pos x="0" y="8"/>
                </a:cxn>
                <a:cxn ang="0">
                  <a:pos x="0" y="0"/>
                </a:cxn>
                <a:cxn ang="0">
                  <a:pos x="0" y="0"/>
                </a:cxn>
                <a:cxn ang="0">
                  <a:pos x="0" y="0"/>
                </a:cxn>
                <a:cxn ang="0">
                  <a:pos x="0" y="0"/>
                </a:cxn>
                <a:cxn ang="0">
                  <a:pos x="0" y="0"/>
                </a:cxn>
                <a:cxn ang="0">
                  <a:pos x="0" y="0"/>
                </a:cxn>
                <a:cxn ang="0">
                  <a:pos x="9" y="8"/>
                </a:cxn>
                <a:cxn ang="0">
                  <a:pos x="9" y="8"/>
                </a:cxn>
              </a:cxnLst>
              <a:rect l="0" t="0" r="r" b="b"/>
              <a:pathLst>
                <a:path w="9" h="8">
                  <a:moveTo>
                    <a:pt x="9" y="8"/>
                  </a:moveTo>
                  <a:lnTo>
                    <a:pt x="9" y="8"/>
                  </a:lnTo>
                  <a:lnTo>
                    <a:pt x="0" y="8"/>
                  </a:lnTo>
                  <a:lnTo>
                    <a:pt x="0" y="0"/>
                  </a:lnTo>
                  <a:lnTo>
                    <a:pt x="0" y="0"/>
                  </a:lnTo>
                  <a:lnTo>
                    <a:pt x="0" y="0"/>
                  </a:lnTo>
                  <a:lnTo>
                    <a:pt x="0" y="0"/>
                  </a:lnTo>
                  <a:lnTo>
                    <a:pt x="0" y="0"/>
                  </a:lnTo>
                  <a:lnTo>
                    <a:pt x="0"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71" name="Freeform 3056"/>
            <p:cNvSpPr>
              <a:spLocks noEditPoints="1"/>
            </p:cNvSpPr>
            <p:nvPr/>
          </p:nvSpPr>
          <p:spPr bwMode="auto">
            <a:xfrm>
              <a:off x="4667250" y="2162176"/>
              <a:ext cx="14288" cy="12700"/>
            </a:xfrm>
            <a:custGeom>
              <a:avLst/>
              <a:gdLst/>
              <a:ahLst/>
              <a:cxnLst>
                <a:cxn ang="0">
                  <a:pos x="9" y="8"/>
                </a:cxn>
                <a:cxn ang="0">
                  <a:pos x="9" y="8"/>
                </a:cxn>
                <a:cxn ang="0">
                  <a:pos x="9" y="8"/>
                </a:cxn>
                <a:cxn ang="0">
                  <a:pos x="9" y="8"/>
                </a:cxn>
                <a:cxn ang="0">
                  <a:pos x="9"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9" y="8"/>
                </a:cxn>
                <a:cxn ang="0">
                  <a:pos x="9" y="8"/>
                </a:cxn>
                <a:cxn ang="0">
                  <a:pos x="9" y="8"/>
                </a:cxn>
                <a:cxn ang="0">
                  <a:pos x="9" y="8"/>
                </a:cxn>
                <a:cxn ang="0">
                  <a:pos x="0" y="0"/>
                </a:cxn>
              </a:cxnLst>
              <a:rect l="0" t="0" r="r" b="b"/>
              <a:pathLst>
                <a:path w="9" h="8">
                  <a:moveTo>
                    <a:pt x="9" y="8"/>
                  </a:moveTo>
                  <a:lnTo>
                    <a:pt x="9" y="8"/>
                  </a:lnTo>
                  <a:lnTo>
                    <a:pt x="9" y="8"/>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 name="Freeform 3059"/>
            <p:cNvSpPr>
              <a:spLocks/>
            </p:cNvSpPr>
            <p:nvPr/>
          </p:nvSpPr>
          <p:spPr bwMode="auto">
            <a:xfrm>
              <a:off x="4681538" y="2174876"/>
              <a:ext cx="12700" cy="158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75" name="Freeform 3060"/>
            <p:cNvSpPr>
              <a:spLocks noEditPoints="1"/>
            </p:cNvSpPr>
            <p:nvPr/>
          </p:nvSpPr>
          <p:spPr bwMode="auto">
            <a:xfrm>
              <a:off x="4681538" y="21748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6" name="Freeform 3061"/>
            <p:cNvSpPr>
              <a:spLocks/>
            </p:cNvSpPr>
            <p:nvPr/>
          </p:nvSpPr>
          <p:spPr bwMode="auto">
            <a:xfrm>
              <a:off x="4770438" y="2174876"/>
              <a:ext cx="12700" cy="1588"/>
            </a:xfrm>
            <a:custGeom>
              <a:avLst/>
              <a:gdLst/>
              <a:ahLst/>
              <a:cxnLst>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77" name="Freeform 3062"/>
            <p:cNvSpPr>
              <a:spLocks noEditPoints="1"/>
            </p:cNvSpPr>
            <p:nvPr/>
          </p:nvSpPr>
          <p:spPr bwMode="auto">
            <a:xfrm>
              <a:off x="4770438" y="21748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8" name="Freeform 3063"/>
            <p:cNvSpPr>
              <a:spLocks/>
            </p:cNvSpPr>
            <p:nvPr/>
          </p:nvSpPr>
          <p:spPr bwMode="auto">
            <a:xfrm>
              <a:off x="4821238" y="2174876"/>
              <a:ext cx="12700" cy="1588"/>
            </a:xfrm>
            <a:custGeom>
              <a:avLst/>
              <a:gdLst/>
              <a:ahLst/>
              <a:cxnLst>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79" name="Freeform 3064"/>
            <p:cNvSpPr>
              <a:spLocks noEditPoints="1"/>
            </p:cNvSpPr>
            <p:nvPr/>
          </p:nvSpPr>
          <p:spPr bwMode="auto">
            <a:xfrm>
              <a:off x="4821238" y="2174876"/>
              <a:ext cx="12700" cy="1588"/>
            </a:xfrm>
            <a:custGeom>
              <a:avLst/>
              <a:gdLst/>
              <a:ahLst/>
              <a:cxnLst>
                <a:cxn ang="0">
                  <a:pos x="0" y="0"/>
                </a:cxn>
                <a:cxn ang="0">
                  <a:pos x="0" y="0"/>
                </a:cxn>
                <a:cxn ang="0">
                  <a:pos x="8"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close/>
                  <a:moveTo>
                    <a:pt x="0" y="0"/>
                  </a:moveTo>
                  <a:lnTo>
                    <a:pt x="0" y="0"/>
                  </a:lnTo>
                  <a:lnTo>
                    <a:pt x="0" y="0"/>
                  </a:lnTo>
                  <a:lnTo>
                    <a:pt x="0"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0" name="Freeform 3065"/>
            <p:cNvSpPr>
              <a:spLocks/>
            </p:cNvSpPr>
            <p:nvPr/>
          </p:nvSpPr>
          <p:spPr bwMode="auto">
            <a:xfrm>
              <a:off x="4783138" y="2174876"/>
              <a:ext cx="12700" cy="1588"/>
            </a:xfrm>
            <a:custGeom>
              <a:avLst/>
              <a:gdLst/>
              <a:ahLst/>
              <a:cxnLst>
                <a:cxn ang="0">
                  <a:pos x="0" y="0"/>
                </a:cxn>
                <a:cxn ang="0">
                  <a:pos x="0" y="0"/>
                </a:cxn>
                <a:cxn ang="0">
                  <a:pos x="0" y="0"/>
                </a:cxn>
                <a:cxn ang="0">
                  <a:pos x="8" y="0"/>
                </a:cxn>
                <a:cxn ang="0">
                  <a:pos x="8" y="0"/>
                </a:cxn>
                <a:cxn ang="0">
                  <a:pos x="8" y="0"/>
                </a:cxn>
                <a:cxn ang="0">
                  <a:pos x="8" y="0"/>
                </a:cxn>
                <a:cxn ang="0">
                  <a:pos x="0" y="0"/>
                </a:cxn>
              </a:cxnLst>
              <a:rect l="0" t="0" r="r" b="b"/>
              <a:pathLst>
                <a:path w="8">
                  <a:moveTo>
                    <a:pt x="0" y="0"/>
                  </a:moveTo>
                  <a:lnTo>
                    <a:pt x="0" y="0"/>
                  </a:lnTo>
                  <a:lnTo>
                    <a:pt x="0"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1" name="Freeform 3066"/>
            <p:cNvSpPr>
              <a:spLocks noEditPoints="1"/>
            </p:cNvSpPr>
            <p:nvPr/>
          </p:nvSpPr>
          <p:spPr bwMode="auto">
            <a:xfrm>
              <a:off x="4783138" y="2174876"/>
              <a:ext cx="12700" cy="1588"/>
            </a:xfrm>
            <a:custGeom>
              <a:avLst/>
              <a:gdLst/>
              <a:ahLst/>
              <a:cxnLst>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2" name="Freeform 3067"/>
            <p:cNvSpPr>
              <a:spLocks/>
            </p:cNvSpPr>
            <p:nvPr/>
          </p:nvSpPr>
          <p:spPr bwMode="auto">
            <a:xfrm>
              <a:off x="4808538" y="2174876"/>
              <a:ext cx="12700" cy="12700"/>
            </a:xfrm>
            <a:custGeom>
              <a:avLst/>
              <a:gdLst/>
              <a:ahLst/>
              <a:cxnLst>
                <a:cxn ang="0">
                  <a:pos x="8" y="0"/>
                </a:cxn>
                <a:cxn ang="0">
                  <a:pos x="8" y="0"/>
                </a:cxn>
                <a:cxn ang="0">
                  <a:pos x="8" y="8"/>
                </a:cxn>
                <a:cxn ang="0">
                  <a:pos x="8" y="8"/>
                </a:cxn>
                <a:cxn ang="0">
                  <a:pos x="8" y="8"/>
                </a:cxn>
                <a:cxn ang="0">
                  <a:pos x="0" y="8"/>
                </a:cxn>
                <a:cxn ang="0">
                  <a:pos x="8" y="0"/>
                </a:cxn>
                <a:cxn ang="0">
                  <a:pos x="8" y="0"/>
                </a:cxn>
                <a:cxn ang="0">
                  <a:pos x="8" y="0"/>
                </a:cxn>
                <a:cxn ang="0">
                  <a:pos x="8" y="0"/>
                </a:cxn>
              </a:cxnLst>
              <a:rect l="0" t="0" r="r" b="b"/>
              <a:pathLst>
                <a:path w="8" h="8">
                  <a:moveTo>
                    <a:pt x="8" y="0"/>
                  </a:moveTo>
                  <a:lnTo>
                    <a:pt x="8" y="0"/>
                  </a:lnTo>
                  <a:lnTo>
                    <a:pt x="8" y="8"/>
                  </a:lnTo>
                  <a:lnTo>
                    <a:pt x="8" y="8"/>
                  </a:lnTo>
                  <a:lnTo>
                    <a:pt x="8" y="8"/>
                  </a:lnTo>
                  <a:lnTo>
                    <a:pt x="0" y="8"/>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3" name="Freeform 3068"/>
            <p:cNvSpPr>
              <a:spLocks noEditPoints="1"/>
            </p:cNvSpPr>
            <p:nvPr/>
          </p:nvSpPr>
          <p:spPr bwMode="auto">
            <a:xfrm>
              <a:off x="4808538" y="2174876"/>
              <a:ext cx="12700" cy="12700"/>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0"/>
                  </a:lnTo>
                  <a:lnTo>
                    <a:pt x="8" y="0"/>
                  </a:lnTo>
                  <a:lnTo>
                    <a:pt x="8" y="0"/>
                  </a:lnTo>
                  <a:lnTo>
                    <a:pt x="8" y="0"/>
                  </a:lnTo>
                  <a:lnTo>
                    <a:pt x="8" y="0"/>
                  </a:lnTo>
                  <a:lnTo>
                    <a:pt x="8" y="0"/>
                  </a:lnTo>
                  <a:lnTo>
                    <a:pt x="8" y="0"/>
                  </a:lnTo>
                  <a:close/>
                  <a:moveTo>
                    <a:pt x="8" y="0"/>
                  </a:moveTo>
                  <a:lnTo>
                    <a:pt x="8" y="0"/>
                  </a:lnTo>
                  <a:lnTo>
                    <a:pt x="8" y="0"/>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 name="Freeform 3069"/>
            <p:cNvSpPr>
              <a:spLocks/>
            </p:cNvSpPr>
            <p:nvPr/>
          </p:nvSpPr>
          <p:spPr bwMode="auto">
            <a:xfrm>
              <a:off x="4795838" y="2174876"/>
              <a:ext cx="12700" cy="12700"/>
            </a:xfrm>
            <a:custGeom>
              <a:avLst/>
              <a:gdLst/>
              <a:ahLst/>
              <a:cxnLst>
                <a:cxn ang="0">
                  <a:pos x="0" y="8"/>
                </a:cxn>
                <a:cxn ang="0">
                  <a:pos x="8" y="0"/>
                </a:cxn>
                <a:cxn ang="0">
                  <a:pos x="8" y="8"/>
                </a:cxn>
                <a:cxn ang="0">
                  <a:pos x="0" y="8"/>
                </a:cxn>
                <a:cxn ang="0">
                  <a:pos x="0" y="8"/>
                </a:cxn>
                <a:cxn ang="0">
                  <a:pos x="0" y="8"/>
                </a:cxn>
                <a:cxn ang="0">
                  <a:pos x="0" y="8"/>
                </a:cxn>
              </a:cxnLst>
              <a:rect l="0" t="0" r="r" b="b"/>
              <a:pathLst>
                <a:path w="8" h="8">
                  <a:moveTo>
                    <a:pt x="0" y="8"/>
                  </a:moveTo>
                  <a:lnTo>
                    <a:pt x="8" y="0"/>
                  </a:lnTo>
                  <a:lnTo>
                    <a:pt x="8" y="8"/>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5" name="Freeform 3070"/>
            <p:cNvSpPr>
              <a:spLocks noEditPoints="1"/>
            </p:cNvSpPr>
            <p:nvPr/>
          </p:nvSpPr>
          <p:spPr bwMode="auto">
            <a:xfrm>
              <a:off x="4795838" y="2174876"/>
              <a:ext cx="12700" cy="12700"/>
            </a:xfrm>
            <a:custGeom>
              <a:avLst/>
              <a:gdLst/>
              <a:ahLst/>
              <a:cxnLst>
                <a:cxn ang="0">
                  <a:pos x="0" y="8"/>
                </a:cxn>
                <a:cxn ang="0">
                  <a:pos x="0" y="8"/>
                </a:cxn>
                <a:cxn ang="0">
                  <a:pos x="0"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0"/>
                </a:cxn>
                <a:cxn ang="0">
                  <a:pos x="8" y="0"/>
                </a:cxn>
                <a:cxn ang="0">
                  <a:pos x="0" y="8"/>
                </a:cxn>
                <a:cxn ang="0">
                  <a:pos x="0" y="0"/>
                </a:cxn>
                <a:cxn ang="0">
                  <a:pos x="0" y="8"/>
                </a:cxn>
              </a:cxnLst>
              <a:rect l="0" t="0" r="r" b="b"/>
              <a:pathLst>
                <a:path w="8" h="8">
                  <a:moveTo>
                    <a:pt x="0" y="8"/>
                  </a:moveTo>
                  <a:lnTo>
                    <a:pt x="0" y="8"/>
                  </a:lnTo>
                  <a:lnTo>
                    <a:pt x="0" y="0"/>
                  </a:lnTo>
                  <a:lnTo>
                    <a:pt x="8" y="0"/>
                  </a:lnTo>
                  <a:lnTo>
                    <a:pt x="8" y="0"/>
                  </a:lnTo>
                  <a:lnTo>
                    <a:pt x="8" y="0"/>
                  </a:lnTo>
                  <a:lnTo>
                    <a:pt x="8" y="8"/>
                  </a:lnTo>
                  <a:lnTo>
                    <a:pt x="8" y="8"/>
                  </a:lnTo>
                  <a:lnTo>
                    <a:pt x="8" y="8"/>
                  </a:lnTo>
                  <a:lnTo>
                    <a:pt x="0" y="8"/>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8" y="0"/>
                  </a:lnTo>
                  <a:lnTo>
                    <a:pt x="8" y="8"/>
                  </a:lnTo>
                  <a:lnTo>
                    <a:pt x="8" y="0"/>
                  </a:lnTo>
                  <a:lnTo>
                    <a:pt x="8" y="0"/>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 name="Freeform 3071"/>
            <p:cNvSpPr>
              <a:spLocks/>
            </p:cNvSpPr>
            <p:nvPr/>
          </p:nvSpPr>
          <p:spPr bwMode="auto">
            <a:xfrm>
              <a:off x="4795838" y="2187576"/>
              <a:ext cx="25400" cy="1588"/>
            </a:xfrm>
            <a:custGeom>
              <a:avLst/>
              <a:gdLst/>
              <a:ahLst/>
              <a:cxnLst>
                <a:cxn ang="0">
                  <a:pos x="8" y="0"/>
                </a:cxn>
                <a:cxn ang="0">
                  <a:pos x="8" y="0"/>
                </a:cxn>
                <a:cxn ang="0">
                  <a:pos x="8" y="0"/>
                </a:cxn>
                <a:cxn ang="0">
                  <a:pos x="0" y="0"/>
                </a:cxn>
                <a:cxn ang="0">
                  <a:pos x="8" y="0"/>
                </a:cxn>
                <a:cxn ang="0">
                  <a:pos x="8" y="0"/>
                </a:cxn>
                <a:cxn ang="0">
                  <a:pos x="8" y="0"/>
                </a:cxn>
                <a:cxn ang="0">
                  <a:pos x="16" y="0"/>
                </a:cxn>
                <a:cxn ang="0">
                  <a:pos x="16" y="0"/>
                </a:cxn>
                <a:cxn ang="0">
                  <a:pos x="16" y="0"/>
                </a:cxn>
                <a:cxn ang="0">
                  <a:pos x="8" y="0"/>
                </a:cxn>
                <a:cxn ang="0">
                  <a:pos x="8" y="0"/>
                </a:cxn>
              </a:cxnLst>
              <a:rect l="0" t="0" r="r" b="b"/>
              <a:pathLst>
                <a:path w="16">
                  <a:moveTo>
                    <a:pt x="8" y="0"/>
                  </a:moveTo>
                  <a:lnTo>
                    <a:pt x="8" y="0"/>
                  </a:lnTo>
                  <a:lnTo>
                    <a:pt x="8" y="0"/>
                  </a:lnTo>
                  <a:lnTo>
                    <a:pt x="0" y="0"/>
                  </a:lnTo>
                  <a:lnTo>
                    <a:pt x="8" y="0"/>
                  </a:lnTo>
                  <a:lnTo>
                    <a:pt x="8"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7" name="Freeform 3072"/>
            <p:cNvSpPr>
              <a:spLocks noEditPoints="1"/>
            </p:cNvSpPr>
            <p:nvPr/>
          </p:nvSpPr>
          <p:spPr bwMode="auto">
            <a:xfrm>
              <a:off x="4795838" y="2187576"/>
              <a:ext cx="25400" cy="158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close/>
                  <a:moveTo>
                    <a:pt x="8" y="0"/>
                  </a:move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 name="Freeform 3073"/>
            <p:cNvSpPr>
              <a:spLocks/>
            </p:cNvSpPr>
            <p:nvPr/>
          </p:nvSpPr>
          <p:spPr bwMode="auto">
            <a:xfrm>
              <a:off x="4783138" y="2187576"/>
              <a:ext cx="1588" cy="1588"/>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9" name="Freeform 3074"/>
            <p:cNvSpPr>
              <a:spLocks noEditPoints="1"/>
            </p:cNvSpPr>
            <p:nvPr/>
          </p:nvSpPr>
          <p:spPr bwMode="auto">
            <a:xfrm>
              <a:off x="4783138" y="21875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 name="Freeform 3075"/>
            <p:cNvSpPr>
              <a:spLocks/>
            </p:cNvSpPr>
            <p:nvPr/>
          </p:nvSpPr>
          <p:spPr bwMode="auto">
            <a:xfrm>
              <a:off x="4783138" y="2187576"/>
              <a:ext cx="12700" cy="12700"/>
            </a:xfrm>
            <a:custGeom>
              <a:avLst/>
              <a:gdLst/>
              <a:ahLst/>
              <a:cxnLst>
                <a:cxn ang="0">
                  <a:pos x="8" y="8"/>
                </a:cxn>
                <a:cxn ang="0">
                  <a:pos x="0"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8" y="8"/>
                  </a:lnTo>
                  <a:lnTo>
                    <a:pt x="0" y="8"/>
                  </a:lnTo>
                  <a:lnTo>
                    <a:pt x="0" y="8"/>
                  </a:lnTo>
                  <a:lnTo>
                    <a:pt x="0" y="0"/>
                  </a:lnTo>
                  <a:lnTo>
                    <a:pt x="0" y="0"/>
                  </a:lnTo>
                  <a:lnTo>
                    <a:pt x="0" y="0"/>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1" name="Freeform 3076"/>
            <p:cNvSpPr>
              <a:spLocks noEditPoints="1"/>
            </p:cNvSpPr>
            <p:nvPr/>
          </p:nvSpPr>
          <p:spPr bwMode="auto">
            <a:xfrm>
              <a:off x="4783138" y="2187576"/>
              <a:ext cx="12700" cy="12700"/>
            </a:xfrm>
            <a:custGeom>
              <a:avLst/>
              <a:gdLst/>
              <a:ahLst/>
              <a:cxnLst>
                <a:cxn ang="0">
                  <a:pos x="8"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8" y="8"/>
                </a:cxn>
                <a:cxn ang="0">
                  <a:pos x="0"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8" y="8"/>
                  </a:lnTo>
                  <a:lnTo>
                    <a:pt x="8" y="8"/>
                  </a:lnTo>
                  <a:lnTo>
                    <a:pt x="8"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 name="Freeform 3077"/>
            <p:cNvSpPr>
              <a:spLocks/>
            </p:cNvSpPr>
            <p:nvPr/>
          </p:nvSpPr>
          <p:spPr bwMode="auto">
            <a:xfrm>
              <a:off x="4795838" y="2187576"/>
              <a:ext cx="12700" cy="12700"/>
            </a:xfrm>
            <a:custGeom>
              <a:avLst/>
              <a:gdLst/>
              <a:ahLst/>
              <a:cxnLst>
                <a:cxn ang="0">
                  <a:pos x="8" y="0"/>
                </a:cxn>
                <a:cxn ang="0">
                  <a:pos x="8" y="0"/>
                </a:cxn>
                <a:cxn ang="0">
                  <a:pos x="8" y="8"/>
                </a:cxn>
                <a:cxn ang="0">
                  <a:pos x="8" y="8"/>
                </a:cxn>
                <a:cxn ang="0">
                  <a:pos x="8" y="8"/>
                </a:cxn>
                <a:cxn ang="0">
                  <a:pos x="0" y="8"/>
                </a:cxn>
                <a:cxn ang="0">
                  <a:pos x="0" y="0"/>
                </a:cxn>
                <a:cxn ang="0">
                  <a:pos x="0" y="0"/>
                </a:cxn>
                <a:cxn ang="0">
                  <a:pos x="0" y="0"/>
                </a:cxn>
                <a:cxn ang="0">
                  <a:pos x="0" y="0"/>
                </a:cxn>
                <a:cxn ang="0">
                  <a:pos x="8" y="0"/>
                </a:cxn>
              </a:cxnLst>
              <a:rect l="0" t="0" r="r" b="b"/>
              <a:pathLst>
                <a:path w="8" h="8">
                  <a:moveTo>
                    <a:pt x="8" y="0"/>
                  </a:moveTo>
                  <a:lnTo>
                    <a:pt x="8" y="0"/>
                  </a:lnTo>
                  <a:lnTo>
                    <a:pt x="8" y="8"/>
                  </a:lnTo>
                  <a:lnTo>
                    <a:pt x="8" y="8"/>
                  </a:lnTo>
                  <a:lnTo>
                    <a:pt x="8" y="8"/>
                  </a:lnTo>
                  <a:lnTo>
                    <a:pt x="0" y="8"/>
                  </a:lnTo>
                  <a:lnTo>
                    <a:pt x="0"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3" name="Freeform 3078"/>
            <p:cNvSpPr>
              <a:spLocks noEditPoints="1"/>
            </p:cNvSpPr>
            <p:nvPr/>
          </p:nvSpPr>
          <p:spPr bwMode="auto">
            <a:xfrm>
              <a:off x="4795838" y="2187576"/>
              <a:ext cx="12700" cy="12700"/>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 name="Freeform 3079"/>
            <p:cNvSpPr>
              <a:spLocks/>
            </p:cNvSpPr>
            <p:nvPr/>
          </p:nvSpPr>
          <p:spPr bwMode="auto">
            <a:xfrm>
              <a:off x="4757738" y="2187576"/>
              <a:ext cx="12700" cy="12700"/>
            </a:xfrm>
            <a:custGeom>
              <a:avLst/>
              <a:gdLst/>
              <a:ahLst/>
              <a:cxnLst>
                <a:cxn ang="0">
                  <a:pos x="8" y="8"/>
                </a:cxn>
                <a:cxn ang="0">
                  <a:pos x="8" y="8"/>
                </a:cxn>
                <a:cxn ang="0">
                  <a:pos x="8" y="8"/>
                </a:cxn>
                <a:cxn ang="0">
                  <a:pos x="8" y="8"/>
                </a:cxn>
                <a:cxn ang="0">
                  <a:pos x="8" y="8"/>
                </a:cxn>
                <a:cxn ang="0">
                  <a:pos x="0" y="0"/>
                </a:cxn>
                <a:cxn ang="0">
                  <a:pos x="0" y="0"/>
                </a:cxn>
                <a:cxn ang="0">
                  <a:pos x="8" y="0"/>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0"/>
                  </a:lnTo>
                  <a:lnTo>
                    <a:pt x="0"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5" name="Freeform 3080"/>
            <p:cNvSpPr>
              <a:spLocks noEditPoints="1"/>
            </p:cNvSpPr>
            <p:nvPr/>
          </p:nvSpPr>
          <p:spPr bwMode="auto">
            <a:xfrm>
              <a:off x="4757738" y="2187576"/>
              <a:ext cx="12700" cy="12700"/>
            </a:xfrm>
            <a:custGeom>
              <a:avLst/>
              <a:gdLst/>
              <a:ahLst/>
              <a:cxnLst>
                <a:cxn ang="0">
                  <a:pos x="8" y="8"/>
                </a:cxn>
                <a:cxn ang="0">
                  <a:pos x="8" y="8"/>
                </a:cxn>
                <a:cxn ang="0">
                  <a:pos x="8" y="8"/>
                </a:cxn>
                <a:cxn ang="0">
                  <a:pos x="8" y="8"/>
                </a:cxn>
                <a:cxn ang="0">
                  <a:pos x="0" y="8"/>
                </a:cxn>
                <a:cxn ang="0">
                  <a:pos x="0" y="8"/>
                </a:cxn>
                <a:cxn ang="0">
                  <a:pos x="0" y="8"/>
                </a:cxn>
                <a:cxn ang="0">
                  <a:pos x="0"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8"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close/>
                  <a:moveTo>
                    <a:pt x="8" y="8"/>
                  </a:moveTo>
                  <a:lnTo>
                    <a:pt x="8" y="8"/>
                  </a:lnTo>
                  <a:lnTo>
                    <a:pt x="8" y="8"/>
                  </a:lnTo>
                  <a:lnTo>
                    <a:pt x="8" y="8"/>
                  </a:lnTo>
                  <a:lnTo>
                    <a:pt x="8" y="8"/>
                  </a:lnTo>
                  <a:lnTo>
                    <a:pt x="8" y="0"/>
                  </a:lnTo>
                  <a:lnTo>
                    <a:pt x="8" y="0"/>
                  </a:lnTo>
                  <a:lnTo>
                    <a:pt x="0" y="0"/>
                  </a:lnTo>
                  <a:lnTo>
                    <a:pt x="8" y="0"/>
                  </a:lnTo>
                  <a:lnTo>
                    <a:pt x="8" y="0"/>
                  </a:lnTo>
                  <a:lnTo>
                    <a:pt x="0"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 name="Freeform 3082"/>
            <p:cNvSpPr>
              <a:spLocks noEditPoints="1"/>
            </p:cNvSpPr>
            <p:nvPr/>
          </p:nvSpPr>
          <p:spPr bwMode="auto">
            <a:xfrm>
              <a:off x="4540250" y="3686176"/>
              <a:ext cx="1112838" cy="2139950"/>
            </a:xfrm>
            <a:custGeom>
              <a:avLst/>
              <a:gdLst/>
              <a:ahLst/>
              <a:cxnLst>
                <a:cxn ang="0">
                  <a:pos x="564" y="1316"/>
                </a:cxn>
                <a:cxn ang="0">
                  <a:pos x="508" y="1243"/>
                </a:cxn>
                <a:cxn ang="0">
                  <a:pos x="508" y="1211"/>
                </a:cxn>
                <a:cxn ang="0">
                  <a:pos x="508" y="1130"/>
                </a:cxn>
                <a:cxn ang="0">
                  <a:pos x="459" y="1122"/>
                </a:cxn>
                <a:cxn ang="0">
                  <a:pos x="411" y="1041"/>
                </a:cxn>
                <a:cxn ang="0">
                  <a:pos x="395" y="985"/>
                </a:cxn>
                <a:cxn ang="0">
                  <a:pos x="419" y="961"/>
                </a:cxn>
                <a:cxn ang="0">
                  <a:pos x="419" y="985"/>
                </a:cxn>
                <a:cxn ang="0">
                  <a:pos x="467" y="1017"/>
                </a:cxn>
                <a:cxn ang="0">
                  <a:pos x="451" y="969"/>
                </a:cxn>
                <a:cxn ang="0">
                  <a:pos x="443" y="945"/>
                </a:cxn>
                <a:cxn ang="0">
                  <a:pos x="427" y="945"/>
                </a:cxn>
                <a:cxn ang="0">
                  <a:pos x="411" y="912"/>
                </a:cxn>
                <a:cxn ang="0">
                  <a:pos x="435" y="880"/>
                </a:cxn>
                <a:cxn ang="0">
                  <a:pos x="395" y="896"/>
                </a:cxn>
                <a:cxn ang="0">
                  <a:pos x="395" y="928"/>
                </a:cxn>
                <a:cxn ang="0">
                  <a:pos x="371" y="928"/>
                </a:cxn>
                <a:cxn ang="0">
                  <a:pos x="330" y="904"/>
                </a:cxn>
                <a:cxn ang="0">
                  <a:pos x="290" y="856"/>
                </a:cxn>
                <a:cxn ang="0">
                  <a:pos x="274" y="832"/>
                </a:cxn>
                <a:cxn ang="0">
                  <a:pos x="226" y="775"/>
                </a:cxn>
                <a:cxn ang="0">
                  <a:pos x="169" y="719"/>
                </a:cxn>
                <a:cxn ang="0">
                  <a:pos x="145" y="646"/>
                </a:cxn>
                <a:cxn ang="0">
                  <a:pos x="129" y="606"/>
                </a:cxn>
                <a:cxn ang="0">
                  <a:pos x="129" y="565"/>
                </a:cxn>
                <a:cxn ang="0">
                  <a:pos x="97" y="469"/>
                </a:cxn>
                <a:cxn ang="0">
                  <a:pos x="8" y="372"/>
                </a:cxn>
                <a:cxn ang="0">
                  <a:pos x="64" y="218"/>
                </a:cxn>
                <a:cxn ang="0">
                  <a:pos x="72" y="105"/>
                </a:cxn>
                <a:cxn ang="0">
                  <a:pos x="40" y="33"/>
                </a:cxn>
                <a:cxn ang="0">
                  <a:pos x="40" y="0"/>
                </a:cxn>
                <a:cxn ang="0">
                  <a:pos x="56" y="73"/>
                </a:cxn>
                <a:cxn ang="0">
                  <a:pos x="56" y="194"/>
                </a:cxn>
                <a:cxn ang="0">
                  <a:pos x="24" y="307"/>
                </a:cxn>
                <a:cxn ang="0">
                  <a:pos x="72" y="436"/>
                </a:cxn>
                <a:cxn ang="0">
                  <a:pos x="129" y="517"/>
                </a:cxn>
                <a:cxn ang="0">
                  <a:pos x="121" y="590"/>
                </a:cxn>
                <a:cxn ang="0">
                  <a:pos x="137" y="622"/>
                </a:cxn>
                <a:cxn ang="0">
                  <a:pos x="145" y="694"/>
                </a:cxn>
                <a:cxn ang="0">
                  <a:pos x="209" y="751"/>
                </a:cxn>
                <a:cxn ang="0">
                  <a:pos x="266" y="799"/>
                </a:cxn>
                <a:cxn ang="0">
                  <a:pos x="290" y="832"/>
                </a:cxn>
                <a:cxn ang="0">
                  <a:pos x="298" y="904"/>
                </a:cxn>
                <a:cxn ang="0">
                  <a:pos x="355" y="912"/>
                </a:cxn>
                <a:cxn ang="0">
                  <a:pos x="395" y="937"/>
                </a:cxn>
                <a:cxn ang="0">
                  <a:pos x="395" y="912"/>
                </a:cxn>
                <a:cxn ang="0">
                  <a:pos x="395" y="872"/>
                </a:cxn>
                <a:cxn ang="0">
                  <a:pos x="419" y="904"/>
                </a:cxn>
                <a:cxn ang="0">
                  <a:pos x="427" y="920"/>
                </a:cxn>
                <a:cxn ang="0">
                  <a:pos x="451" y="953"/>
                </a:cxn>
                <a:cxn ang="0">
                  <a:pos x="443" y="953"/>
                </a:cxn>
                <a:cxn ang="0">
                  <a:pos x="467" y="1001"/>
                </a:cxn>
                <a:cxn ang="0">
                  <a:pos x="427" y="993"/>
                </a:cxn>
                <a:cxn ang="0">
                  <a:pos x="411" y="969"/>
                </a:cxn>
                <a:cxn ang="0">
                  <a:pos x="403" y="945"/>
                </a:cxn>
                <a:cxn ang="0">
                  <a:pos x="395" y="1009"/>
                </a:cxn>
                <a:cxn ang="0">
                  <a:pos x="427" y="1090"/>
                </a:cxn>
                <a:cxn ang="0">
                  <a:pos x="492" y="1138"/>
                </a:cxn>
                <a:cxn ang="0">
                  <a:pos x="532" y="1187"/>
                </a:cxn>
                <a:cxn ang="0">
                  <a:pos x="508" y="1227"/>
                </a:cxn>
                <a:cxn ang="0">
                  <a:pos x="516" y="1284"/>
                </a:cxn>
                <a:cxn ang="0">
                  <a:pos x="467" y="0"/>
                </a:cxn>
              </a:cxnLst>
              <a:rect l="0" t="0" r="r" b="b"/>
              <a:pathLst>
                <a:path w="701" h="1348">
                  <a:moveTo>
                    <a:pt x="177" y="0"/>
                  </a:moveTo>
                  <a:lnTo>
                    <a:pt x="185" y="0"/>
                  </a:ln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298" y="0"/>
                  </a:lnTo>
                  <a:lnTo>
                    <a:pt x="298" y="0"/>
                  </a:lnTo>
                  <a:lnTo>
                    <a:pt x="306" y="0"/>
                  </a:lnTo>
                  <a:lnTo>
                    <a:pt x="306"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45" y="0"/>
                  </a:lnTo>
                  <a:lnTo>
                    <a:pt x="645" y="0"/>
                  </a:lnTo>
                  <a:lnTo>
                    <a:pt x="653" y="0"/>
                  </a:lnTo>
                  <a:lnTo>
                    <a:pt x="653" y="0"/>
                  </a:lnTo>
                  <a:lnTo>
                    <a:pt x="669" y="0"/>
                  </a:lnTo>
                  <a:lnTo>
                    <a:pt x="677" y="0"/>
                  </a:lnTo>
                  <a:lnTo>
                    <a:pt x="701" y="0"/>
                  </a:lnTo>
                  <a:lnTo>
                    <a:pt x="701" y="0"/>
                  </a:lnTo>
                  <a:lnTo>
                    <a:pt x="701" y="1348"/>
                  </a:lnTo>
                  <a:lnTo>
                    <a:pt x="701" y="1348"/>
                  </a:lnTo>
                  <a:lnTo>
                    <a:pt x="596" y="1348"/>
                  </a:lnTo>
                  <a:lnTo>
                    <a:pt x="596" y="1348"/>
                  </a:lnTo>
                  <a:lnTo>
                    <a:pt x="596" y="1348"/>
                  </a:lnTo>
                  <a:lnTo>
                    <a:pt x="596" y="1348"/>
                  </a:lnTo>
                  <a:lnTo>
                    <a:pt x="596" y="1348"/>
                  </a:lnTo>
                  <a:lnTo>
                    <a:pt x="596" y="1348"/>
                  </a:lnTo>
                  <a:lnTo>
                    <a:pt x="588" y="1348"/>
                  </a:lnTo>
                  <a:lnTo>
                    <a:pt x="588" y="1348"/>
                  </a:lnTo>
                  <a:lnTo>
                    <a:pt x="588" y="1348"/>
                  </a:lnTo>
                  <a:lnTo>
                    <a:pt x="580" y="1348"/>
                  </a:lnTo>
                  <a:lnTo>
                    <a:pt x="580" y="1348"/>
                  </a:lnTo>
                  <a:lnTo>
                    <a:pt x="580" y="1340"/>
                  </a:lnTo>
                  <a:lnTo>
                    <a:pt x="580" y="1340"/>
                  </a:lnTo>
                  <a:lnTo>
                    <a:pt x="580" y="1340"/>
                  </a:lnTo>
                  <a:lnTo>
                    <a:pt x="580" y="1340"/>
                  </a:lnTo>
                  <a:lnTo>
                    <a:pt x="580" y="1340"/>
                  </a:lnTo>
                  <a:lnTo>
                    <a:pt x="580" y="1340"/>
                  </a:lnTo>
                  <a:lnTo>
                    <a:pt x="580" y="1340"/>
                  </a:lnTo>
                  <a:lnTo>
                    <a:pt x="572" y="1332"/>
                  </a:lnTo>
                  <a:lnTo>
                    <a:pt x="572" y="1332"/>
                  </a:lnTo>
                  <a:lnTo>
                    <a:pt x="572" y="1332"/>
                  </a:lnTo>
                  <a:lnTo>
                    <a:pt x="572" y="1332"/>
                  </a:lnTo>
                  <a:lnTo>
                    <a:pt x="572" y="1332"/>
                  </a:lnTo>
                  <a:lnTo>
                    <a:pt x="572" y="1332"/>
                  </a:lnTo>
                  <a:lnTo>
                    <a:pt x="572" y="1324"/>
                  </a:lnTo>
                  <a:lnTo>
                    <a:pt x="564" y="1324"/>
                  </a:lnTo>
                  <a:lnTo>
                    <a:pt x="564" y="1324"/>
                  </a:lnTo>
                  <a:lnTo>
                    <a:pt x="564" y="1316"/>
                  </a:lnTo>
                  <a:lnTo>
                    <a:pt x="564" y="1316"/>
                  </a:lnTo>
                  <a:lnTo>
                    <a:pt x="564" y="1316"/>
                  </a:lnTo>
                  <a:lnTo>
                    <a:pt x="564" y="1316"/>
                  </a:lnTo>
                  <a:lnTo>
                    <a:pt x="564" y="1316"/>
                  </a:lnTo>
                  <a:lnTo>
                    <a:pt x="556" y="1316"/>
                  </a:lnTo>
                  <a:lnTo>
                    <a:pt x="556" y="1316"/>
                  </a:lnTo>
                  <a:lnTo>
                    <a:pt x="556" y="1308"/>
                  </a:lnTo>
                  <a:lnTo>
                    <a:pt x="556" y="1308"/>
                  </a:lnTo>
                  <a:lnTo>
                    <a:pt x="556" y="1308"/>
                  </a:lnTo>
                  <a:lnTo>
                    <a:pt x="556" y="1308"/>
                  </a:lnTo>
                  <a:lnTo>
                    <a:pt x="548" y="1308"/>
                  </a:lnTo>
                  <a:lnTo>
                    <a:pt x="548" y="1308"/>
                  </a:lnTo>
                  <a:lnTo>
                    <a:pt x="548" y="1308"/>
                  </a:lnTo>
                  <a:lnTo>
                    <a:pt x="548" y="1308"/>
                  </a:lnTo>
                  <a:lnTo>
                    <a:pt x="540" y="1300"/>
                  </a:lnTo>
                  <a:lnTo>
                    <a:pt x="540" y="1300"/>
                  </a:lnTo>
                  <a:lnTo>
                    <a:pt x="532" y="1300"/>
                  </a:lnTo>
                  <a:lnTo>
                    <a:pt x="532" y="1300"/>
                  </a:lnTo>
                  <a:lnTo>
                    <a:pt x="532" y="1300"/>
                  </a:lnTo>
                  <a:lnTo>
                    <a:pt x="532" y="1292"/>
                  </a:lnTo>
                  <a:lnTo>
                    <a:pt x="524" y="1292"/>
                  </a:lnTo>
                  <a:lnTo>
                    <a:pt x="524" y="1292"/>
                  </a:lnTo>
                  <a:lnTo>
                    <a:pt x="524" y="1292"/>
                  </a:lnTo>
                  <a:lnTo>
                    <a:pt x="524" y="1292"/>
                  </a:lnTo>
                  <a:lnTo>
                    <a:pt x="524" y="1292"/>
                  </a:lnTo>
                  <a:lnTo>
                    <a:pt x="524" y="1284"/>
                  </a:lnTo>
                  <a:lnTo>
                    <a:pt x="524" y="1284"/>
                  </a:lnTo>
                  <a:lnTo>
                    <a:pt x="524" y="1284"/>
                  </a:lnTo>
                  <a:lnTo>
                    <a:pt x="524" y="1284"/>
                  </a:lnTo>
                  <a:lnTo>
                    <a:pt x="524" y="1284"/>
                  </a:lnTo>
                  <a:lnTo>
                    <a:pt x="524" y="1284"/>
                  </a:lnTo>
                  <a:lnTo>
                    <a:pt x="524" y="1284"/>
                  </a:lnTo>
                  <a:lnTo>
                    <a:pt x="516" y="1284"/>
                  </a:lnTo>
                  <a:lnTo>
                    <a:pt x="516" y="1284"/>
                  </a:lnTo>
                  <a:lnTo>
                    <a:pt x="516" y="1284"/>
                  </a:lnTo>
                  <a:lnTo>
                    <a:pt x="516" y="1284"/>
                  </a:lnTo>
                  <a:lnTo>
                    <a:pt x="516" y="1284"/>
                  </a:lnTo>
                  <a:lnTo>
                    <a:pt x="516" y="1284"/>
                  </a:lnTo>
                  <a:lnTo>
                    <a:pt x="516" y="1284"/>
                  </a:lnTo>
                  <a:lnTo>
                    <a:pt x="516" y="1284"/>
                  </a:lnTo>
                  <a:lnTo>
                    <a:pt x="516" y="1275"/>
                  </a:lnTo>
                  <a:lnTo>
                    <a:pt x="516" y="1275"/>
                  </a:lnTo>
                  <a:lnTo>
                    <a:pt x="516" y="1275"/>
                  </a:lnTo>
                  <a:lnTo>
                    <a:pt x="516" y="1275"/>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59"/>
                  </a:lnTo>
                  <a:lnTo>
                    <a:pt x="516" y="1259"/>
                  </a:lnTo>
                  <a:lnTo>
                    <a:pt x="516" y="1259"/>
                  </a:lnTo>
                  <a:lnTo>
                    <a:pt x="516" y="1259"/>
                  </a:lnTo>
                  <a:lnTo>
                    <a:pt x="516" y="1259"/>
                  </a:lnTo>
                  <a:lnTo>
                    <a:pt x="516" y="1259"/>
                  </a:lnTo>
                  <a:lnTo>
                    <a:pt x="508" y="1259"/>
                  </a:lnTo>
                  <a:lnTo>
                    <a:pt x="508" y="1259"/>
                  </a:lnTo>
                  <a:lnTo>
                    <a:pt x="508" y="1259"/>
                  </a:lnTo>
                  <a:lnTo>
                    <a:pt x="508" y="1259"/>
                  </a:lnTo>
                  <a:lnTo>
                    <a:pt x="508" y="1259"/>
                  </a:lnTo>
                  <a:lnTo>
                    <a:pt x="508" y="1259"/>
                  </a:lnTo>
                  <a:lnTo>
                    <a:pt x="508" y="1259"/>
                  </a:lnTo>
                  <a:lnTo>
                    <a:pt x="508" y="1259"/>
                  </a:lnTo>
                  <a:lnTo>
                    <a:pt x="508" y="1259"/>
                  </a:lnTo>
                  <a:lnTo>
                    <a:pt x="508" y="1251"/>
                  </a:lnTo>
                  <a:lnTo>
                    <a:pt x="508" y="1251"/>
                  </a:lnTo>
                  <a:lnTo>
                    <a:pt x="508" y="1251"/>
                  </a:lnTo>
                  <a:lnTo>
                    <a:pt x="508" y="1251"/>
                  </a:lnTo>
                  <a:lnTo>
                    <a:pt x="508" y="1251"/>
                  </a:lnTo>
                  <a:lnTo>
                    <a:pt x="508" y="1251"/>
                  </a:lnTo>
                  <a:lnTo>
                    <a:pt x="508" y="1251"/>
                  </a:lnTo>
                  <a:lnTo>
                    <a:pt x="508" y="1251"/>
                  </a:lnTo>
                  <a:lnTo>
                    <a:pt x="508" y="1243"/>
                  </a:lnTo>
                  <a:lnTo>
                    <a:pt x="508" y="1243"/>
                  </a:lnTo>
                  <a:lnTo>
                    <a:pt x="508" y="1243"/>
                  </a:lnTo>
                  <a:lnTo>
                    <a:pt x="508" y="1243"/>
                  </a:lnTo>
                  <a:lnTo>
                    <a:pt x="508" y="1243"/>
                  </a:lnTo>
                  <a:lnTo>
                    <a:pt x="508" y="1243"/>
                  </a:lnTo>
                  <a:lnTo>
                    <a:pt x="508" y="1243"/>
                  </a:lnTo>
                  <a:lnTo>
                    <a:pt x="508" y="1243"/>
                  </a:lnTo>
                  <a:lnTo>
                    <a:pt x="508" y="1243"/>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0" y="1235"/>
                  </a:lnTo>
                  <a:lnTo>
                    <a:pt x="500" y="1235"/>
                  </a:lnTo>
                  <a:lnTo>
                    <a:pt x="500" y="1235"/>
                  </a:lnTo>
                  <a:lnTo>
                    <a:pt x="500" y="1235"/>
                  </a:lnTo>
                  <a:lnTo>
                    <a:pt x="508" y="1235"/>
                  </a:lnTo>
                  <a:lnTo>
                    <a:pt x="508" y="1235"/>
                  </a:lnTo>
                  <a:lnTo>
                    <a:pt x="508"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27"/>
                  </a:lnTo>
                  <a:lnTo>
                    <a:pt x="500" y="1219"/>
                  </a:lnTo>
                  <a:lnTo>
                    <a:pt x="508" y="1219"/>
                  </a:lnTo>
                  <a:lnTo>
                    <a:pt x="508" y="1227"/>
                  </a:lnTo>
                  <a:lnTo>
                    <a:pt x="508" y="1227"/>
                  </a:lnTo>
                  <a:lnTo>
                    <a:pt x="500"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0" y="1211"/>
                  </a:lnTo>
                  <a:lnTo>
                    <a:pt x="500" y="1211"/>
                  </a:lnTo>
                  <a:lnTo>
                    <a:pt x="500" y="1211"/>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8" y="1203"/>
                  </a:lnTo>
                  <a:lnTo>
                    <a:pt x="508" y="1203"/>
                  </a:lnTo>
                  <a:lnTo>
                    <a:pt x="508" y="1203"/>
                  </a:lnTo>
                  <a:lnTo>
                    <a:pt x="508" y="1203"/>
                  </a:lnTo>
                  <a:lnTo>
                    <a:pt x="508" y="1211"/>
                  </a:lnTo>
                  <a:lnTo>
                    <a:pt x="508" y="1203"/>
                  </a:lnTo>
                  <a:lnTo>
                    <a:pt x="508" y="1211"/>
                  </a:lnTo>
                  <a:lnTo>
                    <a:pt x="508" y="1211"/>
                  </a:lnTo>
                  <a:lnTo>
                    <a:pt x="516" y="1211"/>
                  </a:lnTo>
                  <a:lnTo>
                    <a:pt x="516" y="1211"/>
                  </a:lnTo>
                  <a:lnTo>
                    <a:pt x="516" y="1211"/>
                  </a:lnTo>
                  <a:lnTo>
                    <a:pt x="516" y="1211"/>
                  </a:lnTo>
                  <a:lnTo>
                    <a:pt x="516" y="1211"/>
                  </a:lnTo>
                  <a:lnTo>
                    <a:pt x="516" y="1211"/>
                  </a:lnTo>
                  <a:lnTo>
                    <a:pt x="516" y="1211"/>
                  </a:lnTo>
                  <a:lnTo>
                    <a:pt x="516" y="1211"/>
                  </a:lnTo>
                  <a:lnTo>
                    <a:pt x="524" y="1211"/>
                  </a:lnTo>
                  <a:lnTo>
                    <a:pt x="524" y="1211"/>
                  </a:lnTo>
                  <a:lnTo>
                    <a:pt x="524" y="1211"/>
                  </a:lnTo>
                  <a:lnTo>
                    <a:pt x="524" y="1211"/>
                  </a:lnTo>
                  <a:lnTo>
                    <a:pt x="524" y="1211"/>
                  </a:lnTo>
                  <a:lnTo>
                    <a:pt x="524" y="1211"/>
                  </a:lnTo>
                  <a:lnTo>
                    <a:pt x="524" y="1203"/>
                  </a:lnTo>
                  <a:lnTo>
                    <a:pt x="524" y="1203"/>
                  </a:lnTo>
                  <a:lnTo>
                    <a:pt x="532" y="1203"/>
                  </a:lnTo>
                  <a:lnTo>
                    <a:pt x="532" y="1203"/>
                  </a:lnTo>
                  <a:lnTo>
                    <a:pt x="532" y="1195"/>
                  </a:lnTo>
                  <a:lnTo>
                    <a:pt x="532" y="1187"/>
                  </a:lnTo>
                  <a:lnTo>
                    <a:pt x="532" y="1187"/>
                  </a:lnTo>
                  <a:lnTo>
                    <a:pt x="532" y="1187"/>
                  </a:lnTo>
                  <a:lnTo>
                    <a:pt x="532" y="1187"/>
                  </a:lnTo>
                  <a:lnTo>
                    <a:pt x="532" y="1179"/>
                  </a:lnTo>
                  <a:lnTo>
                    <a:pt x="532" y="1179"/>
                  </a:lnTo>
                  <a:lnTo>
                    <a:pt x="532" y="1179"/>
                  </a:lnTo>
                  <a:lnTo>
                    <a:pt x="540" y="1187"/>
                  </a:lnTo>
                  <a:lnTo>
                    <a:pt x="540" y="1187"/>
                  </a:lnTo>
                  <a:lnTo>
                    <a:pt x="540" y="1187"/>
                  </a:lnTo>
                  <a:lnTo>
                    <a:pt x="540" y="1187"/>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1"/>
                  </a:lnTo>
                  <a:lnTo>
                    <a:pt x="532" y="1171"/>
                  </a:lnTo>
                  <a:lnTo>
                    <a:pt x="532" y="1171"/>
                  </a:lnTo>
                  <a:lnTo>
                    <a:pt x="540" y="1171"/>
                  </a:lnTo>
                  <a:lnTo>
                    <a:pt x="540" y="1171"/>
                  </a:lnTo>
                  <a:lnTo>
                    <a:pt x="540" y="1171"/>
                  </a:lnTo>
                  <a:lnTo>
                    <a:pt x="540" y="1171"/>
                  </a:lnTo>
                  <a:lnTo>
                    <a:pt x="540" y="1171"/>
                  </a:lnTo>
                  <a:lnTo>
                    <a:pt x="540" y="1171"/>
                  </a:lnTo>
                  <a:lnTo>
                    <a:pt x="540" y="1171"/>
                  </a:lnTo>
                  <a:lnTo>
                    <a:pt x="540" y="1171"/>
                  </a:lnTo>
                  <a:lnTo>
                    <a:pt x="532" y="1163"/>
                  </a:lnTo>
                  <a:lnTo>
                    <a:pt x="532" y="1163"/>
                  </a:lnTo>
                  <a:lnTo>
                    <a:pt x="532" y="1163"/>
                  </a:lnTo>
                  <a:lnTo>
                    <a:pt x="532" y="1163"/>
                  </a:lnTo>
                  <a:lnTo>
                    <a:pt x="532" y="1163"/>
                  </a:lnTo>
                  <a:lnTo>
                    <a:pt x="532" y="1163"/>
                  </a:lnTo>
                  <a:lnTo>
                    <a:pt x="532" y="1163"/>
                  </a:lnTo>
                  <a:lnTo>
                    <a:pt x="532" y="1163"/>
                  </a:lnTo>
                  <a:lnTo>
                    <a:pt x="532" y="1163"/>
                  </a:lnTo>
                  <a:lnTo>
                    <a:pt x="532" y="1163"/>
                  </a:lnTo>
                  <a:lnTo>
                    <a:pt x="532" y="1154"/>
                  </a:lnTo>
                  <a:lnTo>
                    <a:pt x="532" y="1154"/>
                  </a:lnTo>
                  <a:lnTo>
                    <a:pt x="532" y="1154"/>
                  </a:lnTo>
                  <a:lnTo>
                    <a:pt x="532" y="1154"/>
                  </a:lnTo>
                  <a:lnTo>
                    <a:pt x="524" y="1146"/>
                  </a:lnTo>
                  <a:lnTo>
                    <a:pt x="524" y="1146"/>
                  </a:lnTo>
                  <a:lnTo>
                    <a:pt x="524" y="1138"/>
                  </a:lnTo>
                  <a:lnTo>
                    <a:pt x="524" y="1138"/>
                  </a:lnTo>
                  <a:lnTo>
                    <a:pt x="516" y="1138"/>
                  </a:lnTo>
                  <a:lnTo>
                    <a:pt x="516" y="1138"/>
                  </a:lnTo>
                  <a:lnTo>
                    <a:pt x="516" y="1130"/>
                  </a:lnTo>
                  <a:lnTo>
                    <a:pt x="508" y="1130"/>
                  </a:lnTo>
                  <a:lnTo>
                    <a:pt x="508" y="1130"/>
                  </a:lnTo>
                  <a:lnTo>
                    <a:pt x="508" y="1130"/>
                  </a:lnTo>
                  <a:lnTo>
                    <a:pt x="508" y="1130"/>
                  </a:lnTo>
                  <a:lnTo>
                    <a:pt x="500" y="1130"/>
                  </a:lnTo>
                  <a:lnTo>
                    <a:pt x="508" y="1130"/>
                  </a:lnTo>
                  <a:lnTo>
                    <a:pt x="508" y="1130"/>
                  </a:lnTo>
                  <a:lnTo>
                    <a:pt x="508" y="1130"/>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492" y="1138"/>
                  </a:lnTo>
                  <a:lnTo>
                    <a:pt x="492" y="1130"/>
                  </a:lnTo>
                  <a:lnTo>
                    <a:pt x="492" y="1130"/>
                  </a:lnTo>
                  <a:lnTo>
                    <a:pt x="492" y="1130"/>
                  </a:lnTo>
                  <a:lnTo>
                    <a:pt x="492" y="1130"/>
                  </a:lnTo>
                  <a:lnTo>
                    <a:pt x="492" y="1130"/>
                  </a:lnTo>
                  <a:lnTo>
                    <a:pt x="492" y="1130"/>
                  </a:lnTo>
                  <a:lnTo>
                    <a:pt x="492" y="1130"/>
                  </a:lnTo>
                  <a:lnTo>
                    <a:pt x="492" y="1138"/>
                  </a:lnTo>
                  <a:lnTo>
                    <a:pt x="492" y="1130"/>
                  </a:lnTo>
                  <a:lnTo>
                    <a:pt x="492" y="1138"/>
                  </a:lnTo>
                  <a:lnTo>
                    <a:pt x="492" y="1138"/>
                  </a:lnTo>
                  <a:lnTo>
                    <a:pt x="492" y="1138"/>
                  </a:lnTo>
                  <a:lnTo>
                    <a:pt x="492" y="1138"/>
                  </a:lnTo>
                  <a:lnTo>
                    <a:pt x="492" y="1138"/>
                  </a:lnTo>
                  <a:lnTo>
                    <a:pt x="492"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67" y="1138"/>
                  </a:lnTo>
                  <a:lnTo>
                    <a:pt x="475" y="1138"/>
                  </a:lnTo>
                  <a:lnTo>
                    <a:pt x="467" y="1130"/>
                  </a:lnTo>
                  <a:lnTo>
                    <a:pt x="467" y="1130"/>
                  </a:lnTo>
                  <a:lnTo>
                    <a:pt x="467" y="1130"/>
                  </a:lnTo>
                  <a:lnTo>
                    <a:pt x="467"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22"/>
                  </a:lnTo>
                  <a:lnTo>
                    <a:pt x="459" y="1122"/>
                  </a:lnTo>
                  <a:lnTo>
                    <a:pt x="459" y="1122"/>
                  </a:lnTo>
                  <a:lnTo>
                    <a:pt x="459" y="1122"/>
                  </a:lnTo>
                  <a:lnTo>
                    <a:pt x="451" y="1122"/>
                  </a:lnTo>
                  <a:lnTo>
                    <a:pt x="451" y="1122"/>
                  </a:lnTo>
                  <a:lnTo>
                    <a:pt x="451" y="1122"/>
                  </a:lnTo>
                  <a:lnTo>
                    <a:pt x="451" y="1122"/>
                  </a:lnTo>
                  <a:lnTo>
                    <a:pt x="451" y="1122"/>
                  </a:lnTo>
                  <a:lnTo>
                    <a:pt x="451" y="1122"/>
                  </a:lnTo>
                  <a:lnTo>
                    <a:pt x="451" y="1122"/>
                  </a:lnTo>
                  <a:lnTo>
                    <a:pt x="451" y="1122"/>
                  </a:lnTo>
                  <a:lnTo>
                    <a:pt x="451" y="1114"/>
                  </a:lnTo>
                  <a:lnTo>
                    <a:pt x="443" y="1114"/>
                  </a:lnTo>
                  <a:lnTo>
                    <a:pt x="443" y="1106"/>
                  </a:lnTo>
                  <a:lnTo>
                    <a:pt x="443" y="1106"/>
                  </a:lnTo>
                  <a:lnTo>
                    <a:pt x="435" y="1106"/>
                  </a:lnTo>
                  <a:lnTo>
                    <a:pt x="435" y="1106"/>
                  </a:lnTo>
                  <a:lnTo>
                    <a:pt x="435" y="1106"/>
                  </a:lnTo>
                  <a:lnTo>
                    <a:pt x="435" y="1106"/>
                  </a:lnTo>
                  <a:lnTo>
                    <a:pt x="435" y="1098"/>
                  </a:lnTo>
                  <a:lnTo>
                    <a:pt x="435" y="1098"/>
                  </a:lnTo>
                  <a:lnTo>
                    <a:pt x="435"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19" y="1090"/>
                  </a:lnTo>
                  <a:lnTo>
                    <a:pt x="427" y="1090"/>
                  </a:lnTo>
                  <a:lnTo>
                    <a:pt x="419" y="1090"/>
                  </a:lnTo>
                  <a:lnTo>
                    <a:pt x="419" y="1090"/>
                  </a:lnTo>
                  <a:lnTo>
                    <a:pt x="419" y="1090"/>
                  </a:lnTo>
                  <a:lnTo>
                    <a:pt x="419" y="1090"/>
                  </a:lnTo>
                  <a:lnTo>
                    <a:pt x="419" y="1090"/>
                  </a:lnTo>
                  <a:lnTo>
                    <a:pt x="419" y="1090"/>
                  </a:lnTo>
                  <a:lnTo>
                    <a:pt x="419" y="1090"/>
                  </a:lnTo>
                  <a:lnTo>
                    <a:pt x="419" y="1090"/>
                  </a:lnTo>
                  <a:lnTo>
                    <a:pt x="419" y="1090"/>
                  </a:lnTo>
                  <a:lnTo>
                    <a:pt x="419" y="1090"/>
                  </a:lnTo>
                  <a:lnTo>
                    <a:pt x="419" y="1082"/>
                  </a:lnTo>
                  <a:lnTo>
                    <a:pt x="419" y="1082"/>
                  </a:lnTo>
                  <a:lnTo>
                    <a:pt x="411" y="1082"/>
                  </a:lnTo>
                  <a:lnTo>
                    <a:pt x="419" y="1082"/>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1" y="1074"/>
                  </a:lnTo>
                  <a:lnTo>
                    <a:pt x="411" y="1074"/>
                  </a:lnTo>
                  <a:lnTo>
                    <a:pt x="411" y="1074"/>
                  </a:lnTo>
                  <a:lnTo>
                    <a:pt x="411" y="1074"/>
                  </a:lnTo>
                  <a:lnTo>
                    <a:pt x="411" y="1074"/>
                  </a:lnTo>
                  <a:lnTo>
                    <a:pt x="411" y="1074"/>
                  </a:lnTo>
                  <a:lnTo>
                    <a:pt x="411" y="1066"/>
                  </a:lnTo>
                  <a:lnTo>
                    <a:pt x="411" y="1066"/>
                  </a:lnTo>
                  <a:lnTo>
                    <a:pt x="411" y="1066"/>
                  </a:lnTo>
                  <a:lnTo>
                    <a:pt x="411" y="1058"/>
                  </a:lnTo>
                  <a:lnTo>
                    <a:pt x="411" y="1050"/>
                  </a:lnTo>
                  <a:lnTo>
                    <a:pt x="411" y="1050"/>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33"/>
                  </a:lnTo>
                  <a:lnTo>
                    <a:pt x="411" y="1033"/>
                  </a:lnTo>
                  <a:lnTo>
                    <a:pt x="403" y="1033"/>
                  </a:lnTo>
                  <a:lnTo>
                    <a:pt x="403" y="1033"/>
                  </a:lnTo>
                  <a:lnTo>
                    <a:pt x="403" y="1033"/>
                  </a:lnTo>
                  <a:lnTo>
                    <a:pt x="403" y="1033"/>
                  </a:lnTo>
                  <a:lnTo>
                    <a:pt x="403" y="1033"/>
                  </a:lnTo>
                  <a:lnTo>
                    <a:pt x="403" y="1033"/>
                  </a:lnTo>
                  <a:lnTo>
                    <a:pt x="403" y="1025"/>
                  </a:lnTo>
                  <a:lnTo>
                    <a:pt x="403" y="1025"/>
                  </a:lnTo>
                  <a:lnTo>
                    <a:pt x="403" y="1025"/>
                  </a:lnTo>
                  <a:lnTo>
                    <a:pt x="403" y="1025"/>
                  </a:lnTo>
                  <a:lnTo>
                    <a:pt x="403" y="1017"/>
                  </a:lnTo>
                  <a:lnTo>
                    <a:pt x="403" y="1025"/>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395" y="1017"/>
                  </a:lnTo>
                  <a:lnTo>
                    <a:pt x="395" y="1017"/>
                  </a:lnTo>
                  <a:lnTo>
                    <a:pt x="395" y="1017"/>
                  </a:lnTo>
                  <a:lnTo>
                    <a:pt x="395" y="1009"/>
                  </a:lnTo>
                  <a:lnTo>
                    <a:pt x="395" y="1009"/>
                  </a:lnTo>
                  <a:lnTo>
                    <a:pt x="395" y="1009"/>
                  </a:lnTo>
                  <a:lnTo>
                    <a:pt x="395" y="1017"/>
                  </a:lnTo>
                  <a:lnTo>
                    <a:pt x="395" y="1009"/>
                  </a:lnTo>
                  <a:lnTo>
                    <a:pt x="395" y="1017"/>
                  </a:lnTo>
                  <a:lnTo>
                    <a:pt x="395" y="1017"/>
                  </a:lnTo>
                  <a:lnTo>
                    <a:pt x="395" y="1017"/>
                  </a:lnTo>
                  <a:lnTo>
                    <a:pt x="395" y="1017"/>
                  </a:lnTo>
                  <a:lnTo>
                    <a:pt x="395" y="1009"/>
                  </a:lnTo>
                  <a:lnTo>
                    <a:pt x="395" y="1009"/>
                  </a:lnTo>
                  <a:lnTo>
                    <a:pt x="395" y="1009"/>
                  </a:lnTo>
                  <a:lnTo>
                    <a:pt x="395"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1001"/>
                  </a:lnTo>
                  <a:lnTo>
                    <a:pt x="387" y="1001"/>
                  </a:lnTo>
                  <a:lnTo>
                    <a:pt x="387" y="1001"/>
                  </a:lnTo>
                  <a:lnTo>
                    <a:pt x="387" y="993"/>
                  </a:lnTo>
                  <a:lnTo>
                    <a:pt x="387" y="993"/>
                  </a:lnTo>
                  <a:lnTo>
                    <a:pt x="387" y="993"/>
                  </a:lnTo>
                  <a:lnTo>
                    <a:pt x="387" y="993"/>
                  </a:lnTo>
                  <a:lnTo>
                    <a:pt x="387" y="993"/>
                  </a:lnTo>
                  <a:lnTo>
                    <a:pt x="387" y="993"/>
                  </a:lnTo>
                  <a:lnTo>
                    <a:pt x="387" y="993"/>
                  </a:lnTo>
                  <a:lnTo>
                    <a:pt x="387" y="993"/>
                  </a:lnTo>
                  <a:lnTo>
                    <a:pt x="387" y="993"/>
                  </a:lnTo>
                  <a:lnTo>
                    <a:pt x="387" y="993"/>
                  </a:lnTo>
                  <a:lnTo>
                    <a:pt x="395" y="993"/>
                  </a:lnTo>
                  <a:lnTo>
                    <a:pt x="387" y="993"/>
                  </a:lnTo>
                  <a:lnTo>
                    <a:pt x="395" y="993"/>
                  </a:lnTo>
                  <a:lnTo>
                    <a:pt x="395" y="993"/>
                  </a:lnTo>
                  <a:lnTo>
                    <a:pt x="395" y="993"/>
                  </a:lnTo>
                  <a:lnTo>
                    <a:pt x="395" y="985"/>
                  </a:lnTo>
                  <a:lnTo>
                    <a:pt x="395" y="985"/>
                  </a:lnTo>
                  <a:lnTo>
                    <a:pt x="395" y="985"/>
                  </a:lnTo>
                  <a:lnTo>
                    <a:pt x="395" y="985"/>
                  </a:lnTo>
                  <a:lnTo>
                    <a:pt x="395" y="977"/>
                  </a:lnTo>
                  <a:lnTo>
                    <a:pt x="395" y="977"/>
                  </a:lnTo>
                  <a:lnTo>
                    <a:pt x="395" y="969"/>
                  </a:lnTo>
                  <a:lnTo>
                    <a:pt x="395" y="969"/>
                  </a:lnTo>
                  <a:lnTo>
                    <a:pt x="395" y="969"/>
                  </a:lnTo>
                  <a:lnTo>
                    <a:pt x="387" y="961"/>
                  </a:lnTo>
                  <a:lnTo>
                    <a:pt x="387" y="961"/>
                  </a:lnTo>
                  <a:lnTo>
                    <a:pt x="387" y="961"/>
                  </a:lnTo>
                  <a:lnTo>
                    <a:pt x="387" y="961"/>
                  </a:lnTo>
                  <a:lnTo>
                    <a:pt x="387" y="953"/>
                  </a:lnTo>
                  <a:lnTo>
                    <a:pt x="387" y="953"/>
                  </a:lnTo>
                  <a:lnTo>
                    <a:pt x="387" y="953"/>
                  </a:lnTo>
                  <a:lnTo>
                    <a:pt x="387" y="953"/>
                  </a:lnTo>
                  <a:lnTo>
                    <a:pt x="387" y="945"/>
                  </a:lnTo>
                  <a:lnTo>
                    <a:pt x="387" y="945"/>
                  </a:lnTo>
                  <a:lnTo>
                    <a:pt x="387" y="945"/>
                  </a:lnTo>
                  <a:lnTo>
                    <a:pt x="387"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1" y="945"/>
                  </a:lnTo>
                  <a:lnTo>
                    <a:pt x="411" y="945"/>
                  </a:lnTo>
                  <a:lnTo>
                    <a:pt x="411" y="945"/>
                  </a:lnTo>
                  <a:lnTo>
                    <a:pt x="411" y="945"/>
                  </a:lnTo>
                  <a:lnTo>
                    <a:pt x="419" y="945"/>
                  </a:lnTo>
                  <a:lnTo>
                    <a:pt x="419" y="945"/>
                  </a:lnTo>
                  <a:lnTo>
                    <a:pt x="419" y="945"/>
                  </a:lnTo>
                  <a:lnTo>
                    <a:pt x="419" y="945"/>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1" y="969"/>
                  </a:lnTo>
                  <a:lnTo>
                    <a:pt x="419" y="969"/>
                  </a:lnTo>
                  <a:lnTo>
                    <a:pt x="411" y="969"/>
                  </a:lnTo>
                  <a:lnTo>
                    <a:pt x="419" y="969"/>
                  </a:lnTo>
                  <a:lnTo>
                    <a:pt x="411" y="969"/>
                  </a:lnTo>
                  <a:lnTo>
                    <a:pt x="411" y="969"/>
                  </a:lnTo>
                  <a:lnTo>
                    <a:pt x="419" y="969"/>
                  </a:lnTo>
                  <a:lnTo>
                    <a:pt x="419" y="969"/>
                  </a:lnTo>
                  <a:lnTo>
                    <a:pt x="419" y="977"/>
                  </a:lnTo>
                  <a:lnTo>
                    <a:pt x="419" y="977"/>
                  </a:lnTo>
                  <a:lnTo>
                    <a:pt x="411" y="977"/>
                  </a:lnTo>
                  <a:lnTo>
                    <a:pt x="411" y="977"/>
                  </a:lnTo>
                  <a:lnTo>
                    <a:pt x="419"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85"/>
                  </a:lnTo>
                  <a:lnTo>
                    <a:pt x="411" y="977"/>
                  </a:lnTo>
                  <a:lnTo>
                    <a:pt x="411" y="985"/>
                  </a:lnTo>
                  <a:lnTo>
                    <a:pt x="411" y="985"/>
                  </a:lnTo>
                  <a:lnTo>
                    <a:pt x="411" y="985"/>
                  </a:lnTo>
                  <a:lnTo>
                    <a:pt x="411" y="985"/>
                  </a:lnTo>
                  <a:lnTo>
                    <a:pt x="411" y="985"/>
                  </a:lnTo>
                  <a:lnTo>
                    <a:pt x="419" y="985"/>
                  </a:lnTo>
                  <a:lnTo>
                    <a:pt x="419"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35" y="993"/>
                  </a:lnTo>
                  <a:lnTo>
                    <a:pt x="435" y="993"/>
                  </a:lnTo>
                  <a:lnTo>
                    <a:pt x="435" y="993"/>
                  </a:lnTo>
                  <a:lnTo>
                    <a:pt x="435" y="993"/>
                  </a:lnTo>
                  <a:lnTo>
                    <a:pt x="435" y="993"/>
                  </a:lnTo>
                  <a:lnTo>
                    <a:pt x="443" y="993"/>
                  </a:lnTo>
                  <a:lnTo>
                    <a:pt x="443"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9" y="1009"/>
                  </a:lnTo>
                  <a:lnTo>
                    <a:pt x="451" y="1009"/>
                  </a:lnTo>
                  <a:lnTo>
                    <a:pt x="459" y="1009"/>
                  </a:lnTo>
                  <a:lnTo>
                    <a:pt x="459" y="1009"/>
                  </a:lnTo>
                  <a:lnTo>
                    <a:pt x="459" y="1009"/>
                  </a:lnTo>
                  <a:lnTo>
                    <a:pt x="459" y="1009"/>
                  </a:lnTo>
                  <a:lnTo>
                    <a:pt x="459" y="1017"/>
                  </a:lnTo>
                  <a:lnTo>
                    <a:pt x="459" y="1017"/>
                  </a:lnTo>
                  <a:lnTo>
                    <a:pt x="459" y="1009"/>
                  </a:lnTo>
                  <a:lnTo>
                    <a:pt x="459" y="1009"/>
                  </a:lnTo>
                  <a:lnTo>
                    <a:pt x="459" y="1009"/>
                  </a:lnTo>
                  <a:lnTo>
                    <a:pt x="459" y="1009"/>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59" y="1009"/>
                  </a:lnTo>
                  <a:lnTo>
                    <a:pt x="459" y="1009"/>
                  </a:lnTo>
                  <a:lnTo>
                    <a:pt x="459"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9"/>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985"/>
                  </a:lnTo>
                  <a:lnTo>
                    <a:pt x="459" y="985"/>
                  </a:lnTo>
                  <a:lnTo>
                    <a:pt x="459" y="985"/>
                  </a:lnTo>
                  <a:lnTo>
                    <a:pt x="459" y="985"/>
                  </a:lnTo>
                  <a:lnTo>
                    <a:pt x="467" y="985"/>
                  </a:lnTo>
                  <a:lnTo>
                    <a:pt x="459" y="985"/>
                  </a:lnTo>
                  <a:lnTo>
                    <a:pt x="459" y="985"/>
                  </a:lnTo>
                  <a:lnTo>
                    <a:pt x="459" y="985"/>
                  </a:lnTo>
                  <a:lnTo>
                    <a:pt x="459" y="985"/>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9"/>
                  </a:lnTo>
                  <a:lnTo>
                    <a:pt x="451" y="969"/>
                  </a:lnTo>
                  <a:lnTo>
                    <a:pt x="451" y="969"/>
                  </a:lnTo>
                  <a:lnTo>
                    <a:pt x="451" y="961"/>
                  </a:lnTo>
                  <a:lnTo>
                    <a:pt x="451" y="969"/>
                  </a:lnTo>
                  <a:lnTo>
                    <a:pt x="451" y="969"/>
                  </a:lnTo>
                  <a:lnTo>
                    <a:pt x="451" y="969"/>
                  </a:lnTo>
                  <a:lnTo>
                    <a:pt x="451" y="969"/>
                  </a:lnTo>
                  <a:lnTo>
                    <a:pt x="451" y="969"/>
                  </a:lnTo>
                  <a:lnTo>
                    <a:pt x="451" y="969"/>
                  </a:lnTo>
                  <a:lnTo>
                    <a:pt x="451" y="969"/>
                  </a:lnTo>
                  <a:lnTo>
                    <a:pt x="451" y="969"/>
                  </a:lnTo>
                  <a:lnTo>
                    <a:pt x="451" y="969"/>
                  </a:lnTo>
                  <a:lnTo>
                    <a:pt x="451" y="969"/>
                  </a:lnTo>
                  <a:lnTo>
                    <a:pt x="451" y="969"/>
                  </a:lnTo>
                  <a:lnTo>
                    <a:pt x="443" y="961"/>
                  </a:lnTo>
                  <a:lnTo>
                    <a:pt x="443"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61"/>
                  </a:lnTo>
                  <a:lnTo>
                    <a:pt x="443" y="953"/>
                  </a:lnTo>
                  <a:lnTo>
                    <a:pt x="443" y="953"/>
                  </a:lnTo>
                  <a:lnTo>
                    <a:pt x="443" y="953"/>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53"/>
                  </a:lnTo>
                  <a:lnTo>
                    <a:pt x="427" y="953"/>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53"/>
                  </a:lnTo>
                  <a:lnTo>
                    <a:pt x="443" y="953"/>
                  </a:lnTo>
                  <a:lnTo>
                    <a:pt x="443" y="953"/>
                  </a:lnTo>
                  <a:lnTo>
                    <a:pt x="443" y="953"/>
                  </a:lnTo>
                  <a:lnTo>
                    <a:pt x="443" y="953"/>
                  </a:lnTo>
                  <a:lnTo>
                    <a:pt x="451" y="953"/>
                  </a:lnTo>
                  <a:lnTo>
                    <a:pt x="451" y="953"/>
                  </a:lnTo>
                  <a:lnTo>
                    <a:pt x="451" y="953"/>
                  </a:lnTo>
                  <a:lnTo>
                    <a:pt x="451" y="953"/>
                  </a:lnTo>
                  <a:lnTo>
                    <a:pt x="443" y="953"/>
                  </a:lnTo>
                  <a:lnTo>
                    <a:pt x="443" y="953"/>
                  </a:lnTo>
                  <a:lnTo>
                    <a:pt x="443" y="961"/>
                  </a:lnTo>
                  <a:lnTo>
                    <a:pt x="443"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43" y="953"/>
                  </a:lnTo>
                  <a:lnTo>
                    <a:pt x="443" y="953"/>
                  </a:lnTo>
                  <a:lnTo>
                    <a:pt x="443" y="953"/>
                  </a:lnTo>
                  <a:lnTo>
                    <a:pt x="443" y="953"/>
                  </a:lnTo>
                  <a:lnTo>
                    <a:pt x="443" y="945"/>
                  </a:lnTo>
                  <a:lnTo>
                    <a:pt x="443" y="945"/>
                  </a:lnTo>
                  <a:lnTo>
                    <a:pt x="443" y="945"/>
                  </a:lnTo>
                  <a:lnTo>
                    <a:pt x="443" y="945"/>
                  </a:lnTo>
                  <a:lnTo>
                    <a:pt x="443"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37"/>
                  </a:lnTo>
                  <a:lnTo>
                    <a:pt x="435" y="937"/>
                  </a:lnTo>
                  <a:lnTo>
                    <a:pt x="435" y="945"/>
                  </a:lnTo>
                  <a:lnTo>
                    <a:pt x="435" y="945"/>
                  </a:lnTo>
                  <a:lnTo>
                    <a:pt x="427" y="945"/>
                  </a:lnTo>
                  <a:lnTo>
                    <a:pt x="427" y="937"/>
                  </a:lnTo>
                  <a:lnTo>
                    <a:pt x="435" y="945"/>
                  </a:lnTo>
                  <a:lnTo>
                    <a:pt x="427" y="945"/>
                  </a:lnTo>
                  <a:lnTo>
                    <a:pt x="427" y="945"/>
                  </a:lnTo>
                  <a:lnTo>
                    <a:pt x="427" y="945"/>
                  </a:lnTo>
                  <a:lnTo>
                    <a:pt x="427" y="945"/>
                  </a:lnTo>
                  <a:lnTo>
                    <a:pt x="427" y="945"/>
                  </a:lnTo>
                  <a:lnTo>
                    <a:pt x="427" y="945"/>
                  </a:lnTo>
                  <a:lnTo>
                    <a:pt x="427" y="937"/>
                  </a:lnTo>
                  <a:lnTo>
                    <a:pt x="427" y="937"/>
                  </a:lnTo>
                  <a:lnTo>
                    <a:pt x="427" y="937"/>
                  </a:lnTo>
                  <a:lnTo>
                    <a:pt x="435" y="937"/>
                  </a:lnTo>
                  <a:lnTo>
                    <a:pt x="435" y="937"/>
                  </a:lnTo>
                  <a:lnTo>
                    <a:pt x="435" y="937"/>
                  </a:lnTo>
                  <a:lnTo>
                    <a:pt x="435" y="937"/>
                  </a:lnTo>
                  <a:lnTo>
                    <a:pt x="427" y="928"/>
                  </a:lnTo>
                  <a:lnTo>
                    <a:pt x="427" y="928"/>
                  </a:lnTo>
                  <a:lnTo>
                    <a:pt x="427" y="928"/>
                  </a:lnTo>
                  <a:lnTo>
                    <a:pt x="427" y="928"/>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27" y="920"/>
                  </a:lnTo>
                  <a:lnTo>
                    <a:pt x="427" y="920"/>
                  </a:lnTo>
                  <a:lnTo>
                    <a:pt x="419"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1" y="920"/>
                  </a:lnTo>
                  <a:lnTo>
                    <a:pt x="411" y="920"/>
                  </a:lnTo>
                  <a:lnTo>
                    <a:pt x="411" y="920"/>
                  </a:lnTo>
                  <a:lnTo>
                    <a:pt x="411" y="920"/>
                  </a:lnTo>
                  <a:lnTo>
                    <a:pt x="411" y="920"/>
                  </a:lnTo>
                  <a:lnTo>
                    <a:pt x="411" y="920"/>
                  </a:lnTo>
                  <a:lnTo>
                    <a:pt x="411" y="920"/>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03" y="904"/>
                  </a:lnTo>
                  <a:lnTo>
                    <a:pt x="403" y="904"/>
                  </a:lnTo>
                  <a:lnTo>
                    <a:pt x="411" y="904"/>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19" y="896"/>
                  </a:lnTo>
                  <a:lnTo>
                    <a:pt x="419" y="896"/>
                  </a:lnTo>
                  <a:lnTo>
                    <a:pt x="419" y="896"/>
                  </a:lnTo>
                  <a:lnTo>
                    <a:pt x="419" y="896"/>
                  </a:lnTo>
                  <a:lnTo>
                    <a:pt x="427" y="896"/>
                  </a:lnTo>
                  <a:lnTo>
                    <a:pt x="427" y="896"/>
                  </a:lnTo>
                  <a:lnTo>
                    <a:pt x="427"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96"/>
                  </a:lnTo>
                  <a:lnTo>
                    <a:pt x="435" y="896"/>
                  </a:lnTo>
                  <a:lnTo>
                    <a:pt x="435" y="896"/>
                  </a:lnTo>
                  <a:lnTo>
                    <a:pt x="435" y="896"/>
                  </a:lnTo>
                  <a:lnTo>
                    <a:pt x="435" y="888"/>
                  </a:lnTo>
                  <a:lnTo>
                    <a:pt x="435" y="888"/>
                  </a:lnTo>
                  <a:lnTo>
                    <a:pt x="443" y="888"/>
                  </a:lnTo>
                  <a:lnTo>
                    <a:pt x="435" y="888"/>
                  </a:lnTo>
                  <a:lnTo>
                    <a:pt x="443" y="888"/>
                  </a:lnTo>
                  <a:lnTo>
                    <a:pt x="443" y="888"/>
                  </a:lnTo>
                  <a:lnTo>
                    <a:pt x="443" y="888"/>
                  </a:lnTo>
                  <a:lnTo>
                    <a:pt x="443" y="888"/>
                  </a:lnTo>
                  <a:lnTo>
                    <a:pt x="443" y="888"/>
                  </a:lnTo>
                  <a:lnTo>
                    <a:pt x="443" y="888"/>
                  </a:lnTo>
                  <a:lnTo>
                    <a:pt x="443" y="888"/>
                  </a:lnTo>
                  <a:lnTo>
                    <a:pt x="435" y="880"/>
                  </a:lnTo>
                  <a:lnTo>
                    <a:pt x="435" y="880"/>
                  </a:lnTo>
                  <a:lnTo>
                    <a:pt x="443" y="880"/>
                  </a:lnTo>
                  <a:lnTo>
                    <a:pt x="443" y="880"/>
                  </a:lnTo>
                  <a:lnTo>
                    <a:pt x="435" y="880"/>
                  </a:lnTo>
                  <a:lnTo>
                    <a:pt x="435" y="880"/>
                  </a:lnTo>
                  <a:lnTo>
                    <a:pt x="435" y="880"/>
                  </a:lnTo>
                  <a:lnTo>
                    <a:pt x="435" y="880"/>
                  </a:lnTo>
                  <a:lnTo>
                    <a:pt x="435" y="872"/>
                  </a:lnTo>
                  <a:lnTo>
                    <a:pt x="435" y="872"/>
                  </a:lnTo>
                  <a:lnTo>
                    <a:pt x="427" y="872"/>
                  </a:lnTo>
                  <a:lnTo>
                    <a:pt x="427" y="872"/>
                  </a:lnTo>
                  <a:lnTo>
                    <a:pt x="427" y="872"/>
                  </a:lnTo>
                  <a:lnTo>
                    <a:pt x="419" y="872"/>
                  </a:lnTo>
                  <a:lnTo>
                    <a:pt x="419" y="872"/>
                  </a:lnTo>
                  <a:lnTo>
                    <a:pt x="419" y="872"/>
                  </a:lnTo>
                  <a:lnTo>
                    <a:pt x="419" y="872"/>
                  </a:lnTo>
                  <a:lnTo>
                    <a:pt x="419" y="872"/>
                  </a:lnTo>
                  <a:lnTo>
                    <a:pt x="411" y="864"/>
                  </a:lnTo>
                  <a:lnTo>
                    <a:pt x="419" y="864"/>
                  </a:lnTo>
                  <a:lnTo>
                    <a:pt x="411" y="864"/>
                  </a:lnTo>
                  <a:lnTo>
                    <a:pt x="411" y="864"/>
                  </a:lnTo>
                  <a:lnTo>
                    <a:pt x="411" y="864"/>
                  </a:lnTo>
                  <a:lnTo>
                    <a:pt x="411" y="864"/>
                  </a:lnTo>
                  <a:lnTo>
                    <a:pt x="411" y="864"/>
                  </a:lnTo>
                  <a:lnTo>
                    <a:pt x="411" y="872"/>
                  </a:lnTo>
                  <a:lnTo>
                    <a:pt x="411" y="872"/>
                  </a:lnTo>
                  <a:lnTo>
                    <a:pt x="411" y="872"/>
                  </a:lnTo>
                  <a:lnTo>
                    <a:pt x="411"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395" y="872"/>
                  </a:lnTo>
                  <a:lnTo>
                    <a:pt x="395" y="872"/>
                  </a:lnTo>
                  <a:lnTo>
                    <a:pt x="395" y="872"/>
                  </a:lnTo>
                  <a:lnTo>
                    <a:pt x="395" y="872"/>
                  </a:lnTo>
                  <a:lnTo>
                    <a:pt x="395"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72"/>
                  </a:lnTo>
                  <a:lnTo>
                    <a:pt x="387" y="872"/>
                  </a:lnTo>
                  <a:lnTo>
                    <a:pt x="387" y="872"/>
                  </a:lnTo>
                  <a:lnTo>
                    <a:pt x="387" y="872"/>
                  </a:lnTo>
                  <a:lnTo>
                    <a:pt x="395" y="872"/>
                  </a:lnTo>
                  <a:lnTo>
                    <a:pt x="395" y="872"/>
                  </a:lnTo>
                  <a:lnTo>
                    <a:pt x="395" y="872"/>
                  </a:lnTo>
                  <a:lnTo>
                    <a:pt x="395" y="872"/>
                  </a:lnTo>
                  <a:lnTo>
                    <a:pt x="395" y="880"/>
                  </a:lnTo>
                  <a:lnTo>
                    <a:pt x="395" y="880"/>
                  </a:lnTo>
                  <a:lnTo>
                    <a:pt x="395" y="880"/>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395" y="896"/>
                  </a:lnTo>
                  <a:lnTo>
                    <a:pt x="395" y="896"/>
                  </a:lnTo>
                  <a:lnTo>
                    <a:pt x="395" y="896"/>
                  </a:lnTo>
                  <a:lnTo>
                    <a:pt x="395" y="896"/>
                  </a:lnTo>
                  <a:lnTo>
                    <a:pt x="403" y="896"/>
                  </a:lnTo>
                  <a:lnTo>
                    <a:pt x="403" y="896"/>
                  </a:lnTo>
                  <a:lnTo>
                    <a:pt x="403" y="904"/>
                  </a:lnTo>
                  <a:lnTo>
                    <a:pt x="403" y="904"/>
                  </a:lnTo>
                  <a:lnTo>
                    <a:pt x="403" y="904"/>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87" y="912"/>
                  </a:lnTo>
                  <a:lnTo>
                    <a:pt x="387" y="912"/>
                  </a:lnTo>
                  <a:lnTo>
                    <a:pt x="395" y="912"/>
                  </a:lnTo>
                  <a:lnTo>
                    <a:pt x="395" y="912"/>
                  </a:lnTo>
                  <a:lnTo>
                    <a:pt x="395" y="912"/>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95" y="945"/>
                  </a:lnTo>
                  <a:lnTo>
                    <a:pt x="387" y="945"/>
                  </a:lnTo>
                  <a:lnTo>
                    <a:pt x="387" y="937"/>
                  </a:lnTo>
                  <a:lnTo>
                    <a:pt x="387" y="937"/>
                  </a:lnTo>
                  <a:lnTo>
                    <a:pt x="387" y="937"/>
                  </a:lnTo>
                  <a:lnTo>
                    <a:pt x="387" y="937"/>
                  </a:lnTo>
                  <a:lnTo>
                    <a:pt x="387" y="937"/>
                  </a:lnTo>
                  <a:lnTo>
                    <a:pt x="387" y="945"/>
                  </a:lnTo>
                  <a:lnTo>
                    <a:pt x="387" y="945"/>
                  </a:lnTo>
                  <a:lnTo>
                    <a:pt x="387" y="945"/>
                  </a:lnTo>
                  <a:lnTo>
                    <a:pt x="387" y="945"/>
                  </a:lnTo>
                  <a:lnTo>
                    <a:pt x="387" y="945"/>
                  </a:lnTo>
                  <a:lnTo>
                    <a:pt x="387" y="937"/>
                  </a:lnTo>
                  <a:lnTo>
                    <a:pt x="387" y="937"/>
                  </a:lnTo>
                  <a:lnTo>
                    <a:pt x="379" y="937"/>
                  </a:lnTo>
                  <a:lnTo>
                    <a:pt x="379" y="937"/>
                  </a:lnTo>
                  <a:lnTo>
                    <a:pt x="379" y="937"/>
                  </a:lnTo>
                  <a:lnTo>
                    <a:pt x="379" y="937"/>
                  </a:lnTo>
                  <a:lnTo>
                    <a:pt x="379" y="937"/>
                  </a:lnTo>
                  <a:lnTo>
                    <a:pt x="379" y="937"/>
                  </a:lnTo>
                  <a:lnTo>
                    <a:pt x="379" y="937"/>
                  </a:lnTo>
                  <a:lnTo>
                    <a:pt x="379" y="937"/>
                  </a:lnTo>
                  <a:lnTo>
                    <a:pt x="379" y="937"/>
                  </a:lnTo>
                  <a:lnTo>
                    <a:pt x="379" y="937"/>
                  </a:lnTo>
                  <a:lnTo>
                    <a:pt x="379" y="928"/>
                  </a:lnTo>
                  <a:lnTo>
                    <a:pt x="379" y="928"/>
                  </a:lnTo>
                  <a:lnTo>
                    <a:pt x="379" y="937"/>
                  </a:lnTo>
                  <a:lnTo>
                    <a:pt x="379" y="937"/>
                  </a:lnTo>
                  <a:lnTo>
                    <a:pt x="371" y="928"/>
                  </a:lnTo>
                  <a:lnTo>
                    <a:pt x="371" y="928"/>
                  </a:lnTo>
                  <a:lnTo>
                    <a:pt x="371" y="928"/>
                  </a:lnTo>
                  <a:lnTo>
                    <a:pt x="371" y="928"/>
                  </a:lnTo>
                  <a:lnTo>
                    <a:pt x="371" y="928"/>
                  </a:lnTo>
                  <a:lnTo>
                    <a:pt x="371" y="928"/>
                  </a:lnTo>
                  <a:lnTo>
                    <a:pt x="371" y="928"/>
                  </a:lnTo>
                  <a:lnTo>
                    <a:pt x="371" y="928"/>
                  </a:lnTo>
                  <a:lnTo>
                    <a:pt x="371" y="928"/>
                  </a:lnTo>
                  <a:lnTo>
                    <a:pt x="371" y="928"/>
                  </a:lnTo>
                  <a:lnTo>
                    <a:pt x="363" y="928"/>
                  </a:lnTo>
                  <a:lnTo>
                    <a:pt x="363" y="928"/>
                  </a:lnTo>
                  <a:lnTo>
                    <a:pt x="363" y="920"/>
                  </a:lnTo>
                  <a:lnTo>
                    <a:pt x="363" y="920"/>
                  </a:lnTo>
                  <a:lnTo>
                    <a:pt x="363" y="920"/>
                  </a:lnTo>
                  <a:lnTo>
                    <a:pt x="363" y="920"/>
                  </a:lnTo>
                  <a:lnTo>
                    <a:pt x="363" y="920"/>
                  </a:lnTo>
                  <a:lnTo>
                    <a:pt x="363" y="920"/>
                  </a:lnTo>
                  <a:lnTo>
                    <a:pt x="363" y="920"/>
                  </a:lnTo>
                  <a:lnTo>
                    <a:pt x="355" y="920"/>
                  </a:lnTo>
                  <a:lnTo>
                    <a:pt x="355" y="920"/>
                  </a:lnTo>
                  <a:lnTo>
                    <a:pt x="355" y="920"/>
                  </a:lnTo>
                  <a:lnTo>
                    <a:pt x="355" y="920"/>
                  </a:lnTo>
                  <a:lnTo>
                    <a:pt x="355" y="920"/>
                  </a:lnTo>
                  <a:lnTo>
                    <a:pt x="363" y="920"/>
                  </a:lnTo>
                  <a:lnTo>
                    <a:pt x="363" y="920"/>
                  </a:lnTo>
                  <a:lnTo>
                    <a:pt x="363" y="920"/>
                  </a:lnTo>
                  <a:lnTo>
                    <a:pt x="363" y="920"/>
                  </a:lnTo>
                  <a:lnTo>
                    <a:pt x="355" y="920"/>
                  </a:lnTo>
                  <a:lnTo>
                    <a:pt x="355" y="920"/>
                  </a:lnTo>
                  <a:lnTo>
                    <a:pt x="355" y="920"/>
                  </a:lnTo>
                  <a:lnTo>
                    <a:pt x="355" y="920"/>
                  </a:lnTo>
                  <a:lnTo>
                    <a:pt x="355" y="920"/>
                  </a:lnTo>
                  <a:lnTo>
                    <a:pt x="355" y="920"/>
                  </a:lnTo>
                  <a:lnTo>
                    <a:pt x="355" y="912"/>
                  </a:lnTo>
                  <a:lnTo>
                    <a:pt x="355" y="920"/>
                  </a:lnTo>
                  <a:lnTo>
                    <a:pt x="355" y="912"/>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8"/>
                  </a:lnTo>
                  <a:lnTo>
                    <a:pt x="346" y="928"/>
                  </a:lnTo>
                  <a:lnTo>
                    <a:pt x="346" y="920"/>
                  </a:lnTo>
                  <a:lnTo>
                    <a:pt x="346" y="920"/>
                  </a:lnTo>
                  <a:lnTo>
                    <a:pt x="346" y="920"/>
                  </a:lnTo>
                  <a:lnTo>
                    <a:pt x="346" y="920"/>
                  </a:lnTo>
                  <a:lnTo>
                    <a:pt x="346" y="920"/>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8" y="912"/>
                  </a:lnTo>
                  <a:lnTo>
                    <a:pt x="338" y="912"/>
                  </a:lnTo>
                  <a:lnTo>
                    <a:pt x="338" y="912"/>
                  </a:lnTo>
                  <a:lnTo>
                    <a:pt x="338" y="912"/>
                  </a:lnTo>
                  <a:lnTo>
                    <a:pt x="338" y="912"/>
                  </a:lnTo>
                  <a:lnTo>
                    <a:pt x="330" y="912"/>
                  </a:lnTo>
                  <a:lnTo>
                    <a:pt x="330" y="912"/>
                  </a:lnTo>
                  <a:lnTo>
                    <a:pt x="330" y="904"/>
                  </a:lnTo>
                  <a:lnTo>
                    <a:pt x="330" y="904"/>
                  </a:lnTo>
                  <a:lnTo>
                    <a:pt x="330" y="904"/>
                  </a:lnTo>
                  <a:lnTo>
                    <a:pt x="330" y="904"/>
                  </a:lnTo>
                  <a:lnTo>
                    <a:pt x="330" y="904"/>
                  </a:lnTo>
                  <a:lnTo>
                    <a:pt x="330" y="904"/>
                  </a:lnTo>
                  <a:lnTo>
                    <a:pt x="330" y="904"/>
                  </a:lnTo>
                  <a:lnTo>
                    <a:pt x="330" y="904"/>
                  </a:lnTo>
                  <a:lnTo>
                    <a:pt x="322" y="904"/>
                  </a:lnTo>
                  <a:lnTo>
                    <a:pt x="322" y="904"/>
                  </a:lnTo>
                  <a:lnTo>
                    <a:pt x="322" y="896"/>
                  </a:lnTo>
                  <a:lnTo>
                    <a:pt x="322" y="896"/>
                  </a:lnTo>
                  <a:lnTo>
                    <a:pt x="322" y="896"/>
                  </a:lnTo>
                  <a:lnTo>
                    <a:pt x="314" y="896"/>
                  </a:lnTo>
                  <a:lnTo>
                    <a:pt x="314" y="896"/>
                  </a:lnTo>
                  <a:lnTo>
                    <a:pt x="314" y="896"/>
                  </a:lnTo>
                  <a:lnTo>
                    <a:pt x="314" y="896"/>
                  </a:lnTo>
                  <a:lnTo>
                    <a:pt x="306" y="896"/>
                  </a:lnTo>
                  <a:lnTo>
                    <a:pt x="306" y="896"/>
                  </a:lnTo>
                  <a:lnTo>
                    <a:pt x="306" y="896"/>
                  </a:lnTo>
                  <a:lnTo>
                    <a:pt x="306" y="896"/>
                  </a:lnTo>
                  <a:lnTo>
                    <a:pt x="306" y="896"/>
                  </a:lnTo>
                  <a:lnTo>
                    <a:pt x="306" y="896"/>
                  </a:lnTo>
                  <a:lnTo>
                    <a:pt x="306" y="896"/>
                  </a:lnTo>
                  <a:lnTo>
                    <a:pt x="298" y="896"/>
                  </a:lnTo>
                  <a:lnTo>
                    <a:pt x="298" y="896"/>
                  </a:lnTo>
                  <a:lnTo>
                    <a:pt x="298" y="896"/>
                  </a:lnTo>
                  <a:lnTo>
                    <a:pt x="298" y="896"/>
                  </a:lnTo>
                  <a:lnTo>
                    <a:pt x="298" y="896"/>
                  </a:lnTo>
                  <a:lnTo>
                    <a:pt x="298" y="896"/>
                  </a:lnTo>
                  <a:lnTo>
                    <a:pt x="298" y="896"/>
                  </a:lnTo>
                  <a:lnTo>
                    <a:pt x="290" y="896"/>
                  </a:lnTo>
                  <a:lnTo>
                    <a:pt x="290" y="896"/>
                  </a:lnTo>
                  <a:lnTo>
                    <a:pt x="298" y="904"/>
                  </a:lnTo>
                  <a:lnTo>
                    <a:pt x="298" y="896"/>
                  </a:lnTo>
                  <a:lnTo>
                    <a:pt x="298"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82" y="904"/>
                  </a:lnTo>
                  <a:lnTo>
                    <a:pt x="282" y="904"/>
                  </a:lnTo>
                  <a:lnTo>
                    <a:pt x="282" y="904"/>
                  </a:lnTo>
                  <a:lnTo>
                    <a:pt x="282" y="904"/>
                  </a:lnTo>
                  <a:lnTo>
                    <a:pt x="282" y="896"/>
                  </a:lnTo>
                  <a:lnTo>
                    <a:pt x="290" y="896"/>
                  </a:lnTo>
                  <a:lnTo>
                    <a:pt x="290" y="896"/>
                  </a:lnTo>
                  <a:lnTo>
                    <a:pt x="290" y="896"/>
                  </a:lnTo>
                  <a:lnTo>
                    <a:pt x="290" y="896"/>
                  </a:lnTo>
                  <a:lnTo>
                    <a:pt x="290" y="888"/>
                  </a:lnTo>
                  <a:lnTo>
                    <a:pt x="290" y="888"/>
                  </a:lnTo>
                  <a:lnTo>
                    <a:pt x="298" y="880"/>
                  </a:lnTo>
                  <a:lnTo>
                    <a:pt x="298" y="872"/>
                  </a:lnTo>
                  <a:lnTo>
                    <a:pt x="298" y="872"/>
                  </a:lnTo>
                  <a:lnTo>
                    <a:pt x="298" y="872"/>
                  </a:lnTo>
                  <a:lnTo>
                    <a:pt x="298" y="864"/>
                  </a:lnTo>
                  <a:lnTo>
                    <a:pt x="298" y="864"/>
                  </a:lnTo>
                  <a:lnTo>
                    <a:pt x="298" y="864"/>
                  </a:lnTo>
                  <a:lnTo>
                    <a:pt x="298" y="864"/>
                  </a:lnTo>
                  <a:lnTo>
                    <a:pt x="298" y="864"/>
                  </a:lnTo>
                  <a:lnTo>
                    <a:pt x="298" y="864"/>
                  </a:lnTo>
                  <a:lnTo>
                    <a:pt x="298" y="856"/>
                  </a:lnTo>
                  <a:lnTo>
                    <a:pt x="298" y="856"/>
                  </a:lnTo>
                  <a:lnTo>
                    <a:pt x="298" y="856"/>
                  </a:lnTo>
                  <a:lnTo>
                    <a:pt x="298" y="856"/>
                  </a:lnTo>
                  <a:lnTo>
                    <a:pt x="298" y="856"/>
                  </a:lnTo>
                  <a:lnTo>
                    <a:pt x="298" y="856"/>
                  </a:lnTo>
                  <a:lnTo>
                    <a:pt x="298" y="856"/>
                  </a:lnTo>
                  <a:lnTo>
                    <a:pt x="298" y="856"/>
                  </a:lnTo>
                  <a:lnTo>
                    <a:pt x="290" y="856"/>
                  </a:lnTo>
                  <a:lnTo>
                    <a:pt x="290" y="856"/>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0" y="848"/>
                  </a:lnTo>
                  <a:lnTo>
                    <a:pt x="298" y="848"/>
                  </a:lnTo>
                  <a:lnTo>
                    <a:pt x="298" y="848"/>
                  </a:lnTo>
                  <a:lnTo>
                    <a:pt x="298" y="848"/>
                  </a:lnTo>
                  <a:lnTo>
                    <a:pt x="298" y="848"/>
                  </a:lnTo>
                  <a:lnTo>
                    <a:pt x="298" y="848"/>
                  </a:lnTo>
                  <a:lnTo>
                    <a:pt x="298" y="848"/>
                  </a:lnTo>
                  <a:lnTo>
                    <a:pt x="298" y="848"/>
                  </a:lnTo>
                  <a:lnTo>
                    <a:pt x="298" y="840"/>
                  </a:lnTo>
                  <a:lnTo>
                    <a:pt x="298" y="840"/>
                  </a:lnTo>
                  <a:lnTo>
                    <a:pt x="290" y="840"/>
                  </a:lnTo>
                  <a:lnTo>
                    <a:pt x="298"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82" y="824"/>
                  </a:lnTo>
                  <a:lnTo>
                    <a:pt x="282" y="832"/>
                  </a:lnTo>
                  <a:lnTo>
                    <a:pt x="282" y="824"/>
                  </a:lnTo>
                  <a:lnTo>
                    <a:pt x="282"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24"/>
                  </a:lnTo>
                  <a:lnTo>
                    <a:pt x="274" y="824"/>
                  </a:lnTo>
                  <a:lnTo>
                    <a:pt x="274" y="824"/>
                  </a:lnTo>
                  <a:lnTo>
                    <a:pt x="274" y="824"/>
                  </a:lnTo>
                  <a:lnTo>
                    <a:pt x="274" y="816"/>
                  </a:lnTo>
                  <a:lnTo>
                    <a:pt x="274" y="816"/>
                  </a:lnTo>
                  <a:lnTo>
                    <a:pt x="274" y="816"/>
                  </a:lnTo>
                  <a:lnTo>
                    <a:pt x="274" y="816"/>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799"/>
                  </a:lnTo>
                  <a:lnTo>
                    <a:pt x="266" y="799"/>
                  </a:lnTo>
                  <a:lnTo>
                    <a:pt x="266" y="799"/>
                  </a:lnTo>
                  <a:lnTo>
                    <a:pt x="266" y="799"/>
                  </a:lnTo>
                  <a:lnTo>
                    <a:pt x="266" y="799"/>
                  </a:lnTo>
                  <a:lnTo>
                    <a:pt x="266" y="799"/>
                  </a:lnTo>
                  <a:lnTo>
                    <a:pt x="258" y="799"/>
                  </a:lnTo>
                  <a:lnTo>
                    <a:pt x="258" y="799"/>
                  </a:lnTo>
                  <a:lnTo>
                    <a:pt x="258" y="799"/>
                  </a:lnTo>
                  <a:lnTo>
                    <a:pt x="258" y="791"/>
                  </a:lnTo>
                  <a:lnTo>
                    <a:pt x="258" y="791"/>
                  </a:lnTo>
                  <a:lnTo>
                    <a:pt x="258" y="791"/>
                  </a:lnTo>
                  <a:lnTo>
                    <a:pt x="258" y="791"/>
                  </a:lnTo>
                  <a:lnTo>
                    <a:pt x="250" y="791"/>
                  </a:lnTo>
                  <a:lnTo>
                    <a:pt x="250" y="791"/>
                  </a:lnTo>
                  <a:lnTo>
                    <a:pt x="250" y="791"/>
                  </a:lnTo>
                  <a:lnTo>
                    <a:pt x="242" y="791"/>
                  </a:lnTo>
                  <a:lnTo>
                    <a:pt x="242" y="791"/>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34" y="783"/>
                  </a:lnTo>
                  <a:lnTo>
                    <a:pt x="234" y="783"/>
                  </a:lnTo>
                  <a:lnTo>
                    <a:pt x="234" y="783"/>
                  </a:lnTo>
                  <a:lnTo>
                    <a:pt x="234" y="783"/>
                  </a:lnTo>
                  <a:lnTo>
                    <a:pt x="234" y="783"/>
                  </a:lnTo>
                  <a:lnTo>
                    <a:pt x="234" y="783"/>
                  </a:lnTo>
                  <a:lnTo>
                    <a:pt x="234" y="775"/>
                  </a:lnTo>
                  <a:lnTo>
                    <a:pt x="234" y="775"/>
                  </a:lnTo>
                  <a:lnTo>
                    <a:pt x="234"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17" y="775"/>
                  </a:lnTo>
                  <a:lnTo>
                    <a:pt x="217" y="775"/>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59"/>
                  </a:lnTo>
                  <a:lnTo>
                    <a:pt x="217" y="759"/>
                  </a:lnTo>
                  <a:lnTo>
                    <a:pt x="217" y="759"/>
                  </a:lnTo>
                  <a:lnTo>
                    <a:pt x="217" y="759"/>
                  </a:lnTo>
                  <a:lnTo>
                    <a:pt x="209" y="759"/>
                  </a:lnTo>
                  <a:lnTo>
                    <a:pt x="209" y="759"/>
                  </a:lnTo>
                  <a:lnTo>
                    <a:pt x="209" y="759"/>
                  </a:lnTo>
                  <a:lnTo>
                    <a:pt x="209" y="759"/>
                  </a:lnTo>
                  <a:lnTo>
                    <a:pt x="209" y="759"/>
                  </a:lnTo>
                  <a:lnTo>
                    <a:pt x="209" y="759"/>
                  </a:lnTo>
                  <a:lnTo>
                    <a:pt x="209" y="759"/>
                  </a:lnTo>
                  <a:lnTo>
                    <a:pt x="209" y="751"/>
                  </a:lnTo>
                  <a:lnTo>
                    <a:pt x="209" y="751"/>
                  </a:lnTo>
                  <a:lnTo>
                    <a:pt x="209" y="751"/>
                  </a:lnTo>
                  <a:lnTo>
                    <a:pt x="209" y="751"/>
                  </a:lnTo>
                  <a:lnTo>
                    <a:pt x="209" y="751"/>
                  </a:lnTo>
                  <a:lnTo>
                    <a:pt x="209" y="751"/>
                  </a:lnTo>
                  <a:lnTo>
                    <a:pt x="209" y="751"/>
                  </a:lnTo>
                  <a:lnTo>
                    <a:pt x="201" y="751"/>
                  </a:lnTo>
                  <a:lnTo>
                    <a:pt x="201" y="751"/>
                  </a:lnTo>
                  <a:lnTo>
                    <a:pt x="201" y="751"/>
                  </a:lnTo>
                  <a:lnTo>
                    <a:pt x="201" y="751"/>
                  </a:lnTo>
                  <a:lnTo>
                    <a:pt x="201" y="751"/>
                  </a:lnTo>
                  <a:lnTo>
                    <a:pt x="201" y="751"/>
                  </a:lnTo>
                  <a:lnTo>
                    <a:pt x="201" y="743"/>
                  </a:lnTo>
                  <a:lnTo>
                    <a:pt x="201" y="743"/>
                  </a:lnTo>
                  <a:lnTo>
                    <a:pt x="201" y="743"/>
                  </a:lnTo>
                  <a:lnTo>
                    <a:pt x="201" y="743"/>
                  </a:lnTo>
                  <a:lnTo>
                    <a:pt x="201" y="743"/>
                  </a:lnTo>
                  <a:lnTo>
                    <a:pt x="201" y="743"/>
                  </a:lnTo>
                  <a:lnTo>
                    <a:pt x="201" y="743"/>
                  </a:lnTo>
                  <a:lnTo>
                    <a:pt x="201" y="743"/>
                  </a:lnTo>
                  <a:lnTo>
                    <a:pt x="193" y="743"/>
                  </a:lnTo>
                  <a:lnTo>
                    <a:pt x="193" y="743"/>
                  </a:lnTo>
                  <a:lnTo>
                    <a:pt x="193" y="743"/>
                  </a:lnTo>
                  <a:lnTo>
                    <a:pt x="193" y="735"/>
                  </a:lnTo>
                  <a:lnTo>
                    <a:pt x="193" y="735"/>
                  </a:lnTo>
                  <a:lnTo>
                    <a:pt x="193" y="735"/>
                  </a:lnTo>
                  <a:lnTo>
                    <a:pt x="193" y="735"/>
                  </a:lnTo>
                  <a:lnTo>
                    <a:pt x="193" y="735"/>
                  </a:lnTo>
                  <a:lnTo>
                    <a:pt x="185" y="735"/>
                  </a:lnTo>
                  <a:lnTo>
                    <a:pt x="185" y="735"/>
                  </a:lnTo>
                  <a:lnTo>
                    <a:pt x="185" y="735"/>
                  </a:lnTo>
                  <a:lnTo>
                    <a:pt x="185" y="735"/>
                  </a:lnTo>
                  <a:lnTo>
                    <a:pt x="185" y="735"/>
                  </a:lnTo>
                  <a:lnTo>
                    <a:pt x="185" y="727"/>
                  </a:lnTo>
                  <a:lnTo>
                    <a:pt x="185" y="727"/>
                  </a:lnTo>
                  <a:lnTo>
                    <a:pt x="185" y="727"/>
                  </a:lnTo>
                  <a:lnTo>
                    <a:pt x="185" y="727"/>
                  </a:lnTo>
                  <a:lnTo>
                    <a:pt x="185" y="727"/>
                  </a:lnTo>
                  <a:lnTo>
                    <a:pt x="177" y="727"/>
                  </a:lnTo>
                  <a:lnTo>
                    <a:pt x="177" y="727"/>
                  </a:lnTo>
                  <a:lnTo>
                    <a:pt x="177" y="727"/>
                  </a:lnTo>
                  <a:lnTo>
                    <a:pt x="177" y="727"/>
                  </a:lnTo>
                  <a:lnTo>
                    <a:pt x="177" y="727"/>
                  </a:lnTo>
                  <a:lnTo>
                    <a:pt x="177" y="727"/>
                  </a:lnTo>
                  <a:lnTo>
                    <a:pt x="177" y="727"/>
                  </a:lnTo>
                  <a:lnTo>
                    <a:pt x="177" y="727"/>
                  </a:lnTo>
                  <a:lnTo>
                    <a:pt x="177" y="719"/>
                  </a:lnTo>
                  <a:lnTo>
                    <a:pt x="177" y="727"/>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1" y="719"/>
                  </a:lnTo>
                  <a:lnTo>
                    <a:pt x="169" y="719"/>
                  </a:lnTo>
                  <a:lnTo>
                    <a:pt x="161" y="719"/>
                  </a:lnTo>
                  <a:lnTo>
                    <a:pt x="161" y="719"/>
                  </a:lnTo>
                  <a:lnTo>
                    <a:pt x="161" y="711"/>
                  </a:lnTo>
                  <a:lnTo>
                    <a:pt x="161"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53" y="703"/>
                  </a:lnTo>
                  <a:lnTo>
                    <a:pt x="153" y="703"/>
                  </a:lnTo>
                  <a:lnTo>
                    <a:pt x="153" y="703"/>
                  </a:lnTo>
                  <a:lnTo>
                    <a:pt x="153" y="703"/>
                  </a:lnTo>
                  <a:lnTo>
                    <a:pt x="153" y="703"/>
                  </a:lnTo>
                  <a:lnTo>
                    <a:pt x="145" y="703"/>
                  </a:lnTo>
                  <a:lnTo>
                    <a:pt x="145" y="703"/>
                  </a:lnTo>
                  <a:lnTo>
                    <a:pt x="145" y="703"/>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37" y="686"/>
                  </a:lnTo>
                  <a:lnTo>
                    <a:pt x="137" y="686"/>
                  </a:lnTo>
                  <a:lnTo>
                    <a:pt x="145" y="686"/>
                  </a:lnTo>
                  <a:lnTo>
                    <a:pt x="145" y="686"/>
                  </a:lnTo>
                  <a:lnTo>
                    <a:pt x="145" y="686"/>
                  </a:lnTo>
                  <a:lnTo>
                    <a:pt x="145" y="686"/>
                  </a:lnTo>
                  <a:lnTo>
                    <a:pt x="145" y="678"/>
                  </a:lnTo>
                  <a:lnTo>
                    <a:pt x="145" y="678"/>
                  </a:lnTo>
                  <a:lnTo>
                    <a:pt x="145" y="678"/>
                  </a:lnTo>
                  <a:lnTo>
                    <a:pt x="145" y="670"/>
                  </a:lnTo>
                  <a:lnTo>
                    <a:pt x="145" y="670"/>
                  </a:lnTo>
                  <a:lnTo>
                    <a:pt x="153" y="670"/>
                  </a:lnTo>
                  <a:lnTo>
                    <a:pt x="153" y="670"/>
                  </a:lnTo>
                  <a:lnTo>
                    <a:pt x="153" y="670"/>
                  </a:lnTo>
                  <a:lnTo>
                    <a:pt x="153" y="670"/>
                  </a:lnTo>
                  <a:lnTo>
                    <a:pt x="145" y="670"/>
                  </a:lnTo>
                  <a:lnTo>
                    <a:pt x="145" y="670"/>
                  </a:lnTo>
                  <a:lnTo>
                    <a:pt x="145" y="662"/>
                  </a:lnTo>
                  <a:lnTo>
                    <a:pt x="145" y="662"/>
                  </a:lnTo>
                  <a:lnTo>
                    <a:pt x="145" y="662"/>
                  </a:lnTo>
                  <a:lnTo>
                    <a:pt x="145" y="662"/>
                  </a:lnTo>
                  <a:lnTo>
                    <a:pt x="145" y="654"/>
                  </a:lnTo>
                  <a:lnTo>
                    <a:pt x="145" y="654"/>
                  </a:lnTo>
                  <a:lnTo>
                    <a:pt x="145" y="654"/>
                  </a:lnTo>
                  <a:lnTo>
                    <a:pt x="145" y="654"/>
                  </a:lnTo>
                  <a:lnTo>
                    <a:pt x="145" y="654"/>
                  </a:lnTo>
                  <a:lnTo>
                    <a:pt x="145" y="654"/>
                  </a:lnTo>
                  <a:lnTo>
                    <a:pt x="145" y="654"/>
                  </a:lnTo>
                  <a:lnTo>
                    <a:pt x="145" y="654"/>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37" y="646"/>
                  </a:lnTo>
                  <a:lnTo>
                    <a:pt x="137" y="646"/>
                  </a:lnTo>
                  <a:lnTo>
                    <a:pt x="137" y="646"/>
                  </a:lnTo>
                  <a:lnTo>
                    <a:pt x="137" y="646"/>
                  </a:lnTo>
                  <a:lnTo>
                    <a:pt x="137" y="646"/>
                  </a:lnTo>
                  <a:lnTo>
                    <a:pt x="137" y="646"/>
                  </a:lnTo>
                  <a:lnTo>
                    <a:pt x="137" y="638"/>
                  </a:lnTo>
                  <a:lnTo>
                    <a:pt x="137" y="638"/>
                  </a:lnTo>
                  <a:lnTo>
                    <a:pt x="137" y="638"/>
                  </a:lnTo>
                  <a:lnTo>
                    <a:pt x="137" y="638"/>
                  </a:lnTo>
                  <a:lnTo>
                    <a:pt x="137" y="638"/>
                  </a:lnTo>
                  <a:lnTo>
                    <a:pt x="137" y="638"/>
                  </a:lnTo>
                  <a:lnTo>
                    <a:pt x="137" y="638"/>
                  </a:lnTo>
                  <a:lnTo>
                    <a:pt x="137" y="638"/>
                  </a:lnTo>
                  <a:lnTo>
                    <a:pt x="137" y="638"/>
                  </a:lnTo>
                  <a:lnTo>
                    <a:pt x="137" y="638"/>
                  </a:lnTo>
                  <a:lnTo>
                    <a:pt x="137" y="630"/>
                  </a:lnTo>
                  <a:lnTo>
                    <a:pt x="137" y="630"/>
                  </a:lnTo>
                  <a:lnTo>
                    <a:pt x="137" y="630"/>
                  </a:lnTo>
                  <a:lnTo>
                    <a:pt x="137"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22"/>
                  </a:lnTo>
                  <a:lnTo>
                    <a:pt x="129" y="622"/>
                  </a:lnTo>
                  <a:lnTo>
                    <a:pt x="137" y="622"/>
                  </a:lnTo>
                  <a:lnTo>
                    <a:pt x="129" y="622"/>
                  </a:lnTo>
                  <a:lnTo>
                    <a:pt x="129" y="622"/>
                  </a:lnTo>
                  <a:lnTo>
                    <a:pt x="129" y="622"/>
                  </a:lnTo>
                  <a:lnTo>
                    <a:pt x="129" y="622"/>
                  </a:lnTo>
                  <a:lnTo>
                    <a:pt x="129" y="622"/>
                  </a:lnTo>
                  <a:lnTo>
                    <a:pt x="129" y="622"/>
                  </a:lnTo>
                  <a:lnTo>
                    <a:pt x="129" y="622"/>
                  </a:lnTo>
                  <a:lnTo>
                    <a:pt x="129" y="622"/>
                  </a:lnTo>
                  <a:lnTo>
                    <a:pt x="129" y="614"/>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9" y="606"/>
                  </a:lnTo>
                  <a:lnTo>
                    <a:pt x="129" y="606"/>
                  </a:lnTo>
                  <a:lnTo>
                    <a:pt x="129" y="606"/>
                  </a:lnTo>
                  <a:lnTo>
                    <a:pt x="129" y="606"/>
                  </a:lnTo>
                  <a:lnTo>
                    <a:pt x="121" y="606"/>
                  </a:lnTo>
                  <a:lnTo>
                    <a:pt x="121" y="606"/>
                  </a:lnTo>
                  <a:lnTo>
                    <a:pt x="121"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73"/>
                  </a:lnTo>
                  <a:lnTo>
                    <a:pt x="121" y="573"/>
                  </a:lnTo>
                  <a:lnTo>
                    <a:pt x="121" y="573"/>
                  </a:lnTo>
                  <a:lnTo>
                    <a:pt x="121" y="573"/>
                  </a:lnTo>
                  <a:lnTo>
                    <a:pt x="121" y="573"/>
                  </a:lnTo>
                  <a:lnTo>
                    <a:pt x="121" y="573"/>
                  </a:lnTo>
                  <a:lnTo>
                    <a:pt x="121" y="573"/>
                  </a:lnTo>
                  <a:lnTo>
                    <a:pt x="121" y="573"/>
                  </a:lnTo>
                  <a:lnTo>
                    <a:pt x="121" y="573"/>
                  </a:lnTo>
                  <a:lnTo>
                    <a:pt x="121" y="573"/>
                  </a:lnTo>
                  <a:lnTo>
                    <a:pt x="129" y="573"/>
                  </a:lnTo>
                  <a:lnTo>
                    <a:pt x="121" y="573"/>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57"/>
                  </a:lnTo>
                  <a:lnTo>
                    <a:pt x="129" y="557"/>
                  </a:lnTo>
                  <a:lnTo>
                    <a:pt x="137" y="549"/>
                  </a:lnTo>
                  <a:lnTo>
                    <a:pt x="137" y="549"/>
                  </a:lnTo>
                  <a:lnTo>
                    <a:pt x="137" y="549"/>
                  </a:lnTo>
                  <a:lnTo>
                    <a:pt x="137" y="549"/>
                  </a:lnTo>
                  <a:lnTo>
                    <a:pt x="129" y="549"/>
                  </a:lnTo>
                  <a:lnTo>
                    <a:pt x="129" y="549"/>
                  </a:lnTo>
                  <a:lnTo>
                    <a:pt x="129" y="549"/>
                  </a:lnTo>
                  <a:lnTo>
                    <a:pt x="129" y="549"/>
                  </a:lnTo>
                  <a:lnTo>
                    <a:pt x="129" y="549"/>
                  </a:lnTo>
                  <a:lnTo>
                    <a:pt x="129" y="541"/>
                  </a:lnTo>
                  <a:lnTo>
                    <a:pt x="129" y="541"/>
                  </a:lnTo>
                  <a:lnTo>
                    <a:pt x="129" y="541"/>
                  </a:lnTo>
                  <a:lnTo>
                    <a:pt x="129" y="541"/>
                  </a:lnTo>
                  <a:lnTo>
                    <a:pt x="129" y="541"/>
                  </a:lnTo>
                  <a:lnTo>
                    <a:pt x="129" y="541"/>
                  </a:lnTo>
                  <a:lnTo>
                    <a:pt x="129" y="533"/>
                  </a:lnTo>
                  <a:lnTo>
                    <a:pt x="129" y="533"/>
                  </a:lnTo>
                  <a:lnTo>
                    <a:pt x="129" y="533"/>
                  </a:lnTo>
                  <a:lnTo>
                    <a:pt x="129" y="533"/>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25"/>
                  </a:lnTo>
                  <a:lnTo>
                    <a:pt x="129" y="525"/>
                  </a:lnTo>
                  <a:lnTo>
                    <a:pt x="129" y="517"/>
                  </a:lnTo>
                  <a:lnTo>
                    <a:pt x="129" y="517"/>
                  </a:lnTo>
                  <a:lnTo>
                    <a:pt x="129" y="517"/>
                  </a:lnTo>
                  <a:lnTo>
                    <a:pt x="129" y="517"/>
                  </a:lnTo>
                  <a:lnTo>
                    <a:pt x="121" y="517"/>
                  </a:lnTo>
                  <a:lnTo>
                    <a:pt x="121" y="517"/>
                  </a:lnTo>
                  <a:lnTo>
                    <a:pt x="121" y="517"/>
                  </a:lnTo>
                  <a:lnTo>
                    <a:pt x="121" y="517"/>
                  </a:lnTo>
                  <a:lnTo>
                    <a:pt x="121" y="517"/>
                  </a:lnTo>
                  <a:lnTo>
                    <a:pt x="121" y="517"/>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1"/>
                  </a:lnTo>
                  <a:lnTo>
                    <a:pt x="121" y="501"/>
                  </a:lnTo>
                  <a:lnTo>
                    <a:pt x="121" y="501"/>
                  </a:lnTo>
                  <a:lnTo>
                    <a:pt x="121" y="493"/>
                  </a:lnTo>
                  <a:lnTo>
                    <a:pt x="113" y="485"/>
                  </a:lnTo>
                  <a:lnTo>
                    <a:pt x="113" y="493"/>
                  </a:lnTo>
                  <a:lnTo>
                    <a:pt x="113" y="485"/>
                  </a:lnTo>
                  <a:lnTo>
                    <a:pt x="113" y="485"/>
                  </a:lnTo>
                  <a:lnTo>
                    <a:pt x="105" y="485"/>
                  </a:lnTo>
                  <a:lnTo>
                    <a:pt x="105" y="485"/>
                  </a:lnTo>
                  <a:lnTo>
                    <a:pt x="105" y="485"/>
                  </a:lnTo>
                  <a:lnTo>
                    <a:pt x="105" y="485"/>
                  </a:lnTo>
                  <a:lnTo>
                    <a:pt x="105" y="485"/>
                  </a:lnTo>
                  <a:lnTo>
                    <a:pt x="105" y="485"/>
                  </a:lnTo>
                  <a:lnTo>
                    <a:pt x="105" y="485"/>
                  </a:lnTo>
                  <a:lnTo>
                    <a:pt x="105" y="477"/>
                  </a:lnTo>
                  <a:lnTo>
                    <a:pt x="105" y="477"/>
                  </a:lnTo>
                  <a:lnTo>
                    <a:pt x="105" y="477"/>
                  </a:lnTo>
                  <a:lnTo>
                    <a:pt x="105" y="477"/>
                  </a:lnTo>
                  <a:lnTo>
                    <a:pt x="105" y="477"/>
                  </a:lnTo>
                  <a:lnTo>
                    <a:pt x="105" y="477"/>
                  </a:lnTo>
                  <a:lnTo>
                    <a:pt x="97" y="469"/>
                  </a:lnTo>
                  <a:lnTo>
                    <a:pt x="105" y="469"/>
                  </a:lnTo>
                  <a:lnTo>
                    <a:pt x="97" y="469"/>
                  </a:lnTo>
                  <a:lnTo>
                    <a:pt x="97" y="469"/>
                  </a:lnTo>
                  <a:lnTo>
                    <a:pt x="97" y="469"/>
                  </a:lnTo>
                  <a:lnTo>
                    <a:pt x="97" y="469"/>
                  </a:lnTo>
                  <a:lnTo>
                    <a:pt x="97" y="469"/>
                  </a:lnTo>
                  <a:lnTo>
                    <a:pt x="97" y="469"/>
                  </a:lnTo>
                  <a:lnTo>
                    <a:pt x="97" y="469"/>
                  </a:lnTo>
                  <a:lnTo>
                    <a:pt x="89" y="460"/>
                  </a:lnTo>
                  <a:lnTo>
                    <a:pt x="97" y="460"/>
                  </a:lnTo>
                  <a:lnTo>
                    <a:pt x="89" y="460"/>
                  </a:lnTo>
                  <a:lnTo>
                    <a:pt x="89" y="460"/>
                  </a:lnTo>
                  <a:lnTo>
                    <a:pt x="89" y="460"/>
                  </a:lnTo>
                  <a:lnTo>
                    <a:pt x="89" y="460"/>
                  </a:lnTo>
                  <a:lnTo>
                    <a:pt x="89" y="452"/>
                  </a:lnTo>
                  <a:lnTo>
                    <a:pt x="89" y="452"/>
                  </a:lnTo>
                  <a:lnTo>
                    <a:pt x="89" y="452"/>
                  </a:lnTo>
                  <a:lnTo>
                    <a:pt x="89" y="452"/>
                  </a:lnTo>
                  <a:lnTo>
                    <a:pt x="80" y="452"/>
                  </a:lnTo>
                  <a:lnTo>
                    <a:pt x="80" y="452"/>
                  </a:lnTo>
                  <a:lnTo>
                    <a:pt x="80" y="452"/>
                  </a:lnTo>
                  <a:lnTo>
                    <a:pt x="80" y="452"/>
                  </a:lnTo>
                  <a:lnTo>
                    <a:pt x="80" y="452"/>
                  </a:lnTo>
                  <a:lnTo>
                    <a:pt x="80" y="452"/>
                  </a:lnTo>
                  <a:lnTo>
                    <a:pt x="80" y="452"/>
                  </a:lnTo>
                  <a:lnTo>
                    <a:pt x="80" y="452"/>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36"/>
                  </a:lnTo>
                  <a:lnTo>
                    <a:pt x="72" y="436"/>
                  </a:lnTo>
                  <a:lnTo>
                    <a:pt x="72" y="436"/>
                  </a:lnTo>
                  <a:lnTo>
                    <a:pt x="64" y="436"/>
                  </a:lnTo>
                  <a:lnTo>
                    <a:pt x="64" y="436"/>
                  </a:lnTo>
                  <a:lnTo>
                    <a:pt x="64" y="428"/>
                  </a:lnTo>
                  <a:lnTo>
                    <a:pt x="64" y="428"/>
                  </a:lnTo>
                  <a:lnTo>
                    <a:pt x="64" y="428"/>
                  </a:lnTo>
                  <a:lnTo>
                    <a:pt x="56" y="428"/>
                  </a:lnTo>
                  <a:lnTo>
                    <a:pt x="56" y="420"/>
                  </a:lnTo>
                  <a:lnTo>
                    <a:pt x="56" y="420"/>
                  </a:lnTo>
                  <a:lnTo>
                    <a:pt x="56" y="420"/>
                  </a:lnTo>
                  <a:lnTo>
                    <a:pt x="48" y="420"/>
                  </a:lnTo>
                  <a:lnTo>
                    <a:pt x="48" y="420"/>
                  </a:lnTo>
                  <a:lnTo>
                    <a:pt x="48" y="420"/>
                  </a:lnTo>
                  <a:lnTo>
                    <a:pt x="48" y="420"/>
                  </a:lnTo>
                  <a:lnTo>
                    <a:pt x="48" y="420"/>
                  </a:lnTo>
                  <a:lnTo>
                    <a:pt x="40" y="412"/>
                  </a:lnTo>
                  <a:lnTo>
                    <a:pt x="40" y="412"/>
                  </a:lnTo>
                  <a:lnTo>
                    <a:pt x="40" y="412"/>
                  </a:lnTo>
                  <a:lnTo>
                    <a:pt x="40" y="412"/>
                  </a:lnTo>
                  <a:lnTo>
                    <a:pt x="40" y="412"/>
                  </a:lnTo>
                  <a:lnTo>
                    <a:pt x="40" y="412"/>
                  </a:lnTo>
                  <a:lnTo>
                    <a:pt x="32" y="412"/>
                  </a:lnTo>
                  <a:lnTo>
                    <a:pt x="32" y="412"/>
                  </a:lnTo>
                  <a:lnTo>
                    <a:pt x="32" y="404"/>
                  </a:lnTo>
                  <a:lnTo>
                    <a:pt x="32" y="404"/>
                  </a:lnTo>
                  <a:lnTo>
                    <a:pt x="32" y="404"/>
                  </a:lnTo>
                  <a:lnTo>
                    <a:pt x="24" y="404"/>
                  </a:lnTo>
                  <a:lnTo>
                    <a:pt x="24" y="404"/>
                  </a:lnTo>
                  <a:lnTo>
                    <a:pt x="24" y="404"/>
                  </a:lnTo>
                  <a:lnTo>
                    <a:pt x="24" y="404"/>
                  </a:lnTo>
                  <a:lnTo>
                    <a:pt x="24" y="404"/>
                  </a:lnTo>
                  <a:lnTo>
                    <a:pt x="24" y="404"/>
                  </a:lnTo>
                  <a:lnTo>
                    <a:pt x="16" y="396"/>
                  </a:lnTo>
                  <a:lnTo>
                    <a:pt x="16" y="396"/>
                  </a:lnTo>
                  <a:lnTo>
                    <a:pt x="16" y="396"/>
                  </a:lnTo>
                  <a:lnTo>
                    <a:pt x="16" y="396"/>
                  </a:lnTo>
                  <a:lnTo>
                    <a:pt x="16" y="396"/>
                  </a:lnTo>
                  <a:lnTo>
                    <a:pt x="16" y="396"/>
                  </a:lnTo>
                  <a:lnTo>
                    <a:pt x="8" y="388"/>
                  </a:lnTo>
                  <a:lnTo>
                    <a:pt x="8" y="388"/>
                  </a:lnTo>
                  <a:lnTo>
                    <a:pt x="8" y="388"/>
                  </a:lnTo>
                  <a:lnTo>
                    <a:pt x="8" y="388"/>
                  </a:lnTo>
                  <a:lnTo>
                    <a:pt x="16" y="380"/>
                  </a:lnTo>
                  <a:lnTo>
                    <a:pt x="16" y="380"/>
                  </a:lnTo>
                  <a:lnTo>
                    <a:pt x="16" y="380"/>
                  </a:lnTo>
                  <a:lnTo>
                    <a:pt x="16" y="380"/>
                  </a:lnTo>
                  <a:lnTo>
                    <a:pt x="16" y="380"/>
                  </a:lnTo>
                  <a:lnTo>
                    <a:pt x="16" y="380"/>
                  </a:lnTo>
                  <a:lnTo>
                    <a:pt x="8" y="372"/>
                  </a:lnTo>
                  <a:lnTo>
                    <a:pt x="8" y="372"/>
                  </a:lnTo>
                  <a:lnTo>
                    <a:pt x="8" y="372"/>
                  </a:lnTo>
                  <a:lnTo>
                    <a:pt x="8" y="372"/>
                  </a:lnTo>
                  <a:lnTo>
                    <a:pt x="8" y="364"/>
                  </a:lnTo>
                  <a:lnTo>
                    <a:pt x="8" y="364"/>
                  </a:lnTo>
                  <a:lnTo>
                    <a:pt x="8" y="364"/>
                  </a:lnTo>
                  <a:lnTo>
                    <a:pt x="8" y="364"/>
                  </a:lnTo>
                  <a:lnTo>
                    <a:pt x="8" y="364"/>
                  </a:lnTo>
                  <a:lnTo>
                    <a:pt x="8" y="364"/>
                  </a:lnTo>
                  <a:lnTo>
                    <a:pt x="8" y="356"/>
                  </a:lnTo>
                  <a:lnTo>
                    <a:pt x="8" y="356"/>
                  </a:lnTo>
                  <a:lnTo>
                    <a:pt x="0" y="347"/>
                  </a:lnTo>
                  <a:lnTo>
                    <a:pt x="0" y="347"/>
                  </a:lnTo>
                  <a:lnTo>
                    <a:pt x="8" y="347"/>
                  </a:lnTo>
                  <a:lnTo>
                    <a:pt x="8" y="347"/>
                  </a:lnTo>
                  <a:lnTo>
                    <a:pt x="8" y="339"/>
                  </a:lnTo>
                  <a:lnTo>
                    <a:pt x="8" y="339"/>
                  </a:lnTo>
                  <a:lnTo>
                    <a:pt x="8" y="339"/>
                  </a:lnTo>
                  <a:lnTo>
                    <a:pt x="8" y="339"/>
                  </a:lnTo>
                  <a:lnTo>
                    <a:pt x="8" y="339"/>
                  </a:lnTo>
                  <a:lnTo>
                    <a:pt x="8" y="339"/>
                  </a:lnTo>
                  <a:lnTo>
                    <a:pt x="8" y="331"/>
                  </a:lnTo>
                  <a:lnTo>
                    <a:pt x="8" y="331"/>
                  </a:lnTo>
                  <a:lnTo>
                    <a:pt x="16" y="323"/>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07"/>
                  </a:lnTo>
                  <a:lnTo>
                    <a:pt x="16" y="307"/>
                  </a:lnTo>
                  <a:lnTo>
                    <a:pt x="24" y="307"/>
                  </a:lnTo>
                  <a:lnTo>
                    <a:pt x="24" y="299"/>
                  </a:lnTo>
                  <a:lnTo>
                    <a:pt x="32" y="291"/>
                  </a:lnTo>
                  <a:lnTo>
                    <a:pt x="32" y="283"/>
                  </a:lnTo>
                  <a:lnTo>
                    <a:pt x="32" y="283"/>
                  </a:lnTo>
                  <a:lnTo>
                    <a:pt x="32" y="283"/>
                  </a:lnTo>
                  <a:lnTo>
                    <a:pt x="32" y="283"/>
                  </a:lnTo>
                  <a:lnTo>
                    <a:pt x="40" y="283"/>
                  </a:lnTo>
                  <a:lnTo>
                    <a:pt x="40" y="283"/>
                  </a:lnTo>
                  <a:lnTo>
                    <a:pt x="40" y="283"/>
                  </a:lnTo>
                  <a:lnTo>
                    <a:pt x="40" y="283"/>
                  </a:lnTo>
                  <a:lnTo>
                    <a:pt x="40" y="283"/>
                  </a:lnTo>
                  <a:lnTo>
                    <a:pt x="40" y="283"/>
                  </a:lnTo>
                  <a:lnTo>
                    <a:pt x="40" y="283"/>
                  </a:lnTo>
                  <a:lnTo>
                    <a:pt x="40" y="283"/>
                  </a:lnTo>
                  <a:lnTo>
                    <a:pt x="40" y="283"/>
                  </a:lnTo>
                  <a:lnTo>
                    <a:pt x="40" y="275"/>
                  </a:lnTo>
                  <a:lnTo>
                    <a:pt x="40" y="275"/>
                  </a:lnTo>
                  <a:lnTo>
                    <a:pt x="40" y="275"/>
                  </a:lnTo>
                  <a:lnTo>
                    <a:pt x="48" y="267"/>
                  </a:lnTo>
                  <a:lnTo>
                    <a:pt x="48" y="259"/>
                  </a:lnTo>
                  <a:lnTo>
                    <a:pt x="48" y="259"/>
                  </a:lnTo>
                  <a:lnTo>
                    <a:pt x="56" y="251"/>
                  </a:lnTo>
                  <a:lnTo>
                    <a:pt x="56" y="251"/>
                  </a:lnTo>
                  <a:lnTo>
                    <a:pt x="56" y="251"/>
                  </a:lnTo>
                  <a:lnTo>
                    <a:pt x="56" y="251"/>
                  </a:lnTo>
                  <a:lnTo>
                    <a:pt x="56" y="243"/>
                  </a:lnTo>
                  <a:lnTo>
                    <a:pt x="56" y="243"/>
                  </a:lnTo>
                  <a:lnTo>
                    <a:pt x="56" y="243"/>
                  </a:lnTo>
                  <a:lnTo>
                    <a:pt x="56" y="243"/>
                  </a:lnTo>
                  <a:lnTo>
                    <a:pt x="56" y="243"/>
                  </a:lnTo>
                  <a:lnTo>
                    <a:pt x="64" y="234"/>
                  </a:lnTo>
                  <a:lnTo>
                    <a:pt x="64" y="234"/>
                  </a:lnTo>
                  <a:lnTo>
                    <a:pt x="64" y="234"/>
                  </a:lnTo>
                  <a:lnTo>
                    <a:pt x="64" y="226"/>
                  </a:lnTo>
                  <a:lnTo>
                    <a:pt x="64" y="218"/>
                  </a:lnTo>
                  <a:lnTo>
                    <a:pt x="64" y="218"/>
                  </a:lnTo>
                  <a:lnTo>
                    <a:pt x="64" y="218"/>
                  </a:lnTo>
                  <a:lnTo>
                    <a:pt x="64" y="218"/>
                  </a:lnTo>
                  <a:lnTo>
                    <a:pt x="56" y="210"/>
                  </a:lnTo>
                  <a:lnTo>
                    <a:pt x="56" y="210"/>
                  </a:lnTo>
                  <a:lnTo>
                    <a:pt x="56" y="210"/>
                  </a:lnTo>
                  <a:lnTo>
                    <a:pt x="56" y="210"/>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48" y="202"/>
                  </a:lnTo>
                  <a:lnTo>
                    <a:pt x="48" y="202"/>
                  </a:lnTo>
                  <a:lnTo>
                    <a:pt x="56" y="202"/>
                  </a:lnTo>
                  <a:lnTo>
                    <a:pt x="56" y="202"/>
                  </a:lnTo>
                  <a:lnTo>
                    <a:pt x="56" y="194"/>
                  </a:lnTo>
                  <a:lnTo>
                    <a:pt x="56" y="202"/>
                  </a:lnTo>
                  <a:lnTo>
                    <a:pt x="48" y="194"/>
                  </a:lnTo>
                  <a:lnTo>
                    <a:pt x="48" y="194"/>
                  </a:lnTo>
                  <a:lnTo>
                    <a:pt x="48" y="194"/>
                  </a:lnTo>
                  <a:lnTo>
                    <a:pt x="56" y="194"/>
                  </a:lnTo>
                  <a:lnTo>
                    <a:pt x="56" y="194"/>
                  </a:lnTo>
                  <a:lnTo>
                    <a:pt x="48" y="194"/>
                  </a:lnTo>
                  <a:lnTo>
                    <a:pt x="48" y="194"/>
                  </a:lnTo>
                  <a:lnTo>
                    <a:pt x="56" y="194"/>
                  </a:lnTo>
                  <a:lnTo>
                    <a:pt x="56" y="194"/>
                  </a:lnTo>
                  <a:lnTo>
                    <a:pt x="56" y="194"/>
                  </a:lnTo>
                  <a:lnTo>
                    <a:pt x="56" y="194"/>
                  </a:lnTo>
                  <a:lnTo>
                    <a:pt x="56" y="194"/>
                  </a:lnTo>
                  <a:lnTo>
                    <a:pt x="56" y="194"/>
                  </a:lnTo>
                  <a:lnTo>
                    <a:pt x="56" y="194"/>
                  </a:lnTo>
                  <a:lnTo>
                    <a:pt x="56" y="186"/>
                  </a:lnTo>
                  <a:lnTo>
                    <a:pt x="64" y="178"/>
                  </a:lnTo>
                  <a:lnTo>
                    <a:pt x="64" y="170"/>
                  </a:lnTo>
                  <a:lnTo>
                    <a:pt x="64" y="170"/>
                  </a:lnTo>
                  <a:lnTo>
                    <a:pt x="64" y="170"/>
                  </a:lnTo>
                  <a:lnTo>
                    <a:pt x="64" y="170"/>
                  </a:lnTo>
                  <a:lnTo>
                    <a:pt x="64" y="162"/>
                  </a:lnTo>
                  <a:lnTo>
                    <a:pt x="64" y="162"/>
                  </a:lnTo>
                  <a:lnTo>
                    <a:pt x="64" y="162"/>
                  </a:lnTo>
                  <a:lnTo>
                    <a:pt x="64" y="162"/>
                  </a:lnTo>
                  <a:lnTo>
                    <a:pt x="64" y="154"/>
                  </a:lnTo>
                  <a:lnTo>
                    <a:pt x="64" y="154"/>
                  </a:lnTo>
                  <a:lnTo>
                    <a:pt x="64" y="154"/>
                  </a:lnTo>
                  <a:lnTo>
                    <a:pt x="64" y="154"/>
                  </a:lnTo>
                  <a:lnTo>
                    <a:pt x="72" y="154"/>
                  </a:lnTo>
                  <a:lnTo>
                    <a:pt x="72" y="154"/>
                  </a:lnTo>
                  <a:lnTo>
                    <a:pt x="72" y="146"/>
                  </a:lnTo>
                  <a:lnTo>
                    <a:pt x="72" y="146"/>
                  </a:lnTo>
                  <a:lnTo>
                    <a:pt x="72" y="146"/>
                  </a:lnTo>
                  <a:lnTo>
                    <a:pt x="72" y="146"/>
                  </a:lnTo>
                  <a:lnTo>
                    <a:pt x="72" y="130"/>
                  </a:lnTo>
                  <a:lnTo>
                    <a:pt x="72" y="130"/>
                  </a:lnTo>
                  <a:lnTo>
                    <a:pt x="72" y="122"/>
                  </a:lnTo>
                  <a:lnTo>
                    <a:pt x="72" y="113"/>
                  </a:lnTo>
                  <a:lnTo>
                    <a:pt x="72" y="113"/>
                  </a:lnTo>
                  <a:lnTo>
                    <a:pt x="72" y="113"/>
                  </a:lnTo>
                  <a:lnTo>
                    <a:pt x="72" y="113"/>
                  </a:lnTo>
                  <a:lnTo>
                    <a:pt x="72" y="113"/>
                  </a:lnTo>
                  <a:lnTo>
                    <a:pt x="72" y="113"/>
                  </a:lnTo>
                  <a:lnTo>
                    <a:pt x="72" y="105"/>
                  </a:lnTo>
                  <a:lnTo>
                    <a:pt x="72" y="105"/>
                  </a:lnTo>
                  <a:lnTo>
                    <a:pt x="64" y="105"/>
                  </a:lnTo>
                  <a:lnTo>
                    <a:pt x="64"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64" y="105"/>
                  </a:lnTo>
                  <a:lnTo>
                    <a:pt x="64" y="97"/>
                  </a:lnTo>
                  <a:lnTo>
                    <a:pt x="64" y="97"/>
                  </a:lnTo>
                  <a:lnTo>
                    <a:pt x="64" y="97"/>
                  </a:lnTo>
                  <a:lnTo>
                    <a:pt x="64" y="97"/>
                  </a:lnTo>
                  <a:lnTo>
                    <a:pt x="64" y="97"/>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56" y="81"/>
                  </a:lnTo>
                  <a:lnTo>
                    <a:pt x="56" y="81"/>
                  </a:lnTo>
                  <a:lnTo>
                    <a:pt x="56" y="81"/>
                  </a:lnTo>
                  <a:lnTo>
                    <a:pt x="56" y="81"/>
                  </a:lnTo>
                  <a:lnTo>
                    <a:pt x="56" y="81"/>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48" y="57"/>
                  </a:lnTo>
                  <a:lnTo>
                    <a:pt x="48" y="57"/>
                  </a:lnTo>
                  <a:lnTo>
                    <a:pt x="48" y="57"/>
                  </a:lnTo>
                  <a:lnTo>
                    <a:pt x="48" y="57"/>
                  </a:lnTo>
                  <a:lnTo>
                    <a:pt x="48" y="57"/>
                  </a:lnTo>
                  <a:lnTo>
                    <a:pt x="48" y="57"/>
                  </a:lnTo>
                  <a:lnTo>
                    <a:pt x="48"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32" y="49"/>
                  </a:lnTo>
                  <a:lnTo>
                    <a:pt x="32" y="49"/>
                  </a:lnTo>
                  <a:lnTo>
                    <a:pt x="32" y="49"/>
                  </a:lnTo>
                  <a:lnTo>
                    <a:pt x="32" y="49"/>
                  </a:lnTo>
                  <a:lnTo>
                    <a:pt x="32" y="49"/>
                  </a:lnTo>
                  <a:lnTo>
                    <a:pt x="32" y="49"/>
                  </a:lnTo>
                  <a:lnTo>
                    <a:pt x="32" y="49"/>
                  </a:lnTo>
                  <a:lnTo>
                    <a:pt x="32" y="49"/>
                  </a:lnTo>
                  <a:lnTo>
                    <a:pt x="40" y="49"/>
                  </a:lnTo>
                  <a:lnTo>
                    <a:pt x="40" y="41"/>
                  </a:lnTo>
                  <a:lnTo>
                    <a:pt x="40" y="41"/>
                  </a:lnTo>
                  <a:lnTo>
                    <a:pt x="40" y="41"/>
                  </a:lnTo>
                  <a:lnTo>
                    <a:pt x="40" y="41"/>
                  </a:lnTo>
                  <a:lnTo>
                    <a:pt x="40" y="33"/>
                  </a:lnTo>
                  <a:lnTo>
                    <a:pt x="40" y="33"/>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8" y="17"/>
                  </a:lnTo>
                  <a:lnTo>
                    <a:pt x="40" y="17"/>
                  </a:lnTo>
                  <a:lnTo>
                    <a:pt x="40" y="9"/>
                  </a:lnTo>
                  <a:lnTo>
                    <a:pt x="40" y="9"/>
                  </a:lnTo>
                  <a:lnTo>
                    <a:pt x="40" y="9"/>
                  </a:lnTo>
                  <a:lnTo>
                    <a:pt x="40" y="9"/>
                  </a:lnTo>
                  <a:lnTo>
                    <a:pt x="40" y="9"/>
                  </a:lnTo>
                  <a:lnTo>
                    <a:pt x="40" y="0"/>
                  </a:lnTo>
                  <a:lnTo>
                    <a:pt x="40" y="0"/>
                  </a:lnTo>
                  <a:lnTo>
                    <a:pt x="40" y="0"/>
                  </a:lnTo>
                  <a:lnTo>
                    <a:pt x="40" y="0"/>
                  </a:lnTo>
                  <a:lnTo>
                    <a:pt x="40" y="0"/>
                  </a:lnTo>
                  <a:lnTo>
                    <a:pt x="40" y="0"/>
                  </a:lnTo>
                  <a:lnTo>
                    <a:pt x="40" y="0"/>
                  </a:lnTo>
                  <a:lnTo>
                    <a:pt x="72" y="0"/>
                  </a:lnTo>
                  <a:lnTo>
                    <a:pt x="97" y="0"/>
                  </a:lnTo>
                  <a:lnTo>
                    <a:pt x="97" y="0"/>
                  </a:lnTo>
                  <a:lnTo>
                    <a:pt x="105" y="0"/>
                  </a:lnTo>
                  <a:lnTo>
                    <a:pt x="105" y="0"/>
                  </a:lnTo>
                  <a:lnTo>
                    <a:pt x="105" y="0"/>
                  </a:lnTo>
                  <a:lnTo>
                    <a:pt x="105" y="0"/>
                  </a:lnTo>
                  <a:lnTo>
                    <a:pt x="113" y="0"/>
                  </a:lnTo>
                  <a:lnTo>
                    <a:pt x="129" y="0"/>
                  </a:lnTo>
                  <a:lnTo>
                    <a:pt x="145" y="0"/>
                  </a:lnTo>
                  <a:lnTo>
                    <a:pt x="161" y="0"/>
                  </a:lnTo>
                  <a:lnTo>
                    <a:pt x="161" y="0"/>
                  </a:lnTo>
                  <a:lnTo>
                    <a:pt x="161" y="0"/>
                  </a:lnTo>
                  <a:lnTo>
                    <a:pt x="161" y="0"/>
                  </a:lnTo>
                  <a:lnTo>
                    <a:pt x="161" y="0"/>
                  </a:lnTo>
                  <a:lnTo>
                    <a:pt x="161" y="0"/>
                  </a:lnTo>
                  <a:lnTo>
                    <a:pt x="169" y="0"/>
                  </a:lnTo>
                  <a:lnTo>
                    <a:pt x="177" y="0"/>
                  </a:lnTo>
                  <a:close/>
                  <a:moveTo>
                    <a:pt x="169" y="0"/>
                  </a:moveTo>
                  <a:lnTo>
                    <a:pt x="161" y="0"/>
                  </a:lnTo>
                  <a:lnTo>
                    <a:pt x="161" y="0"/>
                  </a:lnTo>
                  <a:lnTo>
                    <a:pt x="161" y="0"/>
                  </a:lnTo>
                  <a:lnTo>
                    <a:pt x="161" y="0"/>
                  </a:lnTo>
                  <a:lnTo>
                    <a:pt x="161" y="0"/>
                  </a:lnTo>
                  <a:lnTo>
                    <a:pt x="161" y="0"/>
                  </a:lnTo>
                  <a:lnTo>
                    <a:pt x="145" y="0"/>
                  </a:lnTo>
                  <a:lnTo>
                    <a:pt x="129" y="0"/>
                  </a:lnTo>
                  <a:lnTo>
                    <a:pt x="113" y="0"/>
                  </a:lnTo>
                  <a:lnTo>
                    <a:pt x="105" y="0"/>
                  </a:lnTo>
                  <a:lnTo>
                    <a:pt x="105" y="0"/>
                  </a:lnTo>
                  <a:lnTo>
                    <a:pt x="105" y="0"/>
                  </a:lnTo>
                  <a:lnTo>
                    <a:pt x="105" y="0"/>
                  </a:lnTo>
                  <a:lnTo>
                    <a:pt x="97" y="0"/>
                  </a:lnTo>
                  <a:lnTo>
                    <a:pt x="97" y="0"/>
                  </a:lnTo>
                  <a:lnTo>
                    <a:pt x="72" y="0"/>
                  </a:lnTo>
                  <a:lnTo>
                    <a:pt x="40" y="0"/>
                  </a:lnTo>
                  <a:lnTo>
                    <a:pt x="40" y="0"/>
                  </a:lnTo>
                  <a:lnTo>
                    <a:pt x="40" y="0"/>
                  </a:lnTo>
                  <a:lnTo>
                    <a:pt x="40" y="0"/>
                  </a:lnTo>
                  <a:lnTo>
                    <a:pt x="40" y="0"/>
                  </a:lnTo>
                  <a:lnTo>
                    <a:pt x="40" y="0"/>
                  </a:lnTo>
                  <a:lnTo>
                    <a:pt x="48" y="9"/>
                  </a:lnTo>
                  <a:lnTo>
                    <a:pt x="48" y="9"/>
                  </a:lnTo>
                  <a:lnTo>
                    <a:pt x="40" y="9"/>
                  </a:lnTo>
                  <a:lnTo>
                    <a:pt x="40" y="9"/>
                  </a:lnTo>
                  <a:lnTo>
                    <a:pt x="40" y="9"/>
                  </a:lnTo>
                  <a:lnTo>
                    <a:pt x="40" y="9"/>
                  </a:lnTo>
                  <a:lnTo>
                    <a:pt x="48" y="9"/>
                  </a:lnTo>
                  <a:lnTo>
                    <a:pt x="48" y="9"/>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0" y="17"/>
                  </a:lnTo>
                  <a:lnTo>
                    <a:pt x="40" y="17"/>
                  </a:lnTo>
                  <a:lnTo>
                    <a:pt x="40" y="17"/>
                  </a:lnTo>
                  <a:lnTo>
                    <a:pt x="40" y="17"/>
                  </a:lnTo>
                  <a:lnTo>
                    <a:pt x="48" y="17"/>
                  </a:lnTo>
                  <a:lnTo>
                    <a:pt x="40" y="17"/>
                  </a:lnTo>
                  <a:lnTo>
                    <a:pt x="40" y="17"/>
                  </a:lnTo>
                  <a:lnTo>
                    <a:pt x="40" y="25"/>
                  </a:lnTo>
                  <a:lnTo>
                    <a:pt x="40" y="33"/>
                  </a:lnTo>
                  <a:lnTo>
                    <a:pt x="40" y="33"/>
                  </a:lnTo>
                  <a:lnTo>
                    <a:pt x="40" y="33"/>
                  </a:lnTo>
                  <a:lnTo>
                    <a:pt x="40" y="33"/>
                  </a:lnTo>
                  <a:lnTo>
                    <a:pt x="40" y="33"/>
                  </a:lnTo>
                  <a:lnTo>
                    <a:pt x="40" y="41"/>
                  </a:lnTo>
                  <a:lnTo>
                    <a:pt x="40" y="41"/>
                  </a:lnTo>
                  <a:lnTo>
                    <a:pt x="40" y="41"/>
                  </a:lnTo>
                  <a:lnTo>
                    <a:pt x="40" y="41"/>
                  </a:lnTo>
                  <a:lnTo>
                    <a:pt x="40" y="49"/>
                  </a:lnTo>
                  <a:lnTo>
                    <a:pt x="40" y="49"/>
                  </a:lnTo>
                  <a:lnTo>
                    <a:pt x="40" y="49"/>
                  </a:lnTo>
                  <a:lnTo>
                    <a:pt x="32" y="49"/>
                  </a:lnTo>
                  <a:lnTo>
                    <a:pt x="32" y="49"/>
                  </a:lnTo>
                  <a:lnTo>
                    <a:pt x="32" y="49"/>
                  </a:lnTo>
                  <a:lnTo>
                    <a:pt x="32" y="49"/>
                  </a:lnTo>
                  <a:lnTo>
                    <a:pt x="32" y="49"/>
                  </a:lnTo>
                  <a:lnTo>
                    <a:pt x="32" y="49"/>
                  </a:lnTo>
                  <a:lnTo>
                    <a:pt x="40" y="49"/>
                  </a:lnTo>
                  <a:lnTo>
                    <a:pt x="40" y="49"/>
                  </a:lnTo>
                  <a:lnTo>
                    <a:pt x="40" y="57"/>
                  </a:lnTo>
                  <a:lnTo>
                    <a:pt x="40" y="57"/>
                  </a:lnTo>
                  <a:lnTo>
                    <a:pt x="40" y="57"/>
                  </a:lnTo>
                  <a:lnTo>
                    <a:pt x="40" y="57"/>
                  </a:lnTo>
                  <a:lnTo>
                    <a:pt x="40" y="57"/>
                  </a:lnTo>
                  <a:lnTo>
                    <a:pt x="40" y="57"/>
                  </a:lnTo>
                  <a:lnTo>
                    <a:pt x="40" y="57"/>
                  </a:lnTo>
                  <a:lnTo>
                    <a:pt x="40" y="57"/>
                  </a:lnTo>
                  <a:lnTo>
                    <a:pt x="40" y="57"/>
                  </a:lnTo>
                  <a:lnTo>
                    <a:pt x="40" y="57"/>
                  </a:lnTo>
                  <a:lnTo>
                    <a:pt x="48" y="57"/>
                  </a:lnTo>
                  <a:lnTo>
                    <a:pt x="48" y="57"/>
                  </a:lnTo>
                  <a:lnTo>
                    <a:pt x="48" y="57"/>
                  </a:lnTo>
                  <a:lnTo>
                    <a:pt x="48" y="57"/>
                  </a:lnTo>
                  <a:lnTo>
                    <a:pt x="48" y="57"/>
                  </a:lnTo>
                  <a:lnTo>
                    <a:pt x="48" y="57"/>
                  </a:lnTo>
                  <a:lnTo>
                    <a:pt x="48" y="57"/>
                  </a:lnTo>
                  <a:lnTo>
                    <a:pt x="48" y="57"/>
                  </a:lnTo>
                  <a:lnTo>
                    <a:pt x="56" y="65"/>
                  </a:lnTo>
                  <a:lnTo>
                    <a:pt x="56" y="65"/>
                  </a:lnTo>
                  <a:lnTo>
                    <a:pt x="56" y="65"/>
                  </a:lnTo>
                  <a:lnTo>
                    <a:pt x="56" y="65"/>
                  </a:lnTo>
                  <a:lnTo>
                    <a:pt x="56" y="65"/>
                  </a:lnTo>
                  <a:lnTo>
                    <a:pt x="56" y="73"/>
                  </a:lnTo>
                  <a:lnTo>
                    <a:pt x="56" y="73"/>
                  </a:lnTo>
                  <a:lnTo>
                    <a:pt x="56" y="73"/>
                  </a:lnTo>
                  <a:lnTo>
                    <a:pt x="56" y="73"/>
                  </a:lnTo>
                  <a:lnTo>
                    <a:pt x="56" y="73"/>
                  </a:lnTo>
                  <a:lnTo>
                    <a:pt x="56" y="73"/>
                  </a:lnTo>
                  <a:lnTo>
                    <a:pt x="56" y="73"/>
                  </a:lnTo>
                  <a:lnTo>
                    <a:pt x="56" y="81"/>
                  </a:lnTo>
                  <a:lnTo>
                    <a:pt x="56" y="81"/>
                  </a:lnTo>
                  <a:lnTo>
                    <a:pt x="56" y="81"/>
                  </a:lnTo>
                  <a:lnTo>
                    <a:pt x="56" y="81"/>
                  </a:lnTo>
                  <a:lnTo>
                    <a:pt x="56" y="81"/>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64" y="97"/>
                  </a:lnTo>
                  <a:lnTo>
                    <a:pt x="64" y="97"/>
                  </a:lnTo>
                  <a:lnTo>
                    <a:pt x="64" y="97"/>
                  </a:lnTo>
                  <a:lnTo>
                    <a:pt x="64" y="97"/>
                  </a:lnTo>
                  <a:lnTo>
                    <a:pt x="64" y="97"/>
                  </a:lnTo>
                  <a:lnTo>
                    <a:pt x="64" y="97"/>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13"/>
                  </a:lnTo>
                  <a:lnTo>
                    <a:pt x="72" y="113"/>
                  </a:lnTo>
                  <a:lnTo>
                    <a:pt x="72" y="113"/>
                  </a:lnTo>
                  <a:lnTo>
                    <a:pt x="72" y="113"/>
                  </a:lnTo>
                  <a:lnTo>
                    <a:pt x="72" y="113"/>
                  </a:lnTo>
                  <a:lnTo>
                    <a:pt x="72" y="113"/>
                  </a:lnTo>
                  <a:lnTo>
                    <a:pt x="72" y="122"/>
                  </a:lnTo>
                  <a:lnTo>
                    <a:pt x="72" y="130"/>
                  </a:lnTo>
                  <a:lnTo>
                    <a:pt x="72" y="130"/>
                  </a:lnTo>
                  <a:lnTo>
                    <a:pt x="72" y="146"/>
                  </a:lnTo>
                  <a:lnTo>
                    <a:pt x="72" y="146"/>
                  </a:lnTo>
                  <a:lnTo>
                    <a:pt x="72" y="146"/>
                  </a:lnTo>
                  <a:lnTo>
                    <a:pt x="72" y="146"/>
                  </a:lnTo>
                  <a:lnTo>
                    <a:pt x="72" y="154"/>
                  </a:lnTo>
                  <a:lnTo>
                    <a:pt x="72" y="154"/>
                  </a:lnTo>
                  <a:lnTo>
                    <a:pt x="72" y="154"/>
                  </a:lnTo>
                  <a:lnTo>
                    <a:pt x="72" y="154"/>
                  </a:lnTo>
                  <a:lnTo>
                    <a:pt x="72" y="154"/>
                  </a:lnTo>
                  <a:lnTo>
                    <a:pt x="72" y="154"/>
                  </a:lnTo>
                  <a:lnTo>
                    <a:pt x="72" y="162"/>
                  </a:lnTo>
                  <a:lnTo>
                    <a:pt x="72" y="162"/>
                  </a:lnTo>
                  <a:lnTo>
                    <a:pt x="64" y="162"/>
                  </a:lnTo>
                  <a:lnTo>
                    <a:pt x="64" y="162"/>
                  </a:lnTo>
                  <a:lnTo>
                    <a:pt x="64" y="170"/>
                  </a:lnTo>
                  <a:lnTo>
                    <a:pt x="64" y="170"/>
                  </a:lnTo>
                  <a:lnTo>
                    <a:pt x="64" y="170"/>
                  </a:lnTo>
                  <a:lnTo>
                    <a:pt x="64" y="170"/>
                  </a:lnTo>
                  <a:lnTo>
                    <a:pt x="64" y="186"/>
                  </a:lnTo>
                  <a:lnTo>
                    <a:pt x="56" y="186"/>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202"/>
                  </a:lnTo>
                  <a:lnTo>
                    <a:pt x="56" y="202"/>
                  </a:lnTo>
                  <a:lnTo>
                    <a:pt x="56" y="202"/>
                  </a:lnTo>
                  <a:lnTo>
                    <a:pt x="56" y="202"/>
                  </a:lnTo>
                  <a:lnTo>
                    <a:pt x="56" y="202"/>
                  </a:lnTo>
                  <a:lnTo>
                    <a:pt x="56" y="202"/>
                  </a:lnTo>
                  <a:lnTo>
                    <a:pt x="56" y="210"/>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8"/>
                  </a:lnTo>
                  <a:lnTo>
                    <a:pt x="64" y="218"/>
                  </a:lnTo>
                  <a:lnTo>
                    <a:pt x="64" y="218"/>
                  </a:lnTo>
                  <a:lnTo>
                    <a:pt x="64" y="218"/>
                  </a:lnTo>
                  <a:lnTo>
                    <a:pt x="64" y="226"/>
                  </a:lnTo>
                  <a:lnTo>
                    <a:pt x="64" y="234"/>
                  </a:lnTo>
                  <a:lnTo>
                    <a:pt x="64" y="234"/>
                  </a:lnTo>
                  <a:lnTo>
                    <a:pt x="64" y="234"/>
                  </a:lnTo>
                  <a:lnTo>
                    <a:pt x="56" y="243"/>
                  </a:lnTo>
                  <a:lnTo>
                    <a:pt x="56" y="243"/>
                  </a:lnTo>
                  <a:lnTo>
                    <a:pt x="56" y="243"/>
                  </a:lnTo>
                  <a:lnTo>
                    <a:pt x="56" y="243"/>
                  </a:lnTo>
                  <a:lnTo>
                    <a:pt x="56" y="243"/>
                  </a:lnTo>
                  <a:lnTo>
                    <a:pt x="56" y="251"/>
                  </a:lnTo>
                  <a:lnTo>
                    <a:pt x="56" y="251"/>
                  </a:lnTo>
                  <a:lnTo>
                    <a:pt x="56" y="251"/>
                  </a:lnTo>
                  <a:lnTo>
                    <a:pt x="56" y="251"/>
                  </a:lnTo>
                  <a:lnTo>
                    <a:pt x="48" y="259"/>
                  </a:lnTo>
                  <a:lnTo>
                    <a:pt x="48" y="259"/>
                  </a:lnTo>
                  <a:lnTo>
                    <a:pt x="48" y="267"/>
                  </a:lnTo>
                  <a:lnTo>
                    <a:pt x="40" y="275"/>
                  </a:lnTo>
                  <a:lnTo>
                    <a:pt x="40" y="283"/>
                  </a:lnTo>
                  <a:lnTo>
                    <a:pt x="40" y="275"/>
                  </a:lnTo>
                  <a:lnTo>
                    <a:pt x="40" y="283"/>
                  </a:lnTo>
                  <a:lnTo>
                    <a:pt x="40" y="275"/>
                  </a:lnTo>
                  <a:lnTo>
                    <a:pt x="40" y="283"/>
                  </a:lnTo>
                  <a:lnTo>
                    <a:pt x="40" y="283"/>
                  </a:lnTo>
                  <a:lnTo>
                    <a:pt x="40" y="283"/>
                  </a:lnTo>
                  <a:lnTo>
                    <a:pt x="40" y="283"/>
                  </a:lnTo>
                  <a:lnTo>
                    <a:pt x="40" y="283"/>
                  </a:lnTo>
                  <a:lnTo>
                    <a:pt x="40" y="283"/>
                  </a:lnTo>
                  <a:lnTo>
                    <a:pt x="40" y="283"/>
                  </a:lnTo>
                  <a:lnTo>
                    <a:pt x="40" y="283"/>
                  </a:lnTo>
                  <a:lnTo>
                    <a:pt x="40" y="283"/>
                  </a:lnTo>
                  <a:lnTo>
                    <a:pt x="40" y="283"/>
                  </a:lnTo>
                  <a:lnTo>
                    <a:pt x="40" y="283"/>
                  </a:lnTo>
                  <a:lnTo>
                    <a:pt x="32" y="291"/>
                  </a:lnTo>
                  <a:lnTo>
                    <a:pt x="24" y="299"/>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15"/>
                  </a:lnTo>
                  <a:lnTo>
                    <a:pt x="16" y="315"/>
                  </a:lnTo>
                  <a:lnTo>
                    <a:pt x="16" y="323"/>
                  </a:lnTo>
                  <a:lnTo>
                    <a:pt x="16" y="323"/>
                  </a:lnTo>
                  <a:lnTo>
                    <a:pt x="8" y="331"/>
                  </a:lnTo>
                  <a:lnTo>
                    <a:pt x="8" y="331"/>
                  </a:lnTo>
                  <a:lnTo>
                    <a:pt x="8" y="339"/>
                  </a:lnTo>
                  <a:lnTo>
                    <a:pt x="8" y="339"/>
                  </a:lnTo>
                  <a:lnTo>
                    <a:pt x="8" y="339"/>
                  </a:lnTo>
                  <a:lnTo>
                    <a:pt x="8" y="339"/>
                  </a:lnTo>
                  <a:lnTo>
                    <a:pt x="8" y="339"/>
                  </a:lnTo>
                  <a:lnTo>
                    <a:pt x="8" y="339"/>
                  </a:lnTo>
                  <a:lnTo>
                    <a:pt x="8" y="347"/>
                  </a:lnTo>
                  <a:lnTo>
                    <a:pt x="8" y="347"/>
                  </a:lnTo>
                  <a:lnTo>
                    <a:pt x="0" y="356"/>
                  </a:lnTo>
                  <a:lnTo>
                    <a:pt x="0" y="347"/>
                  </a:lnTo>
                  <a:lnTo>
                    <a:pt x="8" y="356"/>
                  </a:lnTo>
                  <a:lnTo>
                    <a:pt x="8" y="356"/>
                  </a:lnTo>
                  <a:lnTo>
                    <a:pt x="8" y="356"/>
                  </a:lnTo>
                  <a:lnTo>
                    <a:pt x="8" y="356"/>
                  </a:lnTo>
                  <a:lnTo>
                    <a:pt x="8" y="364"/>
                  </a:lnTo>
                  <a:lnTo>
                    <a:pt x="8" y="364"/>
                  </a:lnTo>
                  <a:lnTo>
                    <a:pt x="8" y="364"/>
                  </a:lnTo>
                  <a:lnTo>
                    <a:pt x="8" y="364"/>
                  </a:lnTo>
                  <a:lnTo>
                    <a:pt x="16" y="372"/>
                  </a:lnTo>
                  <a:lnTo>
                    <a:pt x="16" y="372"/>
                  </a:lnTo>
                  <a:lnTo>
                    <a:pt x="16" y="372"/>
                  </a:lnTo>
                  <a:lnTo>
                    <a:pt x="16" y="372"/>
                  </a:lnTo>
                  <a:lnTo>
                    <a:pt x="16" y="380"/>
                  </a:lnTo>
                  <a:lnTo>
                    <a:pt x="16" y="380"/>
                  </a:lnTo>
                  <a:lnTo>
                    <a:pt x="16" y="380"/>
                  </a:lnTo>
                  <a:lnTo>
                    <a:pt x="16" y="380"/>
                  </a:lnTo>
                  <a:lnTo>
                    <a:pt x="16" y="380"/>
                  </a:lnTo>
                  <a:lnTo>
                    <a:pt x="16" y="380"/>
                  </a:lnTo>
                  <a:lnTo>
                    <a:pt x="16" y="388"/>
                  </a:lnTo>
                  <a:lnTo>
                    <a:pt x="16" y="388"/>
                  </a:lnTo>
                  <a:lnTo>
                    <a:pt x="16" y="388"/>
                  </a:lnTo>
                  <a:lnTo>
                    <a:pt x="16" y="388"/>
                  </a:lnTo>
                  <a:lnTo>
                    <a:pt x="16" y="396"/>
                  </a:lnTo>
                  <a:lnTo>
                    <a:pt x="16" y="396"/>
                  </a:lnTo>
                  <a:lnTo>
                    <a:pt x="16" y="396"/>
                  </a:lnTo>
                  <a:lnTo>
                    <a:pt x="16" y="396"/>
                  </a:lnTo>
                  <a:lnTo>
                    <a:pt x="16" y="396"/>
                  </a:lnTo>
                  <a:lnTo>
                    <a:pt x="16" y="396"/>
                  </a:lnTo>
                  <a:lnTo>
                    <a:pt x="24" y="404"/>
                  </a:lnTo>
                  <a:lnTo>
                    <a:pt x="24" y="404"/>
                  </a:lnTo>
                  <a:lnTo>
                    <a:pt x="24" y="404"/>
                  </a:lnTo>
                  <a:lnTo>
                    <a:pt x="24" y="404"/>
                  </a:lnTo>
                  <a:lnTo>
                    <a:pt x="24" y="404"/>
                  </a:lnTo>
                  <a:lnTo>
                    <a:pt x="24" y="404"/>
                  </a:lnTo>
                  <a:lnTo>
                    <a:pt x="32" y="404"/>
                  </a:lnTo>
                  <a:lnTo>
                    <a:pt x="32" y="404"/>
                  </a:lnTo>
                  <a:lnTo>
                    <a:pt x="32" y="404"/>
                  </a:lnTo>
                  <a:lnTo>
                    <a:pt x="32" y="404"/>
                  </a:lnTo>
                  <a:lnTo>
                    <a:pt x="32" y="404"/>
                  </a:lnTo>
                  <a:lnTo>
                    <a:pt x="40" y="412"/>
                  </a:lnTo>
                  <a:lnTo>
                    <a:pt x="40" y="412"/>
                  </a:lnTo>
                  <a:lnTo>
                    <a:pt x="40" y="412"/>
                  </a:lnTo>
                  <a:lnTo>
                    <a:pt x="40" y="412"/>
                  </a:lnTo>
                  <a:lnTo>
                    <a:pt x="40" y="412"/>
                  </a:lnTo>
                  <a:lnTo>
                    <a:pt x="40" y="412"/>
                  </a:lnTo>
                  <a:lnTo>
                    <a:pt x="48" y="420"/>
                  </a:lnTo>
                  <a:lnTo>
                    <a:pt x="48" y="420"/>
                  </a:lnTo>
                  <a:lnTo>
                    <a:pt x="48" y="420"/>
                  </a:lnTo>
                  <a:lnTo>
                    <a:pt x="48" y="420"/>
                  </a:lnTo>
                  <a:lnTo>
                    <a:pt x="56" y="420"/>
                  </a:lnTo>
                  <a:lnTo>
                    <a:pt x="56" y="420"/>
                  </a:lnTo>
                  <a:lnTo>
                    <a:pt x="56" y="420"/>
                  </a:lnTo>
                  <a:lnTo>
                    <a:pt x="56" y="420"/>
                  </a:lnTo>
                  <a:lnTo>
                    <a:pt x="56" y="420"/>
                  </a:lnTo>
                  <a:lnTo>
                    <a:pt x="64" y="428"/>
                  </a:lnTo>
                  <a:lnTo>
                    <a:pt x="64" y="428"/>
                  </a:lnTo>
                  <a:lnTo>
                    <a:pt x="64" y="428"/>
                  </a:lnTo>
                  <a:lnTo>
                    <a:pt x="72" y="436"/>
                  </a:lnTo>
                  <a:lnTo>
                    <a:pt x="72" y="436"/>
                  </a:lnTo>
                  <a:lnTo>
                    <a:pt x="72" y="436"/>
                  </a:lnTo>
                  <a:lnTo>
                    <a:pt x="72" y="436"/>
                  </a:lnTo>
                  <a:lnTo>
                    <a:pt x="72" y="436"/>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80" y="444"/>
                  </a:lnTo>
                  <a:lnTo>
                    <a:pt x="80" y="444"/>
                  </a:lnTo>
                  <a:lnTo>
                    <a:pt x="80" y="452"/>
                  </a:lnTo>
                  <a:lnTo>
                    <a:pt x="80" y="452"/>
                  </a:lnTo>
                  <a:lnTo>
                    <a:pt x="80" y="452"/>
                  </a:lnTo>
                  <a:lnTo>
                    <a:pt x="80" y="452"/>
                  </a:lnTo>
                  <a:lnTo>
                    <a:pt x="80" y="452"/>
                  </a:lnTo>
                  <a:lnTo>
                    <a:pt x="80" y="452"/>
                  </a:lnTo>
                  <a:lnTo>
                    <a:pt x="89" y="452"/>
                  </a:lnTo>
                  <a:lnTo>
                    <a:pt x="89" y="452"/>
                  </a:lnTo>
                  <a:lnTo>
                    <a:pt x="89" y="452"/>
                  </a:lnTo>
                  <a:lnTo>
                    <a:pt x="89" y="452"/>
                  </a:lnTo>
                  <a:lnTo>
                    <a:pt x="89" y="460"/>
                  </a:lnTo>
                  <a:lnTo>
                    <a:pt x="89" y="460"/>
                  </a:lnTo>
                  <a:lnTo>
                    <a:pt x="89" y="460"/>
                  </a:lnTo>
                  <a:lnTo>
                    <a:pt x="89" y="460"/>
                  </a:lnTo>
                  <a:lnTo>
                    <a:pt x="97" y="460"/>
                  </a:lnTo>
                  <a:lnTo>
                    <a:pt x="97" y="460"/>
                  </a:lnTo>
                  <a:lnTo>
                    <a:pt x="97" y="469"/>
                  </a:lnTo>
                  <a:lnTo>
                    <a:pt x="97" y="469"/>
                  </a:lnTo>
                  <a:lnTo>
                    <a:pt x="97" y="469"/>
                  </a:lnTo>
                  <a:lnTo>
                    <a:pt x="97" y="469"/>
                  </a:lnTo>
                  <a:lnTo>
                    <a:pt x="97" y="469"/>
                  </a:lnTo>
                  <a:lnTo>
                    <a:pt x="97" y="469"/>
                  </a:lnTo>
                  <a:lnTo>
                    <a:pt x="97" y="469"/>
                  </a:lnTo>
                  <a:lnTo>
                    <a:pt x="105" y="469"/>
                  </a:lnTo>
                  <a:lnTo>
                    <a:pt x="105" y="469"/>
                  </a:lnTo>
                  <a:lnTo>
                    <a:pt x="105" y="477"/>
                  </a:lnTo>
                  <a:lnTo>
                    <a:pt x="105" y="477"/>
                  </a:lnTo>
                  <a:lnTo>
                    <a:pt x="105" y="477"/>
                  </a:lnTo>
                  <a:lnTo>
                    <a:pt x="105" y="477"/>
                  </a:lnTo>
                  <a:lnTo>
                    <a:pt x="105" y="477"/>
                  </a:lnTo>
                  <a:lnTo>
                    <a:pt x="105" y="477"/>
                  </a:lnTo>
                  <a:lnTo>
                    <a:pt x="105" y="485"/>
                  </a:lnTo>
                  <a:lnTo>
                    <a:pt x="105" y="485"/>
                  </a:lnTo>
                  <a:lnTo>
                    <a:pt x="105" y="485"/>
                  </a:lnTo>
                  <a:lnTo>
                    <a:pt x="105" y="485"/>
                  </a:lnTo>
                  <a:lnTo>
                    <a:pt x="105" y="485"/>
                  </a:lnTo>
                  <a:lnTo>
                    <a:pt x="105" y="485"/>
                  </a:lnTo>
                  <a:lnTo>
                    <a:pt x="105" y="485"/>
                  </a:lnTo>
                  <a:lnTo>
                    <a:pt x="113" y="485"/>
                  </a:lnTo>
                  <a:lnTo>
                    <a:pt x="113" y="485"/>
                  </a:lnTo>
                  <a:lnTo>
                    <a:pt x="113" y="485"/>
                  </a:lnTo>
                  <a:lnTo>
                    <a:pt x="113" y="485"/>
                  </a:lnTo>
                  <a:lnTo>
                    <a:pt x="121" y="493"/>
                  </a:lnTo>
                  <a:lnTo>
                    <a:pt x="121" y="501"/>
                  </a:lnTo>
                  <a:lnTo>
                    <a:pt x="121" y="501"/>
                  </a:lnTo>
                  <a:lnTo>
                    <a:pt x="121" y="501"/>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17"/>
                  </a:lnTo>
                  <a:lnTo>
                    <a:pt x="121" y="517"/>
                  </a:lnTo>
                  <a:lnTo>
                    <a:pt x="121" y="517"/>
                  </a:lnTo>
                  <a:lnTo>
                    <a:pt x="129" y="517"/>
                  </a:lnTo>
                  <a:lnTo>
                    <a:pt x="129" y="517"/>
                  </a:lnTo>
                  <a:lnTo>
                    <a:pt x="129" y="517"/>
                  </a:lnTo>
                  <a:lnTo>
                    <a:pt x="129" y="517"/>
                  </a:lnTo>
                  <a:lnTo>
                    <a:pt x="129" y="517"/>
                  </a:lnTo>
                  <a:lnTo>
                    <a:pt x="129" y="517"/>
                  </a:lnTo>
                  <a:lnTo>
                    <a:pt x="129" y="525"/>
                  </a:lnTo>
                  <a:lnTo>
                    <a:pt x="129" y="525"/>
                  </a:lnTo>
                  <a:lnTo>
                    <a:pt x="129" y="525"/>
                  </a:lnTo>
                  <a:lnTo>
                    <a:pt x="129" y="525"/>
                  </a:lnTo>
                  <a:lnTo>
                    <a:pt x="129" y="525"/>
                  </a:lnTo>
                  <a:lnTo>
                    <a:pt x="129" y="525"/>
                  </a:lnTo>
                  <a:lnTo>
                    <a:pt x="129" y="533"/>
                  </a:lnTo>
                  <a:lnTo>
                    <a:pt x="129" y="533"/>
                  </a:lnTo>
                  <a:lnTo>
                    <a:pt x="129" y="533"/>
                  </a:lnTo>
                  <a:lnTo>
                    <a:pt x="129" y="533"/>
                  </a:lnTo>
                  <a:lnTo>
                    <a:pt x="129" y="533"/>
                  </a:lnTo>
                  <a:lnTo>
                    <a:pt x="129" y="533"/>
                  </a:lnTo>
                  <a:lnTo>
                    <a:pt x="129" y="533"/>
                  </a:lnTo>
                  <a:lnTo>
                    <a:pt x="129" y="533"/>
                  </a:lnTo>
                  <a:lnTo>
                    <a:pt x="129" y="541"/>
                  </a:lnTo>
                  <a:lnTo>
                    <a:pt x="129" y="533"/>
                  </a:lnTo>
                  <a:lnTo>
                    <a:pt x="129" y="541"/>
                  </a:lnTo>
                  <a:lnTo>
                    <a:pt x="129" y="541"/>
                  </a:lnTo>
                  <a:lnTo>
                    <a:pt x="129" y="541"/>
                  </a:lnTo>
                  <a:lnTo>
                    <a:pt x="129" y="541"/>
                  </a:lnTo>
                  <a:lnTo>
                    <a:pt x="129" y="541"/>
                  </a:lnTo>
                  <a:lnTo>
                    <a:pt x="129" y="541"/>
                  </a:lnTo>
                  <a:lnTo>
                    <a:pt x="129" y="549"/>
                  </a:lnTo>
                  <a:lnTo>
                    <a:pt x="129" y="541"/>
                  </a:lnTo>
                  <a:lnTo>
                    <a:pt x="129" y="549"/>
                  </a:lnTo>
                  <a:lnTo>
                    <a:pt x="137" y="549"/>
                  </a:lnTo>
                  <a:lnTo>
                    <a:pt x="137" y="549"/>
                  </a:lnTo>
                  <a:lnTo>
                    <a:pt x="137" y="549"/>
                  </a:lnTo>
                  <a:lnTo>
                    <a:pt x="137" y="549"/>
                  </a:lnTo>
                  <a:lnTo>
                    <a:pt x="137" y="549"/>
                  </a:lnTo>
                  <a:lnTo>
                    <a:pt x="137" y="549"/>
                  </a:lnTo>
                  <a:lnTo>
                    <a:pt x="129" y="557"/>
                  </a:lnTo>
                  <a:lnTo>
                    <a:pt x="129" y="557"/>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73"/>
                  </a:lnTo>
                  <a:lnTo>
                    <a:pt x="129" y="573"/>
                  </a:lnTo>
                  <a:lnTo>
                    <a:pt x="121" y="573"/>
                  </a:lnTo>
                  <a:lnTo>
                    <a:pt x="121" y="573"/>
                  </a:lnTo>
                  <a:lnTo>
                    <a:pt x="121" y="573"/>
                  </a:lnTo>
                  <a:lnTo>
                    <a:pt x="121" y="573"/>
                  </a:lnTo>
                  <a:lnTo>
                    <a:pt x="129" y="573"/>
                  </a:lnTo>
                  <a:lnTo>
                    <a:pt x="129" y="573"/>
                  </a:lnTo>
                  <a:lnTo>
                    <a:pt x="121" y="573"/>
                  </a:lnTo>
                  <a:lnTo>
                    <a:pt x="121" y="573"/>
                  </a:lnTo>
                  <a:lnTo>
                    <a:pt x="121" y="573"/>
                  </a:lnTo>
                  <a:lnTo>
                    <a:pt x="121" y="573"/>
                  </a:lnTo>
                  <a:lnTo>
                    <a:pt x="121" y="573"/>
                  </a:lnTo>
                  <a:lnTo>
                    <a:pt x="121" y="581"/>
                  </a:lnTo>
                  <a:lnTo>
                    <a:pt x="121" y="573"/>
                  </a:lnTo>
                  <a:lnTo>
                    <a:pt x="121" y="581"/>
                  </a:lnTo>
                  <a:lnTo>
                    <a:pt x="121" y="581"/>
                  </a:lnTo>
                  <a:lnTo>
                    <a:pt x="121" y="581"/>
                  </a:lnTo>
                  <a:lnTo>
                    <a:pt x="121" y="581"/>
                  </a:lnTo>
                  <a:lnTo>
                    <a:pt x="129" y="581"/>
                  </a:lnTo>
                  <a:lnTo>
                    <a:pt x="129" y="581"/>
                  </a:lnTo>
                  <a:lnTo>
                    <a:pt x="129"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9" y="606"/>
                  </a:lnTo>
                  <a:lnTo>
                    <a:pt x="121" y="606"/>
                  </a:lnTo>
                  <a:lnTo>
                    <a:pt x="121" y="598"/>
                  </a:lnTo>
                  <a:lnTo>
                    <a:pt x="129" y="598"/>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22"/>
                  </a:lnTo>
                  <a:lnTo>
                    <a:pt x="129" y="622"/>
                  </a:lnTo>
                  <a:lnTo>
                    <a:pt x="129" y="622"/>
                  </a:lnTo>
                  <a:lnTo>
                    <a:pt x="129" y="622"/>
                  </a:lnTo>
                  <a:lnTo>
                    <a:pt x="129" y="622"/>
                  </a:lnTo>
                  <a:lnTo>
                    <a:pt x="129" y="622"/>
                  </a:lnTo>
                  <a:lnTo>
                    <a:pt x="129" y="622"/>
                  </a:lnTo>
                  <a:lnTo>
                    <a:pt x="129" y="622"/>
                  </a:lnTo>
                  <a:lnTo>
                    <a:pt x="129" y="622"/>
                  </a:lnTo>
                  <a:lnTo>
                    <a:pt x="137" y="622"/>
                  </a:lnTo>
                  <a:lnTo>
                    <a:pt x="137" y="622"/>
                  </a:lnTo>
                  <a:lnTo>
                    <a:pt x="137" y="622"/>
                  </a:lnTo>
                  <a:lnTo>
                    <a:pt x="129" y="630"/>
                  </a:lnTo>
                  <a:lnTo>
                    <a:pt x="129" y="622"/>
                  </a:lnTo>
                  <a:lnTo>
                    <a:pt x="137" y="622"/>
                  </a:lnTo>
                  <a:lnTo>
                    <a:pt x="137" y="622"/>
                  </a:lnTo>
                  <a:lnTo>
                    <a:pt x="137" y="630"/>
                  </a:lnTo>
                  <a:lnTo>
                    <a:pt x="137" y="630"/>
                  </a:lnTo>
                  <a:lnTo>
                    <a:pt x="137" y="630"/>
                  </a:lnTo>
                  <a:lnTo>
                    <a:pt x="137" y="630"/>
                  </a:lnTo>
                  <a:lnTo>
                    <a:pt x="129" y="630"/>
                  </a:lnTo>
                  <a:lnTo>
                    <a:pt x="129" y="630"/>
                  </a:lnTo>
                  <a:lnTo>
                    <a:pt x="137" y="630"/>
                  </a:lnTo>
                  <a:lnTo>
                    <a:pt x="137" y="630"/>
                  </a:lnTo>
                  <a:lnTo>
                    <a:pt x="137" y="630"/>
                  </a:lnTo>
                  <a:lnTo>
                    <a:pt x="137" y="630"/>
                  </a:lnTo>
                  <a:lnTo>
                    <a:pt x="137" y="630"/>
                  </a:lnTo>
                  <a:lnTo>
                    <a:pt x="137" y="630"/>
                  </a:lnTo>
                  <a:lnTo>
                    <a:pt x="137" y="630"/>
                  </a:lnTo>
                  <a:lnTo>
                    <a:pt x="137" y="630"/>
                  </a:lnTo>
                  <a:lnTo>
                    <a:pt x="137" y="630"/>
                  </a:lnTo>
                  <a:lnTo>
                    <a:pt x="137" y="638"/>
                  </a:lnTo>
                  <a:lnTo>
                    <a:pt x="137" y="638"/>
                  </a:lnTo>
                  <a:lnTo>
                    <a:pt x="137" y="638"/>
                  </a:lnTo>
                  <a:lnTo>
                    <a:pt x="137" y="638"/>
                  </a:lnTo>
                  <a:lnTo>
                    <a:pt x="137" y="638"/>
                  </a:lnTo>
                  <a:lnTo>
                    <a:pt x="137" y="638"/>
                  </a:lnTo>
                  <a:lnTo>
                    <a:pt x="145" y="638"/>
                  </a:lnTo>
                  <a:lnTo>
                    <a:pt x="145" y="638"/>
                  </a:lnTo>
                  <a:lnTo>
                    <a:pt x="137" y="638"/>
                  </a:lnTo>
                  <a:lnTo>
                    <a:pt x="137" y="638"/>
                  </a:lnTo>
                  <a:lnTo>
                    <a:pt x="137" y="646"/>
                  </a:lnTo>
                  <a:lnTo>
                    <a:pt x="137" y="646"/>
                  </a:lnTo>
                  <a:lnTo>
                    <a:pt x="137" y="646"/>
                  </a:lnTo>
                  <a:lnTo>
                    <a:pt x="137" y="646"/>
                  </a:lnTo>
                  <a:lnTo>
                    <a:pt x="145" y="646"/>
                  </a:lnTo>
                  <a:lnTo>
                    <a:pt x="137"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54"/>
                  </a:lnTo>
                  <a:lnTo>
                    <a:pt x="145" y="654"/>
                  </a:lnTo>
                  <a:lnTo>
                    <a:pt x="145" y="654"/>
                  </a:lnTo>
                  <a:lnTo>
                    <a:pt x="145" y="654"/>
                  </a:lnTo>
                  <a:lnTo>
                    <a:pt x="145" y="654"/>
                  </a:lnTo>
                  <a:lnTo>
                    <a:pt x="145" y="654"/>
                  </a:lnTo>
                  <a:lnTo>
                    <a:pt x="145" y="654"/>
                  </a:lnTo>
                  <a:lnTo>
                    <a:pt x="145" y="654"/>
                  </a:lnTo>
                  <a:lnTo>
                    <a:pt x="145" y="662"/>
                  </a:lnTo>
                  <a:lnTo>
                    <a:pt x="145" y="662"/>
                  </a:lnTo>
                  <a:lnTo>
                    <a:pt x="153" y="662"/>
                  </a:lnTo>
                  <a:lnTo>
                    <a:pt x="153" y="662"/>
                  </a:lnTo>
                  <a:lnTo>
                    <a:pt x="153" y="670"/>
                  </a:lnTo>
                  <a:lnTo>
                    <a:pt x="145" y="670"/>
                  </a:lnTo>
                  <a:lnTo>
                    <a:pt x="153" y="670"/>
                  </a:lnTo>
                  <a:lnTo>
                    <a:pt x="153" y="670"/>
                  </a:lnTo>
                  <a:lnTo>
                    <a:pt x="153" y="670"/>
                  </a:lnTo>
                  <a:lnTo>
                    <a:pt x="153" y="670"/>
                  </a:lnTo>
                  <a:lnTo>
                    <a:pt x="153" y="670"/>
                  </a:lnTo>
                  <a:lnTo>
                    <a:pt x="153" y="670"/>
                  </a:lnTo>
                  <a:lnTo>
                    <a:pt x="145" y="678"/>
                  </a:lnTo>
                  <a:lnTo>
                    <a:pt x="145" y="678"/>
                  </a:lnTo>
                  <a:lnTo>
                    <a:pt x="145" y="678"/>
                  </a:lnTo>
                  <a:lnTo>
                    <a:pt x="145" y="686"/>
                  </a:lnTo>
                  <a:lnTo>
                    <a:pt x="145" y="686"/>
                  </a:lnTo>
                  <a:lnTo>
                    <a:pt x="145" y="686"/>
                  </a:lnTo>
                  <a:lnTo>
                    <a:pt x="145" y="686"/>
                  </a:lnTo>
                  <a:lnTo>
                    <a:pt x="137" y="686"/>
                  </a:lnTo>
                  <a:lnTo>
                    <a:pt x="137" y="686"/>
                  </a:lnTo>
                  <a:lnTo>
                    <a:pt x="137" y="686"/>
                  </a:lnTo>
                  <a:lnTo>
                    <a:pt x="137" y="686"/>
                  </a:lnTo>
                  <a:lnTo>
                    <a:pt x="145" y="686"/>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703"/>
                  </a:lnTo>
                  <a:lnTo>
                    <a:pt x="145" y="703"/>
                  </a:lnTo>
                  <a:lnTo>
                    <a:pt x="145" y="703"/>
                  </a:lnTo>
                  <a:lnTo>
                    <a:pt x="153" y="703"/>
                  </a:lnTo>
                  <a:lnTo>
                    <a:pt x="153" y="703"/>
                  </a:lnTo>
                  <a:lnTo>
                    <a:pt x="153" y="703"/>
                  </a:lnTo>
                  <a:lnTo>
                    <a:pt x="153" y="703"/>
                  </a:lnTo>
                  <a:lnTo>
                    <a:pt x="153" y="703"/>
                  </a:lnTo>
                  <a:lnTo>
                    <a:pt x="153" y="703"/>
                  </a:lnTo>
                  <a:lnTo>
                    <a:pt x="153" y="703"/>
                  </a:lnTo>
                  <a:lnTo>
                    <a:pt x="153" y="703"/>
                  </a:lnTo>
                  <a:lnTo>
                    <a:pt x="153" y="703"/>
                  </a:lnTo>
                  <a:lnTo>
                    <a:pt x="153" y="703"/>
                  </a:lnTo>
                  <a:lnTo>
                    <a:pt x="161" y="711"/>
                  </a:lnTo>
                  <a:lnTo>
                    <a:pt x="161" y="711"/>
                  </a:lnTo>
                  <a:lnTo>
                    <a:pt x="161" y="711"/>
                  </a:lnTo>
                  <a:lnTo>
                    <a:pt x="161" y="711"/>
                  </a:lnTo>
                  <a:lnTo>
                    <a:pt x="161" y="711"/>
                  </a:lnTo>
                  <a:lnTo>
                    <a:pt x="161" y="711"/>
                  </a:lnTo>
                  <a:lnTo>
                    <a:pt x="161" y="711"/>
                  </a:lnTo>
                  <a:lnTo>
                    <a:pt x="161" y="711"/>
                  </a:lnTo>
                  <a:lnTo>
                    <a:pt x="161" y="711"/>
                  </a:lnTo>
                  <a:lnTo>
                    <a:pt x="169" y="711"/>
                  </a:lnTo>
                  <a:lnTo>
                    <a:pt x="169" y="711"/>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77" y="719"/>
                  </a:lnTo>
                  <a:lnTo>
                    <a:pt x="177" y="719"/>
                  </a:lnTo>
                  <a:lnTo>
                    <a:pt x="177" y="727"/>
                  </a:lnTo>
                  <a:lnTo>
                    <a:pt x="177" y="727"/>
                  </a:lnTo>
                  <a:lnTo>
                    <a:pt x="177" y="727"/>
                  </a:lnTo>
                  <a:lnTo>
                    <a:pt x="177" y="727"/>
                  </a:lnTo>
                  <a:lnTo>
                    <a:pt x="177" y="727"/>
                  </a:lnTo>
                  <a:lnTo>
                    <a:pt x="177" y="727"/>
                  </a:lnTo>
                  <a:lnTo>
                    <a:pt x="177" y="727"/>
                  </a:lnTo>
                  <a:lnTo>
                    <a:pt x="177" y="727"/>
                  </a:lnTo>
                  <a:lnTo>
                    <a:pt x="185" y="727"/>
                  </a:lnTo>
                  <a:lnTo>
                    <a:pt x="185" y="727"/>
                  </a:lnTo>
                  <a:lnTo>
                    <a:pt x="185" y="727"/>
                  </a:lnTo>
                  <a:lnTo>
                    <a:pt x="185" y="727"/>
                  </a:lnTo>
                  <a:lnTo>
                    <a:pt x="185" y="727"/>
                  </a:lnTo>
                  <a:lnTo>
                    <a:pt x="185" y="735"/>
                  </a:lnTo>
                  <a:lnTo>
                    <a:pt x="185" y="735"/>
                  </a:lnTo>
                  <a:lnTo>
                    <a:pt x="185" y="735"/>
                  </a:lnTo>
                  <a:lnTo>
                    <a:pt x="185" y="735"/>
                  </a:lnTo>
                  <a:lnTo>
                    <a:pt x="185" y="735"/>
                  </a:lnTo>
                  <a:lnTo>
                    <a:pt x="193" y="735"/>
                  </a:lnTo>
                  <a:lnTo>
                    <a:pt x="193" y="735"/>
                  </a:lnTo>
                  <a:lnTo>
                    <a:pt x="193" y="735"/>
                  </a:lnTo>
                  <a:lnTo>
                    <a:pt x="193" y="735"/>
                  </a:lnTo>
                  <a:lnTo>
                    <a:pt x="193" y="735"/>
                  </a:lnTo>
                  <a:lnTo>
                    <a:pt x="193" y="735"/>
                  </a:lnTo>
                  <a:lnTo>
                    <a:pt x="193" y="735"/>
                  </a:lnTo>
                  <a:lnTo>
                    <a:pt x="193"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51"/>
                  </a:lnTo>
                  <a:lnTo>
                    <a:pt x="201" y="751"/>
                  </a:lnTo>
                  <a:lnTo>
                    <a:pt x="209" y="751"/>
                  </a:lnTo>
                  <a:lnTo>
                    <a:pt x="209" y="751"/>
                  </a:lnTo>
                  <a:lnTo>
                    <a:pt x="209" y="751"/>
                  </a:lnTo>
                  <a:lnTo>
                    <a:pt x="209" y="751"/>
                  </a:lnTo>
                  <a:lnTo>
                    <a:pt x="209" y="751"/>
                  </a:lnTo>
                  <a:lnTo>
                    <a:pt x="209" y="751"/>
                  </a:lnTo>
                  <a:lnTo>
                    <a:pt x="209" y="751"/>
                  </a:lnTo>
                  <a:lnTo>
                    <a:pt x="209" y="751"/>
                  </a:lnTo>
                  <a:lnTo>
                    <a:pt x="209" y="759"/>
                  </a:lnTo>
                  <a:lnTo>
                    <a:pt x="209" y="759"/>
                  </a:lnTo>
                  <a:lnTo>
                    <a:pt x="209" y="759"/>
                  </a:lnTo>
                  <a:lnTo>
                    <a:pt x="209" y="759"/>
                  </a:lnTo>
                  <a:lnTo>
                    <a:pt x="209" y="759"/>
                  </a:lnTo>
                  <a:lnTo>
                    <a:pt x="209" y="759"/>
                  </a:lnTo>
                  <a:lnTo>
                    <a:pt x="209" y="759"/>
                  </a:lnTo>
                  <a:lnTo>
                    <a:pt x="217" y="759"/>
                  </a:lnTo>
                  <a:lnTo>
                    <a:pt x="217" y="759"/>
                  </a:lnTo>
                  <a:lnTo>
                    <a:pt x="217" y="759"/>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26" y="767"/>
                  </a:lnTo>
                  <a:lnTo>
                    <a:pt x="226" y="767"/>
                  </a:lnTo>
                  <a:lnTo>
                    <a:pt x="226" y="767"/>
                  </a:lnTo>
                  <a:lnTo>
                    <a:pt x="226" y="775"/>
                  </a:lnTo>
                  <a:lnTo>
                    <a:pt x="226" y="767"/>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34" y="775"/>
                  </a:lnTo>
                  <a:lnTo>
                    <a:pt x="234" y="775"/>
                  </a:lnTo>
                  <a:lnTo>
                    <a:pt x="234" y="775"/>
                  </a:lnTo>
                  <a:lnTo>
                    <a:pt x="234" y="775"/>
                  </a:lnTo>
                  <a:lnTo>
                    <a:pt x="234" y="775"/>
                  </a:lnTo>
                  <a:lnTo>
                    <a:pt x="234" y="783"/>
                  </a:lnTo>
                  <a:lnTo>
                    <a:pt x="234" y="783"/>
                  </a:lnTo>
                  <a:lnTo>
                    <a:pt x="234" y="783"/>
                  </a:lnTo>
                  <a:lnTo>
                    <a:pt x="234" y="783"/>
                  </a:lnTo>
                  <a:lnTo>
                    <a:pt x="242" y="783"/>
                  </a:lnTo>
                  <a:lnTo>
                    <a:pt x="234"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91"/>
                  </a:lnTo>
                  <a:lnTo>
                    <a:pt x="242" y="791"/>
                  </a:lnTo>
                  <a:lnTo>
                    <a:pt x="250" y="791"/>
                  </a:lnTo>
                  <a:lnTo>
                    <a:pt x="250" y="791"/>
                  </a:lnTo>
                  <a:lnTo>
                    <a:pt x="250" y="791"/>
                  </a:lnTo>
                  <a:lnTo>
                    <a:pt x="258" y="791"/>
                  </a:lnTo>
                  <a:lnTo>
                    <a:pt x="258" y="791"/>
                  </a:lnTo>
                  <a:lnTo>
                    <a:pt x="258" y="791"/>
                  </a:lnTo>
                  <a:lnTo>
                    <a:pt x="258" y="791"/>
                  </a:lnTo>
                  <a:lnTo>
                    <a:pt x="258" y="791"/>
                  </a:lnTo>
                  <a:lnTo>
                    <a:pt x="258" y="799"/>
                  </a:lnTo>
                  <a:lnTo>
                    <a:pt x="258" y="799"/>
                  </a:lnTo>
                  <a:lnTo>
                    <a:pt x="266" y="799"/>
                  </a:lnTo>
                  <a:lnTo>
                    <a:pt x="266" y="799"/>
                  </a:lnTo>
                  <a:lnTo>
                    <a:pt x="266" y="799"/>
                  </a:lnTo>
                  <a:lnTo>
                    <a:pt x="266" y="799"/>
                  </a:lnTo>
                  <a:lnTo>
                    <a:pt x="266" y="799"/>
                  </a:lnTo>
                  <a:lnTo>
                    <a:pt x="266" y="799"/>
                  </a:lnTo>
                  <a:lnTo>
                    <a:pt x="266" y="799"/>
                  </a:lnTo>
                  <a:lnTo>
                    <a:pt x="266" y="799"/>
                  </a:lnTo>
                  <a:lnTo>
                    <a:pt x="266" y="799"/>
                  </a:lnTo>
                  <a:lnTo>
                    <a:pt x="266" y="799"/>
                  </a:lnTo>
                  <a:lnTo>
                    <a:pt x="266" y="807"/>
                  </a:lnTo>
                  <a:lnTo>
                    <a:pt x="266" y="807"/>
                  </a:lnTo>
                  <a:lnTo>
                    <a:pt x="266" y="807"/>
                  </a:lnTo>
                  <a:lnTo>
                    <a:pt x="266" y="807"/>
                  </a:lnTo>
                  <a:lnTo>
                    <a:pt x="266" y="807"/>
                  </a:lnTo>
                  <a:lnTo>
                    <a:pt x="274" y="807"/>
                  </a:lnTo>
                  <a:lnTo>
                    <a:pt x="274" y="807"/>
                  </a:lnTo>
                  <a:lnTo>
                    <a:pt x="274" y="807"/>
                  </a:lnTo>
                  <a:lnTo>
                    <a:pt x="274" y="816"/>
                  </a:lnTo>
                  <a:lnTo>
                    <a:pt x="274" y="816"/>
                  </a:lnTo>
                  <a:lnTo>
                    <a:pt x="274" y="816"/>
                  </a:lnTo>
                  <a:lnTo>
                    <a:pt x="274" y="816"/>
                  </a:lnTo>
                  <a:lnTo>
                    <a:pt x="274" y="824"/>
                  </a:lnTo>
                  <a:lnTo>
                    <a:pt x="274" y="824"/>
                  </a:lnTo>
                  <a:lnTo>
                    <a:pt x="274" y="824"/>
                  </a:lnTo>
                  <a:lnTo>
                    <a:pt x="274" y="824"/>
                  </a:lnTo>
                  <a:lnTo>
                    <a:pt x="274" y="824"/>
                  </a:lnTo>
                  <a:lnTo>
                    <a:pt x="274" y="832"/>
                  </a:lnTo>
                  <a:lnTo>
                    <a:pt x="274" y="832"/>
                  </a:lnTo>
                  <a:lnTo>
                    <a:pt x="274" y="824"/>
                  </a:lnTo>
                  <a:lnTo>
                    <a:pt x="274" y="824"/>
                  </a:lnTo>
                  <a:lnTo>
                    <a:pt x="274" y="824"/>
                  </a:lnTo>
                  <a:lnTo>
                    <a:pt x="274" y="832"/>
                  </a:lnTo>
                  <a:lnTo>
                    <a:pt x="274" y="832"/>
                  </a:lnTo>
                  <a:lnTo>
                    <a:pt x="274" y="832"/>
                  </a:lnTo>
                  <a:lnTo>
                    <a:pt x="274" y="832"/>
                  </a:lnTo>
                  <a:lnTo>
                    <a:pt x="274" y="832"/>
                  </a:lnTo>
                  <a:lnTo>
                    <a:pt x="274" y="832"/>
                  </a:lnTo>
                  <a:lnTo>
                    <a:pt x="274" y="832"/>
                  </a:lnTo>
                  <a:lnTo>
                    <a:pt x="274"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82" y="832"/>
                  </a:lnTo>
                  <a:lnTo>
                    <a:pt x="282" y="832"/>
                  </a:lnTo>
                  <a:lnTo>
                    <a:pt x="282" y="832"/>
                  </a:lnTo>
                  <a:lnTo>
                    <a:pt x="274" y="832"/>
                  </a:lnTo>
                  <a:lnTo>
                    <a:pt x="274" y="832"/>
                  </a:lnTo>
                  <a:lnTo>
                    <a:pt x="282" y="824"/>
                  </a:lnTo>
                  <a:lnTo>
                    <a:pt x="282" y="832"/>
                  </a:lnTo>
                  <a:lnTo>
                    <a:pt x="274" y="824"/>
                  </a:lnTo>
                  <a:lnTo>
                    <a:pt x="274" y="824"/>
                  </a:lnTo>
                  <a:lnTo>
                    <a:pt x="274"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82" y="832"/>
                  </a:lnTo>
                  <a:lnTo>
                    <a:pt x="282" y="832"/>
                  </a:lnTo>
                  <a:lnTo>
                    <a:pt x="282"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40"/>
                  </a:lnTo>
                  <a:lnTo>
                    <a:pt x="290" y="840"/>
                  </a:lnTo>
                  <a:lnTo>
                    <a:pt x="290" y="840"/>
                  </a:lnTo>
                  <a:lnTo>
                    <a:pt x="290" y="840"/>
                  </a:lnTo>
                  <a:lnTo>
                    <a:pt x="290" y="840"/>
                  </a:lnTo>
                  <a:lnTo>
                    <a:pt x="290" y="840"/>
                  </a:lnTo>
                  <a:lnTo>
                    <a:pt x="290" y="840"/>
                  </a:lnTo>
                  <a:lnTo>
                    <a:pt x="298" y="840"/>
                  </a:lnTo>
                  <a:lnTo>
                    <a:pt x="298" y="840"/>
                  </a:lnTo>
                  <a:lnTo>
                    <a:pt x="298" y="840"/>
                  </a:lnTo>
                  <a:lnTo>
                    <a:pt x="298" y="840"/>
                  </a:lnTo>
                  <a:lnTo>
                    <a:pt x="298" y="848"/>
                  </a:lnTo>
                  <a:lnTo>
                    <a:pt x="298" y="848"/>
                  </a:lnTo>
                  <a:lnTo>
                    <a:pt x="298" y="848"/>
                  </a:lnTo>
                  <a:lnTo>
                    <a:pt x="298" y="848"/>
                  </a:lnTo>
                  <a:lnTo>
                    <a:pt x="298" y="848"/>
                  </a:lnTo>
                  <a:lnTo>
                    <a:pt x="298" y="848"/>
                  </a:lnTo>
                  <a:lnTo>
                    <a:pt x="298"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8" y="848"/>
                  </a:lnTo>
                  <a:lnTo>
                    <a:pt x="298" y="856"/>
                  </a:lnTo>
                  <a:lnTo>
                    <a:pt x="298" y="848"/>
                  </a:lnTo>
                  <a:lnTo>
                    <a:pt x="298" y="856"/>
                  </a:lnTo>
                  <a:lnTo>
                    <a:pt x="298" y="856"/>
                  </a:lnTo>
                  <a:lnTo>
                    <a:pt x="298" y="856"/>
                  </a:lnTo>
                  <a:lnTo>
                    <a:pt x="298" y="856"/>
                  </a:lnTo>
                  <a:lnTo>
                    <a:pt x="298" y="856"/>
                  </a:lnTo>
                  <a:lnTo>
                    <a:pt x="298" y="856"/>
                  </a:lnTo>
                  <a:lnTo>
                    <a:pt x="298" y="856"/>
                  </a:lnTo>
                  <a:lnTo>
                    <a:pt x="298" y="856"/>
                  </a:lnTo>
                  <a:lnTo>
                    <a:pt x="298" y="856"/>
                  </a:lnTo>
                  <a:lnTo>
                    <a:pt x="298" y="856"/>
                  </a:lnTo>
                  <a:lnTo>
                    <a:pt x="298" y="864"/>
                  </a:lnTo>
                  <a:lnTo>
                    <a:pt x="298" y="864"/>
                  </a:lnTo>
                  <a:lnTo>
                    <a:pt x="298" y="864"/>
                  </a:lnTo>
                  <a:lnTo>
                    <a:pt x="298" y="864"/>
                  </a:lnTo>
                  <a:lnTo>
                    <a:pt x="298" y="872"/>
                  </a:lnTo>
                  <a:lnTo>
                    <a:pt x="298" y="872"/>
                  </a:lnTo>
                  <a:lnTo>
                    <a:pt x="298" y="872"/>
                  </a:lnTo>
                  <a:lnTo>
                    <a:pt x="298" y="880"/>
                  </a:lnTo>
                  <a:lnTo>
                    <a:pt x="290" y="888"/>
                  </a:lnTo>
                  <a:lnTo>
                    <a:pt x="290" y="888"/>
                  </a:lnTo>
                  <a:lnTo>
                    <a:pt x="290" y="896"/>
                  </a:lnTo>
                  <a:lnTo>
                    <a:pt x="290" y="896"/>
                  </a:lnTo>
                  <a:lnTo>
                    <a:pt x="290" y="896"/>
                  </a:lnTo>
                  <a:lnTo>
                    <a:pt x="290" y="896"/>
                  </a:lnTo>
                  <a:lnTo>
                    <a:pt x="290" y="904"/>
                  </a:lnTo>
                  <a:lnTo>
                    <a:pt x="290" y="904"/>
                  </a:lnTo>
                  <a:lnTo>
                    <a:pt x="290" y="904"/>
                  </a:lnTo>
                  <a:lnTo>
                    <a:pt x="290" y="904"/>
                  </a:lnTo>
                  <a:lnTo>
                    <a:pt x="282"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896"/>
                  </a:lnTo>
                  <a:lnTo>
                    <a:pt x="290" y="896"/>
                  </a:lnTo>
                  <a:lnTo>
                    <a:pt x="290" y="896"/>
                  </a:lnTo>
                  <a:lnTo>
                    <a:pt x="290" y="896"/>
                  </a:lnTo>
                  <a:lnTo>
                    <a:pt x="298" y="896"/>
                  </a:lnTo>
                  <a:lnTo>
                    <a:pt x="298" y="896"/>
                  </a:lnTo>
                  <a:lnTo>
                    <a:pt x="298" y="896"/>
                  </a:lnTo>
                  <a:lnTo>
                    <a:pt x="298" y="896"/>
                  </a:lnTo>
                  <a:lnTo>
                    <a:pt x="298" y="896"/>
                  </a:lnTo>
                  <a:lnTo>
                    <a:pt x="298" y="896"/>
                  </a:lnTo>
                  <a:lnTo>
                    <a:pt x="306" y="888"/>
                  </a:lnTo>
                  <a:lnTo>
                    <a:pt x="306" y="888"/>
                  </a:lnTo>
                  <a:lnTo>
                    <a:pt x="306" y="888"/>
                  </a:lnTo>
                  <a:lnTo>
                    <a:pt x="306" y="896"/>
                  </a:lnTo>
                  <a:lnTo>
                    <a:pt x="306" y="896"/>
                  </a:lnTo>
                  <a:lnTo>
                    <a:pt x="306" y="896"/>
                  </a:lnTo>
                  <a:lnTo>
                    <a:pt x="306" y="896"/>
                  </a:lnTo>
                  <a:lnTo>
                    <a:pt x="314" y="896"/>
                  </a:lnTo>
                  <a:lnTo>
                    <a:pt x="314" y="896"/>
                  </a:lnTo>
                  <a:lnTo>
                    <a:pt x="314" y="896"/>
                  </a:lnTo>
                  <a:lnTo>
                    <a:pt x="314" y="896"/>
                  </a:lnTo>
                  <a:lnTo>
                    <a:pt x="322" y="896"/>
                  </a:lnTo>
                  <a:lnTo>
                    <a:pt x="322" y="896"/>
                  </a:lnTo>
                  <a:lnTo>
                    <a:pt x="322" y="896"/>
                  </a:lnTo>
                  <a:lnTo>
                    <a:pt x="330" y="904"/>
                  </a:lnTo>
                  <a:lnTo>
                    <a:pt x="322" y="904"/>
                  </a:lnTo>
                  <a:lnTo>
                    <a:pt x="330" y="904"/>
                  </a:lnTo>
                  <a:lnTo>
                    <a:pt x="330" y="904"/>
                  </a:lnTo>
                  <a:lnTo>
                    <a:pt x="330" y="904"/>
                  </a:lnTo>
                  <a:lnTo>
                    <a:pt x="330" y="904"/>
                  </a:lnTo>
                  <a:lnTo>
                    <a:pt x="330" y="904"/>
                  </a:lnTo>
                  <a:lnTo>
                    <a:pt x="330" y="904"/>
                  </a:lnTo>
                  <a:lnTo>
                    <a:pt x="330" y="904"/>
                  </a:lnTo>
                  <a:lnTo>
                    <a:pt x="330" y="904"/>
                  </a:lnTo>
                  <a:lnTo>
                    <a:pt x="338" y="912"/>
                  </a:lnTo>
                  <a:lnTo>
                    <a:pt x="330" y="912"/>
                  </a:lnTo>
                  <a:lnTo>
                    <a:pt x="338" y="912"/>
                  </a:lnTo>
                  <a:lnTo>
                    <a:pt x="338" y="912"/>
                  </a:lnTo>
                  <a:lnTo>
                    <a:pt x="338" y="912"/>
                  </a:lnTo>
                  <a:lnTo>
                    <a:pt x="338" y="912"/>
                  </a:lnTo>
                  <a:lnTo>
                    <a:pt x="338" y="912"/>
                  </a:lnTo>
                  <a:lnTo>
                    <a:pt x="338" y="912"/>
                  </a:lnTo>
                  <a:lnTo>
                    <a:pt x="338" y="912"/>
                  </a:lnTo>
                  <a:lnTo>
                    <a:pt x="338" y="912"/>
                  </a:lnTo>
                  <a:lnTo>
                    <a:pt x="338" y="912"/>
                  </a:lnTo>
                  <a:lnTo>
                    <a:pt x="338" y="912"/>
                  </a:lnTo>
                  <a:lnTo>
                    <a:pt x="346" y="912"/>
                  </a:lnTo>
                  <a:lnTo>
                    <a:pt x="346" y="912"/>
                  </a:lnTo>
                  <a:lnTo>
                    <a:pt x="346" y="920"/>
                  </a:lnTo>
                  <a:lnTo>
                    <a:pt x="346" y="920"/>
                  </a:lnTo>
                  <a:lnTo>
                    <a:pt x="346" y="920"/>
                  </a:lnTo>
                  <a:lnTo>
                    <a:pt x="346" y="920"/>
                  </a:lnTo>
                  <a:lnTo>
                    <a:pt x="346" y="920"/>
                  </a:lnTo>
                  <a:lnTo>
                    <a:pt x="346" y="920"/>
                  </a:lnTo>
                  <a:lnTo>
                    <a:pt x="346" y="920"/>
                  </a:lnTo>
                  <a:lnTo>
                    <a:pt x="346" y="920"/>
                  </a:lnTo>
                  <a:lnTo>
                    <a:pt x="346" y="920"/>
                  </a:lnTo>
                  <a:lnTo>
                    <a:pt x="346" y="928"/>
                  </a:lnTo>
                  <a:lnTo>
                    <a:pt x="346"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12"/>
                  </a:lnTo>
                  <a:lnTo>
                    <a:pt x="355" y="912"/>
                  </a:lnTo>
                  <a:lnTo>
                    <a:pt x="355" y="912"/>
                  </a:lnTo>
                  <a:lnTo>
                    <a:pt x="355" y="912"/>
                  </a:lnTo>
                  <a:lnTo>
                    <a:pt x="355" y="912"/>
                  </a:lnTo>
                  <a:lnTo>
                    <a:pt x="355" y="912"/>
                  </a:lnTo>
                  <a:lnTo>
                    <a:pt x="355" y="912"/>
                  </a:lnTo>
                  <a:lnTo>
                    <a:pt x="355" y="920"/>
                  </a:lnTo>
                  <a:lnTo>
                    <a:pt x="355" y="920"/>
                  </a:lnTo>
                  <a:lnTo>
                    <a:pt x="355" y="920"/>
                  </a:lnTo>
                  <a:lnTo>
                    <a:pt x="355" y="920"/>
                  </a:lnTo>
                  <a:lnTo>
                    <a:pt x="355" y="920"/>
                  </a:lnTo>
                  <a:lnTo>
                    <a:pt x="355" y="920"/>
                  </a:lnTo>
                  <a:lnTo>
                    <a:pt x="363" y="920"/>
                  </a:lnTo>
                  <a:lnTo>
                    <a:pt x="363" y="920"/>
                  </a:lnTo>
                  <a:lnTo>
                    <a:pt x="363" y="920"/>
                  </a:lnTo>
                  <a:lnTo>
                    <a:pt x="363" y="920"/>
                  </a:lnTo>
                  <a:lnTo>
                    <a:pt x="363" y="920"/>
                  </a:lnTo>
                  <a:lnTo>
                    <a:pt x="355" y="920"/>
                  </a:lnTo>
                  <a:lnTo>
                    <a:pt x="355" y="920"/>
                  </a:lnTo>
                  <a:lnTo>
                    <a:pt x="355" y="920"/>
                  </a:lnTo>
                  <a:lnTo>
                    <a:pt x="355" y="920"/>
                  </a:lnTo>
                  <a:lnTo>
                    <a:pt x="363" y="920"/>
                  </a:lnTo>
                  <a:lnTo>
                    <a:pt x="363" y="920"/>
                  </a:lnTo>
                  <a:lnTo>
                    <a:pt x="363" y="920"/>
                  </a:lnTo>
                  <a:lnTo>
                    <a:pt x="363" y="920"/>
                  </a:lnTo>
                  <a:lnTo>
                    <a:pt x="363" y="920"/>
                  </a:lnTo>
                  <a:lnTo>
                    <a:pt x="363" y="920"/>
                  </a:lnTo>
                  <a:lnTo>
                    <a:pt x="363" y="920"/>
                  </a:lnTo>
                  <a:lnTo>
                    <a:pt x="363" y="928"/>
                  </a:lnTo>
                  <a:lnTo>
                    <a:pt x="363" y="928"/>
                  </a:lnTo>
                  <a:lnTo>
                    <a:pt x="371" y="928"/>
                  </a:lnTo>
                  <a:lnTo>
                    <a:pt x="371" y="928"/>
                  </a:lnTo>
                  <a:lnTo>
                    <a:pt x="371" y="928"/>
                  </a:lnTo>
                  <a:lnTo>
                    <a:pt x="371" y="928"/>
                  </a:lnTo>
                  <a:lnTo>
                    <a:pt x="371" y="928"/>
                  </a:lnTo>
                  <a:lnTo>
                    <a:pt x="371" y="928"/>
                  </a:lnTo>
                  <a:lnTo>
                    <a:pt x="371" y="928"/>
                  </a:lnTo>
                  <a:lnTo>
                    <a:pt x="371" y="928"/>
                  </a:lnTo>
                  <a:lnTo>
                    <a:pt x="371" y="928"/>
                  </a:lnTo>
                  <a:lnTo>
                    <a:pt x="371" y="928"/>
                  </a:lnTo>
                  <a:lnTo>
                    <a:pt x="379" y="928"/>
                  </a:lnTo>
                  <a:lnTo>
                    <a:pt x="379" y="928"/>
                  </a:lnTo>
                  <a:lnTo>
                    <a:pt x="379" y="928"/>
                  </a:lnTo>
                  <a:lnTo>
                    <a:pt x="379" y="928"/>
                  </a:lnTo>
                  <a:lnTo>
                    <a:pt x="379" y="937"/>
                  </a:lnTo>
                  <a:lnTo>
                    <a:pt x="379" y="937"/>
                  </a:lnTo>
                  <a:lnTo>
                    <a:pt x="379" y="937"/>
                  </a:lnTo>
                  <a:lnTo>
                    <a:pt x="379" y="937"/>
                  </a:lnTo>
                  <a:lnTo>
                    <a:pt x="379" y="937"/>
                  </a:lnTo>
                  <a:lnTo>
                    <a:pt x="379" y="937"/>
                  </a:lnTo>
                  <a:lnTo>
                    <a:pt x="379" y="937"/>
                  </a:lnTo>
                  <a:lnTo>
                    <a:pt x="379" y="937"/>
                  </a:lnTo>
                  <a:lnTo>
                    <a:pt x="379" y="937"/>
                  </a:lnTo>
                  <a:lnTo>
                    <a:pt x="379" y="937"/>
                  </a:lnTo>
                  <a:lnTo>
                    <a:pt x="387" y="937"/>
                  </a:lnTo>
                  <a:lnTo>
                    <a:pt x="387" y="937"/>
                  </a:lnTo>
                  <a:lnTo>
                    <a:pt x="387" y="945"/>
                  </a:lnTo>
                  <a:lnTo>
                    <a:pt x="387" y="945"/>
                  </a:lnTo>
                  <a:lnTo>
                    <a:pt x="387" y="945"/>
                  </a:lnTo>
                  <a:lnTo>
                    <a:pt x="387" y="945"/>
                  </a:lnTo>
                  <a:lnTo>
                    <a:pt x="387" y="937"/>
                  </a:lnTo>
                  <a:lnTo>
                    <a:pt x="387" y="937"/>
                  </a:lnTo>
                  <a:lnTo>
                    <a:pt x="387" y="937"/>
                  </a:lnTo>
                  <a:lnTo>
                    <a:pt x="387" y="937"/>
                  </a:lnTo>
                  <a:lnTo>
                    <a:pt x="387" y="937"/>
                  </a:lnTo>
                  <a:lnTo>
                    <a:pt x="387"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28"/>
                  </a:lnTo>
                  <a:lnTo>
                    <a:pt x="395" y="937"/>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403" y="928"/>
                  </a:lnTo>
                  <a:lnTo>
                    <a:pt x="395"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0"/>
                  </a:lnTo>
                  <a:lnTo>
                    <a:pt x="403" y="920"/>
                  </a:lnTo>
                  <a:lnTo>
                    <a:pt x="403" y="920"/>
                  </a:lnTo>
                  <a:lnTo>
                    <a:pt x="403" y="920"/>
                  </a:lnTo>
                  <a:lnTo>
                    <a:pt x="403" y="920"/>
                  </a:lnTo>
                  <a:lnTo>
                    <a:pt x="403"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87" y="912"/>
                  </a:lnTo>
                  <a:lnTo>
                    <a:pt x="387" y="912"/>
                  </a:lnTo>
                  <a:lnTo>
                    <a:pt x="387" y="912"/>
                  </a:lnTo>
                  <a:lnTo>
                    <a:pt x="387"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04"/>
                  </a:lnTo>
                  <a:lnTo>
                    <a:pt x="395" y="904"/>
                  </a:lnTo>
                  <a:lnTo>
                    <a:pt x="395" y="904"/>
                  </a:lnTo>
                  <a:lnTo>
                    <a:pt x="395" y="904"/>
                  </a:lnTo>
                  <a:lnTo>
                    <a:pt x="395" y="904"/>
                  </a:lnTo>
                  <a:lnTo>
                    <a:pt x="395" y="904"/>
                  </a:lnTo>
                  <a:lnTo>
                    <a:pt x="395" y="904"/>
                  </a:lnTo>
                  <a:lnTo>
                    <a:pt x="395" y="904"/>
                  </a:lnTo>
                  <a:lnTo>
                    <a:pt x="395" y="904"/>
                  </a:lnTo>
                  <a:lnTo>
                    <a:pt x="395" y="904"/>
                  </a:lnTo>
                  <a:lnTo>
                    <a:pt x="403" y="904"/>
                  </a:lnTo>
                  <a:lnTo>
                    <a:pt x="403" y="904"/>
                  </a:lnTo>
                  <a:lnTo>
                    <a:pt x="403" y="904"/>
                  </a:lnTo>
                  <a:lnTo>
                    <a:pt x="403" y="904"/>
                  </a:lnTo>
                  <a:lnTo>
                    <a:pt x="403" y="904"/>
                  </a:lnTo>
                  <a:lnTo>
                    <a:pt x="403" y="904"/>
                  </a:lnTo>
                  <a:lnTo>
                    <a:pt x="403" y="904"/>
                  </a:lnTo>
                  <a:lnTo>
                    <a:pt x="403" y="904"/>
                  </a:lnTo>
                  <a:lnTo>
                    <a:pt x="403" y="904"/>
                  </a:lnTo>
                  <a:lnTo>
                    <a:pt x="403" y="904"/>
                  </a:lnTo>
                  <a:lnTo>
                    <a:pt x="395" y="896"/>
                  </a:lnTo>
                  <a:lnTo>
                    <a:pt x="395" y="896"/>
                  </a:lnTo>
                  <a:lnTo>
                    <a:pt x="395" y="896"/>
                  </a:lnTo>
                  <a:lnTo>
                    <a:pt x="395" y="896"/>
                  </a:lnTo>
                  <a:lnTo>
                    <a:pt x="395" y="896"/>
                  </a:lnTo>
                  <a:lnTo>
                    <a:pt x="395" y="896"/>
                  </a:lnTo>
                  <a:lnTo>
                    <a:pt x="395" y="896"/>
                  </a:lnTo>
                  <a:lnTo>
                    <a:pt x="395" y="896"/>
                  </a:lnTo>
                  <a:lnTo>
                    <a:pt x="395" y="896"/>
                  </a:lnTo>
                  <a:lnTo>
                    <a:pt x="395" y="896"/>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80"/>
                  </a:lnTo>
                  <a:lnTo>
                    <a:pt x="395" y="880"/>
                  </a:lnTo>
                  <a:lnTo>
                    <a:pt x="395" y="880"/>
                  </a:lnTo>
                  <a:lnTo>
                    <a:pt x="395" y="880"/>
                  </a:lnTo>
                  <a:lnTo>
                    <a:pt x="395" y="880"/>
                  </a:lnTo>
                  <a:lnTo>
                    <a:pt x="395" y="880"/>
                  </a:lnTo>
                  <a:lnTo>
                    <a:pt x="395" y="880"/>
                  </a:lnTo>
                  <a:lnTo>
                    <a:pt x="395" y="880"/>
                  </a:lnTo>
                  <a:lnTo>
                    <a:pt x="395" y="880"/>
                  </a:lnTo>
                  <a:lnTo>
                    <a:pt x="395" y="880"/>
                  </a:lnTo>
                  <a:lnTo>
                    <a:pt x="395" y="872"/>
                  </a:lnTo>
                  <a:lnTo>
                    <a:pt x="387"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64"/>
                  </a:lnTo>
                  <a:lnTo>
                    <a:pt x="387" y="872"/>
                  </a:lnTo>
                  <a:lnTo>
                    <a:pt x="387" y="872"/>
                  </a:lnTo>
                  <a:lnTo>
                    <a:pt x="395" y="872"/>
                  </a:lnTo>
                  <a:lnTo>
                    <a:pt x="395" y="872"/>
                  </a:lnTo>
                  <a:lnTo>
                    <a:pt x="395" y="872"/>
                  </a:lnTo>
                  <a:lnTo>
                    <a:pt x="395" y="872"/>
                  </a:lnTo>
                  <a:lnTo>
                    <a:pt x="395" y="872"/>
                  </a:lnTo>
                  <a:lnTo>
                    <a:pt x="395" y="872"/>
                  </a:lnTo>
                  <a:lnTo>
                    <a:pt x="395"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11" y="872"/>
                  </a:lnTo>
                  <a:lnTo>
                    <a:pt x="411" y="872"/>
                  </a:lnTo>
                  <a:lnTo>
                    <a:pt x="411" y="872"/>
                  </a:lnTo>
                  <a:lnTo>
                    <a:pt x="411" y="872"/>
                  </a:lnTo>
                  <a:lnTo>
                    <a:pt x="411" y="864"/>
                  </a:lnTo>
                  <a:lnTo>
                    <a:pt x="411" y="864"/>
                  </a:lnTo>
                  <a:lnTo>
                    <a:pt x="411" y="864"/>
                  </a:lnTo>
                  <a:lnTo>
                    <a:pt x="411" y="864"/>
                  </a:lnTo>
                  <a:lnTo>
                    <a:pt x="411" y="864"/>
                  </a:lnTo>
                  <a:lnTo>
                    <a:pt x="411" y="864"/>
                  </a:lnTo>
                  <a:lnTo>
                    <a:pt x="419" y="864"/>
                  </a:lnTo>
                  <a:lnTo>
                    <a:pt x="419" y="864"/>
                  </a:lnTo>
                  <a:lnTo>
                    <a:pt x="419" y="864"/>
                  </a:lnTo>
                  <a:lnTo>
                    <a:pt x="419" y="864"/>
                  </a:lnTo>
                  <a:lnTo>
                    <a:pt x="419" y="872"/>
                  </a:lnTo>
                  <a:lnTo>
                    <a:pt x="419" y="872"/>
                  </a:lnTo>
                  <a:lnTo>
                    <a:pt x="427" y="872"/>
                  </a:lnTo>
                  <a:lnTo>
                    <a:pt x="427" y="872"/>
                  </a:lnTo>
                  <a:lnTo>
                    <a:pt x="427" y="872"/>
                  </a:lnTo>
                  <a:lnTo>
                    <a:pt x="427" y="872"/>
                  </a:lnTo>
                  <a:lnTo>
                    <a:pt x="435" y="872"/>
                  </a:lnTo>
                  <a:lnTo>
                    <a:pt x="435" y="872"/>
                  </a:lnTo>
                  <a:lnTo>
                    <a:pt x="435" y="880"/>
                  </a:lnTo>
                  <a:lnTo>
                    <a:pt x="435" y="880"/>
                  </a:lnTo>
                  <a:lnTo>
                    <a:pt x="435" y="880"/>
                  </a:lnTo>
                  <a:lnTo>
                    <a:pt x="435" y="880"/>
                  </a:lnTo>
                  <a:lnTo>
                    <a:pt x="443" y="880"/>
                  </a:lnTo>
                  <a:lnTo>
                    <a:pt x="443" y="880"/>
                  </a:lnTo>
                  <a:lnTo>
                    <a:pt x="443" y="880"/>
                  </a:lnTo>
                  <a:lnTo>
                    <a:pt x="443" y="880"/>
                  </a:lnTo>
                  <a:lnTo>
                    <a:pt x="443" y="888"/>
                  </a:lnTo>
                  <a:lnTo>
                    <a:pt x="443" y="888"/>
                  </a:lnTo>
                  <a:lnTo>
                    <a:pt x="443" y="888"/>
                  </a:lnTo>
                  <a:lnTo>
                    <a:pt x="443" y="888"/>
                  </a:lnTo>
                  <a:lnTo>
                    <a:pt x="443" y="888"/>
                  </a:lnTo>
                  <a:lnTo>
                    <a:pt x="443" y="888"/>
                  </a:lnTo>
                  <a:lnTo>
                    <a:pt x="443" y="888"/>
                  </a:lnTo>
                  <a:lnTo>
                    <a:pt x="443" y="888"/>
                  </a:lnTo>
                  <a:lnTo>
                    <a:pt x="443" y="888"/>
                  </a:lnTo>
                  <a:lnTo>
                    <a:pt x="435" y="888"/>
                  </a:lnTo>
                  <a:lnTo>
                    <a:pt x="435" y="888"/>
                  </a:lnTo>
                  <a:lnTo>
                    <a:pt x="435" y="896"/>
                  </a:lnTo>
                  <a:lnTo>
                    <a:pt x="435" y="896"/>
                  </a:lnTo>
                  <a:lnTo>
                    <a:pt x="435" y="896"/>
                  </a:lnTo>
                  <a:lnTo>
                    <a:pt x="435" y="896"/>
                  </a:lnTo>
                  <a:lnTo>
                    <a:pt x="435" y="896"/>
                  </a:lnTo>
                  <a:lnTo>
                    <a:pt x="435" y="896"/>
                  </a:lnTo>
                  <a:lnTo>
                    <a:pt x="435" y="896"/>
                  </a:lnTo>
                  <a:lnTo>
                    <a:pt x="435" y="896"/>
                  </a:lnTo>
                  <a:lnTo>
                    <a:pt x="435" y="896"/>
                  </a:lnTo>
                  <a:lnTo>
                    <a:pt x="435" y="896"/>
                  </a:lnTo>
                  <a:lnTo>
                    <a:pt x="427" y="896"/>
                  </a:lnTo>
                  <a:lnTo>
                    <a:pt x="427" y="896"/>
                  </a:lnTo>
                  <a:lnTo>
                    <a:pt x="427" y="896"/>
                  </a:lnTo>
                  <a:lnTo>
                    <a:pt x="427" y="896"/>
                  </a:lnTo>
                  <a:lnTo>
                    <a:pt x="427" y="896"/>
                  </a:lnTo>
                  <a:lnTo>
                    <a:pt x="427" y="896"/>
                  </a:lnTo>
                  <a:lnTo>
                    <a:pt x="427"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1" y="912"/>
                  </a:lnTo>
                  <a:lnTo>
                    <a:pt x="419"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12"/>
                  </a:lnTo>
                  <a:lnTo>
                    <a:pt x="411" y="912"/>
                  </a:lnTo>
                  <a:lnTo>
                    <a:pt x="411" y="912"/>
                  </a:lnTo>
                  <a:lnTo>
                    <a:pt x="411" y="912"/>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9" y="920"/>
                  </a:lnTo>
                  <a:lnTo>
                    <a:pt x="419" y="920"/>
                  </a:lnTo>
                  <a:lnTo>
                    <a:pt x="419" y="920"/>
                  </a:lnTo>
                  <a:lnTo>
                    <a:pt x="419" y="920"/>
                  </a:lnTo>
                  <a:lnTo>
                    <a:pt x="419" y="920"/>
                  </a:lnTo>
                  <a:lnTo>
                    <a:pt x="419" y="920"/>
                  </a:lnTo>
                  <a:lnTo>
                    <a:pt x="419" y="920"/>
                  </a:lnTo>
                  <a:lnTo>
                    <a:pt x="411"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8"/>
                  </a:lnTo>
                  <a:lnTo>
                    <a:pt x="427" y="928"/>
                  </a:lnTo>
                  <a:lnTo>
                    <a:pt x="427" y="928"/>
                  </a:lnTo>
                  <a:lnTo>
                    <a:pt x="427" y="928"/>
                  </a:lnTo>
                  <a:lnTo>
                    <a:pt x="427" y="928"/>
                  </a:lnTo>
                  <a:lnTo>
                    <a:pt x="427" y="928"/>
                  </a:lnTo>
                  <a:lnTo>
                    <a:pt x="427" y="928"/>
                  </a:lnTo>
                  <a:lnTo>
                    <a:pt x="427" y="928"/>
                  </a:lnTo>
                  <a:lnTo>
                    <a:pt x="427" y="928"/>
                  </a:lnTo>
                  <a:lnTo>
                    <a:pt x="435" y="937"/>
                  </a:lnTo>
                  <a:lnTo>
                    <a:pt x="435" y="937"/>
                  </a:lnTo>
                  <a:lnTo>
                    <a:pt x="435" y="937"/>
                  </a:lnTo>
                  <a:lnTo>
                    <a:pt x="435" y="937"/>
                  </a:lnTo>
                  <a:lnTo>
                    <a:pt x="427" y="937"/>
                  </a:lnTo>
                  <a:lnTo>
                    <a:pt x="427" y="937"/>
                  </a:lnTo>
                  <a:lnTo>
                    <a:pt x="427" y="945"/>
                  </a:lnTo>
                  <a:lnTo>
                    <a:pt x="427" y="937"/>
                  </a:lnTo>
                  <a:lnTo>
                    <a:pt x="427" y="937"/>
                  </a:lnTo>
                  <a:lnTo>
                    <a:pt x="427" y="937"/>
                  </a:lnTo>
                  <a:lnTo>
                    <a:pt x="427" y="937"/>
                  </a:lnTo>
                  <a:lnTo>
                    <a:pt x="427" y="937"/>
                  </a:lnTo>
                  <a:lnTo>
                    <a:pt x="435" y="937"/>
                  </a:lnTo>
                  <a:lnTo>
                    <a:pt x="435" y="937"/>
                  </a:lnTo>
                  <a:lnTo>
                    <a:pt x="435" y="937"/>
                  </a:lnTo>
                  <a:lnTo>
                    <a:pt x="435" y="945"/>
                  </a:lnTo>
                  <a:lnTo>
                    <a:pt x="435" y="937"/>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45"/>
                  </a:lnTo>
                  <a:lnTo>
                    <a:pt x="443" y="945"/>
                  </a:lnTo>
                  <a:lnTo>
                    <a:pt x="443" y="953"/>
                  </a:lnTo>
                  <a:lnTo>
                    <a:pt x="443"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61"/>
                  </a:lnTo>
                  <a:lnTo>
                    <a:pt x="451"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43" y="961"/>
                  </a:lnTo>
                  <a:lnTo>
                    <a:pt x="443" y="961"/>
                  </a:lnTo>
                  <a:lnTo>
                    <a:pt x="443" y="953"/>
                  </a:lnTo>
                  <a:lnTo>
                    <a:pt x="443" y="953"/>
                  </a:lnTo>
                  <a:lnTo>
                    <a:pt x="451" y="953"/>
                  </a:lnTo>
                  <a:lnTo>
                    <a:pt x="451" y="953"/>
                  </a:lnTo>
                  <a:lnTo>
                    <a:pt x="451" y="953"/>
                  </a:lnTo>
                  <a:lnTo>
                    <a:pt x="451" y="953"/>
                  </a:lnTo>
                  <a:lnTo>
                    <a:pt x="443" y="953"/>
                  </a:lnTo>
                  <a:lnTo>
                    <a:pt x="443" y="953"/>
                  </a:lnTo>
                  <a:lnTo>
                    <a:pt x="443" y="953"/>
                  </a:lnTo>
                  <a:lnTo>
                    <a:pt x="443" y="953"/>
                  </a:lnTo>
                  <a:lnTo>
                    <a:pt x="443" y="953"/>
                  </a:lnTo>
                  <a:lnTo>
                    <a:pt x="443" y="953"/>
                  </a:lnTo>
                  <a:lnTo>
                    <a:pt x="443" y="953"/>
                  </a:lnTo>
                  <a:lnTo>
                    <a:pt x="443" y="953"/>
                  </a:lnTo>
                  <a:lnTo>
                    <a:pt x="443" y="953"/>
                  </a:lnTo>
                  <a:lnTo>
                    <a:pt x="443" y="945"/>
                  </a:lnTo>
                  <a:lnTo>
                    <a:pt x="443" y="945"/>
                  </a:lnTo>
                  <a:lnTo>
                    <a:pt x="435" y="945"/>
                  </a:lnTo>
                  <a:lnTo>
                    <a:pt x="435"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53"/>
                  </a:lnTo>
                  <a:lnTo>
                    <a:pt x="427" y="953"/>
                  </a:lnTo>
                  <a:lnTo>
                    <a:pt x="427" y="953"/>
                  </a:lnTo>
                  <a:lnTo>
                    <a:pt x="427" y="953"/>
                  </a:lnTo>
                  <a:lnTo>
                    <a:pt x="427"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51" y="969"/>
                  </a:lnTo>
                  <a:lnTo>
                    <a:pt x="451" y="969"/>
                  </a:lnTo>
                  <a:lnTo>
                    <a:pt x="451" y="969"/>
                  </a:lnTo>
                  <a:lnTo>
                    <a:pt x="451" y="969"/>
                  </a:lnTo>
                  <a:lnTo>
                    <a:pt x="451" y="969"/>
                  </a:lnTo>
                  <a:lnTo>
                    <a:pt x="451" y="969"/>
                  </a:lnTo>
                  <a:lnTo>
                    <a:pt x="451" y="969"/>
                  </a:lnTo>
                  <a:lnTo>
                    <a:pt x="451" y="961"/>
                  </a:lnTo>
                  <a:lnTo>
                    <a:pt x="451" y="961"/>
                  </a:lnTo>
                  <a:lnTo>
                    <a:pt x="451" y="961"/>
                  </a:lnTo>
                  <a:lnTo>
                    <a:pt x="451" y="961"/>
                  </a:lnTo>
                  <a:lnTo>
                    <a:pt x="451" y="961"/>
                  </a:lnTo>
                  <a:lnTo>
                    <a:pt x="451" y="969"/>
                  </a:lnTo>
                  <a:lnTo>
                    <a:pt x="451" y="969"/>
                  </a:lnTo>
                  <a:lnTo>
                    <a:pt x="451" y="969"/>
                  </a:lnTo>
                  <a:lnTo>
                    <a:pt x="451" y="969"/>
                  </a:lnTo>
                  <a:lnTo>
                    <a:pt x="459" y="969"/>
                  </a:lnTo>
                  <a:lnTo>
                    <a:pt x="459" y="969"/>
                  </a:lnTo>
                  <a:lnTo>
                    <a:pt x="459" y="969"/>
                  </a:lnTo>
                  <a:lnTo>
                    <a:pt x="459" y="969"/>
                  </a:lnTo>
                  <a:lnTo>
                    <a:pt x="459" y="969"/>
                  </a:lnTo>
                  <a:lnTo>
                    <a:pt x="459" y="969"/>
                  </a:lnTo>
                  <a:lnTo>
                    <a:pt x="459" y="969"/>
                  </a:lnTo>
                  <a:lnTo>
                    <a:pt x="459" y="977"/>
                  </a:lnTo>
                  <a:lnTo>
                    <a:pt x="459" y="977"/>
                  </a:lnTo>
                  <a:lnTo>
                    <a:pt x="459" y="977"/>
                  </a:lnTo>
                  <a:lnTo>
                    <a:pt x="459" y="977"/>
                  </a:lnTo>
                  <a:lnTo>
                    <a:pt x="459" y="977"/>
                  </a:lnTo>
                  <a:lnTo>
                    <a:pt x="459" y="977"/>
                  </a:lnTo>
                  <a:lnTo>
                    <a:pt x="459" y="977"/>
                  </a:lnTo>
                  <a:lnTo>
                    <a:pt x="459" y="977"/>
                  </a:lnTo>
                  <a:lnTo>
                    <a:pt x="459" y="977"/>
                  </a:lnTo>
                  <a:lnTo>
                    <a:pt x="459" y="985"/>
                  </a:lnTo>
                  <a:lnTo>
                    <a:pt x="459" y="985"/>
                  </a:lnTo>
                  <a:lnTo>
                    <a:pt x="459" y="985"/>
                  </a:lnTo>
                  <a:lnTo>
                    <a:pt x="459" y="985"/>
                  </a:lnTo>
                  <a:lnTo>
                    <a:pt x="467" y="985"/>
                  </a:lnTo>
                  <a:lnTo>
                    <a:pt x="467" y="985"/>
                  </a:lnTo>
                  <a:lnTo>
                    <a:pt x="467" y="985"/>
                  </a:lnTo>
                  <a:lnTo>
                    <a:pt x="467" y="985"/>
                  </a:lnTo>
                  <a:lnTo>
                    <a:pt x="467" y="985"/>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75" y="1009"/>
                  </a:lnTo>
                  <a:lnTo>
                    <a:pt x="475" y="1009"/>
                  </a:lnTo>
                  <a:lnTo>
                    <a:pt x="475" y="1009"/>
                  </a:lnTo>
                  <a:lnTo>
                    <a:pt x="475" y="1009"/>
                  </a:lnTo>
                  <a:lnTo>
                    <a:pt x="467" y="1009"/>
                  </a:lnTo>
                  <a:lnTo>
                    <a:pt x="475"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17"/>
                  </a:lnTo>
                  <a:lnTo>
                    <a:pt x="467" y="1017"/>
                  </a:lnTo>
                  <a:lnTo>
                    <a:pt x="467" y="1017"/>
                  </a:lnTo>
                  <a:lnTo>
                    <a:pt x="467" y="1017"/>
                  </a:lnTo>
                  <a:lnTo>
                    <a:pt x="467" y="1017"/>
                  </a:lnTo>
                  <a:lnTo>
                    <a:pt x="467" y="1017"/>
                  </a:lnTo>
                  <a:lnTo>
                    <a:pt x="467" y="1017"/>
                  </a:lnTo>
                  <a:lnTo>
                    <a:pt x="467" y="1017"/>
                  </a:lnTo>
                  <a:lnTo>
                    <a:pt x="459" y="1017"/>
                  </a:lnTo>
                  <a:lnTo>
                    <a:pt x="467" y="1017"/>
                  </a:lnTo>
                  <a:lnTo>
                    <a:pt x="459" y="1017"/>
                  </a:lnTo>
                  <a:lnTo>
                    <a:pt x="459" y="1017"/>
                  </a:lnTo>
                  <a:lnTo>
                    <a:pt x="459" y="1017"/>
                  </a:lnTo>
                  <a:lnTo>
                    <a:pt x="459" y="1017"/>
                  </a:lnTo>
                  <a:lnTo>
                    <a:pt x="459" y="1017"/>
                  </a:lnTo>
                  <a:lnTo>
                    <a:pt x="459" y="1017"/>
                  </a:lnTo>
                  <a:lnTo>
                    <a:pt x="459" y="1017"/>
                  </a:lnTo>
                  <a:lnTo>
                    <a:pt x="459" y="1017"/>
                  </a:lnTo>
                  <a:lnTo>
                    <a:pt x="459" y="1009"/>
                  </a:lnTo>
                  <a:lnTo>
                    <a:pt x="459"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1"/>
                  </a:lnTo>
                  <a:lnTo>
                    <a:pt x="451" y="1009"/>
                  </a:lnTo>
                  <a:lnTo>
                    <a:pt x="451" y="1001"/>
                  </a:lnTo>
                  <a:lnTo>
                    <a:pt x="451" y="1001"/>
                  </a:lnTo>
                  <a:lnTo>
                    <a:pt x="451" y="1001"/>
                  </a:lnTo>
                  <a:lnTo>
                    <a:pt x="451" y="1001"/>
                  </a:lnTo>
                  <a:lnTo>
                    <a:pt x="451" y="1001"/>
                  </a:lnTo>
                  <a:lnTo>
                    <a:pt x="451" y="1001"/>
                  </a:lnTo>
                  <a:lnTo>
                    <a:pt x="451" y="1001"/>
                  </a:lnTo>
                  <a:lnTo>
                    <a:pt x="451" y="1001"/>
                  </a:lnTo>
                  <a:lnTo>
                    <a:pt x="451" y="1001"/>
                  </a:lnTo>
                  <a:lnTo>
                    <a:pt x="443" y="1001"/>
                  </a:lnTo>
                  <a:lnTo>
                    <a:pt x="443" y="1001"/>
                  </a:lnTo>
                  <a:lnTo>
                    <a:pt x="443" y="1001"/>
                  </a:lnTo>
                  <a:lnTo>
                    <a:pt x="443" y="993"/>
                  </a:lnTo>
                  <a:lnTo>
                    <a:pt x="443" y="993"/>
                  </a:lnTo>
                  <a:lnTo>
                    <a:pt x="435" y="1001"/>
                  </a:lnTo>
                  <a:lnTo>
                    <a:pt x="435" y="1001"/>
                  </a:lnTo>
                  <a:lnTo>
                    <a:pt x="435" y="1001"/>
                  </a:lnTo>
                  <a:lnTo>
                    <a:pt x="435" y="993"/>
                  </a:lnTo>
                  <a:lnTo>
                    <a:pt x="435"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1" y="985"/>
                  </a:lnTo>
                  <a:lnTo>
                    <a:pt x="411" y="985"/>
                  </a:lnTo>
                  <a:lnTo>
                    <a:pt x="411" y="985"/>
                  </a:lnTo>
                  <a:lnTo>
                    <a:pt x="419" y="985"/>
                  </a:lnTo>
                  <a:lnTo>
                    <a:pt x="419" y="985"/>
                  </a:lnTo>
                  <a:lnTo>
                    <a:pt x="419" y="985"/>
                  </a:lnTo>
                  <a:lnTo>
                    <a:pt x="419" y="985"/>
                  </a:lnTo>
                  <a:lnTo>
                    <a:pt x="411" y="985"/>
                  </a:lnTo>
                  <a:lnTo>
                    <a:pt x="411" y="985"/>
                  </a:lnTo>
                  <a:lnTo>
                    <a:pt x="411" y="985"/>
                  </a:lnTo>
                  <a:lnTo>
                    <a:pt x="411" y="985"/>
                  </a:lnTo>
                  <a:lnTo>
                    <a:pt x="411" y="985"/>
                  </a:lnTo>
                  <a:lnTo>
                    <a:pt x="411" y="985"/>
                  </a:lnTo>
                  <a:lnTo>
                    <a:pt x="411" y="985"/>
                  </a:lnTo>
                  <a:lnTo>
                    <a:pt x="411" y="985"/>
                  </a:lnTo>
                  <a:lnTo>
                    <a:pt x="411" y="985"/>
                  </a:lnTo>
                  <a:lnTo>
                    <a:pt x="411" y="985"/>
                  </a:lnTo>
                  <a:lnTo>
                    <a:pt x="411" y="977"/>
                  </a:lnTo>
                  <a:lnTo>
                    <a:pt x="411" y="977"/>
                  </a:lnTo>
                  <a:lnTo>
                    <a:pt x="411"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77"/>
                  </a:lnTo>
                  <a:lnTo>
                    <a:pt x="419" y="969"/>
                  </a:lnTo>
                  <a:lnTo>
                    <a:pt x="419" y="969"/>
                  </a:lnTo>
                  <a:lnTo>
                    <a:pt x="411" y="969"/>
                  </a:lnTo>
                  <a:lnTo>
                    <a:pt x="411" y="969"/>
                  </a:lnTo>
                  <a:lnTo>
                    <a:pt x="411" y="961"/>
                  </a:lnTo>
                  <a:lnTo>
                    <a:pt x="411"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45"/>
                  </a:lnTo>
                  <a:lnTo>
                    <a:pt x="419" y="945"/>
                  </a:lnTo>
                  <a:lnTo>
                    <a:pt x="419" y="945"/>
                  </a:lnTo>
                  <a:lnTo>
                    <a:pt x="411" y="945"/>
                  </a:lnTo>
                  <a:lnTo>
                    <a:pt x="411" y="945"/>
                  </a:lnTo>
                  <a:lnTo>
                    <a:pt x="411" y="945"/>
                  </a:lnTo>
                  <a:lnTo>
                    <a:pt x="411" y="945"/>
                  </a:lnTo>
                  <a:lnTo>
                    <a:pt x="411" y="945"/>
                  </a:lnTo>
                  <a:lnTo>
                    <a:pt x="411" y="945"/>
                  </a:lnTo>
                  <a:lnTo>
                    <a:pt x="411" y="945"/>
                  </a:lnTo>
                  <a:lnTo>
                    <a:pt x="411" y="945"/>
                  </a:lnTo>
                  <a:lnTo>
                    <a:pt x="411"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87" y="945"/>
                  </a:lnTo>
                  <a:lnTo>
                    <a:pt x="395" y="945"/>
                  </a:lnTo>
                  <a:lnTo>
                    <a:pt x="387" y="953"/>
                  </a:lnTo>
                  <a:lnTo>
                    <a:pt x="387" y="953"/>
                  </a:lnTo>
                  <a:lnTo>
                    <a:pt x="387" y="953"/>
                  </a:lnTo>
                  <a:lnTo>
                    <a:pt x="387" y="953"/>
                  </a:lnTo>
                  <a:lnTo>
                    <a:pt x="387" y="953"/>
                  </a:lnTo>
                  <a:lnTo>
                    <a:pt x="387" y="953"/>
                  </a:lnTo>
                  <a:lnTo>
                    <a:pt x="387" y="961"/>
                  </a:lnTo>
                  <a:lnTo>
                    <a:pt x="387" y="961"/>
                  </a:lnTo>
                  <a:lnTo>
                    <a:pt x="387" y="961"/>
                  </a:lnTo>
                  <a:lnTo>
                    <a:pt x="395" y="961"/>
                  </a:lnTo>
                  <a:lnTo>
                    <a:pt x="395" y="969"/>
                  </a:lnTo>
                  <a:lnTo>
                    <a:pt x="395" y="969"/>
                  </a:lnTo>
                  <a:lnTo>
                    <a:pt x="395" y="969"/>
                  </a:lnTo>
                  <a:lnTo>
                    <a:pt x="395" y="977"/>
                  </a:lnTo>
                  <a:lnTo>
                    <a:pt x="395" y="977"/>
                  </a:lnTo>
                  <a:lnTo>
                    <a:pt x="395" y="985"/>
                  </a:lnTo>
                  <a:lnTo>
                    <a:pt x="395" y="985"/>
                  </a:lnTo>
                  <a:lnTo>
                    <a:pt x="395" y="985"/>
                  </a:lnTo>
                  <a:lnTo>
                    <a:pt x="395" y="993"/>
                  </a:lnTo>
                  <a:lnTo>
                    <a:pt x="395" y="993"/>
                  </a:lnTo>
                  <a:lnTo>
                    <a:pt x="395" y="993"/>
                  </a:lnTo>
                  <a:lnTo>
                    <a:pt x="395" y="993"/>
                  </a:lnTo>
                  <a:lnTo>
                    <a:pt x="395" y="993"/>
                  </a:lnTo>
                  <a:lnTo>
                    <a:pt x="395" y="993"/>
                  </a:lnTo>
                  <a:lnTo>
                    <a:pt x="387" y="993"/>
                  </a:lnTo>
                  <a:lnTo>
                    <a:pt x="387" y="993"/>
                  </a:lnTo>
                  <a:lnTo>
                    <a:pt x="387" y="993"/>
                  </a:lnTo>
                  <a:lnTo>
                    <a:pt x="387" y="993"/>
                  </a:lnTo>
                  <a:lnTo>
                    <a:pt x="387" y="993"/>
                  </a:lnTo>
                  <a:lnTo>
                    <a:pt x="387" y="993"/>
                  </a:lnTo>
                  <a:lnTo>
                    <a:pt x="387" y="993"/>
                  </a:lnTo>
                  <a:lnTo>
                    <a:pt x="387" y="993"/>
                  </a:lnTo>
                  <a:lnTo>
                    <a:pt x="387" y="993"/>
                  </a:lnTo>
                  <a:lnTo>
                    <a:pt x="387" y="993"/>
                  </a:lnTo>
                  <a:lnTo>
                    <a:pt x="387" y="1001"/>
                  </a:lnTo>
                  <a:lnTo>
                    <a:pt x="387" y="1001"/>
                  </a:lnTo>
                  <a:lnTo>
                    <a:pt x="387" y="1001"/>
                  </a:lnTo>
                  <a:lnTo>
                    <a:pt x="387" y="1001"/>
                  </a:lnTo>
                  <a:lnTo>
                    <a:pt x="387" y="1001"/>
                  </a:lnTo>
                  <a:lnTo>
                    <a:pt x="387" y="1001"/>
                  </a:lnTo>
                  <a:lnTo>
                    <a:pt x="387" y="1001"/>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95" y="1009"/>
                  </a:lnTo>
                  <a:lnTo>
                    <a:pt x="395" y="1009"/>
                  </a:lnTo>
                  <a:lnTo>
                    <a:pt x="395" y="1009"/>
                  </a:lnTo>
                  <a:lnTo>
                    <a:pt x="395" y="1009"/>
                  </a:lnTo>
                  <a:lnTo>
                    <a:pt x="395" y="1017"/>
                  </a:lnTo>
                  <a:lnTo>
                    <a:pt x="395" y="1017"/>
                  </a:lnTo>
                  <a:lnTo>
                    <a:pt x="395" y="1017"/>
                  </a:lnTo>
                  <a:lnTo>
                    <a:pt x="395" y="1017"/>
                  </a:lnTo>
                  <a:lnTo>
                    <a:pt x="395" y="1009"/>
                  </a:lnTo>
                  <a:lnTo>
                    <a:pt x="395" y="1009"/>
                  </a:lnTo>
                  <a:lnTo>
                    <a:pt x="395" y="1009"/>
                  </a:lnTo>
                  <a:lnTo>
                    <a:pt x="395" y="1009"/>
                  </a:lnTo>
                  <a:lnTo>
                    <a:pt x="395" y="1009"/>
                  </a:lnTo>
                  <a:lnTo>
                    <a:pt x="395" y="1009"/>
                  </a:lnTo>
                  <a:lnTo>
                    <a:pt x="395" y="1009"/>
                  </a:lnTo>
                  <a:lnTo>
                    <a:pt x="395" y="1009"/>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25"/>
                  </a:lnTo>
                  <a:lnTo>
                    <a:pt x="403" y="1025"/>
                  </a:lnTo>
                  <a:lnTo>
                    <a:pt x="403" y="1025"/>
                  </a:lnTo>
                  <a:lnTo>
                    <a:pt x="403" y="1025"/>
                  </a:lnTo>
                  <a:lnTo>
                    <a:pt x="403" y="1033"/>
                  </a:lnTo>
                  <a:lnTo>
                    <a:pt x="403" y="1033"/>
                  </a:lnTo>
                  <a:lnTo>
                    <a:pt x="411" y="1033"/>
                  </a:lnTo>
                  <a:lnTo>
                    <a:pt x="411" y="1033"/>
                  </a:lnTo>
                  <a:lnTo>
                    <a:pt x="411" y="1033"/>
                  </a:lnTo>
                  <a:lnTo>
                    <a:pt x="411" y="1033"/>
                  </a:lnTo>
                  <a:lnTo>
                    <a:pt x="411" y="1033"/>
                  </a:lnTo>
                  <a:lnTo>
                    <a:pt x="411" y="1033"/>
                  </a:lnTo>
                  <a:lnTo>
                    <a:pt x="411" y="1041"/>
                  </a:lnTo>
                  <a:lnTo>
                    <a:pt x="411" y="1033"/>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50"/>
                  </a:lnTo>
                  <a:lnTo>
                    <a:pt x="411" y="1050"/>
                  </a:lnTo>
                  <a:lnTo>
                    <a:pt x="411" y="1050"/>
                  </a:lnTo>
                  <a:lnTo>
                    <a:pt x="411" y="1050"/>
                  </a:lnTo>
                  <a:lnTo>
                    <a:pt x="411" y="1050"/>
                  </a:lnTo>
                  <a:lnTo>
                    <a:pt x="411" y="1058"/>
                  </a:lnTo>
                  <a:lnTo>
                    <a:pt x="411" y="1050"/>
                  </a:lnTo>
                  <a:lnTo>
                    <a:pt x="411" y="1058"/>
                  </a:lnTo>
                  <a:lnTo>
                    <a:pt x="411" y="1066"/>
                  </a:lnTo>
                  <a:lnTo>
                    <a:pt x="411" y="1066"/>
                  </a:lnTo>
                  <a:lnTo>
                    <a:pt x="411" y="1074"/>
                  </a:lnTo>
                  <a:lnTo>
                    <a:pt x="411" y="1074"/>
                  </a:lnTo>
                  <a:lnTo>
                    <a:pt x="411" y="1074"/>
                  </a:lnTo>
                  <a:lnTo>
                    <a:pt x="411" y="1074"/>
                  </a:lnTo>
                  <a:lnTo>
                    <a:pt x="411" y="1074"/>
                  </a:lnTo>
                  <a:lnTo>
                    <a:pt x="411" y="1074"/>
                  </a:lnTo>
                  <a:lnTo>
                    <a:pt x="411" y="1074"/>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9" y="1082"/>
                  </a:lnTo>
                  <a:lnTo>
                    <a:pt x="419" y="1082"/>
                  </a:lnTo>
                  <a:lnTo>
                    <a:pt x="419" y="1082"/>
                  </a:lnTo>
                  <a:lnTo>
                    <a:pt x="419" y="1082"/>
                  </a:lnTo>
                  <a:lnTo>
                    <a:pt x="419" y="1082"/>
                  </a:lnTo>
                  <a:lnTo>
                    <a:pt x="419" y="1082"/>
                  </a:lnTo>
                  <a:lnTo>
                    <a:pt x="419" y="1090"/>
                  </a:lnTo>
                  <a:lnTo>
                    <a:pt x="419" y="1090"/>
                  </a:lnTo>
                  <a:lnTo>
                    <a:pt x="419" y="1090"/>
                  </a:lnTo>
                  <a:lnTo>
                    <a:pt x="419" y="1090"/>
                  </a:lnTo>
                  <a:lnTo>
                    <a:pt x="419" y="1090"/>
                  </a:lnTo>
                  <a:lnTo>
                    <a:pt x="419" y="1090"/>
                  </a:lnTo>
                  <a:lnTo>
                    <a:pt x="419" y="1090"/>
                  </a:lnTo>
                  <a:lnTo>
                    <a:pt x="419" y="1090"/>
                  </a:lnTo>
                  <a:lnTo>
                    <a:pt x="427" y="1090"/>
                  </a:lnTo>
                  <a:lnTo>
                    <a:pt x="427" y="1090"/>
                  </a:lnTo>
                  <a:lnTo>
                    <a:pt x="427" y="1090"/>
                  </a:lnTo>
                  <a:lnTo>
                    <a:pt x="427" y="1090"/>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35" y="1098"/>
                  </a:lnTo>
                  <a:lnTo>
                    <a:pt x="435" y="1098"/>
                  </a:lnTo>
                  <a:lnTo>
                    <a:pt x="435" y="1098"/>
                  </a:lnTo>
                  <a:lnTo>
                    <a:pt x="435" y="1106"/>
                  </a:lnTo>
                  <a:lnTo>
                    <a:pt x="435" y="1106"/>
                  </a:lnTo>
                  <a:lnTo>
                    <a:pt x="435" y="1106"/>
                  </a:lnTo>
                  <a:lnTo>
                    <a:pt x="435" y="1106"/>
                  </a:lnTo>
                  <a:lnTo>
                    <a:pt x="443" y="1106"/>
                  </a:lnTo>
                  <a:lnTo>
                    <a:pt x="443" y="1106"/>
                  </a:lnTo>
                  <a:lnTo>
                    <a:pt x="443" y="1106"/>
                  </a:lnTo>
                  <a:lnTo>
                    <a:pt x="451" y="1114"/>
                  </a:lnTo>
                  <a:lnTo>
                    <a:pt x="451" y="1122"/>
                  </a:lnTo>
                  <a:lnTo>
                    <a:pt x="451" y="1122"/>
                  </a:lnTo>
                  <a:lnTo>
                    <a:pt x="451" y="1122"/>
                  </a:lnTo>
                  <a:lnTo>
                    <a:pt x="451" y="1122"/>
                  </a:lnTo>
                  <a:lnTo>
                    <a:pt x="451" y="1122"/>
                  </a:lnTo>
                  <a:lnTo>
                    <a:pt x="451" y="1122"/>
                  </a:lnTo>
                  <a:lnTo>
                    <a:pt x="451" y="1122"/>
                  </a:lnTo>
                  <a:lnTo>
                    <a:pt x="451" y="1122"/>
                  </a:lnTo>
                  <a:lnTo>
                    <a:pt x="459" y="1122"/>
                  </a:lnTo>
                  <a:lnTo>
                    <a:pt x="459" y="1122"/>
                  </a:lnTo>
                  <a:lnTo>
                    <a:pt x="459" y="1122"/>
                  </a:lnTo>
                  <a:lnTo>
                    <a:pt x="459" y="1122"/>
                  </a:lnTo>
                  <a:lnTo>
                    <a:pt x="459" y="1122"/>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67" y="1130"/>
                  </a:lnTo>
                  <a:lnTo>
                    <a:pt x="467" y="1130"/>
                  </a:lnTo>
                  <a:lnTo>
                    <a:pt x="467" y="1130"/>
                  </a:lnTo>
                  <a:lnTo>
                    <a:pt x="467" y="1130"/>
                  </a:lnTo>
                  <a:lnTo>
                    <a:pt x="467" y="1130"/>
                  </a:lnTo>
                  <a:lnTo>
                    <a:pt x="467" y="1130"/>
                  </a:lnTo>
                  <a:lnTo>
                    <a:pt x="467" y="1130"/>
                  </a:lnTo>
                  <a:lnTo>
                    <a:pt x="467" y="1130"/>
                  </a:lnTo>
                  <a:lnTo>
                    <a:pt x="467" y="1130"/>
                  </a:lnTo>
                  <a:lnTo>
                    <a:pt x="475" y="1130"/>
                  </a:lnTo>
                  <a:lnTo>
                    <a:pt x="475" y="1130"/>
                  </a:lnTo>
                  <a:lnTo>
                    <a:pt x="475" y="1130"/>
                  </a:lnTo>
                  <a:lnTo>
                    <a:pt x="475" y="1130"/>
                  </a:lnTo>
                  <a:lnTo>
                    <a:pt x="475" y="1138"/>
                  </a:lnTo>
                  <a:lnTo>
                    <a:pt x="475" y="1138"/>
                  </a:lnTo>
                  <a:lnTo>
                    <a:pt x="475" y="1138"/>
                  </a:lnTo>
                  <a:lnTo>
                    <a:pt x="475" y="1138"/>
                  </a:lnTo>
                  <a:lnTo>
                    <a:pt x="475" y="1138"/>
                  </a:lnTo>
                  <a:lnTo>
                    <a:pt x="475" y="1138"/>
                  </a:lnTo>
                  <a:lnTo>
                    <a:pt x="475" y="1138"/>
                  </a:lnTo>
                  <a:lnTo>
                    <a:pt x="475" y="1138"/>
                  </a:lnTo>
                  <a:lnTo>
                    <a:pt x="475" y="1138"/>
                  </a:lnTo>
                  <a:lnTo>
                    <a:pt x="483" y="1138"/>
                  </a:lnTo>
                  <a:lnTo>
                    <a:pt x="475"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92" y="1138"/>
                  </a:lnTo>
                  <a:lnTo>
                    <a:pt x="492" y="1138"/>
                  </a:lnTo>
                  <a:lnTo>
                    <a:pt x="492" y="1138"/>
                  </a:lnTo>
                  <a:lnTo>
                    <a:pt x="492" y="1138"/>
                  </a:lnTo>
                  <a:lnTo>
                    <a:pt x="492" y="1138"/>
                  </a:lnTo>
                  <a:lnTo>
                    <a:pt x="492" y="1138"/>
                  </a:lnTo>
                  <a:lnTo>
                    <a:pt x="492" y="1130"/>
                  </a:lnTo>
                  <a:lnTo>
                    <a:pt x="492" y="1130"/>
                  </a:lnTo>
                  <a:lnTo>
                    <a:pt x="492" y="1130"/>
                  </a:lnTo>
                  <a:lnTo>
                    <a:pt x="492" y="1130"/>
                  </a:lnTo>
                  <a:lnTo>
                    <a:pt x="492" y="1130"/>
                  </a:lnTo>
                  <a:lnTo>
                    <a:pt x="492" y="1130"/>
                  </a:lnTo>
                  <a:lnTo>
                    <a:pt x="492" y="1130"/>
                  </a:lnTo>
                  <a:lnTo>
                    <a:pt x="492" y="1130"/>
                  </a:lnTo>
                  <a:lnTo>
                    <a:pt x="492" y="1130"/>
                  </a:lnTo>
                  <a:lnTo>
                    <a:pt x="500" y="1130"/>
                  </a:lnTo>
                  <a:lnTo>
                    <a:pt x="500" y="1130"/>
                  </a:lnTo>
                  <a:lnTo>
                    <a:pt x="500" y="1130"/>
                  </a:lnTo>
                  <a:lnTo>
                    <a:pt x="500" y="1130"/>
                  </a:lnTo>
                  <a:lnTo>
                    <a:pt x="500" y="1138"/>
                  </a:lnTo>
                  <a:lnTo>
                    <a:pt x="500" y="1138"/>
                  </a:lnTo>
                  <a:lnTo>
                    <a:pt x="500" y="1138"/>
                  </a:lnTo>
                  <a:lnTo>
                    <a:pt x="500" y="1138"/>
                  </a:lnTo>
                  <a:lnTo>
                    <a:pt x="500" y="1138"/>
                  </a:lnTo>
                  <a:lnTo>
                    <a:pt x="500" y="1130"/>
                  </a:lnTo>
                  <a:lnTo>
                    <a:pt x="500" y="1130"/>
                  </a:lnTo>
                  <a:lnTo>
                    <a:pt x="500" y="1130"/>
                  </a:lnTo>
                  <a:lnTo>
                    <a:pt x="500" y="1130"/>
                  </a:lnTo>
                  <a:lnTo>
                    <a:pt x="500" y="1130"/>
                  </a:lnTo>
                  <a:lnTo>
                    <a:pt x="500" y="1130"/>
                  </a:lnTo>
                  <a:lnTo>
                    <a:pt x="500" y="1130"/>
                  </a:lnTo>
                  <a:lnTo>
                    <a:pt x="500" y="1130"/>
                  </a:lnTo>
                  <a:lnTo>
                    <a:pt x="508" y="1130"/>
                  </a:lnTo>
                  <a:lnTo>
                    <a:pt x="508" y="1130"/>
                  </a:lnTo>
                  <a:lnTo>
                    <a:pt x="508" y="1130"/>
                  </a:lnTo>
                  <a:lnTo>
                    <a:pt x="508" y="1130"/>
                  </a:lnTo>
                  <a:lnTo>
                    <a:pt x="516" y="1130"/>
                  </a:lnTo>
                  <a:lnTo>
                    <a:pt x="516" y="1138"/>
                  </a:lnTo>
                  <a:lnTo>
                    <a:pt x="516" y="1138"/>
                  </a:lnTo>
                  <a:lnTo>
                    <a:pt x="524" y="1138"/>
                  </a:lnTo>
                  <a:lnTo>
                    <a:pt x="524" y="1138"/>
                  </a:lnTo>
                  <a:lnTo>
                    <a:pt x="524" y="1138"/>
                  </a:lnTo>
                  <a:lnTo>
                    <a:pt x="524" y="1146"/>
                  </a:lnTo>
                  <a:lnTo>
                    <a:pt x="532" y="1154"/>
                  </a:lnTo>
                  <a:lnTo>
                    <a:pt x="532" y="1154"/>
                  </a:lnTo>
                  <a:lnTo>
                    <a:pt x="532" y="1154"/>
                  </a:lnTo>
                  <a:lnTo>
                    <a:pt x="532" y="1154"/>
                  </a:lnTo>
                  <a:lnTo>
                    <a:pt x="532" y="1163"/>
                  </a:lnTo>
                  <a:lnTo>
                    <a:pt x="532" y="1154"/>
                  </a:lnTo>
                  <a:lnTo>
                    <a:pt x="532" y="1154"/>
                  </a:lnTo>
                  <a:lnTo>
                    <a:pt x="532" y="1163"/>
                  </a:lnTo>
                  <a:lnTo>
                    <a:pt x="532" y="1163"/>
                  </a:lnTo>
                  <a:lnTo>
                    <a:pt x="532" y="1163"/>
                  </a:lnTo>
                  <a:lnTo>
                    <a:pt x="532" y="1163"/>
                  </a:lnTo>
                  <a:lnTo>
                    <a:pt x="532" y="1163"/>
                  </a:lnTo>
                  <a:lnTo>
                    <a:pt x="532" y="1163"/>
                  </a:lnTo>
                  <a:lnTo>
                    <a:pt x="532" y="1163"/>
                  </a:lnTo>
                  <a:lnTo>
                    <a:pt x="540" y="1163"/>
                  </a:lnTo>
                  <a:lnTo>
                    <a:pt x="540" y="1163"/>
                  </a:lnTo>
                  <a:lnTo>
                    <a:pt x="540" y="1171"/>
                  </a:lnTo>
                  <a:lnTo>
                    <a:pt x="540" y="1171"/>
                  </a:lnTo>
                  <a:lnTo>
                    <a:pt x="540" y="1171"/>
                  </a:lnTo>
                  <a:lnTo>
                    <a:pt x="540" y="1171"/>
                  </a:lnTo>
                  <a:lnTo>
                    <a:pt x="540" y="1171"/>
                  </a:lnTo>
                  <a:lnTo>
                    <a:pt x="540" y="1171"/>
                  </a:lnTo>
                  <a:lnTo>
                    <a:pt x="540" y="1171"/>
                  </a:lnTo>
                  <a:lnTo>
                    <a:pt x="532" y="1171"/>
                  </a:lnTo>
                  <a:lnTo>
                    <a:pt x="532" y="1171"/>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40" y="1179"/>
                  </a:lnTo>
                  <a:lnTo>
                    <a:pt x="540" y="1187"/>
                  </a:lnTo>
                  <a:lnTo>
                    <a:pt x="540" y="1187"/>
                  </a:lnTo>
                  <a:lnTo>
                    <a:pt x="540" y="1187"/>
                  </a:lnTo>
                  <a:lnTo>
                    <a:pt x="540" y="1187"/>
                  </a:lnTo>
                  <a:lnTo>
                    <a:pt x="532" y="1179"/>
                  </a:lnTo>
                  <a:lnTo>
                    <a:pt x="532" y="1179"/>
                  </a:lnTo>
                  <a:lnTo>
                    <a:pt x="532" y="1187"/>
                  </a:lnTo>
                  <a:lnTo>
                    <a:pt x="532" y="1187"/>
                  </a:lnTo>
                  <a:lnTo>
                    <a:pt x="532" y="1187"/>
                  </a:lnTo>
                  <a:lnTo>
                    <a:pt x="532" y="1187"/>
                  </a:lnTo>
                  <a:lnTo>
                    <a:pt x="532" y="1195"/>
                  </a:lnTo>
                  <a:lnTo>
                    <a:pt x="532" y="1203"/>
                  </a:lnTo>
                  <a:lnTo>
                    <a:pt x="532" y="1203"/>
                  </a:lnTo>
                  <a:lnTo>
                    <a:pt x="524" y="1203"/>
                  </a:lnTo>
                  <a:lnTo>
                    <a:pt x="524" y="1203"/>
                  </a:lnTo>
                  <a:lnTo>
                    <a:pt x="524" y="1211"/>
                  </a:lnTo>
                  <a:lnTo>
                    <a:pt x="524" y="1211"/>
                  </a:lnTo>
                  <a:lnTo>
                    <a:pt x="524" y="1211"/>
                  </a:lnTo>
                  <a:lnTo>
                    <a:pt x="524" y="1211"/>
                  </a:lnTo>
                  <a:lnTo>
                    <a:pt x="524" y="1211"/>
                  </a:lnTo>
                  <a:lnTo>
                    <a:pt x="524" y="1211"/>
                  </a:lnTo>
                  <a:lnTo>
                    <a:pt x="516" y="1211"/>
                  </a:lnTo>
                  <a:lnTo>
                    <a:pt x="516" y="1211"/>
                  </a:lnTo>
                  <a:lnTo>
                    <a:pt x="516" y="1211"/>
                  </a:lnTo>
                  <a:lnTo>
                    <a:pt x="516" y="1211"/>
                  </a:lnTo>
                  <a:lnTo>
                    <a:pt x="516" y="1211"/>
                  </a:lnTo>
                  <a:lnTo>
                    <a:pt x="516" y="1211"/>
                  </a:lnTo>
                  <a:lnTo>
                    <a:pt x="516" y="1211"/>
                  </a:lnTo>
                  <a:lnTo>
                    <a:pt x="516" y="1211"/>
                  </a:lnTo>
                  <a:lnTo>
                    <a:pt x="508" y="1211"/>
                  </a:lnTo>
                  <a:lnTo>
                    <a:pt x="508" y="1211"/>
                  </a:lnTo>
                  <a:lnTo>
                    <a:pt x="508" y="1211"/>
                  </a:lnTo>
                  <a:lnTo>
                    <a:pt x="508" y="1211"/>
                  </a:lnTo>
                  <a:lnTo>
                    <a:pt x="508" y="1203"/>
                  </a:lnTo>
                  <a:lnTo>
                    <a:pt x="508" y="1203"/>
                  </a:lnTo>
                  <a:lnTo>
                    <a:pt x="508" y="1203"/>
                  </a:lnTo>
                  <a:lnTo>
                    <a:pt x="508" y="1203"/>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0" y="1211"/>
                  </a:lnTo>
                  <a:lnTo>
                    <a:pt x="500" y="1211"/>
                  </a:lnTo>
                  <a:lnTo>
                    <a:pt x="500" y="1211"/>
                  </a:lnTo>
                  <a:lnTo>
                    <a:pt x="500" y="1211"/>
                  </a:lnTo>
                  <a:lnTo>
                    <a:pt x="500" y="1219"/>
                  </a:lnTo>
                  <a:lnTo>
                    <a:pt x="500" y="1211"/>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8" y="1219"/>
                  </a:lnTo>
                  <a:lnTo>
                    <a:pt x="500" y="1227"/>
                  </a:lnTo>
                  <a:lnTo>
                    <a:pt x="500" y="1219"/>
                  </a:lnTo>
                  <a:lnTo>
                    <a:pt x="500" y="1219"/>
                  </a:lnTo>
                  <a:lnTo>
                    <a:pt x="508" y="1219"/>
                  </a:lnTo>
                  <a:lnTo>
                    <a:pt x="508" y="1219"/>
                  </a:lnTo>
                  <a:lnTo>
                    <a:pt x="508" y="1219"/>
                  </a:lnTo>
                  <a:lnTo>
                    <a:pt x="508" y="1227"/>
                  </a:lnTo>
                  <a:lnTo>
                    <a:pt x="508" y="1219"/>
                  </a:lnTo>
                  <a:lnTo>
                    <a:pt x="508" y="1219"/>
                  </a:lnTo>
                  <a:lnTo>
                    <a:pt x="508" y="1219"/>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35"/>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8" y="1235"/>
                  </a:lnTo>
                  <a:lnTo>
                    <a:pt x="508" y="1235"/>
                  </a:lnTo>
                  <a:lnTo>
                    <a:pt x="508" y="1235"/>
                  </a:lnTo>
                  <a:lnTo>
                    <a:pt x="508" y="1235"/>
                  </a:lnTo>
                  <a:lnTo>
                    <a:pt x="508" y="1235"/>
                  </a:lnTo>
                  <a:lnTo>
                    <a:pt x="508" y="1235"/>
                  </a:lnTo>
                  <a:lnTo>
                    <a:pt x="508" y="1235"/>
                  </a:lnTo>
                  <a:lnTo>
                    <a:pt x="508" y="1235"/>
                  </a:lnTo>
                  <a:lnTo>
                    <a:pt x="508" y="1243"/>
                  </a:lnTo>
                  <a:lnTo>
                    <a:pt x="508" y="1235"/>
                  </a:lnTo>
                  <a:lnTo>
                    <a:pt x="508" y="1235"/>
                  </a:lnTo>
                  <a:lnTo>
                    <a:pt x="508" y="1243"/>
                  </a:lnTo>
                  <a:lnTo>
                    <a:pt x="508" y="1243"/>
                  </a:lnTo>
                  <a:lnTo>
                    <a:pt x="508" y="1243"/>
                  </a:lnTo>
                  <a:lnTo>
                    <a:pt x="508" y="1243"/>
                  </a:lnTo>
                  <a:lnTo>
                    <a:pt x="508" y="1243"/>
                  </a:lnTo>
                  <a:lnTo>
                    <a:pt x="508" y="1243"/>
                  </a:lnTo>
                  <a:lnTo>
                    <a:pt x="508" y="1243"/>
                  </a:lnTo>
                  <a:lnTo>
                    <a:pt x="508" y="1251"/>
                  </a:lnTo>
                  <a:lnTo>
                    <a:pt x="508" y="1251"/>
                  </a:lnTo>
                  <a:lnTo>
                    <a:pt x="508" y="1251"/>
                  </a:lnTo>
                  <a:lnTo>
                    <a:pt x="508" y="1251"/>
                  </a:lnTo>
                  <a:lnTo>
                    <a:pt x="508" y="1251"/>
                  </a:lnTo>
                  <a:lnTo>
                    <a:pt x="508" y="1251"/>
                  </a:lnTo>
                  <a:lnTo>
                    <a:pt x="516" y="1251"/>
                  </a:lnTo>
                  <a:lnTo>
                    <a:pt x="516" y="1251"/>
                  </a:lnTo>
                  <a:lnTo>
                    <a:pt x="508" y="1259"/>
                  </a:lnTo>
                  <a:lnTo>
                    <a:pt x="508" y="1259"/>
                  </a:lnTo>
                  <a:lnTo>
                    <a:pt x="516" y="1259"/>
                  </a:lnTo>
                  <a:lnTo>
                    <a:pt x="516" y="1259"/>
                  </a:lnTo>
                  <a:lnTo>
                    <a:pt x="516" y="1259"/>
                  </a:lnTo>
                  <a:lnTo>
                    <a:pt x="516" y="1259"/>
                  </a:lnTo>
                  <a:lnTo>
                    <a:pt x="516" y="1259"/>
                  </a:lnTo>
                  <a:lnTo>
                    <a:pt x="516" y="1259"/>
                  </a:lnTo>
                  <a:lnTo>
                    <a:pt x="508" y="1259"/>
                  </a:lnTo>
                  <a:lnTo>
                    <a:pt x="516" y="1259"/>
                  </a:lnTo>
                  <a:lnTo>
                    <a:pt x="516" y="1259"/>
                  </a:lnTo>
                  <a:lnTo>
                    <a:pt x="516" y="1259"/>
                  </a:lnTo>
                  <a:lnTo>
                    <a:pt x="516" y="1259"/>
                  </a:lnTo>
                  <a:lnTo>
                    <a:pt x="516" y="1259"/>
                  </a:lnTo>
                  <a:lnTo>
                    <a:pt x="516" y="1259"/>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75"/>
                  </a:lnTo>
                  <a:lnTo>
                    <a:pt x="516" y="1275"/>
                  </a:lnTo>
                  <a:lnTo>
                    <a:pt x="516" y="1275"/>
                  </a:lnTo>
                  <a:lnTo>
                    <a:pt x="516" y="1275"/>
                  </a:lnTo>
                  <a:lnTo>
                    <a:pt x="516" y="1275"/>
                  </a:lnTo>
                  <a:lnTo>
                    <a:pt x="516" y="1275"/>
                  </a:lnTo>
                  <a:lnTo>
                    <a:pt x="516" y="1275"/>
                  </a:lnTo>
                  <a:lnTo>
                    <a:pt x="516" y="1275"/>
                  </a:lnTo>
                  <a:lnTo>
                    <a:pt x="516" y="1284"/>
                  </a:lnTo>
                  <a:lnTo>
                    <a:pt x="516" y="1275"/>
                  </a:lnTo>
                  <a:lnTo>
                    <a:pt x="516" y="1284"/>
                  </a:lnTo>
                  <a:lnTo>
                    <a:pt x="516" y="1284"/>
                  </a:lnTo>
                  <a:lnTo>
                    <a:pt x="516" y="1284"/>
                  </a:lnTo>
                  <a:lnTo>
                    <a:pt x="516" y="1284"/>
                  </a:lnTo>
                  <a:lnTo>
                    <a:pt x="516" y="1284"/>
                  </a:lnTo>
                  <a:lnTo>
                    <a:pt x="524" y="1284"/>
                  </a:lnTo>
                  <a:lnTo>
                    <a:pt x="524" y="1284"/>
                  </a:lnTo>
                  <a:lnTo>
                    <a:pt x="524" y="1284"/>
                  </a:lnTo>
                  <a:lnTo>
                    <a:pt x="524" y="1284"/>
                  </a:lnTo>
                  <a:lnTo>
                    <a:pt x="524" y="1284"/>
                  </a:lnTo>
                  <a:lnTo>
                    <a:pt x="524" y="1284"/>
                  </a:lnTo>
                  <a:lnTo>
                    <a:pt x="524" y="1284"/>
                  </a:lnTo>
                  <a:lnTo>
                    <a:pt x="524" y="1292"/>
                  </a:lnTo>
                  <a:lnTo>
                    <a:pt x="524" y="1292"/>
                  </a:lnTo>
                  <a:lnTo>
                    <a:pt x="524" y="1292"/>
                  </a:lnTo>
                  <a:lnTo>
                    <a:pt x="532" y="1292"/>
                  </a:lnTo>
                  <a:lnTo>
                    <a:pt x="532" y="1292"/>
                  </a:lnTo>
                  <a:lnTo>
                    <a:pt x="532" y="1292"/>
                  </a:lnTo>
                  <a:lnTo>
                    <a:pt x="532" y="1292"/>
                  </a:lnTo>
                  <a:lnTo>
                    <a:pt x="532" y="1292"/>
                  </a:lnTo>
                  <a:lnTo>
                    <a:pt x="532" y="1300"/>
                  </a:lnTo>
                  <a:lnTo>
                    <a:pt x="540" y="1300"/>
                  </a:lnTo>
                  <a:lnTo>
                    <a:pt x="540" y="1300"/>
                  </a:lnTo>
                  <a:lnTo>
                    <a:pt x="548" y="1300"/>
                  </a:lnTo>
                  <a:lnTo>
                    <a:pt x="548" y="1300"/>
                  </a:lnTo>
                  <a:lnTo>
                    <a:pt x="548" y="1300"/>
                  </a:lnTo>
                  <a:lnTo>
                    <a:pt x="548" y="1308"/>
                  </a:lnTo>
                  <a:lnTo>
                    <a:pt x="556" y="1308"/>
                  </a:lnTo>
                  <a:lnTo>
                    <a:pt x="556" y="1308"/>
                  </a:lnTo>
                  <a:lnTo>
                    <a:pt x="556" y="1308"/>
                  </a:lnTo>
                  <a:lnTo>
                    <a:pt x="556" y="1308"/>
                  </a:lnTo>
                  <a:lnTo>
                    <a:pt x="556" y="1308"/>
                  </a:lnTo>
                  <a:lnTo>
                    <a:pt x="556" y="1308"/>
                  </a:lnTo>
                  <a:lnTo>
                    <a:pt x="564" y="1316"/>
                  </a:lnTo>
                  <a:lnTo>
                    <a:pt x="564" y="1316"/>
                  </a:lnTo>
                  <a:lnTo>
                    <a:pt x="564" y="1316"/>
                  </a:lnTo>
                  <a:lnTo>
                    <a:pt x="564" y="1316"/>
                  </a:lnTo>
                  <a:lnTo>
                    <a:pt x="564" y="1316"/>
                  </a:lnTo>
                  <a:lnTo>
                    <a:pt x="572" y="1324"/>
                  </a:lnTo>
                  <a:lnTo>
                    <a:pt x="572" y="1324"/>
                  </a:lnTo>
                  <a:lnTo>
                    <a:pt x="572" y="1324"/>
                  </a:lnTo>
                  <a:lnTo>
                    <a:pt x="572" y="1332"/>
                  </a:lnTo>
                  <a:lnTo>
                    <a:pt x="572" y="1332"/>
                  </a:lnTo>
                  <a:lnTo>
                    <a:pt x="572" y="1332"/>
                  </a:lnTo>
                  <a:lnTo>
                    <a:pt x="572" y="1332"/>
                  </a:lnTo>
                  <a:lnTo>
                    <a:pt x="580" y="1332"/>
                  </a:lnTo>
                  <a:lnTo>
                    <a:pt x="580" y="1332"/>
                  </a:lnTo>
                  <a:lnTo>
                    <a:pt x="580" y="1340"/>
                  </a:lnTo>
                  <a:lnTo>
                    <a:pt x="580" y="1340"/>
                  </a:lnTo>
                  <a:lnTo>
                    <a:pt x="580" y="1340"/>
                  </a:lnTo>
                  <a:lnTo>
                    <a:pt x="580" y="1340"/>
                  </a:lnTo>
                  <a:lnTo>
                    <a:pt x="580" y="1340"/>
                  </a:lnTo>
                  <a:lnTo>
                    <a:pt x="580" y="1340"/>
                  </a:lnTo>
                  <a:lnTo>
                    <a:pt x="580" y="1340"/>
                  </a:lnTo>
                  <a:lnTo>
                    <a:pt x="580" y="1340"/>
                  </a:lnTo>
                  <a:lnTo>
                    <a:pt x="580" y="1340"/>
                  </a:lnTo>
                  <a:lnTo>
                    <a:pt x="588" y="1340"/>
                  </a:lnTo>
                  <a:lnTo>
                    <a:pt x="588" y="1340"/>
                  </a:lnTo>
                  <a:lnTo>
                    <a:pt x="588" y="1348"/>
                  </a:lnTo>
                  <a:lnTo>
                    <a:pt x="596" y="1348"/>
                  </a:lnTo>
                  <a:lnTo>
                    <a:pt x="596" y="1348"/>
                  </a:lnTo>
                  <a:lnTo>
                    <a:pt x="596" y="1348"/>
                  </a:lnTo>
                  <a:lnTo>
                    <a:pt x="596" y="1348"/>
                  </a:lnTo>
                  <a:lnTo>
                    <a:pt x="596" y="1348"/>
                  </a:lnTo>
                  <a:lnTo>
                    <a:pt x="596" y="1348"/>
                  </a:lnTo>
                  <a:lnTo>
                    <a:pt x="701" y="1348"/>
                  </a:lnTo>
                  <a:lnTo>
                    <a:pt x="693" y="1348"/>
                  </a:lnTo>
                  <a:lnTo>
                    <a:pt x="693" y="0"/>
                  </a:lnTo>
                  <a:lnTo>
                    <a:pt x="701" y="0"/>
                  </a:lnTo>
                  <a:lnTo>
                    <a:pt x="677" y="0"/>
                  </a:lnTo>
                  <a:lnTo>
                    <a:pt x="669" y="0"/>
                  </a:lnTo>
                  <a:lnTo>
                    <a:pt x="653" y="0"/>
                  </a:lnTo>
                  <a:lnTo>
                    <a:pt x="653" y="0"/>
                  </a:lnTo>
                  <a:lnTo>
                    <a:pt x="645" y="0"/>
                  </a:lnTo>
                  <a:lnTo>
                    <a:pt x="645" y="0"/>
                  </a:lnTo>
                  <a:lnTo>
                    <a:pt x="645" y="0"/>
                  </a:lnTo>
                  <a:lnTo>
                    <a:pt x="645" y="0"/>
                  </a:lnTo>
                  <a:lnTo>
                    <a:pt x="629" y="0"/>
                  </a:lnTo>
                  <a:lnTo>
                    <a:pt x="612" y="0"/>
                  </a:lnTo>
                  <a:lnTo>
                    <a:pt x="580" y="0"/>
                  </a:lnTo>
                  <a:lnTo>
                    <a:pt x="556" y="0"/>
                  </a:lnTo>
                  <a:lnTo>
                    <a:pt x="548" y="0"/>
                  </a:lnTo>
                  <a:lnTo>
                    <a:pt x="548" y="0"/>
                  </a:lnTo>
                  <a:lnTo>
                    <a:pt x="524" y="0"/>
                  </a:lnTo>
                  <a:lnTo>
                    <a:pt x="516" y="0"/>
                  </a:lnTo>
                  <a:lnTo>
                    <a:pt x="500" y="0"/>
                  </a:lnTo>
                  <a:lnTo>
                    <a:pt x="500" y="0"/>
                  </a:lnTo>
                  <a:lnTo>
                    <a:pt x="467" y="0"/>
                  </a:lnTo>
                  <a:lnTo>
                    <a:pt x="451" y="0"/>
                  </a:lnTo>
                  <a:lnTo>
                    <a:pt x="435" y="0"/>
                  </a:lnTo>
                  <a:lnTo>
                    <a:pt x="435" y="0"/>
                  </a:lnTo>
                  <a:lnTo>
                    <a:pt x="403" y="0"/>
                  </a:lnTo>
                  <a:lnTo>
                    <a:pt x="363" y="0"/>
                  </a:lnTo>
                  <a:lnTo>
                    <a:pt x="346" y="0"/>
                  </a:lnTo>
                  <a:lnTo>
                    <a:pt x="346" y="0"/>
                  </a:lnTo>
                  <a:lnTo>
                    <a:pt x="314" y="0"/>
                  </a:lnTo>
                  <a:lnTo>
                    <a:pt x="306" y="0"/>
                  </a:lnTo>
                  <a:lnTo>
                    <a:pt x="306" y="0"/>
                  </a:lnTo>
                  <a:lnTo>
                    <a:pt x="306" y="0"/>
                  </a:lnTo>
                  <a:lnTo>
                    <a:pt x="306" y="0"/>
                  </a:lnTo>
                  <a:lnTo>
                    <a:pt x="298" y="0"/>
                  </a:lnTo>
                  <a:lnTo>
                    <a:pt x="298" y="0"/>
                  </a:lnTo>
                  <a:lnTo>
                    <a:pt x="298" y="0"/>
                  </a:lnTo>
                  <a:lnTo>
                    <a:pt x="298" y="0"/>
                  </a:lnTo>
                  <a:lnTo>
                    <a:pt x="290" y="0"/>
                  </a:lnTo>
                  <a:lnTo>
                    <a:pt x="282" y="0"/>
                  </a:lnTo>
                  <a:lnTo>
                    <a:pt x="282" y="0"/>
                  </a:lnTo>
                  <a:lnTo>
                    <a:pt x="266" y="0"/>
                  </a:lnTo>
                  <a:lnTo>
                    <a:pt x="250" y="0"/>
                  </a:lnTo>
                  <a:lnTo>
                    <a:pt x="234" y="0"/>
                  </a:lnTo>
                  <a:lnTo>
                    <a:pt x="226" y="0"/>
                  </a:lnTo>
                  <a:lnTo>
                    <a:pt x="209" y="0"/>
                  </a:lnTo>
                  <a:lnTo>
                    <a:pt x="201" y="0"/>
                  </a:lnTo>
                  <a:lnTo>
                    <a:pt x="185" y="0"/>
                  </a:lnTo>
                  <a:lnTo>
                    <a:pt x="185" y="0"/>
                  </a:lnTo>
                  <a:lnTo>
                    <a:pt x="185" y="0"/>
                  </a:lnTo>
                  <a:lnTo>
                    <a:pt x="177" y="0"/>
                  </a:lnTo>
                  <a:lnTo>
                    <a:pt x="16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 name="Freeform 3083"/>
            <p:cNvSpPr>
              <a:spLocks/>
            </p:cNvSpPr>
            <p:nvPr/>
          </p:nvSpPr>
          <p:spPr bwMode="auto">
            <a:xfrm>
              <a:off x="5205413" y="514667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9" name="Freeform 3084"/>
            <p:cNvSpPr>
              <a:spLocks noEditPoints="1"/>
            </p:cNvSpPr>
            <p:nvPr/>
          </p:nvSpPr>
          <p:spPr bwMode="auto">
            <a:xfrm>
              <a:off x="5205413" y="5146676"/>
              <a:ext cx="1588" cy="1270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 name="Freeform 3085"/>
            <p:cNvSpPr>
              <a:spLocks/>
            </p:cNvSpPr>
            <p:nvPr/>
          </p:nvSpPr>
          <p:spPr bwMode="auto">
            <a:xfrm>
              <a:off x="5180013" y="5159376"/>
              <a:ext cx="12700" cy="14288"/>
            </a:xfrm>
            <a:custGeom>
              <a:avLst/>
              <a:gdLst/>
              <a:ahLst/>
              <a:cxnLst>
                <a:cxn ang="0">
                  <a:pos x="8" y="9"/>
                </a:cxn>
                <a:cxn ang="0">
                  <a:pos x="8" y="9"/>
                </a:cxn>
                <a:cxn ang="0">
                  <a:pos x="8" y="9"/>
                </a:cxn>
                <a:cxn ang="0">
                  <a:pos x="8" y="9"/>
                </a:cxn>
                <a:cxn ang="0">
                  <a:pos x="0" y="9"/>
                </a:cxn>
                <a:cxn ang="0">
                  <a:pos x="0" y="9"/>
                </a:cxn>
                <a:cxn ang="0">
                  <a:pos x="0" y="0"/>
                </a:cxn>
                <a:cxn ang="0">
                  <a:pos x="0" y="0"/>
                </a:cxn>
                <a:cxn ang="0">
                  <a:pos x="0" y="0"/>
                </a:cxn>
                <a:cxn ang="0">
                  <a:pos x="0" y="0"/>
                </a:cxn>
                <a:cxn ang="0">
                  <a:pos x="0" y="0"/>
                </a:cxn>
                <a:cxn ang="0">
                  <a:pos x="8" y="0"/>
                </a:cxn>
                <a:cxn ang="0">
                  <a:pos x="8" y="0"/>
                </a:cxn>
                <a:cxn ang="0">
                  <a:pos x="8" y="0"/>
                </a:cxn>
                <a:cxn ang="0">
                  <a:pos x="8" y="0"/>
                </a:cxn>
                <a:cxn ang="0">
                  <a:pos x="8" y="9"/>
                </a:cxn>
              </a:cxnLst>
              <a:rect l="0" t="0" r="r" b="b"/>
              <a:pathLst>
                <a:path w="8" h="9">
                  <a:moveTo>
                    <a:pt x="8" y="9"/>
                  </a:moveTo>
                  <a:lnTo>
                    <a:pt x="8" y="9"/>
                  </a:lnTo>
                  <a:lnTo>
                    <a:pt x="8" y="9"/>
                  </a:lnTo>
                  <a:lnTo>
                    <a:pt x="8" y="9"/>
                  </a:lnTo>
                  <a:lnTo>
                    <a:pt x="0" y="9"/>
                  </a:lnTo>
                  <a:lnTo>
                    <a:pt x="0" y="9"/>
                  </a:lnTo>
                  <a:lnTo>
                    <a:pt x="0" y="0"/>
                  </a:lnTo>
                  <a:lnTo>
                    <a:pt x="0" y="0"/>
                  </a:lnTo>
                  <a:lnTo>
                    <a:pt x="0" y="0"/>
                  </a:lnTo>
                  <a:lnTo>
                    <a:pt x="0" y="0"/>
                  </a:lnTo>
                  <a:lnTo>
                    <a:pt x="0" y="0"/>
                  </a:lnTo>
                  <a:lnTo>
                    <a:pt x="8" y="0"/>
                  </a:lnTo>
                  <a:lnTo>
                    <a:pt x="8" y="0"/>
                  </a:lnTo>
                  <a:lnTo>
                    <a:pt x="8" y="0"/>
                  </a:lnTo>
                  <a:lnTo>
                    <a:pt x="8" y="0"/>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 name="Freeform 3086"/>
            <p:cNvSpPr>
              <a:spLocks noEditPoints="1"/>
            </p:cNvSpPr>
            <p:nvPr/>
          </p:nvSpPr>
          <p:spPr bwMode="auto">
            <a:xfrm>
              <a:off x="5180013" y="5159376"/>
              <a:ext cx="12700" cy="14288"/>
            </a:xfrm>
            <a:custGeom>
              <a:avLst/>
              <a:gdLst/>
              <a:ahLst/>
              <a:cxnLst>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9"/>
                </a:cxn>
                <a:cxn ang="0">
                  <a:pos x="8" y="0"/>
                </a:cxn>
              </a:cxnLst>
              <a:rect l="0" t="0" r="r" b="b"/>
              <a:pathLst>
                <a:path w="8" h="9">
                  <a:moveTo>
                    <a:pt x="8" y="9"/>
                  </a:move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9"/>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8" y="9"/>
                  </a:lnTo>
                  <a:lnTo>
                    <a:pt x="8" y="9"/>
                  </a:lnTo>
                  <a:lnTo>
                    <a:pt x="8" y="9"/>
                  </a:lnTo>
                  <a:lnTo>
                    <a:pt x="8" y="9"/>
                  </a:lnTo>
                  <a:lnTo>
                    <a:pt x="8" y="0"/>
                  </a:lnTo>
                  <a:lnTo>
                    <a:pt x="8" y="0"/>
                  </a:lnTo>
                  <a:lnTo>
                    <a:pt x="8" y="0"/>
                  </a:lnTo>
                  <a:lnTo>
                    <a:pt x="8"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 name="Freeform 3087"/>
            <p:cNvSpPr>
              <a:spLocks/>
            </p:cNvSpPr>
            <p:nvPr/>
          </p:nvSpPr>
          <p:spPr bwMode="auto">
            <a:xfrm>
              <a:off x="5205413" y="5173663"/>
              <a:ext cx="1588" cy="12700"/>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 name="Freeform 3088"/>
            <p:cNvSpPr>
              <a:spLocks noEditPoints="1"/>
            </p:cNvSpPr>
            <p:nvPr/>
          </p:nvSpPr>
          <p:spPr bwMode="auto">
            <a:xfrm>
              <a:off x="5205413" y="5173663"/>
              <a:ext cx="1588" cy="12700"/>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close/>
                  <a:moveTo>
                    <a:pt x="0" y="0"/>
                  </a:move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 name="Freeform 3089"/>
            <p:cNvSpPr>
              <a:spLocks/>
            </p:cNvSpPr>
            <p:nvPr/>
          </p:nvSpPr>
          <p:spPr bwMode="auto">
            <a:xfrm>
              <a:off x="4975225" y="1201738"/>
              <a:ext cx="677863" cy="1588"/>
            </a:xfrm>
            <a:custGeom>
              <a:avLst/>
              <a:gdLst/>
              <a:ahLst/>
              <a:cxnLst>
                <a:cxn ang="0">
                  <a:pos x="427" y="0"/>
                </a:cxn>
                <a:cxn ang="0">
                  <a:pos x="419" y="0"/>
                </a:cxn>
                <a:cxn ang="0">
                  <a:pos x="403" y="0"/>
                </a:cxn>
                <a:cxn ang="0">
                  <a:pos x="379" y="0"/>
                </a:cxn>
                <a:cxn ang="0">
                  <a:pos x="145" y="0"/>
                </a:cxn>
                <a:cxn ang="0">
                  <a:pos x="145" y="0"/>
                </a:cxn>
                <a:cxn ang="0">
                  <a:pos x="145"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427" y="0"/>
                </a:cxn>
                <a:cxn ang="0">
                  <a:pos x="427" y="0"/>
                </a:cxn>
              </a:cxnLst>
              <a:rect l="0" t="0" r="r" b="b"/>
              <a:pathLst>
                <a:path w="427">
                  <a:moveTo>
                    <a:pt x="427" y="0"/>
                  </a:moveTo>
                  <a:lnTo>
                    <a:pt x="419" y="0"/>
                  </a:lnTo>
                  <a:lnTo>
                    <a:pt x="403" y="0"/>
                  </a:lnTo>
                  <a:lnTo>
                    <a:pt x="379" y="0"/>
                  </a:lnTo>
                  <a:lnTo>
                    <a:pt x="145" y="0"/>
                  </a:lnTo>
                  <a:lnTo>
                    <a:pt x="145" y="0"/>
                  </a:lnTo>
                  <a:lnTo>
                    <a:pt x="145"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427" y="0"/>
                  </a:lnTo>
                  <a:lnTo>
                    <a:pt x="42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 name="Freeform 3090"/>
            <p:cNvSpPr>
              <a:spLocks noEditPoints="1"/>
            </p:cNvSpPr>
            <p:nvPr/>
          </p:nvSpPr>
          <p:spPr bwMode="auto">
            <a:xfrm>
              <a:off x="4975225" y="1189038"/>
              <a:ext cx="677863" cy="12700"/>
            </a:xfrm>
            <a:custGeom>
              <a:avLst/>
              <a:gdLst/>
              <a:ahLst/>
              <a:cxnLst>
                <a:cxn ang="0">
                  <a:pos x="427" y="8"/>
                </a:cxn>
                <a:cxn ang="0">
                  <a:pos x="419" y="8"/>
                </a:cxn>
                <a:cxn ang="0">
                  <a:pos x="379" y="8"/>
                </a:cxn>
                <a:cxn ang="0">
                  <a:pos x="145"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145" y="0"/>
                </a:cxn>
                <a:cxn ang="0">
                  <a:pos x="379" y="0"/>
                </a:cxn>
                <a:cxn ang="0">
                  <a:pos x="419" y="0"/>
                </a:cxn>
                <a:cxn ang="0">
                  <a:pos x="427" y="8"/>
                </a:cxn>
              </a:cxnLst>
              <a:rect l="0" t="0" r="r" b="b"/>
              <a:pathLst>
                <a:path w="427" h="8">
                  <a:moveTo>
                    <a:pt x="427" y="0"/>
                  </a:moveTo>
                  <a:lnTo>
                    <a:pt x="427" y="8"/>
                  </a:lnTo>
                  <a:lnTo>
                    <a:pt x="427" y="8"/>
                  </a:lnTo>
                  <a:lnTo>
                    <a:pt x="419" y="8"/>
                  </a:lnTo>
                  <a:lnTo>
                    <a:pt x="403" y="8"/>
                  </a:lnTo>
                  <a:lnTo>
                    <a:pt x="379" y="8"/>
                  </a:lnTo>
                  <a:lnTo>
                    <a:pt x="145" y="8"/>
                  </a:lnTo>
                  <a:lnTo>
                    <a:pt x="145" y="8"/>
                  </a:lnTo>
                  <a:lnTo>
                    <a:pt x="145"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427" y="0"/>
                  </a:lnTo>
                  <a:close/>
                  <a:moveTo>
                    <a:pt x="0" y="8"/>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45" y="0"/>
                  </a:lnTo>
                  <a:lnTo>
                    <a:pt x="145" y="0"/>
                  </a:lnTo>
                  <a:lnTo>
                    <a:pt x="145" y="0"/>
                  </a:lnTo>
                  <a:lnTo>
                    <a:pt x="379" y="0"/>
                  </a:lnTo>
                  <a:lnTo>
                    <a:pt x="403" y="0"/>
                  </a:lnTo>
                  <a:lnTo>
                    <a:pt x="419" y="0"/>
                  </a:lnTo>
                  <a:lnTo>
                    <a:pt x="427" y="0"/>
                  </a:lnTo>
                  <a:lnTo>
                    <a:pt x="427"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 name="Freeform 3092"/>
            <p:cNvSpPr>
              <a:spLocks noEditPoints="1"/>
            </p:cNvSpPr>
            <p:nvPr/>
          </p:nvSpPr>
          <p:spPr bwMode="auto">
            <a:xfrm>
              <a:off x="4130675" y="1189038"/>
              <a:ext cx="781050" cy="255588"/>
            </a:xfrm>
            <a:custGeom>
              <a:avLst/>
              <a:gdLst/>
              <a:ahLst/>
              <a:cxnLst>
                <a:cxn ang="0">
                  <a:pos x="403" y="24"/>
                </a:cxn>
                <a:cxn ang="0">
                  <a:pos x="427" y="48"/>
                </a:cxn>
                <a:cxn ang="0">
                  <a:pos x="419" y="56"/>
                </a:cxn>
                <a:cxn ang="0">
                  <a:pos x="443" y="89"/>
                </a:cxn>
                <a:cxn ang="0">
                  <a:pos x="443" y="105"/>
                </a:cxn>
                <a:cxn ang="0">
                  <a:pos x="459" y="81"/>
                </a:cxn>
                <a:cxn ang="0">
                  <a:pos x="467" y="81"/>
                </a:cxn>
                <a:cxn ang="0">
                  <a:pos x="484" y="121"/>
                </a:cxn>
                <a:cxn ang="0">
                  <a:pos x="484" y="137"/>
                </a:cxn>
                <a:cxn ang="0">
                  <a:pos x="467" y="129"/>
                </a:cxn>
                <a:cxn ang="0">
                  <a:pos x="459" y="129"/>
                </a:cxn>
                <a:cxn ang="0">
                  <a:pos x="443" y="145"/>
                </a:cxn>
                <a:cxn ang="0">
                  <a:pos x="435" y="153"/>
                </a:cxn>
                <a:cxn ang="0">
                  <a:pos x="411" y="153"/>
                </a:cxn>
                <a:cxn ang="0">
                  <a:pos x="419" y="145"/>
                </a:cxn>
                <a:cxn ang="0">
                  <a:pos x="363" y="145"/>
                </a:cxn>
                <a:cxn ang="0">
                  <a:pos x="250" y="105"/>
                </a:cxn>
                <a:cxn ang="0">
                  <a:pos x="218" y="105"/>
                </a:cxn>
                <a:cxn ang="0">
                  <a:pos x="185" y="72"/>
                </a:cxn>
                <a:cxn ang="0">
                  <a:pos x="185" y="64"/>
                </a:cxn>
                <a:cxn ang="0">
                  <a:pos x="113" y="64"/>
                </a:cxn>
                <a:cxn ang="0">
                  <a:pos x="97" y="48"/>
                </a:cxn>
                <a:cxn ang="0">
                  <a:pos x="121" y="40"/>
                </a:cxn>
                <a:cxn ang="0">
                  <a:pos x="137" y="24"/>
                </a:cxn>
                <a:cxn ang="0">
                  <a:pos x="145" y="8"/>
                </a:cxn>
                <a:cxn ang="0">
                  <a:pos x="137" y="16"/>
                </a:cxn>
                <a:cxn ang="0">
                  <a:pos x="129" y="8"/>
                </a:cxn>
                <a:cxn ang="0">
                  <a:pos x="105" y="8"/>
                </a:cxn>
                <a:cxn ang="0">
                  <a:pos x="81" y="0"/>
                </a:cxn>
                <a:cxn ang="0">
                  <a:pos x="32" y="16"/>
                </a:cxn>
                <a:cxn ang="0">
                  <a:pos x="32" y="24"/>
                </a:cxn>
                <a:cxn ang="0">
                  <a:pos x="8" y="0"/>
                </a:cxn>
                <a:cxn ang="0">
                  <a:pos x="32" y="16"/>
                </a:cxn>
                <a:cxn ang="0">
                  <a:pos x="40" y="24"/>
                </a:cxn>
                <a:cxn ang="0">
                  <a:pos x="81" y="8"/>
                </a:cxn>
                <a:cxn ang="0">
                  <a:pos x="113" y="0"/>
                </a:cxn>
                <a:cxn ang="0">
                  <a:pos x="121" y="8"/>
                </a:cxn>
                <a:cxn ang="0">
                  <a:pos x="145" y="8"/>
                </a:cxn>
                <a:cxn ang="0">
                  <a:pos x="145" y="16"/>
                </a:cxn>
                <a:cxn ang="0">
                  <a:pos x="129" y="32"/>
                </a:cxn>
                <a:cxn ang="0">
                  <a:pos x="113" y="40"/>
                </a:cxn>
                <a:cxn ang="0">
                  <a:pos x="113" y="56"/>
                </a:cxn>
                <a:cxn ang="0">
                  <a:pos x="153" y="72"/>
                </a:cxn>
                <a:cxn ang="0">
                  <a:pos x="209" y="48"/>
                </a:cxn>
                <a:cxn ang="0">
                  <a:pos x="185" y="81"/>
                </a:cxn>
                <a:cxn ang="0">
                  <a:pos x="242" y="105"/>
                </a:cxn>
                <a:cxn ang="0">
                  <a:pos x="298" y="121"/>
                </a:cxn>
                <a:cxn ang="0">
                  <a:pos x="395" y="145"/>
                </a:cxn>
                <a:cxn ang="0">
                  <a:pos x="411" y="145"/>
                </a:cxn>
                <a:cxn ang="0">
                  <a:pos x="419" y="153"/>
                </a:cxn>
                <a:cxn ang="0">
                  <a:pos x="443" y="153"/>
                </a:cxn>
                <a:cxn ang="0">
                  <a:pos x="451" y="137"/>
                </a:cxn>
                <a:cxn ang="0">
                  <a:pos x="467" y="137"/>
                </a:cxn>
                <a:cxn ang="0">
                  <a:pos x="467" y="137"/>
                </a:cxn>
                <a:cxn ang="0">
                  <a:pos x="492" y="129"/>
                </a:cxn>
                <a:cxn ang="0">
                  <a:pos x="467" y="97"/>
                </a:cxn>
                <a:cxn ang="0">
                  <a:pos x="451" y="72"/>
                </a:cxn>
                <a:cxn ang="0">
                  <a:pos x="451" y="97"/>
                </a:cxn>
                <a:cxn ang="0">
                  <a:pos x="435" y="113"/>
                </a:cxn>
                <a:cxn ang="0">
                  <a:pos x="435" y="64"/>
                </a:cxn>
                <a:cxn ang="0">
                  <a:pos x="427" y="56"/>
                </a:cxn>
                <a:cxn ang="0">
                  <a:pos x="419" y="32"/>
                </a:cxn>
                <a:cxn ang="0">
                  <a:pos x="379" y="8"/>
                </a:cxn>
              </a:cxnLst>
              <a:rect l="0" t="0" r="r" b="b"/>
              <a:pathLst>
                <a:path w="492" h="161">
                  <a:moveTo>
                    <a:pt x="395" y="0"/>
                  </a:move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87" y="8"/>
                  </a:lnTo>
                  <a:lnTo>
                    <a:pt x="387" y="8"/>
                  </a:lnTo>
                  <a:lnTo>
                    <a:pt x="387" y="8"/>
                  </a:lnTo>
                  <a:lnTo>
                    <a:pt x="387" y="8"/>
                  </a:lnTo>
                  <a:lnTo>
                    <a:pt x="387" y="8"/>
                  </a:lnTo>
                  <a:lnTo>
                    <a:pt x="387" y="8"/>
                  </a:lnTo>
                  <a:lnTo>
                    <a:pt x="387" y="8"/>
                  </a:lnTo>
                  <a:lnTo>
                    <a:pt x="387" y="8"/>
                  </a:lnTo>
                  <a:lnTo>
                    <a:pt x="379" y="8"/>
                  </a:lnTo>
                  <a:lnTo>
                    <a:pt x="379" y="0"/>
                  </a:lnTo>
                  <a:lnTo>
                    <a:pt x="379" y="8"/>
                  </a:lnTo>
                  <a:lnTo>
                    <a:pt x="379" y="8"/>
                  </a:lnTo>
                  <a:lnTo>
                    <a:pt x="387" y="8"/>
                  </a:lnTo>
                  <a:lnTo>
                    <a:pt x="387" y="8"/>
                  </a:lnTo>
                  <a:lnTo>
                    <a:pt x="387" y="8"/>
                  </a:lnTo>
                  <a:lnTo>
                    <a:pt x="387" y="8"/>
                  </a:lnTo>
                  <a:lnTo>
                    <a:pt x="387" y="8"/>
                  </a:lnTo>
                  <a:lnTo>
                    <a:pt x="387" y="8"/>
                  </a:lnTo>
                  <a:lnTo>
                    <a:pt x="387" y="8"/>
                  </a:lnTo>
                  <a:lnTo>
                    <a:pt x="387" y="8"/>
                  </a:lnTo>
                  <a:lnTo>
                    <a:pt x="387" y="8"/>
                  </a:lnTo>
                  <a:lnTo>
                    <a:pt x="395" y="16"/>
                  </a:lnTo>
                  <a:lnTo>
                    <a:pt x="395" y="8"/>
                  </a:lnTo>
                  <a:lnTo>
                    <a:pt x="395" y="8"/>
                  </a:lnTo>
                  <a:lnTo>
                    <a:pt x="395" y="16"/>
                  </a:lnTo>
                  <a:lnTo>
                    <a:pt x="395" y="16"/>
                  </a:lnTo>
                  <a:lnTo>
                    <a:pt x="395" y="16"/>
                  </a:lnTo>
                  <a:lnTo>
                    <a:pt x="395" y="16"/>
                  </a:lnTo>
                  <a:lnTo>
                    <a:pt x="395" y="16"/>
                  </a:lnTo>
                  <a:lnTo>
                    <a:pt x="403" y="16"/>
                  </a:lnTo>
                  <a:lnTo>
                    <a:pt x="403" y="16"/>
                  </a:lnTo>
                  <a:lnTo>
                    <a:pt x="403" y="16"/>
                  </a:lnTo>
                  <a:lnTo>
                    <a:pt x="403" y="16"/>
                  </a:lnTo>
                  <a:lnTo>
                    <a:pt x="403" y="16"/>
                  </a:lnTo>
                  <a:lnTo>
                    <a:pt x="403" y="24"/>
                  </a:lnTo>
                  <a:lnTo>
                    <a:pt x="403" y="24"/>
                  </a:lnTo>
                  <a:lnTo>
                    <a:pt x="403" y="24"/>
                  </a:lnTo>
                  <a:lnTo>
                    <a:pt x="403" y="24"/>
                  </a:lnTo>
                  <a:lnTo>
                    <a:pt x="403" y="24"/>
                  </a:lnTo>
                  <a:lnTo>
                    <a:pt x="403" y="16"/>
                  </a:lnTo>
                  <a:lnTo>
                    <a:pt x="403" y="16"/>
                  </a:lnTo>
                  <a:lnTo>
                    <a:pt x="403" y="16"/>
                  </a:lnTo>
                  <a:lnTo>
                    <a:pt x="403" y="16"/>
                  </a:lnTo>
                  <a:lnTo>
                    <a:pt x="403" y="16"/>
                  </a:lnTo>
                  <a:lnTo>
                    <a:pt x="403" y="24"/>
                  </a:lnTo>
                  <a:lnTo>
                    <a:pt x="403" y="24"/>
                  </a:lnTo>
                  <a:lnTo>
                    <a:pt x="403" y="24"/>
                  </a:lnTo>
                  <a:lnTo>
                    <a:pt x="403" y="24"/>
                  </a:lnTo>
                  <a:lnTo>
                    <a:pt x="411" y="24"/>
                  </a:lnTo>
                  <a:lnTo>
                    <a:pt x="411" y="24"/>
                  </a:lnTo>
                  <a:lnTo>
                    <a:pt x="411" y="24"/>
                  </a:lnTo>
                  <a:lnTo>
                    <a:pt x="411" y="24"/>
                  </a:lnTo>
                  <a:lnTo>
                    <a:pt x="411" y="24"/>
                  </a:lnTo>
                  <a:lnTo>
                    <a:pt x="411" y="32"/>
                  </a:lnTo>
                  <a:lnTo>
                    <a:pt x="411" y="32"/>
                  </a:lnTo>
                  <a:lnTo>
                    <a:pt x="411" y="32"/>
                  </a:lnTo>
                  <a:lnTo>
                    <a:pt x="411" y="32"/>
                  </a:lnTo>
                  <a:lnTo>
                    <a:pt x="411" y="32"/>
                  </a:lnTo>
                  <a:lnTo>
                    <a:pt x="411" y="32"/>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8"/>
                  </a:lnTo>
                  <a:lnTo>
                    <a:pt x="427" y="48"/>
                  </a:lnTo>
                  <a:lnTo>
                    <a:pt x="427" y="48"/>
                  </a:lnTo>
                  <a:lnTo>
                    <a:pt x="427" y="48"/>
                  </a:lnTo>
                  <a:lnTo>
                    <a:pt x="427" y="40"/>
                  </a:lnTo>
                  <a:lnTo>
                    <a:pt x="427" y="40"/>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35" y="48"/>
                  </a:lnTo>
                  <a:lnTo>
                    <a:pt x="435" y="48"/>
                  </a:lnTo>
                  <a:lnTo>
                    <a:pt x="435" y="48"/>
                  </a:lnTo>
                  <a:lnTo>
                    <a:pt x="435" y="48"/>
                  </a:lnTo>
                  <a:lnTo>
                    <a:pt x="435" y="48"/>
                  </a:lnTo>
                  <a:lnTo>
                    <a:pt x="435" y="48"/>
                  </a:lnTo>
                  <a:lnTo>
                    <a:pt x="435" y="48"/>
                  </a:lnTo>
                  <a:lnTo>
                    <a:pt x="435" y="56"/>
                  </a:lnTo>
                  <a:lnTo>
                    <a:pt x="435" y="56"/>
                  </a:lnTo>
                  <a:lnTo>
                    <a:pt x="435" y="56"/>
                  </a:lnTo>
                  <a:lnTo>
                    <a:pt x="435" y="56"/>
                  </a:lnTo>
                  <a:lnTo>
                    <a:pt x="435" y="56"/>
                  </a:lnTo>
                  <a:lnTo>
                    <a:pt x="435" y="56"/>
                  </a:lnTo>
                  <a:lnTo>
                    <a:pt x="435" y="56"/>
                  </a:lnTo>
                  <a:lnTo>
                    <a:pt x="427" y="56"/>
                  </a:lnTo>
                  <a:lnTo>
                    <a:pt x="427" y="56"/>
                  </a:lnTo>
                  <a:lnTo>
                    <a:pt x="435" y="56"/>
                  </a:lnTo>
                  <a:lnTo>
                    <a:pt x="435" y="56"/>
                  </a:lnTo>
                  <a:lnTo>
                    <a:pt x="435" y="64"/>
                  </a:lnTo>
                  <a:lnTo>
                    <a:pt x="435" y="64"/>
                  </a:lnTo>
                  <a:lnTo>
                    <a:pt x="435" y="64"/>
                  </a:lnTo>
                  <a:lnTo>
                    <a:pt x="427" y="64"/>
                  </a:lnTo>
                  <a:lnTo>
                    <a:pt x="427" y="64"/>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64"/>
                  </a:lnTo>
                  <a:lnTo>
                    <a:pt x="419" y="64"/>
                  </a:lnTo>
                  <a:lnTo>
                    <a:pt x="419" y="64"/>
                  </a:lnTo>
                  <a:lnTo>
                    <a:pt x="419" y="64"/>
                  </a:lnTo>
                  <a:lnTo>
                    <a:pt x="419" y="64"/>
                  </a:lnTo>
                  <a:lnTo>
                    <a:pt x="427" y="64"/>
                  </a:lnTo>
                  <a:lnTo>
                    <a:pt x="427" y="64"/>
                  </a:lnTo>
                  <a:lnTo>
                    <a:pt x="435" y="64"/>
                  </a:lnTo>
                  <a:lnTo>
                    <a:pt x="435" y="64"/>
                  </a:lnTo>
                  <a:lnTo>
                    <a:pt x="435" y="64"/>
                  </a:lnTo>
                  <a:lnTo>
                    <a:pt x="435" y="64"/>
                  </a:lnTo>
                  <a:lnTo>
                    <a:pt x="435" y="64"/>
                  </a:lnTo>
                  <a:lnTo>
                    <a:pt x="435" y="64"/>
                  </a:lnTo>
                  <a:lnTo>
                    <a:pt x="435" y="64"/>
                  </a:lnTo>
                  <a:lnTo>
                    <a:pt x="435" y="72"/>
                  </a:lnTo>
                  <a:lnTo>
                    <a:pt x="435" y="72"/>
                  </a:lnTo>
                  <a:lnTo>
                    <a:pt x="435" y="72"/>
                  </a:lnTo>
                  <a:lnTo>
                    <a:pt x="435" y="72"/>
                  </a:lnTo>
                  <a:lnTo>
                    <a:pt x="435" y="72"/>
                  </a:lnTo>
                  <a:lnTo>
                    <a:pt x="435" y="72"/>
                  </a:lnTo>
                  <a:lnTo>
                    <a:pt x="435" y="72"/>
                  </a:lnTo>
                  <a:lnTo>
                    <a:pt x="435" y="72"/>
                  </a:lnTo>
                  <a:lnTo>
                    <a:pt x="443" y="72"/>
                  </a:lnTo>
                  <a:lnTo>
                    <a:pt x="443" y="72"/>
                  </a:lnTo>
                  <a:lnTo>
                    <a:pt x="443" y="81"/>
                  </a:lnTo>
                  <a:lnTo>
                    <a:pt x="443" y="81"/>
                  </a:lnTo>
                  <a:lnTo>
                    <a:pt x="435" y="81"/>
                  </a:lnTo>
                  <a:lnTo>
                    <a:pt x="435" y="81"/>
                  </a:lnTo>
                  <a:lnTo>
                    <a:pt x="435" y="81"/>
                  </a:lnTo>
                  <a:lnTo>
                    <a:pt x="435" y="81"/>
                  </a:lnTo>
                  <a:lnTo>
                    <a:pt x="435" y="81"/>
                  </a:lnTo>
                  <a:lnTo>
                    <a:pt x="435" y="81"/>
                  </a:lnTo>
                  <a:lnTo>
                    <a:pt x="435" y="81"/>
                  </a:lnTo>
                  <a:lnTo>
                    <a:pt x="435" y="81"/>
                  </a:lnTo>
                  <a:lnTo>
                    <a:pt x="435" y="81"/>
                  </a:lnTo>
                  <a:lnTo>
                    <a:pt x="435" y="81"/>
                  </a:lnTo>
                  <a:lnTo>
                    <a:pt x="443" y="89"/>
                  </a:lnTo>
                  <a:lnTo>
                    <a:pt x="443" y="89"/>
                  </a:lnTo>
                  <a:lnTo>
                    <a:pt x="443" y="89"/>
                  </a:lnTo>
                  <a:lnTo>
                    <a:pt x="443" y="89"/>
                  </a:lnTo>
                  <a:lnTo>
                    <a:pt x="443" y="97"/>
                  </a:lnTo>
                  <a:lnTo>
                    <a:pt x="443" y="89"/>
                  </a:lnTo>
                  <a:lnTo>
                    <a:pt x="443" y="97"/>
                  </a:lnTo>
                  <a:lnTo>
                    <a:pt x="443" y="97"/>
                  </a:lnTo>
                  <a:lnTo>
                    <a:pt x="443" y="97"/>
                  </a:lnTo>
                  <a:lnTo>
                    <a:pt x="443" y="97"/>
                  </a:lnTo>
                  <a:lnTo>
                    <a:pt x="443" y="105"/>
                  </a:lnTo>
                  <a:lnTo>
                    <a:pt x="443" y="105"/>
                  </a:lnTo>
                  <a:lnTo>
                    <a:pt x="443" y="105"/>
                  </a:lnTo>
                  <a:lnTo>
                    <a:pt x="443" y="105"/>
                  </a:lnTo>
                  <a:lnTo>
                    <a:pt x="443" y="105"/>
                  </a:lnTo>
                  <a:lnTo>
                    <a:pt x="443"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21"/>
                  </a:lnTo>
                  <a:lnTo>
                    <a:pt x="435" y="121"/>
                  </a:lnTo>
                  <a:lnTo>
                    <a:pt x="435" y="121"/>
                  </a:lnTo>
                  <a:lnTo>
                    <a:pt x="435" y="121"/>
                  </a:lnTo>
                  <a:lnTo>
                    <a:pt x="435" y="113"/>
                  </a:lnTo>
                  <a:lnTo>
                    <a:pt x="435" y="113"/>
                  </a:lnTo>
                  <a:lnTo>
                    <a:pt x="435" y="105"/>
                  </a:lnTo>
                  <a:lnTo>
                    <a:pt x="435" y="105"/>
                  </a:lnTo>
                  <a:lnTo>
                    <a:pt x="435" y="105"/>
                  </a:lnTo>
                  <a:lnTo>
                    <a:pt x="435" y="105"/>
                  </a:lnTo>
                  <a:lnTo>
                    <a:pt x="443" y="105"/>
                  </a:lnTo>
                  <a:lnTo>
                    <a:pt x="443" y="105"/>
                  </a:lnTo>
                  <a:lnTo>
                    <a:pt x="443" y="105"/>
                  </a:lnTo>
                  <a:lnTo>
                    <a:pt x="443" y="105"/>
                  </a:lnTo>
                  <a:lnTo>
                    <a:pt x="443" y="105"/>
                  </a:lnTo>
                  <a:lnTo>
                    <a:pt x="443" y="105"/>
                  </a:lnTo>
                  <a:lnTo>
                    <a:pt x="443" y="105"/>
                  </a:lnTo>
                  <a:lnTo>
                    <a:pt x="443" y="105"/>
                  </a:lnTo>
                  <a:lnTo>
                    <a:pt x="451" y="97"/>
                  </a:lnTo>
                  <a:lnTo>
                    <a:pt x="451" y="105"/>
                  </a:lnTo>
                  <a:lnTo>
                    <a:pt x="451" y="97"/>
                  </a:lnTo>
                  <a:lnTo>
                    <a:pt x="451" y="97"/>
                  </a:lnTo>
                  <a:lnTo>
                    <a:pt x="451" y="97"/>
                  </a:lnTo>
                  <a:lnTo>
                    <a:pt x="451" y="97"/>
                  </a:lnTo>
                  <a:lnTo>
                    <a:pt x="451" y="97"/>
                  </a:lnTo>
                  <a:lnTo>
                    <a:pt x="451" y="97"/>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9" y="81"/>
                  </a:lnTo>
                  <a:lnTo>
                    <a:pt x="459" y="81"/>
                  </a:lnTo>
                  <a:lnTo>
                    <a:pt x="459" y="81"/>
                  </a:lnTo>
                  <a:lnTo>
                    <a:pt x="459" y="81"/>
                  </a:lnTo>
                  <a:lnTo>
                    <a:pt x="451" y="81"/>
                  </a:lnTo>
                  <a:lnTo>
                    <a:pt x="451" y="81"/>
                  </a:lnTo>
                  <a:lnTo>
                    <a:pt x="451" y="81"/>
                  </a:lnTo>
                  <a:lnTo>
                    <a:pt x="451" y="81"/>
                  </a:lnTo>
                  <a:lnTo>
                    <a:pt x="451" y="81"/>
                  </a:lnTo>
                  <a:lnTo>
                    <a:pt x="451" y="81"/>
                  </a:lnTo>
                  <a:lnTo>
                    <a:pt x="451" y="81"/>
                  </a:lnTo>
                  <a:lnTo>
                    <a:pt x="451" y="81"/>
                  </a:lnTo>
                  <a:lnTo>
                    <a:pt x="451" y="81"/>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9" y="72"/>
                  </a:lnTo>
                  <a:lnTo>
                    <a:pt x="459" y="72"/>
                  </a:lnTo>
                  <a:lnTo>
                    <a:pt x="459" y="72"/>
                  </a:lnTo>
                  <a:lnTo>
                    <a:pt x="467" y="72"/>
                  </a:lnTo>
                  <a:lnTo>
                    <a:pt x="467" y="72"/>
                  </a:lnTo>
                  <a:lnTo>
                    <a:pt x="467" y="72"/>
                  </a:lnTo>
                  <a:lnTo>
                    <a:pt x="467" y="72"/>
                  </a:lnTo>
                  <a:lnTo>
                    <a:pt x="467" y="72"/>
                  </a:lnTo>
                  <a:lnTo>
                    <a:pt x="467" y="72"/>
                  </a:lnTo>
                  <a:lnTo>
                    <a:pt x="467" y="72"/>
                  </a:lnTo>
                  <a:lnTo>
                    <a:pt x="467" y="72"/>
                  </a:lnTo>
                  <a:lnTo>
                    <a:pt x="467" y="72"/>
                  </a:lnTo>
                  <a:lnTo>
                    <a:pt x="467" y="81"/>
                  </a:lnTo>
                  <a:lnTo>
                    <a:pt x="467" y="81"/>
                  </a:lnTo>
                  <a:lnTo>
                    <a:pt x="467" y="81"/>
                  </a:lnTo>
                  <a:lnTo>
                    <a:pt x="467" y="81"/>
                  </a:lnTo>
                  <a:lnTo>
                    <a:pt x="467" y="81"/>
                  </a:lnTo>
                  <a:lnTo>
                    <a:pt x="467" y="72"/>
                  </a:lnTo>
                  <a:lnTo>
                    <a:pt x="467" y="72"/>
                  </a:lnTo>
                  <a:lnTo>
                    <a:pt x="459" y="72"/>
                  </a:lnTo>
                  <a:lnTo>
                    <a:pt x="459" y="72"/>
                  </a:lnTo>
                  <a:lnTo>
                    <a:pt x="467" y="72"/>
                  </a:lnTo>
                  <a:lnTo>
                    <a:pt x="467" y="72"/>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9"/>
                  </a:lnTo>
                  <a:lnTo>
                    <a:pt x="467" y="89"/>
                  </a:lnTo>
                  <a:lnTo>
                    <a:pt x="467" y="89"/>
                  </a:lnTo>
                  <a:lnTo>
                    <a:pt x="467" y="89"/>
                  </a:lnTo>
                  <a:lnTo>
                    <a:pt x="467" y="97"/>
                  </a:lnTo>
                  <a:lnTo>
                    <a:pt x="467" y="89"/>
                  </a:lnTo>
                  <a:lnTo>
                    <a:pt x="467" y="89"/>
                  </a:lnTo>
                  <a:lnTo>
                    <a:pt x="467" y="97"/>
                  </a:lnTo>
                  <a:lnTo>
                    <a:pt x="467" y="97"/>
                  </a:lnTo>
                  <a:lnTo>
                    <a:pt x="467" y="97"/>
                  </a:lnTo>
                  <a:lnTo>
                    <a:pt x="467" y="97"/>
                  </a:lnTo>
                  <a:lnTo>
                    <a:pt x="467" y="97"/>
                  </a:lnTo>
                  <a:lnTo>
                    <a:pt x="467" y="97"/>
                  </a:lnTo>
                  <a:lnTo>
                    <a:pt x="467" y="97"/>
                  </a:lnTo>
                  <a:lnTo>
                    <a:pt x="467" y="97"/>
                  </a:lnTo>
                  <a:lnTo>
                    <a:pt x="467" y="97"/>
                  </a:lnTo>
                  <a:lnTo>
                    <a:pt x="475" y="97"/>
                  </a:lnTo>
                  <a:lnTo>
                    <a:pt x="467" y="97"/>
                  </a:lnTo>
                  <a:lnTo>
                    <a:pt x="475" y="97"/>
                  </a:lnTo>
                  <a:lnTo>
                    <a:pt x="475" y="97"/>
                  </a:lnTo>
                  <a:lnTo>
                    <a:pt x="475" y="97"/>
                  </a:lnTo>
                  <a:lnTo>
                    <a:pt x="475" y="97"/>
                  </a:lnTo>
                  <a:lnTo>
                    <a:pt x="475" y="97"/>
                  </a:lnTo>
                  <a:lnTo>
                    <a:pt x="475" y="105"/>
                  </a:lnTo>
                  <a:lnTo>
                    <a:pt x="475" y="105"/>
                  </a:lnTo>
                  <a:lnTo>
                    <a:pt x="475" y="105"/>
                  </a:lnTo>
                  <a:lnTo>
                    <a:pt x="475" y="105"/>
                  </a:lnTo>
                  <a:lnTo>
                    <a:pt x="475" y="105"/>
                  </a:lnTo>
                  <a:lnTo>
                    <a:pt x="475" y="105"/>
                  </a:lnTo>
                  <a:lnTo>
                    <a:pt x="475" y="105"/>
                  </a:lnTo>
                  <a:lnTo>
                    <a:pt x="475" y="105"/>
                  </a:lnTo>
                  <a:lnTo>
                    <a:pt x="475" y="113"/>
                  </a:lnTo>
                  <a:lnTo>
                    <a:pt x="475" y="113"/>
                  </a:lnTo>
                  <a:lnTo>
                    <a:pt x="475" y="113"/>
                  </a:lnTo>
                  <a:lnTo>
                    <a:pt x="475" y="113"/>
                  </a:lnTo>
                  <a:lnTo>
                    <a:pt x="484" y="121"/>
                  </a:lnTo>
                  <a:lnTo>
                    <a:pt x="484" y="121"/>
                  </a:lnTo>
                  <a:lnTo>
                    <a:pt x="484" y="121"/>
                  </a:lnTo>
                  <a:lnTo>
                    <a:pt x="484" y="113"/>
                  </a:lnTo>
                  <a:lnTo>
                    <a:pt x="484" y="113"/>
                  </a:lnTo>
                  <a:lnTo>
                    <a:pt x="484" y="113"/>
                  </a:lnTo>
                  <a:lnTo>
                    <a:pt x="484" y="121"/>
                  </a:lnTo>
                  <a:lnTo>
                    <a:pt x="484" y="113"/>
                  </a:lnTo>
                  <a:lnTo>
                    <a:pt x="484" y="113"/>
                  </a:lnTo>
                  <a:lnTo>
                    <a:pt x="484" y="113"/>
                  </a:lnTo>
                  <a:lnTo>
                    <a:pt x="484" y="121"/>
                  </a:lnTo>
                  <a:lnTo>
                    <a:pt x="492" y="121"/>
                  </a:lnTo>
                  <a:lnTo>
                    <a:pt x="492" y="121"/>
                  </a:lnTo>
                  <a:lnTo>
                    <a:pt x="492" y="121"/>
                  </a:lnTo>
                  <a:lnTo>
                    <a:pt x="484" y="121"/>
                  </a:lnTo>
                  <a:lnTo>
                    <a:pt x="484" y="121"/>
                  </a:lnTo>
                  <a:lnTo>
                    <a:pt x="484" y="121"/>
                  </a:lnTo>
                  <a:lnTo>
                    <a:pt x="484" y="121"/>
                  </a:lnTo>
                  <a:lnTo>
                    <a:pt x="492" y="121"/>
                  </a:lnTo>
                  <a:lnTo>
                    <a:pt x="484" y="121"/>
                  </a:lnTo>
                  <a:lnTo>
                    <a:pt x="492" y="121"/>
                  </a:lnTo>
                  <a:lnTo>
                    <a:pt x="492" y="121"/>
                  </a:lnTo>
                  <a:lnTo>
                    <a:pt x="492" y="121"/>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92" y="129"/>
                  </a:lnTo>
                  <a:lnTo>
                    <a:pt x="484" y="129"/>
                  </a:lnTo>
                  <a:lnTo>
                    <a:pt x="484" y="129"/>
                  </a:lnTo>
                  <a:lnTo>
                    <a:pt x="484" y="129"/>
                  </a:lnTo>
                  <a:lnTo>
                    <a:pt x="484" y="129"/>
                  </a:lnTo>
                  <a:lnTo>
                    <a:pt x="492" y="137"/>
                  </a:lnTo>
                  <a:lnTo>
                    <a:pt x="492" y="137"/>
                  </a:lnTo>
                  <a:lnTo>
                    <a:pt x="492"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75" y="137"/>
                  </a:lnTo>
                  <a:lnTo>
                    <a:pt x="484"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67" y="137"/>
                  </a:lnTo>
                  <a:lnTo>
                    <a:pt x="475" y="129"/>
                  </a:lnTo>
                  <a:lnTo>
                    <a:pt x="475" y="129"/>
                  </a:lnTo>
                  <a:lnTo>
                    <a:pt x="475" y="137"/>
                  </a:lnTo>
                  <a:lnTo>
                    <a:pt x="475" y="137"/>
                  </a:lnTo>
                  <a:lnTo>
                    <a:pt x="475" y="129"/>
                  </a:lnTo>
                  <a:lnTo>
                    <a:pt x="475" y="129"/>
                  </a:lnTo>
                  <a:lnTo>
                    <a:pt x="475" y="129"/>
                  </a:lnTo>
                  <a:lnTo>
                    <a:pt x="475" y="129"/>
                  </a:lnTo>
                  <a:lnTo>
                    <a:pt x="467" y="129"/>
                  </a:lnTo>
                  <a:lnTo>
                    <a:pt x="467" y="129"/>
                  </a:lnTo>
                  <a:lnTo>
                    <a:pt x="467" y="129"/>
                  </a:lnTo>
                  <a:lnTo>
                    <a:pt x="467" y="129"/>
                  </a:lnTo>
                  <a:lnTo>
                    <a:pt x="475" y="129"/>
                  </a:lnTo>
                  <a:lnTo>
                    <a:pt x="467" y="129"/>
                  </a:lnTo>
                  <a:lnTo>
                    <a:pt x="467" y="129"/>
                  </a:lnTo>
                  <a:lnTo>
                    <a:pt x="467" y="129"/>
                  </a:lnTo>
                  <a:lnTo>
                    <a:pt x="459" y="129"/>
                  </a:lnTo>
                  <a:lnTo>
                    <a:pt x="459" y="129"/>
                  </a:lnTo>
                  <a:lnTo>
                    <a:pt x="459" y="129"/>
                  </a:lnTo>
                  <a:lnTo>
                    <a:pt x="459" y="129"/>
                  </a:lnTo>
                  <a:lnTo>
                    <a:pt x="459" y="129"/>
                  </a:lnTo>
                  <a:lnTo>
                    <a:pt x="467" y="129"/>
                  </a:lnTo>
                  <a:lnTo>
                    <a:pt x="467" y="129"/>
                  </a:lnTo>
                  <a:lnTo>
                    <a:pt x="459" y="121"/>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67" y="129"/>
                  </a:lnTo>
                  <a:lnTo>
                    <a:pt x="467" y="129"/>
                  </a:lnTo>
                  <a:lnTo>
                    <a:pt x="467" y="129"/>
                  </a:lnTo>
                  <a:lnTo>
                    <a:pt x="467" y="129"/>
                  </a:lnTo>
                  <a:lnTo>
                    <a:pt x="467" y="129"/>
                  </a:lnTo>
                  <a:lnTo>
                    <a:pt x="475" y="129"/>
                  </a:lnTo>
                  <a:lnTo>
                    <a:pt x="475" y="129"/>
                  </a:lnTo>
                  <a:lnTo>
                    <a:pt x="475" y="129"/>
                  </a:lnTo>
                  <a:lnTo>
                    <a:pt x="467" y="137"/>
                  </a:lnTo>
                  <a:lnTo>
                    <a:pt x="467" y="137"/>
                  </a:lnTo>
                  <a:lnTo>
                    <a:pt x="467" y="129"/>
                  </a:lnTo>
                  <a:lnTo>
                    <a:pt x="467" y="129"/>
                  </a:lnTo>
                  <a:lnTo>
                    <a:pt x="467" y="137"/>
                  </a:lnTo>
                  <a:lnTo>
                    <a:pt x="467" y="137"/>
                  </a:lnTo>
                  <a:lnTo>
                    <a:pt x="467" y="137"/>
                  </a:lnTo>
                  <a:lnTo>
                    <a:pt x="467" y="137"/>
                  </a:lnTo>
                  <a:lnTo>
                    <a:pt x="467" y="137"/>
                  </a:lnTo>
                  <a:lnTo>
                    <a:pt x="467" y="137"/>
                  </a:lnTo>
                  <a:lnTo>
                    <a:pt x="467" y="137"/>
                  </a:lnTo>
                  <a:lnTo>
                    <a:pt x="467" y="137"/>
                  </a:lnTo>
                  <a:lnTo>
                    <a:pt x="467" y="137"/>
                  </a:lnTo>
                  <a:lnTo>
                    <a:pt x="467" y="137"/>
                  </a:lnTo>
                  <a:lnTo>
                    <a:pt x="459" y="137"/>
                  </a:lnTo>
                  <a:lnTo>
                    <a:pt x="459" y="137"/>
                  </a:lnTo>
                  <a:lnTo>
                    <a:pt x="459" y="129"/>
                  </a:lnTo>
                  <a:lnTo>
                    <a:pt x="459" y="137"/>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1" y="129"/>
                  </a:lnTo>
                  <a:lnTo>
                    <a:pt x="451" y="129"/>
                  </a:lnTo>
                  <a:lnTo>
                    <a:pt x="451" y="129"/>
                  </a:lnTo>
                  <a:lnTo>
                    <a:pt x="451" y="137"/>
                  </a:lnTo>
                  <a:lnTo>
                    <a:pt x="451" y="129"/>
                  </a:lnTo>
                  <a:lnTo>
                    <a:pt x="451" y="129"/>
                  </a:lnTo>
                  <a:lnTo>
                    <a:pt x="451" y="129"/>
                  </a:lnTo>
                  <a:lnTo>
                    <a:pt x="451" y="129"/>
                  </a:lnTo>
                  <a:lnTo>
                    <a:pt x="459" y="129"/>
                  </a:lnTo>
                  <a:lnTo>
                    <a:pt x="459" y="129"/>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45"/>
                  </a:lnTo>
                  <a:lnTo>
                    <a:pt x="451" y="145"/>
                  </a:lnTo>
                  <a:lnTo>
                    <a:pt x="451" y="145"/>
                  </a:lnTo>
                  <a:lnTo>
                    <a:pt x="451" y="145"/>
                  </a:lnTo>
                  <a:lnTo>
                    <a:pt x="451"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45"/>
                  </a:lnTo>
                  <a:lnTo>
                    <a:pt x="443" y="145"/>
                  </a:lnTo>
                  <a:lnTo>
                    <a:pt x="435" y="145"/>
                  </a:lnTo>
                  <a:lnTo>
                    <a:pt x="435" y="145"/>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27" y="153"/>
                  </a:lnTo>
                  <a:lnTo>
                    <a:pt x="435" y="153"/>
                  </a:lnTo>
                  <a:lnTo>
                    <a:pt x="435" y="153"/>
                  </a:lnTo>
                  <a:lnTo>
                    <a:pt x="427" y="153"/>
                  </a:lnTo>
                  <a:lnTo>
                    <a:pt x="435" y="153"/>
                  </a:lnTo>
                  <a:lnTo>
                    <a:pt x="435" y="153"/>
                  </a:lnTo>
                  <a:lnTo>
                    <a:pt x="435" y="153"/>
                  </a:lnTo>
                  <a:lnTo>
                    <a:pt x="435" y="153"/>
                  </a:lnTo>
                  <a:lnTo>
                    <a:pt x="435" y="153"/>
                  </a:lnTo>
                  <a:lnTo>
                    <a:pt x="435" y="153"/>
                  </a:lnTo>
                  <a:lnTo>
                    <a:pt x="435" y="153"/>
                  </a:lnTo>
                  <a:lnTo>
                    <a:pt x="435" y="153"/>
                  </a:lnTo>
                  <a:lnTo>
                    <a:pt x="435" y="153"/>
                  </a:lnTo>
                  <a:lnTo>
                    <a:pt x="435" y="161"/>
                  </a:lnTo>
                  <a:lnTo>
                    <a:pt x="435" y="161"/>
                  </a:lnTo>
                  <a:lnTo>
                    <a:pt x="435" y="161"/>
                  </a:lnTo>
                  <a:lnTo>
                    <a:pt x="435" y="161"/>
                  </a:lnTo>
                  <a:lnTo>
                    <a:pt x="435" y="161"/>
                  </a:lnTo>
                  <a:lnTo>
                    <a:pt x="435" y="161"/>
                  </a:lnTo>
                  <a:lnTo>
                    <a:pt x="435" y="161"/>
                  </a:lnTo>
                  <a:lnTo>
                    <a:pt x="427" y="161"/>
                  </a:lnTo>
                  <a:lnTo>
                    <a:pt x="427" y="161"/>
                  </a:lnTo>
                  <a:lnTo>
                    <a:pt x="427" y="161"/>
                  </a:lnTo>
                  <a:lnTo>
                    <a:pt x="427" y="161"/>
                  </a:lnTo>
                  <a:lnTo>
                    <a:pt x="427" y="161"/>
                  </a:lnTo>
                  <a:lnTo>
                    <a:pt x="427" y="161"/>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19" y="153"/>
                  </a:lnTo>
                  <a:lnTo>
                    <a:pt x="427" y="153"/>
                  </a:lnTo>
                  <a:lnTo>
                    <a:pt x="419" y="153"/>
                  </a:lnTo>
                  <a:lnTo>
                    <a:pt x="419" y="153"/>
                  </a:lnTo>
                  <a:lnTo>
                    <a:pt x="419" y="153"/>
                  </a:lnTo>
                  <a:lnTo>
                    <a:pt x="419" y="153"/>
                  </a:lnTo>
                  <a:lnTo>
                    <a:pt x="419" y="153"/>
                  </a:lnTo>
                  <a:lnTo>
                    <a:pt x="419" y="153"/>
                  </a:lnTo>
                  <a:lnTo>
                    <a:pt x="419" y="153"/>
                  </a:lnTo>
                  <a:lnTo>
                    <a:pt x="419" y="153"/>
                  </a:lnTo>
                  <a:lnTo>
                    <a:pt x="419" y="161"/>
                  </a:lnTo>
                  <a:lnTo>
                    <a:pt x="419" y="161"/>
                  </a:lnTo>
                  <a:lnTo>
                    <a:pt x="419" y="161"/>
                  </a:lnTo>
                  <a:lnTo>
                    <a:pt x="419" y="161"/>
                  </a:lnTo>
                  <a:lnTo>
                    <a:pt x="419" y="161"/>
                  </a:lnTo>
                  <a:lnTo>
                    <a:pt x="411" y="161"/>
                  </a:lnTo>
                  <a:lnTo>
                    <a:pt x="411" y="161"/>
                  </a:lnTo>
                  <a:lnTo>
                    <a:pt x="411" y="161"/>
                  </a:lnTo>
                  <a:lnTo>
                    <a:pt x="411" y="161"/>
                  </a:lnTo>
                  <a:lnTo>
                    <a:pt x="411" y="161"/>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03" y="153"/>
                  </a:lnTo>
                  <a:lnTo>
                    <a:pt x="403" y="153"/>
                  </a:lnTo>
                  <a:lnTo>
                    <a:pt x="403" y="153"/>
                  </a:lnTo>
                  <a:lnTo>
                    <a:pt x="403" y="153"/>
                  </a:lnTo>
                  <a:lnTo>
                    <a:pt x="403" y="153"/>
                  </a:lnTo>
                  <a:lnTo>
                    <a:pt x="403" y="153"/>
                  </a:lnTo>
                  <a:lnTo>
                    <a:pt x="403" y="153"/>
                  </a:lnTo>
                  <a:lnTo>
                    <a:pt x="403" y="153"/>
                  </a:lnTo>
                  <a:lnTo>
                    <a:pt x="403" y="153"/>
                  </a:lnTo>
                  <a:lnTo>
                    <a:pt x="403" y="153"/>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9" y="145"/>
                  </a:lnTo>
                  <a:lnTo>
                    <a:pt x="419" y="145"/>
                  </a:lnTo>
                  <a:lnTo>
                    <a:pt x="419" y="145"/>
                  </a:lnTo>
                  <a:lnTo>
                    <a:pt x="411" y="145"/>
                  </a:lnTo>
                  <a:lnTo>
                    <a:pt x="411" y="145"/>
                  </a:lnTo>
                  <a:lnTo>
                    <a:pt x="419" y="145"/>
                  </a:lnTo>
                  <a:lnTo>
                    <a:pt x="411"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37"/>
                  </a:lnTo>
                  <a:lnTo>
                    <a:pt x="419" y="145"/>
                  </a:lnTo>
                  <a:lnTo>
                    <a:pt x="419" y="145"/>
                  </a:lnTo>
                  <a:lnTo>
                    <a:pt x="419" y="145"/>
                  </a:lnTo>
                  <a:lnTo>
                    <a:pt x="419" y="145"/>
                  </a:lnTo>
                  <a:lnTo>
                    <a:pt x="419" y="145"/>
                  </a:lnTo>
                  <a:lnTo>
                    <a:pt x="411" y="137"/>
                  </a:lnTo>
                  <a:lnTo>
                    <a:pt x="419" y="137"/>
                  </a:lnTo>
                  <a:lnTo>
                    <a:pt x="411" y="137"/>
                  </a:lnTo>
                  <a:lnTo>
                    <a:pt x="411" y="137"/>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395" y="153"/>
                  </a:lnTo>
                  <a:lnTo>
                    <a:pt x="395" y="153"/>
                  </a:lnTo>
                  <a:lnTo>
                    <a:pt x="395" y="153"/>
                  </a:lnTo>
                  <a:lnTo>
                    <a:pt x="395" y="145"/>
                  </a:lnTo>
                  <a:lnTo>
                    <a:pt x="395" y="145"/>
                  </a:lnTo>
                  <a:lnTo>
                    <a:pt x="395" y="145"/>
                  </a:lnTo>
                  <a:lnTo>
                    <a:pt x="395" y="145"/>
                  </a:lnTo>
                  <a:lnTo>
                    <a:pt x="379" y="145"/>
                  </a:lnTo>
                  <a:lnTo>
                    <a:pt x="379" y="145"/>
                  </a:lnTo>
                  <a:lnTo>
                    <a:pt x="379" y="145"/>
                  </a:lnTo>
                  <a:lnTo>
                    <a:pt x="379" y="145"/>
                  </a:lnTo>
                  <a:lnTo>
                    <a:pt x="379" y="145"/>
                  </a:lnTo>
                  <a:lnTo>
                    <a:pt x="371" y="145"/>
                  </a:lnTo>
                  <a:lnTo>
                    <a:pt x="371" y="145"/>
                  </a:lnTo>
                  <a:lnTo>
                    <a:pt x="371"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55" y="145"/>
                  </a:lnTo>
                  <a:lnTo>
                    <a:pt x="355" y="145"/>
                  </a:lnTo>
                  <a:lnTo>
                    <a:pt x="355" y="137"/>
                  </a:lnTo>
                  <a:lnTo>
                    <a:pt x="355" y="137"/>
                  </a:lnTo>
                  <a:lnTo>
                    <a:pt x="355" y="137"/>
                  </a:lnTo>
                  <a:lnTo>
                    <a:pt x="355" y="137"/>
                  </a:lnTo>
                  <a:lnTo>
                    <a:pt x="347" y="137"/>
                  </a:lnTo>
                  <a:lnTo>
                    <a:pt x="347" y="137"/>
                  </a:lnTo>
                  <a:lnTo>
                    <a:pt x="347" y="137"/>
                  </a:lnTo>
                  <a:lnTo>
                    <a:pt x="347" y="137"/>
                  </a:lnTo>
                  <a:lnTo>
                    <a:pt x="347" y="137"/>
                  </a:lnTo>
                  <a:lnTo>
                    <a:pt x="347" y="137"/>
                  </a:lnTo>
                  <a:lnTo>
                    <a:pt x="347" y="137"/>
                  </a:lnTo>
                  <a:lnTo>
                    <a:pt x="338" y="137"/>
                  </a:lnTo>
                  <a:lnTo>
                    <a:pt x="338" y="137"/>
                  </a:lnTo>
                  <a:lnTo>
                    <a:pt x="338" y="137"/>
                  </a:lnTo>
                  <a:lnTo>
                    <a:pt x="338" y="137"/>
                  </a:lnTo>
                  <a:lnTo>
                    <a:pt x="330" y="137"/>
                  </a:lnTo>
                  <a:lnTo>
                    <a:pt x="330" y="137"/>
                  </a:lnTo>
                  <a:lnTo>
                    <a:pt x="330" y="137"/>
                  </a:lnTo>
                  <a:lnTo>
                    <a:pt x="322" y="129"/>
                  </a:lnTo>
                  <a:lnTo>
                    <a:pt x="322" y="129"/>
                  </a:lnTo>
                  <a:lnTo>
                    <a:pt x="322" y="129"/>
                  </a:lnTo>
                  <a:lnTo>
                    <a:pt x="322" y="129"/>
                  </a:lnTo>
                  <a:lnTo>
                    <a:pt x="322" y="129"/>
                  </a:lnTo>
                  <a:lnTo>
                    <a:pt x="322" y="129"/>
                  </a:lnTo>
                  <a:lnTo>
                    <a:pt x="314" y="129"/>
                  </a:lnTo>
                  <a:lnTo>
                    <a:pt x="314" y="129"/>
                  </a:lnTo>
                  <a:lnTo>
                    <a:pt x="314" y="129"/>
                  </a:lnTo>
                  <a:lnTo>
                    <a:pt x="298" y="129"/>
                  </a:lnTo>
                  <a:lnTo>
                    <a:pt x="298" y="129"/>
                  </a:lnTo>
                  <a:lnTo>
                    <a:pt x="298" y="121"/>
                  </a:lnTo>
                  <a:lnTo>
                    <a:pt x="298" y="121"/>
                  </a:lnTo>
                  <a:lnTo>
                    <a:pt x="298" y="121"/>
                  </a:lnTo>
                  <a:lnTo>
                    <a:pt x="298" y="121"/>
                  </a:lnTo>
                  <a:lnTo>
                    <a:pt x="290" y="121"/>
                  </a:lnTo>
                  <a:lnTo>
                    <a:pt x="282" y="121"/>
                  </a:lnTo>
                  <a:lnTo>
                    <a:pt x="282" y="121"/>
                  </a:lnTo>
                  <a:lnTo>
                    <a:pt x="282" y="121"/>
                  </a:lnTo>
                  <a:lnTo>
                    <a:pt x="282" y="121"/>
                  </a:lnTo>
                  <a:lnTo>
                    <a:pt x="282" y="113"/>
                  </a:lnTo>
                  <a:lnTo>
                    <a:pt x="282" y="113"/>
                  </a:lnTo>
                  <a:lnTo>
                    <a:pt x="282" y="113"/>
                  </a:lnTo>
                  <a:lnTo>
                    <a:pt x="282" y="113"/>
                  </a:lnTo>
                  <a:lnTo>
                    <a:pt x="282" y="113"/>
                  </a:lnTo>
                  <a:lnTo>
                    <a:pt x="274" y="113"/>
                  </a:lnTo>
                  <a:lnTo>
                    <a:pt x="274" y="113"/>
                  </a:lnTo>
                  <a:lnTo>
                    <a:pt x="266" y="113"/>
                  </a:lnTo>
                  <a:lnTo>
                    <a:pt x="266" y="113"/>
                  </a:lnTo>
                  <a:lnTo>
                    <a:pt x="250" y="113"/>
                  </a:lnTo>
                  <a:lnTo>
                    <a:pt x="250" y="113"/>
                  </a:lnTo>
                  <a:lnTo>
                    <a:pt x="250" y="105"/>
                  </a:lnTo>
                  <a:lnTo>
                    <a:pt x="250" y="105"/>
                  </a:lnTo>
                  <a:lnTo>
                    <a:pt x="250" y="105"/>
                  </a:lnTo>
                  <a:lnTo>
                    <a:pt x="250" y="105"/>
                  </a:lnTo>
                  <a:lnTo>
                    <a:pt x="250" y="105"/>
                  </a:lnTo>
                  <a:lnTo>
                    <a:pt x="250" y="105"/>
                  </a:lnTo>
                  <a:lnTo>
                    <a:pt x="250" y="105"/>
                  </a:lnTo>
                  <a:lnTo>
                    <a:pt x="250" y="105"/>
                  </a:lnTo>
                  <a:lnTo>
                    <a:pt x="258" y="105"/>
                  </a:lnTo>
                  <a:lnTo>
                    <a:pt x="258" y="105"/>
                  </a:lnTo>
                  <a:lnTo>
                    <a:pt x="258" y="105"/>
                  </a:lnTo>
                  <a:lnTo>
                    <a:pt x="258" y="105"/>
                  </a:lnTo>
                  <a:lnTo>
                    <a:pt x="258" y="105"/>
                  </a:lnTo>
                  <a:lnTo>
                    <a:pt x="258" y="105"/>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50" y="105"/>
                  </a:lnTo>
                  <a:lnTo>
                    <a:pt x="250" y="105"/>
                  </a:lnTo>
                  <a:lnTo>
                    <a:pt x="250" y="105"/>
                  </a:lnTo>
                  <a:lnTo>
                    <a:pt x="250" y="105"/>
                  </a:lnTo>
                  <a:lnTo>
                    <a:pt x="250" y="105"/>
                  </a:lnTo>
                  <a:lnTo>
                    <a:pt x="250" y="105"/>
                  </a:lnTo>
                  <a:lnTo>
                    <a:pt x="250" y="105"/>
                  </a:lnTo>
                  <a:lnTo>
                    <a:pt x="242" y="105"/>
                  </a:lnTo>
                  <a:lnTo>
                    <a:pt x="242" y="105"/>
                  </a:lnTo>
                  <a:lnTo>
                    <a:pt x="242" y="105"/>
                  </a:lnTo>
                  <a:lnTo>
                    <a:pt x="242"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26" y="105"/>
                  </a:lnTo>
                  <a:lnTo>
                    <a:pt x="226" y="105"/>
                  </a:lnTo>
                  <a:lnTo>
                    <a:pt x="226" y="105"/>
                  </a:lnTo>
                  <a:lnTo>
                    <a:pt x="226" y="105"/>
                  </a:lnTo>
                  <a:lnTo>
                    <a:pt x="226" y="105"/>
                  </a:lnTo>
                  <a:lnTo>
                    <a:pt x="226" y="105"/>
                  </a:lnTo>
                  <a:lnTo>
                    <a:pt x="226" y="105"/>
                  </a:lnTo>
                  <a:lnTo>
                    <a:pt x="226" y="105"/>
                  </a:lnTo>
                  <a:lnTo>
                    <a:pt x="218" y="105"/>
                  </a:lnTo>
                  <a:lnTo>
                    <a:pt x="218" y="105"/>
                  </a:lnTo>
                  <a:lnTo>
                    <a:pt x="218" y="105"/>
                  </a:lnTo>
                  <a:lnTo>
                    <a:pt x="218" y="105"/>
                  </a:lnTo>
                  <a:lnTo>
                    <a:pt x="218" y="105"/>
                  </a:lnTo>
                  <a:lnTo>
                    <a:pt x="218" y="105"/>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1" y="97"/>
                  </a:lnTo>
                  <a:lnTo>
                    <a:pt x="201" y="97"/>
                  </a:lnTo>
                  <a:lnTo>
                    <a:pt x="193" y="97"/>
                  </a:lnTo>
                  <a:lnTo>
                    <a:pt x="193" y="97"/>
                  </a:lnTo>
                  <a:lnTo>
                    <a:pt x="193" y="89"/>
                  </a:lnTo>
                  <a:lnTo>
                    <a:pt x="193" y="89"/>
                  </a:lnTo>
                  <a:lnTo>
                    <a:pt x="193" y="89"/>
                  </a:lnTo>
                  <a:lnTo>
                    <a:pt x="193" y="89"/>
                  </a:lnTo>
                  <a:lnTo>
                    <a:pt x="185" y="89"/>
                  </a:lnTo>
                  <a:lnTo>
                    <a:pt x="185" y="89"/>
                  </a:lnTo>
                  <a:lnTo>
                    <a:pt x="185" y="89"/>
                  </a:lnTo>
                  <a:lnTo>
                    <a:pt x="185" y="89"/>
                  </a:lnTo>
                  <a:lnTo>
                    <a:pt x="185" y="89"/>
                  </a:lnTo>
                  <a:lnTo>
                    <a:pt x="185" y="89"/>
                  </a:lnTo>
                  <a:lnTo>
                    <a:pt x="185" y="89"/>
                  </a:lnTo>
                  <a:lnTo>
                    <a:pt x="185" y="89"/>
                  </a:lnTo>
                  <a:lnTo>
                    <a:pt x="185" y="89"/>
                  </a:lnTo>
                  <a:lnTo>
                    <a:pt x="185" y="81"/>
                  </a:lnTo>
                  <a:lnTo>
                    <a:pt x="177" y="81"/>
                  </a:lnTo>
                  <a:lnTo>
                    <a:pt x="177" y="81"/>
                  </a:lnTo>
                  <a:lnTo>
                    <a:pt x="177" y="81"/>
                  </a:lnTo>
                  <a:lnTo>
                    <a:pt x="177" y="81"/>
                  </a:lnTo>
                  <a:lnTo>
                    <a:pt x="177" y="81"/>
                  </a:lnTo>
                  <a:lnTo>
                    <a:pt x="177" y="81"/>
                  </a:lnTo>
                  <a:lnTo>
                    <a:pt x="177" y="81"/>
                  </a:lnTo>
                  <a:lnTo>
                    <a:pt x="169" y="81"/>
                  </a:lnTo>
                  <a:lnTo>
                    <a:pt x="169" y="81"/>
                  </a:lnTo>
                  <a:lnTo>
                    <a:pt x="169" y="81"/>
                  </a:lnTo>
                  <a:lnTo>
                    <a:pt x="169" y="81"/>
                  </a:lnTo>
                  <a:lnTo>
                    <a:pt x="169" y="72"/>
                  </a:lnTo>
                  <a:lnTo>
                    <a:pt x="169" y="72"/>
                  </a:lnTo>
                  <a:lnTo>
                    <a:pt x="169" y="72"/>
                  </a:lnTo>
                  <a:lnTo>
                    <a:pt x="169" y="72"/>
                  </a:lnTo>
                  <a:lnTo>
                    <a:pt x="177" y="72"/>
                  </a:lnTo>
                  <a:lnTo>
                    <a:pt x="177" y="72"/>
                  </a:lnTo>
                  <a:lnTo>
                    <a:pt x="177" y="72"/>
                  </a:lnTo>
                  <a:lnTo>
                    <a:pt x="177" y="72"/>
                  </a:lnTo>
                  <a:lnTo>
                    <a:pt x="177" y="72"/>
                  </a:lnTo>
                  <a:lnTo>
                    <a:pt x="185" y="72"/>
                  </a:lnTo>
                  <a:lnTo>
                    <a:pt x="185" y="72"/>
                  </a:lnTo>
                  <a:lnTo>
                    <a:pt x="185" y="72"/>
                  </a:lnTo>
                  <a:lnTo>
                    <a:pt x="185" y="72"/>
                  </a:lnTo>
                  <a:lnTo>
                    <a:pt x="185" y="72"/>
                  </a:lnTo>
                  <a:lnTo>
                    <a:pt x="185" y="72"/>
                  </a:lnTo>
                  <a:lnTo>
                    <a:pt x="185" y="72"/>
                  </a:lnTo>
                  <a:lnTo>
                    <a:pt x="185" y="72"/>
                  </a:lnTo>
                  <a:lnTo>
                    <a:pt x="185" y="64"/>
                  </a:lnTo>
                  <a:lnTo>
                    <a:pt x="185" y="64"/>
                  </a:lnTo>
                  <a:lnTo>
                    <a:pt x="185" y="64"/>
                  </a:lnTo>
                  <a:lnTo>
                    <a:pt x="193" y="64"/>
                  </a:lnTo>
                  <a:lnTo>
                    <a:pt x="193" y="64"/>
                  </a:lnTo>
                  <a:lnTo>
                    <a:pt x="193" y="64"/>
                  </a:lnTo>
                  <a:lnTo>
                    <a:pt x="193" y="64"/>
                  </a:lnTo>
                  <a:lnTo>
                    <a:pt x="193" y="64"/>
                  </a:lnTo>
                  <a:lnTo>
                    <a:pt x="193" y="64"/>
                  </a:lnTo>
                  <a:lnTo>
                    <a:pt x="193" y="64"/>
                  </a:lnTo>
                  <a:lnTo>
                    <a:pt x="193" y="64"/>
                  </a:lnTo>
                  <a:lnTo>
                    <a:pt x="193" y="64"/>
                  </a:lnTo>
                  <a:lnTo>
                    <a:pt x="193" y="56"/>
                  </a:lnTo>
                  <a:lnTo>
                    <a:pt x="193" y="56"/>
                  </a:lnTo>
                  <a:lnTo>
                    <a:pt x="193" y="56"/>
                  </a:lnTo>
                  <a:lnTo>
                    <a:pt x="193" y="56"/>
                  </a:lnTo>
                  <a:lnTo>
                    <a:pt x="201" y="48"/>
                  </a:lnTo>
                  <a:lnTo>
                    <a:pt x="201" y="48"/>
                  </a:lnTo>
                  <a:lnTo>
                    <a:pt x="201" y="48"/>
                  </a:lnTo>
                  <a:lnTo>
                    <a:pt x="201" y="48"/>
                  </a:lnTo>
                  <a:lnTo>
                    <a:pt x="201" y="48"/>
                  </a:lnTo>
                  <a:lnTo>
                    <a:pt x="201" y="48"/>
                  </a:lnTo>
                  <a:lnTo>
                    <a:pt x="201" y="48"/>
                  </a:lnTo>
                  <a:lnTo>
                    <a:pt x="209" y="48"/>
                  </a:lnTo>
                  <a:lnTo>
                    <a:pt x="209" y="48"/>
                  </a:lnTo>
                  <a:lnTo>
                    <a:pt x="209" y="48"/>
                  </a:lnTo>
                  <a:lnTo>
                    <a:pt x="209" y="48"/>
                  </a:lnTo>
                  <a:lnTo>
                    <a:pt x="209" y="48"/>
                  </a:lnTo>
                  <a:lnTo>
                    <a:pt x="209" y="48"/>
                  </a:lnTo>
                  <a:lnTo>
                    <a:pt x="209" y="48"/>
                  </a:lnTo>
                  <a:lnTo>
                    <a:pt x="209" y="40"/>
                  </a:lnTo>
                  <a:lnTo>
                    <a:pt x="209" y="48"/>
                  </a:lnTo>
                  <a:lnTo>
                    <a:pt x="201" y="40"/>
                  </a:lnTo>
                  <a:lnTo>
                    <a:pt x="209" y="40"/>
                  </a:lnTo>
                  <a:lnTo>
                    <a:pt x="201" y="48"/>
                  </a:lnTo>
                  <a:lnTo>
                    <a:pt x="201" y="48"/>
                  </a:lnTo>
                  <a:lnTo>
                    <a:pt x="201" y="48"/>
                  </a:lnTo>
                  <a:lnTo>
                    <a:pt x="201" y="48"/>
                  </a:lnTo>
                  <a:lnTo>
                    <a:pt x="201" y="48"/>
                  </a:lnTo>
                  <a:lnTo>
                    <a:pt x="201" y="48"/>
                  </a:lnTo>
                  <a:lnTo>
                    <a:pt x="201" y="48"/>
                  </a:lnTo>
                  <a:lnTo>
                    <a:pt x="193" y="56"/>
                  </a:lnTo>
                  <a:lnTo>
                    <a:pt x="193" y="56"/>
                  </a:lnTo>
                  <a:lnTo>
                    <a:pt x="193" y="56"/>
                  </a:lnTo>
                  <a:lnTo>
                    <a:pt x="193" y="56"/>
                  </a:lnTo>
                  <a:lnTo>
                    <a:pt x="193" y="56"/>
                  </a:lnTo>
                  <a:lnTo>
                    <a:pt x="193" y="56"/>
                  </a:lnTo>
                  <a:lnTo>
                    <a:pt x="193" y="56"/>
                  </a:lnTo>
                  <a:lnTo>
                    <a:pt x="193" y="56"/>
                  </a:lnTo>
                  <a:lnTo>
                    <a:pt x="185" y="64"/>
                  </a:lnTo>
                  <a:lnTo>
                    <a:pt x="185" y="56"/>
                  </a:lnTo>
                  <a:lnTo>
                    <a:pt x="185" y="64"/>
                  </a:lnTo>
                  <a:lnTo>
                    <a:pt x="185" y="64"/>
                  </a:lnTo>
                  <a:lnTo>
                    <a:pt x="185" y="64"/>
                  </a:lnTo>
                  <a:lnTo>
                    <a:pt x="185" y="64"/>
                  </a:lnTo>
                  <a:lnTo>
                    <a:pt x="185" y="64"/>
                  </a:lnTo>
                  <a:lnTo>
                    <a:pt x="185" y="64"/>
                  </a:lnTo>
                  <a:lnTo>
                    <a:pt x="185" y="64"/>
                  </a:lnTo>
                  <a:lnTo>
                    <a:pt x="185" y="64"/>
                  </a:lnTo>
                  <a:lnTo>
                    <a:pt x="185" y="64"/>
                  </a:lnTo>
                  <a:lnTo>
                    <a:pt x="185" y="64"/>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69" y="81"/>
                  </a:lnTo>
                  <a:lnTo>
                    <a:pt x="169" y="81"/>
                  </a:lnTo>
                  <a:lnTo>
                    <a:pt x="169" y="81"/>
                  </a:lnTo>
                  <a:lnTo>
                    <a:pt x="161" y="81"/>
                  </a:lnTo>
                  <a:lnTo>
                    <a:pt x="161" y="81"/>
                  </a:lnTo>
                  <a:lnTo>
                    <a:pt x="161" y="72"/>
                  </a:lnTo>
                  <a:lnTo>
                    <a:pt x="161" y="72"/>
                  </a:lnTo>
                  <a:lnTo>
                    <a:pt x="153" y="72"/>
                  </a:lnTo>
                  <a:lnTo>
                    <a:pt x="153" y="72"/>
                  </a:lnTo>
                  <a:lnTo>
                    <a:pt x="153" y="72"/>
                  </a:lnTo>
                  <a:lnTo>
                    <a:pt x="153" y="72"/>
                  </a:lnTo>
                  <a:lnTo>
                    <a:pt x="145" y="72"/>
                  </a:lnTo>
                  <a:lnTo>
                    <a:pt x="145" y="72"/>
                  </a:lnTo>
                  <a:lnTo>
                    <a:pt x="145" y="72"/>
                  </a:lnTo>
                  <a:lnTo>
                    <a:pt x="145" y="72"/>
                  </a:lnTo>
                  <a:lnTo>
                    <a:pt x="137" y="72"/>
                  </a:lnTo>
                  <a:lnTo>
                    <a:pt x="137" y="72"/>
                  </a:lnTo>
                  <a:lnTo>
                    <a:pt x="137" y="72"/>
                  </a:lnTo>
                  <a:lnTo>
                    <a:pt x="129" y="64"/>
                  </a:lnTo>
                  <a:lnTo>
                    <a:pt x="129" y="64"/>
                  </a:lnTo>
                  <a:lnTo>
                    <a:pt x="129" y="64"/>
                  </a:lnTo>
                  <a:lnTo>
                    <a:pt x="121" y="64"/>
                  </a:lnTo>
                  <a:lnTo>
                    <a:pt x="121" y="64"/>
                  </a:lnTo>
                  <a:lnTo>
                    <a:pt x="121" y="64"/>
                  </a:lnTo>
                  <a:lnTo>
                    <a:pt x="121" y="64"/>
                  </a:lnTo>
                  <a:lnTo>
                    <a:pt x="121" y="64"/>
                  </a:lnTo>
                  <a:lnTo>
                    <a:pt x="121" y="64"/>
                  </a:lnTo>
                  <a:lnTo>
                    <a:pt x="121" y="64"/>
                  </a:lnTo>
                  <a:lnTo>
                    <a:pt x="121" y="64"/>
                  </a:lnTo>
                  <a:lnTo>
                    <a:pt x="121" y="64"/>
                  </a:lnTo>
                  <a:lnTo>
                    <a:pt x="121" y="64"/>
                  </a:lnTo>
                  <a:lnTo>
                    <a:pt x="113" y="64"/>
                  </a:lnTo>
                  <a:lnTo>
                    <a:pt x="113" y="64"/>
                  </a:lnTo>
                  <a:lnTo>
                    <a:pt x="113" y="64"/>
                  </a:lnTo>
                  <a:lnTo>
                    <a:pt x="113" y="64"/>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56"/>
                  </a:lnTo>
                  <a:lnTo>
                    <a:pt x="113" y="56"/>
                  </a:lnTo>
                  <a:lnTo>
                    <a:pt x="113" y="56"/>
                  </a:lnTo>
                  <a:lnTo>
                    <a:pt x="113" y="56"/>
                  </a:lnTo>
                  <a:lnTo>
                    <a:pt x="113" y="56"/>
                  </a:lnTo>
                  <a:lnTo>
                    <a:pt x="113" y="56"/>
                  </a:lnTo>
                  <a:lnTo>
                    <a:pt x="105" y="56"/>
                  </a:lnTo>
                  <a:lnTo>
                    <a:pt x="105" y="56"/>
                  </a:lnTo>
                  <a:lnTo>
                    <a:pt x="105" y="56"/>
                  </a:lnTo>
                  <a:lnTo>
                    <a:pt x="105" y="56"/>
                  </a:lnTo>
                  <a:lnTo>
                    <a:pt x="105" y="48"/>
                  </a:lnTo>
                  <a:lnTo>
                    <a:pt x="105" y="56"/>
                  </a:lnTo>
                  <a:lnTo>
                    <a:pt x="105" y="56"/>
                  </a:lnTo>
                  <a:lnTo>
                    <a:pt x="105" y="56"/>
                  </a:lnTo>
                  <a:lnTo>
                    <a:pt x="105" y="48"/>
                  </a:lnTo>
                  <a:lnTo>
                    <a:pt x="105" y="48"/>
                  </a:lnTo>
                  <a:lnTo>
                    <a:pt x="105" y="56"/>
                  </a:lnTo>
                  <a:lnTo>
                    <a:pt x="105" y="56"/>
                  </a:lnTo>
                  <a:lnTo>
                    <a:pt x="105" y="48"/>
                  </a:lnTo>
                  <a:lnTo>
                    <a:pt x="105" y="48"/>
                  </a:lnTo>
                  <a:lnTo>
                    <a:pt x="105" y="56"/>
                  </a:lnTo>
                  <a:lnTo>
                    <a:pt x="105" y="56"/>
                  </a:lnTo>
                  <a:lnTo>
                    <a:pt x="97" y="56"/>
                  </a:lnTo>
                  <a:lnTo>
                    <a:pt x="97" y="56"/>
                  </a:lnTo>
                  <a:lnTo>
                    <a:pt x="97" y="56"/>
                  </a:lnTo>
                  <a:lnTo>
                    <a:pt x="97" y="56"/>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0"/>
                  </a:lnTo>
                  <a:lnTo>
                    <a:pt x="113" y="40"/>
                  </a:lnTo>
                  <a:lnTo>
                    <a:pt x="113" y="32"/>
                  </a:lnTo>
                  <a:lnTo>
                    <a:pt x="113" y="32"/>
                  </a:lnTo>
                  <a:lnTo>
                    <a:pt x="121" y="40"/>
                  </a:lnTo>
                  <a:lnTo>
                    <a:pt x="113" y="40"/>
                  </a:lnTo>
                  <a:lnTo>
                    <a:pt x="121" y="40"/>
                  </a:lnTo>
                  <a:lnTo>
                    <a:pt x="121" y="32"/>
                  </a:lnTo>
                  <a:lnTo>
                    <a:pt x="121" y="32"/>
                  </a:lnTo>
                  <a:lnTo>
                    <a:pt x="121" y="32"/>
                  </a:lnTo>
                  <a:lnTo>
                    <a:pt x="121" y="32"/>
                  </a:lnTo>
                  <a:lnTo>
                    <a:pt x="121" y="32"/>
                  </a:lnTo>
                  <a:lnTo>
                    <a:pt x="121" y="32"/>
                  </a:lnTo>
                  <a:lnTo>
                    <a:pt x="121" y="32"/>
                  </a:lnTo>
                  <a:lnTo>
                    <a:pt x="121" y="32"/>
                  </a:lnTo>
                  <a:lnTo>
                    <a:pt x="121" y="32"/>
                  </a:lnTo>
                  <a:lnTo>
                    <a:pt x="129" y="32"/>
                  </a:lnTo>
                  <a:lnTo>
                    <a:pt x="121" y="32"/>
                  </a:lnTo>
                  <a:lnTo>
                    <a:pt x="129" y="32"/>
                  </a:lnTo>
                  <a:lnTo>
                    <a:pt x="129" y="32"/>
                  </a:lnTo>
                  <a:lnTo>
                    <a:pt x="129" y="32"/>
                  </a:lnTo>
                  <a:lnTo>
                    <a:pt x="129" y="32"/>
                  </a:lnTo>
                  <a:lnTo>
                    <a:pt x="129" y="32"/>
                  </a:lnTo>
                  <a:lnTo>
                    <a:pt x="129" y="32"/>
                  </a:lnTo>
                  <a:lnTo>
                    <a:pt x="129" y="32"/>
                  </a:lnTo>
                  <a:lnTo>
                    <a:pt x="129" y="32"/>
                  </a:lnTo>
                  <a:lnTo>
                    <a:pt x="129" y="32"/>
                  </a:lnTo>
                  <a:lnTo>
                    <a:pt x="129" y="32"/>
                  </a:lnTo>
                  <a:lnTo>
                    <a:pt x="137" y="32"/>
                  </a:lnTo>
                  <a:lnTo>
                    <a:pt x="137" y="32"/>
                  </a:lnTo>
                  <a:lnTo>
                    <a:pt x="137" y="32"/>
                  </a:lnTo>
                  <a:lnTo>
                    <a:pt x="137" y="32"/>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8"/>
                  </a:lnTo>
                  <a:lnTo>
                    <a:pt x="145" y="8"/>
                  </a:lnTo>
                  <a:lnTo>
                    <a:pt x="145" y="8"/>
                  </a:lnTo>
                  <a:lnTo>
                    <a:pt x="145" y="8"/>
                  </a:lnTo>
                  <a:lnTo>
                    <a:pt x="145" y="8"/>
                  </a:lnTo>
                  <a:lnTo>
                    <a:pt x="145" y="8"/>
                  </a:lnTo>
                  <a:lnTo>
                    <a:pt x="153" y="8"/>
                  </a:lnTo>
                  <a:lnTo>
                    <a:pt x="153" y="8"/>
                  </a:lnTo>
                  <a:lnTo>
                    <a:pt x="153" y="8"/>
                  </a:lnTo>
                  <a:lnTo>
                    <a:pt x="161" y="8"/>
                  </a:lnTo>
                  <a:lnTo>
                    <a:pt x="161" y="8"/>
                  </a:lnTo>
                  <a:lnTo>
                    <a:pt x="161" y="8"/>
                  </a:lnTo>
                  <a:lnTo>
                    <a:pt x="161" y="8"/>
                  </a:lnTo>
                  <a:lnTo>
                    <a:pt x="161" y="8"/>
                  </a:lnTo>
                  <a:lnTo>
                    <a:pt x="161" y="8"/>
                  </a:lnTo>
                  <a:lnTo>
                    <a:pt x="161" y="8"/>
                  </a:lnTo>
                  <a:lnTo>
                    <a:pt x="169" y="0"/>
                  </a:lnTo>
                  <a:lnTo>
                    <a:pt x="169" y="8"/>
                  </a:lnTo>
                  <a:lnTo>
                    <a:pt x="161" y="8"/>
                  </a:lnTo>
                  <a:lnTo>
                    <a:pt x="161" y="8"/>
                  </a:lnTo>
                  <a:lnTo>
                    <a:pt x="161" y="8"/>
                  </a:lnTo>
                  <a:lnTo>
                    <a:pt x="161" y="8"/>
                  </a:lnTo>
                  <a:lnTo>
                    <a:pt x="161" y="8"/>
                  </a:lnTo>
                  <a:lnTo>
                    <a:pt x="161" y="8"/>
                  </a:lnTo>
                  <a:lnTo>
                    <a:pt x="161" y="8"/>
                  </a:lnTo>
                  <a:lnTo>
                    <a:pt x="161" y="8"/>
                  </a:lnTo>
                  <a:lnTo>
                    <a:pt x="153" y="8"/>
                  </a:lnTo>
                  <a:lnTo>
                    <a:pt x="153" y="8"/>
                  </a:lnTo>
                  <a:lnTo>
                    <a:pt x="153" y="8"/>
                  </a:lnTo>
                  <a:lnTo>
                    <a:pt x="153"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37" y="8"/>
                  </a:lnTo>
                  <a:lnTo>
                    <a:pt x="137" y="8"/>
                  </a:lnTo>
                  <a:lnTo>
                    <a:pt x="137" y="8"/>
                  </a:lnTo>
                  <a:lnTo>
                    <a:pt x="137" y="8"/>
                  </a:lnTo>
                  <a:lnTo>
                    <a:pt x="137" y="0"/>
                  </a:lnTo>
                  <a:lnTo>
                    <a:pt x="137" y="8"/>
                  </a:lnTo>
                  <a:lnTo>
                    <a:pt x="137" y="8"/>
                  </a:lnTo>
                  <a:lnTo>
                    <a:pt x="145" y="8"/>
                  </a:lnTo>
                  <a:lnTo>
                    <a:pt x="145" y="8"/>
                  </a:lnTo>
                  <a:lnTo>
                    <a:pt x="145" y="8"/>
                  </a:lnTo>
                  <a:lnTo>
                    <a:pt x="145" y="8"/>
                  </a:lnTo>
                  <a:lnTo>
                    <a:pt x="145" y="8"/>
                  </a:lnTo>
                  <a:lnTo>
                    <a:pt x="145" y="8"/>
                  </a:lnTo>
                  <a:lnTo>
                    <a:pt x="145" y="8"/>
                  </a:lnTo>
                  <a:lnTo>
                    <a:pt x="145"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16"/>
                  </a:lnTo>
                  <a:lnTo>
                    <a:pt x="129" y="16"/>
                  </a:lnTo>
                  <a:lnTo>
                    <a:pt x="129" y="8"/>
                  </a:lnTo>
                  <a:lnTo>
                    <a:pt x="129" y="16"/>
                  </a:lnTo>
                  <a:lnTo>
                    <a:pt x="129" y="16"/>
                  </a:lnTo>
                  <a:lnTo>
                    <a:pt x="129" y="16"/>
                  </a:lnTo>
                  <a:lnTo>
                    <a:pt x="129" y="16"/>
                  </a:lnTo>
                  <a:lnTo>
                    <a:pt x="121" y="8"/>
                  </a:lnTo>
                  <a:lnTo>
                    <a:pt x="121" y="8"/>
                  </a:lnTo>
                  <a:lnTo>
                    <a:pt x="121" y="8"/>
                  </a:lnTo>
                  <a:lnTo>
                    <a:pt x="121"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16"/>
                  </a:lnTo>
                  <a:lnTo>
                    <a:pt x="97" y="16"/>
                  </a:lnTo>
                  <a:lnTo>
                    <a:pt x="97" y="16"/>
                  </a:lnTo>
                  <a:lnTo>
                    <a:pt x="97" y="16"/>
                  </a:lnTo>
                  <a:lnTo>
                    <a:pt x="97" y="16"/>
                  </a:lnTo>
                  <a:lnTo>
                    <a:pt x="97" y="16"/>
                  </a:lnTo>
                  <a:lnTo>
                    <a:pt x="97" y="16"/>
                  </a:lnTo>
                  <a:lnTo>
                    <a:pt x="97" y="16"/>
                  </a:lnTo>
                  <a:lnTo>
                    <a:pt x="97" y="16"/>
                  </a:lnTo>
                  <a:lnTo>
                    <a:pt x="97"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1" y="16"/>
                  </a:lnTo>
                  <a:lnTo>
                    <a:pt x="89" y="8"/>
                  </a:lnTo>
                  <a:lnTo>
                    <a:pt x="89" y="16"/>
                  </a:lnTo>
                  <a:lnTo>
                    <a:pt x="81" y="16"/>
                  </a:lnTo>
                  <a:lnTo>
                    <a:pt x="81" y="8"/>
                  </a:lnTo>
                  <a:lnTo>
                    <a:pt x="81" y="16"/>
                  </a:lnTo>
                  <a:lnTo>
                    <a:pt x="81" y="16"/>
                  </a:lnTo>
                  <a:lnTo>
                    <a:pt x="72" y="8"/>
                  </a:lnTo>
                  <a:lnTo>
                    <a:pt x="72" y="8"/>
                  </a:lnTo>
                  <a:lnTo>
                    <a:pt x="72" y="8"/>
                  </a:lnTo>
                  <a:lnTo>
                    <a:pt x="72" y="8"/>
                  </a:lnTo>
                  <a:lnTo>
                    <a:pt x="72"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0"/>
                  </a:lnTo>
                  <a:lnTo>
                    <a:pt x="81" y="0"/>
                  </a:lnTo>
                  <a:lnTo>
                    <a:pt x="81" y="0"/>
                  </a:lnTo>
                  <a:lnTo>
                    <a:pt x="81" y="8"/>
                  </a:lnTo>
                  <a:lnTo>
                    <a:pt x="81" y="8"/>
                  </a:lnTo>
                  <a:lnTo>
                    <a:pt x="81" y="8"/>
                  </a:lnTo>
                  <a:lnTo>
                    <a:pt x="64" y="8"/>
                  </a:lnTo>
                  <a:lnTo>
                    <a:pt x="64" y="8"/>
                  </a:lnTo>
                  <a:lnTo>
                    <a:pt x="64" y="8"/>
                  </a:lnTo>
                  <a:lnTo>
                    <a:pt x="64" y="8"/>
                  </a:lnTo>
                  <a:lnTo>
                    <a:pt x="64" y="8"/>
                  </a:lnTo>
                  <a:lnTo>
                    <a:pt x="64" y="8"/>
                  </a:lnTo>
                  <a:lnTo>
                    <a:pt x="64" y="8"/>
                  </a:lnTo>
                  <a:lnTo>
                    <a:pt x="64" y="8"/>
                  </a:lnTo>
                  <a:lnTo>
                    <a:pt x="64" y="8"/>
                  </a:lnTo>
                  <a:lnTo>
                    <a:pt x="56" y="8"/>
                  </a:lnTo>
                  <a:lnTo>
                    <a:pt x="56" y="8"/>
                  </a:lnTo>
                  <a:lnTo>
                    <a:pt x="56" y="16"/>
                  </a:lnTo>
                  <a:lnTo>
                    <a:pt x="56" y="16"/>
                  </a:lnTo>
                  <a:lnTo>
                    <a:pt x="56" y="16"/>
                  </a:lnTo>
                  <a:lnTo>
                    <a:pt x="48" y="16"/>
                  </a:lnTo>
                  <a:lnTo>
                    <a:pt x="48" y="16"/>
                  </a:lnTo>
                  <a:lnTo>
                    <a:pt x="48" y="16"/>
                  </a:lnTo>
                  <a:lnTo>
                    <a:pt x="48" y="16"/>
                  </a:lnTo>
                  <a:lnTo>
                    <a:pt x="48" y="16"/>
                  </a:lnTo>
                  <a:lnTo>
                    <a:pt x="48" y="16"/>
                  </a:lnTo>
                  <a:lnTo>
                    <a:pt x="48" y="16"/>
                  </a:lnTo>
                  <a:lnTo>
                    <a:pt x="48" y="16"/>
                  </a:lnTo>
                  <a:lnTo>
                    <a:pt x="48" y="24"/>
                  </a:lnTo>
                  <a:lnTo>
                    <a:pt x="48" y="24"/>
                  </a:lnTo>
                  <a:lnTo>
                    <a:pt x="48" y="24"/>
                  </a:lnTo>
                  <a:lnTo>
                    <a:pt x="40"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40" y="24"/>
                  </a:lnTo>
                  <a:lnTo>
                    <a:pt x="32" y="24"/>
                  </a:lnTo>
                  <a:lnTo>
                    <a:pt x="32" y="24"/>
                  </a:lnTo>
                  <a:lnTo>
                    <a:pt x="32" y="24"/>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32" y="16"/>
                  </a:lnTo>
                  <a:lnTo>
                    <a:pt x="32" y="16"/>
                  </a:lnTo>
                  <a:lnTo>
                    <a:pt x="32" y="16"/>
                  </a:lnTo>
                  <a:lnTo>
                    <a:pt x="32" y="16"/>
                  </a:lnTo>
                  <a:lnTo>
                    <a:pt x="24" y="16"/>
                  </a:lnTo>
                  <a:lnTo>
                    <a:pt x="24" y="16"/>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24"/>
                  </a:lnTo>
                  <a:lnTo>
                    <a:pt x="32" y="16"/>
                  </a:lnTo>
                  <a:lnTo>
                    <a:pt x="32" y="16"/>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32" y="24"/>
                  </a:lnTo>
                  <a:lnTo>
                    <a:pt x="32" y="24"/>
                  </a:lnTo>
                  <a:lnTo>
                    <a:pt x="32"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395" y="0"/>
                  </a:lnTo>
                  <a:close/>
                  <a:moveTo>
                    <a:pt x="0" y="8"/>
                  </a:moveTo>
                  <a:lnTo>
                    <a:pt x="0" y="0"/>
                  </a:lnTo>
                  <a:lnTo>
                    <a:pt x="0" y="8"/>
                  </a:lnTo>
                  <a:lnTo>
                    <a:pt x="0" y="8"/>
                  </a:lnTo>
                  <a:lnTo>
                    <a:pt x="8" y="8"/>
                  </a:lnTo>
                  <a:lnTo>
                    <a:pt x="8" y="8"/>
                  </a:lnTo>
                  <a:lnTo>
                    <a:pt x="8" y="8"/>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24"/>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32" y="24"/>
                  </a:lnTo>
                  <a:lnTo>
                    <a:pt x="32" y="16"/>
                  </a:lnTo>
                  <a:lnTo>
                    <a:pt x="40" y="24"/>
                  </a:lnTo>
                  <a:lnTo>
                    <a:pt x="32" y="24"/>
                  </a:lnTo>
                  <a:lnTo>
                    <a:pt x="40" y="24"/>
                  </a:lnTo>
                  <a:lnTo>
                    <a:pt x="40" y="24"/>
                  </a:lnTo>
                  <a:lnTo>
                    <a:pt x="40" y="24"/>
                  </a:lnTo>
                  <a:lnTo>
                    <a:pt x="40" y="24"/>
                  </a:lnTo>
                  <a:lnTo>
                    <a:pt x="40" y="24"/>
                  </a:lnTo>
                  <a:lnTo>
                    <a:pt x="40" y="16"/>
                  </a:lnTo>
                  <a:lnTo>
                    <a:pt x="40" y="16"/>
                  </a:lnTo>
                  <a:lnTo>
                    <a:pt x="40" y="24"/>
                  </a:lnTo>
                  <a:lnTo>
                    <a:pt x="40" y="24"/>
                  </a:lnTo>
                  <a:lnTo>
                    <a:pt x="40" y="24"/>
                  </a:lnTo>
                  <a:lnTo>
                    <a:pt x="40" y="24"/>
                  </a:lnTo>
                  <a:lnTo>
                    <a:pt x="40" y="24"/>
                  </a:lnTo>
                  <a:lnTo>
                    <a:pt x="40" y="24"/>
                  </a:lnTo>
                  <a:lnTo>
                    <a:pt x="48" y="16"/>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56" y="16"/>
                  </a:lnTo>
                  <a:lnTo>
                    <a:pt x="56" y="16"/>
                  </a:lnTo>
                  <a:lnTo>
                    <a:pt x="56" y="8"/>
                  </a:lnTo>
                  <a:lnTo>
                    <a:pt x="56" y="8"/>
                  </a:lnTo>
                  <a:lnTo>
                    <a:pt x="56" y="8"/>
                  </a:lnTo>
                  <a:lnTo>
                    <a:pt x="56" y="8"/>
                  </a:lnTo>
                  <a:lnTo>
                    <a:pt x="56" y="8"/>
                  </a:lnTo>
                  <a:lnTo>
                    <a:pt x="64" y="8"/>
                  </a:lnTo>
                  <a:lnTo>
                    <a:pt x="64" y="8"/>
                  </a:lnTo>
                  <a:lnTo>
                    <a:pt x="64" y="8"/>
                  </a:lnTo>
                  <a:lnTo>
                    <a:pt x="64" y="8"/>
                  </a:lnTo>
                  <a:lnTo>
                    <a:pt x="64" y="0"/>
                  </a:lnTo>
                  <a:lnTo>
                    <a:pt x="64" y="0"/>
                  </a:lnTo>
                  <a:lnTo>
                    <a:pt x="81" y="0"/>
                  </a:lnTo>
                  <a:lnTo>
                    <a:pt x="81" y="0"/>
                  </a:lnTo>
                  <a:lnTo>
                    <a:pt x="81" y="0"/>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72" y="8"/>
                  </a:lnTo>
                  <a:lnTo>
                    <a:pt x="72" y="8"/>
                  </a:lnTo>
                  <a:lnTo>
                    <a:pt x="81" y="8"/>
                  </a:lnTo>
                  <a:lnTo>
                    <a:pt x="81" y="8"/>
                  </a:lnTo>
                  <a:lnTo>
                    <a:pt x="81" y="8"/>
                  </a:lnTo>
                  <a:lnTo>
                    <a:pt x="81" y="8"/>
                  </a:lnTo>
                  <a:lnTo>
                    <a:pt x="89" y="8"/>
                  </a:lnTo>
                  <a:lnTo>
                    <a:pt x="89" y="8"/>
                  </a:lnTo>
                  <a:lnTo>
                    <a:pt x="89" y="8"/>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97" y="16"/>
                  </a:lnTo>
                  <a:lnTo>
                    <a:pt x="97" y="16"/>
                  </a:lnTo>
                  <a:lnTo>
                    <a:pt x="97" y="16"/>
                  </a:lnTo>
                  <a:lnTo>
                    <a:pt x="97" y="16"/>
                  </a:lnTo>
                  <a:lnTo>
                    <a:pt x="97" y="16"/>
                  </a:lnTo>
                  <a:lnTo>
                    <a:pt x="97" y="16"/>
                  </a:lnTo>
                  <a:lnTo>
                    <a:pt x="97" y="16"/>
                  </a:lnTo>
                  <a:lnTo>
                    <a:pt x="97" y="16"/>
                  </a:lnTo>
                  <a:lnTo>
                    <a:pt x="97" y="8"/>
                  </a:lnTo>
                  <a:lnTo>
                    <a:pt x="97" y="8"/>
                  </a:lnTo>
                  <a:lnTo>
                    <a:pt x="105" y="8"/>
                  </a:lnTo>
                  <a:lnTo>
                    <a:pt x="105" y="8"/>
                  </a:lnTo>
                  <a:lnTo>
                    <a:pt x="105" y="8"/>
                  </a:lnTo>
                  <a:lnTo>
                    <a:pt x="105" y="8"/>
                  </a:lnTo>
                  <a:lnTo>
                    <a:pt x="105" y="8"/>
                  </a:lnTo>
                  <a:lnTo>
                    <a:pt x="105" y="8"/>
                  </a:lnTo>
                  <a:lnTo>
                    <a:pt x="97" y="8"/>
                  </a:lnTo>
                  <a:lnTo>
                    <a:pt x="97" y="8"/>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13" y="0"/>
                  </a:lnTo>
                  <a:lnTo>
                    <a:pt x="113" y="8"/>
                  </a:lnTo>
                  <a:lnTo>
                    <a:pt x="113" y="8"/>
                  </a:lnTo>
                  <a:lnTo>
                    <a:pt x="113" y="8"/>
                  </a:lnTo>
                  <a:lnTo>
                    <a:pt x="113" y="0"/>
                  </a:lnTo>
                  <a:lnTo>
                    <a:pt x="113" y="0"/>
                  </a:lnTo>
                  <a:lnTo>
                    <a:pt x="113" y="8"/>
                  </a:lnTo>
                  <a:lnTo>
                    <a:pt x="113"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1" y="8"/>
                  </a:lnTo>
                  <a:lnTo>
                    <a:pt x="121" y="8"/>
                  </a:lnTo>
                  <a:lnTo>
                    <a:pt x="121" y="8"/>
                  </a:lnTo>
                  <a:lnTo>
                    <a:pt x="121" y="8"/>
                  </a:lnTo>
                  <a:lnTo>
                    <a:pt x="129" y="8"/>
                  </a:lnTo>
                  <a:lnTo>
                    <a:pt x="129" y="8"/>
                  </a:lnTo>
                  <a:lnTo>
                    <a:pt x="129" y="8"/>
                  </a:lnTo>
                  <a:lnTo>
                    <a:pt x="129" y="16"/>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0"/>
                  </a:lnTo>
                  <a:lnTo>
                    <a:pt x="137" y="0"/>
                  </a:lnTo>
                  <a:lnTo>
                    <a:pt x="137" y="0"/>
                  </a:lnTo>
                  <a:lnTo>
                    <a:pt x="145" y="0"/>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53" y="8"/>
                  </a:lnTo>
                  <a:lnTo>
                    <a:pt x="153" y="8"/>
                  </a:lnTo>
                  <a:lnTo>
                    <a:pt x="153" y="8"/>
                  </a:lnTo>
                  <a:lnTo>
                    <a:pt x="153" y="8"/>
                  </a:lnTo>
                  <a:lnTo>
                    <a:pt x="161" y="8"/>
                  </a:lnTo>
                  <a:lnTo>
                    <a:pt x="161" y="8"/>
                  </a:lnTo>
                  <a:lnTo>
                    <a:pt x="161" y="8"/>
                  </a:lnTo>
                  <a:lnTo>
                    <a:pt x="161" y="8"/>
                  </a:lnTo>
                  <a:lnTo>
                    <a:pt x="161" y="8"/>
                  </a:lnTo>
                  <a:lnTo>
                    <a:pt x="161" y="8"/>
                  </a:lnTo>
                  <a:lnTo>
                    <a:pt x="161" y="0"/>
                  </a:lnTo>
                  <a:lnTo>
                    <a:pt x="161" y="0"/>
                  </a:lnTo>
                  <a:lnTo>
                    <a:pt x="169" y="0"/>
                  </a:lnTo>
                  <a:lnTo>
                    <a:pt x="169" y="8"/>
                  </a:lnTo>
                  <a:lnTo>
                    <a:pt x="169" y="8"/>
                  </a:lnTo>
                  <a:lnTo>
                    <a:pt x="161" y="8"/>
                  </a:lnTo>
                  <a:lnTo>
                    <a:pt x="169" y="8"/>
                  </a:lnTo>
                  <a:lnTo>
                    <a:pt x="161" y="8"/>
                  </a:lnTo>
                  <a:lnTo>
                    <a:pt x="161" y="8"/>
                  </a:lnTo>
                  <a:lnTo>
                    <a:pt x="161" y="8"/>
                  </a:lnTo>
                  <a:lnTo>
                    <a:pt x="161" y="8"/>
                  </a:lnTo>
                  <a:lnTo>
                    <a:pt x="161" y="8"/>
                  </a:lnTo>
                  <a:lnTo>
                    <a:pt x="153" y="8"/>
                  </a:lnTo>
                  <a:lnTo>
                    <a:pt x="153" y="8"/>
                  </a:lnTo>
                  <a:lnTo>
                    <a:pt x="153" y="8"/>
                  </a:lnTo>
                  <a:lnTo>
                    <a:pt x="145" y="8"/>
                  </a:lnTo>
                  <a:lnTo>
                    <a:pt x="145" y="8"/>
                  </a:lnTo>
                  <a:lnTo>
                    <a:pt x="145" y="8"/>
                  </a:lnTo>
                  <a:lnTo>
                    <a:pt x="145" y="16"/>
                  </a:lnTo>
                  <a:lnTo>
                    <a:pt x="145" y="16"/>
                  </a:lnTo>
                  <a:lnTo>
                    <a:pt x="145" y="8"/>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32"/>
                  </a:lnTo>
                  <a:lnTo>
                    <a:pt x="137" y="32"/>
                  </a:lnTo>
                  <a:lnTo>
                    <a:pt x="137" y="32"/>
                  </a:lnTo>
                  <a:lnTo>
                    <a:pt x="137"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lnTo>
                    <a:pt x="121" y="32"/>
                  </a:lnTo>
                  <a:lnTo>
                    <a:pt x="121" y="40"/>
                  </a:lnTo>
                  <a:lnTo>
                    <a:pt x="121"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8"/>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13" y="56"/>
                  </a:lnTo>
                  <a:lnTo>
                    <a:pt x="113" y="56"/>
                  </a:lnTo>
                  <a:lnTo>
                    <a:pt x="113" y="56"/>
                  </a:lnTo>
                  <a:lnTo>
                    <a:pt x="113" y="56"/>
                  </a:lnTo>
                  <a:lnTo>
                    <a:pt x="113" y="48"/>
                  </a:lnTo>
                  <a:lnTo>
                    <a:pt x="113" y="56"/>
                  </a:lnTo>
                  <a:lnTo>
                    <a:pt x="113" y="48"/>
                  </a:lnTo>
                  <a:lnTo>
                    <a:pt x="113" y="48"/>
                  </a:lnTo>
                  <a:lnTo>
                    <a:pt x="113" y="48"/>
                  </a:lnTo>
                  <a:lnTo>
                    <a:pt x="113" y="48"/>
                  </a:lnTo>
                  <a:lnTo>
                    <a:pt x="113" y="48"/>
                  </a:lnTo>
                  <a:lnTo>
                    <a:pt x="113" y="48"/>
                  </a:lnTo>
                  <a:lnTo>
                    <a:pt x="113" y="48"/>
                  </a:lnTo>
                  <a:lnTo>
                    <a:pt x="113" y="48"/>
                  </a:lnTo>
                  <a:lnTo>
                    <a:pt x="113" y="48"/>
                  </a:lnTo>
                  <a:lnTo>
                    <a:pt x="121" y="48"/>
                  </a:lnTo>
                  <a:lnTo>
                    <a:pt x="121" y="48"/>
                  </a:lnTo>
                  <a:lnTo>
                    <a:pt x="121" y="48"/>
                  </a:lnTo>
                  <a:lnTo>
                    <a:pt x="121" y="48"/>
                  </a:lnTo>
                  <a:lnTo>
                    <a:pt x="113" y="56"/>
                  </a:lnTo>
                  <a:lnTo>
                    <a:pt x="113" y="48"/>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64"/>
                  </a:lnTo>
                  <a:lnTo>
                    <a:pt x="113"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9" y="64"/>
                  </a:lnTo>
                  <a:lnTo>
                    <a:pt x="129" y="64"/>
                  </a:lnTo>
                  <a:lnTo>
                    <a:pt x="129" y="64"/>
                  </a:lnTo>
                  <a:lnTo>
                    <a:pt x="137" y="72"/>
                  </a:lnTo>
                  <a:lnTo>
                    <a:pt x="137" y="72"/>
                  </a:lnTo>
                  <a:lnTo>
                    <a:pt x="137" y="72"/>
                  </a:lnTo>
                  <a:lnTo>
                    <a:pt x="145" y="72"/>
                  </a:lnTo>
                  <a:lnTo>
                    <a:pt x="145" y="72"/>
                  </a:lnTo>
                  <a:lnTo>
                    <a:pt x="145" y="72"/>
                  </a:lnTo>
                  <a:lnTo>
                    <a:pt x="145" y="72"/>
                  </a:lnTo>
                  <a:lnTo>
                    <a:pt x="153" y="72"/>
                  </a:lnTo>
                  <a:lnTo>
                    <a:pt x="153" y="72"/>
                  </a:lnTo>
                  <a:lnTo>
                    <a:pt x="153" y="72"/>
                  </a:lnTo>
                  <a:lnTo>
                    <a:pt x="153" y="72"/>
                  </a:lnTo>
                  <a:lnTo>
                    <a:pt x="161" y="72"/>
                  </a:lnTo>
                  <a:lnTo>
                    <a:pt x="161" y="72"/>
                  </a:lnTo>
                  <a:lnTo>
                    <a:pt x="161" y="72"/>
                  </a:lnTo>
                  <a:lnTo>
                    <a:pt x="161" y="72"/>
                  </a:lnTo>
                  <a:lnTo>
                    <a:pt x="169" y="72"/>
                  </a:lnTo>
                  <a:lnTo>
                    <a:pt x="169" y="72"/>
                  </a:lnTo>
                  <a:lnTo>
                    <a:pt x="169" y="72"/>
                  </a:lnTo>
                  <a:lnTo>
                    <a:pt x="169" y="72"/>
                  </a:lnTo>
                  <a:lnTo>
                    <a:pt x="169" y="81"/>
                  </a:lnTo>
                  <a:lnTo>
                    <a:pt x="169" y="81"/>
                  </a:lnTo>
                  <a:lnTo>
                    <a:pt x="169" y="72"/>
                  </a:lnTo>
                  <a:lnTo>
                    <a:pt x="169" y="72"/>
                  </a:lnTo>
                  <a:lnTo>
                    <a:pt x="169" y="72"/>
                  </a:lnTo>
                  <a:lnTo>
                    <a:pt x="169" y="72"/>
                  </a:lnTo>
                  <a:lnTo>
                    <a:pt x="177" y="72"/>
                  </a:lnTo>
                  <a:lnTo>
                    <a:pt x="177" y="72"/>
                  </a:lnTo>
                  <a:lnTo>
                    <a:pt x="177" y="72"/>
                  </a:lnTo>
                  <a:lnTo>
                    <a:pt x="177" y="72"/>
                  </a:lnTo>
                  <a:lnTo>
                    <a:pt x="177" y="64"/>
                  </a:lnTo>
                  <a:lnTo>
                    <a:pt x="177" y="64"/>
                  </a:lnTo>
                  <a:lnTo>
                    <a:pt x="185" y="64"/>
                  </a:lnTo>
                  <a:lnTo>
                    <a:pt x="185" y="64"/>
                  </a:lnTo>
                  <a:lnTo>
                    <a:pt x="185" y="64"/>
                  </a:lnTo>
                  <a:lnTo>
                    <a:pt x="185" y="64"/>
                  </a:lnTo>
                  <a:lnTo>
                    <a:pt x="185" y="64"/>
                  </a:lnTo>
                  <a:lnTo>
                    <a:pt x="185" y="64"/>
                  </a:lnTo>
                  <a:lnTo>
                    <a:pt x="185" y="64"/>
                  </a:lnTo>
                  <a:lnTo>
                    <a:pt x="185" y="64"/>
                  </a:lnTo>
                  <a:lnTo>
                    <a:pt x="185" y="56"/>
                  </a:lnTo>
                  <a:lnTo>
                    <a:pt x="185" y="56"/>
                  </a:lnTo>
                  <a:lnTo>
                    <a:pt x="185" y="56"/>
                  </a:lnTo>
                  <a:lnTo>
                    <a:pt x="193" y="56"/>
                  </a:lnTo>
                  <a:lnTo>
                    <a:pt x="193" y="56"/>
                  </a:lnTo>
                  <a:lnTo>
                    <a:pt x="193" y="56"/>
                  </a:lnTo>
                  <a:lnTo>
                    <a:pt x="193" y="56"/>
                  </a:lnTo>
                  <a:lnTo>
                    <a:pt x="193" y="56"/>
                  </a:lnTo>
                  <a:lnTo>
                    <a:pt x="193" y="56"/>
                  </a:lnTo>
                  <a:lnTo>
                    <a:pt x="193" y="56"/>
                  </a:lnTo>
                  <a:lnTo>
                    <a:pt x="201" y="48"/>
                  </a:lnTo>
                  <a:lnTo>
                    <a:pt x="201" y="48"/>
                  </a:lnTo>
                  <a:lnTo>
                    <a:pt x="201" y="48"/>
                  </a:lnTo>
                  <a:lnTo>
                    <a:pt x="201" y="40"/>
                  </a:lnTo>
                  <a:lnTo>
                    <a:pt x="201" y="40"/>
                  </a:lnTo>
                  <a:lnTo>
                    <a:pt x="201" y="40"/>
                  </a:lnTo>
                  <a:lnTo>
                    <a:pt x="201" y="40"/>
                  </a:lnTo>
                  <a:lnTo>
                    <a:pt x="201" y="40"/>
                  </a:lnTo>
                  <a:lnTo>
                    <a:pt x="209" y="40"/>
                  </a:lnTo>
                  <a:lnTo>
                    <a:pt x="209" y="40"/>
                  </a:lnTo>
                  <a:lnTo>
                    <a:pt x="209" y="40"/>
                  </a:lnTo>
                  <a:lnTo>
                    <a:pt x="209" y="48"/>
                  </a:lnTo>
                  <a:lnTo>
                    <a:pt x="209" y="40"/>
                  </a:lnTo>
                  <a:lnTo>
                    <a:pt x="209" y="48"/>
                  </a:lnTo>
                  <a:lnTo>
                    <a:pt x="209" y="48"/>
                  </a:lnTo>
                  <a:lnTo>
                    <a:pt x="209" y="48"/>
                  </a:lnTo>
                  <a:lnTo>
                    <a:pt x="209" y="48"/>
                  </a:lnTo>
                  <a:lnTo>
                    <a:pt x="209" y="48"/>
                  </a:lnTo>
                  <a:lnTo>
                    <a:pt x="209" y="48"/>
                  </a:lnTo>
                  <a:lnTo>
                    <a:pt x="209" y="48"/>
                  </a:lnTo>
                  <a:lnTo>
                    <a:pt x="201" y="48"/>
                  </a:lnTo>
                  <a:lnTo>
                    <a:pt x="201" y="48"/>
                  </a:lnTo>
                  <a:lnTo>
                    <a:pt x="201" y="48"/>
                  </a:lnTo>
                  <a:lnTo>
                    <a:pt x="201" y="48"/>
                  </a:lnTo>
                  <a:lnTo>
                    <a:pt x="201" y="56"/>
                  </a:lnTo>
                  <a:lnTo>
                    <a:pt x="201" y="56"/>
                  </a:lnTo>
                  <a:lnTo>
                    <a:pt x="193" y="56"/>
                  </a:lnTo>
                  <a:lnTo>
                    <a:pt x="193" y="56"/>
                  </a:lnTo>
                  <a:lnTo>
                    <a:pt x="193" y="56"/>
                  </a:lnTo>
                  <a:lnTo>
                    <a:pt x="193" y="56"/>
                  </a:lnTo>
                  <a:lnTo>
                    <a:pt x="193" y="64"/>
                  </a:lnTo>
                  <a:lnTo>
                    <a:pt x="193" y="64"/>
                  </a:lnTo>
                  <a:lnTo>
                    <a:pt x="193" y="64"/>
                  </a:lnTo>
                  <a:lnTo>
                    <a:pt x="193" y="64"/>
                  </a:lnTo>
                  <a:lnTo>
                    <a:pt x="193" y="64"/>
                  </a:lnTo>
                  <a:lnTo>
                    <a:pt x="193" y="64"/>
                  </a:lnTo>
                  <a:lnTo>
                    <a:pt x="193" y="64"/>
                  </a:lnTo>
                  <a:lnTo>
                    <a:pt x="193" y="64"/>
                  </a:lnTo>
                  <a:lnTo>
                    <a:pt x="193" y="64"/>
                  </a:lnTo>
                  <a:lnTo>
                    <a:pt x="185" y="64"/>
                  </a:lnTo>
                  <a:lnTo>
                    <a:pt x="185" y="64"/>
                  </a:lnTo>
                  <a:lnTo>
                    <a:pt x="185" y="64"/>
                  </a:lnTo>
                  <a:lnTo>
                    <a:pt x="185" y="72"/>
                  </a:lnTo>
                  <a:lnTo>
                    <a:pt x="185" y="72"/>
                  </a:lnTo>
                  <a:lnTo>
                    <a:pt x="185" y="72"/>
                  </a:lnTo>
                  <a:lnTo>
                    <a:pt x="185" y="72"/>
                  </a:lnTo>
                  <a:lnTo>
                    <a:pt x="185" y="72"/>
                  </a:lnTo>
                  <a:lnTo>
                    <a:pt x="185" y="72"/>
                  </a:lnTo>
                  <a:lnTo>
                    <a:pt x="185" y="72"/>
                  </a:lnTo>
                  <a:lnTo>
                    <a:pt x="185" y="72"/>
                  </a:lnTo>
                  <a:lnTo>
                    <a:pt x="177" y="72"/>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77" y="81"/>
                  </a:lnTo>
                  <a:lnTo>
                    <a:pt x="177" y="81"/>
                  </a:lnTo>
                  <a:lnTo>
                    <a:pt x="177" y="81"/>
                  </a:lnTo>
                  <a:lnTo>
                    <a:pt x="177" y="81"/>
                  </a:lnTo>
                  <a:lnTo>
                    <a:pt x="177" y="81"/>
                  </a:lnTo>
                  <a:lnTo>
                    <a:pt x="177" y="81"/>
                  </a:lnTo>
                  <a:lnTo>
                    <a:pt x="185" y="81"/>
                  </a:lnTo>
                  <a:lnTo>
                    <a:pt x="185" y="81"/>
                  </a:lnTo>
                  <a:lnTo>
                    <a:pt x="185" y="81"/>
                  </a:lnTo>
                  <a:lnTo>
                    <a:pt x="185" y="81"/>
                  </a:lnTo>
                  <a:lnTo>
                    <a:pt x="185" y="81"/>
                  </a:lnTo>
                  <a:lnTo>
                    <a:pt x="185" y="81"/>
                  </a:lnTo>
                  <a:lnTo>
                    <a:pt x="185" y="81"/>
                  </a:lnTo>
                  <a:lnTo>
                    <a:pt x="185" y="89"/>
                  </a:lnTo>
                  <a:lnTo>
                    <a:pt x="185" y="89"/>
                  </a:lnTo>
                  <a:lnTo>
                    <a:pt x="193" y="89"/>
                  </a:lnTo>
                  <a:lnTo>
                    <a:pt x="193" y="89"/>
                  </a:lnTo>
                  <a:lnTo>
                    <a:pt x="193" y="89"/>
                  </a:lnTo>
                  <a:lnTo>
                    <a:pt x="193" y="89"/>
                  </a:lnTo>
                  <a:lnTo>
                    <a:pt x="193" y="89"/>
                  </a:lnTo>
                  <a:lnTo>
                    <a:pt x="193" y="89"/>
                  </a:lnTo>
                  <a:lnTo>
                    <a:pt x="193" y="97"/>
                  </a:lnTo>
                  <a:lnTo>
                    <a:pt x="193" y="97"/>
                  </a:lnTo>
                  <a:lnTo>
                    <a:pt x="201" y="97"/>
                  </a:lnTo>
                  <a:lnTo>
                    <a:pt x="201"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18" y="97"/>
                  </a:lnTo>
                  <a:lnTo>
                    <a:pt x="218" y="97"/>
                  </a:lnTo>
                  <a:lnTo>
                    <a:pt x="218" y="97"/>
                  </a:lnTo>
                  <a:lnTo>
                    <a:pt x="218" y="97"/>
                  </a:lnTo>
                  <a:lnTo>
                    <a:pt x="218" y="105"/>
                  </a:lnTo>
                  <a:lnTo>
                    <a:pt x="218" y="105"/>
                  </a:lnTo>
                  <a:lnTo>
                    <a:pt x="226" y="97"/>
                  </a:lnTo>
                  <a:lnTo>
                    <a:pt x="226" y="97"/>
                  </a:lnTo>
                  <a:lnTo>
                    <a:pt x="226" y="105"/>
                  </a:lnTo>
                  <a:lnTo>
                    <a:pt x="226" y="105"/>
                  </a:lnTo>
                  <a:lnTo>
                    <a:pt x="226" y="105"/>
                  </a:lnTo>
                  <a:lnTo>
                    <a:pt x="226" y="105"/>
                  </a:lnTo>
                  <a:lnTo>
                    <a:pt x="226" y="105"/>
                  </a:lnTo>
                  <a:lnTo>
                    <a:pt x="226"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42" y="105"/>
                  </a:lnTo>
                  <a:lnTo>
                    <a:pt x="242" y="105"/>
                  </a:lnTo>
                  <a:lnTo>
                    <a:pt x="242" y="105"/>
                  </a:lnTo>
                  <a:lnTo>
                    <a:pt x="242" y="105"/>
                  </a:lnTo>
                  <a:lnTo>
                    <a:pt x="250" y="105"/>
                  </a:lnTo>
                  <a:lnTo>
                    <a:pt x="250" y="105"/>
                  </a:lnTo>
                  <a:lnTo>
                    <a:pt x="250" y="105"/>
                  </a:lnTo>
                  <a:lnTo>
                    <a:pt x="250" y="105"/>
                  </a:lnTo>
                  <a:lnTo>
                    <a:pt x="250" y="105"/>
                  </a:lnTo>
                  <a:lnTo>
                    <a:pt x="250" y="97"/>
                  </a:lnTo>
                  <a:lnTo>
                    <a:pt x="250" y="97"/>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66" y="105"/>
                  </a:lnTo>
                  <a:lnTo>
                    <a:pt x="266" y="105"/>
                  </a:lnTo>
                  <a:lnTo>
                    <a:pt x="266" y="105"/>
                  </a:lnTo>
                  <a:lnTo>
                    <a:pt x="258" y="105"/>
                  </a:lnTo>
                  <a:lnTo>
                    <a:pt x="258" y="105"/>
                  </a:lnTo>
                  <a:lnTo>
                    <a:pt x="258" y="105"/>
                  </a:lnTo>
                  <a:lnTo>
                    <a:pt x="258" y="105"/>
                  </a:lnTo>
                  <a:lnTo>
                    <a:pt x="258" y="105"/>
                  </a:lnTo>
                  <a:lnTo>
                    <a:pt x="258" y="105"/>
                  </a:lnTo>
                  <a:lnTo>
                    <a:pt x="250" y="105"/>
                  </a:lnTo>
                  <a:lnTo>
                    <a:pt x="250" y="105"/>
                  </a:lnTo>
                  <a:lnTo>
                    <a:pt x="250" y="105"/>
                  </a:lnTo>
                  <a:lnTo>
                    <a:pt x="250" y="105"/>
                  </a:lnTo>
                  <a:lnTo>
                    <a:pt x="250" y="105"/>
                  </a:lnTo>
                  <a:lnTo>
                    <a:pt x="250" y="105"/>
                  </a:lnTo>
                  <a:lnTo>
                    <a:pt x="250" y="105"/>
                  </a:lnTo>
                  <a:lnTo>
                    <a:pt x="250" y="105"/>
                  </a:lnTo>
                  <a:lnTo>
                    <a:pt x="266" y="113"/>
                  </a:lnTo>
                  <a:lnTo>
                    <a:pt x="266" y="113"/>
                  </a:lnTo>
                  <a:lnTo>
                    <a:pt x="274" y="113"/>
                  </a:lnTo>
                  <a:lnTo>
                    <a:pt x="274" y="113"/>
                  </a:lnTo>
                  <a:lnTo>
                    <a:pt x="282" y="113"/>
                  </a:lnTo>
                  <a:lnTo>
                    <a:pt x="282" y="113"/>
                  </a:lnTo>
                  <a:lnTo>
                    <a:pt x="282" y="113"/>
                  </a:lnTo>
                  <a:lnTo>
                    <a:pt x="282" y="113"/>
                  </a:lnTo>
                  <a:lnTo>
                    <a:pt x="282" y="113"/>
                  </a:lnTo>
                  <a:lnTo>
                    <a:pt x="282" y="121"/>
                  </a:lnTo>
                  <a:lnTo>
                    <a:pt x="282" y="121"/>
                  </a:lnTo>
                  <a:lnTo>
                    <a:pt x="290" y="121"/>
                  </a:lnTo>
                  <a:lnTo>
                    <a:pt x="282" y="121"/>
                  </a:lnTo>
                  <a:lnTo>
                    <a:pt x="290" y="121"/>
                  </a:lnTo>
                  <a:lnTo>
                    <a:pt x="298" y="121"/>
                  </a:lnTo>
                  <a:lnTo>
                    <a:pt x="298" y="121"/>
                  </a:lnTo>
                  <a:lnTo>
                    <a:pt x="298" y="121"/>
                  </a:lnTo>
                  <a:lnTo>
                    <a:pt x="298" y="121"/>
                  </a:lnTo>
                  <a:lnTo>
                    <a:pt x="298" y="121"/>
                  </a:lnTo>
                  <a:lnTo>
                    <a:pt x="298" y="121"/>
                  </a:lnTo>
                  <a:lnTo>
                    <a:pt x="314" y="129"/>
                  </a:lnTo>
                  <a:lnTo>
                    <a:pt x="314" y="129"/>
                  </a:lnTo>
                  <a:lnTo>
                    <a:pt x="314" y="129"/>
                  </a:lnTo>
                  <a:lnTo>
                    <a:pt x="322" y="129"/>
                  </a:lnTo>
                  <a:lnTo>
                    <a:pt x="322" y="129"/>
                  </a:lnTo>
                  <a:lnTo>
                    <a:pt x="322" y="129"/>
                  </a:lnTo>
                  <a:lnTo>
                    <a:pt x="322" y="129"/>
                  </a:lnTo>
                  <a:lnTo>
                    <a:pt x="322" y="129"/>
                  </a:lnTo>
                  <a:lnTo>
                    <a:pt x="322" y="129"/>
                  </a:lnTo>
                  <a:lnTo>
                    <a:pt x="330" y="129"/>
                  </a:lnTo>
                  <a:lnTo>
                    <a:pt x="330" y="129"/>
                  </a:lnTo>
                  <a:lnTo>
                    <a:pt x="330" y="137"/>
                  </a:lnTo>
                  <a:lnTo>
                    <a:pt x="338" y="137"/>
                  </a:lnTo>
                  <a:lnTo>
                    <a:pt x="338" y="137"/>
                  </a:lnTo>
                  <a:lnTo>
                    <a:pt x="338" y="137"/>
                  </a:lnTo>
                  <a:lnTo>
                    <a:pt x="338" y="137"/>
                  </a:lnTo>
                  <a:lnTo>
                    <a:pt x="347" y="137"/>
                  </a:lnTo>
                  <a:lnTo>
                    <a:pt x="347" y="137"/>
                  </a:lnTo>
                  <a:lnTo>
                    <a:pt x="347" y="137"/>
                  </a:lnTo>
                  <a:lnTo>
                    <a:pt x="347" y="137"/>
                  </a:lnTo>
                  <a:lnTo>
                    <a:pt x="347" y="137"/>
                  </a:lnTo>
                  <a:lnTo>
                    <a:pt x="347" y="137"/>
                  </a:lnTo>
                  <a:lnTo>
                    <a:pt x="347" y="137"/>
                  </a:lnTo>
                  <a:lnTo>
                    <a:pt x="347" y="137"/>
                  </a:lnTo>
                  <a:lnTo>
                    <a:pt x="355" y="137"/>
                  </a:lnTo>
                  <a:lnTo>
                    <a:pt x="355" y="137"/>
                  </a:lnTo>
                  <a:lnTo>
                    <a:pt x="355" y="137"/>
                  </a:lnTo>
                  <a:lnTo>
                    <a:pt x="355" y="145"/>
                  </a:lnTo>
                  <a:lnTo>
                    <a:pt x="355"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71" y="145"/>
                  </a:lnTo>
                  <a:lnTo>
                    <a:pt x="371" y="145"/>
                  </a:lnTo>
                  <a:lnTo>
                    <a:pt x="371" y="145"/>
                  </a:lnTo>
                  <a:lnTo>
                    <a:pt x="379" y="145"/>
                  </a:lnTo>
                  <a:lnTo>
                    <a:pt x="379" y="145"/>
                  </a:lnTo>
                  <a:lnTo>
                    <a:pt x="379" y="145"/>
                  </a:lnTo>
                  <a:lnTo>
                    <a:pt x="379" y="145"/>
                  </a:lnTo>
                  <a:lnTo>
                    <a:pt x="379" y="145"/>
                  </a:lnTo>
                  <a:lnTo>
                    <a:pt x="395" y="145"/>
                  </a:lnTo>
                  <a:lnTo>
                    <a:pt x="395" y="145"/>
                  </a:lnTo>
                  <a:lnTo>
                    <a:pt x="395" y="145"/>
                  </a:lnTo>
                  <a:lnTo>
                    <a:pt x="395" y="145"/>
                  </a:lnTo>
                  <a:lnTo>
                    <a:pt x="395" y="145"/>
                  </a:lnTo>
                  <a:lnTo>
                    <a:pt x="395" y="145"/>
                  </a:lnTo>
                  <a:lnTo>
                    <a:pt x="395" y="145"/>
                  </a:lnTo>
                  <a:lnTo>
                    <a:pt x="395" y="145"/>
                  </a:lnTo>
                  <a:lnTo>
                    <a:pt x="403" y="145"/>
                  </a:lnTo>
                  <a:lnTo>
                    <a:pt x="403" y="145"/>
                  </a:lnTo>
                  <a:lnTo>
                    <a:pt x="403" y="145"/>
                  </a:lnTo>
                  <a:lnTo>
                    <a:pt x="395" y="145"/>
                  </a:lnTo>
                  <a:lnTo>
                    <a:pt x="395"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37"/>
                  </a:lnTo>
                  <a:lnTo>
                    <a:pt x="411" y="137"/>
                  </a:lnTo>
                  <a:lnTo>
                    <a:pt x="411" y="137"/>
                  </a:lnTo>
                  <a:lnTo>
                    <a:pt x="411" y="137"/>
                  </a:lnTo>
                  <a:lnTo>
                    <a:pt x="411" y="137"/>
                  </a:lnTo>
                  <a:lnTo>
                    <a:pt x="411" y="137"/>
                  </a:lnTo>
                  <a:lnTo>
                    <a:pt x="419" y="137"/>
                  </a:lnTo>
                  <a:lnTo>
                    <a:pt x="419" y="137"/>
                  </a:lnTo>
                  <a:lnTo>
                    <a:pt x="419" y="145"/>
                  </a:lnTo>
                  <a:lnTo>
                    <a:pt x="419" y="145"/>
                  </a:lnTo>
                  <a:lnTo>
                    <a:pt x="419" y="137"/>
                  </a:lnTo>
                  <a:lnTo>
                    <a:pt x="419" y="137"/>
                  </a:lnTo>
                  <a:lnTo>
                    <a:pt x="419" y="137"/>
                  </a:lnTo>
                  <a:lnTo>
                    <a:pt x="419" y="137"/>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403" y="153"/>
                  </a:lnTo>
                  <a:lnTo>
                    <a:pt x="403" y="153"/>
                  </a:lnTo>
                  <a:lnTo>
                    <a:pt x="403" y="153"/>
                  </a:lnTo>
                  <a:lnTo>
                    <a:pt x="403" y="153"/>
                  </a:lnTo>
                  <a:lnTo>
                    <a:pt x="403" y="153"/>
                  </a:lnTo>
                  <a:lnTo>
                    <a:pt x="403" y="153"/>
                  </a:lnTo>
                  <a:lnTo>
                    <a:pt x="403" y="153"/>
                  </a:lnTo>
                  <a:lnTo>
                    <a:pt x="403" y="153"/>
                  </a:lnTo>
                  <a:lnTo>
                    <a:pt x="403"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9" y="153"/>
                  </a:lnTo>
                  <a:lnTo>
                    <a:pt x="419" y="161"/>
                  </a:lnTo>
                  <a:lnTo>
                    <a:pt x="419" y="161"/>
                  </a:lnTo>
                  <a:lnTo>
                    <a:pt x="419" y="161"/>
                  </a:lnTo>
                  <a:lnTo>
                    <a:pt x="419" y="161"/>
                  </a:lnTo>
                  <a:lnTo>
                    <a:pt x="419" y="153"/>
                  </a:lnTo>
                  <a:lnTo>
                    <a:pt x="419" y="161"/>
                  </a:lnTo>
                  <a:lnTo>
                    <a:pt x="419" y="153"/>
                  </a:lnTo>
                  <a:lnTo>
                    <a:pt x="419" y="153"/>
                  </a:lnTo>
                  <a:lnTo>
                    <a:pt x="419" y="153"/>
                  </a:lnTo>
                  <a:lnTo>
                    <a:pt x="419" y="153"/>
                  </a:lnTo>
                  <a:lnTo>
                    <a:pt x="419" y="153"/>
                  </a:lnTo>
                  <a:lnTo>
                    <a:pt x="419" y="153"/>
                  </a:lnTo>
                  <a:lnTo>
                    <a:pt x="419" y="153"/>
                  </a:lnTo>
                  <a:lnTo>
                    <a:pt x="419"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35" y="153"/>
                  </a:lnTo>
                  <a:lnTo>
                    <a:pt x="435" y="153"/>
                  </a:lnTo>
                  <a:lnTo>
                    <a:pt x="435" y="161"/>
                  </a:lnTo>
                  <a:lnTo>
                    <a:pt x="435" y="161"/>
                  </a:lnTo>
                  <a:lnTo>
                    <a:pt x="435" y="161"/>
                  </a:lnTo>
                  <a:lnTo>
                    <a:pt x="435" y="161"/>
                  </a:lnTo>
                  <a:lnTo>
                    <a:pt x="435" y="153"/>
                  </a:lnTo>
                  <a:lnTo>
                    <a:pt x="435" y="153"/>
                  </a:lnTo>
                  <a:lnTo>
                    <a:pt x="435" y="153"/>
                  </a:lnTo>
                  <a:lnTo>
                    <a:pt x="435" y="153"/>
                  </a:lnTo>
                  <a:lnTo>
                    <a:pt x="435" y="153"/>
                  </a:lnTo>
                  <a:lnTo>
                    <a:pt x="435" y="153"/>
                  </a:lnTo>
                  <a:lnTo>
                    <a:pt x="435" y="153"/>
                  </a:lnTo>
                  <a:lnTo>
                    <a:pt x="435" y="153"/>
                  </a:lnTo>
                  <a:lnTo>
                    <a:pt x="427" y="153"/>
                  </a:lnTo>
                  <a:lnTo>
                    <a:pt x="427" y="153"/>
                  </a:lnTo>
                  <a:lnTo>
                    <a:pt x="427" y="153"/>
                  </a:lnTo>
                  <a:lnTo>
                    <a:pt x="427" y="153"/>
                  </a:lnTo>
                  <a:lnTo>
                    <a:pt x="435" y="145"/>
                  </a:lnTo>
                  <a:lnTo>
                    <a:pt x="435" y="145"/>
                  </a:lnTo>
                  <a:lnTo>
                    <a:pt x="435" y="145"/>
                  </a:lnTo>
                  <a:lnTo>
                    <a:pt x="435" y="153"/>
                  </a:lnTo>
                  <a:lnTo>
                    <a:pt x="435" y="153"/>
                  </a:lnTo>
                  <a:lnTo>
                    <a:pt x="435" y="153"/>
                  </a:lnTo>
                  <a:lnTo>
                    <a:pt x="435" y="153"/>
                  </a:lnTo>
                  <a:lnTo>
                    <a:pt x="435" y="153"/>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45"/>
                  </a:lnTo>
                  <a:lnTo>
                    <a:pt x="435" y="145"/>
                  </a:lnTo>
                  <a:lnTo>
                    <a:pt x="435" y="145"/>
                  </a:lnTo>
                  <a:lnTo>
                    <a:pt x="443" y="145"/>
                  </a:lnTo>
                  <a:lnTo>
                    <a:pt x="443" y="145"/>
                  </a:lnTo>
                  <a:lnTo>
                    <a:pt x="443" y="145"/>
                  </a:lnTo>
                  <a:lnTo>
                    <a:pt x="443" y="145"/>
                  </a:lnTo>
                  <a:lnTo>
                    <a:pt x="443" y="145"/>
                  </a:lnTo>
                  <a:lnTo>
                    <a:pt x="443" y="145"/>
                  </a:lnTo>
                  <a:lnTo>
                    <a:pt x="443" y="145"/>
                  </a:lnTo>
                  <a:lnTo>
                    <a:pt x="443" y="145"/>
                  </a:lnTo>
                  <a:lnTo>
                    <a:pt x="443" y="145"/>
                  </a:lnTo>
                  <a:lnTo>
                    <a:pt x="443" y="137"/>
                  </a:lnTo>
                  <a:lnTo>
                    <a:pt x="443" y="137"/>
                  </a:lnTo>
                  <a:lnTo>
                    <a:pt x="443" y="137"/>
                  </a:lnTo>
                  <a:lnTo>
                    <a:pt x="443" y="137"/>
                  </a:lnTo>
                  <a:lnTo>
                    <a:pt x="443" y="145"/>
                  </a:lnTo>
                  <a:lnTo>
                    <a:pt x="443" y="145"/>
                  </a:lnTo>
                  <a:lnTo>
                    <a:pt x="443" y="145"/>
                  </a:lnTo>
                  <a:lnTo>
                    <a:pt x="443" y="145"/>
                  </a:lnTo>
                  <a:lnTo>
                    <a:pt x="443" y="137"/>
                  </a:lnTo>
                  <a:lnTo>
                    <a:pt x="443" y="137"/>
                  </a:lnTo>
                  <a:lnTo>
                    <a:pt x="443" y="137"/>
                  </a:lnTo>
                  <a:lnTo>
                    <a:pt x="443" y="137"/>
                  </a:lnTo>
                  <a:lnTo>
                    <a:pt x="451" y="145"/>
                  </a:lnTo>
                  <a:lnTo>
                    <a:pt x="451" y="145"/>
                  </a:lnTo>
                  <a:lnTo>
                    <a:pt x="451" y="145"/>
                  </a:lnTo>
                  <a:lnTo>
                    <a:pt x="451" y="145"/>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29"/>
                  </a:lnTo>
                  <a:lnTo>
                    <a:pt x="451" y="129"/>
                  </a:lnTo>
                  <a:lnTo>
                    <a:pt x="451" y="129"/>
                  </a:lnTo>
                  <a:lnTo>
                    <a:pt x="451" y="129"/>
                  </a:lnTo>
                  <a:lnTo>
                    <a:pt x="451" y="137"/>
                  </a:lnTo>
                  <a:lnTo>
                    <a:pt x="451" y="137"/>
                  </a:lnTo>
                  <a:lnTo>
                    <a:pt x="451" y="137"/>
                  </a:lnTo>
                  <a:lnTo>
                    <a:pt x="451" y="129"/>
                  </a:lnTo>
                  <a:lnTo>
                    <a:pt x="451" y="129"/>
                  </a:lnTo>
                  <a:lnTo>
                    <a:pt x="451" y="129"/>
                  </a:lnTo>
                  <a:lnTo>
                    <a:pt x="451"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37"/>
                  </a:lnTo>
                  <a:lnTo>
                    <a:pt x="459" y="137"/>
                  </a:lnTo>
                  <a:lnTo>
                    <a:pt x="467" y="137"/>
                  </a:lnTo>
                  <a:lnTo>
                    <a:pt x="467" y="137"/>
                  </a:lnTo>
                  <a:lnTo>
                    <a:pt x="467" y="137"/>
                  </a:lnTo>
                  <a:lnTo>
                    <a:pt x="467" y="137"/>
                  </a:lnTo>
                  <a:lnTo>
                    <a:pt x="467" y="137"/>
                  </a:lnTo>
                  <a:lnTo>
                    <a:pt x="467" y="137"/>
                  </a:lnTo>
                  <a:lnTo>
                    <a:pt x="467" y="137"/>
                  </a:lnTo>
                  <a:lnTo>
                    <a:pt x="467" y="137"/>
                  </a:lnTo>
                  <a:lnTo>
                    <a:pt x="467" y="137"/>
                  </a:lnTo>
                  <a:lnTo>
                    <a:pt x="467" y="129"/>
                  </a:lnTo>
                  <a:lnTo>
                    <a:pt x="467" y="129"/>
                  </a:lnTo>
                  <a:lnTo>
                    <a:pt x="467" y="129"/>
                  </a:lnTo>
                  <a:lnTo>
                    <a:pt x="467" y="129"/>
                  </a:lnTo>
                  <a:lnTo>
                    <a:pt x="467" y="129"/>
                  </a:lnTo>
                  <a:lnTo>
                    <a:pt x="475" y="129"/>
                  </a:lnTo>
                  <a:lnTo>
                    <a:pt x="467" y="129"/>
                  </a:lnTo>
                  <a:lnTo>
                    <a:pt x="467" y="129"/>
                  </a:lnTo>
                  <a:lnTo>
                    <a:pt x="467" y="129"/>
                  </a:lnTo>
                  <a:lnTo>
                    <a:pt x="467" y="129"/>
                  </a:lnTo>
                  <a:lnTo>
                    <a:pt x="467" y="129"/>
                  </a:lnTo>
                  <a:lnTo>
                    <a:pt x="467" y="129"/>
                  </a:lnTo>
                  <a:lnTo>
                    <a:pt x="459" y="129"/>
                  </a:lnTo>
                  <a:lnTo>
                    <a:pt x="459" y="129"/>
                  </a:lnTo>
                  <a:lnTo>
                    <a:pt x="459" y="129"/>
                  </a:lnTo>
                  <a:lnTo>
                    <a:pt x="459" y="129"/>
                  </a:lnTo>
                  <a:lnTo>
                    <a:pt x="459" y="129"/>
                  </a:lnTo>
                  <a:lnTo>
                    <a:pt x="459" y="129"/>
                  </a:lnTo>
                  <a:lnTo>
                    <a:pt x="459" y="129"/>
                  </a:lnTo>
                  <a:lnTo>
                    <a:pt x="459" y="129"/>
                  </a:lnTo>
                  <a:lnTo>
                    <a:pt x="459" y="121"/>
                  </a:lnTo>
                  <a:lnTo>
                    <a:pt x="459" y="121"/>
                  </a:lnTo>
                  <a:lnTo>
                    <a:pt x="459" y="121"/>
                  </a:lnTo>
                  <a:lnTo>
                    <a:pt x="459" y="121"/>
                  </a:lnTo>
                  <a:lnTo>
                    <a:pt x="467" y="121"/>
                  </a:lnTo>
                  <a:lnTo>
                    <a:pt x="467" y="129"/>
                  </a:lnTo>
                  <a:lnTo>
                    <a:pt x="467" y="129"/>
                  </a:lnTo>
                  <a:lnTo>
                    <a:pt x="467" y="129"/>
                  </a:lnTo>
                  <a:lnTo>
                    <a:pt x="459" y="129"/>
                  </a:lnTo>
                  <a:lnTo>
                    <a:pt x="459" y="129"/>
                  </a:lnTo>
                  <a:lnTo>
                    <a:pt x="459" y="129"/>
                  </a:lnTo>
                  <a:lnTo>
                    <a:pt x="459" y="129"/>
                  </a:lnTo>
                  <a:lnTo>
                    <a:pt x="467" y="129"/>
                  </a:lnTo>
                  <a:lnTo>
                    <a:pt x="467" y="129"/>
                  </a:lnTo>
                  <a:lnTo>
                    <a:pt x="467" y="129"/>
                  </a:lnTo>
                  <a:lnTo>
                    <a:pt x="475" y="129"/>
                  </a:lnTo>
                  <a:lnTo>
                    <a:pt x="475" y="129"/>
                  </a:lnTo>
                  <a:lnTo>
                    <a:pt x="475" y="129"/>
                  </a:lnTo>
                  <a:lnTo>
                    <a:pt x="467" y="129"/>
                  </a:lnTo>
                  <a:lnTo>
                    <a:pt x="467" y="129"/>
                  </a:lnTo>
                  <a:lnTo>
                    <a:pt x="475" y="129"/>
                  </a:lnTo>
                  <a:lnTo>
                    <a:pt x="475" y="129"/>
                  </a:lnTo>
                  <a:lnTo>
                    <a:pt x="475" y="129"/>
                  </a:lnTo>
                  <a:lnTo>
                    <a:pt x="475" y="129"/>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92" y="137"/>
                  </a:lnTo>
                  <a:lnTo>
                    <a:pt x="492" y="137"/>
                  </a:lnTo>
                  <a:lnTo>
                    <a:pt x="484" y="129"/>
                  </a:lnTo>
                  <a:lnTo>
                    <a:pt x="484" y="129"/>
                  </a:lnTo>
                  <a:lnTo>
                    <a:pt x="484"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1"/>
                  </a:lnTo>
                  <a:lnTo>
                    <a:pt x="492" y="121"/>
                  </a:lnTo>
                  <a:lnTo>
                    <a:pt x="492" y="121"/>
                  </a:lnTo>
                  <a:lnTo>
                    <a:pt x="484" y="121"/>
                  </a:lnTo>
                  <a:lnTo>
                    <a:pt x="484" y="121"/>
                  </a:lnTo>
                  <a:lnTo>
                    <a:pt x="484" y="121"/>
                  </a:lnTo>
                  <a:lnTo>
                    <a:pt x="484" y="121"/>
                  </a:lnTo>
                  <a:lnTo>
                    <a:pt x="484" y="121"/>
                  </a:lnTo>
                  <a:lnTo>
                    <a:pt x="484" y="121"/>
                  </a:lnTo>
                  <a:lnTo>
                    <a:pt x="492" y="121"/>
                  </a:lnTo>
                  <a:lnTo>
                    <a:pt x="484" y="121"/>
                  </a:lnTo>
                  <a:lnTo>
                    <a:pt x="484" y="121"/>
                  </a:lnTo>
                  <a:lnTo>
                    <a:pt x="484" y="121"/>
                  </a:lnTo>
                  <a:lnTo>
                    <a:pt x="484" y="121"/>
                  </a:lnTo>
                  <a:lnTo>
                    <a:pt x="484" y="121"/>
                  </a:lnTo>
                  <a:lnTo>
                    <a:pt x="484" y="121"/>
                  </a:lnTo>
                  <a:lnTo>
                    <a:pt x="484" y="113"/>
                  </a:lnTo>
                  <a:lnTo>
                    <a:pt x="484" y="113"/>
                  </a:lnTo>
                  <a:lnTo>
                    <a:pt x="484" y="121"/>
                  </a:lnTo>
                  <a:lnTo>
                    <a:pt x="484" y="121"/>
                  </a:lnTo>
                  <a:lnTo>
                    <a:pt x="484" y="121"/>
                  </a:lnTo>
                  <a:lnTo>
                    <a:pt x="484" y="121"/>
                  </a:lnTo>
                  <a:lnTo>
                    <a:pt x="475" y="113"/>
                  </a:lnTo>
                  <a:lnTo>
                    <a:pt x="475" y="113"/>
                  </a:lnTo>
                  <a:lnTo>
                    <a:pt x="475" y="113"/>
                  </a:lnTo>
                  <a:lnTo>
                    <a:pt x="475" y="113"/>
                  </a:lnTo>
                  <a:lnTo>
                    <a:pt x="475" y="105"/>
                  </a:lnTo>
                  <a:lnTo>
                    <a:pt x="475" y="105"/>
                  </a:lnTo>
                  <a:lnTo>
                    <a:pt x="475" y="105"/>
                  </a:lnTo>
                  <a:lnTo>
                    <a:pt x="475" y="105"/>
                  </a:lnTo>
                  <a:lnTo>
                    <a:pt x="475" y="105"/>
                  </a:lnTo>
                  <a:lnTo>
                    <a:pt x="475" y="105"/>
                  </a:lnTo>
                  <a:lnTo>
                    <a:pt x="475" y="105"/>
                  </a:lnTo>
                  <a:lnTo>
                    <a:pt x="475" y="105"/>
                  </a:lnTo>
                  <a:lnTo>
                    <a:pt x="475" y="97"/>
                  </a:lnTo>
                  <a:lnTo>
                    <a:pt x="475" y="97"/>
                  </a:lnTo>
                  <a:lnTo>
                    <a:pt x="475" y="97"/>
                  </a:lnTo>
                  <a:lnTo>
                    <a:pt x="475" y="97"/>
                  </a:lnTo>
                  <a:lnTo>
                    <a:pt x="475" y="97"/>
                  </a:lnTo>
                  <a:lnTo>
                    <a:pt x="475" y="97"/>
                  </a:lnTo>
                  <a:lnTo>
                    <a:pt x="475"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89"/>
                  </a:lnTo>
                  <a:lnTo>
                    <a:pt x="467" y="89"/>
                  </a:lnTo>
                  <a:lnTo>
                    <a:pt x="467" y="89"/>
                  </a:lnTo>
                  <a:lnTo>
                    <a:pt x="467" y="89"/>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59" y="81"/>
                  </a:lnTo>
                  <a:lnTo>
                    <a:pt x="459" y="81"/>
                  </a:lnTo>
                  <a:lnTo>
                    <a:pt x="459" y="72"/>
                  </a:lnTo>
                  <a:lnTo>
                    <a:pt x="459" y="72"/>
                  </a:lnTo>
                  <a:lnTo>
                    <a:pt x="459" y="72"/>
                  </a:lnTo>
                  <a:lnTo>
                    <a:pt x="467" y="72"/>
                  </a:lnTo>
                  <a:lnTo>
                    <a:pt x="467" y="72"/>
                  </a:lnTo>
                  <a:lnTo>
                    <a:pt x="467" y="72"/>
                  </a:lnTo>
                  <a:lnTo>
                    <a:pt x="467" y="72"/>
                  </a:lnTo>
                  <a:lnTo>
                    <a:pt x="467" y="72"/>
                  </a:lnTo>
                  <a:lnTo>
                    <a:pt x="467" y="72"/>
                  </a:lnTo>
                  <a:lnTo>
                    <a:pt x="467" y="72"/>
                  </a:lnTo>
                  <a:lnTo>
                    <a:pt x="467" y="81"/>
                  </a:lnTo>
                  <a:lnTo>
                    <a:pt x="467" y="72"/>
                  </a:lnTo>
                  <a:lnTo>
                    <a:pt x="467" y="72"/>
                  </a:lnTo>
                  <a:lnTo>
                    <a:pt x="467" y="72"/>
                  </a:lnTo>
                  <a:lnTo>
                    <a:pt x="467" y="72"/>
                  </a:lnTo>
                  <a:lnTo>
                    <a:pt x="467" y="72"/>
                  </a:lnTo>
                  <a:lnTo>
                    <a:pt x="467" y="72"/>
                  </a:lnTo>
                  <a:lnTo>
                    <a:pt x="459" y="72"/>
                  </a:lnTo>
                  <a:lnTo>
                    <a:pt x="459" y="72"/>
                  </a:lnTo>
                  <a:lnTo>
                    <a:pt x="459"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81"/>
                  </a:lnTo>
                  <a:lnTo>
                    <a:pt x="451" y="81"/>
                  </a:lnTo>
                  <a:lnTo>
                    <a:pt x="451" y="81"/>
                  </a:lnTo>
                  <a:lnTo>
                    <a:pt x="451" y="72"/>
                  </a:lnTo>
                  <a:lnTo>
                    <a:pt x="451" y="81"/>
                  </a:lnTo>
                  <a:lnTo>
                    <a:pt x="451" y="81"/>
                  </a:lnTo>
                  <a:lnTo>
                    <a:pt x="451" y="81"/>
                  </a:lnTo>
                  <a:lnTo>
                    <a:pt x="451" y="81"/>
                  </a:lnTo>
                  <a:lnTo>
                    <a:pt x="451" y="81"/>
                  </a:lnTo>
                  <a:lnTo>
                    <a:pt x="451" y="81"/>
                  </a:lnTo>
                  <a:lnTo>
                    <a:pt x="451" y="81"/>
                  </a:lnTo>
                  <a:lnTo>
                    <a:pt x="459" y="81"/>
                  </a:lnTo>
                  <a:lnTo>
                    <a:pt x="459" y="81"/>
                  </a:lnTo>
                  <a:lnTo>
                    <a:pt x="459" y="81"/>
                  </a:lnTo>
                  <a:lnTo>
                    <a:pt x="459" y="81"/>
                  </a:lnTo>
                  <a:lnTo>
                    <a:pt x="459" y="81"/>
                  </a:lnTo>
                  <a:lnTo>
                    <a:pt x="451" y="81"/>
                  </a:lnTo>
                  <a:lnTo>
                    <a:pt x="451" y="81"/>
                  </a:lnTo>
                  <a:lnTo>
                    <a:pt x="451" y="81"/>
                  </a:lnTo>
                  <a:lnTo>
                    <a:pt x="451" y="81"/>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105"/>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105"/>
                  </a:lnTo>
                  <a:lnTo>
                    <a:pt x="451" y="105"/>
                  </a:lnTo>
                  <a:lnTo>
                    <a:pt x="443" y="105"/>
                  </a:lnTo>
                  <a:lnTo>
                    <a:pt x="443" y="105"/>
                  </a:lnTo>
                  <a:lnTo>
                    <a:pt x="443" y="105"/>
                  </a:lnTo>
                  <a:lnTo>
                    <a:pt x="443" y="105"/>
                  </a:lnTo>
                  <a:lnTo>
                    <a:pt x="443" y="105"/>
                  </a:lnTo>
                  <a:lnTo>
                    <a:pt x="443" y="105"/>
                  </a:lnTo>
                  <a:lnTo>
                    <a:pt x="443" y="105"/>
                  </a:lnTo>
                  <a:lnTo>
                    <a:pt x="443" y="105"/>
                  </a:lnTo>
                  <a:lnTo>
                    <a:pt x="435" y="105"/>
                  </a:lnTo>
                  <a:lnTo>
                    <a:pt x="435" y="105"/>
                  </a:lnTo>
                  <a:lnTo>
                    <a:pt x="435" y="105"/>
                  </a:lnTo>
                  <a:lnTo>
                    <a:pt x="435" y="105"/>
                  </a:lnTo>
                  <a:lnTo>
                    <a:pt x="443" y="113"/>
                  </a:lnTo>
                  <a:lnTo>
                    <a:pt x="443" y="113"/>
                  </a:lnTo>
                  <a:lnTo>
                    <a:pt x="435" y="121"/>
                  </a:lnTo>
                  <a:lnTo>
                    <a:pt x="435" y="121"/>
                  </a:lnTo>
                  <a:lnTo>
                    <a:pt x="435" y="121"/>
                  </a:lnTo>
                  <a:lnTo>
                    <a:pt x="435" y="121"/>
                  </a:lnTo>
                  <a:lnTo>
                    <a:pt x="435" y="121"/>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43" y="105"/>
                  </a:lnTo>
                  <a:lnTo>
                    <a:pt x="443" y="105"/>
                  </a:lnTo>
                  <a:lnTo>
                    <a:pt x="443" y="105"/>
                  </a:lnTo>
                  <a:lnTo>
                    <a:pt x="443" y="105"/>
                  </a:lnTo>
                  <a:lnTo>
                    <a:pt x="443" y="97"/>
                  </a:lnTo>
                  <a:lnTo>
                    <a:pt x="443" y="97"/>
                  </a:lnTo>
                  <a:lnTo>
                    <a:pt x="443" y="97"/>
                  </a:lnTo>
                  <a:lnTo>
                    <a:pt x="443" y="97"/>
                  </a:lnTo>
                  <a:lnTo>
                    <a:pt x="443" y="97"/>
                  </a:lnTo>
                  <a:lnTo>
                    <a:pt x="443" y="97"/>
                  </a:lnTo>
                  <a:lnTo>
                    <a:pt x="443" y="89"/>
                  </a:lnTo>
                  <a:lnTo>
                    <a:pt x="443" y="89"/>
                  </a:lnTo>
                  <a:lnTo>
                    <a:pt x="443" y="89"/>
                  </a:lnTo>
                  <a:lnTo>
                    <a:pt x="443" y="89"/>
                  </a:lnTo>
                  <a:lnTo>
                    <a:pt x="443" y="89"/>
                  </a:lnTo>
                  <a:lnTo>
                    <a:pt x="443" y="89"/>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72"/>
                  </a:lnTo>
                  <a:lnTo>
                    <a:pt x="435" y="72"/>
                  </a:lnTo>
                  <a:lnTo>
                    <a:pt x="435" y="72"/>
                  </a:lnTo>
                  <a:lnTo>
                    <a:pt x="435" y="72"/>
                  </a:lnTo>
                  <a:lnTo>
                    <a:pt x="435" y="72"/>
                  </a:lnTo>
                  <a:lnTo>
                    <a:pt x="435" y="72"/>
                  </a:lnTo>
                  <a:lnTo>
                    <a:pt x="435" y="72"/>
                  </a:lnTo>
                  <a:lnTo>
                    <a:pt x="435" y="72"/>
                  </a:lnTo>
                  <a:lnTo>
                    <a:pt x="435" y="72"/>
                  </a:lnTo>
                  <a:lnTo>
                    <a:pt x="435" y="64"/>
                  </a:lnTo>
                  <a:lnTo>
                    <a:pt x="435" y="72"/>
                  </a:lnTo>
                  <a:lnTo>
                    <a:pt x="435" y="64"/>
                  </a:lnTo>
                  <a:lnTo>
                    <a:pt x="435" y="64"/>
                  </a:lnTo>
                  <a:lnTo>
                    <a:pt x="435" y="64"/>
                  </a:lnTo>
                  <a:lnTo>
                    <a:pt x="435" y="64"/>
                  </a:lnTo>
                  <a:lnTo>
                    <a:pt x="435" y="64"/>
                  </a:lnTo>
                  <a:lnTo>
                    <a:pt x="427" y="64"/>
                  </a:lnTo>
                  <a:lnTo>
                    <a:pt x="427" y="64"/>
                  </a:lnTo>
                  <a:lnTo>
                    <a:pt x="427" y="64"/>
                  </a:lnTo>
                  <a:lnTo>
                    <a:pt x="419" y="64"/>
                  </a:lnTo>
                  <a:lnTo>
                    <a:pt x="419" y="64"/>
                  </a:lnTo>
                  <a:lnTo>
                    <a:pt x="419" y="64"/>
                  </a:lnTo>
                  <a:lnTo>
                    <a:pt x="419" y="64"/>
                  </a:lnTo>
                  <a:lnTo>
                    <a:pt x="419" y="64"/>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35" y="64"/>
                  </a:lnTo>
                  <a:lnTo>
                    <a:pt x="427" y="64"/>
                  </a:lnTo>
                  <a:lnTo>
                    <a:pt x="435" y="64"/>
                  </a:lnTo>
                  <a:lnTo>
                    <a:pt x="435" y="64"/>
                  </a:lnTo>
                  <a:lnTo>
                    <a:pt x="435" y="64"/>
                  </a:lnTo>
                  <a:lnTo>
                    <a:pt x="435" y="56"/>
                  </a:lnTo>
                  <a:lnTo>
                    <a:pt x="435" y="56"/>
                  </a:lnTo>
                  <a:lnTo>
                    <a:pt x="427" y="56"/>
                  </a:lnTo>
                  <a:lnTo>
                    <a:pt x="427" y="56"/>
                  </a:lnTo>
                  <a:lnTo>
                    <a:pt x="427" y="56"/>
                  </a:lnTo>
                  <a:lnTo>
                    <a:pt x="427" y="56"/>
                  </a:lnTo>
                  <a:lnTo>
                    <a:pt x="435" y="56"/>
                  </a:lnTo>
                  <a:lnTo>
                    <a:pt x="435" y="56"/>
                  </a:lnTo>
                  <a:lnTo>
                    <a:pt x="435" y="56"/>
                  </a:lnTo>
                  <a:lnTo>
                    <a:pt x="435" y="56"/>
                  </a:lnTo>
                  <a:lnTo>
                    <a:pt x="435" y="48"/>
                  </a:lnTo>
                  <a:lnTo>
                    <a:pt x="435" y="56"/>
                  </a:lnTo>
                  <a:lnTo>
                    <a:pt x="435" y="48"/>
                  </a:lnTo>
                  <a:lnTo>
                    <a:pt x="435" y="48"/>
                  </a:lnTo>
                  <a:lnTo>
                    <a:pt x="435" y="48"/>
                  </a:lnTo>
                  <a:lnTo>
                    <a:pt x="435" y="48"/>
                  </a:lnTo>
                  <a:lnTo>
                    <a:pt x="435" y="48"/>
                  </a:lnTo>
                  <a:lnTo>
                    <a:pt x="435"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11" y="32"/>
                  </a:lnTo>
                  <a:lnTo>
                    <a:pt x="411" y="32"/>
                  </a:lnTo>
                  <a:lnTo>
                    <a:pt x="411" y="32"/>
                  </a:lnTo>
                  <a:lnTo>
                    <a:pt x="411" y="32"/>
                  </a:lnTo>
                  <a:lnTo>
                    <a:pt x="411" y="32"/>
                  </a:lnTo>
                  <a:lnTo>
                    <a:pt x="411" y="32"/>
                  </a:lnTo>
                  <a:lnTo>
                    <a:pt x="411" y="24"/>
                  </a:lnTo>
                  <a:lnTo>
                    <a:pt x="411" y="32"/>
                  </a:lnTo>
                  <a:lnTo>
                    <a:pt x="411" y="24"/>
                  </a:lnTo>
                  <a:lnTo>
                    <a:pt x="411" y="24"/>
                  </a:lnTo>
                  <a:lnTo>
                    <a:pt x="411" y="24"/>
                  </a:lnTo>
                  <a:lnTo>
                    <a:pt x="403" y="24"/>
                  </a:lnTo>
                  <a:lnTo>
                    <a:pt x="403" y="24"/>
                  </a:lnTo>
                  <a:lnTo>
                    <a:pt x="403" y="24"/>
                  </a:lnTo>
                  <a:lnTo>
                    <a:pt x="403" y="24"/>
                  </a:lnTo>
                  <a:lnTo>
                    <a:pt x="403" y="24"/>
                  </a:lnTo>
                  <a:lnTo>
                    <a:pt x="403" y="24"/>
                  </a:lnTo>
                  <a:lnTo>
                    <a:pt x="403" y="24"/>
                  </a:lnTo>
                  <a:lnTo>
                    <a:pt x="403" y="16"/>
                  </a:lnTo>
                  <a:lnTo>
                    <a:pt x="403" y="24"/>
                  </a:lnTo>
                  <a:lnTo>
                    <a:pt x="403" y="24"/>
                  </a:lnTo>
                  <a:lnTo>
                    <a:pt x="403" y="24"/>
                  </a:lnTo>
                  <a:lnTo>
                    <a:pt x="403" y="24"/>
                  </a:lnTo>
                  <a:lnTo>
                    <a:pt x="403" y="24"/>
                  </a:lnTo>
                  <a:lnTo>
                    <a:pt x="403" y="24"/>
                  </a:lnTo>
                  <a:lnTo>
                    <a:pt x="403" y="24"/>
                  </a:lnTo>
                  <a:lnTo>
                    <a:pt x="403" y="16"/>
                  </a:lnTo>
                  <a:lnTo>
                    <a:pt x="403" y="16"/>
                  </a:lnTo>
                  <a:lnTo>
                    <a:pt x="403" y="16"/>
                  </a:lnTo>
                  <a:lnTo>
                    <a:pt x="403" y="16"/>
                  </a:lnTo>
                  <a:lnTo>
                    <a:pt x="395" y="16"/>
                  </a:lnTo>
                  <a:lnTo>
                    <a:pt x="395" y="16"/>
                  </a:lnTo>
                  <a:lnTo>
                    <a:pt x="395" y="16"/>
                  </a:lnTo>
                  <a:lnTo>
                    <a:pt x="395" y="16"/>
                  </a:lnTo>
                  <a:lnTo>
                    <a:pt x="395" y="16"/>
                  </a:lnTo>
                  <a:lnTo>
                    <a:pt x="395" y="16"/>
                  </a:lnTo>
                  <a:lnTo>
                    <a:pt x="395" y="16"/>
                  </a:lnTo>
                  <a:lnTo>
                    <a:pt x="395" y="16"/>
                  </a:lnTo>
                  <a:lnTo>
                    <a:pt x="387" y="8"/>
                  </a:lnTo>
                  <a:lnTo>
                    <a:pt x="387" y="8"/>
                  </a:lnTo>
                  <a:lnTo>
                    <a:pt x="387" y="8"/>
                  </a:lnTo>
                  <a:lnTo>
                    <a:pt x="387" y="8"/>
                  </a:lnTo>
                  <a:lnTo>
                    <a:pt x="387" y="8"/>
                  </a:lnTo>
                  <a:lnTo>
                    <a:pt x="387" y="8"/>
                  </a:lnTo>
                  <a:lnTo>
                    <a:pt x="387" y="8"/>
                  </a:lnTo>
                  <a:lnTo>
                    <a:pt x="387" y="8"/>
                  </a:lnTo>
                  <a:lnTo>
                    <a:pt x="379" y="8"/>
                  </a:lnTo>
                  <a:lnTo>
                    <a:pt x="379" y="8"/>
                  </a:lnTo>
                  <a:lnTo>
                    <a:pt x="379" y="8"/>
                  </a:lnTo>
                  <a:lnTo>
                    <a:pt x="379" y="0"/>
                  </a:lnTo>
                  <a:lnTo>
                    <a:pt x="379" y="0"/>
                  </a:lnTo>
                  <a:lnTo>
                    <a:pt x="387" y="0"/>
                  </a:lnTo>
                  <a:lnTo>
                    <a:pt x="387" y="0"/>
                  </a:lnTo>
                  <a:lnTo>
                    <a:pt x="387" y="8"/>
                  </a:lnTo>
                  <a:lnTo>
                    <a:pt x="387" y="8"/>
                  </a:lnTo>
                  <a:lnTo>
                    <a:pt x="387" y="8"/>
                  </a:lnTo>
                  <a:lnTo>
                    <a:pt x="387" y="8"/>
                  </a:lnTo>
                  <a:lnTo>
                    <a:pt x="395" y="8"/>
                  </a:lnTo>
                  <a:lnTo>
                    <a:pt x="387"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 name="Freeform 3093"/>
            <p:cNvSpPr>
              <a:spLocks/>
            </p:cNvSpPr>
            <p:nvPr/>
          </p:nvSpPr>
          <p:spPr bwMode="auto">
            <a:xfrm>
              <a:off x="4808538" y="1201738"/>
              <a:ext cx="90488" cy="38100"/>
            </a:xfrm>
            <a:custGeom>
              <a:avLst/>
              <a:gdLst/>
              <a:ahLst/>
              <a:cxnLst>
                <a:cxn ang="0">
                  <a:pos x="57" y="24"/>
                </a:cxn>
                <a:cxn ang="0">
                  <a:pos x="57" y="24"/>
                </a:cxn>
                <a:cxn ang="0">
                  <a:pos x="57" y="24"/>
                </a:cxn>
                <a:cxn ang="0">
                  <a:pos x="57" y="24"/>
                </a:cxn>
                <a:cxn ang="0">
                  <a:pos x="57" y="24"/>
                </a:cxn>
                <a:cxn ang="0">
                  <a:pos x="57" y="24"/>
                </a:cxn>
                <a:cxn ang="0">
                  <a:pos x="57" y="24"/>
                </a:cxn>
                <a:cxn ang="0">
                  <a:pos x="57" y="24"/>
                </a:cxn>
                <a:cxn ang="0">
                  <a:pos x="57" y="24"/>
                </a:cxn>
                <a:cxn ang="0">
                  <a:pos x="48" y="24"/>
                </a:cxn>
                <a:cxn ang="0">
                  <a:pos x="48" y="24"/>
                </a:cxn>
                <a:cxn ang="0">
                  <a:pos x="48" y="24"/>
                </a:cxn>
                <a:cxn ang="0">
                  <a:pos x="40" y="24"/>
                </a:cxn>
                <a:cxn ang="0">
                  <a:pos x="40" y="24"/>
                </a:cxn>
                <a:cxn ang="0">
                  <a:pos x="40" y="24"/>
                </a:cxn>
                <a:cxn ang="0">
                  <a:pos x="40" y="24"/>
                </a:cxn>
                <a:cxn ang="0">
                  <a:pos x="40" y="24"/>
                </a:cxn>
                <a:cxn ang="0">
                  <a:pos x="40" y="24"/>
                </a:cxn>
                <a:cxn ang="0">
                  <a:pos x="40" y="16"/>
                </a:cxn>
                <a:cxn ang="0">
                  <a:pos x="40" y="16"/>
                </a:cxn>
                <a:cxn ang="0">
                  <a:pos x="40" y="16"/>
                </a:cxn>
                <a:cxn ang="0">
                  <a:pos x="40" y="16"/>
                </a:cxn>
                <a:cxn ang="0">
                  <a:pos x="32" y="16"/>
                </a:cxn>
                <a:cxn ang="0">
                  <a:pos x="24" y="16"/>
                </a:cxn>
                <a:cxn ang="0">
                  <a:pos x="24" y="8"/>
                </a:cxn>
                <a:cxn ang="0">
                  <a:pos x="24" y="8"/>
                </a:cxn>
                <a:cxn ang="0">
                  <a:pos x="16" y="8"/>
                </a:cxn>
                <a:cxn ang="0">
                  <a:pos x="16" y="8"/>
                </a:cxn>
                <a:cxn ang="0">
                  <a:pos x="16" y="8"/>
                </a:cxn>
                <a:cxn ang="0">
                  <a:pos x="8" y="8"/>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16" y="0"/>
                </a:cxn>
                <a:cxn ang="0">
                  <a:pos x="16" y="8"/>
                </a:cxn>
                <a:cxn ang="0">
                  <a:pos x="24" y="8"/>
                </a:cxn>
                <a:cxn ang="0">
                  <a:pos x="24" y="8"/>
                </a:cxn>
                <a:cxn ang="0">
                  <a:pos x="24" y="8"/>
                </a:cxn>
                <a:cxn ang="0">
                  <a:pos x="32" y="8"/>
                </a:cxn>
                <a:cxn ang="0">
                  <a:pos x="32" y="8"/>
                </a:cxn>
                <a:cxn ang="0">
                  <a:pos x="40" y="16"/>
                </a:cxn>
                <a:cxn ang="0">
                  <a:pos x="40" y="16"/>
                </a:cxn>
                <a:cxn ang="0">
                  <a:pos x="40" y="16"/>
                </a:cxn>
                <a:cxn ang="0">
                  <a:pos x="48" y="16"/>
                </a:cxn>
                <a:cxn ang="0">
                  <a:pos x="48" y="16"/>
                </a:cxn>
                <a:cxn ang="0">
                  <a:pos x="48" y="16"/>
                </a:cxn>
                <a:cxn ang="0">
                  <a:pos x="57" y="16"/>
                </a:cxn>
                <a:cxn ang="0">
                  <a:pos x="57" y="24"/>
                </a:cxn>
                <a:cxn ang="0">
                  <a:pos x="57" y="24"/>
                </a:cxn>
              </a:cxnLst>
              <a:rect l="0" t="0" r="r" b="b"/>
              <a:pathLst>
                <a:path w="57" h="24">
                  <a:moveTo>
                    <a:pt x="57" y="24"/>
                  </a:moveTo>
                  <a:lnTo>
                    <a:pt x="57" y="24"/>
                  </a:lnTo>
                  <a:lnTo>
                    <a:pt x="57" y="24"/>
                  </a:lnTo>
                  <a:lnTo>
                    <a:pt x="57" y="24"/>
                  </a:lnTo>
                  <a:lnTo>
                    <a:pt x="57" y="24"/>
                  </a:lnTo>
                  <a:lnTo>
                    <a:pt x="57" y="24"/>
                  </a:lnTo>
                  <a:lnTo>
                    <a:pt x="57" y="24"/>
                  </a:lnTo>
                  <a:lnTo>
                    <a:pt x="57" y="24"/>
                  </a:lnTo>
                  <a:lnTo>
                    <a:pt x="57" y="24"/>
                  </a:lnTo>
                  <a:lnTo>
                    <a:pt x="48" y="24"/>
                  </a:lnTo>
                  <a:lnTo>
                    <a:pt x="48" y="24"/>
                  </a:lnTo>
                  <a:lnTo>
                    <a:pt x="48" y="24"/>
                  </a:lnTo>
                  <a:lnTo>
                    <a:pt x="40" y="24"/>
                  </a:lnTo>
                  <a:lnTo>
                    <a:pt x="40" y="24"/>
                  </a:lnTo>
                  <a:lnTo>
                    <a:pt x="40" y="24"/>
                  </a:lnTo>
                  <a:lnTo>
                    <a:pt x="40" y="24"/>
                  </a:lnTo>
                  <a:lnTo>
                    <a:pt x="40" y="24"/>
                  </a:lnTo>
                  <a:lnTo>
                    <a:pt x="40" y="24"/>
                  </a:lnTo>
                  <a:lnTo>
                    <a:pt x="40" y="16"/>
                  </a:lnTo>
                  <a:lnTo>
                    <a:pt x="40" y="16"/>
                  </a:lnTo>
                  <a:lnTo>
                    <a:pt x="40" y="16"/>
                  </a:lnTo>
                  <a:lnTo>
                    <a:pt x="40" y="16"/>
                  </a:lnTo>
                  <a:lnTo>
                    <a:pt x="32" y="16"/>
                  </a:lnTo>
                  <a:lnTo>
                    <a:pt x="24" y="16"/>
                  </a:lnTo>
                  <a:lnTo>
                    <a:pt x="24" y="8"/>
                  </a:lnTo>
                  <a:lnTo>
                    <a:pt x="24" y="8"/>
                  </a:lnTo>
                  <a:lnTo>
                    <a:pt x="16" y="8"/>
                  </a:lnTo>
                  <a:lnTo>
                    <a:pt x="16" y="8"/>
                  </a:lnTo>
                  <a:lnTo>
                    <a:pt x="16" y="8"/>
                  </a:lnTo>
                  <a:lnTo>
                    <a:pt x="8" y="8"/>
                  </a:lnTo>
                  <a:lnTo>
                    <a:pt x="8" y="0"/>
                  </a:lnTo>
                  <a:lnTo>
                    <a:pt x="8" y="0"/>
                  </a:lnTo>
                  <a:lnTo>
                    <a:pt x="8" y="0"/>
                  </a:lnTo>
                  <a:lnTo>
                    <a:pt x="0" y="0"/>
                  </a:lnTo>
                  <a:lnTo>
                    <a:pt x="0" y="0"/>
                  </a:lnTo>
                  <a:lnTo>
                    <a:pt x="0" y="0"/>
                  </a:lnTo>
                  <a:lnTo>
                    <a:pt x="0" y="0"/>
                  </a:lnTo>
                  <a:lnTo>
                    <a:pt x="0" y="0"/>
                  </a:lnTo>
                  <a:lnTo>
                    <a:pt x="8" y="0"/>
                  </a:lnTo>
                  <a:lnTo>
                    <a:pt x="8" y="0"/>
                  </a:lnTo>
                  <a:lnTo>
                    <a:pt x="16" y="0"/>
                  </a:lnTo>
                  <a:lnTo>
                    <a:pt x="16" y="8"/>
                  </a:lnTo>
                  <a:lnTo>
                    <a:pt x="24" y="8"/>
                  </a:lnTo>
                  <a:lnTo>
                    <a:pt x="24" y="8"/>
                  </a:lnTo>
                  <a:lnTo>
                    <a:pt x="24" y="8"/>
                  </a:lnTo>
                  <a:lnTo>
                    <a:pt x="32" y="8"/>
                  </a:lnTo>
                  <a:lnTo>
                    <a:pt x="32" y="8"/>
                  </a:lnTo>
                  <a:lnTo>
                    <a:pt x="40" y="16"/>
                  </a:lnTo>
                  <a:lnTo>
                    <a:pt x="40" y="16"/>
                  </a:lnTo>
                  <a:lnTo>
                    <a:pt x="40" y="16"/>
                  </a:lnTo>
                  <a:lnTo>
                    <a:pt x="48" y="16"/>
                  </a:lnTo>
                  <a:lnTo>
                    <a:pt x="48" y="16"/>
                  </a:lnTo>
                  <a:lnTo>
                    <a:pt x="48" y="16"/>
                  </a:lnTo>
                  <a:lnTo>
                    <a:pt x="57" y="16"/>
                  </a:lnTo>
                  <a:lnTo>
                    <a:pt x="57" y="24"/>
                  </a:lnTo>
                  <a:lnTo>
                    <a:pt x="57"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 name="Freeform 3094"/>
            <p:cNvSpPr>
              <a:spLocks noEditPoints="1"/>
            </p:cNvSpPr>
            <p:nvPr/>
          </p:nvSpPr>
          <p:spPr bwMode="auto">
            <a:xfrm>
              <a:off x="4808538" y="1189038"/>
              <a:ext cx="90488" cy="50800"/>
            </a:xfrm>
            <a:custGeom>
              <a:avLst/>
              <a:gdLst/>
              <a:ahLst/>
              <a:cxnLst>
                <a:cxn ang="0">
                  <a:pos x="57" y="32"/>
                </a:cxn>
                <a:cxn ang="0">
                  <a:pos x="57" y="32"/>
                </a:cxn>
                <a:cxn ang="0">
                  <a:pos x="57" y="32"/>
                </a:cxn>
                <a:cxn ang="0">
                  <a:pos x="57" y="32"/>
                </a:cxn>
                <a:cxn ang="0">
                  <a:pos x="57" y="32"/>
                </a:cxn>
                <a:cxn ang="0">
                  <a:pos x="48" y="32"/>
                </a:cxn>
                <a:cxn ang="0">
                  <a:pos x="40" y="32"/>
                </a:cxn>
                <a:cxn ang="0">
                  <a:pos x="40" y="32"/>
                </a:cxn>
                <a:cxn ang="0">
                  <a:pos x="40" y="32"/>
                </a:cxn>
                <a:cxn ang="0">
                  <a:pos x="40" y="24"/>
                </a:cxn>
                <a:cxn ang="0">
                  <a:pos x="40" y="24"/>
                </a:cxn>
                <a:cxn ang="0">
                  <a:pos x="24" y="24"/>
                </a:cxn>
                <a:cxn ang="0">
                  <a:pos x="24" y="16"/>
                </a:cxn>
                <a:cxn ang="0">
                  <a:pos x="16" y="16"/>
                </a:cxn>
                <a:cxn ang="0">
                  <a:pos x="8" y="16"/>
                </a:cxn>
                <a:cxn ang="0">
                  <a:pos x="8" y="8"/>
                </a:cxn>
                <a:cxn ang="0">
                  <a:pos x="0" y="8"/>
                </a:cxn>
                <a:cxn ang="0">
                  <a:pos x="0" y="8"/>
                </a:cxn>
                <a:cxn ang="0">
                  <a:pos x="8" y="0"/>
                </a:cxn>
                <a:cxn ang="0">
                  <a:pos x="16" y="16"/>
                </a:cxn>
                <a:cxn ang="0">
                  <a:pos x="24" y="16"/>
                </a:cxn>
                <a:cxn ang="0">
                  <a:pos x="32" y="16"/>
                </a:cxn>
                <a:cxn ang="0">
                  <a:pos x="40" y="24"/>
                </a:cxn>
                <a:cxn ang="0">
                  <a:pos x="48" y="24"/>
                </a:cxn>
                <a:cxn ang="0">
                  <a:pos x="48" y="24"/>
                </a:cxn>
                <a:cxn ang="0">
                  <a:pos x="57" y="32"/>
                </a:cxn>
                <a:cxn ang="0">
                  <a:pos x="48" y="32"/>
                </a:cxn>
                <a:cxn ang="0">
                  <a:pos x="48" y="24"/>
                </a:cxn>
                <a:cxn ang="0">
                  <a:pos x="48" y="24"/>
                </a:cxn>
                <a:cxn ang="0">
                  <a:pos x="40" y="24"/>
                </a:cxn>
                <a:cxn ang="0">
                  <a:pos x="32" y="16"/>
                </a:cxn>
                <a:cxn ang="0">
                  <a:pos x="24" y="16"/>
                </a:cxn>
                <a:cxn ang="0">
                  <a:pos x="16" y="16"/>
                </a:cxn>
                <a:cxn ang="0">
                  <a:pos x="8" y="8"/>
                </a:cxn>
                <a:cxn ang="0">
                  <a:pos x="0" y="8"/>
                </a:cxn>
                <a:cxn ang="0">
                  <a:pos x="8" y="8"/>
                </a:cxn>
                <a:cxn ang="0">
                  <a:pos x="8" y="8"/>
                </a:cxn>
                <a:cxn ang="0">
                  <a:pos x="8" y="16"/>
                </a:cxn>
                <a:cxn ang="0">
                  <a:pos x="16" y="16"/>
                </a:cxn>
                <a:cxn ang="0">
                  <a:pos x="24" y="16"/>
                </a:cxn>
                <a:cxn ang="0">
                  <a:pos x="32" y="24"/>
                </a:cxn>
                <a:cxn ang="0">
                  <a:pos x="40" y="24"/>
                </a:cxn>
                <a:cxn ang="0">
                  <a:pos x="40" y="24"/>
                </a:cxn>
                <a:cxn ang="0">
                  <a:pos x="40" y="32"/>
                </a:cxn>
                <a:cxn ang="0">
                  <a:pos x="40" y="32"/>
                </a:cxn>
                <a:cxn ang="0">
                  <a:pos x="40" y="32"/>
                </a:cxn>
                <a:cxn ang="0">
                  <a:pos x="48" y="32"/>
                </a:cxn>
                <a:cxn ang="0">
                  <a:pos x="57" y="32"/>
                </a:cxn>
                <a:cxn ang="0">
                  <a:pos x="57" y="32"/>
                </a:cxn>
                <a:cxn ang="0">
                  <a:pos x="57" y="32"/>
                </a:cxn>
                <a:cxn ang="0">
                  <a:pos x="57" y="32"/>
                </a:cxn>
                <a:cxn ang="0">
                  <a:pos x="57" y="32"/>
                </a:cxn>
              </a:cxnLst>
              <a:rect l="0" t="0" r="r" b="b"/>
              <a:pathLst>
                <a:path w="57" h="32">
                  <a:moveTo>
                    <a:pt x="57" y="32"/>
                  </a:move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32"/>
                  </a:lnTo>
                  <a:lnTo>
                    <a:pt x="40" y="24"/>
                  </a:lnTo>
                  <a:lnTo>
                    <a:pt x="40" y="24"/>
                  </a:lnTo>
                  <a:lnTo>
                    <a:pt x="40" y="24"/>
                  </a:lnTo>
                  <a:lnTo>
                    <a:pt x="40" y="24"/>
                  </a:lnTo>
                  <a:lnTo>
                    <a:pt x="40" y="24"/>
                  </a:lnTo>
                  <a:lnTo>
                    <a:pt x="40" y="24"/>
                  </a:lnTo>
                  <a:lnTo>
                    <a:pt x="32" y="24"/>
                  </a:lnTo>
                  <a:lnTo>
                    <a:pt x="32" y="24"/>
                  </a:lnTo>
                  <a:lnTo>
                    <a:pt x="24" y="24"/>
                  </a:lnTo>
                  <a:lnTo>
                    <a:pt x="24" y="16"/>
                  </a:lnTo>
                  <a:lnTo>
                    <a:pt x="24" y="16"/>
                  </a:lnTo>
                  <a:lnTo>
                    <a:pt x="24" y="16"/>
                  </a:lnTo>
                  <a:lnTo>
                    <a:pt x="24" y="16"/>
                  </a:lnTo>
                  <a:lnTo>
                    <a:pt x="16" y="16"/>
                  </a:lnTo>
                  <a:lnTo>
                    <a:pt x="16" y="16"/>
                  </a:lnTo>
                  <a:lnTo>
                    <a:pt x="16" y="16"/>
                  </a:lnTo>
                  <a:lnTo>
                    <a:pt x="16" y="16"/>
                  </a:lnTo>
                  <a:lnTo>
                    <a:pt x="16" y="16"/>
                  </a:lnTo>
                  <a:lnTo>
                    <a:pt x="16" y="16"/>
                  </a:lnTo>
                  <a:lnTo>
                    <a:pt x="8" y="16"/>
                  </a:lnTo>
                  <a:lnTo>
                    <a:pt x="8" y="16"/>
                  </a:lnTo>
                  <a:lnTo>
                    <a:pt x="8" y="16"/>
                  </a:lnTo>
                  <a:lnTo>
                    <a:pt x="8" y="16"/>
                  </a:lnTo>
                  <a:lnTo>
                    <a:pt x="8" y="8"/>
                  </a:lnTo>
                  <a:lnTo>
                    <a:pt x="8" y="8"/>
                  </a:lnTo>
                  <a:lnTo>
                    <a:pt x="8" y="8"/>
                  </a:lnTo>
                  <a:lnTo>
                    <a:pt x="8" y="8"/>
                  </a:lnTo>
                  <a:lnTo>
                    <a:pt x="0" y="8"/>
                  </a:lnTo>
                  <a:lnTo>
                    <a:pt x="0" y="8"/>
                  </a:lnTo>
                  <a:lnTo>
                    <a:pt x="0" y="8"/>
                  </a:lnTo>
                  <a:lnTo>
                    <a:pt x="0" y="8"/>
                  </a:lnTo>
                  <a:lnTo>
                    <a:pt x="0" y="8"/>
                  </a:lnTo>
                  <a:lnTo>
                    <a:pt x="0" y="8"/>
                  </a:lnTo>
                  <a:lnTo>
                    <a:pt x="0" y="8"/>
                  </a:lnTo>
                  <a:lnTo>
                    <a:pt x="0" y="0"/>
                  </a:lnTo>
                  <a:lnTo>
                    <a:pt x="0" y="0"/>
                  </a:lnTo>
                  <a:lnTo>
                    <a:pt x="8" y="0"/>
                  </a:lnTo>
                  <a:lnTo>
                    <a:pt x="8" y="0"/>
                  </a:lnTo>
                  <a:lnTo>
                    <a:pt x="8" y="8"/>
                  </a:lnTo>
                  <a:lnTo>
                    <a:pt x="16" y="8"/>
                  </a:lnTo>
                  <a:lnTo>
                    <a:pt x="16" y="16"/>
                  </a:lnTo>
                  <a:lnTo>
                    <a:pt x="16" y="16"/>
                  </a:lnTo>
                  <a:lnTo>
                    <a:pt x="24" y="16"/>
                  </a:lnTo>
                  <a:lnTo>
                    <a:pt x="24" y="16"/>
                  </a:lnTo>
                  <a:lnTo>
                    <a:pt x="24" y="16"/>
                  </a:lnTo>
                  <a:lnTo>
                    <a:pt x="24" y="16"/>
                  </a:lnTo>
                  <a:lnTo>
                    <a:pt x="24" y="16"/>
                  </a:lnTo>
                  <a:lnTo>
                    <a:pt x="24" y="16"/>
                  </a:lnTo>
                  <a:lnTo>
                    <a:pt x="32" y="16"/>
                  </a:lnTo>
                  <a:lnTo>
                    <a:pt x="32" y="16"/>
                  </a:lnTo>
                  <a:lnTo>
                    <a:pt x="40" y="16"/>
                  </a:lnTo>
                  <a:lnTo>
                    <a:pt x="40" y="24"/>
                  </a:lnTo>
                  <a:lnTo>
                    <a:pt x="40" y="24"/>
                  </a:lnTo>
                  <a:lnTo>
                    <a:pt x="40" y="24"/>
                  </a:lnTo>
                  <a:lnTo>
                    <a:pt x="40" y="24"/>
                  </a:lnTo>
                  <a:lnTo>
                    <a:pt x="40" y="24"/>
                  </a:lnTo>
                  <a:lnTo>
                    <a:pt x="48" y="24"/>
                  </a:lnTo>
                  <a:lnTo>
                    <a:pt x="48" y="24"/>
                  </a:lnTo>
                  <a:lnTo>
                    <a:pt x="48" y="24"/>
                  </a:lnTo>
                  <a:lnTo>
                    <a:pt x="48" y="24"/>
                  </a:lnTo>
                  <a:lnTo>
                    <a:pt x="48" y="24"/>
                  </a:lnTo>
                  <a:lnTo>
                    <a:pt x="57" y="24"/>
                  </a:lnTo>
                  <a:lnTo>
                    <a:pt x="57" y="24"/>
                  </a:lnTo>
                  <a:lnTo>
                    <a:pt x="57" y="24"/>
                  </a:lnTo>
                  <a:lnTo>
                    <a:pt x="57" y="32"/>
                  </a:lnTo>
                  <a:lnTo>
                    <a:pt x="57" y="32"/>
                  </a:lnTo>
                  <a:lnTo>
                    <a:pt x="57" y="32"/>
                  </a:lnTo>
                  <a:close/>
                  <a:moveTo>
                    <a:pt x="48" y="32"/>
                  </a:moveTo>
                  <a:lnTo>
                    <a:pt x="48" y="32"/>
                  </a:lnTo>
                  <a:lnTo>
                    <a:pt x="57" y="24"/>
                  </a:lnTo>
                  <a:lnTo>
                    <a:pt x="57"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32" y="24"/>
                  </a:lnTo>
                  <a:lnTo>
                    <a:pt x="32" y="24"/>
                  </a:lnTo>
                  <a:lnTo>
                    <a:pt x="32" y="16"/>
                  </a:lnTo>
                  <a:lnTo>
                    <a:pt x="24" y="16"/>
                  </a:lnTo>
                  <a:lnTo>
                    <a:pt x="24" y="16"/>
                  </a:lnTo>
                  <a:lnTo>
                    <a:pt x="24" y="16"/>
                  </a:lnTo>
                  <a:lnTo>
                    <a:pt x="24" y="16"/>
                  </a:lnTo>
                  <a:lnTo>
                    <a:pt x="16" y="16"/>
                  </a:lnTo>
                  <a:lnTo>
                    <a:pt x="24" y="16"/>
                  </a:lnTo>
                  <a:lnTo>
                    <a:pt x="16" y="16"/>
                  </a:lnTo>
                  <a:lnTo>
                    <a:pt x="16" y="16"/>
                  </a:lnTo>
                  <a:lnTo>
                    <a:pt x="16" y="16"/>
                  </a:lnTo>
                  <a:lnTo>
                    <a:pt x="8" y="8"/>
                  </a:lnTo>
                  <a:lnTo>
                    <a:pt x="8" y="8"/>
                  </a:lnTo>
                  <a:lnTo>
                    <a:pt x="8" y="8"/>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16" y="16"/>
                  </a:lnTo>
                  <a:lnTo>
                    <a:pt x="16" y="16"/>
                  </a:lnTo>
                  <a:lnTo>
                    <a:pt x="16" y="16"/>
                  </a:lnTo>
                  <a:lnTo>
                    <a:pt x="16" y="16"/>
                  </a:lnTo>
                  <a:lnTo>
                    <a:pt x="16" y="16"/>
                  </a:lnTo>
                  <a:lnTo>
                    <a:pt x="16" y="16"/>
                  </a:lnTo>
                  <a:lnTo>
                    <a:pt x="24" y="16"/>
                  </a:lnTo>
                  <a:lnTo>
                    <a:pt x="24" y="16"/>
                  </a:lnTo>
                  <a:lnTo>
                    <a:pt x="24" y="16"/>
                  </a:lnTo>
                  <a:lnTo>
                    <a:pt x="24" y="16"/>
                  </a:lnTo>
                  <a:lnTo>
                    <a:pt x="24" y="24"/>
                  </a:lnTo>
                  <a:lnTo>
                    <a:pt x="32" y="24"/>
                  </a:lnTo>
                  <a:lnTo>
                    <a:pt x="32"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 name="Freeform 3095"/>
            <p:cNvSpPr>
              <a:spLocks/>
            </p:cNvSpPr>
            <p:nvPr/>
          </p:nvSpPr>
          <p:spPr bwMode="auto">
            <a:xfrm>
              <a:off x="4437063" y="1201738"/>
              <a:ext cx="1216025" cy="1217613"/>
            </a:xfrm>
            <a:custGeom>
              <a:avLst/>
              <a:gdLst/>
              <a:ahLst/>
              <a:cxnLst>
                <a:cxn ang="0">
                  <a:pos x="581" y="742"/>
                </a:cxn>
                <a:cxn ang="0">
                  <a:pos x="395" y="718"/>
                </a:cxn>
                <a:cxn ang="0">
                  <a:pos x="282" y="637"/>
                </a:cxn>
                <a:cxn ang="0">
                  <a:pos x="202" y="605"/>
                </a:cxn>
                <a:cxn ang="0">
                  <a:pos x="145" y="605"/>
                </a:cxn>
                <a:cxn ang="0">
                  <a:pos x="145" y="524"/>
                </a:cxn>
                <a:cxn ang="0">
                  <a:pos x="162" y="573"/>
                </a:cxn>
                <a:cxn ang="0">
                  <a:pos x="170" y="549"/>
                </a:cxn>
                <a:cxn ang="0">
                  <a:pos x="194" y="516"/>
                </a:cxn>
                <a:cxn ang="0">
                  <a:pos x="145" y="508"/>
                </a:cxn>
                <a:cxn ang="0">
                  <a:pos x="137" y="476"/>
                </a:cxn>
                <a:cxn ang="0">
                  <a:pos x="202" y="452"/>
                </a:cxn>
                <a:cxn ang="0">
                  <a:pos x="162" y="452"/>
                </a:cxn>
                <a:cxn ang="0">
                  <a:pos x="121" y="460"/>
                </a:cxn>
                <a:cxn ang="0">
                  <a:pos x="81" y="331"/>
                </a:cxn>
                <a:cxn ang="0">
                  <a:pos x="25" y="250"/>
                </a:cxn>
                <a:cxn ang="0">
                  <a:pos x="0" y="186"/>
                </a:cxn>
                <a:cxn ang="0">
                  <a:pos x="0" y="137"/>
                </a:cxn>
                <a:cxn ang="0">
                  <a:pos x="73" y="153"/>
                </a:cxn>
                <a:cxn ang="0">
                  <a:pos x="162" y="186"/>
                </a:cxn>
                <a:cxn ang="0">
                  <a:pos x="250" y="194"/>
                </a:cxn>
                <a:cxn ang="0">
                  <a:pos x="331" y="177"/>
                </a:cxn>
                <a:cxn ang="0">
                  <a:pos x="355" y="202"/>
                </a:cxn>
                <a:cxn ang="0">
                  <a:pos x="379" y="202"/>
                </a:cxn>
                <a:cxn ang="0">
                  <a:pos x="403" y="218"/>
                </a:cxn>
                <a:cxn ang="0">
                  <a:pos x="436" y="242"/>
                </a:cxn>
                <a:cxn ang="0">
                  <a:pos x="387" y="282"/>
                </a:cxn>
                <a:cxn ang="0">
                  <a:pos x="387" y="282"/>
                </a:cxn>
                <a:cxn ang="0">
                  <a:pos x="331" y="339"/>
                </a:cxn>
                <a:cxn ang="0">
                  <a:pos x="387" y="347"/>
                </a:cxn>
                <a:cxn ang="0">
                  <a:pos x="347" y="331"/>
                </a:cxn>
                <a:cxn ang="0">
                  <a:pos x="411" y="274"/>
                </a:cxn>
                <a:cxn ang="0">
                  <a:pos x="436" y="234"/>
                </a:cxn>
                <a:cxn ang="0">
                  <a:pos x="444" y="282"/>
                </a:cxn>
                <a:cxn ang="0">
                  <a:pos x="436" y="315"/>
                </a:cxn>
                <a:cxn ang="0">
                  <a:pos x="420" y="315"/>
                </a:cxn>
                <a:cxn ang="0">
                  <a:pos x="444" y="315"/>
                </a:cxn>
                <a:cxn ang="0">
                  <a:pos x="436" y="371"/>
                </a:cxn>
                <a:cxn ang="0">
                  <a:pos x="420" y="371"/>
                </a:cxn>
                <a:cxn ang="0">
                  <a:pos x="403" y="379"/>
                </a:cxn>
                <a:cxn ang="0">
                  <a:pos x="403" y="403"/>
                </a:cxn>
                <a:cxn ang="0">
                  <a:pos x="387" y="355"/>
                </a:cxn>
                <a:cxn ang="0">
                  <a:pos x="339" y="395"/>
                </a:cxn>
                <a:cxn ang="0">
                  <a:pos x="347" y="411"/>
                </a:cxn>
                <a:cxn ang="0">
                  <a:pos x="363" y="411"/>
                </a:cxn>
                <a:cxn ang="0">
                  <a:pos x="371" y="420"/>
                </a:cxn>
                <a:cxn ang="0">
                  <a:pos x="387" y="411"/>
                </a:cxn>
                <a:cxn ang="0">
                  <a:pos x="420" y="420"/>
                </a:cxn>
                <a:cxn ang="0">
                  <a:pos x="468" y="387"/>
                </a:cxn>
                <a:cxn ang="0">
                  <a:pos x="484" y="339"/>
                </a:cxn>
                <a:cxn ang="0">
                  <a:pos x="484" y="307"/>
                </a:cxn>
                <a:cxn ang="0">
                  <a:pos x="500" y="323"/>
                </a:cxn>
                <a:cxn ang="0">
                  <a:pos x="516" y="307"/>
                </a:cxn>
                <a:cxn ang="0">
                  <a:pos x="500" y="282"/>
                </a:cxn>
                <a:cxn ang="0">
                  <a:pos x="492" y="234"/>
                </a:cxn>
                <a:cxn ang="0">
                  <a:pos x="524" y="210"/>
                </a:cxn>
                <a:cxn ang="0">
                  <a:pos x="492" y="177"/>
                </a:cxn>
                <a:cxn ang="0">
                  <a:pos x="468" y="137"/>
                </a:cxn>
                <a:cxn ang="0">
                  <a:pos x="452" y="97"/>
                </a:cxn>
                <a:cxn ang="0">
                  <a:pos x="460" y="73"/>
                </a:cxn>
                <a:cxn ang="0">
                  <a:pos x="428" y="56"/>
                </a:cxn>
                <a:cxn ang="0">
                  <a:pos x="395" y="8"/>
                </a:cxn>
              </a:cxnLst>
              <a:rect l="0" t="0" r="r" b="b"/>
              <a:pathLst>
                <a:path w="766" h="767">
                  <a:moveTo>
                    <a:pt x="766" y="742"/>
                  </a:moveTo>
                  <a:lnTo>
                    <a:pt x="758" y="750"/>
                  </a:lnTo>
                  <a:lnTo>
                    <a:pt x="750" y="750"/>
                  </a:lnTo>
                  <a:lnTo>
                    <a:pt x="750" y="750"/>
                  </a:lnTo>
                  <a:lnTo>
                    <a:pt x="742" y="750"/>
                  </a:lnTo>
                  <a:lnTo>
                    <a:pt x="734" y="758"/>
                  </a:lnTo>
                  <a:lnTo>
                    <a:pt x="734" y="758"/>
                  </a:lnTo>
                  <a:lnTo>
                    <a:pt x="726" y="758"/>
                  </a:lnTo>
                  <a:lnTo>
                    <a:pt x="726" y="758"/>
                  </a:lnTo>
                  <a:lnTo>
                    <a:pt x="718" y="750"/>
                  </a:lnTo>
                  <a:lnTo>
                    <a:pt x="718" y="750"/>
                  </a:lnTo>
                  <a:lnTo>
                    <a:pt x="718" y="742"/>
                  </a:lnTo>
                  <a:lnTo>
                    <a:pt x="718" y="742"/>
                  </a:lnTo>
                  <a:lnTo>
                    <a:pt x="702" y="742"/>
                  </a:lnTo>
                  <a:lnTo>
                    <a:pt x="702" y="734"/>
                  </a:lnTo>
                  <a:lnTo>
                    <a:pt x="702" y="734"/>
                  </a:lnTo>
                  <a:lnTo>
                    <a:pt x="694" y="734"/>
                  </a:lnTo>
                  <a:lnTo>
                    <a:pt x="685" y="734"/>
                  </a:lnTo>
                  <a:lnTo>
                    <a:pt x="685" y="734"/>
                  </a:lnTo>
                  <a:lnTo>
                    <a:pt x="677" y="734"/>
                  </a:lnTo>
                  <a:lnTo>
                    <a:pt x="677" y="734"/>
                  </a:lnTo>
                  <a:lnTo>
                    <a:pt x="669" y="734"/>
                  </a:lnTo>
                  <a:lnTo>
                    <a:pt x="661" y="734"/>
                  </a:lnTo>
                  <a:lnTo>
                    <a:pt x="653" y="734"/>
                  </a:lnTo>
                  <a:lnTo>
                    <a:pt x="653" y="734"/>
                  </a:lnTo>
                  <a:lnTo>
                    <a:pt x="637" y="734"/>
                  </a:lnTo>
                  <a:lnTo>
                    <a:pt x="637" y="734"/>
                  </a:lnTo>
                  <a:lnTo>
                    <a:pt x="621" y="734"/>
                  </a:lnTo>
                  <a:lnTo>
                    <a:pt x="621" y="734"/>
                  </a:lnTo>
                  <a:lnTo>
                    <a:pt x="621" y="734"/>
                  </a:lnTo>
                  <a:lnTo>
                    <a:pt x="621" y="734"/>
                  </a:lnTo>
                  <a:lnTo>
                    <a:pt x="613" y="734"/>
                  </a:lnTo>
                  <a:lnTo>
                    <a:pt x="597" y="734"/>
                  </a:lnTo>
                  <a:lnTo>
                    <a:pt x="597" y="734"/>
                  </a:lnTo>
                  <a:lnTo>
                    <a:pt x="589" y="734"/>
                  </a:lnTo>
                  <a:lnTo>
                    <a:pt x="589" y="742"/>
                  </a:lnTo>
                  <a:lnTo>
                    <a:pt x="581" y="742"/>
                  </a:lnTo>
                  <a:lnTo>
                    <a:pt x="581" y="742"/>
                  </a:lnTo>
                  <a:lnTo>
                    <a:pt x="581" y="742"/>
                  </a:lnTo>
                  <a:lnTo>
                    <a:pt x="581" y="742"/>
                  </a:lnTo>
                  <a:lnTo>
                    <a:pt x="581" y="742"/>
                  </a:lnTo>
                  <a:lnTo>
                    <a:pt x="565" y="750"/>
                  </a:lnTo>
                  <a:lnTo>
                    <a:pt x="557" y="758"/>
                  </a:lnTo>
                  <a:lnTo>
                    <a:pt x="557" y="758"/>
                  </a:lnTo>
                  <a:lnTo>
                    <a:pt x="557" y="758"/>
                  </a:lnTo>
                  <a:lnTo>
                    <a:pt x="540" y="758"/>
                  </a:lnTo>
                  <a:lnTo>
                    <a:pt x="524" y="767"/>
                  </a:lnTo>
                  <a:lnTo>
                    <a:pt x="524" y="767"/>
                  </a:lnTo>
                  <a:lnTo>
                    <a:pt x="524" y="767"/>
                  </a:lnTo>
                  <a:lnTo>
                    <a:pt x="516" y="767"/>
                  </a:lnTo>
                  <a:lnTo>
                    <a:pt x="516" y="767"/>
                  </a:lnTo>
                  <a:lnTo>
                    <a:pt x="508" y="767"/>
                  </a:lnTo>
                  <a:lnTo>
                    <a:pt x="508" y="767"/>
                  </a:lnTo>
                  <a:lnTo>
                    <a:pt x="500" y="767"/>
                  </a:lnTo>
                  <a:lnTo>
                    <a:pt x="500" y="767"/>
                  </a:lnTo>
                  <a:lnTo>
                    <a:pt x="492" y="767"/>
                  </a:lnTo>
                  <a:lnTo>
                    <a:pt x="476" y="767"/>
                  </a:lnTo>
                  <a:lnTo>
                    <a:pt x="476" y="767"/>
                  </a:lnTo>
                  <a:lnTo>
                    <a:pt x="468" y="767"/>
                  </a:lnTo>
                  <a:lnTo>
                    <a:pt x="460" y="767"/>
                  </a:lnTo>
                  <a:lnTo>
                    <a:pt x="460" y="767"/>
                  </a:lnTo>
                  <a:lnTo>
                    <a:pt x="460" y="767"/>
                  </a:lnTo>
                  <a:lnTo>
                    <a:pt x="452" y="767"/>
                  </a:lnTo>
                  <a:lnTo>
                    <a:pt x="452" y="758"/>
                  </a:lnTo>
                  <a:lnTo>
                    <a:pt x="444" y="758"/>
                  </a:lnTo>
                  <a:lnTo>
                    <a:pt x="436" y="758"/>
                  </a:lnTo>
                  <a:lnTo>
                    <a:pt x="428" y="758"/>
                  </a:lnTo>
                  <a:lnTo>
                    <a:pt x="428" y="758"/>
                  </a:lnTo>
                  <a:lnTo>
                    <a:pt x="428" y="758"/>
                  </a:lnTo>
                  <a:lnTo>
                    <a:pt x="420" y="758"/>
                  </a:lnTo>
                  <a:lnTo>
                    <a:pt x="420" y="750"/>
                  </a:lnTo>
                  <a:lnTo>
                    <a:pt x="411" y="750"/>
                  </a:lnTo>
                  <a:lnTo>
                    <a:pt x="411" y="750"/>
                  </a:lnTo>
                  <a:lnTo>
                    <a:pt x="403" y="750"/>
                  </a:lnTo>
                  <a:lnTo>
                    <a:pt x="403" y="742"/>
                  </a:lnTo>
                  <a:lnTo>
                    <a:pt x="395" y="742"/>
                  </a:lnTo>
                  <a:lnTo>
                    <a:pt x="395" y="734"/>
                  </a:lnTo>
                  <a:lnTo>
                    <a:pt x="395" y="726"/>
                  </a:lnTo>
                  <a:lnTo>
                    <a:pt x="395" y="726"/>
                  </a:lnTo>
                  <a:lnTo>
                    <a:pt x="395" y="726"/>
                  </a:lnTo>
                  <a:lnTo>
                    <a:pt x="395" y="726"/>
                  </a:lnTo>
                  <a:lnTo>
                    <a:pt x="395" y="718"/>
                  </a:lnTo>
                  <a:lnTo>
                    <a:pt x="395" y="710"/>
                  </a:lnTo>
                  <a:lnTo>
                    <a:pt x="403" y="702"/>
                  </a:lnTo>
                  <a:lnTo>
                    <a:pt x="403" y="702"/>
                  </a:lnTo>
                  <a:lnTo>
                    <a:pt x="403" y="702"/>
                  </a:lnTo>
                  <a:lnTo>
                    <a:pt x="403" y="694"/>
                  </a:lnTo>
                  <a:lnTo>
                    <a:pt x="395" y="694"/>
                  </a:lnTo>
                  <a:lnTo>
                    <a:pt x="395" y="678"/>
                  </a:lnTo>
                  <a:lnTo>
                    <a:pt x="387" y="678"/>
                  </a:lnTo>
                  <a:lnTo>
                    <a:pt x="387" y="678"/>
                  </a:lnTo>
                  <a:lnTo>
                    <a:pt x="379" y="670"/>
                  </a:lnTo>
                  <a:lnTo>
                    <a:pt x="379" y="662"/>
                  </a:lnTo>
                  <a:lnTo>
                    <a:pt x="379" y="654"/>
                  </a:lnTo>
                  <a:lnTo>
                    <a:pt x="379" y="654"/>
                  </a:lnTo>
                  <a:lnTo>
                    <a:pt x="379" y="654"/>
                  </a:lnTo>
                  <a:lnTo>
                    <a:pt x="379" y="654"/>
                  </a:lnTo>
                  <a:lnTo>
                    <a:pt x="371" y="645"/>
                  </a:lnTo>
                  <a:lnTo>
                    <a:pt x="363" y="645"/>
                  </a:lnTo>
                  <a:lnTo>
                    <a:pt x="363" y="645"/>
                  </a:lnTo>
                  <a:lnTo>
                    <a:pt x="363" y="645"/>
                  </a:lnTo>
                  <a:lnTo>
                    <a:pt x="355" y="645"/>
                  </a:lnTo>
                  <a:lnTo>
                    <a:pt x="355" y="645"/>
                  </a:lnTo>
                  <a:lnTo>
                    <a:pt x="347" y="645"/>
                  </a:lnTo>
                  <a:lnTo>
                    <a:pt x="347" y="645"/>
                  </a:lnTo>
                  <a:lnTo>
                    <a:pt x="347" y="645"/>
                  </a:lnTo>
                  <a:lnTo>
                    <a:pt x="347" y="637"/>
                  </a:lnTo>
                  <a:lnTo>
                    <a:pt x="347" y="637"/>
                  </a:lnTo>
                  <a:lnTo>
                    <a:pt x="339" y="629"/>
                  </a:lnTo>
                  <a:lnTo>
                    <a:pt x="331" y="629"/>
                  </a:lnTo>
                  <a:lnTo>
                    <a:pt x="323" y="629"/>
                  </a:lnTo>
                  <a:lnTo>
                    <a:pt x="323" y="629"/>
                  </a:lnTo>
                  <a:lnTo>
                    <a:pt x="323" y="629"/>
                  </a:lnTo>
                  <a:lnTo>
                    <a:pt x="315" y="629"/>
                  </a:lnTo>
                  <a:lnTo>
                    <a:pt x="315" y="629"/>
                  </a:lnTo>
                  <a:lnTo>
                    <a:pt x="315" y="629"/>
                  </a:lnTo>
                  <a:lnTo>
                    <a:pt x="307" y="637"/>
                  </a:lnTo>
                  <a:lnTo>
                    <a:pt x="299" y="637"/>
                  </a:lnTo>
                  <a:lnTo>
                    <a:pt x="299" y="637"/>
                  </a:lnTo>
                  <a:lnTo>
                    <a:pt x="299" y="637"/>
                  </a:lnTo>
                  <a:lnTo>
                    <a:pt x="291" y="637"/>
                  </a:lnTo>
                  <a:lnTo>
                    <a:pt x="282" y="637"/>
                  </a:lnTo>
                  <a:lnTo>
                    <a:pt x="282" y="637"/>
                  </a:lnTo>
                  <a:lnTo>
                    <a:pt x="274" y="637"/>
                  </a:lnTo>
                  <a:lnTo>
                    <a:pt x="274" y="637"/>
                  </a:lnTo>
                  <a:lnTo>
                    <a:pt x="274" y="629"/>
                  </a:lnTo>
                  <a:lnTo>
                    <a:pt x="266" y="629"/>
                  </a:lnTo>
                  <a:lnTo>
                    <a:pt x="266" y="629"/>
                  </a:lnTo>
                  <a:lnTo>
                    <a:pt x="266" y="621"/>
                  </a:lnTo>
                  <a:lnTo>
                    <a:pt x="266" y="621"/>
                  </a:lnTo>
                  <a:lnTo>
                    <a:pt x="266" y="613"/>
                  </a:lnTo>
                  <a:lnTo>
                    <a:pt x="266" y="613"/>
                  </a:lnTo>
                  <a:lnTo>
                    <a:pt x="258" y="613"/>
                  </a:lnTo>
                  <a:lnTo>
                    <a:pt x="258" y="613"/>
                  </a:lnTo>
                  <a:lnTo>
                    <a:pt x="250" y="613"/>
                  </a:lnTo>
                  <a:lnTo>
                    <a:pt x="258" y="613"/>
                  </a:lnTo>
                  <a:lnTo>
                    <a:pt x="250" y="605"/>
                  </a:lnTo>
                  <a:lnTo>
                    <a:pt x="250" y="605"/>
                  </a:lnTo>
                  <a:lnTo>
                    <a:pt x="250" y="613"/>
                  </a:lnTo>
                  <a:lnTo>
                    <a:pt x="242" y="613"/>
                  </a:lnTo>
                  <a:lnTo>
                    <a:pt x="242" y="613"/>
                  </a:lnTo>
                  <a:lnTo>
                    <a:pt x="242" y="613"/>
                  </a:lnTo>
                  <a:lnTo>
                    <a:pt x="234" y="613"/>
                  </a:lnTo>
                  <a:lnTo>
                    <a:pt x="226" y="613"/>
                  </a:lnTo>
                  <a:lnTo>
                    <a:pt x="226" y="613"/>
                  </a:lnTo>
                  <a:lnTo>
                    <a:pt x="218" y="613"/>
                  </a:lnTo>
                  <a:lnTo>
                    <a:pt x="218" y="613"/>
                  </a:lnTo>
                  <a:lnTo>
                    <a:pt x="218" y="605"/>
                  </a:lnTo>
                  <a:lnTo>
                    <a:pt x="218" y="605"/>
                  </a:lnTo>
                  <a:lnTo>
                    <a:pt x="218" y="605"/>
                  </a:lnTo>
                  <a:lnTo>
                    <a:pt x="218" y="605"/>
                  </a:lnTo>
                  <a:lnTo>
                    <a:pt x="218" y="597"/>
                  </a:lnTo>
                  <a:lnTo>
                    <a:pt x="218" y="605"/>
                  </a:lnTo>
                  <a:lnTo>
                    <a:pt x="210" y="605"/>
                  </a:lnTo>
                  <a:lnTo>
                    <a:pt x="210" y="605"/>
                  </a:lnTo>
                  <a:lnTo>
                    <a:pt x="210" y="597"/>
                  </a:lnTo>
                  <a:lnTo>
                    <a:pt x="210" y="597"/>
                  </a:lnTo>
                  <a:lnTo>
                    <a:pt x="210" y="605"/>
                  </a:lnTo>
                  <a:lnTo>
                    <a:pt x="210" y="605"/>
                  </a:lnTo>
                  <a:lnTo>
                    <a:pt x="210" y="605"/>
                  </a:lnTo>
                  <a:lnTo>
                    <a:pt x="210" y="605"/>
                  </a:lnTo>
                  <a:lnTo>
                    <a:pt x="202" y="605"/>
                  </a:lnTo>
                  <a:lnTo>
                    <a:pt x="202" y="605"/>
                  </a:lnTo>
                  <a:lnTo>
                    <a:pt x="202" y="605"/>
                  </a:lnTo>
                  <a:lnTo>
                    <a:pt x="202" y="605"/>
                  </a:lnTo>
                  <a:lnTo>
                    <a:pt x="202" y="605"/>
                  </a:lnTo>
                  <a:lnTo>
                    <a:pt x="202" y="605"/>
                  </a:lnTo>
                  <a:lnTo>
                    <a:pt x="194" y="605"/>
                  </a:lnTo>
                  <a:lnTo>
                    <a:pt x="194" y="605"/>
                  </a:lnTo>
                  <a:lnTo>
                    <a:pt x="194" y="605"/>
                  </a:lnTo>
                  <a:lnTo>
                    <a:pt x="186" y="613"/>
                  </a:lnTo>
                  <a:lnTo>
                    <a:pt x="186" y="613"/>
                  </a:lnTo>
                  <a:lnTo>
                    <a:pt x="186" y="613"/>
                  </a:lnTo>
                  <a:lnTo>
                    <a:pt x="186" y="613"/>
                  </a:lnTo>
                  <a:lnTo>
                    <a:pt x="186" y="613"/>
                  </a:lnTo>
                  <a:lnTo>
                    <a:pt x="178" y="613"/>
                  </a:lnTo>
                  <a:lnTo>
                    <a:pt x="178" y="613"/>
                  </a:lnTo>
                  <a:lnTo>
                    <a:pt x="178" y="613"/>
                  </a:lnTo>
                  <a:lnTo>
                    <a:pt x="178" y="613"/>
                  </a:lnTo>
                  <a:lnTo>
                    <a:pt x="178" y="613"/>
                  </a:lnTo>
                  <a:lnTo>
                    <a:pt x="170" y="613"/>
                  </a:lnTo>
                  <a:lnTo>
                    <a:pt x="170" y="613"/>
                  </a:lnTo>
                  <a:lnTo>
                    <a:pt x="162" y="613"/>
                  </a:lnTo>
                  <a:lnTo>
                    <a:pt x="162" y="605"/>
                  </a:lnTo>
                  <a:lnTo>
                    <a:pt x="162" y="605"/>
                  </a:lnTo>
                  <a:lnTo>
                    <a:pt x="162" y="605"/>
                  </a:lnTo>
                  <a:lnTo>
                    <a:pt x="162" y="605"/>
                  </a:lnTo>
                  <a:lnTo>
                    <a:pt x="162" y="605"/>
                  </a:lnTo>
                  <a:lnTo>
                    <a:pt x="154" y="605"/>
                  </a:lnTo>
                  <a:lnTo>
                    <a:pt x="162" y="605"/>
                  </a:lnTo>
                  <a:lnTo>
                    <a:pt x="154" y="605"/>
                  </a:lnTo>
                  <a:lnTo>
                    <a:pt x="154" y="597"/>
                  </a:lnTo>
                  <a:lnTo>
                    <a:pt x="154" y="597"/>
                  </a:lnTo>
                  <a:lnTo>
                    <a:pt x="145" y="597"/>
                  </a:lnTo>
                  <a:lnTo>
                    <a:pt x="145" y="605"/>
                  </a:lnTo>
                  <a:lnTo>
                    <a:pt x="145" y="605"/>
                  </a:lnTo>
                  <a:lnTo>
                    <a:pt x="145" y="605"/>
                  </a:lnTo>
                  <a:lnTo>
                    <a:pt x="137" y="605"/>
                  </a:lnTo>
                  <a:lnTo>
                    <a:pt x="137" y="605"/>
                  </a:lnTo>
                  <a:lnTo>
                    <a:pt x="137" y="605"/>
                  </a:lnTo>
                  <a:lnTo>
                    <a:pt x="137" y="605"/>
                  </a:lnTo>
                  <a:lnTo>
                    <a:pt x="145" y="605"/>
                  </a:lnTo>
                  <a:lnTo>
                    <a:pt x="145" y="605"/>
                  </a:lnTo>
                  <a:lnTo>
                    <a:pt x="145" y="605"/>
                  </a:lnTo>
                  <a:lnTo>
                    <a:pt x="145" y="605"/>
                  </a:lnTo>
                  <a:lnTo>
                    <a:pt x="145" y="613"/>
                  </a:lnTo>
                  <a:lnTo>
                    <a:pt x="145" y="613"/>
                  </a:lnTo>
                  <a:lnTo>
                    <a:pt x="145" y="605"/>
                  </a:lnTo>
                  <a:lnTo>
                    <a:pt x="137" y="605"/>
                  </a:lnTo>
                  <a:lnTo>
                    <a:pt x="137" y="605"/>
                  </a:lnTo>
                  <a:lnTo>
                    <a:pt x="137" y="613"/>
                  </a:lnTo>
                  <a:lnTo>
                    <a:pt x="137" y="613"/>
                  </a:lnTo>
                  <a:lnTo>
                    <a:pt x="137" y="613"/>
                  </a:lnTo>
                  <a:lnTo>
                    <a:pt x="137" y="613"/>
                  </a:lnTo>
                  <a:lnTo>
                    <a:pt x="129" y="605"/>
                  </a:lnTo>
                  <a:lnTo>
                    <a:pt x="137" y="605"/>
                  </a:lnTo>
                  <a:lnTo>
                    <a:pt x="137" y="605"/>
                  </a:lnTo>
                  <a:lnTo>
                    <a:pt x="137" y="605"/>
                  </a:lnTo>
                  <a:lnTo>
                    <a:pt x="137" y="605"/>
                  </a:lnTo>
                  <a:lnTo>
                    <a:pt x="137" y="605"/>
                  </a:lnTo>
                  <a:lnTo>
                    <a:pt x="137" y="605"/>
                  </a:lnTo>
                  <a:lnTo>
                    <a:pt x="137" y="597"/>
                  </a:lnTo>
                  <a:lnTo>
                    <a:pt x="137" y="597"/>
                  </a:lnTo>
                  <a:lnTo>
                    <a:pt x="137" y="597"/>
                  </a:lnTo>
                  <a:lnTo>
                    <a:pt x="137" y="589"/>
                  </a:lnTo>
                  <a:lnTo>
                    <a:pt x="137" y="581"/>
                  </a:lnTo>
                  <a:lnTo>
                    <a:pt x="137" y="581"/>
                  </a:lnTo>
                  <a:lnTo>
                    <a:pt x="137" y="573"/>
                  </a:lnTo>
                  <a:lnTo>
                    <a:pt x="137" y="573"/>
                  </a:lnTo>
                  <a:lnTo>
                    <a:pt x="137" y="565"/>
                  </a:lnTo>
                  <a:lnTo>
                    <a:pt x="137" y="565"/>
                  </a:lnTo>
                  <a:lnTo>
                    <a:pt x="137" y="549"/>
                  </a:lnTo>
                  <a:lnTo>
                    <a:pt x="137" y="541"/>
                  </a:lnTo>
                  <a:lnTo>
                    <a:pt x="137" y="541"/>
                  </a:lnTo>
                  <a:lnTo>
                    <a:pt x="137" y="541"/>
                  </a:lnTo>
                  <a:lnTo>
                    <a:pt x="137" y="533"/>
                  </a:lnTo>
                  <a:lnTo>
                    <a:pt x="137" y="524"/>
                  </a:lnTo>
                  <a:lnTo>
                    <a:pt x="137" y="524"/>
                  </a:lnTo>
                  <a:lnTo>
                    <a:pt x="137" y="524"/>
                  </a:lnTo>
                  <a:lnTo>
                    <a:pt x="145" y="524"/>
                  </a:lnTo>
                  <a:lnTo>
                    <a:pt x="145" y="524"/>
                  </a:lnTo>
                  <a:lnTo>
                    <a:pt x="145" y="524"/>
                  </a:lnTo>
                  <a:lnTo>
                    <a:pt x="145" y="533"/>
                  </a:lnTo>
                  <a:lnTo>
                    <a:pt x="145" y="533"/>
                  </a:lnTo>
                  <a:lnTo>
                    <a:pt x="145" y="533"/>
                  </a:lnTo>
                  <a:lnTo>
                    <a:pt x="145" y="524"/>
                  </a:lnTo>
                  <a:lnTo>
                    <a:pt x="137" y="524"/>
                  </a:lnTo>
                  <a:lnTo>
                    <a:pt x="137" y="524"/>
                  </a:lnTo>
                  <a:lnTo>
                    <a:pt x="137" y="533"/>
                  </a:lnTo>
                  <a:lnTo>
                    <a:pt x="145" y="533"/>
                  </a:lnTo>
                  <a:lnTo>
                    <a:pt x="145" y="541"/>
                  </a:lnTo>
                  <a:lnTo>
                    <a:pt x="145" y="541"/>
                  </a:lnTo>
                  <a:lnTo>
                    <a:pt x="145" y="549"/>
                  </a:lnTo>
                  <a:lnTo>
                    <a:pt x="145" y="557"/>
                  </a:lnTo>
                  <a:lnTo>
                    <a:pt x="145" y="557"/>
                  </a:lnTo>
                  <a:lnTo>
                    <a:pt x="145" y="557"/>
                  </a:lnTo>
                  <a:lnTo>
                    <a:pt x="145" y="557"/>
                  </a:lnTo>
                  <a:lnTo>
                    <a:pt x="145" y="565"/>
                  </a:lnTo>
                  <a:lnTo>
                    <a:pt x="145" y="565"/>
                  </a:lnTo>
                  <a:lnTo>
                    <a:pt x="145" y="573"/>
                  </a:lnTo>
                  <a:lnTo>
                    <a:pt x="145" y="581"/>
                  </a:lnTo>
                  <a:lnTo>
                    <a:pt x="145" y="581"/>
                  </a:lnTo>
                  <a:lnTo>
                    <a:pt x="145" y="581"/>
                  </a:lnTo>
                  <a:lnTo>
                    <a:pt x="145" y="581"/>
                  </a:lnTo>
                  <a:lnTo>
                    <a:pt x="145" y="589"/>
                  </a:lnTo>
                  <a:lnTo>
                    <a:pt x="154" y="589"/>
                  </a:lnTo>
                  <a:lnTo>
                    <a:pt x="154" y="589"/>
                  </a:lnTo>
                  <a:lnTo>
                    <a:pt x="154" y="589"/>
                  </a:lnTo>
                  <a:lnTo>
                    <a:pt x="154" y="589"/>
                  </a:lnTo>
                  <a:lnTo>
                    <a:pt x="162" y="589"/>
                  </a:lnTo>
                  <a:lnTo>
                    <a:pt x="162" y="589"/>
                  </a:lnTo>
                  <a:lnTo>
                    <a:pt x="162" y="589"/>
                  </a:lnTo>
                  <a:lnTo>
                    <a:pt x="162" y="589"/>
                  </a:lnTo>
                  <a:lnTo>
                    <a:pt x="162" y="589"/>
                  </a:lnTo>
                  <a:lnTo>
                    <a:pt x="162" y="581"/>
                  </a:lnTo>
                  <a:lnTo>
                    <a:pt x="162" y="581"/>
                  </a:lnTo>
                  <a:lnTo>
                    <a:pt x="162" y="581"/>
                  </a:lnTo>
                  <a:lnTo>
                    <a:pt x="162" y="581"/>
                  </a:lnTo>
                  <a:lnTo>
                    <a:pt x="162" y="581"/>
                  </a:lnTo>
                  <a:lnTo>
                    <a:pt x="162" y="581"/>
                  </a:lnTo>
                  <a:lnTo>
                    <a:pt x="162" y="581"/>
                  </a:lnTo>
                  <a:lnTo>
                    <a:pt x="170" y="573"/>
                  </a:lnTo>
                  <a:lnTo>
                    <a:pt x="170" y="573"/>
                  </a:lnTo>
                  <a:lnTo>
                    <a:pt x="170" y="573"/>
                  </a:lnTo>
                  <a:lnTo>
                    <a:pt x="170" y="573"/>
                  </a:lnTo>
                  <a:lnTo>
                    <a:pt x="162" y="573"/>
                  </a:lnTo>
                  <a:lnTo>
                    <a:pt x="162" y="573"/>
                  </a:lnTo>
                  <a:lnTo>
                    <a:pt x="162" y="573"/>
                  </a:lnTo>
                  <a:lnTo>
                    <a:pt x="162" y="565"/>
                  </a:lnTo>
                  <a:lnTo>
                    <a:pt x="162" y="565"/>
                  </a:lnTo>
                  <a:lnTo>
                    <a:pt x="170" y="573"/>
                  </a:lnTo>
                  <a:lnTo>
                    <a:pt x="170" y="573"/>
                  </a:lnTo>
                  <a:lnTo>
                    <a:pt x="170" y="573"/>
                  </a:lnTo>
                  <a:lnTo>
                    <a:pt x="178" y="573"/>
                  </a:lnTo>
                  <a:lnTo>
                    <a:pt x="178" y="573"/>
                  </a:lnTo>
                  <a:lnTo>
                    <a:pt x="178" y="581"/>
                  </a:lnTo>
                  <a:lnTo>
                    <a:pt x="186" y="581"/>
                  </a:lnTo>
                  <a:lnTo>
                    <a:pt x="186" y="581"/>
                  </a:lnTo>
                  <a:lnTo>
                    <a:pt x="178" y="573"/>
                  </a:lnTo>
                  <a:lnTo>
                    <a:pt x="178" y="573"/>
                  </a:lnTo>
                  <a:lnTo>
                    <a:pt x="178" y="573"/>
                  </a:lnTo>
                  <a:lnTo>
                    <a:pt x="178" y="573"/>
                  </a:lnTo>
                  <a:lnTo>
                    <a:pt x="178" y="573"/>
                  </a:lnTo>
                  <a:lnTo>
                    <a:pt x="178" y="573"/>
                  </a:lnTo>
                  <a:lnTo>
                    <a:pt x="170" y="573"/>
                  </a:lnTo>
                  <a:lnTo>
                    <a:pt x="170" y="573"/>
                  </a:lnTo>
                  <a:lnTo>
                    <a:pt x="170" y="573"/>
                  </a:lnTo>
                  <a:lnTo>
                    <a:pt x="170" y="573"/>
                  </a:lnTo>
                  <a:lnTo>
                    <a:pt x="170" y="565"/>
                  </a:lnTo>
                  <a:lnTo>
                    <a:pt x="170" y="565"/>
                  </a:lnTo>
                  <a:lnTo>
                    <a:pt x="170" y="565"/>
                  </a:lnTo>
                  <a:lnTo>
                    <a:pt x="162" y="565"/>
                  </a:lnTo>
                  <a:lnTo>
                    <a:pt x="162" y="565"/>
                  </a:lnTo>
                  <a:lnTo>
                    <a:pt x="162" y="565"/>
                  </a:lnTo>
                  <a:lnTo>
                    <a:pt x="162" y="565"/>
                  </a:lnTo>
                  <a:lnTo>
                    <a:pt x="162" y="557"/>
                  </a:lnTo>
                  <a:lnTo>
                    <a:pt x="162"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70" y="549"/>
                  </a:lnTo>
                  <a:lnTo>
                    <a:pt x="170" y="541"/>
                  </a:lnTo>
                  <a:lnTo>
                    <a:pt x="170" y="541"/>
                  </a:lnTo>
                  <a:lnTo>
                    <a:pt x="170" y="541"/>
                  </a:lnTo>
                  <a:lnTo>
                    <a:pt x="162" y="533"/>
                  </a:lnTo>
                  <a:lnTo>
                    <a:pt x="162" y="533"/>
                  </a:lnTo>
                  <a:lnTo>
                    <a:pt x="162" y="533"/>
                  </a:lnTo>
                  <a:lnTo>
                    <a:pt x="162" y="533"/>
                  </a:lnTo>
                  <a:lnTo>
                    <a:pt x="162" y="524"/>
                  </a:lnTo>
                  <a:lnTo>
                    <a:pt x="162" y="524"/>
                  </a:lnTo>
                  <a:lnTo>
                    <a:pt x="162" y="524"/>
                  </a:lnTo>
                  <a:lnTo>
                    <a:pt x="162" y="533"/>
                  </a:lnTo>
                  <a:lnTo>
                    <a:pt x="162" y="533"/>
                  </a:lnTo>
                  <a:lnTo>
                    <a:pt x="162" y="533"/>
                  </a:lnTo>
                  <a:lnTo>
                    <a:pt x="170" y="533"/>
                  </a:lnTo>
                  <a:lnTo>
                    <a:pt x="170" y="533"/>
                  </a:lnTo>
                  <a:lnTo>
                    <a:pt x="170" y="533"/>
                  </a:lnTo>
                  <a:lnTo>
                    <a:pt x="170" y="533"/>
                  </a:lnTo>
                  <a:lnTo>
                    <a:pt x="170" y="533"/>
                  </a:lnTo>
                  <a:lnTo>
                    <a:pt x="162" y="533"/>
                  </a:lnTo>
                  <a:lnTo>
                    <a:pt x="162" y="524"/>
                  </a:lnTo>
                  <a:lnTo>
                    <a:pt x="162" y="524"/>
                  </a:lnTo>
                  <a:lnTo>
                    <a:pt x="162" y="524"/>
                  </a:lnTo>
                  <a:lnTo>
                    <a:pt x="162" y="524"/>
                  </a:lnTo>
                  <a:lnTo>
                    <a:pt x="162" y="524"/>
                  </a:lnTo>
                  <a:lnTo>
                    <a:pt x="170" y="524"/>
                  </a:lnTo>
                  <a:lnTo>
                    <a:pt x="170" y="524"/>
                  </a:lnTo>
                  <a:lnTo>
                    <a:pt x="170" y="524"/>
                  </a:lnTo>
                  <a:lnTo>
                    <a:pt x="170" y="516"/>
                  </a:lnTo>
                  <a:lnTo>
                    <a:pt x="170" y="516"/>
                  </a:lnTo>
                  <a:lnTo>
                    <a:pt x="170" y="516"/>
                  </a:lnTo>
                  <a:lnTo>
                    <a:pt x="170" y="516"/>
                  </a:lnTo>
                  <a:lnTo>
                    <a:pt x="178" y="516"/>
                  </a:lnTo>
                  <a:lnTo>
                    <a:pt x="178" y="508"/>
                  </a:lnTo>
                  <a:lnTo>
                    <a:pt x="186" y="508"/>
                  </a:lnTo>
                  <a:lnTo>
                    <a:pt x="186" y="516"/>
                  </a:lnTo>
                  <a:lnTo>
                    <a:pt x="186" y="516"/>
                  </a:lnTo>
                  <a:lnTo>
                    <a:pt x="186" y="516"/>
                  </a:lnTo>
                  <a:lnTo>
                    <a:pt x="186" y="516"/>
                  </a:lnTo>
                  <a:lnTo>
                    <a:pt x="194" y="524"/>
                  </a:lnTo>
                  <a:lnTo>
                    <a:pt x="194" y="524"/>
                  </a:lnTo>
                  <a:lnTo>
                    <a:pt x="194" y="516"/>
                  </a:lnTo>
                  <a:lnTo>
                    <a:pt x="194" y="516"/>
                  </a:lnTo>
                  <a:lnTo>
                    <a:pt x="194" y="516"/>
                  </a:lnTo>
                  <a:lnTo>
                    <a:pt x="186" y="516"/>
                  </a:lnTo>
                  <a:lnTo>
                    <a:pt x="186" y="516"/>
                  </a:lnTo>
                  <a:lnTo>
                    <a:pt x="186" y="508"/>
                  </a:lnTo>
                  <a:lnTo>
                    <a:pt x="186" y="508"/>
                  </a:lnTo>
                  <a:lnTo>
                    <a:pt x="186" y="508"/>
                  </a:lnTo>
                  <a:lnTo>
                    <a:pt x="186" y="508"/>
                  </a:lnTo>
                  <a:lnTo>
                    <a:pt x="178" y="508"/>
                  </a:lnTo>
                  <a:lnTo>
                    <a:pt x="178" y="508"/>
                  </a:lnTo>
                  <a:lnTo>
                    <a:pt x="178" y="508"/>
                  </a:lnTo>
                  <a:lnTo>
                    <a:pt x="178" y="508"/>
                  </a:lnTo>
                  <a:lnTo>
                    <a:pt x="178" y="508"/>
                  </a:lnTo>
                  <a:lnTo>
                    <a:pt x="178" y="508"/>
                  </a:lnTo>
                  <a:lnTo>
                    <a:pt x="170" y="500"/>
                  </a:lnTo>
                  <a:lnTo>
                    <a:pt x="170" y="500"/>
                  </a:lnTo>
                  <a:lnTo>
                    <a:pt x="170" y="500"/>
                  </a:lnTo>
                  <a:lnTo>
                    <a:pt x="170" y="500"/>
                  </a:lnTo>
                  <a:lnTo>
                    <a:pt x="170" y="500"/>
                  </a:lnTo>
                  <a:lnTo>
                    <a:pt x="170" y="500"/>
                  </a:lnTo>
                  <a:lnTo>
                    <a:pt x="170" y="508"/>
                  </a:lnTo>
                  <a:lnTo>
                    <a:pt x="170" y="508"/>
                  </a:lnTo>
                  <a:lnTo>
                    <a:pt x="170" y="508"/>
                  </a:lnTo>
                  <a:lnTo>
                    <a:pt x="170" y="508"/>
                  </a:lnTo>
                  <a:lnTo>
                    <a:pt x="162" y="508"/>
                  </a:lnTo>
                  <a:lnTo>
                    <a:pt x="162" y="508"/>
                  </a:lnTo>
                  <a:lnTo>
                    <a:pt x="162" y="508"/>
                  </a:lnTo>
                  <a:lnTo>
                    <a:pt x="154" y="508"/>
                  </a:lnTo>
                  <a:lnTo>
                    <a:pt x="154" y="508"/>
                  </a:lnTo>
                  <a:lnTo>
                    <a:pt x="154" y="508"/>
                  </a:lnTo>
                  <a:lnTo>
                    <a:pt x="154" y="508"/>
                  </a:lnTo>
                  <a:lnTo>
                    <a:pt x="154" y="508"/>
                  </a:lnTo>
                  <a:lnTo>
                    <a:pt x="154" y="508"/>
                  </a:lnTo>
                  <a:lnTo>
                    <a:pt x="154" y="508"/>
                  </a:lnTo>
                  <a:lnTo>
                    <a:pt x="154" y="508"/>
                  </a:lnTo>
                  <a:lnTo>
                    <a:pt x="154" y="508"/>
                  </a:lnTo>
                  <a:lnTo>
                    <a:pt x="154" y="508"/>
                  </a:lnTo>
                  <a:lnTo>
                    <a:pt x="145" y="508"/>
                  </a:lnTo>
                  <a:lnTo>
                    <a:pt x="145" y="508"/>
                  </a:lnTo>
                  <a:lnTo>
                    <a:pt x="145" y="508"/>
                  </a:lnTo>
                  <a:lnTo>
                    <a:pt x="145" y="508"/>
                  </a:lnTo>
                  <a:lnTo>
                    <a:pt x="145" y="508"/>
                  </a:lnTo>
                  <a:lnTo>
                    <a:pt x="145" y="508"/>
                  </a:lnTo>
                  <a:lnTo>
                    <a:pt x="145" y="508"/>
                  </a:lnTo>
                  <a:lnTo>
                    <a:pt x="145" y="508"/>
                  </a:lnTo>
                  <a:lnTo>
                    <a:pt x="145" y="508"/>
                  </a:lnTo>
                  <a:lnTo>
                    <a:pt x="137" y="508"/>
                  </a:lnTo>
                  <a:lnTo>
                    <a:pt x="129" y="508"/>
                  </a:lnTo>
                  <a:lnTo>
                    <a:pt x="129" y="508"/>
                  </a:lnTo>
                  <a:lnTo>
                    <a:pt x="129" y="508"/>
                  </a:lnTo>
                  <a:lnTo>
                    <a:pt x="129" y="492"/>
                  </a:lnTo>
                  <a:lnTo>
                    <a:pt x="129" y="492"/>
                  </a:lnTo>
                  <a:lnTo>
                    <a:pt x="129" y="484"/>
                  </a:lnTo>
                  <a:lnTo>
                    <a:pt x="129" y="468"/>
                  </a:lnTo>
                  <a:lnTo>
                    <a:pt x="121" y="468"/>
                  </a:lnTo>
                  <a:lnTo>
                    <a:pt x="121" y="468"/>
                  </a:lnTo>
                  <a:lnTo>
                    <a:pt x="129" y="468"/>
                  </a:lnTo>
                  <a:lnTo>
                    <a:pt x="129" y="468"/>
                  </a:lnTo>
                  <a:lnTo>
                    <a:pt x="129" y="468"/>
                  </a:lnTo>
                  <a:lnTo>
                    <a:pt x="129" y="468"/>
                  </a:lnTo>
                  <a:lnTo>
                    <a:pt x="129" y="460"/>
                  </a:lnTo>
                  <a:lnTo>
                    <a:pt x="129" y="468"/>
                  </a:lnTo>
                  <a:lnTo>
                    <a:pt x="129" y="468"/>
                  </a:lnTo>
                  <a:lnTo>
                    <a:pt x="129" y="468"/>
                  </a:lnTo>
                  <a:lnTo>
                    <a:pt x="129" y="468"/>
                  </a:lnTo>
                  <a:lnTo>
                    <a:pt x="129" y="468"/>
                  </a:lnTo>
                  <a:lnTo>
                    <a:pt x="129" y="468"/>
                  </a:lnTo>
                  <a:lnTo>
                    <a:pt x="129" y="468"/>
                  </a:lnTo>
                  <a:lnTo>
                    <a:pt x="129" y="468"/>
                  </a:lnTo>
                  <a:lnTo>
                    <a:pt x="129" y="468"/>
                  </a:lnTo>
                  <a:lnTo>
                    <a:pt x="129" y="476"/>
                  </a:lnTo>
                  <a:lnTo>
                    <a:pt x="137" y="476"/>
                  </a:lnTo>
                  <a:lnTo>
                    <a:pt x="137" y="476"/>
                  </a:lnTo>
                  <a:lnTo>
                    <a:pt x="137" y="476"/>
                  </a:lnTo>
                  <a:lnTo>
                    <a:pt x="137" y="476"/>
                  </a:lnTo>
                  <a:lnTo>
                    <a:pt x="137" y="476"/>
                  </a:lnTo>
                  <a:lnTo>
                    <a:pt x="137" y="476"/>
                  </a:lnTo>
                  <a:lnTo>
                    <a:pt x="137" y="476"/>
                  </a:lnTo>
                  <a:lnTo>
                    <a:pt x="137" y="484"/>
                  </a:lnTo>
                  <a:lnTo>
                    <a:pt x="137" y="484"/>
                  </a:lnTo>
                  <a:lnTo>
                    <a:pt x="137" y="476"/>
                  </a:lnTo>
                  <a:lnTo>
                    <a:pt x="137" y="476"/>
                  </a:lnTo>
                  <a:lnTo>
                    <a:pt x="137" y="476"/>
                  </a:lnTo>
                  <a:lnTo>
                    <a:pt x="137" y="476"/>
                  </a:lnTo>
                  <a:lnTo>
                    <a:pt x="137" y="476"/>
                  </a:lnTo>
                  <a:lnTo>
                    <a:pt x="137" y="476"/>
                  </a:lnTo>
                  <a:lnTo>
                    <a:pt x="137" y="476"/>
                  </a:lnTo>
                  <a:lnTo>
                    <a:pt x="145" y="476"/>
                  </a:lnTo>
                  <a:lnTo>
                    <a:pt x="145" y="484"/>
                  </a:lnTo>
                  <a:lnTo>
                    <a:pt x="145" y="484"/>
                  </a:lnTo>
                  <a:lnTo>
                    <a:pt x="145" y="484"/>
                  </a:lnTo>
                  <a:lnTo>
                    <a:pt x="145" y="476"/>
                  </a:lnTo>
                  <a:lnTo>
                    <a:pt x="145" y="476"/>
                  </a:lnTo>
                  <a:lnTo>
                    <a:pt x="145" y="476"/>
                  </a:lnTo>
                  <a:lnTo>
                    <a:pt x="145" y="476"/>
                  </a:lnTo>
                  <a:lnTo>
                    <a:pt x="145" y="476"/>
                  </a:lnTo>
                  <a:lnTo>
                    <a:pt x="137" y="476"/>
                  </a:lnTo>
                  <a:lnTo>
                    <a:pt x="137" y="476"/>
                  </a:lnTo>
                  <a:lnTo>
                    <a:pt x="137" y="476"/>
                  </a:lnTo>
                  <a:lnTo>
                    <a:pt x="137" y="468"/>
                  </a:lnTo>
                  <a:lnTo>
                    <a:pt x="145" y="468"/>
                  </a:lnTo>
                  <a:lnTo>
                    <a:pt x="145" y="468"/>
                  </a:lnTo>
                  <a:lnTo>
                    <a:pt x="145" y="468"/>
                  </a:lnTo>
                  <a:lnTo>
                    <a:pt x="145" y="468"/>
                  </a:lnTo>
                  <a:lnTo>
                    <a:pt x="154" y="468"/>
                  </a:lnTo>
                  <a:lnTo>
                    <a:pt x="154" y="460"/>
                  </a:lnTo>
                  <a:lnTo>
                    <a:pt x="154" y="460"/>
                  </a:lnTo>
                  <a:lnTo>
                    <a:pt x="154" y="460"/>
                  </a:lnTo>
                  <a:lnTo>
                    <a:pt x="154" y="460"/>
                  </a:lnTo>
                  <a:lnTo>
                    <a:pt x="162" y="460"/>
                  </a:lnTo>
                  <a:lnTo>
                    <a:pt x="170" y="460"/>
                  </a:lnTo>
                  <a:lnTo>
                    <a:pt x="178" y="460"/>
                  </a:lnTo>
                  <a:lnTo>
                    <a:pt x="178" y="460"/>
                  </a:lnTo>
                  <a:lnTo>
                    <a:pt x="178" y="460"/>
                  </a:lnTo>
                  <a:lnTo>
                    <a:pt x="178" y="460"/>
                  </a:lnTo>
                  <a:lnTo>
                    <a:pt x="186" y="460"/>
                  </a:lnTo>
                  <a:lnTo>
                    <a:pt x="186" y="452"/>
                  </a:lnTo>
                  <a:lnTo>
                    <a:pt x="186" y="452"/>
                  </a:lnTo>
                  <a:lnTo>
                    <a:pt x="194" y="452"/>
                  </a:lnTo>
                  <a:lnTo>
                    <a:pt x="194" y="452"/>
                  </a:lnTo>
                  <a:lnTo>
                    <a:pt x="194" y="452"/>
                  </a:lnTo>
                  <a:lnTo>
                    <a:pt x="194" y="452"/>
                  </a:lnTo>
                  <a:lnTo>
                    <a:pt x="202" y="452"/>
                  </a:lnTo>
                  <a:lnTo>
                    <a:pt x="202" y="452"/>
                  </a:lnTo>
                  <a:lnTo>
                    <a:pt x="202" y="452"/>
                  </a:lnTo>
                  <a:lnTo>
                    <a:pt x="202" y="460"/>
                  </a:lnTo>
                  <a:lnTo>
                    <a:pt x="202" y="460"/>
                  </a:lnTo>
                  <a:lnTo>
                    <a:pt x="210" y="460"/>
                  </a:lnTo>
                  <a:lnTo>
                    <a:pt x="210" y="460"/>
                  </a:lnTo>
                  <a:lnTo>
                    <a:pt x="210" y="460"/>
                  </a:lnTo>
                  <a:lnTo>
                    <a:pt x="210" y="460"/>
                  </a:lnTo>
                  <a:lnTo>
                    <a:pt x="218" y="452"/>
                  </a:lnTo>
                  <a:lnTo>
                    <a:pt x="210" y="452"/>
                  </a:lnTo>
                  <a:lnTo>
                    <a:pt x="210" y="452"/>
                  </a:lnTo>
                  <a:lnTo>
                    <a:pt x="210" y="452"/>
                  </a:lnTo>
                  <a:lnTo>
                    <a:pt x="210" y="452"/>
                  </a:lnTo>
                  <a:lnTo>
                    <a:pt x="202" y="460"/>
                  </a:lnTo>
                  <a:lnTo>
                    <a:pt x="202" y="452"/>
                  </a:lnTo>
                  <a:lnTo>
                    <a:pt x="202" y="452"/>
                  </a:lnTo>
                  <a:lnTo>
                    <a:pt x="202" y="452"/>
                  </a:lnTo>
                  <a:lnTo>
                    <a:pt x="202" y="452"/>
                  </a:lnTo>
                  <a:lnTo>
                    <a:pt x="194" y="452"/>
                  </a:lnTo>
                  <a:lnTo>
                    <a:pt x="194" y="452"/>
                  </a:lnTo>
                  <a:lnTo>
                    <a:pt x="194" y="452"/>
                  </a:lnTo>
                  <a:lnTo>
                    <a:pt x="194" y="452"/>
                  </a:lnTo>
                  <a:lnTo>
                    <a:pt x="186" y="452"/>
                  </a:lnTo>
                  <a:lnTo>
                    <a:pt x="186" y="452"/>
                  </a:lnTo>
                  <a:lnTo>
                    <a:pt x="186" y="452"/>
                  </a:lnTo>
                  <a:lnTo>
                    <a:pt x="186" y="452"/>
                  </a:lnTo>
                  <a:lnTo>
                    <a:pt x="186" y="452"/>
                  </a:lnTo>
                  <a:lnTo>
                    <a:pt x="178" y="452"/>
                  </a:lnTo>
                  <a:lnTo>
                    <a:pt x="178" y="452"/>
                  </a:lnTo>
                  <a:lnTo>
                    <a:pt x="178" y="452"/>
                  </a:lnTo>
                  <a:lnTo>
                    <a:pt x="178" y="452"/>
                  </a:lnTo>
                  <a:lnTo>
                    <a:pt x="170" y="452"/>
                  </a:lnTo>
                  <a:lnTo>
                    <a:pt x="170" y="452"/>
                  </a:lnTo>
                  <a:lnTo>
                    <a:pt x="162" y="452"/>
                  </a:lnTo>
                  <a:lnTo>
                    <a:pt x="162" y="452"/>
                  </a:lnTo>
                  <a:lnTo>
                    <a:pt x="162" y="452"/>
                  </a:lnTo>
                  <a:lnTo>
                    <a:pt x="170" y="452"/>
                  </a:lnTo>
                  <a:lnTo>
                    <a:pt x="170" y="452"/>
                  </a:lnTo>
                  <a:lnTo>
                    <a:pt x="170" y="452"/>
                  </a:lnTo>
                  <a:lnTo>
                    <a:pt x="170" y="452"/>
                  </a:lnTo>
                  <a:lnTo>
                    <a:pt x="162" y="452"/>
                  </a:lnTo>
                  <a:lnTo>
                    <a:pt x="162" y="452"/>
                  </a:lnTo>
                  <a:lnTo>
                    <a:pt x="154" y="452"/>
                  </a:lnTo>
                  <a:lnTo>
                    <a:pt x="154" y="452"/>
                  </a:lnTo>
                  <a:lnTo>
                    <a:pt x="145" y="452"/>
                  </a:lnTo>
                  <a:lnTo>
                    <a:pt x="145" y="452"/>
                  </a:lnTo>
                  <a:lnTo>
                    <a:pt x="145" y="444"/>
                  </a:lnTo>
                  <a:lnTo>
                    <a:pt x="145" y="444"/>
                  </a:lnTo>
                  <a:lnTo>
                    <a:pt x="145" y="444"/>
                  </a:lnTo>
                  <a:lnTo>
                    <a:pt x="145" y="444"/>
                  </a:lnTo>
                  <a:lnTo>
                    <a:pt x="145" y="436"/>
                  </a:lnTo>
                  <a:lnTo>
                    <a:pt x="145" y="436"/>
                  </a:lnTo>
                  <a:lnTo>
                    <a:pt x="145" y="436"/>
                  </a:lnTo>
                  <a:lnTo>
                    <a:pt x="137" y="436"/>
                  </a:lnTo>
                  <a:lnTo>
                    <a:pt x="137" y="436"/>
                  </a:lnTo>
                  <a:lnTo>
                    <a:pt x="137" y="436"/>
                  </a:lnTo>
                  <a:lnTo>
                    <a:pt x="137" y="436"/>
                  </a:lnTo>
                  <a:lnTo>
                    <a:pt x="137" y="436"/>
                  </a:lnTo>
                  <a:lnTo>
                    <a:pt x="129" y="436"/>
                  </a:lnTo>
                  <a:lnTo>
                    <a:pt x="129" y="436"/>
                  </a:lnTo>
                  <a:lnTo>
                    <a:pt x="129" y="436"/>
                  </a:lnTo>
                  <a:lnTo>
                    <a:pt x="121" y="436"/>
                  </a:lnTo>
                  <a:lnTo>
                    <a:pt x="121" y="436"/>
                  </a:lnTo>
                  <a:lnTo>
                    <a:pt x="121" y="436"/>
                  </a:lnTo>
                  <a:lnTo>
                    <a:pt x="121" y="444"/>
                  </a:lnTo>
                  <a:lnTo>
                    <a:pt x="121" y="444"/>
                  </a:lnTo>
                  <a:lnTo>
                    <a:pt x="121" y="444"/>
                  </a:lnTo>
                  <a:lnTo>
                    <a:pt x="121" y="444"/>
                  </a:lnTo>
                  <a:lnTo>
                    <a:pt x="121" y="452"/>
                  </a:lnTo>
                  <a:lnTo>
                    <a:pt x="121" y="452"/>
                  </a:lnTo>
                  <a:lnTo>
                    <a:pt x="129" y="452"/>
                  </a:lnTo>
                  <a:lnTo>
                    <a:pt x="129" y="452"/>
                  </a:lnTo>
                  <a:lnTo>
                    <a:pt x="121" y="460"/>
                  </a:lnTo>
                  <a:lnTo>
                    <a:pt x="121" y="460"/>
                  </a:lnTo>
                  <a:lnTo>
                    <a:pt x="121" y="460"/>
                  </a:lnTo>
                  <a:lnTo>
                    <a:pt x="121" y="460"/>
                  </a:lnTo>
                  <a:lnTo>
                    <a:pt x="121" y="460"/>
                  </a:lnTo>
                  <a:lnTo>
                    <a:pt x="121" y="460"/>
                  </a:lnTo>
                  <a:lnTo>
                    <a:pt x="121" y="460"/>
                  </a:lnTo>
                  <a:lnTo>
                    <a:pt x="121" y="460"/>
                  </a:lnTo>
                  <a:lnTo>
                    <a:pt x="121" y="460"/>
                  </a:lnTo>
                  <a:lnTo>
                    <a:pt x="121" y="460"/>
                  </a:lnTo>
                  <a:lnTo>
                    <a:pt x="113" y="460"/>
                  </a:lnTo>
                  <a:lnTo>
                    <a:pt x="113" y="460"/>
                  </a:lnTo>
                  <a:lnTo>
                    <a:pt x="113" y="460"/>
                  </a:lnTo>
                  <a:lnTo>
                    <a:pt x="113" y="452"/>
                  </a:lnTo>
                  <a:lnTo>
                    <a:pt x="113" y="452"/>
                  </a:lnTo>
                  <a:lnTo>
                    <a:pt x="113" y="428"/>
                  </a:lnTo>
                  <a:lnTo>
                    <a:pt x="113" y="420"/>
                  </a:lnTo>
                  <a:lnTo>
                    <a:pt x="113" y="420"/>
                  </a:lnTo>
                  <a:lnTo>
                    <a:pt x="113" y="411"/>
                  </a:lnTo>
                  <a:lnTo>
                    <a:pt x="113" y="411"/>
                  </a:lnTo>
                  <a:lnTo>
                    <a:pt x="113" y="403"/>
                  </a:lnTo>
                  <a:lnTo>
                    <a:pt x="105" y="395"/>
                  </a:lnTo>
                  <a:lnTo>
                    <a:pt x="105" y="387"/>
                  </a:lnTo>
                  <a:lnTo>
                    <a:pt x="105" y="387"/>
                  </a:lnTo>
                  <a:lnTo>
                    <a:pt x="105" y="379"/>
                  </a:lnTo>
                  <a:lnTo>
                    <a:pt x="97" y="379"/>
                  </a:lnTo>
                  <a:lnTo>
                    <a:pt x="97" y="379"/>
                  </a:lnTo>
                  <a:lnTo>
                    <a:pt x="97" y="379"/>
                  </a:lnTo>
                  <a:lnTo>
                    <a:pt x="97" y="379"/>
                  </a:lnTo>
                  <a:lnTo>
                    <a:pt x="97" y="379"/>
                  </a:lnTo>
                  <a:lnTo>
                    <a:pt x="97" y="379"/>
                  </a:lnTo>
                  <a:lnTo>
                    <a:pt x="89" y="371"/>
                  </a:lnTo>
                  <a:lnTo>
                    <a:pt x="89" y="371"/>
                  </a:lnTo>
                  <a:lnTo>
                    <a:pt x="89" y="363"/>
                  </a:lnTo>
                  <a:lnTo>
                    <a:pt x="89" y="363"/>
                  </a:lnTo>
                  <a:lnTo>
                    <a:pt x="89" y="363"/>
                  </a:lnTo>
                  <a:lnTo>
                    <a:pt x="81" y="363"/>
                  </a:lnTo>
                  <a:lnTo>
                    <a:pt x="81" y="355"/>
                  </a:lnTo>
                  <a:lnTo>
                    <a:pt x="81" y="355"/>
                  </a:lnTo>
                  <a:lnTo>
                    <a:pt x="81" y="355"/>
                  </a:lnTo>
                  <a:lnTo>
                    <a:pt x="81" y="355"/>
                  </a:lnTo>
                  <a:lnTo>
                    <a:pt x="81" y="347"/>
                  </a:lnTo>
                  <a:lnTo>
                    <a:pt x="81" y="347"/>
                  </a:lnTo>
                  <a:lnTo>
                    <a:pt x="81" y="347"/>
                  </a:lnTo>
                  <a:lnTo>
                    <a:pt x="81" y="347"/>
                  </a:lnTo>
                  <a:lnTo>
                    <a:pt x="81" y="339"/>
                  </a:lnTo>
                  <a:lnTo>
                    <a:pt x="81" y="339"/>
                  </a:lnTo>
                  <a:lnTo>
                    <a:pt x="81" y="339"/>
                  </a:lnTo>
                  <a:lnTo>
                    <a:pt x="81" y="339"/>
                  </a:lnTo>
                  <a:lnTo>
                    <a:pt x="81" y="331"/>
                  </a:lnTo>
                  <a:lnTo>
                    <a:pt x="81" y="331"/>
                  </a:lnTo>
                  <a:lnTo>
                    <a:pt x="81" y="323"/>
                  </a:lnTo>
                  <a:lnTo>
                    <a:pt x="81" y="323"/>
                  </a:lnTo>
                  <a:lnTo>
                    <a:pt x="81" y="323"/>
                  </a:lnTo>
                  <a:lnTo>
                    <a:pt x="81" y="323"/>
                  </a:lnTo>
                  <a:lnTo>
                    <a:pt x="81" y="323"/>
                  </a:lnTo>
                  <a:lnTo>
                    <a:pt x="73" y="315"/>
                  </a:lnTo>
                  <a:lnTo>
                    <a:pt x="73" y="307"/>
                  </a:lnTo>
                  <a:lnTo>
                    <a:pt x="73" y="307"/>
                  </a:lnTo>
                  <a:lnTo>
                    <a:pt x="73" y="298"/>
                  </a:lnTo>
                  <a:lnTo>
                    <a:pt x="65" y="290"/>
                  </a:lnTo>
                  <a:lnTo>
                    <a:pt x="65" y="290"/>
                  </a:lnTo>
                  <a:lnTo>
                    <a:pt x="65" y="282"/>
                  </a:lnTo>
                  <a:lnTo>
                    <a:pt x="65" y="274"/>
                  </a:lnTo>
                  <a:lnTo>
                    <a:pt x="65" y="274"/>
                  </a:lnTo>
                  <a:lnTo>
                    <a:pt x="57" y="274"/>
                  </a:lnTo>
                  <a:lnTo>
                    <a:pt x="57" y="274"/>
                  </a:lnTo>
                  <a:lnTo>
                    <a:pt x="57" y="274"/>
                  </a:lnTo>
                  <a:lnTo>
                    <a:pt x="57" y="274"/>
                  </a:lnTo>
                  <a:lnTo>
                    <a:pt x="57" y="274"/>
                  </a:lnTo>
                  <a:lnTo>
                    <a:pt x="57" y="274"/>
                  </a:lnTo>
                  <a:lnTo>
                    <a:pt x="57" y="274"/>
                  </a:lnTo>
                  <a:lnTo>
                    <a:pt x="57" y="274"/>
                  </a:lnTo>
                  <a:lnTo>
                    <a:pt x="49" y="266"/>
                  </a:lnTo>
                  <a:lnTo>
                    <a:pt x="49" y="266"/>
                  </a:lnTo>
                  <a:lnTo>
                    <a:pt x="49" y="258"/>
                  </a:lnTo>
                  <a:lnTo>
                    <a:pt x="49" y="258"/>
                  </a:lnTo>
                  <a:lnTo>
                    <a:pt x="49" y="258"/>
                  </a:lnTo>
                  <a:lnTo>
                    <a:pt x="49" y="258"/>
                  </a:lnTo>
                  <a:lnTo>
                    <a:pt x="41" y="258"/>
                  </a:lnTo>
                  <a:lnTo>
                    <a:pt x="41" y="258"/>
                  </a:lnTo>
                  <a:lnTo>
                    <a:pt x="41" y="258"/>
                  </a:lnTo>
                  <a:lnTo>
                    <a:pt x="41" y="258"/>
                  </a:lnTo>
                  <a:lnTo>
                    <a:pt x="41" y="258"/>
                  </a:lnTo>
                  <a:lnTo>
                    <a:pt x="41" y="250"/>
                  </a:lnTo>
                  <a:lnTo>
                    <a:pt x="33" y="250"/>
                  </a:lnTo>
                  <a:lnTo>
                    <a:pt x="33" y="250"/>
                  </a:lnTo>
                  <a:lnTo>
                    <a:pt x="33" y="250"/>
                  </a:lnTo>
                  <a:lnTo>
                    <a:pt x="33" y="250"/>
                  </a:lnTo>
                  <a:lnTo>
                    <a:pt x="25" y="250"/>
                  </a:lnTo>
                  <a:lnTo>
                    <a:pt x="25" y="250"/>
                  </a:lnTo>
                  <a:lnTo>
                    <a:pt x="25" y="250"/>
                  </a:lnTo>
                  <a:lnTo>
                    <a:pt x="25" y="242"/>
                  </a:lnTo>
                  <a:lnTo>
                    <a:pt x="25" y="242"/>
                  </a:lnTo>
                  <a:lnTo>
                    <a:pt x="16" y="242"/>
                  </a:lnTo>
                  <a:lnTo>
                    <a:pt x="16" y="242"/>
                  </a:lnTo>
                  <a:lnTo>
                    <a:pt x="16" y="234"/>
                  </a:lnTo>
                  <a:lnTo>
                    <a:pt x="16" y="234"/>
                  </a:lnTo>
                  <a:lnTo>
                    <a:pt x="16" y="234"/>
                  </a:lnTo>
                  <a:lnTo>
                    <a:pt x="16" y="234"/>
                  </a:lnTo>
                  <a:lnTo>
                    <a:pt x="16" y="234"/>
                  </a:lnTo>
                  <a:lnTo>
                    <a:pt x="16" y="234"/>
                  </a:lnTo>
                  <a:lnTo>
                    <a:pt x="16" y="226"/>
                  </a:lnTo>
                  <a:lnTo>
                    <a:pt x="16" y="226"/>
                  </a:lnTo>
                  <a:lnTo>
                    <a:pt x="16" y="226"/>
                  </a:lnTo>
                  <a:lnTo>
                    <a:pt x="16" y="226"/>
                  </a:lnTo>
                  <a:lnTo>
                    <a:pt x="16" y="226"/>
                  </a:lnTo>
                  <a:lnTo>
                    <a:pt x="16" y="226"/>
                  </a:lnTo>
                  <a:lnTo>
                    <a:pt x="16" y="226"/>
                  </a:lnTo>
                  <a:lnTo>
                    <a:pt x="8" y="218"/>
                  </a:lnTo>
                  <a:lnTo>
                    <a:pt x="16" y="218"/>
                  </a:lnTo>
                  <a:lnTo>
                    <a:pt x="16" y="218"/>
                  </a:lnTo>
                  <a:lnTo>
                    <a:pt x="8" y="218"/>
                  </a:lnTo>
                  <a:lnTo>
                    <a:pt x="16" y="218"/>
                  </a:lnTo>
                  <a:lnTo>
                    <a:pt x="8" y="218"/>
                  </a:lnTo>
                  <a:lnTo>
                    <a:pt x="8" y="210"/>
                  </a:lnTo>
                  <a:lnTo>
                    <a:pt x="8" y="210"/>
                  </a:lnTo>
                  <a:lnTo>
                    <a:pt x="8" y="210"/>
                  </a:lnTo>
                  <a:lnTo>
                    <a:pt x="8" y="202"/>
                  </a:lnTo>
                  <a:lnTo>
                    <a:pt x="8" y="202"/>
                  </a:lnTo>
                  <a:lnTo>
                    <a:pt x="8" y="202"/>
                  </a:lnTo>
                  <a:lnTo>
                    <a:pt x="8" y="202"/>
                  </a:lnTo>
                  <a:lnTo>
                    <a:pt x="8" y="194"/>
                  </a:lnTo>
                  <a:lnTo>
                    <a:pt x="8" y="194"/>
                  </a:lnTo>
                  <a:lnTo>
                    <a:pt x="8" y="194"/>
                  </a:lnTo>
                  <a:lnTo>
                    <a:pt x="8" y="194"/>
                  </a:lnTo>
                  <a:lnTo>
                    <a:pt x="8" y="194"/>
                  </a:lnTo>
                  <a:lnTo>
                    <a:pt x="8" y="186"/>
                  </a:lnTo>
                  <a:lnTo>
                    <a:pt x="8" y="186"/>
                  </a:lnTo>
                  <a:lnTo>
                    <a:pt x="0" y="186"/>
                  </a:lnTo>
                  <a:lnTo>
                    <a:pt x="0" y="186"/>
                  </a:lnTo>
                  <a:lnTo>
                    <a:pt x="0" y="186"/>
                  </a:lnTo>
                  <a:lnTo>
                    <a:pt x="0" y="186"/>
                  </a:lnTo>
                  <a:lnTo>
                    <a:pt x="0" y="186"/>
                  </a:lnTo>
                  <a:lnTo>
                    <a:pt x="0" y="186"/>
                  </a:lnTo>
                  <a:lnTo>
                    <a:pt x="8" y="177"/>
                  </a:lnTo>
                  <a:lnTo>
                    <a:pt x="8" y="177"/>
                  </a:lnTo>
                  <a:lnTo>
                    <a:pt x="8" y="177"/>
                  </a:lnTo>
                  <a:lnTo>
                    <a:pt x="8" y="177"/>
                  </a:lnTo>
                  <a:lnTo>
                    <a:pt x="8" y="169"/>
                  </a:lnTo>
                  <a:lnTo>
                    <a:pt x="8" y="169"/>
                  </a:lnTo>
                  <a:lnTo>
                    <a:pt x="8" y="169"/>
                  </a:lnTo>
                  <a:lnTo>
                    <a:pt x="8" y="169"/>
                  </a:lnTo>
                  <a:lnTo>
                    <a:pt x="8" y="169"/>
                  </a:lnTo>
                  <a:lnTo>
                    <a:pt x="8" y="161"/>
                  </a:lnTo>
                  <a:lnTo>
                    <a:pt x="8" y="161"/>
                  </a:lnTo>
                  <a:lnTo>
                    <a:pt x="8" y="161"/>
                  </a:lnTo>
                  <a:lnTo>
                    <a:pt x="16" y="161"/>
                  </a:lnTo>
                  <a:lnTo>
                    <a:pt x="8" y="153"/>
                  </a:lnTo>
                  <a:lnTo>
                    <a:pt x="8" y="153"/>
                  </a:lnTo>
                  <a:lnTo>
                    <a:pt x="8" y="153"/>
                  </a:lnTo>
                  <a:lnTo>
                    <a:pt x="16" y="153"/>
                  </a:lnTo>
                  <a:lnTo>
                    <a:pt x="16" y="153"/>
                  </a:lnTo>
                  <a:lnTo>
                    <a:pt x="16" y="153"/>
                  </a:lnTo>
                  <a:lnTo>
                    <a:pt x="16" y="153"/>
                  </a:lnTo>
                  <a:lnTo>
                    <a:pt x="16" y="153"/>
                  </a:lnTo>
                  <a:lnTo>
                    <a:pt x="16" y="145"/>
                  </a:lnTo>
                  <a:lnTo>
                    <a:pt x="16" y="145"/>
                  </a:lnTo>
                  <a:lnTo>
                    <a:pt x="16" y="153"/>
                  </a:lnTo>
                  <a:lnTo>
                    <a:pt x="16" y="145"/>
                  </a:lnTo>
                  <a:lnTo>
                    <a:pt x="16" y="145"/>
                  </a:lnTo>
                  <a:lnTo>
                    <a:pt x="16" y="145"/>
                  </a:lnTo>
                  <a:lnTo>
                    <a:pt x="16" y="145"/>
                  </a:lnTo>
                  <a:lnTo>
                    <a:pt x="16" y="145"/>
                  </a:lnTo>
                  <a:lnTo>
                    <a:pt x="8" y="145"/>
                  </a:lnTo>
                  <a:lnTo>
                    <a:pt x="8" y="145"/>
                  </a:lnTo>
                  <a:lnTo>
                    <a:pt x="8" y="145"/>
                  </a:lnTo>
                  <a:lnTo>
                    <a:pt x="8" y="145"/>
                  </a:lnTo>
                  <a:lnTo>
                    <a:pt x="8" y="137"/>
                  </a:lnTo>
                  <a:lnTo>
                    <a:pt x="8" y="137"/>
                  </a:lnTo>
                  <a:lnTo>
                    <a:pt x="8" y="137"/>
                  </a:lnTo>
                  <a:lnTo>
                    <a:pt x="0" y="137"/>
                  </a:lnTo>
                  <a:lnTo>
                    <a:pt x="0" y="137"/>
                  </a:lnTo>
                  <a:lnTo>
                    <a:pt x="0" y="137"/>
                  </a:lnTo>
                  <a:lnTo>
                    <a:pt x="0" y="137"/>
                  </a:lnTo>
                  <a:lnTo>
                    <a:pt x="8" y="129"/>
                  </a:lnTo>
                  <a:lnTo>
                    <a:pt x="8" y="129"/>
                  </a:lnTo>
                  <a:lnTo>
                    <a:pt x="8" y="129"/>
                  </a:lnTo>
                  <a:lnTo>
                    <a:pt x="8" y="129"/>
                  </a:lnTo>
                  <a:lnTo>
                    <a:pt x="8" y="129"/>
                  </a:lnTo>
                  <a:lnTo>
                    <a:pt x="16" y="129"/>
                  </a:lnTo>
                  <a:lnTo>
                    <a:pt x="16" y="129"/>
                  </a:lnTo>
                  <a:lnTo>
                    <a:pt x="16" y="129"/>
                  </a:lnTo>
                  <a:lnTo>
                    <a:pt x="16" y="129"/>
                  </a:lnTo>
                  <a:lnTo>
                    <a:pt x="25" y="129"/>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41" y="137"/>
                  </a:lnTo>
                  <a:lnTo>
                    <a:pt x="41" y="137"/>
                  </a:lnTo>
                  <a:lnTo>
                    <a:pt x="41" y="145"/>
                  </a:lnTo>
                  <a:lnTo>
                    <a:pt x="49" y="145"/>
                  </a:lnTo>
                  <a:lnTo>
                    <a:pt x="49" y="145"/>
                  </a:lnTo>
                  <a:lnTo>
                    <a:pt x="49" y="145"/>
                  </a:lnTo>
                  <a:lnTo>
                    <a:pt x="49" y="145"/>
                  </a:lnTo>
                  <a:lnTo>
                    <a:pt x="49" y="145"/>
                  </a:lnTo>
                  <a:lnTo>
                    <a:pt x="49" y="145"/>
                  </a:lnTo>
                  <a:lnTo>
                    <a:pt x="49" y="145"/>
                  </a:lnTo>
                  <a:lnTo>
                    <a:pt x="57" y="145"/>
                  </a:lnTo>
                  <a:lnTo>
                    <a:pt x="65" y="153"/>
                  </a:lnTo>
                  <a:lnTo>
                    <a:pt x="65" y="153"/>
                  </a:lnTo>
                  <a:lnTo>
                    <a:pt x="65" y="153"/>
                  </a:lnTo>
                  <a:lnTo>
                    <a:pt x="65" y="153"/>
                  </a:lnTo>
                  <a:lnTo>
                    <a:pt x="73" y="153"/>
                  </a:lnTo>
                  <a:lnTo>
                    <a:pt x="73" y="153"/>
                  </a:lnTo>
                  <a:lnTo>
                    <a:pt x="73" y="153"/>
                  </a:lnTo>
                  <a:lnTo>
                    <a:pt x="73" y="153"/>
                  </a:lnTo>
                  <a:lnTo>
                    <a:pt x="73" y="153"/>
                  </a:lnTo>
                  <a:lnTo>
                    <a:pt x="81" y="153"/>
                  </a:lnTo>
                  <a:lnTo>
                    <a:pt x="81" y="153"/>
                  </a:lnTo>
                  <a:lnTo>
                    <a:pt x="81" y="153"/>
                  </a:lnTo>
                  <a:lnTo>
                    <a:pt x="81" y="161"/>
                  </a:lnTo>
                  <a:lnTo>
                    <a:pt x="89" y="161"/>
                  </a:lnTo>
                  <a:lnTo>
                    <a:pt x="89" y="161"/>
                  </a:lnTo>
                  <a:lnTo>
                    <a:pt x="89" y="161"/>
                  </a:lnTo>
                  <a:lnTo>
                    <a:pt x="89" y="161"/>
                  </a:lnTo>
                  <a:lnTo>
                    <a:pt x="89" y="161"/>
                  </a:lnTo>
                  <a:lnTo>
                    <a:pt x="97" y="161"/>
                  </a:lnTo>
                  <a:lnTo>
                    <a:pt x="97" y="161"/>
                  </a:lnTo>
                  <a:lnTo>
                    <a:pt x="97" y="161"/>
                  </a:lnTo>
                  <a:lnTo>
                    <a:pt x="97" y="161"/>
                  </a:lnTo>
                  <a:lnTo>
                    <a:pt x="105" y="161"/>
                  </a:lnTo>
                  <a:lnTo>
                    <a:pt x="105" y="161"/>
                  </a:lnTo>
                  <a:lnTo>
                    <a:pt x="105" y="161"/>
                  </a:lnTo>
                  <a:lnTo>
                    <a:pt x="105" y="161"/>
                  </a:lnTo>
                  <a:lnTo>
                    <a:pt x="105" y="161"/>
                  </a:lnTo>
                  <a:lnTo>
                    <a:pt x="105" y="161"/>
                  </a:lnTo>
                  <a:lnTo>
                    <a:pt x="113" y="169"/>
                  </a:lnTo>
                  <a:lnTo>
                    <a:pt x="113" y="169"/>
                  </a:lnTo>
                  <a:lnTo>
                    <a:pt x="121" y="169"/>
                  </a:lnTo>
                  <a:lnTo>
                    <a:pt x="121" y="169"/>
                  </a:lnTo>
                  <a:lnTo>
                    <a:pt x="129" y="169"/>
                  </a:lnTo>
                  <a:lnTo>
                    <a:pt x="129" y="169"/>
                  </a:lnTo>
                  <a:lnTo>
                    <a:pt x="129" y="177"/>
                  </a:lnTo>
                  <a:lnTo>
                    <a:pt x="129" y="169"/>
                  </a:lnTo>
                  <a:lnTo>
                    <a:pt x="129" y="177"/>
                  </a:lnTo>
                  <a:lnTo>
                    <a:pt x="129" y="177"/>
                  </a:lnTo>
                  <a:lnTo>
                    <a:pt x="129" y="177"/>
                  </a:lnTo>
                  <a:lnTo>
                    <a:pt x="129" y="177"/>
                  </a:lnTo>
                  <a:lnTo>
                    <a:pt x="137" y="177"/>
                  </a:lnTo>
                  <a:lnTo>
                    <a:pt x="137" y="177"/>
                  </a:lnTo>
                  <a:lnTo>
                    <a:pt x="145" y="186"/>
                  </a:lnTo>
                  <a:lnTo>
                    <a:pt x="154" y="186"/>
                  </a:lnTo>
                  <a:lnTo>
                    <a:pt x="154" y="186"/>
                  </a:lnTo>
                  <a:lnTo>
                    <a:pt x="154" y="186"/>
                  </a:lnTo>
                  <a:lnTo>
                    <a:pt x="154" y="186"/>
                  </a:lnTo>
                  <a:lnTo>
                    <a:pt x="162" y="186"/>
                  </a:lnTo>
                  <a:lnTo>
                    <a:pt x="162" y="186"/>
                  </a:lnTo>
                  <a:lnTo>
                    <a:pt x="162" y="186"/>
                  </a:lnTo>
                  <a:lnTo>
                    <a:pt x="170" y="186"/>
                  </a:lnTo>
                  <a:lnTo>
                    <a:pt x="178" y="186"/>
                  </a:lnTo>
                  <a:lnTo>
                    <a:pt x="178" y="186"/>
                  </a:lnTo>
                  <a:lnTo>
                    <a:pt x="178" y="186"/>
                  </a:lnTo>
                  <a:lnTo>
                    <a:pt x="186" y="186"/>
                  </a:lnTo>
                  <a:lnTo>
                    <a:pt x="186" y="186"/>
                  </a:lnTo>
                  <a:lnTo>
                    <a:pt x="186" y="186"/>
                  </a:lnTo>
                  <a:lnTo>
                    <a:pt x="186" y="186"/>
                  </a:lnTo>
                  <a:lnTo>
                    <a:pt x="194" y="186"/>
                  </a:lnTo>
                  <a:lnTo>
                    <a:pt x="202" y="186"/>
                  </a:lnTo>
                  <a:lnTo>
                    <a:pt x="202" y="186"/>
                  </a:lnTo>
                  <a:lnTo>
                    <a:pt x="202" y="186"/>
                  </a:lnTo>
                  <a:lnTo>
                    <a:pt x="210" y="186"/>
                  </a:lnTo>
                  <a:lnTo>
                    <a:pt x="210" y="186"/>
                  </a:lnTo>
                  <a:lnTo>
                    <a:pt x="210" y="186"/>
                  </a:lnTo>
                  <a:lnTo>
                    <a:pt x="210" y="186"/>
                  </a:lnTo>
                  <a:lnTo>
                    <a:pt x="210" y="186"/>
                  </a:lnTo>
                  <a:lnTo>
                    <a:pt x="210" y="186"/>
                  </a:lnTo>
                  <a:lnTo>
                    <a:pt x="218" y="186"/>
                  </a:lnTo>
                  <a:lnTo>
                    <a:pt x="218" y="186"/>
                  </a:lnTo>
                  <a:lnTo>
                    <a:pt x="218" y="186"/>
                  </a:lnTo>
                  <a:lnTo>
                    <a:pt x="226" y="186"/>
                  </a:lnTo>
                  <a:lnTo>
                    <a:pt x="226" y="186"/>
                  </a:lnTo>
                  <a:lnTo>
                    <a:pt x="226" y="186"/>
                  </a:lnTo>
                  <a:lnTo>
                    <a:pt x="226" y="186"/>
                  </a:lnTo>
                  <a:lnTo>
                    <a:pt x="234" y="194"/>
                  </a:lnTo>
                  <a:lnTo>
                    <a:pt x="234" y="194"/>
                  </a:lnTo>
                  <a:lnTo>
                    <a:pt x="234" y="186"/>
                  </a:lnTo>
                  <a:lnTo>
                    <a:pt x="234" y="186"/>
                  </a:lnTo>
                  <a:lnTo>
                    <a:pt x="242" y="186"/>
                  </a:lnTo>
                  <a:lnTo>
                    <a:pt x="242" y="186"/>
                  </a:lnTo>
                  <a:lnTo>
                    <a:pt x="242" y="186"/>
                  </a:lnTo>
                  <a:lnTo>
                    <a:pt x="242" y="186"/>
                  </a:lnTo>
                  <a:lnTo>
                    <a:pt x="242" y="194"/>
                  </a:lnTo>
                  <a:lnTo>
                    <a:pt x="242" y="194"/>
                  </a:lnTo>
                  <a:lnTo>
                    <a:pt x="242" y="186"/>
                  </a:lnTo>
                  <a:lnTo>
                    <a:pt x="242" y="186"/>
                  </a:lnTo>
                  <a:lnTo>
                    <a:pt x="242" y="186"/>
                  </a:lnTo>
                  <a:lnTo>
                    <a:pt x="250" y="194"/>
                  </a:lnTo>
                  <a:lnTo>
                    <a:pt x="250" y="194"/>
                  </a:lnTo>
                  <a:lnTo>
                    <a:pt x="258" y="194"/>
                  </a:lnTo>
                  <a:lnTo>
                    <a:pt x="258" y="186"/>
                  </a:lnTo>
                  <a:lnTo>
                    <a:pt x="266" y="186"/>
                  </a:lnTo>
                  <a:lnTo>
                    <a:pt x="266" y="186"/>
                  </a:lnTo>
                  <a:lnTo>
                    <a:pt x="274" y="186"/>
                  </a:lnTo>
                  <a:lnTo>
                    <a:pt x="274" y="186"/>
                  </a:lnTo>
                  <a:lnTo>
                    <a:pt x="274" y="186"/>
                  </a:lnTo>
                  <a:lnTo>
                    <a:pt x="266" y="194"/>
                  </a:lnTo>
                  <a:lnTo>
                    <a:pt x="258" y="194"/>
                  </a:lnTo>
                  <a:lnTo>
                    <a:pt x="258" y="194"/>
                  </a:lnTo>
                  <a:lnTo>
                    <a:pt x="258" y="194"/>
                  </a:lnTo>
                  <a:lnTo>
                    <a:pt x="266" y="194"/>
                  </a:lnTo>
                  <a:lnTo>
                    <a:pt x="266" y="194"/>
                  </a:lnTo>
                  <a:lnTo>
                    <a:pt x="274" y="194"/>
                  </a:lnTo>
                  <a:lnTo>
                    <a:pt x="274" y="194"/>
                  </a:lnTo>
                  <a:lnTo>
                    <a:pt x="274" y="194"/>
                  </a:lnTo>
                  <a:lnTo>
                    <a:pt x="274" y="194"/>
                  </a:lnTo>
                  <a:lnTo>
                    <a:pt x="282" y="194"/>
                  </a:lnTo>
                  <a:lnTo>
                    <a:pt x="282" y="194"/>
                  </a:lnTo>
                  <a:lnTo>
                    <a:pt x="291" y="194"/>
                  </a:lnTo>
                  <a:lnTo>
                    <a:pt x="291" y="194"/>
                  </a:lnTo>
                  <a:lnTo>
                    <a:pt x="291" y="194"/>
                  </a:lnTo>
                  <a:lnTo>
                    <a:pt x="291" y="194"/>
                  </a:lnTo>
                  <a:lnTo>
                    <a:pt x="299" y="194"/>
                  </a:lnTo>
                  <a:lnTo>
                    <a:pt x="299" y="194"/>
                  </a:lnTo>
                  <a:lnTo>
                    <a:pt x="299" y="194"/>
                  </a:lnTo>
                  <a:lnTo>
                    <a:pt x="299" y="194"/>
                  </a:lnTo>
                  <a:lnTo>
                    <a:pt x="307" y="194"/>
                  </a:lnTo>
                  <a:lnTo>
                    <a:pt x="307" y="194"/>
                  </a:lnTo>
                  <a:lnTo>
                    <a:pt x="315" y="186"/>
                  </a:lnTo>
                  <a:lnTo>
                    <a:pt x="323" y="186"/>
                  </a:lnTo>
                  <a:lnTo>
                    <a:pt x="323" y="186"/>
                  </a:lnTo>
                  <a:lnTo>
                    <a:pt x="323" y="177"/>
                  </a:lnTo>
                  <a:lnTo>
                    <a:pt x="331" y="177"/>
                  </a:lnTo>
                  <a:lnTo>
                    <a:pt x="331" y="177"/>
                  </a:lnTo>
                  <a:lnTo>
                    <a:pt x="331" y="177"/>
                  </a:lnTo>
                  <a:lnTo>
                    <a:pt x="331" y="177"/>
                  </a:lnTo>
                  <a:lnTo>
                    <a:pt x="331" y="177"/>
                  </a:lnTo>
                  <a:lnTo>
                    <a:pt x="331" y="177"/>
                  </a:lnTo>
                  <a:lnTo>
                    <a:pt x="331" y="177"/>
                  </a:lnTo>
                  <a:lnTo>
                    <a:pt x="331" y="177"/>
                  </a:lnTo>
                  <a:lnTo>
                    <a:pt x="331" y="177"/>
                  </a:lnTo>
                  <a:lnTo>
                    <a:pt x="331" y="186"/>
                  </a:lnTo>
                  <a:lnTo>
                    <a:pt x="323" y="186"/>
                  </a:lnTo>
                  <a:lnTo>
                    <a:pt x="323" y="186"/>
                  </a:lnTo>
                  <a:lnTo>
                    <a:pt x="323" y="186"/>
                  </a:lnTo>
                  <a:lnTo>
                    <a:pt x="323" y="186"/>
                  </a:lnTo>
                  <a:lnTo>
                    <a:pt x="323" y="186"/>
                  </a:lnTo>
                  <a:lnTo>
                    <a:pt x="315" y="186"/>
                  </a:lnTo>
                  <a:lnTo>
                    <a:pt x="323" y="186"/>
                  </a:lnTo>
                  <a:lnTo>
                    <a:pt x="323" y="186"/>
                  </a:lnTo>
                  <a:lnTo>
                    <a:pt x="323" y="186"/>
                  </a:lnTo>
                  <a:lnTo>
                    <a:pt x="323" y="186"/>
                  </a:lnTo>
                  <a:lnTo>
                    <a:pt x="323" y="186"/>
                  </a:lnTo>
                  <a:lnTo>
                    <a:pt x="323" y="186"/>
                  </a:lnTo>
                  <a:lnTo>
                    <a:pt x="323" y="186"/>
                  </a:lnTo>
                  <a:lnTo>
                    <a:pt x="331" y="186"/>
                  </a:lnTo>
                  <a:lnTo>
                    <a:pt x="331" y="186"/>
                  </a:lnTo>
                  <a:lnTo>
                    <a:pt x="331" y="186"/>
                  </a:lnTo>
                  <a:lnTo>
                    <a:pt x="331" y="186"/>
                  </a:lnTo>
                  <a:lnTo>
                    <a:pt x="331" y="186"/>
                  </a:lnTo>
                  <a:lnTo>
                    <a:pt x="339" y="194"/>
                  </a:lnTo>
                  <a:lnTo>
                    <a:pt x="339" y="194"/>
                  </a:lnTo>
                  <a:lnTo>
                    <a:pt x="347" y="194"/>
                  </a:lnTo>
                  <a:lnTo>
                    <a:pt x="347" y="202"/>
                  </a:lnTo>
                  <a:lnTo>
                    <a:pt x="347" y="210"/>
                  </a:lnTo>
                  <a:lnTo>
                    <a:pt x="347" y="210"/>
                  </a:lnTo>
                  <a:lnTo>
                    <a:pt x="347" y="210"/>
                  </a:lnTo>
                  <a:lnTo>
                    <a:pt x="347" y="218"/>
                  </a:lnTo>
                  <a:lnTo>
                    <a:pt x="355" y="218"/>
                  </a:lnTo>
                  <a:lnTo>
                    <a:pt x="355" y="218"/>
                  </a:lnTo>
                  <a:lnTo>
                    <a:pt x="355" y="218"/>
                  </a:lnTo>
                  <a:lnTo>
                    <a:pt x="355" y="210"/>
                  </a:lnTo>
                  <a:lnTo>
                    <a:pt x="355" y="210"/>
                  </a:lnTo>
                  <a:lnTo>
                    <a:pt x="355" y="210"/>
                  </a:lnTo>
                  <a:lnTo>
                    <a:pt x="355" y="202"/>
                  </a:lnTo>
                  <a:lnTo>
                    <a:pt x="347" y="202"/>
                  </a:lnTo>
                  <a:lnTo>
                    <a:pt x="347" y="202"/>
                  </a:lnTo>
                  <a:lnTo>
                    <a:pt x="347" y="202"/>
                  </a:lnTo>
                  <a:lnTo>
                    <a:pt x="347" y="202"/>
                  </a:lnTo>
                  <a:lnTo>
                    <a:pt x="355" y="202"/>
                  </a:lnTo>
                  <a:lnTo>
                    <a:pt x="355" y="202"/>
                  </a:lnTo>
                  <a:lnTo>
                    <a:pt x="363" y="202"/>
                  </a:lnTo>
                  <a:lnTo>
                    <a:pt x="363" y="202"/>
                  </a:lnTo>
                  <a:lnTo>
                    <a:pt x="363" y="202"/>
                  </a:lnTo>
                  <a:lnTo>
                    <a:pt x="371" y="202"/>
                  </a:lnTo>
                  <a:lnTo>
                    <a:pt x="371" y="202"/>
                  </a:lnTo>
                  <a:lnTo>
                    <a:pt x="371" y="202"/>
                  </a:lnTo>
                  <a:lnTo>
                    <a:pt x="371" y="202"/>
                  </a:lnTo>
                  <a:lnTo>
                    <a:pt x="371" y="210"/>
                  </a:lnTo>
                  <a:lnTo>
                    <a:pt x="371" y="210"/>
                  </a:lnTo>
                  <a:lnTo>
                    <a:pt x="371" y="210"/>
                  </a:lnTo>
                  <a:lnTo>
                    <a:pt x="371" y="210"/>
                  </a:lnTo>
                  <a:lnTo>
                    <a:pt x="379" y="210"/>
                  </a:lnTo>
                  <a:lnTo>
                    <a:pt x="379" y="210"/>
                  </a:lnTo>
                  <a:lnTo>
                    <a:pt x="379" y="210"/>
                  </a:lnTo>
                  <a:lnTo>
                    <a:pt x="379" y="210"/>
                  </a:lnTo>
                  <a:lnTo>
                    <a:pt x="387" y="218"/>
                  </a:lnTo>
                  <a:lnTo>
                    <a:pt x="387" y="218"/>
                  </a:lnTo>
                  <a:lnTo>
                    <a:pt x="387" y="218"/>
                  </a:lnTo>
                  <a:lnTo>
                    <a:pt x="379" y="218"/>
                  </a:lnTo>
                  <a:lnTo>
                    <a:pt x="379" y="218"/>
                  </a:lnTo>
                  <a:lnTo>
                    <a:pt x="379" y="218"/>
                  </a:lnTo>
                  <a:lnTo>
                    <a:pt x="379" y="226"/>
                  </a:lnTo>
                  <a:lnTo>
                    <a:pt x="379" y="226"/>
                  </a:lnTo>
                  <a:lnTo>
                    <a:pt x="379" y="226"/>
                  </a:lnTo>
                  <a:lnTo>
                    <a:pt x="379" y="226"/>
                  </a:lnTo>
                  <a:lnTo>
                    <a:pt x="387" y="226"/>
                  </a:lnTo>
                  <a:lnTo>
                    <a:pt x="387" y="218"/>
                  </a:lnTo>
                  <a:lnTo>
                    <a:pt x="387" y="218"/>
                  </a:lnTo>
                  <a:lnTo>
                    <a:pt x="387" y="218"/>
                  </a:lnTo>
                  <a:lnTo>
                    <a:pt x="387" y="218"/>
                  </a:lnTo>
                  <a:lnTo>
                    <a:pt x="387" y="218"/>
                  </a:lnTo>
                  <a:lnTo>
                    <a:pt x="387" y="210"/>
                  </a:lnTo>
                  <a:lnTo>
                    <a:pt x="387" y="210"/>
                  </a:lnTo>
                  <a:lnTo>
                    <a:pt x="387" y="210"/>
                  </a:lnTo>
                  <a:lnTo>
                    <a:pt x="387" y="210"/>
                  </a:lnTo>
                  <a:lnTo>
                    <a:pt x="387" y="210"/>
                  </a:lnTo>
                  <a:lnTo>
                    <a:pt x="387" y="210"/>
                  </a:lnTo>
                  <a:lnTo>
                    <a:pt x="379" y="202"/>
                  </a:lnTo>
                  <a:lnTo>
                    <a:pt x="379" y="202"/>
                  </a:lnTo>
                  <a:lnTo>
                    <a:pt x="379" y="202"/>
                  </a:lnTo>
                  <a:lnTo>
                    <a:pt x="379" y="202"/>
                  </a:lnTo>
                  <a:lnTo>
                    <a:pt x="379" y="202"/>
                  </a:lnTo>
                  <a:lnTo>
                    <a:pt x="379" y="202"/>
                  </a:lnTo>
                  <a:lnTo>
                    <a:pt x="379" y="202"/>
                  </a:lnTo>
                  <a:lnTo>
                    <a:pt x="379" y="194"/>
                  </a:lnTo>
                  <a:lnTo>
                    <a:pt x="387" y="194"/>
                  </a:lnTo>
                  <a:lnTo>
                    <a:pt x="387" y="194"/>
                  </a:lnTo>
                  <a:lnTo>
                    <a:pt x="387" y="194"/>
                  </a:lnTo>
                  <a:lnTo>
                    <a:pt x="395" y="194"/>
                  </a:lnTo>
                  <a:lnTo>
                    <a:pt x="395" y="194"/>
                  </a:lnTo>
                  <a:lnTo>
                    <a:pt x="395" y="186"/>
                  </a:lnTo>
                  <a:lnTo>
                    <a:pt x="403" y="186"/>
                  </a:lnTo>
                  <a:lnTo>
                    <a:pt x="403" y="186"/>
                  </a:lnTo>
                  <a:lnTo>
                    <a:pt x="403" y="194"/>
                  </a:lnTo>
                  <a:lnTo>
                    <a:pt x="403" y="194"/>
                  </a:lnTo>
                  <a:lnTo>
                    <a:pt x="403" y="194"/>
                  </a:lnTo>
                  <a:lnTo>
                    <a:pt x="403" y="194"/>
                  </a:lnTo>
                  <a:lnTo>
                    <a:pt x="403" y="194"/>
                  </a:lnTo>
                  <a:lnTo>
                    <a:pt x="403" y="194"/>
                  </a:lnTo>
                  <a:lnTo>
                    <a:pt x="403" y="194"/>
                  </a:lnTo>
                  <a:lnTo>
                    <a:pt x="395" y="202"/>
                  </a:lnTo>
                  <a:lnTo>
                    <a:pt x="395" y="202"/>
                  </a:lnTo>
                  <a:lnTo>
                    <a:pt x="395" y="202"/>
                  </a:lnTo>
                  <a:lnTo>
                    <a:pt x="395" y="202"/>
                  </a:lnTo>
                  <a:lnTo>
                    <a:pt x="395" y="202"/>
                  </a:lnTo>
                  <a:lnTo>
                    <a:pt x="395" y="202"/>
                  </a:lnTo>
                  <a:lnTo>
                    <a:pt x="395" y="202"/>
                  </a:lnTo>
                  <a:lnTo>
                    <a:pt x="395" y="202"/>
                  </a:lnTo>
                  <a:lnTo>
                    <a:pt x="395" y="202"/>
                  </a:lnTo>
                  <a:lnTo>
                    <a:pt x="395" y="202"/>
                  </a:lnTo>
                  <a:lnTo>
                    <a:pt x="403" y="210"/>
                  </a:lnTo>
                  <a:lnTo>
                    <a:pt x="403" y="210"/>
                  </a:lnTo>
                  <a:lnTo>
                    <a:pt x="403" y="210"/>
                  </a:lnTo>
                  <a:lnTo>
                    <a:pt x="403" y="210"/>
                  </a:lnTo>
                  <a:lnTo>
                    <a:pt x="403" y="210"/>
                  </a:lnTo>
                  <a:lnTo>
                    <a:pt x="403" y="210"/>
                  </a:lnTo>
                  <a:lnTo>
                    <a:pt x="403" y="210"/>
                  </a:lnTo>
                  <a:lnTo>
                    <a:pt x="403" y="210"/>
                  </a:lnTo>
                  <a:lnTo>
                    <a:pt x="403" y="210"/>
                  </a:lnTo>
                  <a:lnTo>
                    <a:pt x="403" y="210"/>
                  </a:lnTo>
                  <a:lnTo>
                    <a:pt x="403" y="218"/>
                  </a:lnTo>
                  <a:lnTo>
                    <a:pt x="403" y="218"/>
                  </a:lnTo>
                  <a:lnTo>
                    <a:pt x="411" y="210"/>
                  </a:lnTo>
                  <a:lnTo>
                    <a:pt x="411" y="210"/>
                  </a:lnTo>
                  <a:lnTo>
                    <a:pt x="411" y="218"/>
                  </a:lnTo>
                  <a:lnTo>
                    <a:pt x="411" y="218"/>
                  </a:lnTo>
                  <a:lnTo>
                    <a:pt x="411" y="218"/>
                  </a:lnTo>
                  <a:lnTo>
                    <a:pt x="411" y="226"/>
                  </a:lnTo>
                  <a:lnTo>
                    <a:pt x="411" y="226"/>
                  </a:lnTo>
                  <a:lnTo>
                    <a:pt x="411" y="226"/>
                  </a:lnTo>
                  <a:lnTo>
                    <a:pt x="420" y="226"/>
                  </a:lnTo>
                  <a:lnTo>
                    <a:pt x="420" y="226"/>
                  </a:lnTo>
                  <a:lnTo>
                    <a:pt x="420" y="226"/>
                  </a:lnTo>
                  <a:lnTo>
                    <a:pt x="420" y="226"/>
                  </a:lnTo>
                  <a:lnTo>
                    <a:pt x="420" y="226"/>
                  </a:lnTo>
                  <a:lnTo>
                    <a:pt x="420" y="234"/>
                  </a:lnTo>
                  <a:lnTo>
                    <a:pt x="420" y="234"/>
                  </a:lnTo>
                  <a:lnTo>
                    <a:pt x="420" y="234"/>
                  </a:lnTo>
                  <a:lnTo>
                    <a:pt x="420" y="226"/>
                  </a:lnTo>
                  <a:lnTo>
                    <a:pt x="420" y="226"/>
                  </a:lnTo>
                  <a:lnTo>
                    <a:pt x="420" y="234"/>
                  </a:lnTo>
                  <a:lnTo>
                    <a:pt x="420" y="234"/>
                  </a:lnTo>
                  <a:lnTo>
                    <a:pt x="420" y="234"/>
                  </a:lnTo>
                  <a:lnTo>
                    <a:pt x="420" y="234"/>
                  </a:lnTo>
                  <a:lnTo>
                    <a:pt x="420" y="242"/>
                  </a:lnTo>
                  <a:lnTo>
                    <a:pt x="420" y="234"/>
                  </a:lnTo>
                  <a:lnTo>
                    <a:pt x="411" y="242"/>
                  </a:lnTo>
                  <a:lnTo>
                    <a:pt x="411" y="242"/>
                  </a:lnTo>
                  <a:lnTo>
                    <a:pt x="420" y="242"/>
                  </a:lnTo>
                  <a:lnTo>
                    <a:pt x="420" y="242"/>
                  </a:lnTo>
                  <a:lnTo>
                    <a:pt x="420" y="242"/>
                  </a:lnTo>
                  <a:lnTo>
                    <a:pt x="420" y="234"/>
                  </a:lnTo>
                  <a:lnTo>
                    <a:pt x="420" y="234"/>
                  </a:lnTo>
                  <a:lnTo>
                    <a:pt x="428" y="234"/>
                  </a:lnTo>
                  <a:lnTo>
                    <a:pt x="428" y="234"/>
                  </a:lnTo>
                  <a:lnTo>
                    <a:pt x="428" y="234"/>
                  </a:lnTo>
                  <a:lnTo>
                    <a:pt x="428" y="242"/>
                  </a:lnTo>
                  <a:lnTo>
                    <a:pt x="428" y="242"/>
                  </a:lnTo>
                  <a:lnTo>
                    <a:pt x="428" y="242"/>
                  </a:lnTo>
                  <a:lnTo>
                    <a:pt x="428" y="242"/>
                  </a:lnTo>
                  <a:lnTo>
                    <a:pt x="436" y="242"/>
                  </a:lnTo>
                  <a:lnTo>
                    <a:pt x="436" y="242"/>
                  </a:lnTo>
                  <a:lnTo>
                    <a:pt x="436" y="242"/>
                  </a:lnTo>
                  <a:lnTo>
                    <a:pt x="436" y="250"/>
                  </a:lnTo>
                  <a:lnTo>
                    <a:pt x="436" y="250"/>
                  </a:lnTo>
                  <a:lnTo>
                    <a:pt x="436" y="250"/>
                  </a:lnTo>
                  <a:lnTo>
                    <a:pt x="436" y="250"/>
                  </a:lnTo>
                  <a:lnTo>
                    <a:pt x="428" y="242"/>
                  </a:lnTo>
                  <a:lnTo>
                    <a:pt x="428" y="250"/>
                  </a:lnTo>
                  <a:lnTo>
                    <a:pt x="428" y="250"/>
                  </a:lnTo>
                  <a:lnTo>
                    <a:pt x="428" y="250"/>
                  </a:lnTo>
                  <a:lnTo>
                    <a:pt x="428" y="250"/>
                  </a:lnTo>
                  <a:lnTo>
                    <a:pt x="420" y="250"/>
                  </a:lnTo>
                  <a:lnTo>
                    <a:pt x="420" y="250"/>
                  </a:lnTo>
                  <a:lnTo>
                    <a:pt x="420" y="250"/>
                  </a:lnTo>
                  <a:lnTo>
                    <a:pt x="420" y="250"/>
                  </a:lnTo>
                  <a:lnTo>
                    <a:pt x="420" y="250"/>
                  </a:lnTo>
                  <a:lnTo>
                    <a:pt x="420" y="258"/>
                  </a:lnTo>
                  <a:lnTo>
                    <a:pt x="420" y="258"/>
                  </a:lnTo>
                  <a:lnTo>
                    <a:pt x="420" y="258"/>
                  </a:lnTo>
                  <a:lnTo>
                    <a:pt x="420" y="258"/>
                  </a:lnTo>
                  <a:lnTo>
                    <a:pt x="411" y="258"/>
                  </a:lnTo>
                  <a:lnTo>
                    <a:pt x="411" y="266"/>
                  </a:lnTo>
                  <a:lnTo>
                    <a:pt x="411" y="266"/>
                  </a:lnTo>
                  <a:lnTo>
                    <a:pt x="403" y="266"/>
                  </a:lnTo>
                  <a:lnTo>
                    <a:pt x="403" y="266"/>
                  </a:lnTo>
                  <a:lnTo>
                    <a:pt x="403" y="274"/>
                  </a:lnTo>
                  <a:lnTo>
                    <a:pt x="403" y="274"/>
                  </a:lnTo>
                  <a:lnTo>
                    <a:pt x="403" y="274"/>
                  </a:lnTo>
                  <a:lnTo>
                    <a:pt x="403" y="282"/>
                  </a:lnTo>
                  <a:lnTo>
                    <a:pt x="403" y="282"/>
                  </a:lnTo>
                  <a:lnTo>
                    <a:pt x="395" y="282"/>
                  </a:lnTo>
                  <a:lnTo>
                    <a:pt x="395" y="282"/>
                  </a:lnTo>
                  <a:lnTo>
                    <a:pt x="395" y="290"/>
                  </a:lnTo>
                  <a:lnTo>
                    <a:pt x="403" y="290"/>
                  </a:lnTo>
                  <a:lnTo>
                    <a:pt x="403" y="290"/>
                  </a:lnTo>
                  <a:lnTo>
                    <a:pt x="403" y="290"/>
                  </a:lnTo>
                  <a:lnTo>
                    <a:pt x="395" y="290"/>
                  </a:lnTo>
                  <a:lnTo>
                    <a:pt x="395" y="290"/>
                  </a:lnTo>
                  <a:lnTo>
                    <a:pt x="395" y="290"/>
                  </a:lnTo>
                  <a:lnTo>
                    <a:pt x="395" y="290"/>
                  </a:lnTo>
                  <a:lnTo>
                    <a:pt x="387" y="290"/>
                  </a:lnTo>
                  <a:lnTo>
                    <a:pt x="387" y="290"/>
                  </a:lnTo>
                  <a:lnTo>
                    <a:pt x="387" y="282"/>
                  </a:lnTo>
                  <a:lnTo>
                    <a:pt x="395" y="282"/>
                  </a:lnTo>
                  <a:lnTo>
                    <a:pt x="395" y="282"/>
                  </a:lnTo>
                  <a:lnTo>
                    <a:pt x="395" y="282"/>
                  </a:lnTo>
                  <a:lnTo>
                    <a:pt x="395" y="282"/>
                  </a:lnTo>
                  <a:lnTo>
                    <a:pt x="395" y="282"/>
                  </a:lnTo>
                  <a:lnTo>
                    <a:pt x="395" y="282"/>
                  </a:lnTo>
                  <a:lnTo>
                    <a:pt x="395" y="274"/>
                  </a:lnTo>
                  <a:lnTo>
                    <a:pt x="395" y="274"/>
                  </a:lnTo>
                  <a:lnTo>
                    <a:pt x="395" y="266"/>
                  </a:lnTo>
                  <a:lnTo>
                    <a:pt x="395" y="266"/>
                  </a:lnTo>
                  <a:lnTo>
                    <a:pt x="395" y="266"/>
                  </a:lnTo>
                  <a:lnTo>
                    <a:pt x="395" y="258"/>
                  </a:lnTo>
                  <a:lnTo>
                    <a:pt x="395" y="258"/>
                  </a:lnTo>
                  <a:lnTo>
                    <a:pt x="395" y="258"/>
                  </a:lnTo>
                  <a:lnTo>
                    <a:pt x="395" y="258"/>
                  </a:lnTo>
                  <a:lnTo>
                    <a:pt x="395" y="258"/>
                  </a:lnTo>
                  <a:lnTo>
                    <a:pt x="395" y="250"/>
                  </a:lnTo>
                  <a:lnTo>
                    <a:pt x="395" y="250"/>
                  </a:lnTo>
                  <a:lnTo>
                    <a:pt x="395" y="258"/>
                  </a:lnTo>
                  <a:lnTo>
                    <a:pt x="395" y="258"/>
                  </a:lnTo>
                  <a:lnTo>
                    <a:pt x="387" y="258"/>
                  </a:lnTo>
                  <a:lnTo>
                    <a:pt x="395" y="266"/>
                  </a:lnTo>
                  <a:lnTo>
                    <a:pt x="395" y="266"/>
                  </a:lnTo>
                  <a:lnTo>
                    <a:pt x="387" y="266"/>
                  </a:lnTo>
                  <a:lnTo>
                    <a:pt x="387" y="266"/>
                  </a:lnTo>
                  <a:lnTo>
                    <a:pt x="387" y="266"/>
                  </a:lnTo>
                  <a:lnTo>
                    <a:pt x="387" y="266"/>
                  </a:lnTo>
                  <a:lnTo>
                    <a:pt x="387" y="266"/>
                  </a:lnTo>
                  <a:lnTo>
                    <a:pt x="387" y="266"/>
                  </a:lnTo>
                  <a:lnTo>
                    <a:pt x="387" y="266"/>
                  </a:lnTo>
                  <a:lnTo>
                    <a:pt x="387" y="258"/>
                  </a:lnTo>
                  <a:lnTo>
                    <a:pt x="387" y="258"/>
                  </a:lnTo>
                  <a:lnTo>
                    <a:pt x="387" y="258"/>
                  </a:lnTo>
                  <a:lnTo>
                    <a:pt x="379" y="258"/>
                  </a:lnTo>
                  <a:lnTo>
                    <a:pt x="379" y="266"/>
                  </a:lnTo>
                  <a:lnTo>
                    <a:pt x="379" y="274"/>
                  </a:lnTo>
                  <a:lnTo>
                    <a:pt x="387" y="274"/>
                  </a:lnTo>
                  <a:lnTo>
                    <a:pt x="387" y="274"/>
                  </a:lnTo>
                  <a:lnTo>
                    <a:pt x="387" y="274"/>
                  </a:lnTo>
                  <a:lnTo>
                    <a:pt x="387" y="282"/>
                  </a:lnTo>
                  <a:lnTo>
                    <a:pt x="387" y="282"/>
                  </a:lnTo>
                  <a:lnTo>
                    <a:pt x="387" y="282"/>
                  </a:lnTo>
                  <a:lnTo>
                    <a:pt x="379" y="282"/>
                  </a:lnTo>
                  <a:lnTo>
                    <a:pt x="379" y="282"/>
                  </a:lnTo>
                  <a:lnTo>
                    <a:pt x="379" y="282"/>
                  </a:lnTo>
                  <a:lnTo>
                    <a:pt x="379" y="282"/>
                  </a:lnTo>
                  <a:lnTo>
                    <a:pt x="379" y="282"/>
                  </a:lnTo>
                  <a:lnTo>
                    <a:pt x="379" y="282"/>
                  </a:lnTo>
                  <a:lnTo>
                    <a:pt x="379" y="282"/>
                  </a:lnTo>
                  <a:lnTo>
                    <a:pt x="379" y="282"/>
                  </a:lnTo>
                  <a:lnTo>
                    <a:pt x="379" y="290"/>
                  </a:lnTo>
                  <a:lnTo>
                    <a:pt x="379" y="290"/>
                  </a:lnTo>
                  <a:lnTo>
                    <a:pt x="379" y="290"/>
                  </a:lnTo>
                  <a:lnTo>
                    <a:pt x="379" y="290"/>
                  </a:lnTo>
                  <a:lnTo>
                    <a:pt x="379" y="290"/>
                  </a:lnTo>
                  <a:lnTo>
                    <a:pt x="371" y="290"/>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307"/>
                  </a:lnTo>
                  <a:lnTo>
                    <a:pt x="363" y="307"/>
                  </a:lnTo>
                  <a:lnTo>
                    <a:pt x="363" y="307"/>
                  </a:lnTo>
                  <a:lnTo>
                    <a:pt x="355" y="307"/>
                  </a:lnTo>
                  <a:lnTo>
                    <a:pt x="355" y="315"/>
                  </a:lnTo>
                  <a:lnTo>
                    <a:pt x="355" y="315"/>
                  </a:lnTo>
                  <a:lnTo>
                    <a:pt x="347" y="323"/>
                  </a:lnTo>
                  <a:lnTo>
                    <a:pt x="347" y="323"/>
                  </a:lnTo>
                  <a:lnTo>
                    <a:pt x="347" y="323"/>
                  </a:lnTo>
                  <a:lnTo>
                    <a:pt x="347" y="323"/>
                  </a:lnTo>
                  <a:lnTo>
                    <a:pt x="347" y="331"/>
                  </a:lnTo>
                  <a:lnTo>
                    <a:pt x="339" y="331"/>
                  </a:lnTo>
                  <a:lnTo>
                    <a:pt x="339" y="331"/>
                  </a:lnTo>
                  <a:lnTo>
                    <a:pt x="339" y="339"/>
                  </a:lnTo>
                  <a:lnTo>
                    <a:pt x="331" y="339"/>
                  </a:lnTo>
                  <a:lnTo>
                    <a:pt x="331" y="339"/>
                  </a:lnTo>
                  <a:lnTo>
                    <a:pt x="331" y="347"/>
                  </a:lnTo>
                  <a:lnTo>
                    <a:pt x="331" y="347"/>
                  </a:lnTo>
                  <a:lnTo>
                    <a:pt x="331" y="347"/>
                  </a:lnTo>
                  <a:lnTo>
                    <a:pt x="331" y="347"/>
                  </a:lnTo>
                  <a:lnTo>
                    <a:pt x="331" y="355"/>
                  </a:lnTo>
                  <a:lnTo>
                    <a:pt x="323" y="355"/>
                  </a:lnTo>
                  <a:lnTo>
                    <a:pt x="323" y="355"/>
                  </a:lnTo>
                  <a:lnTo>
                    <a:pt x="323" y="363"/>
                  </a:lnTo>
                  <a:lnTo>
                    <a:pt x="323" y="363"/>
                  </a:lnTo>
                  <a:lnTo>
                    <a:pt x="323" y="363"/>
                  </a:lnTo>
                  <a:lnTo>
                    <a:pt x="323" y="363"/>
                  </a:lnTo>
                  <a:lnTo>
                    <a:pt x="323" y="363"/>
                  </a:lnTo>
                  <a:lnTo>
                    <a:pt x="323" y="363"/>
                  </a:lnTo>
                  <a:lnTo>
                    <a:pt x="323" y="363"/>
                  </a:lnTo>
                  <a:lnTo>
                    <a:pt x="323" y="371"/>
                  </a:lnTo>
                  <a:lnTo>
                    <a:pt x="331" y="371"/>
                  </a:lnTo>
                  <a:lnTo>
                    <a:pt x="331" y="371"/>
                  </a:lnTo>
                  <a:lnTo>
                    <a:pt x="331" y="371"/>
                  </a:lnTo>
                  <a:lnTo>
                    <a:pt x="331" y="371"/>
                  </a:lnTo>
                  <a:lnTo>
                    <a:pt x="331" y="371"/>
                  </a:lnTo>
                  <a:lnTo>
                    <a:pt x="331" y="371"/>
                  </a:lnTo>
                  <a:lnTo>
                    <a:pt x="331" y="363"/>
                  </a:lnTo>
                  <a:lnTo>
                    <a:pt x="339" y="363"/>
                  </a:lnTo>
                  <a:lnTo>
                    <a:pt x="339" y="363"/>
                  </a:lnTo>
                  <a:lnTo>
                    <a:pt x="339" y="363"/>
                  </a:lnTo>
                  <a:lnTo>
                    <a:pt x="339" y="363"/>
                  </a:lnTo>
                  <a:lnTo>
                    <a:pt x="339" y="371"/>
                  </a:lnTo>
                  <a:lnTo>
                    <a:pt x="347" y="363"/>
                  </a:lnTo>
                  <a:lnTo>
                    <a:pt x="347" y="363"/>
                  </a:lnTo>
                  <a:lnTo>
                    <a:pt x="355" y="363"/>
                  </a:lnTo>
                  <a:lnTo>
                    <a:pt x="363" y="363"/>
                  </a:lnTo>
                  <a:lnTo>
                    <a:pt x="363" y="363"/>
                  </a:lnTo>
                  <a:lnTo>
                    <a:pt x="371" y="363"/>
                  </a:lnTo>
                  <a:lnTo>
                    <a:pt x="371" y="355"/>
                  </a:lnTo>
                  <a:lnTo>
                    <a:pt x="379" y="355"/>
                  </a:lnTo>
                  <a:lnTo>
                    <a:pt x="379" y="355"/>
                  </a:lnTo>
                  <a:lnTo>
                    <a:pt x="387" y="347"/>
                  </a:lnTo>
                  <a:lnTo>
                    <a:pt x="387" y="347"/>
                  </a:lnTo>
                  <a:lnTo>
                    <a:pt x="387" y="347"/>
                  </a:lnTo>
                  <a:lnTo>
                    <a:pt x="387" y="347"/>
                  </a:lnTo>
                  <a:lnTo>
                    <a:pt x="379" y="347"/>
                  </a:lnTo>
                  <a:lnTo>
                    <a:pt x="379" y="347"/>
                  </a:lnTo>
                  <a:lnTo>
                    <a:pt x="379" y="347"/>
                  </a:lnTo>
                  <a:lnTo>
                    <a:pt x="379" y="355"/>
                  </a:lnTo>
                  <a:lnTo>
                    <a:pt x="371" y="355"/>
                  </a:lnTo>
                  <a:lnTo>
                    <a:pt x="371" y="355"/>
                  </a:lnTo>
                  <a:lnTo>
                    <a:pt x="363" y="355"/>
                  </a:lnTo>
                  <a:lnTo>
                    <a:pt x="363" y="355"/>
                  </a:lnTo>
                  <a:lnTo>
                    <a:pt x="355" y="355"/>
                  </a:lnTo>
                  <a:lnTo>
                    <a:pt x="355" y="363"/>
                  </a:lnTo>
                  <a:lnTo>
                    <a:pt x="355" y="363"/>
                  </a:lnTo>
                  <a:lnTo>
                    <a:pt x="355" y="363"/>
                  </a:lnTo>
                  <a:lnTo>
                    <a:pt x="355" y="363"/>
                  </a:lnTo>
                  <a:lnTo>
                    <a:pt x="355" y="363"/>
                  </a:lnTo>
                  <a:lnTo>
                    <a:pt x="347" y="363"/>
                  </a:lnTo>
                  <a:lnTo>
                    <a:pt x="347" y="363"/>
                  </a:lnTo>
                  <a:lnTo>
                    <a:pt x="347" y="363"/>
                  </a:lnTo>
                  <a:lnTo>
                    <a:pt x="347" y="363"/>
                  </a:lnTo>
                  <a:lnTo>
                    <a:pt x="347" y="363"/>
                  </a:lnTo>
                  <a:lnTo>
                    <a:pt x="339" y="363"/>
                  </a:lnTo>
                  <a:lnTo>
                    <a:pt x="339" y="363"/>
                  </a:lnTo>
                  <a:lnTo>
                    <a:pt x="339" y="363"/>
                  </a:lnTo>
                  <a:lnTo>
                    <a:pt x="339" y="363"/>
                  </a:lnTo>
                  <a:lnTo>
                    <a:pt x="331" y="363"/>
                  </a:lnTo>
                  <a:lnTo>
                    <a:pt x="331" y="363"/>
                  </a:lnTo>
                  <a:lnTo>
                    <a:pt x="331" y="363"/>
                  </a:lnTo>
                  <a:lnTo>
                    <a:pt x="331" y="363"/>
                  </a:lnTo>
                  <a:lnTo>
                    <a:pt x="331" y="363"/>
                  </a:lnTo>
                  <a:lnTo>
                    <a:pt x="331" y="363"/>
                  </a:lnTo>
                  <a:lnTo>
                    <a:pt x="331" y="355"/>
                  </a:lnTo>
                  <a:lnTo>
                    <a:pt x="331" y="355"/>
                  </a:lnTo>
                  <a:lnTo>
                    <a:pt x="331" y="355"/>
                  </a:lnTo>
                  <a:lnTo>
                    <a:pt x="331" y="355"/>
                  </a:lnTo>
                  <a:lnTo>
                    <a:pt x="331" y="347"/>
                  </a:lnTo>
                  <a:lnTo>
                    <a:pt x="339" y="347"/>
                  </a:lnTo>
                  <a:lnTo>
                    <a:pt x="339" y="347"/>
                  </a:lnTo>
                  <a:lnTo>
                    <a:pt x="339" y="347"/>
                  </a:lnTo>
                  <a:lnTo>
                    <a:pt x="339" y="339"/>
                  </a:lnTo>
                  <a:lnTo>
                    <a:pt x="339" y="339"/>
                  </a:lnTo>
                  <a:lnTo>
                    <a:pt x="347" y="339"/>
                  </a:lnTo>
                  <a:lnTo>
                    <a:pt x="347" y="331"/>
                  </a:lnTo>
                  <a:lnTo>
                    <a:pt x="347" y="331"/>
                  </a:lnTo>
                  <a:lnTo>
                    <a:pt x="355" y="323"/>
                  </a:lnTo>
                  <a:lnTo>
                    <a:pt x="355" y="323"/>
                  </a:lnTo>
                  <a:lnTo>
                    <a:pt x="355" y="323"/>
                  </a:lnTo>
                  <a:lnTo>
                    <a:pt x="355" y="323"/>
                  </a:lnTo>
                  <a:lnTo>
                    <a:pt x="363" y="323"/>
                  </a:lnTo>
                  <a:lnTo>
                    <a:pt x="363" y="315"/>
                  </a:lnTo>
                  <a:lnTo>
                    <a:pt x="363" y="315"/>
                  </a:lnTo>
                  <a:lnTo>
                    <a:pt x="363" y="315"/>
                  </a:lnTo>
                  <a:lnTo>
                    <a:pt x="371" y="315"/>
                  </a:lnTo>
                  <a:lnTo>
                    <a:pt x="371" y="307"/>
                  </a:lnTo>
                  <a:lnTo>
                    <a:pt x="371" y="307"/>
                  </a:lnTo>
                  <a:lnTo>
                    <a:pt x="371" y="307"/>
                  </a:lnTo>
                  <a:lnTo>
                    <a:pt x="371" y="307"/>
                  </a:lnTo>
                  <a:lnTo>
                    <a:pt x="371" y="307"/>
                  </a:lnTo>
                  <a:lnTo>
                    <a:pt x="379" y="307"/>
                  </a:lnTo>
                  <a:lnTo>
                    <a:pt x="379" y="307"/>
                  </a:lnTo>
                  <a:lnTo>
                    <a:pt x="379" y="307"/>
                  </a:lnTo>
                  <a:lnTo>
                    <a:pt x="379" y="307"/>
                  </a:lnTo>
                  <a:lnTo>
                    <a:pt x="379" y="298"/>
                  </a:lnTo>
                  <a:lnTo>
                    <a:pt x="387" y="298"/>
                  </a:lnTo>
                  <a:lnTo>
                    <a:pt x="387" y="298"/>
                  </a:lnTo>
                  <a:lnTo>
                    <a:pt x="387" y="298"/>
                  </a:lnTo>
                  <a:lnTo>
                    <a:pt x="387" y="298"/>
                  </a:lnTo>
                  <a:lnTo>
                    <a:pt x="387" y="298"/>
                  </a:lnTo>
                  <a:lnTo>
                    <a:pt x="387" y="298"/>
                  </a:lnTo>
                  <a:lnTo>
                    <a:pt x="387" y="298"/>
                  </a:lnTo>
                  <a:lnTo>
                    <a:pt x="387" y="307"/>
                  </a:lnTo>
                  <a:lnTo>
                    <a:pt x="387" y="307"/>
                  </a:lnTo>
                  <a:lnTo>
                    <a:pt x="387" y="298"/>
                  </a:lnTo>
                  <a:lnTo>
                    <a:pt x="395" y="298"/>
                  </a:lnTo>
                  <a:lnTo>
                    <a:pt x="395" y="298"/>
                  </a:lnTo>
                  <a:lnTo>
                    <a:pt x="403" y="298"/>
                  </a:lnTo>
                  <a:lnTo>
                    <a:pt x="403" y="298"/>
                  </a:lnTo>
                  <a:lnTo>
                    <a:pt x="403" y="298"/>
                  </a:lnTo>
                  <a:lnTo>
                    <a:pt x="403" y="298"/>
                  </a:lnTo>
                  <a:lnTo>
                    <a:pt x="403" y="290"/>
                  </a:lnTo>
                  <a:lnTo>
                    <a:pt x="403" y="282"/>
                  </a:lnTo>
                  <a:lnTo>
                    <a:pt x="403" y="282"/>
                  </a:lnTo>
                  <a:lnTo>
                    <a:pt x="403" y="282"/>
                  </a:lnTo>
                  <a:lnTo>
                    <a:pt x="411" y="274"/>
                  </a:lnTo>
                  <a:lnTo>
                    <a:pt x="411" y="274"/>
                  </a:lnTo>
                  <a:lnTo>
                    <a:pt x="411" y="274"/>
                  </a:lnTo>
                  <a:lnTo>
                    <a:pt x="411" y="274"/>
                  </a:lnTo>
                  <a:lnTo>
                    <a:pt x="420" y="274"/>
                  </a:lnTo>
                  <a:lnTo>
                    <a:pt x="420" y="266"/>
                  </a:lnTo>
                  <a:lnTo>
                    <a:pt x="420" y="266"/>
                  </a:lnTo>
                  <a:lnTo>
                    <a:pt x="420" y="266"/>
                  </a:lnTo>
                  <a:lnTo>
                    <a:pt x="420" y="266"/>
                  </a:lnTo>
                  <a:lnTo>
                    <a:pt x="420" y="266"/>
                  </a:lnTo>
                  <a:lnTo>
                    <a:pt x="420" y="266"/>
                  </a:lnTo>
                  <a:lnTo>
                    <a:pt x="428" y="258"/>
                  </a:lnTo>
                  <a:lnTo>
                    <a:pt x="428" y="258"/>
                  </a:lnTo>
                  <a:lnTo>
                    <a:pt x="428" y="258"/>
                  </a:lnTo>
                  <a:lnTo>
                    <a:pt x="436" y="258"/>
                  </a:lnTo>
                  <a:lnTo>
                    <a:pt x="436" y="250"/>
                  </a:lnTo>
                  <a:lnTo>
                    <a:pt x="436" y="250"/>
                  </a:lnTo>
                  <a:lnTo>
                    <a:pt x="436" y="250"/>
                  </a:lnTo>
                  <a:lnTo>
                    <a:pt x="444" y="250"/>
                  </a:lnTo>
                  <a:lnTo>
                    <a:pt x="444" y="250"/>
                  </a:lnTo>
                  <a:lnTo>
                    <a:pt x="444" y="258"/>
                  </a:lnTo>
                  <a:lnTo>
                    <a:pt x="444" y="258"/>
                  </a:lnTo>
                  <a:lnTo>
                    <a:pt x="444" y="258"/>
                  </a:lnTo>
                  <a:lnTo>
                    <a:pt x="444" y="258"/>
                  </a:lnTo>
                  <a:lnTo>
                    <a:pt x="444" y="258"/>
                  </a:lnTo>
                  <a:lnTo>
                    <a:pt x="444" y="258"/>
                  </a:lnTo>
                  <a:lnTo>
                    <a:pt x="444" y="258"/>
                  </a:lnTo>
                  <a:lnTo>
                    <a:pt x="444" y="258"/>
                  </a:lnTo>
                  <a:lnTo>
                    <a:pt x="444" y="250"/>
                  </a:lnTo>
                  <a:lnTo>
                    <a:pt x="444" y="250"/>
                  </a:lnTo>
                  <a:lnTo>
                    <a:pt x="444" y="250"/>
                  </a:lnTo>
                  <a:lnTo>
                    <a:pt x="436" y="242"/>
                  </a:lnTo>
                  <a:lnTo>
                    <a:pt x="436" y="242"/>
                  </a:lnTo>
                  <a:lnTo>
                    <a:pt x="436" y="242"/>
                  </a:lnTo>
                  <a:lnTo>
                    <a:pt x="436" y="242"/>
                  </a:lnTo>
                  <a:lnTo>
                    <a:pt x="436" y="242"/>
                  </a:lnTo>
                  <a:lnTo>
                    <a:pt x="436" y="234"/>
                  </a:lnTo>
                  <a:lnTo>
                    <a:pt x="436" y="234"/>
                  </a:lnTo>
                  <a:lnTo>
                    <a:pt x="436" y="234"/>
                  </a:lnTo>
                  <a:lnTo>
                    <a:pt x="436" y="234"/>
                  </a:lnTo>
                  <a:lnTo>
                    <a:pt x="436" y="234"/>
                  </a:lnTo>
                  <a:lnTo>
                    <a:pt x="436" y="234"/>
                  </a:lnTo>
                  <a:lnTo>
                    <a:pt x="436" y="234"/>
                  </a:lnTo>
                  <a:lnTo>
                    <a:pt x="436" y="234"/>
                  </a:lnTo>
                  <a:lnTo>
                    <a:pt x="436" y="234"/>
                  </a:lnTo>
                  <a:lnTo>
                    <a:pt x="444" y="234"/>
                  </a:lnTo>
                  <a:lnTo>
                    <a:pt x="444" y="234"/>
                  </a:lnTo>
                  <a:lnTo>
                    <a:pt x="444" y="234"/>
                  </a:lnTo>
                  <a:lnTo>
                    <a:pt x="444" y="234"/>
                  </a:lnTo>
                  <a:lnTo>
                    <a:pt x="452" y="242"/>
                  </a:lnTo>
                  <a:lnTo>
                    <a:pt x="452" y="242"/>
                  </a:lnTo>
                  <a:lnTo>
                    <a:pt x="452" y="242"/>
                  </a:lnTo>
                  <a:lnTo>
                    <a:pt x="452" y="242"/>
                  </a:lnTo>
                  <a:lnTo>
                    <a:pt x="452" y="250"/>
                  </a:lnTo>
                  <a:lnTo>
                    <a:pt x="460" y="258"/>
                  </a:lnTo>
                  <a:lnTo>
                    <a:pt x="460" y="258"/>
                  </a:lnTo>
                  <a:lnTo>
                    <a:pt x="460" y="258"/>
                  </a:lnTo>
                  <a:lnTo>
                    <a:pt x="460" y="266"/>
                  </a:lnTo>
                  <a:lnTo>
                    <a:pt x="460" y="266"/>
                  </a:lnTo>
                  <a:lnTo>
                    <a:pt x="460" y="266"/>
                  </a:lnTo>
                  <a:lnTo>
                    <a:pt x="460" y="266"/>
                  </a:lnTo>
                  <a:lnTo>
                    <a:pt x="460" y="266"/>
                  </a:lnTo>
                  <a:lnTo>
                    <a:pt x="460" y="266"/>
                  </a:lnTo>
                  <a:lnTo>
                    <a:pt x="460" y="266"/>
                  </a:lnTo>
                  <a:lnTo>
                    <a:pt x="460" y="274"/>
                  </a:lnTo>
                  <a:lnTo>
                    <a:pt x="460" y="274"/>
                  </a:lnTo>
                  <a:lnTo>
                    <a:pt x="460" y="282"/>
                  </a:lnTo>
                  <a:lnTo>
                    <a:pt x="460" y="282"/>
                  </a:lnTo>
                  <a:lnTo>
                    <a:pt x="460" y="282"/>
                  </a:lnTo>
                  <a:lnTo>
                    <a:pt x="460" y="282"/>
                  </a:lnTo>
                  <a:lnTo>
                    <a:pt x="460" y="282"/>
                  </a:lnTo>
                  <a:lnTo>
                    <a:pt x="452" y="282"/>
                  </a:lnTo>
                  <a:lnTo>
                    <a:pt x="452" y="274"/>
                  </a:lnTo>
                  <a:lnTo>
                    <a:pt x="452" y="274"/>
                  </a:lnTo>
                  <a:lnTo>
                    <a:pt x="444" y="274"/>
                  </a:lnTo>
                  <a:lnTo>
                    <a:pt x="444" y="274"/>
                  </a:lnTo>
                  <a:lnTo>
                    <a:pt x="444" y="274"/>
                  </a:lnTo>
                  <a:lnTo>
                    <a:pt x="444" y="274"/>
                  </a:lnTo>
                  <a:lnTo>
                    <a:pt x="444" y="274"/>
                  </a:lnTo>
                  <a:lnTo>
                    <a:pt x="444" y="274"/>
                  </a:lnTo>
                  <a:lnTo>
                    <a:pt x="444" y="274"/>
                  </a:lnTo>
                  <a:lnTo>
                    <a:pt x="444" y="282"/>
                  </a:lnTo>
                  <a:lnTo>
                    <a:pt x="444" y="282"/>
                  </a:lnTo>
                  <a:lnTo>
                    <a:pt x="444" y="282"/>
                  </a:lnTo>
                  <a:lnTo>
                    <a:pt x="444" y="282"/>
                  </a:lnTo>
                  <a:lnTo>
                    <a:pt x="444" y="282"/>
                  </a:lnTo>
                  <a:lnTo>
                    <a:pt x="444" y="290"/>
                  </a:lnTo>
                  <a:lnTo>
                    <a:pt x="436" y="290"/>
                  </a:lnTo>
                  <a:lnTo>
                    <a:pt x="436" y="290"/>
                  </a:lnTo>
                  <a:lnTo>
                    <a:pt x="436" y="290"/>
                  </a:lnTo>
                  <a:lnTo>
                    <a:pt x="436" y="290"/>
                  </a:lnTo>
                  <a:lnTo>
                    <a:pt x="436" y="290"/>
                  </a:lnTo>
                  <a:lnTo>
                    <a:pt x="436" y="290"/>
                  </a:lnTo>
                  <a:lnTo>
                    <a:pt x="436" y="282"/>
                  </a:lnTo>
                  <a:lnTo>
                    <a:pt x="436" y="282"/>
                  </a:lnTo>
                  <a:lnTo>
                    <a:pt x="436" y="282"/>
                  </a:lnTo>
                  <a:lnTo>
                    <a:pt x="428" y="282"/>
                  </a:lnTo>
                  <a:lnTo>
                    <a:pt x="428" y="282"/>
                  </a:lnTo>
                  <a:lnTo>
                    <a:pt x="428" y="282"/>
                  </a:lnTo>
                  <a:lnTo>
                    <a:pt x="428" y="282"/>
                  </a:lnTo>
                  <a:lnTo>
                    <a:pt x="428" y="282"/>
                  </a:lnTo>
                  <a:lnTo>
                    <a:pt x="428" y="282"/>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307"/>
                  </a:lnTo>
                  <a:lnTo>
                    <a:pt x="436" y="315"/>
                  </a:lnTo>
                  <a:lnTo>
                    <a:pt x="436" y="315"/>
                  </a:lnTo>
                  <a:lnTo>
                    <a:pt x="436" y="315"/>
                  </a:lnTo>
                  <a:lnTo>
                    <a:pt x="436" y="315"/>
                  </a:lnTo>
                  <a:lnTo>
                    <a:pt x="436" y="315"/>
                  </a:lnTo>
                  <a:lnTo>
                    <a:pt x="436" y="315"/>
                  </a:lnTo>
                  <a:lnTo>
                    <a:pt x="436" y="315"/>
                  </a:lnTo>
                  <a:lnTo>
                    <a:pt x="436" y="315"/>
                  </a:lnTo>
                  <a:lnTo>
                    <a:pt x="428" y="315"/>
                  </a:lnTo>
                  <a:lnTo>
                    <a:pt x="428" y="315"/>
                  </a:lnTo>
                  <a:lnTo>
                    <a:pt x="428" y="315"/>
                  </a:lnTo>
                  <a:lnTo>
                    <a:pt x="428" y="315"/>
                  </a:lnTo>
                  <a:lnTo>
                    <a:pt x="428" y="307"/>
                  </a:lnTo>
                  <a:lnTo>
                    <a:pt x="428" y="307"/>
                  </a:lnTo>
                  <a:lnTo>
                    <a:pt x="420" y="307"/>
                  </a:lnTo>
                  <a:lnTo>
                    <a:pt x="420" y="307"/>
                  </a:lnTo>
                  <a:lnTo>
                    <a:pt x="420" y="307"/>
                  </a:lnTo>
                  <a:lnTo>
                    <a:pt x="420" y="298"/>
                  </a:lnTo>
                  <a:lnTo>
                    <a:pt x="420" y="298"/>
                  </a:lnTo>
                  <a:lnTo>
                    <a:pt x="420" y="298"/>
                  </a:lnTo>
                  <a:lnTo>
                    <a:pt x="420" y="298"/>
                  </a:lnTo>
                  <a:lnTo>
                    <a:pt x="420" y="298"/>
                  </a:lnTo>
                  <a:lnTo>
                    <a:pt x="420" y="298"/>
                  </a:lnTo>
                  <a:lnTo>
                    <a:pt x="411" y="307"/>
                  </a:lnTo>
                  <a:lnTo>
                    <a:pt x="411" y="307"/>
                  </a:lnTo>
                  <a:lnTo>
                    <a:pt x="411" y="307"/>
                  </a:lnTo>
                  <a:lnTo>
                    <a:pt x="420" y="307"/>
                  </a:lnTo>
                  <a:lnTo>
                    <a:pt x="420" y="307"/>
                  </a:lnTo>
                  <a:lnTo>
                    <a:pt x="420" y="307"/>
                  </a:lnTo>
                  <a:lnTo>
                    <a:pt x="420" y="307"/>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07"/>
                  </a:lnTo>
                  <a:lnTo>
                    <a:pt x="420" y="307"/>
                  </a:lnTo>
                  <a:lnTo>
                    <a:pt x="420" y="315"/>
                  </a:lnTo>
                  <a:lnTo>
                    <a:pt x="420" y="315"/>
                  </a:lnTo>
                  <a:lnTo>
                    <a:pt x="428" y="315"/>
                  </a:lnTo>
                  <a:lnTo>
                    <a:pt x="428" y="315"/>
                  </a:lnTo>
                  <a:lnTo>
                    <a:pt x="428" y="315"/>
                  </a:lnTo>
                  <a:lnTo>
                    <a:pt x="428" y="315"/>
                  </a:lnTo>
                  <a:lnTo>
                    <a:pt x="436" y="315"/>
                  </a:lnTo>
                  <a:lnTo>
                    <a:pt x="436" y="315"/>
                  </a:lnTo>
                  <a:lnTo>
                    <a:pt x="436"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31"/>
                  </a:lnTo>
                  <a:lnTo>
                    <a:pt x="420" y="323"/>
                  </a:lnTo>
                  <a:lnTo>
                    <a:pt x="420"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23"/>
                  </a:lnTo>
                  <a:lnTo>
                    <a:pt x="444" y="315"/>
                  </a:lnTo>
                  <a:lnTo>
                    <a:pt x="444" y="315"/>
                  </a:lnTo>
                  <a:lnTo>
                    <a:pt x="444" y="315"/>
                  </a:lnTo>
                  <a:lnTo>
                    <a:pt x="444" y="315"/>
                  </a:lnTo>
                  <a:lnTo>
                    <a:pt x="444" y="315"/>
                  </a:lnTo>
                  <a:lnTo>
                    <a:pt x="452" y="315"/>
                  </a:lnTo>
                  <a:lnTo>
                    <a:pt x="444" y="315"/>
                  </a:lnTo>
                  <a:lnTo>
                    <a:pt x="444" y="315"/>
                  </a:lnTo>
                  <a:lnTo>
                    <a:pt x="452" y="315"/>
                  </a:lnTo>
                  <a:lnTo>
                    <a:pt x="452" y="315"/>
                  </a:lnTo>
                  <a:lnTo>
                    <a:pt x="452" y="315"/>
                  </a:lnTo>
                  <a:lnTo>
                    <a:pt x="452" y="315"/>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60" y="331"/>
                  </a:lnTo>
                  <a:lnTo>
                    <a:pt x="460" y="331"/>
                  </a:lnTo>
                  <a:lnTo>
                    <a:pt x="452" y="339"/>
                  </a:lnTo>
                  <a:lnTo>
                    <a:pt x="452" y="347"/>
                  </a:lnTo>
                  <a:lnTo>
                    <a:pt x="452" y="347"/>
                  </a:lnTo>
                  <a:lnTo>
                    <a:pt x="452" y="347"/>
                  </a:lnTo>
                  <a:lnTo>
                    <a:pt x="444" y="355"/>
                  </a:lnTo>
                  <a:lnTo>
                    <a:pt x="444" y="355"/>
                  </a:lnTo>
                  <a:lnTo>
                    <a:pt x="452" y="363"/>
                  </a:lnTo>
                  <a:lnTo>
                    <a:pt x="452" y="363"/>
                  </a:lnTo>
                  <a:lnTo>
                    <a:pt x="444" y="363"/>
                  </a:lnTo>
                  <a:lnTo>
                    <a:pt x="444" y="363"/>
                  </a:lnTo>
                  <a:lnTo>
                    <a:pt x="444" y="371"/>
                  </a:lnTo>
                  <a:lnTo>
                    <a:pt x="444" y="371"/>
                  </a:lnTo>
                  <a:lnTo>
                    <a:pt x="444" y="371"/>
                  </a:lnTo>
                  <a:lnTo>
                    <a:pt x="444" y="371"/>
                  </a:lnTo>
                  <a:lnTo>
                    <a:pt x="444" y="371"/>
                  </a:lnTo>
                  <a:lnTo>
                    <a:pt x="444" y="371"/>
                  </a:lnTo>
                  <a:lnTo>
                    <a:pt x="436" y="371"/>
                  </a:lnTo>
                  <a:lnTo>
                    <a:pt x="444" y="371"/>
                  </a:lnTo>
                  <a:lnTo>
                    <a:pt x="444" y="379"/>
                  </a:lnTo>
                  <a:lnTo>
                    <a:pt x="444" y="379"/>
                  </a:lnTo>
                  <a:lnTo>
                    <a:pt x="444" y="379"/>
                  </a:lnTo>
                  <a:lnTo>
                    <a:pt x="444" y="379"/>
                  </a:lnTo>
                  <a:lnTo>
                    <a:pt x="444" y="387"/>
                  </a:lnTo>
                  <a:lnTo>
                    <a:pt x="444" y="387"/>
                  </a:lnTo>
                  <a:lnTo>
                    <a:pt x="444" y="387"/>
                  </a:lnTo>
                  <a:lnTo>
                    <a:pt x="436" y="387"/>
                  </a:lnTo>
                  <a:lnTo>
                    <a:pt x="436" y="387"/>
                  </a:lnTo>
                  <a:lnTo>
                    <a:pt x="436" y="387"/>
                  </a:lnTo>
                  <a:lnTo>
                    <a:pt x="436" y="379"/>
                  </a:lnTo>
                  <a:lnTo>
                    <a:pt x="436" y="379"/>
                  </a:lnTo>
                  <a:lnTo>
                    <a:pt x="436" y="379"/>
                  </a:lnTo>
                  <a:lnTo>
                    <a:pt x="436" y="379"/>
                  </a:lnTo>
                  <a:lnTo>
                    <a:pt x="436" y="379"/>
                  </a:lnTo>
                  <a:lnTo>
                    <a:pt x="436" y="379"/>
                  </a:lnTo>
                  <a:lnTo>
                    <a:pt x="436" y="379"/>
                  </a:lnTo>
                  <a:lnTo>
                    <a:pt x="436" y="379"/>
                  </a:lnTo>
                  <a:lnTo>
                    <a:pt x="436" y="379"/>
                  </a:lnTo>
                  <a:lnTo>
                    <a:pt x="436" y="379"/>
                  </a:lnTo>
                  <a:lnTo>
                    <a:pt x="436" y="387"/>
                  </a:lnTo>
                  <a:lnTo>
                    <a:pt x="436" y="387"/>
                  </a:lnTo>
                  <a:lnTo>
                    <a:pt x="436" y="387"/>
                  </a:lnTo>
                  <a:lnTo>
                    <a:pt x="428" y="379"/>
                  </a:lnTo>
                  <a:lnTo>
                    <a:pt x="428" y="379"/>
                  </a:lnTo>
                  <a:lnTo>
                    <a:pt x="428"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1"/>
                  </a:lnTo>
                  <a:lnTo>
                    <a:pt x="420" y="371"/>
                  </a:lnTo>
                  <a:lnTo>
                    <a:pt x="428" y="371"/>
                  </a:lnTo>
                  <a:lnTo>
                    <a:pt x="428" y="371"/>
                  </a:lnTo>
                  <a:lnTo>
                    <a:pt x="428" y="371"/>
                  </a:lnTo>
                  <a:lnTo>
                    <a:pt x="428" y="371"/>
                  </a:lnTo>
                  <a:lnTo>
                    <a:pt x="420" y="371"/>
                  </a:lnTo>
                  <a:lnTo>
                    <a:pt x="420" y="371"/>
                  </a:lnTo>
                  <a:lnTo>
                    <a:pt x="420" y="371"/>
                  </a:lnTo>
                  <a:lnTo>
                    <a:pt x="428" y="371"/>
                  </a:lnTo>
                  <a:lnTo>
                    <a:pt x="428" y="363"/>
                  </a:lnTo>
                  <a:lnTo>
                    <a:pt x="428" y="363"/>
                  </a:lnTo>
                  <a:lnTo>
                    <a:pt x="428" y="363"/>
                  </a:lnTo>
                  <a:lnTo>
                    <a:pt x="428" y="363"/>
                  </a:lnTo>
                  <a:lnTo>
                    <a:pt x="436" y="363"/>
                  </a:lnTo>
                  <a:lnTo>
                    <a:pt x="428" y="355"/>
                  </a:lnTo>
                  <a:lnTo>
                    <a:pt x="428" y="355"/>
                  </a:lnTo>
                  <a:lnTo>
                    <a:pt x="428" y="355"/>
                  </a:lnTo>
                  <a:lnTo>
                    <a:pt x="428" y="355"/>
                  </a:lnTo>
                  <a:lnTo>
                    <a:pt x="428" y="355"/>
                  </a:lnTo>
                  <a:lnTo>
                    <a:pt x="428" y="355"/>
                  </a:lnTo>
                  <a:lnTo>
                    <a:pt x="428" y="355"/>
                  </a:lnTo>
                  <a:lnTo>
                    <a:pt x="428" y="355"/>
                  </a:lnTo>
                  <a:lnTo>
                    <a:pt x="428" y="363"/>
                  </a:lnTo>
                  <a:lnTo>
                    <a:pt x="428" y="363"/>
                  </a:lnTo>
                  <a:lnTo>
                    <a:pt x="428" y="363"/>
                  </a:lnTo>
                  <a:lnTo>
                    <a:pt x="428" y="363"/>
                  </a:lnTo>
                  <a:lnTo>
                    <a:pt x="420" y="363"/>
                  </a:lnTo>
                  <a:lnTo>
                    <a:pt x="420" y="363"/>
                  </a:lnTo>
                  <a:lnTo>
                    <a:pt x="420" y="363"/>
                  </a:lnTo>
                  <a:lnTo>
                    <a:pt x="420" y="363"/>
                  </a:lnTo>
                  <a:lnTo>
                    <a:pt x="411" y="371"/>
                  </a:lnTo>
                  <a:lnTo>
                    <a:pt x="411" y="371"/>
                  </a:lnTo>
                  <a:lnTo>
                    <a:pt x="411" y="371"/>
                  </a:lnTo>
                  <a:lnTo>
                    <a:pt x="411" y="371"/>
                  </a:lnTo>
                  <a:lnTo>
                    <a:pt x="411" y="371"/>
                  </a:lnTo>
                  <a:lnTo>
                    <a:pt x="411" y="371"/>
                  </a:lnTo>
                  <a:lnTo>
                    <a:pt x="411" y="371"/>
                  </a:lnTo>
                  <a:lnTo>
                    <a:pt x="411" y="371"/>
                  </a:lnTo>
                  <a:lnTo>
                    <a:pt x="411" y="379"/>
                  </a:lnTo>
                  <a:lnTo>
                    <a:pt x="403" y="379"/>
                  </a:lnTo>
                  <a:lnTo>
                    <a:pt x="403" y="379"/>
                  </a:lnTo>
                  <a:lnTo>
                    <a:pt x="403" y="379"/>
                  </a:lnTo>
                  <a:lnTo>
                    <a:pt x="403" y="387"/>
                  </a:lnTo>
                  <a:lnTo>
                    <a:pt x="403" y="387"/>
                  </a:lnTo>
                  <a:lnTo>
                    <a:pt x="403" y="387"/>
                  </a:lnTo>
                  <a:lnTo>
                    <a:pt x="403" y="387"/>
                  </a:lnTo>
                  <a:lnTo>
                    <a:pt x="403" y="387"/>
                  </a:lnTo>
                  <a:lnTo>
                    <a:pt x="403" y="387"/>
                  </a:lnTo>
                  <a:lnTo>
                    <a:pt x="411" y="387"/>
                  </a:lnTo>
                  <a:lnTo>
                    <a:pt x="411" y="387"/>
                  </a:lnTo>
                  <a:lnTo>
                    <a:pt x="411" y="387"/>
                  </a:lnTo>
                  <a:lnTo>
                    <a:pt x="411" y="387"/>
                  </a:lnTo>
                  <a:lnTo>
                    <a:pt x="411" y="387"/>
                  </a:lnTo>
                  <a:lnTo>
                    <a:pt x="411" y="387"/>
                  </a:lnTo>
                  <a:lnTo>
                    <a:pt x="411" y="387"/>
                  </a:lnTo>
                  <a:lnTo>
                    <a:pt x="411" y="387"/>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403"/>
                  </a:lnTo>
                  <a:lnTo>
                    <a:pt x="403" y="403"/>
                  </a:lnTo>
                  <a:lnTo>
                    <a:pt x="403" y="403"/>
                  </a:lnTo>
                  <a:lnTo>
                    <a:pt x="403" y="403"/>
                  </a:lnTo>
                  <a:lnTo>
                    <a:pt x="411" y="403"/>
                  </a:lnTo>
                  <a:lnTo>
                    <a:pt x="411" y="403"/>
                  </a:lnTo>
                  <a:lnTo>
                    <a:pt x="403" y="403"/>
                  </a:lnTo>
                  <a:lnTo>
                    <a:pt x="403" y="403"/>
                  </a:lnTo>
                  <a:lnTo>
                    <a:pt x="403" y="403"/>
                  </a:lnTo>
                  <a:lnTo>
                    <a:pt x="403" y="403"/>
                  </a:lnTo>
                  <a:lnTo>
                    <a:pt x="403" y="411"/>
                  </a:lnTo>
                  <a:lnTo>
                    <a:pt x="403" y="403"/>
                  </a:lnTo>
                  <a:lnTo>
                    <a:pt x="403" y="403"/>
                  </a:lnTo>
                  <a:lnTo>
                    <a:pt x="403" y="403"/>
                  </a:lnTo>
                  <a:lnTo>
                    <a:pt x="395" y="403"/>
                  </a:lnTo>
                  <a:lnTo>
                    <a:pt x="395" y="403"/>
                  </a:lnTo>
                  <a:lnTo>
                    <a:pt x="395" y="395"/>
                  </a:lnTo>
                  <a:lnTo>
                    <a:pt x="395" y="395"/>
                  </a:lnTo>
                  <a:lnTo>
                    <a:pt x="395" y="395"/>
                  </a:lnTo>
                  <a:lnTo>
                    <a:pt x="395" y="395"/>
                  </a:lnTo>
                  <a:lnTo>
                    <a:pt x="395" y="395"/>
                  </a:lnTo>
                  <a:lnTo>
                    <a:pt x="387" y="395"/>
                  </a:lnTo>
                  <a:lnTo>
                    <a:pt x="387" y="387"/>
                  </a:lnTo>
                  <a:lnTo>
                    <a:pt x="395" y="379"/>
                  </a:lnTo>
                  <a:lnTo>
                    <a:pt x="395" y="379"/>
                  </a:lnTo>
                  <a:lnTo>
                    <a:pt x="395" y="379"/>
                  </a:lnTo>
                  <a:lnTo>
                    <a:pt x="395" y="379"/>
                  </a:lnTo>
                  <a:lnTo>
                    <a:pt x="395" y="379"/>
                  </a:lnTo>
                  <a:lnTo>
                    <a:pt x="395" y="379"/>
                  </a:lnTo>
                  <a:lnTo>
                    <a:pt x="395" y="379"/>
                  </a:lnTo>
                  <a:lnTo>
                    <a:pt x="395" y="379"/>
                  </a:lnTo>
                  <a:lnTo>
                    <a:pt x="395" y="379"/>
                  </a:lnTo>
                  <a:lnTo>
                    <a:pt x="395" y="371"/>
                  </a:lnTo>
                  <a:lnTo>
                    <a:pt x="395" y="371"/>
                  </a:lnTo>
                  <a:lnTo>
                    <a:pt x="395" y="371"/>
                  </a:lnTo>
                  <a:lnTo>
                    <a:pt x="403" y="371"/>
                  </a:lnTo>
                  <a:lnTo>
                    <a:pt x="403" y="371"/>
                  </a:lnTo>
                  <a:lnTo>
                    <a:pt x="403" y="371"/>
                  </a:lnTo>
                  <a:lnTo>
                    <a:pt x="395" y="371"/>
                  </a:lnTo>
                  <a:lnTo>
                    <a:pt x="395" y="371"/>
                  </a:lnTo>
                  <a:lnTo>
                    <a:pt x="395" y="363"/>
                  </a:lnTo>
                  <a:lnTo>
                    <a:pt x="395" y="363"/>
                  </a:lnTo>
                  <a:lnTo>
                    <a:pt x="395" y="363"/>
                  </a:lnTo>
                  <a:lnTo>
                    <a:pt x="395" y="363"/>
                  </a:lnTo>
                  <a:lnTo>
                    <a:pt x="395" y="363"/>
                  </a:lnTo>
                  <a:lnTo>
                    <a:pt x="395" y="363"/>
                  </a:lnTo>
                  <a:lnTo>
                    <a:pt x="395" y="363"/>
                  </a:lnTo>
                  <a:lnTo>
                    <a:pt x="395" y="363"/>
                  </a:lnTo>
                  <a:lnTo>
                    <a:pt x="395" y="363"/>
                  </a:lnTo>
                  <a:lnTo>
                    <a:pt x="395" y="355"/>
                  </a:lnTo>
                  <a:lnTo>
                    <a:pt x="395" y="355"/>
                  </a:lnTo>
                  <a:lnTo>
                    <a:pt x="395" y="355"/>
                  </a:lnTo>
                  <a:lnTo>
                    <a:pt x="387" y="355"/>
                  </a:lnTo>
                  <a:lnTo>
                    <a:pt x="387" y="355"/>
                  </a:lnTo>
                  <a:lnTo>
                    <a:pt x="387" y="355"/>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9"/>
                  </a:lnTo>
                  <a:lnTo>
                    <a:pt x="379" y="379"/>
                  </a:lnTo>
                  <a:lnTo>
                    <a:pt x="379" y="379"/>
                  </a:lnTo>
                  <a:lnTo>
                    <a:pt x="379" y="379"/>
                  </a:lnTo>
                  <a:lnTo>
                    <a:pt x="379" y="379"/>
                  </a:lnTo>
                  <a:lnTo>
                    <a:pt x="379" y="379"/>
                  </a:lnTo>
                  <a:lnTo>
                    <a:pt x="371" y="379"/>
                  </a:lnTo>
                  <a:lnTo>
                    <a:pt x="371" y="379"/>
                  </a:lnTo>
                  <a:lnTo>
                    <a:pt x="371" y="387"/>
                  </a:lnTo>
                  <a:lnTo>
                    <a:pt x="371" y="387"/>
                  </a:lnTo>
                  <a:lnTo>
                    <a:pt x="371" y="387"/>
                  </a:lnTo>
                  <a:lnTo>
                    <a:pt x="371" y="387"/>
                  </a:lnTo>
                  <a:lnTo>
                    <a:pt x="371" y="387"/>
                  </a:lnTo>
                  <a:lnTo>
                    <a:pt x="371" y="395"/>
                  </a:lnTo>
                  <a:lnTo>
                    <a:pt x="363" y="395"/>
                  </a:lnTo>
                  <a:lnTo>
                    <a:pt x="371" y="395"/>
                  </a:lnTo>
                  <a:lnTo>
                    <a:pt x="371" y="403"/>
                  </a:lnTo>
                  <a:lnTo>
                    <a:pt x="363" y="395"/>
                  </a:lnTo>
                  <a:lnTo>
                    <a:pt x="363" y="403"/>
                  </a:lnTo>
                  <a:lnTo>
                    <a:pt x="363" y="395"/>
                  </a:lnTo>
                  <a:lnTo>
                    <a:pt x="363" y="403"/>
                  </a:lnTo>
                  <a:lnTo>
                    <a:pt x="363" y="403"/>
                  </a:lnTo>
                  <a:lnTo>
                    <a:pt x="355" y="403"/>
                  </a:lnTo>
                  <a:lnTo>
                    <a:pt x="355" y="395"/>
                  </a:lnTo>
                  <a:lnTo>
                    <a:pt x="355" y="395"/>
                  </a:lnTo>
                  <a:lnTo>
                    <a:pt x="347" y="395"/>
                  </a:lnTo>
                  <a:lnTo>
                    <a:pt x="347" y="403"/>
                  </a:lnTo>
                  <a:lnTo>
                    <a:pt x="339" y="395"/>
                  </a:lnTo>
                  <a:lnTo>
                    <a:pt x="339" y="395"/>
                  </a:lnTo>
                  <a:lnTo>
                    <a:pt x="339" y="395"/>
                  </a:lnTo>
                  <a:lnTo>
                    <a:pt x="339" y="395"/>
                  </a:lnTo>
                  <a:lnTo>
                    <a:pt x="347" y="395"/>
                  </a:lnTo>
                  <a:lnTo>
                    <a:pt x="347" y="395"/>
                  </a:lnTo>
                  <a:lnTo>
                    <a:pt x="347" y="395"/>
                  </a:lnTo>
                  <a:lnTo>
                    <a:pt x="347" y="395"/>
                  </a:lnTo>
                  <a:lnTo>
                    <a:pt x="347" y="387"/>
                  </a:lnTo>
                  <a:lnTo>
                    <a:pt x="339" y="395"/>
                  </a:lnTo>
                  <a:lnTo>
                    <a:pt x="339" y="395"/>
                  </a:lnTo>
                  <a:lnTo>
                    <a:pt x="339" y="395"/>
                  </a:lnTo>
                  <a:lnTo>
                    <a:pt x="339" y="395"/>
                  </a:lnTo>
                  <a:lnTo>
                    <a:pt x="339" y="395"/>
                  </a:lnTo>
                  <a:lnTo>
                    <a:pt x="339" y="403"/>
                  </a:lnTo>
                  <a:lnTo>
                    <a:pt x="339" y="403"/>
                  </a:lnTo>
                  <a:lnTo>
                    <a:pt x="347" y="403"/>
                  </a:lnTo>
                  <a:lnTo>
                    <a:pt x="347" y="403"/>
                  </a:lnTo>
                  <a:lnTo>
                    <a:pt x="355" y="403"/>
                  </a:lnTo>
                  <a:lnTo>
                    <a:pt x="355" y="403"/>
                  </a:lnTo>
                  <a:lnTo>
                    <a:pt x="355" y="403"/>
                  </a:lnTo>
                  <a:lnTo>
                    <a:pt x="355" y="403"/>
                  </a:lnTo>
                  <a:lnTo>
                    <a:pt x="363" y="403"/>
                  </a:lnTo>
                  <a:lnTo>
                    <a:pt x="363" y="403"/>
                  </a:lnTo>
                  <a:lnTo>
                    <a:pt x="363" y="403"/>
                  </a:lnTo>
                  <a:lnTo>
                    <a:pt x="363" y="403"/>
                  </a:lnTo>
                  <a:lnTo>
                    <a:pt x="363" y="403"/>
                  </a:lnTo>
                  <a:lnTo>
                    <a:pt x="363" y="403"/>
                  </a:lnTo>
                  <a:lnTo>
                    <a:pt x="363" y="403"/>
                  </a:lnTo>
                  <a:lnTo>
                    <a:pt x="363" y="411"/>
                  </a:lnTo>
                  <a:lnTo>
                    <a:pt x="355" y="403"/>
                  </a:lnTo>
                  <a:lnTo>
                    <a:pt x="355" y="403"/>
                  </a:lnTo>
                  <a:lnTo>
                    <a:pt x="355" y="411"/>
                  </a:lnTo>
                  <a:lnTo>
                    <a:pt x="355" y="411"/>
                  </a:lnTo>
                  <a:lnTo>
                    <a:pt x="355" y="411"/>
                  </a:lnTo>
                  <a:lnTo>
                    <a:pt x="347" y="411"/>
                  </a:lnTo>
                  <a:lnTo>
                    <a:pt x="347" y="411"/>
                  </a:lnTo>
                  <a:lnTo>
                    <a:pt x="339" y="411"/>
                  </a:lnTo>
                  <a:lnTo>
                    <a:pt x="339" y="411"/>
                  </a:lnTo>
                  <a:lnTo>
                    <a:pt x="339" y="411"/>
                  </a:lnTo>
                  <a:lnTo>
                    <a:pt x="347" y="411"/>
                  </a:lnTo>
                  <a:lnTo>
                    <a:pt x="347" y="411"/>
                  </a:lnTo>
                  <a:lnTo>
                    <a:pt x="347" y="411"/>
                  </a:lnTo>
                  <a:lnTo>
                    <a:pt x="355" y="411"/>
                  </a:lnTo>
                  <a:lnTo>
                    <a:pt x="355" y="411"/>
                  </a:lnTo>
                  <a:lnTo>
                    <a:pt x="347" y="411"/>
                  </a:lnTo>
                  <a:lnTo>
                    <a:pt x="347" y="411"/>
                  </a:lnTo>
                  <a:lnTo>
                    <a:pt x="347" y="420"/>
                  </a:lnTo>
                  <a:lnTo>
                    <a:pt x="347" y="420"/>
                  </a:lnTo>
                  <a:lnTo>
                    <a:pt x="347" y="420"/>
                  </a:lnTo>
                  <a:lnTo>
                    <a:pt x="347" y="420"/>
                  </a:lnTo>
                  <a:lnTo>
                    <a:pt x="347" y="420"/>
                  </a:lnTo>
                  <a:lnTo>
                    <a:pt x="339" y="420"/>
                  </a:lnTo>
                  <a:lnTo>
                    <a:pt x="339" y="420"/>
                  </a:lnTo>
                  <a:lnTo>
                    <a:pt x="339" y="420"/>
                  </a:lnTo>
                  <a:lnTo>
                    <a:pt x="339" y="420"/>
                  </a:lnTo>
                  <a:lnTo>
                    <a:pt x="347" y="420"/>
                  </a:lnTo>
                  <a:lnTo>
                    <a:pt x="347" y="420"/>
                  </a:lnTo>
                  <a:lnTo>
                    <a:pt x="347" y="420"/>
                  </a:lnTo>
                  <a:lnTo>
                    <a:pt x="347" y="420"/>
                  </a:lnTo>
                  <a:lnTo>
                    <a:pt x="347" y="420"/>
                  </a:lnTo>
                  <a:lnTo>
                    <a:pt x="347" y="420"/>
                  </a:lnTo>
                  <a:lnTo>
                    <a:pt x="355" y="420"/>
                  </a:lnTo>
                  <a:lnTo>
                    <a:pt x="355" y="420"/>
                  </a:lnTo>
                  <a:lnTo>
                    <a:pt x="355" y="411"/>
                  </a:lnTo>
                  <a:lnTo>
                    <a:pt x="355" y="411"/>
                  </a:lnTo>
                  <a:lnTo>
                    <a:pt x="355" y="411"/>
                  </a:lnTo>
                  <a:lnTo>
                    <a:pt x="355" y="411"/>
                  </a:lnTo>
                  <a:lnTo>
                    <a:pt x="355" y="411"/>
                  </a:lnTo>
                  <a:lnTo>
                    <a:pt x="355" y="411"/>
                  </a:lnTo>
                  <a:lnTo>
                    <a:pt x="355" y="411"/>
                  </a:lnTo>
                  <a:lnTo>
                    <a:pt x="363" y="411"/>
                  </a:lnTo>
                  <a:lnTo>
                    <a:pt x="363" y="411"/>
                  </a:lnTo>
                  <a:lnTo>
                    <a:pt x="363" y="411"/>
                  </a:lnTo>
                  <a:lnTo>
                    <a:pt x="363" y="411"/>
                  </a:lnTo>
                  <a:lnTo>
                    <a:pt x="363" y="403"/>
                  </a:lnTo>
                  <a:lnTo>
                    <a:pt x="363" y="403"/>
                  </a:lnTo>
                  <a:lnTo>
                    <a:pt x="363" y="403"/>
                  </a:lnTo>
                  <a:lnTo>
                    <a:pt x="371" y="403"/>
                  </a:lnTo>
                  <a:lnTo>
                    <a:pt x="371" y="403"/>
                  </a:lnTo>
                  <a:lnTo>
                    <a:pt x="371" y="403"/>
                  </a:lnTo>
                  <a:lnTo>
                    <a:pt x="371" y="411"/>
                  </a:lnTo>
                  <a:lnTo>
                    <a:pt x="371" y="411"/>
                  </a:lnTo>
                  <a:lnTo>
                    <a:pt x="363" y="411"/>
                  </a:lnTo>
                  <a:lnTo>
                    <a:pt x="363" y="420"/>
                  </a:lnTo>
                  <a:lnTo>
                    <a:pt x="363" y="420"/>
                  </a:lnTo>
                  <a:lnTo>
                    <a:pt x="363" y="420"/>
                  </a:lnTo>
                  <a:lnTo>
                    <a:pt x="363" y="420"/>
                  </a:lnTo>
                  <a:lnTo>
                    <a:pt x="363" y="420"/>
                  </a:lnTo>
                  <a:lnTo>
                    <a:pt x="363" y="420"/>
                  </a:lnTo>
                  <a:lnTo>
                    <a:pt x="363" y="420"/>
                  </a:lnTo>
                  <a:lnTo>
                    <a:pt x="363" y="420"/>
                  </a:lnTo>
                  <a:lnTo>
                    <a:pt x="355" y="420"/>
                  </a:lnTo>
                  <a:lnTo>
                    <a:pt x="355" y="428"/>
                  </a:lnTo>
                  <a:lnTo>
                    <a:pt x="355" y="428"/>
                  </a:lnTo>
                  <a:lnTo>
                    <a:pt x="355" y="428"/>
                  </a:lnTo>
                  <a:lnTo>
                    <a:pt x="355" y="428"/>
                  </a:lnTo>
                  <a:lnTo>
                    <a:pt x="355" y="428"/>
                  </a:lnTo>
                  <a:lnTo>
                    <a:pt x="355" y="428"/>
                  </a:lnTo>
                  <a:lnTo>
                    <a:pt x="355" y="436"/>
                  </a:lnTo>
                  <a:lnTo>
                    <a:pt x="355" y="436"/>
                  </a:lnTo>
                  <a:lnTo>
                    <a:pt x="355" y="436"/>
                  </a:lnTo>
                  <a:lnTo>
                    <a:pt x="355" y="436"/>
                  </a:lnTo>
                  <a:lnTo>
                    <a:pt x="355" y="436"/>
                  </a:lnTo>
                  <a:lnTo>
                    <a:pt x="355" y="436"/>
                  </a:lnTo>
                  <a:lnTo>
                    <a:pt x="355" y="428"/>
                  </a:lnTo>
                  <a:lnTo>
                    <a:pt x="355" y="428"/>
                  </a:lnTo>
                  <a:lnTo>
                    <a:pt x="355" y="428"/>
                  </a:lnTo>
                  <a:lnTo>
                    <a:pt x="355" y="428"/>
                  </a:lnTo>
                  <a:lnTo>
                    <a:pt x="363" y="428"/>
                  </a:lnTo>
                  <a:lnTo>
                    <a:pt x="363" y="420"/>
                  </a:lnTo>
                  <a:lnTo>
                    <a:pt x="363" y="428"/>
                  </a:lnTo>
                  <a:lnTo>
                    <a:pt x="363" y="428"/>
                  </a:lnTo>
                  <a:lnTo>
                    <a:pt x="363" y="420"/>
                  </a:lnTo>
                  <a:lnTo>
                    <a:pt x="363" y="420"/>
                  </a:lnTo>
                  <a:lnTo>
                    <a:pt x="371" y="420"/>
                  </a:lnTo>
                  <a:lnTo>
                    <a:pt x="363" y="420"/>
                  </a:lnTo>
                  <a:lnTo>
                    <a:pt x="363" y="420"/>
                  </a:lnTo>
                  <a:lnTo>
                    <a:pt x="371" y="411"/>
                  </a:lnTo>
                  <a:lnTo>
                    <a:pt x="371" y="411"/>
                  </a:lnTo>
                  <a:lnTo>
                    <a:pt x="371" y="420"/>
                  </a:lnTo>
                  <a:lnTo>
                    <a:pt x="371" y="420"/>
                  </a:lnTo>
                  <a:lnTo>
                    <a:pt x="371" y="420"/>
                  </a:lnTo>
                  <a:lnTo>
                    <a:pt x="371" y="420"/>
                  </a:lnTo>
                  <a:lnTo>
                    <a:pt x="371" y="420"/>
                  </a:lnTo>
                  <a:lnTo>
                    <a:pt x="371" y="428"/>
                  </a:lnTo>
                  <a:lnTo>
                    <a:pt x="371" y="428"/>
                  </a:lnTo>
                  <a:lnTo>
                    <a:pt x="371" y="428"/>
                  </a:lnTo>
                  <a:lnTo>
                    <a:pt x="371" y="436"/>
                  </a:lnTo>
                  <a:lnTo>
                    <a:pt x="371" y="436"/>
                  </a:lnTo>
                  <a:lnTo>
                    <a:pt x="371" y="436"/>
                  </a:lnTo>
                  <a:lnTo>
                    <a:pt x="371" y="444"/>
                  </a:lnTo>
                  <a:lnTo>
                    <a:pt x="371" y="444"/>
                  </a:lnTo>
                  <a:lnTo>
                    <a:pt x="371" y="444"/>
                  </a:lnTo>
                  <a:lnTo>
                    <a:pt x="371" y="444"/>
                  </a:lnTo>
                  <a:lnTo>
                    <a:pt x="379" y="436"/>
                  </a:lnTo>
                  <a:lnTo>
                    <a:pt x="371" y="436"/>
                  </a:lnTo>
                  <a:lnTo>
                    <a:pt x="371" y="436"/>
                  </a:lnTo>
                  <a:lnTo>
                    <a:pt x="379" y="436"/>
                  </a:lnTo>
                  <a:lnTo>
                    <a:pt x="379" y="436"/>
                  </a:lnTo>
                  <a:lnTo>
                    <a:pt x="379" y="436"/>
                  </a:lnTo>
                  <a:lnTo>
                    <a:pt x="379" y="436"/>
                  </a:lnTo>
                  <a:lnTo>
                    <a:pt x="379" y="428"/>
                  </a:lnTo>
                  <a:lnTo>
                    <a:pt x="379" y="428"/>
                  </a:lnTo>
                  <a:lnTo>
                    <a:pt x="371" y="428"/>
                  </a:lnTo>
                  <a:lnTo>
                    <a:pt x="371" y="428"/>
                  </a:lnTo>
                  <a:lnTo>
                    <a:pt x="379" y="428"/>
                  </a:lnTo>
                  <a:lnTo>
                    <a:pt x="379" y="420"/>
                  </a:lnTo>
                  <a:lnTo>
                    <a:pt x="379" y="420"/>
                  </a:lnTo>
                  <a:lnTo>
                    <a:pt x="371" y="420"/>
                  </a:lnTo>
                  <a:lnTo>
                    <a:pt x="371" y="411"/>
                  </a:lnTo>
                  <a:lnTo>
                    <a:pt x="371" y="411"/>
                  </a:lnTo>
                  <a:lnTo>
                    <a:pt x="371" y="411"/>
                  </a:lnTo>
                  <a:lnTo>
                    <a:pt x="379" y="411"/>
                  </a:lnTo>
                  <a:lnTo>
                    <a:pt x="379" y="411"/>
                  </a:lnTo>
                  <a:lnTo>
                    <a:pt x="379" y="411"/>
                  </a:lnTo>
                  <a:lnTo>
                    <a:pt x="379" y="411"/>
                  </a:lnTo>
                  <a:lnTo>
                    <a:pt x="379" y="411"/>
                  </a:lnTo>
                  <a:lnTo>
                    <a:pt x="379" y="411"/>
                  </a:lnTo>
                  <a:lnTo>
                    <a:pt x="379" y="411"/>
                  </a:lnTo>
                  <a:lnTo>
                    <a:pt x="379" y="411"/>
                  </a:lnTo>
                  <a:lnTo>
                    <a:pt x="379" y="411"/>
                  </a:lnTo>
                  <a:lnTo>
                    <a:pt x="387" y="411"/>
                  </a:lnTo>
                  <a:lnTo>
                    <a:pt x="387" y="411"/>
                  </a:lnTo>
                  <a:lnTo>
                    <a:pt x="387" y="411"/>
                  </a:lnTo>
                  <a:lnTo>
                    <a:pt x="387" y="411"/>
                  </a:lnTo>
                  <a:lnTo>
                    <a:pt x="387" y="411"/>
                  </a:lnTo>
                  <a:lnTo>
                    <a:pt x="387" y="411"/>
                  </a:lnTo>
                  <a:lnTo>
                    <a:pt x="387" y="411"/>
                  </a:lnTo>
                  <a:lnTo>
                    <a:pt x="387" y="411"/>
                  </a:lnTo>
                  <a:lnTo>
                    <a:pt x="387" y="411"/>
                  </a:lnTo>
                  <a:lnTo>
                    <a:pt x="387" y="411"/>
                  </a:lnTo>
                  <a:lnTo>
                    <a:pt x="387" y="420"/>
                  </a:lnTo>
                  <a:lnTo>
                    <a:pt x="387" y="420"/>
                  </a:lnTo>
                  <a:lnTo>
                    <a:pt x="387" y="428"/>
                  </a:lnTo>
                  <a:lnTo>
                    <a:pt x="387" y="420"/>
                  </a:lnTo>
                  <a:lnTo>
                    <a:pt x="387" y="420"/>
                  </a:lnTo>
                  <a:lnTo>
                    <a:pt x="387" y="420"/>
                  </a:lnTo>
                  <a:lnTo>
                    <a:pt x="387" y="420"/>
                  </a:lnTo>
                  <a:lnTo>
                    <a:pt x="387" y="420"/>
                  </a:lnTo>
                  <a:lnTo>
                    <a:pt x="387" y="411"/>
                  </a:lnTo>
                  <a:lnTo>
                    <a:pt x="387" y="411"/>
                  </a:lnTo>
                  <a:lnTo>
                    <a:pt x="387" y="411"/>
                  </a:lnTo>
                  <a:lnTo>
                    <a:pt x="387" y="403"/>
                  </a:lnTo>
                  <a:lnTo>
                    <a:pt x="395" y="403"/>
                  </a:lnTo>
                  <a:lnTo>
                    <a:pt x="395" y="411"/>
                  </a:lnTo>
                  <a:lnTo>
                    <a:pt x="395" y="411"/>
                  </a:lnTo>
                  <a:lnTo>
                    <a:pt x="395" y="411"/>
                  </a:lnTo>
                  <a:lnTo>
                    <a:pt x="395" y="411"/>
                  </a:lnTo>
                  <a:lnTo>
                    <a:pt x="395" y="411"/>
                  </a:lnTo>
                  <a:lnTo>
                    <a:pt x="395" y="411"/>
                  </a:lnTo>
                  <a:lnTo>
                    <a:pt x="395" y="420"/>
                  </a:lnTo>
                  <a:lnTo>
                    <a:pt x="395" y="420"/>
                  </a:lnTo>
                  <a:lnTo>
                    <a:pt x="403" y="420"/>
                  </a:lnTo>
                  <a:lnTo>
                    <a:pt x="403" y="420"/>
                  </a:lnTo>
                  <a:lnTo>
                    <a:pt x="403" y="420"/>
                  </a:lnTo>
                  <a:lnTo>
                    <a:pt x="403" y="420"/>
                  </a:lnTo>
                  <a:lnTo>
                    <a:pt x="403" y="420"/>
                  </a:lnTo>
                  <a:lnTo>
                    <a:pt x="403" y="420"/>
                  </a:lnTo>
                  <a:lnTo>
                    <a:pt x="411" y="420"/>
                  </a:lnTo>
                  <a:lnTo>
                    <a:pt x="411" y="420"/>
                  </a:lnTo>
                  <a:lnTo>
                    <a:pt x="411" y="420"/>
                  </a:lnTo>
                  <a:lnTo>
                    <a:pt x="411" y="428"/>
                  </a:lnTo>
                  <a:lnTo>
                    <a:pt x="411" y="428"/>
                  </a:lnTo>
                  <a:lnTo>
                    <a:pt x="411" y="420"/>
                  </a:lnTo>
                  <a:lnTo>
                    <a:pt x="411" y="428"/>
                  </a:lnTo>
                  <a:lnTo>
                    <a:pt x="420" y="420"/>
                  </a:lnTo>
                  <a:lnTo>
                    <a:pt x="420" y="420"/>
                  </a:lnTo>
                  <a:lnTo>
                    <a:pt x="420" y="420"/>
                  </a:lnTo>
                  <a:lnTo>
                    <a:pt x="420" y="420"/>
                  </a:lnTo>
                  <a:lnTo>
                    <a:pt x="420" y="420"/>
                  </a:lnTo>
                  <a:lnTo>
                    <a:pt x="420" y="420"/>
                  </a:lnTo>
                  <a:lnTo>
                    <a:pt x="420" y="420"/>
                  </a:lnTo>
                  <a:lnTo>
                    <a:pt x="420" y="420"/>
                  </a:lnTo>
                  <a:lnTo>
                    <a:pt x="428" y="420"/>
                  </a:lnTo>
                  <a:lnTo>
                    <a:pt x="428" y="411"/>
                  </a:lnTo>
                  <a:lnTo>
                    <a:pt x="428" y="411"/>
                  </a:lnTo>
                  <a:lnTo>
                    <a:pt x="428" y="411"/>
                  </a:lnTo>
                  <a:lnTo>
                    <a:pt x="436" y="411"/>
                  </a:lnTo>
                  <a:lnTo>
                    <a:pt x="436" y="411"/>
                  </a:lnTo>
                  <a:lnTo>
                    <a:pt x="436" y="403"/>
                  </a:lnTo>
                  <a:lnTo>
                    <a:pt x="436" y="403"/>
                  </a:lnTo>
                  <a:lnTo>
                    <a:pt x="436" y="403"/>
                  </a:lnTo>
                  <a:lnTo>
                    <a:pt x="436" y="403"/>
                  </a:lnTo>
                  <a:lnTo>
                    <a:pt x="444" y="403"/>
                  </a:lnTo>
                  <a:lnTo>
                    <a:pt x="444" y="395"/>
                  </a:lnTo>
                  <a:lnTo>
                    <a:pt x="444" y="395"/>
                  </a:lnTo>
                  <a:lnTo>
                    <a:pt x="444" y="395"/>
                  </a:lnTo>
                  <a:lnTo>
                    <a:pt x="444" y="387"/>
                  </a:lnTo>
                  <a:lnTo>
                    <a:pt x="444" y="387"/>
                  </a:lnTo>
                  <a:lnTo>
                    <a:pt x="444" y="387"/>
                  </a:lnTo>
                  <a:lnTo>
                    <a:pt x="444" y="387"/>
                  </a:lnTo>
                  <a:lnTo>
                    <a:pt x="452" y="387"/>
                  </a:lnTo>
                  <a:lnTo>
                    <a:pt x="452" y="379"/>
                  </a:lnTo>
                  <a:lnTo>
                    <a:pt x="452" y="379"/>
                  </a:lnTo>
                  <a:lnTo>
                    <a:pt x="452" y="379"/>
                  </a:lnTo>
                  <a:lnTo>
                    <a:pt x="452" y="379"/>
                  </a:lnTo>
                  <a:lnTo>
                    <a:pt x="444" y="371"/>
                  </a:lnTo>
                  <a:lnTo>
                    <a:pt x="444" y="371"/>
                  </a:lnTo>
                  <a:lnTo>
                    <a:pt x="452" y="371"/>
                  </a:lnTo>
                  <a:lnTo>
                    <a:pt x="452" y="379"/>
                  </a:lnTo>
                  <a:lnTo>
                    <a:pt x="452" y="379"/>
                  </a:lnTo>
                  <a:lnTo>
                    <a:pt x="460" y="379"/>
                  </a:lnTo>
                  <a:lnTo>
                    <a:pt x="460" y="379"/>
                  </a:lnTo>
                  <a:lnTo>
                    <a:pt x="460" y="379"/>
                  </a:lnTo>
                  <a:lnTo>
                    <a:pt x="460" y="379"/>
                  </a:lnTo>
                  <a:lnTo>
                    <a:pt x="468" y="387"/>
                  </a:lnTo>
                  <a:lnTo>
                    <a:pt x="468" y="387"/>
                  </a:lnTo>
                  <a:lnTo>
                    <a:pt x="468" y="387"/>
                  </a:lnTo>
                  <a:lnTo>
                    <a:pt x="476" y="387"/>
                  </a:lnTo>
                  <a:lnTo>
                    <a:pt x="476" y="387"/>
                  </a:lnTo>
                  <a:lnTo>
                    <a:pt x="476" y="387"/>
                  </a:lnTo>
                  <a:lnTo>
                    <a:pt x="476" y="387"/>
                  </a:lnTo>
                  <a:lnTo>
                    <a:pt x="476" y="387"/>
                  </a:lnTo>
                  <a:lnTo>
                    <a:pt x="476" y="379"/>
                  </a:lnTo>
                  <a:lnTo>
                    <a:pt x="476" y="379"/>
                  </a:lnTo>
                  <a:lnTo>
                    <a:pt x="476" y="379"/>
                  </a:lnTo>
                  <a:lnTo>
                    <a:pt x="476" y="379"/>
                  </a:lnTo>
                  <a:lnTo>
                    <a:pt x="468" y="379"/>
                  </a:lnTo>
                  <a:lnTo>
                    <a:pt x="468" y="379"/>
                  </a:lnTo>
                  <a:lnTo>
                    <a:pt x="468" y="379"/>
                  </a:lnTo>
                  <a:lnTo>
                    <a:pt x="468" y="379"/>
                  </a:lnTo>
                  <a:lnTo>
                    <a:pt x="468" y="379"/>
                  </a:lnTo>
                  <a:lnTo>
                    <a:pt x="468" y="371"/>
                  </a:lnTo>
                  <a:lnTo>
                    <a:pt x="476" y="371"/>
                  </a:lnTo>
                  <a:lnTo>
                    <a:pt x="476" y="371"/>
                  </a:lnTo>
                  <a:lnTo>
                    <a:pt x="476" y="371"/>
                  </a:lnTo>
                  <a:lnTo>
                    <a:pt x="476" y="371"/>
                  </a:lnTo>
                  <a:lnTo>
                    <a:pt x="484" y="371"/>
                  </a:lnTo>
                  <a:lnTo>
                    <a:pt x="484" y="371"/>
                  </a:lnTo>
                  <a:lnTo>
                    <a:pt x="492" y="371"/>
                  </a:lnTo>
                  <a:lnTo>
                    <a:pt x="492" y="371"/>
                  </a:lnTo>
                  <a:lnTo>
                    <a:pt x="492" y="363"/>
                  </a:lnTo>
                  <a:lnTo>
                    <a:pt x="492" y="363"/>
                  </a:lnTo>
                  <a:lnTo>
                    <a:pt x="492" y="363"/>
                  </a:lnTo>
                  <a:lnTo>
                    <a:pt x="492" y="355"/>
                  </a:lnTo>
                  <a:lnTo>
                    <a:pt x="492" y="355"/>
                  </a:lnTo>
                  <a:lnTo>
                    <a:pt x="492" y="355"/>
                  </a:lnTo>
                  <a:lnTo>
                    <a:pt x="484" y="355"/>
                  </a:lnTo>
                  <a:lnTo>
                    <a:pt x="484" y="347"/>
                  </a:lnTo>
                  <a:lnTo>
                    <a:pt x="484" y="347"/>
                  </a:lnTo>
                  <a:lnTo>
                    <a:pt x="484" y="347"/>
                  </a:lnTo>
                  <a:lnTo>
                    <a:pt x="484" y="347"/>
                  </a:lnTo>
                  <a:lnTo>
                    <a:pt x="484" y="347"/>
                  </a:lnTo>
                  <a:lnTo>
                    <a:pt x="484" y="347"/>
                  </a:lnTo>
                  <a:lnTo>
                    <a:pt x="484" y="339"/>
                  </a:lnTo>
                  <a:lnTo>
                    <a:pt x="484" y="339"/>
                  </a:lnTo>
                  <a:lnTo>
                    <a:pt x="484" y="339"/>
                  </a:lnTo>
                  <a:lnTo>
                    <a:pt x="484" y="339"/>
                  </a:lnTo>
                  <a:lnTo>
                    <a:pt x="484" y="331"/>
                  </a:lnTo>
                  <a:lnTo>
                    <a:pt x="484" y="331"/>
                  </a:lnTo>
                  <a:lnTo>
                    <a:pt x="476" y="331"/>
                  </a:lnTo>
                  <a:lnTo>
                    <a:pt x="476" y="331"/>
                  </a:lnTo>
                  <a:lnTo>
                    <a:pt x="476" y="331"/>
                  </a:lnTo>
                  <a:lnTo>
                    <a:pt x="476" y="331"/>
                  </a:lnTo>
                  <a:lnTo>
                    <a:pt x="476" y="323"/>
                  </a:lnTo>
                  <a:lnTo>
                    <a:pt x="476" y="323"/>
                  </a:lnTo>
                  <a:lnTo>
                    <a:pt x="476" y="323"/>
                  </a:lnTo>
                  <a:lnTo>
                    <a:pt x="476" y="323"/>
                  </a:lnTo>
                  <a:lnTo>
                    <a:pt x="476" y="323"/>
                  </a:lnTo>
                  <a:lnTo>
                    <a:pt x="476" y="315"/>
                  </a:lnTo>
                  <a:lnTo>
                    <a:pt x="476" y="315"/>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23"/>
                  </a:lnTo>
                  <a:lnTo>
                    <a:pt x="492" y="323"/>
                  </a:lnTo>
                  <a:lnTo>
                    <a:pt x="492" y="323"/>
                  </a:lnTo>
                  <a:lnTo>
                    <a:pt x="492" y="323"/>
                  </a:lnTo>
                  <a:lnTo>
                    <a:pt x="492" y="331"/>
                  </a:lnTo>
                  <a:lnTo>
                    <a:pt x="500" y="331"/>
                  </a:lnTo>
                  <a:lnTo>
                    <a:pt x="500" y="331"/>
                  </a:lnTo>
                  <a:lnTo>
                    <a:pt x="492" y="331"/>
                  </a:lnTo>
                  <a:lnTo>
                    <a:pt x="492" y="323"/>
                  </a:lnTo>
                  <a:lnTo>
                    <a:pt x="492" y="323"/>
                  </a:lnTo>
                  <a:lnTo>
                    <a:pt x="492" y="323"/>
                  </a:lnTo>
                  <a:lnTo>
                    <a:pt x="492" y="323"/>
                  </a:lnTo>
                  <a:lnTo>
                    <a:pt x="492" y="315"/>
                  </a:lnTo>
                  <a:lnTo>
                    <a:pt x="492" y="315"/>
                  </a:lnTo>
                  <a:lnTo>
                    <a:pt x="484" y="307"/>
                  </a:lnTo>
                  <a:lnTo>
                    <a:pt x="484" y="307"/>
                  </a:lnTo>
                  <a:lnTo>
                    <a:pt x="484" y="307"/>
                  </a:lnTo>
                  <a:lnTo>
                    <a:pt x="484" y="307"/>
                  </a:lnTo>
                  <a:lnTo>
                    <a:pt x="484" y="307"/>
                  </a:lnTo>
                  <a:lnTo>
                    <a:pt x="484" y="307"/>
                  </a:lnTo>
                  <a:lnTo>
                    <a:pt x="484" y="307"/>
                  </a:lnTo>
                  <a:lnTo>
                    <a:pt x="484" y="307"/>
                  </a:lnTo>
                  <a:lnTo>
                    <a:pt x="476" y="307"/>
                  </a:lnTo>
                  <a:lnTo>
                    <a:pt x="476" y="307"/>
                  </a:lnTo>
                  <a:lnTo>
                    <a:pt x="476" y="298"/>
                  </a:lnTo>
                  <a:lnTo>
                    <a:pt x="476" y="298"/>
                  </a:lnTo>
                  <a:lnTo>
                    <a:pt x="476" y="298"/>
                  </a:lnTo>
                  <a:lnTo>
                    <a:pt x="468" y="298"/>
                  </a:lnTo>
                  <a:lnTo>
                    <a:pt x="468" y="298"/>
                  </a:lnTo>
                  <a:lnTo>
                    <a:pt x="468" y="298"/>
                  </a:lnTo>
                  <a:lnTo>
                    <a:pt x="468" y="298"/>
                  </a:lnTo>
                  <a:lnTo>
                    <a:pt x="476" y="298"/>
                  </a:lnTo>
                  <a:lnTo>
                    <a:pt x="476" y="298"/>
                  </a:lnTo>
                  <a:lnTo>
                    <a:pt x="476" y="298"/>
                  </a:lnTo>
                  <a:lnTo>
                    <a:pt x="484" y="298"/>
                  </a:lnTo>
                  <a:lnTo>
                    <a:pt x="484" y="298"/>
                  </a:lnTo>
                  <a:lnTo>
                    <a:pt x="484" y="298"/>
                  </a:lnTo>
                  <a:lnTo>
                    <a:pt x="484" y="298"/>
                  </a:lnTo>
                  <a:lnTo>
                    <a:pt x="484" y="298"/>
                  </a:lnTo>
                  <a:lnTo>
                    <a:pt x="492" y="307"/>
                  </a:lnTo>
                  <a:lnTo>
                    <a:pt x="492" y="307"/>
                  </a:lnTo>
                  <a:lnTo>
                    <a:pt x="492" y="307"/>
                  </a:lnTo>
                  <a:lnTo>
                    <a:pt x="492" y="307"/>
                  </a:lnTo>
                  <a:lnTo>
                    <a:pt x="492" y="307"/>
                  </a:lnTo>
                  <a:lnTo>
                    <a:pt x="492" y="307"/>
                  </a:lnTo>
                  <a:lnTo>
                    <a:pt x="492" y="298"/>
                  </a:lnTo>
                  <a:lnTo>
                    <a:pt x="492" y="298"/>
                  </a:lnTo>
                  <a:lnTo>
                    <a:pt x="492" y="298"/>
                  </a:lnTo>
                  <a:lnTo>
                    <a:pt x="492" y="298"/>
                  </a:lnTo>
                  <a:lnTo>
                    <a:pt x="500" y="298"/>
                  </a:lnTo>
                  <a:lnTo>
                    <a:pt x="500" y="298"/>
                  </a:lnTo>
                  <a:lnTo>
                    <a:pt x="500" y="307"/>
                  </a:lnTo>
                  <a:lnTo>
                    <a:pt x="500" y="307"/>
                  </a:lnTo>
                  <a:lnTo>
                    <a:pt x="500" y="307"/>
                  </a:lnTo>
                  <a:lnTo>
                    <a:pt x="500" y="307"/>
                  </a:lnTo>
                  <a:lnTo>
                    <a:pt x="500" y="315"/>
                  </a:lnTo>
                  <a:lnTo>
                    <a:pt x="500" y="315"/>
                  </a:lnTo>
                  <a:lnTo>
                    <a:pt x="500" y="315"/>
                  </a:lnTo>
                  <a:lnTo>
                    <a:pt x="500" y="323"/>
                  </a:lnTo>
                  <a:lnTo>
                    <a:pt x="508" y="323"/>
                  </a:lnTo>
                  <a:lnTo>
                    <a:pt x="508" y="323"/>
                  </a:lnTo>
                  <a:lnTo>
                    <a:pt x="508" y="323"/>
                  </a:lnTo>
                  <a:lnTo>
                    <a:pt x="500" y="323"/>
                  </a:lnTo>
                  <a:lnTo>
                    <a:pt x="508" y="323"/>
                  </a:lnTo>
                  <a:lnTo>
                    <a:pt x="508" y="331"/>
                  </a:lnTo>
                  <a:lnTo>
                    <a:pt x="508" y="331"/>
                  </a:lnTo>
                  <a:lnTo>
                    <a:pt x="500" y="331"/>
                  </a:lnTo>
                  <a:lnTo>
                    <a:pt x="500" y="331"/>
                  </a:lnTo>
                  <a:lnTo>
                    <a:pt x="500" y="331"/>
                  </a:lnTo>
                  <a:lnTo>
                    <a:pt x="508" y="331"/>
                  </a:lnTo>
                  <a:lnTo>
                    <a:pt x="508" y="331"/>
                  </a:lnTo>
                  <a:lnTo>
                    <a:pt x="508" y="331"/>
                  </a:lnTo>
                  <a:lnTo>
                    <a:pt x="508" y="331"/>
                  </a:lnTo>
                  <a:lnTo>
                    <a:pt x="516" y="331"/>
                  </a:lnTo>
                  <a:lnTo>
                    <a:pt x="516" y="331"/>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23"/>
                  </a:lnTo>
                  <a:lnTo>
                    <a:pt x="516" y="323"/>
                  </a:lnTo>
                  <a:lnTo>
                    <a:pt x="516" y="323"/>
                  </a:lnTo>
                  <a:lnTo>
                    <a:pt x="516" y="323"/>
                  </a:lnTo>
                  <a:lnTo>
                    <a:pt x="516" y="323"/>
                  </a:lnTo>
                  <a:lnTo>
                    <a:pt x="516" y="315"/>
                  </a:lnTo>
                  <a:lnTo>
                    <a:pt x="516" y="315"/>
                  </a:lnTo>
                  <a:lnTo>
                    <a:pt x="516" y="307"/>
                  </a:lnTo>
                  <a:lnTo>
                    <a:pt x="516" y="307"/>
                  </a:lnTo>
                  <a:lnTo>
                    <a:pt x="516" y="307"/>
                  </a:lnTo>
                  <a:lnTo>
                    <a:pt x="516" y="307"/>
                  </a:lnTo>
                  <a:lnTo>
                    <a:pt x="516" y="307"/>
                  </a:lnTo>
                  <a:lnTo>
                    <a:pt x="516" y="307"/>
                  </a:lnTo>
                  <a:lnTo>
                    <a:pt x="516" y="307"/>
                  </a:lnTo>
                  <a:lnTo>
                    <a:pt x="516" y="307"/>
                  </a:lnTo>
                  <a:lnTo>
                    <a:pt x="508" y="307"/>
                  </a:lnTo>
                  <a:lnTo>
                    <a:pt x="508" y="307"/>
                  </a:lnTo>
                  <a:lnTo>
                    <a:pt x="508" y="307"/>
                  </a:lnTo>
                  <a:lnTo>
                    <a:pt x="508" y="307"/>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0"/>
                  </a:lnTo>
                  <a:lnTo>
                    <a:pt x="516" y="290"/>
                  </a:lnTo>
                  <a:lnTo>
                    <a:pt x="516" y="290"/>
                  </a:lnTo>
                  <a:lnTo>
                    <a:pt x="516" y="290"/>
                  </a:lnTo>
                  <a:lnTo>
                    <a:pt x="516" y="290"/>
                  </a:lnTo>
                  <a:lnTo>
                    <a:pt x="508" y="290"/>
                  </a:lnTo>
                  <a:lnTo>
                    <a:pt x="508" y="290"/>
                  </a:lnTo>
                  <a:lnTo>
                    <a:pt x="508" y="282"/>
                  </a:lnTo>
                  <a:lnTo>
                    <a:pt x="508" y="282"/>
                  </a:lnTo>
                  <a:lnTo>
                    <a:pt x="500" y="282"/>
                  </a:lnTo>
                  <a:lnTo>
                    <a:pt x="500" y="282"/>
                  </a:lnTo>
                  <a:lnTo>
                    <a:pt x="500" y="282"/>
                  </a:lnTo>
                  <a:lnTo>
                    <a:pt x="500" y="282"/>
                  </a:lnTo>
                  <a:lnTo>
                    <a:pt x="500" y="282"/>
                  </a:lnTo>
                  <a:lnTo>
                    <a:pt x="508" y="274"/>
                  </a:lnTo>
                  <a:lnTo>
                    <a:pt x="508" y="274"/>
                  </a:lnTo>
                  <a:lnTo>
                    <a:pt x="508" y="274"/>
                  </a:lnTo>
                  <a:lnTo>
                    <a:pt x="500" y="274"/>
                  </a:lnTo>
                  <a:lnTo>
                    <a:pt x="500" y="274"/>
                  </a:lnTo>
                  <a:lnTo>
                    <a:pt x="500" y="274"/>
                  </a:lnTo>
                  <a:lnTo>
                    <a:pt x="500" y="282"/>
                  </a:lnTo>
                  <a:lnTo>
                    <a:pt x="500" y="290"/>
                  </a:lnTo>
                  <a:lnTo>
                    <a:pt x="500" y="290"/>
                  </a:lnTo>
                  <a:lnTo>
                    <a:pt x="508" y="290"/>
                  </a:lnTo>
                  <a:lnTo>
                    <a:pt x="508" y="290"/>
                  </a:lnTo>
                  <a:lnTo>
                    <a:pt x="508" y="290"/>
                  </a:lnTo>
                  <a:lnTo>
                    <a:pt x="500" y="298"/>
                  </a:lnTo>
                  <a:lnTo>
                    <a:pt x="500" y="298"/>
                  </a:lnTo>
                  <a:lnTo>
                    <a:pt x="500" y="298"/>
                  </a:lnTo>
                  <a:lnTo>
                    <a:pt x="500" y="298"/>
                  </a:lnTo>
                  <a:lnTo>
                    <a:pt x="500" y="298"/>
                  </a:lnTo>
                  <a:lnTo>
                    <a:pt x="500" y="298"/>
                  </a:lnTo>
                  <a:lnTo>
                    <a:pt x="492" y="298"/>
                  </a:lnTo>
                  <a:lnTo>
                    <a:pt x="492" y="298"/>
                  </a:lnTo>
                  <a:lnTo>
                    <a:pt x="492" y="298"/>
                  </a:lnTo>
                  <a:lnTo>
                    <a:pt x="492" y="298"/>
                  </a:lnTo>
                  <a:lnTo>
                    <a:pt x="484" y="298"/>
                  </a:lnTo>
                  <a:lnTo>
                    <a:pt x="484" y="298"/>
                  </a:lnTo>
                  <a:lnTo>
                    <a:pt x="484" y="298"/>
                  </a:lnTo>
                  <a:lnTo>
                    <a:pt x="476" y="298"/>
                  </a:lnTo>
                  <a:lnTo>
                    <a:pt x="476" y="298"/>
                  </a:lnTo>
                  <a:lnTo>
                    <a:pt x="476" y="290"/>
                  </a:lnTo>
                  <a:lnTo>
                    <a:pt x="476" y="290"/>
                  </a:lnTo>
                  <a:lnTo>
                    <a:pt x="476" y="290"/>
                  </a:lnTo>
                  <a:lnTo>
                    <a:pt x="484" y="282"/>
                  </a:lnTo>
                  <a:lnTo>
                    <a:pt x="484" y="282"/>
                  </a:lnTo>
                  <a:lnTo>
                    <a:pt x="484" y="282"/>
                  </a:lnTo>
                  <a:lnTo>
                    <a:pt x="484" y="282"/>
                  </a:lnTo>
                  <a:lnTo>
                    <a:pt x="476" y="274"/>
                  </a:lnTo>
                  <a:lnTo>
                    <a:pt x="476" y="274"/>
                  </a:lnTo>
                  <a:lnTo>
                    <a:pt x="476" y="266"/>
                  </a:lnTo>
                  <a:lnTo>
                    <a:pt x="476" y="258"/>
                  </a:lnTo>
                  <a:lnTo>
                    <a:pt x="484" y="258"/>
                  </a:lnTo>
                  <a:lnTo>
                    <a:pt x="484" y="258"/>
                  </a:lnTo>
                  <a:lnTo>
                    <a:pt x="484" y="258"/>
                  </a:lnTo>
                  <a:lnTo>
                    <a:pt x="484" y="250"/>
                  </a:lnTo>
                  <a:lnTo>
                    <a:pt x="492" y="250"/>
                  </a:lnTo>
                  <a:lnTo>
                    <a:pt x="492" y="250"/>
                  </a:lnTo>
                  <a:lnTo>
                    <a:pt x="492" y="242"/>
                  </a:lnTo>
                  <a:lnTo>
                    <a:pt x="492" y="242"/>
                  </a:lnTo>
                  <a:lnTo>
                    <a:pt x="492" y="234"/>
                  </a:lnTo>
                  <a:lnTo>
                    <a:pt x="492" y="234"/>
                  </a:lnTo>
                  <a:lnTo>
                    <a:pt x="492" y="234"/>
                  </a:lnTo>
                  <a:lnTo>
                    <a:pt x="500" y="234"/>
                  </a:lnTo>
                  <a:lnTo>
                    <a:pt x="500" y="234"/>
                  </a:lnTo>
                  <a:lnTo>
                    <a:pt x="500" y="226"/>
                  </a:lnTo>
                  <a:lnTo>
                    <a:pt x="500" y="226"/>
                  </a:lnTo>
                  <a:lnTo>
                    <a:pt x="508" y="226"/>
                  </a:lnTo>
                  <a:lnTo>
                    <a:pt x="508" y="226"/>
                  </a:lnTo>
                  <a:lnTo>
                    <a:pt x="516" y="226"/>
                  </a:lnTo>
                  <a:lnTo>
                    <a:pt x="516" y="226"/>
                  </a:lnTo>
                  <a:lnTo>
                    <a:pt x="516" y="226"/>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16" y="218"/>
                  </a:lnTo>
                  <a:lnTo>
                    <a:pt x="516" y="218"/>
                  </a:lnTo>
                  <a:lnTo>
                    <a:pt x="516" y="218"/>
                  </a:lnTo>
                  <a:lnTo>
                    <a:pt x="516" y="218"/>
                  </a:lnTo>
                  <a:lnTo>
                    <a:pt x="516" y="210"/>
                  </a:lnTo>
                  <a:lnTo>
                    <a:pt x="516" y="210"/>
                  </a:lnTo>
                  <a:lnTo>
                    <a:pt x="524" y="218"/>
                  </a:lnTo>
                  <a:lnTo>
                    <a:pt x="524" y="218"/>
                  </a:lnTo>
                  <a:lnTo>
                    <a:pt x="524" y="218"/>
                  </a:lnTo>
                  <a:lnTo>
                    <a:pt x="524" y="210"/>
                  </a:lnTo>
                  <a:lnTo>
                    <a:pt x="524" y="210"/>
                  </a:lnTo>
                  <a:lnTo>
                    <a:pt x="524" y="210"/>
                  </a:lnTo>
                  <a:lnTo>
                    <a:pt x="524" y="210"/>
                  </a:lnTo>
                  <a:lnTo>
                    <a:pt x="524" y="210"/>
                  </a:lnTo>
                  <a:lnTo>
                    <a:pt x="516" y="210"/>
                  </a:lnTo>
                  <a:lnTo>
                    <a:pt x="516" y="210"/>
                  </a:lnTo>
                  <a:lnTo>
                    <a:pt x="516" y="210"/>
                  </a:lnTo>
                  <a:lnTo>
                    <a:pt x="516" y="210"/>
                  </a:lnTo>
                  <a:lnTo>
                    <a:pt x="516" y="210"/>
                  </a:lnTo>
                  <a:lnTo>
                    <a:pt x="524" y="210"/>
                  </a:lnTo>
                  <a:lnTo>
                    <a:pt x="516" y="210"/>
                  </a:lnTo>
                  <a:lnTo>
                    <a:pt x="516" y="210"/>
                  </a:lnTo>
                  <a:lnTo>
                    <a:pt x="516" y="210"/>
                  </a:lnTo>
                  <a:lnTo>
                    <a:pt x="508" y="210"/>
                  </a:lnTo>
                  <a:lnTo>
                    <a:pt x="516" y="210"/>
                  </a:lnTo>
                  <a:lnTo>
                    <a:pt x="508" y="218"/>
                  </a:lnTo>
                  <a:lnTo>
                    <a:pt x="508" y="210"/>
                  </a:lnTo>
                  <a:lnTo>
                    <a:pt x="500" y="210"/>
                  </a:lnTo>
                  <a:lnTo>
                    <a:pt x="500" y="210"/>
                  </a:lnTo>
                  <a:lnTo>
                    <a:pt x="500" y="210"/>
                  </a:lnTo>
                  <a:lnTo>
                    <a:pt x="500" y="210"/>
                  </a:lnTo>
                  <a:lnTo>
                    <a:pt x="500" y="210"/>
                  </a:lnTo>
                  <a:lnTo>
                    <a:pt x="500" y="210"/>
                  </a:lnTo>
                  <a:lnTo>
                    <a:pt x="500" y="210"/>
                  </a:lnTo>
                  <a:lnTo>
                    <a:pt x="492" y="202"/>
                  </a:lnTo>
                  <a:lnTo>
                    <a:pt x="492" y="202"/>
                  </a:lnTo>
                  <a:lnTo>
                    <a:pt x="492" y="202"/>
                  </a:lnTo>
                  <a:lnTo>
                    <a:pt x="484" y="194"/>
                  </a:lnTo>
                  <a:lnTo>
                    <a:pt x="484" y="194"/>
                  </a:lnTo>
                  <a:lnTo>
                    <a:pt x="484" y="194"/>
                  </a:lnTo>
                  <a:lnTo>
                    <a:pt x="484" y="194"/>
                  </a:lnTo>
                  <a:lnTo>
                    <a:pt x="484" y="194"/>
                  </a:lnTo>
                  <a:lnTo>
                    <a:pt x="484" y="186"/>
                  </a:lnTo>
                  <a:lnTo>
                    <a:pt x="484" y="186"/>
                  </a:lnTo>
                  <a:lnTo>
                    <a:pt x="484" y="186"/>
                  </a:lnTo>
                  <a:lnTo>
                    <a:pt x="484" y="186"/>
                  </a:lnTo>
                  <a:lnTo>
                    <a:pt x="484" y="177"/>
                  </a:lnTo>
                  <a:lnTo>
                    <a:pt x="484" y="177"/>
                  </a:lnTo>
                  <a:lnTo>
                    <a:pt x="484" y="177"/>
                  </a:lnTo>
                  <a:lnTo>
                    <a:pt x="484" y="177"/>
                  </a:lnTo>
                  <a:lnTo>
                    <a:pt x="484" y="177"/>
                  </a:lnTo>
                  <a:lnTo>
                    <a:pt x="492" y="177"/>
                  </a:lnTo>
                  <a:lnTo>
                    <a:pt x="492" y="177"/>
                  </a:lnTo>
                  <a:lnTo>
                    <a:pt x="492" y="177"/>
                  </a:lnTo>
                  <a:lnTo>
                    <a:pt x="492" y="177"/>
                  </a:lnTo>
                  <a:lnTo>
                    <a:pt x="492" y="177"/>
                  </a:lnTo>
                  <a:lnTo>
                    <a:pt x="500" y="177"/>
                  </a:lnTo>
                  <a:lnTo>
                    <a:pt x="500" y="169"/>
                  </a:lnTo>
                  <a:lnTo>
                    <a:pt x="500" y="177"/>
                  </a:lnTo>
                  <a:lnTo>
                    <a:pt x="492" y="177"/>
                  </a:lnTo>
                  <a:lnTo>
                    <a:pt x="492" y="177"/>
                  </a:lnTo>
                  <a:lnTo>
                    <a:pt x="492" y="169"/>
                  </a:lnTo>
                  <a:lnTo>
                    <a:pt x="484" y="177"/>
                  </a:lnTo>
                  <a:lnTo>
                    <a:pt x="484" y="169"/>
                  </a:lnTo>
                  <a:lnTo>
                    <a:pt x="484" y="169"/>
                  </a:lnTo>
                  <a:lnTo>
                    <a:pt x="484" y="169"/>
                  </a:lnTo>
                  <a:lnTo>
                    <a:pt x="484" y="169"/>
                  </a:lnTo>
                  <a:lnTo>
                    <a:pt x="484" y="169"/>
                  </a:lnTo>
                  <a:lnTo>
                    <a:pt x="476" y="169"/>
                  </a:lnTo>
                  <a:lnTo>
                    <a:pt x="476" y="169"/>
                  </a:lnTo>
                  <a:lnTo>
                    <a:pt x="484" y="169"/>
                  </a:lnTo>
                  <a:lnTo>
                    <a:pt x="476" y="161"/>
                  </a:lnTo>
                  <a:lnTo>
                    <a:pt x="476" y="161"/>
                  </a:lnTo>
                  <a:lnTo>
                    <a:pt x="476" y="161"/>
                  </a:lnTo>
                  <a:lnTo>
                    <a:pt x="476" y="161"/>
                  </a:lnTo>
                  <a:lnTo>
                    <a:pt x="476" y="161"/>
                  </a:lnTo>
                  <a:lnTo>
                    <a:pt x="484" y="161"/>
                  </a:lnTo>
                  <a:lnTo>
                    <a:pt x="484" y="161"/>
                  </a:lnTo>
                  <a:lnTo>
                    <a:pt x="484" y="161"/>
                  </a:lnTo>
                  <a:lnTo>
                    <a:pt x="484" y="153"/>
                  </a:lnTo>
                  <a:lnTo>
                    <a:pt x="484" y="153"/>
                  </a:lnTo>
                  <a:lnTo>
                    <a:pt x="484" y="153"/>
                  </a:lnTo>
                  <a:lnTo>
                    <a:pt x="484" y="153"/>
                  </a:lnTo>
                  <a:lnTo>
                    <a:pt x="484" y="153"/>
                  </a:lnTo>
                  <a:lnTo>
                    <a:pt x="484" y="153"/>
                  </a:lnTo>
                  <a:lnTo>
                    <a:pt x="476" y="153"/>
                  </a:lnTo>
                  <a:lnTo>
                    <a:pt x="476" y="145"/>
                  </a:lnTo>
                  <a:lnTo>
                    <a:pt x="476" y="145"/>
                  </a:lnTo>
                  <a:lnTo>
                    <a:pt x="476" y="145"/>
                  </a:lnTo>
                  <a:lnTo>
                    <a:pt x="476" y="145"/>
                  </a:lnTo>
                  <a:lnTo>
                    <a:pt x="476" y="145"/>
                  </a:lnTo>
                  <a:lnTo>
                    <a:pt x="476" y="145"/>
                  </a:lnTo>
                  <a:lnTo>
                    <a:pt x="476" y="145"/>
                  </a:lnTo>
                  <a:lnTo>
                    <a:pt x="476" y="145"/>
                  </a:lnTo>
                  <a:lnTo>
                    <a:pt x="468" y="145"/>
                  </a:lnTo>
                  <a:lnTo>
                    <a:pt x="468" y="145"/>
                  </a:lnTo>
                  <a:lnTo>
                    <a:pt x="468" y="145"/>
                  </a:lnTo>
                  <a:lnTo>
                    <a:pt x="468" y="145"/>
                  </a:lnTo>
                  <a:lnTo>
                    <a:pt x="460" y="137"/>
                  </a:lnTo>
                  <a:lnTo>
                    <a:pt x="460" y="137"/>
                  </a:lnTo>
                  <a:lnTo>
                    <a:pt x="468" y="137"/>
                  </a:lnTo>
                  <a:lnTo>
                    <a:pt x="468" y="137"/>
                  </a:lnTo>
                  <a:lnTo>
                    <a:pt x="468" y="137"/>
                  </a:lnTo>
                  <a:lnTo>
                    <a:pt x="468" y="137"/>
                  </a:lnTo>
                  <a:lnTo>
                    <a:pt x="468" y="137"/>
                  </a:lnTo>
                  <a:lnTo>
                    <a:pt x="468" y="137"/>
                  </a:lnTo>
                  <a:lnTo>
                    <a:pt x="460" y="137"/>
                  </a:lnTo>
                  <a:lnTo>
                    <a:pt x="460" y="137"/>
                  </a:lnTo>
                  <a:lnTo>
                    <a:pt x="460" y="137"/>
                  </a:lnTo>
                  <a:lnTo>
                    <a:pt x="460" y="137"/>
                  </a:lnTo>
                  <a:lnTo>
                    <a:pt x="460" y="137"/>
                  </a:lnTo>
                  <a:lnTo>
                    <a:pt x="452" y="137"/>
                  </a:lnTo>
                  <a:lnTo>
                    <a:pt x="452" y="137"/>
                  </a:lnTo>
                  <a:lnTo>
                    <a:pt x="460" y="137"/>
                  </a:lnTo>
                  <a:lnTo>
                    <a:pt x="460" y="129"/>
                  </a:lnTo>
                  <a:lnTo>
                    <a:pt x="460" y="129"/>
                  </a:lnTo>
                  <a:lnTo>
                    <a:pt x="460" y="121"/>
                  </a:lnTo>
                  <a:lnTo>
                    <a:pt x="460" y="121"/>
                  </a:lnTo>
                  <a:lnTo>
                    <a:pt x="460" y="121"/>
                  </a:lnTo>
                  <a:lnTo>
                    <a:pt x="460" y="121"/>
                  </a:lnTo>
                  <a:lnTo>
                    <a:pt x="460" y="113"/>
                  </a:lnTo>
                  <a:lnTo>
                    <a:pt x="460" y="113"/>
                  </a:lnTo>
                  <a:lnTo>
                    <a:pt x="460" y="113"/>
                  </a:lnTo>
                  <a:lnTo>
                    <a:pt x="460" y="121"/>
                  </a:lnTo>
                  <a:lnTo>
                    <a:pt x="460" y="121"/>
                  </a:lnTo>
                  <a:lnTo>
                    <a:pt x="460" y="113"/>
                  </a:lnTo>
                  <a:lnTo>
                    <a:pt x="460" y="113"/>
                  </a:lnTo>
                  <a:lnTo>
                    <a:pt x="468" y="113"/>
                  </a:lnTo>
                  <a:lnTo>
                    <a:pt x="468" y="113"/>
                  </a:lnTo>
                  <a:lnTo>
                    <a:pt x="460" y="113"/>
                  </a:lnTo>
                  <a:lnTo>
                    <a:pt x="460" y="113"/>
                  </a:lnTo>
                  <a:lnTo>
                    <a:pt x="460" y="105"/>
                  </a:lnTo>
                  <a:lnTo>
                    <a:pt x="460" y="105"/>
                  </a:lnTo>
                  <a:lnTo>
                    <a:pt x="460" y="105"/>
                  </a:lnTo>
                  <a:lnTo>
                    <a:pt x="460" y="97"/>
                  </a:lnTo>
                  <a:lnTo>
                    <a:pt x="460" y="97"/>
                  </a:lnTo>
                  <a:lnTo>
                    <a:pt x="460" y="97"/>
                  </a:lnTo>
                  <a:lnTo>
                    <a:pt x="460" y="97"/>
                  </a:lnTo>
                  <a:lnTo>
                    <a:pt x="460" y="97"/>
                  </a:lnTo>
                  <a:lnTo>
                    <a:pt x="460" y="97"/>
                  </a:lnTo>
                  <a:lnTo>
                    <a:pt x="452" y="97"/>
                  </a:lnTo>
                  <a:lnTo>
                    <a:pt x="452" y="97"/>
                  </a:lnTo>
                  <a:lnTo>
                    <a:pt x="452" y="97"/>
                  </a:lnTo>
                  <a:lnTo>
                    <a:pt x="452" y="89"/>
                  </a:lnTo>
                  <a:lnTo>
                    <a:pt x="444" y="89"/>
                  </a:lnTo>
                  <a:lnTo>
                    <a:pt x="444" y="89"/>
                  </a:lnTo>
                  <a:lnTo>
                    <a:pt x="444" y="89"/>
                  </a:lnTo>
                  <a:lnTo>
                    <a:pt x="444" y="89"/>
                  </a:lnTo>
                  <a:lnTo>
                    <a:pt x="444" y="89"/>
                  </a:lnTo>
                  <a:lnTo>
                    <a:pt x="444" y="89"/>
                  </a:lnTo>
                  <a:lnTo>
                    <a:pt x="452" y="89"/>
                  </a:lnTo>
                  <a:lnTo>
                    <a:pt x="460" y="89"/>
                  </a:lnTo>
                  <a:lnTo>
                    <a:pt x="460" y="89"/>
                  </a:lnTo>
                  <a:lnTo>
                    <a:pt x="460" y="89"/>
                  </a:lnTo>
                  <a:lnTo>
                    <a:pt x="460" y="97"/>
                  </a:lnTo>
                  <a:lnTo>
                    <a:pt x="460" y="97"/>
                  </a:lnTo>
                  <a:lnTo>
                    <a:pt x="460" y="97"/>
                  </a:lnTo>
                  <a:lnTo>
                    <a:pt x="460" y="97"/>
                  </a:lnTo>
                  <a:lnTo>
                    <a:pt x="460" y="97"/>
                  </a:lnTo>
                  <a:lnTo>
                    <a:pt x="460" y="97"/>
                  </a:lnTo>
                  <a:lnTo>
                    <a:pt x="468" y="97"/>
                  </a:lnTo>
                  <a:lnTo>
                    <a:pt x="468" y="97"/>
                  </a:lnTo>
                  <a:lnTo>
                    <a:pt x="468" y="97"/>
                  </a:lnTo>
                  <a:lnTo>
                    <a:pt x="468" y="97"/>
                  </a:lnTo>
                  <a:lnTo>
                    <a:pt x="468" y="97"/>
                  </a:lnTo>
                  <a:lnTo>
                    <a:pt x="468" y="97"/>
                  </a:lnTo>
                  <a:lnTo>
                    <a:pt x="468" y="97"/>
                  </a:lnTo>
                  <a:lnTo>
                    <a:pt x="468" y="97"/>
                  </a:lnTo>
                  <a:lnTo>
                    <a:pt x="468" y="97"/>
                  </a:lnTo>
                  <a:lnTo>
                    <a:pt x="468" y="89"/>
                  </a:lnTo>
                  <a:lnTo>
                    <a:pt x="468" y="89"/>
                  </a:lnTo>
                  <a:lnTo>
                    <a:pt x="468" y="89"/>
                  </a:lnTo>
                  <a:lnTo>
                    <a:pt x="476" y="89"/>
                  </a:lnTo>
                  <a:lnTo>
                    <a:pt x="476" y="89"/>
                  </a:lnTo>
                  <a:lnTo>
                    <a:pt x="468" y="81"/>
                  </a:lnTo>
                  <a:lnTo>
                    <a:pt x="468" y="81"/>
                  </a:lnTo>
                  <a:lnTo>
                    <a:pt x="468" y="81"/>
                  </a:lnTo>
                  <a:lnTo>
                    <a:pt x="468" y="81"/>
                  </a:lnTo>
                  <a:lnTo>
                    <a:pt x="468" y="81"/>
                  </a:lnTo>
                  <a:lnTo>
                    <a:pt x="460" y="81"/>
                  </a:lnTo>
                  <a:lnTo>
                    <a:pt x="460" y="73"/>
                  </a:lnTo>
                  <a:lnTo>
                    <a:pt x="460" y="73"/>
                  </a:lnTo>
                  <a:lnTo>
                    <a:pt x="460" y="73"/>
                  </a:lnTo>
                  <a:lnTo>
                    <a:pt x="460" y="73"/>
                  </a:lnTo>
                  <a:lnTo>
                    <a:pt x="460" y="73"/>
                  </a:lnTo>
                  <a:lnTo>
                    <a:pt x="452" y="73"/>
                  </a:lnTo>
                  <a:lnTo>
                    <a:pt x="452" y="73"/>
                  </a:lnTo>
                  <a:lnTo>
                    <a:pt x="460" y="73"/>
                  </a:lnTo>
                  <a:lnTo>
                    <a:pt x="460" y="73"/>
                  </a:lnTo>
                  <a:lnTo>
                    <a:pt x="460" y="73"/>
                  </a:lnTo>
                  <a:lnTo>
                    <a:pt x="460" y="64"/>
                  </a:lnTo>
                  <a:lnTo>
                    <a:pt x="460" y="64"/>
                  </a:lnTo>
                  <a:lnTo>
                    <a:pt x="460" y="64"/>
                  </a:lnTo>
                  <a:lnTo>
                    <a:pt x="460" y="64"/>
                  </a:lnTo>
                  <a:lnTo>
                    <a:pt x="452" y="64"/>
                  </a:lnTo>
                  <a:lnTo>
                    <a:pt x="452" y="64"/>
                  </a:lnTo>
                  <a:lnTo>
                    <a:pt x="452" y="56"/>
                  </a:lnTo>
                  <a:lnTo>
                    <a:pt x="452" y="56"/>
                  </a:lnTo>
                  <a:lnTo>
                    <a:pt x="452" y="56"/>
                  </a:lnTo>
                  <a:lnTo>
                    <a:pt x="460" y="56"/>
                  </a:lnTo>
                  <a:lnTo>
                    <a:pt x="460" y="48"/>
                  </a:lnTo>
                  <a:lnTo>
                    <a:pt x="460" y="48"/>
                  </a:lnTo>
                  <a:lnTo>
                    <a:pt x="452" y="48"/>
                  </a:lnTo>
                  <a:lnTo>
                    <a:pt x="452" y="48"/>
                  </a:lnTo>
                  <a:lnTo>
                    <a:pt x="452" y="48"/>
                  </a:lnTo>
                  <a:lnTo>
                    <a:pt x="452" y="48"/>
                  </a:lnTo>
                  <a:lnTo>
                    <a:pt x="452" y="48"/>
                  </a:lnTo>
                  <a:lnTo>
                    <a:pt x="444" y="48"/>
                  </a:lnTo>
                  <a:lnTo>
                    <a:pt x="444" y="40"/>
                  </a:lnTo>
                  <a:lnTo>
                    <a:pt x="444" y="40"/>
                  </a:lnTo>
                  <a:lnTo>
                    <a:pt x="436" y="40"/>
                  </a:lnTo>
                  <a:lnTo>
                    <a:pt x="436" y="40"/>
                  </a:lnTo>
                  <a:lnTo>
                    <a:pt x="436" y="40"/>
                  </a:lnTo>
                  <a:lnTo>
                    <a:pt x="436" y="40"/>
                  </a:lnTo>
                  <a:lnTo>
                    <a:pt x="436" y="48"/>
                  </a:lnTo>
                  <a:lnTo>
                    <a:pt x="436" y="48"/>
                  </a:lnTo>
                  <a:lnTo>
                    <a:pt x="436" y="48"/>
                  </a:lnTo>
                  <a:lnTo>
                    <a:pt x="436" y="48"/>
                  </a:lnTo>
                  <a:lnTo>
                    <a:pt x="436" y="48"/>
                  </a:lnTo>
                  <a:lnTo>
                    <a:pt x="436" y="48"/>
                  </a:lnTo>
                  <a:lnTo>
                    <a:pt x="436" y="48"/>
                  </a:lnTo>
                  <a:lnTo>
                    <a:pt x="428" y="56"/>
                  </a:lnTo>
                  <a:lnTo>
                    <a:pt x="428" y="56"/>
                  </a:lnTo>
                  <a:lnTo>
                    <a:pt x="428" y="56"/>
                  </a:lnTo>
                  <a:lnTo>
                    <a:pt x="428" y="56"/>
                  </a:lnTo>
                  <a:lnTo>
                    <a:pt x="428" y="56"/>
                  </a:lnTo>
                  <a:lnTo>
                    <a:pt x="420" y="56"/>
                  </a:lnTo>
                  <a:lnTo>
                    <a:pt x="420" y="56"/>
                  </a:lnTo>
                  <a:lnTo>
                    <a:pt x="420" y="56"/>
                  </a:lnTo>
                  <a:lnTo>
                    <a:pt x="428" y="48"/>
                  </a:lnTo>
                  <a:lnTo>
                    <a:pt x="428" y="48"/>
                  </a:lnTo>
                  <a:lnTo>
                    <a:pt x="428" y="40"/>
                  </a:lnTo>
                  <a:lnTo>
                    <a:pt x="428" y="40"/>
                  </a:lnTo>
                  <a:lnTo>
                    <a:pt x="420" y="40"/>
                  </a:lnTo>
                  <a:lnTo>
                    <a:pt x="420" y="40"/>
                  </a:lnTo>
                  <a:lnTo>
                    <a:pt x="420" y="40"/>
                  </a:lnTo>
                  <a:lnTo>
                    <a:pt x="420" y="40"/>
                  </a:lnTo>
                  <a:lnTo>
                    <a:pt x="411" y="40"/>
                  </a:lnTo>
                  <a:lnTo>
                    <a:pt x="411" y="40"/>
                  </a:lnTo>
                  <a:lnTo>
                    <a:pt x="411" y="40"/>
                  </a:lnTo>
                  <a:lnTo>
                    <a:pt x="411" y="40"/>
                  </a:lnTo>
                  <a:lnTo>
                    <a:pt x="411" y="40"/>
                  </a:lnTo>
                  <a:lnTo>
                    <a:pt x="411" y="40"/>
                  </a:lnTo>
                  <a:lnTo>
                    <a:pt x="411" y="32"/>
                  </a:lnTo>
                  <a:lnTo>
                    <a:pt x="411" y="32"/>
                  </a:lnTo>
                  <a:lnTo>
                    <a:pt x="411" y="32"/>
                  </a:lnTo>
                  <a:lnTo>
                    <a:pt x="411" y="24"/>
                  </a:lnTo>
                  <a:lnTo>
                    <a:pt x="403" y="24"/>
                  </a:lnTo>
                  <a:lnTo>
                    <a:pt x="403" y="24"/>
                  </a:lnTo>
                  <a:lnTo>
                    <a:pt x="403" y="24"/>
                  </a:lnTo>
                  <a:lnTo>
                    <a:pt x="395" y="24"/>
                  </a:lnTo>
                  <a:lnTo>
                    <a:pt x="395" y="16"/>
                  </a:lnTo>
                  <a:lnTo>
                    <a:pt x="395" y="16"/>
                  </a:lnTo>
                  <a:lnTo>
                    <a:pt x="403" y="16"/>
                  </a:lnTo>
                  <a:lnTo>
                    <a:pt x="403" y="16"/>
                  </a:lnTo>
                  <a:lnTo>
                    <a:pt x="403" y="16"/>
                  </a:lnTo>
                  <a:lnTo>
                    <a:pt x="403" y="16"/>
                  </a:lnTo>
                  <a:lnTo>
                    <a:pt x="403" y="16"/>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395" y="8"/>
                  </a:lnTo>
                  <a:lnTo>
                    <a:pt x="395" y="0"/>
                  </a:lnTo>
                  <a:lnTo>
                    <a:pt x="395" y="0"/>
                  </a:lnTo>
                  <a:lnTo>
                    <a:pt x="395" y="0"/>
                  </a:lnTo>
                  <a:lnTo>
                    <a:pt x="403" y="0"/>
                  </a:lnTo>
                  <a:lnTo>
                    <a:pt x="403" y="0"/>
                  </a:lnTo>
                  <a:lnTo>
                    <a:pt x="395" y="0"/>
                  </a:lnTo>
                  <a:lnTo>
                    <a:pt x="395" y="0"/>
                  </a:lnTo>
                  <a:lnTo>
                    <a:pt x="395" y="0"/>
                  </a:lnTo>
                  <a:lnTo>
                    <a:pt x="403" y="0"/>
                  </a:lnTo>
                  <a:lnTo>
                    <a:pt x="403" y="8"/>
                  </a:lnTo>
                  <a:lnTo>
                    <a:pt x="403" y="8"/>
                  </a:lnTo>
                  <a:lnTo>
                    <a:pt x="411" y="8"/>
                  </a:lnTo>
                  <a:lnTo>
                    <a:pt x="411" y="8"/>
                  </a:lnTo>
                  <a:lnTo>
                    <a:pt x="411" y="0"/>
                  </a:lnTo>
                  <a:lnTo>
                    <a:pt x="411" y="0"/>
                  </a:lnTo>
                  <a:lnTo>
                    <a:pt x="411" y="0"/>
                  </a:lnTo>
                  <a:lnTo>
                    <a:pt x="411" y="0"/>
                  </a:lnTo>
                  <a:lnTo>
                    <a:pt x="411" y="0"/>
                  </a:lnTo>
                  <a:lnTo>
                    <a:pt x="403" y="0"/>
                  </a:lnTo>
                  <a:lnTo>
                    <a:pt x="403" y="0"/>
                  </a:lnTo>
                  <a:lnTo>
                    <a:pt x="403" y="0"/>
                  </a:lnTo>
                  <a:lnTo>
                    <a:pt x="403" y="0"/>
                  </a:lnTo>
                  <a:lnTo>
                    <a:pt x="403" y="0"/>
                  </a:lnTo>
                  <a:lnTo>
                    <a:pt x="484" y="0"/>
                  </a:lnTo>
                  <a:lnTo>
                    <a:pt x="484" y="0"/>
                  </a:lnTo>
                  <a:lnTo>
                    <a:pt x="484" y="0"/>
                  </a:lnTo>
                  <a:lnTo>
                    <a:pt x="718" y="0"/>
                  </a:lnTo>
                  <a:lnTo>
                    <a:pt x="742" y="0"/>
                  </a:lnTo>
                  <a:lnTo>
                    <a:pt x="758" y="0"/>
                  </a:lnTo>
                  <a:lnTo>
                    <a:pt x="766" y="0"/>
                  </a:lnTo>
                  <a:lnTo>
                    <a:pt x="766" y="742"/>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 name="Freeform 3096"/>
            <p:cNvSpPr>
              <a:spLocks noEditPoints="1"/>
            </p:cNvSpPr>
            <p:nvPr/>
          </p:nvSpPr>
          <p:spPr bwMode="auto">
            <a:xfrm>
              <a:off x="4437063" y="1189038"/>
              <a:ext cx="1216025" cy="1243013"/>
            </a:xfrm>
            <a:custGeom>
              <a:avLst/>
              <a:gdLst/>
              <a:ahLst/>
              <a:cxnLst>
                <a:cxn ang="0">
                  <a:pos x="379" y="662"/>
                </a:cxn>
                <a:cxn ang="0">
                  <a:pos x="178" y="621"/>
                </a:cxn>
                <a:cxn ang="0">
                  <a:pos x="145" y="589"/>
                </a:cxn>
                <a:cxn ang="0">
                  <a:pos x="170" y="541"/>
                </a:cxn>
                <a:cxn ang="0">
                  <a:pos x="121" y="476"/>
                </a:cxn>
                <a:cxn ang="0">
                  <a:pos x="210" y="468"/>
                </a:cxn>
                <a:cxn ang="0">
                  <a:pos x="105" y="387"/>
                </a:cxn>
                <a:cxn ang="0">
                  <a:pos x="16" y="234"/>
                </a:cxn>
                <a:cxn ang="0">
                  <a:pos x="8" y="137"/>
                </a:cxn>
                <a:cxn ang="0">
                  <a:pos x="170" y="194"/>
                </a:cxn>
                <a:cxn ang="0">
                  <a:pos x="323" y="194"/>
                </a:cxn>
                <a:cxn ang="0">
                  <a:pos x="379" y="202"/>
                </a:cxn>
                <a:cxn ang="0">
                  <a:pos x="436" y="250"/>
                </a:cxn>
                <a:cxn ang="0">
                  <a:pos x="387" y="282"/>
                </a:cxn>
                <a:cxn ang="0">
                  <a:pos x="371" y="363"/>
                </a:cxn>
                <a:cxn ang="0">
                  <a:pos x="403" y="298"/>
                </a:cxn>
                <a:cxn ang="0">
                  <a:pos x="444" y="282"/>
                </a:cxn>
                <a:cxn ang="0">
                  <a:pos x="420" y="323"/>
                </a:cxn>
                <a:cxn ang="0">
                  <a:pos x="444" y="371"/>
                </a:cxn>
                <a:cxn ang="0">
                  <a:pos x="411" y="379"/>
                </a:cxn>
                <a:cxn ang="0">
                  <a:pos x="395" y="371"/>
                </a:cxn>
                <a:cxn ang="0">
                  <a:pos x="363" y="419"/>
                </a:cxn>
                <a:cxn ang="0">
                  <a:pos x="363" y="436"/>
                </a:cxn>
                <a:cxn ang="0">
                  <a:pos x="395" y="419"/>
                </a:cxn>
                <a:cxn ang="0">
                  <a:pos x="484" y="379"/>
                </a:cxn>
                <a:cxn ang="0">
                  <a:pos x="484" y="306"/>
                </a:cxn>
                <a:cxn ang="0">
                  <a:pos x="516" y="306"/>
                </a:cxn>
                <a:cxn ang="0">
                  <a:pos x="524" y="226"/>
                </a:cxn>
                <a:cxn ang="0">
                  <a:pos x="476" y="169"/>
                </a:cxn>
                <a:cxn ang="0">
                  <a:pos x="460" y="97"/>
                </a:cxn>
                <a:cxn ang="0">
                  <a:pos x="428" y="48"/>
                </a:cxn>
                <a:cxn ang="0">
                  <a:pos x="403" y="16"/>
                </a:cxn>
                <a:cxn ang="0">
                  <a:pos x="460" y="64"/>
                </a:cxn>
                <a:cxn ang="0">
                  <a:pos x="460" y="121"/>
                </a:cxn>
                <a:cxn ang="0">
                  <a:pos x="484" y="194"/>
                </a:cxn>
                <a:cxn ang="0">
                  <a:pos x="484" y="290"/>
                </a:cxn>
                <a:cxn ang="0">
                  <a:pos x="516" y="331"/>
                </a:cxn>
                <a:cxn ang="0">
                  <a:pos x="500" y="339"/>
                </a:cxn>
                <a:cxn ang="0">
                  <a:pos x="452" y="387"/>
                </a:cxn>
                <a:cxn ang="0">
                  <a:pos x="379" y="419"/>
                </a:cxn>
                <a:cxn ang="0">
                  <a:pos x="371" y="411"/>
                </a:cxn>
                <a:cxn ang="0">
                  <a:pos x="355" y="403"/>
                </a:cxn>
                <a:cxn ang="0">
                  <a:pos x="403" y="411"/>
                </a:cxn>
                <a:cxn ang="0">
                  <a:pos x="420" y="379"/>
                </a:cxn>
                <a:cxn ang="0">
                  <a:pos x="444" y="323"/>
                </a:cxn>
                <a:cxn ang="0">
                  <a:pos x="436" y="323"/>
                </a:cxn>
                <a:cxn ang="0">
                  <a:pos x="444" y="250"/>
                </a:cxn>
                <a:cxn ang="0">
                  <a:pos x="363" y="323"/>
                </a:cxn>
                <a:cxn ang="0">
                  <a:pos x="323" y="363"/>
                </a:cxn>
                <a:cxn ang="0">
                  <a:pos x="395" y="274"/>
                </a:cxn>
                <a:cxn ang="0">
                  <a:pos x="420" y="242"/>
                </a:cxn>
                <a:cxn ang="0">
                  <a:pos x="379" y="226"/>
                </a:cxn>
                <a:cxn ang="0">
                  <a:pos x="274" y="202"/>
                </a:cxn>
                <a:cxn ang="0">
                  <a:pos x="105" y="169"/>
                </a:cxn>
                <a:cxn ang="0">
                  <a:pos x="8" y="161"/>
                </a:cxn>
                <a:cxn ang="0">
                  <a:pos x="57" y="274"/>
                </a:cxn>
                <a:cxn ang="0">
                  <a:pos x="121" y="444"/>
                </a:cxn>
                <a:cxn ang="0">
                  <a:pos x="154" y="476"/>
                </a:cxn>
                <a:cxn ang="0">
                  <a:pos x="162" y="516"/>
                </a:cxn>
                <a:cxn ang="0">
                  <a:pos x="170" y="565"/>
                </a:cxn>
                <a:cxn ang="0">
                  <a:pos x="137" y="557"/>
                </a:cxn>
                <a:cxn ang="0">
                  <a:pos x="218" y="613"/>
                </a:cxn>
                <a:cxn ang="0">
                  <a:pos x="476" y="775"/>
                </a:cxn>
              </a:cxnLst>
              <a:rect l="0" t="0" r="r" b="b"/>
              <a:pathLst>
                <a:path w="766" h="783">
                  <a:moveTo>
                    <a:pt x="766" y="750"/>
                  </a:moveTo>
                  <a:lnTo>
                    <a:pt x="766" y="758"/>
                  </a:lnTo>
                  <a:lnTo>
                    <a:pt x="758" y="758"/>
                  </a:lnTo>
                  <a:lnTo>
                    <a:pt x="758" y="758"/>
                  </a:lnTo>
                  <a:lnTo>
                    <a:pt x="750" y="758"/>
                  </a:lnTo>
                  <a:lnTo>
                    <a:pt x="750" y="758"/>
                  </a:lnTo>
                  <a:lnTo>
                    <a:pt x="750" y="758"/>
                  </a:lnTo>
                  <a:lnTo>
                    <a:pt x="750" y="758"/>
                  </a:lnTo>
                  <a:lnTo>
                    <a:pt x="742" y="758"/>
                  </a:lnTo>
                  <a:lnTo>
                    <a:pt x="742" y="766"/>
                  </a:lnTo>
                  <a:lnTo>
                    <a:pt x="734" y="766"/>
                  </a:lnTo>
                  <a:lnTo>
                    <a:pt x="734" y="766"/>
                  </a:lnTo>
                  <a:lnTo>
                    <a:pt x="734" y="766"/>
                  </a:lnTo>
                  <a:lnTo>
                    <a:pt x="726" y="766"/>
                  </a:lnTo>
                  <a:lnTo>
                    <a:pt x="726" y="766"/>
                  </a:lnTo>
                  <a:lnTo>
                    <a:pt x="726" y="766"/>
                  </a:lnTo>
                  <a:lnTo>
                    <a:pt x="726" y="766"/>
                  </a:lnTo>
                  <a:lnTo>
                    <a:pt x="718" y="758"/>
                  </a:lnTo>
                  <a:lnTo>
                    <a:pt x="718" y="758"/>
                  </a:lnTo>
                  <a:lnTo>
                    <a:pt x="718" y="750"/>
                  </a:lnTo>
                  <a:lnTo>
                    <a:pt x="718" y="750"/>
                  </a:lnTo>
                  <a:lnTo>
                    <a:pt x="718" y="750"/>
                  </a:lnTo>
                  <a:lnTo>
                    <a:pt x="702" y="750"/>
                  </a:lnTo>
                  <a:lnTo>
                    <a:pt x="702" y="750"/>
                  </a:lnTo>
                  <a:lnTo>
                    <a:pt x="702" y="750"/>
                  </a:lnTo>
                  <a:lnTo>
                    <a:pt x="702" y="742"/>
                  </a:lnTo>
                  <a:lnTo>
                    <a:pt x="702" y="742"/>
                  </a:lnTo>
                  <a:lnTo>
                    <a:pt x="694" y="742"/>
                  </a:lnTo>
                  <a:lnTo>
                    <a:pt x="685" y="742"/>
                  </a:lnTo>
                  <a:lnTo>
                    <a:pt x="685" y="742"/>
                  </a:lnTo>
                  <a:lnTo>
                    <a:pt x="685" y="742"/>
                  </a:lnTo>
                  <a:lnTo>
                    <a:pt x="677" y="750"/>
                  </a:lnTo>
                  <a:lnTo>
                    <a:pt x="677" y="750"/>
                  </a:lnTo>
                  <a:lnTo>
                    <a:pt x="677" y="742"/>
                  </a:lnTo>
                  <a:lnTo>
                    <a:pt x="677" y="742"/>
                  </a:lnTo>
                  <a:lnTo>
                    <a:pt x="669" y="742"/>
                  </a:lnTo>
                  <a:lnTo>
                    <a:pt x="669" y="742"/>
                  </a:lnTo>
                  <a:lnTo>
                    <a:pt x="661" y="742"/>
                  </a:lnTo>
                  <a:lnTo>
                    <a:pt x="661" y="742"/>
                  </a:lnTo>
                  <a:lnTo>
                    <a:pt x="653" y="742"/>
                  </a:lnTo>
                  <a:lnTo>
                    <a:pt x="653" y="742"/>
                  </a:lnTo>
                  <a:lnTo>
                    <a:pt x="653" y="742"/>
                  </a:lnTo>
                  <a:lnTo>
                    <a:pt x="653" y="742"/>
                  </a:lnTo>
                  <a:lnTo>
                    <a:pt x="637" y="742"/>
                  </a:lnTo>
                  <a:lnTo>
                    <a:pt x="637" y="742"/>
                  </a:lnTo>
                  <a:lnTo>
                    <a:pt x="621" y="742"/>
                  </a:lnTo>
                  <a:lnTo>
                    <a:pt x="621" y="742"/>
                  </a:lnTo>
                  <a:lnTo>
                    <a:pt x="621" y="742"/>
                  </a:lnTo>
                  <a:lnTo>
                    <a:pt x="621" y="742"/>
                  </a:lnTo>
                  <a:lnTo>
                    <a:pt x="621" y="742"/>
                  </a:lnTo>
                  <a:lnTo>
                    <a:pt x="613" y="742"/>
                  </a:lnTo>
                  <a:lnTo>
                    <a:pt x="597" y="742"/>
                  </a:lnTo>
                  <a:lnTo>
                    <a:pt x="597" y="742"/>
                  </a:lnTo>
                  <a:lnTo>
                    <a:pt x="597" y="742"/>
                  </a:lnTo>
                  <a:lnTo>
                    <a:pt x="597" y="742"/>
                  </a:lnTo>
                  <a:lnTo>
                    <a:pt x="597" y="742"/>
                  </a:lnTo>
                  <a:lnTo>
                    <a:pt x="589" y="750"/>
                  </a:lnTo>
                  <a:lnTo>
                    <a:pt x="589" y="750"/>
                  </a:lnTo>
                  <a:lnTo>
                    <a:pt x="581" y="750"/>
                  </a:lnTo>
                  <a:lnTo>
                    <a:pt x="581" y="750"/>
                  </a:lnTo>
                  <a:lnTo>
                    <a:pt x="581" y="750"/>
                  </a:lnTo>
                  <a:lnTo>
                    <a:pt x="581" y="750"/>
                  </a:lnTo>
                  <a:lnTo>
                    <a:pt x="581" y="750"/>
                  </a:lnTo>
                  <a:lnTo>
                    <a:pt x="581" y="750"/>
                  </a:lnTo>
                  <a:lnTo>
                    <a:pt x="581" y="750"/>
                  </a:lnTo>
                  <a:lnTo>
                    <a:pt x="581" y="750"/>
                  </a:lnTo>
                  <a:lnTo>
                    <a:pt x="581" y="758"/>
                  </a:lnTo>
                  <a:lnTo>
                    <a:pt x="581" y="758"/>
                  </a:lnTo>
                  <a:lnTo>
                    <a:pt x="565" y="758"/>
                  </a:lnTo>
                  <a:lnTo>
                    <a:pt x="565" y="758"/>
                  </a:lnTo>
                  <a:lnTo>
                    <a:pt x="557" y="766"/>
                  </a:lnTo>
                  <a:lnTo>
                    <a:pt x="557" y="766"/>
                  </a:lnTo>
                  <a:lnTo>
                    <a:pt x="557" y="766"/>
                  </a:lnTo>
                  <a:lnTo>
                    <a:pt x="557" y="766"/>
                  </a:lnTo>
                  <a:lnTo>
                    <a:pt x="557" y="766"/>
                  </a:lnTo>
                  <a:lnTo>
                    <a:pt x="540" y="766"/>
                  </a:lnTo>
                  <a:lnTo>
                    <a:pt x="524" y="775"/>
                  </a:lnTo>
                  <a:lnTo>
                    <a:pt x="524" y="775"/>
                  </a:lnTo>
                  <a:lnTo>
                    <a:pt x="524" y="775"/>
                  </a:lnTo>
                  <a:lnTo>
                    <a:pt x="524" y="775"/>
                  </a:lnTo>
                  <a:lnTo>
                    <a:pt x="524" y="775"/>
                  </a:lnTo>
                  <a:lnTo>
                    <a:pt x="516" y="775"/>
                  </a:lnTo>
                  <a:lnTo>
                    <a:pt x="516" y="775"/>
                  </a:lnTo>
                  <a:lnTo>
                    <a:pt x="516" y="775"/>
                  </a:lnTo>
                  <a:lnTo>
                    <a:pt x="508" y="775"/>
                  </a:lnTo>
                  <a:lnTo>
                    <a:pt x="508" y="775"/>
                  </a:lnTo>
                  <a:lnTo>
                    <a:pt x="508" y="783"/>
                  </a:lnTo>
                  <a:lnTo>
                    <a:pt x="508" y="783"/>
                  </a:lnTo>
                  <a:lnTo>
                    <a:pt x="500" y="783"/>
                  </a:lnTo>
                  <a:lnTo>
                    <a:pt x="500" y="783"/>
                  </a:lnTo>
                  <a:lnTo>
                    <a:pt x="500" y="775"/>
                  </a:lnTo>
                  <a:lnTo>
                    <a:pt x="484" y="775"/>
                  </a:lnTo>
                  <a:lnTo>
                    <a:pt x="476" y="775"/>
                  </a:lnTo>
                  <a:lnTo>
                    <a:pt x="476" y="775"/>
                  </a:lnTo>
                  <a:lnTo>
                    <a:pt x="476" y="775"/>
                  </a:lnTo>
                  <a:lnTo>
                    <a:pt x="476" y="775"/>
                  </a:lnTo>
                  <a:lnTo>
                    <a:pt x="468" y="775"/>
                  </a:lnTo>
                  <a:lnTo>
                    <a:pt x="460" y="775"/>
                  </a:lnTo>
                  <a:lnTo>
                    <a:pt x="460" y="775"/>
                  </a:lnTo>
                  <a:lnTo>
                    <a:pt x="460" y="775"/>
                  </a:lnTo>
                  <a:lnTo>
                    <a:pt x="460" y="775"/>
                  </a:lnTo>
                  <a:lnTo>
                    <a:pt x="452" y="775"/>
                  </a:lnTo>
                  <a:lnTo>
                    <a:pt x="452" y="775"/>
                  </a:lnTo>
                  <a:lnTo>
                    <a:pt x="452" y="766"/>
                  </a:lnTo>
                  <a:lnTo>
                    <a:pt x="452" y="775"/>
                  </a:lnTo>
                  <a:lnTo>
                    <a:pt x="444" y="766"/>
                  </a:lnTo>
                  <a:lnTo>
                    <a:pt x="436" y="766"/>
                  </a:lnTo>
                  <a:lnTo>
                    <a:pt x="436" y="766"/>
                  </a:lnTo>
                  <a:lnTo>
                    <a:pt x="428" y="766"/>
                  </a:lnTo>
                  <a:lnTo>
                    <a:pt x="428" y="766"/>
                  </a:lnTo>
                  <a:lnTo>
                    <a:pt x="428" y="766"/>
                  </a:lnTo>
                  <a:lnTo>
                    <a:pt x="428" y="766"/>
                  </a:lnTo>
                  <a:lnTo>
                    <a:pt x="420" y="766"/>
                  </a:lnTo>
                  <a:lnTo>
                    <a:pt x="420" y="766"/>
                  </a:lnTo>
                  <a:lnTo>
                    <a:pt x="420" y="758"/>
                  </a:lnTo>
                  <a:lnTo>
                    <a:pt x="420" y="758"/>
                  </a:lnTo>
                  <a:lnTo>
                    <a:pt x="411" y="758"/>
                  </a:lnTo>
                  <a:lnTo>
                    <a:pt x="411" y="758"/>
                  </a:lnTo>
                  <a:lnTo>
                    <a:pt x="411" y="758"/>
                  </a:lnTo>
                  <a:lnTo>
                    <a:pt x="403" y="758"/>
                  </a:lnTo>
                  <a:lnTo>
                    <a:pt x="403" y="758"/>
                  </a:lnTo>
                  <a:lnTo>
                    <a:pt x="403" y="750"/>
                  </a:lnTo>
                  <a:lnTo>
                    <a:pt x="403" y="750"/>
                  </a:lnTo>
                  <a:lnTo>
                    <a:pt x="395" y="750"/>
                  </a:lnTo>
                  <a:lnTo>
                    <a:pt x="395" y="750"/>
                  </a:lnTo>
                  <a:lnTo>
                    <a:pt x="395" y="742"/>
                  </a:lnTo>
                  <a:lnTo>
                    <a:pt x="395" y="742"/>
                  </a:lnTo>
                  <a:lnTo>
                    <a:pt x="395" y="734"/>
                  </a:lnTo>
                  <a:lnTo>
                    <a:pt x="395" y="734"/>
                  </a:lnTo>
                  <a:lnTo>
                    <a:pt x="395" y="734"/>
                  </a:lnTo>
                  <a:lnTo>
                    <a:pt x="395" y="734"/>
                  </a:lnTo>
                  <a:lnTo>
                    <a:pt x="395" y="726"/>
                  </a:lnTo>
                  <a:lnTo>
                    <a:pt x="395" y="718"/>
                  </a:lnTo>
                  <a:lnTo>
                    <a:pt x="395" y="718"/>
                  </a:lnTo>
                  <a:lnTo>
                    <a:pt x="403" y="710"/>
                  </a:lnTo>
                  <a:lnTo>
                    <a:pt x="403" y="710"/>
                  </a:lnTo>
                  <a:lnTo>
                    <a:pt x="403" y="710"/>
                  </a:lnTo>
                  <a:lnTo>
                    <a:pt x="403" y="710"/>
                  </a:lnTo>
                  <a:lnTo>
                    <a:pt x="403" y="702"/>
                  </a:lnTo>
                  <a:lnTo>
                    <a:pt x="403" y="710"/>
                  </a:lnTo>
                  <a:lnTo>
                    <a:pt x="395" y="702"/>
                  </a:lnTo>
                  <a:lnTo>
                    <a:pt x="395" y="702"/>
                  </a:lnTo>
                  <a:lnTo>
                    <a:pt x="395" y="686"/>
                  </a:lnTo>
                  <a:lnTo>
                    <a:pt x="395" y="686"/>
                  </a:lnTo>
                  <a:lnTo>
                    <a:pt x="387" y="686"/>
                  </a:lnTo>
                  <a:lnTo>
                    <a:pt x="387" y="686"/>
                  </a:lnTo>
                  <a:lnTo>
                    <a:pt x="379" y="678"/>
                  </a:lnTo>
                  <a:lnTo>
                    <a:pt x="379" y="678"/>
                  </a:lnTo>
                  <a:lnTo>
                    <a:pt x="379" y="670"/>
                  </a:lnTo>
                  <a:lnTo>
                    <a:pt x="379" y="670"/>
                  </a:lnTo>
                  <a:lnTo>
                    <a:pt x="379" y="662"/>
                  </a:lnTo>
                  <a:lnTo>
                    <a:pt x="379" y="662"/>
                  </a:lnTo>
                  <a:lnTo>
                    <a:pt x="379" y="662"/>
                  </a:lnTo>
                  <a:lnTo>
                    <a:pt x="379" y="662"/>
                  </a:lnTo>
                  <a:lnTo>
                    <a:pt x="379" y="662"/>
                  </a:lnTo>
                  <a:lnTo>
                    <a:pt x="379" y="662"/>
                  </a:lnTo>
                  <a:lnTo>
                    <a:pt x="379" y="662"/>
                  </a:lnTo>
                  <a:lnTo>
                    <a:pt x="379" y="662"/>
                  </a:lnTo>
                  <a:lnTo>
                    <a:pt x="371" y="653"/>
                  </a:lnTo>
                  <a:lnTo>
                    <a:pt x="371" y="653"/>
                  </a:lnTo>
                  <a:lnTo>
                    <a:pt x="363" y="653"/>
                  </a:lnTo>
                  <a:lnTo>
                    <a:pt x="363" y="653"/>
                  </a:lnTo>
                  <a:lnTo>
                    <a:pt x="363" y="653"/>
                  </a:lnTo>
                  <a:lnTo>
                    <a:pt x="363" y="653"/>
                  </a:lnTo>
                  <a:lnTo>
                    <a:pt x="363" y="653"/>
                  </a:lnTo>
                  <a:lnTo>
                    <a:pt x="355" y="653"/>
                  </a:lnTo>
                  <a:lnTo>
                    <a:pt x="355" y="653"/>
                  </a:lnTo>
                  <a:lnTo>
                    <a:pt x="355" y="653"/>
                  </a:lnTo>
                  <a:lnTo>
                    <a:pt x="355" y="653"/>
                  </a:lnTo>
                  <a:lnTo>
                    <a:pt x="347" y="653"/>
                  </a:lnTo>
                  <a:lnTo>
                    <a:pt x="347" y="653"/>
                  </a:lnTo>
                  <a:lnTo>
                    <a:pt x="347" y="653"/>
                  </a:lnTo>
                  <a:lnTo>
                    <a:pt x="347" y="653"/>
                  </a:lnTo>
                  <a:lnTo>
                    <a:pt x="347" y="653"/>
                  </a:lnTo>
                  <a:lnTo>
                    <a:pt x="347" y="653"/>
                  </a:lnTo>
                  <a:lnTo>
                    <a:pt x="347" y="645"/>
                  </a:lnTo>
                  <a:lnTo>
                    <a:pt x="347" y="645"/>
                  </a:lnTo>
                  <a:lnTo>
                    <a:pt x="347" y="645"/>
                  </a:lnTo>
                  <a:lnTo>
                    <a:pt x="339" y="637"/>
                  </a:lnTo>
                  <a:lnTo>
                    <a:pt x="331" y="637"/>
                  </a:lnTo>
                  <a:lnTo>
                    <a:pt x="331" y="637"/>
                  </a:lnTo>
                  <a:lnTo>
                    <a:pt x="323" y="637"/>
                  </a:lnTo>
                  <a:lnTo>
                    <a:pt x="323" y="637"/>
                  </a:lnTo>
                  <a:lnTo>
                    <a:pt x="323" y="637"/>
                  </a:lnTo>
                  <a:lnTo>
                    <a:pt x="323" y="637"/>
                  </a:lnTo>
                  <a:lnTo>
                    <a:pt x="323" y="637"/>
                  </a:lnTo>
                  <a:lnTo>
                    <a:pt x="315" y="637"/>
                  </a:lnTo>
                  <a:lnTo>
                    <a:pt x="315" y="637"/>
                  </a:lnTo>
                  <a:lnTo>
                    <a:pt x="315" y="637"/>
                  </a:lnTo>
                  <a:lnTo>
                    <a:pt x="315" y="637"/>
                  </a:lnTo>
                  <a:lnTo>
                    <a:pt x="307" y="645"/>
                  </a:lnTo>
                  <a:lnTo>
                    <a:pt x="307" y="645"/>
                  </a:lnTo>
                  <a:lnTo>
                    <a:pt x="299" y="645"/>
                  </a:lnTo>
                  <a:lnTo>
                    <a:pt x="299" y="645"/>
                  </a:lnTo>
                  <a:lnTo>
                    <a:pt x="299" y="645"/>
                  </a:lnTo>
                  <a:lnTo>
                    <a:pt x="299" y="645"/>
                  </a:lnTo>
                  <a:lnTo>
                    <a:pt x="299" y="645"/>
                  </a:lnTo>
                  <a:lnTo>
                    <a:pt x="291" y="645"/>
                  </a:lnTo>
                  <a:lnTo>
                    <a:pt x="282" y="645"/>
                  </a:lnTo>
                  <a:lnTo>
                    <a:pt x="282" y="645"/>
                  </a:lnTo>
                  <a:lnTo>
                    <a:pt x="274" y="645"/>
                  </a:lnTo>
                  <a:lnTo>
                    <a:pt x="274" y="645"/>
                  </a:lnTo>
                  <a:lnTo>
                    <a:pt x="274" y="645"/>
                  </a:lnTo>
                  <a:lnTo>
                    <a:pt x="274" y="645"/>
                  </a:lnTo>
                  <a:lnTo>
                    <a:pt x="274" y="637"/>
                  </a:lnTo>
                  <a:lnTo>
                    <a:pt x="266" y="637"/>
                  </a:lnTo>
                  <a:lnTo>
                    <a:pt x="266" y="637"/>
                  </a:lnTo>
                  <a:lnTo>
                    <a:pt x="266" y="637"/>
                  </a:lnTo>
                  <a:lnTo>
                    <a:pt x="266" y="637"/>
                  </a:lnTo>
                  <a:lnTo>
                    <a:pt x="266" y="629"/>
                  </a:lnTo>
                  <a:lnTo>
                    <a:pt x="266" y="629"/>
                  </a:lnTo>
                  <a:lnTo>
                    <a:pt x="266" y="629"/>
                  </a:lnTo>
                  <a:lnTo>
                    <a:pt x="266" y="629"/>
                  </a:lnTo>
                  <a:lnTo>
                    <a:pt x="266" y="629"/>
                  </a:lnTo>
                  <a:lnTo>
                    <a:pt x="266" y="629"/>
                  </a:lnTo>
                  <a:lnTo>
                    <a:pt x="266" y="621"/>
                  </a:lnTo>
                  <a:lnTo>
                    <a:pt x="266" y="621"/>
                  </a:lnTo>
                  <a:lnTo>
                    <a:pt x="258" y="621"/>
                  </a:lnTo>
                  <a:lnTo>
                    <a:pt x="258" y="621"/>
                  </a:lnTo>
                  <a:lnTo>
                    <a:pt x="258" y="621"/>
                  </a:lnTo>
                  <a:lnTo>
                    <a:pt x="258" y="621"/>
                  </a:lnTo>
                  <a:lnTo>
                    <a:pt x="250" y="621"/>
                  </a:lnTo>
                  <a:lnTo>
                    <a:pt x="250" y="621"/>
                  </a:lnTo>
                  <a:lnTo>
                    <a:pt x="250" y="621"/>
                  </a:lnTo>
                  <a:lnTo>
                    <a:pt x="250" y="621"/>
                  </a:lnTo>
                  <a:lnTo>
                    <a:pt x="250" y="621"/>
                  </a:lnTo>
                  <a:lnTo>
                    <a:pt x="250" y="613"/>
                  </a:lnTo>
                  <a:lnTo>
                    <a:pt x="250" y="621"/>
                  </a:lnTo>
                  <a:lnTo>
                    <a:pt x="250" y="621"/>
                  </a:lnTo>
                  <a:lnTo>
                    <a:pt x="250" y="621"/>
                  </a:lnTo>
                  <a:lnTo>
                    <a:pt x="250" y="621"/>
                  </a:lnTo>
                  <a:lnTo>
                    <a:pt x="250" y="621"/>
                  </a:lnTo>
                  <a:lnTo>
                    <a:pt x="242" y="621"/>
                  </a:lnTo>
                  <a:lnTo>
                    <a:pt x="242" y="621"/>
                  </a:lnTo>
                  <a:lnTo>
                    <a:pt x="242" y="621"/>
                  </a:lnTo>
                  <a:lnTo>
                    <a:pt x="242" y="621"/>
                  </a:lnTo>
                  <a:lnTo>
                    <a:pt x="242" y="621"/>
                  </a:lnTo>
                  <a:lnTo>
                    <a:pt x="242" y="621"/>
                  </a:lnTo>
                  <a:lnTo>
                    <a:pt x="234" y="621"/>
                  </a:lnTo>
                  <a:lnTo>
                    <a:pt x="226" y="621"/>
                  </a:lnTo>
                  <a:lnTo>
                    <a:pt x="226" y="621"/>
                  </a:lnTo>
                  <a:lnTo>
                    <a:pt x="226" y="621"/>
                  </a:lnTo>
                  <a:lnTo>
                    <a:pt x="218" y="621"/>
                  </a:lnTo>
                  <a:lnTo>
                    <a:pt x="218" y="621"/>
                  </a:lnTo>
                  <a:lnTo>
                    <a:pt x="218" y="621"/>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0" y="613"/>
                  </a:lnTo>
                  <a:lnTo>
                    <a:pt x="210" y="613"/>
                  </a:lnTo>
                  <a:lnTo>
                    <a:pt x="210" y="613"/>
                  </a:lnTo>
                  <a:lnTo>
                    <a:pt x="210" y="613"/>
                  </a:lnTo>
                  <a:lnTo>
                    <a:pt x="210" y="605"/>
                  </a:lnTo>
                  <a:lnTo>
                    <a:pt x="210" y="605"/>
                  </a:lnTo>
                  <a:lnTo>
                    <a:pt x="210" y="613"/>
                  </a:lnTo>
                  <a:lnTo>
                    <a:pt x="210" y="613"/>
                  </a:lnTo>
                  <a:lnTo>
                    <a:pt x="210" y="613"/>
                  </a:lnTo>
                  <a:lnTo>
                    <a:pt x="210" y="613"/>
                  </a:lnTo>
                  <a:lnTo>
                    <a:pt x="210" y="613"/>
                  </a:lnTo>
                  <a:lnTo>
                    <a:pt x="210" y="613"/>
                  </a:lnTo>
                  <a:lnTo>
                    <a:pt x="210" y="613"/>
                  </a:lnTo>
                  <a:lnTo>
                    <a:pt x="210" y="613"/>
                  </a:lnTo>
                  <a:lnTo>
                    <a:pt x="210" y="613"/>
                  </a:lnTo>
                  <a:lnTo>
                    <a:pt x="210" y="613"/>
                  </a:lnTo>
                  <a:lnTo>
                    <a:pt x="202" y="613"/>
                  </a:lnTo>
                  <a:lnTo>
                    <a:pt x="202" y="613"/>
                  </a:lnTo>
                  <a:lnTo>
                    <a:pt x="202" y="613"/>
                  </a:lnTo>
                  <a:lnTo>
                    <a:pt x="202" y="613"/>
                  </a:lnTo>
                  <a:lnTo>
                    <a:pt x="202" y="613"/>
                  </a:lnTo>
                  <a:lnTo>
                    <a:pt x="202" y="613"/>
                  </a:lnTo>
                  <a:lnTo>
                    <a:pt x="202" y="613"/>
                  </a:lnTo>
                  <a:lnTo>
                    <a:pt x="202" y="613"/>
                  </a:lnTo>
                  <a:lnTo>
                    <a:pt x="202" y="621"/>
                  </a:lnTo>
                  <a:lnTo>
                    <a:pt x="202" y="621"/>
                  </a:lnTo>
                  <a:lnTo>
                    <a:pt x="194" y="621"/>
                  </a:lnTo>
                  <a:lnTo>
                    <a:pt x="194" y="613"/>
                  </a:lnTo>
                  <a:lnTo>
                    <a:pt x="194" y="613"/>
                  </a:lnTo>
                  <a:lnTo>
                    <a:pt x="194" y="613"/>
                  </a:lnTo>
                  <a:lnTo>
                    <a:pt x="194" y="613"/>
                  </a:lnTo>
                  <a:lnTo>
                    <a:pt x="194" y="613"/>
                  </a:lnTo>
                  <a:lnTo>
                    <a:pt x="194" y="613"/>
                  </a:lnTo>
                  <a:lnTo>
                    <a:pt x="186" y="621"/>
                  </a:lnTo>
                  <a:lnTo>
                    <a:pt x="186" y="621"/>
                  </a:lnTo>
                  <a:lnTo>
                    <a:pt x="186" y="621"/>
                  </a:lnTo>
                  <a:lnTo>
                    <a:pt x="186" y="621"/>
                  </a:lnTo>
                  <a:lnTo>
                    <a:pt x="186" y="621"/>
                  </a:lnTo>
                  <a:lnTo>
                    <a:pt x="186" y="621"/>
                  </a:lnTo>
                  <a:lnTo>
                    <a:pt x="186" y="621"/>
                  </a:lnTo>
                  <a:lnTo>
                    <a:pt x="186" y="621"/>
                  </a:lnTo>
                  <a:lnTo>
                    <a:pt x="178" y="621"/>
                  </a:lnTo>
                  <a:lnTo>
                    <a:pt x="186" y="621"/>
                  </a:lnTo>
                  <a:lnTo>
                    <a:pt x="178" y="621"/>
                  </a:lnTo>
                  <a:lnTo>
                    <a:pt x="178" y="621"/>
                  </a:lnTo>
                  <a:lnTo>
                    <a:pt x="178" y="621"/>
                  </a:lnTo>
                  <a:lnTo>
                    <a:pt x="178" y="621"/>
                  </a:lnTo>
                  <a:lnTo>
                    <a:pt x="178" y="621"/>
                  </a:lnTo>
                  <a:lnTo>
                    <a:pt x="178" y="621"/>
                  </a:lnTo>
                  <a:lnTo>
                    <a:pt x="178" y="629"/>
                  </a:lnTo>
                  <a:lnTo>
                    <a:pt x="178" y="629"/>
                  </a:lnTo>
                  <a:lnTo>
                    <a:pt x="170" y="621"/>
                  </a:lnTo>
                  <a:lnTo>
                    <a:pt x="170" y="621"/>
                  </a:lnTo>
                  <a:lnTo>
                    <a:pt x="170" y="621"/>
                  </a:lnTo>
                  <a:lnTo>
                    <a:pt x="162" y="621"/>
                  </a:lnTo>
                  <a:lnTo>
                    <a:pt x="162" y="621"/>
                  </a:lnTo>
                  <a:lnTo>
                    <a:pt x="162" y="621"/>
                  </a:lnTo>
                  <a:lnTo>
                    <a:pt x="162" y="613"/>
                  </a:lnTo>
                  <a:lnTo>
                    <a:pt x="162" y="613"/>
                  </a:lnTo>
                  <a:lnTo>
                    <a:pt x="162" y="613"/>
                  </a:lnTo>
                  <a:lnTo>
                    <a:pt x="162" y="613"/>
                  </a:lnTo>
                  <a:lnTo>
                    <a:pt x="162" y="613"/>
                  </a:lnTo>
                  <a:lnTo>
                    <a:pt x="162" y="613"/>
                  </a:lnTo>
                  <a:lnTo>
                    <a:pt x="162" y="613"/>
                  </a:lnTo>
                  <a:lnTo>
                    <a:pt x="154" y="613"/>
                  </a:lnTo>
                  <a:lnTo>
                    <a:pt x="154" y="613"/>
                  </a:lnTo>
                  <a:lnTo>
                    <a:pt x="154" y="613"/>
                  </a:lnTo>
                  <a:lnTo>
                    <a:pt x="162" y="613"/>
                  </a:lnTo>
                  <a:lnTo>
                    <a:pt x="162" y="613"/>
                  </a:lnTo>
                  <a:lnTo>
                    <a:pt x="154" y="613"/>
                  </a:lnTo>
                  <a:lnTo>
                    <a:pt x="154" y="613"/>
                  </a:lnTo>
                  <a:lnTo>
                    <a:pt x="154" y="605"/>
                  </a:lnTo>
                  <a:lnTo>
                    <a:pt x="154" y="605"/>
                  </a:lnTo>
                  <a:lnTo>
                    <a:pt x="154" y="605"/>
                  </a:lnTo>
                  <a:lnTo>
                    <a:pt x="145" y="605"/>
                  </a:lnTo>
                  <a:lnTo>
                    <a:pt x="145" y="605"/>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13"/>
                  </a:lnTo>
                  <a:lnTo>
                    <a:pt x="145" y="613"/>
                  </a:lnTo>
                  <a:lnTo>
                    <a:pt x="145" y="613"/>
                  </a:lnTo>
                  <a:lnTo>
                    <a:pt x="145" y="613"/>
                  </a:lnTo>
                  <a:lnTo>
                    <a:pt x="145" y="621"/>
                  </a:lnTo>
                  <a:lnTo>
                    <a:pt x="145" y="621"/>
                  </a:lnTo>
                  <a:lnTo>
                    <a:pt x="145" y="621"/>
                  </a:lnTo>
                  <a:lnTo>
                    <a:pt x="145" y="621"/>
                  </a:lnTo>
                  <a:lnTo>
                    <a:pt x="145" y="613"/>
                  </a:lnTo>
                  <a:lnTo>
                    <a:pt x="145" y="621"/>
                  </a:lnTo>
                  <a:lnTo>
                    <a:pt x="137" y="613"/>
                  </a:lnTo>
                  <a:lnTo>
                    <a:pt x="137" y="613"/>
                  </a:lnTo>
                  <a:lnTo>
                    <a:pt x="137" y="613"/>
                  </a:lnTo>
                  <a:lnTo>
                    <a:pt x="137" y="613"/>
                  </a:lnTo>
                  <a:lnTo>
                    <a:pt x="137" y="621"/>
                  </a:lnTo>
                  <a:lnTo>
                    <a:pt x="137" y="621"/>
                  </a:lnTo>
                  <a:lnTo>
                    <a:pt x="137" y="621"/>
                  </a:lnTo>
                  <a:lnTo>
                    <a:pt x="137" y="621"/>
                  </a:lnTo>
                  <a:lnTo>
                    <a:pt x="137" y="621"/>
                  </a:lnTo>
                  <a:lnTo>
                    <a:pt x="137" y="621"/>
                  </a:lnTo>
                  <a:lnTo>
                    <a:pt x="129" y="621"/>
                  </a:lnTo>
                  <a:lnTo>
                    <a:pt x="129" y="613"/>
                  </a:lnTo>
                  <a:lnTo>
                    <a:pt x="129"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05"/>
                  </a:lnTo>
                  <a:lnTo>
                    <a:pt x="137" y="613"/>
                  </a:lnTo>
                  <a:lnTo>
                    <a:pt x="137" y="605"/>
                  </a:lnTo>
                  <a:lnTo>
                    <a:pt x="137" y="605"/>
                  </a:lnTo>
                  <a:lnTo>
                    <a:pt x="137" y="605"/>
                  </a:lnTo>
                  <a:lnTo>
                    <a:pt x="137" y="605"/>
                  </a:lnTo>
                  <a:lnTo>
                    <a:pt x="137" y="605"/>
                  </a:lnTo>
                  <a:lnTo>
                    <a:pt x="137" y="605"/>
                  </a:lnTo>
                  <a:lnTo>
                    <a:pt x="137" y="597"/>
                  </a:lnTo>
                  <a:lnTo>
                    <a:pt x="137" y="597"/>
                  </a:lnTo>
                  <a:lnTo>
                    <a:pt x="137" y="589"/>
                  </a:lnTo>
                  <a:lnTo>
                    <a:pt x="137" y="589"/>
                  </a:lnTo>
                  <a:lnTo>
                    <a:pt x="137" y="589"/>
                  </a:lnTo>
                  <a:lnTo>
                    <a:pt x="137" y="589"/>
                  </a:lnTo>
                  <a:lnTo>
                    <a:pt x="137" y="581"/>
                  </a:lnTo>
                  <a:lnTo>
                    <a:pt x="137" y="581"/>
                  </a:lnTo>
                  <a:lnTo>
                    <a:pt x="137" y="581"/>
                  </a:lnTo>
                  <a:lnTo>
                    <a:pt x="137" y="573"/>
                  </a:lnTo>
                  <a:lnTo>
                    <a:pt x="137" y="573"/>
                  </a:lnTo>
                  <a:lnTo>
                    <a:pt x="137" y="557"/>
                  </a:lnTo>
                  <a:lnTo>
                    <a:pt x="137" y="557"/>
                  </a:lnTo>
                  <a:lnTo>
                    <a:pt x="137" y="549"/>
                  </a:lnTo>
                  <a:lnTo>
                    <a:pt x="137" y="549"/>
                  </a:lnTo>
                  <a:lnTo>
                    <a:pt x="137" y="549"/>
                  </a:lnTo>
                  <a:lnTo>
                    <a:pt x="137" y="549"/>
                  </a:lnTo>
                  <a:lnTo>
                    <a:pt x="137" y="541"/>
                  </a:lnTo>
                  <a:lnTo>
                    <a:pt x="137" y="541"/>
                  </a:lnTo>
                  <a:lnTo>
                    <a:pt x="137" y="532"/>
                  </a:lnTo>
                  <a:lnTo>
                    <a:pt x="137" y="532"/>
                  </a:lnTo>
                  <a:lnTo>
                    <a:pt x="137" y="532"/>
                  </a:lnTo>
                  <a:lnTo>
                    <a:pt x="137" y="532"/>
                  </a:lnTo>
                  <a:lnTo>
                    <a:pt x="137" y="532"/>
                  </a:lnTo>
                  <a:lnTo>
                    <a:pt x="137" y="532"/>
                  </a:lnTo>
                  <a:lnTo>
                    <a:pt x="145" y="532"/>
                  </a:lnTo>
                  <a:lnTo>
                    <a:pt x="145" y="532"/>
                  </a:lnTo>
                  <a:lnTo>
                    <a:pt x="145" y="532"/>
                  </a:lnTo>
                  <a:lnTo>
                    <a:pt x="145" y="532"/>
                  </a:lnTo>
                  <a:lnTo>
                    <a:pt x="145" y="532"/>
                  </a:lnTo>
                  <a:lnTo>
                    <a:pt x="145" y="541"/>
                  </a:lnTo>
                  <a:lnTo>
                    <a:pt x="145" y="541"/>
                  </a:lnTo>
                  <a:lnTo>
                    <a:pt x="145" y="541"/>
                  </a:lnTo>
                  <a:lnTo>
                    <a:pt x="145" y="541"/>
                  </a:lnTo>
                  <a:lnTo>
                    <a:pt x="145" y="541"/>
                  </a:lnTo>
                  <a:lnTo>
                    <a:pt x="137" y="541"/>
                  </a:lnTo>
                  <a:lnTo>
                    <a:pt x="137" y="532"/>
                  </a:lnTo>
                  <a:lnTo>
                    <a:pt x="145" y="532"/>
                  </a:lnTo>
                  <a:lnTo>
                    <a:pt x="137" y="532"/>
                  </a:lnTo>
                  <a:lnTo>
                    <a:pt x="137" y="532"/>
                  </a:lnTo>
                  <a:lnTo>
                    <a:pt x="137" y="532"/>
                  </a:lnTo>
                  <a:lnTo>
                    <a:pt x="137" y="532"/>
                  </a:lnTo>
                  <a:lnTo>
                    <a:pt x="137" y="541"/>
                  </a:lnTo>
                  <a:lnTo>
                    <a:pt x="137" y="541"/>
                  </a:lnTo>
                  <a:lnTo>
                    <a:pt x="145" y="541"/>
                  </a:lnTo>
                  <a:lnTo>
                    <a:pt x="145" y="541"/>
                  </a:lnTo>
                  <a:lnTo>
                    <a:pt x="145"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65"/>
                  </a:lnTo>
                  <a:lnTo>
                    <a:pt x="145" y="565"/>
                  </a:lnTo>
                  <a:lnTo>
                    <a:pt x="145" y="573"/>
                  </a:lnTo>
                  <a:lnTo>
                    <a:pt x="145" y="573"/>
                  </a:lnTo>
                  <a:lnTo>
                    <a:pt x="145" y="573"/>
                  </a:lnTo>
                  <a:lnTo>
                    <a:pt x="145" y="573"/>
                  </a:lnTo>
                  <a:lnTo>
                    <a:pt x="145" y="581"/>
                  </a:lnTo>
                  <a:lnTo>
                    <a:pt x="145" y="581"/>
                  </a:lnTo>
                  <a:lnTo>
                    <a:pt x="145" y="589"/>
                  </a:lnTo>
                  <a:lnTo>
                    <a:pt x="145" y="589"/>
                  </a:lnTo>
                  <a:lnTo>
                    <a:pt x="145" y="589"/>
                  </a:lnTo>
                  <a:lnTo>
                    <a:pt x="145" y="589"/>
                  </a:lnTo>
                  <a:lnTo>
                    <a:pt x="145" y="589"/>
                  </a:lnTo>
                  <a:lnTo>
                    <a:pt x="145" y="589"/>
                  </a:lnTo>
                  <a:lnTo>
                    <a:pt x="145" y="589"/>
                  </a:lnTo>
                  <a:lnTo>
                    <a:pt x="145" y="589"/>
                  </a:lnTo>
                  <a:lnTo>
                    <a:pt x="145" y="597"/>
                  </a:lnTo>
                  <a:lnTo>
                    <a:pt x="145" y="589"/>
                  </a:lnTo>
                  <a:lnTo>
                    <a:pt x="154" y="597"/>
                  </a:lnTo>
                  <a:lnTo>
                    <a:pt x="154" y="597"/>
                  </a:lnTo>
                  <a:lnTo>
                    <a:pt x="154" y="597"/>
                  </a:lnTo>
                  <a:lnTo>
                    <a:pt x="154" y="597"/>
                  </a:lnTo>
                  <a:lnTo>
                    <a:pt x="154" y="589"/>
                  </a:lnTo>
                  <a:lnTo>
                    <a:pt x="154" y="589"/>
                  </a:lnTo>
                  <a:lnTo>
                    <a:pt x="154"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70" y="581"/>
                  </a:lnTo>
                  <a:lnTo>
                    <a:pt x="170" y="581"/>
                  </a:lnTo>
                  <a:lnTo>
                    <a:pt x="170" y="581"/>
                  </a:lnTo>
                  <a:lnTo>
                    <a:pt x="170" y="581"/>
                  </a:lnTo>
                  <a:lnTo>
                    <a:pt x="170" y="581"/>
                  </a:lnTo>
                  <a:lnTo>
                    <a:pt x="162" y="581"/>
                  </a:lnTo>
                  <a:lnTo>
                    <a:pt x="162" y="581"/>
                  </a:lnTo>
                  <a:lnTo>
                    <a:pt x="162" y="581"/>
                  </a:lnTo>
                  <a:lnTo>
                    <a:pt x="162" y="581"/>
                  </a:lnTo>
                  <a:lnTo>
                    <a:pt x="162" y="581"/>
                  </a:lnTo>
                  <a:lnTo>
                    <a:pt x="162" y="581"/>
                  </a:lnTo>
                  <a:lnTo>
                    <a:pt x="162" y="581"/>
                  </a:lnTo>
                  <a:lnTo>
                    <a:pt x="162" y="573"/>
                  </a:lnTo>
                  <a:lnTo>
                    <a:pt x="162" y="573"/>
                  </a:lnTo>
                  <a:lnTo>
                    <a:pt x="162"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86" y="589"/>
                  </a:lnTo>
                  <a:lnTo>
                    <a:pt x="186" y="589"/>
                  </a:lnTo>
                  <a:lnTo>
                    <a:pt x="186" y="589"/>
                  </a:lnTo>
                  <a:lnTo>
                    <a:pt x="186" y="589"/>
                  </a:lnTo>
                  <a:lnTo>
                    <a:pt x="178" y="581"/>
                  </a:lnTo>
                  <a:lnTo>
                    <a:pt x="178" y="581"/>
                  </a:lnTo>
                  <a:lnTo>
                    <a:pt x="178" y="581"/>
                  </a:lnTo>
                  <a:lnTo>
                    <a:pt x="178" y="581"/>
                  </a:lnTo>
                  <a:lnTo>
                    <a:pt x="178" y="581"/>
                  </a:lnTo>
                  <a:lnTo>
                    <a:pt x="178" y="581"/>
                  </a:lnTo>
                  <a:lnTo>
                    <a:pt x="178" y="581"/>
                  </a:lnTo>
                  <a:lnTo>
                    <a:pt x="178" y="581"/>
                  </a:lnTo>
                  <a:lnTo>
                    <a:pt x="178" y="581"/>
                  </a:lnTo>
                  <a:lnTo>
                    <a:pt x="170" y="581"/>
                  </a:lnTo>
                  <a:lnTo>
                    <a:pt x="170" y="581"/>
                  </a:lnTo>
                  <a:lnTo>
                    <a:pt x="170" y="581"/>
                  </a:lnTo>
                  <a:lnTo>
                    <a:pt x="170" y="581"/>
                  </a:lnTo>
                  <a:lnTo>
                    <a:pt x="170" y="581"/>
                  </a:lnTo>
                  <a:lnTo>
                    <a:pt x="170" y="581"/>
                  </a:lnTo>
                  <a:lnTo>
                    <a:pt x="170" y="573"/>
                  </a:lnTo>
                  <a:lnTo>
                    <a:pt x="162" y="573"/>
                  </a:lnTo>
                  <a:lnTo>
                    <a:pt x="170" y="573"/>
                  </a:lnTo>
                  <a:lnTo>
                    <a:pt x="162" y="573"/>
                  </a:lnTo>
                  <a:lnTo>
                    <a:pt x="162" y="573"/>
                  </a:lnTo>
                  <a:lnTo>
                    <a:pt x="162" y="573"/>
                  </a:lnTo>
                  <a:lnTo>
                    <a:pt x="162" y="573"/>
                  </a:lnTo>
                  <a:lnTo>
                    <a:pt x="162" y="573"/>
                  </a:lnTo>
                  <a:lnTo>
                    <a:pt x="162" y="573"/>
                  </a:lnTo>
                  <a:lnTo>
                    <a:pt x="162" y="573"/>
                  </a:lnTo>
                  <a:lnTo>
                    <a:pt x="162" y="573"/>
                  </a:lnTo>
                  <a:lnTo>
                    <a:pt x="162" y="565"/>
                  </a:lnTo>
                  <a:lnTo>
                    <a:pt x="162" y="565"/>
                  </a:lnTo>
                  <a:lnTo>
                    <a:pt x="162" y="565"/>
                  </a:lnTo>
                  <a:lnTo>
                    <a:pt x="162"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57"/>
                  </a:lnTo>
                  <a:lnTo>
                    <a:pt x="170" y="557"/>
                  </a:lnTo>
                  <a:lnTo>
                    <a:pt x="170"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62" y="549"/>
                  </a:lnTo>
                  <a:lnTo>
                    <a:pt x="162" y="549"/>
                  </a:lnTo>
                  <a:lnTo>
                    <a:pt x="162" y="549"/>
                  </a:lnTo>
                  <a:lnTo>
                    <a:pt x="162" y="549"/>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70" y="532"/>
                  </a:lnTo>
                  <a:lnTo>
                    <a:pt x="170" y="532"/>
                  </a:lnTo>
                  <a:lnTo>
                    <a:pt x="162" y="532"/>
                  </a:lnTo>
                  <a:lnTo>
                    <a:pt x="162" y="532"/>
                  </a:lnTo>
                  <a:lnTo>
                    <a:pt x="162" y="524"/>
                  </a:lnTo>
                  <a:lnTo>
                    <a:pt x="162" y="524"/>
                  </a:lnTo>
                  <a:lnTo>
                    <a:pt x="170" y="524"/>
                  </a:lnTo>
                  <a:lnTo>
                    <a:pt x="170" y="524"/>
                  </a:lnTo>
                  <a:lnTo>
                    <a:pt x="170" y="524"/>
                  </a:lnTo>
                  <a:lnTo>
                    <a:pt x="170" y="524"/>
                  </a:lnTo>
                  <a:lnTo>
                    <a:pt x="170" y="524"/>
                  </a:lnTo>
                  <a:lnTo>
                    <a:pt x="178" y="524"/>
                  </a:lnTo>
                  <a:lnTo>
                    <a:pt x="178" y="524"/>
                  </a:lnTo>
                  <a:lnTo>
                    <a:pt x="178" y="516"/>
                  </a:lnTo>
                  <a:lnTo>
                    <a:pt x="178" y="516"/>
                  </a:lnTo>
                  <a:lnTo>
                    <a:pt x="186" y="516"/>
                  </a:lnTo>
                  <a:lnTo>
                    <a:pt x="186" y="516"/>
                  </a:lnTo>
                  <a:lnTo>
                    <a:pt x="186" y="524"/>
                  </a:lnTo>
                  <a:lnTo>
                    <a:pt x="186" y="524"/>
                  </a:lnTo>
                  <a:lnTo>
                    <a:pt x="186" y="524"/>
                  </a:lnTo>
                  <a:lnTo>
                    <a:pt x="186" y="524"/>
                  </a:lnTo>
                  <a:lnTo>
                    <a:pt x="186" y="524"/>
                  </a:lnTo>
                  <a:lnTo>
                    <a:pt x="186" y="524"/>
                  </a:lnTo>
                  <a:lnTo>
                    <a:pt x="186" y="524"/>
                  </a:lnTo>
                  <a:lnTo>
                    <a:pt x="194" y="524"/>
                  </a:lnTo>
                  <a:lnTo>
                    <a:pt x="194" y="524"/>
                  </a:lnTo>
                  <a:lnTo>
                    <a:pt x="194" y="524"/>
                  </a:lnTo>
                  <a:lnTo>
                    <a:pt x="194" y="524"/>
                  </a:lnTo>
                  <a:lnTo>
                    <a:pt x="194" y="524"/>
                  </a:lnTo>
                  <a:lnTo>
                    <a:pt x="194" y="524"/>
                  </a:lnTo>
                  <a:lnTo>
                    <a:pt x="194" y="524"/>
                  </a:lnTo>
                  <a:lnTo>
                    <a:pt x="194" y="524"/>
                  </a:lnTo>
                  <a:lnTo>
                    <a:pt x="194" y="524"/>
                  </a:lnTo>
                  <a:lnTo>
                    <a:pt x="186" y="524"/>
                  </a:lnTo>
                  <a:lnTo>
                    <a:pt x="186" y="524"/>
                  </a:lnTo>
                  <a:lnTo>
                    <a:pt x="186" y="524"/>
                  </a:lnTo>
                  <a:lnTo>
                    <a:pt x="186" y="524"/>
                  </a:lnTo>
                  <a:lnTo>
                    <a:pt x="186" y="524"/>
                  </a:lnTo>
                  <a:lnTo>
                    <a:pt x="186" y="524"/>
                  </a:lnTo>
                  <a:lnTo>
                    <a:pt x="186" y="524"/>
                  </a:lnTo>
                  <a:lnTo>
                    <a:pt x="186" y="516"/>
                  </a:lnTo>
                  <a:lnTo>
                    <a:pt x="186" y="516"/>
                  </a:lnTo>
                  <a:lnTo>
                    <a:pt x="186" y="516"/>
                  </a:lnTo>
                  <a:lnTo>
                    <a:pt x="186" y="516"/>
                  </a:lnTo>
                  <a:lnTo>
                    <a:pt x="186" y="516"/>
                  </a:lnTo>
                  <a:lnTo>
                    <a:pt x="186" y="516"/>
                  </a:lnTo>
                  <a:lnTo>
                    <a:pt x="186" y="516"/>
                  </a:lnTo>
                  <a:lnTo>
                    <a:pt x="186"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16"/>
                  </a:lnTo>
                  <a:lnTo>
                    <a:pt x="170" y="508"/>
                  </a:lnTo>
                  <a:lnTo>
                    <a:pt x="170" y="516"/>
                  </a:lnTo>
                  <a:lnTo>
                    <a:pt x="170" y="516"/>
                  </a:lnTo>
                  <a:lnTo>
                    <a:pt x="170" y="516"/>
                  </a:lnTo>
                  <a:lnTo>
                    <a:pt x="170" y="516"/>
                  </a:lnTo>
                  <a:lnTo>
                    <a:pt x="170" y="516"/>
                  </a:lnTo>
                  <a:lnTo>
                    <a:pt x="162" y="516"/>
                  </a:lnTo>
                  <a:lnTo>
                    <a:pt x="162" y="516"/>
                  </a:lnTo>
                  <a:lnTo>
                    <a:pt x="162" y="516"/>
                  </a:lnTo>
                  <a:lnTo>
                    <a:pt x="162" y="516"/>
                  </a:lnTo>
                  <a:lnTo>
                    <a:pt x="154" y="516"/>
                  </a:lnTo>
                  <a:lnTo>
                    <a:pt x="154" y="508"/>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62" y="516"/>
                  </a:lnTo>
                  <a:lnTo>
                    <a:pt x="154" y="516"/>
                  </a:lnTo>
                  <a:lnTo>
                    <a:pt x="154" y="516"/>
                  </a:lnTo>
                  <a:lnTo>
                    <a:pt x="154" y="516"/>
                  </a:lnTo>
                  <a:lnTo>
                    <a:pt x="154"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37" y="516"/>
                  </a:lnTo>
                  <a:lnTo>
                    <a:pt x="137" y="516"/>
                  </a:lnTo>
                  <a:lnTo>
                    <a:pt x="129" y="516"/>
                  </a:lnTo>
                  <a:lnTo>
                    <a:pt x="129" y="516"/>
                  </a:lnTo>
                  <a:lnTo>
                    <a:pt x="129" y="516"/>
                  </a:lnTo>
                  <a:lnTo>
                    <a:pt x="129" y="516"/>
                  </a:lnTo>
                  <a:lnTo>
                    <a:pt x="129" y="516"/>
                  </a:lnTo>
                  <a:lnTo>
                    <a:pt x="129" y="500"/>
                  </a:lnTo>
                  <a:lnTo>
                    <a:pt x="129" y="500"/>
                  </a:lnTo>
                  <a:lnTo>
                    <a:pt x="129" y="500"/>
                  </a:lnTo>
                  <a:lnTo>
                    <a:pt x="129" y="492"/>
                  </a:lnTo>
                  <a:lnTo>
                    <a:pt x="129" y="492"/>
                  </a:lnTo>
                  <a:lnTo>
                    <a:pt x="129" y="476"/>
                  </a:lnTo>
                  <a:lnTo>
                    <a:pt x="129" y="476"/>
                  </a:lnTo>
                  <a:lnTo>
                    <a:pt x="121" y="476"/>
                  </a:lnTo>
                  <a:lnTo>
                    <a:pt x="121" y="476"/>
                  </a:lnTo>
                  <a:lnTo>
                    <a:pt x="121" y="476"/>
                  </a:lnTo>
                  <a:lnTo>
                    <a:pt x="121" y="476"/>
                  </a:lnTo>
                  <a:lnTo>
                    <a:pt x="129" y="476"/>
                  </a:lnTo>
                  <a:lnTo>
                    <a:pt x="129" y="476"/>
                  </a:lnTo>
                  <a:lnTo>
                    <a:pt x="129" y="476"/>
                  </a:lnTo>
                  <a:lnTo>
                    <a:pt x="129" y="476"/>
                  </a:lnTo>
                  <a:lnTo>
                    <a:pt x="129" y="476"/>
                  </a:lnTo>
                  <a:lnTo>
                    <a:pt x="129" y="476"/>
                  </a:lnTo>
                  <a:lnTo>
                    <a:pt x="129" y="468"/>
                  </a:lnTo>
                  <a:lnTo>
                    <a:pt x="129" y="468"/>
                  </a:lnTo>
                  <a:lnTo>
                    <a:pt x="129" y="468"/>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84"/>
                  </a:lnTo>
                  <a:lnTo>
                    <a:pt x="129"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45" y="484"/>
                  </a:lnTo>
                  <a:lnTo>
                    <a:pt x="145" y="492"/>
                  </a:lnTo>
                  <a:lnTo>
                    <a:pt x="145" y="492"/>
                  </a:lnTo>
                  <a:lnTo>
                    <a:pt x="145" y="492"/>
                  </a:lnTo>
                  <a:lnTo>
                    <a:pt x="145" y="492"/>
                  </a:lnTo>
                  <a:lnTo>
                    <a:pt x="145" y="484"/>
                  </a:lnTo>
                  <a:lnTo>
                    <a:pt x="145" y="492"/>
                  </a:lnTo>
                  <a:lnTo>
                    <a:pt x="145" y="484"/>
                  </a:lnTo>
                  <a:lnTo>
                    <a:pt x="145" y="484"/>
                  </a:lnTo>
                  <a:lnTo>
                    <a:pt x="145" y="484"/>
                  </a:lnTo>
                  <a:lnTo>
                    <a:pt x="145" y="484"/>
                  </a:lnTo>
                  <a:lnTo>
                    <a:pt x="145" y="484"/>
                  </a:lnTo>
                  <a:lnTo>
                    <a:pt x="145" y="484"/>
                  </a:lnTo>
                  <a:lnTo>
                    <a:pt x="145" y="484"/>
                  </a:lnTo>
                  <a:lnTo>
                    <a:pt x="145" y="484"/>
                  </a:lnTo>
                  <a:lnTo>
                    <a:pt x="145" y="484"/>
                  </a:lnTo>
                  <a:lnTo>
                    <a:pt x="145" y="484"/>
                  </a:lnTo>
                  <a:lnTo>
                    <a:pt x="137" y="484"/>
                  </a:lnTo>
                  <a:lnTo>
                    <a:pt x="137" y="484"/>
                  </a:lnTo>
                  <a:lnTo>
                    <a:pt x="137" y="484"/>
                  </a:lnTo>
                  <a:lnTo>
                    <a:pt x="137" y="484"/>
                  </a:lnTo>
                  <a:lnTo>
                    <a:pt x="137" y="484"/>
                  </a:lnTo>
                  <a:lnTo>
                    <a:pt x="137" y="484"/>
                  </a:lnTo>
                  <a:lnTo>
                    <a:pt x="137" y="484"/>
                  </a:lnTo>
                  <a:lnTo>
                    <a:pt x="137" y="476"/>
                  </a:lnTo>
                  <a:lnTo>
                    <a:pt x="137" y="476"/>
                  </a:lnTo>
                  <a:lnTo>
                    <a:pt x="145" y="476"/>
                  </a:lnTo>
                  <a:lnTo>
                    <a:pt x="145" y="476"/>
                  </a:lnTo>
                  <a:lnTo>
                    <a:pt x="145" y="476"/>
                  </a:lnTo>
                  <a:lnTo>
                    <a:pt x="145" y="476"/>
                  </a:lnTo>
                  <a:lnTo>
                    <a:pt x="145" y="476"/>
                  </a:lnTo>
                  <a:lnTo>
                    <a:pt x="145" y="476"/>
                  </a:lnTo>
                  <a:lnTo>
                    <a:pt x="145" y="476"/>
                  </a:lnTo>
                  <a:lnTo>
                    <a:pt x="145" y="476"/>
                  </a:lnTo>
                  <a:lnTo>
                    <a:pt x="154" y="476"/>
                  </a:lnTo>
                  <a:lnTo>
                    <a:pt x="154" y="476"/>
                  </a:lnTo>
                  <a:lnTo>
                    <a:pt x="154" y="468"/>
                  </a:lnTo>
                  <a:lnTo>
                    <a:pt x="154" y="468"/>
                  </a:lnTo>
                  <a:lnTo>
                    <a:pt x="154" y="468"/>
                  </a:lnTo>
                  <a:lnTo>
                    <a:pt x="154" y="468"/>
                  </a:lnTo>
                  <a:lnTo>
                    <a:pt x="154" y="468"/>
                  </a:lnTo>
                  <a:lnTo>
                    <a:pt x="154" y="468"/>
                  </a:lnTo>
                  <a:lnTo>
                    <a:pt x="154" y="468"/>
                  </a:lnTo>
                  <a:lnTo>
                    <a:pt x="162" y="468"/>
                  </a:lnTo>
                  <a:lnTo>
                    <a:pt x="162" y="468"/>
                  </a:lnTo>
                  <a:lnTo>
                    <a:pt x="170" y="468"/>
                  </a:lnTo>
                  <a:lnTo>
                    <a:pt x="170" y="468"/>
                  </a:lnTo>
                  <a:lnTo>
                    <a:pt x="178" y="468"/>
                  </a:lnTo>
                  <a:lnTo>
                    <a:pt x="178" y="468"/>
                  </a:lnTo>
                  <a:lnTo>
                    <a:pt x="178" y="468"/>
                  </a:lnTo>
                  <a:lnTo>
                    <a:pt x="178" y="468"/>
                  </a:lnTo>
                  <a:lnTo>
                    <a:pt x="178" y="468"/>
                  </a:lnTo>
                  <a:lnTo>
                    <a:pt x="178" y="468"/>
                  </a:lnTo>
                  <a:lnTo>
                    <a:pt x="178" y="468"/>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8"/>
                  </a:lnTo>
                  <a:lnTo>
                    <a:pt x="202" y="468"/>
                  </a:lnTo>
                  <a:lnTo>
                    <a:pt x="202" y="468"/>
                  </a:lnTo>
                  <a:lnTo>
                    <a:pt x="202" y="468"/>
                  </a:lnTo>
                  <a:lnTo>
                    <a:pt x="202" y="468"/>
                  </a:lnTo>
                  <a:lnTo>
                    <a:pt x="210" y="468"/>
                  </a:lnTo>
                  <a:lnTo>
                    <a:pt x="210" y="468"/>
                  </a:lnTo>
                  <a:lnTo>
                    <a:pt x="210" y="468"/>
                  </a:lnTo>
                  <a:lnTo>
                    <a:pt x="210" y="460"/>
                  </a:lnTo>
                  <a:lnTo>
                    <a:pt x="210" y="460"/>
                  </a:lnTo>
                  <a:lnTo>
                    <a:pt x="210" y="460"/>
                  </a:lnTo>
                  <a:lnTo>
                    <a:pt x="210" y="460"/>
                  </a:lnTo>
                  <a:lnTo>
                    <a:pt x="218" y="460"/>
                  </a:lnTo>
                  <a:lnTo>
                    <a:pt x="218" y="460"/>
                  </a:lnTo>
                  <a:lnTo>
                    <a:pt x="210" y="460"/>
                  </a:lnTo>
                  <a:lnTo>
                    <a:pt x="210" y="460"/>
                  </a:lnTo>
                  <a:lnTo>
                    <a:pt x="210" y="460"/>
                  </a:lnTo>
                  <a:lnTo>
                    <a:pt x="210" y="468"/>
                  </a:lnTo>
                  <a:lnTo>
                    <a:pt x="210" y="468"/>
                  </a:lnTo>
                  <a:lnTo>
                    <a:pt x="210" y="468"/>
                  </a:lnTo>
                  <a:lnTo>
                    <a:pt x="210" y="460"/>
                  </a:lnTo>
                  <a:lnTo>
                    <a:pt x="202" y="468"/>
                  </a:lnTo>
                  <a:lnTo>
                    <a:pt x="202" y="468"/>
                  </a:lnTo>
                  <a:lnTo>
                    <a:pt x="202" y="468"/>
                  </a:lnTo>
                  <a:lnTo>
                    <a:pt x="202" y="460"/>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94" y="460"/>
                  </a:lnTo>
                  <a:lnTo>
                    <a:pt x="194"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78" y="460"/>
                  </a:lnTo>
                  <a:lnTo>
                    <a:pt x="178" y="460"/>
                  </a:lnTo>
                  <a:lnTo>
                    <a:pt x="178" y="460"/>
                  </a:lnTo>
                  <a:lnTo>
                    <a:pt x="178" y="460"/>
                  </a:lnTo>
                  <a:lnTo>
                    <a:pt x="178" y="460"/>
                  </a:lnTo>
                  <a:lnTo>
                    <a:pt x="178" y="460"/>
                  </a:lnTo>
                  <a:lnTo>
                    <a:pt x="178" y="460"/>
                  </a:lnTo>
                  <a:lnTo>
                    <a:pt x="178"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54" y="460"/>
                  </a:lnTo>
                  <a:lnTo>
                    <a:pt x="154" y="460"/>
                  </a:lnTo>
                  <a:lnTo>
                    <a:pt x="154" y="460"/>
                  </a:lnTo>
                  <a:lnTo>
                    <a:pt x="145" y="460"/>
                  </a:lnTo>
                  <a:lnTo>
                    <a:pt x="145" y="460"/>
                  </a:lnTo>
                  <a:lnTo>
                    <a:pt x="145" y="460"/>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44"/>
                  </a:lnTo>
                  <a:lnTo>
                    <a:pt x="145" y="444"/>
                  </a:lnTo>
                  <a:lnTo>
                    <a:pt x="145" y="444"/>
                  </a:lnTo>
                  <a:lnTo>
                    <a:pt x="145"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29" y="444"/>
                  </a:lnTo>
                  <a:lnTo>
                    <a:pt x="129" y="444"/>
                  </a:lnTo>
                  <a:lnTo>
                    <a:pt x="129" y="444"/>
                  </a:lnTo>
                  <a:lnTo>
                    <a:pt x="121" y="444"/>
                  </a:lnTo>
                  <a:lnTo>
                    <a:pt x="121" y="444"/>
                  </a:lnTo>
                  <a:lnTo>
                    <a:pt x="121" y="444"/>
                  </a:lnTo>
                  <a:lnTo>
                    <a:pt x="121" y="452"/>
                  </a:lnTo>
                  <a:lnTo>
                    <a:pt x="121" y="444"/>
                  </a:lnTo>
                  <a:lnTo>
                    <a:pt x="121" y="452"/>
                  </a:lnTo>
                  <a:lnTo>
                    <a:pt x="121" y="452"/>
                  </a:lnTo>
                  <a:lnTo>
                    <a:pt x="121" y="452"/>
                  </a:lnTo>
                  <a:lnTo>
                    <a:pt x="121" y="452"/>
                  </a:lnTo>
                  <a:lnTo>
                    <a:pt x="121" y="452"/>
                  </a:lnTo>
                  <a:lnTo>
                    <a:pt x="121" y="452"/>
                  </a:lnTo>
                  <a:lnTo>
                    <a:pt x="121" y="452"/>
                  </a:lnTo>
                  <a:lnTo>
                    <a:pt x="121" y="452"/>
                  </a:lnTo>
                  <a:lnTo>
                    <a:pt x="121" y="460"/>
                  </a:lnTo>
                  <a:lnTo>
                    <a:pt x="121" y="460"/>
                  </a:lnTo>
                  <a:lnTo>
                    <a:pt x="121" y="460"/>
                  </a:lnTo>
                  <a:lnTo>
                    <a:pt x="121" y="460"/>
                  </a:lnTo>
                  <a:lnTo>
                    <a:pt x="129" y="460"/>
                  </a:lnTo>
                  <a:lnTo>
                    <a:pt x="129" y="460"/>
                  </a:lnTo>
                  <a:lnTo>
                    <a:pt x="129" y="460"/>
                  </a:lnTo>
                  <a:lnTo>
                    <a:pt x="129" y="460"/>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13" y="468"/>
                  </a:lnTo>
                  <a:lnTo>
                    <a:pt x="113" y="468"/>
                  </a:lnTo>
                  <a:lnTo>
                    <a:pt x="113" y="468"/>
                  </a:lnTo>
                  <a:lnTo>
                    <a:pt x="113" y="468"/>
                  </a:lnTo>
                  <a:lnTo>
                    <a:pt x="113" y="468"/>
                  </a:lnTo>
                  <a:lnTo>
                    <a:pt x="113" y="460"/>
                  </a:lnTo>
                  <a:lnTo>
                    <a:pt x="113" y="460"/>
                  </a:lnTo>
                  <a:lnTo>
                    <a:pt x="113" y="436"/>
                  </a:lnTo>
                  <a:lnTo>
                    <a:pt x="113" y="428"/>
                  </a:lnTo>
                  <a:lnTo>
                    <a:pt x="113" y="428"/>
                  </a:lnTo>
                  <a:lnTo>
                    <a:pt x="113" y="428"/>
                  </a:lnTo>
                  <a:lnTo>
                    <a:pt x="113" y="419"/>
                  </a:lnTo>
                  <a:lnTo>
                    <a:pt x="113" y="419"/>
                  </a:lnTo>
                  <a:lnTo>
                    <a:pt x="105" y="411"/>
                  </a:lnTo>
                  <a:lnTo>
                    <a:pt x="105" y="403"/>
                  </a:lnTo>
                  <a:lnTo>
                    <a:pt x="105" y="395"/>
                  </a:lnTo>
                  <a:lnTo>
                    <a:pt x="105" y="395"/>
                  </a:lnTo>
                  <a:lnTo>
                    <a:pt x="105" y="395"/>
                  </a:lnTo>
                  <a:lnTo>
                    <a:pt x="105" y="395"/>
                  </a:lnTo>
                  <a:lnTo>
                    <a:pt x="105" y="387"/>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89" y="379"/>
                  </a:lnTo>
                  <a:lnTo>
                    <a:pt x="89" y="379"/>
                  </a:lnTo>
                  <a:lnTo>
                    <a:pt x="89" y="379"/>
                  </a:lnTo>
                  <a:lnTo>
                    <a:pt x="89" y="379"/>
                  </a:lnTo>
                  <a:lnTo>
                    <a:pt x="89" y="371"/>
                  </a:lnTo>
                  <a:lnTo>
                    <a:pt x="89" y="371"/>
                  </a:lnTo>
                  <a:lnTo>
                    <a:pt x="89" y="371"/>
                  </a:lnTo>
                  <a:lnTo>
                    <a:pt x="89" y="371"/>
                  </a:lnTo>
                  <a:lnTo>
                    <a:pt x="81" y="371"/>
                  </a:lnTo>
                  <a:lnTo>
                    <a:pt x="81" y="371"/>
                  </a:lnTo>
                  <a:lnTo>
                    <a:pt x="81" y="371"/>
                  </a:lnTo>
                  <a:lnTo>
                    <a:pt x="81" y="371"/>
                  </a:lnTo>
                  <a:lnTo>
                    <a:pt x="81" y="363"/>
                  </a:lnTo>
                  <a:lnTo>
                    <a:pt x="81" y="363"/>
                  </a:lnTo>
                  <a:lnTo>
                    <a:pt x="81" y="363"/>
                  </a:lnTo>
                  <a:lnTo>
                    <a:pt x="81" y="363"/>
                  </a:lnTo>
                  <a:lnTo>
                    <a:pt x="81" y="363"/>
                  </a:lnTo>
                  <a:lnTo>
                    <a:pt x="81" y="363"/>
                  </a:lnTo>
                  <a:lnTo>
                    <a:pt x="81" y="363"/>
                  </a:lnTo>
                  <a:lnTo>
                    <a:pt x="81" y="363"/>
                  </a:lnTo>
                  <a:lnTo>
                    <a:pt x="81" y="355"/>
                  </a:lnTo>
                  <a:lnTo>
                    <a:pt x="81" y="355"/>
                  </a:lnTo>
                  <a:lnTo>
                    <a:pt x="81" y="355"/>
                  </a:lnTo>
                  <a:lnTo>
                    <a:pt x="81" y="355"/>
                  </a:lnTo>
                  <a:lnTo>
                    <a:pt x="81" y="355"/>
                  </a:lnTo>
                  <a:lnTo>
                    <a:pt x="81" y="355"/>
                  </a:lnTo>
                  <a:lnTo>
                    <a:pt x="81" y="355"/>
                  </a:lnTo>
                  <a:lnTo>
                    <a:pt x="81" y="355"/>
                  </a:lnTo>
                  <a:lnTo>
                    <a:pt x="81" y="347"/>
                  </a:lnTo>
                  <a:lnTo>
                    <a:pt x="81" y="347"/>
                  </a:lnTo>
                  <a:lnTo>
                    <a:pt x="81" y="347"/>
                  </a:lnTo>
                  <a:lnTo>
                    <a:pt x="81" y="347"/>
                  </a:lnTo>
                  <a:lnTo>
                    <a:pt x="81" y="347"/>
                  </a:lnTo>
                  <a:lnTo>
                    <a:pt x="81" y="347"/>
                  </a:lnTo>
                  <a:lnTo>
                    <a:pt x="81" y="347"/>
                  </a:lnTo>
                  <a:lnTo>
                    <a:pt x="81" y="347"/>
                  </a:lnTo>
                  <a:lnTo>
                    <a:pt x="81" y="347"/>
                  </a:lnTo>
                  <a:lnTo>
                    <a:pt x="81" y="339"/>
                  </a:lnTo>
                  <a:lnTo>
                    <a:pt x="81" y="339"/>
                  </a:lnTo>
                  <a:lnTo>
                    <a:pt x="81" y="331"/>
                  </a:lnTo>
                  <a:lnTo>
                    <a:pt x="81" y="331"/>
                  </a:lnTo>
                  <a:lnTo>
                    <a:pt x="81" y="331"/>
                  </a:lnTo>
                  <a:lnTo>
                    <a:pt x="81" y="331"/>
                  </a:lnTo>
                  <a:lnTo>
                    <a:pt x="81" y="331"/>
                  </a:lnTo>
                  <a:lnTo>
                    <a:pt x="81" y="331"/>
                  </a:lnTo>
                  <a:lnTo>
                    <a:pt x="81" y="331"/>
                  </a:lnTo>
                  <a:lnTo>
                    <a:pt x="81" y="331"/>
                  </a:lnTo>
                  <a:lnTo>
                    <a:pt x="81" y="331"/>
                  </a:lnTo>
                  <a:lnTo>
                    <a:pt x="81" y="331"/>
                  </a:lnTo>
                  <a:lnTo>
                    <a:pt x="73" y="323"/>
                  </a:lnTo>
                  <a:lnTo>
                    <a:pt x="73" y="323"/>
                  </a:lnTo>
                  <a:lnTo>
                    <a:pt x="73" y="315"/>
                  </a:lnTo>
                  <a:lnTo>
                    <a:pt x="73" y="315"/>
                  </a:lnTo>
                  <a:lnTo>
                    <a:pt x="73" y="315"/>
                  </a:lnTo>
                  <a:lnTo>
                    <a:pt x="73" y="315"/>
                  </a:lnTo>
                  <a:lnTo>
                    <a:pt x="73" y="306"/>
                  </a:lnTo>
                  <a:lnTo>
                    <a:pt x="65" y="298"/>
                  </a:lnTo>
                  <a:lnTo>
                    <a:pt x="65" y="298"/>
                  </a:lnTo>
                  <a:lnTo>
                    <a:pt x="65" y="298"/>
                  </a:lnTo>
                  <a:lnTo>
                    <a:pt x="65" y="290"/>
                  </a:lnTo>
                  <a:lnTo>
                    <a:pt x="65" y="290"/>
                  </a:lnTo>
                  <a:lnTo>
                    <a:pt x="65" y="282"/>
                  </a:lnTo>
                  <a:lnTo>
                    <a:pt x="65" y="282"/>
                  </a:lnTo>
                  <a:lnTo>
                    <a:pt x="65" y="282"/>
                  </a:lnTo>
                  <a:lnTo>
                    <a:pt x="65"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49" y="282"/>
                  </a:lnTo>
                  <a:lnTo>
                    <a:pt x="57" y="282"/>
                  </a:lnTo>
                  <a:lnTo>
                    <a:pt x="57" y="282"/>
                  </a:lnTo>
                  <a:lnTo>
                    <a:pt x="57" y="282"/>
                  </a:lnTo>
                  <a:lnTo>
                    <a:pt x="49" y="282"/>
                  </a:lnTo>
                  <a:lnTo>
                    <a:pt x="49" y="274"/>
                  </a:lnTo>
                  <a:lnTo>
                    <a:pt x="49" y="274"/>
                  </a:lnTo>
                  <a:lnTo>
                    <a:pt x="49" y="274"/>
                  </a:lnTo>
                  <a:lnTo>
                    <a:pt x="49" y="274"/>
                  </a:lnTo>
                  <a:lnTo>
                    <a:pt x="49" y="274"/>
                  </a:lnTo>
                  <a:lnTo>
                    <a:pt x="49" y="266"/>
                  </a:lnTo>
                  <a:lnTo>
                    <a:pt x="49" y="266"/>
                  </a:lnTo>
                  <a:lnTo>
                    <a:pt x="49" y="266"/>
                  </a:lnTo>
                  <a:lnTo>
                    <a:pt x="49" y="266"/>
                  </a:lnTo>
                  <a:lnTo>
                    <a:pt x="41" y="266"/>
                  </a:lnTo>
                  <a:lnTo>
                    <a:pt x="41" y="266"/>
                  </a:lnTo>
                  <a:lnTo>
                    <a:pt x="41" y="266"/>
                  </a:lnTo>
                  <a:lnTo>
                    <a:pt x="41" y="266"/>
                  </a:lnTo>
                  <a:lnTo>
                    <a:pt x="41" y="266"/>
                  </a:lnTo>
                  <a:lnTo>
                    <a:pt x="41" y="266"/>
                  </a:lnTo>
                  <a:lnTo>
                    <a:pt x="41" y="266"/>
                  </a:lnTo>
                  <a:lnTo>
                    <a:pt x="41" y="266"/>
                  </a:lnTo>
                  <a:lnTo>
                    <a:pt x="41" y="266"/>
                  </a:lnTo>
                  <a:lnTo>
                    <a:pt x="41" y="266"/>
                  </a:lnTo>
                  <a:lnTo>
                    <a:pt x="41" y="266"/>
                  </a:lnTo>
                  <a:lnTo>
                    <a:pt x="41" y="258"/>
                  </a:lnTo>
                  <a:lnTo>
                    <a:pt x="41" y="258"/>
                  </a:lnTo>
                  <a:lnTo>
                    <a:pt x="33" y="258"/>
                  </a:lnTo>
                  <a:lnTo>
                    <a:pt x="33" y="258"/>
                  </a:lnTo>
                  <a:lnTo>
                    <a:pt x="33" y="258"/>
                  </a:lnTo>
                  <a:lnTo>
                    <a:pt x="33" y="258"/>
                  </a:lnTo>
                  <a:lnTo>
                    <a:pt x="33" y="258"/>
                  </a:lnTo>
                  <a:lnTo>
                    <a:pt x="33" y="258"/>
                  </a:lnTo>
                  <a:lnTo>
                    <a:pt x="33" y="258"/>
                  </a:lnTo>
                  <a:lnTo>
                    <a:pt x="33" y="258"/>
                  </a:lnTo>
                  <a:lnTo>
                    <a:pt x="25" y="258"/>
                  </a:lnTo>
                  <a:lnTo>
                    <a:pt x="25" y="258"/>
                  </a:lnTo>
                  <a:lnTo>
                    <a:pt x="25" y="258"/>
                  </a:lnTo>
                  <a:lnTo>
                    <a:pt x="25" y="258"/>
                  </a:lnTo>
                  <a:lnTo>
                    <a:pt x="25" y="258"/>
                  </a:lnTo>
                  <a:lnTo>
                    <a:pt x="25" y="250"/>
                  </a:lnTo>
                  <a:lnTo>
                    <a:pt x="25" y="250"/>
                  </a:lnTo>
                  <a:lnTo>
                    <a:pt x="25" y="250"/>
                  </a:lnTo>
                  <a:lnTo>
                    <a:pt x="25" y="250"/>
                  </a:lnTo>
                  <a:lnTo>
                    <a:pt x="16" y="250"/>
                  </a:lnTo>
                  <a:lnTo>
                    <a:pt x="16" y="250"/>
                  </a:lnTo>
                  <a:lnTo>
                    <a:pt x="16" y="250"/>
                  </a:lnTo>
                  <a:lnTo>
                    <a:pt x="16" y="250"/>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34"/>
                  </a:lnTo>
                  <a:lnTo>
                    <a:pt x="16" y="242"/>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8" y="226"/>
                  </a:lnTo>
                  <a:lnTo>
                    <a:pt x="8" y="226"/>
                  </a:lnTo>
                  <a:lnTo>
                    <a:pt x="16" y="226"/>
                  </a:lnTo>
                  <a:lnTo>
                    <a:pt x="16"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0"/>
                  </a:lnTo>
                  <a:lnTo>
                    <a:pt x="8" y="210"/>
                  </a:lnTo>
                  <a:lnTo>
                    <a:pt x="8" y="210"/>
                  </a:lnTo>
                  <a:lnTo>
                    <a:pt x="8" y="210"/>
                  </a:lnTo>
                  <a:lnTo>
                    <a:pt x="8" y="210"/>
                  </a:lnTo>
                  <a:lnTo>
                    <a:pt x="8" y="210"/>
                  </a:lnTo>
                  <a:lnTo>
                    <a:pt x="8" y="210"/>
                  </a:lnTo>
                  <a:lnTo>
                    <a:pt x="8" y="210"/>
                  </a:lnTo>
                  <a:lnTo>
                    <a:pt x="8" y="202"/>
                  </a:lnTo>
                  <a:lnTo>
                    <a:pt x="8" y="202"/>
                  </a:lnTo>
                  <a:lnTo>
                    <a:pt x="8" y="202"/>
                  </a:lnTo>
                  <a:lnTo>
                    <a:pt x="8" y="202"/>
                  </a:lnTo>
                  <a:lnTo>
                    <a:pt x="8" y="202"/>
                  </a:lnTo>
                  <a:lnTo>
                    <a:pt x="8" y="202"/>
                  </a:lnTo>
                  <a:lnTo>
                    <a:pt x="8" y="202"/>
                  </a:lnTo>
                  <a:lnTo>
                    <a:pt x="8" y="202"/>
                  </a:lnTo>
                  <a:lnTo>
                    <a:pt x="8" y="202"/>
                  </a:lnTo>
                  <a:lnTo>
                    <a:pt x="8" y="202"/>
                  </a:lnTo>
                  <a:lnTo>
                    <a:pt x="8" y="194"/>
                  </a:lnTo>
                  <a:lnTo>
                    <a:pt x="8" y="202"/>
                  </a:lnTo>
                  <a:lnTo>
                    <a:pt x="8" y="194"/>
                  </a:lnTo>
                  <a:lnTo>
                    <a:pt x="8" y="194"/>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0" y="185"/>
                  </a:lnTo>
                  <a:lnTo>
                    <a:pt x="0" y="185"/>
                  </a:lnTo>
                  <a:lnTo>
                    <a:pt x="8" y="185"/>
                  </a:lnTo>
                  <a:lnTo>
                    <a:pt x="8" y="185"/>
                  </a:lnTo>
                  <a:lnTo>
                    <a:pt x="8" y="185"/>
                  </a:lnTo>
                  <a:lnTo>
                    <a:pt x="8" y="185"/>
                  </a:lnTo>
                  <a:lnTo>
                    <a:pt x="8" y="185"/>
                  </a:lnTo>
                  <a:lnTo>
                    <a:pt x="8" y="185"/>
                  </a:lnTo>
                  <a:lnTo>
                    <a:pt x="8" y="185"/>
                  </a:lnTo>
                  <a:lnTo>
                    <a:pt x="8" y="185"/>
                  </a:lnTo>
                  <a:lnTo>
                    <a:pt x="8" y="185"/>
                  </a:lnTo>
                  <a:lnTo>
                    <a:pt x="8" y="177"/>
                  </a:lnTo>
                  <a:lnTo>
                    <a:pt x="8" y="177"/>
                  </a:lnTo>
                  <a:lnTo>
                    <a:pt x="8" y="177"/>
                  </a:lnTo>
                  <a:lnTo>
                    <a:pt x="8" y="177"/>
                  </a:lnTo>
                  <a:lnTo>
                    <a:pt x="8" y="177"/>
                  </a:lnTo>
                  <a:lnTo>
                    <a:pt x="8" y="177"/>
                  </a:lnTo>
                  <a:lnTo>
                    <a:pt x="8" y="177"/>
                  </a:lnTo>
                  <a:lnTo>
                    <a:pt x="8" y="177"/>
                  </a:lnTo>
                  <a:lnTo>
                    <a:pt x="8" y="177"/>
                  </a:lnTo>
                  <a:lnTo>
                    <a:pt x="8" y="169"/>
                  </a:lnTo>
                  <a:lnTo>
                    <a:pt x="8" y="177"/>
                  </a:lnTo>
                  <a:lnTo>
                    <a:pt x="8" y="169"/>
                  </a:lnTo>
                  <a:lnTo>
                    <a:pt x="8" y="169"/>
                  </a:lnTo>
                  <a:lnTo>
                    <a:pt x="8" y="169"/>
                  </a:lnTo>
                  <a:lnTo>
                    <a:pt x="8" y="169"/>
                  </a:lnTo>
                  <a:lnTo>
                    <a:pt x="8" y="169"/>
                  </a:lnTo>
                  <a:lnTo>
                    <a:pt x="8" y="169"/>
                  </a:lnTo>
                  <a:lnTo>
                    <a:pt x="8" y="169"/>
                  </a:lnTo>
                  <a:lnTo>
                    <a:pt x="8" y="169"/>
                  </a:lnTo>
                  <a:lnTo>
                    <a:pt x="8" y="169"/>
                  </a:lnTo>
                  <a:lnTo>
                    <a:pt x="8" y="161"/>
                  </a:lnTo>
                  <a:lnTo>
                    <a:pt x="8" y="161"/>
                  </a:lnTo>
                  <a:lnTo>
                    <a:pt x="8" y="161"/>
                  </a:lnTo>
                  <a:lnTo>
                    <a:pt x="8" y="161"/>
                  </a:lnTo>
                  <a:lnTo>
                    <a:pt x="8" y="161"/>
                  </a:lnTo>
                  <a:lnTo>
                    <a:pt x="16" y="161"/>
                  </a:lnTo>
                  <a:lnTo>
                    <a:pt x="16" y="161"/>
                  </a:lnTo>
                  <a:lnTo>
                    <a:pt x="16" y="161"/>
                  </a:lnTo>
                  <a:lnTo>
                    <a:pt x="16" y="161"/>
                  </a:lnTo>
                  <a:lnTo>
                    <a:pt x="16" y="161"/>
                  </a:lnTo>
                  <a:lnTo>
                    <a:pt x="16" y="161"/>
                  </a:lnTo>
                  <a:lnTo>
                    <a:pt x="16" y="161"/>
                  </a:lnTo>
                  <a:lnTo>
                    <a:pt x="16" y="161"/>
                  </a:lnTo>
                  <a:lnTo>
                    <a:pt x="16" y="161"/>
                  </a:lnTo>
                  <a:lnTo>
                    <a:pt x="16" y="161"/>
                  </a:lnTo>
                  <a:lnTo>
                    <a:pt x="16" y="161"/>
                  </a:lnTo>
                  <a:lnTo>
                    <a:pt x="16" y="153"/>
                  </a:lnTo>
                  <a:lnTo>
                    <a:pt x="16" y="153"/>
                  </a:lnTo>
                  <a:lnTo>
                    <a:pt x="16" y="153"/>
                  </a:lnTo>
                  <a:lnTo>
                    <a:pt x="16" y="153"/>
                  </a:lnTo>
                  <a:lnTo>
                    <a:pt x="16" y="153"/>
                  </a:lnTo>
                  <a:lnTo>
                    <a:pt x="16" y="153"/>
                  </a:lnTo>
                  <a:lnTo>
                    <a:pt x="16" y="161"/>
                  </a:lnTo>
                  <a:lnTo>
                    <a:pt x="16" y="153"/>
                  </a:lnTo>
                  <a:lnTo>
                    <a:pt x="16" y="153"/>
                  </a:lnTo>
                  <a:lnTo>
                    <a:pt x="16" y="153"/>
                  </a:lnTo>
                  <a:lnTo>
                    <a:pt x="16" y="153"/>
                  </a:lnTo>
                  <a:lnTo>
                    <a:pt x="16" y="153"/>
                  </a:lnTo>
                  <a:lnTo>
                    <a:pt x="16" y="153"/>
                  </a:lnTo>
                  <a:lnTo>
                    <a:pt x="16" y="153"/>
                  </a:lnTo>
                  <a:lnTo>
                    <a:pt x="16" y="153"/>
                  </a:lnTo>
                  <a:lnTo>
                    <a:pt x="16" y="153"/>
                  </a:lnTo>
                  <a:lnTo>
                    <a:pt x="16" y="153"/>
                  </a:lnTo>
                  <a:lnTo>
                    <a:pt x="8" y="153"/>
                  </a:lnTo>
                  <a:lnTo>
                    <a:pt x="8" y="153"/>
                  </a:lnTo>
                  <a:lnTo>
                    <a:pt x="8" y="153"/>
                  </a:lnTo>
                  <a:lnTo>
                    <a:pt x="8" y="153"/>
                  </a:lnTo>
                  <a:lnTo>
                    <a:pt x="8" y="153"/>
                  </a:lnTo>
                  <a:lnTo>
                    <a:pt x="8" y="153"/>
                  </a:lnTo>
                  <a:lnTo>
                    <a:pt x="8" y="153"/>
                  </a:lnTo>
                  <a:lnTo>
                    <a:pt x="8" y="153"/>
                  </a:lnTo>
                  <a:lnTo>
                    <a:pt x="8" y="153"/>
                  </a:lnTo>
                  <a:lnTo>
                    <a:pt x="8" y="145"/>
                  </a:lnTo>
                  <a:lnTo>
                    <a:pt x="8" y="145"/>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0" y="137"/>
                  </a:lnTo>
                  <a:lnTo>
                    <a:pt x="8" y="137"/>
                  </a:lnTo>
                  <a:lnTo>
                    <a:pt x="8" y="137"/>
                  </a:lnTo>
                  <a:lnTo>
                    <a:pt x="8" y="137"/>
                  </a:lnTo>
                  <a:lnTo>
                    <a:pt x="8" y="137"/>
                  </a:lnTo>
                  <a:lnTo>
                    <a:pt x="8" y="137"/>
                  </a:lnTo>
                  <a:lnTo>
                    <a:pt x="8" y="137"/>
                  </a:lnTo>
                  <a:lnTo>
                    <a:pt x="8" y="137"/>
                  </a:lnTo>
                  <a:lnTo>
                    <a:pt x="8" y="137"/>
                  </a:lnTo>
                  <a:lnTo>
                    <a:pt x="16" y="137"/>
                  </a:lnTo>
                  <a:lnTo>
                    <a:pt x="16" y="137"/>
                  </a:lnTo>
                  <a:lnTo>
                    <a:pt x="16" y="137"/>
                  </a:lnTo>
                  <a:lnTo>
                    <a:pt x="16" y="137"/>
                  </a:lnTo>
                  <a:lnTo>
                    <a:pt x="16" y="137"/>
                  </a:lnTo>
                  <a:lnTo>
                    <a:pt x="16" y="137"/>
                  </a:lnTo>
                  <a:lnTo>
                    <a:pt x="16" y="137"/>
                  </a:lnTo>
                  <a:lnTo>
                    <a:pt x="16" y="137"/>
                  </a:lnTo>
                  <a:lnTo>
                    <a:pt x="16" y="137"/>
                  </a:lnTo>
                  <a:lnTo>
                    <a:pt x="25" y="137"/>
                  </a:lnTo>
                  <a:lnTo>
                    <a:pt x="25" y="137"/>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65" y="161"/>
                  </a:lnTo>
                  <a:lnTo>
                    <a:pt x="65" y="161"/>
                  </a:lnTo>
                  <a:lnTo>
                    <a:pt x="65" y="161"/>
                  </a:lnTo>
                  <a:lnTo>
                    <a:pt x="65" y="161"/>
                  </a:lnTo>
                  <a:lnTo>
                    <a:pt x="65" y="161"/>
                  </a:lnTo>
                  <a:lnTo>
                    <a:pt x="65" y="161"/>
                  </a:lnTo>
                  <a:lnTo>
                    <a:pt x="65" y="161"/>
                  </a:lnTo>
                  <a:lnTo>
                    <a:pt x="65" y="161"/>
                  </a:lnTo>
                  <a:lnTo>
                    <a:pt x="73" y="161"/>
                  </a:lnTo>
                  <a:lnTo>
                    <a:pt x="73" y="161"/>
                  </a:lnTo>
                  <a:lnTo>
                    <a:pt x="73" y="161"/>
                  </a:lnTo>
                  <a:lnTo>
                    <a:pt x="73" y="161"/>
                  </a:lnTo>
                  <a:lnTo>
                    <a:pt x="73" y="161"/>
                  </a:lnTo>
                  <a:lnTo>
                    <a:pt x="73" y="161"/>
                  </a:lnTo>
                  <a:lnTo>
                    <a:pt x="73" y="161"/>
                  </a:lnTo>
                  <a:lnTo>
                    <a:pt x="73" y="161"/>
                  </a:lnTo>
                  <a:lnTo>
                    <a:pt x="73" y="161"/>
                  </a:lnTo>
                  <a:lnTo>
                    <a:pt x="81" y="161"/>
                  </a:lnTo>
                  <a:lnTo>
                    <a:pt x="81" y="161"/>
                  </a:lnTo>
                  <a:lnTo>
                    <a:pt x="81" y="161"/>
                  </a:lnTo>
                  <a:lnTo>
                    <a:pt x="81" y="161"/>
                  </a:lnTo>
                  <a:lnTo>
                    <a:pt x="81" y="161"/>
                  </a:lnTo>
                  <a:lnTo>
                    <a:pt x="81" y="169"/>
                  </a:lnTo>
                  <a:lnTo>
                    <a:pt x="81"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97" y="169"/>
                  </a:lnTo>
                  <a:lnTo>
                    <a:pt x="97" y="169"/>
                  </a:lnTo>
                  <a:lnTo>
                    <a:pt x="97" y="169"/>
                  </a:lnTo>
                  <a:lnTo>
                    <a:pt x="97" y="169"/>
                  </a:lnTo>
                  <a:lnTo>
                    <a:pt x="97" y="169"/>
                  </a:lnTo>
                  <a:lnTo>
                    <a:pt x="97"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13" y="169"/>
                  </a:lnTo>
                  <a:lnTo>
                    <a:pt x="113" y="169"/>
                  </a:lnTo>
                  <a:lnTo>
                    <a:pt x="113" y="177"/>
                  </a:lnTo>
                  <a:lnTo>
                    <a:pt x="113" y="177"/>
                  </a:lnTo>
                  <a:lnTo>
                    <a:pt x="121" y="177"/>
                  </a:lnTo>
                  <a:lnTo>
                    <a:pt x="121" y="177"/>
                  </a:lnTo>
                  <a:lnTo>
                    <a:pt x="121" y="177"/>
                  </a:lnTo>
                  <a:lnTo>
                    <a:pt x="121" y="177"/>
                  </a:lnTo>
                  <a:lnTo>
                    <a:pt x="129" y="177"/>
                  </a:lnTo>
                  <a:lnTo>
                    <a:pt x="129" y="177"/>
                  </a:lnTo>
                  <a:lnTo>
                    <a:pt x="129" y="177"/>
                  </a:lnTo>
                  <a:lnTo>
                    <a:pt x="129" y="177"/>
                  </a:lnTo>
                  <a:lnTo>
                    <a:pt x="129" y="185"/>
                  </a:lnTo>
                  <a:lnTo>
                    <a:pt x="129" y="185"/>
                  </a:lnTo>
                  <a:lnTo>
                    <a:pt x="129" y="185"/>
                  </a:lnTo>
                  <a:lnTo>
                    <a:pt x="129" y="185"/>
                  </a:lnTo>
                  <a:lnTo>
                    <a:pt x="129" y="185"/>
                  </a:lnTo>
                  <a:lnTo>
                    <a:pt x="129" y="185"/>
                  </a:lnTo>
                  <a:lnTo>
                    <a:pt x="129" y="177"/>
                  </a:lnTo>
                  <a:lnTo>
                    <a:pt x="129" y="185"/>
                  </a:lnTo>
                  <a:lnTo>
                    <a:pt x="129" y="185"/>
                  </a:lnTo>
                  <a:lnTo>
                    <a:pt x="129" y="185"/>
                  </a:lnTo>
                  <a:lnTo>
                    <a:pt x="129" y="185"/>
                  </a:lnTo>
                  <a:lnTo>
                    <a:pt x="129" y="185"/>
                  </a:lnTo>
                  <a:lnTo>
                    <a:pt x="129" y="185"/>
                  </a:lnTo>
                  <a:lnTo>
                    <a:pt x="137" y="185"/>
                  </a:lnTo>
                  <a:lnTo>
                    <a:pt x="137" y="185"/>
                  </a:lnTo>
                  <a:lnTo>
                    <a:pt x="137" y="185"/>
                  </a:lnTo>
                  <a:lnTo>
                    <a:pt x="145" y="185"/>
                  </a:lnTo>
                  <a:lnTo>
                    <a:pt x="154" y="185"/>
                  </a:lnTo>
                  <a:lnTo>
                    <a:pt x="154" y="185"/>
                  </a:lnTo>
                  <a:lnTo>
                    <a:pt x="154" y="194"/>
                  </a:lnTo>
                  <a:lnTo>
                    <a:pt x="154" y="194"/>
                  </a:lnTo>
                  <a:lnTo>
                    <a:pt x="154" y="194"/>
                  </a:lnTo>
                  <a:lnTo>
                    <a:pt x="154" y="194"/>
                  </a:lnTo>
                  <a:lnTo>
                    <a:pt x="154" y="194"/>
                  </a:lnTo>
                  <a:lnTo>
                    <a:pt x="162" y="194"/>
                  </a:lnTo>
                  <a:lnTo>
                    <a:pt x="162" y="194"/>
                  </a:lnTo>
                  <a:lnTo>
                    <a:pt x="162" y="194"/>
                  </a:lnTo>
                  <a:lnTo>
                    <a:pt x="162" y="194"/>
                  </a:lnTo>
                  <a:lnTo>
                    <a:pt x="162" y="194"/>
                  </a:lnTo>
                  <a:lnTo>
                    <a:pt x="170" y="194"/>
                  </a:lnTo>
                  <a:lnTo>
                    <a:pt x="170" y="194"/>
                  </a:lnTo>
                  <a:lnTo>
                    <a:pt x="178" y="194"/>
                  </a:lnTo>
                  <a:lnTo>
                    <a:pt x="178" y="194"/>
                  </a:lnTo>
                  <a:lnTo>
                    <a:pt x="178" y="194"/>
                  </a:lnTo>
                  <a:lnTo>
                    <a:pt x="178" y="194"/>
                  </a:lnTo>
                  <a:lnTo>
                    <a:pt x="178" y="194"/>
                  </a:lnTo>
                  <a:lnTo>
                    <a:pt x="178" y="194"/>
                  </a:lnTo>
                  <a:lnTo>
                    <a:pt x="186" y="194"/>
                  </a:lnTo>
                  <a:lnTo>
                    <a:pt x="186" y="194"/>
                  </a:lnTo>
                  <a:lnTo>
                    <a:pt x="186" y="194"/>
                  </a:lnTo>
                  <a:lnTo>
                    <a:pt x="186" y="194"/>
                  </a:lnTo>
                  <a:lnTo>
                    <a:pt x="186" y="194"/>
                  </a:lnTo>
                  <a:lnTo>
                    <a:pt x="186" y="194"/>
                  </a:lnTo>
                  <a:lnTo>
                    <a:pt x="186" y="194"/>
                  </a:lnTo>
                  <a:lnTo>
                    <a:pt x="186" y="194"/>
                  </a:lnTo>
                  <a:lnTo>
                    <a:pt x="194" y="194"/>
                  </a:lnTo>
                  <a:lnTo>
                    <a:pt x="194" y="194"/>
                  </a:lnTo>
                  <a:lnTo>
                    <a:pt x="202" y="194"/>
                  </a:lnTo>
                  <a:lnTo>
                    <a:pt x="202" y="194"/>
                  </a:lnTo>
                  <a:lnTo>
                    <a:pt x="202" y="194"/>
                  </a:lnTo>
                  <a:lnTo>
                    <a:pt x="202" y="194"/>
                  </a:lnTo>
                  <a:lnTo>
                    <a:pt x="202" y="194"/>
                  </a:lnTo>
                  <a:lnTo>
                    <a:pt x="202"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8" y="194"/>
                  </a:lnTo>
                  <a:lnTo>
                    <a:pt x="218" y="194"/>
                  </a:lnTo>
                  <a:lnTo>
                    <a:pt x="218" y="194"/>
                  </a:lnTo>
                  <a:lnTo>
                    <a:pt x="218" y="194"/>
                  </a:lnTo>
                  <a:lnTo>
                    <a:pt x="218" y="194"/>
                  </a:lnTo>
                  <a:lnTo>
                    <a:pt x="226" y="194"/>
                  </a:lnTo>
                  <a:lnTo>
                    <a:pt x="226" y="194"/>
                  </a:lnTo>
                  <a:lnTo>
                    <a:pt x="226" y="194"/>
                  </a:lnTo>
                  <a:lnTo>
                    <a:pt x="226" y="194"/>
                  </a:lnTo>
                  <a:lnTo>
                    <a:pt x="226" y="194"/>
                  </a:lnTo>
                  <a:lnTo>
                    <a:pt x="226" y="194"/>
                  </a:lnTo>
                  <a:lnTo>
                    <a:pt x="226" y="194"/>
                  </a:lnTo>
                  <a:lnTo>
                    <a:pt x="234" y="202"/>
                  </a:lnTo>
                  <a:lnTo>
                    <a:pt x="234" y="202"/>
                  </a:lnTo>
                  <a:lnTo>
                    <a:pt x="234" y="202"/>
                  </a:lnTo>
                  <a:lnTo>
                    <a:pt x="234" y="202"/>
                  </a:lnTo>
                  <a:lnTo>
                    <a:pt x="234" y="194"/>
                  </a:lnTo>
                  <a:lnTo>
                    <a:pt x="234" y="194"/>
                  </a:lnTo>
                  <a:lnTo>
                    <a:pt x="234" y="194"/>
                  </a:lnTo>
                  <a:lnTo>
                    <a:pt x="234" y="194"/>
                  </a:lnTo>
                  <a:lnTo>
                    <a:pt x="242" y="194"/>
                  </a:lnTo>
                  <a:lnTo>
                    <a:pt x="242" y="194"/>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194"/>
                  </a:lnTo>
                  <a:lnTo>
                    <a:pt x="242" y="194"/>
                  </a:lnTo>
                  <a:lnTo>
                    <a:pt x="242" y="194"/>
                  </a:lnTo>
                  <a:lnTo>
                    <a:pt x="242" y="194"/>
                  </a:lnTo>
                  <a:lnTo>
                    <a:pt x="242" y="194"/>
                  </a:lnTo>
                  <a:lnTo>
                    <a:pt x="242" y="194"/>
                  </a:lnTo>
                  <a:lnTo>
                    <a:pt x="250" y="202"/>
                  </a:lnTo>
                  <a:lnTo>
                    <a:pt x="250" y="202"/>
                  </a:lnTo>
                  <a:lnTo>
                    <a:pt x="250" y="202"/>
                  </a:lnTo>
                  <a:lnTo>
                    <a:pt x="258" y="202"/>
                  </a:lnTo>
                  <a:lnTo>
                    <a:pt x="258" y="202"/>
                  </a:lnTo>
                  <a:lnTo>
                    <a:pt x="258" y="194"/>
                  </a:lnTo>
                  <a:lnTo>
                    <a:pt x="258" y="194"/>
                  </a:lnTo>
                  <a:lnTo>
                    <a:pt x="266" y="194"/>
                  </a:lnTo>
                  <a:lnTo>
                    <a:pt x="266" y="194"/>
                  </a:lnTo>
                  <a:lnTo>
                    <a:pt x="266" y="194"/>
                  </a:lnTo>
                  <a:lnTo>
                    <a:pt x="274" y="194"/>
                  </a:lnTo>
                  <a:lnTo>
                    <a:pt x="274" y="194"/>
                  </a:lnTo>
                  <a:lnTo>
                    <a:pt x="274" y="194"/>
                  </a:lnTo>
                  <a:lnTo>
                    <a:pt x="274" y="194"/>
                  </a:lnTo>
                  <a:lnTo>
                    <a:pt x="274" y="202"/>
                  </a:lnTo>
                  <a:lnTo>
                    <a:pt x="266" y="202"/>
                  </a:lnTo>
                  <a:lnTo>
                    <a:pt x="258" y="202"/>
                  </a:lnTo>
                  <a:lnTo>
                    <a:pt x="258" y="202"/>
                  </a:lnTo>
                  <a:lnTo>
                    <a:pt x="258" y="202"/>
                  </a:lnTo>
                  <a:lnTo>
                    <a:pt x="258" y="202"/>
                  </a:lnTo>
                  <a:lnTo>
                    <a:pt x="258" y="202"/>
                  </a:lnTo>
                  <a:lnTo>
                    <a:pt x="258" y="202"/>
                  </a:lnTo>
                  <a:lnTo>
                    <a:pt x="266" y="202"/>
                  </a:lnTo>
                  <a:lnTo>
                    <a:pt x="266" y="202"/>
                  </a:lnTo>
                  <a:lnTo>
                    <a:pt x="274" y="202"/>
                  </a:lnTo>
                  <a:lnTo>
                    <a:pt x="274" y="202"/>
                  </a:lnTo>
                  <a:lnTo>
                    <a:pt x="274" y="202"/>
                  </a:lnTo>
                  <a:lnTo>
                    <a:pt x="274" y="202"/>
                  </a:lnTo>
                  <a:lnTo>
                    <a:pt x="274" y="202"/>
                  </a:lnTo>
                  <a:lnTo>
                    <a:pt x="274" y="202"/>
                  </a:lnTo>
                  <a:lnTo>
                    <a:pt x="274" y="202"/>
                  </a:lnTo>
                  <a:lnTo>
                    <a:pt x="274" y="202"/>
                  </a:lnTo>
                  <a:lnTo>
                    <a:pt x="282" y="202"/>
                  </a:lnTo>
                  <a:lnTo>
                    <a:pt x="282" y="202"/>
                  </a:lnTo>
                  <a:lnTo>
                    <a:pt x="282" y="202"/>
                  </a:lnTo>
                  <a:lnTo>
                    <a:pt x="282" y="202"/>
                  </a:lnTo>
                  <a:lnTo>
                    <a:pt x="291" y="202"/>
                  </a:lnTo>
                  <a:lnTo>
                    <a:pt x="291" y="202"/>
                  </a:lnTo>
                  <a:lnTo>
                    <a:pt x="291" y="202"/>
                  </a:lnTo>
                  <a:lnTo>
                    <a:pt x="291" y="202"/>
                  </a:lnTo>
                  <a:lnTo>
                    <a:pt x="291" y="202"/>
                  </a:lnTo>
                  <a:lnTo>
                    <a:pt x="291" y="202"/>
                  </a:lnTo>
                  <a:lnTo>
                    <a:pt x="299" y="202"/>
                  </a:lnTo>
                  <a:lnTo>
                    <a:pt x="299" y="202"/>
                  </a:lnTo>
                  <a:lnTo>
                    <a:pt x="299" y="202"/>
                  </a:lnTo>
                  <a:lnTo>
                    <a:pt x="299" y="202"/>
                  </a:lnTo>
                  <a:lnTo>
                    <a:pt x="299" y="202"/>
                  </a:lnTo>
                  <a:lnTo>
                    <a:pt x="299" y="202"/>
                  </a:lnTo>
                  <a:lnTo>
                    <a:pt x="299" y="202"/>
                  </a:lnTo>
                  <a:lnTo>
                    <a:pt x="299" y="202"/>
                  </a:lnTo>
                  <a:lnTo>
                    <a:pt x="307" y="202"/>
                  </a:lnTo>
                  <a:lnTo>
                    <a:pt x="307" y="202"/>
                  </a:lnTo>
                  <a:lnTo>
                    <a:pt x="307" y="202"/>
                  </a:lnTo>
                  <a:lnTo>
                    <a:pt x="307" y="202"/>
                  </a:lnTo>
                  <a:lnTo>
                    <a:pt x="315" y="194"/>
                  </a:lnTo>
                  <a:lnTo>
                    <a:pt x="323" y="194"/>
                  </a:lnTo>
                  <a:lnTo>
                    <a:pt x="323" y="194"/>
                  </a:lnTo>
                  <a:lnTo>
                    <a:pt x="323" y="194"/>
                  </a:lnTo>
                  <a:lnTo>
                    <a:pt x="323"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94"/>
                  </a:lnTo>
                  <a:lnTo>
                    <a:pt x="331" y="194"/>
                  </a:lnTo>
                  <a:lnTo>
                    <a:pt x="331" y="194"/>
                  </a:lnTo>
                  <a:lnTo>
                    <a:pt x="331" y="185"/>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9" y="202"/>
                  </a:lnTo>
                  <a:lnTo>
                    <a:pt x="339" y="202"/>
                  </a:lnTo>
                  <a:lnTo>
                    <a:pt x="347" y="202"/>
                  </a:lnTo>
                  <a:lnTo>
                    <a:pt x="347" y="202"/>
                  </a:lnTo>
                  <a:lnTo>
                    <a:pt x="347" y="210"/>
                  </a:lnTo>
                  <a:lnTo>
                    <a:pt x="347" y="210"/>
                  </a:lnTo>
                  <a:lnTo>
                    <a:pt x="347" y="218"/>
                  </a:lnTo>
                  <a:lnTo>
                    <a:pt x="347" y="218"/>
                  </a:lnTo>
                  <a:lnTo>
                    <a:pt x="347" y="218"/>
                  </a:lnTo>
                  <a:lnTo>
                    <a:pt x="355" y="218"/>
                  </a:lnTo>
                  <a:lnTo>
                    <a:pt x="355" y="218"/>
                  </a:lnTo>
                  <a:lnTo>
                    <a:pt x="355" y="226"/>
                  </a:lnTo>
                  <a:lnTo>
                    <a:pt x="355" y="218"/>
                  </a:lnTo>
                  <a:lnTo>
                    <a:pt x="355" y="226"/>
                  </a:lnTo>
                  <a:lnTo>
                    <a:pt x="355" y="226"/>
                  </a:lnTo>
                  <a:lnTo>
                    <a:pt x="355" y="226"/>
                  </a:lnTo>
                  <a:lnTo>
                    <a:pt x="355" y="226"/>
                  </a:lnTo>
                  <a:lnTo>
                    <a:pt x="355" y="226"/>
                  </a:lnTo>
                  <a:lnTo>
                    <a:pt x="355" y="226"/>
                  </a:lnTo>
                  <a:lnTo>
                    <a:pt x="355" y="218"/>
                  </a:lnTo>
                  <a:lnTo>
                    <a:pt x="355" y="218"/>
                  </a:lnTo>
                  <a:lnTo>
                    <a:pt x="355" y="218"/>
                  </a:lnTo>
                  <a:lnTo>
                    <a:pt x="355" y="218"/>
                  </a:lnTo>
                  <a:lnTo>
                    <a:pt x="355" y="218"/>
                  </a:lnTo>
                  <a:lnTo>
                    <a:pt x="355" y="218"/>
                  </a:lnTo>
                  <a:lnTo>
                    <a:pt x="355" y="210"/>
                  </a:lnTo>
                  <a:lnTo>
                    <a:pt x="347" y="210"/>
                  </a:lnTo>
                  <a:lnTo>
                    <a:pt x="347" y="210"/>
                  </a:lnTo>
                  <a:lnTo>
                    <a:pt x="347" y="210"/>
                  </a:lnTo>
                  <a:lnTo>
                    <a:pt x="347" y="210"/>
                  </a:lnTo>
                  <a:lnTo>
                    <a:pt x="347" y="210"/>
                  </a:lnTo>
                  <a:lnTo>
                    <a:pt x="347" y="210"/>
                  </a:lnTo>
                  <a:lnTo>
                    <a:pt x="347" y="210"/>
                  </a:lnTo>
                  <a:lnTo>
                    <a:pt x="347" y="210"/>
                  </a:lnTo>
                  <a:lnTo>
                    <a:pt x="347" y="210"/>
                  </a:lnTo>
                  <a:lnTo>
                    <a:pt x="355" y="210"/>
                  </a:lnTo>
                  <a:lnTo>
                    <a:pt x="355" y="210"/>
                  </a:lnTo>
                  <a:lnTo>
                    <a:pt x="355" y="210"/>
                  </a:lnTo>
                  <a:lnTo>
                    <a:pt x="355" y="210"/>
                  </a:lnTo>
                  <a:lnTo>
                    <a:pt x="363" y="210"/>
                  </a:lnTo>
                  <a:lnTo>
                    <a:pt x="363" y="210"/>
                  </a:lnTo>
                  <a:lnTo>
                    <a:pt x="363" y="210"/>
                  </a:lnTo>
                  <a:lnTo>
                    <a:pt x="363" y="210"/>
                  </a:lnTo>
                  <a:lnTo>
                    <a:pt x="363" y="210"/>
                  </a:lnTo>
                  <a:lnTo>
                    <a:pt x="363" y="210"/>
                  </a:lnTo>
                  <a:lnTo>
                    <a:pt x="371" y="210"/>
                  </a:lnTo>
                  <a:lnTo>
                    <a:pt x="371" y="210"/>
                  </a:lnTo>
                  <a:lnTo>
                    <a:pt x="371" y="210"/>
                  </a:lnTo>
                  <a:lnTo>
                    <a:pt x="371" y="210"/>
                  </a:lnTo>
                  <a:lnTo>
                    <a:pt x="371" y="210"/>
                  </a:lnTo>
                  <a:lnTo>
                    <a:pt x="371" y="210"/>
                  </a:lnTo>
                  <a:lnTo>
                    <a:pt x="371" y="210"/>
                  </a:lnTo>
                  <a:lnTo>
                    <a:pt x="371" y="210"/>
                  </a:lnTo>
                  <a:lnTo>
                    <a:pt x="371" y="218"/>
                  </a:lnTo>
                  <a:lnTo>
                    <a:pt x="371" y="218"/>
                  </a:lnTo>
                  <a:lnTo>
                    <a:pt x="371" y="218"/>
                  </a:lnTo>
                  <a:lnTo>
                    <a:pt x="371" y="218"/>
                  </a:lnTo>
                  <a:lnTo>
                    <a:pt x="371" y="218"/>
                  </a:lnTo>
                  <a:lnTo>
                    <a:pt x="371" y="218"/>
                  </a:lnTo>
                  <a:lnTo>
                    <a:pt x="371" y="218"/>
                  </a:lnTo>
                  <a:lnTo>
                    <a:pt x="379" y="218"/>
                  </a:lnTo>
                  <a:lnTo>
                    <a:pt x="379" y="218"/>
                  </a:lnTo>
                  <a:lnTo>
                    <a:pt x="379" y="218"/>
                  </a:lnTo>
                  <a:lnTo>
                    <a:pt x="379" y="218"/>
                  </a:lnTo>
                  <a:lnTo>
                    <a:pt x="379" y="218"/>
                  </a:lnTo>
                  <a:lnTo>
                    <a:pt x="379" y="218"/>
                  </a:lnTo>
                  <a:lnTo>
                    <a:pt x="379" y="218"/>
                  </a:lnTo>
                  <a:lnTo>
                    <a:pt x="379" y="218"/>
                  </a:lnTo>
                  <a:lnTo>
                    <a:pt x="387" y="226"/>
                  </a:lnTo>
                  <a:lnTo>
                    <a:pt x="387" y="226"/>
                  </a:lnTo>
                  <a:lnTo>
                    <a:pt x="387" y="226"/>
                  </a:lnTo>
                  <a:lnTo>
                    <a:pt x="387" y="226"/>
                  </a:lnTo>
                  <a:lnTo>
                    <a:pt x="387" y="226"/>
                  </a:lnTo>
                  <a:lnTo>
                    <a:pt x="387" y="226"/>
                  </a:lnTo>
                  <a:lnTo>
                    <a:pt x="379" y="226"/>
                  </a:lnTo>
                  <a:lnTo>
                    <a:pt x="379" y="226"/>
                  </a:lnTo>
                  <a:lnTo>
                    <a:pt x="379" y="226"/>
                  </a:lnTo>
                  <a:lnTo>
                    <a:pt x="379" y="226"/>
                  </a:lnTo>
                  <a:lnTo>
                    <a:pt x="379" y="234"/>
                  </a:lnTo>
                  <a:lnTo>
                    <a:pt x="379" y="234"/>
                  </a:lnTo>
                  <a:lnTo>
                    <a:pt x="379" y="234"/>
                  </a:lnTo>
                  <a:lnTo>
                    <a:pt x="379" y="234"/>
                  </a:lnTo>
                  <a:lnTo>
                    <a:pt x="379" y="234"/>
                  </a:lnTo>
                  <a:lnTo>
                    <a:pt x="379" y="234"/>
                  </a:lnTo>
                  <a:lnTo>
                    <a:pt x="379" y="234"/>
                  </a:lnTo>
                  <a:lnTo>
                    <a:pt x="387" y="234"/>
                  </a:lnTo>
                  <a:lnTo>
                    <a:pt x="387" y="234"/>
                  </a:lnTo>
                  <a:lnTo>
                    <a:pt x="387" y="226"/>
                  </a:lnTo>
                  <a:lnTo>
                    <a:pt x="387" y="226"/>
                  </a:lnTo>
                  <a:lnTo>
                    <a:pt x="387" y="226"/>
                  </a:lnTo>
                  <a:lnTo>
                    <a:pt x="387" y="226"/>
                  </a:lnTo>
                  <a:lnTo>
                    <a:pt x="387" y="226"/>
                  </a:lnTo>
                  <a:lnTo>
                    <a:pt x="387" y="226"/>
                  </a:lnTo>
                  <a:lnTo>
                    <a:pt x="387" y="226"/>
                  </a:lnTo>
                  <a:lnTo>
                    <a:pt x="387" y="226"/>
                  </a:lnTo>
                  <a:lnTo>
                    <a:pt x="387" y="226"/>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02"/>
                  </a:lnTo>
                  <a:lnTo>
                    <a:pt x="379" y="202"/>
                  </a:lnTo>
                  <a:lnTo>
                    <a:pt x="379" y="202"/>
                  </a:lnTo>
                  <a:lnTo>
                    <a:pt x="387" y="202"/>
                  </a:lnTo>
                  <a:lnTo>
                    <a:pt x="387" y="202"/>
                  </a:lnTo>
                  <a:lnTo>
                    <a:pt x="387" y="202"/>
                  </a:lnTo>
                  <a:lnTo>
                    <a:pt x="387" y="202"/>
                  </a:lnTo>
                  <a:lnTo>
                    <a:pt x="387" y="202"/>
                  </a:lnTo>
                  <a:lnTo>
                    <a:pt x="387" y="202"/>
                  </a:lnTo>
                  <a:lnTo>
                    <a:pt x="387" y="202"/>
                  </a:lnTo>
                  <a:lnTo>
                    <a:pt x="395" y="194"/>
                  </a:lnTo>
                  <a:lnTo>
                    <a:pt x="395" y="194"/>
                  </a:lnTo>
                  <a:lnTo>
                    <a:pt x="403" y="194"/>
                  </a:lnTo>
                  <a:lnTo>
                    <a:pt x="403" y="194"/>
                  </a:lnTo>
                  <a:lnTo>
                    <a:pt x="403" y="194"/>
                  </a:lnTo>
                  <a:lnTo>
                    <a:pt x="403" y="194"/>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26"/>
                  </a:lnTo>
                  <a:lnTo>
                    <a:pt x="403" y="226"/>
                  </a:lnTo>
                  <a:lnTo>
                    <a:pt x="403" y="226"/>
                  </a:lnTo>
                  <a:lnTo>
                    <a:pt x="403" y="226"/>
                  </a:lnTo>
                  <a:lnTo>
                    <a:pt x="411" y="218"/>
                  </a:lnTo>
                  <a:lnTo>
                    <a:pt x="411" y="218"/>
                  </a:lnTo>
                  <a:lnTo>
                    <a:pt x="411" y="218"/>
                  </a:lnTo>
                  <a:lnTo>
                    <a:pt x="411" y="218"/>
                  </a:lnTo>
                  <a:lnTo>
                    <a:pt x="411" y="226"/>
                  </a:lnTo>
                  <a:lnTo>
                    <a:pt x="411" y="226"/>
                  </a:lnTo>
                  <a:lnTo>
                    <a:pt x="411" y="226"/>
                  </a:lnTo>
                  <a:lnTo>
                    <a:pt x="411" y="226"/>
                  </a:lnTo>
                  <a:lnTo>
                    <a:pt x="411" y="226"/>
                  </a:lnTo>
                  <a:lnTo>
                    <a:pt x="411" y="226"/>
                  </a:lnTo>
                  <a:lnTo>
                    <a:pt x="411" y="234"/>
                  </a:lnTo>
                  <a:lnTo>
                    <a:pt x="411" y="226"/>
                  </a:lnTo>
                  <a:lnTo>
                    <a:pt x="411" y="234"/>
                  </a:lnTo>
                  <a:lnTo>
                    <a:pt x="411" y="234"/>
                  </a:lnTo>
                  <a:lnTo>
                    <a:pt x="411" y="234"/>
                  </a:lnTo>
                  <a:lnTo>
                    <a:pt x="420" y="234"/>
                  </a:lnTo>
                  <a:lnTo>
                    <a:pt x="420" y="234"/>
                  </a:lnTo>
                  <a:lnTo>
                    <a:pt x="420" y="234"/>
                  </a:lnTo>
                  <a:lnTo>
                    <a:pt x="420" y="234"/>
                  </a:lnTo>
                  <a:lnTo>
                    <a:pt x="420" y="234"/>
                  </a:lnTo>
                  <a:lnTo>
                    <a:pt x="420" y="234"/>
                  </a:lnTo>
                  <a:lnTo>
                    <a:pt x="420" y="234"/>
                  </a:lnTo>
                  <a:lnTo>
                    <a:pt x="420" y="234"/>
                  </a:lnTo>
                  <a:lnTo>
                    <a:pt x="420" y="234"/>
                  </a:lnTo>
                  <a:lnTo>
                    <a:pt x="420" y="242"/>
                  </a:lnTo>
                  <a:lnTo>
                    <a:pt x="420" y="234"/>
                  </a:lnTo>
                  <a:lnTo>
                    <a:pt x="420" y="242"/>
                  </a:lnTo>
                  <a:lnTo>
                    <a:pt x="420" y="242"/>
                  </a:lnTo>
                  <a:lnTo>
                    <a:pt x="420" y="242"/>
                  </a:lnTo>
                  <a:lnTo>
                    <a:pt x="420" y="242"/>
                  </a:lnTo>
                  <a:lnTo>
                    <a:pt x="420" y="234"/>
                  </a:lnTo>
                  <a:lnTo>
                    <a:pt x="420" y="234"/>
                  </a:lnTo>
                  <a:lnTo>
                    <a:pt x="420" y="234"/>
                  </a:lnTo>
                  <a:lnTo>
                    <a:pt x="420" y="234"/>
                  </a:lnTo>
                  <a:lnTo>
                    <a:pt x="420" y="242"/>
                  </a:lnTo>
                  <a:lnTo>
                    <a:pt x="420" y="242"/>
                  </a:lnTo>
                  <a:lnTo>
                    <a:pt x="420" y="242"/>
                  </a:lnTo>
                  <a:lnTo>
                    <a:pt x="420" y="242"/>
                  </a:lnTo>
                  <a:lnTo>
                    <a:pt x="420" y="242"/>
                  </a:lnTo>
                  <a:lnTo>
                    <a:pt x="420" y="242"/>
                  </a:lnTo>
                  <a:lnTo>
                    <a:pt x="420" y="242"/>
                  </a:lnTo>
                  <a:lnTo>
                    <a:pt x="420" y="242"/>
                  </a:lnTo>
                  <a:lnTo>
                    <a:pt x="420" y="250"/>
                  </a:lnTo>
                  <a:lnTo>
                    <a:pt x="420" y="250"/>
                  </a:lnTo>
                  <a:lnTo>
                    <a:pt x="420" y="250"/>
                  </a:lnTo>
                  <a:lnTo>
                    <a:pt x="420" y="250"/>
                  </a:lnTo>
                  <a:lnTo>
                    <a:pt x="420" y="250"/>
                  </a:lnTo>
                  <a:lnTo>
                    <a:pt x="411" y="250"/>
                  </a:lnTo>
                  <a:lnTo>
                    <a:pt x="411" y="250"/>
                  </a:lnTo>
                  <a:lnTo>
                    <a:pt x="411" y="250"/>
                  </a:lnTo>
                  <a:lnTo>
                    <a:pt x="420" y="250"/>
                  </a:lnTo>
                  <a:lnTo>
                    <a:pt x="420" y="250"/>
                  </a:lnTo>
                  <a:lnTo>
                    <a:pt x="420" y="250"/>
                  </a:lnTo>
                  <a:lnTo>
                    <a:pt x="420" y="250"/>
                  </a:lnTo>
                  <a:lnTo>
                    <a:pt x="420" y="250"/>
                  </a:lnTo>
                  <a:lnTo>
                    <a:pt x="420" y="250"/>
                  </a:lnTo>
                  <a:lnTo>
                    <a:pt x="420" y="242"/>
                  </a:lnTo>
                  <a:lnTo>
                    <a:pt x="420" y="242"/>
                  </a:lnTo>
                  <a:lnTo>
                    <a:pt x="420" y="242"/>
                  </a:lnTo>
                  <a:lnTo>
                    <a:pt x="420" y="242"/>
                  </a:lnTo>
                  <a:lnTo>
                    <a:pt x="428" y="242"/>
                  </a:lnTo>
                  <a:lnTo>
                    <a:pt x="428" y="242"/>
                  </a:lnTo>
                  <a:lnTo>
                    <a:pt x="428" y="242"/>
                  </a:lnTo>
                  <a:lnTo>
                    <a:pt x="428" y="242"/>
                  </a:lnTo>
                  <a:lnTo>
                    <a:pt x="428" y="242"/>
                  </a:lnTo>
                  <a:lnTo>
                    <a:pt x="428" y="242"/>
                  </a:lnTo>
                  <a:lnTo>
                    <a:pt x="428" y="250"/>
                  </a:lnTo>
                  <a:lnTo>
                    <a:pt x="428" y="250"/>
                  </a:lnTo>
                  <a:lnTo>
                    <a:pt x="428" y="250"/>
                  </a:lnTo>
                  <a:lnTo>
                    <a:pt x="428" y="250"/>
                  </a:lnTo>
                  <a:lnTo>
                    <a:pt x="428" y="250"/>
                  </a:lnTo>
                  <a:lnTo>
                    <a:pt x="428" y="250"/>
                  </a:lnTo>
                  <a:lnTo>
                    <a:pt x="428" y="250"/>
                  </a:lnTo>
                  <a:lnTo>
                    <a:pt x="428" y="250"/>
                  </a:lnTo>
                  <a:lnTo>
                    <a:pt x="436" y="250"/>
                  </a:lnTo>
                  <a:lnTo>
                    <a:pt x="436" y="250"/>
                  </a:lnTo>
                  <a:lnTo>
                    <a:pt x="436" y="250"/>
                  </a:lnTo>
                  <a:lnTo>
                    <a:pt x="436" y="250"/>
                  </a:lnTo>
                  <a:lnTo>
                    <a:pt x="436" y="250"/>
                  </a:lnTo>
                  <a:lnTo>
                    <a:pt x="436" y="250"/>
                  </a:lnTo>
                  <a:lnTo>
                    <a:pt x="436" y="258"/>
                  </a:lnTo>
                  <a:lnTo>
                    <a:pt x="436" y="258"/>
                  </a:lnTo>
                  <a:lnTo>
                    <a:pt x="436" y="258"/>
                  </a:lnTo>
                  <a:lnTo>
                    <a:pt x="436" y="258"/>
                  </a:lnTo>
                  <a:lnTo>
                    <a:pt x="436" y="258"/>
                  </a:lnTo>
                  <a:lnTo>
                    <a:pt x="436" y="258"/>
                  </a:lnTo>
                  <a:lnTo>
                    <a:pt x="436" y="258"/>
                  </a:lnTo>
                  <a:lnTo>
                    <a:pt x="428" y="258"/>
                  </a:lnTo>
                  <a:lnTo>
                    <a:pt x="436" y="258"/>
                  </a:lnTo>
                  <a:lnTo>
                    <a:pt x="428" y="258"/>
                  </a:lnTo>
                  <a:lnTo>
                    <a:pt x="428" y="258"/>
                  </a:lnTo>
                  <a:lnTo>
                    <a:pt x="428" y="258"/>
                  </a:lnTo>
                  <a:lnTo>
                    <a:pt x="428" y="258"/>
                  </a:lnTo>
                  <a:lnTo>
                    <a:pt x="428" y="258"/>
                  </a:lnTo>
                  <a:lnTo>
                    <a:pt x="428" y="258"/>
                  </a:lnTo>
                  <a:lnTo>
                    <a:pt x="428" y="258"/>
                  </a:lnTo>
                  <a:lnTo>
                    <a:pt x="428" y="258"/>
                  </a:lnTo>
                  <a:lnTo>
                    <a:pt x="428" y="258"/>
                  </a:lnTo>
                  <a:lnTo>
                    <a:pt x="428" y="258"/>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0" y="266"/>
                  </a:lnTo>
                  <a:lnTo>
                    <a:pt x="420" y="266"/>
                  </a:lnTo>
                  <a:lnTo>
                    <a:pt x="420" y="266"/>
                  </a:lnTo>
                  <a:lnTo>
                    <a:pt x="420" y="266"/>
                  </a:lnTo>
                  <a:lnTo>
                    <a:pt x="420" y="266"/>
                  </a:lnTo>
                  <a:lnTo>
                    <a:pt x="420" y="266"/>
                  </a:lnTo>
                  <a:lnTo>
                    <a:pt x="420" y="266"/>
                  </a:lnTo>
                  <a:lnTo>
                    <a:pt x="420" y="266"/>
                  </a:lnTo>
                  <a:lnTo>
                    <a:pt x="411" y="266"/>
                  </a:lnTo>
                  <a:lnTo>
                    <a:pt x="411" y="266"/>
                  </a:lnTo>
                  <a:lnTo>
                    <a:pt x="411" y="274"/>
                  </a:lnTo>
                  <a:lnTo>
                    <a:pt x="411" y="274"/>
                  </a:lnTo>
                  <a:lnTo>
                    <a:pt x="411" y="274"/>
                  </a:lnTo>
                  <a:lnTo>
                    <a:pt x="411" y="274"/>
                  </a:lnTo>
                  <a:lnTo>
                    <a:pt x="403" y="274"/>
                  </a:lnTo>
                  <a:lnTo>
                    <a:pt x="411" y="274"/>
                  </a:lnTo>
                  <a:lnTo>
                    <a:pt x="403" y="274"/>
                  </a:lnTo>
                  <a:lnTo>
                    <a:pt x="403" y="274"/>
                  </a:lnTo>
                  <a:lnTo>
                    <a:pt x="403" y="282"/>
                  </a:lnTo>
                  <a:lnTo>
                    <a:pt x="403" y="282"/>
                  </a:lnTo>
                  <a:lnTo>
                    <a:pt x="403" y="282"/>
                  </a:lnTo>
                  <a:lnTo>
                    <a:pt x="403" y="282"/>
                  </a:lnTo>
                  <a:lnTo>
                    <a:pt x="403" y="282"/>
                  </a:lnTo>
                  <a:lnTo>
                    <a:pt x="403" y="290"/>
                  </a:lnTo>
                  <a:lnTo>
                    <a:pt x="403" y="290"/>
                  </a:lnTo>
                  <a:lnTo>
                    <a:pt x="403" y="290"/>
                  </a:lnTo>
                  <a:lnTo>
                    <a:pt x="403" y="290"/>
                  </a:lnTo>
                  <a:lnTo>
                    <a:pt x="395" y="290"/>
                  </a:lnTo>
                  <a:lnTo>
                    <a:pt x="403" y="290"/>
                  </a:lnTo>
                  <a:lnTo>
                    <a:pt x="395" y="290"/>
                  </a:lnTo>
                  <a:lnTo>
                    <a:pt x="395" y="290"/>
                  </a:lnTo>
                  <a:lnTo>
                    <a:pt x="403" y="298"/>
                  </a:lnTo>
                  <a:lnTo>
                    <a:pt x="395" y="298"/>
                  </a:lnTo>
                  <a:lnTo>
                    <a:pt x="403" y="298"/>
                  </a:lnTo>
                  <a:lnTo>
                    <a:pt x="403" y="298"/>
                  </a:lnTo>
                  <a:lnTo>
                    <a:pt x="403" y="298"/>
                  </a:lnTo>
                  <a:lnTo>
                    <a:pt x="403" y="298"/>
                  </a:lnTo>
                  <a:lnTo>
                    <a:pt x="403" y="298"/>
                  </a:lnTo>
                  <a:lnTo>
                    <a:pt x="403" y="298"/>
                  </a:lnTo>
                  <a:lnTo>
                    <a:pt x="395" y="298"/>
                  </a:lnTo>
                  <a:lnTo>
                    <a:pt x="395" y="298"/>
                  </a:lnTo>
                  <a:lnTo>
                    <a:pt x="395" y="298"/>
                  </a:lnTo>
                  <a:lnTo>
                    <a:pt x="395" y="298"/>
                  </a:lnTo>
                  <a:lnTo>
                    <a:pt x="395" y="298"/>
                  </a:lnTo>
                  <a:lnTo>
                    <a:pt x="395" y="298"/>
                  </a:lnTo>
                  <a:lnTo>
                    <a:pt x="395" y="298"/>
                  </a:lnTo>
                  <a:lnTo>
                    <a:pt x="395" y="298"/>
                  </a:lnTo>
                  <a:lnTo>
                    <a:pt x="387" y="298"/>
                  </a:lnTo>
                  <a:lnTo>
                    <a:pt x="387" y="298"/>
                  </a:lnTo>
                  <a:lnTo>
                    <a:pt x="387" y="298"/>
                  </a:lnTo>
                  <a:lnTo>
                    <a:pt x="387" y="298"/>
                  </a:lnTo>
                  <a:lnTo>
                    <a:pt x="387" y="290"/>
                  </a:lnTo>
                  <a:lnTo>
                    <a:pt x="387" y="290"/>
                  </a:lnTo>
                  <a:lnTo>
                    <a:pt x="387" y="290"/>
                  </a:lnTo>
                  <a:lnTo>
                    <a:pt x="387" y="290"/>
                  </a:lnTo>
                  <a:lnTo>
                    <a:pt x="395" y="290"/>
                  </a:lnTo>
                  <a:lnTo>
                    <a:pt x="395" y="290"/>
                  </a:lnTo>
                  <a:lnTo>
                    <a:pt x="395" y="290"/>
                  </a:lnTo>
                  <a:lnTo>
                    <a:pt x="395" y="290"/>
                  </a:lnTo>
                  <a:lnTo>
                    <a:pt x="395" y="290"/>
                  </a:lnTo>
                  <a:lnTo>
                    <a:pt x="395" y="290"/>
                  </a:lnTo>
                  <a:lnTo>
                    <a:pt x="395" y="290"/>
                  </a:lnTo>
                  <a:lnTo>
                    <a:pt x="395" y="290"/>
                  </a:lnTo>
                  <a:lnTo>
                    <a:pt x="395" y="290"/>
                  </a:lnTo>
                  <a:lnTo>
                    <a:pt x="395" y="282"/>
                  </a:lnTo>
                  <a:lnTo>
                    <a:pt x="395" y="282"/>
                  </a:lnTo>
                  <a:lnTo>
                    <a:pt x="395" y="282"/>
                  </a:lnTo>
                  <a:lnTo>
                    <a:pt x="395" y="282"/>
                  </a:lnTo>
                  <a:lnTo>
                    <a:pt x="395" y="274"/>
                  </a:lnTo>
                  <a:lnTo>
                    <a:pt x="395" y="274"/>
                  </a:lnTo>
                  <a:lnTo>
                    <a:pt x="395" y="274"/>
                  </a:lnTo>
                  <a:lnTo>
                    <a:pt x="395" y="274"/>
                  </a:lnTo>
                  <a:lnTo>
                    <a:pt x="395" y="274"/>
                  </a:lnTo>
                  <a:lnTo>
                    <a:pt x="395" y="266"/>
                  </a:lnTo>
                  <a:lnTo>
                    <a:pt x="395" y="266"/>
                  </a:lnTo>
                  <a:lnTo>
                    <a:pt x="395" y="266"/>
                  </a:lnTo>
                  <a:lnTo>
                    <a:pt x="395" y="266"/>
                  </a:lnTo>
                  <a:lnTo>
                    <a:pt x="395" y="266"/>
                  </a:lnTo>
                  <a:lnTo>
                    <a:pt x="395"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87" y="266"/>
                  </a:lnTo>
                  <a:lnTo>
                    <a:pt x="387" y="266"/>
                  </a:lnTo>
                  <a:lnTo>
                    <a:pt x="395" y="274"/>
                  </a:lnTo>
                  <a:lnTo>
                    <a:pt x="395" y="274"/>
                  </a:lnTo>
                  <a:lnTo>
                    <a:pt x="395" y="274"/>
                  </a:lnTo>
                  <a:lnTo>
                    <a:pt x="395" y="274"/>
                  </a:lnTo>
                  <a:lnTo>
                    <a:pt x="387" y="274"/>
                  </a:lnTo>
                  <a:lnTo>
                    <a:pt x="387" y="274"/>
                  </a:lnTo>
                  <a:lnTo>
                    <a:pt x="387" y="282"/>
                  </a:lnTo>
                  <a:lnTo>
                    <a:pt x="387" y="282"/>
                  </a:lnTo>
                  <a:lnTo>
                    <a:pt x="387" y="282"/>
                  </a:lnTo>
                  <a:lnTo>
                    <a:pt x="387" y="282"/>
                  </a:lnTo>
                  <a:lnTo>
                    <a:pt x="387" y="282"/>
                  </a:lnTo>
                  <a:lnTo>
                    <a:pt x="387" y="274"/>
                  </a:lnTo>
                  <a:lnTo>
                    <a:pt x="387" y="274"/>
                  </a:lnTo>
                  <a:lnTo>
                    <a:pt x="387" y="274"/>
                  </a:lnTo>
                  <a:lnTo>
                    <a:pt x="387" y="274"/>
                  </a:lnTo>
                  <a:lnTo>
                    <a:pt x="387" y="274"/>
                  </a:lnTo>
                  <a:lnTo>
                    <a:pt x="387" y="266"/>
                  </a:lnTo>
                  <a:lnTo>
                    <a:pt x="387" y="266"/>
                  </a:lnTo>
                  <a:lnTo>
                    <a:pt x="387" y="266"/>
                  </a:lnTo>
                  <a:lnTo>
                    <a:pt x="387" y="266"/>
                  </a:lnTo>
                  <a:lnTo>
                    <a:pt x="387" y="266"/>
                  </a:lnTo>
                  <a:lnTo>
                    <a:pt x="387" y="266"/>
                  </a:lnTo>
                  <a:lnTo>
                    <a:pt x="379" y="274"/>
                  </a:lnTo>
                  <a:lnTo>
                    <a:pt x="379" y="266"/>
                  </a:lnTo>
                  <a:lnTo>
                    <a:pt x="379" y="274"/>
                  </a:lnTo>
                  <a:lnTo>
                    <a:pt x="379" y="274"/>
                  </a:lnTo>
                  <a:lnTo>
                    <a:pt x="387" y="282"/>
                  </a:lnTo>
                  <a:lnTo>
                    <a:pt x="387" y="282"/>
                  </a:lnTo>
                  <a:lnTo>
                    <a:pt x="387" y="282"/>
                  </a:lnTo>
                  <a:lnTo>
                    <a:pt x="387" y="282"/>
                  </a:lnTo>
                  <a:lnTo>
                    <a:pt x="387" y="282"/>
                  </a:lnTo>
                  <a:lnTo>
                    <a:pt x="387" y="282"/>
                  </a:lnTo>
                  <a:lnTo>
                    <a:pt x="387" y="282"/>
                  </a:lnTo>
                  <a:lnTo>
                    <a:pt x="387" y="282"/>
                  </a:lnTo>
                  <a:lnTo>
                    <a:pt x="387" y="290"/>
                  </a:lnTo>
                  <a:lnTo>
                    <a:pt x="387" y="290"/>
                  </a:lnTo>
                  <a:lnTo>
                    <a:pt x="387" y="290"/>
                  </a:lnTo>
                  <a:lnTo>
                    <a:pt x="387"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1" y="306"/>
                  </a:lnTo>
                  <a:lnTo>
                    <a:pt x="371" y="306"/>
                  </a:lnTo>
                  <a:lnTo>
                    <a:pt x="371" y="306"/>
                  </a:lnTo>
                  <a:lnTo>
                    <a:pt x="371" y="306"/>
                  </a:lnTo>
                  <a:lnTo>
                    <a:pt x="379" y="306"/>
                  </a:lnTo>
                  <a:lnTo>
                    <a:pt x="371" y="306"/>
                  </a:lnTo>
                  <a:lnTo>
                    <a:pt x="371" y="306"/>
                  </a:lnTo>
                  <a:lnTo>
                    <a:pt x="371" y="306"/>
                  </a:lnTo>
                  <a:lnTo>
                    <a:pt x="371" y="306"/>
                  </a:lnTo>
                  <a:lnTo>
                    <a:pt x="379"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15"/>
                  </a:lnTo>
                  <a:lnTo>
                    <a:pt x="371" y="315"/>
                  </a:lnTo>
                  <a:lnTo>
                    <a:pt x="363" y="315"/>
                  </a:lnTo>
                  <a:lnTo>
                    <a:pt x="363" y="315"/>
                  </a:lnTo>
                  <a:lnTo>
                    <a:pt x="363" y="315"/>
                  </a:lnTo>
                  <a:lnTo>
                    <a:pt x="363" y="315"/>
                  </a:lnTo>
                  <a:lnTo>
                    <a:pt x="355" y="315"/>
                  </a:lnTo>
                  <a:lnTo>
                    <a:pt x="355" y="315"/>
                  </a:lnTo>
                  <a:lnTo>
                    <a:pt x="355" y="323"/>
                  </a:lnTo>
                  <a:lnTo>
                    <a:pt x="355" y="323"/>
                  </a:lnTo>
                  <a:lnTo>
                    <a:pt x="355" y="323"/>
                  </a:lnTo>
                  <a:lnTo>
                    <a:pt x="355" y="323"/>
                  </a:lnTo>
                  <a:lnTo>
                    <a:pt x="347" y="331"/>
                  </a:lnTo>
                  <a:lnTo>
                    <a:pt x="347" y="331"/>
                  </a:lnTo>
                  <a:lnTo>
                    <a:pt x="347" y="331"/>
                  </a:lnTo>
                  <a:lnTo>
                    <a:pt x="347" y="331"/>
                  </a:lnTo>
                  <a:lnTo>
                    <a:pt x="347" y="331"/>
                  </a:lnTo>
                  <a:lnTo>
                    <a:pt x="347" y="331"/>
                  </a:lnTo>
                  <a:lnTo>
                    <a:pt x="347" y="331"/>
                  </a:lnTo>
                  <a:lnTo>
                    <a:pt x="347" y="331"/>
                  </a:lnTo>
                  <a:lnTo>
                    <a:pt x="347" y="339"/>
                  </a:lnTo>
                  <a:lnTo>
                    <a:pt x="347" y="339"/>
                  </a:lnTo>
                  <a:lnTo>
                    <a:pt x="347" y="339"/>
                  </a:lnTo>
                  <a:lnTo>
                    <a:pt x="347" y="339"/>
                  </a:lnTo>
                  <a:lnTo>
                    <a:pt x="339" y="347"/>
                  </a:lnTo>
                  <a:lnTo>
                    <a:pt x="339" y="347"/>
                  </a:lnTo>
                  <a:lnTo>
                    <a:pt x="339" y="347"/>
                  </a:lnTo>
                  <a:lnTo>
                    <a:pt x="331" y="347"/>
                  </a:lnTo>
                  <a:lnTo>
                    <a:pt x="331" y="347"/>
                  </a:lnTo>
                  <a:lnTo>
                    <a:pt x="331" y="347"/>
                  </a:lnTo>
                  <a:lnTo>
                    <a:pt x="331" y="347"/>
                  </a:lnTo>
                  <a:lnTo>
                    <a:pt x="331" y="355"/>
                  </a:lnTo>
                  <a:lnTo>
                    <a:pt x="331" y="355"/>
                  </a:lnTo>
                  <a:lnTo>
                    <a:pt x="331" y="355"/>
                  </a:lnTo>
                  <a:lnTo>
                    <a:pt x="331" y="355"/>
                  </a:lnTo>
                  <a:lnTo>
                    <a:pt x="331" y="355"/>
                  </a:lnTo>
                  <a:lnTo>
                    <a:pt x="331" y="355"/>
                  </a:lnTo>
                  <a:lnTo>
                    <a:pt x="331" y="355"/>
                  </a:lnTo>
                  <a:lnTo>
                    <a:pt x="331" y="363"/>
                  </a:lnTo>
                  <a:lnTo>
                    <a:pt x="331" y="363"/>
                  </a:lnTo>
                  <a:lnTo>
                    <a:pt x="323" y="363"/>
                  </a:lnTo>
                  <a:lnTo>
                    <a:pt x="323" y="363"/>
                  </a:lnTo>
                  <a:lnTo>
                    <a:pt x="323" y="363"/>
                  </a:lnTo>
                  <a:lnTo>
                    <a:pt x="323" y="363"/>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9"/>
                  </a:lnTo>
                  <a:lnTo>
                    <a:pt x="323"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1"/>
                  </a:lnTo>
                  <a:lnTo>
                    <a:pt x="331" y="379"/>
                  </a:lnTo>
                  <a:lnTo>
                    <a:pt x="331" y="371"/>
                  </a:lnTo>
                  <a:lnTo>
                    <a:pt x="331" y="371"/>
                  </a:lnTo>
                  <a:lnTo>
                    <a:pt x="339" y="371"/>
                  </a:lnTo>
                  <a:lnTo>
                    <a:pt x="339"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55" y="371"/>
                  </a:lnTo>
                  <a:lnTo>
                    <a:pt x="355" y="371"/>
                  </a:lnTo>
                  <a:lnTo>
                    <a:pt x="363" y="371"/>
                  </a:lnTo>
                  <a:lnTo>
                    <a:pt x="363" y="371"/>
                  </a:lnTo>
                  <a:lnTo>
                    <a:pt x="371" y="371"/>
                  </a:lnTo>
                  <a:lnTo>
                    <a:pt x="371" y="371"/>
                  </a:lnTo>
                  <a:lnTo>
                    <a:pt x="371" y="363"/>
                  </a:lnTo>
                  <a:lnTo>
                    <a:pt x="371" y="363"/>
                  </a:lnTo>
                  <a:lnTo>
                    <a:pt x="371" y="363"/>
                  </a:lnTo>
                  <a:lnTo>
                    <a:pt x="379" y="363"/>
                  </a:lnTo>
                  <a:lnTo>
                    <a:pt x="379" y="363"/>
                  </a:lnTo>
                  <a:lnTo>
                    <a:pt x="387" y="355"/>
                  </a:lnTo>
                  <a:lnTo>
                    <a:pt x="387" y="355"/>
                  </a:lnTo>
                  <a:lnTo>
                    <a:pt x="387" y="355"/>
                  </a:lnTo>
                  <a:lnTo>
                    <a:pt x="387" y="355"/>
                  </a:lnTo>
                  <a:lnTo>
                    <a:pt x="387" y="355"/>
                  </a:lnTo>
                  <a:lnTo>
                    <a:pt x="387" y="355"/>
                  </a:lnTo>
                  <a:lnTo>
                    <a:pt x="387" y="355"/>
                  </a:lnTo>
                  <a:lnTo>
                    <a:pt x="387" y="355"/>
                  </a:lnTo>
                  <a:lnTo>
                    <a:pt x="379" y="355"/>
                  </a:lnTo>
                  <a:lnTo>
                    <a:pt x="379" y="355"/>
                  </a:lnTo>
                  <a:lnTo>
                    <a:pt x="379" y="355"/>
                  </a:lnTo>
                  <a:lnTo>
                    <a:pt x="379" y="355"/>
                  </a:lnTo>
                  <a:lnTo>
                    <a:pt x="379" y="355"/>
                  </a:lnTo>
                  <a:lnTo>
                    <a:pt x="379" y="363"/>
                  </a:lnTo>
                  <a:lnTo>
                    <a:pt x="371" y="363"/>
                  </a:lnTo>
                  <a:lnTo>
                    <a:pt x="371" y="363"/>
                  </a:lnTo>
                  <a:lnTo>
                    <a:pt x="371" y="363"/>
                  </a:lnTo>
                  <a:lnTo>
                    <a:pt x="371" y="363"/>
                  </a:lnTo>
                  <a:lnTo>
                    <a:pt x="363" y="363"/>
                  </a:lnTo>
                  <a:lnTo>
                    <a:pt x="363" y="363"/>
                  </a:lnTo>
                  <a:lnTo>
                    <a:pt x="363" y="363"/>
                  </a:lnTo>
                  <a:lnTo>
                    <a:pt x="363" y="363"/>
                  </a:lnTo>
                  <a:lnTo>
                    <a:pt x="355" y="363"/>
                  </a:lnTo>
                  <a:lnTo>
                    <a:pt x="355" y="363"/>
                  </a:lnTo>
                  <a:lnTo>
                    <a:pt x="355" y="371"/>
                  </a:lnTo>
                  <a:lnTo>
                    <a:pt x="355" y="371"/>
                  </a:lnTo>
                  <a:lnTo>
                    <a:pt x="355" y="371"/>
                  </a:lnTo>
                  <a:lnTo>
                    <a:pt x="355" y="371"/>
                  </a:lnTo>
                  <a:lnTo>
                    <a:pt x="355" y="371"/>
                  </a:lnTo>
                  <a:lnTo>
                    <a:pt x="355" y="371"/>
                  </a:lnTo>
                  <a:lnTo>
                    <a:pt x="355" y="371"/>
                  </a:lnTo>
                  <a:lnTo>
                    <a:pt x="355"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63"/>
                  </a:lnTo>
                  <a:lnTo>
                    <a:pt x="331" y="363"/>
                  </a:lnTo>
                  <a:lnTo>
                    <a:pt x="331" y="363"/>
                  </a:lnTo>
                  <a:lnTo>
                    <a:pt x="331" y="363"/>
                  </a:lnTo>
                  <a:lnTo>
                    <a:pt x="331" y="363"/>
                  </a:lnTo>
                  <a:lnTo>
                    <a:pt x="331" y="363"/>
                  </a:lnTo>
                  <a:lnTo>
                    <a:pt x="331" y="363"/>
                  </a:lnTo>
                  <a:lnTo>
                    <a:pt x="331" y="363"/>
                  </a:lnTo>
                  <a:lnTo>
                    <a:pt x="331" y="355"/>
                  </a:lnTo>
                  <a:lnTo>
                    <a:pt x="331" y="355"/>
                  </a:lnTo>
                  <a:lnTo>
                    <a:pt x="339" y="355"/>
                  </a:lnTo>
                  <a:lnTo>
                    <a:pt x="339" y="355"/>
                  </a:lnTo>
                  <a:lnTo>
                    <a:pt x="339" y="355"/>
                  </a:lnTo>
                  <a:lnTo>
                    <a:pt x="339" y="355"/>
                  </a:lnTo>
                  <a:lnTo>
                    <a:pt x="339" y="347"/>
                  </a:lnTo>
                  <a:lnTo>
                    <a:pt x="339" y="347"/>
                  </a:lnTo>
                  <a:lnTo>
                    <a:pt x="339" y="347"/>
                  </a:lnTo>
                  <a:lnTo>
                    <a:pt x="339" y="347"/>
                  </a:lnTo>
                  <a:lnTo>
                    <a:pt x="347" y="347"/>
                  </a:lnTo>
                  <a:lnTo>
                    <a:pt x="347" y="347"/>
                  </a:lnTo>
                  <a:lnTo>
                    <a:pt x="347" y="339"/>
                  </a:lnTo>
                  <a:lnTo>
                    <a:pt x="347" y="339"/>
                  </a:lnTo>
                  <a:lnTo>
                    <a:pt x="347" y="331"/>
                  </a:lnTo>
                  <a:lnTo>
                    <a:pt x="347" y="331"/>
                  </a:lnTo>
                  <a:lnTo>
                    <a:pt x="355" y="331"/>
                  </a:lnTo>
                  <a:lnTo>
                    <a:pt x="355" y="331"/>
                  </a:lnTo>
                  <a:lnTo>
                    <a:pt x="355" y="331"/>
                  </a:lnTo>
                  <a:lnTo>
                    <a:pt x="355" y="331"/>
                  </a:lnTo>
                  <a:lnTo>
                    <a:pt x="355" y="331"/>
                  </a:lnTo>
                  <a:lnTo>
                    <a:pt x="355" y="331"/>
                  </a:lnTo>
                  <a:lnTo>
                    <a:pt x="355" y="331"/>
                  </a:lnTo>
                  <a:lnTo>
                    <a:pt x="355" y="331"/>
                  </a:lnTo>
                  <a:lnTo>
                    <a:pt x="363" y="323"/>
                  </a:lnTo>
                  <a:lnTo>
                    <a:pt x="363" y="323"/>
                  </a:lnTo>
                  <a:lnTo>
                    <a:pt x="363" y="323"/>
                  </a:lnTo>
                  <a:lnTo>
                    <a:pt x="363" y="323"/>
                  </a:lnTo>
                  <a:lnTo>
                    <a:pt x="363" y="323"/>
                  </a:lnTo>
                  <a:lnTo>
                    <a:pt x="371" y="323"/>
                  </a:lnTo>
                  <a:lnTo>
                    <a:pt x="371" y="323"/>
                  </a:lnTo>
                  <a:lnTo>
                    <a:pt x="371" y="315"/>
                  </a:lnTo>
                  <a:lnTo>
                    <a:pt x="371" y="315"/>
                  </a:lnTo>
                  <a:lnTo>
                    <a:pt x="371" y="315"/>
                  </a:lnTo>
                  <a:lnTo>
                    <a:pt x="371" y="315"/>
                  </a:lnTo>
                  <a:lnTo>
                    <a:pt x="371" y="315"/>
                  </a:lnTo>
                  <a:lnTo>
                    <a:pt x="371" y="315"/>
                  </a:lnTo>
                  <a:lnTo>
                    <a:pt x="371" y="315"/>
                  </a:lnTo>
                  <a:lnTo>
                    <a:pt x="371" y="315"/>
                  </a:lnTo>
                  <a:lnTo>
                    <a:pt x="371" y="315"/>
                  </a:lnTo>
                  <a:lnTo>
                    <a:pt x="379" y="315"/>
                  </a:lnTo>
                  <a:lnTo>
                    <a:pt x="379" y="315"/>
                  </a:lnTo>
                  <a:lnTo>
                    <a:pt x="379" y="315"/>
                  </a:lnTo>
                  <a:lnTo>
                    <a:pt x="379" y="315"/>
                  </a:lnTo>
                  <a:lnTo>
                    <a:pt x="379" y="315"/>
                  </a:lnTo>
                  <a:lnTo>
                    <a:pt x="379" y="315"/>
                  </a:lnTo>
                  <a:lnTo>
                    <a:pt x="379" y="315"/>
                  </a:lnTo>
                  <a:lnTo>
                    <a:pt x="379" y="315"/>
                  </a:lnTo>
                  <a:lnTo>
                    <a:pt x="379" y="306"/>
                  </a:lnTo>
                  <a:lnTo>
                    <a:pt x="379"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87" y="315"/>
                  </a:lnTo>
                  <a:lnTo>
                    <a:pt x="387" y="315"/>
                  </a:lnTo>
                  <a:lnTo>
                    <a:pt x="387" y="315"/>
                  </a:lnTo>
                  <a:lnTo>
                    <a:pt x="387" y="306"/>
                  </a:lnTo>
                  <a:lnTo>
                    <a:pt x="387" y="306"/>
                  </a:lnTo>
                  <a:lnTo>
                    <a:pt x="395" y="306"/>
                  </a:lnTo>
                  <a:lnTo>
                    <a:pt x="395" y="306"/>
                  </a:lnTo>
                  <a:lnTo>
                    <a:pt x="395" y="306"/>
                  </a:lnTo>
                  <a:lnTo>
                    <a:pt x="403" y="306"/>
                  </a:lnTo>
                  <a:lnTo>
                    <a:pt x="403" y="306"/>
                  </a:lnTo>
                  <a:lnTo>
                    <a:pt x="403" y="306"/>
                  </a:lnTo>
                  <a:lnTo>
                    <a:pt x="403" y="306"/>
                  </a:lnTo>
                  <a:lnTo>
                    <a:pt x="403" y="306"/>
                  </a:lnTo>
                  <a:lnTo>
                    <a:pt x="403" y="306"/>
                  </a:lnTo>
                  <a:lnTo>
                    <a:pt x="403" y="298"/>
                  </a:lnTo>
                  <a:lnTo>
                    <a:pt x="403" y="298"/>
                  </a:lnTo>
                  <a:lnTo>
                    <a:pt x="403" y="298"/>
                  </a:lnTo>
                  <a:lnTo>
                    <a:pt x="403" y="298"/>
                  </a:lnTo>
                  <a:lnTo>
                    <a:pt x="403" y="298"/>
                  </a:lnTo>
                  <a:lnTo>
                    <a:pt x="403" y="290"/>
                  </a:lnTo>
                  <a:lnTo>
                    <a:pt x="403" y="290"/>
                  </a:lnTo>
                  <a:lnTo>
                    <a:pt x="403" y="290"/>
                  </a:lnTo>
                  <a:lnTo>
                    <a:pt x="403" y="290"/>
                  </a:lnTo>
                  <a:lnTo>
                    <a:pt x="411" y="282"/>
                  </a:lnTo>
                  <a:lnTo>
                    <a:pt x="411" y="282"/>
                  </a:lnTo>
                  <a:lnTo>
                    <a:pt x="411" y="282"/>
                  </a:lnTo>
                  <a:lnTo>
                    <a:pt x="411" y="282"/>
                  </a:lnTo>
                  <a:lnTo>
                    <a:pt x="411" y="282"/>
                  </a:lnTo>
                  <a:lnTo>
                    <a:pt x="411" y="282"/>
                  </a:lnTo>
                  <a:lnTo>
                    <a:pt x="411" y="282"/>
                  </a:lnTo>
                  <a:lnTo>
                    <a:pt x="411" y="282"/>
                  </a:lnTo>
                  <a:lnTo>
                    <a:pt x="420" y="282"/>
                  </a:lnTo>
                  <a:lnTo>
                    <a:pt x="420" y="282"/>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8" y="266"/>
                  </a:lnTo>
                  <a:lnTo>
                    <a:pt x="428" y="266"/>
                  </a:lnTo>
                  <a:lnTo>
                    <a:pt x="428" y="266"/>
                  </a:lnTo>
                  <a:lnTo>
                    <a:pt x="428" y="266"/>
                  </a:lnTo>
                  <a:lnTo>
                    <a:pt x="428" y="266"/>
                  </a:lnTo>
                  <a:lnTo>
                    <a:pt x="428" y="266"/>
                  </a:lnTo>
                  <a:lnTo>
                    <a:pt x="436" y="266"/>
                  </a:lnTo>
                  <a:lnTo>
                    <a:pt x="428" y="266"/>
                  </a:lnTo>
                  <a:lnTo>
                    <a:pt x="436" y="258"/>
                  </a:lnTo>
                  <a:lnTo>
                    <a:pt x="436" y="258"/>
                  </a:lnTo>
                  <a:lnTo>
                    <a:pt x="436" y="258"/>
                  </a:lnTo>
                  <a:lnTo>
                    <a:pt x="436" y="258"/>
                  </a:lnTo>
                  <a:lnTo>
                    <a:pt x="436" y="258"/>
                  </a:lnTo>
                  <a:lnTo>
                    <a:pt x="436" y="258"/>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58"/>
                  </a:lnTo>
                  <a:lnTo>
                    <a:pt x="444" y="258"/>
                  </a:lnTo>
                  <a:lnTo>
                    <a:pt x="444" y="258"/>
                  </a:lnTo>
                  <a:lnTo>
                    <a:pt x="444" y="258"/>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42"/>
                  </a:lnTo>
                  <a:lnTo>
                    <a:pt x="436" y="242"/>
                  </a:lnTo>
                  <a:lnTo>
                    <a:pt x="436" y="242"/>
                  </a:lnTo>
                  <a:lnTo>
                    <a:pt x="428" y="242"/>
                  </a:lnTo>
                  <a:lnTo>
                    <a:pt x="428" y="242"/>
                  </a:lnTo>
                  <a:lnTo>
                    <a:pt x="428"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44" y="242"/>
                  </a:lnTo>
                  <a:lnTo>
                    <a:pt x="444" y="242"/>
                  </a:lnTo>
                  <a:lnTo>
                    <a:pt x="444" y="242"/>
                  </a:lnTo>
                  <a:lnTo>
                    <a:pt x="444" y="242"/>
                  </a:lnTo>
                  <a:lnTo>
                    <a:pt x="444" y="242"/>
                  </a:lnTo>
                  <a:lnTo>
                    <a:pt x="444" y="242"/>
                  </a:lnTo>
                  <a:lnTo>
                    <a:pt x="444" y="242"/>
                  </a:lnTo>
                  <a:lnTo>
                    <a:pt x="452" y="250"/>
                  </a:lnTo>
                  <a:lnTo>
                    <a:pt x="452" y="250"/>
                  </a:lnTo>
                  <a:lnTo>
                    <a:pt x="452" y="250"/>
                  </a:lnTo>
                  <a:lnTo>
                    <a:pt x="452" y="250"/>
                  </a:lnTo>
                  <a:lnTo>
                    <a:pt x="452" y="250"/>
                  </a:lnTo>
                  <a:lnTo>
                    <a:pt x="452" y="250"/>
                  </a:lnTo>
                  <a:lnTo>
                    <a:pt x="452" y="250"/>
                  </a:lnTo>
                  <a:lnTo>
                    <a:pt x="452" y="250"/>
                  </a:lnTo>
                  <a:lnTo>
                    <a:pt x="452" y="250"/>
                  </a:lnTo>
                  <a:lnTo>
                    <a:pt x="452" y="258"/>
                  </a:lnTo>
                  <a:lnTo>
                    <a:pt x="460" y="266"/>
                  </a:lnTo>
                  <a:lnTo>
                    <a:pt x="460" y="266"/>
                  </a:lnTo>
                  <a:lnTo>
                    <a:pt x="460" y="266"/>
                  </a:lnTo>
                  <a:lnTo>
                    <a:pt x="460" y="266"/>
                  </a:lnTo>
                  <a:lnTo>
                    <a:pt x="460" y="266"/>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82"/>
                  </a:lnTo>
                  <a:lnTo>
                    <a:pt x="460" y="282"/>
                  </a:lnTo>
                  <a:lnTo>
                    <a:pt x="460" y="282"/>
                  </a:lnTo>
                  <a:lnTo>
                    <a:pt x="460" y="282"/>
                  </a:lnTo>
                  <a:lnTo>
                    <a:pt x="460" y="290"/>
                  </a:lnTo>
                  <a:lnTo>
                    <a:pt x="460" y="290"/>
                  </a:lnTo>
                  <a:lnTo>
                    <a:pt x="460" y="290"/>
                  </a:lnTo>
                  <a:lnTo>
                    <a:pt x="460" y="290"/>
                  </a:lnTo>
                  <a:lnTo>
                    <a:pt x="460" y="290"/>
                  </a:lnTo>
                  <a:lnTo>
                    <a:pt x="460" y="290"/>
                  </a:lnTo>
                  <a:lnTo>
                    <a:pt x="460" y="290"/>
                  </a:lnTo>
                  <a:lnTo>
                    <a:pt x="460" y="290"/>
                  </a:lnTo>
                  <a:lnTo>
                    <a:pt x="452" y="290"/>
                  </a:lnTo>
                  <a:lnTo>
                    <a:pt x="452" y="290"/>
                  </a:lnTo>
                  <a:lnTo>
                    <a:pt x="452" y="282"/>
                  </a:lnTo>
                  <a:lnTo>
                    <a:pt x="452" y="282"/>
                  </a:lnTo>
                  <a:lnTo>
                    <a:pt x="452" y="282"/>
                  </a:lnTo>
                  <a:lnTo>
                    <a:pt x="452"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90"/>
                  </a:lnTo>
                  <a:lnTo>
                    <a:pt x="444" y="290"/>
                  </a:lnTo>
                  <a:lnTo>
                    <a:pt x="444" y="290"/>
                  </a:lnTo>
                  <a:lnTo>
                    <a:pt x="444" y="290"/>
                  </a:lnTo>
                  <a:lnTo>
                    <a:pt x="444" y="290"/>
                  </a:lnTo>
                  <a:lnTo>
                    <a:pt x="444" y="290"/>
                  </a:lnTo>
                  <a:lnTo>
                    <a:pt x="444" y="290"/>
                  </a:lnTo>
                  <a:lnTo>
                    <a:pt x="444" y="290"/>
                  </a:lnTo>
                  <a:lnTo>
                    <a:pt x="444" y="298"/>
                  </a:lnTo>
                  <a:lnTo>
                    <a:pt x="444"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0"/>
                  </a:lnTo>
                  <a:lnTo>
                    <a:pt x="436" y="290"/>
                  </a:lnTo>
                  <a:lnTo>
                    <a:pt x="436" y="290"/>
                  </a:lnTo>
                  <a:lnTo>
                    <a:pt x="436" y="290"/>
                  </a:lnTo>
                  <a:lnTo>
                    <a:pt x="436" y="290"/>
                  </a:lnTo>
                  <a:lnTo>
                    <a:pt x="436"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8"/>
                  </a:lnTo>
                  <a:lnTo>
                    <a:pt x="428" y="298"/>
                  </a:lnTo>
                  <a:lnTo>
                    <a:pt x="428" y="298"/>
                  </a:lnTo>
                  <a:lnTo>
                    <a:pt x="428" y="298"/>
                  </a:lnTo>
                  <a:lnTo>
                    <a:pt x="428" y="298"/>
                  </a:lnTo>
                  <a:lnTo>
                    <a:pt x="428" y="298"/>
                  </a:lnTo>
                  <a:lnTo>
                    <a:pt x="428" y="298"/>
                  </a:lnTo>
                  <a:lnTo>
                    <a:pt x="428" y="298"/>
                  </a:lnTo>
                  <a:lnTo>
                    <a:pt x="428" y="298"/>
                  </a:lnTo>
                  <a:lnTo>
                    <a:pt x="428" y="290"/>
                  </a:lnTo>
                  <a:lnTo>
                    <a:pt x="436" y="290"/>
                  </a:lnTo>
                  <a:lnTo>
                    <a:pt x="436" y="290"/>
                  </a:lnTo>
                  <a:lnTo>
                    <a:pt x="436" y="298"/>
                  </a:lnTo>
                  <a:lnTo>
                    <a:pt x="436" y="298"/>
                  </a:lnTo>
                  <a:lnTo>
                    <a:pt x="436" y="298"/>
                  </a:lnTo>
                  <a:lnTo>
                    <a:pt x="436" y="298"/>
                  </a:lnTo>
                  <a:lnTo>
                    <a:pt x="436" y="298"/>
                  </a:lnTo>
                  <a:lnTo>
                    <a:pt x="436" y="298"/>
                  </a:lnTo>
                  <a:lnTo>
                    <a:pt x="436" y="298"/>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15"/>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28" y="323"/>
                  </a:lnTo>
                  <a:lnTo>
                    <a:pt x="436" y="323"/>
                  </a:lnTo>
                  <a:lnTo>
                    <a:pt x="428" y="323"/>
                  </a:lnTo>
                  <a:lnTo>
                    <a:pt x="428" y="323"/>
                  </a:lnTo>
                  <a:lnTo>
                    <a:pt x="428" y="323"/>
                  </a:lnTo>
                  <a:lnTo>
                    <a:pt x="428" y="323"/>
                  </a:lnTo>
                  <a:lnTo>
                    <a:pt x="428" y="323"/>
                  </a:lnTo>
                  <a:lnTo>
                    <a:pt x="428" y="323"/>
                  </a:lnTo>
                  <a:lnTo>
                    <a:pt x="420" y="315"/>
                  </a:lnTo>
                  <a:lnTo>
                    <a:pt x="420" y="315"/>
                  </a:lnTo>
                  <a:lnTo>
                    <a:pt x="420" y="315"/>
                  </a:lnTo>
                  <a:lnTo>
                    <a:pt x="420" y="315"/>
                  </a:lnTo>
                  <a:lnTo>
                    <a:pt x="420" y="315"/>
                  </a:lnTo>
                  <a:lnTo>
                    <a:pt x="420" y="315"/>
                  </a:lnTo>
                  <a:lnTo>
                    <a:pt x="420" y="315"/>
                  </a:lnTo>
                  <a:lnTo>
                    <a:pt x="420" y="315"/>
                  </a:lnTo>
                  <a:lnTo>
                    <a:pt x="420"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11" y="315"/>
                  </a:lnTo>
                  <a:lnTo>
                    <a:pt x="411"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36" y="331"/>
                  </a:lnTo>
                  <a:lnTo>
                    <a:pt x="436" y="331"/>
                  </a:lnTo>
                  <a:lnTo>
                    <a:pt x="436" y="331"/>
                  </a:lnTo>
                  <a:lnTo>
                    <a:pt x="436" y="331"/>
                  </a:lnTo>
                  <a:lnTo>
                    <a:pt x="436" y="331"/>
                  </a:lnTo>
                  <a:lnTo>
                    <a:pt x="436" y="331"/>
                  </a:lnTo>
                  <a:lnTo>
                    <a:pt x="436" y="331"/>
                  </a:lnTo>
                  <a:lnTo>
                    <a:pt x="436" y="331"/>
                  </a:lnTo>
                  <a:lnTo>
                    <a:pt x="436" y="331"/>
                  </a:lnTo>
                  <a:lnTo>
                    <a:pt x="444" y="323"/>
                  </a:lnTo>
                  <a:lnTo>
                    <a:pt x="444" y="323"/>
                  </a:lnTo>
                  <a:lnTo>
                    <a:pt x="444" y="323"/>
                  </a:lnTo>
                  <a:lnTo>
                    <a:pt x="444" y="323"/>
                  </a:lnTo>
                  <a:lnTo>
                    <a:pt x="444" y="323"/>
                  </a:lnTo>
                  <a:lnTo>
                    <a:pt x="452" y="323"/>
                  </a:lnTo>
                  <a:lnTo>
                    <a:pt x="452" y="323"/>
                  </a:lnTo>
                  <a:lnTo>
                    <a:pt x="444" y="323"/>
                  </a:lnTo>
                  <a:lnTo>
                    <a:pt x="444" y="323"/>
                  </a:lnTo>
                  <a:lnTo>
                    <a:pt x="452" y="323"/>
                  </a:lnTo>
                  <a:lnTo>
                    <a:pt x="452" y="323"/>
                  </a:lnTo>
                  <a:lnTo>
                    <a:pt x="444" y="323"/>
                  </a:lnTo>
                  <a:lnTo>
                    <a:pt x="444" y="323"/>
                  </a:lnTo>
                  <a:lnTo>
                    <a:pt x="444" y="323"/>
                  </a:lnTo>
                  <a:lnTo>
                    <a:pt x="444" y="323"/>
                  </a:lnTo>
                  <a:lnTo>
                    <a:pt x="452" y="323"/>
                  </a:lnTo>
                  <a:lnTo>
                    <a:pt x="444" y="323"/>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9"/>
                  </a:lnTo>
                  <a:lnTo>
                    <a:pt x="452" y="331"/>
                  </a:lnTo>
                  <a:lnTo>
                    <a:pt x="452" y="339"/>
                  </a:lnTo>
                  <a:lnTo>
                    <a:pt x="452" y="339"/>
                  </a:lnTo>
                  <a:lnTo>
                    <a:pt x="452" y="339"/>
                  </a:lnTo>
                  <a:lnTo>
                    <a:pt x="452" y="339"/>
                  </a:lnTo>
                  <a:lnTo>
                    <a:pt x="452" y="339"/>
                  </a:lnTo>
                  <a:lnTo>
                    <a:pt x="452" y="339"/>
                  </a:lnTo>
                  <a:lnTo>
                    <a:pt x="452" y="339"/>
                  </a:lnTo>
                  <a:lnTo>
                    <a:pt x="452" y="339"/>
                  </a:lnTo>
                  <a:lnTo>
                    <a:pt x="452" y="339"/>
                  </a:lnTo>
                  <a:lnTo>
                    <a:pt x="452" y="339"/>
                  </a:lnTo>
                  <a:lnTo>
                    <a:pt x="460" y="339"/>
                  </a:lnTo>
                  <a:lnTo>
                    <a:pt x="460" y="339"/>
                  </a:lnTo>
                  <a:lnTo>
                    <a:pt x="460" y="339"/>
                  </a:lnTo>
                  <a:lnTo>
                    <a:pt x="460" y="339"/>
                  </a:lnTo>
                  <a:lnTo>
                    <a:pt x="452" y="347"/>
                  </a:lnTo>
                  <a:lnTo>
                    <a:pt x="452" y="347"/>
                  </a:lnTo>
                  <a:lnTo>
                    <a:pt x="452" y="355"/>
                  </a:lnTo>
                  <a:lnTo>
                    <a:pt x="452" y="355"/>
                  </a:lnTo>
                  <a:lnTo>
                    <a:pt x="452" y="355"/>
                  </a:lnTo>
                  <a:lnTo>
                    <a:pt x="452" y="355"/>
                  </a:lnTo>
                  <a:lnTo>
                    <a:pt x="452" y="355"/>
                  </a:lnTo>
                  <a:lnTo>
                    <a:pt x="452" y="355"/>
                  </a:lnTo>
                  <a:lnTo>
                    <a:pt x="444" y="363"/>
                  </a:lnTo>
                  <a:lnTo>
                    <a:pt x="444" y="363"/>
                  </a:lnTo>
                  <a:lnTo>
                    <a:pt x="444" y="363"/>
                  </a:lnTo>
                  <a:lnTo>
                    <a:pt x="444" y="363"/>
                  </a:lnTo>
                  <a:lnTo>
                    <a:pt x="452" y="371"/>
                  </a:lnTo>
                  <a:lnTo>
                    <a:pt x="452" y="371"/>
                  </a:lnTo>
                  <a:lnTo>
                    <a:pt x="452" y="371"/>
                  </a:lnTo>
                  <a:lnTo>
                    <a:pt x="452" y="371"/>
                  </a:lnTo>
                  <a:lnTo>
                    <a:pt x="444" y="371"/>
                  </a:lnTo>
                  <a:lnTo>
                    <a:pt x="444" y="371"/>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36" y="379"/>
                  </a:lnTo>
                  <a:lnTo>
                    <a:pt x="436" y="379"/>
                  </a:lnTo>
                  <a:lnTo>
                    <a:pt x="444" y="379"/>
                  </a:lnTo>
                  <a:lnTo>
                    <a:pt x="444" y="379"/>
                  </a:lnTo>
                  <a:lnTo>
                    <a:pt x="444" y="379"/>
                  </a:lnTo>
                  <a:lnTo>
                    <a:pt x="444" y="387"/>
                  </a:lnTo>
                  <a:lnTo>
                    <a:pt x="444" y="387"/>
                  </a:lnTo>
                  <a:lnTo>
                    <a:pt x="444" y="387"/>
                  </a:lnTo>
                  <a:lnTo>
                    <a:pt x="444" y="387"/>
                  </a:lnTo>
                  <a:lnTo>
                    <a:pt x="444" y="387"/>
                  </a:lnTo>
                  <a:lnTo>
                    <a:pt x="444" y="387"/>
                  </a:lnTo>
                  <a:lnTo>
                    <a:pt x="444" y="395"/>
                  </a:lnTo>
                  <a:lnTo>
                    <a:pt x="444" y="395"/>
                  </a:lnTo>
                  <a:lnTo>
                    <a:pt x="444" y="395"/>
                  </a:lnTo>
                  <a:lnTo>
                    <a:pt x="444" y="395"/>
                  </a:lnTo>
                  <a:lnTo>
                    <a:pt x="436" y="395"/>
                  </a:lnTo>
                  <a:lnTo>
                    <a:pt x="436" y="395"/>
                  </a:lnTo>
                  <a:lnTo>
                    <a:pt x="436" y="395"/>
                  </a:lnTo>
                  <a:lnTo>
                    <a:pt x="436" y="395"/>
                  </a:lnTo>
                  <a:lnTo>
                    <a:pt x="436" y="395"/>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36" y="395"/>
                  </a:lnTo>
                  <a:lnTo>
                    <a:pt x="436" y="395"/>
                  </a:lnTo>
                  <a:lnTo>
                    <a:pt x="428" y="395"/>
                  </a:lnTo>
                  <a:lnTo>
                    <a:pt x="428" y="395"/>
                  </a:lnTo>
                  <a:lnTo>
                    <a:pt x="428" y="395"/>
                  </a:lnTo>
                  <a:lnTo>
                    <a:pt x="428" y="395"/>
                  </a:lnTo>
                  <a:lnTo>
                    <a:pt x="428" y="395"/>
                  </a:lnTo>
                  <a:lnTo>
                    <a:pt x="428" y="387"/>
                  </a:lnTo>
                  <a:lnTo>
                    <a:pt x="420" y="387"/>
                  </a:lnTo>
                  <a:lnTo>
                    <a:pt x="420" y="387"/>
                  </a:lnTo>
                  <a:lnTo>
                    <a:pt x="420" y="387"/>
                  </a:lnTo>
                  <a:lnTo>
                    <a:pt x="420" y="387"/>
                  </a:lnTo>
                  <a:lnTo>
                    <a:pt x="420" y="395"/>
                  </a:lnTo>
                  <a:lnTo>
                    <a:pt x="420" y="395"/>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79"/>
                  </a:lnTo>
                  <a:lnTo>
                    <a:pt x="420" y="379"/>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71"/>
                  </a:lnTo>
                  <a:lnTo>
                    <a:pt x="428" y="371"/>
                  </a:lnTo>
                  <a:lnTo>
                    <a:pt x="428" y="371"/>
                  </a:lnTo>
                  <a:lnTo>
                    <a:pt x="428" y="371"/>
                  </a:lnTo>
                  <a:lnTo>
                    <a:pt x="428" y="371"/>
                  </a:lnTo>
                  <a:lnTo>
                    <a:pt x="428" y="371"/>
                  </a:lnTo>
                  <a:lnTo>
                    <a:pt x="420" y="371"/>
                  </a:lnTo>
                  <a:lnTo>
                    <a:pt x="420" y="371"/>
                  </a:lnTo>
                  <a:lnTo>
                    <a:pt x="420" y="371"/>
                  </a:lnTo>
                  <a:lnTo>
                    <a:pt x="420" y="371"/>
                  </a:lnTo>
                  <a:lnTo>
                    <a:pt x="420" y="371"/>
                  </a:lnTo>
                  <a:lnTo>
                    <a:pt x="420"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87"/>
                  </a:lnTo>
                  <a:lnTo>
                    <a:pt x="411" y="387"/>
                  </a:lnTo>
                  <a:lnTo>
                    <a:pt x="403" y="387"/>
                  </a:lnTo>
                  <a:lnTo>
                    <a:pt x="403" y="387"/>
                  </a:lnTo>
                  <a:lnTo>
                    <a:pt x="403" y="387"/>
                  </a:lnTo>
                  <a:lnTo>
                    <a:pt x="403" y="387"/>
                  </a:lnTo>
                  <a:lnTo>
                    <a:pt x="403" y="387"/>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11"/>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11"/>
                  </a:lnTo>
                  <a:lnTo>
                    <a:pt x="403" y="411"/>
                  </a:lnTo>
                  <a:lnTo>
                    <a:pt x="403" y="411"/>
                  </a:lnTo>
                  <a:lnTo>
                    <a:pt x="403" y="411"/>
                  </a:lnTo>
                  <a:lnTo>
                    <a:pt x="403" y="411"/>
                  </a:lnTo>
                  <a:lnTo>
                    <a:pt x="403" y="411"/>
                  </a:lnTo>
                  <a:lnTo>
                    <a:pt x="411" y="411"/>
                  </a:lnTo>
                  <a:lnTo>
                    <a:pt x="411" y="411"/>
                  </a:lnTo>
                  <a:lnTo>
                    <a:pt x="411" y="411"/>
                  </a:lnTo>
                  <a:lnTo>
                    <a:pt x="411" y="411"/>
                  </a:lnTo>
                  <a:lnTo>
                    <a:pt x="411" y="411"/>
                  </a:lnTo>
                  <a:lnTo>
                    <a:pt x="411" y="411"/>
                  </a:lnTo>
                  <a:lnTo>
                    <a:pt x="403" y="411"/>
                  </a:lnTo>
                  <a:lnTo>
                    <a:pt x="403" y="411"/>
                  </a:lnTo>
                  <a:lnTo>
                    <a:pt x="403" y="411"/>
                  </a:lnTo>
                  <a:lnTo>
                    <a:pt x="403" y="411"/>
                  </a:lnTo>
                  <a:lnTo>
                    <a:pt x="403" y="411"/>
                  </a:lnTo>
                  <a:lnTo>
                    <a:pt x="403" y="411"/>
                  </a:lnTo>
                  <a:lnTo>
                    <a:pt x="403" y="419"/>
                  </a:lnTo>
                  <a:lnTo>
                    <a:pt x="403" y="419"/>
                  </a:lnTo>
                  <a:lnTo>
                    <a:pt x="403" y="411"/>
                  </a:lnTo>
                  <a:lnTo>
                    <a:pt x="403" y="411"/>
                  </a:lnTo>
                  <a:lnTo>
                    <a:pt x="403" y="411"/>
                  </a:lnTo>
                  <a:lnTo>
                    <a:pt x="403" y="411"/>
                  </a:lnTo>
                  <a:lnTo>
                    <a:pt x="403" y="411"/>
                  </a:lnTo>
                  <a:lnTo>
                    <a:pt x="403" y="411"/>
                  </a:lnTo>
                  <a:lnTo>
                    <a:pt x="403" y="411"/>
                  </a:lnTo>
                  <a:lnTo>
                    <a:pt x="395" y="411"/>
                  </a:lnTo>
                  <a:lnTo>
                    <a:pt x="395" y="411"/>
                  </a:lnTo>
                  <a:lnTo>
                    <a:pt x="395" y="411"/>
                  </a:lnTo>
                  <a:lnTo>
                    <a:pt x="395" y="403"/>
                  </a:lnTo>
                  <a:lnTo>
                    <a:pt x="395" y="403"/>
                  </a:lnTo>
                  <a:lnTo>
                    <a:pt x="395" y="403"/>
                  </a:lnTo>
                  <a:lnTo>
                    <a:pt x="395" y="403"/>
                  </a:lnTo>
                  <a:lnTo>
                    <a:pt x="395" y="403"/>
                  </a:lnTo>
                  <a:lnTo>
                    <a:pt x="395" y="403"/>
                  </a:lnTo>
                  <a:lnTo>
                    <a:pt x="395" y="403"/>
                  </a:lnTo>
                  <a:lnTo>
                    <a:pt x="395" y="403"/>
                  </a:lnTo>
                  <a:lnTo>
                    <a:pt x="395" y="403"/>
                  </a:lnTo>
                  <a:lnTo>
                    <a:pt x="387" y="403"/>
                  </a:lnTo>
                  <a:lnTo>
                    <a:pt x="387" y="403"/>
                  </a:lnTo>
                  <a:lnTo>
                    <a:pt x="387" y="403"/>
                  </a:lnTo>
                  <a:lnTo>
                    <a:pt x="387" y="403"/>
                  </a:lnTo>
                  <a:lnTo>
                    <a:pt x="387" y="395"/>
                  </a:lnTo>
                  <a:lnTo>
                    <a:pt x="387" y="395"/>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79"/>
                  </a:lnTo>
                  <a:lnTo>
                    <a:pt x="395" y="379"/>
                  </a:lnTo>
                  <a:lnTo>
                    <a:pt x="395" y="379"/>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63"/>
                  </a:lnTo>
                  <a:lnTo>
                    <a:pt x="395" y="363"/>
                  </a:lnTo>
                  <a:lnTo>
                    <a:pt x="395" y="363"/>
                  </a:lnTo>
                  <a:lnTo>
                    <a:pt x="395" y="363"/>
                  </a:lnTo>
                  <a:lnTo>
                    <a:pt x="387" y="363"/>
                  </a:lnTo>
                  <a:lnTo>
                    <a:pt x="395" y="363"/>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1"/>
                  </a:lnTo>
                  <a:lnTo>
                    <a:pt x="387" y="371"/>
                  </a:lnTo>
                  <a:lnTo>
                    <a:pt x="387" y="371"/>
                  </a:lnTo>
                  <a:lnTo>
                    <a:pt x="387" y="371"/>
                  </a:lnTo>
                  <a:lnTo>
                    <a:pt x="395" y="371"/>
                  </a:lnTo>
                  <a:lnTo>
                    <a:pt x="395" y="371"/>
                  </a:lnTo>
                  <a:lnTo>
                    <a:pt x="387" y="371"/>
                  </a:lnTo>
                  <a:lnTo>
                    <a:pt x="387" y="379"/>
                  </a:lnTo>
                  <a:lnTo>
                    <a:pt x="387" y="379"/>
                  </a:lnTo>
                  <a:lnTo>
                    <a:pt x="387" y="379"/>
                  </a:lnTo>
                  <a:lnTo>
                    <a:pt x="387" y="379"/>
                  </a:lnTo>
                  <a:lnTo>
                    <a:pt x="387" y="379"/>
                  </a:lnTo>
                  <a:lnTo>
                    <a:pt x="387" y="379"/>
                  </a:lnTo>
                  <a:lnTo>
                    <a:pt x="387" y="379"/>
                  </a:lnTo>
                  <a:lnTo>
                    <a:pt x="387" y="379"/>
                  </a:lnTo>
                  <a:lnTo>
                    <a:pt x="387" y="379"/>
                  </a:lnTo>
                  <a:lnTo>
                    <a:pt x="387" y="387"/>
                  </a:lnTo>
                  <a:lnTo>
                    <a:pt x="387" y="387"/>
                  </a:lnTo>
                  <a:lnTo>
                    <a:pt x="379" y="387"/>
                  </a:lnTo>
                  <a:lnTo>
                    <a:pt x="379" y="387"/>
                  </a:lnTo>
                  <a:lnTo>
                    <a:pt x="379" y="387"/>
                  </a:lnTo>
                  <a:lnTo>
                    <a:pt x="379" y="387"/>
                  </a:lnTo>
                  <a:lnTo>
                    <a:pt x="379" y="387"/>
                  </a:lnTo>
                  <a:lnTo>
                    <a:pt x="379" y="387"/>
                  </a:lnTo>
                  <a:lnTo>
                    <a:pt x="379" y="387"/>
                  </a:lnTo>
                  <a:lnTo>
                    <a:pt x="379" y="387"/>
                  </a:lnTo>
                  <a:lnTo>
                    <a:pt x="379" y="387"/>
                  </a:lnTo>
                  <a:lnTo>
                    <a:pt x="371" y="387"/>
                  </a:lnTo>
                  <a:lnTo>
                    <a:pt x="371" y="387"/>
                  </a:lnTo>
                  <a:lnTo>
                    <a:pt x="371" y="387"/>
                  </a:lnTo>
                  <a:lnTo>
                    <a:pt x="371" y="387"/>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403"/>
                  </a:lnTo>
                  <a:lnTo>
                    <a:pt x="371" y="403"/>
                  </a:lnTo>
                  <a:lnTo>
                    <a:pt x="371" y="403"/>
                  </a:lnTo>
                  <a:lnTo>
                    <a:pt x="371" y="403"/>
                  </a:lnTo>
                  <a:lnTo>
                    <a:pt x="371" y="403"/>
                  </a:lnTo>
                  <a:lnTo>
                    <a:pt x="371" y="403"/>
                  </a:lnTo>
                  <a:lnTo>
                    <a:pt x="371" y="411"/>
                  </a:lnTo>
                  <a:lnTo>
                    <a:pt x="371" y="411"/>
                  </a:lnTo>
                  <a:lnTo>
                    <a:pt x="371"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03"/>
                  </a:lnTo>
                  <a:lnTo>
                    <a:pt x="355" y="403"/>
                  </a:lnTo>
                  <a:lnTo>
                    <a:pt x="347" y="403"/>
                  </a:lnTo>
                  <a:lnTo>
                    <a:pt x="347" y="403"/>
                  </a:lnTo>
                  <a:lnTo>
                    <a:pt x="347" y="411"/>
                  </a:lnTo>
                  <a:lnTo>
                    <a:pt x="347" y="411"/>
                  </a:lnTo>
                  <a:lnTo>
                    <a:pt x="339" y="411"/>
                  </a:lnTo>
                  <a:lnTo>
                    <a:pt x="339" y="411"/>
                  </a:lnTo>
                  <a:lnTo>
                    <a:pt x="339" y="411"/>
                  </a:lnTo>
                  <a:lnTo>
                    <a:pt x="339" y="403"/>
                  </a:lnTo>
                  <a:lnTo>
                    <a:pt x="339" y="403"/>
                  </a:lnTo>
                  <a:lnTo>
                    <a:pt x="339" y="403"/>
                  </a:lnTo>
                  <a:lnTo>
                    <a:pt x="339" y="403"/>
                  </a:lnTo>
                  <a:lnTo>
                    <a:pt x="339" y="403"/>
                  </a:lnTo>
                  <a:lnTo>
                    <a:pt x="347" y="403"/>
                  </a:lnTo>
                  <a:lnTo>
                    <a:pt x="347" y="403"/>
                  </a:lnTo>
                  <a:lnTo>
                    <a:pt x="347" y="403"/>
                  </a:lnTo>
                  <a:lnTo>
                    <a:pt x="347" y="403"/>
                  </a:lnTo>
                  <a:lnTo>
                    <a:pt x="347" y="403"/>
                  </a:lnTo>
                  <a:lnTo>
                    <a:pt x="347" y="403"/>
                  </a:lnTo>
                  <a:lnTo>
                    <a:pt x="347" y="395"/>
                  </a:lnTo>
                  <a:lnTo>
                    <a:pt x="347" y="403"/>
                  </a:lnTo>
                  <a:lnTo>
                    <a:pt x="347" y="395"/>
                  </a:lnTo>
                  <a:lnTo>
                    <a:pt x="347" y="395"/>
                  </a:lnTo>
                  <a:lnTo>
                    <a:pt x="347" y="403"/>
                  </a:lnTo>
                  <a:lnTo>
                    <a:pt x="347" y="403"/>
                  </a:lnTo>
                  <a:lnTo>
                    <a:pt x="339" y="403"/>
                  </a:lnTo>
                  <a:lnTo>
                    <a:pt x="339" y="403"/>
                  </a:lnTo>
                  <a:lnTo>
                    <a:pt x="339" y="403"/>
                  </a:lnTo>
                  <a:lnTo>
                    <a:pt x="339" y="403"/>
                  </a:lnTo>
                  <a:lnTo>
                    <a:pt x="339" y="411"/>
                  </a:lnTo>
                  <a:lnTo>
                    <a:pt x="339" y="403"/>
                  </a:lnTo>
                  <a:lnTo>
                    <a:pt x="339" y="403"/>
                  </a:lnTo>
                  <a:lnTo>
                    <a:pt x="339" y="403"/>
                  </a:lnTo>
                  <a:lnTo>
                    <a:pt x="339" y="403"/>
                  </a:lnTo>
                  <a:lnTo>
                    <a:pt x="339" y="403"/>
                  </a:lnTo>
                  <a:lnTo>
                    <a:pt x="347" y="411"/>
                  </a:lnTo>
                  <a:lnTo>
                    <a:pt x="347" y="411"/>
                  </a:lnTo>
                  <a:lnTo>
                    <a:pt x="347" y="403"/>
                  </a:lnTo>
                  <a:lnTo>
                    <a:pt x="355" y="403"/>
                  </a:lnTo>
                  <a:lnTo>
                    <a:pt x="355" y="403"/>
                  </a:lnTo>
                  <a:lnTo>
                    <a:pt x="355" y="403"/>
                  </a:lnTo>
                  <a:lnTo>
                    <a:pt x="355" y="411"/>
                  </a:lnTo>
                  <a:lnTo>
                    <a:pt x="355" y="411"/>
                  </a:lnTo>
                  <a:lnTo>
                    <a:pt x="355" y="411"/>
                  </a:lnTo>
                  <a:lnTo>
                    <a:pt x="355" y="411"/>
                  </a:lnTo>
                  <a:lnTo>
                    <a:pt x="363" y="411"/>
                  </a:lnTo>
                  <a:lnTo>
                    <a:pt x="363" y="411"/>
                  </a:lnTo>
                  <a:lnTo>
                    <a:pt x="363" y="411"/>
                  </a:lnTo>
                  <a:lnTo>
                    <a:pt x="363" y="411"/>
                  </a:lnTo>
                  <a:lnTo>
                    <a:pt x="363" y="411"/>
                  </a:lnTo>
                  <a:lnTo>
                    <a:pt x="363" y="411"/>
                  </a:lnTo>
                  <a:lnTo>
                    <a:pt x="371" y="411"/>
                  </a:lnTo>
                  <a:lnTo>
                    <a:pt x="371" y="411"/>
                  </a:lnTo>
                  <a:lnTo>
                    <a:pt x="363" y="411"/>
                  </a:lnTo>
                  <a:lnTo>
                    <a:pt x="363" y="411"/>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47" y="419"/>
                  </a:lnTo>
                  <a:lnTo>
                    <a:pt x="347" y="419"/>
                  </a:lnTo>
                  <a:lnTo>
                    <a:pt x="347" y="419"/>
                  </a:lnTo>
                  <a:lnTo>
                    <a:pt x="339" y="419"/>
                  </a:lnTo>
                  <a:lnTo>
                    <a:pt x="339" y="428"/>
                  </a:lnTo>
                  <a:lnTo>
                    <a:pt x="339" y="419"/>
                  </a:lnTo>
                  <a:lnTo>
                    <a:pt x="339" y="419"/>
                  </a:lnTo>
                  <a:lnTo>
                    <a:pt x="339" y="419"/>
                  </a:lnTo>
                  <a:lnTo>
                    <a:pt x="347" y="419"/>
                  </a:lnTo>
                  <a:lnTo>
                    <a:pt x="347" y="419"/>
                  </a:lnTo>
                  <a:lnTo>
                    <a:pt x="347" y="419"/>
                  </a:lnTo>
                  <a:lnTo>
                    <a:pt x="347" y="419"/>
                  </a:lnTo>
                  <a:lnTo>
                    <a:pt x="347" y="419"/>
                  </a:lnTo>
                  <a:lnTo>
                    <a:pt x="347" y="419"/>
                  </a:lnTo>
                  <a:lnTo>
                    <a:pt x="355" y="419"/>
                  </a:lnTo>
                  <a:lnTo>
                    <a:pt x="355" y="419"/>
                  </a:lnTo>
                  <a:lnTo>
                    <a:pt x="355" y="419"/>
                  </a:lnTo>
                  <a:lnTo>
                    <a:pt x="355" y="419"/>
                  </a:lnTo>
                  <a:lnTo>
                    <a:pt x="355" y="419"/>
                  </a:lnTo>
                  <a:lnTo>
                    <a:pt x="347" y="419"/>
                  </a:lnTo>
                  <a:lnTo>
                    <a:pt x="347" y="419"/>
                  </a:lnTo>
                  <a:lnTo>
                    <a:pt x="355" y="428"/>
                  </a:lnTo>
                  <a:lnTo>
                    <a:pt x="355"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55" y="428"/>
                  </a:lnTo>
                  <a:lnTo>
                    <a:pt x="355" y="428"/>
                  </a:lnTo>
                  <a:lnTo>
                    <a:pt x="355" y="428"/>
                  </a:lnTo>
                  <a:lnTo>
                    <a:pt x="355" y="428"/>
                  </a:lnTo>
                  <a:lnTo>
                    <a:pt x="355" y="419"/>
                  </a:lnTo>
                  <a:lnTo>
                    <a:pt x="355" y="419"/>
                  </a:lnTo>
                  <a:lnTo>
                    <a:pt x="355" y="419"/>
                  </a:lnTo>
                  <a:lnTo>
                    <a:pt x="355" y="419"/>
                  </a:lnTo>
                  <a:lnTo>
                    <a:pt x="355" y="419"/>
                  </a:lnTo>
                  <a:lnTo>
                    <a:pt x="355" y="419"/>
                  </a:lnTo>
                  <a:lnTo>
                    <a:pt x="355" y="419"/>
                  </a:lnTo>
                  <a:lnTo>
                    <a:pt x="363" y="419"/>
                  </a:lnTo>
                  <a:lnTo>
                    <a:pt x="363" y="419"/>
                  </a:lnTo>
                  <a:lnTo>
                    <a:pt x="363" y="419"/>
                  </a:lnTo>
                  <a:lnTo>
                    <a:pt x="363" y="419"/>
                  </a:lnTo>
                  <a:lnTo>
                    <a:pt x="355" y="419"/>
                  </a:lnTo>
                  <a:lnTo>
                    <a:pt x="355" y="419"/>
                  </a:lnTo>
                  <a:lnTo>
                    <a:pt x="355" y="419"/>
                  </a:lnTo>
                  <a:lnTo>
                    <a:pt x="363" y="419"/>
                  </a:lnTo>
                  <a:lnTo>
                    <a:pt x="363" y="419"/>
                  </a:lnTo>
                  <a:lnTo>
                    <a:pt x="363" y="419"/>
                  </a:lnTo>
                  <a:lnTo>
                    <a:pt x="363" y="419"/>
                  </a:lnTo>
                  <a:lnTo>
                    <a:pt x="363" y="419"/>
                  </a:lnTo>
                  <a:lnTo>
                    <a:pt x="363" y="419"/>
                  </a:lnTo>
                  <a:lnTo>
                    <a:pt x="363" y="411"/>
                  </a:lnTo>
                  <a:lnTo>
                    <a:pt x="363" y="411"/>
                  </a:lnTo>
                  <a:lnTo>
                    <a:pt x="363" y="411"/>
                  </a:lnTo>
                  <a:lnTo>
                    <a:pt x="363" y="411"/>
                  </a:lnTo>
                  <a:lnTo>
                    <a:pt x="363" y="411"/>
                  </a:lnTo>
                  <a:lnTo>
                    <a:pt x="363" y="411"/>
                  </a:lnTo>
                  <a:lnTo>
                    <a:pt x="371" y="411"/>
                  </a:lnTo>
                  <a:lnTo>
                    <a:pt x="371" y="411"/>
                  </a:lnTo>
                  <a:lnTo>
                    <a:pt x="371" y="411"/>
                  </a:lnTo>
                  <a:lnTo>
                    <a:pt x="371" y="411"/>
                  </a:lnTo>
                  <a:lnTo>
                    <a:pt x="371" y="411"/>
                  </a:lnTo>
                  <a:lnTo>
                    <a:pt x="371" y="411"/>
                  </a:lnTo>
                  <a:lnTo>
                    <a:pt x="371" y="411"/>
                  </a:lnTo>
                  <a:lnTo>
                    <a:pt x="371" y="411"/>
                  </a:lnTo>
                  <a:lnTo>
                    <a:pt x="371" y="419"/>
                  </a:lnTo>
                  <a:lnTo>
                    <a:pt x="371" y="419"/>
                  </a:lnTo>
                  <a:lnTo>
                    <a:pt x="371" y="419"/>
                  </a:lnTo>
                  <a:lnTo>
                    <a:pt x="371" y="419"/>
                  </a:lnTo>
                  <a:lnTo>
                    <a:pt x="363" y="419"/>
                  </a:lnTo>
                  <a:lnTo>
                    <a:pt x="363" y="419"/>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55" y="428"/>
                  </a:lnTo>
                  <a:lnTo>
                    <a:pt x="355" y="428"/>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63" y="436"/>
                  </a:lnTo>
                  <a:lnTo>
                    <a:pt x="363" y="436"/>
                  </a:lnTo>
                  <a:lnTo>
                    <a:pt x="363" y="428"/>
                  </a:lnTo>
                  <a:lnTo>
                    <a:pt x="363" y="428"/>
                  </a:lnTo>
                  <a:lnTo>
                    <a:pt x="363" y="436"/>
                  </a:lnTo>
                  <a:lnTo>
                    <a:pt x="363" y="436"/>
                  </a:lnTo>
                  <a:lnTo>
                    <a:pt x="363" y="428"/>
                  </a:lnTo>
                  <a:lnTo>
                    <a:pt x="363" y="436"/>
                  </a:lnTo>
                  <a:lnTo>
                    <a:pt x="363" y="428"/>
                  </a:lnTo>
                  <a:lnTo>
                    <a:pt x="363" y="428"/>
                  </a:lnTo>
                  <a:lnTo>
                    <a:pt x="363" y="428"/>
                  </a:lnTo>
                  <a:lnTo>
                    <a:pt x="363" y="428"/>
                  </a:lnTo>
                  <a:lnTo>
                    <a:pt x="371" y="428"/>
                  </a:lnTo>
                  <a:lnTo>
                    <a:pt x="371" y="428"/>
                  </a:lnTo>
                  <a:lnTo>
                    <a:pt x="363" y="428"/>
                  </a:lnTo>
                  <a:lnTo>
                    <a:pt x="363" y="428"/>
                  </a:lnTo>
                  <a:lnTo>
                    <a:pt x="363" y="428"/>
                  </a:lnTo>
                  <a:lnTo>
                    <a:pt x="363" y="428"/>
                  </a:lnTo>
                  <a:lnTo>
                    <a:pt x="371" y="419"/>
                  </a:lnTo>
                  <a:lnTo>
                    <a:pt x="371" y="419"/>
                  </a:lnTo>
                  <a:lnTo>
                    <a:pt x="371" y="419"/>
                  </a:lnTo>
                  <a:lnTo>
                    <a:pt x="371" y="419"/>
                  </a:lnTo>
                  <a:lnTo>
                    <a:pt x="371" y="419"/>
                  </a:lnTo>
                  <a:lnTo>
                    <a:pt x="371" y="428"/>
                  </a:lnTo>
                  <a:lnTo>
                    <a:pt x="371" y="428"/>
                  </a:lnTo>
                  <a:lnTo>
                    <a:pt x="371" y="428"/>
                  </a:lnTo>
                  <a:lnTo>
                    <a:pt x="371" y="428"/>
                  </a:lnTo>
                  <a:lnTo>
                    <a:pt x="371" y="428"/>
                  </a:lnTo>
                  <a:lnTo>
                    <a:pt x="371" y="428"/>
                  </a:lnTo>
                  <a:lnTo>
                    <a:pt x="371" y="428"/>
                  </a:lnTo>
                  <a:lnTo>
                    <a:pt x="371" y="428"/>
                  </a:lnTo>
                  <a:lnTo>
                    <a:pt x="371" y="428"/>
                  </a:lnTo>
                  <a:lnTo>
                    <a:pt x="371" y="436"/>
                  </a:lnTo>
                  <a:lnTo>
                    <a:pt x="371" y="436"/>
                  </a:lnTo>
                  <a:lnTo>
                    <a:pt x="371" y="436"/>
                  </a:lnTo>
                  <a:lnTo>
                    <a:pt x="371" y="436"/>
                  </a:lnTo>
                  <a:lnTo>
                    <a:pt x="371" y="436"/>
                  </a:lnTo>
                  <a:lnTo>
                    <a:pt x="371" y="436"/>
                  </a:lnTo>
                  <a:lnTo>
                    <a:pt x="371" y="444"/>
                  </a:lnTo>
                  <a:lnTo>
                    <a:pt x="371" y="444"/>
                  </a:lnTo>
                  <a:lnTo>
                    <a:pt x="371" y="444"/>
                  </a:lnTo>
                  <a:lnTo>
                    <a:pt x="371" y="444"/>
                  </a:lnTo>
                  <a:lnTo>
                    <a:pt x="371" y="444"/>
                  </a:lnTo>
                  <a:lnTo>
                    <a:pt x="371" y="444"/>
                  </a:lnTo>
                  <a:lnTo>
                    <a:pt x="371" y="452"/>
                  </a:lnTo>
                  <a:lnTo>
                    <a:pt x="371"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44"/>
                  </a:lnTo>
                  <a:lnTo>
                    <a:pt x="379" y="444"/>
                  </a:lnTo>
                  <a:lnTo>
                    <a:pt x="379" y="444"/>
                  </a:lnTo>
                  <a:lnTo>
                    <a:pt x="379" y="444"/>
                  </a:lnTo>
                  <a:lnTo>
                    <a:pt x="379" y="444"/>
                  </a:lnTo>
                  <a:lnTo>
                    <a:pt x="379" y="444"/>
                  </a:lnTo>
                  <a:lnTo>
                    <a:pt x="379" y="444"/>
                  </a:lnTo>
                  <a:lnTo>
                    <a:pt x="379" y="444"/>
                  </a:lnTo>
                  <a:lnTo>
                    <a:pt x="379" y="444"/>
                  </a:lnTo>
                  <a:lnTo>
                    <a:pt x="379" y="436"/>
                  </a:lnTo>
                  <a:lnTo>
                    <a:pt x="379" y="436"/>
                  </a:lnTo>
                  <a:lnTo>
                    <a:pt x="379" y="436"/>
                  </a:lnTo>
                  <a:lnTo>
                    <a:pt x="379" y="436"/>
                  </a:lnTo>
                  <a:lnTo>
                    <a:pt x="371" y="436"/>
                  </a:lnTo>
                  <a:lnTo>
                    <a:pt x="371" y="436"/>
                  </a:lnTo>
                  <a:lnTo>
                    <a:pt x="371" y="436"/>
                  </a:lnTo>
                  <a:lnTo>
                    <a:pt x="371" y="436"/>
                  </a:lnTo>
                  <a:lnTo>
                    <a:pt x="379" y="428"/>
                  </a:lnTo>
                  <a:lnTo>
                    <a:pt x="379" y="436"/>
                  </a:lnTo>
                  <a:lnTo>
                    <a:pt x="379" y="428"/>
                  </a:lnTo>
                  <a:lnTo>
                    <a:pt x="379" y="428"/>
                  </a:lnTo>
                  <a:lnTo>
                    <a:pt x="379" y="428"/>
                  </a:lnTo>
                  <a:lnTo>
                    <a:pt x="371" y="428"/>
                  </a:lnTo>
                  <a:lnTo>
                    <a:pt x="371" y="428"/>
                  </a:lnTo>
                  <a:lnTo>
                    <a:pt x="371" y="419"/>
                  </a:lnTo>
                  <a:lnTo>
                    <a:pt x="371" y="419"/>
                  </a:lnTo>
                  <a:lnTo>
                    <a:pt x="371" y="419"/>
                  </a:lnTo>
                  <a:lnTo>
                    <a:pt x="371" y="419"/>
                  </a:lnTo>
                  <a:lnTo>
                    <a:pt x="371" y="419"/>
                  </a:lnTo>
                  <a:lnTo>
                    <a:pt x="371"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28"/>
                  </a:lnTo>
                  <a:lnTo>
                    <a:pt x="387" y="428"/>
                  </a:lnTo>
                  <a:lnTo>
                    <a:pt x="387" y="428"/>
                  </a:lnTo>
                  <a:lnTo>
                    <a:pt x="387" y="428"/>
                  </a:lnTo>
                  <a:lnTo>
                    <a:pt x="387" y="436"/>
                  </a:lnTo>
                  <a:lnTo>
                    <a:pt x="387" y="436"/>
                  </a:lnTo>
                  <a:lnTo>
                    <a:pt x="387" y="428"/>
                  </a:lnTo>
                  <a:lnTo>
                    <a:pt x="387" y="428"/>
                  </a:lnTo>
                  <a:lnTo>
                    <a:pt x="387" y="428"/>
                  </a:lnTo>
                  <a:lnTo>
                    <a:pt x="387" y="428"/>
                  </a:lnTo>
                  <a:lnTo>
                    <a:pt x="387" y="428"/>
                  </a:lnTo>
                  <a:lnTo>
                    <a:pt x="387" y="428"/>
                  </a:lnTo>
                  <a:lnTo>
                    <a:pt x="387" y="428"/>
                  </a:lnTo>
                  <a:lnTo>
                    <a:pt x="387" y="428"/>
                  </a:lnTo>
                  <a:lnTo>
                    <a:pt x="387" y="428"/>
                  </a:lnTo>
                  <a:lnTo>
                    <a:pt x="387" y="428"/>
                  </a:lnTo>
                  <a:lnTo>
                    <a:pt x="387" y="419"/>
                  </a:lnTo>
                  <a:lnTo>
                    <a:pt x="387" y="428"/>
                  </a:lnTo>
                  <a:lnTo>
                    <a:pt x="387" y="419"/>
                  </a:lnTo>
                  <a:lnTo>
                    <a:pt x="387" y="419"/>
                  </a:lnTo>
                  <a:lnTo>
                    <a:pt x="387" y="419"/>
                  </a:lnTo>
                  <a:lnTo>
                    <a:pt x="387" y="411"/>
                  </a:lnTo>
                  <a:lnTo>
                    <a:pt x="387" y="411"/>
                  </a:lnTo>
                  <a:lnTo>
                    <a:pt x="387" y="411"/>
                  </a:lnTo>
                  <a:lnTo>
                    <a:pt x="395" y="411"/>
                  </a:lnTo>
                  <a:lnTo>
                    <a:pt x="395" y="411"/>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28"/>
                  </a:lnTo>
                  <a:lnTo>
                    <a:pt x="395" y="428"/>
                  </a:lnTo>
                  <a:lnTo>
                    <a:pt x="395" y="428"/>
                  </a:lnTo>
                  <a:lnTo>
                    <a:pt x="395"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11" y="428"/>
                  </a:lnTo>
                  <a:lnTo>
                    <a:pt x="411" y="428"/>
                  </a:lnTo>
                  <a:lnTo>
                    <a:pt x="411" y="428"/>
                  </a:lnTo>
                  <a:lnTo>
                    <a:pt x="411" y="428"/>
                  </a:lnTo>
                  <a:lnTo>
                    <a:pt x="411" y="428"/>
                  </a:lnTo>
                  <a:lnTo>
                    <a:pt x="411" y="428"/>
                  </a:lnTo>
                  <a:lnTo>
                    <a:pt x="411" y="436"/>
                  </a:lnTo>
                  <a:lnTo>
                    <a:pt x="411" y="436"/>
                  </a:lnTo>
                  <a:lnTo>
                    <a:pt x="411" y="436"/>
                  </a:lnTo>
                  <a:lnTo>
                    <a:pt x="411" y="436"/>
                  </a:lnTo>
                  <a:lnTo>
                    <a:pt x="411" y="428"/>
                  </a:lnTo>
                  <a:lnTo>
                    <a:pt x="411" y="428"/>
                  </a:lnTo>
                  <a:lnTo>
                    <a:pt x="411" y="428"/>
                  </a:lnTo>
                  <a:lnTo>
                    <a:pt x="411"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8" y="428"/>
                  </a:lnTo>
                  <a:lnTo>
                    <a:pt x="428" y="428"/>
                  </a:lnTo>
                  <a:lnTo>
                    <a:pt x="428" y="419"/>
                  </a:lnTo>
                  <a:lnTo>
                    <a:pt x="428" y="419"/>
                  </a:lnTo>
                  <a:lnTo>
                    <a:pt x="428" y="419"/>
                  </a:lnTo>
                  <a:lnTo>
                    <a:pt x="428" y="419"/>
                  </a:lnTo>
                  <a:lnTo>
                    <a:pt x="428" y="419"/>
                  </a:lnTo>
                  <a:lnTo>
                    <a:pt x="428" y="419"/>
                  </a:lnTo>
                  <a:lnTo>
                    <a:pt x="436" y="419"/>
                  </a:lnTo>
                  <a:lnTo>
                    <a:pt x="428" y="419"/>
                  </a:lnTo>
                  <a:lnTo>
                    <a:pt x="436" y="419"/>
                  </a:lnTo>
                  <a:lnTo>
                    <a:pt x="436" y="419"/>
                  </a:lnTo>
                  <a:lnTo>
                    <a:pt x="436" y="411"/>
                  </a:lnTo>
                  <a:lnTo>
                    <a:pt x="436" y="411"/>
                  </a:lnTo>
                  <a:lnTo>
                    <a:pt x="436" y="411"/>
                  </a:lnTo>
                  <a:lnTo>
                    <a:pt x="436" y="411"/>
                  </a:lnTo>
                  <a:lnTo>
                    <a:pt x="436" y="411"/>
                  </a:lnTo>
                  <a:lnTo>
                    <a:pt x="436" y="411"/>
                  </a:lnTo>
                  <a:lnTo>
                    <a:pt x="436" y="411"/>
                  </a:lnTo>
                  <a:lnTo>
                    <a:pt x="436" y="411"/>
                  </a:lnTo>
                  <a:lnTo>
                    <a:pt x="436" y="411"/>
                  </a:lnTo>
                  <a:lnTo>
                    <a:pt x="436" y="411"/>
                  </a:lnTo>
                  <a:lnTo>
                    <a:pt x="444" y="403"/>
                  </a:lnTo>
                  <a:lnTo>
                    <a:pt x="444" y="403"/>
                  </a:lnTo>
                  <a:lnTo>
                    <a:pt x="444" y="403"/>
                  </a:lnTo>
                  <a:lnTo>
                    <a:pt x="444" y="403"/>
                  </a:lnTo>
                  <a:lnTo>
                    <a:pt x="444" y="403"/>
                  </a:lnTo>
                  <a:lnTo>
                    <a:pt x="444" y="403"/>
                  </a:lnTo>
                  <a:lnTo>
                    <a:pt x="444" y="395"/>
                  </a:lnTo>
                  <a:lnTo>
                    <a:pt x="444" y="395"/>
                  </a:lnTo>
                  <a:lnTo>
                    <a:pt x="444" y="395"/>
                  </a:lnTo>
                  <a:lnTo>
                    <a:pt x="444" y="395"/>
                  </a:lnTo>
                  <a:lnTo>
                    <a:pt x="444" y="395"/>
                  </a:lnTo>
                  <a:lnTo>
                    <a:pt x="444" y="395"/>
                  </a:lnTo>
                  <a:lnTo>
                    <a:pt x="444" y="395"/>
                  </a:lnTo>
                  <a:lnTo>
                    <a:pt x="444" y="395"/>
                  </a:lnTo>
                  <a:lnTo>
                    <a:pt x="452" y="395"/>
                  </a:lnTo>
                  <a:lnTo>
                    <a:pt x="452" y="387"/>
                  </a:lnTo>
                  <a:lnTo>
                    <a:pt x="452" y="387"/>
                  </a:lnTo>
                  <a:lnTo>
                    <a:pt x="452" y="387"/>
                  </a:lnTo>
                  <a:lnTo>
                    <a:pt x="452" y="387"/>
                  </a:lnTo>
                  <a:lnTo>
                    <a:pt x="452" y="387"/>
                  </a:lnTo>
                  <a:lnTo>
                    <a:pt x="452" y="387"/>
                  </a:lnTo>
                  <a:lnTo>
                    <a:pt x="452" y="387"/>
                  </a:lnTo>
                  <a:lnTo>
                    <a:pt x="444" y="379"/>
                  </a:lnTo>
                  <a:lnTo>
                    <a:pt x="444" y="379"/>
                  </a:lnTo>
                  <a:lnTo>
                    <a:pt x="444" y="379"/>
                  </a:lnTo>
                  <a:lnTo>
                    <a:pt x="444" y="379"/>
                  </a:lnTo>
                  <a:lnTo>
                    <a:pt x="444" y="379"/>
                  </a:lnTo>
                  <a:lnTo>
                    <a:pt x="452" y="379"/>
                  </a:lnTo>
                  <a:lnTo>
                    <a:pt x="452" y="379"/>
                  </a:lnTo>
                  <a:lnTo>
                    <a:pt x="452" y="387"/>
                  </a:lnTo>
                  <a:lnTo>
                    <a:pt x="452" y="387"/>
                  </a:lnTo>
                  <a:lnTo>
                    <a:pt x="452" y="387"/>
                  </a:lnTo>
                  <a:lnTo>
                    <a:pt x="452" y="387"/>
                  </a:lnTo>
                  <a:lnTo>
                    <a:pt x="460" y="387"/>
                  </a:lnTo>
                  <a:lnTo>
                    <a:pt x="460" y="387"/>
                  </a:lnTo>
                  <a:lnTo>
                    <a:pt x="460" y="387"/>
                  </a:lnTo>
                  <a:lnTo>
                    <a:pt x="460" y="387"/>
                  </a:lnTo>
                  <a:lnTo>
                    <a:pt x="460" y="387"/>
                  </a:lnTo>
                  <a:lnTo>
                    <a:pt x="460" y="387"/>
                  </a:lnTo>
                  <a:lnTo>
                    <a:pt x="468" y="395"/>
                  </a:lnTo>
                  <a:lnTo>
                    <a:pt x="468" y="395"/>
                  </a:lnTo>
                  <a:lnTo>
                    <a:pt x="468" y="395"/>
                  </a:lnTo>
                  <a:lnTo>
                    <a:pt x="468" y="395"/>
                  </a:lnTo>
                  <a:lnTo>
                    <a:pt x="468" y="395"/>
                  </a:lnTo>
                  <a:lnTo>
                    <a:pt x="468" y="395"/>
                  </a:lnTo>
                  <a:lnTo>
                    <a:pt x="476" y="395"/>
                  </a:lnTo>
                  <a:lnTo>
                    <a:pt x="476" y="395"/>
                  </a:lnTo>
                  <a:lnTo>
                    <a:pt x="476" y="395"/>
                  </a:lnTo>
                  <a:lnTo>
                    <a:pt x="476" y="395"/>
                  </a:lnTo>
                  <a:lnTo>
                    <a:pt x="468" y="395"/>
                  </a:lnTo>
                  <a:lnTo>
                    <a:pt x="468" y="395"/>
                  </a:lnTo>
                  <a:lnTo>
                    <a:pt x="476" y="395"/>
                  </a:lnTo>
                  <a:lnTo>
                    <a:pt x="476" y="395"/>
                  </a:lnTo>
                  <a:lnTo>
                    <a:pt x="476" y="395"/>
                  </a:lnTo>
                  <a:lnTo>
                    <a:pt x="476" y="395"/>
                  </a:lnTo>
                  <a:lnTo>
                    <a:pt x="476" y="395"/>
                  </a:lnTo>
                  <a:lnTo>
                    <a:pt x="476" y="387"/>
                  </a:lnTo>
                  <a:lnTo>
                    <a:pt x="476" y="387"/>
                  </a:lnTo>
                  <a:lnTo>
                    <a:pt x="476" y="387"/>
                  </a:lnTo>
                  <a:lnTo>
                    <a:pt x="476" y="387"/>
                  </a:lnTo>
                  <a:lnTo>
                    <a:pt x="476" y="387"/>
                  </a:lnTo>
                  <a:lnTo>
                    <a:pt x="476" y="387"/>
                  </a:lnTo>
                  <a:lnTo>
                    <a:pt x="476" y="387"/>
                  </a:lnTo>
                  <a:lnTo>
                    <a:pt x="468" y="387"/>
                  </a:lnTo>
                  <a:lnTo>
                    <a:pt x="468" y="387"/>
                  </a:lnTo>
                  <a:lnTo>
                    <a:pt x="468" y="387"/>
                  </a:lnTo>
                  <a:lnTo>
                    <a:pt x="468" y="387"/>
                  </a:lnTo>
                  <a:lnTo>
                    <a:pt x="468" y="387"/>
                  </a:lnTo>
                  <a:lnTo>
                    <a:pt x="468" y="387"/>
                  </a:lnTo>
                  <a:lnTo>
                    <a:pt x="468" y="387"/>
                  </a:lnTo>
                  <a:lnTo>
                    <a:pt x="468" y="387"/>
                  </a:lnTo>
                  <a:lnTo>
                    <a:pt x="468" y="387"/>
                  </a:lnTo>
                  <a:lnTo>
                    <a:pt x="468" y="379"/>
                  </a:lnTo>
                  <a:lnTo>
                    <a:pt x="468" y="379"/>
                  </a:lnTo>
                  <a:lnTo>
                    <a:pt x="468" y="379"/>
                  </a:lnTo>
                  <a:lnTo>
                    <a:pt x="476" y="379"/>
                  </a:lnTo>
                  <a:lnTo>
                    <a:pt x="476" y="379"/>
                  </a:lnTo>
                  <a:lnTo>
                    <a:pt x="476" y="379"/>
                  </a:lnTo>
                  <a:lnTo>
                    <a:pt x="476" y="379"/>
                  </a:lnTo>
                  <a:lnTo>
                    <a:pt x="476" y="379"/>
                  </a:lnTo>
                  <a:lnTo>
                    <a:pt x="476" y="379"/>
                  </a:lnTo>
                  <a:lnTo>
                    <a:pt x="484" y="379"/>
                  </a:lnTo>
                  <a:lnTo>
                    <a:pt x="484" y="379"/>
                  </a:lnTo>
                  <a:lnTo>
                    <a:pt x="484" y="379"/>
                  </a:lnTo>
                  <a:lnTo>
                    <a:pt x="484" y="379"/>
                  </a:lnTo>
                  <a:lnTo>
                    <a:pt x="492" y="379"/>
                  </a:lnTo>
                  <a:lnTo>
                    <a:pt x="492" y="379"/>
                  </a:lnTo>
                  <a:lnTo>
                    <a:pt x="492" y="379"/>
                  </a:lnTo>
                  <a:lnTo>
                    <a:pt x="492" y="371"/>
                  </a:lnTo>
                  <a:lnTo>
                    <a:pt x="492" y="371"/>
                  </a:lnTo>
                  <a:lnTo>
                    <a:pt x="492" y="371"/>
                  </a:lnTo>
                  <a:lnTo>
                    <a:pt x="492" y="371"/>
                  </a:lnTo>
                  <a:lnTo>
                    <a:pt x="492" y="371"/>
                  </a:lnTo>
                  <a:lnTo>
                    <a:pt x="492" y="363"/>
                  </a:lnTo>
                  <a:lnTo>
                    <a:pt x="492" y="363"/>
                  </a:lnTo>
                  <a:lnTo>
                    <a:pt x="492" y="363"/>
                  </a:lnTo>
                  <a:lnTo>
                    <a:pt x="492" y="363"/>
                  </a:lnTo>
                  <a:lnTo>
                    <a:pt x="492" y="363"/>
                  </a:lnTo>
                  <a:lnTo>
                    <a:pt x="492" y="363"/>
                  </a:lnTo>
                  <a:lnTo>
                    <a:pt x="484" y="363"/>
                  </a:lnTo>
                  <a:lnTo>
                    <a:pt x="484" y="363"/>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47"/>
                  </a:lnTo>
                  <a:lnTo>
                    <a:pt x="484" y="355"/>
                  </a:lnTo>
                  <a:lnTo>
                    <a:pt x="484" y="347"/>
                  </a:lnTo>
                  <a:lnTo>
                    <a:pt x="484" y="347"/>
                  </a:lnTo>
                  <a:lnTo>
                    <a:pt x="484" y="347"/>
                  </a:lnTo>
                  <a:lnTo>
                    <a:pt x="484" y="347"/>
                  </a:lnTo>
                  <a:lnTo>
                    <a:pt x="484" y="347"/>
                  </a:lnTo>
                  <a:lnTo>
                    <a:pt x="484" y="347"/>
                  </a:lnTo>
                  <a:lnTo>
                    <a:pt x="484" y="347"/>
                  </a:lnTo>
                  <a:lnTo>
                    <a:pt x="484" y="347"/>
                  </a:lnTo>
                  <a:lnTo>
                    <a:pt x="484" y="339"/>
                  </a:lnTo>
                  <a:lnTo>
                    <a:pt x="476" y="339"/>
                  </a:lnTo>
                  <a:lnTo>
                    <a:pt x="476" y="339"/>
                  </a:lnTo>
                  <a:lnTo>
                    <a:pt x="476" y="339"/>
                  </a:lnTo>
                  <a:lnTo>
                    <a:pt x="476" y="339"/>
                  </a:lnTo>
                  <a:lnTo>
                    <a:pt x="476" y="339"/>
                  </a:lnTo>
                  <a:lnTo>
                    <a:pt x="476" y="339"/>
                  </a:lnTo>
                  <a:lnTo>
                    <a:pt x="476" y="339"/>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84" y="323"/>
                  </a:lnTo>
                  <a:lnTo>
                    <a:pt x="484" y="323"/>
                  </a:lnTo>
                  <a:lnTo>
                    <a:pt x="484" y="323"/>
                  </a:lnTo>
                  <a:lnTo>
                    <a:pt x="484" y="323"/>
                  </a:lnTo>
                  <a:lnTo>
                    <a:pt x="484" y="323"/>
                  </a:lnTo>
                  <a:lnTo>
                    <a:pt x="484" y="323"/>
                  </a:lnTo>
                  <a:lnTo>
                    <a:pt x="484" y="323"/>
                  </a:lnTo>
                  <a:lnTo>
                    <a:pt x="484" y="323"/>
                  </a:lnTo>
                  <a:lnTo>
                    <a:pt x="484" y="323"/>
                  </a:lnTo>
                  <a:lnTo>
                    <a:pt x="484" y="323"/>
                  </a:lnTo>
                  <a:lnTo>
                    <a:pt x="484" y="331"/>
                  </a:lnTo>
                  <a:lnTo>
                    <a:pt x="492" y="331"/>
                  </a:lnTo>
                  <a:lnTo>
                    <a:pt x="492" y="331"/>
                  </a:lnTo>
                  <a:lnTo>
                    <a:pt x="492" y="331"/>
                  </a:lnTo>
                  <a:lnTo>
                    <a:pt x="492" y="331"/>
                  </a:lnTo>
                  <a:lnTo>
                    <a:pt x="492" y="331"/>
                  </a:lnTo>
                  <a:lnTo>
                    <a:pt x="492" y="331"/>
                  </a:lnTo>
                  <a:lnTo>
                    <a:pt x="492" y="339"/>
                  </a:lnTo>
                  <a:lnTo>
                    <a:pt x="492" y="339"/>
                  </a:lnTo>
                  <a:lnTo>
                    <a:pt x="500" y="339"/>
                  </a:lnTo>
                  <a:lnTo>
                    <a:pt x="500" y="339"/>
                  </a:lnTo>
                  <a:lnTo>
                    <a:pt x="500" y="339"/>
                  </a:lnTo>
                  <a:lnTo>
                    <a:pt x="492" y="339"/>
                  </a:lnTo>
                  <a:lnTo>
                    <a:pt x="492" y="339"/>
                  </a:lnTo>
                  <a:lnTo>
                    <a:pt x="492" y="331"/>
                  </a:lnTo>
                  <a:lnTo>
                    <a:pt x="492" y="331"/>
                  </a:lnTo>
                  <a:lnTo>
                    <a:pt x="492" y="331"/>
                  </a:lnTo>
                  <a:lnTo>
                    <a:pt x="492" y="331"/>
                  </a:lnTo>
                  <a:lnTo>
                    <a:pt x="492" y="331"/>
                  </a:lnTo>
                  <a:lnTo>
                    <a:pt x="492" y="331"/>
                  </a:lnTo>
                  <a:lnTo>
                    <a:pt x="492" y="323"/>
                  </a:lnTo>
                  <a:lnTo>
                    <a:pt x="492" y="323"/>
                  </a:lnTo>
                  <a:lnTo>
                    <a:pt x="492" y="323"/>
                  </a:lnTo>
                  <a:lnTo>
                    <a:pt x="492" y="323"/>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76" y="315"/>
                  </a:lnTo>
                  <a:lnTo>
                    <a:pt x="476" y="315"/>
                  </a:lnTo>
                  <a:lnTo>
                    <a:pt x="476" y="315"/>
                  </a:lnTo>
                  <a:lnTo>
                    <a:pt x="476" y="315"/>
                  </a:lnTo>
                  <a:lnTo>
                    <a:pt x="476" y="315"/>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84" y="306"/>
                  </a:lnTo>
                  <a:lnTo>
                    <a:pt x="476" y="306"/>
                  </a:lnTo>
                  <a:lnTo>
                    <a:pt x="484" y="306"/>
                  </a:lnTo>
                  <a:lnTo>
                    <a:pt x="484" y="306"/>
                  </a:lnTo>
                  <a:lnTo>
                    <a:pt x="484" y="306"/>
                  </a:lnTo>
                  <a:lnTo>
                    <a:pt x="484" y="306"/>
                  </a:lnTo>
                  <a:lnTo>
                    <a:pt x="484" y="306"/>
                  </a:lnTo>
                  <a:lnTo>
                    <a:pt x="484" y="306"/>
                  </a:lnTo>
                  <a:lnTo>
                    <a:pt x="484" y="306"/>
                  </a:lnTo>
                  <a:lnTo>
                    <a:pt x="484" y="306"/>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06"/>
                  </a:lnTo>
                  <a:lnTo>
                    <a:pt x="492" y="306"/>
                  </a:lnTo>
                  <a:lnTo>
                    <a:pt x="492" y="306"/>
                  </a:lnTo>
                  <a:lnTo>
                    <a:pt x="492" y="306"/>
                  </a:lnTo>
                  <a:lnTo>
                    <a:pt x="492" y="306"/>
                  </a:lnTo>
                  <a:lnTo>
                    <a:pt x="492" y="306"/>
                  </a:lnTo>
                  <a:lnTo>
                    <a:pt x="492" y="306"/>
                  </a:lnTo>
                  <a:lnTo>
                    <a:pt x="492" y="306"/>
                  </a:lnTo>
                  <a:lnTo>
                    <a:pt x="500" y="306"/>
                  </a:lnTo>
                  <a:lnTo>
                    <a:pt x="500" y="306"/>
                  </a:lnTo>
                  <a:lnTo>
                    <a:pt x="500" y="306"/>
                  </a:lnTo>
                  <a:lnTo>
                    <a:pt x="500" y="306"/>
                  </a:lnTo>
                  <a:lnTo>
                    <a:pt x="500" y="315"/>
                  </a:lnTo>
                  <a:lnTo>
                    <a:pt x="500" y="315"/>
                  </a:lnTo>
                  <a:lnTo>
                    <a:pt x="500" y="315"/>
                  </a:lnTo>
                  <a:lnTo>
                    <a:pt x="500" y="315"/>
                  </a:lnTo>
                  <a:lnTo>
                    <a:pt x="500" y="315"/>
                  </a:lnTo>
                  <a:lnTo>
                    <a:pt x="500" y="315"/>
                  </a:lnTo>
                  <a:lnTo>
                    <a:pt x="500" y="315"/>
                  </a:lnTo>
                  <a:lnTo>
                    <a:pt x="500" y="315"/>
                  </a:lnTo>
                  <a:lnTo>
                    <a:pt x="500" y="315"/>
                  </a:lnTo>
                  <a:lnTo>
                    <a:pt x="500" y="323"/>
                  </a:lnTo>
                  <a:lnTo>
                    <a:pt x="500" y="323"/>
                  </a:lnTo>
                  <a:lnTo>
                    <a:pt x="500" y="323"/>
                  </a:lnTo>
                  <a:lnTo>
                    <a:pt x="500" y="323"/>
                  </a:lnTo>
                  <a:lnTo>
                    <a:pt x="500" y="323"/>
                  </a:lnTo>
                  <a:lnTo>
                    <a:pt x="500"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9"/>
                  </a:lnTo>
                  <a:lnTo>
                    <a:pt x="508" y="339"/>
                  </a:lnTo>
                  <a:lnTo>
                    <a:pt x="508" y="339"/>
                  </a:lnTo>
                  <a:lnTo>
                    <a:pt x="508" y="339"/>
                  </a:lnTo>
                  <a:lnTo>
                    <a:pt x="508" y="339"/>
                  </a:lnTo>
                  <a:lnTo>
                    <a:pt x="500" y="339"/>
                  </a:lnTo>
                  <a:lnTo>
                    <a:pt x="508" y="339"/>
                  </a:lnTo>
                  <a:lnTo>
                    <a:pt x="508" y="339"/>
                  </a:lnTo>
                  <a:lnTo>
                    <a:pt x="508" y="339"/>
                  </a:lnTo>
                  <a:lnTo>
                    <a:pt x="500" y="339"/>
                  </a:lnTo>
                  <a:lnTo>
                    <a:pt x="500" y="339"/>
                  </a:lnTo>
                  <a:lnTo>
                    <a:pt x="508" y="339"/>
                  </a:lnTo>
                  <a:lnTo>
                    <a:pt x="508" y="339"/>
                  </a:lnTo>
                  <a:lnTo>
                    <a:pt x="508" y="339"/>
                  </a:lnTo>
                  <a:lnTo>
                    <a:pt x="508" y="339"/>
                  </a:lnTo>
                  <a:lnTo>
                    <a:pt x="508" y="339"/>
                  </a:lnTo>
                  <a:lnTo>
                    <a:pt x="508" y="339"/>
                  </a:lnTo>
                  <a:lnTo>
                    <a:pt x="508"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47"/>
                  </a:lnTo>
                  <a:lnTo>
                    <a:pt x="516" y="339"/>
                  </a:lnTo>
                  <a:lnTo>
                    <a:pt x="516" y="339"/>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23"/>
                  </a:lnTo>
                  <a:lnTo>
                    <a:pt x="516" y="323"/>
                  </a:lnTo>
                  <a:lnTo>
                    <a:pt x="516" y="323"/>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08" y="315"/>
                  </a:lnTo>
                  <a:lnTo>
                    <a:pt x="508" y="315"/>
                  </a:lnTo>
                  <a:lnTo>
                    <a:pt x="508" y="315"/>
                  </a:lnTo>
                  <a:lnTo>
                    <a:pt x="508" y="315"/>
                  </a:lnTo>
                  <a:lnTo>
                    <a:pt x="508" y="315"/>
                  </a:lnTo>
                  <a:lnTo>
                    <a:pt x="508" y="315"/>
                  </a:lnTo>
                  <a:lnTo>
                    <a:pt x="508" y="315"/>
                  </a:lnTo>
                  <a:lnTo>
                    <a:pt x="508" y="315"/>
                  </a:lnTo>
                  <a:lnTo>
                    <a:pt x="508" y="306"/>
                  </a:lnTo>
                  <a:lnTo>
                    <a:pt x="508" y="306"/>
                  </a:lnTo>
                  <a:lnTo>
                    <a:pt x="508" y="306"/>
                  </a:lnTo>
                  <a:lnTo>
                    <a:pt x="508" y="306"/>
                  </a:lnTo>
                  <a:lnTo>
                    <a:pt x="508" y="306"/>
                  </a:lnTo>
                  <a:lnTo>
                    <a:pt x="508" y="306"/>
                  </a:lnTo>
                  <a:lnTo>
                    <a:pt x="508" y="306"/>
                  </a:lnTo>
                  <a:lnTo>
                    <a:pt x="508" y="306"/>
                  </a:lnTo>
                  <a:lnTo>
                    <a:pt x="508"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08" y="298"/>
                  </a:lnTo>
                  <a:lnTo>
                    <a:pt x="508" y="298"/>
                  </a:lnTo>
                  <a:lnTo>
                    <a:pt x="508" y="298"/>
                  </a:lnTo>
                  <a:lnTo>
                    <a:pt x="508" y="298"/>
                  </a:lnTo>
                  <a:lnTo>
                    <a:pt x="508" y="298"/>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0" y="282"/>
                  </a:lnTo>
                  <a:lnTo>
                    <a:pt x="500" y="282"/>
                  </a:lnTo>
                  <a:lnTo>
                    <a:pt x="508" y="282"/>
                  </a:lnTo>
                  <a:lnTo>
                    <a:pt x="508" y="282"/>
                  </a:lnTo>
                  <a:lnTo>
                    <a:pt x="508" y="282"/>
                  </a:lnTo>
                  <a:lnTo>
                    <a:pt x="508" y="282"/>
                  </a:lnTo>
                  <a:lnTo>
                    <a:pt x="508" y="282"/>
                  </a:lnTo>
                  <a:lnTo>
                    <a:pt x="508" y="282"/>
                  </a:lnTo>
                  <a:lnTo>
                    <a:pt x="508" y="282"/>
                  </a:lnTo>
                  <a:lnTo>
                    <a:pt x="500" y="282"/>
                  </a:lnTo>
                  <a:lnTo>
                    <a:pt x="500" y="282"/>
                  </a:lnTo>
                  <a:lnTo>
                    <a:pt x="500" y="282"/>
                  </a:lnTo>
                  <a:lnTo>
                    <a:pt x="500" y="282"/>
                  </a:lnTo>
                  <a:lnTo>
                    <a:pt x="500" y="290"/>
                  </a:lnTo>
                  <a:lnTo>
                    <a:pt x="500" y="298"/>
                  </a:lnTo>
                  <a:lnTo>
                    <a:pt x="500" y="298"/>
                  </a:lnTo>
                  <a:lnTo>
                    <a:pt x="500" y="298"/>
                  </a:lnTo>
                  <a:lnTo>
                    <a:pt x="500" y="298"/>
                  </a:lnTo>
                  <a:lnTo>
                    <a:pt x="508" y="298"/>
                  </a:lnTo>
                  <a:lnTo>
                    <a:pt x="508" y="298"/>
                  </a:lnTo>
                  <a:lnTo>
                    <a:pt x="508" y="298"/>
                  </a:lnTo>
                  <a:lnTo>
                    <a:pt x="508" y="298"/>
                  </a:lnTo>
                  <a:lnTo>
                    <a:pt x="508" y="298"/>
                  </a:lnTo>
                  <a:lnTo>
                    <a:pt x="508" y="298"/>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492" y="306"/>
                  </a:lnTo>
                  <a:lnTo>
                    <a:pt x="492" y="306"/>
                  </a:lnTo>
                  <a:lnTo>
                    <a:pt x="492" y="306"/>
                  </a:lnTo>
                  <a:lnTo>
                    <a:pt x="492" y="306"/>
                  </a:lnTo>
                  <a:lnTo>
                    <a:pt x="492" y="306"/>
                  </a:lnTo>
                  <a:lnTo>
                    <a:pt x="492" y="306"/>
                  </a:lnTo>
                  <a:lnTo>
                    <a:pt x="492" y="306"/>
                  </a:lnTo>
                  <a:lnTo>
                    <a:pt x="484" y="306"/>
                  </a:lnTo>
                  <a:lnTo>
                    <a:pt x="484" y="306"/>
                  </a:lnTo>
                  <a:lnTo>
                    <a:pt x="484" y="306"/>
                  </a:lnTo>
                  <a:lnTo>
                    <a:pt x="484" y="306"/>
                  </a:lnTo>
                  <a:lnTo>
                    <a:pt x="484" y="306"/>
                  </a:lnTo>
                  <a:lnTo>
                    <a:pt x="476" y="306"/>
                  </a:lnTo>
                  <a:lnTo>
                    <a:pt x="476" y="306"/>
                  </a:lnTo>
                  <a:lnTo>
                    <a:pt x="476" y="306"/>
                  </a:lnTo>
                  <a:lnTo>
                    <a:pt x="476" y="306"/>
                  </a:lnTo>
                  <a:lnTo>
                    <a:pt x="476" y="298"/>
                  </a:lnTo>
                  <a:lnTo>
                    <a:pt x="476" y="298"/>
                  </a:lnTo>
                  <a:lnTo>
                    <a:pt x="476" y="298"/>
                  </a:lnTo>
                  <a:lnTo>
                    <a:pt x="476" y="298"/>
                  </a:lnTo>
                  <a:lnTo>
                    <a:pt x="476" y="290"/>
                  </a:lnTo>
                  <a:lnTo>
                    <a:pt x="476" y="298"/>
                  </a:lnTo>
                  <a:lnTo>
                    <a:pt x="476" y="290"/>
                  </a:lnTo>
                  <a:lnTo>
                    <a:pt x="476" y="290"/>
                  </a:lnTo>
                  <a:lnTo>
                    <a:pt x="484" y="290"/>
                  </a:lnTo>
                  <a:lnTo>
                    <a:pt x="484" y="290"/>
                  </a:lnTo>
                  <a:lnTo>
                    <a:pt x="476" y="290"/>
                  </a:lnTo>
                  <a:lnTo>
                    <a:pt x="476" y="282"/>
                  </a:lnTo>
                  <a:lnTo>
                    <a:pt x="476" y="282"/>
                  </a:lnTo>
                  <a:lnTo>
                    <a:pt x="476" y="282"/>
                  </a:lnTo>
                  <a:lnTo>
                    <a:pt x="476" y="282"/>
                  </a:lnTo>
                  <a:lnTo>
                    <a:pt x="476" y="274"/>
                  </a:lnTo>
                  <a:lnTo>
                    <a:pt x="476" y="274"/>
                  </a:lnTo>
                  <a:lnTo>
                    <a:pt x="476" y="266"/>
                  </a:lnTo>
                  <a:lnTo>
                    <a:pt x="476" y="266"/>
                  </a:lnTo>
                  <a:lnTo>
                    <a:pt x="484" y="266"/>
                  </a:lnTo>
                  <a:lnTo>
                    <a:pt x="484" y="266"/>
                  </a:lnTo>
                  <a:lnTo>
                    <a:pt x="484" y="266"/>
                  </a:lnTo>
                  <a:lnTo>
                    <a:pt x="484" y="258"/>
                  </a:lnTo>
                  <a:lnTo>
                    <a:pt x="484" y="258"/>
                  </a:lnTo>
                  <a:lnTo>
                    <a:pt x="484" y="258"/>
                  </a:lnTo>
                  <a:lnTo>
                    <a:pt x="484" y="258"/>
                  </a:lnTo>
                  <a:lnTo>
                    <a:pt x="492" y="258"/>
                  </a:lnTo>
                  <a:lnTo>
                    <a:pt x="492" y="250"/>
                  </a:lnTo>
                  <a:lnTo>
                    <a:pt x="492" y="250"/>
                  </a:lnTo>
                  <a:lnTo>
                    <a:pt x="492" y="250"/>
                  </a:lnTo>
                  <a:lnTo>
                    <a:pt x="492" y="242"/>
                  </a:lnTo>
                  <a:lnTo>
                    <a:pt x="492" y="242"/>
                  </a:lnTo>
                  <a:lnTo>
                    <a:pt x="492" y="242"/>
                  </a:lnTo>
                  <a:lnTo>
                    <a:pt x="492" y="242"/>
                  </a:lnTo>
                  <a:lnTo>
                    <a:pt x="492" y="242"/>
                  </a:lnTo>
                  <a:lnTo>
                    <a:pt x="492" y="242"/>
                  </a:lnTo>
                  <a:lnTo>
                    <a:pt x="492" y="242"/>
                  </a:lnTo>
                  <a:lnTo>
                    <a:pt x="500" y="242"/>
                  </a:lnTo>
                  <a:lnTo>
                    <a:pt x="500" y="242"/>
                  </a:lnTo>
                  <a:lnTo>
                    <a:pt x="500" y="234"/>
                  </a:lnTo>
                  <a:lnTo>
                    <a:pt x="500" y="234"/>
                  </a:lnTo>
                  <a:lnTo>
                    <a:pt x="500" y="234"/>
                  </a:lnTo>
                  <a:lnTo>
                    <a:pt x="500" y="234"/>
                  </a:lnTo>
                  <a:lnTo>
                    <a:pt x="500" y="234"/>
                  </a:lnTo>
                  <a:lnTo>
                    <a:pt x="500" y="234"/>
                  </a:lnTo>
                  <a:lnTo>
                    <a:pt x="508" y="234"/>
                  </a:lnTo>
                  <a:lnTo>
                    <a:pt x="508" y="234"/>
                  </a:lnTo>
                  <a:lnTo>
                    <a:pt x="508" y="234"/>
                  </a:lnTo>
                  <a:lnTo>
                    <a:pt x="508" y="234"/>
                  </a:lnTo>
                  <a:lnTo>
                    <a:pt x="516" y="234"/>
                  </a:lnTo>
                  <a:lnTo>
                    <a:pt x="516" y="234"/>
                  </a:lnTo>
                  <a:lnTo>
                    <a:pt x="516" y="234"/>
                  </a:lnTo>
                  <a:lnTo>
                    <a:pt x="516" y="234"/>
                  </a:lnTo>
                  <a:lnTo>
                    <a:pt x="516" y="226"/>
                  </a:lnTo>
                  <a:lnTo>
                    <a:pt x="516" y="234"/>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18"/>
                  </a:lnTo>
                  <a:lnTo>
                    <a:pt x="516" y="218"/>
                  </a:lnTo>
                  <a:lnTo>
                    <a:pt x="516" y="218"/>
                  </a:lnTo>
                  <a:lnTo>
                    <a:pt x="516" y="218"/>
                  </a:lnTo>
                  <a:lnTo>
                    <a:pt x="524" y="218"/>
                  </a:lnTo>
                  <a:lnTo>
                    <a:pt x="524" y="226"/>
                  </a:lnTo>
                  <a:lnTo>
                    <a:pt x="524" y="226"/>
                  </a:lnTo>
                  <a:lnTo>
                    <a:pt x="524" y="226"/>
                  </a:lnTo>
                  <a:lnTo>
                    <a:pt x="524" y="226"/>
                  </a:lnTo>
                  <a:lnTo>
                    <a:pt x="524" y="226"/>
                  </a:lnTo>
                  <a:lnTo>
                    <a:pt x="524" y="218"/>
                  </a:lnTo>
                  <a:lnTo>
                    <a:pt x="524" y="218"/>
                  </a:lnTo>
                  <a:lnTo>
                    <a:pt x="524" y="218"/>
                  </a:lnTo>
                  <a:lnTo>
                    <a:pt x="524" y="218"/>
                  </a:lnTo>
                  <a:lnTo>
                    <a:pt x="524" y="218"/>
                  </a:lnTo>
                  <a:lnTo>
                    <a:pt x="524"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16" y="226"/>
                  </a:lnTo>
                  <a:lnTo>
                    <a:pt x="508" y="226"/>
                  </a:lnTo>
                  <a:lnTo>
                    <a:pt x="508" y="226"/>
                  </a:lnTo>
                  <a:lnTo>
                    <a:pt x="508" y="218"/>
                  </a:lnTo>
                  <a:lnTo>
                    <a:pt x="508"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492" y="210"/>
                  </a:lnTo>
                  <a:lnTo>
                    <a:pt x="492" y="210"/>
                  </a:lnTo>
                  <a:lnTo>
                    <a:pt x="492" y="210"/>
                  </a:lnTo>
                  <a:lnTo>
                    <a:pt x="492" y="210"/>
                  </a:lnTo>
                  <a:lnTo>
                    <a:pt x="492" y="210"/>
                  </a:lnTo>
                  <a:lnTo>
                    <a:pt x="492" y="210"/>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194"/>
                  </a:lnTo>
                  <a:lnTo>
                    <a:pt x="484" y="194"/>
                  </a:lnTo>
                  <a:lnTo>
                    <a:pt x="484" y="194"/>
                  </a:lnTo>
                  <a:lnTo>
                    <a:pt x="484" y="194"/>
                  </a:lnTo>
                  <a:lnTo>
                    <a:pt x="484" y="194"/>
                  </a:lnTo>
                  <a:lnTo>
                    <a:pt x="484" y="194"/>
                  </a:lnTo>
                  <a:lnTo>
                    <a:pt x="484" y="194"/>
                  </a:lnTo>
                  <a:lnTo>
                    <a:pt x="484" y="194"/>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92" y="185"/>
                  </a:lnTo>
                  <a:lnTo>
                    <a:pt x="492" y="185"/>
                  </a:lnTo>
                  <a:lnTo>
                    <a:pt x="492" y="185"/>
                  </a:lnTo>
                  <a:lnTo>
                    <a:pt x="492" y="185"/>
                  </a:lnTo>
                  <a:lnTo>
                    <a:pt x="492" y="185"/>
                  </a:lnTo>
                  <a:lnTo>
                    <a:pt x="492" y="185"/>
                  </a:lnTo>
                  <a:lnTo>
                    <a:pt x="492" y="185"/>
                  </a:lnTo>
                  <a:lnTo>
                    <a:pt x="492" y="185"/>
                  </a:lnTo>
                  <a:lnTo>
                    <a:pt x="492" y="185"/>
                  </a:lnTo>
                  <a:lnTo>
                    <a:pt x="500" y="185"/>
                  </a:lnTo>
                  <a:lnTo>
                    <a:pt x="500" y="185"/>
                  </a:lnTo>
                  <a:lnTo>
                    <a:pt x="500" y="177"/>
                  </a:lnTo>
                  <a:lnTo>
                    <a:pt x="500" y="185"/>
                  </a:lnTo>
                  <a:lnTo>
                    <a:pt x="500" y="185"/>
                  </a:lnTo>
                  <a:lnTo>
                    <a:pt x="500" y="185"/>
                  </a:lnTo>
                  <a:lnTo>
                    <a:pt x="492" y="185"/>
                  </a:lnTo>
                  <a:lnTo>
                    <a:pt x="492" y="185"/>
                  </a:lnTo>
                  <a:lnTo>
                    <a:pt x="492" y="185"/>
                  </a:lnTo>
                  <a:lnTo>
                    <a:pt x="492" y="185"/>
                  </a:lnTo>
                  <a:lnTo>
                    <a:pt x="492" y="185"/>
                  </a:lnTo>
                  <a:lnTo>
                    <a:pt x="492" y="185"/>
                  </a:lnTo>
                  <a:lnTo>
                    <a:pt x="484" y="185"/>
                  </a:lnTo>
                  <a:lnTo>
                    <a:pt x="484" y="185"/>
                  </a:lnTo>
                  <a:lnTo>
                    <a:pt x="484" y="185"/>
                  </a:lnTo>
                  <a:lnTo>
                    <a:pt x="484" y="177"/>
                  </a:lnTo>
                  <a:lnTo>
                    <a:pt x="484" y="177"/>
                  </a:lnTo>
                  <a:lnTo>
                    <a:pt x="484" y="177"/>
                  </a:lnTo>
                  <a:lnTo>
                    <a:pt x="484" y="177"/>
                  </a:lnTo>
                  <a:lnTo>
                    <a:pt x="484" y="177"/>
                  </a:lnTo>
                  <a:lnTo>
                    <a:pt x="484" y="177"/>
                  </a:lnTo>
                  <a:lnTo>
                    <a:pt x="484" y="177"/>
                  </a:lnTo>
                  <a:lnTo>
                    <a:pt x="484" y="177"/>
                  </a:lnTo>
                  <a:lnTo>
                    <a:pt x="484" y="177"/>
                  </a:lnTo>
                  <a:lnTo>
                    <a:pt x="484" y="177"/>
                  </a:lnTo>
                  <a:lnTo>
                    <a:pt x="484" y="177"/>
                  </a:lnTo>
                  <a:lnTo>
                    <a:pt x="476" y="177"/>
                  </a:lnTo>
                  <a:lnTo>
                    <a:pt x="476" y="177"/>
                  </a:lnTo>
                  <a:lnTo>
                    <a:pt x="476" y="177"/>
                  </a:lnTo>
                  <a:lnTo>
                    <a:pt x="476" y="177"/>
                  </a:lnTo>
                  <a:lnTo>
                    <a:pt x="484" y="177"/>
                  </a:lnTo>
                  <a:lnTo>
                    <a:pt x="476" y="177"/>
                  </a:lnTo>
                  <a:lnTo>
                    <a:pt x="476" y="169"/>
                  </a:lnTo>
                  <a:lnTo>
                    <a:pt x="476" y="169"/>
                  </a:lnTo>
                  <a:lnTo>
                    <a:pt x="476" y="169"/>
                  </a:lnTo>
                  <a:lnTo>
                    <a:pt x="476" y="169"/>
                  </a:lnTo>
                  <a:lnTo>
                    <a:pt x="476" y="169"/>
                  </a:lnTo>
                  <a:lnTo>
                    <a:pt x="476" y="169"/>
                  </a:lnTo>
                  <a:lnTo>
                    <a:pt x="476" y="169"/>
                  </a:lnTo>
                  <a:lnTo>
                    <a:pt x="484" y="169"/>
                  </a:lnTo>
                  <a:lnTo>
                    <a:pt x="484" y="169"/>
                  </a:lnTo>
                  <a:lnTo>
                    <a:pt x="476" y="169"/>
                  </a:lnTo>
                  <a:lnTo>
                    <a:pt x="484" y="169"/>
                  </a:lnTo>
                  <a:lnTo>
                    <a:pt x="476" y="169"/>
                  </a:lnTo>
                  <a:lnTo>
                    <a:pt x="484" y="169"/>
                  </a:lnTo>
                  <a:lnTo>
                    <a:pt x="484" y="169"/>
                  </a:lnTo>
                  <a:lnTo>
                    <a:pt x="484" y="169"/>
                  </a:lnTo>
                  <a:lnTo>
                    <a:pt x="484" y="169"/>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76" y="161"/>
                  </a:lnTo>
                  <a:lnTo>
                    <a:pt x="476" y="161"/>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68" y="153"/>
                  </a:lnTo>
                  <a:lnTo>
                    <a:pt x="468" y="153"/>
                  </a:lnTo>
                  <a:lnTo>
                    <a:pt x="468" y="153"/>
                  </a:lnTo>
                  <a:lnTo>
                    <a:pt x="468" y="153"/>
                  </a:lnTo>
                  <a:lnTo>
                    <a:pt x="468" y="153"/>
                  </a:lnTo>
                  <a:lnTo>
                    <a:pt x="468" y="153"/>
                  </a:lnTo>
                  <a:lnTo>
                    <a:pt x="460" y="153"/>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0" y="145"/>
                  </a:lnTo>
                  <a:lnTo>
                    <a:pt x="460" y="145"/>
                  </a:lnTo>
                  <a:lnTo>
                    <a:pt x="460" y="145"/>
                  </a:lnTo>
                  <a:lnTo>
                    <a:pt x="460" y="145"/>
                  </a:lnTo>
                  <a:lnTo>
                    <a:pt x="460" y="145"/>
                  </a:lnTo>
                  <a:lnTo>
                    <a:pt x="460" y="145"/>
                  </a:lnTo>
                  <a:lnTo>
                    <a:pt x="452" y="145"/>
                  </a:lnTo>
                  <a:lnTo>
                    <a:pt x="452" y="145"/>
                  </a:lnTo>
                  <a:lnTo>
                    <a:pt x="452" y="145"/>
                  </a:lnTo>
                  <a:lnTo>
                    <a:pt x="452" y="145"/>
                  </a:lnTo>
                  <a:lnTo>
                    <a:pt x="452" y="145"/>
                  </a:lnTo>
                  <a:lnTo>
                    <a:pt x="452" y="145"/>
                  </a:lnTo>
                  <a:lnTo>
                    <a:pt x="452" y="145"/>
                  </a:lnTo>
                  <a:lnTo>
                    <a:pt x="460" y="137"/>
                  </a:lnTo>
                  <a:lnTo>
                    <a:pt x="460" y="137"/>
                  </a:lnTo>
                  <a:lnTo>
                    <a:pt x="460" y="137"/>
                  </a:lnTo>
                  <a:lnTo>
                    <a:pt x="460" y="137"/>
                  </a:lnTo>
                  <a:lnTo>
                    <a:pt x="460" y="129"/>
                  </a:lnTo>
                  <a:lnTo>
                    <a:pt x="460" y="129"/>
                  </a:lnTo>
                  <a:lnTo>
                    <a:pt x="460" y="129"/>
                  </a:lnTo>
                  <a:lnTo>
                    <a:pt x="460" y="129"/>
                  </a:lnTo>
                  <a:lnTo>
                    <a:pt x="460" y="129"/>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1"/>
                  </a:lnTo>
                  <a:lnTo>
                    <a:pt x="460" y="121"/>
                  </a:lnTo>
                  <a:lnTo>
                    <a:pt x="460" y="129"/>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1"/>
                  </a:lnTo>
                  <a:lnTo>
                    <a:pt x="460" y="113"/>
                  </a:lnTo>
                  <a:lnTo>
                    <a:pt x="460" y="113"/>
                  </a:lnTo>
                  <a:lnTo>
                    <a:pt x="460" y="113"/>
                  </a:lnTo>
                  <a:lnTo>
                    <a:pt x="460" y="113"/>
                  </a:lnTo>
                  <a:lnTo>
                    <a:pt x="460" y="113"/>
                  </a:lnTo>
                  <a:lnTo>
                    <a:pt x="460" y="113"/>
                  </a:lnTo>
                  <a:lnTo>
                    <a:pt x="460" y="105"/>
                  </a:lnTo>
                  <a:lnTo>
                    <a:pt x="460" y="113"/>
                  </a:lnTo>
                  <a:lnTo>
                    <a:pt x="460" y="105"/>
                  </a:lnTo>
                  <a:lnTo>
                    <a:pt x="460" y="105"/>
                  </a:lnTo>
                  <a:lnTo>
                    <a:pt x="460" y="105"/>
                  </a:lnTo>
                  <a:lnTo>
                    <a:pt x="460" y="105"/>
                  </a:lnTo>
                  <a:lnTo>
                    <a:pt x="460" y="105"/>
                  </a:lnTo>
                  <a:lnTo>
                    <a:pt x="460" y="105"/>
                  </a:lnTo>
                  <a:lnTo>
                    <a:pt x="460" y="105"/>
                  </a:lnTo>
                  <a:lnTo>
                    <a:pt x="460" y="105"/>
                  </a:lnTo>
                  <a:lnTo>
                    <a:pt x="460" y="105"/>
                  </a:lnTo>
                  <a:lnTo>
                    <a:pt x="460" y="105"/>
                  </a:lnTo>
                  <a:lnTo>
                    <a:pt x="452" y="105"/>
                  </a:lnTo>
                  <a:lnTo>
                    <a:pt x="452" y="105"/>
                  </a:lnTo>
                  <a:lnTo>
                    <a:pt x="452" y="105"/>
                  </a:lnTo>
                  <a:lnTo>
                    <a:pt x="452" y="105"/>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60" y="97"/>
                  </a:lnTo>
                  <a:lnTo>
                    <a:pt x="460" y="97"/>
                  </a:lnTo>
                  <a:lnTo>
                    <a:pt x="460" y="97"/>
                  </a:lnTo>
                  <a:lnTo>
                    <a:pt x="460" y="97"/>
                  </a:lnTo>
                  <a:lnTo>
                    <a:pt x="460" y="97"/>
                  </a:lnTo>
                  <a:lnTo>
                    <a:pt x="460"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8" y="105"/>
                  </a:lnTo>
                  <a:lnTo>
                    <a:pt x="468" y="105"/>
                  </a:lnTo>
                  <a:lnTo>
                    <a:pt x="468" y="105"/>
                  </a:lnTo>
                  <a:lnTo>
                    <a:pt x="468" y="105"/>
                  </a:lnTo>
                  <a:lnTo>
                    <a:pt x="468" y="105"/>
                  </a:lnTo>
                  <a:lnTo>
                    <a:pt x="468" y="105"/>
                  </a:lnTo>
                  <a:lnTo>
                    <a:pt x="468" y="105"/>
                  </a:lnTo>
                  <a:lnTo>
                    <a:pt x="468" y="105"/>
                  </a:lnTo>
                  <a:lnTo>
                    <a:pt x="468" y="105"/>
                  </a:lnTo>
                  <a:lnTo>
                    <a:pt x="468" y="97"/>
                  </a:lnTo>
                  <a:lnTo>
                    <a:pt x="468" y="97"/>
                  </a:lnTo>
                  <a:lnTo>
                    <a:pt x="468" y="105"/>
                  </a:lnTo>
                  <a:lnTo>
                    <a:pt x="468" y="105"/>
                  </a:lnTo>
                  <a:lnTo>
                    <a:pt x="468" y="105"/>
                  </a:lnTo>
                  <a:lnTo>
                    <a:pt x="468" y="105"/>
                  </a:lnTo>
                  <a:lnTo>
                    <a:pt x="468" y="105"/>
                  </a:lnTo>
                  <a:lnTo>
                    <a:pt x="468" y="105"/>
                  </a:lnTo>
                  <a:lnTo>
                    <a:pt x="468" y="97"/>
                  </a:lnTo>
                  <a:lnTo>
                    <a:pt x="468" y="97"/>
                  </a:lnTo>
                  <a:lnTo>
                    <a:pt x="468" y="97"/>
                  </a:lnTo>
                  <a:lnTo>
                    <a:pt x="468" y="97"/>
                  </a:lnTo>
                  <a:lnTo>
                    <a:pt x="468" y="97"/>
                  </a:lnTo>
                  <a:lnTo>
                    <a:pt x="468" y="97"/>
                  </a:lnTo>
                  <a:lnTo>
                    <a:pt x="476" y="97"/>
                  </a:lnTo>
                  <a:lnTo>
                    <a:pt x="476" y="97"/>
                  </a:lnTo>
                  <a:lnTo>
                    <a:pt x="476" y="97"/>
                  </a:lnTo>
                  <a:lnTo>
                    <a:pt x="476" y="97"/>
                  </a:lnTo>
                  <a:lnTo>
                    <a:pt x="468" y="89"/>
                  </a:lnTo>
                  <a:lnTo>
                    <a:pt x="468" y="89"/>
                  </a:lnTo>
                  <a:lnTo>
                    <a:pt x="468" y="89"/>
                  </a:lnTo>
                  <a:lnTo>
                    <a:pt x="468" y="89"/>
                  </a:lnTo>
                  <a:lnTo>
                    <a:pt x="468" y="89"/>
                  </a:lnTo>
                  <a:lnTo>
                    <a:pt x="468" y="89"/>
                  </a:lnTo>
                  <a:lnTo>
                    <a:pt x="468" y="89"/>
                  </a:lnTo>
                  <a:lnTo>
                    <a:pt x="468" y="89"/>
                  </a:lnTo>
                  <a:lnTo>
                    <a:pt x="468" y="89"/>
                  </a:lnTo>
                  <a:lnTo>
                    <a:pt x="468" y="89"/>
                  </a:lnTo>
                  <a:lnTo>
                    <a:pt x="460" y="89"/>
                  </a:lnTo>
                  <a:lnTo>
                    <a:pt x="460" y="81"/>
                  </a:lnTo>
                  <a:lnTo>
                    <a:pt x="460" y="81"/>
                  </a:lnTo>
                  <a:lnTo>
                    <a:pt x="460" y="81"/>
                  </a:lnTo>
                  <a:lnTo>
                    <a:pt x="460" y="81"/>
                  </a:lnTo>
                  <a:lnTo>
                    <a:pt x="460" y="81"/>
                  </a:lnTo>
                  <a:lnTo>
                    <a:pt x="460" y="81"/>
                  </a:lnTo>
                  <a:lnTo>
                    <a:pt x="460" y="81"/>
                  </a:lnTo>
                  <a:lnTo>
                    <a:pt x="460" y="81"/>
                  </a:lnTo>
                  <a:lnTo>
                    <a:pt x="452" y="81"/>
                  </a:lnTo>
                  <a:lnTo>
                    <a:pt x="452" y="81"/>
                  </a:lnTo>
                  <a:lnTo>
                    <a:pt x="452" y="81"/>
                  </a:lnTo>
                  <a:lnTo>
                    <a:pt x="452" y="81"/>
                  </a:lnTo>
                  <a:lnTo>
                    <a:pt x="452" y="81"/>
                  </a:lnTo>
                  <a:lnTo>
                    <a:pt x="460" y="81"/>
                  </a:lnTo>
                  <a:lnTo>
                    <a:pt x="460" y="81"/>
                  </a:lnTo>
                  <a:lnTo>
                    <a:pt x="460" y="81"/>
                  </a:lnTo>
                  <a:lnTo>
                    <a:pt x="460" y="81"/>
                  </a:lnTo>
                  <a:lnTo>
                    <a:pt x="460" y="81"/>
                  </a:lnTo>
                  <a:lnTo>
                    <a:pt x="460" y="81"/>
                  </a:lnTo>
                  <a:lnTo>
                    <a:pt x="460" y="72"/>
                  </a:lnTo>
                  <a:lnTo>
                    <a:pt x="460" y="72"/>
                  </a:lnTo>
                  <a:lnTo>
                    <a:pt x="460" y="72"/>
                  </a:lnTo>
                  <a:lnTo>
                    <a:pt x="460" y="72"/>
                  </a:lnTo>
                  <a:lnTo>
                    <a:pt x="460" y="72"/>
                  </a:lnTo>
                  <a:lnTo>
                    <a:pt x="460" y="72"/>
                  </a:lnTo>
                  <a:lnTo>
                    <a:pt x="460" y="72"/>
                  </a:lnTo>
                  <a:lnTo>
                    <a:pt x="460" y="72"/>
                  </a:lnTo>
                  <a:lnTo>
                    <a:pt x="460" y="72"/>
                  </a:lnTo>
                  <a:lnTo>
                    <a:pt x="452" y="72"/>
                  </a:lnTo>
                  <a:lnTo>
                    <a:pt x="452" y="72"/>
                  </a:lnTo>
                  <a:lnTo>
                    <a:pt x="452" y="72"/>
                  </a:lnTo>
                  <a:lnTo>
                    <a:pt x="452" y="72"/>
                  </a:lnTo>
                  <a:lnTo>
                    <a:pt x="452" y="64"/>
                  </a:lnTo>
                  <a:lnTo>
                    <a:pt x="452" y="64"/>
                  </a:lnTo>
                  <a:lnTo>
                    <a:pt x="452" y="64"/>
                  </a:lnTo>
                  <a:lnTo>
                    <a:pt x="452" y="64"/>
                  </a:lnTo>
                  <a:lnTo>
                    <a:pt x="452" y="64"/>
                  </a:lnTo>
                  <a:lnTo>
                    <a:pt x="452" y="64"/>
                  </a:lnTo>
                  <a:lnTo>
                    <a:pt x="460" y="64"/>
                  </a:lnTo>
                  <a:lnTo>
                    <a:pt x="460" y="56"/>
                  </a:lnTo>
                  <a:lnTo>
                    <a:pt x="460" y="56"/>
                  </a:lnTo>
                  <a:lnTo>
                    <a:pt x="460" y="56"/>
                  </a:lnTo>
                  <a:lnTo>
                    <a:pt x="460" y="56"/>
                  </a:lnTo>
                  <a:lnTo>
                    <a:pt x="452" y="56"/>
                  </a:lnTo>
                  <a:lnTo>
                    <a:pt x="452" y="56"/>
                  </a:lnTo>
                  <a:lnTo>
                    <a:pt x="452" y="56"/>
                  </a:lnTo>
                  <a:lnTo>
                    <a:pt x="452" y="56"/>
                  </a:lnTo>
                  <a:lnTo>
                    <a:pt x="452" y="56"/>
                  </a:lnTo>
                  <a:lnTo>
                    <a:pt x="452" y="56"/>
                  </a:lnTo>
                  <a:lnTo>
                    <a:pt x="452" y="56"/>
                  </a:lnTo>
                  <a:lnTo>
                    <a:pt x="452" y="56"/>
                  </a:lnTo>
                  <a:lnTo>
                    <a:pt x="452" y="56"/>
                  </a:lnTo>
                  <a:lnTo>
                    <a:pt x="444" y="56"/>
                  </a:lnTo>
                  <a:lnTo>
                    <a:pt x="444" y="56"/>
                  </a:lnTo>
                  <a:lnTo>
                    <a:pt x="444" y="48"/>
                  </a:lnTo>
                  <a:lnTo>
                    <a:pt x="436" y="48"/>
                  </a:lnTo>
                  <a:lnTo>
                    <a:pt x="444" y="48"/>
                  </a:lnTo>
                  <a:lnTo>
                    <a:pt x="436" y="48"/>
                  </a:lnTo>
                  <a:lnTo>
                    <a:pt x="436" y="48"/>
                  </a:lnTo>
                  <a:lnTo>
                    <a:pt x="436" y="48"/>
                  </a:lnTo>
                  <a:lnTo>
                    <a:pt x="436" y="48"/>
                  </a:lnTo>
                  <a:lnTo>
                    <a:pt x="436" y="48"/>
                  </a:lnTo>
                  <a:lnTo>
                    <a:pt x="436" y="48"/>
                  </a:lnTo>
                  <a:lnTo>
                    <a:pt x="436" y="48"/>
                  </a:lnTo>
                  <a:lnTo>
                    <a:pt x="436" y="48"/>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28" y="64"/>
                  </a:lnTo>
                  <a:lnTo>
                    <a:pt x="428" y="64"/>
                  </a:lnTo>
                  <a:lnTo>
                    <a:pt x="428" y="64"/>
                  </a:lnTo>
                  <a:lnTo>
                    <a:pt x="428" y="64"/>
                  </a:lnTo>
                  <a:lnTo>
                    <a:pt x="428" y="64"/>
                  </a:lnTo>
                  <a:lnTo>
                    <a:pt x="428" y="64"/>
                  </a:lnTo>
                  <a:lnTo>
                    <a:pt x="428" y="64"/>
                  </a:lnTo>
                  <a:lnTo>
                    <a:pt x="428" y="64"/>
                  </a:lnTo>
                  <a:lnTo>
                    <a:pt x="428" y="64"/>
                  </a:lnTo>
                  <a:lnTo>
                    <a:pt x="428" y="64"/>
                  </a:lnTo>
                  <a:lnTo>
                    <a:pt x="420" y="64"/>
                  </a:lnTo>
                  <a:lnTo>
                    <a:pt x="420" y="64"/>
                  </a:lnTo>
                  <a:lnTo>
                    <a:pt x="420" y="64"/>
                  </a:lnTo>
                  <a:lnTo>
                    <a:pt x="420" y="64"/>
                  </a:lnTo>
                  <a:lnTo>
                    <a:pt x="420" y="64"/>
                  </a:lnTo>
                  <a:lnTo>
                    <a:pt x="420" y="64"/>
                  </a:lnTo>
                  <a:lnTo>
                    <a:pt x="428" y="56"/>
                  </a:lnTo>
                  <a:lnTo>
                    <a:pt x="428" y="56"/>
                  </a:lnTo>
                  <a:lnTo>
                    <a:pt x="428" y="56"/>
                  </a:lnTo>
                  <a:lnTo>
                    <a:pt x="428" y="56"/>
                  </a:lnTo>
                  <a:lnTo>
                    <a:pt x="428" y="48"/>
                  </a:lnTo>
                  <a:lnTo>
                    <a:pt x="428" y="56"/>
                  </a:lnTo>
                  <a:lnTo>
                    <a:pt x="428" y="48"/>
                  </a:lnTo>
                  <a:lnTo>
                    <a:pt x="420" y="48"/>
                  </a:lnTo>
                  <a:lnTo>
                    <a:pt x="420" y="48"/>
                  </a:lnTo>
                  <a:lnTo>
                    <a:pt x="420" y="48"/>
                  </a:lnTo>
                  <a:lnTo>
                    <a:pt x="420" y="48"/>
                  </a:lnTo>
                  <a:lnTo>
                    <a:pt x="420" y="48"/>
                  </a:lnTo>
                  <a:lnTo>
                    <a:pt x="420" y="48"/>
                  </a:lnTo>
                  <a:lnTo>
                    <a:pt x="420" y="48"/>
                  </a:lnTo>
                  <a:lnTo>
                    <a:pt x="420" y="48"/>
                  </a:lnTo>
                  <a:lnTo>
                    <a:pt x="411" y="48"/>
                  </a:lnTo>
                  <a:lnTo>
                    <a:pt x="420" y="48"/>
                  </a:lnTo>
                  <a:lnTo>
                    <a:pt x="420" y="48"/>
                  </a:lnTo>
                  <a:lnTo>
                    <a:pt x="420" y="48"/>
                  </a:lnTo>
                  <a:lnTo>
                    <a:pt x="420" y="48"/>
                  </a:lnTo>
                  <a:lnTo>
                    <a:pt x="411" y="48"/>
                  </a:lnTo>
                  <a:lnTo>
                    <a:pt x="411" y="48"/>
                  </a:lnTo>
                  <a:lnTo>
                    <a:pt x="411" y="48"/>
                  </a:lnTo>
                  <a:lnTo>
                    <a:pt x="411" y="48"/>
                  </a:lnTo>
                  <a:lnTo>
                    <a:pt x="411" y="48"/>
                  </a:lnTo>
                  <a:lnTo>
                    <a:pt x="411" y="40"/>
                  </a:lnTo>
                  <a:lnTo>
                    <a:pt x="411" y="40"/>
                  </a:lnTo>
                  <a:lnTo>
                    <a:pt x="411" y="40"/>
                  </a:lnTo>
                  <a:lnTo>
                    <a:pt x="411" y="40"/>
                  </a:lnTo>
                  <a:lnTo>
                    <a:pt x="411" y="40"/>
                  </a:lnTo>
                  <a:lnTo>
                    <a:pt x="411" y="32"/>
                  </a:lnTo>
                  <a:lnTo>
                    <a:pt x="403" y="32"/>
                  </a:lnTo>
                  <a:lnTo>
                    <a:pt x="403" y="32"/>
                  </a:lnTo>
                  <a:lnTo>
                    <a:pt x="403" y="32"/>
                  </a:lnTo>
                  <a:lnTo>
                    <a:pt x="403" y="32"/>
                  </a:lnTo>
                  <a:lnTo>
                    <a:pt x="403" y="32"/>
                  </a:lnTo>
                  <a:lnTo>
                    <a:pt x="395" y="32"/>
                  </a:lnTo>
                  <a:lnTo>
                    <a:pt x="395" y="32"/>
                  </a:lnTo>
                  <a:lnTo>
                    <a:pt x="395" y="32"/>
                  </a:lnTo>
                  <a:lnTo>
                    <a:pt x="395" y="24"/>
                  </a:lnTo>
                  <a:lnTo>
                    <a:pt x="395" y="24"/>
                  </a:lnTo>
                  <a:lnTo>
                    <a:pt x="395" y="24"/>
                  </a:lnTo>
                  <a:lnTo>
                    <a:pt x="403" y="24"/>
                  </a:lnTo>
                  <a:lnTo>
                    <a:pt x="403" y="24"/>
                  </a:lnTo>
                  <a:lnTo>
                    <a:pt x="403" y="24"/>
                  </a:lnTo>
                  <a:lnTo>
                    <a:pt x="403" y="24"/>
                  </a:lnTo>
                  <a:lnTo>
                    <a:pt x="403" y="24"/>
                  </a:lnTo>
                  <a:lnTo>
                    <a:pt x="403" y="24"/>
                  </a:lnTo>
                  <a:lnTo>
                    <a:pt x="403" y="24"/>
                  </a:lnTo>
                  <a:lnTo>
                    <a:pt x="403" y="24"/>
                  </a:lnTo>
                  <a:lnTo>
                    <a:pt x="403" y="24"/>
                  </a:lnTo>
                  <a:lnTo>
                    <a:pt x="403" y="16"/>
                  </a:lnTo>
                  <a:lnTo>
                    <a:pt x="403" y="24"/>
                  </a:lnTo>
                  <a:lnTo>
                    <a:pt x="403" y="16"/>
                  </a:lnTo>
                  <a:lnTo>
                    <a:pt x="403" y="16"/>
                  </a:lnTo>
                  <a:lnTo>
                    <a:pt x="403" y="16"/>
                  </a:lnTo>
                  <a:lnTo>
                    <a:pt x="403" y="16"/>
                  </a:lnTo>
                  <a:lnTo>
                    <a:pt x="403" y="16"/>
                  </a:lnTo>
                  <a:lnTo>
                    <a:pt x="403" y="16"/>
                  </a:lnTo>
                  <a:lnTo>
                    <a:pt x="403" y="16"/>
                  </a:lnTo>
                  <a:lnTo>
                    <a:pt x="395" y="16"/>
                  </a:lnTo>
                  <a:lnTo>
                    <a:pt x="395" y="16"/>
                  </a:lnTo>
                  <a:lnTo>
                    <a:pt x="395" y="16"/>
                  </a:lnTo>
                  <a:lnTo>
                    <a:pt x="395" y="16"/>
                  </a:lnTo>
                  <a:lnTo>
                    <a:pt x="387" y="16"/>
                  </a:lnTo>
                  <a:lnTo>
                    <a:pt x="387" y="16"/>
                  </a:lnTo>
                  <a:lnTo>
                    <a:pt x="387" y="16"/>
                  </a:lnTo>
                  <a:lnTo>
                    <a:pt x="387" y="16"/>
                  </a:lnTo>
                  <a:lnTo>
                    <a:pt x="395" y="16"/>
                  </a:lnTo>
                  <a:lnTo>
                    <a:pt x="395" y="16"/>
                  </a:lnTo>
                  <a:lnTo>
                    <a:pt x="395" y="16"/>
                  </a:lnTo>
                  <a:lnTo>
                    <a:pt x="395" y="16"/>
                  </a:lnTo>
                  <a:lnTo>
                    <a:pt x="395" y="16"/>
                  </a:lnTo>
                  <a:lnTo>
                    <a:pt x="395" y="8"/>
                  </a:lnTo>
                  <a:lnTo>
                    <a:pt x="395" y="8"/>
                  </a:lnTo>
                  <a:lnTo>
                    <a:pt x="395" y="8"/>
                  </a:lnTo>
                  <a:lnTo>
                    <a:pt x="395" y="8"/>
                  </a:lnTo>
                  <a:lnTo>
                    <a:pt x="395" y="8"/>
                  </a:lnTo>
                  <a:lnTo>
                    <a:pt x="395" y="8"/>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403" y="8"/>
                  </a:lnTo>
                  <a:lnTo>
                    <a:pt x="403" y="8"/>
                  </a:lnTo>
                  <a:lnTo>
                    <a:pt x="403" y="16"/>
                  </a:lnTo>
                  <a:lnTo>
                    <a:pt x="403" y="16"/>
                  </a:lnTo>
                  <a:lnTo>
                    <a:pt x="403" y="16"/>
                  </a:lnTo>
                  <a:lnTo>
                    <a:pt x="411" y="16"/>
                  </a:lnTo>
                  <a:lnTo>
                    <a:pt x="411" y="16"/>
                  </a:lnTo>
                  <a:lnTo>
                    <a:pt x="411" y="16"/>
                  </a:lnTo>
                  <a:lnTo>
                    <a:pt x="411" y="16"/>
                  </a:lnTo>
                  <a:lnTo>
                    <a:pt x="411" y="8"/>
                  </a:lnTo>
                  <a:lnTo>
                    <a:pt x="411" y="8"/>
                  </a:lnTo>
                  <a:lnTo>
                    <a:pt x="411" y="8"/>
                  </a:lnTo>
                  <a:lnTo>
                    <a:pt x="411" y="8"/>
                  </a:lnTo>
                  <a:lnTo>
                    <a:pt x="411" y="8"/>
                  </a:lnTo>
                  <a:lnTo>
                    <a:pt x="411" y="8"/>
                  </a:lnTo>
                  <a:lnTo>
                    <a:pt x="411" y="8"/>
                  </a:lnTo>
                  <a:lnTo>
                    <a:pt x="411" y="8"/>
                  </a:lnTo>
                  <a:lnTo>
                    <a:pt x="403" y="8"/>
                  </a:lnTo>
                  <a:lnTo>
                    <a:pt x="411" y="8"/>
                  </a:lnTo>
                  <a:lnTo>
                    <a:pt x="403" y="8"/>
                  </a:lnTo>
                  <a:lnTo>
                    <a:pt x="403" y="8"/>
                  </a:lnTo>
                  <a:lnTo>
                    <a:pt x="403" y="8"/>
                  </a:lnTo>
                  <a:lnTo>
                    <a:pt x="403" y="8"/>
                  </a:lnTo>
                  <a:lnTo>
                    <a:pt x="403" y="8"/>
                  </a:lnTo>
                  <a:lnTo>
                    <a:pt x="403" y="8"/>
                  </a:lnTo>
                  <a:lnTo>
                    <a:pt x="403" y="8"/>
                  </a:lnTo>
                  <a:lnTo>
                    <a:pt x="403" y="0"/>
                  </a:lnTo>
                  <a:lnTo>
                    <a:pt x="403" y="0"/>
                  </a:lnTo>
                  <a:lnTo>
                    <a:pt x="484" y="0"/>
                  </a:lnTo>
                  <a:lnTo>
                    <a:pt x="484" y="0"/>
                  </a:lnTo>
                  <a:lnTo>
                    <a:pt x="484" y="0"/>
                  </a:lnTo>
                  <a:lnTo>
                    <a:pt x="718" y="0"/>
                  </a:lnTo>
                  <a:lnTo>
                    <a:pt x="742" y="0"/>
                  </a:lnTo>
                  <a:lnTo>
                    <a:pt x="758" y="0"/>
                  </a:lnTo>
                  <a:lnTo>
                    <a:pt x="766" y="0"/>
                  </a:lnTo>
                  <a:lnTo>
                    <a:pt x="766" y="8"/>
                  </a:lnTo>
                  <a:lnTo>
                    <a:pt x="766" y="750"/>
                  </a:lnTo>
                  <a:close/>
                  <a:moveTo>
                    <a:pt x="758" y="8"/>
                  </a:moveTo>
                  <a:lnTo>
                    <a:pt x="766" y="8"/>
                  </a:lnTo>
                  <a:lnTo>
                    <a:pt x="758" y="8"/>
                  </a:lnTo>
                  <a:lnTo>
                    <a:pt x="742" y="8"/>
                  </a:lnTo>
                  <a:lnTo>
                    <a:pt x="718" y="8"/>
                  </a:lnTo>
                  <a:lnTo>
                    <a:pt x="484" y="8"/>
                  </a:lnTo>
                  <a:lnTo>
                    <a:pt x="484" y="8"/>
                  </a:lnTo>
                  <a:lnTo>
                    <a:pt x="484" y="8"/>
                  </a:lnTo>
                  <a:lnTo>
                    <a:pt x="403" y="8"/>
                  </a:lnTo>
                  <a:lnTo>
                    <a:pt x="403" y="0"/>
                  </a:lnTo>
                  <a:lnTo>
                    <a:pt x="403" y="8"/>
                  </a:lnTo>
                  <a:lnTo>
                    <a:pt x="403" y="8"/>
                  </a:lnTo>
                  <a:lnTo>
                    <a:pt x="403" y="8"/>
                  </a:lnTo>
                  <a:lnTo>
                    <a:pt x="403" y="8"/>
                  </a:lnTo>
                  <a:lnTo>
                    <a:pt x="403" y="8"/>
                  </a:lnTo>
                  <a:lnTo>
                    <a:pt x="403" y="8"/>
                  </a:lnTo>
                  <a:lnTo>
                    <a:pt x="411" y="8"/>
                  </a:lnTo>
                  <a:lnTo>
                    <a:pt x="411" y="8"/>
                  </a:lnTo>
                  <a:lnTo>
                    <a:pt x="411" y="8"/>
                  </a:lnTo>
                  <a:lnTo>
                    <a:pt x="411" y="8"/>
                  </a:lnTo>
                  <a:lnTo>
                    <a:pt x="411" y="8"/>
                  </a:lnTo>
                  <a:lnTo>
                    <a:pt x="411" y="8"/>
                  </a:lnTo>
                  <a:lnTo>
                    <a:pt x="411" y="8"/>
                  </a:lnTo>
                  <a:lnTo>
                    <a:pt x="411" y="8"/>
                  </a:lnTo>
                  <a:lnTo>
                    <a:pt x="411" y="8"/>
                  </a:lnTo>
                  <a:lnTo>
                    <a:pt x="411" y="8"/>
                  </a:lnTo>
                  <a:lnTo>
                    <a:pt x="411" y="8"/>
                  </a:lnTo>
                  <a:lnTo>
                    <a:pt x="411" y="16"/>
                  </a:lnTo>
                  <a:lnTo>
                    <a:pt x="411" y="16"/>
                  </a:lnTo>
                  <a:lnTo>
                    <a:pt x="411" y="16"/>
                  </a:lnTo>
                  <a:lnTo>
                    <a:pt x="411" y="16"/>
                  </a:lnTo>
                  <a:lnTo>
                    <a:pt x="403" y="16"/>
                  </a:lnTo>
                  <a:lnTo>
                    <a:pt x="403" y="16"/>
                  </a:lnTo>
                  <a:lnTo>
                    <a:pt x="403" y="16"/>
                  </a:lnTo>
                  <a:lnTo>
                    <a:pt x="403" y="16"/>
                  </a:lnTo>
                  <a:lnTo>
                    <a:pt x="403" y="16"/>
                  </a:lnTo>
                  <a:lnTo>
                    <a:pt x="395" y="8"/>
                  </a:lnTo>
                  <a:lnTo>
                    <a:pt x="395" y="8"/>
                  </a:lnTo>
                  <a:lnTo>
                    <a:pt x="395" y="8"/>
                  </a:lnTo>
                  <a:lnTo>
                    <a:pt x="395" y="8"/>
                  </a:lnTo>
                  <a:lnTo>
                    <a:pt x="395" y="8"/>
                  </a:lnTo>
                  <a:lnTo>
                    <a:pt x="395" y="8"/>
                  </a:lnTo>
                  <a:lnTo>
                    <a:pt x="403" y="8"/>
                  </a:lnTo>
                  <a:lnTo>
                    <a:pt x="403" y="8"/>
                  </a:lnTo>
                  <a:lnTo>
                    <a:pt x="403" y="8"/>
                  </a:lnTo>
                  <a:lnTo>
                    <a:pt x="403" y="8"/>
                  </a:lnTo>
                  <a:lnTo>
                    <a:pt x="395" y="8"/>
                  </a:lnTo>
                  <a:lnTo>
                    <a:pt x="395" y="8"/>
                  </a:lnTo>
                  <a:lnTo>
                    <a:pt x="395" y="8"/>
                  </a:lnTo>
                  <a:lnTo>
                    <a:pt x="395" y="8"/>
                  </a:lnTo>
                  <a:lnTo>
                    <a:pt x="395" y="8"/>
                  </a:lnTo>
                  <a:lnTo>
                    <a:pt x="395" y="8"/>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403" y="16"/>
                  </a:lnTo>
                  <a:lnTo>
                    <a:pt x="403" y="16"/>
                  </a:lnTo>
                  <a:lnTo>
                    <a:pt x="403" y="16"/>
                  </a:lnTo>
                  <a:lnTo>
                    <a:pt x="403" y="16"/>
                  </a:lnTo>
                  <a:lnTo>
                    <a:pt x="403" y="16"/>
                  </a:lnTo>
                  <a:lnTo>
                    <a:pt x="403" y="16"/>
                  </a:lnTo>
                  <a:lnTo>
                    <a:pt x="403" y="16"/>
                  </a:lnTo>
                  <a:lnTo>
                    <a:pt x="411" y="16"/>
                  </a:lnTo>
                  <a:lnTo>
                    <a:pt x="411" y="16"/>
                  </a:lnTo>
                  <a:lnTo>
                    <a:pt x="411" y="24"/>
                  </a:lnTo>
                  <a:lnTo>
                    <a:pt x="411" y="24"/>
                  </a:lnTo>
                  <a:lnTo>
                    <a:pt x="403" y="24"/>
                  </a:lnTo>
                  <a:lnTo>
                    <a:pt x="403" y="24"/>
                  </a:lnTo>
                  <a:lnTo>
                    <a:pt x="403" y="24"/>
                  </a:lnTo>
                  <a:lnTo>
                    <a:pt x="403" y="24"/>
                  </a:lnTo>
                  <a:lnTo>
                    <a:pt x="403" y="24"/>
                  </a:lnTo>
                  <a:lnTo>
                    <a:pt x="403" y="24"/>
                  </a:lnTo>
                  <a:lnTo>
                    <a:pt x="403" y="24"/>
                  </a:lnTo>
                  <a:lnTo>
                    <a:pt x="395" y="24"/>
                  </a:lnTo>
                  <a:lnTo>
                    <a:pt x="395" y="24"/>
                  </a:lnTo>
                  <a:lnTo>
                    <a:pt x="395" y="24"/>
                  </a:lnTo>
                  <a:lnTo>
                    <a:pt x="395" y="24"/>
                  </a:lnTo>
                  <a:lnTo>
                    <a:pt x="395" y="32"/>
                  </a:lnTo>
                  <a:lnTo>
                    <a:pt x="395" y="32"/>
                  </a:lnTo>
                  <a:lnTo>
                    <a:pt x="403" y="32"/>
                  </a:lnTo>
                  <a:lnTo>
                    <a:pt x="403" y="32"/>
                  </a:lnTo>
                  <a:lnTo>
                    <a:pt x="403" y="32"/>
                  </a:lnTo>
                  <a:lnTo>
                    <a:pt x="403" y="32"/>
                  </a:lnTo>
                  <a:lnTo>
                    <a:pt x="403" y="32"/>
                  </a:lnTo>
                  <a:lnTo>
                    <a:pt x="411" y="32"/>
                  </a:lnTo>
                  <a:lnTo>
                    <a:pt x="411" y="40"/>
                  </a:lnTo>
                  <a:lnTo>
                    <a:pt x="411" y="40"/>
                  </a:lnTo>
                  <a:lnTo>
                    <a:pt x="411" y="40"/>
                  </a:lnTo>
                  <a:lnTo>
                    <a:pt x="411" y="40"/>
                  </a:lnTo>
                  <a:lnTo>
                    <a:pt x="411" y="40"/>
                  </a:lnTo>
                  <a:lnTo>
                    <a:pt x="411" y="48"/>
                  </a:lnTo>
                  <a:lnTo>
                    <a:pt x="411" y="48"/>
                  </a:lnTo>
                  <a:lnTo>
                    <a:pt x="411" y="48"/>
                  </a:lnTo>
                  <a:lnTo>
                    <a:pt x="411" y="48"/>
                  </a:lnTo>
                  <a:lnTo>
                    <a:pt x="411" y="48"/>
                  </a:lnTo>
                  <a:lnTo>
                    <a:pt x="411" y="48"/>
                  </a:lnTo>
                  <a:lnTo>
                    <a:pt x="411" y="48"/>
                  </a:lnTo>
                  <a:lnTo>
                    <a:pt x="411" y="48"/>
                  </a:lnTo>
                  <a:lnTo>
                    <a:pt x="411" y="48"/>
                  </a:lnTo>
                  <a:lnTo>
                    <a:pt x="411" y="48"/>
                  </a:lnTo>
                  <a:lnTo>
                    <a:pt x="420" y="48"/>
                  </a:lnTo>
                  <a:lnTo>
                    <a:pt x="420" y="48"/>
                  </a:lnTo>
                  <a:lnTo>
                    <a:pt x="420" y="48"/>
                  </a:lnTo>
                  <a:lnTo>
                    <a:pt x="420" y="48"/>
                  </a:lnTo>
                  <a:lnTo>
                    <a:pt x="420" y="48"/>
                  </a:lnTo>
                  <a:lnTo>
                    <a:pt x="420" y="48"/>
                  </a:lnTo>
                  <a:lnTo>
                    <a:pt x="420" y="48"/>
                  </a:lnTo>
                  <a:lnTo>
                    <a:pt x="420" y="48"/>
                  </a:lnTo>
                  <a:lnTo>
                    <a:pt x="420" y="48"/>
                  </a:lnTo>
                  <a:lnTo>
                    <a:pt x="428" y="48"/>
                  </a:lnTo>
                  <a:lnTo>
                    <a:pt x="428" y="48"/>
                  </a:lnTo>
                  <a:lnTo>
                    <a:pt x="428" y="48"/>
                  </a:lnTo>
                  <a:lnTo>
                    <a:pt x="428" y="56"/>
                  </a:lnTo>
                  <a:lnTo>
                    <a:pt x="428" y="56"/>
                  </a:lnTo>
                  <a:lnTo>
                    <a:pt x="428" y="56"/>
                  </a:lnTo>
                  <a:lnTo>
                    <a:pt x="428" y="56"/>
                  </a:lnTo>
                  <a:lnTo>
                    <a:pt x="420" y="64"/>
                  </a:lnTo>
                  <a:lnTo>
                    <a:pt x="420" y="64"/>
                  </a:lnTo>
                  <a:lnTo>
                    <a:pt x="420" y="64"/>
                  </a:lnTo>
                  <a:lnTo>
                    <a:pt x="420"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48"/>
                  </a:lnTo>
                  <a:lnTo>
                    <a:pt x="436" y="48"/>
                  </a:lnTo>
                  <a:lnTo>
                    <a:pt x="436" y="48"/>
                  </a:lnTo>
                  <a:lnTo>
                    <a:pt x="436" y="56"/>
                  </a:lnTo>
                  <a:lnTo>
                    <a:pt x="436" y="48"/>
                  </a:lnTo>
                  <a:lnTo>
                    <a:pt x="436" y="56"/>
                  </a:lnTo>
                  <a:lnTo>
                    <a:pt x="436" y="48"/>
                  </a:lnTo>
                  <a:lnTo>
                    <a:pt x="436" y="48"/>
                  </a:lnTo>
                  <a:lnTo>
                    <a:pt x="436" y="48"/>
                  </a:lnTo>
                  <a:lnTo>
                    <a:pt x="436" y="48"/>
                  </a:lnTo>
                  <a:lnTo>
                    <a:pt x="436" y="48"/>
                  </a:lnTo>
                  <a:lnTo>
                    <a:pt x="436" y="48"/>
                  </a:lnTo>
                  <a:lnTo>
                    <a:pt x="436" y="48"/>
                  </a:lnTo>
                  <a:lnTo>
                    <a:pt x="444" y="48"/>
                  </a:lnTo>
                  <a:lnTo>
                    <a:pt x="444" y="48"/>
                  </a:lnTo>
                  <a:lnTo>
                    <a:pt x="444" y="48"/>
                  </a:lnTo>
                  <a:lnTo>
                    <a:pt x="444" y="48"/>
                  </a:lnTo>
                  <a:lnTo>
                    <a:pt x="444" y="48"/>
                  </a:lnTo>
                  <a:lnTo>
                    <a:pt x="452" y="56"/>
                  </a:lnTo>
                  <a:lnTo>
                    <a:pt x="452" y="56"/>
                  </a:lnTo>
                  <a:lnTo>
                    <a:pt x="452" y="56"/>
                  </a:lnTo>
                  <a:lnTo>
                    <a:pt x="452" y="56"/>
                  </a:lnTo>
                  <a:lnTo>
                    <a:pt x="452" y="56"/>
                  </a:lnTo>
                  <a:lnTo>
                    <a:pt x="452" y="56"/>
                  </a:lnTo>
                  <a:lnTo>
                    <a:pt x="452" y="56"/>
                  </a:lnTo>
                  <a:lnTo>
                    <a:pt x="452" y="56"/>
                  </a:lnTo>
                  <a:lnTo>
                    <a:pt x="452" y="56"/>
                  </a:lnTo>
                  <a:lnTo>
                    <a:pt x="460" y="56"/>
                  </a:lnTo>
                  <a:lnTo>
                    <a:pt x="460" y="56"/>
                  </a:lnTo>
                  <a:lnTo>
                    <a:pt x="460" y="56"/>
                  </a:lnTo>
                  <a:lnTo>
                    <a:pt x="460" y="56"/>
                  </a:lnTo>
                  <a:lnTo>
                    <a:pt x="460" y="56"/>
                  </a:lnTo>
                  <a:lnTo>
                    <a:pt x="460" y="64"/>
                  </a:lnTo>
                  <a:lnTo>
                    <a:pt x="460" y="64"/>
                  </a:lnTo>
                  <a:lnTo>
                    <a:pt x="460" y="64"/>
                  </a:lnTo>
                  <a:lnTo>
                    <a:pt x="452" y="64"/>
                  </a:lnTo>
                  <a:lnTo>
                    <a:pt x="452" y="64"/>
                  </a:lnTo>
                  <a:lnTo>
                    <a:pt x="452" y="64"/>
                  </a:lnTo>
                  <a:lnTo>
                    <a:pt x="452" y="64"/>
                  </a:lnTo>
                  <a:lnTo>
                    <a:pt x="452" y="72"/>
                  </a:lnTo>
                  <a:lnTo>
                    <a:pt x="452" y="72"/>
                  </a:lnTo>
                  <a:lnTo>
                    <a:pt x="460" y="72"/>
                  </a:lnTo>
                  <a:lnTo>
                    <a:pt x="452" y="72"/>
                  </a:lnTo>
                  <a:lnTo>
                    <a:pt x="460" y="72"/>
                  </a:lnTo>
                  <a:lnTo>
                    <a:pt x="460" y="72"/>
                  </a:lnTo>
                  <a:lnTo>
                    <a:pt x="452" y="72"/>
                  </a:lnTo>
                  <a:lnTo>
                    <a:pt x="452" y="72"/>
                  </a:lnTo>
                  <a:lnTo>
                    <a:pt x="460" y="72"/>
                  </a:lnTo>
                  <a:lnTo>
                    <a:pt x="460" y="72"/>
                  </a:lnTo>
                  <a:lnTo>
                    <a:pt x="460" y="72"/>
                  </a:lnTo>
                  <a:lnTo>
                    <a:pt x="460" y="72"/>
                  </a:lnTo>
                  <a:lnTo>
                    <a:pt x="460" y="72"/>
                  </a:lnTo>
                  <a:lnTo>
                    <a:pt x="460" y="81"/>
                  </a:lnTo>
                  <a:lnTo>
                    <a:pt x="460" y="81"/>
                  </a:lnTo>
                  <a:lnTo>
                    <a:pt x="460" y="81"/>
                  </a:lnTo>
                  <a:lnTo>
                    <a:pt x="460" y="81"/>
                  </a:lnTo>
                  <a:lnTo>
                    <a:pt x="460" y="81"/>
                  </a:lnTo>
                  <a:lnTo>
                    <a:pt x="460" y="81"/>
                  </a:lnTo>
                  <a:lnTo>
                    <a:pt x="452"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9"/>
                  </a:lnTo>
                  <a:lnTo>
                    <a:pt x="468" y="89"/>
                  </a:lnTo>
                  <a:lnTo>
                    <a:pt x="468" y="89"/>
                  </a:lnTo>
                  <a:lnTo>
                    <a:pt x="468" y="89"/>
                  </a:lnTo>
                  <a:lnTo>
                    <a:pt x="468" y="89"/>
                  </a:lnTo>
                  <a:lnTo>
                    <a:pt x="468" y="89"/>
                  </a:lnTo>
                  <a:lnTo>
                    <a:pt x="468" y="89"/>
                  </a:lnTo>
                  <a:lnTo>
                    <a:pt x="468" y="89"/>
                  </a:lnTo>
                  <a:lnTo>
                    <a:pt x="468" y="89"/>
                  </a:lnTo>
                  <a:lnTo>
                    <a:pt x="468" y="89"/>
                  </a:lnTo>
                  <a:lnTo>
                    <a:pt x="468" y="89"/>
                  </a:lnTo>
                  <a:lnTo>
                    <a:pt x="476" y="97"/>
                  </a:lnTo>
                  <a:lnTo>
                    <a:pt x="476" y="97"/>
                  </a:lnTo>
                  <a:lnTo>
                    <a:pt x="476" y="97"/>
                  </a:lnTo>
                  <a:lnTo>
                    <a:pt x="476" y="97"/>
                  </a:lnTo>
                  <a:lnTo>
                    <a:pt x="468" y="97"/>
                  </a:lnTo>
                  <a:lnTo>
                    <a:pt x="476" y="97"/>
                  </a:lnTo>
                  <a:lnTo>
                    <a:pt x="468" y="97"/>
                  </a:lnTo>
                  <a:lnTo>
                    <a:pt x="468" y="97"/>
                  </a:lnTo>
                  <a:lnTo>
                    <a:pt x="468" y="105"/>
                  </a:lnTo>
                  <a:lnTo>
                    <a:pt x="468" y="97"/>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97"/>
                  </a:lnTo>
                  <a:lnTo>
                    <a:pt x="460" y="97"/>
                  </a:lnTo>
                  <a:lnTo>
                    <a:pt x="460" y="105"/>
                  </a:lnTo>
                  <a:lnTo>
                    <a:pt x="460" y="97"/>
                  </a:lnTo>
                  <a:lnTo>
                    <a:pt x="460" y="97"/>
                  </a:lnTo>
                  <a:lnTo>
                    <a:pt x="460" y="97"/>
                  </a:lnTo>
                  <a:lnTo>
                    <a:pt x="460" y="97"/>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52" y="97"/>
                  </a:lnTo>
                  <a:lnTo>
                    <a:pt x="452" y="97"/>
                  </a:lnTo>
                  <a:lnTo>
                    <a:pt x="452" y="97"/>
                  </a:lnTo>
                  <a:lnTo>
                    <a:pt x="452"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13"/>
                  </a:lnTo>
                  <a:lnTo>
                    <a:pt x="460" y="113"/>
                  </a:lnTo>
                  <a:lnTo>
                    <a:pt x="460" y="113"/>
                  </a:lnTo>
                  <a:lnTo>
                    <a:pt x="460" y="113"/>
                  </a:lnTo>
                  <a:lnTo>
                    <a:pt x="460" y="113"/>
                  </a:lnTo>
                  <a:lnTo>
                    <a:pt x="460" y="113"/>
                  </a:lnTo>
                  <a:lnTo>
                    <a:pt x="460" y="121"/>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9"/>
                  </a:lnTo>
                  <a:lnTo>
                    <a:pt x="460" y="129"/>
                  </a:lnTo>
                  <a:lnTo>
                    <a:pt x="460" y="129"/>
                  </a:lnTo>
                  <a:lnTo>
                    <a:pt x="460" y="129"/>
                  </a:lnTo>
                  <a:lnTo>
                    <a:pt x="460" y="129"/>
                  </a:lnTo>
                  <a:lnTo>
                    <a:pt x="460" y="129"/>
                  </a:lnTo>
                  <a:lnTo>
                    <a:pt x="460" y="129"/>
                  </a:lnTo>
                  <a:lnTo>
                    <a:pt x="460" y="137"/>
                  </a:lnTo>
                  <a:lnTo>
                    <a:pt x="460" y="137"/>
                  </a:lnTo>
                  <a:lnTo>
                    <a:pt x="460" y="137"/>
                  </a:lnTo>
                  <a:lnTo>
                    <a:pt x="460" y="137"/>
                  </a:lnTo>
                  <a:lnTo>
                    <a:pt x="460" y="145"/>
                  </a:lnTo>
                  <a:lnTo>
                    <a:pt x="460" y="145"/>
                  </a:lnTo>
                  <a:lnTo>
                    <a:pt x="460" y="145"/>
                  </a:lnTo>
                  <a:lnTo>
                    <a:pt x="460" y="145"/>
                  </a:lnTo>
                  <a:lnTo>
                    <a:pt x="460" y="145"/>
                  </a:lnTo>
                  <a:lnTo>
                    <a:pt x="460" y="145"/>
                  </a:lnTo>
                  <a:lnTo>
                    <a:pt x="460" y="145"/>
                  </a:lnTo>
                  <a:lnTo>
                    <a:pt x="452" y="145"/>
                  </a:lnTo>
                  <a:lnTo>
                    <a:pt x="460" y="145"/>
                  </a:lnTo>
                  <a:lnTo>
                    <a:pt x="460" y="145"/>
                  </a:lnTo>
                  <a:lnTo>
                    <a:pt x="460" y="145"/>
                  </a:lnTo>
                  <a:lnTo>
                    <a:pt x="460" y="145"/>
                  </a:lnTo>
                  <a:lnTo>
                    <a:pt x="460" y="145"/>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8" y="153"/>
                  </a:lnTo>
                  <a:lnTo>
                    <a:pt x="468" y="153"/>
                  </a:lnTo>
                  <a:lnTo>
                    <a:pt x="468" y="153"/>
                  </a:lnTo>
                  <a:lnTo>
                    <a:pt x="468" y="153"/>
                  </a:lnTo>
                  <a:lnTo>
                    <a:pt x="468" y="153"/>
                  </a:lnTo>
                  <a:lnTo>
                    <a:pt x="468"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61"/>
                  </a:lnTo>
                  <a:lnTo>
                    <a:pt x="476"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9"/>
                  </a:lnTo>
                  <a:lnTo>
                    <a:pt x="484" y="169"/>
                  </a:lnTo>
                  <a:lnTo>
                    <a:pt x="484" y="169"/>
                  </a:lnTo>
                  <a:lnTo>
                    <a:pt x="484" y="169"/>
                  </a:lnTo>
                  <a:lnTo>
                    <a:pt x="484" y="169"/>
                  </a:lnTo>
                  <a:lnTo>
                    <a:pt x="484" y="169"/>
                  </a:lnTo>
                  <a:lnTo>
                    <a:pt x="476" y="169"/>
                  </a:lnTo>
                  <a:lnTo>
                    <a:pt x="476" y="169"/>
                  </a:lnTo>
                  <a:lnTo>
                    <a:pt x="476" y="169"/>
                  </a:lnTo>
                  <a:lnTo>
                    <a:pt x="476" y="169"/>
                  </a:lnTo>
                  <a:lnTo>
                    <a:pt x="476" y="169"/>
                  </a:lnTo>
                  <a:lnTo>
                    <a:pt x="476" y="169"/>
                  </a:lnTo>
                  <a:lnTo>
                    <a:pt x="476" y="169"/>
                  </a:lnTo>
                  <a:lnTo>
                    <a:pt x="476" y="169"/>
                  </a:lnTo>
                  <a:lnTo>
                    <a:pt x="476" y="169"/>
                  </a:lnTo>
                  <a:lnTo>
                    <a:pt x="476" y="169"/>
                  </a:lnTo>
                  <a:lnTo>
                    <a:pt x="484" y="177"/>
                  </a:lnTo>
                  <a:lnTo>
                    <a:pt x="484" y="177"/>
                  </a:lnTo>
                  <a:lnTo>
                    <a:pt x="484" y="177"/>
                  </a:lnTo>
                  <a:lnTo>
                    <a:pt x="476" y="177"/>
                  </a:lnTo>
                  <a:lnTo>
                    <a:pt x="484" y="177"/>
                  </a:lnTo>
                  <a:lnTo>
                    <a:pt x="484" y="177"/>
                  </a:lnTo>
                  <a:lnTo>
                    <a:pt x="476" y="177"/>
                  </a:lnTo>
                  <a:lnTo>
                    <a:pt x="484" y="177"/>
                  </a:lnTo>
                  <a:lnTo>
                    <a:pt x="476" y="177"/>
                  </a:lnTo>
                  <a:lnTo>
                    <a:pt x="484" y="177"/>
                  </a:lnTo>
                  <a:lnTo>
                    <a:pt x="484" y="177"/>
                  </a:lnTo>
                  <a:lnTo>
                    <a:pt x="484" y="177"/>
                  </a:lnTo>
                  <a:lnTo>
                    <a:pt x="484" y="177"/>
                  </a:lnTo>
                  <a:lnTo>
                    <a:pt x="484" y="177"/>
                  </a:lnTo>
                  <a:lnTo>
                    <a:pt x="484" y="177"/>
                  </a:lnTo>
                  <a:lnTo>
                    <a:pt x="484" y="177"/>
                  </a:lnTo>
                  <a:lnTo>
                    <a:pt x="484" y="177"/>
                  </a:lnTo>
                  <a:lnTo>
                    <a:pt x="484" y="177"/>
                  </a:lnTo>
                  <a:lnTo>
                    <a:pt x="484" y="185"/>
                  </a:lnTo>
                  <a:lnTo>
                    <a:pt x="484" y="185"/>
                  </a:lnTo>
                  <a:lnTo>
                    <a:pt x="492" y="177"/>
                  </a:lnTo>
                  <a:lnTo>
                    <a:pt x="492" y="177"/>
                  </a:lnTo>
                  <a:lnTo>
                    <a:pt x="492" y="177"/>
                  </a:lnTo>
                  <a:lnTo>
                    <a:pt x="492" y="177"/>
                  </a:lnTo>
                  <a:lnTo>
                    <a:pt x="492" y="185"/>
                  </a:lnTo>
                  <a:lnTo>
                    <a:pt x="492" y="185"/>
                  </a:lnTo>
                  <a:lnTo>
                    <a:pt x="500" y="185"/>
                  </a:lnTo>
                  <a:lnTo>
                    <a:pt x="500" y="185"/>
                  </a:lnTo>
                  <a:lnTo>
                    <a:pt x="500" y="177"/>
                  </a:lnTo>
                  <a:lnTo>
                    <a:pt x="500" y="177"/>
                  </a:lnTo>
                  <a:lnTo>
                    <a:pt x="500" y="185"/>
                  </a:lnTo>
                  <a:lnTo>
                    <a:pt x="500" y="185"/>
                  </a:lnTo>
                  <a:lnTo>
                    <a:pt x="500" y="185"/>
                  </a:lnTo>
                  <a:lnTo>
                    <a:pt x="492" y="185"/>
                  </a:lnTo>
                  <a:lnTo>
                    <a:pt x="492" y="185"/>
                  </a:lnTo>
                  <a:lnTo>
                    <a:pt x="492" y="185"/>
                  </a:lnTo>
                  <a:lnTo>
                    <a:pt x="492" y="185"/>
                  </a:lnTo>
                  <a:lnTo>
                    <a:pt x="492" y="185"/>
                  </a:lnTo>
                  <a:lnTo>
                    <a:pt x="492" y="185"/>
                  </a:lnTo>
                  <a:lnTo>
                    <a:pt x="492" y="185"/>
                  </a:lnTo>
                  <a:lnTo>
                    <a:pt x="492" y="185"/>
                  </a:lnTo>
                  <a:lnTo>
                    <a:pt x="492" y="185"/>
                  </a:lnTo>
                  <a:lnTo>
                    <a:pt x="492"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94"/>
                  </a:lnTo>
                  <a:lnTo>
                    <a:pt x="484" y="194"/>
                  </a:lnTo>
                  <a:lnTo>
                    <a:pt x="484" y="194"/>
                  </a:lnTo>
                  <a:lnTo>
                    <a:pt x="484" y="194"/>
                  </a:lnTo>
                  <a:lnTo>
                    <a:pt x="484" y="194"/>
                  </a:lnTo>
                  <a:lnTo>
                    <a:pt x="484" y="194"/>
                  </a:lnTo>
                  <a:lnTo>
                    <a:pt x="484" y="194"/>
                  </a:lnTo>
                  <a:lnTo>
                    <a:pt x="484" y="194"/>
                  </a:lnTo>
                  <a:lnTo>
                    <a:pt x="484" y="202"/>
                  </a:lnTo>
                  <a:lnTo>
                    <a:pt x="484" y="202"/>
                  </a:lnTo>
                  <a:lnTo>
                    <a:pt x="484" y="202"/>
                  </a:lnTo>
                  <a:lnTo>
                    <a:pt x="484" y="202"/>
                  </a:lnTo>
                  <a:lnTo>
                    <a:pt x="484" y="202"/>
                  </a:lnTo>
                  <a:lnTo>
                    <a:pt x="484" y="202"/>
                  </a:lnTo>
                  <a:lnTo>
                    <a:pt x="484" y="202"/>
                  </a:lnTo>
                  <a:lnTo>
                    <a:pt x="484" y="202"/>
                  </a:lnTo>
                  <a:lnTo>
                    <a:pt x="484" y="202"/>
                  </a:lnTo>
                  <a:lnTo>
                    <a:pt x="484" y="202"/>
                  </a:lnTo>
                  <a:lnTo>
                    <a:pt x="492" y="202"/>
                  </a:lnTo>
                  <a:lnTo>
                    <a:pt x="492" y="210"/>
                  </a:lnTo>
                  <a:lnTo>
                    <a:pt x="492" y="210"/>
                  </a:lnTo>
                  <a:lnTo>
                    <a:pt x="492" y="210"/>
                  </a:lnTo>
                  <a:lnTo>
                    <a:pt x="492" y="210"/>
                  </a:lnTo>
                  <a:lnTo>
                    <a:pt x="492" y="210"/>
                  </a:lnTo>
                  <a:lnTo>
                    <a:pt x="492" y="210"/>
                  </a:lnTo>
                  <a:lnTo>
                    <a:pt x="500" y="218"/>
                  </a:lnTo>
                  <a:lnTo>
                    <a:pt x="500" y="210"/>
                  </a:lnTo>
                  <a:lnTo>
                    <a:pt x="500" y="210"/>
                  </a:lnTo>
                  <a:lnTo>
                    <a:pt x="500" y="210"/>
                  </a:lnTo>
                  <a:lnTo>
                    <a:pt x="500" y="218"/>
                  </a:lnTo>
                  <a:lnTo>
                    <a:pt x="500" y="218"/>
                  </a:lnTo>
                  <a:lnTo>
                    <a:pt x="500" y="218"/>
                  </a:lnTo>
                  <a:lnTo>
                    <a:pt x="500" y="218"/>
                  </a:lnTo>
                  <a:lnTo>
                    <a:pt x="500" y="218"/>
                  </a:lnTo>
                  <a:lnTo>
                    <a:pt x="500" y="218"/>
                  </a:lnTo>
                  <a:lnTo>
                    <a:pt x="500" y="218"/>
                  </a:lnTo>
                  <a:lnTo>
                    <a:pt x="500" y="218"/>
                  </a:lnTo>
                  <a:lnTo>
                    <a:pt x="500" y="218"/>
                  </a:lnTo>
                  <a:lnTo>
                    <a:pt x="508" y="218"/>
                  </a:lnTo>
                  <a:lnTo>
                    <a:pt x="508" y="218"/>
                  </a:lnTo>
                  <a:lnTo>
                    <a:pt x="508" y="218"/>
                  </a:lnTo>
                  <a:lnTo>
                    <a:pt x="508" y="218"/>
                  </a:lnTo>
                  <a:lnTo>
                    <a:pt x="516" y="218"/>
                  </a:lnTo>
                  <a:lnTo>
                    <a:pt x="508" y="226"/>
                  </a:lnTo>
                  <a:lnTo>
                    <a:pt x="508" y="218"/>
                  </a:lnTo>
                  <a:lnTo>
                    <a:pt x="508" y="218"/>
                  </a:lnTo>
                  <a:lnTo>
                    <a:pt x="508" y="218"/>
                  </a:lnTo>
                  <a:lnTo>
                    <a:pt x="516" y="218"/>
                  </a:lnTo>
                  <a:lnTo>
                    <a:pt x="516" y="218"/>
                  </a:lnTo>
                  <a:lnTo>
                    <a:pt x="516" y="218"/>
                  </a:lnTo>
                  <a:lnTo>
                    <a:pt x="516" y="218"/>
                  </a:lnTo>
                  <a:lnTo>
                    <a:pt x="516" y="218"/>
                  </a:lnTo>
                  <a:lnTo>
                    <a:pt x="516"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24" y="226"/>
                  </a:lnTo>
                  <a:lnTo>
                    <a:pt x="524" y="226"/>
                  </a:lnTo>
                  <a:lnTo>
                    <a:pt x="524" y="226"/>
                  </a:lnTo>
                  <a:lnTo>
                    <a:pt x="524" y="218"/>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34"/>
                  </a:lnTo>
                  <a:lnTo>
                    <a:pt x="516" y="234"/>
                  </a:lnTo>
                  <a:lnTo>
                    <a:pt x="516" y="234"/>
                  </a:lnTo>
                  <a:lnTo>
                    <a:pt x="516" y="234"/>
                  </a:lnTo>
                  <a:lnTo>
                    <a:pt x="516" y="234"/>
                  </a:lnTo>
                  <a:lnTo>
                    <a:pt x="516" y="234"/>
                  </a:lnTo>
                  <a:lnTo>
                    <a:pt x="516" y="234"/>
                  </a:lnTo>
                  <a:lnTo>
                    <a:pt x="516" y="234"/>
                  </a:lnTo>
                  <a:lnTo>
                    <a:pt x="508" y="234"/>
                  </a:lnTo>
                  <a:lnTo>
                    <a:pt x="508" y="234"/>
                  </a:lnTo>
                  <a:lnTo>
                    <a:pt x="500" y="234"/>
                  </a:lnTo>
                  <a:lnTo>
                    <a:pt x="500" y="234"/>
                  </a:lnTo>
                  <a:lnTo>
                    <a:pt x="500" y="242"/>
                  </a:lnTo>
                  <a:lnTo>
                    <a:pt x="500" y="242"/>
                  </a:lnTo>
                  <a:lnTo>
                    <a:pt x="500" y="242"/>
                  </a:lnTo>
                  <a:lnTo>
                    <a:pt x="500" y="242"/>
                  </a:lnTo>
                  <a:lnTo>
                    <a:pt x="500" y="242"/>
                  </a:lnTo>
                  <a:lnTo>
                    <a:pt x="500" y="242"/>
                  </a:lnTo>
                  <a:lnTo>
                    <a:pt x="492" y="242"/>
                  </a:lnTo>
                  <a:lnTo>
                    <a:pt x="492" y="242"/>
                  </a:lnTo>
                  <a:lnTo>
                    <a:pt x="492" y="242"/>
                  </a:lnTo>
                  <a:lnTo>
                    <a:pt x="492" y="242"/>
                  </a:lnTo>
                  <a:lnTo>
                    <a:pt x="492" y="242"/>
                  </a:lnTo>
                  <a:lnTo>
                    <a:pt x="492" y="242"/>
                  </a:lnTo>
                  <a:lnTo>
                    <a:pt x="492" y="250"/>
                  </a:lnTo>
                  <a:lnTo>
                    <a:pt x="492" y="250"/>
                  </a:lnTo>
                  <a:lnTo>
                    <a:pt x="492" y="250"/>
                  </a:lnTo>
                  <a:lnTo>
                    <a:pt x="492" y="250"/>
                  </a:lnTo>
                  <a:lnTo>
                    <a:pt x="492" y="258"/>
                  </a:lnTo>
                  <a:lnTo>
                    <a:pt x="492" y="258"/>
                  </a:lnTo>
                  <a:lnTo>
                    <a:pt x="492" y="258"/>
                  </a:lnTo>
                  <a:lnTo>
                    <a:pt x="484" y="258"/>
                  </a:lnTo>
                  <a:lnTo>
                    <a:pt x="484" y="266"/>
                  </a:lnTo>
                  <a:lnTo>
                    <a:pt x="484" y="266"/>
                  </a:lnTo>
                  <a:lnTo>
                    <a:pt x="484" y="266"/>
                  </a:lnTo>
                  <a:lnTo>
                    <a:pt x="484" y="266"/>
                  </a:lnTo>
                  <a:lnTo>
                    <a:pt x="476" y="274"/>
                  </a:lnTo>
                  <a:lnTo>
                    <a:pt x="476" y="274"/>
                  </a:lnTo>
                  <a:lnTo>
                    <a:pt x="476" y="274"/>
                  </a:lnTo>
                  <a:lnTo>
                    <a:pt x="476" y="274"/>
                  </a:lnTo>
                  <a:lnTo>
                    <a:pt x="476" y="282"/>
                  </a:lnTo>
                  <a:lnTo>
                    <a:pt x="476" y="282"/>
                  </a:lnTo>
                  <a:lnTo>
                    <a:pt x="484" y="282"/>
                  </a:lnTo>
                  <a:lnTo>
                    <a:pt x="484" y="282"/>
                  </a:lnTo>
                  <a:lnTo>
                    <a:pt x="484" y="290"/>
                  </a:lnTo>
                  <a:lnTo>
                    <a:pt x="484" y="290"/>
                  </a:lnTo>
                  <a:lnTo>
                    <a:pt x="484" y="290"/>
                  </a:lnTo>
                  <a:lnTo>
                    <a:pt x="484" y="290"/>
                  </a:lnTo>
                  <a:lnTo>
                    <a:pt x="484" y="290"/>
                  </a:lnTo>
                  <a:lnTo>
                    <a:pt x="484" y="298"/>
                  </a:lnTo>
                  <a:lnTo>
                    <a:pt x="476" y="298"/>
                  </a:lnTo>
                  <a:lnTo>
                    <a:pt x="476" y="298"/>
                  </a:lnTo>
                  <a:lnTo>
                    <a:pt x="476" y="298"/>
                  </a:lnTo>
                  <a:lnTo>
                    <a:pt x="476" y="298"/>
                  </a:lnTo>
                  <a:lnTo>
                    <a:pt x="476" y="298"/>
                  </a:lnTo>
                  <a:lnTo>
                    <a:pt x="476" y="298"/>
                  </a:lnTo>
                  <a:lnTo>
                    <a:pt x="476" y="298"/>
                  </a:lnTo>
                  <a:lnTo>
                    <a:pt x="476" y="306"/>
                  </a:lnTo>
                  <a:lnTo>
                    <a:pt x="476" y="306"/>
                  </a:lnTo>
                  <a:lnTo>
                    <a:pt x="484" y="306"/>
                  </a:lnTo>
                  <a:lnTo>
                    <a:pt x="484" y="306"/>
                  </a:lnTo>
                  <a:lnTo>
                    <a:pt x="484" y="306"/>
                  </a:lnTo>
                  <a:lnTo>
                    <a:pt x="484" y="306"/>
                  </a:lnTo>
                  <a:lnTo>
                    <a:pt x="484" y="306"/>
                  </a:lnTo>
                  <a:lnTo>
                    <a:pt x="492" y="306"/>
                  </a:lnTo>
                  <a:lnTo>
                    <a:pt x="492" y="306"/>
                  </a:lnTo>
                  <a:lnTo>
                    <a:pt x="492" y="306"/>
                  </a:lnTo>
                  <a:lnTo>
                    <a:pt x="492" y="306"/>
                  </a:lnTo>
                  <a:lnTo>
                    <a:pt x="492" y="306"/>
                  </a:lnTo>
                  <a:lnTo>
                    <a:pt x="492" y="306"/>
                  </a:lnTo>
                  <a:lnTo>
                    <a:pt x="492" y="306"/>
                  </a:lnTo>
                  <a:lnTo>
                    <a:pt x="500" y="306"/>
                  </a:lnTo>
                  <a:lnTo>
                    <a:pt x="492"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8" y="298"/>
                  </a:lnTo>
                  <a:lnTo>
                    <a:pt x="508" y="298"/>
                  </a:lnTo>
                  <a:lnTo>
                    <a:pt x="508" y="298"/>
                  </a:lnTo>
                  <a:lnTo>
                    <a:pt x="508" y="298"/>
                  </a:lnTo>
                  <a:lnTo>
                    <a:pt x="508" y="298"/>
                  </a:lnTo>
                  <a:lnTo>
                    <a:pt x="508" y="298"/>
                  </a:lnTo>
                  <a:lnTo>
                    <a:pt x="500" y="298"/>
                  </a:lnTo>
                  <a:lnTo>
                    <a:pt x="500" y="298"/>
                  </a:lnTo>
                  <a:lnTo>
                    <a:pt x="500" y="298"/>
                  </a:lnTo>
                  <a:lnTo>
                    <a:pt x="500" y="298"/>
                  </a:lnTo>
                  <a:lnTo>
                    <a:pt x="500" y="290"/>
                  </a:lnTo>
                  <a:lnTo>
                    <a:pt x="500" y="282"/>
                  </a:lnTo>
                  <a:lnTo>
                    <a:pt x="500" y="282"/>
                  </a:lnTo>
                  <a:lnTo>
                    <a:pt x="500" y="282"/>
                  </a:lnTo>
                  <a:lnTo>
                    <a:pt x="500" y="282"/>
                  </a:lnTo>
                  <a:lnTo>
                    <a:pt x="500" y="282"/>
                  </a:lnTo>
                  <a:lnTo>
                    <a:pt x="508" y="282"/>
                  </a:lnTo>
                  <a:lnTo>
                    <a:pt x="508" y="282"/>
                  </a:lnTo>
                  <a:lnTo>
                    <a:pt x="508" y="282"/>
                  </a:lnTo>
                  <a:lnTo>
                    <a:pt x="508" y="282"/>
                  </a:lnTo>
                  <a:lnTo>
                    <a:pt x="508" y="282"/>
                  </a:lnTo>
                  <a:lnTo>
                    <a:pt x="508" y="282"/>
                  </a:lnTo>
                  <a:lnTo>
                    <a:pt x="508" y="282"/>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8" y="290"/>
                  </a:lnTo>
                  <a:lnTo>
                    <a:pt x="508" y="290"/>
                  </a:lnTo>
                  <a:lnTo>
                    <a:pt x="508" y="290"/>
                  </a:lnTo>
                  <a:lnTo>
                    <a:pt x="508" y="290"/>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08" y="306"/>
                  </a:lnTo>
                  <a:lnTo>
                    <a:pt x="516" y="306"/>
                  </a:lnTo>
                  <a:lnTo>
                    <a:pt x="516" y="306"/>
                  </a:lnTo>
                  <a:lnTo>
                    <a:pt x="516" y="306"/>
                  </a:lnTo>
                  <a:lnTo>
                    <a:pt x="508" y="306"/>
                  </a:lnTo>
                  <a:lnTo>
                    <a:pt x="516" y="306"/>
                  </a:lnTo>
                  <a:lnTo>
                    <a:pt x="508" y="306"/>
                  </a:lnTo>
                  <a:lnTo>
                    <a:pt x="508" y="306"/>
                  </a:lnTo>
                  <a:lnTo>
                    <a:pt x="508" y="306"/>
                  </a:lnTo>
                  <a:lnTo>
                    <a:pt x="508" y="306"/>
                  </a:lnTo>
                  <a:lnTo>
                    <a:pt x="508" y="306"/>
                  </a:lnTo>
                  <a:lnTo>
                    <a:pt x="508" y="306"/>
                  </a:lnTo>
                  <a:lnTo>
                    <a:pt x="508" y="306"/>
                  </a:lnTo>
                  <a:lnTo>
                    <a:pt x="508" y="306"/>
                  </a:lnTo>
                  <a:lnTo>
                    <a:pt x="508" y="306"/>
                  </a:lnTo>
                  <a:lnTo>
                    <a:pt x="508" y="315"/>
                  </a:lnTo>
                  <a:lnTo>
                    <a:pt x="508" y="315"/>
                  </a:lnTo>
                  <a:lnTo>
                    <a:pt x="508" y="315"/>
                  </a:lnTo>
                  <a:lnTo>
                    <a:pt x="508" y="315"/>
                  </a:lnTo>
                  <a:lnTo>
                    <a:pt x="508" y="315"/>
                  </a:lnTo>
                  <a:lnTo>
                    <a:pt x="508" y="315"/>
                  </a:lnTo>
                  <a:lnTo>
                    <a:pt x="508" y="315"/>
                  </a:lnTo>
                  <a:lnTo>
                    <a:pt x="508"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23"/>
                  </a:lnTo>
                  <a:lnTo>
                    <a:pt x="516" y="323"/>
                  </a:lnTo>
                  <a:lnTo>
                    <a:pt x="516" y="323"/>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39"/>
                  </a:lnTo>
                  <a:lnTo>
                    <a:pt x="516" y="339"/>
                  </a:lnTo>
                  <a:lnTo>
                    <a:pt x="516" y="339"/>
                  </a:lnTo>
                  <a:lnTo>
                    <a:pt x="516" y="339"/>
                  </a:lnTo>
                  <a:lnTo>
                    <a:pt x="516" y="339"/>
                  </a:lnTo>
                  <a:lnTo>
                    <a:pt x="516" y="339"/>
                  </a:lnTo>
                  <a:lnTo>
                    <a:pt x="516"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39"/>
                  </a:lnTo>
                  <a:lnTo>
                    <a:pt x="516" y="339"/>
                  </a:lnTo>
                  <a:lnTo>
                    <a:pt x="508" y="339"/>
                  </a:lnTo>
                  <a:lnTo>
                    <a:pt x="508" y="339"/>
                  </a:lnTo>
                  <a:lnTo>
                    <a:pt x="508" y="339"/>
                  </a:lnTo>
                  <a:lnTo>
                    <a:pt x="508" y="339"/>
                  </a:lnTo>
                  <a:lnTo>
                    <a:pt x="508" y="339"/>
                  </a:lnTo>
                  <a:lnTo>
                    <a:pt x="508" y="339"/>
                  </a:lnTo>
                  <a:lnTo>
                    <a:pt x="508" y="339"/>
                  </a:lnTo>
                  <a:lnTo>
                    <a:pt x="500" y="339"/>
                  </a:lnTo>
                  <a:lnTo>
                    <a:pt x="500" y="339"/>
                  </a:lnTo>
                  <a:lnTo>
                    <a:pt x="500" y="339"/>
                  </a:lnTo>
                  <a:lnTo>
                    <a:pt x="500" y="339"/>
                  </a:lnTo>
                  <a:lnTo>
                    <a:pt x="500" y="339"/>
                  </a:lnTo>
                  <a:lnTo>
                    <a:pt x="500" y="339"/>
                  </a:lnTo>
                  <a:lnTo>
                    <a:pt x="508" y="339"/>
                  </a:lnTo>
                  <a:lnTo>
                    <a:pt x="508" y="339"/>
                  </a:lnTo>
                  <a:lnTo>
                    <a:pt x="508" y="339"/>
                  </a:lnTo>
                  <a:lnTo>
                    <a:pt x="508" y="339"/>
                  </a:lnTo>
                  <a:lnTo>
                    <a:pt x="508" y="339"/>
                  </a:lnTo>
                  <a:lnTo>
                    <a:pt x="508" y="331"/>
                  </a:lnTo>
                  <a:lnTo>
                    <a:pt x="500" y="331"/>
                  </a:lnTo>
                  <a:lnTo>
                    <a:pt x="500" y="331"/>
                  </a:lnTo>
                  <a:lnTo>
                    <a:pt x="500" y="331"/>
                  </a:lnTo>
                  <a:lnTo>
                    <a:pt x="508" y="331"/>
                  </a:lnTo>
                  <a:lnTo>
                    <a:pt x="508" y="331"/>
                  </a:lnTo>
                  <a:lnTo>
                    <a:pt x="508" y="331"/>
                  </a:lnTo>
                  <a:lnTo>
                    <a:pt x="508" y="331"/>
                  </a:lnTo>
                  <a:lnTo>
                    <a:pt x="508" y="331"/>
                  </a:lnTo>
                  <a:lnTo>
                    <a:pt x="508" y="331"/>
                  </a:lnTo>
                  <a:lnTo>
                    <a:pt x="508" y="331"/>
                  </a:lnTo>
                  <a:lnTo>
                    <a:pt x="500" y="331"/>
                  </a:lnTo>
                  <a:lnTo>
                    <a:pt x="500" y="323"/>
                  </a:lnTo>
                  <a:lnTo>
                    <a:pt x="500" y="323"/>
                  </a:lnTo>
                  <a:lnTo>
                    <a:pt x="500" y="323"/>
                  </a:lnTo>
                  <a:lnTo>
                    <a:pt x="500" y="323"/>
                  </a:lnTo>
                  <a:lnTo>
                    <a:pt x="500" y="323"/>
                  </a:lnTo>
                  <a:lnTo>
                    <a:pt x="500" y="315"/>
                  </a:lnTo>
                  <a:lnTo>
                    <a:pt x="500" y="315"/>
                  </a:lnTo>
                  <a:lnTo>
                    <a:pt x="500" y="315"/>
                  </a:lnTo>
                  <a:lnTo>
                    <a:pt x="500" y="315"/>
                  </a:lnTo>
                  <a:lnTo>
                    <a:pt x="500" y="315"/>
                  </a:lnTo>
                  <a:lnTo>
                    <a:pt x="500" y="315"/>
                  </a:lnTo>
                  <a:lnTo>
                    <a:pt x="500" y="315"/>
                  </a:lnTo>
                  <a:lnTo>
                    <a:pt x="500" y="315"/>
                  </a:lnTo>
                  <a:lnTo>
                    <a:pt x="500" y="306"/>
                  </a:lnTo>
                  <a:lnTo>
                    <a:pt x="500" y="315"/>
                  </a:lnTo>
                  <a:lnTo>
                    <a:pt x="500" y="306"/>
                  </a:lnTo>
                  <a:lnTo>
                    <a:pt x="500" y="306"/>
                  </a:lnTo>
                  <a:lnTo>
                    <a:pt x="492" y="306"/>
                  </a:lnTo>
                  <a:lnTo>
                    <a:pt x="492" y="306"/>
                  </a:lnTo>
                  <a:lnTo>
                    <a:pt x="492" y="306"/>
                  </a:lnTo>
                  <a:lnTo>
                    <a:pt x="492" y="306"/>
                  </a:lnTo>
                  <a:lnTo>
                    <a:pt x="492" y="306"/>
                  </a:lnTo>
                  <a:lnTo>
                    <a:pt x="492" y="306"/>
                  </a:lnTo>
                  <a:lnTo>
                    <a:pt x="492" y="306"/>
                  </a:lnTo>
                  <a:lnTo>
                    <a:pt x="492" y="306"/>
                  </a:lnTo>
                  <a:lnTo>
                    <a:pt x="492" y="315"/>
                  </a:lnTo>
                  <a:lnTo>
                    <a:pt x="492" y="315"/>
                  </a:lnTo>
                  <a:lnTo>
                    <a:pt x="492" y="315"/>
                  </a:lnTo>
                  <a:lnTo>
                    <a:pt x="492" y="315"/>
                  </a:lnTo>
                  <a:lnTo>
                    <a:pt x="492" y="315"/>
                  </a:lnTo>
                  <a:lnTo>
                    <a:pt x="492" y="315"/>
                  </a:lnTo>
                  <a:lnTo>
                    <a:pt x="492" y="315"/>
                  </a:lnTo>
                  <a:lnTo>
                    <a:pt x="484" y="315"/>
                  </a:lnTo>
                  <a:lnTo>
                    <a:pt x="484" y="315"/>
                  </a:lnTo>
                  <a:lnTo>
                    <a:pt x="484" y="315"/>
                  </a:lnTo>
                  <a:lnTo>
                    <a:pt x="484" y="315"/>
                  </a:lnTo>
                  <a:lnTo>
                    <a:pt x="484" y="306"/>
                  </a:lnTo>
                  <a:lnTo>
                    <a:pt x="484" y="306"/>
                  </a:lnTo>
                  <a:lnTo>
                    <a:pt x="484" y="306"/>
                  </a:lnTo>
                  <a:lnTo>
                    <a:pt x="484" y="306"/>
                  </a:lnTo>
                  <a:lnTo>
                    <a:pt x="484" y="306"/>
                  </a:lnTo>
                  <a:lnTo>
                    <a:pt x="484" y="306"/>
                  </a:lnTo>
                  <a:lnTo>
                    <a:pt x="484" y="306"/>
                  </a:lnTo>
                  <a:lnTo>
                    <a:pt x="484" y="306"/>
                  </a:lnTo>
                  <a:lnTo>
                    <a:pt x="484" y="306"/>
                  </a:lnTo>
                  <a:lnTo>
                    <a:pt x="476" y="306"/>
                  </a:lnTo>
                  <a:lnTo>
                    <a:pt x="476" y="306"/>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76" y="306"/>
                  </a:lnTo>
                  <a:lnTo>
                    <a:pt x="476" y="306"/>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92" y="323"/>
                  </a:lnTo>
                  <a:lnTo>
                    <a:pt x="492" y="323"/>
                  </a:lnTo>
                  <a:lnTo>
                    <a:pt x="492" y="323"/>
                  </a:lnTo>
                  <a:lnTo>
                    <a:pt x="492" y="323"/>
                  </a:lnTo>
                  <a:lnTo>
                    <a:pt x="492" y="331"/>
                  </a:lnTo>
                  <a:lnTo>
                    <a:pt x="492" y="331"/>
                  </a:lnTo>
                  <a:lnTo>
                    <a:pt x="492" y="331"/>
                  </a:lnTo>
                  <a:lnTo>
                    <a:pt x="492" y="331"/>
                  </a:lnTo>
                  <a:lnTo>
                    <a:pt x="492" y="331"/>
                  </a:lnTo>
                  <a:lnTo>
                    <a:pt x="492" y="331"/>
                  </a:lnTo>
                  <a:lnTo>
                    <a:pt x="492" y="331"/>
                  </a:lnTo>
                  <a:lnTo>
                    <a:pt x="492" y="331"/>
                  </a:lnTo>
                  <a:lnTo>
                    <a:pt x="500" y="339"/>
                  </a:lnTo>
                  <a:lnTo>
                    <a:pt x="500" y="339"/>
                  </a:lnTo>
                  <a:lnTo>
                    <a:pt x="500" y="339"/>
                  </a:lnTo>
                  <a:lnTo>
                    <a:pt x="500" y="339"/>
                  </a:lnTo>
                  <a:lnTo>
                    <a:pt x="492" y="339"/>
                  </a:lnTo>
                  <a:lnTo>
                    <a:pt x="492" y="339"/>
                  </a:lnTo>
                  <a:lnTo>
                    <a:pt x="492" y="331"/>
                  </a:lnTo>
                  <a:lnTo>
                    <a:pt x="492" y="339"/>
                  </a:lnTo>
                  <a:lnTo>
                    <a:pt x="492" y="331"/>
                  </a:lnTo>
                  <a:lnTo>
                    <a:pt x="492" y="331"/>
                  </a:lnTo>
                  <a:lnTo>
                    <a:pt x="492" y="331"/>
                  </a:lnTo>
                  <a:lnTo>
                    <a:pt x="484" y="331"/>
                  </a:lnTo>
                  <a:lnTo>
                    <a:pt x="484" y="331"/>
                  </a:lnTo>
                  <a:lnTo>
                    <a:pt x="484" y="323"/>
                  </a:lnTo>
                  <a:lnTo>
                    <a:pt x="484" y="323"/>
                  </a:lnTo>
                  <a:lnTo>
                    <a:pt x="484" y="323"/>
                  </a:lnTo>
                  <a:lnTo>
                    <a:pt x="484" y="323"/>
                  </a:lnTo>
                  <a:lnTo>
                    <a:pt x="484" y="323"/>
                  </a:lnTo>
                  <a:lnTo>
                    <a:pt x="484" y="323"/>
                  </a:lnTo>
                  <a:lnTo>
                    <a:pt x="484" y="323"/>
                  </a:lnTo>
                  <a:lnTo>
                    <a:pt x="484" y="323"/>
                  </a:lnTo>
                  <a:lnTo>
                    <a:pt x="484" y="323"/>
                  </a:lnTo>
                  <a:lnTo>
                    <a:pt x="484"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9"/>
                  </a:lnTo>
                  <a:lnTo>
                    <a:pt x="476" y="339"/>
                  </a:lnTo>
                  <a:lnTo>
                    <a:pt x="476" y="339"/>
                  </a:lnTo>
                  <a:lnTo>
                    <a:pt x="476" y="339"/>
                  </a:lnTo>
                  <a:lnTo>
                    <a:pt x="476" y="339"/>
                  </a:lnTo>
                  <a:lnTo>
                    <a:pt x="476" y="339"/>
                  </a:lnTo>
                  <a:lnTo>
                    <a:pt x="484" y="339"/>
                  </a:lnTo>
                  <a:lnTo>
                    <a:pt x="484" y="339"/>
                  </a:lnTo>
                  <a:lnTo>
                    <a:pt x="484" y="347"/>
                  </a:lnTo>
                  <a:lnTo>
                    <a:pt x="484" y="347"/>
                  </a:lnTo>
                  <a:lnTo>
                    <a:pt x="484" y="347"/>
                  </a:lnTo>
                  <a:lnTo>
                    <a:pt x="484" y="347"/>
                  </a:lnTo>
                  <a:lnTo>
                    <a:pt x="484" y="347"/>
                  </a:lnTo>
                  <a:lnTo>
                    <a:pt x="484" y="347"/>
                  </a:lnTo>
                  <a:lnTo>
                    <a:pt x="484" y="347"/>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92" y="363"/>
                  </a:lnTo>
                  <a:lnTo>
                    <a:pt x="484" y="363"/>
                  </a:lnTo>
                  <a:lnTo>
                    <a:pt x="492" y="363"/>
                  </a:lnTo>
                  <a:lnTo>
                    <a:pt x="492" y="363"/>
                  </a:lnTo>
                  <a:lnTo>
                    <a:pt x="492" y="363"/>
                  </a:lnTo>
                  <a:lnTo>
                    <a:pt x="492" y="363"/>
                  </a:lnTo>
                  <a:lnTo>
                    <a:pt x="492" y="363"/>
                  </a:lnTo>
                  <a:lnTo>
                    <a:pt x="492" y="363"/>
                  </a:lnTo>
                  <a:lnTo>
                    <a:pt x="492" y="371"/>
                  </a:lnTo>
                  <a:lnTo>
                    <a:pt x="492" y="371"/>
                  </a:lnTo>
                  <a:lnTo>
                    <a:pt x="492" y="371"/>
                  </a:lnTo>
                  <a:lnTo>
                    <a:pt x="492" y="371"/>
                  </a:lnTo>
                  <a:lnTo>
                    <a:pt x="492" y="371"/>
                  </a:lnTo>
                  <a:lnTo>
                    <a:pt x="492" y="379"/>
                  </a:lnTo>
                  <a:lnTo>
                    <a:pt x="492" y="379"/>
                  </a:lnTo>
                  <a:lnTo>
                    <a:pt x="492" y="379"/>
                  </a:lnTo>
                  <a:lnTo>
                    <a:pt x="484" y="379"/>
                  </a:lnTo>
                  <a:lnTo>
                    <a:pt x="484" y="379"/>
                  </a:lnTo>
                  <a:lnTo>
                    <a:pt x="484" y="379"/>
                  </a:lnTo>
                  <a:lnTo>
                    <a:pt x="484" y="379"/>
                  </a:lnTo>
                  <a:lnTo>
                    <a:pt x="476" y="379"/>
                  </a:lnTo>
                  <a:lnTo>
                    <a:pt x="476" y="379"/>
                  </a:lnTo>
                  <a:lnTo>
                    <a:pt x="476" y="379"/>
                  </a:lnTo>
                  <a:lnTo>
                    <a:pt x="476" y="379"/>
                  </a:lnTo>
                  <a:lnTo>
                    <a:pt x="476" y="379"/>
                  </a:lnTo>
                  <a:lnTo>
                    <a:pt x="476" y="379"/>
                  </a:lnTo>
                  <a:lnTo>
                    <a:pt x="476" y="379"/>
                  </a:lnTo>
                  <a:lnTo>
                    <a:pt x="468" y="379"/>
                  </a:lnTo>
                  <a:lnTo>
                    <a:pt x="468" y="379"/>
                  </a:lnTo>
                  <a:lnTo>
                    <a:pt x="468" y="387"/>
                  </a:lnTo>
                  <a:lnTo>
                    <a:pt x="468" y="387"/>
                  </a:lnTo>
                  <a:lnTo>
                    <a:pt x="468" y="387"/>
                  </a:lnTo>
                  <a:lnTo>
                    <a:pt x="468" y="387"/>
                  </a:lnTo>
                  <a:lnTo>
                    <a:pt x="468" y="387"/>
                  </a:lnTo>
                  <a:lnTo>
                    <a:pt x="468" y="387"/>
                  </a:lnTo>
                  <a:lnTo>
                    <a:pt x="468" y="387"/>
                  </a:lnTo>
                  <a:lnTo>
                    <a:pt x="468" y="387"/>
                  </a:lnTo>
                  <a:lnTo>
                    <a:pt x="468" y="387"/>
                  </a:lnTo>
                  <a:lnTo>
                    <a:pt x="476" y="387"/>
                  </a:lnTo>
                  <a:lnTo>
                    <a:pt x="476" y="387"/>
                  </a:lnTo>
                  <a:lnTo>
                    <a:pt x="476" y="387"/>
                  </a:lnTo>
                  <a:lnTo>
                    <a:pt x="476" y="387"/>
                  </a:lnTo>
                  <a:lnTo>
                    <a:pt x="476" y="387"/>
                  </a:lnTo>
                  <a:lnTo>
                    <a:pt x="476" y="387"/>
                  </a:lnTo>
                  <a:lnTo>
                    <a:pt x="476" y="395"/>
                  </a:lnTo>
                  <a:lnTo>
                    <a:pt x="476" y="387"/>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68" y="395"/>
                  </a:lnTo>
                  <a:lnTo>
                    <a:pt x="468" y="395"/>
                  </a:lnTo>
                  <a:lnTo>
                    <a:pt x="468" y="395"/>
                  </a:lnTo>
                  <a:lnTo>
                    <a:pt x="468" y="395"/>
                  </a:lnTo>
                  <a:lnTo>
                    <a:pt x="468" y="395"/>
                  </a:lnTo>
                  <a:lnTo>
                    <a:pt x="468" y="395"/>
                  </a:lnTo>
                  <a:lnTo>
                    <a:pt x="460" y="387"/>
                  </a:lnTo>
                  <a:lnTo>
                    <a:pt x="460" y="387"/>
                  </a:lnTo>
                  <a:lnTo>
                    <a:pt x="460" y="387"/>
                  </a:lnTo>
                  <a:lnTo>
                    <a:pt x="460" y="387"/>
                  </a:lnTo>
                  <a:lnTo>
                    <a:pt x="460" y="387"/>
                  </a:lnTo>
                  <a:lnTo>
                    <a:pt x="452" y="387"/>
                  </a:lnTo>
                  <a:lnTo>
                    <a:pt x="452" y="387"/>
                  </a:lnTo>
                  <a:lnTo>
                    <a:pt x="452" y="387"/>
                  </a:lnTo>
                  <a:lnTo>
                    <a:pt x="452" y="387"/>
                  </a:lnTo>
                  <a:lnTo>
                    <a:pt x="452" y="387"/>
                  </a:lnTo>
                  <a:lnTo>
                    <a:pt x="452" y="379"/>
                  </a:lnTo>
                  <a:lnTo>
                    <a:pt x="452" y="379"/>
                  </a:lnTo>
                  <a:lnTo>
                    <a:pt x="444" y="379"/>
                  </a:lnTo>
                  <a:lnTo>
                    <a:pt x="452" y="379"/>
                  </a:lnTo>
                  <a:lnTo>
                    <a:pt x="444" y="379"/>
                  </a:lnTo>
                  <a:lnTo>
                    <a:pt x="444" y="379"/>
                  </a:lnTo>
                  <a:lnTo>
                    <a:pt x="452" y="387"/>
                  </a:lnTo>
                  <a:lnTo>
                    <a:pt x="452" y="387"/>
                  </a:lnTo>
                  <a:lnTo>
                    <a:pt x="452" y="387"/>
                  </a:lnTo>
                  <a:lnTo>
                    <a:pt x="452" y="387"/>
                  </a:lnTo>
                  <a:lnTo>
                    <a:pt x="452" y="387"/>
                  </a:lnTo>
                  <a:lnTo>
                    <a:pt x="452" y="387"/>
                  </a:lnTo>
                  <a:lnTo>
                    <a:pt x="452" y="387"/>
                  </a:lnTo>
                  <a:lnTo>
                    <a:pt x="452" y="395"/>
                  </a:lnTo>
                  <a:lnTo>
                    <a:pt x="452" y="395"/>
                  </a:lnTo>
                  <a:lnTo>
                    <a:pt x="452" y="395"/>
                  </a:lnTo>
                  <a:lnTo>
                    <a:pt x="444" y="395"/>
                  </a:lnTo>
                  <a:lnTo>
                    <a:pt x="444" y="395"/>
                  </a:lnTo>
                  <a:lnTo>
                    <a:pt x="444" y="395"/>
                  </a:lnTo>
                  <a:lnTo>
                    <a:pt x="444" y="395"/>
                  </a:lnTo>
                  <a:lnTo>
                    <a:pt x="444" y="395"/>
                  </a:lnTo>
                  <a:lnTo>
                    <a:pt x="444" y="395"/>
                  </a:lnTo>
                  <a:lnTo>
                    <a:pt x="444" y="403"/>
                  </a:lnTo>
                  <a:lnTo>
                    <a:pt x="444" y="403"/>
                  </a:lnTo>
                  <a:lnTo>
                    <a:pt x="444" y="403"/>
                  </a:lnTo>
                  <a:lnTo>
                    <a:pt x="444" y="403"/>
                  </a:lnTo>
                  <a:lnTo>
                    <a:pt x="444" y="403"/>
                  </a:lnTo>
                  <a:lnTo>
                    <a:pt x="444" y="403"/>
                  </a:lnTo>
                  <a:lnTo>
                    <a:pt x="444" y="411"/>
                  </a:lnTo>
                  <a:lnTo>
                    <a:pt x="444" y="411"/>
                  </a:lnTo>
                  <a:lnTo>
                    <a:pt x="444" y="411"/>
                  </a:lnTo>
                  <a:lnTo>
                    <a:pt x="444" y="411"/>
                  </a:lnTo>
                  <a:lnTo>
                    <a:pt x="444" y="411"/>
                  </a:lnTo>
                  <a:lnTo>
                    <a:pt x="444" y="411"/>
                  </a:lnTo>
                  <a:lnTo>
                    <a:pt x="436" y="411"/>
                  </a:lnTo>
                  <a:lnTo>
                    <a:pt x="436" y="411"/>
                  </a:lnTo>
                  <a:lnTo>
                    <a:pt x="436" y="411"/>
                  </a:lnTo>
                  <a:lnTo>
                    <a:pt x="436" y="411"/>
                  </a:lnTo>
                  <a:lnTo>
                    <a:pt x="436" y="419"/>
                  </a:lnTo>
                  <a:lnTo>
                    <a:pt x="436" y="419"/>
                  </a:lnTo>
                  <a:lnTo>
                    <a:pt x="436" y="419"/>
                  </a:lnTo>
                  <a:lnTo>
                    <a:pt x="436" y="419"/>
                  </a:lnTo>
                  <a:lnTo>
                    <a:pt x="428" y="419"/>
                  </a:lnTo>
                  <a:lnTo>
                    <a:pt x="428" y="419"/>
                  </a:lnTo>
                  <a:lnTo>
                    <a:pt x="428" y="419"/>
                  </a:lnTo>
                  <a:lnTo>
                    <a:pt x="428" y="419"/>
                  </a:lnTo>
                  <a:lnTo>
                    <a:pt x="428" y="419"/>
                  </a:lnTo>
                  <a:lnTo>
                    <a:pt x="428" y="419"/>
                  </a:lnTo>
                  <a:lnTo>
                    <a:pt x="428" y="428"/>
                  </a:lnTo>
                  <a:lnTo>
                    <a:pt x="428" y="428"/>
                  </a:lnTo>
                  <a:lnTo>
                    <a:pt x="428" y="428"/>
                  </a:lnTo>
                  <a:lnTo>
                    <a:pt x="420" y="428"/>
                  </a:lnTo>
                  <a:lnTo>
                    <a:pt x="420" y="428"/>
                  </a:lnTo>
                  <a:lnTo>
                    <a:pt x="420" y="428"/>
                  </a:lnTo>
                  <a:lnTo>
                    <a:pt x="420" y="428"/>
                  </a:lnTo>
                  <a:lnTo>
                    <a:pt x="420" y="428"/>
                  </a:lnTo>
                  <a:lnTo>
                    <a:pt x="420" y="428"/>
                  </a:lnTo>
                  <a:lnTo>
                    <a:pt x="420" y="436"/>
                  </a:lnTo>
                  <a:lnTo>
                    <a:pt x="420" y="436"/>
                  </a:lnTo>
                  <a:lnTo>
                    <a:pt x="420" y="436"/>
                  </a:lnTo>
                  <a:lnTo>
                    <a:pt x="420" y="436"/>
                  </a:lnTo>
                  <a:lnTo>
                    <a:pt x="420" y="428"/>
                  </a:lnTo>
                  <a:lnTo>
                    <a:pt x="420" y="428"/>
                  </a:lnTo>
                  <a:lnTo>
                    <a:pt x="420" y="428"/>
                  </a:lnTo>
                  <a:lnTo>
                    <a:pt x="420" y="428"/>
                  </a:lnTo>
                  <a:lnTo>
                    <a:pt x="420" y="436"/>
                  </a:lnTo>
                  <a:lnTo>
                    <a:pt x="411" y="436"/>
                  </a:lnTo>
                  <a:lnTo>
                    <a:pt x="411" y="436"/>
                  </a:lnTo>
                  <a:lnTo>
                    <a:pt x="411" y="428"/>
                  </a:lnTo>
                  <a:lnTo>
                    <a:pt x="411" y="436"/>
                  </a:lnTo>
                  <a:lnTo>
                    <a:pt x="411" y="436"/>
                  </a:lnTo>
                  <a:lnTo>
                    <a:pt x="411" y="436"/>
                  </a:lnTo>
                  <a:lnTo>
                    <a:pt x="411" y="436"/>
                  </a:lnTo>
                  <a:lnTo>
                    <a:pt x="411" y="436"/>
                  </a:lnTo>
                  <a:lnTo>
                    <a:pt x="411" y="428"/>
                  </a:lnTo>
                  <a:lnTo>
                    <a:pt x="411" y="428"/>
                  </a:lnTo>
                  <a:lnTo>
                    <a:pt x="411" y="428"/>
                  </a:lnTo>
                  <a:lnTo>
                    <a:pt x="411" y="428"/>
                  </a:lnTo>
                  <a:lnTo>
                    <a:pt x="411" y="428"/>
                  </a:lnTo>
                  <a:lnTo>
                    <a:pt x="411"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395" y="428"/>
                  </a:lnTo>
                  <a:lnTo>
                    <a:pt x="395" y="428"/>
                  </a:lnTo>
                  <a:lnTo>
                    <a:pt x="395" y="428"/>
                  </a:lnTo>
                  <a:lnTo>
                    <a:pt x="395" y="428"/>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1"/>
                  </a:lnTo>
                  <a:lnTo>
                    <a:pt x="395" y="411"/>
                  </a:lnTo>
                  <a:lnTo>
                    <a:pt x="387" y="411"/>
                  </a:lnTo>
                  <a:lnTo>
                    <a:pt x="387" y="411"/>
                  </a:lnTo>
                  <a:lnTo>
                    <a:pt x="387" y="419"/>
                  </a:lnTo>
                  <a:lnTo>
                    <a:pt x="387" y="419"/>
                  </a:lnTo>
                  <a:lnTo>
                    <a:pt x="387" y="419"/>
                  </a:lnTo>
                  <a:lnTo>
                    <a:pt x="387" y="419"/>
                  </a:lnTo>
                  <a:lnTo>
                    <a:pt x="387" y="419"/>
                  </a:lnTo>
                  <a:lnTo>
                    <a:pt x="387" y="428"/>
                  </a:lnTo>
                  <a:lnTo>
                    <a:pt x="387" y="428"/>
                  </a:lnTo>
                  <a:lnTo>
                    <a:pt x="387" y="428"/>
                  </a:lnTo>
                  <a:lnTo>
                    <a:pt x="387" y="428"/>
                  </a:lnTo>
                  <a:lnTo>
                    <a:pt x="387" y="428"/>
                  </a:lnTo>
                  <a:lnTo>
                    <a:pt x="387" y="428"/>
                  </a:lnTo>
                  <a:lnTo>
                    <a:pt x="387" y="428"/>
                  </a:lnTo>
                  <a:lnTo>
                    <a:pt x="395" y="428"/>
                  </a:lnTo>
                  <a:lnTo>
                    <a:pt x="387" y="428"/>
                  </a:lnTo>
                  <a:lnTo>
                    <a:pt x="387" y="428"/>
                  </a:lnTo>
                  <a:lnTo>
                    <a:pt x="387" y="436"/>
                  </a:lnTo>
                  <a:lnTo>
                    <a:pt x="387" y="436"/>
                  </a:lnTo>
                  <a:lnTo>
                    <a:pt x="387" y="436"/>
                  </a:lnTo>
                  <a:lnTo>
                    <a:pt x="387" y="428"/>
                  </a:lnTo>
                  <a:lnTo>
                    <a:pt x="387" y="428"/>
                  </a:lnTo>
                  <a:lnTo>
                    <a:pt x="387" y="428"/>
                  </a:lnTo>
                  <a:lnTo>
                    <a:pt x="387" y="428"/>
                  </a:lnTo>
                  <a:lnTo>
                    <a:pt x="387" y="419"/>
                  </a:lnTo>
                  <a:lnTo>
                    <a:pt x="387" y="428"/>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79" y="419"/>
                  </a:lnTo>
                  <a:lnTo>
                    <a:pt x="387"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1" y="419"/>
                  </a:lnTo>
                  <a:lnTo>
                    <a:pt x="371" y="419"/>
                  </a:lnTo>
                  <a:lnTo>
                    <a:pt x="371" y="419"/>
                  </a:lnTo>
                  <a:lnTo>
                    <a:pt x="371" y="419"/>
                  </a:lnTo>
                  <a:lnTo>
                    <a:pt x="371" y="419"/>
                  </a:lnTo>
                  <a:lnTo>
                    <a:pt x="371" y="419"/>
                  </a:lnTo>
                  <a:lnTo>
                    <a:pt x="371" y="428"/>
                  </a:lnTo>
                  <a:lnTo>
                    <a:pt x="371" y="428"/>
                  </a:lnTo>
                  <a:lnTo>
                    <a:pt x="379" y="428"/>
                  </a:lnTo>
                  <a:lnTo>
                    <a:pt x="379" y="428"/>
                  </a:lnTo>
                  <a:lnTo>
                    <a:pt x="379" y="428"/>
                  </a:lnTo>
                  <a:lnTo>
                    <a:pt x="379" y="436"/>
                  </a:lnTo>
                  <a:lnTo>
                    <a:pt x="379" y="436"/>
                  </a:lnTo>
                  <a:lnTo>
                    <a:pt x="379" y="436"/>
                  </a:lnTo>
                  <a:lnTo>
                    <a:pt x="379" y="436"/>
                  </a:lnTo>
                  <a:lnTo>
                    <a:pt x="379" y="436"/>
                  </a:lnTo>
                  <a:lnTo>
                    <a:pt x="371" y="436"/>
                  </a:lnTo>
                  <a:lnTo>
                    <a:pt x="379" y="436"/>
                  </a:lnTo>
                  <a:lnTo>
                    <a:pt x="379" y="436"/>
                  </a:lnTo>
                  <a:lnTo>
                    <a:pt x="379" y="436"/>
                  </a:lnTo>
                  <a:lnTo>
                    <a:pt x="379" y="436"/>
                  </a:lnTo>
                  <a:lnTo>
                    <a:pt x="379" y="444"/>
                  </a:lnTo>
                  <a:lnTo>
                    <a:pt x="379" y="444"/>
                  </a:lnTo>
                  <a:lnTo>
                    <a:pt x="379" y="444"/>
                  </a:lnTo>
                  <a:lnTo>
                    <a:pt x="379" y="444"/>
                  </a:lnTo>
                  <a:lnTo>
                    <a:pt x="379" y="444"/>
                  </a:lnTo>
                  <a:lnTo>
                    <a:pt x="379" y="444"/>
                  </a:lnTo>
                  <a:lnTo>
                    <a:pt x="379" y="444"/>
                  </a:lnTo>
                  <a:lnTo>
                    <a:pt x="379" y="444"/>
                  </a:lnTo>
                  <a:lnTo>
                    <a:pt x="371" y="444"/>
                  </a:lnTo>
                  <a:lnTo>
                    <a:pt x="379" y="444"/>
                  </a:lnTo>
                  <a:lnTo>
                    <a:pt x="379" y="444"/>
                  </a:lnTo>
                  <a:lnTo>
                    <a:pt x="379" y="444"/>
                  </a:lnTo>
                  <a:lnTo>
                    <a:pt x="379" y="444"/>
                  </a:lnTo>
                  <a:lnTo>
                    <a:pt x="379" y="444"/>
                  </a:lnTo>
                  <a:lnTo>
                    <a:pt x="371" y="452"/>
                  </a:lnTo>
                  <a:lnTo>
                    <a:pt x="371" y="452"/>
                  </a:lnTo>
                  <a:lnTo>
                    <a:pt x="379"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36"/>
                  </a:lnTo>
                  <a:lnTo>
                    <a:pt x="371" y="436"/>
                  </a:lnTo>
                  <a:lnTo>
                    <a:pt x="371" y="436"/>
                  </a:lnTo>
                  <a:lnTo>
                    <a:pt x="371" y="436"/>
                  </a:lnTo>
                  <a:lnTo>
                    <a:pt x="371" y="436"/>
                  </a:lnTo>
                  <a:lnTo>
                    <a:pt x="371" y="436"/>
                  </a:lnTo>
                  <a:lnTo>
                    <a:pt x="371" y="428"/>
                  </a:lnTo>
                  <a:lnTo>
                    <a:pt x="371" y="428"/>
                  </a:lnTo>
                  <a:lnTo>
                    <a:pt x="371" y="428"/>
                  </a:lnTo>
                  <a:lnTo>
                    <a:pt x="371" y="428"/>
                  </a:lnTo>
                  <a:lnTo>
                    <a:pt x="371" y="428"/>
                  </a:lnTo>
                  <a:lnTo>
                    <a:pt x="371" y="428"/>
                  </a:lnTo>
                  <a:lnTo>
                    <a:pt x="371" y="428"/>
                  </a:lnTo>
                  <a:lnTo>
                    <a:pt x="371" y="428"/>
                  </a:lnTo>
                  <a:lnTo>
                    <a:pt x="371" y="428"/>
                  </a:lnTo>
                  <a:lnTo>
                    <a:pt x="371" y="419"/>
                  </a:lnTo>
                  <a:lnTo>
                    <a:pt x="371" y="419"/>
                  </a:lnTo>
                  <a:lnTo>
                    <a:pt x="371" y="419"/>
                  </a:lnTo>
                  <a:lnTo>
                    <a:pt x="371" y="419"/>
                  </a:lnTo>
                  <a:lnTo>
                    <a:pt x="363" y="428"/>
                  </a:lnTo>
                  <a:lnTo>
                    <a:pt x="363" y="428"/>
                  </a:lnTo>
                  <a:lnTo>
                    <a:pt x="363" y="428"/>
                  </a:lnTo>
                  <a:lnTo>
                    <a:pt x="363" y="428"/>
                  </a:lnTo>
                  <a:lnTo>
                    <a:pt x="371" y="428"/>
                  </a:lnTo>
                  <a:lnTo>
                    <a:pt x="371" y="428"/>
                  </a:lnTo>
                  <a:lnTo>
                    <a:pt x="371" y="428"/>
                  </a:lnTo>
                  <a:lnTo>
                    <a:pt x="371" y="428"/>
                  </a:lnTo>
                  <a:lnTo>
                    <a:pt x="363" y="428"/>
                  </a:lnTo>
                  <a:lnTo>
                    <a:pt x="363" y="428"/>
                  </a:lnTo>
                  <a:lnTo>
                    <a:pt x="363" y="436"/>
                  </a:lnTo>
                  <a:lnTo>
                    <a:pt x="363" y="436"/>
                  </a:lnTo>
                  <a:lnTo>
                    <a:pt x="363" y="436"/>
                  </a:lnTo>
                  <a:lnTo>
                    <a:pt x="363" y="436"/>
                  </a:lnTo>
                  <a:lnTo>
                    <a:pt x="363" y="436"/>
                  </a:lnTo>
                  <a:lnTo>
                    <a:pt x="363" y="436"/>
                  </a:lnTo>
                  <a:lnTo>
                    <a:pt x="363" y="436"/>
                  </a:lnTo>
                  <a:lnTo>
                    <a:pt x="363"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28"/>
                  </a:lnTo>
                  <a:lnTo>
                    <a:pt x="355" y="428"/>
                  </a:lnTo>
                  <a:lnTo>
                    <a:pt x="355"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19"/>
                  </a:lnTo>
                  <a:lnTo>
                    <a:pt x="363" y="419"/>
                  </a:lnTo>
                  <a:lnTo>
                    <a:pt x="371" y="419"/>
                  </a:lnTo>
                  <a:lnTo>
                    <a:pt x="371" y="419"/>
                  </a:lnTo>
                  <a:lnTo>
                    <a:pt x="371" y="419"/>
                  </a:lnTo>
                  <a:lnTo>
                    <a:pt x="371" y="419"/>
                  </a:lnTo>
                  <a:lnTo>
                    <a:pt x="371" y="411"/>
                  </a:lnTo>
                  <a:lnTo>
                    <a:pt x="371" y="411"/>
                  </a:lnTo>
                  <a:lnTo>
                    <a:pt x="371" y="411"/>
                  </a:lnTo>
                  <a:lnTo>
                    <a:pt x="371" y="411"/>
                  </a:lnTo>
                  <a:lnTo>
                    <a:pt x="371" y="411"/>
                  </a:lnTo>
                  <a:lnTo>
                    <a:pt x="371" y="411"/>
                  </a:lnTo>
                  <a:lnTo>
                    <a:pt x="363" y="411"/>
                  </a:lnTo>
                  <a:lnTo>
                    <a:pt x="371" y="411"/>
                  </a:lnTo>
                  <a:lnTo>
                    <a:pt x="363" y="411"/>
                  </a:lnTo>
                  <a:lnTo>
                    <a:pt x="363" y="411"/>
                  </a:lnTo>
                  <a:lnTo>
                    <a:pt x="363" y="411"/>
                  </a:lnTo>
                  <a:lnTo>
                    <a:pt x="363" y="411"/>
                  </a:lnTo>
                  <a:lnTo>
                    <a:pt x="363" y="419"/>
                  </a:lnTo>
                  <a:lnTo>
                    <a:pt x="363" y="419"/>
                  </a:lnTo>
                  <a:lnTo>
                    <a:pt x="363" y="419"/>
                  </a:lnTo>
                  <a:lnTo>
                    <a:pt x="363" y="419"/>
                  </a:lnTo>
                  <a:lnTo>
                    <a:pt x="363" y="419"/>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28"/>
                  </a:lnTo>
                  <a:lnTo>
                    <a:pt x="355" y="428"/>
                  </a:lnTo>
                  <a:lnTo>
                    <a:pt x="355" y="428"/>
                  </a:lnTo>
                  <a:lnTo>
                    <a:pt x="355"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19"/>
                  </a:lnTo>
                  <a:lnTo>
                    <a:pt x="347" y="419"/>
                  </a:lnTo>
                  <a:lnTo>
                    <a:pt x="347" y="419"/>
                  </a:lnTo>
                  <a:lnTo>
                    <a:pt x="355" y="419"/>
                  </a:lnTo>
                  <a:lnTo>
                    <a:pt x="355" y="419"/>
                  </a:lnTo>
                  <a:lnTo>
                    <a:pt x="347" y="419"/>
                  </a:lnTo>
                  <a:lnTo>
                    <a:pt x="355" y="419"/>
                  </a:lnTo>
                  <a:lnTo>
                    <a:pt x="347" y="419"/>
                  </a:lnTo>
                  <a:lnTo>
                    <a:pt x="347" y="419"/>
                  </a:lnTo>
                  <a:lnTo>
                    <a:pt x="347" y="419"/>
                  </a:lnTo>
                  <a:lnTo>
                    <a:pt x="347" y="419"/>
                  </a:lnTo>
                  <a:lnTo>
                    <a:pt x="347" y="419"/>
                  </a:lnTo>
                  <a:lnTo>
                    <a:pt x="347" y="419"/>
                  </a:lnTo>
                  <a:lnTo>
                    <a:pt x="339" y="428"/>
                  </a:lnTo>
                  <a:lnTo>
                    <a:pt x="339" y="428"/>
                  </a:lnTo>
                  <a:lnTo>
                    <a:pt x="339" y="428"/>
                  </a:lnTo>
                  <a:lnTo>
                    <a:pt x="339" y="428"/>
                  </a:lnTo>
                  <a:lnTo>
                    <a:pt x="339" y="419"/>
                  </a:lnTo>
                  <a:lnTo>
                    <a:pt x="339" y="419"/>
                  </a:lnTo>
                  <a:lnTo>
                    <a:pt x="347" y="419"/>
                  </a:lnTo>
                  <a:lnTo>
                    <a:pt x="347" y="419"/>
                  </a:lnTo>
                  <a:lnTo>
                    <a:pt x="347" y="419"/>
                  </a:lnTo>
                  <a:lnTo>
                    <a:pt x="355" y="419"/>
                  </a:lnTo>
                  <a:lnTo>
                    <a:pt x="355" y="419"/>
                  </a:lnTo>
                  <a:lnTo>
                    <a:pt x="355" y="419"/>
                  </a:lnTo>
                  <a:lnTo>
                    <a:pt x="355" y="419"/>
                  </a:lnTo>
                  <a:lnTo>
                    <a:pt x="355" y="411"/>
                  </a:lnTo>
                  <a:lnTo>
                    <a:pt x="355" y="411"/>
                  </a:lnTo>
                  <a:lnTo>
                    <a:pt x="355"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11"/>
                  </a:lnTo>
                  <a:lnTo>
                    <a:pt x="355" y="411"/>
                  </a:lnTo>
                  <a:lnTo>
                    <a:pt x="347" y="411"/>
                  </a:lnTo>
                  <a:lnTo>
                    <a:pt x="347" y="411"/>
                  </a:lnTo>
                  <a:lnTo>
                    <a:pt x="347" y="411"/>
                  </a:lnTo>
                  <a:lnTo>
                    <a:pt x="339" y="411"/>
                  </a:lnTo>
                  <a:lnTo>
                    <a:pt x="339" y="411"/>
                  </a:lnTo>
                  <a:lnTo>
                    <a:pt x="339" y="411"/>
                  </a:lnTo>
                  <a:lnTo>
                    <a:pt x="339" y="411"/>
                  </a:lnTo>
                  <a:lnTo>
                    <a:pt x="339" y="411"/>
                  </a:lnTo>
                  <a:lnTo>
                    <a:pt x="339" y="403"/>
                  </a:lnTo>
                  <a:lnTo>
                    <a:pt x="339" y="403"/>
                  </a:lnTo>
                  <a:lnTo>
                    <a:pt x="339" y="403"/>
                  </a:lnTo>
                  <a:lnTo>
                    <a:pt x="339" y="403"/>
                  </a:lnTo>
                  <a:lnTo>
                    <a:pt x="339" y="403"/>
                  </a:lnTo>
                  <a:lnTo>
                    <a:pt x="339" y="403"/>
                  </a:lnTo>
                  <a:lnTo>
                    <a:pt x="339" y="403"/>
                  </a:lnTo>
                  <a:lnTo>
                    <a:pt x="339" y="403"/>
                  </a:lnTo>
                  <a:lnTo>
                    <a:pt x="347" y="395"/>
                  </a:lnTo>
                  <a:lnTo>
                    <a:pt x="347" y="395"/>
                  </a:lnTo>
                  <a:lnTo>
                    <a:pt x="347" y="395"/>
                  </a:lnTo>
                  <a:lnTo>
                    <a:pt x="347" y="395"/>
                  </a:lnTo>
                  <a:lnTo>
                    <a:pt x="347" y="403"/>
                  </a:lnTo>
                  <a:lnTo>
                    <a:pt x="347" y="403"/>
                  </a:lnTo>
                  <a:lnTo>
                    <a:pt x="347" y="403"/>
                  </a:lnTo>
                  <a:lnTo>
                    <a:pt x="347" y="403"/>
                  </a:lnTo>
                  <a:lnTo>
                    <a:pt x="347" y="403"/>
                  </a:lnTo>
                  <a:lnTo>
                    <a:pt x="347" y="403"/>
                  </a:lnTo>
                  <a:lnTo>
                    <a:pt x="347" y="403"/>
                  </a:lnTo>
                  <a:lnTo>
                    <a:pt x="347" y="403"/>
                  </a:lnTo>
                  <a:lnTo>
                    <a:pt x="339" y="403"/>
                  </a:lnTo>
                  <a:lnTo>
                    <a:pt x="339" y="403"/>
                  </a:lnTo>
                  <a:lnTo>
                    <a:pt x="339" y="403"/>
                  </a:lnTo>
                  <a:lnTo>
                    <a:pt x="339" y="403"/>
                  </a:lnTo>
                  <a:lnTo>
                    <a:pt x="339" y="403"/>
                  </a:lnTo>
                  <a:lnTo>
                    <a:pt x="339" y="403"/>
                  </a:lnTo>
                  <a:lnTo>
                    <a:pt x="339" y="403"/>
                  </a:lnTo>
                  <a:lnTo>
                    <a:pt x="339" y="403"/>
                  </a:lnTo>
                  <a:lnTo>
                    <a:pt x="347" y="403"/>
                  </a:lnTo>
                  <a:lnTo>
                    <a:pt x="347" y="403"/>
                  </a:lnTo>
                  <a:lnTo>
                    <a:pt x="347" y="403"/>
                  </a:lnTo>
                  <a:lnTo>
                    <a:pt x="347" y="403"/>
                  </a:lnTo>
                  <a:lnTo>
                    <a:pt x="355" y="403"/>
                  </a:lnTo>
                  <a:lnTo>
                    <a:pt x="355" y="403"/>
                  </a:lnTo>
                  <a:lnTo>
                    <a:pt x="355" y="403"/>
                  </a:lnTo>
                  <a:lnTo>
                    <a:pt x="355" y="403"/>
                  </a:lnTo>
                  <a:lnTo>
                    <a:pt x="355" y="411"/>
                  </a:lnTo>
                  <a:lnTo>
                    <a:pt x="355" y="411"/>
                  </a:lnTo>
                  <a:lnTo>
                    <a:pt x="363" y="411"/>
                  </a:lnTo>
                  <a:lnTo>
                    <a:pt x="363" y="403"/>
                  </a:lnTo>
                  <a:lnTo>
                    <a:pt x="363" y="403"/>
                  </a:lnTo>
                  <a:lnTo>
                    <a:pt x="363" y="403"/>
                  </a:lnTo>
                  <a:lnTo>
                    <a:pt x="363" y="403"/>
                  </a:lnTo>
                  <a:lnTo>
                    <a:pt x="363" y="403"/>
                  </a:lnTo>
                  <a:lnTo>
                    <a:pt x="363" y="403"/>
                  </a:lnTo>
                  <a:lnTo>
                    <a:pt x="363" y="403"/>
                  </a:lnTo>
                  <a:lnTo>
                    <a:pt x="371" y="403"/>
                  </a:lnTo>
                  <a:lnTo>
                    <a:pt x="371" y="411"/>
                  </a:lnTo>
                  <a:lnTo>
                    <a:pt x="371" y="403"/>
                  </a:lnTo>
                  <a:lnTo>
                    <a:pt x="371" y="403"/>
                  </a:lnTo>
                  <a:lnTo>
                    <a:pt x="363" y="403"/>
                  </a:lnTo>
                  <a:lnTo>
                    <a:pt x="363" y="403"/>
                  </a:lnTo>
                  <a:lnTo>
                    <a:pt x="371" y="403"/>
                  </a:lnTo>
                  <a:lnTo>
                    <a:pt x="371" y="403"/>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387"/>
                  </a:lnTo>
                  <a:lnTo>
                    <a:pt x="371" y="387"/>
                  </a:lnTo>
                  <a:lnTo>
                    <a:pt x="371" y="387"/>
                  </a:lnTo>
                  <a:lnTo>
                    <a:pt x="371" y="387"/>
                  </a:lnTo>
                  <a:lnTo>
                    <a:pt x="379" y="387"/>
                  </a:lnTo>
                  <a:lnTo>
                    <a:pt x="379" y="387"/>
                  </a:lnTo>
                  <a:lnTo>
                    <a:pt x="379" y="387"/>
                  </a:lnTo>
                  <a:lnTo>
                    <a:pt x="379" y="387"/>
                  </a:lnTo>
                  <a:lnTo>
                    <a:pt x="379" y="387"/>
                  </a:lnTo>
                  <a:lnTo>
                    <a:pt x="379" y="387"/>
                  </a:lnTo>
                  <a:lnTo>
                    <a:pt x="379" y="387"/>
                  </a:lnTo>
                  <a:lnTo>
                    <a:pt x="379" y="387"/>
                  </a:lnTo>
                  <a:lnTo>
                    <a:pt x="379" y="387"/>
                  </a:lnTo>
                  <a:lnTo>
                    <a:pt x="387" y="387"/>
                  </a:lnTo>
                  <a:lnTo>
                    <a:pt x="387" y="387"/>
                  </a:lnTo>
                  <a:lnTo>
                    <a:pt x="387" y="379"/>
                  </a:lnTo>
                  <a:lnTo>
                    <a:pt x="387" y="379"/>
                  </a:lnTo>
                  <a:lnTo>
                    <a:pt x="387" y="379"/>
                  </a:lnTo>
                  <a:lnTo>
                    <a:pt x="387" y="379"/>
                  </a:lnTo>
                  <a:lnTo>
                    <a:pt x="387" y="379"/>
                  </a:lnTo>
                  <a:lnTo>
                    <a:pt x="387" y="379"/>
                  </a:lnTo>
                  <a:lnTo>
                    <a:pt x="387" y="379"/>
                  </a:lnTo>
                  <a:lnTo>
                    <a:pt x="387" y="379"/>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63"/>
                  </a:lnTo>
                  <a:lnTo>
                    <a:pt x="387" y="363"/>
                  </a:lnTo>
                  <a:lnTo>
                    <a:pt x="387" y="363"/>
                  </a:lnTo>
                  <a:lnTo>
                    <a:pt x="387" y="363"/>
                  </a:lnTo>
                  <a:lnTo>
                    <a:pt x="387" y="363"/>
                  </a:lnTo>
                  <a:lnTo>
                    <a:pt x="387" y="363"/>
                  </a:lnTo>
                  <a:lnTo>
                    <a:pt x="395" y="363"/>
                  </a:lnTo>
                  <a:lnTo>
                    <a:pt x="395" y="363"/>
                  </a:lnTo>
                  <a:lnTo>
                    <a:pt x="395" y="363"/>
                  </a:lnTo>
                  <a:lnTo>
                    <a:pt x="395" y="363"/>
                  </a:lnTo>
                  <a:lnTo>
                    <a:pt x="395" y="363"/>
                  </a:lnTo>
                  <a:lnTo>
                    <a:pt x="395" y="363"/>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9"/>
                  </a:lnTo>
                  <a:lnTo>
                    <a:pt x="395" y="371"/>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9"/>
                  </a:lnTo>
                  <a:lnTo>
                    <a:pt x="395" y="379"/>
                  </a:lnTo>
                  <a:lnTo>
                    <a:pt x="395" y="387"/>
                  </a:lnTo>
                  <a:lnTo>
                    <a:pt x="395" y="379"/>
                  </a:lnTo>
                  <a:lnTo>
                    <a:pt x="395" y="387"/>
                  </a:lnTo>
                  <a:lnTo>
                    <a:pt x="395" y="387"/>
                  </a:lnTo>
                  <a:lnTo>
                    <a:pt x="395" y="387"/>
                  </a:lnTo>
                  <a:lnTo>
                    <a:pt x="395" y="387"/>
                  </a:lnTo>
                  <a:lnTo>
                    <a:pt x="395" y="387"/>
                  </a:lnTo>
                  <a:lnTo>
                    <a:pt x="395" y="387"/>
                  </a:lnTo>
                  <a:lnTo>
                    <a:pt x="395" y="387"/>
                  </a:lnTo>
                  <a:lnTo>
                    <a:pt x="403" y="387"/>
                  </a:lnTo>
                  <a:lnTo>
                    <a:pt x="395" y="387"/>
                  </a:lnTo>
                  <a:lnTo>
                    <a:pt x="395" y="387"/>
                  </a:lnTo>
                  <a:lnTo>
                    <a:pt x="395" y="387"/>
                  </a:lnTo>
                  <a:lnTo>
                    <a:pt x="395" y="387"/>
                  </a:lnTo>
                  <a:lnTo>
                    <a:pt x="395" y="387"/>
                  </a:lnTo>
                  <a:lnTo>
                    <a:pt x="395" y="395"/>
                  </a:lnTo>
                  <a:lnTo>
                    <a:pt x="395" y="395"/>
                  </a:lnTo>
                  <a:lnTo>
                    <a:pt x="387" y="395"/>
                  </a:lnTo>
                  <a:lnTo>
                    <a:pt x="387" y="395"/>
                  </a:lnTo>
                  <a:lnTo>
                    <a:pt x="387" y="403"/>
                  </a:lnTo>
                  <a:lnTo>
                    <a:pt x="387" y="403"/>
                  </a:lnTo>
                  <a:lnTo>
                    <a:pt x="395" y="403"/>
                  </a:lnTo>
                  <a:lnTo>
                    <a:pt x="395" y="403"/>
                  </a:lnTo>
                  <a:lnTo>
                    <a:pt x="395" y="403"/>
                  </a:lnTo>
                  <a:lnTo>
                    <a:pt x="395" y="403"/>
                  </a:lnTo>
                  <a:lnTo>
                    <a:pt x="395" y="403"/>
                  </a:lnTo>
                  <a:lnTo>
                    <a:pt x="395" y="403"/>
                  </a:lnTo>
                  <a:lnTo>
                    <a:pt x="395" y="403"/>
                  </a:lnTo>
                  <a:lnTo>
                    <a:pt x="395" y="403"/>
                  </a:lnTo>
                  <a:lnTo>
                    <a:pt x="395" y="403"/>
                  </a:lnTo>
                  <a:lnTo>
                    <a:pt x="395" y="403"/>
                  </a:lnTo>
                  <a:lnTo>
                    <a:pt x="395" y="411"/>
                  </a:lnTo>
                  <a:lnTo>
                    <a:pt x="395" y="411"/>
                  </a:lnTo>
                  <a:lnTo>
                    <a:pt x="395" y="411"/>
                  </a:lnTo>
                  <a:lnTo>
                    <a:pt x="403" y="411"/>
                  </a:lnTo>
                  <a:lnTo>
                    <a:pt x="403" y="411"/>
                  </a:lnTo>
                  <a:lnTo>
                    <a:pt x="403" y="411"/>
                  </a:lnTo>
                  <a:lnTo>
                    <a:pt x="403" y="411"/>
                  </a:lnTo>
                  <a:lnTo>
                    <a:pt x="403" y="411"/>
                  </a:lnTo>
                  <a:lnTo>
                    <a:pt x="403" y="411"/>
                  </a:lnTo>
                  <a:lnTo>
                    <a:pt x="403" y="419"/>
                  </a:lnTo>
                  <a:lnTo>
                    <a:pt x="403" y="411"/>
                  </a:lnTo>
                  <a:lnTo>
                    <a:pt x="403" y="411"/>
                  </a:lnTo>
                  <a:lnTo>
                    <a:pt x="403" y="411"/>
                  </a:lnTo>
                  <a:lnTo>
                    <a:pt x="403" y="411"/>
                  </a:lnTo>
                  <a:lnTo>
                    <a:pt x="403" y="411"/>
                  </a:lnTo>
                  <a:lnTo>
                    <a:pt x="403" y="411"/>
                  </a:lnTo>
                  <a:lnTo>
                    <a:pt x="403" y="411"/>
                  </a:lnTo>
                  <a:lnTo>
                    <a:pt x="403" y="411"/>
                  </a:lnTo>
                  <a:lnTo>
                    <a:pt x="403" y="411"/>
                  </a:lnTo>
                  <a:lnTo>
                    <a:pt x="411" y="411"/>
                  </a:lnTo>
                  <a:lnTo>
                    <a:pt x="411" y="411"/>
                  </a:lnTo>
                  <a:lnTo>
                    <a:pt x="411" y="411"/>
                  </a:lnTo>
                  <a:lnTo>
                    <a:pt x="411" y="411"/>
                  </a:lnTo>
                  <a:lnTo>
                    <a:pt x="403" y="411"/>
                  </a:lnTo>
                  <a:lnTo>
                    <a:pt x="411" y="411"/>
                  </a:lnTo>
                  <a:lnTo>
                    <a:pt x="403" y="411"/>
                  </a:lnTo>
                  <a:lnTo>
                    <a:pt x="403" y="411"/>
                  </a:lnTo>
                  <a:lnTo>
                    <a:pt x="403" y="411"/>
                  </a:lnTo>
                  <a:lnTo>
                    <a:pt x="403" y="411"/>
                  </a:lnTo>
                  <a:lnTo>
                    <a:pt x="403" y="403"/>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11" y="403"/>
                  </a:lnTo>
                  <a:lnTo>
                    <a:pt x="403"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87"/>
                  </a:lnTo>
                  <a:lnTo>
                    <a:pt x="403" y="387"/>
                  </a:lnTo>
                  <a:lnTo>
                    <a:pt x="403" y="387"/>
                  </a:lnTo>
                  <a:lnTo>
                    <a:pt x="403" y="387"/>
                  </a:lnTo>
                  <a:lnTo>
                    <a:pt x="403" y="387"/>
                  </a:lnTo>
                  <a:lnTo>
                    <a:pt x="403" y="387"/>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20" y="371"/>
                  </a:lnTo>
                  <a:lnTo>
                    <a:pt x="420" y="371"/>
                  </a:lnTo>
                  <a:lnTo>
                    <a:pt x="420" y="371"/>
                  </a:lnTo>
                  <a:lnTo>
                    <a:pt x="420" y="371"/>
                  </a:lnTo>
                  <a:lnTo>
                    <a:pt x="420" y="371"/>
                  </a:lnTo>
                  <a:lnTo>
                    <a:pt x="420"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36" y="371"/>
                  </a:lnTo>
                  <a:lnTo>
                    <a:pt x="436" y="371"/>
                  </a:lnTo>
                  <a:lnTo>
                    <a:pt x="428" y="371"/>
                  </a:lnTo>
                  <a:lnTo>
                    <a:pt x="428" y="371"/>
                  </a:lnTo>
                  <a:lnTo>
                    <a:pt x="428" y="371"/>
                  </a:lnTo>
                  <a:lnTo>
                    <a:pt x="428" y="371"/>
                  </a:lnTo>
                  <a:lnTo>
                    <a:pt x="428" y="371"/>
                  </a:lnTo>
                  <a:lnTo>
                    <a:pt x="428" y="371"/>
                  </a:lnTo>
                  <a:lnTo>
                    <a:pt x="428" y="371"/>
                  </a:lnTo>
                  <a:lnTo>
                    <a:pt x="428" y="371"/>
                  </a:lnTo>
                  <a:lnTo>
                    <a:pt x="428" y="379"/>
                  </a:lnTo>
                  <a:lnTo>
                    <a:pt x="428" y="379"/>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8" y="387"/>
                  </a:lnTo>
                  <a:lnTo>
                    <a:pt x="428" y="387"/>
                  </a:lnTo>
                  <a:lnTo>
                    <a:pt x="428" y="387"/>
                  </a:lnTo>
                  <a:lnTo>
                    <a:pt x="428" y="387"/>
                  </a:lnTo>
                  <a:lnTo>
                    <a:pt x="428" y="387"/>
                  </a:lnTo>
                  <a:lnTo>
                    <a:pt x="428" y="387"/>
                  </a:lnTo>
                  <a:lnTo>
                    <a:pt x="436" y="395"/>
                  </a:lnTo>
                  <a:lnTo>
                    <a:pt x="436" y="395"/>
                  </a:lnTo>
                  <a:lnTo>
                    <a:pt x="436" y="395"/>
                  </a:lnTo>
                  <a:lnTo>
                    <a:pt x="436" y="395"/>
                  </a:lnTo>
                  <a:lnTo>
                    <a:pt x="436" y="395"/>
                  </a:lnTo>
                  <a:lnTo>
                    <a:pt x="436" y="395"/>
                  </a:lnTo>
                  <a:lnTo>
                    <a:pt x="436" y="387"/>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44" y="395"/>
                  </a:lnTo>
                  <a:lnTo>
                    <a:pt x="436" y="395"/>
                  </a:lnTo>
                  <a:lnTo>
                    <a:pt x="444" y="395"/>
                  </a:lnTo>
                  <a:lnTo>
                    <a:pt x="436" y="395"/>
                  </a:lnTo>
                  <a:lnTo>
                    <a:pt x="444" y="395"/>
                  </a:lnTo>
                  <a:lnTo>
                    <a:pt x="444" y="395"/>
                  </a:lnTo>
                  <a:lnTo>
                    <a:pt x="444" y="387"/>
                  </a:lnTo>
                  <a:lnTo>
                    <a:pt x="444" y="387"/>
                  </a:lnTo>
                  <a:lnTo>
                    <a:pt x="444" y="387"/>
                  </a:lnTo>
                  <a:lnTo>
                    <a:pt x="444" y="387"/>
                  </a:lnTo>
                  <a:lnTo>
                    <a:pt x="444" y="387"/>
                  </a:lnTo>
                  <a:lnTo>
                    <a:pt x="444" y="387"/>
                  </a:lnTo>
                  <a:lnTo>
                    <a:pt x="444" y="387"/>
                  </a:lnTo>
                  <a:lnTo>
                    <a:pt x="444" y="379"/>
                  </a:lnTo>
                  <a:lnTo>
                    <a:pt x="444" y="379"/>
                  </a:lnTo>
                  <a:lnTo>
                    <a:pt x="436" y="379"/>
                  </a:lnTo>
                  <a:lnTo>
                    <a:pt x="436" y="379"/>
                  </a:lnTo>
                  <a:lnTo>
                    <a:pt x="436" y="379"/>
                  </a:lnTo>
                  <a:lnTo>
                    <a:pt x="436"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1"/>
                  </a:lnTo>
                  <a:lnTo>
                    <a:pt x="444" y="371"/>
                  </a:lnTo>
                  <a:lnTo>
                    <a:pt x="444" y="371"/>
                  </a:lnTo>
                  <a:lnTo>
                    <a:pt x="444" y="371"/>
                  </a:lnTo>
                  <a:lnTo>
                    <a:pt x="444" y="371"/>
                  </a:lnTo>
                  <a:lnTo>
                    <a:pt x="444" y="371"/>
                  </a:lnTo>
                  <a:lnTo>
                    <a:pt x="444" y="371"/>
                  </a:lnTo>
                  <a:lnTo>
                    <a:pt x="444" y="363"/>
                  </a:lnTo>
                  <a:lnTo>
                    <a:pt x="444" y="363"/>
                  </a:lnTo>
                  <a:lnTo>
                    <a:pt x="444" y="363"/>
                  </a:lnTo>
                  <a:lnTo>
                    <a:pt x="444" y="363"/>
                  </a:lnTo>
                  <a:lnTo>
                    <a:pt x="452" y="355"/>
                  </a:lnTo>
                  <a:lnTo>
                    <a:pt x="452" y="355"/>
                  </a:lnTo>
                  <a:lnTo>
                    <a:pt x="452" y="355"/>
                  </a:lnTo>
                  <a:lnTo>
                    <a:pt x="452" y="355"/>
                  </a:lnTo>
                  <a:lnTo>
                    <a:pt x="452" y="355"/>
                  </a:lnTo>
                  <a:lnTo>
                    <a:pt x="452" y="355"/>
                  </a:lnTo>
                  <a:lnTo>
                    <a:pt x="452" y="347"/>
                  </a:lnTo>
                  <a:lnTo>
                    <a:pt x="452" y="347"/>
                  </a:lnTo>
                  <a:lnTo>
                    <a:pt x="460" y="339"/>
                  </a:lnTo>
                  <a:lnTo>
                    <a:pt x="460" y="339"/>
                  </a:lnTo>
                  <a:lnTo>
                    <a:pt x="460" y="339"/>
                  </a:lnTo>
                  <a:lnTo>
                    <a:pt x="460" y="339"/>
                  </a:lnTo>
                  <a:lnTo>
                    <a:pt x="452" y="339"/>
                  </a:lnTo>
                  <a:lnTo>
                    <a:pt x="452" y="339"/>
                  </a:lnTo>
                  <a:lnTo>
                    <a:pt x="452" y="339"/>
                  </a:lnTo>
                  <a:lnTo>
                    <a:pt x="452" y="339"/>
                  </a:lnTo>
                  <a:lnTo>
                    <a:pt x="452" y="339"/>
                  </a:lnTo>
                  <a:lnTo>
                    <a:pt x="452" y="339"/>
                  </a:lnTo>
                  <a:lnTo>
                    <a:pt x="452" y="339"/>
                  </a:lnTo>
                  <a:lnTo>
                    <a:pt x="452" y="339"/>
                  </a:lnTo>
                  <a:lnTo>
                    <a:pt x="452" y="339"/>
                  </a:lnTo>
                  <a:lnTo>
                    <a:pt x="452" y="339"/>
                  </a:lnTo>
                  <a:lnTo>
                    <a:pt x="444" y="339"/>
                  </a:lnTo>
                  <a:lnTo>
                    <a:pt x="444" y="339"/>
                  </a:lnTo>
                  <a:lnTo>
                    <a:pt x="444" y="331"/>
                  </a:lnTo>
                  <a:lnTo>
                    <a:pt x="444" y="331"/>
                  </a:lnTo>
                  <a:lnTo>
                    <a:pt x="452" y="331"/>
                  </a:lnTo>
                  <a:lnTo>
                    <a:pt x="452" y="331"/>
                  </a:lnTo>
                  <a:lnTo>
                    <a:pt x="452" y="331"/>
                  </a:lnTo>
                  <a:lnTo>
                    <a:pt x="452" y="331"/>
                  </a:lnTo>
                  <a:lnTo>
                    <a:pt x="452" y="331"/>
                  </a:lnTo>
                  <a:lnTo>
                    <a:pt x="452" y="331"/>
                  </a:lnTo>
                  <a:lnTo>
                    <a:pt x="452" y="331"/>
                  </a:lnTo>
                  <a:lnTo>
                    <a:pt x="452" y="331"/>
                  </a:lnTo>
                  <a:lnTo>
                    <a:pt x="452" y="331"/>
                  </a:lnTo>
                  <a:lnTo>
                    <a:pt x="452" y="323"/>
                  </a:lnTo>
                  <a:lnTo>
                    <a:pt x="452" y="331"/>
                  </a:lnTo>
                  <a:lnTo>
                    <a:pt x="452" y="323"/>
                  </a:lnTo>
                  <a:lnTo>
                    <a:pt x="452" y="323"/>
                  </a:lnTo>
                  <a:lnTo>
                    <a:pt x="452" y="323"/>
                  </a:lnTo>
                  <a:lnTo>
                    <a:pt x="452" y="323"/>
                  </a:lnTo>
                  <a:lnTo>
                    <a:pt x="452" y="331"/>
                  </a:lnTo>
                  <a:lnTo>
                    <a:pt x="452" y="331"/>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36" y="331"/>
                  </a:lnTo>
                  <a:lnTo>
                    <a:pt x="436" y="331"/>
                  </a:lnTo>
                  <a:lnTo>
                    <a:pt x="436" y="331"/>
                  </a:lnTo>
                  <a:lnTo>
                    <a:pt x="436" y="331"/>
                  </a:lnTo>
                  <a:lnTo>
                    <a:pt x="436" y="331"/>
                  </a:lnTo>
                  <a:lnTo>
                    <a:pt x="436" y="331"/>
                  </a:lnTo>
                  <a:lnTo>
                    <a:pt x="436" y="331"/>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9"/>
                  </a:lnTo>
                  <a:lnTo>
                    <a:pt x="420" y="339"/>
                  </a:lnTo>
                  <a:lnTo>
                    <a:pt x="420" y="339"/>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36" y="331"/>
                  </a:lnTo>
                  <a:lnTo>
                    <a:pt x="436" y="331"/>
                  </a:lnTo>
                  <a:lnTo>
                    <a:pt x="436" y="323"/>
                  </a:lnTo>
                  <a:lnTo>
                    <a:pt x="436" y="331"/>
                  </a:lnTo>
                  <a:lnTo>
                    <a:pt x="428" y="323"/>
                  </a:lnTo>
                  <a:lnTo>
                    <a:pt x="436" y="323"/>
                  </a:lnTo>
                  <a:lnTo>
                    <a:pt x="428" y="323"/>
                  </a:lnTo>
                  <a:lnTo>
                    <a:pt x="428" y="323"/>
                  </a:lnTo>
                  <a:lnTo>
                    <a:pt x="428" y="323"/>
                  </a:lnTo>
                  <a:lnTo>
                    <a:pt x="428"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23"/>
                  </a:lnTo>
                  <a:lnTo>
                    <a:pt x="420" y="323"/>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0" y="315"/>
                  </a:lnTo>
                  <a:lnTo>
                    <a:pt x="420" y="315"/>
                  </a:lnTo>
                  <a:lnTo>
                    <a:pt x="420" y="323"/>
                  </a:lnTo>
                  <a:lnTo>
                    <a:pt x="420" y="323"/>
                  </a:lnTo>
                  <a:lnTo>
                    <a:pt x="420" y="323"/>
                  </a:lnTo>
                  <a:lnTo>
                    <a:pt x="411" y="315"/>
                  </a:lnTo>
                  <a:lnTo>
                    <a:pt x="411" y="315"/>
                  </a:lnTo>
                  <a:lnTo>
                    <a:pt x="411" y="315"/>
                  </a:lnTo>
                  <a:lnTo>
                    <a:pt x="411" y="315"/>
                  </a:lnTo>
                  <a:lnTo>
                    <a:pt x="411" y="315"/>
                  </a:lnTo>
                  <a:lnTo>
                    <a:pt x="411"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20" y="315"/>
                  </a:lnTo>
                  <a:lnTo>
                    <a:pt x="420" y="315"/>
                  </a:lnTo>
                  <a:lnTo>
                    <a:pt x="420" y="315"/>
                  </a:lnTo>
                  <a:lnTo>
                    <a:pt x="420" y="315"/>
                  </a:lnTo>
                  <a:lnTo>
                    <a:pt x="428" y="315"/>
                  </a:lnTo>
                  <a:lnTo>
                    <a:pt x="428" y="315"/>
                  </a:lnTo>
                  <a:lnTo>
                    <a:pt x="428" y="315"/>
                  </a:lnTo>
                  <a:lnTo>
                    <a:pt x="428" y="315"/>
                  </a:lnTo>
                  <a:lnTo>
                    <a:pt x="428" y="323"/>
                  </a:lnTo>
                  <a:lnTo>
                    <a:pt x="428" y="323"/>
                  </a:lnTo>
                  <a:lnTo>
                    <a:pt x="428" y="323"/>
                  </a:lnTo>
                  <a:lnTo>
                    <a:pt x="428" y="323"/>
                  </a:lnTo>
                  <a:lnTo>
                    <a:pt x="428"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15"/>
                  </a:lnTo>
                  <a:lnTo>
                    <a:pt x="436" y="306"/>
                  </a:lnTo>
                  <a:lnTo>
                    <a:pt x="436" y="315"/>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298"/>
                  </a:lnTo>
                  <a:lnTo>
                    <a:pt x="436" y="298"/>
                  </a:lnTo>
                  <a:lnTo>
                    <a:pt x="436" y="298"/>
                  </a:lnTo>
                  <a:lnTo>
                    <a:pt x="436" y="298"/>
                  </a:lnTo>
                  <a:lnTo>
                    <a:pt x="436" y="298"/>
                  </a:lnTo>
                  <a:lnTo>
                    <a:pt x="436" y="298"/>
                  </a:lnTo>
                  <a:lnTo>
                    <a:pt x="436" y="298"/>
                  </a:lnTo>
                  <a:lnTo>
                    <a:pt x="436" y="298"/>
                  </a:lnTo>
                  <a:lnTo>
                    <a:pt x="436" y="298"/>
                  </a:lnTo>
                  <a:lnTo>
                    <a:pt x="428" y="298"/>
                  </a:lnTo>
                  <a:lnTo>
                    <a:pt x="428" y="298"/>
                  </a:lnTo>
                  <a:lnTo>
                    <a:pt x="428" y="298"/>
                  </a:lnTo>
                  <a:lnTo>
                    <a:pt x="428" y="298"/>
                  </a:lnTo>
                  <a:lnTo>
                    <a:pt x="428" y="298"/>
                  </a:lnTo>
                  <a:lnTo>
                    <a:pt x="428" y="298"/>
                  </a:lnTo>
                  <a:lnTo>
                    <a:pt x="428" y="298"/>
                  </a:lnTo>
                  <a:lnTo>
                    <a:pt x="428" y="298"/>
                  </a:lnTo>
                  <a:lnTo>
                    <a:pt x="428" y="298"/>
                  </a:lnTo>
                  <a:lnTo>
                    <a:pt x="428" y="298"/>
                  </a:lnTo>
                  <a:lnTo>
                    <a:pt x="428" y="290"/>
                  </a:lnTo>
                  <a:lnTo>
                    <a:pt x="428" y="290"/>
                  </a:lnTo>
                  <a:lnTo>
                    <a:pt x="428" y="290"/>
                  </a:lnTo>
                  <a:lnTo>
                    <a:pt x="428" y="290"/>
                  </a:lnTo>
                  <a:lnTo>
                    <a:pt x="428" y="290"/>
                  </a:lnTo>
                  <a:lnTo>
                    <a:pt x="428" y="290"/>
                  </a:lnTo>
                  <a:lnTo>
                    <a:pt x="428" y="290"/>
                  </a:lnTo>
                  <a:lnTo>
                    <a:pt x="420" y="290"/>
                  </a:lnTo>
                  <a:lnTo>
                    <a:pt x="428" y="290"/>
                  </a:lnTo>
                  <a:lnTo>
                    <a:pt x="428" y="290"/>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44" y="290"/>
                  </a:lnTo>
                  <a:lnTo>
                    <a:pt x="444" y="290"/>
                  </a:lnTo>
                  <a:lnTo>
                    <a:pt x="444" y="290"/>
                  </a:lnTo>
                  <a:lnTo>
                    <a:pt x="444" y="290"/>
                  </a:lnTo>
                  <a:lnTo>
                    <a:pt x="444" y="290"/>
                  </a:lnTo>
                  <a:lnTo>
                    <a:pt x="444" y="290"/>
                  </a:lnTo>
                  <a:lnTo>
                    <a:pt x="444" y="290"/>
                  </a:lnTo>
                  <a:lnTo>
                    <a:pt x="444" y="290"/>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52" y="282"/>
                  </a:lnTo>
                  <a:lnTo>
                    <a:pt x="452" y="282"/>
                  </a:lnTo>
                  <a:lnTo>
                    <a:pt x="452" y="282"/>
                  </a:lnTo>
                  <a:lnTo>
                    <a:pt x="452" y="282"/>
                  </a:lnTo>
                  <a:lnTo>
                    <a:pt x="452" y="290"/>
                  </a:lnTo>
                  <a:lnTo>
                    <a:pt x="452" y="282"/>
                  </a:lnTo>
                  <a:lnTo>
                    <a:pt x="460" y="282"/>
                  </a:lnTo>
                  <a:lnTo>
                    <a:pt x="460" y="282"/>
                  </a:lnTo>
                  <a:lnTo>
                    <a:pt x="460" y="290"/>
                  </a:lnTo>
                  <a:lnTo>
                    <a:pt x="460" y="282"/>
                  </a:lnTo>
                  <a:lnTo>
                    <a:pt x="460" y="282"/>
                  </a:lnTo>
                  <a:lnTo>
                    <a:pt x="460" y="282"/>
                  </a:lnTo>
                  <a:lnTo>
                    <a:pt x="460" y="290"/>
                  </a:lnTo>
                  <a:lnTo>
                    <a:pt x="460" y="282"/>
                  </a:lnTo>
                  <a:lnTo>
                    <a:pt x="460" y="282"/>
                  </a:lnTo>
                  <a:lnTo>
                    <a:pt x="460" y="282"/>
                  </a:lnTo>
                  <a:lnTo>
                    <a:pt x="460" y="282"/>
                  </a:lnTo>
                  <a:lnTo>
                    <a:pt x="460" y="282"/>
                  </a:lnTo>
                  <a:lnTo>
                    <a:pt x="460" y="274"/>
                  </a:lnTo>
                  <a:lnTo>
                    <a:pt x="460" y="274"/>
                  </a:lnTo>
                  <a:lnTo>
                    <a:pt x="460" y="274"/>
                  </a:lnTo>
                  <a:lnTo>
                    <a:pt x="460" y="274"/>
                  </a:lnTo>
                  <a:lnTo>
                    <a:pt x="460" y="274"/>
                  </a:lnTo>
                  <a:lnTo>
                    <a:pt x="460" y="274"/>
                  </a:lnTo>
                  <a:lnTo>
                    <a:pt x="460" y="274"/>
                  </a:lnTo>
                  <a:lnTo>
                    <a:pt x="452" y="274"/>
                  </a:lnTo>
                  <a:lnTo>
                    <a:pt x="460" y="274"/>
                  </a:lnTo>
                  <a:lnTo>
                    <a:pt x="460" y="274"/>
                  </a:lnTo>
                  <a:lnTo>
                    <a:pt x="460" y="274"/>
                  </a:lnTo>
                  <a:lnTo>
                    <a:pt x="460" y="274"/>
                  </a:lnTo>
                  <a:lnTo>
                    <a:pt x="460" y="274"/>
                  </a:lnTo>
                  <a:lnTo>
                    <a:pt x="460" y="274"/>
                  </a:lnTo>
                  <a:lnTo>
                    <a:pt x="460" y="274"/>
                  </a:lnTo>
                  <a:lnTo>
                    <a:pt x="460" y="274"/>
                  </a:lnTo>
                  <a:lnTo>
                    <a:pt x="460" y="266"/>
                  </a:lnTo>
                  <a:lnTo>
                    <a:pt x="460" y="266"/>
                  </a:lnTo>
                  <a:lnTo>
                    <a:pt x="460" y="266"/>
                  </a:lnTo>
                  <a:lnTo>
                    <a:pt x="460" y="266"/>
                  </a:lnTo>
                  <a:lnTo>
                    <a:pt x="452" y="258"/>
                  </a:lnTo>
                  <a:lnTo>
                    <a:pt x="452" y="250"/>
                  </a:lnTo>
                  <a:lnTo>
                    <a:pt x="452" y="250"/>
                  </a:lnTo>
                  <a:lnTo>
                    <a:pt x="452" y="250"/>
                  </a:lnTo>
                  <a:lnTo>
                    <a:pt x="452" y="250"/>
                  </a:lnTo>
                  <a:lnTo>
                    <a:pt x="452" y="250"/>
                  </a:lnTo>
                  <a:lnTo>
                    <a:pt x="452" y="250"/>
                  </a:lnTo>
                  <a:lnTo>
                    <a:pt x="452" y="250"/>
                  </a:lnTo>
                  <a:lnTo>
                    <a:pt x="452" y="250"/>
                  </a:lnTo>
                  <a:lnTo>
                    <a:pt x="444" y="250"/>
                  </a:lnTo>
                  <a:lnTo>
                    <a:pt x="444" y="250"/>
                  </a:lnTo>
                  <a:lnTo>
                    <a:pt x="444" y="242"/>
                  </a:lnTo>
                  <a:lnTo>
                    <a:pt x="444" y="242"/>
                  </a:lnTo>
                  <a:lnTo>
                    <a:pt x="444" y="250"/>
                  </a:lnTo>
                  <a:lnTo>
                    <a:pt x="444" y="250"/>
                  </a:lnTo>
                  <a:lnTo>
                    <a:pt x="444" y="250"/>
                  </a:lnTo>
                  <a:lnTo>
                    <a:pt x="436" y="250"/>
                  </a:lnTo>
                  <a:lnTo>
                    <a:pt x="436" y="250"/>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50"/>
                  </a:lnTo>
                  <a:lnTo>
                    <a:pt x="436" y="242"/>
                  </a:lnTo>
                  <a:lnTo>
                    <a:pt x="436" y="250"/>
                  </a:lnTo>
                  <a:lnTo>
                    <a:pt x="436" y="250"/>
                  </a:lnTo>
                  <a:lnTo>
                    <a:pt x="444" y="250"/>
                  </a:lnTo>
                  <a:lnTo>
                    <a:pt x="444" y="250"/>
                  </a:lnTo>
                  <a:lnTo>
                    <a:pt x="444" y="250"/>
                  </a:lnTo>
                  <a:lnTo>
                    <a:pt x="436" y="250"/>
                  </a:lnTo>
                  <a:lnTo>
                    <a:pt x="436" y="250"/>
                  </a:lnTo>
                  <a:lnTo>
                    <a:pt x="436" y="250"/>
                  </a:lnTo>
                  <a:lnTo>
                    <a:pt x="444" y="250"/>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36" y="266"/>
                  </a:lnTo>
                  <a:lnTo>
                    <a:pt x="436" y="266"/>
                  </a:lnTo>
                  <a:lnTo>
                    <a:pt x="436" y="266"/>
                  </a:lnTo>
                  <a:lnTo>
                    <a:pt x="436" y="266"/>
                  </a:lnTo>
                  <a:lnTo>
                    <a:pt x="444" y="266"/>
                  </a:lnTo>
                  <a:lnTo>
                    <a:pt x="444" y="266"/>
                  </a:lnTo>
                  <a:lnTo>
                    <a:pt x="444" y="258"/>
                  </a:lnTo>
                  <a:lnTo>
                    <a:pt x="444" y="258"/>
                  </a:lnTo>
                  <a:lnTo>
                    <a:pt x="444" y="258"/>
                  </a:lnTo>
                  <a:lnTo>
                    <a:pt x="444" y="258"/>
                  </a:lnTo>
                  <a:lnTo>
                    <a:pt x="436" y="258"/>
                  </a:lnTo>
                  <a:lnTo>
                    <a:pt x="436" y="258"/>
                  </a:lnTo>
                  <a:lnTo>
                    <a:pt x="436" y="258"/>
                  </a:lnTo>
                  <a:lnTo>
                    <a:pt x="436" y="258"/>
                  </a:lnTo>
                  <a:lnTo>
                    <a:pt x="436" y="258"/>
                  </a:lnTo>
                  <a:lnTo>
                    <a:pt x="436" y="258"/>
                  </a:lnTo>
                  <a:lnTo>
                    <a:pt x="436" y="266"/>
                  </a:lnTo>
                  <a:lnTo>
                    <a:pt x="436" y="266"/>
                  </a:lnTo>
                  <a:lnTo>
                    <a:pt x="428" y="266"/>
                  </a:lnTo>
                  <a:lnTo>
                    <a:pt x="428" y="266"/>
                  </a:lnTo>
                  <a:lnTo>
                    <a:pt x="428" y="266"/>
                  </a:lnTo>
                  <a:lnTo>
                    <a:pt x="428" y="266"/>
                  </a:lnTo>
                  <a:lnTo>
                    <a:pt x="428" y="266"/>
                  </a:lnTo>
                  <a:lnTo>
                    <a:pt x="428" y="266"/>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82"/>
                  </a:lnTo>
                  <a:lnTo>
                    <a:pt x="420" y="282"/>
                  </a:lnTo>
                  <a:lnTo>
                    <a:pt x="411" y="282"/>
                  </a:lnTo>
                  <a:lnTo>
                    <a:pt x="411" y="282"/>
                  </a:lnTo>
                  <a:lnTo>
                    <a:pt x="411" y="282"/>
                  </a:lnTo>
                  <a:lnTo>
                    <a:pt x="411" y="282"/>
                  </a:lnTo>
                  <a:lnTo>
                    <a:pt x="411" y="282"/>
                  </a:lnTo>
                  <a:lnTo>
                    <a:pt x="411" y="282"/>
                  </a:lnTo>
                  <a:lnTo>
                    <a:pt x="411" y="282"/>
                  </a:lnTo>
                  <a:lnTo>
                    <a:pt x="411" y="282"/>
                  </a:lnTo>
                  <a:lnTo>
                    <a:pt x="411" y="290"/>
                  </a:lnTo>
                  <a:lnTo>
                    <a:pt x="403" y="290"/>
                  </a:lnTo>
                  <a:lnTo>
                    <a:pt x="403" y="290"/>
                  </a:lnTo>
                  <a:lnTo>
                    <a:pt x="403" y="290"/>
                  </a:lnTo>
                  <a:lnTo>
                    <a:pt x="403" y="290"/>
                  </a:lnTo>
                  <a:lnTo>
                    <a:pt x="411" y="298"/>
                  </a:lnTo>
                  <a:lnTo>
                    <a:pt x="411" y="298"/>
                  </a:lnTo>
                  <a:lnTo>
                    <a:pt x="403" y="306"/>
                  </a:lnTo>
                  <a:lnTo>
                    <a:pt x="403" y="306"/>
                  </a:lnTo>
                  <a:lnTo>
                    <a:pt x="403" y="306"/>
                  </a:lnTo>
                  <a:lnTo>
                    <a:pt x="403" y="306"/>
                  </a:lnTo>
                  <a:lnTo>
                    <a:pt x="403" y="306"/>
                  </a:lnTo>
                  <a:lnTo>
                    <a:pt x="403" y="306"/>
                  </a:lnTo>
                  <a:lnTo>
                    <a:pt x="403" y="306"/>
                  </a:lnTo>
                  <a:lnTo>
                    <a:pt x="403" y="306"/>
                  </a:lnTo>
                  <a:lnTo>
                    <a:pt x="395" y="306"/>
                  </a:lnTo>
                  <a:lnTo>
                    <a:pt x="395" y="306"/>
                  </a:lnTo>
                  <a:lnTo>
                    <a:pt x="395" y="306"/>
                  </a:lnTo>
                  <a:lnTo>
                    <a:pt x="387" y="306"/>
                  </a:lnTo>
                  <a:lnTo>
                    <a:pt x="387" y="306"/>
                  </a:lnTo>
                  <a:lnTo>
                    <a:pt x="387" y="315"/>
                  </a:lnTo>
                  <a:lnTo>
                    <a:pt x="387" y="315"/>
                  </a:lnTo>
                  <a:lnTo>
                    <a:pt x="387" y="315"/>
                  </a:lnTo>
                  <a:lnTo>
                    <a:pt x="387" y="315"/>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79" y="315"/>
                  </a:lnTo>
                  <a:lnTo>
                    <a:pt x="379" y="306"/>
                  </a:lnTo>
                  <a:lnTo>
                    <a:pt x="379" y="315"/>
                  </a:lnTo>
                  <a:lnTo>
                    <a:pt x="379" y="315"/>
                  </a:lnTo>
                  <a:lnTo>
                    <a:pt x="379" y="315"/>
                  </a:lnTo>
                  <a:lnTo>
                    <a:pt x="379" y="315"/>
                  </a:lnTo>
                  <a:lnTo>
                    <a:pt x="379" y="315"/>
                  </a:lnTo>
                  <a:lnTo>
                    <a:pt x="379" y="315"/>
                  </a:lnTo>
                  <a:lnTo>
                    <a:pt x="379" y="315"/>
                  </a:lnTo>
                  <a:lnTo>
                    <a:pt x="379" y="315"/>
                  </a:lnTo>
                  <a:lnTo>
                    <a:pt x="371" y="315"/>
                  </a:lnTo>
                  <a:lnTo>
                    <a:pt x="371" y="315"/>
                  </a:lnTo>
                  <a:lnTo>
                    <a:pt x="371" y="315"/>
                  </a:lnTo>
                  <a:lnTo>
                    <a:pt x="371" y="315"/>
                  </a:lnTo>
                  <a:lnTo>
                    <a:pt x="371" y="315"/>
                  </a:lnTo>
                  <a:lnTo>
                    <a:pt x="371" y="315"/>
                  </a:lnTo>
                  <a:lnTo>
                    <a:pt x="371" y="315"/>
                  </a:lnTo>
                  <a:lnTo>
                    <a:pt x="371" y="323"/>
                  </a:lnTo>
                  <a:lnTo>
                    <a:pt x="371" y="323"/>
                  </a:lnTo>
                  <a:lnTo>
                    <a:pt x="371" y="323"/>
                  </a:lnTo>
                  <a:lnTo>
                    <a:pt x="371" y="323"/>
                  </a:lnTo>
                  <a:lnTo>
                    <a:pt x="363" y="323"/>
                  </a:lnTo>
                  <a:lnTo>
                    <a:pt x="363" y="323"/>
                  </a:lnTo>
                  <a:lnTo>
                    <a:pt x="363" y="323"/>
                  </a:lnTo>
                  <a:lnTo>
                    <a:pt x="363" y="323"/>
                  </a:lnTo>
                  <a:lnTo>
                    <a:pt x="363" y="323"/>
                  </a:lnTo>
                  <a:lnTo>
                    <a:pt x="363" y="331"/>
                  </a:lnTo>
                  <a:lnTo>
                    <a:pt x="355" y="331"/>
                  </a:lnTo>
                  <a:lnTo>
                    <a:pt x="355" y="331"/>
                  </a:lnTo>
                  <a:lnTo>
                    <a:pt x="355" y="331"/>
                  </a:lnTo>
                  <a:lnTo>
                    <a:pt x="355" y="331"/>
                  </a:lnTo>
                  <a:lnTo>
                    <a:pt x="355" y="331"/>
                  </a:lnTo>
                  <a:lnTo>
                    <a:pt x="355" y="331"/>
                  </a:lnTo>
                  <a:lnTo>
                    <a:pt x="355" y="331"/>
                  </a:lnTo>
                  <a:lnTo>
                    <a:pt x="355" y="339"/>
                  </a:lnTo>
                  <a:lnTo>
                    <a:pt x="355" y="339"/>
                  </a:lnTo>
                  <a:lnTo>
                    <a:pt x="347" y="339"/>
                  </a:lnTo>
                  <a:lnTo>
                    <a:pt x="347" y="339"/>
                  </a:lnTo>
                  <a:lnTo>
                    <a:pt x="347" y="347"/>
                  </a:lnTo>
                  <a:lnTo>
                    <a:pt x="347" y="347"/>
                  </a:lnTo>
                  <a:lnTo>
                    <a:pt x="339" y="347"/>
                  </a:lnTo>
                  <a:lnTo>
                    <a:pt x="339" y="347"/>
                  </a:lnTo>
                  <a:lnTo>
                    <a:pt x="339" y="347"/>
                  </a:lnTo>
                  <a:lnTo>
                    <a:pt x="339" y="347"/>
                  </a:lnTo>
                  <a:lnTo>
                    <a:pt x="339" y="355"/>
                  </a:lnTo>
                  <a:lnTo>
                    <a:pt x="339" y="355"/>
                  </a:lnTo>
                  <a:lnTo>
                    <a:pt x="339" y="355"/>
                  </a:lnTo>
                  <a:lnTo>
                    <a:pt x="339" y="355"/>
                  </a:lnTo>
                  <a:lnTo>
                    <a:pt x="339" y="355"/>
                  </a:lnTo>
                  <a:lnTo>
                    <a:pt x="339" y="355"/>
                  </a:lnTo>
                  <a:lnTo>
                    <a:pt x="331" y="363"/>
                  </a:lnTo>
                  <a:lnTo>
                    <a:pt x="331" y="363"/>
                  </a:lnTo>
                  <a:lnTo>
                    <a:pt x="331" y="363"/>
                  </a:lnTo>
                  <a:lnTo>
                    <a:pt x="331" y="363"/>
                  </a:lnTo>
                  <a:lnTo>
                    <a:pt x="331" y="363"/>
                  </a:lnTo>
                  <a:lnTo>
                    <a:pt x="331" y="363"/>
                  </a:lnTo>
                  <a:lnTo>
                    <a:pt x="331" y="363"/>
                  </a:lnTo>
                  <a:lnTo>
                    <a:pt x="331" y="363"/>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55" y="371"/>
                  </a:lnTo>
                  <a:lnTo>
                    <a:pt x="355" y="371"/>
                  </a:lnTo>
                  <a:lnTo>
                    <a:pt x="355" y="371"/>
                  </a:lnTo>
                  <a:lnTo>
                    <a:pt x="355" y="371"/>
                  </a:lnTo>
                  <a:lnTo>
                    <a:pt x="355" y="371"/>
                  </a:lnTo>
                  <a:lnTo>
                    <a:pt x="355" y="371"/>
                  </a:lnTo>
                  <a:lnTo>
                    <a:pt x="355" y="363"/>
                  </a:lnTo>
                  <a:lnTo>
                    <a:pt x="355" y="363"/>
                  </a:lnTo>
                  <a:lnTo>
                    <a:pt x="363" y="363"/>
                  </a:lnTo>
                  <a:lnTo>
                    <a:pt x="363" y="363"/>
                  </a:lnTo>
                  <a:lnTo>
                    <a:pt x="363" y="363"/>
                  </a:lnTo>
                  <a:lnTo>
                    <a:pt x="363" y="363"/>
                  </a:lnTo>
                  <a:lnTo>
                    <a:pt x="371" y="363"/>
                  </a:lnTo>
                  <a:lnTo>
                    <a:pt x="371" y="363"/>
                  </a:lnTo>
                  <a:lnTo>
                    <a:pt x="371" y="363"/>
                  </a:lnTo>
                  <a:lnTo>
                    <a:pt x="371" y="363"/>
                  </a:lnTo>
                  <a:lnTo>
                    <a:pt x="371" y="355"/>
                  </a:lnTo>
                  <a:lnTo>
                    <a:pt x="379" y="355"/>
                  </a:lnTo>
                  <a:lnTo>
                    <a:pt x="379" y="355"/>
                  </a:lnTo>
                  <a:lnTo>
                    <a:pt x="379" y="355"/>
                  </a:lnTo>
                  <a:lnTo>
                    <a:pt x="379" y="355"/>
                  </a:lnTo>
                  <a:lnTo>
                    <a:pt x="379" y="355"/>
                  </a:lnTo>
                  <a:lnTo>
                    <a:pt x="387" y="355"/>
                  </a:lnTo>
                  <a:lnTo>
                    <a:pt x="387" y="355"/>
                  </a:lnTo>
                  <a:lnTo>
                    <a:pt x="387" y="355"/>
                  </a:lnTo>
                  <a:lnTo>
                    <a:pt x="387" y="355"/>
                  </a:lnTo>
                  <a:lnTo>
                    <a:pt x="387" y="355"/>
                  </a:lnTo>
                  <a:lnTo>
                    <a:pt x="387" y="355"/>
                  </a:lnTo>
                  <a:lnTo>
                    <a:pt x="387" y="355"/>
                  </a:lnTo>
                  <a:lnTo>
                    <a:pt x="387" y="355"/>
                  </a:lnTo>
                  <a:lnTo>
                    <a:pt x="387" y="355"/>
                  </a:lnTo>
                  <a:lnTo>
                    <a:pt x="379" y="363"/>
                  </a:lnTo>
                  <a:lnTo>
                    <a:pt x="379" y="363"/>
                  </a:lnTo>
                  <a:lnTo>
                    <a:pt x="379" y="363"/>
                  </a:lnTo>
                  <a:lnTo>
                    <a:pt x="379" y="363"/>
                  </a:lnTo>
                  <a:lnTo>
                    <a:pt x="371" y="363"/>
                  </a:lnTo>
                  <a:lnTo>
                    <a:pt x="371" y="371"/>
                  </a:lnTo>
                  <a:lnTo>
                    <a:pt x="371" y="371"/>
                  </a:lnTo>
                  <a:lnTo>
                    <a:pt x="363" y="371"/>
                  </a:lnTo>
                  <a:lnTo>
                    <a:pt x="363" y="371"/>
                  </a:lnTo>
                  <a:lnTo>
                    <a:pt x="355" y="371"/>
                  </a:lnTo>
                  <a:lnTo>
                    <a:pt x="355" y="371"/>
                  </a:lnTo>
                  <a:lnTo>
                    <a:pt x="347" y="379"/>
                  </a:lnTo>
                  <a:lnTo>
                    <a:pt x="347" y="379"/>
                  </a:lnTo>
                  <a:lnTo>
                    <a:pt x="347" y="379"/>
                  </a:lnTo>
                  <a:lnTo>
                    <a:pt x="339" y="379"/>
                  </a:lnTo>
                  <a:lnTo>
                    <a:pt x="339" y="379"/>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23" y="379"/>
                  </a:lnTo>
                  <a:lnTo>
                    <a:pt x="323" y="379"/>
                  </a:lnTo>
                  <a:lnTo>
                    <a:pt x="323" y="371"/>
                  </a:lnTo>
                  <a:lnTo>
                    <a:pt x="323" y="379"/>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63"/>
                  </a:lnTo>
                  <a:lnTo>
                    <a:pt x="323" y="363"/>
                  </a:lnTo>
                  <a:lnTo>
                    <a:pt x="323" y="363"/>
                  </a:lnTo>
                  <a:lnTo>
                    <a:pt x="323" y="363"/>
                  </a:lnTo>
                  <a:lnTo>
                    <a:pt x="331" y="363"/>
                  </a:lnTo>
                  <a:lnTo>
                    <a:pt x="331" y="363"/>
                  </a:lnTo>
                  <a:lnTo>
                    <a:pt x="331" y="355"/>
                  </a:lnTo>
                  <a:lnTo>
                    <a:pt x="331" y="355"/>
                  </a:lnTo>
                  <a:lnTo>
                    <a:pt x="331" y="355"/>
                  </a:lnTo>
                  <a:lnTo>
                    <a:pt x="331" y="355"/>
                  </a:lnTo>
                  <a:lnTo>
                    <a:pt x="331" y="355"/>
                  </a:lnTo>
                  <a:lnTo>
                    <a:pt x="331" y="355"/>
                  </a:lnTo>
                  <a:lnTo>
                    <a:pt x="331" y="347"/>
                  </a:lnTo>
                  <a:lnTo>
                    <a:pt x="331" y="347"/>
                  </a:lnTo>
                  <a:lnTo>
                    <a:pt x="331" y="347"/>
                  </a:lnTo>
                  <a:lnTo>
                    <a:pt x="331" y="347"/>
                  </a:lnTo>
                  <a:lnTo>
                    <a:pt x="331" y="347"/>
                  </a:lnTo>
                  <a:lnTo>
                    <a:pt x="339" y="347"/>
                  </a:lnTo>
                  <a:lnTo>
                    <a:pt x="339" y="339"/>
                  </a:lnTo>
                  <a:lnTo>
                    <a:pt x="339" y="339"/>
                  </a:lnTo>
                  <a:lnTo>
                    <a:pt x="339" y="339"/>
                  </a:lnTo>
                  <a:lnTo>
                    <a:pt x="339" y="339"/>
                  </a:lnTo>
                  <a:lnTo>
                    <a:pt x="339" y="339"/>
                  </a:lnTo>
                  <a:lnTo>
                    <a:pt x="339" y="339"/>
                  </a:lnTo>
                  <a:lnTo>
                    <a:pt x="347" y="331"/>
                  </a:lnTo>
                  <a:lnTo>
                    <a:pt x="347" y="331"/>
                  </a:lnTo>
                  <a:lnTo>
                    <a:pt x="347" y="331"/>
                  </a:lnTo>
                  <a:lnTo>
                    <a:pt x="347" y="331"/>
                  </a:lnTo>
                  <a:lnTo>
                    <a:pt x="347" y="331"/>
                  </a:lnTo>
                  <a:lnTo>
                    <a:pt x="347" y="331"/>
                  </a:lnTo>
                  <a:lnTo>
                    <a:pt x="347" y="331"/>
                  </a:lnTo>
                  <a:lnTo>
                    <a:pt x="347" y="331"/>
                  </a:lnTo>
                  <a:lnTo>
                    <a:pt x="355" y="323"/>
                  </a:lnTo>
                  <a:lnTo>
                    <a:pt x="355" y="323"/>
                  </a:lnTo>
                  <a:lnTo>
                    <a:pt x="355" y="323"/>
                  </a:lnTo>
                  <a:lnTo>
                    <a:pt x="355" y="323"/>
                  </a:lnTo>
                  <a:lnTo>
                    <a:pt x="355" y="315"/>
                  </a:lnTo>
                  <a:lnTo>
                    <a:pt x="355" y="315"/>
                  </a:lnTo>
                  <a:lnTo>
                    <a:pt x="363" y="315"/>
                  </a:lnTo>
                  <a:lnTo>
                    <a:pt x="363" y="315"/>
                  </a:lnTo>
                  <a:lnTo>
                    <a:pt x="363" y="315"/>
                  </a:lnTo>
                  <a:lnTo>
                    <a:pt x="363" y="315"/>
                  </a:lnTo>
                  <a:lnTo>
                    <a:pt x="371" y="315"/>
                  </a:lnTo>
                  <a:lnTo>
                    <a:pt x="371" y="315"/>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298"/>
                  </a:lnTo>
                  <a:lnTo>
                    <a:pt x="371" y="298"/>
                  </a:lnTo>
                  <a:lnTo>
                    <a:pt x="379" y="298"/>
                  </a:lnTo>
                  <a:lnTo>
                    <a:pt x="379" y="298"/>
                  </a:lnTo>
                  <a:lnTo>
                    <a:pt x="379" y="298"/>
                  </a:lnTo>
                  <a:lnTo>
                    <a:pt x="379" y="298"/>
                  </a:lnTo>
                  <a:lnTo>
                    <a:pt x="379" y="298"/>
                  </a:lnTo>
                  <a:lnTo>
                    <a:pt x="379" y="298"/>
                  </a:lnTo>
                  <a:lnTo>
                    <a:pt x="379" y="298"/>
                  </a:lnTo>
                  <a:lnTo>
                    <a:pt x="379" y="298"/>
                  </a:lnTo>
                  <a:lnTo>
                    <a:pt x="379" y="298"/>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82"/>
                  </a:lnTo>
                  <a:lnTo>
                    <a:pt x="387" y="290"/>
                  </a:lnTo>
                  <a:lnTo>
                    <a:pt x="387" y="290"/>
                  </a:lnTo>
                  <a:lnTo>
                    <a:pt x="387" y="290"/>
                  </a:lnTo>
                  <a:lnTo>
                    <a:pt x="387" y="290"/>
                  </a:lnTo>
                  <a:lnTo>
                    <a:pt x="387" y="290"/>
                  </a:lnTo>
                  <a:lnTo>
                    <a:pt x="387" y="290"/>
                  </a:lnTo>
                  <a:lnTo>
                    <a:pt x="387" y="282"/>
                  </a:lnTo>
                  <a:lnTo>
                    <a:pt x="387" y="282"/>
                  </a:lnTo>
                  <a:lnTo>
                    <a:pt x="387" y="282"/>
                  </a:lnTo>
                  <a:lnTo>
                    <a:pt x="387" y="282"/>
                  </a:lnTo>
                  <a:lnTo>
                    <a:pt x="387" y="282"/>
                  </a:lnTo>
                  <a:lnTo>
                    <a:pt x="387" y="282"/>
                  </a:lnTo>
                  <a:lnTo>
                    <a:pt x="379" y="282"/>
                  </a:lnTo>
                  <a:lnTo>
                    <a:pt x="379" y="282"/>
                  </a:lnTo>
                  <a:lnTo>
                    <a:pt x="379" y="274"/>
                  </a:lnTo>
                  <a:lnTo>
                    <a:pt x="379" y="274"/>
                  </a:lnTo>
                  <a:lnTo>
                    <a:pt x="379" y="266"/>
                  </a:lnTo>
                  <a:lnTo>
                    <a:pt x="379" y="266"/>
                  </a:lnTo>
                  <a:lnTo>
                    <a:pt x="387" y="266"/>
                  </a:lnTo>
                  <a:lnTo>
                    <a:pt x="387" y="266"/>
                  </a:lnTo>
                  <a:lnTo>
                    <a:pt x="387" y="266"/>
                  </a:lnTo>
                  <a:lnTo>
                    <a:pt x="387" y="266"/>
                  </a:lnTo>
                  <a:lnTo>
                    <a:pt x="387" y="266"/>
                  </a:lnTo>
                  <a:lnTo>
                    <a:pt x="387" y="266"/>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95" y="274"/>
                  </a:lnTo>
                  <a:lnTo>
                    <a:pt x="395" y="274"/>
                  </a:lnTo>
                  <a:lnTo>
                    <a:pt x="395" y="274"/>
                  </a:lnTo>
                  <a:lnTo>
                    <a:pt x="395" y="274"/>
                  </a:lnTo>
                  <a:lnTo>
                    <a:pt x="387" y="266"/>
                  </a:lnTo>
                  <a:lnTo>
                    <a:pt x="387" y="266"/>
                  </a:lnTo>
                  <a:lnTo>
                    <a:pt x="387" y="266"/>
                  </a:lnTo>
                  <a:lnTo>
                    <a:pt x="387"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95" y="266"/>
                  </a:lnTo>
                  <a:lnTo>
                    <a:pt x="395" y="266"/>
                  </a:lnTo>
                  <a:lnTo>
                    <a:pt x="395" y="266"/>
                  </a:lnTo>
                  <a:lnTo>
                    <a:pt x="395" y="266"/>
                  </a:lnTo>
                  <a:lnTo>
                    <a:pt x="395" y="274"/>
                  </a:lnTo>
                  <a:lnTo>
                    <a:pt x="395" y="274"/>
                  </a:lnTo>
                  <a:lnTo>
                    <a:pt x="395" y="274"/>
                  </a:lnTo>
                  <a:lnTo>
                    <a:pt x="395" y="274"/>
                  </a:lnTo>
                  <a:lnTo>
                    <a:pt x="395" y="274"/>
                  </a:lnTo>
                  <a:lnTo>
                    <a:pt x="395" y="282"/>
                  </a:lnTo>
                  <a:lnTo>
                    <a:pt x="395" y="282"/>
                  </a:lnTo>
                  <a:lnTo>
                    <a:pt x="395" y="282"/>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87" y="290"/>
                  </a:lnTo>
                  <a:lnTo>
                    <a:pt x="387" y="290"/>
                  </a:lnTo>
                  <a:lnTo>
                    <a:pt x="387" y="298"/>
                  </a:lnTo>
                  <a:lnTo>
                    <a:pt x="387" y="298"/>
                  </a:lnTo>
                  <a:lnTo>
                    <a:pt x="387" y="298"/>
                  </a:lnTo>
                  <a:lnTo>
                    <a:pt x="387" y="298"/>
                  </a:lnTo>
                  <a:lnTo>
                    <a:pt x="395" y="298"/>
                  </a:lnTo>
                  <a:lnTo>
                    <a:pt x="395" y="298"/>
                  </a:lnTo>
                  <a:lnTo>
                    <a:pt x="395" y="298"/>
                  </a:lnTo>
                  <a:lnTo>
                    <a:pt x="395" y="298"/>
                  </a:lnTo>
                  <a:lnTo>
                    <a:pt x="395" y="298"/>
                  </a:lnTo>
                  <a:lnTo>
                    <a:pt x="395" y="298"/>
                  </a:lnTo>
                  <a:lnTo>
                    <a:pt x="395" y="298"/>
                  </a:lnTo>
                  <a:lnTo>
                    <a:pt x="395" y="298"/>
                  </a:lnTo>
                  <a:lnTo>
                    <a:pt x="403" y="298"/>
                  </a:lnTo>
                  <a:lnTo>
                    <a:pt x="403" y="298"/>
                  </a:lnTo>
                  <a:lnTo>
                    <a:pt x="403" y="298"/>
                  </a:lnTo>
                  <a:lnTo>
                    <a:pt x="403" y="298"/>
                  </a:lnTo>
                  <a:lnTo>
                    <a:pt x="403" y="298"/>
                  </a:lnTo>
                  <a:lnTo>
                    <a:pt x="403" y="298"/>
                  </a:lnTo>
                  <a:lnTo>
                    <a:pt x="395" y="298"/>
                  </a:lnTo>
                  <a:lnTo>
                    <a:pt x="395" y="298"/>
                  </a:lnTo>
                  <a:lnTo>
                    <a:pt x="395" y="290"/>
                  </a:lnTo>
                  <a:lnTo>
                    <a:pt x="395" y="290"/>
                  </a:lnTo>
                  <a:lnTo>
                    <a:pt x="395" y="290"/>
                  </a:lnTo>
                  <a:lnTo>
                    <a:pt x="395" y="290"/>
                  </a:lnTo>
                  <a:lnTo>
                    <a:pt x="403" y="290"/>
                  </a:lnTo>
                  <a:lnTo>
                    <a:pt x="403" y="290"/>
                  </a:lnTo>
                  <a:lnTo>
                    <a:pt x="403" y="290"/>
                  </a:lnTo>
                  <a:lnTo>
                    <a:pt x="403" y="290"/>
                  </a:lnTo>
                  <a:lnTo>
                    <a:pt x="403" y="282"/>
                  </a:lnTo>
                  <a:lnTo>
                    <a:pt x="403" y="282"/>
                  </a:lnTo>
                  <a:lnTo>
                    <a:pt x="403" y="282"/>
                  </a:lnTo>
                  <a:lnTo>
                    <a:pt x="403" y="282"/>
                  </a:lnTo>
                  <a:lnTo>
                    <a:pt x="403" y="282"/>
                  </a:lnTo>
                  <a:lnTo>
                    <a:pt x="403" y="274"/>
                  </a:lnTo>
                  <a:lnTo>
                    <a:pt x="403" y="274"/>
                  </a:lnTo>
                  <a:lnTo>
                    <a:pt x="403" y="274"/>
                  </a:lnTo>
                  <a:lnTo>
                    <a:pt x="411" y="274"/>
                  </a:lnTo>
                  <a:lnTo>
                    <a:pt x="411" y="274"/>
                  </a:lnTo>
                  <a:lnTo>
                    <a:pt x="411" y="274"/>
                  </a:lnTo>
                  <a:lnTo>
                    <a:pt x="411" y="266"/>
                  </a:lnTo>
                  <a:lnTo>
                    <a:pt x="411" y="266"/>
                  </a:lnTo>
                  <a:lnTo>
                    <a:pt x="411" y="266"/>
                  </a:lnTo>
                  <a:lnTo>
                    <a:pt x="411" y="266"/>
                  </a:lnTo>
                  <a:lnTo>
                    <a:pt x="420" y="266"/>
                  </a:lnTo>
                  <a:lnTo>
                    <a:pt x="420" y="266"/>
                  </a:lnTo>
                  <a:lnTo>
                    <a:pt x="420" y="266"/>
                  </a:lnTo>
                  <a:lnTo>
                    <a:pt x="420" y="266"/>
                  </a:lnTo>
                  <a:lnTo>
                    <a:pt x="420" y="266"/>
                  </a:lnTo>
                  <a:lnTo>
                    <a:pt x="420" y="266"/>
                  </a:lnTo>
                  <a:lnTo>
                    <a:pt x="420" y="266"/>
                  </a:lnTo>
                  <a:lnTo>
                    <a:pt x="420" y="266"/>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8" y="258"/>
                  </a:lnTo>
                  <a:lnTo>
                    <a:pt x="428" y="258"/>
                  </a:lnTo>
                  <a:lnTo>
                    <a:pt x="428" y="258"/>
                  </a:lnTo>
                  <a:lnTo>
                    <a:pt x="428" y="258"/>
                  </a:lnTo>
                  <a:lnTo>
                    <a:pt x="428" y="258"/>
                  </a:lnTo>
                  <a:lnTo>
                    <a:pt x="428" y="258"/>
                  </a:lnTo>
                  <a:lnTo>
                    <a:pt x="428" y="258"/>
                  </a:lnTo>
                  <a:lnTo>
                    <a:pt x="428" y="258"/>
                  </a:lnTo>
                  <a:lnTo>
                    <a:pt x="428" y="250"/>
                  </a:lnTo>
                  <a:lnTo>
                    <a:pt x="428" y="250"/>
                  </a:lnTo>
                  <a:lnTo>
                    <a:pt x="436" y="258"/>
                  </a:lnTo>
                  <a:lnTo>
                    <a:pt x="436" y="258"/>
                  </a:lnTo>
                  <a:lnTo>
                    <a:pt x="436" y="258"/>
                  </a:lnTo>
                  <a:lnTo>
                    <a:pt x="436" y="258"/>
                  </a:lnTo>
                  <a:lnTo>
                    <a:pt x="436" y="258"/>
                  </a:lnTo>
                  <a:lnTo>
                    <a:pt x="436" y="258"/>
                  </a:lnTo>
                  <a:lnTo>
                    <a:pt x="436" y="258"/>
                  </a:lnTo>
                  <a:lnTo>
                    <a:pt x="436" y="258"/>
                  </a:lnTo>
                  <a:lnTo>
                    <a:pt x="436" y="250"/>
                  </a:lnTo>
                  <a:lnTo>
                    <a:pt x="436" y="250"/>
                  </a:lnTo>
                  <a:lnTo>
                    <a:pt x="436" y="250"/>
                  </a:lnTo>
                  <a:lnTo>
                    <a:pt x="436" y="250"/>
                  </a:lnTo>
                  <a:lnTo>
                    <a:pt x="436" y="250"/>
                  </a:lnTo>
                  <a:lnTo>
                    <a:pt x="436" y="250"/>
                  </a:lnTo>
                  <a:lnTo>
                    <a:pt x="428" y="250"/>
                  </a:lnTo>
                  <a:lnTo>
                    <a:pt x="428" y="250"/>
                  </a:lnTo>
                  <a:lnTo>
                    <a:pt x="428" y="250"/>
                  </a:lnTo>
                  <a:lnTo>
                    <a:pt x="428" y="250"/>
                  </a:lnTo>
                  <a:lnTo>
                    <a:pt x="428" y="250"/>
                  </a:lnTo>
                  <a:lnTo>
                    <a:pt x="428" y="250"/>
                  </a:lnTo>
                  <a:lnTo>
                    <a:pt x="428" y="250"/>
                  </a:lnTo>
                  <a:lnTo>
                    <a:pt x="428" y="250"/>
                  </a:lnTo>
                  <a:lnTo>
                    <a:pt x="428" y="242"/>
                  </a:lnTo>
                  <a:lnTo>
                    <a:pt x="428" y="242"/>
                  </a:lnTo>
                  <a:lnTo>
                    <a:pt x="428" y="242"/>
                  </a:lnTo>
                  <a:lnTo>
                    <a:pt x="428" y="242"/>
                  </a:lnTo>
                  <a:lnTo>
                    <a:pt x="428" y="242"/>
                  </a:lnTo>
                  <a:lnTo>
                    <a:pt x="428" y="242"/>
                  </a:lnTo>
                  <a:lnTo>
                    <a:pt x="420" y="242"/>
                  </a:lnTo>
                  <a:lnTo>
                    <a:pt x="428" y="242"/>
                  </a:lnTo>
                  <a:lnTo>
                    <a:pt x="420" y="242"/>
                  </a:lnTo>
                  <a:lnTo>
                    <a:pt x="420" y="242"/>
                  </a:lnTo>
                  <a:lnTo>
                    <a:pt x="420" y="250"/>
                  </a:lnTo>
                  <a:lnTo>
                    <a:pt x="420" y="250"/>
                  </a:lnTo>
                  <a:lnTo>
                    <a:pt x="420" y="250"/>
                  </a:lnTo>
                  <a:lnTo>
                    <a:pt x="420" y="250"/>
                  </a:lnTo>
                  <a:lnTo>
                    <a:pt x="420" y="250"/>
                  </a:lnTo>
                  <a:lnTo>
                    <a:pt x="420" y="250"/>
                  </a:lnTo>
                  <a:lnTo>
                    <a:pt x="411" y="250"/>
                  </a:lnTo>
                  <a:lnTo>
                    <a:pt x="411" y="250"/>
                  </a:lnTo>
                  <a:lnTo>
                    <a:pt x="411" y="250"/>
                  </a:lnTo>
                  <a:lnTo>
                    <a:pt x="411" y="250"/>
                  </a:lnTo>
                  <a:lnTo>
                    <a:pt x="420" y="242"/>
                  </a:lnTo>
                  <a:lnTo>
                    <a:pt x="420" y="242"/>
                  </a:lnTo>
                  <a:lnTo>
                    <a:pt x="420" y="242"/>
                  </a:lnTo>
                  <a:lnTo>
                    <a:pt x="420" y="250"/>
                  </a:lnTo>
                  <a:lnTo>
                    <a:pt x="420" y="242"/>
                  </a:lnTo>
                  <a:lnTo>
                    <a:pt x="420" y="242"/>
                  </a:lnTo>
                  <a:lnTo>
                    <a:pt x="420" y="242"/>
                  </a:lnTo>
                  <a:lnTo>
                    <a:pt x="420" y="242"/>
                  </a:lnTo>
                  <a:lnTo>
                    <a:pt x="420" y="242"/>
                  </a:lnTo>
                  <a:lnTo>
                    <a:pt x="420" y="242"/>
                  </a:lnTo>
                  <a:lnTo>
                    <a:pt x="420" y="242"/>
                  </a:lnTo>
                  <a:lnTo>
                    <a:pt x="420" y="242"/>
                  </a:lnTo>
                  <a:lnTo>
                    <a:pt x="420" y="234"/>
                  </a:lnTo>
                  <a:lnTo>
                    <a:pt x="420" y="242"/>
                  </a:lnTo>
                  <a:lnTo>
                    <a:pt x="420" y="242"/>
                  </a:lnTo>
                  <a:lnTo>
                    <a:pt x="420" y="242"/>
                  </a:lnTo>
                  <a:lnTo>
                    <a:pt x="420" y="242"/>
                  </a:lnTo>
                  <a:lnTo>
                    <a:pt x="420" y="242"/>
                  </a:lnTo>
                  <a:lnTo>
                    <a:pt x="420" y="242"/>
                  </a:lnTo>
                  <a:lnTo>
                    <a:pt x="420" y="242"/>
                  </a:lnTo>
                  <a:lnTo>
                    <a:pt x="420" y="242"/>
                  </a:lnTo>
                  <a:lnTo>
                    <a:pt x="420" y="242"/>
                  </a:lnTo>
                  <a:lnTo>
                    <a:pt x="420" y="234"/>
                  </a:lnTo>
                  <a:lnTo>
                    <a:pt x="420" y="234"/>
                  </a:lnTo>
                  <a:lnTo>
                    <a:pt x="420" y="234"/>
                  </a:lnTo>
                  <a:lnTo>
                    <a:pt x="420" y="234"/>
                  </a:lnTo>
                  <a:lnTo>
                    <a:pt x="420" y="234"/>
                  </a:lnTo>
                  <a:lnTo>
                    <a:pt x="420" y="234"/>
                  </a:lnTo>
                  <a:lnTo>
                    <a:pt x="420" y="234"/>
                  </a:lnTo>
                  <a:lnTo>
                    <a:pt x="420" y="234"/>
                  </a:lnTo>
                  <a:lnTo>
                    <a:pt x="420" y="234"/>
                  </a:lnTo>
                  <a:lnTo>
                    <a:pt x="420" y="234"/>
                  </a:lnTo>
                  <a:lnTo>
                    <a:pt x="411" y="234"/>
                  </a:lnTo>
                  <a:lnTo>
                    <a:pt x="411" y="234"/>
                  </a:lnTo>
                  <a:lnTo>
                    <a:pt x="411" y="234"/>
                  </a:lnTo>
                  <a:lnTo>
                    <a:pt x="411" y="234"/>
                  </a:lnTo>
                  <a:lnTo>
                    <a:pt x="411" y="234"/>
                  </a:lnTo>
                  <a:lnTo>
                    <a:pt x="411" y="226"/>
                  </a:lnTo>
                  <a:lnTo>
                    <a:pt x="411" y="226"/>
                  </a:lnTo>
                  <a:lnTo>
                    <a:pt x="411" y="226"/>
                  </a:lnTo>
                  <a:lnTo>
                    <a:pt x="411" y="226"/>
                  </a:lnTo>
                  <a:lnTo>
                    <a:pt x="411" y="226"/>
                  </a:lnTo>
                  <a:lnTo>
                    <a:pt x="411" y="226"/>
                  </a:lnTo>
                  <a:lnTo>
                    <a:pt x="411" y="226"/>
                  </a:lnTo>
                  <a:lnTo>
                    <a:pt x="411" y="226"/>
                  </a:lnTo>
                  <a:lnTo>
                    <a:pt x="411" y="226"/>
                  </a:lnTo>
                  <a:lnTo>
                    <a:pt x="411" y="226"/>
                  </a:lnTo>
                  <a:lnTo>
                    <a:pt x="403" y="226"/>
                  </a:lnTo>
                  <a:lnTo>
                    <a:pt x="403" y="226"/>
                  </a:lnTo>
                  <a:lnTo>
                    <a:pt x="403" y="226"/>
                  </a:lnTo>
                  <a:lnTo>
                    <a:pt x="403" y="226"/>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02"/>
                  </a:lnTo>
                  <a:lnTo>
                    <a:pt x="395"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194"/>
                  </a:lnTo>
                  <a:lnTo>
                    <a:pt x="403" y="194"/>
                  </a:lnTo>
                  <a:lnTo>
                    <a:pt x="403" y="194"/>
                  </a:lnTo>
                  <a:lnTo>
                    <a:pt x="395" y="194"/>
                  </a:lnTo>
                  <a:lnTo>
                    <a:pt x="395" y="194"/>
                  </a:lnTo>
                  <a:lnTo>
                    <a:pt x="395" y="202"/>
                  </a:lnTo>
                  <a:lnTo>
                    <a:pt x="387" y="202"/>
                  </a:lnTo>
                  <a:lnTo>
                    <a:pt x="387" y="202"/>
                  </a:lnTo>
                  <a:lnTo>
                    <a:pt x="387" y="202"/>
                  </a:lnTo>
                  <a:lnTo>
                    <a:pt x="387" y="202"/>
                  </a:lnTo>
                  <a:lnTo>
                    <a:pt x="387" y="202"/>
                  </a:lnTo>
                  <a:lnTo>
                    <a:pt x="387" y="202"/>
                  </a:lnTo>
                  <a:lnTo>
                    <a:pt x="379" y="202"/>
                  </a:lnTo>
                  <a:lnTo>
                    <a:pt x="379" y="202"/>
                  </a:lnTo>
                  <a:lnTo>
                    <a:pt x="379" y="210"/>
                  </a:lnTo>
                  <a:lnTo>
                    <a:pt x="379" y="202"/>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26"/>
                  </a:lnTo>
                  <a:lnTo>
                    <a:pt x="387" y="226"/>
                  </a:lnTo>
                  <a:lnTo>
                    <a:pt x="387" y="226"/>
                  </a:lnTo>
                  <a:lnTo>
                    <a:pt x="387" y="226"/>
                  </a:lnTo>
                  <a:lnTo>
                    <a:pt x="387" y="226"/>
                  </a:lnTo>
                  <a:lnTo>
                    <a:pt x="387" y="226"/>
                  </a:lnTo>
                  <a:lnTo>
                    <a:pt x="387" y="226"/>
                  </a:lnTo>
                  <a:lnTo>
                    <a:pt x="387" y="226"/>
                  </a:lnTo>
                  <a:lnTo>
                    <a:pt x="387" y="226"/>
                  </a:lnTo>
                  <a:lnTo>
                    <a:pt x="387" y="234"/>
                  </a:lnTo>
                  <a:lnTo>
                    <a:pt x="387" y="234"/>
                  </a:lnTo>
                  <a:lnTo>
                    <a:pt x="379" y="234"/>
                  </a:lnTo>
                  <a:lnTo>
                    <a:pt x="379" y="234"/>
                  </a:lnTo>
                  <a:lnTo>
                    <a:pt x="379" y="234"/>
                  </a:lnTo>
                  <a:lnTo>
                    <a:pt x="379" y="234"/>
                  </a:lnTo>
                  <a:lnTo>
                    <a:pt x="379" y="234"/>
                  </a:lnTo>
                  <a:lnTo>
                    <a:pt x="379" y="234"/>
                  </a:lnTo>
                  <a:lnTo>
                    <a:pt x="379" y="234"/>
                  </a:lnTo>
                  <a:lnTo>
                    <a:pt x="379" y="234"/>
                  </a:lnTo>
                  <a:lnTo>
                    <a:pt x="379" y="226"/>
                  </a:lnTo>
                  <a:lnTo>
                    <a:pt x="379" y="226"/>
                  </a:lnTo>
                  <a:lnTo>
                    <a:pt x="379" y="226"/>
                  </a:lnTo>
                  <a:lnTo>
                    <a:pt x="379" y="226"/>
                  </a:lnTo>
                  <a:lnTo>
                    <a:pt x="379" y="226"/>
                  </a:lnTo>
                  <a:lnTo>
                    <a:pt x="379" y="226"/>
                  </a:lnTo>
                  <a:lnTo>
                    <a:pt x="387" y="226"/>
                  </a:lnTo>
                  <a:lnTo>
                    <a:pt x="387" y="226"/>
                  </a:lnTo>
                  <a:lnTo>
                    <a:pt x="379" y="226"/>
                  </a:lnTo>
                  <a:lnTo>
                    <a:pt x="379" y="226"/>
                  </a:lnTo>
                  <a:lnTo>
                    <a:pt x="379" y="218"/>
                  </a:lnTo>
                  <a:lnTo>
                    <a:pt x="379" y="218"/>
                  </a:lnTo>
                  <a:lnTo>
                    <a:pt x="379" y="218"/>
                  </a:lnTo>
                  <a:lnTo>
                    <a:pt x="379" y="218"/>
                  </a:lnTo>
                  <a:lnTo>
                    <a:pt x="379" y="218"/>
                  </a:lnTo>
                  <a:lnTo>
                    <a:pt x="379" y="218"/>
                  </a:lnTo>
                  <a:lnTo>
                    <a:pt x="379" y="218"/>
                  </a:lnTo>
                  <a:lnTo>
                    <a:pt x="379" y="218"/>
                  </a:lnTo>
                  <a:lnTo>
                    <a:pt x="371" y="218"/>
                  </a:lnTo>
                  <a:lnTo>
                    <a:pt x="371" y="218"/>
                  </a:lnTo>
                  <a:lnTo>
                    <a:pt x="371" y="218"/>
                  </a:lnTo>
                  <a:lnTo>
                    <a:pt x="371" y="218"/>
                  </a:lnTo>
                  <a:lnTo>
                    <a:pt x="371" y="218"/>
                  </a:lnTo>
                  <a:lnTo>
                    <a:pt x="371" y="218"/>
                  </a:lnTo>
                  <a:lnTo>
                    <a:pt x="371" y="218"/>
                  </a:lnTo>
                  <a:lnTo>
                    <a:pt x="371" y="210"/>
                  </a:lnTo>
                  <a:lnTo>
                    <a:pt x="371" y="210"/>
                  </a:lnTo>
                  <a:lnTo>
                    <a:pt x="371" y="210"/>
                  </a:lnTo>
                  <a:lnTo>
                    <a:pt x="371" y="210"/>
                  </a:lnTo>
                  <a:lnTo>
                    <a:pt x="371" y="210"/>
                  </a:lnTo>
                  <a:lnTo>
                    <a:pt x="371" y="210"/>
                  </a:lnTo>
                  <a:lnTo>
                    <a:pt x="371" y="210"/>
                  </a:lnTo>
                  <a:lnTo>
                    <a:pt x="371" y="210"/>
                  </a:lnTo>
                  <a:lnTo>
                    <a:pt x="363" y="210"/>
                  </a:lnTo>
                  <a:lnTo>
                    <a:pt x="363" y="210"/>
                  </a:lnTo>
                  <a:lnTo>
                    <a:pt x="363" y="210"/>
                  </a:lnTo>
                  <a:lnTo>
                    <a:pt x="363" y="210"/>
                  </a:lnTo>
                  <a:lnTo>
                    <a:pt x="363" y="210"/>
                  </a:lnTo>
                  <a:lnTo>
                    <a:pt x="363" y="210"/>
                  </a:lnTo>
                  <a:lnTo>
                    <a:pt x="355" y="210"/>
                  </a:lnTo>
                  <a:lnTo>
                    <a:pt x="355" y="210"/>
                  </a:lnTo>
                  <a:lnTo>
                    <a:pt x="355" y="210"/>
                  </a:lnTo>
                  <a:lnTo>
                    <a:pt x="355" y="210"/>
                  </a:lnTo>
                  <a:lnTo>
                    <a:pt x="347" y="210"/>
                  </a:lnTo>
                  <a:lnTo>
                    <a:pt x="347" y="210"/>
                  </a:lnTo>
                  <a:lnTo>
                    <a:pt x="347" y="210"/>
                  </a:lnTo>
                  <a:lnTo>
                    <a:pt x="347" y="210"/>
                  </a:lnTo>
                  <a:lnTo>
                    <a:pt x="347" y="210"/>
                  </a:lnTo>
                  <a:lnTo>
                    <a:pt x="347" y="210"/>
                  </a:lnTo>
                  <a:lnTo>
                    <a:pt x="347" y="210"/>
                  </a:lnTo>
                  <a:lnTo>
                    <a:pt x="355" y="210"/>
                  </a:lnTo>
                  <a:lnTo>
                    <a:pt x="355" y="210"/>
                  </a:lnTo>
                  <a:lnTo>
                    <a:pt x="355" y="218"/>
                  </a:lnTo>
                  <a:lnTo>
                    <a:pt x="355" y="218"/>
                  </a:lnTo>
                  <a:lnTo>
                    <a:pt x="355" y="218"/>
                  </a:lnTo>
                  <a:lnTo>
                    <a:pt x="355" y="218"/>
                  </a:lnTo>
                  <a:lnTo>
                    <a:pt x="355" y="218"/>
                  </a:lnTo>
                  <a:lnTo>
                    <a:pt x="355" y="218"/>
                  </a:lnTo>
                  <a:lnTo>
                    <a:pt x="355" y="226"/>
                  </a:lnTo>
                  <a:lnTo>
                    <a:pt x="355" y="226"/>
                  </a:lnTo>
                  <a:lnTo>
                    <a:pt x="355" y="226"/>
                  </a:lnTo>
                  <a:lnTo>
                    <a:pt x="355" y="226"/>
                  </a:lnTo>
                  <a:lnTo>
                    <a:pt x="355" y="226"/>
                  </a:lnTo>
                  <a:lnTo>
                    <a:pt x="355" y="226"/>
                  </a:lnTo>
                  <a:lnTo>
                    <a:pt x="347" y="226"/>
                  </a:lnTo>
                  <a:lnTo>
                    <a:pt x="347" y="226"/>
                  </a:lnTo>
                  <a:lnTo>
                    <a:pt x="347" y="218"/>
                  </a:lnTo>
                  <a:lnTo>
                    <a:pt x="347" y="218"/>
                  </a:lnTo>
                  <a:lnTo>
                    <a:pt x="347" y="218"/>
                  </a:lnTo>
                  <a:lnTo>
                    <a:pt x="347" y="218"/>
                  </a:lnTo>
                  <a:lnTo>
                    <a:pt x="347" y="218"/>
                  </a:lnTo>
                  <a:lnTo>
                    <a:pt x="347" y="210"/>
                  </a:lnTo>
                  <a:lnTo>
                    <a:pt x="347" y="210"/>
                  </a:lnTo>
                  <a:lnTo>
                    <a:pt x="347" y="202"/>
                  </a:lnTo>
                  <a:lnTo>
                    <a:pt x="347" y="202"/>
                  </a:lnTo>
                  <a:lnTo>
                    <a:pt x="339" y="202"/>
                  </a:lnTo>
                  <a:lnTo>
                    <a:pt x="339" y="202"/>
                  </a:lnTo>
                  <a:lnTo>
                    <a:pt x="331" y="194"/>
                  </a:lnTo>
                  <a:lnTo>
                    <a:pt x="331" y="194"/>
                  </a:lnTo>
                  <a:lnTo>
                    <a:pt x="331" y="194"/>
                  </a:lnTo>
                  <a:lnTo>
                    <a:pt x="331" y="194"/>
                  </a:lnTo>
                  <a:lnTo>
                    <a:pt x="331" y="194"/>
                  </a:lnTo>
                  <a:lnTo>
                    <a:pt x="331" y="194"/>
                  </a:lnTo>
                  <a:lnTo>
                    <a:pt x="331" y="194"/>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23" y="185"/>
                  </a:lnTo>
                  <a:lnTo>
                    <a:pt x="323" y="194"/>
                  </a:lnTo>
                  <a:lnTo>
                    <a:pt x="323" y="194"/>
                  </a:lnTo>
                  <a:lnTo>
                    <a:pt x="323" y="194"/>
                  </a:lnTo>
                  <a:lnTo>
                    <a:pt x="315" y="194"/>
                  </a:lnTo>
                  <a:lnTo>
                    <a:pt x="315" y="202"/>
                  </a:lnTo>
                  <a:lnTo>
                    <a:pt x="315" y="202"/>
                  </a:lnTo>
                  <a:lnTo>
                    <a:pt x="307" y="202"/>
                  </a:lnTo>
                  <a:lnTo>
                    <a:pt x="307" y="202"/>
                  </a:lnTo>
                  <a:lnTo>
                    <a:pt x="299" y="202"/>
                  </a:lnTo>
                  <a:lnTo>
                    <a:pt x="299" y="202"/>
                  </a:lnTo>
                  <a:lnTo>
                    <a:pt x="299" y="202"/>
                  </a:lnTo>
                  <a:lnTo>
                    <a:pt x="299" y="202"/>
                  </a:lnTo>
                  <a:lnTo>
                    <a:pt x="299" y="202"/>
                  </a:lnTo>
                  <a:lnTo>
                    <a:pt x="299" y="202"/>
                  </a:lnTo>
                  <a:lnTo>
                    <a:pt x="299" y="202"/>
                  </a:lnTo>
                  <a:lnTo>
                    <a:pt x="299" y="202"/>
                  </a:lnTo>
                  <a:lnTo>
                    <a:pt x="291" y="202"/>
                  </a:lnTo>
                  <a:lnTo>
                    <a:pt x="291" y="202"/>
                  </a:lnTo>
                  <a:lnTo>
                    <a:pt x="291" y="202"/>
                  </a:lnTo>
                  <a:lnTo>
                    <a:pt x="291" y="202"/>
                  </a:lnTo>
                  <a:lnTo>
                    <a:pt x="291" y="202"/>
                  </a:lnTo>
                  <a:lnTo>
                    <a:pt x="291" y="202"/>
                  </a:lnTo>
                  <a:lnTo>
                    <a:pt x="282" y="202"/>
                  </a:lnTo>
                  <a:lnTo>
                    <a:pt x="282" y="202"/>
                  </a:lnTo>
                  <a:lnTo>
                    <a:pt x="282" y="202"/>
                  </a:lnTo>
                  <a:lnTo>
                    <a:pt x="282" y="202"/>
                  </a:lnTo>
                  <a:lnTo>
                    <a:pt x="274" y="202"/>
                  </a:lnTo>
                  <a:lnTo>
                    <a:pt x="274" y="202"/>
                  </a:lnTo>
                  <a:lnTo>
                    <a:pt x="274" y="202"/>
                  </a:lnTo>
                  <a:lnTo>
                    <a:pt x="274" y="202"/>
                  </a:lnTo>
                  <a:lnTo>
                    <a:pt x="274" y="202"/>
                  </a:lnTo>
                  <a:lnTo>
                    <a:pt x="274" y="202"/>
                  </a:lnTo>
                  <a:lnTo>
                    <a:pt x="274" y="202"/>
                  </a:lnTo>
                  <a:lnTo>
                    <a:pt x="274" y="202"/>
                  </a:lnTo>
                  <a:lnTo>
                    <a:pt x="266" y="202"/>
                  </a:lnTo>
                  <a:lnTo>
                    <a:pt x="266" y="202"/>
                  </a:lnTo>
                  <a:lnTo>
                    <a:pt x="258" y="202"/>
                  </a:lnTo>
                  <a:lnTo>
                    <a:pt x="258" y="202"/>
                  </a:lnTo>
                  <a:lnTo>
                    <a:pt x="258" y="202"/>
                  </a:lnTo>
                  <a:lnTo>
                    <a:pt x="258" y="202"/>
                  </a:lnTo>
                  <a:lnTo>
                    <a:pt x="258" y="202"/>
                  </a:lnTo>
                  <a:lnTo>
                    <a:pt x="258" y="202"/>
                  </a:lnTo>
                  <a:lnTo>
                    <a:pt x="258" y="202"/>
                  </a:lnTo>
                  <a:lnTo>
                    <a:pt x="266" y="202"/>
                  </a:lnTo>
                  <a:lnTo>
                    <a:pt x="274" y="194"/>
                  </a:lnTo>
                  <a:lnTo>
                    <a:pt x="274" y="194"/>
                  </a:lnTo>
                  <a:lnTo>
                    <a:pt x="274" y="194"/>
                  </a:lnTo>
                  <a:lnTo>
                    <a:pt x="274" y="194"/>
                  </a:lnTo>
                  <a:lnTo>
                    <a:pt x="274" y="194"/>
                  </a:lnTo>
                  <a:lnTo>
                    <a:pt x="266" y="194"/>
                  </a:lnTo>
                  <a:lnTo>
                    <a:pt x="266" y="194"/>
                  </a:lnTo>
                  <a:lnTo>
                    <a:pt x="266" y="194"/>
                  </a:lnTo>
                  <a:lnTo>
                    <a:pt x="266" y="202"/>
                  </a:lnTo>
                  <a:lnTo>
                    <a:pt x="258" y="202"/>
                  </a:lnTo>
                  <a:lnTo>
                    <a:pt x="258" y="202"/>
                  </a:lnTo>
                  <a:lnTo>
                    <a:pt x="258" y="202"/>
                  </a:lnTo>
                  <a:lnTo>
                    <a:pt x="250" y="202"/>
                  </a:lnTo>
                  <a:lnTo>
                    <a:pt x="250" y="202"/>
                  </a:lnTo>
                  <a:lnTo>
                    <a:pt x="250" y="202"/>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202"/>
                  </a:lnTo>
                  <a:lnTo>
                    <a:pt x="242" y="202"/>
                  </a:lnTo>
                  <a:lnTo>
                    <a:pt x="242" y="194"/>
                  </a:lnTo>
                  <a:lnTo>
                    <a:pt x="242" y="194"/>
                  </a:lnTo>
                  <a:lnTo>
                    <a:pt x="242" y="194"/>
                  </a:lnTo>
                  <a:lnTo>
                    <a:pt x="242" y="194"/>
                  </a:lnTo>
                  <a:lnTo>
                    <a:pt x="242" y="194"/>
                  </a:lnTo>
                  <a:lnTo>
                    <a:pt x="242" y="194"/>
                  </a:lnTo>
                  <a:lnTo>
                    <a:pt x="242" y="194"/>
                  </a:lnTo>
                  <a:lnTo>
                    <a:pt x="242" y="194"/>
                  </a:lnTo>
                  <a:lnTo>
                    <a:pt x="242" y="194"/>
                  </a:lnTo>
                  <a:lnTo>
                    <a:pt x="234" y="202"/>
                  </a:lnTo>
                  <a:lnTo>
                    <a:pt x="234" y="202"/>
                  </a:lnTo>
                  <a:lnTo>
                    <a:pt x="234" y="202"/>
                  </a:lnTo>
                  <a:lnTo>
                    <a:pt x="234" y="202"/>
                  </a:lnTo>
                  <a:lnTo>
                    <a:pt x="234" y="202"/>
                  </a:lnTo>
                  <a:lnTo>
                    <a:pt x="226" y="202"/>
                  </a:lnTo>
                  <a:lnTo>
                    <a:pt x="226" y="194"/>
                  </a:lnTo>
                  <a:lnTo>
                    <a:pt x="226" y="194"/>
                  </a:lnTo>
                  <a:lnTo>
                    <a:pt x="226" y="194"/>
                  </a:lnTo>
                  <a:lnTo>
                    <a:pt x="226" y="194"/>
                  </a:lnTo>
                  <a:lnTo>
                    <a:pt x="226" y="194"/>
                  </a:lnTo>
                  <a:lnTo>
                    <a:pt x="226" y="194"/>
                  </a:lnTo>
                  <a:lnTo>
                    <a:pt x="218" y="194"/>
                  </a:lnTo>
                  <a:lnTo>
                    <a:pt x="218" y="194"/>
                  </a:lnTo>
                  <a:lnTo>
                    <a:pt x="218" y="194"/>
                  </a:lnTo>
                  <a:lnTo>
                    <a:pt x="218" y="194"/>
                  </a:lnTo>
                  <a:lnTo>
                    <a:pt x="218" y="194"/>
                  </a:lnTo>
                  <a:lnTo>
                    <a:pt x="210" y="194"/>
                  </a:lnTo>
                  <a:lnTo>
                    <a:pt x="210" y="194"/>
                  </a:lnTo>
                  <a:lnTo>
                    <a:pt x="210" y="194"/>
                  </a:lnTo>
                  <a:lnTo>
                    <a:pt x="210" y="194"/>
                  </a:lnTo>
                  <a:lnTo>
                    <a:pt x="210" y="194"/>
                  </a:lnTo>
                  <a:lnTo>
                    <a:pt x="210" y="194"/>
                  </a:lnTo>
                  <a:lnTo>
                    <a:pt x="210" y="194"/>
                  </a:lnTo>
                  <a:lnTo>
                    <a:pt x="210" y="194"/>
                  </a:lnTo>
                  <a:lnTo>
                    <a:pt x="210" y="194"/>
                  </a:lnTo>
                  <a:lnTo>
                    <a:pt x="202" y="194"/>
                  </a:lnTo>
                  <a:lnTo>
                    <a:pt x="210" y="194"/>
                  </a:lnTo>
                  <a:lnTo>
                    <a:pt x="202" y="194"/>
                  </a:lnTo>
                  <a:lnTo>
                    <a:pt x="202" y="194"/>
                  </a:lnTo>
                  <a:lnTo>
                    <a:pt x="202" y="194"/>
                  </a:lnTo>
                  <a:lnTo>
                    <a:pt x="202" y="194"/>
                  </a:lnTo>
                  <a:lnTo>
                    <a:pt x="202" y="194"/>
                  </a:lnTo>
                  <a:lnTo>
                    <a:pt x="202" y="194"/>
                  </a:lnTo>
                  <a:lnTo>
                    <a:pt x="194" y="194"/>
                  </a:lnTo>
                  <a:lnTo>
                    <a:pt x="194" y="194"/>
                  </a:lnTo>
                  <a:lnTo>
                    <a:pt x="186" y="194"/>
                  </a:lnTo>
                  <a:lnTo>
                    <a:pt x="186" y="194"/>
                  </a:lnTo>
                  <a:lnTo>
                    <a:pt x="186" y="194"/>
                  </a:lnTo>
                  <a:lnTo>
                    <a:pt x="186" y="194"/>
                  </a:lnTo>
                  <a:lnTo>
                    <a:pt x="186" y="194"/>
                  </a:lnTo>
                  <a:lnTo>
                    <a:pt x="186" y="194"/>
                  </a:lnTo>
                  <a:lnTo>
                    <a:pt x="186" y="194"/>
                  </a:lnTo>
                  <a:lnTo>
                    <a:pt x="186" y="194"/>
                  </a:lnTo>
                  <a:lnTo>
                    <a:pt x="178" y="194"/>
                  </a:lnTo>
                  <a:lnTo>
                    <a:pt x="178" y="194"/>
                  </a:lnTo>
                  <a:lnTo>
                    <a:pt x="178" y="194"/>
                  </a:lnTo>
                  <a:lnTo>
                    <a:pt x="178" y="194"/>
                  </a:lnTo>
                  <a:lnTo>
                    <a:pt x="178" y="194"/>
                  </a:lnTo>
                  <a:lnTo>
                    <a:pt x="178" y="194"/>
                  </a:lnTo>
                  <a:lnTo>
                    <a:pt x="170" y="194"/>
                  </a:lnTo>
                  <a:lnTo>
                    <a:pt x="170" y="194"/>
                  </a:lnTo>
                  <a:lnTo>
                    <a:pt x="162" y="194"/>
                  </a:lnTo>
                  <a:lnTo>
                    <a:pt x="162" y="194"/>
                  </a:lnTo>
                  <a:lnTo>
                    <a:pt x="162" y="194"/>
                  </a:lnTo>
                  <a:lnTo>
                    <a:pt x="162" y="194"/>
                  </a:lnTo>
                  <a:lnTo>
                    <a:pt x="162" y="194"/>
                  </a:lnTo>
                  <a:lnTo>
                    <a:pt x="154" y="194"/>
                  </a:lnTo>
                  <a:lnTo>
                    <a:pt x="154" y="194"/>
                  </a:lnTo>
                  <a:lnTo>
                    <a:pt x="154" y="194"/>
                  </a:lnTo>
                  <a:lnTo>
                    <a:pt x="154" y="194"/>
                  </a:lnTo>
                  <a:lnTo>
                    <a:pt x="154" y="194"/>
                  </a:lnTo>
                  <a:lnTo>
                    <a:pt x="154" y="194"/>
                  </a:lnTo>
                  <a:lnTo>
                    <a:pt x="154" y="194"/>
                  </a:lnTo>
                  <a:lnTo>
                    <a:pt x="145" y="194"/>
                  </a:lnTo>
                  <a:lnTo>
                    <a:pt x="137" y="185"/>
                  </a:lnTo>
                  <a:lnTo>
                    <a:pt x="137" y="185"/>
                  </a:lnTo>
                  <a:lnTo>
                    <a:pt x="137" y="185"/>
                  </a:lnTo>
                  <a:lnTo>
                    <a:pt x="129" y="185"/>
                  </a:lnTo>
                  <a:lnTo>
                    <a:pt x="129" y="185"/>
                  </a:lnTo>
                  <a:lnTo>
                    <a:pt x="129" y="185"/>
                  </a:lnTo>
                  <a:lnTo>
                    <a:pt x="129" y="185"/>
                  </a:lnTo>
                  <a:lnTo>
                    <a:pt x="129" y="185"/>
                  </a:lnTo>
                  <a:lnTo>
                    <a:pt x="129" y="185"/>
                  </a:lnTo>
                  <a:lnTo>
                    <a:pt x="129" y="185"/>
                  </a:lnTo>
                  <a:lnTo>
                    <a:pt x="129" y="185"/>
                  </a:lnTo>
                  <a:lnTo>
                    <a:pt x="129" y="177"/>
                  </a:lnTo>
                  <a:lnTo>
                    <a:pt x="129" y="177"/>
                  </a:lnTo>
                  <a:lnTo>
                    <a:pt x="129" y="177"/>
                  </a:lnTo>
                  <a:lnTo>
                    <a:pt x="129" y="177"/>
                  </a:lnTo>
                  <a:lnTo>
                    <a:pt x="129" y="185"/>
                  </a:lnTo>
                  <a:lnTo>
                    <a:pt x="129" y="177"/>
                  </a:lnTo>
                  <a:lnTo>
                    <a:pt x="129" y="177"/>
                  </a:lnTo>
                  <a:lnTo>
                    <a:pt x="129" y="177"/>
                  </a:lnTo>
                  <a:lnTo>
                    <a:pt x="129" y="177"/>
                  </a:lnTo>
                  <a:lnTo>
                    <a:pt x="121" y="177"/>
                  </a:lnTo>
                  <a:lnTo>
                    <a:pt x="121" y="177"/>
                  </a:lnTo>
                  <a:lnTo>
                    <a:pt x="121" y="177"/>
                  </a:lnTo>
                  <a:lnTo>
                    <a:pt x="121" y="177"/>
                  </a:lnTo>
                  <a:lnTo>
                    <a:pt x="113" y="177"/>
                  </a:lnTo>
                  <a:lnTo>
                    <a:pt x="113" y="177"/>
                  </a:lnTo>
                  <a:lnTo>
                    <a:pt x="113" y="177"/>
                  </a:lnTo>
                  <a:lnTo>
                    <a:pt x="113" y="177"/>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97" y="169"/>
                  </a:lnTo>
                  <a:lnTo>
                    <a:pt x="97" y="169"/>
                  </a:lnTo>
                  <a:lnTo>
                    <a:pt x="97" y="169"/>
                  </a:lnTo>
                  <a:lnTo>
                    <a:pt x="97" y="169"/>
                  </a:lnTo>
                  <a:lnTo>
                    <a:pt x="97" y="169"/>
                  </a:lnTo>
                  <a:lnTo>
                    <a:pt x="97"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81" y="169"/>
                  </a:lnTo>
                  <a:lnTo>
                    <a:pt x="81" y="169"/>
                  </a:lnTo>
                  <a:lnTo>
                    <a:pt x="81" y="161"/>
                  </a:lnTo>
                  <a:lnTo>
                    <a:pt x="81" y="161"/>
                  </a:lnTo>
                  <a:lnTo>
                    <a:pt x="81" y="161"/>
                  </a:lnTo>
                  <a:lnTo>
                    <a:pt x="81" y="161"/>
                  </a:lnTo>
                  <a:lnTo>
                    <a:pt x="81" y="161"/>
                  </a:lnTo>
                  <a:lnTo>
                    <a:pt x="73" y="161"/>
                  </a:lnTo>
                  <a:lnTo>
                    <a:pt x="73" y="161"/>
                  </a:lnTo>
                  <a:lnTo>
                    <a:pt x="73" y="161"/>
                  </a:lnTo>
                  <a:lnTo>
                    <a:pt x="73" y="161"/>
                  </a:lnTo>
                  <a:lnTo>
                    <a:pt x="73" y="161"/>
                  </a:lnTo>
                  <a:lnTo>
                    <a:pt x="73" y="161"/>
                  </a:lnTo>
                  <a:lnTo>
                    <a:pt x="73" y="161"/>
                  </a:lnTo>
                  <a:lnTo>
                    <a:pt x="65" y="161"/>
                  </a:lnTo>
                  <a:lnTo>
                    <a:pt x="73" y="161"/>
                  </a:lnTo>
                  <a:lnTo>
                    <a:pt x="65" y="161"/>
                  </a:lnTo>
                  <a:lnTo>
                    <a:pt x="65" y="161"/>
                  </a:lnTo>
                  <a:lnTo>
                    <a:pt x="65" y="161"/>
                  </a:lnTo>
                  <a:lnTo>
                    <a:pt x="65" y="161"/>
                  </a:lnTo>
                  <a:lnTo>
                    <a:pt x="65" y="161"/>
                  </a:lnTo>
                  <a:lnTo>
                    <a:pt x="65" y="161"/>
                  </a:lnTo>
                  <a:lnTo>
                    <a:pt x="65" y="161"/>
                  </a:lnTo>
                  <a:lnTo>
                    <a:pt x="65" y="161"/>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53"/>
                  </a:lnTo>
                  <a:lnTo>
                    <a:pt x="41" y="145"/>
                  </a:lnTo>
                  <a:lnTo>
                    <a:pt x="41" y="145"/>
                  </a:lnTo>
                  <a:lnTo>
                    <a:pt x="33" y="145"/>
                  </a:lnTo>
                  <a:lnTo>
                    <a:pt x="41" y="145"/>
                  </a:lnTo>
                  <a:lnTo>
                    <a:pt x="33" y="145"/>
                  </a:lnTo>
                  <a:lnTo>
                    <a:pt x="33" y="145"/>
                  </a:lnTo>
                  <a:lnTo>
                    <a:pt x="33" y="145"/>
                  </a:lnTo>
                  <a:lnTo>
                    <a:pt x="33" y="145"/>
                  </a:lnTo>
                  <a:lnTo>
                    <a:pt x="33" y="145"/>
                  </a:lnTo>
                  <a:lnTo>
                    <a:pt x="33" y="145"/>
                  </a:lnTo>
                  <a:lnTo>
                    <a:pt x="33" y="145"/>
                  </a:lnTo>
                  <a:lnTo>
                    <a:pt x="33" y="145"/>
                  </a:lnTo>
                  <a:lnTo>
                    <a:pt x="25" y="145"/>
                  </a:lnTo>
                  <a:lnTo>
                    <a:pt x="25" y="145"/>
                  </a:lnTo>
                  <a:lnTo>
                    <a:pt x="25" y="145"/>
                  </a:lnTo>
                  <a:lnTo>
                    <a:pt x="25" y="145"/>
                  </a:lnTo>
                  <a:lnTo>
                    <a:pt x="25" y="145"/>
                  </a:lnTo>
                  <a:lnTo>
                    <a:pt x="25" y="145"/>
                  </a:lnTo>
                  <a:lnTo>
                    <a:pt x="25" y="145"/>
                  </a:lnTo>
                  <a:lnTo>
                    <a:pt x="25" y="145"/>
                  </a:lnTo>
                  <a:lnTo>
                    <a:pt x="16" y="145"/>
                  </a:lnTo>
                  <a:lnTo>
                    <a:pt x="16" y="145"/>
                  </a:lnTo>
                  <a:lnTo>
                    <a:pt x="16" y="145"/>
                  </a:lnTo>
                  <a:lnTo>
                    <a:pt x="25" y="145"/>
                  </a:lnTo>
                  <a:lnTo>
                    <a:pt x="25" y="145"/>
                  </a:lnTo>
                  <a:lnTo>
                    <a:pt x="25" y="137"/>
                  </a:lnTo>
                  <a:lnTo>
                    <a:pt x="25" y="145"/>
                  </a:lnTo>
                  <a:lnTo>
                    <a:pt x="16" y="137"/>
                  </a:lnTo>
                  <a:lnTo>
                    <a:pt x="16" y="137"/>
                  </a:lnTo>
                  <a:lnTo>
                    <a:pt x="16" y="137"/>
                  </a:lnTo>
                  <a:lnTo>
                    <a:pt x="16" y="137"/>
                  </a:lnTo>
                  <a:lnTo>
                    <a:pt x="16" y="137"/>
                  </a:lnTo>
                  <a:lnTo>
                    <a:pt x="16" y="137"/>
                  </a:lnTo>
                  <a:lnTo>
                    <a:pt x="16" y="137"/>
                  </a:lnTo>
                  <a:lnTo>
                    <a:pt x="16" y="137"/>
                  </a:lnTo>
                  <a:lnTo>
                    <a:pt x="8" y="137"/>
                  </a:lnTo>
                  <a:lnTo>
                    <a:pt x="8" y="137"/>
                  </a:lnTo>
                  <a:lnTo>
                    <a:pt x="8" y="137"/>
                  </a:lnTo>
                  <a:lnTo>
                    <a:pt x="8" y="137"/>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8" y="145"/>
                  </a:lnTo>
                  <a:lnTo>
                    <a:pt x="8" y="145"/>
                  </a:lnTo>
                  <a:lnTo>
                    <a:pt x="8" y="145"/>
                  </a:lnTo>
                  <a:lnTo>
                    <a:pt x="8" y="145"/>
                  </a:lnTo>
                  <a:lnTo>
                    <a:pt x="8" y="145"/>
                  </a:lnTo>
                  <a:lnTo>
                    <a:pt x="8" y="145"/>
                  </a:lnTo>
                  <a:lnTo>
                    <a:pt x="8" y="145"/>
                  </a:lnTo>
                  <a:lnTo>
                    <a:pt x="8" y="145"/>
                  </a:lnTo>
                  <a:lnTo>
                    <a:pt x="8" y="153"/>
                  </a:lnTo>
                  <a:lnTo>
                    <a:pt x="8" y="153"/>
                  </a:lnTo>
                  <a:lnTo>
                    <a:pt x="8" y="153"/>
                  </a:lnTo>
                  <a:lnTo>
                    <a:pt x="8" y="153"/>
                  </a:lnTo>
                  <a:lnTo>
                    <a:pt x="8" y="153"/>
                  </a:lnTo>
                  <a:lnTo>
                    <a:pt x="8" y="153"/>
                  </a:lnTo>
                  <a:lnTo>
                    <a:pt x="16" y="153"/>
                  </a:lnTo>
                  <a:lnTo>
                    <a:pt x="16" y="153"/>
                  </a:lnTo>
                  <a:lnTo>
                    <a:pt x="16" y="153"/>
                  </a:lnTo>
                  <a:lnTo>
                    <a:pt x="16" y="153"/>
                  </a:lnTo>
                  <a:lnTo>
                    <a:pt x="16" y="153"/>
                  </a:lnTo>
                  <a:lnTo>
                    <a:pt x="16" y="153"/>
                  </a:lnTo>
                  <a:lnTo>
                    <a:pt x="16" y="153"/>
                  </a:lnTo>
                  <a:lnTo>
                    <a:pt x="16" y="153"/>
                  </a:lnTo>
                  <a:lnTo>
                    <a:pt x="16" y="153"/>
                  </a:lnTo>
                  <a:lnTo>
                    <a:pt x="16" y="153"/>
                  </a:lnTo>
                  <a:lnTo>
                    <a:pt x="16" y="153"/>
                  </a:lnTo>
                  <a:lnTo>
                    <a:pt x="16" y="161"/>
                  </a:lnTo>
                  <a:lnTo>
                    <a:pt x="16" y="161"/>
                  </a:lnTo>
                  <a:lnTo>
                    <a:pt x="16" y="161"/>
                  </a:lnTo>
                  <a:lnTo>
                    <a:pt x="16" y="153"/>
                  </a:lnTo>
                  <a:lnTo>
                    <a:pt x="16" y="153"/>
                  </a:lnTo>
                  <a:lnTo>
                    <a:pt x="16" y="153"/>
                  </a:lnTo>
                  <a:lnTo>
                    <a:pt x="16" y="153"/>
                  </a:lnTo>
                  <a:lnTo>
                    <a:pt x="16" y="161"/>
                  </a:lnTo>
                  <a:lnTo>
                    <a:pt x="16" y="161"/>
                  </a:lnTo>
                  <a:lnTo>
                    <a:pt x="16" y="161"/>
                  </a:lnTo>
                  <a:lnTo>
                    <a:pt x="16" y="161"/>
                  </a:lnTo>
                  <a:lnTo>
                    <a:pt x="16" y="161"/>
                  </a:lnTo>
                  <a:lnTo>
                    <a:pt x="16" y="161"/>
                  </a:lnTo>
                  <a:lnTo>
                    <a:pt x="16" y="161"/>
                  </a:lnTo>
                  <a:lnTo>
                    <a:pt x="16" y="161"/>
                  </a:lnTo>
                  <a:lnTo>
                    <a:pt x="16" y="161"/>
                  </a:lnTo>
                  <a:lnTo>
                    <a:pt x="16" y="161"/>
                  </a:lnTo>
                  <a:lnTo>
                    <a:pt x="8" y="161"/>
                  </a:lnTo>
                  <a:lnTo>
                    <a:pt x="8" y="161"/>
                  </a:lnTo>
                  <a:lnTo>
                    <a:pt x="8" y="161"/>
                  </a:lnTo>
                  <a:lnTo>
                    <a:pt x="8" y="161"/>
                  </a:lnTo>
                  <a:lnTo>
                    <a:pt x="16" y="161"/>
                  </a:lnTo>
                  <a:lnTo>
                    <a:pt x="16" y="169"/>
                  </a:lnTo>
                  <a:lnTo>
                    <a:pt x="16" y="169"/>
                  </a:lnTo>
                  <a:lnTo>
                    <a:pt x="16" y="169"/>
                  </a:lnTo>
                  <a:lnTo>
                    <a:pt x="16" y="169"/>
                  </a:lnTo>
                  <a:lnTo>
                    <a:pt x="8" y="169"/>
                  </a:lnTo>
                  <a:lnTo>
                    <a:pt x="8" y="169"/>
                  </a:lnTo>
                  <a:lnTo>
                    <a:pt x="8" y="169"/>
                  </a:lnTo>
                  <a:lnTo>
                    <a:pt x="8" y="169"/>
                  </a:lnTo>
                  <a:lnTo>
                    <a:pt x="8" y="177"/>
                  </a:lnTo>
                  <a:lnTo>
                    <a:pt x="8" y="177"/>
                  </a:lnTo>
                  <a:lnTo>
                    <a:pt x="8" y="177"/>
                  </a:lnTo>
                  <a:lnTo>
                    <a:pt x="8" y="177"/>
                  </a:lnTo>
                  <a:lnTo>
                    <a:pt x="8" y="177"/>
                  </a:lnTo>
                  <a:lnTo>
                    <a:pt x="8" y="177"/>
                  </a:lnTo>
                  <a:lnTo>
                    <a:pt x="8" y="177"/>
                  </a:lnTo>
                  <a:lnTo>
                    <a:pt x="8" y="177"/>
                  </a:lnTo>
                  <a:lnTo>
                    <a:pt x="8" y="177"/>
                  </a:lnTo>
                  <a:lnTo>
                    <a:pt x="8" y="177"/>
                  </a:lnTo>
                  <a:lnTo>
                    <a:pt x="8" y="185"/>
                  </a:lnTo>
                  <a:lnTo>
                    <a:pt x="8" y="185"/>
                  </a:lnTo>
                  <a:lnTo>
                    <a:pt x="8" y="185"/>
                  </a:lnTo>
                  <a:lnTo>
                    <a:pt x="8" y="185"/>
                  </a:lnTo>
                  <a:lnTo>
                    <a:pt x="8" y="185"/>
                  </a:lnTo>
                  <a:lnTo>
                    <a:pt x="8" y="185"/>
                  </a:lnTo>
                  <a:lnTo>
                    <a:pt x="8" y="185"/>
                  </a:lnTo>
                  <a:lnTo>
                    <a:pt x="8" y="185"/>
                  </a:lnTo>
                  <a:lnTo>
                    <a:pt x="8" y="185"/>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8" y="194"/>
                  </a:lnTo>
                  <a:lnTo>
                    <a:pt x="8" y="194"/>
                  </a:lnTo>
                  <a:lnTo>
                    <a:pt x="8" y="194"/>
                  </a:lnTo>
                  <a:lnTo>
                    <a:pt x="8" y="194"/>
                  </a:lnTo>
                  <a:lnTo>
                    <a:pt x="8" y="194"/>
                  </a:lnTo>
                  <a:lnTo>
                    <a:pt x="8" y="202"/>
                  </a:lnTo>
                  <a:lnTo>
                    <a:pt x="8" y="202"/>
                  </a:lnTo>
                  <a:lnTo>
                    <a:pt x="8" y="202"/>
                  </a:lnTo>
                  <a:lnTo>
                    <a:pt x="8" y="202"/>
                  </a:lnTo>
                  <a:lnTo>
                    <a:pt x="8" y="202"/>
                  </a:lnTo>
                  <a:lnTo>
                    <a:pt x="8" y="202"/>
                  </a:lnTo>
                  <a:lnTo>
                    <a:pt x="8" y="202"/>
                  </a:lnTo>
                  <a:lnTo>
                    <a:pt x="8" y="202"/>
                  </a:lnTo>
                  <a:lnTo>
                    <a:pt x="8" y="202"/>
                  </a:lnTo>
                  <a:lnTo>
                    <a:pt x="8" y="202"/>
                  </a:lnTo>
                  <a:lnTo>
                    <a:pt x="8" y="210"/>
                  </a:lnTo>
                  <a:lnTo>
                    <a:pt x="8" y="210"/>
                  </a:lnTo>
                  <a:lnTo>
                    <a:pt x="8" y="210"/>
                  </a:lnTo>
                  <a:lnTo>
                    <a:pt x="8" y="210"/>
                  </a:lnTo>
                  <a:lnTo>
                    <a:pt x="8" y="210"/>
                  </a:lnTo>
                  <a:lnTo>
                    <a:pt x="8" y="210"/>
                  </a:lnTo>
                  <a:lnTo>
                    <a:pt x="8" y="210"/>
                  </a:lnTo>
                  <a:lnTo>
                    <a:pt x="8" y="210"/>
                  </a:lnTo>
                  <a:lnTo>
                    <a:pt x="8" y="218"/>
                  </a:lnTo>
                  <a:lnTo>
                    <a:pt x="8" y="218"/>
                  </a:lnTo>
                  <a:lnTo>
                    <a:pt x="8" y="218"/>
                  </a:lnTo>
                  <a:lnTo>
                    <a:pt x="8" y="218"/>
                  </a:lnTo>
                  <a:lnTo>
                    <a:pt x="16" y="218"/>
                  </a:lnTo>
                  <a:lnTo>
                    <a:pt x="16" y="218"/>
                  </a:lnTo>
                  <a:lnTo>
                    <a:pt x="8" y="226"/>
                  </a:lnTo>
                  <a:lnTo>
                    <a:pt x="8" y="226"/>
                  </a:lnTo>
                  <a:lnTo>
                    <a:pt x="16" y="226"/>
                  </a:lnTo>
                  <a:lnTo>
                    <a:pt x="16" y="226"/>
                  </a:lnTo>
                  <a:lnTo>
                    <a:pt x="16" y="226"/>
                  </a:lnTo>
                  <a:lnTo>
                    <a:pt x="8" y="226"/>
                  </a:lnTo>
                  <a:lnTo>
                    <a:pt x="16" y="226"/>
                  </a:lnTo>
                  <a:lnTo>
                    <a:pt x="16" y="226"/>
                  </a:lnTo>
                  <a:lnTo>
                    <a:pt x="16" y="226"/>
                  </a:lnTo>
                  <a:lnTo>
                    <a:pt x="8" y="226"/>
                  </a:lnTo>
                  <a:lnTo>
                    <a:pt x="16" y="226"/>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25" y="250"/>
                  </a:lnTo>
                  <a:lnTo>
                    <a:pt x="25" y="250"/>
                  </a:lnTo>
                  <a:lnTo>
                    <a:pt x="25" y="250"/>
                  </a:lnTo>
                  <a:lnTo>
                    <a:pt x="25" y="250"/>
                  </a:lnTo>
                  <a:lnTo>
                    <a:pt x="25" y="250"/>
                  </a:lnTo>
                  <a:lnTo>
                    <a:pt x="25" y="250"/>
                  </a:lnTo>
                  <a:lnTo>
                    <a:pt x="25" y="250"/>
                  </a:lnTo>
                  <a:lnTo>
                    <a:pt x="25" y="250"/>
                  </a:lnTo>
                  <a:lnTo>
                    <a:pt x="25" y="258"/>
                  </a:lnTo>
                  <a:lnTo>
                    <a:pt x="25" y="258"/>
                  </a:lnTo>
                  <a:lnTo>
                    <a:pt x="25" y="258"/>
                  </a:lnTo>
                  <a:lnTo>
                    <a:pt x="25" y="258"/>
                  </a:lnTo>
                  <a:lnTo>
                    <a:pt x="25" y="258"/>
                  </a:lnTo>
                  <a:lnTo>
                    <a:pt x="33" y="258"/>
                  </a:lnTo>
                  <a:lnTo>
                    <a:pt x="33" y="258"/>
                  </a:lnTo>
                  <a:lnTo>
                    <a:pt x="33" y="258"/>
                  </a:lnTo>
                  <a:lnTo>
                    <a:pt x="33" y="258"/>
                  </a:lnTo>
                  <a:lnTo>
                    <a:pt x="33" y="258"/>
                  </a:lnTo>
                  <a:lnTo>
                    <a:pt x="33" y="258"/>
                  </a:lnTo>
                  <a:lnTo>
                    <a:pt x="33" y="258"/>
                  </a:lnTo>
                  <a:lnTo>
                    <a:pt x="33" y="258"/>
                  </a:lnTo>
                  <a:lnTo>
                    <a:pt x="41" y="258"/>
                  </a:lnTo>
                  <a:lnTo>
                    <a:pt x="41" y="258"/>
                  </a:lnTo>
                  <a:lnTo>
                    <a:pt x="41" y="266"/>
                  </a:lnTo>
                  <a:lnTo>
                    <a:pt x="41" y="266"/>
                  </a:lnTo>
                  <a:lnTo>
                    <a:pt x="41" y="266"/>
                  </a:lnTo>
                  <a:lnTo>
                    <a:pt x="41" y="266"/>
                  </a:lnTo>
                  <a:lnTo>
                    <a:pt x="41" y="266"/>
                  </a:lnTo>
                  <a:lnTo>
                    <a:pt x="41" y="266"/>
                  </a:lnTo>
                  <a:lnTo>
                    <a:pt x="41" y="266"/>
                  </a:lnTo>
                  <a:lnTo>
                    <a:pt x="41" y="266"/>
                  </a:lnTo>
                  <a:lnTo>
                    <a:pt x="41" y="266"/>
                  </a:lnTo>
                  <a:lnTo>
                    <a:pt x="49" y="266"/>
                  </a:lnTo>
                  <a:lnTo>
                    <a:pt x="49" y="266"/>
                  </a:lnTo>
                  <a:lnTo>
                    <a:pt x="49" y="266"/>
                  </a:lnTo>
                  <a:lnTo>
                    <a:pt x="49" y="266"/>
                  </a:lnTo>
                  <a:lnTo>
                    <a:pt x="49" y="266"/>
                  </a:lnTo>
                  <a:lnTo>
                    <a:pt x="49" y="266"/>
                  </a:lnTo>
                  <a:lnTo>
                    <a:pt x="49" y="266"/>
                  </a:lnTo>
                  <a:lnTo>
                    <a:pt x="49" y="266"/>
                  </a:lnTo>
                  <a:lnTo>
                    <a:pt x="49" y="274"/>
                  </a:lnTo>
                  <a:lnTo>
                    <a:pt x="49" y="274"/>
                  </a:lnTo>
                  <a:lnTo>
                    <a:pt x="57" y="274"/>
                  </a:lnTo>
                  <a:lnTo>
                    <a:pt x="57" y="274"/>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65" y="282"/>
                  </a:lnTo>
                  <a:lnTo>
                    <a:pt x="65" y="282"/>
                  </a:lnTo>
                  <a:lnTo>
                    <a:pt x="65" y="282"/>
                  </a:lnTo>
                  <a:lnTo>
                    <a:pt x="65" y="282"/>
                  </a:lnTo>
                  <a:lnTo>
                    <a:pt x="65" y="282"/>
                  </a:lnTo>
                  <a:lnTo>
                    <a:pt x="65" y="290"/>
                  </a:lnTo>
                  <a:lnTo>
                    <a:pt x="65" y="290"/>
                  </a:lnTo>
                  <a:lnTo>
                    <a:pt x="65" y="298"/>
                  </a:lnTo>
                  <a:lnTo>
                    <a:pt x="65" y="298"/>
                  </a:lnTo>
                  <a:lnTo>
                    <a:pt x="73" y="298"/>
                  </a:lnTo>
                  <a:lnTo>
                    <a:pt x="73" y="306"/>
                  </a:lnTo>
                  <a:lnTo>
                    <a:pt x="73" y="315"/>
                  </a:lnTo>
                  <a:lnTo>
                    <a:pt x="73" y="315"/>
                  </a:lnTo>
                  <a:lnTo>
                    <a:pt x="73" y="315"/>
                  </a:lnTo>
                  <a:lnTo>
                    <a:pt x="73" y="315"/>
                  </a:lnTo>
                  <a:lnTo>
                    <a:pt x="73" y="323"/>
                  </a:lnTo>
                  <a:lnTo>
                    <a:pt x="73" y="323"/>
                  </a:lnTo>
                  <a:lnTo>
                    <a:pt x="81" y="331"/>
                  </a:lnTo>
                  <a:lnTo>
                    <a:pt x="81" y="331"/>
                  </a:lnTo>
                  <a:lnTo>
                    <a:pt x="81" y="331"/>
                  </a:lnTo>
                  <a:lnTo>
                    <a:pt x="81" y="331"/>
                  </a:lnTo>
                  <a:lnTo>
                    <a:pt x="81" y="331"/>
                  </a:lnTo>
                  <a:lnTo>
                    <a:pt x="81" y="331"/>
                  </a:lnTo>
                  <a:lnTo>
                    <a:pt x="81" y="331"/>
                  </a:lnTo>
                  <a:lnTo>
                    <a:pt x="81" y="331"/>
                  </a:lnTo>
                  <a:lnTo>
                    <a:pt x="81" y="331"/>
                  </a:lnTo>
                  <a:lnTo>
                    <a:pt x="81" y="331"/>
                  </a:lnTo>
                  <a:lnTo>
                    <a:pt x="81" y="339"/>
                  </a:lnTo>
                  <a:lnTo>
                    <a:pt x="81" y="339"/>
                  </a:lnTo>
                  <a:lnTo>
                    <a:pt x="81" y="339"/>
                  </a:lnTo>
                  <a:lnTo>
                    <a:pt x="81" y="347"/>
                  </a:lnTo>
                  <a:lnTo>
                    <a:pt x="81" y="347"/>
                  </a:lnTo>
                  <a:lnTo>
                    <a:pt x="81" y="347"/>
                  </a:lnTo>
                  <a:lnTo>
                    <a:pt x="81" y="347"/>
                  </a:lnTo>
                  <a:lnTo>
                    <a:pt x="81" y="347"/>
                  </a:lnTo>
                  <a:lnTo>
                    <a:pt x="81" y="347"/>
                  </a:lnTo>
                  <a:lnTo>
                    <a:pt x="81" y="347"/>
                  </a:lnTo>
                  <a:lnTo>
                    <a:pt x="81" y="347"/>
                  </a:lnTo>
                  <a:lnTo>
                    <a:pt x="81" y="347"/>
                  </a:lnTo>
                  <a:lnTo>
                    <a:pt x="81" y="347"/>
                  </a:lnTo>
                  <a:lnTo>
                    <a:pt x="81" y="355"/>
                  </a:lnTo>
                  <a:lnTo>
                    <a:pt x="81" y="355"/>
                  </a:lnTo>
                  <a:lnTo>
                    <a:pt x="81" y="355"/>
                  </a:lnTo>
                  <a:lnTo>
                    <a:pt x="81" y="355"/>
                  </a:lnTo>
                  <a:lnTo>
                    <a:pt x="81" y="355"/>
                  </a:lnTo>
                  <a:lnTo>
                    <a:pt x="81" y="355"/>
                  </a:lnTo>
                  <a:lnTo>
                    <a:pt x="81" y="355"/>
                  </a:lnTo>
                  <a:lnTo>
                    <a:pt x="81" y="363"/>
                  </a:lnTo>
                  <a:lnTo>
                    <a:pt x="81" y="355"/>
                  </a:lnTo>
                  <a:lnTo>
                    <a:pt x="81" y="363"/>
                  </a:lnTo>
                  <a:lnTo>
                    <a:pt x="81" y="363"/>
                  </a:lnTo>
                  <a:lnTo>
                    <a:pt x="81" y="363"/>
                  </a:lnTo>
                  <a:lnTo>
                    <a:pt x="81" y="363"/>
                  </a:lnTo>
                  <a:lnTo>
                    <a:pt x="81" y="363"/>
                  </a:lnTo>
                  <a:lnTo>
                    <a:pt x="81" y="363"/>
                  </a:lnTo>
                  <a:lnTo>
                    <a:pt x="81" y="371"/>
                  </a:lnTo>
                  <a:lnTo>
                    <a:pt x="81" y="371"/>
                  </a:lnTo>
                  <a:lnTo>
                    <a:pt x="89" y="371"/>
                  </a:lnTo>
                  <a:lnTo>
                    <a:pt x="89" y="371"/>
                  </a:lnTo>
                  <a:lnTo>
                    <a:pt x="89" y="371"/>
                  </a:lnTo>
                  <a:lnTo>
                    <a:pt x="89" y="371"/>
                  </a:lnTo>
                  <a:lnTo>
                    <a:pt x="89" y="371"/>
                  </a:lnTo>
                  <a:lnTo>
                    <a:pt x="89" y="371"/>
                  </a:lnTo>
                  <a:lnTo>
                    <a:pt x="89" y="371"/>
                  </a:lnTo>
                  <a:lnTo>
                    <a:pt x="89" y="371"/>
                  </a:lnTo>
                  <a:lnTo>
                    <a:pt x="89" y="379"/>
                  </a:lnTo>
                  <a:lnTo>
                    <a:pt x="89" y="379"/>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105" y="387"/>
                  </a:lnTo>
                  <a:lnTo>
                    <a:pt x="105" y="395"/>
                  </a:lnTo>
                  <a:lnTo>
                    <a:pt x="105" y="395"/>
                  </a:lnTo>
                  <a:lnTo>
                    <a:pt x="105" y="395"/>
                  </a:lnTo>
                  <a:lnTo>
                    <a:pt x="105" y="395"/>
                  </a:lnTo>
                  <a:lnTo>
                    <a:pt x="105" y="403"/>
                  </a:lnTo>
                  <a:lnTo>
                    <a:pt x="113" y="411"/>
                  </a:lnTo>
                  <a:lnTo>
                    <a:pt x="113" y="419"/>
                  </a:lnTo>
                  <a:lnTo>
                    <a:pt x="113" y="419"/>
                  </a:lnTo>
                  <a:lnTo>
                    <a:pt x="113" y="428"/>
                  </a:lnTo>
                  <a:lnTo>
                    <a:pt x="113" y="428"/>
                  </a:lnTo>
                  <a:lnTo>
                    <a:pt x="113" y="428"/>
                  </a:lnTo>
                  <a:lnTo>
                    <a:pt x="113" y="436"/>
                  </a:lnTo>
                  <a:lnTo>
                    <a:pt x="121" y="460"/>
                  </a:lnTo>
                  <a:lnTo>
                    <a:pt x="121" y="460"/>
                  </a:lnTo>
                  <a:lnTo>
                    <a:pt x="113" y="468"/>
                  </a:lnTo>
                  <a:lnTo>
                    <a:pt x="113" y="468"/>
                  </a:lnTo>
                  <a:lnTo>
                    <a:pt x="113" y="468"/>
                  </a:lnTo>
                  <a:lnTo>
                    <a:pt x="113"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9" y="460"/>
                  </a:lnTo>
                  <a:lnTo>
                    <a:pt x="121" y="460"/>
                  </a:lnTo>
                  <a:lnTo>
                    <a:pt x="121" y="460"/>
                  </a:lnTo>
                  <a:lnTo>
                    <a:pt x="129" y="460"/>
                  </a:lnTo>
                  <a:lnTo>
                    <a:pt x="121" y="460"/>
                  </a:lnTo>
                  <a:lnTo>
                    <a:pt x="121" y="460"/>
                  </a:lnTo>
                  <a:lnTo>
                    <a:pt x="121" y="460"/>
                  </a:lnTo>
                  <a:lnTo>
                    <a:pt x="121" y="460"/>
                  </a:lnTo>
                  <a:lnTo>
                    <a:pt x="121" y="452"/>
                  </a:lnTo>
                  <a:lnTo>
                    <a:pt x="121" y="452"/>
                  </a:lnTo>
                  <a:lnTo>
                    <a:pt x="121" y="452"/>
                  </a:lnTo>
                  <a:lnTo>
                    <a:pt x="121" y="452"/>
                  </a:lnTo>
                  <a:lnTo>
                    <a:pt x="121" y="452"/>
                  </a:lnTo>
                  <a:lnTo>
                    <a:pt x="121" y="452"/>
                  </a:lnTo>
                  <a:lnTo>
                    <a:pt x="121" y="452"/>
                  </a:lnTo>
                  <a:lnTo>
                    <a:pt x="121" y="452"/>
                  </a:lnTo>
                  <a:lnTo>
                    <a:pt x="121" y="444"/>
                  </a:lnTo>
                  <a:lnTo>
                    <a:pt x="121" y="444"/>
                  </a:lnTo>
                  <a:lnTo>
                    <a:pt x="121" y="444"/>
                  </a:lnTo>
                  <a:lnTo>
                    <a:pt x="121" y="444"/>
                  </a:lnTo>
                  <a:lnTo>
                    <a:pt x="121" y="444"/>
                  </a:lnTo>
                  <a:lnTo>
                    <a:pt x="129" y="444"/>
                  </a:lnTo>
                  <a:lnTo>
                    <a:pt x="129" y="444"/>
                  </a:lnTo>
                  <a:lnTo>
                    <a:pt x="129"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45" y="444"/>
                  </a:lnTo>
                  <a:lnTo>
                    <a:pt x="145" y="444"/>
                  </a:lnTo>
                  <a:lnTo>
                    <a:pt x="145" y="444"/>
                  </a:lnTo>
                  <a:lnTo>
                    <a:pt x="145" y="444"/>
                  </a:lnTo>
                  <a:lnTo>
                    <a:pt x="145" y="444"/>
                  </a:lnTo>
                  <a:lnTo>
                    <a:pt x="145" y="444"/>
                  </a:lnTo>
                  <a:lnTo>
                    <a:pt x="145" y="452"/>
                  </a:lnTo>
                  <a:lnTo>
                    <a:pt x="145" y="452"/>
                  </a:lnTo>
                  <a:lnTo>
                    <a:pt x="145" y="452"/>
                  </a:lnTo>
                  <a:lnTo>
                    <a:pt x="145" y="452"/>
                  </a:lnTo>
                  <a:lnTo>
                    <a:pt x="145" y="452"/>
                  </a:lnTo>
                  <a:lnTo>
                    <a:pt x="145" y="452"/>
                  </a:lnTo>
                  <a:lnTo>
                    <a:pt x="145" y="452"/>
                  </a:lnTo>
                  <a:lnTo>
                    <a:pt x="145" y="452"/>
                  </a:lnTo>
                  <a:lnTo>
                    <a:pt x="145" y="460"/>
                  </a:lnTo>
                  <a:lnTo>
                    <a:pt x="145" y="452"/>
                  </a:lnTo>
                  <a:lnTo>
                    <a:pt x="145" y="460"/>
                  </a:lnTo>
                  <a:lnTo>
                    <a:pt x="145" y="460"/>
                  </a:lnTo>
                  <a:lnTo>
                    <a:pt x="154" y="460"/>
                  </a:lnTo>
                  <a:lnTo>
                    <a:pt x="154" y="460"/>
                  </a:lnTo>
                  <a:lnTo>
                    <a:pt x="154"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8" y="460"/>
                  </a:lnTo>
                  <a:lnTo>
                    <a:pt x="178" y="460"/>
                  </a:lnTo>
                  <a:lnTo>
                    <a:pt x="178" y="460"/>
                  </a:lnTo>
                  <a:lnTo>
                    <a:pt x="178" y="460"/>
                  </a:lnTo>
                  <a:lnTo>
                    <a:pt x="178" y="460"/>
                  </a:lnTo>
                  <a:lnTo>
                    <a:pt x="178" y="460"/>
                  </a:lnTo>
                  <a:lnTo>
                    <a:pt x="186" y="460"/>
                  </a:lnTo>
                  <a:lnTo>
                    <a:pt x="178"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0"/>
                  </a:lnTo>
                  <a:lnTo>
                    <a:pt x="202" y="460"/>
                  </a:lnTo>
                  <a:lnTo>
                    <a:pt x="202" y="468"/>
                  </a:lnTo>
                  <a:lnTo>
                    <a:pt x="202" y="468"/>
                  </a:lnTo>
                  <a:lnTo>
                    <a:pt x="202" y="460"/>
                  </a:lnTo>
                  <a:lnTo>
                    <a:pt x="210" y="460"/>
                  </a:lnTo>
                  <a:lnTo>
                    <a:pt x="210" y="460"/>
                  </a:lnTo>
                  <a:lnTo>
                    <a:pt x="210" y="460"/>
                  </a:lnTo>
                  <a:lnTo>
                    <a:pt x="210" y="460"/>
                  </a:lnTo>
                  <a:lnTo>
                    <a:pt x="210" y="460"/>
                  </a:lnTo>
                  <a:lnTo>
                    <a:pt x="210" y="460"/>
                  </a:lnTo>
                  <a:lnTo>
                    <a:pt x="218" y="460"/>
                  </a:lnTo>
                  <a:lnTo>
                    <a:pt x="218" y="460"/>
                  </a:lnTo>
                  <a:lnTo>
                    <a:pt x="218" y="460"/>
                  </a:lnTo>
                  <a:lnTo>
                    <a:pt x="210" y="468"/>
                  </a:lnTo>
                  <a:lnTo>
                    <a:pt x="210" y="468"/>
                  </a:lnTo>
                  <a:lnTo>
                    <a:pt x="210" y="468"/>
                  </a:lnTo>
                  <a:lnTo>
                    <a:pt x="210" y="468"/>
                  </a:lnTo>
                  <a:lnTo>
                    <a:pt x="210" y="468"/>
                  </a:lnTo>
                  <a:lnTo>
                    <a:pt x="210" y="468"/>
                  </a:lnTo>
                  <a:lnTo>
                    <a:pt x="210" y="468"/>
                  </a:lnTo>
                  <a:lnTo>
                    <a:pt x="210" y="468"/>
                  </a:lnTo>
                  <a:lnTo>
                    <a:pt x="202" y="468"/>
                  </a:lnTo>
                  <a:lnTo>
                    <a:pt x="202" y="468"/>
                  </a:lnTo>
                  <a:lnTo>
                    <a:pt x="202" y="468"/>
                  </a:lnTo>
                  <a:lnTo>
                    <a:pt x="202" y="468"/>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86" y="460"/>
                  </a:lnTo>
                  <a:lnTo>
                    <a:pt x="194" y="460"/>
                  </a:lnTo>
                  <a:lnTo>
                    <a:pt x="186" y="460"/>
                  </a:lnTo>
                  <a:lnTo>
                    <a:pt x="186" y="468"/>
                  </a:lnTo>
                  <a:lnTo>
                    <a:pt x="186" y="468"/>
                  </a:lnTo>
                  <a:lnTo>
                    <a:pt x="178" y="468"/>
                  </a:lnTo>
                  <a:lnTo>
                    <a:pt x="178" y="468"/>
                  </a:lnTo>
                  <a:lnTo>
                    <a:pt x="178" y="468"/>
                  </a:lnTo>
                  <a:lnTo>
                    <a:pt x="178" y="468"/>
                  </a:lnTo>
                  <a:lnTo>
                    <a:pt x="178" y="468"/>
                  </a:lnTo>
                  <a:lnTo>
                    <a:pt x="178" y="468"/>
                  </a:lnTo>
                  <a:lnTo>
                    <a:pt x="178" y="468"/>
                  </a:lnTo>
                  <a:lnTo>
                    <a:pt x="170" y="468"/>
                  </a:lnTo>
                  <a:lnTo>
                    <a:pt x="170" y="468"/>
                  </a:lnTo>
                  <a:lnTo>
                    <a:pt x="162" y="468"/>
                  </a:lnTo>
                  <a:lnTo>
                    <a:pt x="162" y="468"/>
                  </a:lnTo>
                  <a:lnTo>
                    <a:pt x="154" y="468"/>
                  </a:lnTo>
                  <a:lnTo>
                    <a:pt x="154" y="468"/>
                  </a:lnTo>
                  <a:lnTo>
                    <a:pt x="154" y="468"/>
                  </a:lnTo>
                  <a:lnTo>
                    <a:pt x="154" y="468"/>
                  </a:lnTo>
                  <a:lnTo>
                    <a:pt x="154" y="468"/>
                  </a:lnTo>
                  <a:lnTo>
                    <a:pt x="154" y="476"/>
                  </a:lnTo>
                  <a:lnTo>
                    <a:pt x="154" y="476"/>
                  </a:lnTo>
                  <a:lnTo>
                    <a:pt x="154" y="476"/>
                  </a:lnTo>
                  <a:lnTo>
                    <a:pt x="154" y="476"/>
                  </a:lnTo>
                  <a:lnTo>
                    <a:pt x="145" y="476"/>
                  </a:lnTo>
                  <a:lnTo>
                    <a:pt x="145" y="476"/>
                  </a:lnTo>
                  <a:lnTo>
                    <a:pt x="145" y="476"/>
                  </a:lnTo>
                  <a:lnTo>
                    <a:pt x="145" y="476"/>
                  </a:lnTo>
                  <a:lnTo>
                    <a:pt x="145" y="476"/>
                  </a:lnTo>
                  <a:lnTo>
                    <a:pt x="145" y="476"/>
                  </a:lnTo>
                  <a:lnTo>
                    <a:pt x="145" y="476"/>
                  </a:lnTo>
                  <a:lnTo>
                    <a:pt x="145" y="476"/>
                  </a:lnTo>
                  <a:lnTo>
                    <a:pt x="145" y="476"/>
                  </a:lnTo>
                  <a:lnTo>
                    <a:pt x="145" y="476"/>
                  </a:lnTo>
                  <a:lnTo>
                    <a:pt x="137" y="484"/>
                  </a:lnTo>
                  <a:lnTo>
                    <a:pt x="137" y="484"/>
                  </a:lnTo>
                  <a:lnTo>
                    <a:pt x="137" y="484"/>
                  </a:lnTo>
                  <a:lnTo>
                    <a:pt x="137" y="484"/>
                  </a:lnTo>
                  <a:lnTo>
                    <a:pt x="137" y="484"/>
                  </a:lnTo>
                  <a:lnTo>
                    <a:pt x="137"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92"/>
                  </a:lnTo>
                  <a:lnTo>
                    <a:pt x="145" y="492"/>
                  </a:lnTo>
                  <a:lnTo>
                    <a:pt x="145" y="492"/>
                  </a:lnTo>
                  <a:lnTo>
                    <a:pt x="145" y="492"/>
                  </a:lnTo>
                  <a:lnTo>
                    <a:pt x="145" y="492"/>
                  </a:lnTo>
                  <a:lnTo>
                    <a:pt x="145"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92"/>
                  </a:lnTo>
                  <a:lnTo>
                    <a:pt x="137" y="492"/>
                  </a:lnTo>
                  <a:lnTo>
                    <a:pt x="137" y="484"/>
                  </a:lnTo>
                  <a:lnTo>
                    <a:pt x="137" y="492"/>
                  </a:lnTo>
                  <a:lnTo>
                    <a:pt x="137" y="492"/>
                  </a:lnTo>
                  <a:lnTo>
                    <a:pt x="137" y="492"/>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29" y="484"/>
                  </a:lnTo>
                  <a:lnTo>
                    <a:pt x="129" y="484"/>
                  </a:lnTo>
                  <a:lnTo>
                    <a:pt x="129" y="484"/>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68"/>
                  </a:lnTo>
                  <a:lnTo>
                    <a:pt x="129" y="468"/>
                  </a:lnTo>
                  <a:lnTo>
                    <a:pt x="129" y="476"/>
                  </a:lnTo>
                  <a:lnTo>
                    <a:pt x="129" y="476"/>
                  </a:lnTo>
                  <a:lnTo>
                    <a:pt x="129" y="476"/>
                  </a:lnTo>
                  <a:lnTo>
                    <a:pt x="129" y="476"/>
                  </a:lnTo>
                  <a:lnTo>
                    <a:pt x="129" y="476"/>
                  </a:lnTo>
                  <a:lnTo>
                    <a:pt x="129" y="476"/>
                  </a:lnTo>
                  <a:lnTo>
                    <a:pt x="121" y="476"/>
                  </a:lnTo>
                  <a:lnTo>
                    <a:pt x="121" y="476"/>
                  </a:lnTo>
                  <a:lnTo>
                    <a:pt x="121" y="476"/>
                  </a:lnTo>
                  <a:lnTo>
                    <a:pt x="121" y="476"/>
                  </a:lnTo>
                  <a:lnTo>
                    <a:pt x="129" y="476"/>
                  </a:lnTo>
                  <a:lnTo>
                    <a:pt x="129" y="476"/>
                  </a:lnTo>
                  <a:lnTo>
                    <a:pt x="129" y="492"/>
                  </a:lnTo>
                  <a:lnTo>
                    <a:pt x="129" y="492"/>
                  </a:lnTo>
                  <a:lnTo>
                    <a:pt x="129" y="500"/>
                  </a:lnTo>
                  <a:lnTo>
                    <a:pt x="129" y="500"/>
                  </a:lnTo>
                  <a:lnTo>
                    <a:pt x="129" y="500"/>
                  </a:lnTo>
                  <a:lnTo>
                    <a:pt x="129" y="516"/>
                  </a:lnTo>
                  <a:lnTo>
                    <a:pt x="129" y="516"/>
                  </a:lnTo>
                  <a:lnTo>
                    <a:pt x="129" y="516"/>
                  </a:lnTo>
                  <a:lnTo>
                    <a:pt x="137" y="516"/>
                  </a:lnTo>
                  <a:lnTo>
                    <a:pt x="137" y="516"/>
                  </a:lnTo>
                  <a:lnTo>
                    <a:pt x="137" y="516"/>
                  </a:lnTo>
                  <a:lnTo>
                    <a:pt x="137" y="516"/>
                  </a:lnTo>
                  <a:lnTo>
                    <a:pt x="145" y="516"/>
                  </a:lnTo>
                  <a:lnTo>
                    <a:pt x="145" y="516"/>
                  </a:lnTo>
                  <a:lnTo>
                    <a:pt x="145" y="516"/>
                  </a:lnTo>
                  <a:lnTo>
                    <a:pt x="145" y="516"/>
                  </a:lnTo>
                  <a:lnTo>
                    <a:pt x="145" y="516"/>
                  </a:lnTo>
                  <a:lnTo>
                    <a:pt x="145" y="516"/>
                  </a:lnTo>
                  <a:lnTo>
                    <a:pt x="137"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08"/>
                  </a:lnTo>
                  <a:lnTo>
                    <a:pt x="154" y="508"/>
                  </a:lnTo>
                  <a:lnTo>
                    <a:pt x="162" y="516"/>
                  </a:lnTo>
                  <a:lnTo>
                    <a:pt x="162" y="516"/>
                  </a:lnTo>
                  <a:lnTo>
                    <a:pt x="162" y="516"/>
                  </a:lnTo>
                  <a:lnTo>
                    <a:pt x="162" y="516"/>
                  </a:lnTo>
                  <a:lnTo>
                    <a:pt x="170" y="516"/>
                  </a:lnTo>
                  <a:lnTo>
                    <a:pt x="170" y="516"/>
                  </a:lnTo>
                  <a:lnTo>
                    <a:pt x="170" y="516"/>
                  </a:lnTo>
                  <a:lnTo>
                    <a:pt x="170" y="516"/>
                  </a:lnTo>
                  <a:lnTo>
                    <a:pt x="170" y="516"/>
                  </a:lnTo>
                  <a:lnTo>
                    <a:pt x="170" y="516"/>
                  </a:lnTo>
                  <a:lnTo>
                    <a:pt x="170" y="516"/>
                  </a:lnTo>
                  <a:lnTo>
                    <a:pt x="170" y="508"/>
                  </a:lnTo>
                  <a:lnTo>
                    <a:pt x="170" y="508"/>
                  </a:lnTo>
                  <a:lnTo>
                    <a:pt x="170" y="508"/>
                  </a:lnTo>
                  <a:lnTo>
                    <a:pt x="170" y="508"/>
                  </a:lnTo>
                  <a:lnTo>
                    <a:pt x="170" y="508"/>
                  </a:lnTo>
                  <a:lnTo>
                    <a:pt x="170" y="508"/>
                  </a:lnTo>
                  <a:lnTo>
                    <a:pt x="170" y="508"/>
                  </a:lnTo>
                  <a:lnTo>
                    <a:pt x="170" y="508"/>
                  </a:lnTo>
                  <a:lnTo>
                    <a:pt x="178" y="508"/>
                  </a:lnTo>
                  <a:lnTo>
                    <a:pt x="178" y="508"/>
                  </a:lnTo>
                  <a:lnTo>
                    <a:pt x="170" y="508"/>
                  </a:lnTo>
                  <a:lnTo>
                    <a:pt x="170" y="508"/>
                  </a:lnTo>
                  <a:lnTo>
                    <a:pt x="178" y="508"/>
                  </a:lnTo>
                  <a:lnTo>
                    <a:pt x="178" y="508"/>
                  </a:lnTo>
                  <a:lnTo>
                    <a:pt x="178" y="516"/>
                  </a:lnTo>
                  <a:lnTo>
                    <a:pt x="178" y="516"/>
                  </a:lnTo>
                  <a:lnTo>
                    <a:pt x="178" y="516"/>
                  </a:lnTo>
                  <a:lnTo>
                    <a:pt x="178" y="516"/>
                  </a:lnTo>
                  <a:lnTo>
                    <a:pt x="178" y="516"/>
                  </a:lnTo>
                  <a:lnTo>
                    <a:pt x="178" y="516"/>
                  </a:lnTo>
                  <a:lnTo>
                    <a:pt x="178" y="516"/>
                  </a:lnTo>
                  <a:lnTo>
                    <a:pt x="178" y="516"/>
                  </a:lnTo>
                  <a:lnTo>
                    <a:pt x="178" y="516"/>
                  </a:lnTo>
                  <a:lnTo>
                    <a:pt x="178" y="516"/>
                  </a:lnTo>
                  <a:lnTo>
                    <a:pt x="186" y="516"/>
                  </a:lnTo>
                  <a:lnTo>
                    <a:pt x="186" y="516"/>
                  </a:lnTo>
                  <a:lnTo>
                    <a:pt x="186" y="516"/>
                  </a:lnTo>
                  <a:lnTo>
                    <a:pt x="186" y="516"/>
                  </a:lnTo>
                  <a:lnTo>
                    <a:pt x="186" y="516"/>
                  </a:lnTo>
                  <a:lnTo>
                    <a:pt x="186" y="516"/>
                  </a:lnTo>
                  <a:lnTo>
                    <a:pt x="186" y="516"/>
                  </a:lnTo>
                  <a:lnTo>
                    <a:pt x="186" y="524"/>
                  </a:lnTo>
                  <a:lnTo>
                    <a:pt x="186" y="516"/>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32"/>
                  </a:lnTo>
                  <a:lnTo>
                    <a:pt x="194" y="532"/>
                  </a:lnTo>
                  <a:lnTo>
                    <a:pt x="194" y="532"/>
                  </a:lnTo>
                  <a:lnTo>
                    <a:pt x="194" y="532"/>
                  </a:lnTo>
                  <a:lnTo>
                    <a:pt x="186" y="524"/>
                  </a:lnTo>
                  <a:lnTo>
                    <a:pt x="186" y="524"/>
                  </a:lnTo>
                  <a:lnTo>
                    <a:pt x="186" y="524"/>
                  </a:lnTo>
                  <a:lnTo>
                    <a:pt x="186" y="524"/>
                  </a:lnTo>
                  <a:lnTo>
                    <a:pt x="186" y="524"/>
                  </a:lnTo>
                  <a:lnTo>
                    <a:pt x="186" y="524"/>
                  </a:lnTo>
                  <a:lnTo>
                    <a:pt x="186" y="524"/>
                  </a:lnTo>
                  <a:lnTo>
                    <a:pt x="186" y="524"/>
                  </a:lnTo>
                  <a:lnTo>
                    <a:pt x="186" y="524"/>
                  </a:lnTo>
                  <a:lnTo>
                    <a:pt x="186" y="524"/>
                  </a:lnTo>
                  <a:lnTo>
                    <a:pt x="178" y="524"/>
                  </a:lnTo>
                  <a:lnTo>
                    <a:pt x="178" y="524"/>
                  </a:lnTo>
                  <a:lnTo>
                    <a:pt x="178" y="524"/>
                  </a:lnTo>
                  <a:lnTo>
                    <a:pt x="178" y="524"/>
                  </a:lnTo>
                  <a:lnTo>
                    <a:pt x="170" y="524"/>
                  </a:lnTo>
                  <a:lnTo>
                    <a:pt x="170" y="524"/>
                  </a:lnTo>
                  <a:lnTo>
                    <a:pt x="170" y="524"/>
                  </a:lnTo>
                  <a:lnTo>
                    <a:pt x="170" y="524"/>
                  </a:lnTo>
                  <a:lnTo>
                    <a:pt x="170" y="524"/>
                  </a:lnTo>
                  <a:lnTo>
                    <a:pt x="170" y="524"/>
                  </a:lnTo>
                  <a:lnTo>
                    <a:pt x="170" y="524"/>
                  </a:lnTo>
                  <a:lnTo>
                    <a:pt x="170" y="532"/>
                  </a:lnTo>
                  <a:lnTo>
                    <a:pt x="170" y="532"/>
                  </a:lnTo>
                  <a:lnTo>
                    <a:pt x="170" y="532"/>
                  </a:lnTo>
                  <a:lnTo>
                    <a:pt x="170" y="532"/>
                  </a:lnTo>
                  <a:lnTo>
                    <a:pt x="170" y="532"/>
                  </a:lnTo>
                  <a:lnTo>
                    <a:pt x="170" y="532"/>
                  </a:lnTo>
                  <a:lnTo>
                    <a:pt x="162" y="532"/>
                  </a:lnTo>
                  <a:lnTo>
                    <a:pt x="162" y="532"/>
                  </a:lnTo>
                  <a:lnTo>
                    <a:pt x="162" y="532"/>
                  </a:lnTo>
                  <a:lnTo>
                    <a:pt x="162" y="532"/>
                  </a:lnTo>
                  <a:lnTo>
                    <a:pt x="162" y="532"/>
                  </a:lnTo>
                  <a:lnTo>
                    <a:pt x="162" y="532"/>
                  </a:lnTo>
                  <a:lnTo>
                    <a:pt x="162" y="532"/>
                  </a:lnTo>
                  <a:lnTo>
                    <a:pt x="170" y="532"/>
                  </a:lnTo>
                  <a:lnTo>
                    <a:pt x="170" y="532"/>
                  </a:lnTo>
                  <a:lnTo>
                    <a:pt x="170" y="532"/>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62" y="541"/>
                  </a:lnTo>
                  <a:lnTo>
                    <a:pt x="170" y="549"/>
                  </a:lnTo>
                  <a:lnTo>
                    <a:pt x="170" y="549"/>
                  </a:lnTo>
                  <a:lnTo>
                    <a:pt x="170" y="549"/>
                  </a:lnTo>
                  <a:lnTo>
                    <a:pt x="170" y="549"/>
                  </a:lnTo>
                  <a:lnTo>
                    <a:pt x="170" y="549"/>
                  </a:lnTo>
                  <a:lnTo>
                    <a:pt x="170" y="549"/>
                  </a:lnTo>
                  <a:lnTo>
                    <a:pt x="170" y="557"/>
                  </a:lnTo>
                  <a:lnTo>
                    <a:pt x="170" y="557"/>
                  </a:lnTo>
                  <a:lnTo>
                    <a:pt x="170" y="557"/>
                  </a:lnTo>
                  <a:lnTo>
                    <a:pt x="170" y="557"/>
                  </a:lnTo>
                  <a:lnTo>
                    <a:pt x="170" y="557"/>
                  </a:lnTo>
                  <a:lnTo>
                    <a:pt x="170" y="557"/>
                  </a:lnTo>
                  <a:lnTo>
                    <a:pt x="170" y="557"/>
                  </a:lnTo>
                  <a:lnTo>
                    <a:pt x="170" y="557"/>
                  </a:lnTo>
                  <a:lnTo>
                    <a:pt x="170" y="557"/>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62" y="565"/>
                  </a:lnTo>
                  <a:lnTo>
                    <a:pt x="162" y="565"/>
                  </a:lnTo>
                  <a:lnTo>
                    <a:pt x="162" y="573"/>
                  </a:lnTo>
                  <a:lnTo>
                    <a:pt x="162" y="573"/>
                  </a:lnTo>
                  <a:lnTo>
                    <a:pt x="162" y="573"/>
                  </a:lnTo>
                  <a:lnTo>
                    <a:pt x="162" y="573"/>
                  </a:lnTo>
                  <a:lnTo>
                    <a:pt x="162" y="573"/>
                  </a:lnTo>
                  <a:lnTo>
                    <a:pt x="162" y="573"/>
                  </a:lnTo>
                  <a:lnTo>
                    <a:pt x="162" y="573"/>
                  </a:lnTo>
                  <a:lnTo>
                    <a:pt x="162" y="573"/>
                  </a:lnTo>
                  <a:lnTo>
                    <a:pt x="170" y="573"/>
                  </a:lnTo>
                  <a:lnTo>
                    <a:pt x="170"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78" y="581"/>
                  </a:lnTo>
                  <a:lnTo>
                    <a:pt x="178" y="581"/>
                  </a:lnTo>
                  <a:lnTo>
                    <a:pt x="178" y="581"/>
                  </a:lnTo>
                  <a:lnTo>
                    <a:pt x="186" y="581"/>
                  </a:lnTo>
                  <a:lnTo>
                    <a:pt x="186" y="581"/>
                  </a:lnTo>
                  <a:lnTo>
                    <a:pt x="186" y="589"/>
                  </a:lnTo>
                  <a:lnTo>
                    <a:pt x="186" y="589"/>
                  </a:lnTo>
                  <a:lnTo>
                    <a:pt x="186" y="589"/>
                  </a:lnTo>
                  <a:lnTo>
                    <a:pt x="186" y="589"/>
                  </a:lnTo>
                  <a:lnTo>
                    <a:pt x="186" y="589"/>
                  </a:lnTo>
                  <a:lnTo>
                    <a:pt x="178" y="589"/>
                  </a:lnTo>
                  <a:lnTo>
                    <a:pt x="178" y="589"/>
                  </a:lnTo>
                  <a:lnTo>
                    <a:pt x="178" y="589"/>
                  </a:lnTo>
                  <a:lnTo>
                    <a:pt x="178" y="581"/>
                  </a:lnTo>
                  <a:lnTo>
                    <a:pt x="170" y="581"/>
                  </a:lnTo>
                  <a:lnTo>
                    <a:pt x="170" y="581"/>
                  </a:lnTo>
                  <a:lnTo>
                    <a:pt x="170" y="581"/>
                  </a:lnTo>
                  <a:lnTo>
                    <a:pt x="170" y="581"/>
                  </a:lnTo>
                  <a:lnTo>
                    <a:pt x="170" y="581"/>
                  </a:lnTo>
                  <a:lnTo>
                    <a:pt x="170" y="581"/>
                  </a:lnTo>
                  <a:lnTo>
                    <a:pt x="162" y="573"/>
                  </a:lnTo>
                  <a:lnTo>
                    <a:pt x="162" y="573"/>
                  </a:lnTo>
                  <a:lnTo>
                    <a:pt x="162" y="573"/>
                  </a:lnTo>
                  <a:lnTo>
                    <a:pt x="162" y="573"/>
                  </a:lnTo>
                  <a:lnTo>
                    <a:pt x="162" y="581"/>
                  </a:lnTo>
                  <a:lnTo>
                    <a:pt x="162" y="581"/>
                  </a:lnTo>
                  <a:lnTo>
                    <a:pt x="162" y="581"/>
                  </a:lnTo>
                  <a:lnTo>
                    <a:pt x="162" y="581"/>
                  </a:lnTo>
                  <a:lnTo>
                    <a:pt x="162" y="581"/>
                  </a:lnTo>
                  <a:lnTo>
                    <a:pt x="162" y="581"/>
                  </a:lnTo>
                  <a:lnTo>
                    <a:pt x="170" y="581"/>
                  </a:lnTo>
                  <a:lnTo>
                    <a:pt x="170" y="581"/>
                  </a:lnTo>
                  <a:lnTo>
                    <a:pt x="170" y="581"/>
                  </a:lnTo>
                  <a:lnTo>
                    <a:pt x="170" y="581"/>
                  </a:lnTo>
                  <a:lnTo>
                    <a:pt x="170" y="581"/>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54" y="597"/>
                  </a:lnTo>
                  <a:lnTo>
                    <a:pt x="154" y="597"/>
                  </a:lnTo>
                  <a:lnTo>
                    <a:pt x="154" y="597"/>
                  </a:lnTo>
                  <a:lnTo>
                    <a:pt x="154" y="597"/>
                  </a:lnTo>
                  <a:lnTo>
                    <a:pt x="154" y="597"/>
                  </a:lnTo>
                  <a:lnTo>
                    <a:pt x="154" y="597"/>
                  </a:lnTo>
                  <a:lnTo>
                    <a:pt x="154" y="597"/>
                  </a:lnTo>
                  <a:lnTo>
                    <a:pt x="145" y="597"/>
                  </a:lnTo>
                  <a:lnTo>
                    <a:pt x="145" y="597"/>
                  </a:lnTo>
                  <a:lnTo>
                    <a:pt x="145" y="589"/>
                  </a:lnTo>
                  <a:lnTo>
                    <a:pt x="145" y="589"/>
                  </a:lnTo>
                  <a:lnTo>
                    <a:pt x="145" y="589"/>
                  </a:lnTo>
                  <a:lnTo>
                    <a:pt x="145" y="589"/>
                  </a:lnTo>
                  <a:lnTo>
                    <a:pt x="145" y="589"/>
                  </a:lnTo>
                  <a:lnTo>
                    <a:pt x="145" y="589"/>
                  </a:lnTo>
                  <a:lnTo>
                    <a:pt x="145" y="589"/>
                  </a:lnTo>
                  <a:lnTo>
                    <a:pt x="145" y="589"/>
                  </a:lnTo>
                  <a:lnTo>
                    <a:pt x="145" y="581"/>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65"/>
                  </a:lnTo>
                  <a:lnTo>
                    <a:pt x="145" y="565"/>
                  </a:lnTo>
                  <a:lnTo>
                    <a:pt x="145" y="565"/>
                  </a:lnTo>
                  <a:lnTo>
                    <a:pt x="145" y="557"/>
                  </a:lnTo>
                  <a:lnTo>
                    <a:pt x="145" y="557"/>
                  </a:lnTo>
                  <a:lnTo>
                    <a:pt x="145" y="549"/>
                  </a:lnTo>
                  <a:lnTo>
                    <a:pt x="145" y="549"/>
                  </a:lnTo>
                  <a:lnTo>
                    <a:pt x="145" y="549"/>
                  </a:lnTo>
                  <a:lnTo>
                    <a:pt x="145" y="541"/>
                  </a:lnTo>
                  <a:lnTo>
                    <a:pt x="145" y="541"/>
                  </a:lnTo>
                  <a:lnTo>
                    <a:pt x="137" y="541"/>
                  </a:lnTo>
                  <a:lnTo>
                    <a:pt x="137" y="541"/>
                  </a:lnTo>
                  <a:lnTo>
                    <a:pt x="137" y="532"/>
                  </a:lnTo>
                  <a:lnTo>
                    <a:pt x="137" y="532"/>
                  </a:lnTo>
                  <a:lnTo>
                    <a:pt x="137" y="532"/>
                  </a:lnTo>
                  <a:lnTo>
                    <a:pt x="137" y="532"/>
                  </a:lnTo>
                  <a:lnTo>
                    <a:pt x="145" y="532"/>
                  </a:lnTo>
                  <a:lnTo>
                    <a:pt x="145" y="532"/>
                  </a:lnTo>
                  <a:lnTo>
                    <a:pt x="145" y="541"/>
                  </a:lnTo>
                  <a:lnTo>
                    <a:pt x="145" y="541"/>
                  </a:lnTo>
                  <a:lnTo>
                    <a:pt x="145" y="541"/>
                  </a:lnTo>
                  <a:lnTo>
                    <a:pt x="145" y="541"/>
                  </a:lnTo>
                  <a:lnTo>
                    <a:pt x="145" y="541"/>
                  </a:lnTo>
                  <a:lnTo>
                    <a:pt x="145" y="532"/>
                  </a:lnTo>
                  <a:lnTo>
                    <a:pt x="145" y="532"/>
                  </a:lnTo>
                  <a:lnTo>
                    <a:pt x="145" y="532"/>
                  </a:lnTo>
                  <a:lnTo>
                    <a:pt x="145" y="532"/>
                  </a:lnTo>
                  <a:lnTo>
                    <a:pt x="145" y="532"/>
                  </a:lnTo>
                  <a:lnTo>
                    <a:pt x="145" y="532"/>
                  </a:lnTo>
                  <a:lnTo>
                    <a:pt x="137" y="532"/>
                  </a:lnTo>
                  <a:lnTo>
                    <a:pt x="137" y="532"/>
                  </a:lnTo>
                  <a:lnTo>
                    <a:pt x="137" y="532"/>
                  </a:lnTo>
                  <a:lnTo>
                    <a:pt x="137" y="532"/>
                  </a:lnTo>
                  <a:lnTo>
                    <a:pt x="137" y="532"/>
                  </a:lnTo>
                  <a:lnTo>
                    <a:pt x="137" y="532"/>
                  </a:lnTo>
                  <a:lnTo>
                    <a:pt x="137" y="541"/>
                  </a:lnTo>
                  <a:lnTo>
                    <a:pt x="137" y="541"/>
                  </a:lnTo>
                  <a:lnTo>
                    <a:pt x="137" y="549"/>
                  </a:lnTo>
                  <a:lnTo>
                    <a:pt x="137" y="549"/>
                  </a:lnTo>
                  <a:lnTo>
                    <a:pt x="137" y="549"/>
                  </a:lnTo>
                  <a:lnTo>
                    <a:pt x="137" y="549"/>
                  </a:lnTo>
                  <a:lnTo>
                    <a:pt x="137" y="557"/>
                  </a:lnTo>
                  <a:lnTo>
                    <a:pt x="137" y="557"/>
                  </a:lnTo>
                  <a:lnTo>
                    <a:pt x="137" y="573"/>
                  </a:lnTo>
                  <a:lnTo>
                    <a:pt x="137" y="573"/>
                  </a:lnTo>
                  <a:lnTo>
                    <a:pt x="137" y="581"/>
                  </a:lnTo>
                  <a:lnTo>
                    <a:pt x="137" y="581"/>
                  </a:lnTo>
                  <a:lnTo>
                    <a:pt x="137" y="581"/>
                  </a:lnTo>
                  <a:lnTo>
                    <a:pt x="137" y="589"/>
                  </a:lnTo>
                  <a:lnTo>
                    <a:pt x="137" y="589"/>
                  </a:lnTo>
                  <a:lnTo>
                    <a:pt x="137" y="589"/>
                  </a:lnTo>
                  <a:lnTo>
                    <a:pt x="137" y="589"/>
                  </a:lnTo>
                  <a:lnTo>
                    <a:pt x="137" y="597"/>
                  </a:lnTo>
                  <a:lnTo>
                    <a:pt x="137" y="597"/>
                  </a:lnTo>
                  <a:lnTo>
                    <a:pt x="137" y="605"/>
                  </a:lnTo>
                  <a:lnTo>
                    <a:pt x="137" y="605"/>
                  </a:lnTo>
                  <a:lnTo>
                    <a:pt x="137" y="605"/>
                  </a:lnTo>
                  <a:lnTo>
                    <a:pt x="137" y="605"/>
                  </a:lnTo>
                  <a:lnTo>
                    <a:pt x="137" y="605"/>
                  </a:lnTo>
                  <a:lnTo>
                    <a:pt x="137" y="605"/>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21"/>
                  </a:lnTo>
                  <a:lnTo>
                    <a:pt x="137" y="621"/>
                  </a:lnTo>
                  <a:lnTo>
                    <a:pt x="137" y="621"/>
                  </a:lnTo>
                  <a:lnTo>
                    <a:pt x="137" y="621"/>
                  </a:lnTo>
                  <a:lnTo>
                    <a:pt x="137" y="621"/>
                  </a:lnTo>
                  <a:lnTo>
                    <a:pt x="137" y="613"/>
                  </a:lnTo>
                  <a:lnTo>
                    <a:pt x="137" y="613"/>
                  </a:lnTo>
                  <a:lnTo>
                    <a:pt x="137" y="613"/>
                  </a:lnTo>
                  <a:lnTo>
                    <a:pt x="137" y="613"/>
                  </a:lnTo>
                  <a:lnTo>
                    <a:pt x="137" y="613"/>
                  </a:lnTo>
                  <a:lnTo>
                    <a:pt x="137" y="613"/>
                  </a:lnTo>
                  <a:lnTo>
                    <a:pt x="145" y="613"/>
                  </a:lnTo>
                  <a:lnTo>
                    <a:pt x="145" y="613"/>
                  </a:lnTo>
                  <a:lnTo>
                    <a:pt x="145" y="621"/>
                  </a:lnTo>
                  <a:lnTo>
                    <a:pt x="145" y="621"/>
                  </a:lnTo>
                  <a:lnTo>
                    <a:pt x="145" y="621"/>
                  </a:lnTo>
                  <a:lnTo>
                    <a:pt x="145" y="621"/>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05"/>
                  </a:lnTo>
                  <a:lnTo>
                    <a:pt x="145" y="605"/>
                  </a:lnTo>
                  <a:lnTo>
                    <a:pt x="145" y="605"/>
                  </a:lnTo>
                  <a:lnTo>
                    <a:pt x="145" y="605"/>
                  </a:lnTo>
                  <a:lnTo>
                    <a:pt x="145" y="605"/>
                  </a:lnTo>
                  <a:lnTo>
                    <a:pt x="145" y="605"/>
                  </a:lnTo>
                  <a:lnTo>
                    <a:pt x="154" y="605"/>
                  </a:lnTo>
                  <a:lnTo>
                    <a:pt x="154" y="605"/>
                  </a:lnTo>
                  <a:lnTo>
                    <a:pt x="154" y="605"/>
                  </a:lnTo>
                  <a:lnTo>
                    <a:pt x="154" y="613"/>
                  </a:lnTo>
                  <a:lnTo>
                    <a:pt x="154"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70" y="621"/>
                  </a:lnTo>
                  <a:lnTo>
                    <a:pt x="170" y="621"/>
                  </a:lnTo>
                  <a:lnTo>
                    <a:pt x="170" y="621"/>
                  </a:lnTo>
                  <a:lnTo>
                    <a:pt x="170" y="621"/>
                  </a:lnTo>
                  <a:lnTo>
                    <a:pt x="170" y="621"/>
                  </a:lnTo>
                  <a:lnTo>
                    <a:pt x="178" y="621"/>
                  </a:lnTo>
                  <a:lnTo>
                    <a:pt x="178" y="621"/>
                  </a:lnTo>
                  <a:lnTo>
                    <a:pt x="178" y="621"/>
                  </a:lnTo>
                  <a:lnTo>
                    <a:pt x="178" y="621"/>
                  </a:lnTo>
                  <a:lnTo>
                    <a:pt x="178" y="621"/>
                  </a:lnTo>
                  <a:lnTo>
                    <a:pt x="178" y="621"/>
                  </a:lnTo>
                  <a:lnTo>
                    <a:pt x="178" y="621"/>
                  </a:lnTo>
                  <a:lnTo>
                    <a:pt x="178" y="621"/>
                  </a:lnTo>
                  <a:lnTo>
                    <a:pt x="178" y="621"/>
                  </a:lnTo>
                  <a:lnTo>
                    <a:pt x="178" y="621"/>
                  </a:lnTo>
                  <a:lnTo>
                    <a:pt x="186" y="621"/>
                  </a:lnTo>
                  <a:lnTo>
                    <a:pt x="186" y="621"/>
                  </a:lnTo>
                  <a:lnTo>
                    <a:pt x="186" y="621"/>
                  </a:lnTo>
                  <a:lnTo>
                    <a:pt x="186" y="621"/>
                  </a:lnTo>
                  <a:lnTo>
                    <a:pt x="186" y="621"/>
                  </a:lnTo>
                  <a:lnTo>
                    <a:pt x="186" y="621"/>
                  </a:lnTo>
                  <a:lnTo>
                    <a:pt x="186" y="621"/>
                  </a:lnTo>
                  <a:lnTo>
                    <a:pt x="186" y="621"/>
                  </a:lnTo>
                  <a:lnTo>
                    <a:pt x="194" y="613"/>
                  </a:lnTo>
                  <a:lnTo>
                    <a:pt x="194" y="613"/>
                  </a:lnTo>
                  <a:lnTo>
                    <a:pt x="194" y="613"/>
                  </a:lnTo>
                  <a:lnTo>
                    <a:pt x="194" y="613"/>
                  </a:lnTo>
                  <a:lnTo>
                    <a:pt x="194" y="613"/>
                  </a:lnTo>
                  <a:lnTo>
                    <a:pt x="194"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10" y="613"/>
                  </a:lnTo>
                  <a:lnTo>
                    <a:pt x="210" y="613"/>
                  </a:lnTo>
                  <a:lnTo>
                    <a:pt x="210" y="613"/>
                  </a:lnTo>
                  <a:lnTo>
                    <a:pt x="210" y="613"/>
                  </a:lnTo>
                  <a:lnTo>
                    <a:pt x="210" y="613"/>
                  </a:lnTo>
                  <a:lnTo>
                    <a:pt x="210" y="613"/>
                  </a:lnTo>
                  <a:lnTo>
                    <a:pt x="210" y="613"/>
                  </a:lnTo>
                  <a:lnTo>
                    <a:pt x="210" y="613"/>
                  </a:lnTo>
                  <a:lnTo>
                    <a:pt x="210" y="605"/>
                  </a:lnTo>
                  <a:lnTo>
                    <a:pt x="210" y="605"/>
                  </a:lnTo>
                  <a:lnTo>
                    <a:pt x="210" y="605"/>
                  </a:lnTo>
                  <a:lnTo>
                    <a:pt x="210" y="605"/>
                  </a:lnTo>
                  <a:lnTo>
                    <a:pt x="210" y="613"/>
                  </a:lnTo>
                  <a:lnTo>
                    <a:pt x="210" y="613"/>
                  </a:lnTo>
                  <a:lnTo>
                    <a:pt x="210" y="613"/>
                  </a:lnTo>
                  <a:lnTo>
                    <a:pt x="210" y="613"/>
                  </a:lnTo>
                  <a:lnTo>
                    <a:pt x="218" y="605"/>
                  </a:lnTo>
                  <a:lnTo>
                    <a:pt x="218" y="605"/>
                  </a:lnTo>
                  <a:lnTo>
                    <a:pt x="218" y="605"/>
                  </a:lnTo>
                  <a:lnTo>
                    <a:pt x="218" y="605"/>
                  </a:lnTo>
                  <a:lnTo>
                    <a:pt x="218" y="605"/>
                  </a:lnTo>
                  <a:lnTo>
                    <a:pt x="218" y="613"/>
                  </a:lnTo>
                  <a:lnTo>
                    <a:pt x="218" y="613"/>
                  </a:lnTo>
                  <a:lnTo>
                    <a:pt x="218" y="613"/>
                  </a:lnTo>
                  <a:lnTo>
                    <a:pt x="218" y="613"/>
                  </a:lnTo>
                  <a:lnTo>
                    <a:pt x="218" y="613"/>
                  </a:lnTo>
                  <a:lnTo>
                    <a:pt x="218" y="613"/>
                  </a:lnTo>
                  <a:lnTo>
                    <a:pt x="218" y="613"/>
                  </a:lnTo>
                  <a:lnTo>
                    <a:pt x="218" y="613"/>
                  </a:lnTo>
                  <a:lnTo>
                    <a:pt x="218" y="621"/>
                  </a:lnTo>
                  <a:lnTo>
                    <a:pt x="218" y="621"/>
                  </a:lnTo>
                  <a:lnTo>
                    <a:pt x="226" y="621"/>
                  </a:lnTo>
                  <a:lnTo>
                    <a:pt x="226" y="621"/>
                  </a:lnTo>
                  <a:lnTo>
                    <a:pt x="226" y="621"/>
                  </a:lnTo>
                  <a:lnTo>
                    <a:pt x="234" y="621"/>
                  </a:lnTo>
                  <a:lnTo>
                    <a:pt x="242" y="621"/>
                  </a:lnTo>
                  <a:lnTo>
                    <a:pt x="242" y="621"/>
                  </a:lnTo>
                  <a:lnTo>
                    <a:pt x="242" y="621"/>
                  </a:lnTo>
                  <a:lnTo>
                    <a:pt x="242" y="621"/>
                  </a:lnTo>
                  <a:lnTo>
                    <a:pt x="242" y="621"/>
                  </a:lnTo>
                  <a:lnTo>
                    <a:pt x="242" y="621"/>
                  </a:lnTo>
                  <a:lnTo>
                    <a:pt x="250" y="621"/>
                  </a:lnTo>
                  <a:lnTo>
                    <a:pt x="250" y="621"/>
                  </a:lnTo>
                  <a:lnTo>
                    <a:pt x="250" y="613"/>
                  </a:lnTo>
                  <a:lnTo>
                    <a:pt x="250" y="613"/>
                  </a:lnTo>
                  <a:lnTo>
                    <a:pt x="250" y="613"/>
                  </a:lnTo>
                  <a:lnTo>
                    <a:pt x="258" y="613"/>
                  </a:lnTo>
                  <a:lnTo>
                    <a:pt x="258" y="621"/>
                  </a:lnTo>
                  <a:lnTo>
                    <a:pt x="258" y="621"/>
                  </a:lnTo>
                  <a:lnTo>
                    <a:pt x="250" y="621"/>
                  </a:lnTo>
                  <a:lnTo>
                    <a:pt x="250" y="621"/>
                  </a:lnTo>
                  <a:lnTo>
                    <a:pt x="258" y="621"/>
                  </a:lnTo>
                  <a:lnTo>
                    <a:pt x="258" y="621"/>
                  </a:lnTo>
                  <a:lnTo>
                    <a:pt x="258" y="621"/>
                  </a:lnTo>
                  <a:lnTo>
                    <a:pt x="258" y="621"/>
                  </a:lnTo>
                  <a:lnTo>
                    <a:pt x="266" y="621"/>
                  </a:lnTo>
                  <a:lnTo>
                    <a:pt x="266" y="621"/>
                  </a:lnTo>
                  <a:lnTo>
                    <a:pt x="266" y="621"/>
                  </a:lnTo>
                  <a:lnTo>
                    <a:pt x="266" y="621"/>
                  </a:lnTo>
                  <a:lnTo>
                    <a:pt x="266" y="629"/>
                  </a:lnTo>
                  <a:lnTo>
                    <a:pt x="266" y="629"/>
                  </a:lnTo>
                  <a:lnTo>
                    <a:pt x="266" y="629"/>
                  </a:lnTo>
                  <a:lnTo>
                    <a:pt x="266" y="629"/>
                  </a:lnTo>
                  <a:lnTo>
                    <a:pt x="266" y="637"/>
                  </a:lnTo>
                  <a:lnTo>
                    <a:pt x="266" y="637"/>
                  </a:lnTo>
                  <a:lnTo>
                    <a:pt x="266" y="637"/>
                  </a:lnTo>
                  <a:lnTo>
                    <a:pt x="266" y="637"/>
                  </a:lnTo>
                  <a:lnTo>
                    <a:pt x="274" y="637"/>
                  </a:lnTo>
                  <a:lnTo>
                    <a:pt x="274" y="645"/>
                  </a:lnTo>
                  <a:lnTo>
                    <a:pt x="274" y="645"/>
                  </a:lnTo>
                  <a:lnTo>
                    <a:pt x="274" y="645"/>
                  </a:lnTo>
                  <a:lnTo>
                    <a:pt x="274" y="645"/>
                  </a:lnTo>
                  <a:lnTo>
                    <a:pt x="282" y="645"/>
                  </a:lnTo>
                  <a:lnTo>
                    <a:pt x="282" y="645"/>
                  </a:lnTo>
                  <a:lnTo>
                    <a:pt x="291" y="645"/>
                  </a:lnTo>
                  <a:lnTo>
                    <a:pt x="299" y="645"/>
                  </a:lnTo>
                  <a:lnTo>
                    <a:pt x="299" y="645"/>
                  </a:lnTo>
                  <a:lnTo>
                    <a:pt x="299" y="645"/>
                  </a:lnTo>
                  <a:lnTo>
                    <a:pt x="299" y="645"/>
                  </a:lnTo>
                  <a:lnTo>
                    <a:pt x="299" y="645"/>
                  </a:lnTo>
                  <a:lnTo>
                    <a:pt x="307" y="645"/>
                  </a:lnTo>
                  <a:lnTo>
                    <a:pt x="307" y="645"/>
                  </a:lnTo>
                  <a:lnTo>
                    <a:pt x="315" y="637"/>
                  </a:lnTo>
                  <a:lnTo>
                    <a:pt x="315" y="637"/>
                  </a:lnTo>
                  <a:lnTo>
                    <a:pt x="315" y="637"/>
                  </a:lnTo>
                  <a:lnTo>
                    <a:pt x="315" y="637"/>
                  </a:lnTo>
                  <a:lnTo>
                    <a:pt x="323" y="637"/>
                  </a:lnTo>
                  <a:lnTo>
                    <a:pt x="323" y="637"/>
                  </a:lnTo>
                  <a:lnTo>
                    <a:pt x="323" y="637"/>
                  </a:lnTo>
                  <a:lnTo>
                    <a:pt x="323" y="637"/>
                  </a:lnTo>
                  <a:lnTo>
                    <a:pt x="323" y="637"/>
                  </a:lnTo>
                  <a:lnTo>
                    <a:pt x="331" y="637"/>
                  </a:lnTo>
                  <a:lnTo>
                    <a:pt x="331" y="637"/>
                  </a:lnTo>
                  <a:lnTo>
                    <a:pt x="339" y="637"/>
                  </a:lnTo>
                  <a:lnTo>
                    <a:pt x="347" y="645"/>
                  </a:lnTo>
                  <a:lnTo>
                    <a:pt x="347" y="645"/>
                  </a:lnTo>
                  <a:lnTo>
                    <a:pt x="347" y="645"/>
                  </a:lnTo>
                  <a:lnTo>
                    <a:pt x="347" y="653"/>
                  </a:lnTo>
                  <a:lnTo>
                    <a:pt x="347" y="653"/>
                  </a:lnTo>
                  <a:lnTo>
                    <a:pt x="347" y="653"/>
                  </a:lnTo>
                  <a:lnTo>
                    <a:pt x="347" y="653"/>
                  </a:lnTo>
                  <a:lnTo>
                    <a:pt x="347" y="653"/>
                  </a:lnTo>
                  <a:lnTo>
                    <a:pt x="347" y="653"/>
                  </a:lnTo>
                  <a:lnTo>
                    <a:pt x="355" y="653"/>
                  </a:lnTo>
                  <a:lnTo>
                    <a:pt x="355" y="653"/>
                  </a:lnTo>
                  <a:lnTo>
                    <a:pt x="355" y="653"/>
                  </a:lnTo>
                  <a:lnTo>
                    <a:pt x="355" y="653"/>
                  </a:lnTo>
                  <a:lnTo>
                    <a:pt x="363" y="653"/>
                  </a:lnTo>
                  <a:lnTo>
                    <a:pt x="363" y="653"/>
                  </a:lnTo>
                  <a:lnTo>
                    <a:pt x="363" y="653"/>
                  </a:lnTo>
                  <a:lnTo>
                    <a:pt x="363" y="653"/>
                  </a:lnTo>
                  <a:lnTo>
                    <a:pt x="363" y="653"/>
                  </a:lnTo>
                  <a:lnTo>
                    <a:pt x="371" y="653"/>
                  </a:lnTo>
                  <a:lnTo>
                    <a:pt x="371" y="653"/>
                  </a:lnTo>
                  <a:lnTo>
                    <a:pt x="379" y="653"/>
                  </a:lnTo>
                  <a:lnTo>
                    <a:pt x="379" y="653"/>
                  </a:lnTo>
                  <a:lnTo>
                    <a:pt x="379" y="662"/>
                  </a:lnTo>
                  <a:lnTo>
                    <a:pt x="379" y="662"/>
                  </a:lnTo>
                  <a:lnTo>
                    <a:pt x="379" y="662"/>
                  </a:lnTo>
                  <a:lnTo>
                    <a:pt x="379" y="662"/>
                  </a:lnTo>
                  <a:lnTo>
                    <a:pt x="379" y="662"/>
                  </a:lnTo>
                  <a:lnTo>
                    <a:pt x="379" y="662"/>
                  </a:lnTo>
                  <a:lnTo>
                    <a:pt x="379" y="670"/>
                  </a:lnTo>
                  <a:lnTo>
                    <a:pt x="379" y="670"/>
                  </a:lnTo>
                  <a:lnTo>
                    <a:pt x="379" y="678"/>
                  </a:lnTo>
                  <a:lnTo>
                    <a:pt x="379" y="678"/>
                  </a:lnTo>
                  <a:lnTo>
                    <a:pt x="387" y="686"/>
                  </a:lnTo>
                  <a:lnTo>
                    <a:pt x="387" y="686"/>
                  </a:lnTo>
                  <a:lnTo>
                    <a:pt x="395" y="686"/>
                  </a:lnTo>
                  <a:lnTo>
                    <a:pt x="395" y="686"/>
                  </a:lnTo>
                  <a:lnTo>
                    <a:pt x="395" y="702"/>
                  </a:lnTo>
                  <a:lnTo>
                    <a:pt x="395" y="702"/>
                  </a:lnTo>
                  <a:lnTo>
                    <a:pt x="403" y="702"/>
                  </a:lnTo>
                  <a:lnTo>
                    <a:pt x="403" y="702"/>
                  </a:lnTo>
                  <a:lnTo>
                    <a:pt x="403" y="710"/>
                  </a:lnTo>
                  <a:lnTo>
                    <a:pt x="403" y="710"/>
                  </a:lnTo>
                  <a:lnTo>
                    <a:pt x="403" y="710"/>
                  </a:lnTo>
                  <a:lnTo>
                    <a:pt x="403" y="710"/>
                  </a:lnTo>
                  <a:lnTo>
                    <a:pt x="395" y="718"/>
                  </a:lnTo>
                  <a:lnTo>
                    <a:pt x="395" y="718"/>
                  </a:lnTo>
                  <a:lnTo>
                    <a:pt x="395" y="726"/>
                  </a:lnTo>
                  <a:lnTo>
                    <a:pt x="395" y="734"/>
                  </a:lnTo>
                  <a:lnTo>
                    <a:pt x="395" y="734"/>
                  </a:lnTo>
                  <a:lnTo>
                    <a:pt x="395" y="734"/>
                  </a:lnTo>
                  <a:lnTo>
                    <a:pt x="395" y="734"/>
                  </a:lnTo>
                  <a:lnTo>
                    <a:pt x="395" y="742"/>
                  </a:lnTo>
                  <a:lnTo>
                    <a:pt x="395" y="742"/>
                  </a:lnTo>
                  <a:lnTo>
                    <a:pt x="395" y="750"/>
                  </a:lnTo>
                  <a:lnTo>
                    <a:pt x="395" y="750"/>
                  </a:lnTo>
                  <a:lnTo>
                    <a:pt x="403" y="750"/>
                  </a:lnTo>
                  <a:lnTo>
                    <a:pt x="403" y="750"/>
                  </a:lnTo>
                  <a:lnTo>
                    <a:pt x="403" y="758"/>
                  </a:lnTo>
                  <a:lnTo>
                    <a:pt x="403" y="758"/>
                  </a:lnTo>
                  <a:lnTo>
                    <a:pt x="411" y="758"/>
                  </a:lnTo>
                  <a:lnTo>
                    <a:pt x="411" y="758"/>
                  </a:lnTo>
                  <a:lnTo>
                    <a:pt x="411" y="758"/>
                  </a:lnTo>
                  <a:lnTo>
                    <a:pt x="420" y="758"/>
                  </a:lnTo>
                  <a:lnTo>
                    <a:pt x="420" y="758"/>
                  </a:lnTo>
                  <a:lnTo>
                    <a:pt x="420" y="766"/>
                  </a:lnTo>
                  <a:lnTo>
                    <a:pt x="420" y="766"/>
                  </a:lnTo>
                  <a:lnTo>
                    <a:pt x="428" y="766"/>
                  </a:lnTo>
                  <a:lnTo>
                    <a:pt x="428" y="766"/>
                  </a:lnTo>
                  <a:lnTo>
                    <a:pt x="428" y="766"/>
                  </a:lnTo>
                  <a:lnTo>
                    <a:pt x="428" y="766"/>
                  </a:lnTo>
                  <a:lnTo>
                    <a:pt x="436" y="766"/>
                  </a:lnTo>
                  <a:lnTo>
                    <a:pt x="436" y="766"/>
                  </a:lnTo>
                  <a:lnTo>
                    <a:pt x="444" y="766"/>
                  </a:lnTo>
                  <a:lnTo>
                    <a:pt x="452" y="766"/>
                  </a:lnTo>
                  <a:lnTo>
                    <a:pt x="452" y="766"/>
                  </a:lnTo>
                  <a:lnTo>
                    <a:pt x="460" y="775"/>
                  </a:lnTo>
                  <a:lnTo>
                    <a:pt x="452" y="775"/>
                  </a:lnTo>
                  <a:lnTo>
                    <a:pt x="460" y="775"/>
                  </a:lnTo>
                  <a:lnTo>
                    <a:pt x="460" y="775"/>
                  </a:lnTo>
                  <a:lnTo>
                    <a:pt x="460" y="775"/>
                  </a:lnTo>
                  <a:lnTo>
                    <a:pt x="460" y="775"/>
                  </a:lnTo>
                  <a:lnTo>
                    <a:pt x="468" y="775"/>
                  </a:lnTo>
                  <a:lnTo>
                    <a:pt x="476" y="775"/>
                  </a:lnTo>
                  <a:lnTo>
                    <a:pt x="476" y="775"/>
                  </a:lnTo>
                  <a:lnTo>
                    <a:pt x="476" y="775"/>
                  </a:lnTo>
                  <a:lnTo>
                    <a:pt x="476" y="775"/>
                  </a:lnTo>
                  <a:lnTo>
                    <a:pt x="492" y="775"/>
                  </a:lnTo>
                  <a:lnTo>
                    <a:pt x="500" y="775"/>
                  </a:lnTo>
                  <a:lnTo>
                    <a:pt x="500" y="775"/>
                  </a:lnTo>
                  <a:lnTo>
                    <a:pt x="500" y="775"/>
                  </a:lnTo>
                  <a:lnTo>
                    <a:pt x="508" y="775"/>
                  </a:lnTo>
                  <a:lnTo>
                    <a:pt x="508" y="775"/>
                  </a:lnTo>
                  <a:lnTo>
                    <a:pt x="508" y="775"/>
                  </a:lnTo>
                  <a:lnTo>
                    <a:pt x="508" y="775"/>
                  </a:lnTo>
                  <a:lnTo>
                    <a:pt x="516" y="775"/>
                  </a:lnTo>
                  <a:lnTo>
                    <a:pt x="516" y="775"/>
                  </a:lnTo>
                  <a:lnTo>
                    <a:pt x="516" y="775"/>
                  </a:lnTo>
                  <a:lnTo>
                    <a:pt x="524" y="775"/>
                  </a:lnTo>
                  <a:lnTo>
                    <a:pt x="524" y="775"/>
                  </a:lnTo>
                  <a:lnTo>
                    <a:pt x="524" y="775"/>
                  </a:lnTo>
                  <a:lnTo>
                    <a:pt x="524" y="775"/>
                  </a:lnTo>
                  <a:lnTo>
                    <a:pt x="524" y="775"/>
                  </a:lnTo>
                  <a:lnTo>
                    <a:pt x="540" y="766"/>
                  </a:lnTo>
                  <a:lnTo>
                    <a:pt x="557" y="766"/>
                  </a:lnTo>
                  <a:lnTo>
                    <a:pt x="557" y="766"/>
                  </a:lnTo>
                  <a:lnTo>
                    <a:pt x="557" y="766"/>
                  </a:lnTo>
                  <a:lnTo>
                    <a:pt x="557" y="766"/>
                  </a:lnTo>
                  <a:lnTo>
                    <a:pt x="557" y="766"/>
                  </a:lnTo>
                  <a:lnTo>
                    <a:pt x="565" y="758"/>
                  </a:lnTo>
                  <a:lnTo>
                    <a:pt x="565" y="758"/>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9" y="742"/>
                  </a:lnTo>
                  <a:lnTo>
                    <a:pt x="589" y="742"/>
                  </a:lnTo>
                  <a:lnTo>
                    <a:pt x="597" y="742"/>
                  </a:lnTo>
                  <a:lnTo>
                    <a:pt x="597" y="742"/>
                  </a:lnTo>
                  <a:lnTo>
                    <a:pt x="597" y="742"/>
                  </a:lnTo>
                  <a:lnTo>
                    <a:pt x="613" y="742"/>
                  </a:lnTo>
                  <a:lnTo>
                    <a:pt x="621" y="742"/>
                  </a:lnTo>
                  <a:lnTo>
                    <a:pt x="621" y="742"/>
                  </a:lnTo>
                  <a:lnTo>
                    <a:pt x="621" y="742"/>
                  </a:lnTo>
                  <a:lnTo>
                    <a:pt x="621" y="742"/>
                  </a:lnTo>
                  <a:lnTo>
                    <a:pt x="621" y="742"/>
                  </a:lnTo>
                  <a:lnTo>
                    <a:pt x="637" y="742"/>
                  </a:lnTo>
                  <a:lnTo>
                    <a:pt x="637" y="742"/>
                  </a:lnTo>
                  <a:lnTo>
                    <a:pt x="653" y="742"/>
                  </a:lnTo>
                  <a:lnTo>
                    <a:pt x="653" y="742"/>
                  </a:lnTo>
                  <a:lnTo>
                    <a:pt x="653" y="742"/>
                  </a:lnTo>
                  <a:lnTo>
                    <a:pt x="653" y="742"/>
                  </a:lnTo>
                  <a:lnTo>
                    <a:pt x="661" y="742"/>
                  </a:lnTo>
                  <a:lnTo>
                    <a:pt x="661" y="742"/>
                  </a:lnTo>
                  <a:lnTo>
                    <a:pt x="669" y="742"/>
                  </a:lnTo>
                  <a:lnTo>
                    <a:pt x="669" y="742"/>
                  </a:lnTo>
                  <a:lnTo>
                    <a:pt x="677" y="742"/>
                  </a:lnTo>
                  <a:lnTo>
                    <a:pt x="677" y="742"/>
                  </a:lnTo>
                  <a:lnTo>
                    <a:pt x="677" y="742"/>
                  </a:lnTo>
                  <a:lnTo>
                    <a:pt x="677" y="742"/>
                  </a:lnTo>
                  <a:lnTo>
                    <a:pt x="685" y="742"/>
                  </a:lnTo>
                  <a:lnTo>
                    <a:pt x="685" y="742"/>
                  </a:lnTo>
                  <a:lnTo>
                    <a:pt x="685" y="742"/>
                  </a:lnTo>
                  <a:lnTo>
                    <a:pt x="694" y="742"/>
                  </a:lnTo>
                  <a:lnTo>
                    <a:pt x="702" y="742"/>
                  </a:lnTo>
                  <a:lnTo>
                    <a:pt x="702" y="742"/>
                  </a:lnTo>
                  <a:lnTo>
                    <a:pt x="702" y="742"/>
                  </a:lnTo>
                  <a:lnTo>
                    <a:pt x="702" y="742"/>
                  </a:lnTo>
                  <a:lnTo>
                    <a:pt x="702" y="750"/>
                  </a:lnTo>
                  <a:lnTo>
                    <a:pt x="718" y="750"/>
                  </a:lnTo>
                  <a:lnTo>
                    <a:pt x="718" y="750"/>
                  </a:lnTo>
                  <a:lnTo>
                    <a:pt x="718" y="750"/>
                  </a:lnTo>
                  <a:lnTo>
                    <a:pt x="726" y="758"/>
                  </a:lnTo>
                  <a:lnTo>
                    <a:pt x="726" y="758"/>
                  </a:lnTo>
                  <a:lnTo>
                    <a:pt x="726" y="766"/>
                  </a:lnTo>
                  <a:lnTo>
                    <a:pt x="726" y="766"/>
                  </a:lnTo>
                  <a:lnTo>
                    <a:pt x="726" y="766"/>
                  </a:lnTo>
                  <a:lnTo>
                    <a:pt x="726" y="766"/>
                  </a:lnTo>
                  <a:lnTo>
                    <a:pt x="734" y="766"/>
                  </a:lnTo>
                  <a:lnTo>
                    <a:pt x="734" y="766"/>
                  </a:lnTo>
                  <a:lnTo>
                    <a:pt x="734" y="766"/>
                  </a:lnTo>
                  <a:lnTo>
                    <a:pt x="734" y="766"/>
                  </a:lnTo>
                  <a:lnTo>
                    <a:pt x="742" y="758"/>
                  </a:lnTo>
                  <a:lnTo>
                    <a:pt x="750" y="758"/>
                  </a:lnTo>
                  <a:lnTo>
                    <a:pt x="750" y="758"/>
                  </a:lnTo>
                  <a:lnTo>
                    <a:pt x="750" y="758"/>
                  </a:lnTo>
                  <a:lnTo>
                    <a:pt x="750" y="758"/>
                  </a:lnTo>
                  <a:lnTo>
                    <a:pt x="758" y="758"/>
                  </a:lnTo>
                  <a:lnTo>
                    <a:pt x="758" y="758"/>
                  </a:lnTo>
                  <a:lnTo>
                    <a:pt x="766" y="750"/>
                  </a:lnTo>
                  <a:lnTo>
                    <a:pt x="758" y="750"/>
                  </a:lnTo>
                  <a:lnTo>
                    <a:pt x="75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 name="Freeform 3097"/>
            <p:cNvSpPr>
              <a:spLocks/>
            </p:cNvSpPr>
            <p:nvPr/>
          </p:nvSpPr>
          <p:spPr bwMode="auto">
            <a:xfrm>
              <a:off x="4808538" y="1214438"/>
              <a:ext cx="76200" cy="76200"/>
            </a:xfrm>
            <a:custGeom>
              <a:avLst/>
              <a:gdLst/>
              <a:ahLst/>
              <a:cxnLst>
                <a:cxn ang="0">
                  <a:pos x="24" y="16"/>
                </a:cxn>
                <a:cxn ang="0">
                  <a:pos x="24" y="24"/>
                </a:cxn>
                <a:cxn ang="0">
                  <a:pos x="32" y="24"/>
                </a:cxn>
                <a:cxn ang="0">
                  <a:pos x="32" y="24"/>
                </a:cxn>
                <a:cxn ang="0">
                  <a:pos x="32" y="24"/>
                </a:cxn>
                <a:cxn ang="0">
                  <a:pos x="24" y="24"/>
                </a:cxn>
                <a:cxn ang="0">
                  <a:pos x="24" y="16"/>
                </a:cxn>
                <a:cxn ang="0">
                  <a:pos x="16" y="24"/>
                </a:cxn>
                <a:cxn ang="0">
                  <a:pos x="16" y="24"/>
                </a:cxn>
                <a:cxn ang="0">
                  <a:pos x="24" y="24"/>
                </a:cxn>
                <a:cxn ang="0">
                  <a:pos x="24" y="24"/>
                </a:cxn>
                <a:cxn ang="0">
                  <a:pos x="32" y="24"/>
                </a:cxn>
                <a:cxn ang="0">
                  <a:pos x="32" y="32"/>
                </a:cxn>
                <a:cxn ang="0">
                  <a:pos x="32" y="32"/>
                </a:cxn>
                <a:cxn ang="0">
                  <a:pos x="40" y="32"/>
                </a:cxn>
                <a:cxn ang="0">
                  <a:pos x="40" y="40"/>
                </a:cxn>
                <a:cxn ang="0">
                  <a:pos x="48" y="40"/>
                </a:cxn>
                <a:cxn ang="0">
                  <a:pos x="48" y="40"/>
                </a:cxn>
                <a:cxn ang="0">
                  <a:pos x="48" y="40"/>
                </a:cxn>
                <a:cxn ang="0">
                  <a:pos x="40" y="40"/>
                </a:cxn>
                <a:cxn ang="0">
                  <a:pos x="40" y="40"/>
                </a:cxn>
                <a:cxn ang="0">
                  <a:pos x="40" y="40"/>
                </a:cxn>
                <a:cxn ang="0">
                  <a:pos x="32" y="40"/>
                </a:cxn>
                <a:cxn ang="0">
                  <a:pos x="32" y="40"/>
                </a:cxn>
                <a:cxn ang="0">
                  <a:pos x="24" y="40"/>
                </a:cxn>
                <a:cxn ang="0">
                  <a:pos x="32" y="40"/>
                </a:cxn>
                <a:cxn ang="0">
                  <a:pos x="32" y="48"/>
                </a:cxn>
                <a:cxn ang="0">
                  <a:pos x="24" y="48"/>
                </a:cxn>
                <a:cxn ang="0">
                  <a:pos x="24" y="48"/>
                </a:cxn>
                <a:cxn ang="0">
                  <a:pos x="16" y="48"/>
                </a:cxn>
                <a:cxn ang="0">
                  <a:pos x="8" y="48"/>
                </a:cxn>
                <a:cxn ang="0">
                  <a:pos x="8" y="40"/>
                </a:cxn>
                <a:cxn ang="0">
                  <a:pos x="8" y="40"/>
                </a:cxn>
                <a:cxn ang="0">
                  <a:pos x="8" y="40"/>
                </a:cxn>
                <a:cxn ang="0">
                  <a:pos x="8" y="40"/>
                </a:cxn>
                <a:cxn ang="0">
                  <a:pos x="8" y="32"/>
                </a:cxn>
                <a:cxn ang="0">
                  <a:pos x="16" y="32"/>
                </a:cxn>
                <a:cxn ang="0">
                  <a:pos x="16" y="32"/>
                </a:cxn>
                <a:cxn ang="0">
                  <a:pos x="16" y="32"/>
                </a:cxn>
                <a:cxn ang="0">
                  <a:pos x="8" y="32"/>
                </a:cxn>
                <a:cxn ang="0">
                  <a:pos x="0" y="24"/>
                </a:cxn>
                <a:cxn ang="0">
                  <a:pos x="8" y="24"/>
                </a:cxn>
                <a:cxn ang="0">
                  <a:pos x="8" y="16"/>
                </a:cxn>
                <a:cxn ang="0">
                  <a:pos x="8" y="16"/>
                </a:cxn>
                <a:cxn ang="0">
                  <a:pos x="8" y="16"/>
                </a:cxn>
                <a:cxn ang="0">
                  <a:pos x="0" y="16"/>
                </a:cxn>
                <a:cxn ang="0">
                  <a:pos x="0" y="8"/>
                </a:cxn>
                <a:cxn ang="0">
                  <a:pos x="0" y="8"/>
                </a:cxn>
                <a:cxn ang="0">
                  <a:pos x="0" y="8"/>
                </a:cxn>
                <a:cxn ang="0">
                  <a:pos x="0" y="0"/>
                </a:cxn>
                <a:cxn ang="0">
                  <a:pos x="0" y="0"/>
                </a:cxn>
                <a:cxn ang="0">
                  <a:pos x="8" y="8"/>
                </a:cxn>
                <a:cxn ang="0">
                  <a:pos x="8" y="8"/>
                </a:cxn>
                <a:cxn ang="0">
                  <a:pos x="16" y="8"/>
                </a:cxn>
                <a:cxn ang="0">
                  <a:pos x="24" y="16"/>
                </a:cxn>
                <a:cxn ang="0">
                  <a:pos x="24" y="16"/>
                </a:cxn>
                <a:cxn ang="0">
                  <a:pos x="32" y="24"/>
                </a:cxn>
                <a:cxn ang="0">
                  <a:pos x="24" y="16"/>
                </a:cxn>
              </a:cxnLst>
              <a:rect l="0" t="0" r="r" b="b"/>
              <a:pathLst>
                <a:path w="48" h="48">
                  <a:moveTo>
                    <a:pt x="24" y="16"/>
                  </a:moveTo>
                  <a:lnTo>
                    <a:pt x="24" y="16"/>
                  </a:lnTo>
                  <a:lnTo>
                    <a:pt x="24" y="16"/>
                  </a:lnTo>
                  <a:lnTo>
                    <a:pt x="24" y="24"/>
                  </a:lnTo>
                  <a:lnTo>
                    <a:pt x="32" y="24"/>
                  </a:lnTo>
                  <a:lnTo>
                    <a:pt x="32" y="24"/>
                  </a:lnTo>
                  <a:lnTo>
                    <a:pt x="32" y="24"/>
                  </a:lnTo>
                  <a:lnTo>
                    <a:pt x="32" y="24"/>
                  </a:lnTo>
                  <a:lnTo>
                    <a:pt x="32" y="24"/>
                  </a:lnTo>
                  <a:lnTo>
                    <a:pt x="32" y="24"/>
                  </a:lnTo>
                  <a:lnTo>
                    <a:pt x="24" y="24"/>
                  </a:lnTo>
                  <a:lnTo>
                    <a:pt x="24" y="24"/>
                  </a:lnTo>
                  <a:lnTo>
                    <a:pt x="24" y="24"/>
                  </a:lnTo>
                  <a:lnTo>
                    <a:pt x="24" y="16"/>
                  </a:lnTo>
                  <a:lnTo>
                    <a:pt x="24" y="24"/>
                  </a:lnTo>
                  <a:lnTo>
                    <a:pt x="16" y="24"/>
                  </a:lnTo>
                  <a:lnTo>
                    <a:pt x="16" y="24"/>
                  </a:lnTo>
                  <a:lnTo>
                    <a:pt x="16" y="24"/>
                  </a:lnTo>
                  <a:lnTo>
                    <a:pt x="16" y="24"/>
                  </a:lnTo>
                  <a:lnTo>
                    <a:pt x="24" y="24"/>
                  </a:lnTo>
                  <a:lnTo>
                    <a:pt x="24" y="24"/>
                  </a:lnTo>
                  <a:lnTo>
                    <a:pt x="24" y="24"/>
                  </a:lnTo>
                  <a:lnTo>
                    <a:pt x="24" y="24"/>
                  </a:lnTo>
                  <a:lnTo>
                    <a:pt x="32" y="24"/>
                  </a:lnTo>
                  <a:lnTo>
                    <a:pt x="32" y="32"/>
                  </a:lnTo>
                  <a:lnTo>
                    <a:pt x="32" y="32"/>
                  </a:lnTo>
                  <a:lnTo>
                    <a:pt x="32" y="32"/>
                  </a:lnTo>
                  <a:lnTo>
                    <a:pt x="32" y="32"/>
                  </a:lnTo>
                  <a:lnTo>
                    <a:pt x="40" y="32"/>
                  </a:lnTo>
                  <a:lnTo>
                    <a:pt x="40" y="32"/>
                  </a:lnTo>
                  <a:lnTo>
                    <a:pt x="40" y="32"/>
                  </a:lnTo>
                  <a:lnTo>
                    <a:pt x="40"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24" y="40"/>
                  </a:lnTo>
                  <a:lnTo>
                    <a:pt x="24" y="40"/>
                  </a:lnTo>
                  <a:lnTo>
                    <a:pt x="32" y="40"/>
                  </a:lnTo>
                  <a:lnTo>
                    <a:pt x="32" y="48"/>
                  </a:lnTo>
                  <a:lnTo>
                    <a:pt x="32" y="48"/>
                  </a:lnTo>
                  <a:lnTo>
                    <a:pt x="32" y="48"/>
                  </a:lnTo>
                  <a:lnTo>
                    <a:pt x="24" y="48"/>
                  </a:lnTo>
                  <a:lnTo>
                    <a:pt x="24" y="48"/>
                  </a:lnTo>
                  <a:lnTo>
                    <a:pt x="24" y="48"/>
                  </a:lnTo>
                  <a:lnTo>
                    <a:pt x="24" y="48"/>
                  </a:lnTo>
                  <a:lnTo>
                    <a:pt x="16" y="48"/>
                  </a:lnTo>
                  <a:lnTo>
                    <a:pt x="16" y="48"/>
                  </a:lnTo>
                  <a:lnTo>
                    <a:pt x="8" y="48"/>
                  </a:lnTo>
                  <a:lnTo>
                    <a:pt x="8" y="48"/>
                  </a:lnTo>
                  <a:lnTo>
                    <a:pt x="8" y="40"/>
                  </a:lnTo>
                  <a:lnTo>
                    <a:pt x="8" y="40"/>
                  </a:lnTo>
                  <a:lnTo>
                    <a:pt x="8" y="40"/>
                  </a:lnTo>
                  <a:lnTo>
                    <a:pt x="8" y="40"/>
                  </a:lnTo>
                  <a:lnTo>
                    <a:pt x="8" y="40"/>
                  </a:lnTo>
                  <a:lnTo>
                    <a:pt x="8" y="40"/>
                  </a:lnTo>
                  <a:lnTo>
                    <a:pt x="8" y="40"/>
                  </a:lnTo>
                  <a:lnTo>
                    <a:pt x="8" y="40"/>
                  </a:lnTo>
                  <a:lnTo>
                    <a:pt x="8" y="32"/>
                  </a:lnTo>
                  <a:lnTo>
                    <a:pt x="8" y="32"/>
                  </a:lnTo>
                  <a:lnTo>
                    <a:pt x="16" y="32"/>
                  </a:lnTo>
                  <a:lnTo>
                    <a:pt x="16" y="32"/>
                  </a:lnTo>
                  <a:lnTo>
                    <a:pt x="16" y="32"/>
                  </a:lnTo>
                  <a:lnTo>
                    <a:pt x="16" y="32"/>
                  </a:lnTo>
                  <a:lnTo>
                    <a:pt x="16" y="32"/>
                  </a:lnTo>
                  <a:lnTo>
                    <a:pt x="8" y="32"/>
                  </a:lnTo>
                  <a:lnTo>
                    <a:pt x="8" y="32"/>
                  </a:lnTo>
                  <a:lnTo>
                    <a:pt x="8" y="32"/>
                  </a:lnTo>
                  <a:lnTo>
                    <a:pt x="0" y="24"/>
                  </a:lnTo>
                  <a:lnTo>
                    <a:pt x="0" y="24"/>
                  </a:lnTo>
                  <a:lnTo>
                    <a:pt x="8" y="24"/>
                  </a:lnTo>
                  <a:lnTo>
                    <a:pt x="8" y="24"/>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0" y="0"/>
                  </a:lnTo>
                  <a:lnTo>
                    <a:pt x="8" y="8"/>
                  </a:lnTo>
                  <a:lnTo>
                    <a:pt x="8" y="8"/>
                  </a:lnTo>
                  <a:lnTo>
                    <a:pt x="8" y="8"/>
                  </a:lnTo>
                  <a:lnTo>
                    <a:pt x="8" y="8"/>
                  </a:lnTo>
                  <a:lnTo>
                    <a:pt x="16" y="8"/>
                  </a:lnTo>
                  <a:lnTo>
                    <a:pt x="16" y="16"/>
                  </a:lnTo>
                  <a:lnTo>
                    <a:pt x="24" y="16"/>
                  </a:lnTo>
                  <a:lnTo>
                    <a:pt x="24" y="16"/>
                  </a:lnTo>
                  <a:lnTo>
                    <a:pt x="24" y="16"/>
                  </a:lnTo>
                  <a:lnTo>
                    <a:pt x="32" y="24"/>
                  </a:lnTo>
                  <a:lnTo>
                    <a:pt x="32" y="24"/>
                  </a:lnTo>
                  <a:lnTo>
                    <a:pt x="32" y="24"/>
                  </a:lnTo>
                  <a:lnTo>
                    <a:pt x="24"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 name="Freeform 3098"/>
            <p:cNvSpPr>
              <a:spLocks noEditPoints="1"/>
            </p:cNvSpPr>
            <p:nvPr/>
          </p:nvSpPr>
          <p:spPr bwMode="auto">
            <a:xfrm>
              <a:off x="4808538" y="1214438"/>
              <a:ext cx="76200" cy="88900"/>
            </a:xfrm>
            <a:custGeom>
              <a:avLst/>
              <a:gdLst/>
              <a:ahLst/>
              <a:cxnLst>
                <a:cxn ang="0">
                  <a:pos x="24" y="24"/>
                </a:cxn>
                <a:cxn ang="0">
                  <a:pos x="32" y="24"/>
                </a:cxn>
                <a:cxn ang="0">
                  <a:pos x="24" y="24"/>
                </a:cxn>
                <a:cxn ang="0">
                  <a:pos x="24" y="24"/>
                </a:cxn>
                <a:cxn ang="0">
                  <a:pos x="24" y="24"/>
                </a:cxn>
                <a:cxn ang="0">
                  <a:pos x="24" y="24"/>
                </a:cxn>
                <a:cxn ang="0">
                  <a:pos x="32" y="32"/>
                </a:cxn>
                <a:cxn ang="0">
                  <a:pos x="40" y="32"/>
                </a:cxn>
                <a:cxn ang="0">
                  <a:pos x="48" y="40"/>
                </a:cxn>
                <a:cxn ang="0">
                  <a:pos x="48" y="40"/>
                </a:cxn>
                <a:cxn ang="0">
                  <a:pos x="40" y="40"/>
                </a:cxn>
                <a:cxn ang="0">
                  <a:pos x="32" y="40"/>
                </a:cxn>
                <a:cxn ang="0">
                  <a:pos x="32" y="40"/>
                </a:cxn>
                <a:cxn ang="0">
                  <a:pos x="32" y="40"/>
                </a:cxn>
                <a:cxn ang="0">
                  <a:pos x="32" y="48"/>
                </a:cxn>
                <a:cxn ang="0">
                  <a:pos x="16" y="48"/>
                </a:cxn>
                <a:cxn ang="0">
                  <a:pos x="8" y="40"/>
                </a:cxn>
                <a:cxn ang="0">
                  <a:pos x="8" y="40"/>
                </a:cxn>
                <a:cxn ang="0">
                  <a:pos x="8" y="40"/>
                </a:cxn>
                <a:cxn ang="0">
                  <a:pos x="16" y="32"/>
                </a:cxn>
                <a:cxn ang="0">
                  <a:pos x="16" y="32"/>
                </a:cxn>
                <a:cxn ang="0">
                  <a:pos x="0" y="24"/>
                </a:cxn>
                <a:cxn ang="0">
                  <a:pos x="8" y="24"/>
                </a:cxn>
                <a:cxn ang="0">
                  <a:pos x="8" y="16"/>
                </a:cxn>
                <a:cxn ang="0">
                  <a:pos x="0" y="8"/>
                </a:cxn>
                <a:cxn ang="0">
                  <a:pos x="0" y="8"/>
                </a:cxn>
                <a:cxn ang="0">
                  <a:pos x="0" y="0"/>
                </a:cxn>
                <a:cxn ang="0">
                  <a:pos x="0" y="0"/>
                </a:cxn>
                <a:cxn ang="0">
                  <a:pos x="8" y="8"/>
                </a:cxn>
                <a:cxn ang="0">
                  <a:pos x="16" y="16"/>
                </a:cxn>
                <a:cxn ang="0">
                  <a:pos x="32" y="24"/>
                </a:cxn>
                <a:cxn ang="0">
                  <a:pos x="32" y="24"/>
                </a:cxn>
                <a:cxn ang="0">
                  <a:pos x="24" y="16"/>
                </a:cxn>
                <a:cxn ang="0">
                  <a:pos x="16" y="8"/>
                </a:cxn>
                <a:cxn ang="0">
                  <a:pos x="8" y="8"/>
                </a:cxn>
                <a:cxn ang="0">
                  <a:pos x="0" y="0"/>
                </a:cxn>
                <a:cxn ang="0">
                  <a:pos x="0" y="8"/>
                </a:cxn>
                <a:cxn ang="0">
                  <a:pos x="0" y="8"/>
                </a:cxn>
                <a:cxn ang="0">
                  <a:pos x="8" y="16"/>
                </a:cxn>
                <a:cxn ang="0">
                  <a:pos x="8" y="16"/>
                </a:cxn>
                <a:cxn ang="0">
                  <a:pos x="8" y="24"/>
                </a:cxn>
                <a:cxn ang="0">
                  <a:pos x="8" y="32"/>
                </a:cxn>
                <a:cxn ang="0">
                  <a:pos x="16" y="32"/>
                </a:cxn>
                <a:cxn ang="0">
                  <a:pos x="8" y="32"/>
                </a:cxn>
                <a:cxn ang="0">
                  <a:pos x="8" y="40"/>
                </a:cxn>
                <a:cxn ang="0">
                  <a:pos x="8" y="40"/>
                </a:cxn>
                <a:cxn ang="0">
                  <a:pos x="8" y="48"/>
                </a:cxn>
                <a:cxn ang="0">
                  <a:pos x="24" y="48"/>
                </a:cxn>
                <a:cxn ang="0">
                  <a:pos x="32" y="48"/>
                </a:cxn>
                <a:cxn ang="0">
                  <a:pos x="24" y="40"/>
                </a:cxn>
                <a:cxn ang="0">
                  <a:pos x="32" y="40"/>
                </a:cxn>
                <a:cxn ang="0">
                  <a:pos x="40" y="40"/>
                </a:cxn>
                <a:cxn ang="0">
                  <a:pos x="40" y="40"/>
                </a:cxn>
                <a:cxn ang="0">
                  <a:pos x="48" y="40"/>
                </a:cxn>
                <a:cxn ang="0">
                  <a:pos x="40" y="40"/>
                </a:cxn>
                <a:cxn ang="0">
                  <a:pos x="32" y="32"/>
                </a:cxn>
                <a:cxn ang="0">
                  <a:pos x="32" y="24"/>
                </a:cxn>
                <a:cxn ang="0">
                  <a:pos x="24" y="24"/>
                </a:cxn>
                <a:cxn ang="0">
                  <a:pos x="16" y="24"/>
                </a:cxn>
                <a:cxn ang="0">
                  <a:pos x="24" y="16"/>
                </a:cxn>
                <a:cxn ang="0">
                  <a:pos x="32" y="24"/>
                </a:cxn>
                <a:cxn ang="0">
                  <a:pos x="32" y="24"/>
                </a:cxn>
                <a:cxn ang="0">
                  <a:pos x="24" y="16"/>
                </a:cxn>
              </a:cxnLst>
              <a:rect l="0" t="0" r="r" b="b"/>
              <a:pathLst>
                <a:path w="48" h="56">
                  <a:moveTo>
                    <a:pt x="24" y="16"/>
                  </a:moveTo>
                  <a:lnTo>
                    <a:pt x="24" y="16"/>
                  </a:lnTo>
                  <a:lnTo>
                    <a:pt x="24" y="16"/>
                  </a:lnTo>
                  <a:lnTo>
                    <a:pt x="24" y="16"/>
                  </a:lnTo>
                  <a:lnTo>
                    <a:pt x="24" y="16"/>
                  </a:lnTo>
                  <a:lnTo>
                    <a:pt x="24" y="16"/>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16"/>
                  </a:lnTo>
                  <a:lnTo>
                    <a:pt x="24" y="24"/>
                  </a:lnTo>
                  <a:lnTo>
                    <a:pt x="24"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40"/>
                  </a:lnTo>
                  <a:lnTo>
                    <a:pt x="32" y="40"/>
                  </a:lnTo>
                  <a:lnTo>
                    <a:pt x="32" y="40"/>
                  </a:lnTo>
                  <a:lnTo>
                    <a:pt x="24" y="40"/>
                  </a:lnTo>
                  <a:lnTo>
                    <a:pt x="24" y="40"/>
                  </a:lnTo>
                  <a:lnTo>
                    <a:pt x="24" y="40"/>
                  </a:lnTo>
                  <a:lnTo>
                    <a:pt x="24" y="40"/>
                  </a:lnTo>
                  <a:lnTo>
                    <a:pt x="32" y="40"/>
                  </a:lnTo>
                  <a:lnTo>
                    <a:pt x="32" y="40"/>
                  </a:lnTo>
                  <a:lnTo>
                    <a:pt x="32" y="48"/>
                  </a:lnTo>
                  <a:lnTo>
                    <a:pt x="32" y="48"/>
                  </a:lnTo>
                  <a:lnTo>
                    <a:pt x="32" y="48"/>
                  </a:lnTo>
                  <a:lnTo>
                    <a:pt x="32" y="48"/>
                  </a:lnTo>
                  <a:lnTo>
                    <a:pt x="32" y="48"/>
                  </a:lnTo>
                  <a:lnTo>
                    <a:pt x="32" y="48"/>
                  </a:lnTo>
                  <a:lnTo>
                    <a:pt x="32" y="48"/>
                  </a:lnTo>
                  <a:lnTo>
                    <a:pt x="24" y="48"/>
                  </a:lnTo>
                  <a:lnTo>
                    <a:pt x="24" y="48"/>
                  </a:lnTo>
                  <a:lnTo>
                    <a:pt x="24" y="56"/>
                  </a:lnTo>
                  <a:lnTo>
                    <a:pt x="24" y="56"/>
                  </a:lnTo>
                  <a:lnTo>
                    <a:pt x="24" y="48"/>
                  </a:lnTo>
                  <a:lnTo>
                    <a:pt x="16" y="48"/>
                  </a:lnTo>
                  <a:lnTo>
                    <a:pt x="16" y="48"/>
                  </a:lnTo>
                  <a:lnTo>
                    <a:pt x="16"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0" y="24"/>
                  </a:lnTo>
                  <a:lnTo>
                    <a:pt x="0" y="24"/>
                  </a:lnTo>
                  <a:lnTo>
                    <a:pt x="0" y="24"/>
                  </a:lnTo>
                  <a:lnTo>
                    <a:pt x="0"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24" y="8"/>
                  </a:lnTo>
                  <a:lnTo>
                    <a:pt x="24" y="16"/>
                  </a:lnTo>
                  <a:lnTo>
                    <a:pt x="24" y="16"/>
                  </a:lnTo>
                  <a:lnTo>
                    <a:pt x="24" y="16"/>
                  </a:lnTo>
                  <a:lnTo>
                    <a:pt x="24" y="16"/>
                  </a:lnTo>
                  <a:lnTo>
                    <a:pt x="24" y="16"/>
                  </a:lnTo>
                  <a:lnTo>
                    <a:pt x="32" y="24"/>
                  </a:lnTo>
                  <a:lnTo>
                    <a:pt x="32" y="24"/>
                  </a:lnTo>
                  <a:lnTo>
                    <a:pt x="32" y="24"/>
                  </a:lnTo>
                  <a:lnTo>
                    <a:pt x="32" y="24"/>
                  </a:lnTo>
                  <a:lnTo>
                    <a:pt x="32" y="24"/>
                  </a:lnTo>
                  <a:lnTo>
                    <a:pt x="32" y="24"/>
                  </a:lnTo>
                  <a:lnTo>
                    <a:pt x="24" y="16"/>
                  </a:lnTo>
                  <a:close/>
                  <a:moveTo>
                    <a:pt x="32" y="24"/>
                  </a:moveTo>
                  <a:lnTo>
                    <a:pt x="32" y="24"/>
                  </a:lnTo>
                  <a:lnTo>
                    <a:pt x="32" y="24"/>
                  </a:lnTo>
                  <a:lnTo>
                    <a:pt x="32" y="24"/>
                  </a:lnTo>
                  <a:lnTo>
                    <a:pt x="32" y="24"/>
                  </a:lnTo>
                  <a:lnTo>
                    <a:pt x="24" y="16"/>
                  </a:lnTo>
                  <a:lnTo>
                    <a:pt x="24" y="16"/>
                  </a:lnTo>
                  <a:lnTo>
                    <a:pt x="24" y="16"/>
                  </a:lnTo>
                  <a:lnTo>
                    <a:pt x="24" y="16"/>
                  </a:lnTo>
                  <a:lnTo>
                    <a:pt x="16" y="16"/>
                  </a:lnTo>
                  <a:lnTo>
                    <a:pt x="24" y="16"/>
                  </a:lnTo>
                  <a:lnTo>
                    <a:pt x="16"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16" y="32"/>
                  </a:lnTo>
                  <a:lnTo>
                    <a:pt x="16" y="32"/>
                  </a:lnTo>
                  <a:lnTo>
                    <a:pt x="16" y="32"/>
                  </a:lnTo>
                  <a:lnTo>
                    <a:pt x="16" y="32"/>
                  </a:lnTo>
                  <a:lnTo>
                    <a:pt x="16" y="32"/>
                  </a:lnTo>
                  <a:lnTo>
                    <a:pt x="16" y="40"/>
                  </a:lnTo>
                  <a:lnTo>
                    <a:pt x="16" y="40"/>
                  </a:lnTo>
                  <a:lnTo>
                    <a:pt x="16" y="40"/>
                  </a:lnTo>
                  <a:lnTo>
                    <a:pt x="16" y="32"/>
                  </a:lnTo>
                  <a:lnTo>
                    <a:pt x="16"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16" y="48"/>
                  </a:lnTo>
                  <a:lnTo>
                    <a:pt x="16" y="48"/>
                  </a:lnTo>
                  <a:lnTo>
                    <a:pt x="16"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0"/>
                  </a:lnTo>
                  <a:lnTo>
                    <a:pt x="32" y="40"/>
                  </a:lnTo>
                  <a:lnTo>
                    <a:pt x="24" y="40"/>
                  </a:lnTo>
                  <a:lnTo>
                    <a:pt x="24" y="40"/>
                  </a:lnTo>
                  <a:lnTo>
                    <a:pt x="24" y="40"/>
                  </a:lnTo>
                  <a:lnTo>
                    <a:pt x="24" y="40"/>
                  </a:lnTo>
                  <a:lnTo>
                    <a:pt x="24" y="40"/>
                  </a:lnTo>
                  <a:lnTo>
                    <a:pt x="32" y="40"/>
                  </a:lnTo>
                  <a:lnTo>
                    <a:pt x="32" y="40"/>
                  </a:lnTo>
                  <a:lnTo>
                    <a:pt x="32" y="40"/>
                  </a:lnTo>
                  <a:lnTo>
                    <a:pt x="32" y="40"/>
                  </a:lnTo>
                  <a:lnTo>
                    <a:pt x="32" y="40"/>
                  </a:lnTo>
                  <a:lnTo>
                    <a:pt x="32" y="40"/>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24"/>
                  </a:lnTo>
                  <a:lnTo>
                    <a:pt x="32"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16"/>
                  </a:lnTo>
                  <a:lnTo>
                    <a:pt x="24" y="16"/>
                  </a:lnTo>
                  <a:lnTo>
                    <a:pt x="24" y="16"/>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16"/>
                  </a:lnTo>
                  <a:lnTo>
                    <a:pt x="24" y="16"/>
                  </a:lnTo>
                  <a:lnTo>
                    <a:pt x="24" y="16"/>
                  </a:lnTo>
                  <a:lnTo>
                    <a:pt x="24" y="16"/>
                  </a:lnTo>
                  <a:lnTo>
                    <a:pt x="24" y="16"/>
                  </a:lnTo>
                  <a:lnTo>
                    <a:pt x="24" y="16"/>
                  </a:lnTo>
                  <a:lnTo>
                    <a:pt x="24" y="16"/>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 name="Freeform 3099"/>
            <p:cNvSpPr>
              <a:spLocks/>
            </p:cNvSpPr>
            <p:nvPr/>
          </p:nvSpPr>
          <p:spPr bwMode="auto">
            <a:xfrm>
              <a:off x="4859338" y="1227138"/>
              <a:ext cx="12700" cy="12700"/>
            </a:xfrm>
            <a:custGeom>
              <a:avLst/>
              <a:gdLst/>
              <a:ahLst/>
              <a:cxnLst>
                <a:cxn ang="0">
                  <a:pos x="0" y="0"/>
                </a:cxn>
                <a:cxn ang="0">
                  <a:pos x="0" y="8"/>
                </a:cxn>
                <a:cxn ang="0">
                  <a:pos x="8" y="8"/>
                </a:cxn>
                <a:cxn ang="0">
                  <a:pos x="8" y="8"/>
                </a:cxn>
                <a:cxn ang="0">
                  <a:pos x="8" y="8"/>
                </a:cxn>
                <a:cxn ang="0">
                  <a:pos x="0" y="8"/>
                </a:cxn>
                <a:cxn ang="0">
                  <a:pos x="0" y="0"/>
                </a:cxn>
                <a:cxn ang="0">
                  <a:pos x="0" y="0"/>
                </a:cxn>
                <a:cxn ang="0">
                  <a:pos x="0" y="0"/>
                </a:cxn>
              </a:cxnLst>
              <a:rect l="0" t="0" r="r" b="b"/>
              <a:pathLst>
                <a:path w="8" h="8">
                  <a:moveTo>
                    <a:pt x="0" y="0"/>
                  </a:moveTo>
                  <a:lnTo>
                    <a:pt x="0" y="8"/>
                  </a:lnTo>
                  <a:lnTo>
                    <a:pt x="8" y="8"/>
                  </a:lnTo>
                  <a:lnTo>
                    <a:pt x="8" y="8"/>
                  </a:lnTo>
                  <a:lnTo>
                    <a:pt x="8" y="8"/>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 name="Freeform 3100"/>
            <p:cNvSpPr>
              <a:spLocks noEditPoints="1"/>
            </p:cNvSpPr>
            <p:nvPr/>
          </p:nvSpPr>
          <p:spPr bwMode="auto">
            <a:xfrm>
              <a:off x="4859338" y="1227138"/>
              <a:ext cx="12700" cy="12700"/>
            </a:xfrm>
            <a:custGeom>
              <a:avLst/>
              <a:gdLst/>
              <a:ahLst/>
              <a:cxnLst>
                <a:cxn ang="0">
                  <a:pos x="0" y="0"/>
                </a:cxn>
                <a:cxn ang="0">
                  <a:pos x="0"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0"/>
                </a:cxn>
                <a:cxn ang="0">
                  <a:pos x="0" y="0"/>
                </a:cxn>
                <a:cxn ang="0">
                  <a:pos x="0" y="0"/>
                </a:cxn>
              </a:cxnLst>
              <a:rect l="0" t="0" r="r" b="b"/>
              <a:pathLst>
                <a:path w="8" h="8">
                  <a:moveTo>
                    <a:pt x="0" y="0"/>
                  </a:moveTo>
                  <a:lnTo>
                    <a:pt x="0" y="0"/>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close/>
                  <a:moveTo>
                    <a:pt x="0" y="0"/>
                  </a:moveTo>
                  <a:lnTo>
                    <a:pt x="0" y="0"/>
                  </a:lnTo>
                  <a:lnTo>
                    <a:pt x="0" y="0"/>
                  </a:lnTo>
                  <a:lnTo>
                    <a:pt x="0" y="8"/>
                  </a:lnTo>
                  <a:lnTo>
                    <a:pt x="0" y="8"/>
                  </a:lnTo>
                  <a:lnTo>
                    <a:pt x="8" y="8"/>
                  </a:lnTo>
                  <a:lnTo>
                    <a:pt x="8" y="8"/>
                  </a:lnTo>
                  <a:lnTo>
                    <a:pt x="8" y="8"/>
                  </a:lnTo>
                  <a:lnTo>
                    <a:pt x="8" y="8"/>
                  </a:lnTo>
                  <a:lnTo>
                    <a:pt x="8" y="8"/>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 name="Freeform 3101"/>
            <p:cNvSpPr>
              <a:spLocks/>
            </p:cNvSpPr>
            <p:nvPr/>
          </p:nvSpPr>
          <p:spPr bwMode="auto">
            <a:xfrm>
              <a:off x="4884738" y="1239838"/>
              <a:ext cx="39688" cy="25400"/>
            </a:xfrm>
            <a:custGeom>
              <a:avLst/>
              <a:gdLst/>
              <a:ahLst/>
              <a:cxnLst>
                <a:cxn ang="0">
                  <a:pos x="9" y="8"/>
                </a:cxn>
                <a:cxn ang="0">
                  <a:pos x="17" y="8"/>
                </a:cxn>
                <a:cxn ang="0">
                  <a:pos x="17" y="8"/>
                </a:cxn>
                <a:cxn ang="0">
                  <a:pos x="17" y="0"/>
                </a:cxn>
                <a:cxn ang="0">
                  <a:pos x="9" y="0"/>
                </a:cxn>
                <a:cxn ang="0">
                  <a:pos x="9" y="0"/>
                </a:cxn>
                <a:cxn ang="0">
                  <a:pos x="17" y="0"/>
                </a:cxn>
                <a:cxn ang="0">
                  <a:pos x="17" y="0"/>
                </a:cxn>
                <a:cxn ang="0">
                  <a:pos x="17" y="0"/>
                </a:cxn>
                <a:cxn ang="0">
                  <a:pos x="17" y="0"/>
                </a:cxn>
                <a:cxn ang="0">
                  <a:pos x="17" y="0"/>
                </a:cxn>
                <a:cxn ang="0">
                  <a:pos x="25" y="0"/>
                </a:cxn>
                <a:cxn ang="0">
                  <a:pos x="25" y="0"/>
                </a:cxn>
                <a:cxn ang="0">
                  <a:pos x="25" y="8"/>
                </a:cxn>
                <a:cxn ang="0">
                  <a:pos x="25" y="8"/>
                </a:cxn>
                <a:cxn ang="0">
                  <a:pos x="17" y="0"/>
                </a:cxn>
                <a:cxn ang="0">
                  <a:pos x="17" y="8"/>
                </a:cxn>
                <a:cxn ang="0">
                  <a:pos x="25" y="8"/>
                </a:cxn>
                <a:cxn ang="0">
                  <a:pos x="25" y="8"/>
                </a:cxn>
                <a:cxn ang="0">
                  <a:pos x="25" y="8"/>
                </a:cxn>
                <a:cxn ang="0">
                  <a:pos x="25" y="8"/>
                </a:cxn>
                <a:cxn ang="0">
                  <a:pos x="25" y="8"/>
                </a:cxn>
                <a:cxn ang="0">
                  <a:pos x="25" y="8"/>
                </a:cxn>
                <a:cxn ang="0">
                  <a:pos x="25" y="16"/>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0"/>
                </a:cxn>
                <a:cxn ang="0">
                  <a:pos x="9" y="0"/>
                </a:cxn>
                <a:cxn ang="0">
                  <a:pos x="9" y="8"/>
                </a:cxn>
                <a:cxn ang="0">
                  <a:pos x="9" y="8"/>
                </a:cxn>
              </a:cxnLst>
              <a:rect l="0" t="0" r="r" b="b"/>
              <a:pathLst>
                <a:path w="25" h="16">
                  <a:moveTo>
                    <a:pt x="9" y="8"/>
                  </a:moveTo>
                  <a:lnTo>
                    <a:pt x="17" y="8"/>
                  </a:lnTo>
                  <a:lnTo>
                    <a:pt x="17" y="8"/>
                  </a:lnTo>
                  <a:lnTo>
                    <a:pt x="17" y="0"/>
                  </a:lnTo>
                  <a:lnTo>
                    <a:pt x="9" y="0"/>
                  </a:lnTo>
                  <a:lnTo>
                    <a:pt x="9" y="0"/>
                  </a:lnTo>
                  <a:lnTo>
                    <a:pt x="17" y="0"/>
                  </a:lnTo>
                  <a:lnTo>
                    <a:pt x="17" y="0"/>
                  </a:lnTo>
                  <a:lnTo>
                    <a:pt x="17" y="0"/>
                  </a:lnTo>
                  <a:lnTo>
                    <a:pt x="17" y="0"/>
                  </a:lnTo>
                  <a:lnTo>
                    <a:pt x="17" y="0"/>
                  </a:lnTo>
                  <a:lnTo>
                    <a:pt x="25" y="0"/>
                  </a:lnTo>
                  <a:lnTo>
                    <a:pt x="25" y="0"/>
                  </a:lnTo>
                  <a:lnTo>
                    <a:pt x="25" y="8"/>
                  </a:lnTo>
                  <a:lnTo>
                    <a:pt x="25" y="8"/>
                  </a:lnTo>
                  <a:lnTo>
                    <a:pt x="17" y="0"/>
                  </a:lnTo>
                  <a:lnTo>
                    <a:pt x="17" y="8"/>
                  </a:lnTo>
                  <a:lnTo>
                    <a:pt x="25" y="8"/>
                  </a:lnTo>
                  <a:lnTo>
                    <a:pt x="25" y="8"/>
                  </a:lnTo>
                  <a:lnTo>
                    <a:pt x="25" y="8"/>
                  </a:lnTo>
                  <a:lnTo>
                    <a:pt x="25" y="8"/>
                  </a:lnTo>
                  <a:lnTo>
                    <a:pt x="25" y="8"/>
                  </a:lnTo>
                  <a:lnTo>
                    <a:pt x="25" y="8"/>
                  </a:lnTo>
                  <a:lnTo>
                    <a:pt x="25" y="16"/>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 name="Freeform 3102"/>
            <p:cNvSpPr>
              <a:spLocks noEditPoints="1"/>
            </p:cNvSpPr>
            <p:nvPr/>
          </p:nvSpPr>
          <p:spPr bwMode="auto">
            <a:xfrm>
              <a:off x="4884738" y="1239838"/>
              <a:ext cx="39688" cy="25400"/>
            </a:xfrm>
            <a:custGeom>
              <a:avLst/>
              <a:gdLst/>
              <a:ahLst/>
              <a:cxnLst>
                <a:cxn ang="0">
                  <a:pos x="9" y="8"/>
                </a:cxn>
                <a:cxn ang="0">
                  <a:pos x="9" y="0"/>
                </a:cxn>
                <a:cxn ang="0">
                  <a:pos x="9" y="0"/>
                </a:cxn>
                <a:cxn ang="0">
                  <a:pos x="17" y="0"/>
                </a:cxn>
                <a:cxn ang="0">
                  <a:pos x="17" y="0"/>
                </a:cxn>
                <a:cxn ang="0">
                  <a:pos x="17" y="0"/>
                </a:cxn>
                <a:cxn ang="0">
                  <a:pos x="17" y="0"/>
                </a:cxn>
                <a:cxn ang="0">
                  <a:pos x="25" y="0"/>
                </a:cxn>
                <a:cxn ang="0">
                  <a:pos x="25" y="8"/>
                </a:cxn>
                <a:cxn ang="0">
                  <a:pos x="17" y="0"/>
                </a:cxn>
                <a:cxn ang="0">
                  <a:pos x="17" y="0"/>
                </a:cxn>
                <a:cxn ang="0">
                  <a:pos x="25" y="8"/>
                </a:cxn>
                <a:cxn ang="0">
                  <a:pos x="25" y="8"/>
                </a:cxn>
                <a:cxn ang="0">
                  <a:pos x="25" y="8"/>
                </a:cxn>
                <a:cxn ang="0">
                  <a:pos x="25"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0" y="0"/>
                </a:cxn>
                <a:cxn ang="0">
                  <a:pos x="9" y="0"/>
                </a:cxn>
                <a:cxn ang="0">
                  <a:pos x="9" y="8"/>
                </a:cxn>
                <a:cxn ang="0">
                  <a:pos x="9" y="8"/>
                </a:cxn>
                <a:cxn ang="0">
                  <a:pos x="0" y="0"/>
                </a:cxn>
                <a:cxn ang="0">
                  <a:pos x="0" y="0"/>
                </a:cxn>
                <a:cxn ang="0">
                  <a:pos x="9" y="8"/>
                </a:cxn>
                <a:cxn ang="0">
                  <a:pos x="9" y="8"/>
                </a:cxn>
                <a:cxn ang="0">
                  <a:pos x="9" y="8"/>
                </a:cxn>
                <a:cxn ang="0">
                  <a:pos x="9" y="8"/>
                </a:cxn>
                <a:cxn ang="0">
                  <a:pos x="9" y="8"/>
                </a:cxn>
                <a:cxn ang="0">
                  <a:pos x="9" y="8"/>
                </a:cxn>
                <a:cxn ang="0">
                  <a:pos x="9" y="8"/>
                </a:cxn>
                <a:cxn ang="0">
                  <a:pos x="17" y="8"/>
                </a:cxn>
                <a:cxn ang="0">
                  <a:pos x="17" y="8"/>
                </a:cxn>
                <a:cxn ang="0">
                  <a:pos x="25" y="8"/>
                </a:cxn>
                <a:cxn ang="0">
                  <a:pos x="25" y="8"/>
                </a:cxn>
                <a:cxn ang="0">
                  <a:pos x="25" y="8"/>
                </a:cxn>
                <a:cxn ang="0">
                  <a:pos x="25" y="8"/>
                </a:cxn>
                <a:cxn ang="0">
                  <a:pos x="17" y="8"/>
                </a:cxn>
                <a:cxn ang="0">
                  <a:pos x="17" y="0"/>
                </a:cxn>
                <a:cxn ang="0">
                  <a:pos x="25" y="0"/>
                </a:cxn>
                <a:cxn ang="0">
                  <a:pos x="25" y="8"/>
                </a:cxn>
                <a:cxn ang="0">
                  <a:pos x="25" y="0"/>
                </a:cxn>
                <a:cxn ang="0">
                  <a:pos x="17" y="0"/>
                </a:cxn>
                <a:cxn ang="0">
                  <a:pos x="17" y="0"/>
                </a:cxn>
                <a:cxn ang="0">
                  <a:pos x="17" y="0"/>
                </a:cxn>
                <a:cxn ang="0">
                  <a:pos x="9" y="0"/>
                </a:cxn>
                <a:cxn ang="0">
                  <a:pos x="9" y="0"/>
                </a:cxn>
                <a:cxn ang="0">
                  <a:pos x="17" y="8"/>
                </a:cxn>
                <a:cxn ang="0">
                  <a:pos x="9" y="8"/>
                </a:cxn>
              </a:cxnLst>
              <a:rect l="0" t="0" r="r" b="b"/>
              <a:pathLst>
                <a:path w="25" h="16">
                  <a:moveTo>
                    <a:pt x="9" y="8"/>
                  </a:moveTo>
                  <a:lnTo>
                    <a:pt x="17" y="8"/>
                  </a:lnTo>
                  <a:lnTo>
                    <a:pt x="9" y="8"/>
                  </a:lnTo>
                  <a:lnTo>
                    <a:pt x="9" y="8"/>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8"/>
                  </a:lnTo>
                  <a:lnTo>
                    <a:pt x="25" y="8"/>
                  </a:lnTo>
                  <a:lnTo>
                    <a:pt x="25" y="8"/>
                  </a:lnTo>
                  <a:lnTo>
                    <a:pt x="25" y="8"/>
                  </a:lnTo>
                  <a:lnTo>
                    <a:pt x="17" y="0"/>
                  </a:lnTo>
                  <a:lnTo>
                    <a:pt x="17" y="0"/>
                  </a:lnTo>
                  <a:lnTo>
                    <a:pt x="17" y="8"/>
                  </a:lnTo>
                  <a:lnTo>
                    <a:pt x="17"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0"/>
                  </a:lnTo>
                  <a:lnTo>
                    <a:pt x="0" y="0"/>
                  </a:lnTo>
                  <a:lnTo>
                    <a:pt x="0" y="0"/>
                  </a:lnTo>
                  <a:lnTo>
                    <a:pt x="9" y="0"/>
                  </a:lnTo>
                  <a:lnTo>
                    <a:pt x="9" y="0"/>
                  </a:lnTo>
                  <a:lnTo>
                    <a:pt x="9" y="8"/>
                  </a:lnTo>
                  <a:lnTo>
                    <a:pt x="9" y="8"/>
                  </a:lnTo>
                  <a:lnTo>
                    <a:pt x="9" y="8"/>
                  </a:lnTo>
                  <a:close/>
                  <a:moveTo>
                    <a:pt x="9" y="8"/>
                  </a:moveTo>
                  <a:lnTo>
                    <a:pt x="9" y="8"/>
                  </a:lnTo>
                  <a:lnTo>
                    <a:pt x="9" y="0"/>
                  </a:lnTo>
                  <a:lnTo>
                    <a:pt x="9" y="0"/>
                  </a:lnTo>
                  <a:lnTo>
                    <a:pt x="0" y="0"/>
                  </a:lnTo>
                  <a:lnTo>
                    <a:pt x="0" y="0"/>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0"/>
                  </a:lnTo>
                  <a:lnTo>
                    <a:pt x="17" y="0"/>
                  </a:lnTo>
                  <a:lnTo>
                    <a:pt x="17" y="0"/>
                  </a:lnTo>
                  <a:lnTo>
                    <a:pt x="25" y="0"/>
                  </a:lnTo>
                  <a:lnTo>
                    <a:pt x="25" y="0"/>
                  </a:lnTo>
                  <a:lnTo>
                    <a:pt x="25" y="0"/>
                  </a:lnTo>
                  <a:lnTo>
                    <a:pt x="25" y="8"/>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17" y="0"/>
                  </a:lnTo>
                  <a:lnTo>
                    <a:pt x="17" y="0"/>
                  </a:lnTo>
                  <a:lnTo>
                    <a:pt x="17" y="8"/>
                  </a:lnTo>
                  <a:lnTo>
                    <a:pt x="17" y="8"/>
                  </a:lnTo>
                  <a:lnTo>
                    <a:pt x="17"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 name="Freeform 3103"/>
            <p:cNvSpPr>
              <a:spLocks/>
            </p:cNvSpPr>
            <p:nvPr/>
          </p:nvSpPr>
          <p:spPr bwMode="auto">
            <a:xfrm>
              <a:off x="4872038" y="1252538"/>
              <a:ext cx="12700" cy="12700"/>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 name="Freeform 3104"/>
            <p:cNvSpPr>
              <a:spLocks noEditPoints="1"/>
            </p:cNvSpPr>
            <p:nvPr/>
          </p:nvSpPr>
          <p:spPr bwMode="auto">
            <a:xfrm>
              <a:off x="4872038" y="1252538"/>
              <a:ext cx="12700" cy="12700"/>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 name="Freeform 3105"/>
            <p:cNvSpPr>
              <a:spLocks/>
            </p:cNvSpPr>
            <p:nvPr/>
          </p:nvSpPr>
          <p:spPr bwMode="auto">
            <a:xfrm>
              <a:off x="4924425" y="1252538"/>
              <a:ext cx="63500" cy="25400"/>
            </a:xfrm>
            <a:custGeom>
              <a:avLst/>
              <a:gdLst/>
              <a:ahLst/>
              <a:cxnLst>
                <a:cxn ang="0">
                  <a:pos x="32" y="8"/>
                </a:cxn>
                <a:cxn ang="0">
                  <a:pos x="32" y="8"/>
                </a:cxn>
                <a:cxn ang="0">
                  <a:pos x="32" y="8"/>
                </a:cxn>
                <a:cxn ang="0">
                  <a:pos x="32" y="8"/>
                </a:cxn>
                <a:cxn ang="0">
                  <a:pos x="40" y="8"/>
                </a:cxn>
                <a:cxn ang="0">
                  <a:pos x="40" y="8"/>
                </a:cxn>
                <a:cxn ang="0">
                  <a:pos x="40" y="16"/>
                </a:cxn>
                <a:cxn ang="0">
                  <a:pos x="32" y="16"/>
                </a:cxn>
                <a:cxn ang="0">
                  <a:pos x="32" y="16"/>
                </a:cxn>
                <a:cxn ang="0">
                  <a:pos x="24" y="16"/>
                </a:cxn>
                <a:cxn ang="0">
                  <a:pos x="24" y="16"/>
                </a:cxn>
                <a:cxn ang="0">
                  <a:pos x="32" y="16"/>
                </a:cxn>
                <a:cxn ang="0">
                  <a:pos x="32" y="16"/>
                </a:cxn>
                <a:cxn ang="0">
                  <a:pos x="32" y="16"/>
                </a:cxn>
                <a:cxn ang="0">
                  <a:pos x="24" y="16"/>
                </a:cxn>
                <a:cxn ang="0">
                  <a:pos x="24" y="16"/>
                </a:cxn>
                <a:cxn ang="0">
                  <a:pos x="24"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8" y="0"/>
                </a:cxn>
                <a:cxn ang="0">
                  <a:pos x="8" y="8"/>
                </a:cxn>
                <a:cxn ang="0">
                  <a:pos x="24" y="8"/>
                </a:cxn>
                <a:cxn ang="0">
                  <a:pos x="24" y="8"/>
                </a:cxn>
                <a:cxn ang="0">
                  <a:pos x="24" y="8"/>
                </a:cxn>
                <a:cxn ang="0">
                  <a:pos x="32" y="8"/>
                </a:cxn>
              </a:cxnLst>
              <a:rect l="0" t="0" r="r" b="b"/>
              <a:pathLst>
                <a:path w="40" h="16">
                  <a:moveTo>
                    <a:pt x="32" y="8"/>
                  </a:moveTo>
                  <a:lnTo>
                    <a:pt x="32" y="8"/>
                  </a:lnTo>
                  <a:lnTo>
                    <a:pt x="32" y="8"/>
                  </a:lnTo>
                  <a:lnTo>
                    <a:pt x="32" y="8"/>
                  </a:lnTo>
                  <a:lnTo>
                    <a:pt x="40" y="8"/>
                  </a:lnTo>
                  <a:lnTo>
                    <a:pt x="40" y="8"/>
                  </a:lnTo>
                  <a:lnTo>
                    <a:pt x="40" y="16"/>
                  </a:lnTo>
                  <a:lnTo>
                    <a:pt x="32" y="16"/>
                  </a:lnTo>
                  <a:lnTo>
                    <a:pt x="32" y="16"/>
                  </a:lnTo>
                  <a:lnTo>
                    <a:pt x="24" y="16"/>
                  </a:lnTo>
                  <a:lnTo>
                    <a:pt x="24" y="16"/>
                  </a:lnTo>
                  <a:lnTo>
                    <a:pt x="32" y="16"/>
                  </a:lnTo>
                  <a:lnTo>
                    <a:pt x="32" y="16"/>
                  </a:lnTo>
                  <a:lnTo>
                    <a:pt x="32" y="16"/>
                  </a:lnTo>
                  <a:lnTo>
                    <a:pt x="24" y="16"/>
                  </a:lnTo>
                  <a:lnTo>
                    <a:pt x="24" y="16"/>
                  </a:lnTo>
                  <a:lnTo>
                    <a:pt x="24" y="16"/>
                  </a:lnTo>
                  <a:lnTo>
                    <a:pt x="16" y="16"/>
                  </a:lnTo>
                  <a:lnTo>
                    <a:pt x="16" y="16"/>
                  </a:lnTo>
                  <a:lnTo>
                    <a:pt x="16" y="16"/>
                  </a:lnTo>
                  <a:lnTo>
                    <a:pt x="8" y="16"/>
                  </a:lnTo>
                  <a:lnTo>
                    <a:pt x="8" y="16"/>
                  </a:lnTo>
                  <a:lnTo>
                    <a:pt x="8" y="16"/>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0" y="0"/>
                  </a:lnTo>
                  <a:lnTo>
                    <a:pt x="0" y="0"/>
                  </a:lnTo>
                  <a:lnTo>
                    <a:pt x="0" y="0"/>
                  </a:lnTo>
                  <a:lnTo>
                    <a:pt x="8" y="0"/>
                  </a:lnTo>
                  <a:lnTo>
                    <a:pt x="8" y="8"/>
                  </a:lnTo>
                  <a:lnTo>
                    <a:pt x="24" y="8"/>
                  </a:lnTo>
                  <a:lnTo>
                    <a:pt x="24" y="8"/>
                  </a:lnTo>
                  <a:lnTo>
                    <a:pt x="24" y="8"/>
                  </a:lnTo>
                  <a:lnTo>
                    <a:pt x="32"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 name="Freeform 3106"/>
            <p:cNvSpPr>
              <a:spLocks noEditPoints="1"/>
            </p:cNvSpPr>
            <p:nvPr/>
          </p:nvSpPr>
          <p:spPr bwMode="auto">
            <a:xfrm>
              <a:off x="4924425" y="1252538"/>
              <a:ext cx="63500" cy="25400"/>
            </a:xfrm>
            <a:custGeom>
              <a:avLst/>
              <a:gdLst/>
              <a:ahLst/>
              <a:cxnLst>
                <a:cxn ang="0">
                  <a:pos x="32" y="8"/>
                </a:cxn>
                <a:cxn ang="0">
                  <a:pos x="32" y="8"/>
                </a:cxn>
                <a:cxn ang="0">
                  <a:pos x="40" y="8"/>
                </a:cxn>
                <a:cxn ang="0">
                  <a:pos x="40" y="16"/>
                </a:cxn>
                <a:cxn ang="0">
                  <a:pos x="32" y="16"/>
                </a:cxn>
                <a:cxn ang="0">
                  <a:pos x="24" y="16"/>
                </a:cxn>
                <a:cxn ang="0">
                  <a:pos x="32" y="16"/>
                </a:cxn>
                <a:cxn ang="0">
                  <a:pos x="32" y="16"/>
                </a:cxn>
                <a:cxn ang="0">
                  <a:pos x="32" y="16"/>
                </a:cxn>
                <a:cxn ang="0">
                  <a:pos x="24" y="16"/>
                </a:cxn>
                <a:cxn ang="0">
                  <a:pos x="16" y="16"/>
                </a:cxn>
                <a:cxn ang="0">
                  <a:pos x="16" y="16"/>
                </a:cxn>
                <a:cxn ang="0">
                  <a:pos x="8" y="16"/>
                </a:cxn>
                <a:cxn ang="0">
                  <a:pos x="8" y="16"/>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0" y="0"/>
                </a:cxn>
                <a:cxn ang="0">
                  <a:pos x="0" y="0"/>
                </a:cxn>
                <a:cxn ang="0">
                  <a:pos x="16" y="8"/>
                </a:cxn>
                <a:cxn ang="0">
                  <a:pos x="24" y="8"/>
                </a:cxn>
                <a:cxn ang="0">
                  <a:pos x="32" y="8"/>
                </a:cxn>
                <a:cxn ang="0">
                  <a:pos x="24" y="8"/>
                </a:cxn>
                <a:cxn ang="0">
                  <a:pos x="8" y="8"/>
                </a:cxn>
                <a:cxn ang="0">
                  <a:pos x="0" y="0"/>
                </a:cxn>
                <a:cxn ang="0">
                  <a:pos x="0" y="0"/>
                </a:cxn>
                <a:cxn ang="0">
                  <a:pos x="8" y="0"/>
                </a:cxn>
                <a:cxn ang="0">
                  <a:pos x="8" y="8"/>
                </a:cxn>
                <a:cxn ang="0">
                  <a:pos x="8" y="8"/>
                </a:cxn>
                <a:cxn ang="0">
                  <a:pos x="8" y="8"/>
                </a:cxn>
                <a:cxn ang="0">
                  <a:pos x="8" y="8"/>
                </a:cxn>
                <a:cxn ang="0">
                  <a:pos x="16" y="8"/>
                </a:cxn>
                <a:cxn ang="0">
                  <a:pos x="16" y="8"/>
                </a:cxn>
                <a:cxn ang="0">
                  <a:pos x="8" y="8"/>
                </a:cxn>
                <a:cxn ang="0">
                  <a:pos x="8" y="8"/>
                </a:cxn>
                <a:cxn ang="0">
                  <a:pos x="8" y="8"/>
                </a:cxn>
                <a:cxn ang="0">
                  <a:pos x="8" y="16"/>
                </a:cxn>
                <a:cxn ang="0">
                  <a:pos x="8" y="16"/>
                </a:cxn>
                <a:cxn ang="0">
                  <a:pos x="16" y="16"/>
                </a:cxn>
                <a:cxn ang="0">
                  <a:pos x="16" y="16"/>
                </a:cxn>
                <a:cxn ang="0">
                  <a:pos x="24" y="16"/>
                </a:cxn>
                <a:cxn ang="0">
                  <a:pos x="32" y="16"/>
                </a:cxn>
                <a:cxn ang="0">
                  <a:pos x="32" y="16"/>
                </a:cxn>
                <a:cxn ang="0">
                  <a:pos x="24" y="16"/>
                </a:cxn>
                <a:cxn ang="0">
                  <a:pos x="24" y="16"/>
                </a:cxn>
                <a:cxn ang="0">
                  <a:pos x="32" y="16"/>
                </a:cxn>
                <a:cxn ang="0">
                  <a:pos x="40" y="8"/>
                </a:cxn>
                <a:cxn ang="0">
                  <a:pos x="40" y="8"/>
                </a:cxn>
                <a:cxn ang="0">
                  <a:pos x="32" y="8"/>
                </a:cxn>
                <a:cxn ang="0">
                  <a:pos x="32" y="8"/>
                </a:cxn>
                <a:cxn ang="0">
                  <a:pos x="24" y="8"/>
                </a:cxn>
              </a:cxnLst>
              <a:rect l="0" t="0" r="r" b="b"/>
              <a:pathLst>
                <a:path w="40" h="16">
                  <a:moveTo>
                    <a:pt x="32" y="8"/>
                  </a:moveTo>
                  <a:lnTo>
                    <a:pt x="32" y="8"/>
                  </a:lnTo>
                  <a:lnTo>
                    <a:pt x="32" y="8"/>
                  </a:lnTo>
                  <a:lnTo>
                    <a:pt x="32" y="8"/>
                  </a:lnTo>
                  <a:lnTo>
                    <a:pt x="32" y="8"/>
                  </a:lnTo>
                  <a:lnTo>
                    <a:pt x="32" y="8"/>
                  </a:lnTo>
                  <a:lnTo>
                    <a:pt x="40" y="8"/>
                  </a:lnTo>
                  <a:lnTo>
                    <a:pt x="40" y="8"/>
                  </a:lnTo>
                  <a:lnTo>
                    <a:pt x="40" y="8"/>
                  </a:lnTo>
                  <a:lnTo>
                    <a:pt x="40" y="16"/>
                  </a:lnTo>
                  <a:lnTo>
                    <a:pt x="40" y="16"/>
                  </a:lnTo>
                  <a:lnTo>
                    <a:pt x="40" y="16"/>
                  </a:lnTo>
                  <a:lnTo>
                    <a:pt x="32" y="16"/>
                  </a:lnTo>
                  <a:lnTo>
                    <a:pt x="32" y="16"/>
                  </a:lnTo>
                  <a:lnTo>
                    <a:pt x="32" y="16"/>
                  </a:lnTo>
                  <a:lnTo>
                    <a:pt x="32"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8" y="0"/>
                  </a:lnTo>
                  <a:lnTo>
                    <a:pt x="8" y="0"/>
                  </a:lnTo>
                  <a:lnTo>
                    <a:pt x="16" y="8"/>
                  </a:lnTo>
                  <a:lnTo>
                    <a:pt x="24" y="8"/>
                  </a:lnTo>
                  <a:lnTo>
                    <a:pt x="24" y="8"/>
                  </a:lnTo>
                  <a:lnTo>
                    <a:pt x="24" y="8"/>
                  </a:lnTo>
                  <a:lnTo>
                    <a:pt x="24" y="8"/>
                  </a:lnTo>
                  <a:lnTo>
                    <a:pt x="24" y="8"/>
                  </a:lnTo>
                  <a:lnTo>
                    <a:pt x="32" y="8"/>
                  </a:lnTo>
                  <a:close/>
                  <a:moveTo>
                    <a:pt x="24" y="8"/>
                  </a:moveTo>
                  <a:lnTo>
                    <a:pt x="24" y="8"/>
                  </a:lnTo>
                  <a:lnTo>
                    <a:pt x="24" y="8"/>
                  </a:lnTo>
                  <a:lnTo>
                    <a:pt x="24" y="8"/>
                  </a:lnTo>
                  <a:lnTo>
                    <a:pt x="24" y="8"/>
                  </a:lnTo>
                  <a:lnTo>
                    <a:pt x="8" y="8"/>
                  </a:lnTo>
                  <a:lnTo>
                    <a:pt x="8" y="0"/>
                  </a:lnTo>
                  <a:lnTo>
                    <a:pt x="8"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6" y="16"/>
                  </a:lnTo>
                  <a:lnTo>
                    <a:pt x="16" y="16"/>
                  </a:lnTo>
                  <a:lnTo>
                    <a:pt x="16" y="16"/>
                  </a:lnTo>
                  <a:lnTo>
                    <a:pt x="16" y="16"/>
                  </a:lnTo>
                  <a:lnTo>
                    <a:pt x="16" y="16"/>
                  </a:lnTo>
                  <a:lnTo>
                    <a:pt x="24" y="16"/>
                  </a:lnTo>
                  <a:lnTo>
                    <a:pt x="24" y="16"/>
                  </a:lnTo>
                  <a:lnTo>
                    <a:pt x="24" y="16"/>
                  </a:lnTo>
                  <a:lnTo>
                    <a:pt x="24" y="16"/>
                  </a:lnTo>
                  <a:lnTo>
                    <a:pt x="24"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32" y="16"/>
                  </a:lnTo>
                  <a:lnTo>
                    <a:pt x="32" y="16"/>
                  </a:lnTo>
                  <a:lnTo>
                    <a:pt x="32" y="8"/>
                  </a:lnTo>
                  <a:lnTo>
                    <a:pt x="32" y="8"/>
                  </a:lnTo>
                  <a:lnTo>
                    <a:pt x="40" y="8"/>
                  </a:lnTo>
                  <a:lnTo>
                    <a:pt x="40" y="8"/>
                  </a:lnTo>
                  <a:lnTo>
                    <a:pt x="40" y="8"/>
                  </a:lnTo>
                  <a:lnTo>
                    <a:pt x="40" y="8"/>
                  </a:lnTo>
                  <a:lnTo>
                    <a:pt x="40" y="8"/>
                  </a:lnTo>
                  <a:lnTo>
                    <a:pt x="40" y="8"/>
                  </a:lnTo>
                  <a:lnTo>
                    <a:pt x="32" y="8"/>
                  </a:lnTo>
                  <a:lnTo>
                    <a:pt x="32" y="8"/>
                  </a:lnTo>
                  <a:lnTo>
                    <a:pt x="32" y="8"/>
                  </a:lnTo>
                  <a:lnTo>
                    <a:pt x="32"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 name="Freeform 3107"/>
            <p:cNvSpPr>
              <a:spLocks/>
            </p:cNvSpPr>
            <p:nvPr/>
          </p:nvSpPr>
          <p:spPr bwMode="auto">
            <a:xfrm>
              <a:off x="4899025" y="1252538"/>
              <a:ext cx="25400" cy="38100"/>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16"/>
                </a:cxn>
                <a:cxn ang="0">
                  <a:pos x="8" y="16"/>
                </a:cxn>
                <a:cxn ang="0">
                  <a:pos x="8" y="16"/>
                </a:cxn>
                <a:cxn ang="0">
                  <a:pos x="8" y="16"/>
                </a:cxn>
                <a:cxn ang="0">
                  <a:pos x="8" y="16"/>
                </a:cxn>
                <a:cxn ang="0">
                  <a:pos x="8" y="16"/>
                </a:cxn>
                <a:cxn ang="0">
                  <a:pos x="16" y="16"/>
                </a:cxn>
                <a:cxn ang="0">
                  <a:pos x="16" y="16"/>
                </a:cxn>
                <a:cxn ang="0">
                  <a:pos x="16" y="24"/>
                </a:cxn>
                <a:cxn ang="0">
                  <a:pos x="16" y="24"/>
                </a:cxn>
                <a:cxn ang="0">
                  <a:pos x="16" y="24"/>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w="16" h="24">
                  <a:moveTo>
                    <a:pt x="0" y="0"/>
                  </a:moveTo>
                  <a:lnTo>
                    <a:pt x="0" y="0"/>
                  </a:lnTo>
                  <a:lnTo>
                    <a:pt x="0" y="8"/>
                  </a:lnTo>
                  <a:lnTo>
                    <a:pt x="8" y="8"/>
                  </a:lnTo>
                  <a:lnTo>
                    <a:pt x="8" y="8"/>
                  </a:lnTo>
                  <a:lnTo>
                    <a:pt x="8" y="8"/>
                  </a:lnTo>
                  <a:lnTo>
                    <a:pt x="8" y="8"/>
                  </a:lnTo>
                  <a:lnTo>
                    <a:pt x="8" y="8"/>
                  </a:lnTo>
                  <a:lnTo>
                    <a:pt x="8" y="8"/>
                  </a:lnTo>
                  <a:lnTo>
                    <a:pt x="16" y="8"/>
                  </a:lnTo>
                  <a:lnTo>
                    <a:pt x="16" y="16"/>
                  </a:lnTo>
                  <a:lnTo>
                    <a:pt x="8" y="16"/>
                  </a:lnTo>
                  <a:lnTo>
                    <a:pt x="8" y="16"/>
                  </a:lnTo>
                  <a:lnTo>
                    <a:pt x="8" y="16"/>
                  </a:lnTo>
                  <a:lnTo>
                    <a:pt x="8" y="16"/>
                  </a:lnTo>
                  <a:lnTo>
                    <a:pt x="8" y="16"/>
                  </a:lnTo>
                  <a:lnTo>
                    <a:pt x="16" y="16"/>
                  </a:lnTo>
                  <a:lnTo>
                    <a:pt x="16" y="16"/>
                  </a:lnTo>
                  <a:lnTo>
                    <a:pt x="16" y="24"/>
                  </a:lnTo>
                  <a:lnTo>
                    <a:pt x="16" y="24"/>
                  </a:lnTo>
                  <a:lnTo>
                    <a:pt x="16" y="24"/>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 name="Freeform 3108"/>
            <p:cNvSpPr>
              <a:spLocks noEditPoints="1"/>
            </p:cNvSpPr>
            <p:nvPr/>
          </p:nvSpPr>
          <p:spPr bwMode="auto">
            <a:xfrm>
              <a:off x="4899025" y="1252538"/>
              <a:ext cx="25400" cy="38100"/>
            </a:xfrm>
            <a:custGeom>
              <a:avLst/>
              <a:gdLst/>
              <a:ahLst/>
              <a:cxnLst>
                <a:cxn ang="0">
                  <a:pos x="0" y="0"/>
                </a:cxn>
                <a:cxn ang="0">
                  <a:pos x="0" y="0"/>
                </a:cxn>
                <a:cxn ang="0">
                  <a:pos x="8" y="8"/>
                </a:cxn>
                <a:cxn ang="0">
                  <a:pos x="8" y="8"/>
                </a:cxn>
                <a:cxn ang="0">
                  <a:pos x="8" y="8"/>
                </a:cxn>
                <a:cxn ang="0">
                  <a:pos x="8" y="8"/>
                </a:cxn>
                <a:cxn ang="0">
                  <a:pos x="16" y="8"/>
                </a:cxn>
                <a:cxn ang="0">
                  <a:pos x="16" y="16"/>
                </a:cxn>
                <a:cxn ang="0">
                  <a:pos x="8" y="16"/>
                </a:cxn>
                <a:cxn ang="0">
                  <a:pos x="8" y="16"/>
                </a:cxn>
                <a:cxn ang="0">
                  <a:pos x="8" y="16"/>
                </a:cxn>
                <a:cxn ang="0">
                  <a:pos x="16" y="16"/>
                </a:cxn>
                <a:cxn ang="0">
                  <a:pos x="16" y="24"/>
                </a:cxn>
                <a:cxn ang="0">
                  <a:pos x="16" y="24"/>
                </a:cxn>
                <a:cxn ang="0">
                  <a:pos x="16" y="24"/>
                </a:cxn>
                <a:cxn ang="0">
                  <a:pos x="8"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16" y="24"/>
                </a:cxn>
                <a:cxn ang="0">
                  <a:pos x="16" y="24"/>
                </a:cxn>
                <a:cxn ang="0">
                  <a:pos x="16" y="16"/>
                </a:cxn>
                <a:cxn ang="0">
                  <a:pos x="8" y="16"/>
                </a:cxn>
                <a:cxn ang="0">
                  <a:pos x="8" y="16"/>
                </a:cxn>
                <a:cxn ang="0">
                  <a:pos x="8" y="16"/>
                </a:cxn>
                <a:cxn ang="0">
                  <a:pos x="8" y="16"/>
                </a:cxn>
                <a:cxn ang="0">
                  <a:pos x="16" y="16"/>
                </a:cxn>
                <a:cxn ang="0">
                  <a:pos x="16" y="8"/>
                </a:cxn>
                <a:cxn ang="0">
                  <a:pos x="8" y="8"/>
                </a:cxn>
                <a:cxn ang="0">
                  <a:pos x="8" y="8"/>
                </a:cxn>
                <a:cxn ang="0">
                  <a:pos x="8" y="8"/>
                </a:cxn>
                <a:cxn ang="0">
                  <a:pos x="8" y="8"/>
                </a:cxn>
                <a:cxn ang="0">
                  <a:pos x="0" y="8"/>
                </a:cxn>
                <a:cxn ang="0">
                  <a:pos x="0" y="8"/>
                </a:cxn>
              </a:cxnLst>
              <a:rect l="0" t="0" r="r" b="b"/>
              <a:pathLst>
                <a:path w="16" h="24">
                  <a:moveTo>
                    <a:pt x="0" y="0"/>
                  </a:move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8" y="16"/>
                  </a:lnTo>
                  <a:lnTo>
                    <a:pt x="8" y="16"/>
                  </a:lnTo>
                  <a:lnTo>
                    <a:pt x="8" y="16"/>
                  </a:lnTo>
                  <a:lnTo>
                    <a:pt x="8" y="16"/>
                  </a:lnTo>
                  <a:lnTo>
                    <a:pt x="8" y="16"/>
                  </a:lnTo>
                  <a:lnTo>
                    <a:pt x="8" y="16"/>
                  </a:lnTo>
                  <a:lnTo>
                    <a:pt x="16" y="16"/>
                  </a:lnTo>
                  <a:lnTo>
                    <a:pt x="16" y="16"/>
                  </a:lnTo>
                  <a:lnTo>
                    <a:pt x="8" y="16"/>
                  </a:lnTo>
                  <a:lnTo>
                    <a:pt x="8"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close/>
                  <a:moveTo>
                    <a:pt x="0" y="8"/>
                  </a:move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 name="Freeform 3109"/>
            <p:cNvSpPr>
              <a:spLocks/>
            </p:cNvSpPr>
            <p:nvPr/>
          </p:nvSpPr>
          <p:spPr bwMode="auto">
            <a:xfrm>
              <a:off x="4975225" y="1265238"/>
              <a:ext cx="12700" cy="1588"/>
            </a:xfrm>
            <a:custGeom>
              <a:avLst/>
              <a:gdLst/>
              <a:ahLst/>
              <a:cxnLst>
                <a:cxn ang="0">
                  <a:pos x="0"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 name="Freeform 3110"/>
            <p:cNvSpPr>
              <a:spLocks noEditPoints="1"/>
            </p:cNvSpPr>
            <p:nvPr/>
          </p:nvSpPr>
          <p:spPr bwMode="auto">
            <a:xfrm>
              <a:off x="4962525" y="1265238"/>
              <a:ext cx="25400" cy="1588"/>
            </a:xfrm>
            <a:custGeom>
              <a:avLst/>
              <a:gdLst/>
              <a:ahLst/>
              <a:cxnLst>
                <a:cxn ang="0">
                  <a:pos x="8" y="0"/>
                </a:cxn>
                <a:cxn ang="0">
                  <a:pos x="0" y="0"/>
                </a:cxn>
                <a:cxn ang="0">
                  <a:pos x="8"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16" y="0"/>
                </a:cxn>
                <a:cxn ang="0">
                  <a:pos x="16" y="0"/>
                </a:cxn>
                <a:cxn ang="0">
                  <a:pos x="16" y="0"/>
                </a:cxn>
                <a:cxn ang="0">
                  <a:pos x="16" y="0"/>
                </a:cxn>
                <a:cxn ang="0">
                  <a:pos x="16" y="0"/>
                </a:cxn>
                <a:cxn ang="0">
                  <a:pos x="8" y="0"/>
                </a:cxn>
                <a:cxn ang="0">
                  <a:pos x="8" y="0"/>
                </a:cxn>
                <a:cxn ang="0">
                  <a:pos x="16" y="0"/>
                </a:cxn>
              </a:cxnLst>
              <a:rect l="0" t="0" r="r" b="b"/>
              <a:pathLst>
                <a:path w="16">
                  <a:moveTo>
                    <a:pt x="8" y="0"/>
                  </a:moveTo>
                  <a:lnTo>
                    <a:pt x="0" y="0"/>
                  </a:lnTo>
                  <a:lnTo>
                    <a:pt x="8" y="0"/>
                  </a:lnTo>
                  <a:lnTo>
                    <a:pt x="16" y="0"/>
                  </a:lnTo>
                  <a:lnTo>
                    <a:pt x="16" y="0"/>
                  </a:lnTo>
                  <a:lnTo>
                    <a:pt x="16" y="0"/>
                  </a:lnTo>
                  <a:lnTo>
                    <a:pt x="16" y="0"/>
                  </a:lnTo>
                  <a:lnTo>
                    <a:pt x="16" y="0"/>
                  </a:lnTo>
                  <a:lnTo>
                    <a:pt x="16" y="0"/>
                  </a:lnTo>
                  <a:lnTo>
                    <a:pt x="16" y="0"/>
                  </a:lnTo>
                  <a:lnTo>
                    <a:pt x="16" y="0"/>
                  </a:lnTo>
                  <a:lnTo>
                    <a:pt x="8" y="0"/>
                  </a:lnTo>
                  <a:close/>
                  <a:moveTo>
                    <a:pt x="16" y="0"/>
                  </a:moveTo>
                  <a:lnTo>
                    <a:pt x="16" y="0"/>
                  </a:lnTo>
                  <a:lnTo>
                    <a:pt x="16" y="0"/>
                  </a:lnTo>
                  <a:lnTo>
                    <a:pt x="16" y="0"/>
                  </a:lnTo>
                  <a:lnTo>
                    <a:pt x="16" y="0"/>
                  </a:lnTo>
                  <a:lnTo>
                    <a:pt x="16" y="0"/>
                  </a:lnTo>
                  <a:lnTo>
                    <a:pt x="16" y="0"/>
                  </a:lnTo>
                  <a:lnTo>
                    <a:pt x="8" y="0"/>
                  </a:lnTo>
                  <a:lnTo>
                    <a:pt x="8"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 name="Freeform 3111"/>
            <p:cNvSpPr>
              <a:spLocks/>
            </p:cNvSpPr>
            <p:nvPr/>
          </p:nvSpPr>
          <p:spPr bwMode="auto">
            <a:xfrm>
              <a:off x="5013325" y="1265238"/>
              <a:ext cx="12700" cy="12700"/>
            </a:xfrm>
            <a:custGeom>
              <a:avLst/>
              <a:gdLst/>
              <a:ahLst/>
              <a:cxnLst>
                <a:cxn ang="0">
                  <a:pos x="0" y="8"/>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0"/>
                  </a:lnTo>
                  <a:lnTo>
                    <a:pt x="0" y="0"/>
                  </a:lnTo>
                  <a:lnTo>
                    <a:pt x="8"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 name="Freeform 3112"/>
            <p:cNvSpPr>
              <a:spLocks noEditPoints="1"/>
            </p:cNvSpPr>
            <p:nvPr/>
          </p:nvSpPr>
          <p:spPr bwMode="auto">
            <a:xfrm>
              <a:off x="5013325" y="1265238"/>
              <a:ext cx="12700" cy="12700"/>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0"/>
                </a:cxn>
              </a:cxnLst>
              <a:rect l="0" t="0" r="r" b="b"/>
              <a:pathLst>
                <a:path w="8"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8"/>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 name="Freeform 3113"/>
            <p:cNvSpPr>
              <a:spLocks/>
            </p:cNvSpPr>
            <p:nvPr/>
          </p:nvSpPr>
          <p:spPr bwMode="auto">
            <a:xfrm>
              <a:off x="5026025" y="1277938"/>
              <a:ext cx="12700" cy="1588"/>
            </a:xfrm>
            <a:custGeom>
              <a:avLst/>
              <a:gdLst/>
              <a:ahLst/>
              <a:cxnLst>
                <a:cxn ang="0">
                  <a:pos x="8" y="0"/>
                </a:cxn>
                <a:cxn ang="0">
                  <a:pos x="0"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 name="Freeform 3114"/>
            <p:cNvSpPr>
              <a:spLocks noEditPoints="1"/>
            </p:cNvSpPr>
            <p:nvPr/>
          </p:nvSpPr>
          <p:spPr bwMode="auto">
            <a:xfrm>
              <a:off x="5026025" y="1277938"/>
              <a:ext cx="12700" cy="1588"/>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 name="Freeform 3115"/>
            <p:cNvSpPr>
              <a:spLocks/>
            </p:cNvSpPr>
            <p:nvPr/>
          </p:nvSpPr>
          <p:spPr bwMode="auto">
            <a:xfrm>
              <a:off x="4924425" y="1277938"/>
              <a:ext cx="12700" cy="12700"/>
            </a:xfrm>
            <a:custGeom>
              <a:avLst/>
              <a:gdLst/>
              <a:ahLst/>
              <a:cxnLst>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 name="Freeform 3116"/>
            <p:cNvSpPr>
              <a:spLocks noEditPoints="1"/>
            </p:cNvSpPr>
            <p:nvPr/>
          </p:nvSpPr>
          <p:spPr bwMode="auto">
            <a:xfrm>
              <a:off x="4924425" y="1277938"/>
              <a:ext cx="25400" cy="12700"/>
            </a:xfrm>
            <a:custGeom>
              <a:avLst/>
              <a:gdLst/>
              <a:ahLst/>
              <a:cxnLst>
                <a:cxn ang="0">
                  <a:pos x="8"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Lst>
              <a:rect l="0" t="0" r="r" b="b"/>
              <a:pathLst>
                <a:path w="16" h="8">
                  <a:moveTo>
                    <a:pt x="8" y="8"/>
                  </a:move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 name="Freeform 3117"/>
            <p:cNvSpPr>
              <a:spLocks/>
            </p:cNvSpPr>
            <p:nvPr/>
          </p:nvSpPr>
          <p:spPr bwMode="auto">
            <a:xfrm>
              <a:off x="4872038" y="1290638"/>
              <a:ext cx="12700" cy="158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 name="Freeform 3118"/>
            <p:cNvSpPr>
              <a:spLocks noEditPoints="1"/>
            </p:cNvSpPr>
            <p:nvPr/>
          </p:nvSpPr>
          <p:spPr bwMode="auto">
            <a:xfrm>
              <a:off x="4872038" y="1290638"/>
              <a:ext cx="12700" cy="158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 name="Freeform 3119"/>
            <p:cNvSpPr>
              <a:spLocks/>
            </p:cNvSpPr>
            <p:nvPr/>
          </p:nvSpPr>
          <p:spPr bwMode="auto">
            <a:xfrm>
              <a:off x="4899025" y="1290638"/>
              <a:ext cx="12700" cy="12700"/>
            </a:xfrm>
            <a:custGeom>
              <a:avLst/>
              <a:gdLst/>
              <a:ahLst/>
              <a:cxnLst>
                <a:cxn ang="0">
                  <a:pos x="0" y="0"/>
                </a:cxn>
                <a:cxn ang="0">
                  <a:pos x="8" y="0"/>
                </a:cxn>
                <a:cxn ang="0">
                  <a:pos x="8" y="0"/>
                </a:cxn>
                <a:cxn ang="0">
                  <a:pos x="8" y="0"/>
                </a:cxn>
                <a:cxn ang="0">
                  <a:pos x="8" y="0"/>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 name="Freeform 3120"/>
            <p:cNvSpPr>
              <a:spLocks noEditPoints="1"/>
            </p:cNvSpPr>
            <p:nvPr/>
          </p:nvSpPr>
          <p:spPr bwMode="auto">
            <a:xfrm>
              <a:off x="4899025" y="1290638"/>
              <a:ext cx="12700" cy="12700"/>
            </a:xfrm>
            <a:custGeom>
              <a:avLst/>
              <a:gdLst/>
              <a:ahLst/>
              <a:cxnLst>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0"/>
                  </a:lnTo>
                  <a:lnTo>
                    <a:pt x="8" y="0"/>
                  </a:lnTo>
                  <a:lnTo>
                    <a:pt x="8" y="0"/>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0"/>
                  </a:lnTo>
                  <a:lnTo>
                    <a:pt x="8" y="8"/>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 name="Freeform 3121"/>
            <p:cNvSpPr>
              <a:spLocks/>
            </p:cNvSpPr>
            <p:nvPr/>
          </p:nvSpPr>
          <p:spPr bwMode="auto">
            <a:xfrm>
              <a:off x="4975225" y="1290638"/>
              <a:ext cx="25400" cy="26988"/>
            </a:xfrm>
            <a:custGeom>
              <a:avLst/>
              <a:gdLst/>
              <a:ahLst/>
              <a:cxnLst>
                <a:cxn ang="0">
                  <a:pos x="8" y="17"/>
                </a:cxn>
                <a:cxn ang="0">
                  <a:pos x="8" y="17"/>
                </a:cxn>
                <a:cxn ang="0">
                  <a:pos x="8" y="8"/>
                </a:cxn>
                <a:cxn ang="0">
                  <a:pos x="8" y="8"/>
                </a:cxn>
                <a:cxn ang="0">
                  <a:pos x="8" y="8"/>
                </a:cxn>
                <a:cxn ang="0">
                  <a:pos x="8" y="8"/>
                </a:cxn>
                <a:cxn ang="0">
                  <a:pos x="0" y="8"/>
                </a:cxn>
                <a:cxn ang="0">
                  <a:pos x="0" y="8"/>
                </a:cxn>
                <a:cxn ang="0">
                  <a:pos x="8" y="8"/>
                </a:cxn>
                <a:cxn ang="0">
                  <a:pos x="8" y="8"/>
                </a:cxn>
                <a:cxn ang="0">
                  <a:pos x="8" y="0"/>
                </a:cxn>
                <a:cxn ang="0">
                  <a:pos x="8" y="0"/>
                </a:cxn>
                <a:cxn ang="0">
                  <a:pos x="16" y="0"/>
                </a:cxn>
                <a:cxn ang="0">
                  <a:pos x="16" y="8"/>
                </a:cxn>
                <a:cxn ang="0">
                  <a:pos x="16" y="8"/>
                </a:cxn>
                <a:cxn ang="0">
                  <a:pos x="16" y="8"/>
                </a:cxn>
                <a:cxn ang="0">
                  <a:pos x="16" y="8"/>
                </a:cxn>
                <a:cxn ang="0">
                  <a:pos x="16" y="8"/>
                </a:cxn>
                <a:cxn ang="0">
                  <a:pos x="8" y="17"/>
                </a:cxn>
                <a:cxn ang="0">
                  <a:pos x="8" y="17"/>
                </a:cxn>
              </a:cxnLst>
              <a:rect l="0" t="0" r="r" b="b"/>
              <a:pathLst>
                <a:path w="16" h="17">
                  <a:moveTo>
                    <a:pt x="8" y="17"/>
                  </a:moveTo>
                  <a:lnTo>
                    <a:pt x="8" y="17"/>
                  </a:lnTo>
                  <a:lnTo>
                    <a:pt x="8" y="8"/>
                  </a:lnTo>
                  <a:lnTo>
                    <a:pt x="8" y="8"/>
                  </a:lnTo>
                  <a:lnTo>
                    <a:pt x="8" y="8"/>
                  </a:lnTo>
                  <a:lnTo>
                    <a:pt x="8" y="8"/>
                  </a:lnTo>
                  <a:lnTo>
                    <a:pt x="0" y="8"/>
                  </a:lnTo>
                  <a:lnTo>
                    <a:pt x="0" y="8"/>
                  </a:lnTo>
                  <a:lnTo>
                    <a:pt x="8" y="8"/>
                  </a:lnTo>
                  <a:lnTo>
                    <a:pt x="8" y="8"/>
                  </a:lnTo>
                  <a:lnTo>
                    <a:pt x="8" y="0"/>
                  </a:lnTo>
                  <a:lnTo>
                    <a:pt x="8" y="0"/>
                  </a:lnTo>
                  <a:lnTo>
                    <a:pt x="16" y="0"/>
                  </a:lnTo>
                  <a:lnTo>
                    <a:pt x="16" y="8"/>
                  </a:lnTo>
                  <a:lnTo>
                    <a:pt x="16" y="8"/>
                  </a:lnTo>
                  <a:lnTo>
                    <a:pt x="16" y="8"/>
                  </a:lnTo>
                  <a:lnTo>
                    <a:pt x="16" y="8"/>
                  </a:lnTo>
                  <a:lnTo>
                    <a:pt x="16" y="8"/>
                  </a:lnTo>
                  <a:lnTo>
                    <a:pt x="8" y="17"/>
                  </a:lnTo>
                  <a:lnTo>
                    <a:pt x="8"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 name="Freeform 3122"/>
            <p:cNvSpPr>
              <a:spLocks noEditPoints="1"/>
            </p:cNvSpPr>
            <p:nvPr/>
          </p:nvSpPr>
          <p:spPr bwMode="auto">
            <a:xfrm>
              <a:off x="4975225" y="1290638"/>
              <a:ext cx="25400" cy="26988"/>
            </a:xfrm>
            <a:custGeom>
              <a:avLst/>
              <a:gdLst/>
              <a:ahLst/>
              <a:cxnLst>
                <a:cxn ang="0">
                  <a:pos x="8" y="17"/>
                </a:cxn>
                <a:cxn ang="0">
                  <a:pos x="8" y="17"/>
                </a:cxn>
                <a:cxn ang="0">
                  <a:pos x="8" y="8"/>
                </a:cxn>
                <a:cxn ang="0">
                  <a:pos x="8" y="8"/>
                </a:cxn>
                <a:cxn ang="0">
                  <a:pos x="8" y="8"/>
                </a:cxn>
                <a:cxn ang="0">
                  <a:pos x="8" y="8"/>
                </a:cxn>
                <a:cxn ang="0">
                  <a:pos x="0" y="8"/>
                </a:cxn>
                <a:cxn ang="0">
                  <a:pos x="0" y="8"/>
                </a:cxn>
                <a:cxn ang="0">
                  <a:pos x="0"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8" y="17"/>
                </a:cxn>
                <a:cxn ang="0">
                  <a:pos x="16" y="8"/>
                </a:cxn>
                <a:cxn ang="0">
                  <a:pos x="16" y="8"/>
                </a:cxn>
                <a:cxn ang="0">
                  <a:pos x="16" y="8"/>
                </a:cxn>
                <a:cxn ang="0">
                  <a:pos x="16" y="8"/>
                </a:cxn>
                <a:cxn ang="0">
                  <a:pos x="16" y="8"/>
                </a:cxn>
                <a:cxn ang="0">
                  <a:pos x="16" y="0"/>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17"/>
                </a:cxn>
              </a:cxnLst>
              <a:rect l="0" t="0" r="r" b="b"/>
              <a:pathLst>
                <a:path w="16" h="17">
                  <a:moveTo>
                    <a:pt x="8" y="17"/>
                  </a:move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17"/>
                  </a:lnTo>
                  <a:lnTo>
                    <a:pt x="8" y="17"/>
                  </a:lnTo>
                  <a:close/>
                  <a:moveTo>
                    <a:pt x="8"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7"/>
                  </a:lnTo>
                  <a:lnTo>
                    <a:pt x="8" y="8"/>
                  </a:lnTo>
                  <a:lnTo>
                    <a:pt x="8" y="17"/>
                  </a:lnTo>
                  <a:lnTo>
                    <a:pt x="8" y="17"/>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 name="Freeform 3123"/>
            <p:cNvSpPr>
              <a:spLocks/>
            </p:cNvSpPr>
            <p:nvPr/>
          </p:nvSpPr>
          <p:spPr bwMode="auto">
            <a:xfrm>
              <a:off x="4987925" y="1290638"/>
              <a:ext cx="101600" cy="52388"/>
            </a:xfrm>
            <a:custGeom>
              <a:avLst/>
              <a:gdLst/>
              <a:ahLst/>
              <a:cxnLst>
                <a:cxn ang="0">
                  <a:pos x="32" y="33"/>
                </a:cxn>
                <a:cxn ang="0">
                  <a:pos x="24" y="33"/>
                </a:cxn>
                <a:cxn ang="0">
                  <a:pos x="24" y="33"/>
                </a:cxn>
                <a:cxn ang="0">
                  <a:pos x="16" y="33"/>
                </a:cxn>
                <a:cxn ang="0">
                  <a:pos x="16" y="25"/>
                </a:cxn>
                <a:cxn ang="0">
                  <a:pos x="16" y="25"/>
                </a:cxn>
                <a:cxn ang="0">
                  <a:pos x="16" y="25"/>
                </a:cxn>
                <a:cxn ang="0">
                  <a:pos x="8" y="17"/>
                </a:cxn>
                <a:cxn ang="0">
                  <a:pos x="8" y="25"/>
                </a:cxn>
                <a:cxn ang="0">
                  <a:pos x="8" y="25"/>
                </a:cxn>
                <a:cxn ang="0">
                  <a:pos x="16" y="25"/>
                </a:cxn>
                <a:cxn ang="0">
                  <a:pos x="8" y="25"/>
                </a:cxn>
                <a:cxn ang="0">
                  <a:pos x="8" y="25"/>
                </a:cxn>
                <a:cxn ang="0">
                  <a:pos x="8" y="25"/>
                </a:cxn>
                <a:cxn ang="0">
                  <a:pos x="8" y="25"/>
                </a:cxn>
                <a:cxn ang="0">
                  <a:pos x="0" y="25"/>
                </a:cxn>
                <a:cxn ang="0">
                  <a:pos x="8" y="17"/>
                </a:cxn>
                <a:cxn ang="0">
                  <a:pos x="8" y="17"/>
                </a:cxn>
                <a:cxn ang="0">
                  <a:pos x="8" y="17"/>
                </a:cxn>
                <a:cxn ang="0">
                  <a:pos x="16" y="8"/>
                </a:cxn>
                <a:cxn ang="0">
                  <a:pos x="16" y="8"/>
                </a:cxn>
                <a:cxn ang="0">
                  <a:pos x="16" y="8"/>
                </a:cxn>
                <a:cxn ang="0">
                  <a:pos x="24" y="8"/>
                </a:cxn>
                <a:cxn ang="0">
                  <a:pos x="24" y="0"/>
                </a:cxn>
                <a:cxn ang="0">
                  <a:pos x="32" y="0"/>
                </a:cxn>
                <a:cxn ang="0">
                  <a:pos x="32" y="8"/>
                </a:cxn>
                <a:cxn ang="0">
                  <a:pos x="32" y="8"/>
                </a:cxn>
                <a:cxn ang="0">
                  <a:pos x="32" y="8"/>
                </a:cxn>
                <a:cxn ang="0">
                  <a:pos x="40" y="8"/>
                </a:cxn>
                <a:cxn ang="0">
                  <a:pos x="48" y="8"/>
                </a:cxn>
                <a:cxn ang="0">
                  <a:pos x="56" y="17"/>
                </a:cxn>
                <a:cxn ang="0">
                  <a:pos x="56" y="17"/>
                </a:cxn>
                <a:cxn ang="0">
                  <a:pos x="56" y="17"/>
                </a:cxn>
                <a:cxn ang="0">
                  <a:pos x="48" y="17"/>
                </a:cxn>
                <a:cxn ang="0">
                  <a:pos x="48" y="25"/>
                </a:cxn>
                <a:cxn ang="0">
                  <a:pos x="48" y="25"/>
                </a:cxn>
                <a:cxn ang="0">
                  <a:pos x="48" y="25"/>
                </a:cxn>
                <a:cxn ang="0">
                  <a:pos x="48" y="25"/>
                </a:cxn>
                <a:cxn ang="0">
                  <a:pos x="48" y="25"/>
                </a:cxn>
                <a:cxn ang="0">
                  <a:pos x="40" y="25"/>
                </a:cxn>
                <a:cxn ang="0">
                  <a:pos x="40" y="25"/>
                </a:cxn>
                <a:cxn ang="0">
                  <a:pos x="40" y="25"/>
                </a:cxn>
                <a:cxn ang="0">
                  <a:pos x="40" y="25"/>
                </a:cxn>
                <a:cxn ang="0">
                  <a:pos x="40" y="25"/>
                </a:cxn>
                <a:cxn ang="0">
                  <a:pos x="32" y="17"/>
                </a:cxn>
                <a:cxn ang="0">
                  <a:pos x="32" y="8"/>
                </a:cxn>
                <a:cxn ang="0">
                  <a:pos x="32" y="8"/>
                </a:cxn>
                <a:cxn ang="0">
                  <a:pos x="24" y="8"/>
                </a:cxn>
                <a:cxn ang="0">
                  <a:pos x="24" y="8"/>
                </a:cxn>
                <a:cxn ang="0">
                  <a:pos x="24" y="17"/>
                </a:cxn>
                <a:cxn ang="0">
                  <a:pos x="24" y="17"/>
                </a:cxn>
                <a:cxn ang="0">
                  <a:pos x="32" y="25"/>
                </a:cxn>
                <a:cxn ang="0">
                  <a:pos x="32" y="25"/>
                </a:cxn>
                <a:cxn ang="0">
                  <a:pos x="32" y="33"/>
                </a:cxn>
                <a:cxn ang="0">
                  <a:pos x="32" y="33"/>
                </a:cxn>
              </a:cxnLst>
              <a:rect l="0" t="0" r="r" b="b"/>
              <a:pathLst>
                <a:path w="64" h="33">
                  <a:moveTo>
                    <a:pt x="32" y="33"/>
                  </a:moveTo>
                  <a:lnTo>
                    <a:pt x="32" y="33"/>
                  </a:lnTo>
                  <a:lnTo>
                    <a:pt x="24" y="33"/>
                  </a:lnTo>
                  <a:lnTo>
                    <a:pt x="24" y="33"/>
                  </a:lnTo>
                  <a:lnTo>
                    <a:pt x="24" y="33"/>
                  </a:lnTo>
                  <a:lnTo>
                    <a:pt x="24" y="33"/>
                  </a:lnTo>
                  <a:lnTo>
                    <a:pt x="24" y="33"/>
                  </a:lnTo>
                  <a:lnTo>
                    <a:pt x="16" y="33"/>
                  </a:lnTo>
                  <a:lnTo>
                    <a:pt x="16" y="25"/>
                  </a:lnTo>
                  <a:lnTo>
                    <a:pt x="16" y="25"/>
                  </a:lnTo>
                  <a:lnTo>
                    <a:pt x="16" y="25"/>
                  </a:lnTo>
                  <a:lnTo>
                    <a:pt x="16" y="25"/>
                  </a:lnTo>
                  <a:lnTo>
                    <a:pt x="16" y="25"/>
                  </a:lnTo>
                  <a:lnTo>
                    <a:pt x="16" y="25"/>
                  </a:lnTo>
                  <a:lnTo>
                    <a:pt x="16" y="17"/>
                  </a:lnTo>
                  <a:lnTo>
                    <a:pt x="8" y="17"/>
                  </a:lnTo>
                  <a:lnTo>
                    <a:pt x="8" y="25"/>
                  </a:lnTo>
                  <a:lnTo>
                    <a:pt x="8" y="25"/>
                  </a:lnTo>
                  <a:lnTo>
                    <a:pt x="8" y="25"/>
                  </a:lnTo>
                  <a:lnTo>
                    <a:pt x="8" y="25"/>
                  </a:lnTo>
                  <a:lnTo>
                    <a:pt x="16" y="25"/>
                  </a:lnTo>
                  <a:lnTo>
                    <a:pt x="16" y="25"/>
                  </a:lnTo>
                  <a:lnTo>
                    <a:pt x="16" y="33"/>
                  </a:lnTo>
                  <a:lnTo>
                    <a:pt x="8" y="25"/>
                  </a:lnTo>
                  <a:lnTo>
                    <a:pt x="8" y="25"/>
                  </a:lnTo>
                  <a:lnTo>
                    <a:pt x="8" y="25"/>
                  </a:lnTo>
                  <a:lnTo>
                    <a:pt x="8" y="25"/>
                  </a:lnTo>
                  <a:lnTo>
                    <a:pt x="8" y="25"/>
                  </a:lnTo>
                  <a:lnTo>
                    <a:pt x="8" y="25"/>
                  </a:lnTo>
                  <a:lnTo>
                    <a:pt x="8" y="25"/>
                  </a:lnTo>
                  <a:lnTo>
                    <a:pt x="0" y="25"/>
                  </a:lnTo>
                  <a:lnTo>
                    <a:pt x="0" y="25"/>
                  </a:lnTo>
                  <a:lnTo>
                    <a:pt x="0" y="25"/>
                  </a:lnTo>
                  <a:lnTo>
                    <a:pt x="8" y="17"/>
                  </a:lnTo>
                  <a:lnTo>
                    <a:pt x="8" y="17"/>
                  </a:lnTo>
                  <a:lnTo>
                    <a:pt x="8" y="17"/>
                  </a:lnTo>
                  <a:lnTo>
                    <a:pt x="8" y="17"/>
                  </a:lnTo>
                  <a:lnTo>
                    <a:pt x="8" y="17"/>
                  </a:lnTo>
                  <a:lnTo>
                    <a:pt x="16" y="8"/>
                  </a:lnTo>
                  <a:lnTo>
                    <a:pt x="16" y="8"/>
                  </a:lnTo>
                  <a:lnTo>
                    <a:pt x="16" y="8"/>
                  </a:lnTo>
                  <a:lnTo>
                    <a:pt x="16" y="8"/>
                  </a:lnTo>
                  <a:lnTo>
                    <a:pt x="16" y="8"/>
                  </a:lnTo>
                  <a:lnTo>
                    <a:pt x="16" y="8"/>
                  </a:lnTo>
                  <a:lnTo>
                    <a:pt x="24" y="8"/>
                  </a:lnTo>
                  <a:lnTo>
                    <a:pt x="24" y="8"/>
                  </a:lnTo>
                  <a:lnTo>
                    <a:pt x="24" y="8"/>
                  </a:lnTo>
                  <a:lnTo>
                    <a:pt x="24" y="0"/>
                  </a:lnTo>
                  <a:lnTo>
                    <a:pt x="32" y="0"/>
                  </a:lnTo>
                  <a:lnTo>
                    <a:pt x="32" y="0"/>
                  </a:lnTo>
                  <a:lnTo>
                    <a:pt x="32" y="8"/>
                  </a:lnTo>
                  <a:lnTo>
                    <a:pt x="32" y="8"/>
                  </a:lnTo>
                  <a:lnTo>
                    <a:pt x="32" y="8"/>
                  </a:lnTo>
                  <a:lnTo>
                    <a:pt x="32" y="8"/>
                  </a:lnTo>
                  <a:lnTo>
                    <a:pt x="32" y="8"/>
                  </a:lnTo>
                  <a:lnTo>
                    <a:pt x="32" y="8"/>
                  </a:lnTo>
                  <a:lnTo>
                    <a:pt x="40" y="8"/>
                  </a:lnTo>
                  <a:lnTo>
                    <a:pt x="40" y="8"/>
                  </a:lnTo>
                  <a:lnTo>
                    <a:pt x="48" y="8"/>
                  </a:lnTo>
                  <a:lnTo>
                    <a:pt x="48" y="8"/>
                  </a:lnTo>
                  <a:lnTo>
                    <a:pt x="64" y="17"/>
                  </a:lnTo>
                  <a:lnTo>
                    <a:pt x="56" y="17"/>
                  </a:lnTo>
                  <a:lnTo>
                    <a:pt x="56" y="17"/>
                  </a:lnTo>
                  <a:lnTo>
                    <a:pt x="56" y="17"/>
                  </a:lnTo>
                  <a:lnTo>
                    <a:pt x="56" y="17"/>
                  </a:lnTo>
                  <a:lnTo>
                    <a:pt x="56" y="17"/>
                  </a:lnTo>
                  <a:lnTo>
                    <a:pt x="56"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0" y="33"/>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8"/>
                  </a:lnTo>
                  <a:lnTo>
                    <a:pt x="32" y="8"/>
                  </a:lnTo>
                  <a:lnTo>
                    <a:pt x="32" y="8"/>
                  </a:lnTo>
                  <a:lnTo>
                    <a:pt x="32" y="8"/>
                  </a:lnTo>
                  <a:lnTo>
                    <a:pt x="24" y="8"/>
                  </a:lnTo>
                  <a:lnTo>
                    <a:pt x="24" y="8"/>
                  </a:lnTo>
                  <a:lnTo>
                    <a:pt x="24" y="8"/>
                  </a:lnTo>
                  <a:lnTo>
                    <a:pt x="24" y="8"/>
                  </a:lnTo>
                  <a:lnTo>
                    <a:pt x="24" y="17"/>
                  </a:lnTo>
                  <a:lnTo>
                    <a:pt x="24" y="17"/>
                  </a:lnTo>
                  <a:lnTo>
                    <a:pt x="24" y="17"/>
                  </a:lnTo>
                  <a:lnTo>
                    <a:pt x="32" y="17"/>
                  </a:lnTo>
                  <a:lnTo>
                    <a:pt x="32" y="25"/>
                  </a:lnTo>
                  <a:lnTo>
                    <a:pt x="32" y="25"/>
                  </a:lnTo>
                  <a:lnTo>
                    <a:pt x="32" y="25"/>
                  </a:lnTo>
                  <a:lnTo>
                    <a:pt x="32" y="33"/>
                  </a:lnTo>
                  <a:lnTo>
                    <a:pt x="32" y="33"/>
                  </a:lnTo>
                  <a:lnTo>
                    <a:pt x="32" y="33"/>
                  </a:lnTo>
                  <a:lnTo>
                    <a:pt x="32" y="33"/>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 name="Freeform 3124"/>
            <p:cNvSpPr>
              <a:spLocks noEditPoints="1"/>
            </p:cNvSpPr>
            <p:nvPr/>
          </p:nvSpPr>
          <p:spPr bwMode="auto">
            <a:xfrm>
              <a:off x="4987925" y="1290638"/>
              <a:ext cx="101600" cy="52388"/>
            </a:xfrm>
            <a:custGeom>
              <a:avLst/>
              <a:gdLst/>
              <a:ahLst/>
              <a:cxnLst>
                <a:cxn ang="0">
                  <a:pos x="24" y="33"/>
                </a:cxn>
                <a:cxn ang="0">
                  <a:pos x="16" y="33"/>
                </a:cxn>
                <a:cxn ang="0">
                  <a:pos x="16" y="25"/>
                </a:cxn>
                <a:cxn ang="0">
                  <a:pos x="8" y="17"/>
                </a:cxn>
                <a:cxn ang="0">
                  <a:pos x="8" y="25"/>
                </a:cxn>
                <a:cxn ang="0">
                  <a:pos x="16" y="25"/>
                </a:cxn>
                <a:cxn ang="0">
                  <a:pos x="8" y="25"/>
                </a:cxn>
                <a:cxn ang="0">
                  <a:pos x="8" y="25"/>
                </a:cxn>
                <a:cxn ang="0">
                  <a:pos x="0" y="25"/>
                </a:cxn>
                <a:cxn ang="0">
                  <a:pos x="8" y="17"/>
                </a:cxn>
                <a:cxn ang="0">
                  <a:pos x="16" y="8"/>
                </a:cxn>
                <a:cxn ang="0">
                  <a:pos x="16" y="8"/>
                </a:cxn>
                <a:cxn ang="0">
                  <a:pos x="24" y="0"/>
                </a:cxn>
                <a:cxn ang="0">
                  <a:pos x="32" y="8"/>
                </a:cxn>
                <a:cxn ang="0">
                  <a:pos x="32" y="8"/>
                </a:cxn>
                <a:cxn ang="0">
                  <a:pos x="48" y="8"/>
                </a:cxn>
                <a:cxn ang="0">
                  <a:pos x="64" y="17"/>
                </a:cxn>
                <a:cxn ang="0">
                  <a:pos x="56" y="17"/>
                </a:cxn>
                <a:cxn ang="0">
                  <a:pos x="48" y="17"/>
                </a:cxn>
                <a:cxn ang="0">
                  <a:pos x="48" y="25"/>
                </a:cxn>
                <a:cxn ang="0">
                  <a:pos x="48" y="33"/>
                </a:cxn>
                <a:cxn ang="0">
                  <a:pos x="48" y="33"/>
                </a:cxn>
                <a:cxn ang="0">
                  <a:pos x="40" y="25"/>
                </a:cxn>
                <a:cxn ang="0">
                  <a:pos x="40" y="25"/>
                </a:cxn>
                <a:cxn ang="0">
                  <a:pos x="32" y="17"/>
                </a:cxn>
                <a:cxn ang="0">
                  <a:pos x="32" y="8"/>
                </a:cxn>
                <a:cxn ang="0">
                  <a:pos x="24" y="8"/>
                </a:cxn>
                <a:cxn ang="0">
                  <a:pos x="24" y="17"/>
                </a:cxn>
                <a:cxn ang="0">
                  <a:pos x="32" y="17"/>
                </a:cxn>
                <a:cxn ang="0">
                  <a:pos x="32" y="33"/>
                </a:cxn>
                <a:cxn ang="0">
                  <a:pos x="32" y="33"/>
                </a:cxn>
                <a:cxn ang="0">
                  <a:pos x="32" y="25"/>
                </a:cxn>
                <a:cxn ang="0">
                  <a:pos x="24" y="17"/>
                </a:cxn>
                <a:cxn ang="0">
                  <a:pos x="24" y="8"/>
                </a:cxn>
                <a:cxn ang="0">
                  <a:pos x="24" y="8"/>
                </a:cxn>
                <a:cxn ang="0">
                  <a:pos x="32" y="17"/>
                </a:cxn>
                <a:cxn ang="0">
                  <a:pos x="40" y="25"/>
                </a:cxn>
                <a:cxn ang="0">
                  <a:pos x="40" y="25"/>
                </a:cxn>
                <a:cxn ang="0">
                  <a:pos x="40" y="25"/>
                </a:cxn>
                <a:cxn ang="0">
                  <a:pos x="48" y="25"/>
                </a:cxn>
                <a:cxn ang="0">
                  <a:pos x="48" y="25"/>
                </a:cxn>
                <a:cxn ang="0">
                  <a:pos x="48" y="25"/>
                </a:cxn>
                <a:cxn ang="0">
                  <a:pos x="56" y="17"/>
                </a:cxn>
                <a:cxn ang="0">
                  <a:pos x="56" y="17"/>
                </a:cxn>
                <a:cxn ang="0">
                  <a:pos x="48" y="17"/>
                </a:cxn>
                <a:cxn ang="0">
                  <a:pos x="32" y="8"/>
                </a:cxn>
                <a:cxn ang="0">
                  <a:pos x="32" y="8"/>
                </a:cxn>
                <a:cxn ang="0">
                  <a:pos x="24" y="8"/>
                </a:cxn>
                <a:cxn ang="0">
                  <a:pos x="16" y="8"/>
                </a:cxn>
                <a:cxn ang="0">
                  <a:pos x="16" y="8"/>
                </a:cxn>
                <a:cxn ang="0">
                  <a:pos x="8" y="17"/>
                </a:cxn>
                <a:cxn ang="0">
                  <a:pos x="0" y="25"/>
                </a:cxn>
                <a:cxn ang="0">
                  <a:pos x="8" y="25"/>
                </a:cxn>
                <a:cxn ang="0">
                  <a:pos x="8" y="25"/>
                </a:cxn>
                <a:cxn ang="0">
                  <a:pos x="8" y="33"/>
                </a:cxn>
                <a:cxn ang="0">
                  <a:pos x="8" y="25"/>
                </a:cxn>
                <a:cxn ang="0">
                  <a:pos x="8" y="17"/>
                </a:cxn>
                <a:cxn ang="0">
                  <a:pos x="16" y="25"/>
                </a:cxn>
                <a:cxn ang="0">
                  <a:pos x="16" y="25"/>
                </a:cxn>
                <a:cxn ang="0">
                  <a:pos x="24" y="33"/>
                </a:cxn>
                <a:cxn ang="0">
                  <a:pos x="32" y="33"/>
                </a:cxn>
              </a:cxnLst>
              <a:rect l="0" t="0" r="r" b="b"/>
              <a:pathLst>
                <a:path w="64" h="33">
                  <a:moveTo>
                    <a:pt x="32" y="33"/>
                  </a:move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16" y="25"/>
                  </a:lnTo>
                  <a:lnTo>
                    <a:pt x="16" y="25"/>
                  </a:lnTo>
                  <a:lnTo>
                    <a:pt x="16" y="25"/>
                  </a:lnTo>
                  <a:lnTo>
                    <a:pt x="16" y="25"/>
                  </a:lnTo>
                  <a:lnTo>
                    <a:pt x="16" y="33"/>
                  </a:lnTo>
                  <a:lnTo>
                    <a:pt x="16"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0" y="25"/>
                  </a:lnTo>
                  <a:lnTo>
                    <a:pt x="0" y="25"/>
                  </a:lnTo>
                  <a:lnTo>
                    <a:pt x="0" y="25"/>
                  </a:lnTo>
                  <a:lnTo>
                    <a:pt x="0" y="25"/>
                  </a:lnTo>
                  <a:lnTo>
                    <a:pt x="0" y="25"/>
                  </a:lnTo>
                  <a:lnTo>
                    <a:pt x="0" y="25"/>
                  </a:lnTo>
                  <a:lnTo>
                    <a:pt x="0" y="25"/>
                  </a:lnTo>
                  <a:lnTo>
                    <a:pt x="8" y="17"/>
                  </a:lnTo>
                  <a:lnTo>
                    <a:pt x="8" y="17"/>
                  </a:lnTo>
                  <a:lnTo>
                    <a:pt x="8" y="17"/>
                  </a:lnTo>
                  <a:lnTo>
                    <a:pt x="8" y="17"/>
                  </a:lnTo>
                  <a:lnTo>
                    <a:pt x="8" y="17"/>
                  </a:lnTo>
                  <a:lnTo>
                    <a:pt x="8" y="17"/>
                  </a:lnTo>
                  <a:lnTo>
                    <a:pt x="8" y="17"/>
                  </a:lnTo>
                  <a:lnTo>
                    <a:pt x="8" y="17"/>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24" y="0"/>
                  </a:lnTo>
                  <a:lnTo>
                    <a:pt x="24" y="0"/>
                  </a:lnTo>
                  <a:lnTo>
                    <a:pt x="24" y="0"/>
                  </a:lnTo>
                  <a:lnTo>
                    <a:pt x="24" y="0"/>
                  </a:lnTo>
                  <a:lnTo>
                    <a:pt x="24" y="0"/>
                  </a:lnTo>
                  <a:lnTo>
                    <a:pt x="24" y="0"/>
                  </a:lnTo>
                  <a:lnTo>
                    <a:pt x="32" y="0"/>
                  </a:lnTo>
                  <a:lnTo>
                    <a:pt x="32" y="0"/>
                  </a:lnTo>
                  <a:lnTo>
                    <a:pt x="32" y="0"/>
                  </a:lnTo>
                  <a:lnTo>
                    <a:pt x="32" y="0"/>
                  </a:lnTo>
                  <a:lnTo>
                    <a:pt x="32" y="8"/>
                  </a:lnTo>
                  <a:lnTo>
                    <a:pt x="32" y="8"/>
                  </a:lnTo>
                  <a:lnTo>
                    <a:pt x="32" y="8"/>
                  </a:lnTo>
                  <a:lnTo>
                    <a:pt x="32" y="8"/>
                  </a:lnTo>
                  <a:lnTo>
                    <a:pt x="32" y="0"/>
                  </a:lnTo>
                  <a:lnTo>
                    <a:pt x="32" y="0"/>
                  </a:lnTo>
                  <a:lnTo>
                    <a:pt x="32" y="0"/>
                  </a:lnTo>
                  <a:lnTo>
                    <a:pt x="32" y="8"/>
                  </a:lnTo>
                  <a:lnTo>
                    <a:pt x="32" y="8"/>
                  </a:lnTo>
                  <a:lnTo>
                    <a:pt x="32" y="8"/>
                  </a:lnTo>
                  <a:lnTo>
                    <a:pt x="32" y="8"/>
                  </a:lnTo>
                  <a:lnTo>
                    <a:pt x="40" y="8"/>
                  </a:lnTo>
                  <a:lnTo>
                    <a:pt x="40" y="8"/>
                  </a:lnTo>
                  <a:lnTo>
                    <a:pt x="40" y="8"/>
                  </a:lnTo>
                  <a:lnTo>
                    <a:pt x="48" y="8"/>
                  </a:lnTo>
                  <a:lnTo>
                    <a:pt x="48" y="8"/>
                  </a:lnTo>
                  <a:lnTo>
                    <a:pt x="48" y="8"/>
                  </a:lnTo>
                  <a:lnTo>
                    <a:pt x="48" y="8"/>
                  </a:lnTo>
                  <a:lnTo>
                    <a:pt x="64" y="17"/>
                  </a:lnTo>
                  <a:lnTo>
                    <a:pt x="64" y="17"/>
                  </a:lnTo>
                  <a:lnTo>
                    <a:pt x="64" y="17"/>
                  </a:lnTo>
                  <a:lnTo>
                    <a:pt x="64" y="17"/>
                  </a:lnTo>
                  <a:lnTo>
                    <a:pt x="64" y="17"/>
                  </a:lnTo>
                  <a:lnTo>
                    <a:pt x="64" y="17"/>
                  </a:lnTo>
                  <a:lnTo>
                    <a:pt x="56" y="17"/>
                  </a:lnTo>
                  <a:lnTo>
                    <a:pt x="56" y="17"/>
                  </a:lnTo>
                  <a:lnTo>
                    <a:pt x="56" y="17"/>
                  </a:lnTo>
                  <a:lnTo>
                    <a:pt x="56" y="17"/>
                  </a:lnTo>
                  <a:lnTo>
                    <a:pt x="56" y="17"/>
                  </a:lnTo>
                  <a:lnTo>
                    <a:pt x="56" y="17"/>
                  </a:lnTo>
                  <a:lnTo>
                    <a:pt x="56" y="17"/>
                  </a:lnTo>
                  <a:lnTo>
                    <a:pt x="56" y="17"/>
                  </a:lnTo>
                  <a:lnTo>
                    <a:pt x="56" y="17"/>
                  </a:lnTo>
                  <a:lnTo>
                    <a:pt x="56" y="17"/>
                  </a:lnTo>
                  <a:lnTo>
                    <a:pt x="48"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8" y="25"/>
                  </a:lnTo>
                  <a:lnTo>
                    <a:pt x="48" y="25"/>
                  </a:lnTo>
                  <a:lnTo>
                    <a:pt x="48" y="33"/>
                  </a:lnTo>
                  <a:lnTo>
                    <a:pt x="48" y="33"/>
                  </a:lnTo>
                  <a:lnTo>
                    <a:pt x="48" y="33"/>
                  </a:lnTo>
                  <a:lnTo>
                    <a:pt x="48" y="33"/>
                  </a:lnTo>
                  <a:lnTo>
                    <a:pt x="48" y="25"/>
                  </a:lnTo>
                  <a:lnTo>
                    <a:pt x="48" y="25"/>
                  </a:lnTo>
                  <a:lnTo>
                    <a:pt x="48" y="25"/>
                  </a:lnTo>
                  <a:lnTo>
                    <a:pt x="48" y="25"/>
                  </a:lnTo>
                  <a:lnTo>
                    <a:pt x="48" y="33"/>
                  </a:lnTo>
                  <a:lnTo>
                    <a:pt x="40" y="33"/>
                  </a:lnTo>
                  <a:lnTo>
                    <a:pt x="40" y="33"/>
                  </a:lnTo>
                  <a:lnTo>
                    <a:pt x="40" y="33"/>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32" y="17"/>
                  </a:lnTo>
                  <a:lnTo>
                    <a:pt x="32" y="17"/>
                  </a:lnTo>
                  <a:lnTo>
                    <a:pt x="32" y="25"/>
                  </a:lnTo>
                  <a:lnTo>
                    <a:pt x="32" y="25"/>
                  </a:lnTo>
                  <a:lnTo>
                    <a:pt x="32" y="25"/>
                  </a:lnTo>
                  <a:lnTo>
                    <a:pt x="32" y="25"/>
                  </a:lnTo>
                  <a:lnTo>
                    <a:pt x="32" y="25"/>
                  </a:lnTo>
                  <a:lnTo>
                    <a:pt x="32" y="33"/>
                  </a:lnTo>
                  <a:lnTo>
                    <a:pt x="32" y="33"/>
                  </a:lnTo>
                  <a:lnTo>
                    <a:pt x="32" y="33"/>
                  </a:lnTo>
                  <a:lnTo>
                    <a:pt x="32" y="33"/>
                  </a:lnTo>
                  <a:lnTo>
                    <a:pt x="32" y="33"/>
                  </a:lnTo>
                  <a:lnTo>
                    <a:pt x="32" y="33"/>
                  </a:lnTo>
                  <a:lnTo>
                    <a:pt x="32" y="33"/>
                  </a:lnTo>
                  <a:close/>
                  <a:moveTo>
                    <a:pt x="32" y="33"/>
                  </a:moveTo>
                  <a:lnTo>
                    <a:pt x="32" y="33"/>
                  </a:lnTo>
                  <a:lnTo>
                    <a:pt x="32" y="33"/>
                  </a:lnTo>
                  <a:lnTo>
                    <a:pt x="32" y="33"/>
                  </a:lnTo>
                  <a:lnTo>
                    <a:pt x="32" y="25"/>
                  </a:lnTo>
                  <a:lnTo>
                    <a:pt x="32" y="33"/>
                  </a:lnTo>
                  <a:lnTo>
                    <a:pt x="32" y="25"/>
                  </a:lnTo>
                  <a:lnTo>
                    <a:pt x="32" y="25"/>
                  </a:lnTo>
                  <a:lnTo>
                    <a:pt x="32" y="25"/>
                  </a:lnTo>
                  <a:lnTo>
                    <a:pt x="32" y="25"/>
                  </a:lnTo>
                  <a:lnTo>
                    <a:pt x="32" y="25"/>
                  </a:lnTo>
                  <a:lnTo>
                    <a:pt x="32" y="25"/>
                  </a:lnTo>
                  <a:lnTo>
                    <a:pt x="32" y="25"/>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32" y="8"/>
                  </a:lnTo>
                  <a:lnTo>
                    <a:pt x="24"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33"/>
                  </a:lnTo>
                  <a:lnTo>
                    <a:pt x="48" y="25"/>
                  </a:lnTo>
                  <a:lnTo>
                    <a:pt x="48" y="25"/>
                  </a:lnTo>
                  <a:lnTo>
                    <a:pt x="48" y="25"/>
                  </a:lnTo>
                  <a:lnTo>
                    <a:pt x="48" y="25"/>
                  </a:lnTo>
                  <a:lnTo>
                    <a:pt x="48" y="25"/>
                  </a:lnTo>
                  <a:lnTo>
                    <a:pt x="48" y="25"/>
                  </a:lnTo>
                  <a:lnTo>
                    <a:pt x="48" y="25"/>
                  </a:lnTo>
                  <a:lnTo>
                    <a:pt x="48" y="33"/>
                  </a:lnTo>
                  <a:lnTo>
                    <a:pt x="48" y="25"/>
                  </a:lnTo>
                  <a:lnTo>
                    <a:pt x="48" y="25"/>
                  </a:lnTo>
                  <a:lnTo>
                    <a:pt x="48" y="25"/>
                  </a:lnTo>
                  <a:lnTo>
                    <a:pt x="48" y="25"/>
                  </a:lnTo>
                  <a:lnTo>
                    <a:pt x="48" y="25"/>
                  </a:lnTo>
                  <a:lnTo>
                    <a:pt x="48" y="25"/>
                  </a:lnTo>
                  <a:lnTo>
                    <a:pt x="48" y="25"/>
                  </a:lnTo>
                  <a:lnTo>
                    <a:pt x="48" y="25"/>
                  </a:lnTo>
                  <a:lnTo>
                    <a:pt x="48" y="25"/>
                  </a:lnTo>
                  <a:lnTo>
                    <a:pt x="48" y="25"/>
                  </a:lnTo>
                  <a:lnTo>
                    <a:pt x="48" y="17"/>
                  </a:lnTo>
                  <a:lnTo>
                    <a:pt x="48" y="17"/>
                  </a:lnTo>
                  <a:lnTo>
                    <a:pt x="48"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64" y="17"/>
                  </a:lnTo>
                  <a:lnTo>
                    <a:pt x="64" y="17"/>
                  </a:lnTo>
                  <a:lnTo>
                    <a:pt x="48" y="17"/>
                  </a:lnTo>
                  <a:lnTo>
                    <a:pt x="48" y="17"/>
                  </a:lnTo>
                  <a:lnTo>
                    <a:pt x="48" y="8"/>
                  </a:lnTo>
                  <a:lnTo>
                    <a:pt x="48"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8" y="17"/>
                  </a:lnTo>
                  <a:lnTo>
                    <a:pt x="8" y="17"/>
                  </a:lnTo>
                  <a:lnTo>
                    <a:pt x="8" y="17"/>
                  </a:lnTo>
                  <a:lnTo>
                    <a:pt x="8" y="17"/>
                  </a:lnTo>
                  <a:lnTo>
                    <a:pt x="8" y="17"/>
                  </a:lnTo>
                  <a:lnTo>
                    <a:pt x="8" y="17"/>
                  </a:lnTo>
                  <a:lnTo>
                    <a:pt x="8" y="17"/>
                  </a:lnTo>
                  <a:lnTo>
                    <a:pt x="8" y="17"/>
                  </a:lnTo>
                  <a:lnTo>
                    <a:pt x="8" y="17"/>
                  </a:lnTo>
                  <a:lnTo>
                    <a:pt x="0" y="25"/>
                  </a:lnTo>
                  <a:lnTo>
                    <a:pt x="0" y="25"/>
                  </a:lnTo>
                  <a:lnTo>
                    <a:pt x="0" y="25"/>
                  </a:lnTo>
                  <a:lnTo>
                    <a:pt x="0" y="25"/>
                  </a:lnTo>
                  <a:lnTo>
                    <a:pt x="0" y="25"/>
                  </a:lnTo>
                  <a:lnTo>
                    <a:pt x="0"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8" y="33"/>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25"/>
                  </a:lnTo>
                  <a:lnTo>
                    <a:pt x="24" y="25"/>
                  </a:lnTo>
                  <a:lnTo>
                    <a:pt x="24" y="33"/>
                  </a:lnTo>
                  <a:lnTo>
                    <a:pt x="24" y="33"/>
                  </a:lnTo>
                  <a:lnTo>
                    <a:pt x="24" y="33"/>
                  </a:lnTo>
                  <a:lnTo>
                    <a:pt x="24" y="33"/>
                  </a:lnTo>
                  <a:lnTo>
                    <a:pt x="24" y="33"/>
                  </a:lnTo>
                  <a:lnTo>
                    <a:pt x="24" y="33"/>
                  </a:lnTo>
                  <a:lnTo>
                    <a:pt x="24" y="33"/>
                  </a:lnTo>
                  <a:lnTo>
                    <a:pt x="24" y="33"/>
                  </a:lnTo>
                  <a:lnTo>
                    <a:pt x="24" y="33"/>
                  </a:lnTo>
                  <a:lnTo>
                    <a:pt x="32" y="33"/>
                  </a:lnTo>
                  <a:lnTo>
                    <a:pt x="32" y="33"/>
                  </a:lnTo>
                  <a:lnTo>
                    <a:pt x="32" y="33"/>
                  </a:lnTo>
                  <a:lnTo>
                    <a:pt x="32" y="33"/>
                  </a:lnTo>
                  <a:lnTo>
                    <a:pt x="32"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 name="Freeform 3125"/>
            <p:cNvSpPr>
              <a:spLocks/>
            </p:cNvSpPr>
            <p:nvPr/>
          </p:nvSpPr>
          <p:spPr bwMode="auto">
            <a:xfrm>
              <a:off x="4859338" y="1290638"/>
              <a:ext cx="12700" cy="12700"/>
            </a:xfrm>
            <a:custGeom>
              <a:avLst/>
              <a:gdLst/>
              <a:ahLst/>
              <a:cxnLst>
                <a:cxn ang="0">
                  <a:pos x="0" y="8"/>
                </a:cxn>
                <a:cxn ang="0">
                  <a:pos x="0" y="8"/>
                </a:cxn>
                <a:cxn ang="0">
                  <a:pos x="0" y="8"/>
                </a:cxn>
                <a:cxn ang="0">
                  <a:pos x="0" y="8"/>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0"/>
                  </a:lnTo>
                  <a:lnTo>
                    <a:pt x="0" y="0"/>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3126"/>
            <p:cNvSpPr>
              <a:spLocks noEditPoints="1"/>
            </p:cNvSpPr>
            <p:nvPr/>
          </p:nvSpPr>
          <p:spPr bwMode="auto">
            <a:xfrm>
              <a:off x="4859338" y="1290638"/>
              <a:ext cx="12700" cy="12700"/>
            </a:xfrm>
            <a:custGeom>
              <a:avLst/>
              <a:gdLst/>
              <a:ahLst/>
              <a:cxnLst>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0"/>
                  </a:lnTo>
                  <a:lnTo>
                    <a:pt x="0" y="0"/>
                  </a:lnTo>
                  <a:lnTo>
                    <a:pt x="0" y="0"/>
                  </a:lnTo>
                  <a:lnTo>
                    <a:pt x="8" y="0"/>
                  </a:lnTo>
                  <a:lnTo>
                    <a:pt x="8" y="8"/>
                  </a:lnTo>
                  <a:lnTo>
                    <a:pt x="8" y="8"/>
                  </a:lnTo>
                  <a:lnTo>
                    <a:pt x="8" y="8"/>
                  </a:lnTo>
                  <a:lnTo>
                    <a:pt x="8" y="8"/>
                  </a:lnTo>
                  <a:lnTo>
                    <a:pt x="8" y="8"/>
                  </a:lnTo>
                  <a:close/>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 name="Freeform 3127"/>
            <p:cNvSpPr>
              <a:spLocks/>
            </p:cNvSpPr>
            <p:nvPr/>
          </p:nvSpPr>
          <p:spPr bwMode="auto">
            <a:xfrm>
              <a:off x="4872038" y="1303338"/>
              <a:ext cx="12700" cy="1588"/>
            </a:xfrm>
            <a:custGeom>
              <a:avLst/>
              <a:gdLst/>
              <a:ahLst/>
              <a:cxnLst>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 name="Freeform 3128"/>
            <p:cNvSpPr>
              <a:spLocks noEditPoints="1"/>
            </p:cNvSpPr>
            <p:nvPr/>
          </p:nvSpPr>
          <p:spPr bwMode="auto">
            <a:xfrm>
              <a:off x="4872038" y="1303338"/>
              <a:ext cx="12700" cy="14288"/>
            </a:xfrm>
            <a:custGeom>
              <a:avLst/>
              <a:gdLst/>
              <a:ahLst/>
              <a:cxnLst>
                <a:cxn ang="0">
                  <a:pos x="0" y="9"/>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9"/>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9">
                  <a:moveTo>
                    <a:pt x="0" y="9"/>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9"/>
                  </a:lnTo>
                  <a:close/>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 name="Freeform 3129"/>
            <p:cNvSpPr>
              <a:spLocks/>
            </p:cNvSpPr>
            <p:nvPr/>
          </p:nvSpPr>
          <p:spPr bwMode="auto">
            <a:xfrm>
              <a:off x="4924425" y="1303338"/>
              <a:ext cx="25400" cy="14288"/>
            </a:xfrm>
            <a:custGeom>
              <a:avLst/>
              <a:gdLst/>
              <a:ahLst/>
              <a:cxnLst>
                <a:cxn ang="0">
                  <a:pos x="8" y="9"/>
                </a:cxn>
                <a:cxn ang="0">
                  <a:pos x="8" y="9"/>
                </a:cxn>
                <a:cxn ang="0">
                  <a:pos x="8" y="9"/>
                </a:cxn>
                <a:cxn ang="0">
                  <a:pos x="16" y="9"/>
                </a:cxn>
                <a:cxn ang="0">
                  <a:pos x="8" y="9"/>
                </a:cxn>
                <a:cxn ang="0">
                  <a:pos x="8" y="9"/>
                </a:cxn>
                <a:cxn ang="0">
                  <a:pos x="8" y="9"/>
                </a:cxn>
                <a:cxn ang="0">
                  <a:pos x="8"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9"/>
                </a:cxn>
                <a:cxn ang="0">
                  <a:pos x="16" y="0"/>
                </a:cxn>
                <a:cxn ang="0">
                  <a:pos x="16" y="9"/>
                </a:cxn>
                <a:cxn ang="0">
                  <a:pos x="16" y="9"/>
                </a:cxn>
                <a:cxn ang="0">
                  <a:pos x="16" y="9"/>
                </a:cxn>
                <a:cxn ang="0">
                  <a:pos x="8" y="9"/>
                </a:cxn>
              </a:cxnLst>
              <a:rect l="0" t="0" r="r" b="b"/>
              <a:pathLst>
                <a:path w="16" h="9">
                  <a:moveTo>
                    <a:pt x="8" y="9"/>
                  </a:moveTo>
                  <a:lnTo>
                    <a:pt x="8" y="9"/>
                  </a:lnTo>
                  <a:lnTo>
                    <a:pt x="8" y="9"/>
                  </a:lnTo>
                  <a:lnTo>
                    <a:pt x="16" y="9"/>
                  </a:lnTo>
                  <a:lnTo>
                    <a:pt x="8" y="9"/>
                  </a:lnTo>
                  <a:lnTo>
                    <a:pt x="8" y="9"/>
                  </a:lnTo>
                  <a:lnTo>
                    <a:pt x="8" y="9"/>
                  </a:lnTo>
                  <a:lnTo>
                    <a:pt x="8" y="9"/>
                  </a:lnTo>
                  <a:lnTo>
                    <a:pt x="0" y="9"/>
                  </a:lnTo>
                  <a:lnTo>
                    <a:pt x="0" y="0"/>
                  </a:lnTo>
                  <a:lnTo>
                    <a:pt x="0" y="0"/>
                  </a:lnTo>
                  <a:lnTo>
                    <a:pt x="0" y="0"/>
                  </a:lnTo>
                  <a:lnTo>
                    <a:pt x="0" y="0"/>
                  </a:lnTo>
                  <a:lnTo>
                    <a:pt x="8" y="0"/>
                  </a:lnTo>
                  <a:lnTo>
                    <a:pt x="8" y="0"/>
                  </a:lnTo>
                  <a:lnTo>
                    <a:pt x="8" y="0"/>
                  </a:lnTo>
                  <a:lnTo>
                    <a:pt x="8" y="0"/>
                  </a:lnTo>
                  <a:lnTo>
                    <a:pt x="8" y="0"/>
                  </a:lnTo>
                  <a:lnTo>
                    <a:pt x="8" y="0"/>
                  </a:lnTo>
                  <a:lnTo>
                    <a:pt x="16" y="9"/>
                  </a:lnTo>
                  <a:lnTo>
                    <a:pt x="16" y="0"/>
                  </a:lnTo>
                  <a:lnTo>
                    <a:pt x="16" y="9"/>
                  </a:lnTo>
                  <a:lnTo>
                    <a:pt x="16" y="9"/>
                  </a:lnTo>
                  <a:lnTo>
                    <a:pt x="16" y="9"/>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 name="Freeform 3130"/>
            <p:cNvSpPr>
              <a:spLocks noEditPoints="1"/>
            </p:cNvSpPr>
            <p:nvPr/>
          </p:nvSpPr>
          <p:spPr bwMode="auto">
            <a:xfrm>
              <a:off x="4924425" y="1303338"/>
              <a:ext cx="25400" cy="14288"/>
            </a:xfrm>
            <a:custGeom>
              <a:avLst/>
              <a:gdLst/>
              <a:ahLst/>
              <a:cxnLst>
                <a:cxn ang="0">
                  <a:pos x="8" y="0"/>
                </a:cxn>
                <a:cxn ang="0">
                  <a:pos x="8" y="9"/>
                </a:cxn>
                <a:cxn ang="0">
                  <a:pos x="8" y="9"/>
                </a:cxn>
                <a:cxn ang="0">
                  <a:pos x="16" y="9"/>
                </a:cxn>
                <a:cxn ang="0">
                  <a:pos x="16" y="9"/>
                </a:cxn>
                <a:cxn ang="0">
                  <a:pos x="8" y="9"/>
                </a:cxn>
                <a:cxn ang="0">
                  <a:pos x="8" y="9"/>
                </a:cxn>
                <a:cxn ang="0">
                  <a:pos x="8" y="9"/>
                </a:cxn>
                <a:cxn ang="0">
                  <a:pos x="0"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9"/>
                </a:cxn>
                <a:cxn ang="0">
                  <a:pos x="16" y="0"/>
                </a:cxn>
                <a:cxn ang="0">
                  <a:pos x="16" y="0"/>
                </a:cxn>
                <a:cxn ang="0">
                  <a:pos x="16" y="9"/>
                </a:cxn>
                <a:cxn ang="0">
                  <a:pos x="16" y="9"/>
                </a:cxn>
                <a:cxn ang="0">
                  <a:pos x="16" y="9"/>
                </a:cxn>
                <a:cxn ang="0">
                  <a:pos x="16" y="9"/>
                </a:cxn>
                <a:cxn ang="0">
                  <a:pos x="16" y="9"/>
                </a:cxn>
                <a:cxn ang="0">
                  <a:pos x="16" y="9"/>
                </a:cxn>
                <a:cxn ang="0">
                  <a:pos x="16" y="0"/>
                </a:cxn>
                <a:cxn ang="0">
                  <a:pos x="16"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9"/>
                </a:cxn>
                <a:cxn ang="0">
                  <a:pos x="8" y="9"/>
                </a:cxn>
                <a:cxn ang="0">
                  <a:pos x="8" y="9"/>
                </a:cxn>
                <a:cxn ang="0">
                  <a:pos x="8" y="9"/>
                </a:cxn>
                <a:cxn ang="0">
                  <a:pos x="8" y="9"/>
                </a:cxn>
                <a:cxn ang="0">
                  <a:pos x="16" y="9"/>
                </a:cxn>
                <a:cxn ang="0">
                  <a:pos x="8" y="9"/>
                </a:cxn>
                <a:cxn ang="0">
                  <a:pos x="8" y="9"/>
                </a:cxn>
                <a:cxn ang="0">
                  <a:pos x="8" y="9"/>
                </a:cxn>
                <a:cxn ang="0">
                  <a:pos x="16" y="9"/>
                </a:cxn>
              </a:cxnLst>
              <a:rect l="0" t="0" r="r" b="b"/>
              <a:pathLst>
                <a:path w="16" h="9">
                  <a:moveTo>
                    <a:pt x="8" y="9"/>
                  </a:moveTo>
                  <a:lnTo>
                    <a:pt x="8" y="0"/>
                  </a:lnTo>
                  <a:lnTo>
                    <a:pt x="8" y="9"/>
                  </a:lnTo>
                  <a:lnTo>
                    <a:pt x="8" y="9"/>
                  </a:lnTo>
                  <a:lnTo>
                    <a:pt x="8" y="9"/>
                  </a:lnTo>
                  <a:lnTo>
                    <a:pt x="8" y="9"/>
                  </a:lnTo>
                  <a:lnTo>
                    <a:pt x="16" y="9"/>
                  </a:lnTo>
                  <a:lnTo>
                    <a:pt x="16" y="9"/>
                  </a:lnTo>
                  <a:lnTo>
                    <a:pt x="16" y="9"/>
                  </a:lnTo>
                  <a:lnTo>
                    <a:pt x="16" y="9"/>
                  </a:lnTo>
                  <a:lnTo>
                    <a:pt x="8" y="9"/>
                  </a:lnTo>
                  <a:lnTo>
                    <a:pt x="8" y="9"/>
                  </a:lnTo>
                  <a:lnTo>
                    <a:pt x="8" y="9"/>
                  </a:lnTo>
                  <a:lnTo>
                    <a:pt x="8" y="9"/>
                  </a:lnTo>
                  <a:lnTo>
                    <a:pt x="8" y="9"/>
                  </a:lnTo>
                  <a:lnTo>
                    <a:pt x="8" y="9"/>
                  </a:lnTo>
                  <a:lnTo>
                    <a:pt x="8" y="9"/>
                  </a:lnTo>
                  <a:lnTo>
                    <a:pt x="0" y="9"/>
                  </a:lnTo>
                  <a:lnTo>
                    <a:pt x="0" y="9"/>
                  </a:lnTo>
                  <a:lnTo>
                    <a:pt x="0" y="9"/>
                  </a:lnTo>
                  <a:lnTo>
                    <a:pt x="0" y="9"/>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9"/>
                  </a:lnTo>
                  <a:lnTo>
                    <a:pt x="16" y="0"/>
                  </a:lnTo>
                  <a:lnTo>
                    <a:pt x="16" y="0"/>
                  </a:lnTo>
                  <a:lnTo>
                    <a:pt x="16" y="0"/>
                  </a:lnTo>
                  <a:lnTo>
                    <a:pt x="16" y="0"/>
                  </a:lnTo>
                  <a:lnTo>
                    <a:pt x="16" y="9"/>
                  </a:lnTo>
                  <a:lnTo>
                    <a:pt x="16" y="9"/>
                  </a:lnTo>
                  <a:lnTo>
                    <a:pt x="16" y="9"/>
                  </a:lnTo>
                  <a:lnTo>
                    <a:pt x="16" y="9"/>
                  </a:lnTo>
                  <a:lnTo>
                    <a:pt x="16" y="9"/>
                  </a:lnTo>
                  <a:lnTo>
                    <a:pt x="16" y="9"/>
                  </a:lnTo>
                  <a:lnTo>
                    <a:pt x="8" y="9"/>
                  </a:lnTo>
                  <a:close/>
                  <a:moveTo>
                    <a:pt x="16" y="9"/>
                  </a:moveTo>
                  <a:lnTo>
                    <a:pt x="16" y="9"/>
                  </a:lnTo>
                  <a:lnTo>
                    <a:pt x="16" y="9"/>
                  </a:lnTo>
                  <a:lnTo>
                    <a:pt x="16" y="9"/>
                  </a:lnTo>
                  <a:lnTo>
                    <a:pt x="16" y="9"/>
                  </a:lnTo>
                  <a:lnTo>
                    <a:pt x="16" y="9"/>
                  </a:lnTo>
                  <a:lnTo>
                    <a:pt x="16" y="0"/>
                  </a:lnTo>
                  <a:lnTo>
                    <a:pt x="16" y="0"/>
                  </a:lnTo>
                  <a:lnTo>
                    <a:pt x="16"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9"/>
                  </a:lnTo>
                  <a:lnTo>
                    <a:pt x="8" y="9"/>
                  </a:lnTo>
                  <a:lnTo>
                    <a:pt x="8" y="9"/>
                  </a:lnTo>
                  <a:lnTo>
                    <a:pt x="8" y="9"/>
                  </a:lnTo>
                  <a:lnTo>
                    <a:pt x="8" y="9"/>
                  </a:lnTo>
                  <a:lnTo>
                    <a:pt x="8" y="9"/>
                  </a:lnTo>
                  <a:lnTo>
                    <a:pt x="8" y="9"/>
                  </a:lnTo>
                  <a:lnTo>
                    <a:pt x="8" y="9"/>
                  </a:lnTo>
                  <a:lnTo>
                    <a:pt x="8" y="9"/>
                  </a:lnTo>
                  <a:lnTo>
                    <a:pt x="8" y="9"/>
                  </a:lnTo>
                  <a:lnTo>
                    <a:pt x="16" y="9"/>
                  </a:lnTo>
                  <a:lnTo>
                    <a:pt x="8" y="9"/>
                  </a:lnTo>
                  <a:lnTo>
                    <a:pt x="8" y="9"/>
                  </a:lnTo>
                  <a:lnTo>
                    <a:pt x="8" y="9"/>
                  </a:lnTo>
                  <a:lnTo>
                    <a:pt x="8" y="9"/>
                  </a:lnTo>
                  <a:lnTo>
                    <a:pt x="8" y="9"/>
                  </a:lnTo>
                  <a:lnTo>
                    <a:pt x="8" y="9"/>
                  </a:lnTo>
                  <a:lnTo>
                    <a:pt x="8" y="0"/>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 name="Freeform 3131"/>
            <p:cNvSpPr>
              <a:spLocks/>
            </p:cNvSpPr>
            <p:nvPr/>
          </p:nvSpPr>
          <p:spPr bwMode="auto">
            <a:xfrm>
              <a:off x="4884738" y="1317626"/>
              <a:ext cx="26988" cy="25400"/>
            </a:xfrm>
            <a:custGeom>
              <a:avLst/>
              <a:gdLst/>
              <a:ahLst/>
              <a:cxnLst>
                <a:cxn ang="0">
                  <a:pos x="9" y="8"/>
                </a:cxn>
                <a:cxn ang="0">
                  <a:pos x="9" y="8"/>
                </a:cxn>
                <a:cxn ang="0">
                  <a:pos x="9" y="8"/>
                </a:cxn>
                <a:cxn ang="0">
                  <a:pos x="9" y="8"/>
                </a:cxn>
                <a:cxn ang="0">
                  <a:pos x="9" y="8"/>
                </a:cxn>
                <a:cxn ang="0">
                  <a:pos x="9" y="8"/>
                </a:cxn>
                <a:cxn ang="0">
                  <a:pos x="9" y="0"/>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Lst>
              <a:rect l="0" t="0" r="r" b="b"/>
              <a:pathLst>
                <a:path w="17" h="16">
                  <a:moveTo>
                    <a:pt x="9" y="8"/>
                  </a:moveTo>
                  <a:lnTo>
                    <a:pt x="9" y="8"/>
                  </a:lnTo>
                  <a:lnTo>
                    <a:pt x="9" y="8"/>
                  </a:lnTo>
                  <a:lnTo>
                    <a:pt x="9" y="8"/>
                  </a:lnTo>
                  <a:lnTo>
                    <a:pt x="9" y="8"/>
                  </a:lnTo>
                  <a:lnTo>
                    <a:pt x="9" y="8"/>
                  </a:lnTo>
                  <a:lnTo>
                    <a:pt x="9" y="0"/>
                  </a:lnTo>
                  <a:lnTo>
                    <a:pt x="0" y="0"/>
                  </a:lnTo>
                  <a:lnTo>
                    <a:pt x="0" y="0"/>
                  </a:lnTo>
                  <a:lnTo>
                    <a:pt x="0" y="0"/>
                  </a:lnTo>
                  <a:lnTo>
                    <a:pt x="0" y="0"/>
                  </a:lnTo>
                  <a:lnTo>
                    <a:pt x="9" y="0"/>
                  </a:lnTo>
                  <a:lnTo>
                    <a:pt x="9" y="8"/>
                  </a:lnTo>
                  <a:lnTo>
                    <a:pt x="9" y="8"/>
                  </a:lnTo>
                  <a:lnTo>
                    <a:pt x="9" y="8"/>
                  </a:lnTo>
                  <a:lnTo>
                    <a:pt x="9" y="8"/>
                  </a:lnTo>
                  <a:lnTo>
                    <a:pt x="9" y="8"/>
                  </a:lnTo>
                  <a:lnTo>
                    <a:pt x="17" y="8"/>
                  </a:lnTo>
                  <a:lnTo>
                    <a:pt x="17" y="8"/>
                  </a:lnTo>
                  <a:lnTo>
                    <a:pt x="17" y="16"/>
                  </a:lnTo>
                  <a:lnTo>
                    <a:pt x="17" y="16"/>
                  </a:lnTo>
                  <a:lnTo>
                    <a:pt x="17" y="16"/>
                  </a:lnTo>
                  <a:lnTo>
                    <a:pt x="17" y="16"/>
                  </a:lnTo>
                  <a:lnTo>
                    <a:pt x="9" y="16"/>
                  </a:lnTo>
                  <a:lnTo>
                    <a:pt x="9" y="16"/>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 name="Freeform 3132"/>
            <p:cNvSpPr>
              <a:spLocks noEditPoints="1"/>
            </p:cNvSpPr>
            <p:nvPr/>
          </p:nvSpPr>
          <p:spPr bwMode="auto">
            <a:xfrm>
              <a:off x="4884738" y="1317626"/>
              <a:ext cx="26988" cy="25400"/>
            </a:xfrm>
            <a:custGeom>
              <a:avLst/>
              <a:gdLst/>
              <a:ahLst/>
              <a:cxnLst>
                <a:cxn ang="0">
                  <a:pos x="9" y="8"/>
                </a:cxn>
                <a:cxn ang="0">
                  <a:pos x="9" y="8"/>
                </a:cxn>
                <a:cxn ang="0">
                  <a:pos x="9" y="8"/>
                </a:cxn>
                <a:cxn ang="0">
                  <a:pos x="9" y="8"/>
                </a:cxn>
                <a:cxn ang="0">
                  <a:pos x="9" y="8"/>
                </a:cxn>
                <a:cxn ang="0">
                  <a:pos x="9" y="8"/>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 ang="0">
                  <a:pos x="9" y="16"/>
                </a:cxn>
                <a:cxn ang="0">
                  <a:pos x="17" y="16"/>
                </a:cxn>
                <a:cxn ang="0">
                  <a:pos x="17" y="16"/>
                </a:cxn>
                <a:cxn ang="0">
                  <a:pos x="17" y="16"/>
                </a:cxn>
                <a:cxn ang="0">
                  <a:pos x="17" y="16"/>
                </a:cxn>
                <a:cxn ang="0">
                  <a:pos x="17" y="16"/>
                </a:cxn>
                <a:cxn ang="0">
                  <a:pos x="17" y="8"/>
                </a:cxn>
                <a:cxn ang="0">
                  <a:pos x="17" y="8"/>
                </a:cxn>
                <a:cxn ang="0">
                  <a:pos x="9" y="8"/>
                </a:cxn>
                <a:cxn ang="0">
                  <a:pos x="9" y="8"/>
                </a:cxn>
                <a:cxn ang="0">
                  <a:pos x="9" y="8"/>
                </a:cxn>
                <a:cxn ang="0">
                  <a:pos x="9" y="8"/>
                </a:cxn>
                <a:cxn ang="0">
                  <a:pos x="9" y="8"/>
                </a:cxn>
                <a:cxn ang="0">
                  <a:pos x="9" y="0"/>
                </a:cxn>
                <a:cxn ang="0">
                  <a:pos x="0" y="0"/>
                </a:cxn>
                <a:cxn ang="0">
                  <a:pos x="0" y="0"/>
                </a:cxn>
                <a:cxn ang="0">
                  <a:pos x="9" y="0"/>
                </a:cxn>
                <a:cxn ang="0">
                  <a:pos x="9" y="0"/>
                </a:cxn>
                <a:cxn ang="0">
                  <a:pos x="9" y="8"/>
                </a:cxn>
                <a:cxn ang="0">
                  <a:pos x="9" y="8"/>
                </a:cxn>
                <a:cxn ang="0">
                  <a:pos x="9" y="8"/>
                </a:cxn>
                <a:cxn ang="0">
                  <a:pos x="9" y="8"/>
                </a:cxn>
                <a:cxn ang="0">
                  <a:pos x="9" y="8"/>
                </a:cxn>
                <a:cxn ang="0">
                  <a:pos x="9" y="16"/>
                </a:cxn>
              </a:cxnLst>
              <a:rect l="0" t="0" r="r" b="b"/>
              <a:pathLst>
                <a:path w="17" h="16">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8"/>
                  </a:lnTo>
                  <a:close/>
                  <a:moveTo>
                    <a:pt x="9" y="16"/>
                  </a:move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 name="Freeform 3133"/>
            <p:cNvSpPr>
              <a:spLocks/>
            </p:cNvSpPr>
            <p:nvPr/>
          </p:nvSpPr>
          <p:spPr bwMode="auto">
            <a:xfrm>
              <a:off x="4949825" y="1317626"/>
              <a:ext cx="12700" cy="12700"/>
            </a:xfrm>
            <a:custGeom>
              <a:avLst/>
              <a:gdLst/>
              <a:ahLst/>
              <a:cxnLst>
                <a:cxn ang="0">
                  <a:pos x="8" y="0"/>
                </a:cxn>
                <a:cxn ang="0">
                  <a:pos x="8" y="0"/>
                </a:cxn>
                <a:cxn ang="0">
                  <a:pos x="8" y="0"/>
                </a:cxn>
                <a:cxn ang="0">
                  <a:pos x="8" y="8"/>
                </a:cxn>
                <a:cxn ang="0">
                  <a:pos x="8" y="8"/>
                </a:cxn>
                <a:cxn ang="0">
                  <a:pos x="0" y="0"/>
                </a:cxn>
                <a:cxn ang="0">
                  <a:pos x="0" y="0"/>
                </a:cxn>
                <a:cxn ang="0">
                  <a:pos x="0" y="0"/>
                </a:cxn>
                <a:cxn ang="0">
                  <a:pos x="8" y="0"/>
                </a:cxn>
              </a:cxnLst>
              <a:rect l="0" t="0" r="r" b="b"/>
              <a:pathLst>
                <a:path w="8" h="8">
                  <a:moveTo>
                    <a:pt x="8" y="0"/>
                  </a:moveTo>
                  <a:lnTo>
                    <a:pt x="8" y="0"/>
                  </a:lnTo>
                  <a:lnTo>
                    <a:pt x="8" y="0"/>
                  </a:lnTo>
                  <a:lnTo>
                    <a:pt x="8" y="8"/>
                  </a:lnTo>
                  <a:lnTo>
                    <a:pt x="8" y="8"/>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 name="Freeform 3134"/>
            <p:cNvSpPr>
              <a:spLocks noEditPoints="1"/>
            </p:cNvSpPr>
            <p:nvPr/>
          </p:nvSpPr>
          <p:spPr bwMode="auto">
            <a:xfrm>
              <a:off x="4949825" y="1317626"/>
              <a:ext cx="12700" cy="12700"/>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0"/>
                </a:cxn>
                <a:cxn ang="0">
                  <a:pos x="8" y="8"/>
                </a:cxn>
                <a:cxn ang="0">
                  <a:pos x="8" y="8"/>
                </a:cxn>
                <a:cxn ang="0">
                  <a:pos x="8" y="8"/>
                </a:cxn>
                <a:cxn ang="0">
                  <a:pos x="8" y="0"/>
                </a:cxn>
                <a:cxn ang="0">
                  <a:pos x="0" y="0"/>
                </a:cxn>
              </a:cxnLst>
              <a:rect l="0" t="0" r="r" b="b"/>
              <a:pathLst>
                <a:path w="8" h="8">
                  <a:moveTo>
                    <a:pt x="8" y="0"/>
                  </a:moveTo>
                  <a:lnTo>
                    <a:pt x="8" y="0"/>
                  </a:lnTo>
                  <a:lnTo>
                    <a:pt x="8" y="0"/>
                  </a:lnTo>
                  <a:lnTo>
                    <a:pt x="8" y="0"/>
                  </a:lnTo>
                  <a:lnTo>
                    <a:pt x="8" y="0"/>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8"/>
                  </a:lnTo>
                  <a:lnTo>
                    <a:pt x="8" y="8"/>
                  </a:lnTo>
                  <a:lnTo>
                    <a:pt x="8" y="8"/>
                  </a:lnTo>
                  <a:lnTo>
                    <a:pt x="8" y="8"/>
                  </a:lnTo>
                  <a:lnTo>
                    <a:pt x="8" y="0"/>
                  </a:lnTo>
                  <a:lnTo>
                    <a:pt x="8" y="8"/>
                  </a:lnTo>
                  <a:lnTo>
                    <a:pt x="8" y="8"/>
                  </a:lnTo>
                  <a:lnTo>
                    <a:pt x="8" y="8"/>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 name="Freeform 3135"/>
            <p:cNvSpPr>
              <a:spLocks/>
            </p:cNvSpPr>
            <p:nvPr/>
          </p:nvSpPr>
          <p:spPr bwMode="auto">
            <a:xfrm>
              <a:off x="4884738" y="1330326"/>
              <a:ext cx="14288" cy="1588"/>
            </a:xfrm>
            <a:custGeom>
              <a:avLst/>
              <a:gdLst/>
              <a:ahLst/>
              <a:cxnLst>
                <a:cxn ang="0">
                  <a:pos x="0" y="0"/>
                </a:cxn>
                <a:cxn ang="0">
                  <a:pos x="9" y="0"/>
                </a:cxn>
                <a:cxn ang="0">
                  <a:pos x="9" y="0"/>
                </a:cxn>
                <a:cxn ang="0">
                  <a:pos x="0" y="0"/>
                </a:cxn>
                <a:cxn ang="0">
                  <a:pos x="0" y="0"/>
                </a:cxn>
                <a:cxn ang="0">
                  <a:pos x="0" y="0"/>
                </a:cxn>
              </a:cxnLst>
              <a:rect l="0" t="0" r="r" b="b"/>
              <a:pathLst>
                <a:path w="9">
                  <a:moveTo>
                    <a:pt x="0" y="0"/>
                  </a:moveTo>
                  <a:lnTo>
                    <a:pt x="9" y="0"/>
                  </a:lnTo>
                  <a:lnTo>
                    <a:pt x="9"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 name="Freeform 3136"/>
            <p:cNvSpPr>
              <a:spLocks noEditPoints="1"/>
            </p:cNvSpPr>
            <p:nvPr/>
          </p:nvSpPr>
          <p:spPr bwMode="auto">
            <a:xfrm>
              <a:off x="4884738" y="1317626"/>
              <a:ext cx="14288" cy="12700"/>
            </a:xfrm>
            <a:custGeom>
              <a:avLst/>
              <a:gdLst/>
              <a:ahLst/>
              <a:cxnLst>
                <a:cxn ang="0">
                  <a:pos x="0" y="8"/>
                </a:cxn>
                <a:cxn ang="0">
                  <a:pos x="0" y="0"/>
                </a:cxn>
                <a:cxn ang="0">
                  <a:pos x="9" y="0"/>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0" y="8"/>
                </a:cxn>
                <a:cxn ang="0">
                  <a:pos x="0" y="8"/>
                </a:cxn>
                <a:cxn ang="0">
                  <a:pos x="9" y="8"/>
                </a:cxn>
                <a:cxn ang="0">
                  <a:pos x="0" y="8"/>
                </a:cxn>
                <a:cxn ang="0">
                  <a:pos x="9" y="8"/>
                </a:cxn>
                <a:cxn ang="0">
                  <a:pos x="0" y="8"/>
                </a:cxn>
              </a:cxnLst>
              <a:rect l="0" t="0" r="r" b="b"/>
              <a:pathLst>
                <a:path w="9" h="8">
                  <a:moveTo>
                    <a:pt x="0" y="8"/>
                  </a:moveTo>
                  <a:lnTo>
                    <a:pt x="0" y="0"/>
                  </a:lnTo>
                  <a:lnTo>
                    <a:pt x="9" y="0"/>
                  </a:lnTo>
                  <a:lnTo>
                    <a:pt x="9" y="8"/>
                  </a:lnTo>
                  <a:lnTo>
                    <a:pt x="9" y="8"/>
                  </a:lnTo>
                  <a:lnTo>
                    <a:pt x="9" y="8"/>
                  </a:lnTo>
                  <a:lnTo>
                    <a:pt x="9" y="8"/>
                  </a:lnTo>
                  <a:lnTo>
                    <a:pt x="9" y="8"/>
                  </a:lnTo>
                  <a:lnTo>
                    <a:pt x="0" y="8"/>
                  </a:lnTo>
                  <a:lnTo>
                    <a:pt x="0" y="8"/>
                  </a:lnTo>
                  <a:lnTo>
                    <a:pt x="0" y="8"/>
                  </a:lnTo>
                  <a:lnTo>
                    <a:pt x="0" y="8"/>
                  </a:lnTo>
                  <a:lnTo>
                    <a:pt x="0" y="8"/>
                  </a:lnTo>
                  <a:close/>
                  <a:moveTo>
                    <a:pt x="0" y="8"/>
                  </a:moveTo>
                  <a:lnTo>
                    <a:pt x="0" y="8"/>
                  </a:lnTo>
                  <a:lnTo>
                    <a:pt x="9" y="8"/>
                  </a:lnTo>
                  <a:lnTo>
                    <a:pt x="9" y="8"/>
                  </a:lnTo>
                  <a:lnTo>
                    <a:pt x="9" y="8"/>
                  </a:lnTo>
                  <a:lnTo>
                    <a:pt x="0" y="8"/>
                  </a:lnTo>
                  <a:lnTo>
                    <a:pt x="0" y="8"/>
                  </a:lnTo>
                  <a:lnTo>
                    <a:pt x="9" y="8"/>
                  </a:lnTo>
                  <a:lnTo>
                    <a:pt x="0" y="8"/>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 name="Freeform 3137"/>
            <p:cNvSpPr>
              <a:spLocks/>
            </p:cNvSpPr>
            <p:nvPr/>
          </p:nvSpPr>
          <p:spPr bwMode="auto">
            <a:xfrm>
              <a:off x="4937125" y="1330326"/>
              <a:ext cx="76200" cy="63500"/>
            </a:xfrm>
            <a:custGeom>
              <a:avLst/>
              <a:gdLst/>
              <a:ahLst/>
              <a:cxnLst>
                <a:cxn ang="0">
                  <a:pos x="24" y="32"/>
                </a:cxn>
                <a:cxn ang="0">
                  <a:pos x="24" y="32"/>
                </a:cxn>
                <a:cxn ang="0">
                  <a:pos x="16" y="32"/>
                </a:cxn>
                <a:cxn ang="0">
                  <a:pos x="16" y="24"/>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16" y="0"/>
                </a:cxn>
                <a:cxn ang="0">
                  <a:pos x="16" y="0"/>
                </a:cxn>
                <a:cxn ang="0">
                  <a:pos x="16" y="0"/>
                </a:cxn>
                <a:cxn ang="0">
                  <a:pos x="16" y="8"/>
                </a:cxn>
                <a:cxn ang="0">
                  <a:pos x="16" y="8"/>
                </a:cxn>
                <a:cxn ang="0">
                  <a:pos x="24" y="8"/>
                </a:cxn>
                <a:cxn ang="0">
                  <a:pos x="24" y="8"/>
                </a:cxn>
                <a:cxn ang="0">
                  <a:pos x="32" y="16"/>
                </a:cxn>
                <a:cxn ang="0">
                  <a:pos x="40" y="16"/>
                </a:cxn>
                <a:cxn ang="0">
                  <a:pos x="40" y="16"/>
                </a:cxn>
                <a:cxn ang="0">
                  <a:pos x="40" y="16"/>
                </a:cxn>
                <a:cxn ang="0">
                  <a:pos x="40" y="24"/>
                </a:cxn>
                <a:cxn ang="0">
                  <a:pos x="40" y="24"/>
                </a:cxn>
                <a:cxn ang="0">
                  <a:pos x="40" y="16"/>
                </a:cxn>
                <a:cxn ang="0">
                  <a:pos x="48" y="24"/>
                </a:cxn>
                <a:cxn ang="0">
                  <a:pos x="48" y="24"/>
                </a:cxn>
                <a:cxn ang="0">
                  <a:pos x="40" y="24"/>
                </a:cxn>
                <a:cxn ang="0">
                  <a:pos x="40" y="24"/>
                </a:cxn>
                <a:cxn ang="0">
                  <a:pos x="40" y="24"/>
                </a:cxn>
                <a:cxn ang="0">
                  <a:pos x="40" y="24"/>
                </a:cxn>
                <a:cxn ang="0">
                  <a:pos x="40" y="24"/>
                </a:cxn>
                <a:cxn ang="0">
                  <a:pos x="40" y="24"/>
                </a:cxn>
                <a:cxn ang="0">
                  <a:pos x="40" y="32"/>
                </a:cxn>
                <a:cxn ang="0">
                  <a:pos x="40" y="32"/>
                </a:cxn>
                <a:cxn ang="0">
                  <a:pos x="48" y="40"/>
                </a:cxn>
                <a:cxn ang="0">
                  <a:pos x="48" y="40"/>
                </a:cxn>
                <a:cxn ang="0">
                  <a:pos x="40" y="40"/>
                </a:cxn>
                <a:cxn ang="0">
                  <a:pos x="32" y="40"/>
                </a:cxn>
                <a:cxn ang="0">
                  <a:pos x="32" y="32"/>
                </a:cxn>
                <a:cxn ang="0">
                  <a:pos x="24" y="32"/>
                </a:cxn>
                <a:cxn ang="0">
                  <a:pos x="24" y="32"/>
                </a:cxn>
              </a:cxnLst>
              <a:rect l="0" t="0" r="r" b="b"/>
              <a:pathLst>
                <a:path w="48" h="40">
                  <a:moveTo>
                    <a:pt x="24" y="32"/>
                  </a:moveTo>
                  <a:lnTo>
                    <a:pt x="24" y="32"/>
                  </a:lnTo>
                  <a:lnTo>
                    <a:pt x="24" y="32"/>
                  </a:lnTo>
                  <a:lnTo>
                    <a:pt x="24" y="32"/>
                  </a:lnTo>
                  <a:lnTo>
                    <a:pt x="16" y="32"/>
                  </a:lnTo>
                  <a:lnTo>
                    <a:pt x="16" y="32"/>
                  </a:lnTo>
                  <a:lnTo>
                    <a:pt x="16" y="32"/>
                  </a:lnTo>
                  <a:lnTo>
                    <a:pt x="16" y="24"/>
                  </a:lnTo>
                  <a:lnTo>
                    <a:pt x="8" y="24"/>
                  </a:lnTo>
                  <a:lnTo>
                    <a:pt x="8" y="16"/>
                  </a:lnTo>
                  <a:lnTo>
                    <a:pt x="8" y="16"/>
                  </a:lnTo>
                  <a:lnTo>
                    <a:pt x="8" y="16"/>
                  </a:lnTo>
                  <a:lnTo>
                    <a:pt x="8" y="16"/>
                  </a:lnTo>
                  <a:lnTo>
                    <a:pt x="8" y="16"/>
                  </a:lnTo>
                  <a:lnTo>
                    <a:pt x="8" y="16"/>
                  </a:lnTo>
                  <a:lnTo>
                    <a:pt x="8" y="16"/>
                  </a:lnTo>
                  <a:lnTo>
                    <a:pt x="0"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0"/>
                  </a:lnTo>
                  <a:lnTo>
                    <a:pt x="24" y="0"/>
                  </a:lnTo>
                  <a:lnTo>
                    <a:pt x="16" y="8"/>
                  </a:lnTo>
                  <a:lnTo>
                    <a:pt x="16" y="8"/>
                  </a:lnTo>
                  <a:lnTo>
                    <a:pt x="16" y="8"/>
                  </a:lnTo>
                  <a:lnTo>
                    <a:pt x="24" y="8"/>
                  </a:lnTo>
                  <a:lnTo>
                    <a:pt x="24" y="8"/>
                  </a:lnTo>
                  <a:lnTo>
                    <a:pt x="24" y="8"/>
                  </a:lnTo>
                  <a:lnTo>
                    <a:pt x="24" y="8"/>
                  </a:lnTo>
                  <a:lnTo>
                    <a:pt x="32" y="16"/>
                  </a:lnTo>
                  <a:lnTo>
                    <a:pt x="32" y="16"/>
                  </a:lnTo>
                  <a:lnTo>
                    <a:pt x="40" y="16"/>
                  </a:lnTo>
                  <a:lnTo>
                    <a:pt x="40" y="16"/>
                  </a:lnTo>
                  <a:lnTo>
                    <a:pt x="40" y="16"/>
                  </a:lnTo>
                  <a:lnTo>
                    <a:pt x="40" y="16"/>
                  </a:lnTo>
                  <a:lnTo>
                    <a:pt x="40" y="16"/>
                  </a:lnTo>
                  <a:lnTo>
                    <a:pt x="40" y="16"/>
                  </a:lnTo>
                  <a:lnTo>
                    <a:pt x="40" y="16"/>
                  </a:lnTo>
                  <a:lnTo>
                    <a:pt x="40" y="24"/>
                  </a:lnTo>
                  <a:lnTo>
                    <a:pt x="40" y="24"/>
                  </a:lnTo>
                  <a:lnTo>
                    <a:pt x="40" y="24"/>
                  </a:lnTo>
                  <a:lnTo>
                    <a:pt x="40" y="16"/>
                  </a:lnTo>
                  <a:lnTo>
                    <a:pt x="40" y="16"/>
                  </a:lnTo>
                  <a:lnTo>
                    <a:pt x="48" y="16"/>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8" y="40"/>
                  </a:lnTo>
                  <a:lnTo>
                    <a:pt x="48" y="40"/>
                  </a:lnTo>
                  <a:lnTo>
                    <a:pt x="48" y="40"/>
                  </a:lnTo>
                  <a:lnTo>
                    <a:pt x="48" y="40"/>
                  </a:lnTo>
                  <a:lnTo>
                    <a:pt x="48" y="40"/>
                  </a:lnTo>
                  <a:lnTo>
                    <a:pt x="40" y="40"/>
                  </a:lnTo>
                  <a:lnTo>
                    <a:pt x="32" y="40"/>
                  </a:lnTo>
                  <a:lnTo>
                    <a:pt x="32" y="40"/>
                  </a:lnTo>
                  <a:lnTo>
                    <a:pt x="32" y="40"/>
                  </a:lnTo>
                  <a:lnTo>
                    <a:pt x="32" y="32"/>
                  </a:lnTo>
                  <a:lnTo>
                    <a:pt x="32" y="32"/>
                  </a:lnTo>
                  <a:lnTo>
                    <a:pt x="24" y="32"/>
                  </a:lnTo>
                  <a:lnTo>
                    <a:pt x="32" y="32"/>
                  </a:lnTo>
                  <a:lnTo>
                    <a:pt x="24"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 name="Freeform 3138"/>
            <p:cNvSpPr>
              <a:spLocks noEditPoints="1"/>
            </p:cNvSpPr>
            <p:nvPr/>
          </p:nvSpPr>
          <p:spPr bwMode="auto">
            <a:xfrm>
              <a:off x="4937125" y="1330326"/>
              <a:ext cx="76200" cy="63500"/>
            </a:xfrm>
            <a:custGeom>
              <a:avLst/>
              <a:gdLst/>
              <a:ahLst/>
              <a:cxnLst>
                <a:cxn ang="0">
                  <a:pos x="24" y="32"/>
                </a:cxn>
                <a:cxn ang="0">
                  <a:pos x="16" y="32"/>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16" y="0"/>
                </a:cxn>
                <a:cxn ang="0">
                  <a:pos x="24" y="0"/>
                </a:cxn>
                <a:cxn ang="0">
                  <a:pos x="24" y="8"/>
                </a:cxn>
                <a:cxn ang="0">
                  <a:pos x="24" y="8"/>
                </a:cxn>
                <a:cxn ang="0">
                  <a:pos x="40" y="16"/>
                </a:cxn>
                <a:cxn ang="0">
                  <a:pos x="40" y="16"/>
                </a:cxn>
                <a:cxn ang="0">
                  <a:pos x="40" y="24"/>
                </a:cxn>
                <a:cxn ang="0">
                  <a:pos x="48" y="16"/>
                </a:cxn>
                <a:cxn ang="0">
                  <a:pos x="48" y="24"/>
                </a:cxn>
                <a:cxn ang="0">
                  <a:pos x="40" y="24"/>
                </a:cxn>
                <a:cxn ang="0">
                  <a:pos x="40" y="24"/>
                </a:cxn>
                <a:cxn ang="0">
                  <a:pos x="40" y="24"/>
                </a:cxn>
                <a:cxn ang="0">
                  <a:pos x="40" y="32"/>
                </a:cxn>
                <a:cxn ang="0">
                  <a:pos x="48" y="40"/>
                </a:cxn>
                <a:cxn ang="0">
                  <a:pos x="48" y="40"/>
                </a:cxn>
                <a:cxn ang="0">
                  <a:pos x="32" y="40"/>
                </a:cxn>
                <a:cxn ang="0">
                  <a:pos x="24" y="32"/>
                </a:cxn>
                <a:cxn ang="0">
                  <a:pos x="24" y="32"/>
                </a:cxn>
                <a:cxn ang="0">
                  <a:pos x="32" y="40"/>
                </a:cxn>
                <a:cxn ang="0">
                  <a:pos x="48" y="40"/>
                </a:cxn>
                <a:cxn ang="0">
                  <a:pos x="48" y="40"/>
                </a:cxn>
                <a:cxn ang="0">
                  <a:pos x="40" y="32"/>
                </a:cxn>
                <a:cxn ang="0">
                  <a:pos x="40" y="24"/>
                </a:cxn>
                <a:cxn ang="0">
                  <a:pos x="40" y="24"/>
                </a:cxn>
                <a:cxn ang="0">
                  <a:pos x="40" y="24"/>
                </a:cxn>
                <a:cxn ang="0">
                  <a:pos x="48" y="24"/>
                </a:cxn>
                <a:cxn ang="0">
                  <a:pos x="40" y="16"/>
                </a:cxn>
                <a:cxn ang="0">
                  <a:pos x="40" y="24"/>
                </a:cxn>
                <a:cxn ang="0">
                  <a:pos x="40" y="16"/>
                </a:cxn>
                <a:cxn ang="0">
                  <a:pos x="32" y="16"/>
                </a:cxn>
                <a:cxn ang="0">
                  <a:pos x="24" y="8"/>
                </a:cxn>
                <a:cxn ang="0">
                  <a:pos x="16" y="8"/>
                </a:cxn>
                <a:cxn ang="0">
                  <a:pos x="16" y="0"/>
                </a:cxn>
                <a:cxn ang="0">
                  <a:pos x="8" y="0"/>
                </a:cxn>
                <a:cxn ang="0">
                  <a:pos x="8" y="8"/>
                </a:cxn>
                <a:cxn ang="0">
                  <a:pos x="8" y="8"/>
                </a:cxn>
                <a:cxn ang="0">
                  <a:pos x="16" y="8"/>
                </a:cxn>
                <a:cxn ang="0">
                  <a:pos x="8" y="8"/>
                </a:cxn>
                <a:cxn ang="0">
                  <a:pos x="8" y="8"/>
                </a:cxn>
                <a:cxn ang="0">
                  <a:pos x="8" y="8"/>
                </a:cxn>
                <a:cxn ang="0">
                  <a:pos x="8" y="16"/>
                </a:cxn>
                <a:cxn ang="0">
                  <a:pos x="8" y="16"/>
                </a:cxn>
                <a:cxn ang="0">
                  <a:pos x="8" y="16"/>
                </a:cxn>
                <a:cxn ang="0">
                  <a:pos x="16" y="24"/>
                </a:cxn>
                <a:cxn ang="0">
                  <a:pos x="16" y="32"/>
                </a:cxn>
                <a:cxn ang="0">
                  <a:pos x="24" y="32"/>
                </a:cxn>
              </a:cxnLst>
              <a:rect l="0" t="0" r="r" b="b"/>
              <a:pathLst>
                <a:path w="48" h="40">
                  <a:moveTo>
                    <a:pt x="24" y="32"/>
                  </a:move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32" y="8"/>
                  </a:lnTo>
                  <a:lnTo>
                    <a:pt x="32" y="8"/>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16"/>
                  </a:lnTo>
                  <a:lnTo>
                    <a:pt x="40" y="16"/>
                  </a:lnTo>
                  <a:lnTo>
                    <a:pt x="40" y="16"/>
                  </a:lnTo>
                  <a:lnTo>
                    <a:pt x="40" y="16"/>
                  </a:lnTo>
                  <a:lnTo>
                    <a:pt x="48" y="16"/>
                  </a:lnTo>
                  <a:lnTo>
                    <a:pt x="48" y="16"/>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8" y="40"/>
                  </a:lnTo>
                  <a:lnTo>
                    <a:pt x="40" y="40"/>
                  </a:lnTo>
                  <a:lnTo>
                    <a:pt x="48" y="32"/>
                  </a:lnTo>
                  <a:lnTo>
                    <a:pt x="48" y="32"/>
                  </a:lnTo>
                  <a:lnTo>
                    <a:pt x="48" y="40"/>
                  </a:lnTo>
                  <a:lnTo>
                    <a:pt x="48" y="40"/>
                  </a:lnTo>
                  <a:lnTo>
                    <a:pt x="48" y="32"/>
                  </a:lnTo>
                  <a:lnTo>
                    <a:pt x="48" y="32"/>
                  </a:lnTo>
                  <a:lnTo>
                    <a:pt x="48" y="40"/>
                  </a:lnTo>
                  <a:lnTo>
                    <a:pt x="48" y="40"/>
                  </a:lnTo>
                  <a:lnTo>
                    <a:pt x="48" y="40"/>
                  </a:lnTo>
                  <a:lnTo>
                    <a:pt x="48"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24" y="32"/>
                  </a:lnTo>
                  <a:lnTo>
                    <a:pt x="24" y="32"/>
                  </a:lnTo>
                  <a:lnTo>
                    <a:pt x="24" y="32"/>
                  </a:lnTo>
                  <a:lnTo>
                    <a:pt x="24" y="32"/>
                  </a:lnTo>
                  <a:lnTo>
                    <a:pt x="24" y="32"/>
                  </a:lnTo>
                  <a:close/>
                  <a:moveTo>
                    <a:pt x="32" y="32"/>
                  </a:moveTo>
                  <a:lnTo>
                    <a:pt x="32" y="32"/>
                  </a:lnTo>
                  <a:lnTo>
                    <a:pt x="32" y="32"/>
                  </a:lnTo>
                  <a:lnTo>
                    <a:pt x="24" y="32"/>
                  </a:lnTo>
                  <a:lnTo>
                    <a:pt x="24" y="32"/>
                  </a:lnTo>
                  <a:lnTo>
                    <a:pt x="32" y="32"/>
                  </a:lnTo>
                  <a:lnTo>
                    <a:pt x="32" y="32"/>
                  </a:lnTo>
                  <a:lnTo>
                    <a:pt x="32" y="32"/>
                  </a:lnTo>
                  <a:lnTo>
                    <a:pt x="32" y="32"/>
                  </a:lnTo>
                  <a:lnTo>
                    <a:pt x="32" y="40"/>
                  </a:lnTo>
                  <a:lnTo>
                    <a:pt x="32" y="40"/>
                  </a:lnTo>
                  <a:lnTo>
                    <a:pt x="32" y="40"/>
                  </a:lnTo>
                  <a:lnTo>
                    <a:pt x="32" y="40"/>
                  </a:lnTo>
                  <a:lnTo>
                    <a:pt x="40" y="40"/>
                  </a:lnTo>
                  <a:lnTo>
                    <a:pt x="32"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0" y="16"/>
                  </a:lnTo>
                  <a:lnTo>
                    <a:pt x="48" y="16"/>
                  </a:lnTo>
                  <a:lnTo>
                    <a:pt x="40" y="16"/>
                  </a:lnTo>
                  <a:lnTo>
                    <a:pt x="40" y="16"/>
                  </a:lnTo>
                  <a:lnTo>
                    <a:pt x="40" y="24"/>
                  </a:lnTo>
                  <a:lnTo>
                    <a:pt x="40" y="16"/>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24" y="0"/>
                  </a:lnTo>
                  <a:lnTo>
                    <a:pt x="24"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16" y="24"/>
                  </a:lnTo>
                  <a:lnTo>
                    <a:pt x="16" y="24"/>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32"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 name="Freeform 3139"/>
            <p:cNvSpPr>
              <a:spLocks/>
            </p:cNvSpPr>
            <p:nvPr/>
          </p:nvSpPr>
          <p:spPr bwMode="auto">
            <a:xfrm>
              <a:off x="4987925" y="133032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 name="Freeform 3140"/>
            <p:cNvSpPr>
              <a:spLocks noEditPoints="1"/>
            </p:cNvSpPr>
            <p:nvPr/>
          </p:nvSpPr>
          <p:spPr bwMode="auto">
            <a:xfrm>
              <a:off x="4987925" y="133032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 name="Freeform 3141"/>
            <p:cNvSpPr>
              <a:spLocks/>
            </p:cNvSpPr>
            <p:nvPr/>
          </p:nvSpPr>
          <p:spPr bwMode="auto">
            <a:xfrm>
              <a:off x="4937125" y="1330326"/>
              <a:ext cx="12700" cy="12700"/>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8" y="0"/>
                </a:cxn>
              </a:cxnLst>
              <a:rect l="0" t="0" r="r" b="b"/>
              <a:pathLst>
                <a:path w="8" h="8">
                  <a:moveTo>
                    <a:pt x="8" y="0"/>
                  </a:move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0" y="8"/>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 name="Freeform 3142"/>
            <p:cNvSpPr>
              <a:spLocks noEditPoints="1"/>
            </p:cNvSpPr>
            <p:nvPr/>
          </p:nvSpPr>
          <p:spPr bwMode="auto">
            <a:xfrm>
              <a:off x="4937125" y="1330326"/>
              <a:ext cx="12700" cy="12700"/>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0" y="8"/>
                </a:cxn>
                <a:cxn ang="0">
                  <a:pos x="0" y="8"/>
                </a:cxn>
                <a:cxn ang="0">
                  <a:pos x="0"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Lst>
              <a:rect l="0" t="0" r="r" b="b"/>
              <a:pathLst>
                <a:path w="8" h="8">
                  <a:moveTo>
                    <a:pt x="8" y="0"/>
                  </a:move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8"/>
                  </a:lnTo>
                  <a:lnTo>
                    <a:pt x="8" y="0"/>
                  </a:lnTo>
                  <a:close/>
                  <a:moveTo>
                    <a:pt x="0" y="8"/>
                  </a:moveTo>
                  <a:lnTo>
                    <a:pt x="0" y="8"/>
                  </a:lnTo>
                  <a:lnTo>
                    <a:pt x="0" y="8"/>
                  </a:lnTo>
                  <a:lnTo>
                    <a:pt x="0" y="0"/>
                  </a:lnTo>
                  <a:lnTo>
                    <a:pt x="0" y="0"/>
                  </a:lnTo>
                  <a:lnTo>
                    <a:pt x="0" y="0"/>
                  </a:lnTo>
                  <a:lnTo>
                    <a:pt x="8" y="0"/>
                  </a:lnTo>
                  <a:lnTo>
                    <a:pt x="0"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 name="Freeform 3143"/>
            <p:cNvSpPr>
              <a:spLocks/>
            </p:cNvSpPr>
            <p:nvPr/>
          </p:nvSpPr>
          <p:spPr bwMode="auto">
            <a:xfrm>
              <a:off x="4884738" y="1330326"/>
              <a:ext cx="14288" cy="12700"/>
            </a:xfrm>
            <a:custGeom>
              <a:avLst/>
              <a:gdLst/>
              <a:ahLst/>
              <a:cxnLst>
                <a:cxn ang="0">
                  <a:pos x="0" y="8"/>
                </a:cxn>
                <a:cxn ang="0">
                  <a:pos x="0" y="0"/>
                </a:cxn>
                <a:cxn ang="0">
                  <a:pos x="0" y="0"/>
                </a:cxn>
                <a:cxn ang="0">
                  <a:pos x="0" y="0"/>
                </a:cxn>
                <a:cxn ang="0">
                  <a:pos x="0" y="0"/>
                </a:cxn>
                <a:cxn ang="0">
                  <a:pos x="0" y="0"/>
                </a:cxn>
                <a:cxn ang="0">
                  <a:pos x="0" y="0"/>
                </a:cxn>
                <a:cxn ang="0">
                  <a:pos x="9" y="8"/>
                </a:cxn>
                <a:cxn ang="0">
                  <a:pos x="0" y="8"/>
                </a:cxn>
                <a:cxn ang="0">
                  <a:pos x="0" y="8"/>
                </a:cxn>
              </a:cxnLst>
              <a:rect l="0" t="0" r="r" b="b"/>
              <a:pathLst>
                <a:path w="9" h="8">
                  <a:moveTo>
                    <a:pt x="0" y="8"/>
                  </a:moveTo>
                  <a:lnTo>
                    <a:pt x="0" y="0"/>
                  </a:lnTo>
                  <a:lnTo>
                    <a:pt x="0" y="0"/>
                  </a:lnTo>
                  <a:lnTo>
                    <a:pt x="0" y="0"/>
                  </a:lnTo>
                  <a:lnTo>
                    <a:pt x="0" y="0"/>
                  </a:lnTo>
                  <a:lnTo>
                    <a:pt x="0" y="0"/>
                  </a:lnTo>
                  <a:lnTo>
                    <a:pt x="0" y="0"/>
                  </a:lnTo>
                  <a:lnTo>
                    <a:pt x="9"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 name="Freeform 3144"/>
            <p:cNvSpPr>
              <a:spLocks noEditPoints="1"/>
            </p:cNvSpPr>
            <p:nvPr/>
          </p:nvSpPr>
          <p:spPr bwMode="auto">
            <a:xfrm>
              <a:off x="4884738" y="1330326"/>
              <a:ext cx="14288" cy="12700"/>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8"/>
                </a:cxn>
                <a:cxn ang="0">
                  <a:pos x="9" y="8"/>
                </a:cxn>
                <a:cxn ang="0">
                  <a:pos x="9" y="8"/>
                </a:cxn>
                <a:cxn ang="0">
                  <a:pos x="0" y="8"/>
                </a:cxn>
                <a:cxn ang="0">
                  <a:pos x="0" y="8"/>
                </a:cxn>
                <a:cxn ang="0">
                  <a:pos x="0" y="8"/>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9"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9" y="8"/>
                  </a:lnTo>
                  <a:lnTo>
                    <a:pt x="9" y="8"/>
                  </a:lnTo>
                  <a:lnTo>
                    <a:pt x="0" y="8"/>
                  </a:lnTo>
                  <a:close/>
                  <a:moveTo>
                    <a:pt x="0" y="8"/>
                  </a:moveTo>
                  <a:lnTo>
                    <a:pt x="0" y="8"/>
                  </a:lnTo>
                  <a:lnTo>
                    <a:pt x="9" y="0"/>
                  </a:lnTo>
                  <a:lnTo>
                    <a:pt x="9"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 name="Freeform 3145"/>
            <p:cNvSpPr>
              <a:spLocks/>
            </p:cNvSpPr>
            <p:nvPr/>
          </p:nvSpPr>
          <p:spPr bwMode="auto">
            <a:xfrm>
              <a:off x="5000625" y="1343026"/>
              <a:ext cx="25400" cy="12700"/>
            </a:xfrm>
            <a:custGeom>
              <a:avLst/>
              <a:gdLst/>
              <a:ahLst/>
              <a:cxnLst>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0"/>
                  </a:lnTo>
                  <a:lnTo>
                    <a:pt x="0" y="0"/>
                  </a:lnTo>
                  <a:lnTo>
                    <a:pt x="0" y="0"/>
                  </a:lnTo>
                  <a:lnTo>
                    <a:pt x="0" y="0"/>
                  </a:lnTo>
                  <a:lnTo>
                    <a:pt x="0" y="0"/>
                  </a:lnTo>
                  <a:lnTo>
                    <a:pt x="0"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 name="Freeform 3146"/>
            <p:cNvSpPr>
              <a:spLocks noEditPoints="1"/>
            </p:cNvSpPr>
            <p:nvPr/>
          </p:nvSpPr>
          <p:spPr bwMode="auto">
            <a:xfrm>
              <a:off x="5000625" y="1343026"/>
              <a:ext cx="25400" cy="12700"/>
            </a:xfrm>
            <a:custGeom>
              <a:avLst/>
              <a:gdLst/>
              <a:ahLst/>
              <a:cxnLst>
                <a:cxn ang="0">
                  <a:pos x="8" y="8"/>
                </a:cxn>
                <a:cxn ang="0">
                  <a:pos x="8" y="8"/>
                </a:cxn>
                <a:cxn ang="0">
                  <a:pos x="8" y="8"/>
                </a:cxn>
                <a:cxn ang="0">
                  <a:pos x="0" y="8"/>
                </a:cxn>
                <a:cxn ang="0">
                  <a:pos x="0" y="8"/>
                </a:cxn>
                <a:cxn ang="0">
                  <a:pos x="8" y="8"/>
                </a:cxn>
                <a:cxn ang="0">
                  <a:pos x="0" y="8"/>
                </a:cxn>
                <a:cxn ang="0">
                  <a:pos x="0" y="8"/>
                </a:cxn>
                <a:cxn ang="0">
                  <a:pos x="0" y="0"/>
                </a:cxn>
                <a:cxn ang="0">
                  <a:pos x="0" y="0"/>
                </a:cxn>
                <a:cxn ang="0">
                  <a:pos x="0" y="0"/>
                </a:cxn>
                <a:cxn ang="0">
                  <a:pos x="0" y="0"/>
                </a:cxn>
                <a:cxn ang="0">
                  <a:pos x="8" y="0"/>
                </a:cxn>
                <a:cxn ang="0">
                  <a:pos x="8"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16" y="8"/>
                </a:cxn>
                <a:cxn ang="0">
                  <a:pos x="16" y="0"/>
                </a:cxn>
                <a:cxn ang="0">
                  <a:pos x="16" y="0"/>
                </a:cxn>
                <a:cxn ang="0">
                  <a:pos x="16" y="0"/>
                </a:cxn>
                <a:cxn ang="0">
                  <a:pos x="16" y="0"/>
                </a:cxn>
                <a:cxn ang="0">
                  <a:pos x="16" y="0"/>
                </a:cxn>
                <a:cxn ang="0">
                  <a:pos x="16" y="0"/>
                </a:cxn>
                <a:cxn ang="0">
                  <a:pos x="8" y="0"/>
                </a:cxn>
                <a:cxn ang="0">
                  <a:pos x="8" y="0"/>
                </a:cxn>
                <a:cxn ang="0">
                  <a:pos x="0" y="0"/>
                </a:cxn>
                <a:cxn ang="0">
                  <a:pos x="0" y="0"/>
                </a:cxn>
                <a:cxn ang="0">
                  <a:pos x="0" y="0"/>
                </a:cxn>
                <a:cxn ang="0">
                  <a:pos x="0" y="0"/>
                </a:cxn>
                <a:cxn ang="0">
                  <a:pos x="0" y="0"/>
                </a:cxn>
                <a:cxn ang="0">
                  <a:pos x="8" y="8"/>
                </a:cxn>
                <a:cxn ang="0">
                  <a:pos x="0" y="8"/>
                </a:cxn>
                <a:cxn ang="0">
                  <a:pos x="0" y="8"/>
                </a:cxn>
                <a:cxn ang="0">
                  <a:pos x="0"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 name="Freeform 3147"/>
            <p:cNvSpPr>
              <a:spLocks/>
            </p:cNvSpPr>
            <p:nvPr/>
          </p:nvSpPr>
          <p:spPr bwMode="auto">
            <a:xfrm>
              <a:off x="5013325" y="1343026"/>
              <a:ext cx="50800" cy="63500"/>
            </a:xfrm>
            <a:custGeom>
              <a:avLst/>
              <a:gdLst/>
              <a:ahLst/>
              <a:cxnLst>
                <a:cxn ang="0">
                  <a:pos x="24" y="40"/>
                </a:cxn>
                <a:cxn ang="0">
                  <a:pos x="24" y="32"/>
                </a:cxn>
                <a:cxn ang="0">
                  <a:pos x="24" y="32"/>
                </a:cxn>
                <a:cxn ang="0">
                  <a:pos x="24" y="40"/>
                </a:cxn>
                <a:cxn ang="0">
                  <a:pos x="24" y="40"/>
                </a:cxn>
                <a:cxn ang="0">
                  <a:pos x="24" y="40"/>
                </a:cxn>
                <a:cxn ang="0">
                  <a:pos x="16" y="40"/>
                </a:cxn>
                <a:cxn ang="0">
                  <a:pos x="16" y="40"/>
                </a:cxn>
                <a:cxn ang="0">
                  <a:pos x="16" y="32"/>
                </a:cxn>
                <a:cxn ang="0">
                  <a:pos x="16" y="32"/>
                </a:cxn>
                <a:cxn ang="0">
                  <a:pos x="16" y="32"/>
                </a:cxn>
                <a:cxn ang="0">
                  <a:pos x="16" y="32"/>
                </a:cxn>
                <a:cxn ang="0">
                  <a:pos x="24" y="32"/>
                </a:cxn>
                <a:cxn ang="0">
                  <a:pos x="16" y="32"/>
                </a:cxn>
                <a:cxn ang="0">
                  <a:pos x="16" y="32"/>
                </a:cxn>
                <a:cxn ang="0">
                  <a:pos x="16" y="32"/>
                </a:cxn>
                <a:cxn ang="0">
                  <a:pos x="8" y="32"/>
                </a:cxn>
                <a:cxn ang="0">
                  <a:pos x="8" y="32"/>
                </a:cxn>
                <a:cxn ang="0">
                  <a:pos x="8" y="32"/>
                </a:cxn>
                <a:cxn ang="0">
                  <a:pos x="8" y="24"/>
                </a:cxn>
                <a:cxn ang="0">
                  <a:pos x="8" y="16"/>
                </a:cxn>
                <a:cxn ang="0">
                  <a:pos x="8" y="16"/>
                </a:cxn>
                <a:cxn ang="0">
                  <a:pos x="8" y="16"/>
                </a:cxn>
                <a:cxn ang="0">
                  <a:pos x="8" y="16"/>
                </a:cxn>
                <a:cxn ang="0">
                  <a:pos x="8" y="16"/>
                </a:cxn>
                <a:cxn ang="0">
                  <a:pos x="8" y="8"/>
                </a:cxn>
                <a:cxn ang="0">
                  <a:pos x="8" y="8"/>
                </a:cxn>
                <a:cxn ang="0">
                  <a:pos x="16" y="0"/>
                </a:cxn>
                <a:cxn ang="0">
                  <a:pos x="16" y="0"/>
                </a:cxn>
                <a:cxn ang="0">
                  <a:pos x="16" y="8"/>
                </a:cxn>
                <a:cxn ang="0">
                  <a:pos x="16" y="8"/>
                </a:cxn>
                <a:cxn ang="0">
                  <a:pos x="16" y="8"/>
                </a:cxn>
                <a:cxn ang="0">
                  <a:pos x="16" y="8"/>
                </a:cxn>
                <a:cxn ang="0">
                  <a:pos x="16" y="8"/>
                </a:cxn>
                <a:cxn ang="0">
                  <a:pos x="24" y="8"/>
                </a:cxn>
                <a:cxn ang="0">
                  <a:pos x="16" y="16"/>
                </a:cxn>
                <a:cxn ang="0">
                  <a:pos x="16" y="16"/>
                </a:cxn>
                <a:cxn ang="0">
                  <a:pos x="24" y="24"/>
                </a:cxn>
                <a:cxn ang="0">
                  <a:pos x="24" y="24"/>
                </a:cxn>
                <a:cxn ang="0">
                  <a:pos x="24" y="32"/>
                </a:cxn>
                <a:cxn ang="0">
                  <a:pos x="24" y="32"/>
                </a:cxn>
                <a:cxn ang="0">
                  <a:pos x="24" y="32"/>
                </a:cxn>
                <a:cxn ang="0">
                  <a:pos x="24" y="32"/>
                </a:cxn>
                <a:cxn ang="0">
                  <a:pos x="24" y="24"/>
                </a:cxn>
                <a:cxn ang="0">
                  <a:pos x="24" y="24"/>
                </a:cxn>
                <a:cxn ang="0">
                  <a:pos x="32" y="24"/>
                </a:cxn>
                <a:cxn ang="0">
                  <a:pos x="32" y="24"/>
                </a:cxn>
                <a:cxn ang="0">
                  <a:pos x="32" y="32"/>
                </a:cxn>
                <a:cxn ang="0">
                  <a:pos x="32" y="32"/>
                </a:cxn>
                <a:cxn ang="0">
                  <a:pos x="32" y="32"/>
                </a:cxn>
                <a:cxn ang="0">
                  <a:pos x="32" y="32"/>
                </a:cxn>
                <a:cxn ang="0">
                  <a:pos x="32" y="32"/>
                </a:cxn>
                <a:cxn ang="0">
                  <a:pos x="32" y="40"/>
                </a:cxn>
                <a:cxn ang="0">
                  <a:pos x="32" y="40"/>
                </a:cxn>
              </a:cxnLst>
              <a:rect l="0" t="0" r="r" b="b"/>
              <a:pathLst>
                <a:path w="32" h="40">
                  <a:moveTo>
                    <a:pt x="32" y="40"/>
                  </a:moveTo>
                  <a:lnTo>
                    <a:pt x="24" y="40"/>
                  </a:lnTo>
                  <a:lnTo>
                    <a:pt x="24" y="32"/>
                  </a:lnTo>
                  <a:lnTo>
                    <a:pt x="24" y="32"/>
                  </a:lnTo>
                  <a:lnTo>
                    <a:pt x="24" y="32"/>
                  </a:lnTo>
                  <a:lnTo>
                    <a:pt x="24" y="32"/>
                  </a:lnTo>
                  <a:lnTo>
                    <a:pt x="24" y="32"/>
                  </a:lnTo>
                  <a:lnTo>
                    <a:pt x="24" y="40"/>
                  </a:lnTo>
                  <a:lnTo>
                    <a:pt x="24" y="32"/>
                  </a:lnTo>
                  <a:lnTo>
                    <a:pt x="24" y="40"/>
                  </a:lnTo>
                  <a:lnTo>
                    <a:pt x="24" y="40"/>
                  </a:lnTo>
                  <a:lnTo>
                    <a:pt x="24"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0"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16" y="8"/>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16"/>
                  </a:lnTo>
                  <a:lnTo>
                    <a:pt x="16" y="16"/>
                  </a:lnTo>
                  <a:lnTo>
                    <a:pt x="16" y="16"/>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 name="Freeform 3148"/>
            <p:cNvSpPr>
              <a:spLocks noEditPoints="1"/>
            </p:cNvSpPr>
            <p:nvPr/>
          </p:nvSpPr>
          <p:spPr bwMode="auto">
            <a:xfrm>
              <a:off x="5013325" y="1343026"/>
              <a:ext cx="50800" cy="63500"/>
            </a:xfrm>
            <a:custGeom>
              <a:avLst/>
              <a:gdLst/>
              <a:ahLst/>
              <a:cxnLst>
                <a:cxn ang="0">
                  <a:pos x="24" y="32"/>
                </a:cxn>
                <a:cxn ang="0">
                  <a:pos x="24" y="32"/>
                </a:cxn>
                <a:cxn ang="0">
                  <a:pos x="24" y="32"/>
                </a:cxn>
                <a:cxn ang="0">
                  <a:pos x="16" y="40"/>
                </a:cxn>
                <a:cxn ang="0">
                  <a:pos x="16" y="40"/>
                </a:cxn>
                <a:cxn ang="0">
                  <a:pos x="16" y="32"/>
                </a:cxn>
                <a:cxn ang="0">
                  <a:pos x="16" y="32"/>
                </a:cxn>
                <a:cxn ang="0">
                  <a:pos x="16" y="32"/>
                </a:cxn>
                <a:cxn ang="0">
                  <a:pos x="16" y="32"/>
                </a:cxn>
                <a:cxn ang="0">
                  <a:pos x="8" y="32"/>
                </a:cxn>
                <a:cxn ang="0">
                  <a:pos x="8" y="32"/>
                </a:cxn>
                <a:cxn ang="0">
                  <a:pos x="8" y="16"/>
                </a:cxn>
                <a:cxn ang="0">
                  <a:pos x="8" y="16"/>
                </a:cxn>
                <a:cxn ang="0">
                  <a:pos x="8" y="16"/>
                </a:cxn>
                <a:cxn ang="0">
                  <a:pos x="8" y="16"/>
                </a:cxn>
                <a:cxn ang="0">
                  <a:pos x="16" y="8"/>
                </a:cxn>
                <a:cxn ang="0">
                  <a:pos x="16" y="0"/>
                </a:cxn>
                <a:cxn ang="0">
                  <a:pos x="16" y="8"/>
                </a:cxn>
                <a:cxn ang="0">
                  <a:pos x="16" y="8"/>
                </a:cxn>
                <a:cxn ang="0">
                  <a:pos x="16" y="8"/>
                </a:cxn>
                <a:cxn ang="0">
                  <a:pos x="16" y="16"/>
                </a:cxn>
                <a:cxn ang="0">
                  <a:pos x="24" y="24"/>
                </a:cxn>
                <a:cxn ang="0">
                  <a:pos x="24" y="32"/>
                </a:cxn>
                <a:cxn ang="0">
                  <a:pos x="24" y="32"/>
                </a:cxn>
                <a:cxn ang="0">
                  <a:pos x="24" y="32"/>
                </a:cxn>
                <a:cxn ang="0">
                  <a:pos x="24" y="24"/>
                </a:cxn>
                <a:cxn ang="0">
                  <a:pos x="32" y="24"/>
                </a:cxn>
                <a:cxn ang="0">
                  <a:pos x="32" y="32"/>
                </a:cxn>
                <a:cxn ang="0">
                  <a:pos x="32" y="32"/>
                </a:cxn>
                <a:cxn ang="0">
                  <a:pos x="32" y="32"/>
                </a:cxn>
                <a:cxn ang="0">
                  <a:pos x="32" y="40"/>
                </a:cxn>
                <a:cxn ang="0">
                  <a:pos x="32" y="40"/>
                </a:cxn>
                <a:cxn ang="0">
                  <a:pos x="32" y="32"/>
                </a:cxn>
                <a:cxn ang="0">
                  <a:pos x="32" y="32"/>
                </a:cxn>
                <a:cxn ang="0">
                  <a:pos x="32" y="24"/>
                </a:cxn>
                <a:cxn ang="0">
                  <a:pos x="32" y="24"/>
                </a:cxn>
                <a:cxn ang="0">
                  <a:pos x="32" y="32"/>
                </a:cxn>
                <a:cxn ang="0">
                  <a:pos x="24" y="32"/>
                </a:cxn>
                <a:cxn ang="0">
                  <a:pos x="24" y="32"/>
                </a:cxn>
                <a:cxn ang="0">
                  <a:pos x="24" y="24"/>
                </a:cxn>
                <a:cxn ang="0">
                  <a:pos x="16" y="16"/>
                </a:cxn>
                <a:cxn ang="0">
                  <a:pos x="24" y="8"/>
                </a:cxn>
                <a:cxn ang="0">
                  <a:pos x="16" y="8"/>
                </a:cxn>
                <a:cxn ang="0">
                  <a:pos x="16" y="8"/>
                </a:cxn>
                <a:cxn ang="0">
                  <a:pos x="16" y="8"/>
                </a:cxn>
                <a:cxn ang="0">
                  <a:pos x="16" y="0"/>
                </a:cxn>
                <a:cxn ang="0">
                  <a:pos x="8" y="8"/>
                </a:cxn>
                <a:cxn ang="0">
                  <a:pos x="8" y="16"/>
                </a:cxn>
                <a:cxn ang="0">
                  <a:pos x="8" y="16"/>
                </a:cxn>
                <a:cxn ang="0">
                  <a:pos x="8" y="16"/>
                </a:cxn>
                <a:cxn ang="0">
                  <a:pos x="0" y="24"/>
                </a:cxn>
                <a:cxn ang="0">
                  <a:pos x="8" y="32"/>
                </a:cxn>
                <a:cxn ang="0">
                  <a:pos x="16" y="32"/>
                </a:cxn>
                <a:cxn ang="0">
                  <a:pos x="24" y="32"/>
                </a:cxn>
                <a:cxn ang="0">
                  <a:pos x="16" y="32"/>
                </a:cxn>
                <a:cxn ang="0">
                  <a:pos x="16" y="32"/>
                </a:cxn>
                <a:cxn ang="0">
                  <a:pos x="16" y="40"/>
                </a:cxn>
                <a:cxn ang="0">
                  <a:pos x="24" y="40"/>
                </a:cxn>
                <a:cxn ang="0">
                  <a:pos x="24" y="32"/>
                </a:cxn>
                <a:cxn ang="0">
                  <a:pos x="24" y="32"/>
                </a:cxn>
                <a:cxn ang="0">
                  <a:pos x="32" y="32"/>
                </a:cxn>
              </a:cxnLst>
              <a:rect l="0" t="0" r="r" b="b"/>
              <a:pathLst>
                <a:path w="32" h="40">
                  <a:moveTo>
                    <a:pt x="32" y="40"/>
                  </a:moveTo>
                  <a:lnTo>
                    <a:pt x="32" y="40"/>
                  </a:lnTo>
                  <a:lnTo>
                    <a:pt x="24" y="40"/>
                  </a:lnTo>
                  <a:lnTo>
                    <a:pt x="24" y="40"/>
                  </a:lnTo>
                  <a:lnTo>
                    <a:pt x="24" y="32"/>
                  </a:lnTo>
                  <a:lnTo>
                    <a:pt x="24" y="40"/>
                  </a:lnTo>
                  <a:lnTo>
                    <a:pt x="24" y="32"/>
                  </a:lnTo>
                  <a:lnTo>
                    <a:pt x="24" y="32"/>
                  </a:lnTo>
                  <a:lnTo>
                    <a:pt x="24" y="40"/>
                  </a:lnTo>
                  <a:lnTo>
                    <a:pt x="24" y="40"/>
                  </a:lnTo>
                  <a:lnTo>
                    <a:pt x="24" y="32"/>
                  </a:lnTo>
                  <a:lnTo>
                    <a:pt x="24" y="32"/>
                  </a:lnTo>
                  <a:lnTo>
                    <a:pt x="24" y="32"/>
                  </a:lnTo>
                  <a:lnTo>
                    <a:pt x="24" y="32"/>
                  </a:lnTo>
                  <a:lnTo>
                    <a:pt x="24" y="40"/>
                  </a:lnTo>
                  <a:lnTo>
                    <a:pt x="24" y="40"/>
                  </a:lnTo>
                  <a:lnTo>
                    <a:pt x="24" y="40"/>
                  </a:lnTo>
                  <a:lnTo>
                    <a:pt x="24" y="40"/>
                  </a:lnTo>
                  <a:lnTo>
                    <a:pt x="24" y="40"/>
                  </a:lnTo>
                  <a:lnTo>
                    <a:pt x="24" y="40"/>
                  </a:lnTo>
                  <a:lnTo>
                    <a:pt x="24" y="32"/>
                  </a:lnTo>
                  <a:lnTo>
                    <a:pt x="24" y="40"/>
                  </a:lnTo>
                  <a:lnTo>
                    <a:pt x="24" y="40"/>
                  </a:lnTo>
                  <a:lnTo>
                    <a:pt x="24" y="40"/>
                  </a:lnTo>
                  <a:lnTo>
                    <a:pt x="24" y="40"/>
                  </a:lnTo>
                  <a:lnTo>
                    <a:pt x="24"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0" y="24"/>
                  </a:lnTo>
                  <a:lnTo>
                    <a:pt x="0" y="24"/>
                  </a:lnTo>
                  <a:lnTo>
                    <a:pt x="8" y="24"/>
                  </a:lnTo>
                  <a:lnTo>
                    <a:pt x="0" y="24"/>
                  </a:lnTo>
                  <a:lnTo>
                    <a:pt x="0"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16" y="8"/>
                  </a:lnTo>
                  <a:lnTo>
                    <a:pt x="16" y="8"/>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16"/>
                  </a:lnTo>
                  <a:lnTo>
                    <a:pt x="16" y="16"/>
                  </a:lnTo>
                  <a:lnTo>
                    <a:pt x="16" y="16"/>
                  </a:lnTo>
                  <a:lnTo>
                    <a:pt x="16" y="16"/>
                  </a:lnTo>
                  <a:lnTo>
                    <a:pt x="16" y="16"/>
                  </a:lnTo>
                  <a:lnTo>
                    <a:pt x="16" y="16"/>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lnTo>
                    <a:pt x="32" y="40"/>
                  </a:lnTo>
                  <a:lnTo>
                    <a:pt x="32" y="40"/>
                  </a:lnTo>
                  <a:lnTo>
                    <a:pt x="32" y="40"/>
                  </a:lnTo>
                  <a:close/>
                  <a:moveTo>
                    <a:pt x="32" y="40"/>
                  </a:moveTo>
                  <a:lnTo>
                    <a:pt x="32" y="40"/>
                  </a:lnTo>
                  <a:lnTo>
                    <a:pt x="32" y="32"/>
                  </a:lnTo>
                  <a:lnTo>
                    <a:pt x="32" y="32"/>
                  </a:lnTo>
                  <a:lnTo>
                    <a:pt x="32" y="32"/>
                  </a:lnTo>
                  <a:lnTo>
                    <a:pt x="32" y="40"/>
                  </a:lnTo>
                  <a:lnTo>
                    <a:pt x="32" y="32"/>
                  </a:lnTo>
                  <a:lnTo>
                    <a:pt x="32" y="32"/>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32" y="24"/>
                  </a:lnTo>
                  <a:lnTo>
                    <a:pt x="32" y="32"/>
                  </a:lnTo>
                  <a:lnTo>
                    <a:pt x="32"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24"/>
                  </a:lnTo>
                  <a:lnTo>
                    <a:pt x="24" y="24"/>
                  </a:lnTo>
                  <a:lnTo>
                    <a:pt x="24" y="24"/>
                  </a:lnTo>
                  <a:lnTo>
                    <a:pt x="24" y="24"/>
                  </a:lnTo>
                  <a:lnTo>
                    <a:pt x="24" y="24"/>
                  </a:lnTo>
                  <a:lnTo>
                    <a:pt x="24" y="24"/>
                  </a:lnTo>
                  <a:lnTo>
                    <a:pt x="24" y="24"/>
                  </a:lnTo>
                  <a:lnTo>
                    <a:pt x="24" y="24"/>
                  </a:lnTo>
                  <a:lnTo>
                    <a:pt x="16" y="16"/>
                  </a:lnTo>
                  <a:lnTo>
                    <a:pt x="16" y="16"/>
                  </a:lnTo>
                  <a:lnTo>
                    <a:pt x="16" y="16"/>
                  </a:lnTo>
                  <a:lnTo>
                    <a:pt x="16" y="16"/>
                  </a:lnTo>
                  <a:lnTo>
                    <a:pt x="16" y="16"/>
                  </a:lnTo>
                  <a:lnTo>
                    <a:pt x="16" y="16"/>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0" y="24"/>
                  </a:lnTo>
                  <a:lnTo>
                    <a:pt x="0" y="24"/>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16" y="40"/>
                  </a:lnTo>
                  <a:lnTo>
                    <a:pt x="24" y="40"/>
                  </a:lnTo>
                  <a:lnTo>
                    <a:pt x="24" y="40"/>
                  </a:lnTo>
                  <a:lnTo>
                    <a:pt x="24" y="40"/>
                  </a:lnTo>
                  <a:lnTo>
                    <a:pt x="24" y="40"/>
                  </a:lnTo>
                  <a:lnTo>
                    <a:pt x="24" y="32"/>
                  </a:lnTo>
                  <a:lnTo>
                    <a:pt x="24" y="32"/>
                  </a:lnTo>
                  <a:lnTo>
                    <a:pt x="24" y="32"/>
                  </a:lnTo>
                  <a:lnTo>
                    <a:pt x="24" y="40"/>
                  </a:lnTo>
                  <a:lnTo>
                    <a:pt x="24" y="40"/>
                  </a:lnTo>
                  <a:lnTo>
                    <a:pt x="24" y="32"/>
                  </a:lnTo>
                  <a:lnTo>
                    <a:pt x="24" y="32"/>
                  </a:lnTo>
                  <a:lnTo>
                    <a:pt x="24" y="32"/>
                  </a:lnTo>
                  <a:lnTo>
                    <a:pt x="24" y="32"/>
                  </a:lnTo>
                  <a:lnTo>
                    <a:pt x="24" y="32"/>
                  </a:lnTo>
                  <a:lnTo>
                    <a:pt x="24" y="32"/>
                  </a:lnTo>
                  <a:lnTo>
                    <a:pt x="24" y="32"/>
                  </a:lnTo>
                  <a:lnTo>
                    <a:pt x="24" y="32"/>
                  </a:lnTo>
                  <a:lnTo>
                    <a:pt x="24" y="32"/>
                  </a:lnTo>
                  <a:lnTo>
                    <a:pt x="32" y="32"/>
                  </a:lnTo>
                  <a:lnTo>
                    <a:pt x="32" y="32"/>
                  </a:lnTo>
                  <a:lnTo>
                    <a:pt x="32" y="40"/>
                  </a:lnTo>
                  <a:lnTo>
                    <a:pt x="32" y="32"/>
                  </a:lnTo>
                  <a:lnTo>
                    <a:pt x="32" y="40"/>
                  </a:lnTo>
                  <a:lnTo>
                    <a:pt x="32" y="40"/>
                  </a:lnTo>
                  <a:lnTo>
                    <a:pt x="32"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3149"/>
            <p:cNvSpPr>
              <a:spLocks/>
            </p:cNvSpPr>
            <p:nvPr/>
          </p:nvSpPr>
          <p:spPr bwMode="auto">
            <a:xfrm>
              <a:off x="4911725" y="1343026"/>
              <a:ext cx="1588" cy="12700"/>
            </a:xfrm>
            <a:custGeom>
              <a:avLst/>
              <a:gdLst/>
              <a:ahLst/>
              <a:cxnLst>
                <a:cxn ang="0">
                  <a:pos x="0" y="8"/>
                </a:cxn>
                <a:cxn ang="0">
                  <a:pos x="0" y="8"/>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3150"/>
            <p:cNvSpPr>
              <a:spLocks noEditPoints="1"/>
            </p:cNvSpPr>
            <p:nvPr/>
          </p:nvSpPr>
          <p:spPr bwMode="auto">
            <a:xfrm>
              <a:off x="4911725" y="1343026"/>
              <a:ext cx="1588" cy="12700"/>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3151"/>
            <p:cNvSpPr>
              <a:spLocks/>
            </p:cNvSpPr>
            <p:nvPr/>
          </p:nvSpPr>
          <p:spPr bwMode="auto">
            <a:xfrm>
              <a:off x="4924425" y="1393826"/>
              <a:ext cx="1588" cy="12700"/>
            </a:xfrm>
            <a:custGeom>
              <a:avLst/>
              <a:gdLst/>
              <a:ahLst/>
              <a:cxnLst>
                <a:cxn ang="0">
                  <a:pos x="0" y="8"/>
                </a:cxn>
                <a:cxn ang="0">
                  <a:pos x="0" y="0"/>
                </a:cxn>
                <a:cxn ang="0">
                  <a:pos x="0" y="0"/>
                </a:cxn>
                <a:cxn ang="0">
                  <a:pos x="0" y="0"/>
                </a:cxn>
                <a:cxn ang="0">
                  <a:pos x="0" y="8"/>
                </a:cxn>
                <a:cxn ang="0">
                  <a:pos x="0" y="8"/>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 name="Freeform 3152"/>
            <p:cNvSpPr>
              <a:spLocks noEditPoints="1"/>
            </p:cNvSpPr>
            <p:nvPr/>
          </p:nvSpPr>
          <p:spPr bwMode="auto">
            <a:xfrm>
              <a:off x="4924425" y="1393826"/>
              <a:ext cx="1588" cy="12700"/>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moveTo>
                    <a:pt x="0" y="0"/>
                  </a:moveTo>
                  <a:lnTo>
                    <a:pt x="0" y="0"/>
                  </a:lnTo>
                  <a:lnTo>
                    <a:pt x="0" y="8"/>
                  </a:lnTo>
                  <a:lnTo>
                    <a:pt x="0" y="8"/>
                  </a:lnTo>
                  <a:lnTo>
                    <a:pt x="0" y="0"/>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3153"/>
            <p:cNvSpPr>
              <a:spLocks/>
            </p:cNvSpPr>
            <p:nvPr/>
          </p:nvSpPr>
          <p:spPr bwMode="auto">
            <a:xfrm>
              <a:off x="45021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3154"/>
            <p:cNvSpPr>
              <a:spLocks noEditPoints="1"/>
            </p:cNvSpPr>
            <p:nvPr/>
          </p:nvSpPr>
          <p:spPr bwMode="auto">
            <a:xfrm>
              <a:off x="45021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3155"/>
            <p:cNvSpPr>
              <a:spLocks/>
            </p:cNvSpPr>
            <p:nvPr/>
          </p:nvSpPr>
          <p:spPr bwMode="auto">
            <a:xfrm>
              <a:off x="4603750" y="2700338"/>
              <a:ext cx="77788" cy="90488"/>
            </a:xfrm>
            <a:custGeom>
              <a:avLst/>
              <a:gdLst/>
              <a:ahLst/>
              <a:cxnLst>
                <a:cxn ang="0">
                  <a:pos x="24" y="57"/>
                </a:cxn>
                <a:cxn ang="0">
                  <a:pos x="49" y="24"/>
                </a:cxn>
                <a:cxn ang="0">
                  <a:pos x="24" y="0"/>
                </a:cxn>
                <a:cxn ang="0">
                  <a:pos x="0" y="24"/>
                </a:cxn>
                <a:cxn ang="0">
                  <a:pos x="24" y="57"/>
                </a:cxn>
              </a:cxnLst>
              <a:rect l="0" t="0" r="r" b="b"/>
              <a:pathLst>
                <a:path w="49" h="57">
                  <a:moveTo>
                    <a:pt x="24" y="57"/>
                  </a:moveTo>
                  <a:lnTo>
                    <a:pt x="49"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 name="Freeform 3156"/>
            <p:cNvSpPr>
              <a:spLocks noEditPoints="1"/>
            </p:cNvSpPr>
            <p:nvPr/>
          </p:nvSpPr>
          <p:spPr bwMode="auto">
            <a:xfrm>
              <a:off x="4603750" y="2700338"/>
              <a:ext cx="77788" cy="90488"/>
            </a:xfrm>
            <a:custGeom>
              <a:avLst/>
              <a:gdLst/>
              <a:ahLst/>
              <a:cxnLst>
                <a:cxn ang="0">
                  <a:pos x="24" y="57"/>
                </a:cxn>
                <a:cxn ang="0">
                  <a:pos x="24" y="57"/>
                </a:cxn>
                <a:cxn ang="0">
                  <a:pos x="49" y="24"/>
                </a:cxn>
                <a:cxn ang="0">
                  <a:pos x="49"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0" y="32"/>
                  </a:lnTo>
                  <a:lnTo>
                    <a:pt x="0"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 name="Freeform 3157"/>
            <p:cNvSpPr>
              <a:spLocks/>
            </p:cNvSpPr>
            <p:nvPr/>
          </p:nvSpPr>
          <p:spPr bwMode="auto">
            <a:xfrm>
              <a:off x="45910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 name="Freeform 3158"/>
            <p:cNvSpPr>
              <a:spLocks noEditPoints="1"/>
            </p:cNvSpPr>
            <p:nvPr/>
          </p:nvSpPr>
          <p:spPr bwMode="auto">
            <a:xfrm>
              <a:off x="45783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3159"/>
            <p:cNvSpPr>
              <a:spLocks/>
            </p:cNvSpPr>
            <p:nvPr/>
          </p:nvSpPr>
          <p:spPr bwMode="auto">
            <a:xfrm>
              <a:off x="45402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 name="Freeform 3160"/>
            <p:cNvSpPr>
              <a:spLocks noEditPoints="1"/>
            </p:cNvSpPr>
            <p:nvPr/>
          </p:nvSpPr>
          <p:spPr bwMode="auto">
            <a:xfrm>
              <a:off x="4540250"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3161"/>
            <p:cNvSpPr>
              <a:spLocks/>
            </p:cNvSpPr>
            <p:nvPr/>
          </p:nvSpPr>
          <p:spPr bwMode="auto">
            <a:xfrm>
              <a:off x="44767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3162"/>
            <p:cNvSpPr>
              <a:spLocks noEditPoints="1"/>
            </p:cNvSpPr>
            <p:nvPr/>
          </p:nvSpPr>
          <p:spPr bwMode="auto">
            <a:xfrm>
              <a:off x="4476750" y="2700338"/>
              <a:ext cx="63500" cy="90488"/>
            </a:xfrm>
            <a:custGeom>
              <a:avLst/>
              <a:gdLst/>
              <a:ahLst/>
              <a:cxnLst>
                <a:cxn ang="0">
                  <a:pos x="16" y="57"/>
                </a:cxn>
                <a:cxn ang="0">
                  <a:pos x="16" y="57"/>
                </a:cxn>
                <a:cxn ang="0">
                  <a:pos x="40" y="24"/>
                </a:cxn>
                <a:cxn ang="0">
                  <a:pos x="40" y="32"/>
                </a:cxn>
                <a:cxn ang="0">
                  <a:pos x="16" y="0"/>
                </a:cxn>
                <a:cxn ang="0">
                  <a:pos x="16" y="0"/>
                </a:cxn>
                <a:cxn ang="0">
                  <a:pos x="0" y="32"/>
                </a:cxn>
                <a:cxn ang="0">
                  <a:pos x="0" y="24"/>
                </a:cxn>
                <a:cxn ang="0">
                  <a:pos x="16" y="57"/>
                </a:cxn>
                <a:cxn ang="0">
                  <a:pos x="0" y="32"/>
                </a:cxn>
                <a:cxn ang="0">
                  <a:pos x="0" y="24"/>
                </a:cxn>
                <a:cxn ang="0">
                  <a:pos x="16" y="0"/>
                </a:cxn>
                <a:cxn ang="0">
                  <a:pos x="16" y="0"/>
                </a:cxn>
                <a:cxn ang="0">
                  <a:pos x="16" y="0"/>
                </a:cxn>
                <a:cxn ang="0">
                  <a:pos x="40" y="24"/>
                </a:cxn>
                <a:cxn ang="0">
                  <a:pos x="40" y="32"/>
                </a:cxn>
                <a:cxn ang="0">
                  <a:pos x="16" y="57"/>
                </a:cxn>
                <a:cxn ang="0">
                  <a:pos x="16" y="57"/>
                </a:cxn>
                <a:cxn ang="0">
                  <a:pos x="16" y="57"/>
                </a:cxn>
                <a:cxn ang="0">
                  <a:pos x="0" y="32"/>
                </a:cxn>
              </a:cxnLst>
              <a:rect l="0" t="0" r="r" b="b"/>
              <a:pathLst>
                <a:path w="40" h="57">
                  <a:moveTo>
                    <a:pt x="16" y="57"/>
                  </a:moveTo>
                  <a:lnTo>
                    <a:pt x="16" y="57"/>
                  </a:lnTo>
                  <a:lnTo>
                    <a:pt x="40" y="24"/>
                  </a:lnTo>
                  <a:lnTo>
                    <a:pt x="40" y="32"/>
                  </a:lnTo>
                  <a:lnTo>
                    <a:pt x="16" y="0"/>
                  </a:lnTo>
                  <a:lnTo>
                    <a:pt x="16" y="0"/>
                  </a:lnTo>
                  <a:lnTo>
                    <a:pt x="0" y="32"/>
                  </a:lnTo>
                  <a:lnTo>
                    <a:pt x="0" y="24"/>
                  </a:lnTo>
                  <a:lnTo>
                    <a:pt x="16" y="57"/>
                  </a:lnTo>
                  <a:close/>
                  <a:moveTo>
                    <a:pt x="0" y="32"/>
                  </a:moveTo>
                  <a:lnTo>
                    <a:pt x="0" y="24"/>
                  </a:lnTo>
                  <a:lnTo>
                    <a:pt x="16" y="0"/>
                  </a:lnTo>
                  <a:lnTo>
                    <a:pt x="16" y="0"/>
                  </a:lnTo>
                  <a:lnTo>
                    <a:pt x="16" y="0"/>
                  </a:lnTo>
                  <a:lnTo>
                    <a:pt x="40" y="24"/>
                  </a:lnTo>
                  <a:lnTo>
                    <a:pt x="40" y="32"/>
                  </a:lnTo>
                  <a:lnTo>
                    <a:pt x="16" y="57"/>
                  </a:lnTo>
                  <a:lnTo>
                    <a:pt x="16" y="57"/>
                  </a:lnTo>
                  <a:lnTo>
                    <a:pt x="16"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3163"/>
            <p:cNvSpPr>
              <a:spLocks/>
            </p:cNvSpPr>
            <p:nvPr/>
          </p:nvSpPr>
          <p:spPr bwMode="auto">
            <a:xfrm>
              <a:off x="4437063" y="2700338"/>
              <a:ext cx="65088" cy="90488"/>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 name="Freeform 3164"/>
            <p:cNvSpPr>
              <a:spLocks noEditPoints="1"/>
            </p:cNvSpPr>
            <p:nvPr/>
          </p:nvSpPr>
          <p:spPr bwMode="auto">
            <a:xfrm>
              <a:off x="4424363" y="2700338"/>
              <a:ext cx="77788" cy="90488"/>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 name="Freeform 3165"/>
            <p:cNvSpPr>
              <a:spLocks/>
            </p:cNvSpPr>
            <p:nvPr/>
          </p:nvSpPr>
          <p:spPr bwMode="auto">
            <a:xfrm>
              <a:off x="4284663" y="2700338"/>
              <a:ext cx="63500" cy="90488"/>
            </a:xfrm>
            <a:custGeom>
              <a:avLst/>
              <a:gdLst/>
              <a:ahLst/>
              <a:cxnLst>
                <a:cxn ang="0">
                  <a:pos x="24" y="57"/>
                </a:cxn>
                <a:cxn ang="0">
                  <a:pos x="40" y="24"/>
                </a:cxn>
                <a:cxn ang="0">
                  <a:pos x="24" y="0"/>
                </a:cxn>
                <a:cxn ang="0">
                  <a:pos x="0" y="24"/>
                </a:cxn>
                <a:cxn ang="0">
                  <a:pos x="24" y="57"/>
                </a:cxn>
              </a:cxnLst>
              <a:rect l="0" t="0" r="r" b="b"/>
              <a:pathLst>
                <a:path w="40" h="57">
                  <a:moveTo>
                    <a:pt x="24" y="57"/>
                  </a:moveTo>
                  <a:lnTo>
                    <a:pt x="40"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 name="Freeform 3166"/>
            <p:cNvSpPr>
              <a:spLocks noEditPoints="1"/>
            </p:cNvSpPr>
            <p:nvPr/>
          </p:nvSpPr>
          <p:spPr bwMode="auto">
            <a:xfrm>
              <a:off x="4284663" y="2700338"/>
              <a:ext cx="63500" cy="90488"/>
            </a:xfrm>
            <a:custGeom>
              <a:avLst/>
              <a:gdLst/>
              <a:ahLst/>
              <a:cxnLst>
                <a:cxn ang="0">
                  <a:pos x="24" y="57"/>
                </a:cxn>
                <a:cxn ang="0">
                  <a:pos x="24" y="57"/>
                </a:cxn>
                <a:cxn ang="0">
                  <a:pos x="40" y="24"/>
                </a:cxn>
                <a:cxn ang="0">
                  <a:pos x="40"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0" y="24"/>
                </a:cxn>
                <a:cxn ang="0">
                  <a:pos x="40" y="32"/>
                </a:cxn>
                <a:cxn ang="0">
                  <a:pos x="24" y="57"/>
                </a:cxn>
                <a:cxn ang="0">
                  <a:pos x="24" y="57"/>
                </a:cxn>
                <a:cxn ang="0">
                  <a:pos x="24" y="57"/>
                </a:cxn>
                <a:cxn ang="0">
                  <a:pos x="0" y="32"/>
                </a:cxn>
              </a:cxnLst>
              <a:rect l="0" t="0" r="r" b="b"/>
              <a:pathLst>
                <a:path w="40" h="57">
                  <a:moveTo>
                    <a:pt x="24" y="57"/>
                  </a:moveTo>
                  <a:lnTo>
                    <a:pt x="24" y="57"/>
                  </a:lnTo>
                  <a:lnTo>
                    <a:pt x="40" y="24"/>
                  </a:lnTo>
                  <a:lnTo>
                    <a:pt x="40" y="32"/>
                  </a:lnTo>
                  <a:lnTo>
                    <a:pt x="24" y="0"/>
                  </a:lnTo>
                  <a:lnTo>
                    <a:pt x="24" y="0"/>
                  </a:lnTo>
                  <a:lnTo>
                    <a:pt x="0" y="32"/>
                  </a:lnTo>
                  <a:lnTo>
                    <a:pt x="0" y="24"/>
                  </a:lnTo>
                  <a:lnTo>
                    <a:pt x="24" y="57"/>
                  </a:lnTo>
                  <a:close/>
                  <a:moveTo>
                    <a:pt x="0" y="32"/>
                  </a:moveTo>
                  <a:lnTo>
                    <a:pt x="0" y="24"/>
                  </a:lnTo>
                  <a:lnTo>
                    <a:pt x="24" y="0"/>
                  </a:lnTo>
                  <a:lnTo>
                    <a:pt x="24" y="0"/>
                  </a:lnTo>
                  <a:lnTo>
                    <a:pt x="24" y="0"/>
                  </a:lnTo>
                  <a:lnTo>
                    <a:pt x="40" y="24"/>
                  </a:lnTo>
                  <a:lnTo>
                    <a:pt x="40"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 name="Freeform 3167"/>
            <p:cNvSpPr>
              <a:spLocks/>
            </p:cNvSpPr>
            <p:nvPr/>
          </p:nvSpPr>
          <p:spPr bwMode="auto">
            <a:xfrm>
              <a:off x="4117975"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 name="Freeform 3168"/>
            <p:cNvSpPr>
              <a:spLocks noEditPoints="1"/>
            </p:cNvSpPr>
            <p:nvPr/>
          </p:nvSpPr>
          <p:spPr bwMode="auto">
            <a:xfrm>
              <a:off x="4117975"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 name="Freeform 3169"/>
            <p:cNvSpPr>
              <a:spLocks/>
            </p:cNvSpPr>
            <p:nvPr/>
          </p:nvSpPr>
          <p:spPr bwMode="auto">
            <a:xfrm>
              <a:off x="4259263"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 name="Freeform 3170"/>
            <p:cNvSpPr>
              <a:spLocks noEditPoints="1"/>
            </p:cNvSpPr>
            <p:nvPr/>
          </p:nvSpPr>
          <p:spPr bwMode="auto">
            <a:xfrm>
              <a:off x="4259263"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 name="Freeform 3171"/>
            <p:cNvSpPr>
              <a:spLocks/>
            </p:cNvSpPr>
            <p:nvPr/>
          </p:nvSpPr>
          <p:spPr bwMode="auto">
            <a:xfrm>
              <a:off x="4322763" y="3213101"/>
              <a:ext cx="63500" cy="76200"/>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 name="Freeform 3172"/>
            <p:cNvSpPr>
              <a:spLocks noEditPoints="1"/>
            </p:cNvSpPr>
            <p:nvPr/>
          </p:nvSpPr>
          <p:spPr bwMode="auto">
            <a:xfrm>
              <a:off x="4322763" y="3213101"/>
              <a:ext cx="63500" cy="88900"/>
            </a:xfrm>
            <a:custGeom>
              <a:avLst/>
              <a:gdLst/>
              <a:ahLst/>
              <a:cxnLst>
                <a:cxn ang="0">
                  <a:pos x="24" y="48"/>
                </a:cxn>
                <a:cxn ang="0">
                  <a:pos x="16" y="48"/>
                </a:cxn>
                <a:cxn ang="0">
                  <a:pos x="40" y="24"/>
                </a:cxn>
                <a:cxn ang="0">
                  <a:pos x="40" y="24"/>
                </a:cxn>
                <a:cxn ang="0">
                  <a:pos x="16" y="0"/>
                </a:cxn>
                <a:cxn ang="0">
                  <a:pos x="24" y="0"/>
                </a:cxn>
                <a:cxn ang="0">
                  <a:pos x="0" y="24"/>
                </a:cxn>
                <a:cxn ang="0">
                  <a:pos x="0" y="24"/>
                </a:cxn>
                <a:cxn ang="0">
                  <a:pos x="24" y="48"/>
                </a:cxn>
                <a:cxn ang="0">
                  <a:pos x="0" y="24"/>
                </a:cxn>
                <a:cxn ang="0">
                  <a:pos x="0" y="24"/>
                </a:cxn>
                <a:cxn ang="0">
                  <a:pos x="16" y="0"/>
                </a:cxn>
                <a:cxn ang="0">
                  <a:pos x="24" y="0"/>
                </a:cxn>
                <a:cxn ang="0">
                  <a:pos x="24" y="0"/>
                </a:cxn>
                <a:cxn ang="0">
                  <a:pos x="40" y="24"/>
                </a:cxn>
                <a:cxn ang="0">
                  <a:pos x="40" y="24"/>
                </a:cxn>
                <a:cxn ang="0">
                  <a:pos x="24" y="56"/>
                </a:cxn>
                <a:cxn ang="0">
                  <a:pos x="24" y="56"/>
                </a:cxn>
                <a:cxn ang="0">
                  <a:pos x="16" y="56"/>
                </a:cxn>
                <a:cxn ang="0">
                  <a:pos x="0" y="24"/>
                </a:cxn>
              </a:cxnLst>
              <a:rect l="0" t="0" r="r" b="b"/>
              <a:pathLst>
                <a:path w="40" h="56">
                  <a:moveTo>
                    <a:pt x="24" y="48"/>
                  </a:moveTo>
                  <a:lnTo>
                    <a:pt x="16" y="48"/>
                  </a:lnTo>
                  <a:lnTo>
                    <a:pt x="40" y="24"/>
                  </a:lnTo>
                  <a:lnTo>
                    <a:pt x="40" y="24"/>
                  </a:lnTo>
                  <a:lnTo>
                    <a:pt x="16" y="0"/>
                  </a:lnTo>
                  <a:lnTo>
                    <a:pt x="24" y="0"/>
                  </a:lnTo>
                  <a:lnTo>
                    <a:pt x="0" y="24"/>
                  </a:lnTo>
                  <a:lnTo>
                    <a:pt x="0" y="24"/>
                  </a:lnTo>
                  <a:lnTo>
                    <a:pt x="24" y="48"/>
                  </a:lnTo>
                  <a:close/>
                  <a:moveTo>
                    <a:pt x="0" y="24"/>
                  </a:moveTo>
                  <a:lnTo>
                    <a:pt x="0" y="24"/>
                  </a:lnTo>
                  <a:lnTo>
                    <a:pt x="16" y="0"/>
                  </a:lnTo>
                  <a:lnTo>
                    <a:pt x="24" y="0"/>
                  </a:lnTo>
                  <a:lnTo>
                    <a:pt x="24" y="0"/>
                  </a:lnTo>
                  <a:lnTo>
                    <a:pt x="40" y="24"/>
                  </a:lnTo>
                  <a:lnTo>
                    <a:pt x="40" y="24"/>
                  </a:lnTo>
                  <a:lnTo>
                    <a:pt x="24" y="56"/>
                  </a:lnTo>
                  <a:lnTo>
                    <a:pt x="24"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 name="Freeform 3173"/>
            <p:cNvSpPr>
              <a:spLocks/>
            </p:cNvSpPr>
            <p:nvPr/>
          </p:nvSpPr>
          <p:spPr bwMode="auto">
            <a:xfrm>
              <a:off x="4437063" y="3213101"/>
              <a:ext cx="65088" cy="76200"/>
            </a:xfrm>
            <a:custGeom>
              <a:avLst/>
              <a:gdLst/>
              <a:ahLst/>
              <a:cxnLst>
                <a:cxn ang="0">
                  <a:pos x="25" y="48"/>
                </a:cxn>
                <a:cxn ang="0">
                  <a:pos x="41" y="24"/>
                </a:cxn>
                <a:cxn ang="0">
                  <a:pos x="25" y="0"/>
                </a:cxn>
                <a:cxn ang="0">
                  <a:pos x="0" y="24"/>
                </a:cxn>
                <a:cxn ang="0">
                  <a:pos x="25" y="48"/>
                </a:cxn>
              </a:cxnLst>
              <a:rect l="0" t="0" r="r" b="b"/>
              <a:pathLst>
                <a:path w="41" h="48">
                  <a:moveTo>
                    <a:pt x="25" y="48"/>
                  </a:moveTo>
                  <a:lnTo>
                    <a:pt x="41"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 name="Freeform 3174"/>
            <p:cNvSpPr>
              <a:spLocks noEditPoints="1"/>
            </p:cNvSpPr>
            <p:nvPr/>
          </p:nvSpPr>
          <p:spPr bwMode="auto">
            <a:xfrm>
              <a:off x="4437063" y="3213101"/>
              <a:ext cx="65088" cy="88900"/>
            </a:xfrm>
            <a:custGeom>
              <a:avLst/>
              <a:gdLst/>
              <a:ahLst/>
              <a:cxnLst>
                <a:cxn ang="0">
                  <a:pos x="25" y="48"/>
                </a:cxn>
                <a:cxn ang="0">
                  <a:pos x="16" y="48"/>
                </a:cxn>
                <a:cxn ang="0">
                  <a:pos x="41" y="24"/>
                </a:cxn>
                <a:cxn ang="0">
                  <a:pos x="41" y="24"/>
                </a:cxn>
                <a:cxn ang="0">
                  <a:pos x="16" y="0"/>
                </a:cxn>
                <a:cxn ang="0">
                  <a:pos x="25" y="0"/>
                </a:cxn>
                <a:cxn ang="0">
                  <a:pos x="0" y="24"/>
                </a:cxn>
                <a:cxn ang="0">
                  <a:pos x="0" y="24"/>
                </a:cxn>
                <a:cxn ang="0">
                  <a:pos x="25" y="48"/>
                </a:cxn>
                <a:cxn ang="0">
                  <a:pos x="0" y="24"/>
                </a:cxn>
                <a:cxn ang="0">
                  <a:pos x="0" y="24"/>
                </a:cxn>
                <a:cxn ang="0">
                  <a:pos x="16" y="0"/>
                </a:cxn>
                <a:cxn ang="0">
                  <a:pos x="25" y="0"/>
                </a:cxn>
                <a:cxn ang="0">
                  <a:pos x="25" y="0"/>
                </a:cxn>
                <a:cxn ang="0">
                  <a:pos x="41" y="24"/>
                </a:cxn>
                <a:cxn ang="0">
                  <a:pos x="41" y="24"/>
                </a:cxn>
                <a:cxn ang="0">
                  <a:pos x="25" y="56"/>
                </a:cxn>
                <a:cxn ang="0">
                  <a:pos x="25" y="56"/>
                </a:cxn>
                <a:cxn ang="0">
                  <a:pos x="16" y="56"/>
                </a:cxn>
                <a:cxn ang="0">
                  <a:pos x="0" y="24"/>
                </a:cxn>
              </a:cxnLst>
              <a:rect l="0" t="0" r="r" b="b"/>
              <a:pathLst>
                <a:path w="41" h="56">
                  <a:moveTo>
                    <a:pt x="25" y="48"/>
                  </a:moveTo>
                  <a:lnTo>
                    <a:pt x="16" y="48"/>
                  </a:lnTo>
                  <a:lnTo>
                    <a:pt x="41" y="24"/>
                  </a:lnTo>
                  <a:lnTo>
                    <a:pt x="41" y="24"/>
                  </a:lnTo>
                  <a:lnTo>
                    <a:pt x="16" y="0"/>
                  </a:lnTo>
                  <a:lnTo>
                    <a:pt x="25" y="0"/>
                  </a:lnTo>
                  <a:lnTo>
                    <a:pt x="0" y="24"/>
                  </a:lnTo>
                  <a:lnTo>
                    <a:pt x="0" y="24"/>
                  </a:lnTo>
                  <a:lnTo>
                    <a:pt x="25" y="48"/>
                  </a:lnTo>
                  <a:close/>
                  <a:moveTo>
                    <a:pt x="0" y="24"/>
                  </a:moveTo>
                  <a:lnTo>
                    <a:pt x="0" y="24"/>
                  </a:lnTo>
                  <a:lnTo>
                    <a:pt x="16" y="0"/>
                  </a:lnTo>
                  <a:lnTo>
                    <a:pt x="25" y="0"/>
                  </a:lnTo>
                  <a:lnTo>
                    <a:pt x="25" y="0"/>
                  </a:lnTo>
                  <a:lnTo>
                    <a:pt x="41" y="24"/>
                  </a:lnTo>
                  <a:lnTo>
                    <a:pt x="41" y="24"/>
                  </a:lnTo>
                  <a:lnTo>
                    <a:pt x="25" y="56"/>
                  </a:lnTo>
                  <a:lnTo>
                    <a:pt x="25"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 name="Freeform 3175"/>
            <p:cNvSpPr>
              <a:spLocks/>
            </p:cNvSpPr>
            <p:nvPr/>
          </p:nvSpPr>
          <p:spPr bwMode="auto">
            <a:xfrm>
              <a:off x="4449763" y="3213101"/>
              <a:ext cx="77788" cy="76200"/>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 name="Freeform 3176"/>
            <p:cNvSpPr>
              <a:spLocks noEditPoints="1"/>
            </p:cNvSpPr>
            <p:nvPr/>
          </p:nvSpPr>
          <p:spPr bwMode="auto">
            <a:xfrm>
              <a:off x="4449763" y="3213101"/>
              <a:ext cx="77788" cy="88900"/>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 name="Freeform 3177"/>
            <p:cNvSpPr>
              <a:spLocks/>
            </p:cNvSpPr>
            <p:nvPr/>
          </p:nvSpPr>
          <p:spPr bwMode="auto">
            <a:xfrm>
              <a:off x="4449763" y="3213101"/>
              <a:ext cx="77788" cy="76200"/>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 name="Freeform 3178"/>
            <p:cNvSpPr>
              <a:spLocks noEditPoints="1"/>
            </p:cNvSpPr>
            <p:nvPr/>
          </p:nvSpPr>
          <p:spPr bwMode="auto">
            <a:xfrm>
              <a:off x="4449763" y="3213101"/>
              <a:ext cx="77788" cy="88900"/>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 name="Freeform 3179"/>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 name="Freeform 3180"/>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 name="Freeform 3181"/>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 name="Freeform 3182"/>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 name="Freeform 3183"/>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 name="Freeform 3184"/>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 name="Freeform 3185"/>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 name="Freeform 3186"/>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 name="Freeform 3187"/>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 name="Freeform 3188"/>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4" name="Freeform 3189"/>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 name="Freeform 3190"/>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6" name="Freeform 3191"/>
            <p:cNvSpPr>
              <a:spLocks/>
            </p:cNvSpPr>
            <p:nvPr/>
          </p:nvSpPr>
          <p:spPr bwMode="auto">
            <a:xfrm>
              <a:off x="4259263" y="3686176"/>
              <a:ext cx="63500" cy="77788"/>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 name="Freeform 3192"/>
            <p:cNvSpPr>
              <a:spLocks noEditPoints="1"/>
            </p:cNvSpPr>
            <p:nvPr/>
          </p:nvSpPr>
          <p:spPr bwMode="auto">
            <a:xfrm>
              <a:off x="4259263" y="3686176"/>
              <a:ext cx="63500" cy="77788"/>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8" name="Freeform 3193"/>
            <p:cNvSpPr>
              <a:spLocks/>
            </p:cNvSpPr>
            <p:nvPr/>
          </p:nvSpPr>
          <p:spPr bwMode="auto">
            <a:xfrm>
              <a:off x="4259263" y="3686176"/>
              <a:ext cx="63500" cy="77788"/>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3194"/>
            <p:cNvSpPr>
              <a:spLocks noEditPoints="1"/>
            </p:cNvSpPr>
            <p:nvPr/>
          </p:nvSpPr>
          <p:spPr bwMode="auto">
            <a:xfrm>
              <a:off x="4259263" y="3686176"/>
              <a:ext cx="63500" cy="77788"/>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3195"/>
            <p:cNvSpPr>
              <a:spLocks/>
            </p:cNvSpPr>
            <p:nvPr/>
          </p:nvSpPr>
          <p:spPr bwMode="auto">
            <a:xfrm>
              <a:off x="4462463" y="4057651"/>
              <a:ext cx="65088" cy="77788"/>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3196"/>
            <p:cNvSpPr>
              <a:spLocks noEditPoints="1"/>
            </p:cNvSpPr>
            <p:nvPr/>
          </p:nvSpPr>
          <p:spPr bwMode="auto">
            <a:xfrm>
              <a:off x="4449763" y="4044951"/>
              <a:ext cx="77788" cy="90488"/>
            </a:xfrm>
            <a:custGeom>
              <a:avLst/>
              <a:gdLst/>
              <a:ahLst/>
              <a:cxnLst>
                <a:cxn ang="0">
                  <a:pos x="25" y="57"/>
                </a:cxn>
                <a:cxn ang="0">
                  <a:pos x="25" y="57"/>
                </a:cxn>
                <a:cxn ang="0">
                  <a:pos x="49" y="33"/>
                </a:cxn>
                <a:cxn ang="0">
                  <a:pos x="49" y="33"/>
                </a:cxn>
                <a:cxn ang="0">
                  <a:pos x="25" y="8"/>
                </a:cxn>
                <a:cxn ang="0">
                  <a:pos x="25" y="8"/>
                </a:cxn>
                <a:cxn ang="0">
                  <a:pos x="8" y="33"/>
                </a:cxn>
                <a:cxn ang="0">
                  <a:pos x="8" y="33"/>
                </a:cxn>
                <a:cxn ang="0">
                  <a:pos x="25" y="57"/>
                </a:cxn>
                <a:cxn ang="0">
                  <a:pos x="0" y="33"/>
                </a:cxn>
                <a:cxn ang="0">
                  <a:pos x="0" y="33"/>
                </a:cxn>
                <a:cxn ang="0">
                  <a:pos x="25" y="0"/>
                </a:cxn>
                <a:cxn ang="0">
                  <a:pos x="25" y="0"/>
                </a:cxn>
                <a:cxn ang="0">
                  <a:pos x="25" y="0"/>
                </a:cxn>
                <a:cxn ang="0">
                  <a:pos x="49" y="33"/>
                </a:cxn>
                <a:cxn ang="0">
                  <a:pos x="49" y="33"/>
                </a:cxn>
                <a:cxn ang="0">
                  <a:pos x="25" y="57"/>
                </a:cxn>
                <a:cxn ang="0">
                  <a:pos x="25" y="57"/>
                </a:cxn>
                <a:cxn ang="0">
                  <a:pos x="25" y="57"/>
                </a:cxn>
                <a:cxn ang="0">
                  <a:pos x="0" y="33"/>
                </a:cxn>
              </a:cxnLst>
              <a:rect l="0" t="0" r="r" b="b"/>
              <a:pathLst>
                <a:path w="49" h="57">
                  <a:moveTo>
                    <a:pt x="25" y="57"/>
                  </a:moveTo>
                  <a:lnTo>
                    <a:pt x="25" y="57"/>
                  </a:lnTo>
                  <a:lnTo>
                    <a:pt x="49" y="33"/>
                  </a:lnTo>
                  <a:lnTo>
                    <a:pt x="49" y="33"/>
                  </a:lnTo>
                  <a:lnTo>
                    <a:pt x="25" y="8"/>
                  </a:lnTo>
                  <a:lnTo>
                    <a:pt x="25" y="8"/>
                  </a:lnTo>
                  <a:lnTo>
                    <a:pt x="8" y="33"/>
                  </a:lnTo>
                  <a:lnTo>
                    <a:pt x="8" y="33"/>
                  </a:lnTo>
                  <a:lnTo>
                    <a:pt x="25" y="57"/>
                  </a:lnTo>
                  <a:close/>
                  <a:moveTo>
                    <a:pt x="0" y="33"/>
                  </a:moveTo>
                  <a:lnTo>
                    <a:pt x="0" y="33"/>
                  </a:lnTo>
                  <a:lnTo>
                    <a:pt x="25" y="0"/>
                  </a:lnTo>
                  <a:lnTo>
                    <a:pt x="25" y="0"/>
                  </a:lnTo>
                  <a:lnTo>
                    <a:pt x="25" y="0"/>
                  </a:lnTo>
                  <a:lnTo>
                    <a:pt x="49" y="33"/>
                  </a:lnTo>
                  <a:lnTo>
                    <a:pt x="49" y="33"/>
                  </a:lnTo>
                  <a:lnTo>
                    <a:pt x="25" y="57"/>
                  </a:lnTo>
                  <a:lnTo>
                    <a:pt x="25" y="57"/>
                  </a:lnTo>
                  <a:lnTo>
                    <a:pt x="25"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2" name="Freeform 3197"/>
            <p:cNvSpPr>
              <a:spLocks/>
            </p:cNvSpPr>
            <p:nvPr/>
          </p:nvSpPr>
          <p:spPr bwMode="auto">
            <a:xfrm>
              <a:off x="4386263" y="3686176"/>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 name="Freeform 3198"/>
            <p:cNvSpPr>
              <a:spLocks noEditPoints="1"/>
            </p:cNvSpPr>
            <p:nvPr/>
          </p:nvSpPr>
          <p:spPr bwMode="auto">
            <a:xfrm>
              <a:off x="4386263" y="3686176"/>
              <a:ext cx="63500" cy="77788"/>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4" name="Freeform 3199"/>
            <p:cNvSpPr>
              <a:spLocks/>
            </p:cNvSpPr>
            <p:nvPr/>
          </p:nvSpPr>
          <p:spPr bwMode="auto">
            <a:xfrm>
              <a:off x="4386263" y="3686176"/>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 name="Freeform 3200"/>
            <p:cNvSpPr>
              <a:spLocks noEditPoints="1"/>
            </p:cNvSpPr>
            <p:nvPr/>
          </p:nvSpPr>
          <p:spPr bwMode="auto">
            <a:xfrm>
              <a:off x="4386263" y="3686176"/>
              <a:ext cx="63500" cy="77788"/>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6" name="Freeform 3201"/>
            <p:cNvSpPr>
              <a:spLocks/>
            </p:cNvSpPr>
            <p:nvPr/>
          </p:nvSpPr>
          <p:spPr bwMode="auto">
            <a:xfrm>
              <a:off x="4449763" y="3686176"/>
              <a:ext cx="65088" cy="77788"/>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3202"/>
            <p:cNvSpPr>
              <a:spLocks noEditPoints="1"/>
            </p:cNvSpPr>
            <p:nvPr/>
          </p:nvSpPr>
          <p:spPr bwMode="auto">
            <a:xfrm>
              <a:off x="4449763" y="3686176"/>
              <a:ext cx="65088" cy="77788"/>
            </a:xfrm>
            <a:custGeom>
              <a:avLst/>
              <a:gdLst/>
              <a:ahLst/>
              <a:cxnLst>
                <a:cxn ang="0">
                  <a:pos x="25" y="49"/>
                </a:cxn>
                <a:cxn ang="0">
                  <a:pos x="17" y="49"/>
                </a:cxn>
                <a:cxn ang="0">
                  <a:pos x="41" y="25"/>
                </a:cxn>
                <a:cxn ang="0">
                  <a:pos x="41" y="25"/>
                </a:cxn>
                <a:cxn ang="0">
                  <a:pos x="17" y="0"/>
                </a:cxn>
                <a:cxn ang="0">
                  <a:pos x="25" y="0"/>
                </a:cxn>
                <a:cxn ang="0">
                  <a:pos x="0" y="25"/>
                </a:cxn>
                <a:cxn ang="0">
                  <a:pos x="0" y="25"/>
                </a:cxn>
                <a:cxn ang="0">
                  <a:pos x="25" y="49"/>
                </a:cxn>
                <a:cxn ang="0">
                  <a:pos x="0" y="25"/>
                </a:cxn>
                <a:cxn ang="0">
                  <a:pos x="0" y="25"/>
                </a:cxn>
                <a:cxn ang="0">
                  <a:pos x="17" y="0"/>
                </a:cxn>
                <a:cxn ang="0">
                  <a:pos x="17" y="0"/>
                </a:cxn>
                <a:cxn ang="0">
                  <a:pos x="25" y="0"/>
                </a:cxn>
                <a:cxn ang="0">
                  <a:pos x="41" y="25"/>
                </a:cxn>
                <a:cxn ang="0">
                  <a:pos x="41" y="25"/>
                </a:cxn>
                <a:cxn ang="0">
                  <a:pos x="25" y="49"/>
                </a:cxn>
                <a:cxn ang="0">
                  <a:pos x="17" y="49"/>
                </a:cxn>
                <a:cxn ang="0">
                  <a:pos x="17" y="49"/>
                </a:cxn>
                <a:cxn ang="0">
                  <a:pos x="0" y="25"/>
                </a:cxn>
              </a:cxnLst>
              <a:rect l="0" t="0" r="r" b="b"/>
              <a:pathLst>
                <a:path w="41" h="49">
                  <a:moveTo>
                    <a:pt x="25" y="49"/>
                  </a:moveTo>
                  <a:lnTo>
                    <a:pt x="17" y="49"/>
                  </a:lnTo>
                  <a:lnTo>
                    <a:pt x="41" y="25"/>
                  </a:lnTo>
                  <a:lnTo>
                    <a:pt x="41" y="25"/>
                  </a:lnTo>
                  <a:lnTo>
                    <a:pt x="17" y="0"/>
                  </a:lnTo>
                  <a:lnTo>
                    <a:pt x="25" y="0"/>
                  </a:lnTo>
                  <a:lnTo>
                    <a:pt x="0" y="25"/>
                  </a:lnTo>
                  <a:lnTo>
                    <a:pt x="0" y="25"/>
                  </a:lnTo>
                  <a:lnTo>
                    <a:pt x="25" y="49"/>
                  </a:lnTo>
                  <a:close/>
                  <a:moveTo>
                    <a:pt x="0" y="25"/>
                  </a:moveTo>
                  <a:lnTo>
                    <a:pt x="0" y="25"/>
                  </a:lnTo>
                  <a:lnTo>
                    <a:pt x="17" y="0"/>
                  </a:lnTo>
                  <a:lnTo>
                    <a:pt x="17" y="0"/>
                  </a:lnTo>
                  <a:lnTo>
                    <a:pt x="25" y="0"/>
                  </a:lnTo>
                  <a:lnTo>
                    <a:pt x="41" y="25"/>
                  </a:lnTo>
                  <a:lnTo>
                    <a:pt x="41" y="25"/>
                  </a:lnTo>
                  <a:lnTo>
                    <a:pt x="25" y="49"/>
                  </a:lnTo>
                  <a:lnTo>
                    <a:pt x="17" y="49"/>
                  </a:lnTo>
                  <a:lnTo>
                    <a:pt x="17"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3203"/>
            <p:cNvSpPr>
              <a:spLocks/>
            </p:cNvSpPr>
            <p:nvPr/>
          </p:nvSpPr>
          <p:spPr bwMode="auto">
            <a:xfrm>
              <a:off x="44767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3204"/>
            <p:cNvSpPr>
              <a:spLocks noEditPoints="1"/>
            </p:cNvSpPr>
            <p:nvPr/>
          </p:nvSpPr>
          <p:spPr bwMode="auto">
            <a:xfrm>
              <a:off x="4476750" y="3686176"/>
              <a:ext cx="76200" cy="77788"/>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0" name="Freeform 3205"/>
            <p:cNvSpPr>
              <a:spLocks/>
            </p:cNvSpPr>
            <p:nvPr/>
          </p:nvSpPr>
          <p:spPr bwMode="auto">
            <a:xfrm>
              <a:off x="45148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3206"/>
            <p:cNvSpPr>
              <a:spLocks noEditPoints="1"/>
            </p:cNvSpPr>
            <p:nvPr/>
          </p:nvSpPr>
          <p:spPr bwMode="auto">
            <a:xfrm>
              <a:off x="4514850" y="3686176"/>
              <a:ext cx="76200" cy="77788"/>
            </a:xfrm>
            <a:custGeom>
              <a:avLst/>
              <a:gdLst/>
              <a:ahLst/>
              <a:cxnLst>
                <a:cxn ang="0">
                  <a:pos x="24" y="49"/>
                </a:cxn>
                <a:cxn ang="0">
                  <a:pos x="24" y="49"/>
                </a:cxn>
                <a:cxn ang="0">
                  <a:pos x="40" y="25"/>
                </a:cxn>
                <a:cxn ang="0">
                  <a:pos x="40"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0" y="25"/>
                  </a:lnTo>
                  <a:lnTo>
                    <a:pt x="40"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3207"/>
            <p:cNvSpPr>
              <a:spLocks/>
            </p:cNvSpPr>
            <p:nvPr/>
          </p:nvSpPr>
          <p:spPr bwMode="auto">
            <a:xfrm>
              <a:off x="45402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3208"/>
            <p:cNvSpPr>
              <a:spLocks noEditPoints="1"/>
            </p:cNvSpPr>
            <p:nvPr/>
          </p:nvSpPr>
          <p:spPr bwMode="auto">
            <a:xfrm>
              <a:off x="4540250" y="3686176"/>
              <a:ext cx="76200" cy="77788"/>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4" name="Freeform 3209"/>
            <p:cNvSpPr>
              <a:spLocks/>
            </p:cNvSpPr>
            <p:nvPr/>
          </p:nvSpPr>
          <p:spPr bwMode="auto">
            <a:xfrm>
              <a:off x="4552950" y="4057651"/>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5" name="Freeform 3210"/>
            <p:cNvSpPr>
              <a:spLocks noEditPoints="1"/>
            </p:cNvSpPr>
            <p:nvPr/>
          </p:nvSpPr>
          <p:spPr bwMode="auto">
            <a:xfrm>
              <a:off x="4552950" y="4044951"/>
              <a:ext cx="76200" cy="90488"/>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6" name="Freeform 3211"/>
            <p:cNvSpPr>
              <a:spLocks/>
            </p:cNvSpPr>
            <p:nvPr/>
          </p:nvSpPr>
          <p:spPr bwMode="auto">
            <a:xfrm>
              <a:off x="4527550" y="4057651"/>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7" name="Freeform 3212"/>
            <p:cNvSpPr>
              <a:spLocks noEditPoints="1"/>
            </p:cNvSpPr>
            <p:nvPr/>
          </p:nvSpPr>
          <p:spPr bwMode="auto">
            <a:xfrm>
              <a:off x="4527550" y="4044951"/>
              <a:ext cx="76200" cy="90488"/>
            </a:xfrm>
            <a:custGeom>
              <a:avLst/>
              <a:gdLst/>
              <a:ahLst/>
              <a:cxnLst>
                <a:cxn ang="0">
                  <a:pos x="24" y="57"/>
                </a:cxn>
                <a:cxn ang="0">
                  <a:pos x="24" y="57"/>
                </a:cxn>
                <a:cxn ang="0">
                  <a:pos x="40" y="33"/>
                </a:cxn>
                <a:cxn ang="0">
                  <a:pos x="40"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0" y="33"/>
                  </a:lnTo>
                  <a:lnTo>
                    <a:pt x="40"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28" name="Freeform 3213"/>
            <p:cNvSpPr>
              <a:spLocks/>
            </p:cNvSpPr>
            <p:nvPr/>
          </p:nvSpPr>
          <p:spPr bwMode="auto">
            <a:xfrm>
              <a:off x="4489450" y="4057651"/>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9" name="Freeform 3214"/>
            <p:cNvSpPr>
              <a:spLocks noEditPoints="1"/>
            </p:cNvSpPr>
            <p:nvPr/>
          </p:nvSpPr>
          <p:spPr bwMode="auto">
            <a:xfrm>
              <a:off x="4489450" y="4044951"/>
              <a:ext cx="76200" cy="90488"/>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0" name="Freeform 3215"/>
            <p:cNvSpPr>
              <a:spLocks/>
            </p:cNvSpPr>
            <p:nvPr/>
          </p:nvSpPr>
          <p:spPr bwMode="auto">
            <a:xfrm>
              <a:off x="4821238" y="4852988"/>
              <a:ext cx="63500" cy="76200"/>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3216"/>
            <p:cNvSpPr>
              <a:spLocks noEditPoints="1"/>
            </p:cNvSpPr>
            <p:nvPr/>
          </p:nvSpPr>
          <p:spPr bwMode="auto">
            <a:xfrm>
              <a:off x="4821238" y="4840288"/>
              <a:ext cx="63500" cy="88900"/>
            </a:xfrm>
            <a:custGeom>
              <a:avLst/>
              <a:gdLst/>
              <a:ahLst/>
              <a:cxnLst>
                <a:cxn ang="0">
                  <a:pos x="24" y="56"/>
                </a:cxn>
                <a:cxn ang="0">
                  <a:pos x="24" y="56"/>
                </a:cxn>
                <a:cxn ang="0">
                  <a:pos x="40" y="32"/>
                </a:cxn>
                <a:cxn ang="0">
                  <a:pos x="40" y="32"/>
                </a:cxn>
                <a:cxn ang="0">
                  <a:pos x="24" y="8"/>
                </a:cxn>
                <a:cxn ang="0">
                  <a:pos x="24" y="8"/>
                </a:cxn>
                <a:cxn ang="0">
                  <a:pos x="0" y="32"/>
                </a:cxn>
                <a:cxn ang="0">
                  <a:pos x="0" y="32"/>
                </a:cxn>
                <a:cxn ang="0">
                  <a:pos x="24" y="56"/>
                </a:cxn>
                <a:cxn ang="0">
                  <a:pos x="0" y="32"/>
                </a:cxn>
                <a:cxn ang="0">
                  <a:pos x="0" y="32"/>
                </a:cxn>
                <a:cxn ang="0">
                  <a:pos x="24" y="8"/>
                </a:cxn>
                <a:cxn ang="0">
                  <a:pos x="24" y="0"/>
                </a:cxn>
                <a:cxn ang="0">
                  <a:pos x="24" y="8"/>
                </a:cxn>
                <a:cxn ang="0">
                  <a:pos x="40" y="32"/>
                </a:cxn>
                <a:cxn ang="0">
                  <a:pos x="40" y="32"/>
                </a:cxn>
                <a:cxn ang="0">
                  <a:pos x="24" y="56"/>
                </a:cxn>
                <a:cxn ang="0">
                  <a:pos x="24" y="56"/>
                </a:cxn>
                <a:cxn ang="0">
                  <a:pos x="24" y="56"/>
                </a:cxn>
                <a:cxn ang="0">
                  <a:pos x="0" y="32"/>
                </a:cxn>
              </a:cxnLst>
              <a:rect l="0" t="0" r="r" b="b"/>
              <a:pathLst>
                <a:path w="40" h="56">
                  <a:moveTo>
                    <a:pt x="24" y="56"/>
                  </a:moveTo>
                  <a:lnTo>
                    <a:pt x="24" y="56"/>
                  </a:lnTo>
                  <a:lnTo>
                    <a:pt x="40" y="32"/>
                  </a:lnTo>
                  <a:lnTo>
                    <a:pt x="40" y="32"/>
                  </a:lnTo>
                  <a:lnTo>
                    <a:pt x="24" y="8"/>
                  </a:lnTo>
                  <a:lnTo>
                    <a:pt x="24" y="8"/>
                  </a:lnTo>
                  <a:lnTo>
                    <a:pt x="0" y="32"/>
                  </a:lnTo>
                  <a:lnTo>
                    <a:pt x="0" y="32"/>
                  </a:lnTo>
                  <a:lnTo>
                    <a:pt x="24" y="56"/>
                  </a:lnTo>
                  <a:close/>
                  <a:moveTo>
                    <a:pt x="0" y="32"/>
                  </a:moveTo>
                  <a:lnTo>
                    <a:pt x="0" y="32"/>
                  </a:lnTo>
                  <a:lnTo>
                    <a:pt x="24" y="8"/>
                  </a:lnTo>
                  <a:lnTo>
                    <a:pt x="24" y="0"/>
                  </a:lnTo>
                  <a:lnTo>
                    <a:pt x="24" y="8"/>
                  </a:lnTo>
                  <a:lnTo>
                    <a:pt x="40" y="32"/>
                  </a:lnTo>
                  <a:lnTo>
                    <a:pt x="40"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3217"/>
            <p:cNvSpPr>
              <a:spLocks/>
            </p:cNvSpPr>
            <p:nvPr/>
          </p:nvSpPr>
          <p:spPr bwMode="auto">
            <a:xfrm>
              <a:off x="4795838" y="4865688"/>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3218"/>
            <p:cNvSpPr>
              <a:spLocks noEditPoints="1"/>
            </p:cNvSpPr>
            <p:nvPr/>
          </p:nvSpPr>
          <p:spPr bwMode="auto">
            <a:xfrm>
              <a:off x="4795838" y="4865688"/>
              <a:ext cx="76200" cy="762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48"/>
                </a:cxn>
                <a:cxn ang="0">
                  <a:pos x="24" y="48"/>
                </a:cxn>
                <a:cxn ang="0">
                  <a:pos x="24" y="48"/>
                </a:cxn>
                <a:cxn ang="0">
                  <a:pos x="0" y="24"/>
                </a:cxn>
              </a:cxnLst>
              <a:rect l="0" t="0" r="r" b="b"/>
              <a:pathLst>
                <a:path w="48" h="48">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48"/>
                  </a:lnTo>
                  <a:lnTo>
                    <a:pt x="24" y="48"/>
                  </a:lnTo>
                  <a:lnTo>
                    <a:pt x="24" y="48"/>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4" name="Freeform 3219"/>
            <p:cNvSpPr>
              <a:spLocks/>
            </p:cNvSpPr>
            <p:nvPr/>
          </p:nvSpPr>
          <p:spPr bwMode="auto">
            <a:xfrm>
              <a:off x="4783138" y="4865688"/>
              <a:ext cx="76200" cy="88900"/>
            </a:xfrm>
            <a:custGeom>
              <a:avLst/>
              <a:gdLst/>
              <a:ahLst/>
              <a:cxnLst>
                <a:cxn ang="0">
                  <a:pos x="24" y="56"/>
                </a:cxn>
                <a:cxn ang="0">
                  <a:pos x="48" y="32"/>
                </a:cxn>
                <a:cxn ang="0">
                  <a:pos x="24" y="0"/>
                </a:cxn>
                <a:cxn ang="0">
                  <a:pos x="0" y="32"/>
                </a:cxn>
                <a:cxn ang="0">
                  <a:pos x="24" y="56"/>
                </a:cxn>
              </a:cxnLst>
              <a:rect l="0" t="0" r="r" b="b"/>
              <a:pathLst>
                <a:path w="48" h="56">
                  <a:moveTo>
                    <a:pt x="24" y="56"/>
                  </a:moveTo>
                  <a:lnTo>
                    <a:pt x="48" y="32"/>
                  </a:lnTo>
                  <a:lnTo>
                    <a:pt x="24" y="0"/>
                  </a:lnTo>
                  <a:lnTo>
                    <a:pt x="0" y="32"/>
                  </a:lnTo>
                  <a:lnTo>
                    <a:pt x="24" y="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9" name="Freeform 3228"/>
          <p:cNvSpPr>
            <a:spLocks/>
          </p:cNvSpPr>
          <p:nvPr/>
        </p:nvSpPr>
        <p:spPr bwMode="auto">
          <a:xfrm>
            <a:off x="4437063" y="2700338"/>
            <a:ext cx="65088" cy="90488"/>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0" name="Freeform 3229"/>
          <p:cNvSpPr>
            <a:spLocks noEditPoints="1"/>
          </p:cNvSpPr>
          <p:nvPr/>
        </p:nvSpPr>
        <p:spPr bwMode="auto">
          <a:xfrm>
            <a:off x="4424363" y="2700338"/>
            <a:ext cx="77788" cy="90488"/>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1" name="Freeform 3230"/>
          <p:cNvSpPr>
            <a:spLocks/>
          </p:cNvSpPr>
          <p:nvPr/>
        </p:nvSpPr>
        <p:spPr bwMode="auto">
          <a:xfrm>
            <a:off x="45402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2" name="Freeform 3231"/>
          <p:cNvSpPr>
            <a:spLocks noEditPoints="1"/>
          </p:cNvSpPr>
          <p:nvPr/>
        </p:nvSpPr>
        <p:spPr bwMode="auto">
          <a:xfrm>
            <a:off x="4540250"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3" name="Freeform 3232"/>
          <p:cNvSpPr>
            <a:spLocks/>
          </p:cNvSpPr>
          <p:nvPr/>
        </p:nvSpPr>
        <p:spPr bwMode="auto">
          <a:xfrm>
            <a:off x="45910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4" name="Freeform 3233"/>
          <p:cNvSpPr>
            <a:spLocks noEditPoints="1"/>
          </p:cNvSpPr>
          <p:nvPr/>
        </p:nvSpPr>
        <p:spPr bwMode="auto">
          <a:xfrm>
            <a:off x="45783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pic>
        <p:nvPicPr>
          <p:cNvPr id="3038" name="Picture 3037" descr="Nsimplex range.png"/>
          <p:cNvPicPr>
            <a:picLocks noChangeAspect="1"/>
          </p:cNvPicPr>
          <p:nvPr/>
        </p:nvPicPr>
        <p:blipFill>
          <a:blip r:embed="rId3" cstate="print"/>
          <a:stretch>
            <a:fillRect/>
          </a:stretch>
        </p:blipFill>
        <p:spPr>
          <a:xfrm>
            <a:off x="6934200" y="152400"/>
            <a:ext cx="2016809" cy="2378097"/>
          </a:xfrm>
          <a:prstGeom prst="rect">
            <a:avLst/>
          </a:prstGeom>
        </p:spPr>
      </p:pic>
      <p:grpSp>
        <p:nvGrpSpPr>
          <p:cNvPr id="3055" name="Group 3054"/>
          <p:cNvGrpSpPr/>
          <p:nvPr/>
        </p:nvGrpSpPr>
        <p:grpSpPr>
          <a:xfrm>
            <a:off x="4540250" y="4122738"/>
            <a:ext cx="1011238" cy="1000125"/>
            <a:chOff x="4540250" y="4122738"/>
            <a:chExt cx="1011238" cy="1000125"/>
          </a:xfrm>
        </p:grpSpPr>
        <p:grpSp>
          <p:nvGrpSpPr>
            <p:cNvPr id="12" name="Group 1411"/>
            <p:cNvGrpSpPr>
              <a:grpSpLocks/>
            </p:cNvGrpSpPr>
            <p:nvPr/>
          </p:nvGrpSpPr>
          <p:grpSpPr bwMode="auto">
            <a:xfrm>
              <a:off x="4540250" y="4122738"/>
              <a:ext cx="896938" cy="693738"/>
              <a:chOff x="2860" y="2487"/>
              <a:chExt cx="565" cy="437"/>
            </a:xfrm>
          </p:grpSpPr>
          <p:sp>
            <p:nvSpPr>
              <p:cNvPr id="1835" name="Freeform 1211"/>
              <p:cNvSpPr>
                <a:spLocks/>
              </p:cNvSpPr>
              <p:nvPr/>
            </p:nvSpPr>
            <p:spPr bwMode="auto">
              <a:xfrm>
                <a:off x="2900" y="2487"/>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6" name="Freeform 1212"/>
              <p:cNvSpPr>
                <a:spLocks/>
              </p:cNvSpPr>
              <p:nvPr/>
            </p:nvSpPr>
            <p:spPr bwMode="auto">
              <a:xfrm>
                <a:off x="2900"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7" name="Freeform 1213"/>
              <p:cNvSpPr>
                <a:spLocks/>
              </p:cNvSpPr>
              <p:nvPr/>
            </p:nvSpPr>
            <p:spPr bwMode="auto">
              <a:xfrm>
                <a:off x="2900" y="2487"/>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8" name="Freeform 1214"/>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9" name="Freeform 1215"/>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0" name="Freeform 1216"/>
              <p:cNvSpPr>
                <a:spLocks/>
              </p:cNvSpPr>
              <p:nvPr/>
            </p:nvSpPr>
            <p:spPr bwMode="auto">
              <a:xfrm>
                <a:off x="2900" y="250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1" name="Freeform 1217"/>
              <p:cNvSpPr>
                <a:spLocks/>
              </p:cNvSpPr>
              <p:nvPr/>
            </p:nvSpPr>
            <p:spPr bwMode="auto">
              <a:xfrm>
                <a:off x="2892" y="2495"/>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2" name="Freeform 1218"/>
              <p:cNvSpPr>
                <a:spLocks/>
              </p:cNvSpPr>
              <p:nvPr/>
            </p:nvSpPr>
            <p:spPr bwMode="auto">
              <a:xfrm>
                <a:off x="2884" y="2495"/>
                <a:ext cx="16" cy="16"/>
              </a:xfrm>
              <a:custGeom>
                <a:avLst/>
                <a:gdLst/>
                <a:ahLst/>
                <a:cxnLst>
                  <a:cxn ang="0">
                    <a:pos x="0" y="16"/>
                  </a:cxn>
                  <a:cxn ang="0">
                    <a:pos x="0" y="16"/>
                  </a:cxn>
                  <a:cxn ang="0">
                    <a:pos x="0"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16"/>
                  </a:cxn>
                  <a:cxn ang="0">
                    <a:pos x="8" y="16"/>
                  </a:cxn>
                  <a:cxn ang="0">
                    <a:pos x="0" y="16"/>
                  </a:cxn>
                </a:cxnLst>
                <a:rect l="0" t="0" r="r" b="b"/>
                <a:pathLst>
                  <a:path w="16" h="16">
                    <a:moveTo>
                      <a:pt x="0" y="16"/>
                    </a:move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3" name="Freeform 1219"/>
              <p:cNvSpPr>
                <a:spLocks/>
              </p:cNvSpPr>
              <p:nvPr/>
            </p:nvSpPr>
            <p:spPr bwMode="auto">
              <a:xfrm>
                <a:off x="2900" y="2495"/>
                <a:ext cx="8"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4" name="Rectangle 1220"/>
              <p:cNvSpPr>
                <a:spLocks noChangeArrowheads="1"/>
              </p:cNvSpPr>
              <p:nvPr/>
            </p:nvSpPr>
            <p:spPr bwMode="auto">
              <a:xfrm>
                <a:off x="2876" y="25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45" name="Freeform 1221"/>
              <p:cNvSpPr>
                <a:spLocks/>
              </p:cNvSpPr>
              <p:nvPr/>
            </p:nvSpPr>
            <p:spPr bwMode="auto">
              <a:xfrm>
                <a:off x="2868" y="25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6" name="Freeform 1222"/>
              <p:cNvSpPr>
                <a:spLocks noEditPoints="1"/>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7" name="Freeform 1223"/>
              <p:cNvSpPr>
                <a:spLocks/>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8" name="Freeform 1224"/>
              <p:cNvSpPr>
                <a:spLocks/>
              </p:cNvSpPr>
              <p:nvPr/>
            </p:nvSpPr>
            <p:spPr bwMode="auto">
              <a:xfrm>
                <a:off x="2868" y="2543"/>
                <a:ext cx="8" cy="16"/>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16">
                    <a:moveTo>
                      <a:pt x="8" y="0"/>
                    </a:move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9" name="Rectangle 1225"/>
              <p:cNvSpPr>
                <a:spLocks noChangeArrowheads="1"/>
              </p:cNvSpPr>
              <p:nvPr/>
            </p:nvSpPr>
            <p:spPr bwMode="auto">
              <a:xfrm>
                <a:off x="2876"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50" name="Rectangle 1226"/>
              <p:cNvSpPr>
                <a:spLocks noChangeArrowheads="1"/>
              </p:cNvSpPr>
              <p:nvPr/>
            </p:nvSpPr>
            <p:spPr bwMode="auto">
              <a:xfrm>
                <a:off x="2949"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51" name="Freeform 1227"/>
              <p:cNvSpPr>
                <a:spLocks/>
              </p:cNvSpPr>
              <p:nvPr/>
            </p:nvSpPr>
            <p:spPr bwMode="auto">
              <a:xfrm>
                <a:off x="2884" y="2511"/>
                <a:ext cx="65" cy="48"/>
              </a:xfrm>
              <a:custGeom>
                <a:avLst/>
                <a:gdLst/>
                <a:ahLst/>
                <a:cxnLst>
                  <a:cxn ang="0">
                    <a:pos x="56" y="48"/>
                  </a:cxn>
                  <a:cxn ang="0">
                    <a:pos x="48" y="48"/>
                  </a:cxn>
                  <a:cxn ang="0">
                    <a:pos x="40" y="48"/>
                  </a:cxn>
                  <a:cxn ang="0">
                    <a:pos x="40" y="40"/>
                  </a:cxn>
                  <a:cxn ang="0">
                    <a:pos x="40" y="40"/>
                  </a:cxn>
                  <a:cxn ang="0">
                    <a:pos x="32" y="40"/>
                  </a:cxn>
                  <a:cxn ang="0">
                    <a:pos x="32" y="32"/>
                  </a:cxn>
                  <a:cxn ang="0">
                    <a:pos x="40" y="32"/>
                  </a:cxn>
                  <a:cxn ang="0">
                    <a:pos x="40" y="32"/>
                  </a:cxn>
                  <a:cxn ang="0">
                    <a:pos x="40" y="32"/>
                  </a:cxn>
                  <a:cxn ang="0">
                    <a:pos x="40" y="32"/>
                  </a:cxn>
                  <a:cxn ang="0">
                    <a:pos x="32" y="32"/>
                  </a:cxn>
                  <a:cxn ang="0">
                    <a:pos x="32" y="32"/>
                  </a:cxn>
                  <a:cxn ang="0">
                    <a:pos x="32" y="24"/>
                  </a:cxn>
                  <a:cxn ang="0">
                    <a:pos x="24" y="24"/>
                  </a:cxn>
                  <a:cxn ang="0">
                    <a:pos x="32" y="16"/>
                  </a:cxn>
                  <a:cxn ang="0">
                    <a:pos x="24" y="16"/>
                  </a:cxn>
                  <a:cxn ang="0">
                    <a:pos x="16" y="16"/>
                  </a:cxn>
                  <a:cxn ang="0">
                    <a:pos x="16" y="8"/>
                  </a:cxn>
                  <a:cxn ang="0">
                    <a:pos x="16" y="8"/>
                  </a:cxn>
                  <a:cxn ang="0">
                    <a:pos x="8" y="8"/>
                  </a:cxn>
                  <a:cxn ang="0">
                    <a:pos x="8" y="8"/>
                  </a:cxn>
                  <a:cxn ang="0">
                    <a:pos x="0" y="8"/>
                  </a:cxn>
                  <a:cxn ang="0">
                    <a:pos x="0" y="8"/>
                  </a:cxn>
                  <a:cxn ang="0">
                    <a:pos x="0" y="8"/>
                  </a:cxn>
                  <a:cxn ang="0">
                    <a:pos x="0" y="0"/>
                  </a:cxn>
                  <a:cxn ang="0">
                    <a:pos x="8" y="0"/>
                  </a:cxn>
                  <a:cxn ang="0">
                    <a:pos x="8" y="0"/>
                  </a:cxn>
                  <a:cxn ang="0">
                    <a:pos x="0" y="0"/>
                  </a:cxn>
                  <a:cxn ang="0">
                    <a:pos x="0" y="8"/>
                  </a:cxn>
                  <a:cxn ang="0">
                    <a:pos x="0" y="0"/>
                  </a:cxn>
                  <a:cxn ang="0">
                    <a:pos x="0" y="8"/>
                  </a:cxn>
                  <a:cxn ang="0">
                    <a:pos x="0" y="0"/>
                  </a:cxn>
                  <a:cxn ang="0">
                    <a:pos x="8" y="0"/>
                  </a:cxn>
                  <a:cxn ang="0">
                    <a:pos x="8" y="0"/>
                  </a:cxn>
                  <a:cxn ang="0">
                    <a:pos x="0" y="0"/>
                  </a:cxn>
                  <a:cxn ang="0">
                    <a:pos x="0" y="8"/>
                  </a:cxn>
                  <a:cxn ang="0">
                    <a:pos x="0" y="8"/>
                  </a:cxn>
                  <a:cxn ang="0">
                    <a:pos x="0" y="8"/>
                  </a:cxn>
                  <a:cxn ang="0">
                    <a:pos x="8" y="8"/>
                  </a:cxn>
                  <a:cxn ang="0">
                    <a:pos x="8" y="8"/>
                  </a:cxn>
                  <a:cxn ang="0">
                    <a:pos x="16" y="8"/>
                  </a:cxn>
                  <a:cxn ang="0">
                    <a:pos x="16" y="16"/>
                  </a:cxn>
                  <a:cxn ang="0">
                    <a:pos x="24" y="16"/>
                  </a:cxn>
                  <a:cxn ang="0">
                    <a:pos x="24" y="16"/>
                  </a:cxn>
                  <a:cxn ang="0">
                    <a:pos x="32" y="24"/>
                  </a:cxn>
                  <a:cxn ang="0">
                    <a:pos x="24" y="24"/>
                  </a:cxn>
                  <a:cxn ang="0">
                    <a:pos x="32" y="24"/>
                  </a:cxn>
                  <a:cxn ang="0">
                    <a:pos x="32" y="32"/>
                  </a:cxn>
                  <a:cxn ang="0">
                    <a:pos x="32" y="32"/>
                  </a:cxn>
                  <a:cxn ang="0">
                    <a:pos x="40" y="32"/>
                  </a:cxn>
                  <a:cxn ang="0">
                    <a:pos x="40" y="32"/>
                  </a:cxn>
                  <a:cxn ang="0">
                    <a:pos x="40" y="32"/>
                  </a:cxn>
                  <a:cxn ang="0">
                    <a:pos x="32" y="32"/>
                  </a:cxn>
                  <a:cxn ang="0">
                    <a:pos x="32" y="32"/>
                  </a:cxn>
                  <a:cxn ang="0">
                    <a:pos x="40" y="40"/>
                  </a:cxn>
                  <a:cxn ang="0">
                    <a:pos x="48" y="40"/>
                  </a:cxn>
                  <a:cxn ang="0">
                    <a:pos x="40" y="48"/>
                  </a:cxn>
                  <a:cxn ang="0">
                    <a:pos x="48" y="48"/>
                  </a:cxn>
                  <a:cxn ang="0">
                    <a:pos x="56" y="48"/>
                  </a:cxn>
                  <a:cxn ang="0">
                    <a:pos x="56" y="48"/>
                  </a:cxn>
                </a:cxnLst>
                <a:rect l="0" t="0" r="r" b="b"/>
                <a:pathLst>
                  <a:path w="65" h="48">
                    <a:moveTo>
                      <a:pt x="65" y="48"/>
                    </a:move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24" y="24"/>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8"/>
                    </a:lnTo>
                    <a:lnTo>
                      <a:pt x="40" y="40"/>
                    </a:lnTo>
                    <a:lnTo>
                      <a:pt x="40" y="48"/>
                    </a:lnTo>
                    <a:lnTo>
                      <a:pt x="40" y="48"/>
                    </a:lnTo>
                    <a:lnTo>
                      <a:pt x="40" y="48"/>
                    </a:lnTo>
                    <a:lnTo>
                      <a:pt x="40" y="48"/>
                    </a:lnTo>
                    <a:lnTo>
                      <a:pt x="40" y="48"/>
                    </a:lnTo>
                    <a:lnTo>
                      <a:pt x="40" y="48"/>
                    </a:lnTo>
                    <a:lnTo>
                      <a:pt x="40"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2" name="Freeform 1228"/>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3" name="Freeform 1229"/>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4" name="Freeform 1230"/>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5" name="Freeform 1231"/>
              <p:cNvSpPr>
                <a:spLocks/>
              </p:cNvSpPr>
              <p:nvPr/>
            </p:nvSpPr>
            <p:spPr bwMode="auto">
              <a:xfrm>
                <a:off x="2876" y="2519"/>
                <a:ext cx="73" cy="49"/>
              </a:xfrm>
              <a:custGeom>
                <a:avLst/>
                <a:gdLst/>
                <a:ahLst/>
                <a:cxnLst>
                  <a:cxn ang="0">
                    <a:pos x="0" y="16"/>
                  </a:cxn>
                  <a:cxn ang="0">
                    <a:pos x="0" y="8"/>
                  </a:cxn>
                  <a:cxn ang="0">
                    <a:pos x="0" y="8"/>
                  </a:cxn>
                  <a:cxn ang="0">
                    <a:pos x="8" y="0"/>
                  </a:cxn>
                  <a:cxn ang="0">
                    <a:pos x="8" y="0"/>
                  </a:cxn>
                  <a:cxn ang="0">
                    <a:pos x="8" y="0"/>
                  </a:cxn>
                  <a:cxn ang="0">
                    <a:pos x="8" y="0"/>
                  </a:cxn>
                  <a:cxn ang="0">
                    <a:pos x="8" y="0"/>
                  </a:cxn>
                  <a:cxn ang="0">
                    <a:pos x="8" y="8"/>
                  </a:cxn>
                  <a:cxn ang="0">
                    <a:pos x="8" y="8"/>
                  </a:cxn>
                  <a:cxn ang="0">
                    <a:pos x="16" y="8"/>
                  </a:cxn>
                  <a:cxn ang="0">
                    <a:pos x="16" y="8"/>
                  </a:cxn>
                  <a:cxn ang="0">
                    <a:pos x="24" y="0"/>
                  </a:cxn>
                  <a:cxn ang="0">
                    <a:pos x="24" y="8"/>
                  </a:cxn>
                  <a:cxn ang="0">
                    <a:pos x="24" y="8"/>
                  </a:cxn>
                  <a:cxn ang="0">
                    <a:pos x="32" y="8"/>
                  </a:cxn>
                  <a:cxn ang="0">
                    <a:pos x="32" y="8"/>
                  </a:cxn>
                  <a:cxn ang="0">
                    <a:pos x="32" y="8"/>
                  </a:cxn>
                  <a:cxn ang="0">
                    <a:pos x="32" y="16"/>
                  </a:cxn>
                  <a:cxn ang="0">
                    <a:pos x="40" y="16"/>
                  </a:cxn>
                  <a:cxn ang="0">
                    <a:pos x="40" y="24"/>
                  </a:cxn>
                  <a:cxn ang="0">
                    <a:pos x="40" y="32"/>
                  </a:cxn>
                  <a:cxn ang="0">
                    <a:pos x="40" y="32"/>
                  </a:cxn>
                  <a:cxn ang="0">
                    <a:pos x="48" y="32"/>
                  </a:cxn>
                  <a:cxn ang="0">
                    <a:pos x="48" y="32"/>
                  </a:cxn>
                  <a:cxn ang="0">
                    <a:pos x="48" y="40"/>
                  </a:cxn>
                  <a:cxn ang="0">
                    <a:pos x="48" y="40"/>
                  </a:cxn>
                  <a:cxn ang="0">
                    <a:pos x="56" y="40"/>
                  </a:cxn>
                  <a:cxn ang="0">
                    <a:pos x="64" y="40"/>
                  </a:cxn>
                  <a:cxn ang="0">
                    <a:pos x="64" y="40"/>
                  </a:cxn>
                  <a:cxn ang="0">
                    <a:pos x="73" y="40"/>
                  </a:cxn>
                  <a:cxn ang="0">
                    <a:pos x="64" y="49"/>
                  </a:cxn>
                  <a:cxn ang="0">
                    <a:pos x="64" y="40"/>
                  </a:cxn>
                  <a:cxn ang="0">
                    <a:pos x="56" y="40"/>
                  </a:cxn>
                  <a:cxn ang="0">
                    <a:pos x="48" y="40"/>
                  </a:cxn>
                  <a:cxn ang="0">
                    <a:pos x="48" y="32"/>
                  </a:cxn>
                  <a:cxn ang="0">
                    <a:pos x="48" y="32"/>
                  </a:cxn>
                  <a:cxn ang="0">
                    <a:pos x="40" y="32"/>
                  </a:cxn>
                  <a:cxn ang="0">
                    <a:pos x="40" y="32"/>
                  </a:cxn>
                  <a:cxn ang="0">
                    <a:pos x="40" y="24"/>
                  </a:cxn>
                  <a:cxn ang="0">
                    <a:pos x="40" y="16"/>
                  </a:cxn>
                  <a:cxn ang="0">
                    <a:pos x="40" y="16"/>
                  </a:cxn>
                  <a:cxn ang="0">
                    <a:pos x="32" y="16"/>
                  </a:cxn>
                  <a:cxn ang="0">
                    <a:pos x="32" y="8"/>
                  </a:cxn>
                  <a:cxn ang="0">
                    <a:pos x="32" y="8"/>
                  </a:cxn>
                  <a:cxn ang="0">
                    <a:pos x="32"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0" y="8"/>
                  </a:cxn>
                  <a:cxn ang="0">
                    <a:pos x="0" y="16"/>
                  </a:cxn>
                  <a:cxn ang="0">
                    <a:pos x="0" y="16"/>
                  </a:cxn>
                </a:cxnLst>
                <a:rect l="0" t="0" r="r" b="b"/>
                <a:pathLst>
                  <a:path w="73" h="49">
                    <a:moveTo>
                      <a:pt x="0" y="24"/>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73" y="40"/>
                    </a:lnTo>
                    <a:lnTo>
                      <a:pt x="73" y="40"/>
                    </a:lnTo>
                    <a:lnTo>
                      <a:pt x="73" y="40"/>
                    </a:lnTo>
                    <a:lnTo>
                      <a:pt x="73" y="40"/>
                    </a:lnTo>
                    <a:lnTo>
                      <a:pt x="73" y="40"/>
                    </a:lnTo>
                    <a:lnTo>
                      <a:pt x="73" y="40"/>
                    </a:lnTo>
                    <a:lnTo>
                      <a:pt x="64" y="40"/>
                    </a:lnTo>
                    <a:lnTo>
                      <a:pt x="64" y="40"/>
                    </a:lnTo>
                    <a:lnTo>
                      <a:pt x="64" y="40"/>
                    </a:lnTo>
                    <a:lnTo>
                      <a:pt x="64" y="40"/>
                    </a:lnTo>
                    <a:lnTo>
                      <a:pt x="64" y="40"/>
                    </a:lnTo>
                    <a:lnTo>
                      <a:pt x="64" y="40"/>
                    </a:lnTo>
                    <a:lnTo>
                      <a:pt x="64" y="40"/>
                    </a:lnTo>
                    <a:lnTo>
                      <a:pt x="64" y="49"/>
                    </a:lnTo>
                    <a:lnTo>
                      <a:pt x="64" y="49"/>
                    </a:lnTo>
                    <a:lnTo>
                      <a:pt x="64" y="49"/>
                    </a:lnTo>
                    <a:lnTo>
                      <a:pt x="64" y="49"/>
                    </a:lnTo>
                    <a:lnTo>
                      <a:pt x="64" y="49"/>
                    </a:lnTo>
                    <a:lnTo>
                      <a:pt x="64" y="49"/>
                    </a:lnTo>
                    <a:lnTo>
                      <a:pt x="64" y="49"/>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6" name="Freeform 1232"/>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7" name="Freeform 1233"/>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8" name="Freeform 1234"/>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59" name="Freeform 1235"/>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0" name="Freeform 1236"/>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1" name="Freeform 1237"/>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2" name="Freeform 1238"/>
              <p:cNvSpPr>
                <a:spLocks/>
              </p:cNvSpPr>
              <p:nvPr/>
            </p:nvSpPr>
            <p:spPr bwMode="auto">
              <a:xfrm>
                <a:off x="2860" y="2559"/>
                <a:ext cx="16" cy="9"/>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8" y="9"/>
                  </a:cxn>
                  <a:cxn ang="0">
                    <a:pos x="8" y="9"/>
                  </a:cxn>
                  <a:cxn ang="0">
                    <a:pos x="8" y="9"/>
                  </a:cxn>
                  <a:cxn ang="0">
                    <a:pos x="8" y="9"/>
                  </a:cxn>
                  <a:cxn ang="0">
                    <a:pos x="0" y="9"/>
                  </a:cxn>
                  <a:cxn ang="0">
                    <a:pos x="0" y="9"/>
                  </a:cxn>
                  <a:cxn ang="0">
                    <a:pos x="0" y="9"/>
                  </a:cxn>
                  <a:cxn ang="0">
                    <a:pos x="0" y="9"/>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Lst>
                <a:rect l="0" t="0" r="r" b="b"/>
                <a:pathLst>
                  <a:path w="16" h="9">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3" name="Freeform 1239"/>
              <p:cNvSpPr>
                <a:spLocks/>
              </p:cNvSpPr>
              <p:nvPr/>
            </p:nvSpPr>
            <p:spPr bwMode="auto">
              <a:xfrm>
                <a:off x="2860" y="256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4" name="Freeform 1240"/>
              <p:cNvSpPr>
                <a:spLocks/>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5" name="Freeform 1241"/>
              <p:cNvSpPr>
                <a:spLocks noEditPoints="1"/>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6" name="Freeform 1242"/>
              <p:cNvSpPr>
                <a:spLocks/>
              </p:cNvSpPr>
              <p:nvPr/>
            </p:nvSpPr>
            <p:spPr bwMode="auto">
              <a:xfrm>
                <a:off x="2868" y="2568"/>
                <a:ext cx="8" cy="16"/>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8" y="16"/>
                  </a:cxn>
                  <a:cxn ang="0">
                    <a:pos x="8" y="16"/>
                  </a:cxn>
                  <a:cxn ang="0">
                    <a:pos x="0" y="16"/>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16"/>
                    </a:lnTo>
                    <a:lnTo>
                      <a:pt x="8" y="16"/>
                    </a:lnTo>
                    <a:lnTo>
                      <a:pt x="8" y="16"/>
                    </a:lnTo>
                    <a:lnTo>
                      <a:pt x="8" y="16"/>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0" y="16"/>
                    </a:lnTo>
                    <a:lnTo>
                      <a:pt x="0" y="16"/>
                    </a:lnTo>
                    <a:lnTo>
                      <a:pt x="0" y="16"/>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7" name="Freeform 1243"/>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8" name="Freeform 1244"/>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9" name="Freeform 1245"/>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0" name="Freeform 1246"/>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1" name="Freeform 1247"/>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2" name="Freeform 1248"/>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3" name="Freeform 1249"/>
              <p:cNvSpPr>
                <a:spLocks/>
              </p:cNvSpPr>
              <p:nvPr/>
            </p:nvSpPr>
            <p:spPr bwMode="auto">
              <a:xfrm>
                <a:off x="2868" y="25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4" name="Freeform 1250"/>
              <p:cNvSpPr>
                <a:spLocks noEditPoints="1"/>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5" name="Freeform 1251"/>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6" name="Freeform 1252"/>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7" name="Freeform 1253"/>
              <p:cNvSpPr>
                <a:spLocks/>
              </p:cNvSpPr>
              <p:nvPr/>
            </p:nvSpPr>
            <p:spPr bwMode="auto">
              <a:xfrm>
                <a:off x="2876" y="2600"/>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8" name="Freeform 1254"/>
              <p:cNvSpPr>
                <a:spLocks/>
              </p:cNvSpPr>
              <p:nvPr/>
            </p:nvSpPr>
            <p:spPr bwMode="auto">
              <a:xfrm>
                <a:off x="2876" y="2592"/>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79" name="Freeform 1255"/>
              <p:cNvSpPr>
                <a:spLocks/>
              </p:cNvSpPr>
              <p:nvPr/>
            </p:nvSpPr>
            <p:spPr bwMode="auto">
              <a:xfrm>
                <a:off x="2876" y="26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0" name="Freeform 1256"/>
              <p:cNvSpPr>
                <a:spLocks/>
              </p:cNvSpPr>
              <p:nvPr/>
            </p:nvSpPr>
            <p:spPr bwMode="auto">
              <a:xfrm>
                <a:off x="2868" y="260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1" name="Freeform 1257"/>
              <p:cNvSpPr>
                <a:spLocks/>
              </p:cNvSpPr>
              <p:nvPr/>
            </p:nvSpPr>
            <p:spPr bwMode="auto">
              <a:xfrm>
                <a:off x="2876" y="26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2" name="Freeform 1258"/>
              <p:cNvSpPr>
                <a:spLocks/>
              </p:cNvSpPr>
              <p:nvPr/>
            </p:nvSpPr>
            <p:spPr bwMode="auto">
              <a:xfrm>
                <a:off x="2876" y="2600"/>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3" name="Freeform 1259"/>
              <p:cNvSpPr>
                <a:spLocks/>
              </p:cNvSpPr>
              <p:nvPr/>
            </p:nvSpPr>
            <p:spPr bwMode="auto">
              <a:xfrm>
                <a:off x="2884" y="2616"/>
                <a:ext cx="89" cy="81"/>
              </a:xfrm>
              <a:custGeom>
                <a:avLst/>
                <a:gdLst/>
                <a:ahLst/>
                <a:cxnLst>
                  <a:cxn ang="0">
                    <a:pos x="8" y="0"/>
                  </a:cxn>
                  <a:cxn ang="0">
                    <a:pos x="8" y="0"/>
                  </a:cxn>
                  <a:cxn ang="0">
                    <a:pos x="16" y="8"/>
                  </a:cxn>
                  <a:cxn ang="0">
                    <a:pos x="16" y="8"/>
                  </a:cxn>
                  <a:cxn ang="0">
                    <a:pos x="16" y="16"/>
                  </a:cxn>
                  <a:cxn ang="0">
                    <a:pos x="24" y="16"/>
                  </a:cxn>
                  <a:cxn ang="0">
                    <a:pos x="24" y="16"/>
                  </a:cxn>
                  <a:cxn ang="0">
                    <a:pos x="32" y="16"/>
                  </a:cxn>
                  <a:cxn ang="0">
                    <a:pos x="32" y="24"/>
                  </a:cxn>
                  <a:cxn ang="0">
                    <a:pos x="40" y="24"/>
                  </a:cxn>
                  <a:cxn ang="0">
                    <a:pos x="48" y="32"/>
                  </a:cxn>
                  <a:cxn ang="0">
                    <a:pos x="48" y="40"/>
                  </a:cxn>
                  <a:cxn ang="0">
                    <a:pos x="48" y="40"/>
                  </a:cxn>
                  <a:cxn ang="0">
                    <a:pos x="48" y="40"/>
                  </a:cxn>
                  <a:cxn ang="0">
                    <a:pos x="56" y="40"/>
                  </a:cxn>
                  <a:cxn ang="0">
                    <a:pos x="56" y="48"/>
                  </a:cxn>
                  <a:cxn ang="0">
                    <a:pos x="56" y="48"/>
                  </a:cxn>
                  <a:cxn ang="0">
                    <a:pos x="65" y="48"/>
                  </a:cxn>
                  <a:cxn ang="0">
                    <a:pos x="65" y="56"/>
                  </a:cxn>
                  <a:cxn ang="0">
                    <a:pos x="65" y="56"/>
                  </a:cxn>
                  <a:cxn ang="0">
                    <a:pos x="73" y="56"/>
                  </a:cxn>
                  <a:cxn ang="0">
                    <a:pos x="73" y="65"/>
                  </a:cxn>
                  <a:cxn ang="0">
                    <a:pos x="73" y="65"/>
                  </a:cxn>
                  <a:cxn ang="0">
                    <a:pos x="81" y="65"/>
                  </a:cxn>
                  <a:cxn ang="0">
                    <a:pos x="81" y="73"/>
                  </a:cxn>
                  <a:cxn ang="0">
                    <a:pos x="81" y="73"/>
                  </a:cxn>
                  <a:cxn ang="0">
                    <a:pos x="81" y="73"/>
                  </a:cxn>
                  <a:cxn ang="0">
                    <a:pos x="81" y="81"/>
                  </a:cxn>
                  <a:cxn ang="0">
                    <a:pos x="81" y="81"/>
                  </a:cxn>
                  <a:cxn ang="0">
                    <a:pos x="81" y="81"/>
                  </a:cxn>
                  <a:cxn ang="0">
                    <a:pos x="81" y="81"/>
                  </a:cxn>
                  <a:cxn ang="0">
                    <a:pos x="81" y="73"/>
                  </a:cxn>
                  <a:cxn ang="0">
                    <a:pos x="81" y="73"/>
                  </a:cxn>
                  <a:cxn ang="0">
                    <a:pos x="81" y="73"/>
                  </a:cxn>
                  <a:cxn ang="0">
                    <a:pos x="73" y="65"/>
                  </a:cxn>
                  <a:cxn ang="0">
                    <a:pos x="73" y="65"/>
                  </a:cxn>
                  <a:cxn ang="0">
                    <a:pos x="73" y="65"/>
                  </a:cxn>
                  <a:cxn ang="0">
                    <a:pos x="65" y="56"/>
                  </a:cxn>
                  <a:cxn ang="0">
                    <a:pos x="65" y="56"/>
                  </a:cxn>
                  <a:cxn ang="0">
                    <a:pos x="65" y="56"/>
                  </a:cxn>
                  <a:cxn ang="0">
                    <a:pos x="56" y="48"/>
                  </a:cxn>
                  <a:cxn ang="0">
                    <a:pos x="56" y="48"/>
                  </a:cxn>
                  <a:cxn ang="0">
                    <a:pos x="56" y="48"/>
                  </a:cxn>
                  <a:cxn ang="0">
                    <a:pos x="48" y="40"/>
                  </a:cxn>
                  <a:cxn ang="0">
                    <a:pos x="48" y="40"/>
                  </a:cxn>
                  <a:cxn ang="0">
                    <a:pos x="48" y="40"/>
                  </a:cxn>
                  <a:cxn ang="0">
                    <a:pos x="48" y="40"/>
                  </a:cxn>
                  <a:cxn ang="0">
                    <a:pos x="40" y="32"/>
                  </a:cxn>
                  <a:cxn ang="0">
                    <a:pos x="40" y="24"/>
                  </a:cxn>
                  <a:cxn ang="0">
                    <a:pos x="32" y="24"/>
                  </a:cxn>
                  <a:cxn ang="0">
                    <a:pos x="24" y="24"/>
                  </a:cxn>
                  <a:cxn ang="0">
                    <a:pos x="24" y="16"/>
                  </a:cxn>
                  <a:cxn ang="0">
                    <a:pos x="24" y="16"/>
                  </a:cxn>
                  <a:cxn ang="0">
                    <a:pos x="16" y="16"/>
                  </a:cxn>
                  <a:cxn ang="0">
                    <a:pos x="16" y="8"/>
                  </a:cxn>
                  <a:cxn ang="0">
                    <a:pos x="8" y="8"/>
                  </a:cxn>
                  <a:cxn ang="0">
                    <a:pos x="8" y="0"/>
                  </a:cxn>
                  <a:cxn ang="0">
                    <a:pos x="0" y="0"/>
                  </a:cxn>
                </a:cxnLst>
                <a:rect l="0" t="0" r="r" b="b"/>
                <a:pathLst>
                  <a:path w="89" h="81">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24" y="16"/>
                    </a:lnTo>
                    <a:lnTo>
                      <a:pt x="24"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8"/>
                    </a:lnTo>
                    <a:lnTo>
                      <a:pt x="48" y="40"/>
                    </a:lnTo>
                    <a:lnTo>
                      <a:pt x="48" y="40"/>
                    </a:lnTo>
                    <a:lnTo>
                      <a:pt x="56" y="40"/>
                    </a:lnTo>
                    <a:lnTo>
                      <a:pt x="56" y="40"/>
                    </a:lnTo>
                    <a:lnTo>
                      <a:pt x="56" y="40"/>
                    </a:lnTo>
                    <a:lnTo>
                      <a:pt x="56" y="40"/>
                    </a:lnTo>
                    <a:lnTo>
                      <a:pt x="56" y="40"/>
                    </a:lnTo>
                    <a:lnTo>
                      <a:pt x="56" y="40"/>
                    </a:lnTo>
                    <a:lnTo>
                      <a:pt x="56" y="40"/>
                    </a:lnTo>
                    <a:lnTo>
                      <a:pt x="56" y="48"/>
                    </a:lnTo>
                    <a:lnTo>
                      <a:pt x="56" y="40"/>
                    </a:lnTo>
                    <a:lnTo>
                      <a:pt x="56" y="40"/>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lnTo>
                      <a:pt x="65" y="48"/>
                    </a:lnTo>
                    <a:lnTo>
                      <a:pt x="65" y="48"/>
                    </a:lnTo>
                    <a:lnTo>
                      <a:pt x="65" y="48"/>
                    </a:lnTo>
                    <a:lnTo>
                      <a:pt x="65" y="48"/>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73" y="56"/>
                    </a:lnTo>
                    <a:lnTo>
                      <a:pt x="73" y="56"/>
                    </a:lnTo>
                    <a:lnTo>
                      <a:pt x="73" y="56"/>
                    </a:lnTo>
                    <a:lnTo>
                      <a:pt x="65" y="56"/>
                    </a:lnTo>
                    <a:lnTo>
                      <a:pt x="73" y="56"/>
                    </a:lnTo>
                    <a:lnTo>
                      <a:pt x="73" y="56"/>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81" y="65"/>
                    </a:lnTo>
                    <a:lnTo>
                      <a:pt x="81" y="65"/>
                    </a:lnTo>
                    <a:lnTo>
                      <a:pt x="81" y="65"/>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9" y="81"/>
                    </a:lnTo>
                    <a:lnTo>
                      <a:pt x="89"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73" y="73"/>
                    </a:lnTo>
                    <a:lnTo>
                      <a:pt x="73" y="73"/>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65" y="65"/>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48"/>
                    </a:lnTo>
                    <a:lnTo>
                      <a:pt x="65"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0"/>
                    </a:lnTo>
                    <a:lnTo>
                      <a:pt x="56" y="48"/>
                    </a:lnTo>
                    <a:lnTo>
                      <a:pt x="56" y="48"/>
                    </a:lnTo>
                    <a:lnTo>
                      <a:pt x="56" y="48"/>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4" name="Freeform 1260"/>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5" name="Freeform 1261"/>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6" name="Freeform 1262"/>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7" name="Freeform 1263"/>
              <p:cNvSpPr>
                <a:spLocks/>
              </p:cNvSpPr>
              <p:nvPr/>
            </p:nvSpPr>
            <p:spPr bwMode="auto">
              <a:xfrm>
                <a:off x="2965" y="2697"/>
                <a:ext cx="16" cy="8"/>
              </a:xfrm>
              <a:custGeom>
                <a:avLst/>
                <a:gdLst/>
                <a:ahLst/>
                <a:cxnLst>
                  <a:cxn ang="0">
                    <a:pos x="16"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8"/>
                  </a:cxn>
                  <a:cxn ang="0">
                    <a:pos x="16"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8" name="Freeform 1264"/>
              <p:cNvSpPr>
                <a:spLocks/>
              </p:cNvSpPr>
              <p:nvPr/>
            </p:nvSpPr>
            <p:spPr bwMode="auto">
              <a:xfrm>
                <a:off x="2981" y="2705"/>
                <a:ext cx="16" cy="72"/>
              </a:xfrm>
              <a:custGeom>
                <a:avLst/>
                <a:gdLst/>
                <a:ahLst/>
                <a:cxnLst>
                  <a:cxn ang="0">
                    <a:pos x="0" y="8"/>
                  </a:cxn>
                  <a:cxn ang="0">
                    <a:pos x="0" y="16"/>
                  </a:cxn>
                  <a:cxn ang="0">
                    <a:pos x="0" y="16"/>
                  </a:cxn>
                  <a:cxn ang="0">
                    <a:pos x="0" y="16"/>
                  </a:cxn>
                  <a:cxn ang="0">
                    <a:pos x="0" y="16"/>
                  </a:cxn>
                  <a:cxn ang="0">
                    <a:pos x="0" y="24"/>
                  </a:cxn>
                  <a:cxn ang="0">
                    <a:pos x="0" y="24"/>
                  </a:cxn>
                  <a:cxn ang="0">
                    <a:pos x="0" y="24"/>
                  </a:cxn>
                  <a:cxn ang="0">
                    <a:pos x="8" y="24"/>
                  </a:cxn>
                  <a:cxn ang="0">
                    <a:pos x="8" y="24"/>
                  </a:cxn>
                  <a:cxn ang="0">
                    <a:pos x="8" y="24"/>
                  </a:cxn>
                  <a:cxn ang="0">
                    <a:pos x="8" y="32"/>
                  </a:cxn>
                  <a:cxn ang="0">
                    <a:pos x="8" y="32"/>
                  </a:cxn>
                  <a:cxn ang="0">
                    <a:pos x="8" y="40"/>
                  </a:cxn>
                  <a:cxn ang="0">
                    <a:pos x="8" y="40"/>
                  </a:cxn>
                  <a:cxn ang="0">
                    <a:pos x="8" y="48"/>
                  </a:cxn>
                  <a:cxn ang="0">
                    <a:pos x="8" y="48"/>
                  </a:cxn>
                  <a:cxn ang="0">
                    <a:pos x="8" y="48"/>
                  </a:cxn>
                  <a:cxn ang="0">
                    <a:pos x="8" y="48"/>
                  </a:cxn>
                  <a:cxn ang="0">
                    <a:pos x="8" y="56"/>
                  </a:cxn>
                  <a:cxn ang="0">
                    <a:pos x="8" y="56"/>
                  </a:cxn>
                  <a:cxn ang="0">
                    <a:pos x="16" y="56"/>
                  </a:cxn>
                  <a:cxn ang="0">
                    <a:pos x="16" y="56"/>
                  </a:cxn>
                  <a:cxn ang="0">
                    <a:pos x="16" y="64"/>
                  </a:cxn>
                  <a:cxn ang="0">
                    <a:pos x="16" y="64"/>
                  </a:cxn>
                  <a:cxn ang="0">
                    <a:pos x="16" y="64"/>
                  </a:cxn>
                  <a:cxn ang="0">
                    <a:pos x="16" y="64"/>
                  </a:cxn>
                  <a:cxn ang="0">
                    <a:pos x="8" y="64"/>
                  </a:cxn>
                  <a:cxn ang="0">
                    <a:pos x="8" y="64"/>
                  </a:cxn>
                  <a:cxn ang="0">
                    <a:pos x="8" y="72"/>
                  </a:cxn>
                  <a:cxn ang="0">
                    <a:pos x="8" y="64"/>
                  </a:cxn>
                  <a:cxn ang="0">
                    <a:pos x="8" y="64"/>
                  </a:cxn>
                  <a:cxn ang="0">
                    <a:pos x="8" y="56"/>
                  </a:cxn>
                  <a:cxn ang="0">
                    <a:pos x="16" y="56"/>
                  </a:cxn>
                  <a:cxn ang="0">
                    <a:pos x="16" y="64"/>
                  </a:cxn>
                  <a:cxn ang="0">
                    <a:pos x="16" y="64"/>
                  </a:cxn>
                  <a:cxn ang="0">
                    <a:pos x="16" y="56"/>
                  </a:cxn>
                  <a:cxn ang="0">
                    <a:pos x="8" y="56"/>
                  </a:cxn>
                  <a:cxn ang="0">
                    <a:pos x="8" y="56"/>
                  </a:cxn>
                  <a:cxn ang="0">
                    <a:pos x="8" y="56"/>
                  </a:cxn>
                  <a:cxn ang="0">
                    <a:pos x="8" y="48"/>
                  </a:cxn>
                  <a:cxn ang="0">
                    <a:pos x="8" y="48"/>
                  </a:cxn>
                  <a:cxn ang="0">
                    <a:pos x="8" y="48"/>
                  </a:cxn>
                  <a:cxn ang="0">
                    <a:pos x="8" y="48"/>
                  </a:cxn>
                  <a:cxn ang="0">
                    <a:pos x="8" y="40"/>
                  </a:cxn>
                  <a:cxn ang="0">
                    <a:pos x="8" y="40"/>
                  </a:cxn>
                  <a:cxn ang="0">
                    <a:pos x="8" y="32"/>
                  </a:cxn>
                  <a:cxn ang="0">
                    <a:pos x="8" y="32"/>
                  </a:cxn>
                  <a:cxn ang="0">
                    <a:pos x="8" y="24"/>
                  </a:cxn>
                  <a:cxn ang="0">
                    <a:pos x="8" y="24"/>
                  </a:cxn>
                  <a:cxn ang="0">
                    <a:pos x="0" y="24"/>
                  </a:cxn>
                  <a:cxn ang="0">
                    <a:pos x="0" y="24"/>
                  </a:cxn>
                  <a:cxn ang="0">
                    <a:pos x="0" y="24"/>
                  </a:cxn>
                  <a:cxn ang="0">
                    <a:pos x="0" y="16"/>
                  </a:cxn>
                  <a:cxn ang="0">
                    <a:pos x="0" y="16"/>
                  </a:cxn>
                  <a:cxn ang="0">
                    <a:pos x="0" y="16"/>
                  </a:cxn>
                  <a:cxn ang="0">
                    <a:pos x="0" y="16"/>
                  </a:cxn>
                  <a:cxn ang="0">
                    <a:pos x="0" y="8"/>
                  </a:cxn>
                  <a:cxn ang="0">
                    <a:pos x="0" y="0"/>
                  </a:cxn>
                </a:cxnLst>
                <a:rect l="0" t="0" r="r" b="b"/>
                <a:pathLst>
                  <a:path w="16" h="72">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48"/>
                    </a:lnTo>
                    <a:lnTo>
                      <a:pt x="8" y="48"/>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6" y="56"/>
                    </a:lnTo>
                    <a:lnTo>
                      <a:pt x="16" y="56"/>
                    </a:lnTo>
                    <a:lnTo>
                      <a:pt x="16" y="56"/>
                    </a:lnTo>
                    <a:lnTo>
                      <a:pt x="16" y="56"/>
                    </a:lnTo>
                    <a:lnTo>
                      <a:pt x="16" y="56"/>
                    </a:lnTo>
                    <a:lnTo>
                      <a:pt x="16" y="56"/>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56"/>
                    </a:lnTo>
                    <a:lnTo>
                      <a:pt x="16" y="56"/>
                    </a:lnTo>
                    <a:lnTo>
                      <a:pt x="8" y="56"/>
                    </a:lnTo>
                    <a:lnTo>
                      <a:pt x="8" y="56"/>
                    </a:lnTo>
                    <a:lnTo>
                      <a:pt x="16" y="56"/>
                    </a:lnTo>
                    <a:lnTo>
                      <a:pt x="16" y="64"/>
                    </a:lnTo>
                    <a:lnTo>
                      <a:pt x="16" y="56"/>
                    </a:lnTo>
                    <a:lnTo>
                      <a:pt x="16" y="64"/>
                    </a:lnTo>
                    <a:lnTo>
                      <a:pt x="16" y="64"/>
                    </a:lnTo>
                    <a:lnTo>
                      <a:pt x="16" y="64"/>
                    </a:lnTo>
                    <a:lnTo>
                      <a:pt x="16"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64"/>
                    </a:lnTo>
                    <a:lnTo>
                      <a:pt x="16" y="64"/>
                    </a:lnTo>
                    <a:lnTo>
                      <a:pt x="16" y="56"/>
                    </a:lnTo>
                    <a:lnTo>
                      <a:pt x="16" y="56"/>
                    </a:lnTo>
                    <a:lnTo>
                      <a:pt x="8" y="56"/>
                    </a:lnTo>
                    <a:lnTo>
                      <a:pt x="8" y="56"/>
                    </a:lnTo>
                    <a:lnTo>
                      <a:pt x="8" y="56"/>
                    </a:lnTo>
                    <a:lnTo>
                      <a:pt x="16" y="56"/>
                    </a:lnTo>
                    <a:lnTo>
                      <a:pt x="8" y="56"/>
                    </a:lnTo>
                    <a:lnTo>
                      <a:pt x="8" y="56"/>
                    </a:lnTo>
                    <a:lnTo>
                      <a:pt x="16" y="56"/>
                    </a:lnTo>
                    <a:lnTo>
                      <a:pt x="8" y="56"/>
                    </a:lnTo>
                    <a:lnTo>
                      <a:pt x="8" y="56"/>
                    </a:lnTo>
                    <a:lnTo>
                      <a:pt x="8" y="56"/>
                    </a:lnTo>
                    <a:lnTo>
                      <a:pt x="16"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89" name="Freeform 1265"/>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0" name="Freeform 1266"/>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1" name="Freeform 1267"/>
              <p:cNvSpPr>
                <a:spLocks/>
              </p:cNvSpPr>
              <p:nvPr/>
            </p:nvSpPr>
            <p:spPr bwMode="auto">
              <a:xfrm>
                <a:off x="2981" y="278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2" name="Rectangle 1268"/>
              <p:cNvSpPr>
                <a:spLocks noChangeArrowheads="1"/>
              </p:cNvSpPr>
              <p:nvPr/>
            </p:nvSpPr>
            <p:spPr bwMode="auto">
              <a:xfrm>
                <a:off x="2989" y="278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93" name="Freeform 1269"/>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4" name="Freeform 1270"/>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5" name="Freeform 1271"/>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6" name="Freeform 1272"/>
              <p:cNvSpPr>
                <a:spLocks/>
              </p:cNvSpPr>
              <p:nvPr/>
            </p:nvSpPr>
            <p:spPr bwMode="auto">
              <a:xfrm>
                <a:off x="2981" y="2777"/>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7" name="Freeform 1273"/>
              <p:cNvSpPr>
                <a:spLocks/>
              </p:cNvSpPr>
              <p:nvPr/>
            </p:nvSpPr>
            <p:spPr bwMode="auto">
              <a:xfrm>
                <a:off x="2981" y="2785"/>
                <a:ext cx="1" cy="8"/>
              </a:xfrm>
              <a:custGeom>
                <a:avLst/>
                <a:gdLst/>
                <a:ahLst/>
                <a:cxnLst>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8" name="Freeform 1274"/>
              <p:cNvSpPr>
                <a:spLocks/>
              </p:cNvSpPr>
              <p:nvPr/>
            </p:nvSpPr>
            <p:spPr bwMode="auto">
              <a:xfrm>
                <a:off x="2989" y="278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99" name="Freeform 1275"/>
              <p:cNvSpPr>
                <a:spLocks/>
              </p:cNvSpPr>
              <p:nvPr/>
            </p:nvSpPr>
            <p:spPr bwMode="auto">
              <a:xfrm>
                <a:off x="2981" y="2785"/>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0" name="Freeform 1276"/>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1" name="Freeform 1277"/>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2" name="Freeform 1278"/>
              <p:cNvSpPr>
                <a:spLocks/>
              </p:cNvSpPr>
              <p:nvPr/>
            </p:nvSpPr>
            <p:spPr bwMode="auto">
              <a:xfrm>
                <a:off x="2981" y="278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0"/>
                  </a:cxn>
                  <a:cxn ang="0">
                    <a:pos x="8" y="0"/>
                  </a:cxn>
                </a:cxnLst>
                <a:rect l="0" t="0" r="r" b="b"/>
                <a:pathLst>
                  <a:path w="8" h="8">
                    <a:moveTo>
                      <a:pt x="8" y="8"/>
                    </a:move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3" name="Freeform 1279"/>
              <p:cNvSpPr>
                <a:spLocks/>
              </p:cNvSpPr>
              <p:nvPr/>
            </p:nvSpPr>
            <p:spPr bwMode="auto">
              <a:xfrm>
                <a:off x="2981" y="2785"/>
                <a:ext cx="8" cy="8"/>
              </a:xfrm>
              <a:custGeom>
                <a:avLst/>
                <a:gdLst/>
                <a:ahLst/>
                <a:cxnLst>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Lst>
                <a:rect l="0" t="0" r="r" b="b"/>
                <a:pathLst>
                  <a:path w="8"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4" name="Freeform 1280"/>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5" name="Freeform 1281"/>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6" name="Freeform 1282"/>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7" name="Rectangle 1283"/>
              <p:cNvSpPr>
                <a:spLocks noChangeArrowheads="1"/>
              </p:cNvSpPr>
              <p:nvPr/>
            </p:nvSpPr>
            <p:spPr bwMode="auto">
              <a:xfrm>
                <a:off x="2981" y="280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08" name="Freeform 1284"/>
              <p:cNvSpPr>
                <a:spLocks/>
              </p:cNvSpPr>
              <p:nvPr/>
            </p:nvSpPr>
            <p:spPr bwMode="auto">
              <a:xfrm>
                <a:off x="2981" y="2793"/>
                <a:ext cx="8" cy="9"/>
              </a:xfrm>
              <a:custGeom>
                <a:avLst/>
                <a:gdLst/>
                <a:ahLst/>
                <a:cxnLst>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09" name="Freeform 1285"/>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0" name="Freeform 1286"/>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1" name="Freeform 1287"/>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2" name="Freeform 1288"/>
              <p:cNvSpPr>
                <a:spLocks noEditPoints="1"/>
              </p:cNvSpPr>
              <p:nvPr/>
            </p:nvSpPr>
            <p:spPr bwMode="auto">
              <a:xfrm>
                <a:off x="2981" y="2802"/>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3" name="Freeform 1289"/>
              <p:cNvSpPr>
                <a:spLocks/>
              </p:cNvSpPr>
              <p:nvPr/>
            </p:nvSpPr>
            <p:spPr bwMode="auto">
              <a:xfrm>
                <a:off x="2981" y="280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4" name="Freeform 1290"/>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5" name="Freeform 1291"/>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6" name="Freeform 1292"/>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7" name="Freeform 1293"/>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8" name="Freeform 1294"/>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19" name="Freeform 1295"/>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0" name="Freeform 1296"/>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1" name="Freeform 1297"/>
              <p:cNvSpPr>
                <a:spLocks/>
              </p:cNvSpPr>
              <p:nvPr/>
            </p:nvSpPr>
            <p:spPr bwMode="auto">
              <a:xfrm>
                <a:off x="2981" y="280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2" name="Freeform 1298"/>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3" name="Freeform 1299"/>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4" name="Freeform 1300"/>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5" name="Freeform 1301"/>
              <p:cNvSpPr>
                <a:spLocks/>
              </p:cNvSpPr>
              <p:nvPr/>
            </p:nvSpPr>
            <p:spPr bwMode="auto">
              <a:xfrm>
                <a:off x="2981" y="2810"/>
                <a:ext cx="8" cy="8"/>
              </a:xfrm>
              <a:custGeom>
                <a:avLst/>
                <a:gdLst/>
                <a:ahLst/>
                <a:cxnLst>
                  <a:cxn ang="0">
                    <a:pos x="8" y="8"/>
                  </a:cxn>
                  <a:cxn ang="0">
                    <a:pos x="8" y="8"/>
                  </a:cxn>
                  <a:cxn ang="0">
                    <a:pos x="8" y="8"/>
                  </a:cxn>
                  <a:cxn ang="0">
                    <a:pos x="8" y="8"/>
                  </a:cxn>
                  <a:cxn ang="0">
                    <a:pos x="8" y="8"/>
                  </a:cxn>
                  <a:cxn ang="0">
                    <a:pos x="8" y="8"/>
                  </a:cxn>
                  <a:cxn ang="0">
                    <a:pos x="8" y="8"/>
                  </a:cxn>
                  <a:cxn ang="0">
                    <a:pos x="0" y="0"/>
                  </a:cxn>
                  <a:cxn ang="0">
                    <a:pos x="0"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8"/>
                    </a:lnTo>
                    <a:lnTo>
                      <a:pt x="0" y="8"/>
                    </a:lnTo>
                    <a:lnTo>
                      <a:pt x="0" y="0"/>
                    </a:lnTo>
                    <a:lnTo>
                      <a:pt x="8" y="0"/>
                    </a:lnTo>
                    <a:lnTo>
                      <a:pt x="8" y="0"/>
                    </a:lnTo>
                    <a:lnTo>
                      <a:pt x="8" y="0"/>
                    </a:lnTo>
                    <a:lnTo>
                      <a:pt x="8" y="8"/>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6" name="Freeform 1302"/>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7" name="Freeform 1303"/>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8" name="Freeform 1304"/>
              <p:cNvSpPr>
                <a:spLocks/>
              </p:cNvSpPr>
              <p:nvPr/>
            </p:nvSpPr>
            <p:spPr bwMode="auto">
              <a:xfrm>
                <a:off x="2981" y="281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29" name="Freeform 1305"/>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0" name="Freeform 1306"/>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1" name="Rectangle 1307"/>
              <p:cNvSpPr>
                <a:spLocks noChangeArrowheads="1"/>
              </p:cNvSpPr>
              <p:nvPr/>
            </p:nvSpPr>
            <p:spPr bwMode="auto">
              <a:xfrm>
                <a:off x="2989" y="281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32" name="Freeform 1308"/>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3" name="Freeform 1309"/>
              <p:cNvSpPr>
                <a:spLocks noEditPoints="1"/>
              </p:cNvSpPr>
              <p:nvPr/>
            </p:nvSpPr>
            <p:spPr bwMode="auto">
              <a:xfrm>
                <a:off x="2981" y="281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4" name="Freeform 1310"/>
              <p:cNvSpPr>
                <a:spLocks/>
              </p:cNvSpPr>
              <p:nvPr/>
            </p:nvSpPr>
            <p:spPr bwMode="auto">
              <a:xfrm>
                <a:off x="2981" y="281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5" name="Freeform 1311"/>
              <p:cNvSpPr>
                <a:spLocks/>
              </p:cNvSpPr>
              <p:nvPr/>
            </p:nvSpPr>
            <p:spPr bwMode="auto">
              <a:xfrm>
                <a:off x="2981" y="2818"/>
                <a:ext cx="8" cy="1"/>
              </a:xfrm>
              <a:custGeom>
                <a:avLst/>
                <a:gdLst/>
                <a:ahLst/>
                <a:cxnLst>
                  <a:cxn ang="0">
                    <a:pos x="0"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6" name="Freeform 1312"/>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7" name="Freeform 1313"/>
              <p:cNvSpPr>
                <a:spLocks/>
              </p:cNvSpPr>
              <p:nvPr/>
            </p:nvSpPr>
            <p:spPr bwMode="auto">
              <a:xfrm>
                <a:off x="2981" y="281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8" name="Freeform 1314"/>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39" name="Freeform 1315"/>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0" name="Freeform 1316"/>
              <p:cNvSpPr>
                <a:spLocks/>
              </p:cNvSpPr>
              <p:nvPr/>
            </p:nvSpPr>
            <p:spPr bwMode="auto">
              <a:xfrm>
                <a:off x="2989" y="2818"/>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1" name="Freeform 1317"/>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2" name="Freeform 1318"/>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3" name="Freeform 1319"/>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4" name="Freeform 1320"/>
              <p:cNvSpPr>
                <a:spLocks/>
              </p:cNvSpPr>
              <p:nvPr/>
            </p:nvSpPr>
            <p:spPr bwMode="auto">
              <a:xfrm>
                <a:off x="2989" y="2818"/>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5" name="Freeform 1321"/>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6" name="Freeform 132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7" name="Freeform 1323"/>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8" name="Freeform 1324"/>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49" name="Freeform 1325"/>
              <p:cNvSpPr>
                <a:spLocks/>
              </p:cNvSpPr>
              <p:nvPr/>
            </p:nvSpPr>
            <p:spPr bwMode="auto">
              <a:xfrm>
                <a:off x="2989" y="281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0" name="Rectangle 1326"/>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51" name="Freeform 1327"/>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2" name="Freeform 1328"/>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3" name="Freeform 1329"/>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4" name="Freeform 1330"/>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5" name="Rectangle 1331"/>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56" name="Freeform 133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7" name="Freeform 1333"/>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8" name="Freeform 1334"/>
              <p:cNvSpPr>
                <a:spLocks/>
              </p:cNvSpPr>
              <p:nvPr/>
            </p:nvSpPr>
            <p:spPr bwMode="auto">
              <a:xfrm>
                <a:off x="2989" y="282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59" name="Freeform 1335"/>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0" name="Freeform 1336"/>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1" name="Freeform 1337"/>
              <p:cNvSpPr>
                <a:spLocks noEditPoints="1"/>
              </p:cNvSpPr>
              <p:nvPr/>
            </p:nvSpPr>
            <p:spPr bwMode="auto">
              <a:xfrm>
                <a:off x="2989" y="282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2" name="Freeform 1338"/>
              <p:cNvSpPr>
                <a:spLocks/>
              </p:cNvSpPr>
              <p:nvPr/>
            </p:nvSpPr>
            <p:spPr bwMode="auto">
              <a:xfrm>
                <a:off x="2989" y="282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3" name="Freeform 1339"/>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4" name="Freeform 1340"/>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5" name="Freeform 1341"/>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6" name="Freeform 1342"/>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7" name="Freeform 1343"/>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8" name="Freeform 1344"/>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69" name="Rectangle 1345"/>
              <p:cNvSpPr>
                <a:spLocks noChangeArrowheads="1"/>
              </p:cNvSpPr>
              <p:nvPr/>
            </p:nvSpPr>
            <p:spPr bwMode="auto">
              <a:xfrm>
                <a:off x="2989" y="283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70" name="Freeform 1346"/>
              <p:cNvSpPr>
                <a:spLocks/>
              </p:cNvSpPr>
              <p:nvPr/>
            </p:nvSpPr>
            <p:spPr bwMode="auto">
              <a:xfrm>
                <a:off x="2989" y="2834"/>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1" name="Freeform 1347"/>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2" name="Freeform 1348"/>
              <p:cNvSpPr>
                <a:spLocks/>
              </p:cNvSpPr>
              <p:nvPr/>
            </p:nvSpPr>
            <p:spPr bwMode="auto">
              <a:xfrm>
                <a:off x="2997"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3" name="Freeform 1349"/>
              <p:cNvSpPr>
                <a:spLocks/>
              </p:cNvSpPr>
              <p:nvPr/>
            </p:nvSpPr>
            <p:spPr bwMode="auto">
              <a:xfrm>
                <a:off x="2989" y="2834"/>
                <a:ext cx="8" cy="8"/>
              </a:xfrm>
              <a:custGeom>
                <a:avLst/>
                <a:gdLst/>
                <a:ahLst/>
                <a:cxnLst>
                  <a:cxn ang="0">
                    <a:pos x="8" y="0"/>
                  </a:cxn>
                  <a:cxn ang="0">
                    <a:pos x="8" y="0"/>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4" name="Rectangle 1350"/>
              <p:cNvSpPr>
                <a:spLocks noChangeArrowheads="1"/>
              </p:cNvSpPr>
              <p:nvPr/>
            </p:nvSpPr>
            <p:spPr bwMode="auto">
              <a:xfrm>
                <a:off x="3352" y="28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75" name="Freeform 1351"/>
              <p:cNvSpPr>
                <a:spLocks/>
              </p:cNvSpPr>
              <p:nvPr/>
            </p:nvSpPr>
            <p:spPr bwMode="auto">
              <a:xfrm>
                <a:off x="2989" y="2834"/>
                <a:ext cx="8" cy="8"/>
              </a:xfrm>
              <a:custGeom>
                <a:avLst/>
                <a:gdLst/>
                <a:ahLst/>
                <a:cxnLst>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6" name="Freeform 1352"/>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7" name="Freeform 1353"/>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8" name="Freeform 1354"/>
              <p:cNvSpPr>
                <a:spLocks noEditPoints="1"/>
              </p:cNvSpPr>
              <p:nvPr/>
            </p:nvSpPr>
            <p:spPr bwMode="auto">
              <a:xfrm>
                <a:off x="2989" y="2842"/>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79" name="Freeform 1355"/>
              <p:cNvSpPr>
                <a:spLocks noEditPoints="1"/>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0" name="Freeform 1356"/>
              <p:cNvSpPr>
                <a:spLocks/>
              </p:cNvSpPr>
              <p:nvPr/>
            </p:nvSpPr>
            <p:spPr bwMode="auto">
              <a:xfrm>
                <a:off x="2989" y="2842"/>
                <a:ext cx="8" cy="1"/>
              </a:xfrm>
              <a:custGeom>
                <a:avLst/>
                <a:gdLst/>
                <a:ahLst/>
                <a:cxnLst>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0" y="0"/>
                    </a:lnTo>
                    <a:lnTo>
                      <a:pt x="8"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1" name="Freeform 1357"/>
              <p:cNvSpPr>
                <a:spLocks/>
              </p:cNvSpPr>
              <p:nvPr/>
            </p:nvSpPr>
            <p:spPr bwMode="auto">
              <a:xfrm>
                <a:off x="2989" y="2842"/>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2" name="Freeform 1358"/>
              <p:cNvSpPr>
                <a:spLocks/>
              </p:cNvSpPr>
              <p:nvPr/>
            </p:nvSpPr>
            <p:spPr bwMode="auto">
              <a:xfrm>
                <a:off x="2989" y="284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3" name="Rectangle 1359"/>
              <p:cNvSpPr>
                <a:spLocks noChangeArrowheads="1"/>
              </p:cNvSpPr>
              <p:nvPr/>
            </p:nvSpPr>
            <p:spPr bwMode="auto">
              <a:xfrm>
                <a:off x="2997" y="284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84" name="Freeform 1360"/>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5" name="Freeform 1361"/>
              <p:cNvSpPr>
                <a:spLocks/>
              </p:cNvSpPr>
              <p:nvPr/>
            </p:nvSpPr>
            <p:spPr bwMode="auto">
              <a:xfrm>
                <a:off x="2989" y="284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6" name="Freeform 1362"/>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7" name="Freeform 1363"/>
              <p:cNvSpPr>
                <a:spLocks/>
              </p:cNvSpPr>
              <p:nvPr/>
            </p:nvSpPr>
            <p:spPr bwMode="auto">
              <a:xfrm>
                <a:off x="2997" y="284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8" name="Freeform 1364"/>
              <p:cNvSpPr>
                <a:spLocks/>
              </p:cNvSpPr>
              <p:nvPr/>
            </p:nvSpPr>
            <p:spPr bwMode="auto">
              <a:xfrm>
                <a:off x="2997" y="284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89" name="Freeform 1365"/>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0" name="Freeform 1366"/>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1" name="Freeform 1367"/>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2" name="Rectangle 1368"/>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93" name="Rectangle 1369"/>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94" name="Freeform 1370"/>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5" name="Freeform 1371"/>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6" name="Freeform 1372"/>
              <p:cNvSpPr>
                <a:spLocks/>
              </p:cNvSpPr>
              <p:nvPr/>
            </p:nvSpPr>
            <p:spPr bwMode="auto">
              <a:xfrm>
                <a:off x="2997" y="285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7" name="Freeform 1373"/>
              <p:cNvSpPr>
                <a:spLocks/>
              </p:cNvSpPr>
              <p:nvPr/>
            </p:nvSpPr>
            <p:spPr bwMode="auto">
              <a:xfrm>
                <a:off x="2997" y="2850"/>
                <a:ext cx="8" cy="8"/>
              </a:xfrm>
              <a:custGeom>
                <a:avLst/>
                <a:gdLst/>
                <a:ahLst/>
                <a:cxnLst>
                  <a:cxn ang="0">
                    <a:pos x="8" y="0"/>
                  </a:cxn>
                  <a:cxn ang="0">
                    <a:pos x="8" y="0"/>
                  </a:cxn>
                  <a:cxn ang="0">
                    <a:pos x="0" y="8"/>
                  </a:cxn>
                  <a:cxn ang="0">
                    <a:pos x="0" y="0"/>
                  </a:cxn>
                  <a:cxn ang="0">
                    <a:pos x="0" y="0"/>
                  </a:cxn>
                  <a:cxn ang="0">
                    <a:pos x="8" y="0"/>
                  </a:cxn>
                  <a:cxn ang="0">
                    <a:pos x="8" y="0"/>
                  </a:cxn>
                  <a:cxn ang="0">
                    <a:pos x="0" y="0"/>
                  </a:cxn>
                  <a:cxn ang="0">
                    <a:pos x="0" y="0"/>
                  </a:cxn>
                  <a:cxn ang="0">
                    <a:pos x="8" y="0"/>
                  </a:cxn>
                </a:cxnLst>
                <a:rect l="0" t="0" r="r" b="b"/>
                <a:pathLst>
                  <a:path w="8" h="8">
                    <a:moveTo>
                      <a:pt x="8" y="0"/>
                    </a:move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8" name="Freeform 1374"/>
              <p:cNvSpPr>
                <a:spLocks/>
              </p:cNvSpPr>
              <p:nvPr/>
            </p:nvSpPr>
            <p:spPr bwMode="auto">
              <a:xfrm>
                <a:off x="2997" y="284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99" name="Freeform 1375"/>
              <p:cNvSpPr>
                <a:spLocks/>
              </p:cNvSpPr>
              <p:nvPr/>
            </p:nvSpPr>
            <p:spPr bwMode="auto">
              <a:xfrm>
                <a:off x="2997" y="2850"/>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0" name="Freeform 1376"/>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1" name="Freeform 1377"/>
              <p:cNvSpPr>
                <a:spLocks/>
              </p:cNvSpPr>
              <p:nvPr/>
            </p:nvSpPr>
            <p:spPr bwMode="auto">
              <a:xfrm>
                <a:off x="2997" y="285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2" name="Freeform 1378"/>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3" name="Freeform 1379"/>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4" name="Freeform 1380"/>
              <p:cNvSpPr>
                <a:spLocks noEditPoints="1"/>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5" name="Freeform 1381"/>
              <p:cNvSpPr>
                <a:spLocks/>
              </p:cNvSpPr>
              <p:nvPr/>
            </p:nvSpPr>
            <p:spPr bwMode="auto">
              <a:xfrm>
                <a:off x="2997" y="2850"/>
                <a:ext cx="8" cy="8"/>
              </a:xfrm>
              <a:custGeom>
                <a:avLst/>
                <a:gdLst/>
                <a:ahLst/>
                <a:cxnLst>
                  <a:cxn ang="0">
                    <a:pos x="0" y="0"/>
                  </a:cxn>
                  <a:cxn ang="0">
                    <a:pos x="0" y="0"/>
                  </a:cxn>
                  <a:cxn ang="0">
                    <a:pos x="0" y="0"/>
                  </a:cxn>
                  <a:cxn ang="0">
                    <a:pos x="0" y="0"/>
                  </a:cxn>
                  <a:cxn ang="0">
                    <a:pos x="0" y="0"/>
                  </a:cxn>
                  <a:cxn ang="0">
                    <a:pos x="0"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6" name="Freeform 138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7" name="Freeform 1383"/>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8" name="Freeform 1384"/>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09" name="Freeform 1385"/>
              <p:cNvSpPr>
                <a:spLocks/>
              </p:cNvSpPr>
              <p:nvPr/>
            </p:nvSpPr>
            <p:spPr bwMode="auto">
              <a:xfrm>
                <a:off x="2997" y="2858"/>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0" name="Freeform 1386"/>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1" name="Freeform 1387"/>
              <p:cNvSpPr>
                <a:spLocks/>
              </p:cNvSpPr>
              <p:nvPr/>
            </p:nvSpPr>
            <p:spPr bwMode="auto">
              <a:xfrm>
                <a:off x="3352" y="2842"/>
                <a:ext cx="24" cy="16"/>
              </a:xfrm>
              <a:custGeom>
                <a:avLst/>
                <a:gdLst/>
                <a:ahLst/>
                <a:cxnLst>
                  <a:cxn ang="0">
                    <a:pos x="0" y="0"/>
                  </a:cxn>
                  <a:cxn ang="0">
                    <a:pos x="0" y="0"/>
                  </a:cxn>
                  <a:cxn ang="0">
                    <a:pos x="8" y="0"/>
                  </a:cxn>
                  <a:cxn ang="0">
                    <a:pos x="8" y="0"/>
                  </a:cxn>
                  <a:cxn ang="0">
                    <a:pos x="8" y="0"/>
                  </a:cxn>
                  <a:cxn ang="0">
                    <a:pos x="8" y="0"/>
                  </a:cxn>
                  <a:cxn ang="0">
                    <a:pos x="8" y="8"/>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4" y="16"/>
                  </a:cxn>
                  <a:cxn ang="0">
                    <a:pos x="16" y="16"/>
                  </a:cxn>
                  <a:cxn ang="0">
                    <a:pos x="16" y="16"/>
                  </a:cxn>
                  <a:cxn ang="0">
                    <a:pos x="16" y="16"/>
                  </a:cxn>
                  <a:cxn ang="0">
                    <a:pos x="16" y="16"/>
                  </a:cxn>
                  <a:cxn ang="0">
                    <a:pos x="16" y="16"/>
                  </a:cxn>
                  <a:cxn ang="0">
                    <a:pos x="16"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8"/>
                  </a:cxn>
                  <a:cxn ang="0">
                    <a:pos x="8" y="8"/>
                  </a:cxn>
                  <a:cxn ang="0">
                    <a:pos x="8" y="0"/>
                  </a:cxn>
                  <a:cxn ang="0">
                    <a:pos x="8" y="0"/>
                  </a:cxn>
                  <a:cxn ang="0">
                    <a:pos x="8" y="0"/>
                  </a:cxn>
                  <a:cxn ang="0">
                    <a:pos x="8"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2" name="Freeform 1388"/>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3" name="Freeform 1389"/>
              <p:cNvSpPr>
                <a:spLocks/>
              </p:cNvSpPr>
              <p:nvPr/>
            </p:nvSpPr>
            <p:spPr bwMode="auto">
              <a:xfrm>
                <a:off x="3352" y="2842"/>
                <a:ext cx="24" cy="16"/>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16" y="16"/>
                    </a:lnTo>
                    <a:lnTo>
                      <a:pt x="24" y="16"/>
                    </a:lnTo>
                    <a:lnTo>
                      <a:pt x="24" y="16"/>
                    </a:lnTo>
                    <a:lnTo>
                      <a:pt x="24" y="16"/>
                    </a:lnTo>
                    <a:lnTo>
                      <a:pt x="24" y="16"/>
                    </a:lnTo>
                    <a:lnTo>
                      <a:pt x="16"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4" name="Freeform 1390"/>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5" name="Freeform 1391"/>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6" name="Freeform 139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7" name="Freeform 1393"/>
              <p:cNvSpPr>
                <a:spLocks/>
              </p:cNvSpPr>
              <p:nvPr/>
            </p:nvSpPr>
            <p:spPr bwMode="auto">
              <a:xfrm>
                <a:off x="3376" y="285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8" name="Freeform 1394"/>
              <p:cNvSpPr>
                <a:spLocks/>
              </p:cNvSpPr>
              <p:nvPr/>
            </p:nvSpPr>
            <p:spPr bwMode="auto">
              <a:xfrm>
                <a:off x="3376" y="2858"/>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0"/>
                    </a:move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19" name="Freeform 1395"/>
              <p:cNvSpPr>
                <a:spLocks/>
              </p:cNvSpPr>
              <p:nvPr/>
            </p:nvSpPr>
            <p:spPr bwMode="auto">
              <a:xfrm>
                <a:off x="3376" y="2874"/>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0" name="Freeform 1396"/>
              <p:cNvSpPr>
                <a:spLocks/>
              </p:cNvSpPr>
              <p:nvPr/>
            </p:nvSpPr>
            <p:spPr bwMode="auto">
              <a:xfrm>
                <a:off x="3005" y="2858"/>
                <a:ext cx="8" cy="16"/>
              </a:xfrm>
              <a:custGeom>
                <a:avLst/>
                <a:gdLst/>
                <a:ahLst/>
                <a:cxnLst>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16">
                    <a:moveTo>
                      <a:pt x="0" y="0"/>
                    </a:move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8" y="16"/>
                    </a:lnTo>
                    <a:lnTo>
                      <a:pt x="8" y="16"/>
                    </a:lnTo>
                    <a:lnTo>
                      <a:pt x="0" y="16"/>
                    </a:lnTo>
                    <a:lnTo>
                      <a:pt x="8" y="16"/>
                    </a:lnTo>
                    <a:lnTo>
                      <a:pt x="8" y="16"/>
                    </a:lnTo>
                    <a:lnTo>
                      <a:pt x="8" y="16"/>
                    </a:lnTo>
                    <a:lnTo>
                      <a:pt x="0"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1" name="Freeform 1397"/>
              <p:cNvSpPr>
                <a:spLocks/>
              </p:cNvSpPr>
              <p:nvPr/>
            </p:nvSpPr>
            <p:spPr bwMode="auto">
              <a:xfrm>
                <a:off x="3392" y="288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2" name="Freeform 1398"/>
              <p:cNvSpPr>
                <a:spLocks/>
              </p:cNvSpPr>
              <p:nvPr/>
            </p:nvSpPr>
            <p:spPr bwMode="auto">
              <a:xfrm>
                <a:off x="3392" y="288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3" name="Freeform 1399"/>
              <p:cNvSpPr>
                <a:spLocks/>
              </p:cNvSpPr>
              <p:nvPr/>
            </p:nvSpPr>
            <p:spPr bwMode="auto">
              <a:xfrm>
                <a:off x="3376" y="2858"/>
                <a:ext cx="16" cy="32"/>
              </a:xfrm>
              <a:custGeom>
                <a:avLst/>
                <a:gdLst/>
                <a:ahLst/>
                <a:cxnLst>
                  <a:cxn ang="0">
                    <a:pos x="0"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32"/>
                  </a:cxn>
                  <a:cxn ang="0">
                    <a:pos x="16" y="32"/>
                  </a:cxn>
                  <a:cxn ang="0">
                    <a:pos x="16" y="32"/>
                  </a:cxn>
                  <a:cxn ang="0">
                    <a:pos x="16" y="32"/>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16" h="32">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4" name="Freeform 1400"/>
              <p:cNvSpPr>
                <a:spLocks/>
              </p:cNvSpPr>
              <p:nvPr/>
            </p:nvSpPr>
            <p:spPr bwMode="auto">
              <a:xfrm>
                <a:off x="3384" y="2874"/>
                <a:ext cx="16" cy="16"/>
              </a:xfrm>
              <a:custGeom>
                <a:avLst/>
                <a:gdLst/>
                <a:ahLst/>
                <a:cxnLst>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5" name="Freeform 1401"/>
              <p:cNvSpPr>
                <a:spLocks/>
              </p:cNvSpPr>
              <p:nvPr/>
            </p:nvSpPr>
            <p:spPr bwMode="auto">
              <a:xfrm>
                <a:off x="3384" y="2890"/>
                <a:ext cx="16" cy="8"/>
              </a:xfrm>
              <a:custGeom>
                <a:avLst/>
                <a:gdLst/>
                <a:ahLst/>
                <a:cxnLst>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8"/>
                    </a:lnTo>
                    <a:lnTo>
                      <a:pt x="8" y="0"/>
                    </a:lnTo>
                    <a:lnTo>
                      <a:pt x="8"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6" name="Freeform 1402"/>
              <p:cNvSpPr>
                <a:spLocks/>
              </p:cNvSpPr>
              <p:nvPr/>
            </p:nvSpPr>
            <p:spPr bwMode="auto">
              <a:xfrm>
                <a:off x="3384" y="289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8"/>
                    </a:lnTo>
                    <a:lnTo>
                      <a:pt x="8" y="0"/>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8"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7" name="Freeform 1403"/>
              <p:cNvSpPr>
                <a:spLocks/>
              </p:cNvSpPr>
              <p:nvPr/>
            </p:nvSpPr>
            <p:spPr bwMode="auto">
              <a:xfrm>
                <a:off x="3384" y="289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8" name="Freeform 1404"/>
              <p:cNvSpPr>
                <a:spLocks/>
              </p:cNvSpPr>
              <p:nvPr/>
            </p:nvSpPr>
            <p:spPr bwMode="auto">
              <a:xfrm>
                <a:off x="3005" y="2898"/>
                <a:ext cx="1" cy="8"/>
              </a:xfrm>
              <a:custGeom>
                <a:avLst/>
                <a:gdLst/>
                <a:ahLst/>
                <a:cxnLst>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29" name="Freeform 1405"/>
              <p:cNvSpPr>
                <a:spLocks/>
              </p:cNvSpPr>
              <p:nvPr/>
            </p:nvSpPr>
            <p:spPr bwMode="auto">
              <a:xfrm>
                <a:off x="3400" y="2915"/>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0" name="Freeform 1406"/>
              <p:cNvSpPr>
                <a:spLocks/>
              </p:cNvSpPr>
              <p:nvPr/>
            </p:nvSpPr>
            <p:spPr bwMode="auto">
              <a:xfrm>
                <a:off x="3384" y="2898"/>
                <a:ext cx="16" cy="25"/>
              </a:xfrm>
              <a:custGeom>
                <a:avLst/>
                <a:gdLst/>
                <a:ahLst/>
                <a:cxnLst>
                  <a:cxn ang="0">
                    <a:pos x="0" y="0"/>
                  </a:cxn>
                  <a:cxn ang="0">
                    <a:pos x="0" y="0"/>
                  </a:cxn>
                  <a:cxn ang="0">
                    <a:pos x="8" y="0"/>
                  </a:cxn>
                  <a:cxn ang="0">
                    <a:pos x="8"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16" y="25"/>
                  </a:cxn>
                  <a:cxn ang="0">
                    <a:pos x="16" y="25"/>
                  </a:cxn>
                  <a:cxn ang="0">
                    <a:pos x="16" y="25"/>
                  </a:cxn>
                  <a:cxn ang="0">
                    <a:pos x="16" y="25"/>
                  </a:cxn>
                  <a:cxn ang="0">
                    <a:pos x="16" y="25"/>
                  </a:cxn>
                  <a:cxn ang="0">
                    <a:pos x="16" y="25"/>
                  </a:cxn>
                  <a:cxn ang="0">
                    <a:pos x="16" y="25"/>
                  </a:cxn>
                  <a:cxn ang="0">
                    <a:pos x="16"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17"/>
                    </a:lnTo>
                    <a:lnTo>
                      <a:pt x="8" y="17"/>
                    </a:lnTo>
                    <a:lnTo>
                      <a:pt x="8" y="17"/>
                    </a:lnTo>
                    <a:lnTo>
                      <a:pt x="8" y="17"/>
                    </a:lnTo>
                    <a:lnTo>
                      <a:pt x="8" y="17"/>
                    </a:lnTo>
                    <a:lnTo>
                      <a:pt x="8" y="17"/>
                    </a:lnTo>
                    <a:lnTo>
                      <a:pt x="8" y="17"/>
                    </a:lnTo>
                    <a:lnTo>
                      <a:pt x="16" y="17"/>
                    </a:lnTo>
                    <a:lnTo>
                      <a:pt x="8"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8" y="17"/>
                    </a:lnTo>
                    <a:lnTo>
                      <a:pt x="8" y="25"/>
                    </a:lnTo>
                    <a:lnTo>
                      <a:pt x="8" y="25"/>
                    </a:lnTo>
                    <a:lnTo>
                      <a:pt x="8" y="17"/>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1" name="Freeform 1407"/>
              <p:cNvSpPr>
                <a:spLocks/>
              </p:cNvSpPr>
              <p:nvPr/>
            </p:nvSpPr>
            <p:spPr bwMode="auto">
              <a:xfrm>
                <a:off x="3384" y="2898"/>
                <a:ext cx="16" cy="25"/>
              </a:xfrm>
              <a:custGeom>
                <a:avLst/>
                <a:gdLst/>
                <a:ahLst/>
                <a:cxnLst>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25"/>
                  </a:cxn>
                  <a:cxn ang="0">
                    <a:pos x="8" y="17"/>
                  </a:cxn>
                  <a:cxn ang="0">
                    <a:pos x="16" y="25"/>
                  </a:cxn>
                  <a:cxn ang="0">
                    <a:pos x="16" y="17"/>
                  </a:cxn>
                  <a:cxn ang="0">
                    <a:pos x="16" y="25"/>
                  </a:cxn>
                  <a:cxn ang="0">
                    <a:pos x="16" y="25"/>
                  </a:cxn>
                  <a:cxn ang="0">
                    <a:pos x="8"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17"/>
                    </a:lnTo>
                    <a:lnTo>
                      <a:pt x="8" y="17"/>
                    </a:lnTo>
                    <a:lnTo>
                      <a:pt x="8" y="17"/>
                    </a:lnTo>
                    <a:lnTo>
                      <a:pt x="8" y="25"/>
                    </a:lnTo>
                    <a:lnTo>
                      <a:pt x="8" y="17"/>
                    </a:lnTo>
                    <a:lnTo>
                      <a:pt x="8" y="17"/>
                    </a:lnTo>
                    <a:lnTo>
                      <a:pt x="8" y="17"/>
                    </a:lnTo>
                    <a:lnTo>
                      <a:pt x="16" y="17"/>
                    </a:lnTo>
                    <a:lnTo>
                      <a:pt x="16" y="25"/>
                    </a:lnTo>
                    <a:lnTo>
                      <a:pt x="8" y="17"/>
                    </a:lnTo>
                    <a:lnTo>
                      <a:pt x="16" y="17"/>
                    </a:lnTo>
                    <a:lnTo>
                      <a:pt x="16" y="25"/>
                    </a:lnTo>
                    <a:lnTo>
                      <a:pt x="16" y="25"/>
                    </a:lnTo>
                    <a:lnTo>
                      <a:pt x="16" y="25"/>
                    </a:lnTo>
                    <a:lnTo>
                      <a:pt x="16" y="25"/>
                    </a:lnTo>
                    <a:lnTo>
                      <a:pt x="16" y="25"/>
                    </a:lnTo>
                    <a:lnTo>
                      <a:pt x="16" y="25"/>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16" y="25"/>
                    </a:lnTo>
                    <a:lnTo>
                      <a:pt x="8" y="25"/>
                    </a:lnTo>
                    <a:lnTo>
                      <a:pt x="8" y="25"/>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2" name="Freeform 1408"/>
              <p:cNvSpPr>
                <a:spLocks/>
              </p:cNvSpPr>
              <p:nvPr/>
            </p:nvSpPr>
            <p:spPr bwMode="auto">
              <a:xfrm>
                <a:off x="3400" y="2915"/>
                <a:ext cx="8"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3" name="Freeform 1409"/>
              <p:cNvSpPr>
                <a:spLocks/>
              </p:cNvSpPr>
              <p:nvPr/>
            </p:nvSpPr>
            <p:spPr bwMode="auto">
              <a:xfrm>
                <a:off x="2997" y="2874"/>
                <a:ext cx="24" cy="49"/>
              </a:xfrm>
              <a:custGeom>
                <a:avLst/>
                <a:gdLst/>
                <a:ahLst/>
                <a:cxnLst>
                  <a:cxn ang="0">
                    <a:pos x="24" y="49"/>
                  </a:cxn>
                  <a:cxn ang="0">
                    <a:pos x="24" y="49"/>
                  </a:cxn>
                  <a:cxn ang="0">
                    <a:pos x="16" y="41"/>
                  </a:cxn>
                  <a:cxn ang="0">
                    <a:pos x="16" y="41"/>
                  </a:cxn>
                  <a:cxn ang="0">
                    <a:pos x="16" y="41"/>
                  </a:cxn>
                  <a:cxn ang="0">
                    <a:pos x="16" y="41"/>
                  </a:cxn>
                  <a:cxn ang="0">
                    <a:pos x="8" y="41"/>
                  </a:cxn>
                  <a:cxn ang="0">
                    <a:pos x="8" y="32"/>
                  </a:cxn>
                  <a:cxn ang="0">
                    <a:pos x="8" y="32"/>
                  </a:cxn>
                  <a:cxn ang="0">
                    <a:pos x="8" y="32"/>
                  </a:cxn>
                  <a:cxn ang="0">
                    <a:pos x="8" y="32"/>
                  </a:cxn>
                  <a:cxn ang="0">
                    <a:pos x="8" y="32"/>
                  </a:cxn>
                  <a:cxn ang="0">
                    <a:pos x="8" y="24"/>
                  </a:cxn>
                  <a:cxn ang="0">
                    <a:pos x="8" y="24"/>
                  </a:cxn>
                  <a:cxn ang="0">
                    <a:pos x="0" y="24"/>
                  </a:cxn>
                  <a:cxn ang="0">
                    <a:pos x="0"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16" y="0"/>
                  </a:cxn>
                  <a:cxn ang="0">
                    <a:pos x="8" y="8"/>
                  </a:cxn>
                  <a:cxn ang="0">
                    <a:pos x="16" y="8"/>
                  </a:cxn>
                  <a:cxn ang="0">
                    <a:pos x="8" y="8"/>
                  </a:cxn>
                  <a:cxn ang="0">
                    <a:pos x="8" y="16"/>
                  </a:cxn>
                  <a:cxn ang="0">
                    <a:pos x="8" y="24"/>
                  </a:cxn>
                  <a:cxn ang="0">
                    <a:pos x="8" y="24"/>
                  </a:cxn>
                  <a:cxn ang="0">
                    <a:pos x="8" y="24"/>
                  </a:cxn>
                  <a:cxn ang="0">
                    <a:pos x="8" y="24"/>
                  </a:cxn>
                  <a:cxn ang="0">
                    <a:pos x="8" y="24"/>
                  </a:cxn>
                  <a:cxn ang="0">
                    <a:pos x="8" y="24"/>
                  </a:cxn>
                  <a:cxn ang="0">
                    <a:pos x="8" y="24"/>
                  </a:cxn>
                  <a:cxn ang="0">
                    <a:pos x="8" y="24"/>
                  </a:cxn>
                  <a:cxn ang="0">
                    <a:pos x="0" y="24"/>
                  </a:cxn>
                  <a:cxn ang="0">
                    <a:pos x="0" y="24"/>
                  </a:cxn>
                  <a:cxn ang="0">
                    <a:pos x="0" y="24"/>
                  </a:cxn>
                  <a:cxn ang="0">
                    <a:pos x="8" y="24"/>
                  </a:cxn>
                  <a:cxn ang="0">
                    <a:pos x="8" y="24"/>
                  </a:cxn>
                  <a:cxn ang="0">
                    <a:pos x="8" y="24"/>
                  </a:cxn>
                  <a:cxn ang="0">
                    <a:pos x="8" y="32"/>
                  </a:cxn>
                  <a:cxn ang="0">
                    <a:pos x="8" y="32"/>
                  </a:cxn>
                  <a:cxn ang="0">
                    <a:pos x="8" y="32"/>
                  </a:cxn>
                  <a:cxn ang="0">
                    <a:pos x="8" y="32"/>
                  </a:cxn>
                  <a:cxn ang="0">
                    <a:pos x="16" y="41"/>
                  </a:cxn>
                  <a:cxn ang="0">
                    <a:pos x="16" y="41"/>
                  </a:cxn>
                  <a:cxn ang="0">
                    <a:pos x="16" y="41"/>
                  </a:cxn>
                  <a:cxn ang="0">
                    <a:pos x="16" y="41"/>
                  </a:cxn>
                  <a:cxn ang="0">
                    <a:pos x="16" y="41"/>
                  </a:cxn>
                  <a:cxn ang="0">
                    <a:pos x="24" y="49"/>
                  </a:cxn>
                  <a:cxn ang="0">
                    <a:pos x="24" y="49"/>
                  </a:cxn>
                  <a:cxn ang="0">
                    <a:pos x="24" y="49"/>
                  </a:cxn>
                </a:cxnLst>
                <a:rect l="0" t="0" r="r" b="b"/>
                <a:pathLst>
                  <a:path w="24" h="49">
                    <a:moveTo>
                      <a:pt x="24" y="49"/>
                    </a:move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16" y="49"/>
                    </a:lnTo>
                    <a:lnTo>
                      <a:pt x="16" y="49"/>
                    </a:lnTo>
                    <a:lnTo>
                      <a:pt x="16" y="49"/>
                    </a:lnTo>
                    <a:lnTo>
                      <a:pt x="16" y="49"/>
                    </a:lnTo>
                    <a:lnTo>
                      <a:pt x="16" y="49"/>
                    </a:lnTo>
                    <a:lnTo>
                      <a:pt x="16" y="49"/>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8" y="41"/>
                    </a:lnTo>
                    <a:lnTo>
                      <a:pt x="8" y="41"/>
                    </a:lnTo>
                    <a:lnTo>
                      <a:pt x="8" y="41"/>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32"/>
                    </a:lnTo>
                    <a:lnTo>
                      <a:pt x="16" y="41"/>
                    </a:lnTo>
                    <a:lnTo>
                      <a:pt x="8"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4" name="Rectangle 1410"/>
              <p:cNvSpPr>
                <a:spLocks noChangeArrowheads="1"/>
              </p:cNvSpPr>
              <p:nvPr/>
            </p:nvSpPr>
            <p:spPr bwMode="auto">
              <a:xfrm>
                <a:off x="3424" y="292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3" name="Group 1612"/>
            <p:cNvGrpSpPr>
              <a:grpSpLocks/>
            </p:cNvGrpSpPr>
            <p:nvPr/>
          </p:nvGrpSpPr>
          <p:grpSpPr bwMode="auto">
            <a:xfrm>
              <a:off x="4795838" y="4802188"/>
              <a:ext cx="717550" cy="231775"/>
              <a:chOff x="3021" y="2915"/>
              <a:chExt cx="452" cy="146"/>
            </a:xfrm>
          </p:grpSpPr>
          <p:sp>
            <p:nvSpPr>
              <p:cNvPr id="1635" name="Freeform 1412"/>
              <p:cNvSpPr>
                <a:spLocks/>
              </p:cNvSpPr>
              <p:nvPr/>
            </p:nvSpPr>
            <p:spPr bwMode="auto">
              <a:xfrm>
                <a:off x="3424" y="2931"/>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6" name="Freeform 1413"/>
              <p:cNvSpPr>
                <a:spLocks/>
              </p:cNvSpPr>
              <p:nvPr/>
            </p:nvSpPr>
            <p:spPr bwMode="auto">
              <a:xfrm>
                <a:off x="3408" y="2915"/>
                <a:ext cx="1" cy="24"/>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Lst>
                <a:rect l="0" t="0" r="r" b="b"/>
                <a:pathLst>
                  <a:path h="24">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7" name="Rectangle 1414"/>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38" name="Rectangle 1415"/>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39" name="Freeform 1416"/>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0" name="Freeform 1417"/>
              <p:cNvSpPr>
                <a:spLocks/>
              </p:cNvSpPr>
              <p:nvPr/>
            </p:nvSpPr>
            <p:spPr bwMode="auto">
              <a:xfrm>
                <a:off x="3424" y="2931"/>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1" name="Freeform 1418"/>
              <p:cNvSpPr>
                <a:spLocks/>
              </p:cNvSpPr>
              <p:nvPr/>
            </p:nvSpPr>
            <p:spPr bwMode="auto">
              <a:xfrm>
                <a:off x="3424" y="2923"/>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2" name="Freeform 1419"/>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3" name="Freeform 1420"/>
              <p:cNvSpPr>
                <a:spLocks/>
              </p:cNvSpPr>
              <p:nvPr/>
            </p:nvSpPr>
            <p:spPr bwMode="auto">
              <a:xfrm>
                <a:off x="3408" y="293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4" name="Freeform 1421"/>
              <p:cNvSpPr>
                <a:spLocks/>
              </p:cNvSpPr>
              <p:nvPr/>
            </p:nvSpPr>
            <p:spPr bwMode="auto">
              <a:xfrm>
                <a:off x="3408" y="2915"/>
                <a:ext cx="8" cy="24"/>
              </a:xfrm>
              <a:custGeom>
                <a:avLst/>
                <a:gdLst/>
                <a:ahLst/>
                <a:cxnLst>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24">
                    <a:moveTo>
                      <a:pt x="0" y="0"/>
                    </a:move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5" name="Freeform 1422"/>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8"/>
                  </a:cxn>
                  <a:cxn ang="0">
                    <a:pos x="0" y="0"/>
                  </a:cxn>
                  <a:cxn ang="0">
                    <a:pos x="0" y="8"/>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8"/>
                    </a:lnTo>
                    <a:lnTo>
                      <a:pt x="0" y="0"/>
                    </a:lnTo>
                    <a:lnTo>
                      <a:pt x="0" y="0"/>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6" name="Freeform 1423"/>
              <p:cNvSpPr>
                <a:spLocks/>
              </p:cNvSpPr>
              <p:nvPr/>
            </p:nvSpPr>
            <p:spPr bwMode="auto">
              <a:xfrm>
                <a:off x="3416"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7" name="Rectangle 1424"/>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48" name="Freeform 1425"/>
              <p:cNvSpPr>
                <a:spLocks/>
              </p:cNvSpPr>
              <p:nvPr/>
            </p:nvSpPr>
            <p:spPr bwMode="auto">
              <a:xfrm>
                <a:off x="3424" y="2923"/>
                <a:ext cx="8" cy="16"/>
              </a:xfrm>
              <a:custGeom>
                <a:avLst/>
                <a:gdLst/>
                <a:ahLst/>
                <a:cxnLst>
                  <a:cxn ang="0">
                    <a:pos x="0" y="16"/>
                  </a:cxn>
                  <a:cxn ang="0">
                    <a:pos x="8" y="16"/>
                  </a:cxn>
                  <a:cxn ang="0">
                    <a:pos x="0"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9" name="Freeform 1426"/>
              <p:cNvSpPr>
                <a:spLocks/>
              </p:cNvSpPr>
              <p:nvPr/>
            </p:nvSpPr>
            <p:spPr bwMode="auto">
              <a:xfrm>
                <a:off x="3408" y="293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0" name="Rectangle 1427"/>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51" name="Freeform 1428"/>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2" name="Freeform 1429"/>
              <p:cNvSpPr>
                <a:spLocks/>
              </p:cNvSpPr>
              <p:nvPr/>
            </p:nvSpPr>
            <p:spPr bwMode="auto">
              <a:xfrm>
                <a:off x="3416" y="293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3" name="Freeform 1430"/>
              <p:cNvSpPr>
                <a:spLocks/>
              </p:cNvSpPr>
              <p:nvPr/>
            </p:nvSpPr>
            <p:spPr bwMode="auto">
              <a:xfrm>
                <a:off x="3416" y="2939"/>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4" name="Freeform 1431"/>
              <p:cNvSpPr>
                <a:spLocks/>
              </p:cNvSpPr>
              <p:nvPr/>
            </p:nvSpPr>
            <p:spPr bwMode="auto">
              <a:xfrm>
                <a:off x="3021" y="2923"/>
                <a:ext cx="24" cy="16"/>
              </a:xfrm>
              <a:custGeom>
                <a:avLst/>
                <a:gdLst/>
                <a:ahLst/>
                <a:cxnLst>
                  <a:cxn ang="0">
                    <a:pos x="24" y="16"/>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24" y="16"/>
                  </a:cxn>
                  <a:cxn ang="0">
                    <a:pos x="24" y="16"/>
                  </a:cxn>
                  <a:cxn ang="0">
                    <a:pos x="24" y="16"/>
                  </a:cxn>
                </a:cxnLst>
                <a:rect l="0" t="0" r="r" b="b"/>
                <a:pathLst>
                  <a:path w="24" h="16">
                    <a:moveTo>
                      <a:pt x="24" y="16"/>
                    </a:move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5" name="Freeform 1432"/>
              <p:cNvSpPr>
                <a:spLocks/>
              </p:cNvSpPr>
              <p:nvPr/>
            </p:nvSpPr>
            <p:spPr bwMode="auto">
              <a:xfrm>
                <a:off x="3432" y="293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6" name="Freeform 1433"/>
              <p:cNvSpPr>
                <a:spLocks/>
              </p:cNvSpPr>
              <p:nvPr/>
            </p:nvSpPr>
            <p:spPr bwMode="auto">
              <a:xfrm>
                <a:off x="3432" y="2939"/>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7" name="Freeform 1434"/>
              <p:cNvSpPr>
                <a:spLocks/>
              </p:cNvSpPr>
              <p:nvPr/>
            </p:nvSpPr>
            <p:spPr bwMode="auto">
              <a:xfrm>
                <a:off x="3045" y="2939"/>
                <a:ext cx="16" cy="16"/>
              </a:xfrm>
              <a:custGeom>
                <a:avLst/>
                <a:gdLst/>
                <a:ahLst/>
                <a:cxnLst>
                  <a:cxn ang="0">
                    <a:pos x="8" y="16"/>
                  </a:cxn>
                  <a:cxn ang="0">
                    <a:pos x="8" y="16"/>
                  </a:cxn>
                  <a:cxn ang="0">
                    <a:pos x="8" y="16"/>
                  </a:cxn>
                  <a:cxn ang="0">
                    <a:pos x="8" y="8"/>
                  </a:cxn>
                  <a:cxn ang="0">
                    <a:pos x="8" y="16"/>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Lst>
                <a:rect l="0" t="0" r="r" b="b"/>
                <a:pathLst>
                  <a:path w="16" h="16">
                    <a:moveTo>
                      <a:pt x="16" y="16"/>
                    </a:moveTo>
                    <a:lnTo>
                      <a:pt x="16" y="16"/>
                    </a:lnTo>
                    <a:lnTo>
                      <a:pt x="16" y="16"/>
                    </a:lnTo>
                    <a:lnTo>
                      <a:pt x="8"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8"/>
                    </a:lnTo>
                    <a:lnTo>
                      <a:pt x="8" y="8"/>
                    </a:lnTo>
                    <a:lnTo>
                      <a:pt x="16" y="16"/>
                    </a:lnTo>
                    <a:lnTo>
                      <a:pt x="16" y="16"/>
                    </a:lnTo>
                    <a:lnTo>
                      <a:pt x="8"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8" name="Freeform 1435"/>
              <p:cNvSpPr>
                <a:spLocks/>
              </p:cNvSpPr>
              <p:nvPr/>
            </p:nvSpPr>
            <p:spPr bwMode="auto">
              <a:xfrm>
                <a:off x="3432" y="29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9" name="Freeform 1436"/>
              <p:cNvSpPr>
                <a:spLocks/>
              </p:cNvSpPr>
              <p:nvPr/>
            </p:nvSpPr>
            <p:spPr bwMode="auto">
              <a:xfrm>
                <a:off x="3432" y="2947"/>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0" name="Oval 1437"/>
              <p:cNvSpPr>
                <a:spLocks noChangeArrowheads="1"/>
              </p:cNvSpPr>
              <p:nvPr/>
            </p:nvSpPr>
            <p:spPr bwMode="auto">
              <a:xfrm>
                <a:off x="3432" y="2955"/>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1" name="Freeform 1438"/>
              <p:cNvSpPr>
                <a:spLocks/>
              </p:cNvSpPr>
              <p:nvPr/>
            </p:nvSpPr>
            <p:spPr bwMode="auto">
              <a:xfrm>
                <a:off x="3432" y="295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2" name="Freeform 1439"/>
              <p:cNvSpPr>
                <a:spLocks/>
              </p:cNvSpPr>
              <p:nvPr/>
            </p:nvSpPr>
            <p:spPr bwMode="auto">
              <a:xfrm>
                <a:off x="3061" y="2955"/>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3" name="Freeform 1440"/>
              <p:cNvSpPr>
                <a:spLocks/>
              </p:cNvSpPr>
              <p:nvPr/>
            </p:nvSpPr>
            <p:spPr bwMode="auto">
              <a:xfrm>
                <a:off x="3432" y="2955"/>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4" name="Freeform 1441"/>
              <p:cNvSpPr>
                <a:spLocks/>
              </p:cNvSpPr>
              <p:nvPr/>
            </p:nvSpPr>
            <p:spPr bwMode="auto">
              <a:xfrm>
                <a:off x="3440" y="2963"/>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5" name="Freeform 1442"/>
              <p:cNvSpPr>
                <a:spLocks/>
              </p:cNvSpPr>
              <p:nvPr/>
            </p:nvSpPr>
            <p:spPr bwMode="auto">
              <a:xfrm>
                <a:off x="3440" y="297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6" name="Freeform 1443"/>
              <p:cNvSpPr>
                <a:spLocks/>
              </p:cNvSpPr>
              <p:nvPr/>
            </p:nvSpPr>
            <p:spPr bwMode="auto">
              <a:xfrm>
                <a:off x="3440" y="297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7" name="Freeform 1444"/>
              <p:cNvSpPr>
                <a:spLocks/>
              </p:cNvSpPr>
              <p:nvPr/>
            </p:nvSpPr>
            <p:spPr bwMode="auto">
              <a:xfrm>
                <a:off x="3456" y="2979"/>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8" name="Freeform 1445"/>
              <p:cNvSpPr>
                <a:spLocks/>
              </p:cNvSpPr>
              <p:nvPr/>
            </p:nvSpPr>
            <p:spPr bwMode="auto">
              <a:xfrm>
                <a:off x="3432" y="2963"/>
                <a:ext cx="16"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9" name="Freeform 1446"/>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0" name="Freeform 1447"/>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1" name="Freeform 1448"/>
              <p:cNvSpPr>
                <a:spLocks/>
              </p:cNvSpPr>
              <p:nvPr/>
            </p:nvSpPr>
            <p:spPr bwMode="auto">
              <a:xfrm>
                <a:off x="3456"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2" name="Freeform 1449"/>
              <p:cNvSpPr>
                <a:spLocks/>
              </p:cNvSpPr>
              <p:nvPr/>
            </p:nvSpPr>
            <p:spPr bwMode="auto">
              <a:xfrm>
                <a:off x="3464" y="2979"/>
                <a:ext cx="8" cy="1"/>
              </a:xfrm>
              <a:custGeom>
                <a:avLst/>
                <a:gdLst/>
                <a:ahLst/>
                <a:cxnLst>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3" name="Freeform 1450"/>
              <p:cNvSpPr>
                <a:spLocks/>
              </p:cNvSpPr>
              <p:nvPr/>
            </p:nvSpPr>
            <p:spPr bwMode="auto">
              <a:xfrm>
                <a:off x="3472"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4" name="Freeform 1451"/>
              <p:cNvSpPr>
                <a:spLocks/>
              </p:cNvSpPr>
              <p:nvPr/>
            </p:nvSpPr>
            <p:spPr bwMode="auto">
              <a:xfrm>
                <a:off x="3448" y="2979"/>
                <a:ext cx="24" cy="8"/>
              </a:xfrm>
              <a:custGeom>
                <a:avLst/>
                <a:gdLst/>
                <a:ahLst/>
                <a:cxnLst>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8"/>
                  </a:cxn>
                  <a:cxn ang="0">
                    <a:pos x="24" y="0"/>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5" name="Freeform 1452"/>
              <p:cNvSpPr>
                <a:spLocks/>
              </p:cNvSpPr>
              <p:nvPr/>
            </p:nvSpPr>
            <p:spPr bwMode="auto">
              <a:xfrm>
                <a:off x="3448" y="2987"/>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6" name="Rectangle 1453"/>
              <p:cNvSpPr>
                <a:spLocks noChangeArrowheads="1"/>
              </p:cNvSpPr>
              <p:nvPr/>
            </p:nvSpPr>
            <p:spPr bwMode="auto">
              <a:xfrm>
                <a:off x="3472" y="298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77" name="Freeform 1454"/>
              <p:cNvSpPr>
                <a:spLocks/>
              </p:cNvSpPr>
              <p:nvPr/>
            </p:nvSpPr>
            <p:spPr bwMode="auto">
              <a:xfrm>
                <a:off x="3448" y="2979"/>
                <a:ext cx="24" cy="16"/>
              </a:xfrm>
              <a:custGeom>
                <a:avLst/>
                <a:gdLst/>
                <a:ahLst/>
                <a:cxnLst>
                  <a:cxn ang="0">
                    <a:pos x="0" y="16"/>
                  </a:cxn>
                  <a:cxn ang="0">
                    <a:pos x="8" y="16"/>
                  </a:cxn>
                  <a:cxn ang="0">
                    <a:pos x="8" y="8"/>
                  </a:cxn>
                  <a:cxn ang="0">
                    <a:pos x="8" y="8"/>
                  </a:cxn>
                  <a:cxn ang="0">
                    <a:pos x="8" y="8"/>
                  </a:cxn>
                  <a:cxn ang="0">
                    <a:pos x="8" y="8"/>
                  </a:cxn>
                  <a:cxn ang="0">
                    <a:pos x="8" y="8"/>
                  </a:cxn>
                  <a:cxn ang="0">
                    <a:pos x="0" y="8"/>
                  </a:cxn>
                  <a:cxn ang="0">
                    <a:pos x="0" y="8"/>
                  </a:cxn>
                  <a:cxn ang="0">
                    <a:pos x="8" y="8"/>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8"/>
                  </a:cxn>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8" y="8"/>
                  </a:cxn>
                  <a:cxn ang="0">
                    <a:pos x="8" y="8"/>
                  </a:cxn>
                  <a:cxn ang="0">
                    <a:pos x="8" y="8"/>
                  </a:cxn>
                  <a:cxn ang="0">
                    <a:pos x="8" y="8"/>
                  </a:cxn>
                  <a:cxn ang="0">
                    <a:pos x="8"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8" name="Freeform 1455"/>
              <p:cNvSpPr>
                <a:spLocks/>
              </p:cNvSpPr>
              <p:nvPr/>
            </p:nvSpPr>
            <p:spPr bwMode="auto">
              <a:xfrm>
                <a:off x="3069" y="2963"/>
                <a:ext cx="41" cy="40"/>
              </a:xfrm>
              <a:custGeom>
                <a:avLst/>
                <a:gdLst/>
                <a:ahLst/>
                <a:cxnLst>
                  <a:cxn ang="0">
                    <a:pos x="41" y="40"/>
                  </a:cxn>
                  <a:cxn ang="0">
                    <a:pos x="33" y="40"/>
                  </a:cxn>
                  <a:cxn ang="0">
                    <a:pos x="33" y="32"/>
                  </a:cxn>
                  <a:cxn ang="0">
                    <a:pos x="33" y="32"/>
                  </a:cxn>
                  <a:cxn ang="0">
                    <a:pos x="33" y="32"/>
                  </a:cxn>
                  <a:cxn ang="0">
                    <a:pos x="33" y="32"/>
                  </a:cxn>
                  <a:cxn ang="0">
                    <a:pos x="25" y="32"/>
                  </a:cxn>
                  <a:cxn ang="0">
                    <a:pos x="25" y="32"/>
                  </a:cxn>
                  <a:cxn ang="0">
                    <a:pos x="25" y="32"/>
                  </a:cxn>
                  <a:cxn ang="0">
                    <a:pos x="25" y="32"/>
                  </a:cxn>
                  <a:cxn ang="0">
                    <a:pos x="25" y="24"/>
                  </a:cxn>
                  <a:cxn ang="0">
                    <a:pos x="17" y="24"/>
                  </a:cxn>
                  <a:cxn ang="0">
                    <a:pos x="17" y="24"/>
                  </a:cxn>
                  <a:cxn ang="0">
                    <a:pos x="17" y="24"/>
                  </a:cxn>
                  <a:cxn ang="0">
                    <a:pos x="17" y="24"/>
                  </a:cxn>
                  <a:cxn ang="0">
                    <a:pos x="8" y="24"/>
                  </a:cxn>
                  <a:cxn ang="0">
                    <a:pos x="17" y="16"/>
                  </a:cxn>
                  <a:cxn ang="0">
                    <a:pos x="8" y="16"/>
                  </a:cxn>
                  <a:cxn ang="0">
                    <a:pos x="8" y="16"/>
                  </a:cxn>
                  <a:cxn ang="0">
                    <a:pos x="8" y="16"/>
                  </a:cxn>
                  <a:cxn ang="0">
                    <a:pos x="8" y="16"/>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17" y="16"/>
                  </a:cxn>
                  <a:cxn ang="0">
                    <a:pos x="17" y="24"/>
                  </a:cxn>
                  <a:cxn ang="0">
                    <a:pos x="17" y="24"/>
                  </a:cxn>
                  <a:cxn ang="0">
                    <a:pos x="17" y="24"/>
                  </a:cxn>
                  <a:cxn ang="0">
                    <a:pos x="17" y="24"/>
                  </a:cxn>
                  <a:cxn ang="0">
                    <a:pos x="17" y="24"/>
                  </a:cxn>
                  <a:cxn ang="0">
                    <a:pos x="25" y="24"/>
                  </a:cxn>
                  <a:cxn ang="0">
                    <a:pos x="25" y="32"/>
                  </a:cxn>
                  <a:cxn ang="0">
                    <a:pos x="25" y="32"/>
                  </a:cxn>
                  <a:cxn ang="0">
                    <a:pos x="25" y="32"/>
                  </a:cxn>
                  <a:cxn ang="0">
                    <a:pos x="25" y="32"/>
                  </a:cxn>
                  <a:cxn ang="0">
                    <a:pos x="33" y="32"/>
                  </a:cxn>
                  <a:cxn ang="0">
                    <a:pos x="33" y="32"/>
                  </a:cxn>
                  <a:cxn ang="0">
                    <a:pos x="33" y="32"/>
                  </a:cxn>
                  <a:cxn ang="0">
                    <a:pos x="33" y="32"/>
                  </a:cxn>
                  <a:cxn ang="0">
                    <a:pos x="33" y="40"/>
                  </a:cxn>
                  <a:cxn ang="0">
                    <a:pos x="41" y="40"/>
                  </a:cxn>
                  <a:cxn ang="0">
                    <a:pos x="41" y="40"/>
                  </a:cxn>
                </a:cxnLst>
                <a:rect l="0" t="0" r="r" b="b"/>
                <a:pathLst>
                  <a:path w="41" h="40">
                    <a:moveTo>
                      <a:pt x="41" y="40"/>
                    </a:move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17"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17"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8" y="16"/>
                    </a:lnTo>
                    <a:lnTo>
                      <a:pt x="8" y="16"/>
                    </a:lnTo>
                    <a:lnTo>
                      <a:pt x="8" y="16"/>
                    </a:lnTo>
                    <a:lnTo>
                      <a:pt x="8" y="16"/>
                    </a:lnTo>
                    <a:lnTo>
                      <a:pt x="8" y="16"/>
                    </a:lnTo>
                    <a:lnTo>
                      <a:pt x="8" y="16"/>
                    </a:lnTo>
                    <a:lnTo>
                      <a:pt x="17" y="16"/>
                    </a:lnTo>
                    <a:lnTo>
                      <a:pt x="17" y="24"/>
                    </a:lnTo>
                    <a:lnTo>
                      <a:pt x="17" y="24"/>
                    </a:lnTo>
                    <a:lnTo>
                      <a:pt x="8" y="24"/>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17" y="24"/>
                    </a:lnTo>
                    <a:lnTo>
                      <a:pt x="25" y="24"/>
                    </a:lnTo>
                    <a:lnTo>
                      <a:pt x="25"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25"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40"/>
                    </a:lnTo>
                    <a:lnTo>
                      <a:pt x="33" y="32"/>
                    </a:lnTo>
                    <a:lnTo>
                      <a:pt x="33" y="32"/>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79" name="Freeform 1456"/>
              <p:cNvSpPr>
                <a:spLocks/>
              </p:cNvSpPr>
              <p:nvPr/>
            </p:nvSpPr>
            <p:spPr bwMode="auto">
              <a:xfrm>
                <a:off x="3118"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0" name="Freeform 1457"/>
              <p:cNvSpPr>
                <a:spLocks/>
              </p:cNvSpPr>
              <p:nvPr/>
            </p:nvSpPr>
            <p:spPr bwMode="auto">
              <a:xfrm>
                <a:off x="3110" y="3003"/>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1" name="Freeform 1458"/>
              <p:cNvSpPr>
                <a:spLocks/>
              </p:cNvSpPr>
              <p:nvPr/>
            </p:nvSpPr>
            <p:spPr bwMode="auto">
              <a:xfrm>
                <a:off x="3126"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2" name="Freeform 1459"/>
              <p:cNvSpPr>
                <a:spLocks/>
              </p:cNvSpPr>
              <p:nvPr/>
            </p:nvSpPr>
            <p:spPr bwMode="auto">
              <a:xfrm>
                <a:off x="3126" y="301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3" name="Freeform 1460"/>
              <p:cNvSpPr>
                <a:spLocks/>
              </p:cNvSpPr>
              <p:nvPr/>
            </p:nvSpPr>
            <p:spPr bwMode="auto">
              <a:xfrm>
                <a:off x="3440" y="2987"/>
                <a:ext cx="16" cy="32"/>
              </a:xfrm>
              <a:custGeom>
                <a:avLst/>
                <a:gdLst/>
                <a:ahLst/>
                <a:cxnLst>
                  <a:cxn ang="0">
                    <a:pos x="8" y="32"/>
                  </a:cxn>
                  <a:cxn ang="0">
                    <a:pos x="8" y="24"/>
                  </a:cxn>
                  <a:cxn ang="0">
                    <a:pos x="8" y="24"/>
                  </a:cxn>
                  <a:cxn ang="0">
                    <a:pos x="16" y="24"/>
                  </a:cxn>
                  <a:cxn ang="0">
                    <a:pos x="16" y="24"/>
                  </a:cxn>
                  <a:cxn ang="0">
                    <a:pos x="16" y="24"/>
                  </a:cxn>
                  <a:cxn ang="0">
                    <a:pos x="8" y="16"/>
                  </a:cxn>
                  <a:cxn ang="0">
                    <a:pos x="8" y="16"/>
                  </a:cxn>
                  <a:cxn ang="0">
                    <a:pos x="8" y="16"/>
                  </a:cxn>
                  <a:cxn ang="0">
                    <a:pos x="8" y="16"/>
                  </a:cxn>
                  <a:cxn ang="0">
                    <a:pos x="0" y="16"/>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0"/>
                  </a:cxn>
                  <a:cxn ang="0">
                    <a:pos x="0" y="0"/>
                  </a:cxn>
                  <a:cxn ang="0">
                    <a:pos x="0" y="0"/>
                  </a:cxn>
                  <a:cxn ang="0">
                    <a:pos x="8" y="0"/>
                  </a:cxn>
                  <a:cxn ang="0">
                    <a:pos x="8" y="0"/>
                  </a:cxn>
                  <a:cxn ang="0">
                    <a:pos x="16" y="0"/>
                  </a:cxn>
                  <a:cxn ang="0">
                    <a:pos x="8" y="8"/>
                  </a:cxn>
                  <a:cxn ang="0">
                    <a:pos x="8" y="8"/>
                  </a:cxn>
                  <a:cxn ang="0">
                    <a:pos x="8" y="8"/>
                  </a:cxn>
                  <a:cxn ang="0">
                    <a:pos x="8" y="8"/>
                  </a:cxn>
                  <a:cxn ang="0">
                    <a:pos x="0" y="8"/>
                  </a:cxn>
                  <a:cxn ang="0">
                    <a:pos x="0" y="16"/>
                  </a:cxn>
                  <a:cxn ang="0">
                    <a:pos x="8" y="16"/>
                  </a:cxn>
                  <a:cxn ang="0">
                    <a:pos x="8" y="16"/>
                  </a:cxn>
                  <a:cxn ang="0">
                    <a:pos x="8" y="16"/>
                  </a:cxn>
                  <a:cxn ang="0">
                    <a:pos x="8" y="16"/>
                  </a:cxn>
                  <a:cxn ang="0">
                    <a:pos x="16" y="24"/>
                  </a:cxn>
                  <a:cxn ang="0">
                    <a:pos x="16" y="24"/>
                  </a:cxn>
                  <a:cxn ang="0">
                    <a:pos x="16" y="24"/>
                  </a:cxn>
                  <a:cxn ang="0">
                    <a:pos x="8" y="24"/>
                  </a:cxn>
                  <a:cxn ang="0">
                    <a:pos x="8" y="32"/>
                  </a:cxn>
                  <a:cxn ang="0">
                    <a:pos x="8" y="32"/>
                  </a:cxn>
                </a:cxnLst>
                <a:rect l="0" t="0" r="r" b="b"/>
                <a:pathLst>
                  <a:path w="16"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4" name="Freeform 1461"/>
              <p:cNvSpPr>
                <a:spLocks/>
              </p:cNvSpPr>
              <p:nvPr/>
            </p:nvSpPr>
            <p:spPr bwMode="auto">
              <a:xfrm>
                <a:off x="3432" y="2979"/>
                <a:ext cx="24" cy="40"/>
              </a:xfrm>
              <a:custGeom>
                <a:avLst/>
                <a:gdLst/>
                <a:ahLst/>
                <a:cxnLst>
                  <a:cxn ang="0">
                    <a:pos x="16" y="0"/>
                  </a:cxn>
                  <a:cxn ang="0">
                    <a:pos x="16" y="0"/>
                  </a:cxn>
                  <a:cxn ang="0">
                    <a:pos x="24" y="0"/>
                  </a:cxn>
                  <a:cxn ang="0">
                    <a:pos x="24" y="0"/>
                  </a:cxn>
                  <a:cxn ang="0">
                    <a:pos x="24" y="0"/>
                  </a:cxn>
                  <a:cxn ang="0">
                    <a:pos x="24" y="8"/>
                  </a:cxn>
                  <a:cxn ang="0">
                    <a:pos x="24"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8" y="24"/>
                  </a:cxn>
                  <a:cxn ang="0">
                    <a:pos x="8" y="24"/>
                  </a:cxn>
                  <a:cxn ang="0">
                    <a:pos x="8" y="24"/>
                  </a:cxn>
                  <a:cxn ang="0">
                    <a:pos x="8" y="32"/>
                  </a:cxn>
                  <a:cxn ang="0">
                    <a:pos x="8" y="32"/>
                  </a:cxn>
                  <a:cxn ang="0">
                    <a:pos x="0" y="32"/>
                  </a:cxn>
                  <a:cxn ang="0">
                    <a:pos x="0" y="32"/>
                  </a:cxn>
                  <a:cxn ang="0">
                    <a:pos x="0" y="40"/>
                  </a:cxn>
                  <a:cxn ang="0">
                    <a:pos x="0" y="40"/>
                  </a:cxn>
                  <a:cxn ang="0">
                    <a:pos x="0" y="40"/>
                  </a:cxn>
                  <a:cxn ang="0">
                    <a:pos x="0" y="40"/>
                  </a:cxn>
                  <a:cxn ang="0">
                    <a:pos x="0" y="40"/>
                  </a:cxn>
                  <a:cxn ang="0">
                    <a:pos x="0" y="32"/>
                  </a:cxn>
                  <a:cxn ang="0">
                    <a:pos x="0" y="32"/>
                  </a:cxn>
                  <a:cxn ang="0">
                    <a:pos x="0" y="32"/>
                  </a:cxn>
                  <a:cxn ang="0">
                    <a:pos x="0" y="32"/>
                  </a:cxn>
                  <a:cxn ang="0">
                    <a:pos x="8" y="32"/>
                  </a:cxn>
                  <a:cxn ang="0">
                    <a:pos x="8" y="24"/>
                  </a:cxn>
                  <a:cxn ang="0">
                    <a:pos x="8" y="24"/>
                  </a:cxn>
                  <a:cxn ang="0">
                    <a:pos x="8" y="24"/>
                  </a:cxn>
                  <a:cxn ang="0">
                    <a:pos x="8" y="16"/>
                  </a:cxn>
                  <a:cxn ang="0">
                    <a:pos x="8" y="16"/>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0"/>
                  </a:cxn>
                  <a:cxn ang="0">
                    <a:pos x="24" y="0"/>
                  </a:cxn>
                  <a:cxn ang="0">
                    <a:pos x="24" y="0"/>
                  </a:cxn>
                  <a:cxn ang="0">
                    <a:pos x="24" y="0"/>
                  </a:cxn>
                  <a:cxn ang="0">
                    <a:pos x="16" y="0"/>
                  </a:cxn>
                  <a:cxn ang="0">
                    <a:pos x="16" y="0"/>
                  </a:cxn>
                  <a:cxn ang="0">
                    <a:pos x="16" y="0"/>
                  </a:cxn>
                </a:cxnLst>
                <a:rect l="0" t="0" r="r" b="b"/>
                <a:pathLst>
                  <a:path w="24" h="40">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24"/>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5" name="Freeform 1462"/>
              <p:cNvSpPr>
                <a:spLocks/>
              </p:cNvSpPr>
              <p:nvPr/>
            </p:nvSpPr>
            <p:spPr bwMode="auto">
              <a:xfrm>
                <a:off x="3432" y="3003"/>
                <a:ext cx="8" cy="16"/>
              </a:xfrm>
              <a:custGeom>
                <a:avLst/>
                <a:gdLst/>
                <a:ahLst/>
                <a:cxnLst>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Lst>
                <a:rect l="0" t="0" r="r" b="b"/>
                <a:pathLst>
                  <a:path w="8" h="16">
                    <a:moveTo>
                      <a:pt x="8" y="0"/>
                    </a:move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6" name="Freeform 1463"/>
              <p:cNvSpPr>
                <a:spLocks/>
              </p:cNvSpPr>
              <p:nvPr/>
            </p:nvSpPr>
            <p:spPr bwMode="auto">
              <a:xfrm>
                <a:off x="3448" y="3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7" name="Freeform 1464"/>
              <p:cNvSpPr>
                <a:spLocks/>
              </p:cNvSpPr>
              <p:nvPr/>
            </p:nvSpPr>
            <p:spPr bwMode="auto">
              <a:xfrm>
                <a:off x="3126" y="3011"/>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8" name="Freeform 1465"/>
              <p:cNvSpPr>
                <a:spLocks/>
              </p:cNvSpPr>
              <p:nvPr/>
            </p:nvSpPr>
            <p:spPr bwMode="auto">
              <a:xfrm>
                <a:off x="3440" y="2995"/>
                <a:ext cx="16" cy="41"/>
              </a:xfrm>
              <a:custGeom>
                <a:avLst/>
                <a:gdLst/>
                <a:ahLst/>
                <a:cxnLst>
                  <a:cxn ang="0">
                    <a:pos x="8" y="41"/>
                  </a:cxn>
                  <a:cxn ang="0">
                    <a:pos x="8" y="41"/>
                  </a:cxn>
                  <a:cxn ang="0">
                    <a:pos x="8" y="41"/>
                  </a:cxn>
                  <a:cxn ang="0">
                    <a:pos x="8" y="33"/>
                  </a:cxn>
                  <a:cxn ang="0">
                    <a:pos x="8" y="33"/>
                  </a:cxn>
                  <a:cxn ang="0">
                    <a:pos x="8" y="33"/>
                  </a:cxn>
                  <a:cxn ang="0">
                    <a:pos x="8" y="33"/>
                  </a:cxn>
                  <a:cxn ang="0">
                    <a:pos x="16" y="33"/>
                  </a:cxn>
                  <a:cxn ang="0">
                    <a:pos x="16" y="24"/>
                  </a:cxn>
                  <a:cxn ang="0">
                    <a:pos x="8" y="24"/>
                  </a:cxn>
                  <a:cxn ang="0">
                    <a:pos x="8" y="24"/>
                  </a:cxn>
                  <a:cxn ang="0">
                    <a:pos x="8" y="24"/>
                  </a:cxn>
                  <a:cxn ang="0">
                    <a:pos x="8" y="16"/>
                  </a:cxn>
                  <a:cxn ang="0">
                    <a:pos x="16" y="16"/>
                  </a:cxn>
                  <a:cxn ang="0">
                    <a:pos x="16" y="16"/>
                  </a:cxn>
                  <a:cxn ang="0">
                    <a:pos x="16" y="16"/>
                  </a:cxn>
                  <a:cxn ang="0">
                    <a:pos x="16" y="16"/>
                  </a:cxn>
                  <a:cxn ang="0">
                    <a:pos x="16" y="8"/>
                  </a:cxn>
                  <a:cxn ang="0">
                    <a:pos x="8" y="8"/>
                  </a:cxn>
                  <a:cxn ang="0">
                    <a:pos x="8" y="8"/>
                  </a:cxn>
                  <a:cxn ang="0">
                    <a:pos x="8" y="8"/>
                  </a:cxn>
                  <a:cxn ang="0">
                    <a:pos x="8"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8" y="16"/>
                  </a:cxn>
                  <a:cxn ang="0">
                    <a:pos x="8" y="24"/>
                  </a:cxn>
                  <a:cxn ang="0">
                    <a:pos x="8" y="24"/>
                  </a:cxn>
                  <a:cxn ang="0">
                    <a:pos x="8" y="24"/>
                  </a:cxn>
                  <a:cxn ang="0">
                    <a:pos x="16" y="24"/>
                  </a:cxn>
                  <a:cxn ang="0">
                    <a:pos x="16" y="33"/>
                  </a:cxn>
                  <a:cxn ang="0">
                    <a:pos x="8" y="33"/>
                  </a:cxn>
                  <a:cxn ang="0">
                    <a:pos x="8" y="33"/>
                  </a:cxn>
                  <a:cxn ang="0">
                    <a:pos x="8" y="33"/>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3"/>
                    </a:lnTo>
                    <a:lnTo>
                      <a:pt x="8" y="33"/>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8" y="33"/>
                    </a:lnTo>
                    <a:lnTo>
                      <a:pt x="8" y="33"/>
                    </a:lnTo>
                    <a:lnTo>
                      <a:pt x="8" y="33"/>
                    </a:lnTo>
                    <a:lnTo>
                      <a:pt x="16" y="33"/>
                    </a:lnTo>
                    <a:lnTo>
                      <a:pt x="16" y="33"/>
                    </a:lnTo>
                    <a:lnTo>
                      <a:pt x="16" y="33"/>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33"/>
                    </a:lnTo>
                    <a:lnTo>
                      <a:pt x="16" y="33"/>
                    </a:lnTo>
                    <a:lnTo>
                      <a:pt x="16" y="33"/>
                    </a:lnTo>
                    <a:lnTo>
                      <a:pt x="16" y="33"/>
                    </a:lnTo>
                    <a:lnTo>
                      <a:pt x="16" y="33"/>
                    </a:lnTo>
                    <a:lnTo>
                      <a:pt x="8"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9" name="Freeform 1466"/>
              <p:cNvSpPr>
                <a:spLocks/>
              </p:cNvSpPr>
              <p:nvPr/>
            </p:nvSpPr>
            <p:spPr bwMode="auto">
              <a:xfrm>
                <a:off x="3126" y="3019"/>
                <a:ext cx="8" cy="17"/>
              </a:xfrm>
              <a:custGeom>
                <a:avLst/>
                <a:gdLst/>
                <a:ahLst/>
                <a:cxnLst>
                  <a:cxn ang="0">
                    <a:pos x="8" y="17"/>
                  </a:cxn>
                  <a:cxn ang="0">
                    <a:pos x="8" y="17"/>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0"/>
                  </a:cxn>
                  <a:cxn ang="0">
                    <a:pos x="8" y="9"/>
                  </a:cxn>
                  <a:cxn ang="0">
                    <a:pos x="8" y="9"/>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17"/>
                  </a:cxn>
                  <a:cxn ang="0">
                    <a:pos x="8" y="17"/>
                  </a:cxn>
                  <a:cxn ang="0">
                    <a:pos x="8" y="17"/>
                  </a:cxn>
                </a:cxnLst>
                <a:rect l="0" t="0" r="r" b="b"/>
                <a:pathLst>
                  <a:path w="8" h="17">
                    <a:moveTo>
                      <a:pt x="8" y="17"/>
                    </a:move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0"/>
                    </a:lnTo>
                    <a:lnTo>
                      <a:pt x="8" y="0"/>
                    </a:lnTo>
                    <a:lnTo>
                      <a:pt x="8" y="9"/>
                    </a:lnTo>
                    <a:lnTo>
                      <a:pt x="8" y="9"/>
                    </a:lnTo>
                    <a:lnTo>
                      <a:pt x="8" y="9"/>
                    </a:lnTo>
                    <a:lnTo>
                      <a:pt x="8" y="9"/>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17"/>
                    </a:lnTo>
                    <a:lnTo>
                      <a:pt x="8" y="17"/>
                    </a:lnTo>
                    <a:lnTo>
                      <a:pt x="8" y="17"/>
                    </a:lnTo>
                    <a:lnTo>
                      <a:pt x="8" y="17"/>
                    </a:lnTo>
                    <a:lnTo>
                      <a:pt x="8"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0" name="Freeform 1467"/>
              <p:cNvSpPr>
                <a:spLocks/>
              </p:cNvSpPr>
              <p:nvPr/>
            </p:nvSpPr>
            <p:spPr bwMode="auto">
              <a:xfrm>
                <a:off x="3440" y="3019"/>
                <a:ext cx="16" cy="17"/>
              </a:xfrm>
              <a:custGeom>
                <a:avLst/>
                <a:gdLst/>
                <a:ahLst/>
                <a:cxnLst>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9"/>
                  </a:cxn>
                  <a:cxn ang="0">
                    <a:pos x="8" y="9"/>
                  </a:cxn>
                  <a:cxn ang="0">
                    <a:pos x="8" y="9"/>
                  </a:cxn>
                  <a:cxn ang="0">
                    <a:pos x="8" y="9"/>
                  </a:cxn>
                  <a:cxn ang="0">
                    <a:pos x="8" y="0"/>
                  </a:cxn>
                  <a:cxn ang="0">
                    <a:pos x="8" y="0"/>
                  </a:cxn>
                  <a:cxn ang="0">
                    <a:pos x="8" y="0"/>
                  </a:cxn>
                  <a:cxn ang="0">
                    <a:pos x="16" y="0"/>
                  </a:cxn>
                  <a:cxn ang="0">
                    <a:pos x="8" y="9"/>
                  </a:cxn>
                  <a:cxn ang="0">
                    <a:pos x="8" y="9"/>
                  </a:cxn>
                  <a:cxn ang="0">
                    <a:pos x="8" y="9"/>
                  </a:cxn>
                  <a:cxn ang="0">
                    <a:pos x="8" y="9"/>
                  </a:cxn>
                  <a:cxn ang="0">
                    <a:pos x="8" y="17"/>
                  </a:cxn>
                  <a:cxn ang="0">
                    <a:pos x="8"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0"/>
                  </a:cxn>
                  <a:cxn ang="0">
                    <a:pos x="8" y="0"/>
                  </a:cxn>
                  <a:cxn ang="0">
                    <a:pos x="8" y="0"/>
                  </a:cxn>
                </a:cxnLst>
                <a:rect l="0" t="0" r="r" b="b"/>
                <a:pathLst>
                  <a:path w="16" h="17">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9"/>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9"/>
                    </a:lnTo>
                    <a:lnTo>
                      <a:pt x="0" y="9"/>
                    </a:lnTo>
                    <a:lnTo>
                      <a:pt x="0" y="17"/>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1" name="Freeform 1468"/>
              <p:cNvSpPr>
                <a:spLocks/>
              </p:cNvSpPr>
              <p:nvPr/>
            </p:nvSpPr>
            <p:spPr bwMode="auto">
              <a:xfrm>
                <a:off x="3424" y="3019"/>
                <a:ext cx="8" cy="17"/>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0" y="9"/>
                  </a:cxn>
                  <a:cxn ang="0">
                    <a:pos x="8"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8" y="9"/>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Lst>
                <a:rect l="0" t="0" r="r" b="b"/>
                <a:pathLst>
                  <a:path w="8" h="17">
                    <a:moveTo>
                      <a:pt x="0" y="17"/>
                    </a:move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9"/>
                    </a:lnTo>
                    <a:lnTo>
                      <a:pt x="0" y="9"/>
                    </a:lnTo>
                    <a:lnTo>
                      <a:pt x="8" y="9"/>
                    </a:lnTo>
                    <a:lnTo>
                      <a:pt x="0" y="9"/>
                    </a:lnTo>
                    <a:lnTo>
                      <a:pt x="0" y="9"/>
                    </a:lnTo>
                    <a:lnTo>
                      <a:pt x="0" y="9"/>
                    </a:lnTo>
                    <a:lnTo>
                      <a:pt x="8"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2" name="Rectangle 1469"/>
              <p:cNvSpPr>
                <a:spLocks noChangeArrowheads="1"/>
              </p:cNvSpPr>
              <p:nvPr/>
            </p:nvSpPr>
            <p:spPr bwMode="auto">
              <a:xfrm>
                <a:off x="3424" y="303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93" name="Freeform 1470"/>
              <p:cNvSpPr>
                <a:spLocks/>
              </p:cNvSpPr>
              <p:nvPr/>
            </p:nvSpPr>
            <p:spPr bwMode="auto">
              <a:xfrm>
                <a:off x="3440" y="3019"/>
                <a:ext cx="8" cy="25"/>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0" y="25"/>
                  </a:cxn>
                  <a:cxn ang="0">
                    <a:pos x="0" y="25"/>
                  </a:cxn>
                </a:cxnLst>
                <a:rect l="0" t="0" r="r" b="b"/>
                <a:pathLst>
                  <a:path w="8" h="25">
                    <a:moveTo>
                      <a:pt x="0" y="25"/>
                    </a:moveTo>
                    <a:lnTo>
                      <a:pt x="0" y="25"/>
                    </a:lnTo>
                    <a:lnTo>
                      <a:pt x="0" y="17"/>
                    </a:lnTo>
                    <a:lnTo>
                      <a:pt x="0" y="17"/>
                    </a:lnTo>
                    <a:lnTo>
                      <a:pt x="0" y="17"/>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4" name="Rectangle 1471"/>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95" name="Rectangle 1472"/>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96" name="Oval 1473"/>
              <p:cNvSpPr>
                <a:spLocks noChangeArrowheads="1"/>
              </p:cNvSpPr>
              <p:nvPr/>
            </p:nvSpPr>
            <p:spPr bwMode="auto">
              <a:xfrm>
                <a:off x="3408" y="3044"/>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7" name="Freeform 1474"/>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8" name="Freeform 1475"/>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9" name="Freeform 1476"/>
              <p:cNvSpPr>
                <a:spLocks noEditPoints="1"/>
              </p:cNvSpPr>
              <p:nvPr/>
            </p:nvSpPr>
            <p:spPr bwMode="auto">
              <a:xfrm>
                <a:off x="3142" y="304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0"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0" name="Freeform 147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1" name="Freeform 1478"/>
              <p:cNvSpPr>
                <a:spLocks/>
              </p:cNvSpPr>
              <p:nvPr/>
            </p:nvSpPr>
            <p:spPr bwMode="auto">
              <a:xfrm>
                <a:off x="3134" y="303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16" h="8">
                    <a:moveTo>
                      <a:pt x="8" y="0"/>
                    </a:move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8" y="0"/>
                    </a:lnTo>
                    <a:lnTo>
                      <a:pt x="8"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2" name="Freeform 1479"/>
              <p:cNvSpPr>
                <a:spLocks noEditPoints="1"/>
              </p:cNvSpPr>
              <p:nvPr/>
            </p:nvSpPr>
            <p:spPr bwMode="auto">
              <a:xfrm>
                <a:off x="3134"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3" name="Freeform 1480"/>
              <p:cNvSpPr>
                <a:spLocks/>
              </p:cNvSpPr>
              <p:nvPr/>
            </p:nvSpPr>
            <p:spPr bwMode="auto">
              <a:xfrm>
                <a:off x="3134" y="3044"/>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4" name="Freeform 1481"/>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5" name="Freeform 1482"/>
              <p:cNvSpPr>
                <a:spLocks/>
              </p:cNvSpPr>
              <p:nvPr/>
            </p:nvSpPr>
            <p:spPr bwMode="auto">
              <a:xfrm>
                <a:off x="3134" y="304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6" name="Freeform 1483"/>
              <p:cNvSpPr>
                <a:spLocks/>
              </p:cNvSpPr>
              <p:nvPr/>
            </p:nvSpPr>
            <p:spPr bwMode="auto">
              <a:xfrm>
                <a:off x="3134" y="3036"/>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7" name="Freeform 1484"/>
              <p:cNvSpPr>
                <a:spLocks/>
              </p:cNvSpPr>
              <p:nvPr/>
            </p:nvSpPr>
            <p:spPr bwMode="auto">
              <a:xfrm>
                <a:off x="3142"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8" name="Rectangle 1485"/>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09" name="Freeform 1486"/>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0" name="Freeform 148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1" name="Freeform 1488"/>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2" name="Freeform 1489"/>
              <p:cNvSpPr>
                <a:spLocks/>
              </p:cNvSpPr>
              <p:nvPr/>
            </p:nvSpPr>
            <p:spPr bwMode="auto">
              <a:xfrm>
                <a:off x="3400" y="304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3" name="Freeform 1490"/>
              <p:cNvSpPr>
                <a:spLocks noEditPoints="1"/>
              </p:cNvSpPr>
              <p:nvPr/>
            </p:nvSpPr>
            <p:spPr bwMode="auto">
              <a:xfrm>
                <a:off x="3432"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4" name="Freeform 1491"/>
              <p:cNvSpPr>
                <a:spLocks/>
              </p:cNvSpPr>
              <p:nvPr/>
            </p:nvSpPr>
            <p:spPr bwMode="auto">
              <a:xfrm>
                <a:off x="3400" y="304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5" name="Freeform 1492"/>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6" name="Freeform 1493"/>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7" name="Freeform 1494"/>
              <p:cNvSpPr>
                <a:spLocks/>
              </p:cNvSpPr>
              <p:nvPr/>
            </p:nvSpPr>
            <p:spPr bwMode="auto">
              <a:xfrm>
                <a:off x="3150" y="3044"/>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8" name="Freeform 1495"/>
              <p:cNvSpPr>
                <a:spLocks/>
              </p:cNvSpPr>
              <p:nvPr/>
            </p:nvSpPr>
            <p:spPr bwMode="auto">
              <a:xfrm>
                <a:off x="3424" y="3044"/>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19" name="Freeform 1496"/>
              <p:cNvSpPr>
                <a:spLocks/>
              </p:cNvSpPr>
              <p:nvPr/>
            </p:nvSpPr>
            <p:spPr bwMode="auto">
              <a:xfrm>
                <a:off x="3424" y="304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0" name="Freeform 1497"/>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1" name="Freeform 1498"/>
              <p:cNvSpPr>
                <a:spLocks/>
              </p:cNvSpPr>
              <p:nvPr/>
            </p:nvSpPr>
            <p:spPr bwMode="auto">
              <a:xfrm>
                <a:off x="3408" y="3044"/>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2" name="Freeform 1499"/>
              <p:cNvSpPr>
                <a:spLocks/>
              </p:cNvSpPr>
              <p:nvPr/>
            </p:nvSpPr>
            <p:spPr bwMode="auto">
              <a:xfrm>
                <a:off x="3424"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3" name="Freeform 1500"/>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4" name="Freeform 1501"/>
              <p:cNvSpPr>
                <a:spLocks/>
              </p:cNvSpPr>
              <p:nvPr/>
            </p:nvSpPr>
            <p:spPr bwMode="auto">
              <a:xfrm>
                <a:off x="3424" y="304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5" name="Freeform 1502"/>
              <p:cNvSpPr>
                <a:spLocks/>
              </p:cNvSpPr>
              <p:nvPr/>
            </p:nvSpPr>
            <p:spPr bwMode="auto">
              <a:xfrm>
                <a:off x="3424" y="3044"/>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6" name="Freeform 1503"/>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7" name="Freeform 1504"/>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8" name="Freeform 1505"/>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29" name="Freeform 1506"/>
              <p:cNvSpPr>
                <a:spLocks/>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0" name="Freeform 1507"/>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1" name="Freeform 1508"/>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2" name="Freeform 1509"/>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3" name="Freeform 1510"/>
              <p:cNvSpPr>
                <a:spLocks/>
              </p:cNvSpPr>
              <p:nvPr/>
            </p:nvSpPr>
            <p:spPr bwMode="auto">
              <a:xfrm>
                <a:off x="3150" y="304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4" name="Freeform 1511"/>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5" name="Freeform 1512"/>
              <p:cNvSpPr>
                <a:spLocks/>
              </p:cNvSpPr>
              <p:nvPr/>
            </p:nvSpPr>
            <p:spPr bwMode="auto">
              <a:xfrm>
                <a:off x="3408" y="3036"/>
                <a:ext cx="16" cy="16"/>
              </a:xfrm>
              <a:custGeom>
                <a:avLst/>
                <a:gdLst/>
                <a:ahLst/>
                <a:cxnLst>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8"/>
                  </a:cxn>
                  <a:cxn ang="0">
                    <a:pos x="8" y="0"/>
                  </a:cxn>
                  <a:cxn ang="0">
                    <a:pos x="8" y="8"/>
                  </a:cxn>
                  <a:cxn ang="0">
                    <a:pos x="8" y="8"/>
                  </a:cxn>
                  <a:cxn ang="0">
                    <a:pos x="8" y="16"/>
                  </a:cxn>
                  <a:cxn ang="0">
                    <a:pos x="8" y="16"/>
                  </a:cxn>
                  <a:cxn ang="0">
                    <a:pos x="8" y="16"/>
                  </a:cxn>
                  <a:cxn ang="0">
                    <a:pos x="8" y="16"/>
                  </a:cxn>
                  <a:cxn ang="0">
                    <a:pos x="8" y="16"/>
                  </a:cxn>
                  <a:cxn ang="0">
                    <a:pos x="0" y="16"/>
                  </a:cxn>
                  <a:cxn ang="0">
                    <a:pos x="0" y="8"/>
                  </a:cxn>
                  <a:cxn ang="0">
                    <a:pos x="0" y="8"/>
                  </a:cxn>
                  <a:cxn ang="0">
                    <a:pos x="0" y="8"/>
                  </a:cxn>
                  <a:cxn ang="0">
                    <a:pos x="0" y="16"/>
                  </a:cxn>
                  <a:cxn ang="0">
                    <a:pos x="0" y="8"/>
                  </a:cxn>
                  <a:cxn ang="0">
                    <a:pos x="0" y="8"/>
                  </a:cxn>
                  <a:cxn ang="0">
                    <a:pos x="0" y="8"/>
                  </a:cxn>
                  <a:cxn ang="0">
                    <a:pos x="0" y="8"/>
                  </a:cxn>
                  <a:cxn ang="0">
                    <a:pos x="0" y="8"/>
                  </a:cxn>
                  <a:cxn ang="0">
                    <a:pos x="8" y="16"/>
                  </a:cxn>
                  <a:cxn ang="0">
                    <a:pos x="8" y="16"/>
                  </a:cxn>
                  <a:cxn ang="0">
                    <a:pos x="8" y="16"/>
                  </a:cxn>
                  <a:cxn ang="0">
                    <a:pos x="8" y="16"/>
                  </a:cxn>
                  <a:cxn ang="0">
                    <a:pos x="8" y="16"/>
                  </a:cxn>
                  <a:cxn ang="0">
                    <a:pos x="8" y="16"/>
                  </a:cxn>
                  <a:cxn ang="0">
                    <a:pos x="8" y="8"/>
                  </a:cxn>
                  <a:cxn ang="0">
                    <a:pos x="8" y="8"/>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Lst>
                <a:rect l="0" t="0" r="r" b="b"/>
                <a:pathLst>
                  <a:path w="16" h="16">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16" y="0"/>
                    </a:lnTo>
                    <a:lnTo>
                      <a:pt x="16" y="0"/>
                    </a:lnTo>
                    <a:lnTo>
                      <a:pt x="16" y="0"/>
                    </a:lnTo>
                    <a:lnTo>
                      <a:pt x="16" y="0"/>
                    </a:lnTo>
                    <a:lnTo>
                      <a:pt x="8"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8"/>
                    </a:lnTo>
                    <a:lnTo>
                      <a:pt x="0" y="8"/>
                    </a:lnTo>
                    <a:lnTo>
                      <a:pt x="0" y="8"/>
                    </a:lnTo>
                    <a:lnTo>
                      <a:pt x="0" y="8"/>
                    </a:lnTo>
                    <a:lnTo>
                      <a:pt x="0" y="8"/>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8"/>
                    </a:lnTo>
                    <a:lnTo>
                      <a:pt x="0" y="8"/>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16" y="0"/>
                    </a:lnTo>
                    <a:lnTo>
                      <a:pt x="16" y="0"/>
                    </a:lnTo>
                    <a:lnTo>
                      <a:pt x="8" y="0"/>
                    </a:lnTo>
                    <a:lnTo>
                      <a:pt x="8" y="0"/>
                    </a:lnTo>
                    <a:lnTo>
                      <a:pt x="8" y="0"/>
                    </a:lnTo>
                    <a:lnTo>
                      <a:pt x="16" y="0"/>
                    </a:lnTo>
                    <a:lnTo>
                      <a:pt x="16"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6" name="Freeform 1513"/>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7" name="Rectangle 1514"/>
              <p:cNvSpPr>
                <a:spLocks noChangeArrowheads="1"/>
              </p:cNvSpPr>
              <p:nvPr/>
            </p:nvSpPr>
            <p:spPr bwMode="auto">
              <a:xfrm>
                <a:off x="3400" y="305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38" name="Freeform 1515"/>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39" name="Freeform 1516"/>
              <p:cNvSpPr>
                <a:spLocks noEditPoints="1"/>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0" name="Freeform 1517"/>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1" name="Freeform 1518"/>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2" name="Freeform 1519"/>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3" name="Freeform 1520"/>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4" name="Freeform 1521"/>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5" name="Freeform 1522"/>
              <p:cNvSpPr>
                <a:spLocks/>
              </p:cNvSpPr>
              <p:nvPr/>
            </p:nvSpPr>
            <p:spPr bwMode="auto">
              <a:xfrm>
                <a:off x="3400" y="305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6" name="Freeform 1523"/>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7" name="Freeform 1524"/>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8" name="Freeform 1525"/>
              <p:cNvSpPr>
                <a:spLocks/>
              </p:cNvSpPr>
              <p:nvPr/>
            </p:nvSpPr>
            <p:spPr bwMode="auto">
              <a:xfrm>
                <a:off x="3400" y="305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9" name="Freeform 1526"/>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0" name="Freeform 1527"/>
              <p:cNvSpPr>
                <a:spLocks/>
              </p:cNvSpPr>
              <p:nvPr/>
            </p:nvSpPr>
            <p:spPr bwMode="auto">
              <a:xfrm>
                <a:off x="3400" y="305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1" name="Freeform 1528"/>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2" name="Freeform 1529"/>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3" name="Freeform 1530"/>
              <p:cNvSpPr>
                <a:spLocks/>
              </p:cNvSpPr>
              <p:nvPr/>
            </p:nvSpPr>
            <p:spPr bwMode="auto">
              <a:xfrm>
                <a:off x="3408" y="3052"/>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4" name="Freeform 1531"/>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5" name="Freeform 1532"/>
              <p:cNvSpPr>
                <a:spLocks noEditPoints="1"/>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6" name="Freeform 1533"/>
              <p:cNvSpPr>
                <a:spLocks/>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7" name="Freeform 1534"/>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8" name="Freeform 1535"/>
              <p:cNvSpPr>
                <a:spLocks noEditPoints="1"/>
              </p:cNvSpPr>
              <p:nvPr/>
            </p:nvSpPr>
            <p:spPr bwMode="auto">
              <a:xfrm>
                <a:off x="3158"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59" name="Freeform 1536"/>
              <p:cNvSpPr>
                <a:spLocks/>
              </p:cNvSpPr>
              <p:nvPr/>
            </p:nvSpPr>
            <p:spPr bwMode="auto">
              <a:xfrm>
                <a:off x="3416" y="3052"/>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0" name="Freeform 1537"/>
              <p:cNvSpPr>
                <a:spLocks/>
              </p:cNvSpPr>
              <p:nvPr/>
            </p:nvSpPr>
            <p:spPr bwMode="auto">
              <a:xfrm>
                <a:off x="3432" y="3036"/>
                <a:ext cx="8" cy="24"/>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0" y="24"/>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8" h="24">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24"/>
                    </a:lnTo>
                    <a:lnTo>
                      <a:pt x="0" y="24"/>
                    </a:lnTo>
                    <a:lnTo>
                      <a:pt x="0" y="24"/>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1" name="Freeform 1538"/>
              <p:cNvSpPr>
                <a:spLocks/>
              </p:cNvSpPr>
              <p:nvPr/>
            </p:nvSpPr>
            <p:spPr bwMode="auto">
              <a:xfrm>
                <a:off x="3432" y="3044"/>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2" name="Freeform 1539"/>
              <p:cNvSpPr>
                <a:spLocks/>
              </p:cNvSpPr>
              <p:nvPr/>
            </p:nvSpPr>
            <p:spPr bwMode="auto">
              <a:xfrm>
                <a:off x="3295" y="305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3" name="Freeform 1540"/>
              <p:cNvSpPr>
                <a:spLocks noEditPoints="1"/>
              </p:cNvSpPr>
              <p:nvPr/>
            </p:nvSpPr>
            <p:spPr bwMode="auto">
              <a:xfrm>
                <a:off x="3424"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4" name="Freeform 1541"/>
              <p:cNvSpPr>
                <a:spLocks/>
              </p:cNvSpPr>
              <p:nvPr/>
            </p:nvSpPr>
            <p:spPr bwMode="auto">
              <a:xfrm>
                <a:off x="3408" y="305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5" name="Freeform 1542"/>
              <p:cNvSpPr>
                <a:spLocks/>
              </p:cNvSpPr>
              <p:nvPr/>
            </p:nvSpPr>
            <p:spPr bwMode="auto">
              <a:xfrm>
                <a:off x="3456" y="3052"/>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6" name="Freeform 1543"/>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7" name="Freeform 1544"/>
              <p:cNvSpPr>
                <a:spLocks/>
              </p:cNvSpPr>
              <p:nvPr/>
            </p:nvSpPr>
            <p:spPr bwMode="auto">
              <a:xfrm>
                <a:off x="3408"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8" name="Freeform 1545"/>
              <p:cNvSpPr>
                <a:spLocks/>
              </p:cNvSpPr>
              <p:nvPr/>
            </p:nvSpPr>
            <p:spPr bwMode="auto">
              <a:xfrm>
                <a:off x="3295" y="305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9" name="Freeform 1546"/>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0" name="Freeform 1547"/>
              <p:cNvSpPr>
                <a:spLocks noEditPoints="1"/>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1" name="Freeform 1548"/>
              <p:cNvSpPr>
                <a:spLocks/>
              </p:cNvSpPr>
              <p:nvPr/>
            </p:nvSpPr>
            <p:spPr bwMode="auto">
              <a:xfrm>
                <a:off x="3416"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2" name="Freeform 154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3" name="Freeform 1550"/>
              <p:cNvSpPr>
                <a:spLocks/>
              </p:cNvSpPr>
              <p:nvPr/>
            </p:nvSpPr>
            <p:spPr bwMode="auto">
              <a:xfrm>
                <a:off x="3400" y="3044"/>
                <a:ext cx="16" cy="16"/>
              </a:xfrm>
              <a:custGeom>
                <a:avLst/>
                <a:gdLst/>
                <a:ahLst/>
                <a:cxnLst>
                  <a:cxn ang="0">
                    <a:pos x="8" y="0"/>
                  </a:cxn>
                  <a:cxn ang="0">
                    <a:pos x="8" y="0"/>
                  </a:cxn>
                  <a:cxn ang="0">
                    <a:pos x="8" y="0"/>
                  </a:cxn>
                  <a:cxn ang="0">
                    <a:pos x="8" y="0"/>
                  </a:cxn>
                  <a:cxn ang="0">
                    <a:pos x="8" y="8"/>
                  </a:cxn>
                  <a:cxn ang="0">
                    <a:pos x="16" y="8"/>
                  </a:cxn>
                  <a:cxn ang="0">
                    <a:pos x="16" y="8"/>
                  </a:cxn>
                  <a:cxn ang="0">
                    <a:pos x="16" y="8"/>
                  </a:cxn>
                  <a:cxn ang="0">
                    <a:pos x="16" y="8"/>
                  </a:cxn>
                  <a:cxn ang="0">
                    <a:pos x="16" y="16"/>
                  </a:cxn>
                  <a:cxn ang="0">
                    <a:pos x="16" y="8"/>
                  </a:cxn>
                  <a:cxn ang="0">
                    <a:pos x="16" y="16"/>
                  </a:cxn>
                  <a:cxn ang="0">
                    <a:pos x="16" y="16"/>
                  </a:cxn>
                  <a:cxn ang="0">
                    <a:pos x="8" y="8"/>
                  </a:cxn>
                  <a:cxn ang="0">
                    <a:pos x="8" y="8"/>
                  </a:cxn>
                  <a:cxn ang="0">
                    <a:pos x="8" y="8"/>
                  </a:cxn>
                  <a:cxn ang="0">
                    <a:pos x="8" y="8"/>
                  </a:cxn>
                  <a:cxn ang="0">
                    <a:pos x="0" y="8"/>
                  </a:cxn>
                  <a:cxn ang="0">
                    <a:pos x="0" y="8"/>
                  </a:cxn>
                  <a:cxn ang="0">
                    <a:pos x="0" y="8"/>
                  </a:cxn>
                  <a:cxn ang="0">
                    <a:pos x="0" y="8"/>
                  </a:cxn>
                  <a:cxn ang="0">
                    <a:pos x="0"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16"/>
                  </a:cxn>
                  <a:cxn ang="0">
                    <a:pos x="16" y="16"/>
                  </a:cxn>
                  <a:cxn ang="0">
                    <a:pos x="16" y="8"/>
                  </a:cxn>
                  <a:cxn ang="0">
                    <a:pos x="16" y="8"/>
                  </a:cxn>
                  <a:cxn ang="0">
                    <a:pos x="16" y="8"/>
                  </a:cxn>
                  <a:cxn ang="0">
                    <a:pos x="16" y="8"/>
                  </a:cxn>
                  <a:cxn ang="0">
                    <a:pos x="8" y="8"/>
                  </a:cxn>
                  <a:cxn ang="0">
                    <a:pos x="8" y="0"/>
                  </a:cxn>
                  <a:cxn ang="0">
                    <a:pos x="8" y="0"/>
                  </a:cxn>
                  <a:cxn ang="0">
                    <a:pos x="8" y="0"/>
                  </a:cxn>
                  <a:cxn ang="0">
                    <a:pos x="0" y="0"/>
                  </a:cxn>
                </a:cxnLst>
                <a:rect l="0" t="0" r="r" b="b"/>
                <a:pathLst>
                  <a:path w="16" h="16">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4" name="Freeform 155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5" name="Freeform 1552"/>
              <p:cNvSpPr>
                <a:spLocks/>
              </p:cNvSpPr>
              <p:nvPr/>
            </p:nvSpPr>
            <p:spPr bwMode="auto">
              <a:xfrm>
                <a:off x="3416"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6" name="Freeform 1553"/>
              <p:cNvSpPr>
                <a:spLocks/>
              </p:cNvSpPr>
              <p:nvPr/>
            </p:nvSpPr>
            <p:spPr bwMode="auto">
              <a:xfrm>
                <a:off x="3440" y="3036"/>
                <a:ext cx="16" cy="24"/>
              </a:xfrm>
              <a:custGeom>
                <a:avLst/>
                <a:gdLst/>
                <a:ahLst/>
                <a:cxnLst>
                  <a:cxn ang="0">
                    <a:pos x="16" y="24"/>
                  </a:cxn>
                  <a:cxn ang="0">
                    <a:pos x="16" y="24"/>
                  </a:cxn>
                  <a:cxn ang="0">
                    <a:pos x="16" y="24"/>
                  </a:cxn>
                  <a:cxn ang="0">
                    <a:pos x="16" y="24"/>
                  </a:cxn>
                  <a:cxn ang="0">
                    <a:pos x="16" y="24"/>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Lst>
                <a:rect l="0" t="0" r="r" b="b"/>
                <a:pathLst>
                  <a:path w="16" h="24">
                    <a:moveTo>
                      <a:pt x="16" y="16"/>
                    </a:move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7" name="Freeform 1554"/>
              <p:cNvSpPr>
                <a:spLocks/>
              </p:cNvSpPr>
              <p:nvPr/>
            </p:nvSpPr>
            <p:spPr bwMode="auto">
              <a:xfrm>
                <a:off x="3424" y="3044"/>
                <a:ext cx="16" cy="16"/>
              </a:xfrm>
              <a:custGeom>
                <a:avLst/>
                <a:gdLst/>
                <a:ahLst/>
                <a:cxnLst>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8" name="Freeform 1555"/>
              <p:cNvSpPr>
                <a:spLocks/>
              </p:cNvSpPr>
              <p:nvPr/>
            </p:nvSpPr>
            <p:spPr bwMode="auto">
              <a:xfrm>
                <a:off x="3432" y="305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9" name="Rectangle 1556"/>
              <p:cNvSpPr>
                <a:spLocks noChangeArrowheads="1"/>
              </p:cNvSpPr>
              <p:nvPr/>
            </p:nvSpPr>
            <p:spPr bwMode="auto">
              <a:xfrm>
                <a:off x="3456"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80" name="Freeform 1557"/>
              <p:cNvSpPr>
                <a:spLocks/>
              </p:cNvSpPr>
              <p:nvPr/>
            </p:nvSpPr>
            <p:spPr bwMode="auto">
              <a:xfrm>
                <a:off x="3448"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1" name="Freeform 1558"/>
              <p:cNvSpPr>
                <a:spLocks/>
              </p:cNvSpPr>
              <p:nvPr/>
            </p:nvSpPr>
            <p:spPr bwMode="auto">
              <a:xfrm>
                <a:off x="3456" y="3052"/>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2" name="Freeform 1559"/>
              <p:cNvSpPr>
                <a:spLocks/>
              </p:cNvSpPr>
              <p:nvPr/>
            </p:nvSpPr>
            <p:spPr bwMode="auto">
              <a:xfrm>
                <a:off x="3432" y="3044"/>
                <a:ext cx="24" cy="16"/>
              </a:xfrm>
              <a:custGeom>
                <a:avLst/>
                <a:gdLst/>
                <a:ahLst/>
                <a:cxnLst>
                  <a:cxn ang="0">
                    <a:pos x="24" y="16"/>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16"/>
                  </a:cxn>
                  <a:cxn ang="0">
                    <a:pos x="16" y="16"/>
                  </a:cxn>
                </a:cxnLst>
                <a:rect l="0" t="0" r="r" b="b"/>
                <a:pathLst>
                  <a:path w="24" h="16">
                    <a:moveTo>
                      <a:pt x="16" y="16"/>
                    </a:moveTo>
                    <a:lnTo>
                      <a:pt x="16" y="16"/>
                    </a:lnTo>
                    <a:lnTo>
                      <a:pt x="24" y="16"/>
                    </a:lnTo>
                    <a:lnTo>
                      <a:pt x="24" y="16"/>
                    </a:lnTo>
                    <a:lnTo>
                      <a:pt x="24" y="16"/>
                    </a:lnTo>
                    <a:lnTo>
                      <a:pt x="24" y="16"/>
                    </a:lnTo>
                    <a:lnTo>
                      <a:pt x="24" y="16"/>
                    </a:lnTo>
                    <a:lnTo>
                      <a:pt x="24" y="8"/>
                    </a:lnTo>
                    <a:lnTo>
                      <a:pt x="24" y="8"/>
                    </a:lnTo>
                    <a:lnTo>
                      <a:pt x="24"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3" name="Freeform 1560"/>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4" name="Rectangle 1561"/>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85" name="Rectangle 1562"/>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86" name="Freeform 1563"/>
              <p:cNvSpPr>
                <a:spLocks noEditPoints="1"/>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7" name="Freeform 1564"/>
              <p:cNvSpPr>
                <a:spLocks/>
              </p:cNvSpPr>
              <p:nvPr/>
            </p:nvSpPr>
            <p:spPr bwMode="auto">
              <a:xfrm>
                <a:off x="3416" y="3036"/>
                <a:ext cx="8" cy="24"/>
              </a:xfrm>
              <a:custGeom>
                <a:avLst/>
                <a:gdLst/>
                <a:ahLst/>
                <a:cxnLst>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0" y="0"/>
                  </a:cxn>
                  <a:cxn ang="0">
                    <a:pos x="0" y="0"/>
                  </a:cxn>
                  <a:cxn ang="0">
                    <a:pos x="0" y="0"/>
                  </a:cxn>
                  <a:cxn ang="0">
                    <a:pos x="8" y="0"/>
                  </a:cxn>
                  <a:cxn ang="0">
                    <a:pos x="8" y="0"/>
                  </a:cxn>
                  <a:cxn ang="0">
                    <a:pos x="8" y="8"/>
                  </a:cxn>
                  <a:cxn ang="0">
                    <a:pos x="8" y="8"/>
                  </a:cxn>
                  <a:cxn ang="0">
                    <a:pos x="8" y="16"/>
                  </a:cxn>
                  <a:cxn ang="0">
                    <a:pos x="8" y="16"/>
                  </a:cxn>
                  <a:cxn ang="0">
                    <a:pos x="8" y="16"/>
                  </a:cxn>
                  <a:cxn ang="0">
                    <a:pos x="8" y="16"/>
                  </a:cxn>
                  <a:cxn ang="0">
                    <a:pos x="8" y="16"/>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8"/>
                  </a:cxn>
                  <a:cxn ang="0">
                    <a:pos x="8" y="0"/>
                  </a:cxn>
                  <a:cxn ang="0">
                    <a:pos x="8" y="0"/>
                  </a:cxn>
                  <a:cxn ang="0">
                    <a:pos x="8" y="0"/>
                  </a:cxn>
                  <a:cxn ang="0">
                    <a:pos x="0" y="0"/>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Lst>
                <a:rect l="0" t="0" r="r" b="b"/>
                <a:pathLst>
                  <a:path w="8"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0"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8" y="16"/>
                    </a:lnTo>
                    <a:lnTo>
                      <a:pt x="0" y="24"/>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8" name="Freeform 1565"/>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9" name="Freeform 1566"/>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0" name="Freeform 1567"/>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1" name="Freeform 156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2" name="Freeform 156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3" name="Freeform 1570"/>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4" name="Freeform 157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5" name="Freeform 1572"/>
              <p:cNvSpPr>
                <a:spLocks noEditPoints="1"/>
              </p:cNvSpPr>
              <p:nvPr/>
            </p:nvSpPr>
            <p:spPr bwMode="auto">
              <a:xfrm>
                <a:off x="3416" y="30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6" name="Freeform 1573"/>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7" name="Freeform 157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8" name="Freeform 1575"/>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99" name="Freeform 1576"/>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0" name="Freeform 1577"/>
              <p:cNvSpPr>
                <a:spLocks/>
              </p:cNvSpPr>
              <p:nvPr/>
            </p:nvSpPr>
            <p:spPr bwMode="auto">
              <a:xfrm>
                <a:off x="3416" y="3019"/>
                <a:ext cx="16" cy="41"/>
              </a:xfrm>
              <a:custGeom>
                <a:avLst/>
                <a:gdLst/>
                <a:ahLst/>
                <a:cxnLst>
                  <a:cxn ang="0">
                    <a:pos x="8" y="41"/>
                  </a:cxn>
                  <a:cxn ang="0">
                    <a:pos x="8" y="41"/>
                  </a:cxn>
                  <a:cxn ang="0">
                    <a:pos x="8" y="41"/>
                  </a:cxn>
                  <a:cxn ang="0">
                    <a:pos x="8" y="41"/>
                  </a:cxn>
                  <a:cxn ang="0">
                    <a:pos x="8" y="41"/>
                  </a:cxn>
                  <a:cxn ang="0">
                    <a:pos x="0" y="41"/>
                  </a:cxn>
                  <a:cxn ang="0">
                    <a:pos x="8" y="41"/>
                  </a:cxn>
                  <a:cxn ang="0">
                    <a:pos x="0" y="41"/>
                  </a:cxn>
                  <a:cxn ang="0">
                    <a:pos x="8" y="41"/>
                  </a:cxn>
                  <a:cxn ang="0">
                    <a:pos x="8" y="33"/>
                  </a:cxn>
                  <a:cxn ang="0">
                    <a:pos x="8" y="33"/>
                  </a:cxn>
                  <a:cxn ang="0">
                    <a:pos x="8" y="33"/>
                  </a:cxn>
                  <a:cxn ang="0">
                    <a:pos x="8" y="33"/>
                  </a:cxn>
                  <a:cxn ang="0">
                    <a:pos x="8" y="25"/>
                  </a:cxn>
                  <a:cxn ang="0">
                    <a:pos x="8" y="25"/>
                  </a:cxn>
                  <a:cxn ang="0">
                    <a:pos x="8" y="25"/>
                  </a:cxn>
                  <a:cxn ang="0">
                    <a:pos x="8" y="25"/>
                  </a:cxn>
                  <a:cxn ang="0">
                    <a:pos x="8" y="17"/>
                  </a:cxn>
                  <a:cxn ang="0">
                    <a:pos x="8" y="17"/>
                  </a:cxn>
                  <a:cxn ang="0">
                    <a:pos x="8" y="17"/>
                  </a:cxn>
                  <a:cxn ang="0">
                    <a:pos x="8" y="17"/>
                  </a:cxn>
                  <a:cxn ang="0">
                    <a:pos x="8" y="9"/>
                  </a:cxn>
                  <a:cxn ang="0">
                    <a:pos x="16" y="9"/>
                  </a:cxn>
                  <a:cxn ang="0">
                    <a:pos x="16" y="9"/>
                  </a:cxn>
                  <a:cxn ang="0">
                    <a:pos x="16" y="9"/>
                  </a:cxn>
                  <a:cxn ang="0">
                    <a:pos x="16" y="0"/>
                  </a:cxn>
                  <a:cxn ang="0">
                    <a:pos x="16" y="0"/>
                  </a:cxn>
                  <a:cxn ang="0">
                    <a:pos x="16" y="0"/>
                  </a:cxn>
                  <a:cxn ang="0">
                    <a:pos x="16" y="0"/>
                  </a:cxn>
                  <a:cxn ang="0">
                    <a:pos x="16" y="9"/>
                  </a:cxn>
                  <a:cxn ang="0">
                    <a:pos x="16" y="9"/>
                  </a:cxn>
                  <a:cxn ang="0">
                    <a:pos x="16" y="9"/>
                  </a:cxn>
                  <a:cxn ang="0">
                    <a:pos x="16" y="9"/>
                  </a:cxn>
                  <a:cxn ang="0">
                    <a:pos x="8" y="17"/>
                  </a:cxn>
                  <a:cxn ang="0">
                    <a:pos x="8" y="17"/>
                  </a:cxn>
                  <a:cxn ang="0">
                    <a:pos x="8" y="17"/>
                  </a:cxn>
                  <a:cxn ang="0">
                    <a:pos x="8" y="17"/>
                  </a:cxn>
                  <a:cxn ang="0">
                    <a:pos x="8" y="25"/>
                  </a:cxn>
                  <a:cxn ang="0">
                    <a:pos x="8" y="25"/>
                  </a:cxn>
                  <a:cxn ang="0">
                    <a:pos x="8" y="25"/>
                  </a:cxn>
                  <a:cxn ang="0">
                    <a:pos x="8" y="25"/>
                  </a:cxn>
                  <a:cxn ang="0">
                    <a:pos x="8" y="33"/>
                  </a:cxn>
                  <a:cxn ang="0">
                    <a:pos x="8" y="33"/>
                  </a:cxn>
                  <a:cxn ang="0">
                    <a:pos x="8" y="33"/>
                  </a:cxn>
                  <a:cxn ang="0">
                    <a:pos x="8" y="33"/>
                  </a:cxn>
                  <a:cxn ang="0">
                    <a:pos x="8" y="41"/>
                  </a:cxn>
                  <a:cxn ang="0">
                    <a:pos x="8" y="41"/>
                  </a:cxn>
                  <a:cxn ang="0">
                    <a:pos x="8" y="41"/>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0" y="41"/>
                    </a:lnTo>
                    <a:lnTo>
                      <a:pt x="0" y="41"/>
                    </a:lnTo>
                    <a:lnTo>
                      <a:pt x="8" y="41"/>
                    </a:lnTo>
                    <a:lnTo>
                      <a:pt x="8" y="41"/>
                    </a:lnTo>
                    <a:lnTo>
                      <a:pt x="8" y="41"/>
                    </a:lnTo>
                    <a:lnTo>
                      <a:pt x="8" y="41"/>
                    </a:lnTo>
                    <a:lnTo>
                      <a:pt x="8" y="41"/>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33"/>
                    </a:lnTo>
                    <a:lnTo>
                      <a:pt x="8" y="33"/>
                    </a:lnTo>
                    <a:lnTo>
                      <a:pt x="8" y="25"/>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1" name="Freeform 157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2" name="Freeform 157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3" name="Freeform 1580"/>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4" name="Freeform 1581"/>
              <p:cNvSpPr>
                <a:spLocks/>
              </p:cNvSpPr>
              <p:nvPr/>
            </p:nvSpPr>
            <p:spPr bwMode="auto">
              <a:xfrm>
                <a:off x="3416" y="3036"/>
                <a:ext cx="8" cy="24"/>
              </a:xfrm>
              <a:custGeom>
                <a:avLst/>
                <a:gdLst/>
                <a:ahLst/>
                <a:cxnLst>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0" y="24"/>
                  </a:cxn>
                  <a:cxn ang="0">
                    <a:pos x="0" y="24"/>
                  </a:cxn>
                  <a:cxn ang="0">
                    <a:pos x="8" y="24"/>
                  </a:cxn>
                  <a:cxn ang="0">
                    <a:pos x="8" y="24"/>
                  </a:cxn>
                  <a:cxn ang="0">
                    <a:pos x="8" y="16"/>
                  </a:cxn>
                  <a:cxn ang="0">
                    <a:pos x="8" y="16"/>
                  </a:cxn>
                  <a:cxn ang="0">
                    <a:pos x="8" y="16"/>
                  </a:cxn>
                  <a:cxn ang="0">
                    <a:pos x="8" y="16"/>
                  </a:cxn>
                  <a:cxn ang="0">
                    <a:pos x="8" y="16"/>
                  </a:cxn>
                  <a:cxn ang="0">
                    <a:pos x="8" y="16"/>
                  </a:cxn>
                  <a:cxn ang="0">
                    <a:pos x="8" y="16"/>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Lst>
                <a:rect l="0" t="0" r="r" b="b"/>
                <a:pathLst>
                  <a:path w="8" h="24">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5" name="Freeform 1582"/>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6" name="Freeform 1583"/>
              <p:cNvSpPr>
                <a:spLocks/>
              </p:cNvSpPr>
              <p:nvPr/>
            </p:nvSpPr>
            <p:spPr bwMode="auto">
              <a:xfrm>
                <a:off x="3295" y="304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7" name="Freeform 158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8" name="Freeform 1585"/>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Lst>
                <a:rect l="0" t="0" r="r" b="b"/>
                <a:pathLst>
                  <a:path w="9">
                    <a:moveTo>
                      <a:pt x="0" y="0"/>
                    </a:moveTo>
                    <a:lnTo>
                      <a:pt x="0"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09" name="Freeform 1586"/>
              <p:cNvSpPr>
                <a:spLocks/>
              </p:cNvSpPr>
              <p:nvPr/>
            </p:nvSpPr>
            <p:spPr bwMode="auto">
              <a:xfrm>
                <a:off x="3416" y="306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0" name="Freeform 1587"/>
              <p:cNvSpPr>
                <a:spLocks/>
              </p:cNvSpPr>
              <p:nvPr/>
            </p:nvSpPr>
            <p:spPr bwMode="auto">
              <a:xfrm>
                <a:off x="3343" y="3060"/>
                <a:ext cx="9" cy="1"/>
              </a:xfrm>
              <a:custGeom>
                <a:avLst/>
                <a:gdLst/>
                <a:ahLst/>
                <a:cxnLst>
                  <a:cxn ang="0">
                    <a:pos x="9" y="0"/>
                  </a:cxn>
                  <a:cxn ang="0">
                    <a:pos x="9" y="0"/>
                  </a:cxn>
                  <a:cxn ang="0">
                    <a:pos x="9" y="0"/>
                  </a:cxn>
                  <a:cxn ang="0">
                    <a:pos x="0" y="0"/>
                  </a:cxn>
                  <a:cxn ang="0">
                    <a:pos x="9" y="0"/>
                  </a:cxn>
                </a:cxnLst>
                <a:rect l="0" t="0" r="r" b="b"/>
                <a:pathLst>
                  <a:path w="9">
                    <a:moveTo>
                      <a:pt x="9" y="0"/>
                    </a:moveTo>
                    <a:lnTo>
                      <a:pt x="9" y="0"/>
                    </a:lnTo>
                    <a:lnTo>
                      <a:pt x="9"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1" name="Freeform 158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2" name="Freeform 158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3" name="Freeform 1590"/>
              <p:cNvSpPr>
                <a:spLocks/>
              </p:cNvSpPr>
              <p:nvPr/>
            </p:nvSpPr>
            <p:spPr bwMode="auto">
              <a:xfrm>
                <a:off x="3400" y="3052"/>
                <a:ext cx="24"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4" name="Freeform 1591"/>
              <p:cNvSpPr>
                <a:spLocks/>
              </p:cNvSpPr>
              <p:nvPr/>
            </p:nvSpPr>
            <p:spPr bwMode="auto">
              <a:xfrm>
                <a:off x="3416" y="3044"/>
                <a:ext cx="16" cy="16"/>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16"/>
                  </a:cxn>
                </a:cxnLst>
                <a:rect l="0" t="0" r="r" b="b"/>
                <a:pathLst>
                  <a:path w="16" h="16">
                    <a:moveTo>
                      <a:pt x="16" y="16"/>
                    </a:move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5" name="Freeform 1592"/>
              <p:cNvSpPr>
                <a:spLocks/>
              </p:cNvSpPr>
              <p:nvPr/>
            </p:nvSpPr>
            <p:spPr bwMode="auto">
              <a:xfrm>
                <a:off x="3343" y="3060"/>
                <a:ext cx="9" cy="1"/>
              </a:xfrm>
              <a:custGeom>
                <a:avLst/>
                <a:gdLst/>
                <a:ahLst/>
                <a:cxnLst>
                  <a:cxn ang="0">
                    <a:pos x="9" y="0"/>
                  </a:cxn>
                  <a:cxn ang="0">
                    <a:pos x="9" y="0"/>
                  </a:cxn>
                  <a:cxn ang="0">
                    <a:pos x="9" y="0"/>
                  </a:cxn>
                  <a:cxn ang="0">
                    <a:pos x="9" y="0"/>
                  </a:cxn>
                  <a:cxn ang="0">
                    <a:pos x="0" y="0"/>
                  </a:cxn>
                  <a:cxn ang="0">
                    <a:pos x="0" y="0"/>
                  </a:cxn>
                  <a:cxn ang="0">
                    <a:pos x="9" y="0"/>
                  </a:cxn>
                  <a:cxn ang="0">
                    <a:pos x="9" y="0"/>
                  </a:cxn>
                  <a:cxn ang="0">
                    <a:pos x="9" y="0"/>
                  </a:cxn>
                </a:cxnLst>
                <a:rect l="0" t="0" r="r" b="b"/>
                <a:pathLst>
                  <a:path w="9">
                    <a:moveTo>
                      <a:pt x="9" y="0"/>
                    </a:moveTo>
                    <a:lnTo>
                      <a:pt x="9" y="0"/>
                    </a:lnTo>
                    <a:lnTo>
                      <a:pt x="9" y="0"/>
                    </a:lnTo>
                    <a:lnTo>
                      <a:pt x="9" y="0"/>
                    </a:lnTo>
                    <a:lnTo>
                      <a:pt x="0" y="0"/>
                    </a:lnTo>
                    <a:lnTo>
                      <a:pt x="0"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6" name="Freeform 1593"/>
              <p:cNvSpPr>
                <a:spLocks/>
              </p:cNvSpPr>
              <p:nvPr/>
            </p:nvSpPr>
            <p:spPr bwMode="auto">
              <a:xfrm>
                <a:off x="3343" y="306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9" y="0"/>
                  </a:cxn>
                  <a:cxn ang="0">
                    <a:pos x="0"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9" y="0"/>
                    </a:lnTo>
                    <a:lnTo>
                      <a:pt x="9" y="0"/>
                    </a:lnTo>
                    <a:lnTo>
                      <a:pt x="0" y="0"/>
                    </a:lnTo>
                    <a:lnTo>
                      <a:pt x="0" y="0"/>
                    </a:lnTo>
                    <a:lnTo>
                      <a:pt x="0" y="0"/>
                    </a:lnTo>
                    <a:lnTo>
                      <a:pt x="0" y="0"/>
                    </a:lnTo>
                    <a:lnTo>
                      <a:pt x="0" y="0"/>
                    </a:lnTo>
                    <a:lnTo>
                      <a:pt x="0" y="0"/>
                    </a:lnTo>
                    <a:lnTo>
                      <a:pt x="0" y="0"/>
                    </a:lnTo>
                    <a:lnTo>
                      <a:pt x="9" y="0"/>
                    </a:lnTo>
                    <a:lnTo>
                      <a:pt x="0"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7" name="Freeform 159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8" name="Freeform 1595"/>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19" name="Freeform 159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0" name="Rectangle 1597"/>
              <p:cNvSpPr>
                <a:spLocks noChangeArrowheads="1"/>
              </p:cNvSpPr>
              <p:nvPr/>
            </p:nvSpPr>
            <p:spPr bwMode="auto">
              <a:xfrm>
                <a:off x="3352"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21" name="Freeform 1598"/>
              <p:cNvSpPr>
                <a:spLocks/>
              </p:cNvSpPr>
              <p:nvPr/>
            </p:nvSpPr>
            <p:spPr bwMode="auto">
              <a:xfrm>
                <a:off x="343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2" name="Freeform 1599"/>
              <p:cNvSpPr>
                <a:spLocks/>
              </p:cNvSpPr>
              <p:nvPr/>
            </p:nvSpPr>
            <p:spPr bwMode="auto">
              <a:xfrm>
                <a:off x="3295" y="3044"/>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3" name="Freeform 1600"/>
              <p:cNvSpPr>
                <a:spLocks/>
              </p:cNvSpPr>
              <p:nvPr/>
            </p:nvSpPr>
            <p:spPr bwMode="auto">
              <a:xfrm>
                <a:off x="3352"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4" name="Freeform 1601"/>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5" name="Freeform 1602"/>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6" name="Freeform 1603"/>
              <p:cNvSpPr>
                <a:spLocks/>
              </p:cNvSpPr>
              <p:nvPr/>
            </p:nvSpPr>
            <p:spPr bwMode="auto">
              <a:xfrm>
                <a:off x="3352" y="30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7" name="Freeform 160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8" name="Freeform 1605"/>
              <p:cNvSpPr>
                <a:spLocks noEditPoints="1"/>
              </p:cNvSpPr>
              <p:nvPr/>
            </p:nvSpPr>
            <p:spPr bwMode="auto">
              <a:xfrm>
                <a:off x="3150" y="3060"/>
                <a:ext cx="8" cy="1"/>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9" name="Freeform 1606"/>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0" name="Freeform 1607"/>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9" y="0"/>
                  </a:cxn>
                  <a:cxn ang="0">
                    <a:pos x="9" y="0"/>
                  </a:cxn>
                  <a:cxn ang="0">
                    <a:pos x="9" y="0"/>
                  </a:cxn>
                  <a:cxn ang="0">
                    <a:pos x="0" y="0"/>
                  </a:cxn>
                </a:cxnLst>
                <a:rect l="0" t="0" r="r" b="b"/>
                <a:pathLst>
                  <a:path w="9">
                    <a:moveTo>
                      <a:pt x="0" y="0"/>
                    </a:moveTo>
                    <a:lnTo>
                      <a:pt x="0" y="0"/>
                    </a:lnTo>
                    <a:lnTo>
                      <a:pt x="9" y="0"/>
                    </a:lnTo>
                    <a:lnTo>
                      <a:pt x="0" y="0"/>
                    </a:lnTo>
                    <a:lnTo>
                      <a:pt x="0"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1" name="Freeform 160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2" name="Freeform 1609"/>
              <p:cNvSpPr>
                <a:spLocks/>
              </p:cNvSpPr>
              <p:nvPr/>
            </p:nvSpPr>
            <p:spPr bwMode="auto">
              <a:xfrm>
                <a:off x="3343" y="3060"/>
                <a:ext cx="9" cy="1"/>
              </a:xfrm>
              <a:custGeom>
                <a:avLst/>
                <a:gdLst/>
                <a:ahLst/>
                <a:cxnLst>
                  <a:cxn ang="0">
                    <a:pos x="9" y="0"/>
                  </a:cxn>
                  <a:cxn ang="0">
                    <a:pos x="9"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9" y="0"/>
                    </a:lnTo>
                    <a:lnTo>
                      <a:pt x="9" y="0"/>
                    </a:lnTo>
                    <a:lnTo>
                      <a:pt x="0" y="0"/>
                    </a:lnTo>
                    <a:lnTo>
                      <a:pt x="0" y="0"/>
                    </a:lnTo>
                    <a:lnTo>
                      <a:pt x="0"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3" name="Freeform 1610"/>
              <p:cNvSpPr>
                <a:spLocks/>
              </p:cNvSpPr>
              <p:nvPr/>
            </p:nvSpPr>
            <p:spPr bwMode="auto">
              <a:xfrm>
                <a:off x="3343" y="3060"/>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834" name="Freeform 1611"/>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4" name="Group 1813"/>
            <p:cNvGrpSpPr>
              <a:grpSpLocks/>
            </p:cNvGrpSpPr>
            <p:nvPr/>
          </p:nvGrpSpPr>
          <p:grpSpPr bwMode="auto">
            <a:xfrm>
              <a:off x="5000625" y="5019675"/>
              <a:ext cx="512763" cy="52388"/>
              <a:chOff x="3150" y="3052"/>
              <a:chExt cx="323" cy="33"/>
            </a:xfrm>
          </p:grpSpPr>
          <p:sp>
            <p:nvSpPr>
              <p:cNvPr id="1435" name="Freeform 1613"/>
              <p:cNvSpPr>
                <a:spLocks noEditPoints="1"/>
              </p:cNvSpPr>
              <p:nvPr/>
            </p:nvSpPr>
            <p:spPr bwMode="auto">
              <a:xfrm>
                <a:off x="316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6" name="Freeform 1614"/>
              <p:cNvSpPr>
                <a:spLocks/>
              </p:cNvSpPr>
              <p:nvPr/>
            </p:nvSpPr>
            <p:spPr bwMode="auto">
              <a:xfrm>
                <a:off x="3343" y="3060"/>
                <a:ext cx="9" cy="1"/>
              </a:xfrm>
              <a:custGeom>
                <a:avLst/>
                <a:gdLst/>
                <a:ahLst/>
                <a:cxnLst>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Lst>
                <a:rect l="0" t="0" r="r" b="b"/>
                <a:pathLst>
                  <a:path w="9">
                    <a:moveTo>
                      <a:pt x="0" y="0"/>
                    </a:move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7" name="Freeform 1615"/>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8" name="Freeform 161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9" name="Freeform 1617"/>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0" name="Freeform 1618"/>
              <p:cNvSpPr>
                <a:spLocks/>
              </p:cNvSpPr>
              <p:nvPr/>
            </p:nvSpPr>
            <p:spPr bwMode="auto">
              <a:xfrm>
                <a:off x="3343" y="3060"/>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1" name="Freeform 1619"/>
              <p:cNvSpPr>
                <a:spLocks/>
              </p:cNvSpPr>
              <p:nvPr/>
            </p:nvSpPr>
            <p:spPr bwMode="auto">
              <a:xfrm>
                <a:off x="3287"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2" name="Freeform 1620"/>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3" name="Freeform 1621"/>
              <p:cNvSpPr>
                <a:spLocks/>
              </p:cNvSpPr>
              <p:nvPr/>
            </p:nvSpPr>
            <p:spPr bwMode="auto">
              <a:xfrm>
                <a:off x="3150" y="3060"/>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4" name="Freeform 1622"/>
              <p:cNvSpPr>
                <a:spLocks/>
              </p:cNvSpPr>
              <p:nvPr/>
            </p:nvSpPr>
            <p:spPr bwMode="auto">
              <a:xfrm>
                <a:off x="3150" y="30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5" name="Freeform 1623"/>
              <p:cNvSpPr>
                <a:spLocks/>
              </p:cNvSpPr>
              <p:nvPr/>
            </p:nvSpPr>
            <p:spPr bwMode="auto">
              <a:xfrm>
                <a:off x="337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6" name="Freeform 1624"/>
              <p:cNvSpPr>
                <a:spLocks/>
              </p:cNvSpPr>
              <p:nvPr/>
            </p:nvSpPr>
            <p:spPr bwMode="auto">
              <a:xfrm>
                <a:off x="3166" y="306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7" name="Freeform 1625"/>
              <p:cNvSpPr>
                <a:spLocks/>
              </p:cNvSpPr>
              <p:nvPr/>
            </p:nvSpPr>
            <p:spPr bwMode="auto">
              <a:xfrm>
                <a:off x="3271" y="306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8" name="Freeform 1626"/>
              <p:cNvSpPr>
                <a:spLocks/>
              </p:cNvSpPr>
              <p:nvPr/>
            </p:nvSpPr>
            <p:spPr bwMode="auto">
              <a:xfrm>
                <a:off x="3271" y="3068"/>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9" name="Freeform 162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0" name="Freeform 1628"/>
              <p:cNvSpPr>
                <a:spLocks/>
              </p:cNvSpPr>
              <p:nvPr/>
            </p:nvSpPr>
            <p:spPr bwMode="auto">
              <a:xfrm>
                <a:off x="3287" y="3060"/>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0"/>
                  </a:cxn>
                  <a:cxn ang="0">
                    <a:pos x="8" y="0"/>
                  </a:cxn>
                  <a:cxn ang="0">
                    <a:pos x="8" y="8"/>
                  </a:cxn>
                  <a:cxn ang="0">
                    <a:pos x="8" y="0"/>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0" y="0"/>
                    </a:lnTo>
                    <a:lnTo>
                      <a:pt x="8" y="0"/>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1" name="Freeform 1629"/>
              <p:cNvSpPr>
                <a:spLocks/>
              </p:cNvSpPr>
              <p:nvPr/>
            </p:nvSpPr>
            <p:spPr bwMode="auto">
              <a:xfrm>
                <a:off x="3158" y="3052"/>
                <a:ext cx="8" cy="16"/>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16"/>
                    </a:lnTo>
                    <a:lnTo>
                      <a:pt x="8" y="16"/>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2" name="Freeform 1630"/>
              <p:cNvSpPr>
                <a:spLocks/>
              </p:cNvSpPr>
              <p:nvPr/>
            </p:nvSpPr>
            <p:spPr bwMode="auto">
              <a:xfrm>
                <a:off x="3376" y="306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3" name="Freeform 1631"/>
              <p:cNvSpPr>
                <a:spLocks/>
              </p:cNvSpPr>
              <p:nvPr/>
            </p:nvSpPr>
            <p:spPr bwMode="auto">
              <a:xfrm>
                <a:off x="3376"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4" name="Freeform 1632"/>
              <p:cNvSpPr>
                <a:spLocks/>
              </p:cNvSpPr>
              <p:nvPr/>
            </p:nvSpPr>
            <p:spPr bwMode="auto">
              <a:xfrm>
                <a:off x="345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5" name="Freeform 1633"/>
              <p:cNvSpPr>
                <a:spLocks/>
              </p:cNvSpPr>
              <p:nvPr/>
            </p:nvSpPr>
            <p:spPr bwMode="auto">
              <a:xfrm>
                <a:off x="3343" y="3060"/>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9"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9" y="0"/>
                    </a:lnTo>
                    <a:lnTo>
                      <a:pt x="0" y="0"/>
                    </a:lnTo>
                    <a:lnTo>
                      <a:pt x="0" y="0"/>
                    </a:lnTo>
                    <a:lnTo>
                      <a:pt x="0" y="0"/>
                    </a:lnTo>
                    <a:lnTo>
                      <a:pt x="0" y="0"/>
                    </a:lnTo>
                    <a:lnTo>
                      <a:pt x="0" y="0"/>
                    </a:lnTo>
                    <a:lnTo>
                      <a:pt x="0" y="0"/>
                    </a:lnTo>
                    <a:lnTo>
                      <a:pt x="9" y="0"/>
                    </a:lnTo>
                    <a:lnTo>
                      <a:pt x="9" y="0"/>
                    </a:lnTo>
                    <a:lnTo>
                      <a:pt x="9" y="0"/>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6" name="Freeform 1634"/>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7" name="Freeform 1635"/>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8" name="Freeform 1636"/>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59" name="Freeform 1637"/>
              <p:cNvSpPr>
                <a:spLocks/>
              </p:cNvSpPr>
              <p:nvPr/>
            </p:nvSpPr>
            <p:spPr bwMode="auto">
              <a:xfrm>
                <a:off x="3368" y="3060"/>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0" name="Freeform 1638"/>
              <p:cNvSpPr>
                <a:spLocks/>
              </p:cNvSpPr>
              <p:nvPr/>
            </p:nvSpPr>
            <p:spPr bwMode="auto">
              <a:xfrm>
                <a:off x="3368"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1" name="Freeform 1639"/>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2" name="Freeform 1640"/>
              <p:cNvSpPr>
                <a:spLocks/>
              </p:cNvSpPr>
              <p:nvPr/>
            </p:nvSpPr>
            <p:spPr bwMode="auto">
              <a:xfrm>
                <a:off x="3368" y="306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3" name="Freeform 1641"/>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4" name="Freeform 1642"/>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5" name="Freeform 1643"/>
              <p:cNvSpPr>
                <a:spLocks/>
              </p:cNvSpPr>
              <p:nvPr/>
            </p:nvSpPr>
            <p:spPr bwMode="auto">
              <a:xfrm>
                <a:off x="3464"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6" name="Freeform 1644"/>
              <p:cNvSpPr>
                <a:spLocks/>
              </p:cNvSpPr>
              <p:nvPr/>
            </p:nvSpPr>
            <p:spPr bwMode="auto">
              <a:xfrm>
                <a:off x="3464"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7" name="Freeform 1645"/>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68" name="Rectangle 1646"/>
              <p:cNvSpPr>
                <a:spLocks noChangeArrowheads="1"/>
              </p:cNvSpPr>
              <p:nvPr/>
            </p:nvSpPr>
            <p:spPr bwMode="auto">
              <a:xfrm>
                <a:off x="3158"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69" name="Freeform 1647"/>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0" name="Freeform 1648"/>
              <p:cNvSpPr>
                <a:spLocks/>
              </p:cNvSpPr>
              <p:nvPr/>
            </p:nvSpPr>
            <p:spPr bwMode="auto">
              <a:xfrm>
                <a:off x="3271" y="30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1" name="Freeform 1649"/>
              <p:cNvSpPr>
                <a:spLocks/>
              </p:cNvSpPr>
              <p:nvPr/>
            </p:nvSpPr>
            <p:spPr bwMode="auto">
              <a:xfrm>
                <a:off x="3432"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2" name="Freeform 1650"/>
              <p:cNvSpPr>
                <a:spLocks/>
              </p:cNvSpPr>
              <p:nvPr/>
            </p:nvSpPr>
            <p:spPr bwMode="auto">
              <a:xfrm>
                <a:off x="3448" y="3060"/>
                <a:ext cx="8" cy="8"/>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3" name="Freeform 1651"/>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4" name="Freeform 1652"/>
              <p:cNvSpPr>
                <a:spLocks/>
              </p:cNvSpPr>
              <p:nvPr/>
            </p:nvSpPr>
            <p:spPr bwMode="auto">
              <a:xfrm>
                <a:off x="3368" y="3060"/>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8" y="8"/>
                  </a:cxn>
                  <a:cxn ang="0">
                    <a:pos x="8"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5" name="Freeform 1653"/>
              <p:cNvSpPr>
                <a:spLocks/>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6" name="Freeform 1654"/>
              <p:cNvSpPr>
                <a:spLocks noEditPoints="1"/>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7" name="Rectangle 1655"/>
              <p:cNvSpPr>
                <a:spLocks noChangeArrowheads="1"/>
              </p:cNvSpPr>
              <p:nvPr/>
            </p:nvSpPr>
            <p:spPr bwMode="auto">
              <a:xfrm>
                <a:off x="3287"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78" name="Freeform 1656"/>
              <p:cNvSpPr>
                <a:spLocks/>
              </p:cNvSpPr>
              <p:nvPr/>
            </p:nvSpPr>
            <p:spPr bwMode="auto">
              <a:xfrm>
                <a:off x="3456" y="3060"/>
                <a:ext cx="8" cy="8"/>
              </a:xfrm>
              <a:custGeom>
                <a:avLst/>
                <a:gdLst/>
                <a:ahLst/>
                <a:cxnLst>
                  <a:cxn ang="0">
                    <a:pos x="8" y="8"/>
                  </a:cxn>
                  <a:cxn ang="0">
                    <a:pos x="8" y="8"/>
                  </a:cxn>
                  <a:cxn ang="0">
                    <a:pos x="8" y="8"/>
                  </a:cxn>
                  <a:cxn ang="0">
                    <a:pos x="8" y="8"/>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79" name="Freeform 165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0" name="Freeform 1658"/>
              <p:cNvSpPr>
                <a:spLocks/>
              </p:cNvSpPr>
              <p:nvPr/>
            </p:nvSpPr>
            <p:spPr bwMode="auto">
              <a:xfrm>
                <a:off x="327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1" name="Freeform 1659"/>
              <p:cNvSpPr>
                <a:spLocks/>
              </p:cNvSpPr>
              <p:nvPr/>
            </p:nvSpPr>
            <p:spPr bwMode="auto">
              <a:xfrm>
                <a:off x="3343" y="3060"/>
                <a:ext cx="17"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0" y="8"/>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0" y="8"/>
                  </a:cxn>
                </a:cxnLst>
                <a:rect l="0" t="0" r="r" b="b"/>
                <a:pathLst>
                  <a:path w="17" h="8">
                    <a:moveTo>
                      <a:pt x="9" y="8"/>
                    </a:move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9" y="8"/>
                    </a:lnTo>
                    <a:lnTo>
                      <a:pt x="9" y="8"/>
                    </a:lnTo>
                    <a:lnTo>
                      <a:pt x="0" y="8"/>
                    </a:lnTo>
                    <a:lnTo>
                      <a:pt x="0"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2" name="Freeform 1660"/>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3" name="Freeform 1661"/>
              <p:cNvSpPr>
                <a:spLocks/>
              </p:cNvSpPr>
              <p:nvPr/>
            </p:nvSpPr>
            <p:spPr bwMode="auto">
              <a:xfrm>
                <a:off x="3166"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4" name="Freeform 1662"/>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5" name="Freeform 1663"/>
              <p:cNvSpPr>
                <a:spLocks/>
              </p:cNvSpPr>
              <p:nvPr/>
            </p:nvSpPr>
            <p:spPr bwMode="auto">
              <a:xfrm>
                <a:off x="3279" y="30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6" name="Freeform 166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7" name="Freeform 1665"/>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8" name="Freeform 1666"/>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9" name="Freeform 1667"/>
              <p:cNvSpPr>
                <a:spLocks/>
              </p:cNvSpPr>
              <p:nvPr/>
            </p:nvSpPr>
            <p:spPr bwMode="auto">
              <a:xfrm>
                <a:off x="3343" y="3068"/>
                <a:ext cx="9" cy="1"/>
              </a:xfrm>
              <a:custGeom>
                <a:avLst/>
                <a:gdLst/>
                <a:ahLst/>
                <a:cxnLst>
                  <a:cxn ang="0">
                    <a:pos x="0" y="0"/>
                  </a:cxn>
                  <a:cxn ang="0">
                    <a:pos x="0" y="0"/>
                  </a:cxn>
                  <a:cxn ang="0">
                    <a:pos x="0" y="0"/>
                  </a:cxn>
                  <a:cxn ang="0">
                    <a:pos x="0" y="0"/>
                  </a:cxn>
                  <a:cxn ang="0">
                    <a:pos x="9" y="0"/>
                  </a:cxn>
                  <a:cxn ang="0">
                    <a:pos x="9" y="0"/>
                  </a:cxn>
                  <a:cxn ang="0">
                    <a:pos x="9" y="0"/>
                  </a:cxn>
                  <a:cxn ang="0">
                    <a:pos x="0" y="0"/>
                  </a:cxn>
                  <a:cxn ang="0">
                    <a:pos x="0" y="0"/>
                  </a:cxn>
                  <a:cxn ang="0">
                    <a:pos x="9"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9" y="0"/>
                    </a:lnTo>
                    <a:lnTo>
                      <a:pt x="0" y="0"/>
                    </a:lnTo>
                    <a:lnTo>
                      <a:pt x="0" y="0"/>
                    </a:lnTo>
                    <a:lnTo>
                      <a:pt x="9"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0" name="Freeform 1668"/>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1" name="Freeform 1669"/>
              <p:cNvSpPr>
                <a:spLocks/>
              </p:cNvSpPr>
              <p:nvPr/>
            </p:nvSpPr>
            <p:spPr bwMode="auto">
              <a:xfrm>
                <a:off x="3287" y="3060"/>
                <a:ext cx="8" cy="8"/>
              </a:xfrm>
              <a:custGeom>
                <a:avLst/>
                <a:gdLst/>
                <a:ahLst/>
                <a:cxnLst>
                  <a:cxn ang="0">
                    <a:pos x="8" y="0"/>
                  </a:cxn>
                  <a:cxn ang="0">
                    <a:pos x="8" y="0"/>
                  </a:cxn>
                  <a:cxn ang="0">
                    <a:pos x="8" y="0"/>
                  </a:cxn>
                  <a:cxn ang="0">
                    <a:pos x="0" y="0"/>
                  </a:cxn>
                  <a:cxn ang="0">
                    <a:pos x="0" y="0"/>
                  </a:cxn>
                  <a:cxn ang="0">
                    <a:pos x="0" y="0"/>
                  </a:cxn>
                  <a:cxn ang="0">
                    <a:pos x="0" y="0"/>
                  </a:cxn>
                  <a:cxn ang="0">
                    <a:pos x="0" y="0"/>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2" name="Freeform 1670"/>
              <p:cNvSpPr>
                <a:spLocks/>
              </p:cNvSpPr>
              <p:nvPr/>
            </p:nvSpPr>
            <p:spPr bwMode="auto">
              <a:xfrm>
                <a:off x="3352"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3" name="Freeform 1671"/>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4" name="Freeform 1672"/>
              <p:cNvSpPr>
                <a:spLocks/>
              </p:cNvSpPr>
              <p:nvPr/>
            </p:nvSpPr>
            <p:spPr bwMode="auto">
              <a:xfrm>
                <a:off x="323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5" name="Freeform 1673"/>
              <p:cNvSpPr>
                <a:spLocks/>
              </p:cNvSpPr>
              <p:nvPr/>
            </p:nvSpPr>
            <p:spPr bwMode="auto">
              <a:xfrm>
                <a:off x="3287" y="3060"/>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6" name="Freeform 167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7" name="Freeform 1675"/>
              <p:cNvSpPr>
                <a:spLocks/>
              </p:cNvSpPr>
              <p:nvPr/>
            </p:nvSpPr>
            <p:spPr bwMode="auto">
              <a:xfrm>
                <a:off x="3416" y="3060"/>
                <a:ext cx="16" cy="8"/>
              </a:xfrm>
              <a:custGeom>
                <a:avLst/>
                <a:gdLst/>
                <a:ahLst/>
                <a:cxnLst>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8" name="Freeform 1676"/>
              <p:cNvSpPr>
                <a:spLocks/>
              </p:cNvSpPr>
              <p:nvPr/>
            </p:nvSpPr>
            <p:spPr bwMode="auto">
              <a:xfrm>
                <a:off x="3295"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9" name="Freeform 1677"/>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0" name="Freeform 1678"/>
              <p:cNvSpPr>
                <a:spLocks/>
              </p:cNvSpPr>
              <p:nvPr/>
            </p:nvSpPr>
            <p:spPr bwMode="auto">
              <a:xfrm>
                <a:off x="3239" y="30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1" name="Freeform 1679"/>
              <p:cNvSpPr>
                <a:spLocks/>
              </p:cNvSpPr>
              <p:nvPr/>
            </p:nvSpPr>
            <p:spPr bwMode="auto">
              <a:xfrm>
                <a:off x="3368" y="30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2" name="Freeform 1680"/>
              <p:cNvSpPr>
                <a:spLocks/>
              </p:cNvSpPr>
              <p:nvPr/>
            </p:nvSpPr>
            <p:spPr bwMode="auto">
              <a:xfrm>
                <a:off x="3335" y="3068"/>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3" name="Freeform 1681"/>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4" name="Freeform 1682"/>
              <p:cNvSpPr>
                <a:spLocks/>
              </p:cNvSpPr>
              <p:nvPr/>
            </p:nvSpPr>
            <p:spPr bwMode="auto">
              <a:xfrm>
                <a:off x="3335"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5" name="Freeform 1683"/>
              <p:cNvSpPr>
                <a:spLocks/>
              </p:cNvSpPr>
              <p:nvPr/>
            </p:nvSpPr>
            <p:spPr bwMode="auto">
              <a:xfrm>
                <a:off x="336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6" name="Freeform 1684"/>
              <p:cNvSpPr>
                <a:spLocks noEditPoints="1"/>
              </p:cNvSpPr>
              <p:nvPr/>
            </p:nvSpPr>
            <p:spPr bwMode="auto">
              <a:xfrm>
                <a:off x="3456" y="3068"/>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7" name="Freeform 1685"/>
              <p:cNvSpPr>
                <a:spLocks/>
              </p:cNvSpPr>
              <p:nvPr/>
            </p:nvSpPr>
            <p:spPr bwMode="auto">
              <a:xfrm>
                <a:off x="3335" y="306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8" name="Freeform 1686"/>
              <p:cNvSpPr>
                <a:spLocks/>
              </p:cNvSpPr>
              <p:nvPr/>
            </p:nvSpPr>
            <p:spPr bwMode="auto">
              <a:xfrm>
                <a:off x="3456"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9" name="Freeform 1687"/>
              <p:cNvSpPr>
                <a:spLocks/>
              </p:cNvSpPr>
              <p:nvPr/>
            </p:nvSpPr>
            <p:spPr bwMode="auto">
              <a:xfrm>
                <a:off x="3352" y="306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0" name="Rectangle 1688"/>
              <p:cNvSpPr>
                <a:spLocks noChangeArrowheads="1"/>
              </p:cNvSpPr>
              <p:nvPr/>
            </p:nvSpPr>
            <p:spPr bwMode="auto">
              <a:xfrm>
                <a:off x="3472"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511" name="Freeform 1689"/>
              <p:cNvSpPr>
                <a:spLocks/>
              </p:cNvSpPr>
              <p:nvPr/>
            </p:nvSpPr>
            <p:spPr bwMode="auto">
              <a:xfrm>
                <a:off x="3424"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2" name="Freeform 169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3" name="Freeform 1691"/>
              <p:cNvSpPr>
                <a:spLocks/>
              </p:cNvSpPr>
              <p:nvPr/>
            </p:nvSpPr>
            <p:spPr bwMode="auto">
              <a:xfrm>
                <a:off x="3360" y="306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4" name="Freeform 1692"/>
              <p:cNvSpPr>
                <a:spLocks/>
              </p:cNvSpPr>
              <p:nvPr/>
            </p:nvSpPr>
            <p:spPr bwMode="auto">
              <a:xfrm>
                <a:off x="3416" y="3060"/>
                <a:ext cx="8" cy="16"/>
              </a:xfrm>
              <a:custGeom>
                <a:avLst/>
                <a:gdLst/>
                <a:ahLst/>
                <a:cxnLst>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Lst>
                <a:rect l="0" t="0" r="r" b="b"/>
                <a:pathLst>
                  <a:path w="8" h="16">
                    <a:moveTo>
                      <a:pt x="0" y="16"/>
                    </a:moveTo>
                    <a:lnTo>
                      <a:pt x="0"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5" name="Freeform 1693"/>
              <p:cNvSpPr>
                <a:spLocks/>
              </p:cNvSpPr>
              <p:nvPr/>
            </p:nvSpPr>
            <p:spPr bwMode="auto">
              <a:xfrm>
                <a:off x="3263" y="3060"/>
                <a:ext cx="16" cy="16"/>
              </a:xfrm>
              <a:custGeom>
                <a:avLst/>
                <a:gdLst/>
                <a:ahLst/>
                <a:cxnLst>
                  <a:cxn ang="0">
                    <a:pos x="16" y="8"/>
                  </a:cxn>
                  <a:cxn ang="0">
                    <a:pos x="8" y="8"/>
                  </a:cxn>
                  <a:cxn ang="0">
                    <a:pos x="8" y="8"/>
                  </a:cxn>
                  <a:cxn ang="0">
                    <a:pos x="8" y="8"/>
                  </a:cxn>
                  <a:cxn ang="0">
                    <a:pos x="8" y="8"/>
                  </a:cxn>
                  <a:cxn ang="0">
                    <a:pos x="0" y="8"/>
                  </a:cxn>
                  <a:cxn ang="0">
                    <a:pos x="8" y="0"/>
                  </a:cxn>
                  <a:cxn ang="0">
                    <a:pos x="8"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6" y="8"/>
                  </a:cxn>
                  <a:cxn ang="0">
                    <a:pos x="8" y="8"/>
                  </a:cxn>
                </a:cxnLst>
                <a:rect l="0" t="0" r="r" b="b"/>
                <a:pathLst>
                  <a:path w="16" h="16">
                    <a:moveTo>
                      <a:pt x="8" y="8"/>
                    </a:move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6" name="Rectangle 1694"/>
              <p:cNvSpPr>
                <a:spLocks noChangeArrowheads="1"/>
              </p:cNvSpPr>
              <p:nvPr/>
            </p:nvSpPr>
            <p:spPr bwMode="auto">
              <a:xfrm>
                <a:off x="3368"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517" name="Freeform 1695"/>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8" name="Freeform 1696"/>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0"/>
                  </a:cxn>
                  <a:cxn ang="0">
                    <a:pos x="8" y="0"/>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19" name="Freeform 1697"/>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0" name="Freeform 1698"/>
              <p:cNvSpPr>
                <a:spLocks/>
              </p:cNvSpPr>
              <p:nvPr/>
            </p:nvSpPr>
            <p:spPr bwMode="auto">
              <a:xfrm>
                <a:off x="3295" y="3068"/>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1" name="Freeform 1699"/>
              <p:cNvSpPr>
                <a:spLocks/>
              </p:cNvSpPr>
              <p:nvPr/>
            </p:nvSpPr>
            <p:spPr bwMode="auto">
              <a:xfrm>
                <a:off x="3295" y="3068"/>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2" name="Freeform 1700"/>
              <p:cNvSpPr>
                <a:spLocks/>
              </p:cNvSpPr>
              <p:nvPr/>
            </p:nvSpPr>
            <p:spPr bwMode="auto">
              <a:xfrm>
                <a:off x="3360"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3" name="Freeform 1701"/>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4" name="Freeform 1702"/>
              <p:cNvSpPr>
                <a:spLocks/>
              </p:cNvSpPr>
              <p:nvPr/>
            </p:nvSpPr>
            <p:spPr bwMode="auto">
              <a:xfrm>
                <a:off x="3424" y="3076"/>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5" name="Freeform 1703"/>
              <p:cNvSpPr>
                <a:spLocks/>
              </p:cNvSpPr>
              <p:nvPr/>
            </p:nvSpPr>
            <p:spPr bwMode="auto">
              <a:xfrm>
                <a:off x="3239"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6" name="Freeform 1704"/>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7" name="Freeform 1705"/>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8" name="Freeform 1706"/>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29" name="Freeform 1707"/>
              <p:cNvSpPr>
                <a:spLocks noEditPoints="1"/>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0" name="Freeform 1708"/>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1" name="Freeform 1709"/>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2" name="Freeform 1710"/>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3" name="Freeform 1711"/>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4" name="Freeform 1712"/>
              <p:cNvSpPr>
                <a:spLocks/>
              </p:cNvSpPr>
              <p:nvPr/>
            </p:nvSpPr>
            <p:spPr bwMode="auto">
              <a:xfrm>
                <a:off x="3456" y="3068"/>
                <a:ext cx="16" cy="8"/>
              </a:xfrm>
              <a:custGeom>
                <a:avLst/>
                <a:gdLst/>
                <a:ahLst/>
                <a:cxnLst>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16" y="8"/>
                  </a:cxn>
                </a:cxnLst>
                <a:rect l="0" t="0" r="r" b="b"/>
                <a:pathLst>
                  <a:path w="16" h="8">
                    <a:moveTo>
                      <a:pt x="16"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5" name="Freeform 1713"/>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6" name="Freeform 1714"/>
              <p:cNvSpPr>
                <a:spLocks/>
              </p:cNvSpPr>
              <p:nvPr/>
            </p:nvSpPr>
            <p:spPr bwMode="auto">
              <a:xfrm>
                <a:off x="3424" y="3060"/>
                <a:ext cx="24" cy="16"/>
              </a:xfrm>
              <a:custGeom>
                <a:avLst/>
                <a:gdLst/>
                <a:ahLst/>
                <a:cxnLst>
                  <a:cxn ang="0">
                    <a:pos x="8" y="16"/>
                  </a:cxn>
                  <a:cxn ang="0">
                    <a:pos x="8" y="16"/>
                  </a:cxn>
                  <a:cxn ang="0">
                    <a:pos x="8" y="16"/>
                  </a:cxn>
                  <a:cxn ang="0">
                    <a:pos x="8" y="16"/>
                  </a:cxn>
                  <a:cxn ang="0">
                    <a:pos x="8" y="16"/>
                  </a:cxn>
                  <a:cxn ang="0">
                    <a:pos x="8" y="16"/>
                  </a:cxn>
                  <a:cxn ang="0">
                    <a:pos x="8" y="16"/>
                  </a:cxn>
                  <a:cxn ang="0">
                    <a:pos x="8"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 ang="0">
                    <a:pos x="8" y="16"/>
                  </a:cxn>
                  <a:cxn ang="0">
                    <a:pos x="8" y="16"/>
                  </a:cxn>
                  <a:cxn ang="0">
                    <a:pos x="8" y="16"/>
                  </a:cxn>
                  <a:cxn ang="0">
                    <a:pos x="0" y="16"/>
                  </a:cxn>
                  <a:cxn ang="0">
                    <a:pos x="0" y="16"/>
                  </a:cxn>
                </a:cxnLst>
                <a:rect l="0" t="0" r="r" b="b"/>
                <a:pathLst>
                  <a:path w="24" h="16">
                    <a:moveTo>
                      <a:pt x="0" y="16"/>
                    </a:move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7" name="Freeform 1715"/>
              <p:cNvSpPr>
                <a:spLocks/>
              </p:cNvSpPr>
              <p:nvPr/>
            </p:nvSpPr>
            <p:spPr bwMode="auto">
              <a:xfrm>
                <a:off x="3432" y="3060"/>
                <a:ext cx="24" cy="16"/>
              </a:xfrm>
              <a:custGeom>
                <a:avLst/>
                <a:gdLst/>
                <a:ahLst/>
                <a:cxnLst>
                  <a:cxn ang="0">
                    <a:pos x="0" y="16"/>
                  </a:cxn>
                  <a:cxn ang="0">
                    <a:pos x="0" y="16"/>
                  </a:cxn>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8" y="0"/>
                  </a:cxn>
                  <a:cxn ang="0">
                    <a:pos x="8" y="8"/>
                  </a:cxn>
                  <a:cxn ang="0">
                    <a:pos x="8" y="8"/>
                  </a:cxn>
                  <a:cxn ang="0">
                    <a:pos x="8" y="8"/>
                  </a:cxn>
                  <a:cxn ang="0">
                    <a:pos x="8" y="8"/>
                  </a:cxn>
                  <a:cxn ang="0">
                    <a:pos x="8" y="8"/>
                  </a:cxn>
                  <a:cxn ang="0">
                    <a:pos x="8" y="8"/>
                  </a:cxn>
                  <a:cxn ang="0">
                    <a:pos x="8" y="16"/>
                  </a:cxn>
                  <a:cxn ang="0">
                    <a:pos x="8" y="16"/>
                  </a:cxn>
                  <a:cxn ang="0">
                    <a:pos x="8" y="16"/>
                  </a:cxn>
                  <a:cxn ang="0">
                    <a:pos x="0"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8" name="Freeform 1716"/>
              <p:cNvSpPr>
                <a:spLocks/>
              </p:cNvSpPr>
              <p:nvPr/>
            </p:nvSpPr>
            <p:spPr bwMode="auto">
              <a:xfrm>
                <a:off x="3440" y="306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39" name="Freeform 1717"/>
              <p:cNvSpPr>
                <a:spLocks/>
              </p:cNvSpPr>
              <p:nvPr/>
            </p:nvSpPr>
            <p:spPr bwMode="auto">
              <a:xfrm>
                <a:off x="3335"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0" name="Freeform 1718"/>
              <p:cNvSpPr>
                <a:spLocks/>
              </p:cNvSpPr>
              <p:nvPr/>
            </p:nvSpPr>
            <p:spPr bwMode="auto">
              <a:xfrm>
                <a:off x="3343"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1" name="Freeform 1719"/>
              <p:cNvSpPr>
                <a:spLocks/>
              </p:cNvSpPr>
              <p:nvPr/>
            </p:nvSpPr>
            <p:spPr bwMode="auto">
              <a:xfrm>
                <a:off x="3271" y="3068"/>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2" name="Freeform 1720"/>
              <p:cNvSpPr>
                <a:spLocks/>
              </p:cNvSpPr>
              <p:nvPr/>
            </p:nvSpPr>
            <p:spPr bwMode="auto">
              <a:xfrm>
                <a:off x="3239" y="3068"/>
                <a:ext cx="8" cy="8"/>
              </a:xfrm>
              <a:custGeom>
                <a:avLst/>
                <a:gdLst/>
                <a:ahLst/>
                <a:cxnLst>
                  <a:cxn ang="0">
                    <a:pos x="0" y="8"/>
                  </a:cxn>
                  <a:cxn ang="0">
                    <a:pos x="0" y="8"/>
                  </a:cxn>
                  <a:cxn ang="0">
                    <a:pos x="8" y="8"/>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3" name="Freeform 1721"/>
              <p:cNvSpPr>
                <a:spLocks/>
              </p:cNvSpPr>
              <p:nvPr/>
            </p:nvSpPr>
            <p:spPr bwMode="auto">
              <a:xfrm>
                <a:off x="3239" y="30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4" name="Freeform 1722"/>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5" name="Freeform 1723"/>
              <p:cNvSpPr>
                <a:spLocks/>
              </p:cNvSpPr>
              <p:nvPr/>
            </p:nvSpPr>
            <p:spPr bwMode="auto">
              <a:xfrm>
                <a:off x="3335" y="3068"/>
                <a:ext cx="25" cy="8"/>
              </a:xfrm>
              <a:custGeom>
                <a:avLst/>
                <a:gdLst/>
                <a:ahLst/>
                <a:cxnLst>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25" y="0"/>
                  </a:cxn>
                  <a:cxn ang="0">
                    <a:pos x="17" y="0"/>
                  </a:cxn>
                  <a:cxn ang="0">
                    <a:pos x="17" y="0"/>
                  </a:cxn>
                  <a:cxn ang="0">
                    <a:pos x="17" y="8"/>
                  </a:cxn>
                  <a:cxn ang="0">
                    <a:pos x="17" y="8"/>
                  </a:cxn>
                  <a:cxn ang="0">
                    <a:pos x="17" y="8"/>
                  </a:cxn>
                  <a:cxn ang="0">
                    <a:pos x="8" y="8"/>
                  </a:cxn>
                  <a:cxn ang="0">
                    <a:pos x="17" y="8"/>
                  </a:cxn>
                  <a:cxn ang="0">
                    <a:pos x="17" y="8"/>
                  </a:cxn>
                  <a:cxn ang="0">
                    <a:pos x="17" y="0"/>
                  </a:cxn>
                  <a:cxn ang="0">
                    <a:pos x="17" y="0"/>
                  </a:cxn>
                  <a:cxn ang="0">
                    <a:pos x="17" y="0"/>
                  </a:cxn>
                  <a:cxn ang="0">
                    <a:pos x="25" y="0"/>
                  </a:cxn>
                  <a:cxn ang="0">
                    <a:pos x="25" y="0"/>
                  </a:cxn>
                  <a:cxn ang="0">
                    <a:pos x="17" y="0"/>
                  </a:cxn>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17" y="0"/>
                    </a:lnTo>
                    <a:lnTo>
                      <a:pt x="17"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6" name="Freeform 1724"/>
              <p:cNvSpPr>
                <a:spLocks/>
              </p:cNvSpPr>
              <p:nvPr/>
            </p:nvSpPr>
            <p:spPr bwMode="auto">
              <a:xfrm>
                <a:off x="344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7" name="Freeform 1725"/>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8" name="Freeform 1726"/>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49" name="Freeform 1727"/>
              <p:cNvSpPr>
                <a:spLocks/>
              </p:cNvSpPr>
              <p:nvPr/>
            </p:nvSpPr>
            <p:spPr bwMode="auto">
              <a:xfrm>
                <a:off x="3327" y="3068"/>
                <a:ext cx="8" cy="8"/>
              </a:xfrm>
              <a:custGeom>
                <a:avLst/>
                <a:gdLst/>
                <a:ahLst/>
                <a:cxnLst>
                  <a:cxn ang="0">
                    <a:pos x="0" y="0"/>
                  </a:cxn>
                  <a:cxn ang="0">
                    <a:pos x="8" y="0"/>
                  </a:cxn>
                  <a:cxn ang="0">
                    <a:pos x="8" y="0"/>
                  </a:cxn>
                  <a:cxn ang="0">
                    <a:pos x="0" y="0"/>
                  </a:cxn>
                  <a:cxn ang="0">
                    <a:pos x="0" y="0"/>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0" y="8"/>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0"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0" name="Freeform 1728"/>
              <p:cNvSpPr>
                <a:spLocks/>
              </p:cNvSpPr>
              <p:nvPr/>
            </p:nvSpPr>
            <p:spPr bwMode="auto">
              <a:xfrm>
                <a:off x="3279" y="3068"/>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1" name="Freeform 1729"/>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2" name="Freeform 173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3" name="Freeform 1731"/>
              <p:cNvSpPr>
                <a:spLocks/>
              </p:cNvSpPr>
              <p:nvPr/>
            </p:nvSpPr>
            <p:spPr bwMode="auto">
              <a:xfrm>
                <a:off x="3456" y="3076"/>
                <a:ext cx="16"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4" name="Freeform 1732"/>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5" name="Freeform 1733"/>
              <p:cNvSpPr>
                <a:spLocks/>
              </p:cNvSpPr>
              <p:nvPr/>
            </p:nvSpPr>
            <p:spPr bwMode="auto">
              <a:xfrm>
                <a:off x="3335" y="30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6" name="Freeform 1734"/>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7" name="Freeform 1735"/>
              <p:cNvSpPr>
                <a:spLocks/>
              </p:cNvSpPr>
              <p:nvPr/>
            </p:nvSpPr>
            <p:spPr bwMode="auto">
              <a:xfrm>
                <a:off x="3360" y="3076"/>
                <a:ext cx="8" cy="1"/>
              </a:xfrm>
              <a:custGeom>
                <a:avLst/>
                <a:gdLst/>
                <a:ahLst/>
                <a:cxnLst>
                  <a:cxn ang="0">
                    <a:pos x="8"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8" y="0"/>
                    </a:lnTo>
                    <a:lnTo>
                      <a:pt x="0"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8" name="Freeform 1736"/>
              <p:cNvSpPr>
                <a:spLocks/>
              </p:cNvSpPr>
              <p:nvPr/>
            </p:nvSpPr>
            <p:spPr bwMode="auto">
              <a:xfrm>
                <a:off x="3158"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59" name="Freeform 1737"/>
              <p:cNvSpPr>
                <a:spLocks/>
              </p:cNvSpPr>
              <p:nvPr/>
            </p:nvSpPr>
            <p:spPr bwMode="auto">
              <a:xfrm>
                <a:off x="3360" y="3076"/>
                <a:ext cx="8" cy="8"/>
              </a:xfrm>
              <a:custGeom>
                <a:avLst/>
                <a:gdLst/>
                <a:ahLst/>
                <a:cxnLst>
                  <a:cxn ang="0">
                    <a:pos x="8" y="0"/>
                  </a:cxn>
                  <a:cxn ang="0">
                    <a:pos x="8" y="8"/>
                  </a:cxn>
                  <a:cxn ang="0">
                    <a:pos x="8" y="8"/>
                  </a:cxn>
                  <a:cxn ang="0">
                    <a:pos x="0" y="0"/>
                  </a:cxn>
                  <a:cxn ang="0">
                    <a:pos x="8" y="0"/>
                  </a:cxn>
                </a:cxnLst>
                <a:rect l="0" t="0" r="r" b="b"/>
                <a:pathLst>
                  <a:path w="8" h="8">
                    <a:moveTo>
                      <a:pt x="8" y="0"/>
                    </a:moveTo>
                    <a:lnTo>
                      <a:pt x="8" y="8"/>
                    </a:lnTo>
                    <a:lnTo>
                      <a:pt x="8"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0" name="Freeform 1738"/>
              <p:cNvSpPr>
                <a:spLocks/>
              </p:cNvSpPr>
              <p:nvPr/>
            </p:nvSpPr>
            <p:spPr bwMode="auto">
              <a:xfrm>
                <a:off x="3472" y="3076"/>
                <a:ext cx="1" cy="8"/>
              </a:xfrm>
              <a:custGeom>
                <a:avLst/>
                <a:gdLst/>
                <a:ahLst/>
                <a:cxnLst>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1" name="Freeform 1739"/>
              <p:cNvSpPr>
                <a:spLocks/>
              </p:cNvSpPr>
              <p:nvPr/>
            </p:nvSpPr>
            <p:spPr bwMode="auto">
              <a:xfrm>
                <a:off x="3432" y="3068"/>
                <a:ext cx="16" cy="16"/>
              </a:xfrm>
              <a:custGeom>
                <a:avLst/>
                <a:gdLst/>
                <a:ahLst/>
                <a:cxnLst>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2" name="Freeform 1740"/>
              <p:cNvSpPr>
                <a:spLocks/>
              </p:cNvSpPr>
              <p:nvPr/>
            </p:nvSpPr>
            <p:spPr bwMode="auto">
              <a:xfrm>
                <a:off x="3472"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3" name="Freeform 1741"/>
              <p:cNvSpPr>
                <a:spLocks/>
              </p:cNvSpPr>
              <p:nvPr/>
            </p:nvSpPr>
            <p:spPr bwMode="auto">
              <a:xfrm>
                <a:off x="3440" y="3060"/>
                <a:ext cx="16" cy="24"/>
              </a:xfrm>
              <a:custGeom>
                <a:avLst/>
                <a:gdLst/>
                <a:ahLst/>
                <a:cxnLst>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Lst>
                <a:rect l="0" t="0" r="r" b="b"/>
                <a:pathLst>
                  <a:path w="16" h="24">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0" y="24"/>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4" name="Freeform 1742"/>
              <p:cNvSpPr>
                <a:spLocks/>
              </p:cNvSpPr>
              <p:nvPr/>
            </p:nvSpPr>
            <p:spPr bwMode="auto">
              <a:xfrm>
                <a:off x="3368"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5" name="Freeform 1743"/>
              <p:cNvSpPr>
                <a:spLocks/>
              </p:cNvSpPr>
              <p:nvPr/>
            </p:nvSpPr>
            <p:spPr bwMode="auto">
              <a:xfrm>
                <a:off x="3343" y="3068"/>
                <a:ext cx="25" cy="8"/>
              </a:xfrm>
              <a:custGeom>
                <a:avLst/>
                <a:gdLst/>
                <a:ahLst/>
                <a:cxnLst>
                  <a:cxn ang="0">
                    <a:pos x="0" y="8"/>
                  </a:cxn>
                  <a:cxn ang="0">
                    <a:pos x="0" y="8"/>
                  </a:cxn>
                  <a:cxn ang="0">
                    <a:pos x="0" y="8"/>
                  </a:cxn>
                  <a:cxn ang="0">
                    <a:pos x="0" y="8"/>
                  </a:cxn>
                  <a:cxn ang="0">
                    <a:pos x="0" y="8"/>
                  </a:cxn>
                  <a:cxn ang="0">
                    <a:pos x="0" y="8"/>
                  </a:cxn>
                  <a:cxn ang="0">
                    <a:pos x="9" y="8"/>
                  </a:cxn>
                  <a:cxn ang="0">
                    <a:pos x="9" y="8"/>
                  </a:cxn>
                  <a:cxn ang="0">
                    <a:pos x="9" y="8"/>
                  </a:cxn>
                  <a:cxn ang="0">
                    <a:pos x="9" y="0"/>
                  </a:cxn>
                  <a:cxn ang="0">
                    <a:pos x="9" y="0"/>
                  </a:cxn>
                  <a:cxn ang="0">
                    <a:pos x="9" y="8"/>
                  </a:cxn>
                  <a:cxn ang="0">
                    <a:pos x="9" y="8"/>
                  </a:cxn>
                  <a:cxn ang="0">
                    <a:pos x="9" y="8"/>
                  </a:cxn>
                  <a:cxn ang="0">
                    <a:pos x="17" y="8"/>
                  </a:cxn>
                  <a:cxn ang="0">
                    <a:pos x="9" y="8"/>
                  </a:cxn>
                  <a:cxn ang="0">
                    <a:pos x="9" y="8"/>
                  </a:cxn>
                  <a:cxn ang="0">
                    <a:pos x="9" y="8"/>
                  </a:cxn>
                  <a:cxn ang="0">
                    <a:pos x="9" y="8"/>
                  </a:cxn>
                  <a:cxn ang="0">
                    <a:pos x="9" y="8"/>
                  </a:cxn>
                  <a:cxn ang="0">
                    <a:pos x="9" y="0"/>
                  </a:cxn>
                  <a:cxn ang="0">
                    <a:pos x="9" y="0"/>
                  </a:cxn>
                  <a:cxn ang="0">
                    <a:pos x="17" y="0"/>
                  </a:cxn>
                  <a:cxn ang="0">
                    <a:pos x="17" y="0"/>
                  </a:cxn>
                  <a:cxn ang="0">
                    <a:pos x="17" y="0"/>
                  </a:cxn>
                  <a:cxn ang="0">
                    <a:pos x="17" y="8"/>
                  </a:cxn>
                  <a:cxn ang="0">
                    <a:pos x="17" y="8"/>
                  </a:cxn>
                  <a:cxn ang="0">
                    <a:pos x="25"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 ang="0">
                    <a:pos x="17" y="0"/>
                  </a:cxn>
                  <a:cxn ang="0">
                    <a:pos x="17" y="0"/>
                  </a:cxn>
                  <a:cxn ang="0">
                    <a:pos x="17" y="0"/>
                  </a:cxn>
                  <a:cxn ang="0">
                    <a:pos x="9" y="0"/>
                  </a:cxn>
                  <a:cxn ang="0">
                    <a:pos x="9" y="8"/>
                  </a:cxn>
                  <a:cxn ang="0">
                    <a:pos x="9" y="8"/>
                  </a:cxn>
                  <a:cxn ang="0">
                    <a:pos x="9" y="8"/>
                  </a:cxn>
                  <a:cxn ang="0">
                    <a:pos x="17" y="8"/>
                  </a:cxn>
                  <a:cxn ang="0">
                    <a:pos x="9" y="8"/>
                  </a:cxn>
                  <a:cxn ang="0">
                    <a:pos x="17"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Lst>
                <a:rect l="0" t="0" r="r" b="b"/>
                <a:pathLst>
                  <a:path w="25"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17"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17"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25" y="8"/>
                    </a:lnTo>
                    <a:lnTo>
                      <a:pt x="25" y="8"/>
                    </a:lnTo>
                    <a:lnTo>
                      <a:pt x="17" y="8"/>
                    </a:lnTo>
                    <a:lnTo>
                      <a:pt x="25" y="8"/>
                    </a:lnTo>
                    <a:lnTo>
                      <a:pt x="25" y="8"/>
                    </a:lnTo>
                    <a:lnTo>
                      <a:pt x="25" y="8"/>
                    </a:lnTo>
                    <a:lnTo>
                      <a:pt x="25" y="8"/>
                    </a:lnTo>
                    <a:lnTo>
                      <a:pt x="17"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9" y="8"/>
                    </a:lnTo>
                    <a:lnTo>
                      <a:pt x="9" y="8"/>
                    </a:lnTo>
                    <a:lnTo>
                      <a:pt x="17" y="8"/>
                    </a:lnTo>
                    <a:lnTo>
                      <a:pt x="17" y="8"/>
                    </a:lnTo>
                    <a:lnTo>
                      <a:pt x="9" y="8"/>
                    </a:lnTo>
                    <a:lnTo>
                      <a:pt x="9" y="8"/>
                    </a:lnTo>
                    <a:lnTo>
                      <a:pt x="9" y="8"/>
                    </a:lnTo>
                    <a:lnTo>
                      <a:pt x="9"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0"/>
                    </a:lnTo>
                    <a:lnTo>
                      <a:pt x="9" y="8"/>
                    </a:lnTo>
                    <a:lnTo>
                      <a:pt x="9" y="8"/>
                    </a:lnTo>
                    <a:lnTo>
                      <a:pt x="9" y="8"/>
                    </a:lnTo>
                    <a:lnTo>
                      <a:pt x="9" y="8"/>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6" name="Freeform 1744"/>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7" name="Freeform 1745"/>
              <p:cNvSpPr>
                <a:spLocks/>
              </p:cNvSpPr>
              <p:nvPr/>
            </p:nvSpPr>
            <p:spPr bwMode="auto">
              <a:xfrm>
                <a:off x="3464" y="3076"/>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8" name="Freeform 1746"/>
              <p:cNvSpPr>
                <a:spLocks/>
              </p:cNvSpPr>
              <p:nvPr/>
            </p:nvSpPr>
            <p:spPr bwMode="auto">
              <a:xfrm>
                <a:off x="3360" y="3076"/>
                <a:ext cx="8" cy="8"/>
              </a:xfrm>
              <a:custGeom>
                <a:avLst/>
                <a:gdLst/>
                <a:ahLst/>
                <a:cxnLst>
                  <a:cxn ang="0">
                    <a:pos x="0" y="8"/>
                  </a:cxn>
                  <a:cxn ang="0">
                    <a:pos x="0" y="0"/>
                  </a:cxn>
                  <a:cxn ang="0">
                    <a:pos x="8" y="0"/>
                  </a:cxn>
                  <a:cxn ang="0">
                    <a:pos x="8" y="0"/>
                  </a:cxn>
                  <a:cxn ang="0">
                    <a:pos x="8" y="0"/>
                  </a:cxn>
                  <a:cxn ang="0">
                    <a:pos x="8" y="8"/>
                  </a:cxn>
                  <a:cxn ang="0">
                    <a:pos x="8" y="8"/>
                  </a:cxn>
                  <a:cxn ang="0">
                    <a:pos x="0" y="0"/>
                  </a:cxn>
                  <a:cxn ang="0">
                    <a:pos x="0" y="0"/>
                  </a:cxn>
                  <a:cxn ang="0">
                    <a:pos x="8" y="0"/>
                  </a:cxn>
                  <a:cxn ang="0">
                    <a:pos x="8" y="0"/>
                  </a:cxn>
                  <a:cxn ang="0">
                    <a:pos x="8" y="0"/>
                  </a:cxn>
                  <a:cxn ang="0">
                    <a:pos x="8" y="0"/>
                  </a:cxn>
                  <a:cxn ang="0">
                    <a:pos x="8" y="8"/>
                  </a:cxn>
                  <a:cxn ang="0">
                    <a:pos x="8" y="8"/>
                  </a:cxn>
                  <a:cxn ang="0">
                    <a:pos x="8" y="0"/>
                  </a:cxn>
                  <a:cxn ang="0">
                    <a:pos x="8" y="8"/>
                  </a:cxn>
                  <a:cxn ang="0">
                    <a:pos x="0" y="8"/>
                  </a:cxn>
                </a:cxnLst>
                <a:rect l="0" t="0" r="r" b="b"/>
                <a:pathLst>
                  <a:path w="8" h="8">
                    <a:moveTo>
                      <a:pt x="0" y="8"/>
                    </a:moveTo>
                    <a:lnTo>
                      <a:pt x="0" y="0"/>
                    </a:lnTo>
                    <a:lnTo>
                      <a:pt x="8" y="0"/>
                    </a:lnTo>
                    <a:lnTo>
                      <a:pt x="8" y="0"/>
                    </a:lnTo>
                    <a:lnTo>
                      <a:pt x="8" y="0"/>
                    </a:lnTo>
                    <a:lnTo>
                      <a:pt x="8" y="8"/>
                    </a:lnTo>
                    <a:lnTo>
                      <a:pt x="8" y="8"/>
                    </a:lnTo>
                    <a:lnTo>
                      <a:pt x="0" y="0"/>
                    </a:lnTo>
                    <a:lnTo>
                      <a:pt x="0" y="0"/>
                    </a:lnTo>
                    <a:lnTo>
                      <a:pt x="8" y="0"/>
                    </a:lnTo>
                    <a:lnTo>
                      <a:pt x="8" y="0"/>
                    </a:lnTo>
                    <a:lnTo>
                      <a:pt x="8" y="0"/>
                    </a:lnTo>
                    <a:lnTo>
                      <a:pt x="8" y="0"/>
                    </a:lnTo>
                    <a:lnTo>
                      <a:pt x="8" y="8"/>
                    </a:lnTo>
                    <a:lnTo>
                      <a:pt x="8"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69" name="Freeform 1747"/>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0" name="Freeform 1748"/>
              <p:cNvSpPr>
                <a:spLocks/>
              </p:cNvSpPr>
              <p:nvPr/>
            </p:nvSpPr>
            <p:spPr bwMode="auto">
              <a:xfrm>
                <a:off x="3456" y="30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1" name="Freeform 1749"/>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2" name="Freeform 1750"/>
              <p:cNvSpPr>
                <a:spLocks/>
              </p:cNvSpPr>
              <p:nvPr/>
            </p:nvSpPr>
            <p:spPr bwMode="auto">
              <a:xfrm>
                <a:off x="3279" y="3076"/>
                <a:ext cx="16" cy="8"/>
              </a:xfrm>
              <a:custGeom>
                <a:avLst/>
                <a:gdLst/>
                <a:ahLst/>
                <a:cxnLst>
                  <a:cxn ang="0">
                    <a:pos x="8" y="0"/>
                  </a:cxn>
                  <a:cxn ang="0">
                    <a:pos x="0" y="0"/>
                  </a:cxn>
                  <a:cxn ang="0">
                    <a:pos x="0"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8"/>
                  </a:cxn>
                  <a:cxn ang="0">
                    <a:pos x="8" y="8"/>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16" h="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3" name="Freeform 1751"/>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4" name="Freeform 1752"/>
              <p:cNvSpPr>
                <a:spLocks/>
              </p:cNvSpPr>
              <p:nvPr/>
            </p:nvSpPr>
            <p:spPr bwMode="auto">
              <a:xfrm>
                <a:off x="3456" y="3084"/>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5" name="Freeform 1753"/>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6" name="Freeform 1754"/>
              <p:cNvSpPr>
                <a:spLocks/>
              </p:cNvSpPr>
              <p:nvPr/>
            </p:nvSpPr>
            <p:spPr bwMode="auto">
              <a:xfrm>
                <a:off x="3360" y="3076"/>
                <a:ext cx="8" cy="8"/>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 ang="0">
                    <a:pos x="0" y="0"/>
                  </a:cxn>
                  <a:cxn ang="0">
                    <a:pos x="8"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7" name="Freeform 1755"/>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8" name="Freeform 1756"/>
              <p:cNvSpPr>
                <a:spLocks/>
              </p:cNvSpPr>
              <p:nvPr/>
            </p:nvSpPr>
            <p:spPr bwMode="auto">
              <a:xfrm>
                <a:off x="336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79" name="Freeform 175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0" name="Freeform 1758"/>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1" name="Freeform 1759"/>
              <p:cNvSpPr>
                <a:spLocks/>
              </p:cNvSpPr>
              <p:nvPr/>
            </p:nvSpPr>
            <p:spPr bwMode="auto">
              <a:xfrm>
                <a:off x="3456" y="3084"/>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2" name="Freeform 1760"/>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3" name="Freeform 176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4" name="Freeform 176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5" name="Freeform 1763"/>
              <p:cNvSpPr>
                <a:spLocks/>
              </p:cNvSpPr>
              <p:nvPr/>
            </p:nvSpPr>
            <p:spPr bwMode="auto">
              <a:xfrm>
                <a:off x="3287" y="3068"/>
                <a:ext cx="8" cy="16"/>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0"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 ang="0">
                    <a:pos x="8" y="16"/>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16"/>
                    </a:lnTo>
                    <a:lnTo>
                      <a:pt x="0"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6" name="Freeform 1764"/>
              <p:cNvSpPr>
                <a:spLocks/>
              </p:cNvSpPr>
              <p:nvPr/>
            </p:nvSpPr>
            <p:spPr bwMode="auto">
              <a:xfrm>
                <a:off x="3343" y="3076"/>
                <a:ext cx="1" cy="8"/>
              </a:xfrm>
              <a:custGeom>
                <a:avLst/>
                <a:gdLst/>
                <a:ahLst/>
                <a:cxnLst>
                  <a:cxn ang="0">
                    <a:pos x="0" y="8"/>
                  </a:cxn>
                  <a:cxn ang="0">
                    <a:pos x="0" y="8"/>
                  </a:cxn>
                  <a:cxn ang="0">
                    <a:pos x="0" y="0"/>
                  </a:cxn>
                  <a:cxn ang="0">
                    <a:pos x="0" y="0"/>
                  </a:cxn>
                  <a:cxn ang="0">
                    <a:pos x="0" y="8"/>
                  </a:cxn>
                  <a:cxn ang="0">
                    <a:pos x="0" y="8"/>
                  </a:cxn>
                </a:cxnLst>
                <a:rect l="0" t="0" r="r" b="b"/>
                <a:pathLst>
                  <a:path h="8">
                    <a:moveTo>
                      <a:pt x="0" y="8"/>
                    </a:move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7" name="Freeform 1765"/>
              <p:cNvSpPr>
                <a:spLocks noEditPoints="1"/>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8" name="Freeform 1766"/>
              <p:cNvSpPr>
                <a:spLocks/>
              </p:cNvSpPr>
              <p:nvPr/>
            </p:nvSpPr>
            <p:spPr bwMode="auto">
              <a:xfrm>
                <a:off x="3456" y="3084"/>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89" name="Freeform 1767"/>
              <p:cNvSpPr>
                <a:spLocks/>
              </p:cNvSpPr>
              <p:nvPr/>
            </p:nvSpPr>
            <p:spPr bwMode="auto">
              <a:xfrm>
                <a:off x="3360"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0" name="Freeform 1768"/>
              <p:cNvSpPr>
                <a:spLocks noEditPoints="1"/>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1" name="Freeform 1769"/>
              <p:cNvSpPr>
                <a:spLocks/>
              </p:cNvSpPr>
              <p:nvPr/>
            </p:nvSpPr>
            <p:spPr bwMode="auto">
              <a:xfrm>
                <a:off x="3360" y="3084"/>
                <a:ext cx="8" cy="1"/>
              </a:xfrm>
              <a:custGeom>
                <a:avLst/>
                <a:gdLst/>
                <a:ahLst/>
                <a:cxnLst>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2" name="Freeform 1770"/>
              <p:cNvSpPr>
                <a:spLocks/>
              </p:cNvSpPr>
              <p:nvPr/>
            </p:nvSpPr>
            <p:spPr bwMode="auto">
              <a:xfrm>
                <a:off x="328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3" name="Freeform 1771"/>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4" name="Freeform 177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5" name="Freeform 1773"/>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6" name="Freeform 1774"/>
              <p:cNvSpPr>
                <a:spLocks/>
              </p:cNvSpPr>
              <p:nvPr/>
            </p:nvSpPr>
            <p:spPr bwMode="auto">
              <a:xfrm>
                <a:off x="3432" y="3076"/>
                <a:ext cx="8" cy="8"/>
              </a:xfrm>
              <a:custGeom>
                <a:avLst/>
                <a:gdLst/>
                <a:ahLst/>
                <a:cxnLst>
                  <a:cxn ang="0">
                    <a:pos x="8" y="0"/>
                  </a:cxn>
                  <a:cxn ang="0">
                    <a:pos x="8" y="0"/>
                  </a:cxn>
                  <a:cxn ang="0">
                    <a:pos x="0" y="0"/>
                  </a:cxn>
                  <a:cxn ang="0">
                    <a:pos x="0" y="0"/>
                  </a:cxn>
                  <a:cxn ang="0">
                    <a:pos x="0" y="0"/>
                  </a:cxn>
                  <a:cxn ang="0">
                    <a:pos x="0" y="0"/>
                  </a:cxn>
                  <a:cxn ang="0">
                    <a:pos x="0" y="8"/>
                  </a:cxn>
                  <a:cxn ang="0">
                    <a:pos x="0" y="0"/>
                  </a:cxn>
                  <a:cxn ang="0">
                    <a:pos x="0" y="0"/>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7" name="Freeform 1775"/>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8" name="Freeform 1776"/>
              <p:cNvSpPr>
                <a:spLocks noEditPoints="1"/>
              </p:cNvSpPr>
              <p:nvPr/>
            </p:nvSpPr>
            <p:spPr bwMode="auto">
              <a:xfrm>
                <a:off x="3456" y="3084"/>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99" name="Freeform 1777"/>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0" name="Freeform 1778"/>
              <p:cNvSpPr>
                <a:spLocks noEditPoints="1"/>
              </p:cNvSpPr>
              <p:nvPr/>
            </p:nvSpPr>
            <p:spPr bwMode="auto">
              <a:xfrm>
                <a:off x="3352" y="3084"/>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1" name="Freeform 1779"/>
              <p:cNvSpPr>
                <a:spLocks/>
              </p:cNvSpPr>
              <p:nvPr/>
            </p:nvSpPr>
            <p:spPr bwMode="auto">
              <a:xfrm>
                <a:off x="3456" y="3076"/>
                <a:ext cx="8" cy="8"/>
              </a:xfrm>
              <a:custGeom>
                <a:avLst/>
                <a:gdLst/>
                <a:ahLst/>
                <a:cxnLst>
                  <a:cxn ang="0">
                    <a:pos x="8" y="8"/>
                  </a:cxn>
                  <a:cxn ang="0">
                    <a:pos x="8" y="8"/>
                  </a:cxn>
                  <a:cxn ang="0">
                    <a:pos x="8" y="8"/>
                  </a:cxn>
                  <a:cxn ang="0">
                    <a:pos x="8" y="8"/>
                  </a:cxn>
                  <a:cxn ang="0">
                    <a:pos x="0" y="8"/>
                  </a:cxn>
                  <a:cxn ang="0">
                    <a:pos x="8" y="0"/>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2" name="Freeform 1780"/>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8" y="8"/>
                    </a:lnTo>
                    <a:lnTo>
                      <a:pt x="0" y="8"/>
                    </a:lnTo>
                    <a:lnTo>
                      <a:pt x="0"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3" name="Freeform 1781"/>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4" name="Freeform 1782"/>
              <p:cNvSpPr>
                <a:spLocks/>
              </p:cNvSpPr>
              <p:nvPr/>
            </p:nvSpPr>
            <p:spPr bwMode="auto">
              <a:xfrm>
                <a:off x="3335" y="3068"/>
                <a:ext cx="8"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0" y="0"/>
                  </a:cxn>
                  <a:cxn ang="0">
                    <a:pos x="0" y="0"/>
                  </a:cxn>
                  <a:cxn ang="0">
                    <a:pos x="8" y="0"/>
                  </a:cxn>
                  <a:cxn ang="0">
                    <a:pos x="8" y="0"/>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0"/>
                  </a:cxn>
                  <a:cxn ang="0">
                    <a:pos x="8" y="0"/>
                  </a:cxn>
                  <a:cxn ang="0">
                    <a:pos x="8" y="0"/>
                  </a:cxn>
                  <a:cxn ang="0">
                    <a:pos x="0" y="8"/>
                  </a:cxn>
                  <a:cxn ang="0">
                    <a:pos x="8" y="8"/>
                  </a:cxn>
                  <a:cxn ang="0">
                    <a:pos x="8" y="8"/>
                  </a:cxn>
                  <a:cxn ang="0">
                    <a:pos x="8" y="8"/>
                  </a:cxn>
                  <a:cxn ang="0">
                    <a:pos x="8" y="8"/>
                  </a:cxn>
                  <a:cxn ang="0">
                    <a:pos x="8" y="8"/>
                  </a:cxn>
                  <a:cxn ang="0">
                    <a:pos x="8" y="8"/>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0" y="8"/>
                    </a:lnTo>
                    <a:lnTo>
                      <a:pt x="8" y="16"/>
                    </a:lnTo>
                    <a:lnTo>
                      <a:pt x="0" y="16"/>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0"/>
                    </a:lnTo>
                    <a:lnTo>
                      <a:pt x="0" y="0"/>
                    </a:lnTo>
                    <a:lnTo>
                      <a:pt x="8" y="0"/>
                    </a:lnTo>
                    <a:lnTo>
                      <a:pt x="8"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0"/>
                    </a:lnTo>
                    <a:lnTo>
                      <a:pt x="0" y="0"/>
                    </a:lnTo>
                    <a:lnTo>
                      <a:pt x="0" y="8"/>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5" name="Freeform 1783"/>
              <p:cNvSpPr>
                <a:spLocks/>
              </p:cNvSpPr>
              <p:nvPr/>
            </p:nvSpPr>
            <p:spPr bwMode="auto">
              <a:xfrm>
                <a:off x="3368" y="3076"/>
                <a:ext cx="8" cy="8"/>
              </a:xfrm>
              <a:custGeom>
                <a:avLst/>
                <a:gdLst/>
                <a:ahLst/>
                <a:cxnLst>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8"/>
                  </a:cxn>
                  <a:cxn ang="0">
                    <a:pos x="0" y="8"/>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6" name="Freeform 1784"/>
              <p:cNvSpPr>
                <a:spLocks/>
              </p:cNvSpPr>
              <p:nvPr/>
            </p:nvSpPr>
            <p:spPr bwMode="auto">
              <a:xfrm>
                <a:off x="3343" y="3084"/>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7" name="Freeform 1785"/>
              <p:cNvSpPr>
                <a:spLocks/>
              </p:cNvSpPr>
              <p:nvPr/>
            </p:nvSpPr>
            <p:spPr bwMode="auto">
              <a:xfrm>
                <a:off x="3368" y="3076"/>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08" name="Rectangle 178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09" name="Rectangle 1787"/>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10" name="Freeform 1788"/>
              <p:cNvSpPr>
                <a:spLocks/>
              </p:cNvSpPr>
              <p:nvPr/>
            </p:nvSpPr>
            <p:spPr bwMode="auto">
              <a:xfrm>
                <a:off x="3327" y="3068"/>
                <a:ext cx="8" cy="16"/>
              </a:xfrm>
              <a:custGeom>
                <a:avLst/>
                <a:gdLst/>
                <a:ahLst/>
                <a:cxnLst>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1" name="Rectangle 1789"/>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12" name="Freeform 1790"/>
              <p:cNvSpPr>
                <a:spLocks/>
              </p:cNvSpPr>
              <p:nvPr/>
            </p:nvSpPr>
            <p:spPr bwMode="auto">
              <a:xfrm>
                <a:off x="3432" y="3076"/>
                <a:ext cx="16" cy="8"/>
              </a:xfrm>
              <a:custGeom>
                <a:avLst/>
                <a:gdLst/>
                <a:ahLst/>
                <a:cxnLst>
                  <a:cxn ang="0">
                    <a:pos x="8" y="0"/>
                  </a:cxn>
                  <a:cxn ang="0">
                    <a:pos x="8" y="0"/>
                  </a:cxn>
                  <a:cxn ang="0">
                    <a:pos x="8" y="0"/>
                  </a:cxn>
                  <a:cxn ang="0">
                    <a:pos x="8" y="0"/>
                  </a:cxn>
                  <a:cxn ang="0">
                    <a:pos x="8" y="0"/>
                  </a:cxn>
                  <a:cxn ang="0">
                    <a:pos x="16"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3" name="Freeform 1791"/>
              <p:cNvSpPr>
                <a:spLocks/>
              </p:cNvSpPr>
              <p:nvPr/>
            </p:nvSpPr>
            <p:spPr bwMode="auto">
              <a:xfrm>
                <a:off x="3271" y="3076"/>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4" name="Rectangle 1792"/>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15" name="Rectangle 1793"/>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16" name="Freeform 1794"/>
              <p:cNvSpPr>
                <a:spLocks/>
              </p:cNvSpPr>
              <p:nvPr/>
            </p:nvSpPr>
            <p:spPr bwMode="auto">
              <a:xfrm>
                <a:off x="3335"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7" name="Freeform 1795"/>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18" name="Rectangle 179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19" name="Freeform 1797"/>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0" name="Freeform 1798"/>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1" name="Freeform 1799"/>
              <p:cNvSpPr>
                <a:spLocks/>
              </p:cNvSpPr>
              <p:nvPr/>
            </p:nvSpPr>
            <p:spPr bwMode="auto">
              <a:xfrm>
                <a:off x="3239" y="3068"/>
                <a:ext cx="8" cy="16"/>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2" name="Freeform 1800"/>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3" name="Freeform 180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4" name="Freeform 1802"/>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5" name="Freeform 1803"/>
              <p:cNvSpPr>
                <a:spLocks/>
              </p:cNvSpPr>
              <p:nvPr/>
            </p:nvSpPr>
            <p:spPr bwMode="auto">
              <a:xfrm>
                <a:off x="3368" y="30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8" y="8"/>
                  </a:cxn>
                  <a:cxn ang="0">
                    <a:pos x="8" y="8"/>
                  </a:cxn>
                  <a:cxn ang="0">
                    <a:pos x="0"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6" name="Freeform 1804"/>
              <p:cNvSpPr>
                <a:spLocks/>
              </p:cNvSpPr>
              <p:nvPr/>
            </p:nvSpPr>
            <p:spPr bwMode="auto">
              <a:xfrm>
                <a:off x="3287" y="3076"/>
                <a:ext cx="8" cy="8"/>
              </a:xfrm>
              <a:custGeom>
                <a:avLst/>
                <a:gdLst/>
                <a:ahLst/>
                <a:cxnLst>
                  <a:cxn ang="0">
                    <a:pos x="8" y="8"/>
                  </a:cxn>
                  <a:cxn ang="0">
                    <a:pos x="8" y="8"/>
                  </a:cxn>
                  <a:cxn ang="0">
                    <a:pos x="8" y="8"/>
                  </a:cxn>
                  <a:cxn ang="0">
                    <a:pos x="8" y="8"/>
                  </a:cxn>
                  <a:cxn ang="0">
                    <a:pos x="8" y="0"/>
                  </a:cxn>
                  <a:cxn ang="0">
                    <a:pos x="8" y="8"/>
                  </a:cxn>
                  <a:cxn ang="0">
                    <a:pos x="8" y="8"/>
                  </a:cxn>
                  <a:cxn ang="0">
                    <a:pos x="8"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8" y="8"/>
                  </a:cxn>
                  <a:cxn ang="0">
                    <a:pos x="8" y="8"/>
                  </a:cxn>
                  <a:cxn ang="0">
                    <a:pos x="8"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7" name="Freeform 180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8" name="Freeform 1806"/>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29" name="Freeform 180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0" name="Freeform 1808"/>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1" name="Freeform 1809"/>
              <p:cNvSpPr>
                <a:spLocks/>
              </p:cNvSpPr>
              <p:nvPr/>
            </p:nvSpPr>
            <p:spPr bwMode="auto">
              <a:xfrm>
                <a:off x="3440" y="3084"/>
                <a:ext cx="8" cy="1"/>
              </a:xfrm>
              <a:custGeom>
                <a:avLst/>
                <a:gdLst/>
                <a:ahLst/>
                <a:cxnLst>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2" name="Freeform 1810"/>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3" name="Freeform 181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634" name="Freeform 1812"/>
              <p:cNvSpPr>
                <a:spLocks/>
              </p:cNvSpPr>
              <p:nvPr/>
            </p:nvSpPr>
            <p:spPr bwMode="auto">
              <a:xfrm>
                <a:off x="3166" y="3068"/>
                <a:ext cx="16"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16"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5" name="Group 2014"/>
            <p:cNvGrpSpPr>
              <a:grpSpLocks/>
            </p:cNvGrpSpPr>
            <p:nvPr/>
          </p:nvGrpSpPr>
          <p:grpSpPr bwMode="auto">
            <a:xfrm>
              <a:off x="5000625" y="5032375"/>
              <a:ext cx="525463" cy="65088"/>
              <a:chOff x="3150" y="3060"/>
              <a:chExt cx="331" cy="41"/>
            </a:xfrm>
          </p:grpSpPr>
          <p:sp>
            <p:nvSpPr>
              <p:cNvPr id="1235" name="Freeform 1814"/>
              <p:cNvSpPr>
                <a:spLocks/>
              </p:cNvSpPr>
              <p:nvPr/>
            </p:nvSpPr>
            <p:spPr bwMode="auto">
              <a:xfrm>
                <a:off x="3368" y="30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6" name="Freeform 181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7" name="Freeform 1816"/>
              <p:cNvSpPr>
                <a:spLocks/>
              </p:cNvSpPr>
              <p:nvPr/>
            </p:nvSpPr>
            <p:spPr bwMode="auto">
              <a:xfrm>
                <a:off x="3440" y="308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8" name="Freeform 1817"/>
              <p:cNvSpPr>
                <a:spLocks/>
              </p:cNvSpPr>
              <p:nvPr/>
            </p:nvSpPr>
            <p:spPr bwMode="auto">
              <a:xfrm>
                <a:off x="3174" y="3084"/>
                <a:ext cx="8" cy="1"/>
              </a:xfrm>
              <a:custGeom>
                <a:avLst/>
                <a:gdLst/>
                <a:ahLst/>
                <a:cxnLst>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9" name="Freeform 1818"/>
              <p:cNvSpPr>
                <a:spLocks/>
              </p:cNvSpPr>
              <p:nvPr/>
            </p:nvSpPr>
            <p:spPr bwMode="auto">
              <a:xfrm>
                <a:off x="3440" y="3060"/>
                <a:ext cx="16" cy="24"/>
              </a:xfrm>
              <a:custGeom>
                <a:avLst/>
                <a:gdLst/>
                <a:ahLst/>
                <a:cxnLst>
                  <a:cxn ang="0">
                    <a:pos x="0" y="24"/>
                  </a:cxn>
                  <a:cxn ang="0">
                    <a:pos x="0" y="24"/>
                  </a:cxn>
                  <a:cxn ang="0">
                    <a:pos x="0" y="24"/>
                  </a:cxn>
                  <a:cxn ang="0">
                    <a:pos x="0" y="24"/>
                  </a:cxn>
                  <a:cxn ang="0">
                    <a:pos x="0"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24"/>
                  </a:cxn>
                  <a:cxn ang="0">
                    <a:pos x="0" y="24"/>
                  </a:cxn>
                  <a:cxn ang="0">
                    <a:pos x="0" y="24"/>
                  </a:cxn>
                  <a:cxn ang="0">
                    <a:pos x="0" y="24"/>
                  </a:cxn>
                  <a:cxn ang="0">
                    <a:pos x="0" y="24"/>
                  </a:cxn>
                  <a:cxn ang="0">
                    <a:pos x="8" y="24"/>
                  </a:cxn>
                </a:cxnLst>
                <a:rect l="0" t="0" r="r" b="b"/>
                <a:pathLst>
                  <a:path w="16" h="24">
                    <a:moveTo>
                      <a:pt x="8" y="24"/>
                    </a:moveTo>
                    <a:lnTo>
                      <a:pt x="8" y="24"/>
                    </a:lnTo>
                    <a:lnTo>
                      <a:pt x="8" y="24"/>
                    </a:lnTo>
                    <a:lnTo>
                      <a:pt x="8"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0" name="Freeform 1819"/>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1" name="Freeform 1820"/>
              <p:cNvSpPr>
                <a:spLocks/>
              </p:cNvSpPr>
              <p:nvPr/>
            </p:nvSpPr>
            <p:spPr bwMode="auto">
              <a:xfrm>
                <a:off x="3440" y="3084"/>
                <a:ext cx="8" cy="1"/>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2" name="Freeform 1821"/>
              <p:cNvSpPr>
                <a:spLocks/>
              </p:cNvSpPr>
              <p:nvPr/>
            </p:nvSpPr>
            <p:spPr bwMode="auto">
              <a:xfrm>
                <a:off x="3448" y="3068"/>
                <a:ext cx="16" cy="16"/>
              </a:xfrm>
              <a:custGeom>
                <a:avLst/>
                <a:gdLst/>
                <a:ahLst/>
                <a:cxnLst>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16" h="16">
                    <a:moveTo>
                      <a:pt x="8" y="0"/>
                    </a:moveTo>
                    <a:lnTo>
                      <a:pt x="8" y="0"/>
                    </a:lnTo>
                    <a:lnTo>
                      <a:pt x="8" y="0"/>
                    </a:lnTo>
                    <a:lnTo>
                      <a:pt x="8" y="0"/>
                    </a:lnTo>
                    <a:lnTo>
                      <a:pt x="16" y="0"/>
                    </a:lnTo>
                    <a:lnTo>
                      <a:pt x="16" y="0"/>
                    </a:lnTo>
                    <a:lnTo>
                      <a:pt x="16" y="0"/>
                    </a:lnTo>
                    <a:lnTo>
                      <a:pt x="8"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3" name="Freeform 1822"/>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4" name="Freeform 1823"/>
              <p:cNvSpPr>
                <a:spLocks/>
              </p:cNvSpPr>
              <p:nvPr/>
            </p:nvSpPr>
            <p:spPr bwMode="auto">
              <a:xfrm>
                <a:off x="3271" y="3076"/>
                <a:ext cx="24"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5" name="Freeform 1824"/>
              <p:cNvSpPr>
                <a:spLocks/>
              </p:cNvSpPr>
              <p:nvPr/>
            </p:nvSpPr>
            <p:spPr bwMode="auto">
              <a:xfrm>
                <a:off x="3440" y="3084"/>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6" name="Freeform 182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7" name="Freeform 1826"/>
              <p:cNvSpPr>
                <a:spLocks/>
              </p:cNvSpPr>
              <p:nvPr/>
            </p:nvSpPr>
            <p:spPr bwMode="auto">
              <a:xfrm>
                <a:off x="3352" y="308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8" name="Freeform 1827"/>
              <p:cNvSpPr>
                <a:spLocks/>
              </p:cNvSpPr>
              <p:nvPr/>
            </p:nvSpPr>
            <p:spPr bwMode="auto">
              <a:xfrm>
                <a:off x="3255" y="3076"/>
                <a:ext cx="16" cy="8"/>
              </a:xfrm>
              <a:custGeom>
                <a:avLst/>
                <a:gdLst/>
                <a:ahLst/>
                <a:cxnLst>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49" name="Freeform 1828"/>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0" name="Freeform 1829"/>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1" name="Freeform 1830"/>
              <p:cNvSpPr>
                <a:spLocks/>
              </p:cNvSpPr>
              <p:nvPr/>
            </p:nvSpPr>
            <p:spPr bwMode="auto">
              <a:xfrm>
                <a:off x="3166"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8"/>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0"/>
                    </a:lnTo>
                    <a:lnTo>
                      <a:pt x="0"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2" name="Freeform 1831"/>
              <p:cNvSpPr>
                <a:spLocks/>
              </p:cNvSpPr>
              <p:nvPr/>
            </p:nvSpPr>
            <p:spPr bwMode="auto">
              <a:xfrm>
                <a:off x="3239" y="3060"/>
                <a:ext cx="16" cy="24"/>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8" y="8"/>
                  </a:cxn>
                </a:cxnLst>
                <a:rect l="0" t="0" r="r" b="b"/>
                <a:pathLst>
                  <a:path w="16" h="24">
                    <a:moveTo>
                      <a:pt x="0" y="8"/>
                    </a:move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3" name="Freeform 1832"/>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4" name="Freeform 1833"/>
              <p:cNvSpPr>
                <a:spLocks/>
              </p:cNvSpPr>
              <p:nvPr/>
            </p:nvSpPr>
            <p:spPr bwMode="auto">
              <a:xfrm>
                <a:off x="3174" y="308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5" name="Freeform 1834"/>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6" name="Freeform 1835"/>
              <p:cNvSpPr>
                <a:spLocks/>
              </p:cNvSpPr>
              <p:nvPr/>
            </p:nvSpPr>
            <p:spPr bwMode="auto">
              <a:xfrm>
                <a:off x="3432"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7" name="Freeform 1836"/>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8" name="Freeform 1837"/>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9" name="Freeform 1838"/>
              <p:cNvSpPr>
                <a:spLocks/>
              </p:cNvSpPr>
              <p:nvPr/>
            </p:nvSpPr>
            <p:spPr bwMode="auto">
              <a:xfrm>
                <a:off x="3416" y="3084"/>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16"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0" name="Freeform 1839"/>
              <p:cNvSpPr>
                <a:spLocks/>
              </p:cNvSpPr>
              <p:nvPr/>
            </p:nvSpPr>
            <p:spPr bwMode="auto">
              <a:xfrm>
                <a:off x="3416" y="3076"/>
                <a:ext cx="16" cy="16"/>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1" name="Freeform 1840"/>
              <p:cNvSpPr>
                <a:spLocks/>
              </p:cNvSpPr>
              <p:nvPr/>
            </p:nvSpPr>
            <p:spPr bwMode="auto">
              <a:xfrm>
                <a:off x="3432" y="308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2" name="Freeform 1841"/>
              <p:cNvSpPr>
                <a:spLocks noEditPoints="1"/>
              </p:cNvSpPr>
              <p:nvPr/>
            </p:nvSpPr>
            <p:spPr bwMode="auto">
              <a:xfrm>
                <a:off x="3432" y="3084"/>
                <a:ext cx="8" cy="8"/>
              </a:xfrm>
              <a:custGeom>
                <a:avLst/>
                <a:gdLst/>
                <a:ahLst/>
                <a:cxnLst>
                  <a:cxn ang="0">
                    <a:pos x="0" y="8"/>
                  </a:cxn>
                  <a:cxn ang="0">
                    <a:pos x="0" y="8"/>
                  </a:cxn>
                  <a:cxn ang="0">
                    <a:pos x="0" y="0"/>
                  </a:cxn>
                  <a:cxn ang="0">
                    <a:pos x="8" y="0"/>
                  </a:cxn>
                  <a:cxn ang="0">
                    <a:pos x="8" y="8"/>
                  </a:cxn>
                  <a:cxn ang="0">
                    <a:pos x="8" y="8"/>
                  </a:cxn>
                  <a:cxn ang="0">
                    <a:pos x="8" y="8"/>
                  </a:cxn>
                  <a:cxn ang="0">
                    <a:pos x="0" y="8"/>
                  </a:cxn>
                  <a:cxn ang="0">
                    <a:pos x="0" y="8"/>
                  </a:cxn>
                  <a:cxn ang="0">
                    <a:pos x="8" y="8"/>
                  </a:cxn>
                  <a:cxn ang="0">
                    <a:pos x="0" y="8"/>
                  </a:cxn>
                  <a:cxn ang="0">
                    <a:pos x="8" y="8"/>
                  </a:cxn>
                  <a:cxn ang="0">
                    <a:pos x="8" y="8"/>
                  </a:cxn>
                  <a:cxn ang="0">
                    <a:pos x="0" y="8"/>
                  </a:cxn>
                  <a:cxn ang="0">
                    <a:pos x="8" y="8"/>
                  </a:cxn>
                  <a:cxn ang="0">
                    <a:pos x="0" y="8"/>
                  </a:cxn>
                  <a:cxn ang="0">
                    <a:pos x="0" y="8"/>
                  </a:cxn>
                  <a:cxn ang="0">
                    <a:pos x="8" y="8"/>
                  </a:cxn>
                </a:cxnLst>
                <a:rect l="0" t="0" r="r" b="b"/>
                <a:pathLst>
                  <a:path w="8" h="8">
                    <a:moveTo>
                      <a:pt x="0" y="8"/>
                    </a:moveTo>
                    <a:lnTo>
                      <a:pt x="0" y="8"/>
                    </a:lnTo>
                    <a:lnTo>
                      <a:pt x="0" y="0"/>
                    </a:lnTo>
                    <a:lnTo>
                      <a:pt x="8" y="0"/>
                    </a:lnTo>
                    <a:lnTo>
                      <a:pt x="8" y="8"/>
                    </a:lnTo>
                    <a:lnTo>
                      <a:pt x="8" y="8"/>
                    </a:lnTo>
                    <a:lnTo>
                      <a:pt x="8" y="8"/>
                    </a:lnTo>
                    <a:lnTo>
                      <a:pt x="0" y="8"/>
                    </a:lnTo>
                    <a:lnTo>
                      <a:pt x="0" y="8"/>
                    </a:lnTo>
                    <a:close/>
                    <a:moveTo>
                      <a:pt x="8" y="8"/>
                    </a:moveTo>
                    <a:lnTo>
                      <a:pt x="0" y="8"/>
                    </a:lnTo>
                    <a:lnTo>
                      <a:pt x="8" y="8"/>
                    </a:lnTo>
                    <a:lnTo>
                      <a:pt x="8" y="8"/>
                    </a:lnTo>
                    <a:lnTo>
                      <a:pt x="0"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3" name="Freeform 1842"/>
              <p:cNvSpPr>
                <a:spLocks/>
              </p:cNvSpPr>
              <p:nvPr/>
            </p:nvSpPr>
            <p:spPr bwMode="auto">
              <a:xfrm>
                <a:off x="3440"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4" name="Freeform 1843"/>
              <p:cNvSpPr>
                <a:spLocks/>
              </p:cNvSpPr>
              <p:nvPr/>
            </p:nvSpPr>
            <p:spPr bwMode="auto">
              <a:xfrm>
                <a:off x="3456" y="30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5" name="Freeform 1844"/>
              <p:cNvSpPr>
                <a:spLocks/>
              </p:cNvSpPr>
              <p:nvPr/>
            </p:nvSpPr>
            <p:spPr bwMode="auto">
              <a:xfrm>
                <a:off x="3174" y="3084"/>
                <a:ext cx="8" cy="8"/>
              </a:xfrm>
              <a:custGeom>
                <a:avLst/>
                <a:gdLst/>
                <a:ahLst/>
                <a:cxnLst>
                  <a:cxn ang="0">
                    <a:pos x="0" y="0"/>
                  </a:cxn>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6" name="Freeform 1845"/>
              <p:cNvSpPr>
                <a:spLocks/>
              </p:cNvSpPr>
              <p:nvPr/>
            </p:nvSpPr>
            <p:spPr bwMode="auto">
              <a:xfrm>
                <a:off x="3247" y="308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0"/>
                    </a:lnTo>
                    <a:lnTo>
                      <a:pt x="8" y="8"/>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7" name="Freeform 1846"/>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8" name="Freeform 1847"/>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9" name="Freeform 1848"/>
              <p:cNvSpPr>
                <a:spLocks/>
              </p:cNvSpPr>
              <p:nvPr/>
            </p:nvSpPr>
            <p:spPr bwMode="auto">
              <a:xfrm>
                <a:off x="3352" y="3084"/>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8" y="8"/>
                  </a:cxn>
                  <a:cxn ang="0">
                    <a:pos x="0" y="8"/>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8"/>
                    </a:lnTo>
                    <a:lnTo>
                      <a:pt x="8" y="8"/>
                    </a:lnTo>
                    <a:lnTo>
                      <a:pt x="0" y="8"/>
                    </a:lnTo>
                    <a:lnTo>
                      <a:pt x="0" y="8"/>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0" y="8"/>
                    </a:lnTo>
                    <a:lnTo>
                      <a:pt x="0"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0" name="Freeform 1849"/>
              <p:cNvSpPr>
                <a:spLocks/>
              </p:cNvSpPr>
              <p:nvPr/>
            </p:nvSpPr>
            <p:spPr bwMode="auto">
              <a:xfrm>
                <a:off x="3432" y="3092"/>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1" name="Freeform 1850"/>
              <p:cNvSpPr>
                <a:spLocks/>
              </p:cNvSpPr>
              <p:nvPr/>
            </p:nvSpPr>
            <p:spPr bwMode="auto">
              <a:xfrm>
                <a:off x="3376" y="308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2" name="Freeform 1851"/>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3" name="Freeform 1852"/>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4" name="Freeform 1853"/>
              <p:cNvSpPr>
                <a:spLocks/>
              </p:cNvSpPr>
              <p:nvPr/>
            </p:nvSpPr>
            <p:spPr bwMode="auto">
              <a:xfrm>
                <a:off x="343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5" name="Freeform 1854"/>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6" name="Freeform 1855"/>
              <p:cNvSpPr>
                <a:spLocks/>
              </p:cNvSpPr>
              <p:nvPr/>
            </p:nvSpPr>
            <p:spPr bwMode="auto">
              <a:xfrm>
                <a:off x="3182" y="308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7" name="Freeform 1856"/>
              <p:cNvSpPr>
                <a:spLocks/>
              </p:cNvSpPr>
              <p:nvPr/>
            </p:nvSpPr>
            <p:spPr bwMode="auto">
              <a:xfrm>
                <a:off x="3440" y="3084"/>
                <a:ext cx="1" cy="8"/>
              </a:xfrm>
              <a:custGeom>
                <a:avLst/>
                <a:gdLst/>
                <a:ahLst/>
                <a:cxnLst>
                  <a:cxn ang="0">
                    <a:pos x="0" y="0"/>
                  </a:cxn>
                  <a:cxn ang="0">
                    <a:pos x="0" y="0"/>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8" name="Freeform 1857"/>
              <p:cNvSpPr>
                <a:spLocks/>
              </p:cNvSpPr>
              <p:nvPr/>
            </p:nvSpPr>
            <p:spPr bwMode="auto">
              <a:xfrm>
                <a:off x="3456" y="3076"/>
                <a:ext cx="16" cy="16"/>
              </a:xfrm>
              <a:custGeom>
                <a:avLst/>
                <a:gdLst/>
                <a:ahLst/>
                <a:cxnLst>
                  <a:cxn ang="0">
                    <a:pos x="0" y="16"/>
                  </a:cxn>
                  <a:cxn ang="0">
                    <a:pos x="0" y="16"/>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0"/>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9" name="Freeform 185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0" name="Freeform 1859"/>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1" name="Rectangle 1860"/>
              <p:cNvSpPr>
                <a:spLocks noChangeArrowheads="1"/>
              </p:cNvSpPr>
              <p:nvPr/>
            </p:nvSpPr>
            <p:spPr bwMode="auto">
              <a:xfrm>
                <a:off x="330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282" name="Freeform 1861"/>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3" name="Freeform 1862"/>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4" name="Freeform 1863"/>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5" name="Freeform 1864"/>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6" name="Freeform 186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7" name="Freeform 1866"/>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8" name="Freeform 1867"/>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9" name="Freeform 186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0" name="Freeform 1869"/>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1" name="Freeform 1870"/>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2" name="Freeform 187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3" name="Freeform 187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4" name="Freeform 1873"/>
              <p:cNvSpPr>
                <a:spLocks/>
              </p:cNvSpPr>
              <p:nvPr/>
            </p:nvSpPr>
            <p:spPr bwMode="auto">
              <a:xfrm>
                <a:off x="3247"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5" name="Freeform 1874"/>
              <p:cNvSpPr>
                <a:spLocks/>
              </p:cNvSpPr>
              <p:nvPr/>
            </p:nvSpPr>
            <p:spPr bwMode="auto">
              <a:xfrm>
                <a:off x="3456" y="3092"/>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6" name="Freeform 187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7" name="Freeform 1876"/>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8" name="Freeform 1877"/>
              <p:cNvSpPr>
                <a:spLocks/>
              </p:cNvSpPr>
              <p:nvPr/>
            </p:nvSpPr>
            <p:spPr bwMode="auto">
              <a:xfrm>
                <a:off x="3416" y="3084"/>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8"/>
                  </a:cxn>
                  <a:cxn ang="0">
                    <a:pos x="16" y="0"/>
                  </a:cxn>
                  <a:cxn ang="0">
                    <a:pos x="16" y="0"/>
                  </a:cxn>
                  <a:cxn ang="0">
                    <a:pos x="16" y="0"/>
                  </a:cxn>
                  <a:cxn ang="0">
                    <a:pos x="16" y="0"/>
                  </a:cxn>
                  <a:cxn ang="0">
                    <a:pos x="16" y="8"/>
                  </a:cxn>
                  <a:cxn ang="0">
                    <a:pos x="16" y="8"/>
                  </a:cxn>
                  <a:cxn ang="0">
                    <a:pos x="16" y="8"/>
                  </a:cxn>
                  <a:cxn ang="0">
                    <a:pos x="16"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0"/>
                    </a:move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0"/>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9" name="Rectangle 1878"/>
              <p:cNvSpPr>
                <a:spLocks noChangeArrowheads="1"/>
              </p:cNvSpPr>
              <p:nvPr/>
            </p:nvSpPr>
            <p:spPr bwMode="auto">
              <a:xfrm>
                <a:off x="334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00" name="Freeform 1879"/>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1" name="Freeform 1880"/>
              <p:cNvSpPr>
                <a:spLocks noEditPoints="1"/>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2" name="Freeform 1881"/>
              <p:cNvSpPr>
                <a:spLocks/>
              </p:cNvSpPr>
              <p:nvPr/>
            </p:nvSpPr>
            <p:spPr bwMode="auto">
              <a:xfrm>
                <a:off x="3456" y="3092"/>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3" name="Freeform 188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4" name="Freeform 1883"/>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5" name="Freeform 1884"/>
              <p:cNvSpPr>
                <a:spLocks/>
              </p:cNvSpPr>
              <p:nvPr/>
            </p:nvSpPr>
            <p:spPr bwMode="auto">
              <a:xfrm>
                <a:off x="3247" y="309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6" name="Freeform 1885"/>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7" name="Freeform 1886"/>
              <p:cNvSpPr>
                <a:spLocks/>
              </p:cNvSpPr>
              <p:nvPr/>
            </p:nvSpPr>
            <p:spPr bwMode="auto">
              <a:xfrm>
                <a:off x="3166"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8" name="Freeform 1887"/>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9" name="Freeform 1888"/>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0" name="Freeform 1889"/>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1" name="Freeform 1890"/>
              <p:cNvSpPr>
                <a:spLocks/>
              </p:cNvSpPr>
              <p:nvPr/>
            </p:nvSpPr>
            <p:spPr bwMode="auto">
              <a:xfrm>
                <a:off x="3456" y="3092"/>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2" name="Freeform 1891"/>
              <p:cNvSpPr>
                <a:spLocks/>
              </p:cNvSpPr>
              <p:nvPr/>
            </p:nvSpPr>
            <p:spPr bwMode="auto">
              <a:xfrm>
                <a:off x="3440" y="3092"/>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3" name="Rectangle 1892"/>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14" name="Freeform 1893"/>
              <p:cNvSpPr>
                <a:spLocks/>
              </p:cNvSpPr>
              <p:nvPr/>
            </p:nvSpPr>
            <p:spPr bwMode="auto">
              <a:xfrm>
                <a:off x="3335" y="3084"/>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5" name="Freeform 1894"/>
              <p:cNvSpPr>
                <a:spLocks/>
              </p:cNvSpPr>
              <p:nvPr/>
            </p:nvSpPr>
            <p:spPr bwMode="auto">
              <a:xfrm>
                <a:off x="3408" y="3084"/>
                <a:ext cx="8" cy="8"/>
              </a:xfrm>
              <a:custGeom>
                <a:avLst/>
                <a:gdLst/>
                <a:ahLst/>
                <a:cxnLst>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6" name="Freeform 1895"/>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7" name="Freeform 189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8" name="Freeform 1897"/>
              <p:cNvSpPr>
                <a:spLocks/>
              </p:cNvSpPr>
              <p:nvPr/>
            </p:nvSpPr>
            <p:spPr bwMode="auto">
              <a:xfrm>
                <a:off x="3440" y="3092"/>
                <a:ext cx="8" cy="1"/>
              </a:xfrm>
              <a:custGeom>
                <a:avLst/>
                <a:gdLst/>
                <a:ahLst/>
                <a:cxnLst>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9" name="Freeform 1898"/>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0" name="Freeform 1899"/>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1" name="Freeform 1900"/>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2" name="Freeform 190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3" name="Freeform 1902"/>
              <p:cNvSpPr>
                <a:spLocks/>
              </p:cNvSpPr>
              <p:nvPr/>
            </p:nvSpPr>
            <p:spPr bwMode="auto">
              <a:xfrm>
                <a:off x="3295" y="3076"/>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8" y="16"/>
                    </a:lnTo>
                    <a:lnTo>
                      <a:pt x="0" y="16"/>
                    </a:lnTo>
                    <a:lnTo>
                      <a:pt x="0" y="8"/>
                    </a:lnTo>
                    <a:lnTo>
                      <a:pt x="0" y="8"/>
                    </a:lnTo>
                    <a:lnTo>
                      <a:pt x="0" y="8"/>
                    </a:lnTo>
                    <a:lnTo>
                      <a:pt x="8"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4" name="Freeform 190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5" name="Freeform 190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6" name="Freeform 1905"/>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7" name="Rectangle 1906"/>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28" name="Freeform 1907"/>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9" name="Freeform 190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0" name="Freeform 1909"/>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1" name="Freeform 191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2" name="Freeform 1911"/>
              <p:cNvSpPr>
                <a:spLocks noEditPoints="1"/>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3" name="Rectangle 1912"/>
              <p:cNvSpPr>
                <a:spLocks noChangeArrowheads="1"/>
              </p:cNvSpPr>
              <p:nvPr/>
            </p:nvSpPr>
            <p:spPr bwMode="auto">
              <a:xfrm>
                <a:off x="337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34" name="Freeform 191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5" name="Freeform 1914"/>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6" name="Rectangle 1915"/>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37" name="Freeform 1916"/>
              <p:cNvSpPr>
                <a:spLocks/>
              </p:cNvSpPr>
              <p:nvPr/>
            </p:nvSpPr>
            <p:spPr bwMode="auto">
              <a:xfrm>
                <a:off x="3352" y="3092"/>
                <a:ext cx="8" cy="1"/>
              </a:xfrm>
              <a:custGeom>
                <a:avLst/>
                <a:gdLst/>
                <a:ahLst/>
                <a:cxnLst>
                  <a:cxn ang="0">
                    <a:pos x="8"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8" name="Rectangle 1917"/>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39" name="Rectangle 1918"/>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40" name="Rectangle 1919"/>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41" name="Freeform 192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2" name="Freeform 1921"/>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3" name="Freeform 1922"/>
              <p:cNvSpPr>
                <a:spLocks/>
              </p:cNvSpPr>
              <p:nvPr/>
            </p:nvSpPr>
            <p:spPr bwMode="auto">
              <a:xfrm>
                <a:off x="3352" y="3092"/>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4" name="Freeform 1923"/>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5" name="Freeform 192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6" name="Freeform 1925"/>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7" name="Freeform 1926"/>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8" name="Freeform 1927"/>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9" name="Freeform 192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0" name="Freeform 1929"/>
              <p:cNvSpPr>
                <a:spLocks/>
              </p:cNvSpPr>
              <p:nvPr/>
            </p:nvSpPr>
            <p:spPr bwMode="auto">
              <a:xfrm>
                <a:off x="3343" y="3092"/>
                <a:ext cx="9" cy="1"/>
              </a:xfrm>
              <a:custGeom>
                <a:avLst/>
                <a:gdLst/>
                <a:ahLst/>
                <a:cxnLst>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1" name="Freeform 1930"/>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2" name="Rectangle 1931"/>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53" name="Freeform 1932"/>
              <p:cNvSpPr>
                <a:spLocks/>
              </p:cNvSpPr>
              <p:nvPr/>
            </p:nvSpPr>
            <p:spPr bwMode="auto">
              <a:xfrm>
                <a:off x="3352" y="3092"/>
                <a:ext cx="24" cy="8"/>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24" h="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4" name="Freeform 1933"/>
              <p:cNvSpPr>
                <a:spLocks/>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5" name="Freeform 1934"/>
              <p:cNvSpPr>
                <a:spLocks/>
              </p:cNvSpPr>
              <p:nvPr/>
            </p:nvSpPr>
            <p:spPr bwMode="auto">
              <a:xfrm>
                <a:off x="3343" y="3092"/>
                <a:ext cx="9"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6" name="Freeform 1935"/>
              <p:cNvSpPr>
                <a:spLocks/>
              </p:cNvSpPr>
              <p:nvPr/>
            </p:nvSpPr>
            <p:spPr bwMode="auto">
              <a:xfrm>
                <a:off x="3360" y="3092"/>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7" name="Freeform 193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8" name="Freeform 1937"/>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9" name="Freeform 1938"/>
              <p:cNvSpPr>
                <a:spLocks/>
              </p:cNvSpPr>
              <p:nvPr/>
            </p:nvSpPr>
            <p:spPr bwMode="auto">
              <a:xfrm>
                <a:off x="3440" y="3092"/>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0" name="Freeform 1939"/>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1" name="Freeform 1940"/>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2" name="Freeform 1941"/>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3" name="Freeform 1942"/>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4" name="Freeform 1943"/>
              <p:cNvSpPr>
                <a:spLocks noEditPoints="1"/>
              </p:cNvSpPr>
              <p:nvPr/>
            </p:nvSpPr>
            <p:spPr bwMode="auto">
              <a:xfrm>
                <a:off x="3247" y="309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5" name="Freeform 1944"/>
              <p:cNvSpPr>
                <a:spLocks/>
              </p:cNvSpPr>
              <p:nvPr/>
            </p:nvSpPr>
            <p:spPr bwMode="auto">
              <a:xfrm>
                <a:off x="3376" y="308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16">
                    <a:moveTo>
                      <a:pt x="0" y="16"/>
                    </a:move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6" name="Freeform 1945"/>
              <p:cNvSpPr>
                <a:spLocks/>
              </p:cNvSpPr>
              <p:nvPr/>
            </p:nvSpPr>
            <p:spPr bwMode="auto">
              <a:xfrm>
                <a:off x="338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7" name="Freeform 1946"/>
              <p:cNvSpPr>
                <a:spLocks/>
              </p:cNvSpPr>
              <p:nvPr/>
            </p:nvSpPr>
            <p:spPr bwMode="auto">
              <a:xfrm>
                <a:off x="3440" y="3084"/>
                <a:ext cx="16" cy="16"/>
              </a:xfrm>
              <a:custGeom>
                <a:avLst/>
                <a:gdLst/>
                <a:ahLst/>
                <a:cxnLst>
                  <a:cxn ang="0">
                    <a:pos x="0" y="8"/>
                  </a:cxn>
                  <a:cxn ang="0">
                    <a:pos x="0"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16"/>
                  </a:cxn>
                  <a:cxn ang="0">
                    <a:pos x="16" y="8"/>
                  </a:cxn>
                  <a:cxn ang="0">
                    <a:pos x="16" y="8"/>
                  </a:cxn>
                  <a:cxn ang="0">
                    <a:pos x="16" y="8"/>
                  </a:cxn>
                  <a:cxn ang="0">
                    <a:pos x="8" y="8"/>
                  </a:cxn>
                  <a:cxn ang="0">
                    <a:pos x="8" y="8"/>
                  </a:cxn>
                  <a:cxn ang="0">
                    <a:pos x="8" y="8"/>
                  </a:cxn>
                  <a:cxn ang="0">
                    <a:pos x="8" y="8"/>
                  </a:cxn>
                  <a:cxn ang="0">
                    <a:pos x="8"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8" name="Freeform 1947"/>
              <p:cNvSpPr>
                <a:spLocks/>
              </p:cNvSpPr>
              <p:nvPr/>
            </p:nvSpPr>
            <p:spPr bwMode="auto">
              <a:xfrm>
                <a:off x="3416"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9" name="Freeform 1948"/>
              <p:cNvSpPr>
                <a:spLocks/>
              </p:cNvSpPr>
              <p:nvPr/>
            </p:nvSpPr>
            <p:spPr bwMode="auto">
              <a:xfrm>
                <a:off x="3480" y="3092"/>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0" name="Freeform 1949"/>
              <p:cNvSpPr>
                <a:spLocks/>
              </p:cNvSpPr>
              <p:nvPr/>
            </p:nvSpPr>
            <p:spPr bwMode="auto">
              <a:xfrm>
                <a:off x="348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1" name="Freeform 1950"/>
              <p:cNvSpPr>
                <a:spLocks/>
              </p:cNvSpPr>
              <p:nvPr/>
            </p:nvSpPr>
            <p:spPr bwMode="auto">
              <a:xfrm>
                <a:off x="3472" y="309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2" name="Freeform 1951"/>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3" name="Freeform 1952"/>
              <p:cNvSpPr>
                <a:spLocks/>
              </p:cNvSpPr>
              <p:nvPr/>
            </p:nvSpPr>
            <p:spPr bwMode="auto">
              <a:xfrm>
                <a:off x="338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4" name="Freeform 1953"/>
              <p:cNvSpPr>
                <a:spLocks/>
              </p:cNvSpPr>
              <p:nvPr/>
            </p:nvSpPr>
            <p:spPr bwMode="auto">
              <a:xfrm>
                <a:off x="3376" y="3092"/>
                <a:ext cx="8" cy="8"/>
              </a:xfrm>
              <a:custGeom>
                <a:avLst/>
                <a:gdLst/>
                <a:ahLst/>
                <a:cxnLst>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8"/>
                  </a:cxn>
                  <a:cxn ang="0">
                    <a:pos x="0" y="8"/>
                  </a:cxn>
                  <a:cxn ang="0">
                    <a:pos x="0" y="0"/>
                  </a:cxn>
                </a:cxnLst>
                <a:rect l="0" t="0" r="r" b="b"/>
                <a:pathLst>
                  <a:path w="8" h="8">
                    <a:moveTo>
                      <a:pt x="0" y="0"/>
                    </a:moveTo>
                    <a:lnTo>
                      <a:pt x="0" y="0"/>
                    </a:lnTo>
                    <a:lnTo>
                      <a:pt x="0" y="0"/>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5" name="Freeform 1954"/>
              <p:cNvSpPr>
                <a:spLocks/>
              </p:cNvSpPr>
              <p:nvPr/>
            </p:nvSpPr>
            <p:spPr bwMode="auto">
              <a:xfrm>
                <a:off x="3247" y="3092"/>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6" name="Freeform 1955"/>
              <p:cNvSpPr>
                <a:spLocks/>
              </p:cNvSpPr>
              <p:nvPr/>
            </p:nvSpPr>
            <p:spPr bwMode="auto">
              <a:xfrm>
                <a:off x="3360"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7" name="Freeform 1956"/>
              <p:cNvSpPr>
                <a:spLocks/>
              </p:cNvSpPr>
              <p:nvPr/>
            </p:nvSpPr>
            <p:spPr bwMode="auto">
              <a:xfrm>
                <a:off x="3247"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8" name="Freeform 1957"/>
              <p:cNvSpPr>
                <a:spLocks/>
              </p:cNvSpPr>
              <p:nvPr/>
            </p:nvSpPr>
            <p:spPr bwMode="auto">
              <a:xfrm>
                <a:off x="3303"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9" name="Freeform 1958"/>
              <p:cNvSpPr>
                <a:spLocks/>
              </p:cNvSpPr>
              <p:nvPr/>
            </p:nvSpPr>
            <p:spPr bwMode="auto">
              <a:xfrm>
                <a:off x="3464" y="3092"/>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0" name="Freeform 1959"/>
              <p:cNvSpPr>
                <a:spLocks/>
              </p:cNvSpPr>
              <p:nvPr/>
            </p:nvSpPr>
            <p:spPr bwMode="auto">
              <a:xfrm>
                <a:off x="3368"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1" name="Freeform 1960"/>
              <p:cNvSpPr>
                <a:spLocks/>
              </p:cNvSpPr>
              <p:nvPr/>
            </p:nvSpPr>
            <p:spPr bwMode="auto">
              <a:xfrm>
                <a:off x="3400"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2" name="Freeform 1961"/>
              <p:cNvSpPr>
                <a:spLocks/>
              </p:cNvSpPr>
              <p:nvPr/>
            </p:nvSpPr>
            <p:spPr bwMode="auto">
              <a:xfrm>
                <a:off x="3464"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3" name="Freeform 1962"/>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4" name="Freeform 1963"/>
              <p:cNvSpPr>
                <a:spLocks/>
              </p:cNvSpPr>
              <p:nvPr/>
            </p:nvSpPr>
            <p:spPr bwMode="auto">
              <a:xfrm>
                <a:off x="3440" y="309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5" name="Freeform 1964"/>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6" name="Freeform 1965"/>
              <p:cNvSpPr>
                <a:spLocks/>
              </p:cNvSpPr>
              <p:nvPr/>
            </p:nvSpPr>
            <p:spPr bwMode="auto">
              <a:xfrm>
                <a:off x="3464" y="3092"/>
                <a:ext cx="1" cy="8"/>
              </a:xfrm>
              <a:custGeom>
                <a:avLst/>
                <a:gdLst/>
                <a:ahLst/>
                <a:cxnLst>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7" name="Freeform 1966"/>
              <p:cNvSpPr>
                <a:spLocks/>
              </p:cNvSpPr>
              <p:nvPr/>
            </p:nvSpPr>
            <p:spPr bwMode="auto">
              <a:xfrm>
                <a:off x="3456"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8" name="Freeform 1967"/>
              <p:cNvSpPr>
                <a:spLocks/>
              </p:cNvSpPr>
              <p:nvPr/>
            </p:nvSpPr>
            <p:spPr bwMode="auto">
              <a:xfrm>
                <a:off x="3343" y="3092"/>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9" y="8"/>
                  </a:cxn>
                  <a:cxn ang="0">
                    <a:pos x="9" y="0"/>
                  </a:cxn>
                  <a:cxn ang="0">
                    <a:pos x="9" y="0"/>
                  </a:cxn>
                  <a:cxn ang="0">
                    <a:pos x="0" y="0"/>
                  </a:cxn>
                  <a:cxn ang="0">
                    <a:pos x="9"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9" y="8"/>
                  </a:cxn>
                </a:cxnLst>
                <a:rect l="0" t="0" r="r" b="b"/>
                <a:pathLst>
                  <a:path w="9" h="8">
                    <a:moveTo>
                      <a:pt x="9"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8"/>
                    </a:lnTo>
                    <a:lnTo>
                      <a:pt x="9" y="8"/>
                    </a:lnTo>
                    <a:lnTo>
                      <a:pt x="9" y="8"/>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9" name="Freeform 1968"/>
              <p:cNvSpPr>
                <a:spLocks/>
              </p:cNvSpPr>
              <p:nvPr/>
            </p:nvSpPr>
            <p:spPr bwMode="auto">
              <a:xfrm>
                <a:off x="3384" y="3092"/>
                <a:ext cx="8" cy="8"/>
              </a:xfrm>
              <a:custGeom>
                <a:avLst/>
                <a:gdLst/>
                <a:ahLst/>
                <a:cxnLst>
                  <a:cxn ang="0">
                    <a:pos x="8" y="8"/>
                  </a:cxn>
                  <a:cxn ang="0">
                    <a:pos x="8" y="8"/>
                  </a:cxn>
                  <a:cxn ang="0">
                    <a:pos x="8" y="8"/>
                  </a:cxn>
                  <a:cxn ang="0">
                    <a:pos x="0" y="8"/>
                  </a:cxn>
                  <a:cxn ang="0">
                    <a:pos x="0" y="0"/>
                  </a:cxn>
                  <a:cxn ang="0">
                    <a:pos x="8" y="0"/>
                  </a:cxn>
                  <a:cxn ang="0">
                    <a:pos x="8" y="0"/>
                  </a:cxn>
                  <a:cxn ang="0">
                    <a:pos x="8" y="0"/>
                  </a:cxn>
                  <a:cxn ang="0">
                    <a:pos x="0" y="8"/>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0" y="0"/>
                    </a:lnTo>
                    <a:lnTo>
                      <a:pt x="8" y="0"/>
                    </a:lnTo>
                    <a:lnTo>
                      <a:pt x="8"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0"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0" name="Freeform 196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1" name="Freeform 1970"/>
              <p:cNvSpPr>
                <a:spLocks/>
              </p:cNvSpPr>
              <p:nvPr/>
            </p:nvSpPr>
            <p:spPr bwMode="auto">
              <a:xfrm>
                <a:off x="3384" y="3092"/>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2" name="Freeform 1971"/>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3" name="Freeform 1972"/>
              <p:cNvSpPr>
                <a:spLocks/>
              </p:cNvSpPr>
              <p:nvPr/>
            </p:nvSpPr>
            <p:spPr bwMode="auto">
              <a:xfrm>
                <a:off x="3440" y="3092"/>
                <a:ext cx="1" cy="8"/>
              </a:xfrm>
              <a:custGeom>
                <a:avLst/>
                <a:gdLst/>
                <a:ahLst/>
                <a:cxnLst>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4" name="Freeform 1973"/>
              <p:cNvSpPr>
                <a:spLocks/>
              </p:cNvSpPr>
              <p:nvPr/>
            </p:nvSpPr>
            <p:spPr bwMode="auto">
              <a:xfrm>
                <a:off x="3376" y="3092"/>
                <a:ext cx="8" cy="8"/>
              </a:xfrm>
              <a:custGeom>
                <a:avLst/>
                <a:gdLst/>
                <a:ahLst/>
                <a:cxnLst>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5" name="Freeform 1974"/>
              <p:cNvSpPr>
                <a:spLocks/>
              </p:cNvSpPr>
              <p:nvPr/>
            </p:nvSpPr>
            <p:spPr bwMode="auto">
              <a:xfrm>
                <a:off x="3368" y="3092"/>
                <a:ext cx="8" cy="8"/>
              </a:xfrm>
              <a:custGeom>
                <a:avLst/>
                <a:gdLst/>
                <a:ahLst/>
                <a:cxnLst>
                  <a:cxn ang="0">
                    <a:pos x="8" y="8"/>
                  </a:cxn>
                  <a:cxn ang="0">
                    <a:pos x="8" y="8"/>
                  </a:cxn>
                  <a:cxn ang="0">
                    <a:pos x="8" y="8"/>
                  </a:cxn>
                  <a:cxn ang="0">
                    <a:pos x="8" y="0"/>
                  </a:cxn>
                  <a:cxn ang="0">
                    <a:pos x="8" y="8"/>
                  </a:cxn>
                  <a:cxn ang="0">
                    <a:pos x="0" y="8"/>
                  </a:cxn>
                  <a:cxn ang="0">
                    <a:pos x="0" y="8"/>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0" y="8"/>
                  </a:cxn>
                  <a:cxn ang="0">
                    <a:pos x="0" y="8"/>
                  </a:cxn>
                  <a:cxn ang="0">
                    <a:pos x="0" y="0"/>
                  </a:cxn>
                  <a:cxn ang="0">
                    <a:pos x="0" y="0"/>
                  </a:cxn>
                  <a:cxn ang="0">
                    <a:pos x="8" y="0"/>
                  </a:cxn>
                  <a:cxn ang="0">
                    <a:pos x="8" y="0"/>
                  </a:cxn>
                  <a:cxn ang="0">
                    <a:pos x="8" y="8"/>
                  </a:cxn>
                  <a:cxn ang="0">
                    <a:pos x="8" y="8"/>
                  </a:cxn>
                  <a:cxn ang="0">
                    <a:pos x="8" y="8"/>
                  </a:cxn>
                  <a:cxn ang="0">
                    <a:pos x="8" y="8"/>
                  </a:cxn>
                </a:cxnLst>
                <a:rect l="0" t="0" r="r" b="b"/>
                <a:pathLst>
                  <a:path w="8" h="8">
                    <a:moveTo>
                      <a:pt x="8" y="8"/>
                    </a:moveTo>
                    <a:lnTo>
                      <a:pt x="8" y="8"/>
                    </a:lnTo>
                    <a:lnTo>
                      <a:pt x="8" y="8"/>
                    </a:lnTo>
                    <a:lnTo>
                      <a:pt x="8" y="0"/>
                    </a:lnTo>
                    <a:lnTo>
                      <a:pt x="8" y="8"/>
                    </a:lnTo>
                    <a:lnTo>
                      <a:pt x="0" y="8"/>
                    </a:lnTo>
                    <a:lnTo>
                      <a:pt x="0" y="8"/>
                    </a:lnTo>
                    <a:lnTo>
                      <a:pt x="0" y="0"/>
                    </a:lnTo>
                    <a:lnTo>
                      <a:pt x="0" y="0"/>
                    </a:lnTo>
                    <a:lnTo>
                      <a:pt x="0" y="0"/>
                    </a:lnTo>
                    <a:lnTo>
                      <a:pt x="8" y="0"/>
                    </a:lnTo>
                    <a:lnTo>
                      <a:pt x="8" y="0"/>
                    </a:lnTo>
                    <a:lnTo>
                      <a:pt x="8" y="8"/>
                    </a:lnTo>
                    <a:lnTo>
                      <a:pt x="8" y="8"/>
                    </a:lnTo>
                    <a:lnTo>
                      <a:pt x="8" y="8"/>
                    </a:lnTo>
                    <a:lnTo>
                      <a:pt x="8" y="8"/>
                    </a:lnTo>
                    <a:lnTo>
                      <a:pt x="8" y="8"/>
                    </a:lnTo>
                    <a:lnTo>
                      <a:pt x="8" y="8"/>
                    </a:lnTo>
                    <a:lnTo>
                      <a:pt x="8" y="0"/>
                    </a:lnTo>
                    <a:lnTo>
                      <a:pt x="8" y="8"/>
                    </a:lnTo>
                    <a:lnTo>
                      <a:pt x="0" y="8"/>
                    </a:lnTo>
                    <a:lnTo>
                      <a:pt x="0" y="8"/>
                    </a:lnTo>
                    <a:lnTo>
                      <a:pt x="0" y="0"/>
                    </a:lnTo>
                    <a:lnTo>
                      <a:pt x="0" y="0"/>
                    </a:lnTo>
                    <a:lnTo>
                      <a:pt x="8" y="0"/>
                    </a:lnTo>
                    <a:lnTo>
                      <a:pt x="8" y="0"/>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6" name="Freeform 1975"/>
              <p:cNvSpPr>
                <a:spLocks/>
              </p:cNvSpPr>
              <p:nvPr/>
            </p:nvSpPr>
            <p:spPr bwMode="auto">
              <a:xfrm>
                <a:off x="3440"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7" name="Freeform 197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8" name="Freeform 1977"/>
              <p:cNvSpPr>
                <a:spLocks/>
              </p:cNvSpPr>
              <p:nvPr/>
            </p:nvSpPr>
            <p:spPr bwMode="auto">
              <a:xfrm>
                <a:off x="3392" y="3076"/>
                <a:ext cx="32" cy="24"/>
              </a:xfrm>
              <a:custGeom>
                <a:avLst/>
                <a:gdLst/>
                <a:ahLst/>
                <a:cxnLst>
                  <a:cxn ang="0">
                    <a:pos x="0" y="24"/>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24" y="8"/>
                  </a:cxn>
                  <a:cxn ang="0">
                    <a:pos x="24" y="0"/>
                  </a:cxn>
                  <a:cxn ang="0">
                    <a:pos x="24" y="0"/>
                  </a:cxn>
                  <a:cxn ang="0">
                    <a:pos x="24" y="0"/>
                  </a:cxn>
                  <a:cxn ang="0">
                    <a:pos x="24" y="0"/>
                  </a:cxn>
                  <a:cxn ang="0">
                    <a:pos x="24" y="0"/>
                  </a:cxn>
                  <a:cxn ang="0">
                    <a:pos x="24" y="0"/>
                  </a:cxn>
                  <a:cxn ang="0">
                    <a:pos x="24" y="0"/>
                  </a:cxn>
                  <a:cxn ang="0">
                    <a:pos x="32" y="0"/>
                  </a:cxn>
                  <a:cxn ang="0">
                    <a:pos x="32" y="0"/>
                  </a:cxn>
                  <a:cxn ang="0">
                    <a:pos x="32" y="0"/>
                  </a:cxn>
                  <a:cxn ang="0">
                    <a:pos x="24" y="0"/>
                  </a:cxn>
                  <a:cxn ang="0">
                    <a:pos x="24" y="0"/>
                  </a:cxn>
                  <a:cxn ang="0">
                    <a:pos x="24" y="0"/>
                  </a:cxn>
                  <a:cxn ang="0">
                    <a:pos x="24" y="0"/>
                  </a:cxn>
                  <a:cxn ang="0">
                    <a:pos x="24" y="0"/>
                  </a:cxn>
                  <a:cxn ang="0">
                    <a:pos x="24" y="0"/>
                  </a:cxn>
                  <a:cxn ang="0">
                    <a:pos x="24" y="0"/>
                  </a:cxn>
                  <a:cxn ang="0">
                    <a:pos x="24" y="8"/>
                  </a:cxn>
                  <a:cxn ang="0">
                    <a:pos x="24" y="8"/>
                  </a:cxn>
                  <a:cxn ang="0">
                    <a:pos x="24" y="8"/>
                  </a:cxn>
                  <a:cxn ang="0">
                    <a:pos x="24" y="8"/>
                  </a:cxn>
                  <a:cxn ang="0">
                    <a:pos x="24"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24"/>
                  </a:cxn>
                  <a:cxn ang="0">
                    <a:pos x="8" y="24"/>
                  </a:cxn>
                  <a:cxn ang="0">
                    <a:pos x="0" y="24"/>
                  </a:cxn>
                </a:cxnLst>
                <a:rect l="0" t="0" r="r" b="b"/>
                <a:pathLst>
                  <a:path w="32" h="24">
                    <a:moveTo>
                      <a:pt x="0" y="24"/>
                    </a:moveTo>
                    <a:lnTo>
                      <a:pt x="0" y="24"/>
                    </a:lnTo>
                    <a:lnTo>
                      <a:pt x="0" y="24"/>
                    </a:lnTo>
                    <a:lnTo>
                      <a:pt x="0" y="24"/>
                    </a:lnTo>
                    <a:lnTo>
                      <a:pt x="0" y="24"/>
                    </a:lnTo>
                    <a:lnTo>
                      <a:pt x="0" y="24"/>
                    </a:lnTo>
                    <a:lnTo>
                      <a:pt x="8" y="24"/>
                    </a:lnTo>
                    <a:lnTo>
                      <a:pt x="0" y="24"/>
                    </a:lnTo>
                    <a:lnTo>
                      <a:pt x="8" y="16"/>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24" y="0"/>
                    </a:lnTo>
                    <a:lnTo>
                      <a:pt x="24" y="0"/>
                    </a:lnTo>
                    <a:lnTo>
                      <a:pt x="24" y="0"/>
                    </a:lnTo>
                    <a:lnTo>
                      <a:pt x="32" y="0"/>
                    </a:lnTo>
                    <a:lnTo>
                      <a:pt x="32" y="0"/>
                    </a:lnTo>
                    <a:lnTo>
                      <a:pt x="24" y="0"/>
                    </a:lnTo>
                    <a:lnTo>
                      <a:pt x="24" y="0"/>
                    </a:lnTo>
                    <a:lnTo>
                      <a:pt x="32" y="0"/>
                    </a:lnTo>
                    <a:lnTo>
                      <a:pt x="32" y="0"/>
                    </a:lnTo>
                    <a:lnTo>
                      <a:pt x="24" y="0"/>
                    </a:lnTo>
                    <a:lnTo>
                      <a:pt x="32"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9" name="Freeform 1978"/>
              <p:cNvSpPr>
                <a:spLocks/>
              </p:cNvSpPr>
              <p:nvPr/>
            </p:nvSpPr>
            <p:spPr bwMode="auto">
              <a:xfrm>
                <a:off x="3368" y="3092"/>
                <a:ext cx="8" cy="8"/>
              </a:xfrm>
              <a:custGeom>
                <a:avLst/>
                <a:gdLst/>
                <a:ahLst/>
                <a:cxnLst>
                  <a:cxn ang="0">
                    <a:pos x="8" y="8"/>
                  </a:cxn>
                  <a:cxn ang="0">
                    <a:pos x="8" y="8"/>
                  </a:cxn>
                  <a:cxn ang="0">
                    <a:pos x="0" y="8"/>
                  </a:cxn>
                  <a:cxn ang="0">
                    <a:pos x="0" y="8"/>
                  </a:cxn>
                  <a:cxn ang="0">
                    <a:pos x="0" y="8"/>
                  </a:cxn>
                  <a:cxn ang="0">
                    <a:pos x="0" y="0"/>
                  </a:cxn>
                  <a:cxn ang="0">
                    <a:pos x="8" y="8"/>
                  </a:cxn>
                  <a:cxn ang="0">
                    <a:pos x="0" y="8"/>
                  </a:cxn>
                  <a:cxn ang="0">
                    <a:pos x="0"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0"/>
                    </a:lnTo>
                    <a:lnTo>
                      <a:pt x="8" y="8"/>
                    </a:lnTo>
                    <a:lnTo>
                      <a:pt x="0" y="8"/>
                    </a:lnTo>
                    <a:lnTo>
                      <a:pt x="0"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0" name="Freeform 1979"/>
              <p:cNvSpPr>
                <a:spLocks/>
              </p:cNvSpPr>
              <p:nvPr/>
            </p:nvSpPr>
            <p:spPr bwMode="auto">
              <a:xfrm>
                <a:off x="3279" y="3084"/>
                <a:ext cx="24" cy="16"/>
              </a:xfrm>
              <a:custGeom>
                <a:avLst/>
                <a:gdLst/>
                <a:ahLst/>
                <a:cxnLst>
                  <a:cxn ang="0">
                    <a:pos x="0"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16"/>
                  </a:cxn>
                  <a:cxn ang="0">
                    <a:pos x="16" y="16"/>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0"/>
                  </a:cxn>
                  <a:cxn ang="0">
                    <a:pos x="16" y="0"/>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16"/>
                  </a:cxn>
                  <a:cxn ang="0">
                    <a:pos x="24" y="8"/>
                  </a:cxn>
                  <a:cxn ang="0">
                    <a:pos x="16" y="16"/>
                  </a:cxn>
                  <a:cxn ang="0">
                    <a:pos x="16" y="16"/>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1" name="Freeform 1980"/>
              <p:cNvSpPr>
                <a:spLocks/>
              </p:cNvSpPr>
              <p:nvPr/>
            </p:nvSpPr>
            <p:spPr bwMode="auto">
              <a:xfrm>
                <a:off x="3432"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2" name="Freeform 1981"/>
              <p:cNvSpPr>
                <a:spLocks/>
              </p:cNvSpPr>
              <p:nvPr/>
            </p:nvSpPr>
            <p:spPr bwMode="auto">
              <a:xfrm>
                <a:off x="3182"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3" name="Freeform 1982"/>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4" name="Freeform 19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5" name="Freeform 1984"/>
              <p:cNvSpPr>
                <a:spLocks/>
              </p:cNvSpPr>
              <p:nvPr/>
            </p:nvSpPr>
            <p:spPr bwMode="auto">
              <a:xfrm>
                <a:off x="3432"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6" name="Freeform 198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7" name="Rectangle 1986"/>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08" name="Freeform 1987"/>
              <p:cNvSpPr>
                <a:spLocks/>
              </p:cNvSpPr>
              <p:nvPr/>
            </p:nvSpPr>
            <p:spPr bwMode="auto">
              <a:xfrm>
                <a:off x="3376" y="3100"/>
                <a:ext cx="8" cy="1"/>
              </a:xfrm>
              <a:custGeom>
                <a:avLst/>
                <a:gdLst/>
                <a:ahLst/>
                <a:cxnLst>
                  <a:cxn ang="0">
                    <a:pos x="0"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09" name="Freeform 1988"/>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0" name="Freeform 1989"/>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1" name="Rectangle 1990"/>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12" name="Freeform 1991"/>
              <p:cNvSpPr>
                <a:spLocks noEditPoints="1"/>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3" name="Freeform 1992"/>
              <p:cNvSpPr>
                <a:spLocks/>
              </p:cNvSpPr>
              <p:nvPr/>
            </p:nvSpPr>
            <p:spPr bwMode="auto">
              <a:xfrm>
                <a:off x="343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4" name="Freeform 199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5" name="Freeform 1994"/>
              <p:cNvSpPr>
                <a:spLocks/>
              </p:cNvSpPr>
              <p:nvPr/>
            </p:nvSpPr>
            <p:spPr bwMode="auto">
              <a:xfrm>
                <a:off x="3303" y="3092"/>
                <a:ext cx="16" cy="8"/>
              </a:xfrm>
              <a:custGeom>
                <a:avLst/>
                <a:gdLst/>
                <a:ahLst/>
                <a:cxnLst>
                  <a:cxn ang="0">
                    <a:pos x="16" y="8"/>
                  </a:cxn>
                  <a:cxn ang="0">
                    <a:pos x="16" y="8"/>
                  </a:cxn>
                  <a:cxn ang="0">
                    <a:pos x="16" y="8"/>
                  </a:cxn>
                  <a:cxn ang="0">
                    <a:pos x="8" y="8"/>
                  </a:cxn>
                  <a:cxn ang="0">
                    <a:pos x="8" y="8"/>
                  </a:cxn>
                  <a:cxn ang="0">
                    <a:pos x="8" y="0"/>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0"/>
                  </a:cxn>
                  <a:cxn ang="0">
                    <a:pos x="8" y="0"/>
                  </a:cxn>
                  <a:cxn ang="0">
                    <a:pos x="16" y="0"/>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0"/>
                    </a:lnTo>
                    <a:lnTo>
                      <a:pt x="8" y="0"/>
                    </a:lnTo>
                    <a:lnTo>
                      <a:pt x="8" y="8"/>
                    </a:lnTo>
                    <a:lnTo>
                      <a:pt x="8" y="0"/>
                    </a:lnTo>
                    <a:lnTo>
                      <a:pt x="8"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6" name="Freeform 199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7" name="Freeform 199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8" name="Freeform 1997"/>
              <p:cNvSpPr>
                <a:spLocks/>
              </p:cNvSpPr>
              <p:nvPr/>
            </p:nvSpPr>
            <p:spPr bwMode="auto">
              <a:xfrm>
                <a:off x="3150" y="3068"/>
                <a:ext cx="8" cy="32"/>
              </a:xfrm>
              <a:custGeom>
                <a:avLst/>
                <a:gdLst/>
                <a:ahLst/>
                <a:cxnLst>
                  <a:cxn ang="0">
                    <a:pos x="0" y="32"/>
                  </a:cxn>
                  <a:cxn ang="0">
                    <a:pos x="0" y="32"/>
                  </a:cxn>
                  <a:cxn ang="0">
                    <a:pos x="0"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0" y="32"/>
                  </a:cxn>
                  <a:cxn ang="0">
                    <a:pos x="0" y="32"/>
                  </a:cxn>
                  <a:cxn ang="0">
                    <a:pos x="0" y="32"/>
                  </a:cxn>
                </a:cxnLst>
                <a:rect l="0" t="0" r="r" b="b"/>
                <a:pathLst>
                  <a:path w="8" h="32">
                    <a:moveTo>
                      <a:pt x="0" y="32"/>
                    </a:moveTo>
                    <a:lnTo>
                      <a:pt x="0" y="32"/>
                    </a:lnTo>
                    <a:lnTo>
                      <a:pt x="0" y="32"/>
                    </a:lnTo>
                    <a:lnTo>
                      <a:pt x="0" y="32"/>
                    </a:lnTo>
                    <a:lnTo>
                      <a:pt x="0" y="32"/>
                    </a:lnTo>
                    <a:lnTo>
                      <a:pt x="0" y="32"/>
                    </a:lnTo>
                    <a:lnTo>
                      <a:pt x="0" y="32"/>
                    </a:lnTo>
                    <a:lnTo>
                      <a:pt x="0" y="32"/>
                    </a:lnTo>
                    <a:lnTo>
                      <a:pt x="0" y="32"/>
                    </a:lnTo>
                    <a:lnTo>
                      <a:pt x="0" y="32"/>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0" y="32"/>
                    </a:lnTo>
                    <a:lnTo>
                      <a:pt x="8" y="24"/>
                    </a:lnTo>
                    <a:lnTo>
                      <a:pt x="8" y="32"/>
                    </a:lnTo>
                    <a:lnTo>
                      <a:pt x="8" y="32"/>
                    </a:lnTo>
                    <a:lnTo>
                      <a:pt x="0" y="32"/>
                    </a:lnTo>
                    <a:lnTo>
                      <a:pt x="0" y="32"/>
                    </a:lnTo>
                    <a:lnTo>
                      <a:pt x="0" y="32"/>
                    </a:lnTo>
                    <a:lnTo>
                      <a:pt x="0" y="32"/>
                    </a:lnTo>
                    <a:lnTo>
                      <a:pt x="0" y="32"/>
                    </a:lnTo>
                    <a:lnTo>
                      <a:pt x="0" y="32"/>
                    </a:lnTo>
                    <a:lnTo>
                      <a:pt x="0" y="32"/>
                    </a:lnTo>
                    <a:lnTo>
                      <a:pt x="0" y="32"/>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9" name="Freeform 1998"/>
              <p:cNvSpPr>
                <a:spLocks noEditPoints="1"/>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0" name="Freeform 1999"/>
              <p:cNvSpPr>
                <a:spLocks/>
              </p:cNvSpPr>
              <p:nvPr/>
            </p:nvSpPr>
            <p:spPr bwMode="auto">
              <a:xfrm>
                <a:off x="3384"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1" name="Freeform 2000"/>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2" name="Freeform 2001"/>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3" name="Freeform 200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4" name="Freeform 2003"/>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5" name="Freeform 2004"/>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6" name="Freeform 2005"/>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7" name="Freeform 200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8" name="Freeform 2007"/>
              <p:cNvSpPr>
                <a:spLocks/>
              </p:cNvSpPr>
              <p:nvPr/>
            </p:nvSpPr>
            <p:spPr bwMode="auto">
              <a:xfrm>
                <a:off x="3432" y="310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9" name="Freeform 2008"/>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0" name="Freeform 2009"/>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1" name="Freeform 2010"/>
              <p:cNvSpPr>
                <a:spLocks/>
              </p:cNvSpPr>
              <p:nvPr/>
            </p:nvSpPr>
            <p:spPr bwMode="auto">
              <a:xfrm>
                <a:off x="3416" y="3092"/>
                <a:ext cx="8" cy="8"/>
              </a:xfrm>
              <a:custGeom>
                <a:avLst/>
                <a:gdLst/>
                <a:ahLst/>
                <a:cxnLst>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8" y="8"/>
                    </a:move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2" name="Freeform 2011"/>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3" name="Freeform 2012"/>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4" name="Freeform 2013"/>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6" name="Group 2215"/>
            <p:cNvGrpSpPr>
              <a:grpSpLocks/>
            </p:cNvGrpSpPr>
            <p:nvPr/>
          </p:nvGrpSpPr>
          <p:grpSpPr bwMode="auto">
            <a:xfrm>
              <a:off x="5154613" y="5070475"/>
              <a:ext cx="371475" cy="39688"/>
              <a:chOff x="3247" y="3084"/>
              <a:chExt cx="234" cy="25"/>
            </a:xfrm>
          </p:grpSpPr>
          <p:sp>
            <p:nvSpPr>
              <p:cNvPr id="1035" name="Freeform 2015"/>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6" name="Freeform 2016"/>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7" name="Freeform 2017"/>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8" name="Freeform 2018"/>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9" name="Freeform 201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0" name="Freeform 2020"/>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1" name="Freeform 2021"/>
              <p:cNvSpPr>
                <a:spLocks/>
              </p:cNvSpPr>
              <p:nvPr/>
            </p:nvSpPr>
            <p:spPr bwMode="auto">
              <a:xfrm>
                <a:off x="339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2" name="Freeform 202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3" name="Freeform 202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4" name="Freeform 202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5" name="Freeform 2025"/>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6" name="Freeform 2026"/>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7" name="Freeform 2027"/>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8" name="Freeform 2028"/>
              <p:cNvSpPr>
                <a:spLocks/>
              </p:cNvSpPr>
              <p:nvPr/>
            </p:nvSpPr>
            <p:spPr bwMode="auto">
              <a:xfrm>
                <a:off x="3327" y="3084"/>
                <a:ext cx="16" cy="16"/>
              </a:xfrm>
              <a:custGeom>
                <a:avLst/>
                <a:gdLst/>
                <a:ahLst/>
                <a:cxnLst>
                  <a:cxn ang="0">
                    <a:pos x="0" y="16"/>
                  </a:cxn>
                  <a:cxn ang="0">
                    <a:pos x="0" y="16"/>
                  </a:cxn>
                  <a:cxn ang="0">
                    <a:pos x="0" y="16"/>
                  </a:cxn>
                  <a:cxn ang="0">
                    <a:pos x="0" y="16"/>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16"/>
                  </a:cxn>
                  <a:cxn ang="0">
                    <a:pos x="0" y="16"/>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16"/>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49" name="Freeform 2029"/>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0" name="Freeform 2030"/>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1" name="Freeform 2031"/>
              <p:cNvSpPr>
                <a:spLocks/>
              </p:cNvSpPr>
              <p:nvPr/>
            </p:nvSpPr>
            <p:spPr bwMode="auto">
              <a:xfrm>
                <a:off x="3368" y="3100"/>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2" name="Freeform 2032"/>
              <p:cNvSpPr>
                <a:spLocks/>
              </p:cNvSpPr>
              <p:nvPr/>
            </p:nvSpPr>
            <p:spPr bwMode="auto">
              <a:xfrm>
                <a:off x="3424" y="3092"/>
                <a:ext cx="16" cy="8"/>
              </a:xfrm>
              <a:custGeom>
                <a:avLst/>
                <a:gdLst/>
                <a:ahLst/>
                <a:cxnLst>
                  <a:cxn ang="0">
                    <a:pos x="8"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3" name="Freeform 2033"/>
              <p:cNvSpPr>
                <a:spLocks/>
              </p:cNvSpPr>
              <p:nvPr/>
            </p:nvSpPr>
            <p:spPr bwMode="auto">
              <a:xfrm>
                <a:off x="3424" y="3100"/>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4" name="Freeform 203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5" name="Freeform 2035"/>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6" name="Freeform 203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7" name="Freeform 2037"/>
              <p:cNvSpPr>
                <a:spLocks/>
              </p:cNvSpPr>
              <p:nvPr/>
            </p:nvSpPr>
            <p:spPr bwMode="auto">
              <a:xfrm>
                <a:off x="3247"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8" name="Freeform 203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59" name="Freeform 203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0" name="Freeform 2040"/>
              <p:cNvSpPr>
                <a:spLocks/>
              </p:cNvSpPr>
              <p:nvPr/>
            </p:nvSpPr>
            <p:spPr bwMode="auto">
              <a:xfrm>
                <a:off x="3368" y="3100"/>
                <a:ext cx="8" cy="1"/>
              </a:xfrm>
              <a:custGeom>
                <a:avLst/>
                <a:gdLst/>
                <a:ahLst/>
                <a:cxnLst>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1" name="Freeform 2041"/>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2" name="Freeform 204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3" name="Freeform 204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4" name="Freeform 204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5" name="Freeform 2045"/>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6" name="Freeform 20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7" name="Freeform 2047"/>
              <p:cNvSpPr>
                <a:spLocks noEditPoints="1"/>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8" name="Freeform 204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69" name="Freeform 204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0" name="Freeform 205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1" name="Freeform 2051"/>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2" name="Freeform 2052"/>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3" name="Freeform 205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4" name="Freeform 2054"/>
              <p:cNvSpPr>
                <a:spLocks/>
              </p:cNvSpPr>
              <p:nvPr/>
            </p:nvSpPr>
            <p:spPr bwMode="auto">
              <a:xfrm>
                <a:off x="3472"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5" name="Freeform 2055"/>
              <p:cNvSpPr>
                <a:spLocks/>
              </p:cNvSpPr>
              <p:nvPr/>
            </p:nvSpPr>
            <p:spPr bwMode="auto">
              <a:xfrm>
                <a:off x="3440" y="3092"/>
                <a:ext cx="16" cy="8"/>
              </a:xfrm>
              <a:custGeom>
                <a:avLst/>
                <a:gdLst/>
                <a:ahLst/>
                <a:cxnLst>
                  <a:cxn ang="0">
                    <a:pos x="0" y="0"/>
                  </a:cxn>
                  <a:cxn ang="0">
                    <a:pos x="0" y="0"/>
                  </a:cxn>
                  <a:cxn ang="0">
                    <a:pos x="8" y="0"/>
                  </a:cxn>
                  <a:cxn ang="0">
                    <a:pos x="8" y="8"/>
                  </a:cxn>
                  <a:cxn ang="0">
                    <a:pos x="8" y="8"/>
                  </a:cxn>
                  <a:cxn ang="0">
                    <a:pos x="8" y="8"/>
                  </a:cxn>
                  <a:cxn ang="0">
                    <a:pos x="8" y="0"/>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6" name="Freeform 2056"/>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7" name="Freeform 205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8" name="Freeform 205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79" name="Freeform 205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0" name="Freeform 206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1" name="Freeform 2061"/>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2" name="Freeform 2062"/>
              <p:cNvSpPr>
                <a:spLocks/>
              </p:cNvSpPr>
              <p:nvPr/>
            </p:nvSpPr>
            <p:spPr bwMode="auto">
              <a:xfrm>
                <a:off x="338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3" name="Freeform 2063"/>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4" name="Freeform 2064"/>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5" name="Freeform 206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6" name="Freeform 2066"/>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7" name="Freeform 2067"/>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8" name="Freeform 206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89" name="Freeform 206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0" name="Freeform 2070"/>
              <p:cNvSpPr>
                <a:spLocks/>
              </p:cNvSpPr>
              <p:nvPr/>
            </p:nvSpPr>
            <p:spPr bwMode="auto">
              <a:xfrm>
                <a:off x="3456"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1" name="Freeform 2071"/>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2" name="Freeform 207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3" name="Freeform 2073"/>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4" name="Freeform 2074"/>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5" name="Freeform 2075"/>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6" name="Freeform 2076"/>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7" name="Freeform 207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8" name="Freeform 2078"/>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99" name="Freeform 207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0" name="Freeform 2080"/>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1" name="Freeform 2081"/>
              <p:cNvSpPr>
                <a:spLocks/>
              </p:cNvSpPr>
              <p:nvPr/>
            </p:nvSpPr>
            <p:spPr bwMode="auto">
              <a:xfrm>
                <a:off x="3335"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2" name="Freeform 2082"/>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3" name="Freeform 20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4" name="Freeform 2084"/>
              <p:cNvSpPr>
                <a:spLocks/>
              </p:cNvSpPr>
              <p:nvPr/>
            </p:nvSpPr>
            <p:spPr bwMode="auto">
              <a:xfrm>
                <a:off x="3464" y="3092"/>
                <a:ext cx="8" cy="8"/>
              </a:xfrm>
              <a:custGeom>
                <a:avLst/>
                <a:gdLst/>
                <a:ahLst/>
                <a:cxnLst>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5" name="Freeform 208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6" name="Freeform 2086"/>
              <p:cNvSpPr>
                <a:spLocks/>
              </p:cNvSpPr>
              <p:nvPr/>
            </p:nvSpPr>
            <p:spPr bwMode="auto">
              <a:xfrm>
                <a:off x="3384" y="3100"/>
                <a:ext cx="8" cy="1"/>
              </a:xfrm>
              <a:custGeom>
                <a:avLst/>
                <a:gdLst/>
                <a:ahLst/>
                <a:cxnLst>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7" name="Freeform 208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8" name="Freeform 2088"/>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09" name="Rectangle 2089"/>
              <p:cNvSpPr>
                <a:spLocks noChangeArrowheads="1"/>
              </p:cNvSpPr>
              <p:nvPr/>
            </p:nvSpPr>
            <p:spPr bwMode="auto">
              <a:xfrm>
                <a:off x="3392"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10" name="Freeform 2090"/>
              <p:cNvSpPr>
                <a:spLocks/>
              </p:cNvSpPr>
              <p:nvPr/>
            </p:nvSpPr>
            <p:spPr bwMode="auto">
              <a:xfrm>
                <a:off x="336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1" name="Freeform 2091"/>
              <p:cNvSpPr>
                <a:spLocks/>
              </p:cNvSpPr>
              <p:nvPr/>
            </p:nvSpPr>
            <p:spPr bwMode="auto">
              <a:xfrm>
                <a:off x="346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2" name="Freeform 209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3" name="Freeform 209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4" name="Freeform 209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5" name="Freeform 2095"/>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6" name="Freeform 2096"/>
              <p:cNvSpPr>
                <a:spLocks/>
              </p:cNvSpPr>
              <p:nvPr/>
            </p:nvSpPr>
            <p:spPr bwMode="auto">
              <a:xfrm>
                <a:off x="3424" y="310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7" name="Freeform 209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8" name="Freeform 2098"/>
              <p:cNvSpPr>
                <a:spLocks noEditPoints="1"/>
              </p:cNvSpPr>
              <p:nvPr/>
            </p:nvSpPr>
            <p:spPr bwMode="auto">
              <a:xfrm>
                <a:off x="3384" y="3100"/>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19" name="Freeform 2099"/>
              <p:cNvSpPr>
                <a:spLocks/>
              </p:cNvSpPr>
              <p:nvPr/>
            </p:nvSpPr>
            <p:spPr bwMode="auto">
              <a:xfrm>
                <a:off x="342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0" name="Freeform 2100"/>
              <p:cNvSpPr>
                <a:spLocks/>
              </p:cNvSpPr>
              <p:nvPr/>
            </p:nvSpPr>
            <p:spPr bwMode="auto">
              <a:xfrm>
                <a:off x="3384" y="3100"/>
                <a:ext cx="8" cy="1"/>
              </a:xfrm>
              <a:custGeom>
                <a:avLst/>
                <a:gdLst/>
                <a:ahLst/>
                <a:cxnLst>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1" name="Freeform 2101"/>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2" name="Freeform 2102"/>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3" name="Freeform 210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4" name="Freeform 2104"/>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5" name="Freeform 2105"/>
              <p:cNvSpPr>
                <a:spLocks/>
              </p:cNvSpPr>
              <p:nvPr/>
            </p:nvSpPr>
            <p:spPr bwMode="auto">
              <a:xfrm>
                <a:off x="3384"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6" name="Freeform 210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7" name="Freeform 210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8" name="Freeform 210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9" name="Freeform 2109"/>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0" name="Freeform 211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1" name="Freeform 2111"/>
              <p:cNvSpPr>
                <a:spLocks/>
              </p:cNvSpPr>
              <p:nvPr/>
            </p:nvSpPr>
            <p:spPr bwMode="auto">
              <a:xfrm>
                <a:off x="3456" y="310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2" name="Freeform 211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3" name="Freeform 2113"/>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4" name="Freeform 211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5" name="Freeform 211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6" name="Freeform 211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7" name="Freeform 2117"/>
              <p:cNvSpPr>
                <a:spLocks/>
              </p:cNvSpPr>
              <p:nvPr/>
            </p:nvSpPr>
            <p:spPr bwMode="auto">
              <a:xfrm>
                <a:off x="3368" y="310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8" name="Freeform 211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9" name="Freeform 2119"/>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0" name="Freeform 212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1" name="Freeform 2121"/>
              <p:cNvSpPr>
                <a:spLocks/>
              </p:cNvSpPr>
              <p:nvPr/>
            </p:nvSpPr>
            <p:spPr bwMode="auto">
              <a:xfrm>
                <a:off x="3319"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2" name="Freeform 212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3" name="Freeform 2123"/>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4" name="Freeform 2124"/>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5" name="Freeform 2125"/>
              <p:cNvSpPr>
                <a:spLocks/>
              </p:cNvSpPr>
              <p:nvPr/>
            </p:nvSpPr>
            <p:spPr bwMode="auto">
              <a:xfrm>
                <a:off x="3464"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6" name="Freeform 2126"/>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7" name="Freeform 212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8" name="Freeform 212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9" name="Freeform 2129"/>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0" name="Freeform 2130"/>
              <p:cNvSpPr>
                <a:spLocks/>
              </p:cNvSpPr>
              <p:nvPr/>
            </p:nvSpPr>
            <p:spPr bwMode="auto">
              <a:xfrm>
                <a:off x="3384" y="3100"/>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1" name="Freeform 2131"/>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2" name="Freeform 2132"/>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3" name="Freeform 2133"/>
              <p:cNvSpPr>
                <a:spLocks/>
              </p:cNvSpPr>
              <p:nvPr/>
            </p:nvSpPr>
            <p:spPr bwMode="auto">
              <a:xfrm>
                <a:off x="3384" y="3100"/>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4" name="Freeform 213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5" name="Freeform 213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6" name="Freeform 213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7" name="Freeform 2137"/>
              <p:cNvSpPr>
                <a:spLocks/>
              </p:cNvSpPr>
              <p:nvPr/>
            </p:nvSpPr>
            <p:spPr bwMode="auto">
              <a:xfrm>
                <a:off x="3392" y="3100"/>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8" name="Freeform 2138"/>
              <p:cNvSpPr>
                <a:spLocks noEditPoints="1"/>
              </p:cNvSpPr>
              <p:nvPr/>
            </p:nvSpPr>
            <p:spPr bwMode="auto">
              <a:xfrm>
                <a:off x="3384" y="3100"/>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59" name="Freeform 2139"/>
              <p:cNvSpPr>
                <a:spLocks/>
              </p:cNvSpPr>
              <p:nvPr/>
            </p:nvSpPr>
            <p:spPr bwMode="auto">
              <a:xfrm>
                <a:off x="3343" y="3100"/>
                <a:ext cx="25" cy="1"/>
              </a:xfrm>
              <a:custGeom>
                <a:avLst/>
                <a:gdLst/>
                <a:ahLst/>
                <a:cxnLst>
                  <a:cxn ang="0">
                    <a:pos x="25" y="0"/>
                  </a:cxn>
                  <a:cxn ang="0">
                    <a:pos x="17" y="0"/>
                  </a:cxn>
                  <a:cxn ang="0">
                    <a:pos x="17" y="0"/>
                  </a:cxn>
                  <a:cxn ang="0">
                    <a:pos x="25" y="0"/>
                  </a:cxn>
                  <a:cxn ang="0">
                    <a:pos x="25"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25" y="0"/>
                  </a:cxn>
                  <a:cxn ang="0">
                    <a:pos x="25" y="0"/>
                  </a:cxn>
                  <a:cxn ang="0">
                    <a:pos x="17" y="0"/>
                  </a:cxn>
                  <a:cxn ang="0">
                    <a:pos x="17" y="0"/>
                  </a:cxn>
                </a:cxnLst>
                <a:rect l="0" t="0" r="r" b="b"/>
                <a:pathLst>
                  <a:path w="25">
                    <a:moveTo>
                      <a:pt x="17" y="0"/>
                    </a:moveTo>
                    <a:lnTo>
                      <a:pt x="17"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0" name="Freeform 2140"/>
              <p:cNvSpPr>
                <a:spLocks/>
              </p:cNvSpPr>
              <p:nvPr/>
            </p:nvSpPr>
            <p:spPr bwMode="auto">
              <a:xfrm>
                <a:off x="3392" y="3100"/>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1" name="Freeform 2141"/>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2" name="Freeform 2142"/>
              <p:cNvSpPr>
                <a:spLocks/>
              </p:cNvSpPr>
              <p:nvPr/>
            </p:nvSpPr>
            <p:spPr bwMode="auto">
              <a:xfrm>
                <a:off x="3456" y="3092"/>
                <a:ext cx="8"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3" name="Freeform 2143"/>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4" name="Freeform 2144"/>
              <p:cNvSpPr>
                <a:spLocks/>
              </p:cNvSpPr>
              <p:nvPr/>
            </p:nvSpPr>
            <p:spPr bwMode="auto">
              <a:xfrm>
                <a:off x="3392"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5" name="Freeform 214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6" name="Freeform 21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7" name="Freeform 214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8" name="Freeform 2148"/>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69" name="Freeform 2149"/>
              <p:cNvSpPr>
                <a:spLocks/>
              </p:cNvSpPr>
              <p:nvPr/>
            </p:nvSpPr>
            <p:spPr bwMode="auto">
              <a:xfrm>
                <a:off x="3448" y="3100"/>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0" name="Freeform 2150"/>
              <p:cNvSpPr>
                <a:spLocks/>
              </p:cNvSpPr>
              <p:nvPr/>
            </p:nvSpPr>
            <p:spPr bwMode="auto">
              <a:xfrm>
                <a:off x="3440"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1" name="Freeform 2151"/>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2" name="Freeform 215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3" name="Freeform 215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4" name="Freeform 2154"/>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5" name="Freeform 2155"/>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6" name="Freeform 2156"/>
              <p:cNvSpPr>
                <a:spLocks/>
              </p:cNvSpPr>
              <p:nvPr/>
            </p:nvSpPr>
            <p:spPr bwMode="auto">
              <a:xfrm>
                <a:off x="3432" y="3100"/>
                <a:ext cx="1" cy="8"/>
              </a:xfrm>
              <a:custGeom>
                <a:avLst/>
                <a:gdLst/>
                <a:ahLst/>
                <a:cxnLst>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7" name="Freeform 2157"/>
              <p:cNvSpPr>
                <a:spLocks/>
              </p:cNvSpPr>
              <p:nvPr/>
            </p:nvSpPr>
            <p:spPr bwMode="auto">
              <a:xfrm>
                <a:off x="3456" y="310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8" name="Freeform 2158"/>
              <p:cNvSpPr>
                <a:spLocks noEditPoints="1"/>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79" name="Freeform 2159"/>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0" name="Freeform 2160"/>
              <p:cNvSpPr>
                <a:spLocks/>
              </p:cNvSpPr>
              <p:nvPr/>
            </p:nvSpPr>
            <p:spPr bwMode="auto">
              <a:xfrm>
                <a:off x="3456" y="3100"/>
                <a:ext cx="8" cy="8"/>
              </a:xfrm>
              <a:custGeom>
                <a:avLst/>
                <a:gdLst/>
                <a:ahLst/>
                <a:cxnLst>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0" y="8"/>
                  </a:cxn>
                  <a:cxn ang="0">
                    <a:pos x="0" y="8"/>
                  </a:cxn>
                  <a:cxn ang="0">
                    <a:pos x="0" y="0"/>
                  </a:cxn>
                  <a:cxn ang="0">
                    <a:pos x="8" y="0"/>
                  </a:cxn>
                  <a:cxn ang="0">
                    <a:pos x="8" y="8"/>
                  </a:cxn>
                  <a:cxn ang="0">
                    <a:pos x="0" y="0"/>
                  </a:cxn>
                  <a:cxn ang="0">
                    <a:pos x="8" y="0"/>
                  </a:cxn>
                  <a:cxn ang="0">
                    <a:pos x="8"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8"/>
                    </a:lnTo>
                    <a:lnTo>
                      <a:pt x="0" y="0"/>
                    </a:lnTo>
                    <a:lnTo>
                      <a:pt x="8" y="0"/>
                    </a:lnTo>
                    <a:lnTo>
                      <a:pt x="8" y="8"/>
                    </a:lnTo>
                    <a:lnTo>
                      <a:pt x="8" y="8"/>
                    </a:lnTo>
                    <a:lnTo>
                      <a:pt x="0" y="8"/>
                    </a:lnTo>
                    <a:lnTo>
                      <a:pt x="0" y="8"/>
                    </a:lnTo>
                    <a:lnTo>
                      <a:pt x="0" y="0"/>
                    </a:lnTo>
                    <a:lnTo>
                      <a:pt x="8" y="0"/>
                    </a:lnTo>
                    <a:lnTo>
                      <a:pt x="8" y="8"/>
                    </a:lnTo>
                    <a:lnTo>
                      <a:pt x="0" y="0"/>
                    </a:lnTo>
                    <a:lnTo>
                      <a:pt x="8" y="0"/>
                    </a:lnTo>
                    <a:lnTo>
                      <a:pt x="8"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1" name="Freeform 2161"/>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2" name="Freeform 2162"/>
              <p:cNvSpPr>
                <a:spLocks/>
              </p:cNvSpPr>
              <p:nvPr/>
            </p:nvSpPr>
            <p:spPr bwMode="auto">
              <a:xfrm>
                <a:off x="3384" y="3100"/>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0"/>
                  </a:cxn>
                  <a:cxn ang="0">
                    <a:pos x="8" y="8"/>
                  </a:cxn>
                  <a:cxn ang="0">
                    <a:pos x="8" y="8"/>
                  </a:cxn>
                  <a:cxn ang="0">
                    <a:pos x="0" y="0"/>
                  </a:cxn>
                  <a:cxn ang="0">
                    <a:pos x="0" y="0"/>
                  </a:cxn>
                  <a:cxn ang="0">
                    <a:pos x="8" y="0"/>
                  </a:cxn>
                  <a:cxn ang="0">
                    <a:pos x="0" y="0"/>
                  </a:cxn>
                  <a:cxn ang="0">
                    <a:pos x="8" y="0"/>
                  </a:cxn>
                  <a:cxn ang="0">
                    <a:pos x="8" y="0"/>
                  </a:cxn>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0" y="0"/>
                    </a:lnTo>
                    <a:lnTo>
                      <a:pt x="0" y="0"/>
                    </a:lnTo>
                    <a:lnTo>
                      <a:pt x="8" y="0"/>
                    </a:lnTo>
                    <a:lnTo>
                      <a:pt x="0" y="0"/>
                    </a:lnTo>
                    <a:lnTo>
                      <a:pt x="8" y="0"/>
                    </a:lnTo>
                    <a:lnTo>
                      <a:pt x="8" y="0"/>
                    </a:lnTo>
                    <a:lnTo>
                      <a:pt x="8" y="8"/>
                    </a:lnTo>
                    <a:lnTo>
                      <a:pt x="0" y="0"/>
                    </a:lnTo>
                    <a:lnTo>
                      <a:pt x="0" y="0"/>
                    </a:lnTo>
                    <a:lnTo>
                      <a:pt x="0"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3" name="Freeform 2163"/>
              <p:cNvSpPr>
                <a:spLocks/>
              </p:cNvSpPr>
              <p:nvPr/>
            </p:nvSpPr>
            <p:spPr bwMode="auto">
              <a:xfrm>
                <a:off x="3456" y="3100"/>
                <a:ext cx="1" cy="8"/>
              </a:xfrm>
              <a:custGeom>
                <a:avLst/>
                <a:gdLst/>
                <a:ahLst/>
                <a:cxnLst>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4" name="Freeform 2164"/>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5" name="Freeform 2165"/>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6" name="Freeform 2166"/>
              <p:cNvSpPr>
                <a:spLocks/>
              </p:cNvSpPr>
              <p:nvPr/>
            </p:nvSpPr>
            <p:spPr bwMode="auto">
              <a:xfrm>
                <a:off x="3464" y="310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7" name="Freeform 2167"/>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8" name="Freeform 216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89" name="Freeform 2169"/>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0" name="Freeform 2170"/>
              <p:cNvSpPr>
                <a:spLocks/>
              </p:cNvSpPr>
              <p:nvPr/>
            </p:nvSpPr>
            <p:spPr bwMode="auto">
              <a:xfrm>
                <a:off x="340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1" name="Freeform 2171"/>
              <p:cNvSpPr>
                <a:spLocks/>
              </p:cNvSpPr>
              <p:nvPr/>
            </p:nvSpPr>
            <p:spPr bwMode="auto">
              <a:xfrm>
                <a:off x="3448" y="3100"/>
                <a:ext cx="8" cy="8"/>
              </a:xfrm>
              <a:custGeom>
                <a:avLst/>
                <a:gdLst/>
                <a:ahLst/>
                <a:cxnLst>
                  <a:cxn ang="0">
                    <a:pos x="0" y="0"/>
                  </a:cxn>
                  <a:cxn ang="0">
                    <a:pos x="0" y="0"/>
                  </a:cxn>
                  <a:cxn ang="0">
                    <a:pos x="0" y="0"/>
                  </a:cxn>
                  <a:cxn ang="0">
                    <a:pos x="0" y="0"/>
                  </a:cxn>
                  <a:cxn ang="0">
                    <a:pos x="8" y="0"/>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8"/>
                  </a:cxn>
                  <a:cxn ang="0">
                    <a:pos x="0" y="8"/>
                  </a:cxn>
                  <a:cxn ang="0">
                    <a:pos x="0" y="0"/>
                  </a:cxn>
                  <a:cxn ang="0">
                    <a:pos x="0" y="0"/>
                  </a:cxn>
                  <a:cxn ang="0">
                    <a:pos x="0" y="0"/>
                  </a:cxn>
                </a:cxnLst>
                <a:rect l="0" t="0" r="r" b="b"/>
                <a:pathLst>
                  <a:path w="8" h="8">
                    <a:moveTo>
                      <a:pt x="0" y="0"/>
                    </a:moveTo>
                    <a:lnTo>
                      <a:pt x="0" y="0"/>
                    </a:lnTo>
                    <a:lnTo>
                      <a:pt x="0" y="0"/>
                    </a:lnTo>
                    <a:lnTo>
                      <a:pt x="0" y="0"/>
                    </a:lnTo>
                    <a:lnTo>
                      <a:pt x="8" y="0"/>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2" name="Freeform 2172"/>
              <p:cNvSpPr>
                <a:spLocks/>
              </p:cNvSpPr>
              <p:nvPr/>
            </p:nvSpPr>
            <p:spPr bwMode="auto">
              <a:xfrm>
                <a:off x="3456" y="3100"/>
                <a:ext cx="8" cy="8"/>
              </a:xfrm>
              <a:custGeom>
                <a:avLst/>
                <a:gdLst/>
                <a:ahLst/>
                <a:cxnLst>
                  <a:cxn ang="0">
                    <a:pos x="0" y="0"/>
                  </a:cxn>
                  <a:cxn ang="0">
                    <a:pos x="8" y="0"/>
                  </a:cxn>
                  <a:cxn ang="0">
                    <a:pos x="8" y="0"/>
                  </a:cxn>
                  <a:cxn ang="0">
                    <a:pos x="8" y="8"/>
                  </a:cxn>
                  <a:cxn ang="0">
                    <a:pos x="0" y="8"/>
                  </a:cxn>
                  <a:cxn ang="0">
                    <a:pos x="8" y="0"/>
                  </a:cxn>
                  <a:cxn ang="0">
                    <a:pos x="8"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8" y="0"/>
                  </a:cxn>
                  <a:cxn ang="0">
                    <a:pos x="8" y="8"/>
                  </a:cxn>
                  <a:cxn ang="0">
                    <a:pos x="0" y="0"/>
                  </a:cxn>
                  <a:cxn ang="0">
                    <a:pos x="0" y="0"/>
                  </a:cxn>
                </a:cxnLst>
                <a:rect l="0" t="0" r="r" b="b"/>
                <a:pathLst>
                  <a:path w="8" h="8">
                    <a:moveTo>
                      <a:pt x="0" y="0"/>
                    </a:moveTo>
                    <a:lnTo>
                      <a:pt x="8" y="0"/>
                    </a:lnTo>
                    <a:lnTo>
                      <a:pt x="8" y="0"/>
                    </a:lnTo>
                    <a:lnTo>
                      <a:pt x="8" y="8"/>
                    </a:lnTo>
                    <a:lnTo>
                      <a:pt x="0" y="8"/>
                    </a:lnTo>
                    <a:lnTo>
                      <a:pt x="8" y="0"/>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8" y="0"/>
                    </a:lnTo>
                    <a:lnTo>
                      <a:pt x="8"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3" name="Freeform 2173"/>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4" name="Freeform 2174"/>
              <p:cNvSpPr>
                <a:spLocks/>
              </p:cNvSpPr>
              <p:nvPr/>
            </p:nvSpPr>
            <p:spPr bwMode="auto">
              <a:xfrm>
                <a:off x="3400"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5" name="Freeform 2175"/>
              <p:cNvSpPr>
                <a:spLocks/>
              </p:cNvSpPr>
              <p:nvPr/>
            </p:nvSpPr>
            <p:spPr bwMode="auto">
              <a:xfrm>
                <a:off x="3464"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6" name="Freeform 2176"/>
              <p:cNvSpPr>
                <a:spLocks/>
              </p:cNvSpPr>
              <p:nvPr/>
            </p:nvSpPr>
            <p:spPr bwMode="auto">
              <a:xfrm>
                <a:off x="3456"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7" name="Freeform 217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8" name="Freeform 217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99" name="Freeform 217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0" name="Freeform 218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1" name="Freeform 2181"/>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2" name="Freeform 2182"/>
              <p:cNvSpPr>
                <a:spLocks/>
              </p:cNvSpPr>
              <p:nvPr/>
            </p:nvSpPr>
            <p:spPr bwMode="auto">
              <a:xfrm>
                <a:off x="3392" y="3100"/>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3" name="Freeform 2183"/>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4" name="Freeform 2184"/>
              <p:cNvSpPr>
                <a:spLocks noEditPoints="1"/>
              </p:cNvSpPr>
              <p:nvPr/>
            </p:nvSpPr>
            <p:spPr bwMode="auto">
              <a:xfrm>
                <a:off x="348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5" name="Freeform 2185"/>
              <p:cNvSpPr>
                <a:spLocks/>
              </p:cNvSpPr>
              <p:nvPr/>
            </p:nvSpPr>
            <p:spPr bwMode="auto">
              <a:xfrm>
                <a:off x="3416" y="3100"/>
                <a:ext cx="8" cy="8"/>
              </a:xfrm>
              <a:custGeom>
                <a:avLst/>
                <a:gdLst/>
                <a:ahLst/>
                <a:cxnLst>
                  <a:cxn ang="0">
                    <a:pos x="8" y="0"/>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8"/>
                    </a:lnTo>
                    <a:lnTo>
                      <a:pt x="8"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6" name="Freeform 2186"/>
              <p:cNvSpPr>
                <a:spLocks/>
              </p:cNvSpPr>
              <p:nvPr/>
            </p:nvSpPr>
            <p:spPr bwMode="auto">
              <a:xfrm>
                <a:off x="344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7" name="Freeform 2187"/>
              <p:cNvSpPr>
                <a:spLocks noEditPoints="1"/>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8" name="Freeform 2188"/>
              <p:cNvSpPr>
                <a:spLocks/>
              </p:cNvSpPr>
              <p:nvPr/>
            </p:nvSpPr>
            <p:spPr bwMode="auto">
              <a:xfrm>
                <a:off x="3376" y="310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09" name="Freeform 218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0" name="Freeform 2190"/>
              <p:cNvSpPr>
                <a:spLocks/>
              </p:cNvSpPr>
              <p:nvPr/>
            </p:nvSpPr>
            <p:spPr bwMode="auto">
              <a:xfrm>
                <a:off x="3400"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1" name="Freeform 2191"/>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2" name="Freeform 2192"/>
              <p:cNvSpPr>
                <a:spLocks/>
              </p:cNvSpPr>
              <p:nvPr/>
            </p:nvSpPr>
            <p:spPr bwMode="auto">
              <a:xfrm>
                <a:off x="343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3" name="Freeform 2193"/>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4" name="Freeform 2194"/>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5" name="Freeform 2195"/>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6" name="Freeform 2196"/>
              <p:cNvSpPr>
                <a:spLocks/>
              </p:cNvSpPr>
              <p:nvPr/>
            </p:nvSpPr>
            <p:spPr bwMode="auto">
              <a:xfrm>
                <a:off x="340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7" name="Freeform 2197"/>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8" name="Freeform 2198"/>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19" name="Freeform 2199"/>
              <p:cNvSpPr>
                <a:spLocks/>
              </p:cNvSpPr>
              <p:nvPr/>
            </p:nvSpPr>
            <p:spPr bwMode="auto">
              <a:xfrm>
                <a:off x="3392" y="3100"/>
                <a:ext cx="8" cy="8"/>
              </a:xfrm>
              <a:custGeom>
                <a:avLst/>
                <a:gdLst/>
                <a:ahLst/>
                <a:cxnLst>
                  <a:cxn ang="0">
                    <a:pos x="8" y="8"/>
                  </a:cxn>
                  <a:cxn ang="0">
                    <a:pos x="8" y="8"/>
                  </a:cxn>
                  <a:cxn ang="0">
                    <a:pos x="8" y="8"/>
                  </a:cxn>
                  <a:cxn ang="0">
                    <a:pos x="8" y="8"/>
                  </a:cxn>
                  <a:cxn ang="0">
                    <a:pos x="8" y="8"/>
                  </a:cxn>
                  <a:cxn ang="0">
                    <a:pos x="0" y="8"/>
                  </a:cxn>
                  <a:cxn ang="0">
                    <a:pos x="0" y="8"/>
                  </a:cxn>
                  <a:cxn ang="0">
                    <a:pos x="8" y="8"/>
                  </a:cxn>
                  <a:cxn ang="0">
                    <a:pos x="8" y="8"/>
                  </a:cxn>
                  <a:cxn ang="0">
                    <a:pos x="0" y="8"/>
                  </a:cxn>
                  <a:cxn ang="0">
                    <a:pos x="8" y="8"/>
                  </a:cxn>
                  <a:cxn ang="0">
                    <a:pos x="8" y="8"/>
                  </a:cxn>
                  <a:cxn ang="0">
                    <a:pos x="0" y="8"/>
                  </a:cxn>
                  <a:cxn ang="0">
                    <a:pos x="0" y="8"/>
                  </a:cxn>
                  <a:cxn ang="0">
                    <a:pos x="0" y="8"/>
                  </a:cxn>
                  <a:cxn ang="0">
                    <a:pos x="0" y="8"/>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8"/>
                    </a:lnTo>
                    <a:lnTo>
                      <a:pt x="0" y="8"/>
                    </a:lnTo>
                    <a:lnTo>
                      <a:pt x="8" y="8"/>
                    </a:lnTo>
                    <a:lnTo>
                      <a:pt x="8" y="8"/>
                    </a:lnTo>
                    <a:lnTo>
                      <a:pt x="0" y="8"/>
                    </a:lnTo>
                    <a:lnTo>
                      <a:pt x="8" y="8"/>
                    </a:lnTo>
                    <a:lnTo>
                      <a:pt x="8" y="8"/>
                    </a:lnTo>
                    <a:lnTo>
                      <a:pt x="0" y="8"/>
                    </a:lnTo>
                    <a:lnTo>
                      <a:pt x="0" y="8"/>
                    </a:lnTo>
                    <a:lnTo>
                      <a:pt x="0" y="8"/>
                    </a:lnTo>
                    <a:lnTo>
                      <a:pt x="0" y="8"/>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0" name="Freeform 2200"/>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1" name="Freeform 2201"/>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2" name="Freeform 220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3" name="Freeform 220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4" name="Freeform 2204"/>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5" name="Freeform 2205"/>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6" name="Freeform 220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7" name="Freeform 2207"/>
              <p:cNvSpPr>
                <a:spLocks/>
              </p:cNvSpPr>
              <p:nvPr/>
            </p:nvSpPr>
            <p:spPr bwMode="auto">
              <a:xfrm>
                <a:off x="3400" y="3084"/>
                <a:ext cx="16" cy="24"/>
              </a:xfrm>
              <a:custGeom>
                <a:avLst/>
                <a:gdLst/>
                <a:ahLst/>
                <a:cxnLst>
                  <a:cxn ang="0">
                    <a:pos x="16" y="8"/>
                  </a:cxn>
                  <a:cxn ang="0">
                    <a:pos x="16" y="0"/>
                  </a:cxn>
                  <a:cxn ang="0">
                    <a:pos x="16" y="0"/>
                  </a:cxn>
                  <a:cxn ang="0">
                    <a:pos x="16" y="8"/>
                  </a:cxn>
                  <a:cxn ang="0">
                    <a:pos x="16" y="8"/>
                  </a:cxn>
                  <a:cxn ang="0">
                    <a:pos x="16" y="8"/>
                  </a:cxn>
                  <a:cxn ang="0">
                    <a:pos x="16" y="16"/>
                  </a:cxn>
                  <a:cxn ang="0">
                    <a:pos x="16" y="16"/>
                  </a:cxn>
                  <a:cxn ang="0">
                    <a:pos x="16" y="16"/>
                  </a:cxn>
                  <a:cxn ang="0">
                    <a:pos x="16" y="16"/>
                  </a:cxn>
                  <a:cxn ang="0">
                    <a:pos x="16" y="16"/>
                  </a:cxn>
                  <a:cxn ang="0">
                    <a:pos x="8" y="16"/>
                  </a:cxn>
                  <a:cxn ang="0">
                    <a:pos x="8" y="16"/>
                  </a:cxn>
                  <a:cxn ang="0">
                    <a:pos x="8" y="16"/>
                  </a:cxn>
                  <a:cxn ang="0">
                    <a:pos x="8" y="24"/>
                  </a:cxn>
                  <a:cxn ang="0">
                    <a:pos x="8" y="24"/>
                  </a:cxn>
                  <a:cxn ang="0">
                    <a:pos x="8"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 ang="0">
                    <a:pos x="0" y="24"/>
                  </a:cxn>
                  <a:cxn ang="0">
                    <a:pos x="0" y="24"/>
                  </a:cxn>
                  <a:cxn ang="0">
                    <a:pos x="8" y="24"/>
                  </a:cxn>
                  <a:cxn ang="0">
                    <a:pos x="8" y="24"/>
                  </a:cxn>
                  <a:cxn ang="0">
                    <a:pos x="8" y="16"/>
                  </a:cxn>
                  <a:cxn ang="0">
                    <a:pos x="8" y="16"/>
                  </a:cxn>
                  <a:cxn ang="0">
                    <a:pos x="8" y="16"/>
                  </a:cxn>
                  <a:cxn ang="0">
                    <a:pos x="8" y="16"/>
                  </a:cxn>
                  <a:cxn ang="0">
                    <a:pos x="16" y="16"/>
                  </a:cxn>
                  <a:cxn ang="0">
                    <a:pos x="16" y="16"/>
                  </a:cxn>
                  <a:cxn ang="0">
                    <a:pos x="16" y="16"/>
                  </a:cxn>
                  <a:cxn ang="0">
                    <a:pos x="16" y="16"/>
                  </a:cxn>
                  <a:cxn ang="0">
                    <a:pos x="16" y="16"/>
                  </a:cxn>
                  <a:cxn ang="0">
                    <a:pos x="16" y="8"/>
                  </a:cxn>
                  <a:cxn ang="0">
                    <a:pos x="16" y="8"/>
                  </a:cxn>
                  <a:cxn ang="0">
                    <a:pos x="16" y="8"/>
                  </a:cxn>
                  <a:cxn ang="0">
                    <a:pos x="16" y="0"/>
                  </a:cxn>
                  <a:cxn ang="0">
                    <a:pos x="16" y="8"/>
                  </a:cxn>
                  <a:cxn ang="0">
                    <a:pos x="16" y="8"/>
                  </a:cxn>
                  <a:cxn ang="0">
                    <a:pos x="16" y="8"/>
                  </a:cxn>
                </a:cxnLst>
                <a:rect l="0" t="0" r="r" b="b"/>
                <a:pathLst>
                  <a:path w="16" h="24">
                    <a:moveTo>
                      <a:pt x="16"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8" name="Freeform 220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9" name="Freeform 2209"/>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0" name="Freeform 2210"/>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1" name="Freeform 2211"/>
              <p:cNvSpPr>
                <a:spLocks noEditPoints="1"/>
              </p:cNvSpPr>
              <p:nvPr/>
            </p:nvSpPr>
            <p:spPr bwMode="auto">
              <a:xfrm>
                <a:off x="3319"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2" name="Freeform 2212"/>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3" name="Freeform 2213"/>
              <p:cNvSpPr>
                <a:spLocks/>
              </p:cNvSpPr>
              <p:nvPr/>
            </p:nvSpPr>
            <p:spPr bwMode="auto">
              <a:xfrm>
                <a:off x="340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4" name="Freeform 2214"/>
              <p:cNvSpPr>
                <a:spLocks/>
              </p:cNvSpPr>
              <p:nvPr/>
            </p:nvSpPr>
            <p:spPr bwMode="auto">
              <a:xfrm>
                <a:off x="3456" y="3100"/>
                <a:ext cx="8" cy="8"/>
              </a:xfrm>
              <a:custGeom>
                <a:avLst/>
                <a:gdLst/>
                <a:ahLst/>
                <a:cxnLst>
                  <a:cxn ang="0">
                    <a:pos x="0" y="8"/>
                  </a:cxn>
                  <a:cxn ang="0">
                    <a:pos x="0" y="8"/>
                  </a:cxn>
                  <a:cxn ang="0">
                    <a:pos x="8" y="8"/>
                  </a:cxn>
                  <a:cxn ang="0">
                    <a:pos x="0" y="8"/>
                  </a:cxn>
                  <a:cxn ang="0">
                    <a:pos x="8" y="8"/>
                  </a:cxn>
                  <a:cxn ang="0">
                    <a:pos x="8" y="8"/>
                  </a:cxn>
                  <a:cxn ang="0">
                    <a:pos x="8" y="8"/>
                  </a:cxn>
                  <a:cxn ang="0">
                    <a:pos x="8" y="8"/>
                  </a:cxn>
                  <a:cxn ang="0">
                    <a:pos x="0" y="8"/>
                  </a:cxn>
                  <a:cxn ang="0">
                    <a:pos x="8" y="0"/>
                  </a:cxn>
                  <a:cxn ang="0">
                    <a:pos x="8" y="8"/>
                  </a:cxn>
                  <a:cxn ang="0">
                    <a:pos x="8" y="8"/>
                  </a:cxn>
                  <a:cxn ang="0">
                    <a:pos x="8" y="8"/>
                  </a:cxn>
                  <a:cxn ang="0">
                    <a:pos x="8" y="8"/>
                  </a:cxn>
                  <a:cxn ang="0">
                    <a:pos x="8" y="8"/>
                  </a:cxn>
                  <a:cxn ang="0">
                    <a:pos x="8" y="8"/>
                  </a:cxn>
                  <a:cxn ang="0">
                    <a:pos x="0" y="8"/>
                  </a:cxn>
                  <a:cxn ang="0">
                    <a:pos x="8"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7" name="Group 2416"/>
            <p:cNvGrpSpPr>
              <a:grpSpLocks/>
            </p:cNvGrpSpPr>
            <p:nvPr/>
          </p:nvGrpSpPr>
          <p:grpSpPr bwMode="auto">
            <a:xfrm>
              <a:off x="4987925" y="5083175"/>
              <a:ext cx="563563" cy="39688"/>
              <a:chOff x="3142" y="3092"/>
              <a:chExt cx="355" cy="25"/>
            </a:xfrm>
          </p:grpSpPr>
          <p:sp>
            <p:nvSpPr>
              <p:cNvPr id="835" name="Freeform 22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6" name="Freeform 2217"/>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7" name="Freeform 2218"/>
              <p:cNvSpPr>
                <a:spLocks/>
              </p:cNvSpPr>
              <p:nvPr/>
            </p:nvSpPr>
            <p:spPr bwMode="auto">
              <a:xfrm>
                <a:off x="3384" y="310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8" name="Freeform 2219"/>
              <p:cNvSpPr>
                <a:spLocks/>
              </p:cNvSpPr>
              <p:nvPr/>
            </p:nvSpPr>
            <p:spPr bwMode="auto">
              <a:xfrm>
                <a:off x="3456"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39" name="Freeform 2220"/>
              <p:cNvSpPr>
                <a:spLocks/>
              </p:cNvSpPr>
              <p:nvPr/>
            </p:nvSpPr>
            <p:spPr bwMode="auto">
              <a:xfrm>
                <a:off x="3400" y="3100"/>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0" name="Freeform 2221"/>
              <p:cNvSpPr>
                <a:spLocks/>
              </p:cNvSpPr>
              <p:nvPr/>
            </p:nvSpPr>
            <p:spPr bwMode="auto">
              <a:xfrm>
                <a:off x="3448"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1" name="Freeform 2222"/>
              <p:cNvSpPr>
                <a:spLocks/>
              </p:cNvSpPr>
              <p:nvPr/>
            </p:nvSpPr>
            <p:spPr bwMode="auto">
              <a:xfrm>
                <a:off x="3392"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2" name="Freeform 222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3" name="Freeform 2224"/>
              <p:cNvSpPr>
                <a:spLocks/>
              </p:cNvSpPr>
              <p:nvPr/>
            </p:nvSpPr>
            <p:spPr bwMode="auto">
              <a:xfrm>
                <a:off x="3392" y="3100"/>
                <a:ext cx="8" cy="8"/>
              </a:xfrm>
              <a:custGeom>
                <a:avLst/>
                <a:gdLst/>
                <a:ahLst/>
                <a:cxnLst>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4" name="Freeform 2225"/>
              <p:cNvSpPr>
                <a:spLocks/>
              </p:cNvSpPr>
              <p:nvPr/>
            </p:nvSpPr>
            <p:spPr bwMode="auto">
              <a:xfrm>
                <a:off x="3456" y="3100"/>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5" name="Freeform 2226"/>
              <p:cNvSpPr>
                <a:spLocks noEditPoints="1"/>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6" name="Freeform 222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7" name="Freeform 222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8" name="Freeform 222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49" name="Rectangle 2230"/>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50" name="Freeform 2231"/>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1" name="Freeform 223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2" name="Freeform 223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3" name="Freeform 2234"/>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4" name="Freeform 2235"/>
              <p:cNvSpPr>
                <a:spLocks/>
              </p:cNvSpPr>
              <p:nvPr/>
            </p:nvSpPr>
            <p:spPr bwMode="auto">
              <a:xfrm>
                <a:off x="3448" y="310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0"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5" name="Freeform 223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6" name="Freeform 2237"/>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7" name="Freeform 2238"/>
              <p:cNvSpPr>
                <a:spLocks/>
              </p:cNvSpPr>
              <p:nvPr/>
            </p:nvSpPr>
            <p:spPr bwMode="auto">
              <a:xfrm>
                <a:off x="3448" y="3108"/>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8" name="Freeform 2239"/>
              <p:cNvSpPr>
                <a:spLocks/>
              </p:cNvSpPr>
              <p:nvPr/>
            </p:nvSpPr>
            <p:spPr bwMode="auto">
              <a:xfrm>
                <a:off x="3408"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59" name="Freeform 224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0" name="Freeform 224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1" name="Freeform 2242"/>
              <p:cNvSpPr>
                <a:spLocks/>
              </p:cNvSpPr>
              <p:nvPr/>
            </p:nvSpPr>
            <p:spPr bwMode="auto">
              <a:xfrm>
                <a:off x="3303" y="3100"/>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2" name="Freeform 2243"/>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3" name="Freeform 2244"/>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4" name="Freeform 2245"/>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5" name="Freeform 2246"/>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6" name="Freeform 2247"/>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7" name="Freeform 224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8" name="Freeform 2249"/>
              <p:cNvSpPr>
                <a:spLocks/>
              </p:cNvSpPr>
              <p:nvPr/>
            </p:nvSpPr>
            <p:spPr bwMode="auto">
              <a:xfrm>
                <a:off x="3360" y="3100"/>
                <a:ext cx="32" cy="8"/>
              </a:xfrm>
              <a:custGeom>
                <a:avLst/>
                <a:gdLst/>
                <a:ahLst/>
                <a:cxnLst>
                  <a:cxn ang="0">
                    <a:pos x="32" y="8"/>
                  </a:cxn>
                  <a:cxn ang="0">
                    <a:pos x="24" y="8"/>
                  </a:cxn>
                  <a:cxn ang="0">
                    <a:pos x="24" y="8"/>
                  </a:cxn>
                  <a:cxn ang="0">
                    <a:pos x="24" y="8"/>
                  </a:cxn>
                  <a:cxn ang="0">
                    <a:pos x="24" y="8"/>
                  </a:cxn>
                  <a:cxn ang="0">
                    <a:pos x="24" y="8"/>
                  </a:cxn>
                  <a:cxn ang="0">
                    <a:pos x="24" y="8"/>
                  </a:cxn>
                  <a:cxn ang="0">
                    <a:pos x="24" y="8"/>
                  </a:cxn>
                  <a:cxn ang="0">
                    <a:pos x="16" y="8"/>
                  </a:cxn>
                  <a:cxn ang="0">
                    <a:pos x="16" y="0"/>
                  </a:cxn>
                  <a:cxn ang="0">
                    <a:pos x="16" y="0"/>
                  </a:cxn>
                  <a:cxn ang="0">
                    <a:pos x="16" y="0"/>
                  </a:cxn>
                  <a:cxn ang="0">
                    <a:pos x="16" y="0"/>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8"/>
                    </a:lnTo>
                    <a:lnTo>
                      <a:pt x="16" y="8"/>
                    </a:lnTo>
                    <a:lnTo>
                      <a:pt x="16" y="0"/>
                    </a:lnTo>
                    <a:lnTo>
                      <a:pt x="16" y="0"/>
                    </a:lnTo>
                    <a:lnTo>
                      <a:pt x="16" y="0"/>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9" name="Freeform 2250"/>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0" name="Freeform 225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1" name="Freeform 2252"/>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2" name="Freeform 2253"/>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3" name="Freeform 2254"/>
              <p:cNvSpPr>
                <a:spLocks/>
              </p:cNvSpPr>
              <p:nvPr/>
            </p:nvSpPr>
            <p:spPr bwMode="auto">
              <a:xfrm>
                <a:off x="3255"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4" name="Freeform 225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5" name="Rectangle 2256"/>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76" name="Freeform 225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7" name="Freeform 2258"/>
              <p:cNvSpPr>
                <a:spLocks/>
              </p:cNvSpPr>
              <p:nvPr/>
            </p:nvSpPr>
            <p:spPr bwMode="auto">
              <a:xfrm>
                <a:off x="3247" y="3108"/>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78" name="Rectangle 2259"/>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79" name="Freeform 2260"/>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0" name="Freeform 2261"/>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1" name="Freeform 2262"/>
              <p:cNvSpPr>
                <a:spLocks/>
              </p:cNvSpPr>
              <p:nvPr/>
            </p:nvSpPr>
            <p:spPr bwMode="auto">
              <a:xfrm>
                <a:off x="3247"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2" name="Freeform 226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3" name="Freeform 2264"/>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4" name="Freeform 2265"/>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5" name="Freeform 226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6" name="Freeform 2267"/>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7" name="Freeform 2268"/>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8" name="Freeform 2269"/>
              <p:cNvSpPr>
                <a:spLocks/>
              </p:cNvSpPr>
              <p:nvPr/>
            </p:nvSpPr>
            <p:spPr bwMode="auto">
              <a:xfrm>
                <a:off x="3448" y="3108"/>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89" name="Freeform 227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0" name="Freeform 227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1" name="Freeform 2272"/>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2" name="Freeform 227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3" name="Freeform 2274"/>
              <p:cNvSpPr>
                <a:spLocks/>
              </p:cNvSpPr>
              <p:nvPr/>
            </p:nvSpPr>
            <p:spPr bwMode="auto">
              <a:xfrm>
                <a:off x="3472" y="3100"/>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4" name="Freeform 2275"/>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5" name="Freeform 2276"/>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6" name="Freeform 2277"/>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7" name="Freeform 2278"/>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8" name="Freeform 227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99" name="Freeform 2280"/>
              <p:cNvSpPr>
                <a:spLocks/>
              </p:cNvSpPr>
              <p:nvPr/>
            </p:nvSpPr>
            <p:spPr bwMode="auto">
              <a:xfrm>
                <a:off x="3448" y="3108"/>
                <a:ext cx="8" cy="1"/>
              </a:xfrm>
              <a:custGeom>
                <a:avLst/>
                <a:gdLst/>
                <a:ahLst/>
                <a:cxnLst>
                  <a:cxn ang="0">
                    <a:pos x="0"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0" name="Freeform 2281"/>
              <p:cNvSpPr>
                <a:spLocks/>
              </p:cNvSpPr>
              <p:nvPr/>
            </p:nvSpPr>
            <p:spPr bwMode="auto">
              <a:xfrm>
                <a:off x="3408" y="3100"/>
                <a:ext cx="16" cy="8"/>
              </a:xfrm>
              <a:custGeom>
                <a:avLst/>
                <a:gdLst/>
                <a:ahLst/>
                <a:cxnLst>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16" y="0"/>
                  </a:cxn>
                </a:cxnLst>
                <a:rect l="0" t="0" r="r" b="b"/>
                <a:pathLst>
                  <a:path w="16" h="8">
                    <a:moveTo>
                      <a:pt x="16" y="0"/>
                    </a:move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1" name="Freeform 2282"/>
              <p:cNvSpPr>
                <a:spLocks/>
              </p:cNvSpPr>
              <p:nvPr/>
            </p:nvSpPr>
            <p:spPr bwMode="auto">
              <a:xfrm>
                <a:off x="3295" y="310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2" name="Freeform 2283"/>
              <p:cNvSpPr>
                <a:spLocks/>
              </p:cNvSpPr>
              <p:nvPr/>
            </p:nvSpPr>
            <p:spPr bwMode="auto">
              <a:xfrm>
                <a:off x="3448" y="310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3" name="Freeform 228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4" name="Freeform 2285"/>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5" name="Freeform 2286"/>
              <p:cNvSpPr>
                <a:spLocks/>
              </p:cNvSpPr>
              <p:nvPr/>
            </p:nvSpPr>
            <p:spPr bwMode="auto">
              <a:xfrm>
                <a:off x="3440"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6" name="Freeform 2287"/>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7" name="Freeform 2288"/>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8" name="Freeform 2289"/>
              <p:cNvSpPr>
                <a:spLocks/>
              </p:cNvSpPr>
              <p:nvPr/>
            </p:nvSpPr>
            <p:spPr bwMode="auto">
              <a:xfrm>
                <a:off x="3416" y="3100"/>
                <a:ext cx="16" cy="8"/>
              </a:xfrm>
              <a:custGeom>
                <a:avLst/>
                <a:gdLst/>
                <a:ahLst/>
                <a:cxnLst>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09" name="Freeform 229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0" name="Freeform 2291"/>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1" name="Freeform 2292"/>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2" name="Freeform 2293"/>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3" name="Freeform 2294"/>
              <p:cNvSpPr>
                <a:spLocks/>
              </p:cNvSpPr>
              <p:nvPr/>
            </p:nvSpPr>
            <p:spPr bwMode="auto">
              <a:xfrm>
                <a:off x="3440"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4" name="Freeform 2295"/>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5" name="Freeform 229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6" name="Freeform 2297"/>
              <p:cNvSpPr>
                <a:spLocks/>
              </p:cNvSpPr>
              <p:nvPr/>
            </p:nvSpPr>
            <p:spPr bwMode="auto">
              <a:xfrm>
                <a:off x="3255"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7" name="Freeform 2298"/>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8" name="Freeform 229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19" name="Freeform 2300"/>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0" name="Freeform 2301"/>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1" name="Freeform 230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2" name="Freeform 230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3" name="Freeform 2304"/>
              <p:cNvSpPr>
                <a:spLocks/>
              </p:cNvSpPr>
              <p:nvPr/>
            </p:nvSpPr>
            <p:spPr bwMode="auto">
              <a:xfrm>
                <a:off x="3392" y="3108"/>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8" y="0"/>
                    </a:lnTo>
                    <a:lnTo>
                      <a:pt x="8"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4" name="Freeform 230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5" name="Freeform 230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6" name="Freeform 2307"/>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7" name="Freeform 2308"/>
              <p:cNvSpPr>
                <a:spLocks/>
              </p:cNvSpPr>
              <p:nvPr/>
            </p:nvSpPr>
            <p:spPr bwMode="auto">
              <a:xfrm>
                <a:off x="3480" y="3108"/>
                <a:ext cx="1" cy="8"/>
              </a:xfrm>
              <a:custGeom>
                <a:avLst/>
                <a:gdLst/>
                <a:ahLst/>
                <a:cxnLst>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8" name="Freeform 2309"/>
              <p:cNvSpPr>
                <a:spLocks/>
              </p:cNvSpPr>
              <p:nvPr/>
            </p:nvSpPr>
            <p:spPr bwMode="auto">
              <a:xfrm>
                <a:off x="3440"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29" name="Freeform 2310"/>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0" name="Freeform 2311"/>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1" name="Freeform 231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2" name="Freeform 2313"/>
              <p:cNvSpPr>
                <a:spLocks/>
              </p:cNvSpPr>
              <p:nvPr/>
            </p:nvSpPr>
            <p:spPr bwMode="auto">
              <a:xfrm>
                <a:off x="3327" y="3100"/>
                <a:ext cx="16" cy="8"/>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16" y="8"/>
                  </a:cxn>
                  <a:cxn ang="0">
                    <a:pos x="8" y="8"/>
                  </a:cxn>
                  <a:cxn ang="0">
                    <a:pos x="8" y="8"/>
                  </a:cxn>
                  <a:cxn ang="0">
                    <a:pos x="8" y="8"/>
                  </a:cxn>
                  <a:cxn ang="0">
                    <a:pos x="8" y="8"/>
                  </a:cxn>
                  <a:cxn ang="0">
                    <a:pos x="8" y="8"/>
                  </a:cxn>
                  <a:cxn ang="0">
                    <a:pos x="8" y="0"/>
                  </a:cxn>
                  <a:cxn ang="0">
                    <a:pos x="8" y="8"/>
                  </a:cxn>
                  <a:cxn ang="0">
                    <a:pos x="8" y="0"/>
                  </a:cxn>
                  <a:cxn ang="0">
                    <a:pos x="8" y="0"/>
                  </a:cxn>
                  <a:cxn ang="0">
                    <a:pos x="0" y="8"/>
                  </a:cxn>
                  <a:cxn ang="0">
                    <a:pos x="0" y="8"/>
                  </a:cxn>
                  <a:cxn ang="0">
                    <a:pos x="0" y="8"/>
                  </a:cxn>
                  <a:cxn ang="0">
                    <a:pos x="0" y="8"/>
                  </a:cxn>
                  <a:cxn ang="0">
                    <a:pos x="0" y="8"/>
                  </a:cxn>
                  <a:cxn ang="0">
                    <a:pos x="8" y="0"/>
                  </a:cxn>
                  <a:cxn ang="0">
                    <a:pos x="8" y="0"/>
                  </a:cxn>
                  <a:cxn ang="0">
                    <a:pos x="8" y="0"/>
                  </a:cxn>
                  <a:cxn ang="0">
                    <a:pos x="8" y="0"/>
                  </a:cxn>
                  <a:cxn ang="0">
                    <a:pos x="8" y="8"/>
                  </a:cxn>
                  <a:cxn ang="0">
                    <a:pos x="8" y="8"/>
                  </a:cxn>
                  <a:cxn ang="0">
                    <a:pos x="8" y="8"/>
                  </a:cxn>
                  <a:cxn ang="0">
                    <a:pos x="8"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3" name="Freeform 231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4" name="Freeform 2315"/>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5" name="Freeform 23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6" name="Freeform 2317"/>
              <p:cNvSpPr>
                <a:spLocks/>
              </p:cNvSpPr>
              <p:nvPr/>
            </p:nvSpPr>
            <p:spPr bwMode="auto">
              <a:xfrm>
                <a:off x="3440"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7" name="Freeform 2318"/>
              <p:cNvSpPr>
                <a:spLocks/>
              </p:cNvSpPr>
              <p:nvPr/>
            </p:nvSpPr>
            <p:spPr bwMode="auto">
              <a:xfrm>
                <a:off x="3472" y="3108"/>
                <a:ext cx="8"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0" y="8"/>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Lst>
                <a:rect l="0" t="0" r="r" b="b"/>
                <a:pathLst>
                  <a:path w="8" h="8">
                    <a:moveTo>
                      <a:pt x="0" y="0"/>
                    </a:moveTo>
                    <a:lnTo>
                      <a:pt x="0" y="0"/>
                    </a:lnTo>
                    <a:lnTo>
                      <a:pt x="0"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8" name="Freeform 2319"/>
              <p:cNvSpPr>
                <a:spLocks/>
              </p:cNvSpPr>
              <p:nvPr/>
            </p:nvSpPr>
            <p:spPr bwMode="auto">
              <a:xfrm>
                <a:off x="340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39" name="Freeform 2320"/>
              <p:cNvSpPr>
                <a:spLocks/>
              </p:cNvSpPr>
              <p:nvPr/>
            </p:nvSpPr>
            <p:spPr bwMode="auto">
              <a:xfrm>
                <a:off x="3416" y="3108"/>
                <a:ext cx="8" cy="8"/>
              </a:xfrm>
              <a:custGeom>
                <a:avLst/>
                <a:gdLst/>
                <a:ahLst/>
                <a:cxnLst>
                  <a:cxn ang="0">
                    <a:pos x="0" y="0"/>
                  </a:cxn>
                  <a:cxn ang="0">
                    <a:pos x="8" y="8"/>
                  </a:cxn>
                  <a:cxn ang="0">
                    <a:pos x="8" y="8"/>
                  </a:cxn>
                  <a:cxn ang="0">
                    <a:pos x="0" y="8"/>
                  </a:cxn>
                  <a:cxn ang="0">
                    <a:pos x="0" y="0"/>
                  </a:cxn>
                </a:cxnLst>
                <a:rect l="0" t="0" r="r" b="b"/>
                <a:pathLst>
                  <a:path w="8" h="8">
                    <a:moveTo>
                      <a:pt x="0" y="0"/>
                    </a:move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0" name="Freeform 232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1" name="Freeform 2322"/>
              <p:cNvSpPr>
                <a:spLocks/>
              </p:cNvSpPr>
              <p:nvPr/>
            </p:nvSpPr>
            <p:spPr bwMode="auto">
              <a:xfrm>
                <a:off x="3416" y="310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2" name="Freeform 2323"/>
              <p:cNvSpPr>
                <a:spLocks/>
              </p:cNvSpPr>
              <p:nvPr/>
            </p:nvSpPr>
            <p:spPr bwMode="auto">
              <a:xfrm>
                <a:off x="3472" y="3108"/>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3" name="Freeform 2324"/>
              <p:cNvSpPr>
                <a:spLocks/>
              </p:cNvSpPr>
              <p:nvPr/>
            </p:nvSpPr>
            <p:spPr bwMode="auto">
              <a:xfrm>
                <a:off x="3424" y="310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4" name="Freeform 2325"/>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5" name="Freeform 2326"/>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6" name="Freeform 232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7" name="Freeform 2328"/>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8" name="Freeform 2329"/>
              <p:cNvSpPr>
                <a:spLocks/>
              </p:cNvSpPr>
              <p:nvPr/>
            </p:nvSpPr>
            <p:spPr bwMode="auto">
              <a:xfrm>
                <a:off x="3472" y="310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49" name="Freeform 2330"/>
              <p:cNvSpPr>
                <a:spLocks/>
              </p:cNvSpPr>
              <p:nvPr/>
            </p:nvSpPr>
            <p:spPr bwMode="auto">
              <a:xfrm>
                <a:off x="3448" y="310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0" name="Freeform 2331"/>
              <p:cNvSpPr>
                <a:spLocks/>
              </p:cNvSpPr>
              <p:nvPr/>
            </p:nvSpPr>
            <p:spPr bwMode="auto">
              <a:xfrm>
                <a:off x="3440" y="3108"/>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1" name="Freeform 2332"/>
              <p:cNvSpPr>
                <a:spLocks/>
              </p:cNvSpPr>
              <p:nvPr/>
            </p:nvSpPr>
            <p:spPr bwMode="auto">
              <a:xfrm>
                <a:off x="3279" y="3108"/>
                <a:ext cx="16"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2" name="Freeform 2333"/>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3" name="Freeform 2334"/>
              <p:cNvSpPr>
                <a:spLocks/>
              </p:cNvSpPr>
              <p:nvPr/>
            </p:nvSpPr>
            <p:spPr bwMode="auto">
              <a:xfrm>
                <a:off x="3440" y="3108"/>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4" name="Freeform 2335"/>
              <p:cNvSpPr>
                <a:spLocks/>
              </p:cNvSpPr>
              <p:nvPr/>
            </p:nvSpPr>
            <p:spPr bwMode="auto">
              <a:xfrm>
                <a:off x="3464"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5" name="Freeform 2336"/>
              <p:cNvSpPr>
                <a:spLocks/>
              </p:cNvSpPr>
              <p:nvPr/>
            </p:nvSpPr>
            <p:spPr bwMode="auto">
              <a:xfrm>
                <a:off x="3440" y="3092"/>
                <a:ext cx="16" cy="24"/>
              </a:xfrm>
              <a:custGeom>
                <a:avLst/>
                <a:gdLst/>
                <a:ahLst/>
                <a:cxnLst>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8" y="16"/>
                  </a:cxn>
                  <a:cxn ang="0">
                    <a:pos x="16"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8" y="16"/>
                  </a:cxn>
                  <a:cxn ang="0">
                    <a:pos x="8" y="16"/>
                  </a:cxn>
                  <a:cxn ang="0">
                    <a:pos x="8" y="16"/>
                  </a:cxn>
                  <a:cxn ang="0">
                    <a:pos x="8" y="16"/>
                  </a:cxn>
                  <a:cxn ang="0">
                    <a:pos x="8" y="16"/>
                  </a:cxn>
                  <a:cxn ang="0">
                    <a:pos x="16" y="16"/>
                  </a:cxn>
                  <a:cxn ang="0">
                    <a:pos x="16" y="16"/>
                  </a:cxn>
                  <a:cxn ang="0">
                    <a:pos x="16"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0"/>
                  </a:cxn>
                  <a:cxn ang="0">
                    <a:pos x="0" y="8"/>
                  </a:cxn>
                  <a:cxn ang="0">
                    <a:pos x="0" y="8"/>
                  </a:cxn>
                  <a:cxn ang="0">
                    <a:pos x="0" y="8"/>
                  </a:cxn>
                </a:cxnLst>
                <a:rect l="0" t="0" r="r" b="b"/>
                <a:pathLst>
                  <a:path w="16" h="24">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24"/>
                    </a:lnTo>
                    <a:lnTo>
                      <a:pt x="16" y="24"/>
                    </a:lnTo>
                    <a:lnTo>
                      <a:pt x="8" y="16"/>
                    </a:lnTo>
                    <a:lnTo>
                      <a:pt x="8" y="16"/>
                    </a:lnTo>
                    <a:lnTo>
                      <a:pt x="16"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6" name="Freeform 2337"/>
              <p:cNvSpPr>
                <a:spLocks/>
              </p:cNvSpPr>
              <p:nvPr/>
            </p:nvSpPr>
            <p:spPr bwMode="auto">
              <a:xfrm>
                <a:off x="3448" y="310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7" name="Freeform 2338"/>
              <p:cNvSpPr>
                <a:spLocks/>
              </p:cNvSpPr>
              <p:nvPr/>
            </p:nvSpPr>
            <p:spPr bwMode="auto">
              <a:xfrm>
                <a:off x="3464"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8" name="Freeform 2339"/>
              <p:cNvSpPr>
                <a:spLocks/>
              </p:cNvSpPr>
              <p:nvPr/>
            </p:nvSpPr>
            <p:spPr bwMode="auto">
              <a:xfrm>
                <a:off x="3456"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59" name="Freeform 2340"/>
              <p:cNvSpPr>
                <a:spLocks/>
              </p:cNvSpPr>
              <p:nvPr/>
            </p:nvSpPr>
            <p:spPr bwMode="auto">
              <a:xfrm>
                <a:off x="3432" y="3108"/>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0" name="Freeform 2341"/>
              <p:cNvSpPr>
                <a:spLocks/>
              </p:cNvSpPr>
              <p:nvPr/>
            </p:nvSpPr>
            <p:spPr bwMode="auto">
              <a:xfrm>
                <a:off x="3440" y="3108"/>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1" name="Freeform 2342"/>
              <p:cNvSpPr>
                <a:spLocks/>
              </p:cNvSpPr>
              <p:nvPr/>
            </p:nvSpPr>
            <p:spPr bwMode="auto">
              <a:xfrm>
                <a:off x="3440" y="3108"/>
                <a:ext cx="1" cy="8"/>
              </a:xfrm>
              <a:custGeom>
                <a:avLst/>
                <a:gdLst/>
                <a:ahLst/>
                <a:cxnLst>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2" name="Freeform 2343"/>
              <p:cNvSpPr>
                <a:spLocks/>
              </p:cNvSpPr>
              <p:nvPr/>
            </p:nvSpPr>
            <p:spPr bwMode="auto">
              <a:xfrm>
                <a:off x="3480"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3" name="Freeform 234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4" name="Freeform 2345"/>
              <p:cNvSpPr>
                <a:spLocks/>
              </p:cNvSpPr>
              <p:nvPr/>
            </p:nvSpPr>
            <p:spPr bwMode="auto">
              <a:xfrm>
                <a:off x="3448" y="3108"/>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5" name="Freeform 2346"/>
              <p:cNvSpPr>
                <a:spLocks/>
              </p:cNvSpPr>
              <p:nvPr/>
            </p:nvSpPr>
            <p:spPr bwMode="auto">
              <a:xfrm>
                <a:off x="3456" y="310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6" name="Freeform 2347"/>
              <p:cNvSpPr>
                <a:spLocks/>
              </p:cNvSpPr>
              <p:nvPr/>
            </p:nvSpPr>
            <p:spPr bwMode="auto">
              <a:xfrm>
                <a:off x="3472" y="3108"/>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8"/>
                    </a:lnTo>
                    <a:lnTo>
                      <a:pt x="0" y="8"/>
                    </a:lnTo>
                    <a:lnTo>
                      <a:pt x="0" y="8"/>
                    </a:lnTo>
                    <a:lnTo>
                      <a:pt x="0" y="8"/>
                    </a:lnTo>
                    <a:lnTo>
                      <a:pt x="0" y="0"/>
                    </a:lnTo>
                    <a:lnTo>
                      <a:pt x="0" y="0"/>
                    </a:lnTo>
                    <a:lnTo>
                      <a:pt x="8" y="0"/>
                    </a:lnTo>
                    <a:lnTo>
                      <a:pt x="8" y="0"/>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7" name="Freeform 234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8" name="Freeform 2349"/>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69" name="Freeform 2350"/>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0" name="Freeform 2351"/>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1" name="Freeform 2352"/>
              <p:cNvSpPr>
                <a:spLocks/>
              </p:cNvSpPr>
              <p:nvPr/>
            </p:nvSpPr>
            <p:spPr bwMode="auto">
              <a:xfrm>
                <a:off x="3432" y="3108"/>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2" name="Freeform 2353"/>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3" name="Freeform 235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4" name="Freeform 2355"/>
              <p:cNvSpPr>
                <a:spLocks/>
              </p:cNvSpPr>
              <p:nvPr/>
            </p:nvSpPr>
            <p:spPr bwMode="auto">
              <a:xfrm>
                <a:off x="3456" y="3100"/>
                <a:ext cx="24" cy="16"/>
              </a:xfrm>
              <a:custGeom>
                <a:avLst/>
                <a:gdLst/>
                <a:ahLst/>
                <a:cxnLst>
                  <a:cxn ang="0">
                    <a:pos x="0" y="0"/>
                  </a:cxn>
                  <a:cxn ang="0">
                    <a:pos x="8" y="0"/>
                  </a:cxn>
                  <a:cxn ang="0">
                    <a:pos x="8" y="8"/>
                  </a:cxn>
                  <a:cxn ang="0">
                    <a:pos x="8" y="8"/>
                  </a:cxn>
                  <a:cxn ang="0">
                    <a:pos x="8" y="8"/>
                  </a:cxn>
                  <a:cxn ang="0">
                    <a:pos x="8" y="8"/>
                  </a:cxn>
                  <a:cxn ang="0">
                    <a:pos x="8" y="8"/>
                  </a:cxn>
                  <a:cxn ang="0">
                    <a:pos x="8" y="8"/>
                  </a:cxn>
                  <a:cxn ang="0">
                    <a:pos x="8" y="16"/>
                  </a:cxn>
                  <a:cxn ang="0">
                    <a:pos x="8"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16" y="0"/>
                  </a:cxn>
                  <a:cxn ang="0">
                    <a:pos x="16" y="0"/>
                  </a:cxn>
                  <a:cxn ang="0">
                    <a:pos x="16" y="0"/>
                  </a:cxn>
                  <a:cxn ang="0">
                    <a:pos x="16"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0" y="0"/>
                  </a:cxn>
                  <a:cxn ang="0">
                    <a:pos x="0" y="0"/>
                  </a:cxn>
                </a:cxnLst>
                <a:rect l="0" t="0" r="r" b="b"/>
                <a:pathLst>
                  <a:path w="24" h="16">
                    <a:moveTo>
                      <a:pt x="8" y="0"/>
                    </a:moveTo>
                    <a:lnTo>
                      <a:pt x="0"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5" name="Freeform 2356"/>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6" name="Freeform 235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7" name="Freeform 2358"/>
              <p:cNvSpPr>
                <a:spLocks/>
              </p:cNvSpPr>
              <p:nvPr/>
            </p:nvSpPr>
            <p:spPr bwMode="auto">
              <a:xfrm>
                <a:off x="3456"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8" name="Freeform 2359"/>
              <p:cNvSpPr>
                <a:spLocks/>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79" name="Freeform 2360"/>
              <p:cNvSpPr>
                <a:spLocks/>
              </p:cNvSpPr>
              <p:nvPr/>
            </p:nvSpPr>
            <p:spPr bwMode="auto">
              <a:xfrm>
                <a:off x="3464"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0" name="Freeform 2361"/>
              <p:cNvSpPr>
                <a:spLocks/>
              </p:cNvSpPr>
              <p:nvPr/>
            </p:nvSpPr>
            <p:spPr bwMode="auto">
              <a:xfrm>
                <a:off x="3480" y="3116"/>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1" name="Freeform 2362"/>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2" name="Freeform 2363"/>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3" name="Freeform 2364"/>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4" name="Freeform 2365"/>
              <p:cNvSpPr>
                <a:spLocks noEditPoints="1"/>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5" name="Freeform 2366"/>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6" name="Freeform 236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7" name="Freeform 236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8" name="Freeform 2369"/>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89" name="Freeform 2370"/>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0" name="Freeform 2371"/>
              <p:cNvSpPr>
                <a:spLocks/>
              </p:cNvSpPr>
              <p:nvPr/>
            </p:nvSpPr>
            <p:spPr bwMode="auto">
              <a:xfrm>
                <a:off x="3142" y="3092"/>
                <a:ext cx="24" cy="24"/>
              </a:xfrm>
              <a:custGeom>
                <a:avLst/>
                <a:gdLst/>
                <a:ahLst/>
                <a:cxnLst>
                  <a:cxn ang="0">
                    <a:pos x="8" y="8"/>
                  </a:cxn>
                  <a:cxn ang="0">
                    <a:pos x="8" y="8"/>
                  </a:cxn>
                  <a:cxn ang="0">
                    <a:pos x="8" y="16"/>
                  </a:cxn>
                  <a:cxn ang="0">
                    <a:pos x="8" y="16"/>
                  </a:cxn>
                  <a:cxn ang="0">
                    <a:pos x="8" y="16"/>
                  </a:cxn>
                  <a:cxn ang="0">
                    <a:pos x="8" y="24"/>
                  </a:cxn>
                  <a:cxn ang="0">
                    <a:pos x="0" y="24"/>
                  </a:cxn>
                  <a:cxn ang="0">
                    <a:pos x="8" y="24"/>
                  </a:cxn>
                  <a:cxn ang="0">
                    <a:pos x="8" y="24"/>
                  </a:cxn>
                  <a:cxn ang="0">
                    <a:pos x="8" y="24"/>
                  </a:cxn>
                  <a:cxn ang="0">
                    <a:pos x="16" y="24"/>
                  </a:cxn>
                  <a:cxn ang="0">
                    <a:pos x="16" y="24"/>
                  </a:cxn>
                  <a:cxn ang="0">
                    <a:pos x="16" y="24"/>
                  </a:cxn>
                  <a:cxn ang="0">
                    <a:pos x="8" y="16"/>
                  </a:cxn>
                  <a:cxn ang="0">
                    <a:pos x="16" y="16"/>
                  </a:cxn>
                  <a:cxn ang="0">
                    <a:pos x="16" y="16"/>
                  </a:cxn>
                  <a:cxn ang="0">
                    <a:pos x="16" y="16"/>
                  </a:cxn>
                  <a:cxn ang="0">
                    <a:pos x="16" y="16"/>
                  </a:cxn>
                  <a:cxn ang="0">
                    <a:pos x="24" y="16"/>
                  </a:cxn>
                  <a:cxn ang="0">
                    <a:pos x="16" y="16"/>
                  </a:cxn>
                  <a:cxn ang="0">
                    <a:pos x="16" y="8"/>
                  </a:cxn>
                  <a:cxn ang="0">
                    <a:pos x="16" y="8"/>
                  </a:cxn>
                  <a:cxn ang="0">
                    <a:pos x="16" y="8"/>
                  </a:cxn>
                  <a:cxn ang="0">
                    <a:pos x="16" y="8"/>
                  </a:cxn>
                  <a:cxn ang="0">
                    <a:pos x="16" y="8"/>
                  </a:cxn>
                  <a:cxn ang="0">
                    <a:pos x="16" y="8"/>
                  </a:cxn>
                  <a:cxn ang="0">
                    <a:pos x="16" y="8"/>
                  </a:cxn>
                  <a:cxn ang="0">
                    <a:pos x="16" y="0"/>
                  </a:cxn>
                  <a:cxn ang="0">
                    <a:pos x="16" y="8"/>
                  </a:cxn>
                  <a:cxn ang="0">
                    <a:pos x="16" y="8"/>
                  </a:cxn>
                  <a:cxn ang="0">
                    <a:pos x="16" y="0"/>
                  </a:cxn>
                  <a:cxn ang="0">
                    <a:pos x="24" y="0"/>
                  </a:cxn>
                  <a:cxn ang="0">
                    <a:pos x="24" y="8"/>
                  </a:cxn>
                  <a:cxn ang="0">
                    <a:pos x="16" y="8"/>
                  </a:cxn>
                  <a:cxn ang="0">
                    <a:pos x="16" y="0"/>
                  </a:cxn>
                  <a:cxn ang="0">
                    <a:pos x="16" y="0"/>
                  </a:cxn>
                  <a:cxn ang="0">
                    <a:pos x="16" y="8"/>
                  </a:cxn>
                  <a:cxn ang="0">
                    <a:pos x="16" y="8"/>
                  </a:cxn>
                  <a:cxn ang="0">
                    <a:pos x="16" y="8"/>
                  </a:cxn>
                  <a:cxn ang="0">
                    <a:pos x="16" y="8"/>
                  </a:cxn>
                  <a:cxn ang="0">
                    <a:pos x="16" y="8"/>
                  </a:cxn>
                  <a:cxn ang="0">
                    <a:pos x="16" y="8"/>
                  </a:cxn>
                  <a:cxn ang="0">
                    <a:pos x="24" y="8"/>
                  </a:cxn>
                  <a:cxn ang="0">
                    <a:pos x="24" y="16"/>
                  </a:cxn>
                  <a:cxn ang="0">
                    <a:pos x="16" y="16"/>
                  </a:cxn>
                  <a:cxn ang="0">
                    <a:pos x="16" y="16"/>
                  </a:cxn>
                  <a:cxn ang="0">
                    <a:pos x="16" y="16"/>
                  </a:cxn>
                  <a:cxn ang="0">
                    <a:pos x="16" y="16"/>
                  </a:cxn>
                  <a:cxn ang="0">
                    <a:pos x="8" y="16"/>
                  </a:cxn>
                  <a:cxn ang="0">
                    <a:pos x="16" y="24"/>
                  </a:cxn>
                  <a:cxn ang="0">
                    <a:pos x="16" y="24"/>
                  </a:cxn>
                  <a:cxn ang="0">
                    <a:pos x="16" y="24"/>
                  </a:cxn>
                  <a:cxn ang="0">
                    <a:pos x="8" y="24"/>
                  </a:cxn>
                  <a:cxn ang="0">
                    <a:pos x="8" y="24"/>
                  </a:cxn>
                  <a:cxn ang="0">
                    <a:pos x="8" y="24"/>
                  </a:cxn>
                  <a:cxn ang="0">
                    <a:pos x="0" y="24"/>
                  </a:cxn>
                  <a:cxn ang="0">
                    <a:pos x="8" y="16"/>
                  </a:cxn>
                  <a:cxn ang="0">
                    <a:pos x="8" y="16"/>
                  </a:cxn>
                  <a:cxn ang="0">
                    <a:pos x="8" y="16"/>
                  </a:cxn>
                  <a:cxn ang="0">
                    <a:pos x="8" y="16"/>
                  </a:cxn>
                  <a:cxn ang="0">
                    <a:pos x="8" y="8"/>
                  </a:cxn>
                  <a:cxn ang="0">
                    <a:pos x="8" y="8"/>
                  </a:cxn>
                </a:cxnLst>
                <a:rect l="0" t="0" r="r" b="b"/>
                <a:pathLst>
                  <a:path w="24" h="24">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8"/>
                    </a:lnTo>
                    <a:lnTo>
                      <a:pt x="24" y="8"/>
                    </a:lnTo>
                    <a:lnTo>
                      <a:pt x="24" y="16"/>
                    </a:lnTo>
                    <a:lnTo>
                      <a:pt x="24" y="16"/>
                    </a:lnTo>
                    <a:lnTo>
                      <a:pt x="24"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16"/>
                    </a:lnTo>
                    <a:lnTo>
                      <a:pt x="16" y="8"/>
                    </a:lnTo>
                    <a:lnTo>
                      <a:pt x="24" y="8"/>
                    </a:lnTo>
                    <a:lnTo>
                      <a:pt x="24" y="8"/>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8" y="16"/>
                    </a:lnTo>
                    <a:lnTo>
                      <a:pt x="8" y="16"/>
                    </a:lnTo>
                    <a:lnTo>
                      <a:pt x="8" y="16"/>
                    </a:lnTo>
                    <a:lnTo>
                      <a:pt x="8" y="16"/>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1" name="Freeform 2372"/>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2" name="Freeform 237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3" name="Freeform 2374"/>
              <p:cNvSpPr>
                <a:spLocks/>
              </p:cNvSpPr>
              <p:nvPr/>
            </p:nvSpPr>
            <p:spPr bwMode="auto">
              <a:xfrm>
                <a:off x="3263"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4" name="Freeform 237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5" name="Freeform 237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6" name="Freeform 237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7" name="Freeform 2378"/>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8" name="Freeform 2379"/>
              <p:cNvSpPr>
                <a:spLocks/>
              </p:cNvSpPr>
              <p:nvPr/>
            </p:nvSpPr>
            <p:spPr bwMode="auto">
              <a:xfrm>
                <a:off x="3448" y="310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999" name="Freeform 2380"/>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0" name="Freeform 2381"/>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1" name="Freeform 2382"/>
              <p:cNvSpPr>
                <a:spLocks/>
              </p:cNvSpPr>
              <p:nvPr/>
            </p:nvSpPr>
            <p:spPr bwMode="auto">
              <a:xfrm>
                <a:off x="3279"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2" name="Freeform 2383"/>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3" name="Freeform 2384"/>
              <p:cNvSpPr>
                <a:spLocks/>
              </p:cNvSpPr>
              <p:nvPr/>
            </p:nvSpPr>
            <p:spPr bwMode="auto">
              <a:xfrm>
                <a:off x="3448" y="3116"/>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4" name="Freeform 2385"/>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5" name="Freeform 238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6" name="Freeform 238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7" name="Freeform 2388"/>
              <p:cNvSpPr>
                <a:spLocks/>
              </p:cNvSpPr>
              <p:nvPr/>
            </p:nvSpPr>
            <p:spPr bwMode="auto">
              <a:xfrm>
                <a:off x="3166" y="3092"/>
                <a:ext cx="24" cy="24"/>
              </a:xfrm>
              <a:custGeom>
                <a:avLst/>
                <a:gdLst/>
                <a:ahLst/>
                <a:cxnLst>
                  <a:cxn ang="0">
                    <a:pos x="0" y="0"/>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0" y="8"/>
                  </a:cxn>
                  <a:cxn ang="0">
                    <a:pos x="0" y="8"/>
                  </a:cxn>
                  <a:cxn ang="0">
                    <a:pos x="8" y="8"/>
                  </a:cxn>
                  <a:cxn ang="0">
                    <a:pos x="0" y="16"/>
                  </a:cxn>
                  <a:cxn ang="0">
                    <a:pos x="8" y="8"/>
                  </a:cxn>
                  <a:cxn ang="0">
                    <a:pos x="8" y="16"/>
                  </a:cxn>
                  <a:cxn ang="0">
                    <a:pos x="8" y="16"/>
                  </a:cxn>
                  <a:cxn ang="0">
                    <a:pos x="8" y="16"/>
                  </a:cxn>
                  <a:cxn ang="0">
                    <a:pos x="0" y="16"/>
                  </a:cxn>
                  <a:cxn ang="0">
                    <a:pos x="0" y="16"/>
                  </a:cxn>
                  <a:cxn ang="0">
                    <a:pos x="0" y="16"/>
                  </a:cxn>
                  <a:cxn ang="0">
                    <a:pos x="8" y="16"/>
                  </a:cxn>
                  <a:cxn ang="0">
                    <a:pos x="8" y="16"/>
                  </a:cxn>
                  <a:cxn ang="0">
                    <a:pos x="16" y="16"/>
                  </a:cxn>
                  <a:cxn ang="0">
                    <a:pos x="16" y="16"/>
                  </a:cxn>
                  <a:cxn ang="0">
                    <a:pos x="16" y="16"/>
                  </a:cxn>
                  <a:cxn ang="0">
                    <a:pos x="16" y="16"/>
                  </a:cxn>
                  <a:cxn ang="0">
                    <a:pos x="16" y="16"/>
                  </a:cxn>
                  <a:cxn ang="0">
                    <a:pos x="24" y="24"/>
                  </a:cxn>
                  <a:cxn ang="0">
                    <a:pos x="24" y="24"/>
                  </a:cxn>
                  <a:cxn ang="0">
                    <a:pos x="24" y="24"/>
                  </a:cxn>
                  <a:cxn ang="0">
                    <a:pos x="24" y="24"/>
                  </a:cxn>
                  <a:cxn ang="0">
                    <a:pos x="24" y="24"/>
                  </a:cxn>
                  <a:cxn ang="0">
                    <a:pos x="16" y="24"/>
                  </a:cxn>
                  <a:cxn ang="0">
                    <a:pos x="16" y="16"/>
                  </a:cxn>
                  <a:cxn ang="0">
                    <a:pos x="16" y="16"/>
                  </a:cxn>
                  <a:cxn ang="0">
                    <a:pos x="16" y="16"/>
                  </a:cxn>
                  <a:cxn ang="0">
                    <a:pos x="16" y="16"/>
                  </a:cxn>
                  <a:cxn ang="0">
                    <a:pos x="8" y="16"/>
                  </a:cxn>
                  <a:cxn ang="0">
                    <a:pos x="8" y="16"/>
                  </a:cxn>
                  <a:cxn ang="0">
                    <a:pos x="8" y="16"/>
                  </a:cxn>
                  <a:cxn ang="0">
                    <a:pos x="0" y="16"/>
                  </a:cxn>
                  <a:cxn ang="0">
                    <a:pos x="0" y="16"/>
                  </a:cxn>
                  <a:cxn ang="0">
                    <a:pos x="0" y="16"/>
                  </a:cxn>
                  <a:cxn ang="0">
                    <a:pos x="8" y="16"/>
                  </a:cxn>
                  <a:cxn ang="0">
                    <a:pos x="8" y="16"/>
                  </a:cxn>
                  <a:cxn ang="0">
                    <a:pos x="8" y="16"/>
                  </a:cxn>
                  <a:cxn ang="0">
                    <a:pos x="0" y="8"/>
                  </a:cxn>
                  <a:cxn ang="0">
                    <a:pos x="8" y="8"/>
                  </a:cxn>
                  <a:cxn ang="0">
                    <a:pos x="0" y="8"/>
                  </a:cxn>
                  <a:cxn ang="0">
                    <a:pos x="0" y="8"/>
                  </a:cxn>
                  <a:cxn ang="0">
                    <a:pos x="0" y="8"/>
                  </a:cxn>
                  <a:cxn ang="0">
                    <a:pos x="0" y="16"/>
                  </a:cxn>
                  <a:cxn ang="0">
                    <a:pos x="0" y="8"/>
                  </a:cxn>
                  <a:cxn ang="0">
                    <a:pos x="0" y="8"/>
                  </a:cxn>
                  <a:cxn ang="0">
                    <a:pos x="0" y="8"/>
                  </a:cxn>
                  <a:cxn ang="0">
                    <a:pos x="0" y="8"/>
                  </a:cxn>
                  <a:cxn ang="0">
                    <a:pos x="0" y="8"/>
                  </a:cxn>
                  <a:cxn ang="0">
                    <a:pos x="0" y="0"/>
                  </a:cxn>
                  <a:cxn ang="0">
                    <a:pos x="0" y="8"/>
                  </a:cxn>
                  <a:cxn ang="0">
                    <a:pos x="0" y="0"/>
                  </a:cxn>
                  <a:cxn ang="0">
                    <a:pos x="0" y="0"/>
                  </a:cxn>
                </a:cxnLst>
                <a:rect l="0" t="0" r="r" b="b"/>
                <a:pathLst>
                  <a:path w="24"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16"/>
                    </a:lnTo>
                    <a:lnTo>
                      <a:pt x="0" y="16"/>
                    </a:lnTo>
                    <a:lnTo>
                      <a:pt x="0"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24" y="24"/>
                    </a:lnTo>
                    <a:lnTo>
                      <a:pt x="16" y="24"/>
                    </a:lnTo>
                    <a:lnTo>
                      <a:pt x="16" y="24"/>
                    </a:lnTo>
                    <a:lnTo>
                      <a:pt x="16" y="24"/>
                    </a:lnTo>
                    <a:lnTo>
                      <a:pt x="16" y="16"/>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8" name="Freeform 2389"/>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09" name="Freeform 2390"/>
              <p:cNvSpPr>
                <a:spLocks/>
              </p:cNvSpPr>
              <p:nvPr/>
            </p:nvSpPr>
            <p:spPr bwMode="auto">
              <a:xfrm>
                <a:off x="3448" y="3116"/>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0" name="Freeform 239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1" name="Freeform 2392"/>
              <p:cNvSpPr>
                <a:spLocks/>
              </p:cNvSpPr>
              <p:nvPr/>
            </p:nvSpPr>
            <p:spPr bwMode="auto">
              <a:xfrm>
                <a:off x="3456" y="3116"/>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2" name="Freeform 2393"/>
              <p:cNvSpPr>
                <a:spLocks noEditPoints="1"/>
              </p:cNvSpPr>
              <p:nvPr/>
            </p:nvSpPr>
            <p:spPr bwMode="auto">
              <a:xfrm>
                <a:off x="3448" y="3116"/>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8" y="0"/>
                  </a:cxn>
                  <a:cxn ang="0">
                    <a:pos x="8"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3" name="Freeform 239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4" name="Freeform 2395"/>
              <p:cNvSpPr>
                <a:spLocks/>
              </p:cNvSpPr>
              <p:nvPr/>
            </p:nvSpPr>
            <p:spPr bwMode="auto">
              <a:xfrm>
                <a:off x="3448" y="3116"/>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5" name="Rectangle 2396"/>
              <p:cNvSpPr>
                <a:spLocks noChangeArrowheads="1"/>
              </p:cNvSpPr>
              <p:nvPr/>
            </p:nvSpPr>
            <p:spPr bwMode="auto">
              <a:xfrm>
                <a:off x="3424" y="3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016" name="Freeform 2397"/>
              <p:cNvSpPr>
                <a:spLocks/>
              </p:cNvSpPr>
              <p:nvPr/>
            </p:nvSpPr>
            <p:spPr bwMode="auto">
              <a:xfrm>
                <a:off x="3472" y="3108"/>
                <a:ext cx="25" cy="8"/>
              </a:xfrm>
              <a:custGeom>
                <a:avLst/>
                <a:gdLst/>
                <a:ahLst/>
                <a:cxnLst>
                  <a:cxn ang="0">
                    <a:pos x="8" y="8"/>
                  </a:cxn>
                  <a:cxn ang="0">
                    <a:pos x="8" y="8"/>
                  </a:cxn>
                  <a:cxn ang="0">
                    <a:pos x="8"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7" y="8"/>
                  </a:cxn>
                  <a:cxn ang="0">
                    <a:pos x="17" y="8"/>
                  </a:cxn>
                  <a:cxn ang="0">
                    <a:pos x="17" y="8"/>
                  </a:cxn>
                  <a:cxn ang="0">
                    <a:pos x="17" y="8"/>
                  </a:cxn>
                  <a:cxn ang="0">
                    <a:pos x="25" y="8"/>
                  </a:cxn>
                  <a:cxn ang="0">
                    <a:pos x="17" y="8"/>
                  </a:cxn>
                  <a:cxn ang="0">
                    <a:pos x="17" y="8"/>
                  </a:cxn>
                  <a:cxn ang="0">
                    <a:pos x="17" y="8"/>
                  </a:cxn>
                  <a:cxn ang="0">
                    <a:pos x="17" y="8"/>
                  </a:cxn>
                  <a:cxn ang="0">
                    <a:pos x="17" y="8"/>
                  </a:cxn>
                  <a:cxn ang="0">
                    <a:pos x="8" y="8"/>
                  </a:cxn>
                  <a:cxn ang="0">
                    <a:pos x="8" y="0"/>
                  </a:cxn>
                  <a:cxn ang="0">
                    <a:pos x="8" y="8"/>
                  </a:cxn>
                  <a:cxn ang="0">
                    <a:pos x="8" y="8"/>
                  </a:cxn>
                  <a:cxn ang="0">
                    <a:pos x="8" y="0"/>
                  </a:cxn>
                  <a:cxn ang="0">
                    <a:pos x="8" y="8"/>
                  </a:cxn>
                  <a:cxn ang="0">
                    <a:pos x="8" y="8"/>
                  </a:cxn>
                  <a:cxn ang="0">
                    <a:pos x="8" y="8"/>
                  </a:cxn>
                  <a:cxn ang="0">
                    <a:pos x="8"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8" y="8"/>
                  </a:cxn>
                  <a:cxn ang="0">
                    <a:pos x="8" y="8"/>
                  </a:cxn>
                  <a:cxn ang="0">
                    <a:pos x="8" y="8"/>
                  </a:cxn>
                  <a:cxn ang="0">
                    <a:pos x="8" y="0"/>
                  </a:cxn>
                  <a:cxn ang="0">
                    <a:pos x="8" y="0"/>
                  </a:cxn>
                  <a:cxn ang="0">
                    <a:pos x="8" y="0"/>
                  </a:cxn>
                  <a:cxn ang="0">
                    <a:pos x="8" y="0"/>
                  </a:cxn>
                  <a:cxn ang="0">
                    <a:pos x="8" y="0"/>
                  </a:cxn>
                  <a:cxn ang="0">
                    <a:pos x="8" y="8"/>
                  </a:cxn>
                  <a:cxn ang="0">
                    <a:pos x="0" y="8"/>
                  </a:cxn>
                  <a:cxn ang="0">
                    <a:pos x="0" y="8"/>
                  </a:cxn>
                  <a:cxn ang="0">
                    <a:pos x="0"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7" name="Freeform 2398"/>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8" name="Freeform 2399"/>
              <p:cNvSpPr>
                <a:spLocks/>
              </p:cNvSpPr>
              <p:nvPr/>
            </p:nvSpPr>
            <p:spPr bwMode="auto">
              <a:xfrm>
                <a:off x="3489" y="311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19" name="Freeform 2400"/>
              <p:cNvSpPr>
                <a:spLocks/>
              </p:cNvSpPr>
              <p:nvPr/>
            </p:nvSpPr>
            <p:spPr bwMode="auto">
              <a:xfrm>
                <a:off x="3448" y="311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0" name="Freeform 2401"/>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1" name="Freeform 240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2" name="Freeform 2403"/>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3" name="Freeform 2404"/>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4" name="Freeform 2405"/>
              <p:cNvSpPr>
                <a:spLocks/>
              </p:cNvSpPr>
              <p:nvPr/>
            </p:nvSpPr>
            <p:spPr bwMode="auto">
              <a:xfrm>
                <a:off x="3416" y="3108"/>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5" name="Freeform 240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6" name="Freeform 2407"/>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7" name="Freeform 2408"/>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8" name="Freeform 2409"/>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29" name="Freeform 2410"/>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0" name="Freeform 2411"/>
              <p:cNvSpPr>
                <a:spLocks noEditPoints="1"/>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1" name="Freeform 2412"/>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2" name="Freeform 241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3" name="Freeform 2414"/>
              <p:cNvSpPr>
                <a:spLocks/>
              </p:cNvSpPr>
              <p:nvPr/>
            </p:nvSpPr>
            <p:spPr bwMode="auto">
              <a:xfrm>
                <a:off x="3432" y="3108"/>
                <a:ext cx="8" cy="8"/>
              </a:xfrm>
              <a:custGeom>
                <a:avLst/>
                <a:gdLst/>
                <a:ahLst/>
                <a:cxnLst>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34" name="Freeform 241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3054" name="Group 3053"/>
            <p:cNvGrpSpPr/>
            <p:nvPr/>
          </p:nvGrpSpPr>
          <p:grpSpPr>
            <a:xfrm>
              <a:off x="4640470" y="4858366"/>
              <a:ext cx="262164" cy="199410"/>
              <a:chOff x="4640470" y="4858366"/>
              <a:chExt cx="262164" cy="199410"/>
            </a:xfrm>
          </p:grpSpPr>
          <p:sp>
            <p:nvSpPr>
              <p:cNvPr id="22" name="Freeform 3221"/>
              <p:cNvSpPr>
                <a:spLocks noEditPoints="1"/>
              </p:cNvSpPr>
              <p:nvPr/>
            </p:nvSpPr>
            <p:spPr bwMode="auto">
              <a:xfrm>
                <a:off x="4783138" y="4865688"/>
                <a:ext cx="76200" cy="88900"/>
              </a:xfrm>
              <a:custGeom>
                <a:avLst/>
                <a:gdLst/>
                <a:ahLst/>
                <a:cxnLst>
                  <a:cxn ang="0">
                    <a:pos x="24" y="56"/>
                  </a:cxn>
                  <a:cxn ang="0">
                    <a:pos x="24" y="56"/>
                  </a:cxn>
                  <a:cxn ang="0">
                    <a:pos x="48" y="32"/>
                  </a:cxn>
                  <a:cxn ang="0">
                    <a:pos x="48" y="32"/>
                  </a:cxn>
                  <a:cxn ang="0">
                    <a:pos x="24" y="0"/>
                  </a:cxn>
                  <a:cxn ang="0">
                    <a:pos x="24" y="0"/>
                  </a:cxn>
                  <a:cxn ang="0">
                    <a:pos x="0" y="32"/>
                  </a:cxn>
                  <a:cxn ang="0">
                    <a:pos x="0" y="32"/>
                  </a:cxn>
                  <a:cxn ang="0">
                    <a:pos x="24" y="56"/>
                  </a:cxn>
                  <a:cxn ang="0">
                    <a:pos x="0" y="32"/>
                  </a:cxn>
                  <a:cxn ang="0">
                    <a:pos x="0" y="32"/>
                  </a:cxn>
                  <a:cxn ang="0">
                    <a:pos x="24" y="0"/>
                  </a:cxn>
                  <a:cxn ang="0">
                    <a:pos x="24" y="0"/>
                  </a:cxn>
                  <a:cxn ang="0">
                    <a:pos x="24" y="0"/>
                  </a:cxn>
                  <a:cxn ang="0">
                    <a:pos x="48" y="32"/>
                  </a:cxn>
                  <a:cxn ang="0">
                    <a:pos x="48" y="32"/>
                  </a:cxn>
                  <a:cxn ang="0">
                    <a:pos x="24" y="56"/>
                  </a:cxn>
                  <a:cxn ang="0">
                    <a:pos x="24" y="56"/>
                  </a:cxn>
                  <a:cxn ang="0">
                    <a:pos x="24" y="56"/>
                  </a:cxn>
                  <a:cxn ang="0">
                    <a:pos x="0" y="32"/>
                  </a:cxn>
                </a:cxnLst>
                <a:rect l="0" t="0" r="r" b="b"/>
                <a:pathLst>
                  <a:path w="48" h="56">
                    <a:moveTo>
                      <a:pt x="24" y="56"/>
                    </a:moveTo>
                    <a:lnTo>
                      <a:pt x="24" y="56"/>
                    </a:lnTo>
                    <a:lnTo>
                      <a:pt x="48" y="32"/>
                    </a:lnTo>
                    <a:lnTo>
                      <a:pt x="48" y="32"/>
                    </a:lnTo>
                    <a:lnTo>
                      <a:pt x="24" y="0"/>
                    </a:lnTo>
                    <a:lnTo>
                      <a:pt x="24" y="0"/>
                    </a:lnTo>
                    <a:lnTo>
                      <a:pt x="0" y="32"/>
                    </a:lnTo>
                    <a:lnTo>
                      <a:pt x="0" y="32"/>
                    </a:lnTo>
                    <a:lnTo>
                      <a:pt x="24" y="56"/>
                    </a:lnTo>
                    <a:close/>
                    <a:moveTo>
                      <a:pt x="0" y="32"/>
                    </a:moveTo>
                    <a:lnTo>
                      <a:pt x="0" y="32"/>
                    </a:lnTo>
                    <a:lnTo>
                      <a:pt x="24" y="0"/>
                    </a:lnTo>
                    <a:lnTo>
                      <a:pt x="24" y="0"/>
                    </a:lnTo>
                    <a:lnTo>
                      <a:pt x="24" y="0"/>
                    </a:lnTo>
                    <a:lnTo>
                      <a:pt x="48" y="32"/>
                    </a:lnTo>
                    <a:lnTo>
                      <a:pt x="48"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3" name="Freeform 3222"/>
              <p:cNvSpPr>
                <a:spLocks/>
              </p:cNvSpPr>
              <p:nvPr/>
            </p:nvSpPr>
            <p:spPr bwMode="auto">
              <a:xfrm>
                <a:off x="4745038" y="489108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 name="Freeform 3223"/>
              <p:cNvSpPr>
                <a:spLocks noEditPoints="1"/>
              </p:cNvSpPr>
              <p:nvPr/>
            </p:nvSpPr>
            <p:spPr bwMode="auto">
              <a:xfrm>
                <a:off x="4745038" y="4891088"/>
                <a:ext cx="76200" cy="90488"/>
              </a:xfrm>
              <a:custGeom>
                <a:avLst/>
                <a:gdLst/>
                <a:ahLst/>
                <a:cxnLst>
                  <a:cxn ang="0">
                    <a:pos x="24" y="57"/>
                  </a:cxn>
                  <a:cxn ang="0">
                    <a:pos x="24" y="57"/>
                  </a:cxn>
                  <a:cxn ang="0">
                    <a:pos x="48" y="24"/>
                  </a:cxn>
                  <a:cxn ang="0">
                    <a:pos x="48" y="24"/>
                  </a:cxn>
                  <a:cxn ang="0">
                    <a:pos x="24" y="0"/>
                  </a:cxn>
                  <a:cxn ang="0">
                    <a:pos x="24" y="0"/>
                  </a:cxn>
                  <a:cxn ang="0">
                    <a:pos x="0" y="24"/>
                  </a:cxn>
                  <a:cxn ang="0">
                    <a:pos x="0" y="24"/>
                  </a:cxn>
                  <a:cxn ang="0">
                    <a:pos x="24" y="57"/>
                  </a:cxn>
                  <a:cxn ang="0">
                    <a:pos x="0" y="24"/>
                  </a:cxn>
                  <a:cxn ang="0">
                    <a:pos x="0" y="24"/>
                  </a:cxn>
                  <a:cxn ang="0">
                    <a:pos x="24" y="0"/>
                  </a:cxn>
                  <a:cxn ang="0">
                    <a:pos x="24" y="0"/>
                  </a:cxn>
                  <a:cxn ang="0">
                    <a:pos x="24" y="0"/>
                  </a:cxn>
                  <a:cxn ang="0">
                    <a:pos x="48" y="24"/>
                  </a:cxn>
                  <a:cxn ang="0">
                    <a:pos x="48" y="24"/>
                  </a:cxn>
                  <a:cxn ang="0">
                    <a:pos x="24" y="57"/>
                  </a:cxn>
                  <a:cxn ang="0">
                    <a:pos x="24" y="57"/>
                  </a:cxn>
                  <a:cxn ang="0">
                    <a:pos x="24" y="57"/>
                  </a:cxn>
                  <a:cxn ang="0">
                    <a:pos x="0" y="24"/>
                  </a:cxn>
                </a:cxnLst>
                <a:rect l="0" t="0" r="r" b="b"/>
                <a:pathLst>
                  <a:path w="48" h="57">
                    <a:moveTo>
                      <a:pt x="24" y="57"/>
                    </a:moveTo>
                    <a:lnTo>
                      <a:pt x="24" y="57"/>
                    </a:lnTo>
                    <a:lnTo>
                      <a:pt x="48" y="24"/>
                    </a:lnTo>
                    <a:lnTo>
                      <a:pt x="48" y="24"/>
                    </a:lnTo>
                    <a:lnTo>
                      <a:pt x="24" y="0"/>
                    </a:lnTo>
                    <a:lnTo>
                      <a:pt x="24" y="0"/>
                    </a:lnTo>
                    <a:lnTo>
                      <a:pt x="0" y="24"/>
                    </a:lnTo>
                    <a:lnTo>
                      <a:pt x="0" y="24"/>
                    </a:lnTo>
                    <a:lnTo>
                      <a:pt x="24" y="57"/>
                    </a:lnTo>
                    <a:close/>
                    <a:moveTo>
                      <a:pt x="0" y="24"/>
                    </a:moveTo>
                    <a:lnTo>
                      <a:pt x="0" y="24"/>
                    </a:lnTo>
                    <a:lnTo>
                      <a:pt x="24" y="0"/>
                    </a:lnTo>
                    <a:lnTo>
                      <a:pt x="24" y="0"/>
                    </a:lnTo>
                    <a:lnTo>
                      <a:pt x="24" y="0"/>
                    </a:lnTo>
                    <a:lnTo>
                      <a:pt x="48" y="24"/>
                    </a:lnTo>
                    <a:lnTo>
                      <a:pt x="48" y="24"/>
                    </a:lnTo>
                    <a:lnTo>
                      <a:pt x="24" y="57"/>
                    </a:lnTo>
                    <a:lnTo>
                      <a:pt x="24" y="57"/>
                    </a:lnTo>
                    <a:lnTo>
                      <a:pt x="24" y="57"/>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5" name="Freeform 3224"/>
              <p:cNvSpPr>
                <a:spLocks/>
              </p:cNvSpPr>
              <p:nvPr/>
            </p:nvSpPr>
            <p:spPr bwMode="auto">
              <a:xfrm>
                <a:off x="4694238" y="4929188"/>
                <a:ext cx="76200" cy="77788"/>
              </a:xfrm>
              <a:custGeom>
                <a:avLst/>
                <a:gdLst/>
                <a:ahLst/>
                <a:cxnLst>
                  <a:cxn ang="0">
                    <a:pos x="24" y="49"/>
                  </a:cxn>
                  <a:cxn ang="0">
                    <a:pos x="48" y="24"/>
                  </a:cxn>
                  <a:cxn ang="0">
                    <a:pos x="24" y="0"/>
                  </a:cxn>
                  <a:cxn ang="0">
                    <a:pos x="0" y="24"/>
                  </a:cxn>
                  <a:cxn ang="0">
                    <a:pos x="24" y="49"/>
                  </a:cxn>
                </a:cxnLst>
                <a:rect l="0" t="0" r="r" b="b"/>
                <a:pathLst>
                  <a:path w="48" h="49">
                    <a:moveTo>
                      <a:pt x="24" y="49"/>
                    </a:moveTo>
                    <a:lnTo>
                      <a:pt x="48" y="24"/>
                    </a:lnTo>
                    <a:lnTo>
                      <a:pt x="24" y="0"/>
                    </a:lnTo>
                    <a:lnTo>
                      <a:pt x="0" y="24"/>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3225"/>
              <p:cNvSpPr>
                <a:spLocks noEditPoints="1"/>
              </p:cNvSpPr>
              <p:nvPr/>
            </p:nvSpPr>
            <p:spPr bwMode="auto">
              <a:xfrm>
                <a:off x="4694238" y="4929188"/>
                <a:ext cx="76200" cy="77788"/>
              </a:xfrm>
              <a:custGeom>
                <a:avLst/>
                <a:gdLst/>
                <a:ahLst/>
                <a:cxnLst>
                  <a:cxn ang="0">
                    <a:pos x="24" y="49"/>
                  </a:cxn>
                  <a:cxn ang="0">
                    <a:pos x="24" y="49"/>
                  </a:cxn>
                  <a:cxn ang="0">
                    <a:pos x="48" y="24"/>
                  </a:cxn>
                  <a:cxn ang="0">
                    <a:pos x="48" y="24"/>
                  </a:cxn>
                  <a:cxn ang="0">
                    <a:pos x="24" y="0"/>
                  </a:cxn>
                  <a:cxn ang="0">
                    <a:pos x="24" y="0"/>
                  </a:cxn>
                  <a:cxn ang="0">
                    <a:pos x="0" y="24"/>
                  </a:cxn>
                  <a:cxn ang="0">
                    <a:pos x="0" y="24"/>
                  </a:cxn>
                  <a:cxn ang="0">
                    <a:pos x="24" y="49"/>
                  </a:cxn>
                  <a:cxn ang="0">
                    <a:pos x="0" y="24"/>
                  </a:cxn>
                  <a:cxn ang="0">
                    <a:pos x="0" y="24"/>
                  </a:cxn>
                  <a:cxn ang="0">
                    <a:pos x="24" y="0"/>
                  </a:cxn>
                  <a:cxn ang="0">
                    <a:pos x="24" y="0"/>
                  </a:cxn>
                  <a:cxn ang="0">
                    <a:pos x="24" y="0"/>
                  </a:cxn>
                  <a:cxn ang="0">
                    <a:pos x="48" y="24"/>
                  </a:cxn>
                  <a:cxn ang="0">
                    <a:pos x="48" y="24"/>
                  </a:cxn>
                  <a:cxn ang="0">
                    <a:pos x="24" y="49"/>
                  </a:cxn>
                  <a:cxn ang="0">
                    <a:pos x="24" y="49"/>
                  </a:cxn>
                  <a:cxn ang="0">
                    <a:pos x="24" y="49"/>
                  </a:cxn>
                  <a:cxn ang="0">
                    <a:pos x="0" y="24"/>
                  </a:cxn>
                </a:cxnLst>
                <a:rect l="0" t="0" r="r" b="b"/>
                <a:pathLst>
                  <a:path w="48" h="49">
                    <a:moveTo>
                      <a:pt x="24" y="49"/>
                    </a:moveTo>
                    <a:lnTo>
                      <a:pt x="24" y="49"/>
                    </a:lnTo>
                    <a:lnTo>
                      <a:pt x="48" y="24"/>
                    </a:lnTo>
                    <a:lnTo>
                      <a:pt x="48" y="24"/>
                    </a:lnTo>
                    <a:lnTo>
                      <a:pt x="24" y="0"/>
                    </a:lnTo>
                    <a:lnTo>
                      <a:pt x="24" y="0"/>
                    </a:lnTo>
                    <a:lnTo>
                      <a:pt x="0" y="24"/>
                    </a:lnTo>
                    <a:lnTo>
                      <a:pt x="0" y="24"/>
                    </a:lnTo>
                    <a:lnTo>
                      <a:pt x="24" y="49"/>
                    </a:lnTo>
                    <a:close/>
                    <a:moveTo>
                      <a:pt x="0" y="24"/>
                    </a:moveTo>
                    <a:lnTo>
                      <a:pt x="0" y="24"/>
                    </a:lnTo>
                    <a:lnTo>
                      <a:pt x="24" y="0"/>
                    </a:lnTo>
                    <a:lnTo>
                      <a:pt x="24" y="0"/>
                    </a:lnTo>
                    <a:lnTo>
                      <a:pt x="24" y="0"/>
                    </a:lnTo>
                    <a:lnTo>
                      <a:pt x="48" y="24"/>
                    </a:lnTo>
                    <a:lnTo>
                      <a:pt x="48" y="24"/>
                    </a:lnTo>
                    <a:lnTo>
                      <a:pt x="24" y="49"/>
                    </a:lnTo>
                    <a:lnTo>
                      <a:pt x="24" y="49"/>
                    </a:lnTo>
                    <a:lnTo>
                      <a:pt x="24" y="49"/>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3226"/>
              <p:cNvSpPr>
                <a:spLocks/>
              </p:cNvSpPr>
              <p:nvPr/>
            </p:nvSpPr>
            <p:spPr bwMode="auto">
              <a:xfrm>
                <a:off x="4641850" y="4967288"/>
                <a:ext cx="77788" cy="77788"/>
              </a:xfrm>
              <a:custGeom>
                <a:avLst/>
                <a:gdLst/>
                <a:ahLst/>
                <a:cxnLst>
                  <a:cxn ang="0">
                    <a:pos x="25" y="49"/>
                  </a:cxn>
                  <a:cxn ang="0">
                    <a:pos x="49" y="25"/>
                  </a:cxn>
                  <a:cxn ang="0">
                    <a:pos x="25" y="0"/>
                  </a:cxn>
                  <a:cxn ang="0">
                    <a:pos x="0" y="25"/>
                  </a:cxn>
                  <a:cxn ang="0">
                    <a:pos x="25" y="49"/>
                  </a:cxn>
                </a:cxnLst>
                <a:rect l="0" t="0" r="r" b="b"/>
                <a:pathLst>
                  <a:path w="49" h="49">
                    <a:moveTo>
                      <a:pt x="25" y="49"/>
                    </a:moveTo>
                    <a:lnTo>
                      <a:pt x="49" y="25"/>
                    </a:lnTo>
                    <a:lnTo>
                      <a:pt x="25" y="0"/>
                    </a:lnTo>
                    <a:lnTo>
                      <a:pt x="0" y="25"/>
                    </a:lnTo>
                    <a:lnTo>
                      <a:pt x="25"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3227"/>
              <p:cNvSpPr>
                <a:spLocks noEditPoints="1"/>
              </p:cNvSpPr>
              <p:nvPr/>
            </p:nvSpPr>
            <p:spPr bwMode="auto">
              <a:xfrm>
                <a:off x="4641850" y="4967288"/>
                <a:ext cx="77788" cy="90488"/>
              </a:xfrm>
              <a:custGeom>
                <a:avLst/>
                <a:gdLst/>
                <a:ahLst/>
                <a:cxnLst>
                  <a:cxn ang="0">
                    <a:pos x="25" y="49"/>
                  </a:cxn>
                  <a:cxn ang="0">
                    <a:pos x="25" y="49"/>
                  </a:cxn>
                  <a:cxn ang="0">
                    <a:pos x="49" y="25"/>
                  </a:cxn>
                  <a:cxn ang="0">
                    <a:pos x="49" y="25"/>
                  </a:cxn>
                  <a:cxn ang="0">
                    <a:pos x="25" y="0"/>
                  </a:cxn>
                  <a:cxn ang="0">
                    <a:pos x="25" y="0"/>
                  </a:cxn>
                  <a:cxn ang="0">
                    <a:pos x="0" y="25"/>
                  </a:cxn>
                  <a:cxn ang="0">
                    <a:pos x="0" y="25"/>
                  </a:cxn>
                  <a:cxn ang="0">
                    <a:pos x="25" y="49"/>
                  </a:cxn>
                  <a:cxn ang="0">
                    <a:pos x="0" y="25"/>
                  </a:cxn>
                  <a:cxn ang="0">
                    <a:pos x="0" y="25"/>
                  </a:cxn>
                  <a:cxn ang="0">
                    <a:pos x="25" y="0"/>
                  </a:cxn>
                  <a:cxn ang="0">
                    <a:pos x="25" y="0"/>
                  </a:cxn>
                  <a:cxn ang="0">
                    <a:pos x="25" y="0"/>
                  </a:cxn>
                  <a:cxn ang="0">
                    <a:pos x="49" y="25"/>
                  </a:cxn>
                  <a:cxn ang="0">
                    <a:pos x="49" y="25"/>
                  </a:cxn>
                  <a:cxn ang="0">
                    <a:pos x="25" y="57"/>
                  </a:cxn>
                  <a:cxn ang="0">
                    <a:pos x="25" y="57"/>
                  </a:cxn>
                  <a:cxn ang="0">
                    <a:pos x="25" y="57"/>
                  </a:cxn>
                  <a:cxn ang="0">
                    <a:pos x="0" y="25"/>
                  </a:cxn>
                </a:cxnLst>
                <a:rect l="0" t="0" r="r" b="b"/>
                <a:pathLst>
                  <a:path w="49" h="57">
                    <a:moveTo>
                      <a:pt x="25" y="49"/>
                    </a:moveTo>
                    <a:lnTo>
                      <a:pt x="25" y="49"/>
                    </a:lnTo>
                    <a:lnTo>
                      <a:pt x="49" y="25"/>
                    </a:lnTo>
                    <a:lnTo>
                      <a:pt x="49" y="25"/>
                    </a:lnTo>
                    <a:lnTo>
                      <a:pt x="25" y="0"/>
                    </a:lnTo>
                    <a:lnTo>
                      <a:pt x="25" y="0"/>
                    </a:lnTo>
                    <a:lnTo>
                      <a:pt x="0" y="25"/>
                    </a:lnTo>
                    <a:lnTo>
                      <a:pt x="0" y="25"/>
                    </a:lnTo>
                    <a:lnTo>
                      <a:pt x="25" y="49"/>
                    </a:lnTo>
                    <a:close/>
                    <a:moveTo>
                      <a:pt x="0" y="25"/>
                    </a:moveTo>
                    <a:lnTo>
                      <a:pt x="0" y="25"/>
                    </a:lnTo>
                    <a:lnTo>
                      <a:pt x="25" y="0"/>
                    </a:lnTo>
                    <a:lnTo>
                      <a:pt x="25" y="0"/>
                    </a:lnTo>
                    <a:lnTo>
                      <a:pt x="25" y="0"/>
                    </a:lnTo>
                    <a:lnTo>
                      <a:pt x="49" y="25"/>
                    </a:lnTo>
                    <a:lnTo>
                      <a:pt x="49" y="25"/>
                    </a:lnTo>
                    <a:lnTo>
                      <a:pt x="25" y="57"/>
                    </a:lnTo>
                    <a:lnTo>
                      <a:pt x="25" y="57"/>
                    </a:lnTo>
                    <a:lnTo>
                      <a:pt x="25" y="57"/>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48" name="Freeform 3047"/>
              <p:cNvSpPr/>
              <p:nvPr/>
            </p:nvSpPr>
            <p:spPr>
              <a:xfrm>
                <a:off x="4640470" y="4858366"/>
                <a:ext cx="262164" cy="198903"/>
              </a:xfrm>
              <a:custGeom>
                <a:avLst/>
                <a:gdLst>
                  <a:gd name="connsiteX0" fmla="*/ 146975 w 210586"/>
                  <a:gd name="connsiteY0" fmla="*/ 1325 h 198903"/>
                  <a:gd name="connsiteX1" fmla="*/ 194683 w 210586"/>
                  <a:gd name="connsiteY1" fmla="*/ 25179 h 198903"/>
                  <a:gd name="connsiteX2" fmla="*/ 210586 w 210586"/>
                  <a:gd name="connsiteY2" fmla="*/ 49033 h 198903"/>
                  <a:gd name="connsiteX3" fmla="*/ 194683 w 210586"/>
                  <a:gd name="connsiteY3" fmla="*/ 112643 h 198903"/>
                  <a:gd name="connsiteX4" fmla="*/ 186732 w 210586"/>
                  <a:gd name="connsiteY4" fmla="*/ 136497 h 198903"/>
                  <a:gd name="connsiteX5" fmla="*/ 115170 w 210586"/>
                  <a:gd name="connsiteY5" fmla="*/ 144449 h 198903"/>
                  <a:gd name="connsiteX6" fmla="*/ 91316 w 210586"/>
                  <a:gd name="connsiteY6" fmla="*/ 160351 h 198903"/>
                  <a:gd name="connsiteX7" fmla="*/ 59511 w 210586"/>
                  <a:gd name="connsiteY7" fmla="*/ 192156 h 198903"/>
                  <a:gd name="connsiteX8" fmla="*/ 3852 w 210586"/>
                  <a:gd name="connsiteY8" fmla="*/ 168302 h 198903"/>
                  <a:gd name="connsiteX9" fmla="*/ 27706 w 210586"/>
                  <a:gd name="connsiteY9" fmla="*/ 80838 h 198903"/>
                  <a:gd name="connsiteX10" fmla="*/ 51560 w 210586"/>
                  <a:gd name="connsiteY10" fmla="*/ 72887 h 198903"/>
                  <a:gd name="connsiteX11" fmla="*/ 99268 w 210586"/>
                  <a:gd name="connsiteY11" fmla="*/ 41082 h 198903"/>
                  <a:gd name="connsiteX12" fmla="*/ 146975 w 210586"/>
                  <a:gd name="connsiteY12" fmla="*/ 17228 h 198903"/>
                  <a:gd name="connsiteX13" fmla="*/ 146975 w 210586"/>
                  <a:gd name="connsiteY13" fmla="*/ 1325 h 198903"/>
                  <a:gd name="connsiteX0" fmla="*/ 141217 w 204828"/>
                  <a:gd name="connsiteY0" fmla="*/ 1325 h 198903"/>
                  <a:gd name="connsiteX1" fmla="*/ 188925 w 204828"/>
                  <a:gd name="connsiteY1" fmla="*/ 25179 h 198903"/>
                  <a:gd name="connsiteX2" fmla="*/ 204828 w 204828"/>
                  <a:gd name="connsiteY2" fmla="*/ 49033 h 198903"/>
                  <a:gd name="connsiteX3" fmla="*/ 188925 w 204828"/>
                  <a:gd name="connsiteY3" fmla="*/ 112643 h 198903"/>
                  <a:gd name="connsiteX4" fmla="*/ 180974 w 204828"/>
                  <a:gd name="connsiteY4" fmla="*/ 136497 h 198903"/>
                  <a:gd name="connsiteX5" fmla="*/ 109412 w 204828"/>
                  <a:gd name="connsiteY5" fmla="*/ 144449 h 198903"/>
                  <a:gd name="connsiteX6" fmla="*/ 85558 w 204828"/>
                  <a:gd name="connsiteY6" fmla="*/ 160351 h 198903"/>
                  <a:gd name="connsiteX7" fmla="*/ 53753 w 204828"/>
                  <a:gd name="connsiteY7" fmla="*/ 192156 h 198903"/>
                  <a:gd name="connsiteX8" fmla="*/ 47127 w 204828"/>
                  <a:gd name="connsiteY8" fmla="*/ 119932 h 198903"/>
                  <a:gd name="connsiteX9" fmla="*/ 21948 w 204828"/>
                  <a:gd name="connsiteY9" fmla="*/ 80838 h 198903"/>
                  <a:gd name="connsiteX10" fmla="*/ 45802 w 204828"/>
                  <a:gd name="connsiteY10" fmla="*/ 72887 h 198903"/>
                  <a:gd name="connsiteX11" fmla="*/ 93510 w 204828"/>
                  <a:gd name="connsiteY11" fmla="*/ 41082 h 198903"/>
                  <a:gd name="connsiteX12" fmla="*/ 141217 w 204828"/>
                  <a:gd name="connsiteY12" fmla="*/ 17228 h 198903"/>
                  <a:gd name="connsiteX13" fmla="*/ 141217 w 204828"/>
                  <a:gd name="connsiteY13" fmla="*/ 1325 h 198903"/>
                  <a:gd name="connsiteX0" fmla="*/ 141217 w 223380"/>
                  <a:gd name="connsiteY0" fmla="*/ 1325 h 198903"/>
                  <a:gd name="connsiteX1" fmla="*/ 188925 w 223380"/>
                  <a:gd name="connsiteY1" fmla="*/ 25179 h 198903"/>
                  <a:gd name="connsiteX2" fmla="*/ 223380 w 223380"/>
                  <a:gd name="connsiteY2" fmla="*/ 104030 h 198903"/>
                  <a:gd name="connsiteX3" fmla="*/ 188925 w 223380"/>
                  <a:gd name="connsiteY3" fmla="*/ 112643 h 198903"/>
                  <a:gd name="connsiteX4" fmla="*/ 180974 w 223380"/>
                  <a:gd name="connsiteY4" fmla="*/ 136497 h 198903"/>
                  <a:gd name="connsiteX5" fmla="*/ 109412 w 223380"/>
                  <a:gd name="connsiteY5" fmla="*/ 144449 h 198903"/>
                  <a:gd name="connsiteX6" fmla="*/ 85558 w 223380"/>
                  <a:gd name="connsiteY6" fmla="*/ 160351 h 198903"/>
                  <a:gd name="connsiteX7" fmla="*/ 53753 w 223380"/>
                  <a:gd name="connsiteY7" fmla="*/ 192156 h 198903"/>
                  <a:gd name="connsiteX8" fmla="*/ 47127 w 223380"/>
                  <a:gd name="connsiteY8" fmla="*/ 119932 h 198903"/>
                  <a:gd name="connsiteX9" fmla="*/ 21948 w 223380"/>
                  <a:gd name="connsiteY9" fmla="*/ 80838 h 198903"/>
                  <a:gd name="connsiteX10" fmla="*/ 45802 w 223380"/>
                  <a:gd name="connsiteY10" fmla="*/ 72887 h 198903"/>
                  <a:gd name="connsiteX11" fmla="*/ 93510 w 223380"/>
                  <a:gd name="connsiteY11" fmla="*/ 41082 h 198903"/>
                  <a:gd name="connsiteX12" fmla="*/ 141217 w 223380"/>
                  <a:gd name="connsiteY12" fmla="*/ 17228 h 198903"/>
                  <a:gd name="connsiteX13" fmla="*/ 141217 w 223380"/>
                  <a:gd name="connsiteY13" fmla="*/ 1325 h 198903"/>
                  <a:gd name="connsiteX0" fmla="*/ 141217 w 223380"/>
                  <a:gd name="connsiteY0" fmla="*/ 1325 h 198903"/>
                  <a:gd name="connsiteX1" fmla="*/ 188925 w 223380"/>
                  <a:gd name="connsiteY1" fmla="*/ 25179 h 198903"/>
                  <a:gd name="connsiteX2" fmla="*/ 223380 w 223380"/>
                  <a:gd name="connsiteY2" fmla="*/ 104030 h 198903"/>
                  <a:gd name="connsiteX3" fmla="*/ 188925 w 223380"/>
                  <a:gd name="connsiteY3" fmla="*/ 112643 h 198903"/>
                  <a:gd name="connsiteX4" fmla="*/ 180974 w 223380"/>
                  <a:gd name="connsiteY4" fmla="*/ 136497 h 198903"/>
                  <a:gd name="connsiteX5" fmla="*/ 109412 w 223380"/>
                  <a:gd name="connsiteY5" fmla="*/ 144449 h 198903"/>
                  <a:gd name="connsiteX6" fmla="*/ 85558 w 223380"/>
                  <a:gd name="connsiteY6" fmla="*/ 160351 h 198903"/>
                  <a:gd name="connsiteX7" fmla="*/ 70980 w 223380"/>
                  <a:gd name="connsiteY7" fmla="*/ 180230 h 198903"/>
                  <a:gd name="connsiteX8" fmla="*/ 47127 w 223380"/>
                  <a:gd name="connsiteY8" fmla="*/ 119932 h 198903"/>
                  <a:gd name="connsiteX9" fmla="*/ 21948 w 223380"/>
                  <a:gd name="connsiteY9" fmla="*/ 80838 h 198903"/>
                  <a:gd name="connsiteX10" fmla="*/ 45802 w 223380"/>
                  <a:gd name="connsiteY10" fmla="*/ 72887 h 198903"/>
                  <a:gd name="connsiteX11" fmla="*/ 93510 w 223380"/>
                  <a:gd name="connsiteY11" fmla="*/ 41082 h 198903"/>
                  <a:gd name="connsiteX12" fmla="*/ 141217 w 223380"/>
                  <a:gd name="connsiteY12" fmla="*/ 17228 h 198903"/>
                  <a:gd name="connsiteX13" fmla="*/ 141217 w 223380"/>
                  <a:gd name="connsiteY13" fmla="*/ 1325 h 198903"/>
                  <a:gd name="connsiteX0" fmla="*/ 103366 w 185529"/>
                  <a:gd name="connsiteY0" fmla="*/ 1325 h 198903"/>
                  <a:gd name="connsiteX1" fmla="*/ 151074 w 185529"/>
                  <a:gd name="connsiteY1" fmla="*/ 25179 h 198903"/>
                  <a:gd name="connsiteX2" fmla="*/ 185529 w 185529"/>
                  <a:gd name="connsiteY2" fmla="*/ 104030 h 198903"/>
                  <a:gd name="connsiteX3" fmla="*/ 151074 w 185529"/>
                  <a:gd name="connsiteY3" fmla="*/ 112643 h 198903"/>
                  <a:gd name="connsiteX4" fmla="*/ 143123 w 185529"/>
                  <a:gd name="connsiteY4" fmla="*/ 136497 h 198903"/>
                  <a:gd name="connsiteX5" fmla="*/ 71561 w 185529"/>
                  <a:gd name="connsiteY5" fmla="*/ 144449 h 198903"/>
                  <a:gd name="connsiteX6" fmla="*/ 47707 w 185529"/>
                  <a:gd name="connsiteY6" fmla="*/ 160351 h 198903"/>
                  <a:gd name="connsiteX7" fmla="*/ 33129 w 185529"/>
                  <a:gd name="connsiteY7" fmla="*/ 180230 h 198903"/>
                  <a:gd name="connsiteX8" fmla="*/ 9276 w 185529"/>
                  <a:gd name="connsiteY8" fmla="*/ 119932 h 198903"/>
                  <a:gd name="connsiteX9" fmla="*/ 33129 w 185529"/>
                  <a:gd name="connsiteY9" fmla="*/ 27830 h 198903"/>
                  <a:gd name="connsiteX10" fmla="*/ 7951 w 185529"/>
                  <a:gd name="connsiteY10" fmla="*/ 72887 h 198903"/>
                  <a:gd name="connsiteX11" fmla="*/ 55659 w 185529"/>
                  <a:gd name="connsiteY11" fmla="*/ 41082 h 198903"/>
                  <a:gd name="connsiteX12" fmla="*/ 103366 w 185529"/>
                  <a:gd name="connsiteY12" fmla="*/ 17228 h 198903"/>
                  <a:gd name="connsiteX13" fmla="*/ 103366 w 185529"/>
                  <a:gd name="connsiteY13" fmla="*/ 1325 h 198903"/>
                  <a:gd name="connsiteX0" fmla="*/ 103145 w 185308"/>
                  <a:gd name="connsiteY0" fmla="*/ 1325 h 198903"/>
                  <a:gd name="connsiteX1" fmla="*/ 150853 w 185308"/>
                  <a:gd name="connsiteY1" fmla="*/ 25179 h 198903"/>
                  <a:gd name="connsiteX2" fmla="*/ 185308 w 185308"/>
                  <a:gd name="connsiteY2" fmla="*/ 104030 h 198903"/>
                  <a:gd name="connsiteX3" fmla="*/ 150853 w 185308"/>
                  <a:gd name="connsiteY3" fmla="*/ 112643 h 198903"/>
                  <a:gd name="connsiteX4" fmla="*/ 142902 w 185308"/>
                  <a:gd name="connsiteY4" fmla="*/ 136497 h 198903"/>
                  <a:gd name="connsiteX5" fmla="*/ 71340 w 185308"/>
                  <a:gd name="connsiteY5" fmla="*/ 144449 h 198903"/>
                  <a:gd name="connsiteX6" fmla="*/ 47486 w 185308"/>
                  <a:gd name="connsiteY6" fmla="*/ 160351 h 198903"/>
                  <a:gd name="connsiteX7" fmla="*/ 32908 w 185308"/>
                  <a:gd name="connsiteY7" fmla="*/ 180230 h 198903"/>
                  <a:gd name="connsiteX8" fmla="*/ 9055 w 185308"/>
                  <a:gd name="connsiteY8" fmla="*/ 119932 h 198903"/>
                  <a:gd name="connsiteX9" fmla="*/ 7730 w 185308"/>
                  <a:gd name="connsiteY9" fmla="*/ 72887 h 198903"/>
                  <a:gd name="connsiteX10" fmla="*/ 55438 w 185308"/>
                  <a:gd name="connsiteY10" fmla="*/ 41082 h 198903"/>
                  <a:gd name="connsiteX11" fmla="*/ 103145 w 185308"/>
                  <a:gd name="connsiteY11" fmla="*/ 17228 h 198903"/>
                  <a:gd name="connsiteX12" fmla="*/ 103145 w 185308"/>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109764 w 262164"/>
                  <a:gd name="connsiteY7" fmla="*/ 180230 h 198903"/>
                  <a:gd name="connsiteX8" fmla="*/ 85911 w 262164"/>
                  <a:gd name="connsiteY8" fmla="*/ 119932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83930 w 262164"/>
                  <a:gd name="connsiteY7" fmla="*/ 170834 h 198903"/>
                  <a:gd name="connsiteX8" fmla="*/ 85911 w 262164"/>
                  <a:gd name="connsiteY8" fmla="*/ 119932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83930 w 262164"/>
                  <a:gd name="connsiteY7" fmla="*/ 170834 h 198903"/>
                  <a:gd name="connsiteX8" fmla="*/ 83930 w 262164"/>
                  <a:gd name="connsiteY8" fmla="*/ 170834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164" h="198903">
                    <a:moveTo>
                      <a:pt x="180001" y="1325"/>
                    </a:moveTo>
                    <a:cubicBezTo>
                      <a:pt x="187952" y="2650"/>
                      <a:pt x="212294" y="9764"/>
                      <a:pt x="227709" y="25179"/>
                    </a:cubicBezTo>
                    <a:cubicBezTo>
                      <a:pt x="234466" y="31936"/>
                      <a:pt x="256863" y="96079"/>
                      <a:pt x="262164" y="104030"/>
                    </a:cubicBezTo>
                    <a:cubicBezTo>
                      <a:pt x="256863" y="125233"/>
                      <a:pt x="233460" y="91557"/>
                      <a:pt x="227709" y="112643"/>
                    </a:cubicBezTo>
                    <a:cubicBezTo>
                      <a:pt x="225504" y="120729"/>
                      <a:pt x="227540" y="133384"/>
                      <a:pt x="219758" y="136497"/>
                    </a:cubicBezTo>
                    <a:cubicBezTo>
                      <a:pt x="197474" y="145411"/>
                      <a:pt x="172050" y="141798"/>
                      <a:pt x="148196" y="144449"/>
                    </a:cubicBezTo>
                    <a:cubicBezTo>
                      <a:pt x="140245" y="149750"/>
                      <a:pt x="130312" y="152889"/>
                      <a:pt x="124342" y="160351"/>
                    </a:cubicBezTo>
                    <a:cubicBezTo>
                      <a:pt x="93500" y="198903"/>
                      <a:pt x="135976" y="153486"/>
                      <a:pt x="83930" y="170834"/>
                    </a:cubicBezTo>
                    <a:lnTo>
                      <a:pt x="83930" y="170834"/>
                    </a:lnTo>
                    <a:cubicBezTo>
                      <a:pt x="79734" y="152943"/>
                      <a:pt x="0" y="31576"/>
                      <a:pt x="7730" y="18434"/>
                    </a:cubicBezTo>
                    <a:lnTo>
                      <a:pt x="132294" y="41082"/>
                    </a:lnTo>
                    <a:cubicBezTo>
                      <a:pt x="149473" y="29629"/>
                      <a:pt x="159052" y="20221"/>
                      <a:pt x="180001" y="17228"/>
                    </a:cubicBezTo>
                    <a:cubicBezTo>
                      <a:pt x="190496" y="15729"/>
                      <a:pt x="172050" y="0"/>
                      <a:pt x="180001" y="1325"/>
                    </a:cubicBezTo>
                    <a:close/>
                  </a:path>
                </a:pathLst>
              </a:custGeom>
              <a:solidFill>
                <a:srgbClr val="FF9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057" name="Group 3056"/>
          <p:cNvGrpSpPr/>
          <p:nvPr/>
        </p:nvGrpSpPr>
        <p:grpSpPr>
          <a:xfrm>
            <a:off x="4572000" y="5105400"/>
            <a:ext cx="846667" cy="1082040"/>
            <a:chOff x="4800600" y="5105400"/>
            <a:chExt cx="846667" cy="1082040"/>
          </a:xfrm>
        </p:grpSpPr>
        <p:pic>
          <p:nvPicPr>
            <p:cNvPr id="3051" name="Picture 3050" descr="Nsimplex adult.png"/>
            <p:cNvPicPr>
              <a:picLocks noChangeAspect="1"/>
            </p:cNvPicPr>
            <p:nvPr/>
          </p:nvPicPr>
          <p:blipFill>
            <a:blip r:embed="rId4" cstate="print"/>
            <a:stretch>
              <a:fillRect/>
            </a:stretch>
          </p:blipFill>
          <p:spPr>
            <a:xfrm>
              <a:off x="4953000" y="5410200"/>
              <a:ext cx="609600" cy="548640"/>
            </a:xfrm>
            <a:prstGeom prst="rect">
              <a:avLst/>
            </a:prstGeom>
          </p:spPr>
        </p:pic>
        <p:grpSp>
          <p:nvGrpSpPr>
            <p:cNvPr id="3056" name="Group 3055"/>
            <p:cNvGrpSpPr/>
            <p:nvPr/>
          </p:nvGrpSpPr>
          <p:grpSpPr>
            <a:xfrm>
              <a:off x="4800600" y="5105400"/>
              <a:ext cx="846667" cy="1082040"/>
              <a:chOff x="4800600" y="5105400"/>
              <a:chExt cx="846667" cy="1082040"/>
            </a:xfrm>
          </p:grpSpPr>
          <p:pic>
            <p:nvPicPr>
              <p:cNvPr id="3052" name="Picture 3051" descr="Nsimplex adult.png"/>
              <p:cNvPicPr>
                <a:picLocks noChangeAspect="1"/>
              </p:cNvPicPr>
              <p:nvPr/>
            </p:nvPicPr>
            <p:blipFill>
              <a:blip r:embed="rId4" cstate="print"/>
              <a:stretch>
                <a:fillRect/>
              </a:stretch>
            </p:blipFill>
            <p:spPr>
              <a:xfrm>
                <a:off x="4800600" y="5105400"/>
                <a:ext cx="609600" cy="548640"/>
              </a:xfrm>
              <a:prstGeom prst="rect">
                <a:avLst/>
              </a:prstGeom>
            </p:spPr>
          </p:pic>
          <p:pic>
            <p:nvPicPr>
              <p:cNvPr id="3053" name="Picture 3052" descr="Nsimplex adult.png"/>
              <p:cNvPicPr>
                <a:picLocks noChangeAspect="1"/>
              </p:cNvPicPr>
              <p:nvPr/>
            </p:nvPicPr>
            <p:blipFill>
              <a:blip r:embed="rId4" cstate="print"/>
              <a:stretch>
                <a:fillRect/>
              </a:stretch>
            </p:blipFill>
            <p:spPr>
              <a:xfrm>
                <a:off x="4953000" y="5562600"/>
                <a:ext cx="694267" cy="624840"/>
              </a:xfrm>
              <a:prstGeom prst="rect">
                <a:avLst/>
              </a:prstGeom>
            </p:spPr>
          </p:pic>
        </p:grpSp>
      </p:grpSp>
      <p:sp>
        <p:nvSpPr>
          <p:cNvPr id="3058" name="TextBox 3057"/>
          <p:cNvSpPr txBox="1"/>
          <p:nvPr/>
        </p:nvSpPr>
        <p:spPr>
          <a:xfrm>
            <a:off x="228600" y="228600"/>
            <a:ext cx="3794372" cy="461665"/>
          </a:xfrm>
          <a:prstGeom prst="rect">
            <a:avLst/>
          </a:prstGeom>
          <a:noFill/>
        </p:spPr>
        <p:txBody>
          <a:bodyPr wrap="none" rtlCol="0">
            <a:spAutoFit/>
          </a:bodyPr>
          <a:lstStyle/>
          <a:p>
            <a:r>
              <a:rPr lang="en-US" sz="2400" b="1" dirty="0" smtClean="0">
                <a:solidFill>
                  <a:srgbClr val="33CC33"/>
                </a:solidFill>
              </a:rPr>
              <a:t>El Niño distributional shifts: </a:t>
            </a:r>
            <a:endParaRPr lang="en-US" sz="2400" b="1" dirty="0">
              <a:solidFill>
                <a:srgbClr val="33CC33"/>
              </a:solidFill>
            </a:endParaRPr>
          </a:p>
        </p:txBody>
      </p:sp>
      <p:sp>
        <p:nvSpPr>
          <p:cNvPr id="3059" name="TextBox 3058"/>
          <p:cNvSpPr txBox="1"/>
          <p:nvPr/>
        </p:nvSpPr>
        <p:spPr>
          <a:xfrm>
            <a:off x="5867400" y="5334000"/>
            <a:ext cx="2474908" cy="615553"/>
          </a:xfrm>
          <a:prstGeom prst="rect">
            <a:avLst/>
          </a:prstGeom>
          <a:noFill/>
        </p:spPr>
        <p:txBody>
          <a:bodyPr wrap="none" rtlCol="0">
            <a:spAutoFit/>
          </a:bodyPr>
          <a:lstStyle/>
          <a:p>
            <a:r>
              <a:rPr lang="en-US" i="1" dirty="0" err="1" smtClean="0">
                <a:solidFill>
                  <a:srgbClr val="FFFF00"/>
                </a:solidFill>
              </a:rPr>
              <a:t>Nyctiphanes</a:t>
            </a:r>
            <a:r>
              <a:rPr lang="en-US" i="1" dirty="0" smtClean="0">
                <a:solidFill>
                  <a:srgbClr val="FFFF00"/>
                </a:solidFill>
              </a:rPr>
              <a:t> simplex</a:t>
            </a:r>
          </a:p>
          <a:p>
            <a:pPr marL="114300">
              <a:buFont typeface="Arial" pitchFamily="34" charset="0"/>
              <a:buChar char="•"/>
            </a:pPr>
            <a:r>
              <a:rPr lang="en-US" sz="1600" dirty="0" smtClean="0">
                <a:solidFill>
                  <a:srgbClr val="FFFF00"/>
                </a:solidFill>
              </a:rPr>
              <a:t>Coastal, cold-water </a:t>
            </a:r>
            <a:r>
              <a:rPr lang="en-US" sz="1600" dirty="0" err="1" smtClean="0">
                <a:solidFill>
                  <a:srgbClr val="FFFF00"/>
                </a:solidFill>
              </a:rPr>
              <a:t>taxon</a:t>
            </a:r>
            <a:endParaRPr lang="en-US" sz="1600" dirty="0">
              <a:solidFill>
                <a:srgbClr val="FFFF00"/>
              </a:solidFill>
            </a:endParaRPr>
          </a:p>
        </p:txBody>
      </p:sp>
      <p:grpSp>
        <p:nvGrpSpPr>
          <p:cNvPr id="3064" name="Group 3063"/>
          <p:cNvGrpSpPr/>
          <p:nvPr/>
        </p:nvGrpSpPr>
        <p:grpSpPr>
          <a:xfrm rot="20700000">
            <a:off x="2720109" y="1943979"/>
            <a:ext cx="960718" cy="536870"/>
            <a:chOff x="2901921" y="2815930"/>
            <a:chExt cx="954397" cy="528730"/>
          </a:xfrm>
        </p:grpSpPr>
        <p:pic>
          <p:nvPicPr>
            <p:cNvPr id="3060" name="Picture 3059" descr="Sagitta.png"/>
            <p:cNvPicPr>
              <a:picLocks noChangeAspect="1"/>
            </p:cNvPicPr>
            <p:nvPr/>
          </p:nvPicPr>
          <p:blipFill>
            <a:blip r:embed="rId5" cstate="print"/>
            <a:stretch>
              <a:fillRect/>
            </a:stretch>
          </p:blipFill>
          <p:spPr>
            <a:xfrm rot="20822080" flipV="1">
              <a:off x="2901921" y="2815930"/>
              <a:ext cx="663295" cy="131718"/>
            </a:xfrm>
            <a:prstGeom prst="rect">
              <a:avLst/>
            </a:prstGeom>
          </p:spPr>
        </p:pic>
        <p:pic>
          <p:nvPicPr>
            <p:cNvPr id="3061" name="Picture 3060" descr="Sagitta.png"/>
            <p:cNvPicPr>
              <a:picLocks noChangeAspect="1"/>
            </p:cNvPicPr>
            <p:nvPr/>
          </p:nvPicPr>
          <p:blipFill>
            <a:blip r:embed="rId5" cstate="print"/>
            <a:stretch>
              <a:fillRect/>
            </a:stretch>
          </p:blipFill>
          <p:spPr>
            <a:xfrm rot="19938634" flipV="1">
              <a:off x="3193023" y="2889768"/>
              <a:ext cx="663295" cy="131718"/>
            </a:xfrm>
            <a:prstGeom prst="rect">
              <a:avLst/>
            </a:prstGeom>
          </p:spPr>
        </p:pic>
        <p:pic>
          <p:nvPicPr>
            <p:cNvPr id="3063" name="Picture 3062" descr="Sagitta.png"/>
            <p:cNvPicPr>
              <a:picLocks noChangeAspect="1"/>
            </p:cNvPicPr>
            <p:nvPr/>
          </p:nvPicPr>
          <p:blipFill>
            <a:blip r:embed="rId6" cstate="print"/>
            <a:stretch>
              <a:fillRect/>
            </a:stretch>
          </p:blipFill>
          <p:spPr>
            <a:xfrm rot="19938634" flipV="1">
              <a:off x="3049222" y="3229457"/>
              <a:ext cx="580129" cy="115203"/>
            </a:xfrm>
            <a:prstGeom prst="rect">
              <a:avLst/>
            </a:prstGeom>
          </p:spPr>
        </p:pic>
      </p:grpSp>
      <p:sp>
        <p:nvSpPr>
          <p:cNvPr id="3065" name="TextBox 3064"/>
          <p:cNvSpPr txBox="1"/>
          <p:nvPr/>
        </p:nvSpPr>
        <p:spPr>
          <a:xfrm>
            <a:off x="228600" y="1447800"/>
            <a:ext cx="3124199" cy="1169551"/>
          </a:xfrm>
          <a:prstGeom prst="rect">
            <a:avLst/>
          </a:prstGeom>
          <a:noFill/>
        </p:spPr>
        <p:txBody>
          <a:bodyPr wrap="square" rtlCol="0">
            <a:spAutoFit/>
          </a:bodyPr>
          <a:lstStyle/>
          <a:p>
            <a:r>
              <a:rPr lang="en-US" i="1" dirty="0" smtClean="0">
                <a:solidFill>
                  <a:srgbClr val="FFFF00"/>
                </a:solidFill>
              </a:rPr>
              <a:t>Sagitta </a:t>
            </a:r>
            <a:r>
              <a:rPr lang="en-US" i="1" dirty="0" err="1" smtClean="0">
                <a:solidFill>
                  <a:srgbClr val="FFFF00"/>
                </a:solidFill>
              </a:rPr>
              <a:t>pseudoserratodentata</a:t>
            </a:r>
            <a:r>
              <a:rPr lang="en-US" i="1" dirty="0" smtClean="0">
                <a:solidFill>
                  <a:srgbClr val="FFFF00"/>
                </a:solidFill>
              </a:rPr>
              <a:t> Sagitta </a:t>
            </a:r>
            <a:r>
              <a:rPr lang="en-US" i="1" dirty="0" err="1" smtClean="0">
                <a:solidFill>
                  <a:srgbClr val="FFFF00"/>
                </a:solidFill>
              </a:rPr>
              <a:t>hexaptera</a:t>
            </a:r>
            <a:endParaRPr lang="en-US" i="1" dirty="0" smtClean="0">
              <a:solidFill>
                <a:srgbClr val="FFFF00"/>
              </a:solidFill>
            </a:endParaRPr>
          </a:p>
          <a:p>
            <a:r>
              <a:rPr lang="en-US" i="1" dirty="0" err="1" smtClean="0">
                <a:solidFill>
                  <a:srgbClr val="FFFF00"/>
                </a:solidFill>
              </a:rPr>
              <a:t>Centropages</a:t>
            </a:r>
            <a:r>
              <a:rPr lang="en-US" i="1" dirty="0" smtClean="0">
                <a:solidFill>
                  <a:srgbClr val="FFFF00"/>
                </a:solidFill>
              </a:rPr>
              <a:t> </a:t>
            </a:r>
            <a:r>
              <a:rPr lang="en-US" i="1" dirty="0" err="1" smtClean="0">
                <a:solidFill>
                  <a:srgbClr val="FFFF00"/>
                </a:solidFill>
              </a:rPr>
              <a:t>bradyi</a:t>
            </a:r>
            <a:endParaRPr lang="en-US" i="1" dirty="0" smtClean="0">
              <a:solidFill>
                <a:srgbClr val="FFFF00"/>
              </a:solidFill>
            </a:endParaRPr>
          </a:p>
          <a:p>
            <a:pPr marL="177800">
              <a:buFont typeface="Arial" pitchFamily="34" charset="0"/>
              <a:buChar char="•"/>
            </a:pPr>
            <a:r>
              <a:rPr lang="en-US" sz="1600" dirty="0" smtClean="0">
                <a:solidFill>
                  <a:srgbClr val="FFFF00"/>
                </a:solidFill>
              </a:rPr>
              <a:t> Offshore taxa</a:t>
            </a:r>
            <a:endParaRPr lang="en-US" sz="1600" dirty="0">
              <a:solidFill>
                <a:srgbClr val="FFFF00"/>
              </a:solidFill>
            </a:endParaRPr>
          </a:p>
        </p:txBody>
      </p:sp>
      <p:grpSp>
        <p:nvGrpSpPr>
          <p:cNvPr id="3076" name="Group 3075"/>
          <p:cNvGrpSpPr/>
          <p:nvPr/>
        </p:nvGrpSpPr>
        <p:grpSpPr>
          <a:xfrm>
            <a:off x="2362200" y="2819400"/>
            <a:ext cx="685800" cy="755092"/>
            <a:chOff x="2856817" y="1998493"/>
            <a:chExt cx="717087" cy="907492"/>
          </a:xfrm>
        </p:grpSpPr>
        <p:pic>
          <p:nvPicPr>
            <p:cNvPr id="3071" name="Picture 3070" descr="light Centropages.png"/>
            <p:cNvPicPr>
              <a:picLocks noChangeAspect="1"/>
            </p:cNvPicPr>
            <p:nvPr/>
          </p:nvPicPr>
          <p:blipFill>
            <a:blip r:embed="rId7" cstate="print"/>
            <a:srcRect l="23333" t="28889" r="35556" b="50000"/>
            <a:stretch>
              <a:fillRect/>
            </a:stretch>
          </p:blipFill>
          <p:spPr>
            <a:xfrm rot="16969630">
              <a:off x="2769807" y="2466502"/>
              <a:ext cx="357705" cy="183686"/>
            </a:xfrm>
            <a:prstGeom prst="rect">
              <a:avLst/>
            </a:prstGeom>
          </p:spPr>
        </p:pic>
        <p:pic>
          <p:nvPicPr>
            <p:cNvPr id="3072" name="Picture 3071" descr="light Centropages.png"/>
            <p:cNvPicPr>
              <a:picLocks noChangeAspect="1"/>
            </p:cNvPicPr>
            <p:nvPr/>
          </p:nvPicPr>
          <p:blipFill>
            <a:blip r:embed="rId7" cstate="print"/>
            <a:srcRect l="23333" t="28889" r="35556" b="50000"/>
            <a:stretch>
              <a:fillRect/>
            </a:stretch>
          </p:blipFill>
          <p:spPr>
            <a:xfrm rot="16969630">
              <a:off x="2998407" y="2085503"/>
              <a:ext cx="357705" cy="183686"/>
            </a:xfrm>
            <a:prstGeom prst="rect">
              <a:avLst/>
            </a:prstGeom>
          </p:spPr>
        </p:pic>
        <p:pic>
          <p:nvPicPr>
            <p:cNvPr id="3073" name="Picture 3072" descr="light Centropages.png"/>
            <p:cNvPicPr>
              <a:picLocks noChangeAspect="1"/>
            </p:cNvPicPr>
            <p:nvPr/>
          </p:nvPicPr>
          <p:blipFill>
            <a:blip r:embed="rId8" cstate="print"/>
            <a:srcRect l="23333" t="28889" r="35556" b="50000"/>
            <a:stretch>
              <a:fillRect/>
            </a:stretch>
          </p:blipFill>
          <p:spPr>
            <a:xfrm rot="16969630">
              <a:off x="2889506" y="2456806"/>
              <a:ext cx="593558" cy="304800"/>
            </a:xfrm>
            <a:prstGeom prst="rect">
              <a:avLst/>
            </a:prstGeom>
          </p:spPr>
        </p:pic>
        <p:pic>
          <p:nvPicPr>
            <p:cNvPr id="3074" name="Picture 3073" descr="light Centropages.png"/>
            <p:cNvPicPr>
              <a:picLocks noChangeAspect="1"/>
            </p:cNvPicPr>
            <p:nvPr/>
          </p:nvPicPr>
          <p:blipFill>
            <a:blip r:embed="rId7" cstate="print"/>
            <a:srcRect l="23333" t="28889" r="35556" b="50000"/>
            <a:stretch>
              <a:fillRect/>
            </a:stretch>
          </p:blipFill>
          <p:spPr>
            <a:xfrm rot="16969630">
              <a:off x="3303208" y="2161703"/>
              <a:ext cx="357705" cy="183686"/>
            </a:xfrm>
            <a:prstGeom prst="rect">
              <a:avLst/>
            </a:prstGeom>
          </p:spPr>
        </p:pic>
        <p:pic>
          <p:nvPicPr>
            <p:cNvPr id="3075" name="Picture 3074" descr="light Centropages.png"/>
            <p:cNvPicPr>
              <a:picLocks noChangeAspect="1"/>
            </p:cNvPicPr>
            <p:nvPr/>
          </p:nvPicPr>
          <p:blipFill>
            <a:blip r:embed="rId7" cstate="print"/>
            <a:srcRect l="23333" t="28889" r="35556" b="50000"/>
            <a:stretch>
              <a:fillRect/>
            </a:stretch>
          </p:blipFill>
          <p:spPr>
            <a:xfrm rot="16969630">
              <a:off x="3303206" y="2618902"/>
              <a:ext cx="357705" cy="183686"/>
            </a:xfrm>
            <a:prstGeom prst="rect">
              <a:avLst/>
            </a:prstGeom>
          </p:spPr>
        </p:pic>
      </p:grpSp>
      <p:sp>
        <p:nvSpPr>
          <p:cNvPr id="3087" name="Freeform 3086"/>
          <p:cNvSpPr/>
          <p:nvPr/>
        </p:nvSpPr>
        <p:spPr>
          <a:xfrm>
            <a:off x="4421632" y="2718816"/>
            <a:ext cx="638048" cy="2645664"/>
          </a:xfrm>
          <a:custGeom>
            <a:avLst/>
            <a:gdLst>
              <a:gd name="connsiteX0" fmla="*/ 638048 w 638048"/>
              <a:gd name="connsiteY0" fmla="*/ 2645664 h 2645664"/>
              <a:gd name="connsiteX1" fmla="*/ 211328 w 638048"/>
              <a:gd name="connsiteY1" fmla="*/ 2109216 h 2645664"/>
              <a:gd name="connsiteX2" fmla="*/ 40640 w 638048"/>
              <a:gd name="connsiteY2" fmla="*/ 1560576 h 2645664"/>
              <a:gd name="connsiteX3" fmla="*/ 40640 w 638048"/>
              <a:gd name="connsiteY3" fmla="*/ 1072896 h 2645664"/>
              <a:gd name="connsiteX4" fmla="*/ 16256 w 638048"/>
              <a:gd name="connsiteY4" fmla="*/ 609600 h 2645664"/>
              <a:gd name="connsiteX5" fmla="*/ 138176 w 638048"/>
              <a:gd name="connsiteY5" fmla="*/ 0 h 2645664"/>
              <a:gd name="connsiteX6" fmla="*/ 138176 w 638048"/>
              <a:gd name="connsiteY6" fmla="*/ 0 h 264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8048" h="2645664">
                <a:moveTo>
                  <a:pt x="638048" y="2645664"/>
                </a:moveTo>
                <a:cubicBezTo>
                  <a:pt x="474472" y="2467864"/>
                  <a:pt x="310896" y="2290064"/>
                  <a:pt x="211328" y="2109216"/>
                </a:cubicBezTo>
                <a:cubicBezTo>
                  <a:pt x="111760" y="1928368"/>
                  <a:pt x="69088" y="1733296"/>
                  <a:pt x="40640" y="1560576"/>
                </a:cubicBezTo>
                <a:cubicBezTo>
                  <a:pt x="12192" y="1387856"/>
                  <a:pt x="44704" y="1231392"/>
                  <a:pt x="40640" y="1072896"/>
                </a:cubicBezTo>
                <a:cubicBezTo>
                  <a:pt x="36576" y="914400"/>
                  <a:pt x="0" y="788416"/>
                  <a:pt x="16256" y="609600"/>
                </a:cubicBezTo>
                <a:cubicBezTo>
                  <a:pt x="32512" y="430784"/>
                  <a:pt x="138176" y="0"/>
                  <a:pt x="138176" y="0"/>
                </a:cubicBezTo>
                <a:lnTo>
                  <a:pt x="138176" y="0"/>
                </a:lnTo>
              </a:path>
            </a:pathLst>
          </a:custGeom>
          <a:ln w="28575">
            <a:solidFill>
              <a:srgbClr val="FFFF00"/>
            </a:solidFill>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089" name="Straight Arrow Connector 3088"/>
          <p:cNvCxnSpPr/>
          <p:nvPr/>
        </p:nvCxnSpPr>
        <p:spPr>
          <a:xfrm>
            <a:off x="3200400" y="2667000"/>
            <a:ext cx="1143000" cy="1588"/>
          </a:xfrm>
          <a:prstGeom prst="straightConnector1">
            <a:avLst/>
          </a:prstGeom>
          <a:ln w="28575">
            <a:solidFill>
              <a:srgbClr val="FFFF00"/>
            </a:solidFill>
            <a:tailEnd type="triangle" w="lg" len="lg"/>
          </a:ln>
        </p:spPr>
        <p:style>
          <a:lnRef idx="1">
            <a:schemeClr val="accent1"/>
          </a:lnRef>
          <a:fillRef idx="0">
            <a:schemeClr val="accent1"/>
          </a:fillRef>
          <a:effectRef idx="0">
            <a:schemeClr val="accent1"/>
          </a:effectRef>
          <a:fontRef idx="minor">
            <a:schemeClr val="tx1"/>
          </a:fontRef>
        </p:style>
      </p:cxnSp>
      <p:sp>
        <p:nvSpPr>
          <p:cNvPr id="3090" name="TextBox 3089"/>
          <p:cNvSpPr txBox="1"/>
          <p:nvPr/>
        </p:nvSpPr>
        <p:spPr>
          <a:xfrm>
            <a:off x="7278618" y="6488668"/>
            <a:ext cx="1865382" cy="369332"/>
          </a:xfrm>
          <a:prstGeom prst="rect">
            <a:avLst/>
          </a:prstGeom>
          <a:noFill/>
        </p:spPr>
        <p:txBody>
          <a:bodyPr wrap="none" rtlCol="0">
            <a:spAutoFit/>
          </a:bodyPr>
          <a:lstStyle/>
          <a:p>
            <a:r>
              <a:rPr lang="en-US" dirty="0" smtClean="0">
                <a:solidFill>
                  <a:schemeClr val="bg1">
                    <a:lumMod val="95000"/>
                  </a:schemeClr>
                </a:solidFill>
              </a:rPr>
              <a:t>Keister et al. 2005</a:t>
            </a:r>
            <a:endParaRPr lang="en-US" dirty="0">
              <a:solidFill>
                <a:schemeClr val="bg1">
                  <a:lumMod val="95000"/>
                </a:schemeClr>
              </a:solidFill>
            </a:endParaRPr>
          </a:p>
        </p:txBody>
      </p:sp>
      <p:sp>
        <p:nvSpPr>
          <p:cNvPr id="3091" name="Rectangle 39"/>
          <p:cNvSpPr>
            <a:spLocks noChangeArrowheads="1"/>
          </p:cNvSpPr>
          <p:nvPr/>
        </p:nvSpPr>
        <p:spPr bwMode="auto">
          <a:xfrm>
            <a:off x="6853768" y="2458583"/>
            <a:ext cx="65"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chemeClr val="tx1"/>
              </a:solidFill>
              <a:effectLst/>
              <a:latin typeface="Arial" pitchFamily="34" charset="0"/>
            </a:endParaRPr>
          </a:p>
        </p:txBody>
      </p:sp>
      <p:sp>
        <p:nvSpPr>
          <p:cNvPr id="3310" name="Rectangle 40"/>
          <p:cNvSpPr>
            <a:spLocks noChangeArrowheads="1"/>
          </p:cNvSpPr>
          <p:nvPr/>
        </p:nvSpPr>
        <p:spPr bwMode="auto">
          <a:xfrm>
            <a:off x="6874277" y="2458583"/>
            <a:ext cx="65"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600" b="1" i="0" u="none" strike="noStrike" cap="none" normalizeH="0" baseline="0" dirty="0" smtClean="0">
              <a:ln>
                <a:noFill/>
              </a:ln>
              <a:solidFill>
                <a:schemeClr val="tx1"/>
              </a:solidFill>
              <a:effectLst/>
              <a:latin typeface="Arial" pitchFamily="34" charset="0"/>
            </a:endParaRPr>
          </a:p>
        </p:txBody>
      </p:sp>
      <p:cxnSp>
        <p:nvCxnSpPr>
          <p:cNvPr id="3316" name="Straight Arrow Connector 3315"/>
          <p:cNvCxnSpPr/>
          <p:nvPr/>
        </p:nvCxnSpPr>
        <p:spPr>
          <a:xfrm rot="10800000" flipV="1">
            <a:off x="4529328" y="2128301"/>
            <a:ext cx="329184" cy="19507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nvGrpSpPr>
          <p:cNvPr id="3318" name="Group 3056"/>
          <p:cNvGrpSpPr/>
          <p:nvPr/>
        </p:nvGrpSpPr>
        <p:grpSpPr>
          <a:xfrm>
            <a:off x="4102608" y="2133600"/>
            <a:ext cx="846667" cy="1082040"/>
            <a:chOff x="4800600" y="5105400"/>
            <a:chExt cx="846667" cy="1082040"/>
          </a:xfrm>
        </p:grpSpPr>
        <p:pic>
          <p:nvPicPr>
            <p:cNvPr id="3319" name="Picture 3318" descr="Nsimplex adult.png"/>
            <p:cNvPicPr>
              <a:picLocks noChangeAspect="1"/>
            </p:cNvPicPr>
            <p:nvPr/>
          </p:nvPicPr>
          <p:blipFill>
            <a:blip r:embed="rId4" cstate="print"/>
            <a:stretch>
              <a:fillRect/>
            </a:stretch>
          </p:blipFill>
          <p:spPr>
            <a:xfrm>
              <a:off x="4953000" y="5410200"/>
              <a:ext cx="609600" cy="548640"/>
            </a:xfrm>
            <a:prstGeom prst="rect">
              <a:avLst/>
            </a:prstGeom>
          </p:spPr>
        </p:pic>
        <p:grpSp>
          <p:nvGrpSpPr>
            <p:cNvPr id="3320" name="Group 3055"/>
            <p:cNvGrpSpPr/>
            <p:nvPr/>
          </p:nvGrpSpPr>
          <p:grpSpPr>
            <a:xfrm>
              <a:off x="4800600" y="5105400"/>
              <a:ext cx="846667" cy="1082040"/>
              <a:chOff x="4800600" y="5105400"/>
              <a:chExt cx="846667" cy="1082040"/>
            </a:xfrm>
          </p:grpSpPr>
          <p:pic>
            <p:nvPicPr>
              <p:cNvPr id="3321" name="Picture 3320" descr="Nsimplex adult.png"/>
              <p:cNvPicPr>
                <a:picLocks noChangeAspect="1"/>
              </p:cNvPicPr>
              <p:nvPr/>
            </p:nvPicPr>
            <p:blipFill>
              <a:blip r:embed="rId4" cstate="print"/>
              <a:stretch>
                <a:fillRect/>
              </a:stretch>
            </p:blipFill>
            <p:spPr>
              <a:xfrm>
                <a:off x="4800600" y="5105400"/>
                <a:ext cx="609600" cy="548640"/>
              </a:xfrm>
              <a:prstGeom prst="rect">
                <a:avLst/>
              </a:prstGeom>
            </p:spPr>
          </p:pic>
          <p:pic>
            <p:nvPicPr>
              <p:cNvPr id="3322" name="Picture 3321" descr="Nsimplex adult.png"/>
              <p:cNvPicPr>
                <a:picLocks noChangeAspect="1"/>
              </p:cNvPicPr>
              <p:nvPr/>
            </p:nvPicPr>
            <p:blipFill>
              <a:blip r:embed="rId4" cstate="print"/>
              <a:stretch>
                <a:fillRect/>
              </a:stretch>
            </p:blipFill>
            <p:spPr>
              <a:xfrm>
                <a:off x="4953000" y="5562600"/>
                <a:ext cx="694267" cy="624840"/>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5.55556E-7 3.7037E-7 C -0.01076 -0.03264 -0.0533 -0.13519 -0.06424 -0.1956 C -0.07517 -0.25602 -0.06788 -0.32269 -0.06562 -0.36227 C -0.06337 -0.40185 -0.05347 -0.41806 -0.05035 -0.43264 " pathEditMode="fixed" rAng="0" ptsTypes="aaaa">
                                      <p:cBhvr>
                                        <p:cTn id="6" dur="2000" fill="hold"/>
                                        <p:tgtEl>
                                          <p:spTgt spid="3057"/>
                                        </p:tgtEl>
                                        <p:attrNameLst>
                                          <p:attrName>ppt_x</p:attrName>
                                          <p:attrName>ppt_y</p:attrName>
                                        </p:attrNameLst>
                                      </p:cBhvr>
                                      <p:rCtr x="-3800" y="-21600"/>
                                    </p:animMotion>
                                  </p:childTnLst>
                                </p:cTn>
                              </p:par>
                              <p:par>
                                <p:cTn id="7" presetID="22" presetClass="entr" presetSubtype="4" fill="hold" grpId="0" nodeType="withEffect">
                                  <p:stCondLst>
                                    <p:cond delay="700"/>
                                  </p:stCondLst>
                                  <p:childTnLst>
                                    <p:set>
                                      <p:cBhvr>
                                        <p:cTn id="8" dur="1" fill="hold">
                                          <p:stCondLst>
                                            <p:cond delay="0"/>
                                          </p:stCondLst>
                                        </p:cTn>
                                        <p:tgtEl>
                                          <p:spTgt spid="3087"/>
                                        </p:tgtEl>
                                        <p:attrNameLst>
                                          <p:attrName>style.visibility</p:attrName>
                                        </p:attrNameLst>
                                      </p:cBhvr>
                                      <p:to>
                                        <p:strVal val="visible"/>
                                      </p:to>
                                    </p:set>
                                    <p:animEffect transition="in" filter="wipe(down)">
                                      <p:cBhvr>
                                        <p:cTn id="9" dur="2100"/>
                                        <p:tgtEl>
                                          <p:spTgt spid="3087"/>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065"/>
                                        </p:tgtEl>
                                        <p:attrNameLst>
                                          <p:attrName>style.visibility</p:attrName>
                                        </p:attrNameLst>
                                      </p:cBhvr>
                                      <p:to>
                                        <p:strVal val="visible"/>
                                      </p:to>
                                    </p:set>
                                    <p:animEffect transition="in" filter="fade">
                                      <p:cBhvr>
                                        <p:cTn id="14" dur="500"/>
                                        <p:tgtEl>
                                          <p:spTgt spid="3065"/>
                                        </p:tgtEl>
                                      </p:cBhvr>
                                    </p:animEffect>
                                  </p:childTnLst>
                                </p:cTn>
                              </p:par>
                              <p:par>
                                <p:cTn id="15" presetID="10" presetClass="entr" presetSubtype="0" fill="hold" nodeType="withEffect">
                                  <p:stCondLst>
                                    <p:cond delay="0"/>
                                  </p:stCondLst>
                                  <p:childTnLst>
                                    <p:set>
                                      <p:cBhvr>
                                        <p:cTn id="16" dur="1" fill="hold">
                                          <p:stCondLst>
                                            <p:cond delay="0"/>
                                          </p:stCondLst>
                                        </p:cTn>
                                        <p:tgtEl>
                                          <p:spTgt spid="3076"/>
                                        </p:tgtEl>
                                        <p:attrNameLst>
                                          <p:attrName>style.visibility</p:attrName>
                                        </p:attrNameLst>
                                      </p:cBhvr>
                                      <p:to>
                                        <p:strVal val="visible"/>
                                      </p:to>
                                    </p:set>
                                    <p:animEffect transition="in" filter="fade">
                                      <p:cBhvr>
                                        <p:cTn id="17" dur="500"/>
                                        <p:tgtEl>
                                          <p:spTgt spid="3076"/>
                                        </p:tgtEl>
                                      </p:cBhvr>
                                    </p:animEffect>
                                  </p:childTnLst>
                                </p:cTn>
                              </p:par>
                              <p:par>
                                <p:cTn id="18" presetID="10" presetClass="entr" presetSubtype="0" fill="hold" nodeType="withEffect">
                                  <p:stCondLst>
                                    <p:cond delay="0"/>
                                  </p:stCondLst>
                                  <p:childTnLst>
                                    <p:set>
                                      <p:cBhvr>
                                        <p:cTn id="19" dur="1" fill="hold">
                                          <p:stCondLst>
                                            <p:cond delay="0"/>
                                          </p:stCondLst>
                                        </p:cTn>
                                        <p:tgtEl>
                                          <p:spTgt spid="3064"/>
                                        </p:tgtEl>
                                        <p:attrNameLst>
                                          <p:attrName>style.visibility</p:attrName>
                                        </p:attrNameLst>
                                      </p:cBhvr>
                                      <p:to>
                                        <p:strVal val="visible"/>
                                      </p:to>
                                    </p:set>
                                    <p:animEffect transition="in" filter="fade">
                                      <p:cBhvr>
                                        <p:cTn id="20" dur="500"/>
                                        <p:tgtEl>
                                          <p:spTgt spid="3064"/>
                                        </p:tgtEl>
                                      </p:cBhvr>
                                    </p:animEffect>
                                  </p:childTnLst>
                                </p:cTn>
                              </p:par>
                            </p:childTnLst>
                          </p:cTn>
                        </p:par>
                      </p:childTnLst>
                    </p:cTn>
                  </p:par>
                  <p:par>
                    <p:cTn id="21" fill="hold">
                      <p:stCondLst>
                        <p:cond delay="indefinite"/>
                      </p:stCondLst>
                      <p:childTnLst>
                        <p:par>
                          <p:cTn id="22" fill="hold">
                            <p:stCondLst>
                              <p:cond delay="0"/>
                            </p:stCondLst>
                            <p:childTnLst>
                              <p:par>
                                <p:cTn id="23" presetID="0" presetClass="path" presetSubtype="0" accel="50000" decel="50000" fill="hold" nodeType="clickEffect">
                                  <p:stCondLst>
                                    <p:cond delay="0"/>
                                  </p:stCondLst>
                                  <p:childTnLst>
                                    <p:animMotion origin="layout" path="M 0 3.321E-6 C 0.04861 0.00902 0.09722 0.01804 0.11667 0.02174 " pathEditMode="fixed" rAng="0" ptsTypes="aA">
                                      <p:cBhvr>
                                        <p:cTn id="24" dur="2000" fill="hold"/>
                                        <p:tgtEl>
                                          <p:spTgt spid="3064"/>
                                        </p:tgtEl>
                                        <p:attrNameLst>
                                          <p:attrName>ppt_x</p:attrName>
                                          <p:attrName>ppt_y</p:attrName>
                                        </p:attrNameLst>
                                      </p:cBhvr>
                                      <p:rCtr x="5800" y="1100"/>
                                    </p:animMotion>
                                  </p:childTnLst>
                                </p:cTn>
                              </p:par>
                              <p:par>
                                <p:cTn id="25" presetID="0" presetClass="path" presetSubtype="0" accel="50000" decel="50000" fill="hold" nodeType="withEffect">
                                  <p:stCondLst>
                                    <p:cond delay="0"/>
                                  </p:stCondLst>
                                  <p:childTnLst>
                                    <p:animMotion origin="layout" path="M -3.33333E-6 -2.43293E-6 L 0.15417 -0.06614 " pathEditMode="fixed" rAng="0" ptsTypes="AA">
                                      <p:cBhvr>
                                        <p:cTn id="26" dur="2000" fill="hold"/>
                                        <p:tgtEl>
                                          <p:spTgt spid="3076"/>
                                        </p:tgtEl>
                                        <p:attrNameLst>
                                          <p:attrName>ppt_x</p:attrName>
                                          <p:attrName>ppt_y</p:attrName>
                                        </p:attrNameLst>
                                      </p:cBhvr>
                                      <p:rCtr x="7700" y="-3300"/>
                                    </p:animMotion>
                                  </p:childTnLst>
                                </p:cTn>
                              </p:par>
                              <p:par>
                                <p:cTn id="27" presetID="22" presetClass="entr" presetSubtype="8" fill="hold" nodeType="withEffect">
                                  <p:stCondLst>
                                    <p:cond delay="1000"/>
                                  </p:stCondLst>
                                  <p:childTnLst>
                                    <p:set>
                                      <p:cBhvr>
                                        <p:cTn id="28" dur="1" fill="hold">
                                          <p:stCondLst>
                                            <p:cond delay="0"/>
                                          </p:stCondLst>
                                        </p:cTn>
                                        <p:tgtEl>
                                          <p:spTgt spid="3089"/>
                                        </p:tgtEl>
                                        <p:attrNameLst>
                                          <p:attrName>style.visibility</p:attrName>
                                        </p:attrNameLst>
                                      </p:cBhvr>
                                      <p:to>
                                        <p:strVal val="visible"/>
                                      </p:to>
                                    </p:set>
                                    <p:animEffect transition="in" filter="wipe(left)">
                                      <p:cBhvr>
                                        <p:cTn id="29" dur="2000"/>
                                        <p:tgtEl>
                                          <p:spTgt spid="308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1" nodeType="clickEffect">
                                  <p:stCondLst>
                                    <p:cond delay="0"/>
                                  </p:stCondLst>
                                  <p:childTnLst>
                                    <p:animEffect transition="out" filter="fade">
                                      <p:cBhvr>
                                        <p:cTn id="33" dur="1000"/>
                                        <p:tgtEl>
                                          <p:spTgt spid="3065"/>
                                        </p:tgtEl>
                                      </p:cBhvr>
                                    </p:animEffect>
                                    <p:set>
                                      <p:cBhvr>
                                        <p:cTn id="34" dur="1" fill="hold">
                                          <p:stCondLst>
                                            <p:cond delay="999"/>
                                          </p:stCondLst>
                                        </p:cTn>
                                        <p:tgtEl>
                                          <p:spTgt spid="3065"/>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3064"/>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3076"/>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089"/>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3087"/>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3059"/>
                                        </p:tgtEl>
                                        <p:attrNameLst>
                                          <p:attrName>style.visibility</p:attrName>
                                        </p:attrNameLst>
                                      </p:cBhvr>
                                      <p:to>
                                        <p:strVal val="hidden"/>
                                      </p:to>
                                    </p:set>
                                  </p:childTnLst>
                                </p:cTn>
                              </p:par>
                              <p:par>
                                <p:cTn id="45" presetID="1" presetClass="entr" presetSubtype="0" fill="hold" nodeType="withEffect">
                                  <p:stCondLst>
                                    <p:cond delay="0"/>
                                  </p:stCondLst>
                                  <p:childTnLst>
                                    <p:set>
                                      <p:cBhvr>
                                        <p:cTn id="46" dur="1" fill="hold">
                                          <p:stCondLst>
                                            <p:cond delay="0"/>
                                          </p:stCondLst>
                                        </p:cTn>
                                        <p:tgtEl>
                                          <p:spTgt spid="33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9" grpId="0"/>
      <p:bldP spid="3065" grpId="0"/>
      <p:bldP spid="3065" grpId="1"/>
      <p:bldP spid="3087" grpId="0" animBg="1"/>
      <p:bldP spid="3087"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02" name="Picture 9201" descr="Nsimplex range.png"/>
          <p:cNvPicPr>
            <a:picLocks noChangeAspect="1"/>
          </p:cNvPicPr>
          <p:nvPr/>
        </p:nvPicPr>
        <p:blipFill>
          <a:blip r:embed="rId3" cstate="print"/>
          <a:stretch>
            <a:fillRect/>
          </a:stretch>
        </p:blipFill>
        <p:spPr>
          <a:xfrm>
            <a:off x="6934200" y="152400"/>
            <a:ext cx="2016809" cy="2378097"/>
          </a:xfrm>
          <a:prstGeom prst="rect">
            <a:avLst/>
          </a:prstGeom>
        </p:spPr>
      </p:pic>
      <p:grpSp>
        <p:nvGrpSpPr>
          <p:cNvPr id="6359" name="Group 6358"/>
          <p:cNvGrpSpPr/>
          <p:nvPr/>
        </p:nvGrpSpPr>
        <p:grpSpPr>
          <a:xfrm>
            <a:off x="3298825" y="1035050"/>
            <a:ext cx="3575517" cy="5137150"/>
            <a:chOff x="3298825" y="1035050"/>
            <a:chExt cx="3575517" cy="5137150"/>
          </a:xfrm>
        </p:grpSpPr>
        <p:sp>
          <p:nvSpPr>
            <p:cNvPr id="6360" name="Freeform 6359"/>
            <p:cNvSpPr/>
            <p:nvPr/>
          </p:nvSpPr>
          <p:spPr>
            <a:xfrm>
              <a:off x="4648199" y="4196254"/>
              <a:ext cx="864818" cy="1734208"/>
            </a:xfrm>
            <a:custGeom>
              <a:avLst/>
              <a:gdLst>
                <a:gd name="connsiteX0" fmla="*/ 108200 w 1132959"/>
                <a:gd name="connsiteY0" fmla="*/ 173421 h 1671145"/>
                <a:gd name="connsiteX1" fmla="*/ 171262 w 1132959"/>
                <a:gd name="connsiteY1" fmla="*/ 583324 h 1671145"/>
                <a:gd name="connsiteX2" fmla="*/ 265855 w 1132959"/>
                <a:gd name="connsiteY2" fmla="*/ 599090 h 1671145"/>
                <a:gd name="connsiteX3" fmla="*/ 297386 w 1132959"/>
                <a:gd name="connsiteY3" fmla="*/ 961697 h 1671145"/>
                <a:gd name="connsiteX4" fmla="*/ 313152 w 1132959"/>
                <a:gd name="connsiteY4" fmla="*/ 1072055 h 1671145"/>
                <a:gd name="connsiteX5" fmla="*/ 328917 w 1132959"/>
                <a:gd name="connsiteY5" fmla="*/ 1119352 h 1671145"/>
                <a:gd name="connsiteX6" fmla="*/ 439276 w 1132959"/>
                <a:gd name="connsiteY6" fmla="*/ 1198179 h 1671145"/>
                <a:gd name="connsiteX7" fmla="*/ 470807 w 1132959"/>
                <a:gd name="connsiteY7" fmla="*/ 1292773 h 1671145"/>
                <a:gd name="connsiteX8" fmla="*/ 486573 w 1132959"/>
                <a:gd name="connsiteY8" fmla="*/ 1340069 h 1671145"/>
                <a:gd name="connsiteX9" fmla="*/ 533869 w 1132959"/>
                <a:gd name="connsiteY9" fmla="*/ 1592317 h 1671145"/>
                <a:gd name="connsiteX10" fmla="*/ 581166 w 1132959"/>
                <a:gd name="connsiteY10" fmla="*/ 1623848 h 1671145"/>
                <a:gd name="connsiteX11" fmla="*/ 628462 w 1132959"/>
                <a:gd name="connsiteY11" fmla="*/ 1639614 h 1671145"/>
                <a:gd name="connsiteX12" fmla="*/ 912241 w 1132959"/>
                <a:gd name="connsiteY12" fmla="*/ 1671145 h 1671145"/>
                <a:gd name="connsiteX13" fmla="*/ 1022600 w 1132959"/>
                <a:gd name="connsiteY13" fmla="*/ 1655379 h 1671145"/>
                <a:gd name="connsiteX14" fmla="*/ 1101428 w 1132959"/>
                <a:gd name="connsiteY14" fmla="*/ 1639614 h 1671145"/>
                <a:gd name="connsiteX15" fmla="*/ 1117193 w 1132959"/>
                <a:gd name="connsiteY15" fmla="*/ 1576552 h 1671145"/>
                <a:gd name="connsiteX16" fmla="*/ 1132959 w 1132959"/>
                <a:gd name="connsiteY16" fmla="*/ 1529255 h 1671145"/>
                <a:gd name="connsiteX17" fmla="*/ 1085662 w 1132959"/>
                <a:gd name="connsiteY17" fmla="*/ 1324304 h 1671145"/>
                <a:gd name="connsiteX18" fmla="*/ 1054131 w 1132959"/>
                <a:gd name="connsiteY18" fmla="*/ 1277007 h 1671145"/>
                <a:gd name="connsiteX19" fmla="*/ 1022600 w 1132959"/>
                <a:gd name="connsiteY19" fmla="*/ 1166648 h 1671145"/>
                <a:gd name="connsiteX20" fmla="*/ 991069 w 1132959"/>
                <a:gd name="connsiteY20" fmla="*/ 1072055 h 1671145"/>
                <a:gd name="connsiteX21" fmla="*/ 959538 w 1132959"/>
                <a:gd name="connsiteY21" fmla="*/ 1024759 h 1671145"/>
                <a:gd name="connsiteX22" fmla="*/ 928007 w 1132959"/>
                <a:gd name="connsiteY22" fmla="*/ 930166 h 1671145"/>
                <a:gd name="connsiteX23" fmla="*/ 912241 w 1132959"/>
                <a:gd name="connsiteY23" fmla="*/ 867104 h 1671145"/>
                <a:gd name="connsiteX24" fmla="*/ 849179 w 1132959"/>
                <a:gd name="connsiteY24" fmla="*/ 772510 h 1671145"/>
                <a:gd name="connsiteX25" fmla="*/ 817648 w 1132959"/>
                <a:gd name="connsiteY25" fmla="*/ 536028 h 1671145"/>
                <a:gd name="connsiteX26" fmla="*/ 801883 w 1132959"/>
                <a:gd name="connsiteY26" fmla="*/ 457200 h 1671145"/>
                <a:gd name="connsiteX27" fmla="*/ 786117 w 1132959"/>
                <a:gd name="connsiteY27" fmla="*/ 331076 h 1671145"/>
                <a:gd name="connsiteX28" fmla="*/ 691524 w 1132959"/>
                <a:gd name="connsiteY28" fmla="*/ 252248 h 1671145"/>
                <a:gd name="connsiteX29" fmla="*/ 628462 w 1132959"/>
                <a:gd name="connsiteY29" fmla="*/ 110359 h 1671145"/>
                <a:gd name="connsiteX30" fmla="*/ 581166 w 1132959"/>
                <a:gd name="connsiteY30" fmla="*/ 78828 h 1671145"/>
                <a:gd name="connsiteX31" fmla="*/ 549635 w 1132959"/>
                <a:gd name="connsiteY31" fmla="*/ 31531 h 1671145"/>
                <a:gd name="connsiteX32" fmla="*/ 455041 w 1132959"/>
                <a:gd name="connsiteY32" fmla="*/ 0 h 1671145"/>
                <a:gd name="connsiteX33" fmla="*/ 265855 w 1132959"/>
                <a:gd name="connsiteY33" fmla="*/ 15766 h 1671145"/>
                <a:gd name="connsiteX34" fmla="*/ 218559 w 1132959"/>
                <a:gd name="connsiteY34" fmla="*/ 31531 h 1671145"/>
                <a:gd name="connsiteX35" fmla="*/ 76669 w 1132959"/>
                <a:gd name="connsiteY35" fmla="*/ 47297 h 1671145"/>
                <a:gd name="connsiteX36" fmla="*/ 45138 w 1132959"/>
                <a:gd name="connsiteY36" fmla="*/ 252248 h 1671145"/>
                <a:gd name="connsiteX0" fmla="*/ 108200 w 1132959"/>
                <a:gd name="connsiteY0" fmla="*/ 173421 h 1671145"/>
                <a:gd name="connsiteX1" fmla="*/ 171262 w 1132959"/>
                <a:gd name="connsiteY1" fmla="*/ 583324 h 1671145"/>
                <a:gd name="connsiteX2" fmla="*/ 89807 w 1132959"/>
                <a:gd name="connsiteY2" fmla="*/ 712076 h 1671145"/>
                <a:gd name="connsiteX3" fmla="*/ 297386 w 1132959"/>
                <a:gd name="connsiteY3" fmla="*/ 961697 h 1671145"/>
                <a:gd name="connsiteX4" fmla="*/ 313152 w 1132959"/>
                <a:gd name="connsiteY4" fmla="*/ 1072055 h 1671145"/>
                <a:gd name="connsiteX5" fmla="*/ 328917 w 1132959"/>
                <a:gd name="connsiteY5" fmla="*/ 1119352 h 1671145"/>
                <a:gd name="connsiteX6" fmla="*/ 439276 w 1132959"/>
                <a:gd name="connsiteY6" fmla="*/ 1198179 h 1671145"/>
                <a:gd name="connsiteX7" fmla="*/ 470807 w 1132959"/>
                <a:gd name="connsiteY7" fmla="*/ 1292773 h 1671145"/>
                <a:gd name="connsiteX8" fmla="*/ 486573 w 1132959"/>
                <a:gd name="connsiteY8" fmla="*/ 1340069 h 1671145"/>
                <a:gd name="connsiteX9" fmla="*/ 533869 w 1132959"/>
                <a:gd name="connsiteY9" fmla="*/ 1592317 h 1671145"/>
                <a:gd name="connsiteX10" fmla="*/ 581166 w 1132959"/>
                <a:gd name="connsiteY10" fmla="*/ 1623848 h 1671145"/>
                <a:gd name="connsiteX11" fmla="*/ 628462 w 1132959"/>
                <a:gd name="connsiteY11" fmla="*/ 1639614 h 1671145"/>
                <a:gd name="connsiteX12" fmla="*/ 912241 w 1132959"/>
                <a:gd name="connsiteY12" fmla="*/ 1671145 h 1671145"/>
                <a:gd name="connsiteX13" fmla="*/ 1022600 w 1132959"/>
                <a:gd name="connsiteY13" fmla="*/ 1655379 h 1671145"/>
                <a:gd name="connsiteX14" fmla="*/ 1101428 w 1132959"/>
                <a:gd name="connsiteY14" fmla="*/ 1639614 h 1671145"/>
                <a:gd name="connsiteX15" fmla="*/ 1117193 w 1132959"/>
                <a:gd name="connsiteY15" fmla="*/ 1576552 h 1671145"/>
                <a:gd name="connsiteX16" fmla="*/ 1132959 w 1132959"/>
                <a:gd name="connsiteY16" fmla="*/ 1529255 h 1671145"/>
                <a:gd name="connsiteX17" fmla="*/ 1085662 w 1132959"/>
                <a:gd name="connsiteY17" fmla="*/ 1324304 h 1671145"/>
                <a:gd name="connsiteX18" fmla="*/ 1054131 w 1132959"/>
                <a:gd name="connsiteY18" fmla="*/ 1277007 h 1671145"/>
                <a:gd name="connsiteX19" fmla="*/ 1022600 w 1132959"/>
                <a:gd name="connsiteY19" fmla="*/ 1166648 h 1671145"/>
                <a:gd name="connsiteX20" fmla="*/ 991069 w 1132959"/>
                <a:gd name="connsiteY20" fmla="*/ 1072055 h 1671145"/>
                <a:gd name="connsiteX21" fmla="*/ 959538 w 1132959"/>
                <a:gd name="connsiteY21" fmla="*/ 1024759 h 1671145"/>
                <a:gd name="connsiteX22" fmla="*/ 928007 w 1132959"/>
                <a:gd name="connsiteY22" fmla="*/ 930166 h 1671145"/>
                <a:gd name="connsiteX23" fmla="*/ 912241 w 1132959"/>
                <a:gd name="connsiteY23" fmla="*/ 867104 h 1671145"/>
                <a:gd name="connsiteX24" fmla="*/ 849179 w 1132959"/>
                <a:gd name="connsiteY24" fmla="*/ 772510 h 1671145"/>
                <a:gd name="connsiteX25" fmla="*/ 817648 w 1132959"/>
                <a:gd name="connsiteY25" fmla="*/ 536028 h 1671145"/>
                <a:gd name="connsiteX26" fmla="*/ 801883 w 1132959"/>
                <a:gd name="connsiteY26" fmla="*/ 457200 h 1671145"/>
                <a:gd name="connsiteX27" fmla="*/ 786117 w 1132959"/>
                <a:gd name="connsiteY27" fmla="*/ 331076 h 1671145"/>
                <a:gd name="connsiteX28" fmla="*/ 691524 w 1132959"/>
                <a:gd name="connsiteY28" fmla="*/ 252248 h 1671145"/>
                <a:gd name="connsiteX29" fmla="*/ 628462 w 1132959"/>
                <a:gd name="connsiteY29" fmla="*/ 110359 h 1671145"/>
                <a:gd name="connsiteX30" fmla="*/ 581166 w 1132959"/>
                <a:gd name="connsiteY30" fmla="*/ 78828 h 1671145"/>
                <a:gd name="connsiteX31" fmla="*/ 549635 w 1132959"/>
                <a:gd name="connsiteY31" fmla="*/ 31531 h 1671145"/>
                <a:gd name="connsiteX32" fmla="*/ 455041 w 1132959"/>
                <a:gd name="connsiteY32" fmla="*/ 0 h 1671145"/>
                <a:gd name="connsiteX33" fmla="*/ 265855 w 1132959"/>
                <a:gd name="connsiteY33" fmla="*/ 15766 h 1671145"/>
                <a:gd name="connsiteX34" fmla="*/ 218559 w 1132959"/>
                <a:gd name="connsiteY34" fmla="*/ 31531 h 1671145"/>
                <a:gd name="connsiteX35" fmla="*/ 76669 w 1132959"/>
                <a:gd name="connsiteY35" fmla="*/ 47297 h 1671145"/>
                <a:gd name="connsiteX36" fmla="*/ 45138 w 1132959"/>
                <a:gd name="connsiteY36" fmla="*/ 252248 h 1671145"/>
                <a:gd name="connsiteX0" fmla="*/ 92213 w 1116972"/>
                <a:gd name="connsiteY0" fmla="*/ 173421 h 1671145"/>
                <a:gd name="connsiteX1" fmla="*/ 155275 w 1116972"/>
                <a:gd name="connsiteY1" fmla="*/ 583324 h 1671145"/>
                <a:gd name="connsiteX2" fmla="*/ 73820 w 1116972"/>
                <a:gd name="connsiteY2" fmla="*/ 712076 h 1671145"/>
                <a:gd name="connsiteX3" fmla="*/ 281399 w 1116972"/>
                <a:gd name="connsiteY3" fmla="*/ 961697 h 1671145"/>
                <a:gd name="connsiteX4" fmla="*/ 297165 w 1116972"/>
                <a:gd name="connsiteY4" fmla="*/ 1072055 h 1671145"/>
                <a:gd name="connsiteX5" fmla="*/ 312930 w 1116972"/>
                <a:gd name="connsiteY5" fmla="*/ 1119352 h 1671145"/>
                <a:gd name="connsiteX6" fmla="*/ 423289 w 1116972"/>
                <a:gd name="connsiteY6" fmla="*/ 1198179 h 1671145"/>
                <a:gd name="connsiteX7" fmla="*/ 454820 w 1116972"/>
                <a:gd name="connsiteY7" fmla="*/ 1292773 h 1671145"/>
                <a:gd name="connsiteX8" fmla="*/ 470586 w 1116972"/>
                <a:gd name="connsiteY8" fmla="*/ 1340069 h 1671145"/>
                <a:gd name="connsiteX9" fmla="*/ 517882 w 1116972"/>
                <a:gd name="connsiteY9" fmla="*/ 1592317 h 1671145"/>
                <a:gd name="connsiteX10" fmla="*/ 565179 w 1116972"/>
                <a:gd name="connsiteY10" fmla="*/ 1623848 h 1671145"/>
                <a:gd name="connsiteX11" fmla="*/ 612475 w 1116972"/>
                <a:gd name="connsiteY11" fmla="*/ 1639614 h 1671145"/>
                <a:gd name="connsiteX12" fmla="*/ 896254 w 1116972"/>
                <a:gd name="connsiteY12" fmla="*/ 1671145 h 1671145"/>
                <a:gd name="connsiteX13" fmla="*/ 1006613 w 1116972"/>
                <a:gd name="connsiteY13" fmla="*/ 1655379 h 1671145"/>
                <a:gd name="connsiteX14" fmla="*/ 1085441 w 1116972"/>
                <a:gd name="connsiteY14" fmla="*/ 1639614 h 1671145"/>
                <a:gd name="connsiteX15" fmla="*/ 1101206 w 1116972"/>
                <a:gd name="connsiteY15" fmla="*/ 1576552 h 1671145"/>
                <a:gd name="connsiteX16" fmla="*/ 1116972 w 1116972"/>
                <a:gd name="connsiteY16" fmla="*/ 1529255 h 1671145"/>
                <a:gd name="connsiteX17" fmla="*/ 1069675 w 1116972"/>
                <a:gd name="connsiteY17" fmla="*/ 1324304 h 1671145"/>
                <a:gd name="connsiteX18" fmla="*/ 1038144 w 1116972"/>
                <a:gd name="connsiteY18" fmla="*/ 1277007 h 1671145"/>
                <a:gd name="connsiteX19" fmla="*/ 1006613 w 1116972"/>
                <a:gd name="connsiteY19" fmla="*/ 1166648 h 1671145"/>
                <a:gd name="connsiteX20" fmla="*/ 975082 w 1116972"/>
                <a:gd name="connsiteY20" fmla="*/ 1072055 h 1671145"/>
                <a:gd name="connsiteX21" fmla="*/ 943551 w 1116972"/>
                <a:gd name="connsiteY21" fmla="*/ 1024759 h 1671145"/>
                <a:gd name="connsiteX22" fmla="*/ 912020 w 1116972"/>
                <a:gd name="connsiteY22" fmla="*/ 930166 h 1671145"/>
                <a:gd name="connsiteX23" fmla="*/ 896254 w 1116972"/>
                <a:gd name="connsiteY23" fmla="*/ 867104 h 1671145"/>
                <a:gd name="connsiteX24" fmla="*/ 833192 w 1116972"/>
                <a:gd name="connsiteY24" fmla="*/ 772510 h 1671145"/>
                <a:gd name="connsiteX25" fmla="*/ 801661 w 1116972"/>
                <a:gd name="connsiteY25" fmla="*/ 536028 h 1671145"/>
                <a:gd name="connsiteX26" fmla="*/ 785896 w 1116972"/>
                <a:gd name="connsiteY26" fmla="*/ 457200 h 1671145"/>
                <a:gd name="connsiteX27" fmla="*/ 770130 w 1116972"/>
                <a:gd name="connsiteY27" fmla="*/ 331076 h 1671145"/>
                <a:gd name="connsiteX28" fmla="*/ 675537 w 1116972"/>
                <a:gd name="connsiteY28" fmla="*/ 252248 h 1671145"/>
                <a:gd name="connsiteX29" fmla="*/ 612475 w 1116972"/>
                <a:gd name="connsiteY29" fmla="*/ 110359 h 1671145"/>
                <a:gd name="connsiteX30" fmla="*/ 565179 w 1116972"/>
                <a:gd name="connsiteY30" fmla="*/ 78828 h 1671145"/>
                <a:gd name="connsiteX31" fmla="*/ 533648 w 1116972"/>
                <a:gd name="connsiteY31" fmla="*/ 31531 h 1671145"/>
                <a:gd name="connsiteX32" fmla="*/ 439054 w 1116972"/>
                <a:gd name="connsiteY32" fmla="*/ 0 h 1671145"/>
                <a:gd name="connsiteX33" fmla="*/ 249868 w 1116972"/>
                <a:gd name="connsiteY33" fmla="*/ 15766 h 1671145"/>
                <a:gd name="connsiteX34" fmla="*/ 202572 w 1116972"/>
                <a:gd name="connsiteY34" fmla="*/ 31531 h 1671145"/>
                <a:gd name="connsiteX35" fmla="*/ 60682 w 1116972"/>
                <a:gd name="connsiteY35" fmla="*/ 47297 h 1671145"/>
                <a:gd name="connsiteX36" fmla="*/ 29151 w 1116972"/>
                <a:gd name="connsiteY36" fmla="*/ 252248 h 1671145"/>
                <a:gd name="connsiteX0" fmla="*/ 170794 w 1195553"/>
                <a:gd name="connsiteY0" fmla="*/ 173421 h 1671145"/>
                <a:gd name="connsiteX1" fmla="*/ 233856 w 1195553"/>
                <a:gd name="connsiteY1" fmla="*/ 583324 h 1671145"/>
                <a:gd name="connsiteX2" fmla="*/ 152401 w 1195553"/>
                <a:gd name="connsiteY2" fmla="*/ 7120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233856 w 1195553"/>
                <a:gd name="connsiteY1" fmla="*/ 583324 h 1671145"/>
                <a:gd name="connsiteX2" fmla="*/ 152401 w 1195553"/>
                <a:gd name="connsiteY2" fmla="*/ 7120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152401 w 1195553"/>
                <a:gd name="connsiteY1" fmla="*/ 712076 h 1671145"/>
                <a:gd name="connsiteX2" fmla="*/ 359980 w 1195553"/>
                <a:gd name="connsiteY2" fmla="*/ 961697 h 1671145"/>
                <a:gd name="connsiteX3" fmla="*/ 375746 w 1195553"/>
                <a:gd name="connsiteY3" fmla="*/ 1072055 h 1671145"/>
                <a:gd name="connsiteX4" fmla="*/ 391511 w 1195553"/>
                <a:gd name="connsiteY4" fmla="*/ 1119352 h 1671145"/>
                <a:gd name="connsiteX5" fmla="*/ 501870 w 1195553"/>
                <a:gd name="connsiteY5" fmla="*/ 1198179 h 1671145"/>
                <a:gd name="connsiteX6" fmla="*/ 533401 w 1195553"/>
                <a:gd name="connsiteY6" fmla="*/ 1292773 h 1671145"/>
                <a:gd name="connsiteX7" fmla="*/ 549167 w 1195553"/>
                <a:gd name="connsiteY7" fmla="*/ 1340069 h 1671145"/>
                <a:gd name="connsiteX8" fmla="*/ 596463 w 1195553"/>
                <a:gd name="connsiteY8" fmla="*/ 1592317 h 1671145"/>
                <a:gd name="connsiteX9" fmla="*/ 643760 w 1195553"/>
                <a:gd name="connsiteY9" fmla="*/ 1623848 h 1671145"/>
                <a:gd name="connsiteX10" fmla="*/ 691056 w 1195553"/>
                <a:gd name="connsiteY10" fmla="*/ 1639614 h 1671145"/>
                <a:gd name="connsiteX11" fmla="*/ 974835 w 1195553"/>
                <a:gd name="connsiteY11" fmla="*/ 1671145 h 1671145"/>
                <a:gd name="connsiteX12" fmla="*/ 1085194 w 1195553"/>
                <a:gd name="connsiteY12" fmla="*/ 1655379 h 1671145"/>
                <a:gd name="connsiteX13" fmla="*/ 1164022 w 1195553"/>
                <a:gd name="connsiteY13" fmla="*/ 1639614 h 1671145"/>
                <a:gd name="connsiteX14" fmla="*/ 1179787 w 1195553"/>
                <a:gd name="connsiteY14" fmla="*/ 1576552 h 1671145"/>
                <a:gd name="connsiteX15" fmla="*/ 1195553 w 1195553"/>
                <a:gd name="connsiteY15" fmla="*/ 1529255 h 1671145"/>
                <a:gd name="connsiteX16" fmla="*/ 1148256 w 1195553"/>
                <a:gd name="connsiteY16" fmla="*/ 1324304 h 1671145"/>
                <a:gd name="connsiteX17" fmla="*/ 1116725 w 1195553"/>
                <a:gd name="connsiteY17" fmla="*/ 1277007 h 1671145"/>
                <a:gd name="connsiteX18" fmla="*/ 1085194 w 1195553"/>
                <a:gd name="connsiteY18" fmla="*/ 1166648 h 1671145"/>
                <a:gd name="connsiteX19" fmla="*/ 1053663 w 1195553"/>
                <a:gd name="connsiteY19" fmla="*/ 1072055 h 1671145"/>
                <a:gd name="connsiteX20" fmla="*/ 1022132 w 1195553"/>
                <a:gd name="connsiteY20" fmla="*/ 1024759 h 1671145"/>
                <a:gd name="connsiteX21" fmla="*/ 990601 w 1195553"/>
                <a:gd name="connsiteY21" fmla="*/ 930166 h 1671145"/>
                <a:gd name="connsiteX22" fmla="*/ 974835 w 1195553"/>
                <a:gd name="connsiteY22" fmla="*/ 867104 h 1671145"/>
                <a:gd name="connsiteX23" fmla="*/ 911773 w 1195553"/>
                <a:gd name="connsiteY23" fmla="*/ 772510 h 1671145"/>
                <a:gd name="connsiteX24" fmla="*/ 880242 w 1195553"/>
                <a:gd name="connsiteY24" fmla="*/ 536028 h 1671145"/>
                <a:gd name="connsiteX25" fmla="*/ 864477 w 1195553"/>
                <a:gd name="connsiteY25" fmla="*/ 457200 h 1671145"/>
                <a:gd name="connsiteX26" fmla="*/ 848711 w 1195553"/>
                <a:gd name="connsiteY26" fmla="*/ 331076 h 1671145"/>
                <a:gd name="connsiteX27" fmla="*/ 754118 w 1195553"/>
                <a:gd name="connsiteY27" fmla="*/ 252248 h 1671145"/>
                <a:gd name="connsiteX28" fmla="*/ 691056 w 1195553"/>
                <a:gd name="connsiteY28" fmla="*/ 110359 h 1671145"/>
                <a:gd name="connsiteX29" fmla="*/ 643760 w 1195553"/>
                <a:gd name="connsiteY29" fmla="*/ 78828 h 1671145"/>
                <a:gd name="connsiteX30" fmla="*/ 612229 w 1195553"/>
                <a:gd name="connsiteY30" fmla="*/ 31531 h 1671145"/>
                <a:gd name="connsiteX31" fmla="*/ 517635 w 1195553"/>
                <a:gd name="connsiteY31" fmla="*/ 0 h 1671145"/>
                <a:gd name="connsiteX32" fmla="*/ 328449 w 1195553"/>
                <a:gd name="connsiteY32" fmla="*/ 15766 h 1671145"/>
                <a:gd name="connsiteX33" fmla="*/ 281153 w 1195553"/>
                <a:gd name="connsiteY33" fmla="*/ 31531 h 1671145"/>
                <a:gd name="connsiteX34" fmla="*/ 139263 w 1195553"/>
                <a:gd name="connsiteY34" fmla="*/ 47297 h 1671145"/>
                <a:gd name="connsiteX35" fmla="*/ 0 w 1195553"/>
                <a:gd name="connsiteY35" fmla="*/ 254876 h 1671145"/>
                <a:gd name="connsiteX0" fmla="*/ 76201 w 1195553"/>
                <a:gd name="connsiteY0" fmla="*/ 635876 h 1671145"/>
                <a:gd name="connsiteX1" fmla="*/ 152401 w 1195553"/>
                <a:gd name="connsiteY1" fmla="*/ 712076 h 1671145"/>
                <a:gd name="connsiteX2" fmla="*/ 304801 w 1195553"/>
                <a:gd name="connsiteY2" fmla="*/ 10168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0 w 1195553"/>
                <a:gd name="connsiteY36" fmla="*/ 254876 h 1671145"/>
                <a:gd name="connsiteX0" fmla="*/ 76201 w 1195553"/>
                <a:gd name="connsiteY0" fmla="*/ 635876 h 1671145"/>
                <a:gd name="connsiteX1" fmla="*/ 152401 w 1195553"/>
                <a:gd name="connsiteY1" fmla="*/ 712076 h 1671145"/>
                <a:gd name="connsiteX2" fmla="*/ 304801 w 1195553"/>
                <a:gd name="connsiteY2" fmla="*/ 1016876 h 1671145"/>
                <a:gd name="connsiteX3" fmla="*/ 359980 w 1195553"/>
                <a:gd name="connsiteY3" fmla="*/ 961697 h 1671145"/>
                <a:gd name="connsiteX4" fmla="*/ 375746 w 1195553"/>
                <a:gd name="connsiteY4" fmla="*/ 1072055 h 1671145"/>
                <a:gd name="connsiteX5" fmla="*/ 391511 w 1195553"/>
                <a:gd name="connsiteY5" fmla="*/ 1119352 h 1671145"/>
                <a:gd name="connsiteX6" fmla="*/ 501870 w 1195553"/>
                <a:gd name="connsiteY6" fmla="*/ 1198179 h 1671145"/>
                <a:gd name="connsiteX7" fmla="*/ 533401 w 1195553"/>
                <a:gd name="connsiteY7" fmla="*/ 1292773 h 1671145"/>
                <a:gd name="connsiteX8" fmla="*/ 549167 w 1195553"/>
                <a:gd name="connsiteY8" fmla="*/ 1340069 h 1671145"/>
                <a:gd name="connsiteX9" fmla="*/ 596463 w 1195553"/>
                <a:gd name="connsiteY9" fmla="*/ 1592317 h 1671145"/>
                <a:gd name="connsiteX10" fmla="*/ 643760 w 1195553"/>
                <a:gd name="connsiteY10" fmla="*/ 1623848 h 1671145"/>
                <a:gd name="connsiteX11" fmla="*/ 691056 w 1195553"/>
                <a:gd name="connsiteY11" fmla="*/ 1639614 h 1671145"/>
                <a:gd name="connsiteX12" fmla="*/ 974835 w 1195553"/>
                <a:gd name="connsiteY12" fmla="*/ 1671145 h 1671145"/>
                <a:gd name="connsiteX13" fmla="*/ 1085194 w 1195553"/>
                <a:gd name="connsiteY13" fmla="*/ 1655379 h 1671145"/>
                <a:gd name="connsiteX14" fmla="*/ 1164022 w 1195553"/>
                <a:gd name="connsiteY14" fmla="*/ 1639614 h 1671145"/>
                <a:gd name="connsiteX15" fmla="*/ 1179787 w 1195553"/>
                <a:gd name="connsiteY15" fmla="*/ 1576552 h 1671145"/>
                <a:gd name="connsiteX16" fmla="*/ 1195553 w 1195553"/>
                <a:gd name="connsiteY16" fmla="*/ 1529255 h 1671145"/>
                <a:gd name="connsiteX17" fmla="*/ 1148256 w 1195553"/>
                <a:gd name="connsiteY17" fmla="*/ 1324304 h 1671145"/>
                <a:gd name="connsiteX18" fmla="*/ 1116725 w 1195553"/>
                <a:gd name="connsiteY18" fmla="*/ 1277007 h 1671145"/>
                <a:gd name="connsiteX19" fmla="*/ 1085194 w 1195553"/>
                <a:gd name="connsiteY19" fmla="*/ 1166648 h 1671145"/>
                <a:gd name="connsiteX20" fmla="*/ 1053663 w 1195553"/>
                <a:gd name="connsiteY20" fmla="*/ 1072055 h 1671145"/>
                <a:gd name="connsiteX21" fmla="*/ 1022132 w 1195553"/>
                <a:gd name="connsiteY21" fmla="*/ 1024759 h 1671145"/>
                <a:gd name="connsiteX22" fmla="*/ 990601 w 1195553"/>
                <a:gd name="connsiteY22" fmla="*/ 930166 h 1671145"/>
                <a:gd name="connsiteX23" fmla="*/ 974835 w 1195553"/>
                <a:gd name="connsiteY23" fmla="*/ 867104 h 1671145"/>
                <a:gd name="connsiteX24" fmla="*/ 911773 w 1195553"/>
                <a:gd name="connsiteY24" fmla="*/ 772510 h 1671145"/>
                <a:gd name="connsiteX25" fmla="*/ 880242 w 1195553"/>
                <a:gd name="connsiteY25" fmla="*/ 536028 h 1671145"/>
                <a:gd name="connsiteX26" fmla="*/ 864477 w 1195553"/>
                <a:gd name="connsiteY26" fmla="*/ 457200 h 1671145"/>
                <a:gd name="connsiteX27" fmla="*/ 848711 w 1195553"/>
                <a:gd name="connsiteY27" fmla="*/ 331076 h 1671145"/>
                <a:gd name="connsiteX28" fmla="*/ 754118 w 1195553"/>
                <a:gd name="connsiteY28" fmla="*/ 252248 h 1671145"/>
                <a:gd name="connsiteX29" fmla="*/ 691056 w 1195553"/>
                <a:gd name="connsiteY29" fmla="*/ 110359 h 1671145"/>
                <a:gd name="connsiteX30" fmla="*/ 643760 w 1195553"/>
                <a:gd name="connsiteY30" fmla="*/ 78828 h 1671145"/>
                <a:gd name="connsiteX31" fmla="*/ 612229 w 1195553"/>
                <a:gd name="connsiteY31" fmla="*/ 31531 h 1671145"/>
                <a:gd name="connsiteX32" fmla="*/ 517635 w 1195553"/>
                <a:gd name="connsiteY32" fmla="*/ 0 h 1671145"/>
                <a:gd name="connsiteX33" fmla="*/ 328449 w 1195553"/>
                <a:gd name="connsiteY33" fmla="*/ 15766 h 1671145"/>
                <a:gd name="connsiteX34" fmla="*/ 281153 w 1195553"/>
                <a:gd name="connsiteY34" fmla="*/ 31531 h 1671145"/>
                <a:gd name="connsiteX35" fmla="*/ 139263 w 1195553"/>
                <a:gd name="connsiteY35" fmla="*/ 47297 h 1671145"/>
                <a:gd name="connsiteX36" fmla="*/ 152401 w 1195553"/>
                <a:gd name="connsiteY36" fmla="*/ 102476 h 1671145"/>
                <a:gd name="connsiteX37" fmla="*/ 0 w 1195553"/>
                <a:gd name="connsiteY37" fmla="*/ 254876 h 1671145"/>
                <a:gd name="connsiteX0" fmla="*/ 0 w 1119352"/>
                <a:gd name="connsiteY0" fmla="*/ 635876 h 1671145"/>
                <a:gd name="connsiteX1" fmla="*/ 76200 w 1119352"/>
                <a:gd name="connsiteY1" fmla="*/ 712076 h 1671145"/>
                <a:gd name="connsiteX2" fmla="*/ 228600 w 1119352"/>
                <a:gd name="connsiteY2" fmla="*/ 1016876 h 1671145"/>
                <a:gd name="connsiteX3" fmla="*/ 283779 w 1119352"/>
                <a:gd name="connsiteY3" fmla="*/ 961697 h 1671145"/>
                <a:gd name="connsiteX4" fmla="*/ 299545 w 1119352"/>
                <a:gd name="connsiteY4" fmla="*/ 1072055 h 1671145"/>
                <a:gd name="connsiteX5" fmla="*/ 315310 w 1119352"/>
                <a:gd name="connsiteY5" fmla="*/ 1119352 h 1671145"/>
                <a:gd name="connsiteX6" fmla="*/ 425669 w 1119352"/>
                <a:gd name="connsiteY6" fmla="*/ 1198179 h 1671145"/>
                <a:gd name="connsiteX7" fmla="*/ 457200 w 1119352"/>
                <a:gd name="connsiteY7" fmla="*/ 1292773 h 1671145"/>
                <a:gd name="connsiteX8" fmla="*/ 472966 w 1119352"/>
                <a:gd name="connsiteY8" fmla="*/ 1340069 h 1671145"/>
                <a:gd name="connsiteX9" fmla="*/ 520262 w 1119352"/>
                <a:gd name="connsiteY9" fmla="*/ 1592317 h 1671145"/>
                <a:gd name="connsiteX10" fmla="*/ 567559 w 1119352"/>
                <a:gd name="connsiteY10" fmla="*/ 1623848 h 1671145"/>
                <a:gd name="connsiteX11" fmla="*/ 614855 w 1119352"/>
                <a:gd name="connsiteY11" fmla="*/ 1639614 h 1671145"/>
                <a:gd name="connsiteX12" fmla="*/ 898634 w 1119352"/>
                <a:gd name="connsiteY12" fmla="*/ 1671145 h 1671145"/>
                <a:gd name="connsiteX13" fmla="*/ 1008993 w 1119352"/>
                <a:gd name="connsiteY13" fmla="*/ 1655379 h 1671145"/>
                <a:gd name="connsiteX14" fmla="*/ 1087821 w 1119352"/>
                <a:gd name="connsiteY14" fmla="*/ 1639614 h 1671145"/>
                <a:gd name="connsiteX15" fmla="*/ 1103586 w 1119352"/>
                <a:gd name="connsiteY15" fmla="*/ 1576552 h 1671145"/>
                <a:gd name="connsiteX16" fmla="*/ 1119352 w 1119352"/>
                <a:gd name="connsiteY16" fmla="*/ 1529255 h 1671145"/>
                <a:gd name="connsiteX17" fmla="*/ 1072055 w 1119352"/>
                <a:gd name="connsiteY17" fmla="*/ 1324304 h 1671145"/>
                <a:gd name="connsiteX18" fmla="*/ 1040524 w 1119352"/>
                <a:gd name="connsiteY18" fmla="*/ 1277007 h 1671145"/>
                <a:gd name="connsiteX19" fmla="*/ 1008993 w 1119352"/>
                <a:gd name="connsiteY19" fmla="*/ 1166648 h 1671145"/>
                <a:gd name="connsiteX20" fmla="*/ 977462 w 1119352"/>
                <a:gd name="connsiteY20" fmla="*/ 1072055 h 1671145"/>
                <a:gd name="connsiteX21" fmla="*/ 945931 w 1119352"/>
                <a:gd name="connsiteY21" fmla="*/ 1024759 h 1671145"/>
                <a:gd name="connsiteX22" fmla="*/ 914400 w 1119352"/>
                <a:gd name="connsiteY22" fmla="*/ 930166 h 1671145"/>
                <a:gd name="connsiteX23" fmla="*/ 898634 w 1119352"/>
                <a:gd name="connsiteY23" fmla="*/ 867104 h 1671145"/>
                <a:gd name="connsiteX24" fmla="*/ 835572 w 1119352"/>
                <a:gd name="connsiteY24" fmla="*/ 772510 h 1671145"/>
                <a:gd name="connsiteX25" fmla="*/ 804041 w 1119352"/>
                <a:gd name="connsiteY25" fmla="*/ 536028 h 1671145"/>
                <a:gd name="connsiteX26" fmla="*/ 788276 w 1119352"/>
                <a:gd name="connsiteY26" fmla="*/ 457200 h 1671145"/>
                <a:gd name="connsiteX27" fmla="*/ 772510 w 1119352"/>
                <a:gd name="connsiteY27" fmla="*/ 331076 h 1671145"/>
                <a:gd name="connsiteX28" fmla="*/ 677917 w 1119352"/>
                <a:gd name="connsiteY28" fmla="*/ 252248 h 1671145"/>
                <a:gd name="connsiteX29" fmla="*/ 614855 w 1119352"/>
                <a:gd name="connsiteY29" fmla="*/ 110359 h 1671145"/>
                <a:gd name="connsiteX30" fmla="*/ 567559 w 1119352"/>
                <a:gd name="connsiteY30" fmla="*/ 78828 h 1671145"/>
                <a:gd name="connsiteX31" fmla="*/ 536028 w 1119352"/>
                <a:gd name="connsiteY31" fmla="*/ 31531 h 1671145"/>
                <a:gd name="connsiteX32" fmla="*/ 441434 w 1119352"/>
                <a:gd name="connsiteY32" fmla="*/ 0 h 1671145"/>
                <a:gd name="connsiteX33" fmla="*/ 252248 w 1119352"/>
                <a:gd name="connsiteY33" fmla="*/ 15766 h 1671145"/>
                <a:gd name="connsiteX34" fmla="*/ 204952 w 1119352"/>
                <a:gd name="connsiteY34" fmla="*/ 31531 h 1671145"/>
                <a:gd name="connsiteX35" fmla="*/ 63062 w 1119352"/>
                <a:gd name="connsiteY35" fmla="*/ 47297 h 1671145"/>
                <a:gd name="connsiteX36" fmla="*/ 76200 w 1119352"/>
                <a:gd name="connsiteY36" fmla="*/ 102476 h 1671145"/>
                <a:gd name="connsiteX37" fmla="*/ 76199 w 1119352"/>
                <a:gd name="connsiteY37" fmla="*/ 457200 h 1671145"/>
                <a:gd name="connsiteX0" fmla="*/ 0 w 1119352"/>
                <a:gd name="connsiteY0" fmla="*/ 635876 h 1671145"/>
                <a:gd name="connsiteX1" fmla="*/ 228600 w 1119352"/>
                <a:gd name="connsiteY1" fmla="*/ 1016876 h 1671145"/>
                <a:gd name="connsiteX2" fmla="*/ 283779 w 1119352"/>
                <a:gd name="connsiteY2" fmla="*/ 961697 h 1671145"/>
                <a:gd name="connsiteX3" fmla="*/ 299545 w 1119352"/>
                <a:gd name="connsiteY3" fmla="*/ 1072055 h 1671145"/>
                <a:gd name="connsiteX4" fmla="*/ 315310 w 1119352"/>
                <a:gd name="connsiteY4" fmla="*/ 1119352 h 1671145"/>
                <a:gd name="connsiteX5" fmla="*/ 425669 w 1119352"/>
                <a:gd name="connsiteY5" fmla="*/ 1198179 h 1671145"/>
                <a:gd name="connsiteX6" fmla="*/ 457200 w 1119352"/>
                <a:gd name="connsiteY6" fmla="*/ 1292773 h 1671145"/>
                <a:gd name="connsiteX7" fmla="*/ 472966 w 1119352"/>
                <a:gd name="connsiteY7" fmla="*/ 1340069 h 1671145"/>
                <a:gd name="connsiteX8" fmla="*/ 520262 w 1119352"/>
                <a:gd name="connsiteY8" fmla="*/ 1592317 h 1671145"/>
                <a:gd name="connsiteX9" fmla="*/ 567559 w 1119352"/>
                <a:gd name="connsiteY9" fmla="*/ 1623848 h 1671145"/>
                <a:gd name="connsiteX10" fmla="*/ 614855 w 1119352"/>
                <a:gd name="connsiteY10" fmla="*/ 1639614 h 1671145"/>
                <a:gd name="connsiteX11" fmla="*/ 898634 w 1119352"/>
                <a:gd name="connsiteY11" fmla="*/ 1671145 h 1671145"/>
                <a:gd name="connsiteX12" fmla="*/ 1008993 w 1119352"/>
                <a:gd name="connsiteY12" fmla="*/ 1655379 h 1671145"/>
                <a:gd name="connsiteX13" fmla="*/ 1087821 w 1119352"/>
                <a:gd name="connsiteY13" fmla="*/ 1639614 h 1671145"/>
                <a:gd name="connsiteX14" fmla="*/ 1103586 w 1119352"/>
                <a:gd name="connsiteY14" fmla="*/ 1576552 h 1671145"/>
                <a:gd name="connsiteX15" fmla="*/ 1119352 w 1119352"/>
                <a:gd name="connsiteY15" fmla="*/ 1529255 h 1671145"/>
                <a:gd name="connsiteX16" fmla="*/ 1072055 w 1119352"/>
                <a:gd name="connsiteY16" fmla="*/ 1324304 h 1671145"/>
                <a:gd name="connsiteX17" fmla="*/ 1040524 w 1119352"/>
                <a:gd name="connsiteY17" fmla="*/ 1277007 h 1671145"/>
                <a:gd name="connsiteX18" fmla="*/ 1008993 w 1119352"/>
                <a:gd name="connsiteY18" fmla="*/ 1166648 h 1671145"/>
                <a:gd name="connsiteX19" fmla="*/ 977462 w 1119352"/>
                <a:gd name="connsiteY19" fmla="*/ 1072055 h 1671145"/>
                <a:gd name="connsiteX20" fmla="*/ 945931 w 1119352"/>
                <a:gd name="connsiteY20" fmla="*/ 1024759 h 1671145"/>
                <a:gd name="connsiteX21" fmla="*/ 914400 w 1119352"/>
                <a:gd name="connsiteY21" fmla="*/ 930166 h 1671145"/>
                <a:gd name="connsiteX22" fmla="*/ 898634 w 1119352"/>
                <a:gd name="connsiteY22" fmla="*/ 867104 h 1671145"/>
                <a:gd name="connsiteX23" fmla="*/ 835572 w 1119352"/>
                <a:gd name="connsiteY23" fmla="*/ 772510 h 1671145"/>
                <a:gd name="connsiteX24" fmla="*/ 804041 w 1119352"/>
                <a:gd name="connsiteY24" fmla="*/ 536028 h 1671145"/>
                <a:gd name="connsiteX25" fmla="*/ 788276 w 1119352"/>
                <a:gd name="connsiteY25" fmla="*/ 457200 h 1671145"/>
                <a:gd name="connsiteX26" fmla="*/ 772510 w 1119352"/>
                <a:gd name="connsiteY26" fmla="*/ 331076 h 1671145"/>
                <a:gd name="connsiteX27" fmla="*/ 677917 w 1119352"/>
                <a:gd name="connsiteY27" fmla="*/ 252248 h 1671145"/>
                <a:gd name="connsiteX28" fmla="*/ 614855 w 1119352"/>
                <a:gd name="connsiteY28" fmla="*/ 110359 h 1671145"/>
                <a:gd name="connsiteX29" fmla="*/ 567559 w 1119352"/>
                <a:gd name="connsiteY29" fmla="*/ 78828 h 1671145"/>
                <a:gd name="connsiteX30" fmla="*/ 536028 w 1119352"/>
                <a:gd name="connsiteY30" fmla="*/ 31531 h 1671145"/>
                <a:gd name="connsiteX31" fmla="*/ 441434 w 1119352"/>
                <a:gd name="connsiteY31" fmla="*/ 0 h 1671145"/>
                <a:gd name="connsiteX32" fmla="*/ 252248 w 1119352"/>
                <a:gd name="connsiteY32" fmla="*/ 15766 h 1671145"/>
                <a:gd name="connsiteX33" fmla="*/ 204952 w 1119352"/>
                <a:gd name="connsiteY33" fmla="*/ 31531 h 1671145"/>
                <a:gd name="connsiteX34" fmla="*/ 63062 w 1119352"/>
                <a:gd name="connsiteY34" fmla="*/ 47297 h 1671145"/>
                <a:gd name="connsiteX35" fmla="*/ 76200 w 1119352"/>
                <a:gd name="connsiteY35" fmla="*/ 102476 h 1671145"/>
                <a:gd name="connsiteX36" fmla="*/ 76199 w 1119352"/>
                <a:gd name="connsiteY36" fmla="*/ 457200 h 1671145"/>
                <a:gd name="connsiteX0" fmla="*/ 0 w 1119352"/>
                <a:gd name="connsiteY0" fmla="*/ 635876 h 1671145"/>
                <a:gd name="connsiteX1" fmla="*/ 228600 w 1119352"/>
                <a:gd name="connsiteY1" fmla="*/ 1016876 h 1671145"/>
                <a:gd name="connsiteX2" fmla="*/ 228598 w 1119352"/>
                <a:gd name="connsiteY2" fmla="*/ 914400 h 1671145"/>
                <a:gd name="connsiteX3" fmla="*/ 299545 w 1119352"/>
                <a:gd name="connsiteY3" fmla="*/ 1072055 h 1671145"/>
                <a:gd name="connsiteX4" fmla="*/ 315310 w 1119352"/>
                <a:gd name="connsiteY4" fmla="*/ 1119352 h 1671145"/>
                <a:gd name="connsiteX5" fmla="*/ 425669 w 1119352"/>
                <a:gd name="connsiteY5" fmla="*/ 1198179 h 1671145"/>
                <a:gd name="connsiteX6" fmla="*/ 457200 w 1119352"/>
                <a:gd name="connsiteY6" fmla="*/ 1292773 h 1671145"/>
                <a:gd name="connsiteX7" fmla="*/ 472966 w 1119352"/>
                <a:gd name="connsiteY7" fmla="*/ 1340069 h 1671145"/>
                <a:gd name="connsiteX8" fmla="*/ 520262 w 1119352"/>
                <a:gd name="connsiteY8" fmla="*/ 1592317 h 1671145"/>
                <a:gd name="connsiteX9" fmla="*/ 567559 w 1119352"/>
                <a:gd name="connsiteY9" fmla="*/ 1623848 h 1671145"/>
                <a:gd name="connsiteX10" fmla="*/ 614855 w 1119352"/>
                <a:gd name="connsiteY10" fmla="*/ 1639614 h 1671145"/>
                <a:gd name="connsiteX11" fmla="*/ 898634 w 1119352"/>
                <a:gd name="connsiteY11" fmla="*/ 1671145 h 1671145"/>
                <a:gd name="connsiteX12" fmla="*/ 1008993 w 1119352"/>
                <a:gd name="connsiteY12" fmla="*/ 1655379 h 1671145"/>
                <a:gd name="connsiteX13" fmla="*/ 1087821 w 1119352"/>
                <a:gd name="connsiteY13" fmla="*/ 1639614 h 1671145"/>
                <a:gd name="connsiteX14" fmla="*/ 1103586 w 1119352"/>
                <a:gd name="connsiteY14" fmla="*/ 1576552 h 1671145"/>
                <a:gd name="connsiteX15" fmla="*/ 1119352 w 1119352"/>
                <a:gd name="connsiteY15" fmla="*/ 1529255 h 1671145"/>
                <a:gd name="connsiteX16" fmla="*/ 1072055 w 1119352"/>
                <a:gd name="connsiteY16" fmla="*/ 1324304 h 1671145"/>
                <a:gd name="connsiteX17" fmla="*/ 1040524 w 1119352"/>
                <a:gd name="connsiteY17" fmla="*/ 1277007 h 1671145"/>
                <a:gd name="connsiteX18" fmla="*/ 1008993 w 1119352"/>
                <a:gd name="connsiteY18" fmla="*/ 1166648 h 1671145"/>
                <a:gd name="connsiteX19" fmla="*/ 977462 w 1119352"/>
                <a:gd name="connsiteY19" fmla="*/ 1072055 h 1671145"/>
                <a:gd name="connsiteX20" fmla="*/ 945931 w 1119352"/>
                <a:gd name="connsiteY20" fmla="*/ 1024759 h 1671145"/>
                <a:gd name="connsiteX21" fmla="*/ 914400 w 1119352"/>
                <a:gd name="connsiteY21" fmla="*/ 930166 h 1671145"/>
                <a:gd name="connsiteX22" fmla="*/ 898634 w 1119352"/>
                <a:gd name="connsiteY22" fmla="*/ 867104 h 1671145"/>
                <a:gd name="connsiteX23" fmla="*/ 835572 w 1119352"/>
                <a:gd name="connsiteY23" fmla="*/ 772510 h 1671145"/>
                <a:gd name="connsiteX24" fmla="*/ 804041 w 1119352"/>
                <a:gd name="connsiteY24" fmla="*/ 536028 h 1671145"/>
                <a:gd name="connsiteX25" fmla="*/ 788276 w 1119352"/>
                <a:gd name="connsiteY25" fmla="*/ 457200 h 1671145"/>
                <a:gd name="connsiteX26" fmla="*/ 772510 w 1119352"/>
                <a:gd name="connsiteY26" fmla="*/ 331076 h 1671145"/>
                <a:gd name="connsiteX27" fmla="*/ 677917 w 1119352"/>
                <a:gd name="connsiteY27" fmla="*/ 252248 h 1671145"/>
                <a:gd name="connsiteX28" fmla="*/ 614855 w 1119352"/>
                <a:gd name="connsiteY28" fmla="*/ 110359 h 1671145"/>
                <a:gd name="connsiteX29" fmla="*/ 567559 w 1119352"/>
                <a:gd name="connsiteY29" fmla="*/ 78828 h 1671145"/>
                <a:gd name="connsiteX30" fmla="*/ 536028 w 1119352"/>
                <a:gd name="connsiteY30" fmla="*/ 31531 h 1671145"/>
                <a:gd name="connsiteX31" fmla="*/ 441434 w 1119352"/>
                <a:gd name="connsiteY31" fmla="*/ 0 h 1671145"/>
                <a:gd name="connsiteX32" fmla="*/ 252248 w 1119352"/>
                <a:gd name="connsiteY32" fmla="*/ 15766 h 1671145"/>
                <a:gd name="connsiteX33" fmla="*/ 204952 w 1119352"/>
                <a:gd name="connsiteY33" fmla="*/ 31531 h 1671145"/>
                <a:gd name="connsiteX34" fmla="*/ 63062 w 1119352"/>
                <a:gd name="connsiteY34" fmla="*/ 47297 h 1671145"/>
                <a:gd name="connsiteX35" fmla="*/ 76200 w 1119352"/>
                <a:gd name="connsiteY35" fmla="*/ 102476 h 1671145"/>
                <a:gd name="connsiteX36" fmla="*/ 76199 w 1119352"/>
                <a:gd name="connsiteY36" fmla="*/ 457200 h 1671145"/>
                <a:gd name="connsiteX0" fmla="*/ 0 w 1119352"/>
                <a:gd name="connsiteY0" fmla="*/ 635876 h 1671145"/>
                <a:gd name="connsiteX1" fmla="*/ 228600 w 1119352"/>
                <a:gd name="connsiteY1" fmla="*/ 1016876 h 1671145"/>
                <a:gd name="connsiteX2" fmla="*/ 299545 w 1119352"/>
                <a:gd name="connsiteY2" fmla="*/ 1072055 h 1671145"/>
                <a:gd name="connsiteX3" fmla="*/ 315310 w 1119352"/>
                <a:gd name="connsiteY3" fmla="*/ 1119352 h 1671145"/>
                <a:gd name="connsiteX4" fmla="*/ 425669 w 1119352"/>
                <a:gd name="connsiteY4" fmla="*/ 1198179 h 1671145"/>
                <a:gd name="connsiteX5" fmla="*/ 457200 w 1119352"/>
                <a:gd name="connsiteY5" fmla="*/ 1292773 h 1671145"/>
                <a:gd name="connsiteX6" fmla="*/ 472966 w 1119352"/>
                <a:gd name="connsiteY6" fmla="*/ 1340069 h 1671145"/>
                <a:gd name="connsiteX7" fmla="*/ 520262 w 1119352"/>
                <a:gd name="connsiteY7" fmla="*/ 1592317 h 1671145"/>
                <a:gd name="connsiteX8" fmla="*/ 567559 w 1119352"/>
                <a:gd name="connsiteY8" fmla="*/ 1623848 h 1671145"/>
                <a:gd name="connsiteX9" fmla="*/ 614855 w 1119352"/>
                <a:gd name="connsiteY9" fmla="*/ 1639614 h 1671145"/>
                <a:gd name="connsiteX10" fmla="*/ 898634 w 1119352"/>
                <a:gd name="connsiteY10" fmla="*/ 1671145 h 1671145"/>
                <a:gd name="connsiteX11" fmla="*/ 1008993 w 1119352"/>
                <a:gd name="connsiteY11" fmla="*/ 1655379 h 1671145"/>
                <a:gd name="connsiteX12" fmla="*/ 1087821 w 1119352"/>
                <a:gd name="connsiteY12" fmla="*/ 1639614 h 1671145"/>
                <a:gd name="connsiteX13" fmla="*/ 1103586 w 1119352"/>
                <a:gd name="connsiteY13" fmla="*/ 1576552 h 1671145"/>
                <a:gd name="connsiteX14" fmla="*/ 1119352 w 1119352"/>
                <a:gd name="connsiteY14" fmla="*/ 1529255 h 1671145"/>
                <a:gd name="connsiteX15" fmla="*/ 1072055 w 1119352"/>
                <a:gd name="connsiteY15" fmla="*/ 1324304 h 1671145"/>
                <a:gd name="connsiteX16" fmla="*/ 1040524 w 1119352"/>
                <a:gd name="connsiteY16" fmla="*/ 1277007 h 1671145"/>
                <a:gd name="connsiteX17" fmla="*/ 1008993 w 1119352"/>
                <a:gd name="connsiteY17" fmla="*/ 1166648 h 1671145"/>
                <a:gd name="connsiteX18" fmla="*/ 977462 w 1119352"/>
                <a:gd name="connsiteY18" fmla="*/ 1072055 h 1671145"/>
                <a:gd name="connsiteX19" fmla="*/ 945931 w 1119352"/>
                <a:gd name="connsiteY19" fmla="*/ 1024759 h 1671145"/>
                <a:gd name="connsiteX20" fmla="*/ 914400 w 1119352"/>
                <a:gd name="connsiteY20" fmla="*/ 930166 h 1671145"/>
                <a:gd name="connsiteX21" fmla="*/ 898634 w 1119352"/>
                <a:gd name="connsiteY21" fmla="*/ 867104 h 1671145"/>
                <a:gd name="connsiteX22" fmla="*/ 835572 w 1119352"/>
                <a:gd name="connsiteY22" fmla="*/ 772510 h 1671145"/>
                <a:gd name="connsiteX23" fmla="*/ 804041 w 1119352"/>
                <a:gd name="connsiteY23" fmla="*/ 536028 h 1671145"/>
                <a:gd name="connsiteX24" fmla="*/ 788276 w 1119352"/>
                <a:gd name="connsiteY24" fmla="*/ 457200 h 1671145"/>
                <a:gd name="connsiteX25" fmla="*/ 772510 w 1119352"/>
                <a:gd name="connsiteY25" fmla="*/ 331076 h 1671145"/>
                <a:gd name="connsiteX26" fmla="*/ 677917 w 1119352"/>
                <a:gd name="connsiteY26" fmla="*/ 252248 h 1671145"/>
                <a:gd name="connsiteX27" fmla="*/ 614855 w 1119352"/>
                <a:gd name="connsiteY27" fmla="*/ 110359 h 1671145"/>
                <a:gd name="connsiteX28" fmla="*/ 567559 w 1119352"/>
                <a:gd name="connsiteY28" fmla="*/ 78828 h 1671145"/>
                <a:gd name="connsiteX29" fmla="*/ 536028 w 1119352"/>
                <a:gd name="connsiteY29" fmla="*/ 31531 h 1671145"/>
                <a:gd name="connsiteX30" fmla="*/ 441434 w 1119352"/>
                <a:gd name="connsiteY30" fmla="*/ 0 h 1671145"/>
                <a:gd name="connsiteX31" fmla="*/ 252248 w 1119352"/>
                <a:gd name="connsiteY31" fmla="*/ 15766 h 1671145"/>
                <a:gd name="connsiteX32" fmla="*/ 204952 w 1119352"/>
                <a:gd name="connsiteY32" fmla="*/ 31531 h 1671145"/>
                <a:gd name="connsiteX33" fmla="*/ 63062 w 1119352"/>
                <a:gd name="connsiteY33" fmla="*/ 47297 h 1671145"/>
                <a:gd name="connsiteX34" fmla="*/ 76200 w 1119352"/>
                <a:gd name="connsiteY34" fmla="*/ 102476 h 1671145"/>
                <a:gd name="connsiteX35" fmla="*/ 76199 w 1119352"/>
                <a:gd name="connsiteY35"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25669 w 1119352"/>
                <a:gd name="connsiteY3" fmla="*/ 1198179 h 1671145"/>
                <a:gd name="connsiteX4" fmla="*/ 457200 w 1119352"/>
                <a:gd name="connsiteY4" fmla="*/ 1292773 h 1671145"/>
                <a:gd name="connsiteX5" fmla="*/ 472966 w 1119352"/>
                <a:gd name="connsiteY5" fmla="*/ 1340069 h 1671145"/>
                <a:gd name="connsiteX6" fmla="*/ 520262 w 1119352"/>
                <a:gd name="connsiteY6" fmla="*/ 1592317 h 1671145"/>
                <a:gd name="connsiteX7" fmla="*/ 567559 w 1119352"/>
                <a:gd name="connsiteY7" fmla="*/ 1623848 h 1671145"/>
                <a:gd name="connsiteX8" fmla="*/ 614855 w 1119352"/>
                <a:gd name="connsiteY8" fmla="*/ 1639614 h 1671145"/>
                <a:gd name="connsiteX9" fmla="*/ 898634 w 1119352"/>
                <a:gd name="connsiteY9" fmla="*/ 1671145 h 1671145"/>
                <a:gd name="connsiteX10" fmla="*/ 1008993 w 1119352"/>
                <a:gd name="connsiteY10" fmla="*/ 1655379 h 1671145"/>
                <a:gd name="connsiteX11" fmla="*/ 1087821 w 1119352"/>
                <a:gd name="connsiteY11" fmla="*/ 1639614 h 1671145"/>
                <a:gd name="connsiteX12" fmla="*/ 1103586 w 1119352"/>
                <a:gd name="connsiteY12" fmla="*/ 1576552 h 1671145"/>
                <a:gd name="connsiteX13" fmla="*/ 1119352 w 1119352"/>
                <a:gd name="connsiteY13" fmla="*/ 1529255 h 1671145"/>
                <a:gd name="connsiteX14" fmla="*/ 1072055 w 1119352"/>
                <a:gd name="connsiteY14" fmla="*/ 1324304 h 1671145"/>
                <a:gd name="connsiteX15" fmla="*/ 1040524 w 1119352"/>
                <a:gd name="connsiteY15" fmla="*/ 1277007 h 1671145"/>
                <a:gd name="connsiteX16" fmla="*/ 1008993 w 1119352"/>
                <a:gd name="connsiteY16" fmla="*/ 1166648 h 1671145"/>
                <a:gd name="connsiteX17" fmla="*/ 977462 w 1119352"/>
                <a:gd name="connsiteY17" fmla="*/ 1072055 h 1671145"/>
                <a:gd name="connsiteX18" fmla="*/ 945931 w 1119352"/>
                <a:gd name="connsiteY18" fmla="*/ 1024759 h 1671145"/>
                <a:gd name="connsiteX19" fmla="*/ 914400 w 1119352"/>
                <a:gd name="connsiteY19" fmla="*/ 930166 h 1671145"/>
                <a:gd name="connsiteX20" fmla="*/ 898634 w 1119352"/>
                <a:gd name="connsiteY20" fmla="*/ 867104 h 1671145"/>
                <a:gd name="connsiteX21" fmla="*/ 835572 w 1119352"/>
                <a:gd name="connsiteY21" fmla="*/ 772510 h 1671145"/>
                <a:gd name="connsiteX22" fmla="*/ 804041 w 1119352"/>
                <a:gd name="connsiteY22" fmla="*/ 536028 h 1671145"/>
                <a:gd name="connsiteX23" fmla="*/ 788276 w 1119352"/>
                <a:gd name="connsiteY23" fmla="*/ 457200 h 1671145"/>
                <a:gd name="connsiteX24" fmla="*/ 772510 w 1119352"/>
                <a:gd name="connsiteY24" fmla="*/ 331076 h 1671145"/>
                <a:gd name="connsiteX25" fmla="*/ 677917 w 1119352"/>
                <a:gd name="connsiteY25" fmla="*/ 252248 h 1671145"/>
                <a:gd name="connsiteX26" fmla="*/ 614855 w 1119352"/>
                <a:gd name="connsiteY26" fmla="*/ 110359 h 1671145"/>
                <a:gd name="connsiteX27" fmla="*/ 567559 w 1119352"/>
                <a:gd name="connsiteY27" fmla="*/ 78828 h 1671145"/>
                <a:gd name="connsiteX28" fmla="*/ 536028 w 1119352"/>
                <a:gd name="connsiteY28" fmla="*/ 31531 h 1671145"/>
                <a:gd name="connsiteX29" fmla="*/ 441434 w 1119352"/>
                <a:gd name="connsiteY29" fmla="*/ 0 h 1671145"/>
                <a:gd name="connsiteX30" fmla="*/ 252248 w 1119352"/>
                <a:gd name="connsiteY30" fmla="*/ 15766 h 1671145"/>
                <a:gd name="connsiteX31" fmla="*/ 204952 w 1119352"/>
                <a:gd name="connsiteY31" fmla="*/ 31531 h 1671145"/>
                <a:gd name="connsiteX32" fmla="*/ 63062 w 1119352"/>
                <a:gd name="connsiteY32" fmla="*/ 47297 h 1671145"/>
                <a:gd name="connsiteX33" fmla="*/ 76200 w 1119352"/>
                <a:gd name="connsiteY33" fmla="*/ 102476 h 1671145"/>
                <a:gd name="connsiteX34" fmla="*/ 76199 w 1119352"/>
                <a:gd name="connsiteY34"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472966 w 1119352"/>
                <a:gd name="connsiteY4" fmla="*/ 1340069 h 1671145"/>
                <a:gd name="connsiteX5" fmla="*/ 520262 w 1119352"/>
                <a:gd name="connsiteY5" fmla="*/ 1592317 h 1671145"/>
                <a:gd name="connsiteX6" fmla="*/ 567559 w 1119352"/>
                <a:gd name="connsiteY6" fmla="*/ 1623848 h 1671145"/>
                <a:gd name="connsiteX7" fmla="*/ 614855 w 1119352"/>
                <a:gd name="connsiteY7" fmla="*/ 1639614 h 1671145"/>
                <a:gd name="connsiteX8" fmla="*/ 898634 w 1119352"/>
                <a:gd name="connsiteY8" fmla="*/ 1671145 h 1671145"/>
                <a:gd name="connsiteX9" fmla="*/ 1008993 w 1119352"/>
                <a:gd name="connsiteY9" fmla="*/ 1655379 h 1671145"/>
                <a:gd name="connsiteX10" fmla="*/ 1087821 w 1119352"/>
                <a:gd name="connsiteY10" fmla="*/ 1639614 h 1671145"/>
                <a:gd name="connsiteX11" fmla="*/ 1103586 w 1119352"/>
                <a:gd name="connsiteY11" fmla="*/ 1576552 h 1671145"/>
                <a:gd name="connsiteX12" fmla="*/ 1119352 w 1119352"/>
                <a:gd name="connsiteY12" fmla="*/ 1529255 h 1671145"/>
                <a:gd name="connsiteX13" fmla="*/ 1072055 w 1119352"/>
                <a:gd name="connsiteY13" fmla="*/ 1324304 h 1671145"/>
                <a:gd name="connsiteX14" fmla="*/ 1040524 w 1119352"/>
                <a:gd name="connsiteY14" fmla="*/ 1277007 h 1671145"/>
                <a:gd name="connsiteX15" fmla="*/ 1008993 w 1119352"/>
                <a:gd name="connsiteY15" fmla="*/ 1166648 h 1671145"/>
                <a:gd name="connsiteX16" fmla="*/ 977462 w 1119352"/>
                <a:gd name="connsiteY16" fmla="*/ 1072055 h 1671145"/>
                <a:gd name="connsiteX17" fmla="*/ 945931 w 1119352"/>
                <a:gd name="connsiteY17" fmla="*/ 1024759 h 1671145"/>
                <a:gd name="connsiteX18" fmla="*/ 914400 w 1119352"/>
                <a:gd name="connsiteY18" fmla="*/ 930166 h 1671145"/>
                <a:gd name="connsiteX19" fmla="*/ 898634 w 1119352"/>
                <a:gd name="connsiteY19" fmla="*/ 867104 h 1671145"/>
                <a:gd name="connsiteX20" fmla="*/ 835572 w 1119352"/>
                <a:gd name="connsiteY20" fmla="*/ 772510 h 1671145"/>
                <a:gd name="connsiteX21" fmla="*/ 804041 w 1119352"/>
                <a:gd name="connsiteY21" fmla="*/ 536028 h 1671145"/>
                <a:gd name="connsiteX22" fmla="*/ 788276 w 1119352"/>
                <a:gd name="connsiteY22" fmla="*/ 457200 h 1671145"/>
                <a:gd name="connsiteX23" fmla="*/ 772510 w 1119352"/>
                <a:gd name="connsiteY23" fmla="*/ 331076 h 1671145"/>
                <a:gd name="connsiteX24" fmla="*/ 677917 w 1119352"/>
                <a:gd name="connsiteY24" fmla="*/ 252248 h 1671145"/>
                <a:gd name="connsiteX25" fmla="*/ 614855 w 1119352"/>
                <a:gd name="connsiteY25" fmla="*/ 110359 h 1671145"/>
                <a:gd name="connsiteX26" fmla="*/ 567559 w 1119352"/>
                <a:gd name="connsiteY26" fmla="*/ 78828 h 1671145"/>
                <a:gd name="connsiteX27" fmla="*/ 536028 w 1119352"/>
                <a:gd name="connsiteY27" fmla="*/ 31531 h 1671145"/>
                <a:gd name="connsiteX28" fmla="*/ 441434 w 1119352"/>
                <a:gd name="connsiteY28" fmla="*/ 0 h 1671145"/>
                <a:gd name="connsiteX29" fmla="*/ 252248 w 1119352"/>
                <a:gd name="connsiteY29" fmla="*/ 15766 h 1671145"/>
                <a:gd name="connsiteX30" fmla="*/ 204952 w 1119352"/>
                <a:gd name="connsiteY30" fmla="*/ 31531 h 1671145"/>
                <a:gd name="connsiteX31" fmla="*/ 63062 w 1119352"/>
                <a:gd name="connsiteY31" fmla="*/ 47297 h 1671145"/>
                <a:gd name="connsiteX32" fmla="*/ 76200 w 1119352"/>
                <a:gd name="connsiteY32" fmla="*/ 102476 h 1671145"/>
                <a:gd name="connsiteX33" fmla="*/ 76199 w 1119352"/>
                <a:gd name="connsiteY33"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567559 w 1119352"/>
                <a:gd name="connsiteY5" fmla="*/ 1623848 h 1671145"/>
                <a:gd name="connsiteX6" fmla="*/ 614855 w 1119352"/>
                <a:gd name="connsiteY6" fmla="*/ 1639614 h 1671145"/>
                <a:gd name="connsiteX7" fmla="*/ 898634 w 1119352"/>
                <a:gd name="connsiteY7" fmla="*/ 1671145 h 1671145"/>
                <a:gd name="connsiteX8" fmla="*/ 1008993 w 1119352"/>
                <a:gd name="connsiteY8" fmla="*/ 1655379 h 1671145"/>
                <a:gd name="connsiteX9" fmla="*/ 1087821 w 1119352"/>
                <a:gd name="connsiteY9" fmla="*/ 1639614 h 1671145"/>
                <a:gd name="connsiteX10" fmla="*/ 1103586 w 1119352"/>
                <a:gd name="connsiteY10" fmla="*/ 1576552 h 1671145"/>
                <a:gd name="connsiteX11" fmla="*/ 1119352 w 1119352"/>
                <a:gd name="connsiteY11" fmla="*/ 1529255 h 1671145"/>
                <a:gd name="connsiteX12" fmla="*/ 1072055 w 1119352"/>
                <a:gd name="connsiteY12" fmla="*/ 1324304 h 1671145"/>
                <a:gd name="connsiteX13" fmla="*/ 1040524 w 1119352"/>
                <a:gd name="connsiteY13" fmla="*/ 1277007 h 1671145"/>
                <a:gd name="connsiteX14" fmla="*/ 1008993 w 1119352"/>
                <a:gd name="connsiteY14" fmla="*/ 1166648 h 1671145"/>
                <a:gd name="connsiteX15" fmla="*/ 977462 w 1119352"/>
                <a:gd name="connsiteY15" fmla="*/ 1072055 h 1671145"/>
                <a:gd name="connsiteX16" fmla="*/ 945931 w 1119352"/>
                <a:gd name="connsiteY16" fmla="*/ 1024759 h 1671145"/>
                <a:gd name="connsiteX17" fmla="*/ 914400 w 1119352"/>
                <a:gd name="connsiteY17" fmla="*/ 930166 h 1671145"/>
                <a:gd name="connsiteX18" fmla="*/ 898634 w 1119352"/>
                <a:gd name="connsiteY18" fmla="*/ 867104 h 1671145"/>
                <a:gd name="connsiteX19" fmla="*/ 835572 w 1119352"/>
                <a:gd name="connsiteY19" fmla="*/ 772510 h 1671145"/>
                <a:gd name="connsiteX20" fmla="*/ 804041 w 1119352"/>
                <a:gd name="connsiteY20" fmla="*/ 536028 h 1671145"/>
                <a:gd name="connsiteX21" fmla="*/ 788276 w 1119352"/>
                <a:gd name="connsiteY21" fmla="*/ 457200 h 1671145"/>
                <a:gd name="connsiteX22" fmla="*/ 772510 w 1119352"/>
                <a:gd name="connsiteY22" fmla="*/ 331076 h 1671145"/>
                <a:gd name="connsiteX23" fmla="*/ 677917 w 1119352"/>
                <a:gd name="connsiteY23" fmla="*/ 252248 h 1671145"/>
                <a:gd name="connsiteX24" fmla="*/ 614855 w 1119352"/>
                <a:gd name="connsiteY24" fmla="*/ 110359 h 1671145"/>
                <a:gd name="connsiteX25" fmla="*/ 567559 w 1119352"/>
                <a:gd name="connsiteY25" fmla="*/ 78828 h 1671145"/>
                <a:gd name="connsiteX26" fmla="*/ 536028 w 1119352"/>
                <a:gd name="connsiteY26" fmla="*/ 31531 h 1671145"/>
                <a:gd name="connsiteX27" fmla="*/ 441434 w 1119352"/>
                <a:gd name="connsiteY27" fmla="*/ 0 h 1671145"/>
                <a:gd name="connsiteX28" fmla="*/ 252248 w 1119352"/>
                <a:gd name="connsiteY28" fmla="*/ 15766 h 1671145"/>
                <a:gd name="connsiteX29" fmla="*/ 204952 w 1119352"/>
                <a:gd name="connsiteY29" fmla="*/ 31531 h 1671145"/>
                <a:gd name="connsiteX30" fmla="*/ 63062 w 1119352"/>
                <a:gd name="connsiteY30" fmla="*/ 47297 h 1671145"/>
                <a:gd name="connsiteX31" fmla="*/ 76200 w 1119352"/>
                <a:gd name="connsiteY31" fmla="*/ 102476 h 1671145"/>
                <a:gd name="connsiteX32" fmla="*/ 76199 w 1119352"/>
                <a:gd name="connsiteY32"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567559 w 1119352"/>
                <a:gd name="connsiteY5" fmla="*/ 1623848 h 1671145"/>
                <a:gd name="connsiteX6" fmla="*/ 898634 w 1119352"/>
                <a:gd name="connsiteY6" fmla="*/ 1671145 h 1671145"/>
                <a:gd name="connsiteX7" fmla="*/ 1008993 w 1119352"/>
                <a:gd name="connsiteY7" fmla="*/ 1655379 h 1671145"/>
                <a:gd name="connsiteX8" fmla="*/ 1087821 w 1119352"/>
                <a:gd name="connsiteY8" fmla="*/ 1639614 h 1671145"/>
                <a:gd name="connsiteX9" fmla="*/ 1103586 w 1119352"/>
                <a:gd name="connsiteY9" fmla="*/ 1576552 h 1671145"/>
                <a:gd name="connsiteX10" fmla="*/ 1119352 w 1119352"/>
                <a:gd name="connsiteY10" fmla="*/ 1529255 h 1671145"/>
                <a:gd name="connsiteX11" fmla="*/ 1072055 w 1119352"/>
                <a:gd name="connsiteY11" fmla="*/ 1324304 h 1671145"/>
                <a:gd name="connsiteX12" fmla="*/ 1040524 w 1119352"/>
                <a:gd name="connsiteY12" fmla="*/ 1277007 h 1671145"/>
                <a:gd name="connsiteX13" fmla="*/ 1008993 w 1119352"/>
                <a:gd name="connsiteY13" fmla="*/ 1166648 h 1671145"/>
                <a:gd name="connsiteX14" fmla="*/ 977462 w 1119352"/>
                <a:gd name="connsiteY14" fmla="*/ 1072055 h 1671145"/>
                <a:gd name="connsiteX15" fmla="*/ 945931 w 1119352"/>
                <a:gd name="connsiteY15" fmla="*/ 1024759 h 1671145"/>
                <a:gd name="connsiteX16" fmla="*/ 914400 w 1119352"/>
                <a:gd name="connsiteY16" fmla="*/ 930166 h 1671145"/>
                <a:gd name="connsiteX17" fmla="*/ 898634 w 1119352"/>
                <a:gd name="connsiteY17" fmla="*/ 867104 h 1671145"/>
                <a:gd name="connsiteX18" fmla="*/ 835572 w 1119352"/>
                <a:gd name="connsiteY18" fmla="*/ 772510 h 1671145"/>
                <a:gd name="connsiteX19" fmla="*/ 804041 w 1119352"/>
                <a:gd name="connsiteY19" fmla="*/ 536028 h 1671145"/>
                <a:gd name="connsiteX20" fmla="*/ 788276 w 1119352"/>
                <a:gd name="connsiteY20" fmla="*/ 457200 h 1671145"/>
                <a:gd name="connsiteX21" fmla="*/ 772510 w 1119352"/>
                <a:gd name="connsiteY21" fmla="*/ 331076 h 1671145"/>
                <a:gd name="connsiteX22" fmla="*/ 677917 w 1119352"/>
                <a:gd name="connsiteY22" fmla="*/ 252248 h 1671145"/>
                <a:gd name="connsiteX23" fmla="*/ 614855 w 1119352"/>
                <a:gd name="connsiteY23" fmla="*/ 110359 h 1671145"/>
                <a:gd name="connsiteX24" fmla="*/ 567559 w 1119352"/>
                <a:gd name="connsiteY24" fmla="*/ 78828 h 1671145"/>
                <a:gd name="connsiteX25" fmla="*/ 536028 w 1119352"/>
                <a:gd name="connsiteY25" fmla="*/ 31531 h 1671145"/>
                <a:gd name="connsiteX26" fmla="*/ 441434 w 1119352"/>
                <a:gd name="connsiteY26" fmla="*/ 0 h 1671145"/>
                <a:gd name="connsiteX27" fmla="*/ 252248 w 1119352"/>
                <a:gd name="connsiteY27" fmla="*/ 15766 h 1671145"/>
                <a:gd name="connsiteX28" fmla="*/ 204952 w 1119352"/>
                <a:gd name="connsiteY28" fmla="*/ 31531 h 1671145"/>
                <a:gd name="connsiteX29" fmla="*/ 63062 w 1119352"/>
                <a:gd name="connsiteY29" fmla="*/ 47297 h 1671145"/>
                <a:gd name="connsiteX30" fmla="*/ 76200 w 1119352"/>
                <a:gd name="connsiteY30" fmla="*/ 102476 h 1671145"/>
                <a:gd name="connsiteX31" fmla="*/ 76199 w 1119352"/>
                <a:gd name="connsiteY31" fmla="*/ 457200 h 1671145"/>
                <a:gd name="connsiteX0" fmla="*/ 0 w 1119352"/>
                <a:gd name="connsiteY0" fmla="*/ 635876 h 1671145"/>
                <a:gd name="connsiteX1" fmla="*/ 228600 w 1119352"/>
                <a:gd name="connsiteY1" fmla="*/ 1016876 h 1671145"/>
                <a:gd name="connsiteX2" fmla="*/ 315310 w 1119352"/>
                <a:gd name="connsiteY2" fmla="*/ 1119352 h 1671145"/>
                <a:gd name="connsiteX3" fmla="*/ 457200 w 1119352"/>
                <a:gd name="connsiteY3" fmla="*/ 1292773 h 1671145"/>
                <a:gd name="connsiteX4" fmla="*/ 520262 w 1119352"/>
                <a:gd name="connsiteY4" fmla="*/ 1592317 h 1671145"/>
                <a:gd name="connsiteX5" fmla="*/ 898634 w 1119352"/>
                <a:gd name="connsiteY5" fmla="*/ 1671145 h 1671145"/>
                <a:gd name="connsiteX6" fmla="*/ 1008993 w 1119352"/>
                <a:gd name="connsiteY6" fmla="*/ 1655379 h 1671145"/>
                <a:gd name="connsiteX7" fmla="*/ 1087821 w 1119352"/>
                <a:gd name="connsiteY7" fmla="*/ 1639614 h 1671145"/>
                <a:gd name="connsiteX8" fmla="*/ 1103586 w 1119352"/>
                <a:gd name="connsiteY8" fmla="*/ 1576552 h 1671145"/>
                <a:gd name="connsiteX9" fmla="*/ 1119352 w 1119352"/>
                <a:gd name="connsiteY9" fmla="*/ 1529255 h 1671145"/>
                <a:gd name="connsiteX10" fmla="*/ 1072055 w 1119352"/>
                <a:gd name="connsiteY10" fmla="*/ 1324304 h 1671145"/>
                <a:gd name="connsiteX11" fmla="*/ 1040524 w 1119352"/>
                <a:gd name="connsiteY11" fmla="*/ 1277007 h 1671145"/>
                <a:gd name="connsiteX12" fmla="*/ 1008993 w 1119352"/>
                <a:gd name="connsiteY12" fmla="*/ 1166648 h 1671145"/>
                <a:gd name="connsiteX13" fmla="*/ 977462 w 1119352"/>
                <a:gd name="connsiteY13" fmla="*/ 1072055 h 1671145"/>
                <a:gd name="connsiteX14" fmla="*/ 945931 w 1119352"/>
                <a:gd name="connsiteY14" fmla="*/ 1024759 h 1671145"/>
                <a:gd name="connsiteX15" fmla="*/ 914400 w 1119352"/>
                <a:gd name="connsiteY15" fmla="*/ 930166 h 1671145"/>
                <a:gd name="connsiteX16" fmla="*/ 898634 w 1119352"/>
                <a:gd name="connsiteY16" fmla="*/ 867104 h 1671145"/>
                <a:gd name="connsiteX17" fmla="*/ 835572 w 1119352"/>
                <a:gd name="connsiteY17" fmla="*/ 772510 h 1671145"/>
                <a:gd name="connsiteX18" fmla="*/ 804041 w 1119352"/>
                <a:gd name="connsiteY18" fmla="*/ 536028 h 1671145"/>
                <a:gd name="connsiteX19" fmla="*/ 788276 w 1119352"/>
                <a:gd name="connsiteY19" fmla="*/ 457200 h 1671145"/>
                <a:gd name="connsiteX20" fmla="*/ 772510 w 1119352"/>
                <a:gd name="connsiteY20" fmla="*/ 331076 h 1671145"/>
                <a:gd name="connsiteX21" fmla="*/ 677917 w 1119352"/>
                <a:gd name="connsiteY21" fmla="*/ 252248 h 1671145"/>
                <a:gd name="connsiteX22" fmla="*/ 614855 w 1119352"/>
                <a:gd name="connsiteY22" fmla="*/ 110359 h 1671145"/>
                <a:gd name="connsiteX23" fmla="*/ 567559 w 1119352"/>
                <a:gd name="connsiteY23" fmla="*/ 78828 h 1671145"/>
                <a:gd name="connsiteX24" fmla="*/ 536028 w 1119352"/>
                <a:gd name="connsiteY24" fmla="*/ 31531 h 1671145"/>
                <a:gd name="connsiteX25" fmla="*/ 441434 w 1119352"/>
                <a:gd name="connsiteY25" fmla="*/ 0 h 1671145"/>
                <a:gd name="connsiteX26" fmla="*/ 252248 w 1119352"/>
                <a:gd name="connsiteY26" fmla="*/ 15766 h 1671145"/>
                <a:gd name="connsiteX27" fmla="*/ 204952 w 1119352"/>
                <a:gd name="connsiteY27" fmla="*/ 31531 h 1671145"/>
                <a:gd name="connsiteX28" fmla="*/ 63062 w 1119352"/>
                <a:gd name="connsiteY28" fmla="*/ 47297 h 1671145"/>
                <a:gd name="connsiteX29" fmla="*/ 76200 w 1119352"/>
                <a:gd name="connsiteY29" fmla="*/ 102476 h 1671145"/>
                <a:gd name="connsiteX30" fmla="*/ 76199 w 1119352"/>
                <a:gd name="connsiteY30" fmla="*/ 457200 h 1671145"/>
                <a:gd name="connsiteX0" fmla="*/ 0 w 1119352"/>
                <a:gd name="connsiteY0" fmla="*/ 635876 h 1739462"/>
                <a:gd name="connsiteX1" fmla="*/ 228600 w 1119352"/>
                <a:gd name="connsiteY1" fmla="*/ 1016876 h 1739462"/>
                <a:gd name="connsiteX2" fmla="*/ 315310 w 1119352"/>
                <a:gd name="connsiteY2" fmla="*/ 1119352 h 1739462"/>
                <a:gd name="connsiteX3" fmla="*/ 457200 w 1119352"/>
                <a:gd name="connsiteY3" fmla="*/ 1292773 h 1739462"/>
                <a:gd name="connsiteX4" fmla="*/ 609598 w 1119352"/>
                <a:gd name="connsiteY4" fmla="*/ 1676400 h 1739462"/>
                <a:gd name="connsiteX5" fmla="*/ 898634 w 1119352"/>
                <a:gd name="connsiteY5" fmla="*/ 1671145 h 1739462"/>
                <a:gd name="connsiteX6" fmla="*/ 1008993 w 1119352"/>
                <a:gd name="connsiteY6" fmla="*/ 1655379 h 1739462"/>
                <a:gd name="connsiteX7" fmla="*/ 1087821 w 1119352"/>
                <a:gd name="connsiteY7" fmla="*/ 1639614 h 1739462"/>
                <a:gd name="connsiteX8" fmla="*/ 1103586 w 1119352"/>
                <a:gd name="connsiteY8" fmla="*/ 1576552 h 1739462"/>
                <a:gd name="connsiteX9" fmla="*/ 1119352 w 1119352"/>
                <a:gd name="connsiteY9" fmla="*/ 1529255 h 1739462"/>
                <a:gd name="connsiteX10" fmla="*/ 1072055 w 1119352"/>
                <a:gd name="connsiteY10" fmla="*/ 1324304 h 1739462"/>
                <a:gd name="connsiteX11" fmla="*/ 1040524 w 1119352"/>
                <a:gd name="connsiteY11" fmla="*/ 1277007 h 1739462"/>
                <a:gd name="connsiteX12" fmla="*/ 1008993 w 1119352"/>
                <a:gd name="connsiteY12" fmla="*/ 1166648 h 1739462"/>
                <a:gd name="connsiteX13" fmla="*/ 977462 w 1119352"/>
                <a:gd name="connsiteY13" fmla="*/ 1072055 h 1739462"/>
                <a:gd name="connsiteX14" fmla="*/ 945931 w 1119352"/>
                <a:gd name="connsiteY14" fmla="*/ 1024759 h 1739462"/>
                <a:gd name="connsiteX15" fmla="*/ 914400 w 1119352"/>
                <a:gd name="connsiteY15" fmla="*/ 930166 h 1739462"/>
                <a:gd name="connsiteX16" fmla="*/ 898634 w 1119352"/>
                <a:gd name="connsiteY16" fmla="*/ 867104 h 1739462"/>
                <a:gd name="connsiteX17" fmla="*/ 835572 w 1119352"/>
                <a:gd name="connsiteY17" fmla="*/ 772510 h 1739462"/>
                <a:gd name="connsiteX18" fmla="*/ 804041 w 1119352"/>
                <a:gd name="connsiteY18" fmla="*/ 536028 h 1739462"/>
                <a:gd name="connsiteX19" fmla="*/ 788276 w 1119352"/>
                <a:gd name="connsiteY19" fmla="*/ 457200 h 1739462"/>
                <a:gd name="connsiteX20" fmla="*/ 772510 w 1119352"/>
                <a:gd name="connsiteY20" fmla="*/ 331076 h 1739462"/>
                <a:gd name="connsiteX21" fmla="*/ 677917 w 1119352"/>
                <a:gd name="connsiteY21" fmla="*/ 252248 h 1739462"/>
                <a:gd name="connsiteX22" fmla="*/ 614855 w 1119352"/>
                <a:gd name="connsiteY22" fmla="*/ 110359 h 1739462"/>
                <a:gd name="connsiteX23" fmla="*/ 567559 w 1119352"/>
                <a:gd name="connsiteY23" fmla="*/ 78828 h 1739462"/>
                <a:gd name="connsiteX24" fmla="*/ 536028 w 1119352"/>
                <a:gd name="connsiteY24" fmla="*/ 31531 h 1739462"/>
                <a:gd name="connsiteX25" fmla="*/ 441434 w 1119352"/>
                <a:gd name="connsiteY25" fmla="*/ 0 h 1739462"/>
                <a:gd name="connsiteX26" fmla="*/ 252248 w 1119352"/>
                <a:gd name="connsiteY26" fmla="*/ 15766 h 1739462"/>
                <a:gd name="connsiteX27" fmla="*/ 204952 w 1119352"/>
                <a:gd name="connsiteY27" fmla="*/ 31531 h 1739462"/>
                <a:gd name="connsiteX28" fmla="*/ 63062 w 1119352"/>
                <a:gd name="connsiteY28" fmla="*/ 47297 h 1739462"/>
                <a:gd name="connsiteX29" fmla="*/ 76200 w 1119352"/>
                <a:gd name="connsiteY29" fmla="*/ 102476 h 1739462"/>
                <a:gd name="connsiteX30" fmla="*/ 76199 w 1119352"/>
                <a:gd name="connsiteY30" fmla="*/ 457200 h 1739462"/>
                <a:gd name="connsiteX0" fmla="*/ 0 w 1119352"/>
                <a:gd name="connsiteY0" fmla="*/ 635876 h 1739462"/>
                <a:gd name="connsiteX1" fmla="*/ 76198 w 1119352"/>
                <a:gd name="connsiteY1" fmla="*/ 685799 h 1739462"/>
                <a:gd name="connsiteX2" fmla="*/ 228600 w 1119352"/>
                <a:gd name="connsiteY2" fmla="*/ 1016876 h 1739462"/>
                <a:gd name="connsiteX3" fmla="*/ 315310 w 1119352"/>
                <a:gd name="connsiteY3" fmla="*/ 1119352 h 1739462"/>
                <a:gd name="connsiteX4" fmla="*/ 457200 w 1119352"/>
                <a:gd name="connsiteY4" fmla="*/ 1292773 h 1739462"/>
                <a:gd name="connsiteX5" fmla="*/ 609598 w 1119352"/>
                <a:gd name="connsiteY5" fmla="*/ 1676400 h 1739462"/>
                <a:gd name="connsiteX6" fmla="*/ 898634 w 1119352"/>
                <a:gd name="connsiteY6" fmla="*/ 1671145 h 1739462"/>
                <a:gd name="connsiteX7" fmla="*/ 1008993 w 1119352"/>
                <a:gd name="connsiteY7" fmla="*/ 1655379 h 1739462"/>
                <a:gd name="connsiteX8" fmla="*/ 1087821 w 1119352"/>
                <a:gd name="connsiteY8" fmla="*/ 1639614 h 1739462"/>
                <a:gd name="connsiteX9" fmla="*/ 1103586 w 1119352"/>
                <a:gd name="connsiteY9" fmla="*/ 1576552 h 1739462"/>
                <a:gd name="connsiteX10" fmla="*/ 1119352 w 1119352"/>
                <a:gd name="connsiteY10" fmla="*/ 1529255 h 1739462"/>
                <a:gd name="connsiteX11" fmla="*/ 1072055 w 1119352"/>
                <a:gd name="connsiteY11" fmla="*/ 1324304 h 1739462"/>
                <a:gd name="connsiteX12" fmla="*/ 1040524 w 1119352"/>
                <a:gd name="connsiteY12" fmla="*/ 1277007 h 1739462"/>
                <a:gd name="connsiteX13" fmla="*/ 1008993 w 1119352"/>
                <a:gd name="connsiteY13" fmla="*/ 1166648 h 1739462"/>
                <a:gd name="connsiteX14" fmla="*/ 977462 w 1119352"/>
                <a:gd name="connsiteY14" fmla="*/ 1072055 h 1739462"/>
                <a:gd name="connsiteX15" fmla="*/ 945931 w 1119352"/>
                <a:gd name="connsiteY15" fmla="*/ 1024759 h 1739462"/>
                <a:gd name="connsiteX16" fmla="*/ 914400 w 1119352"/>
                <a:gd name="connsiteY16" fmla="*/ 930166 h 1739462"/>
                <a:gd name="connsiteX17" fmla="*/ 898634 w 1119352"/>
                <a:gd name="connsiteY17" fmla="*/ 867104 h 1739462"/>
                <a:gd name="connsiteX18" fmla="*/ 835572 w 1119352"/>
                <a:gd name="connsiteY18" fmla="*/ 772510 h 1739462"/>
                <a:gd name="connsiteX19" fmla="*/ 804041 w 1119352"/>
                <a:gd name="connsiteY19" fmla="*/ 536028 h 1739462"/>
                <a:gd name="connsiteX20" fmla="*/ 788276 w 1119352"/>
                <a:gd name="connsiteY20" fmla="*/ 457200 h 1739462"/>
                <a:gd name="connsiteX21" fmla="*/ 772510 w 1119352"/>
                <a:gd name="connsiteY21" fmla="*/ 331076 h 1739462"/>
                <a:gd name="connsiteX22" fmla="*/ 677917 w 1119352"/>
                <a:gd name="connsiteY22" fmla="*/ 252248 h 1739462"/>
                <a:gd name="connsiteX23" fmla="*/ 614855 w 1119352"/>
                <a:gd name="connsiteY23" fmla="*/ 110359 h 1739462"/>
                <a:gd name="connsiteX24" fmla="*/ 567559 w 1119352"/>
                <a:gd name="connsiteY24" fmla="*/ 78828 h 1739462"/>
                <a:gd name="connsiteX25" fmla="*/ 536028 w 1119352"/>
                <a:gd name="connsiteY25" fmla="*/ 31531 h 1739462"/>
                <a:gd name="connsiteX26" fmla="*/ 441434 w 1119352"/>
                <a:gd name="connsiteY26" fmla="*/ 0 h 1739462"/>
                <a:gd name="connsiteX27" fmla="*/ 252248 w 1119352"/>
                <a:gd name="connsiteY27" fmla="*/ 15766 h 1739462"/>
                <a:gd name="connsiteX28" fmla="*/ 204952 w 1119352"/>
                <a:gd name="connsiteY28" fmla="*/ 31531 h 1739462"/>
                <a:gd name="connsiteX29" fmla="*/ 63062 w 1119352"/>
                <a:gd name="connsiteY29" fmla="*/ 47297 h 1739462"/>
                <a:gd name="connsiteX30" fmla="*/ 76200 w 1119352"/>
                <a:gd name="connsiteY30" fmla="*/ 102476 h 1739462"/>
                <a:gd name="connsiteX31" fmla="*/ 76199 w 1119352"/>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1008993 w 1108151"/>
                <a:gd name="connsiteY7" fmla="*/ 1655379 h 1739462"/>
                <a:gd name="connsiteX8" fmla="*/ 1087821 w 1108151"/>
                <a:gd name="connsiteY8" fmla="*/ 1639614 h 1739462"/>
                <a:gd name="connsiteX9" fmla="*/ 1103586 w 1108151"/>
                <a:gd name="connsiteY9" fmla="*/ 1576552 h 1739462"/>
                <a:gd name="connsiteX10" fmla="*/ 914398 w 1108151"/>
                <a:gd name="connsiteY10" fmla="*/ 1447799 h 1739462"/>
                <a:gd name="connsiteX11" fmla="*/ 1072055 w 1108151"/>
                <a:gd name="connsiteY11" fmla="*/ 1324304 h 1739462"/>
                <a:gd name="connsiteX12" fmla="*/ 1040524 w 1108151"/>
                <a:gd name="connsiteY12" fmla="*/ 1277007 h 1739462"/>
                <a:gd name="connsiteX13" fmla="*/ 1008993 w 1108151"/>
                <a:gd name="connsiteY13" fmla="*/ 1166648 h 1739462"/>
                <a:gd name="connsiteX14" fmla="*/ 977462 w 1108151"/>
                <a:gd name="connsiteY14" fmla="*/ 1072055 h 1739462"/>
                <a:gd name="connsiteX15" fmla="*/ 945931 w 1108151"/>
                <a:gd name="connsiteY15" fmla="*/ 1024759 h 1739462"/>
                <a:gd name="connsiteX16" fmla="*/ 914400 w 1108151"/>
                <a:gd name="connsiteY16" fmla="*/ 930166 h 1739462"/>
                <a:gd name="connsiteX17" fmla="*/ 898634 w 1108151"/>
                <a:gd name="connsiteY17" fmla="*/ 867104 h 1739462"/>
                <a:gd name="connsiteX18" fmla="*/ 835572 w 1108151"/>
                <a:gd name="connsiteY18" fmla="*/ 772510 h 1739462"/>
                <a:gd name="connsiteX19" fmla="*/ 804041 w 1108151"/>
                <a:gd name="connsiteY19" fmla="*/ 536028 h 1739462"/>
                <a:gd name="connsiteX20" fmla="*/ 788276 w 1108151"/>
                <a:gd name="connsiteY20" fmla="*/ 457200 h 1739462"/>
                <a:gd name="connsiteX21" fmla="*/ 772510 w 1108151"/>
                <a:gd name="connsiteY21" fmla="*/ 331076 h 1739462"/>
                <a:gd name="connsiteX22" fmla="*/ 677917 w 1108151"/>
                <a:gd name="connsiteY22" fmla="*/ 252248 h 1739462"/>
                <a:gd name="connsiteX23" fmla="*/ 614855 w 1108151"/>
                <a:gd name="connsiteY23" fmla="*/ 110359 h 1739462"/>
                <a:gd name="connsiteX24" fmla="*/ 567559 w 1108151"/>
                <a:gd name="connsiteY24" fmla="*/ 78828 h 1739462"/>
                <a:gd name="connsiteX25" fmla="*/ 536028 w 1108151"/>
                <a:gd name="connsiteY25" fmla="*/ 31531 h 1739462"/>
                <a:gd name="connsiteX26" fmla="*/ 441434 w 1108151"/>
                <a:gd name="connsiteY26" fmla="*/ 0 h 1739462"/>
                <a:gd name="connsiteX27" fmla="*/ 252248 w 1108151"/>
                <a:gd name="connsiteY27" fmla="*/ 15766 h 1739462"/>
                <a:gd name="connsiteX28" fmla="*/ 204952 w 1108151"/>
                <a:gd name="connsiteY28" fmla="*/ 31531 h 1739462"/>
                <a:gd name="connsiteX29" fmla="*/ 63062 w 1108151"/>
                <a:gd name="connsiteY29" fmla="*/ 47297 h 1739462"/>
                <a:gd name="connsiteX30" fmla="*/ 76200 w 1108151"/>
                <a:gd name="connsiteY30" fmla="*/ 102476 h 1739462"/>
                <a:gd name="connsiteX31" fmla="*/ 76199 w 1108151"/>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914399 w 1108151"/>
                <a:gd name="connsiteY7" fmla="*/ 1600199 h 1739462"/>
                <a:gd name="connsiteX8" fmla="*/ 1087821 w 1108151"/>
                <a:gd name="connsiteY8" fmla="*/ 1639614 h 1739462"/>
                <a:gd name="connsiteX9" fmla="*/ 1103586 w 1108151"/>
                <a:gd name="connsiteY9" fmla="*/ 1576552 h 1739462"/>
                <a:gd name="connsiteX10" fmla="*/ 914398 w 1108151"/>
                <a:gd name="connsiteY10" fmla="*/ 1447799 h 1739462"/>
                <a:gd name="connsiteX11" fmla="*/ 1072055 w 1108151"/>
                <a:gd name="connsiteY11" fmla="*/ 1324304 h 1739462"/>
                <a:gd name="connsiteX12" fmla="*/ 1040524 w 1108151"/>
                <a:gd name="connsiteY12" fmla="*/ 1277007 h 1739462"/>
                <a:gd name="connsiteX13" fmla="*/ 1008993 w 1108151"/>
                <a:gd name="connsiteY13" fmla="*/ 1166648 h 1739462"/>
                <a:gd name="connsiteX14" fmla="*/ 977462 w 1108151"/>
                <a:gd name="connsiteY14" fmla="*/ 1072055 h 1739462"/>
                <a:gd name="connsiteX15" fmla="*/ 945931 w 1108151"/>
                <a:gd name="connsiteY15" fmla="*/ 1024759 h 1739462"/>
                <a:gd name="connsiteX16" fmla="*/ 914400 w 1108151"/>
                <a:gd name="connsiteY16" fmla="*/ 930166 h 1739462"/>
                <a:gd name="connsiteX17" fmla="*/ 898634 w 1108151"/>
                <a:gd name="connsiteY17" fmla="*/ 867104 h 1739462"/>
                <a:gd name="connsiteX18" fmla="*/ 835572 w 1108151"/>
                <a:gd name="connsiteY18" fmla="*/ 772510 h 1739462"/>
                <a:gd name="connsiteX19" fmla="*/ 804041 w 1108151"/>
                <a:gd name="connsiteY19" fmla="*/ 536028 h 1739462"/>
                <a:gd name="connsiteX20" fmla="*/ 788276 w 1108151"/>
                <a:gd name="connsiteY20" fmla="*/ 457200 h 1739462"/>
                <a:gd name="connsiteX21" fmla="*/ 772510 w 1108151"/>
                <a:gd name="connsiteY21" fmla="*/ 331076 h 1739462"/>
                <a:gd name="connsiteX22" fmla="*/ 677917 w 1108151"/>
                <a:gd name="connsiteY22" fmla="*/ 252248 h 1739462"/>
                <a:gd name="connsiteX23" fmla="*/ 614855 w 1108151"/>
                <a:gd name="connsiteY23" fmla="*/ 110359 h 1739462"/>
                <a:gd name="connsiteX24" fmla="*/ 567559 w 1108151"/>
                <a:gd name="connsiteY24" fmla="*/ 78828 h 1739462"/>
                <a:gd name="connsiteX25" fmla="*/ 536028 w 1108151"/>
                <a:gd name="connsiteY25" fmla="*/ 31531 h 1739462"/>
                <a:gd name="connsiteX26" fmla="*/ 441434 w 1108151"/>
                <a:gd name="connsiteY26" fmla="*/ 0 h 1739462"/>
                <a:gd name="connsiteX27" fmla="*/ 252248 w 1108151"/>
                <a:gd name="connsiteY27" fmla="*/ 15766 h 1739462"/>
                <a:gd name="connsiteX28" fmla="*/ 204952 w 1108151"/>
                <a:gd name="connsiteY28" fmla="*/ 31531 h 1739462"/>
                <a:gd name="connsiteX29" fmla="*/ 63062 w 1108151"/>
                <a:gd name="connsiteY29" fmla="*/ 47297 h 1739462"/>
                <a:gd name="connsiteX30" fmla="*/ 76200 w 1108151"/>
                <a:gd name="connsiteY30" fmla="*/ 102476 h 1739462"/>
                <a:gd name="connsiteX31" fmla="*/ 76199 w 1108151"/>
                <a:gd name="connsiteY31" fmla="*/ 457200 h 1739462"/>
                <a:gd name="connsiteX0" fmla="*/ 0 w 1108151"/>
                <a:gd name="connsiteY0" fmla="*/ 635876 h 1739462"/>
                <a:gd name="connsiteX1" fmla="*/ 76198 w 1108151"/>
                <a:gd name="connsiteY1" fmla="*/ 685799 h 1739462"/>
                <a:gd name="connsiteX2" fmla="*/ 228600 w 1108151"/>
                <a:gd name="connsiteY2" fmla="*/ 1016876 h 1739462"/>
                <a:gd name="connsiteX3" fmla="*/ 315310 w 1108151"/>
                <a:gd name="connsiteY3" fmla="*/ 1119352 h 1739462"/>
                <a:gd name="connsiteX4" fmla="*/ 457200 w 1108151"/>
                <a:gd name="connsiteY4" fmla="*/ 1292773 h 1739462"/>
                <a:gd name="connsiteX5" fmla="*/ 609598 w 1108151"/>
                <a:gd name="connsiteY5" fmla="*/ 1676400 h 1739462"/>
                <a:gd name="connsiteX6" fmla="*/ 898634 w 1108151"/>
                <a:gd name="connsiteY6" fmla="*/ 1671145 h 1739462"/>
                <a:gd name="connsiteX7" fmla="*/ 914399 w 1108151"/>
                <a:gd name="connsiteY7" fmla="*/ 1600199 h 1739462"/>
                <a:gd name="connsiteX8" fmla="*/ 1103586 w 1108151"/>
                <a:gd name="connsiteY8" fmla="*/ 1576552 h 1739462"/>
                <a:gd name="connsiteX9" fmla="*/ 914398 w 1108151"/>
                <a:gd name="connsiteY9" fmla="*/ 1447799 h 1739462"/>
                <a:gd name="connsiteX10" fmla="*/ 1072055 w 1108151"/>
                <a:gd name="connsiteY10" fmla="*/ 1324304 h 1739462"/>
                <a:gd name="connsiteX11" fmla="*/ 1040524 w 1108151"/>
                <a:gd name="connsiteY11" fmla="*/ 1277007 h 1739462"/>
                <a:gd name="connsiteX12" fmla="*/ 1008993 w 1108151"/>
                <a:gd name="connsiteY12" fmla="*/ 1166648 h 1739462"/>
                <a:gd name="connsiteX13" fmla="*/ 977462 w 1108151"/>
                <a:gd name="connsiteY13" fmla="*/ 1072055 h 1739462"/>
                <a:gd name="connsiteX14" fmla="*/ 945931 w 1108151"/>
                <a:gd name="connsiteY14" fmla="*/ 1024759 h 1739462"/>
                <a:gd name="connsiteX15" fmla="*/ 914400 w 1108151"/>
                <a:gd name="connsiteY15" fmla="*/ 930166 h 1739462"/>
                <a:gd name="connsiteX16" fmla="*/ 898634 w 1108151"/>
                <a:gd name="connsiteY16" fmla="*/ 867104 h 1739462"/>
                <a:gd name="connsiteX17" fmla="*/ 835572 w 1108151"/>
                <a:gd name="connsiteY17" fmla="*/ 772510 h 1739462"/>
                <a:gd name="connsiteX18" fmla="*/ 804041 w 1108151"/>
                <a:gd name="connsiteY18" fmla="*/ 536028 h 1739462"/>
                <a:gd name="connsiteX19" fmla="*/ 788276 w 1108151"/>
                <a:gd name="connsiteY19" fmla="*/ 457200 h 1739462"/>
                <a:gd name="connsiteX20" fmla="*/ 772510 w 1108151"/>
                <a:gd name="connsiteY20" fmla="*/ 331076 h 1739462"/>
                <a:gd name="connsiteX21" fmla="*/ 677917 w 1108151"/>
                <a:gd name="connsiteY21" fmla="*/ 252248 h 1739462"/>
                <a:gd name="connsiteX22" fmla="*/ 614855 w 1108151"/>
                <a:gd name="connsiteY22" fmla="*/ 110359 h 1739462"/>
                <a:gd name="connsiteX23" fmla="*/ 567559 w 1108151"/>
                <a:gd name="connsiteY23" fmla="*/ 78828 h 1739462"/>
                <a:gd name="connsiteX24" fmla="*/ 536028 w 1108151"/>
                <a:gd name="connsiteY24" fmla="*/ 31531 h 1739462"/>
                <a:gd name="connsiteX25" fmla="*/ 441434 w 1108151"/>
                <a:gd name="connsiteY25" fmla="*/ 0 h 1739462"/>
                <a:gd name="connsiteX26" fmla="*/ 252248 w 1108151"/>
                <a:gd name="connsiteY26" fmla="*/ 15766 h 1739462"/>
                <a:gd name="connsiteX27" fmla="*/ 204952 w 1108151"/>
                <a:gd name="connsiteY27" fmla="*/ 31531 h 1739462"/>
                <a:gd name="connsiteX28" fmla="*/ 63062 w 1108151"/>
                <a:gd name="connsiteY28" fmla="*/ 47297 h 1739462"/>
                <a:gd name="connsiteX29" fmla="*/ 76200 w 1108151"/>
                <a:gd name="connsiteY29" fmla="*/ 102476 h 1739462"/>
                <a:gd name="connsiteX30" fmla="*/ 76199 w 1108151"/>
                <a:gd name="connsiteY30" fmla="*/ 457200 h 1739462"/>
                <a:gd name="connsiteX0" fmla="*/ 0 w 1103532"/>
                <a:gd name="connsiteY0" fmla="*/ 635876 h 1739462"/>
                <a:gd name="connsiteX1" fmla="*/ 76198 w 1103532"/>
                <a:gd name="connsiteY1" fmla="*/ 685799 h 1739462"/>
                <a:gd name="connsiteX2" fmla="*/ 228600 w 1103532"/>
                <a:gd name="connsiteY2" fmla="*/ 1016876 h 1739462"/>
                <a:gd name="connsiteX3" fmla="*/ 315310 w 1103532"/>
                <a:gd name="connsiteY3" fmla="*/ 1119352 h 1739462"/>
                <a:gd name="connsiteX4" fmla="*/ 457200 w 1103532"/>
                <a:gd name="connsiteY4" fmla="*/ 1292773 h 1739462"/>
                <a:gd name="connsiteX5" fmla="*/ 609598 w 1103532"/>
                <a:gd name="connsiteY5" fmla="*/ 1676400 h 1739462"/>
                <a:gd name="connsiteX6" fmla="*/ 898634 w 1103532"/>
                <a:gd name="connsiteY6" fmla="*/ 1671145 h 1739462"/>
                <a:gd name="connsiteX7" fmla="*/ 914399 w 1103532"/>
                <a:gd name="connsiteY7" fmla="*/ 1600199 h 1739462"/>
                <a:gd name="connsiteX8" fmla="*/ 914398 w 1103532"/>
                <a:gd name="connsiteY8" fmla="*/ 1447799 h 1739462"/>
                <a:gd name="connsiteX9" fmla="*/ 1072055 w 1103532"/>
                <a:gd name="connsiteY9" fmla="*/ 1324304 h 1739462"/>
                <a:gd name="connsiteX10" fmla="*/ 1040524 w 1103532"/>
                <a:gd name="connsiteY10" fmla="*/ 1277007 h 1739462"/>
                <a:gd name="connsiteX11" fmla="*/ 1008993 w 1103532"/>
                <a:gd name="connsiteY11" fmla="*/ 1166648 h 1739462"/>
                <a:gd name="connsiteX12" fmla="*/ 977462 w 1103532"/>
                <a:gd name="connsiteY12" fmla="*/ 1072055 h 1739462"/>
                <a:gd name="connsiteX13" fmla="*/ 945931 w 1103532"/>
                <a:gd name="connsiteY13" fmla="*/ 1024759 h 1739462"/>
                <a:gd name="connsiteX14" fmla="*/ 914400 w 1103532"/>
                <a:gd name="connsiteY14" fmla="*/ 930166 h 1739462"/>
                <a:gd name="connsiteX15" fmla="*/ 898634 w 1103532"/>
                <a:gd name="connsiteY15" fmla="*/ 867104 h 1739462"/>
                <a:gd name="connsiteX16" fmla="*/ 835572 w 1103532"/>
                <a:gd name="connsiteY16" fmla="*/ 772510 h 1739462"/>
                <a:gd name="connsiteX17" fmla="*/ 804041 w 1103532"/>
                <a:gd name="connsiteY17" fmla="*/ 536028 h 1739462"/>
                <a:gd name="connsiteX18" fmla="*/ 788276 w 1103532"/>
                <a:gd name="connsiteY18" fmla="*/ 457200 h 1739462"/>
                <a:gd name="connsiteX19" fmla="*/ 772510 w 1103532"/>
                <a:gd name="connsiteY19" fmla="*/ 331076 h 1739462"/>
                <a:gd name="connsiteX20" fmla="*/ 677917 w 1103532"/>
                <a:gd name="connsiteY20" fmla="*/ 252248 h 1739462"/>
                <a:gd name="connsiteX21" fmla="*/ 614855 w 1103532"/>
                <a:gd name="connsiteY21" fmla="*/ 110359 h 1739462"/>
                <a:gd name="connsiteX22" fmla="*/ 567559 w 1103532"/>
                <a:gd name="connsiteY22" fmla="*/ 78828 h 1739462"/>
                <a:gd name="connsiteX23" fmla="*/ 536028 w 1103532"/>
                <a:gd name="connsiteY23" fmla="*/ 31531 h 1739462"/>
                <a:gd name="connsiteX24" fmla="*/ 441434 w 1103532"/>
                <a:gd name="connsiteY24" fmla="*/ 0 h 1739462"/>
                <a:gd name="connsiteX25" fmla="*/ 252248 w 1103532"/>
                <a:gd name="connsiteY25" fmla="*/ 15766 h 1739462"/>
                <a:gd name="connsiteX26" fmla="*/ 204952 w 1103532"/>
                <a:gd name="connsiteY26" fmla="*/ 31531 h 1739462"/>
                <a:gd name="connsiteX27" fmla="*/ 63062 w 1103532"/>
                <a:gd name="connsiteY27" fmla="*/ 47297 h 1739462"/>
                <a:gd name="connsiteX28" fmla="*/ 76200 w 1103532"/>
                <a:gd name="connsiteY28" fmla="*/ 102476 h 1739462"/>
                <a:gd name="connsiteX29" fmla="*/ 76199 w 1103532"/>
                <a:gd name="connsiteY29"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957835 w 1083905"/>
                <a:gd name="connsiteY11" fmla="*/ 1072055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815945 w 1083905"/>
                <a:gd name="connsiteY15" fmla="*/ 772510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957835 w 1083905"/>
                <a:gd name="connsiteY11" fmla="*/ 1072055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513772 w 1083905"/>
                <a:gd name="connsiteY15" fmla="*/ 914399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894773 w 1083905"/>
                <a:gd name="connsiteY13" fmla="*/ 930166 h 1739462"/>
                <a:gd name="connsiteX14" fmla="*/ 879007 w 1083905"/>
                <a:gd name="connsiteY14" fmla="*/ 867104 h 1739462"/>
                <a:gd name="connsiteX15" fmla="*/ 513772 w 1083905"/>
                <a:gd name="connsiteY15" fmla="*/ 914399 h 1739462"/>
                <a:gd name="connsiteX16" fmla="*/ 784414 w 1083905"/>
                <a:gd name="connsiteY16" fmla="*/ 536028 h 1739462"/>
                <a:gd name="connsiteX17" fmla="*/ 768649 w 1083905"/>
                <a:gd name="connsiteY17" fmla="*/ 457200 h 1739462"/>
                <a:gd name="connsiteX18" fmla="*/ 752883 w 1083905"/>
                <a:gd name="connsiteY18" fmla="*/ 331076 h 1739462"/>
                <a:gd name="connsiteX19" fmla="*/ 658290 w 1083905"/>
                <a:gd name="connsiteY19" fmla="*/ 252248 h 1739462"/>
                <a:gd name="connsiteX20" fmla="*/ 595228 w 1083905"/>
                <a:gd name="connsiteY20" fmla="*/ 110359 h 1739462"/>
                <a:gd name="connsiteX21" fmla="*/ 547932 w 1083905"/>
                <a:gd name="connsiteY21" fmla="*/ 78828 h 1739462"/>
                <a:gd name="connsiteX22" fmla="*/ 516401 w 1083905"/>
                <a:gd name="connsiteY22" fmla="*/ 31531 h 1739462"/>
                <a:gd name="connsiteX23" fmla="*/ 421807 w 1083905"/>
                <a:gd name="connsiteY23" fmla="*/ 0 h 1739462"/>
                <a:gd name="connsiteX24" fmla="*/ 232621 w 1083905"/>
                <a:gd name="connsiteY24" fmla="*/ 15766 h 1739462"/>
                <a:gd name="connsiteX25" fmla="*/ 185325 w 1083905"/>
                <a:gd name="connsiteY25" fmla="*/ 31531 h 1739462"/>
                <a:gd name="connsiteX26" fmla="*/ 43435 w 1083905"/>
                <a:gd name="connsiteY26" fmla="*/ 47297 h 1739462"/>
                <a:gd name="connsiteX27" fmla="*/ 56573 w 1083905"/>
                <a:gd name="connsiteY27" fmla="*/ 102476 h 1739462"/>
                <a:gd name="connsiteX28" fmla="*/ 56572 w 1083905"/>
                <a:gd name="connsiteY28"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879007 w 1083905"/>
                <a:gd name="connsiteY13" fmla="*/ 867104 h 1739462"/>
                <a:gd name="connsiteX14" fmla="*/ 513772 w 1083905"/>
                <a:gd name="connsiteY14" fmla="*/ 914399 h 1739462"/>
                <a:gd name="connsiteX15" fmla="*/ 784414 w 1083905"/>
                <a:gd name="connsiteY15" fmla="*/ 536028 h 1739462"/>
                <a:gd name="connsiteX16" fmla="*/ 768649 w 1083905"/>
                <a:gd name="connsiteY16" fmla="*/ 457200 h 1739462"/>
                <a:gd name="connsiteX17" fmla="*/ 752883 w 1083905"/>
                <a:gd name="connsiteY17" fmla="*/ 331076 h 1739462"/>
                <a:gd name="connsiteX18" fmla="*/ 658290 w 1083905"/>
                <a:gd name="connsiteY18" fmla="*/ 252248 h 1739462"/>
                <a:gd name="connsiteX19" fmla="*/ 595228 w 1083905"/>
                <a:gd name="connsiteY19" fmla="*/ 110359 h 1739462"/>
                <a:gd name="connsiteX20" fmla="*/ 547932 w 1083905"/>
                <a:gd name="connsiteY20" fmla="*/ 78828 h 1739462"/>
                <a:gd name="connsiteX21" fmla="*/ 516401 w 1083905"/>
                <a:gd name="connsiteY21" fmla="*/ 31531 h 1739462"/>
                <a:gd name="connsiteX22" fmla="*/ 421807 w 1083905"/>
                <a:gd name="connsiteY22" fmla="*/ 0 h 1739462"/>
                <a:gd name="connsiteX23" fmla="*/ 232621 w 1083905"/>
                <a:gd name="connsiteY23" fmla="*/ 15766 h 1739462"/>
                <a:gd name="connsiteX24" fmla="*/ 185325 w 1083905"/>
                <a:gd name="connsiteY24" fmla="*/ 31531 h 1739462"/>
                <a:gd name="connsiteX25" fmla="*/ 43435 w 1083905"/>
                <a:gd name="connsiteY25" fmla="*/ 47297 h 1739462"/>
                <a:gd name="connsiteX26" fmla="*/ 56573 w 1083905"/>
                <a:gd name="connsiteY26" fmla="*/ 102476 h 1739462"/>
                <a:gd name="connsiteX27" fmla="*/ 56572 w 1083905"/>
                <a:gd name="connsiteY27"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926304 w 1083905"/>
                <a:gd name="connsiteY12" fmla="*/ 1024759 h 1739462"/>
                <a:gd name="connsiteX13" fmla="*/ 513772 w 1083905"/>
                <a:gd name="connsiteY13" fmla="*/ 914399 h 1739462"/>
                <a:gd name="connsiteX14" fmla="*/ 784414 w 1083905"/>
                <a:gd name="connsiteY14" fmla="*/ 536028 h 1739462"/>
                <a:gd name="connsiteX15" fmla="*/ 768649 w 1083905"/>
                <a:gd name="connsiteY15" fmla="*/ 457200 h 1739462"/>
                <a:gd name="connsiteX16" fmla="*/ 752883 w 1083905"/>
                <a:gd name="connsiteY16" fmla="*/ 331076 h 1739462"/>
                <a:gd name="connsiteX17" fmla="*/ 658290 w 1083905"/>
                <a:gd name="connsiteY17" fmla="*/ 252248 h 1739462"/>
                <a:gd name="connsiteX18" fmla="*/ 595228 w 1083905"/>
                <a:gd name="connsiteY18" fmla="*/ 110359 h 1739462"/>
                <a:gd name="connsiteX19" fmla="*/ 547932 w 1083905"/>
                <a:gd name="connsiteY19" fmla="*/ 78828 h 1739462"/>
                <a:gd name="connsiteX20" fmla="*/ 516401 w 1083905"/>
                <a:gd name="connsiteY20" fmla="*/ 31531 h 1739462"/>
                <a:gd name="connsiteX21" fmla="*/ 421807 w 1083905"/>
                <a:gd name="connsiteY21" fmla="*/ 0 h 1739462"/>
                <a:gd name="connsiteX22" fmla="*/ 232621 w 1083905"/>
                <a:gd name="connsiteY22" fmla="*/ 15766 h 1739462"/>
                <a:gd name="connsiteX23" fmla="*/ 185325 w 1083905"/>
                <a:gd name="connsiteY23" fmla="*/ 31531 h 1739462"/>
                <a:gd name="connsiteX24" fmla="*/ 43435 w 1083905"/>
                <a:gd name="connsiteY24" fmla="*/ 47297 h 1739462"/>
                <a:gd name="connsiteX25" fmla="*/ 56573 w 1083905"/>
                <a:gd name="connsiteY25" fmla="*/ 102476 h 1739462"/>
                <a:gd name="connsiteX26" fmla="*/ 56572 w 1083905"/>
                <a:gd name="connsiteY26" fmla="*/ 457200 h 1739462"/>
                <a:gd name="connsiteX0" fmla="*/ 56571 w 1083905"/>
                <a:gd name="connsiteY0" fmla="*/ 685799 h 1739462"/>
                <a:gd name="connsiteX1" fmla="*/ 208973 w 1083905"/>
                <a:gd name="connsiteY1" fmla="*/ 1016876 h 1739462"/>
                <a:gd name="connsiteX2" fmla="*/ 295683 w 1083905"/>
                <a:gd name="connsiteY2" fmla="*/ 1119352 h 1739462"/>
                <a:gd name="connsiteX3" fmla="*/ 437573 w 1083905"/>
                <a:gd name="connsiteY3" fmla="*/ 1292773 h 1739462"/>
                <a:gd name="connsiteX4" fmla="*/ 589971 w 1083905"/>
                <a:gd name="connsiteY4" fmla="*/ 1676400 h 1739462"/>
                <a:gd name="connsiteX5" fmla="*/ 879007 w 1083905"/>
                <a:gd name="connsiteY5" fmla="*/ 1671145 h 1739462"/>
                <a:gd name="connsiteX6" fmla="*/ 894772 w 1083905"/>
                <a:gd name="connsiteY6" fmla="*/ 1600199 h 1739462"/>
                <a:gd name="connsiteX7" fmla="*/ 894771 w 1083905"/>
                <a:gd name="connsiteY7" fmla="*/ 1447799 h 1739462"/>
                <a:gd name="connsiteX8" fmla="*/ 1052428 w 1083905"/>
                <a:gd name="connsiteY8" fmla="*/ 1324304 h 1739462"/>
                <a:gd name="connsiteX9" fmla="*/ 1020897 w 1083905"/>
                <a:gd name="connsiteY9" fmla="*/ 1277007 h 1739462"/>
                <a:gd name="connsiteX10" fmla="*/ 989366 w 1083905"/>
                <a:gd name="connsiteY10" fmla="*/ 1166648 h 1739462"/>
                <a:gd name="connsiteX11" fmla="*/ 666172 w 1083905"/>
                <a:gd name="connsiteY11" fmla="*/ 1219199 h 1739462"/>
                <a:gd name="connsiteX12" fmla="*/ 589972 w 1083905"/>
                <a:gd name="connsiteY12" fmla="*/ 990599 h 1739462"/>
                <a:gd name="connsiteX13" fmla="*/ 513772 w 1083905"/>
                <a:gd name="connsiteY13" fmla="*/ 914399 h 1739462"/>
                <a:gd name="connsiteX14" fmla="*/ 784414 w 1083905"/>
                <a:gd name="connsiteY14" fmla="*/ 536028 h 1739462"/>
                <a:gd name="connsiteX15" fmla="*/ 768649 w 1083905"/>
                <a:gd name="connsiteY15" fmla="*/ 457200 h 1739462"/>
                <a:gd name="connsiteX16" fmla="*/ 752883 w 1083905"/>
                <a:gd name="connsiteY16" fmla="*/ 331076 h 1739462"/>
                <a:gd name="connsiteX17" fmla="*/ 658290 w 1083905"/>
                <a:gd name="connsiteY17" fmla="*/ 252248 h 1739462"/>
                <a:gd name="connsiteX18" fmla="*/ 595228 w 1083905"/>
                <a:gd name="connsiteY18" fmla="*/ 110359 h 1739462"/>
                <a:gd name="connsiteX19" fmla="*/ 547932 w 1083905"/>
                <a:gd name="connsiteY19" fmla="*/ 78828 h 1739462"/>
                <a:gd name="connsiteX20" fmla="*/ 516401 w 1083905"/>
                <a:gd name="connsiteY20" fmla="*/ 31531 h 1739462"/>
                <a:gd name="connsiteX21" fmla="*/ 421807 w 1083905"/>
                <a:gd name="connsiteY21" fmla="*/ 0 h 1739462"/>
                <a:gd name="connsiteX22" fmla="*/ 232621 w 1083905"/>
                <a:gd name="connsiteY22" fmla="*/ 15766 h 1739462"/>
                <a:gd name="connsiteX23" fmla="*/ 185325 w 1083905"/>
                <a:gd name="connsiteY23" fmla="*/ 31531 h 1739462"/>
                <a:gd name="connsiteX24" fmla="*/ 43435 w 1083905"/>
                <a:gd name="connsiteY24" fmla="*/ 47297 h 1739462"/>
                <a:gd name="connsiteX25" fmla="*/ 56573 w 1083905"/>
                <a:gd name="connsiteY25" fmla="*/ 102476 h 1739462"/>
                <a:gd name="connsiteX26" fmla="*/ 56572 w 1083905"/>
                <a:gd name="connsiteY26" fmla="*/ 457200 h 1739462"/>
                <a:gd name="connsiteX0" fmla="*/ 56571 w 1058025"/>
                <a:gd name="connsiteY0" fmla="*/ 685799 h 1739462"/>
                <a:gd name="connsiteX1" fmla="*/ 208973 w 1058025"/>
                <a:gd name="connsiteY1" fmla="*/ 1016876 h 1739462"/>
                <a:gd name="connsiteX2" fmla="*/ 295683 w 1058025"/>
                <a:gd name="connsiteY2" fmla="*/ 1119352 h 1739462"/>
                <a:gd name="connsiteX3" fmla="*/ 437573 w 1058025"/>
                <a:gd name="connsiteY3" fmla="*/ 1292773 h 1739462"/>
                <a:gd name="connsiteX4" fmla="*/ 589971 w 1058025"/>
                <a:gd name="connsiteY4" fmla="*/ 1676400 h 1739462"/>
                <a:gd name="connsiteX5" fmla="*/ 879007 w 1058025"/>
                <a:gd name="connsiteY5" fmla="*/ 1671145 h 1739462"/>
                <a:gd name="connsiteX6" fmla="*/ 894772 w 1058025"/>
                <a:gd name="connsiteY6" fmla="*/ 1600199 h 1739462"/>
                <a:gd name="connsiteX7" fmla="*/ 894771 w 1058025"/>
                <a:gd name="connsiteY7" fmla="*/ 1447799 h 1739462"/>
                <a:gd name="connsiteX8" fmla="*/ 894772 w 1058025"/>
                <a:gd name="connsiteY8" fmla="*/ 1295399 h 1739462"/>
                <a:gd name="connsiteX9" fmla="*/ 1052428 w 1058025"/>
                <a:gd name="connsiteY9" fmla="*/ 1324304 h 1739462"/>
                <a:gd name="connsiteX10" fmla="*/ 1020897 w 1058025"/>
                <a:gd name="connsiteY10" fmla="*/ 1277007 h 1739462"/>
                <a:gd name="connsiteX11" fmla="*/ 989366 w 1058025"/>
                <a:gd name="connsiteY11" fmla="*/ 1166648 h 1739462"/>
                <a:gd name="connsiteX12" fmla="*/ 666172 w 1058025"/>
                <a:gd name="connsiteY12" fmla="*/ 1219199 h 1739462"/>
                <a:gd name="connsiteX13" fmla="*/ 589972 w 1058025"/>
                <a:gd name="connsiteY13" fmla="*/ 990599 h 1739462"/>
                <a:gd name="connsiteX14" fmla="*/ 513772 w 1058025"/>
                <a:gd name="connsiteY14" fmla="*/ 914399 h 1739462"/>
                <a:gd name="connsiteX15" fmla="*/ 784414 w 1058025"/>
                <a:gd name="connsiteY15" fmla="*/ 536028 h 1739462"/>
                <a:gd name="connsiteX16" fmla="*/ 768649 w 1058025"/>
                <a:gd name="connsiteY16" fmla="*/ 457200 h 1739462"/>
                <a:gd name="connsiteX17" fmla="*/ 752883 w 1058025"/>
                <a:gd name="connsiteY17" fmla="*/ 331076 h 1739462"/>
                <a:gd name="connsiteX18" fmla="*/ 658290 w 1058025"/>
                <a:gd name="connsiteY18" fmla="*/ 252248 h 1739462"/>
                <a:gd name="connsiteX19" fmla="*/ 595228 w 1058025"/>
                <a:gd name="connsiteY19" fmla="*/ 110359 h 1739462"/>
                <a:gd name="connsiteX20" fmla="*/ 547932 w 1058025"/>
                <a:gd name="connsiteY20" fmla="*/ 78828 h 1739462"/>
                <a:gd name="connsiteX21" fmla="*/ 516401 w 1058025"/>
                <a:gd name="connsiteY21" fmla="*/ 31531 h 1739462"/>
                <a:gd name="connsiteX22" fmla="*/ 421807 w 1058025"/>
                <a:gd name="connsiteY22" fmla="*/ 0 h 1739462"/>
                <a:gd name="connsiteX23" fmla="*/ 232621 w 1058025"/>
                <a:gd name="connsiteY23" fmla="*/ 15766 h 1739462"/>
                <a:gd name="connsiteX24" fmla="*/ 185325 w 1058025"/>
                <a:gd name="connsiteY24" fmla="*/ 31531 h 1739462"/>
                <a:gd name="connsiteX25" fmla="*/ 43435 w 1058025"/>
                <a:gd name="connsiteY25" fmla="*/ 47297 h 1739462"/>
                <a:gd name="connsiteX26" fmla="*/ 56573 w 1058025"/>
                <a:gd name="connsiteY26" fmla="*/ 102476 h 1739462"/>
                <a:gd name="connsiteX27" fmla="*/ 56572 w 1058025"/>
                <a:gd name="connsiteY27" fmla="*/ 457200 h 1739462"/>
                <a:gd name="connsiteX0" fmla="*/ 56571 w 1058025"/>
                <a:gd name="connsiteY0" fmla="*/ 685799 h 1739462"/>
                <a:gd name="connsiteX1" fmla="*/ 208973 w 1058025"/>
                <a:gd name="connsiteY1" fmla="*/ 1016876 h 1739462"/>
                <a:gd name="connsiteX2" fmla="*/ 295683 w 1058025"/>
                <a:gd name="connsiteY2" fmla="*/ 1119352 h 1739462"/>
                <a:gd name="connsiteX3" fmla="*/ 437573 w 1058025"/>
                <a:gd name="connsiteY3" fmla="*/ 1292773 h 1739462"/>
                <a:gd name="connsiteX4" fmla="*/ 589971 w 1058025"/>
                <a:gd name="connsiteY4" fmla="*/ 1676400 h 1739462"/>
                <a:gd name="connsiteX5" fmla="*/ 879007 w 1058025"/>
                <a:gd name="connsiteY5" fmla="*/ 1671145 h 1739462"/>
                <a:gd name="connsiteX6" fmla="*/ 894772 w 1058025"/>
                <a:gd name="connsiteY6" fmla="*/ 1600199 h 1739462"/>
                <a:gd name="connsiteX7" fmla="*/ 894771 w 1058025"/>
                <a:gd name="connsiteY7" fmla="*/ 1447799 h 1739462"/>
                <a:gd name="connsiteX8" fmla="*/ 894772 w 1058025"/>
                <a:gd name="connsiteY8" fmla="*/ 1295399 h 1739462"/>
                <a:gd name="connsiteX9" fmla="*/ 1052428 w 1058025"/>
                <a:gd name="connsiteY9" fmla="*/ 1324304 h 1739462"/>
                <a:gd name="connsiteX10" fmla="*/ 989366 w 1058025"/>
                <a:gd name="connsiteY10" fmla="*/ 1166648 h 1739462"/>
                <a:gd name="connsiteX11" fmla="*/ 666172 w 1058025"/>
                <a:gd name="connsiteY11" fmla="*/ 1219199 h 1739462"/>
                <a:gd name="connsiteX12" fmla="*/ 589972 w 1058025"/>
                <a:gd name="connsiteY12" fmla="*/ 990599 h 1739462"/>
                <a:gd name="connsiteX13" fmla="*/ 513772 w 1058025"/>
                <a:gd name="connsiteY13" fmla="*/ 914399 h 1739462"/>
                <a:gd name="connsiteX14" fmla="*/ 784414 w 1058025"/>
                <a:gd name="connsiteY14" fmla="*/ 536028 h 1739462"/>
                <a:gd name="connsiteX15" fmla="*/ 768649 w 1058025"/>
                <a:gd name="connsiteY15" fmla="*/ 457200 h 1739462"/>
                <a:gd name="connsiteX16" fmla="*/ 752883 w 1058025"/>
                <a:gd name="connsiteY16" fmla="*/ 331076 h 1739462"/>
                <a:gd name="connsiteX17" fmla="*/ 658290 w 1058025"/>
                <a:gd name="connsiteY17" fmla="*/ 252248 h 1739462"/>
                <a:gd name="connsiteX18" fmla="*/ 595228 w 1058025"/>
                <a:gd name="connsiteY18" fmla="*/ 110359 h 1739462"/>
                <a:gd name="connsiteX19" fmla="*/ 547932 w 1058025"/>
                <a:gd name="connsiteY19" fmla="*/ 78828 h 1739462"/>
                <a:gd name="connsiteX20" fmla="*/ 516401 w 1058025"/>
                <a:gd name="connsiteY20" fmla="*/ 31531 h 1739462"/>
                <a:gd name="connsiteX21" fmla="*/ 421807 w 1058025"/>
                <a:gd name="connsiteY21" fmla="*/ 0 h 1739462"/>
                <a:gd name="connsiteX22" fmla="*/ 232621 w 1058025"/>
                <a:gd name="connsiteY22" fmla="*/ 15766 h 1739462"/>
                <a:gd name="connsiteX23" fmla="*/ 185325 w 1058025"/>
                <a:gd name="connsiteY23" fmla="*/ 31531 h 1739462"/>
                <a:gd name="connsiteX24" fmla="*/ 43435 w 1058025"/>
                <a:gd name="connsiteY24" fmla="*/ 47297 h 1739462"/>
                <a:gd name="connsiteX25" fmla="*/ 56573 w 1058025"/>
                <a:gd name="connsiteY25" fmla="*/ 102476 h 1739462"/>
                <a:gd name="connsiteX26" fmla="*/ 56572 w 1058025"/>
                <a:gd name="connsiteY26" fmla="*/ 457200 h 1739462"/>
                <a:gd name="connsiteX0" fmla="*/ 56571 w 1073448"/>
                <a:gd name="connsiteY0" fmla="*/ 685799 h 1739462"/>
                <a:gd name="connsiteX1" fmla="*/ 208973 w 1073448"/>
                <a:gd name="connsiteY1" fmla="*/ 1016876 h 1739462"/>
                <a:gd name="connsiteX2" fmla="*/ 295683 w 1073448"/>
                <a:gd name="connsiteY2" fmla="*/ 1119352 h 1739462"/>
                <a:gd name="connsiteX3" fmla="*/ 437573 w 1073448"/>
                <a:gd name="connsiteY3" fmla="*/ 1292773 h 1739462"/>
                <a:gd name="connsiteX4" fmla="*/ 589971 w 1073448"/>
                <a:gd name="connsiteY4" fmla="*/ 1676400 h 1739462"/>
                <a:gd name="connsiteX5" fmla="*/ 879007 w 1073448"/>
                <a:gd name="connsiteY5" fmla="*/ 1671145 h 1739462"/>
                <a:gd name="connsiteX6" fmla="*/ 894772 w 1073448"/>
                <a:gd name="connsiteY6" fmla="*/ 1600199 h 1739462"/>
                <a:gd name="connsiteX7" fmla="*/ 894771 w 1073448"/>
                <a:gd name="connsiteY7" fmla="*/ 1447799 h 1739462"/>
                <a:gd name="connsiteX8" fmla="*/ 894772 w 1073448"/>
                <a:gd name="connsiteY8" fmla="*/ 1295399 h 1739462"/>
                <a:gd name="connsiteX9" fmla="*/ 1047172 w 1073448"/>
                <a:gd name="connsiteY9" fmla="*/ 1371599 h 1739462"/>
                <a:gd name="connsiteX10" fmla="*/ 1052428 w 1073448"/>
                <a:gd name="connsiteY10" fmla="*/ 1324304 h 1739462"/>
                <a:gd name="connsiteX11" fmla="*/ 989366 w 1073448"/>
                <a:gd name="connsiteY11" fmla="*/ 1166648 h 1739462"/>
                <a:gd name="connsiteX12" fmla="*/ 666172 w 1073448"/>
                <a:gd name="connsiteY12" fmla="*/ 1219199 h 1739462"/>
                <a:gd name="connsiteX13" fmla="*/ 589972 w 1073448"/>
                <a:gd name="connsiteY13" fmla="*/ 990599 h 1739462"/>
                <a:gd name="connsiteX14" fmla="*/ 513772 w 1073448"/>
                <a:gd name="connsiteY14" fmla="*/ 914399 h 1739462"/>
                <a:gd name="connsiteX15" fmla="*/ 784414 w 1073448"/>
                <a:gd name="connsiteY15" fmla="*/ 536028 h 1739462"/>
                <a:gd name="connsiteX16" fmla="*/ 768649 w 1073448"/>
                <a:gd name="connsiteY16" fmla="*/ 457200 h 1739462"/>
                <a:gd name="connsiteX17" fmla="*/ 752883 w 1073448"/>
                <a:gd name="connsiteY17" fmla="*/ 331076 h 1739462"/>
                <a:gd name="connsiteX18" fmla="*/ 658290 w 1073448"/>
                <a:gd name="connsiteY18" fmla="*/ 252248 h 1739462"/>
                <a:gd name="connsiteX19" fmla="*/ 595228 w 1073448"/>
                <a:gd name="connsiteY19" fmla="*/ 110359 h 1739462"/>
                <a:gd name="connsiteX20" fmla="*/ 547932 w 1073448"/>
                <a:gd name="connsiteY20" fmla="*/ 78828 h 1739462"/>
                <a:gd name="connsiteX21" fmla="*/ 516401 w 1073448"/>
                <a:gd name="connsiteY21" fmla="*/ 31531 h 1739462"/>
                <a:gd name="connsiteX22" fmla="*/ 421807 w 1073448"/>
                <a:gd name="connsiteY22" fmla="*/ 0 h 1739462"/>
                <a:gd name="connsiteX23" fmla="*/ 232621 w 1073448"/>
                <a:gd name="connsiteY23" fmla="*/ 15766 h 1739462"/>
                <a:gd name="connsiteX24" fmla="*/ 185325 w 1073448"/>
                <a:gd name="connsiteY24" fmla="*/ 31531 h 1739462"/>
                <a:gd name="connsiteX25" fmla="*/ 43435 w 1073448"/>
                <a:gd name="connsiteY25" fmla="*/ 47297 h 1739462"/>
                <a:gd name="connsiteX26" fmla="*/ 56573 w 1073448"/>
                <a:gd name="connsiteY26" fmla="*/ 102476 h 1739462"/>
                <a:gd name="connsiteX27" fmla="*/ 56572 w 1073448"/>
                <a:gd name="connsiteY27" fmla="*/ 457200 h 1739462"/>
                <a:gd name="connsiteX0" fmla="*/ 56571 w 1052428"/>
                <a:gd name="connsiteY0" fmla="*/ 685799 h 1739462"/>
                <a:gd name="connsiteX1" fmla="*/ 208973 w 1052428"/>
                <a:gd name="connsiteY1" fmla="*/ 1016876 h 1739462"/>
                <a:gd name="connsiteX2" fmla="*/ 295683 w 1052428"/>
                <a:gd name="connsiteY2" fmla="*/ 1119352 h 1739462"/>
                <a:gd name="connsiteX3" fmla="*/ 437573 w 1052428"/>
                <a:gd name="connsiteY3" fmla="*/ 1292773 h 1739462"/>
                <a:gd name="connsiteX4" fmla="*/ 589971 w 1052428"/>
                <a:gd name="connsiteY4" fmla="*/ 1676400 h 1739462"/>
                <a:gd name="connsiteX5" fmla="*/ 879007 w 1052428"/>
                <a:gd name="connsiteY5" fmla="*/ 1671145 h 1739462"/>
                <a:gd name="connsiteX6" fmla="*/ 894772 w 1052428"/>
                <a:gd name="connsiteY6" fmla="*/ 1600199 h 1739462"/>
                <a:gd name="connsiteX7" fmla="*/ 894771 w 1052428"/>
                <a:gd name="connsiteY7" fmla="*/ 1447799 h 1739462"/>
                <a:gd name="connsiteX8" fmla="*/ 894772 w 1052428"/>
                <a:gd name="connsiteY8" fmla="*/ 1295399 h 1739462"/>
                <a:gd name="connsiteX9" fmla="*/ 1052428 w 1052428"/>
                <a:gd name="connsiteY9" fmla="*/ 1324304 h 1739462"/>
                <a:gd name="connsiteX10" fmla="*/ 989366 w 1052428"/>
                <a:gd name="connsiteY10" fmla="*/ 1166648 h 1739462"/>
                <a:gd name="connsiteX11" fmla="*/ 666172 w 1052428"/>
                <a:gd name="connsiteY11" fmla="*/ 1219199 h 1739462"/>
                <a:gd name="connsiteX12" fmla="*/ 589972 w 1052428"/>
                <a:gd name="connsiteY12" fmla="*/ 990599 h 1739462"/>
                <a:gd name="connsiteX13" fmla="*/ 513772 w 1052428"/>
                <a:gd name="connsiteY13" fmla="*/ 914399 h 1739462"/>
                <a:gd name="connsiteX14" fmla="*/ 784414 w 1052428"/>
                <a:gd name="connsiteY14" fmla="*/ 536028 h 1739462"/>
                <a:gd name="connsiteX15" fmla="*/ 768649 w 1052428"/>
                <a:gd name="connsiteY15" fmla="*/ 457200 h 1739462"/>
                <a:gd name="connsiteX16" fmla="*/ 752883 w 1052428"/>
                <a:gd name="connsiteY16" fmla="*/ 331076 h 1739462"/>
                <a:gd name="connsiteX17" fmla="*/ 658290 w 1052428"/>
                <a:gd name="connsiteY17" fmla="*/ 252248 h 1739462"/>
                <a:gd name="connsiteX18" fmla="*/ 595228 w 1052428"/>
                <a:gd name="connsiteY18" fmla="*/ 110359 h 1739462"/>
                <a:gd name="connsiteX19" fmla="*/ 547932 w 1052428"/>
                <a:gd name="connsiteY19" fmla="*/ 78828 h 1739462"/>
                <a:gd name="connsiteX20" fmla="*/ 516401 w 1052428"/>
                <a:gd name="connsiteY20" fmla="*/ 31531 h 1739462"/>
                <a:gd name="connsiteX21" fmla="*/ 421807 w 1052428"/>
                <a:gd name="connsiteY21" fmla="*/ 0 h 1739462"/>
                <a:gd name="connsiteX22" fmla="*/ 232621 w 1052428"/>
                <a:gd name="connsiteY22" fmla="*/ 15766 h 1739462"/>
                <a:gd name="connsiteX23" fmla="*/ 185325 w 1052428"/>
                <a:gd name="connsiteY23" fmla="*/ 31531 h 1739462"/>
                <a:gd name="connsiteX24" fmla="*/ 43435 w 1052428"/>
                <a:gd name="connsiteY24" fmla="*/ 47297 h 1739462"/>
                <a:gd name="connsiteX25" fmla="*/ 56573 w 1052428"/>
                <a:gd name="connsiteY25" fmla="*/ 102476 h 1739462"/>
                <a:gd name="connsiteX26" fmla="*/ 56572 w 1052428"/>
                <a:gd name="connsiteY26" fmla="*/ 457200 h 1739462"/>
                <a:gd name="connsiteX0" fmla="*/ 56571 w 1027466"/>
                <a:gd name="connsiteY0" fmla="*/ 685799 h 1739462"/>
                <a:gd name="connsiteX1" fmla="*/ 208973 w 1027466"/>
                <a:gd name="connsiteY1" fmla="*/ 1016876 h 1739462"/>
                <a:gd name="connsiteX2" fmla="*/ 295683 w 1027466"/>
                <a:gd name="connsiteY2" fmla="*/ 1119352 h 1739462"/>
                <a:gd name="connsiteX3" fmla="*/ 437573 w 1027466"/>
                <a:gd name="connsiteY3" fmla="*/ 1292773 h 1739462"/>
                <a:gd name="connsiteX4" fmla="*/ 589971 w 1027466"/>
                <a:gd name="connsiteY4" fmla="*/ 1676400 h 1739462"/>
                <a:gd name="connsiteX5" fmla="*/ 879007 w 1027466"/>
                <a:gd name="connsiteY5" fmla="*/ 1671145 h 1739462"/>
                <a:gd name="connsiteX6" fmla="*/ 894772 w 1027466"/>
                <a:gd name="connsiteY6" fmla="*/ 1600199 h 1739462"/>
                <a:gd name="connsiteX7" fmla="*/ 894771 w 1027466"/>
                <a:gd name="connsiteY7" fmla="*/ 1447799 h 1739462"/>
                <a:gd name="connsiteX8" fmla="*/ 894772 w 1027466"/>
                <a:gd name="connsiteY8" fmla="*/ 1295399 h 1739462"/>
                <a:gd name="connsiteX9" fmla="*/ 989366 w 1027466"/>
                <a:gd name="connsiteY9" fmla="*/ 1166648 h 1739462"/>
                <a:gd name="connsiteX10" fmla="*/ 666172 w 1027466"/>
                <a:gd name="connsiteY10" fmla="*/ 1219199 h 1739462"/>
                <a:gd name="connsiteX11" fmla="*/ 589972 w 1027466"/>
                <a:gd name="connsiteY11" fmla="*/ 990599 h 1739462"/>
                <a:gd name="connsiteX12" fmla="*/ 513772 w 1027466"/>
                <a:gd name="connsiteY12" fmla="*/ 914399 h 1739462"/>
                <a:gd name="connsiteX13" fmla="*/ 784414 w 1027466"/>
                <a:gd name="connsiteY13" fmla="*/ 536028 h 1739462"/>
                <a:gd name="connsiteX14" fmla="*/ 768649 w 1027466"/>
                <a:gd name="connsiteY14" fmla="*/ 457200 h 1739462"/>
                <a:gd name="connsiteX15" fmla="*/ 752883 w 1027466"/>
                <a:gd name="connsiteY15" fmla="*/ 331076 h 1739462"/>
                <a:gd name="connsiteX16" fmla="*/ 658290 w 1027466"/>
                <a:gd name="connsiteY16" fmla="*/ 252248 h 1739462"/>
                <a:gd name="connsiteX17" fmla="*/ 595228 w 1027466"/>
                <a:gd name="connsiteY17" fmla="*/ 110359 h 1739462"/>
                <a:gd name="connsiteX18" fmla="*/ 547932 w 1027466"/>
                <a:gd name="connsiteY18" fmla="*/ 78828 h 1739462"/>
                <a:gd name="connsiteX19" fmla="*/ 516401 w 1027466"/>
                <a:gd name="connsiteY19" fmla="*/ 31531 h 1739462"/>
                <a:gd name="connsiteX20" fmla="*/ 421807 w 1027466"/>
                <a:gd name="connsiteY20" fmla="*/ 0 h 1739462"/>
                <a:gd name="connsiteX21" fmla="*/ 232621 w 1027466"/>
                <a:gd name="connsiteY21" fmla="*/ 15766 h 1739462"/>
                <a:gd name="connsiteX22" fmla="*/ 185325 w 1027466"/>
                <a:gd name="connsiteY22" fmla="*/ 31531 h 1739462"/>
                <a:gd name="connsiteX23" fmla="*/ 43435 w 1027466"/>
                <a:gd name="connsiteY23" fmla="*/ 47297 h 1739462"/>
                <a:gd name="connsiteX24" fmla="*/ 56573 w 1027466"/>
                <a:gd name="connsiteY24" fmla="*/ 102476 h 1739462"/>
                <a:gd name="connsiteX25" fmla="*/ 56572 w 1027466"/>
                <a:gd name="connsiteY25" fmla="*/ 457200 h 1739462"/>
                <a:gd name="connsiteX0" fmla="*/ 56571 w 921389"/>
                <a:gd name="connsiteY0" fmla="*/ 685799 h 1739462"/>
                <a:gd name="connsiteX1" fmla="*/ 208973 w 921389"/>
                <a:gd name="connsiteY1" fmla="*/ 1016876 h 1739462"/>
                <a:gd name="connsiteX2" fmla="*/ 295683 w 921389"/>
                <a:gd name="connsiteY2" fmla="*/ 1119352 h 1739462"/>
                <a:gd name="connsiteX3" fmla="*/ 437573 w 921389"/>
                <a:gd name="connsiteY3" fmla="*/ 1292773 h 1739462"/>
                <a:gd name="connsiteX4" fmla="*/ 589971 w 921389"/>
                <a:gd name="connsiteY4" fmla="*/ 1676400 h 1739462"/>
                <a:gd name="connsiteX5" fmla="*/ 879007 w 921389"/>
                <a:gd name="connsiteY5" fmla="*/ 1671145 h 1739462"/>
                <a:gd name="connsiteX6" fmla="*/ 894772 w 921389"/>
                <a:gd name="connsiteY6" fmla="*/ 1600199 h 1739462"/>
                <a:gd name="connsiteX7" fmla="*/ 894771 w 921389"/>
                <a:gd name="connsiteY7" fmla="*/ 1447799 h 1739462"/>
                <a:gd name="connsiteX8" fmla="*/ 894772 w 921389"/>
                <a:gd name="connsiteY8" fmla="*/ 1295399 h 1739462"/>
                <a:gd name="connsiteX9" fmla="*/ 818571 w 921389"/>
                <a:gd name="connsiteY9" fmla="*/ 1295399 h 1739462"/>
                <a:gd name="connsiteX10" fmla="*/ 666172 w 921389"/>
                <a:gd name="connsiteY10" fmla="*/ 1219199 h 1739462"/>
                <a:gd name="connsiteX11" fmla="*/ 589972 w 921389"/>
                <a:gd name="connsiteY11" fmla="*/ 990599 h 1739462"/>
                <a:gd name="connsiteX12" fmla="*/ 513772 w 921389"/>
                <a:gd name="connsiteY12" fmla="*/ 914399 h 1739462"/>
                <a:gd name="connsiteX13" fmla="*/ 784414 w 921389"/>
                <a:gd name="connsiteY13" fmla="*/ 536028 h 1739462"/>
                <a:gd name="connsiteX14" fmla="*/ 768649 w 921389"/>
                <a:gd name="connsiteY14" fmla="*/ 457200 h 1739462"/>
                <a:gd name="connsiteX15" fmla="*/ 752883 w 921389"/>
                <a:gd name="connsiteY15" fmla="*/ 331076 h 1739462"/>
                <a:gd name="connsiteX16" fmla="*/ 658290 w 921389"/>
                <a:gd name="connsiteY16" fmla="*/ 252248 h 1739462"/>
                <a:gd name="connsiteX17" fmla="*/ 595228 w 921389"/>
                <a:gd name="connsiteY17" fmla="*/ 110359 h 1739462"/>
                <a:gd name="connsiteX18" fmla="*/ 547932 w 921389"/>
                <a:gd name="connsiteY18" fmla="*/ 78828 h 1739462"/>
                <a:gd name="connsiteX19" fmla="*/ 516401 w 921389"/>
                <a:gd name="connsiteY19" fmla="*/ 31531 h 1739462"/>
                <a:gd name="connsiteX20" fmla="*/ 421807 w 921389"/>
                <a:gd name="connsiteY20" fmla="*/ 0 h 1739462"/>
                <a:gd name="connsiteX21" fmla="*/ 232621 w 921389"/>
                <a:gd name="connsiteY21" fmla="*/ 15766 h 1739462"/>
                <a:gd name="connsiteX22" fmla="*/ 185325 w 921389"/>
                <a:gd name="connsiteY22" fmla="*/ 31531 h 1739462"/>
                <a:gd name="connsiteX23" fmla="*/ 43435 w 921389"/>
                <a:gd name="connsiteY23" fmla="*/ 47297 h 1739462"/>
                <a:gd name="connsiteX24" fmla="*/ 56573 w 921389"/>
                <a:gd name="connsiteY24" fmla="*/ 102476 h 1739462"/>
                <a:gd name="connsiteX25" fmla="*/ 56572 w 921389"/>
                <a:gd name="connsiteY25" fmla="*/ 457200 h 1739462"/>
                <a:gd name="connsiteX0" fmla="*/ 63498 w 928316"/>
                <a:gd name="connsiteY0" fmla="*/ 685799 h 1739462"/>
                <a:gd name="connsiteX1" fmla="*/ 215900 w 928316"/>
                <a:gd name="connsiteY1" fmla="*/ 1016876 h 1739462"/>
                <a:gd name="connsiteX2" fmla="*/ 302610 w 928316"/>
                <a:gd name="connsiteY2" fmla="*/ 1119352 h 1739462"/>
                <a:gd name="connsiteX3" fmla="*/ 444500 w 928316"/>
                <a:gd name="connsiteY3" fmla="*/ 1292773 h 1739462"/>
                <a:gd name="connsiteX4" fmla="*/ 596898 w 928316"/>
                <a:gd name="connsiteY4" fmla="*/ 1676400 h 1739462"/>
                <a:gd name="connsiteX5" fmla="*/ 885934 w 928316"/>
                <a:gd name="connsiteY5" fmla="*/ 1671145 h 1739462"/>
                <a:gd name="connsiteX6" fmla="*/ 901699 w 928316"/>
                <a:gd name="connsiteY6" fmla="*/ 1600199 h 1739462"/>
                <a:gd name="connsiteX7" fmla="*/ 901698 w 928316"/>
                <a:gd name="connsiteY7" fmla="*/ 1447799 h 1739462"/>
                <a:gd name="connsiteX8" fmla="*/ 901699 w 928316"/>
                <a:gd name="connsiteY8" fmla="*/ 1295399 h 1739462"/>
                <a:gd name="connsiteX9" fmla="*/ 825498 w 928316"/>
                <a:gd name="connsiteY9" fmla="*/ 1295399 h 1739462"/>
                <a:gd name="connsiteX10" fmla="*/ 673099 w 928316"/>
                <a:gd name="connsiteY10" fmla="*/ 1219199 h 1739462"/>
                <a:gd name="connsiteX11" fmla="*/ 596899 w 928316"/>
                <a:gd name="connsiteY11" fmla="*/ 990599 h 1739462"/>
                <a:gd name="connsiteX12" fmla="*/ 520699 w 928316"/>
                <a:gd name="connsiteY12" fmla="*/ 914399 h 1739462"/>
                <a:gd name="connsiteX13" fmla="*/ 791341 w 928316"/>
                <a:gd name="connsiteY13" fmla="*/ 536028 h 1739462"/>
                <a:gd name="connsiteX14" fmla="*/ 775576 w 928316"/>
                <a:gd name="connsiteY14" fmla="*/ 457200 h 1739462"/>
                <a:gd name="connsiteX15" fmla="*/ 759810 w 928316"/>
                <a:gd name="connsiteY15" fmla="*/ 331076 h 1739462"/>
                <a:gd name="connsiteX16" fmla="*/ 665217 w 928316"/>
                <a:gd name="connsiteY16" fmla="*/ 252248 h 1739462"/>
                <a:gd name="connsiteX17" fmla="*/ 602155 w 928316"/>
                <a:gd name="connsiteY17" fmla="*/ 110359 h 1739462"/>
                <a:gd name="connsiteX18" fmla="*/ 554859 w 928316"/>
                <a:gd name="connsiteY18" fmla="*/ 78828 h 1739462"/>
                <a:gd name="connsiteX19" fmla="*/ 523328 w 928316"/>
                <a:gd name="connsiteY19" fmla="*/ 31531 h 1739462"/>
                <a:gd name="connsiteX20" fmla="*/ 428734 w 928316"/>
                <a:gd name="connsiteY20" fmla="*/ 0 h 1739462"/>
                <a:gd name="connsiteX21" fmla="*/ 239548 w 928316"/>
                <a:gd name="connsiteY21" fmla="*/ 15766 h 1739462"/>
                <a:gd name="connsiteX22" fmla="*/ 192252 w 928316"/>
                <a:gd name="connsiteY22" fmla="*/ 31531 h 1739462"/>
                <a:gd name="connsiteX23" fmla="*/ 444499 w 928316"/>
                <a:gd name="connsiteY23" fmla="*/ 304799 h 1739462"/>
                <a:gd name="connsiteX24" fmla="*/ 63500 w 928316"/>
                <a:gd name="connsiteY24" fmla="*/ 102476 h 1739462"/>
                <a:gd name="connsiteX25" fmla="*/ 63499 w 928316"/>
                <a:gd name="connsiteY25"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491361 w 864818"/>
                <a:gd name="connsiteY18" fmla="*/ 78828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381001 w 864818"/>
                <a:gd name="connsiteY23" fmla="*/ 304799 h 1739462"/>
                <a:gd name="connsiteX24" fmla="*/ 76201 w 864818"/>
                <a:gd name="connsiteY24" fmla="*/ 76199 h 1739462"/>
                <a:gd name="connsiteX25" fmla="*/ 1 w 864818"/>
                <a:gd name="connsiteY25"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491361 w 864818"/>
                <a:gd name="connsiteY18" fmla="*/ 78828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76201 w 864818"/>
                <a:gd name="connsiteY23" fmla="*/ 76199 h 1739462"/>
                <a:gd name="connsiteX24" fmla="*/ 1 w 864818"/>
                <a:gd name="connsiteY24"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304801 w 864818"/>
                <a:gd name="connsiteY18" fmla="*/ 533399 h 1739462"/>
                <a:gd name="connsiteX19" fmla="*/ 459830 w 864818"/>
                <a:gd name="connsiteY19" fmla="*/ 31531 h 1739462"/>
                <a:gd name="connsiteX20" fmla="*/ 365236 w 864818"/>
                <a:gd name="connsiteY20" fmla="*/ 0 h 1739462"/>
                <a:gd name="connsiteX21" fmla="*/ 176050 w 864818"/>
                <a:gd name="connsiteY21" fmla="*/ 15766 h 1739462"/>
                <a:gd name="connsiteX22" fmla="*/ 128754 w 864818"/>
                <a:gd name="connsiteY22" fmla="*/ 31531 h 1739462"/>
                <a:gd name="connsiteX23" fmla="*/ 76201 w 864818"/>
                <a:gd name="connsiteY23" fmla="*/ 76199 h 1739462"/>
                <a:gd name="connsiteX24" fmla="*/ 1 w 864818"/>
                <a:gd name="connsiteY24" fmla="*/ 457200 h 1739462"/>
                <a:gd name="connsiteX0" fmla="*/ 0 w 864818"/>
                <a:gd name="connsiteY0" fmla="*/ 685799 h 1739462"/>
                <a:gd name="connsiteX1" fmla="*/ 152402 w 864818"/>
                <a:gd name="connsiteY1" fmla="*/ 1016876 h 1739462"/>
                <a:gd name="connsiteX2" fmla="*/ 239112 w 864818"/>
                <a:gd name="connsiteY2" fmla="*/ 1119352 h 1739462"/>
                <a:gd name="connsiteX3" fmla="*/ 381002 w 864818"/>
                <a:gd name="connsiteY3" fmla="*/ 1292773 h 1739462"/>
                <a:gd name="connsiteX4" fmla="*/ 533400 w 864818"/>
                <a:gd name="connsiteY4" fmla="*/ 1676400 h 1739462"/>
                <a:gd name="connsiteX5" fmla="*/ 822436 w 864818"/>
                <a:gd name="connsiteY5" fmla="*/ 1671145 h 1739462"/>
                <a:gd name="connsiteX6" fmla="*/ 838201 w 864818"/>
                <a:gd name="connsiteY6" fmla="*/ 1600199 h 1739462"/>
                <a:gd name="connsiteX7" fmla="*/ 838200 w 864818"/>
                <a:gd name="connsiteY7" fmla="*/ 1447799 h 1739462"/>
                <a:gd name="connsiteX8" fmla="*/ 838201 w 864818"/>
                <a:gd name="connsiteY8" fmla="*/ 1295399 h 1739462"/>
                <a:gd name="connsiteX9" fmla="*/ 762000 w 864818"/>
                <a:gd name="connsiteY9" fmla="*/ 1295399 h 1739462"/>
                <a:gd name="connsiteX10" fmla="*/ 609601 w 864818"/>
                <a:gd name="connsiteY10" fmla="*/ 1219199 h 1739462"/>
                <a:gd name="connsiteX11" fmla="*/ 533401 w 864818"/>
                <a:gd name="connsiteY11" fmla="*/ 990599 h 1739462"/>
                <a:gd name="connsiteX12" fmla="*/ 457201 w 864818"/>
                <a:gd name="connsiteY12" fmla="*/ 914399 h 1739462"/>
                <a:gd name="connsiteX13" fmla="*/ 727843 w 864818"/>
                <a:gd name="connsiteY13" fmla="*/ 536028 h 1739462"/>
                <a:gd name="connsiteX14" fmla="*/ 712078 w 864818"/>
                <a:gd name="connsiteY14" fmla="*/ 457200 h 1739462"/>
                <a:gd name="connsiteX15" fmla="*/ 696312 w 864818"/>
                <a:gd name="connsiteY15" fmla="*/ 331076 h 1739462"/>
                <a:gd name="connsiteX16" fmla="*/ 601719 w 864818"/>
                <a:gd name="connsiteY16" fmla="*/ 252248 h 1739462"/>
                <a:gd name="connsiteX17" fmla="*/ 538657 w 864818"/>
                <a:gd name="connsiteY17" fmla="*/ 110359 h 1739462"/>
                <a:gd name="connsiteX18" fmla="*/ 304801 w 864818"/>
                <a:gd name="connsiteY18" fmla="*/ 533399 h 1739462"/>
                <a:gd name="connsiteX19" fmla="*/ 459830 w 864818"/>
                <a:gd name="connsiteY19" fmla="*/ 31531 h 1739462"/>
                <a:gd name="connsiteX20" fmla="*/ 365236 w 864818"/>
                <a:gd name="connsiteY20" fmla="*/ 0 h 1739462"/>
                <a:gd name="connsiteX21" fmla="*/ 128754 w 864818"/>
                <a:gd name="connsiteY21" fmla="*/ 31531 h 1739462"/>
                <a:gd name="connsiteX22" fmla="*/ 76201 w 864818"/>
                <a:gd name="connsiteY22" fmla="*/ 76199 h 1739462"/>
                <a:gd name="connsiteX23" fmla="*/ 1 w 864818"/>
                <a:gd name="connsiteY23" fmla="*/ 457200 h 1739462"/>
                <a:gd name="connsiteX0" fmla="*/ 0 w 864818"/>
                <a:gd name="connsiteY0" fmla="*/ 685800 h 1739463"/>
                <a:gd name="connsiteX1" fmla="*/ 152402 w 864818"/>
                <a:gd name="connsiteY1" fmla="*/ 1016877 h 1739463"/>
                <a:gd name="connsiteX2" fmla="*/ 239112 w 864818"/>
                <a:gd name="connsiteY2" fmla="*/ 1119353 h 1739463"/>
                <a:gd name="connsiteX3" fmla="*/ 381002 w 864818"/>
                <a:gd name="connsiteY3" fmla="*/ 1292774 h 1739463"/>
                <a:gd name="connsiteX4" fmla="*/ 533400 w 864818"/>
                <a:gd name="connsiteY4" fmla="*/ 1676401 h 1739463"/>
                <a:gd name="connsiteX5" fmla="*/ 822436 w 864818"/>
                <a:gd name="connsiteY5" fmla="*/ 1671146 h 1739463"/>
                <a:gd name="connsiteX6" fmla="*/ 838201 w 864818"/>
                <a:gd name="connsiteY6" fmla="*/ 1600200 h 1739463"/>
                <a:gd name="connsiteX7" fmla="*/ 838200 w 864818"/>
                <a:gd name="connsiteY7" fmla="*/ 1447800 h 1739463"/>
                <a:gd name="connsiteX8" fmla="*/ 838201 w 864818"/>
                <a:gd name="connsiteY8" fmla="*/ 1295400 h 1739463"/>
                <a:gd name="connsiteX9" fmla="*/ 762000 w 864818"/>
                <a:gd name="connsiteY9" fmla="*/ 1295400 h 1739463"/>
                <a:gd name="connsiteX10" fmla="*/ 609601 w 864818"/>
                <a:gd name="connsiteY10" fmla="*/ 1219200 h 1739463"/>
                <a:gd name="connsiteX11" fmla="*/ 533401 w 864818"/>
                <a:gd name="connsiteY11" fmla="*/ 990600 h 1739463"/>
                <a:gd name="connsiteX12" fmla="*/ 457201 w 864818"/>
                <a:gd name="connsiteY12" fmla="*/ 914400 h 1739463"/>
                <a:gd name="connsiteX13" fmla="*/ 727843 w 864818"/>
                <a:gd name="connsiteY13" fmla="*/ 536029 h 1739463"/>
                <a:gd name="connsiteX14" fmla="*/ 712078 w 864818"/>
                <a:gd name="connsiteY14" fmla="*/ 457201 h 1739463"/>
                <a:gd name="connsiteX15" fmla="*/ 696312 w 864818"/>
                <a:gd name="connsiteY15" fmla="*/ 331077 h 1739463"/>
                <a:gd name="connsiteX16" fmla="*/ 601719 w 864818"/>
                <a:gd name="connsiteY16" fmla="*/ 252249 h 1739463"/>
                <a:gd name="connsiteX17" fmla="*/ 538657 w 864818"/>
                <a:gd name="connsiteY17" fmla="*/ 110360 h 1739463"/>
                <a:gd name="connsiteX18" fmla="*/ 304801 w 864818"/>
                <a:gd name="connsiteY18" fmla="*/ 533400 h 1739463"/>
                <a:gd name="connsiteX19" fmla="*/ 459830 w 864818"/>
                <a:gd name="connsiteY19" fmla="*/ 31532 h 1739463"/>
                <a:gd name="connsiteX20" fmla="*/ 381001 w 864818"/>
                <a:gd name="connsiteY20" fmla="*/ 0 h 1739463"/>
                <a:gd name="connsiteX21" fmla="*/ 128754 w 864818"/>
                <a:gd name="connsiteY21" fmla="*/ 31532 h 1739463"/>
                <a:gd name="connsiteX22" fmla="*/ 76201 w 864818"/>
                <a:gd name="connsiteY22" fmla="*/ 76200 h 1739463"/>
                <a:gd name="connsiteX23" fmla="*/ 1 w 864818"/>
                <a:gd name="connsiteY23" fmla="*/ 457201 h 1739463"/>
                <a:gd name="connsiteX0" fmla="*/ 0 w 864818"/>
                <a:gd name="connsiteY0" fmla="*/ 737913 h 1791576"/>
                <a:gd name="connsiteX1" fmla="*/ 152402 w 864818"/>
                <a:gd name="connsiteY1" fmla="*/ 1068990 h 1791576"/>
                <a:gd name="connsiteX2" fmla="*/ 239112 w 864818"/>
                <a:gd name="connsiteY2" fmla="*/ 1171466 h 1791576"/>
                <a:gd name="connsiteX3" fmla="*/ 381002 w 864818"/>
                <a:gd name="connsiteY3" fmla="*/ 1344887 h 1791576"/>
                <a:gd name="connsiteX4" fmla="*/ 533400 w 864818"/>
                <a:gd name="connsiteY4" fmla="*/ 1728514 h 1791576"/>
                <a:gd name="connsiteX5" fmla="*/ 822436 w 864818"/>
                <a:gd name="connsiteY5" fmla="*/ 1723259 h 1791576"/>
                <a:gd name="connsiteX6" fmla="*/ 838201 w 864818"/>
                <a:gd name="connsiteY6" fmla="*/ 1652313 h 1791576"/>
                <a:gd name="connsiteX7" fmla="*/ 838200 w 864818"/>
                <a:gd name="connsiteY7" fmla="*/ 1499913 h 1791576"/>
                <a:gd name="connsiteX8" fmla="*/ 838201 w 864818"/>
                <a:gd name="connsiteY8" fmla="*/ 1347513 h 1791576"/>
                <a:gd name="connsiteX9" fmla="*/ 762000 w 864818"/>
                <a:gd name="connsiteY9" fmla="*/ 1347513 h 1791576"/>
                <a:gd name="connsiteX10" fmla="*/ 609601 w 864818"/>
                <a:gd name="connsiteY10" fmla="*/ 1271313 h 1791576"/>
                <a:gd name="connsiteX11" fmla="*/ 533401 w 864818"/>
                <a:gd name="connsiteY11" fmla="*/ 1042713 h 1791576"/>
                <a:gd name="connsiteX12" fmla="*/ 457201 w 864818"/>
                <a:gd name="connsiteY12" fmla="*/ 966513 h 1791576"/>
                <a:gd name="connsiteX13" fmla="*/ 727843 w 864818"/>
                <a:gd name="connsiteY13" fmla="*/ 588142 h 1791576"/>
                <a:gd name="connsiteX14" fmla="*/ 712078 w 864818"/>
                <a:gd name="connsiteY14" fmla="*/ 509314 h 1791576"/>
                <a:gd name="connsiteX15" fmla="*/ 696312 w 864818"/>
                <a:gd name="connsiteY15" fmla="*/ 383190 h 1791576"/>
                <a:gd name="connsiteX16" fmla="*/ 601719 w 864818"/>
                <a:gd name="connsiteY16" fmla="*/ 304362 h 1791576"/>
                <a:gd name="connsiteX17" fmla="*/ 538657 w 864818"/>
                <a:gd name="connsiteY17" fmla="*/ 162473 h 1791576"/>
                <a:gd name="connsiteX18" fmla="*/ 304801 w 864818"/>
                <a:gd name="connsiteY18" fmla="*/ 585513 h 1791576"/>
                <a:gd name="connsiteX19" fmla="*/ 459830 w 864818"/>
                <a:gd name="connsiteY19" fmla="*/ 83645 h 1791576"/>
                <a:gd name="connsiteX20" fmla="*/ 128754 w 864818"/>
                <a:gd name="connsiteY20" fmla="*/ 83645 h 1791576"/>
                <a:gd name="connsiteX21" fmla="*/ 76201 w 864818"/>
                <a:gd name="connsiteY21" fmla="*/ 128313 h 1791576"/>
                <a:gd name="connsiteX22" fmla="*/ 1 w 864818"/>
                <a:gd name="connsiteY22" fmla="*/ 509314 h 1791576"/>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601719 w 864818"/>
                <a:gd name="connsiteY16" fmla="*/ 246994 h 1734208"/>
                <a:gd name="connsiteX17" fmla="*/ 538657 w 864818"/>
                <a:gd name="connsiteY17" fmla="*/ 105105 h 1734208"/>
                <a:gd name="connsiteX18" fmla="*/ 304801 w 864818"/>
                <a:gd name="connsiteY18" fmla="*/ 528145 h 1734208"/>
                <a:gd name="connsiteX19" fmla="*/ 128754 w 864818"/>
                <a:gd name="connsiteY19" fmla="*/ 26277 h 1734208"/>
                <a:gd name="connsiteX20" fmla="*/ 76201 w 864818"/>
                <a:gd name="connsiteY20" fmla="*/ 70945 h 1734208"/>
                <a:gd name="connsiteX21" fmla="*/ 1 w 864818"/>
                <a:gd name="connsiteY21"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601719 w 864818"/>
                <a:gd name="connsiteY16" fmla="*/ 246994 h 1734208"/>
                <a:gd name="connsiteX17" fmla="*/ 304801 w 864818"/>
                <a:gd name="connsiteY17" fmla="*/ 528145 h 1734208"/>
                <a:gd name="connsiteX18" fmla="*/ 128754 w 864818"/>
                <a:gd name="connsiteY18" fmla="*/ 26277 h 1734208"/>
                <a:gd name="connsiteX19" fmla="*/ 76201 w 864818"/>
                <a:gd name="connsiteY19" fmla="*/ 70945 h 1734208"/>
                <a:gd name="connsiteX20" fmla="*/ 1 w 864818"/>
                <a:gd name="connsiteY20"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696312 w 864818"/>
                <a:gd name="connsiteY15" fmla="*/ 325822 h 1734208"/>
                <a:gd name="connsiteX16" fmla="*/ 304801 w 864818"/>
                <a:gd name="connsiteY16" fmla="*/ 528145 h 1734208"/>
                <a:gd name="connsiteX17" fmla="*/ 128754 w 864818"/>
                <a:gd name="connsiteY17" fmla="*/ 26277 h 1734208"/>
                <a:gd name="connsiteX18" fmla="*/ 76201 w 864818"/>
                <a:gd name="connsiteY18" fmla="*/ 70945 h 1734208"/>
                <a:gd name="connsiteX19" fmla="*/ 1 w 864818"/>
                <a:gd name="connsiteY19"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712078 w 864818"/>
                <a:gd name="connsiteY14" fmla="*/ 451946 h 1734208"/>
                <a:gd name="connsiteX15" fmla="*/ 304801 w 864818"/>
                <a:gd name="connsiteY15" fmla="*/ 528145 h 1734208"/>
                <a:gd name="connsiteX16" fmla="*/ 128754 w 864818"/>
                <a:gd name="connsiteY16" fmla="*/ 26277 h 1734208"/>
                <a:gd name="connsiteX17" fmla="*/ 76201 w 864818"/>
                <a:gd name="connsiteY17" fmla="*/ 70945 h 1734208"/>
                <a:gd name="connsiteX18" fmla="*/ 1 w 864818"/>
                <a:gd name="connsiteY18"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727843 w 864818"/>
                <a:gd name="connsiteY13" fmla="*/ 530774 h 1734208"/>
                <a:gd name="connsiteX14" fmla="*/ 304801 w 864818"/>
                <a:gd name="connsiteY14" fmla="*/ 528145 h 1734208"/>
                <a:gd name="connsiteX15" fmla="*/ 128754 w 864818"/>
                <a:gd name="connsiteY15" fmla="*/ 26277 h 1734208"/>
                <a:gd name="connsiteX16" fmla="*/ 76201 w 864818"/>
                <a:gd name="connsiteY16" fmla="*/ 70945 h 1734208"/>
                <a:gd name="connsiteX17" fmla="*/ 1 w 864818"/>
                <a:gd name="connsiteY17"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290145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304801 w 864818"/>
                <a:gd name="connsiteY13" fmla="*/ 528145 h 1734208"/>
                <a:gd name="connsiteX14" fmla="*/ 128754 w 864818"/>
                <a:gd name="connsiteY14" fmla="*/ 26277 h 1734208"/>
                <a:gd name="connsiteX15" fmla="*/ 76201 w 864818"/>
                <a:gd name="connsiteY15" fmla="*/ 70945 h 1734208"/>
                <a:gd name="connsiteX16" fmla="*/ 1 w 864818"/>
                <a:gd name="connsiteY16" fmla="*/ 451946 h 1734208"/>
                <a:gd name="connsiteX0" fmla="*/ 0 w 864818"/>
                <a:gd name="connsiteY0" fmla="*/ 680545 h 1734208"/>
                <a:gd name="connsiteX1" fmla="*/ 152402 w 864818"/>
                <a:gd name="connsiteY1" fmla="*/ 1011622 h 1734208"/>
                <a:gd name="connsiteX2" fmla="*/ 239112 w 864818"/>
                <a:gd name="connsiteY2" fmla="*/ 1114098 h 1734208"/>
                <a:gd name="connsiteX3" fmla="*/ 381002 w 864818"/>
                <a:gd name="connsiteY3" fmla="*/ 1287519 h 1734208"/>
                <a:gd name="connsiteX4" fmla="*/ 533400 w 864818"/>
                <a:gd name="connsiteY4" fmla="*/ 1671146 h 1734208"/>
                <a:gd name="connsiteX5" fmla="*/ 822436 w 864818"/>
                <a:gd name="connsiteY5" fmla="*/ 1665891 h 1734208"/>
                <a:gd name="connsiteX6" fmla="*/ 838201 w 864818"/>
                <a:gd name="connsiteY6" fmla="*/ 1594945 h 1734208"/>
                <a:gd name="connsiteX7" fmla="*/ 838200 w 864818"/>
                <a:gd name="connsiteY7" fmla="*/ 1442545 h 1734208"/>
                <a:gd name="connsiteX8" fmla="*/ 838201 w 864818"/>
                <a:gd name="connsiteY8" fmla="*/ 1366346 h 1734208"/>
                <a:gd name="connsiteX9" fmla="*/ 762000 w 864818"/>
                <a:gd name="connsiteY9" fmla="*/ 1290145 h 1734208"/>
                <a:gd name="connsiteX10" fmla="*/ 609601 w 864818"/>
                <a:gd name="connsiteY10" fmla="*/ 1213945 h 1734208"/>
                <a:gd name="connsiteX11" fmla="*/ 533401 w 864818"/>
                <a:gd name="connsiteY11" fmla="*/ 985345 h 1734208"/>
                <a:gd name="connsiteX12" fmla="*/ 457201 w 864818"/>
                <a:gd name="connsiteY12" fmla="*/ 909145 h 1734208"/>
                <a:gd name="connsiteX13" fmla="*/ 304801 w 864818"/>
                <a:gd name="connsiteY13" fmla="*/ 528145 h 1734208"/>
                <a:gd name="connsiteX14" fmla="*/ 128754 w 864818"/>
                <a:gd name="connsiteY14" fmla="*/ 26277 h 1734208"/>
                <a:gd name="connsiteX15" fmla="*/ 76201 w 864818"/>
                <a:gd name="connsiteY15" fmla="*/ 70945 h 1734208"/>
                <a:gd name="connsiteX16" fmla="*/ 1 w 864818"/>
                <a:gd name="connsiteY16" fmla="*/ 451946 h 173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4818" h="1734208">
                  <a:moveTo>
                    <a:pt x="0" y="680545"/>
                  </a:moveTo>
                  <a:lnTo>
                    <a:pt x="152402" y="1011622"/>
                  </a:lnTo>
                  <a:cubicBezTo>
                    <a:pt x="204954" y="1092201"/>
                    <a:pt x="206267" y="1083881"/>
                    <a:pt x="239112" y="1114098"/>
                  </a:cubicBezTo>
                  <a:cubicBezTo>
                    <a:pt x="277212" y="1160081"/>
                    <a:pt x="354726" y="1250733"/>
                    <a:pt x="381002" y="1287519"/>
                  </a:cubicBezTo>
                  <a:lnTo>
                    <a:pt x="533400" y="1671146"/>
                  </a:lnTo>
                  <a:cubicBezTo>
                    <a:pt x="606972" y="1734208"/>
                    <a:pt x="740981" y="1655381"/>
                    <a:pt x="822436" y="1665891"/>
                  </a:cubicBezTo>
                  <a:cubicBezTo>
                    <a:pt x="859222" y="1660636"/>
                    <a:pt x="801547" y="1601054"/>
                    <a:pt x="838201" y="1594945"/>
                  </a:cubicBezTo>
                  <a:cubicBezTo>
                    <a:pt x="840828" y="1557721"/>
                    <a:pt x="811924" y="1488527"/>
                    <a:pt x="838200" y="1442545"/>
                  </a:cubicBezTo>
                  <a:cubicBezTo>
                    <a:pt x="864818" y="1399574"/>
                    <a:pt x="850901" y="1391746"/>
                    <a:pt x="838201" y="1366346"/>
                  </a:cubicBezTo>
                  <a:cubicBezTo>
                    <a:pt x="825501" y="1340946"/>
                    <a:pt x="800100" y="1302845"/>
                    <a:pt x="762000" y="1290145"/>
                  </a:cubicBezTo>
                  <a:cubicBezTo>
                    <a:pt x="752449" y="1258310"/>
                    <a:pt x="628037" y="1241599"/>
                    <a:pt x="609601" y="1213945"/>
                  </a:cubicBezTo>
                  <a:lnTo>
                    <a:pt x="533401" y="985345"/>
                  </a:lnTo>
                  <a:cubicBezTo>
                    <a:pt x="508001" y="934545"/>
                    <a:pt x="480849" y="990600"/>
                    <a:pt x="457201" y="909145"/>
                  </a:cubicBezTo>
                  <a:cubicBezTo>
                    <a:pt x="419101" y="832945"/>
                    <a:pt x="359542" y="675289"/>
                    <a:pt x="304801" y="528145"/>
                  </a:cubicBezTo>
                  <a:cubicBezTo>
                    <a:pt x="236484" y="515007"/>
                    <a:pt x="166854" y="102477"/>
                    <a:pt x="128754" y="26277"/>
                  </a:cubicBezTo>
                  <a:cubicBezTo>
                    <a:pt x="112113" y="36349"/>
                    <a:pt x="97660" y="0"/>
                    <a:pt x="76201" y="70945"/>
                  </a:cubicBezTo>
                  <a:cubicBezTo>
                    <a:pt x="12701" y="96345"/>
                    <a:pt x="3425" y="434166"/>
                    <a:pt x="1" y="451946"/>
                  </a:cubicBezTo>
                </a:path>
              </a:pathLst>
            </a:custGeom>
            <a:solidFill>
              <a:srgbClr val="FF9966"/>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6361" name="AutoShape 3"/>
            <p:cNvSpPr>
              <a:spLocks noChangeAspect="1" noChangeArrowheads="1" noTextEdit="1"/>
            </p:cNvSpPr>
            <p:nvPr/>
          </p:nvSpPr>
          <p:spPr bwMode="auto">
            <a:xfrm>
              <a:off x="3298825" y="1035050"/>
              <a:ext cx="2546350" cy="5137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nvGrpSpPr>
            <p:cNvPr id="6362" name="Group 406"/>
            <p:cNvGrpSpPr>
              <a:grpSpLocks/>
            </p:cNvGrpSpPr>
            <p:nvPr/>
          </p:nvGrpSpPr>
          <p:grpSpPr bwMode="auto">
            <a:xfrm>
              <a:off x="4683013" y="2188205"/>
              <a:ext cx="679664" cy="258844"/>
              <a:chOff x="2949" y="1268"/>
              <a:chExt cx="428" cy="163"/>
            </a:xfrm>
          </p:grpSpPr>
          <p:sp>
            <p:nvSpPr>
              <p:cNvPr id="8995" name="Freeform 206"/>
              <p:cNvSpPr>
                <a:spLocks noEditPoints="1"/>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6" name="Freeform 207"/>
              <p:cNvSpPr>
                <a:spLocks/>
              </p:cNvSpPr>
              <p:nvPr/>
            </p:nvSpPr>
            <p:spPr bwMode="auto">
              <a:xfrm>
                <a:off x="3013" y="1276"/>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7" name="Freeform 208"/>
              <p:cNvSpPr>
                <a:spLocks noEditPoints="1"/>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8" name="Freeform 209"/>
              <p:cNvSpPr>
                <a:spLocks/>
              </p:cNvSpPr>
              <p:nvPr/>
            </p:nvSpPr>
            <p:spPr bwMode="auto">
              <a:xfrm>
                <a:off x="2965"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9" name="Freeform 210"/>
              <p:cNvSpPr>
                <a:spLocks/>
              </p:cNvSpPr>
              <p:nvPr/>
            </p:nvSpPr>
            <p:spPr bwMode="auto">
              <a:xfrm>
                <a:off x="2957" y="1268"/>
                <a:ext cx="8"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0" name="Freeform 21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1" name="Freeform 212"/>
              <p:cNvSpPr>
                <a:spLocks/>
              </p:cNvSpPr>
              <p:nvPr/>
            </p:nvSpPr>
            <p:spPr bwMode="auto">
              <a:xfrm>
                <a:off x="3013" y="127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2" name="Freeform 213"/>
              <p:cNvSpPr>
                <a:spLocks/>
              </p:cNvSpPr>
              <p:nvPr/>
            </p:nvSpPr>
            <p:spPr bwMode="auto">
              <a:xfrm>
                <a:off x="3013" y="1276"/>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3" name="Freeform 21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4" name="Freeform 215"/>
              <p:cNvSpPr>
                <a:spLocks/>
              </p:cNvSpPr>
              <p:nvPr/>
            </p:nvSpPr>
            <p:spPr bwMode="auto">
              <a:xfrm>
                <a:off x="3013" y="1268"/>
                <a:ext cx="16" cy="8"/>
              </a:xfrm>
              <a:custGeom>
                <a:avLst/>
                <a:gdLst/>
                <a:ahLst/>
                <a:cxnLst>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8"/>
                    </a:lnTo>
                    <a:lnTo>
                      <a:pt x="16" y="8"/>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5" name="Freeform 216"/>
              <p:cNvSpPr>
                <a:spLocks/>
              </p:cNvSpPr>
              <p:nvPr/>
            </p:nvSpPr>
            <p:spPr bwMode="auto">
              <a:xfrm>
                <a:off x="2997" y="1276"/>
                <a:ext cx="16" cy="1"/>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6" name="Rectangle 217"/>
              <p:cNvSpPr>
                <a:spLocks noChangeArrowheads="1"/>
              </p:cNvSpPr>
              <p:nvPr/>
            </p:nvSpPr>
            <p:spPr bwMode="auto">
              <a:xfrm>
                <a:off x="2997"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7" name="Freeform 218"/>
              <p:cNvSpPr>
                <a:spLocks/>
              </p:cNvSpPr>
              <p:nvPr/>
            </p:nvSpPr>
            <p:spPr bwMode="auto">
              <a:xfrm>
                <a:off x="2973" y="1268"/>
                <a:ext cx="24" cy="8"/>
              </a:xfrm>
              <a:custGeom>
                <a:avLst/>
                <a:gdLst/>
                <a:ahLst/>
                <a:cxnLst>
                  <a:cxn ang="0">
                    <a:pos x="24" y="8"/>
                  </a:cxn>
                  <a:cxn ang="0">
                    <a:pos x="24" y="8"/>
                  </a:cxn>
                  <a:cxn ang="0">
                    <a:pos x="24" y="8"/>
                  </a:cxn>
                  <a:cxn ang="0">
                    <a:pos x="24" y="8"/>
                  </a:cxn>
                  <a:cxn ang="0">
                    <a:pos x="24" y="0"/>
                  </a:cxn>
                  <a:cxn ang="0">
                    <a:pos x="24" y="8"/>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0"/>
                  </a:cxn>
                  <a:cxn ang="0">
                    <a:pos x="16" y="8"/>
                  </a:cxn>
                  <a:cxn ang="0">
                    <a:pos x="8" y="8"/>
                  </a:cxn>
                  <a:cxn ang="0">
                    <a:pos x="8" y="0"/>
                  </a:cxn>
                  <a:cxn ang="0">
                    <a:pos x="8"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0"/>
                  </a:cxn>
                  <a:cxn ang="0">
                    <a:pos x="0" y="8"/>
                  </a:cxn>
                  <a:cxn ang="0">
                    <a:pos x="0" y="8"/>
                  </a:cxn>
                  <a:cxn ang="0">
                    <a:pos x="8" y="8"/>
                  </a:cxn>
                  <a:cxn ang="0">
                    <a:pos x="8" y="0"/>
                  </a:cxn>
                  <a:cxn ang="0">
                    <a:pos x="8" y="0"/>
                  </a:cxn>
                  <a:cxn ang="0">
                    <a:pos x="16" y="0"/>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8"/>
                  </a:cxn>
                  <a:cxn ang="0">
                    <a:pos x="24" y="0"/>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8"/>
                    </a:lnTo>
                    <a:lnTo>
                      <a:pt x="24" y="8"/>
                    </a:lnTo>
                    <a:lnTo>
                      <a:pt x="24" y="8"/>
                    </a:lnTo>
                    <a:lnTo>
                      <a:pt x="24" y="8"/>
                    </a:lnTo>
                    <a:lnTo>
                      <a:pt x="24" y="8"/>
                    </a:lnTo>
                    <a:lnTo>
                      <a:pt x="24" y="0"/>
                    </a:lnTo>
                    <a:lnTo>
                      <a:pt x="24" y="8"/>
                    </a:lnTo>
                    <a:lnTo>
                      <a:pt x="24" y="8"/>
                    </a:lnTo>
                    <a:lnTo>
                      <a:pt x="24" y="8"/>
                    </a:lnTo>
                    <a:lnTo>
                      <a:pt x="24" y="8"/>
                    </a:lnTo>
                    <a:lnTo>
                      <a:pt x="24" y="0"/>
                    </a:lnTo>
                    <a:lnTo>
                      <a:pt x="24" y="0"/>
                    </a:lnTo>
                    <a:lnTo>
                      <a:pt x="24" y="8"/>
                    </a:lnTo>
                    <a:lnTo>
                      <a:pt x="24" y="8"/>
                    </a:lnTo>
                    <a:lnTo>
                      <a:pt x="24" y="8"/>
                    </a:lnTo>
                    <a:lnTo>
                      <a:pt x="24" y="8"/>
                    </a:lnTo>
                    <a:lnTo>
                      <a:pt x="24" y="8"/>
                    </a:lnTo>
                    <a:lnTo>
                      <a:pt x="24" y="8"/>
                    </a:lnTo>
                    <a:lnTo>
                      <a:pt x="24" y="0"/>
                    </a:lnTo>
                    <a:lnTo>
                      <a:pt x="24" y="0"/>
                    </a:lnTo>
                    <a:lnTo>
                      <a:pt x="24" y="0"/>
                    </a:lnTo>
                    <a:lnTo>
                      <a:pt x="24" y="8"/>
                    </a:lnTo>
                    <a:lnTo>
                      <a:pt x="24" y="8"/>
                    </a:lnTo>
                    <a:lnTo>
                      <a:pt x="24" y="8"/>
                    </a:lnTo>
                    <a:lnTo>
                      <a:pt x="24" y="8"/>
                    </a:lnTo>
                    <a:lnTo>
                      <a:pt x="24" y="0"/>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0"/>
                    </a:lnTo>
                    <a:lnTo>
                      <a:pt x="8" y="0"/>
                    </a:lnTo>
                    <a:lnTo>
                      <a:pt x="8" y="8"/>
                    </a:lnTo>
                    <a:lnTo>
                      <a:pt x="8" y="8"/>
                    </a:lnTo>
                    <a:lnTo>
                      <a:pt x="0" y="8"/>
                    </a:lnTo>
                    <a:lnTo>
                      <a:pt x="0"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0"/>
                    </a:lnTo>
                    <a:lnTo>
                      <a:pt x="24" y="0"/>
                    </a:lnTo>
                    <a:lnTo>
                      <a:pt x="24" y="8"/>
                    </a:lnTo>
                    <a:lnTo>
                      <a:pt x="24" y="0"/>
                    </a:lnTo>
                    <a:lnTo>
                      <a:pt x="24" y="0"/>
                    </a:lnTo>
                    <a:lnTo>
                      <a:pt x="24" y="8"/>
                    </a:lnTo>
                    <a:lnTo>
                      <a:pt x="24" y="0"/>
                    </a:lnTo>
                    <a:lnTo>
                      <a:pt x="24" y="8"/>
                    </a:lnTo>
                    <a:lnTo>
                      <a:pt x="24" y="8"/>
                    </a:lnTo>
                    <a:lnTo>
                      <a:pt x="24" y="8"/>
                    </a:lnTo>
                    <a:lnTo>
                      <a:pt x="24" y="8"/>
                    </a:lnTo>
                    <a:lnTo>
                      <a:pt x="24" y="8"/>
                    </a:lnTo>
                    <a:lnTo>
                      <a:pt x="24" y="0"/>
                    </a:lnTo>
                    <a:lnTo>
                      <a:pt x="24" y="0"/>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8" name="Freeform 219"/>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09" name="Freeform 220"/>
              <p:cNvSpPr>
                <a:spLocks/>
              </p:cNvSpPr>
              <p:nvPr/>
            </p:nvSpPr>
            <p:spPr bwMode="auto">
              <a:xfrm>
                <a:off x="2981" y="12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0" name="Rectangle 221"/>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1" name="Freeform 222"/>
              <p:cNvSpPr>
                <a:spLocks/>
              </p:cNvSpPr>
              <p:nvPr/>
            </p:nvSpPr>
            <p:spPr bwMode="auto">
              <a:xfrm>
                <a:off x="3061" y="1268"/>
                <a:ext cx="16" cy="8"/>
              </a:xfrm>
              <a:custGeom>
                <a:avLst/>
                <a:gdLst/>
                <a:ahLst/>
                <a:cxnLst>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2" name="Rectangle 223"/>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3" name="Freeform 224"/>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4" name="Freeform 22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5" name="Freeform 226"/>
              <p:cNvSpPr>
                <a:spLocks/>
              </p:cNvSpPr>
              <p:nvPr/>
            </p:nvSpPr>
            <p:spPr bwMode="auto">
              <a:xfrm>
                <a:off x="3069" y="12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6" name="Freeform 22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7" name="Freeform 228"/>
              <p:cNvSpPr>
                <a:spLocks/>
              </p:cNvSpPr>
              <p:nvPr/>
            </p:nvSpPr>
            <p:spPr bwMode="auto">
              <a:xfrm>
                <a:off x="2981" y="127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8" name="Rectangle 229"/>
              <p:cNvSpPr>
                <a:spLocks noChangeArrowheads="1"/>
              </p:cNvSpPr>
              <p:nvPr/>
            </p:nvSpPr>
            <p:spPr bwMode="auto">
              <a:xfrm>
                <a:off x="2981"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19" name="Freeform 230"/>
              <p:cNvSpPr>
                <a:spLocks/>
              </p:cNvSpPr>
              <p:nvPr/>
            </p:nvSpPr>
            <p:spPr bwMode="auto">
              <a:xfrm>
                <a:off x="2973"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0" name="Freeform 231"/>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1" name="Freeform 232"/>
              <p:cNvSpPr>
                <a:spLocks/>
              </p:cNvSpPr>
              <p:nvPr/>
            </p:nvSpPr>
            <p:spPr bwMode="auto">
              <a:xfrm>
                <a:off x="2981" y="12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2" name="Freeform 233"/>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3" name="Rectangle 234"/>
              <p:cNvSpPr>
                <a:spLocks noChangeArrowheads="1"/>
              </p:cNvSpPr>
              <p:nvPr/>
            </p:nvSpPr>
            <p:spPr bwMode="auto">
              <a:xfrm>
                <a:off x="298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4" name="Freeform 23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5" name="Freeform 236"/>
              <p:cNvSpPr>
                <a:spLocks noEditPoints="1"/>
              </p:cNvSpPr>
              <p:nvPr/>
            </p:nvSpPr>
            <p:spPr bwMode="auto">
              <a:xfrm>
                <a:off x="3110"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6" name="Freeform 23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7" name="Freeform 238"/>
              <p:cNvSpPr>
                <a:spLocks/>
              </p:cNvSpPr>
              <p:nvPr/>
            </p:nvSpPr>
            <p:spPr bwMode="auto">
              <a:xfrm>
                <a:off x="3118"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8" name="Freeform 239"/>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29" name="Freeform 240"/>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0" name="Freeform 241"/>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1" name="Freeform 242"/>
              <p:cNvSpPr>
                <a:spLocks/>
              </p:cNvSpPr>
              <p:nvPr/>
            </p:nvSpPr>
            <p:spPr bwMode="auto">
              <a:xfrm>
                <a:off x="3077" y="127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2" name="Freeform 243"/>
              <p:cNvSpPr>
                <a:spLocks/>
              </p:cNvSpPr>
              <p:nvPr/>
            </p:nvSpPr>
            <p:spPr bwMode="auto">
              <a:xfrm>
                <a:off x="3069"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3" name="Freeform 244"/>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4" name="Freeform 245"/>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5" name="Freeform 24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6" name="Freeform 247"/>
              <p:cNvSpPr>
                <a:spLocks/>
              </p:cNvSpPr>
              <p:nvPr/>
            </p:nvSpPr>
            <p:spPr bwMode="auto">
              <a:xfrm>
                <a:off x="3118" y="127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7" name="Freeform 248"/>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8" name="Freeform 249"/>
              <p:cNvSpPr>
                <a:spLocks/>
              </p:cNvSpPr>
              <p:nvPr/>
            </p:nvSpPr>
            <p:spPr bwMode="auto">
              <a:xfrm>
                <a:off x="3077" y="1276"/>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39" name="Freeform 250"/>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0" name="Freeform 251"/>
              <p:cNvSpPr>
                <a:spLocks/>
              </p:cNvSpPr>
              <p:nvPr/>
            </p:nvSpPr>
            <p:spPr bwMode="auto">
              <a:xfrm>
                <a:off x="310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1" name="Freeform 252"/>
              <p:cNvSpPr>
                <a:spLocks/>
              </p:cNvSpPr>
              <p:nvPr/>
            </p:nvSpPr>
            <p:spPr bwMode="auto">
              <a:xfrm>
                <a:off x="3077" y="1276"/>
                <a:ext cx="1" cy="8"/>
              </a:xfrm>
              <a:custGeom>
                <a:avLst/>
                <a:gdLst/>
                <a:ahLst/>
                <a:cxnLst>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2" name="Freeform 253"/>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3" name="Freeform 254"/>
              <p:cNvSpPr>
                <a:spLocks noEditPoints="1"/>
              </p:cNvSpPr>
              <p:nvPr/>
            </p:nvSpPr>
            <p:spPr bwMode="auto">
              <a:xfrm>
                <a:off x="3110" y="127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4" name="Rectangle 255"/>
              <p:cNvSpPr>
                <a:spLocks noChangeArrowheads="1"/>
              </p:cNvSpPr>
              <p:nvPr/>
            </p:nvSpPr>
            <p:spPr bwMode="auto">
              <a:xfrm>
                <a:off x="3110" y="1276"/>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5" name="Freeform 25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6" name="Freeform 257"/>
              <p:cNvSpPr>
                <a:spLocks/>
              </p:cNvSpPr>
              <p:nvPr/>
            </p:nvSpPr>
            <p:spPr bwMode="auto">
              <a:xfrm>
                <a:off x="3102" y="1276"/>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7" name="Rectangle 258"/>
              <p:cNvSpPr>
                <a:spLocks noChangeArrowheads="1"/>
              </p:cNvSpPr>
              <p:nvPr/>
            </p:nvSpPr>
            <p:spPr bwMode="auto">
              <a:xfrm>
                <a:off x="306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8" name="Freeform 259"/>
              <p:cNvSpPr>
                <a:spLocks/>
              </p:cNvSpPr>
              <p:nvPr/>
            </p:nvSpPr>
            <p:spPr bwMode="auto">
              <a:xfrm>
                <a:off x="3061" y="1268"/>
                <a:ext cx="8" cy="16"/>
              </a:xfrm>
              <a:custGeom>
                <a:avLst/>
                <a:gdLst/>
                <a:ahLst/>
                <a:cxnLst>
                  <a:cxn ang="0">
                    <a:pos x="8" y="16"/>
                  </a:cxn>
                  <a:cxn ang="0">
                    <a:pos x="8" y="16"/>
                  </a:cxn>
                  <a:cxn ang="0">
                    <a:pos x="8" y="16"/>
                  </a:cxn>
                  <a:cxn ang="0">
                    <a:pos x="8"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49" name="Freeform 260"/>
              <p:cNvSpPr>
                <a:spLocks/>
              </p:cNvSpPr>
              <p:nvPr/>
            </p:nvSpPr>
            <p:spPr bwMode="auto">
              <a:xfrm>
                <a:off x="2981" y="127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0" name="Freeform 261"/>
              <p:cNvSpPr>
                <a:spLocks/>
              </p:cNvSpPr>
              <p:nvPr/>
            </p:nvSpPr>
            <p:spPr bwMode="auto">
              <a:xfrm>
                <a:off x="3061" y="127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0" y="0"/>
                    </a:move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1" name="Freeform 262"/>
              <p:cNvSpPr>
                <a:spLocks/>
              </p:cNvSpPr>
              <p:nvPr/>
            </p:nvSpPr>
            <p:spPr bwMode="auto">
              <a:xfrm>
                <a:off x="3077"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2" name="Freeform 263"/>
              <p:cNvSpPr>
                <a:spLocks/>
              </p:cNvSpPr>
              <p:nvPr/>
            </p:nvSpPr>
            <p:spPr bwMode="auto">
              <a:xfrm>
                <a:off x="3069"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3" name="Freeform 264"/>
              <p:cNvSpPr>
                <a:spLocks/>
              </p:cNvSpPr>
              <p:nvPr/>
            </p:nvSpPr>
            <p:spPr bwMode="auto">
              <a:xfrm>
                <a:off x="2949" y="1276"/>
                <a:ext cx="8" cy="16"/>
              </a:xfrm>
              <a:custGeom>
                <a:avLst/>
                <a:gdLst/>
                <a:ahLst/>
                <a:cxnLst>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4" name="Freeform 265"/>
              <p:cNvSpPr>
                <a:spLocks/>
              </p:cNvSpPr>
              <p:nvPr/>
            </p:nvSpPr>
            <p:spPr bwMode="auto">
              <a:xfrm>
                <a:off x="3077" y="1284"/>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0"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5" name="Freeform 266"/>
              <p:cNvSpPr>
                <a:spLocks/>
              </p:cNvSpPr>
              <p:nvPr/>
            </p:nvSpPr>
            <p:spPr bwMode="auto">
              <a:xfrm>
                <a:off x="3077" y="1276"/>
                <a:ext cx="9" cy="8"/>
              </a:xfrm>
              <a:custGeom>
                <a:avLst/>
                <a:gdLst/>
                <a:ahLst/>
                <a:cxnLst>
                  <a:cxn ang="0">
                    <a:pos x="9" y="8"/>
                  </a:cxn>
                  <a:cxn ang="0">
                    <a:pos x="9" y="8"/>
                  </a:cxn>
                  <a:cxn ang="0">
                    <a:pos x="0" y="8"/>
                  </a:cxn>
                  <a:cxn ang="0">
                    <a:pos x="0" y="8"/>
                  </a:cxn>
                  <a:cxn ang="0">
                    <a:pos x="0" y="8"/>
                  </a:cxn>
                  <a:cxn ang="0">
                    <a:pos x="9" y="8"/>
                  </a:cxn>
                  <a:cxn ang="0">
                    <a:pos x="9" y="8"/>
                  </a:cxn>
                  <a:cxn ang="0">
                    <a:pos x="9" y="8"/>
                  </a:cxn>
                  <a:cxn ang="0">
                    <a:pos x="9" y="8"/>
                  </a:cxn>
                  <a:cxn ang="0">
                    <a:pos x="0" y="8"/>
                  </a:cxn>
                  <a:cxn ang="0">
                    <a:pos x="0" y="0"/>
                  </a:cxn>
                  <a:cxn ang="0">
                    <a:pos x="0" y="8"/>
                  </a:cxn>
                  <a:cxn ang="0">
                    <a:pos x="0" y="8"/>
                  </a:cxn>
                  <a:cxn ang="0">
                    <a:pos x="0" y="8"/>
                  </a:cxn>
                  <a:cxn ang="0">
                    <a:pos x="9" y="0"/>
                  </a:cxn>
                  <a:cxn ang="0">
                    <a:pos x="9" y="0"/>
                  </a:cxn>
                  <a:cxn ang="0">
                    <a:pos x="0" y="0"/>
                  </a:cxn>
                  <a:cxn ang="0">
                    <a:pos x="0" y="0"/>
                  </a:cxn>
                  <a:cxn ang="0">
                    <a:pos x="0" y="0"/>
                  </a:cxn>
                  <a:cxn ang="0">
                    <a:pos x="0" y="0"/>
                  </a:cxn>
                  <a:cxn ang="0">
                    <a:pos x="9" y="0"/>
                  </a:cxn>
                  <a:cxn ang="0">
                    <a:pos x="9" y="0"/>
                  </a:cxn>
                  <a:cxn ang="0">
                    <a:pos x="9" y="0"/>
                  </a:cxn>
                  <a:cxn ang="0">
                    <a:pos x="9" y="8"/>
                  </a:cxn>
                  <a:cxn ang="0">
                    <a:pos x="9" y="8"/>
                  </a:cxn>
                  <a:cxn ang="0">
                    <a:pos x="9" y="8"/>
                  </a:cxn>
                  <a:cxn ang="0">
                    <a:pos x="9" y="8"/>
                  </a:cxn>
                  <a:cxn ang="0">
                    <a:pos x="9" y="0"/>
                  </a:cxn>
                  <a:cxn ang="0">
                    <a:pos x="0" y="0"/>
                  </a:cxn>
                  <a:cxn ang="0">
                    <a:pos x="0" y="0"/>
                  </a:cxn>
                  <a:cxn ang="0">
                    <a:pos x="0" y="0"/>
                  </a:cxn>
                  <a:cxn ang="0">
                    <a:pos x="9" y="0"/>
                  </a:cxn>
                  <a:cxn ang="0">
                    <a:pos x="9" y="0"/>
                  </a:cxn>
                  <a:cxn ang="0">
                    <a:pos x="9" y="8"/>
                  </a:cxn>
                  <a:cxn ang="0">
                    <a:pos x="0" y="0"/>
                  </a:cxn>
                  <a:cxn ang="0">
                    <a:pos x="0" y="0"/>
                  </a:cxn>
                  <a:cxn ang="0">
                    <a:pos x="9" y="8"/>
                  </a:cxn>
                  <a:cxn ang="0">
                    <a:pos x="0" y="8"/>
                  </a:cxn>
                  <a:cxn ang="0">
                    <a:pos x="0" y="8"/>
                  </a:cxn>
                  <a:cxn ang="0">
                    <a:pos x="0" y="8"/>
                  </a:cxn>
                  <a:cxn ang="0">
                    <a:pos x="9" y="8"/>
                  </a:cxn>
                  <a:cxn ang="0">
                    <a:pos x="9" y="8"/>
                  </a:cxn>
                  <a:cxn ang="0">
                    <a:pos x="0" y="8"/>
                  </a:cxn>
                  <a:cxn ang="0">
                    <a:pos x="0" y="8"/>
                  </a:cxn>
                  <a:cxn ang="0">
                    <a:pos x="0"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0"/>
                    </a:lnTo>
                    <a:lnTo>
                      <a:pt x="0" y="0"/>
                    </a:lnTo>
                    <a:lnTo>
                      <a:pt x="9" y="8"/>
                    </a:lnTo>
                    <a:lnTo>
                      <a:pt x="9" y="8"/>
                    </a:lnTo>
                    <a:lnTo>
                      <a:pt x="0" y="8"/>
                    </a:lnTo>
                    <a:lnTo>
                      <a:pt x="9" y="8"/>
                    </a:lnTo>
                    <a:lnTo>
                      <a:pt x="0" y="8"/>
                    </a:lnTo>
                    <a:lnTo>
                      <a:pt x="0" y="8"/>
                    </a:lnTo>
                    <a:lnTo>
                      <a:pt x="9" y="8"/>
                    </a:lnTo>
                    <a:lnTo>
                      <a:pt x="0" y="8"/>
                    </a:lnTo>
                    <a:lnTo>
                      <a:pt x="0" y="8"/>
                    </a:lnTo>
                    <a:lnTo>
                      <a:pt x="0" y="0"/>
                    </a:lnTo>
                    <a:lnTo>
                      <a:pt x="0" y="0"/>
                    </a:lnTo>
                    <a:lnTo>
                      <a:pt x="9" y="0"/>
                    </a:lnTo>
                    <a:lnTo>
                      <a:pt x="9" y="8"/>
                    </a:lnTo>
                    <a:lnTo>
                      <a:pt x="0" y="0"/>
                    </a:lnTo>
                    <a:lnTo>
                      <a:pt x="9" y="0"/>
                    </a:lnTo>
                    <a:lnTo>
                      <a:pt x="0" y="8"/>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8"/>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8"/>
                    </a:lnTo>
                    <a:lnTo>
                      <a:pt x="9" y="8"/>
                    </a:lnTo>
                    <a:lnTo>
                      <a:pt x="0" y="8"/>
                    </a:lnTo>
                    <a:lnTo>
                      <a:pt x="0" y="8"/>
                    </a:lnTo>
                    <a:lnTo>
                      <a:pt x="0" y="0"/>
                    </a:lnTo>
                    <a:lnTo>
                      <a:pt x="9" y="0"/>
                    </a:lnTo>
                    <a:lnTo>
                      <a:pt x="9" y="8"/>
                    </a:lnTo>
                    <a:lnTo>
                      <a:pt x="0" y="0"/>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6" name="Freeform 267"/>
              <p:cNvSpPr>
                <a:spLocks/>
              </p:cNvSpPr>
              <p:nvPr/>
            </p:nvSpPr>
            <p:spPr bwMode="auto">
              <a:xfrm>
                <a:off x="2981" y="1284"/>
                <a:ext cx="8" cy="8"/>
              </a:xfrm>
              <a:custGeom>
                <a:avLst/>
                <a:gdLst/>
                <a:ahLst/>
                <a:cxnLst>
                  <a:cxn ang="0">
                    <a:pos x="8" y="8"/>
                  </a:cxn>
                  <a:cxn ang="0">
                    <a:pos x="8"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Lst>
                <a:rect l="0" t="0" r="r" b="b"/>
                <a:pathLst>
                  <a:path w="8" h="8">
                    <a:moveTo>
                      <a:pt x="8" y="8"/>
                    </a:moveTo>
                    <a:lnTo>
                      <a:pt x="8"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7" name="Freeform 268"/>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8"/>
                  </a:cxn>
                  <a:cxn ang="0">
                    <a:pos x="0" y="8"/>
                  </a:cxn>
                  <a:cxn ang="0">
                    <a:pos x="0"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0"/>
                    </a:lnTo>
                    <a:lnTo>
                      <a:pt x="8" y="0"/>
                    </a:lnTo>
                    <a:lnTo>
                      <a:pt x="8" y="0"/>
                    </a:lnTo>
                    <a:lnTo>
                      <a:pt x="8" y="8"/>
                    </a:lnTo>
                    <a:lnTo>
                      <a:pt x="0" y="8"/>
                    </a:lnTo>
                    <a:lnTo>
                      <a:pt x="0" y="0"/>
                    </a:lnTo>
                    <a:lnTo>
                      <a:pt x="8" y="0"/>
                    </a:lnTo>
                    <a:lnTo>
                      <a:pt x="8" y="8"/>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8" name="Rectangle 269"/>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59" name="Freeform 270"/>
              <p:cNvSpPr>
                <a:spLocks/>
              </p:cNvSpPr>
              <p:nvPr/>
            </p:nvSpPr>
            <p:spPr bwMode="auto">
              <a:xfrm>
                <a:off x="3110" y="1276"/>
                <a:ext cx="16"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0" name="Rectangle 271"/>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1" name="Rectangle 27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2" name="Freeform 273"/>
              <p:cNvSpPr>
                <a:spLocks/>
              </p:cNvSpPr>
              <p:nvPr/>
            </p:nvSpPr>
            <p:spPr bwMode="auto">
              <a:xfrm>
                <a:off x="2965" y="1276"/>
                <a:ext cx="8" cy="16"/>
              </a:xfrm>
              <a:custGeom>
                <a:avLst/>
                <a:gdLst/>
                <a:ahLst/>
                <a:cxnLst>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3" name="Rectangle 274"/>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4" name="Rectangle 275"/>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5" name="Rectangle 276"/>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6" name="Rectangle 277"/>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7" name="Rectangle 278"/>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8" name="Freeform 279"/>
              <p:cNvSpPr>
                <a:spLocks/>
              </p:cNvSpPr>
              <p:nvPr/>
            </p:nvSpPr>
            <p:spPr bwMode="auto">
              <a:xfrm>
                <a:off x="2981" y="1292"/>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69" name="Rectangle 280"/>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0" name="Freeform 281"/>
              <p:cNvSpPr>
                <a:spLocks/>
              </p:cNvSpPr>
              <p:nvPr/>
            </p:nvSpPr>
            <p:spPr bwMode="auto">
              <a:xfrm>
                <a:off x="2973" y="1276"/>
                <a:ext cx="8" cy="16"/>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16">
                    <a:moveTo>
                      <a:pt x="8" y="8"/>
                    </a:move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1" name="Rectangle 28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2" name="Freeform 283"/>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3" name="Freeform 284"/>
              <p:cNvSpPr>
                <a:spLocks/>
              </p:cNvSpPr>
              <p:nvPr/>
            </p:nvSpPr>
            <p:spPr bwMode="auto">
              <a:xfrm>
                <a:off x="2981" y="12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4" name="Rectangle 285"/>
              <p:cNvSpPr>
                <a:spLocks noChangeArrowheads="1"/>
              </p:cNvSpPr>
              <p:nvPr/>
            </p:nvSpPr>
            <p:spPr bwMode="auto">
              <a:xfrm>
                <a:off x="2981" y="129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5" name="Freeform 286"/>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0"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6" name="Freeform 287"/>
              <p:cNvSpPr>
                <a:spLocks/>
              </p:cNvSpPr>
              <p:nvPr/>
            </p:nvSpPr>
            <p:spPr bwMode="auto">
              <a:xfrm>
                <a:off x="2981" y="12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7" name="Rectangle 288"/>
              <p:cNvSpPr>
                <a:spLocks noChangeArrowheads="1"/>
              </p:cNvSpPr>
              <p:nvPr/>
            </p:nvSpPr>
            <p:spPr bwMode="auto">
              <a:xfrm>
                <a:off x="2989"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8" name="Freeform 289"/>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79" name="Freeform 290"/>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0" name="Rectangle 291"/>
              <p:cNvSpPr>
                <a:spLocks noChangeArrowheads="1"/>
              </p:cNvSpPr>
              <p:nvPr/>
            </p:nvSpPr>
            <p:spPr bwMode="auto">
              <a:xfrm>
                <a:off x="3094"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1" name="Freeform 292"/>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2" name="Freeform 293"/>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3" name="Freeform 294"/>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4" name="Freeform 295"/>
              <p:cNvSpPr>
                <a:spLocks/>
              </p:cNvSpPr>
              <p:nvPr/>
            </p:nvSpPr>
            <p:spPr bwMode="auto">
              <a:xfrm>
                <a:off x="3094" y="1284"/>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5" name="Freeform 296"/>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6" name="Freeform 297"/>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7" name="Freeform 298"/>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8" name="Freeform 299"/>
              <p:cNvSpPr>
                <a:spLocks/>
              </p:cNvSpPr>
              <p:nvPr/>
            </p:nvSpPr>
            <p:spPr bwMode="auto">
              <a:xfrm>
                <a:off x="3118"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89" name="Freeform 300"/>
              <p:cNvSpPr>
                <a:spLocks/>
              </p:cNvSpPr>
              <p:nvPr/>
            </p:nvSpPr>
            <p:spPr bwMode="auto">
              <a:xfrm>
                <a:off x="3126" y="1276"/>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0" name="Freeform 301"/>
              <p:cNvSpPr>
                <a:spLocks/>
              </p:cNvSpPr>
              <p:nvPr/>
            </p:nvSpPr>
            <p:spPr bwMode="auto">
              <a:xfrm>
                <a:off x="3110"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1" name="Freeform 302"/>
              <p:cNvSpPr>
                <a:spLocks/>
              </p:cNvSpPr>
              <p:nvPr/>
            </p:nvSpPr>
            <p:spPr bwMode="auto">
              <a:xfrm>
                <a:off x="314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2" name="Freeform 303"/>
              <p:cNvSpPr>
                <a:spLocks/>
              </p:cNvSpPr>
              <p:nvPr/>
            </p:nvSpPr>
            <p:spPr bwMode="auto">
              <a:xfrm>
                <a:off x="3094" y="1284"/>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3" name="Freeform 304"/>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4" name="Freeform 305"/>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5" name="Freeform 306"/>
              <p:cNvSpPr>
                <a:spLocks noEditPoints="1"/>
              </p:cNvSpPr>
              <p:nvPr/>
            </p:nvSpPr>
            <p:spPr bwMode="auto">
              <a:xfrm>
                <a:off x="3110" y="128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6" name="Freeform 307"/>
              <p:cNvSpPr>
                <a:spLocks/>
              </p:cNvSpPr>
              <p:nvPr/>
            </p:nvSpPr>
            <p:spPr bwMode="auto">
              <a:xfrm>
                <a:off x="3069" y="1284"/>
                <a:ext cx="25"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17" y="8"/>
                  </a:cxn>
                  <a:cxn ang="0">
                    <a:pos x="17" y="8"/>
                  </a:cxn>
                  <a:cxn ang="0">
                    <a:pos x="8" y="8"/>
                  </a:cxn>
                  <a:cxn ang="0">
                    <a:pos x="8" y="8"/>
                  </a:cxn>
                  <a:cxn ang="0">
                    <a:pos x="17" y="8"/>
                  </a:cxn>
                  <a:cxn ang="0">
                    <a:pos x="17" y="8"/>
                  </a:cxn>
                  <a:cxn ang="0">
                    <a:pos x="17" y="8"/>
                  </a:cxn>
                  <a:cxn ang="0">
                    <a:pos x="17" y="0"/>
                  </a:cxn>
                  <a:cxn ang="0">
                    <a:pos x="17" y="0"/>
                  </a:cxn>
                  <a:cxn ang="0">
                    <a:pos x="17" y="0"/>
                  </a:cxn>
                  <a:cxn ang="0">
                    <a:pos x="17" y="8"/>
                  </a:cxn>
                  <a:cxn ang="0">
                    <a:pos x="25" y="8"/>
                  </a:cxn>
                  <a:cxn ang="0">
                    <a:pos x="25" y="8"/>
                  </a:cxn>
                  <a:cxn ang="0">
                    <a:pos x="25" y="8"/>
                  </a:cxn>
                  <a:cxn ang="0">
                    <a:pos x="17" y="8"/>
                  </a:cxn>
                  <a:cxn ang="0">
                    <a:pos x="17" y="0"/>
                  </a:cxn>
                  <a:cxn ang="0">
                    <a:pos x="17" y="0"/>
                  </a:cxn>
                  <a:cxn ang="0">
                    <a:pos x="17" y="8"/>
                  </a:cxn>
                  <a:cxn ang="0">
                    <a:pos x="17" y="8"/>
                  </a:cxn>
                  <a:cxn ang="0">
                    <a:pos x="17" y="8"/>
                  </a:cxn>
                  <a:cxn ang="0">
                    <a:pos x="17" y="8"/>
                  </a:cxn>
                  <a:cxn ang="0">
                    <a:pos x="8" y="8"/>
                  </a:cxn>
                  <a:cxn ang="0">
                    <a:pos x="17" y="8"/>
                  </a:cxn>
                  <a:cxn ang="0">
                    <a:pos x="8" y="8"/>
                  </a:cxn>
                  <a:cxn ang="0">
                    <a:pos x="8" y="8"/>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25"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0"/>
                    </a:lnTo>
                    <a:lnTo>
                      <a:pt x="8" y="0"/>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8"/>
                    </a:lnTo>
                    <a:lnTo>
                      <a:pt x="17" y="0"/>
                    </a:lnTo>
                    <a:lnTo>
                      <a:pt x="17" y="0"/>
                    </a:lnTo>
                    <a:lnTo>
                      <a:pt x="17" y="8"/>
                    </a:lnTo>
                    <a:lnTo>
                      <a:pt x="17" y="8"/>
                    </a:lnTo>
                    <a:lnTo>
                      <a:pt x="17" y="8"/>
                    </a:lnTo>
                    <a:lnTo>
                      <a:pt x="17"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17" y="8"/>
                    </a:lnTo>
                    <a:lnTo>
                      <a:pt x="8" y="8"/>
                    </a:lnTo>
                    <a:lnTo>
                      <a:pt x="17" y="8"/>
                    </a:lnTo>
                    <a:lnTo>
                      <a:pt x="8" y="8"/>
                    </a:lnTo>
                    <a:lnTo>
                      <a:pt x="8" y="8"/>
                    </a:lnTo>
                    <a:lnTo>
                      <a:pt x="17"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7" name="Freeform 308"/>
              <p:cNvSpPr>
                <a:spLocks/>
              </p:cNvSpPr>
              <p:nvPr/>
            </p:nvSpPr>
            <p:spPr bwMode="auto">
              <a:xfrm>
                <a:off x="3110" y="1284"/>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8" name="Freeform 309"/>
              <p:cNvSpPr>
                <a:spLocks/>
              </p:cNvSpPr>
              <p:nvPr/>
            </p:nvSpPr>
            <p:spPr bwMode="auto">
              <a:xfrm>
                <a:off x="3069" y="1284"/>
                <a:ext cx="33" cy="8"/>
              </a:xfrm>
              <a:custGeom>
                <a:avLst/>
                <a:gdLst/>
                <a:ahLst/>
                <a:cxnLst>
                  <a:cxn ang="0">
                    <a:pos x="25" y="0"/>
                  </a:cxn>
                  <a:cxn ang="0">
                    <a:pos x="25" y="8"/>
                  </a:cxn>
                  <a:cxn ang="0">
                    <a:pos x="25" y="8"/>
                  </a:cxn>
                  <a:cxn ang="0">
                    <a:pos x="25" y="8"/>
                  </a:cxn>
                  <a:cxn ang="0">
                    <a:pos x="33" y="8"/>
                  </a:cxn>
                  <a:cxn ang="0">
                    <a:pos x="33" y="8"/>
                  </a:cxn>
                  <a:cxn ang="0">
                    <a:pos x="33" y="8"/>
                  </a:cxn>
                  <a:cxn ang="0">
                    <a:pos x="25" y="8"/>
                  </a:cxn>
                  <a:cxn ang="0">
                    <a:pos x="25" y="8"/>
                  </a:cxn>
                  <a:cxn ang="0">
                    <a:pos x="25" y="8"/>
                  </a:cxn>
                  <a:cxn ang="0">
                    <a:pos x="25" y="0"/>
                  </a:cxn>
                  <a:cxn ang="0">
                    <a:pos x="25" y="0"/>
                  </a:cxn>
                  <a:cxn ang="0">
                    <a:pos x="25" y="8"/>
                  </a:cxn>
                  <a:cxn ang="0">
                    <a:pos x="17" y="0"/>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17" y="0"/>
                  </a:cxn>
                  <a:cxn ang="0">
                    <a:pos x="17" y="0"/>
                  </a:cxn>
                  <a:cxn ang="0">
                    <a:pos x="17"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0"/>
                  </a:cxn>
                  <a:cxn ang="0">
                    <a:pos x="17" y="8"/>
                  </a:cxn>
                  <a:cxn ang="0">
                    <a:pos x="17" y="8"/>
                  </a:cxn>
                  <a:cxn ang="0">
                    <a:pos x="17" y="8"/>
                  </a:cxn>
                  <a:cxn ang="0">
                    <a:pos x="17" y="0"/>
                  </a:cxn>
                  <a:cxn ang="0">
                    <a:pos x="25" y="0"/>
                  </a:cxn>
                  <a:cxn ang="0">
                    <a:pos x="25" y="0"/>
                  </a:cxn>
                  <a:cxn ang="0">
                    <a:pos x="25" y="0"/>
                  </a:cxn>
                  <a:cxn ang="0">
                    <a:pos x="25" y="8"/>
                  </a:cxn>
                  <a:cxn ang="0">
                    <a:pos x="25" y="8"/>
                  </a:cxn>
                  <a:cxn ang="0">
                    <a:pos x="25" y="8"/>
                  </a:cxn>
                  <a:cxn ang="0">
                    <a:pos x="33" y="8"/>
                  </a:cxn>
                  <a:cxn ang="0">
                    <a:pos x="33" y="0"/>
                  </a:cxn>
                  <a:cxn ang="0">
                    <a:pos x="33" y="8"/>
                  </a:cxn>
                  <a:cxn ang="0">
                    <a:pos x="33" y="8"/>
                  </a:cxn>
                  <a:cxn ang="0">
                    <a:pos x="25" y="8"/>
                  </a:cxn>
                  <a:cxn ang="0">
                    <a:pos x="25" y="8"/>
                  </a:cxn>
                  <a:cxn ang="0">
                    <a:pos x="25" y="0"/>
                  </a:cxn>
                  <a:cxn ang="0">
                    <a:pos x="25" y="8"/>
                  </a:cxn>
                </a:cxnLst>
                <a:rect l="0" t="0" r="r" b="b"/>
                <a:pathLst>
                  <a:path w="33" h="8">
                    <a:moveTo>
                      <a:pt x="25" y="8"/>
                    </a:move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8"/>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17" y="8"/>
                    </a:lnTo>
                    <a:lnTo>
                      <a:pt x="17" y="8"/>
                    </a:lnTo>
                    <a:lnTo>
                      <a:pt x="25" y="8"/>
                    </a:lnTo>
                    <a:lnTo>
                      <a:pt x="17" y="8"/>
                    </a:lnTo>
                    <a:lnTo>
                      <a:pt x="17" y="8"/>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0"/>
                    </a:lnTo>
                    <a:lnTo>
                      <a:pt x="8" y="8"/>
                    </a:lnTo>
                    <a:lnTo>
                      <a:pt x="8" y="0"/>
                    </a:lnTo>
                    <a:lnTo>
                      <a:pt x="8" y="0"/>
                    </a:lnTo>
                    <a:lnTo>
                      <a:pt x="8" y="0"/>
                    </a:lnTo>
                    <a:lnTo>
                      <a:pt x="8" y="0"/>
                    </a:lnTo>
                    <a:lnTo>
                      <a:pt x="17" y="0"/>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25" y="0"/>
                    </a:lnTo>
                    <a:lnTo>
                      <a:pt x="25" y="8"/>
                    </a:lnTo>
                    <a:lnTo>
                      <a:pt x="17" y="0"/>
                    </a:lnTo>
                    <a:lnTo>
                      <a:pt x="25" y="0"/>
                    </a:lnTo>
                    <a:lnTo>
                      <a:pt x="25" y="8"/>
                    </a:lnTo>
                    <a:lnTo>
                      <a:pt x="25" y="8"/>
                    </a:lnTo>
                    <a:lnTo>
                      <a:pt x="25" y="8"/>
                    </a:lnTo>
                    <a:lnTo>
                      <a:pt x="25" y="8"/>
                    </a:lnTo>
                    <a:lnTo>
                      <a:pt x="25" y="8"/>
                    </a:lnTo>
                    <a:lnTo>
                      <a:pt x="25" y="8"/>
                    </a:lnTo>
                    <a:lnTo>
                      <a:pt x="25" y="8"/>
                    </a:lnTo>
                    <a:lnTo>
                      <a:pt x="25" y="0"/>
                    </a:lnTo>
                    <a:lnTo>
                      <a:pt x="25" y="0"/>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0"/>
                    </a:lnTo>
                    <a:lnTo>
                      <a:pt x="33" y="0"/>
                    </a:lnTo>
                    <a:lnTo>
                      <a:pt x="33" y="0"/>
                    </a:lnTo>
                    <a:lnTo>
                      <a:pt x="33" y="8"/>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099" name="Freeform 310"/>
              <p:cNvSpPr>
                <a:spLocks/>
              </p:cNvSpPr>
              <p:nvPr/>
            </p:nvSpPr>
            <p:spPr bwMode="auto">
              <a:xfrm>
                <a:off x="3142" y="12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0" name="Freeform 311"/>
              <p:cNvSpPr>
                <a:spLocks/>
              </p:cNvSpPr>
              <p:nvPr/>
            </p:nvSpPr>
            <p:spPr bwMode="auto">
              <a:xfrm>
                <a:off x="3150"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1" name="Freeform 312"/>
              <p:cNvSpPr>
                <a:spLocks/>
              </p:cNvSpPr>
              <p:nvPr/>
            </p:nvSpPr>
            <p:spPr bwMode="auto">
              <a:xfrm>
                <a:off x="3102" y="1276"/>
                <a:ext cx="16" cy="16"/>
              </a:xfrm>
              <a:custGeom>
                <a:avLst/>
                <a:gdLst/>
                <a:ahLst/>
                <a:cxnLst>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16" y="8"/>
                  </a:cxn>
                  <a:cxn ang="0">
                    <a:pos x="8" y="8"/>
                  </a:cxn>
                  <a:cxn ang="0">
                    <a:pos x="8" y="16"/>
                  </a:cxn>
                  <a:cxn ang="0">
                    <a:pos x="8" y="16"/>
                  </a:cxn>
                  <a:cxn ang="0">
                    <a:pos x="8" y="8"/>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0" y="8"/>
                  </a:cxn>
                  <a:cxn ang="0">
                    <a:pos x="0" y="16"/>
                  </a:cxn>
                  <a:cxn ang="0">
                    <a:pos x="8" y="8"/>
                  </a:cxn>
                  <a:cxn ang="0">
                    <a:pos x="8" y="8"/>
                  </a:cxn>
                  <a:cxn ang="0">
                    <a:pos x="8" y="16"/>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8" y="8"/>
                  </a:cxn>
                  <a:cxn ang="0">
                    <a:pos x="8" y="8"/>
                  </a:cxn>
                  <a:cxn ang="0">
                    <a:pos x="8" y="8"/>
                  </a:cxn>
                  <a:cxn ang="0">
                    <a:pos x="8" y="8"/>
                  </a:cxn>
                  <a:cxn ang="0">
                    <a:pos x="8" y="16"/>
                  </a:cxn>
                </a:cxnLst>
                <a:rect l="0" t="0" r="r" b="b"/>
                <a:pathLst>
                  <a:path w="16" h="16">
                    <a:moveTo>
                      <a:pt x="8" y="16"/>
                    </a:move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8"/>
                    </a:lnTo>
                    <a:lnTo>
                      <a:pt x="8" y="16"/>
                    </a:lnTo>
                    <a:lnTo>
                      <a:pt x="8" y="16"/>
                    </a:lnTo>
                    <a:lnTo>
                      <a:pt x="8" y="8"/>
                    </a:lnTo>
                    <a:lnTo>
                      <a:pt x="8" y="16"/>
                    </a:lnTo>
                    <a:lnTo>
                      <a:pt x="8" y="16"/>
                    </a:lnTo>
                    <a:lnTo>
                      <a:pt x="8" y="16"/>
                    </a:lnTo>
                    <a:lnTo>
                      <a:pt x="8" y="16"/>
                    </a:lnTo>
                    <a:lnTo>
                      <a:pt x="8" y="8"/>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2" name="Freeform 313"/>
              <p:cNvSpPr>
                <a:spLocks/>
              </p:cNvSpPr>
              <p:nvPr/>
            </p:nvSpPr>
            <p:spPr bwMode="auto">
              <a:xfrm>
                <a:off x="3142" y="1284"/>
                <a:ext cx="8" cy="8"/>
              </a:xfrm>
              <a:custGeom>
                <a:avLst/>
                <a:gdLst/>
                <a:ahLst/>
                <a:cxnLst>
                  <a:cxn ang="0">
                    <a:pos x="8" y="0"/>
                  </a:cxn>
                  <a:cxn ang="0">
                    <a:pos x="8" y="8"/>
                  </a:cxn>
                  <a:cxn ang="0">
                    <a:pos x="8" y="8"/>
                  </a:cxn>
                  <a:cxn ang="0">
                    <a:pos x="8" y="0"/>
                  </a:cxn>
                  <a:cxn ang="0">
                    <a:pos x="8" y="0"/>
                  </a:cxn>
                  <a:cxn ang="0">
                    <a:pos x="8" y="8"/>
                  </a:cxn>
                  <a:cxn ang="0">
                    <a:pos x="8" y="0"/>
                  </a:cxn>
                  <a:cxn ang="0">
                    <a:pos x="8" y="0"/>
                  </a:cxn>
                  <a:cxn ang="0">
                    <a:pos x="8" y="8"/>
                  </a:cxn>
                  <a:cxn ang="0">
                    <a:pos x="8" y="8"/>
                  </a:cxn>
                  <a:cxn ang="0">
                    <a:pos x="0" y="0"/>
                  </a:cxn>
                  <a:cxn ang="0">
                    <a:pos x="8" y="0"/>
                  </a:cxn>
                  <a:cxn ang="0">
                    <a:pos x="8" y="0"/>
                  </a:cxn>
                  <a:cxn ang="0">
                    <a:pos x="8" y="0"/>
                  </a:cxn>
                  <a:cxn ang="0">
                    <a:pos x="8" y="8"/>
                  </a:cxn>
                  <a:cxn ang="0">
                    <a:pos x="8" y="0"/>
                  </a:cxn>
                  <a:cxn ang="0">
                    <a:pos x="8" y="0"/>
                  </a:cxn>
                  <a:cxn ang="0">
                    <a:pos x="8" y="8"/>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0"/>
                    </a:moveTo>
                    <a:lnTo>
                      <a:pt x="8" y="0"/>
                    </a:lnTo>
                    <a:lnTo>
                      <a:pt x="8" y="0"/>
                    </a:lnTo>
                    <a:lnTo>
                      <a:pt x="8" y="8"/>
                    </a:lnTo>
                    <a:lnTo>
                      <a:pt x="8" y="0"/>
                    </a:lnTo>
                    <a:lnTo>
                      <a:pt x="8" y="8"/>
                    </a:lnTo>
                    <a:lnTo>
                      <a:pt x="8" y="8"/>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3" name="Freeform 314"/>
              <p:cNvSpPr>
                <a:spLocks/>
              </p:cNvSpPr>
              <p:nvPr/>
            </p:nvSpPr>
            <p:spPr bwMode="auto">
              <a:xfrm>
                <a:off x="3086" y="1284"/>
                <a:ext cx="24" cy="8"/>
              </a:xfrm>
              <a:custGeom>
                <a:avLst/>
                <a:gdLst/>
                <a:ahLst/>
                <a:cxnLst>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0"/>
                  </a:cxn>
                  <a:cxn ang="0">
                    <a:pos x="16" y="0"/>
                  </a:cxn>
                  <a:cxn ang="0">
                    <a:pos x="16" y="8"/>
                  </a:cxn>
                  <a:cxn ang="0">
                    <a:pos x="16" y="8"/>
                  </a:cxn>
                  <a:cxn ang="0">
                    <a:pos x="24" y="8"/>
                  </a:cxn>
                  <a:cxn ang="0">
                    <a:pos x="24" y="8"/>
                  </a:cxn>
                  <a:cxn ang="0">
                    <a:pos x="24" y="8"/>
                  </a:cxn>
                  <a:cxn ang="0">
                    <a:pos x="24" y="8"/>
                  </a:cxn>
                  <a:cxn ang="0">
                    <a:pos x="24" y="8"/>
                  </a:cxn>
                  <a:cxn ang="0">
                    <a:pos x="24" y="8"/>
                  </a:cxn>
                  <a:cxn ang="0">
                    <a:pos x="24" y="8"/>
                  </a:cxn>
                  <a:cxn ang="0">
                    <a:pos x="16" y="8"/>
                  </a:cxn>
                  <a:cxn ang="0">
                    <a:pos x="24" y="8"/>
                  </a:cxn>
                  <a:cxn ang="0">
                    <a:pos x="24" y="8"/>
                  </a:cxn>
                  <a:cxn ang="0">
                    <a:pos x="24" y="0"/>
                  </a:cxn>
                  <a:cxn ang="0">
                    <a:pos x="24" y="0"/>
                  </a:cxn>
                  <a:cxn ang="0">
                    <a:pos x="24" y="8"/>
                  </a:cxn>
                  <a:cxn ang="0">
                    <a:pos x="24" y="8"/>
                  </a:cxn>
                  <a:cxn ang="0">
                    <a:pos x="24" y="8"/>
                  </a:cxn>
                  <a:cxn ang="0">
                    <a:pos x="24" y="8"/>
                  </a:cxn>
                  <a:cxn ang="0">
                    <a:pos x="24" y="0"/>
                  </a:cxn>
                  <a:cxn ang="0">
                    <a:pos x="24" y="8"/>
                  </a:cxn>
                  <a:cxn ang="0">
                    <a:pos x="24" y="8"/>
                  </a:cxn>
                  <a:cxn ang="0">
                    <a:pos x="16"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Lst>
                <a:rect l="0" t="0" r="r" b="b"/>
                <a:pathLst>
                  <a:path w="24"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8"/>
                    </a:lnTo>
                    <a:lnTo>
                      <a:pt x="24" y="0"/>
                    </a:lnTo>
                    <a:lnTo>
                      <a:pt x="24" y="0"/>
                    </a:lnTo>
                    <a:lnTo>
                      <a:pt x="24" y="0"/>
                    </a:lnTo>
                    <a:lnTo>
                      <a:pt x="24" y="8"/>
                    </a:lnTo>
                    <a:lnTo>
                      <a:pt x="24" y="8"/>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4" name="Freeform 315"/>
              <p:cNvSpPr>
                <a:spLocks/>
              </p:cNvSpPr>
              <p:nvPr/>
            </p:nvSpPr>
            <p:spPr bwMode="auto">
              <a:xfrm>
                <a:off x="3142" y="1284"/>
                <a:ext cx="16"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5" name="Freeform 316"/>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6" name="Freeform 317"/>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7" name="Freeform 318"/>
              <p:cNvSpPr>
                <a:spLocks/>
              </p:cNvSpPr>
              <p:nvPr/>
            </p:nvSpPr>
            <p:spPr bwMode="auto">
              <a:xfrm>
                <a:off x="3158" y="1292"/>
                <a:ext cx="16" cy="17"/>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9"/>
                  </a:cxn>
                  <a:cxn ang="0">
                    <a:pos x="16" y="9"/>
                  </a:cxn>
                  <a:cxn ang="0">
                    <a:pos x="16" y="9"/>
                  </a:cxn>
                  <a:cxn ang="0">
                    <a:pos x="16" y="9"/>
                  </a:cxn>
                  <a:cxn ang="0">
                    <a:pos x="16" y="9"/>
                  </a:cxn>
                  <a:cxn ang="0">
                    <a:pos x="16" y="9"/>
                  </a:cxn>
                  <a:cxn ang="0">
                    <a:pos x="16" y="9"/>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0" y="0"/>
                  </a:cxn>
                  <a:cxn ang="0">
                    <a:pos x="0" y="0"/>
                  </a:cxn>
                  <a:cxn ang="0">
                    <a:pos x="0" y="0"/>
                  </a:cxn>
                </a:cxnLst>
                <a:rect l="0" t="0" r="r" b="b"/>
                <a:pathLst>
                  <a:path w="16" h="17">
                    <a:moveTo>
                      <a:pt x="0" y="0"/>
                    </a:move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9"/>
                    </a:lnTo>
                    <a:lnTo>
                      <a:pt x="8" y="9"/>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8" name="Oval 319"/>
              <p:cNvSpPr>
                <a:spLocks noChangeArrowheads="1"/>
              </p:cNvSpPr>
              <p:nvPr/>
            </p:nvSpPr>
            <p:spPr bwMode="auto">
              <a:xfrm>
                <a:off x="3174" y="130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09" name="Freeform 320"/>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0" name="Freeform 321"/>
              <p:cNvSpPr>
                <a:spLocks/>
              </p:cNvSpPr>
              <p:nvPr/>
            </p:nvSpPr>
            <p:spPr bwMode="auto">
              <a:xfrm>
                <a:off x="3174" y="1309"/>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1" name="Freeform 322"/>
              <p:cNvSpPr>
                <a:spLocks/>
              </p:cNvSpPr>
              <p:nvPr/>
            </p:nvSpPr>
            <p:spPr bwMode="auto">
              <a:xfrm>
                <a:off x="3174" y="1309"/>
                <a:ext cx="8" cy="16"/>
              </a:xfrm>
              <a:custGeom>
                <a:avLst/>
                <a:gdLst/>
                <a:ahLst/>
                <a:cxnLst>
                  <a:cxn ang="0">
                    <a:pos x="8" y="16"/>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Lst>
                <a:rect l="0" t="0" r="r" b="b"/>
                <a:pathLst>
                  <a:path w="8" h="16">
                    <a:moveTo>
                      <a:pt x="8" y="16"/>
                    </a:move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2" name="Freeform 323"/>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3" name="Freeform 324"/>
              <p:cNvSpPr>
                <a:spLocks/>
              </p:cNvSpPr>
              <p:nvPr/>
            </p:nvSpPr>
            <p:spPr bwMode="auto">
              <a:xfrm>
                <a:off x="3182" y="1333"/>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4" name="Freeform 325"/>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5" name="Freeform 326"/>
              <p:cNvSpPr>
                <a:spLocks/>
              </p:cNvSpPr>
              <p:nvPr/>
            </p:nvSpPr>
            <p:spPr bwMode="auto">
              <a:xfrm>
                <a:off x="3182" y="13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Lst>
                <a:rect l="0" t="0" r="r" b="b"/>
                <a:pathLst>
                  <a:path w="8" h="8">
                    <a:moveTo>
                      <a:pt x="8"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6" name="Freeform 327"/>
              <p:cNvSpPr>
                <a:spLocks/>
              </p:cNvSpPr>
              <p:nvPr/>
            </p:nvSpPr>
            <p:spPr bwMode="auto">
              <a:xfrm>
                <a:off x="3182" y="1317"/>
                <a:ext cx="8" cy="16"/>
              </a:xfrm>
              <a:custGeom>
                <a:avLst/>
                <a:gdLst/>
                <a:ahLst/>
                <a:cxnLst>
                  <a:cxn ang="0">
                    <a:pos x="8" y="16"/>
                  </a:cxn>
                  <a:cxn ang="0">
                    <a:pos x="8" y="16"/>
                  </a:cxn>
                  <a:cxn ang="0">
                    <a:pos x="0" y="16"/>
                  </a:cxn>
                  <a:cxn ang="0">
                    <a:pos x="8" y="16"/>
                  </a:cxn>
                  <a:cxn ang="0">
                    <a:pos x="8" y="16"/>
                  </a:cxn>
                  <a:cxn ang="0">
                    <a:pos x="8" y="16"/>
                  </a:cxn>
                  <a:cxn ang="0">
                    <a:pos x="8"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16"/>
                  </a:cxn>
                  <a:cxn ang="0">
                    <a:pos x="8" y="16"/>
                  </a:cxn>
                  <a:cxn ang="0">
                    <a:pos x="0"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0" y="16"/>
                  </a:cxn>
                  <a:cxn ang="0">
                    <a:pos x="8" y="16"/>
                  </a:cxn>
                  <a:cxn ang="0">
                    <a:pos x="8" y="16"/>
                  </a:cxn>
                  <a:cxn ang="0">
                    <a:pos x="8" y="16"/>
                  </a:cxn>
                  <a:cxn ang="0">
                    <a:pos x="8" y="16"/>
                  </a:cxn>
                </a:cxnLst>
                <a:rect l="0" t="0" r="r" b="b"/>
                <a:pathLst>
                  <a:path w="8" h="16">
                    <a:moveTo>
                      <a:pt x="8" y="16"/>
                    </a:moveTo>
                    <a:lnTo>
                      <a:pt x="8" y="16"/>
                    </a:lnTo>
                    <a:lnTo>
                      <a:pt x="8" y="16"/>
                    </a:lnTo>
                    <a:lnTo>
                      <a:pt x="8" y="16"/>
                    </a:lnTo>
                    <a:lnTo>
                      <a:pt x="0" y="16"/>
                    </a:lnTo>
                    <a:lnTo>
                      <a:pt x="8" y="16"/>
                    </a:lnTo>
                    <a:lnTo>
                      <a:pt x="8" y="16"/>
                    </a:lnTo>
                    <a:lnTo>
                      <a:pt x="8" y="16"/>
                    </a:lnTo>
                    <a:lnTo>
                      <a:pt x="8" y="16"/>
                    </a:lnTo>
                    <a:lnTo>
                      <a:pt x="8" y="16"/>
                    </a:lnTo>
                    <a:lnTo>
                      <a:pt x="8" y="16"/>
                    </a:lnTo>
                    <a:lnTo>
                      <a:pt x="0" y="16"/>
                    </a:lnTo>
                    <a:lnTo>
                      <a:pt x="0" y="16"/>
                    </a:lnTo>
                    <a:lnTo>
                      <a:pt x="8"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7" name="Freeform 328"/>
              <p:cNvSpPr>
                <a:spLocks/>
              </p:cNvSpPr>
              <p:nvPr/>
            </p:nvSpPr>
            <p:spPr bwMode="auto">
              <a:xfrm>
                <a:off x="3190" y="1341"/>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8" name="Freeform 329"/>
              <p:cNvSpPr>
                <a:spLocks/>
              </p:cNvSpPr>
              <p:nvPr/>
            </p:nvSpPr>
            <p:spPr bwMode="auto">
              <a:xfrm>
                <a:off x="3190" y="1333"/>
                <a:ext cx="1"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19" name="Freeform 330"/>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0" name="Freeform 331"/>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1" name="Freeform 332"/>
              <p:cNvSpPr>
                <a:spLocks/>
              </p:cNvSpPr>
              <p:nvPr/>
            </p:nvSpPr>
            <p:spPr bwMode="auto">
              <a:xfrm>
                <a:off x="3190" y="1349"/>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2" name="Freeform 333"/>
              <p:cNvSpPr>
                <a:spLocks/>
              </p:cNvSpPr>
              <p:nvPr/>
            </p:nvSpPr>
            <p:spPr bwMode="auto">
              <a:xfrm>
                <a:off x="3190" y="1349"/>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3" name="Freeform 334"/>
              <p:cNvSpPr>
                <a:spLocks/>
              </p:cNvSpPr>
              <p:nvPr/>
            </p:nvSpPr>
            <p:spPr bwMode="auto">
              <a:xfrm>
                <a:off x="3190" y="1349"/>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4" name="Freeform 335"/>
              <p:cNvSpPr>
                <a:spLocks/>
              </p:cNvSpPr>
              <p:nvPr/>
            </p:nvSpPr>
            <p:spPr bwMode="auto">
              <a:xfrm>
                <a:off x="3182" y="134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5" name="Freeform 336"/>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6" name="Freeform 337"/>
              <p:cNvSpPr>
                <a:spLocks/>
              </p:cNvSpPr>
              <p:nvPr/>
            </p:nvSpPr>
            <p:spPr bwMode="auto">
              <a:xfrm>
                <a:off x="3182" y="134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8" y="0"/>
                  </a:cxn>
                  <a:cxn ang="0">
                    <a:pos x="0" y="8"/>
                  </a:cxn>
                  <a:cxn ang="0">
                    <a:pos x="0" y="0"/>
                  </a:cxn>
                  <a:cxn ang="0">
                    <a:pos x="8" y="0"/>
                  </a:cxn>
                  <a:cxn ang="0">
                    <a:pos x="8" y="8"/>
                  </a:cxn>
                  <a:cxn ang="0">
                    <a:pos x="8" y="8"/>
                  </a:cxn>
                  <a:cxn ang="0">
                    <a:pos x="8" y="8"/>
                  </a:cxn>
                  <a:cxn ang="0">
                    <a:pos x="8" y="8"/>
                  </a:cxn>
                  <a:cxn ang="0">
                    <a:pos x="8" y="8"/>
                  </a:cxn>
                  <a:cxn ang="0">
                    <a:pos x="8" y="0"/>
                  </a:cxn>
                  <a:cxn ang="0">
                    <a:pos x="8" y="8"/>
                  </a:cxn>
                  <a:cxn ang="0">
                    <a:pos x="8" y="0"/>
                  </a:cxn>
                  <a:cxn ang="0">
                    <a:pos x="8" y="8"/>
                  </a:cxn>
                  <a:cxn ang="0">
                    <a:pos x="8" y="8"/>
                  </a:cxn>
                  <a:cxn ang="0">
                    <a:pos x="0" y="8"/>
                  </a:cxn>
                  <a:cxn ang="0">
                    <a:pos x="8" y="0"/>
                  </a:cxn>
                  <a:cxn ang="0">
                    <a:pos x="8" y="8"/>
                  </a:cxn>
                  <a:cxn ang="0">
                    <a:pos x="0" y="0"/>
                  </a:cxn>
                  <a:cxn ang="0">
                    <a:pos x="0" y="0"/>
                  </a:cxn>
                  <a:cxn ang="0">
                    <a:pos x="0" y="0"/>
                  </a:cxn>
                  <a:cxn ang="0">
                    <a:pos x="0" y="8"/>
                  </a:cxn>
                  <a:cxn ang="0">
                    <a:pos x="0" y="0"/>
                  </a:cxn>
                  <a:cxn ang="0">
                    <a:pos x="0" y="8"/>
                  </a:cxn>
                  <a:cxn ang="0">
                    <a:pos x="0" y="0"/>
                  </a:cxn>
                  <a:cxn ang="0">
                    <a:pos x="0" y="0"/>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0" y="8"/>
                    </a:lnTo>
                    <a:lnTo>
                      <a:pt x="0" y="8"/>
                    </a:lnTo>
                    <a:lnTo>
                      <a:pt x="0" y="0"/>
                    </a:lnTo>
                    <a:lnTo>
                      <a:pt x="0" y="0"/>
                    </a:lnTo>
                    <a:lnTo>
                      <a:pt x="8" y="0"/>
                    </a:lnTo>
                    <a:lnTo>
                      <a:pt x="0" y="0"/>
                    </a:lnTo>
                    <a:lnTo>
                      <a:pt x="0" y="0"/>
                    </a:lnTo>
                    <a:lnTo>
                      <a:pt x="8" y="0"/>
                    </a:lnTo>
                    <a:lnTo>
                      <a:pt x="0" y="0"/>
                    </a:lnTo>
                    <a:lnTo>
                      <a:pt x="8" y="0"/>
                    </a:lnTo>
                    <a:lnTo>
                      <a:pt x="8" y="0"/>
                    </a:lnTo>
                    <a:lnTo>
                      <a:pt x="0" y="8"/>
                    </a:lnTo>
                    <a:lnTo>
                      <a:pt x="0" y="8"/>
                    </a:lnTo>
                    <a:lnTo>
                      <a:pt x="0" y="0"/>
                    </a:lnTo>
                    <a:lnTo>
                      <a:pt x="0" y="0"/>
                    </a:lnTo>
                    <a:lnTo>
                      <a:pt x="8" y="0"/>
                    </a:lnTo>
                    <a:lnTo>
                      <a:pt x="8" y="8"/>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7" name="Freeform 338"/>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8" name="Freeform 339"/>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29" name="Freeform 340"/>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0" name="Freeform 341"/>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1" name="Freeform 342"/>
              <p:cNvSpPr>
                <a:spLocks/>
              </p:cNvSpPr>
              <p:nvPr/>
            </p:nvSpPr>
            <p:spPr bwMode="auto">
              <a:xfrm>
                <a:off x="2949" y="1292"/>
                <a:ext cx="16" cy="81"/>
              </a:xfrm>
              <a:custGeom>
                <a:avLst/>
                <a:gdLst/>
                <a:ahLst/>
                <a:cxnLst>
                  <a:cxn ang="0">
                    <a:pos x="8" y="9"/>
                  </a:cxn>
                  <a:cxn ang="0">
                    <a:pos x="16" y="17"/>
                  </a:cxn>
                  <a:cxn ang="0">
                    <a:pos x="16" y="17"/>
                  </a:cxn>
                  <a:cxn ang="0">
                    <a:pos x="16" y="25"/>
                  </a:cxn>
                  <a:cxn ang="0">
                    <a:pos x="16" y="25"/>
                  </a:cxn>
                  <a:cxn ang="0">
                    <a:pos x="16" y="25"/>
                  </a:cxn>
                  <a:cxn ang="0">
                    <a:pos x="16" y="25"/>
                  </a:cxn>
                  <a:cxn ang="0">
                    <a:pos x="16" y="25"/>
                  </a:cxn>
                  <a:cxn ang="0">
                    <a:pos x="8" y="25"/>
                  </a:cxn>
                  <a:cxn ang="0">
                    <a:pos x="8" y="33"/>
                  </a:cxn>
                  <a:cxn ang="0">
                    <a:pos x="8" y="33"/>
                  </a:cxn>
                  <a:cxn ang="0">
                    <a:pos x="8" y="33"/>
                  </a:cxn>
                  <a:cxn ang="0">
                    <a:pos x="0" y="33"/>
                  </a:cxn>
                  <a:cxn ang="0">
                    <a:pos x="0" y="33"/>
                  </a:cxn>
                  <a:cxn ang="0">
                    <a:pos x="0" y="41"/>
                  </a:cxn>
                  <a:cxn ang="0">
                    <a:pos x="0" y="41"/>
                  </a:cxn>
                  <a:cxn ang="0">
                    <a:pos x="0" y="41"/>
                  </a:cxn>
                  <a:cxn ang="0">
                    <a:pos x="8" y="41"/>
                  </a:cxn>
                  <a:cxn ang="0">
                    <a:pos x="8" y="49"/>
                  </a:cxn>
                  <a:cxn ang="0">
                    <a:pos x="8" y="49"/>
                  </a:cxn>
                  <a:cxn ang="0">
                    <a:pos x="8" y="57"/>
                  </a:cxn>
                  <a:cxn ang="0">
                    <a:pos x="8" y="57"/>
                  </a:cxn>
                  <a:cxn ang="0">
                    <a:pos x="8" y="65"/>
                  </a:cxn>
                  <a:cxn ang="0">
                    <a:pos x="8" y="73"/>
                  </a:cxn>
                  <a:cxn ang="0">
                    <a:pos x="0" y="73"/>
                  </a:cxn>
                  <a:cxn ang="0">
                    <a:pos x="0" y="81"/>
                  </a:cxn>
                  <a:cxn ang="0">
                    <a:pos x="0" y="81"/>
                  </a:cxn>
                  <a:cxn ang="0">
                    <a:pos x="8" y="81"/>
                  </a:cxn>
                  <a:cxn ang="0">
                    <a:pos x="8" y="81"/>
                  </a:cxn>
                  <a:cxn ang="0">
                    <a:pos x="8" y="81"/>
                  </a:cxn>
                  <a:cxn ang="0">
                    <a:pos x="8" y="81"/>
                  </a:cxn>
                  <a:cxn ang="0">
                    <a:pos x="8" y="81"/>
                  </a:cxn>
                  <a:cxn ang="0">
                    <a:pos x="8" y="81"/>
                  </a:cxn>
                  <a:cxn ang="0">
                    <a:pos x="0" y="73"/>
                  </a:cxn>
                  <a:cxn ang="0">
                    <a:pos x="0" y="73"/>
                  </a:cxn>
                  <a:cxn ang="0">
                    <a:pos x="0" y="73"/>
                  </a:cxn>
                  <a:cxn ang="0">
                    <a:pos x="8" y="73"/>
                  </a:cxn>
                  <a:cxn ang="0">
                    <a:pos x="8" y="65"/>
                  </a:cxn>
                  <a:cxn ang="0">
                    <a:pos x="8" y="57"/>
                  </a:cxn>
                  <a:cxn ang="0">
                    <a:pos x="8" y="49"/>
                  </a:cxn>
                  <a:cxn ang="0">
                    <a:pos x="8" y="49"/>
                  </a:cxn>
                  <a:cxn ang="0">
                    <a:pos x="8" y="41"/>
                  </a:cxn>
                  <a:cxn ang="0">
                    <a:pos x="0" y="41"/>
                  </a:cxn>
                  <a:cxn ang="0">
                    <a:pos x="0" y="41"/>
                  </a:cxn>
                  <a:cxn ang="0">
                    <a:pos x="0" y="41"/>
                  </a:cxn>
                  <a:cxn ang="0">
                    <a:pos x="0" y="33"/>
                  </a:cxn>
                  <a:cxn ang="0">
                    <a:pos x="0" y="33"/>
                  </a:cxn>
                  <a:cxn ang="0">
                    <a:pos x="0" y="33"/>
                  </a:cxn>
                  <a:cxn ang="0">
                    <a:pos x="8" y="33"/>
                  </a:cxn>
                  <a:cxn ang="0">
                    <a:pos x="8" y="33"/>
                  </a:cxn>
                  <a:cxn ang="0">
                    <a:pos x="8" y="33"/>
                  </a:cxn>
                  <a:cxn ang="0">
                    <a:pos x="8" y="25"/>
                  </a:cxn>
                  <a:cxn ang="0">
                    <a:pos x="16" y="25"/>
                  </a:cxn>
                  <a:cxn ang="0">
                    <a:pos x="16" y="25"/>
                  </a:cxn>
                  <a:cxn ang="0">
                    <a:pos x="16" y="25"/>
                  </a:cxn>
                  <a:cxn ang="0">
                    <a:pos x="16" y="25"/>
                  </a:cxn>
                  <a:cxn ang="0">
                    <a:pos x="16" y="17"/>
                  </a:cxn>
                  <a:cxn ang="0">
                    <a:pos x="16" y="17"/>
                  </a:cxn>
                  <a:cxn ang="0">
                    <a:pos x="8" y="9"/>
                  </a:cxn>
                  <a:cxn ang="0">
                    <a:pos x="8" y="0"/>
                  </a:cxn>
                </a:cxnLst>
                <a:rect l="0" t="0" r="r" b="b"/>
                <a:pathLst>
                  <a:path w="16" h="81">
                    <a:moveTo>
                      <a:pt x="8" y="0"/>
                    </a:moveTo>
                    <a:lnTo>
                      <a:pt x="8" y="0"/>
                    </a:lnTo>
                    <a:lnTo>
                      <a:pt x="8" y="0"/>
                    </a:lnTo>
                    <a:lnTo>
                      <a:pt x="8" y="0"/>
                    </a:lnTo>
                    <a:lnTo>
                      <a:pt x="16" y="0"/>
                    </a:lnTo>
                    <a:lnTo>
                      <a:pt x="16" y="9"/>
                    </a:lnTo>
                    <a:lnTo>
                      <a:pt x="16" y="9"/>
                    </a:lnTo>
                    <a:lnTo>
                      <a:pt x="16" y="9"/>
                    </a:lnTo>
                    <a:lnTo>
                      <a:pt x="16" y="9"/>
                    </a:lnTo>
                    <a:lnTo>
                      <a:pt x="8"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25"/>
                    </a:lnTo>
                    <a:lnTo>
                      <a:pt x="16" y="17"/>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33"/>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16" y="25"/>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8" y="33"/>
                    </a:lnTo>
                    <a:lnTo>
                      <a:pt x="0" y="33"/>
                    </a:lnTo>
                    <a:lnTo>
                      <a:pt x="0" y="33"/>
                    </a:lnTo>
                    <a:lnTo>
                      <a:pt x="0" y="33"/>
                    </a:lnTo>
                    <a:lnTo>
                      <a:pt x="0" y="33"/>
                    </a:lnTo>
                    <a:lnTo>
                      <a:pt x="0" y="33"/>
                    </a:lnTo>
                    <a:lnTo>
                      <a:pt x="8" y="33"/>
                    </a:lnTo>
                    <a:lnTo>
                      <a:pt x="8" y="33"/>
                    </a:lnTo>
                    <a:lnTo>
                      <a:pt x="8"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8" y="41"/>
                    </a:lnTo>
                    <a:lnTo>
                      <a:pt x="8" y="41"/>
                    </a:lnTo>
                    <a:lnTo>
                      <a:pt x="8" y="41"/>
                    </a:lnTo>
                    <a:lnTo>
                      <a:pt x="8" y="41"/>
                    </a:lnTo>
                    <a:lnTo>
                      <a:pt x="8" y="41"/>
                    </a:lnTo>
                    <a:lnTo>
                      <a:pt x="8" y="41"/>
                    </a:lnTo>
                    <a:lnTo>
                      <a:pt x="8" y="41"/>
                    </a:lnTo>
                    <a:lnTo>
                      <a:pt x="8" y="49"/>
                    </a:lnTo>
                    <a:lnTo>
                      <a:pt x="8" y="49"/>
                    </a:lnTo>
                    <a:lnTo>
                      <a:pt x="0" y="41"/>
                    </a:lnTo>
                    <a:lnTo>
                      <a:pt x="8" y="41"/>
                    </a:lnTo>
                    <a:lnTo>
                      <a:pt x="8" y="41"/>
                    </a:lnTo>
                    <a:lnTo>
                      <a:pt x="8" y="41"/>
                    </a:lnTo>
                    <a:lnTo>
                      <a:pt x="8" y="41"/>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73"/>
                    </a:lnTo>
                    <a:lnTo>
                      <a:pt x="8" y="73"/>
                    </a:lnTo>
                    <a:lnTo>
                      <a:pt x="8" y="73"/>
                    </a:lnTo>
                    <a:lnTo>
                      <a:pt x="8" y="73"/>
                    </a:lnTo>
                    <a:lnTo>
                      <a:pt x="8" y="73"/>
                    </a:lnTo>
                    <a:lnTo>
                      <a:pt x="8" y="73"/>
                    </a:lnTo>
                    <a:lnTo>
                      <a:pt x="8" y="73"/>
                    </a:lnTo>
                    <a:lnTo>
                      <a:pt x="8" y="73"/>
                    </a:lnTo>
                    <a:lnTo>
                      <a:pt x="8" y="73"/>
                    </a:lnTo>
                    <a:lnTo>
                      <a:pt x="8" y="73"/>
                    </a:lnTo>
                    <a:lnTo>
                      <a:pt x="0" y="73"/>
                    </a:lnTo>
                    <a:lnTo>
                      <a:pt x="8" y="73"/>
                    </a:lnTo>
                    <a:lnTo>
                      <a:pt x="8" y="73"/>
                    </a:lnTo>
                    <a:lnTo>
                      <a:pt x="8" y="73"/>
                    </a:lnTo>
                    <a:lnTo>
                      <a:pt x="0" y="73"/>
                    </a:lnTo>
                    <a:lnTo>
                      <a:pt x="0" y="73"/>
                    </a:lnTo>
                    <a:lnTo>
                      <a:pt x="0" y="73"/>
                    </a:lnTo>
                    <a:lnTo>
                      <a:pt x="0" y="73"/>
                    </a:lnTo>
                    <a:lnTo>
                      <a:pt x="0" y="73"/>
                    </a:lnTo>
                    <a:lnTo>
                      <a:pt x="0" y="73"/>
                    </a:lnTo>
                    <a:lnTo>
                      <a:pt x="0" y="73"/>
                    </a:lnTo>
                    <a:lnTo>
                      <a:pt x="0" y="73"/>
                    </a:lnTo>
                    <a:lnTo>
                      <a:pt x="0" y="73"/>
                    </a:lnTo>
                    <a:lnTo>
                      <a:pt x="0" y="81"/>
                    </a:lnTo>
                    <a:lnTo>
                      <a:pt x="0" y="73"/>
                    </a:lnTo>
                    <a:lnTo>
                      <a:pt x="0" y="73"/>
                    </a:lnTo>
                    <a:lnTo>
                      <a:pt x="0" y="73"/>
                    </a:lnTo>
                    <a:lnTo>
                      <a:pt x="0" y="81"/>
                    </a:lnTo>
                    <a:lnTo>
                      <a:pt x="0" y="81"/>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73"/>
                    </a:lnTo>
                    <a:lnTo>
                      <a:pt x="8" y="73"/>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0" y="81"/>
                    </a:lnTo>
                    <a:lnTo>
                      <a:pt x="8" y="81"/>
                    </a:lnTo>
                    <a:lnTo>
                      <a:pt x="0" y="81"/>
                    </a:lnTo>
                    <a:lnTo>
                      <a:pt x="8" y="81"/>
                    </a:lnTo>
                    <a:lnTo>
                      <a:pt x="0" y="81"/>
                    </a:lnTo>
                    <a:lnTo>
                      <a:pt x="0" y="81"/>
                    </a:lnTo>
                    <a:lnTo>
                      <a:pt x="0" y="81"/>
                    </a:lnTo>
                    <a:lnTo>
                      <a:pt x="0" y="81"/>
                    </a:lnTo>
                    <a:lnTo>
                      <a:pt x="0" y="81"/>
                    </a:lnTo>
                    <a:lnTo>
                      <a:pt x="0" y="81"/>
                    </a:lnTo>
                    <a:lnTo>
                      <a:pt x="0" y="81"/>
                    </a:lnTo>
                    <a:lnTo>
                      <a:pt x="0" y="81"/>
                    </a:lnTo>
                    <a:lnTo>
                      <a:pt x="0" y="81"/>
                    </a:lnTo>
                    <a:lnTo>
                      <a:pt x="0" y="73"/>
                    </a:lnTo>
                    <a:lnTo>
                      <a:pt x="0" y="81"/>
                    </a:lnTo>
                    <a:lnTo>
                      <a:pt x="0" y="81"/>
                    </a:lnTo>
                    <a:lnTo>
                      <a:pt x="0" y="73"/>
                    </a:lnTo>
                    <a:lnTo>
                      <a:pt x="0" y="73"/>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8" y="73"/>
                    </a:lnTo>
                    <a:lnTo>
                      <a:pt x="0" y="73"/>
                    </a:lnTo>
                    <a:lnTo>
                      <a:pt x="0" y="73"/>
                    </a:lnTo>
                    <a:lnTo>
                      <a:pt x="0" y="73"/>
                    </a:lnTo>
                    <a:lnTo>
                      <a:pt x="0" y="73"/>
                    </a:lnTo>
                    <a:lnTo>
                      <a:pt x="0" y="73"/>
                    </a:lnTo>
                    <a:lnTo>
                      <a:pt x="8" y="73"/>
                    </a:lnTo>
                    <a:lnTo>
                      <a:pt x="8" y="73"/>
                    </a:lnTo>
                    <a:lnTo>
                      <a:pt x="8" y="73"/>
                    </a:lnTo>
                    <a:lnTo>
                      <a:pt x="8" y="73"/>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1"/>
                    </a:lnTo>
                    <a:lnTo>
                      <a:pt x="8" y="41"/>
                    </a:lnTo>
                    <a:lnTo>
                      <a:pt x="8" y="41"/>
                    </a:lnTo>
                    <a:lnTo>
                      <a:pt x="8" y="41"/>
                    </a:lnTo>
                    <a:lnTo>
                      <a:pt x="8"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8" y="33"/>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33"/>
                    </a:lnTo>
                    <a:lnTo>
                      <a:pt x="8" y="25"/>
                    </a:lnTo>
                    <a:lnTo>
                      <a:pt x="8" y="25"/>
                    </a:lnTo>
                    <a:lnTo>
                      <a:pt x="8" y="25"/>
                    </a:lnTo>
                    <a:lnTo>
                      <a:pt x="8" y="25"/>
                    </a:lnTo>
                    <a:lnTo>
                      <a:pt x="8" y="25"/>
                    </a:lnTo>
                    <a:lnTo>
                      <a:pt x="8" y="25"/>
                    </a:lnTo>
                    <a:lnTo>
                      <a:pt x="8" y="25"/>
                    </a:lnTo>
                    <a:lnTo>
                      <a:pt x="16" y="25"/>
                    </a:lnTo>
                    <a:lnTo>
                      <a:pt x="8" y="25"/>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2" name="Freeform 343"/>
              <p:cNvSpPr>
                <a:spLocks/>
              </p:cNvSpPr>
              <p:nvPr/>
            </p:nvSpPr>
            <p:spPr bwMode="auto">
              <a:xfrm>
                <a:off x="2973" y="137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3" name="Freeform 344"/>
              <p:cNvSpPr>
                <a:spLocks/>
              </p:cNvSpPr>
              <p:nvPr/>
            </p:nvSpPr>
            <p:spPr bwMode="auto">
              <a:xfrm>
                <a:off x="2973" y="1373"/>
                <a:ext cx="1" cy="8"/>
              </a:xfrm>
              <a:custGeom>
                <a:avLst/>
                <a:gdLst/>
                <a:ahLst/>
                <a:cxnLst>
                  <a:cxn ang="0">
                    <a:pos x="0" y="0"/>
                  </a:cxn>
                  <a:cxn ang="0">
                    <a:pos x="0" y="0"/>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4" name="Rectangle 345"/>
              <p:cNvSpPr>
                <a:spLocks noChangeArrowheads="1"/>
              </p:cNvSpPr>
              <p:nvPr/>
            </p:nvSpPr>
            <p:spPr bwMode="auto">
              <a:xfrm>
                <a:off x="2973"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5" name="Freeform 346"/>
              <p:cNvSpPr>
                <a:spLocks/>
              </p:cNvSpPr>
              <p:nvPr/>
            </p:nvSpPr>
            <p:spPr bwMode="auto">
              <a:xfrm>
                <a:off x="2973" y="137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6" name="Freeform 347"/>
              <p:cNvSpPr>
                <a:spLocks/>
              </p:cNvSpPr>
              <p:nvPr/>
            </p:nvSpPr>
            <p:spPr bwMode="auto">
              <a:xfrm>
                <a:off x="2973" y="1373"/>
                <a:ext cx="1" cy="8"/>
              </a:xfrm>
              <a:custGeom>
                <a:avLst/>
                <a:gdLst/>
                <a:ahLst/>
                <a:cxnLst>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7" name="Freeform 348"/>
              <p:cNvSpPr>
                <a:spLocks/>
              </p:cNvSpPr>
              <p:nvPr/>
            </p:nvSpPr>
            <p:spPr bwMode="auto">
              <a:xfrm>
                <a:off x="2965" y="1373"/>
                <a:ext cx="8" cy="8"/>
              </a:xfrm>
              <a:custGeom>
                <a:avLst/>
                <a:gdLst/>
                <a:ahLst/>
                <a:cxnLst>
                  <a:cxn ang="0">
                    <a:pos x="8" y="8"/>
                  </a:cxn>
                  <a:cxn ang="0">
                    <a:pos x="8" y="8"/>
                  </a:cxn>
                  <a:cxn ang="0">
                    <a:pos x="0" y="8"/>
                  </a:cxn>
                  <a:cxn ang="0">
                    <a:pos x="8" y="8"/>
                  </a:cxn>
                  <a:cxn ang="0">
                    <a:pos x="8" y="8"/>
                  </a:cxn>
                  <a:cxn ang="0">
                    <a:pos x="8" y="8"/>
                  </a:cxn>
                  <a:cxn ang="0">
                    <a:pos x="8" y="8"/>
                  </a:cxn>
                  <a:cxn ang="0">
                    <a:pos x="8" y="0"/>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8" y="8"/>
                    </a:lnTo>
                    <a:lnTo>
                      <a:pt x="8" y="8"/>
                    </a:lnTo>
                    <a:lnTo>
                      <a:pt x="8" y="8"/>
                    </a:lnTo>
                    <a:lnTo>
                      <a:pt x="8" y="8"/>
                    </a:lnTo>
                    <a:lnTo>
                      <a:pt x="8" y="0"/>
                    </a:lnTo>
                    <a:lnTo>
                      <a:pt x="8" y="0"/>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8" name="Freeform 349"/>
              <p:cNvSpPr>
                <a:spLocks/>
              </p:cNvSpPr>
              <p:nvPr/>
            </p:nvSpPr>
            <p:spPr bwMode="auto">
              <a:xfrm>
                <a:off x="3182" y="1349"/>
                <a:ext cx="8" cy="16"/>
              </a:xfrm>
              <a:custGeom>
                <a:avLst/>
                <a:gdLst/>
                <a:ahLst/>
                <a:cxnLst>
                  <a:cxn ang="0">
                    <a:pos x="0" y="8"/>
                  </a:cxn>
                  <a:cxn ang="0">
                    <a:pos x="0" y="8"/>
                  </a:cxn>
                  <a:cxn ang="0">
                    <a:pos x="0"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39" name="Freeform 350"/>
              <p:cNvSpPr>
                <a:spLocks/>
              </p:cNvSpPr>
              <p:nvPr/>
            </p:nvSpPr>
            <p:spPr bwMode="auto">
              <a:xfrm>
                <a:off x="2965" y="138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0" name="Freeform 351"/>
              <p:cNvSpPr>
                <a:spLocks/>
              </p:cNvSpPr>
              <p:nvPr/>
            </p:nvSpPr>
            <p:spPr bwMode="auto">
              <a:xfrm>
                <a:off x="2965" y="1381"/>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1" name="Freeform 352"/>
              <p:cNvSpPr>
                <a:spLocks/>
              </p:cNvSpPr>
              <p:nvPr/>
            </p:nvSpPr>
            <p:spPr bwMode="auto">
              <a:xfrm>
                <a:off x="2965" y="138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2" name="Freeform 353"/>
              <p:cNvSpPr>
                <a:spLocks/>
              </p:cNvSpPr>
              <p:nvPr/>
            </p:nvSpPr>
            <p:spPr bwMode="auto">
              <a:xfrm>
                <a:off x="3182" y="1365"/>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3" name="Freeform 354"/>
              <p:cNvSpPr>
                <a:spLocks/>
              </p:cNvSpPr>
              <p:nvPr/>
            </p:nvSpPr>
            <p:spPr bwMode="auto">
              <a:xfrm>
                <a:off x="3182" y="1365"/>
                <a:ext cx="8" cy="8"/>
              </a:xfrm>
              <a:custGeom>
                <a:avLst/>
                <a:gdLst/>
                <a:ahLst/>
                <a:cxnLst>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4" name="Rectangle 355"/>
              <p:cNvSpPr>
                <a:spLocks noChangeArrowheads="1"/>
              </p:cNvSpPr>
              <p:nvPr/>
            </p:nvSpPr>
            <p:spPr bwMode="auto">
              <a:xfrm>
                <a:off x="2973" y="138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5" name="Freeform 356"/>
              <p:cNvSpPr>
                <a:spLocks/>
              </p:cNvSpPr>
              <p:nvPr/>
            </p:nvSpPr>
            <p:spPr bwMode="auto">
              <a:xfrm>
                <a:off x="2965" y="137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6" name="Freeform 357"/>
              <p:cNvSpPr>
                <a:spLocks/>
              </p:cNvSpPr>
              <p:nvPr/>
            </p:nvSpPr>
            <p:spPr bwMode="auto">
              <a:xfrm>
                <a:off x="2973"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7" name="Freeform 358"/>
              <p:cNvSpPr>
                <a:spLocks/>
              </p:cNvSpPr>
              <p:nvPr/>
            </p:nvSpPr>
            <p:spPr bwMode="auto">
              <a:xfrm>
                <a:off x="2965" y="1381"/>
                <a:ext cx="8" cy="8"/>
              </a:xfrm>
              <a:custGeom>
                <a:avLst/>
                <a:gdLst/>
                <a:ahLst/>
                <a:cxnLst>
                  <a:cxn ang="0">
                    <a:pos x="0" y="0"/>
                  </a:cxn>
                  <a:cxn ang="0">
                    <a:pos x="0" y="8"/>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0" y="8"/>
                  </a:cxn>
                  <a:cxn ang="0">
                    <a:pos x="0" y="0"/>
                  </a:cxn>
                  <a:cxn ang="0">
                    <a:pos x="0" y="8"/>
                  </a:cxn>
                  <a:cxn ang="0">
                    <a:pos x="0" y="8"/>
                  </a:cxn>
                </a:cxnLst>
                <a:rect l="0" t="0" r="r" b="b"/>
                <a:pathLst>
                  <a:path w="8" h="8">
                    <a:moveTo>
                      <a:pt x="0" y="0"/>
                    </a:moveTo>
                    <a:lnTo>
                      <a:pt x="0" y="0"/>
                    </a:lnTo>
                    <a:lnTo>
                      <a:pt x="0" y="0"/>
                    </a:lnTo>
                    <a:lnTo>
                      <a:pt x="0" y="8"/>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0"/>
                    </a:lnTo>
                    <a:lnTo>
                      <a:pt x="0" y="8"/>
                    </a:lnTo>
                    <a:lnTo>
                      <a:pt x="0" y="8"/>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8" name="Freeform 359"/>
              <p:cNvSpPr>
                <a:spLocks/>
              </p:cNvSpPr>
              <p:nvPr/>
            </p:nvSpPr>
            <p:spPr bwMode="auto">
              <a:xfrm>
                <a:off x="2965" y="138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8" y="8"/>
                  </a:cxn>
                  <a:cxn ang="0">
                    <a:pos x="8" y="8"/>
                  </a:cxn>
                  <a:cxn ang="0">
                    <a:pos x="0"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8" y="8"/>
                    </a:lnTo>
                    <a:lnTo>
                      <a:pt x="0" y="8"/>
                    </a:lnTo>
                    <a:lnTo>
                      <a:pt x="0" y="8"/>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49" name="Freeform 360"/>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0" name="Freeform 361"/>
              <p:cNvSpPr>
                <a:spLocks/>
              </p:cNvSpPr>
              <p:nvPr/>
            </p:nvSpPr>
            <p:spPr bwMode="auto">
              <a:xfrm>
                <a:off x="2973" y="138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1" name="Freeform 362"/>
              <p:cNvSpPr>
                <a:spLocks/>
              </p:cNvSpPr>
              <p:nvPr/>
            </p:nvSpPr>
            <p:spPr bwMode="auto">
              <a:xfrm>
                <a:off x="2965" y="1381"/>
                <a:ext cx="8" cy="8"/>
              </a:xfrm>
              <a:custGeom>
                <a:avLst/>
                <a:gdLst/>
                <a:ahLst/>
                <a:cxnLst>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0"/>
                  </a:cxn>
                  <a:cxn ang="0">
                    <a:pos x="8" y="8"/>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2" name="Freeform 363"/>
              <p:cNvSpPr>
                <a:spLocks/>
              </p:cNvSpPr>
              <p:nvPr/>
            </p:nvSpPr>
            <p:spPr bwMode="auto">
              <a:xfrm>
                <a:off x="3182" y="1349"/>
                <a:ext cx="16" cy="24"/>
              </a:xfrm>
              <a:custGeom>
                <a:avLst/>
                <a:gdLst/>
                <a:ahLst/>
                <a:cxnLst>
                  <a:cxn ang="0">
                    <a:pos x="0" y="24"/>
                  </a:cxn>
                  <a:cxn ang="0">
                    <a:pos x="0" y="24"/>
                  </a:cxn>
                  <a:cxn ang="0">
                    <a:pos x="8" y="24"/>
                  </a:cxn>
                  <a:cxn ang="0">
                    <a:pos x="8" y="16"/>
                  </a:cxn>
                  <a:cxn ang="0">
                    <a:pos x="8" y="16"/>
                  </a:cxn>
                  <a:cxn ang="0">
                    <a:pos x="8" y="16"/>
                  </a:cxn>
                  <a:cxn ang="0">
                    <a:pos x="8" y="16"/>
                  </a:cxn>
                  <a:cxn ang="0">
                    <a:pos x="8" y="16"/>
                  </a:cxn>
                  <a:cxn ang="0">
                    <a:pos x="8" y="8"/>
                  </a:cxn>
                  <a:cxn ang="0">
                    <a:pos x="8"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16" y="16"/>
                  </a:cxn>
                  <a:cxn ang="0">
                    <a:pos x="16" y="16"/>
                  </a:cxn>
                  <a:cxn ang="0">
                    <a:pos x="16" y="16"/>
                  </a:cxn>
                  <a:cxn ang="0">
                    <a:pos x="16" y="16"/>
                  </a:cxn>
                  <a:cxn ang="0">
                    <a:pos x="16" y="24"/>
                  </a:cxn>
                  <a:cxn ang="0">
                    <a:pos x="16" y="24"/>
                  </a:cxn>
                  <a:cxn ang="0">
                    <a:pos x="16" y="24"/>
                  </a:cxn>
                  <a:cxn ang="0">
                    <a:pos x="16" y="16"/>
                  </a:cxn>
                  <a:cxn ang="0">
                    <a:pos x="16" y="16"/>
                  </a:cxn>
                  <a:cxn ang="0">
                    <a:pos x="16" y="16"/>
                  </a:cxn>
                  <a:cxn ang="0">
                    <a:pos x="8" y="16"/>
                  </a:cxn>
                  <a:cxn ang="0">
                    <a:pos x="8" y="16"/>
                  </a:cxn>
                  <a:cxn ang="0">
                    <a:pos x="8" y="16"/>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8" y="8"/>
                  </a:cxn>
                  <a:cxn ang="0">
                    <a:pos x="8" y="8"/>
                  </a:cxn>
                  <a:cxn ang="0">
                    <a:pos x="8" y="16"/>
                  </a:cxn>
                  <a:cxn ang="0">
                    <a:pos x="8" y="16"/>
                  </a:cxn>
                  <a:cxn ang="0">
                    <a:pos x="8" y="16"/>
                  </a:cxn>
                  <a:cxn ang="0">
                    <a:pos x="8" y="16"/>
                  </a:cxn>
                  <a:cxn ang="0">
                    <a:pos x="8" y="24"/>
                  </a:cxn>
                  <a:cxn ang="0">
                    <a:pos x="8" y="24"/>
                  </a:cxn>
                  <a:cxn ang="0">
                    <a:pos x="0" y="24"/>
                  </a:cxn>
                  <a:cxn ang="0">
                    <a:pos x="0" y="24"/>
                  </a:cxn>
                </a:cxnLst>
                <a:rect l="0" t="0" r="r" b="b"/>
                <a:pathLst>
                  <a:path w="16"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3" name="Freeform 364"/>
              <p:cNvSpPr>
                <a:spLocks/>
              </p:cNvSpPr>
              <p:nvPr/>
            </p:nvSpPr>
            <p:spPr bwMode="auto">
              <a:xfrm>
                <a:off x="2965" y="1389"/>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4" name="Rectangle 365"/>
              <p:cNvSpPr>
                <a:spLocks noChangeArrowheads="1"/>
              </p:cNvSpPr>
              <p:nvPr/>
            </p:nvSpPr>
            <p:spPr bwMode="auto">
              <a:xfrm>
                <a:off x="3182"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5" name="Freeform 366"/>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6" name="Freeform 367"/>
              <p:cNvSpPr>
                <a:spLocks/>
              </p:cNvSpPr>
              <p:nvPr/>
            </p:nvSpPr>
            <p:spPr bwMode="auto">
              <a:xfrm>
                <a:off x="2957" y="1373"/>
                <a:ext cx="8" cy="16"/>
              </a:xfrm>
              <a:custGeom>
                <a:avLst/>
                <a:gdLst/>
                <a:ahLst/>
                <a:cxnLst>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16"/>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8" y="8"/>
                    </a:lnTo>
                    <a:lnTo>
                      <a:pt x="8"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7" name="Freeform 368"/>
              <p:cNvSpPr>
                <a:spLocks/>
              </p:cNvSpPr>
              <p:nvPr/>
            </p:nvSpPr>
            <p:spPr bwMode="auto">
              <a:xfrm>
                <a:off x="3174" y="137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8" name="Freeform 369"/>
              <p:cNvSpPr>
                <a:spLocks/>
              </p:cNvSpPr>
              <p:nvPr/>
            </p:nvSpPr>
            <p:spPr bwMode="auto">
              <a:xfrm>
                <a:off x="2957" y="1389"/>
                <a:ext cx="8" cy="8"/>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59" name="Freeform 370"/>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0" name="Freeform 371"/>
              <p:cNvSpPr>
                <a:spLocks/>
              </p:cNvSpPr>
              <p:nvPr/>
            </p:nvSpPr>
            <p:spPr bwMode="auto">
              <a:xfrm>
                <a:off x="2957" y="1397"/>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1" name="Freeform 372"/>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2" name="Freeform 373"/>
              <p:cNvSpPr>
                <a:spLocks/>
              </p:cNvSpPr>
              <p:nvPr/>
            </p:nvSpPr>
            <p:spPr bwMode="auto">
              <a:xfrm>
                <a:off x="2957"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3" name="Freeform 374"/>
              <p:cNvSpPr>
                <a:spLocks/>
              </p:cNvSpPr>
              <p:nvPr/>
            </p:nvSpPr>
            <p:spPr bwMode="auto">
              <a:xfrm>
                <a:off x="3174" y="1373"/>
                <a:ext cx="24" cy="32"/>
              </a:xfrm>
              <a:custGeom>
                <a:avLst/>
                <a:gdLst/>
                <a:ahLst/>
                <a:cxnLst>
                  <a:cxn ang="0">
                    <a:pos x="24" y="0"/>
                  </a:cxn>
                  <a:cxn ang="0">
                    <a:pos x="24" y="0"/>
                  </a:cxn>
                  <a:cxn ang="0">
                    <a:pos x="24" y="0"/>
                  </a:cxn>
                  <a:cxn ang="0">
                    <a:pos x="24" y="8"/>
                  </a:cxn>
                  <a:cxn ang="0">
                    <a:pos x="24" y="8"/>
                  </a:cxn>
                  <a:cxn ang="0">
                    <a:pos x="24" y="8"/>
                  </a:cxn>
                  <a:cxn ang="0">
                    <a:pos x="24" y="8"/>
                  </a:cxn>
                  <a:cxn ang="0">
                    <a:pos x="24" y="16"/>
                  </a:cxn>
                  <a:cxn ang="0">
                    <a:pos x="24" y="16"/>
                  </a:cxn>
                  <a:cxn ang="0">
                    <a:pos x="24" y="16"/>
                  </a:cxn>
                  <a:cxn ang="0">
                    <a:pos x="24" y="24"/>
                  </a:cxn>
                  <a:cxn ang="0">
                    <a:pos x="24" y="24"/>
                  </a:cxn>
                  <a:cxn ang="0">
                    <a:pos x="24"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0" y="16"/>
                  </a:cxn>
                  <a:cxn ang="0">
                    <a:pos x="0" y="16"/>
                  </a:cxn>
                  <a:cxn ang="0">
                    <a:pos x="0" y="16"/>
                  </a:cxn>
                  <a:cxn ang="0">
                    <a:pos x="0" y="8"/>
                  </a:cxn>
                  <a:cxn ang="0">
                    <a:pos x="8" y="8"/>
                  </a:cxn>
                  <a:cxn ang="0">
                    <a:pos x="0" y="8"/>
                  </a:cxn>
                  <a:cxn ang="0">
                    <a:pos x="0"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24" y="24"/>
                  </a:cxn>
                  <a:cxn ang="0">
                    <a:pos x="24" y="24"/>
                  </a:cxn>
                  <a:cxn ang="0">
                    <a:pos x="24" y="16"/>
                  </a:cxn>
                  <a:cxn ang="0">
                    <a:pos x="24" y="16"/>
                  </a:cxn>
                  <a:cxn ang="0">
                    <a:pos x="24" y="16"/>
                  </a:cxn>
                  <a:cxn ang="0">
                    <a:pos x="24" y="16"/>
                  </a:cxn>
                  <a:cxn ang="0">
                    <a:pos x="24" y="8"/>
                  </a:cxn>
                  <a:cxn ang="0">
                    <a:pos x="24" y="8"/>
                  </a:cxn>
                  <a:cxn ang="0">
                    <a:pos x="24" y="8"/>
                  </a:cxn>
                  <a:cxn ang="0">
                    <a:pos x="24" y="0"/>
                  </a:cxn>
                  <a:cxn ang="0">
                    <a:pos x="24" y="0"/>
                  </a:cxn>
                  <a:cxn ang="0">
                    <a:pos x="24" y="0"/>
                  </a:cxn>
                  <a:cxn ang="0">
                    <a:pos x="24" y="0"/>
                  </a:cxn>
                </a:cxnLst>
                <a:rect l="0" t="0" r="r" b="b"/>
                <a:pathLst>
                  <a:path w="24" h="32">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24"/>
                    </a:lnTo>
                    <a:lnTo>
                      <a:pt x="16" y="24"/>
                    </a:lnTo>
                    <a:lnTo>
                      <a:pt x="16" y="24"/>
                    </a:lnTo>
                    <a:lnTo>
                      <a:pt x="16" y="24"/>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16"/>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4" name="Freeform 375"/>
              <p:cNvSpPr>
                <a:spLocks/>
              </p:cNvSpPr>
              <p:nvPr/>
            </p:nvSpPr>
            <p:spPr bwMode="auto">
              <a:xfrm>
                <a:off x="3376" y="1389"/>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5" name="Freeform 376"/>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6" name="Freeform 377"/>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7" name="Freeform 378"/>
              <p:cNvSpPr>
                <a:spLocks/>
              </p:cNvSpPr>
              <p:nvPr/>
            </p:nvSpPr>
            <p:spPr bwMode="auto">
              <a:xfrm>
                <a:off x="2965" y="141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8" name="Freeform 379"/>
              <p:cNvSpPr>
                <a:spLocks/>
              </p:cNvSpPr>
              <p:nvPr/>
            </p:nvSpPr>
            <p:spPr bwMode="auto">
              <a:xfrm>
                <a:off x="2957" y="1405"/>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69" name="Freeform 380"/>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0" name="Freeform 381"/>
              <p:cNvSpPr>
                <a:spLocks/>
              </p:cNvSpPr>
              <p:nvPr/>
            </p:nvSpPr>
            <p:spPr bwMode="auto">
              <a:xfrm>
                <a:off x="2965" y="141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1" name="Freeform 382"/>
              <p:cNvSpPr>
                <a:spLocks/>
              </p:cNvSpPr>
              <p:nvPr/>
            </p:nvSpPr>
            <p:spPr bwMode="auto">
              <a:xfrm>
                <a:off x="2965" y="1414"/>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2" name="Freeform 383"/>
              <p:cNvSpPr>
                <a:spLocks/>
              </p:cNvSpPr>
              <p:nvPr/>
            </p:nvSpPr>
            <p:spPr bwMode="auto">
              <a:xfrm>
                <a:off x="3368"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3" name="Freeform 384"/>
              <p:cNvSpPr>
                <a:spLocks/>
              </p:cNvSpPr>
              <p:nvPr/>
            </p:nvSpPr>
            <p:spPr bwMode="auto">
              <a:xfrm>
                <a:off x="321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4" name="Freeform 385"/>
              <p:cNvSpPr>
                <a:spLocks/>
              </p:cNvSpPr>
              <p:nvPr/>
            </p:nvSpPr>
            <p:spPr bwMode="auto">
              <a:xfrm>
                <a:off x="3198" y="1397"/>
                <a:ext cx="25" cy="8"/>
              </a:xfrm>
              <a:custGeom>
                <a:avLst/>
                <a:gdLst/>
                <a:ahLst/>
                <a:cxnLst>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8"/>
                  </a:cxn>
                  <a:cxn ang="0">
                    <a:pos x="17"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8"/>
                  </a:cxn>
                  <a:cxn ang="0">
                    <a:pos x="17" y="8"/>
                  </a:cxn>
                  <a:cxn ang="0">
                    <a:pos x="17"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25"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17" y="0"/>
                    </a:lnTo>
                    <a:lnTo>
                      <a:pt x="17" y="8"/>
                    </a:lnTo>
                    <a:lnTo>
                      <a:pt x="8"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0"/>
                    </a:lnTo>
                    <a:lnTo>
                      <a:pt x="8" y="8"/>
                    </a:lnTo>
                    <a:lnTo>
                      <a:pt x="8" y="8"/>
                    </a:lnTo>
                    <a:lnTo>
                      <a:pt x="8" y="0"/>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5" name="Freeform 386"/>
              <p:cNvSpPr>
                <a:spLocks/>
              </p:cNvSpPr>
              <p:nvPr/>
            </p:nvSpPr>
            <p:spPr bwMode="auto">
              <a:xfrm>
                <a:off x="3215" y="1405"/>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6" name="Freeform 387"/>
              <p:cNvSpPr>
                <a:spLocks/>
              </p:cNvSpPr>
              <p:nvPr/>
            </p:nvSpPr>
            <p:spPr bwMode="auto">
              <a:xfrm>
                <a:off x="3352" y="1389"/>
                <a:ext cx="24" cy="8"/>
              </a:xfrm>
              <a:custGeom>
                <a:avLst/>
                <a:gdLst/>
                <a:ahLst/>
                <a:cxnLst>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16"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24" y="0"/>
                  </a:cxn>
                </a:cxnLst>
                <a:rect l="0" t="0" r="r" b="b"/>
                <a:pathLst>
                  <a:path w="24" h="8">
                    <a:moveTo>
                      <a:pt x="24" y="8"/>
                    </a:moveTo>
                    <a:lnTo>
                      <a:pt x="24" y="8"/>
                    </a:lnTo>
                    <a:lnTo>
                      <a:pt x="24" y="0"/>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24" y="0"/>
                    </a:lnTo>
                    <a:lnTo>
                      <a:pt x="16" y="8"/>
                    </a:lnTo>
                    <a:lnTo>
                      <a:pt x="16" y="0"/>
                    </a:lnTo>
                    <a:lnTo>
                      <a:pt x="24" y="0"/>
                    </a:lnTo>
                    <a:lnTo>
                      <a:pt x="24" y="0"/>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7" name="Freeform 388"/>
              <p:cNvSpPr>
                <a:spLocks/>
              </p:cNvSpPr>
              <p:nvPr/>
            </p:nvSpPr>
            <p:spPr bwMode="auto">
              <a:xfrm>
                <a:off x="2965" y="141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8" name="Freeform 389"/>
              <p:cNvSpPr>
                <a:spLocks/>
              </p:cNvSpPr>
              <p:nvPr/>
            </p:nvSpPr>
            <p:spPr bwMode="auto">
              <a:xfrm>
                <a:off x="2965"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79" name="Freeform 390"/>
              <p:cNvSpPr>
                <a:spLocks/>
              </p:cNvSpPr>
              <p:nvPr/>
            </p:nvSpPr>
            <p:spPr bwMode="auto">
              <a:xfrm>
                <a:off x="3360" y="1389"/>
                <a:ext cx="16"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16"/>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0" name="Freeform 391"/>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1" name="Freeform 392"/>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2" name="Freeform 393"/>
              <p:cNvSpPr>
                <a:spLocks/>
              </p:cNvSpPr>
              <p:nvPr/>
            </p:nvSpPr>
            <p:spPr bwMode="auto">
              <a:xfrm>
                <a:off x="3239" y="1405"/>
                <a:ext cx="8" cy="9"/>
              </a:xfrm>
              <a:custGeom>
                <a:avLst/>
                <a:gdLst/>
                <a:ahLst/>
                <a:cxnLst>
                  <a:cxn ang="0">
                    <a:pos x="8" y="9"/>
                  </a:cxn>
                  <a:cxn ang="0">
                    <a:pos x="0" y="9"/>
                  </a:cxn>
                  <a:cxn ang="0">
                    <a:pos x="0" y="9"/>
                  </a:cxn>
                  <a:cxn ang="0">
                    <a:pos x="0" y="0"/>
                  </a:cxn>
                  <a:cxn ang="0">
                    <a:pos x="0" y="0"/>
                  </a:cxn>
                  <a:cxn ang="0">
                    <a:pos x="0" y="0"/>
                  </a:cxn>
                  <a:cxn ang="0">
                    <a:pos x="8" y="0"/>
                  </a:cxn>
                  <a:cxn ang="0">
                    <a:pos x="8" y="9"/>
                  </a:cxn>
                  <a:cxn ang="0">
                    <a:pos x="0" y="0"/>
                  </a:cxn>
                  <a:cxn ang="0">
                    <a:pos x="0" y="0"/>
                  </a:cxn>
                  <a:cxn ang="0">
                    <a:pos x="0" y="9"/>
                  </a:cxn>
                  <a:cxn ang="0">
                    <a:pos x="0" y="0"/>
                  </a:cxn>
                  <a:cxn ang="0">
                    <a:pos x="8" y="0"/>
                  </a:cxn>
                  <a:cxn ang="0">
                    <a:pos x="8" y="9"/>
                  </a:cxn>
                </a:cxnLst>
                <a:rect l="0" t="0" r="r" b="b"/>
                <a:pathLst>
                  <a:path w="8" h="9">
                    <a:moveTo>
                      <a:pt x="8" y="9"/>
                    </a:moveTo>
                    <a:lnTo>
                      <a:pt x="0" y="9"/>
                    </a:lnTo>
                    <a:lnTo>
                      <a:pt x="0" y="9"/>
                    </a:lnTo>
                    <a:lnTo>
                      <a:pt x="0" y="0"/>
                    </a:lnTo>
                    <a:lnTo>
                      <a:pt x="0" y="0"/>
                    </a:lnTo>
                    <a:lnTo>
                      <a:pt x="0" y="0"/>
                    </a:lnTo>
                    <a:lnTo>
                      <a:pt x="8" y="0"/>
                    </a:lnTo>
                    <a:lnTo>
                      <a:pt x="8" y="9"/>
                    </a:lnTo>
                    <a:lnTo>
                      <a:pt x="0" y="0"/>
                    </a:lnTo>
                    <a:lnTo>
                      <a:pt x="0" y="0"/>
                    </a:lnTo>
                    <a:lnTo>
                      <a:pt x="0" y="9"/>
                    </a:lnTo>
                    <a:lnTo>
                      <a:pt x="0" y="0"/>
                    </a:lnTo>
                    <a:lnTo>
                      <a:pt x="8" y="0"/>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3" name="Freeform 394"/>
              <p:cNvSpPr>
                <a:spLocks/>
              </p:cNvSpPr>
              <p:nvPr/>
            </p:nvSpPr>
            <p:spPr bwMode="auto">
              <a:xfrm>
                <a:off x="3239" y="1405"/>
                <a:ext cx="8" cy="9"/>
              </a:xfrm>
              <a:custGeom>
                <a:avLst/>
                <a:gdLst/>
                <a:ahLst/>
                <a:cxnLst>
                  <a:cxn ang="0">
                    <a:pos x="8" y="9"/>
                  </a:cxn>
                  <a:cxn ang="0">
                    <a:pos x="8" y="0"/>
                  </a:cxn>
                  <a:cxn ang="0">
                    <a:pos x="8" y="9"/>
                  </a:cxn>
                  <a:cxn ang="0">
                    <a:pos x="8" y="9"/>
                  </a:cxn>
                  <a:cxn ang="0">
                    <a:pos x="0" y="0"/>
                  </a:cxn>
                  <a:cxn ang="0">
                    <a:pos x="0" y="0"/>
                  </a:cxn>
                  <a:cxn ang="0">
                    <a:pos x="8" y="0"/>
                  </a:cxn>
                  <a:cxn ang="0">
                    <a:pos x="8" y="0"/>
                  </a:cxn>
                  <a:cxn ang="0">
                    <a:pos x="8" y="0"/>
                  </a:cxn>
                  <a:cxn ang="0">
                    <a:pos x="8" y="0"/>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Lst>
                <a:rect l="0" t="0" r="r" b="b"/>
                <a:pathLst>
                  <a:path w="8" h="9">
                    <a:moveTo>
                      <a:pt x="8" y="9"/>
                    </a:moveTo>
                    <a:lnTo>
                      <a:pt x="8" y="0"/>
                    </a:lnTo>
                    <a:lnTo>
                      <a:pt x="8" y="9"/>
                    </a:lnTo>
                    <a:lnTo>
                      <a:pt x="8" y="9"/>
                    </a:lnTo>
                    <a:lnTo>
                      <a:pt x="0" y="0"/>
                    </a:lnTo>
                    <a:lnTo>
                      <a:pt x="0" y="0"/>
                    </a:lnTo>
                    <a:lnTo>
                      <a:pt x="8" y="0"/>
                    </a:lnTo>
                    <a:lnTo>
                      <a:pt x="8" y="0"/>
                    </a:lnTo>
                    <a:lnTo>
                      <a:pt x="8" y="0"/>
                    </a:lnTo>
                    <a:lnTo>
                      <a:pt x="8" y="0"/>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4" name="Freeform 395"/>
              <p:cNvSpPr>
                <a:spLocks/>
              </p:cNvSpPr>
              <p:nvPr/>
            </p:nvSpPr>
            <p:spPr bwMode="auto">
              <a:xfrm>
                <a:off x="2965" y="142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5" name="Rectangle 396"/>
              <p:cNvSpPr>
                <a:spLocks noChangeArrowheads="1"/>
              </p:cNvSpPr>
              <p:nvPr/>
            </p:nvSpPr>
            <p:spPr bwMode="auto">
              <a:xfrm>
                <a:off x="2981" y="1422"/>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6" name="Freeform 397"/>
              <p:cNvSpPr>
                <a:spLocks/>
              </p:cNvSpPr>
              <p:nvPr/>
            </p:nvSpPr>
            <p:spPr bwMode="auto">
              <a:xfrm>
                <a:off x="2965" y="1422"/>
                <a:ext cx="8" cy="8"/>
              </a:xfrm>
              <a:custGeom>
                <a:avLst/>
                <a:gdLst/>
                <a:ahLst/>
                <a:cxnLst>
                  <a:cxn ang="0">
                    <a:pos x="8"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7" name="Freeform 398"/>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8" name="Freeform 399"/>
              <p:cNvSpPr>
                <a:spLocks/>
              </p:cNvSpPr>
              <p:nvPr/>
            </p:nvSpPr>
            <p:spPr bwMode="auto">
              <a:xfrm>
                <a:off x="2965" y="143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89" name="Freeform 400"/>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90" name="Freeform 401"/>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91" name="Freeform 402"/>
              <p:cNvSpPr>
                <a:spLocks/>
              </p:cNvSpPr>
              <p:nvPr/>
            </p:nvSpPr>
            <p:spPr bwMode="auto">
              <a:xfrm>
                <a:off x="2965" y="1422"/>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0"/>
                  </a:cxn>
                  <a:cxn ang="0">
                    <a:pos x="8" y="8"/>
                  </a:cxn>
                  <a:cxn ang="0">
                    <a:pos x="8" y="8"/>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0" y="8"/>
                    </a:lnTo>
                    <a:lnTo>
                      <a:pt x="0" y="8"/>
                    </a:lnTo>
                    <a:lnTo>
                      <a:pt x="0"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92" name="Freeform 40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93" name="Freeform 40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194" name="Freeform 405"/>
              <p:cNvSpPr>
                <a:spLocks/>
              </p:cNvSpPr>
              <p:nvPr/>
            </p:nvSpPr>
            <p:spPr bwMode="auto">
              <a:xfrm>
                <a:off x="3190" y="1397"/>
                <a:ext cx="25" cy="17"/>
              </a:xfrm>
              <a:custGeom>
                <a:avLst/>
                <a:gdLst/>
                <a:ahLst/>
                <a:cxnLst>
                  <a:cxn ang="0">
                    <a:pos x="16" y="17"/>
                  </a:cxn>
                  <a:cxn ang="0">
                    <a:pos x="16" y="17"/>
                  </a:cxn>
                  <a:cxn ang="0">
                    <a:pos x="16" y="17"/>
                  </a:cxn>
                  <a:cxn ang="0">
                    <a:pos x="16" y="17"/>
                  </a:cxn>
                  <a:cxn ang="0">
                    <a:pos x="16" y="17"/>
                  </a:cxn>
                  <a:cxn ang="0">
                    <a:pos x="16" y="17"/>
                  </a:cxn>
                  <a:cxn ang="0">
                    <a:pos x="16" y="17"/>
                  </a:cxn>
                  <a:cxn ang="0">
                    <a:pos x="16" y="17"/>
                  </a:cxn>
                  <a:cxn ang="0">
                    <a:pos x="16" y="17"/>
                  </a:cxn>
                  <a:cxn ang="0">
                    <a:pos x="8" y="17"/>
                  </a:cxn>
                  <a:cxn ang="0">
                    <a:pos x="8" y="17"/>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5" y="8"/>
                  </a:cxn>
                  <a:cxn ang="0">
                    <a:pos x="25"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16" y="17"/>
                  </a:cxn>
                  <a:cxn ang="0">
                    <a:pos x="16" y="17"/>
                  </a:cxn>
                  <a:cxn ang="0">
                    <a:pos x="16" y="17"/>
                  </a:cxn>
                  <a:cxn ang="0">
                    <a:pos x="16" y="17"/>
                  </a:cxn>
                  <a:cxn ang="0">
                    <a:pos x="16" y="17"/>
                  </a:cxn>
                  <a:cxn ang="0">
                    <a:pos x="25" y="17"/>
                  </a:cxn>
                  <a:cxn ang="0">
                    <a:pos x="16" y="17"/>
                  </a:cxn>
                  <a:cxn ang="0">
                    <a:pos x="16" y="17"/>
                  </a:cxn>
                  <a:cxn ang="0">
                    <a:pos x="16" y="17"/>
                  </a:cxn>
                </a:cxnLst>
                <a:rect l="0" t="0" r="r" b="b"/>
                <a:pathLst>
                  <a:path w="25" h="17">
                    <a:moveTo>
                      <a:pt x="16" y="17"/>
                    </a:move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16" y="17"/>
                    </a:lnTo>
                    <a:lnTo>
                      <a:pt x="16"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8"/>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8"/>
                    </a:lnTo>
                    <a:lnTo>
                      <a:pt x="16" y="8"/>
                    </a:lnTo>
                    <a:lnTo>
                      <a:pt x="16"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8"/>
                    </a:lnTo>
                    <a:lnTo>
                      <a:pt x="8" y="8"/>
                    </a:lnTo>
                    <a:lnTo>
                      <a:pt x="8" y="17"/>
                    </a:lnTo>
                    <a:lnTo>
                      <a:pt x="8" y="17"/>
                    </a:lnTo>
                    <a:lnTo>
                      <a:pt x="8" y="17"/>
                    </a:lnTo>
                    <a:lnTo>
                      <a:pt x="8" y="17"/>
                    </a:lnTo>
                    <a:lnTo>
                      <a:pt x="16" y="17"/>
                    </a:lnTo>
                    <a:lnTo>
                      <a:pt x="16" y="17"/>
                    </a:lnTo>
                    <a:lnTo>
                      <a:pt x="16"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25" y="17"/>
                    </a:lnTo>
                    <a:lnTo>
                      <a:pt x="25"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3" name="Group 607"/>
            <p:cNvGrpSpPr>
              <a:grpSpLocks/>
            </p:cNvGrpSpPr>
            <p:nvPr/>
          </p:nvGrpSpPr>
          <p:grpSpPr bwMode="auto">
            <a:xfrm>
              <a:off x="4616467" y="2354387"/>
              <a:ext cx="717552" cy="719180"/>
              <a:chOff x="2908" y="1373"/>
              <a:chExt cx="452" cy="453"/>
            </a:xfrm>
          </p:grpSpPr>
          <p:sp>
            <p:nvSpPr>
              <p:cNvPr id="8795" name="Freeform 407"/>
              <p:cNvSpPr>
                <a:spLocks/>
              </p:cNvSpPr>
              <p:nvPr/>
            </p:nvSpPr>
            <p:spPr bwMode="auto">
              <a:xfrm>
                <a:off x="3239" y="1405"/>
                <a:ext cx="24" cy="9"/>
              </a:xfrm>
              <a:custGeom>
                <a:avLst/>
                <a:gdLst/>
                <a:ahLst/>
                <a:cxnLst>
                  <a:cxn ang="0">
                    <a:pos x="16" y="9"/>
                  </a:cxn>
                  <a:cxn ang="0">
                    <a:pos x="8" y="9"/>
                  </a:cxn>
                  <a:cxn ang="0">
                    <a:pos x="8" y="9"/>
                  </a:cxn>
                  <a:cxn ang="0">
                    <a:pos x="8" y="9"/>
                  </a:cxn>
                  <a:cxn ang="0">
                    <a:pos x="8" y="9"/>
                  </a:cxn>
                  <a:cxn ang="0">
                    <a:pos x="8" y="9"/>
                  </a:cxn>
                  <a:cxn ang="0">
                    <a:pos x="8" y="9"/>
                  </a:cxn>
                  <a:cxn ang="0">
                    <a:pos x="8" y="9"/>
                  </a:cxn>
                  <a:cxn ang="0">
                    <a:pos x="0" y="9"/>
                  </a:cxn>
                  <a:cxn ang="0">
                    <a:pos x="0" y="0"/>
                  </a:cxn>
                  <a:cxn ang="0">
                    <a:pos x="0" y="0"/>
                  </a:cxn>
                  <a:cxn ang="0">
                    <a:pos x="0" y="0"/>
                  </a:cxn>
                  <a:cxn ang="0">
                    <a:pos x="0" y="0"/>
                  </a:cxn>
                  <a:cxn ang="0">
                    <a:pos x="0" y="0"/>
                  </a:cxn>
                  <a:cxn ang="0">
                    <a:pos x="8" y="0"/>
                  </a:cxn>
                  <a:cxn ang="0">
                    <a:pos x="8" y="9"/>
                  </a:cxn>
                  <a:cxn ang="0">
                    <a:pos x="8" y="9"/>
                  </a:cxn>
                  <a:cxn ang="0">
                    <a:pos x="8" y="9"/>
                  </a:cxn>
                  <a:cxn ang="0">
                    <a:pos x="8" y="0"/>
                  </a:cxn>
                  <a:cxn ang="0">
                    <a:pos x="8" y="9"/>
                  </a:cxn>
                  <a:cxn ang="0">
                    <a:pos x="8" y="0"/>
                  </a:cxn>
                  <a:cxn ang="0">
                    <a:pos x="8" y="0"/>
                  </a:cxn>
                  <a:cxn ang="0">
                    <a:pos x="8" y="9"/>
                  </a:cxn>
                  <a:cxn ang="0">
                    <a:pos x="16" y="9"/>
                  </a:cxn>
                  <a:cxn ang="0">
                    <a:pos x="16" y="9"/>
                  </a:cxn>
                  <a:cxn ang="0">
                    <a:pos x="16" y="9"/>
                  </a:cxn>
                  <a:cxn ang="0">
                    <a:pos x="16" y="9"/>
                  </a:cxn>
                  <a:cxn ang="0">
                    <a:pos x="16" y="9"/>
                  </a:cxn>
                  <a:cxn ang="0">
                    <a:pos x="24" y="9"/>
                  </a:cxn>
                  <a:cxn ang="0">
                    <a:pos x="24" y="9"/>
                  </a:cxn>
                  <a:cxn ang="0">
                    <a:pos x="16" y="9"/>
                  </a:cxn>
                  <a:cxn ang="0">
                    <a:pos x="16" y="9"/>
                  </a:cxn>
                  <a:cxn ang="0">
                    <a:pos x="16" y="9"/>
                  </a:cxn>
                  <a:cxn ang="0">
                    <a:pos x="16"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8" y="0"/>
                  </a:cxn>
                  <a:cxn ang="0">
                    <a:pos x="8" y="0"/>
                  </a:cxn>
                  <a:cxn ang="0">
                    <a:pos x="8" y="9"/>
                  </a:cxn>
                  <a:cxn ang="0">
                    <a:pos x="8" y="9"/>
                  </a:cxn>
                  <a:cxn ang="0">
                    <a:pos x="0" y="9"/>
                  </a:cxn>
                  <a:cxn ang="0">
                    <a:pos x="0" y="9"/>
                  </a:cxn>
                  <a:cxn ang="0">
                    <a:pos x="0" y="0"/>
                  </a:cxn>
                  <a:cxn ang="0">
                    <a:pos x="0" y="0"/>
                  </a:cxn>
                  <a:cxn ang="0">
                    <a:pos x="0" y="0"/>
                  </a:cxn>
                  <a:cxn ang="0">
                    <a:pos x="0" y="0"/>
                  </a:cxn>
                  <a:cxn ang="0">
                    <a:pos x="0" y="9"/>
                  </a:cxn>
                  <a:cxn ang="0">
                    <a:pos x="8" y="9"/>
                  </a:cxn>
                  <a:cxn ang="0">
                    <a:pos x="8" y="9"/>
                  </a:cxn>
                  <a:cxn ang="0">
                    <a:pos x="8" y="9"/>
                  </a:cxn>
                  <a:cxn ang="0">
                    <a:pos x="8" y="9"/>
                  </a:cxn>
                  <a:cxn ang="0">
                    <a:pos x="8" y="9"/>
                  </a:cxn>
                  <a:cxn ang="0">
                    <a:pos x="8" y="9"/>
                  </a:cxn>
                  <a:cxn ang="0">
                    <a:pos x="16" y="9"/>
                  </a:cxn>
                  <a:cxn ang="0">
                    <a:pos x="16" y="9"/>
                  </a:cxn>
                </a:cxnLst>
                <a:rect l="0" t="0" r="r" b="b"/>
                <a:pathLst>
                  <a:path w="24" h="9">
                    <a:moveTo>
                      <a:pt x="16" y="9"/>
                    </a:move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0"/>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9"/>
                    </a:lnTo>
                    <a:lnTo>
                      <a:pt x="0"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0"/>
                    </a:lnTo>
                    <a:lnTo>
                      <a:pt x="8" y="9"/>
                    </a:lnTo>
                    <a:lnTo>
                      <a:pt x="8" y="9"/>
                    </a:lnTo>
                    <a:lnTo>
                      <a:pt x="8" y="0"/>
                    </a:lnTo>
                    <a:lnTo>
                      <a:pt x="8" y="9"/>
                    </a:lnTo>
                    <a:lnTo>
                      <a:pt x="8" y="9"/>
                    </a:lnTo>
                    <a:lnTo>
                      <a:pt x="8" y="9"/>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6" name="Freeform 408"/>
              <p:cNvSpPr>
                <a:spLocks/>
              </p:cNvSpPr>
              <p:nvPr/>
            </p:nvSpPr>
            <p:spPr bwMode="auto">
              <a:xfrm>
                <a:off x="2949" y="1414"/>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7" name="Freeform 409"/>
              <p:cNvSpPr>
                <a:spLocks/>
              </p:cNvSpPr>
              <p:nvPr/>
            </p:nvSpPr>
            <p:spPr bwMode="auto">
              <a:xfrm>
                <a:off x="3174" y="1373"/>
                <a:ext cx="32" cy="41"/>
              </a:xfrm>
              <a:custGeom>
                <a:avLst/>
                <a:gdLst/>
                <a:ahLst/>
                <a:cxnLst>
                  <a:cxn ang="0">
                    <a:pos x="32" y="41"/>
                  </a:cxn>
                  <a:cxn ang="0">
                    <a:pos x="32" y="41"/>
                  </a:cxn>
                  <a:cxn ang="0">
                    <a:pos x="32" y="41"/>
                  </a:cxn>
                  <a:cxn ang="0">
                    <a:pos x="32" y="41"/>
                  </a:cxn>
                  <a:cxn ang="0">
                    <a:pos x="24" y="41"/>
                  </a:cxn>
                  <a:cxn ang="0">
                    <a:pos x="24" y="41"/>
                  </a:cxn>
                  <a:cxn ang="0">
                    <a:pos x="24" y="41"/>
                  </a:cxn>
                  <a:cxn ang="0">
                    <a:pos x="24" y="32"/>
                  </a:cxn>
                  <a:cxn ang="0">
                    <a:pos x="16" y="32"/>
                  </a:cxn>
                  <a:cxn ang="0">
                    <a:pos x="16" y="32"/>
                  </a:cxn>
                  <a:cxn ang="0">
                    <a:pos x="16" y="32"/>
                  </a:cxn>
                  <a:cxn ang="0">
                    <a:pos x="16" y="32"/>
                  </a:cxn>
                  <a:cxn ang="0">
                    <a:pos x="16" y="24"/>
                  </a:cxn>
                  <a:cxn ang="0">
                    <a:pos x="16" y="24"/>
                  </a:cxn>
                  <a:cxn ang="0">
                    <a:pos x="8" y="24"/>
                  </a:cxn>
                  <a:cxn ang="0">
                    <a:pos x="8" y="24"/>
                  </a:cxn>
                  <a:cxn ang="0">
                    <a:pos x="8" y="24"/>
                  </a:cxn>
                  <a:cxn ang="0">
                    <a:pos x="8" y="16"/>
                  </a:cxn>
                  <a:cxn ang="0">
                    <a:pos x="0" y="16"/>
                  </a:cxn>
                  <a:cxn ang="0">
                    <a:pos x="0" y="16"/>
                  </a:cxn>
                  <a:cxn ang="0">
                    <a:pos x="0" y="8"/>
                  </a:cxn>
                  <a:cxn ang="0">
                    <a:pos x="0" y="8"/>
                  </a:cxn>
                  <a:cxn ang="0">
                    <a:pos x="0" y="8"/>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0" y="8"/>
                  </a:cxn>
                  <a:cxn ang="0">
                    <a:pos x="0" y="8"/>
                  </a:cxn>
                  <a:cxn ang="0">
                    <a:pos x="0" y="8"/>
                  </a:cxn>
                  <a:cxn ang="0">
                    <a:pos x="0" y="16"/>
                  </a:cxn>
                  <a:cxn ang="0">
                    <a:pos x="0" y="16"/>
                  </a:cxn>
                  <a:cxn ang="0">
                    <a:pos x="8" y="16"/>
                  </a:cxn>
                  <a:cxn ang="0">
                    <a:pos x="8" y="24"/>
                  </a:cxn>
                  <a:cxn ang="0">
                    <a:pos x="8" y="24"/>
                  </a:cxn>
                  <a:cxn ang="0">
                    <a:pos x="8" y="24"/>
                  </a:cxn>
                  <a:cxn ang="0">
                    <a:pos x="16" y="24"/>
                  </a:cxn>
                  <a:cxn ang="0">
                    <a:pos x="16" y="24"/>
                  </a:cxn>
                  <a:cxn ang="0">
                    <a:pos x="16" y="32"/>
                  </a:cxn>
                  <a:cxn ang="0">
                    <a:pos x="16" y="32"/>
                  </a:cxn>
                  <a:cxn ang="0">
                    <a:pos x="16" y="32"/>
                  </a:cxn>
                  <a:cxn ang="0">
                    <a:pos x="24" y="32"/>
                  </a:cxn>
                  <a:cxn ang="0">
                    <a:pos x="24" y="32"/>
                  </a:cxn>
                  <a:cxn ang="0">
                    <a:pos x="24" y="41"/>
                  </a:cxn>
                  <a:cxn ang="0">
                    <a:pos x="24" y="41"/>
                  </a:cxn>
                  <a:cxn ang="0">
                    <a:pos x="24" y="41"/>
                  </a:cxn>
                  <a:cxn ang="0">
                    <a:pos x="24" y="41"/>
                  </a:cxn>
                  <a:cxn ang="0">
                    <a:pos x="32" y="41"/>
                  </a:cxn>
                  <a:cxn ang="0">
                    <a:pos x="32" y="41"/>
                  </a:cxn>
                  <a:cxn ang="0">
                    <a:pos x="32" y="41"/>
                  </a:cxn>
                </a:cxnLst>
                <a:rect l="0" t="0" r="r" b="b"/>
                <a:pathLst>
                  <a:path w="32" h="41">
                    <a:moveTo>
                      <a:pt x="32" y="41"/>
                    </a:move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24" y="41"/>
                    </a:lnTo>
                    <a:lnTo>
                      <a:pt x="24" y="41"/>
                    </a:lnTo>
                    <a:lnTo>
                      <a:pt x="24" y="41"/>
                    </a:lnTo>
                    <a:lnTo>
                      <a:pt x="24" y="41"/>
                    </a:lnTo>
                    <a:lnTo>
                      <a:pt x="32" y="41"/>
                    </a:lnTo>
                    <a:lnTo>
                      <a:pt x="32"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2"/>
                    </a:lnTo>
                    <a:lnTo>
                      <a:pt x="24" y="41"/>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16" y="32"/>
                    </a:lnTo>
                    <a:lnTo>
                      <a:pt x="16" y="32"/>
                    </a:lnTo>
                    <a:lnTo>
                      <a:pt x="16"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16"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41"/>
                    </a:lnTo>
                    <a:lnTo>
                      <a:pt x="24" y="32"/>
                    </a:lnTo>
                    <a:lnTo>
                      <a:pt x="24" y="32"/>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32" y="41"/>
                    </a:lnTo>
                    <a:lnTo>
                      <a:pt x="24" y="41"/>
                    </a:lnTo>
                    <a:lnTo>
                      <a:pt x="24" y="41"/>
                    </a:lnTo>
                    <a:lnTo>
                      <a:pt x="32" y="41"/>
                    </a:lnTo>
                    <a:lnTo>
                      <a:pt x="32" y="41"/>
                    </a:lnTo>
                    <a:lnTo>
                      <a:pt x="24"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lnTo>
                      <a:pt x="32"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8" name="Freeform 410"/>
              <p:cNvSpPr>
                <a:spLocks/>
              </p:cNvSpPr>
              <p:nvPr/>
            </p:nvSpPr>
            <p:spPr bwMode="auto">
              <a:xfrm>
                <a:off x="2949"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9" name="Freeform 411"/>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0" name="Freeform 412"/>
              <p:cNvSpPr>
                <a:spLocks/>
              </p:cNvSpPr>
              <p:nvPr/>
            </p:nvSpPr>
            <p:spPr bwMode="auto">
              <a:xfrm>
                <a:off x="3206" y="1414"/>
                <a:ext cx="9" cy="8"/>
              </a:xfrm>
              <a:custGeom>
                <a:avLst/>
                <a:gdLst/>
                <a:ahLst/>
                <a:cxnLst>
                  <a:cxn ang="0">
                    <a:pos x="0" y="0"/>
                  </a:cxn>
                  <a:cxn ang="0">
                    <a:pos x="9" y="0"/>
                  </a:cxn>
                  <a:cxn ang="0">
                    <a:pos x="0" y="8"/>
                  </a:cxn>
                  <a:cxn ang="0">
                    <a:pos x="0" y="0"/>
                  </a:cxn>
                </a:cxnLst>
                <a:rect l="0" t="0" r="r" b="b"/>
                <a:pathLst>
                  <a:path w="9" h="8">
                    <a:moveTo>
                      <a:pt x="0" y="0"/>
                    </a:moveTo>
                    <a:lnTo>
                      <a:pt x="9"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1" name="Freeform 41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2" name="Freeform 41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3" name="Freeform 415"/>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4" name="Freeform 416"/>
              <p:cNvSpPr>
                <a:spLocks/>
              </p:cNvSpPr>
              <p:nvPr/>
            </p:nvSpPr>
            <p:spPr bwMode="auto">
              <a:xfrm>
                <a:off x="325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5" name="Rectangle 417"/>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6" name="Rectangle 418"/>
              <p:cNvSpPr>
                <a:spLocks noChangeArrowheads="1"/>
              </p:cNvSpPr>
              <p:nvPr/>
            </p:nvSpPr>
            <p:spPr bwMode="auto">
              <a:xfrm>
                <a:off x="2973" y="143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7" name="Freeform 41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8" name="Freeform 420"/>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09" name="Freeform 42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0" name="Freeform 422"/>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1" name="Freeform 423"/>
              <p:cNvSpPr>
                <a:spLocks/>
              </p:cNvSpPr>
              <p:nvPr/>
            </p:nvSpPr>
            <p:spPr bwMode="auto">
              <a:xfrm>
                <a:off x="3255" y="141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2" name="Freeform 424"/>
              <p:cNvSpPr>
                <a:spLocks/>
              </p:cNvSpPr>
              <p:nvPr/>
            </p:nvSpPr>
            <p:spPr bwMode="auto">
              <a:xfrm>
                <a:off x="3255" y="141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3" name="Freeform 425"/>
              <p:cNvSpPr>
                <a:spLocks/>
              </p:cNvSpPr>
              <p:nvPr/>
            </p:nvSpPr>
            <p:spPr bwMode="auto">
              <a:xfrm>
                <a:off x="2973" y="1422"/>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4" name="Freeform 426"/>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5" name="Freeform 427"/>
              <p:cNvSpPr>
                <a:spLocks/>
              </p:cNvSpPr>
              <p:nvPr/>
            </p:nvSpPr>
            <p:spPr bwMode="auto">
              <a:xfrm>
                <a:off x="3263" y="1414"/>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6" name="Freeform 428"/>
              <p:cNvSpPr>
                <a:spLocks/>
              </p:cNvSpPr>
              <p:nvPr/>
            </p:nvSpPr>
            <p:spPr bwMode="auto">
              <a:xfrm>
                <a:off x="3223" y="1405"/>
                <a:ext cx="40" cy="9"/>
              </a:xfrm>
              <a:custGeom>
                <a:avLst/>
                <a:gdLst/>
                <a:ahLst/>
                <a:cxnLst>
                  <a:cxn ang="0">
                    <a:pos x="40" y="9"/>
                  </a:cxn>
                  <a:cxn ang="0">
                    <a:pos x="40" y="9"/>
                  </a:cxn>
                  <a:cxn ang="0">
                    <a:pos x="40" y="9"/>
                  </a:cxn>
                  <a:cxn ang="0">
                    <a:pos x="40" y="9"/>
                  </a:cxn>
                  <a:cxn ang="0">
                    <a:pos x="40" y="9"/>
                  </a:cxn>
                  <a:cxn ang="0">
                    <a:pos x="32" y="9"/>
                  </a:cxn>
                  <a:cxn ang="0">
                    <a:pos x="32" y="9"/>
                  </a:cxn>
                  <a:cxn ang="0">
                    <a:pos x="32" y="9"/>
                  </a:cxn>
                  <a:cxn ang="0">
                    <a:pos x="32" y="9"/>
                  </a:cxn>
                  <a:cxn ang="0">
                    <a:pos x="32" y="9"/>
                  </a:cxn>
                  <a:cxn ang="0">
                    <a:pos x="24" y="9"/>
                  </a:cxn>
                  <a:cxn ang="0">
                    <a:pos x="24" y="9"/>
                  </a:cxn>
                  <a:cxn ang="0">
                    <a:pos x="24" y="9"/>
                  </a:cxn>
                  <a:cxn ang="0">
                    <a:pos x="24" y="9"/>
                  </a:cxn>
                  <a:cxn ang="0">
                    <a:pos x="24" y="9"/>
                  </a:cxn>
                  <a:cxn ang="0">
                    <a:pos x="16" y="9"/>
                  </a:cxn>
                  <a:cxn ang="0">
                    <a:pos x="16" y="9"/>
                  </a:cxn>
                  <a:cxn ang="0">
                    <a:pos x="16" y="9"/>
                  </a:cxn>
                  <a:cxn ang="0">
                    <a:pos x="16" y="9"/>
                  </a:cxn>
                  <a:cxn ang="0">
                    <a:pos x="16" y="9"/>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9"/>
                  </a:cxn>
                  <a:cxn ang="0">
                    <a:pos x="16" y="9"/>
                  </a:cxn>
                  <a:cxn ang="0">
                    <a:pos x="16" y="9"/>
                  </a:cxn>
                  <a:cxn ang="0">
                    <a:pos x="16" y="9"/>
                  </a:cxn>
                  <a:cxn ang="0">
                    <a:pos x="16" y="9"/>
                  </a:cxn>
                  <a:cxn ang="0">
                    <a:pos x="24" y="9"/>
                  </a:cxn>
                  <a:cxn ang="0">
                    <a:pos x="24" y="9"/>
                  </a:cxn>
                  <a:cxn ang="0">
                    <a:pos x="24" y="9"/>
                  </a:cxn>
                  <a:cxn ang="0">
                    <a:pos x="24" y="9"/>
                  </a:cxn>
                  <a:cxn ang="0">
                    <a:pos x="24" y="9"/>
                  </a:cxn>
                  <a:cxn ang="0">
                    <a:pos x="32" y="9"/>
                  </a:cxn>
                  <a:cxn ang="0">
                    <a:pos x="32" y="9"/>
                  </a:cxn>
                  <a:cxn ang="0">
                    <a:pos x="32" y="9"/>
                  </a:cxn>
                  <a:cxn ang="0">
                    <a:pos x="32" y="9"/>
                  </a:cxn>
                  <a:cxn ang="0">
                    <a:pos x="32" y="9"/>
                  </a:cxn>
                  <a:cxn ang="0">
                    <a:pos x="40" y="9"/>
                  </a:cxn>
                  <a:cxn ang="0">
                    <a:pos x="40"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7" name="Freeform 429"/>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8" name="Freeform 430"/>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19" name="Freeform 431"/>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0" name="Freeform 432"/>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1" name="Freeform 43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2" name="Freeform 434"/>
              <p:cNvSpPr>
                <a:spLocks/>
              </p:cNvSpPr>
              <p:nvPr/>
            </p:nvSpPr>
            <p:spPr bwMode="auto">
              <a:xfrm>
                <a:off x="2965" y="1430"/>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3" name="Freeform 435"/>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4" name="Freeform 436"/>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5" name="Freeform 437"/>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6" name="Freeform 438"/>
              <p:cNvSpPr>
                <a:spLocks noEditPoints="1"/>
              </p:cNvSpPr>
              <p:nvPr/>
            </p:nvSpPr>
            <p:spPr bwMode="auto">
              <a:xfrm>
                <a:off x="2965" y="1430"/>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7" name="Freeform 439"/>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8" name="Freeform 440"/>
              <p:cNvSpPr>
                <a:spLocks/>
              </p:cNvSpPr>
              <p:nvPr/>
            </p:nvSpPr>
            <p:spPr bwMode="auto">
              <a:xfrm>
                <a:off x="2965" y="143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29" name="Freeform 441"/>
              <p:cNvSpPr>
                <a:spLocks/>
              </p:cNvSpPr>
              <p:nvPr/>
            </p:nvSpPr>
            <p:spPr bwMode="auto">
              <a:xfrm>
                <a:off x="2965" y="143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0" name="Freeform 442"/>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1" name="Freeform 443"/>
              <p:cNvSpPr>
                <a:spLocks/>
              </p:cNvSpPr>
              <p:nvPr/>
            </p:nvSpPr>
            <p:spPr bwMode="auto">
              <a:xfrm>
                <a:off x="2965" y="1430"/>
                <a:ext cx="8" cy="8"/>
              </a:xfrm>
              <a:custGeom>
                <a:avLst/>
                <a:gdLst/>
                <a:ahLst/>
                <a:cxnLst>
                  <a:cxn ang="0">
                    <a:pos x="8" y="8"/>
                  </a:cxn>
                  <a:cxn ang="0">
                    <a:pos x="0" y="8"/>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8" y="0"/>
                  </a:cxn>
                  <a:cxn ang="0">
                    <a:pos x="8" y="8"/>
                  </a:cxn>
                </a:cxnLst>
                <a:rect l="0" t="0" r="r" b="b"/>
                <a:pathLst>
                  <a:path w="8" h="8">
                    <a:moveTo>
                      <a:pt x="8" y="8"/>
                    </a:moveTo>
                    <a:lnTo>
                      <a:pt x="0" y="8"/>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2" name="Freeform 444"/>
              <p:cNvSpPr>
                <a:spLocks/>
              </p:cNvSpPr>
              <p:nvPr/>
            </p:nvSpPr>
            <p:spPr bwMode="auto">
              <a:xfrm>
                <a:off x="2965" y="1430"/>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3" name="Freeform 445"/>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8"/>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4" name="Freeform 446"/>
              <p:cNvSpPr>
                <a:spLocks/>
              </p:cNvSpPr>
              <p:nvPr/>
            </p:nvSpPr>
            <p:spPr bwMode="auto">
              <a:xfrm>
                <a:off x="2965" y="143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5" name="Freeform 447"/>
              <p:cNvSpPr>
                <a:spLocks/>
              </p:cNvSpPr>
              <p:nvPr/>
            </p:nvSpPr>
            <p:spPr bwMode="auto">
              <a:xfrm>
                <a:off x="2965" y="1430"/>
                <a:ext cx="8" cy="8"/>
              </a:xfrm>
              <a:custGeom>
                <a:avLst/>
                <a:gdLst/>
                <a:ahLst/>
                <a:cxnLst>
                  <a:cxn ang="0">
                    <a:pos x="8" y="8"/>
                  </a:cxn>
                  <a:cxn ang="0">
                    <a:pos x="8" y="8"/>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0"/>
                    </a:lnTo>
                    <a:lnTo>
                      <a:pt x="8" y="0"/>
                    </a:lnTo>
                    <a:lnTo>
                      <a:pt x="8" y="0"/>
                    </a:lnTo>
                    <a:lnTo>
                      <a:pt x="8"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6" name="Freeform 448"/>
              <p:cNvSpPr>
                <a:spLocks/>
              </p:cNvSpPr>
              <p:nvPr/>
            </p:nvSpPr>
            <p:spPr bwMode="auto">
              <a:xfrm>
                <a:off x="2965" y="1430"/>
                <a:ext cx="8" cy="8"/>
              </a:xfrm>
              <a:custGeom>
                <a:avLst/>
                <a:gdLst/>
                <a:ahLst/>
                <a:cxnLst>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8"/>
                  </a:cxn>
                  <a:cxn ang="0">
                    <a:pos x="0" y="8"/>
                  </a:cxn>
                  <a:cxn ang="0">
                    <a:pos x="0" y="0"/>
                  </a:cxn>
                  <a:cxn ang="0">
                    <a:pos x="0" y="0"/>
                  </a:cxn>
                  <a:cxn ang="0">
                    <a:pos x="8" y="0"/>
                  </a:cxn>
                  <a:cxn ang="0">
                    <a:pos x="8" y="0"/>
                  </a:cxn>
                  <a:cxn ang="0">
                    <a:pos x="0" y="8"/>
                  </a:cxn>
                  <a:cxn ang="0">
                    <a:pos x="0" y="8"/>
                  </a:cxn>
                  <a:cxn ang="0">
                    <a:pos x="0" y="0"/>
                  </a:cxn>
                </a:cxnLst>
                <a:rect l="0" t="0" r="r" b="b"/>
                <a:pathLst>
                  <a:path w="8" h="8">
                    <a:moveTo>
                      <a:pt x="0" y="0"/>
                    </a:moveTo>
                    <a:lnTo>
                      <a:pt x="0" y="0"/>
                    </a:lnTo>
                    <a:lnTo>
                      <a:pt x="0" y="0"/>
                    </a:lnTo>
                    <a:lnTo>
                      <a:pt x="0" y="0"/>
                    </a:lnTo>
                    <a:lnTo>
                      <a:pt x="0" y="0"/>
                    </a:lnTo>
                    <a:lnTo>
                      <a:pt x="8" y="0"/>
                    </a:lnTo>
                    <a:lnTo>
                      <a:pt x="8" y="0"/>
                    </a:lnTo>
                    <a:lnTo>
                      <a:pt x="0"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8"/>
                    </a:lnTo>
                    <a:lnTo>
                      <a:pt x="0" y="8"/>
                    </a:lnTo>
                    <a:lnTo>
                      <a:pt x="0" y="0"/>
                    </a:lnTo>
                    <a:lnTo>
                      <a:pt x="0" y="0"/>
                    </a:lnTo>
                    <a:lnTo>
                      <a:pt x="8" y="0"/>
                    </a:lnTo>
                    <a:lnTo>
                      <a:pt x="8"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7" name="Freeform 449"/>
              <p:cNvSpPr>
                <a:spLocks/>
              </p:cNvSpPr>
              <p:nvPr/>
            </p:nvSpPr>
            <p:spPr bwMode="auto">
              <a:xfrm>
                <a:off x="3279"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8" name="Freeform 450"/>
              <p:cNvSpPr>
                <a:spLocks/>
              </p:cNvSpPr>
              <p:nvPr/>
            </p:nvSpPr>
            <p:spPr bwMode="auto">
              <a:xfrm>
                <a:off x="2949" y="1438"/>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39" name="Freeform 45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0" name="Freeform 452"/>
              <p:cNvSpPr>
                <a:spLocks/>
              </p:cNvSpPr>
              <p:nvPr/>
            </p:nvSpPr>
            <p:spPr bwMode="auto">
              <a:xfrm>
                <a:off x="2973" y="1430"/>
                <a:ext cx="8" cy="8"/>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1" name="Freeform 453"/>
              <p:cNvSpPr>
                <a:spLocks/>
              </p:cNvSpPr>
              <p:nvPr/>
            </p:nvSpPr>
            <p:spPr bwMode="auto">
              <a:xfrm>
                <a:off x="2981" y="1430"/>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2" name="Freeform 454"/>
              <p:cNvSpPr>
                <a:spLocks/>
              </p:cNvSpPr>
              <p:nvPr/>
            </p:nvSpPr>
            <p:spPr bwMode="auto">
              <a:xfrm>
                <a:off x="2981" y="1430"/>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3" name="Freeform 455"/>
              <p:cNvSpPr>
                <a:spLocks/>
              </p:cNvSpPr>
              <p:nvPr/>
            </p:nvSpPr>
            <p:spPr bwMode="auto">
              <a:xfrm>
                <a:off x="2949" y="1430"/>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0" y="8"/>
                  </a:cxn>
                  <a:cxn ang="0">
                    <a:pos x="8" y="0"/>
                  </a:cxn>
                  <a:cxn ang="0">
                    <a:pos x="0" y="8"/>
                  </a:cxn>
                  <a:cxn ang="0">
                    <a:pos x="8" y="0"/>
                  </a:cxn>
                  <a:cxn ang="0">
                    <a:pos x="0" y="8"/>
                  </a:cxn>
                  <a:cxn ang="0">
                    <a:pos x="0"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8" y="0"/>
                  </a:cxn>
                  <a:cxn ang="0">
                    <a:pos x="0" y="0"/>
                  </a:cxn>
                  <a:cxn ang="0">
                    <a:pos x="0"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8"/>
                    </a:lnTo>
                    <a:lnTo>
                      <a:pt x="8" y="8"/>
                    </a:lnTo>
                    <a:lnTo>
                      <a:pt x="0" y="8"/>
                    </a:lnTo>
                    <a:lnTo>
                      <a:pt x="0" y="8"/>
                    </a:lnTo>
                    <a:lnTo>
                      <a:pt x="0" y="0"/>
                    </a:lnTo>
                    <a:lnTo>
                      <a:pt x="8" y="0"/>
                    </a:lnTo>
                    <a:lnTo>
                      <a:pt x="8" y="8"/>
                    </a:lnTo>
                    <a:lnTo>
                      <a:pt x="8" y="8"/>
                    </a:lnTo>
                    <a:lnTo>
                      <a:pt x="0" y="8"/>
                    </a:lnTo>
                    <a:lnTo>
                      <a:pt x="0" y="8"/>
                    </a:lnTo>
                    <a:lnTo>
                      <a:pt x="0" y="0"/>
                    </a:lnTo>
                    <a:lnTo>
                      <a:pt x="8" y="0"/>
                    </a:lnTo>
                    <a:lnTo>
                      <a:pt x="8" y="8"/>
                    </a:lnTo>
                    <a:lnTo>
                      <a:pt x="8" y="8"/>
                    </a:lnTo>
                    <a:lnTo>
                      <a:pt x="0" y="8"/>
                    </a:lnTo>
                    <a:lnTo>
                      <a:pt x="8"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0"/>
                    </a:lnTo>
                    <a:lnTo>
                      <a:pt x="8" y="0"/>
                    </a:lnTo>
                    <a:lnTo>
                      <a:pt x="8" y="8"/>
                    </a:lnTo>
                    <a:lnTo>
                      <a:pt x="0" y="8"/>
                    </a:lnTo>
                    <a:lnTo>
                      <a:pt x="0" y="0"/>
                    </a:lnTo>
                    <a:lnTo>
                      <a:pt x="8" y="0"/>
                    </a:lnTo>
                    <a:lnTo>
                      <a:pt x="8" y="8"/>
                    </a:lnTo>
                    <a:lnTo>
                      <a:pt x="0" y="8"/>
                    </a:lnTo>
                    <a:lnTo>
                      <a:pt x="0" y="0"/>
                    </a:lnTo>
                    <a:lnTo>
                      <a:pt x="8" y="0"/>
                    </a:lnTo>
                    <a:lnTo>
                      <a:pt x="8" y="8"/>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4" name="Freeform 456"/>
              <p:cNvSpPr>
                <a:spLocks/>
              </p:cNvSpPr>
              <p:nvPr/>
            </p:nvSpPr>
            <p:spPr bwMode="auto">
              <a:xfrm>
                <a:off x="2973" y="1430"/>
                <a:ext cx="8" cy="8"/>
              </a:xfrm>
              <a:custGeom>
                <a:avLst/>
                <a:gdLst/>
                <a:ahLst/>
                <a:cxnLst>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5" name="Freeform 457"/>
              <p:cNvSpPr>
                <a:spLocks/>
              </p:cNvSpPr>
              <p:nvPr/>
            </p:nvSpPr>
            <p:spPr bwMode="auto">
              <a:xfrm>
                <a:off x="2957" y="1414"/>
                <a:ext cx="16" cy="24"/>
              </a:xfrm>
              <a:custGeom>
                <a:avLst/>
                <a:gdLst/>
                <a:ahLst/>
                <a:cxnLst>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24"/>
                  </a:cxn>
                  <a:cxn ang="0">
                    <a:pos x="16" y="24"/>
                  </a:cxn>
                </a:cxnLst>
                <a:rect l="0" t="0" r="r" b="b"/>
                <a:pathLst>
                  <a:path w="16" h="24">
                    <a:moveTo>
                      <a:pt x="16"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6" name="Freeform 458"/>
              <p:cNvSpPr>
                <a:spLocks/>
              </p:cNvSpPr>
              <p:nvPr/>
            </p:nvSpPr>
            <p:spPr bwMode="auto">
              <a:xfrm>
                <a:off x="3311" y="1414"/>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7" name="Freeform 459"/>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8" name="Freeform 460"/>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49" name="Freeform 461"/>
              <p:cNvSpPr>
                <a:spLocks/>
              </p:cNvSpPr>
              <p:nvPr/>
            </p:nvSpPr>
            <p:spPr bwMode="auto">
              <a:xfrm>
                <a:off x="3311" y="141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0" name="Freeform 462"/>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1" name="Freeform 463"/>
              <p:cNvSpPr>
                <a:spLocks/>
              </p:cNvSpPr>
              <p:nvPr/>
            </p:nvSpPr>
            <p:spPr bwMode="auto">
              <a:xfrm>
                <a:off x="2973" y="1430"/>
                <a:ext cx="1" cy="8"/>
              </a:xfrm>
              <a:custGeom>
                <a:avLst/>
                <a:gdLst/>
                <a:ahLst/>
                <a:cxnLst>
                  <a:cxn ang="0">
                    <a:pos x="0" y="8"/>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Lst>
                <a:rect l="0" t="0" r="r" b="b"/>
                <a:pathLst>
                  <a:path h="8">
                    <a:moveTo>
                      <a:pt x="0" y="0"/>
                    </a:move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2" name="Freeform 464"/>
              <p:cNvSpPr>
                <a:spLocks/>
              </p:cNvSpPr>
              <p:nvPr/>
            </p:nvSpPr>
            <p:spPr bwMode="auto">
              <a:xfrm>
                <a:off x="3287" y="1414"/>
                <a:ext cx="1" cy="8"/>
              </a:xfrm>
              <a:custGeom>
                <a:avLst/>
                <a:gdLst/>
                <a:ahLst/>
                <a:cxnLst>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3" name="Freeform 465"/>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4" name="Freeform 466"/>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5" name="Freeform 467"/>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6" name="Freeform 468"/>
              <p:cNvSpPr>
                <a:spLocks noEditPoints="1"/>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7" name="Freeform 469"/>
              <p:cNvSpPr>
                <a:spLocks/>
              </p:cNvSpPr>
              <p:nvPr/>
            </p:nvSpPr>
            <p:spPr bwMode="auto">
              <a:xfrm>
                <a:off x="2973" y="1430"/>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8" name="Freeform 470"/>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59" name="Freeform 471"/>
              <p:cNvSpPr>
                <a:spLocks/>
              </p:cNvSpPr>
              <p:nvPr/>
            </p:nvSpPr>
            <p:spPr bwMode="auto">
              <a:xfrm>
                <a:off x="2949"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0" name="Freeform 472"/>
              <p:cNvSpPr>
                <a:spLocks/>
              </p:cNvSpPr>
              <p:nvPr/>
            </p:nvSpPr>
            <p:spPr bwMode="auto">
              <a:xfrm>
                <a:off x="2973" y="143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1" name="Freeform 473"/>
              <p:cNvSpPr>
                <a:spLocks/>
              </p:cNvSpPr>
              <p:nvPr/>
            </p:nvSpPr>
            <p:spPr bwMode="auto">
              <a:xfrm>
                <a:off x="3303" y="1397"/>
                <a:ext cx="57" cy="25"/>
              </a:xfrm>
              <a:custGeom>
                <a:avLst/>
                <a:gdLst/>
                <a:ahLst/>
                <a:cxnLst>
                  <a:cxn ang="0">
                    <a:pos x="0" y="17"/>
                  </a:cxn>
                  <a:cxn ang="0">
                    <a:pos x="8" y="17"/>
                  </a:cxn>
                  <a:cxn ang="0">
                    <a:pos x="8" y="17"/>
                  </a:cxn>
                  <a:cxn ang="0">
                    <a:pos x="8" y="17"/>
                  </a:cxn>
                  <a:cxn ang="0">
                    <a:pos x="8" y="17"/>
                  </a:cxn>
                  <a:cxn ang="0">
                    <a:pos x="16" y="17"/>
                  </a:cxn>
                  <a:cxn ang="0">
                    <a:pos x="16" y="17"/>
                  </a:cxn>
                  <a:cxn ang="0">
                    <a:pos x="16" y="17"/>
                  </a:cxn>
                  <a:cxn ang="0">
                    <a:pos x="16" y="17"/>
                  </a:cxn>
                  <a:cxn ang="0">
                    <a:pos x="16" y="17"/>
                  </a:cxn>
                  <a:cxn ang="0">
                    <a:pos x="16" y="17"/>
                  </a:cxn>
                  <a:cxn ang="0">
                    <a:pos x="24" y="17"/>
                  </a:cxn>
                  <a:cxn ang="0">
                    <a:pos x="24" y="17"/>
                  </a:cxn>
                  <a:cxn ang="0">
                    <a:pos x="24" y="17"/>
                  </a:cxn>
                  <a:cxn ang="0">
                    <a:pos x="32" y="17"/>
                  </a:cxn>
                  <a:cxn ang="0">
                    <a:pos x="32" y="8"/>
                  </a:cxn>
                  <a:cxn ang="0">
                    <a:pos x="32" y="8"/>
                  </a:cxn>
                  <a:cxn ang="0">
                    <a:pos x="32" y="8"/>
                  </a:cxn>
                  <a:cxn ang="0">
                    <a:pos x="32" y="8"/>
                  </a:cxn>
                  <a:cxn ang="0">
                    <a:pos x="40" y="8"/>
                  </a:cxn>
                  <a:cxn ang="0">
                    <a:pos x="40" y="8"/>
                  </a:cxn>
                  <a:cxn ang="0">
                    <a:pos x="40" y="8"/>
                  </a:cxn>
                  <a:cxn ang="0">
                    <a:pos x="40" y="8"/>
                  </a:cxn>
                  <a:cxn ang="0">
                    <a:pos x="49" y="8"/>
                  </a:cxn>
                  <a:cxn ang="0">
                    <a:pos x="49" y="8"/>
                  </a:cxn>
                  <a:cxn ang="0">
                    <a:pos x="49" y="8"/>
                  </a:cxn>
                  <a:cxn ang="0">
                    <a:pos x="57" y="8"/>
                  </a:cxn>
                  <a:cxn ang="0">
                    <a:pos x="57" y="8"/>
                  </a:cxn>
                  <a:cxn ang="0">
                    <a:pos x="57" y="8"/>
                  </a:cxn>
                  <a:cxn ang="0">
                    <a:pos x="49" y="8"/>
                  </a:cxn>
                  <a:cxn ang="0">
                    <a:pos x="49" y="8"/>
                  </a:cxn>
                  <a:cxn ang="0">
                    <a:pos x="49" y="8"/>
                  </a:cxn>
                  <a:cxn ang="0">
                    <a:pos x="40" y="8"/>
                  </a:cxn>
                  <a:cxn ang="0">
                    <a:pos x="40" y="8"/>
                  </a:cxn>
                  <a:cxn ang="0">
                    <a:pos x="40" y="8"/>
                  </a:cxn>
                  <a:cxn ang="0">
                    <a:pos x="40" y="8"/>
                  </a:cxn>
                  <a:cxn ang="0">
                    <a:pos x="40" y="8"/>
                  </a:cxn>
                  <a:cxn ang="0">
                    <a:pos x="32" y="8"/>
                  </a:cxn>
                  <a:cxn ang="0">
                    <a:pos x="32" y="8"/>
                  </a:cxn>
                  <a:cxn ang="0">
                    <a:pos x="32" y="17"/>
                  </a:cxn>
                  <a:cxn ang="0">
                    <a:pos x="32" y="17"/>
                  </a:cxn>
                  <a:cxn ang="0">
                    <a:pos x="24" y="17"/>
                  </a:cxn>
                  <a:cxn ang="0">
                    <a:pos x="24" y="17"/>
                  </a:cxn>
                  <a:cxn ang="0">
                    <a:pos x="24" y="17"/>
                  </a:cxn>
                  <a:cxn ang="0">
                    <a:pos x="16" y="17"/>
                  </a:cxn>
                  <a:cxn ang="0">
                    <a:pos x="16" y="17"/>
                  </a:cxn>
                  <a:cxn ang="0">
                    <a:pos x="16" y="17"/>
                  </a:cxn>
                  <a:cxn ang="0">
                    <a:pos x="16" y="17"/>
                  </a:cxn>
                  <a:cxn ang="0">
                    <a:pos x="16" y="17"/>
                  </a:cxn>
                  <a:cxn ang="0">
                    <a:pos x="16" y="17"/>
                  </a:cxn>
                  <a:cxn ang="0">
                    <a:pos x="8" y="17"/>
                  </a:cxn>
                  <a:cxn ang="0">
                    <a:pos x="8" y="17"/>
                  </a:cxn>
                  <a:cxn ang="0">
                    <a:pos x="8" y="17"/>
                  </a:cxn>
                  <a:cxn ang="0">
                    <a:pos x="8" y="25"/>
                  </a:cxn>
                  <a:cxn ang="0">
                    <a:pos x="0" y="25"/>
                  </a:cxn>
                  <a:cxn ang="0">
                    <a:pos x="0" y="25"/>
                  </a:cxn>
                </a:cxnLst>
                <a:rect l="0" t="0" r="r" b="b"/>
                <a:pathLst>
                  <a:path w="57" h="25">
                    <a:moveTo>
                      <a:pt x="0" y="25"/>
                    </a:moveTo>
                    <a:lnTo>
                      <a:pt x="0" y="25"/>
                    </a:lnTo>
                    <a:lnTo>
                      <a:pt x="0" y="17"/>
                    </a:lnTo>
                    <a:lnTo>
                      <a:pt x="0" y="17"/>
                    </a:lnTo>
                    <a:lnTo>
                      <a:pt x="0" y="17"/>
                    </a:lnTo>
                    <a:lnTo>
                      <a:pt x="0" y="17"/>
                    </a:lnTo>
                    <a:lnTo>
                      <a:pt x="0" y="17"/>
                    </a:lnTo>
                    <a:lnTo>
                      <a:pt x="0" y="17"/>
                    </a:lnTo>
                    <a:lnTo>
                      <a:pt x="0" y="25"/>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32" y="17"/>
                    </a:lnTo>
                    <a:lnTo>
                      <a:pt x="32" y="17"/>
                    </a:lnTo>
                    <a:lnTo>
                      <a:pt x="32" y="17"/>
                    </a:lnTo>
                    <a:lnTo>
                      <a:pt x="32" y="17"/>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57" y="8"/>
                    </a:lnTo>
                    <a:lnTo>
                      <a:pt x="57" y="8"/>
                    </a:lnTo>
                    <a:lnTo>
                      <a:pt x="57" y="8"/>
                    </a:lnTo>
                    <a:lnTo>
                      <a:pt x="57" y="8"/>
                    </a:lnTo>
                    <a:lnTo>
                      <a:pt x="57" y="8"/>
                    </a:lnTo>
                    <a:lnTo>
                      <a:pt x="57" y="8"/>
                    </a:lnTo>
                    <a:lnTo>
                      <a:pt x="57" y="8"/>
                    </a:lnTo>
                    <a:lnTo>
                      <a:pt x="57" y="0"/>
                    </a:lnTo>
                    <a:lnTo>
                      <a:pt x="57" y="0"/>
                    </a:lnTo>
                    <a:lnTo>
                      <a:pt x="57" y="0"/>
                    </a:lnTo>
                    <a:lnTo>
                      <a:pt x="57" y="0"/>
                    </a:lnTo>
                    <a:lnTo>
                      <a:pt x="57" y="8"/>
                    </a:lnTo>
                    <a:lnTo>
                      <a:pt x="57" y="8"/>
                    </a:lnTo>
                    <a:lnTo>
                      <a:pt x="57" y="8"/>
                    </a:lnTo>
                    <a:lnTo>
                      <a:pt x="57" y="0"/>
                    </a:lnTo>
                    <a:lnTo>
                      <a:pt x="57" y="8"/>
                    </a:lnTo>
                    <a:lnTo>
                      <a:pt x="57" y="8"/>
                    </a:lnTo>
                    <a:lnTo>
                      <a:pt x="57" y="8"/>
                    </a:lnTo>
                    <a:lnTo>
                      <a:pt x="57" y="8"/>
                    </a:lnTo>
                    <a:lnTo>
                      <a:pt x="57" y="8"/>
                    </a:lnTo>
                    <a:lnTo>
                      <a:pt x="57" y="8"/>
                    </a:lnTo>
                    <a:lnTo>
                      <a:pt x="57"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32"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16" y="17"/>
                    </a:lnTo>
                    <a:lnTo>
                      <a:pt x="8" y="17"/>
                    </a:lnTo>
                    <a:lnTo>
                      <a:pt x="8" y="17"/>
                    </a:lnTo>
                    <a:lnTo>
                      <a:pt x="8" y="17"/>
                    </a:lnTo>
                    <a:lnTo>
                      <a:pt x="8" y="17"/>
                    </a:lnTo>
                    <a:lnTo>
                      <a:pt x="8" y="17"/>
                    </a:lnTo>
                    <a:lnTo>
                      <a:pt x="8" y="17"/>
                    </a:lnTo>
                    <a:lnTo>
                      <a:pt x="8" y="25"/>
                    </a:lnTo>
                    <a:lnTo>
                      <a:pt x="8" y="25"/>
                    </a:lnTo>
                    <a:lnTo>
                      <a:pt x="8" y="17"/>
                    </a:lnTo>
                    <a:lnTo>
                      <a:pt x="8" y="17"/>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2" name="Rectangle 474"/>
              <p:cNvSpPr>
                <a:spLocks noChangeArrowheads="1"/>
              </p:cNvSpPr>
              <p:nvPr/>
            </p:nvSpPr>
            <p:spPr bwMode="auto">
              <a:xfrm>
                <a:off x="2981" y="143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3" name="Freeform 475"/>
              <p:cNvSpPr>
                <a:spLocks/>
              </p:cNvSpPr>
              <p:nvPr/>
            </p:nvSpPr>
            <p:spPr bwMode="auto">
              <a:xfrm>
                <a:off x="3271" y="1414"/>
                <a:ext cx="8" cy="8"/>
              </a:xfrm>
              <a:custGeom>
                <a:avLst/>
                <a:gdLst/>
                <a:ahLst/>
                <a:cxnLst>
                  <a:cxn ang="0">
                    <a:pos x="8" y="8"/>
                  </a:cxn>
                  <a:cxn ang="0">
                    <a:pos x="8" y="8"/>
                  </a:cxn>
                  <a:cxn ang="0">
                    <a:pos x="8" y="8"/>
                  </a:cxn>
                  <a:cxn ang="0">
                    <a:pos x="8" y="8"/>
                  </a:cxn>
                  <a:cxn ang="0">
                    <a:pos x="0" y="8"/>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4" name="Freeform 476"/>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5" name="Freeform 477"/>
              <p:cNvSpPr>
                <a:spLocks/>
              </p:cNvSpPr>
              <p:nvPr/>
            </p:nvSpPr>
            <p:spPr bwMode="auto">
              <a:xfrm>
                <a:off x="3287"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6" name="Freeform 478"/>
              <p:cNvSpPr>
                <a:spLocks/>
              </p:cNvSpPr>
              <p:nvPr/>
            </p:nvSpPr>
            <p:spPr bwMode="auto">
              <a:xfrm>
                <a:off x="3303"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7" name="Freeform 479"/>
              <p:cNvSpPr>
                <a:spLocks/>
              </p:cNvSpPr>
              <p:nvPr/>
            </p:nvSpPr>
            <p:spPr bwMode="auto">
              <a:xfrm>
                <a:off x="3271" y="1414"/>
                <a:ext cx="32" cy="8"/>
              </a:xfrm>
              <a:custGeom>
                <a:avLst/>
                <a:gdLst/>
                <a:ahLst/>
                <a:cxnLst>
                  <a:cxn ang="0">
                    <a:pos x="32" y="8"/>
                  </a:cxn>
                  <a:cxn ang="0">
                    <a:pos x="24" y="8"/>
                  </a:cxn>
                  <a:cxn ang="0">
                    <a:pos x="24"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0" y="8"/>
                  </a:cxn>
                  <a:cxn ang="0">
                    <a:pos x="8" y="8"/>
                  </a:cxn>
                  <a:cxn ang="0">
                    <a:pos x="8" y="8"/>
                  </a:cxn>
                  <a:cxn ang="0">
                    <a:pos x="8" y="8"/>
                  </a:cxn>
                  <a:cxn ang="0">
                    <a:pos x="0" y="8"/>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24" y="8"/>
                  </a:cxn>
                  <a:cxn ang="0">
                    <a:pos x="24" y="8"/>
                  </a:cxn>
                  <a:cxn ang="0">
                    <a:pos x="24" y="8"/>
                  </a:cxn>
                  <a:cxn ang="0">
                    <a:pos x="24"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8" name="Freeform 480"/>
              <p:cNvSpPr>
                <a:spLocks/>
              </p:cNvSpPr>
              <p:nvPr/>
            </p:nvSpPr>
            <p:spPr bwMode="auto">
              <a:xfrm>
                <a:off x="2965" y="1430"/>
                <a:ext cx="16" cy="8"/>
              </a:xfrm>
              <a:custGeom>
                <a:avLst/>
                <a:gdLst/>
                <a:ahLst/>
                <a:cxnLst>
                  <a:cxn ang="0">
                    <a:pos x="16" y="8"/>
                  </a:cxn>
                  <a:cxn ang="0">
                    <a:pos x="16" y="8"/>
                  </a:cxn>
                  <a:cxn ang="0">
                    <a:pos x="16" y="8"/>
                  </a:cxn>
                  <a:cxn ang="0">
                    <a:pos x="16" y="8"/>
                  </a:cxn>
                  <a:cxn ang="0">
                    <a:pos x="16" y="8"/>
                  </a:cxn>
                  <a:cxn ang="0">
                    <a:pos x="16"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69" name="Freeform 481"/>
              <p:cNvSpPr>
                <a:spLocks/>
              </p:cNvSpPr>
              <p:nvPr/>
            </p:nvSpPr>
            <p:spPr bwMode="auto">
              <a:xfrm>
                <a:off x="2973" y="143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0" name="Freeform 482"/>
              <p:cNvSpPr>
                <a:spLocks/>
              </p:cNvSpPr>
              <p:nvPr/>
            </p:nvSpPr>
            <p:spPr bwMode="auto">
              <a:xfrm>
                <a:off x="2973"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1" name="Rectangle 483"/>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2" name="Freeform 484"/>
              <p:cNvSpPr>
                <a:spLocks/>
              </p:cNvSpPr>
              <p:nvPr/>
            </p:nvSpPr>
            <p:spPr bwMode="auto">
              <a:xfrm>
                <a:off x="2957" y="144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3" name="Freeform 485"/>
              <p:cNvSpPr>
                <a:spLocks/>
              </p:cNvSpPr>
              <p:nvPr/>
            </p:nvSpPr>
            <p:spPr bwMode="auto">
              <a:xfrm>
                <a:off x="2949" y="143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0" y="0"/>
                  </a:cxn>
                  <a:cxn ang="0">
                    <a:pos x="0" y="0"/>
                  </a:cxn>
                  <a:cxn ang="0">
                    <a:pos x="8" y="0"/>
                  </a:cxn>
                </a:cxnLst>
                <a:rect l="0" t="0" r="r" b="b"/>
                <a:pathLst>
                  <a:path w="8" h="8">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4" name="Freeform 486"/>
              <p:cNvSpPr>
                <a:spLocks/>
              </p:cNvSpPr>
              <p:nvPr/>
            </p:nvSpPr>
            <p:spPr bwMode="auto">
              <a:xfrm>
                <a:off x="2973" y="1438"/>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5" name="Freeform 487"/>
              <p:cNvSpPr>
                <a:spLocks/>
              </p:cNvSpPr>
              <p:nvPr/>
            </p:nvSpPr>
            <p:spPr bwMode="auto">
              <a:xfrm>
                <a:off x="2973" y="1438"/>
                <a:ext cx="8" cy="8"/>
              </a:xfrm>
              <a:custGeom>
                <a:avLst/>
                <a:gdLst/>
                <a:ahLst/>
                <a:cxnLst>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6" name="Rectangle 488"/>
              <p:cNvSpPr>
                <a:spLocks noChangeArrowheads="1"/>
              </p:cNvSpPr>
              <p:nvPr/>
            </p:nvSpPr>
            <p:spPr bwMode="auto">
              <a:xfrm>
                <a:off x="2981" y="144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7" name="Freeform 489"/>
              <p:cNvSpPr>
                <a:spLocks/>
              </p:cNvSpPr>
              <p:nvPr/>
            </p:nvSpPr>
            <p:spPr bwMode="auto">
              <a:xfrm>
                <a:off x="2957" y="1446"/>
                <a:ext cx="8" cy="8"/>
              </a:xfrm>
              <a:custGeom>
                <a:avLst/>
                <a:gdLst/>
                <a:ahLst/>
                <a:cxnLst>
                  <a:cxn ang="0">
                    <a:pos x="0" y="0"/>
                  </a:cxn>
                  <a:cxn ang="0">
                    <a:pos x="0" y="0"/>
                  </a:cxn>
                  <a:cxn ang="0">
                    <a:pos x="0" y="0"/>
                  </a:cxn>
                  <a:cxn ang="0">
                    <a:pos x="0" y="0"/>
                  </a:cxn>
                  <a:cxn ang="0">
                    <a:pos x="0" y="8"/>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8"/>
                    </a:lnTo>
                    <a:lnTo>
                      <a:pt x="0" y="0"/>
                    </a:lnTo>
                    <a:lnTo>
                      <a:pt x="0" y="0"/>
                    </a:lnTo>
                    <a:lnTo>
                      <a:pt x="8"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8" name="Freeform 490"/>
              <p:cNvSpPr>
                <a:spLocks/>
              </p:cNvSpPr>
              <p:nvPr/>
            </p:nvSpPr>
            <p:spPr bwMode="auto">
              <a:xfrm>
                <a:off x="2940" y="1446"/>
                <a:ext cx="25" cy="72"/>
              </a:xfrm>
              <a:custGeom>
                <a:avLst/>
                <a:gdLst/>
                <a:ahLst/>
                <a:cxnLst>
                  <a:cxn ang="0">
                    <a:pos x="17" y="8"/>
                  </a:cxn>
                  <a:cxn ang="0">
                    <a:pos x="9" y="16"/>
                  </a:cxn>
                  <a:cxn ang="0">
                    <a:pos x="9" y="16"/>
                  </a:cxn>
                  <a:cxn ang="0">
                    <a:pos x="9" y="16"/>
                  </a:cxn>
                  <a:cxn ang="0">
                    <a:pos x="9" y="16"/>
                  </a:cxn>
                  <a:cxn ang="0">
                    <a:pos x="17" y="24"/>
                  </a:cxn>
                  <a:cxn ang="0">
                    <a:pos x="17" y="32"/>
                  </a:cxn>
                  <a:cxn ang="0">
                    <a:pos x="17" y="32"/>
                  </a:cxn>
                  <a:cxn ang="0">
                    <a:pos x="17" y="32"/>
                  </a:cxn>
                  <a:cxn ang="0">
                    <a:pos x="17" y="32"/>
                  </a:cxn>
                  <a:cxn ang="0">
                    <a:pos x="17" y="32"/>
                  </a:cxn>
                  <a:cxn ang="0">
                    <a:pos x="17" y="32"/>
                  </a:cxn>
                  <a:cxn ang="0">
                    <a:pos x="17" y="40"/>
                  </a:cxn>
                  <a:cxn ang="0">
                    <a:pos x="9" y="48"/>
                  </a:cxn>
                  <a:cxn ang="0">
                    <a:pos x="17" y="56"/>
                  </a:cxn>
                  <a:cxn ang="0">
                    <a:pos x="9" y="56"/>
                  </a:cxn>
                  <a:cxn ang="0">
                    <a:pos x="17" y="56"/>
                  </a:cxn>
                  <a:cxn ang="0">
                    <a:pos x="17" y="48"/>
                  </a:cxn>
                  <a:cxn ang="0">
                    <a:pos x="17" y="48"/>
                  </a:cxn>
                  <a:cxn ang="0">
                    <a:pos x="17" y="56"/>
                  </a:cxn>
                  <a:cxn ang="0">
                    <a:pos x="17" y="56"/>
                  </a:cxn>
                  <a:cxn ang="0">
                    <a:pos x="17" y="56"/>
                  </a:cxn>
                  <a:cxn ang="0">
                    <a:pos x="17" y="56"/>
                  </a:cxn>
                  <a:cxn ang="0">
                    <a:pos x="17" y="56"/>
                  </a:cxn>
                  <a:cxn ang="0">
                    <a:pos x="17" y="56"/>
                  </a:cxn>
                  <a:cxn ang="0">
                    <a:pos x="17" y="56"/>
                  </a:cxn>
                  <a:cxn ang="0">
                    <a:pos x="17" y="56"/>
                  </a:cxn>
                  <a:cxn ang="0">
                    <a:pos x="9" y="64"/>
                  </a:cxn>
                  <a:cxn ang="0">
                    <a:pos x="9" y="72"/>
                  </a:cxn>
                  <a:cxn ang="0">
                    <a:pos x="9" y="72"/>
                  </a:cxn>
                  <a:cxn ang="0">
                    <a:pos x="9" y="72"/>
                  </a:cxn>
                  <a:cxn ang="0">
                    <a:pos x="9" y="72"/>
                  </a:cxn>
                  <a:cxn ang="0">
                    <a:pos x="9" y="64"/>
                  </a:cxn>
                  <a:cxn ang="0">
                    <a:pos x="17" y="56"/>
                  </a:cxn>
                  <a:cxn ang="0">
                    <a:pos x="17" y="56"/>
                  </a:cxn>
                  <a:cxn ang="0">
                    <a:pos x="17" y="56"/>
                  </a:cxn>
                  <a:cxn ang="0">
                    <a:pos x="25" y="56"/>
                  </a:cxn>
                  <a:cxn ang="0">
                    <a:pos x="17" y="56"/>
                  </a:cxn>
                  <a:cxn ang="0">
                    <a:pos x="17" y="56"/>
                  </a:cxn>
                  <a:cxn ang="0">
                    <a:pos x="17" y="56"/>
                  </a:cxn>
                  <a:cxn ang="0">
                    <a:pos x="17" y="56"/>
                  </a:cxn>
                  <a:cxn ang="0">
                    <a:pos x="17" y="48"/>
                  </a:cxn>
                  <a:cxn ang="0">
                    <a:pos x="17" y="48"/>
                  </a:cxn>
                  <a:cxn ang="0">
                    <a:pos x="17" y="56"/>
                  </a:cxn>
                  <a:cxn ang="0">
                    <a:pos x="17" y="56"/>
                  </a:cxn>
                  <a:cxn ang="0">
                    <a:pos x="9" y="56"/>
                  </a:cxn>
                  <a:cxn ang="0">
                    <a:pos x="9" y="48"/>
                  </a:cxn>
                  <a:cxn ang="0">
                    <a:pos x="9" y="40"/>
                  </a:cxn>
                  <a:cxn ang="0">
                    <a:pos x="17" y="32"/>
                  </a:cxn>
                  <a:cxn ang="0">
                    <a:pos x="17" y="32"/>
                  </a:cxn>
                  <a:cxn ang="0">
                    <a:pos x="17" y="32"/>
                  </a:cxn>
                  <a:cxn ang="0">
                    <a:pos x="17" y="32"/>
                  </a:cxn>
                  <a:cxn ang="0">
                    <a:pos x="17" y="32"/>
                  </a:cxn>
                  <a:cxn ang="0">
                    <a:pos x="17" y="24"/>
                  </a:cxn>
                  <a:cxn ang="0">
                    <a:pos x="17" y="24"/>
                  </a:cxn>
                  <a:cxn ang="0">
                    <a:pos x="9" y="24"/>
                  </a:cxn>
                  <a:cxn ang="0">
                    <a:pos x="9" y="16"/>
                  </a:cxn>
                  <a:cxn ang="0">
                    <a:pos x="9" y="16"/>
                  </a:cxn>
                  <a:cxn ang="0">
                    <a:pos x="9" y="16"/>
                  </a:cxn>
                  <a:cxn ang="0">
                    <a:pos x="17" y="8"/>
                  </a:cxn>
                </a:cxnLst>
                <a:rect l="0" t="0" r="r" b="b"/>
                <a:pathLst>
                  <a:path w="25" h="72">
                    <a:moveTo>
                      <a:pt x="17" y="0"/>
                    </a:move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17" y="8"/>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40"/>
                    </a:lnTo>
                    <a:lnTo>
                      <a:pt x="17" y="40"/>
                    </a:lnTo>
                    <a:lnTo>
                      <a:pt x="17" y="40"/>
                    </a:lnTo>
                    <a:lnTo>
                      <a:pt x="17" y="40"/>
                    </a:lnTo>
                    <a:lnTo>
                      <a:pt x="17" y="40"/>
                    </a:lnTo>
                    <a:lnTo>
                      <a:pt x="17" y="40"/>
                    </a:lnTo>
                    <a:lnTo>
                      <a:pt x="17" y="40"/>
                    </a:lnTo>
                    <a:lnTo>
                      <a:pt x="17" y="40"/>
                    </a:lnTo>
                    <a:lnTo>
                      <a:pt x="17" y="40"/>
                    </a:lnTo>
                    <a:lnTo>
                      <a:pt x="17" y="40"/>
                    </a:lnTo>
                    <a:lnTo>
                      <a:pt x="9" y="40"/>
                    </a:lnTo>
                    <a:lnTo>
                      <a:pt x="17" y="40"/>
                    </a:lnTo>
                    <a:lnTo>
                      <a:pt x="17" y="40"/>
                    </a:lnTo>
                    <a:lnTo>
                      <a:pt x="17" y="40"/>
                    </a:lnTo>
                    <a:lnTo>
                      <a:pt x="17" y="40"/>
                    </a:lnTo>
                    <a:lnTo>
                      <a:pt x="17" y="40"/>
                    </a:lnTo>
                    <a:lnTo>
                      <a:pt x="17" y="40"/>
                    </a:lnTo>
                    <a:lnTo>
                      <a:pt x="17" y="40"/>
                    </a:lnTo>
                    <a:lnTo>
                      <a:pt x="9" y="48"/>
                    </a:lnTo>
                    <a:lnTo>
                      <a:pt x="9" y="48"/>
                    </a:lnTo>
                    <a:lnTo>
                      <a:pt x="9" y="40"/>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17" y="48"/>
                    </a:lnTo>
                    <a:lnTo>
                      <a:pt x="17" y="48"/>
                    </a:lnTo>
                    <a:lnTo>
                      <a:pt x="9"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17" y="56"/>
                    </a:lnTo>
                    <a:lnTo>
                      <a:pt x="17"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9" y="56"/>
                    </a:lnTo>
                    <a:lnTo>
                      <a:pt x="9" y="56"/>
                    </a:lnTo>
                    <a:lnTo>
                      <a:pt x="9" y="56"/>
                    </a:lnTo>
                    <a:lnTo>
                      <a:pt x="9" y="56"/>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72"/>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64"/>
                    </a:lnTo>
                    <a:lnTo>
                      <a:pt x="9" y="56"/>
                    </a:lnTo>
                    <a:lnTo>
                      <a:pt x="9" y="56"/>
                    </a:lnTo>
                    <a:lnTo>
                      <a:pt x="9" y="56"/>
                    </a:lnTo>
                    <a:lnTo>
                      <a:pt x="9" y="56"/>
                    </a:lnTo>
                    <a:lnTo>
                      <a:pt x="9"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25" y="56"/>
                    </a:lnTo>
                    <a:lnTo>
                      <a:pt x="25" y="56"/>
                    </a:lnTo>
                    <a:lnTo>
                      <a:pt x="25" y="56"/>
                    </a:lnTo>
                    <a:lnTo>
                      <a:pt x="25" y="56"/>
                    </a:lnTo>
                    <a:lnTo>
                      <a:pt x="25" y="56"/>
                    </a:lnTo>
                    <a:lnTo>
                      <a:pt x="25" y="56"/>
                    </a:lnTo>
                    <a:lnTo>
                      <a:pt x="25"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48"/>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17" y="56"/>
                    </a:lnTo>
                    <a:lnTo>
                      <a:pt x="9" y="56"/>
                    </a:lnTo>
                    <a:lnTo>
                      <a:pt x="17" y="56"/>
                    </a:lnTo>
                    <a:lnTo>
                      <a:pt x="17" y="56"/>
                    </a:lnTo>
                    <a:lnTo>
                      <a:pt x="9" y="56"/>
                    </a:lnTo>
                    <a:lnTo>
                      <a:pt x="17" y="56"/>
                    </a:lnTo>
                    <a:lnTo>
                      <a:pt x="17" y="56"/>
                    </a:lnTo>
                    <a:lnTo>
                      <a:pt x="17"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9" y="56"/>
                    </a:lnTo>
                    <a:lnTo>
                      <a:pt x="17" y="48"/>
                    </a:lnTo>
                    <a:lnTo>
                      <a:pt x="17" y="48"/>
                    </a:lnTo>
                    <a:lnTo>
                      <a:pt x="17" y="48"/>
                    </a:lnTo>
                    <a:lnTo>
                      <a:pt x="17" y="48"/>
                    </a:lnTo>
                    <a:lnTo>
                      <a:pt x="17"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8"/>
                    </a:lnTo>
                    <a:lnTo>
                      <a:pt x="9" y="40"/>
                    </a:lnTo>
                    <a:lnTo>
                      <a:pt x="9" y="40"/>
                    </a:lnTo>
                    <a:lnTo>
                      <a:pt x="9" y="40"/>
                    </a:lnTo>
                    <a:lnTo>
                      <a:pt x="9" y="40"/>
                    </a:lnTo>
                    <a:lnTo>
                      <a:pt x="9" y="40"/>
                    </a:lnTo>
                    <a:lnTo>
                      <a:pt x="9" y="40"/>
                    </a:lnTo>
                    <a:lnTo>
                      <a:pt x="9" y="40"/>
                    </a:lnTo>
                    <a:lnTo>
                      <a:pt x="9" y="40"/>
                    </a:lnTo>
                    <a:lnTo>
                      <a:pt x="9" y="40"/>
                    </a:lnTo>
                    <a:lnTo>
                      <a:pt x="9" y="40"/>
                    </a:lnTo>
                    <a:lnTo>
                      <a:pt x="9" y="40"/>
                    </a:lnTo>
                    <a:lnTo>
                      <a:pt x="17" y="40"/>
                    </a:lnTo>
                    <a:lnTo>
                      <a:pt x="17" y="40"/>
                    </a:lnTo>
                    <a:lnTo>
                      <a:pt x="17" y="40"/>
                    </a:lnTo>
                    <a:lnTo>
                      <a:pt x="17" y="40"/>
                    </a:lnTo>
                    <a:lnTo>
                      <a:pt x="17" y="40"/>
                    </a:lnTo>
                    <a:lnTo>
                      <a:pt x="17" y="40"/>
                    </a:lnTo>
                    <a:lnTo>
                      <a:pt x="17" y="40"/>
                    </a:lnTo>
                    <a:lnTo>
                      <a:pt x="17" y="40"/>
                    </a:lnTo>
                    <a:lnTo>
                      <a:pt x="17" y="40"/>
                    </a:lnTo>
                    <a:lnTo>
                      <a:pt x="17" y="40"/>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32"/>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9" y="24"/>
                    </a:lnTo>
                    <a:lnTo>
                      <a:pt x="9" y="24"/>
                    </a:lnTo>
                    <a:lnTo>
                      <a:pt x="9" y="24"/>
                    </a:lnTo>
                    <a:lnTo>
                      <a:pt x="9" y="24"/>
                    </a:lnTo>
                    <a:lnTo>
                      <a:pt x="9" y="16"/>
                    </a:lnTo>
                    <a:lnTo>
                      <a:pt x="9" y="16"/>
                    </a:lnTo>
                    <a:lnTo>
                      <a:pt x="9" y="16"/>
                    </a:lnTo>
                    <a:lnTo>
                      <a:pt x="9" y="16"/>
                    </a:lnTo>
                    <a:lnTo>
                      <a:pt x="9" y="16"/>
                    </a:lnTo>
                    <a:lnTo>
                      <a:pt x="9" y="16"/>
                    </a:lnTo>
                    <a:lnTo>
                      <a:pt x="9" y="16"/>
                    </a:lnTo>
                    <a:lnTo>
                      <a:pt x="9" y="16"/>
                    </a:lnTo>
                    <a:lnTo>
                      <a:pt x="9" y="16"/>
                    </a:lnTo>
                    <a:lnTo>
                      <a:pt x="9" y="24"/>
                    </a:lnTo>
                    <a:lnTo>
                      <a:pt x="9" y="24"/>
                    </a:lnTo>
                    <a:lnTo>
                      <a:pt x="9" y="24"/>
                    </a:lnTo>
                    <a:lnTo>
                      <a:pt x="9" y="24"/>
                    </a:lnTo>
                    <a:lnTo>
                      <a:pt x="0" y="16"/>
                    </a:lnTo>
                    <a:lnTo>
                      <a:pt x="0"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79" name="Freeform 491"/>
              <p:cNvSpPr>
                <a:spLocks/>
              </p:cNvSpPr>
              <p:nvPr/>
            </p:nvSpPr>
            <p:spPr bwMode="auto">
              <a:xfrm>
                <a:off x="2940" y="1518"/>
                <a:ext cx="17" cy="41"/>
              </a:xfrm>
              <a:custGeom>
                <a:avLst/>
                <a:gdLst/>
                <a:ahLst/>
                <a:cxnLst>
                  <a:cxn ang="0">
                    <a:pos x="9" y="0"/>
                  </a:cxn>
                  <a:cxn ang="0">
                    <a:pos x="0" y="9"/>
                  </a:cxn>
                  <a:cxn ang="0">
                    <a:pos x="0" y="9"/>
                  </a:cxn>
                  <a:cxn ang="0">
                    <a:pos x="9" y="9"/>
                  </a:cxn>
                  <a:cxn ang="0">
                    <a:pos x="0" y="9"/>
                  </a:cxn>
                  <a:cxn ang="0">
                    <a:pos x="0" y="9"/>
                  </a:cxn>
                  <a:cxn ang="0">
                    <a:pos x="0" y="9"/>
                  </a:cxn>
                  <a:cxn ang="0">
                    <a:pos x="9" y="9"/>
                  </a:cxn>
                  <a:cxn ang="0">
                    <a:pos x="9" y="9"/>
                  </a:cxn>
                  <a:cxn ang="0">
                    <a:pos x="9" y="17"/>
                  </a:cxn>
                  <a:cxn ang="0">
                    <a:pos x="9" y="17"/>
                  </a:cxn>
                  <a:cxn ang="0">
                    <a:pos x="17" y="17"/>
                  </a:cxn>
                  <a:cxn ang="0">
                    <a:pos x="17" y="17"/>
                  </a:cxn>
                  <a:cxn ang="0">
                    <a:pos x="9" y="17"/>
                  </a:cxn>
                  <a:cxn ang="0">
                    <a:pos x="9" y="17"/>
                  </a:cxn>
                  <a:cxn ang="0">
                    <a:pos x="9" y="17"/>
                  </a:cxn>
                  <a:cxn ang="0">
                    <a:pos x="9" y="17"/>
                  </a:cxn>
                  <a:cxn ang="0">
                    <a:pos x="9" y="17"/>
                  </a:cxn>
                  <a:cxn ang="0">
                    <a:pos x="9" y="17"/>
                  </a:cxn>
                  <a:cxn ang="0">
                    <a:pos x="9" y="17"/>
                  </a:cxn>
                  <a:cxn ang="0">
                    <a:pos x="9" y="9"/>
                  </a:cxn>
                  <a:cxn ang="0">
                    <a:pos x="9" y="17"/>
                  </a:cxn>
                  <a:cxn ang="0">
                    <a:pos x="0" y="17"/>
                  </a:cxn>
                  <a:cxn ang="0">
                    <a:pos x="0" y="17"/>
                  </a:cxn>
                  <a:cxn ang="0">
                    <a:pos x="9" y="25"/>
                  </a:cxn>
                  <a:cxn ang="0">
                    <a:pos x="0" y="25"/>
                  </a:cxn>
                  <a:cxn ang="0">
                    <a:pos x="0" y="25"/>
                  </a:cxn>
                  <a:cxn ang="0">
                    <a:pos x="0" y="33"/>
                  </a:cxn>
                  <a:cxn ang="0">
                    <a:pos x="0" y="33"/>
                  </a:cxn>
                  <a:cxn ang="0">
                    <a:pos x="0" y="41"/>
                  </a:cxn>
                  <a:cxn ang="0">
                    <a:pos x="0" y="41"/>
                  </a:cxn>
                  <a:cxn ang="0">
                    <a:pos x="0" y="33"/>
                  </a:cxn>
                  <a:cxn ang="0">
                    <a:pos x="0" y="33"/>
                  </a:cxn>
                  <a:cxn ang="0">
                    <a:pos x="0" y="33"/>
                  </a:cxn>
                  <a:cxn ang="0">
                    <a:pos x="0" y="25"/>
                  </a:cxn>
                  <a:cxn ang="0">
                    <a:pos x="0" y="25"/>
                  </a:cxn>
                  <a:cxn ang="0">
                    <a:pos x="0" y="25"/>
                  </a:cxn>
                  <a:cxn ang="0">
                    <a:pos x="0" y="17"/>
                  </a:cxn>
                  <a:cxn ang="0">
                    <a:pos x="0" y="17"/>
                  </a:cxn>
                  <a:cxn ang="0">
                    <a:pos x="9" y="9"/>
                  </a:cxn>
                  <a:cxn ang="0">
                    <a:pos x="9" y="17"/>
                  </a:cxn>
                  <a:cxn ang="0">
                    <a:pos x="9" y="17"/>
                  </a:cxn>
                  <a:cxn ang="0">
                    <a:pos x="9" y="17"/>
                  </a:cxn>
                  <a:cxn ang="0">
                    <a:pos x="9" y="17"/>
                  </a:cxn>
                  <a:cxn ang="0">
                    <a:pos x="9" y="17"/>
                  </a:cxn>
                  <a:cxn ang="0">
                    <a:pos x="9" y="17"/>
                  </a:cxn>
                  <a:cxn ang="0">
                    <a:pos x="9" y="17"/>
                  </a:cxn>
                  <a:cxn ang="0">
                    <a:pos x="17" y="17"/>
                  </a:cxn>
                  <a:cxn ang="0">
                    <a:pos x="9" y="17"/>
                  </a:cxn>
                  <a:cxn ang="0">
                    <a:pos x="9" y="17"/>
                  </a:cxn>
                  <a:cxn ang="0">
                    <a:pos x="9" y="17"/>
                  </a:cxn>
                  <a:cxn ang="0">
                    <a:pos x="9" y="9"/>
                  </a:cxn>
                  <a:cxn ang="0">
                    <a:pos x="9" y="9"/>
                  </a:cxn>
                  <a:cxn ang="0">
                    <a:pos x="0" y="9"/>
                  </a:cxn>
                  <a:cxn ang="0">
                    <a:pos x="0" y="9"/>
                  </a:cxn>
                  <a:cxn ang="0">
                    <a:pos x="0" y="9"/>
                  </a:cxn>
                  <a:cxn ang="0">
                    <a:pos x="0" y="9"/>
                  </a:cxn>
                  <a:cxn ang="0">
                    <a:pos x="0" y="9"/>
                  </a:cxn>
                  <a:cxn ang="0">
                    <a:pos x="0" y="9"/>
                  </a:cxn>
                  <a:cxn ang="0">
                    <a:pos x="0" y="9"/>
                  </a:cxn>
                  <a:cxn ang="0">
                    <a:pos x="9" y="0"/>
                  </a:cxn>
                </a:cxnLst>
                <a:rect l="0" t="0" r="r" b="b"/>
                <a:pathLst>
                  <a:path w="17" h="41">
                    <a:moveTo>
                      <a:pt x="9" y="0"/>
                    </a:moveTo>
                    <a:lnTo>
                      <a:pt x="9" y="0"/>
                    </a:lnTo>
                    <a:lnTo>
                      <a:pt x="9" y="0"/>
                    </a:lnTo>
                    <a:lnTo>
                      <a:pt x="9" y="0"/>
                    </a:lnTo>
                    <a:lnTo>
                      <a:pt x="9" y="0"/>
                    </a:lnTo>
                    <a:lnTo>
                      <a:pt x="9" y="9"/>
                    </a:lnTo>
                    <a:lnTo>
                      <a:pt x="9" y="0"/>
                    </a:lnTo>
                    <a:lnTo>
                      <a:pt x="9" y="9"/>
                    </a:lnTo>
                    <a:lnTo>
                      <a:pt x="9" y="9"/>
                    </a:lnTo>
                    <a:lnTo>
                      <a:pt x="9" y="9"/>
                    </a:lnTo>
                    <a:lnTo>
                      <a:pt x="9" y="9"/>
                    </a:lnTo>
                    <a:lnTo>
                      <a:pt x="0" y="9"/>
                    </a:lnTo>
                    <a:lnTo>
                      <a:pt x="9" y="9"/>
                    </a:lnTo>
                    <a:lnTo>
                      <a:pt x="0" y="9"/>
                    </a:lnTo>
                    <a:lnTo>
                      <a:pt x="0" y="9"/>
                    </a:lnTo>
                    <a:lnTo>
                      <a:pt x="0" y="9"/>
                    </a:lnTo>
                    <a:lnTo>
                      <a:pt x="9" y="9"/>
                    </a:lnTo>
                    <a:lnTo>
                      <a:pt x="9" y="9"/>
                    </a:lnTo>
                    <a:lnTo>
                      <a:pt x="9" y="9"/>
                    </a:lnTo>
                    <a:lnTo>
                      <a:pt x="9" y="9"/>
                    </a:lnTo>
                    <a:lnTo>
                      <a:pt x="0" y="9"/>
                    </a:lnTo>
                    <a:lnTo>
                      <a:pt x="9" y="9"/>
                    </a:lnTo>
                    <a:lnTo>
                      <a:pt x="9" y="9"/>
                    </a:lnTo>
                    <a:lnTo>
                      <a:pt x="0" y="9"/>
                    </a:lnTo>
                    <a:lnTo>
                      <a:pt x="9" y="9"/>
                    </a:lnTo>
                    <a:lnTo>
                      <a:pt x="9" y="9"/>
                    </a:lnTo>
                    <a:lnTo>
                      <a:pt x="9" y="9"/>
                    </a:lnTo>
                    <a:lnTo>
                      <a:pt x="9" y="9"/>
                    </a:lnTo>
                    <a:lnTo>
                      <a:pt x="0"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9" y="9"/>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9"/>
                    </a:lnTo>
                    <a:lnTo>
                      <a:pt x="9" y="9"/>
                    </a:lnTo>
                    <a:lnTo>
                      <a:pt x="9" y="9"/>
                    </a:lnTo>
                    <a:lnTo>
                      <a:pt x="9" y="9"/>
                    </a:lnTo>
                    <a:lnTo>
                      <a:pt x="9" y="9"/>
                    </a:lnTo>
                    <a:lnTo>
                      <a:pt x="9" y="17"/>
                    </a:lnTo>
                    <a:lnTo>
                      <a:pt x="9" y="17"/>
                    </a:lnTo>
                    <a:lnTo>
                      <a:pt x="9" y="17"/>
                    </a:lnTo>
                    <a:lnTo>
                      <a:pt x="9" y="17"/>
                    </a:lnTo>
                    <a:lnTo>
                      <a:pt x="9" y="17"/>
                    </a:lnTo>
                    <a:lnTo>
                      <a:pt x="0" y="17"/>
                    </a:lnTo>
                    <a:lnTo>
                      <a:pt x="9" y="17"/>
                    </a:lnTo>
                    <a:lnTo>
                      <a:pt x="9" y="17"/>
                    </a:lnTo>
                    <a:lnTo>
                      <a:pt x="0" y="17"/>
                    </a:lnTo>
                    <a:lnTo>
                      <a:pt x="0" y="17"/>
                    </a:lnTo>
                    <a:lnTo>
                      <a:pt x="0" y="17"/>
                    </a:lnTo>
                    <a:lnTo>
                      <a:pt x="0" y="17"/>
                    </a:lnTo>
                    <a:lnTo>
                      <a:pt x="0" y="17"/>
                    </a:lnTo>
                    <a:lnTo>
                      <a:pt x="0" y="17"/>
                    </a:lnTo>
                    <a:lnTo>
                      <a:pt x="0" y="17"/>
                    </a:lnTo>
                    <a:lnTo>
                      <a:pt x="0" y="17"/>
                    </a:lnTo>
                    <a:lnTo>
                      <a:pt x="9" y="17"/>
                    </a:lnTo>
                    <a:lnTo>
                      <a:pt x="9" y="17"/>
                    </a:lnTo>
                    <a:lnTo>
                      <a:pt x="9" y="17"/>
                    </a:lnTo>
                    <a:lnTo>
                      <a:pt x="9" y="25"/>
                    </a:lnTo>
                    <a:lnTo>
                      <a:pt x="9" y="25"/>
                    </a:lnTo>
                    <a:lnTo>
                      <a:pt x="9" y="25"/>
                    </a:lnTo>
                    <a:lnTo>
                      <a:pt x="9"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9" y="17"/>
                    </a:lnTo>
                    <a:lnTo>
                      <a:pt x="9" y="17"/>
                    </a:lnTo>
                    <a:lnTo>
                      <a:pt x="9" y="17"/>
                    </a:lnTo>
                    <a:lnTo>
                      <a:pt x="9" y="17"/>
                    </a:lnTo>
                    <a:lnTo>
                      <a:pt x="9" y="17"/>
                    </a:lnTo>
                    <a:lnTo>
                      <a:pt x="9" y="9"/>
                    </a:lnTo>
                    <a:lnTo>
                      <a:pt x="9" y="9"/>
                    </a:lnTo>
                    <a:lnTo>
                      <a:pt x="9" y="9"/>
                    </a:lnTo>
                    <a:lnTo>
                      <a:pt x="9" y="9"/>
                    </a:lnTo>
                    <a:lnTo>
                      <a:pt x="9" y="9"/>
                    </a:lnTo>
                    <a:lnTo>
                      <a:pt x="9" y="9"/>
                    </a:lnTo>
                    <a:lnTo>
                      <a:pt x="9" y="9"/>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17" y="17"/>
                    </a:lnTo>
                    <a:lnTo>
                      <a:pt x="17" y="17"/>
                    </a:lnTo>
                    <a:lnTo>
                      <a:pt x="17" y="17"/>
                    </a:lnTo>
                    <a:lnTo>
                      <a:pt x="17" y="17"/>
                    </a:lnTo>
                    <a:lnTo>
                      <a:pt x="17" y="17"/>
                    </a:lnTo>
                    <a:lnTo>
                      <a:pt x="17" y="17"/>
                    </a:lnTo>
                    <a:lnTo>
                      <a:pt x="17" y="17"/>
                    </a:lnTo>
                    <a:lnTo>
                      <a:pt x="17" y="17"/>
                    </a:lnTo>
                    <a:lnTo>
                      <a:pt x="17" y="17"/>
                    </a:lnTo>
                    <a:lnTo>
                      <a:pt x="17"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17"/>
                    </a:lnTo>
                    <a:lnTo>
                      <a:pt x="9" y="9"/>
                    </a:lnTo>
                    <a:lnTo>
                      <a:pt x="9" y="17"/>
                    </a:lnTo>
                    <a:lnTo>
                      <a:pt x="9" y="17"/>
                    </a:lnTo>
                    <a:lnTo>
                      <a:pt x="9" y="17"/>
                    </a:lnTo>
                    <a:lnTo>
                      <a:pt x="9" y="9"/>
                    </a:lnTo>
                    <a:lnTo>
                      <a:pt x="9" y="9"/>
                    </a:lnTo>
                    <a:lnTo>
                      <a:pt x="9" y="9"/>
                    </a:lnTo>
                    <a:lnTo>
                      <a:pt x="9"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9" y="9"/>
                    </a:lnTo>
                    <a:lnTo>
                      <a:pt x="0" y="9"/>
                    </a:lnTo>
                    <a:lnTo>
                      <a:pt x="0" y="9"/>
                    </a:lnTo>
                    <a:lnTo>
                      <a:pt x="9" y="9"/>
                    </a:lnTo>
                    <a:lnTo>
                      <a:pt x="0" y="9"/>
                    </a:lnTo>
                    <a:lnTo>
                      <a:pt x="0" y="9"/>
                    </a:lnTo>
                    <a:lnTo>
                      <a:pt x="0" y="9"/>
                    </a:lnTo>
                    <a:lnTo>
                      <a:pt x="0" y="9"/>
                    </a:lnTo>
                    <a:lnTo>
                      <a:pt x="0" y="9"/>
                    </a:lnTo>
                    <a:lnTo>
                      <a:pt x="0" y="9"/>
                    </a:lnTo>
                    <a:lnTo>
                      <a:pt x="9" y="9"/>
                    </a:lnTo>
                    <a:lnTo>
                      <a:pt x="0" y="9"/>
                    </a:lnTo>
                    <a:lnTo>
                      <a:pt x="0" y="9"/>
                    </a:lnTo>
                    <a:lnTo>
                      <a:pt x="0"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0" name="Freeform 492"/>
              <p:cNvSpPr>
                <a:spLocks/>
              </p:cNvSpPr>
              <p:nvPr/>
            </p:nvSpPr>
            <p:spPr bwMode="auto">
              <a:xfrm>
                <a:off x="2932" y="1559"/>
                <a:ext cx="17" cy="24"/>
              </a:xfrm>
              <a:custGeom>
                <a:avLst/>
                <a:gdLst/>
                <a:ahLst/>
                <a:cxnLst>
                  <a:cxn ang="0">
                    <a:pos x="17" y="8"/>
                  </a:cxn>
                  <a:cxn ang="0">
                    <a:pos x="8" y="8"/>
                  </a:cxn>
                  <a:cxn ang="0">
                    <a:pos x="17" y="8"/>
                  </a:cxn>
                  <a:cxn ang="0">
                    <a:pos x="17" y="8"/>
                  </a:cxn>
                  <a:cxn ang="0">
                    <a:pos x="17"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0" y="16"/>
                  </a:cxn>
                  <a:cxn ang="0">
                    <a:pos x="0" y="16"/>
                  </a:cxn>
                  <a:cxn ang="0">
                    <a:pos x="0" y="16"/>
                  </a:cxn>
                  <a:cxn ang="0">
                    <a:pos x="0" y="24"/>
                  </a:cxn>
                  <a:cxn ang="0">
                    <a:pos x="0" y="16"/>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8" y="16"/>
                  </a:cxn>
                  <a:cxn ang="0">
                    <a:pos x="8" y="16"/>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17" y="8"/>
                  </a:cxn>
                  <a:cxn ang="0">
                    <a:pos x="8" y="8"/>
                  </a:cxn>
                  <a:cxn ang="0">
                    <a:pos x="8" y="8"/>
                  </a:cxn>
                  <a:cxn ang="0">
                    <a:pos x="8" y="8"/>
                  </a:cxn>
                  <a:cxn ang="0">
                    <a:pos x="8" y="8"/>
                  </a:cxn>
                </a:cxnLst>
                <a:rect l="0" t="0" r="r" b="b"/>
                <a:pathLst>
                  <a:path w="17" h="24">
                    <a:moveTo>
                      <a:pt x="8" y="0"/>
                    </a:moveTo>
                    <a:lnTo>
                      <a:pt x="8"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8" y="8"/>
                    </a:lnTo>
                    <a:lnTo>
                      <a:pt x="8" y="8"/>
                    </a:lnTo>
                    <a:lnTo>
                      <a:pt x="17"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1" name="Rectangle 493"/>
              <p:cNvSpPr>
                <a:spLocks noChangeArrowheads="1"/>
              </p:cNvSpPr>
              <p:nvPr/>
            </p:nvSpPr>
            <p:spPr bwMode="auto">
              <a:xfrm>
                <a:off x="2932" y="158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2" name="Freeform 494"/>
              <p:cNvSpPr>
                <a:spLocks/>
              </p:cNvSpPr>
              <p:nvPr/>
            </p:nvSpPr>
            <p:spPr bwMode="auto">
              <a:xfrm>
                <a:off x="2932" y="15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3" name="Freeform 495"/>
              <p:cNvSpPr>
                <a:spLocks/>
              </p:cNvSpPr>
              <p:nvPr/>
            </p:nvSpPr>
            <p:spPr bwMode="auto">
              <a:xfrm>
                <a:off x="2940" y="1559"/>
                <a:ext cx="25" cy="24"/>
              </a:xfrm>
              <a:custGeom>
                <a:avLst/>
                <a:gdLst/>
                <a:ahLst/>
                <a:cxnLst>
                  <a:cxn ang="0">
                    <a:pos x="0" y="0"/>
                  </a:cxn>
                  <a:cxn ang="0">
                    <a:pos x="9" y="0"/>
                  </a:cxn>
                  <a:cxn ang="0">
                    <a:pos x="9" y="8"/>
                  </a:cxn>
                  <a:cxn ang="0">
                    <a:pos x="9" y="8"/>
                  </a:cxn>
                  <a:cxn ang="0">
                    <a:pos x="17" y="8"/>
                  </a:cxn>
                  <a:cxn ang="0">
                    <a:pos x="17" y="8"/>
                  </a:cxn>
                  <a:cxn ang="0">
                    <a:pos x="25" y="8"/>
                  </a:cxn>
                  <a:cxn ang="0">
                    <a:pos x="17" y="8"/>
                  </a:cxn>
                  <a:cxn ang="0">
                    <a:pos x="17" y="8"/>
                  </a:cxn>
                  <a:cxn ang="0">
                    <a:pos x="17" y="16"/>
                  </a:cxn>
                  <a:cxn ang="0">
                    <a:pos x="17" y="16"/>
                  </a:cxn>
                  <a:cxn ang="0">
                    <a:pos x="9" y="16"/>
                  </a:cxn>
                  <a:cxn ang="0">
                    <a:pos x="9" y="16"/>
                  </a:cxn>
                  <a:cxn ang="0">
                    <a:pos x="17" y="16"/>
                  </a:cxn>
                  <a:cxn ang="0">
                    <a:pos x="9" y="24"/>
                  </a:cxn>
                  <a:cxn ang="0">
                    <a:pos x="9" y="24"/>
                  </a:cxn>
                  <a:cxn ang="0">
                    <a:pos x="9" y="24"/>
                  </a:cxn>
                  <a:cxn ang="0">
                    <a:pos x="9" y="24"/>
                  </a:cxn>
                  <a:cxn ang="0">
                    <a:pos x="17" y="24"/>
                  </a:cxn>
                  <a:cxn ang="0">
                    <a:pos x="9" y="16"/>
                  </a:cxn>
                  <a:cxn ang="0">
                    <a:pos x="9" y="16"/>
                  </a:cxn>
                  <a:cxn ang="0">
                    <a:pos x="9" y="16"/>
                  </a:cxn>
                  <a:cxn ang="0">
                    <a:pos x="17" y="16"/>
                  </a:cxn>
                  <a:cxn ang="0">
                    <a:pos x="17" y="8"/>
                  </a:cxn>
                  <a:cxn ang="0">
                    <a:pos x="25" y="8"/>
                  </a:cxn>
                  <a:cxn ang="0">
                    <a:pos x="25" y="8"/>
                  </a:cxn>
                  <a:cxn ang="0">
                    <a:pos x="17" y="8"/>
                  </a:cxn>
                  <a:cxn ang="0">
                    <a:pos x="17" y="8"/>
                  </a:cxn>
                  <a:cxn ang="0">
                    <a:pos x="9" y="8"/>
                  </a:cxn>
                  <a:cxn ang="0">
                    <a:pos x="9" y="8"/>
                  </a:cxn>
                  <a:cxn ang="0">
                    <a:pos x="0" y="0"/>
                  </a:cxn>
                  <a:cxn ang="0">
                    <a:pos x="0" y="0"/>
                  </a:cxn>
                  <a:cxn ang="0">
                    <a:pos x="9" y="8"/>
                  </a:cxn>
                  <a:cxn ang="0">
                    <a:pos x="9" y="8"/>
                  </a:cxn>
                  <a:cxn ang="0">
                    <a:pos x="17" y="8"/>
                  </a:cxn>
                  <a:cxn ang="0">
                    <a:pos x="17" y="8"/>
                  </a:cxn>
                  <a:cxn ang="0">
                    <a:pos x="25" y="8"/>
                  </a:cxn>
                  <a:cxn ang="0">
                    <a:pos x="17" y="8"/>
                  </a:cxn>
                  <a:cxn ang="0">
                    <a:pos x="17" y="16"/>
                  </a:cxn>
                  <a:cxn ang="0">
                    <a:pos x="17" y="16"/>
                  </a:cxn>
                  <a:cxn ang="0">
                    <a:pos x="9" y="16"/>
                  </a:cxn>
                  <a:cxn ang="0">
                    <a:pos x="9" y="16"/>
                  </a:cxn>
                  <a:cxn ang="0">
                    <a:pos x="9" y="16"/>
                  </a:cxn>
                  <a:cxn ang="0">
                    <a:pos x="17" y="24"/>
                  </a:cxn>
                  <a:cxn ang="0">
                    <a:pos x="9" y="24"/>
                  </a:cxn>
                  <a:cxn ang="0">
                    <a:pos x="9" y="24"/>
                  </a:cxn>
                  <a:cxn ang="0">
                    <a:pos x="9" y="24"/>
                  </a:cxn>
                  <a:cxn ang="0">
                    <a:pos x="9" y="24"/>
                  </a:cxn>
                  <a:cxn ang="0">
                    <a:pos x="9" y="16"/>
                  </a:cxn>
                  <a:cxn ang="0">
                    <a:pos x="9" y="16"/>
                  </a:cxn>
                  <a:cxn ang="0">
                    <a:pos x="9" y="16"/>
                  </a:cxn>
                  <a:cxn ang="0">
                    <a:pos x="17" y="16"/>
                  </a:cxn>
                  <a:cxn ang="0">
                    <a:pos x="17" y="16"/>
                  </a:cxn>
                  <a:cxn ang="0">
                    <a:pos x="17" y="8"/>
                  </a:cxn>
                  <a:cxn ang="0">
                    <a:pos x="25" y="8"/>
                  </a:cxn>
                  <a:cxn ang="0">
                    <a:pos x="25" y="8"/>
                  </a:cxn>
                  <a:cxn ang="0">
                    <a:pos x="17" y="8"/>
                  </a:cxn>
                  <a:cxn ang="0">
                    <a:pos x="17" y="8"/>
                  </a:cxn>
                  <a:cxn ang="0">
                    <a:pos x="9" y="8"/>
                  </a:cxn>
                  <a:cxn ang="0">
                    <a:pos x="9" y="8"/>
                  </a:cxn>
                  <a:cxn ang="0">
                    <a:pos x="9"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24"/>
                    </a:lnTo>
                    <a:lnTo>
                      <a:pt x="17" y="24"/>
                    </a:lnTo>
                    <a:lnTo>
                      <a:pt x="9" y="24"/>
                    </a:lnTo>
                    <a:lnTo>
                      <a:pt x="9" y="16"/>
                    </a:lnTo>
                    <a:lnTo>
                      <a:pt x="17" y="24"/>
                    </a:lnTo>
                    <a:lnTo>
                      <a:pt x="9" y="24"/>
                    </a:lnTo>
                    <a:lnTo>
                      <a:pt x="9"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24"/>
                    </a:lnTo>
                    <a:lnTo>
                      <a:pt x="17" y="16"/>
                    </a:lnTo>
                    <a:lnTo>
                      <a:pt x="17" y="16"/>
                    </a:lnTo>
                    <a:lnTo>
                      <a:pt x="17" y="24"/>
                    </a:lnTo>
                    <a:lnTo>
                      <a:pt x="17" y="24"/>
                    </a:lnTo>
                    <a:lnTo>
                      <a:pt x="17" y="24"/>
                    </a:lnTo>
                    <a:lnTo>
                      <a:pt x="17" y="24"/>
                    </a:lnTo>
                    <a:lnTo>
                      <a:pt x="17" y="24"/>
                    </a:lnTo>
                    <a:lnTo>
                      <a:pt x="17"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9" y="24"/>
                    </a:lnTo>
                    <a:lnTo>
                      <a:pt x="17" y="24"/>
                    </a:lnTo>
                    <a:lnTo>
                      <a:pt x="17" y="24"/>
                    </a:lnTo>
                    <a:lnTo>
                      <a:pt x="17" y="24"/>
                    </a:lnTo>
                    <a:lnTo>
                      <a:pt x="17" y="24"/>
                    </a:lnTo>
                    <a:lnTo>
                      <a:pt x="17" y="24"/>
                    </a:lnTo>
                    <a:lnTo>
                      <a:pt x="17" y="24"/>
                    </a:lnTo>
                    <a:lnTo>
                      <a:pt x="17" y="16"/>
                    </a:lnTo>
                    <a:lnTo>
                      <a:pt x="17" y="24"/>
                    </a:lnTo>
                    <a:lnTo>
                      <a:pt x="17" y="24"/>
                    </a:lnTo>
                    <a:lnTo>
                      <a:pt x="17" y="24"/>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0" y="0"/>
                    </a:lnTo>
                    <a:lnTo>
                      <a:pt x="0"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4" name="Freeform 496"/>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5" name="Freeform 497"/>
              <p:cNvSpPr>
                <a:spLocks/>
              </p:cNvSpPr>
              <p:nvPr/>
            </p:nvSpPr>
            <p:spPr bwMode="auto">
              <a:xfrm>
                <a:off x="2932" y="1583"/>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6" name="Freeform 498"/>
              <p:cNvSpPr>
                <a:spLocks/>
              </p:cNvSpPr>
              <p:nvPr/>
            </p:nvSpPr>
            <p:spPr bwMode="auto">
              <a:xfrm>
                <a:off x="2932" y="159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7" name="Freeform 499"/>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8" name="Freeform 500"/>
              <p:cNvSpPr>
                <a:spLocks/>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89" name="Freeform 501"/>
              <p:cNvSpPr>
                <a:spLocks noEditPoints="1"/>
              </p:cNvSpPr>
              <p:nvPr/>
            </p:nvSpPr>
            <p:spPr bwMode="auto">
              <a:xfrm>
                <a:off x="2932" y="16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0" name="Freeform 502"/>
              <p:cNvSpPr>
                <a:spLocks/>
              </p:cNvSpPr>
              <p:nvPr/>
            </p:nvSpPr>
            <p:spPr bwMode="auto">
              <a:xfrm>
                <a:off x="2932" y="1599"/>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1" name="Freeform 503"/>
              <p:cNvSpPr>
                <a:spLocks/>
              </p:cNvSpPr>
              <p:nvPr/>
            </p:nvSpPr>
            <p:spPr bwMode="auto">
              <a:xfrm>
                <a:off x="2932" y="161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2" name="Freeform 504"/>
              <p:cNvSpPr>
                <a:spLocks/>
              </p:cNvSpPr>
              <p:nvPr/>
            </p:nvSpPr>
            <p:spPr bwMode="auto">
              <a:xfrm>
                <a:off x="2932" y="1623"/>
                <a:ext cx="17"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7" y="0"/>
                  </a:cxn>
                  <a:cxn ang="0">
                    <a:pos x="17" y="0"/>
                  </a:cxn>
                  <a:cxn ang="0">
                    <a:pos x="17" y="0"/>
                  </a:cxn>
                  <a:cxn ang="0">
                    <a:pos x="17" y="8"/>
                  </a:cxn>
                  <a:cxn ang="0">
                    <a:pos x="17" y="8"/>
                  </a:cxn>
                  <a:cxn ang="0">
                    <a:pos x="17" y="8"/>
                  </a:cxn>
                  <a:cxn ang="0">
                    <a:pos x="8" y="8"/>
                  </a:cxn>
                  <a:cxn ang="0">
                    <a:pos x="8" y="8"/>
                  </a:cxn>
                  <a:cxn ang="0">
                    <a:pos x="8"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17" y="0"/>
                  </a:cxn>
                  <a:cxn ang="0">
                    <a:pos x="17" y="0"/>
                  </a:cxn>
                  <a:cxn ang="0">
                    <a:pos x="17"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7"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0"/>
                    </a:lnTo>
                    <a:lnTo>
                      <a:pt x="17" y="8"/>
                    </a:lnTo>
                    <a:lnTo>
                      <a:pt x="8" y="8"/>
                    </a:lnTo>
                    <a:lnTo>
                      <a:pt x="17" y="0"/>
                    </a:lnTo>
                    <a:lnTo>
                      <a:pt x="17" y="8"/>
                    </a:lnTo>
                    <a:lnTo>
                      <a:pt x="17" y="8"/>
                    </a:lnTo>
                    <a:lnTo>
                      <a:pt x="17" y="8"/>
                    </a:lnTo>
                    <a:lnTo>
                      <a:pt x="17" y="8"/>
                    </a:lnTo>
                    <a:lnTo>
                      <a:pt x="17" y="8"/>
                    </a:lnTo>
                    <a:lnTo>
                      <a:pt x="17" y="8"/>
                    </a:lnTo>
                    <a:lnTo>
                      <a:pt x="8" y="8"/>
                    </a:lnTo>
                    <a:lnTo>
                      <a:pt x="17" y="8"/>
                    </a:lnTo>
                    <a:lnTo>
                      <a:pt x="17" y="8"/>
                    </a:lnTo>
                    <a:lnTo>
                      <a:pt x="8" y="8"/>
                    </a:lnTo>
                    <a:lnTo>
                      <a:pt x="17" y="8"/>
                    </a:lnTo>
                    <a:lnTo>
                      <a:pt x="17" y="8"/>
                    </a:lnTo>
                    <a:lnTo>
                      <a:pt x="17" y="8"/>
                    </a:lnTo>
                    <a:lnTo>
                      <a:pt x="17" y="8"/>
                    </a:lnTo>
                    <a:lnTo>
                      <a:pt x="17" y="8"/>
                    </a:lnTo>
                    <a:lnTo>
                      <a:pt x="8"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8" y="8"/>
                    </a:lnTo>
                    <a:lnTo>
                      <a:pt x="8" y="8"/>
                    </a:lnTo>
                    <a:lnTo>
                      <a:pt x="8" y="8"/>
                    </a:lnTo>
                    <a:lnTo>
                      <a:pt x="17" y="8"/>
                    </a:lnTo>
                    <a:lnTo>
                      <a:pt x="8" y="8"/>
                    </a:lnTo>
                    <a:lnTo>
                      <a:pt x="8" y="8"/>
                    </a:lnTo>
                    <a:lnTo>
                      <a:pt x="8" y="8"/>
                    </a:lnTo>
                    <a:lnTo>
                      <a:pt x="8" y="8"/>
                    </a:lnTo>
                    <a:lnTo>
                      <a:pt x="17" y="8"/>
                    </a:lnTo>
                    <a:lnTo>
                      <a:pt x="17" y="8"/>
                    </a:lnTo>
                    <a:lnTo>
                      <a:pt x="8" y="8"/>
                    </a:lnTo>
                    <a:lnTo>
                      <a:pt x="8" y="8"/>
                    </a:lnTo>
                    <a:lnTo>
                      <a:pt x="8" y="8"/>
                    </a:lnTo>
                    <a:lnTo>
                      <a:pt x="8" y="0"/>
                    </a:lnTo>
                    <a:lnTo>
                      <a:pt x="8" y="0"/>
                    </a:lnTo>
                    <a:lnTo>
                      <a:pt x="17"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3" name="Freeform 505"/>
              <p:cNvSpPr>
                <a:spLocks/>
              </p:cNvSpPr>
              <p:nvPr/>
            </p:nvSpPr>
            <p:spPr bwMode="auto">
              <a:xfrm>
                <a:off x="2940" y="16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4" name="Freeform 506"/>
              <p:cNvSpPr>
                <a:spLocks/>
              </p:cNvSpPr>
              <p:nvPr/>
            </p:nvSpPr>
            <p:spPr bwMode="auto">
              <a:xfrm>
                <a:off x="2940" y="1631"/>
                <a:ext cx="9" cy="8"/>
              </a:xfrm>
              <a:custGeom>
                <a:avLst/>
                <a:gdLst/>
                <a:ahLst/>
                <a:cxnLst>
                  <a:cxn ang="0">
                    <a:pos x="9" y="8"/>
                  </a:cxn>
                  <a:cxn ang="0">
                    <a:pos x="9"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0" y="8"/>
                  </a:cxn>
                  <a:cxn ang="0">
                    <a:pos x="0" y="0"/>
                  </a:cxn>
                  <a:cxn ang="0">
                    <a:pos x="0" y="0"/>
                  </a:cxn>
                  <a:cxn ang="0">
                    <a:pos x="9" y="0"/>
                  </a:cxn>
                  <a:cxn ang="0">
                    <a:pos x="9" y="0"/>
                  </a:cxn>
                  <a:cxn ang="0">
                    <a:pos x="9" y="0"/>
                  </a:cxn>
                  <a:cxn ang="0">
                    <a:pos x="9" y="0"/>
                  </a:cxn>
                  <a:cxn ang="0">
                    <a:pos x="9" y="8"/>
                  </a:cxn>
                  <a:cxn ang="0">
                    <a:pos x="9" y="8"/>
                  </a:cxn>
                </a:cxnLst>
                <a:rect l="0" t="0" r="r" b="b"/>
                <a:pathLst>
                  <a:path w="9" h="8">
                    <a:moveTo>
                      <a:pt x="9" y="8"/>
                    </a:moveTo>
                    <a:lnTo>
                      <a:pt x="9" y="0"/>
                    </a:lnTo>
                    <a:lnTo>
                      <a:pt x="9" y="0"/>
                    </a:lnTo>
                    <a:lnTo>
                      <a:pt x="9" y="0"/>
                    </a:lnTo>
                    <a:lnTo>
                      <a:pt x="9" y="0"/>
                    </a:lnTo>
                    <a:lnTo>
                      <a:pt x="9" y="0"/>
                    </a:lnTo>
                    <a:lnTo>
                      <a:pt x="9" y="0"/>
                    </a:lnTo>
                    <a:lnTo>
                      <a:pt x="9" y="8"/>
                    </a:lnTo>
                    <a:lnTo>
                      <a:pt x="9" y="8"/>
                    </a:lnTo>
                    <a:lnTo>
                      <a:pt x="9" y="8"/>
                    </a:lnTo>
                    <a:lnTo>
                      <a:pt x="9" y="8"/>
                    </a:lnTo>
                    <a:lnTo>
                      <a:pt x="9" y="8"/>
                    </a:lnTo>
                    <a:lnTo>
                      <a:pt x="0" y="8"/>
                    </a:lnTo>
                    <a:lnTo>
                      <a:pt x="0" y="0"/>
                    </a:lnTo>
                    <a:lnTo>
                      <a:pt x="0" y="0"/>
                    </a:lnTo>
                    <a:lnTo>
                      <a:pt x="9" y="0"/>
                    </a:lnTo>
                    <a:lnTo>
                      <a:pt x="9" y="0"/>
                    </a:lnTo>
                    <a:lnTo>
                      <a:pt x="9" y="0"/>
                    </a:lnTo>
                    <a:lnTo>
                      <a:pt x="9" y="0"/>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5" name="Freeform 507"/>
              <p:cNvSpPr>
                <a:spLocks/>
              </p:cNvSpPr>
              <p:nvPr/>
            </p:nvSpPr>
            <p:spPr bwMode="auto">
              <a:xfrm>
                <a:off x="2949" y="163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6" name="Freeform 508"/>
              <p:cNvSpPr>
                <a:spLocks/>
              </p:cNvSpPr>
              <p:nvPr/>
            </p:nvSpPr>
            <p:spPr bwMode="auto">
              <a:xfrm>
                <a:off x="2940" y="1631"/>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7" name="Freeform 509"/>
              <p:cNvSpPr>
                <a:spLocks/>
              </p:cNvSpPr>
              <p:nvPr/>
            </p:nvSpPr>
            <p:spPr bwMode="auto">
              <a:xfrm>
                <a:off x="2949" y="1631"/>
                <a:ext cx="1" cy="8"/>
              </a:xfrm>
              <a:custGeom>
                <a:avLst/>
                <a:gdLst/>
                <a:ahLst/>
                <a:cxnLst>
                  <a:cxn ang="0">
                    <a:pos x="0" y="8"/>
                  </a:cxn>
                  <a:cxn ang="0">
                    <a:pos x="0" y="0"/>
                  </a:cxn>
                  <a:cxn ang="0">
                    <a:pos x="0" y="8"/>
                  </a:cxn>
                  <a:cxn ang="0">
                    <a:pos x="0" y="8"/>
                  </a:cxn>
                </a:cxnLst>
                <a:rect l="0" t="0" r="r" b="b"/>
                <a:pathLst>
                  <a:path h="8">
                    <a:moveTo>
                      <a:pt x="0" y="8"/>
                    </a:move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8" name="Freeform 510"/>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899" name="Freeform 511"/>
              <p:cNvSpPr>
                <a:spLocks/>
              </p:cNvSpPr>
              <p:nvPr/>
            </p:nvSpPr>
            <p:spPr bwMode="auto">
              <a:xfrm>
                <a:off x="2949"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0" name="Freeform 512"/>
              <p:cNvSpPr>
                <a:spLocks/>
              </p:cNvSpPr>
              <p:nvPr/>
            </p:nvSpPr>
            <p:spPr bwMode="auto">
              <a:xfrm>
                <a:off x="2940" y="16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1" name="Freeform 513"/>
              <p:cNvSpPr>
                <a:spLocks/>
              </p:cNvSpPr>
              <p:nvPr/>
            </p:nvSpPr>
            <p:spPr bwMode="auto">
              <a:xfrm>
                <a:off x="2949" y="1631"/>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2" name="Freeform 514"/>
              <p:cNvSpPr>
                <a:spLocks/>
              </p:cNvSpPr>
              <p:nvPr/>
            </p:nvSpPr>
            <p:spPr bwMode="auto">
              <a:xfrm>
                <a:off x="2940" y="1631"/>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3" name="Freeform 515"/>
              <p:cNvSpPr>
                <a:spLocks/>
              </p:cNvSpPr>
              <p:nvPr/>
            </p:nvSpPr>
            <p:spPr bwMode="auto">
              <a:xfrm>
                <a:off x="2940" y="1631"/>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9" y="8"/>
                  </a:cxn>
                  <a:cxn ang="0">
                    <a:pos x="0" y="8"/>
                  </a:cxn>
                  <a:cxn ang="0">
                    <a:pos x="0" y="0"/>
                  </a:cxn>
                  <a:cxn ang="0">
                    <a:pos x="0" y="0"/>
                  </a:cxn>
                  <a:cxn ang="0">
                    <a:pos x="0" y="8"/>
                  </a:cxn>
                  <a:cxn ang="0">
                    <a:pos x="0" y="8"/>
                  </a:cxn>
                  <a:cxn ang="0">
                    <a:pos x="0" y="8"/>
                  </a:cxn>
                  <a:cxn ang="0">
                    <a:pos x="0" y="0"/>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Lst>
                <a:rect l="0" t="0" r="r" b="b"/>
                <a:pathLst>
                  <a:path w="9" h="8">
                    <a:moveTo>
                      <a:pt x="0" y="8"/>
                    </a:moveTo>
                    <a:lnTo>
                      <a:pt x="0" y="0"/>
                    </a:lnTo>
                    <a:lnTo>
                      <a:pt x="9" y="0"/>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0"/>
                    </a:lnTo>
                    <a:lnTo>
                      <a:pt x="9" y="0"/>
                    </a:lnTo>
                    <a:lnTo>
                      <a:pt x="9" y="0"/>
                    </a:lnTo>
                    <a:lnTo>
                      <a:pt x="9" y="0"/>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4" name="Freeform 516"/>
              <p:cNvSpPr>
                <a:spLocks/>
              </p:cNvSpPr>
              <p:nvPr/>
            </p:nvSpPr>
            <p:spPr bwMode="auto">
              <a:xfrm>
                <a:off x="2932" y="1623"/>
                <a:ext cx="8" cy="25"/>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25"/>
                  </a:cxn>
                  <a:cxn ang="0">
                    <a:pos x="0" y="25"/>
                  </a:cxn>
                  <a:cxn ang="0">
                    <a:pos x="0" y="25"/>
                  </a:cxn>
                  <a:cxn ang="0">
                    <a:pos x="0" y="25"/>
                  </a:cxn>
                  <a:cxn ang="0">
                    <a:pos x="0" y="25"/>
                  </a:cxn>
                  <a:cxn ang="0">
                    <a:pos x="0" y="25"/>
                  </a:cxn>
                  <a:cxn ang="0">
                    <a:pos x="0" y="25"/>
                  </a:cxn>
                  <a:cxn ang="0">
                    <a:pos x="0" y="25"/>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25">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5" name="Freeform 517"/>
              <p:cNvSpPr>
                <a:spLocks/>
              </p:cNvSpPr>
              <p:nvPr/>
            </p:nvSpPr>
            <p:spPr bwMode="auto">
              <a:xfrm>
                <a:off x="2932" y="1648"/>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6" name="Freeform 518"/>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7" name="Freeform 519"/>
              <p:cNvSpPr>
                <a:spLocks/>
              </p:cNvSpPr>
              <p:nvPr/>
            </p:nvSpPr>
            <p:spPr bwMode="auto">
              <a:xfrm>
                <a:off x="2924" y="1648"/>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8" name="Freeform 520"/>
              <p:cNvSpPr>
                <a:spLocks/>
              </p:cNvSpPr>
              <p:nvPr/>
            </p:nvSpPr>
            <p:spPr bwMode="auto">
              <a:xfrm>
                <a:off x="2932"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09" name="Freeform 521"/>
              <p:cNvSpPr>
                <a:spLocks/>
              </p:cNvSpPr>
              <p:nvPr/>
            </p:nvSpPr>
            <p:spPr bwMode="auto">
              <a:xfrm>
                <a:off x="2924" y="16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0" name="Freeform 522"/>
              <p:cNvSpPr>
                <a:spLocks/>
              </p:cNvSpPr>
              <p:nvPr/>
            </p:nvSpPr>
            <p:spPr bwMode="auto">
              <a:xfrm>
                <a:off x="2924" y="1648"/>
                <a:ext cx="8" cy="16"/>
              </a:xfrm>
              <a:custGeom>
                <a:avLst/>
                <a:gdLst/>
                <a:ahLst/>
                <a:cxnLst>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1" name="Freeform 523"/>
              <p:cNvSpPr>
                <a:spLocks/>
              </p:cNvSpPr>
              <p:nvPr/>
            </p:nvSpPr>
            <p:spPr bwMode="auto">
              <a:xfrm>
                <a:off x="2932" y="1664"/>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2" name="Freeform 524"/>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3" name="Freeform 525"/>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4" name="Freeform 526"/>
              <p:cNvSpPr>
                <a:spLocks/>
              </p:cNvSpPr>
              <p:nvPr/>
            </p:nvSpPr>
            <p:spPr bwMode="auto">
              <a:xfrm>
                <a:off x="2940" y="1664"/>
                <a:ext cx="1" cy="8"/>
              </a:xfrm>
              <a:custGeom>
                <a:avLst/>
                <a:gdLst/>
                <a:ahLst/>
                <a:cxnLst>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5" name="Freeform 527"/>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6" name="Freeform 528"/>
              <p:cNvSpPr>
                <a:spLocks/>
              </p:cNvSpPr>
              <p:nvPr/>
            </p:nvSpPr>
            <p:spPr bwMode="auto">
              <a:xfrm>
                <a:off x="2940" y="166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7" name="Freeform 529"/>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8" name="Freeform 530"/>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19" name="Freeform 531"/>
              <p:cNvSpPr>
                <a:spLocks/>
              </p:cNvSpPr>
              <p:nvPr/>
            </p:nvSpPr>
            <p:spPr bwMode="auto">
              <a:xfrm>
                <a:off x="2924" y="1672"/>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0" name="Freeform 532"/>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1" name="Freeform 533"/>
              <p:cNvSpPr>
                <a:spLocks/>
              </p:cNvSpPr>
              <p:nvPr/>
            </p:nvSpPr>
            <p:spPr bwMode="auto">
              <a:xfrm>
                <a:off x="2924" y="1664"/>
                <a:ext cx="25"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25" y="8"/>
                  </a:cxn>
                  <a:cxn ang="0">
                    <a:pos x="25"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0"/>
                  </a:cxn>
                  <a:cxn ang="0">
                    <a:pos x="8" y="0"/>
                  </a:cxn>
                  <a:cxn ang="0">
                    <a:pos x="8" y="0"/>
                  </a:cxn>
                  <a:cxn ang="0">
                    <a:pos x="8" y="0"/>
                  </a:cxn>
                </a:cxnLst>
                <a:rect l="0" t="0" r="r" b="b"/>
                <a:pathLst>
                  <a:path w="25"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5"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2" name="Freeform 534"/>
              <p:cNvSpPr>
                <a:spLocks/>
              </p:cNvSpPr>
              <p:nvPr/>
            </p:nvSpPr>
            <p:spPr bwMode="auto">
              <a:xfrm>
                <a:off x="2940" y="16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3" name="Freeform 535"/>
              <p:cNvSpPr>
                <a:spLocks/>
              </p:cNvSpPr>
              <p:nvPr/>
            </p:nvSpPr>
            <p:spPr bwMode="auto">
              <a:xfrm>
                <a:off x="2940" y="1672"/>
                <a:ext cx="9" cy="1"/>
              </a:xfrm>
              <a:custGeom>
                <a:avLst/>
                <a:gdLst/>
                <a:ahLst/>
                <a:cxnLst>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Lst>
                <a:rect l="0" t="0" r="r" b="b"/>
                <a:pathLst>
                  <a:path w="9">
                    <a:moveTo>
                      <a:pt x="0" y="0"/>
                    </a:move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4" name="Rectangle 536"/>
              <p:cNvSpPr>
                <a:spLocks noChangeArrowheads="1"/>
              </p:cNvSpPr>
              <p:nvPr/>
            </p:nvSpPr>
            <p:spPr bwMode="auto">
              <a:xfrm>
                <a:off x="2949" y="167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5" name="Freeform 537"/>
              <p:cNvSpPr>
                <a:spLocks/>
              </p:cNvSpPr>
              <p:nvPr/>
            </p:nvSpPr>
            <p:spPr bwMode="auto">
              <a:xfrm>
                <a:off x="2940" y="1672"/>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6" name="Freeform 538"/>
              <p:cNvSpPr>
                <a:spLocks/>
              </p:cNvSpPr>
              <p:nvPr/>
            </p:nvSpPr>
            <p:spPr bwMode="auto">
              <a:xfrm>
                <a:off x="2924" y="1664"/>
                <a:ext cx="16" cy="8"/>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8"/>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7" name="Freeform 539"/>
              <p:cNvSpPr>
                <a:spLocks/>
              </p:cNvSpPr>
              <p:nvPr/>
            </p:nvSpPr>
            <p:spPr bwMode="auto">
              <a:xfrm>
                <a:off x="2924" y="1672"/>
                <a:ext cx="8" cy="8"/>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Lst>
                <a:rect l="0" t="0" r="r" b="b"/>
                <a:pathLst>
                  <a:path w="8" h="8">
                    <a:moveTo>
                      <a:pt x="8" y="0"/>
                    </a:move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8" name="Freeform 540"/>
              <p:cNvSpPr>
                <a:spLocks/>
              </p:cNvSpPr>
              <p:nvPr/>
            </p:nvSpPr>
            <p:spPr bwMode="auto">
              <a:xfrm>
                <a:off x="2924" y="168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29" name="Freeform 541"/>
              <p:cNvSpPr>
                <a:spLocks/>
              </p:cNvSpPr>
              <p:nvPr/>
            </p:nvSpPr>
            <p:spPr bwMode="auto">
              <a:xfrm>
                <a:off x="2916" y="1680"/>
                <a:ext cx="8" cy="56"/>
              </a:xfrm>
              <a:custGeom>
                <a:avLst/>
                <a:gdLst/>
                <a:ahLst/>
                <a:cxnLst>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40"/>
                  </a:cxn>
                  <a:cxn ang="0">
                    <a:pos x="8" y="40"/>
                  </a:cxn>
                  <a:cxn ang="0">
                    <a:pos x="8" y="40"/>
                  </a:cxn>
                  <a:cxn ang="0">
                    <a:pos x="8" y="40"/>
                  </a:cxn>
                  <a:cxn ang="0">
                    <a:pos x="8" y="48"/>
                  </a:cxn>
                  <a:cxn ang="0">
                    <a:pos x="8" y="48"/>
                  </a:cxn>
                  <a:cxn ang="0">
                    <a:pos x="8" y="56"/>
                  </a:cxn>
                  <a:cxn ang="0">
                    <a:pos x="8" y="56"/>
                  </a:cxn>
                  <a:cxn ang="0">
                    <a:pos x="8" y="56"/>
                  </a:cxn>
                  <a:cxn ang="0">
                    <a:pos x="8" y="56"/>
                  </a:cxn>
                  <a:cxn ang="0">
                    <a:pos x="8" y="56"/>
                  </a:cxn>
                  <a:cxn ang="0">
                    <a:pos x="8" y="56"/>
                  </a:cxn>
                  <a:cxn ang="0">
                    <a:pos x="8" y="56"/>
                  </a:cxn>
                  <a:cxn ang="0">
                    <a:pos x="8" y="56"/>
                  </a:cxn>
                  <a:cxn ang="0">
                    <a:pos x="8" y="56"/>
                  </a:cxn>
                  <a:cxn ang="0">
                    <a:pos x="8" y="56"/>
                  </a:cxn>
                  <a:cxn ang="0">
                    <a:pos x="8" y="48"/>
                  </a:cxn>
                  <a:cxn ang="0">
                    <a:pos x="8" y="40"/>
                  </a:cxn>
                  <a:cxn ang="0">
                    <a:pos x="8" y="40"/>
                  </a:cxn>
                  <a:cxn ang="0">
                    <a:pos x="8" y="40"/>
                  </a:cxn>
                  <a:cxn ang="0">
                    <a:pos x="8" y="40"/>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8"/>
                  </a:cxn>
                  <a:cxn ang="0">
                    <a:pos x="8" y="8"/>
                  </a:cxn>
                  <a:cxn ang="0">
                    <a:pos x="8" y="8"/>
                  </a:cxn>
                  <a:cxn ang="0">
                    <a:pos x="8" y="0"/>
                  </a:cxn>
                </a:cxnLst>
                <a:rect l="0" t="0" r="r" b="b"/>
                <a:pathLst>
                  <a:path w="8" h="56">
                    <a:moveTo>
                      <a:pt x="8" y="0"/>
                    </a:move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56"/>
                    </a:lnTo>
                    <a:lnTo>
                      <a:pt x="8" y="56"/>
                    </a:lnTo>
                    <a:lnTo>
                      <a:pt x="8" y="56"/>
                    </a:lnTo>
                    <a:lnTo>
                      <a:pt x="8" y="56"/>
                    </a:lnTo>
                    <a:lnTo>
                      <a:pt x="8" y="56"/>
                    </a:lnTo>
                    <a:lnTo>
                      <a:pt x="8" y="56"/>
                    </a:lnTo>
                    <a:lnTo>
                      <a:pt x="8"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0" y="56"/>
                    </a:lnTo>
                    <a:lnTo>
                      <a:pt x="0" y="56"/>
                    </a:lnTo>
                    <a:lnTo>
                      <a:pt x="0" y="56"/>
                    </a:lnTo>
                    <a:lnTo>
                      <a:pt x="0"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0" name="Freeform 542"/>
              <p:cNvSpPr>
                <a:spLocks/>
              </p:cNvSpPr>
              <p:nvPr/>
            </p:nvSpPr>
            <p:spPr bwMode="auto">
              <a:xfrm>
                <a:off x="2916" y="1736"/>
                <a:ext cx="8" cy="25"/>
              </a:xfrm>
              <a:custGeom>
                <a:avLst/>
                <a:gdLst/>
                <a:ahLst/>
                <a:cxnLst>
                  <a:cxn ang="0">
                    <a:pos x="8" y="0"/>
                  </a:cxn>
                  <a:cxn ang="0">
                    <a:pos x="8" y="0"/>
                  </a:cxn>
                  <a:cxn ang="0">
                    <a:pos x="8" y="0"/>
                  </a:cxn>
                  <a:cxn ang="0">
                    <a:pos x="8" y="8"/>
                  </a:cxn>
                  <a:cxn ang="0">
                    <a:pos x="0" y="8"/>
                  </a:cxn>
                  <a:cxn ang="0">
                    <a:pos x="0" y="0"/>
                  </a:cxn>
                  <a:cxn ang="0">
                    <a:pos x="8" y="8"/>
                  </a:cxn>
                  <a:cxn ang="0">
                    <a:pos x="8" y="8"/>
                  </a:cxn>
                  <a:cxn ang="0">
                    <a:pos x="8" y="8"/>
                  </a:cxn>
                  <a:cxn ang="0">
                    <a:pos x="8" y="8"/>
                  </a:cxn>
                  <a:cxn ang="0">
                    <a:pos x="8" y="8"/>
                  </a:cxn>
                  <a:cxn ang="0">
                    <a:pos x="0" y="8"/>
                  </a:cxn>
                  <a:cxn ang="0">
                    <a:pos x="0" y="8"/>
                  </a:cxn>
                  <a:cxn ang="0">
                    <a:pos x="0" y="8"/>
                  </a:cxn>
                  <a:cxn ang="0">
                    <a:pos x="0" y="8"/>
                  </a:cxn>
                  <a:cxn ang="0">
                    <a:pos x="0" y="16"/>
                  </a:cxn>
                  <a:cxn ang="0">
                    <a:pos x="0" y="16"/>
                  </a:cxn>
                  <a:cxn ang="0">
                    <a:pos x="0" y="16"/>
                  </a:cxn>
                  <a:cxn ang="0">
                    <a:pos x="0" y="25"/>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0" y="0"/>
                  </a:cxn>
                  <a:cxn ang="0">
                    <a:pos x="0" y="8"/>
                  </a:cxn>
                  <a:cxn ang="0">
                    <a:pos x="0" y="0"/>
                  </a:cxn>
                  <a:cxn ang="0">
                    <a:pos x="8" y="0"/>
                  </a:cxn>
                  <a:cxn ang="0">
                    <a:pos x="0" y="0"/>
                  </a:cxn>
                </a:cxnLst>
                <a:rect l="0" t="0" r="r" b="b"/>
                <a:pathLst>
                  <a:path w="8" h="25">
                    <a:moveTo>
                      <a:pt x="0" y="0"/>
                    </a:moveTo>
                    <a:lnTo>
                      <a:pt x="8" y="0"/>
                    </a:lnTo>
                    <a:lnTo>
                      <a:pt x="8" y="0"/>
                    </a:lnTo>
                    <a:lnTo>
                      <a:pt x="8" y="0"/>
                    </a:lnTo>
                    <a:lnTo>
                      <a:pt x="8" y="0"/>
                    </a:lnTo>
                    <a:lnTo>
                      <a:pt x="8" y="0"/>
                    </a:lnTo>
                    <a:lnTo>
                      <a:pt x="8" y="0"/>
                    </a:lnTo>
                    <a:lnTo>
                      <a:pt x="8" y="8"/>
                    </a:lnTo>
                    <a:lnTo>
                      <a:pt x="8" y="8"/>
                    </a:lnTo>
                    <a:lnTo>
                      <a:pt x="0"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25"/>
                    </a:lnTo>
                    <a:lnTo>
                      <a:pt x="0" y="25"/>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0" y="8"/>
                    </a:lnTo>
                    <a:lnTo>
                      <a:pt x="0" y="0"/>
                    </a:lnTo>
                    <a:lnTo>
                      <a:pt x="8" y="0"/>
                    </a:lnTo>
                    <a:lnTo>
                      <a:pt x="0" y="8"/>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1" name="Freeform 543"/>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2" name="Freeform 544"/>
              <p:cNvSpPr>
                <a:spLocks/>
              </p:cNvSpPr>
              <p:nvPr/>
            </p:nvSpPr>
            <p:spPr bwMode="auto">
              <a:xfrm>
                <a:off x="2916" y="17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3" name="Freeform 545"/>
              <p:cNvSpPr>
                <a:spLocks/>
              </p:cNvSpPr>
              <p:nvPr/>
            </p:nvSpPr>
            <p:spPr bwMode="auto">
              <a:xfrm>
                <a:off x="2916" y="1761"/>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4" name="Freeform 546"/>
              <p:cNvSpPr>
                <a:spLocks/>
              </p:cNvSpPr>
              <p:nvPr/>
            </p:nvSpPr>
            <p:spPr bwMode="auto">
              <a:xfrm>
                <a:off x="2916" y="1761"/>
                <a:ext cx="8" cy="8"/>
              </a:xfrm>
              <a:custGeom>
                <a:avLst/>
                <a:gdLst/>
                <a:ahLst/>
                <a:cxnLst>
                  <a:cxn ang="0">
                    <a:pos x="0"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h="8">
                    <a:moveTo>
                      <a:pt x="0" y="0"/>
                    </a:move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0"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5" name="Rectangle 547"/>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6" name="Rectangle 548"/>
              <p:cNvSpPr>
                <a:spLocks noChangeArrowheads="1"/>
              </p:cNvSpPr>
              <p:nvPr/>
            </p:nvSpPr>
            <p:spPr bwMode="auto">
              <a:xfrm>
                <a:off x="2932" y="176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7" name="Freeform 549"/>
              <p:cNvSpPr>
                <a:spLocks/>
              </p:cNvSpPr>
              <p:nvPr/>
            </p:nvSpPr>
            <p:spPr bwMode="auto">
              <a:xfrm>
                <a:off x="2932" y="1769"/>
                <a:ext cx="8" cy="1"/>
              </a:xfrm>
              <a:custGeom>
                <a:avLst/>
                <a:gdLst/>
                <a:ahLst/>
                <a:cxnLst>
                  <a:cxn ang="0">
                    <a:pos x="0" y="0"/>
                  </a:cxn>
                  <a:cxn ang="0">
                    <a:pos x="0" y="0"/>
                  </a:cxn>
                  <a:cxn ang="0">
                    <a:pos x="8" y="0"/>
                  </a:cxn>
                  <a:cxn ang="0">
                    <a:pos x="0" y="0"/>
                  </a:cxn>
                </a:cxnLst>
                <a:rect l="0" t="0" r="r" b="b"/>
                <a:pathLst>
                  <a:path w="8">
                    <a:moveTo>
                      <a:pt x="0" y="0"/>
                    </a:moveTo>
                    <a:lnTo>
                      <a:pt x="0"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8" name="Freeform 550"/>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39" name="Freeform 55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0" name="Freeform 55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1" name="Freeform 553"/>
              <p:cNvSpPr>
                <a:spLocks/>
              </p:cNvSpPr>
              <p:nvPr/>
            </p:nvSpPr>
            <p:spPr bwMode="auto">
              <a:xfrm>
                <a:off x="2932" y="176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2" name="Freeform 554"/>
              <p:cNvSpPr>
                <a:spLocks/>
              </p:cNvSpPr>
              <p:nvPr/>
            </p:nvSpPr>
            <p:spPr bwMode="auto">
              <a:xfrm>
                <a:off x="2924" y="1769"/>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3" name="Freeform 55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4" name="Freeform 556"/>
              <p:cNvSpPr>
                <a:spLocks/>
              </p:cNvSpPr>
              <p:nvPr/>
            </p:nvSpPr>
            <p:spPr bwMode="auto">
              <a:xfrm>
                <a:off x="2924" y="176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5" name="Freeform 557"/>
              <p:cNvSpPr>
                <a:spLocks noEditPoints="1"/>
              </p:cNvSpPr>
              <p:nvPr/>
            </p:nvSpPr>
            <p:spPr bwMode="auto">
              <a:xfrm>
                <a:off x="2924" y="1769"/>
                <a:ext cx="8" cy="8"/>
              </a:xfrm>
              <a:custGeom>
                <a:avLst/>
                <a:gdLst/>
                <a:ahLst/>
                <a:cxnLst>
                  <a:cxn ang="0">
                    <a:pos x="0" y="8"/>
                  </a:cxn>
                  <a:cxn ang="0">
                    <a:pos x="0" y="0"/>
                  </a:cxn>
                  <a:cxn ang="0">
                    <a:pos x="8" y="0"/>
                  </a:cxn>
                  <a:cxn ang="0">
                    <a:pos x="8" y="0"/>
                  </a:cxn>
                  <a:cxn ang="0">
                    <a:pos x="8" y="0"/>
                  </a:cxn>
                  <a:cxn ang="0">
                    <a:pos x="8" y="8"/>
                  </a:cxn>
                  <a:cxn ang="0">
                    <a:pos x="8" y="8"/>
                  </a:cxn>
                  <a:cxn ang="0">
                    <a:pos x="8" y="8"/>
                  </a:cxn>
                  <a:cxn ang="0">
                    <a:pos x="0" y="8"/>
                  </a:cxn>
                  <a:cxn ang="0">
                    <a:pos x="8" y="0"/>
                  </a:cxn>
                  <a:cxn ang="0">
                    <a:pos x="8" y="0"/>
                  </a:cxn>
                  <a:cxn ang="0">
                    <a:pos x="8" y="0"/>
                  </a:cxn>
                  <a:cxn ang="0">
                    <a:pos x="8" y="8"/>
                  </a:cxn>
                  <a:cxn ang="0">
                    <a:pos x="8" y="0"/>
                  </a:cxn>
                  <a:cxn ang="0">
                    <a:pos x="8" y="0"/>
                  </a:cxn>
                  <a:cxn ang="0">
                    <a:pos x="8" y="8"/>
                  </a:cxn>
                  <a:cxn ang="0">
                    <a:pos x="8" y="0"/>
                  </a:cxn>
                  <a:cxn ang="0">
                    <a:pos x="8" y="0"/>
                  </a:cxn>
                </a:cxnLst>
                <a:rect l="0" t="0" r="r" b="b"/>
                <a:pathLst>
                  <a:path w="8" h="8">
                    <a:moveTo>
                      <a:pt x="0" y="8"/>
                    </a:moveTo>
                    <a:lnTo>
                      <a:pt x="0" y="0"/>
                    </a:lnTo>
                    <a:lnTo>
                      <a:pt x="8" y="0"/>
                    </a:lnTo>
                    <a:lnTo>
                      <a:pt x="8" y="0"/>
                    </a:lnTo>
                    <a:lnTo>
                      <a:pt x="8" y="0"/>
                    </a:lnTo>
                    <a:lnTo>
                      <a:pt x="8" y="8"/>
                    </a:lnTo>
                    <a:lnTo>
                      <a:pt x="8" y="8"/>
                    </a:lnTo>
                    <a:lnTo>
                      <a:pt x="8" y="8"/>
                    </a:lnTo>
                    <a:lnTo>
                      <a:pt x="0" y="8"/>
                    </a:lnTo>
                    <a:close/>
                    <a:moveTo>
                      <a:pt x="8" y="0"/>
                    </a:moveTo>
                    <a:lnTo>
                      <a:pt x="8" y="0"/>
                    </a:lnTo>
                    <a:lnTo>
                      <a:pt x="8" y="0"/>
                    </a:lnTo>
                    <a:lnTo>
                      <a:pt x="8" y="8"/>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6" name="Freeform 55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7" name="Freeform 559"/>
              <p:cNvSpPr>
                <a:spLocks/>
              </p:cNvSpPr>
              <p:nvPr/>
            </p:nvSpPr>
            <p:spPr bwMode="auto">
              <a:xfrm>
                <a:off x="2924"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8" name="Freeform 560"/>
              <p:cNvSpPr>
                <a:spLocks/>
              </p:cNvSpPr>
              <p:nvPr/>
            </p:nvSpPr>
            <p:spPr bwMode="auto">
              <a:xfrm>
                <a:off x="2924" y="1769"/>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49" name="Freeform 561"/>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0" name="Freeform 562"/>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1" name="Freeform 563"/>
              <p:cNvSpPr>
                <a:spLocks/>
              </p:cNvSpPr>
              <p:nvPr/>
            </p:nvSpPr>
            <p:spPr bwMode="auto">
              <a:xfrm>
                <a:off x="2924" y="1769"/>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2" name="Oval 564"/>
              <p:cNvSpPr>
                <a:spLocks noChangeArrowheads="1"/>
              </p:cNvSpPr>
              <p:nvPr/>
            </p:nvSpPr>
            <p:spPr bwMode="auto">
              <a:xfrm>
                <a:off x="2932" y="176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3" name="Freeform 565"/>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4" name="Freeform 566"/>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5" name="Freeform 567"/>
              <p:cNvSpPr>
                <a:spLocks/>
              </p:cNvSpPr>
              <p:nvPr/>
            </p:nvSpPr>
            <p:spPr bwMode="auto">
              <a:xfrm>
                <a:off x="2932" y="1769"/>
                <a:ext cx="8" cy="8"/>
              </a:xfrm>
              <a:custGeom>
                <a:avLst/>
                <a:gdLst/>
                <a:ahLst/>
                <a:cxnLst>
                  <a:cxn ang="0">
                    <a:pos x="0" y="0"/>
                  </a:cxn>
                  <a:cxn ang="0">
                    <a:pos x="0" y="0"/>
                  </a:cxn>
                  <a:cxn ang="0">
                    <a:pos x="8" y="0"/>
                  </a:cxn>
                  <a:cxn ang="0">
                    <a:pos x="0" y="8"/>
                  </a:cxn>
                  <a:cxn ang="0">
                    <a:pos x="0" y="0"/>
                  </a:cxn>
                </a:cxnLst>
                <a:rect l="0" t="0" r="r" b="b"/>
                <a:pathLst>
                  <a:path w="8" h="8">
                    <a:moveTo>
                      <a:pt x="0" y="0"/>
                    </a:moveTo>
                    <a:lnTo>
                      <a:pt x="0" y="0"/>
                    </a:ln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6" name="Freeform 568"/>
              <p:cNvSpPr>
                <a:spLocks/>
              </p:cNvSpPr>
              <p:nvPr/>
            </p:nvSpPr>
            <p:spPr bwMode="auto">
              <a:xfrm>
                <a:off x="2932" y="17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7" name="Freeform 569"/>
              <p:cNvSpPr>
                <a:spLocks/>
              </p:cNvSpPr>
              <p:nvPr/>
            </p:nvSpPr>
            <p:spPr bwMode="auto">
              <a:xfrm>
                <a:off x="2932" y="176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8" name="Freeform 570"/>
              <p:cNvSpPr>
                <a:spLocks/>
              </p:cNvSpPr>
              <p:nvPr/>
            </p:nvSpPr>
            <p:spPr bwMode="auto">
              <a:xfrm>
                <a:off x="2932" y="1769"/>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59" name="Freeform 571"/>
              <p:cNvSpPr>
                <a:spLocks/>
              </p:cNvSpPr>
              <p:nvPr/>
            </p:nvSpPr>
            <p:spPr bwMode="auto">
              <a:xfrm>
                <a:off x="2924" y="1769"/>
                <a:ext cx="8"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0" name="Freeform 572"/>
              <p:cNvSpPr>
                <a:spLocks/>
              </p:cNvSpPr>
              <p:nvPr/>
            </p:nvSpPr>
            <p:spPr bwMode="auto">
              <a:xfrm>
                <a:off x="2932"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1" name="Freeform 573"/>
              <p:cNvSpPr>
                <a:spLocks/>
              </p:cNvSpPr>
              <p:nvPr/>
            </p:nvSpPr>
            <p:spPr bwMode="auto">
              <a:xfrm>
                <a:off x="2932" y="1769"/>
                <a:ext cx="1" cy="8"/>
              </a:xfrm>
              <a:custGeom>
                <a:avLst/>
                <a:gdLst/>
                <a:ahLst/>
                <a:cxnLst>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2" name="Freeform 574"/>
              <p:cNvSpPr>
                <a:spLocks/>
              </p:cNvSpPr>
              <p:nvPr/>
            </p:nvSpPr>
            <p:spPr bwMode="auto">
              <a:xfrm>
                <a:off x="2932" y="176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3" name="Freeform 575"/>
              <p:cNvSpPr>
                <a:spLocks/>
              </p:cNvSpPr>
              <p:nvPr/>
            </p:nvSpPr>
            <p:spPr bwMode="auto">
              <a:xfrm>
                <a:off x="2932" y="1769"/>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4" name="Freeform 576"/>
              <p:cNvSpPr>
                <a:spLocks/>
              </p:cNvSpPr>
              <p:nvPr/>
            </p:nvSpPr>
            <p:spPr bwMode="auto">
              <a:xfrm>
                <a:off x="2916" y="176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5" name="Freeform 577"/>
              <p:cNvSpPr>
                <a:spLocks/>
              </p:cNvSpPr>
              <p:nvPr/>
            </p:nvSpPr>
            <p:spPr bwMode="auto">
              <a:xfrm>
                <a:off x="2916" y="1761"/>
                <a:ext cx="16" cy="16"/>
              </a:xfrm>
              <a:custGeom>
                <a:avLst/>
                <a:gdLst/>
                <a:ahLst/>
                <a:cxnLst>
                  <a:cxn ang="0">
                    <a:pos x="16"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16" y="8"/>
                  </a:cxn>
                </a:cxnLst>
                <a:rect l="0" t="0" r="r" b="b"/>
                <a:pathLst>
                  <a:path w="16" h="16">
                    <a:moveTo>
                      <a:pt x="16" y="16"/>
                    </a:move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6" name="Freeform 578"/>
              <p:cNvSpPr>
                <a:spLocks/>
              </p:cNvSpPr>
              <p:nvPr/>
            </p:nvSpPr>
            <p:spPr bwMode="auto">
              <a:xfrm>
                <a:off x="2924" y="1793"/>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7" name="Freeform 579"/>
              <p:cNvSpPr>
                <a:spLocks/>
              </p:cNvSpPr>
              <p:nvPr/>
            </p:nvSpPr>
            <p:spPr bwMode="auto">
              <a:xfrm>
                <a:off x="2916" y="1785"/>
                <a:ext cx="16" cy="8"/>
              </a:xfrm>
              <a:custGeom>
                <a:avLst/>
                <a:gdLst/>
                <a:ahLst/>
                <a:cxnLst>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16"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8" name="Freeform 580"/>
              <p:cNvSpPr>
                <a:spLocks/>
              </p:cNvSpPr>
              <p:nvPr/>
            </p:nvSpPr>
            <p:spPr bwMode="auto">
              <a:xfrm>
                <a:off x="2916" y="1777"/>
                <a:ext cx="1"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69" name="Freeform 581"/>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0" name="Freeform 582"/>
              <p:cNvSpPr>
                <a:spLocks/>
              </p:cNvSpPr>
              <p:nvPr/>
            </p:nvSpPr>
            <p:spPr bwMode="auto">
              <a:xfrm>
                <a:off x="2924" y="1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1" name="Rectangle 583"/>
              <p:cNvSpPr>
                <a:spLocks noChangeArrowheads="1"/>
              </p:cNvSpPr>
              <p:nvPr/>
            </p:nvSpPr>
            <p:spPr bwMode="auto">
              <a:xfrm>
                <a:off x="2916" y="180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2" name="Freeform 584"/>
              <p:cNvSpPr>
                <a:spLocks/>
              </p:cNvSpPr>
              <p:nvPr/>
            </p:nvSpPr>
            <p:spPr bwMode="auto">
              <a:xfrm>
                <a:off x="2916" y="18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3" name="Freeform 585"/>
              <p:cNvSpPr>
                <a:spLocks/>
              </p:cNvSpPr>
              <p:nvPr/>
            </p:nvSpPr>
            <p:spPr bwMode="auto">
              <a:xfrm>
                <a:off x="2908" y="1785"/>
                <a:ext cx="24" cy="24"/>
              </a:xfrm>
              <a:custGeom>
                <a:avLst/>
                <a:gdLst/>
                <a:ahLst/>
                <a:cxnLst>
                  <a:cxn ang="0">
                    <a:pos x="24" y="0"/>
                  </a:cxn>
                  <a:cxn ang="0">
                    <a:pos x="24" y="8"/>
                  </a:cxn>
                  <a:cxn ang="0">
                    <a:pos x="24" y="8"/>
                  </a:cxn>
                  <a:cxn ang="0">
                    <a:pos x="24" y="8"/>
                  </a:cxn>
                  <a:cxn ang="0">
                    <a:pos x="24" y="8"/>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16"/>
                  </a:cxn>
                  <a:cxn ang="0">
                    <a:pos x="0" y="24"/>
                  </a:cxn>
                  <a:cxn ang="0">
                    <a:pos x="0" y="24"/>
                  </a:cxn>
                  <a:cxn ang="0">
                    <a:pos x="0" y="24"/>
                  </a:cxn>
                  <a:cxn ang="0">
                    <a:pos x="0" y="24"/>
                  </a:cxn>
                  <a:cxn ang="0">
                    <a:pos x="8" y="24"/>
                  </a:cxn>
                  <a:cxn ang="0">
                    <a:pos x="8" y="24"/>
                  </a:cxn>
                  <a:cxn ang="0">
                    <a:pos x="8" y="24"/>
                  </a:cxn>
                  <a:cxn ang="0">
                    <a:pos x="8" y="24"/>
                  </a:cxn>
                  <a:cxn ang="0">
                    <a:pos x="0" y="24"/>
                  </a:cxn>
                  <a:cxn ang="0">
                    <a:pos x="0" y="24"/>
                  </a:cxn>
                  <a:cxn ang="0">
                    <a:pos x="0" y="16"/>
                  </a:cxn>
                  <a:cxn ang="0">
                    <a:pos x="0" y="16"/>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8"/>
                  </a:cxn>
                  <a:cxn ang="0">
                    <a:pos x="24" y="16"/>
                  </a:cxn>
                  <a:cxn ang="0">
                    <a:pos x="24" y="8"/>
                  </a:cxn>
                  <a:cxn ang="0">
                    <a:pos x="24" y="16"/>
                  </a:cxn>
                  <a:cxn ang="0">
                    <a:pos x="24" y="16"/>
                  </a:cxn>
                  <a:cxn ang="0">
                    <a:pos x="24" y="16"/>
                  </a:cxn>
                  <a:cxn ang="0">
                    <a:pos x="24" y="8"/>
                  </a:cxn>
                  <a:cxn ang="0">
                    <a:pos x="24" y="8"/>
                  </a:cxn>
                  <a:cxn ang="0">
                    <a:pos x="24" y="8"/>
                  </a:cxn>
                  <a:cxn ang="0">
                    <a:pos x="24" y="0"/>
                  </a:cxn>
                  <a:cxn ang="0">
                    <a:pos x="24" y="0"/>
                  </a:cxn>
                </a:cxnLst>
                <a:rect l="0" t="0" r="r" b="b"/>
                <a:pathLst>
                  <a:path w="24" h="24">
                    <a:moveTo>
                      <a:pt x="24" y="0"/>
                    </a:moveTo>
                    <a:lnTo>
                      <a:pt x="24" y="0"/>
                    </a:lnTo>
                    <a:lnTo>
                      <a:pt x="24" y="0"/>
                    </a:lnTo>
                    <a:lnTo>
                      <a:pt x="24" y="0"/>
                    </a:lnTo>
                    <a:lnTo>
                      <a:pt x="24" y="0"/>
                    </a:lnTo>
                    <a:lnTo>
                      <a:pt x="24" y="0"/>
                    </a:lnTo>
                    <a:lnTo>
                      <a:pt x="24" y="0"/>
                    </a:lnTo>
                    <a:lnTo>
                      <a:pt x="24" y="0"/>
                    </a:lnTo>
                    <a:lnTo>
                      <a:pt x="24" y="8"/>
                    </a:lnTo>
                    <a:lnTo>
                      <a:pt x="24" y="8"/>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24"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16"/>
                    </a:lnTo>
                    <a:lnTo>
                      <a:pt x="16" y="16"/>
                    </a:lnTo>
                    <a:lnTo>
                      <a:pt x="16" y="8"/>
                    </a:lnTo>
                    <a:lnTo>
                      <a:pt x="16" y="8"/>
                    </a:lnTo>
                    <a:lnTo>
                      <a:pt x="24" y="8"/>
                    </a:lnTo>
                    <a:lnTo>
                      <a:pt x="24" y="16"/>
                    </a:lnTo>
                    <a:lnTo>
                      <a:pt x="24" y="16"/>
                    </a:lnTo>
                    <a:lnTo>
                      <a:pt x="24" y="16"/>
                    </a:lnTo>
                    <a:lnTo>
                      <a:pt x="24" y="16"/>
                    </a:lnTo>
                    <a:lnTo>
                      <a:pt x="24" y="16"/>
                    </a:lnTo>
                    <a:lnTo>
                      <a:pt x="24" y="16"/>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4" name="Freeform 586"/>
              <p:cNvSpPr>
                <a:spLocks/>
              </p:cNvSpPr>
              <p:nvPr/>
            </p:nvSpPr>
            <p:spPr bwMode="auto">
              <a:xfrm>
                <a:off x="2916" y="1801"/>
                <a:ext cx="8" cy="16"/>
              </a:xfrm>
              <a:custGeom>
                <a:avLst/>
                <a:gdLst/>
                <a:ahLst/>
                <a:cxnLst>
                  <a:cxn ang="0">
                    <a:pos x="0" y="8"/>
                  </a:cxn>
                  <a:cxn ang="0">
                    <a:pos x="0" y="8"/>
                  </a:cxn>
                  <a:cxn ang="0">
                    <a:pos x="0" y="8"/>
                  </a:cxn>
                  <a:cxn ang="0">
                    <a:pos x="0" y="16"/>
                  </a:cxn>
                  <a:cxn ang="0">
                    <a:pos x="8"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5" name="Freeform 587"/>
              <p:cNvSpPr>
                <a:spLocks/>
              </p:cNvSpPr>
              <p:nvPr/>
            </p:nvSpPr>
            <p:spPr bwMode="auto">
              <a:xfrm>
                <a:off x="2908" y="1809"/>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6" name="Freeform 58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7" name="Rectangle 589"/>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8" name="Freeform 590"/>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79" name="Freeform 591"/>
              <p:cNvSpPr>
                <a:spLocks noEditPoints="1"/>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0" name="Freeform 592"/>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1" name="Freeform 593"/>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2" name="Freeform 594"/>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3" name="Rectangle 59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4" name="Freeform 596"/>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5" name="Freeform 597"/>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6" name="Freeform 598"/>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7" name="Freeform 599"/>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8" name="Freeform 600"/>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89" name="Freeform 601"/>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0" name="Freeform 602"/>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1" name="Freeform 603"/>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2" name="Freeform 604"/>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3" name="Rectangle 605"/>
              <p:cNvSpPr>
                <a:spLocks noChangeArrowheads="1"/>
              </p:cNvSpPr>
              <p:nvPr/>
            </p:nvSpPr>
            <p:spPr bwMode="auto">
              <a:xfrm>
                <a:off x="2932" y="182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994" name="Freeform 60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4" name="Group 808"/>
            <p:cNvGrpSpPr>
              <a:grpSpLocks/>
            </p:cNvGrpSpPr>
            <p:nvPr/>
          </p:nvGrpSpPr>
          <p:grpSpPr bwMode="auto">
            <a:xfrm>
              <a:off x="4478160" y="3060017"/>
              <a:ext cx="190560" cy="347772"/>
              <a:chOff x="2820" y="1817"/>
              <a:chExt cx="120" cy="219"/>
            </a:xfrm>
          </p:grpSpPr>
          <p:sp>
            <p:nvSpPr>
              <p:cNvPr id="8595" name="Freeform 608"/>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6" name="Freeform 609"/>
              <p:cNvSpPr>
                <a:spLocks/>
              </p:cNvSpPr>
              <p:nvPr/>
            </p:nvSpPr>
            <p:spPr bwMode="auto">
              <a:xfrm>
                <a:off x="2916"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7" name="Freeform 610"/>
              <p:cNvSpPr>
                <a:spLocks/>
              </p:cNvSpPr>
              <p:nvPr/>
            </p:nvSpPr>
            <p:spPr bwMode="auto">
              <a:xfrm>
                <a:off x="2932" y="182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8" name="Freeform 611"/>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9" name="Freeform 612"/>
              <p:cNvSpPr>
                <a:spLocks/>
              </p:cNvSpPr>
              <p:nvPr/>
            </p:nvSpPr>
            <p:spPr bwMode="auto">
              <a:xfrm>
                <a:off x="2908" y="1825"/>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0" name="Freeform 613"/>
              <p:cNvSpPr>
                <a:spLocks/>
              </p:cNvSpPr>
              <p:nvPr/>
            </p:nvSpPr>
            <p:spPr bwMode="auto">
              <a:xfrm>
                <a:off x="2916" y="182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a:moveTo>
                      <a:pt x="8" y="0"/>
                    </a:move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1" name="Freeform 614"/>
              <p:cNvSpPr>
                <a:spLocks/>
              </p:cNvSpPr>
              <p:nvPr/>
            </p:nvSpPr>
            <p:spPr bwMode="auto">
              <a:xfrm>
                <a:off x="2924"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2" name="Freeform 615"/>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3" name="Freeform 616"/>
              <p:cNvSpPr>
                <a:spLocks/>
              </p:cNvSpPr>
              <p:nvPr/>
            </p:nvSpPr>
            <p:spPr bwMode="auto">
              <a:xfrm>
                <a:off x="2932" y="182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4" name="Freeform 617"/>
              <p:cNvSpPr>
                <a:spLocks/>
              </p:cNvSpPr>
              <p:nvPr/>
            </p:nvSpPr>
            <p:spPr bwMode="auto">
              <a:xfrm>
                <a:off x="2908" y="1817"/>
                <a:ext cx="24" cy="8"/>
              </a:xfrm>
              <a:custGeom>
                <a:avLst/>
                <a:gdLst/>
                <a:ahLst/>
                <a:cxnLst>
                  <a:cxn ang="0">
                    <a:pos x="8" y="8"/>
                  </a:cxn>
                  <a:cxn ang="0">
                    <a:pos x="8" y="8"/>
                  </a:cxn>
                  <a:cxn ang="0">
                    <a:pos x="8"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24" h="8">
                    <a:moveTo>
                      <a:pt x="0" y="8"/>
                    </a:moveTo>
                    <a:lnTo>
                      <a:pt x="0" y="8"/>
                    </a:lnTo>
                    <a:lnTo>
                      <a:pt x="0" y="8"/>
                    </a:lnTo>
                    <a:lnTo>
                      <a:pt x="0"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5" name="Freeform 618"/>
              <p:cNvSpPr>
                <a:spLocks/>
              </p:cNvSpPr>
              <p:nvPr/>
            </p:nvSpPr>
            <p:spPr bwMode="auto">
              <a:xfrm>
                <a:off x="2924" y="1825"/>
                <a:ext cx="8" cy="8"/>
              </a:xfrm>
              <a:custGeom>
                <a:avLst/>
                <a:gdLst/>
                <a:ahLst/>
                <a:cxnLst>
                  <a:cxn ang="0">
                    <a:pos x="0" y="0"/>
                  </a:cxn>
                  <a:cxn ang="0">
                    <a:pos x="8" y="0"/>
                  </a:cxn>
                  <a:cxn ang="0">
                    <a:pos x="8" y="0"/>
                  </a:cxn>
                  <a:cxn ang="0">
                    <a:pos x="8" y="8"/>
                  </a:cxn>
                  <a:cxn ang="0">
                    <a:pos x="8" y="8"/>
                  </a:cxn>
                  <a:cxn ang="0">
                    <a:pos x="8" y="8"/>
                  </a:cxn>
                  <a:cxn ang="0">
                    <a:pos x="8" y="8"/>
                  </a:cxn>
                  <a:cxn ang="0">
                    <a:pos x="8" y="0"/>
                  </a:cxn>
                  <a:cxn ang="0">
                    <a:pos x="8" y="0"/>
                  </a:cxn>
                  <a:cxn ang="0">
                    <a:pos x="0" y="0"/>
                  </a:cxn>
                  <a:cxn ang="0">
                    <a:pos x="8" y="0"/>
                  </a:cxn>
                  <a:cxn ang="0">
                    <a:pos x="8"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0"/>
                  </a:cxn>
                  <a:cxn ang="0">
                    <a:pos x="0" y="0"/>
                  </a:cxn>
                  <a:cxn ang="0">
                    <a:pos x="8" y="0"/>
                  </a:cxn>
                  <a:cxn ang="0">
                    <a:pos x="8" y="0"/>
                  </a:cxn>
                  <a:cxn ang="0">
                    <a:pos x="8" y="8"/>
                  </a:cxn>
                  <a:cxn ang="0">
                    <a:pos x="8" y="0"/>
                  </a:cxn>
                  <a:cxn ang="0">
                    <a:pos x="8" y="0"/>
                  </a:cxn>
                  <a:cxn ang="0">
                    <a:pos x="8" y="8"/>
                  </a:cxn>
                  <a:cxn ang="0">
                    <a:pos x="8" y="8"/>
                  </a:cxn>
                  <a:cxn ang="0">
                    <a:pos x="0" y="8"/>
                  </a:cxn>
                  <a:cxn ang="0">
                    <a:pos x="0" y="0"/>
                  </a:cxn>
                </a:cxnLst>
                <a:rect l="0" t="0" r="r" b="b"/>
                <a:pathLst>
                  <a:path w="8" h="8">
                    <a:moveTo>
                      <a:pt x="0" y="0"/>
                    </a:moveTo>
                    <a:lnTo>
                      <a:pt x="8" y="0"/>
                    </a:lnTo>
                    <a:lnTo>
                      <a:pt x="8" y="0"/>
                    </a:lnTo>
                    <a:lnTo>
                      <a:pt x="8" y="8"/>
                    </a:lnTo>
                    <a:lnTo>
                      <a:pt x="8" y="8"/>
                    </a:lnTo>
                    <a:lnTo>
                      <a:pt x="8" y="8"/>
                    </a:lnTo>
                    <a:lnTo>
                      <a:pt x="8" y="8"/>
                    </a:lnTo>
                    <a:lnTo>
                      <a:pt x="8" y="0"/>
                    </a:lnTo>
                    <a:lnTo>
                      <a:pt x="8" y="0"/>
                    </a:lnTo>
                    <a:lnTo>
                      <a:pt x="0" y="0"/>
                    </a:lnTo>
                    <a:lnTo>
                      <a:pt x="8" y="0"/>
                    </a:lnTo>
                    <a:lnTo>
                      <a:pt x="8"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8" y="0"/>
                    </a:lnTo>
                    <a:lnTo>
                      <a:pt x="8" y="0"/>
                    </a:lnTo>
                    <a:lnTo>
                      <a:pt x="8" y="8"/>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6" name="Freeform 61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7" name="Freeform 620"/>
              <p:cNvSpPr>
                <a:spLocks/>
              </p:cNvSpPr>
              <p:nvPr/>
            </p:nvSpPr>
            <p:spPr bwMode="auto">
              <a:xfrm>
                <a:off x="2924" y="1825"/>
                <a:ext cx="1" cy="8"/>
              </a:xfrm>
              <a:custGeom>
                <a:avLst/>
                <a:gdLst/>
                <a:ahLst/>
                <a:cxnLst>
                  <a:cxn ang="0">
                    <a:pos x="0" y="8"/>
                  </a:cxn>
                  <a:cxn ang="0">
                    <a:pos x="0" y="0"/>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8" name="Freeform 621"/>
              <p:cNvSpPr>
                <a:spLocks/>
              </p:cNvSpPr>
              <p:nvPr/>
            </p:nvSpPr>
            <p:spPr bwMode="auto">
              <a:xfrm>
                <a:off x="2924"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09" name="Freeform 622"/>
              <p:cNvSpPr>
                <a:spLocks/>
              </p:cNvSpPr>
              <p:nvPr/>
            </p:nvSpPr>
            <p:spPr bwMode="auto">
              <a:xfrm>
                <a:off x="2924" y="1825"/>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0" name="Freeform 623"/>
              <p:cNvSpPr>
                <a:spLocks/>
              </p:cNvSpPr>
              <p:nvPr/>
            </p:nvSpPr>
            <p:spPr bwMode="auto">
              <a:xfrm>
                <a:off x="2924" y="1825"/>
                <a:ext cx="8" cy="8"/>
              </a:xfrm>
              <a:custGeom>
                <a:avLst/>
                <a:gdLst/>
                <a:ahLst/>
                <a:cxnLst>
                  <a:cxn ang="0">
                    <a:pos x="8" y="8"/>
                  </a:cxn>
                  <a:cxn ang="0">
                    <a:pos x="8" y="8"/>
                  </a:cxn>
                  <a:cxn ang="0">
                    <a:pos x="8" y="0"/>
                  </a:cxn>
                  <a:cxn ang="0">
                    <a:pos x="8" y="0"/>
                  </a:cxn>
                  <a:cxn ang="0">
                    <a:pos x="8" y="0"/>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8" y="8"/>
                  </a:cxn>
                  <a:cxn ang="0">
                    <a:pos x="8" y="8"/>
                  </a:cxn>
                  <a:cxn ang="0">
                    <a:pos x="0" y="8"/>
                  </a:cxn>
                  <a:cxn ang="0">
                    <a:pos x="8" y="8"/>
                  </a:cxn>
                  <a:cxn ang="0">
                    <a:pos x="0" y="8"/>
                  </a:cxn>
                  <a:cxn ang="0">
                    <a:pos x="8" y="8"/>
                  </a:cxn>
                  <a:cxn ang="0">
                    <a:pos x="8" y="8"/>
                  </a:cxn>
                  <a:cxn ang="0">
                    <a:pos x="8" y="8"/>
                  </a:cxn>
                  <a:cxn ang="0">
                    <a:pos x="8" y="8"/>
                  </a:cxn>
                  <a:cxn ang="0">
                    <a:pos x="0" y="8"/>
                  </a:cxn>
                  <a:cxn ang="0">
                    <a:pos x="0" y="8"/>
                  </a:cxn>
                  <a:cxn ang="0">
                    <a:pos x="0" y="0"/>
                  </a:cxn>
                  <a:cxn ang="0">
                    <a:pos x="0" y="8"/>
                  </a:cxn>
                  <a:cxn ang="0">
                    <a:pos x="0" y="8"/>
                  </a:cxn>
                  <a:cxn ang="0">
                    <a:pos x="0" y="8"/>
                  </a:cxn>
                  <a:cxn ang="0">
                    <a:pos x="0" y="0"/>
                  </a:cxn>
                  <a:cxn ang="0">
                    <a:pos x="8" y="0"/>
                  </a:cxn>
                  <a:cxn ang="0">
                    <a:pos x="8" y="0"/>
                  </a:cxn>
                  <a:cxn ang="0">
                    <a:pos x="8" y="0"/>
                  </a:cxn>
                  <a:cxn ang="0">
                    <a:pos x="8" y="8"/>
                  </a:cxn>
                  <a:cxn ang="0">
                    <a:pos x="8" y="8"/>
                  </a:cxn>
                  <a:cxn ang="0">
                    <a:pos x="8" y="8"/>
                  </a:cxn>
                  <a:cxn ang="0">
                    <a:pos x="0" y="8"/>
                  </a:cxn>
                </a:cxnLst>
                <a:rect l="0" t="0" r="r" b="b"/>
                <a:pathLst>
                  <a:path w="8" h="8">
                    <a:moveTo>
                      <a:pt x="0" y="8"/>
                    </a:moveTo>
                    <a:lnTo>
                      <a:pt x="8" y="8"/>
                    </a:lnTo>
                    <a:lnTo>
                      <a:pt x="8" y="8"/>
                    </a:lnTo>
                    <a:lnTo>
                      <a:pt x="8" y="8"/>
                    </a:lnTo>
                    <a:lnTo>
                      <a:pt x="8" y="0"/>
                    </a:lnTo>
                    <a:lnTo>
                      <a:pt x="8" y="0"/>
                    </a:lnTo>
                    <a:lnTo>
                      <a:pt x="8" y="8"/>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1" name="Freeform 624"/>
              <p:cNvSpPr>
                <a:spLocks/>
              </p:cNvSpPr>
              <p:nvPr/>
            </p:nvSpPr>
            <p:spPr bwMode="auto">
              <a:xfrm>
                <a:off x="2924" y="182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2" name="Freeform 625"/>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3" name="Freeform 626"/>
              <p:cNvSpPr>
                <a:spLocks/>
              </p:cNvSpPr>
              <p:nvPr/>
            </p:nvSpPr>
            <p:spPr bwMode="auto">
              <a:xfrm>
                <a:off x="2924" y="1833"/>
                <a:ext cx="8" cy="1"/>
              </a:xfrm>
              <a:custGeom>
                <a:avLst/>
                <a:gdLst/>
                <a:ahLst/>
                <a:cxnLst>
                  <a:cxn ang="0">
                    <a:pos x="0" y="0"/>
                  </a:cxn>
                  <a:cxn ang="0">
                    <a:pos x="0"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4" name="Freeform 62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5" name="Freeform 628"/>
              <p:cNvSpPr>
                <a:spLocks/>
              </p:cNvSpPr>
              <p:nvPr/>
            </p:nvSpPr>
            <p:spPr bwMode="auto">
              <a:xfrm>
                <a:off x="2916" y="18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6" name="Freeform 629"/>
              <p:cNvSpPr>
                <a:spLocks/>
              </p:cNvSpPr>
              <p:nvPr/>
            </p:nvSpPr>
            <p:spPr bwMode="auto">
              <a:xfrm>
                <a:off x="2916"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7" name="Freeform 630"/>
              <p:cNvSpPr>
                <a:spLocks/>
              </p:cNvSpPr>
              <p:nvPr/>
            </p:nvSpPr>
            <p:spPr bwMode="auto">
              <a:xfrm>
                <a:off x="2924" y="182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8" name="Freeform 631"/>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19" name="Freeform 632"/>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0" name="Freeform 633"/>
              <p:cNvSpPr>
                <a:spLocks/>
              </p:cNvSpPr>
              <p:nvPr/>
            </p:nvSpPr>
            <p:spPr bwMode="auto">
              <a:xfrm>
                <a:off x="2916" y="18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1" name="Freeform 634"/>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2" name="Freeform 63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3" name="Rectangle 636"/>
              <p:cNvSpPr>
                <a:spLocks noChangeArrowheads="1"/>
              </p:cNvSpPr>
              <p:nvPr/>
            </p:nvSpPr>
            <p:spPr bwMode="auto">
              <a:xfrm>
                <a:off x="2924"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4" name="Freeform 637"/>
              <p:cNvSpPr>
                <a:spLocks/>
              </p:cNvSpPr>
              <p:nvPr/>
            </p:nvSpPr>
            <p:spPr bwMode="auto">
              <a:xfrm>
                <a:off x="2924"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5" name="Freeform 638"/>
              <p:cNvSpPr>
                <a:spLocks/>
              </p:cNvSpPr>
              <p:nvPr/>
            </p:nvSpPr>
            <p:spPr bwMode="auto">
              <a:xfrm>
                <a:off x="2932" y="18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6" name="Freeform 639"/>
              <p:cNvSpPr>
                <a:spLocks/>
              </p:cNvSpPr>
              <p:nvPr/>
            </p:nvSpPr>
            <p:spPr bwMode="auto">
              <a:xfrm>
                <a:off x="2932" y="1833"/>
                <a:ext cx="8" cy="1"/>
              </a:xfrm>
              <a:custGeom>
                <a:avLst/>
                <a:gdLst/>
                <a:ahLst/>
                <a:cxnLst>
                  <a:cxn ang="0">
                    <a:pos x="0" y="0"/>
                  </a:cxn>
                  <a:cxn ang="0">
                    <a:pos x="8" y="0"/>
                  </a:cxn>
                  <a:cxn ang="0">
                    <a:pos x="8" y="0"/>
                  </a:cxn>
                  <a:cxn ang="0">
                    <a:pos x="8" y="0"/>
                  </a:cxn>
                  <a:cxn ang="0">
                    <a:pos x="0" y="0"/>
                  </a:cxn>
                </a:cxnLst>
                <a:rect l="0" t="0" r="r" b="b"/>
                <a:pathLst>
                  <a:path w="8">
                    <a:moveTo>
                      <a:pt x="0" y="0"/>
                    </a:move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7" name="Freeform 640"/>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8" name="Freeform 641"/>
              <p:cNvSpPr>
                <a:spLocks/>
              </p:cNvSpPr>
              <p:nvPr/>
            </p:nvSpPr>
            <p:spPr bwMode="auto">
              <a:xfrm>
                <a:off x="2908" y="1833"/>
                <a:ext cx="1" cy="8"/>
              </a:xfrm>
              <a:custGeom>
                <a:avLst/>
                <a:gdLst/>
                <a:ahLst/>
                <a:cxnLst>
                  <a:cxn ang="0">
                    <a:pos x="0" y="0"/>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29" name="Rectangle 642"/>
              <p:cNvSpPr>
                <a:spLocks noChangeArrowheads="1"/>
              </p:cNvSpPr>
              <p:nvPr/>
            </p:nvSpPr>
            <p:spPr bwMode="auto">
              <a:xfrm>
                <a:off x="2932" y="183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0" name="Freeform 643"/>
              <p:cNvSpPr>
                <a:spLocks/>
              </p:cNvSpPr>
              <p:nvPr/>
            </p:nvSpPr>
            <p:spPr bwMode="auto">
              <a:xfrm>
                <a:off x="2908" y="18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1" name="Freeform 644"/>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2" name="Freeform 645"/>
              <p:cNvSpPr>
                <a:spLocks/>
              </p:cNvSpPr>
              <p:nvPr/>
            </p:nvSpPr>
            <p:spPr bwMode="auto">
              <a:xfrm>
                <a:off x="2924" y="183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3" name="Freeform 646"/>
              <p:cNvSpPr>
                <a:spLocks/>
              </p:cNvSpPr>
              <p:nvPr/>
            </p:nvSpPr>
            <p:spPr bwMode="auto">
              <a:xfrm>
                <a:off x="2932" y="1833"/>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4" name="Freeform 647"/>
              <p:cNvSpPr>
                <a:spLocks/>
              </p:cNvSpPr>
              <p:nvPr/>
            </p:nvSpPr>
            <p:spPr bwMode="auto">
              <a:xfrm>
                <a:off x="2932" y="183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5" name="Freeform 648"/>
              <p:cNvSpPr>
                <a:spLocks/>
              </p:cNvSpPr>
              <p:nvPr/>
            </p:nvSpPr>
            <p:spPr bwMode="auto">
              <a:xfrm>
                <a:off x="2908" y="183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Lst>
                <a:rect l="0" t="0" r="r" b="b"/>
                <a:pathLst>
                  <a:path w="8"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6" name="Freeform 649"/>
              <p:cNvSpPr>
                <a:spLocks/>
              </p:cNvSpPr>
              <p:nvPr/>
            </p:nvSpPr>
            <p:spPr bwMode="auto">
              <a:xfrm>
                <a:off x="2900" y="1817"/>
                <a:ext cx="8" cy="24"/>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24"/>
                  </a:cxn>
                  <a:cxn ang="0">
                    <a:pos x="8" y="24"/>
                  </a:cxn>
                  <a:cxn ang="0">
                    <a:pos x="0" y="24"/>
                  </a:cxn>
                  <a:cxn ang="0">
                    <a:pos x="0" y="24"/>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Lst>
                <a:rect l="0" t="0" r="r" b="b"/>
                <a:pathLst>
                  <a:path w="8" h="24">
                    <a:moveTo>
                      <a:pt x="8" y="0"/>
                    </a:move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7" name="Freeform 650"/>
              <p:cNvSpPr>
                <a:spLocks/>
              </p:cNvSpPr>
              <p:nvPr/>
            </p:nvSpPr>
            <p:spPr bwMode="auto">
              <a:xfrm>
                <a:off x="2900" y="1825"/>
                <a:ext cx="16" cy="16"/>
              </a:xfrm>
              <a:custGeom>
                <a:avLst/>
                <a:gdLst/>
                <a:ahLst/>
                <a:cxnLst>
                  <a:cxn ang="0">
                    <a:pos x="0"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Lst>
                <a:rect l="0" t="0" r="r" b="b"/>
                <a:pathLst>
                  <a:path w="16" h="16">
                    <a:moveTo>
                      <a:pt x="0" y="16"/>
                    </a:move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0"/>
                    </a:lnTo>
                    <a:lnTo>
                      <a:pt x="16" y="8"/>
                    </a:lnTo>
                    <a:lnTo>
                      <a:pt x="8" y="8"/>
                    </a:lnTo>
                    <a:lnTo>
                      <a:pt x="8" y="0"/>
                    </a:lnTo>
                    <a:lnTo>
                      <a:pt x="8" y="0"/>
                    </a:lnTo>
                    <a:lnTo>
                      <a:pt x="16" y="0"/>
                    </a:lnTo>
                    <a:lnTo>
                      <a:pt x="16" y="0"/>
                    </a:lnTo>
                    <a:lnTo>
                      <a:pt x="8"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8" name="Freeform 651"/>
              <p:cNvSpPr>
                <a:spLocks/>
              </p:cNvSpPr>
              <p:nvPr/>
            </p:nvSpPr>
            <p:spPr bwMode="auto">
              <a:xfrm>
                <a:off x="2900" y="1833"/>
                <a:ext cx="8" cy="8"/>
              </a:xfrm>
              <a:custGeom>
                <a:avLst/>
                <a:gdLst/>
                <a:ahLst/>
                <a:cxnLst>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8"/>
                  </a:cxn>
                  <a:cxn ang="0">
                    <a:pos x="8" y="8"/>
                  </a:cxn>
                  <a:cxn ang="0">
                    <a:pos x="8" y="8"/>
                  </a:cxn>
                  <a:cxn ang="0">
                    <a:pos x="8" y="0"/>
                  </a:cxn>
                  <a:cxn ang="0">
                    <a:pos x="8" y="8"/>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39" name="Freeform 652"/>
              <p:cNvSpPr>
                <a:spLocks/>
              </p:cNvSpPr>
              <p:nvPr/>
            </p:nvSpPr>
            <p:spPr bwMode="auto">
              <a:xfrm>
                <a:off x="2892" y="1841"/>
                <a:ext cx="8" cy="49"/>
              </a:xfrm>
              <a:custGeom>
                <a:avLst/>
                <a:gdLst/>
                <a:ahLst/>
                <a:cxnLst>
                  <a:cxn ang="0">
                    <a:pos x="8" y="8"/>
                  </a:cxn>
                  <a:cxn ang="0">
                    <a:pos x="8" y="8"/>
                  </a:cxn>
                  <a:cxn ang="0">
                    <a:pos x="8" y="8"/>
                  </a:cxn>
                  <a:cxn ang="0">
                    <a:pos x="8" y="16"/>
                  </a:cxn>
                  <a:cxn ang="0">
                    <a:pos x="8" y="16"/>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24"/>
                  </a:cxn>
                  <a:cxn ang="0">
                    <a:pos x="8" y="33"/>
                  </a:cxn>
                  <a:cxn ang="0">
                    <a:pos x="0" y="33"/>
                  </a:cxn>
                  <a:cxn ang="0">
                    <a:pos x="0" y="41"/>
                  </a:cxn>
                  <a:cxn ang="0">
                    <a:pos x="0" y="41"/>
                  </a:cxn>
                  <a:cxn ang="0">
                    <a:pos x="0" y="41"/>
                  </a:cxn>
                  <a:cxn ang="0">
                    <a:pos x="0" y="41"/>
                  </a:cxn>
                  <a:cxn ang="0">
                    <a:pos x="0" y="49"/>
                  </a:cxn>
                  <a:cxn ang="0">
                    <a:pos x="0" y="49"/>
                  </a:cxn>
                  <a:cxn ang="0">
                    <a:pos x="0" y="41"/>
                  </a:cxn>
                  <a:cxn ang="0">
                    <a:pos x="0" y="41"/>
                  </a:cxn>
                  <a:cxn ang="0">
                    <a:pos x="0" y="41"/>
                  </a:cxn>
                  <a:cxn ang="0">
                    <a:pos x="0" y="41"/>
                  </a:cxn>
                  <a:cxn ang="0">
                    <a:pos x="0" y="33"/>
                  </a:cxn>
                  <a:cxn ang="0">
                    <a:pos x="0" y="33"/>
                  </a:cxn>
                  <a:cxn ang="0">
                    <a:pos x="8" y="24"/>
                  </a:cxn>
                  <a:cxn ang="0">
                    <a:pos x="8" y="24"/>
                  </a:cxn>
                  <a:cxn ang="0">
                    <a:pos x="8" y="24"/>
                  </a:cxn>
                  <a:cxn ang="0">
                    <a:pos x="8" y="24"/>
                  </a:cxn>
                  <a:cxn ang="0">
                    <a:pos x="8" y="24"/>
                  </a:cxn>
                  <a:cxn ang="0">
                    <a:pos x="8" y="24"/>
                  </a:cxn>
                  <a:cxn ang="0">
                    <a:pos x="8" y="16"/>
                  </a:cxn>
                  <a:cxn ang="0">
                    <a:pos x="8" y="16"/>
                  </a:cxn>
                  <a:cxn ang="0">
                    <a:pos x="8" y="16"/>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8" y="0"/>
                  </a:cxn>
                </a:cxnLst>
                <a:rect l="0" t="0" r="r" b="b"/>
                <a:pathLst>
                  <a:path w="8" h="49">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3"/>
                    </a:lnTo>
                    <a:lnTo>
                      <a:pt x="8" y="24"/>
                    </a:lnTo>
                    <a:lnTo>
                      <a:pt x="8" y="33"/>
                    </a:lnTo>
                    <a:lnTo>
                      <a:pt x="8" y="33"/>
                    </a:lnTo>
                    <a:lnTo>
                      <a:pt x="8"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9"/>
                    </a:lnTo>
                    <a:lnTo>
                      <a:pt x="0" y="49"/>
                    </a:lnTo>
                    <a:lnTo>
                      <a:pt x="0" y="49"/>
                    </a:lnTo>
                    <a:lnTo>
                      <a:pt x="0" y="49"/>
                    </a:lnTo>
                    <a:lnTo>
                      <a:pt x="0" y="49"/>
                    </a:lnTo>
                    <a:lnTo>
                      <a:pt x="0" y="49"/>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0" name="Rectangle 653"/>
              <p:cNvSpPr>
                <a:spLocks noChangeArrowheads="1"/>
              </p:cNvSpPr>
              <p:nvPr/>
            </p:nvSpPr>
            <p:spPr bwMode="auto">
              <a:xfrm>
                <a:off x="2900"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1" name="Rectangle 654"/>
              <p:cNvSpPr>
                <a:spLocks noChangeArrowheads="1"/>
              </p:cNvSpPr>
              <p:nvPr/>
            </p:nvSpPr>
            <p:spPr bwMode="auto">
              <a:xfrm>
                <a:off x="2908" y="189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2" name="Freeform 655"/>
              <p:cNvSpPr>
                <a:spLocks/>
              </p:cNvSpPr>
              <p:nvPr/>
            </p:nvSpPr>
            <p:spPr bwMode="auto">
              <a:xfrm>
                <a:off x="2900" y="189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3" name="Freeform 656"/>
              <p:cNvSpPr>
                <a:spLocks/>
              </p:cNvSpPr>
              <p:nvPr/>
            </p:nvSpPr>
            <p:spPr bwMode="auto">
              <a:xfrm>
                <a:off x="2900" y="189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4" name="Freeform 657"/>
              <p:cNvSpPr>
                <a:spLocks/>
              </p:cNvSpPr>
              <p:nvPr/>
            </p:nvSpPr>
            <p:spPr bwMode="auto">
              <a:xfrm>
                <a:off x="2892" y="189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5" name="Freeform 658"/>
              <p:cNvSpPr>
                <a:spLocks/>
              </p:cNvSpPr>
              <p:nvPr/>
            </p:nvSpPr>
            <p:spPr bwMode="auto">
              <a:xfrm>
                <a:off x="2892" y="189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6" name="Freeform 659"/>
              <p:cNvSpPr>
                <a:spLocks/>
              </p:cNvSpPr>
              <p:nvPr/>
            </p:nvSpPr>
            <p:spPr bwMode="auto">
              <a:xfrm>
                <a:off x="2900" y="189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7" name="Freeform 660"/>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8" name="Freeform 661"/>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49" name="Freeform 662"/>
              <p:cNvSpPr>
                <a:spLocks/>
              </p:cNvSpPr>
              <p:nvPr/>
            </p:nvSpPr>
            <p:spPr bwMode="auto">
              <a:xfrm>
                <a:off x="2892"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0" name="Freeform 663"/>
              <p:cNvSpPr>
                <a:spLocks/>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1" name="Freeform 664"/>
              <p:cNvSpPr>
                <a:spLocks noEditPoints="1"/>
              </p:cNvSpPr>
              <p:nvPr/>
            </p:nvSpPr>
            <p:spPr bwMode="auto">
              <a:xfrm>
                <a:off x="2900"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2" name="Freeform 665"/>
              <p:cNvSpPr>
                <a:spLocks/>
              </p:cNvSpPr>
              <p:nvPr/>
            </p:nvSpPr>
            <p:spPr bwMode="auto">
              <a:xfrm>
                <a:off x="2892" y="189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3" name="Freeform 666"/>
              <p:cNvSpPr>
                <a:spLocks/>
              </p:cNvSpPr>
              <p:nvPr/>
            </p:nvSpPr>
            <p:spPr bwMode="auto">
              <a:xfrm>
                <a:off x="2908" y="189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4" name="Freeform 667"/>
              <p:cNvSpPr>
                <a:spLocks/>
              </p:cNvSpPr>
              <p:nvPr/>
            </p:nvSpPr>
            <p:spPr bwMode="auto">
              <a:xfrm>
                <a:off x="2908" y="1890"/>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5" name="Freeform 668"/>
              <p:cNvSpPr>
                <a:spLocks/>
              </p:cNvSpPr>
              <p:nvPr/>
            </p:nvSpPr>
            <p:spPr bwMode="auto">
              <a:xfrm>
                <a:off x="2884" y="189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6" name="Freeform 669"/>
              <p:cNvSpPr>
                <a:spLocks/>
              </p:cNvSpPr>
              <p:nvPr/>
            </p:nvSpPr>
            <p:spPr bwMode="auto">
              <a:xfrm>
                <a:off x="2884" y="189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7" name="Freeform 670"/>
              <p:cNvSpPr>
                <a:spLocks/>
              </p:cNvSpPr>
              <p:nvPr/>
            </p:nvSpPr>
            <p:spPr bwMode="auto">
              <a:xfrm>
                <a:off x="2900" y="1898"/>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8" name="Freeform 671"/>
              <p:cNvSpPr>
                <a:spLocks/>
              </p:cNvSpPr>
              <p:nvPr/>
            </p:nvSpPr>
            <p:spPr bwMode="auto">
              <a:xfrm>
                <a:off x="2900" y="189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59" name="Freeform 672"/>
              <p:cNvSpPr>
                <a:spLocks/>
              </p:cNvSpPr>
              <p:nvPr/>
            </p:nvSpPr>
            <p:spPr bwMode="auto">
              <a:xfrm>
                <a:off x="2884" y="1898"/>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0" name="Freeform 673"/>
              <p:cNvSpPr>
                <a:spLocks/>
              </p:cNvSpPr>
              <p:nvPr/>
            </p:nvSpPr>
            <p:spPr bwMode="auto">
              <a:xfrm>
                <a:off x="2908" y="1898"/>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1" name="Freeform 674"/>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2" name="Freeform 67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3" name="Freeform 676"/>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4" name="Freeform 677"/>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5" name="Freeform 678"/>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6" name="Freeform 67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7" name="Freeform 68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8" name="Freeform 681"/>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69" name="Freeform 68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0" name="Freeform 68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1" name="Freeform 68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2" name="Freeform 68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3" name="Freeform 686"/>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4" name="Freeform 68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5" name="Freeform 688"/>
              <p:cNvSpPr>
                <a:spLocks/>
              </p:cNvSpPr>
              <p:nvPr/>
            </p:nvSpPr>
            <p:spPr bwMode="auto">
              <a:xfrm>
                <a:off x="2900"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6" name="Freeform 689"/>
              <p:cNvSpPr>
                <a:spLocks/>
              </p:cNvSpPr>
              <p:nvPr/>
            </p:nvSpPr>
            <p:spPr bwMode="auto">
              <a:xfrm>
                <a:off x="2900" y="189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7" name="Freeform 69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8" name="Freeform 69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79" name="Rectangle 692"/>
              <p:cNvSpPr>
                <a:spLocks noChangeArrowheads="1"/>
              </p:cNvSpPr>
              <p:nvPr/>
            </p:nvSpPr>
            <p:spPr bwMode="auto">
              <a:xfrm>
                <a:off x="2900"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0" name="Freeform 693"/>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1" name="Freeform 694"/>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2" name="Freeform 695"/>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3" name="Freeform 696"/>
              <p:cNvSpPr>
                <a:spLocks/>
              </p:cNvSpPr>
              <p:nvPr/>
            </p:nvSpPr>
            <p:spPr bwMode="auto">
              <a:xfrm>
                <a:off x="2908" y="190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4" name="Freeform 697"/>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5" name="Rectangle 698"/>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6" name="Freeform 699"/>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7" name="Freeform 700"/>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8" name="Freeform 701"/>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89" name="Freeform 702"/>
              <p:cNvSpPr>
                <a:spLocks/>
              </p:cNvSpPr>
              <p:nvPr/>
            </p:nvSpPr>
            <p:spPr bwMode="auto">
              <a:xfrm>
                <a:off x="2884"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0" name="Rectangle 703"/>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1" name="Freeform 704"/>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2" name="Freeform 705"/>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3" name="Freeform 706"/>
              <p:cNvSpPr>
                <a:spLocks/>
              </p:cNvSpPr>
              <p:nvPr/>
            </p:nvSpPr>
            <p:spPr bwMode="auto">
              <a:xfrm>
                <a:off x="2908" y="190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4" name="Freeform 707"/>
              <p:cNvSpPr>
                <a:spLocks noEditPoints="1"/>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5" name="Freeform 708"/>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6" name="Freeform 709"/>
              <p:cNvSpPr>
                <a:spLocks/>
              </p:cNvSpPr>
              <p:nvPr/>
            </p:nvSpPr>
            <p:spPr bwMode="auto">
              <a:xfrm>
                <a:off x="2876" y="1890"/>
                <a:ext cx="16" cy="16"/>
              </a:xfrm>
              <a:custGeom>
                <a:avLst/>
                <a:gdLst/>
                <a:ahLst/>
                <a:cxnLst>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16"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7" name="Freeform 710"/>
              <p:cNvSpPr>
                <a:spLocks/>
              </p:cNvSpPr>
              <p:nvPr/>
            </p:nvSpPr>
            <p:spPr bwMode="auto">
              <a:xfrm>
                <a:off x="2876" y="1906"/>
                <a:ext cx="8" cy="1"/>
              </a:xfrm>
              <a:custGeom>
                <a:avLst/>
                <a:gdLst/>
                <a:ahLst/>
                <a:cxnLst>
                  <a:cxn ang="0">
                    <a:pos x="0"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0" y="0"/>
                  </a:cxn>
                  <a:cxn ang="0">
                    <a:pos x="0" y="0"/>
                  </a:cxn>
                </a:cxnLst>
                <a:rect l="0" t="0" r="r" b="b"/>
                <a:pathLst>
                  <a:path w="8">
                    <a:moveTo>
                      <a:pt x="0" y="0"/>
                    </a:moveTo>
                    <a:lnTo>
                      <a:pt x="0" y="0"/>
                    </a:lnTo>
                    <a:lnTo>
                      <a:pt x="0" y="0"/>
                    </a:lnTo>
                    <a:lnTo>
                      <a:pt x="8"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8" name="Rectangle 711"/>
              <p:cNvSpPr>
                <a:spLocks noChangeArrowheads="1"/>
              </p:cNvSpPr>
              <p:nvPr/>
            </p:nvSpPr>
            <p:spPr bwMode="auto">
              <a:xfrm>
                <a:off x="2908" y="190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699" name="Freeform 712"/>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0" name="Freeform 713"/>
              <p:cNvSpPr>
                <a:spLocks/>
              </p:cNvSpPr>
              <p:nvPr/>
            </p:nvSpPr>
            <p:spPr bwMode="auto">
              <a:xfrm>
                <a:off x="2908"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1" name="Freeform 714"/>
              <p:cNvSpPr>
                <a:spLocks/>
              </p:cNvSpPr>
              <p:nvPr/>
            </p:nvSpPr>
            <p:spPr bwMode="auto">
              <a:xfrm>
                <a:off x="2908" y="190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2" name="Freeform 715"/>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3" name="Freeform 716"/>
              <p:cNvSpPr>
                <a:spLocks/>
              </p:cNvSpPr>
              <p:nvPr/>
            </p:nvSpPr>
            <p:spPr bwMode="auto">
              <a:xfrm>
                <a:off x="2876" y="1914"/>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4" name="Freeform 71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5" name="Freeform 718"/>
              <p:cNvSpPr>
                <a:spLocks/>
              </p:cNvSpPr>
              <p:nvPr/>
            </p:nvSpPr>
            <p:spPr bwMode="auto">
              <a:xfrm>
                <a:off x="2884" y="1898"/>
                <a:ext cx="8" cy="16"/>
              </a:xfrm>
              <a:custGeom>
                <a:avLst/>
                <a:gdLst/>
                <a:ahLst/>
                <a:cxnLst>
                  <a:cxn ang="0">
                    <a:pos x="0" y="16"/>
                  </a:cxn>
                  <a:cxn ang="0">
                    <a:pos x="0" y="16"/>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6" name="Rectangle 719"/>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7" name="Rectangle 720"/>
              <p:cNvSpPr>
                <a:spLocks noChangeArrowheads="1"/>
              </p:cNvSpPr>
              <p:nvPr/>
            </p:nvSpPr>
            <p:spPr bwMode="auto">
              <a:xfrm>
                <a:off x="2884"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8" name="Freeform 721"/>
              <p:cNvSpPr>
                <a:spLocks/>
              </p:cNvSpPr>
              <p:nvPr/>
            </p:nvSpPr>
            <p:spPr bwMode="auto">
              <a:xfrm>
                <a:off x="2900" y="190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09" name="Freeform 722"/>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0" name="Freeform 723"/>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1" name="Freeform 724"/>
              <p:cNvSpPr>
                <a:spLocks/>
              </p:cNvSpPr>
              <p:nvPr/>
            </p:nvSpPr>
            <p:spPr bwMode="auto">
              <a:xfrm>
                <a:off x="2876"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2" name="Freeform 725"/>
              <p:cNvSpPr>
                <a:spLocks noEditPoints="1"/>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3" name="Freeform 726"/>
              <p:cNvSpPr>
                <a:spLocks/>
              </p:cNvSpPr>
              <p:nvPr/>
            </p:nvSpPr>
            <p:spPr bwMode="auto">
              <a:xfrm>
                <a:off x="2876" y="1906"/>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8"/>
                  </a:cxn>
                  <a:cxn ang="0">
                    <a:pos x="0" y="0"/>
                  </a:cxn>
                  <a:cxn ang="0">
                    <a:pos x="0" y="8"/>
                  </a:cxn>
                  <a:cxn ang="0">
                    <a:pos x="0" y="8"/>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4" name="Freeform 72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5" name="Freeform 728"/>
              <p:cNvSpPr>
                <a:spLocks/>
              </p:cNvSpPr>
              <p:nvPr/>
            </p:nvSpPr>
            <p:spPr bwMode="auto">
              <a:xfrm>
                <a:off x="2908" y="1906"/>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6" name="Freeform 729"/>
              <p:cNvSpPr>
                <a:spLocks/>
              </p:cNvSpPr>
              <p:nvPr/>
            </p:nvSpPr>
            <p:spPr bwMode="auto">
              <a:xfrm>
                <a:off x="2908" y="1906"/>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7" name="Freeform 730"/>
              <p:cNvSpPr>
                <a:spLocks/>
              </p:cNvSpPr>
              <p:nvPr/>
            </p:nvSpPr>
            <p:spPr bwMode="auto">
              <a:xfrm>
                <a:off x="2900" y="190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8" name="Rectangle 731"/>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19" name="Rectangle 732"/>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0" name="Freeform 733"/>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1" name="Rectangle 734"/>
              <p:cNvSpPr>
                <a:spLocks noChangeArrowheads="1"/>
              </p:cNvSpPr>
              <p:nvPr/>
            </p:nvSpPr>
            <p:spPr bwMode="auto">
              <a:xfrm>
                <a:off x="286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2" name="Freeform 735"/>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3" name="Freeform 736"/>
              <p:cNvSpPr>
                <a:spLocks/>
              </p:cNvSpPr>
              <p:nvPr/>
            </p:nvSpPr>
            <p:spPr bwMode="auto">
              <a:xfrm>
                <a:off x="2900" y="1906"/>
                <a:ext cx="8" cy="8"/>
              </a:xfrm>
              <a:custGeom>
                <a:avLst/>
                <a:gdLst/>
                <a:ahLst/>
                <a:cxnLst>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4" name="Freeform 737"/>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5" name="Freeform 738"/>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6" name="Freeform 739"/>
              <p:cNvSpPr>
                <a:spLocks/>
              </p:cNvSpPr>
              <p:nvPr/>
            </p:nvSpPr>
            <p:spPr bwMode="auto">
              <a:xfrm>
                <a:off x="286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7" name="Freeform 740"/>
              <p:cNvSpPr>
                <a:spLocks/>
              </p:cNvSpPr>
              <p:nvPr/>
            </p:nvSpPr>
            <p:spPr bwMode="auto">
              <a:xfrm>
                <a:off x="2868" y="19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8" name="Freeform 741"/>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29" name="Freeform 742"/>
              <p:cNvSpPr>
                <a:spLocks/>
              </p:cNvSpPr>
              <p:nvPr/>
            </p:nvSpPr>
            <p:spPr bwMode="auto">
              <a:xfrm>
                <a:off x="2876" y="191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0" name="Freeform 743"/>
              <p:cNvSpPr>
                <a:spLocks/>
              </p:cNvSpPr>
              <p:nvPr/>
            </p:nvSpPr>
            <p:spPr bwMode="auto">
              <a:xfrm>
                <a:off x="2884"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1" name="Freeform 744"/>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2" name="Rectangle 745"/>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3" name="Freeform 746"/>
              <p:cNvSpPr>
                <a:spLocks/>
              </p:cNvSpPr>
              <p:nvPr/>
            </p:nvSpPr>
            <p:spPr bwMode="auto">
              <a:xfrm>
                <a:off x="2900" y="191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4" name="Rectangle 747"/>
              <p:cNvSpPr>
                <a:spLocks noChangeArrowheads="1"/>
              </p:cNvSpPr>
              <p:nvPr/>
            </p:nvSpPr>
            <p:spPr bwMode="auto">
              <a:xfrm>
                <a:off x="2908"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5" name="Freeform 748"/>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6" name="Freeform 749"/>
              <p:cNvSpPr>
                <a:spLocks/>
              </p:cNvSpPr>
              <p:nvPr/>
            </p:nvSpPr>
            <p:spPr bwMode="auto">
              <a:xfrm>
                <a:off x="2908" y="19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7" name="Freeform 750"/>
              <p:cNvSpPr>
                <a:spLocks/>
              </p:cNvSpPr>
              <p:nvPr/>
            </p:nvSpPr>
            <p:spPr bwMode="auto">
              <a:xfrm>
                <a:off x="2900" y="1906"/>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8" name="Freeform 751"/>
              <p:cNvSpPr>
                <a:spLocks/>
              </p:cNvSpPr>
              <p:nvPr/>
            </p:nvSpPr>
            <p:spPr bwMode="auto">
              <a:xfrm>
                <a:off x="2908" y="190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39" name="Rectangle 752"/>
              <p:cNvSpPr>
                <a:spLocks noChangeArrowheads="1"/>
              </p:cNvSpPr>
              <p:nvPr/>
            </p:nvSpPr>
            <p:spPr bwMode="auto">
              <a:xfrm>
                <a:off x="2916" y="191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0" name="Freeform 753"/>
              <p:cNvSpPr>
                <a:spLocks/>
              </p:cNvSpPr>
              <p:nvPr/>
            </p:nvSpPr>
            <p:spPr bwMode="auto">
              <a:xfrm>
                <a:off x="2884" y="1914"/>
                <a:ext cx="1"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1" name="Freeform 754"/>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2" name="Rectangle 755"/>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3" name="Rectangle 756"/>
              <p:cNvSpPr>
                <a:spLocks noChangeArrowheads="1"/>
              </p:cNvSpPr>
              <p:nvPr/>
            </p:nvSpPr>
            <p:spPr bwMode="auto">
              <a:xfrm>
                <a:off x="2884" y="192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4" name="Freeform 757"/>
              <p:cNvSpPr>
                <a:spLocks/>
              </p:cNvSpPr>
              <p:nvPr/>
            </p:nvSpPr>
            <p:spPr bwMode="auto">
              <a:xfrm>
                <a:off x="2876" y="1914"/>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8"/>
                  </a:cxn>
                  <a:cxn ang="0">
                    <a:pos x="0"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0" y="8"/>
                  </a:cxn>
                  <a:cxn ang="0">
                    <a:pos x="0" y="8"/>
                  </a:cxn>
                  <a:cxn ang="0">
                    <a:pos x="8" y="0"/>
                  </a:cxn>
                  <a:cxn ang="0">
                    <a:pos x="8" y="0"/>
                  </a:cxn>
                  <a:cxn ang="0">
                    <a:pos x="8" y="0"/>
                  </a:cxn>
                  <a:cxn ang="0">
                    <a:pos x="8" y="0"/>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0"/>
                    </a:lnTo>
                    <a:lnTo>
                      <a:pt x="8" y="0"/>
                    </a:lnTo>
                    <a:lnTo>
                      <a:pt x="8" y="8"/>
                    </a:lnTo>
                    <a:lnTo>
                      <a:pt x="8" y="0"/>
                    </a:lnTo>
                    <a:lnTo>
                      <a:pt x="8" y="0"/>
                    </a:lnTo>
                    <a:lnTo>
                      <a:pt x="8" y="0"/>
                    </a:lnTo>
                    <a:lnTo>
                      <a:pt x="0" y="0"/>
                    </a:lnTo>
                    <a:lnTo>
                      <a:pt x="8" y="0"/>
                    </a:lnTo>
                    <a:lnTo>
                      <a:pt x="8"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5" name="Freeform 758"/>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6" name="Freeform 759"/>
              <p:cNvSpPr>
                <a:spLocks/>
              </p:cNvSpPr>
              <p:nvPr/>
            </p:nvSpPr>
            <p:spPr bwMode="auto">
              <a:xfrm>
                <a:off x="2884" y="19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7" name="Freeform 760"/>
              <p:cNvSpPr>
                <a:spLocks/>
              </p:cNvSpPr>
              <p:nvPr/>
            </p:nvSpPr>
            <p:spPr bwMode="auto">
              <a:xfrm>
                <a:off x="2884" y="192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8" name="Freeform 761"/>
              <p:cNvSpPr>
                <a:spLocks/>
              </p:cNvSpPr>
              <p:nvPr/>
            </p:nvSpPr>
            <p:spPr bwMode="auto">
              <a:xfrm>
                <a:off x="2884" y="1922"/>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49" name="Freeform 762"/>
              <p:cNvSpPr>
                <a:spLocks/>
              </p:cNvSpPr>
              <p:nvPr/>
            </p:nvSpPr>
            <p:spPr bwMode="auto">
              <a:xfrm>
                <a:off x="2876" y="1922"/>
                <a:ext cx="8" cy="8"/>
              </a:xfrm>
              <a:custGeom>
                <a:avLst/>
                <a:gdLst/>
                <a:ahLst/>
                <a:cxnLst>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0" y="8"/>
                  </a:cxn>
                  <a:cxn ang="0">
                    <a:pos x="0" y="8"/>
                  </a:cxn>
                  <a:cxn ang="0">
                    <a:pos x="0" y="0"/>
                  </a:cxn>
                  <a:cxn ang="0">
                    <a:pos x="8" y="0"/>
                  </a:cxn>
                  <a:cxn ang="0">
                    <a:pos x="0" y="0"/>
                  </a:cxn>
                  <a:cxn ang="0">
                    <a:pos x="0" y="0"/>
                  </a:cxn>
                  <a:cxn ang="0">
                    <a:pos x="0" y="0"/>
                  </a:cxn>
                  <a:cxn ang="0">
                    <a:pos x="0" y="0"/>
                  </a:cxn>
                  <a:cxn ang="0">
                    <a:pos x="8" y="0"/>
                  </a:cxn>
                  <a:cxn ang="0">
                    <a:pos x="0" y="0"/>
                  </a:cxn>
                  <a:cxn ang="0">
                    <a:pos x="8" y="0"/>
                  </a:cxn>
                </a:cxnLst>
                <a:rect l="0" t="0" r="r" b="b"/>
                <a:pathLst>
                  <a:path w="8" h="8">
                    <a:moveTo>
                      <a:pt x="0" y="0"/>
                    </a:moveTo>
                    <a:lnTo>
                      <a:pt x="0" y="0"/>
                    </a:lnTo>
                    <a:lnTo>
                      <a:pt x="0"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0" y="0"/>
                    </a:lnTo>
                    <a:lnTo>
                      <a:pt x="8"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0" y="0"/>
                    </a:lnTo>
                    <a:lnTo>
                      <a:pt x="0"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0" name="Freeform 763"/>
              <p:cNvSpPr>
                <a:spLocks/>
              </p:cNvSpPr>
              <p:nvPr/>
            </p:nvSpPr>
            <p:spPr bwMode="auto">
              <a:xfrm>
                <a:off x="2868" y="1914"/>
                <a:ext cx="1" cy="24"/>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24">
                    <a:moveTo>
                      <a:pt x="0" y="0"/>
                    </a:move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1" name="Freeform 764"/>
              <p:cNvSpPr>
                <a:spLocks/>
              </p:cNvSpPr>
              <p:nvPr/>
            </p:nvSpPr>
            <p:spPr bwMode="auto">
              <a:xfrm>
                <a:off x="2884" y="1946"/>
                <a:ext cx="8" cy="16"/>
              </a:xfrm>
              <a:custGeom>
                <a:avLst/>
                <a:gdLst/>
                <a:ahLst/>
                <a:cxnLst>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Lst>
                <a:rect l="0" t="0" r="r" b="b"/>
                <a:pathLst>
                  <a:path w="8" h="16">
                    <a:moveTo>
                      <a:pt x="0" y="16"/>
                    </a:move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2" name="Freeform 765"/>
              <p:cNvSpPr>
                <a:spLocks/>
              </p:cNvSpPr>
              <p:nvPr/>
            </p:nvSpPr>
            <p:spPr bwMode="auto">
              <a:xfrm>
                <a:off x="2860" y="1938"/>
                <a:ext cx="16" cy="24"/>
              </a:xfrm>
              <a:custGeom>
                <a:avLst/>
                <a:gdLst/>
                <a:ahLst/>
                <a:cxnLst>
                  <a:cxn ang="0">
                    <a:pos x="8" y="0"/>
                  </a:cxn>
                  <a:cxn ang="0">
                    <a:pos x="8" y="8"/>
                  </a:cxn>
                  <a:cxn ang="0">
                    <a:pos x="8" y="8"/>
                  </a:cxn>
                  <a:cxn ang="0">
                    <a:pos x="8" y="8"/>
                  </a:cxn>
                  <a:cxn ang="0">
                    <a:pos x="0" y="8"/>
                  </a:cxn>
                  <a:cxn ang="0">
                    <a:pos x="0" y="8"/>
                  </a:cxn>
                  <a:cxn ang="0">
                    <a:pos x="0" y="16"/>
                  </a:cxn>
                  <a:cxn ang="0">
                    <a:pos x="0" y="16"/>
                  </a:cxn>
                  <a:cxn ang="0">
                    <a:pos x="0" y="24"/>
                  </a:cxn>
                  <a:cxn ang="0">
                    <a:pos x="0" y="24"/>
                  </a:cxn>
                  <a:cxn ang="0">
                    <a:pos x="0" y="24"/>
                  </a:cxn>
                  <a:cxn ang="0">
                    <a:pos x="0" y="24"/>
                  </a:cxn>
                  <a:cxn ang="0">
                    <a:pos x="0" y="24"/>
                  </a:cxn>
                  <a:cxn ang="0">
                    <a:pos x="0" y="16"/>
                  </a:cxn>
                  <a:cxn ang="0">
                    <a:pos x="8" y="16"/>
                  </a:cxn>
                  <a:cxn ang="0">
                    <a:pos x="8" y="16"/>
                  </a:cxn>
                  <a:cxn ang="0">
                    <a:pos x="8"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16"/>
                  </a:cxn>
                  <a:cxn ang="0">
                    <a:pos x="8" y="16"/>
                  </a:cxn>
                  <a:cxn ang="0">
                    <a:pos x="0" y="16"/>
                  </a:cxn>
                  <a:cxn ang="0">
                    <a:pos x="0" y="16"/>
                  </a:cxn>
                  <a:cxn ang="0">
                    <a:pos x="0" y="24"/>
                  </a:cxn>
                  <a:cxn ang="0">
                    <a:pos x="0" y="24"/>
                  </a:cxn>
                  <a:cxn ang="0">
                    <a:pos x="0" y="24"/>
                  </a:cxn>
                  <a:cxn ang="0">
                    <a:pos x="0" y="24"/>
                  </a:cxn>
                  <a:cxn ang="0">
                    <a:pos x="0" y="16"/>
                  </a:cxn>
                  <a:cxn ang="0">
                    <a:pos x="0" y="16"/>
                  </a:cxn>
                  <a:cxn ang="0">
                    <a:pos x="0" y="8"/>
                  </a:cxn>
                  <a:cxn ang="0">
                    <a:pos x="0" y="8"/>
                  </a:cxn>
                  <a:cxn ang="0">
                    <a:pos x="8" y="8"/>
                  </a:cxn>
                  <a:cxn ang="0">
                    <a:pos x="8" y="8"/>
                  </a:cxn>
                  <a:cxn ang="0">
                    <a:pos x="8" y="8"/>
                  </a:cxn>
                  <a:cxn ang="0">
                    <a:pos x="8" y="0"/>
                  </a:cxn>
                  <a:cxn ang="0">
                    <a:pos x="8" y="0"/>
                  </a:cxn>
                </a:cxnLst>
                <a:rect l="0" t="0" r="r" b="b"/>
                <a:pathLst>
                  <a:path w="16" h="24">
                    <a:moveTo>
                      <a:pt x="8" y="0"/>
                    </a:move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3" name="Freeform 766"/>
              <p:cNvSpPr>
                <a:spLocks/>
              </p:cNvSpPr>
              <p:nvPr/>
            </p:nvSpPr>
            <p:spPr bwMode="auto">
              <a:xfrm>
                <a:off x="2876" y="1954"/>
                <a:ext cx="16" cy="8"/>
              </a:xfrm>
              <a:custGeom>
                <a:avLst/>
                <a:gdLst/>
                <a:ahLst/>
                <a:cxnLst>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16" h="8">
                    <a:moveTo>
                      <a:pt x="0" y="8"/>
                    </a:move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4" name="Freeform 767"/>
              <p:cNvSpPr>
                <a:spLocks/>
              </p:cNvSpPr>
              <p:nvPr/>
            </p:nvSpPr>
            <p:spPr bwMode="auto">
              <a:xfrm>
                <a:off x="2892" y="1946"/>
                <a:ext cx="16" cy="24"/>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24"/>
                  </a:cxn>
                  <a:cxn ang="0">
                    <a:pos x="16" y="24"/>
                  </a:cxn>
                  <a:cxn ang="0">
                    <a:pos x="16" y="24"/>
                  </a:cxn>
                  <a:cxn ang="0">
                    <a:pos x="16" y="24"/>
                  </a:cxn>
                  <a:cxn ang="0">
                    <a:pos x="16" y="24"/>
                  </a:cxn>
                  <a:cxn ang="0">
                    <a:pos x="16" y="24"/>
                  </a:cxn>
                  <a:cxn ang="0">
                    <a:pos x="16"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16"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5" name="Freeform 768"/>
              <p:cNvSpPr>
                <a:spLocks/>
              </p:cNvSpPr>
              <p:nvPr/>
            </p:nvSpPr>
            <p:spPr bwMode="auto">
              <a:xfrm>
                <a:off x="2868" y="1946"/>
                <a:ext cx="48" cy="32"/>
              </a:xfrm>
              <a:custGeom>
                <a:avLst/>
                <a:gdLst/>
                <a:ahLst/>
                <a:cxnLst>
                  <a:cxn ang="0">
                    <a:pos x="48" y="24"/>
                  </a:cxn>
                  <a:cxn ang="0">
                    <a:pos x="48" y="24"/>
                  </a:cxn>
                  <a:cxn ang="0">
                    <a:pos x="48" y="24"/>
                  </a:cxn>
                  <a:cxn ang="0">
                    <a:pos x="40" y="24"/>
                  </a:cxn>
                  <a:cxn ang="0">
                    <a:pos x="40" y="24"/>
                  </a:cxn>
                  <a:cxn ang="0">
                    <a:pos x="40" y="16"/>
                  </a:cxn>
                  <a:cxn ang="0">
                    <a:pos x="40" y="16"/>
                  </a:cxn>
                  <a:cxn ang="0">
                    <a:pos x="40" y="16"/>
                  </a:cxn>
                  <a:cxn ang="0">
                    <a:pos x="40" y="16"/>
                  </a:cxn>
                  <a:cxn ang="0">
                    <a:pos x="40" y="8"/>
                  </a:cxn>
                  <a:cxn ang="0">
                    <a:pos x="40" y="8"/>
                  </a:cxn>
                  <a:cxn ang="0">
                    <a:pos x="40" y="8"/>
                  </a:cxn>
                  <a:cxn ang="0">
                    <a:pos x="40" y="8"/>
                  </a:cxn>
                  <a:cxn ang="0">
                    <a:pos x="32" y="8"/>
                  </a:cxn>
                  <a:cxn ang="0">
                    <a:pos x="32" y="0"/>
                  </a:cxn>
                  <a:cxn ang="0">
                    <a:pos x="24" y="0"/>
                  </a:cxn>
                  <a:cxn ang="0">
                    <a:pos x="24" y="0"/>
                  </a:cxn>
                  <a:cxn ang="0">
                    <a:pos x="24" y="0"/>
                  </a:cxn>
                  <a:cxn ang="0">
                    <a:pos x="24" y="0"/>
                  </a:cxn>
                  <a:cxn ang="0">
                    <a:pos x="24" y="8"/>
                  </a:cxn>
                  <a:cxn ang="0">
                    <a:pos x="16" y="8"/>
                  </a:cxn>
                  <a:cxn ang="0">
                    <a:pos x="16" y="8"/>
                  </a:cxn>
                  <a:cxn ang="0">
                    <a:pos x="24" y="16"/>
                  </a:cxn>
                  <a:cxn ang="0">
                    <a:pos x="16" y="16"/>
                  </a:cxn>
                  <a:cxn ang="0">
                    <a:pos x="16" y="16"/>
                  </a:cxn>
                  <a:cxn ang="0">
                    <a:pos x="8" y="16"/>
                  </a:cxn>
                  <a:cxn ang="0">
                    <a:pos x="8" y="8"/>
                  </a:cxn>
                  <a:cxn ang="0">
                    <a:pos x="8" y="8"/>
                  </a:cxn>
                  <a:cxn ang="0">
                    <a:pos x="0" y="8"/>
                  </a:cxn>
                  <a:cxn ang="0">
                    <a:pos x="8" y="8"/>
                  </a:cxn>
                  <a:cxn ang="0">
                    <a:pos x="8" y="8"/>
                  </a:cxn>
                  <a:cxn ang="0">
                    <a:pos x="8" y="8"/>
                  </a:cxn>
                  <a:cxn ang="0">
                    <a:pos x="16" y="16"/>
                  </a:cxn>
                  <a:cxn ang="0">
                    <a:pos x="16" y="16"/>
                  </a:cxn>
                  <a:cxn ang="0">
                    <a:pos x="16" y="16"/>
                  </a:cxn>
                  <a:cxn ang="0">
                    <a:pos x="24" y="16"/>
                  </a:cxn>
                  <a:cxn ang="0">
                    <a:pos x="16" y="16"/>
                  </a:cxn>
                  <a:cxn ang="0">
                    <a:pos x="16" y="8"/>
                  </a:cxn>
                  <a:cxn ang="0">
                    <a:pos x="24" y="8"/>
                  </a:cxn>
                  <a:cxn ang="0">
                    <a:pos x="24" y="0"/>
                  </a:cxn>
                  <a:cxn ang="0">
                    <a:pos x="24" y="0"/>
                  </a:cxn>
                  <a:cxn ang="0">
                    <a:pos x="24" y="0"/>
                  </a:cxn>
                  <a:cxn ang="0">
                    <a:pos x="24" y="0"/>
                  </a:cxn>
                  <a:cxn ang="0">
                    <a:pos x="32" y="0"/>
                  </a:cxn>
                  <a:cxn ang="0">
                    <a:pos x="32" y="0"/>
                  </a:cxn>
                  <a:cxn ang="0">
                    <a:pos x="40" y="8"/>
                  </a:cxn>
                  <a:cxn ang="0">
                    <a:pos x="40" y="8"/>
                  </a:cxn>
                  <a:cxn ang="0">
                    <a:pos x="40" y="8"/>
                  </a:cxn>
                  <a:cxn ang="0">
                    <a:pos x="40" y="8"/>
                  </a:cxn>
                  <a:cxn ang="0">
                    <a:pos x="40" y="16"/>
                  </a:cxn>
                  <a:cxn ang="0">
                    <a:pos x="40" y="16"/>
                  </a:cxn>
                  <a:cxn ang="0">
                    <a:pos x="40" y="16"/>
                  </a:cxn>
                  <a:cxn ang="0">
                    <a:pos x="40" y="16"/>
                  </a:cxn>
                  <a:cxn ang="0">
                    <a:pos x="40" y="24"/>
                  </a:cxn>
                  <a:cxn ang="0">
                    <a:pos x="40" y="24"/>
                  </a:cxn>
                  <a:cxn ang="0">
                    <a:pos x="48" y="24"/>
                  </a:cxn>
                  <a:cxn ang="0">
                    <a:pos x="48" y="24"/>
                  </a:cxn>
                  <a:cxn ang="0">
                    <a:pos x="48" y="24"/>
                  </a:cxn>
                  <a:cxn ang="0">
                    <a:pos x="48" y="32"/>
                  </a:cxn>
                </a:cxnLst>
                <a:rect l="0" t="0" r="r" b="b"/>
                <a:pathLst>
                  <a:path w="48" h="32">
                    <a:moveTo>
                      <a:pt x="48" y="32"/>
                    </a:moveTo>
                    <a:lnTo>
                      <a:pt x="48" y="32"/>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8"/>
                    </a:lnTo>
                    <a:lnTo>
                      <a:pt x="40" y="8"/>
                    </a:lnTo>
                    <a:lnTo>
                      <a:pt x="40" y="16"/>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0"/>
                    </a:lnTo>
                    <a:lnTo>
                      <a:pt x="40" y="8"/>
                    </a:lnTo>
                    <a:lnTo>
                      <a:pt x="40" y="0"/>
                    </a:lnTo>
                    <a:lnTo>
                      <a:pt x="40" y="0"/>
                    </a:lnTo>
                    <a:lnTo>
                      <a:pt x="40" y="0"/>
                    </a:lnTo>
                    <a:lnTo>
                      <a:pt x="32" y="0"/>
                    </a:lnTo>
                    <a:lnTo>
                      <a:pt x="32" y="0"/>
                    </a:lnTo>
                    <a:lnTo>
                      <a:pt x="32" y="0"/>
                    </a:lnTo>
                    <a:lnTo>
                      <a:pt x="32" y="0"/>
                    </a:lnTo>
                    <a:lnTo>
                      <a:pt x="32" y="8"/>
                    </a:lnTo>
                    <a:lnTo>
                      <a:pt x="32" y="8"/>
                    </a:lnTo>
                    <a:lnTo>
                      <a:pt x="32" y="8"/>
                    </a:lnTo>
                    <a:lnTo>
                      <a:pt x="32" y="8"/>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32" y="0"/>
                    </a:lnTo>
                    <a:lnTo>
                      <a:pt x="40" y="0"/>
                    </a:lnTo>
                    <a:lnTo>
                      <a:pt x="40" y="0"/>
                    </a:lnTo>
                    <a:lnTo>
                      <a:pt x="40" y="0"/>
                    </a:lnTo>
                    <a:lnTo>
                      <a:pt x="40" y="0"/>
                    </a:lnTo>
                    <a:lnTo>
                      <a:pt x="40" y="0"/>
                    </a:lnTo>
                    <a:lnTo>
                      <a:pt x="40" y="8"/>
                    </a:lnTo>
                    <a:lnTo>
                      <a:pt x="40" y="0"/>
                    </a:lnTo>
                    <a:lnTo>
                      <a:pt x="40" y="0"/>
                    </a:lnTo>
                    <a:lnTo>
                      <a:pt x="40" y="0"/>
                    </a:lnTo>
                    <a:lnTo>
                      <a:pt x="40" y="0"/>
                    </a:lnTo>
                    <a:lnTo>
                      <a:pt x="40" y="0"/>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24"/>
                    </a:lnTo>
                    <a:lnTo>
                      <a:pt x="48" y="32"/>
                    </a:lnTo>
                    <a:lnTo>
                      <a:pt x="48" y="32"/>
                    </a:lnTo>
                    <a:lnTo>
                      <a:pt x="48" y="32"/>
                    </a:lnTo>
                    <a:lnTo>
                      <a:pt x="48"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6" name="Freeform 769"/>
              <p:cNvSpPr>
                <a:spLocks/>
              </p:cNvSpPr>
              <p:nvPr/>
            </p:nvSpPr>
            <p:spPr bwMode="auto">
              <a:xfrm>
                <a:off x="2908" y="1970"/>
                <a:ext cx="8" cy="8"/>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7" name="Rectangle 770"/>
              <p:cNvSpPr>
                <a:spLocks noChangeArrowheads="1"/>
              </p:cNvSpPr>
              <p:nvPr/>
            </p:nvSpPr>
            <p:spPr bwMode="auto">
              <a:xfrm>
                <a:off x="2916" y="197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8" name="Freeform 771"/>
              <p:cNvSpPr>
                <a:spLocks/>
              </p:cNvSpPr>
              <p:nvPr/>
            </p:nvSpPr>
            <p:spPr bwMode="auto">
              <a:xfrm>
                <a:off x="2844" y="1954"/>
                <a:ext cx="24" cy="57"/>
              </a:xfrm>
              <a:custGeom>
                <a:avLst/>
                <a:gdLst/>
                <a:ahLst/>
                <a:cxnLst>
                  <a:cxn ang="0">
                    <a:pos x="24" y="8"/>
                  </a:cxn>
                  <a:cxn ang="0">
                    <a:pos x="24" y="8"/>
                  </a:cxn>
                  <a:cxn ang="0">
                    <a:pos x="16" y="8"/>
                  </a:cxn>
                  <a:cxn ang="0">
                    <a:pos x="24" y="8"/>
                  </a:cxn>
                  <a:cxn ang="0">
                    <a:pos x="24" y="8"/>
                  </a:cxn>
                  <a:cxn ang="0">
                    <a:pos x="16" y="8"/>
                  </a:cxn>
                  <a:cxn ang="0">
                    <a:pos x="16" y="8"/>
                  </a:cxn>
                  <a:cxn ang="0">
                    <a:pos x="16" y="8"/>
                  </a:cxn>
                  <a:cxn ang="0">
                    <a:pos x="16" y="16"/>
                  </a:cxn>
                  <a:cxn ang="0">
                    <a:pos x="16" y="16"/>
                  </a:cxn>
                  <a:cxn ang="0">
                    <a:pos x="16" y="16"/>
                  </a:cxn>
                  <a:cxn ang="0">
                    <a:pos x="16" y="16"/>
                  </a:cxn>
                  <a:cxn ang="0">
                    <a:pos x="16" y="24"/>
                  </a:cxn>
                  <a:cxn ang="0">
                    <a:pos x="16" y="24"/>
                  </a:cxn>
                  <a:cxn ang="0">
                    <a:pos x="8" y="32"/>
                  </a:cxn>
                  <a:cxn ang="0">
                    <a:pos x="8" y="32"/>
                  </a:cxn>
                  <a:cxn ang="0">
                    <a:pos x="8" y="32"/>
                  </a:cxn>
                  <a:cxn ang="0">
                    <a:pos x="8" y="32"/>
                  </a:cxn>
                  <a:cxn ang="0">
                    <a:pos x="8" y="32"/>
                  </a:cxn>
                  <a:cxn ang="0">
                    <a:pos x="8" y="41"/>
                  </a:cxn>
                  <a:cxn ang="0">
                    <a:pos x="8" y="41"/>
                  </a:cxn>
                  <a:cxn ang="0">
                    <a:pos x="8" y="41"/>
                  </a:cxn>
                  <a:cxn ang="0">
                    <a:pos x="8" y="49"/>
                  </a:cxn>
                  <a:cxn ang="0">
                    <a:pos x="0" y="49"/>
                  </a:cxn>
                  <a:cxn ang="0">
                    <a:pos x="0" y="57"/>
                  </a:cxn>
                  <a:cxn ang="0">
                    <a:pos x="0" y="49"/>
                  </a:cxn>
                  <a:cxn ang="0">
                    <a:pos x="0" y="49"/>
                  </a:cxn>
                  <a:cxn ang="0">
                    <a:pos x="0" y="49"/>
                  </a:cxn>
                  <a:cxn ang="0">
                    <a:pos x="0" y="49"/>
                  </a:cxn>
                  <a:cxn ang="0">
                    <a:pos x="0" y="57"/>
                  </a:cxn>
                  <a:cxn ang="0">
                    <a:pos x="0" y="57"/>
                  </a:cxn>
                  <a:cxn ang="0">
                    <a:pos x="0" y="57"/>
                  </a:cxn>
                  <a:cxn ang="0">
                    <a:pos x="0" y="57"/>
                  </a:cxn>
                  <a:cxn ang="0">
                    <a:pos x="0" y="49"/>
                  </a:cxn>
                  <a:cxn ang="0">
                    <a:pos x="0" y="49"/>
                  </a:cxn>
                  <a:cxn ang="0">
                    <a:pos x="0" y="49"/>
                  </a:cxn>
                  <a:cxn ang="0">
                    <a:pos x="8" y="49"/>
                  </a:cxn>
                  <a:cxn ang="0">
                    <a:pos x="0" y="49"/>
                  </a:cxn>
                  <a:cxn ang="0">
                    <a:pos x="0" y="49"/>
                  </a:cxn>
                  <a:cxn ang="0">
                    <a:pos x="0" y="49"/>
                  </a:cxn>
                  <a:cxn ang="0">
                    <a:pos x="8" y="41"/>
                  </a:cxn>
                  <a:cxn ang="0">
                    <a:pos x="8" y="41"/>
                  </a:cxn>
                  <a:cxn ang="0">
                    <a:pos x="8" y="41"/>
                  </a:cxn>
                  <a:cxn ang="0">
                    <a:pos x="8" y="41"/>
                  </a:cxn>
                  <a:cxn ang="0">
                    <a:pos x="8" y="32"/>
                  </a:cxn>
                  <a:cxn ang="0">
                    <a:pos x="8" y="32"/>
                  </a:cxn>
                  <a:cxn ang="0">
                    <a:pos x="8" y="32"/>
                  </a:cxn>
                  <a:cxn ang="0">
                    <a:pos x="8" y="32"/>
                  </a:cxn>
                  <a:cxn ang="0">
                    <a:pos x="8" y="32"/>
                  </a:cxn>
                  <a:cxn ang="0">
                    <a:pos x="16" y="24"/>
                  </a:cxn>
                  <a:cxn ang="0">
                    <a:pos x="16" y="24"/>
                  </a:cxn>
                  <a:cxn ang="0">
                    <a:pos x="16" y="16"/>
                  </a:cxn>
                  <a:cxn ang="0">
                    <a:pos x="16" y="16"/>
                  </a:cxn>
                  <a:cxn ang="0">
                    <a:pos x="16" y="16"/>
                  </a:cxn>
                  <a:cxn ang="0">
                    <a:pos x="16" y="8"/>
                  </a:cxn>
                  <a:cxn ang="0">
                    <a:pos x="16" y="8"/>
                  </a:cxn>
                  <a:cxn ang="0">
                    <a:pos x="16" y="8"/>
                  </a:cxn>
                  <a:cxn ang="0">
                    <a:pos x="24" y="8"/>
                  </a:cxn>
                  <a:cxn ang="0">
                    <a:pos x="24" y="8"/>
                  </a:cxn>
                  <a:cxn ang="0">
                    <a:pos x="24" y="8"/>
                  </a:cxn>
                  <a:cxn ang="0">
                    <a:pos x="24" y="0"/>
                  </a:cxn>
                  <a:cxn ang="0">
                    <a:pos x="24" y="0"/>
                  </a:cxn>
                  <a:cxn ang="0">
                    <a:pos x="24" y="0"/>
                  </a:cxn>
                </a:cxnLst>
                <a:rect l="0" t="0" r="r" b="b"/>
                <a:pathLst>
                  <a:path w="24" h="57">
                    <a:moveTo>
                      <a:pt x="24" y="0"/>
                    </a:moveTo>
                    <a:lnTo>
                      <a:pt x="24" y="0"/>
                    </a:lnTo>
                    <a:lnTo>
                      <a:pt x="24" y="0"/>
                    </a:lnTo>
                    <a:lnTo>
                      <a:pt x="24" y="8"/>
                    </a:lnTo>
                    <a:lnTo>
                      <a:pt x="24" y="8"/>
                    </a:lnTo>
                    <a:lnTo>
                      <a:pt x="24" y="8"/>
                    </a:lnTo>
                    <a:lnTo>
                      <a:pt x="24" y="8"/>
                    </a:lnTo>
                    <a:lnTo>
                      <a:pt x="24" y="0"/>
                    </a:lnTo>
                    <a:lnTo>
                      <a:pt x="24" y="0"/>
                    </a:lnTo>
                    <a:lnTo>
                      <a:pt x="24" y="0"/>
                    </a:lnTo>
                    <a:lnTo>
                      <a:pt x="24" y="0"/>
                    </a:lnTo>
                    <a:lnTo>
                      <a:pt x="24" y="0"/>
                    </a:lnTo>
                    <a:lnTo>
                      <a:pt x="24" y="8"/>
                    </a:lnTo>
                    <a:lnTo>
                      <a:pt x="24" y="8"/>
                    </a:lnTo>
                    <a:lnTo>
                      <a:pt x="24" y="8"/>
                    </a:lnTo>
                    <a:lnTo>
                      <a:pt x="24" y="0"/>
                    </a:lnTo>
                    <a:lnTo>
                      <a:pt x="24" y="8"/>
                    </a:lnTo>
                    <a:lnTo>
                      <a:pt x="16" y="8"/>
                    </a:lnTo>
                    <a:lnTo>
                      <a:pt x="16" y="8"/>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9"/>
                    </a:lnTo>
                    <a:lnTo>
                      <a:pt x="8" y="41"/>
                    </a:lnTo>
                    <a:lnTo>
                      <a:pt x="8" y="49"/>
                    </a:lnTo>
                    <a:lnTo>
                      <a:pt x="8" y="49"/>
                    </a:lnTo>
                    <a:lnTo>
                      <a:pt x="8" y="49"/>
                    </a:lnTo>
                    <a:lnTo>
                      <a:pt x="8" y="49"/>
                    </a:lnTo>
                    <a:lnTo>
                      <a:pt x="8" y="49"/>
                    </a:lnTo>
                    <a:lnTo>
                      <a:pt x="8" y="49"/>
                    </a:lnTo>
                    <a:lnTo>
                      <a:pt x="8" y="49"/>
                    </a:lnTo>
                    <a:lnTo>
                      <a:pt x="8" y="49"/>
                    </a:lnTo>
                    <a:lnTo>
                      <a:pt x="8" y="49"/>
                    </a:lnTo>
                    <a:lnTo>
                      <a:pt x="8" y="49"/>
                    </a:lnTo>
                    <a:lnTo>
                      <a:pt x="0" y="49"/>
                    </a:lnTo>
                    <a:lnTo>
                      <a:pt x="0" y="49"/>
                    </a:lnTo>
                    <a:lnTo>
                      <a:pt x="0" y="49"/>
                    </a:lnTo>
                    <a:lnTo>
                      <a:pt x="0" y="49"/>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0" y="49"/>
                    </a:lnTo>
                    <a:lnTo>
                      <a:pt x="8"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9"/>
                    </a:lnTo>
                    <a:lnTo>
                      <a:pt x="8" y="49"/>
                    </a:lnTo>
                    <a:lnTo>
                      <a:pt x="8" y="49"/>
                    </a:lnTo>
                    <a:lnTo>
                      <a:pt x="8" y="49"/>
                    </a:lnTo>
                    <a:lnTo>
                      <a:pt x="8" y="49"/>
                    </a:lnTo>
                    <a:lnTo>
                      <a:pt x="0" y="49"/>
                    </a:lnTo>
                    <a:lnTo>
                      <a:pt x="0" y="49"/>
                    </a:lnTo>
                    <a:lnTo>
                      <a:pt x="0" y="49"/>
                    </a:lnTo>
                    <a:lnTo>
                      <a:pt x="0" y="49"/>
                    </a:lnTo>
                    <a:lnTo>
                      <a:pt x="0" y="49"/>
                    </a:lnTo>
                    <a:lnTo>
                      <a:pt x="0" y="49"/>
                    </a:lnTo>
                    <a:lnTo>
                      <a:pt x="0" y="49"/>
                    </a:lnTo>
                    <a:lnTo>
                      <a:pt x="0" y="57"/>
                    </a:lnTo>
                    <a:lnTo>
                      <a:pt x="0" y="57"/>
                    </a:lnTo>
                    <a:lnTo>
                      <a:pt x="0" y="57"/>
                    </a:lnTo>
                    <a:lnTo>
                      <a:pt x="0" y="57"/>
                    </a:lnTo>
                    <a:lnTo>
                      <a:pt x="0" y="57"/>
                    </a:lnTo>
                    <a:lnTo>
                      <a:pt x="0" y="49"/>
                    </a:lnTo>
                    <a:lnTo>
                      <a:pt x="0" y="49"/>
                    </a:lnTo>
                    <a:lnTo>
                      <a:pt x="0" y="49"/>
                    </a:lnTo>
                    <a:lnTo>
                      <a:pt x="0" y="49"/>
                    </a:lnTo>
                    <a:lnTo>
                      <a:pt x="0" y="49"/>
                    </a:lnTo>
                    <a:lnTo>
                      <a:pt x="0" y="49"/>
                    </a:lnTo>
                    <a:lnTo>
                      <a:pt x="0" y="49"/>
                    </a:lnTo>
                    <a:lnTo>
                      <a:pt x="0" y="49"/>
                    </a:lnTo>
                    <a:lnTo>
                      <a:pt x="0" y="49"/>
                    </a:lnTo>
                    <a:lnTo>
                      <a:pt x="0" y="49"/>
                    </a:lnTo>
                    <a:lnTo>
                      <a:pt x="0" y="49"/>
                    </a:lnTo>
                    <a:lnTo>
                      <a:pt x="0" y="49"/>
                    </a:lnTo>
                    <a:lnTo>
                      <a:pt x="8" y="49"/>
                    </a:lnTo>
                    <a:lnTo>
                      <a:pt x="8" y="49"/>
                    </a:lnTo>
                    <a:lnTo>
                      <a:pt x="8" y="41"/>
                    </a:lnTo>
                    <a:lnTo>
                      <a:pt x="8" y="49"/>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2"/>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59" name="Freeform 772"/>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0" name="Rectangle 773"/>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1" name="Rectangle 774"/>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2" name="Freeform 775"/>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3" name="Freeform 776"/>
              <p:cNvSpPr>
                <a:spLocks/>
              </p:cNvSpPr>
              <p:nvPr/>
            </p:nvSpPr>
            <p:spPr bwMode="auto">
              <a:xfrm>
                <a:off x="2836" y="2011"/>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4" name="Freeform 777"/>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5" name="Rectangle 778"/>
              <p:cNvSpPr>
                <a:spLocks noChangeArrowheads="1"/>
              </p:cNvSpPr>
              <p:nvPr/>
            </p:nvSpPr>
            <p:spPr bwMode="auto">
              <a:xfrm>
                <a:off x="2836" y="201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6" name="Freeform 779"/>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7" name="Freeform 780"/>
              <p:cNvSpPr>
                <a:spLocks/>
              </p:cNvSpPr>
              <p:nvPr/>
            </p:nvSpPr>
            <p:spPr bwMode="auto">
              <a:xfrm>
                <a:off x="2836" y="2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8" name="Freeform 781"/>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69" name="Freeform 782"/>
              <p:cNvSpPr>
                <a:spLocks noEditPoints="1"/>
              </p:cNvSpPr>
              <p:nvPr/>
            </p:nvSpPr>
            <p:spPr bwMode="auto">
              <a:xfrm>
                <a:off x="2836" y="2019"/>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0" name="Freeform 783"/>
              <p:cNvSpPr>
                <a:spLocks/>
              </p:cNvSpPr>
              <p:nvPr/>
            </p:nvSpPr>
            <p:spPr bwMode="auto">
              <a:xfrm>
                <a:off x="2836" y="201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1" name="Freeform 784"/>
              <p:cNvSpPr>
                <a:spLocks/>
              </p:cNvSpPr>
              <p:nvPr/>
            </p:nvSpPr>
            <p:spPr bwMode="auto">
              <a:xfrm>
                <a:off x="2836" y="201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2" name="Freeform 785"/>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3" name="Freeform 78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4" name="Freeform 787"/>
              <p:cNvSpPr>
                <a:spLocks/>
              </p:cNvSpPr>
              <p:nvPr/>
            </p:nvSpPr>
            <p:spPr bwMode="auto">
              <a:xfrm>
                <a:off x="2836" y="2019"/>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5" name="Freeform 788"/>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6" name="Freeform 789"/>
              <p:cNvSpPr>
                <a:spLocks noEditPoints="1"/>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7" name="Freeform 790"/>
              <p:cNvSpPr>
                <a:spLocks/>
              </p:cNvSpPr>
              <p:nvPr/>
            </p:nvSpPr>
            <p:spPr bwMode="auto">
              <a:xfrm>
                <a:off x="2828" y="2027"/>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8" name="Freeform 791"/>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79" name="Freeform 792"/>
              <p:cNvSpPr>
                <a:spLocks/>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0" name="Freeform 793"/>
              <p:cNvSpPr>
                <a:spLocks/>
              </p:cNvSpPr>
              <p:nvPr/>
            </p:nvSpPr>
            <p:spPr bwMode="auto">
              <a:xfrm>
                <a:off x="2836" y="2019"/>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1" name="Rectangle 794"/>
              <p:cNvSpPr>
                <a:spLocks noChangeArrowheads="1"/>
              </p:cNvSpPr>
              <p:nvPr/>
            </p:nvSpPr>
            <p:spPr bwMode="auto">
              <a:xfrm>
                <a:off x="2844"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2" name="Freeform 795"/>
              <p:cNvSpPr>
                <a:spLocks/>
              </p:cNvSpPr>
              <p:nvPr/>
            </p:nvSpPr>
            <p:spPr bwMode="auto">
              <a:xfrm>
                <a:off x="2828" y="2019"/>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3" name="Freeform 796"/>
              <p:cNvSpPr>
                <a:spLocks/>
              </p:cNvSpPr>
              <p:nvPr/>
            </p:nvSpPr>
            <p:spPr bwMode="auto">
              <a:xfrm>
                <a:off x="2836" y="2027"/>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4" name="Rectangle 797"/>
              <p:cNvSpPr>
                <a:spLocks noChangeArrowheads="1"/>
              </p:cNvSpPr>
              <p:nvPr/>
            </p:nvSpPr>
            <p:spPr bwMode="auto">
              <a:xfrm>
                <a:off x="2836" y="202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5" name="Freeform 798"/>
              <p:cNvSpPr>
                <a:spLocks noEditPoints="1"/>
              </p:cNvSpPr>
              <p:nvPr/>
            </p:nvSpPr>
            <p:spPr bwMode="auto">
              <a:xfrm>
                <a:off x="2828" y="202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6" name="Freeform 799"/>
              <p:cNvSpPr>
                <a:spLocks/>
              </p:cNvSpPr>
              <p:nvPr/>
            </p:nvSpPr>
            <p:spPr bwMode="auto">
              <a:xfrm>
                <a:off x="2836"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7" name="Freeform 800"/>
              <p:cNvSpPr>
                <a:spLocks/>
              </p:cNvSpPr>
              <p:nvPr/>
            </p:nvSpPr>
            <p:spPr bwMode="auto">
              <a:xfrm>
                <a:off x="2836" y="2035"/>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8" name="Freeform 801"/>
              <p:cNvSpPr>
                <a:spLocks/>
              </p:cNvSpPr>
              <p:nvPr/>
            </p:nvSpPr>
            <p:spPr bwMode="auto">
              <a:xfrm>
                <a:off x="2836"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89" name="Rectangle 802"/>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0" name="Rectangle 803"/>
              <p:cNvSpPr>
                <a:spLocks noChangeArrowheads="1"/>
              </p:cNvSpPr>
              <p:nvPr/>
            </p:nvSpPr>
            <p:spPr bwMode="auto">
              <a:xfrm>
                <a:off x="2844" y="203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1" name="Freeform 804"/>
              <p:cNvSpPr>
                <a:spLocks/>
              </p:cNvSpPr>
              <p:nvPr/>
            </p:nvSpPr>
            <p:spPr bwMode="auto">
              <a:xfrm>
                <a:off x="2820" y="2035"/>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2" name="Freeform 805"/>
              <p:cNvSpPr>
                <a:spLocks/>
              </p:cNvSpPr>
              <p:nvPr/>
            </p:nvSpPr>
            <p:spPr bwMode="auto">
              <a:xfrm>
                <a:off x="2820" y="2035"/>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3" name="Freeform 806"/>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794" name="Freeform 807"/>
              <p:cNvSpPr>
                <a:spLocks/>
              </p:cNvSpPr>
              <p:nvPr/>
            </p:nvSpPr>
            <p:spPr bwMode="auto">
              <a:xfrm>
                <a:off x="2828" y="203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5" name="Group 1009"/>
            <p:cNvGrpSpPr>
              <a:grpSpLocks/>
            </p:cNvGrpSpPr>
            <p:nvPr/>
          </p:nvGrpSpPr>
          <p:grpSpPr bwMode="auto">
            <a:xfrm>
              <a:off x="4478154" y="2149763"/>
              <a:ext cx="395412" cy="1538512"/>
              <a:chOff x="2820" y="1244"/>
              <a:chExt cx="249" cy="969"/>
            </a:xfrm>
          </p:grpSpPr>
          <p:sp>
            <p:nvSpPr>
              <p:cNvPr id="8395" name="Freeform 809"/>
              <p:cNvSpPr>
                <a:spLocks/>
              </p:cNvSpPr>
              <p:nvPr/>
            </p:nvSpPr>
            <p:spPr bwMode="auto">
              <a:xfrm>
                <a:off x="2828" y="2035"/>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6" name="Freeform 810"/>
              <p:cNvSpPr>
                <a:spLocks/>
              </p:cNvSpPr>
              <p:nvPr/>
            </p:nvSpPr>
            <p:spPr bwMode="auto">
              <a:xfrm>
                <a:off x="2844" y="2035"/>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7" name="Freeform 811"/>
              <p:cNvSpPr>
                <a:spLocks/>
              </p:cNvSpPr>
              <p:nvPr/>
            </p:nvSpPr>
            <p:spPr bwMode="auto">
              <a:xfrm>
                <a:off x="2836" y="202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8" name="Rectangle 812"/>
              <p:cNvSpPr>
                <a:spLocks noChangeArrowheads="1"/>
              </p:cNvSpPr>
              <p:nvPr/>
            </p:nvSpPr>
            <p:spPr bwMode="auto">
              <a:xfrm>
                <a:off x="2844" y="2035"/>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9" name="Freeform 813"/>
              <p:cNvSpPr>
                <a:spLocks/>
              </p:cNvSpPr>
              <p:nvPr/>
            </p:nvSpPr>
            <p:spPr bwMode="auto">
              <a:xfrm>
                <a:off x="2844" y="2035"/>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0" name="Freeform 814"/>
              <p:cNvSpPr>
                <a:spLocks noEditPoints="1"/>
              </p:cNvSpPr>
              <p:nvPr/>
            </p:nvSpPr>
            <p:spPr bwMode="auto">
              <a:xfrm>
                <a:off x="2828" y="2035"/>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1" name="Freeform 815"/>
              <p:cNvSpPr>
                <a:spLocks/>
              </p:cNvSpPr>
              <p:nvPr/>
            </p:nvSpPr>
            <p:spPr bwMode="auto">
              <a:xfrm>
                <a:off x="2820" y="203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2" name="Freeform 816"/>
              <p:cNvSpPr>
                <a:spLocks/>
              </p:cNvSpPr>
              <p:nvPr/>
            </p:nvSpPr>
            <p:spPr bwMode="auto">
              <a:xfrm>
                <a:off x="2820" y="20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3" name="Freeform 817"/>
              <p:cNvSpPr>
                <a:spLocks/>
              </p:cNvSpPr>
              <p:nvPr/>
            </p:nvSpPr>
            <p:spPr bwMode="auto">
              <a:xfrm>
                <a:off x="2836" y="2035"/>
                <a:ext cx="8" cy="8"/>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4" name="Rectangle 818"/>
              <p:cNvSpPr>
                <a:spLocks noChangeArrowheads="1"/>
              </p:cNvSpPr>
              <p:nvPr/>
            </p:nvSpPr>
            <p:spPr bwMode="auto">
              <a:xfrm>
                <a:off x="2844" y="20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5" name="Freeform 819"/>
              <p:cNvSpPr>
                <a:spLocks/>
              </p:cNvSpPr>
              <p:nvPr/>
            </p:nvSpPr>
            <p:spPr bwMode="auto">
              <a:xfrm>
                <a:off x="2844" y="204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6" name="Rectangle 820"/>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7" name="Rectangle 821"/>
              <p:cNvSpPr>
                <a:spLocks noChangeArrowheads="1"/>
              </p:cNvSpPr>
              <p:nvPr/>
            </p:nvSpPr>
            <p:spPr bwMode="auto">
              <a:xfrm>
                <a:off x="2844"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8" name="Freeform 822"/>
              <p:cNvSpPr>
                <a:spLocks/>
              </p:cNvSpPr>
              <p:nvPr/>
            </p:nvSpPr>
            <p:spPr bwMode="auto">
              <a:xfrm>
                <a:off x="2836" y="2051"/>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09" name="Freeform 82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0" name="Freeform 82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1" name="Freeform 825"/>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2" name="Freeform 826"/>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3" name="Rectangle 827"/>
              <p:cNvSpPr>
                <a:spLocks noChangeArrowheads="1"/>
              </p:cNvSpPr>
              <p:nvPr/>
            </p:nvSpPr>
            <p:spPr bwMode="auto">
              <a:xfrm>
                <a:off x="2844" y="205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4" name="Freeform 828"/>
              <p:cNvSpPr>
                <a:spLocks/>
              </p:cNvSpPr>
              <p:nvPr/>
            </p:nvSpPr>
            <p:spPr bwMode="auto">
              <a:xfrm>
                <a:off x="2844" y="2051"/>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5" name="Freeform 829"/>
              <p:cNvSpPr>
                <a:spLocks noEditPoints="1"/>
              </p:cNvSpPr>
              <p:nvPr/>
            </p:nvSpPr>
            <p:spPr bwMode="auto">
              <a:xfrm>
                <a:off x="2844" y="2051"/>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6" name="Freeform 830"/>
              <p:cNvSpPr>
                <a:spLocks/>
              </p:cNvSpPr>
              <p:nvPr/>
            </p:nvSpPr>
            <p:spPr bwMode="auto">
              <a:xfrm>
                <a:off x="2844" y="205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7" name="Freeform 831"/>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8" name="Rectangle 832"/>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19" name="Freeform 833"/>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0" name="Freeform 834"/>
              <p:cNvSpPr>
                <a:spLocks/>
              </p:cNvSpPr>
              <p:nvPr/>
            </p:nvSpPr>
            <p:spPr bwMode="auto">
              <a:xfrm>
                <a:off x="2844"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1" name="Freeform 835"/>
              <p:cNvSpPr>
                <a:spLocks/>
              </p:cNvSpPr>
              <p:nvPr/>
            </p:nvSpPr>
            <p:spPr bwMode="auto">
              <a:xfrm>
                <a:off x="2852" y="20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2" name="Rectangle 836"/>
              <p:cNvSpPr>
                <a:spLocks noChangeArrowheads="1"/>
              </p:cNvSpPr>
              <p:nvPr/>
            </p:nvSpPr>
            <p:spPr bwMode="auto">
              <a:xfrm>
                <a:off x="2852" y="205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3" name="Freeform 837"/>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4" name="Freeform 838"/>
              <p:cNvSpPr>
                <a:spLocks/>
              </p:cNvSpPr>
              <p:nvPr/>
            </p:nvSpPr>
            <p:spPr bwMode="auto">
              <a:xfrm>
                <a:off x="2852" y="2051"/>
                <a:ext cx="1" cy="8"/>
              </a:xfrm>
              <a:custGeom>
                <a:avLst/>
                <a:gdLst/>
                <a:ahLst/>
                <a:cxnLst>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5" name="Freeform 839"/>
              <p:cNvSpPr>
                <a:spLocks/>
              </p:cNvSpPr>
              <p:nvPr/>
            </p:nvSpPr>
            <p:spPr bwMode="auto">
              <a:xfrm>
                <a:off x="2852" y="2059"/>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6" name="Freeform 840"/>
              <p:cNvSpPr>
                <a:spLocks/>
              </p:cNvSpPr>
              <p:nvPr/>
            </p:nvSpPr>
            <p:spPr bwMode="auto">
              <a:xfrm>
                <a:off x="2852" y="2059"/>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7" name="Freeform 841"/>
              <p:cNvSpPr>
                <a:spLocks/>
              </p:cNvSpPr>
              <p:nvPr/>
            </p:nvSpPr>
            <p:spPr bwMode="auto">
              <a:xfrm>
                <a:off x="2852" y="205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8" name="Freeform 842"/>
              <p:cNvSpPr>
                <a:spLocks/>
              </p:cNvSpPr>
              <p:nvPr/>
            </p:nvSpPr>
            <p:spPr bwMode="auto">
              <a:xfrm>
                <a:off x="2852" y="2059"/>
                <a:ext cx="8" cy="8"/>
              </a:xfrm>
              <a:custGeom>
                <a:avLst/>
                <a:gdLst/>
                <a:ahLst/>
                <a:cxnLst>
                  <a:cxn ang="0">
                    <a:pos x="0" y="0"/>
                  </a:cxn>
                  <a:cxn ang="0">
                    <a:pos x="8" y="0"/>
                  </a:cxn>
                  <a:cxn ang="0">
                    <a:pos x="0" y="8"/>
                  </a:cxn>
                  <a:cxn ang="0">
                    <a:pos x="0" y="0"/>
                  </a:cxn>
                </a:cxnLst>
                <a:rect l="0" t="0" r="r" b="b"/>
                <a:pathLst>
                  <a:path w="8" h="8">
                    <a:moveTo>
                      <a:pt x="0" y="0"/>
                    </a:moveTo>
                    <a:lnTo>
                      <a:pt x="8"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29" name="Freeform 843"/>
              <p:cNvSpPr>
                <a:spLocks/>
              </p:cNvSpPr>
              <p:nvPr/>
            </p:nvSpPr>
            <p:spPr bwMode="auto">
              <a:xfrm>
                <a:off x="2852" y="2059"/>
                <a:ext cx="8" cy="8"/>
              </a:xfrm>
              <a:custGeom>
                <a:avLst/>
                <a:gdLst/>
                <a:ahLst/>
                <a:cxnLst>
                  <a:cxn ang="0">
                    <a:pos x="0" y="0"/>
                  </a:cxn>
                  <a:cxn ang="0">
                    <a:pos x="0" y="0"/>
                  </a:cxn>
                  <a:cxn ang="0">
                    <a:pos x="0" y="0"/>
                  </a:cxn>
                  <a:cxn ang="0">
                    <a:pos x="0" y="0"/>
                  </a:cxn>
                  <a:cxn ang="0">
                    <a:pos x="8" y="0"/>
                  </a:cxn>
                  <a:cxn ang="0">
                    <a:pos x="8"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8" y="0"/>
                    </a:lnTo>
                    <a:lnTo>
                      <a:pt x="8"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0" name="Freeform 844"/>
              <p:cNvSpPr>
                <a:spLocks/>
              </p:cNvSpPr>
              <p:nvPr/>
            </p:nvSpPr>
            <p:spPr bwMode="auto">
              <a:xfrm>
                <a:off x="2852"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1" name="Freeform 845"/>
              <p:cNvSpPr>
                <a:spLocks/>
              </p:cNvSpPr>
              <p:nvPr/>
            </p:nvSpPr>
            <p:spPr bwMode="auto">
              <a:xfrm>
                <a:off x="2852" y="205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8"/>
                    </a:lnTo>
                    <a:lnTo>
                      <a:pt x="0"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2" name="Freeform 846"/>
              <p:cNvSpPr>
                <a:spLocks/>
              </p:cNvSpPr>
              <p:nvPr/>
            </p:nvSpPr>
            <p:spPr bwMode="auto">
              <a:xfrm>
                <a:off x="2860" y="206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3" name="Freeform 847"/>
              <p:cNvSpPr>
                <a:spLocks/>
              </p:cNvSpPr>
              <p:nvPr/>
            </p:nvSpPr>
            <p:spPr bwMode="auto">
              <a:xfrm>
                <a:off x="2860" y="206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4" name="Freeform 848"/>
              <p:cNvSpPr>
                <a:spLocks/>
              </p:cNvSpPr>
              <p:nvPr/>
            </p:nvSpPr>
            <p:spPr bwMode="auto">
              <a:xfrm>
                <a:off x="2860" y="2075"/>
                <a:ext cx="8" cy="8"/>
              </a:xfrm>
              <a:custGeom>
                <a:avLst/>
                <a:gdLst/>
                <a:ahLst/>
                <a:cxnLst>
                  <a:cxn ang="0">
                    <a:pos x="0" y="8"/>
                  </a:cxn>
                  <a:cxn ang="0">
                    <a:pos x="0" y="8"/>
                  </a:cxn>
                  <a:cxn ang="0">
                    <a:pos x="8" y="0"/>
                  </a:cxn>
                  <a:cxn ang="0">
                    <a:pos x="8" y="8"/>
                  </a:cxn>
                  <a:cxn ang="0">
                    <a:pos x="8" y="8"/>
                  </a:cxn>
                  <a:cxn ang="0">
                    <a:pos x="0" y="8"/>
                  </a:cxn>
                  <a:cxn ang="0">
                    <a:pos x="0" y="8"/>
                  </a:cxn>
                  <a:cxn ang="0">
                    <a:pos x="8" y="8"/>
                  </a:cxn>
                  <a:cxn ang="0">
                    <a:pos x="8" y="8"/>
                  </a:cxn>
                  <a:cxn ang="0">
                    <a:pos x="0" y="8"/>
                  </a:cxn>
                </a:cxnLst>
                <a:rect l="0" t="0" r="r" b="b"/>
                <a:pathLst>
                  <a:path w="8" h="8">
                    <a:moveTo>
                      <a:pt x="0" y="8"/>
                    </a:moveTo>
                    <a:lnTo>
                      <a:pt x="0" y="8"/>
                    </a:lnTo>
                    <a:lnTo>
                      <a:pt x="8" y="0"/>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5" name="Freeform 849"/>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6" name="Freeform 850"/>
              <p:cNvSpPr>
                <a:spLocks noEditPoints="1"/>
              </p:cNvSpPr>
              <p:nvPr/>
            </p:nvSpPr>
            <p:spPr bwMode="auto">
              <a:xfrm>
                <a:off x="2860" y="2083"/>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7" name="Freeform 851"/>
              <p:cNvSpPr>
                <a:spLocks/>
              </p:cNvSpPr>
              <p:nvPr/>
            </p:nvSpPr>
            <p:spPr bwMode="auto">
              <a:xfrm>
                <a:off x="2860"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8" name="Freeform 852"/>
              <p:cNvSpPr>
                <a:spLocks noEditPoints="1"/>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39" name="Freeform 853"/>
              <p:cNvSpPr>
                <a:spLocks/>
              </p:cNvSpPr>
              <p:nvPr/>
            </p:nvSpPr>
            <p:spPr bwMode="auto">
              <a:xfrm>
                <a:off x="2868" y="20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0" name="Freeform 854"/>
              <p:cNvSpPr>
                <a:spLocks/>
              </p:cNvSpPr>
              <p:nvPr/>
            </p:nvSpPr>
            <p:spPr bwMode="auto">
              <a:xfrm>
                <a:off x="2860" y="2099"/>
                <a:ext cx="1" cy="9"/>
              </a:xfrm>
              <a:custGeom>
                <a:avLst/>
                <a:gdLst/>
                <a:ahLst/>
                <a:cxnLst>
                  <a:cxn ang="0">
                    <a:pos x="0" y="9"/>
                  </a:cxn>
                  <a:cxn ang="0">
                    <a:pos x="0" y="9"/>
                  </a:cxn>
                  <a:cxn ang="0">
                    <a:pos x="0" y="0"/>
                  </a:cxn>
                  <a:cxn ang="0">
                    <a:pos x="0" y="0"/>
                  </a:cxn>
                  <a:cxn ang="0">
                    <a:pos x="0" y="0"/>
                  </a:cxn>
                  <a:cxn ang="0">
                    <a:pos x="0" y="9"/>
                  </a:cxn>
                  <a:cxn ang="0">
                    <a:pos x="0" y="9"/>
                  </a:cxn>
                  <a:cxn ang="0">
                    <a:pos x="0" y="0"/>
                  </a:cxn>
                  <a:cxn ang="0">
                    <a:pos x="0" y="0"/>
                  </a:cxn>
                  <a:cxn ang="0">
                    <a:pos x="0" y="9"/>
                  </a:cxn>
                </a:cxnLst>
                <a:rect l="0" t="0" r="r" b="b"/>
                <a:pathLst>
                  <a:path h="9">
                    <a:moveTo>
                      <a:pt x="0" y="9"/>
                    </a:moveTo>
                    <a:lnTo>
                      <a:pt x="0" y="9"/>
                    </a:lnTo>
                    <a:lnTo>
                      <a:pt x="0" y="0"/>
                    </a:lnTo>
                    <a:lnTo>
                      <a:pt x="0" y="0"/>
                    </a:lnTo>
                    <a:lnTo>
                      <a:pt x="0" y="0"/>
                    </a:lnTo>
                    <a:lnTo>
                      <a:pt x="0" y="9"/>
                    </a:lnTo>
                    <a:lnTo>
                      <a:pt x="0" y="9"/>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1" name="Freeform 855"/>
              <p:cNvSpPr>
                <a:spLocks/>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2" name="Freeform 856"/>
              <p:cNvSpPr>
                <a:spLocks/>
              </p:cNvSpPr>
              <p:nvPr/>
            </p:nvSpPr>
            <p:spPr bwMode="auto">
              <a:xfrm>
                <a:off x="2860" y="2067"/>
                <a:ext cx="8" cy="41"/>
              </a:xfrm>
              <a:custGeom>
                <a:avLst/>
                <a:gdLst/>
                <a:ahLst/>
                <a:cxnLst>
                  <a:cxn ang="0">
                    <a:pos x="0" y="0"/>
                  </a:cxn>
                  <a:cxn ang="0">
                    <a:pos x="0" y="0"/>
                  </a:cxn>
                  <a:cxn ang="0">
                    <a:pos x="0" y="0"/>
                  </a:cxn>
                  <a:cxn ang="0">
                    <a:pos x="0" y="0"/>
                  </a:cxn>
                  <a:cxn ang="0">
                    <a:pos x="8" y="8"/>
                  </a:cxn>
                  <a:cxn ang="0">
                    <a:pos x="8" y="8"/>
                  </a:cxn>
                  <a:cxn ang="0">
                    <a:pos x="8" y="8"/>
                  </a:cxn>
                  <a:cxn ang="0">
                    <a:pos x="8" y="8"/>
                  </a:cxn>
                  <a:cxn ang="0">
                    <a:pos x="8" y="8"/>
                  </a:cxn>
                  <a:cxn ang="0">
                    <a:pos x="0" y="16"/>
                  </a:cxn>
                  <a:cxn ang="0">
                    <a:pos x="0" y="16"/>
                  </a:cxn>
                  <a:cxn ang="0">
                    <a:pos x="0" y="16"/>
                  </a:cxn>
                  <a:cxn ang="0">
                    <a:pos x="8" y="16"/>
                  </a:cxn>
                  <a:cxn ang="0">
                    <a:pos x="8" y="16"/>
                  </a:cxn>
                  <a:cxn ang="0">
                    <a:pos x="8" y="16"/>
                  </a:cxn>
                  <a:cxn ang="0">
                    <a:pos x="8" y="16"/>
                  </a:cxn>
                  <a:cxn ang="0">
                    <a:pos x="8" y="24"/>
                  </a:cxn>
                  <a:cxn ang="0">
                    <a:pos x="8" y="24"/>
                  </a:cxn>
                  <a:cxn ang="0">
                    <a:pos x="8" y="16"/>
                  </a:cxn>
                  <a:cxn ang="0">
                    <a:pos x="8" y="24"/>
                  </a:cxn>
                  <a:cxn ang="0">
                    <a:pos x="8" y="24"/>
                  </a:cxn>
                  <a:cxn ang="0">
                    <a:pos x="8" y="24"/>
                  </a:cxn>
                  <a:cxn ang="0">
                    <a:pos x="8" y="24"/>
                  </a:cxn>
                  <a:cxn ang="0">
                    <a:pos x="0" y="32"/>
                  </a:cxn>
                  <a:cxn ang="0">
                    <a:pos x="0" y="32"/>
                  </a:cxn>
                  <a:cxn ang="0">
                    <a:pos x="0" y="32"/>
                  </a:cxn>
                  <a:cxn ang="0">
                    <a:pos x="0" y="32"/>
                  </a:cxn>
                  <a:cxn ang="0">
                    <a:pos x="0" y="32"/>
                  </a:cxn>
                  <a:cxn ang="0">
                    <a:pos x="0" y="32"/>
                  </a:cxn>
                  <a:cxn ang="0">
                    <a:pos x="0" y="41"/>
                  </a:cxn>
                  <a:cxn ang="0">
                    <a:pos x="0" y="41"/>
                  </a:cxn>
                  <a:cxn ang="0">
                    <a:pos x="0" y="41"/>
                  </a:cxn>
                  <a:cxn ang="0">
                    <a:pos x="0" y="41"/>
                  </a:cxn>
                  <a:cxn ang="0">
                    <a:pos x="0" y="32"/>
                  </a:cxn>
                  <a:cxn ang="0">
                    <a:pos x="0" y="32"/>
                  </a:cxn>
                  <a:cxn ang="0">
                    <a:pos x="0" y="32"/>
                  </a:cxn>
                  <a:cxn ang="0">
                    <a:pos x="0" y="32"/>
                  </a:cxn>
                  <a:cxn ang="0">
                    <a:pos x="0" y="32"/>
                  </a:cxn>
                  <a:cxn ang="0">
                    <a:pos x="0" y="24"/>
                  </a:cxn>
                  <a:cxn ang="0">
                    <a:pos x="0"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8" y="8"/>
                  </a:cxn>
                  <a:cxn ang="0">
                    <a:pos x="8" y="8"/>
                  </a:cxn>
                  <a:cxn ang="0">
                    <a:pos x="8" y="8"/>
                  </a:cxn>
                  <a:cxn ang="0">
                    <a:pos x="8" y="8"/>
                  </a:cxn>
                  <a:cxn ang="0">
                    <a:pos x="0" y="8"/>
                  </a:cxn>
                  <a:cxn ang="0">
                    <a:pos x="0" y="0"/>
                  </a:cxn>
                  <a:cxn ang="0">
                    <a:pos x="0" y="0"/>
                  </a:cxn>
                  <a:cxn ang="0">
                    <a:pos x="0" y="0"/>
                  </a:cxn>
                  <a:cxn ang="0">
                    <a:pos x="0" y="0"/>
                  </a:cxn>
                </a:cxnLst>
                <a:rect l="0" t="0" r="r" b="b"/>
                <a:pathLst>
                  <a:path w="8"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2"/>
                    </a:lnTo>
                    <a:lnTo>
                      <a:pt x="0" y="41"/>
                    </a:lnTo>
                    <a:lnTo>
                      <a:pt x="0" y="41"/>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24"/>
                    </a:lnTo>
                    <a:lnTo>
                      <a:pt x="8" y="24"/>
                    </a:lnTo>
                    <a:lnTo>
                      <a:pt x="8" y="24"/>
                    </a:lnTo>
                    <a:lnTo>
                      <a:pt x="8" y="16"/>
                    </a:lnTo>
                    <a:lnTo>
                      <a:pt x="8" y="16"/>
                    </a:lnTo>
                    <a:lnTo>
                      <a:pt x="8" y="24"/>
                    </a:lnTo>
                    <a:lnTo>
                      <a:pt x="8" y="24"/>
                    </a:lnTo>
                    <a:lnTo>
                      <a:pt x="8" y="24"/>
                    </a:lnTo>
                    <a:lnTo>
                      <a:pt x="8" y="24"/>
                    </a:lnTo>
                    <a:lnTo>
                      <a:pt x="8" y="16"/>
                    </a:lnTo>
                    <a:lnTo>
                      <a:pt x="8" y="16"/>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16"/>
                    </a:lnTo>
                    <a:lnTo>
                      <a:pt x="0" y="16"/>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3" name="Freeform 857"/>
              <p:cNvSpPr>
                <a:spLocks noEditPoints="1"/>
              </p:cNvSpPr>
              <p:nvPr/>
            </p:nvSpPr>
            <p:spPr bwMode="auto">
              <a:xfrm>
                <a:off x="2860"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4" name="Freeform 858"/>
              <p:cNvSpPr>
                <a:spLocks/>
              </p:cNvSpPr>
              <p:nvPr/>
            </p:nvSpPr>
            <p:spPr bwMode="auto">
              <a:xfrm>
                <a:off x="2844" y="2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5" name="Freeform 859"/>
              <p:cNvSpPr>
                <a:spLocks/>
              </p:cNvSpPr>
              <p:nvPr/>
            </p:nvSpPr>
            <p:spPr bwMode="auto">
              <a:xfrm>
                <a:off x="2844" y="2116"/>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6" name="Freeform 860"/>
              <p:cNvSpPr>
                <a:spLocks noEditPoints="1"/>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7" name="Rectangle 861"/>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8" name="Rectangle 862"/>
              <p:cNvSpPr>
                <a:spLocks noChangeArrowheads="1"/>
              </p:cNvSpPr>
              <p:nvPr/>
            </p:nvSpPr>
            <p:spPr bwMode="auto">
              <a:xfrm>
                <a:off x="2868" y="2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49" name="Freeform 863"/>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0" name="Freeform 864"/>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1" name="Freeform 865"/>
              <p:cNvSpPr>
                <a:spLocks/>
              </p:cNvSpPr>
              <p:nvPr/>
            </p:nvSpPr>
            <p:spPr bwMode="auto">
              <a:xfrm>
                <a:off x="2852"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2" name="Freeform 866"/>
              <p:cNvSpPr>
                <a:spLocks/>
              </p:cNvSpPr>
              <p:nvPr/>
            </p:nvSpPr>
            <p:spPr bwMode="auto">
              <a:xfrm>
                <a:off x="2868" y="2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3" name="Freeform 867"/>
              <p:cNvSpPr>
                <a:spLocks/>
              </p:cNvSpPr>
              <p:nvPr/>
            </p:nvSpPr>
            <p:spPr bwMode="auto">
              <a:xfrm>
                <a:off x="2860" y="2116"/>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4" name="Freeform 868"/>
              <p:cNvSpPr>
                <a:spLocks/>
              </p:cNvSpPr>
              <p:nvPr/>
            </p:nvSpPr>
            <p:spPr bwMode="auto">
              <a:xfrm>
                <a:off x="2860" y="2108"/>
                <a:ext cx="1"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5" name="Freeform 869"/>
              <p:cNvSpPr>
                <a:spLocks/>
              </p:cNvSpPr>
              <p:nvPr/>
            </p:nvSpPr>
            <p:spPr bwMode="auto">
              <a:xfrm>
                <a:off x="2860" y="211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6" name="Freeform 870"/>
              <p:cNvSpPr>
                <a:spLocks noEditPoints="1"/>
              </p:cNvSpPr>
              <p:nvPr/>
            </p:nvSpPr>
            <p:spPr bwMode="auto">
              <a:xfrm>
                <a:off x="2860" y="2124"/>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7" name="Freeform 871"/>
              <p:cNvSpPr>
                <a:spLocks/>
              </p:cNvSpPr>
              <p:nvPr/>
            </p:nvSpPr>
            <p:spPr bwMode="auto">
              <a:xfrm>
                <a:off x="2860" y="2116"/>
                <a:ext cx="1" cy="24"/>
              </a:xfrm>
              <a:custGeom>
                <a:avLst/>
                <a:gdLst/>
                <a:ahLst/>
                <a:cxnLst>
                  <a:cxn ang="0">
                    <a:pos x="0" y="24"/>
                  </a:cxn>
                  <a:cxn ang="0">
                    <a:pos x="0" y="24"/>
                  </a:cxn>
                  <a:cxn ang="0">
                    <a:pos x="0" y="24"/>
                  </a:cxn>
                  <a:cxn ang="0">
                    <a:pos x="0" y="24"/>
                  </a:cxn>
                  <a:cxn ang="0">
                    <a:pos x="0" y="24"/>
                  </a:cxn>
                  <a:cxn ang="0">
                    <a:pos x="0" y="24"/>
                  </a:cxn>
                  <a:cxn ang="0">
                    <a:pos x="0" y="24"/>
                  </a:cxn>
                  <a:cxn ang="0">
                    <a:pos x="0" y="24"/>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Lst>
                <a:rect l="0" t="0" r="r" b="b"/>
                <a:pathLst>
                  <a:path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8" name="Freeform 872"/>
              <p:cNvSpPr>
                <a:spLocks/>
              </p:cNvSpPr>
              <p:nvPr/>
            </p:nvSpPr>
            <p:spPr bwMode="auto">
              <a:xfrm>
                <a:off x="2860" y="2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59" name="Freeform 873"/>
              <p:cNvSpPr>
                <a:spLocks/>
              </p:cNvSpPr>
              <p:nvPr/>
            </p:nvSpPr>
            <p:spPr bwMode="auto">
              <a:xfrm>
                <a:off x="2860" y="2140"/>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0" name="Freeform 874"/>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1" name="Freeform 875"/>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2" name="Freeform 876"/>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3" name="Rectangle 877"/>
              <p:cNvSpPr>
                <a:spLocks noChangeArrowheads="1"/>
              </p:cNvSpPr>
              <p:nvPr/>
            </p:nvSpPr>
            <p:spPr bwMode="auto">
              <a:xfrm>
                <a:off x="2860" y="214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4" name="Freeform 878"/>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5" name="Freeform 879"/>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6" name="Freeform 880"/>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7" name="Freeform 881"/>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8" name="Freeform 882"/>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69" name="Freeform 883"/>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0" name="Freeform 884"/>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1" name="Freeform 885"/>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2" name="Freeform 886"/>
              <p:cNvSpPr>
                <a:spLocks/>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3" name="Freeform 887"/>
              <p:cNvSpPr>
                <a:spLocks noEditPoints="1"/>
              </p:cNvSpPr>
              <p:nvPr/>
            </p:nvSpPr>
            <p:spPr bwMode="auto">
              <a:xfrm>
                <a:off x="2860" y="214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4" name="Freeform 888"/>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5" name="Freeform 889"/>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6" name="Freeform 890"/>
              <p:cNvSpPr>
                <a:spLocks/>
              </p:cNvSpPr>
              <p:nvPr/>
            </p:nvSpPr>
            <p:spPr bwMode="auto">
              <a:xfrm>
                <a:off x="2860" y="2140"/>
                <a:ext cx="1" cy="16"/>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h="16">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7" name="Freeform 891"/>
              <p:cNvSpPr>
                <a:spLocks noEditPoints="1"/>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8" name="Freeform 89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79" name="Freeform 89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0" name="Rectangle 894"/>
              <p:cNvSpPr>
                <a:spLocks noChangeArrowheads="1"/>
              </p:cNvSpPr>
              <p:nvPr/>
            </p:nvSpPr>
            <p:spPr bwMode="auto">
              <a:xfrm>
                <a:off x="2860" y="215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1" name="Freeform 895"/>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2" name="Freeform 896"/>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3" name="Freeform 897"/>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4" name="Freeform 898"/>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5" name="Freeform 899"/>
              <p:cNvSpPr>
                <a:spLocks noEditPoints="1"/>
              </p:cNvSpPr>
              <p:nvPr/>
            </p:nvSpPr>
            <p:spPr bwMode="auto">
              <a:xfrm>
                <a:off x="2860" y="215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6" name="Freeform 900"/>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7" name="Freeform 901"/>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8" name="Freeform 902"/>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89" name="Freeform 903"/>
              <p:cNvSpPr>
                <a:spLocks/>
              </p:cNvSpPr>
              <p:nvPr/>
            </p:nvSpPr>
            <p:spPr bwMode="auto">
              <a:xfrm>
                <a:off x="2860" y="215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0" name="Freeform 904"/>
              <p:cNvSpPr>
                <a:spLocks/>
              </p:cNvSpPr>
              <p:nvPr/>
            </p:nvSpPr>
            <p:spPr bwMode="auto">
              <a:xfrm>
                <a:off x="2860" y="215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1" name="Freeform 905"/>
              <p:cNvSpPr>
                <a:spLocks/>
              </p:cNvSpPr>
              <p:nvPr/>
            </p:nvSpPr>
            <p:spPr bwMode="auto">
              <a:xfrm>
                <a:off x="2860" y="2156"/>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2" name="Freeform 906"/>
              <p:cNvSpPr>
                <a:spLocks/>
              </p:cNvSpPr>
              <p:nvPr/>
            </p:nvSpPr>
            <p:spPr bwMode="auto">
              <a:xfrm>
                <a:off x="2860" y="2156"/>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3" name="Freeform 907"/>
              <p:cNvSpPr>
                <a:spLocks noEditPoints="1"/>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4" name="Freeform 908"/>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5" name="Freeform 909"/>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6" name="Freeform 910"/>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7" name="Freeform 911"/>
              <p:cNvSpPr>
                <a:spLocks/>
              </p:cNvSpPr>
              <p:nvPr/>
            </p:nvSpPr>
            <p:spPr bwMode="auto">
              <a:xfrm>
                <a:off x="2860"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8" name="Freeform 912"/>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499" name="Freeform 913"/>
              <p:cNvSpPr>
                <a:spLocks noEditPoints="1"/>
              </p:cNvSpPr>
              <p:nvPr/>
            </p:nvSpPr>
            <p:spPr bwMode="auto">
              <a:xfrm>
                <a:off x="2868" y="216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0" name="Freeform 914"/>
              <p:cNvSpPr>
                <a:spLocks/>
              </p:cNvSpPr>
              <p:nvPr/>
            </p:nvSpPr>
            <p:spPr bwMode="auto">
              <a:xfrm>
                <a:off x="2868" y="216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1" name="Freeform 915"/>
              <p:cNvSpPr>
                <a:spLocks noEditPoints="1"/>
              </p:cNvSpPr>
              <p:nvPr/>
            </p:nvSpPr>
            <p:spPr bwMode="auto">
              <a:xfrm>
                <a:off x="2868" y="216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2" name="Freeform 91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3" name="Freeform 917"/>
              <p:cNvSpPr>
                <a:spLocks noEditPoints="1"/>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4" name="Freeform 918"/>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5" name="Freeform 919"/>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6" name="Freeform 920"/>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7" name="Freeform 921"/>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8" name="Freeform 922"/>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09" name="Freeform 923"/>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0" name="Freeform 924"/>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1" name="Freeform 925"/>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8" y="0"/>
                    </a:lnTo>
                    <a:lnTo>
                      <a:pt x="8" y="0"/>
                    </a:lnTo>
                    <a:lnTo>
                      <a:pt x="8" y="0"/>
                    </a:lnTo>
                    <a:lnTo>
                      <a:pt x="0" y="0"/>
                    </a:lnTo>
                    <a:lnTo>
                      <a:pt x="0" y="0"/>
                    </a:lnTo>
                    <a:lnTo>
                      <a:pt x="8"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2" name="Freeform 926"/>
              <p:cNvSpPr>
                <a:spLocks/>
              </p:cNvSpPr>
              <p:nvPr/>
            </p:nvSpPr>
            <p:spPr bwMode="auto">
              <a:xfrm>
                <a:off x="2868" y="217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3" name="Freeform 927"/>
              <p:cNvSpPr>
                <a:spLocks noEditPoints="1"/>
              </p:cNvSpPr>
              <p:nvPr/>
            </p:nvSpPr>
            <p:spPr bwMode="auto">
              <a:xfrm>
                <a:off x="2868" y="2172"/>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4" name="Freeform 928"/>
              <p:cNvSpPr>
                <a:spLocks/>
              </p:cNvSpPr>
              <p:nvPr/>
            </p:nvSpPr>
            <p:spPr bwMode="auto">
              <a:xfrm>
                <a:off x="2868" y="217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5" name="Freeform 929"/>
              <p:cNvSpPr>
                <a:spLocks/>
              </p:cNvSpPr>
              <p:nvPr/>
            </p:nvSpPr>
            <p:spPr bwMode="auto">
              <a:xfrm>
                <a:off x="2868" y="217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6" name="Freeform 930"/>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7" name="Freeform 931"/>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8" name="Freeform 932"/>
              <p:cNvSpPr>
                <a:spLocks noEditPoints="1"/>
              </p:cNvSpPr>
              <p:nvPr/>
            </p:nvSpPr>
            <p:spPr bwMode="auto">
              <a:xfrm>
                <a:off x="2868" y="2172"/>
                <a:ext cx="8" cy="8"/>
              </a:xfrm>
              <a:custGeom>
                <a:avLst/>
                <a:gdLst/>
                <a:ahLst/>
                <a:cxnLst>
                  <a:cxn ang="0">
                    <a:pos x="0" y="0"/>
                  </a:cxn>
                  <a:cxn ang="0">
                    <a:pos x="8" y="0"/>
                  </a:cxn>
                  <a:cxn ang="0">
                    <a:pos x="8" y="8"/>
                  </a:cxn>
                  <a:cxn ang="0">
                    <a:pos x="0" y="8"/>
                  </a:cxn>
                  <a:cxn ang="0">
                    <a:pos x="0" y="0"/>
                  </a:cxn>
                  <a:cxn ang="0">
                    <a:pos x="8" y="8"/>
                  </a:cxn>
                  <a:cxn ang="0">
                    <a:pos x="8" y="0"/>
                  </a:cxn>
                  <a:cxn ang="0">
                    <a:pos x="8" y="0"/>
                  </a:cxn>
                  <a:cxn ang="0">
                    <a:pos x="8" y="8"/>
                  </a:cxn>
                  <a:cxn ang="0">
                    <a:pos x="8" y="0"/>
                  </a:cxn>
                  <a:cxn ang="0">
                    <a:pos x="8" y="0"/>
                  </a:cxn>
                  <a:cxn ang="0">
                    <a:pos x="8" y="0"/>
                  </a:cxn>
                  <a:cxn ang="0">
                    <a:pos x="8" y="0"/>
                  </a:cxn>
                  <a:cxn ang="0">
                    <a:pos x="8" y="8"/>
                  </a:cxn>
                </a:cxnLst>
                <a:rect l="0" t="0" r="r" b="b"/>
                <a:pathLst>
                  <a:path w="8" h="8">
                    <a:moveTo>
                      <a:pt x="0" y="0"/>
                    </a:moveTo>
                    <a:lnTo>
                      <a:pt x="8" y="0"/>
                    </a:lnTo>
                    <a:lnTo>
                      <a:pt x="8" y="8"/>
                    </a:lnTo>
                    <a:lnTo>
                      <a:pt x="0" y="8"/>
                    </a:lnTo>
                    <a:lnTo>
                      <a:pt x="0" y="0"/>
                    </a:lnTo>
                    <a:close/>
                    <a:moveTo>
                      <a:pt x="8" y="8"/>
                    </a:move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19" name="Freeform 933"/>
              <p:cNvSpPr>
                <a:spLocks/>
              </p:cNvSpPr>
              <p:nvPr/>
            </p:nvSpPr>
            <p:spPr bwMode="auto">
              <a:xfrm>
                <a:off x="2876" y="217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0" name="Freeform 934"/>
              <p:cNvSpPr>
                <a:spLocks/>
              </p:cNvSpPr>
              <p:nvPr/>
            </p:nvSpPr>
            <p:spPr bwMode="auto">
              <a:xfrm>
                <a:off x="2868" y="2172"/>
                <a:ext cx="8" cy="8"/>
              </a:xfrm>
              <a:custGeom>
                <a:avLst/>
                <a:gdLst/>
                <a:ahLst/>
                <a:cxnLst>
                  <a:cxn ang="0">
                    <a:pos x="8" y="8"/>
                  </a:cxn>
                  <a:cxn ang="0">
                    <a:pos x="0" y="8"/>
                  </a:cxn>
                  <a:cxn ang="0">
                    <a:pos x="0" y="8"/>
                  </a:cxn>
                  <a:cxn ang="0">
                    <a:pos x="0" y="0"/>
                  </a:cxn>
                  <a:cxn ang="0">
                    <a:pos x="8" y="0"/>
                  </a:cxn>
                  <a:cxn ang="0">
                    <a:pos x="8" y="8"/>
                  </a:cxn>
                  <a:cxn ang="0">
                    <a:pos x="0" y="8"/>
                  </a:cxn>
                  <a:cxn ang="0">
                    <a:pos x="0" y="0"/>
                  </a:cxn>
                  <a:cxn ang="0">
                    <a:pos x="8" y="0"/>
                  </a:cxn>
                  <a:cxn ang="0">
                    <a:pos x="8" y="8"/>
                  </a:cxn>
                </a:cxnLst>
                <a:rect l="0" t="0" r="r" b="b"/>
                <a:pathLst>
                  <a:path w="8" h="8">
                    <a:moveTo>
                      <a:pt x="8" y="8"/>
                    </a:moveTo>
                    <a:lnTo>
                      <a:pt x="0" y="8"/>
                    </a:lnTo>
                    <a:lnTo>
                      <a:pt x="0" y="8"/>
                    </a:lnTo>
                    <a:lnTo>
                      <a:pt x="0" y="0"/>
                    </a:lnTo>
                    <a:lnTo>
                      <a:pt x="8" y="0"/>
                    </a:lnTo>
                    <a:lnTo>
                      <a:pt x="8" y="8"/>
                    </a:lnTo>
                    <a:lnTo>
                      <a:pt x="0" y="8"/>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1" name="Freeform 935"/>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2" name="Freeform 936"/>
              <p:cNvSpPr>
                <a:spLocks/>
              </p:cNvSpPr>
              <p:nvPr/>
            </p:nvSpPr>
            <p:spPr bwMode="auto">
              <a:xfrm>
                <a:off x="2876" y="217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3" name="Freeform 937"/>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4" name="Freeform 938"/>
              <p:cNvSpPr>
                <a:spLocks/>
              </p:cNvSpPr>
              <p:nvPr/>
            </p:nvSpPr>
            <p:spPr bwMode="auto">
              <a:xfrm>
                <a:off x="2868" y="2180"/>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5" name="Freeform 939"/>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6" name="Freeform 940"/>
              <p:cNvSpPr>
                <a:spLocks noEditPoints="1"/>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7" name="Freeform 941"/>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8" name="Freeform 942"/>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29" name="Freeform 943"/>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0" name="Freeform 944"/>
              <p:cNvSpPr>
                <a:spLocks/>
              </p:cNvSpPr>
              <p:nvPr/>
            </p:nvSpPr>
            <p:spPr bwMode="auto">
              <a:xfrm>
                <a:off x="2860" y="2156"/>
                <a:ext cx="16" cy="24"/>
              </a:xfrm>
              <a:custGeom>
                <a:avLst/>
                <a:gdLst/>
                <a:ahLst/>
                <a:cxnLst>
                  <a:cxn ang="0">
                    <a:pos x="16" y="24"/>
                  </a:cxn>
                  <a:cxn ang="0">
                    <a:pos x="16" y="24"/>
                  </a:cxn>
                  <a:cxn ang="0">
                    <a:pos x="16" y="24"/>
                  </a:cxn>
                  <a:cxn ang="0">
                    <a:pos x="8" y="24"/>
                  </a:cxn>
                  <a:cxn ang="0">
                    <a:pos x="16" y="24"/>
                  </a:cxn>
                  <a:cxn ang="0">
                    <a:pos x="16" y="24"/>
                  </a:cxn>
                  <a:cxn ang="0">
                    <a:pos x="16" y="24"/>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24"/>
                  </a:cxn>
                  <a:cxn ang="0">
                    <a:pos x="16" y="16"/>
                  </a:cxn>
                  <a:cxn ang="0">
                    <a:pos x="16" y="24"/>
                  </a:cxn>
                  <a:cxn ang="0">
                    <a:pos x="16" y="24"/>
                  </a:cxn>
                  <a:cxn ang="0">
                    <a:pos x="16" y="24"/>
                  </a:cxn>
                  <a:cxn ang="0">
                    <a:pos x="16" y="24"/>
                  </a:cxn>
                  <a:cxn ang="0">
                    <a:pos x="16" y="24"/>
                  </a:cxn>
                  <a:cxn ang="0">
                    <a:pos x="16" y="24"/>
                  </a:cxn>
                </a:cxnLst>
                <a:rect l="0" t="0" r="r" b="b"/>
                <a:pathLst>
                  <a:path w="16" h="24">
                    <a:moveTo>
                      <a:pt x="16" y="24"/>
                    </a:move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16"/>
                    </a:lnTo>
                    <a:lnTo>
                      <a:pt x="8" y="16"/>
                    </a:lnTo>
                    <a:lnTo>
                      <a:pt x="8" y="8"/>
                    </a:lnTo>
                    <a:lnTo>
                      <a:pt x="8" y="8"/>
                    </a:lnTo>
                    <a:lnTo>
                      <a:pt x="8" y="8"/>
                    </a:lnTo>
                    <a:lnTo>
                      <a:pt x="8" y="8"/>
                    </a:lnTo>
                    <a:lnTo>
                      <a:pt x="8" y="16"/>
                    </a:lnTo>
                    <a:lnTo>
                      <a:pt x="8" y="16"/>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16"/>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1" name="Freeform 945"/>
              <p:cNvSpPr>
                <a:spLocks/>
              </p:cNvSpPr>
              <p:nvPr/>
            </p:nvSpPr>
            <p:spPr bwMode="auto">
              <a:xfrm>
                <a:off x="2876" y="218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2" name="Freeform 946"/>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3" name="Freeform 947"/>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4" name="Freeform 948"/>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5" name="Freeform 949"/>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6" name="Freeform 950"/>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7" name="Freeform 951"/>
              <p:cNvSpPr>
                <a:spLocks/>
              </p:cNvSpPr>
              <p:nvPr/>
            </p:nvSpPr>
            <p:spPr bwMode="auto">
              <a:xfrm>
                <a:off x="2868" y="218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8" name="Freeform 952"/>
              <p:cNvSpPr>
                <a:spLocks/>
              </p:cNvSpPr>
              <p:nvPr/>
            </p:nvSpPr>
            <p:spPr bwMode="auto">
              <a:xfrm>
                <a:off x="2868" y="2188"/>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39" name="Freeform 953"/>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0" name="Freeform 954"/>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1" name="Freeform 955"/>
              <p:cNvSpPr>
                <a:spLocks/>
              </p:cNvSpPr>
              <p:nvPr/>
            </p:nvSpPr>
            <p:spPr bwMode="auto">
              <a:xfrm>
                <a:off x="2876" y="218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2" name="Freeform 956"/>
              <p:cNvSpPr>
                <a:spLocks/>
              </p:cNvSpPr>
              <p:nvPr/>
            </p:nvSpPr>
            <p:spPr bwMode="auto">
              <a:xfrm>
                <a:off x="2876" y="2188"/>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3" name="Freeform 957"/>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4" name="Freeform 958"/>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5" name="Freeform 959"/>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6" name="Freeform 960"/>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7" name="Freeform 961"/>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8" name="Freeform 962"/>
              <p:cNvSpPr>
                <a:spLocks noEditPoints="1"/>
              </p:cNvSpPr>
              <p:nvPr/>
            </p:nvSpPr>
            <p:spPr bwMode="auto">
              <a:xfrm>
                <a:off x="2876" y="2196"/>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49" name="Freeform 963"/>
              <p:cNvSpPr>
                <a:spLocks/>
              </p:cNvSpPr>
              <p:nvPr/>
            </p:nvSpPr>
            <p:spPr bwMode="auto">
              <a:xfrm>
                <a:off x="2876"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0" name="Freeform 964"/>
              <p:cNvSpPr>
                <a:spLocks/>
              </p:cNvSpPr>
              <p:nvPr/>
            </p:nvSpPr>
            <p:spPr bwMode="auto">
              <a:xfrm>
                <a:off x="2884" y="21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1" name="Freeform 965"/>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2" name="Freeform 966"/>
              <p:cNvSpPr>
                <a:spLocks/>
              </p:cNvSpPr>
              <p:nvPr/>
            </p:nvSpPr>
            <p:spPr bwMode="auto">
              <a:xfrm>
                <a:off x="2884" y="2196"/>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3" name="Freeform 967"/>
              <p:cNvSpPr>
                <a:spLocks noEditPoints="1"/>
              </p:cNvSpPr>
              <p:nvPr/>
            </p:nvSpPr>
            <p:spPr bwMode="auto">
              <a:xfrm>
                <a:off x="2884" y="219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4" name="Freeform 968"/>
              <p:cNvSpPr>
                <a:spLocks/>
              </p:cNvSpPr>
              <p:nvPr/>
            </p:nvSpPr>
            <p:spPr bwMode="auto">
              <a:xfrm>
                <a:off x="2900" y="2196"/>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5" name="Freeform 969"/>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6" name="Freeform 970"/>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7" name="Freeform 971"/>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8" name="Freeform 972"/>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59" name="Freeform 973"/>
              <p:cNvSpPr>
                <a:spLocks/>
              </p:cNvSpPr>
              <p:nvPr/>
            </p:nvSpPr>
            <p:spPr bwMode="auto">
              <a:xfrm>
                <a:off x="2884"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0" name="Rectangle 974"/>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1" name="Rectangle 975"/>
              <p:cNvSpPr>
                <a:spLocks noChangeArrowheads="1"/>
              </p:cNvSpPr>
              <p:nvPr/>
            </p:nvSpPr>
            <p:spPr bwMode="auto">
              <a:xfrm>
                <a:off x="2892" y="220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2" name="Freeform 976"/>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3" name="Freeform 977"/>
              <p:cNvSpPr>
                <a:spLocks/>
              </p:cNvSpPr>
              <p:nvPr/>
            </p:nvSpPr>
            <p:spPr bwMode="auto">
              <a:xfrm>
                <a:off x="2884" y="2204"/>
                <a:ext cx="8" cy="1"/>
              </a:xfrm>
              <a:custGeom>
                <a:avLst/>
                <a:gdLst/>
                <a:ahLst/>
                <a:cxnLst>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4" name="Freeform 978"/>
              <p:cNvSpPr>
                <a:spLocks/>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5" name="Freeform 979"/>
              <p:cNvSpPr>
                <a:spLocks/>
              </p:cNvSpPr>
              <p:nvPr/>
            </p:nvSpPr>
            <p:spPr bwMode="auto">
              <a:xfrm>
                <a:off x="2876" y="2180"/>
                <a:ext cx="16" cy="24"/>
              </a:xfrm>
              <a:custGeom>
                <a:avLst/>
                <a:gdLst/>
                <a:ahLst/>
                <a:cxnLst>
                  <a:cxn ang="0">
                    <a:pos x="8" y="24"/>
                  </a:cxn>
                  <a:cxn ang="0">
                    <a:pos x="16"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Lst>
                <a:rect l="0" t="0" r="r" b="b"/>
                <a:pathLst>
                  <a:path w="16" h="24">
                    <a:moveTo>
                      <a:pt x="8" y="24"/>
                    </a:moveTo>
                    <a:lnTo>
                      <a:pt x="8" y="24"/>
                    </a:lnTo>
                    <a:lnTo>
                      <a:pt x="8" y="24"/>
                    </a:lnTo>
                    <a:lnTo>
                      <a:pt x="16" y="24"/>
                    </a:lnTo>
                    <a:lnTo>
                      <a:pt x="8" y="24"/>
                    </a:lnTo>
                    <a:lnTo>
                      <a:pt x="8" y="24"/>
                    </a:lnTo>
                    <a:lnTo>
                      <a:pt x="16" y="24"/>
                    </a:lnTo>
                    <a:lnTo>
                      <a:pt x="8" y="24"/>
                    </a:lnTo>
                    <a:lnTo>
                      <a:pt x="8" y="24"/>
                    </a:lnTo>
                    <a:lnTo>
                      <a:pt x="8"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8" y="24"/>
                    </a:lnTo>
                    <a:lnTo>
                      <a:pt x="8" y="24"/>
                    </a:lnTo>
                    <a:lnTo>
                      <a:pt x="16" y="24"/>
                    </a:lnTo>
                    <a:lnTo>
                      <a:pt x="16" y="24"/>
                    </a:lnTo>
                    <a:lnTo>
                      <a:pt x="16" y="24"/>
                    </a:lnTo>
                    <a:lnTo>
                      <a:pt x="16" y="24"/>
                    </a:lnTo>
                    <a:lnTo>
                      <a:pt x="8" y="24"/>
                    </a:lnTo>
                    <a:lnTo>
                      <a:pt x="16" y="24"/>
                    </a:lnTo>
                    <a:lnTo>
                      <a:pt x="16"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6" name="Freeform 980"/>
              <p:cNvSpPr>
                <a:spLocks/>
              </p:cNvSpPr>
              <p:nvPr/>
            </p:nvSpPr>
            <p:spPr bwMode="auto">
              <a:xfrm>
                <a:off x="2892" y="2196"/>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7" name="Freeform 981"/>
              <p:cNvSpPr>
                <a:spLocks noEditPoints="1"/>
              </p:cNvSpPr>
              <p:nvPr/>
            </p:nvSpPr>
            <p:spPr bwMode="auto">
              <a:xfrm>
                <a:off x="2892" y="220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8" name="Freeform 982"/>
              <p:cNvSpPr>
                <a:spLocks/>
              </p:cNvSpPr>
              <p:nvPr/>
            </p:nvSpPr>
            <p:spPr bwMode="auto">
              <a:xfrm>
                <a:off x="2892" y="2196"/>
                <a:ext cx="8" cy="8"/>
              </a:xfrm>
              <a:custGeom>
                <a:avLst/>
                <a:gdLst/>
                <a:ahLst/>
                <a:cxnLst>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69" name="Freeform 983"/>
              <p:cNvSpPr>
                <a:spLocks/>
              </p:cNvSpPr>
              <p:nvPr/>
            </p:nvSpPr>
            <p:spPr bwMode="auto">
              <a:xfrm>
                <a:off x="2900" y="2204"/>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0" name="Freeform 984"/>
              <p:cNvSpPr>
                <a:spLocks/>
              </p:cNvSpPr>
              <p:nvPr/>
            </p:nvSpPr>
            <p:spPr bwMode="auto">
              <a:xfrm>
                <a:off x="2900" y="221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1" name="Freeform 985"/>
              <p:cNvSpPr>
                <a:spLocks/>
              </p:cNvSpPr>
              <p:nvPr/>
            </p:nvSpPr>
            <p:spPr bwMode="auto">
              <a:xfrm>
                <a:off x="2892" y="2204"/>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2" name="Rectangle 986"/>
              <p:cNvSpPr>
                <a:spLocks noChangeArrowheads="1"/>
              </p:cNvSpPr>
              <p:nvPr/>
            </p:nvSpPr>
            <p:spPr bwMode="auto">
              <a:xfrm>
                <a:off x="2908" y="221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3" name="Freeform 987"/>
              <p:cNvSpPr>
                <a:spLocks/>
              </p:cNvSpPr>
              <p:nvPr/>
            </p:nvSpPr>
            <p:spPr bwMode="auto">
              <a:xfrm>
                <a:off x="2900" y="221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4" name="Rectangle 988"/>
              <p:cNvSpPr>
                <a:spLocks noChangeArrowheads="1"/>
              </p:cNvSpPr>
              <p:nvPr/>
            </p:nvSpPr>
            <p:spPr bwMode="auto">
              <a:xfrm>
                <a:off x="3005"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5" name="Rectangle 989"/>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6" name="Freeform 990"/>
              <p:cNvSpPr>
                <a:spLocks/>
              </p:cNvSpPr>
              <p:nvPr/>
            </p:nvSpPr>
            <p:spPr bwMode="auto">
              <a:xfrm>
                <a:off x="3005" y="1244"/>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7" name="Freeform 991"/>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8" name="Freeform 992"/>
              <p:cNvSpPr>
                <a:spLocks/>
              </p:cNvSpPr>
              <p:nvPr/>
            </p:nvSpPr>
            <p:spPr bwMode="auto">
              <a:xfrm>
                <a:off x="3013" y="12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79" name="Rectangle 993"/>
              <p:cNvSpPr>
                <a:spLocks noChangeArrowheads="1"/>
              </p:cNvSpPr>
              <p:nvPr/>
            </p:nvSpPr>
            <p:spPr bwMode="auto">
              <a:xfrm>
                <a:off x="3013" y="12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0" name="Freeform 994"/>
              <p:cNvSpPr>
                <a:spLocks/>
              </p:cNvSpPr>
              <p:nvPr/>
            </p:nvSpPr>
            <p:spPr bwMode="auto">
              <a:xfrm>
                <a:off x="3005" y="1244"/>
                <a:ext cx="8" cy="8"/>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1" name="Freeform 995"/>
              <p:cNvSpPr>
                <a:spLocks/>
              </p:cNvSpPr>
              <p:nvPr/>
            </p:nvSpPr>
            <p:spPr bwMode="auto">
              <a:xfrm>
                <a:off x="2932"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2" name="Freeform 996"/>
              <p:cNvSpPr>
                <a:spLocks/>
              </p:cNvSpPr>
              <p:nvPr/>
            </p:nvSpPr>
            <p:spPr bwMode="auto">
              <a:xfrm>
                <a:off x="3005" y="12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3" name="Freeform 997"/>
              <p:cNvSpPr>
                <a:spLocks/>
              </p:cNvSpPr>
              <p:nvPr/>
            </p:nvSpPr>
            <p:spPr bwMode="auto">
              <a:xfrm>
                <a:off x="3005" y="1244"/>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4" name="Freeform 998"/>
              <p:cNvSpPr>
                <a:spLocks/>
              </p:cNvSpPr>
              <p:nvPr/>
            </p:nvSpPr>
            <p:spPr bwMode="auto">
              <a:xfrm>
                <a:off x="3005"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5" name="Freeform 999"/>
              <p:cNvSpPr>
                <a:spLocks/>
              </p:cNvSpPr>
              <p:nvPr/>
            </p:nvSpPr>
            <p:spPr bwMode="auto">
              <a:xfrm>
                <a:off x="3005" y="124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6" name="Freeform 1000"/>
              <p:cNvSpPr>
                <a:spLocks/>
              </p:cNvSpPr>
              <p:nvPr/>
            </p:nvSpPr>
            <p:spPr bwMode="auto">
              <a:xfrm>
                <a:off x="2940" y="12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7" name="Freeform 1001"/>
              <p:cNvSpPr>
                <a:spLocks/>
              </p:cNvSpPr>
              <p:nvPr/>
            </p:nvSpPr>
            <p:spPr bwMode="auto">
              <a:xfrm>
                <a:off x="3037" y="1252"/>
                <a:ext cx="16" cy="8"/>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8" name="Freeform 1002"/>
              <p:cNvSpPr>
                <a:spLocks/>
              </p:cNvSpPr>
              <p:nvPr/>
            </p:nvSpPr>
            <p:spPr bwMode="auto">
              <a:xfrm>
                <a:off x="2932" y="1244"/>
                <a:ext cx="25" cy="16"/>
              </a:xfrm>
              <a:custGeom>
                <a:avLst/>
                <a:gdLst/>
                <a:ahLst/>
                <a:cxnLst>
                  <a:cxn ang="0">
                    <a:pos x="25" y="8"/>
                  </a:cxn>
                  <a:cxn ang="0">
                    <a:pos x="25" y="8"/>
                  </a:cxn>
                  <a:cxn ang="0">
                    <a:pos x="25" y="8"/>
                  </a:cxn>
                  <a:cxn ang="0">
                    <a:pos x="25" y="8"/>
                  </a:cxn>
                  <a:cxn ang="0">
                    <a:pos x="25" y="0"/>
                  </a:cxn>
                  <a:cxn ang="0">
                    <a:pos x="25" y="0"/>
                  </a:cxn>
                  <a:cxn ang="0">
                    <a:pos x="25" y="8"/>
                  </a:cxn>
                  <a:cxn ang="0">
                    <a:pos x="17" y="0"/>
                  </a:cxn>
                  <a:cxn ang="0">
                    <a:pos x="17" y="0"/>
                  </a:cxn>
                  <a:cxn ang="0">
                    <a:pos x="8" y="0"/>
                  </a:cxn>
                  <a:cxn ang="0">
                    <a:pos x="8" y="0"/>
                  </a:cxn>
                  <a:cxn ang="0">
                    <a:pos x="17" y="0"/>
                  </a:cxn>
                  <a:cxn ang="0">
                    <a:pos x="17" y="0"/>
                  </a:cxn>
                  <a:cxn ang="0">
                    <a:pos x="8" y="0"/>
                  </a:cxn>
                  <a:cxn ang="0">
                    <a:pos x="8" y="0"/>
                  </a:cxn>
                  <a:cxn ang="0">
                    <a:pos x="8" y="0"/>
                  </a:cxn>
                  <a:cxn ang="0">
                    <a:pos x="8" y="8"/>
                  </a:cxn>
                  <a:cxn ang="0">
                    <a:pos x="8" y="8"/>
                  </a:cxn>
                  <a:cxn ang="0">
                    <a:pos x="8" y="0"/>
                  </a:cxn>
                  <a:cxn ang="0">
                    <a:pos x="8" y="0"/>
                  </a:cxn>
                  <a:cxn ang="0">
                    <a:pos x="0" y="8"/>
                  </a:cxn>
                  <a:cxn ang="0">
                    <a:pos x="0" y="8"/>
                  </a:cxn>
                  <a:cxn ang="0">
                    <a:pos x="0" y="8"/>
                  </a:cxn>
                  <a:cxn ang="0">
                    <a:pos x="0" y="8"/>
                  </a:cxn>
                  <a:cxn ang="0">
                    <a:pos x="0" y="8"/>
                  </a:cxn>
                  <a:cxn ang="0">
                    <a:pos x="8" y="8"/>
                  </a:cxn>
                  <a:cxn ang="0">
                    <a:pos x="8" y="8"/>
                  </a:cxn>
                  <a:cxn ang="0">
                    <a:pos x="8" y="16"/>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8" y="0"/>
                  </a:cxn>
                  <a:cxn ang="0">
                    <a:pos x="8" y="0"/>
                  </a:cxn>
                  <a:cxn ang="0">
                    <a:pos x="8" y="8"/>
                  </a:cxn>
                  <a:cxn ang="0">
                    <a:pos x="8" y="0"/>
                  </a:cxn>
                  <a:cxn ang="0">
                    <a:pos x="8" y="0"/>
                  </a:cxn>
                  <a:cxn ang="0">
                    <a:pos x="8" y="0"/>
                  </a:cxn>
                  <a:cxn ang="0">
                    <a:pos x="8" y="0"/>
                  </a:cxn>
                  <a:cxn ang="0">
                    <a:pos x="8" y="0"/>
                  </a:cxn>
                  <a:cxn ang="0">
                    <a:pos x="17" y="0"/>
                  </a:cxn>
                  <a:cxn ang="0">
                    <a:pos x="8" y="0"/>
                  </a:cxn>
                  <a:cxn ang="0">
                    <a:pos x="8" y="0"/>
                  </a:cxn>
                  <a:cxn ang="0">
                    <a:pos x="17" y="0"/>
                  </a:cxn>
                  <a:cxn ang="0">
                    <a:pos x="17" y="0"/>
                  </a:cxn>
                  <a:cxn ang="0">
                    <a:pos x="25" y="0"/>
                  </a:cxn>
                  <a:cxn ang="0">
                    <a:pos x="25" y="0"/>
                  </a:cxn>
                  <a:cxn ang="0">
                    <a:pos x="25" y="0"/>
                  </a:cxn>
                  <a:cxn ang="0">
                    <a:pos x="25" y="0"/>
                  </a:cxn>
                  <a:cxn ang="0">
                    <a:pos x="25" y="0"/>
                  </a:cxn>
                  <a:cxn ang="0">
                    <a:pos x="25" y="8"/>
                  </a:cxn>
                  <a:cxn ang="0">
                    <a:pos x="25" y="8"/>
                  </a:cxn>
                </a:cxnLst>
                <a:rect l="0" t="0" r="r" b="b"/>
                <a:pathLst>
                  <a:path w="25" h="16">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8" y="0"/>
                    </a:lnTo>
                    <a:lnTo>
                      <a:pt x="8"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0"/>
                    </a:lnTo>
                    <a:lnTo>
                      <a:pt x="25" y="0"/>
                    </a:lnTo>
                    <a:lnTo>
                      <a:pt x="25" y="0"/>
                    </a:lnTo>
                    <a:lnTo>
                      <a:pt x="25" y="8"/>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89" name="Freeform 1003"/>
              <p:cNvSpPr>
                <a:spLocks/>
              </p:cNvSpPr>
              <p:nvPr/>
            </p:nvSpPr>
            <p:spPr bwMode="auto">
              <a:xfrm>
                <a:off x="3029"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0" name="Freeform 1004"/>
              <p:cNvSpPr>
                <a:spLocks/>
              </p:cNvSpPr>
              <p:nvPr/>
            </p:nvSpPr>
            <p:spPr bwMode="auto">
              <a:xfrm>
                <a:off x="3013" y="1252"/>
                <a:ext cx="16" cy="8"/>
              </a:xfrm>
              <a:custGeom>
                <a:avLst/>
                <a:gdLst/>
                <a:ahLst/>
                <a:cxnLst>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1" name="Freeform 1005"/>
              <p:cNvSpPr>
                <a:spLocks/>
              </p:cNvSpPr>
              <p:nvPr/>
            </p:nvSpPr>
            <p:spPr bwMode="auto">
              <a:xfrm>
                <a:off x="3053" y="12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2" name="Freeform 1006"/>
              <p:cNvSpPr>
                <a:spLocks/>
              </p:cNvSpPr>
              <p:nvPr/>
            </p:nvSpPr>
            <p:spPr bwMode="auto">
              <a:xfrm>
                <a:off x="3053" y="1252"/>
                <a:ext cx="16" cy="8"/>
              </a:xfrm>
              <a:custGeom>
                <a:avLst/>
                <a:gdLst/>
                <a:ahLst/>
                <a:cxnLst>
                  <a:cxn ang="0">
                    <a:pos x="8"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16" y="8"/>
                  </a:cxn>
                  <a:cxn ang="0">
                    <a:pos x="16" y="8"/>
                  </a:cxn>
                  <a:cxn ang="0">
                    <a:pos x="16" y="8"/>
                  </a:cxn>
                  <a:cxn ang="0">
                    <a:pos x="16" y="8"/>
                  </a:cxn>
                </a:cxnLst>
                <a:rect l="0" t="0" r="r" b="b"/>
                <a:pathLst>
                  <a:path w="16" h="8">
                    <a:moveTo>
                      <a:pt x="16" y="8"/>
                    </a:moveTo>
                    <a:lnTo>
                      <a:pt x="16" y="8"/>
                    </a:lnTo>
                    <a:lnTo>
                      <a:pt x="8" y="8"/>
                    </a:lnTo>
                    <a:lnTo>
                      <a:pt x="8"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3" name="Freeform 1007"/>
              <p:cNvSpPr>
                <a:spLocks/>
              </p:cNvSpPr>
              <p:nvPr/>
            </p:nvSpPr>
            <p:spPr bwMode="auto">
              <a:xfrm>
                <a:off x="2949" y="1244"/>
                <a:ext cx="56"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24" y="16"/>
                  </a:cxn>
                  <a:cxn ang="0">
                    <a:pos x="24" y="16"/>
                  </a:cxn>
                  <a:cxn ang="0">
                    <a:pos x="24" y="16"/>
                  </a:cxn>
                  <a:cxn ang="0">
                    <a:pos x="32" y="16"/>
                  </a:cxn>
                  <a:cxn ang="0">
                    <a:pos x="32" y="16"/>
                  </a:cxn>
                  <a:cxn ang="0">
                    <a:pos x="32" y="8"/>
                  </a:cxn>
                  <a:cxn ang="0">
                    <a:pos x="32" y="8"/>
                  </a:cxn>
                  <a:cxn ang="0">
                    <a:pos x="40" y="8"/>
                  </a:cxn>
                  <a:cxn ang="0">
                    <a:pos x="40" y="8"/>
                  </a:cxn>
                  <a:cxn ang="0">
                    <a:pos x="40" y="8"/>
                  </a:cxn>
                  <a:cxn ang="0">
                    <a:pos x="48" y="8"/>
                  </a:cxn>
                  <a:cxn ang="0">
                    <a:pos x="48" y="8"/>
                  </a:cxn>
                  <a:cxn ang="0">
                    <a:pos x="48" y="8"/>
                  </a:cxn>
                  <a:cxn ang="0">
                    <a:pos x="48" y="8"/>
                  </a:cxn>
                  <a:cxn ang="0">
                    <a:pos x="48" y="8"/>
                  </a:cxn>
                  <a:cxn ang="0">
                    <a:pos x="48" y="8"/>
                  </a:cxn>
                  <a:cxn ang="0">
                    <a:pos x="56" y="8"/>
                  </a:cxn>
                  <a:cxn ang="0">
                    <a:pos x="48" y="8"/>
                  </a:cxn>
                  <a:cxn ang="0">
                    <a:pos x="48" y="8"/>
                  </a:cxn>
                  <a:cxn ang="0">
                    <a:pos x="48" y="8"/>
                  </a:cxn>
                  <a:cxn ang="0">
                    <a:pos x="48" y="8"/>
                  </a:cxn>
                  <a:cxn ang="0">
                    <a:pos x="48" y="8"/>
                  </a:cxn>
                  <a:cxn ang="0">
                    <a:pos x="40" y="8"/>
                  </a:cxn>
                  <a:cxn ang="0">
                    <a:pos x="40" y="8"/>
                  </a:cxn>
                  <a:cxn ang="0">
                    <a:pos x="40" y="8"/>
                  </a:cxn>
                  <a:cxn ang="0">
                    <a:pos x="32" y="16"/>
                  </a:cxn>
                  <a:cxn ang="0">
                    <a:pos x="32" y="16"/>
                  </a:cxn>
                  <a:cxn ang="0">
                    <a:pos x="32" y="16"/>
                  </a:cxn>
                  <a:cxn ang="0">
                    <a:pos x="32" y="16"/>
                  </a:cxn>
                  <a:cxn ang="0">
                    <a:pos x="24" y="16"/>
                  </a:cxn>
                  <a:cxn ang="0">
                    <a:pos x="24" y="16"/>
                  </a:cxn>
                  <a:cxn ang="0">
                    <a:pos x="24" y="16"/>
                  </a:cxn>
                  <a:cxn ang="0">
                    <a:pos x="16" y="16"/>
                  </a:cxn>
                  <a:cxn ang="0">
                    <a:pos x="16" y="16"/>
                  </a:cxn>
                  <a:cxn ang="0">
                    <a:pos x="16" y="16"/>
                  </a:cxn>
                  <a:cxn ang="0">
                    <a:pos x="16" y="16"/>
                  </a:cxn>
                  <a:cxn ang="0">
                    <a:pos x="8" y="16"/>
                  </a:cxn>
                  <a:cxn ang="0">
                    <a:pos x="8" y="16"/>
                  </a:cxn>
                  <a:cxn ang="0">
                    <a:pos x="8" y="8"/>
                  </a:cxn>
                  <a:cxn ang="0">
                    <a:pos x="8" y="8"/>
                  </a:cxn>
                  <a:cxn ang="0">
                    <a:pos x="8" y="8"/>
                  </a:cxn>
                  <a:cxn ang="0">
                    <a:pos x="8" y="8"/>
                  </a:cxn>
                  <a:cxn ang="0">
                    <a:pos x="0" y="8"/>
                  </a:cxn>
                  <a:cxn ang="0">
                    <a:pos x="8" y="0"/>
                  </a:cxn>
                  <a:cxn ang="0">
                    <a:pos x="8" y="8"/>
                  </a:cxn>
                  <a:cxn ang="0">
                    <a:pos x="8" y="8"/>
                  </a:cxn>
                  <a:cxn ang="0">
                    <a:pos x="8" y="8"/>
                  </a:cxn>
                  <a:cxn ang="0">
                    <a:pos x="8" y="8"/>
                  </a:cxn>
                </a:cxnLst>
                <a:rect l="0" t="0" r="r" b="b"/>
                <a:pathLst>
                  <a:path w="56"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8"/>
                    </a:lnTo>
                    <a:lnTo>
                      <a:pt x="8" y="16"/>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24" y="16"/>
                    </a:lnTo>
                    <a:lnTo>
                      <a:pt x="24" y="16"/>
                    </a:lnTo>
                    <a:lnTo>
                      <a:pt x="32" y="16"/>
                    </a:lnTo>
                    <a:lnTo>
                      <a:pt x="32" y="16"/>
                    </a:lnTo>
                    <a:lnTo>
                      <a:pt x="32" y="16"/>
                    </a:lnTo>
                    <a:lnTo>
                      <a:pt x="32" y="16"/>
                    </a:lnTo>
                    <a:lnTo>
                      <a:pt x="32"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40" y="8"/>
                    </a:lnTo>
                    <a:lnTo>
                      <a:pt x="32" y="8"/>
                    </a:lnTo>
                    <a:lnTo>
                      <a:pt x="32" y="8"/>
                    </a:lnTo>
                    <a:lnTo>
                      <a:pt x="32"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56" y="8"/>
                    </a:lnTo>
                    <a:lnTo>
                      <a:pt x="56" y="8"/>
                    </a:lnTo>
                    <a:lnTo>
                      <a:pt x="56" y="8"/>
                    </a:lnTo>
                    <a:lnTo>
                      <a:pt x="56" y="8"/>
                    </a:lnTo>
                    <a:lnTo>
                      <a:pt x="56" y="8"/>
                    </a:lnTo>
                    <a:lnTo>
                      <a:pt x="56" y="8"/>
                    </a:lnTo>
                    <a:lnTo>
                      <a:pt x="56" y="8"/>
                    </a:lnTo>
                    <a:lnTo>
                      <a:pt x="56"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8" y="8"/>
                    </a:lnTo>
                    <a:lnTo>
                      <a:pt x="40" y="8"/>
                    </a:lnTo>
                    <a:lnTo>
                      <a:pt x="40" y="8"/>
                    </a:lnTo>
                    <a:lnTo>
                      <a:pt x="48"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40" y="8"/>
                    </a:lnTo>
                    <a:lnTo>
                      <a:pt x="32" y="8"/>
                    </a:lnTo>
                    <a:lnTo>
                      <a:pt x="40" y="8"/>
                    </a:lnTo>
                    <a:lnTo>
                      <a:pt x="40" y="8"/>
                    </a:lnTo>
                    <a:lnTo>
                      <a:pt x="40" y="8"/>
                    </a:lnTo>
                    <a:lnTo>
                      <a:pt x="32" y="16"/>
                    </a:lnTo>
                    <a:lnTo>
                      <a:pt x="32" y="16"/>
                    </a:lnTo>
                    <a:lnTo>
                      <a:pt x="32" y="16"/>
                    </a:lnTo>
                    <a:lnTo>
                      <a:pt x="32" y="16"/>
                    </a:lnTo>
                    <a:lnTo>
                      <a:pt x="32" y="16"/>
                    </a:lnTo>
                    <a:lnTo>
                      <a:pt x="32" y="16"/>
                    </a:lnTo>
                    <a:lnTo>
                      <a:pt x="32" y="16"/>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594" name="Freeform 1008"/>
              <p:cNvSpPr>
                <a:spLocks noEditPoints="1"/>
              </p:cNvSpPr>
              <p:nvPr/>
            </p:nvSpPr>
            <p:spPr bwMode="auto">
              <a:xfrm>
                <a:off x="3061" y="12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6" name="Group 1210"/>
            <p:cNvGrpSpPr>
              <a:grpSpLocks/>
            </p:cNvGrpSpPr>
            <p:nvPr/>
          </p:nvGrpSpPr>
          <p:grpSpPr bwMode="auto">
            <a:xfrm>
              <a:off x="4565769" y="2162801"/>
              <a:ext cx="769958" cy="1975472"/>
              <a:chOff x="2876" y="1252"/>
              <a:chExt cx="485" cy="1244"/>
            </a:xfrm>
          </p:grpSpPr>
          <p:sp>
            <p:nvSpPr>
              <p:cNvPr id="8195" name="Freeform 1010"/>
              <p:cNvSpPr>
                <a:spLocks/>
              </p:cNvSpPr>
              <p:nvPr/>
            </p:nvSpPr>
            <p:spPr bwMode="auto">
              <a:xfrm>
                <a:off x="3061" y="126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6" name="Freeform 1011"/>
              <p:cNvSpPr>
                <a:spLocks/>
              </p:cNvSpPr>
              <p:nvPr/>
            </p:nvSpPr>
            <p:spPr bwMode="auto">
              <a:xfrm>
                <a:off x="3069" y="1260"/>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7" name="Freeform 1012"/>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8" name="Freeform 1013"/>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9" name="Freeform 1014"/>
              <p:cNvSpPr>
                <a:spLocks/>
              </p:cNvSpPr>
              <p:nvPr/>
            </p:nvSpPr>
            <p:spPr bwMode="auto">
              <a:xfrm>
                <a:off x="3061" y="1260"/>
                <a:ext cx="8" cy="8"/>
              </a:xfrm>
              <a:custGeom>
                <a:avLst/>
                <a:gdLst/>
                <a:ahLst/>
                <a:cxnLst>
                  <a:cxn ang="0">
                    <a:pos x="8" y="8"/>
                  </a:cxn>
                  <a:cxn ang="0">
                    <a:pos x="8"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0"/>
                  </a:cxn>
                  <a:cxn ang="0">
                    <a:pos x="8" y="8"/>
                  </a:cxn>
                  <a:cxn ang="0">
                    <a:pos x="8" y="8"/>
                  </a:cxn>
                </a:cxnLst>
                <a:rect l="0" t="0" r="r" b="b"/>
                <a:pathLst>
                  <a:path w="8" h="8">
                    <a:moveTo>
                      <a:pt x="8" y="8"/>
                    </a:moveTo>
                    <a:lnTo>
                      <a:pt x="8" y="8"/>
                    </a:lnTo>
                    <a:lnTo>
                      <a:pt x="8" y="8"/>
                    </a:lnTo>
                    <a:lnTo>
                      <a:pt x="8" y="8"/>
                    </a:lnTo>
                    <a:lnTo>
                      <a:pt x="8"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0" name="Freeform 1015"/>
              <p:cNvSpPr>
                <a:spLocks/>
              </p:cNvSpPr>
              <p:nvPr/>
            </p:nvSpPr>
            <p:spPr bwMode="auto">
              <a:xfrm>
                <a:off x="3053" y="1252"/>
                <a:ext cx="16" cy="16"/>
              </a:xfrm>
              <a:custGeom>
                <a:avLst/>
                <a:gdLst/>
                <a:ahLst/>
                <a:cxnLst>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16" y="8"/>
                    </a:lnTo>
                    <a:lnTo>
                      <a:pt x="16"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1" name="Freeform 1016"/>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2" name="Freeform 1017"/>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3" name="Freeform 1018"/>
              <p:cNvSpPr>
                <a:spLocks/>
              </p:cNvSpPr>
              <p:nvPr/>
            </p:nvSpPr>
            <p:spPr bwMode="auto">
              <a:xfrm>
                <a:off x="3061" y="1260"/>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Lst>
                <a:rect l="0" t="0" r="r" b="b"/>
                <a:pathLst>
                  <a:path w="8" h="8">
                    <a:moveTo>
                      <a:pt x="0" y="8"/>
                    </a:move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4" name="Freeform 1019"/>
              <p:cNvSpPr>
                <a:spLocks/>
              </p:cNvSpPr>
              <p:nvPr/>
            </p:nvSpPr>
            <p:spPr bwMode="auto">
              <a:xfrm>
                <a:off x="3069" y="12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5" name="Freeform 1020"/>
              <p:cNvSpPr>
                <a:spLocks/>
              </p:cNvSpPr>
              <p:nvPr/>
            </p:nvSpPr>
            <p:spPr bwMode="auto">
              <a:xfrm>
                <a:off x="3069" y="12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6" name="Freeform 1021"/>
              <p:cNvSpPr>
                <a:spLocks/>
              </p:cNvSpPr>
              <p:nvPr/>
            </p:nvSpPr>
            <p:spPr bwMode="auto">
              <a:xfrm>
                <a:off x="3061" y="12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7" name="Freeform 1022"/>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8" name="Freeform 1023"/>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09" name="Freeform 1024"/>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0" name="Freeform 1025"/>
              <p:cNvSpPr>
                <a:spLocks/>
              </p:cNvSpPr>
              <p:nvPr/>
            </p:nvSpPr>
            <p:spPr bwMode="auto">
              <a:xfrm>
                <a:off x="3142" y="1276"/>
                <a:ext cx="8" cy="1"/>
              </a:xfrm>
              <a:custGeom>
                <a:avLst/>
                <a:gdLst/>
                <a:ahLst/>
                <a:cxnLst>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1" name="Freeform 1026"/>
              <p:cNvSpPr>
                <a:spLocks/>
              </p:cNvSpPr>
              <p:nvPr/>
            </p:nvSpPr>
            <p:spPr bwMode="auto">
              <a:xfrm>
                <a:off x="3126" y="1276"/>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2" name="Freeform 1027"/>
              <p:cNvSpPr>
                <a:spLocks noEditPoints="1"/>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3" name="Freeform 1028"/>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4" name="Freeform 1029"/>
              <p:cNvSpPr>
                <a:spLocks/>
              </p:cNvSpPr>
              <p:nvPr/>
            </p:nvSpPr>
            <p:spPr bwMode="auto">
              <a:xfrm>
                <a:off x="314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5" name="Freeform 1030"/>
              <p:cNvSpPr>
                <a:spLocks/>
              </p:cNvSpPr>
              <p:nvPr/>
            </p:nvSpPr>
            <p:spPr bwMode="auto">
              <a:xfrm>
                <a:off x="3134"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6" name="Freeform 1031"/>
              <p:cNvSpPr>
                <a:spLocks/>
              </p:cNvSpPr>
              <p:nvPr/>
            </p:nvSpPr>
            <p:spPr bwMode="auto">
              <a:xfrm>
                <a:off x="3134" y="1276"/>
                <a:ext cx="8" cy="8"/>
              </a:xfrm>
              <a:custGeom>
                <a:avLst/>
                <a:gdLst/>
                <a:ahLst/>
                <a:cxnLst>
                  <a:cxn ang="0">
                    <a:pos x="8"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0"/>
                  </a:cxn>
                  <a:cxn ang="0">
                    <a:pos x="0" y="0"/>
                  </a:cxn>
                  <a:cxn ang="0">
                    <a:pos x="8" y="0"/>
                  </a:cxn>
                  <a:cxn ang="0">
                    <a:pos x="8"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8" y="0"/>
                  </a:cxn>
                  <a:cxn ang="0">
                    <a:pos x="0" y="0"/>
                  </a:cxn>
                  <a:cxn ang="0">
                    <a:pos x="8" y="0"/>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8"/>
                  </a:cxn>
                </a:cxnLst>
                <a:rect l="0" t="0" r="r" b="b"/>
                <a:pathLst>
                  <a:path w="8" h="8">
                    <a:moveTo>
                      <a:pt x="8" y="8"/>
                    </a:moveTo>
                    <a:lnTo>
                      <a:pt x="8" y="8"/>
                    </a:lnTo>
                    <a:lnTo>
                      <a:pt x="8" y="8"/>
                    </a:lnTo>
                    <a:lnTo>
                      <a:pt x="8" y="8"/>
                    </a:lnTo>
                    <a:lnTo>
                      <a:pt x="8" y="8"/>
                    </a:lnTo>
                    <a:lnTo>
                      <a:pt x="0" y="8"/>
                    </a:lnTo>
                    <a:lnTo>
                      <a:pt x="0"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8" y="0"/>
                    </a:lnTo>
                    <a:lnTo>
                      <a:pt x="8" y="0"/>
                    </a:lnTo>
                    <a:lnTo>
                      <a:pt x="8" y="0"/>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7" name="Freeform 1032"/>
              <p:cNvSpPr>
                <a:spLocks/>
              </p:cNvSpPr>
              <p:nvPr/>
            </p:nvSpPr>
            <p:spPr bwMode="auto">
              <a:xfrm>
                <a:off x="3069" y="1268"/>
                <a:ext cx="17" cy="16"/>
              </a:xfrm>
              <a:custGeom>
                <a:avLst/>
                <a:gdLst/>
                <a:ahLst/>
                <a:cxnLst>
                  <a:cxn ang="0">
                    <a:pos x="17" y="16"/>
                  </a:cxn>
                  <a:cxn ang="0">
                    <a:pos x="17" y="16"/>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16"/>
                  </a:cxn>
                </a:cxnLst>
                <a:rect l="0" t="0" r="r" b="b"/>
                <a:pathLst>
                  <a:path w="17" h="16">
                    <a:moveTo>
                      <a:pt x="17" y="16"/>
                    </a:moveTo>
                    <a:lnTo>
                      <a:pt x="17" y="8"/>
                    </a:lnTo>
                    <a:lnTo>
                      <a:pt x="17" y="16"/>
                    </a:lnTo>
                    <a:lnTo>
                      <a:pt x="17" y="16"/>
                    </a:lnTo>
                    <a:lnTo>
                      <a:pt x="17" y="16"/>
                    </a:lnTo>
                    <a:lnTo>
                      <a:pt x="17" y="16"/>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16"/>
                    </a:lnTo>
                    <a:lnTo>
                      <a:pt x="17"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8" name="Freeform 1033"/>
              <p:cNvSpPr>
                <a:spLocks/>
              </p:cNvSpPr>
              <p:nvPr/>
            </p:nvSpPr>
            <p:spPr bwMode="auto">
              <a:xfrm>
                <a:off x="3086" y="1268"/>
                <a:ext cx="40" cy="16"/>
              </a:xfrm>
              <a:custGeom>
                <a:avLst/>
                <a:gdLst/>
                <a:ahLst/>
                <a:cxnLst>
                  <a:cxn ang="0">
                    <a:pos x="32" y="8"/>
                  </a:cxn>
                  <a:cxn ang="0">
                    <a:pos x="32" y="8"/>
                  </a:cxn>
                  <a:cxn ang="0">
                    <a:pos x="32" y="0"/>
                  </a:cxn>
                  <a:cxn ang="0">
                    <a:pos x="32" y="8"/>
                  </a:cxn>
                  <a:cxn ang="0">
                    <a:pos x="32" y="8"/>
                  </a:cxn>
                  <a:cxn ang="0">
                    <a:pos x="24" y="8"/>
                  </a:cxn>
                  <a:cxn ang="0">
                    <a:pos x="32"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16"/>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32" y="8"/>
                  </a:cxn>
                  <a:cxn ang="0">
                    <a:pos x="32" y="8"/>
                  </a:cxn>
                  <a:cxn ang="0">
                    <a:pos x="32" y="8"/>
                  </a:cxn>
                  <a:cxn ang="0">
                    <a:pos x="32" y="0"/>
                  </a:cxn>
                  <a:cxn ang="0">
                    <a:pos x="32" y="0"/>
                  </a:cxn>
                  <a:cxn ang="0">
                    <a:pos x="32" y="8"/>
                  </a:cxn>
                  <a:cxn ang="0">
                    <a:pos x="40" y="8"/>
                  </a:cxn>
                </a:cxnLst>
                <a:rect l="0" t="0" r="r" b="b"/>
                <a:pathLst>
                  <a:path w="40" h="16">
                    <a:moveTo>
                      <a:pt x="40" y="8"/>
                    </a:move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32" y="8"/>
                    </a:lnTo>
                    <a:lnTo>
                      <a:pt x="24"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8"/>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32" y="0"/>
                    </a:lnTo>
                    <a:lnTo>
                      <a:pt x="32" y="8"/>
                    </a:lnTo>
                    <a:lnTo>
                      <a:pt x="32" y="8"/>
                    </a:lnTo>
                    <a:lnTo>
                      <a:pt x="32" y="8"/>
                    </a:lnTo>
                    <a:lnTo>
                      <a:pt x="32" y="8"/>
                    </a:lnTo>
                    <a:lnTo>
                      <a:pt x="32" y="8"/>
                    </a:lnTo>
                    <a:lnTo>
                      <a:pt x="32" y="8"/>
                    </a:lnTo>
                    <a:lnTo>
                      <a:pt x="32" y="8"/>
                    </a:lnTo>
                    <a:lnTo>
                      <a:pt x="32" y="0"/>
                    </a:lnTo>
                    <a:lnTo>
                      <a:pt x="32" y="0"/>
                    </a:lnTo>
                    <a:lnTo>
                      <a:pt x="32" y="0"/>
                    </a:lnTo>
                    <a:lnTo>
                      <a:pt x="32" y="0"/>
                    </a:lnTo>
                    <a:lnTo>
                      <a:pt x="32" y="8"/>
                    </a:lnTo>
                    <a:lnTo>
                      <a:pt x="32" y="0"/>
                    </a:lnTo>
                    <a:lnTo>
                      <a:pt x="32" y="0"/>
                    </a:lnTo>
                    <a:lnTo>
                      <a:pt x="32" y="0"/>
                    </a:lnTo>
                    <a:lnTo>
                      <a:pt x="32" y="0"/>
                    </a:lnTo>
                    <a:lnTo>
                      <a:pt x="32" y="0"/>
                    </a:lnTo>
                    <a:lnTo>
                      <a:pt x="32" y="8"/>
                    </a:lnTo>
                    <a:lnTo>
                      <a:pt x="32" y="0"/>
                    </a:lnTo>
                    <a:lnTo>
                      <a:pt x="32" y="0"/>
                    </a:lnTo>
                    <a:lnTo>
                      <a:pt x="32" y="0"/>
                    </a:lnTo>
                    <a:lnTo>
                      <a:pt x="32" y="0"/>
                    </a:lnTo>
                    <a:lnTo>
                      <a:pt x="32" y="0"/>
                    </a:lnTo>
                    <a:lnTo>
                      <a:pt x="32" y="8"/>
                    </a:lnTo>
                    <a:lnTo>
                      <a:pt x="32" y="8"/>
                    </a:lnTo>
                    <a:lnTo>
                      <a:pt x="32" y="8"/>
                    </a:lnTo>
                    <a:lnTo>
                      <a:pt x="32" y="8"/>
                    </a:lnTo>
                    <a:lnTo>
                      <a:pt x="32" y="8"/>
                    </a:lnTo>
                    <a:lnTo>
                      <a:pt x="40" y="8"/>
                    </a:lnTo>
                    <a:lnTo>
                      <a:pt x="40" y="8"/>
                    </a:lnTo>
                    <a:lnTo>
                      <a:pt x="40" y="8"/>
                    </a:lnTo>
                    <a:lnTo>
                      <a:pt x="4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19" name="Freeform 1034"/>
              <p:cNvSpPr>
                <a:spLocks/>
              </p:cNvSpPr>
              <p:nvPr/>
            </p:nvSpPr>
            <p:spPr bwMode="auto">
              <a:xfrm>
                <a:off x="3126" y="1276"/>
                <a:ext cx="24" cy="8"/>
              </a:xfrm>
              <a:custGeom>
                <a:avLst/>
                <a:gdLst/>
                <a:ahLst/>
                <a:cxnLst>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Lst>
                <a:rect l="0" t="0" r="r" b="b"/>
                <a:pathLst>
                  <a:path w="24" h="8">
                    <a:moveTo>
                      <a:pt x="24"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0" name="Freeform 1035"/>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1" name="Freeform 1036"/>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2" name="Freeform 1037"/>
              <p:cNvSpPr>
                <a:spLocks/>
              </p:cNvSpPr>
              <p:nvPr/>
            </p:nvSpPr>
            <p:spPr bwMode="auto">
              <a:xfrm>
                <a:off x="3166" y="1292"/>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3" name="Freeform 1038"/>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4" name="Freeform 1039"/>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5" name="Freeform 1040"/>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6" name="Freeform 1041"/>
              <p:cNvSpPr>
                <a:spLocks/>
              </p:cNvSpPr>
              <p:nvPr/>
            </p:nvSpPr>
            <p:spPr bwMode="auto">
              <a:xfrm>
                <a:off x="3150" y="1284"/>
                <a:ext cx="24" cy="8"/>
              </a:xfrm>
              <a:custGeom>
                <a:avLst/>
                <a:gdLst/>
                <a:ahLst/>
                <a:cxnLst>
                  <a:cxn ang="0">
                    <a:pos x="16" y="0"/>
                  </a:cxn>
                  <a:cxn ang="0">
                    <a:pos x="16" y="8"/>
                  </a:cxn>
                  <a:cxn ang="0">
                    <a:pos x="16" y="8"/>
                  </a:cxn>
                  <a:cxn ang="0">
                    <a:pos x="24" y="8"/>
                  </a:cxn>
                  <a:cxn ang="0">
                    <a:pos x="24" y="8"/>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16" y="8"/>
                  </a:cxn>
                  <a:cxn ang="0">
                    <a:pos x="16" y="0"/>
                  </a:cxn>
                </a:cxnLst>
                <a:rect l="0" t="0" r="r" b="b"/>
                <a:pathLst>
                  <a:path w="24" h="8">
                    <a:moveTo>
                      <a:pt x="16" y="0"/>
                    </a:move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7" name="Freeform 1042"/>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8" name="Freeform 1043"/>
              <p:cNvSpPr>
                <a:spLocks/>
              </p:cNvSpPr>
              <p:nvPr/>
            </p:nvSpPr>
            <p:spPr bwMode="auto">
              <a:xfrm>
                <a:off x="3166"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29" name="Freeform 1044"/>
              <p:cNvSpPr>
                <a:spLocks/>
              </p:cNvSpPr>
              <p:nvPr/>
            </p:nvSpPr>
            <p:spPr bwMode="auto">
              <a:xfrm>
                <a:off x="3166" y="1292"/>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0"/>
                  </a:cxn>
                  <a:cxn ang="0">
                    <a:pos x="8"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0"/>
                  </a:cxn>
                  <a:cxn ang="0">
                    <a:pos x="0" y="9"/>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0"/>
                    </a:lnTo>
                    <a:lnTo>
                      <a:pt x="0" y="0"/>
                    </a:lnTo>
                    <a:lnTo>
                      <a:pt x="0" y="0"/>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0"/>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0" name="Freeform 1045"/>
              <p:cNvSpPr>
                <a:spLocks/>
              </p:cNvSpPr>
              <p:nvPr/>
            </p:nvSpPr>
            <p:spPr bwMode="auto">
              <a:xfrm>
                <a:off x="3166" y="1292"/>
                <a:ext cx="8" cy="9"/>
              </a:xfrm>
              <a:custGeom>
                <a:avLst/>
                <a:gdLst/>
                <a:ahLst/>
                <a:cxnLst>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Lst>
                <a:rect l="0" t="0" r="r" b="b"/>
                <a:pathLst>
                  <a:path w="8" h="9">
                    <a:moveTo>
                      <a:pt x="8" y="9"/>
                    </a:move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1" name="Freeform 1046"/>
              <p:cNvSpPr>
                <a:spLocks/>
              </p:cNvSpPr>
              <p:nvPr/>
            </p:nvSpPr>
            <p:spPr bwMode="auto">
              <a:xfrm>
                <a:off x="3174" y="130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2" name="Freeform 1047"/>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3" name="Freeform 1048"/>
              <p:cNvSpPr>
                <a:spLocks/>
              </p:cNvSpPr>
              <p:nvPr/>
            </p:nvSpPr>
            <p:spPr bwMode="auto">
              <a:xfrm>
                <a:off x="3174" y="130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4" name="Freeform 1049"/>
              <p:cNvSpPr>
                <a:spLocks/>
              </p:cNvSpPr>
              <p:nvPr/>
            </p:nvSpPr>
            <p:spPr bwMode="auto">
              <a:xfrm>
                <a:off x="3166" y="1284"/>
                <a:ext cx="16" cy="25"/>
              </a:xfrm>
              <a:custGeom>
                <a:avLst/>
                <a:gdLst/>
                <a:ahLst/>
                <a:cxnLst>
                  <a:cxn ang="0">
                    <a:pos x="8" y="25"/>
                  </a:cxn>
                  <a:cxn ang="0">
                    <a:pos x="8" y="25"/>
                  </a:cxn>
                  <a:cxn ang="0">
                    <a:pos x="8" y="25"/>
                  </a:cxn>
                  <a:cxn ang="0">
                    <a:pos x="16" y="25"/>
                  </a:cxn>
                  <a:cxn ang="0">
                    <a:pos x="16" y="25"/>
                  </a:cxn>
                  <a:cxn ang="0">
                    <a:pos x="8" y="25"/>
                  </a:cxn>
                  <a:cxn ang="0">
                    <a:pos x="8" y="25"/>
                  </a:cxn>
                  <a:cxn ang="0">
                    <a:pos x="8" y="25"/>
                  </a:cxn>
                  <a:cxn ang="0">
                    <a:pos x="8" y="25"/>
                  </a:cxn>
                  <a:cxn ang="0">
                    <a:pos x="8" y="25"/>
                  </a:cxn>
                  <a:cxn ang="0">
                    <a:pos x="8" y="25"/>
                  </a:cxn>
                  <a:cxn ang="0">
                    <a:pos x="8" y="17"/>
                  </a:cxn>
                  <a:cxn ang="0">
                    <a:pos x="8" y="17"/>
                  </a:cxn>
                  <a:cxn ang="0">
                    <a:pos x="8" y="25"/>
                  </a:cxn>
                  <a:cxn ang="0">
                    <a:pos x="8" y="25"/>
                  </a:cxn>
                  <a:cxn ang="0">
                    <a:pos x="8" y="17"/>
                  </a:cxn>
                  <a:cxn ang="0">
                    <a:pos x="8" y="17"/>
                  </a:cxn>
                  <a:cxn ang="0">
                    <a:pos x="8" y="17"/>
                  </a:cxn>
                  <a:cxn ang="0">
                    <a:pos x="8" y="17"/>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0" y="8"/>
                  </a:cxn>
                  <a:cxn ang="0">
                    <a:pos x="0"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8" y="25"/>
                  </a:cxn>
                  <a:cxn ang="0">
                    <a:pos x="8" y="25"/>
                  </a:cxn>
                  <a:cxn ang="0">
                    <a:pos x="8" y="25"/>
                  </a:cxn>
                  <a:cxn ang="0">
                    <a:pos x="8" y="25"/>
                  </a:cxn>
                  <a:cxn ang="0">
                    <a:pos x="16" y="25"/>
                  </a:cxn>
                  <a:cxn ang="0">
                    <a:pos x="8" y="25"/>
                  </a:cxn>
                  <a:cxn ang="0">
                    <a:pos x="8" y="25"/>
                  </a:cxn>
                  <a:cxn ang="0">
                    <a:pos x="8" y="25"/>
                  </a:cxn>
                  <a:cxn ang="0">
                    <a:pos x="8" y="25"/>
                  </a:cxn>
                  <a:cxn ang="0">
                    <a:pos x="8" y="25"/>
                  </a:cxn>
                </a:cxnLst>
                <a:rect l="0" t="0" r="r" b="b"/>
                <a:pathLst>
                  <a:path w="16" h="25">
                    <a:moveTo>
                      <a:pt x="8" y="25"/>
                    </a:move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25"/>
                    </a:lnTo>
                    <a:lnTo>
                      <a:pt x="8" y="17"/>
                    </a:lnTo>
                    <a:lnTo>
                      <a:pt x="8" y="17"/>
                    </a:lnTo>
                    <a:lnTo>
                      <a:pt x="8" y="17"/>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25"/>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16" y="25"/>
                    </a:lnTo>
                    <a:lnTo>
                      <a:pt x="16" y="25"/>
                    </a:lnTo>
                    <a:lnTo>
                      <a:pt x="16"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5" name="Freeform 1050"/>
              <p:cNvSpPr>
                <a:spLocks/>
              </p:cNvSpPr>
              <p:nvPr/>
            </p:nvSpPr>
            <p:spPr bwMode="auto">
              <a:xfrm>
                <a:off x="3174" y="130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0" y="0"/>
                    </a:lnTo>
                    <a:lnTo>
                      <a:pt x="0" y="0"/>
                    </a:lnTo>
                    <a:lnTo>
                      <a:pt x="8"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6" name="Freeform 1051"/>
              <p:cNvSpPr>
                <a:spLocks/>
              </p:cNvSpPr>
              <p:nvPr/>
            </p:nvSpPr>
            <p:spPr bwMode="auto">
              <a:xfrm>
                <a:off x="3190" y="1325"/>
                <a:ext cx="1" cy="8"/>
              </a:xfrm>
              <a:custGeom>
                <a:avLst/>
                <a:gdLst/>
                <a:ahLst/>
                <a:cxnLst>
                  <a:cxn ang="0">
                    <a:pos x="0" y="0"/>
                  </a:cxn>
                  <a:cxn ang="0">
                    <a:pos x="0" y="0"/>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7" name="Freeform 1052"/>
              <p:cNvSpPr>
                <a:spLocks/>
              </p:cNvSpPr>
              <p:nvPr/>
            </p:nvSpPr>
            <p:spPr bwMode="auto">
              <a:xfrm>
                <a:off x="3182" y="1317"/>
                <a:ext cx="16" cy="16"/>
              </a:xfrm>
              <a:custGeom>
                <a:avLst/>
                <a:gdLst/>
                <a:ahLst/>
                <a:cxnLst>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Lst>
                <a:rect l="0" t="0" r="r" b="b"/>
                <a:pathLst>
                  <a:path w="16" h="16">
                    <a:moveTo>
                      <a:pt x="16" y="16"/>
                    </a:moveTo>
                    <a:lnTo>
                      <a:pt x="16" y="16"/>
                    </a:lnTo>
                    <a:lnTo>
                      <a:pt x="16"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16" y="8"/>
                    </a:lnTo>
                    <a:lnTo>
                      <a:pt x="16" y="8"/>
                    </a:lnTo>
                    <a:lnTo>
                      <a:pt x="16" y="8"/>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8" name="Freeform 1053"/>
              <p:cNvSpPr>
                <a:spLocks/>
              </p:cNvSpPr>
              <p:nvPr/>
            </p:nvSpPr>
            <p:spPr bwMode="auto">
              <a:xfrm>
                <a:off x="3190" y="132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39" name="Freeform 1054"/>
              <p:cNvSpPr>
                <a:spLocks/>
              </p:cNvSpPr>
              <p:nvPr/>
            </p:nvSpPr>
            <p:spPr bwMode="auto">
              <a:xfrm>
                <a:off x="3190" y="132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8"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0" name="Freeform 1055"/>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1" name="Freeform 1056"/>
              <p:cNvSpPr>
                <a:spLocks/>
              </p:cNvSpPr>
              <p:nvPr/>
            </p:nvSpPr>
            <p:spPr bwMode="auto">
              <a:xfrm>
                <a:off x="3190" y="134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2" name="Freeform 1057"/>
              <p:cNvSpPr>
                <a:spLocks/>
              </p:cNvSpPr>
              <p:nvPr/>
            </p:nvSpPr>
            <p:spPr bwMode="auto">
              <a:xfrm>
                <a:off x="3190" y="1341"/>
                <a:ext cx="8" cy="8"/>
              </a:xfrm>
              <a:custGeom>
                <a:avLst/>
                <a:gdLst/>
                <a:ahLst/>
                <a:cxnLst>
                  <a:cxn ang="0">
                    <a:pos x="8" y="0"/>
                  </a:cxn>
                  <a:cxn ang="0">
                    <a:pos x="8" y="0"/>
                  </a:cxn>
                  <a:cxn ang="0">
                    <a:pos x="0" y="8"/>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8"/>
                  </a:cxn>
                  <a:cxn ang="0">
                    <a:pos x="8" y="0"/>
                  </a:cxn>
                  <a:cxn ang="0">
                    <a:pos x="8" y="8"/>
                  </a:cxn>
                  <a:cxn ang="0">
                    <a:pos x="0" y="8"/>
                  </a:cxn>
                </a:cxnLst>
                <a:rect l="0" t="0" r="r" b="b"/>
                <a:pathLst>
                  <a:path w="8" h="8">
                    <a:moveTo>
                      <a:pt x="0" y="0"/>
                    </a:moveTo>
                    <a:lnTo>
                      <a:pt x="8" y="0"/>
                    </a:lnTo>
                    <a:lnTo>
                      <a:pt x="8" y="8"/>
                    </a:lnTo>
                    <a:lnTo>
                      <a:pt x="8" y="0"/>
                    </a:lnTo>
                    <a:lnTo>
                      <a:pt x="8" y="8"/>
                    </a:lnTo>
                    <a:lnTo>
                      <a:pt x="0" y="8"/>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0" y="0"/>
                    </a:lnTo>
                    <a:lnTo>
                      <a:pt x="8" y="0"/>
                    </a:lnTo>
                    <a:lnTo>
                      <a:pt x="8" y="0"/>
                    </a:ln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3" name="Freeform 1058"/>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4" name="Freeform 1059"/>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5" name="Freeform 1060"/>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6" name="Freeform 1061"/>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7" name="Freeform 1062"/>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8" name="Freeform 1063"/>
              <p:cNvSpPr>
                <a:spLocks/>
              </p:cNvSpPr>
              <p:nvPr/>
            </p:nvSpPr>
            <p:spPr bwMode="auto">
              <a:xfrm>
                <a:off x="3198"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49" name="Freeform 1064"/>
              <p:cNvSpPr>
                <a:spLocks/>
              </p:cNvSpPr>
              <p:nvPr/>
            </p:nvSpPr>
            <p:spPr bwMode="auto">
              <a:xfrm>
                <a:off x="3190" y="1325"/>
                <a:ext cx="8" cy="40"/>
              </a:xfrm>
              <a:custGeom>
                <a:avLst/>
                <a:gdLst/>
                <a:ahLst/>
                <a:cxnLst>
                  <a:cxn ang="0">
                    <a:pos x="8" y="32"/>
                  </a:cxn>
                  <a:cxn ang="0">
                    <a:pos x="8" y="32"/>
                  </a:cxn>
                  <a:cxn ang="0">
                    <a:pos x="8" y="32"/>
                  </a:cxn>
                  <a:cxn ang="0">
                    <a:pos x="8" y="32"/>
                  </a:cxn>
                  <a:cxn ang="0">
                    <a:pos x="8" y="32"/>
                  </a:cxn>
                  <a:cxn ang="0">
                    <a:pos x="8" y="32"/>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24"/>
                  </a:cxn>
                  <a:cxn ang="0">
                    <a:pos x="8" y="24"/>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32"/>
                  </a:cxn>
                  <a:cxn ang="0">
                    <a:pos x="8" y="32"/>
                  </a:cxn>
                  <a:cxn ang="0">
                    <a:pos x="8" y="32"/>
                  </a:cxn>
                  <a:cxn ang="0">
                    <a:pos x="8" y="32"/>
                  </a:cxn>
                  <a:cxn ang="0">
                    <a:pos x="8" y="32"/>
                  </a:cxn>
                </a:cxnLst>
                <a:rect l="0" t="0" r="r" b="b"/>
                <a:pathLst>
                  <a:path w="8" h="40">
                    <a:moveTo>
                      <a:pt x="8" y="40"/>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40"/>
                    </a:lnTo>
                    <a:lnTo>
                      <a:pt x="8" y="32"/>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0" name="Freeform 1065"/>
              <p:cNvSpPr>
                <a:spLocks/>
              </p:cNvSpPr>
              <p:nvPr/>
            </p:nvSpPr>
            <p:spPr bwMode="auto">
              <a:xfrm>
                <a:off x="3190" y="1349"/>
                <a:ext cx="8" cy="16"/>
              </a:xfrm>
              <a:custGeom>
                <a:avLst/>
                <a:gdLst/>
                <a:ahLst/>
                <a:cxnLst>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Lst>
                <a:rect l="0" t="0" r="r" b="b"/>
                <a:pathLst>
                  <a:path w="8" h="16">
                    <a:moveTo>
                      <a:pt x="8" y="16"/>
                    </a:moveTo>
                    <a:lnTo>
                      <a:pt x="8" y="16"/>
                    </a:lnTo>
                    <a:lnTo>
                      <a:pt x="8" y="16"/>
                    </a:lnTo>
                    <a:lnTo>
                      <a:pt x="8" y="16"/>
                    </a:lnTo>
                    <a:lnTo>
                      <a:pt x="8" y="16"/>
                    </a:lnTo>
                    <a:lnTo>
                      <a:pt x="8" y="8"/>
                    </a:lnTo>
                    <a:lnTo>
                      <a:pt x="8"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8"/>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1" name="Freeform 1066"/>
              <p:cNvSpPr>
                <a:spLocks/>
              </p:cNvSpPr>
              <p:nvPr/>
            </p:nvSpPr>
            <p:spPr bwMode="auto">
              <a:xfrm>
                <a:off x="3198" y="13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2" name="Freeform 1067"/>
              <p:cNvSpPr>
                <a:spLocks/>
              </p:cNvSpPr>
              <p:nvPr/>
            </p:nvSpPr>
            <p:spPr bwMode="auto">
              <a:xfrm>
                <a:off x="3198"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3" name="Freeform 1068"/>
              <p:cNvSpPr>
                <a:spLocks/>
              </p:cNvSpPr>
              <p:nvPr/>
            </p:nvSpPr>
            <p:spPr bwMode="auto">
              <a:xfrm>
                <a:off x="3198" y="1381"/>
                <a:ext cx="1" cy="8"/>
              </a:xfrm>
              <a:custGeom>
                <a:avLst/>
                <a:gdLst/>
                <a:ahLst/>
                <a:cxnLst>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4" name="Freeform 1069"/>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5" name="Freeform 1070"/>
              <p:cNvSpPr>
                <a:spLocks/>
              </p:cNvSpPr>
              <p:nvPr/>
            </p:nvSpPr>
            <p:spPr bwMode="auto">
              <a:xfrm>
                <a:off x="3198"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6" name="Freeform 1071"/>
              <p:cNvSpPr>
                <a:spLocks/>
              </p:cNvSpPr>
              <p:nvPr/>
            </p:nvSpPr>
            <p:spPr bwMode="auto">
              <a:xfrm>
                <a:off x="3198" y="1365"/>
                <a:ext cx="8" cy="32"/>
              </a:xfrm>
              <a:custGeom>
                <a:avLst/>
                <a:gdLst/>
                <a:ahLst/>
                <a:cxnLst>
                  <a:cxn ang="0">
                    <a:pos x="8" y="32"/>
                  </a:cxn>
                  <a:cxn ang="0">
                    <a:pos x="8" y="32"/>
                  </a:cxn>
                  <a:cxn ang="0">
                    <a:pos x="0" y="32"/>
                  </a:cxn>
                  <a:cxn ang="0">
                    <a:pos x="0" y="32"/>
                  </a:cxn>
                  <a:cxn ang="0">
                    <a:pos x="0" y="24"/>
                  </a:cxn>
                  <a:cxn ang="0">
                    <a:pos x="0" y="24"/>
                  </a:cxn>
                  <a:cxn ang="0">
                    <a:pos x="0" y="24"/>
                  </a:cxn>
                  <a:cxn ang="0">
                    <a:pos x="0" y="24"/>
                  </a:cxn>
                  <a:cxn ang="0">
                    <a:pos x="0" y="24"/>
                  </a:cxn>
                  <a:cxn ang="0">
                    <a:pos x="0" y="24"/>
                  </a:cxn>
                  <a:cxn ang="0">
                    <a:pos x="0" y="24"/>
                  </a:cxn>
                  <a:cxn ang="0">
                    <a:pos x="0" y="16"/>
                  </a:cxn>
                  <a:cxn ang="0">
                    <a:pos x="0" y="16"/>
                  </a:cxn>
                  <a:cxn ang="0">
                    <a:pos x="0" y="24"/>
                  </a:cxn>
                  <a:cxn ang="0">
                    <a:pos x="0" y="16"/>
                  </a:cxn>
                  <a:cxn ang="0">
                    <a:pos x="0" y="16"/>
                  </a:cxn>
                  <a:cxn ang="0">
                    <a:pos x="0" y="16"/>
                  </a:cxn>
                  <a:cxn ang="0">
                    <a:pos x="0" y="16"/>
                  </a:cxn>
                  <a:cxn ang="0">
                    <a:pos x="0" y="8"/>
                  </a:cxn>
                  <a:cxn ang="0">
                    <a:pos x="0" y="8"/>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24"/>
                  </a:cxn>
                  <a:cxn ang="0">
                    <a:pos x="0" y="24"/>
                  </a:cxn>
                  <a:cxn ang="0">
                    <a:pos x="0" y="24"/>
                  </a:cxn>
                  <a:cxn ang="0">
                    <a:pos x="0" y="24"/>
                  </a:cxn>
                  <a:cxn ang="0">
                    <a:pos x="0" y="24"/>
                  </a:cxn>
                  <a:cxn ang="0">
                    <a:pos x="0" y="24"/>
                  </a:cxn>
                  <a:cxn ang="0">
                    <a:pos x="0" y="24"/>
                  </a:cxn>
                  <a:cxn ang="0">
                    <a:pos x="0" y="24"/>
                  </a:cxn>
                  <a:cxn ang="0">
                    <a:pos x="0" y="24"/>
                  </a:cxn>
                  <a:cxn ang="0">
                    <a:pos x="0" y="24"/>
                  </a:cxn>
                  <a:cxn ang="0">
                    <a:pos x="0" y="32"/>
                  </a:cxn>
                  <a:cxn ang="0">
                    <a:pos x="8" y="32"/>
                  </a:cxn>
                  <a:cxn ang="0">
                    <a:pos x="8" y="32"/>
                  </a:cxn>
                  <a:cxn ang="0">
                    <a:pos x="8" y="32"/>
                  </a:cxn>
                </a:cxnLst>
                <a:rect l="0" t="0" r="r" b="b"/>
                <a:pathLst>
                  <a:path w="8"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24"/>
                    </a:lnTo>
                    <a:lnTo>
                      <a:pt x="0" y="24"/>
                    </a:lnTo>
                    <a:lnTo>
                      <a:pt x="0" y="24"/>
                    </a:lnTo>
                    <a:lnTo>
                      <a:pt x="0" y="24"/>
                    </a:lnTo>
                    <a:lnTo>
                      <a:pt x="0" y="24"/>
                    </a:lnTo>
                    <a:lnTo>
                      <a:pt x="0" y="16"/>
                    </a:lnTo>
                    <a:lnTo>
                      <a:pt x="0" y="16"/>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16"/>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8"/>
                    </a:lnTo>
                    <a:lnTo>
                      <a:pt x="0" y="8"/>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16"/>
                    </a:lnTo>
                    <a:lnTo>
                      <a:pt x="0" y="16"/>
                    </a:lnTo>
                    <a:lnTo>
                      <a:pt x="0" y="24"/>
                    </a:lnTo>
                    <a:lnTo>
                      <a:pt x="0" y="24"/>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24"/>
                    </a:lnTo>
                    <a:lnTo>
                      <a:pt x="0" y="24"/>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7" name="Freeform 1072"/>
              <p:cNvSpPr>
                <a:spLocks/>
              </p:cNvSpPr>
              <p:nvPr/>
            </p:nvSpPr>
            <p:spPr bwMode="auto">
              <a:xfrm>
                <a:off x="3360"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8" name="Freeform 1073"/>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8" y="0"/>
                  </a:cxn>
                  <a:cxn ang="0">
                    <a:pos x="8" y="0"/>
                  </a:cxn>
                  <a:cxn ang="0">
                    <a:pos x="0" y="0"/>
                  </a:cxn>
                </a:cxnLst>
                <a:rect l="0" t="0" r="r" b="b"/>
                <a:pathLst>
                  <a:path w="8"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59" name="Freeform 1074"/>
              <p:cNvSpPr>
                <a:spLocks/>
              </p:cNvSpPr>
              <p:nvPr/>
            </p:nvSpPr>
            <p:spPr bwMode="auto">
              <a:xfrm>
                <a:off x="3352" y="1397"/>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8"/>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8" y="0"/>
                    </a:lnTo>
                    <a:lnTo>
                      <a:pt x="0" y="0"/>
                    </a:lnTo>
                    <a:lnTo>
                      <a:pt x="8" y="0"/>
                    </a:lnTo>
                    <a:lnTo>
                      <a:pt x="8" y="0"/>
                    </a:lnTo>
                    <a:lnTo>
                      <a:pt x="8" y="0"/>
                    </a:lnTo>
                    <a:lnTo>
                      <a:pt x="0" y="0"/>
                    </a:lnTo>
                    <a:lnTo>
                      <a:pt x="0"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0" name="Freeform 1075"/>
              <p:cNvSpPr>
                <a:spLocks/>
              </p:cNvSpPr>
              <p:nvPr/>
            </p:nvSpPr>
            <p:spPr bwMode="auto">
              <a:xfrm>
                <a:off x="3352" y="1397"/>
                <a:ext cx="1" cy="8"/>
              </a:xfrm>
              <a:custGeom>
                <a:avLst/>
                <a:gdLst/>
                <a:ahLst/>
                <a:cxnLst>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1" name="Freeform 1076"/>
              <p:cNvSpPr>
                <a:spLocks/>
              </p:cNvSpPr>
              <p:nvPr/>
            </p:nvSpPr>
            <p:spPr bwMode="auto">
              <a:xfrm>
                <a:off x="3206" y="1397"/>
                <a:ext cx="25" cy="8"/>
              </a:xfrm>
              <a:custGeom>
                <a:avLst/>
                <a:gdLst/>
                <a:ahLst/>
                <a:cxnLst>
                  <a:cxn ang="0">
                    <a:pos x="25" y="8"/>
                  </a:cxn>
                  <a:cxn ang="0">
                    <a:pos x="25" y="8"/>
                  </a:cxn>
                  <a:cxn ang="0">
                    <a:pos x="25" y="8"/>
                  </a:cxn>
                  <a:cxn ang="0">
                    <a:pos x="25" y="8"/>
                  </a:cxn>
                  <a:cxn ang="0">
                    <a:pos x="25" y="8"/>
                  </a:cxn>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17" y="8"/>
                  </a:cxn>
                  <a:cxn ang="0">
                    <a:pos x="17" y="8"/>
                  </a:cxn>
                  <a:cxn ang="0">
                    <a:pos x="17" y="8"/>
                  </a:cxn>
                  <a:cxn ang="0">
                    <a:pos x="17" y="8"/>
                  </a:cxn>
                  <a:cxn ang="0">
                    <a:pos x="17" y="8"/>
                  </a:cxn>
                  <a:cxn ang="0">
                    <a:pos x="17" y="8"/>
                  </a:cxn>
                  <a:cxn ang="0">
                    <a:pos x="25" y="8"/>
                  </a:cxn>
                  <a:cxn ang="0">
                    <a:pos x="25" y="8"/>
                  </a:cxn>
                  <a:cxn ang="0">
                    <a:pos x="25" y="8"/>
                  </a:cxn>
                  <a:cxn ang="0">
                    <a:pos x="25"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0"/>
                    </a:lnTo>
                    <a:lnTo>
                      <a:pt x="9" y="0"/>
                    </a:lnTo>
                    <a:lnTo>
                      <a:pt x="9" y="0"/>
                    </a:lnTo>
                    <a:lnTo>
                      <a:pt x="9" y="0"/>
                    </a:lnTo>
                    <a:lnTo>
                      <a:pt x="17" y="8"/>
                    </a:lnTo>
                    <a:lnTo>
                      <a:pt x="17"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2" name="Freeform 1077"/>
              <p:cNvSpPr>
                <a:spLocks/>
              </p:cNvSpPr>
              <p:nvPr/>
            </p:nvSpPr>
            <p:spPr bwMode="auto">
              <a:xfrm>
                <a:off x="3343" y="1397"/>
                <a:ext cx="17" cy="8"/>
              </a:xfrm>
              <a:custGeom>
                <a:avLst/>
                <a:gdLst/>
                <a:ahLst/>
                <a:cxnLst>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8"/>
                  </a:cxn>
                  <a:cxn ang="0">
                    <a:pos x="0"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17" y="0"/>
                  </a:cxn>
                </a:cxnLst>
                <a:rect l="0" t="0" r="r" b="b"/>
                <a:pathLst>
                  <a:path w="17" h="8">
                    <a:moveTo>
                      <a:pt x="17" y="0"/>
                    </a:move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0"/>
                    </a:lnTo>
                    <a:lnTo>
                      <a:pt x="9" y="0"/>
                    </a:lnTo>
                    <a:lnTo>
                      <a:pt x="9" y="0"/>
                    </a:lnTo>
                    <a:lnTo>
                      <a:pt x="9" y="8"/>
                    </a:lnTo>
                    <a:lnTo>
                      <a:pt x="9" y="0"/>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3" name="Freeform 1078"/>
              <p:cNvSpPr>
                <a:spLocks/>
              </p:cNvSpPr>
              <p:nvPr/>
            </p:nvSpPr>
            <p:spPr bwMode="auto">
              <a:xfrm>
                <a:off x="333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4" name="Freeform 1079"/>
              <p:cNvSpPr>
                <a:spLocks/>
              </p:cNvSpPr>
              <p:nvPr/>
            </p:nvSpPr>
            <p:spPr bwMode="auto">
              <a:xfrm>
                <a:off x="3335" y="1405"/>
                <a:ext cx="8" cy="1"/>
              </a:xfrm>
              <a:custGeom>
                <a:avLst/>
                <a:gdLst/>
                <a:ahLst/>
                <a:cxnLst>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5" name="Freeform 1080"/>
              <p:cNvSpPr>
                <a:spLocks/>
              </p:cNvSpPr>
              <p:nvPr/>
            </p:nvSpPr>
            <p:spPr bwMode="auto">
              <a:xfrm>
                <a:off x="332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6" name="Freeform 1081"/>
              <p:cNvSpPr>
                <a:spLocks/>
              </p:cNvSpPr>
              <p:nvPr/>
            </p:nvSpPr>
            <p:spPr bwMode="auto">
              <a:xfrm>
                <a:off x="327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7" name="Freeform 1082"/>
              <p:cNvSpPr>
                <a:spLocks/>
              </p:cNvSpPr>
              <p:nvPr/>
            </p:nvSpPr>
            <p:spPr bwMode="auto">
              <a:xfrm>
                <a:off x="3271"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8" name="Freeform 1083"/>
              <p:cNvSpPr>
                <a:spLocks/>
              </p:cNvSpPr>
              <p:nvPr/>
            </p:nvSpPr>
            <p:spPr bwMode="auto">
              <a:xfrm>
                <a:off x="3271" y="1405"/>
                <a:ext cx="1" cy="9"/>
              </a:xfrm>
              <a:custGeom>
                <a:avLst/>
                <a:gdLst/>
                <a:ahLst/>
                <a:cxnLst>
                  <a:cxn ang="0">
                    <a:pos x="0" y="9"/>
                  </a:cxn>
                  <a:cxn ang="0">
                    <a:pos x="0" y="0"/>
                  </a:cxn>
                  <a:cxn ang="0">
                    <a:pos x="0" y="0"/>
                  </a:cxn>
                  <a:cxn ang="0">
                    <a:pos x="0" y="0"/>
                  </a:cxn>
                  <a:cxn ang="0">
                    <a:pos x="0" y="0"/>
                  </a:cxn>
                  <a:cxn ang="0">
                    <a:pos x="0" y="9"/>
                  </a:cxn>
                  <a:cxn ang="0">
                    <a:pos x="0" y="9"/>
                  </a:cxn>
                  <a:cxn ang="0">
                    <a:pos x="0" y="9"/>
                  </a:cxn>
                  <a:cxn ang="0">
                    <a:pos x="0" y="0"/>
                  </a:cxn>
                  <a:cxn ang="0">
                    <a:pos x="0" y="0"/>
                  </a:cxn>
                  <a:cxn ang="0">
                    <a:pos x="0" y="9"/>
                  </a:cxn>
                  <a:cxn ang="0">
                    <a:pos x="0" y="0"/>
                  </a:cxn>
                  <a:cxn ang="0">
                    <a:pos x="0" y="0"/>
                  </a:cxn>
                  <a:cxn ang="0">
                    <a:pos x="0" y="0"/>
                  </a:cxn>
                  <a:cxn ang="0">
                    <a:pos x="0" y="0"/>
                  </a:cxn>
                  <a:cxn ang="0">
                    <a:pos x="0" y="9"/>
                  </a:cxn>
                  <a:cxn ang="0">
                    <a:pos x="0" y="9"/>
                  </a:cxn>
                </a:cxnLst>
                <a:rect l="0" t="0" r="r" b="b"/>
                <a:pathLst>
                  <a:path h="9">
                    <a:moveTo>
                      <a:pt x="0" y="9"/>
                    </a:moveTo>
                    <a:lnTo>
                      <a:pt x="0" y="0"/>
                    </a:lnTo>
                    <a:lnTo>
                      <a:pt x="0" y="0"/>
                    </a:lnTo>
                    <a:lnTo>
                      <a:pt x="0" y="0"/>
                    </a:lnTo>
                    <a:lnTo>
                      <a:pt x="0" y="0"/>
                    </a:lnTo>
                    <a:lnTo>
                      <a:pt x="0" y="9"/>
                    </a:lnTo>
                    <a:lnTo>
                      <a:pt x="0" y="9"/>
                    </a:lnTo>
                    <a:lnTo>
                      <a:pt x="0" y="9"/>
                    </a:lnTo>
                    <a:lnTo>
                      <a:pt x="0" y="0"/>
                    </a:lnTo>
                    <a:lnTo>
                      <a:pt x="0" y="0"/>
                    </a:lnTo>
                    <a:lnTo>
                      <a:pt x="0" y="9"/>
                    </a:lnTo>
                    <a:lnTo>
                      <a:pt x="0" y="0"/>
                    </a:lnTo>
                    <a:lnTo>
                      <a:pt x="0" y="0"/>
                    </a:lnTo>
                    <a:lnTo>
                      <a:pt x="0" y="0"/>
                    </a:lnTo>
                    <a:lnTo>
                      <a:pt x="0" y="0"/>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69" name="Freeform 1084"/>
              <p:cNvSpPr>
                <a:spLocks/>
              </p:cNvSpPr>
              <p:nvPr/>
            </p:nvSpPr>
            <p:spPr bwMode="auto">
              <a:xfrm>
                <a:off x="3231" y="1405"/>
                <a:ext cx="24" cy="9"/>
              </a:xfrm>
              <a:custGeom>
                <a:avLst/>
                <a:gdLst/>
                <a:ahLst/>
                <a:cxnLst>
                  <a:cxn ang="0">
                    <a:pos x="24" y="9"/>
                  </a:cxn>
                  <a:cxn ang="0">
                    <a:pos x="24" y="9"/>
                  </a:cxn>
                  <a:cxn ang="0">
                    <a:pos x="24" y="9"/>
                  </a:cxn>
                  <a:cxn ang="0">
                    <a:pos x="24" y="9"/>
                  </a:cxn>
                  <a:cxn ang="0">
                    <a:pos x="24" y="9"/>
                  </a:cxn>
                  <a:cxn ang="0">
                    <a:pos x="24" y="9"/>
                  </a:cxn>
                  <a:cxn ang="0">
                    <a:pos x="24" y="9"/>
                  </a:cxn>
                  <a:cxn ang="0">
                    <a:pos x="16" y="9"/>
                  </a:cxn>
                  <a:cxn ang="0">
                    <a:pos x="16" y="9"/>
                  </a:cxn>
                  <a:cxn ang="0">
                    <a:pos x="16" y="0"/>
                  </a:cxn>
                  <a:cxn ang="0">
                    <a:pos x="16" y="0"/>
                  </a:cxn>
                  <a:cxn ang="0">
                    <a:pos x="16" y="0"/>
                  </a:cxn>
                  <a:cxn ang="0">
                    <a:pos x="16" y="0"/>
                  </a:cxn>
                  <a:cxn ang="0">
                    <a:pos x="16" y="0"/>
                  </a:cxn>
                  <a:cxn ang="0">
                    <a:pos x="16"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9"/>
                  </a:cxn>
                  <a:cxn ang="0">
                    <a:pos x="24" y="9"/>
                  </a:cxn>
                  <a:cxn ang="0">
                    <a:pos x="24" y="9"/>
                  </a:cxn>
                  <a:cxn ang="0">
                    <a:pos x="24" y="9"/>
                  </a:cxn>
                  <a:cxn ang="0">
                    <a:pos x="24" y="9"/>
                  </a:cxn>
                </a:cxnLst>
                <a:rect l="0" t="0" r="r" b="b"/>
                <a:pathLst>
                  <a:path w="24" h="9">
                    <a:moveTo>
                      <a:pt x="24" y="9"/>
                    </a:moveTo>
                    <a:lnTo>
                      <a:pt x="24" y="9"/>
                    </a:lnTo>
                    <a:lnTo>
                      <a:pt x="24" y="9"/>
                    </a:lnTo>
                    <a:lnTo>
                      <a:pt x="24" y="9"/>
                    </a:lnTo>
                    <a:lnTo>
                      <a:pt x="24" y="9"/>
                    </a:lnTo>
                    <a:lnTo>
                      <a:pt x="24" y="9"/>
                    </a:lnTo>
                    <a:lnTo>
                      <a:pt x="24" y="9"/>
                    </a:lnTo>
                    <a:lnTo>
                      <a:pt x="24" y="9"/>
                    </a:lnTo>
                    <a:lnTo>
                      <a:pt x="24" y="9"/>
                    </a:lnTo>
                    <a:lnTo>
                      <a:pt x="24" y="9"/>
                    </a:lnTo>
                    <a:lnTo>
                      <a:pt x="24" y="0"/>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0"/>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0"/>
                    </a:lnTo>
                    <a:lnTo>
                      <a:pt x="16" y="0"/>
                    </a:lnTo>
                    <a:lnTo>
                      <a:pt x="24" y="0"/>
                    </a:lnTo>
                    <a:lnTo>
                      <a:pt x="24" y="0"/>
                    </a:lnTo>
                    <a:lnTo>
                      <a:pt x="24" y="0"/>
                    </a:lnTo>
                    <a:lnTo>
                      <a:pt x="24" y="0"/>
                    </a:lnTo>
                    <a:lnTo>
                      <a:pt x="24" y="0"/>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0" name="Freeform 1085"/>
              <p:cNvSpPr>
                <a:spLocks/>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1" name="Freeform 1086"/>
              <p:cNvSpPr>
                <a:spLocks noEditPoints="1"/>
              </p:cNvSpPr>
              <p:nvPr/>
            </p:nvSpPr>
            <p:spPr bwMode="auto">
              <a:xfrm>
                <a:off x="3271"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2" name="Freeform 1087"/>
              <p:cNvSpPr>
                <a:spLocks/>
              </p:cNvSpPr>
              <p:nvPr/>
            </p:nvSpPr>
            <p:spPr bwMode="auto">
              <a:xfrm>
                <a:off x="3255" y="1414"/>
                <a:ext cx="16" cy="1"/>
              </a:xfrm>
              <a:custGeom>
                <a:avLst/>
                <a:gdLst/>
                <a:ahLst/>
                <a:cxnLst>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3" name="Freeform 1088"/>
              <p:cNvSpPr>
                <a:spLocks/>
              </p:cNvSpPr>
              <p:nvPr/>
            </p:nvSpPr>
            <p:spPr bwMode="auto">
              <a:xfrm>
                <a:off x="3255"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4" name="Freeform 1089"/>
              <p:cNvSpPr>
                <a:spLocks/>
              </p:cNvSpPr>
              <p:nvPr/>
            </p:nvSpPr>
            <p:spPr bwMode="auto">
              <a:xfrm>
                <a:off x="3263" y="141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5" name="Freeform 1090"/>
              <p:cNvSpPr>
                <a:spLocks/>
              </p:cNvSpPr>
              <p:nvPr/>
            </p:nvSpPr>
            <p:spPr bwMode="auto">
              <a:xfrm>
                <a:off x="3279"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6" name="Freeform 1091"/>
              <p:cNvSpPr>
                <a:spLocks/>
              </p:cNvSpPr>
              <p:nvPr/>
            </p:nvSpPr>
            <p:spPr bwMode="auto">
              <a:xfrm>
                <a:off x="3311" y="1405"/>
                <a:ext cx="24" cy="9"/>
              </a:xfrm>
              <a:custGeom>
                <a:avLst/>
                <a:gdLst/>
                <a:ahLst/>
                <a:cxnLst>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9"/>
                  </a:cxn>
                  <a:cxn ang="0">
                    <a:pos x="8" y="0"/>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Lst>
                <a:rect l="0" t="0" r="r" b="b"/>
                <a:pathLst>
                  <a:path w="24" h="9">
                    <a:moveTo>
                      <a:pt x="24" y="0"/>
                    </a:move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7" name="Freeform 1092"/>
              <p:cNvSpPr>
                <a:spLocks/>
              </p:cNvSpPr>
              <p:nvPr/>
            </p:nvSpPr>
            <p:spPr bwMode="auto">
              <a:xfrm>
                <a:off x="3271" y="1405"/>
                <a:ext cx="40" cy="9"/>
              </a:xfrm>
              <a:custGeom>
                <a:avLst/>
                <a:gdLst/>
                <a:ahLst/>
                <a:cxnLst>
                  <a:cxn ang="0">
                    <a:pos x="40" y="9"/>
                  </a:cxn>
                  <a:cxn ang="0">
                    <a:pos x="40" y="9"/>
                  </a:cxn>
                  <a:cxn ang="0">
                    <a:pos x="40" y="9"/>
                  </a:cxn>
                  <a:cxn ang="0">
                    <a:pos x="32" y="9"/>
                  </a:cxn>
                  <a:cxn ang="0">
                    <a:pos x="32" y="9"/>
                  </a:cxn>
                  <a:cxn ang="0">
                    <a:pos x="24" y="9"/>
                  </a:cxn>
                  <a:cxn ang="0">
                    <a:pos x="24" y="9"/>
                  </a:cxn>
                  <a:cxn ang="0">
                    <a:pos x="24" y="9"/>
                  </a:cxn>
                  <a:cxn ang="0">
                    <a:pos x="16" y="9"/>
                  </a:cxn>
                  <a:cxn ang="0">
                    <a:pos x="16" y="9"/>
                  </a:cxn>
                  <a:cxn ang="0">
                    <a:pos x="16" y="9"/>
                  </a:cxn>
                  <a:cxn ang="0">
                    <a:pos x="16" y="9"/>
                  </a:cxn>
                  <a:cxn ang="0">
                    <a:pos x="16" y="9"/>
                  </a:cxn>
                  <a:cxn ang="0">
                    <a:pos x="8" y="9"/>
                  </a:cxn>
                  <a:cxn ang="0">
                    <a:pos x="8" y="9"/>
                  </a:cxn>
                  <a:cxn ang="0">
                    <a:pos x="8" y="9"/>
                  </a:cxn>
                  <a:cxn ang="0">
                    <a:pos x="8" y="9"/>
                  </a:cxn>
                  <a:cxn ang="0">
                    <a:pos x="0" y="9"/>
                  </a:cxn>
                  <a:cxn ang="0">
                    <a:pos x="0" y="9"/>
                  </a:cxn>
                  <a:cxn ang="0">
                    <a:pos x="0" y="9"/>
                  </a:cxn>
                  <a:cxn ang="0">
                    <a:pos x="0" y="0"/>
                  </a:cxn>
                  <a:cxn ang="0">
                    <a:pos x="0" y="0"/>
                  </a:cxn>
                  <a:cxn ang="0">
                    <a:pos x="8" y="0"/>
                  </a:cxn>
                  <a:cxn ang="0">
                    <a:pos x="0" y="0"/>
                  </a:cxn>
                  <a:cxn ang="0">
                    <a:pos x="0" y="0"/>
                  </a:cxn>
                  <a:cxn ang="0">
                    <a:pos x="0" y="0"/>
                  </a:cxn>
                  <a:cxn ang="0">
                    <a:pos x="0" y="9"/>
                  </a:cxn>
                  <a:cxn ang="0">
                    <a:pos x="0" y="9"/>
                  </a:cxn>
                  <a:cxn ang="0">
                    <a:pos x="0" y="0"/>
                  </a:cxn>
                  <a:cxn ang="0">
                    <a:pos x="0" y="9"/>
                  </a:cxn>
                  <a:cxn ang="0">
                    <a:pos x="0" y="0"/>
                  </a:cxn>
                  <a:cxn ang="0">
                    <a:pos x="0" y="0"/>
                  </a:cxn>
                  <a:cxn ang="0">
                    <a:pos x="0" y="0"/>
                  </a:cxn>
                  <a:cxn ang="0">
                    <a:pos x="8" y="0"/>
                  </a:cxn>
                  <a:cxn ang="0">
                    <a:pos x="8" y="0"/>
                  </a:cxn>
                  <a:cxn ang="0">
                    <a:pos x="0" y="9"/>
                  </a:cxn>
                  <a:cxn ang="0">
                    <a:pos x="0" y="9"/>
                  </a:cxn>
                  <a:cxn ang="0">
                    <a:pos x="0" y="9"/>
                  </a:cxn>
                  <a:cxn ang="0">
                    <a:pos x="0" y="9"/>
                  </a:cxn>
                  <a:cxn ang="0">
                    <a:pos x="8" y="9"/>
                  </a:cxn>
                  <a:cxn ang="0">
                    <a:pos x="8" y="9"/>
                  </a:cxn>
                  <a:cxn ang="0">
                    <a:pos x="8" y="9"/>
                  </a:cxn>
                  <a:cxn ang="0">
                    <a:pos x="16" y="9"/>
                  </a:cxn>
                  <a:cxn ang="0">
                    <a:pos x="16" y="9"/>
                  </a:cxn>
                  <a:cxn ang="0">
                    <a:pos x="16" y="9"/>
                  </a:cxn>
                  <a:cxn ang="0">
                    <a:pos x="16" y="9"/>
                  </a:cxn>
                  <a:cxn ang="0">
                    <a:pos x="16" y="9"/>
                  </a:cxn>
                  <a:cxn ang="0">
                    <a:pos x="16" y="9"/>
                  </a:cxn>
                  <a:cxn ang="0">
                    <a:pos x="24" y="9"/>
                  </a:cxn>
                  <a:cxn ang="0">
                    <a:pos x="24" y="9"/>
                  </a:cxn>
                  <a:cxn ang="0">
                    <a:pos x="24" y="9"/>
                  </a:cxn>
                  <a:cxn ang="0">
                    <a:pos x="32" y="9"/>
                  </a:cxn>
                  <a:cxn ang="0">
                    <a:pos x="32" y="9"/>
                  </a:cxn>
                  <a:cxn ang="0">
                    <a:pos x="40" y="9"/>
                  </a:cxn>
                  <a:cxn ang="0">
                    <a:pos x="40" y="9"/>
                  </a:cxn>
                  <a:cxn ang="0">
                    <a:pos x="40" y="9"/>
                  </a:cxn>
                  <a:cxn ang="0">
                    <a:pos x="40" y="9"/>
                  </a:cxn>
                </a:cxnLst>
                <a:rect l="0" t="0" r="r" b="b"/>
                <a:pathLst>
                  <a:path w="40" h="9">
                    <a:moveTo>
                      <a:pt x="40" y="9"/>
                    </a:move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9"/>
                    </a:lnTo>
                    <a:lnTo>
                      <a:pt x="0" y="9"/>
                    </a:lnTo>
                    <a:lnTo>
                      <a:pt x="0" y="9"/>
                    </a:lnTo>
                    <a:lnTo>
                      <a:pt x="0" y="0"/>
                    </a:lnTo>
                    <a:lnTo>
                      <a:pt x="0" y="0"/>
                    </a:lnTo>
                    <a:lnTo>
                      <a:pt x="0" y="0"/>
                    </a:lnTo>
                    <a:lnTo>
                      <a:pt x="0" y="0"/>
                    </a:lnTo>
                    <a:lnTo>
                      <a:pt x="0" y="0"/>
                    </a:lnTo>
                    <a:lnTo>
                      <a:pt x="0" y="9"/>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9"/>
                    </a:lnTo>
                    <a:lnTo>
                      <a:pt x="0" y="9"/>
                    </a:lnTo>
                    <a:lnTo>
                      <a:pt x="0" y="9"/>
                    </a:lnTo>
                    <a:lnTo>
                      <a:pt x="0" y="9"/>
                    </a:lnTo>
                    <a:lnTo>
                      <a:pt x="0" y="9"/>
                    </a:lnTo>
                    <a:lnTo>
                      <a:pt x="0" y="9"/>
                    </a:lnTo>
                    <a:lnTo>
                      <a:pt x="0" y="9"/>
                    </a:lnTo>
                    <a:lnTo>
                      <a:pt x="0" y="0"/>
                    </a:lnTo>
                    <a:lnTo>
                      <a:pt x="0" y="0"/>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0" y="9"/>
                    </a:lnTo>
                    <a:lnTo>
                      <a:pt x="0" y="9"/>
                    </a:lnTo>
                    <a:lnTo>
                      <a:pt x="0" y="9"/>
                    </a:lnTo>
                    <a:lnTo>
                      <a:pt x="0" y="9"/>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24" y="9"/>
                    </a:lnTo>
                    <a:lnTo>
                      <a:pt x="32" y="9"/>
                    </a:lnTo>
                    <a:lnTo>
                      <a:pt x="24" y="9"/>
                    </a:lnTo>
                    <a:lnTo>
                      <a:pt x="24"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32" y="9"/>
                    </a:lnTo>
                    <a:lnTo>
                      <a:pt x="40" y="9"/>
                    </a:lnTo>
                    <a:lnTo>
                      <a:pt x="32"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lnTo>
                      <a:pt x="4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8" name="Freeform 1093"/>
              <p:cNvSpPr>
                <a:spLocks/>
              </p:cNvSpPr>
              <p:nvPr/>
            </p:nvSpPr>
            <p:spPr bwMode="auto">
              <a:xfrm>
                <a:off x="3287" y="1414"/>
                <a:ext cx="8" cy="8"/>
              </a:xfrm>
              <a:custGeom>
                <a:avLst/>
                <a:gdLst/>
                <a:ahLst/>
                <a:cxnLst>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79" name="Freeform 1094"/>
              <p:cNvSpPr>
                <a:spLocks noEditPoints="1"/>
              </p:cNvSpPr>
              <p:nvPr/>
            </p:nvSpPr>
            <p:spPr bwMode="auto">
              <a:xfrm>
                <a:off x="2900" y="2221"/>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0" name="Freeform 1095"/>
              <p:cNvSpPr>
                <a:spLocks/>
              </p:cNvSpPr>
              <p:nvPr/>
            </p:nvSpPr>
            <p:spPr bwMode="auto">
              <a:xfrm>
                <a:off x="2900" y="2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1" name="Freeform 1096"/>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2" name="Freeform 1097"/>
              <p:cNvSpPr>
                <a:spLocks/>
              </p:cNvSpPr>
              <p:nvPr/>
            </p:nvSpPr>
            <p:spPr bwMode="auto">
              <a:xfrm>
                <a:off x="2900" y="2221"/>
                <a:ext cx="8" cy="8"/>
              </a:xfrm>
              <a:custGeom>
                <a:avLst/>
                <a:gdLst/>
                <a:ahLst/>
                <a:cxnLst>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8">
                    <a:moveTo>
                      <a:pt x="8"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3" name="Freeform 1098"/>
              <p:cNvSpPr>
                <a:spLocks/>
              </p:cNvSpPr>
              <p:nvPr/>
            </p:nvSpPr>
            <p:spPr bwMode="auto">
              <a:xfrm>
                <a:off x="2900"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4" name="Freeform 1099"/>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5" name="Freeform 1100"/>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6" name="Freeform 1101"/>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7" name="Freeform 1102"/>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8" name="Freeform 1103"/>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89" name="Freeform 1104"/>
              <p:cNvSpPr>
                <a:spLocks/>
              </p:cNvSpPr>
              <p:nvPr/>
            </p:nvSpPr>
            <p:spPr bwMode="auto">
              <a:xfrm>
                <a:off x="2908" y="222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0" name="Freeform 1105"/>
              <p:cNvSpPr>
                <a:spLocks/>
              </p:cNvSpPr>
              <p:nvPr/>
            </p:nvSpPr>
            <p:spPr bwMode="auto">
              <a:xfrm>
                <a:off x="2908" y="2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1" name="Freeform 1106"/>
              <p:cNvSpPr>
                <a:spLocks/>
              </p:cNvSpPr>
              <p:nvPr/>
            </p:nvSpPr>
            <p:spPr bwMode="auto">
              <a:xfrm>
                <a:off x="2900" y="2229"/>
                <a:ext cx="16" cy="16"/>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0" y="0"/>
                  </a:cxn>
                  <a:cxn ang="0">
                    <a:pos x="8" y="0"/>
                  </a:cxn>
                  <a:cxn ang="0">
                    <a:pos x="8" y="8"/>
                  </a:cxn>
                  <a:cxn ang="0">
                    <a:pos x="0" y="8"/>
                  </a:cxn>
                  <a:cxn ang="0">
                    <a:pos x="0" y="16"/>
                  </a:cxn>
                  <a:cxn ang="0">
                    <a:pos x="0" y="16"/>
                  </a:cxn>
                  <a:cxn ang="0">
                    <a:pos x="0" y="8"/>
                  </a:cxn>
                  <a:cxn ang="0">
                    <a:pos x="0" y="8"/>
                  </a:cxn>
                  <a:cxn ang="0">
                    <a:pos x="0" y="0"/>
                  </a:cxn>
                  <a:cxn ang="0">
                    <a:pos x="8" y="0"/>
                  </a:cxn>
                  <a:cxn ang="0">
                    <a:pos x="8" y="0"/>
                  </a:cxn>
                  <a:cxn ang="0">
                    <a:pos x="8" y="8"/>
                  </a:cxn>
                  <a:cxn ang="0">
                    <a:pos x="8" y="8"/>
                  </a:cxn>
                  <a:cxn ang="0">
                    <a:pos x="16" y="8"/>
                  </a:cxn>
                  <a:cxn ang="0">
                    <a:pos x="16" y="8"/>
                  </a:cxn>
                  <a:cxn ang="0">
                    <a:pos x="16"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16" h="16">
                    <a:moveTo>
                      <a:pt x="8" y="0"/>
                    </a:moveTo>
                    <a:lnTo>
                      <a:pt x="8" y="0"/>
                    </a:lnTo>
                    <a:lnTo>
                      <a:pt x="8" y="0"/>
                    </a:lnTo>
                    <a:lnTo>
                      <a:pt x="0" y="0"/>
                    </a:lnTo>
                    <a:lnTo>
                      <a:pt x="8"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2" name="Freeform 1107"/>
              <p:cNvSpPr>
                <a:spLocks/>
              </p:cNvSpPr>
              <p:nvPr/>
            </p:nvSpPr>
            <p:spPr bwMode="auto">
              <a:xfrm>
                <a:off x="2876" y="225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3" name="Freeform 1108"/>
              <p:cNvSpPr>
                <a:spLocks/>
              </p:cNvSpPr>
              <p:nvPr/>
            </p:nvSpPr>
            <p:spPr bwMode="auto">
              <a:xfrm>
                <a:off x="2884"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4" name="Freeform 1109"/>
              <p:cNvSpPr>
                <a:spLocks noEditPoints="1"/>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5" name="Freeform 1110"/>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6" name="Freeform 1111"/>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7" name="Freeform 1112"/>
              <p:cNvSpPr>
                <a:spLocks/>
              </p:cNvSpPr>
              <p:nvPr/>
            </p:nvSpPr>
            <p:spPr bwMode="auto">
              <a:xfrm>
                <a:off x="2892" y="2245"/>
                <a:ext cx="8" cy="16"/>
              </a:xfrm>
              <a:custGeom>
                <a:avLst/>
                <a:gdLst/>
                <a:ahLst/>
                <a:cxnLst>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8" name="Freeform 1113"/>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299" name="Freeform 1114"/>
              <p:cNvSpPr>
                <a:spLocks/>
              </p:cNvSpPr>
              <p:nvPr/>
            </p:nvSpPr>
            <p:spPr bwMode="auto">
              <a:xfrm>
                <a:off x="2892" y="226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0" name="Freeform 1115"/>
              <p:cNvSpPr>
                <a:spLocks/>
              </p:cNvSpPr>
              <p:nvPr/>
            </p:nvSpPr>
            <p:spPr bwMode="auto">
              <a:xfrm>
                <a:off x="2884" y="226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1" name="Freeform 1116"/>
              <p:cNvSpPr>
                <a:spLocks/>
              </p:cNvSpPr>
              <p:nvPr/>
            </p:nvSpPr>
            <p:spPr bwMode="auto">
              <a:xfrm>
                <a:off x="2892" y="2261"/>
                <a:ext cx="8" cy="8"/>
              </a:xfrm>
              <a:custGeom>
                <a:avLst/>
                <a:gdLst/>
                <a:ahLst/>
                <a:cxnLst>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0" y="8"/>
                  </a:cxn>
                  <a:cxn ang="0">
                    <a:pos x="0"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0" y="8"/>
                  </a:cxn>
                  <a:cxn ang="0">
                    <a:pos x="0" y="8"/>
                  </a:cxn>
                  <a:cxn ang="0">
                    <a:pos x="8" y="0"/>
                  </a:cxn>
                  <a:cxn ang="0">
                    <a:pos x="8" y="0"/>
                  </a:cxn>
                  <a:cxn ang="0">
                    <a:pos x="8" y="8"/>
                  </a:cxn>
                </a:cxnLst>
                <a:rect l="0" t="0" r="r" b="b"/>
                <a:pathLst>
                  <a:path w="8" h="8">
                    <a:moveTo>
                      <a:pt x="8" y="8"/>
                    </a:move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0" y="8"/>
                    </a:lnTo>
                    <a:lnTo>
                      <a:pt x="0"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2" name="Freeform 1117"/>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3" name="Freeform 111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4" name="Freeform 1119"/>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5" name="Freeform 1120"/>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6" name="Freeform 112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7" name="Freeform 1122"/>
              <p:cNvSpPr>
                <a:spLocks noEditPoints="1"/>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8" name="Freeform 1123"/>
              <p:cNvSpPr>
                <a:spLocks/>
              </p:cNvSpPr>
              <p:nvPr/>
            </p:nvSpPr>
            <p:spPr bwMode="auto">
              <a:xfrm>
                <a:off x="2892" y="226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09" name="Freeform 1124"/>
              <p:cNvSpPr>
                <a:spLocks noEditPoints="1"/>
              </p:cNvSpPr>
              <p:nvPr/>
            </p:nvSpPr>
            <p:spPr bwMode="auto">
              <a:xfrm>
                <a:off x="2892" y="2269"/>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0" name="Freeform 1125"/>
              <p:cNvSpPr>
                <a:spLocks/>
              </p:cNvSpPr>
              <p:nvPr/>
            </p:nvSpPr>
            <p:spPr bwMode="auto">
              <a:xfrm>
                <a:off x="2892" y="2269"/>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1" name="Freeform 1126"/>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2" name="Freeform 1127"/>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3" name="Freeform 1128"/>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4" name="Freeform 1129"/>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5" name="Freeform 1130"/>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6" name="Freeform 1131"/>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7" name="Freeform 1132"/>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8" name="Freeform 1133"/>
              <p:cNvSpPr>
                <a:spLocks/>
              </p:cNvSpPr>
              <p:nvPr/>
            </p:nvSpPr>
            <p:spPr bwMode="auto">
              <a:xfrm>
                <a:off x="2900"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19" name="Freeform 1134"/>
              <p:cNvSpPr>
                <a:spLocks/>
              </p:cNvSpPr>
              <p:nvPr/>
            </p:nvSpPr>
            <p:spPr bwMode="auto">
              <a:xfrm>
                <a:off x="2908" y="226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0" name="Freeform 1135"/>
              <p:cNvSpPr>
                <a:spLocks noEditPoints="1"/>
              </p:cNvSpPr>
              <p:nvPr/>
            </p:nvSpPr>
            <p:spPr bwMode="auto">
              <a:xfrm>
                <a:off x="2908" y="2269"/>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1" name="Freeform 1136"/>
              <p:cNvSpPr>
                <a:spLocks noEditPoints="1"/>
              </p:cNvSpPr>
              <p:nvPr/>
            </p:nvSpPr>
            <p:spPr bwMode="auto">
              <a:xfrm>
                <a:off x="2908" y="22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2" name="Freeform 1137"/>
              <p:cNvSpPr>
                <a:spLocks noEditPoints="1"/>
              </p:cNvSpPr>
              <p:nvPr/>
            </p:nvSpPr>
            <p:spPr bwMode="auto">
              <a:xfrm>
                <a:off x="2916" y="2277"/>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3" name="Freeform 1138"/>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4" name="Freeform 1139"/>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5" name="Freeform 1140"/>
              <p:cNvSpPr>
                <a:spLocks noEditPoints="1"/>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6" name="Freeform 1141"/>
              <p:cNvSpPr>
                <a:spLocks/>
              </p:cNvSpPr>
              <p:nvPr/>
            </p:nvSpPr>
            <p:spPr bwMode="auto">
              <a:xfrm>
                <a:off x="2916" y="22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7" name="Freeform 1142"/>
              <p:cNvSpPr>
                <a:spLocks/>
              </p:cNvSpPr>
              <p:nvPr/>
            </p:nvSpPr>
            <p:spPr bwMode="auto">
              <a:xfrm>
                <a:off x="2900" y="2269"/>
                <a:ext cx="16" cy="24"/>
              </a:xfrm>
              <a:custGeom>
                <a:avLst/>
                <a:gdLst/>
                <a:ahLst/>
                <a:cxnLst>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24">
                    <a:moveTo>
                      <a:pt x="16" y="24"/>
                    </a:move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8" name="Freeform 1143"/>
              <p:cNvSpPr>
                <a:spLocks/>
              </p:cNvSpPr>
              <p:nvPr/>
            </p:nvSpPr>
            <p:spPr bwMode="auto">
              <a:xfrm>
                <a:off x="2916" y="2285"/>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29" name="Freeform 1144"/>
              <p:cNvSpPr>
                <a:spLocks/>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0" name="Freeform 1145"/>
              <p:cNvSpPr>
                <a:spLocks noEditPoints="1"/>
              </p:cNvSpPr>
              <p:nvPr/>
            </p:nvSpPr>
            <p:spPr bwMode="auto">
              <a:xfrm>
                <a:off x="2916" y="22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1" name="Freeform 1146"/>
              <p:cNvSpPr>
                <a:spLocks/>
              </p:cNvSpPr>
              <p:nvPr/>
            </p:nvSpPr>
            <p:spPr bwMode="auto">
              <a:xfrm>
                <a:off x="2916" y="228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2" name="Freeform 1147"/>
              <p:cNvSpPr>
                <a:spLocks/>
              </p:cNvSpPr>
              <p:nvPr/>
            </p:nvSpPr>
            <p:spPr bwMode="auto">
              <a:xfrm>
                <a:off x="2932" y="2309"/>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3" name="Freeform 1148"/>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4" name="Freeform 1149"/>
              <p:cNvSpPr>
                <a:spLocks/>
              </p:cNvSpPr>
              <p:nvPr/>
            </p:nvSpPr>
            <p:spPr bwMode="auto">
              <a:xfrm>
                <a:off x="2932" y="231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5" name="Freeform 1150"/>
              <p:cNvSpPr>
                <a:spLocks/>
              </p:cNvSpPr>
              <p:nvPr/>
            </p:nvSpPr>
            <p:spPr bwMode="auto">
              <a:xfrm>
                <a:off x="2932" y="2317"/>
                <a:ext cx="8" cy="1"/>
              </a:xfrm>
              <a:custGeom>
                <a:avLst/>
                <a:gdLst/>
                <a:ahLst/>
                <a:cxnLst>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6" name="Freeform 1151"/>
              <p:cNvSpPr>
                <a:spLocks/>
              </p:cNvSpPr>
              <p:nvPr/>
            </p:nvSpPr>
            <p:spPr bwMode="auto">
              <a:xfrm>
                <a:off x="2916" y="2293"/>
                <a:ext cx="49" cy="57"/>
              </a:xfrm>
              <a:custGeom>
                <a:avLst/>
                <a:gdLst/>
                <a:ahLst/>
                <a:cxnLst>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16" y="24"/>
                  </a:cxn>
                  <a:cxn ang="0">
                    <a:pos x="16" y="24"/>
                  </a:cxn>
                  <a:cxn ang="0">
                    <a:pos x="16" y="16"/>
                  </a:cxn>
                  <a:cxn ang="0">
                    <a:pos x="16" y="24"/>
                  </a:cxn>
                  <a:cxn ang="0">
                    <a:pos x="16" y="24"/>
                  </a:cxn>
                  <a:cxn ang="0">
                    <a:pos x="24" y="24"/>
                  </a:cxn>
                  <a:cxn ang="0">
                    <a:pos x="24" y="32"/>
                  </a:cxn>
                  <a:cxn ang="0">
                    <a:pos x="24" y="32"/>
                  </a:cxn>
                  <a:cxn ang="0">
                    <a:pos x="33" y="24"/>
                  </a:cxn>
                  <a:cxn ang="0">
                    <a:pos x="33" y="32"/>
                  </a:cxn>
                  <a:cxn ang="0">
                    <a:pos x="33" y="32"/>
                  </a:cxn>
                  <a:cxn ang="0">
                    <a:pos x="41" y="32"/>
                  </a:cxn>
                  <a:cxn ang="0">
                    <a:pos x="41" y="32"/>
                  </a:cxn>
                  <a:cxn ang="0">
                    <a:pos x="41" y="41"/>
                  </a:cxn>
                  <a:cxn ang="0">
                    <a:pos x="41" y="41"/>
                  </a:cxn>
                  <a:cxn ang="0">
                    <a:pos x="41" y="41"/>
                  </a:cxn>
                  <a:cxn ang="0">
                    <a:pos x="49" y="49"/>
                  </a:cxn>
                  <a:cxn ang="0">
                    <a:pos x="49" y="49"/>
                  </a:cxn>
                  <a:cxn ang="0">
                    <a:pos x="41" y="57"/>
                  </a:cxn>
                  <a:cxn ang="0">
                    <a:pos x="41" y="49"/>
                  </a:cxn>
                  <a:cxn ang="0">
                    <a:pos x="41" y="49"/>
                  </a:cxn>
                  <a:cxn ang="0">
                    <a:pos x="41" y="41"/>
                  </a:cxn>
                  <a:cxn ang="0">
                    <a:pos x="41" y="41"/>
                  </a:cxn>
                  <a:cxn ang="0">
                    <a:pos x="41" y="41"/>
                  </a:cxn>
                  <a:cxn ang="0">
                    <a:pos x="41" y="32"/>
                  </a:cxn>
                  <a:cxn ang="0">
                    <a:pos x="41" y="32"/>
                  </a:cxn>
                  <a:cxn ang="0">
                    <a:pos x="33" y="32"/>
                  </a:cxn>
                  <a:cxn ang="0">
                    <a:pos x="33" y="32"/>
                  </a:cxn>
                  <a:cxn ang="0">
                    <a:pos x="33" y="24"/>
                  </a:cxn>
                  <a:cxn ang="0">
                    <a:pos x="24" y="32"/>
                  </a:cxn>
                  <a:cxn ang="0">
                    <a:pos x="24" y="32"/>
                  </a:cxn>
                  <a:cxn ang="0">
                    <a:pos x="24" y="24"/>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8"/>
                  </a:cxn>
                  <a:cxn ang="0">
                    <a:pos x="8" y="8"/>
                  </a:cxn>
                  <a:cxn ang="0">
                    <a:pos x="8" y="8"/>
                  </a:cxn>
                  <a:cxn ang="0">
                    <a:pos x="8" y="8"/>
                  </a:cxn>
                  <a:cxn ang="0">
                    <a:pos x="8" y="0"/>
                  </a:cxn>
                  <a:cxn ang="0">
                    <a:pos x="0" y="0"/>
                  </a:cxn>
                </a:cxnLst>
                <a:rect l="0" t="0" r="r" b="b"/>
                <a:pathLst>
                  <a:path w="49" h="57">
                    <a:moveTo>
                      <a:pt x="8" y="0"/>
                    </a:move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24" y="24"/>
                    </a:lnTo>
                    <a:lnTo>
                      <a:pt x="24" y="24"/>
                    </a:lnTo>
                    <a:lnTo>
                      <a:pt x="24" y="24"/>
                    </a:lnTo>
                    <a:lnTo>
                      <a:pt x="24" y="24"/>
                    </a:lnTo>
                    <a:lnTo>
                      <a:pt x="33" y="24"/>
                    </a:lnTo>
                    <a:lnTo>
                      <a:pt x="33" y="24"/>
                    </a:lnTo>
                    <a:lnTo>
                      <a:pt x="33" y="24"/>
                    </a:lnTo>
                    <a:lnTo>
                      <a:pt x="33" y="24"/>
                    </a:lnTo>
                    <a:lnTo>
                      <a:pt x="33" y="24"/>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41"/>
                    </a:lnTo>
                    <a:lnTo>
                      <a:pt x="41" y="32"/>
                    </a:lnTo>
                    <a:lnTo>
                      <a:pt x="41" y="32"/>
                    </a:lnTo>
                    <a:lnTo>
                      <a:pt x="41" y="32"/>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9" y="41"/>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57"/>
                    </a:lnTo>
                    <a:lnTo>
                      <a:pt x="41" y="57"/>
                    </a:lnTo>
                    <a:lnTo>
                      <a:pt x="41" y="49"/>
                    </a:lnTo>
                    <a:lnTo>
                      <a:pt x="41" y="57"/>
                    </a:lnTo>
                    <a:lnTo>
                      <a:pt x="41" y="49"/>
                    </a:lnTo>
                    <a:lnTo>
                      <a:pt x="41" y="49"/>
                    </a:lnTo>
                    <a:lnTo>
                      <a:pt x="41" y="49"/>
                    </a:lnTo>
                    <a:lnTo>
                      <a:pt x="41" y="49"/>
                    </a:lnTo>
                    <a:lnTo>
                      <a:pt x="41" y="49"/>
                    </a:lnTo>
                    <a:lnTo>
                      <a:pt x="41" y="49"/>
                    </a:lnTo>
                    <a:lnTo>
                      <a:pt x="49" y="49"/>
                    </a:lnTo>
                    <a:lnTo>
                      <a:pt x="41" y="49"/>
                    </a:lnTo>
                    <a:lnTo>
                      <a:pt x="41" y="49"/>
                    </a:lnTo>
                    <a:lnTo>
                      <a:pt x="41" y="49"/>
                    </a:lnTo>
                    <a:lnTo>
                      <a:pt x="41" y="49"/>
                    </a:lnTo>
                    <a:lnTo>
                      <a:pt x="41" y="49"/>
                    </a:lnTo>
                    <a:lnTo>
                      <a:pt x="49" y="49"/>
                    </a:lnTo>
                    <a:lnTo>
                      <a:pt x="49" y="49"/>
                    </a:lnTo>
                    <a:lnTo>
                      <a:pt x="49" y="49"/>
                    </a:lnTo>
                    <a:lnTo>
                      <a:pt x="49" y="49"/>
                    </a:lnTo>
                    <a:lnTo>
                      <a:pt x="49" y="49"/>
                    </a:lnTo>
                    <a:lnTo>
                      <a:pt x="41" y="49"/>
                    </a:lnTo>
                    <a:lnTo>
                      <a:pt x="41" y="49"/>
                    </a:lnTo>
                    <a:lnTo>
                      <a:pt x="41" y="49"/>
                    </a:lnTo>
                    <a:lnTo>
                      <a:pt x="41" y="49"/>
                    </a:lnTo>
                    <a:lnTo>
                      <a:pt x="41" y="49"/>
                    </a:lnTo>
                    <a:lnTo>
                      <a:pt x="41" y="49"/>
                    </a:lnTo>
                    <a:lnTo>
                      <a:pt x="41" y="49"/>
                    </a:lnTo>
                    <a:lnTo>
                      <a:pt x="41" y="49"/>
                    </a:lnTo>
                    <a:lnTo>
                      <a:pt x="41" y="49"/>
                    </a:lnTo>
                    <a:lnTo>
                      <a:pt x="41" y="49"/>
                    </a:lnTo>
                    <a:lnTo>
                      <a:pt x="41" y="49"/>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41"/>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41" y="32"/>
                    </a:lnTo>
                    <a:lnTo>
                      <a:pt x="33" y="32"/>
                    </a:lnTo>
                    <a:lnTo>
                      <a:pt x="41"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24"/>
                    </a:lnTo>
                    <a:lnTo>
                      <a:pt x="33" y="24"/>
                    </a:lnTo>
                    <a:lnTo>
                      <a:pt x="33" y="24"/>
                    </a:lnTo>
                    <a:lnTo>
                      <a:pt x="33" y="24"/>
                    </a:lnTo>
                    <a:lnTo>
                      <a:pt x="33" y="24"/>
                    </a:lnTo>
                    <a:lnTo>
                      <a:pt x="33" y="24"/>
                    </a:lnTo>
                    <a:lnTo>
                      <a:pt x="24" y="24"/>
                    </a:lnTo>
                    <a:lnTo>
                      <a:pt x="24" y="32"/>
                    </a:lnTo>
                    <a:lnTo>
                      <a:pt x="24" y="32"/>
                    </a:lnTo>
                    <a:lnTo>
                      <a:pt x="24" y="32"/>
                    </a:lnTo>
                    <a:lnTo>
                      <a:pt x="24" y="32"/>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7" name="Rectangle 1152"/>
              <p:cNvSpPr>
                <a:spLocks noChangeArrowheads="1"/>
              </p:cNvSpPr>
              <p:nvPr/>
            </p:nvSpPr>
            <p:spPr bwMode="auto">
              <a:xfrm>
                <a:off x="2957" y="23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8" name="Freeform 1153"/>
              <p:cNvSpPr>
                <a:spLocks/>
              </p:cNvSpPr>
              <p:nvPr/>
            </p:nvSpPr>
            <p:spPr bwMode="auto">
              <a:xfrm>
                <a:off x="2908" y="2317"/>
                <a:ext cx="57" cy="97"/>
              </a:xfrm>
              <a:custGeom>
                <a:avLst/>
                <a:gdLst/>
                <a:ahLst/>
                <a:cxnLst>
                  <a:cxn ang="0">
                    <a:pos x="49" y="25"/>
                  </a:cxn>
                  <a:cxn ang="0">
                    <a:pos x="49" y="25"/>
                  </a:cxn>
                  <a:cxn ang="0">
                    <a:pos x="49" y="17"/>
                  </a:cxn>
                  <a:cxn ang="0">
                    <a:pos x="49" y="17"/>
                  </a:cxn>
                  <a:cxn ang="0">
                    <a:pos x="41" y="8"/>
                  </a:cxn>
                  <a:cxn ang="0">
                    <a:pos x="41" y="8"/>
                  </a:cxn>
                  <a:cxn ang="0">
                    <a:pos x="32" y="8"/>
                  </a:cxn>
                  <a:cxn ang="0">
                    <a:pos x="32" y="8"/>
                  </a:cxn>
                  <a:cxn ang="0">
                    <a:pos x="24" y="0"/>
                  </a:cxn>
                  <a:cxn ang="0">
                    <a:pos x="24" y="0"/>
                  </a:cxn>
                  <a:cxn ang="0">
                    <a:pos x="24" y="0"/>
                  </a:cxn>
                  <a:cxn ang="0">
                    <a:pos x="24" y="8"/>
                  </a:cxn>
                  <a:cxn ang="0">
                    <a:pos x="24" y="8"/>
                  </a:cxn>
                  <a:cxn ang="0">
                    <a:pos x="24" y="17"/>
                  </a:cxn>
                  <a:cxn ang="0">
                    <a:pos x="24" y="33"/>
                  </a:cxn>
                  <a:cxn ang="0">
                    <a:pos x="24" y="41"/>
                  </a:cxn>
                  <a:cxn ang="0">
                    <a:pos x="24" y="49"/>
                  </a:cxn>
                  <a:cxn ang="0">
                    <a:pos x="24" y="57"/>
                  </a:cxn>
                  <a:cxn ang="0">
                    <a:pos x="24" y="57"/>
                  </a:cxn>
                  <a:cxn ang="0">
                    <a:pos x="24" y="57"/>
                  </a:cxn>
                  <a:cxn ang="0">
                    <a:pos x="24" y="57"/>
                  </a:cxn>
                  <a:cxn ang="0">
                    <a:pos x="24" y="57"/>
                  </a:cxn>
                  <a:cxn ang="0">
                    <a:pos x="16" y="57"/>
                  </a:cxn>
                  <a:cxn ang="0">
                    <a:pos x="16" y="65"/>
                  </a:cxn>
                  <a:cxn ang="0">
                    <a:pos x="16" y="65"/>
                  </a:cxn>
                  <a:cxn ang="0">
                    <a:pos x="16" y="73"/>
                  </a:cxn>
                  <a:cxn ang="0">
                    <a:pos x="16" y="81"/>
                  </a:cxn>
                  <a:cxn ang="0">
                    <a:pos x="8" y="89"/>
                  </a:cxn>
                  <a:cxn ang="0">
                    <a:pos x="8" y="89"/>
                  </a:cxn>
                  <a:cxn ang="0">
                    <a:pos x="8" y="89"/>
                  </a:cxn>
                  <a:cxn ang="0">
                    <a:pos x="8" y="97"/>
                  </a:cxn>
                  <a:cxn ang="0">
                    <a:pos x="8" y="97"/>
                  </a:cxn>
                  <a:cxn ang="0">
                    <a:pos x="8" y="89"/>
                  </a:cxn>
                  <a:cxn ang="0">
                    <a:pos x="8" y="89"/>
                  </a:cxn>
                  <a:cxn ang="0">
                    <a:pos x="8" y="81"/>
                  </a:cxn>
                  <a:cxn ang="0">
                    <a:pos x="16" y="73"/>
                  </a:cxn>
                  <a:cxn ang="0">
                    <a:pos x="16" y="73"/>
                  </a:cxn>
                  <a:cxn ang="0">
                    <a:pos x="16" y="65"/>
                  </a:cxn>
                  <a:cxn ang="0">
                    <a:pos x="16" y="65"/>
                  </a:cxn>
                  <a:cxn ang="0">
                    <a:pos x="16" y="57"/>
                  </a:cxn>
                  <a:cxn ang="0">
                    <a:pos x="24" y="57"/>
                  </a:cxn>
                  <a:cxn ang="0">
                    <a:pos x="24" y="57"/>
                  </a:cxn>
                  <a:cxn ang="0">
                    <a:pos x="24" y="57"/>
                  </a:cxn>
                  <a:cxn ang="0">
                    <a:pos x="16" y="49"/>
                  </a:cxn>
                  <a:cxn ang="0">
                    <a:pos x="24" y="49"/>
                  </a:cxn>
                  <a:cxn ang="0">
                    <a:pos x="24" y="41"/>
                  </a:cxn>
                  <a:cxn ang="0">
                    <a:pos x="24" y="33"/>
                  </a:cxn>
                  <a:cxn ang="0">
                    <a:pos x="24" y="17"/>
                  </a:cxn>
                  <a:cxn ang="0">
                    <a:pos x="24" y="8"/>
                  </a:cxn>
                  <a:cxn ang="0">
                    <a:pos x="24" y="8"/>
                  </a:cxn>
                  <a:cxn ang="0">
                    <a:pos x="24" y="0"/>
                  </a:cxn>
                  <a:cxn ang="0">
                    <a:pos x="24" y="0"/>
                  </a:cxn>
                  <a:cxn ang="0">
                    <a:pos x="24" y="0"/>
                  </a:cxn>
                  <a:cxn ang="0">
                    <a:pos x="32" y="8"/>
                  </a:cxn>
                  <a:cxn ang="0">
                    <a:pos x="32" y="0"/>
                  </a:cxn>
                  <a:cxn ang="0">
                    <a:pos x="41" y="8"/>
                  </a:cxn>
                  <a:cxn ang="0">
                    <a:pos x="41" y="8"/>
                  </a:cxn>
                  <a:cxn ang="0">
                    <a:pos x="49" y="8"/>
                  </a:cxn>
                  <a:cxn ang="0">
                    <a:pos x="49" y="17"/>
                  </a:cxn>
                  <a:cxn ang="0">
                    <a:pos x="57" y="25"/>
                  </a:cxn>
                  <a:cxn ang="0">
                    <a:pos x="57" y="25"/>
                  </a:cxn>
                </a:cxnLst>
                <a:rect l="0" t="0" r="r" b="b"/>
                <a:pathLst>
                  <a:path w="57" h="97">
                    <a:moveTo>
                      <a:pt x="49" y="33"/>
                    </a:moveTo>
                    <a:lnTo>
                      <a:pt x="49" y="25"/>
                    </a:lnTo>
                    <a:lnTo>
                      <a:pt x="49" y="33"/>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49"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0"/>
                    </a:lnTo>
                    <a:lnTo>
                      <a:pt x="41" y="0"/>
                    </a:lnTo>
                    <a:lnTo>
                      <a:pt x="41" y="0"/>
                    </a:lnTo>
                    <a:lnTo>
                      <a:pt x="41"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0"/>
                    </a:lnTo>
                    <a:lnTo>
                      <a:pt x="24" y="0"/>
                    </a:lnTo>
                    <a:lnTo>
                      <a:pt x="24" y="0"/>
                    </a:lnTo>
                    <a:lnTo>
                      <a:pt x="24" y="0"/>
                    </a:lnTo>
                    <a:lnTo>
                      <a:pt x="24"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25"/>
                    </a:lnTo>
                    <a:lnTo>
                      <a:pt x="24" y="17"/>
                    </a:lnTo>
                    <a:lnTo>
                      <a:pt x="24" y="25"/>
                    </a:lnTo>
                    <a:lnTo>
                      <a:pt x="24" y="25"/>
                    </a:lnTo>
                    <a:lnTo>
                      <a:pt x="24" y="25"/>
                    </a:lnTo>
                    <a:lnTo>
                      <a:pt x="24" y="25"/>
                    </a:lnTo>
                    <a:lnTo>
                      <a:pt x="24" y="25"/>
                    </a:lnTo>
                    <a:lnTo>
                      <a:pt x="24" y="25"/>
                    </a:lnTo>
                    <a:lnTo>
                      <a:pt x="24" y="25"/>
                    </a:lnTo>
                    <a:lnTo>
                      <a:pt x="24" y="25"/>
                    </a:lnTo>
                    <a:lnTo>
                      <a:pt x="24" y="25"/>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57"/>
                    </a:lnTo>
                    <a:lnTo>
                      <a:pt x="24" y="49"/>
                    </a:lnTo>
                    <a:lnTo>
                      <a:pt x="24" y="57"/>
                    </a:lnTo>
                    <a:lnTo>
                      <a:pt x="24" y="57"/>
                    </a:lnTo>
                    <a:lnTo>
                      <a:pt x="16" y="57"/>
                    </a:lnTo>
                    <a:lnTo>
                      <a:pt x="16"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24" y="57"/>
                    </a:lnTo>
                    <a:lnTo>
                      <a:pt x="24" y="57"/>
                    </a:lnTo>
                    <a:lnTo>
                      <a:pt x="24" y="57"/>
                    </a:lnTo>
                    <a:lnTo>
                      <a:pt x="16" y="57"/>
                    </a:lnTo>
                    <a:lnTo>
                      <a:pt x="16" y="57"/>
                    </a:lnTo>
                    <a:lnTo>
                      <a:pt x="16" y="57"/>
                    </a:lnTo>
                    <a:lnTo>
                      <a:pt x="16"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65"/>
                    </a:lnTo>
                    <a:lnTo>
                      <a:pt x="16" y="57"/>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73"/>
                    </a:lnTo>
                    <a:lnTo>
                      <a:pt x="16" y="65"/>
                    </a:lnTo>
                    <a:lnTo>
                      <a:pt x="16" y="65"/>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81"/>
                    </a:lnTo>
                    <a:lnTo>
                      <a:pt x="16" y="81"/>
                    </a:lnTo>
                    <a:lnTo>
                      <a:pt x="16" y="81"/>
                    </a:lnTo>
                    <a:lnTo>
                      <a:pt x="16" y="81"/>
                    </a:lnTo>
                    <a:lnTo>
                      <a:pt x="16" y="81"/>
                    </a:lnTo>
                    <a:lnTo>
                      <a:pt x="16" y="81"/>
                    </a:lnTo>
                    <a:lnTo>
                      <a:pt x="16" y="81"/>
                    </a:lnTo>
                    <a:lnTo>
                      <a:pt x="16" y="81"/>
                    </a:lnTo>
                    <a:lnTo>
                      <a:pt x="16" y="81"/>
                    </a:lnTo>
                    <a:lnTo>
                      <a:pt x="16" y="81"/>
                    </a:lnTo>
                    <a:lnTo>
                      <a:pt x="8" y="81"/>
                    </a:lnTo>
                    <a:lnTo>
                      <a:pt x="8" y="81"/>
                    </a:lnTo>
                    <a:lnTo>
                      <a:pt x="8" y="81"/>
                    </a:lnTo>
                    <a:lnTo>
                      <a:pt x="8" y="81"/>
                    </a:lnTo>
                    <a:lnTo>
                      <a:pt x="8" y="81"/>
                    </a:lnTo>
                    <a:lnTo>
                      <a:pt x="8" y="81"/>
                    </a:lnTo>
                    <a:lnTo>
                      <a:pt x="8" y="81"/>
                    </a:lnTo>
                    <a:lnTo>
                      <a:pt x="8" y="81"/>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97"/>
                    </a:lnTo>
                    <a:lnTo>
                      <a:pt x="8" y="89"/>
                    </a:lnTo>
                    <a:lnTo>
                      <a:pt x="8" y="97"/>
                    </a:lnTo>
                    <a:lnTo>
                      <a:pt x="8" y="97"/>
                    </a:lnTo>
                    <a:lnTo>
                      <a:pt x="8" y="89"/>
                    </a:lnTo>
                    <a:lnTo>
                      <a:pt x="8" y="89"/>
                    </a:lnTo>
                    <a:lnTo>
                      <a:pt x="8" y="89"/>
                    </a:lnTo>
                    <a:lnTo>
                      <a:pt x="8" y="89"/>
                    </a:lnTo>
                    <a:lnTo>
                      <a:pt x="0" y="89"/>
                    </a:lnTo>
                    <a:lnTo>
                      <a:pt x="0"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9"/>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16" y="81"/>
                    </a:lnTo>
                    <a:lnTo>
                      <a:pt x="16" y="81"/>
                    </a:lnTo>
                    <a:lnTo>
                      <a:pt x="16" y="81"/>
                    </a:lnTo>
                    <a:lnTo>
                      <a:pt x="16" y="81"/>
                    </a:lnTo>
                    <a:lnTo>
                      <a:pt x="16" y="81"/>
                    </a:lnTo>
                    <a:lnTo>
                      <a:pt x="16" y="81"/>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73"/>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65"/>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16" y="57"/>
                    </a:lnTo>
                    <a:lnTo>
                      <a:pt x="24" y="57"/>
                    </a:lnTo>
                    <a:lnTo>
                      <a:pt x="24" y="57"/>
                    </a:lnTo>
                    <a:lnTo>
                      <a:pt x="16" y="57"/>
                    </a:lnTo>
                    <a:lnTo>
                      <a:pt x="24" y="57"/>
                    </a:lnTo>
                    <a:lnTo>
                      <a:pt x="24" y="57"/>
                    </a:lnTo>
                    <a:lnTo>
                      <a:pt x="16" y="57"/>
                    </a:lnTo>
                    <a:lnTo>
                      <a:pt x="16" y="57"/>
                    </a:lnTo>
                    <a:lnTo>
                      <a:pt x="16" y="57"/>
                    </a:lnTo>
                    <a:lnTo>
                      <a:pt x="16" y="57"/>
                    </a:lnTo>
                    <a:lnTo>
                      <a:pt x="16"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24" y="57"/>
                    </a:lnTo>
                    <a:lnTo>
                      <a:pt x="16" y="57"/>
                    </a:lnTo>
                    <a:lnTo>
                      <a:pt x="16" y="57"/>
                    </a:lnTo>
                    <a:lnTo>
                      <a:pt x="16" y="57"/>
                    </a:lnTo>
                    <a:lnTo>
                      <a:pt x="16" y="57"/>
                    </a:lnTo>
                    <a:lnTo>
                      <a:pt x="16" y="57"/>
                    </a:lnTo>
                    <a:lnTo>
                      <a:pt x="16" y="57"/>
                    </a:lnTo>
                    <a:lnTo>
                      <a:pt x="16" y="57"/>
                    </a:lnTo>
                    <a:lnTo>
                      <a:pt x="16" y="57"/>
                    </a:lnTo>
                    <a:lnTo>
                      <a:pt x="16" y="57"/>
                    </a:lnTo>
                    <a:lnTo>
                      <a:pt x="16" y="49"/>
                    </a:lnTo>
                    <a:lnTo>
                      <a:pt x="16" y="49"/>
                    </a:lnTo>
                    <a:lnTo>
                      <a:pt x="16" y="49"/>
                    </a:lnTo>
                    <a:lnTo>
                      <a:pt x="16" y="49"/>
                    </a:lnTo>
                    <a:lnTo>
                      <a:pt x="16" y="49"/>
                    </a:lnTo>
                    <a:lnTo>
                      <a:pt x="16" y="49"/>
                    </a:lnTo>
                    <a:lnTo>
                      <a:pt x="16" y="49"/>
                    </a:lnTo>
                    <a:lnTo>
                      <a:pt x="16" y="49"/>
                    </a:lnTo>
                    <a:lnTo>
                      <a:pt x="16" y="49"/>
                    </a:lnTo>
                    <a:lnTo>
                      <a:pt x="16" y="49"/>
                    </a:lnTo>
                    <a:lnTo>
                      <a:pt x="16" y="49"/>
                    </a:lnTo>
                    <a:lnTo>
                      <a:pt x="24" y="49"/>
                    </a:lnTo>
                    <a:lnTo>
                      <a:pt x="24" y="49"/>
                    </a:lnTo>
                    <a:lnTo>
                      <a:pt x="24" y="49"/>
                    </a:lnTo>
                    <a:lnTo>
                      <a:pt x="16" y="49"/>
                    </a:lnTo>
                    <a:lnTo>
                      <a:pt x="16" y="49"/>
                    </a:lnTo>
                    <a:lnTo>
                      <a:pt x="24" y="49"/>
                    </a:lnTo>
                    <a:lnTo>
                      <a:pt x="24" y="49"/>
                    </a:lnTo>
                    <a:lnTo>
                      <a:pt x="24" y="49"/>
                    </a:lnTo>
                    <a:lnTo>
                      <a:pt x="24" y="49"/>
                    </a:lnTo>
                    <a:lnTo>
                      <a:pt x="24" y="49"/>
                    </a:lnTo>
                    <a:lnTo>
                      <a:pt x="24" y="49"/>
                    </a:lnTo>
                    <a:lnTo>
                      <a:pt x="24" y="49"/>
                    </a:lnTo>
                    <a:lnTo>
                      <a:pt x="24" y="49"/>
                    </a:lnTo>
                    <a:lnTo>
                      <a:pt x="24" y="49"/>
                    </a:lnTo>
                    <a:lnTo>
                      <a:pt x="24" y="49"/>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25"/>
                    </a:lnTo>
                    <a:lnTo>
                      <a:pt x="24" y="25"/>
                    </a:lnTo>
                    <a:lnTo>
                      <a:pt x="24" y="25"/>
                    </a:lnTo>
                    <a:lnTo>
                      <a:pt x="24" y="25"/>
                    </a:lnTo>
                    <a:lnTo>
                      <a:pt x="24" y="25"/>
                    </a:lnTo>
                    <a:lnTo>
                      <a:pt x="24" y="25"/>
                    </a:lnTo>
                    <a:lnTo>
                      <a:pt x="24" y="25"/>
                    </a:lnTo>
                    <a:lnTo>
                      <a:pt x="24" y="25"/>
                    </a:lnTo>
                    <a:lnTo>
                      <a:pt x="24" y="25"/>
                    </a:lnTo>
                    <a:lnTo>
                      <a:pt x="24" y="25"/>
                    </a:lnTo>
                    <a:lnTo>
                      <a:pt x="24" y="25"/>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32" y="0"/>
                    </a:lnTo>
                    <a:lnTo>
                      <a:pt x="32" y="0"/>
                    </a:lnTo>
                    <a:lnTo>
                      <a:pt x="32" y="0"/>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32" y="0"/>
                    </a:lnTo>
                    <a:lnTo>
                      <a:pt x="32" y="8"/>
                    </a:lnTo>
                    <a:lnTo>
                      <a:pt x="32" y="0"/>
                    </a:lnTo>
                    <a:lnTo>
                      <a:pt x="32" y="0"/>
                    </a:lnTo>
                    <a:lnTo>
                      <a:pt x="32" y="0"/>
                    </a:lnTo>
                    <a:lnTo>
                      <a:pt x="41" y="0"/>
                    </a:lnTo>
                    <a:lnTo>
                      <a:pt x="41" y="0"/>
                    </a:lnTo>
                    <a:lnTo>
                      <a:pt x="41" y="0"/>
                    </a:lnTo>
                    <a:lnTo>
                      <a:pt x="41" y="0"/>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1"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8"/>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17"/>
                    </a:lnTo>
                    <a:lnTo>
                      <a:pt x="49" y="25"/>
                    </a:lnTo>
                    <a:lnTo>
                      <a:pt x="49" y="25"/>
                    </a:lnTo>
                    <a:lnTo>
                      <a:pt x="49"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57"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25"/>
                    </a:lnTo>
                    <a:lnTo>
                      <a:pt x="49" y="33"/>
                    </a:lnTo>
                    <a:lnTo>
                      <a:pt x="49"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39" name="Freeform 1154"/>
              <p:cNvSpPr>
                <a:spLocks/>
              </p:cNvSpPr>
              <p:nvPr/>
            </p:nvSpPr>
            <p:spPr bwMode="auto">
              <a:xfrm>
                <a:off x="2916" y="2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0" name="Freeform 1155"/>
              <p:cNvSpPr>
                <a:spLocks/>
              </p:cNvSpPr>
              <p:nvPr/>
            </p:nvSpPr>
            <p:spPr bwMode="auto">
              <a:xfrm>
                <a:off x="2908" y="2414"/>
                <a:ext cx="8" cy="16"/>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8"/>
                  </a:cxn>
                  <a:cxn ang="0">
                    <a:pos x="8" y="8"/>
                  </a:cxn>
                  <a:cxn ang="0">
                    <a:pos x="8" y="8"/>
                  </a:cxn>
                  <a:cxn ang="0">
                    <a:pos x="8" y="16"/>
                  </a:cxn>
                  <a:cxn ang="0">
                    <a:pos x="8" y="16"/>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1" name="Freeform 1156"/>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2" name="Freeform 1157"/>
              <p:cNvSpPr>
                <a:spLocks/>
              </p:cNvSpPr>
              <p:nvPr/>
            </p:nvSpPr>
            <p:spPr bwMode="auto">
              <a:xfrm>
                <a:off x="2916" y="246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3" name="Freeform 1158"/>
              <p:cNvSpPr>
                <a:spLocks/>
              </p:cNvSpPr>
              <p:nvPr/>
            </p:nvSpPr>
            <p:spPr bwMode="auto">
              <a:xfrm>
                <a:off x="2916" y="2430"/>
                <a:ext cx="8" cy="4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0" y="16"/>
                  </a:cxn>
                  <a:cxn ang="0">
                    <a:pos x="0" y="25"/>
                  </a:cxn>
                  <a:cxn ang="0">
                    <a:pos x="0" y="25"/>
                  </a:cxn>
                  <a:cxn ang="0">
                    <a:pos x="0" y="25"/>
                  </a:cxn>
                  <a:cxn ang="0">
                    <a:pos x="0" y="25"/>
                  </a:cxn>
                  <a:cxn ang="0">
                    <a:pos x="0" y="33"/>
                  </a:cxn>
                  <a:cxn ang="0">
                    <a:pos x="0" y="33"/>
                  </a:cxn>
                  <a:cxn ang="0">
                    <a:pos x="0" y="33"/>
                  </a:cxn>
                  <a:cxn ang="0">
                    <a:pos x="0" y="33"/>
                  </a:cxn>
                  <a:cxn ang="0">
                    <a:pos x="0" y="33"/>
                  </a:cxn>
                  <a:cxn ang="0">
                    <a:pos x="0" y="33"/>
                  </a:cxn>
                  <a:cxn ang="0">
                    <a:pos x="0" y="33"/>
                  </a:cxn>
                  <a:cxn ang="0">
                    <a:pos x="0" y="33"/>
                  </a:cxn>
                  <a:cxn ang="0">
                    <a:pos x="0" y="25"/>
                  </a:cxn>
                  <a:cxn ang="0">
                    <a:pos x="0" y="25"/>
                  </a:cxn>
                  <a:cxn ang="0">
                    <a:pos x="0" y="25"/>
                  </a:cxn>
                  <a:cxn ang="0">
                    <a:pos x="0" y="25"/>
                  </a:cxn>
                  <a:cxn ang="0">
                    <a:pos x="0" y="16"/>
                  </a:cxn>
                  <a:cxn ang="0">
                    <a:pos x="0" y="16"/>
                  </a:cxn>
                  <a:cxn ang="0">
                    <a:pos x="0" y="16"/>
                  </a:cxn>
                  <a:cxn ang="0">
                    <a:pos x="8" y="16"/>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0" y="0"/>
                  </a:cxn>
                  <a:cxn ang="0">
                    <a:pos x="0" y="0"/>
                  </a:cxn>
                </a:cxnLst>
                <a:rect l="0" t="0" r="r" b="b"/>
                <a:pathLst>
                  <a:path w="8" h="41">
                    <a:moveTo>
                      <a:pt x="0" y="0"/>
                    </a:move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25"/>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4" name="Freeform 1159"/>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5" name="Freeform 1160"/>
              <p:cNvSpPr>
                <a:spLocks/>
              </p:cNvSpPr>
              <p:nvPr/>
            </p:nvSpPr>
            <p:spPr bwMode="auto">
              <a:xfrm>
                <a:off x="2916" y="246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6" name="Rectangle 1161"/>
              <p:cNvSpPr>
                <a:spLocks noChangeArrowheads="1"/>
              </p:cNvSpPr>
              <p:nvPr/>
            </p:nvSpPr>
            <p:spPr bwMode="auto">
              <a:xfrm>
                <a:off x="2916" y="247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7" name="Freeform 116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8" name="Freeform 1163"/>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49" name="Freeform 116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0" name="Freeform 1165"/>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1" name="Freeform 1166"/>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2" name="Freeform 1167"/>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3" name="Freeform 1168"/>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4" name="Freeform 1169"/>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5" name="Freeform 1170"/>
              <p:cNvSpPr>
                <a:spLocks/>
              </p:cNvSpPr>
              <p:nvPr/>
            </p:nvSpPr>
            <p:spPr bwMode="auto">
              <a:xfrm>
                <a:off x="2916" y="2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6" name="Freeform 1171"/>
              <p:cNvSpPr>
                <a:spLocks noEditPoints="1"/>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7" name="Freeform 1172"/>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8" name="Freeform 1173"/>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59" name="Freeform 1174"/>
              <p:cNvSpPr>
                <a:spLocks/>
              </p:cNvSpPr>
              <p:nvPr/>
            </p:nvSpPr>
            <p:spPr bwMode="auto">
              <a:xfrm>
                <a:off x="2916"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0" name="Freeform 1175"/>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1" name="Freeform 1176"/>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2" name="Freeform 1177"/>
              <p:cNvSpPr>
                <a:spLocks/>
              </p:cNvSpPr>
              <p:nvPr/>
            </p:nvSpPr>
            <p:spPr bwMode="auto">
              <a:xfrm>
                <a:off x="2924" y="2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3" name="Freeform 1178"/>
              <p:cNvSpPr>
                <a:spLocks/>
              </p:cNvSpPr>
              <p:nvPr/>
            </p:nvSpPr>
            <p:spPr bwMode="auto">
              <a:xfrm>
                <a:off x="2916" y="2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4" name="Freeform 1179"/>
              <p:cNvSpPr>
                <a:spLocks/>
              </p:cNvSpPr>
              <p:nvPr/>
            </p:nvSpPr>
            <p:spPr bwMode="auto">
              <a:xfrm>
                <a:off x="2908" y="2463"/>
                <a:ext cx="8" cy="16"/>
              </a:xfrm>
              <a:custGeom>
                <a:avLst/>
                <a:gdLst/>
                <a:ahLst/>
                <a:cxnLst>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Lst>
                <a:rect l="0" t="0" r="r" b="b"/>
                <a:pathLst>
                  <a:path w="8" h="16">
                    <a:moveTo>
                      <a:pt x="8" y="0"/>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5" name="Freeform 1180"/>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6" name="Freeform 1181"/>
              <p:cNvSpPr>
                <a:spLocks/>
              </p:cNvSpPr>
              <p:nvPr/>
            </p:nvSpPr>
            <p:spPr bwMode="auto">
              <a:xfrm>
                <a:off x="2908" y="2479"/>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7" name="Freeform 1182"/>
              <p:cNvSpPr>
                <a:spLocks/>
              </p:cNvSpPr>
              <p:nvPr/>
            </p:nvSpPr>
            <p:spPr bwMode="auto">
              <a:xfrm>
                <a:off x="2924" y="2479"/>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8" name="Rectangle 1183"/>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69" name="Freeform 1184"/>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0" name="Freeform 1185"/>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1" name="Rectangle 1186"/>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2" name="Freeform 1187"/>
              <p:cNvSpPr>
                <a:spLocks/>
              </p:cNvSpPr>
              <p:nvPr/>
            </p:nvSpPr>
            <p:spPr bwMode="auto">
              <a:xfrm>
                <a:off x="2924" y="2471"/>
                <a:ext cx="8" cy="8"/>
              </a:xfrm>
              <a:custGeom>
                <a:avLst/>
                <a:gdLst/>
                <a:ahLst/>
                <a:cxnLst>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3" name="Rectangle 1188"/>
              <p:cNvSpPr>
                <a:spLocks noChangeArrowheads="1"/>
              </p:cNvSpPr>
              <p:nvPr/>
            </p:nvSpPr>
            <p:spPr bwMode="auto">
              <a:xfrm>
                <a:off x="2924"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4" name="Freeform 1189"/>
              <p:cNvSpPr>
                <a:spLocks noEditPoints="1"/>
              </p:cNvSpPr>
              <p:nvPr/>
            </p:nvSpPr>
            <p:spPr bwMode="auto">
              <a:xfrm>
                <a:off x="2908" y="247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5" name="Rectangle 1190"/>
              <p:cNvSpPr>
                <a:spLocks noChangeArrowheads="1"/>
              </p:cNvSpPr>
              <p:nvPr/>
            </p:nvSpPr>
            <p:spPr bwMode="auto">
              <a:xfrm>
                <a:off x="2916"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6" name="Freeform 1191"/>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7" name="Freeform 1192"/>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8" name="Freeform 1193"/>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79" name="Rectangle 1194"/>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0" name="Rectangle 1195"/>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1" name="Rectangle 1196"/>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2" name="Rectangle 1197"/>
              <p:cNvSpPr>
                <a:spLocks noChangeArrowheads="1"/>
              </p:cNvSpPr>
              <p:nvPr/>
            </p:nvSpPr>
            <p:spPr bwMode="auto">
              <a:xfrm>
                <a:off x="2908" y="247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3" name="Freeform 1198"/>
              <p:cNvSpPr>
                <a:spLocks/>
              </p:cNvSpPr>
              <p:nvPr/>
            </p:nvSpPr>
            <p:spPr bwMode="auto">
              <a:xfrm>
                <a:off x="2916" y="2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4" name="Freeform 1199"/>
              <p:cNvSpPr>
                <a:spLocks/>
              </p:cNvSpPr>
              <p:nvPr/>
            </p:nvSpPr>
            <p:spPr bwMode="auto">
              <a:xfrm>
                <a:off x="2908" y="247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5" name="Freeform 1200"/>
              <p:cNvSpPr>
                <a:spLocks/>
              </p:cNvSpPr>
              <p:nvPr/>
            </p:nvSpPr>
            <p:spPr bwMode="auto">
              <a:xfrm>
                <a:off x="2908" y="2479"/>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6" name="Freeform 1201"/>
              <p:cNvSpPr>
                <a:spLocks/>
              </p:cNvSpPr>
              <p:nvPr/>
            </p:nvSpPr>
            <p:spPr bwMode="auto">
              <a:xfrm>
                <a:off x="2908" y="2471"/>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7" name="Freeform 1202"/>
              <p:cNvSpPr>
                <a:spLocks/>
              </p:cNvSpPr>
              <p:nvPr/>
            </p:nvSpPr>
            <p:spPr bwMode="auto">
              <a:xfrm>
                <a:off x="2916" y="247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8" name="Freeform 1203"/>
              <p:cNvSpPr>
                <a:spLocks/>
              </p:cNvSpPr>
              <p:nvPr/>
            </p:nvSpPr>
            <p:spPr bwMode="auto">
              <a:xfrm>
                <a:off x="2916" y="2479"/>
                <a:ext cx="8" cy="8"/>
              </a:xfrm>
              <a:custGeom>
                <a:avLst/>
                <a:gdLst/>
                <a:ahLst/>
                <a:cxnLst>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8"/>
                  </a:cxn>
                  <a:cxn ang="0">
                    <a:pos x="8" y="8"/>
                  </a:cxn>
                  <a:cxn ang="0">
                    <a:pos x="8" y="0"/>
                  </a:cxn>
                  <a:cxn ang="0">
                    <a:pos x="8" y="8"/>
                  </a:cxn>
                  <a:cxn ang="0">
                    <a:pos x="8" y="0"/>
                  </a:cxn>
                  <a:cxn ang="0">
                    <a:pos x="0" y="8"/>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8"/>
                  </a:cxn>
                </a:cxnLst>
                <a:rect l="0" t="0" r="r" b="b"/>
                <a:pathLst>
                  <a:path w="8" h="8">
                    <a:moveTo>
                      <a:pt x="8" y="8"/>
                    </a:move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8"/>
                    </a:lnTo>
                    <a:lnTo>
                      <a:pt x="8" y="8"/>
                    </a:lnTo>
                    <a:lnTo>
                      <a:pt x="8" y="0"/>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0"/>
                    </a:lnTo>
                    <a:lnTo>
                      <a:pt x="8" y="8"/>
                    </a:lnTo>
                    <a:lnTo>
                      <a:pt x="8" y="8"/>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89" name="Freeform 1204"/>
              <p:cNvSpPr>
                <a:spLocks/>
              </p:cNvSpPr>
              <p:nvPr/>
            </p:nvSpPr>
            <p:spPr bwMode="auto">
              <a:xfrm>
                <a:off x="2908"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8"/>
                  </a:cxn>
                  <a:cxn ang="0">
                    <a:pos x="0" y="8"/>
                  </a:cxn>
                  <a:cxn ang="0">
                    <a:pos x="0" y="0"/>
                  </a:cxn>
                  <a:cxn ang="0">
                    <a:pos x="0" y="8"/>
                  </a:cxn>
                  <a:cxn ang="0">
                    <a:pos x="0" y="0"/>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0" name="Freeform 1205"/>
              <p:cNvSpPr>
                <a:spLocks/>
              </p:cNvSpPr>
              <p:nvPr/>
            </p:nvSpPr>
            <p:spPr bwMode="auto">
              <a:xfrm>
                <a:off x="2900" y="2479"/>
                <a:ext cx="8" cy="8"/>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0"/>
                  </a:cxn>
                </a:cxnLst>
                <a:rect l="0" t="0" r="r" b="b"/>
                <a:pathLst>
                  <a:path w="8" h="8">
                    <a:moveTo>
                      <a:pt x="8" y="0"/>
                    </a:moveTo>
                    <a:lnTo>
                      <a:pt x="8" y="0"/>
                    </a:lnTo>
                    <a:lnTo>
                      <a:pt x="8" y="0"/>
                    </a:lnTo>
                    <a:lnTo>
                      <a:pt x="8" y="0"/>
                    </a:lnTo>
                    <a:lnTo>
                      <a:pt x="8" y="8"/>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1" name="Freeform 1206"/>
              <p:cNvSpPr>
                <a:spLocks/>
              </p:cNvSpPr>
              <p:nvPr/>
            </p:nvSpPr>
            <p:spPr bwMode="auto">
              <a:xfrm>
                <a:off x="2916" y="2479"/>
                <a:ext cx="16" cy="8"/>
              </a:xfrm>
              <a:custGeom>
                <a:avLst/>
                <a:gdLst/>
                <a:ahLst/>
                <a:cxnLst>
                  <a:cxn ang="0">
                    <a:pos x="0" y="0"/>
                  </a:cxn>
                  <a:cxn ang="0">
                    <a:pos x="0" y="0"/>
                  </a:cxn>
                  <a:cxn ang="0">
                    <a:pos x="0"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8"/>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0"/>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2" name="Freeform 1207"/>
              <p:cNvSpPr>
                <a:spLocks/>
              </p:cNvSpPr>
              <p:nvPr/>
            </p:nvSpPr>
            <p:spPr bwMode="auto">
              <a:xfrm>
                <a:off x="2900" y="247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3" name="Freeform 1208"/>
              <p:cNvSpPr>
                <a:spLocks/>
              </p:cNvSpPr>
              <p:nvPr/>
            </p:nvSpPr>
            <p:spPr bwMode="auto">
              <a:xfrm>
                <a:off x="2908" y="248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394" name="Freeform 1209"/>
              <p:cNvSpPr>
                <a:spLocks/>
              </p:cNvSpPr>
              <p:nvPr/>
            </p:nvSpPr>
            <p:spPr bwMode="auto">
              <a:xfrm>
                <a:off x="2908"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7" name="Group 2617"/>
            <p:cNvGrpSpPr>
              <a:grpSpLocks/>
            </p:cNvGrpSpPr>
            <p:nvPr/>
          </p:nvGrpSpPr>
          <p:grpSpPr bwMode="auto">
            <a:xfrm>
              <a:off x="4964088" y="5110129"/>
              <a:ext cx="590736" cy="168328"/>
              <a:chOff x="3126" y="3108"/>
              <a:chExt cx="372" cy="106"/>
            </a:xfrm>
          </p:grpSpPr>
          <p:sp>
            <p:nvSpPr>
              <p:cNvPr id="7995" name="Freeform 2417"/>
              <p:cNvSpPr>
                <a:spLocks/>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6" name="Freeform 2418"/>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7" name="Freeform 2419"/>
              <p:cNvSpPr>
                <a:spLocks/>
              </p:cNvSpPr>
              <p:nvPr/>
            </p:nvSpPr>
            <p:spPr bwMode="auto">
              <a:xfrm>
                <a:off x="3448" y="311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8" y="0"/>
                    </a:lnTo>
                    <a:lnTo>
                      <a:pt x="8"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8" name="Freeform 2420"/>
              <p:cNvSpPr>
                <a:spLocks/>
              </p:cNvSpPr>
              <p:nvPr/>
            </p:nvSpPr>
            <p:spPr bwMode="auto">
              <a:xfrm>
                <a:off x="3456" y="3108"/>
                <a:ext cx="8" cy="8"/>
              </a:xfrm>
              <a:custGeom>
                <a:avLst/>
                <a:gdLst/>
                <a:ahLst/>
                <a:cxnLst>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9" name="Freeform 2421"/>
              <p:cNvSpPr>
                <a:spLocks/>
              </p:cNvSpPr>
              <p:nvPr/>
            </p:nvSpPr>
            <p:spPr bwMode="auto">
              <a:xfrm>
                <a:off x="3432" y="3116"/>
                <a:ext cx="8" cy="1"/>
              </a:xfrm>
              <a:custGeom>
                <a:avLst/>
                <a:gdLst/>
                <a:ahLst/>
                <a:cxnLst>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8" y="0"/>
                    </a:lnTo>
                    <a:lnTo>
                      <a:pt x="8" y="0"/>
                    </a:lnTo>
                    <a:lnTo>
                      <a:pt x="8"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0" name="Freeform 242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1" name="Freeform 242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2" name="Freeform 242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3" name="Freeform 2425"/>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4" name="Freeform 242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5" name="Freeform 242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6" name="Freeform 2428"/>
              <p:cNvSpPr>
                <a:spLocks/>
              </p:cNvSpPr>
              <p:nvPr/>
            </p:nvSpPr>
            <p:spPr bwMode="auto">
              <a:xfrm>
                <a:off x="3432"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7" name="Freeform 2429"/>
              <p:cNvSpPr>
                <a:spLocks/>
              </p:cNvSpPr>
              <p:nvPr/>
            </p:nvSpPr>
            <p:spPr bwMode="auto">
              <a:xfrm>
                <a:off x="3448" y="310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0" y="8"/>
                  </a:cxn>
                  <a:cxn ang="0">
                    <a:pos x="0"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0"/>
                  </a:cxn>
                </a:cxnLst>
                <a:rect l="0" t="0" r="r" b="b"/>
                <a:pathLst>
                  <a:path w="8"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8" name="Freeform 2430"/>
              <p:cNvSpPr>
                <a:spLocks/>
              </p:cNvSpPr>
              <p:nvPr/>
            </p:nvSpPr>
            <p:spPr bwMode="auto">
              <a:xfrm>
                <a:off x="3456" y="3116"/>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09" name="Freeform 243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0" name="Freeform 2432"/>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1" name="Freeform 2433"/>
              <p:cNvSpPr>
                <a:spLocks noEditPoints="1"/>
              </p:cNvSpPr>
              <p:nvPr/>
            </p:nvSpPr>
            <p:spPr bwMode="auto">
              <a:xfrm>
                <a:off x="3480" y="3116"/>
                <a:ext cx="9" cy="1"/>
              </a:xfrm>
              <a:custGeom>
                <a:avLst/>
                <a:gdLst/>
                <a:ahLst/>
                <a:cxnLst>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2" name="Freeform 2434"/>
              <p:cNvSpPr>
                <a:spLocks/>
              </p:cNvSpPr>
              <p:nvPr/>
            </p:nvSpPr>
            <p:spPr bwMode="auto">
              <a:xfrm>
                <a:off x="3480" y="3116"/>
                <a:ext cx="17" cy="1"/>
              </a:xfrm>
              <a:custGeom>
                <a:avLst/>
                <a:gdLst/>
                <a:ahLst/>
                <a:cxnLst>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3" name="Freeform 2435"/>
              <p:cNvSpPr>
                <a:spLocks/>
              </p:cNvSpPr>
              <p:nvPr/>
            </p:nvSpPr>
            <p:spPr bwMode="auto">
              <a:xfrm>
                <a:off x="3247" y="3108"/>
                <a:ext cx="16" cy="8"/>
              </a:xfrm>
              <a:custGeom>
                <a:avLst/>
                <a:gdLst/>
                <a:ahLst/>
                <a:cxnLst>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16" h="8">
                    <a:moveTo>
                      <a:pt x="8" y="8"/>
                    </a:move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0"/>
                    </a:lnTo>
                    <a:lnTo>
                      <a:pt x="16" y="0"/>
                    </a:lnTo>
                    <a:lnTo>
                      <a:pt x="16"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4" name="Freeform 2436"/>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5" name="Freeform 2437"/>
              <p:cNvSpPr>
                <a:spLocks/>
              </p:cNvSpPr>
              <p:nvPr/>
            </p:nvSpPr>
            <p:spPr bwMode="auto">
              <a:xfrm>
                <a:off x="3255"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6" name="Freeform 2438"/>
              <p:cNvSpPr>
                <a:spLocks/>
              </p:cNvSpPr>
              <p:nvPr/>
            </p:nvSpPr>
            <p:spPr bwMode="auto">
              <a:xfrm>
                <a:off x="3456" y="3116"/>
                <a:ext cx="8" cy="8"/>
              </a:xfrm>
              <a:custGeom>
                <a:avLst/>
                <a:gdLst/>
                <a:ahLst/>
                <a:cxnLst>
                  <a:cxn ang="0">
                    <a:pos x="0" y="0"/>
                  </a:cxn>
                  <a:cxn ang="0">
                    <a:pos x="0"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h="8">
                    <a:moveTo>
                      <a:pt x="0" y="0"/>
                    </a:moveTo>
                    <a:lnTo>
                      <a:pt x="0"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7" name="Freeform 2439"/>
              <p:cNvSpPr>
                <a:spLocks/>
              </p:cNvSpPr>
              <p:nvPr/>
            </p:nvSpPr>
            <p:spPr bwMode="auto">
              <a:xfrm>
                <a:off x="3255" y="3116"/>
                <a:ext cx="8" cy="8"/>
              </a:xfrm>
              <a:custGeom>
                <a:avLst/>
                <a:gdLst/>
                <a:ahLst/>
                <a:cxnLst>
                  <a:cxn ang="0">
                    <a:pos x="0" y="0"/>
                  </a:cxn>
                  <a:cxn ang="0">
                    <a:pos x="8" y="0"/>
                  </a:cxn>
                  <a:cxn ang="0">
                    <a:pos x="8" y="0"/>
                  </a:cxn>
                  <a:cxn ang="0">
                    <a:pos x="8" y="0"/>
                  </a:cxn>
                  <a:cxn ang="0">
                    <a:pos x="8" y="8"/>
                  </a:cxn>
                  <a:cxn ang="0">
                    <a:pos x="0" y="8"/>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8" y="8"/>
                    </a:lnTo>
                    <a:lnTo>
                      <a:pt x="0" y="8"/>
                    </a:lnTo>
                    <a:lnTo>
                      <a:pt x="0" y="0"/>
                    </a:lnTo>
                    <a:lnTo>
                      <a:pt x="0" y="0"/>
                    </a:lnTo>
                    <a:lnTo>
                      <a:pt x="0" y="0"/>
                    </a:lnTo>
                    <a:lnTo>
                      <a:pt x="0" y="0"/>
                    </a:lnTo>
                    <a:lnTo>
                      <a:pt x="0" y="0"/>
                    </a:lnTo>
                    <a:lnTo>
                      <a:pt x="8" y="0"/>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8" name="Freeform 2440"/>
              <p:cNvSpPr>
                <a:spLocks/>
              </p:cNvSpPr>
              <p:nvPr/>
            </p:nvSpPr>
            <p:spPr bwMode="auto">
              <a:xfrm>
                <a:off x="3432" y="3116"/>
                <a:ext cx="8" cy="8"/>
              </a:xfrm>
              <a:custGeom>
                <a:avLst/>
                <a:gdLst/>
                <a:ahLst/>
                <a:cxnLst>
                  <a:cxn ang="0">
                    <a:pos x="0" y="0"/>
                  </a:cxn>
                  <a:cxn ang="0">
                    <a:pos x="8" y="0"/>
                  </a:cxn>
                  <a:cxn ang="0">
                    <a:pos x="8" y="8"/>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8" y="0"/>
                  </a:cxn>
                  <a:cxn ang="0">
                    <a:pos x="8" y="0"/>
                  </a:cxn>
                  <a:cxn ang="0">
                    <a:pos x="8" y="8"/>
                  </a:cxn>
                  <a:cxn ang="0">
                    <a:pos x="0" y="8"/>
                  </a:cxn>
                  <a:cxn ang="0">
                    <a:pos x="0" y="0"/>
                  </a:cxn>
                </a:cxnLst>
                <a:rect l="0" t="0" r="r" b="b"/>
                <a:pathLst>
                  <a:path w="8" h="8">
                    <a:moveTo>
                      <a:pt x="0" y="0"/>
                    </a:moveTo>
                    <a:lnTo>
                      <a:pt x="8" y="0"/>
                    </a:lnTo>
                    <a:lnTo>
                      <a:pt x="8" y="8"/>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8"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19" name="Freeform 2441"/>
              <p:cNvSpPr>
                <a:spLocks/>
              </p:cNvSpPr>
              <p:nvPr/>
            </p:nvSpPr>
            <p:spPr bwMode="auto">
              <a:xfrm>
                <a:off x="3432" y="3116"/>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0" name="Freeform 2442"/>
              <p:cNvSpPr>
                <a:spLocks/>
              </p:cNvSpPr>
              <p:nvPr/>
            </p:nvSpPr>
            <p:spPr bwMode="auto">
              <a:xfrm>
                <a:off x="3263" y="3116"/>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1" name="Freeform 2443"/>
              <p:cNvSpPr>
                <a:spLocks/>
              </p:cNvSpPr>
              <p:nvPr/>
            </p:nvSpPr>
            <p:spPr bwMode="auto">
              <a:xfrm>
                <a:off x="3448" y="3116"/>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2" name="Freeform 2444"/>
              <p:cNvSpPr>
                <a:spLocks/>
              </p:cNvSpPr>
              <p:nvPr/>
            </p:nvSpPr>
            <p:spPr bwMode="auto">
              <a:xfrm>
                <a:off x="3263" y="3116"/>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3" name="Freeform 2445"/>
              <p:cNvSpPr>
                <a:spLocks/>
              </p:cNvSpPr>
              <p:nvPr/>
            </p:nvSpPr>
            <p:spPr bwMode="auto">
              <a:xfrm>
                <a:off x="3448" y="311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4" name="Freeform 2446"/>
              <p:cNvSpPr>
                <a:spLocks/>
              </p:cNvSpPr>
              <p:nvPr/>
            </p:nvSpPr>
            <p:spPr bwMode="auto">
              <a:xfrm>
                <a:off x="3464" y="3116"/>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5" name="Freeform 2447"/>
              <p:cNvSpPr>
                <a:spLocks/>
              </p:cNvSpPr>
              <p:nvPr/>
            </p:nvSpPr>
            <p:spPr bwMode="auto">
              <a:xfrm>
                <a:off x="3432" y="3116"/>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6" name="Freeform 2448"/>
              <p:cNvSpPr>
                <a:spLocks/>
              </p:cNvSpPr>
              <p:nvPr/>
            </p:nvSpPr>
            <p:spPr bwMode="auto">
              <a:xfrm>
                <a:off x="3440" y="3116"/>
                <a:ext cx="1" cy="8"/>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7" name="Freeform 2449"/>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8" name="Freeform 245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29" name="Rectangle 2451"/>
              <p:cNvSpPr>
                <a:spLocks noChangeArrowheads="1"/>
              </p:cNvSpPr>
              <p:nvPr/>
            </p:nvSpPr>
            <p:spPr bwMode="auto">
              <a:xfrm>
                <a:off x="3464"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0" name="Freeform 2452"/>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1" name="Freeform 2453"/>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2" name="Freeform 2454"/>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3" name="Rectangle 2455"/>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4" name="Rectangle 2456"/>
              <p:cNvSpPr>
                <a:spLocks noChangeArrowheads="1"/>
              </p:cNvSpPr>
              <p:nvPr/>
            </p:nvSpPr>
            <p:spPr bwMode="auto">
              <a:xfrm>
                <a:off x="3271"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5" name="Freeform 245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6" name="Freeform 2458"/>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7" name="Freeform 245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8" name="Freeform 2460"/>
              <p:cNvSpPr>
                <a:spLocks/>
              </p:cNvSpPr>
              <p:nvPr/>
            </p:nvSpPr>
            <p:spPr bwMode="auto">
              <a:xfrm>
                <a:off x="3271" y="3116"/>
                <a:ext cx="8" cy="8"/>
              </a:xfrm>
              <a:custGeom>
                <a:avLst/>
                <a:gdLst/>
                <a:ahLst/>
                <a:cxnLst>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39" name="Freeform 246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0" name="Freeform 2462"/>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1" name="Freeform 2463"/>
              <p:cNvSpPr>
                <a:spLocks/>
              </p:cNvSpPr>
              <p:nvPr/>
            </p:nvSpPr>
            <p:spPr bwMode="auto">
              <a:xfrm>
                <a:off x="3263" y="3116"/>
                <a:ext cx="8" cy="8"/>
              </a:xfrm>
              <a:custGeom>
                <a:avLst/>
                <a:gdLst/>
                <a:ahLst/>
                <a:cxnLst>
                  <a:cxn ang="0">
                    <a:pos x="8" y="8"/>
                  </a:cxn>
                  <a:cxn ang="0">
                    <a:pos x="8" y="8"/>
                  </a:cxn>
                  <a:cxn ang="0">
                    <a:pos x="8" y="8"/>
                  </a:cxn>
                  <a:cxn ang="0">
                    <a:pos x="0" y="8"/>
                  </a:cxn>
                  <a:cxn ang="0">
                    <a:pos x="8" y="8"/>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2" name="Freeform 2464"/>
              <p:cNvSpPr>
                <a:spLocks/>
              </p:cNvSpPr>
              <p:nvPr/>
            </p:nvSpPr>
            <p:spPr bwMode="auto">
              <a:xfrm>
                <a:off x="3255" y="311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3" name="Freeform 246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4" name="Freeform 246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5" name="Freeform 2467"/>
              <p:cNvSpPr>
                <a:spLocks/>
              </p:cNvSpPr>
              <p:nvPr/>
            </p:nvSpPr>
            <p:spPr bwMode="auto">
              <a:xfrm>
                <a:off x="3440" y="312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6" name="Freeform 2468"/>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7" name="Freeform 2469"/>
              <p:cNvSpPr>
                <a:spLocks/>
              </p:cNvSpPr>
              <p:nvPr/>
            </p:nvSpPr>
            <p:spPr bwMode="auto">
              <a:xfrm>
                <a:off x="348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8" name="Freeform 2470"/>
              <p:cNvSpPr>
                <a:spLocks/>
              </p:cNvSpPr>
              <p:nvPr/>
            </p:nvSpPr>
            <p:spPr bwMode="auto">
              <a:xfrm>
                <a:off x="3464"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49" name="Rectangle 2471"/>
              <p:cNvSpPr>
                <a:spLocks noChangeArrowheads="1"/>
              </p:cNvSpPr>
              <p:nvPr/>
            </p:nvSpPr>
            <p:spPr bwMode="auto">
              <a:xfrm>
                <a:off x="3497"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0" name="Freeform 2472"/>
              <p:cNvSpPr>
                <a:spLocks/>
              </p:cNvSpPr>
              <p:nvPr/>
            </p:nvSpPr>
            <p:spPr bwMode="auto">
              <a:xfrm>
                <a:off x="3480" y="3116"/>
                <a:ext cx="17" cy="8"/>
              </a:xfrm>
              <a:custGeom>
                <a:avLst/>
                <a:gdLst/>
                <a:ahLst/>
                <a:cxnLst>
                  <a:cxn ang="0">
                    <a:pos x="9" y="0"/>
                  </a:cxn>
                  <a:cxn ang="0">
                    <a:pos x="9" y="0"/>
                  </a:cxn>
                  <a:cxn ang="0">
                    <a:pos x="9" y="0"/>
                  </a:cxn>
                  <a:cxn ang="0">
                    <a:pos x="0" y="8"/>
                  </a:cxn>
                  <a:cxn ang="0">
                    <a:pos x="0"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9" y="8"/>
                  </a:cxn>
                  <a:cxn ang="0">
                    <a:pos x="9"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17" y="0"/>
                  </a:cxn>
                  <a:cxn ang="0">
                    <a:pos x="17" y="8"/>
                  </a:cxn>
                  <a:cxn ang="0">
                    <a:pos x="9" y="8"/>
                  </a:cxn>
                  <a:cxn ang="0">
                    <a:pos x="9" y="8"/>
                  </a:cxn>
                  <a:cxn ang="0">
                    <a:pos x="9" y="8"/>
                  </a:cxn>
                  <a:cxn ang="0">
                    <a:pos x="9" y="8"/>
                  </a:cxn>
                  <a:cxn ang="0">
                    <a:pos x="9" y="8"/>
                  </a:cxn>
                  <a:cxn ang="0">
                    <a:pos x="9" y="8"/>
                  </a:cxn>
                  <a:cxn ang="0">
                    <a:pos x="0" y="8"/>
                  </a:cxn>
                  <a:cxn ang="0">
                    <a:pos x="0" y="0"/>
                  </a:cxn>
                  <a:cxn ang="0">
                    <a:pos x="9" y="0"/>
                  </a:cxn>
                  <a:cxn ang="0">
                    <a:pos x="9" y="0"/>
                  </a:cxn>
                  <a:cxn ang="0">
                    <a:pos x="9" y="0"/>
                  </a:cxn>
                </a:cxnLst>
                <a:rect l="0" t="0" r="r" b="b"/>
                <a:pathLst>
                  <a:path w="17" h="8">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9" y="0"/>
                    </a:lnTo>
                    <a:lnTo>
                      <a:pt x="9" y="0"/>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1" name="Freeform 2473"/>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2" name="Freeform 247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3" name="Freeform 247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4" name="Freeform 247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5" name="Freeform 2477"/>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6" name="Freeform 2478"/>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7" name="Freeform 2479"/>
              <p:cNvSpPr>
                <a:spLocks/>
              </p:cNvSpPr>
              <p:nvPr/>
            </p:nvSpPr>
            <p:spPr bwMode="auto">
              <a:xfrm>
                <a:off x="3432"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8" name="Freeform 2480"/>
              <p:cNvSpPr>
                <a:spLocks/>
              </p:cNvSpPr>
              <p:nvPr/>
            </p:nvSpPr>
            <p:spPr bwMode="auto">
              <a:xfrm>
                <a:off x="3271"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59" name="Freeform 248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0" name="Freeform 2482"/>
              <p:cNvSpPr>
                <a:spLocks/>
              </p:cNvSpPr>
              <p:nvPr/>
            </p:nvSpPr>
            <p:spPr bwMode="auto">
              <a:xfrm>
                <a:off x="3440" y="3108"/>
                <a:ext cx="8" cy="16"/>
              </a:xfrm>
              <a:custGeom>
                <a:avLst/>
                <a:gdLst/>
                <a:ahLst/>
                <a:cxnLst>
                  <a:cxn ang="0">
                    <a:pos x="8" y="16"/>
                  </a:cxn>
                  <a:cxn ang="0">
                    <a:pos x="8" y="16"/>
                  </a:cxn>
                  <a:cxn ang="0">
                    <a:pos x="8" y="16"/>
                  </a:cxn>
                  <a:cxn ang="0">
                    <a:pos x="8"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1" name="Freeform 2483"/>
              <p:cNvSpPr>
                <a:spLocks/>
              </p:cNvSpPr>
              <p:nvPr/>
            </p:nvSpPr>
            <p:spPr bwMode="auto">
              <a:xfrm>
                <a:off x="3247" y="3124"/>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2" name="Freeform 2484"/>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3" name="Freeform 2485"/>
              <p:cNvSpPr>
                <a:spLocks/>
              </p:cNvSpPr>
              <p:nvPr/>
            </p:nvSpPr>
            <p:spPr bwMode="auto">
              <a:xfrm>
                <a:off x="3440" y="312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4" name="Freeform 2486"/>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5" name="Freeform 2487"/>
              <p:cNvSpPr>
                <a:spLocks/>
              </p:cNvSpPr>
              <p:nvPr/>
            </p:nvSpPr>
            <p:spPr bwMode="auto">
              <a:xfrm>
                <a:off x="3480" y="3116"/>
                <a:ext cx="9" cy="8"/>
              </a:xfrm>
              <a:custGeom>
                <a:avLst/>
                <a:gdLst/>
                <a:ahLst/>
                <a:cxnLst>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0"/>
                  </a:cxn>
                </a:cxnLst>
                <a:rect l="0" t="0" r="r" b="b"/>
                <a:pathLst>
                  <a:path w="9" h="8">
                    <a:moveTo>
                      <a:pt x="0" y="0"/>
                    </a:moveTo>
                    <a:lnTo>
                      <a:pt x="0" y="8"/>
                    </a:lnTo>
                    <a:lnTo>
                      <a:pt x="0" y="0"/>
                    </a:lnTo>
                    <a:lnTo>
                      <a:pt x="0" y="8"/>
                    </a:lnTo>
                    <a:lnTo>
                      <a:pt x="0"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6" name="Freeform 2488"/>
              <p:cNvSpPr>
                <a:spLocks/>
              </p:cNvSpPr>
              <p:nvPr/>
            </p:nvSpPr>
            <p:spPr bwMode="auto">
              <a:xfrm>
                <a:off x="3480" y="3116"/>
                <a:ext cx="9" cy="8"/>
              </a:xfrm>
              <a:custGeom>
                <a:avLst/>
                <a:gdLst/>
                <a:ahLst/>
                <a:cxnLst>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Lst>
                <a:rect l="0" t="0" r="r" b="b"/>
                <a:pathLst>
                  <a:path w="9" h="8">
                    <a:moveTo>
                      <a:pt x="9" y="8"/>
                    </a:move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7" name="Freeform 2489"/>
              <p:cNvSpPr>
                <a:spLocks/>
              </p:cNvSpPr>
              <p:nvPr/>
            </p:nvSpPr>
            <p:spPr bwMode="auto">
              <a:xfrm>
                <a:off x="3440" y="3124"/>
                <a:ext cx="8" cy="1"/>
              </a:xfrm>
              <a:custGeom>
                <a:avLst/>
                <a:gdLst/>
                <a:ahLst/>
                <a:cxnLst>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8" name="Freeform 2490"/>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69" name="Freeform 2491"/>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0" name="Freeform 2492"/>
              <p:cNvSpPr>
                <a:spLocks/>
              </p:cNvSpPr>
              <p:nvPr/>
            </p:nvSpPr>
            <p:spPr bwMode="auto">
              <a:xfrm>
                <a:off x="3239" y="3124"/>
                <a:ext cx="16" cy="1"/>
              </a:xfrm>
              <a:custGeom>
                <a:avLst/>
                <a:gdLst/>
                <a:ahLst/>
                <a:cxnLst>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1" name="Freeform 2493"/>
              <p:cNvSpPr>
                <a:spLocks noEditPoints="1"/>
              </p:cNvSpPr>
              <p:nvPr/>
            </p:nvSpPr>
            <p:spPr bwMode="auto">
              <a:xfrm>
                <a:off x="3489"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2" name="Freeform 2494"/>
              <p:cNvSpPr>
                <a:spLocks noEditPoints="1"/>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3" name="Freeform 2495"/>
              <p:cNvSpPr>
                <a:spLocks/>
              </p:cNvSpPr>
              <p:nvPr/>
            </p:nvSpPr>
            <p:spPr bwMode="auto">
              <a:xfrm>
                <a:off x="3440"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4" name="Freeform 2496"/>
              <p:cNvSpPr>
                <a:spLocks/>
              </p:cNvSpPr>
              <p:nvPr/>
            </p:nvSpPr>
            <p:spPr bwMode="auto">
              <a:xfrm>
                <a:off x="3424" y="3116"/>
                <a:ext cx="16" cy="8"/>
              </a:xfrm>
              <a:custGeom>
                <a:avLst/>
                <a:gdLst/>
                <a:ahLst/>
                <a:cxnLst>
                  <a:cxn ang="0">
                    <a:pos x="0" y="0"/>
                  </a:cxn>
                  <a:cxn ang="0">
                    <a:pos x="0" y="0"/>
                  </a:cxn>
                  <a:cxn ang="0">
                    <a:pos x="8" y="0"/>
                  </a:cxn>
                  <a:cxn ang="0">
                    <a:pos x="8" y="0"/>
                  </a:cxn>
                  <a:cxn ang="0">
                    <a:pos x="16" y="0"/>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16" y="0"/>
                    </a:lnTo>
                    <a:lnTo>
                      <a:pt x="16" y="0"/>
                    </a:lnTo>
                    <a:lnTo>
                      <a:pt x="8" y="8"/>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5" name="Freeform 2497"/>
              <p:cNvSpPr>
                <a:spLocks/>
              </p:cNvSpPr>
              <p:nvPr/>
            </p:nvSpPr>
            <p:spPr bwMode="auto">
              <a:xfrm>
                <a:off x="3464" y="3124"/>
                <a:ext cx="8" cy="1"/>
              </a:xfrm>
              <a:custGeom>
                <a:avLst/>
                <a:gdLst/>
                <a:ahLst/>
                <a:cxnLst>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6" name="Rectangle 2498"/>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7" name="Rectangle 2499"/>
              <p:cNvSpPr>
                <a:spLocks noChangeArrowheads="1"/>
              </p:cNvSpPr>
              <p:nvPr/>
            </p:nvSpPr>
            <p:spPr bwMode="auto">
              <a:xfrm>
                <a:off x="3440"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8" name="Freeform 2500"/>
              <p:cNvSpPr>
                <a:spLocks/>
              </p:cNvSpPr>
              <p:nvPr/>
            </p:nvSpPr>
            <p:spPr bwMode="auto">
              <a:xfrm>
                <a:off x="3448" y="3116"/>
                <a:ext cx="16" cy="8"/>
              </a:xfrm>
              <a:custGeom>
                <a:avLst/>
                <a:gdLst/>
                <a:ahLst/>
                <a:cxnLst>
                  <a:cxn ang="0">
                    <a:pos x="16" y="8"/>
                  </a:cxn>
                  <a:cxn ang="0">
                    <a:pos x="16" y="8"/>
                  </a:cxn>
                  <a:cxn ang="0">
                    <a:pos x="16" y="8"/>
                  </a:cxn>
                  <a:cxn ang="0">
                    <a:pos x="16" y="0"/>
                  </a:cxn>
                  <a:cxn ang="0">
                    <a:pos x="16" y="0"/>
                  </a:cxn>
                  <a:cxn ang="0">
                    <a:pos x="8" y="0"/>
                  </a:cxn>
                  <a:cxn ang="0">
                    <a:pos x="16" y="0"/>
                  </a:cxn>
                  <a:cxn ang="0">
                    <a:pos x="16" y="0"/>
                  </a:cxn>
                  <a:cxn ang="0">
                    <a:pos x="8" y="0"/>
                  </a:cxn>
                  <a:cxn ang="0">
                    <a:pos x="8"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8"/>
                    </a:moveTo>
                    <a:lnTo>
                      <a:pt x="16" y="8"/>
                    </a:lnTo>
                    <a:lnTo>
                      <a:pt x="16" y="8"/>
                    </a:lnTo>
                    <a:lnTo>
                      <a:pt x="16" y="0"/>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79" name="Rectangle 2501"/>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0" name="Freeform 2502"/>
              <p:cNvSpPr>
                <a:spLocks/>
              </p:cNvSpPr>
              <p:nvPr/>
            </p:nvSpPr>
            <p:spPr bwMode="auto">
              <a:xfrm>
                <a:off x="3448" y="312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1" name="Rectangle 2503"/>
              <p:cNvSpPr>
                <a:spLocks noChangeArrowheads="1"/>
              </p:cNvSpPr>
              <p:nvPr/>
            </p:nvSpPr>
            <p:spPr bwMode="auto">
              <a:xfrm>
                <a:off x="3448"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2" name="Freeform 2504"/>
              <p:cNvSpPr>
                <a:spLocks/>
              </p:cNvSpPr>
              <p:nvPr/>
            </p:nvSpPr>
            <p:spPr bwMode="auto">
              <a:xfrm>
                <a:off x="3440" y="312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3" name="Freeform 2505"/>
              <p:cNvSpPr>
                <a:spLocks/>
              </p:cNvSpPr>
              <p:nvPr/>
            </p:nvSpPr>
            <p:spPr bwMode="auto">
              <a:xfrm>
                <a:off x="3489" y="312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4" name="Rectangle 2506"/>
              <p:cNvSpPr>
                <a:spLocks noChangeArrowheads="1"/>
              </p:cNvSpPr>
              <p:nvPr/>
            </p:nvSpPr>
            <p:spPr bwMode="auto">
              <a:xfrm>
                <a:off x="3489" y="312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5" name="Freeform 2507"/>
              <p:cNvSpPr>
                <a:spLocks/>
              </p:cNvSpPr>
              <p:nvPr/>
            </p:nvSpPr>
            <p:spPr bwMode="auto">
              <a:xfrm>
                <a:off x="3480" y="3116"/>
                <a:ext cx="9" cy="8"/>
              </a:xfrm>
              <a:custGeom>
                <a:avLst/>
                <a:gdLst/>
                <a:ahLst/>
                <a:cxnLst>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6" name="Freeform 2508"/>
              <p:cNvSpPr>
                <a:spLocks/>
              </p:cNvSpPr>
              <p:nvPr/>
            </p:nvSpPr>
            <p:spPr bwMode="auto">
              <a:xfrm>
                <a:off x="3456" y="3116"/>
                <a:ext cx="24" cy="8"/>
              </a:xfrm>
              <a:custGeom>
                <a:avLst/>
                <a:gdLst/>
                <a:ahLst/>
                <a:cxnLst>
                  <a:cxn ang="0">
                    <a:pos x="24" y="0"/>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0"/>
                  </a:cxn>
                </a:cxnLst>
                <a:rect l="0" t="0" r="r" b="b"/>
                <a:pathLst>
                  <a:path w="24" h="8">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7" name="Freeform 2509"/>
              <p:cNvSpPr>
                <a:spLocks/>
              </p:cNvSpPr>
              <p:nvPr/>
            </p:nvSpPr>
            <p:spPr bwMode="auto">
              <a:xfrm>
                <a:off x="3263" y="3124"/>
                <a:ext cx="8" cy="8"/>
              </a:xfrm>
              <a:custGeom>
                <a:avLst/>
                <a:gdLst/>
                <a:ahLst/>
                <a:cxnLst>
                  <a:cxn ang="0">
                    <a:pos x="0" y="0"/>
                  </a:cxn>
                  <a:cxn ang="0">
                    <a:pos x="8" y="0"/>
                  </a:cxn>
                  <a:cxn ang="0">
                    <a:pos x="8" y="0"/>
                  </a:cxn>
                  <a:cxn ang="0">
                    <a:pos x="8" y="0"/>
                  </a:cxn>
                  <a:cxn ang="0">
                    <a:pos x="0" y="8"/>
                  </a:cxn>
                  <a:cxn ang="0">
                    <a:pos x="0" y="8"/>
                  </a:cxn>
                  <a:cxn ang="0">
                    <a:pos x="0" y="8"/>
                  </a:cxn>
                  <a:cxn ang="0">
                    <a:pos x="0" y="0"/>
                  </a:cxn>
                  <a:cxn ang="0">
                    <a:pos x="0" y="0"/>
                  </a:cxn>
                  <a:cxn ang="0">
                    <a:pos x="0" y="8"/>
                  </a:cxn>
                  <a:cxn ang="0">
                    <a:pos x="0" y="0"/>
                  </a:cxn>
                  <a:cxn ang="0">
                    <a:pos x="0" y="0"/>
                  </a:cxn>
                  <a:cxn ang="0">
                    <a:pos x="8" y="0"/>
                  </a:cxn>
                  <a:cxn ang="0">
                    <a:pos x="0" y="0"/>
                  </a:cxn>
                  <a:cxn ang="0">
                    <a:pos x="0" y="0"/>
                  </a:cxn>
                </a:cxnLst>
                <a:rect l="0" t="0" r="r" b="b"/>
                <a:pathLst>
                  <a:path w="8" h="8">
                    <a:moveTo>
                      <a:pt x="0" y="0"/>
                    </a:moveTo>
                    <a:lnTo>
                      <a:pt x="8" y="0"/>
                    </a:lnTo>
                    <a:lnTo>
                      <a:pt x="8" y="0"/>
                    </a:lnTo>
                    <a:lnTo>
                      <a:pt x="8" y="0"/>
                    </a:lnTo>
                    <a:lnTo>
                      <a:pt x="0" y="8"/>
                    </a:lnTo>
                    <a:lnTo>
                      <a:pt x="0" y="8"/>
                    </a:lnTo>
                    <a:lnTo>
                      <a:pt x="0" y="8"/>
                    </a:lnTo>
                    <a:lnTo>
                      <a:pt x="0" y="0"/>
                    </a:lnTo>
                    <a:lnTo>
                      <a:pt x="0" y="0"/>
                    </a:lnTo>
                    <a:lnTo>
                      <a:pt x="0" y="8"/>
                    </a:lnTo>
                    <a:lnTo>
                      <a:pt x="0"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8" name="Freeform 2510"/>
              <p:cNvSpPr>
                <a:spLocks/>
              </p:cNvSpPr>
              <p:nvPr/>
            </p:nvSpPr>
            <p:spPr bwMode="auto">
              <a:xfrm>
                <a:off x="3271" y="312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8"/>
                  </a:cxn>
                  <a:cxn ang="0">
                    <a:pos x="0" y="8"/>
                  </a:cxn>
                  <a:cxn ang="0">
                    <a:pos x="0" y="8"/>
                  </a:cxn>
                  <a:cxn ang="0">
                    <a:pos x="0" y="0"/>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89" name="Freeform 2511"/>
              <p:cNvSpPr>
                <a:spLocks/>
              </p:cNvSpPr>
              <p:nvPr/>
            </p:nvSpPr>
            <p:spPr bwMode="auto">
              <a:xfrm>
                <a:off x="3279" y="3132"/>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0" name="Freeform 2512"/>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1" name="Freeform 2513"/>
              <p:cNvSpPr>
                <a:spLocks/>
              </p:cNvSpPr>
              <p:nvPr/>
            </p:nvSpPr>
            <p:spPr bwMode="auto">
              <a:xfrm>
                <a:off x="3271" y="3124"/>
                <a:ext cx="8" cy="8"/>
              </a:xfrm>
              <a:custGeom>
                <a:avLst/>
                <a:gdLst/>
                <a:ahLst/>
                <a:cxnLst>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2" name="Freeform 2514"/>
              <p:cNvSpPr>
                <a:spLocks/>
              </p:cNvSpPr>
              <p:nvPr/>
            </p:nvSpPr>
            <p:spPr bwMode="auto">
              <a:xfrm>
                <a:off x="3279"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3" name="Freeform 2515"/>
              <p:cNvSpPr>
                <a:spLocks/>
              </p:cNvSpPr>
              <p:nvPr/>
            </p:nvSpPr>
            <p:spPr bwMode="auto">
              <a:xfrm>
                <a:off x="3279" y="3132"/>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8">
                    <a:moveTo>
                      <a:pt x="8" y="0"/>
                    </a:move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4" name="Freeform 2516"/>
              <p:cNvSpPr>
                <a:spLocks/>
              </p:cNvSpPr>
              <p:nvPr/>
            </p:nvSpPr>
            <p:spPr bwMode="auto">
              <a:xfrm>
                <a:off x="3215" y="313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5" name="Freeform 2517"/>
              <p:cNvSpPr>
                <a:spLocks/>
              </p:cNvSpPr>
              <p:nvPr/>
            </p:nvSpPr>
            <p:spPr bwMode="auto">
              <a:xfrm>
                <a:off x="3279" y="313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6" name="Freeform 2518"/>
              <p:cNvSpPr>
                <a:spLocks/>
              </p:cNvSpPr>
              <p:nvPr/>
            </p:nvSpPr>
            <p:spPr bwMode="auto">
              <a:xfrm>
                <a:off x="3255" y="313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7" name="Freeform 2519"/>
              <p:cNvSpPr>
                <a:spLocks/>
              </p:cNvSpPr>
              <p:nvPr/>
            </p:nvSpPr>
            <p:spPr bwMode="auto">
              <a:xfrm>
                <a:off x="3190" y="3116"/>
                <a:ext cx="25" cy="24"/>
              </a:xfrm>
              <a:custGeom>
                <a:avLst/>
                <a:gdLst/>
                <a:ahLst/>
                <a:cxnLst>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16"/>
                  </a:cxn>
                  <a:cxn ang="0">
                    <a:pos x="16" y="16"/>
                  </a:cxn>
                  <a:cxn ang="0">
                    <a:pos x="16" y="16"/>
                  </a:cxn>
                  <a:cxn ang="0">
                    <a:pos x="16" y="16"/>
                  </a:cxn>
                  <a:cxn ang="0">
                    <a:pos x="16" y="16"/>
                  </a:cxn>
                  <a:cxn ang="0">
                    <a:pos x="16" y="16"/>
                  </a:cxn>
                  <a:cxn ang="0">
                    <a:pos x="16" y="16"/>
                  </a:cxn>
                  <a:cxn ang="0">
                    <a:pos x="16" y="16"/>
                  </a:cxn>
                  <a:cxn ang="0">
                    <a:pos x="25" y="16"/>
                  </a:cxn>
                  <a:cxn ang="0">
                    <a:pos x="25" y="24"/>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Lst>
                <a:rect l="0" t="0" r="r" b="b"/>
                <a:pathLst>
                  <a:path w="25"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5" y="16"/>
                    </a:lnTo>
                    <a:lnTo>
                      <a:pt x="25" y="16"/>
                    </a:lnTo>
                    <a:lnTo>
                      <a:pt x="16" y="16"/>
                    </a:lnTo>
                    <a:lnTo>
                      <a:pt x="25" y="16"/>
                    </a:lnTo>
                    <a:lnTo>
                      <a:pt x="25" y="16"/>
                    </a:lnTo>
                    <a:lnTo>
                      <a:pt x="25" y="16"/>
                    </a:lnTo>
                    <a:lnTo>
                      <a:pt x="25" y="24"/>
                    </a:lnTo>
                    <a:lnTo>
                      <a:pt x="25" y="24"/>
                    </a:lnTo>
                    <a:lnTo>
                      <a:pt x="25"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8" name="Freeform 2520"/>
              <p:cNvSpPr>
                <a:spLocks/>
              </p:cNvSpPr>
              <p:nvPr/>
            </p:nvSpPr>
            <p:spPr bwMode="auto">
              <a:xfrm>
                <a:off x="3255" y="313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099" name="Freeform 2521"/>
              <p:cNvSpPr>
                <a:spLocks noEditPoints="1"/>
              </p:cNvSpPr>
              <p:nvPr/>
            </p:nvSpPr>
            <p:spPr bwMode="auto">
              <a:xfrm>
                <a:off x="3255" y="3132"/>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0" name="Freeform 2522"/>
              <p:cNvSpPr>
                <a:spLocks/>
              </p:cNvSpPr>
              <p:nvPr/>
            </p:nvSpPr>
            <p:spPr bwMode="auto">
              <a:xfrm>
                <a:off x="3287" y="3132"/>
                <a:ext cx="8" cy="8"/>
              </a:xfrm>
              <a:custGeom>
                <a:avLst/>
                <a:gdLst/>
                <a:ahLst/>
                <a:cxnLst>
                  <a:cxn ang="0">
                    <a:pos x="0"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1" name="Freeform 2523"/>
              <p:cNvSpPr>
                <a:spLocks/>
              </p:cNvSpPr>
              <p:nvPr/>
            </p:nvSpPr>
            <p:spPr bwMode="auto">
              <a:xfrm>
                <a:off x="3287" y="313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2" name="Freeform 2524"/>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3" name="Freeform 2525"/>
              <p:cNvSpPr>
                <a:spLocks noEditPoints="1"/>
              </p:cNvSpPr>
              <p:nvPr/>
            </p:nvSpPr>
            <p:spPr bwMode="auto">
              <a:xfrm>
                <a:off x="3255"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4" name="Freeform 2526"/>
              <p:cNvSpPr>
                <a:spLocks/>
              </p:cNvSpPr>
              <p:nvPr/>
            </p:nvSpPr>
            <p:spPr bwMode="auto">
              <a:xfrm>
                <a:off x="3215" y="3124"/>
                <a:ext cx="16" cy="16"/>
              </a:xfrm>
              <a:custGeom>
                <a:avLst/>
                <a:gdLst/>
                <a:ahLst/>
                <a:cxnLst>
                  <a:cxn ang="0">
                    <a:pos x="0" y="8"/>
                  </a:cxn>
                  <a:cxn ang="0">
                    <a:pos x="0" y="8"/>
                  </a:cxn>
                  <a:cxn ang="0">
                    <a:pos x="0" y="8"/>
                  </a:cxn>
                  <a:cxn ang="0">
                    <a:pos x="0" y="8"/>
                  </a:cxn>
                  <a:cxn ang="0">
                    <a:pos x="0" y="8"/>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5" name="Rectangle 2527"/>
              <p:cNvSpPr>
                <a:spLocks noChangeArrowheads="1"/>
              </p:cNvSpPr>
              <p:nvPr/>
            </p:nvSpPr>
            <p:spPr bwMode="auto">
              <a:xfrm>
                <a:off x="3255" y="314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6" name="Freeform 2528"/>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7" name="Freeform 2529"/>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8" name="Freeform 2530"/>
              <p:cNvSpPr>
                <a:spLocks/>
              </p:cNvSpPr>
              <p:nvPr/>
            </p:nvSpPr>
            <p:spPr bwMode="auto">
              <a:xfrm>
                <a:off x="3231"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09" name="Freeform 2531"/>
              <p:cNvSpPr>
                <a:spLocks noEditPoints="1"/>
              </p:cNvSpPr>
              <p:nvPr/>
            </p:nvSpPr>
            <p:spPr bwMode="auto">
              <a:xfrm>
                <a:off x="3287" y="314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0" name="Freeform 2532"/>
              <p:cNvSpPr>
                <a:spLocks/>
              </p:cNvSpPr>
              <p:nvPr/>
            </p:nvSpPr>
            <p:spPr bwMode="auto">
              <a:xfrm>
                <a:off x="3247" y="3124"/>
                <a:ext cx="16" cy="16"/>
              </a:xfrm>
              <a:custGeom>
                <a:avLst/>
                <a:gdLst/>
                <a:ahLst/>
                <a:cxnLst>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8" y="16"/>
                  </a:cxn>
                </a:cxnLst>
                <a:rect l="0" t="0" r="r" b="b"/>
                <a:pathLst>
                  <a:path w="16" h="16">
                    <a:moveTo>
                      <a:pt x="8" y="16"/>
                    </a:move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0" y="8"/>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1" name="Freeform 2533"/>
              <p:cNvSpPr>
                <a:spLocks/>
              </p:cNvSpPr>
              <p:nvPr/>
            </p:nvSpPr>
            <p:spPr bwMode="auto">
              <a:xfrm>
                <a:off x="3247" y="3132"/>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8" y="8"/>
                  </a:cxn>
                  <a:cxn ang="0">
                    <a:pos x="8" y="8"/>
                  </a:cxn>
                  <a:cxn ang="0">
                    <a:pos x="0" y="8"/>
                  </a:cxn>
                  <a:cxn ang="0">
                    <a:pos x="8"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0" y="8"/>
                    </a:lnTo>
                    <a:lnTo>
                      <a:pt x="0" y="8"/>
                    </a:lnTo>
                    <a:lnTo>
                      <a:pt x="8"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2" name="Freeform 2534"/>
              <p:cNvSpPr>
                <a:spLocks/>
              </p:cNvSpPr>
              <p:nvPr/>
            </p:nvSpPr>
            <p:spPr bwMode="auto">
              <a:xfrm>
                <a:off x="3287" y="3140"/>
                <a:ext cx="8" cy="1"/>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3" name="Freeform 2535"/>
              <p:cNvSpPr>
                <a:spLocks/>
              </p:cNvSpPr>
              <p:nvPr/>
            </p:nvSpPr>
            <p:spPr bwMode="auto">
              <a:xfrm>
                <a:off x="3263" y="3140"/>
                <a:ext cx="8" cy="9"/>
              </a:xfrm>
              <a:custGeom>
                <a:avLst/>
                <a:gdLst/>
                <a:ahLst/>
                <a:cxnLst>
                  <a:cxn ang="0">
                    <a:pos x="0"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9"/>
                  </a:cxn>
                  <a:cxn ang="0">
                    <a:pos x="0" y="0"/>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4" name="Freeform 2536"/>
              <p:cNvSpPr>
                <a:spLocks/>
              </p:cNvSpPr>
              <p:nvPr/>
            </p:nvSpPr>
            <p:spPr bwMode="auto">
              <a:xfrm>
                <a:off x="3287" y="3140"/>
                <a:ext cx="8" cy="9"/>
              </a:xfrm>
              <a:custGeom>
                <a:avLst/>
                <a:gdLst/>
                <a:ahLst/>
                <a:cxnLst>
                  <a:cxn ang="0">
                    <a:pos x="0" y="9"/>
                  </a:cxn>
                  <a:cxn ang="0">
                    <a:pos x="0" y="9"/>
                  </a:cxn>
                  <a:cxn ang="0">
                    <a:pos x="8"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5" name="Freeform 2537"/>
              <p:cNvSpPr>
                <a:spLocks/>
              </p:cNvSpPr>
              <p:nvPr/>
            </p:nvSpPr>
            <p:spPr bwMode="auto">
              <a:xfrm>
                <a:off x="3287"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6" name="Freeform 2538"/>
              <p:cNvSpPr>
                <a:spLocks/>
              </p:cNvSpPr>
              <p:nvPr/>
            </p:nvSpPr>
            <p:spPr bwMode="auto">
              <a:xfrm>
                <a:off x="3263" y="314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7" name="Freeform 2539"/>
              <p:cNvSpPr>
                <a:spLocks/>
              </p:cNvSpPr>
              <p:nvPr/>
            </p:nvSpPr>
            <p:spPr bwMode="auto">
              <a:xfrm>
                <a:off x="3247" y="3140"/>
                <a:ext cx="8" cy="17"/>
              </a:xfrm>
              <a:custGeom>
                <a:avLst/>
                <a:gdLst/>
                <a:ahLst/>
                <a:cxnLst>
                  <a:cxn ang="0">
                    <a:pos x="0" y="17"/>
                  </a:cxn>
                  <a:cxn ang="0">
                    <a:pos x="0" y="9"/>
                  </a:cxn>
                  <a:cxn ang="0">
                    <a:pos x="0" y="9"/>
                  </a:cxn>
                  <a:cxn ang="0">
                    <a:pos x="0" y="9"/>
                  </a:cxn>
                  <a:cxn ang="0">
                    <a:pos x="0" y="9"/>
                  </a:cxn>
                  <a:cxn ang="0">
                    <a:pos x="8" y="9"/>
                  </a:cxn>
                  <a:cxn ang="0">
                    <a:pos x="8" y="9"/>
                  </a:cxn>
                  <a:cxn ang="0">
                    <a:pos x="0" y="9"/>
                  </a:cxn>
                  <a:cxn ang="0">
                    <a:pos x="8" y="17"/>
                  </a:cxn>
                  <a:cxn ang="0">
                    <a:pos x="8" y="9"/>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9"/>
                  </a:cxn>
                  <a:cxn ang="0">
                    <a:pos x="8" y="17"/>
                  </a:cxn>
                  <a:cxn ang="0">
                    <a:pos x="8" y="17"/>
                  </a:cxn>
                  <a:cxn ang="0">
                    <a:pos x="8" y="17"/>
                  </a:cxn>
                  <a:cxn ang="0">
                    <a:pos x="0" y="9"/>
                  </a:cxn>
                  <a:cxn ang="0">
                    <a:pos x="0" y="9"/>
                  </a:cxn>
                  <a:cxn ang="0">
                    <a:pos x="0" y="9"/>
                  </a:cxn>
                  <a:cxn ang="0">
                    <a:pos x="0" y="17"/>
                  </a:cxn>
                  <a:cxn ang="0">
                    <a:pos x="0" y="17"/>
                  </a:cxn>
                  <a:cxn ang="0">
                    <a:pos x="0" y="17"/>
                  </a:cxn>
                </a:cxnLst>
                <a:rect l="0" t="0" r="r" b="b"/>
                <a:pathLst>
                  <a:path w="8" h="17">
                    <a:moveTo>
                      <a:pt x="0" y="17"/>
                    </a:moveTo>
                    <a:lnTo>
                      <a:pt x="0" y="17"/>
                    </a:lnTo>
                    <a:lnTo>
                      <a:pt x="0" y="17"/>
                    </a:lnTo>
                    <a:lnTo>
                      <a:pt x="0" y="17"/>
                    </a:lnTo>
                    <a:lnTo>
                      <a:pt x="0" y="9"/>
                    </a:lnTo>
                    <a:lnTo>
                      <a:pt x="0" y="9"/>
                    </a:lnTo>
                    <a:lnTo>
                      <a:pt x="0" y="17"/>
                    </a:lnTo>
                    <a:lnTo>
                      <a:pt x="0" y="9"/>
                    </a:lnTo>
                    <a:lnTo>
                      <a:pt x="0" y="9"/>
                    </a:lnTo>
                    <a:lnTo>
                      <a:pt x="0" y="9"/>
                    </a:lnTo>
                    <a:lnTo>
                      <a:pt x="0" y="17"/>
                    </a:lnTo>
                    <a:lnTo>
                      <a:pt x="0" y="9"/>
                    </a:lnTo>
                    <a:lnTo>
                      <a:pt x="0" y="9"/>
                    </a:lnTo>
                    <a:lnTo>
                      <a:pt x="0" y="17"/>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17"/>
                    </a:lnTo>
                    <a:lnTo>
                      <a:pt x="8" y="17"/>
                    </a:lnTo>
                    <a:lnTo>
                      <a:pt x="0" y="9"/>
                    </a:lnTo>
                    <a:lnTo>
                      <a:pt x="8" y="9"/>
                    </a:lnTo>
                    <a:lnTo>
                      <a:pt x="8" y="9"/>
                    </a:lnTo>
                    <a:lnTo>
                      <a:pt x="8" y="9"/>
                    </a:lnTo>
                    <a:lnTo>
                      <a:pt x="8" y="17"/>
                    </a:lnTo>
                    <a:lnTo>
                      <a:pt x="8" y="17"/>
                    </a:lnTo>
                    <a:lnTo>
                      <a:pt x="8" y="17"/>
                    </a:lnTo>
                    <a:lnTo>
                      <a:pt x="8" y="9"/>
                    </a:lnTo>
                    <a:lnTo>
                      <a:pt x="8" y="9"/>
                    </a:lnTo>
                    <a:lnTo>
                      <a:pt x="8" y="9"/>
                    </a:lnTo>
                    <a:lnTo>
                      <a:pt x="8" y="9"/>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17"/>
                    </a:lnTo>
                    <a:lnTo>
                      <a:pt x="8" y="17"/>
                    </a:lnTo>
                    <a:lnTo>
                      <a:pt x="8" y="9"/>
                    </a:lnTo>
                    <a:lnTo>
                      <a:pt x="8" y="9"/>
                    </a:lnTo>
                    <a:lnTo>
                      <a:pt x="8" y="17"/>
                    </a:lnTo>
                    <a:lnTo>
                      <a:pt x="8" y="17"/>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8" name="Freeform 2540"/>
              <p:cNvSpPr>
                <a:spLocks/>
              </p:cNvSpPr>
              <p:nvPr/>
            </p:nvSpPr>
            <p:spPr bwMode="auto">
              <a:xfrm>
                <a:off x="3231" y="3140"/>
                <a:ext cx="16" cy="17"/>
              </a:xfrm>
              <a:custGeom>
                <a:avLst/>
                <a:gdLst/>
                <a:ahLst/>
                <a:cxnLst>
                  <a:cxn ang="0">
                    <a:pos x="0" y="0"/>
                  </a:cxn>
                  <a:cxn ang="0">
                    <a:pos x="0" y="0"/>
                  </a:cxn>
                  <a:cxn ang="0">
                    <a:pos x="8" y="0"/>
                  </a:cxn>
                  <a:cxn ang="0">
                    <a:pos x="8" y="0"/>
                  </a:cxn>
                  <a:cxn ang="0">
                    <a:pos x="8" y="9"/>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0" y="9"/>
                  </a:cxn>
                  <a:cxn ang="0">
                    <a:pos x="8" y="9"/>
                  </a:cxn>
                  <a:cxn ang="0">
                    <a:pos x="0" y="0"/>
                  </a:cxn>
                  <a:cxn ang="0">
                    <a:pos x="0" y="0"/>
                  </a:cxn>
                  <a:cxn ang="0">
                    <a:pos x="0" y="0"/>
                  </a:cxn>
                  <a:cxn ang="0">
                    <a:pos x="0" y="0"/>
                  </a:cxn>
                </a:cxnLst>
                <a:rect l="0" t="0" r="r" b="b"/>
                <a:pathLst>
                  <a:path w="16" h="17">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9"/>
                    </a:lnTo>
                    <a:lnTo>
                      <a:pt x="8" y="9"/>
                    </a:lnTo>
                    <a:lnTo>
                      <a:pt x="8" y="0"/>
                    </a:lnTo>
                    <a:lnTo>
                      <a:pt x="8" y="9"/>
                    </a:lnTo>
                    <a:lnTo>
                      <a:pt x="8" y="0"/>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9"/>
                    </a:lnTo>
                    <a:lnTo>
                      <a:pt x="16" y="9"/>
                    </a:lnTo>
                    <a:lnTo>
                      <a:pt x="16" y="9"/>
                    </a:lnTo>
                    <a:lnTo>
                      <a:pt x="16" y="9"/>
                    </a:lnTo>
                    <a:lnTo>
                      <a:pt x="16" y="17"/>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17"/>
                    </a:lnTo>
                    <a:lnTo>
                      <a:pt x="16" y="17"/>
                    </a:lnTo>
                    <a:lnTo>
                      <a:pt x="16" y="9"/>
                    </a:lnTo>
                    <a:lnTo>
                      <a:pt x="16" y="9"/>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9"/>
                    </a:lnTo>
                    <a:lnTo>
                      <a:pt x="8" y="9"/>
                    </a:lnTo>
                    <a:lnTo>
                      <a:pt x="8" y="9"/>
                    </a:lnTo>
                    <a:lnTo>
                      <a:pt x="0" y="9"/>
                    </a:lnTo>
                    <a:lnTo>
                      <a:pt x="0" y="0"/>
                    </a:lnTo>
                    <a:lnTo>
                      <a:pt x="8" y="0"/>
                    </a:lnTo>
                    <a:lnTo>
                      <a:pt x="8" y="0"/>
                    </a:lnTo>
                    <a:lnTo>
                      <a:pt x="8" y="9"/>
                    </a:lnTo>
                    <a:lnTo>
                      <a:pt x="8" y="9"/>
                    </a:lnTo>
                    <a:lnTo>
                      <a:pt x="0" y="9"/>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19" name="Freeform 2541"/>
              <p:cNvSpPr>
                <a:spLocks/>
              </p:cNvSpPr>
              <p:nvPr/>
            </p:nvSpPr>
            <p:spPr bwMode="auto">
              <a:xfrm>
                <a:off x="3279" y="3149"/>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0" name="Freeform 2542"/>
              <p:cNvSpPr>
                <a:spLocks noEditPoints="1"/>
              </p:cNvSpPr>
              <p:nvPr/>
            </p:nvSpPr>
            <p:spPr bwMode="auto">
              <a:xfrm>
                <a:off x="3247" y="3157"/>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1" name="Freeform 2543"/>
              <p:cNvSpPr>
                <a:spLocks/>
              </p:cNvSpPr>
              <p:nvPr/>
            </p:nvSpPr>
            <p:spPr bwMode="auto">
              <a:xfrm>
                <a:off x="3255" y="31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2" name="Rectangle 2544"/>
              <p:cNvSpPr>
                <a:spLocks noChangeArrowheads="1"/>
              </p:cNvSpPr>
              <p:nvPr/>
            </p:nvSpPr>
            <p:spPr bwMode="auto">
              <a:xfrm>
                <a:off x="3255" y="315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3" name="Freeform 2545"/>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4" name="Freeform 2546"/>
              <p:cNvSpPr>
                <a:spLocks/>
              </p:cNvSpPr>
              <p:nvPr/>
            </p:nvSpPr>
            <p:spPr bwMode="auto">
              <a:xfrm>
                <a:off x="3303" y="315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5" name="Freeform 2547"/>
              <p:cNvSpPr>
                <a:spLocks/>
              </p:cNvSpPr>
              <p:nvPr/>
            </p:nvSpPr>
            <p:spPr bwMode="auto">
              <a:xfrm>
                <a:off x="3247"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6" name="Freeform 2548"/>
              <p:cNvSpPr>
                <a:spLocks/>
              </p:cNvSpPr>
              <p:nvPr/>
            </p:nvSpPr>
            <p:spPr bwMode="auto">
              <a:xfrm>
                <a:off x="3126"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7" name="Freeform 2549"/>
              <p:cNvSpPr>
                <a:spLocks/>
              </p:cNvSpPr>
              <p:nvPr/>
            </p:nvSpPr>
            <p:spPr bwMode="auto">
              <a:xfrm>
                <a:off x="3126" y="3165"/>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8" name="Freeform 2550"/>
              <p:cNvSpPr>
                <a:spLocks/>
              </p:cNvSpPr>
              <p:nvPr/>
            </p:nvSpPr>
            <p:spPr bwMode="auto">
              <a:xfrm>
                <a:off x="3126" y="3165"/>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29" name="Freeform 2551"/>
              <p:cNvSpPr>
                <a:spLocks/>
              </p:cNvSpPr>
              <p:nvPr/>
            </p:nvSpPr>
            <p:spPr bwMode="auto">
              <a:xfrm>
                <a:off x="3295" y="316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0" name="Freeform 2552"/>
              <p:cNvSpPr>
                <a:spLocks/>
              </p:cNvSpPr>
              <p:nvPr/>
            </p:nvSpPr>
            <p:spPr bwMode="auto">
              <a:xfrm>
                <a:off x="3287" y="3157"/>
                <a:ext cx="24" cy="8"/>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24" y="8"/>
                  </a:cxn>
                  <a:cxn ang="0">
                    <a:pos x="16" y="8"/>
                  </a:cxn>
                  <a:cxn ang="0">
                    <a:pos x="16" y="8"/>
                  </a:cxn>
                  <a:cxn ang="0">
                    <a:pos x="16" y="8"/>
                  </a:cxn>
                  <a:cxn ang="0">
                    <a:pos x="16" y="8"/>
                  </a:cxn>
                  <a:cxn ang="0">
                    <a:pos x="16" y="8"/>
                  </a:cxn>
                  <a:cxn ang="0">
                    <a:pos x="16" y="8"/>
                  </a:cxn>
                  <a:cxn ang="0">
                    <a:pos x="16"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16" y="0"/>
                  </a:cxn>
                  <a:cxn ang="0">
                    <a:pos x="16" y="8"/>
                  </a:cxn>
                  <a:cxn ang="0">
                    <a:pos x="16" y="8"/>
                  </a:cxn>
                  <a:cxn ang="0">
                    <a:pos x="16" y="8"/>
                  </a:cxn>
                  <a:cxn ang="0">
                    <a:pos x="16" y="8"/>
                  </a:cxn>
                  <a:cxn ang="0">
                    <a:pos x="16" y="8"/>
                  </a:cxn>
                  <a:cxn ang="0">
                    <a:pos x="16" y="8"/>
                  </a:cxn>
                  <a:cxn ang="0">
                    <a:pos x="24" y="8"/>
                  </a:cxn>
                  <a:cxn ang="0">
                    <a:pos x="24"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1" name="Freeform 2553"/>
              <p:cNvSpPr>
                <a:spLocks/>
              </p:cNvSpPr>
              <p:nvPr/>
            </p:nvSpPr>
            <p:spPr bwMode="auto">
              <a:xfrm>
                <a:off x="3279" y="3149"/>
                <a:ext cx="32" cy="24"/>
              </a:xfrm>
              <a:custGeom>
                <a:avLst/>
                <a:gdLst/>
                <a:ahLst/>
                <a:cxnLst>
                  <a:cxn ang="0">
                    <a:pos x="32" y="24"/>
                  </a:cxn>
                  <a:cxn ang="0">
                    <a:pos x="32" y="16"/>
                  </a:cxn>
                  <a:cxn ang="0">
                    <a:pos x="32" y="16"/>
                  </a:cxn>
                  <a:cxn ang="0">
                    <a:pos x="32" y="16"/>
                  </a:cxn>
                  <a:cxn ang="0">
                    <a:pos x="32" y="16"/>
                  </a:cxn>
                  <a:cxn ang="0">
                    <a:pos x="24" y="16"/>
                  </a:cxn>
                  <a:cxn ang="0">
                    <a:pos x="24" y="16"/>
                  </a:cxn>
                  <a:cxn ang="0">
                    <a:pos x="24" y="16"/>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16"/>
                  </a:cxn>
                  <a:cxn ang="0">
                    <a:pos x="24" y="16"/>
                  </a:cxn>
                  <a:cxn ang="0">
                    <a:pos x="24" y="16"/>
                  </a:cxn>
                  <a:cxn ang="0">
                    <a:pos x="32" y="16"/>
                  </a:cxn>
                  <a:cxn ang="0">
                    <a:pos x="32" y="16"/>
                  </a:cxn>
                  <a:cxn ang="0">
                    <a:pos x="32" y="16"/>
                  </a:cxn>
                  <a:cxn ang="0">
                    <a:pos x="32" y="16"/>
                  </a:cxn>
                  <a:cxn ang="0">
                    <a:pos x="32" y="24"/>
                  </a:cxn>
                </a:cxnLst>
                <a:rect l="0" t="0" r="r" b="b"/>
                <a:pathLst>
                  <a:path w="32" h="24">
                    <a:moveTo>
                      <a:pt x="32" y="24"/>
                    </a:move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16"/>
                    </a:lnTo>
                    <a:lnTo>
                      <a:pt x="24" y="16"/>
                    </a:lnTo>
                    <a:lnTo>
                      <a:pt x="24" y="16"/>
                    </a:lnTo>
                    <a:lnTo>
                      <a:pt x="24" y="8"/>
                    </a:lnTo>
                    <a:lnTo>
                      <a:pt x="24" y="8"/>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8"/>
                    </a:lnTo>
                    <a:lnTo>
                      <a:pt x="24" y="8"/>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24"/>
                    </a:lnTo>
                    <a:lnTo>
                      <a:pt x="32" y="24"/>
                    </a:lnTo>
                    <a:lnTo>
                      <a:pt x="32" y="16"/>
                    </a:lnTo>
                    <a:lnTo>
                      <a:pt x="32" y="16"/>
                    </a:lnTo>
                    <a:lnTo>
                      <a:pt x="32" y="24"/>
                    </a:lnTo>
                    <a:lnTo>
                      <a:pt x="32" y="24"/>
                    </a:lnTo>
                    <a:lnTo>
                      <a:pt x="32" y="24"/>
                    </a:lnTo>
                    <a:lnTo>
                      <a:pt x="32" y="24"/>
                    </a:lnTo>
                    <a:lnTo>
                      <a:pt x="32" y="24"/>
                    </a:lnTo>
                    <a:lnTo>
                      <a:pt x="32" y="24"/>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2" name="Rectangle 2554"/>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3" name="Rectangle 2555"/>
              <p:cNvSpPr>
                <a:spLocks noChangeArrowheads="1"/>
              </p:cNvSpPr>
              <p:nvPr/>
            </p:nvSpPr>
            <p:spPr bwMode="auto">
              <a:xfrm>
                <a:off x="3311"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4" name="Freeform 2556"/>
              <p:cNvSpPr>
                <a:spLocks/>
              </p:cNvSpPr>
              <p:nvPr/>
            </p:nvSpPr>
            <p:spPr bwMode="auto">
              <a:xfrm>
                <a:off x="3255" y="3157"/>
                <a:ext cx="24" cy="16"/>
              </a:xfrm>
              <a:custGeom>
                <a:avLst/>
                <a:gdLst/>
                <a:ahLst/>
                <a:cxnLst>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16" y="0"/>
                  </a:cxn>
                  <a:cxn ang="0">
                    <a:pos x="24" y="8"/>
                  </a:cxn>
                  <a:cxn ang="0">
                    <a:pos x="16" y="8"/>
                  </a:cxn>
                  <a:cxn ang="0">
                    <a:pos x="16" y="8"/>
                  </a:cxn>
                  <a:cxn ang="0">
                    <a:pos x="16" y="8"/>
                  </a:cxn>
                  <a:cxn ang="0">
                    <a:pos x="24" y="8"/>
                  </a:cxn>
                  <a:cxn ang="0">
                    <a:pos x="24" y="8"/>
                  </a:cxn>
                  <a:cxn ang="0">
                    <a:pos x="24" y="8"/>
                  </a:cxn>
                  <a:cxn ang="0">
                    <a:pos x="24" y="8"/>
                  </a:cxn>
                  <a:cxn ang="0">
                    <a:pos x="24" y="8"/>
                  </a:cxn>
                  <a:cxn ang="0">
                    <a:pos x="24" y="8"/>
                  </a:cxn>
                  <a:cxn ang="0">
                    <a:pos x="16" y="16"/>
                  </a:cxn>
                  <a:cxn ang="0">
                    <a:pos x="24" y="8"/>
                  </a:cxn>
                  <a:cxn ang="0">
                    <a:pos x="24" y="16"/>
                  </a:cxn>
                  <a:cxn ang="0">
                    <a:pos x="24" y="16"/>
                  </a:cxn>
                  <a:cxn ang="0">
                    <a:pos x="24" y="16"/>
                  </a:cxn>
                  <a:cxn ang="0">
                    <a:pos x="16" y="8"/>
                  </a:cxn>
                  <a:cxn ang="0">
                    <a:pos x="24" y="8"/>
                  </a:cxn>
                  <a:cxn ang="0">
                    <a:pos x="24" y="8"/>
                  </a:cxn>
                  <a:cxn ang="0">
                    <a:pos x="24" y="8"/>
                  </a:cxn>
                  <a:cxn ang="0">
                    <a:pos x="24" y="8"/>
                  </a:cxn>
                  <a:cxn ang="0">
                    <a:pos x="24" y="8"/>
                  </a:cxn>
                  <a:cxn ang="0">
                    <a:pos x="16" y="8"/>
                  </a:cxn>
                  <a:cxn ang="0">
                    <a:pos x="16" y="8"/>
                  </a:cxn>
                  <a:cxn ang="0">
                    <a:pos x="16" y="8"/>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24" y="0"/>
                    </a:lnTo>
                    <a:lnTo>
                      <a:pt x="16" y="0"/>
                    </a:lnTo>
                    <a:lnTo>
                      <a:pt x="16" y="0"/>
                    </a:lnTo>
                    <a:lnTo>
                      <a:pt x="16" y="0"/>
                    </a:lnTo>
                    <a:lnTo>
                      <a:pt x="24" y="0"/>
                    </a:lnTo>
                    <a:lnTo>
                      <a:pt x="16" y="0"/>
                    </a:lnTo>
                    <a:lnTo>
                      <a:pt x="24" y="0"/>
                    </a:lnTo>
                    <a:lnTo>
                      <a:pt x="24" y="0"/>
                    </a:lnTo>
                    <a:lnTo>
                      <a:pt x="24" y="0"/>
                    </a:lnTo>
                    <a:lnTo>
                      <a:pt x="16"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16" y="0"/>
                    </a:lnTo>
                    <a:lnTo>
                      <a:pt x="16" y="0"/>
                    </a:lnTo>
                    <a:lnTo>
                      <a:pt x="16" y="0"/>
                    </a:lnTo>
                    <a:lnTo>
                      <a:pt x="16" y="0"/>
                    </a:lnTo>
                    <a:lnTo>
                      <a:pt x="16" y="0"/>
                    </a:lnTo>
                    <a:lnTo>
                      <a:pt x="24" y="0"/>
                    </a:lnTo>
                    <a:lnTo>
                      <a:pt x="24" y="8"/>
                    </a:lnTo>
                    <a:lnTo>
                      <a:pt x="16" y="8"/>
                    </a:lnTo>
                    <a:lnTo>
                      <a:pt x="16" y="8"/>
                    </a:lnTo>
                    <a:lnTo>
                      <a:pt x="16" y="8"/>
                    </a:lnTo>
                    <a:lnTo>
                      <a:pt x="16" y="0"/>
                    </a:lnTo>
                    <a:lnTo>
                      <a:pt x="16" y="0"/>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16" y="8"/>
                    </a:lnTo>
                    <a:lnTo>
                      <a:pt x="24" y="8"/>
                    </a:lnTo>
                    <a:lnTo>
                      <a:pt x="16" y="8"/>
                    </a:lnTo>
                    <a:lnTo>
                      <a:pt x="24" y="8"/>
                    </a:lnTo>
                    <a:lnTo>
                      <a:pt x="24" y="8"/>
                    </a:lnTo>
                    <a:lnTo>
                      <a:pt x="24" y="8"/>
                    </a:lnTo>
                    <a:lnTo>
                      <a:pt x="24" y="8"/>
                    </a:lnTo>
                    <a:lnTo>
                      <a:pt x="24" y="8"/>
                    </a:lnTo>
                    <a:lnTo>
                      <a:pt x="24" y="8"/>
                    </a:lnTo>
                    <a:lnTo>
                      <a:pt x="16" y="8"/>
                    </a:lnTo>
                    <a:lnTo>
                      <a:pt x="24" y="8"/>
                    </a:lnTo>
                    <a:lnTo>
                      <a:pt x="24" y="8"/>
                    </a:lnTo>
                    <a:lnTo>
                      <a:pt x="16" y="8"/>
                    </a:lnTo>
                    <a:lnTo>
                      <a:pt x="24" y="8"/>
                    </a:lnTo>
                    <a:lnTo>
                      <a:pt x="24" y="8"/>
                    </a:lnTo>
                    <a:lnTo>
                      <a:pt x="24" y="8"/>
                    </a:lnTo>
                    <a:lnTo>
                      <a:pt x="16" y="8"/>
                    </a:lnTo>
                    <a:lnTo>
                      <a:pt x="16" y="8"/>
                    </a:lnTo>
                    <a:lnTo>
                      <a:pt x="16" y="8"/>
                    </a:lnTo>
                    <a:lnTo>
                      <a:pt x="24" y="8"/>
                    </a:lnTo>
                    <a:lnTo>
                      <a:pt x="24" y="8"/>
                    </a:lnTo>
                    <a:lnTo>
                      <a:pt x="24" y="8"/>
                    </a:lnTo>
                    <a:lnTo>
                      <a:pt x="16" y="8"/>
                    </a:lnTo>
                    <a:lnTo>
                      <a:pt x="24" y="8"/>
                    </a:lnTo>
                    <a:lnTo>
                      <a:pt x="24" y="8"/>
                    </a:lnTo>
                    <a:lnTo>
                      <a:pt x="24" y="8"/>
                    </a:lnTo>
                    <a:lnTo>
                      <a:pt x="16"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16" y="16"/>
                    </a:lnTo>
                    <a:lnTo>
                      <a:pt x="16" y="16"/>
                    </a:lnTo>
                    <a:lnTo>
                      <a:pt x="16" y="16"/>
                    </a:lnTo>
                    <a:lnTo>
                      <a:pt x="16" y="16"/>
                    </a:lnTo>
                    <a:lnTo>
                      <a:pt x="16" y="16"/>
                    </a:lnTo>
                    <a:lnTo>
                      <a:pt x="16" y="8"/>
                    </a:lnTo>
                    <a:lnTo>
                      <a:pt x="16" y="8"/>
                    </a:lnTo>
                    <a:lnTo>
                      <a:pt x="16" y="8"/>
                    </a:lnTo>
                    <a:lnTo>
                      <a:pt x="24" y="16"/>
                    </a:lnTo>
                    <a:lnTo>
                      <a:pt x="24" y="16"/>
                    </a:lnTo>
                    <a:lnTo>
                      <a:pt x="16" y="16"/>
                    </a:lnTo>
                    <a:lnTo>
                      <a:pt x="16" y="8"/>
                    </a:lnTo>
                    <a:lnTo>
                      <a:pt x="24" y="8"/>
                    </a:lnTo>
                    <a:lnTo>
                      <a:pt x="24" y="8"/>
                    </a:lnTo>
                    <a:lnTo>
                      <a:pt x="24" y="8"/>
                    </a:lnTo>
                    <a:lnTo>
                      <a:pt x="24" y="16"/>
                    </a:lnTo>
                    <a:lnTo>
                      <a:pt x="24" y="16"/>
                    </a:lnTo>
                    <a:lnTo>
                      <a:pt x="24" y="16"/>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24" y="8"/>
                    </a:lnTo>
                    <a:lnTo>
                      <a:pt x="24" y="16"/>
                    </a:lnTo>
                    <a:lnTo>
                      <a:pt x="24" y="8"/>
                    </a:lnTo>
                    <a:lnTo>
                      <a:pt x="24" y="8"/>
                    </a:lnTo>
                    <a:lnTo>
                      <a:pt x="24"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8"/>
                    </a:lnTo>
                    <a:lnTo>
                      <a:pt x="16" y="8"/>
                    </a:lnTo>
                    <a:lnTo>
                      <a:pt x="24" y="8"/>
                    </a:lnTo>
                    <a:lnTo>
                      <a:pt x="24" y="8"/>
                    </a:lnTo>
                    <a:lnTo>
                      <a:pt x="16" y="8"/>
                    </a:lnTo>
                    <a:lnTo>
                      <a:pt x="16" y="8"/>
                    </a:lnTo>
                    <a:lnTo>
                      <a:pt x="24" y="8"/>
                    </a:lnTo>
                    <a:lnTo>
                      <a:pt x="24" y="8"/>
                    </a:lnTo>
                    <a:lnTo>
                      <a:pt x="24" y="8"/>
                    </a:lnTo>
                    <a:lnTo>
                      <a:pt x="16" y="8"/>
                    </a:lnTo>
                    <a:lnTo>
                      <a:pt x="16" y="8"/>
                    </a:lnTo>
                    <a:lnTo>
                      <a:pt x="16" y="8"/>
                    </a:lnTo>
                    <a:lnTo>
                      <a:pt x="16" y="8"/>
                    </a:lnTo>
                    <a:lnTo>
                      <a:pt x="16" y="8"/>
                    </a:lnTo>
                    <a:lnTo>
                      <a:pt x="24" y="8"/>
                    </a:lnTo>
                    <a:lnTo>
                      <a:pt x="24" y="8"/>
                    </a:lnTo>
                    <a:lnTo>
                      <a:pt x="16" y="8"/>
                    </a:lnTo>
                    <a:lnTo>
                      <a:pt x="16" y="8"/>
                    </a:lnTo>
                    <a:lnTo>
                      <a:pt x="24" y="8"/>
                    </a:lnTo>
                    <a:lnTo>
                      <a:pt x="24" y="8"/>
                    </a:lnTo>
                    <a:lnTo>
                      <a:pt x="16" y="8"/>
                    </a:lnTo>
                    <a:lnTo>
                      <a:pt x="16"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5" name="Rectangle 2557"/>
              <p:cNvSpPr>
                <a:spLocks noChangeArrowheads="1"/>
              </p:cNvSpPr>
              <p:nvPr/>
            </p:nvSpPr>
            <p:spPr bwMode="auto">
              <a:xfrm>
                <a:off x="3279" y="31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6" name="Freeform 2558"/>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7" name="Freeform 2559"/>
              <p:cNvSpPr>
                <a:spLocks/>
              </p:cNvSpPr>
              <p:nvPr/>
            </p:nvSpPr>
            <p:spPr bwMode="auto">
              <a:xfrm>
                <a:off x="3303" y="3165"/>
                <a:ext cx="8" cy="8"/>
              </a:xfrm>
              <a:custGeom>
                <a:avLst/>
                <a:gdLst/>
                <a:ahLst/>
                <a:cxnLst>
                  <a:cxn ang="0">
                    <a:pos x="0" y="8"/>
                  </a:cxn>
                  <a:cxn ang="0">
                    <a:pos x="0" y="8"/>
                  </a:cxn>
                  <a:cxn ang="0">
                    <a:pos x="0" y="8"/>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8" name="Freeform 2560"/>
              <p:cNvSpPr>
                <a:spLocks/>
              </p:cNvSpPr>
              <p:nvPr/>
            </p:nvSpPr>
            <p:spPr bwMode="auto">
              <a:xfrm>
                <a:off x="3279" y="317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39" name="Freeform 2561"/>
              <p:cNvSpPr>
                <a:spLocks/>
              </p:cNvSpPr>
              <p:nvPr/>
            </p:nvSpPr>
            <p:spPr bwMode="auto">
              <a:xfrm>
                <a:off x="3271" y="3173"/>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0" name="Freeform 2562"/>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1" name="Freeform 2563"/>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2" name="Freeform 2564"/>
              <p:cNvSpPr>
                <a:spLocks/>
              </p:cNvSpPr>
              <p:nvPr/>
            </p:nvSpPr>
            <p:spPr bwMode="auto">
              <a:xfrm>
                <a:off x="3311" y="3173"/>
                <a:ext cx="8" cy="8"/>
              </a:xfrm>
              <a:custGeom>
                <a:avLst/>
                <a:gdLst/>
                <a:ahLst/>
                <a:cxnLst>
                  <a:cxn ang="0">
                    <a:pos x="0" y="0"/>
                  </a:cxn>
                  <a:cxn ang="0">
                    <a:pos x="8" y="8"/>
                  </a:cxn>
                  <a:cxn ang="0">
                    <a:pos x="0" y="8"/>
                  </a:cxn>
                  <a:cxn ang="0">
                    <a:pos x="0" y="8"/>
                  </a:cxn>
                  <a:cxn ang="0">
                    <a:pos x="0" y="0"/>
                  </a:cxn>
                </a:cxnLst>
                <a:rect l="0" t="0" r="r" b="b"/>
                <a:pathLst>
                  <a:path w="8" h="8">
                    <a:moveTo>
                      <a:pt x="0" y="0"/>
                    </a:moveTo>
                    <a:lnTo>
                      <a:pt x="8"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3" name="Freeform 2565"/>
              <p:cNvSpPr>
                <a:spLocks/>
              </p:cNvSpPr>
              <p:nvPr/>
            </p:nvSpPr>
            <p:spPr bwMode="auto">
              <a:xfrm>
                <a:off x="3279" y="317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4" name="Freeform 2566"/>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5" name="Freeform 2567"/>
              <p:cNvSpPr>
                <a:spLocks/>
              </p:cNvSpPr>
              <p:nvPr/>
            </p:nvSpPr>
            <p:spPr bwMode="auto">
              <a:xfrm>
                <a:off x="3303" y="3173"/>
                <a:ext cx="8"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6" name="Freeform 2568"/>
              <p:cNvSpPr>
                <a:spLocks/>
              </p:cNvSpPr>
              <p:nvPr/>
            </p:nvSpPr>
            <p:spPr bwMode="auto">
              <a:xfrm>
                <a:off x="3247" y="3157"/>
                <a:ext cx="8" cy="24"/>
              </a:xfrm>
              <a:custGeom>
                <a:avLst/>
                <a:gdLst/>
                <a:ahLst/>
                <a:cxnLst>
                  <a:cxn ang="0">
                    <a:pos x="8" y="24"/>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0" y="24"/>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7" name="Freeform 2569"/>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8" name="Freeform 2570"/>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49" name="Freeform 2571"/>
              <p:cNvSpPr>
                <a:spLocks/>
              </p:cNvSpPr>
              <p:nvPr/>
            </p:nvSpPr>
            <p:spPr bwMode="auto">
              <a:xfrm>
                <a:off x="3311" y="3173"/>
                <a:ext cx="8" cy="8"/>
              </a:xfrm>
              <a:custGeom>
                <a:avLst/>
                <a:gdLst/>
                <a:ahLst/>
                <a:cxnLst>
                  <a:cxn ang="0">
                    <a:pos x="8" y="8"/>
                  </a:cxn>
                  <a:cxn ang="0">
                    <a:pos x="0" y="8"/>
                  </a:cxn>
                  <a:cxn ang="0">
                    <a:pos x="8" y="8"/>
                  </a:cxn>
                  <a:cxn ang="0">
                    <a:pos x="0" y="8"/>
                  </a:cxn>
                  <a:cxn ang="0">
                    <a:pos x="0" y="8"/>
                  </a:cxn>
                  <a:cxn ang="0">
                    <a:pos x="8" y="8"/>
                  </a:cxn>
                  <a:cxn ang="0">
                    <a:pos x="0"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0" y="8"/>
                  </a:cxn>
                  <a:cxn ang="0">
                    <a:pos x="0" y="8"/>
                  </a:cxn>
                  <a:cxn ang="0">
                    <a:pos x="8" y="8"/>
                  </a:cxn>
                </a:cxnLst>
                <a:rect l="0" t="0" r="r" b="b"/>
                <a:pathLst>
                  <a:path w="8" h="8">
                    <a:moveTo>
                      <a:pt x="8" y="8"/>
                    </a:moveTo>
                    <a:lnTo>
                      <a:pt x="8" y="8"/>
                    </a:lnTo>
                    <a:lnTo>
                      <a:pt x="0" y="8"/>
                    </a:lnTo>
                    <a:lnTo>
                      <a:pt x="0" y="8"/>
                    </a:lnTo>
                    <a:lnTo>
                      <a:pt x="8" y="8"/>
                    </a:lnTo>
                    <a:lnTo>
                      <a:pt x="8"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0" y="8"/>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0" name="Freeform 2572"/>
              <p:cNvSpPr>
                <a:spLocks/>
              </p:cNvSpPr>
              <p:nvPr/>
            </p:nvSpPr>
            <p:spPr bwMode="auto">
              <a:xfrm>
                <a:off x="3150" y="31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1" name="Freeform 2573"/>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2" name="Freeform 2574"/>
              <p:cNvSpPr>
                <a:spLocks/>
              </p:cNvSpPr>
              <p:nvPr/>
            </p:nvSpPr>
            <p:spPr bwMode="auto">
              <a:xfrm>
                <a:off x="3311" y="3181"/>
                <a:ext cx="8" cy="1"/>
              </a:xfrm>
              <a:custGeom>
                <a:avLst/>
                <a:gdLst/>
                <a:ahLst/>
                <a:cxnLst>
                  <a:cxn ang="0">
                    <a:pos x="8" y="0"/>
                  </a:cxn>
                  <a:cxn ang="0">
                    <a:pos x="8" y="0"/>
                  </a:cxn>
                  <a:cxn ang="0">
                    <a:pos x="8" y="0"/>
                  </a:cxn>
                  <a:cxn ang="0">
                    <a:pos x="8" y="0"/>
                  </a:cxn>
                  <a:cxn ang="0">
                    <a:pos x="8"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3" name="Freeform 2575"/>
              <p:cNvSpPr>
                <a:spLocks/>
              </p:cNvSpPr>
              <p:nvPr/>
            </p:nvSpPr>
            <p:spPr bwMode="auto">
              <a:xfrm>
                <a:off x="3271" y="3173"/>
                <a:ext cx="8" cy="16"/>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8" y="8"/>
                  </a:cxn>
                  <a:cxn ang="0">
                    <a:pos x="8" y="8"/>
                  </a:cxn>
                  <a:cxn ang="0">
                    <a:pos x="8" y="8"/>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0" y="0"/>
                  </a:cxn>
                  <a:cxn ang="0">
                    <a:pos x="0" y="0"/>
                  </a:cxn>
                </a:cxnLst>
                <a:rect l="0" t="0" r="r" b="b"/>
                <a:pathLst>
                  <a:path w="8" h="16">
                    <a:moveTo>
                      <a:pt x="0" y="0"/>
                    </a:move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8"/>
                    </a:lnTo>
                    <a:lnTo>
                      <a:pt x="8" y="8"/>
                    </a:lnTo>
                    <a:lnTo>
                      <a:pt x="8" y="8"/>
                    </a:lnTo>
                    <a:lnTo>
                      <a:pt x="8"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4" name="Freeform 2576"/>
              <p:cNvSpPr>
                <a:spLocks/>
              </p:cNvSpPr>
              <p:nvPr/>
            </p:nvSpPr>
            <p:spPr bwMode="auto">
              <a:xfrm>
                <a:off x="3271" y="3189"/>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5" name="Freeform 2577"/>
              <p:cNvSpPr>
                <a:spLocks noEditPoints="1"/>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6" name="Freeform 2578"/>
              <p:cNvSpPr>
                <a:spLocks/>
              </p:cNvSpPr>
              <p:nvPr/>
            </p:nvSpPr>
            <p:spPr bwMode="auto">
              <a:xfrm>
                <a:off x="3271" y="3189"/>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7" name="Freeform 2579"/>
              <p:cNvSpPr>
                <a:spLocks/>
              </p:cNvSpPr>
              <p:nvPr/>
            </p:nvSpPr>
            <p:spPr bwMode="auto">
              <a:xfrm>
                <a:off x="3271" y="318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8" name="Freeform 2580"/>
              <p:cNvSpPr>
                <a:spLocks/>
              </p:cNvSpPr>
              <p:nvPr/>
            </p:nvSpPr>
            <p:spPr bwMode="auto">
              <a:xfrm>
                <a:off x="3271" y="3189"/>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59" name="Freeform 2581"/>
              <p:cNvSpPr>
                <a:spLocks noEditPoints="1"/>
              </p:cNvSpPr>
              <p:nvPr/>
            </p:nvSpPr>
            <p:spPr bwMode="auto">
              <a:xfrm>
                <a:off x="3271" y="3189"/>
                <a:ext cx="8" cy="8"/>
              </a:xfrm>
              <a:custGeom>
                <a:avLst/>
                <a:gdLst/>
                <a:ahLst/>
                <a:cxnLst>
                  <a:cxn ang="0">
                    <a:pos x="0" y="0"/>
                  </a:cxn>
                  <a:cxn ang="0">
                    <a:pos x="8" y="0"/>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0" name="Freeform 2582"/>
              <p:cNvSpPr>
                <a:spLocks/>
              </p:cNvSpPr>
              <p:nvPr/>
            </p:nvSpPr>
            <p:spPr bwMode="auto">
              <a:xfrm>
                <a:off x="3279" y="31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1" name="Freeform 2583"/>
              <p:cNvSpPr>
                <a:spLocks/>
              </p:cNvSpPr>
              <p:nvPr/>
            </p:nvSpPr>
            <p:spPr bwMode="auto">
              <a:xfrm>
                <a:off x="3271" y="3189"/>
                <a:ext cx="8"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2" name="Freeform 2584"/>
              <p:cNvSpPr>
                <a:spLocks/>
              </p:cNvSpPr>
              <p:nvPr/>
            </p:nvSpPr>
            <p:spPr bwMode="auto">
              <a:xfrm>
                <a:off x="3279" y="3197"/>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3" name="Freeform 258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4" name="Freeform 2586"/>
              <p:cNvSpPr>
                <a:spLocks/>
              </p:cNvSpPr>
              <p:nvPr/>
            </p:nvSpPr>
            <p:spPr bwMode="auto">
              <a:xfrm>
                <a:off x="3319" y="320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5" name="Freeform 2587"/>
              <p:cNvSpPr>
                <a:spLocks/>
              </p:cNvSpPr>
              <p:nvPr/>
            </p:nvSpPr>
            <p:spPr bwMode="auto">
              <a:xfrm>
                <a:off x="3319" y="3205"/>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6" name="Rectangle 2588"/>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7" name="Freeform 2589"/>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8" name="Freeform 2590"/>
              <p:cNvSpPr>
                <a:spLocks/>
              </p:cNvSpPr>
              <p:nvPr/>
            </p:nvSpPr>
            <p:spPr bwMode="auto">
              <a:xfrm>
                <a:off x="3319" y="3181"/>
                <a:ext cx="8" cy="24"/>
              </a:xfrm>
              <a:custGeom>
                <a:avLst/>
                <a:gdLst/>
                <a:ahLst/>
                <a:cxnLst>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16"/>
                  </a:cxn>
                  <a:cxn ang="0">
                    <a:pos x="0" y="16"/>
                  </a:cxn>
                  <a:cxn ang="0">
                    <a:pos x="8"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8" y="16"/>
                  </a:cxn>
                  <a:cxn ang="0">
                    <a:pos x="0" y="16"/>
                  </a:cxn>
                  <a:cxn ang="0">
                    <a:pos x="8" y="16"/>
                  </a:cxn>
                  <a:cxn ang="0">
                    <a:pos x="8" y="16"/>
                  </a:cxn>
                  <a:cxn ang="0">
                    <a:pos x="8" y="24"/>
                  </a:cxn>
                  <a:cxn ang="0">
                    <a:pos x="8" y="16"/>
                  </a:cxn>
                  <a:cxn ang="0">
                    <a:pos x="8" y="16"/>
                  </a:cxn>
                  <a:cxn ang="0">
                    <a:pos x="8" y="24"/>
                  </a:cxn>
                  <a:cxn ang="0">
                    <a:pos x="8" y="24"/>
                  </a:cxn>
                  <a:cxn ang="0">
                    <a:pos x="8" y="24"/>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16"/>
                    </a:lnTo>
                    <a:lnTo>
                      <a:pt x="8" y="16"/>
                    </a:lnTo>
                    <a:lnTo>
                      <a:pt x="8" y="16"/>
                    </a:lnTo>
                    <a:lnTo>
                      <a:pt x="8"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16"/>
                    </a:lnTo>
                    <a:lnTo>
                      <a:pt x="8" y="16"/>
                    </a:lnTo>
                    <a:lnTo>
                      <a:pt x="8" y="16"/>
                    </a:lnTo>
                    <a:lnTo>
                      <a:pt x="8" y="16"/>
                    </a:lnTo>
                    <a:lnTo>
                      <a:pt x="8" y="16"/>
                    </a:lnTo>
                    <a:lnTo>
                      <a:pt x="8" y="16"/>
                    </a:lnTo>
                    <a:lnTo>
                      <a:pt x="8" y="24"/>
                    </a:lnTo>
                    <a:lnTo>
                      <a:pt x="8" y="24"/>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69" name="Freeform 2591"/>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0" name="Freeform 2592"/>
              <p:cNvSpPr>
                <a:spLocks/>
              </p:cNvSpPr>
              <p:nvPr/>
            </p:nvSpPr>
            <p:spPr bwMode="auto">
              <a:xfrm>
                <a:off x="332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1" name="Rectangle 2593"/>
              <p:cNvSpPr>
                <a:spLocks noChangeArrowheads="1"/>
              </p:cNvSpPr>
              <p:nvPr/>
            </p:nvSpPr>
            <p:spPr bwMode="auto">
              <a:xfrm>
                <a:off x="3327" y="320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2" name="Freeform 2594"/>
              <p:cNvSpPr>
                <a:spLocks/>
              </p:cNvSpPr>
              <p:nvPr/>
            </p:nvSpPr>
            <p:spPr bwMode="auto">
              <a:xfrm>
                <a:off x="3319" y="3205"/>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3" name="Freeform 2595"/>
              <p:cNvSpPr>
                <a:spLocks/>
              </p:cNvSpPr>
              <p:nvPr/>
            </p:nvSpPr>
            <p:spPr bwMode="auto">
              <a:xfrm>
                <a:off x="3247" y="32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4" name="Freeform 2596"/>
              <p:cNvSpPr>
                <a:spLocks/>
              </p:cNvSpPr>
              <p:nvPr/>
            </p:nvSpPr>
            <p:spPr bwMode="auto">
              <a:xfrm>
                <a:off x="3295" y="3205"/>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5" name="Freeform 2597"/>
              <p:cNvSpPr>
                <a:spLocks/>
              </p:cNvSpPr>
              <p:nvPr/>
            </p:nvSpPr>
            <p:spPr bwMode="auto">
              <a:xfrm>
                <a:off x="3295" y="3205"/>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6" name="Freeform 2598"/>
              <p:cNvSpPr>
                <a:spLocks/>
              </p:cNvSpPr>
              <p:nvPr/>
            </p:nvSpPr>
            <p:spPr bwMode="auto">
              <a:xfrm>
                <a:off x="3295" y="320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7" name="Freeform 2599"/>
              <p:cNvSpPr>
                <a:spLocks/>
              </p:cNvSpPr>
              <p:nvPr/>
            </p:nvSpPr>
            <p:spPr bwMode="auto">
              <a:xfrm>
                <a:off x="3319" y="3205"/>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0"/>
                  </a:cxn>
                  <a:cxn ang="0">
                    <a:pos x="16" y="8"/>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8" name="Rectangle 2600"/>
              <p:cNvSpPr>
                <a:spLocks noChangeArrowheads="1"/>
              </p:cNvSpPr>
              <p:nvPr/>
            </p:nvSpPr>
            <p:spPr bwMode="auto">
              <a:xfrm>
                <a:off x="3335"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79" name="Freeform 2601"/>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0" name="Rectangle 260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1" name="Rectangle 260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2" name="Rectangle 260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3" name="Rectangle 2605"/>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4" name="Freeform 2606"/>
              <p:cNvSpPr>
                <a:spLocks/>
              </p:cNvSpPr>
              <p:nvPr/>
            </p:nvSpPr>
            <p:spPr bwMode="auto">
              <a:xfrm>
                <a:off x="3303" y="3213"/>
                <a:ext cx="8" cy="1"/>
              </a:xfrm>
              <a:custGeom>
                <a:avLst/>
                <a:gdLst/>
                <a:ahLst/>
                <a:cxnLst>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5" name="Freeform 2607"/>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6" name="Freeform 2608"/>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7" name="Freeform 2609"/>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8" name="Rectangle 261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89" name="Rectangle 261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0" name="Rectangle 2612"/>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1" name="Rectangle 2613"/>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2" name="Rectangle 2614"/>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3" name="Freeform 2615"/>
              <p:cNvSpPr>
                <a:spLocks/>
              </p:cNvSpPr>
              <p:nvPr/>
            </p:nvSpPr>
            <p:spPr bwMode="auto">
              <a:xfrm>
                <a:off x="3303" y="321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194" name="Rectangle 2616"/>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68" name="Group 2818"/>
            <p:cNvGrpSpPr>
              <a:grpSpLocks/>
            </p:cNvGrpSpPr>
            <p:nvPr/>
          </p:nvGrpSpPr>
          <p:grpSpPr bwMode="auto">
            <a:xfrm>
              <a:off x="5156226" y="5225209"/>
              <a:ext cx="255668" cy="501724"/>
              <a:chOff x="3247" y="3181"/>
              <a:chExt cx="161" cy="316"/>
            </a:xfrm>
          </p:grpSpPr>
          <p:sp>
            <p:nvSpPr>
              <p:cNvPr id="7795" name="Freeform 2618"/>
              <p:cNvSpPr>
                <a:spLocks/>
              </p:cNvSpPr>
              <p:nvPr/>
            </p:nvSpPr>
            <p:spPr bwMode="auto">
              <a:xfrm>
                <a:off x="3295" y="3205"/>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6" name="Rectangle 2619"/>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7" name="Rectangle 2620"/>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8" name="Rectangle 2621"/>
              <p:cNvSpPr>
                <a:spLocks noChangeArrowheads="1"/>
              </p:cNvSpPr>
              <p:nvPr/>
            </p:nvSpPr>
            <p:spPr bwMode="auto">
              <a:xfrm>
                <a:off x="3303"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9" name="Freeform 2622"/>
              <p:cNvSpPr>
                <a:spLocks/>
              </p:cNvSpPr>
              <p:nvPr/>
            </p:nvSpPr>
            <p:spPr bwMode="auto">
              <a:xfrm>
                <a:off x="3303" y="3213"/>
                <a:ext cx="8" cy="1"/>
              </a:xfrm>
              <a:custGeom>
                <a:avLst/>
                <a:gdLst/>
                <a:ahLst/>
                <a:cxnLst>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0" name="Freeform 2623"/>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1" name="Freeform 2624"/>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2" name="Freeform 2625"/>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3" name="Freeform 2626"/>
              <p:cNvSpPr>
                <a:spLocks/>
              </p:cNvSpPr>
              <p:nvPr/>
            </p:nvSpPr>
            <p:spPr bwMode="auto">
              <a:xfrm>
                <a:off x="3303"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4" name="Freeform 2627"/>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5" name="Rectangle 2628"/>
              <p:cNvSpPr>
                <a:spLocks noChangeArrowheads="1"/>
              </p:cNvSpPr>
              <p:nvPr/>
            </p:nvSpPr>
            <p:spPr bwMode="auto">
              <a:xfrm>
                <a:off x="3311" y="321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6" name="Freeform 2629"/>
              <p:cNvSpPr>
                <a:spLocks/>
              </p:cNvSpPr>
              <p:nvPr/>
            </p:nvSpPr>
            <p:spPr bwMode="auto">
              <a:xfrm>
                <a:off x="3311" y="321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7" name="Freeform 2630"/>
              <p:cNvSpPr>
                <a:spLocks/>
              </p:cNvSpPr>
              <p:nvPr/>
            </p:nvSpPr>
            <p:spPr bwMode="auto">
              <a:xfrm>
                <a:off x="3279" y="3205"/>
                <a:ext cx="16" cy="16"/>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8" name="Freeform 2631"/>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09" name="Rectangle 2632"/>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0" name="Freeform 2633"/>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1" name="Freeform 2634"/>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2" name="Freeform 2635"/>
              <p:cNvSpPr>
                <a:spLocks/>
              </p:cNvSpPr>
              <p:nvPr/>
            </p:nvSpPr>
            <p:spPr bwMode="auto">
              <a:xfrm>
                <a:off x="3343"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3" name="Rectangle 2636"/>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4" name="Rectangle 2637"/>
              <p:cNvSpPr>
                <a:spLocks noChangeArrowheads="1"/>
              </p:cNvSpPr>
              <p:nvPr/>
            </p:nvSpPr>
            <p:spPr bwMode="auto">
              <a:xfrm>
                <a:off x="3335" y="3221"/>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5" name="Freeform 2638"/>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6" name="Freeform 2639"/>
              <p:cNvSpPr>
                <a:spLocks/>
              </p:cNvSpPr>
              <p:nvPr/>
            </p:nvSpPr>
            <p:spPr bwMode="auto">
              <a:xfrm>
                <a:off x="3335" y="321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7" name="Freeform 2640"/>
              <p:cNvSpPr>
                <a:spLocks/>
              </p:cNvSpPr>
              <p:nvPr/>
            </p:nvSpPr>
            <p:spPr bwMode="auto">
              <a:xfrm>
                <a:off x="3335"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8" name="Freeform 2641"/>
              <p:cNvSpPr>
                <a:spLocks/>
              </p:cNvSpPr>
              <p:nvPr/>
            </p:nvSpPr>
            <p:spPr bwMode="auto">
              <a:xfrm>
                <a:off x="3335" y="3213"/>
                <a:ext cx="8"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8" y="8"/>
                  </a:cxn>
                </a:cxnLst>
                <a:rect l="0" t="0" r="r" b="b"/>
                <a:pathLst>
                  <a:path w="8" h="8">
                    <a:moveTo>
                      <a:pt x="8" y="8"/>
                    </a:move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19" name="Freeform 2642"/>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0" name="Freeform 2643"/>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1" name="Freeform 2644"/>
              <p:cNvSpPr>
                <a:spLocks/>
              </p:cNvSpPr>
              <p:nvPr/>
            </p:nvSpPr>
            <p:spPr bwMode="auto">
              <a:xfrm>
                <a:off x="3319" y="322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2" name="Freeform 2645"/>
              <p:cNvSpPr>
                <a:spLocks/>
              </p:cNvSpPr>
              <p:nvPr/>
            </p:nvSpPr>
            <p:spPr bwMode="auto">
              <a:xfrm>
                <a:off x="3311" y="3221"/>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3" name="Freeform 2646"/>
              <p:cNvSpPr>
                <a:spLocks/>
              </p:cNvSpPr>
              <p:nvPr/>
            </p:nvSpPr>
            <p:spPr bwMode="auto">
              <a:xfrm>
                <a:off x="3303" y="3213"/>
                <a:ext cx="16" cy="8"/>
              </a:xfrm>
              <a:custGeom>
                <a:avLst/>
                <a:gdLst/>
                <a:ahLst/>
                <a:cxnLst>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0"/>
                  </a:cxn>
                  <a:cxn ang="0">
                    <a:pos x="0"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8"/>
                    </a:lnTo>
                    <a:lnTo>
                      <a:pt x="0" y="8"/>
                    </a:lnTo>
                    <a:lnTo>
                      <a:pt x="0" y="8"/>
                    </a:lnTo>
                    <a:lnTo>
                      <a:pt x="0" y="0"/>
                    </a:lnTo>
                    <a:lnTo>
                      <a:pt x="0" y="0"/>
                    </a:lnTo>
                    <a:lnTo>
                      <a:pt x="8"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8" y="0"/>
                    </a:lnTo>
                    <a:lnTo>
                      <a:pt x="8" y="8"/>
                    </a:lnTo>
                    <a:lnTo>
                      <a:pt x="0" y="8"/>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4" name="Freeform 2647"/>
              <p:cNvSpPr>
                <a:spLocks/>
              </p:cNvSpPr>
              <p:nvPr/>
            </p:nvSpPr>
            <p:spPr bwMode="auto">
              <a:xfrm>
                <a:off x="3311" y="322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5" name="Freeform 2648"/>
              <p:cNvSpPr>
                <a:spLocks/>
              </p:cNvSpPr>
              <p:nvPr/>
            </p:nvSpPr>
            <p:spPr bwMode="auto">
              <a:xfrm>
                <a:off x="3335" y="322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6" name="Rectangle 2649"/>
              <p:cNvSpPr>
                <a:spLocks noChangeArrowheads="1"/>
              </p:cNvSpPr>
              <p:nvPr/>
            </p:nvSpPr>
            <p:spPr bwMode="auto">
              <a:xfrm>
                <a:off x="3335"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7" name="Freeform 2650"/>
              <p:cNvSpPr>
                <a:spLocks/>
              </p:cNvSpPr>
              <p:nvPr/>
            </p:nvSpPr>
            <p:spPr bwMode="auto">
              <a:xfrm>
                <a:off x="3247" y="3181"/>
                <a:ext cx="8" cy="40"/>
              </a:xfrm>
              <a:custGeom>
                <a:avLst/>
                <a:gdLst/>
                <a:ahLst/>
                <a:cxnLst>
                  <a:cxn ang="0">
                    <a:pos x="8" y="40"/>
                  </a:cxn>
                  <a:cxn ang="0">
                    <a:pos x="0" y="40"/>
                  </a:cxn>
                  <a:cxn ang="0">
                    <a:pos x="0" y="40"/>
                  </a:cxn>
                  <a:cxn ang="0">
                    <a:pos x="0" y="40"/>
                  </a:cxn>
                  <a:cxn ang="0">
                    <a:pos x="0" y="40"/>
                  </a:cxn>
                  <a:cxn ang="0">
                    <a:pos x="0" y="40"/>
                  </a:cxn>
                  <a:cxn ang="0">
                    <a:pos x="0" y="40"/>
                  </a:cxn>
                  <a:cxn ang="0">
                    <a:pos x="0" y="32"/>
                  </a:cxn>
                  <a:cxn ang="0">
                    <a:pos x="0" y="32"/>
                  </a:cxn>
                  <a:cxn ang="0">
                    <a:pos x="0" y="32"/>
                  </a:cxn>
                  <a:cxn ang="0">
                    <a:pos x="0" y="32"/>
                  </a:cxn>
                  <a:cxn ang="0">
                    <a:pos x="0" y="24"/>
                  </a:cxn>
                  <a:cxn ang="0">
                    <a:pos x="0" y="24"/>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24"/>
                  </a:cxn>
                  <a:cxn ang="0">
                    <a:pos x="0" y="24"/>
                  </a:cxn>
                  <a:cxn ang="0">
                    <a:pos x="0" y="24"/>
                  </a:cxn>
                  <a:cxn ang="0">
                    <a:pos x="0" y="24"/>
                  </a:cxn>
                  <a:cxn ang="0">
                    <a:pos x="0" y="24"/>
                  </a:cxn>
                  <a:cxn ang="0">
                    <a:pos x="0" y="24"/>
                  </a:cxn>
                  <a:cxn ang="0">
                    <a:pos x="0" y="24"/>
                  </a:cxn>
                  <a:cxn ang="0">
                    <a:pos x="0" y="32"/>
                  </a:cxn>
                  <a:cxn ang="0">
                    <a:pos x="0" y="32"/>
                  </a:cxn>
                  <a:cxn ang="0">
                    <a:pos x="0" y="32"/>
                  </a:cxn>
                  <a:cxn ang="0">
                    <a:pos x="0" y="40"/>
                  </a:cxn>
                  <a:cxn ang="0">
                    <a:pos x="0" y="40"/>
                  </a:cxn>
                  <a:cxn ang="0">
                    <a:pos x="0" y="40"/>
                  </a:cxn>
                  <a:cxn ang="0">
                    <a:pos x="0" y="40"/>
                  </a:cxn>
                  <a:cxn ang="0">
                    <a:pos x="0" y="40"/>
                  </a:cxn>
                  <a:cxn ang="0">
                    <a:pos x="0" y="40"/>
                  </a:cxn>
                  <a:cxn ang="0">
                    <a:pos x="8" y="40"/>
                  </a:cxn>
                  <a:cxn ang="0">
                    <a:pos x="8" y="40"/>
                  </a:cxn>
                </a:cxnLst>
                <a:rect l="0" t="0" r="r" b="b"/>
                <a:pathLst>
                  <a:path w="8" h="40">
                    <a:moveTo>
                      <a:pt x="8" y="40"/>
                    </a:moveTo>
                    <a:lnTo>
                      <a:pt x="8" y="40"/>
                    </a:lnTo>
                    <a:lnTo>
                      <a:pt x="8" y="40"/>
                    </a:lnTo>
                    <a:lnTo>
                      <a:pt x="8" y="40"/>
                    </a:lnTo>
                    <a:lnTo>
                      <a:pt x="8" y="40"/>
                    </a:lnTo>
                    <a:lnTo>
                      <a:pt x="8" y="40"/>
                    </a:lnTo>
                    <a:lnTo>
                      <a:pt x="8" y="40"/>
                    </a:lnTo>
                    <a:lnTo>
                      <a:pt x="8" y="40"/>
                    </a:lnTo>
                    <a:lnTo>
                      <a:pt x="0" y="40"/>
                    </a:lnTo>
                    <a:lnTo>
                      <a:pt x="0" y="40"/>
                    </a:lnTo>
                    <a:lnTo>
                      <a:pt x="8"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24"/>
                    </a:lnTo>
                    <a:lnTo>
                      <a:pt x="0" y="32"/>
                    </a:lnTo>
                    <a:lnTo>
                      <a:pt x="0" y="32"/>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24"/>
                    </a:lnTo>
                    <a:lnTo>
                      <a:pt x="0" y="24"/>
                    </a:lnTo>
                    <a:lnTo>
                      <a:pt x="8" y="24"/>
                    </a:lnTo>
                    <a:lnTo>
                      <a:pt x="0" y="24"/>
                    </a:lnTo>
                    <a:lnTo>
                      <a:pt x="0"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32"/>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8" y="40"/>
                    </a:lnTo>
                    <a:lnTo>
                      <a:pt x="8" y="40"/>
                    </a:lnTo>
                    <a:lnTo>
                      <a:pt x="0"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8" name="Freeform 2651"/>
              <p:cNvSpPr>
                <a:spLocks/>
              </p:cNvSpPr>
              <p:nvPr/>
            </p:nvSpPr>
            <p:spPr bwMode="auto">
              <a:xfrm>
                <a:off x="3327" y="3205"/>
                <a:ext cx="8" cy="16"/>
              </a:xfrm>
              <a:custGeom>
                <a:avLst/>
                <a:gdLst/>
                <a:ahLst/>
                <a:cxnLst>
                  <a:cxn ang="0">
                    <a:pos x="8" y="8"/>
                  </a:cxn>
                  <a:cxn ang="0">
                    <a:pos x="8" y="8"/>
                  </a:cxn>
                  <a:cxn ang="0">
                    <a:pos x="8"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0" y="16"/>
                  </a:cxn>
                  <a:cxn ang="0">
                    <a:pos x="8"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29" name="Freeform 2652"/>
              <p:cNvSpPr>
                <a:spLocks/>
              </p:cNvSpPr>
              <p:nvPr/>
            </p:nvSpPr>
            <p:spPr bwMode="auto">
              <a:xfrm>
                <a:off x="3295" y="3205"/>
                <a:ext cx="16" cy="16"/>
              </a:xfrm>
              <a:custGeom>
                <a:avLst/>
                <a:gdLst/>
                <a:ahLst/>
                <a:cxnLst>
                  <a:cxn ang="0">
                    <a:pos x="16" y="16"/>
                  </a:cxn>
                  <a:cxn ang="0">
                    <a:pos x="8" y="16"/>
                  </a:cxn>
                  <a:cxn ang="0">
                    <a:pos x="8" y="16"/>
                  </a:cxn>
                  <a:cxn ang="0">
                    <a:pos x="8" y="16"/>
                  </a:cxn>
                  <a:cxn ang="0">
                    <a:pos x="8" y="16"/>
                  </a:cxn>
                  <a:cxn ang="0">
                    <a:pos x="8" y="16"/>
                  </a:cxn>
                  <a:cxn ang="0">
                    <a:pos x="8" y="8"/>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16"/>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8" y="8"/>
                  </a:cxn>
                  <a:cxn ang="0">
                    <a:pos x="8" y="16"/>
                  </a:cxn>
                  <a:cxn ang="0">
                    <a:pos x="8" y="16"/>
                  </a:cxn>
                  <a:cxn ang="0">
                    <a:pos x="8" y="16"/>
                  </a:cxn>
                  <a:cxn ang="0">
                    <a:pos x="8" y="16"/>
                  </a:cxn>
                  <a:cxn ang="0">
                    <a:pos x="8" y="16"/>
                  </a:cxn>
                  <a:cxn ang="0">
                    <a:pos x="8"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8" y="16"/>
                    </a:lnTo>
                    <a:lnTo>
                      <a:pt x="0"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0" y="16"/>
                    </a:lnTo>
                    <a:lnTo>
                      <a:pt x="0" y="16"/>
                    </a:lnTo>
                    <a:lnTo>
                      <a:pt x="0" y="16"/>
                    </a:lnTo>
                    <a:lnTo>
                      <a:pt x="0" y="16"/>
                    </a:lnTo>
                    <a:lnTo>
                      <a:pt x="0" y="8"/>
                    </a:lnTo>
                    <a:lnTo>
                      <a:pt x="0" y="16"/>
                    </a:lnTo>
                    <a:lnTo>
                      <a:pt x="0" y="16"/>
                    </a:lnTo>
                    <a:lnTo>
                      <a:pt x="0" y="16"/>
                    </a:lnTo>
                    <a:lnTo>
                      <a:pt x="0" y="8"/>
                    </a:lnTo>
                    <a:lnTo>
                      <a:pt x="0" y="8"/>
                    </a:lnTo>
                    <a:lnTo>
                      <a:pt x="8" y="16"/>
                    </a:lnTo>
                    <a:lnTo>
                      <a:pt x="0" y="16"/>
                    </a:lnTo>
                    <a:lnTo>
                      <a:pt x="0" y="16"/>
                    </a:lnTo>
                    <a:lnTo>
                      <a:pt x="0" y="8"/>
                    </a:lnTo>
                    <a:lnTo>
                      <a:pt x="8" y="8"/>
                    </a:lnTo>
                    <a:lnTo>
                      <a:pt x="0" y="16"/>
                    </a:lnTo>
                    <a:lnTo>
                      <a:pt x="0" y="8"/>
                    </a:lnTo>
                    <a:lnTo>
                      <a:pt x="8" y="8"/>
                    </a:lnTo>
                    <a:lnTo>
                      <a:pt x="8" y="8"/>
                    </a:lnTo>
                    <a:lnTo>
                      <a:pt x="8" y="8"/>
                    </a:lnTo>
                    <a:lnTo>
                      <a:pt x="8" y="8"/>
                    </a:lnTo>
                    <a:lnTo>
                      <a:pt x="8" y="16"/>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0" name="Freeform 2653"/>
              <p:cNvSpPr>
                <a:spLocks/>
              </p:cNvSpPr>
              <p:nvPr/>
            </p:nvSpPr>
            <p:spPr bwMode="auto">
              <a:xfrm>
                <a:off x="3311" y="3221"/>
                <a:ext cx="8" cy="8"/>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1" name="Freeform 2654"/>
              <p:cNvSpPr>
                <a:spLocks/>
              </p:cNvSpPr>
              <p:nvPr/>
            </p:nvSpPr>
            <p:spPr bwMode="auto">
              <a:xfrm>
                <a:off x="3352" y="3221"/>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2" name="Rectangle 2655"/>
              <p:cNvSpPr>
                <a:spLocks noChangeArrowheads="1"/>
              </p:cNvSpPr>
              <p:nvPr/>
            </p:nvSpPr>
            <p:spPr bwMode="auto">
              <a:xfrm>
                <a:off x="3352" y="3221"/>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3" name="Freeform 2656"/>
              <p:cNvSpPr>
                <a:spLocks/>
              </p:cNvSpPr>
              <p:nvPr/>
            </p:nvSpPr>
            <p:spPr bwMode="auto">
              <a:xfrm>
                <a:off x="3311" y="3221"/>
                <a:ext cx="16" cy="8"/>
              </a:xfrm>
              <a:custGeom>
                <a:avLst/>
                <a:gdLst/>
                <a:ahLst/>
                <a:cxnLst>
                  <a:cxn ang="0">
                    <a:pos x="8" y="8"/>
                  </a:cxn>
                  <a:cxn ang="0">
                    <a:pos x="16" y="8"/>
                  </a:cxn>
                  <a:cxn ang="0">
                    <a:pos x="8" y="8"/>
                  </a:cxn>
                  <a:cxn ang="0">
                    <a:pos x="8" y="8"/>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16" y="8"/>
                  </a:cxn>
                  <a:cxn ang="0">
                    <a:pos x="8" y="8"/>
                  </a:cxn>
                  <a:cxn ang="0">
                    <a:pos x="8" y="8"/>
                  </a:cxn>
                </a:cxnLst>
                <a:rect l="0" t="0" r="r" b="b"/>
                <a:pathLst>
                  <a:path w="16" h="8">
                    <a:moveTo>
                      <a:pt x="16" y="8"/>
                    </a:moveTo>
                    <a:lnTo>
                      <a:pt x="16"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4" name="Freeform 2657"/>
              <p:cNvSpPr>
                <a:spLocks/>
              </p:cNvSpPr>
              <p:nvPr/>
            </p:nvSpPr>
            <p:spPr bwMode="auto">
              <a:xfrm>
                <a:off x="3335" y="3221"/>
                <a:ext cx="17" cy="8"/>
              </a:xfrm>
              <a:custGeom>
                <a:avLst/>
                <a:gdLst/>
                <a:ahLst/>
                <a:cxnLst>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8"/>
                  </a:cxn>
                  <a:cxn ang="0">
                    <a:pos x="0" y="0"/>
                  </a:cxn>
                  <a:cxn ang="0">
                    <a:pos x="8"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Lst>
                <a:rect l="0" t="0" r="r" b="b"/>
                <a:pathLst>
                  <a:path w="17" h="8">
                    <a:moveTo>
                      <a:pt x="17" y="8"/>
                    </a:move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0"/>
                    </a:lnTo>
                    <a:lnTo>
                      <a:pt x="8" y="8"/>
                    </a:lnTo>
                    <a:lnTo>
                      <a:pt x="8" y="8"/>
                    </a:lnTo>
                    <a:lnTo>
                      <a:pt x="8" y="8"/>
                    </a:lnTo>
                    <a:lnTo>
                      <a:pt x="8" y="8"/>
                    </a:lnTo>
                    <a:lnTo>
                      <a:pt x="0" y="0"/>
                    </a:lnTo>
                    <a:lnTo>
                      <a:pt x="0" y="0"/>
                    </a:lnTo>
                    <a:lnTo>
                      <a:pt x="8" y="0"/>
                    </a:lnTo>
                    <a:lnTo>
                      <a:pt x="8" y="0"/>
                    </a:lnTo>
                    <a:lnTo>
                      <a:pt x="8" y="0"/>
                    </a:lnTo>
                    <a:lnTo>
                      <a:pt x="8" y="8"/>
                    </a:lnTo>
                    <a:lnTo>
                      <a:pt x="8"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5" name="Rectangle 2658"/>
              <p:cNvSpPr>
                <a:spLocks noChangeArrowheads="1"/>
              </p:cNvSpPr>
              <p:nvPr/>
            </p:nvSpPr>
            <p:spPr bwMode="auto">
              <a:xfrm>
                <a:off x="3360" y="3229"/>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6" name="Freeform 2659"/>
              <p:cNvSpPr>
                <a:spLocks noEditPoints="1"/>
              </p:cNvSpPr>
              <p:nvPr/>
            </p:nvSpPr>
            <p:spPr bwMode="auto">
              <a:xfrm>
                <a:off x="3360" y="3229"/>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7" name="Freeform 2660"/>
              <p:cNvSpPr>
                <a:spLocks/>
              </p:cNvSpPr>
              <p:nvPr/>
            </p:nvSpPr>
            <p:spPr bwMode="auto">
              <a:xfrm>
                <a:off x="3360" y="3229"/>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8" name="Freeform 2661"/>
              <p:cNvSpPr>
                <a:spLocks/>
              </p:cNvSpPr>
              <p:nvPr/>
            </p:nvSpPr>
            <p:spPr bwMode="auto">
              <a:xfrm>
                <a:off x="3360" y="3229"/>
                <a:ext cx="8" cy="1"/>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39" name="Freeform 2662"/>
              <p:cNvSpPr>
                <a:spLocks/>
              </p:cNvSpPr>
              <p:nvPr/>
            </p:nvSpPr>
            <p:spPr bwMode="auto">
              <a:xfrm>
                <a:off x="3343" y="3229"/>
                <a:ext cx="17" cy="1"/>
              </a:xfrm>
              <a:custGeom>
                <a:avLst/>
                <a:gdLst/>
                <a:ahLst/>
                <a:cxnLst>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0" name="Freeform 2663"/>
              <p:cNvSpPr>
                <a:spLocks/>
              </p:cNvSpPr>
              <p:nvPr/>
            </p:nvSpPr>
            <p:spPr bwMode="auto">
              <a:xfrm>
                <a:off x="3360" y="3229"/>
                <a:ext cx="1" cy="8"/>
              </a:xfrm>
              <a:custGeom>
                <a:avLst/>
                <a:gdLst/>
                <a:ahLst/>
                <a:cxnLst>
                  <a:cxn ang="0">
                    <a:pos x="0" y="0"/>
                  </a:cxn>
                  <a:cxn ang="0">
                    <a:pos x="0" y="0"/>
                  </a:cxn>
                  <a:cxn ang="0">
                    <a:pos x="0" y="0"/>
                  </a:cxn>
                  <a:cxn ang="0">
                    <a:pos x="0" y="8"/>
                  </a:cxn>
                  <a:cxn ang="0">
                    <a:pos x="0" y="0"/>
                  </a:cxn>
                </a:cxnLst>
                <a:rect l="0" t="0" r="r" b="b"/>
                <a:pathLst>
                  <a:path h="8">
                    <a:moveTo>
                      <a:pt x="0" y="0"/>
                    </a:moveTo>
                    <a:lnTo>
                      <a:pt x="0" y="0"/>
                    </a:ln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1" name="Freeform 2664"/>
              <p:cNvSpPr>
                <a:spLocks/>
              </p:cNvSpPr>
              <p:nvPr/>
            </p:nvSpPr>
            <p:spPr bwMode="auto">
              <a:xfrm>
                <a:off x="3360" y="3229"/>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2" name="Freeform 2665"/>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3" name="Freeform 2666"/>
              <p:cNvSpPr>
                <a:spLocks/>
              </p:cNvSpPr>
              <p:nvPr/>
            </p:nvSpPr>
            <p:spPr bwMode="auto">
              <a:xfrm>
                <a:off x="3360" y="3229"/>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8"/>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4" name="Freeform 2667"/>
              <p:cNvSpPr>
                <a:spLocks/>
              </p:cNvSpPr>
              <p:nvPr/>
            </p:nvSpPr>
            <p:spPr bwMode="auto">
              <a:xfrm>
                <a:off x="3360" y="3229"/>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5" name="Freeform 2668"/>
              <p:cNvSpPr>
                <a:spLocks/>
              </p:cNvSpPr>
              <p:nvPr/>
            </p:nvSpPr>
            <p:spPr bwMode="auto">
              <a:xfrm>
                <a:off x="3360" y="3229"/>
                <a:ext cx="8" cy="8"/>
              </a:xfrm>
              <a:custGeom>
                <a:avLst/>
                <a:gdLst/>
                <a:ahLst/>
                <a:cxnLst>
                  <a:cxn ang="0">
                    <a:pos x="8" y="0"/>
                  </a:cxn>
                  <a:cxn ang="0">
                    <a:pos x="8" y="8"/>
                  </a:cxn>
                  <a:cxn ang="0">
                    <a:pos x="8" y="8"/>
                  </a:cxn>
                  <a:cxn ang="0">
                    <a:pos x="0" y="8"/>
                  </a:cxn>
                  <a:cxn ang="0">
                    <a:pos x="8" y="0"/>
                  </a:cxn>
                </a:cxnLst>
                <a:rect l="0" t="0" r="r" b="b"/>
                <a:pathLst>
                  <a:path w="8" h="8">
                    <a:moveTo>
                      <a:pt x="8" y="0"/>
                    </a:moveTo>
                    <a:lnTo>
                      <a:pt x="8" y="8"/>
                    </a:lnTo>
                    <a:lnTo>
                      <a:pt x="8"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6" name="Freeform 2669"/>
              <p:cNvSpPr>
                <a:spLocks/>
              </p:cNvSpPr>
              <p:nvPr/>
            </p:nvSpPr>
            <p:spPr bwMode="auto">
              <a:xfrm>
                <a:off x="3360" y="3229"/>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7" name="Freeform 2670"/>
              <p:cNvSpPr>
                <a:spLocks/>
              </p:cNvSpPr>
              <p:nvPr/>
            </p:nvSpPr>
            <p:spPr bwMode="auto">
              <a:xfrm>
                <a:off x="3360"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8" name="Freeform 2671"/>
              <p:cNvSpPr>
                <a:spLocks/>
              </p:cNvSpPr>
              <p:nvPr/>
            </p:nvSpPr>
            <p:spPr bwMode="auto">
              <a:xfrm>
                <a:off x="3360" y="323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49" name="Freeform 2672"/>
              <p:cNvSpPr>
                <a:spLocks/>
              </p:cNvSpPr>
              <p:nvPr/>
            </p:nvSpPr>
            <p:spPr bwMode="auto">
              <a:xfrm>
                <a:off x="3360" y="3229"/>
                <a:ext cx="8" cy="8"/>
              </a:xfrm>
              <a:custGeom>
                <a:avLst/>
                <a:gdLst/>
                <a:ahLst/>
                <a:cxnLst>
                  <a:cxn ang="0">
                    <a:pos x="0" y="8"/>
                  </a:cxn>
                  <a:cxn ang="0">
                    <a:pos x="0" y="8"/>
                  </a:cxn>
                  <a:cxn ang="0">
                    <a:pos x="8" y="8"/>
                  </a:cxn>
                  <a:cxn ang="0">
                    <a:pos x="0" y="8"/>
                  </a:cxn>
                  <a:cxn ang="0">
                    <a:pos x="0" y="8"/>
                  </a:cxn>
                  <a:cxn ang="0">
                    <a:pos x="0" y="8"/>
                  </a:cxn>
                  <a:cxn ang="0">
                    <a:pos x="0" y="0"/>
                  </a:cxn>
                  <a:cxn ang="0">
                    <a:pos x="0" y="0"/>
                  </a:cxn>
                  <a:cxn ang="0">
                    <a:pos x="0" y="0"/>
                  </a:cxn>
                  <a:cxn ang="0">
                    <a:pos x="8" y="0"/>
                  </a:cxn>
                  <a:cxn ang="0">
                    <a:pos x="8" y="8"/>
                  </a:cxn>
                  <a:cxn ang="0">
                    <a:pos x="0" y="8"/>
                  </a:cxn>
                  <a:cxn ang="0">
                    <a:pos x="0" y="8"/>
                  </a:cxn>
                  <a:cxn ang="0">
                    <a:pos x="0" y="0"/>
                  </a:cxn>
                  <a:cxn ang="0">
                    <a:pos x="8" y="8"/>
                  </a:cxn>
                  <a:cxn ang="0">
                    <a:pos x="0" y="0"/>
                  </a:cxn>
                  <a:cxn ang="0">
                    <a:pos x="8" y="0"/>
                  </a:cxn>
                  <a:cxn ang="0">
                    <a:pos x="8" y="8"/>
                  </a:cxn>
                  <a:cxn ang="0">
                    <a:pos x="8" y="8"/>
                  </a:cxn>
                  <a:cxn ang="0">
                    <a:pos x="0" y="8"/>
                  </a:cxn>
                </a:cxnLst>
                <a:rect l="0" t="0" r="r" b="b"/>
                <a:pathLst>
                  <a:path w="8" h="8">
                    <a:moveTo>
                      <a:pt x="0" y="8"/>
                    </a:moveTo>
                    <a:lnTo>
                      <a:pt x="0" y="8"/>
                    </a:lnTo>
                    <a:lnTo>
                      <a:pt x="8" y="8"/>
                    </a:lnTo>
                    <a:lnTo>
                      <a:pt x="0" y="8"/>
                    </a:lnTo>
                    <a:lnTo>
                      <a:pt x="0" y="8"/>
                    </a:lnTo>
                    <a:lnTo>
                      <a:pt x="0" y="8"/>
                    </a:lnTo>
                    <a:lnTo>
                      <a:pt x="0" y="0"/>
                    </a:lnTo>
                    <a:lnTo>
                      <a:pt x="0" y="0"/>
                    </a:lnTo>
                    <a:lnTo>
                      <a:pt x="0" y="0"/>
                    </a:lnTo>
                    <a:lnTo>
                      <a:pt x="8" y="0"/>
                    </a:lnTo>
                    <a:lnTo>
                      <a:pt x="8" y="8"/>
                    </a:lnTo>
                    <a:lnTo>
                      <a:pt x="0" y="8"/>
                    </a:lnTo>
                    <a:lnTo>
                      <a:pt x="0" y="8"/>
                    </a:lnTo>
                    <a:lnTo>
                      <a:pt x="0" y="0"/>
                    </a:lnTo>
                    <a:lnTo>
                      <a:pt x="8" y="8"/>
                    </a:lnTo>
                    <a:lnTo>
                      <a:pt x="0" y="0"/>
                    </a:lnTo>
                    <a:lnTo>
                      <a:pt x="8" y="0"/>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0" name="Freeform 2673"/>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1" name="Freeform 2674"/>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2" name="Freeform 2675"/>
              <p:cNvSpPr>
                <a:spLocks/>
              </p:cNvSpPr>
              <p:nvPr/>
            </p:nvSpPr>
            <p:spPr bwMode="auto">
              <a:xfrm>
                <a:off x="3319" y="3221"/>
                <a:ext cx="16" cy="16"/>
              </a:xfrm>
              <a:custGeom>
                <a:avLst/>
                <a:gdLst/>
                <a:ahLst/>
                <a:cxnLst>
                  <a:cxn ang="0">
                    <a:pos x="16" y="16"/>
                  </a:cxn>
                  <a:cxn ang="0">
                    <a:pos x="16" y="16"/>
                  </a:cxn>
                  <a:cxn ang="0">
                    <a:pos x="16" y="16"/>
                  </a:cxn>
                  <a:cxn ang="0">
                    <a:pos x="16" y="16"/>
                  </a:cxn>
                  <a:cxn ang="0">
                    <a:pos x="16" y="16"/>
                  </a:cxn>
                  <a:cxn ang="0">
                    <a:pos x="8" y="16"/>
                  </a:cxn>
                  <a:cxn ang="0">
                    <a:pos x="16" y="16"/>
                  </a:cxn>
                  <a:cxn ang="0">
                    <a:pos x="8" y="16"/>
                  </a:cxn>
                  <a:cxn ang="0">
                    <a:pos x="16" y="16"/>
                  </a:cxn>
                  <a:cxn ang="0">
                    <a:pos x="16" y="16"/>
                  </a:cxn>
                  <a:cxn ang="0">
                    <a:pos x="8" y="16"/>
                  </a:cxn>
                  <a:cxn ang="0">
                    <a:pos x="16" y="16"/>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8" y="0"/>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16" y="16"/>
                  </a:cxn>
                  <a:cxn ang="0">
                    <a:pos x="16" y="16"/>
                  </a:cxn>
                  <a:cxn ang="0">
                    <a:pos x="16" y="16"/>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16" y="16"/>
                    </a:lnTo>
                    <a:lnTo>
                      <a:pt x="16" y="16"/>
                    </a:lnTo>
                    <a:lnTo>
                      <a:pt x="16" y="16"/>
                    </a:lnTo>
                    <a:lnTo>
                      <a:pt x="8" y="16"/>
                    </a:lnTo>
                    <a:lnTo>
                      <a:pt x="8" y="16"/>
                    </a:lnTo>
                    <a:lnTo>
                      <a:pt x="8" y="16"/>
                    </a:lnTo>
                    <a:lnTo>
                      <a:pt x="16" y="16"/>
                    </a:lnTo>
                    <a:lnTo>
                      <a:pt x="8" y="16"/>
                    </a:lnTo>
                    <a:lnTo>
                      <a:pt x="8"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16"/>
                    </a:lnTo>
                    <a:lnTo>
                      <a:pt x="8" y="16"/>
                    </a:lnTo>
                    <a:lnTo>
                      <a:pt x="8" y="8"/>
                    </a:lnTo>
                    <a:lnTo>
                      <a:pt x="8" y="8"/>
                    </a:lnTo>
                    <a:lnTo>
                      <a:pt x="8" y="8"/>
                    </a:lnTo>
                    <a:lnTo>
                      <a:pt x="16" y="8"/>
                    </a:lnTo>
                    <a:lnTo>
                      <a:pt x="16" y="8"/>
                    </a:lnTo>
                    <a:lnTo>
                      <a:pt x="16" y="16"/>
                    </a:lnTo>
                    <a:lnTo>
                      <a:pt x="8" y="16"/>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8"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8"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8" y="16"/>
                    </a:lnTo>
                    <a:lnTo>
                      <a:pt x="8" y="16"/>
                    </a:lnTo>
                    <a:lnTo>
                      <a:pt x="16" y="16"/>
                    </a:lnTo>
                    <a:lnTo>
                      <a:pt x="16" y="16"/>
                    </a:lnTo>
                    <a:lnTo>
                      <a:pt x="8" y="16"/>
                    </a:lnTo>
                    <a:lnTo>
                      <a:pt x="16" y="16"/>
                    </a:lnTo>
                    <a:lnTo>
                      <a:pt x="16" y="16"/>
                    </a:lnTo>
                    <a:lnTo>
                      <a:pt x="16" y="16"/>
                    </a:lnTo>
                    <a:lnTo>
                      <a:pt x="8" y="16"/>
                    </a:lnTo>
                    <a:lnTo>
                      <a:pt x="16" y="16"/>
                    </a:lnTo>
                    <a:lnTo>
                      <a:pt x="16" y="16"/>
                    </a:lnTo>
                    <a:lnTo>
                      <a:pt x="16" y="16"/>
                    </a:lnTo>
                    <a:lnTo>
                      <a:pt x="8" y="16"/>
                    </a:lnTo>
                    <a:lnTo>
                      <a:pt x="8" y="16"/>
                    </a:lnTo>
                    <a:lnTo>
                      <a:pt x="16" y="16"/>
                    </a:lnTo>
                    <a:lnTo>
                      <a:pt x="16" y="16"/>
                    </a:lnTo>
                    <a:lnTo>
                      <a:pt x="16"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3" name="Freeform 267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4" name="Freeform 2677"/>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5" name="Freeform 2678"/>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6" name="Freeform 2679"/>
              <p:cNvSpPr>
                <a:spLocks/>
              </p:cNvSpPr>
              <p:nvPr/>
            </p:nvSpPr>
            <p:spPr bwMode="auto">
              <a:xfrm>
                <a:off x="3360" y="3229"/>
                <a:ext cx="8" cy="8"/>
              </a:xfrm>
              <a:custGeom>
                <a:avLst/>
                <a:gdLst/>
                <a:ahLst/>
                <a:cxnLst>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8" y="8"/>
                  </a:cxn>
                </a:cxnLst>
                <a:rect l="0" t="0" r="r" b="b"/>
                <a:pathLst>
                  <a:path w="8" h="8">
                    <a:moveTo>
                      <a:pt x="8" y="8"/>
                    </a:move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0"/>
                    </a:lnTo>
                    <a:lnTo>
                      <a:pt x="0" y="0"/>
                    </a:lnTo>
                    <a:lnTo>
                      <a:pt x="8" y="8"/>
                    </a:lnTo>
                    <a:lnTo>
                      <a:pt x="8" y="8"/>
                    </a:lnTo>
                    <a:lnTo>
                      <a:pt x="0"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7" name="Freeform 2680"/>
              <p:cNvSpPr>
                <a:spLocks/>
              </p:cNvSpPr>
              <p:nvPr/>
            </p:nvSpPr>
            <p:spPr bwMode="auto">
              <a:xfrm>
                <a:off x="3352" y="3229"/>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8" name="Freeform 2681"/>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59" name="Rectangle 2682"/>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0" name="Freeform 2683"/>
              <p:cNvSpPr>
                <a:spLocks/>
              </p:cNvSpPr>
              <p:nvPr/>
            </p:nvSpPr>
            <p:spPr bwMode="auto">
              <a:xfrm>
                <a:off x="3335" y="3237"/>
                <a:ext cx="17" cy="1"/>
              </a:xfrm>
              <a:custGeom>
                <a:avLst/>
                <a:gdLst/>
                <a:ahLst/>
                <a:cxnLst>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Lst>
                <a:rect l="0" t="0" r="r" b="b"/>
                <a:pathLst>
                  <a:path w="17">
                    <a:moveTo>
                      <a:pt x="17" y="0"/>
                    </a:move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1" name="Freeform 2684"/>
              <p:cNvSpPr>
                <a:spLocks/>
              </p:cNvSpPr>
              <p:nvPr/>
            </p:nvSpPr>
            <p:spPr bwMode="auto">
              <a:xfrm>
                <a:off x="3352" y="3237"/>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2" name="Rectangle 2685"/>
              <p:cNvSpPr>
                <a:spLocks noChangeArrowheads="1"/>
              </p:cNvSpPr>
              <p:nvPr/>
            </p:nvSpPr>
            <p:spPr bwMode="auto">
              <a:xfrm>
                <a:off x="3335"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3" name="Freeform 2686"/>
              <p:cNvSpPr>
                <a:spLocks/>
              </p:cNvSpPr>
              <p:nvPr/>
            </p:nvSpPr>
            <p:spPr bwMode="auto">
              <a:xfrm>
                <a:off x="3335" y="323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4" name="Freeform 2687"/>
              <p:cNvSpPr>
                <a:spLocks/>
              </p:cNvSpPr>
              <p:nvPr/>
            </p:nvSpPr>
            <p:spPr bwMode="auto">
              <a:xfrm>
                <a:off x="3343" y="3229"/>
                <a:ext cx="9" cy="8"/>
              </a:xfrm>
              <a:custGeom>
                <a:avLst/>
                <a:gdLst/>
                <a:ahLst/>
                <a:cxnLst>
                  <a:cxn ang="0">
                    <a:pos x="9" y="8"/>
                  </a:cxn>
                  <a:cxn ang="0">
                    <a:pos x="9" y="0"/>
                  </a:cxn>
                  <a:cxn ang="0">
                    <a:pos x="9" y="8"/>
                  </a:cxn>
                  <a:cxn ang="0">
                    <a:pos x="9" y="8"/>
                  </a:cxn>
                  <a:cxn ang="0">
                    <a:pos x="0" y="8"/>
                  </a:cxn>
                  <a:cxn ang="0">
                    <a:pos x="0" y="8"/>
                  </a:cxn>
                  <a:cxn ang="0">
                    <a:pos x="0" y="8"/>
                  </a:cxn>
                  <a:cxn ang="0">
                    <a:pos x="0" y="8"/>
                  </a:cxn>
                  <a:cxn ang="0">
                    <a:pos x="0" y="8"/>
                  </a:cxn>
                  <a:cxn ang="0">
                    <a:pos x="0"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8"/>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9" y="0"/>
                  </a:cxn>
                  <a:cxn ang="0">
                    <a:pos x="9" y="8"/>
                  </a:cxn>
                  <a:cxn ang="0">
                    <a:pos x="9" y="8"/>
                  </a:cxn>
                </a:cxnLst>
                <a:rect l="0" t="0" r="r" b="b"/>
                <a:pathLst>
                  <a:path w="9" h="8">
                    <a:moveTo>
                      <a:pt x="9" y="8"/>
                    </a:moveTo>
                    <a:lnTo>
                      <a:pt x="9" y="8"/>
                    </a:lnTo>
                    <a:lnTo>
                      <a:pt x="9" y="8"/>
                    </a:lnTo>
                    <a:lnTo>
                      <a:pt x="9" y="8"/>
                    </a:lnTo>
                    <a:lnTo>
                      <a:pt x="9" y="8"/>
                    </a:lnTo>
                    <a:lnTo>
                      <a:pt x="9" y="0"/>
                    </a:lnTo>
                    <a:lnTo>
                      <a:pt x="9" y="8"/>
                    </a:lnTo>
                    <a:lnTo>
                      <a:pt x="9" y="8"/>
                    </a:lnTo>
                    <a:lnTo>
                      <a:pt x="9" y="8"/>
                    </a:lnTo>
                    <a:lnTo>
                      <a:pt x="0" y="8"/>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9"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9" y="0"/>
                    </a:lnTo>
                    <a:lnTo>
                      <a:pt x="9" y="0"/>
                    </a:lnTo>
                    <a:lnTo>
                      <a:pt x="9" y="0"/>
                    </a:lnTo>
                    <a:lnTo>
                      <a:pt x="9" y="0"/>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5" name="Rectangle 2688"/>
              <p:cNvSpPr>
                <a:spLocks noChangeArrowheads="1"/>
              </p:cNvSpPr>
              <p:nvPr/>
            </p:nvSpPr>
            <p:spPr bwMode="auto">
              <a:xfrm>
                <a:off x="3352" y="323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6" name="Freeform 2689"/>
              <p:cNvSpPr>
                <a:spLocks/>
              </p:cNvSpPr>
              <p:nvPr/>
            </p:nvSpPr>
            <p:spPr bwMode="auto">
              <a:xfrm>
                <a:off x="3255" y="3221"/>
                <a:ext cx="16" cy="41"/>
              </a:xfrm>
              <a:custGeom>
                <a:avLst/>
                <a:gdLst/>
                <a:ahLst/>
                <a:cxnLst>
                  <a:cxn ang="0">
                    <a:pos x="0" y="8"/>
                  </a:cxn>
                  <a:cxn ang="0">
                    <a:pos x="0" y="0"/>
                  </a:cxn>
                  <a:cxn ang="0">
                    <a:pos x="0" y="0"/>
                  </a:cxn>
                  <a:cxn ang="0">
                    <a:pos x="0" y="0"/>
                  </a:cxn>
                  <a:cxn ang="0">
                    <a:pos x="0" y="0"/>
                  </a:cxn>
                  <a:cxn ang="0">
                    <a:pos x="8" y="8"/>
                  </a:cxn>
                  <a:cxn ang="0">
                    <a:pos x="8" y="8"/>
                  </a:cxn>
                  <a:cxn ang="0">
                    <a:pos x="8" y="8"/>
                  </a:cxn>
                  <a:cxn ang="0">
                    <a:pos x="8" y="16"/>
                  </a:cxn>
                  <a:cxn ang="0">
                    <a:pos x="8" y="16"/>
                  </a:cxn>
                  <a:cxn ang="0">
                    <a:pos x="8" y="16"/>
                  </a:cxn>
                  <a:cxn ang="0">
                    <a:pos x="8" y="24"/>
                  </a:cxn>
                  <a:cxn ang="0">
                    <a:pos x="8" y="24"/>
                  </a:cxn>
                  <a:cxn ang="0">
                    <a:pos x="8" y="24"/>
                  </a:cxn>
                  <a:cxn ang="0">
                    <a:pos x="16" y="24"/>
                  </a:cxn>
                  <a:cxn ang="0">
                    <a:pos x="16" y="24"/>
                  </a:cxn>
                  <a:cxn ang="0">
                    <a:pos x="16" y="24"/>
                  </a:cxn>
                  <a:cxn ang="0">
                    <a:pos x="8" y="24"/>
                  </a:cxn>
                  <a:cxn ang="0">
                    <a:pos x="16" y="24"/>
                  </a:cxn>
                  <a:cxn ang="0">
                    <a:pos x="16" y="32"/>
                  </a:cxn>
                  <a:cxn ang="0">
                    <a:pos x="16" y="32"/>
                  </a:cxn>
                  <a:cxn ang="0">
                    <a:pos x="16" y="32"/>
                  </a:cxn>
                  <a:cxn ang="0">
                    <a:pos x="16" y="32"/>
                  </a:cxn>
                  <a:cxn ang="0">
                    <a:pos x="16" y="32"/>
                  </a:cxn>
                  <a:cxn ang="0">
                    <a:pos x="16" y="32"/>
                  </a:cxn>
                  <a:cxn ang="0">
                    <a:pos x="16" y="32"/>
                  </a:cxn>
                  <a:cxn ang="0">
                    <a:pos x="16" y="32"/>
                  </a:cxn>
                  <a:cxn ang="0">
                    <a:pos x="16" y="41"/>
                  </a:cxn>
                  <a:cxn ang="0">
                    <a:pos x="16" y="41"/>
                  </a:cxn>
                  <a:cxn ang="0">
                    <a:pos x="16" y="41"/>
                  </a:cxn>
                  <a:cxn ang="0">
                    <a:pos x="16" y="32"/>
                  </a:cxn>
                  <a:cxn ang="0">
                    <a:pos x="16" y="32"/>
                  </a:cxn>
                  <a:cxn ang="0">
                    <a:pos x="16" y="32"/>
                  </a:cxn>
                  <a:cxn ang="0">
                    <a:pos x="16" y="32"/>
                  </a:cxn>
                  <a:cxn ang="0">
                    <a:pos x="16" y="32"/>
                  </a:cxn>
                  <a:cxn ang="0">
                    <a:pos x="16" y="32"/>
                  </a:cxn>
                  <a:cxn ang="0">
                    <a:pos x="16" y="32"/>
                  </a:cxn>
                  <a:cxn ang="0">
                    <a:pos x="16" y="32"/>
                  </a:cxn>
                  <a:cxn ang="0">
                    <a:pos x="16" y="32"/>
                  </a:cxn>
                  <a:cxn ang="0">
                    <a:pos x="16" y="24"/>
                  </a:cxn>
                  <a:cxn ang="0">
                    <a:pos x="16" y="24"/>
                  </a:cxn>
                  <a:cxn ang="0">
                    <a:pos x="8" y="24"/>
                  </a:cxn>
                  <a:cxn ang="0">
                    <a:pos x="8" y="24"/>
                  </a:cxn>
                  <a:cxn ang="0">
                    <a:pos x="8" y="24"/>
                  </a:cxn>
                  <a:cxn ang="0">
                    <a:pos x="8" y="24"/>
                  </a:cxn>
                  <a:cxn ang="0">
                    <a:pos x="8" y="24"/>
                  </a:cxn>
                  <a:cxn ang="0">
                    <a:pos x="8" y="16"/>
                  </a:cxn>
                  <a:cxn ang="0">
                    <a:pos x="8" y="16"/>
                  </a:cxn>
                  <a:cxn ang="0">
                    <a:pos x="8" y="16"/>
                  </a:cxn>
                  <a:cxn ang="0">
                    <a:pos x="8" y="8"/>
                  </a:cxn>
                  <a:cxn ang="0">
                    <a:pos x="8" y="8"/>
                  </a:cxn>
                  <a:cxn ang="0">
                    <a:pos x="8" y="8"/>
                  </a:cxn>
                  <a:cxn ang="0">
                    <a:pos x="0" y="8"/>
                  </a:cxn>
                  <a:cxn ang="0">
                    <a:pos x="0" y="0"/>
                  </a:cxn>
                  <a:cxn ang="0">
                    <a:pos x="0" y="0"/>
                  </a:cxn>
                  <a:cxn ang="0">
                    <a:pos x="0" y="8"/>
                  </a:cxn>
                  <a:cxn ang="0">
                    <a:pos x="0" y="8"/>
                  </a:cxn>
                  <a:cxn ang="0">
                    <a:pos x="0" y="0"/>
                  </a:cxn>
                </a:cxnLst>
                <a:rect l="0" t="0" r="r" b="b"/>
                <a:pathLst>
                  <a:path w="16" h="41">
                    <a:moveTo>
                      <a:pt x="0" y="0"/>
                    </a:move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32"/>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1"/>
                    </a:lnTo>
                    <a:lnTo>
                      <a:pt x="16" y="41"/>
                    </a:lnTo>
                    <a:lnTo>
                      <a:pt x="16" y="32"/>
                    </a:lnTo>
                    <a:lnTo>
                      <a:pt x="16" y="32"/>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32"/>
                    </a:lnTo>
                    <a:lnTo>
                      <a:pt x="16" y="41"/>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0"/>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7" name="Freeform 2690"/>
              <p:cNvSpPr>
                <a:spLocks/>
              </p:cNvSpPr>
              <p:nvPr/>
            </p:nvSpPr>
            <p:spPr bwMode="auto">
              <a:xfrm>
                <a:off x="3271" y="326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8" name="Freeform 2691"/>
              <p:cNvSpPr>
                <a:spLocks/>
              </p:cNvSpPr>
              <p:nvPr/>
            </p:nvSpPr>
            <p:spPr bwMode="auto">
              <a:xfrm>
                <a:off x="3271" y="3270"/>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69" name="Freeform 2692"/>
              <p:cNvSpPr>
                <a:spLocks/>
              </p:cNvSpPr>
              <p:nvPr/>
            </p:nvSpPr>
            <p:spPr bwMode="auto">
              <a:xfrm>
                <a:off x="3271" y="3286"/>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0" name="Freeform 2693"/>
              <p:cNvSpPr>
                <a:spLocks/>
              </p:cNvSpPr>
              <p:nvPr/>
            </p:nvSpPr>
            <p:spPr bwMode="auto">
              <a:xfrm>
                <a:off x="3360" y="3342"/>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1" name="Freeform 2694"/>
              <p:cNvSpPr>
                <a:spLocks/>
              </p:cNvSpPr>
              <p:nvPr/>
            </p:nvSpPr>
            <p:spPr bwMode="auto">
              <a:xfrm>
                <a:off x="3343" y="3334"/>
                <a:ext cx="9" cy="8"/>
              </a:xfrm>
              <a:custGeom>
                <a:avLst/>
                <a:gdLst/>
                <a:ahLst/>
                <a:cxnLst>
                  <a:cxn ang="0">
                    <a:pos x="9" y="8"/>
                  </a:cxn>
                  <a:cxn ang="0">
                    <a:pos x="9" y="8"/>
                  </a:cxn>
                  <a:cxn ang="0">
                    <a:pos x="9" y="8"/>
                  </a:cxn>
                  <a:cxn ang="0">
                    <a:pos x="9" y="8"/>
                  </a:cxn>
                  <a:cxn ang="0">
                    <a:pos x="9" y="8"/>
                  </a:cxn>
                  <a:cxn ang="0">
                    <a:pos x="9" y="8"/>
                  </a:cxn>
                  <a:cxn ang="0">
                    <a:pos x="9" y="8"/>
                  </a:cxn>
                  <a:cxn ang="0">
                    <a:pos x="9" y="8"/>
                  </a:cxn>
                  <a:cxn ang="0">
                    <a:pos x="9" y="0"/>
                  </a:cxn>
                  <a:cxn ang="0">
                    <a:pos x="9" y="8"/>
                  </a:cxn>
                  <a:cxn ang="0">
                    <a:pos x="9" y="8"/>
                  </a:cxn>
                  <a:cxn ang="0">
                    <a:pos x="9" y="0"/>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9" y="0"/>
                  </a:cxn>
                  <a:cxn ang="0">
                    <a:pos x="9" y="0"/>
                  </a:cxn>
                  <a:cxn ang="0">
                    <a:pos x="9" y="8"/>
                  </a:cxn>
                  <a:cxn ang="0">
                    <a:pos x="9" y="8"/>
                  </a:cxn>
                  <a:cxn ang="0">
                    <a:pos x="9" y="8"/>
                  </a:cxn>
                  <a:cxn ang="0">
                    <a:pos x="9" y="8"/>
                  </a:cxn>
                  <a:cxn ang="0">
                    <a:pos x="9"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2" name="Rectangle 2695"/>
              <p:cNvSpPr>
                <a:spLocks noChangeArrowheads="1"/>
              </p:cNvSpPr>
              <p:nvPr/>
            </p:nvSpPr>
            <p:spPr bwMode="auto">
              <a:xfrm>
                <a:off x="3352" y="33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3" name="Freeform 2696"/>
              <p:cNvSpPr>
                <a:spLocks/>
              </p:cNvSpPr>
              <p:nvPr/>
            </p:nvSpPr>
            <p:spPr bwMode="auto">
              <a:xfrm>
                <a:off x="3352" y="3342"/>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4" name="Freeform 2697"/>
              <p:cNvSpPr>
                <a:spLocks/>
              </p:cNvSpPr>
              <p:nvPr/>
            </p:nvSpPr>
            <p:spPr bwMode="auto">
              <a:xfrm>
                <a:off x="3271" y="3294"/>
                <a:ext cx="64" cy="56"/>
              </a:xfrm>
              <a:custGeom>
                <a:avLst/>
                <a:gdLst/>
                <a:ahLst/>
                <a:cxnLst>
                  <a:cxn ang="0">
                    <a:pos x="56" y="56"/>
                  </a:cxn>
                  <a:cxn ang="0">
                    <a:pos x="56" y="48"/>
                  </a:cxn>
                  <a:cxn ang="0">
                    <a:pos x="56" y="48"/>
                  </a:cxn>
                  <a:cxn ang="0">
                    <a:pos x="48" y="48"/>
                  </a:cxn>
                  <a:cxn ang="0">
                    <a:pos x="48" y="48"/>
                  </a:cxn>
                  <a:cxn ang="0">
                    <a:pos x="48" y="48"/>
                  </a:cxn>
                  <a:cxn ang="0">
                    <a:pos x="40" y="40"/>
                  </a:cxn>
                  <a:cxn ang="0">
                    <a:pos x="40" y="40"/>
                  </a:cxn>
                  <a:cxn ang="0">
                    <a:pos x="40" y="40"/>
                  </a:cxn>
                  <a:cxn ang="0">
                    <a:pos x="32" y="40"/>
                  </a:cxn>
                  <a:cxn ang="0">
                    <a:pos x="32" y="32"/>
                  </a:cxn>
                  <a:cxn ang="0">
                    <a:pos x="32" y="32"/>
                  </a:cxn>
                  <a:cxn ang="0">
                    <a:pos x="32" y="32"/>
                  </a:cxn>
                  <a:cxn ang="0">
                    <a:pos x="32" y="32"/>
                  </a:cxn>
                  <a:cxn ang="0">
                    <a:pos x="32" y="24"/>
                  </a:cxn>
                  <a:cxn ang="0">
                    <a:pos x="24" y="24"/>
                  </a:cxn>
                  <a:cxn ang="0">
                    <a:pos x="24" y="24"/>
                  </a:cxn>
                  <a:cxn ang="0">
                    <a:pos x="24" y="24"/>
                  </a:cxn>
                  <a:cxn ang="0">
                    <a:pos x="24" y="16"/>
                  </a:cxn>
                  <a:cxn ang="0">
                    <a:pos x="16" y="16"/>
                  </a:cxn>
                  <a:cxn ang="0">
                    <a:pos x="16" y="16"/>
                  </a:cxn>
                  <a:cxn ang="0">
                    <a:pos x="16" y="16"/>
                  </a:cxn>
                  <a:cxn ang="0">
                    <a:pos x="16" y="16"/>
                  </a:cxn>
                  <a:cxn ang="0">
                    <a:pos x="8" y="8"/>
                  </a:cxn>
                  <a:cxn ang="0">
                    <a:pos x="8" y="8"/>
                  </a:cxn>
                  <a:cxn ang="0">
                    <a:pos x="8" y="8"/>
                  </a:cxn>
                  <a:cxn ang="0">
                    <a:pos x="8" y="0"/>
                  </a:cxn>
                  <a:cxn ang="0">
                    <a:pos x="0" y="0"/>
                  </a:cxn>
                  <a:cxn ang="0">
                    <a:pos x="0" y="0"/>
                  </a:cxn>
                  <a:cxn ang="0">
                    <a:pos x="0" y="0"/>
                  </a:cxn>
                  <a:cxn ang="0">
                    <a:pos x="0" y="0"/>
                  </a:cxn>
                  <a:cxn ang="0">
                    <a:pos x="8" y="0"/>
                  </a:cxn>
                  <a:cxn ang="0">
                    <a:pos x="8" y="0"/>
                  </a:cxn>
                  <a:cxn ang="0">
                    <a:pos x="8" y="8"/>
                  </a:cxn>
                  <a:cxn ang="0">
                    <a:pos x="8" y="8"/>
                  </a:cxn>
                  <a:cxn ang="0">
                    <a:pos x="8" y="8"/>
                  </a:cxn>
                  <a:cxn ang="0">
                    <a:pos x="16" y="8"/>
                  </a:cxn>
                  <a:cxn ang="0">
                    <a:pos x="16" y="16"/>
                  </a:cxn>
                  <a:cxn ang="0">
                    <a:pos x="16" y="16"/>
                  </a:cxn>
                  <a:cxn ang="0">
                    <a:pos x="16" y="16"/>
                  </a:cxn>
                  <a:cxn ang="0">
                    <a:pos x="24" y="16"/>
                  </a:cxn>
                  <a:cxn ang="0">
                    <a:pos x="24" y="16"/>
                  </a:cxn>
                  <a:cxn ang="0">
                    <a:pos x="24" y="24"/>
                  </a:cxn>
                  <a:cxn ang="0">
                    <a:pos x="24" y="24"/>
                  </a:cxn>
                  <a:cxn ang="0">
                    <a:pos x="32" y="24"/>
                  </a:cxn>
                  <a:cxn ang="0">
                    <a:pos x="32" y="24"/>
                  </a:cxn>
                  <a:cxn ang="0">
                    <a:pos x="32" y="32"/>
                  </a:cxn>
                  <a:cxn ang="0">
                    <a:pos x="32" y="32"/>
                  </a:cxn>
                  <a:cxn ang="0">
                    <a:pos x="32" y="32"/>
                  </a:cxn>
                  <a:cxn ang="0">
                    <a:pos x="40" y="40"/>
                  </a:cxn>
                  <a:cxn ang="0">
                    <a:pos x="40" y="40"/>
                  </a:cxn>
                  <a:cxn ang="0">
                    <a:pos x="40" y="40"/>
                  </a:cxn>
                  <a:cxn ang="0">
                    <a:pos x="40" y="40"/>
                  </a:cxn>
                  <a:cxn ang="0">
                    <a:pos x="48" y="48"/>
                  </a:cxn>
                  <a:cxn ang="0">
                    <a:pos x="48" y="48"/>
                  </a:cxn>
                  <a:cxn ang="0">
                    <a:pos x="48" y="48"/>
                  </a:cxn>
                  <a:cxn ang="0">
                    <a:pos x="56" y="48"/>
                  </a:cxn>
                  <a:cxn ang="0">
                    <a:pos x="56" y="48"/>
                  </a:cxn>
                  <a:cxn ang="0">
                    <a:pos x="56" y="48"/>
                  </a:cxn>
                  <a:cxn ang="0">
                    <a:pos x="64" y="48"/>
                  </a:cxn>
                </a:cxnLst>
                <a:rect l="0" t="0" r="r" b="b"/>
                <a:pathLst>
                  <a:path w="64" h="56">
                    <a:moveTo>
                      <a:pt x="64" y="56"/>
                    </a:moveTo>
                    <a:lnTo>
                      <a:pt x="64" y="56"/>
                    </a:lnTo>
                    <a:lnTo>
                      <a:pt x="56" y="56"/>
                    </a:lnTo>
                    <a:lnTo>
                      <a:pt x="56" y="56"/>
                    </a:lnTo>
                    <a:lnTo>
                      <a:pt x="56" y="56"/>
                    </a:lnTo>
                    <a:lnTo>
                      <a:pt x="56" y="56"/>
                    </a:lnTo>
                    <a:lnTo>
                      <a:pt x="56" y="56"/>
                    </a:lnTo>
                    <a:lnTo>
                      <a:pt x="56" y="56"/>
                    </a:lnTo>
                    <a:lnTo>
                      <a:pt x="56" y="48"/>
                    </a:lnTo>
                    <a:lnTo>
                      <a:pt x="56" y="56"/>
                    </a:lnTo>
                    <a:lnTo>
                      <a:pt x="56" y="56"/>
                    </a:lnTo>
                    <a:lnTo>
                      <a:pt x="56" y="56"/>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0"/>
                    </a:lnTo>
                    <a:lnTo>
                      <a:pt x="48" y="40"/>
                    </a:lnTo>
                    <a:lnTo>
                      <a:pt x="48" y="40"/>
                    </a:lnTo>
                    <a:lnTo>
                      <a:pt x="48"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32"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16"/>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8"/>
                    </a:lnTo>
                    <a:lnTo>
                      <a:pt x="48" y="40"/>
                    </a:lnTo>
                    <a:lnTo>
                      <a:pt x="48" y="40"/>
                    </a:lnTo>
                    <a:lnTo>
                      <a:pt x="48" y="40"/>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4" y="56"/>
                    </a:lnTo>
                    <a:lnTo>
                      <a:pt x="64" y="56"/>
                    </a:lnTo>
                    <a:lnTo>
                      <a:pt x="56" y="48"/>
                    </a:lnTo>
                    <a:lnTo>
                      <a:pt x="64" y="48"/>
                    </a:lnTo>
                    <a:lnTo>
                      <a:pt x="64" y="48"/>
                    </a:lnTo>
                    <a:lnTo>
                      <a:pt x="64" y="5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5" name="Freeform 2698"/>
              <p:cNvSpPr>
                <a:spLocks/>
              </p:cNvSpPr>
              <p:nvPr/>
            </p:nvSpPr>
            <p:spPr bwMode="auto">
              <a:xfrm>
                <a:off x="3352" y="3342"/>
                <a:ext cx="16" cy="8"/>
              </a:xfrm>
              <a:custGeom>
                <a:avLst/>
                <a:gdLst/>
                <a:ahLst/>
                <a:cxnLst>
                  <a:cxn ang="0">
                    <a:pos x="8" y="0"/>
                  </a:cxn>
                  <a:cxn ang="0">
                    <a:pos x="16"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16"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6" name="Freeform 2699"/>
              <p:cNvSpPr>
                <a:spLocks/>
              </p:cNvSpPr>
              <p:nvPr/>
            </p:nvSpPr>
            <p:spPr bwMode="auto">
              <a:xfrm>
                <a:off x="3352" y="334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7" name="Freeform 2700"/>
              <p:cNvSpPr>
                <a:spLocks/>
              </p:cNvSpPr>
              <p:nvPr/>
            </p:nvSpPr>
            <p:spPr bwMode="auto">
              <a:xfrm>
                <a:off x="3343" y="335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8" name="Freeform 2701"/>
              <p:cNvSpPr>
                <a:spLocks/>
              </p:cNvSpPr>
              <p:nvPr/>
            </p:nvSpPr>
            <p:spPr bwMode="auto">
              <a:xfrm>
                <a:off x="3335" y="3342"/>
                <a:ext cx="8" cy="8"/>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79" name="Freeform 2702"/>
              <p:cNvSpPr>
                <a:spLocks/>
              </p:cNvSpPr>
              <p:nvPr/>
            </p:nvSpPr>
            <p:spPr bwMode="auto">
              <a:xfrm>
                <a:off x="3400" y="3375"/>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0" name="Freeform 2703"/>
              <p:cNvSpPr>
                <a:spLocks/>
              </p:cNvSpPr>
              <p:nvPr/>
            </p:nvSpPr>
            <p:spPr bwMode="auto">
              <a:xfrm>
                <a:off x="3376" y="3342"/>
                <a:ext cx="24" cy="41"/>
              </a:xfrm>
              <a:custGeom>
                <a:avLst/>
                <a:gdLst/>
                <a:ahLst/>
                <a:cxnLst>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24"/>
                  </a:cxn>
                  <a:cxn ang="0">
                    <a:pos x="16" y="33"/>
                  </a:cxn>
                  <a:cxn ang="0">
                    <a:pos x="16" y="33"/>
                  </a:cxn>
                  <a:cxn ang="0">
                    <a:pos x="24" y="33"/>
                  </a:cxn>
                  <a:cxn ang="0">
                    <a:pos x="24" y="41"/>
                  </a:cxn>
                  <a:cxn ang="0">
                    <a:pos x="24" y="41"/>
                  </a:cxn>
                  <a:cxn ang="0">
                    <a:pos x="24" y="41"/>
                  </a:cxn>
                  <a:cxn ang="0">
                    <a:pos x="24" y="33"/>
                  </a:cxn>
                  <a:cxn ang="0">
                    <a:pos x="16" y="33"/>
                  </a:cxn>
                  <a:cxn ang="0">
                    <a:pos x="16" y="33"/>
                  </a:cxn>
                  <a:cxn ang="0">
                    <a:pos x="16" y="24"/>
                  </a:cxn>
                  <a:cxn ang="0">
                    <a:pos x="16" y="24"/>
                  </a:cxn>
                  <a:cxn ang="0">
                    <a:pos x="16" y="24"/>
                  </a:cxn>
                  <a:cxn ang="0">
                    <a:pos x="16" y="24"/>
                  </a:cxn>
                  <a:cxn ang="0">
                    <a:pos x="16" y="24"/>
                  </a:cxn>
                  <a:cxn ang="0">
                    <a:pos x="16" y="24"/>
                  </a:cxn>
                  <a:cxn ang="0">
                    <a:pos x="16" y="24"/>
                  </a:cxn>
                  <a:cxn ang="0">
                    <a:pos x="16" y="24"/>
                  </a:cxn>
                  <a:cxn ang="0">
                    <a:pos x="16" y="33"/>
                  </a:cxn>
                  <a:cxn ang="0">
                    <a:pos x="16" y="24"/>
                  </a:cxn>
                  <a:cxn ang="0">
                    <a:pos x="16" y="24"/>
                  </a:cxn>
                  <a:cxn ang="0">
                    <a:pos x="16" y="24"/>
                  </a:cxn>
                  <a:cxn ang="0">
                    <a:pos x="8" y="16"/>
                  </a:cxn>
                  <a:cxn ang="0">
                    <a:pos x="8" y="16"/>
                  </a:cxn>
                  <a:cxn ang="0">
                    <a:pos x="8" y="16"/>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24" h="41">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24"/>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16"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24" y="33"/>
                    </a:lnTo>
                    <a:lnTo>
                      <a:pt x="24" y="33"/>
                    </a:lnTo>
                    <a:lnTo>
                      <a:pt x="24" y="33"/>
                    </a:lnTo>
                    <a:lnTo>
                      <a:pt x="24" y="33"/>
                    </a:lnTo>
                    <a:lnTo>
                      <a:pt x="24" y="33"/>
                    </a:lnTo>
                    <a:lnTo>
                      <a:pt x="24" y="33"/>
                    </a:lnTo>
                    <a:lnTo>
                      <a:pt x="24" y="33"/>
                    </a:lnTo>
                    <a:lnTo>
                      <a:pt x="24" y="33"/>
                    </a:lnTo>
                    <a:lnTo>
                      <a:pt x="24" y="33"/>
                    </a:lnTo>
                    <a:lnTo>
                      <a:pt x="24" y="33"/>
                    </a:lnTo>
                    <a:lnTo>
                      <a:pt x="24" y="33"/>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41"/>
                    </a:lnTo>
                    <a:lnTo>
                      <a:pt x="24" y="33"/>
                    </a:lnTo>
                    <a:lnTo>
                      <a:pt x="24" y="33"/>
                    </a:lnTo>
                    <a:lnTo>
                      <a:pt x="24" y="33"/>
                    </a:lnTo>
                    <a:lnTo>
                      <a:pt x="24" y="33"/>
                    </a:lnTo>
                    <a:lnTo>
                      <a:pt x="24"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1" name="Freeform 2704"/>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2" name="Freeform 2705"/>
              <p:cNvSpPr>
                <a:spLocks/>
              </p:cNvSpPr>
              <p:nvPr/>
            </p:nvSpPr>
            <p:spPr bwMode="auto">
              <a:xfrm>
                <a:off x="3400" y="338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3" name="Freeform 2706"/>
              <p:cNvSpPr>
                <a:spLocks/>
              </p:cNvSpPr>
              <p:nvPr/>
            </p:nvSpPr>
            <p:spPr bwMode="auto">
              <a:xfrm>
                <a:off x="3400" y="3375"/>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4" name="Freeform 2707"/>
              <p:cNvSpPr>
                <a:spLocks/>
              </p:cNvSpPr>
              <p:nvPr/>
            </p:nvSpPr>
            <p:spPr bwMode="auto">
              <a:xfrm>
                <a:off x="3400" y="3383"/>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5" name="Freeform 2708"/>
              <p:cNvSpPr>
                <a:spLocks/>
              </p:cNvSpPr>
              <p:nvPr/>
            </p:nvSpPr>
            <p:spPr bwMode="auto">
              <a:xfrm>
                <a:off x="3392" y="338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6" name="Rectangle 2709"/>
              <p:cNvSpPr>
                <a:spLocks noChangeArrowheads="1"/>
              </p:cNvSpPr>
              <p:nvPr/>
            </p:nvSpPr>
            <p:spPr bwMode="auto">
              <a:xfrm>
                <a:off x="3392" y="339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7" name="Freeform 2710"/>
              <p:cNvSpPr>
                <a:spLocks/>
              </p:cNvSpPr>
              <p:nvPr/>
            </p:nvSpPr>
            <p:spPr bwMode="auto">
              <a:xfrm>
                <a:off x="3392" y="3391"/>
                <a:ext cx="8" cy="8"/>
              </a:xfrm>
              <a:custGeom>
                <a:avLst/>
                <a:gdLst/>
                <a:ahLst/>
                <a:cxnLst>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0"/>
                  </a:cxn>
                </a:cxnLst>
                <a:rect l="0" t="0" r="r" b="b"/>
                <a:pathLst>
                  <a:path w="8" h="8">
                    <a:moveTo>
                      <a:pt x="8" y="0"/>
                    </a:move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8" name="Freeform 2711"/>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89" name="Freeform 2712"/>
              <p:cNvSpPr>
                <a:spLocks/>
              </p:cNvSpPr>
              <p:nvPr/>
            </p:nvSpPr>
            <p:spPr bwMode="auto">
              <a:xfrm>
                <a:off x="3368" y="3415"/>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0" name="Freeform 2713"/>
              <p:cNvSpPr>
                <a:spLocks/>
              </p:cNvSpPr>
              <p:nvPr/>
            </p:nvSpPr>
            <p:spPr bwMode="auto">
              <a:xfrm>
                <a:off x="3368" y="341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1" name="Freeform 2714"/>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2" name="Freeform 2715"/>
              <p:cNvSpPr>
                <a:spLocks/>
              </p:cNvSpPr>
              <p:nvPr/>
            </p:nvSpPr>
            <p:spPr bwMode="auto">
              <a:xfrm>
                <a:off x="3376" y="342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3" name="Freeform 2716"/>
              <p:cNvSpPr>
                <a:spLocks/>
              </p:cNvSpPr>
              <p:nvPr/>
            </p:nvSpPr>
            <p:spPr bwMode="auto">
              <a:xfrm>
                <a:off x="3376" y="3391"/>
                <a:ext cx="16" cy="32"/>
              </a:xfrm>
              <a:custGeom>
                <a:avLst/>
                <a:gdLst/>
                <a:ahLst/>
                <a:cxnLst>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8"/>
                  </a:cxn>
                  <a:cxn ang="0">
                    <a:pos x="16" y="8"/>
                  </a:cxn>
                  <a:cxn ang="0">
                    <a:pos x="16" y="16"/>
                  </a:cxn>
                  <a:cxn ang="0">
                    <a:pos x="16" y="16"/>
                  </a:cxn>
                  <a:cxn ang="0">
                    <a:pos x="16" y="16"/>
                  </a:cxn>
                  <a:cxn ang="0">
                    <a:pos x="16" y="16"/>
                  </a:cxn>
                  <a:cxn ang="0">
                    <a:pos x="16" y="16"/>
                  </a:cxn>
                  <a:cxn ang="0">
                    <a:pos x="16" y="24"/>
                  </a:cxn>
                  <a:cxn ang="0">
                    <a:pos x="16" y="24"/>
                  </a:cxn>
                  <a:cxn ang="0">
                    <a:pos x="16" y="24"/>
                  </a:cxn>
                  <a:cxn ang="0">
                    <a:pos x="16" y="24"/>
                  </a:cxn>
                  <a:cxn ang="0">
                    <a:pos x="8" y="24"/>
                  </a:cxn>
                  <a:cxn ang="0">
                    <a:pos x="8" y="24"/>
                  </a:cxn>
                  <a:cxn ang="0">
                    <a:pos x="8" y="32"/>
                  </a:cxn>
                  <a:cxn ang="0">
                    <a:pos x="8" y="32"/>
                  </a:cxn>
                  <a:cxn ang="0">
                    <a:pos x="8" y="32"/>
                  </a:cxn>
                  <a:cxn ang="0">
                    <a:pos x="8" y="32"/>
                  </a:cxn>
                  <a:cxn ang="0">
                    <a:pos x="8" y="32"/>
                  </a:cxn>
                  <a:cxn ang="0">
                    <a:pos x="0" y="32"/>
                  </a:cxn>
                  <a:cxn ang="0">
                    <a:pos x="0" y="32"/>
                  </a:cxn>
                  <a:cxn ang="0">
                    <a:pos x="0" y="32"/>
                  </a:cxn>
                  <a:cxn ang="0">
                    <a:pos x="0" y="32"/>
                  </a:cxn>
                  <a:cxn ang="0">
                    <a:pos x="0" y="32"/>
                  </a:cxn>
                  <a:cxn ang="0">
                    <a:pos x="8" y="32"/>
                  </a:cxn>
                  <a:cxn ang="0">
                    <a:pos x="8" y="32"/>
                  </a:cxn>
                  <a:cxn ang="0">
                    <a:pos x="8" y="32"/>
                  </a:cxn>
                  <a:cxn ang="0">
                    <a:pos x="8" y="32"/>
                  </a:cxn>
                  <a:cxn ang="0">
                    <a:pos x="8" y="32"/>
                  </a:cxn>
                  <a:cxn ang="0">
                    <a:pos x="8" y="24"/>
                  </a:cxn>
                  <a:cxn ang="0">
                    <a:pos x="8" y="24"/>
                  </a:cxn>
                  <a:cxn ang="0">
                    <a:pos x="8" y="24"/>
                  </a:cxn>
                  <a:cxn ang="0">
                    <a:pos x="16" y="24"/>
                  </a:cxn>
                  <a:cxn ang="0">
                    <a:pos x="16" y="24"/>
                  </a:cxn>
                  <a:cxn ang="0">
                    <a:pos x="16" y="16"/>
                  </a:cxn>
                  <a:cxn ang="0">
                    <a:pos x="16" y="16"/>
                  </a:cxn>
                  <a:cxn ang="0">
                    <a:pos x="16" y="16"/>
                  </a:cxn>
                  <a:cxn ang="0">
                    <a:pos x="16" y="16"/>
                  </a:cxn>
                  <a:cxn ang="0">
                    <a:pos x="16" y="16"/>
                  </a:cxn>
                  <a:cxn ang="0">
                    <a:pos x="16" y="8"/>
                  </a:cxn>
                  <a:cxn ang="0">
                    <a:pos x="16" y="8"/>
                  </a:cxn>
                  <a:cxn ang="0">
                    <a:pos x="16" y="8"/>
                  </a:cxn>
                  <a:cxn ang="0">
                    <a:pos x="16" y="0"/>
                  </a:cxn>
                  <a:cxn ang="0">
                    <a:pos x="16" y="0"/>
                  </a:cxn>
                  <a:cxn ang="0">
                    <a:pos x="16" y="0"/>
                  </a:cxn>
                  <a:cxn ang="0">
                    <a:pos x="16" y="8"/>
                  </a:cxn>
                  <a:cxn ang="0">
                    <a:pos x="16" y="8"/>
                  </a:cxn>
                  <a:cxn ang="0">
                    <a:pos x="16" y="8"/>
                  </a:cxn>
                  <a:cxn ang="0">
                    <a:pos x="16" y="0"/>
                  </a:cxn>
                  <a:cxn ang="0">
                    <a:pos x="16" y="0"/>
                  </a:cxn>
                  <a:cxn ang="0">
                    <a:pos x="16" y="0"/>
                  </a:cxn>
                  <a:cxn ang="0">
                    <a:pos x="16" y="0"/>
                  </a:cxn>
                </a:cxnLst>
                <a:rect l="0" t="0" r="r" b="b"/>
                <a:pathLst>
                  <a:path w="16" h="32">
                    <a:moveTo>
                      <a:pt x="16" y="8"/>
                    </a:move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8"/>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0"/>
                    </a:lnTo>
                    <a:lnTo>
                      <a:pt x="16" y="0"/>
                    </a:lnTo>
                    <a:lnTo>
                      <a:pt x="16" y="0"/>
                    </a:lnTo>
                    <a:lnTo>
                      <a:pt x="16" y="8"/>
                    </a:lnTo>
                    <a:lnTo>
                      <a:pt x="16" y="8"/>
                    </a:lnTo>
                    <a:lnTo>
                      <a:pt x="16" y="8"/>
                    </a:lnTo>
                    <a:lnTo>
                      <a:pt x="16" y="8"/>
                    </a:lnTo>
                    <a:lnTo>
                      <a:pt x="16" y="0"/>
                    </a:lnTo>
                    <a:lnTo>
                      <a:pt x="16" y="8"/>
                    </a:lnTo>
                    <a:lnTo>
                      <a:pt x="16" y="8"/>
                    </a:lnTo>
                    <a:lnTo>
                      <a:pt x="16" y="8"/>
                    </a:lnTo>
                    <a:lnTo>
                      <a:pt x="16" y="0"/>
                    </a:lnTo>
                    <a:lnTo>
                      <a:pt x="16" y="8"/>
                    </a:lnTo>
                    <a:lnTo>
                      <a:pt x="16" y="8"/>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4" name="Freeform 2717"/>
              <p:cNvSpPr>
                <a:spLocks/>
              </p:cNvSpPr>
              <p:nvPr/>
            </p:nvSpPr>
            <p:spPr bwMode="auto">
              <a:xfrm>
                <a:off x="3360" y="3423"/>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5" name="Freeform 2718"/>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6" name="Freeform 2719"/>
              <p:cNvSpPr>
                <a:spLocks/>
              </p:cNvSpPr>
              <p:nvPr/>
            </p:nvSpPr>
            <p:spPr bwMode="auto">
              <a:xfrm>
                <a:off x="3360" y="3415"/>
                <a:ext cx="16" cy="16"/>
              </a:xfrm>
              <a:custGeom>
                <a:avLst/>
                <a:gdLst/>
                <a:ahLst/>
                <a:cxnLst>
                  <a:cxn ang="0">
                    <a:pos x="0" y="16"/>
                  </a:cxn>
                  <a:cxn ang="0">
                    <a:pos x="0" y="16"/>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7" name="Freeform 2720"/>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8" name="Freeform 2721"/>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899" name="Freeform 2722"/>
              <p:cNvSpPr>
                <a:spLocks noEditPoints="1"/>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0" name="Freeform 2723"/>
              <p:cNvSpPr>
                <a:spLocks/>
              </p:cNvSpPr>
              <p:nvPr/>
            </p:nvSpPr>
            <p:spPr bwMode="auto">
              <a:xfrm>
                <a:off x="3360" y="343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1" name="Freeform 2724"/>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2" name="Freeform 2725"/>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3" name="Freeform 2726"/>
              <p:cNvSpPr>
                <a:spLocks/>
              </p:cNvSpPr>
              <p:nvPr/>
            </p:nvSpPr>
            <p:spPr bwMode="auto">
              <a:xfrm>
                <a:off x="3368" y="3431"/>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4" name="Freeform 2727"/>
              <p:cNvSpPr>
                <a:spLocks/>
              </p:cNvSpPr>
              <p:nvPr/>
            </p:nvSpPr>
            <p:spPr bwMode="auto">
              <a:xfrm>
                <a:off x="3368" y="3431"/>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5" name="Freeform 2728"/>
              <p:cNvSpPr>
                <a:spLocks/>
              </p:cNvSpPr>
              <p:nvPr/>
            </p:nvSpPr>
            <p:spPr bwMode="auto">
              <a:xfrm>
                <a:off x="3368" y="343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6" name="Freeform 2729"/>
              <p:cNvSpPr>
                <a:spLocks noEditPoints="1"/>
              </p:cNvSpPr>
              <p:nvPr/>
            </p:nvSpPr>
            <p:spPr bwMode="auto">
              <a:xfrm>
                <a:off x="3368" y="3431"/>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7" name="Freeform 2730"/>
              <p:cNvSpPr>
                <a:spLocks/>
              </p:cNvSpPr>
              <p:nvPr/>
            </p:nvSpPr>
            <p:spPr bwMode="auto">
              <a:xfrm>
                <a:off x="3360" y="3431"/>
                <a:ext cx="8" cy="8"/>
              </a:xfrm>
              <a:custGeom>
                <a:avLst/>
                <a:gdLst/>
                <a:ahLst/>
                <a:cxnLst>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Lst>
                <a:rect l="0" t="0" r="r" b="b"/>
                <a:pathLst>
                  <a:path w="8" h="8">
                    <a:moveTo>
                      <a:pt x="8" y="8"/>
                    </a:move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8" name="Rectangle 2731"/>
              <p:cNvSpPr>
                <a:spLocks noChangeArrowheads="1"/>
              </p:cNvSpPr>
              <p:nvPr/>
            </p:nvSpPr>
            <p:spPr bwMode="auto">
              <a:xfrm>
                <a:off x="3368" y="34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09" name="Freeform 2732"/>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0" name="Freeform 273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1" name="Freeform 273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2" name="Freeform 2735"/>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3" name="Freeform 2736"/>
              <p:cNvSpPr>
                <a:spLocks/>
              </p:cNvSpPr>
              <p:nvPr/>
            </p:nvSpPr>
            <p:spPr bwMode="auto">
              <a:xfrm>
                <a:off x="3360" y="3439"/>
                <a:ext cx="16"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16"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4" name="Freeform 2737"/>
              <p:cNvSpPr>
                <a:spLocks/>
              </p:cNvSpPr>
              <p:nvPr/>
            </p:nvSpPr>
            <p:spPr bwMode="auto">
              <a:xfrm>
                <a:off x="3360" y="3447"/>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5" name="Freeform 2738"/>
              <p:cNvSpPr>
                <a:spLocks noEditPoints="1"/>
              </p:cNvSpPr>
              <p:nvPr/>
            </p:nvSpPr>
            <p:spPr bwMode="auto">
              <a:xfrm>
                <a:off x="3360" y="3447"/>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6" name="Freeform 2739"/>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7" name="Freeform 2740"/>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8" name="Freeform 2741"/>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19" name="Freeform 2742"/>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0" name="Freeform 2743"/>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1" name="Freeform 2744"/>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2" name="Freeform 2745"/>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3" name="Freeform 2746"/>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4" name="Freeform 2747"/>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5" name="Freeform 2748"/>
              <p:cNvSpPr>
                <a:spLocks noEditPoints="1"/>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6" name="Freeform 2749"/>
              <p:cNvSpPr>
                <a:spLocks/>
              </p:cNvSpPr>
              <p:nvPr/>
            </p:nvSpPr>
            <p:spPr bwMode="auto">
              <a:xfrm>
                <a:off x="3360" y="3439"/>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8"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8" y="8"/>
                    </a:lnTo>
                    <a:lnTo>
                      <a:pt x="8"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7" name="Freeform 2750"/>
              <p:cNvSpPr>
                <a:spLocks/>
              </p:cNvSpPr>
              <p:nvPr/>
            </p:nvSpPr>
            <p:spPr bwMode="auto">
              <a:xfrm>
                <a:off x="3368" y="3447"/>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8" name="Freeform 2751"/>
              <p:cNvSpPr>
                <a:spLocks/>
              </p:cNvSpPr>
              <p:nvPr/>
            </p:nvSpPr>
            <p:spPr bwMode="auto">
              <a:xfrm>
                <a:off x="3368" y="344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29" name="Freeform 2752"/>
              <p:cNvSpPr>
                <a:spLocks/>
              </p:cNvSpPr>
              <p:nvPr/>
            </p:nvSpPr>
            <p:spPr bwMode="auto">
              <a:xfrm>
                <a:off x="3368" y="3447"/>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0" name="Freeform 275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1" name="Freeform 2754"/>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2" name="Freeform 2755"/>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3" name="Freeform 2756"/>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4" name="Freeform 2757"/>
              <p:cNvSpPr>
                <a:spLocks/>
              </p:cNvSpPr>
              <p:nvPr/>
            </p:nvSpPr>
            <p:spPr bwMode="auto">
              <a:xfrm>
                <a:off x="3368" y="34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5" name="Freeform 2758"/>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6" name="Freeform 2759"/>
              <p:cNvSpPr>
                <a:spLocks noEditPoints="1"/>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7" name="Freeform 2760"/>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8" name="Freeform 2761"/>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39" name="Freeform 2762"/>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0" name="Freeform 2763"/>
              <p:cNvSpPr>
                <a:spLocks/>
              </p:cNvSpPr>
              <p:nvPr/>
            </p:nvSpPr>
            <p:spPr bwMode="auto">
              <a:xfrm>
                <a:off x="3368" y="345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1" name="Freeform 2764"/>
              <p:cNvSpPr>
                <a:spLocks/>
              </p:cNvSpPr>
              <p:nvPr/>
            </p:nvSpPr>
            <p:spPr bwMode="auto">
              <a:xfrm>
                <a:off x="3368" y="3455"/>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2" name="Freeform 2765"/>
              <p:cNvSpPr>
                <a:spLocks/>
              </p:cNvSpPr>
              <p:nvPr/>
            </p:nvSpPr>
            <p:spPr bwMode="auto">
              <a:xfrm>
                <a:off x="3368" y="3455"/>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3" name="Freeform 2766"/>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4" name="Freeform 2767"/>
              <p:cNvSpPr>
                <a:spLocks/>
              </p:cNvSpPr>
              <p:nvPr/>
            </p:nvSpPr>
            <p:spPr bwMode="auto">
              <a:xfrm>
                <a:off x="3368" y="346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5" name="Freeform 2768"/>
              <p:cNvSpPr>
                <a:spLocks/>
              </p:cNvSpPr>
              <p:nvPr/>
            </p:nvSpPr>
            <p:spPr bwMode="auto">
              <a:xfrm>
                <a:off x="3368" y="3463"/>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6" name="Freeform 2769"/>
              <p:cNvSpPr>
                <a:spLocks/>
              </p:cNvSpPr>
              <p:nvPr/>
            </p:nvSpPr>
            <p:spPr bwMode="auto">
              <a:xfrm>
                <a:off x="3368" y="3463"/>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7" name="Freeform 2770"/>
              <p:cNvSpPr>
                <a:spLocks noEditPoints="1"/>
              </p:cNvSpPr>
              <p:nvPr/>
            </p:nvSpPr>
            <p:spPr bwMode="auto">
              <a:xfrm>
                <a:off x="3368" y="3463"/>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8" name="Freeform 2771"/>
              <p:cNvSpPr>
                <a:spLocks/>
              </p:cNvSpPr>
              <p:nvPr/>
            </p:nvSpPr>
            <p:spPr bwMode="auto">
              <a:xfrm>
                <a:off x="3368" y="3463"/>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49" name="Freeform 2772"/>
              <p:cNvSpPr>
                <a:spLocks/>
              </p:cNvSpPr>
              <p:nvPr/>
            </p:nvSpPr>
            <p:spPr bwMode="auto">
              <a:xfrm>
                <a:off x="3368" y="3471"/>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0" name="Freeform 2773"/>
              <p:cNvSpPr>
                <a:spLocks noEditPoints="1"/>
              </p:cNvSpPr>
              <p:nvPr/>
            </p:nvSpPr>
            <p:spPr bwMode="auto">
              <a:xfrm>
                <a:off x="3368" y="3471"/>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1" name="Freeform 2774"/>
              <p:cNvSpPr>
                <a:spLocks/>
              </p:cNvSpPr>
              <p:nvPr/>
            </p:nvSpPr>
            <p:spPr bwMode="auto">
              <a:xfrm>
                <a:off x="3368" y="3471"/>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2" name="Freeform 2775"/>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3" name="Freeform 2776"/>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4" name="Freeform 2777"/>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5" name="Freeform 2778"/>
              <p:cNvSpPr>
                <a:spLocks/>
              </p:cNvSpPr>
              <p:nvPr/>
            </p:nvSpPr>
            <p:spPr bwMode="auto">
              <a:xfrm>
                <a:off x="3368" y="346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0" y="0"/>
                  </a:cxn>
                  <a:cxn ang="0">
                    <a:pos x="0" y="0"/>
                  </a:cxn>
                  <a:cxn ang="0">
                    <a:pos x="8" y="0"/>
                  </a:cxn>
                  <a:cxn ang="0">
                    <a:pos x="0" y="0"/>
                  </a:cxn>
                  <a:cxn ang="0">
                    <a:pos x="0" y="0"/>
                  </a:cxn>
                  <a:cxn ang="0">
                    <a:pos x="0" y="0"/>
                  </a:cxn>
                  <a:cxn ang="0">
                    <a:pos x="0" y="8"/>
                  </a:cxn>
                  <a:cxn ang="0">
                    <a:pos x="0" y="8"/>
                  </a:cxn>
                  <a:cxn ang="0">
                    <a:pos x="0" y="8"/>
                  </a:cxn>
                  <a:cxn ang="0">
                    <a:pos x="0" y="8"/>
                  </a:cxn>
                  <a:cxn ang="0">
                    <a:pos x="8" y="8"/>
                  </a:cxn>
                  <a:cxn ang="0">
                    <a:pos x="0" y="8"/>
                  </a:cxn>
                  <a:cxn ang="0">
                    <a:pos x="0"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6" name="Freeform 2779"/>
              <p:cNvSpPr>
                <a:spLocks noEditPoints="1"/>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7" name="Freeform 2780"/>
              <p:cNvSpPr>
                <a:spLocks/>
              </p:cNvSpPr>
              <p:nvPr/>
            </p:nvSpPr>
            <p:spPr bwMode="auto">
              <a:xfrm>
                <a:off x="3376" y="347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8" name="Freeform 2781"/>
              <p:cNvSpPr>
                <a:spLocks/>
              </p:cNvSpPr>
              <p:nvPr/>
            </p:nvSpPr>
            <p:spPr bwMode="auto">
              <a:xfrm>
                <a:off x="3376" y="3471"/>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59" name="Freeform 2782"/>
              <p:cNvSpPr>
                <a:spLocks/>
              </p:cNvSpPr>
              <p:nvPr/>
            </p:nvSpPr>
            <p:spPr bwMode="auto">
              <a:xfrm>
                <a:off x="3376" y="3471"/>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0" name="Freeform 278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1" name="Freeform 2784"/>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2" name="Freeform 2785"/>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3" name="Freeform 2786"/>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4" name="Freeform 2787"/>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5" name="Freeform 2788"/>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6" name="Freeform 2789"/>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7" name="Freeform 2790"/>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8" name="Freeform 2791"/>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69" name="Freeform 2792"/>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0" name="Freeform 2793"/>
              <p:cNvSpPr>
                <a:spLocks noEditPoints="1"/>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1" name="Freeform 2794"/>
              <p:cNvSpPr>
                <a:spLocks/>
              </p:cNvSpPr>
              <p:nvPr/>
            </p:nvSpPr>
            <p:spPr bwMode="auto">
              <a:xfrm>
                <a:off x="3376" y="34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2" name="Freeform 2795"/>
              <p:cNvSpPr>
                <a:spLocks/>
              </p:cNvSpPr>
              <p:nvPr/>
            </p:nvSpPr>
            <p:spPr bwMode="auto">
              <a:xfrm>
                <a:off x="3376" y="347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3" name="Freeform 2796"/>
              <p:cNvSpPr>
                <a:spLocks/>
              </p:cNvSpPr>
              <p:nvPr/>
            </p:nvSpPr>
            <p:spPr bwMode="auto">
              <a:xfrm>
                <a:off x="3376" y="3471"/>
                <a:ext cx="1" cy="16"/>
              </a:xfrm>
              <a:custGeom>
                <a:avLst/>
                <a:gdLst/>
                <a:ahLst/>
                <a:cxnLst>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4" name="Freeform 2797"/>
              <p:cNvSpPr>
                <a:spLocks/>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5" name="Freeform 2798"/>
              <p:cNvSpPr>
                <a:spLocks noEditPoints="1"/>
              </p:cNvSpPr>
              <p:nvPr/>
            </p:nvSpPr>
            <p:spPr bwMode="auto">
              <a:xfrm>
                <a:off x="3376" y="348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6" name="Freeform 2799"/>
              <p:cNvSpPr>
                <a:spLocks noEditPoints="1"/>
              </p:cNvSpPr>
              <p:nvPr/>
            </p:nvSpPr>
            <p:spPr bwMode="auto">
              <a:xfrm>
                <a:off x="3376" y="3487"/>
                <a:ext cx="1" cy="9"/>
              </a:xfrm>
              <a:custGeom>
                <a:avLst/>
                <a:gdLst/>
                <a:ahLst/>
                <a:cxnLst>
                  <a:cxn ang="0">
                    <a:pos x="0" y="0"/>
                  </a:cxn>
                  <a:cxn ang="0">
                    <a:pos x="0" y="0"/>
                  </a:cxn>
                  <a:cxn ang="0">
                    <a:pos x="0" y="9"/>
                  </a:cxn>
                  <a:cxn ang="0">
                    <a:pos x="0" y="9"/>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h="9">
                    <a:moveTo>
                      <a:pt x="0" y="0"/>
                    </a:moveTo>
                    <a:lnTo>
                      <a:pt x="0" y="0"/>
                    </a:lnTo>
                    <a:lnTo>
                      <a:pt x="0" y="9"/>
                    </a:lnTo>
                    <a:lnTo>
                      <a:pt x="0" y="9"/>
                    </a:lnTo>
                    <a:lnTo>
                      <a:pt x="0" y="0"/>
                    </a:lnTo>
                    <a:close/>
                    <a:moveTo>
                      <a:pt x="0" y="9"/>
                    </a:move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7" name="Freeform 2800"/>
              <p:cNvSpPr>
                <a:spLocks/>
              </p:cNvSpPr>
              <p:nvPr/>
            </p:nvSpPr>
            <p:spPr bwMode="auto">
              <a:xfrm>
                <a:off x="3376" y="3487"/>
                <a:ext cx="1" cy="9"/>
              </a:xfrm>
              <a:custGeom>
                <a:avLst/>
                <a:gdLst/>
                <a:ahLst/>
                <a:cxnLst>
                  <a:cxn ang="0">
                    <a:pos x="0" y="9"/>
                  </a:cxn>
                  <a:cxn ang="0">
                    <a:pos x="0" y="9"/>
                  </a:cxn>
                  <a:cxn ang="0">
                    <a:pos x="0" y="0"/>
                  </a:cxn>
                  <a:cxn ang="0">
                    <a:pos x="0" y="9"/>
                  </a:cxn>
                  <a:cxn ang="0">
                    <a:pos x="0" y="9"/>
                  </a:cxn>
                  <a:cxn ang="0">
                    <a:pos x="0" y="9"/>
                  </a:cxn>
                  <a:cxn ang="0">
                    <a:pos x="0" y="9"/>
                  </a:cxn>
                  <a:cxn ang="0">
                    <a:pos x="0" y="9"/>
                  </a:cxn>
                  <a:cxn ang="0">
                    <a:pos x="0" y="9"/>
                  </a:cxn>
                  <a:cxn ang="0">
                    <a:pos x="0" y="9"/>
                  </a:cxn>
                </a:cxnLst>
                <a:rect l="0" t="0" r="r" b="b"/>
                <a:pathLst>
                  <a:path h="9">
                    <a:moveTo>
                      <a:pt x="0" y="9"/>
                    </a:moveTo>
                    <a:lnTo>
                      <a:pt x="0" y="9"/>
                    </a:lnTo>
                    <a:lnTo>
                      <a:pt x="0" y="0"/>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8" name="Freeform 280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79" name="Freeform 2802"/>
              <p:cNvSpPr>
                <a:spLocks/>
              </p:cNvSpPr>
              <p:nvPr/>
            </p:nvSpPr>
            <p:spPr bwMode="auto">
              <a:xfrm>
                <a:off x="3376" y="3487"/>
                <a:ext cx="1" cy="9"/>
              </a:xfrm>
              <a:custGeom>
                <a:avLst/>
                <a:gdLst/>
                <a:ahLst/>
                <a:cxnLst>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Lst>
                <a:rect l="0" t="0" r="r" b="b"/>
                <a:pathLst>
                  <a:path h="9">
                    <a:moveTo>
                      <a:pt x="0" y="9"/>
                    </a:move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0"/>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0" name="Freeform 2803"/>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1" name="Freeform 2804"/>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2" name="Freeform 280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3" name="Freeform 280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4" name="Freeform 2807"/>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5" name="Freeform 2808"/>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6" name="Freeform 2809"/>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7" name="Freeform 2810"/>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8" name="Freeform 2811"/>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89" name="Freeform 2812"/>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0" name="Freeform 2813"/>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1" name="Freeform 2814"/>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2" name="Freeform 2815"/>
              <p:cNvSpPr>
                <a:spLocks noEditPoints="1"/>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3" name="Freeform 2816"/>
              <p:cNvSpPr>
                <a:spLocks/>
              </p:cNvSpPr>
              <p:nvPr/>
            </p:nvSpPr>
            <p:spPr bwMode="auto">
              <a:xfrm>
                <a:off x="3376" y="349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994" name="Freeform 2817"/>
              <p:cNvSpPr>
                <a:spLocks noEditPoints="1"/>
              </p:cNvSpPr>
              <p:nvPr/>
            </p:nvSpPr>
            <p:spPr bwMode="auto">
              <a:xfrm>
                <a:off x="3376" y="3496"/>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6369" name="Freeform 3057"/>
            <p:cNvSpPr>
              <a:spLocks/>
            </p:cNvSpPr>
            <p:nvPr/>
          </p:nvSpPr>
          <p:spPr bwMode="auto">
            <a:xfrm>
              <a:off x="4502150" y="2174876"/>
              <a:ext cx="1150938" cy="1511300"/>
            </a:xfrm>
            <a:custGeom>
              <a:avLst/>
              <a:gdLst/>
              <a:ahLst/>
              <a:cxnLst>
                <a:cxn ang="0">
                  <a:pos x="233" y="24"/>
                </a:cxn>
                <a:cxn ang="0">
                  <a:pos x="274" y="16"/>
                </a:cxn>
                <a:cxn ang="0">
                  <a:pos x="314" y="32"/>
                </a:cxn>
                <a:cxn ang="0">
                  <a:pos x="338" y="57"/>
                </a:cxn>
                <a:cxn ang="0">
                  <a:pos x="354" y="105"/>
                </a:cxn>
                <a:cxn ang="0">
                  <a:pos x="379" y="145"/>
                </a:cxn>
                <a:cxn ang="0">
                  <a:pos x="427" y="154"/>
                </a:cxn>
                <a:cxn ang="0">
                  <a:pos x="483" y="154"/>
                </a:cxn>
                <a:cxn ang="0">
                  <a:pos x="540" y="129"/>
                </a:cxn>
                <a:cxn ang="0">
                  <a:pos x="596" y="121"/>
                </a:cxn>
                <a:cxn ang="0">
                  <a:pos x="661" y="121"/>
                </a:cxn>
                <a:cxn ang="0">
                  <a:pos x="709" y="137"/>
                </a:cxn>
                <a:cxn ang="0">
                  <a:pos x="653" y="952"/>
                </a:cxn>
                <a:cxn ang="0">
                  <a:pos x="475" y="952"/>
                </a:cxn>
                <a:cxn ang="0">
                  <a:pos x="322" y="952"/>
                </a:cxn>
                <a:cxn ang="0">
                  <a:pos x="209" y="952"/>
                </a:cxn>
                <a:cxn ang="0">
                  <a:pos x="121" y="952"/>
                </a:cxn>
                <a:cxn ang="0">
                  <a:pos x="48" y="936"/>
                </a:cxn>
                <a:cxn ang="0">
                  <a:pos x="40" y="920"/>
                </a:cxn>
                <a:cxn ang="0">
                  <a:pos x="24" y="896"/>
                </a:cxn>
                <a:cxn ang="0">
                  <a:pos x="24" y="880"/>
                </a:cxn>
                <a:cxn ang="0">
                  <a:pos x="24" y="856"/>
                </a:cxn>
                <a:cxn ang="0">
                  <a:pos x="32" y="831"/>
                </a:cxn>
                <a:cxn ang="0">
                  <a:pos x="32" y="815"/>
                </a:cxn>
                <a:cxn ang="0">
                  <a:pos x="16" y="799"/>
                </a:cxn>
                <a:cxn ang="0">
                  <a:pos x="8" y="791"/>
                </a:cxn>
                <a:cxn ang="0">
                  <a:pos x="0" y="767"/>
                </a:cxn>
                <a:cxn ang="0">
                  <a:pos x="16" y="726"/>
                </a:cxn>
                <a:cxn ang="0">
                  <a:pos x="24" y="694"/>
                </a:cxn>
                <a:cxn ang="0">
                  <a:pos x="32" y="654"/>
                </a:cxn>
                <a:cxn ang="0">
                  <a:pos x="40" y="654"/>
                </a:cxn>
                <a:cxn ang="0">
                  <a:pos x="64" y="605"/>
                </a:cxn>
                <a:cxn ang="0">
                  <a:pos x="72" y="581"/>
                </a:cxn>
                <a:cxn ang="0">
                  <a:pos x="80" y="533"/>
                </a:cxn>
                <a:cxn ang="0">
                  <a:pos x="88" y="484"/>
                </a:cxn>
                <a:cxn ang="0">
                  <a:pos x="88" y="444"/>
                </a:cxn>
                <a:cxn ang="0">
                  <a:pos x="96" y="412"/>
                </a:cxn>
                <a:cxn ang="0">
                  <a:pos x="96" y="371"/>
                </a:cxn>
                <a:cxn ang="0">
                  <a:pos x="96" y="355"/>
                </a:cxn>
                <a:cxn ang="0">
                  <a:pos x="96" y="323"/>
                </a:cxn>
                <a:cxn ang="0">
                  <a:pos x="96" y="315"/>
                </a:cxn>
                <a:cxn ang="0">
                  <a:pos x="104" y="283"/>
                </a:cxn>
                <a:cxn ang="0">
                  <a:pos x="113" y="258"/>
                </a:cxn>
                <a:cxn ang="0">
                  <a:pos x="113" y="226"/>
                </a:cxn>
                <a:cxn ang="0">
                  <a:pos x="121" y="210"/>
                </a:cxn>
                <a:cxn ang="0">
                  <a:pos x="121" y="186"/>
                </a:cxn>
                <a:cxn ang="0">
                  <a:pos x="121" y="186"/>
                </a:cxn>
                <a:cxn ang="0">
                  <a:pos x="121" y="170"/>
                </a:cxn>
                <a:cxn ang="0">
                  <a:pos x="121" y="154"/>
                </a:cxn>
                <a:cxn ang="0">
                  <a:pos x="121" y="129"/>
                </a:cxn>
                <a:cxn ang="0">
                  <a:pos x="113" y="105"/>
                </a:cxn>
                <a:cxn ang="0">
                  <a:pos x="121" y="81"/>
                </a:cxn>
                <a:cxn ang="0">
                  <a:pos x="113" y="65"/>
                </a:cxn>
                <a:cxn ang="0">
                  <a:pos x="121" y="41"/>
                </a:cxn>
                <a:cxn ang="0">
                  <a:pos x="104" y="8"/>
                </a:cxn>
                <a:cxn ang="0">
                  <a:pos x="121" y="8"/>
                </a:cxn>
                <a:cxn ang="0">
                  <a:pos x="129" y="16"/>
                </a:cxn>
                <a:cxn ang="0">
                  <a:pos x="145" y="16"/>
                </a:cxn>
                <a:cxn ang="0">
                  <a:pos x="153" y="8"/>
                </a:cxn>
                <a:cxn ang="0">
                  <a:pos x="169" y="16"/>
                </a:cxn>
                <a:cxn ang="0">
                  <a:pos x="201" y="8"/>
                </a:cxn>
                <a:cxn ang="0">
                  <a:pos x="209" y="0"/>
                </a:cxn>
                <a:cxn ang="0">
                  <a:pos x="209" y="0"/>
                </a:cxn>
              </a:cxnLst>
              <a:rect l="0" t="0" r="r" b="b"/>
              <a:pathLst>
                <a:path w="725" h="952">
                  <a:moveTo>
                    <a:pt x="209" y="0"/>
                  </a:moveTo>
                  <a:lnTo>
                    <a:pt x="217" y="0"/>
                  </a:lnTo>
                  <a:lnTo>
                    <a:pt x="217" y="0"/>
                  </a:lnTo>
                  <a:lnTo>
                    <a:pt x="225" y="0"/>
                  </a:lnTo>
                  <a:lnTo>
                    <a:pt x="225" y="0"/>
                  </a:lnTo>
                  <a:lnTo>
                    <a:pt x="225" y="8"/>
                  </a:lnTo>
                  <a:lnTo>
                    <a:pt x="225" y="8"/>
                  </a:lnTo>
                  <a:lnTo>
                    <a:pt x="225" y="16"/>
                  </a:lnTo>
                  <a:lnTo>
                    <a:pt x="225" y="16"/>
                  </a:lnTo>
                  <a:lnTo>
                    <a:pt x="233" y="16"/>
                  </a:lnTo>
                  <a:lnTo>
                    <a:pt x="233" y="24"/>
                  </a:lnTo>
                  <a:lnTo>
                    <a:pt x="233" y="24"/>
                  </a:lnTo>
                  <a:lnTo>
                    <a:pt x="241" y="24"/>
                  </a:lnTo>
                  <a:lnTo>
                    <a:pt x="250" y="24"/>
                  </a:lnTo>
                  <a:lnTo>
                    <a:pt x="250" y="24"/>
                  </a:lnTo>
                  <a:lnTo>
                    <a:pt x="258" y="24"/>
                  </a:lnTo>
                  <a:lnTo>
                    <a:pt x="258" y="24"/>
                  </a:lnTo>
                  <a:lnTo>
                    <a:pt x="258" y="24"/>
                  </a:lnTo>
                  <a:lnTo>
                    <a:pt x="266" y="24"/>
                  </a:lnTo>
                  <a:lnTo>
                    <a:pt x="274" y="16"/>
                  </a:lnTo>
                  <a:lnTo>
                    <a:pt x="274" y="16"/>
                  </a:lnTo>
                  <a:lnTo>
                    <a:pt x="274" y="16"/>
                  </a:lnTo>
                  <a:lnTo>
                    <a:pt x="282" y="16"/>
                  </a:lnTo>
                  <a:lnTo>
                    <a:pt x="282" y="16"/>
                  </a:lnTo>
                  <a:lnTo>
                    <a:pt x="282" y="16"/>
                  </a:lnTo>
                  <a:lnTo>
                    <a:pt x="290" y="16"/>
                  </a:lnTo>
                  <a:lnTo>
                    <a:pt x="298" y="16"/>
                  </a:lnTo>
                  <a:lnTo>
                    <a:pt x="306" y="24"/>
                  </a:lnTo>
                  <a:lnTo>
                    <a:pt x="306" y="24"/>
                  </a:lnTo>
                  <a:lnTo>
                    <a:pt x="306" y="32"/>
                  </a:lnTo>
                  <a:lnTo>
                    <a:pt x="306" y="32"/>
                  </a:lnTo>
                  <a:lnTo>
                    <a:pt x="306" y="32"/>
                  </a:lnTo>
                  <a:lnTo>
                    <a:pt x="314" y="32"/>
                  </a:lnTo>
                  <a:lnTo>
                    <a:pt x="314" y="32"/>
                  </a:lnTo>
                  <a:lnTo>
                    <a:pt x="322" y="32"/>
                  </a:lnTo>
                  <a:lnTo>
                    <a:pt x="322" y="32"/>
                  </a:lnTo>
                  <a:lnTo>
                    <a:pt x="322" y="32"/>
                  </a:lnTo>
                  <a:lnTo>
                    <a:pt x="330" y="32"/>
                  </a:lnTo>
                  <a:lnTo>
                    <a:pt x="338" y="41"/>
                  </a:lnTo>
                  <a:lnTo>
                    <a:pt x="338" y="41"/>
                  </a:lnTo>
                  <a:lnTo>
                    <a:pt x="338" y="41"/>
                  </a:lnTo>
                  <a:lnTo>
                    <a:pt x="338" y="41"/>
                  </a:lnTo>
                  <a:lnTo>
                    <a:pt x="338" y="49"/>
                  </a:lnTo>
                  <a:lnTo>
                    <a:pt x="338" y="57"/>
                  </a:lnTo>
                  <a:lnTo>
                    <a:pt x="346" y="65"/>
                  </a:lnTo>
                  <a:lnTo>
                    <a:pt x="346" y="65"/>
                  </a:lnTo>
                  <a:lnTo>
                    <a:pt x="354" y="65"/>
                  </a:lnTo>
                  <a:lnTo>
                    <a:pt x="354" y="81"/>
                  </a:lnTo>
                  <a:lnTo>
                    <a:pt x="362" y="81"/>
                  </a:lnTo>
                  <a:lnTo>
                    <a:pt x="362" y="89"/>
                  </a:lnTo>
                  <a:lnTo>
                    <a:pt x="362" y="89"/>
                  </a:lnTo>
                  <a:lnTo>
                    <a:pt x="362" y="89"/>
                  </a:lnTo>
                  <a:lnTo>
                    <a:pt x="354" y="97"/>
                  </a:lnTo>
                  <a:lnTo>
                    <a:pt x="354" y="105"/>
                  </a:lnTo>
                  <a:lnTo>
                    <a:pt x="354" y="105"/>
                  </a:lnTo>
                  <a:lnTo>
                    <a:pt x="354" y="113"/>
                  </a:lnTo>
                  <a:lnTo>
                    <a:pt x="354" y="113"/>
                  </a:lnTo>
                  <a:lnTo>
                    <a:pt x="354" y="113"/>
                  </a:lnTo>
                  <a:lnTo>
                    <a:pt x="354" y="121"/>
                  </a:lnTo>
                  <a:lnTo>
                    <a:pt x="354" y="129"/>
                  </a:lnTo>
                  <a:lnTo>
                    <a:pt x="362" y="129"/>
                  </a:lnTo>
                  <a:lnTo>
                    <a:pt x="362" y="137"/>
                  </a:lnTo>
                  <a:lnTo>
                    <a:pt x="370" y="137"/>
                  </a:lnTo>
                  <a:lnTo>
                    <a:pt x="370" y="137"/>
                  </a:lnTo>
                  <a:lnTo>
                    <a:pt x="379" y="137"/>
                  </a:lnTo>
                  <a:lnTo>
                    <a:pt x="379" y="145"/>
                  </a:lnTo>
                  <a:lnTo>
                    <a:pt x="387" y="145"/>
                  </a:lnTo>
                  <a:lnTo>
                    <a:pt x="387" y="145"/>
                  </a:lnTo>
                  <a:lnTo>
                    <a:pt x="387" y="145"/>
                  </a:lnTo>
                  <a:lnTo>
                    <a:pt x="395" y="145"/>
                  </a:lnTo>
                  <a:lnTo>
                    <a:pt x="403" y="145"/>
                  </a:lnTo>
                  <a:lnTo>
                    <a:pt x="411" y="145"/>
                  </a:lnTo>
                  <a:lnTo>
                    <a:pt x="411" y="154"/>
                  </a:lnTo>
                  <a:lnTo>
                    <a:pt x="419" y="154"/>
                  </a:lnTo>
                  <a:lnTo>
                    <a:pt x="419" y="154"/>
                  </a:lnTo>
                  <a:lnTo>
                    <a:pt x="419" y="154"/>
                  </a:lnTo>
                  <a:lnTo>
                    <a:pt x="427" y="154"/>
                  </a:lnTo>
                  <a:lnTo>
                    <a:pt x="435" y="154"/>
                  </a:lnTo>
                  <a:lnTo>
                    <a:pt x="435" y="154"/>
                  </a:lnTo>
                  <a:lnTo>
                    <a:pt x="451" y="154"/>
                  </a:lnTo>
                  <a:lnTo>
                    <a:pt x="459" y="154"/>
                  </a:lnTo>
                  <a:lnTo>
                    <a:pt x="467" y="154"/>
                  </a:lnTo>
                  <a:lnTo>
                    <a:pt x="467" y="154"/>
                  </a:lnTo>
                  <a:lnTo>
                    <a:pt x="467" y="154"/>
                  </a:lnTo>
                  <a:lnTo>
                    <a:pt x="475" y="154"/>
                  </a:lnTo>
                  <a:lnTo>
                    <a:pt x="475" y="154"/>
                  </a:lnTo>
                  <a:lnTo>
                    <a:pt x="483" y="154"/>
                  </a:lnTo>
                  <a:lnTo>
                    <a:pt x="483" y="154"/>
                  </a:lnTo>
                  <a:lnTo>
                    <a:pt x="483" y="154"/>
                  </a:lnTo>
                  <a:lnTo>
                    <a:pt x="499" y="145"/>
                  </a:lnTo>
                  <a:lnTo>
                    <a:pt x="516" y="145"/>
                  </a:lnTo>
                  <a:lnTo>
                    <a:pt x="516" y="145"/>
                  </a:lnTo>
                  <a:lnTo>
                    <a:pt x="516" y="145"/>
                  </a:lnTo>
                  <a:lnTo>
                    <a:pt x="524" y="137"/>
                  </a:lnTo>
                  <a:lnTo>
                    <a:pt x="540" y="129"/>
                  </a:lnTo>
                  <a:lnTo>
                    <a:pt x="540" y="129"/>
                  </a:lnTo>
                  <a:lnTo>
                    <a:pt x="540" y="129"/>
                  </a:lnTo>
                  <a:lnTo>
                    <a:pt x="540" y="129"/>
                  </a:lnTo>
                  <a:lnTo>
                    <a:pt x="540" y="129"/>
                  </a:lnTo>
                  <a:lnTo>
                    <a:pt x="548" y="129"/>
                  </a:lnTo>
                  <a:lnTo>
                    <a:pt x="556" y="121"/>
                  </a:lnTo>
                  <a:lnTo>
                    <a:pt x="556" y="121"/>
                  </a:lnTo>
                  <a:lnTo>
                    <a:pt x="556" y="121"/>
                  </a:lnTo>
                  <a:lnTo>
                    <a:pt x="572" y="121"/>
                  </a:lnTo>
                  <a:lnTo>
                    <a:pt x="580" y="121"/>
                  </a:lnTo>
                  <a:lnTo>
                    <a:pt x="580" y="121"/>
                  </a:lnTo>
                  <a:lnTo>
                    <a:pt x="580" y="121"/>
                  </a:lnTo>
                  <a:lnTo>
                    <a:pt x="580" y="121"/>
                  </a:lnTo>
                  <a:lnTo>
                    <a:pt x="596" y="121"/>
                  </a:lnTo>
                  <a:lnTo>
                    <a:pt x="596" y="121"/>
                  </a:lnTo>
                  <a:lnTo>
                    <a:pt x="612" y="121"/>
                  </a:lnTo>
                  <a:lnTo>
                    <a:pt x="612" y="121"/>
                  </a:lnTo>
                  <a:lnTo>
                    <a:pt x="620" y="121"/>
                  </a:lnTo>
                  <a:lnTo>
                    <a:pt x="628" y="121"/>
                  </a:lnTo>
                  <a:lnTo>
                    <a:pt x="636" y="121"/>
                  </a:lnTo>
                  <a:lnTo>
                    <a:pt x="636" y="121"/>
                  </a:lnTo>
                  <a:lnTo>
                    <a:pt x="644" y="121"/>
                  </a:lnTo>
                  <a:lnTo>
                    <a:pt x="644" y="121"/>
                  </a:lnTo>
                  <a:lnTo>
                    <a:pt x="653" y="121"/>
                  </a:lnTo>
                  <a:lnTo>
                    <a:pt x="661" y="121"/>
                  </a:lnTo>
                  <a:lnTo>
                    <a:pt x="661" y="121"/>
                  </a:lnTo>
                  <a:lnTo>
                    <a:pt x="661" y="129"/>
                  </a:lnTo>
                  <a:lnTo>
                    <a:pt x="677" y="129"/>
                  </a:lnTo>
                  <a:lnTo>
                    <a:pt x="677" y="129"/>
                  </a:lnTo>
                  <a:lnTo>
                    <a:pt x="677" y="137"/>
                  </a:lnTo>
                  <a:lnTo>
                    <a:pt x="677" y="137"/>
                  </a:lnTo>
                  <a:lnTo>
                    <a:pt x="685" y="145"/>
                  </a:lnTo>
                  <a:lnTo>
                    <a:pt x="685" y="145"/>
                  </a:lnTo>
                  <a:lnTo>
                    <a:pt x="693" y="145"/>
                  </a:lnTo>
                  <a:lnTo>
                    <a:pt x="693" y="145"/>
                  </a:lnTo>
                  <a:lnTo>
                    <a:pt x="701" y="137"/>
                  </a:lnTo>
                  <a:lnTo>
                    <a:pt x="709" y="137"/>
                  </a:lnTo>
                  <a:lnTo>
                    <a:pt x="709" y="137"/>
                  </a:lnTo>
                  <a:lnTo>
                    <a:pt x="717" y="137"/>
                  </a:lnTo>
                  <a:lnTo>
                    <a:pt x="725" y="129"/>
                  </a:lnTo>
                  <a:lnTo>
                    <a:pt x="725" y="952"/>
                  </a:lnTo>
                  <a:lnTo>
                    <a:pt x="701" y="952"/>
                  </a:lnTo>
                  <a:lnTo>
                    <a:pt x="693" y="952"/>
                  </a:lnTo>
                  <a:lnTo>
                    <a:pt x="677" y="952"/>
                  </a:lnTo>
                  <a:lnTo>
                    <a:pt x="677" y="952"/>
                  </a:lnTo>
                  <a:lnTo>
                    <a:pt x="669" y="952"/>
                  </a:lnTo>
                  <a:lnTo>
                    <a:pt x="669" y="952"/>
                  </a:lnTo>
                  <a:lnTo>
                    <a:pt x="653" y="952"/>
                  </a:lnTo>
                  <a:lnTo>
                    <a:pt x="636" y="952"/>
                  </a:lnTo>
                  <a:lnTo>
                    <a:pt x="604" y="952"/>
                  </a:lnTo>
                  <a:lnTo>
                    <a:pt x="580" y="952"/>
                  </a:lnTo>
                  <a:lnTo>
                    <a:pt x="572" y="952"/>
                  </a:lnTo>
                  <a:lnTo>
                    <a:pt x="572" y="952"/>
                  </a:lnTo>
                  <a:lnTo>
                    <a:pt x="548" y="952"/>
                  </a:lnTo>
                  <a:lnTo>
                    <a:pt x="540" y="952"/>
                  </a:lnTo>
                  <a:lnTo>
                    <a:pt x="524" y="952"/>
                  </a:lnTo>
                  <a:lnTo>
                    <a:pt x="524" y="952"/>
                  </a:lnTo>
                  <a:lnTo>
                    <a:pt x="491" y="952"/>
                  </a:lnTo>
                  <a:lnTo>
                    <a:pt x="475" y="952"/>
                  </a:lnTo>
                  <a:lnTo>
                    <a:pt x="467" y="952"/>
                  </a:lnTo>
                  <a:lnTo>
                    <a:pt x="459" y="952"/>
                  </a:lnTo>
                  <a:lnTo>
                    <a:pt x="427" y="952"/>
                  </a:lnTo>
                  <a:lnTo>
                    <a:pt x="387" y="952"/>
                  </a:lnTo>
                  <a:lnTo>
                    <a:pt x="370" y="952"/>
                  </a:lnTo>
                  <a:lnTo>
                    <a:pt x="370" y="952"/>
                  </a:lnTo>
                  <a:lnTo>
                    <a:pt x="338" y="952"/>
                  </a:lnTo>
                  <a:lnTo>
                    <a:pt x="330" y="952"/>
                  </a:lnTo>
                  <a:lnTo>
                    <a:pt x="330" y="952"/>
                  </a:lnTo>
                  <a:lnTo>
                    <a:pt x="322" y="952"/>
                  </a:lnTo>
                  <a:lnTo>
                    <a:pt x="322" y="952"/>
                  </a:lnTo>
                  <a:lnTo>
                    <a:pt x="314" y="952"/>
                  </a:lnTo>
                  <a:lnTo>
                    <a:pt x="306" y="952"/>
                  </a:lnTo>
                  <a:lnTo>
                    <a:pt x="306" y="952"/>
                  </a:lnTo>
                  <a:lnTo>
                    <a:pt x="290" y="952"/>
                  </a:lnTo>
                  <a:lnTo>
                    <a:pt x="274" y="952"/>
                  </a:lnTo>
                  <a:lnTo>
                    <a:pt x="258" y="952"/>
                  </a:lnTo>
                  <a:lnTo>
                    <a:pt x="250" y="952"/>
                  </a:lnTo>
                  <a:lnTo>
                    <a:pt x="233" y="952"/>
                  </a:lnTo>
                  <a:lnTo>
                    <a:pt x="225" y="952"/>
                  </a:lnTo>
                  <a:lnTo>
                    <a:pt x="209" y="952"/>
                  </a:lnTo>
                  <a:lnTo>
                    <a:pt x="209" y="952"/>
                  </a:lnTo>
                  <a:lnTo>
                    <a:pt x="201" y="952"/>
                  </a:lnTo>
                  <a:lnTo>
                    <a:pt x="193" y="952"/>
                  </a:lnTo>
                  <a:lnTo>
                    <a:pt x="185" y="952"/>
                  </a:lnTo>
                  <a:lnTo>
                    <a:pt x="185" y="952"/>
                  </a:lnTo>
                  <a:lnTo>
                    <a:pt x="185" y="952"/>
                  </a:lnTo>
                  <a:lnTo>
                    <a:pt x="169" y="952"/>
                  </a:lnTo>
                  <a:lnTo>
                    <a:pt x="161" y="952"/>
                  </a:lnTo>
                  <a:lnTo>
                    <a:pt x="137" y="952"/>
                  </a:lnTo>
                  <a:lnTo>
                    <a:pt x="129" y="952"/>
                  </a:lnTo>
                  <a:lnTo>
                    <a:pt x="129" y="952"/>
                  </a:lnTo>
                  <a:lnTo>
                    <a:pt x="121" y="952"/>
                  </a:lnTo>
                  <a:lnTo>
                    <a:pt x="96" y="952"/>
                  </a:lnTo>
                  <a:lnTo>
                    <a:pt x="96" y="952"/>
                  </a:lnTo>
                  <a:lnTo>
                    <a:pt x="64" y="952"/>
                  </a:lnTo>
                  <a:lnTo>
                    <a:pt x="64" y="952"/>
                  </a:lnTo>
                  <a:lnTo>
                    <a:pt x="64" y="944"/>
                  </a:lnTo>
                  <a:lnTo>
                    <a:pt x="56" y="944"/>
                  </a:lnTo>
                  <a:lnTo>
                    <a:pt x="56" y="944"/>
                  </a:lnTo>
                  <a:lnTo>
                    <a:pt x="48" y="944"/>
                  </a:lnTo>
                  <a:lnTo>
                    <a:pt x="48" y="944"/>
                  </a:lnTo>
                  <a:lnTo>
                    <a:pt x="48" y="936"/>
                  </a:lnTo>
                  <a:lnTo>
                    <a:pt x="48" y="936"/>
                  </a:lnTo>
                  <a:lnTo>
                    <a:pt x="48" y="936"/>
                  </a:lnTo>
                  <a:lnTo>
                    <a:pt x="48" y="936"/>
                  </a:lnTo>
                  <a:lnTo>
                    <a:pt x="40" y="936"/>
                  </a:lnTo>
                  <a:lnTo>
                    <a:pt x="40" y="936"/>
                  </a:lnTo>
                  <a:lnTo>
                    <a:pt x="40" y="928"/>
                  </a:lnTo>
                  <a:lnTo>
                    <a:pt x="40" y="928"/>
                  </a:lnTo>
                  <a:lnTo>
                    <a:pt x="40" y="928"/>
                  </a:lnTo>
                  <a:lnTo>
                    <a:pt x="40" y="928"/>
                  </a:lnTo>
                  <a:lnTo>
                    <a:pt x="40" y="928"/>
                  </a:lnTo>
                  <a:lnTo>
                    <a:pt x="40" y="920"/>
                  </a:lnTo>
                  <a:lnTo>
                    <a:pt x="40" y="920"/>
                  </a:lnTo>
                  <a:lnTo>
                    <a:pt x="32" y="920"/>
                  </a:lnTo>
                  <a:lnTo>
                    <a:pt x="32" y="920"/>
                  </a:lnTo>
                  <a:lnTo>
                    <a:pt x="32" y="920"/>
                  </a:lnTo>
                  <a:lnTo>
                    <a:pt x="40" y="920"/>
                  </a:lnTo>
                  <a:lnTo>
                    <a:pt x="32" y="912"/>
                  </a:lnTo>
                  <a:lnTo>
                    <a:pt x="40" y="912"/>
                  </a:lnTo>
                  <a:lnTo>
                    <a:pt x="32" y="912"/>
                  </a:lnTo>
                  <a:lnTo>
                    <a:pt x="32" y="904"/>
                  </a:lnTo>
                  <a:lnTo>
                    <a:pt x="32" y="904"/>
                  </a:lnTo>
                  <a:lnTo>
                    <a:pt x="32" y="896"/>
                  </a:lnTo>
                  <a:lnTo>
                    <a:pt x="24" y="896"/>
                  </a:lnTo>
                  <a:lnTo>
                    <a:pt x="24" y="896"/>
                  </a:lnTo>
                  <a:lnTo>
                    <a:pt x="24" y="896"/>
                  </a:lnTo>
                  <a:lnTo>
                    <a:pt x="24" y="888"/>
                  </a:lnTo>
                  <a:lnTo>
                    <a:pt x="24" y="888"/>
                  </a:lnTo>
                  <a:lnTo>
                    <a:pt x="24" y="888"/>
                  </a:lnTo>
                  <a:lnTo>
                    <a:pt x="24" y="880"/>
                  </a:lnTo>
                  <a:lnTo>
                    <a:pt x="24" y="880"/>
                  </a:lnTo>
                  <a:lnTo>
                    <a:pt x="24" y="880"/>
                  </a:lnTo>
                  <a:lnTo>
                    <a:pt x="24" y="880"/>
                  </a:lnTo>
                  <a:lnTo>
                    <a:pt x="24" y="880"/>
                  </a:lnTo>
                  <a:lnTo>
                    <a:pt x="24" y="880"/>
                  </a:lnTo>
                  <a:lnTo>
                    <a:pt x="24" y="880"/>
                  </a:lnTo>
                  <a:lnTo>
                    <a:pt x="24" y="880"/>
                  </a:lnTo>
                  <a:lnTo>
                    <a:pt x="24" y="872"/>
                  </a:lnTo>
                  <a:lnTo>
                    <a:pt x="24" y="864"/>
                  </a:lnTo>
                  <a:lnTo>
                    <a:pt x="24" y="864"/>
                  </a:lnTo>
                  <a:lnTo>
                    <a:pt x="24" y="864"/>
                  </a:lnTo>
                  <a:lnTo>
                    <a:pt x="24" y="864"/>
                  </a:lnTo>
                  <a:lnTo>
                    <a:pt x="24" y="864"/>
                  </a:lnTo>
                  <a:lnTo>
                    <a:pt x="24" y="856"/>
                  </a:lnTo>
                  <a:lnTo>
                    <a:pt x="24" y="856"/>
                  </a:lnTo>
                  <a:lnTo>
                    <a:pt x="24" y="856"/>
                  </a:lnTo>
                  <a:lnTo>
                    <a:pt x="24" y="856"/>
                  </a:lnTo>
                  <a:lnTo>
                    <a:pt x="24" y="856"/>
                  </a:lnTo>
                  <a:lnTo>
                    <a:pt x="24" y="856"/>
                  </a:lnTo>
                  <a:lnTo>
                    <a:pt x="24" y="848"/>
                  </a:lnTo>
                  <a:lnTo>
                    <a:pt x="24" y="848"/>
                  </a:lnTo>
                  <a:lnTo>
                    <a:pt x="24" y="848"/>
                  </a:lnTo>
                  <a:lnTo>
                    <a:pt x="24" y="848"/>
                  </a:lnTo>
                  <a:lnTo>
                    <a:pt x="24" y="848"/>
                  </a:lnTo>
                  <a:lnTo>
                    <a:pt x="24" y="839"/>
                  </a:lnTo>
                  <a:lnTo>
                    <a:pt x="24" y="839"/>
                  </a:lnTo>
                  <a:lnTo>
                    <a:pt x="32" y="831"/>
                  </a:lnTo>
                  <a:lnTo>
                    <a:pt x="32" y="823"/>
                  </a:lnTo>
                  <a:lnTo>
                    <a:pt x="32" y="823"/>
                  </a:lnTo>
                  <a:lnTo>
                    <a:pt x="32" y="823"/>
                  </a:lnTo>
                  <a:lnTo>
                    <a:pt x="32" y="823"/>
                  </a:lnTo>
                  <a:lnTo>
                    <a:pt x="32" y="823"/>
                  </a:lnTo>
                  <a:lnTo>
                    <a:pt x="32" y="823"/>
                  </a:lnTo>
                  <a:lnTo>
                    <a:pt x="24" y="823"/>
                  </a:lnTo>
                  <a:lnTo>
                    <a:pt x="24" y="823"/>
                  </a:lnTo>
                  <a:lnTo>
                    <a:pt x="32" y="823"/>
                  </a:lnTo>
                  <a:lnTo>
                    <a:pt x="32" y="815"/>
                  </a:lnTo>
                  <a:lnTo>
                    <a:pt x="32" y="815"/>
                  </a:lnTo>
                  <a:lnTo>
                    <a:pt x="24" y="815"/>
                  </a:lnTo>
                  <a:lnTo>
                    <a:pt x="24" y="815"/>
                  </a:lnTo>
                  <a:lnTo>
                    <a:pt x="24" y="807"/>
                  </a:lnTo>
                  <a:lnTo>
                    <a:pt x="24" y="807"/>
                  </a:lnTo>
                  <a:lnTo>
                    <a:pt x="24" y="807"/>
                  </a:lnTo>
                  <a:lnTo>
                    <a:pt x="24" y="807"/>
                  </a:lnTo>
                  <a:lnTo>
                    <a:pt x="24" y="807"/>
                  </a:lnTo>
                  <a:lnTo>
                    <a:pt x="24" y="807"/>
                  </a:lnTo>
                  <a:lnTo>
                    <a:pt x="24" y="807"/>
                  </a:lnTo>
                  <a:lnTo>
                    <a:pt x="16" y="799"/>
                  </a:lnTo>
                  <a:lnTo>
                    <a:pt x="16" y="799"/>
                  </a:lnTo>
                  <a:lnTo>
                    <a:pt x="16" y="799"/>
                  </a:lnTo>
                  <a:lnTo>
                    <a:pt x="16" y="799"/>
                  </a:lnTo>
                  <a:lnTo>
                    <a:pt x="16" y="799"/>
                  </a:lnTo>
                  <a:lnTo>
                    <a:pt x="16" y="799"/>
                  </a:lnTo>
                  <a:lnTo>
                    <a:pt x="16" y="791"/>
                  </a:lnTo>
                  <a:lnTo>
                    <a:pt x="16" y="791"/>
                  </a:lnTo>
                  <a:lnTo>
                    <a:pt x="16" y="791"/>
                  </a:lnTo>
                  <a:lnTo>
                    <a:pt x="8" y="791"/>
                  </a:lnTo>
                  <a:lnTo>
                    <a:pt x="8" y="791"/>
                  </a:lnTo>
                  <a:lnTo>
                    <a:pt x="8" y="791"/>
                  </a:lnTo>
                  <a:lnTo>
                    <a:pt x="8" y="791"/>
                  </a:lnTo>
                  <a:lnTo>
                    <a:pt x="8" y="791"/>
                  </a:lnTo>
                  <a:lnTo>
                    <a:pt x="8" y="783"/>
                  </a:lnTo>
                  <a:lnTo>
                    <a:pt x="8" y="783"/>
                  </a:lnTo>
                  <a:lnTo>
                    <a:pt x="0" y="775"/>
                  </a:lnTo>
                  <a:lnTo>
                    <a:pt x="0" y="775"/>
                  </a:lnTo>
                  <a:lnTo>
                    <a:pt x="0" y="775"/>
                  </a:lnTo>
                  <a:lnTo>
                    <a:pt x="0" y="767"/>
                  </a:lnTo>
                  <a:lnTo>
                    <a:pt x="0" y="767"/>
                  </a:lnTo>
                  <a:lnTo>
                    <a:pt x="0" y="767"/>
                  </a:lnTo>
                  <a:lnTo>
                    <a:pt x="0" y="767"/>
                  </a:lnTo>
                  <a:lnTo>
                    <a:pt x="0" y="767"/>
                  </a:lnTo>
                  <a:lnTo>
                    <a:pt x="0" y="767"/>
                  </a:lnTo>
                  <a:lnTo>
                    <a:pt x="0" y="759"/>
                  </a:lnTo>
                  <a:lnTo>
                    <a:pt x="0" y="759"/>
                  </a:lnTo>
                  <a:lnTo>
                    <a:pt x="0" y="759"/>
                  </a:lnTo>
                  <a:lnTo>
                    <a:pt x="0" y="759"/>
                  </a:lnTo>
                  <a:lnTo>
                    <a:pt x="8" y="751"/>
                  </a:lnTo>
                  <a:lnTo>
                    <a:pt x="8" y="751"/>
                  </a:lnTo>
                  <a:lnTo>
                    <a:pt x="8" y="751"/>
                  </a:lnTo>
                  <a:lnTo>
                    <a:pt x="8" y="743"/>
                  </a:lnTo>
                  <a:lnTo>
                    <a:pt x="16" y="743"/>
                  </a:lnTo>
                  <a:lnTo>
                    <a:pt x="16" y="726"/>
                  </a:lnTo>
                  <a:lnTo>
                    <a:pt x="16" y="726"/>
                  </a:lnTo>
                  <a:lnTo>
                    <a:pt x="16" y="718"/>
                  </a:lnTo>
                  <a:lnTo>
                    <a:pt x="16" y="718"/>
                  </a:lnTo>
                  <a:lnTo>
                    <a:pt x="24" y="718"/>
                  </a:lnTo>
                  <a:lnTo>
                    <a:pt x="24" y="710"/>
                  </a:lnTo>
                  <a:lnTo>
                    <a:pt x="24" y="710"/>
                  </a:lnTo>
                  <a:lnTo>
                    <a:pt x="24" y="702"/>
                  </a:lnTo>
                  <a:lnTo>
                    <a:pt x="24" y="702"/>
                  </a:lnTo>
                  <a:lnTo>
                    <a:pt x="24" y="702"/>
                  </a:lnTo>
                  <a:lnTo>
                    <a:pt x="24" y="694"/>
                  </a:lnTo>
                  <a:lnTo>
                    <a:pt x="24" y="694"/>
                  </a:lnTo>
                  <a:lnTo>
                    <a:pt x="32" y="686"/>
                  </a:lnTo>
                  <a:lnTo>
                    <a:pt x="32" y="678"/>
                  </a:lnTo>
                  <a:lnTo>
                    <a:pt x="32" y="678"/>
                  </a:lnTo>
                  <a:lnTo>
                    <a:pt x="32" y="670"/>
                  </a:lnTo>
                  <a:lnTo>
                    <a:pt x="32" y="662"/>
                  </a:lnTo>
                  <a:lnTo>
                    <a:pt x="32" y="662"/>
                  </a:lnTo>
                  <a:lnTo>
                    <a:pt x="32" y="662"/>
                  </a:lnTo>
                  <a:lnTo>
                    <a:pt x="32" y="662"/>
                  </a:lnTo>
                  <a:lnTo>
                    <a:pt x="32" y="662"/>
                  </a:lnTo>
                  <a:lnTo>
                    <a:pt x="32" y="662"/>
                  </a:lnTo>
                  <a:lnTo>
                    <a:pt x="32" y="654"/>
                  </a:lnTo>
                  <a:lnTo>
                    <a:pt x="32" y="654"/>
                  </a:lnTo>
                  <a:lnTo>
                    <a:pt x="32" y="654"/>
                  </a:lnTo>
                  <a:lnTo>
                    <a:pt x="32" y="654"/>
                  </a:lnTo>
                  <a:lnTo>
                    <a:pt x="32" y="654"/>
                  </a:lnTo>
                  <a:lnTo>
                    <a:pt x="32" y="654"/>
                  </a:lnTo>
                  <a:lnTo>
                    <a:pt x="40" y="654"/>
                  </a:lnTo>
                  <a:lnTo>
                    <a:pt x="40" y="654"/>
                  </a:lnTo>
                  <a:lnTo>
                    <a:pt x="40" y="654"/>
                  </a:lnTo>
                  <a:lnTo>
                    <a:pt x="40" y="654"/>
                  </a:lnTo>
                  <a:lnTo>
                    <a:pt x="40" y="646"/>
                  </a:lnTo>
                  <a:lnTo>
                    <a:pt x="40" y="654"/>
                  </a:lnTo>
                  <a:lnTo>
                    <a:pt x="40" y="646"/>
                  </a:lnTo>
                  <a:lnTo>
                    <a:pt x="40" y="646"/>
                  </a:lnTo>
                  <a:lnTo>
                    <a:pt x="48" y="638"/>
                  </a:lnTo>
                  <a:lnTo>
                    <a:pt x="56" y="630"/>
                  </a:lnTo>
                  <a:lnTo>
                    <a:pt x="56" y="630"/>
                  </a:lnTo>
                  <a:lnTo>
                    <a:pt x="56" y="622"/>
                  </a:lnTo>
                  <a:lnTo>
                    <a:pt x="56" y="622"/>
                  </a:lnTo>
                  <a:lnTo>
                    <a:pt x="56" y="614"/>
                  </a:lnTo>
                  <a:lnTo>
                    <a:pt x="56" y="614"/>
                  </a:lnTo>
                  <a:lnTo>
                    <a:pt x="64" y="605"/>
                  </a:lnTo>
                  <a:lnTo>
                    <a:pt x="64" y="605"/>
                  </a:lnTo>
                  <a:lnTo>
                    <a:pt x="64" y="605"/>
                  </a:lnTo>
                  <a:lnTo>
                    <a:pt x="64" y="605"/>
                  </a:lnTo>
                  <a:lnTo>
                    <a:pt x="64" y="605"/>
                  </a:lnTo>
                  <a:lnTo>
                    <a:pt x="64" y="605"/>
                  </a:lnTo>
                  <a:lnTo>
                    <a:pt x="64" y="605"/>
                  </a:lnTo>
                  <a:lnTo>
                    <a:pt x="64" y="589"/>
                  </a:lnTo>
                  <a:lnTo>
                    <a:pt x="64" y="581"/>
                  </a:lnTo>
                  <a:lnTo>
                    <a:pt x="72" y="581"/>
                  </a:lnTo>
                  <a:lnTo>
                    <a:pt x="72" y="581"/>
                  </a:lnTo>
                  <a:lnTo>
                    <a:pt x="72" y="581"/>
                  </a:lnTo>
                  <a:lnTo>
                    <a:pt x="72" y="581"/>
                  </a:lnTo>
                  <a:lnTo>
                    <a:pt x="64" y="581"/>
                  </a:lnTo>
                  <a:lnTo>
                    <a:pt x="72" y="573"/>
                  </a:lnTo>
                  <a:lnTo>
                    <a:pt x="72" y="573"/>
                  </a:lnTo>
                  <a:lnTo>
                    <a:pt x="72" y="573"/>
                  </a:lnTo>
                  <a:lnTo>
                    <a:pt x="72" y="565"/>
                  </a:lnTo>
                  <a:lnTo>
                    <a:pt x="72" y="557"/>
                  </a:lnTo>
                  <a:lnTo>
                    <a:pt x="72" y="549"/>
                  </a:lnTo>
                  <a:lnTo>
                    <a:pt x="80" y="549"/>
                  </a:lnTo>
                  <a:lnTo>
                    <a:pt x="80" y="541"/>
                  </a:lnTo>
                  <a:lnTo>
                    <a:pt x="80" y="541"/>
                  </a:lnTo>
                  <a:lnTo>
                    <a:pt x="80" y="533"/>
                  </a:lnTo>
                  <a:lnTo>
                    <a:pt x="80" y="525"/>
                  </a:lnTo>
                  <a:lnTo>
                    <a:pt x="80" y="525"/>
                  </a:lnTo>
                  <a:lnTo>
                    <a:pt x="80" y="501"/>
                  </a:lnTo>
                  <a:lnTo>
                    <a:pt x="80" y="501"/>
                  </a:lnTo>
                  <a:lnTo>
                    <a:pt x="80" y="501"/>
                  </a:lnTo>
                  <a:lnTo>
                    <a:pt x="80" y="501"/>
                  </a:lnTo>
                  <a:lnTo>
                    <a:pt x="80" y="501"/>
                  </a:lnTo>
                  <a:lnTo>
                    <a:pt x="80" y="501"/>
                  </a:lnTo>
                  <a:lnTo>
                    <a:pt x="80" y="492"/>
                  </a:lnTo>
                  <a:lnTo>
                    <a:pt x="80" y="484"/>
                  </a:lnTo>
                  <a:lnTo>
                    <a:pt x="88" y="484"/>
                  </a:lnTo>
                  <a:lnTo>
                    <a:pt x="88" y="476"/>
                  </a:lnTo>
                  <a:lnTo>
                    <a:pt x="80" y="476"/>
                  </a:lnTo>
                  <a:lnTo>
                    <a:pt x="88" y="476"/>
                  </a:lnTo>
                  <a:lnTo>
                    <a:pt x="80" y="476"/>
                  </a:lnTo>
                  <a:lnTo>
                    <a:pt x="80" y="476"/>
                  </a:lnTo>
                  <a:lnTo>
                    <a:pt x="88" y="468"/>
                  </a:lnTo>
                  <a:lnTo>
                    <a:pt x="88" y="468"/>
                  </a:lnTo>
                  <a:lnTo>
                    <a:pt x="88" y="460"/>
                  </a:lnTo>
                  <a:lnTo>
                    <a:pt x="88" y="460"/>
                  </a:lnTo>
                  <a:lnTo>
                    <a:pt x="88" y="452"/>
                  </a:lnTo>
                  <a:lnTo>
                    <a:pt x="88" y="444"/>
                  </a:lnTo>
                  <a:lnTo>
                    <a:pt x="88" y="444"/>
                  </a:lnTo>
                  <a:lnTo>
                    <a:pt x="88" y="444"/>
                  </a:lnTo>
                  <a:lnTo>
                    <a:pt x="88" y="444"/>
                  </a:lnTo>
                  <a:lnTo>
                    <a:pt x="88" y="444"/>
                  </a:lnTo>
                  <a:lnTo>
                    <a:pt x="88" y="436"/>
                  </a:lnTo>
                  <a:lnTo>
                    <a:pt x="88" y="436"/>
                  </a:lnTo>
                  <a:lnTo>
                    <a:pt x="88" y="436"/>
                  </a:lnTo>
                  <a:lnTo>
                    <a:pt x="88" y="428"/>
                  </a:lnTo>
                  <a:lnTo>
                    <a:pt x="88" y="420"/>
                  </a:lnTo>
                  <a:lnTo>
                    <a:pt x="96" y="412"/>
                  </a:lnTo>
                  <a:lnTo>
                    <a:pt x="96" y="412"/>
                  </a:lnTo>
                  <a:lnTo>
                    <a:pt x="96" y="412"/>
                  </a:lnTo>
                  <a:lnTo>
                    <a:pt x="96" y="412"/>
                  </a:lnTo>
                  <a:lnTo>
                    <a:pt x="96" y="412"/>
                  </a:lnTo>
                  <a:lnTo>
                    <a:pt x="96" y="412"/>
                  </a:lnTo>
                  <a:lnTo>
                    <a:pt x="96" y="412"/>
                  </a:lnTo>
                  <a:lnTo>
                    <a:pt x="96" y="404"/>
                  </a:lnTo>
                  <a:lnTo>
                    <a:pt x="96" y="404"/>
                  </a:lnTo>
                  <a:lnTo>
                    <a:pt x="96" y="396"/>
                  </a:lnTo>
                  <a:lnTo>
                    <a:pt x="96" y="388"/>
                  </a:lnTo>
                  <a:lnTo>
                    <a:pt x="96" y="388"/>
                  </a:lnTo>
                  <a:lnTo>
                    <a:pt x="96" y="371"/>
                  </a:lnTo>
                  <a:lnTo>
                    <a:pt x="96" y="371"/>
                  </a:lnTo>
                  <a:lnTo>
                    <a:pt x="96" y="363"/>
                  </a:lnTo>
                  <a:lnTo>
                    <a:pt x="96" y="363"/>
                  </a:lnTo>
                  <a:lnTo>
                    <a:pt x="96" y="363"/>
                  </a:lnTo>
                  <a:lnTo>
                    <a:pt x="96" y="363"/>
                  </a:lnTo>
                  <a:lnTo>
                    <a:pt x="96" y="363"/>
                  </a:lnTo>
                  <a:lnTo>
                    <a:pt x="96" y="355"/>
                  </a:lnTo>
                  <a:lnTo>
                    <a:pt x="96" y="355"/>
                  </a:lnTo>
                  <a:lnTo>
                    <a:pt x="96" y="355"/>
                  </a:lnTo>
                  <a:lnTo>
                    <a:pt x="96" y="355"/>
                  </a:lnTo>
                  <a:lnTo>
                    <a:pt x="96" y="355"/>
                  </a:lnTo>
                  <a:lnTo>
                    <a:pt x="96" y="355"/>
                  </a:lnTo>
                  <a:lnTo>
                    <a:pt x="96" y="347"/>
                  </a:lnTo>
                  <a:lnTo>
                    <a:pt x="96" y="347"/>
                  </a:lnTo>
                  <a:lnTo>
                    <a:pt x="96" y="339"/>
                  </a:lnTo>
                  <a:lnTo>
                    <a:pt x="96" y="339"/>
                  </a:lnTo>
                  <a:lnTo>
                    <a:pt x="96" y="339"/>
                  </a:lnTo>
                  <a:lnTo>
                    <a:pt x="96" y="331"/>
                  </a:lnTo>
                  <a:lnTo>
                    <a:pt x="96" y="331"/>
                  </a:lnTo>
                  <a:lnTo>
                    <a:pt x="96" y="331"/>
                  </a:lnTo>
                  <a:lnTo>
                    <a:pt x="96" y="323"/>
                  </a:lnTo>
                  <a:lnTo>
                    <a:pt x="96" y="323"/>
                  </a:lnTo>
                  <a:lnTo>
                    <a:pt x="96" y="323"/>
                  </a:lnTo>
                  <a:lnTo>
                    <a:pt x="96" y="323"/>
                  </a:lnTo>
                  <a:lnTo>
                    <a:pt x="96" y="323"/>
                  </a:lnTo>
                  <a:lnTo>
                    <a:pt x="96" y="323"/>
                  </a:lnTo>
                  <a:lnTo>
                    <a:pt x="96" y="323"/>
                  </a:lnTo>
                  <a:lnTo>
                    <a:pt x="96" y="323"/>
                  </a:lnTo>
                  <a:lnTo>
                    <a:pt x="96" y="323"/>
                  </a:lnTo>
                  <a:lnTo>
                    <a:pt x="96" y="315"/>
                  </a:lnTo>
                  <a:lnTo>
                    <a:pt x="96" y="315"/>
                  </a:lnTo>
                  <a:lnTo>
                    <a:pt x="96" y="315"/>
                  </a:lnTo>
                  <a:lnTo>
                    <a:pt x="96" y="315"/>
                  </a:lnTo>
                  <a:lnTo>
                    <a:pt x="104" y="315"/>
                  </a:lnTo>
                  <a:lnTo>
                    <a:pt x="104" y="307"/>
                  </a:lnTo>
                  <a:lnTo>
                    <a:pt x="104" y="299"/>
                  </a:lnTo>
                  <a:lnTo>
                    <a:pt x="104" y="299"/>
                  </a:lnTo>
                  <a:lnTo>
                    <a:pt x="104" y="299"/>
                  </a:lnTo>
                  <a:lnTo>
                    <a:pt x="104" y="299"/>
                  </a:lnTo>
                  <a:lnTo>
                    <a:pt x="104" y="299"/>
                  </a:lnTo>
                  <a:lnTo>
                    <a:pt x="104" y="299"/>
                  </a:lnTo>
                  <a:lnTo>
                    <a:pt x="104" y="299"/>
                  </a:lnTo>
                  <a:lnTo>
                    <a:pt x="104" y="283"/>
                  </a:lnTo>
                  <a:lnTo>
                    <a:pt x="104" y="283"/>
                  </a:lnTo>
                  <a:lnTo>
                    <a:pt x="104" y="275"/>
                  </a:lnTo>
                  <a:lnTo>
                    <a:pt x="104" y="275"/>
                  </a:lnTo>
                  <a:lnTo>
                    <a:pt x="104" y="275"/>
                  </a:lnTo>
                  <a:lnTo>
                    <a:pt x="113" y="275"/>
                  </a:lnTo>
                  <a:lnTo>
                    <a:pt x="113" y="267"/>
                  </a:lnTo>
                  <a:lnTo>
                    <a:pt x="104" y="267"/>
                  </a:lnTo>
                  <a:lnTo>
                    <a:pt x="104" y="267"/>
                  </a:lnTo>
                  <a:lnTo>
                    <a:pt x="104" y="267"/>
                  </a:lnTo>
                  <a:lnTo>
                    <a:pt x="104" y="267"/>
                  </a:lnTo>
                  <a:lnTo>
                    <a:pt x="113" y="258"/>
                  </a:lnTo>
                  <a:lnTo>
                    <a:pt x="113" y="258"/>
                  </a:lnTo>
                  <a:lnTo>
                    <a:pt x="113" y="250"/>
                  </a:lnTo>
                  <a:lnTo>
                    <a:pt x="113" y="242"/>
                  </a:lnTo>
                  <a:lnTo>
                    <a:pt x="121" y="242"/>
                  </a:lnTo>
                  <a:lnTo>
                    <a:pt x="113" y="242"/>
                  </a:lnTo>
                  <a:lnTo>
                    <a:pt x="113" y="242"/>
                  </a:lnTo>
                  <a:lnTo>
                    <a:pt x="113" y="242"/>
                  </a:lnTo>
                  <a:lnTo>
                    <a:pt x="113" y="234"/>
                  </a:lnTo>
                  <a:lnTo>
                    <a:pt x="113" y="234"/>
                  </a:lnTo>
                  <a:lnTo>
                    <a:pt x="113" y="234"/>
                  </a:lnTo>
                  <a:lnTo>
                    <a:pt x="113" y="234"/>
                  </a:lnTo>
                  <a:lnTo>
                    <a:pt x="113" y="226"/>
                  </a:lnTo>
                  <a:lnTo>
                    <a:pt x="121" y="226"/>
                  </a:lnTo>
                  <a:lnTo>
                    <a:pt x="121" y="218"/>
                  </a:lnTo>
                  <a:lnTo>
                    <a:pt x="121" y="218"/>
                  </a:lnTo>
                  <a:lnTo>
                    <a:pt x="121" y="218"/>
                  </a:lnTo>
                  <a:lnTo>
                    <a:pt x="121" y="218"/>
                  </a:lnTo>
                  <a:lnTo>
                    <a:pt x="121" y="210"/>
                  </a:lnTo>
                  <a:lnTo>
                    <a:pt x="121" y="210"/>
                  </a:lnTo>
                  <a:lnTo>
                    <a:pt x="121" y="210"/>
                  </a:lnTo>
                  <a:lnTo>
                    <a:pt x="121" y="210"/>
                  </a:lnTo>
                  <a:lnTo>
                    <a:pt x="121" y="210"/>
                  </a:lnTo>
                  <a:lnTo>
                    <a:pt x="121" y="210"/>
                  </a:lnTo>
                  <a:lnTo>
                    <a:pt x="113" y="202"/>
                  </a:lnTo>
                  <a:lnTo>
                    <a:pt x="113" y="202"/>
                  </a:lnTo>
                  <a:lnTo>
                    <a:pt x="113" y="202"/>
                  </a:lnTo>
                  <a:lnTo>
                    <a:pt x="113" y="202"/>
                  </a:lnTo>
                  <a:lnTo>
                    <a:pt x="113" y="202"/>
                  </a:lnTo>
                  <a:lnTo>
                    <a:pt x="113" y="202"/>
                  </a:lnTo>
                  <a:lnTo>
                    <a:pt x="113" y="202"/>
                  </a:lnTo>
                  <a:lnTo>
                    <a:pt x="121" y="194"/>
                  </a:lnTo>
                  <a:lnTo>
                    <a:pt x="121" y="194"/>
                  </a:lnTo>
                  <a:lnTo>
                    <a:pt x="121" y="194"/>
                  </a:lnTo>
                  <a:lnTo>
                    <a:pt x="121" y="186"/>
                  </a:lnTo>
                  <a:lnTo>
                    <a:pt x="121" y="186"/>
                  </a:lnTo>
                  <a:lnTo>
                    <a:pt x="121" y="194"/>
                  </a:lnTo>
                  <a:lnTo>
                    <a:pt x="121" y="194"/>
                  </a:lnTo>
                  <a:lnTo>
                    <a:pt x="121" y="194"/>
                  </a:lnTo>
                  <a:lnTo>
                    <a:pt x="121" y="194"/>
                  </a:lnTo>
                  <a:lnTo>
                    <a:pt x="121" y="194"/>
                  </a:lnTo>
                  <a:lnTo>
                    <a:pt x="121" y="194"/>
                  </a:lnTo>
                  <a:lnTo>
                    <a:pt x="121" y="186"/>
                  </a:lnTo>
                  <a:lnTo>
                    <a:pt x="121" y="186"/>
                  </a:lnTo>
                  <a:lnTo>
                    <a:pt x="121" y="186"/>
                  </a:lnTo>
                  <a:lnTo>
                    <a:pt x="121" y="186"/>
                  </a:lnTo>
                  <a:lnTo>
                    <a:pt x="121" y="186"/>
                  </a:lnTo>
                  <a:lnTo>
                    <a:pt x="121" y="178"/>
                  </a:lnTo>
                  <a:lnTo>
                    <a:pt x="121" y="178"/>
                  </a:lnTo>
                  <a:lnTo>
                    <a:pt x="113" y="178"/>
                  </a:lnTo>
                  <a:lnTo>
                    <a:pt x="113" y="178"/>
                  </a:lnTo>
                  <a:lnTo>
                    <a:pt x="113" y="178"/>
                  </a:lnTo>
                  <a:lnTo>
                    <a:pt x="121" y="170"/>
                  </a:lnTo>
                  <a:lnTo>
                    <a:pt x="113" y="170"/>
                  </a:lnTo>
                  <a:lnTo>
                    <a:pt x="113" y="170"/>
                  </a:lnTo>
                  <a:lnTo>
                    <a:pt x="121" y="170"/>
                  </a:lnTo>
                  <a:lnTo>
                    <a:pt x="121" y="170"/>
                  </a:lnTo>
                  <a:lnTo>
                    <a:pt x="121" y="170"/>
                  </a:lnTo>
                  <a:lnTo>
                    <a:pt x="121" y="170"/>
                  </a:lnTo>
                  <a:lnTo>
                    <a:pt x="121" y="162"/>
                  </a:lnTo>
                  <a:lnTo>
                    <a:pt x="121" y="162"/>
                  </a:lnTo>
                  <a:lnTo>
                    <a:pt x="121" y="162"/>
                  </a:lnTo>
                  <a:lnTo>
                    <a:pt x="121" y="162"/>
                  </a:lnTo>
                  <a:lnTo>
                    <a:pt x="121" y="162"/>
                  </a:lnTo>
                  <a:lnTo>
                    <a:pt x="121" y="154"/>
                  </a:lnTo>
                  <a:lnTo>
                    <a:pt x="121" y="154"/>
                  </a:lnTo>
                  <a:lnTo>
                    <a:pt x="121" y="154"/>
                  </a:lnTo>
                  <a:lnTo>
                    <a:pt x="121" y="154"/>
                  </a:lnTo>
                  <a:lnTo>
                    <a:pt x="121" y="154"/>
                  </a:lnTo>
                  <a:lnTo>
                    <a:pt x="121" y="154"/>
                  </a:lnTo>
                  <a:lnTo>
                    <a:pt x="121" y="154"/>
                  </a:lnTo>
                  <a:lnTo>
                    <a:pt x="121" y="154"/>
                  </a:lnTo>
                  <a:lnTo>
                    <a:pt x="121" y="137"/>
                  </a:lnTo>
                  <a:lnTo>
                    <a:pt x="121" y="137"/>
                  </a:lnTo>
                  <a:lnTo>
                    <a:pt x="121" y="137"/>
                  </a:lnTo>
                  <a:lnTo>
                    <a:pt x="121" y="137"/>
                  </a:lnTo>
                  <a:lnTo>
                    <a:pt x="121" y="137"/>
                  </a:lnTo>
                  <a:lnTo>
                    <a:pt x="121" y="129"/>
                  </a:lnTo>
                  <a:lnTo>
                    <a:pt x="121" y="129"/>
                  </a:lnTo>
                  <a:lnTo>
                    <a:pt x="121" y="129"/>
                  </a:lnTo>
                  <a:lnTo>
                    <a:pt x="121" y="121"/>
                  </a:lnTo>
                  <a:lnTo>
                    <a:pt x="121" y="121"/>
                  </a:lnTo>
                  <a:lnTo>
                    <a:pt x="121" y="113"/>
                  </a:lnTo>
                  <a:lnTo>
                    <a:pt x="121" y="113"/>
                  </a:lnTo>
                  <a:lnTo>
                    <a:pt x="121" y="113"/>
                  </a:lnTo>
                  <a:lnTo>
                    <a:pt x="121" y="113"/>
                  </a:lnTo>
                  <a:lnTo>
                    <a:pt x="113" y="113"/>
                  </a:lnTo>
                  <a:lnTo>
                    <a:pt x="113" y="113"/>
                  </a:lnTo>
                  <a:lnTo>
                    <a:pt x="113" y="105"/>
                  </a:lnTo>
                  <a:lnTo>
                    <a:pt x="113" y="105"/>
                  </a:lnTo>
                  <a:lnTo>
                    <a:pt x="113" y="105"/>
                  </a:lnTo>
                  <a:lnTo>
                    <a:pt x="113" y="105"/>
                  </a:lnTo>
                  <a:lnTo>
                    <a:pt x="113" y="105"/>
                  </a:lnTo>
                  <a:lnTo>
                    <a:pt x="121" y="105"/>
                  </a:lnTo>
                  <a:lnTo>
                    <a:pt x="121" y="97"/>
                  </a:lnTo>
                  <a:lnTo>
                    <a:pt x="121" y="97"/>
                  </a:lnTo>
                  <a:lnTo>
                    <a:pt x="121" y="89"/>
                  </a:lnTo>
                  <a:lnTo>
                    <a:pt x="121" y="89"/>
                  </a:lnTo>
                  <a:lnTo>
                    <a:pt x="121" y="81"/>
                  </a:lnTo>
                  <a:lnTo>
                    <a:pt x="121" y="81"/>
                  </a:lnTo>
                  <a:lnTo>
                    <a:pt x="121" y="81"/>
                  </a:lnTo>
                  <a:lnTo>
                    <a:pt x="113" y="73"/>
                  </a:lnTo>
                  <a:lnTo>
                    <a:pt x="113" y="73"/>
                  </a:lnTo>
                  <a:lnTo>
                    <a:pt x="113" y="73"/>
                  </a:lnTo>
                  <a:lnTo>
                    <a:pt x="113" y="73"/>
                  </a:lnTo>
                  <a:lnTo>
                    <a:pt x="113" y="73"/>
                  </a:lnTo>
                  <a:lnTo>
                    <a:pt x="113" y="73"/>
                  </a:lnTo>
                  <a:lnTo>
                    <a:pt x="113" y="73"/>
                  </a:lnTo>
                  <a:lnTo>
                    <a:pt x="113" y="73"/>
                  </a:lnTo>
                  <a:lnTo>
                    <a:pt x="113" y="73"/>
                  </a:lnTo>
                  <a:lnTo>
                    <a:pt x="113" y="65"/>
                  </a:lnTo>
                  <a:lnTo>
                    <a:pt x="113" y="65"/>
                  </a:lnTo>
                  <a:lnTo>
                    <a:pt x="113" y="65"/>
                  </a:lnTo>
                  <a:lnTo>
                    <a:pt x="113" y="65"/>
                  </a:lnTo>
                  <a:lnTo>
                    <a:pt x="121" y="65"/>
                  </a:lnTo>
                  <a:lnTo>
                    <a:pt x="121" y="65"/>
                  </a:lnTo>
                  <a:lnTo>
                    <a:pt x="121" y="57"/>
                  </a:lnTo>
                  <a:lnTo>
                    <a:pt x="121" y="57"/>
                  </a:lnTo>
                  <a:lnTo>
                    <a:pt x="129" y="57"/>
                  </a:lnTo>
                  <a:lnTo>
                    <a:pt x="129" y="57"/>
                  </a:lnTo>
                  <a:lnTo>
                    <a:pt x="129" y="49"/>
                  </a:lnTo>
                  <a:lnTo>
                    <a:pt x="121" y="41"/>
                  </a:lnTo>
                  <a:lnTo>
                    <a:pt x="121" y="41"/>
                  </a:lnTo>
                  <a:lnTo>
                    <a:pt x="121" y="41"/>
                  </a:lnTo>
                  <a:lnTo>
                    <a:pt x="121" y="32"/>
                  </a:lnTo>
                  <a:lnTo>
                    <a:pt x="121" y="24"/>
                  </a:lnTo>
                  <a:lnTo>
                    <a:pt x="113" y="16"/>
                  </a:lnTo>
                  <a:lnTo>
                    <a:pt x="113" y="8"/>
                  </a:lnTo>
                  <a:lnTo>
                    <a:pt x="113" y="8"/>
                  </a:lnTo>
                  <a:lnTo>
                    <a:pt x="104" y="8"/>
                  </a:lnTo>
                  <a:lnTo>
                    <a:pt x="104" y="8"/>
                  </a:lnTo>
                  <a:lnTo>
                    <a:pt x="104" y="8"/>
                  </a:lnTo>
                  <a:lnTo>
                    <a:pt x="104" y="8"/>
                  </a:lnTo>
                  <a:lnTo>
                    <a:pt x="104"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16"/>
                  </a:lnTo>
                  <a:lnTo>
                    <a:pt x="129" y="16"/>
                  </a:lnTo>
                  <a:lnTo>
                    <a:pt x="129" y="16"/>
                  </a:lnTo>
                  <a:lnTo>
                    <a:pt x="129" y="16"/>
                  </a:lnTo>
                  <a:lnTo>
                    <a:pt x="129" y="16"/>
                  </a:lnTo>
                  <a:lnTo>
                    <a:pt x="129" y="16"/>
                  </a:lnTo>
                  <a:lnTo>
                    <a:pt x="129" y="16"/>
                  </a:lnTo>
                  <a:lnTo>
                    <a:pt x="129" y="16"/>
                  </a:lnTo>
                  <a:lnTo>
                    <a:pt x="129" y="16"/>
                  </a:lnTo>
                  <a:lnTo>
                    <a:pt x="129" y="16"/>
                  </a:lnTo>
                  <a:lnTo>
                    <a:pt x="129" y="16"/>
                  </a:lnTo>
                  <a:lnTo>
                    <a:pt x="129" y="16"/>
                  </a:lnTo>
                  <a:lnTo>
                    <a:pt x="137" y="16"/>
                  </a:lnTo>
                  <a:lnTo>
                    <a:pt x="137" y="16"/>
                  </a:lnTo>
                  <a:lnTo>
                    <a:pt x="137" y="24"/>
                  </a:lnTo>
                  <a:lnTo>
                    <a:pt x="137" y="24"/>
                  </a:lnTo>
                  <a:lnTo>
                    <a:pt x="137" y="24"/>
                  </a:lnTo>
                  <a:lnTo>
                    <a:pt x="137" y="24"/>
                  </a:lnTo>
                  <a:lnTo>
                    <a:pt x="145" y="24"/>
                  </a:lnTo>
                  <a:lnTo>
                    <a:pt x="145" y="16"/>
                  </a:lnTo>
                  <a:lnTo>
                    <a:pt x="145" y="16"/>
                  </a:lnTo>
                  <a:lnTo>
                    <a:pt x="145" y="16"/>
                  </a:lnTo>
                  <a:lnTo>
                    <a:pt x="145" y="16"/>
                  </a:lnTo>
                  <a:lnTo>
                    <a:pt x="137" y="16"/>
                  </a:lnTo>
                  <a:lnTo>
                    <a:pt x="137" y="16"/>
                  </a:lnTo>
                  <a:lnTo>
                    <a:pt x="137" y="16"/>
                  </a:lnTo>
                  <a:lnTo>
                    <a:pt x="137" y="16"/>
                  </a:lnTo>
                  <a:lnTo>
                    <a:pt x="137" y="16"/>
                  </a:lnTo>
                  <a:lnTo>
                    <a:pt x="145" y="16"/>
                  </a:lnTo>
                  <a:lnTo>
                    <a:pt x="145" y="16"/>
                  </a:lnTo>
                  <a:lnTo>
                    <a:pt x="153" y="16"/>
                  </a:lnTo>
                  <a:lnTo>
                    <a:pt x="153" y="8"/>
                  </a:lnTo>
                  <a:lnTo>
                    <a:pt x="161" y="8"/>
                  </a:lnTo>
                  <a:lnTo>
                    <a:pt x="161" y="8"/>
                  </a:lnTo>
                  <a:lnTo>
                    <a:pt x="161" y="8"/>
                  </a:lnTo>
                  <a:lnTo>
                    <a:pt x="161" y="8"/>
                  </a:lnTo>
                  <a:lnTo>
                    <a:pt x="161" y="16"/>
                  </a:lnTo>
                  <a:lnTo>
                    <a:pt x="161" y="16"/>
                  </a:lnTo>
                  <a:lnTo>
                    <a:pt x="161" y="16"/>
                  </a:lnTo>
                  <a:lnTo>
                    <a:pt x="161" y="16"/>
                  </a:lnTo>
                  <a:lnTo>
                    <a:pt x="161" y="16"/>
                  </a:lnTo>
                  <a:lnTo>
                    <a:pt x="169" y="16"/>
                  </a:lnTo>
                  <a:lnTo>
                    <a:pt x="169" y="16"/>
                  </a:lnTo>
                  <a:lnTo>
                    <a:pt x="169" y="16"/>
                  </a:lnTo>
                  <a:lnTo>
                    <a:pt x="177" y="16"/>
                  </a:lnTo>
                  <a:lnTo>
                    <a:pt x="177" y="16"/>
                  </a:lnTo>
                  <a:lnTo>
                    <a:pt x="177" y="16"/>
                  </a:lnTo>
                  <a:lnTo>
                    <a:pt x="177" y="16"/>
                  </a:lnTo>
                  <a:lnTo>
                    <a:pt x="185" y="16"/>
                  </a:lnTo>
                  <a:lnTo>
                    <a:pt x="185" y="16"/>
                  </a:lnTo>
                  <a:lnTo>
                    <a:pt x="193" y="16"/>
                  </a:lnTo>
                  <a:lnTo>
                    <a:pt x="193" y="16"/>
                  </a:lnTo>
                  <a:lnTo>
                    <a:pt x="193" y="8"/>
                  </a:lnTo>
                  <a:lnTo>
                    <a:pt x="201" y="8"/>
                  </a:lnTo>
                  <a:lnTo>
                    <a:pt x="201" y="8"/>
                  </a:lnTo>
                  <a:lnTo>
                    <a:pt x="193" y="8"/>
                  </a:lnTo>
                  <a:lnTo>
                    <a:pt x="201" y="8"/>
                  </a:lnTo>
                  <a:lnTo>
                    <a:pt x="201" y="8"/>
                  </a:lnTo>
                  <a:lnTo>
                    <a:pt x="201" y="8"/>
                  </a:lnTo>
                  <a:lnTo>
                    <a:pt x="201" y="8"/>
                  </a:lnTo>
                  <a:lnTo>
                    <a:pt x="201" y="8"/>
                  </a:lnTo>
                  <a:lnTo>
                    <a:pt x="201" y="8"/>
                  </a:lnTo>
                  <a:lnTo>
                    <a:pt x="209" y="8"/>
                  </a:lnTo>
                  <a:lnTo>
                    <a:pt x="209" y="8"/>
                  </a:lnTo>
                  <a:lnTo>
                    <a:pt x="209" y="0"/>
                  </a:lnTo>
                  <a:lnTo>
                    <a:pt x="209" y="0"/>
                  </a:lnTo>
                  <a:lnTo>
                    <a:pt x="209" y="0"/>
                  </a:lnTo>
                  <a:lnTo>
                    <a:pt x="209" y="0"/>
                  </a:lnTo>
                  <a:lnTo>
                    <a:pt x="209" y="0"/>
                  </a:lnTo>
                  <a:lnTo>
                    <a:pt x="209" y="0"/>
                  </a:lnTo>
                  <a:lnTo>
                    <a:pt x="209" y="0"/>
                  </a:lnTo>
                  <a:lnTo>
                    <a:pt x="209" y="0"/>
                  </a:lnTo>
                  <a:lnTo>
                    <a:pt x="209" y="0"/>
                  </a:lnTo>
                  <a:lnTo>
                    <a:pt x="209" y="0"/>
                  </a:lnTo>
                  <a:lnTo>
                    <a:pt x="217" y="0"/>
                  </a:lnTo>
                  <a:lnTo>
                    <a:pt x="209"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0" name="Freeform 3058"/>
            <p:cNvSpPr>
              <a:spLocks noEditPoints="1"/>
            </p:cNvSpPr>
            <p:nvPr/>
          </p:nvSpPr>
          <p:spPr bwMode="auto">
            <a:xfrm>
              <a:off x="4489450" y="2174876"/>
              <a:ext cx="1163638" cy="1511300"/>
            </a:xfrm>
            <a:custGeom>
              <a:avLst/>
              <a:gdLst/>
              <a:ahLst/>
              <a:cxnLst>
                <a:cxn ang="0">
                  <a:pos x="290" y="16"/>
                </a:cxn>
                <a:cxn ang="0">
                  <a:pos x="346" y="57"/>
                </a:cxn>
                <a:cxn ang="0">
                  <a:pos x="403" y="145"/>
                </a:cxn>
                <a:cxn ang="0">
                  <a:pos x="532" y="137"/>
                </a:cxn>
                <a:cxn ang="0">
                  <a:pos x="652" y="121"/>
                </a:cxn>
                <a:cxn ang="0">
                  <a:pos x="677" y="952"/>
                </a:cxn>
                <a:cxn ang="0">
                  <a:pos x="217" y="952"/>
                </a:cxn>
                <a:cxn ang="0">
                  <a:pos x="56" y="936"/>
                </a:cxn>
                <a:cxn ang="0">
                  <a:pos x="32" y="896"/>
                </a:cxn>
                <a:cxn ang="0">
                  <a:pos x="32" y="856"/>
                </a:cxn>
                <a:cxn ang="0">
                  <a:pos x="40" y="823"/>
                </a:cxn>
                <a:cxn ang="0">
                  <a:pos x="16" y="791"/>
                </a:cxn>
                <a:cxn ang="0">
                  <a:pos x="8" y="759"/>
                </a:cxn>
                <a:cxn ang="0">
                  <a:pos x="40" y="670"/>
                </a:cxn>
                <a:cxn ang="0">
                  <a:pos x="64" y="630"/>
                </a:cxn>
                <a:cxn ang="0">
                  <a:pos x="80" y="573"/>
                </a:cxn>
                <a:cxn ang="0">
                  <a:pos x="88" y="476"/>
                </a:cxn>
                <a:cxn ang="0">
                  <a:pos x="104" y="412"/>
                </a:cxn>
                <a:cxn ang="0">
                  <a:pos x="104" y="355"/>
                </a:cxn>
                <a:cxn ang="0">
                  <a:pos x="104" y="315"/>
                </a:cxn>
                <a:cxn ang="0">
                  <a:pos x="121" y="258"/>
                </a:cxn>
                <a:cxn ang="0">
                  <a:pos x="129" y="210"/>
                </a:cxn>
                <a:cxn ang="0">
                  <a:pos x="129" y="194"/>
                </a:cxn>
                <a:cxn ang="0">
                  <a:pos x="129" y="162"/>
                </a:cxn>
                <a:cxn ang="0">
                  <a:pos x="129" y="113"/>
                </a:cxn>
                <a:cxn ang="0">
                  <a:pos x="121" y="73"/>
                </a:cxn>
                <a:cxn ang="0">
                  <a:pos x="129" y="41"/>
                </a:cxn>
                <a:cxn ang="0">
                  <a:pos x="129" y="8"/>
                </a:cxn>
                <a:cxn ang="0">
                  <a:pos x="153" y="16"/>
                </a:cxn>
                <a:cxn ang="0">
                  <a:pos x="169" y="16"/>
                </a:cxn>
                <a:cxn ang="0">
                  <a:pos x="209" y="8"/>
                </a:cxn>
                <a:cxn ang="0">
                  <a:pos x="217" y="0"/>
                </a:cxn>
                <a:cxn ang="0">
                  <a:pos x="201" y="16"/>
                </a:cxn>
                <a:cxn ang="0">
                  <a:pos x="153" y="16"/>
                </a:cxn>
                <a:cxn ang="0">
                  <a:pos x="137" y="16"/>
                </a:cxn>
                <a:cxn ang="0">
                  <a:pos x="121" y="8"/>
                </a:cxn>
                <a:cxn ang="0">
                  <a:pos x="121" y="65"/>
                </a:cxn>
                <a:cxn ang="0">
                  <a:pos x="121" y="105"/>
                </a:cxn>
                <a:cxn ang="0">
                  <a:pos x="129" y="154"/>
                </a:cxn>
                <a:cxn ang="0">
                  <a:pos x="121" y="178"/>
                </a:cxn>
                <a:cxn ang="0">
                  <a:pos x="121" y="202"/>
                </a:cxn>
                <a:cxn ang="0">
                  <a:pos x="121" y="242"/>
                </a:cxn>
                <a:cxn ang="0">
                  <a:pos x="112" y="299"/>
                </a:cxn>
                <a:cxn ang="0">
                  <a:pos x="104" y="331"/>
                </a:cxn>
                <a:cxn ang="0">
                  <a:pos x="104" y="388"/>
                </a:cxn>
                <a:cxn ang="0">
                  <a:pos x="96" y="444"/>
                </a:cxn>
                <a:cxn ang="0">
                  <a:pos x="88" y="525"/>
                </a:cxn>
                <a:cxn ang="0">
                  <a:pos x="72" y="605"/>
                </a:cxn>
                <a:cxn ang="0">
                  <a:pos x="40" y="654"/>
                </a:cxn>
                <a:cxn ang="0">
                  <a:pos x="24" y="718"/>
                </a:cxn>
                <a:cxn ang="0">
                  <a:pos x="16" y="775"/>
                </a:cxn>
                <a:cxn ang="0">
                  <a:pos x="32" y="807"/>
                </a:cxn>
                <a:cxn ang="0">
                  <a:pos x="32" y="848"/>
                </a:cxn>
                <a:cxn ang="0">
                  <a:pos x="32" y="880"/>
                </a:cxn>
                <a:cxn ang="0">
                  <a:pos x="48" y="928"/>
                </a:cxn>
                <a:cxn ang="0">
                  <a:pos x="137" y="952"/>
                </a:cxn>
                <a:cxn ang="0">
                  <a:pos x="467" y="952"/>
                </a:cxn>
                <a:cxn ang="0">
                  <a:pos x="693" y="145"/>
                </a:cxn>
                <a:cxn ang="0">
                  <a:pos x="564" y="121"/>
                </a:cxn>
                <a:cxn ang="0">
                  <a:pos x="443" y="154"/>
                </a:cxn>
                <a:cxn ang="0">
                  <a:pos x="362" y="97"/>
                </a:cxn>
                <a:cxn ang="0">
                  <a:pos x="314" y="32"/>
                </a:cxn>
                <a:cxn ang="0">
                  <a:pos x="233" y="8"/>
                </a:cxn>
              </a:cxnLst>
              <a:rect l="0" t="0" r="r" b="b"/>
              <a:pathLst>
                <a:path w="733" h="952">
                  <a:moveTo>
                    <a:pt x="217" y="0"/>
                  </a:moveTo>
                  <a:lnTo>
                    <a:pt x="217" y="0"/>
                  </a:lnTo>
                  <a:lnTo>
                    <a:pt x="217" y="0"/>
                  </a:lnTo>
                  <a:lnTo>
                    <a:pt x="225" y="0"/>
                  </a:lnTo>
                  <a:lnTo>
                    <a:pt x="225" y="0"/>
                  </a:lnTo>
                  <a:lnTo>
                    <a:pt x="225" y="0"/>
                  </a:lnTo>
                  <a:lnTo>
                    <a:pt x="225" y="0"/>
                  </a:lnTo>
                  <a:lnTo>
                    <a:pt x="233" y="0"/>
                  </a:lnTo>
                  <a:lnTo>
                    <a:pt x="233" y="0"/>
                  </a:lnTo>
                  <a:lnTo>
                    <a:pt x="233" y="0"/>
                  </a:lnTo>
                  <a:lnTo>
                    <a:pt x="233" y="0"/>
                  </a:lnTo>
                  <a:lnTo>
                    <a:pt x="233" y="8"/>
                  </a:lnTo>
                  <a:lnTo>
                    <a:pt x="233" y="8"/>
                  </a:lnTo>
                  <a:lnTo>
                    <a:pt x="241" y="8"/>
                  </a:lnTo>
                  <a:lnTo>
                    <a:pt x="241" y="8"/>
                  </a:lnTo>
                  <a:lnTo>
                    <a:pt x="233" y="16"/>
                  </a:lnTo>
                  <a:lnTo>
                    <a:pt x="233" y="16"/>
                  </a:lnTo>
                  <a:lnTo>
                    <a:pt x="241" y="16"/>
                  </a:lnTo>
                  <a:lnTo>
                    <a:pt x="241" y="16"/>
                  </a:lnTo>
                  <a:lnTo>
                    <a:pt x="241" y="16"/>
                  </a:lnTo>
                  <a:lnTo>
                    <a:pt x="241" y="24"/>
                  </a:lnTo>
                  <a:lnTo>
                    <a:pt x="241" y="24"/>
                  </a:lnTo>
                  <a:lnTo>
                    <a:pt x="241" y="24"/>
                  </a:lnTo>
                  <a:lnTo>
                    <a:pt x="241" y="24"/>
                  </a:lnTo>
                  <a:lnTo>
                    <a:pt x="249" y="24"/>
                  </a:lnTo>
                  <a:lnTo>
                    <a:pt x="258" y="24"/>
                  </a:lnTo>
                  <a:lnTo>
                    <a:pt x="258" y="24"/>
                  </a:lnTo>
                  <a:lnTo>
                    <a:pt x="266" y="24"/>
                  </a:lnTo>
                  <a:lnTo>
                    <a:pt x="266" y="24"/>
                  </a:lnTo>
                  <a:lnTo>
                    <a:pt x="266" y="24"/>
                  </a:lnTo>
                  <a:lnTo>
                    <a:pt x="266" y="24"/>
                  </a:lnTo>
                  <a:lnTo>
                    <a:pt x="266" y="24"/>
                  </a:lnTo>
                  <a:lnTo>
                    <a:pt x="274" y="24"/>
                  </a:lnTo>
                  <a:lnTo>
                    <a:pt x="274" y="24"/>
                  </a:lnTo>
                  <a:lnTo>
                    <a:pt x="282" y="16"/>
                  </a:lnTo>
                  <a:lnTo>
                    <a:pt x="282" y="16"/>
                  </a:lnTo>
                  <a:lnTo>
                    <a:pt x="282" y="16"/>
                  </a:lnTo>
                  <a:lnTo>
                    <a:pt x="282" y="16"/>
                  </a:lnTo>
                  <a:lnTo>
                    <a:pt x="290" y="16"/>
                  </a:lnTo>
                  <a:lnTo>
                    <a:pt x="290" y="16"/>
                  </a:lnTo>
                  <a:lnTo>
                    <a:pt x="290" y="16"/>
                  </a:lnTo>
                  <a:lnTo>
                    <a:pt x="290" y="16"/>
                  </a:lnTo>
                  <a:lnTo>
                    <a:pt x="290" y="16"/>
                  </a:lnTo>
                  <a:lnTo>
                    <a:pt x="298" y="16"/>
                  </a:lnTo>
                  <a:lnTo>
                    <a:pt x="298" y="16"/>
                  </a:lnTo>
                  <a:lnTo>
                    <a:pt x="306" y="16"/>
                  </a:lnTo>
                  <a:lnTo>
                    <a:pt x="314" y="24"/>
                  </a:lnTo>
                  <a:lnTo>
                    <a:pt x="314" y="24"/>
                  </a:lnTo>
                  <a:lnTo>
                    <a:pt x="314" y="24"/>
                  </a:lnTo>
                  <a:lnTo>
                    <a:pt x="314" y="32"/>
                  </a:lnTo>
                  <a:lnTo>
                    <a:pt x="314" y="24"/>
                  </a:lnTo>
                  <a:lnTo>
                    <a:pt x="314" y="32"/>
                  </a:lnTo>
                  <a:lnTo>
                    <a:pt x="314" y="32"/>
                  </a:lnTo>
                  <a:lnTo>
                    <a:pt x="314" y="32"/>
                  </a:lnTo>
                  <a:lnTo>
                    <a:pt x="314" y="32"/>
                  </a:lnTo>
                  <a:lnTo>
                    <a:pt x="322" y="32"/>
                  </a:lnTo>
                  <a:lnTo>
                    <a:pt x="322" y="32"/>
                  </a:lnTo>
                  <a:lnTo>
                    <a:pt x="322" y="32"/>
                  </a:lnTo>
                  <a:lnTo>
                    <a:pt x="322" y="32"/>
                  </a:lnTo>
                  <a:lnTo>
                    <a:pt x="330" y="32"/>
                  </a:lnTo>
                  <a:lnTo>
                    <a:pt x="330" y="32"/>
                  </a:lnTo>
                  <a:lnTo>
                    <a:pt x="330" y="32"/>
                  </a:lnTo>
                  <a:lnTo>
                    <a:pt x="330" y="32"/>
                  </a:lnTo>
                  <a:lnTo>
                    <a:pt x="330" y="32"/>
                  </a:lnTo>
                  <a:lnTo>
                    <a:pt x="338" y="32"/>
                  </a:lnTo>
                  <a:lnTo>
                    <a:pt x="338" y="32"/>
                  </a:lnTo>
                  <a:lnTo>
                    <a:pt x="346" y="32"/>
                  </a:lnTo>
                  <a:lnTo>
                    <a:pt x="346" y="32"/>
                  </a:lnTo>
                  <a:lnTo>
                    <a:pt x="346" y="41"/>
                  </a:lnTo>
                  <a:lnTo>
                    <a:pt x="346" y="41"/>
                  </a:lnTo>
                  <a:lnTo>
                    <a:pt x="346" y="41"/>
                  </a:lnTo>
                  <a:lnTo>
                    <a:pt x="346" y="41"/>
                  </a:lnTo>
                  <a:lnTo>
                    <a:pt x="346" y="41"/>
                  </a:lnTo>
                  <a:lnTo>
                    <a:pt x="346" y="41"/>
                  </a:lnTo>
                  <a:lnTo>
                    <a:pt x="346" y="49"/>
                  </a:lnTo>
                  <a:lnTo>
                    <a:pt x="346" y="49"/>
                  </a:lnTo>
                  <a:lnTo>
                    <a:pt x="346" y="57"/>
                  </a:lnTo>
                  <a:lnTo>
                    <a:pt x="346" y="57"/>
                  </a:lnTo>
                  <a:lnTo>
                    <a:pt x="354" y="65"/>
                  </a:lnTo>
                  <a:lnTo>
                    <a:pt x="354" y="65"/>
                  </a:lnTo>
                  <a:lnTo>
                    <a:pt x="362" y="65"/>
                  </a:lnTo>
                  <a:lnTo>
                    <a:pt x="362" y="65"/>
                  </a:lnTo>
                  <a:lnTo>
                    <a:pt x="362" y="81"/>
                  </a:lnTo>
                  <a:lnTo>
                    <a:pt x="362" y="81"/>
                  </a:lnTo>
                  <a:lnTo>
                    <a:pt x="370" y="81"/>
                  </a:lnTo>
                  <a:lnTo>
                    <a:pt x="370" y="81"/>
                  </a:lnTo>
                  <a:lnTo>
                    <a:pt x="370" y="89"/>
                  </a:lnTo>
                  <a:lnTo>
                    <a:pt x="370" y="89"/>
                  </a:lnTo>
                  <a:lnTo>
                    <a:pt x="370" y="89"/>
                  </a:lnTo>
                  <a:lnTo>
                    <a:pt x="370" y="89"/>
                  </a:lnTo>
                  <a:lnTo>
                    <a:pt x="362" y="97"/>
                  </a:lnTo>
                  <a:lnTo>
                    <a:pt x="362" y="97"/>
                  </a:lnTo>
                  <a:lnTo>
                    <a:pt x="362" y="105"/>
                  </a:lnTo>
                  <a:lnTo>
                    <a:pt x="362" y="113"/>
                  </a:lnTo>
                  <a:lnTo>
                    <a:pt x="362" y="113"/>
                  </a:lnTo>
                  <a:lnTo>
                    <a:pt x="362" y="113"/>
                  </a:lnTo>
                  <a:lnTo>
                    <a:pt x="362" y="113"/>
                  </a:lnTo>
                  <a:lnTo>
                    <a:pt x="362" y="121"/>
                  </a:lnTo>
                  <a:lnTo>
                    <a:pt x="362" y="121"/>
                  </a:lnTo>
                  <a:lnTo>
                    <a:pt x="362" y="129"/>
                  </a:lnTo>
                  <a:lnTo>
                    <a:pt x="362" y="129"/>
                  </a:lnTo>
                  <a:lnTo>
                    <a:pt x="370" y="129"/>
                  </a:lnTo>
                  <a:lnTo>
                    <a:pt x="370" y="129"/>
                  </a:lnTo>
                  <a:lnTo>
                    <a:pt x="370" y="137"/>
                  </a:lnTo>
                  <a:lnTo>
                    <a:pt x="370" y="137"/>
                  </a:lnTo>
                  <a:lnTo>
                    <a:pt x="378" y="137"/>
                  </a:lnTo>
                  <a:lnTo>
                    <a:pt x="378" y="137"/>
                  </a:lnTo>
                  <a:lnTo>
                    <a:pt x="378" y="137"/>
                  </a:lnTo>
                  <a:lnTo>
                    <a:pt x="387" y="137"/>
                  </a:lnTo>
                  <a:lnTo>
                    <a:pt x="387" y="137"/>
                  </a:lnTo>
                  <a:lnTo>
                    <a:pt x="387" y="145"/>
                  </a:lnTo>
                  <a:lnTo>
                    <a:pt x="387" y="137"/>
                  </a:lnTo>
                  <a:lnTo>
                    <a:pt x="395" y="145"/>
                  </a:lnTo>
                  <a:lnTo>
                    <a:pt x="395" y="145"/>
                  </a:lnTo>
                  <a:lnTo>
                    <a:pt x="395" y="145"/>
                  </a:lnTo>
                  <a:lnTo>
                    <a:pt x="395" y="145"/>
                  </a:lnTo>
                  <a:lnTo>
                    <a:pt x="403" y="145"/>
                  </a:lnTo>
                  <a:lnTo>
                    <a:pt x="403" y="145"/>
                  </a:lnTo>
                  <a:lnTo>
                    <a:pt x="411" y="145"/>
                  </a:lnTo>
                  <a:lnTo>
                    <a:pt x="419" y="145"/>
                  </a:lnTo>
                  <a:lnTo>
                    <a:pt x="419" y="145"/>
                  </a:lnTo>
                  <a:lnTo>
                    <a:pt x="427" y="145"/>
                  </a:lnTo>
                  <a:lnTo>
                    <a:pt x="427" y="145"/>
                  </a:lnTo>
                  <a:lnTo>
                    <a:pt x="427" y="154"/>
                  </a:lnTo>
                  <a:lnTo>
                    <a:pt x="427" y="154"/>
                  </a:lnTo>
                  <a:lnTo>
                    <a:pt x="427" y="154"/>
                  </a:lnTo>
                  <a:lnTo>
                    <a:pt x="427" y="154"/>
                  </a:lnTo>
                  <a:lnTo>
                    <a:pt x="435" y="154"/>
                  </a:lnTo>
                  <a:lnTo>
                    <a:pt x="443" y="154"/>
                  </a:lnTo>
                  <a:lnTo>
                    <a:pt x="443" y="154"/>
                  </a:lnTo>
                  <a:lnTo>
                    <a:pt x="443" y="154"/>
                  </a:lnTo>
                  <a:lnTo>
                    <a:pt x="443" y="154"/>
                  </a:lnTo>
                  <a:lnTo>
                    <a:pt x="459" y="154"/>
                  </a:lnTo>
                  <a:lnTo>
                    <a:pt x="467" y="154"/>
                  </a:lnTo>
                  <a:lnTo>
                    <a:pt x="475" y="154"/>
                  </a:lnTo>
                  <a:lnTo>
                    <a:pt x="475" y="154"/>
                  </a:lnTo>
                  <a:lnTo>
                    <a:pt x="475" y="154"/>
                  </a:lnTo>
                  <a:lnTo>
                    <a:pt x="475" y="154"/>
                  </a:lnTo>
                  <a:lnTo>
                    <a:pt x="475" y="154"/>
                  </a:lnTo>
                  <a:lnTo>
                    <a:pt x="475" y="154"/>
                  </a:lnTo>
                  <a:lnTo>
                    <a:pt x="483" y="154"/>
                  </a:lnTo>
                  <a:lnTo>
                    <a:pt x="483" y="154"/>
                  </a:lnTo>
                  <a:lnTo>
                    <a:pt x="483" y="154"/>
                  </a:lnTo>
                  <a:lnTo>
                    <a:pt x="491" y="154"/>
                  </a:lnTo>
                  <a:lnTo>
                    <a:pt x="491" y="154"/>
                  </a:lnTo>
                  <a:lnTo>
                    <a:pt x="491" y="154"/>
                  </a:lnTo>
                  <a:lnTo>
                    <a:pt x="491" y="154"/>
                  </a:lnTo>
                  <a:lnTo>
                    <a:pt x="491" y="154"/>
                  </a:lnTo>
                  <a:lnTo>
                    <a:pt x="507" y="145"/>
                  </a:lnTo>
                  <a:lnTo>
                    <a:pt x="524" y="145"/>
                  </a:lnTo>
                  <a:lnTo>
                    <a:pt x="524" y="145"/>
                  </a:lnTo>
                  <a:lnTo>
                    <a:pt x="524" y="145"/>
                  </a:lnTo>
                  <a:lnTo>
                    <a:pt x="524" y="145"/>
                  </a:lnTo>
                  <a:lnTo>
                    <a:pt x="524" y="137"/>
                  </a:lnTo>
                  <a:lnTo>
                    <a:pt x="532" y="137"/>
                  </a:lnTo>
                  <a:lnTo>
                    <a:pt x="532" y="137"/>
                  </a:lnTo>
                  <a:lnTo>
                    <a:pt x="548" y="129"/>
                  </a:lnTo>
                  <a:lnTo>
                    <a:pt x="548" y="129"/>
                  </a:lnTo>
                  <a:lnTo>
                    <a:pt x="548" y="129"/>
                  </a:lnTo>
                  <a:lnTo>
                    <a:pt x="548" y="129"/>
                  </a:lnTo>
                  <a:lnTo>
                    <a:pt x="548" y="129"/>
                  </a:lnTo>
                  <a:lnTo>
                    <a:pt x="548" y="129"/>
                  </a:lnTo>
                  <a:lnTo>
                    <a:pt x="548" y="129"/>
                  </a:lnTo>
                  <a:lnTo>
                    <a:pt x="548" y="129"/>
                  </a:lnTo>
                  <a:lnTo>
                    <a:pt x="548" y="129"/>
                  </a:lnTo>
                  <a:lnTo>
                    <a:pt x="548" y="129"/>
                  </a:lnTo>
                  <a:lnTo>
                    <a:pt x="556" y="129"/>
                  </a:lnTo>
                  <a:lnTo>
                    <a:pt x="548" y="129"/>
                  </a:lnTo>
                  <a:lnTo>
                    <a:pt x="556" y="121"/>
                  </a:lnTo>
                  <a:lnTo>
                    <a:pt x="556" y="121"/>
                  </a:lnTo>
                  <a:lnTo>
                    <a:pt x="564" y="121"/>
                  </a:lnTo>
                  <a:lnTo>
                    <a:pt x="564" y="121"/>
                  </a:lnTo>
                  <a:lnTo>
                    <a:pt x="564" y="121"/>
                  </a:lnTo>
                  <a:lnTo>
                    <a:pt x="580" y="121"/>
                  </a:lnTo>
                  <a:lnTo>
                    <a:pt x="588" y="121"/>
                  </a:lnTo>
                  <a:lnTo>
                    <a:pt x="588" y="121"/>
                  </a:lnTo>
                  <a:lnTo>
                    <a:pt x="588" y="121"/>
                  </a:lnTo>
                  <a:lnTo>
                    <a:pt x="588" y="121"/>
                  </a:lnTo>
                  <a:lnTo>
                    <a:pt x="588" y="121"/>
                  </a:lnTo>
                  <a:lnTo>
                    <a:pt x="604" y="121"/>
                  </a:lnTo>
                  <a:lnTo>
                    <a:pt x="604" y="121"/>
                  </a:lnTo>
                  <a:lnTo>
                    <a:pt x="620" y="121"/>
                  </a:lnTo>
                  <a:lnTo>
                    <a:pt x="620" y="121"/>
                  </a:lnTo>
                  <a:lnTo>
                    <a:pt x="620" y="121"/>
                  </a:lnTo>
                  <a:lnTo>
                    <a:pt x="620" y="121"/>
                  </a:lnTo>
                  <a:lnTo>
                    <a:pt x="628" y="121"/>
                  </a:lnTo>
                  <a:lnTo>
                    <a:pt x="628" y="121"/>
                  </a:lnTo>
                  <a:lnTo>
                    <a:pt x="636" y="121"/>
                  </a:lnTo>
                  <a:lnTo>
                    <a:pt x="636" y="121"/>
                  </a:lnTo>
                  <a:lnTo>
                    <a:pt x="644" y="121"/>
                  </a:lnTo>
                  <a:lnTo>
                    <a:pt x="644" y="121"/>
                  </a:lnTo>
                  <a:lnTo>
                    <a:pt x="644" y="121"/>
                  </a:lnTo>
                  <a:lnTo>
                    <a:pt x="644" y="121"/>
                  </a:lnTo>
                  <a:lnTo>
                    <a:pt x="652" y="121"/>
                  </a:lnTo>
                  <a:lnTo>
                    <a:pt x="652" y="121"/>
                  </a:lnTo>
                  <a:lnTo>
                    <a:pt x="652" y="121"/>
                  </a:lnTo>
                  <a:lnTo>
                    <a:pt x="661" y="121"/>
                  </a:lnTo>
                  <a:lnTo>
                    <a:pt x="669" y="121"/>
                  </a:lnTo>
                  <a:lnTo>
                    <a:pt x="669" y="121"/>
                  </a:lnTo>
                  <a:lnTo>
                    <a:pt x="669" y="121"/>
                  </a:lnTo>
                  <a:lnTo>
                    <a:pt x="669" y="121"/>
                  </a:lnTo>
                  <a:lnTo>
                    <a:pt x="669" y="129"/>
                  </a:lnTo>
                  <a:lnTo>
                    <a:pt x="685" y="129"/>
                  </a:lnTo>
                  <a:lnTo>
                    <a:pt x="685" y="129"/>
                  </a:lnTo>
                  <a:lnTo>
                    <a:pt x="685" y="129"/>
                  </a:lnTo>
                  <a:lnTo>
                    <a:pt x="693" y="137"/>
                  </a:lnTo>
                  <a:lnTo>
                    <a:pt x="693" y="137"/>
                  </a:lnTo>
                  <a:lnTo>
                    <a:pt x="693" y="145"/>
                  </a:lnTo>
                  <a:lnTo>
                    <a:pt x="693" y="145"/>
                  </a:lnTo>
                  <a:lnTo>
                    <a:pt x="693" y="145"/>
                  </a:lnTo>
                  <a:lnTo>
                    <a:pt x="693" y="145"/>
                  </a:lnTo>
                  <a:lnTo>
                    <a:pt x="701" y="145"/>
                  </a:lnTo>
                  <a:lnTo>
                    <a:pt x="701" y="145"/>
                  </a:lnTo>
                  <a:lnTo>
                    <a:pt x="701" y="145"/>
                  </a:lnTo>
                  <a:lnTo>
                    <a:pt x="701" y="145"/>
                  </a:lnTo>
                  <a:lnTo>
                    <a:pt x="709" y="137"/>
                  </a:lnTo>
                  <a:lnTo>
                    <a:pt x="717" y="137"/>
                  </a:lnTo>
                  <a:lnTo>
                    <a:pt x="717" y="129"/>
                  </a:lnTo>
                  <a:lnTo>
                    <a:pt x="717" y="129"/>
                  </a:lnTo>
                  <a:lnTo>
                    <a:pt x="717" y="129"/>
                  </a:lnTo>
                  <a:lnTo>
                    <a:pt x="725" y="137"/>
                  </a:lnTo>
                  <a:lnTo>
                    <a:pt x="725" y="137"/>
                  </a:lnTo>
                  <a:lnTo>
                    <a:pt x="733" y="129"/>
                  </a:lnTo>
                  <a:lnTo>
                    <a:pt x="733" y="129"/>
                  </a:lnTo>
                  <a:lnTo>
                    <a:pt x="733" y="129"/>
                  </a:lnTo>
                  <a:lnTo>
                    <a:pt x="733" y="952"/>
                  </a:lnTo>
                  <a:lnTo>
                    <a:pt x="733" y="952"/>
                  </a:lnTo>
                  <a:lnTo>
                    <a:pt x="709" y="952"/>
                  </a:lnTo>
                  <a:lnTo>
                    <a:pt x="701" y="952"/>
                  </a:lnTo>
                  <a:lnTo>
                    <a:pt x="685" y="952"/>
                  </a:lnTo>
                  <a:lnTo>
                    <a:pt x="685" y="952"/>
                  </a:lnTo>
                  <a:lnTo>
                    <a:pt x="677" y="952"/>
                  </a:lnTo>
                  <a:lnTo>
                    <a:pt x="677" y="952"/>
                  </a:lnTo>
                  <a:lnTo>
                    <a:pt x="677" y="952"/>
                  </a:lnTo>
                  <a:lnTo>
                    <a:pt x="677" y="952"/>
                  </a:lnTo>
                  <a:lnTo>
                    <a:pt x="661" y="952"/>
                  </a:lnTo>
                  <a:lnTo>
                    <a:pt x="644" y="952"/>
                  </a:lnTo>
                  <a:lnTo>
                    <a:pt x="612" y="952"/>
                  </a:lnTo>
                  <a:lnTo>
                    <a:pt x="588" y="952"/>
                  </a:lnTo>
                  <a:lnTo>
                    <a:pt x="580" y="952"/>
                  </a:lnTo>
                  <a:lnTo>
                    <a:pt x="580" y="952"/>
                  </a:lnTo>
                  <a:lnTo>
                    <a:pt x="556" y="952"/>
                  </a:lnTo>
                  <a:lnTo>
                    <a:pt x="548" y="952"/>
                  </a:lnTo>
                  <a:lnTo>
                    <a:pt x="532" y="952"/>
                  </a:lnTo>
                  <a:lnTo>
                    <a:pt x="532" y="952"/>
                  </a:lnTo>
                  <a:lnTo>
                    <a:pt x="499" y="952"/>
                  </a:lnTo>
                  <a:lnTo>
                    <a:pt x="483" y="952"/>
                  </a:lnTo>
                  <a:lnTo>
                    <a:pt x="475" y="952"/>
                  </a:lnTo>
                  <a:lnTo>
                    <a:pt x="467" y="952"/>
                  </a:lnTo>
                  <a:lnTo>
                    <a:pt x="435" y="952"/>
                  </a:lnTo>
                  <a:lnTo>
                    <a:pt x="395" y="952"/>
                  </a:lnTo>
                  <a:lnTo>
                    <a:pt x="378" y="952"/>
                  </a:lnTo>
                  <a:lnTo>
                    <a:pt x="378" y="952"/>
                  </a:lnTo>
                  <a:lnTo>
                    <a:pt x="346" y="952"/>
                  </a:lnTo>
                  <a:lnTo>
                    <a:pt x="338" y="952"/>
                  </a:lnTo>
                  <a:lnTo>
                    <a:pt x="338" y="952"/>
                  </a:lnTo>
                  <a:lnTo>
                    <a:pt x="338" y="952"/>
                  </a:lnTo>
                  <a:lnTo>
                    <a:pt x="338" y="952"/>
                  </a:lnTo>
                  <a:lnTo>
                    <a:pt x="330" y="952"/>
                  </a:lnTo>
                  <a:lnTo>
                    <a:pt x="330" y="952"/>
                  </a:lnTo>
                  <a:lnTo>
                    <a:pt x="330" y="952"/>
                  </a:lnTo>
                  <a:lnTo>
                    <a:pt x="330" y="952"/>
                  </a:lnTo>
                  <a:lnTo>
                    <a:pt x="322" y="952"/>
                  </a:lnTo>
                  <a:lnTo>
                    <a:pt x="314" y="952"/>
                  </a:lnTo>
                  <a:lnTo>
                    <a:pt x="314" y="952"/>
                  </a:lnTo>
                  <a:lnTo>
                    <a:pt x="298" y="952"/>
                  </a:lnTo>
                  <a:lnTo>
                    <a:pt x="282" y="952"/>
                  </a:lnTo>
                  <a:lnTo>
                    <a:pt x="266" y="952"/>
                  </a:lnTo>
                  <a:lnTo>
                    <a:pt x="258" y="952"/>
                  </a:lnTo>
                  <a:lnTo>
                    <a:pt x="241" y="952"/>
                  </a:lnTo>
                  <a:lnTo>
                    <a:pt x="233" y="952"/>
                  </a:lnTo>
                  <a:lnTo>
                    <a:pt x="217" y="952"/>
                  </a:lnTo>
                  <a:lnTo>
                    <a:pt x="217" y="952"/>
                  </a:lnTo>
                  <a:lnTo>
                    <a:pt x="217" y="952"/>
                  </a:lnTo>
                  <a:lnTo>
                    <a:pt x="209" y="952"/>
                  </a:lnTo>
                  <a:lnTo>
                    <a:pt x="201" y="952"/>
                  </a:lnTo>
                  <a:lnTo>
                    <a:pt x="193" y="952"/>
                  </a:lnTo>
                  <a:lnTo>
                    <a:pt x="193" y="952"/>
                  </a:lnTo>
                  <a:lnTo>
                    <a:pt x="193" y="952"/>
                  </a:lnTo>
                  <a:lnTo>
                    <a:pt x="193" y="952"/>
                  </a:lnTo>
                  <a:lnTo>
                    <a:pt x="193" y="952"/>
                  </a:lnTo>
                  <a:lnTo>
                    <a:pt x="193" y="952"/>
                  </a:lnTo>
                  <a:lnTo>
                    <a:pt x="177" y="952"/>
                  </a:lnTo>
                  <a:lnTo>
                    <a:pt x="169" y="952"/>
                  </a:lnTo>
                  <a:lnTo>
                    <a:pt x="145" y="952"/>
                  </a:lnTo>
                  <a:lnTo>
                    <a:pt x="137" y="952"/>
                  </a:lnTo>
                  <a:lnTo>
                    <a:pt x="137" y="952"/>
                  </a:lnTo>
                  <a:lnTo>
                    <a:pt x="137" y="952"/>
                  </a:lnTo>
                  <a:lnTo>
                    <a:pt x="137" y="952"/>
                  </a:lnTo>
                  <a:lnTo>
                    <a:pt x="129" y="952"/>
                  </a:lnTo>
                  <a:lnTo>
                    <a:pt x="129" y="952"/>
                  </a:lnTo>
                  <a:lnTo>
                    <a:pt x="104" y="952"/>
                  </a:lnTo>
                  <a:lnTo>
                    <a:pt x="72" y="952"/>
                  </a:lnTo>
                  <a:lnTo>
                    <a:pt x="72" y="952"/>
                  </a:lnTo>
                  <a:lnTo>
                    <a:pt x="72" y="952"/>
                  </a:lnTo>
                  <a:lnTo>
                    <a:pt x="72" y="952"/>
                  </a:lnTo>
                  <a:lnTo>
                    <a:pt x="72" y="944"/>
                  </a:lnTo>
                  <a:lnTo>
                    <a:pt x="72" y="944"/>
                  </a:lnTo>
                  <a:lnTo>
                    <a:pt x="64" y="944"/>
                  </a:lnTo>
                  <a:lnTo>
                    <a:pt x="64" y="944"/>
                  </a:lnTo>
                  <a:lnTo>
                    <a:pt x="64" y="944"/>
                  </a:lnTo>
                  <a:lnTo>
                    <a:pt x="64" y="944"/>
                  </a:lnTo>
                  <a:lnTo>
                    <a:pt x="56" y="944"/>
                  </a:lnTo>
                  <a:lnTo>
                    <a:pt x="56" y="944"/>
                  </a:lnTo>
                  <a:lnTo>
                    <a:pt x="56" y="944"/>
                  </a:lnTo>
                  <a:lnTo>
                    <a:pt x="56" y="944"/>
                  </a:lnTo>
                  <a:lnTo>
                    <a:pt x="56" y="936"/>
                  </a:lnTo>
                  <a:lnTo>
                    <a:pt x="56" y="944"/>
                  </a:lnTo>
                  <a:lnTo>
                    <a:pt x="56" y="936"/>
                  </a:lnTo>
                  <a:lnTo>
                    <a:pt x="56" y="936"/>
                  </a:lnTo>
                  <a:lnTo>
                    <a:pt x="56" y="936"/>
                  </a:lnTo>
                  <a:lnTo>
                    <a:pt x="56" y="936"/>
                  </a:lnTo>
                  <a:lnTo>
                    <a:pt x="48" y="936"/>
                  </a:lnTo>
                  <a:lnTo>
                    <a:pt x="48" y="936"/>
                  </a:lnTo>
                  <a:lnTo>
                    <a:pt x="48" y="936"/>
                  </a:lnTo>
                  <a:lnTo>
                    <a:pt x="48" y="936"/>
                  </a:lnTo>
                  <a:lnTo>
                    <a:pt x="48" y="928"/>
                  </a:lnTo>
                  <a:lnTo>
                    <a:pt x="48" y="928"/>
                  </a:lnTo>
                  <a:lnTo>
                    <a:pt x="48" y="928"/>
                  </a:lnTo>
                  <a:lnTo>
                    <a:pt x="48" y="928"/>
                  </a:lnTo>
                  <a:lnTo>
                    <a:pt x="48" y="928"/>
                  </a:lnTo>
                  <a:lnTo>
                    <a:pt x="48" y="928"/>
                  </a:lnTo>
                  <a:lnTo>
                    <a:pt x="48" y="928"/>
                  </a:lnTo>
                  <a:lnTo>
                    <a:pt x="48" y="928"/>
                  </a:lnTo>
                  <a:lnTo>
                    <a:pt x="48" y="928"/>
                  </a:lnTo>
                  <a:lnTo>
                    <a:pt x="48" y="928"/>
                  </a:lnTo>
                  <a:lnTo>
                    <a:pt x="48" y="920"/>
                  </a:lnTo>
                  <a:lnTo>
                    <a:pt x="48" y="928"/>
                  </a:lnTo>
                  <a:lnTo>
                    <a:pt x="48" y="920"/>
                  </a:lnTo>
                  <a:lnTo>
                    <a:pt x="48" y="920"/>
                  </a:lnTo>
                  <a:lnTo>
                    <a:pt x="40" y="920"/>
                  </a:lnTo>
                  <a:lnTo>
                    <a:pt x="40" y="920"/>
                  </a:lnTo>
                  <a:lnTo>
                    <a:pt x="40" y="920"/>
                  </a:lnTo>
                  <a:lnTo>
                    <a:pt x="40" y="920"/>
                  </a:lnTo>
                  <a:lnTo>
                    <a:pt x="40" y="920"/>
                  </a:lnTo>
                  <a:lnTo>
                    <a:pt x="40" y="912"/>
                  </a:lnTo>
                  <a:lnTo>
                    <a:pt x="40" y="920"/>
                  </a:lnTo>
                  <a:lnTo>
                    <a:pt x="40" y="912"/>
                  </a:lnTo>
                  <a:lnTo>
                    <a:pt x="40" y="912"/>
                  </a:lnTo>
                  <a:lnTo>
                    <a:pt x="40" y="912"/>
                  </a:lnTo>
                  <a:lnTo>
                    <a:pt x="40" y="912"/>
                  </a:lnTo>
                  <a:lnTo>
                    <a:pt x="40" y="912"/>
                  </a:lnTo>
                  <a:lnTo>
                    <a:pt x="40" y="912"/>
                  </a:lnTo>
                  <a:lnTo>
                    <a:pt x="40" y="904"/>
                  </a:lnTo>
                  <a:lnTo>
                    <a:pt x="40" y="904"/>
                  </a:lnTo>
                  <a:lnTo>
                    <a:pt x="40" y="904"/>
                  </a:lnTo>
                  <a:lnTo>
                    <a:pt x="40" y="904"/>
                  </a:lnTo>
                  <a:lnTo>
                    <a:pt x="40" y="896"/>
                  </a:lnTo>
                  <a:lnTo>
                    <a:pt x="40" y="896"/>
                  </a:lnTo>
                  <a:lnTo>
                    <a:pt x="32" y="896"/>
                  </a:lnTo>
                  <a:lnTo>
                    <a:pt x="32" y="896"/>
                  </a:lnTo>
                  <a:lnTo>
                    <a:pt x="32" y="896"/>
                  </a:lnTo>
                  <a:lnTo>
                    <a:pt x="32" y="896"/>
                  </a:lnTo>
                  <a:lnTo>
                    <a:pt x="32" y="896"/>
                  </a:lnTo>
                  <a:lnTo>
                    <a:pt x="32" y="896"/>
                  </a:lnTo>
                  <a:lnTo>
                    <a:pt x="32" y="888"/>
                  </a:lnTo>
                  <a:lnTo>
                    <a:pt x="32" y="888"/>
                  </a:lnTo>
                  <a:lnTo>
                    <a:pt x="32" y="888"/>
                  </a:lnTo>
                  <a:lnTo>
                    <a:pt x="32" y="888"/>
                  </a:lnTo>
                  <a:lnTo>
                    <a:pt x="32" y="888"/>
                  </a:lnTo>
                  <a:lnTo>
                    <a:pt x="32" y="888"/>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72"/>
                  </a:lnTo>
                  <a:lnTo>
                    <a:pt x="32" y="872"/>
                  </a:lnTo>
                  <a:lnTo>
                    <a:pt x="32" y="864"/>
                  </a:lnTo>
                  <a:lnTo>
                    <a:pt x="32" y="864"/>
                  </a:lnTo>
                  <a:lnTo>
                    <a:pt x="32" y="864"/>
                  </a:lnTo>
                  <a:lnTo>
                    <a:pt x="32" y="864"/>
                  </a:lnTo>
                  <a:lnTo>
                    <a:pt x="32" y="864"/>
                  </a:lnTo>
                  <a:lnTo>
                    <a:pt x="32" y="864"/>
                  </a:lnTo>
                  <a:lnTo>
                    <a:pt x="32" y="864"/>
                  </a:lnTo>
                  <a:lnTo>
                    <a:pt x="32" y="864"/>
                  </a:lnTo>
                  <a:lnTo>
                    <a:pt x="32" y="864"/>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48"/>
                  </a:lnTo>
                  <a:lnTo>
                    <a:pt x="32" y="848"/>
                  </a:lnTo>
                  <a:lnTo>
                    <a:pt x="32" y="848"/>
                  </a:lnTo>
                  <a:lnTo>
                    <a:pt x="32" y="848"/>
                  </a:lnTo>
                  <a:lnTo>
                    <a:pt x="32" y="848"/>
                  </a:lnTo>
                  <a:lnTo>
                    <a:pt x="32" y="848"/>
                  </a:lnTo>
                  <a:lnTo>
                    <a:pt x="32" y="848"/>
                  </a:lnTo>
                  <a:lnTo>
                    <a:pt x="32" y="848"/>
                  </a:lnTo>
                  <a:lnTo>
                    <a:pt x="32" y="839"/>
                  </a:lnTo>
                  <a:lnTo>
                    <a:pt x="32" y="848"/>
                  </a:lnTo>
                  <a:lnTo>
                    <a:pt x="32" y="839"/>
                  </a:lnTo>
                  <a:lnTo>
                    <a:pt x="32" y="839"/>
                  </a:lnTo>
                  <a:lnTo>
                    <a:pt x="32" y="839"/>
                  </a:lnTo>
                  <a:lnTo>
                    <a:pt x="40" y="831"/>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32" y="823"/>
                  </a:lnTo>
                  <a:lnTo>
                    <a:pt x="32" y="823"/>
                  </a:lnTo>
                  <a:lnTo>
                    <a:pt x="32" y="823"/>
                  </a:lnTo>
                  <a:lnTo>
                    <a:pt x="32" y="823"/>
                  </a:lnTo>
                  <a:lnTo>
                    <a:pt x="40" y="823"/>
                  </a:lnTo>
                  <a:lnTo>
                    <a:pt x="40" y="823"/>
                  </a:lnTo>
                  <a:lnTo>
                    <a:pt x="32" y="815"/>
                  </a:lnTo>
                  <a:lnTo>
                    <a:pt x="32" y="815"/>
                  </a:lnTo>
                  <a:lnTo>
                    <a:pt x="40" y="815"/>
                  </a:lnTo>
                  <a:lnTo>
                    <a:pt x="32" y="815"/>
                  </a:lnTo>
                  <a:lnTo>
                    <a:pt x="32" y="815"/>
                  </a:lnTo>
                  <a:lnTo>
                    <a:pt x="32" y="815"/>
                  </a:lnTo>
                  <a:lnTo>
                    <a:pt x="32" y="815"/>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1"/>
                  </a:lnTo>
                  <a:lnTo>
                    <a:pt x="24" y="791"/>
                  </a:lnTo>
                  <a:lnTo>
                    <a:pt x="24" y="791"/>
                  </a:lnTo>
                  <a:lnTo>
                    <a:pt x="24" y="791"/>
                  </a:lnTo>
                  <a:lnTo>
                    <a:pt x="24" y="791"/>
                  </a:lnTo>
                  <a:lnTo>
                    <a:pt x="16" y="791"/>
                  </a:lnTo>
                  <a:lnTo>
                    <a:pt x="16" y="791"/>
                  </a:lnTo>
                  <a:lnTo>
                    <a:pt x="16" y="791"/>
                  </a:lnTo>
                  <a:lnTo>
                    <a:pt x="16" y="791"/>
                  </a:lnTo>
                  <a:lnTo>
                    <a:pt x="16" y="791"/>
                  </a:lnTo>
                  <a:lnTo>
                    <a:pt x="16" y="791"/>
                  </a:lnTo>
                  <a:lnTo>
                    <a:pt x="16" y="791"/>
                  </a:lnTo>
                  <a:lnTo>
                    <a:pt x="16" y="791"/>
                  </a:lnTo>
                  <a:lnTo>
                    <a:pt x="16" y="791"/>
                  </a:lnTo>
                  <a:lnTo>
                    <a:pt x="16" y="791"/>
                  </a:lnTo>
                  <a:lnTo>
                    <a:pt x="16" y="783"/>
                  </a:lnTo>
                  <a:lnTo>
                    <a:pt x="16" y="783"/>
                  </a:lnTo>
                  <a:lnTo>
                    <a:pt x="16" y="783"/>
                  </a:lnTo>
                  <a:lnTo>
                    <a:pt x="16" y="783"/>
                  </a:lnTo>
                  <a:lnTo>
                    <a:pt x="8" y="775"/>
                  </a:lnTo>
                  <a:lnTo>
                    <a:pt x="8" y="775"/>
                  </a:lnTo>
                  <a:lnTo>
                    <a:pt x="8" y="775"/>
                  </a:lnTo>
                  <a:lnTo>
                    <a:pt x="8" y="775"/>
                  </a:lnTo>
                  <a:lnTo>
                    <a:pt x="8" y="775"/>
                  </a:lnTo>
                  <a:lnTo>
                    <a:pt x="8" y="775"/>
                  </a:lnTo>
                  <a:lnTo>
                    <a:pt x="8" y="767"/>
                  </a:lnTo>
                  <a:lnTo>
                    <a:pt x="8" y="767"/>
                  </a:lnTo>
                  <a:lnTo>
                    <a:pt x="8" y="767"/>
                  </a:lnTo>
                  <a:lnTo>
                    <a:pt x="8" y="767"/>
                  </a:lnTo>
                  <a:lnTo>
                    <a:pt x="8" y="767"/>
                  </a:lnTo>
                  <a:lnTo>
                    <a:pt x="8" y="767"/>
                  </a:lnTo>
                  <a:lnTo>
                    <a:pt x="0" y="767"/>
                  </a:lnTo>
                  <a:lnTo>
                    <a:pt x="0" y="767"/>
                  </a:lnTo>
                  <a:lnTo>
                    <a:pt x="8" y="767"/>
                  </a:lnTo>
                  <a:lnTo>
                    <a:pt x="8" y="767"/>
                  </a:lnTo>
                  <a:lnTo>
                    <a:pt x="8" y="767"/>
                  </a:lnTo>
                  <a:lnTo>
                    <a:pt x="8" y="767"/>
                  </a:lnTo>
                  <a:lnTo>
                    <a:pt x="8" y="759"/>
                  </a:lnTo>
                  <a:lnTo>
                    <a:pt x="8" y="759"/>
                  </a:lnTo>
                  <a:lnTo>
                    <a:pt x="8" y="759"/>
                  </a:lnTo>
                  <a:lnTo>
                    <a:pt x="8" y="759"/>
                  </a:lnTo>
                  <a:lnTo>
                    <a:pt x="8" y="759"/>
                  </a:lnTo>
                  <a:lnTo>
                    <a:pt x="8" y="759"/>
                  </a:lnTo>
                  <a:lnTo>
                    <a:pt x="8" y="759"/>
                  </a:lnTo>
                  <a:lnTo>
                    <a:pt x="8" y="759"/>
                  </a:lnTo>
                  <a:lnTo>
                    <a:pt x="16" y="751"/>
                  </a:lnTo>
                  <a:lnTo>
                    <a:pt x="16" y="751"/>
                  </a:lnTo>
                  <a:lnTo>
                    <a:pt x="16" y="751"/>
                  </a:lnTo>
                  <a:lnTo>
                    <a:pt x="16" y="751"/>
                  </a:lnTo>
                  <a:lnTo>
                    <a:pt x="16" y="751"/>
                  </a:lnTo>
                  <a:lnTo>
                    <a:pt x="16" y="751"/>
                  </a:lnTo>
                  <a:lnTo>
                    <a:pt x="16" y="743"/>
                  </a:lnTo>
                  <a:lnTo>
                    <a:pt x="16" y="743"/>
                  </a:lnTo>
                  <a:lnTo>
                    <a:pt x="24" y="743"/>
                  </a:lnTo>
                  <a:lnTo>
                    <a:pt x="24" y="743"/>
                  </a:lnTo>
                  <a:lnTo>
                    <a:pt x="24" y="726"/>
                  </a:lnTo>
                  <a:lnTo>
                    <a:pt x="24" y="726"/>
                  </a:lnTo>
                  <a:lnTo>
                    <a:pt x="24" y="726"/>
                  </a:lnTo>
                  <a:lnTo>
                    <a:pt x="24" y="718"/>
                  </a:lnTo>
                  <a:lnTo>
                    <a:pt x="24" y="718"/>
                  </a:lnTo>
                  <a:lnTo>
                    <a:pt x="32" y="718"/>
                  </a:lnTo>
                  <a:lnTo>
                    <a:pt x="32" y="718"/>
                  </a:lnTo>
                  <a:lnTo>
                    <a:pt x="32" y="710"/>
                  </a:lnTo>
                  <a:lnTo>
                    <a:pt x="32" y="710"/>
                  </a:lnTo>
                  <a:lnTo>
                    <a:pt x="32" y="710"/>
                  </a:lnTo>
                  <a:lnTo>
                    <a:pt x="32" y="702"/>
                  </a:lnTo>
                  <a:lnTo>
                    <a:pt x="32" y="702"/>
                  </a:lnTo>
                  <a:lnTo>
                    <a:pt x="32" y="702"/>
                  </a:lnTo>
                  <a:lnTo>
                    <a:pt x="32" y="702"/>
                  </a:lnTo>
                  <a:lnTo>
                    <a:pt x="32" y="702"/>
                  </a:lnTo>
                  <a:lnTo>
                    <a:pt x="32" y="702"/>
                  </a:lnTo>
                  <a:lnTo>
                    <a:pt x="32" y="694"/>
                  </a:lnTo>
                  <a:lnTo>
                    <a:pt x="32" y="694"/>
                  </a:lnTo>
                  <a:lnTo>
                    <a:pt x="32" y="694"/>
                  </a:lnTo>
                  <a:lnTo>
                    <a:pt x="32" y="694"/>
                  </a:lnTo>
                  <a:lnTo>
                    <a:pt x="40" y="686"/>
                  </a:lnTo>
                  <a:lnTo>
                    <a:pt x="40" y="686"/>
                  </a:lnTo>
                  <a:lnTo>
                    <a:pt x="40" y="678"/>
                  </a:lnTo>
                  <a:lnTo>
                    <a:pt x="40" y="678"/>
                  </a:lnTo>
                  <a:lnTo>
                    <a:pt x="40" y="678"/>
                  </a:lnTo>
                  <a:lnTo>
                    <a:pt x="40" y="678"/>
                  </a:lnTo>
                  <a:lnTo>
                    <a:pt x="40" y="670"/>
                  </a:lnTo>
                  <a:lnTo>
                    <a:pt x="40" y="670"/>
                  </a:lnTo>
                  <a:lnTo>
                    <a:pt x="40" y="670"/>
                  </a:lnTo>
                  <a:lnTo>
                    <a:pt x="40" y="662"/>
                  </a:lnTo>
                  <a:lnTo>
                    <a:pt x="40" y="662"/>
                  </a:lnTo>
                  <a:lnTo>
                    <a:pt x="40" y="662"/>
                  </a:lnTo>
                  <a:lnTo>
                    <a:pt x="40" y="662"/>
                  </a:lnTo>
                  <a:lnTo>
                    <a:pt x="40" y="662"/>
                  </a:lnTo>
                  <a:lnTo>
                    <a:pt x="40" y="662"/>
                  </a:lnTo>
                  <a:lnTo>
                    <a:pt x="40" y="662"/>
                  </a:lnTo>
                  <a:lnTo>
                    <a:pt x="40" y="662"/>
                  </a:lnTo>
                  <a:lnTo>
                    <a:pt x="40" y="662"/>
                  </a:lnTo>
                  <a:lnTo>
                    <a:pt x="40" y="662"/>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8" y="654"/>
                  </a:lnTo>
                  <a:lnTo>
                    <a:pt x="48" y="654"/>
                  </a:lnTo>
                  <a:lnTo>
                    <a:pt x="48" y="654"/>
                  </a:lnTo>
                  <a:lnTo>
                    <a:pt x="48" y="654"/>
                  </a:lnTo>
                  <a:lnTo>
                    <a:pt x="48" y="654"/>
                  </a:lnTo>
                  <a:lnTo>
                    <a:pt x="48" y="654"/>
                  </a:lnTo>
                  <a:lnTo>
                    <a:pt x="48" y="646"/>
                  </a:lnTo>
                  <a:lnTo>
                    <a:pt x="48" y="646"/>
                  </a:lnTo>
                  <a:lnTo>
                    <a:pt x="48" y="646"/>
                  </a:lnTo>
                  <a:lnTo>
                    <a:pt x="48" y="654"/>
                  </a:lnTo>
                  <a:lnTo>
                    <a:pt x="48" y="646"/>
                  </a:lnTo>
                  <a:lnTo>
                    <a:pt x="48" y="646"/>
                  </a:lnTo>
                  <a:lnTo>
                    <a:pt x="48" y="646"/>
                  </a:lnTo>
                  <a:lnTo>
                    <a:pt x="48" y="646"/>
                  </a:lnTo>
                  <a:lnTo>
                    <a:pt x="48" y="646"/>
                  </a:lnTo>
                  <a:lnTo>
                    <a:pt x="56" y="638"/>
                  </a:lnTo>
                  <a:lnTo>
                    <a:pt x="64" y="630"/>
                  </a:lnTo>
                  <a:lnTo>
                    <a:pt x="64" y="630"/>
                  </a:lnTo>
                  <a:lnTo>
                    <a:pt x="64" y="630"/>
                  </a:lnTo>
                  <a:lnTo>
                    <a:pt x="64" y="630"/>
                  </a:lnTo>
                  <a:lnTo>
                    <a:pt x="64" y="622"/>
                  </a:lnTo>
                  <a:lnTo>
                    <a:pt x="64" y="622"/>
                  </a:lnTo>
                  <a:lnTo>
                    <a:pt x="64" y="622"/>
                  </a:lnTo>
                  <a:lnTo>
                    <a:pt x="64" y="614"/>
                  </a:lnTo>
                  <a:lnTo>
                    <a:pt x="64" y="614"/>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605"/>
                  </a:lnTo>
                  <a:lnTo>
                    <a:pt x="72" y="589"/>
                  </a:lnTo>
                  <a:lnTo>
                    <a:pt x="72" y="581"/>
                  </a:lnTo>
                  <a:lnTo>
                    <a:pt x="72" y="581"/>
                  </a:lnTo>
                  <a:lnTo>
                    <a:pt x="80" y="581"/>
                  </a:lnTo>
                  <a:lnTo>
                    <a:pt x="80" y="581"/>
                  </a:lnTo>
                  <a:lnTo>
                    <a:pt x="80" y="581"/>
                  </a:lnTo>
                  <a:lnTo>
                    <a:pt x="80" y="581"/>
                  </a:lnTo>
                  <a:lnTo>
                    <a:pt x="80" y="573"/>
                  </a:lnTo>
                  <a:lnTo>
                    <a:pt x="80" y="581"/>
                  </a:lnTo>
                  <a:lnTo>
                    <a:pt x="80" y="581"/>
                  </a:lnTo>
                  <a:lnTo>
                    <a:pt x="80" y="581"/>
                  </a:lnTo>
                  <a:lnTo>
                    <a:pt x="80" y="581"/>
                  </a:lnTo>
                  <a:lnTo>
                    <a:pt x="72" y="581"/>
                  </a:lnTo>
                  <a:lnTo>
                    <a:pt x="72" y="581"/>
                  </a:lnTo>
                  <a:lnTo>
                    <a:pt x="80" y="573"/>
                  </a:lnTo>
                  <a:lnTo>
                    <a:pt x="80" y="573"/>
                  </a:lnTo>
                  <a:lnTo>
                    <a:pt x="80" y="573"/>
                  </a:lnTo>
                  <a:lnTo>
                    <a:pt x="80" y="573"/>
                  </a:lnTo>
                  <a:lnTo>
                    <a:pt x="80" y="573"/>
                  </a:lnTo>
                  <a:lnTo>
                    <a:pt x="80" y="573"/>
                  </a:lnTo>
                  <a:lnTo>
                    <a:pt x="80" y="565"/>
                  </a:lnTo>
                  <a:lnTo>
                    <a:pt x="80" y="557"/>
                  </a:lnTo>
                  <a:lnTo>
                    <a:pt x="80" y="549"/>
                  </a:lnTo>
                  <a:lnTo>
                    <a:pt x="80" y="549"/>
                  </a:lnTo>
                  <a:lnTo>
                    <a:pt x="80" y="549"/>
                  </a:lnTo>
                  <a:lnTo>
                    <a:pt x="80" y="549"/>
                  </a:lnTo>
                  <a:lnTo>
                    <a:pt x="80" y="541"/>
                  </a:lnTo>
                  <a:lnTo>
                    <a:pt x="80" y="541"/>
                  </a:lnTo>
                  <a:lnTo>
                    <a:pt x="88" y="541"/>
                  </a:lnTo>
                  <a:lnTo>
                    <a:pt x="88" y="533"/>
                  </a:lnTo>
                  <a:lnTo>
                    <a:pt x="88" y="525"/>
                  </a:lnTo>
                  <a:lnTo>
                    <a:pt x="88" y="525"/>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492"/>
                  </a:lnTo>
                  <a:lnTo>
                    <a:pt x="88" y="492"/>
                  </a:lnTo>
                  <a:lnTo>
                    <a:pt x="88" y="484"/>
                  </a:lnTo>
                  <a:lnTo>
                    <a:pt x="88" y="484"/>
                  </a:lnTo>
                  <a:lnTo>
                    <a:pt x="96" y="484"/>
                  </a:lnTo>
                  <a:lnTo>
                    <a:pt x="96" y="484"/>
                  </a:lnTo>
                  <a:lnTo>
                    <a:pt x="96" y="476"/>
                  </a:lnTo>
                  <a:lnTo>
                    <a:pt x="96" y="476"/>
                  </a:lnTo>
                  <a:lnTo>
                    <a:pt x="88" y="476"/>
                  </a:lnTo>
                  <a:lnTo>
                    <a:pt x="88" y="476"/>
                  </a:lnTo>
                  <a:lnTo>
                    <a:pt x="96" y="476"/>
                  </a:lnTo>
                  <a:lnTo>
                    <a:pt x="96" y="476"/>
                  </a:lnTo>
                  <a:lnTo>
                    <a:pt x="88" y="476"/>
                  </a:lnTo>
                  <a:lnTo>
                    <a:pt x="88" y="476"/>
                  </a:lnTo>
                  <a:lnTo>
                    <a:pt x="88" y="476"/>
                  </a:lnTo>
                  <a:lnTo>
                    <a:pt x="88" y="476"/>
                  </a:lnTo>
                  <a:lnTo>
                    <a:pt x="88" y="476"/>
                  </a:lnTo>
                  <a:lnTo>
                    <a:pt x="96" y="468"/>
                  </a:lnTo>
                  <a:lnTo>
                    <a:pt x="96" y="468"/>
                  </a:lnTo>
                  <a:lnTo>
                    <a:pt x="96" y="468"/>
                  </a:lnTo>
                  <a:lnTo>
                    <a:pt x="96" y="468"/>
                  </a:lnTo>
                  <a:lnTo>
                    <a:pt x="96" y="460"/>
                  </a:lnTo>
                  <a:lnTo>
                    <a:pt x="96" y="460"/>
                  </a:lnTo>
                  <a:lnTo>
                    <a:pt x="96" y="460"/>
                  </a:lnTo>
                  <a:lnTo>
                    <a:pt x="96" y="460"/>
                  </a:lnTo>
                  <a:lnTo>
                    <a:pt x="96" y="452"/>
                  </a:lnTo>
                  <a:lnTo>
                    <a:pt x="96" y="444"/>
                  </a:lnTo>
                  <a:lnTo>
                    <a:pt x="96" y="444"/>
                  </a:lnTo>
                  <a:lnTo>
                    <a:pt x="96" y="444"/>
                  </a:lnTo>
                  <a:lnTo>
                    <a:pt x="96" y="444"/>
                  </a:lnTo>
                  <a:lnTo>
                    <a:pt x="96" y="444"/>
                  </a:lnTo>
                  <a:lnTo>
                    <a:pt x="96" y="444"/>
                  </a:lnTo>
                  <a:lnTo>
                    <a:pt x="96" y="444"/>
                  </a:lnTo>
                  <a:lnTo>
                    <a:pt x="96" y="444"/>
                  </a:lnTo>
                  <a:lnTo>
                    <a:pt x="96" y="444"/>
                  </a:lnTo>
                  <a:lnTo>
                    <a:pt x="96" y="436"/>
                  </a:lnTo>
                  <a:lnTo>
                    <a:pt x="96" y="436"/>
                  </a:lnTo>
                  <a:lnTo>
                    <a:pt x="96" y="436"/>
                  </a:lnTo>
                  <a:lnTo>
                    <a:pt x="96" y="436"/>
                  </a:lnTo>
                  <a:lnTo>
                    <a:pt x="96" y="436"/>
                  </a:lnTo>
                  <a:lnTo>
                    <a:pt x="96" y="436"/>
                  </a:lnTo>
                  <a:lnTo>
                    <a:pt x="96" y="428"/>
                  </a:lnTo>
                  <a:lnTo>
                    <a:pt x="96" y="428"/>
                  </a:lnTo>
                  <a:lnTo>
                    <a:pt x="96" y="420"/>
                  </a:lnTo>
                  <a:lnTo>
                    <a:pt x="96" y="420"/>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04"/>
                  </a:lnTo>
                  <a:lnTo>
                    <a:pt x="104" y="404"/>
                  </a:lnTo>
                  <a:lnTo>
                    <a:pt x="104" y="396"/>
                  </a:lnTo>
                  <a:lnTo>
                    <a:pt x="104" y="396"/>
                  </a:lnTo>
                  <a:lnTo>
                    <a:pt x="104" y="388"/>
                  </a:lnTo>
                  <a:lnTo>
                    <a:pt x="104" y="388"/>
                  </a:lnTo>
                  <a:lnTo>
                    <a:pt x="104" y="388"/>
                  </a:lnTo>
                  <a:lnTo>
                    <a:pt x="104" y="388"/>
                  </a:lnTo>
                  <a:lnTo>
                    <a:pt x="104" y="371"/>
                  </a:lnTo>
                  <a:lnTo>
                    <a:pt x="104" y="371"/>
                  </a:lnTo>
                  <a:lnTo>
                    <a:pt x="104" y="371"/>
                  </a:lnTo>
                  <a:lnTo>
                    <a:pt x="104" y="371"/>
                  </a:lnTo>
                  <a:lnTo>
                    <a:pt x="104" y="363"/>
                  </a:lnTo>
                  <a:lnTo>
                    <a:pt x="104" y="363"/>
                  </a:lnTo>
                  <a:lnTo>
                    <a:pt x="104" y="363"/>
                  </a:lnTo>
                  <a:lnTo>
                    <a:pt x="104" y="363"/>
                  </a:lnTo>
                  <a:lnTo>
                    <a:pt x="104" y="363"/>
                  </a:lnTo>
                  <a:lnTo>
                    <a:pt x="104" y="363"/>
                  </a:lnTo>
                  <a:lnTo>
                    <a:pt x="104" y="363"/>
                  </a:lnTo>
                  <a:lnTo>
                    <a:pt x="104" y="363"/>
                  </a:lnTo>
                  <a:lnTo>
                    <a:pt x="104" y="363"/>
                  </a:lnTo>
                  <a:lnTo>
                    <a:pt x="104" y="363"/>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47"/>
                  </a:lnTo>
                  <a:lnTo>
                    <a:pt x="104" y="347"/>
                  </a:lnTo>
                  <a:lnTo>
                    <a:pt x="104" y="339"/>
                  </a:lnTo>
                  <a:lnTo>
                    <a:pt x="104" y="347"/>
                  </a:lnTo>
                  <a:lnTo>
                    <a:pt x="104" y="339"/>
                  </a:lnTo>
                  <a:lnTo>
                    <a:pt x="104" y="339"/>
                  </a:lnTo>
                  <a:lnTo>
                    <a:pt x="104" y="339"/>
                  </a:lnTo>
                  <a:lnTo>
                    <a:pt x="104" y="339"/>
                  </a:lnTo>
                  <a:lnTo>
                    <a:pt x="104" y="331"/>
                  </a:lnTo>
                  <a:lnTo>
                    <a:pt x="104" y="331"/>
                  </a:lnTo>
                  <a:lnTo>
                    <a:pt x="104" y="331"/>
                  </a:lnTo>
                  <a:lnTo>
                    <a:pt x="104" y="331"/>
                  </a:lnTo>
                  <a:lnTo>
                    <a:pt x="104" y="331"/>
                  </a:lnTo>
                  <a:lnTo>
                    <a:pt x="104" y="331"/>
                  </a:lnTo>
                  <a:lnTo>
                    <a:pt x="104" y="331"/>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15"/>
                  </a:lnTo>
                  <a:lnTo>
                    <a:pt x="104" y="315"/>
                  </a:lnTo>
                  <a:lnTo>
                    <a:pt x="104" y="315"/>
                  </a:lnTo>
                  <a:lnTo>
                    <a:pt x="104" y="315"/>
                  </a:lnTo>
                  <a:lnTo>
                    <a:pt x="104" y="315"/>
                  </a:lnTo>
                  <a:lnTo>
                    <a:pt x="104" y="315"/>
                  </a:lnTo>
                  <a:lnTo>
                    <a:pt x="104" y="315"/>
                  </a:lnTo>
                  <a:lnTo>
                    <a:pt x="112" y="315"/>
                  </a:lnTo>
                  <a:lnTo>
                    <a:pt x="112" y="307"/>
                  </a:lnTo>
                  <a:lnTo>
                    <a:pt x="112" y="307"/>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283"/>
                  </a:lnTo>
                  <a:lnTo>
                    <a:pt x="112" y="283"/>
                  </a:lnTo>
                  <a:lnTo>
                    <a:pt x="112" y="283"/>
                  </a:lnTo>
                  <a:lnTo>
                    <a:pt x="112" y="275"/>
                  </a:lnTo>
                  <a:lnTo>
                    <a:pt x="112" y="275"/>
                  </a:lnTo>
                  <a:lnTo>
                    <a:pt x="112" y="275"/>
                  </a:lnTo>
                  <a:lnTo>
                    <a:pt x="112" y="275"/>
                  </a:lnTo>
                  <a:lnTo>
                    <a:pt x="112" y="275"/>
                  </a:lnTo>
                  <a:lnTo>
                    <a:pt x="121" y="275"/>
                  </a:lnTo>
                  <a:lnTo>
                    <a:pt x="121" y="275"/>
                  </a:lnTo>
                  <a:lnTo>
                    <a:pt x="121" y="275"/>
                  </a:lnTo>
                  <a:lnTo>
                    <a:pt x="121" y="275"/>
                  </a:lnTo>
                  <a:lnTo>
                    <a:pt x="112" y="275"/>
                  </a:lnTo>
                  <a:lnTo>
                    <a:pt x="112" y="267"/>
                  </a:lnTo>
                  <a:lnTo>
                    <a:pt x="112" y="267"/>
                  </a:lnTo>
                  <a:lnTo>
                    <a:pt x="112" y="267"/>
                  </a:lnTo>
                  <a:lnTo>
                    <a:pt x="112" y="267"/>
                  </a:lnTo>
                  <a:lnTo>
                    <a:pt x="112" y="267"/>
                  </a:lnTo>
                  <a:lnTo>
                    <a:pt x="112" y="267"/>
                  </a:lnTo>
                  <a:lnTo>
                    <a:pt x="112" y="267"/>
                  </a:lnTo>
                  <a:lnTo>
                    <a:pt x="121" y="258"/>
                  </a:lnTo>
                  <a:lnTo>
                    <a:pt x="121" y="258"/>
                  </a:lnTo>
                  <a:lnTo>
                    <a:pt x="121" y="258"/>
                  </a:lnTo>
                  <a:lnTo>
                    <a:pt x="121" y="258"/>
                  </a:lnTo>
                  <a:lnTo>
                    <a:pt x="121" y="250"/>
                  </a:lnTo>
                  <a:lnTo>
                    <a:pt x="121" y="250"/>
                  </a:lnTo>
                  <a:lnTo>
                    <a:pt x="121" y="242"/>
                  </a:lnTo>
                  <a:lnTo>
                    <a:pt x="121" y="242"/>
                  </a:lnTo>
                  <a:lnTo>
                    <a:pt x="129" y="242"/>
                  </a:lnTo>
                  <a:lnTo>
                    <a:pt x="121" y="242"/>
                  </a:lnTo>
                  <a:lnTo>
                    <a:pt x="121" y="242"/>
                  </a:lnTo>
                  <a:lnTo>
                    <a:pt x="121" y="242"/>
                  </a:lnTo>
                  <a:lnTo>
                    <a:pt x="121" y="242"/>
                  </a:lnTo>
                  <a:lnTo>
                    <a:pt x="121" y="242"/>
                  </a:lnTo>
                  <a:lnTo>
                    <a:pt x="121" y="242"/>
                  </a:lnTo>
                  <a:lnTo>
                    <a:pt x="121" y="242"/>
                  </a:lnTo>
                  <a:lnTo>
                    <a:pt x="121" y="242"/>
                  </a:lnTo>
                  <a:lnTo>
                    <a:pt x="121" y="234"/>
                  </a:lnTo>
                  <a:lnTo>
                    <a:pt x="121" y="234"/>
                  </a:lnTo>
                  <a:lnTo>
                    <a:pt x="121" y="234"/>
                  </a:lnTo>
                  <a:lnTo>
                    <a:pt x="121" y="234"/>
                  </a:lnTo>
                  <a:lnTo>
                    <a:pt x="121" y="234"/>
                  </a:lnTo>
                  <a:lnTo>
                    <a:pt x="121" y="234"/>
                  </a:lnTo>
                  <a:lnTo>
                    <a:pt x="121" y="234"/>
                  </a:lnTo>
                  <a:lnTo>
                    <a:pt x="121" y="234"/>
                  </a:lnTo>
                  <a:lnTo>
                    <a:pt x="121" y="226"/>
                  </a:lnTo>
                  <a:lnTo>
                    <a:pt x="121" y="226"/>
                  </a:lnTo>
                  <a:lnTo>
                    <a:pt x="121" y="226"/>
                  </a:lnTo>
                  <a:lnTo>
                    <a:pt x="129" y="218"/>
                  </a:lnTo>
                  <a:lnTo>
                    <a:pt x="129" y="218"/>
                  </a:lnTo>
                  <a:lnTo>
                    <a:pt x="129" y="218"/>
                  </a:lnTo>
                  <a:lnTo>
                    <a:pt x="129" y="218"/>
                  </a:lnTo>
                  <a:lnTo>
                    <a:pt x="129" y="218"/>
                  </a:lnTo>
                  <a:lnTo>
                    <a:pt x="129" y="218"/>
                  </a:lnTo>
                  <a:lnTo>
                    <a:pt x="129" y="218"/>
                  </a:lnTo>
                  <a:lnTo>
                    <a:pt x="129" y="218"/>
                  </a:lnTo>
                  <a:lnTo>
                    <a:pt x="129" y="210"/>
                  </a:lnTo>
                  <a:lnTo>
                    <a:pt x="129" y="210"/>
                  </a:lnTo>
                  <a:lnTo>
                    <a:pt x="129" y="210"/>
                  </a:lnTo>
                  <a:lnTo>
                    <a:pt x="129" y="210"/>
                  </a:lnTo>
                  <a:lnTo>
                    <a:pt x="129" y="210"/>
                  </a:lnTo>
                  <a:lnTo>
                    <a:pt x="129" y="210"/>
                  </a:lnTo>
                  <a:lnTo>
                    <a:pt x="129" y="210"/>
                  </a:lnTo>
                  <a:lnTo>
                    <a:pt x="129" y="210"/>
                  </a:lnTo>
                  <a:lnTo>
                    <a:pt x="129" y="210"/>
                  </a:lnTo>
                  <a:lnTo>
                    <a:pt x="121" y="210"/>
                  </a:lnTo>
                  <a:lnTo>
                    <a:pt x="129" y="210"/>
                  </a:lnTo>
                  <a:lnTo>
                    <a:pt x="121" y="202"/>
                  </a:lnTo>
                  <a:lnTo>
                    <a:pt x="121" y="202"/>
                  </a:lnTo>
                  <a:lnTo>
                    <a:pt x="121" y="210"/>
                  </a:lnTo>
                  <a:lnTo>
                    <a:pt x="121" y="210"/>
                  </a:lnTo>
                  <a:lnTo>
                    <a:pt x="121" y="202"/>
                  </a:lnTo>
                  <a:lnTo>
                    <a:pt x="112" y="202"/>
                  </a:lnTo>
                  <a:lnTo>
                    <a:pt x="121" y="202"/>
                  </a:lnTo>
                  <a:lnTo>
                    <a:pt x="121" y="202"/>
                  </a:lnTo>
                  <a:lnTo>
                    <a:pt x="121" y="202"/>
                  </a:lnTo>
                  <a:lnTo>
                    <a:pt x="121" y="202"/>
                  </a:lnTo>
                  <a:lnTo>
                    <a:pt x="121" y="202"/>
                  </a:lnTo>
                  <a:lnTo>
                    <a:pt x="121" y="202"/>
                  </a:lnTo>
                  <a:lnTo>
                    <a:pt x="121" y="202"/>
                  </a:lnTo>
                  <a:lnTo>
                    <a:pt x="121" y="202"/>
                  </a:lnTo>
                  <a:lnTo>
                    <a:pt x="121" y="194"/>
                  </a:lnTo>
                  <a:lnTo>
                    <a:pt x="121" y="194"/>
                  </a:lnTo>
                  <a:lnTo>
                    <a:pt x="129" y="194"/>
                  </a:lnTo>
                  <a:lnTo>
                    <a:pt x="129" y="194"/>
                  </a:lnTo>
                  <a:lnTo>
                    <a:pt x="129" y="194"/>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86"/>
                  </a:lnTo>
                  <a:lnTo>
                    <a:pt x="129" y="186"/>
                  </a:lnTo>
                  <a:lnTo>
                    <a:pt x="129" y="186"/>
                  </a:lnTo>
                  <a:lnTo>
                    <a:pt x="129" y="178"/>
                  </a:lnTo>
                  <a:lnTo>
                    <a:pt x="129" y="178"/>
                  </a:lnTo>
                  <a:lnTo>
                    <a:pt x="129" y="178"/>
                  </a:lnTo>
                  <a:lnTo>
                    <a:pt x="129" y="178"/>
                  </a:lnTo>
                  <a:lnTo>
                    <a:pt x="121" y="178"/>
                  </a:lnTo>
                  <a:lnTo>
                    <a:pt x="121" y="178"/>
                  </a:lnTo>
                  <a:lnTo>
                    <a:pt x="121" y="178"/>
                  </a:lnTo>
                  <a:lnTo>
                    <a:pt x="121" y="178"/>
                  </a:lnTo>
                  <a:lnTo>
                    <a:pt x="121" y="178"/>
                  </a:lnTo>
                  <a:lnTo>
                    <a:pt x="121" y="178"/>
                  </a:lnTo>
                  <a:lnTo>
                    <a:pt x="121" y="170"/>
                  </a:lnTo>
                  <a:lnTo>
                    <a:pt x="121" y="170"/>
                  </a:lnTo>
                  <a:lnTo>
                    <a:pt x="121" y="170"/>
                  </a:lnTo>
                  <a:lnTo>
                    <a:pt x="121" y="170"/>
                  </a:lnTo>
                  <a:lnTo>
                    <a:pt x="121" y="170"/>
                  </a:lnTo>
                  <a:lnTo>
                    <a:pt x="121" y="170"/>
                  </a:lnTo>
                  <a:lnTo>
                    <a:pt x="129" y="170"/>
                  </a:lnTo>
                  <a:lnTo>
                    <a:pt x="129" y="170"/>
                  </a:lnTo>
                  <a:lnTo>
                    <a:pt x="129" y="170"/>
                  </a:lnTo>
                  <a:lnTo>
                    <a:pt x="129" y="170"/>
                  </a:lnTo>
                  <a:lnTo>
                    <a:pt x="129" y="170"/>
                  </a:lnTo>
                  <a:lnTo>
                    <a:pt x="129" y="170"/>
                  </a:lnTo>
                  <a:lnTo>
                    <a:pt x="129" y="170"/>
                  </a:lnTo>
                  <a:lnTo>
                    <a:pt x="129" y="170"/>
                  </a:lnTo>
                  <a:lnTo>
                    <a:pt x="129" y="162"/>
                  </a:lnTo>
                  <a:lnTo>
                    <a:pt x="129" y="170"/>
                  </a:lnTo>
                  <a:lnTo>
                    <a:pt x="129" y="162"/>
                  </a:lnTo>
                  <a:lnTo>
                    <a:pt x="129" y="162"/>
                  </a:lnTo>
                  <a:lnTo>
                    <a:pt x="129" y="162"/>
                  </a:lnTo>
                  <a:lnTo>
                    <a:pt x="129" y="162"/>
                  </a:lnTo>
                  <a:lnTo>
                    <a:pt x="129" y="162"/>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37"/>
                  </a:lnTo>
                  <a:lnTo>
                    <a:pt x="129" y="137"/>
                  </a:lnTo>
                  <a:lnTo>
                    <a:pt x="129" y="137"/>
                  </a:lnTo>
                  <a:lnTo>
                    <a:pt x="129" y="137"/>
                  </a:lnTo>
                  <a:lnTo>
                    <a:pt x="129" y="137"/>
                  </a:lnTo>
                  <a:lnTo>
                    <a:pt x="129" y="137"/>
                  </a:lnTo>
                  <a:lnTo>
                    <a:pt x="129" y="137"/>
                  </a:lnTo>
                  <a:lnTo>
                    <a:pt x="129" y="137"/>
                  </a:lnTo>
                  <a:lnTo>
                    <a:pt x="129" y="129"/>
                  </a:lnTo>
                  <a:lnTo>
                    <a:pt x="129" y="129"/>
                  </a:lnTo>
                  <a:lnTo>
                    <a:pt x="129" y="129"/>
                  </a:lnTo>
                  <a:lnTo>
                    <a:pt x="129" y="129"/>
                  </a:lnTo>
                  <a:lnTo>
                    <a:pt x="129" y="121"/>
                  </a:lnTo>
                  <a:lnTo>
                    <a:pt x="129" y="121"/>
                  </a:lnTo>
                  <a:lnTo>
                    <a:pt x="129" y="121"/>
                  </a:lnTo>
                  <a:lnTo>
                    <a:pt x="129" y="121"/>
                  </a:lnTo>
                  <a:lnTo>
                    <a:pt x="129" y="113"/>
                  </a:lnTo>
                  <a:lnTo>
                    <a:pt x="129" y="113"/>
                  </a:lnTo>
                  <a:lnTo>
                    <a:pt x="129" y="113"/>
                  </a:lnTo>
                  <a:lnTo>
                    <a:pt x="129" y="113"/>
                  </a:lnTo>
                  <a:lnTo>
                    <a:pt x="121" y="113"/>
                  </a:lnTo>
                  <a:lnTo>
                    <a:pt x="121" y="113"/>
                  </a:lnTo>
                  <a:lnTo>
                    <a:pt x="121" y="113"/>
                  </a:lnTo>
                  <a:lnTo>
                    <a:pt x="129" y="113"/>
                  </a:lnTo>
                  <a:lnTo>
                    <a:pt x="121" y="113"/>
                  </a:lnTo>
                  <a:lnTo>
                    <a:pt x="121" y="113"/>
                  </a:lnTo>
                  <a:lnTo>
                    <a:pt x="121" y="113"/>
                  </a:lnTo>
                  <a:lnTo>
                    <a:pt x="121" y="105"/>
                  </a:lnTo>
                  <a:lnTo>
                    <a:pt x="121" y="113"/>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97"/>
                  </a:lnTo>
                  <a:lnTo>
                    <a:pt x="121" y="97"/>
                  </a:lnTo>
                  <a:lnTo>
                    <a:pt x="129" y="97"/>
                  </a:lnTo>
                  <a:lnTo>
                    <a:pt x="129" y="97"/>
                  </a:lnTo>
                  <a:lnTo>
                    <a:pt x="129" y="89"/>
                  </a:lnTo>
                  <a:lnTo>
                    <a:pt x="129" y="89"/>
                  </a:lnTo>
                  <a:lnTo>
                    <a:pt x="129" y="89"/>
                  </a:lnTo>
                  <a:lnTo>
                    <a:pt x="129" y="89"/>
                  </a:lnTo>
                  <a:lnTo>
                    <a:pt x="129" y="81"/>
                  </a:lnTo>
                  <a:lnTo>
                    <a:pt x="129" y="81"/>
                  </a:lnTo>
                  <a:lnTo>
                    <a:pt x="121" y="81"/>
                  </a:lnTo>
                  <a:lnTo>
                    <a:pt x="121" y="81"/>
                  </a:lnTo>
                  <a:lnTo>
                    <a:pt x="129" y="81"/>
                  </a:lnTo>
                  <a:lnTo>
                    <a:pt x="129" y="81"/>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65"/>
                  </a:lnTo>
                  <a:lnTo>
                    <a:pt x="121" y="65"/>
                  </a:lnTo>
                  <a:lnTo>
                    <a:pt x="121" y="65"/>
                  </a:lnTo>
                  <a:lnTo>
                    <a:pt x="121" y="65"/>
                  </a:lnTo>
                  <a:lnTo>
                    <a:pt x="121" y="65"/>
                  </a:lnTo>
                  <a:lnTo>
                    <a:pt x="121" y="65"/>
                  </a:lnTo>
                  <a:lnTo>
                    <a:pt x="121" y="65"/>
                  </a:lnTo>
                  <a:lnTo>
                    <a:pt x="121" y="65"/>
                  </a:lnTo>
                  <a:lnTo>
                    <a:pt x="121" y="65"/>
                  </a:lnTo>
                  <a:lnTo>
                    <a:pt x="129" y="65"/>
                  </a:lnTo>
                  <a:lnTo>
                    <a:pt x="129" y="65"/>
                  </a:lnTo>
                  <a:lnTo>
                    <a:pt x="129" y="65"/>
                  </a:lnTo>
                  <a:lnTo>
                    <a:pt x="129" y="57"/>
                  </a:lnTo>
                  <a:lnTo>
                    <a:pt x="129" y="57"/>
                  </a:lnTo>
                  <a:lnTo>
                    <a:pt x="129" y="57"/>
                  </a:lnTo>
                  <a:lnTo>
                    <a:pt x="129" y="57"/>
                  </a:lnTo>
                  <a:lnTo>
                    <a:pt x="137" y="57"/>
                  </a:lnTo>
                  <a:lnTo>
                    <a:pt x="137" y="57"/>
                  </a:lnTo>
                  <a:lnTo>
                    <a:pt x="137" y="57"/>
                  </a:lnTo>
                  <a:lnTo>
                    <a:pt x="137" y="57"/>
                  </a:lnTo>
                  <a:lnTo>
                    <a:pt x="137" y="49"/>
                  </a:lnTo>
                  <a:lnTo>
                    <a:pt x="137" y="49"/>
                  </a:lnTo>
                  <a:lnTo>
                    <a:pt x="129" y="41"/>
                  </a:lnTo>
                  <a:lnTo>
                    <a:pt x="129" y="41"/>
                  </a:lnTo>
                  <a:lnTo>
                    <a:pt x="129" y="41"/>
                  </a:lnTo>
                  <a:lnTo>
                    <a:pt x="129" y="41"/>
                  </a:lnTo>
                  <a:lnTo>
                    <a:pt x="129" y="41"/>
                  </a:lnTo>
                  <a:lnTo>
                    <a:pt x="129" y="32"/>
                  </a:lnTo>
                  <a:lnTo>
                    <a:pt x="129" y="32"/>
                  </a:lnTo>
                  <a:lnTo>
                    <a:pt x="129" y="24"/>
                  </a:lnTo>
                  <a:lnTo>
                    <a:pt x="121" y="16"/>
                  </a:lnTo>
                  <a:lnTo>
                    <a:pt x="121" y="16"/>
                  </a:lnTo>
                  <a:lnTo>
                    <a:pt x="121" y="8"/>
                  </a:lnTo>
                  <a:lnTo>
                    <a:pt x="112" y="8"/>
                  </a:lnTo>
                  <a:lnTo>
                    <a:pt x="112" y="8"/>
                  </a:lnTo>
                  <a:lnTo>
                    <a:pt x="112" y="8"/>
                  </a:lnTo>
                  <a:lnTo>
                    <a:pt x="112" y="8"/>
                  </a:lnTo>
                  <a:lnTo>
                    <a:pt x="112" y="8"/>
                  </a:lnTo>
                  <a:lnTo>
                    <a:pt x="112" y="8"/>
                  </a:lnTo>
                  <a:lnTo>
                    <a:pt x="112" y="8"/>
                  </a:lnTo>
                  <a:lnTo>
                    <a:pt x="112" y="8"/>
                  </a:lnTo>
                  <a:lnTo>
                    <a:pt x="112"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29" y="8"/>
                  </a:lnTo>
                  <a:lnTo>
                    <a:pt x="129"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24"/>
                  </a:lnTo>
                  <a:lnTo>
                    <a:pt x="145" y="24"/>
                  </a:lnTo>
                  <a:lnTo>
                    <a:pt x="145" y="24"/>
                  </a:lnTo>
                  <a:lnTo>
                    <a:pt x="145" y="24"/>
                  </a:lnTo>
                  <a:lnTo>
                    <a:pt x="145" y="24"/>
                  </a:lnTo>
                  <a:lnTo>
                    <a:pt x="145" y="24"/>
                  </a:lnTo>
                  <a:lnTo>
                    <a:pt x="153" y="16"/>
                  </a:lnTo>
                  <a:lnTo>
                    <a:pt x="153" y="24"/>
                  </a:lnTo>
                  <a:lnTo>
                    <a:pt x="153" y="16"/>
                  </a:lnTo>
                  <a:lnTo>
                    <a:pt x="153" y="16"/>
                  </a:lnTo>
                  <a:lnTo>
                    <a:pt x="153" y="16"/>
                  </a:lnTo>
                  <a:lnTo>
                    <a:pt x="153" y="16"/>
                  </a:lnTo>
                  <a:lnTo>
                    <a:pt x="153"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61" y="8"/>
                  </a:lnTo>
                  <a:lnTo>
                    <a:pt x="153" y="8"/>
                  </a:lnTo>
                  <a:lnTo>
                    <a:pt x="161" y="8"/>
                  </a:lnTo>
                  <a:lnTo>
                    <a:pt x="169" y="8"/>
                  </a:lnTo>
                  <a:lnTo>
                    <a:pt x="169" y="8"/>
                  </a:lnTo>
                  <a:lnTo>
                    <a:pt x="169" y="8"/>
                  </a:lnTo>
                  <a:lnTo>
                    <a:pt x="169" y="8"/>
                  </a:lnTo>
                  <a:lnTo>
                    <a:pt x="169" y="8"/>
                  </a:lnTo>
                  <a:lnTo>
                    <a:pt x="169" y="8"/>
                  </a:lnTo>
                  <a:lnTo>
                    <a:pt x="169" y="8"/>
                  </a:lnTo>
                  <a:lnTo>
                    <a:pt x="169" y="16"/>
                  </a:lnTo>
                  <a:lnTo>
                    <a:pt x="169" y="16"/>
                  </a:lnTo>
                  <a:lnTo>
                    <a:pt x="169" y="16"/>
                  </a:lnTo>
                  <a:lnTo>
                    <a:pt x="169" y="16"/>
                  </a:lnTo>
                  <a:lnTo>
                    <a:pt x="169" y="16"/>
                  </a:lnTo>
                  <a:lnTo>
                    <a:pt x="169" y="16"/>
                  </a:lnTo>
                  <a:lnTo>
                    <a:pt x="169" y="16"/>
                  </a:lnTo>
                  <a:lnTo>
                    <a:pt x="169" y="16"/>
                  </a:lnTo>
                  <a:lnTo>
                    <a:pt x="169" y="16"/>
                  </a:lnTo>
                  <a:lnTo>
                    <a:pt x="169" y="16"/>
                  </a:lnTo>
                  <a:lnTo>
                    <a:pt x="169" y="16"/>
                  </a:lnTo>
                  <a:lnTo>
                    <a:pt x="177" y="16"/>
                  </a:lnTo>
                  <a:lnTo>
                    <a:pt x="177" y="16"/>
                  </a:lnTo>
                  <a:lnTo>
                    <a:pt x="177" y="16"/>
                  </a:lnTo>
                  <a:lnTo>
                    <a:pt x="177" y="16"/>
                  </a:lnTo>
                  <a:lnTo>
                    <a:pt x="177" y="16"/>
                  </a:lnTo>
                  <a:lnTo>
                    <a:pt x="177" y="16"/>
                  </a:lnTo>
                  <a:lnTo>
                    <a:pt x="185" y="16"/>
                  </a:lnTo>
                  <a:lnTo>
                    <a:pt x="185" y="16"/>
                  </a:lnTo>
                  <a:lnTo>
                    <a:pt x="185" y="16"/>
                  </a:lnTo>
                  <a:lnTo>
                    <a:pt x="185" y="16"/>
                  </a:lnTo>
                  <a:lnTo>
                    <a:pt x="185" y="16"/>
                  </a:lnTo>
                  <a:lnTo>
                    <a:pt x="185" y="16"/>
                  </a:lnTo>
                  <a:lnTo>
                    <a:pt x="185" y="16"/>
                  </a:lnTo>
                  <a:lnTo>
                    <a:pt x="185" y="16"/>
                  </a:lnTo>
                  <a:lnTo>
                    <a:pt x="193" y="16"/>
                  </a:lnTo>
                  <a:lnTo>
                    <a:pt x="193" y="16"/>
                  </a:lnTo>
                  <a:lnTo>
                    <a:pt x="193" y="16"/>
                  </a:lnTo>
                  <a:lnTo>
                    <a:pt x="193" y="16"/>
                  </a:lnTo>
                  <a:lnTo>
                    <a:pt x="201" y="16"/>
                  </a:lnTo>
                  <a:lnTo>
                    <a:pt x="201" y="16"/>
                  </a:lnTo>
                  <a:lnTo>
                    <a:pt x="201" y="16"/>
                  </a:lnTo>
                  <a:lnTo>
                    <a:pt x="201" y="16"/>
                  </a:lnTo>
                  <a:lnTo>
                    <a:pt x="201" y="8"/>
                  </a:lnTo>
                  <a:lnTo>
                    <a:pt x="201" y="8"/>
                  </a:lnTo>
                  <a:lnTo>
                    <a:pt x="209" y="8"/>
                  </a:lnTo>
                  <a:lnTo>
                    <a:pt x="209" y="8"/>
                  </a:lnTo>
                  <a:lnTo>
                    <a:pt x="209" y="8"/>
                  </a:lnTo>
                  <a:lnTo>
                    <a:pt x="201" y="8"/>
                  </a:lnTo>
                  <a:lnTo>
                    <a:pt x="201" y="8"/>
                  </a:lnTo>
                  <a:lnTo>
                    <a:pt x="201"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0"/>
                  </a:lnTo>
                  <a:lnTo>
                    <a:pt x="209" y="0"/>
                  </a:lnTo>
                  <a:lnTo>
                    <a:pt x="217" y="0"/>
                  </a:lnTo>
                  <a:lnTo>
                    <a:pt x="217" y="0"/>
                  </a:lnTo>
                  <a:lnTo>
                    <a:pt x="217" y="8"/>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25" y="0"/>
                  </a:lnTo>
                  <a:lnTo>
                    <a:pt x="225" y="0"/>
                  </a:lnTo>
                  <a:lnTo>
                    <a:pt x="225" y="0"/>
                  </a:lnTo>
                  <a:lnTo>
                    <a:pt x="217" y="0"/>
                  </a:lnTo>
                  <a:lnTo>
                    <a:pt x="225" y="0"/>
                  </a:lnTo>
                  <a:lnTo>
                    <a:pt x="225" y="0"/>
                  </a:lnTo>
                  <a:lnTo>
                    <a:pt x="217" y="0"/>
                  </a:lnTo>
                  <a:close/>
                  <a:moveTo>
                    <a:pt x="225" y="0"/>
                  </a:moveTo>
                  <a:lnTo>
                    <a:pt x="225" y="0"/>
                  </a:lnTo>
                  <a:lnTo>
                    <a:pt x="225"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0"/>
                  </a:lnTo>
                  <a:lnTo>
                    <a:pt x="217" y="8"/>
                  </a:lnTo>
                  <a:lnTo>
                    <a:pt x="217" y="8"/>
                  </a:lnTo>
                  <a:lnTo>
                    <a:pt x="217"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9" y="8"/>
                  </a:lnTo>
                  <a:lnTo>
                    <a:pt x="201" y="8"/>
                  </a:lnTo>
                  <a:lnTo>
                    <a:pt x="201" y="8"/>
                  </a:lnTo>
                  <a:lnTo>
                    <a:pt x="209" y="8"/>
                  </a:lnTo>
                  <a:lnTo>
                    <a:pt x="209" y="8"/>
                  </a:lnTo>
                  <a:lnTo>
                    <a:pt x="209" y="8"/>
                  </a:lnTo>
                  <a:lnTo>
                    <a:pt x="209" y="8"/>
                  </a:lnTo>
                  <a:lnTo>
                    <a:pt x="201" y="16"/>
                  </a:lnTo>
                  <a:lnTo>
                    <a:pt x="201" y="16"/>
                  </a:lnTo>
                  <a:lnTo>
                    <a:pt x="201" y="16"/>
                  </a:lnTo>
                  <a:lnTo>
                    <a:pt x="201" y="16"/>
                  </a:lnTo>
                  <a:lnTo>
                    <a:pt x="201" y="16"/>
                  </a:lnTo>
                  <a:lnTo>
                    <a:pt x="201" y="16"/>
                  </a:lnTo>
                  <a:lnTo>
                    <a:pt x="193" y="16"/>
                  </a:lnTo>
                  <a:lnTo>
                    <a:pt x="193" y="16"/>
                  </a:lnTo>
                  <a:lnTo>
                    <a:pt x="193" y="16"/>
                  </a:lnTo>
                  <a:lnTo>
                    <a:pt x="193" y="16"/>
                  </a:lnTo>
                  <a:lnTo>
                    <a:pt x="193" y="16"/>
                  </a:lnTo>
                  <a:lnTo>
                    <a:pt x="185" y="16"/>
                  </a:lnTo>
                  <a:lnTo>
                    <a:pt x="185" y="16"/>
                  </a:lnTo>
                  <a:lnTo>
                    <a:pt x="185" y="16"/>
                  </a:lnTo>
                  <a:lnTo>
                    <a:pt x="185" y="16"/>
                  </a:lnTo>
                  <a:lnTo>
                    <a:pt x="185" y="16"/>
                  </a:lnTo>
                  <a:lnTo>
                    <a:pt x="185" y="16"/>
                  </a:lnTo>
                  <a:lnTo>
                    <a:pt x="185" y="16"/>
                  </a:lnTo>
                  <a:lnTo>
                    <a:pt x="177" y="16"/>
                  </a:lnTo>
                  <a:lnTo>
                    <a:pt x="177" y="16"/>
                  </a:lnTo>
                  <a:lnTo>
                    <a:pt x="177" y="16"/>
                  </a:lnTo>
                  <a:lnTo>
                    <a:pt x="177" y="16"/>
                  </a:lnTo>
                  <a:lnTo>
                    <a:pt x="177" y="16"/>
                  </a:lnTo>
                  <a:lnTo>
                    <a:pt x="177" y="16"/>
                  </a:lnTo>
                  <a:lnTo>
                    <a:pt x="169" y="16"/>
                  </a:lnTo>
                  <a:lnTo>
                    <a:pt x="169" y="16"/>
                  </a:lnTo>
                  <a:lnTo>
                    <a:pt x="169" y="16"/>
                  </a:lnTo>
                  <a:lnTo>
                    <a:pt x="169" y="16"/>
                  </a:lnTo>
                  <a:lnTo>
                    <a:pt x="169" y="16"/>
                  </a:lnTo>
                  <a:lnTo>
                    <a:pt x="169" y="16"/>
                  </a:lnTo>
                  <a:lnTo>
                    <a:pt x="169" y="16"/>
                  </a:lnTo>
                  <a:lnTo>
                    <a:pt x="169" y="16"/>
                  </a:lnTo>
                  <a:lnTo>
                    <a:pt x="169" y="16"/>
                  </a:lnTo>
                  <a:lnTo>
                    <a:pt x="169" y="16"/>
                  </a:lnTo>
                  <a:lnTo>
                    <a:pt x="169" y="8"/>
                  </a:lnTo>
                  <a:lnTo>
                    <a:pt x="169" y="8"/>
                  </a:lnTo>
                  <a:lnTo>
                    <a:pt x="169" y="8"/>
                  </a:lnTo>
                  <a:lnTo>
                    <a:pt x="169" y="8"/>
                  </a:lnTo>
                  <a:lnTo>
                    <a:pt x="169" y="8"/>
                  </a:lnTo>
                  <a:lnTo>
                    <a:pt x="169" y="8"/>
                  </a:lnTo>
                  <a:lnTo>
                    <a:pt x="161" y="8"/>
                  </a:lnTo>
                  <a:lnTo>
                    <a:pt x="161" y="16"/>
                  </a:lnTo>
                  <a:lnTo>
                    <a:pt x="161" y="16"/>
                  </a:lnTo>
                  <a:lnTo>
                    <a:pt x="153" y="16"/>
                  </a:lnTo>
                  <a:lnTo>
                    <a:pt x="153" y="16"/>
                  </a:lnTo>
                  <a:lnTo>
                    <a:pt x="153" y="16"/>
                  </a:lnTo>
                  <a:lnTo>
                    <a:pt x="153" y="16"/>
                  </a:lnTo>
                  <a:lnTo>
                    <a:pt x="145" y="16"/>
                  </a:lnTo>
                  <a:lnTo>
                    <a:pt x="145" y="16"/>
                  </a:lnTo>
                  <a:lnTo>
                    <a:pt x="145" y="16"/>
                  </a:lnTo>
                  <a:lnTo>
                    <a:pt x="145" y="16"/>
                  </a:lnTo>
                  <a:lnTo>
                    <a:pt x="145" y="16"/>
                  </a:lnTo>
                  <a:lnTo>
                    <a:pt x="145" y="16"/>
                  </a:lnTo>
                  <a:lnTo>
                    <a:pt x="145" y="16"/>
                  </a:lnTo>
                  <a:lnTo>
                    <a:pt x="145" y="16"/>
                  </a:lnTo>
                  <a:lnTo>
                    <a:pt x="145" y="16"/>
                  </a:lnTo>
                  <a:lnTo>
                    <a:pt x="153" y="16"/>
                  </a:lnTo>
                  <a:lnTo>
                    <a:pt x="153" y="16"/>
                  </a:lnTo>
                  <a:lnTo>
                    <a:pt x="153" y="16"/>
                  </a:lnTo>
                  <a:lnTo>
                    <a:pt x="153" y="16"/>
                  </a:lnTo>
                  <a:lnTo>
                    <a:pt x="153" y="16"/>
                  </a:lnTo>
                  <a:lnTo>
                    <a:pt x="153" y="24"/>
                  </a:lnTo>
                  <a:lnTo>
                    <a:pt x="153" y="24"/>
                  </a:lnTo>
                  <a:lnTo>
                    <a:pt x="153" y="16"/>
                  </a:lnTo>
                  <a:lnTo>
                    <a:pt x="153" y="16"/>
                  </a:lnTo>
                  <a:lnTo>
                    <a:pt x="153" y="24"/>
                  </a:lnTo>
                  <a:lnTo>
                    <a:pt x="153" y="24"/>
                  </a:lnTo>
                  <a:lnTo>
                    <a:pt x="145" y="24"/>
                  </a:lnTo>
                  <a:lnTo>
                    <a:pt x="145" y="24"/>
                  </a:lnTo>
                  <a:lnTo>
                    <a:pt x="145" y="24"/>
                  </a:lnTo>
                  <a:lnTo>
                    <a:pt x="145" y="24"/>
                  </a:lnTo>
                  <a:lnTo>
                    <a:pt x="145" y="24"/>
                  </a:lnTo>
                  <a:lnTo>
                    <a:pt x="145" y="24"/>
                  </a:lnTo>
                  <a:lnTo>
                    <a:pt x="145" y="24"/>
                  </a:lnTo>
                  <a:lnTo>
                    <a:pt x="145" y="24"/>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29" y="16"/>
                  </a:lnTo>
                  <a:lnTo>
                    <a:pt x="129"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21" y="8"/>
                  </a:lnTo>
                  <a:lnTo>
                    <a:pt x="112" y="8"/>
                  </a:lnTo>
                  <a:lnTo>
                    <a:pt x="112" y="8"/>
                  </a:lnTo>
                  <a:lnTo>
                    <a:pt x="112" y="8"/>
                  </a:lnTo>
                  <a:lnTo>
                    <a:pt x="112" y="8"/>
                  </a:lnTo>
                  <a:lnTo>
                    <a:pt x="112" y="8"/>
                  </a:lnTo>
                  <a:lnTo>
                    <a:pt x="112" y="8"/>
                  </a:lnTo>
                  <a:lnTo>
                    <a:pt x="112" y="8"/>
                  </a:lnTo>
                  <a:lnTo>
                    <a:pt x="112" y="8"/>
                  </a:lnTo>
                  <a:lnTo>
                    <a:pt x="121" y="8"/>
                  </a:lnTo>
                  <a:lnTo>
                    <a:pt x="121" y="8"/>
                  </a:lnTo>
                  <a:lnTo>
                    <a:pt x="121" y="16"/>
                  </a:lnTo>
                  <a:lnTo>
                    <a:pt x="121" y="16"/>
                  </a:lnTo>
                  <a:lnTo>
                    <a:pt x="129" y="24"/>
                  </a:lnTo>
                  <a:lnTo>
                    <a:pt x="129" y="32"/>
                  </a:lnTo>
                  <a:lnTo>
                    <a:pt x="129" y="32"/>
                  </a:lnTo>
                  <a:lnTo>
                    <a:pt x="129" y="41"/>
                  </a:lnTo>
                  <a:lnTo>
                    <a:pt x="129" y="41"/>
                  </a:lnTo>
                  <a:lnTo>
                    <a:pt x="129" y="41"/>
                  </a:lnTo>
                  <a:lnTo>
                    <a:pt x="137" y="41"/>
                  </a:lnTo>
                  <a:lnTo>
                    <a:pt x="137" y="41"/>
                  </a:lnTo>
                  <a:lnTo>
                    <a:pt x="137" y="49"/>
                  </a:lnTo>
                  <a:lnTo>
                    <a:pt x="137" y="49"/>
                  </a:lnTo>
                  <a:lnTo>
                    <a:pt x="137" y="57"/>
                  </a:lnTo>
                  <a:lnTo>
                    <a:pt x="137" y="57"/>
                  </a:lnTo>
                  <a:lnTo>
                    <a:pt x="137" y="57"/>
                  </a:lnTo>
                  <a:lnTo>
                    <a:pt x="137" y="57"/>
                  </a:lnTo>
                  <a:lnTo>
                    <a:pt x="137" y="57"/>
                  </a:lnTo>
                  <a:lnTo>
                    <a:pt x="137" y="57"/>
                  </a:lnTo>
                  <a:lnTo>
                    <a:pt x="137" y="57"/>
                  </a:lnTo>
                  <a:lnTo>
                    <a:pt x="129" y="57"/>
                  </a:lnTo>
                  <a:lnTo>
                    <a:pt x="129" y="57"/>
                  </a:lnTo>
                  <a:lnTo>
                    <a:pt x="129" y="65"/>
                  </a:lnTo>
                  <a:lnTo>
                    <a:pt x="129" y="65"/>
                  </a:lnTo>
                  <a:lnTo>
                    <a:pt x="129" y="65"/>
                  </a:lnTo>
                  <a:lnTo>
                    <a:pt x="121" y="65"/>
                  </a:lnTo>
                  <a:lnTo>
                    <a:pt x="121" y="65"/>
                  </a:lnTo>
                  <a:lnTo>
                    <a:pt x="121" y="65"/>
                  </a:lnTo>
                  <a:lnTo>
                    <a:pt x="121" y="65"/>
                  </a:lnTo>
                  <a:lnTo>
                    <a:pt x="121" y="65"/>
                  </a:lnTo>
                  <a:lnTo>
                    <a:pt x="121" y="65"/>
                  </a:lnTo>
                  <a:lnTo>
                    <a:pt x="121" y="65"/>
                  </a:lnTo>
                  <a:lnTo>
                    <a:pt x="121" y="65"/>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1" y="73"/>
                  </a:lnTo>
                  <a:lnTo>
                    <a:pt x="129" y="81"/>
                  </a:lnTo>
                  <a:lnTo>
                    <a:pt x="129" y="81"/>
                  </a:lnTo>
                  <a:lnTo>
                    <a:pt x="129" y="81"/>
                  </a:lnTo>
                  <a:lnTo>
                    <a:pt x="129" y="81"/>
                  </a:lnTo>
                  <a:lnTo>
                    <a:pt x="129" y="81"/>
                  </a:lnTo>
                  <a:lnTo>
                    <a:pt x="129" y="81"/>
                  </a:lnTo>
                  <a:lnTo>
                    <a:pt x="129" y="89"/>
                  </a:lnTo>
                  <a:lnTo>
                    <a:pt x="129" y="89"/>
                  </a:lnTo>
                  <a:lnTo>
                    <a:pt x="129" y="89"/>
                  </a:lnTo>
                  <a:lnTo>
                    <a:pt x="129" y="89"/>
                  </a:lnTo>
                  <a:lnTo>
                    <a:pt x="129" y="97"/>
                  </a:lnTo>
                  <a:lnTo>
                    <a:pt x="129" y="97"/>
                  </a:lnTo>
                  <a:lnTo>
                    <a:pt x="129" y="105"/>
                  </a:lnTo>
                  <a:lnTo>
                    <a:pt x="129" y="97"/>
                  </a:lnTo>
                  <a:lnTo>
                    <a:pt x="129" y="105"/>
                  </a:lnTo>
                  <a:lnTo>
                    <a:pt x="129" y="105"/>
                  </a:lnTo>
                  <a:lnTo>
                    <a:pt x="121" y="105"/>
                  </a:lnTo>
                  <a:lnTo>
                    <a:pt x="121" y="105"/>
                  </a:lnTo>
                  <a:lnTo>
                    <a:pt x="121" y="105"/>
                  </a:lnTo>
                  <a:lnTo>
                    <a:pt x="121" y="105"/>
                  </a:lnTo>
                  <a:lnTo>
                    <a:pt x="121" y="105"/>
                  </a:lnTo>
                  <a:lnTo>
                    <a:pt x="121" y="105"/>
                  </a:lnTo>
                  <a:lnTo>
                    <a:pt x="121" y="105"/>
                  </a:lnTo>
                  <a:lnTo>
                    <a:pt x="121" y="105"/>
                  </a:lnTo>
                  <a:lnTo>
                    <a:pt x="121" y="105"/>
                  </a:lnTo>
                  <a:lnTo>
                    <a:pt x="121" y="105"/>
                  </a:lnTo>
                  <a:lnTo>
                    <a:pt x="121" y="113"/>
                  </a:lnTo>
                  <a:lnTo>
                    <a:pt x="121" y="113"/>
                  </a:lnTo>
                  <a:lnTo>
                    <a:pt x="121" y="113"/>
                  </a:lnTo>
                  <a:lnTo>
                    <a:pt x="129" y="113"/>
                  </a:lnTo>
                  <a:lnTo>
                    <a:pt x="129" y="113"/>
                  </a:lnTo>
                  <a:lnTo>
                    <a:pt x="129" y="113"/>
                  </a:lnTo>
                  <a:lnTo>
                    <a:pt x="129" y="113"/>
                  </a:lnTo>
                  <a:lnTo>
                    <a:pt x="129" y="113"/>
                  </a:lnTo>
                  <a:lnTo>
                    <a:pt x="129" y="113"/>
                  </a:lnTo>
                  <a:lnTo>
                    <a:pt x="129" y="113"/>
                  </a:lnTo>
                  <a:lnTo>
                    <a:pt x="129" y="113"/>
                  </a:lnTo>
                  <a:lnTo>
                    <a:pt x="129" y="121"/>
                  </a:lnTo>
                  <a:lnTo>
                    <a:pt x="129" y="121"/>
                  </a:lnTo>
                  <a:lnTo>
                    <a:pt x="129" y="121"/>
                  </a:lnTo>
                  <a:lnTo>
                    <a:pt x="129" y="121"/>
                  </a:lnTo>
                  <a:lnTo>
                    <a:pt x="129" y="129"/>
                  </a:lnTo>
                  <a:lnTo>
                    <a:pt x="129" y="129"/>
                  </a:lnTo>
                  <a:lnTo>
                    <a:pt x="129" y="129"/>
                  </a:lnTo>
                  <a:lnTo>
                    <a:pt x="129" y="129"/>
                  </a:lnTo>
                  <a:lnTo>
                    <a:pt x="129" y="137"/>
                  </a:lnTo>
                  <a:lnTo>
                    <a:pt x="129" y="137"/>
                  </a:lnTo>
                  <a:lnTo>
                    <a:pt x="129" y="137"/>
                  </a:lnTo>
                  <a:lnTo>
                    <a:pt x="129" y="137"/>
                  </a:lnTo>
                  <a:lnTo>
                    <a:pt x="129" y="137"/>
                  </a:lnTo>
                  <a:lnTo>
                    <a:pt x="129" y="137"/>
                  </a:lnTo>
                  <a:lnTo>
                    <a:pt x="129" y="137"/>
                  </a:lnTo>
                  <a:lnTo>
                    <a:pt x="129" y="137"/>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54"/>
                  </a:lnTo>
                  <a:lnTo>
                    <a:pt x="129" y="162"/>
                  </a:lnTo>
                  <a:lnTo>
                    <a:pt x="129" y="162"/>
                  </a:lnTo>
                  <a:lnTo>
                    <a:pt x="129" y="162"/>
                  </a:lnTo>
                  <a:lnTo>
                    <a:pt x="129" y="162"/>
                  </a:lnTo>
                  <a:lnTo>
                    <a:pt x="129" y="162"/>
                  </a:lnTo>
                  <a:lnTo>
                    <a:pt x="129" y="162"/>
                  </a:lnTo>
                  <a:lnTo>
                    <a:pt x="129" y="162"/>
                  </a:lnTo>
                  <a:lnTo>
                    <a:pt x="129" y="162"/>
                  </a:lnTo>
                  <a:lnTo>
                    <a:pt x="129" y="162"/>
                  </a:lnTo>
                  <a:lnTo>
                    <a:pt x="129" y="170"/>
                  </a:lnTo>
                  <a:lnTo>
                    <a:pt x="129" y="170"/>
                  </a:lnTo>
                  <a:lnTo>
                    <a:pt x="129" y="170"/>
                  </a:lnTo>
                  <a:lnTo>
                    <a:pt x="129" y="170"/>
                  </a:lnTo>
                  <a:lnTo>
                    <a:pt x="129" y="170"/>
                  </a:lnTo>
                  <a:lnTo>
                    <a:pt x="129" y="170"/>
                  </a:lnTo>
                  <a:lnTo>
                    <a:pt x="129" y="170"/>
                  </a:lnTo>
                  <a:lnTo>
                    <a:pt x="129" y="170"/>
                  </a:lnTo>
                  <a:lnTo>
                    <a:pt x="121" y="170"/>
                  </a:lnTo>
                  <a:lnTo>
                    <a:pt x="121" y="170"/>
                  </a:lnTo>
                  <a:lnTo>
                    <a:pt x="121" y="170"/>
                  </a:lnTo>
                  <a:lnTo>
                    <a:pt x="121" y="170"/>
                  </a:lnTo>
                  <a:lnTo>
                    <a:pt x="129" y="170"/>
                  </a:lnTo>
                  <a:lnTo>
                    <a:pt x="129" y="170"/>
                  </a:lnTo>
                  <a:lnTo>
                    <a:pt x="121" y="178"/>
                  </a:lnTo>
                  <a:lnTo>
                    <a:pt x="121" y="178"/>
                  </a:lnTo>
                  <a:lnTo>
                    <a:pt x="121" y="178"/>
                  </a:lnTo>
                  <a:lnTo>
                    <a:pt x="121" y="178"/>
                  </a:lnTo>
                  <a:lnTo>
                    <a:pt x="121" y="178"/>
                  </a:lnTo>
                  <a:lnTo>
                    <a:pt x="121" y="178"/>
                  </a:lnTo>
                  <a:lnTo>
                    <a:pt x="129" y="178"/>
                  </a:lnTo>
                  <a:lnTo>
                    <a:pt x="129" y="178"/>
                  </a:lnTo>
                  <a:lnTo>
                    <a:pt x="129" y="178"/>
                  </a:lnTo>
                  <a:lnTo>
                    <a:pt x="129" y="178"/>
                  </a:lnTo>
                  <a:lnTo>
                    <a:pt x="129" y="186"/>
                  </a:lnTo>
                  <a:lnTo>
                    <a:pt x="129" y="186"/>
                  </a:lnTo>
                  <a:lnTo>
                    <a:pt x="129" y="186"/>
                  </a:lnTo>
                  <a:lnTo>
                    <a:pt x="129" y="186"/>
                  </a:lnTo>
                  <a:lnTo>
                    <a:pt x="129" y="186"/>
                  </a:lnTo>
                  <a:lnTo>
                    <a:pt x="129" y="186"/>
                  </a:lnTo>
                  <a:lnTo>
                    <a:pt x="129" y="186"/>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94"/>
                  </a:lnTo>
                  <a:lnTo>
                    <a:pt x="129" y="186"/>
                  </a:lnTo>
                  <a:lnTo>
                    <a:pt x="129" y="186"/>
                  </a:lnTo>
                  <a:lnTo>
                    <a:pt x="129" y="186"/>
                  </a:lnTo>
                  <a:lnTo>
                    <a:pt x="129" y="186"/>
                  </a:lnTo>
                  <a:lnTo>
                    <a:pt x="129" y="194"/>
                  </a:lnTo>
                  <a:lnTo>
                    <a:pt x="129" y="194"/>
                  </a:lnTo>
                  <a:lnTo>
                    <a:pt x="129" y="194"/>
                  </a:lnTo>
                  <a:lnTo>
                    <a:pt x="129" y="194"/>
                  </a:lnTo>
                  <a:lnTo>
                    <a:pt x="129" y="194"/>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1" y="202"/>
                  </a:lnTo>
                  <a:lnTo>
                    <a:pt x="129" y="202"/>
                  </a:lnTo>
                  <a:lnTo>
                    <a:pt x="129" y="202"/>
                  </a:lnTo>
                  <a:lnTo>
                    <a:pt x="129" y="210"/>
                  </a:lnTo>
                  <a:lnTo>
                    <a:pt x="129" y="210"/>
                  </a:lnTo>
                  <a:lnTo>
                    <a:pt x="129" y="210"/>
                  </a:lnTo>
                  <a:lnTo>
                    <a:pt x="129" y="210"/>
                  </a:lnTo>
                  <a:lnTo>
                    <a:pt x="129" y="210"/>
                  </a:lnTo>
                  <a:lnTo>
                    <a:pt x="129" y="210"/>
                  </a:lnTo>
                  <a:lnTo>
                    <a:pt x="129" y="210"/>
                  </a:lnTo>
                  <a:lnTo>
                    <a:pt x="129" y="210"/>
                  </a:lnTo>
                  <a:lnTo>
                    <a:pt x="129" y="210"/>
                  </a:lnTo>
                  <a:lnTo>
                    <a:pt x="129" y="218"/>
                  </a:lnTo>
                  <a:lnTo>
                    <a:pt x="129" y="218"/>
                  </a:lnTo>
                  <a:lnTo>
                    <a:pt x="129" y="218"/>
                  </a:lnTo>
                  <a:lnTo>
                    <a:pt x="129" y="218"/>
                  </a:lnTo>
                  <a:lnTo>
                    <a:pt x="129" y="218"/>
                  </a:lnTo>
                  <a:lnTo>
                    <a:pt x="129" y="218"/>
                  </a:lnTo>
                  <a:lnTo>
                    <a:pt x="129" y="218"/>
                  </a:lnTo>
                  <a:lnTo>
                    <a:pt x="129" y="218"/>
                  </a:lnTo>
                  <a:lnTo>
                    <a:pt x="129" y="226"/>
                  </a:lnTo>
                  <a:lnTo>
                    <a:pt x="121" y="234"/>
                  </a:lnTo>
                  <a:lnTo>
                    <a:pt x="121" y="234"/>
                  </a:lnTo>
                  <a:lnTo>
                    <a:pt x="121" y="234"/>
                  </a:lnTo>
                  <a:lnTo>
                    <a:pt x="121" y="234"/>
                  </a:lnTo>
                  <a:lnTo>
                    <a:pt x="121" y="234"/>
                  </a:lnTo>
                  <a:lnTo>
                    <a:pt x="121" y="234"/>
                  </a:lnTo>
                  <a:lnTo>
                    <a:pt x="121" y="234"/>
                  </a:lnTo>
                  <a:lnTo>
                    <a:pt x="121" y="234"/>
                  </a:lnTo>
                  <a:lnTo>
                    <a:pt x="121" y="234"/>
                  </a:lnTo>
                  <a:lnTo>
                    <a:pt x="121" y="234"/>
                  </a:lnTo>
                  <a:lnTo>
                    <a:pt x="121" y="242"/>
                  </a:lnTo>
                  <a:lnTo>
                    <a:pt x="121" y="242"/>
                  </a:lnTo>
                  <a:lnTo>
                    <a:pt x="121" y="242"/>
                  </a:lnTo>
                  <a:lnTo>
                    <a:pt x="121" y="242"/>
                  </a:lnTo>
                  <a:lnTo>
                    <a:pt x="121" y="242"/>
                  </a:lnTo>
                  <a:lnTo>
                    <a:pt x="121" y="242"/>
                  </a:lnTo>
                  <a:lnTo>
                    <a:pt x="121" y="242"/>
                  </a:lnTo>
                  <a:lnTo>
                    <a:pt x="129" y="242"/>
                  </a:lnTo>
                  <a:lnTo>
                    <a:pt x="129" y="242"/>
                  </a:lnTo>
                  <a:lnTo>
                    <a:pt x="129" y="242"/>
                  </a:lnTo>
                  <a:lnTo>
                    <a:pt x="121" y="242"/>
                  </a:lnTo>
                  <a:lnTo>
                    <a:pt x="121" y="242"/>
                  </a:lnTo>
                  <a:lnTo>
                    <a:pt x="121" y="250"/>
                  </a:lnTo>
                  <a:lnTo>
                    <a:pt x="121" y="250"/>
                  </a:lnTo>
                  <a:lnTo>
                    <a:pt x="121" y="258"/>
                  </a:lnTo>
                  <a:lnTo>
                    <a:pt x="121" y="258"/>
                  </a:lnTo>
                  <a:lnTo>
                    <a:pt x="121" y="258"/>
                  </a:lnTo>
                  <a:lnTo>
                    <a:pt x="121" y="258"/>
                  </a:lnTo>
                  <a:lnTo>
                    <a:pt x="112" y="267"/>
                  </a:lnTo>
                  <a:lnTo>
                    <a:pt x="112" y="267"/>
                  </a:lnTo>
                  <a:lnTo>
                    <a:pt x="112" y="267"/>
                  </a:lnTo>
                  <a:lnTo>
                    <a:pt x="112" y="267"/>
                  </a:lnTo>
                  <a:lnTo>
                    <a:pt x="112" y="267"/>
                  </a:lnTo>
                  <a:lnTo>
                    <a:pt x="112" y="267"/>
                  </a:lnTo>
                  <a:lnTo>
                    <a:pt x="112" y="267"/>
                  </a:lnTo>
                  <a:lnTo>
                    <a:pt x="112" y="267"/>
                  </a:lnTo>
                  <a:lnTo>
                    <a:pt x="121" y="267"/>
                  </a:lnTo>
                  <a:lnTo>
                    <a:pt x="121" y="267"/>
                  </a:lnTo>
                  <a:lnTo>
                    <a:pt x="121" y="275"/>
                  </a:lnTo>
                  <a:lnTo>
                    <a:pt x="121" y="275"/>
                  </a:lnTo>
                  <a:lnTo>
                    <a:pt x="121" y="275"/>
                  </a:lnTo>
                  <a:lnTo>
                    <a:pt x="121" y="275"/>
                  </a:lnTo>
                  <a:lnTo>
                    <a:pt x="121" y="275"/>
                  </a:lnTo>
                  <a:lnTo>
                    <a:pt x="121" y="275"/>
                  </a:lnTo>
                  <a:lnTo>
                    <a:pt x="121" y="275"/>
                  </a:lnTo>
                  <a:lnTo>
                    <a:pt x="121" y="275"/>
                  </a:lnTo>
                  <a:lnTo>
                    <a:pt x="112" y="283"/>
                  </a:lnTo>
                  <a:lnTo>
                    <a:pt x="112" y="283"/>
                  </a:lnTo>
                  <a:lnTo>
                    <a:pt x="112" y="283"/>
                  </a:lnTo>
                  <a:lnTo>
                    <a:pt x="112" y="299"/>
                  </a:lnTo>
                  <a:lnTo>
                    <a:pt x="112" y="299"/>
                  </a:lnTo>
                  <a:lnTo>
                    <a:pt x="112" y="299"/>
                  </a:lnTo>
                  <a:lnTo>
                    <a:pt x="112" y="299"/>
                  </a:lnTo>
                  <a:lnTo>
                    <a:pt x="112" y="299"/>
                  </a:lnTo>
                  <a:lnTo>
                    <a:pt x="112" y="299"/>
                  </a:lnTo>
                  <a:lnTo>
                    <a:pt x="112" y="299"/>
                  </a:lnTo>
                  <a:lnTo>
                    <a:pt x="112" y="299"/>
                  </a:lnTo>
                  <a:lnTo>
                    <a:pt x="112" y="299"/>
                  </a:lnTo>
                  <a:lnTo>
                    <a:pt x="112" y="299"/>
                  </a:lnTo>
                  <a:lnTo>
                    <a:pt x="112" y="307"/>
                  </a:lnTo>
                  <a:lnTo>
                    <a:pt x="112" y="307"/>
                  </a:lnTo>
                  <a:lnTo>
                    <a:pt x="112" y="315"/>
                  </a:lnTo>
                  <a:lnTo>
                    <a:pt x="104" y="315"/>
                  </a:lnTo>
                  <a:lnTo>
                    <a:pt x="112" y="315"/>
                  </a:lnTo>
                  <a:lnTo>
                    <a:pt x="112" y="315"/>
                  </a:lnTo>
                  <a:lnTo>
                    <a:pt x="104" y="315"/>
                  </a:lnTo>
                  <a:lnTo>
                    <a:pt x="104" y="315"/>
                  </a:lnTo>
                  <a:lnTo>
                    <a:pt x="104" y="315"/>
                  </a:lnTo>
                  <a:lnTo>
                    <a:pt x="104" y="315"/>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23"/>
                  </a:lnTo>
                  <a:lnTo>
                    <a:pt x="104" y="331"/>
                  </a:lnTo>
                  <a:lnTo>
                    <a:pt x="104" y="331"/>
                  </a:lnTo>
                  <a:lnTo>
                    <a:pt x="104" y="331"/>
                  </a:lnTo>
                  <a:lnTo>
                    <a:pt x="104" y="331"/>
                  </a:lnTo>
                  <a:lnTo>
                    <a:pt x="104" y="331"/>
                  </a:lnTo>
                  <a:lnTo>
                    <a:pt x="104" y="331"/>
                  </a:lnTo>
                  <a:lnTo>
                    <a:pt x="104" y="339"/>
                  </a:lnTo>
                  <a:lnTo>
                    <a:pt x="104" y="339"/>
                  </a:lnTo>
                  <a:lnTo>
                    <a:pt x="104" y="339"/>
                  </a:lnTo>
                  <a:lnTo>
                    <a:pt x="104" y="339"/>
                  </a:lnTo>
                  <a:lnTo>
                    <a:pt x="104" y="347"/>
                  </a:lnTo>
                  <a:lnTo>
                    <a:pt x="104" y="347"/>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55"/>
                  </a:lnTo>
                  <a:lnTo>
                    <a:pt x="104" y="363"/>
                  </a:lnTo>
                  <a:lnTo>
                    <a:pt x="104" y="363"/>
                  </a:lnTo>
                  <a:lnTo>
                    <a:pt x="104" y="363"/>
                  </a:lnTo>
                  <a:lnTo>
                    <a:pt x="104" y="363"/>
                  </a:lnTo>
                  <a:lnTo>
                    <a:pt x="104" y="363"/>
                  </a:lnTo>
                  <a:lnTo>
                    <a:pt x="104" y="363"/>
                  </a:lnTo>
                  <a:lnTo>
                    <a:pt x="104" y="363"/>
                  </a:lnTo>
                  <a:lnTo>
                    <a:pt x="104" y="363"/>
                  </a:lnTo>
                  <a:lnTo>
                    <a:pt x="104" y="371"/>
                  </a:lnTo>
                  <a:lnTo>
                    <a:pt x="104" y="371"/>
                  </a:lnTo>
                  <a:lnTo>
                    <a:pt x="104" y="363"/>
                  </a:lnTo>
                  <a:lnTo>
                    <a:pt x="104" y="371"/>
                  </a:lnTo>
                  <a:lnTo>
                    <a:pt x="104" y="371"/>
                  </a:lnTo>
                  <a:lnTo>
                    <a:pt x="104" y="371"/>
                  </a:lnTo>
                  <a:lnTo>
                    <a:pt x="104" y="371"/>
                  </a:lnTo>
                  <a:lnTo>
                    <a:pt x="104" y="388"/>
                  </a:lnTo>
                  <a:lnTo>
                    <a:pt x="104" y="388"/>
                  </a:lnTo>
                  <a:lnTo>
                    <a:pt x="104" y="388"/>
                  </a:lnTo>
                  <a:lnTo>
                    <a:pt x="104" y="388"/>
                  </a:lnTo>
                  <a:lnTo>
                    <a:pt x="104" y="396"/>
                  </a:lnTo>
                  <a:lnTo>
                    <a:pt x="104" y="396"/>
                  </a:lnTo>
                  <a:lnTo>
                    <a:pt x="104" y="404"/>
                  </a:lnTo>
                  <a:lnTo>
                    <a:pt x="104" y="404"/>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104" y="412"/>
                  </a:lnTo>
                  <a:lnTo>
                    <a:pt x="96" y="420"/>
                  </a:lnTo>
                  <a:lnTo>
                    <a:pt x="96" y="420"/>
                  </a:lnTo>
                  <a:lnTo>
                    <a:pt x="96" y="428"/>
                  </a:lnTo>
                  <a:lnTo>
                    <a:pt x="96" y="428"/>
                  </a:lnTo>
                  <a:lnTo>
                    <a:pt x="96" y="436"/>
                  </a:lnTo>
                  <a:lnTo>
                    <a:pt x="96" y="436"/>
                  </a:lnTo>
                  <a:lnTo>
                    <a:pt x="96" y="436"/>
                  </a:lnTo>
                  <a:lnTo>
                    <a:pt x="96" y="436"/>
                  </a:lnTo>
                  <a:lnTo>
                    <a:pt x="96" y="436"/>
                  </a:lnTo>
                  <a:lnTo>
                    <a:pt x="96" y="436"/>
                  </a:lnTo>
                  <a:lnTo>
                    <a:pt x="96" y="444"/>
                  </a:lnTo>
                  <a:lnTo>
                    <a:pt x="96" y="444"/>
                  </a:lnTo>
                  <a:lnTo>
                    <a:pt x="96" y="444"/>
                  </a:lnTo>
                  <a:lnTo>
                    <a:pt x="96" y="444"/>
                  </a:lnTo>
                  <a:lnTo>
                    <a:pt x="96" y="444"/>
                  </a:lnTo>
                  <a:lnTo>
                    <a:pt x="96" y="444"/>
                  </a:lnTo>
                  <a:lnTo>
                    <a:pt x="96" y="444"/>
                  </a:lnTo>
                  <a:lnTo>
                    <a:pt x="96" y="444"/>
                  </a:lnTo>
                  <a:lnTo>
                    <a:pt x="96" y="444"/>
                  </a:lnTo>
                  <a:lnTo>
                    <a:pt x="96" y="452"/>
                  </a:lnTo>
                  <a:lnTo>
                    <a:pt x="96" y="460"/>
                  </a:lnTo>
                  <a:lnTo>
                    <a:pt x="96" y="460"/>
                  </a:lnTo>
                  <a:lnTo>
                    <a:pt x="96" y="468"/>
                  </a:lnTo>
                  <a:lnTo>
                    <a:pt x="96" y="460"/>
                  </a:lnTo>
                  <a:lnTo>
                    <a:pt x="96" y="468"/>
                  </a:lnTo>
                  <a:lnTo>
                    <a:pt x="96" y="468"/>
                  </a:lnTo>
                  <a:lnTo>
                    <a:pt x="96" y="468"/>
                  </a:lnTo>
                  <a:lnTo>
                    <a:pt x="96" y="468"/>
                  </a:lnTo>
                  <a:lnTo>
                    <a:pt x="88" y="476"/>
                  </a:lnTo>
                  <a:lnTo>
                    <a:pt x="88" y="476"/>
                  </a:lnTo>
                  <a:lnTo>
                    <a:pt x="88" y="476"/>
                  </a:lnTo>
                  <a:lnTo>
                    <a:pt x="88" y="476"/>
                  </a:lnTo>
                  <a:lnTo>
                    <a:pt x="96" y="476"/>
                  </a:lnTo>
                  <a:lnTo>
                    <a:pt x="96" y="476"/>
                  </a:lnTo>
                  <a:lnTo>
                    <a:pt x="88" y="476"/>
                  </a:lnTo>
                  <a:lnTo>
                    <a:pt x="88" y="476"/>
                  </a:lnTo>
                  <a:lnTo>
                    <a:pt x="96" y="476"/>
                  </a:lnTo>
                  <a:lnTo>
                    <a:pt x="96" y="476"/>
                  </a:lnTo>
                  <a:lnTo>
                    <a:pt x="96" y="484"/>
                  </a:lnTo>
                  <a:lnTo>
                    <a:pt x="96" y="484"/>
                  </a:lnTo>
                  <a:lnTo>
                    <a:pt x="96" y="484"/>
                  </a:lnTo>
                  <a:lnTo>
                    <a:pt x="96" y="484"/>
                  </a:lnTo>
                  <a:lnTo>
                    <a:pt x="96" y="492"/>
                  </a:lnTo>
                  <a:lnTo>
                    <a:pt x="96" y="492"/>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01"/>
                  </a:lnTo>
                  <a:lnTo>
                    <a:pt x="88" y="525"/>
                  </a:lnTo>
                  <a:lnTo>
                    <a:pt x="88" y="525"/>
                  </a:lnTo>
                  <a:lnTo>
                    <a:pt x="88" y="533"/>
                  </a:lnTo>
                  <a:lnTo>
                    <a:pt x="88" y="541"/>
                  </a:lnTo>
                  <a:lnTo>
                    <a:pt x="88" y="541"/>
                  </a:lnTo>
                  <a:lnTo>
                    <a:pt x="88" y="541"/>
                  </a:lnTo>
                  <a:lnTo>
                    <a:pt x="88" y="549"/>
                  </a:lnTo>
                  <a:lnTo>
                    <a:pt x="88" y="549"/>
                  </a:lnTo>
                  <a:lnTo>
                    <a:pt x="88" y="549"/>
                  </a:lnTo>
                  <a:lnTo>
                    <a:pt x="88" y="549"/>
                  </a:lnTo>
                  <a:lnTo>
                    <a:pt x="80" y="557"/>
                  </a:lnTo>
                  <a:lnTo>
                    <a:pt x="80" y="565"/>
                  </a:lnTo>
                  <a:lnTo>
                    <a:pt x="80" y="573"/>
                  </a:lnTo>
                  <a:lnTo>
                    <a:pt x="80" y="573"/>
                  </a:lnTo>
                  <a:lnTo>
                    <a:pt x="80" y="573"/>
                  </a:lnTo>
                  <a:lnTo>
                    <a:pt x="80" y="573"/>
                  </a:lnTo>
                  <a:lnTo>
                    <a:pt x="80" y="573"/>
                  </a:lnTo>
                  <a:lnTo>
                    <a:pt x="80" y="573"/>
                  </a:lnTo>
                  <a:lnTo>
                    <a:pt x="80" y="581"/>
                  </a:lnTo>
                  <a:lnTo>
                    <a:pt x="72" y="573"/>
                  </a:lnTo>
                  <a:lnTo>
                    <a:pt x="80" y="581"/>
                  </a:lnTo>
                  <a:lnTo>
                    <a:pt x="80" y="581"/>
                  </a:lnTo>
                  <a:lnTo>
                    <a:pt x="80" y="581"/>
                  </a:lnTo>
                  <a:lnTo>
                    <a:pt x="80" y="581"/>
                  </a:lnTo>
                  <a:lnTo>
                    <a:pt x="80" y="581"/>
                  </a:lnTo>
                  <a:lnTo>
                    <a:pt x="80" y="581"/>
                  </a:lnTo>
                  <a:lnTo>
                    <a:pt x="80" y="581"/>
                  </a:lnTo>
                  <a:lnTo>
                    <a:pt x="80" y="581"/>
                  </a:lnTo>
                  <a:lnTo>
                    <a:pt x="80" y="581"/>
                  </a:lnTo>
                  <a:lnTo>
                    <a:pt x="72" y="589"/>
                  </a:lnTo>
                  <a:lnTo>
                    <a:pt x="72" y="605"/>
                  </a:lnTo>
                  <a:lnTo>
                    <a:pt x="72" y="605"/>
                  </a:lnTo>
                  <a:lnTo>
                    <a:pt x="72" y="605"/>
                  </a:lnTo>
                  <a:lnTo>
                    <a:pt x="72" y="605"/>
                  </a:lnTo>
                  <a:lnTo>
                    <a:pt x="72" y="597"/>
                  </a:lnTo>
                  <a:lnTo>
                    <a:pt x="72" y="597"/>
                  </a:lnTo>
                  <a:lnTo>
                    <a:pt x="72" y="597"/>
                  </a:lnTo>
                  <a:lnTo>
                    <a:pt x="72" y="597"/>
                  </a:lnTo>
                  <a:lnTo>
                    <a:pt x="72" y="605"/>
                  </a:lnTo>
                  <a:lnTo>
                    <a:pt x="72" y="605"/>
                  </a:lnTo>
                  <a:lnTo>
                    <a:pt x="72" y="605"/>
                  </a:lnTo>
                  <a:lnTo>
                    <a:pt x="72" y="605"/>
                  </a:lnTo>
                  <a:lnTo>
                    <a:pt x="72" y="605"/>
                  </a:lnTo>
                  <a:lnTo>
                    <a:pt x="72" y="605"/>
                  </a:lnTo>
                  <a:lnTo>
                    <a:pt x="72" y="614"/>
                  </a:lnTo>
                  <a:lnTo>
                    <a:pt x="64" y="614"/>
                  </a:lnTo>
                  <a:lnTo>
                    <a:pt x="64" y="622"/>
                  </a:lnTo>
                  <a:lnTo>
                    <a:pt x="64" y="622"/>
                  </a:lnTo>
                  <a:lnTo>
                    <a:pt x="64" y="622"/>
                  </a:lnTo>
                  <a:lnTo>
                    <a:pt x="64" y="630"/>
                  </a:lnTo>
                  <a:lnTo>
                    <a:pt x="64" y="630"/>
                  </a:lnTo>
                  <a:lnTo>
                    <a:pt x="64" y="630"/>
                  </a:lnTo>
                  <a:lnTo>
                    <a:pt x="64" y="630"/>
                  </a:lnTo>
                  <a:lnTo>
                    <a:pt x="56" y="638"/>
                  </a:lnTo>
                  <a:lnTo>
                    <a:pt x="48" y="646"/>
                  </a:lnTo>
                  <a:lnTo>
                    <a:pt x="48" y="646"/>
                  </a:lnTo>
                  <a:lnTo>
                    <a:pt x="48" y="646"/>
                  </a:lnTo>
                  <a:lnTo>
                    <a:pt x="48" y="646"/>
                  </a:lnTo>
                  <a:lnTo>
                    <a:pt x="48" y="646"/>
                  </a:lnTo>
                  <a:lnTo>
                    <a:pt x="48" y="654"/>
                  </a:lnTo>
                  <a:lnTo>
                    <a:pt x="48" y="654"/>
                  </a:lnTo>
                  <a:lnTo>
                    <a:pt x="48" y="654"/>
                  </a:lnTo>
                  <a:lnTo>
                    <a:pt x="48" y="654"/>
                  </a:lnTo>
                  <a:lnTo>
                    <a:pt x="48" y="654"/>
                  </a:lnTo>
                  <a:lnTo>
                    <a:pt x="48" y="654"/>
                  </a:lnTo>
                  <a:lnTo>
                    <a:pt x="48" y="654"/>
                  </a:lnTo>
                  <a:lnTo>
                    <a:pt x="48" y="654"/>
                  </a:lnTo>
                  <a:lnTo>
                    <a:pt x="48" y="654"/>
                  </a:lnTo>
                  <a:lnTo>
                    <a:pt x="48" y="654"/>
                  </a:lnTo>
                  <a:lnTo>
                    <a:pt x="48"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54"/>
                  </a:lnTo>
                  <a:lnTo>
                    <a:pt x="40" y="662"/>
                  </a:lnTo>
                  <a:lnTo>
                    <a:pt x="40" y="662"/>
                  </a:lnTo>
                  <a:lnTo>
                    <a:pt x="40" y="662"/>
                  </a:lnTo>
                  <a:lnTo>
                    <a:pt x="40" y="662"/>
                  </a:lnTo>
                  <a:lnTo>
                    <a:pt x="40" y="662"/>
                  </a:lnTo>
                  <a:lnTo>
                    <a:pt x="40" y="662"/>
                  </a:lnTo>
                  <a:lnTo>
                    <a:pt x="40" y="662"/>
                  </a:lnTo>
                  <a:lnTo>
                    <a:pt x="40" y="662"/>
                  </a:lnTo>
                  <a:lnTo>
                    <a:pt x="40" y="662"/>
                  </a:lnTo>
                  <a:lnTo>
                    <a:pt x="40" y="662"/>
                  </a:lnTo>
                  <a:lnTo>
                    <a:pt x="40" y="662"/>
                  </a:lnTo>
                  <a:lnTo>
                    <a:pt x="40" y="670"/>
                  </a:lnTo>
                  <a:lnTo>
                    <a:pt x="40" y="670"/>
                  </a:lnTo>
                  <a:lnTo>
                    <a:pt x="40" y="678"/>
                  </a:lnTo>
                  <a:lnTo>
                    <a:pt x="40" y="678"/>
                  </a:lnTo>
                  <a:lnTo>
                    <a:pt x="40" y="678"/>
                  </a:lnTo>
                  <a:lnTo>
                    <a:pt x="40" y="678"/>
                  </a:lnTo>
                  <a:lnTo>
                    <a:pt x="40" y="686"/>
                  </a:lnTo>
                  <a:lnTo>
                    <a:pt x="40" y="686"/>
                  </a:lnTo>
                  <a:lnTo>
                    <a:pt x="32" y="694"/>
                  </a:lnTo>
                  <a:lnTo>
                    <a:pt x="32" y="694"/>
                  </a:lnTo>
                  <a:lnTo>
                    <a:pt x="32" y="694"/>
                  </a:lnTo>
                  <a:lnTo>
                    <a:pt x="32" y="694"/>
                  </a:lnTo>
                  <a:lnTo>
                    <a:pt x="32" y="702"/>
                  </a:lnTo>
                  <a:lnTo>
                    <a:pt x="32" y="702"/>
                  </a:lnTo>
                  <a:lnTo>
                    <a:pt x="32" y="702"/>
                  </a:lnTo>
                  <a:lnTo>
                    <a:pt x="32" y="702"/>
                  </a:lnTo>
                  <a:lnTo>
                    <a:pt x="32" y="702"/>
                  </a:lnTo>
                  <a:lnTo>
                    <a:pt x="32" y="702"/>
                  </a:lnTo>
                  <a:lnTo>
                    <a:pt x="32" y="710"/>
                  </a:lnTo>
                  <a:lnTo>
                    <a:pt x="32" y="710"/>
                  </a:lnTo>
                  <a:lnTo>
                    <a:pt x="32" y="710"/>
                  </a:lnTo>
                  <a:lnTo>
                    <a:pt x="32" y="718"/>
                  </a:lnTo>
                  <a:lnTo>
                    <a:pt x="32" y="718"/>
                  </a:lnTo>
                  <a:lnTo>
                    <a:pt x="32" y="718"/>
                  </a:lnTo>
                  <a:lnTo>
                    <a:pt x="24" y="718"/>
                  </a:lnTo>
                  <a:lnTo>
                    <a:pt x="24" y="726"/>
                  </a:lnTo>
                  <a:lnTo>
                    <a:pt x="24" y="726"/>
                  </a:lnTo>
                  <a:lnTo>
                    <a:pt x="24" y="735"/>
                  </a:lnTo>
                  <a:lnTo>
                    <a:pt x="24" y="743"/>
                  </a:lnTo>
                  <a:lnTo>
                    <a:pt x="24" y="743"/>
                  </a:lnTo>
                  <a:lnTo>
                    <a:pt x="24" y="743"/>
                  </a:lnTo>
                  <a:lnTo>
                    <a:pt x="24" y="743"/>
                  </a:lnTo>
                  <a:lnTo>
                    <a:pt x="16" y="751"/>
                  </a:lnTo>
                  <a:lnTo>
                    <a:pt x="16" y="751"/>
                  </a:lnTo>
                  <a:lnTo>
                    <a:pt x="16" y="751"/>
                  </a:lnTo>
                  <a:lnTo>
                    <a:pt x="16" y="751"/>
                  </a:lnTo>
                  <a:lnTo>
                    <a:pt x="16" y="751"/>
                  </a:lnTo>
                  <a:lnTo>
                    <a:pt x="16" y="751"/>
                  </a:lnTo>
                  <a:lnTo>
                    <a:pt x="16" y="751"/>
                  </a:lnTo>
                  <a:lnTo>
                    <a:pt x="16" y="759"/>
                  </a:lnTo>
                  <a:lnTo>
                    <a:pt x="8" y="759"/>
                  </a:lnTo>
                  <a:lnTo>
                    <a:pt x="8" y="759"/>
                  </a:lnTo>
                  <a:lnTo>
                    <a:pt x="8" y="759"/>
                  </a:lnTo>
                  <a:lnTo>
                    <a:pt x="8" y="759"/>
                  </a:lnTo>
                  <a:lnTo>
                    <a:pt x="8" y="759"/>
                  </a:lnTo>
                  <a:lnTo>
                    <a:pt x="8" y="759"/>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67"/>
                  </a:lnTo>
                  <a:lnTo>
                    <a:pt x="8" y="775"/>
                  </a:lnTo>
                  <a:lnTo>
                    <a:pt x="8" y="775"/>
                  </a:lnTo>
                  <a:lnTo>
                    <a:pt x="8" y="775"/>
                  </a:lnTo>
                  <a:lnTo>
                    <a:pt x="8" y="775"/>
                  </a:lnTo>
                  <a:lnTo>
                    <a:pt x="16" y="775"/>
                  </a:lnTo>
                  <a:lnTo>
                    <a:pt x="16" y="775"/>
                  </a:lnTo>
                  <a:lnTo>
                    <a:pt x="16" y="783"/>
                  </a:lnTo>
                  <a:lnTo>
                    <a:pt x="16" y="783"/>
                  </a:lnTo>
                  <a:lnTo>
                    <a:pt x="16" y="783"/>
                  </a:lnTo>
                  <a:lnTo>
                    <a:pt x="16" y="783"/>
                  </a:lnTo>
                  <a:lnTo>
                    <a:pt x="16" y="791"/>
                  </a:lnTo>
                  <a:lnTo>
                    <a:pt x="16" y="791"/>
                  </a:lnTo>
                  <a:lnTo>
                    <a:pt x="16" y="791"/>
                  </a:lnTo>
                  <a:lnTo>
                    <a:pt x="16" y="791"/>
                  </a:lnTo>
                  <a:lnTo>
                    <a:pt x="16" y="791"/>
                  </a:lnTo>
                  <a:lnTo>
                    <a:pt x="16" y="791"/>
                  </a:lnTo>
                  <a:lnTo>
                    <a:pt x="16" y="791"/>
                  </a:lnTo>
                  <a:lnTo>
                    <a:pt x="16" y="791"/>
                  </a:lnTo>
                  <a:lnTo>
                    <a:pt x="16" y="783"/>
                  </a:lnTo>
                  <a:lnTo>
                    <a:pt x="16" y="783"/>
                  </a:lnTo>
                  <a:lnTo>
                    <a:pt x="24" y="791"/>
                  </a:lnTo>
                  <a:lnTo>
                    <a:pt x="24" y="791"/>
                  </a:lnTo>
                  <a:lnTo>
                    <a:pt x="24" y="791"/>
                  </a:lnTo>
                  <a:lnTo>
                    <a:pt x="24" y="791"/>
                  </a:lnTo>
                  <a:lnTo>
                    <a:pt x="24" y="791"/>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24" y="799"/>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07"/>
                  </a:lnTo>
                  <a:lnTo>
                    <a:pt x="32" y="815"/>
                  </a:lnTo>
                  <a:lnTo>
                    <a:pt x="32" y="807"/>
                  </a:lnTo>
                  <a:lnTo>
                    <a:pt x="40" y="815"/>
                  </a:lnTo>
                  <a:lnTo>
                    <a:pt x="40" y="815"/>
                  </a:lnTo>
                  <a:lnTo>
                    <a:pt x="40" y="815"/>
                  </a:lnTo>
                  <a:lnTo>
                    <a:pt x="40" y="815"/>
                  </a:lnTo>
                  <a:lnTo>
                    <a:pt x="40" y="815"/>
                  </a:lnTo>
                  <a:lnTo>
                    <a:pt x="40" y="823"/>
                  </a:lnTo>
                  <a:lnTo>
                    <a:pt x="40" y="823"/>
                  </a:lnTo>
                  <a:lnTo>
                    <a:pt x="40" y="823"/>
                  </a:lnTo>
                  <a:lnTo>
                    <a:pt x="40" y="823"/>
                  </a:lnTo>
                  <a:lnTo>
                    <a:pt x="40" y="823"/>
                  </a:lnTo>
                  <a:lnTo>
                    <a:pt x="32" y="823"/>
                  </a:lnTo>
                  <a:lnTo>
                    <a:pt x="40" y="823"/>
                  </a:lnTo>
                  <a:lnTo>
                    <a:pt x="40" y="823"/>
                  </a:lnTo>
                  <a:lnTo>
                    <a:pt x="40" y="823"/>
                  </a:lnTo>
                  <a:lnTo>
                    <a:pt x="40" y="823"/>
                  </a:lnTo>
                  <a:lnTo>
                    <a:pt x="40" y="823"/>
                  </a:lnTo>
                  <a:lnTo>
                    <a:pt x="40" y="823"/>
                  </a:lnTo>
                  <a:lnTo>
                    <a:pt x="40" y="823"/>
                  </a:lnTo>
                  <a:lnTo>
                    <a:pt x="40" y="823"/>
                  </a:lnTo>
                  <a:lnTo>
                    <a:pt x="40" y="823"/>
                  </a:lnTo>
                  <a:lnTo>
                    <a:pt x="40" y="823"/>
                  </a:lnTo>
                  <a:lnTo>
                    <a:pt x="40" y="823"/>
                  </a:lnTo>
                  <a:lnTo>
                    <a:pt x="40" y="831"/>
                  </a:lnTo>
                  <a:lnTo>
                    <a:pt x="32" y="839"/>
                  </a:lnTo>
                  <a:lnTo>
                    <a:pt x="32" y="839"/>
                  </a:lnTo>
                  <a:lnTo>
                    <a:pt x="32" y="839"/>
                  </a:lnTo>
                  <a:lnTo>
                    <a:pt x="32" y="848"/>
                  </a:lnTo>
                  <a:lnTo>
                    <a:pt x="32" y="848"/>
                  </a:lnTo>
                  <a:lnTo>
                    <a:pt x="32" y="848"/>
                  </a:lnTo>
                  <a:lnTo>
                    <a:pt x="32" y="848"/>
                  </a:lnTo>
                  <a:lnTo>
                    <a:pt x="32" y="848"/>
                  </a:lnTo>
                  <a:lnTo>
                    <a:pt x="32" y="848"/>
                  </a:lnTo>
                  <a:lnTo>
                    <a:pt x="32" y="848"/>
                  </a:lnTo>
                  <a:lnTo>
                    <a:pt x="32" y="848"/>
                  </a:lnTo>
                  <a:lnTo>
                    <a:pt x="32" y="848"/>
                  </a:lnTo>
                  <a:lnTo>
                    <a:pt x="32" y="848"/>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56"/>
                  </a:lnTo>
                  <a:lnTo>
                    <a:pt x="32" y="864"/>
                  </a:lnTo>
                  <a:lnTo>
                    <a:pt x="32" y="864"/>
                  </a:lnTo>
                  <a:lnTo>
                    <a:pt x="32" y="864"/>
                  </a:lnTo>
                  <a:lnTo>
                    <a:pt x="32" y="864"/>
                  </a:lnTo>
                  <a:lnTo>
                    <a:pt x="32" y="864"/>
                  </a:lnTo>
                  <a:lnTo>
                    <a:pt x="32" y="864"/>
                  </a:lnTo>
                  <a:lnTo>
                    <a:pt x="32" y="864"/>
                  </a:lnTo>
                  <a:lnTo>
                    <a:pt x="32" y="864"/>
                  </a:lnTo>
                  <a:lnTo>
                    <a:pt x="32" y="864"/>
                  </a:lnTo>
                  <a:lnTo>
                    <a:pt x="32" y="872"/>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0"/>
                  </a:lnTo>
                  <a:lnTo>
                    <a:pt x="32" y="888"/>
                  </a:lnTo>
                  <a:lnTo>
                    <a:pt x="32" y="888"/>
                  </a:lnTo>
                  <a:lnTo>
                    <a:pt x="32" y="888"/>
                  </a:lnTo>
                  <a:lnTo>
                    <a:pt x="32" y="888"/>
                  </a:lnTo>
                  <a:lnTo>
                    <a:pt x="32" y="888"/>
                  </a:lnTo>
                  <a:lnTo>
                    <a:pt x="32" y="888"/>
                  </a:lnTo>
                  <a:lnTo>
                    <a:pt x="32" y="896"/>
                  </a:lnTo>
                  <a:lnTo>
                    <a:pt x="32" y="896"/>
                  </a:lnTo>
                  <a:lnTo>
                    <a:pt x="32" y="896"/>
                  </a:lnTo>
                  <a:lnTo>
                    <a:pt x="32" y="896"/>
                  </a:lnTo>
                  <a:lnTo>
                    <a:pt x="40" y="896"/>
                  </a:lnTo>
                  <a:lnTo>
                    <a:pt x="40" y="896"/>
                  </a:lnTo>
                  <a:lnTo>
                    <a:pt x="40" y="896"/>
                  </a:lnTo>
                  <a:lnTo>
                    <a:pt x="40" y="896"/>
                  </a:lnTo>
                  <a:lnTo>
                    <a:pt x="40" y="904"/>
                  </a:lnTo>
                  <a:lnTo>
                    <a:pt x="40" y="904"/>
                  </a:lnTo>
                  <a:lnTo>
                    <a:pt x="40" y="904"/>
                  </a:lnTo>
                  <a:lnTo>
                    <a:pt x="40" y="904"/>
                  </a:lnTo>
                  <a:lnTo>
                    <a:pt x="40" y="912"/>
                  </a:lnTo>
                  <a:lnTo>
                    <a:pt x="40" y="904"/>
                  </a:lnTo>
                  <a:lnTo>
                    <a:pt x="48" y="912"/>
                  </a:lnTo>
                  <a:lnTo>
                    <a:pt x="48" y="912"/>
                  </a:lnTo>
                  <a:lnTo>
                    <a:pt x="48" y="912"/>
                  </a:lnTo>
                  <a:lnTo>
                    <a:pt x="48" y="912"/>
                  </a:lnTo>
                  <a:lnTo>
                    <a:pt x="48" y="912"/>
                  </a:lnTo>
                  <a:lnTo>
                    <a:pt x="48" y="920"/>
                  </a:lnTo>
                  <a:lnTo>
                    <a:pt x="48" y="920"/>
                  </a:lnTo>
                  <a:lnTo>
                    <a:pt x="48" y="920"/>
                  </a:lnTo>
                  <a:lnTo>
                    <a:pt x="48" y="920"/>
                  </a:lnTo>
                  <a:lnTo>
                    <a:pt x="48" y="920"/>
                  </a:lnTo>
                  <a:lnTo>
                    <a:pt x="48" y="920"/>
                  </a:lnTo>
                  <a:lnTo>
                    <a:pt x="48" y="920"/>
                  </a:lnTo>
                  <a:lnTo>
                    <a:pt x="48" y="920"/>
                  </a:lnTo>
                  <a:lnTo>
                    <a:pt x="48" y="920"/>
                  </a:lnTo>
                  <a:lnTo>
                    <a:pt x="48" y="928"/>
                  </a:lnTo>
                  <a:lnTo>
                    <a:pt x="48" y="928"/>
                  </a:lnTo>
                  <a:lnTo>
                    <a:pt x="48" y="928"/>
                  </a:lnTo>
                  <a:lnTo>
                    <a:pt x="48" y="928"/>
                  </a:lnTo>
                  <a:lnTo>
                    <a:pt x="48" y="928"/>
                  </a:lnTo>
                  <a:lnTo>
                    <a:pt x="48" y="928"/>
                  </a:lnTo>
                  <a:lnTo>
                    <a:pt x="48" y="928"/>
                  </a:lnTo>
                  <a:lnTo>
                    <a:pt x="48" y="928"/>
                  </a:lnTo>
                  <a:lnTo>
                    <a:pt x="48" y="928"/>
                  </a:lnTo>
                  <a:lnTo>
                    <a:pt x="48" y="928"/>
                  </a:lnTo>
                  <a:lnTo>
                    <a:pt x="48" y="928"/>
                  </a:lnTo>
                  <a:lnTo>
                    <a:pt x="48" y="936"/>
                  </a:lnTo>
                  <a:lnTo>
                    <a:pt x="48" y="936"/>
                  </a:lnTo>
                  <a:lnTo>
                    <a:pt x="48" y="936"/>
                  </a:lnTo>
                  <a:lnTo>
                    <a:pt x="48" y="936"/>
                  </a:lnTo>
                  <a:lnTo>
                    <a:pt x="56" y="936"/>
                  </a:lnTo>
                  <a:lnTo>
                    <a:pt x="56" y="936"/>
                  </a:lnTo>
                  <a:lnTo>
                    <a:pt x="56" y="936"/>
                  </a:lnTo>
                  <a:lnTo>
                    <a:pt x="56" y="936"/>
                  </a:lnTo>
                  <a:lnTo>
                    <a:pt x="56" y="936"/>
                  </a:lnTo>
                  <a:lnTo>
                    <a:pt x="56" y="936"/>
                  </a:lnTo>
                  <a:lnTo>
                    <a:pt x="56" y="944"/>
                  </a:lnTo>
                  <a:lnTo>
                    <a:pt x="56" y="944"/>
                  </a:lnTo>
                  <a:lnTo>
                    <a:pt x="64" y="944"/>
                  </a:lnTo>
                  <a:lnTo>
                    <a:pt x="56" y="944"/>
                  </a:lnTo>
                  <a:lnTo>
                    <a:pt x="64" y="944"/>
                  </a:lnTo>
                  <a:lnTo>
                    <a:pt x="64" y="944"/>
                  </a:lnTo>
                  <a:lnTo>
                    <a:pt x="64" y="944"/>
                  </a:lnTo>
                  <a:lnTo>
                    <a:pt x="64" y="944"/>
                  </a:lnTo>
                  <a:lnTo>
                    <a:pt x="72" y="944"/>
                  </a:lnTo>
                  <a:lnTo>
                    <a:pt x="72" y="944"/>
                  </a:lnTo>
                  <a:lnTo>
                    <a:pt x="72" y="952"/>
                  </a:lnTo>
                  <a:lnTo>
                    <a:pt x="72" y="952"/>
                  </a:lnTo>
                  <a:lnTo>
                    <a:pt x="72" y="952"/>
                  </a:lnTo>
                  <a:lnTo>
                    <a:pt x="72" y="952"/>
                  </a:lnTo>
                  <a:lnTo>
                    <a:pt x="104" y="952"/>
                  </a:lnTo>
                  <a:lnTo>
                    <a:pt x="129" y="952"/>
                  </a:lnTo>
                  <a:lnTo>
                    <a:pt x="129" y="952"/>
                  </a:lnTo>
                  <a:lnTo>
                    <a:pt x="137" y="952"/>
                  </a:lnTo>
                  <a:lnTo>
                    <a:pt x="137" y="952"/>
                  </a:lnTo>
                  <a:lnTo>
                    <a:pt x="137" y="952"/>
                  </a:lnTo>
                  <a:lnTo>
                    <a:pt x="137" y="952"/>
                  </a:lnTo>
                  <a:lnTo>
                    <a:pt x="145" y="952"/>
                  </a:lnTo>
                  <a:lnTo>
                    <a:pt x="169" y="952"/>
                  </a:lnTo>
                  <a:lnTo>
                    <a:pt x="177" y="952"/>
                  </a:lnTo>
                  <a:lnTo>
                    <a:pt x="193" y="952"/>
                  </a:lnTo>
                  <a:lnTo>
                    <a:pt x="193" y="952"/>
                  </a:lnTo>
                  <a:lnTo>
                    <a:pt x="193" y="952"/>
                  </a:lnTo>
                  <a:lnTo>
                    <a:pt x="193" y="952"/>
                  </a:lnTo>
                  <a:lnTo>
                    <a:pt x="193" y="952"/>
                  </a:lnTo>
                  <a:lnTo>
                    <a:pt x="193" y="952"/>
                  </a:lnTo>
                  <a:lnTo>
                    <a:pt x="201" y="952"/>
                  </a:lnTo>
                  <a:lnTo>
                    <a:pt x="209" y="952"/>
                  </a:lnTo>
                  <a:lnTo>
                    <a:pt x="217" y="952"/>
                  </a:lnTo>
                  <a:lnTo>
                    <a:pt x="217" y="952"/>
                  </a:lnTo>
                  <a:lnTo>
                    <a:pt x="217" y="952"/>
                  </a:lnTo>
                  <a:lnTo>
                    <a:pt x="233" y="952"/>
                  </a:lnTo>
                  <a:lnTo>
                    <a:pt x="241" y="952"/>
                  </a:lnTo>
                  <a:lnTo>
                    <a:pt x="258" y="952"/>
                  </a:lnTo>
                  <a:lnTo>
                    <a:pt x="266" y="952"/>
                  </a:lnTo>
                  <a:lnTo>
                    <a:pt x="282" y="952"/>
                  </a:lnTo>
                  <a:lnTo>
                    <a:pt x="298" y="952"/>
                  </a:lnTo>
                  <a:lnTo>
                    <a:pt x="314" y="952"/>
                  </a:lnTo>
                  <a:lnTo>
                    <a:pt x="314" y="952"/>
                  </a:lnTo>
                  <a:lnTo>
                    <a:pt x="322" y="952"/>
                  </a:lnTo>
                  <a:lnTo>
                    <a:pt x="330" y="952"/>
                  </a:lnTo>
                  <a:lnTo>
                    <a:pt x="330" y="952"/>
                  </a:lnTo>
                  <a:lnTo>
                    <a:pt x="330" y="952"/>
                  </a:lnTo>
                  <a:lnTo>
                    <a:pt x="330" y="952"/>
                  </a:lnTo>
                  <a:lnTo>
                    <a:pt x="338" y="952"/>
                  </a:lnTo>
                  <a:lnTo>
                    <a:pt x="338" y="952"/>
                  </a:lnTo>
                  <a:lnTo>
                    <a:pt x="338" y="952"/>
                  </a:lnTo>
                  <a:lnTo>
                    <a:pt x="338" y="952"/>
                  </a:lnTo>
                  <a:lnTo>
                    <a:pt x="346" y="952"/>
                  </a:lnTo>
                  <a:lnTo>
                    <a:pt x="378" y="952"/>
                  </a:lnTo>
                  <a:lnTo>
                    <a:pt x="378" y="952"/>
                  </a:lnTo>
                  <a:lnTo>
                    <a:pt x="395" y="952"/>
                  </a:lnTo>
                  <a:lnTo>
                    <a:pt x="435" y="952"/>
                  </a:lnTo>
                  <a:lnTo>
                    <a:pt x="467" y="952"/>
                  </a:lnTo>
                  <a:lnTo>
                    <a:pt x="475" y="952"/>
                  </a:lnTo>
                  <a:lnTo>
                    <a:pt x="483" y="952"/>
                  </a:lnTo>
                  <a:lnTo>
                    <a:pt x="499" y="952"/>
                  </a:lnTo>
                  <a:lnTo>
                    <a:pt x="532" y="952"/>
                  </a:lnTo>
                  <a:lnTo>
                    <a:pt x="532" y="952"/>
                  </a:lnTo>
                  <a:lnTo>
                    <a:pt x="548" y="952"/>
                  </a:lnTo>
                  <a:lnTo>
                    <a:pt x="556" y="952"/>
                  </a:lnTo>
                  <a:lnTo>
                    <a:pt x="580" y="952"/>
                  </a:lnTo>
                  <a:lnTo>
                    <a:pt x="580" y="952"/>
                  </a:lnTo>
                  <a:lnTo>
                    <a:pt x="588" y="952"/>
                  </a:lnTo>
                  <a:lnTo>
                    <a:pt x="612" y="952"/>
                  </a:lnTo>
                  <a:lnTo>
                    <a:pt x="644" y="952"/>
                  </a:lnTo>
                  <a:lnTo>
                    <a:pt x="661" y="952"/>
                  </a:lnTo>
                  <a:lnTo>
                    <a:pt x="677" y="952"/>
                  </a:lnTo>
                  <a:lnTo>
                    <a:pt x="677" y="952"/>
                  </a:lnTo>
                  <a:lnTo>
                    <a:pt x="677" y="952"/>
                  </a:lnTo>
                  <a:lnTo>
                    <a:pt x="677" y="952"/>
                  </a:lnTo>
                  <a:lnTo>
                    <a:pt x="685" y="952"/>
                  </a:lnTo>
                  <a:lnTo>
                    <a:pt x="685" y="952"/>
                  </a:lnTo>
                  <a:lnTo>
                    <a:pt x="701" y="952"/>
                  </a:lnTo>
                  <a:lnTo>
                    <a:pt x="709" y="952"/>
                  </a:lnTo>
                  <a:lnTo>
                    <a:pt x="733" y="952"/>
                  </a:lnTo>
                  <a:lnTo>
                    <a:pt x="725" y="952"/>
                  </a:lnTo>
                  <a:lnTo>
                    <a:pt x="725" y="129"/>
                  </a:lnTo>
                  <a:lnTo>
                    <a:pt x="733" y="129"/>
                  </a:lnTo>
                  <a:lnTo>
                    <a:pt x="725" y="137"/>
                  </a:lnTo>
                  <a:lnTo>
                    <a:pt x="725" y="137"/>
                  </a:lnTo>
                  <a:lnTo>
                    <a:pt x="717" y="137"/>
                  </a:lnTo>
                  <a:lnTo>
                    <a:pt x="717" y="137"/>
                  </a:lnTo>
                  <a:lnTo>
                    <a:pt x="717" y="137"/>
                  </a:lnTo>
                  <a:lnTo>
                    <a:pt x="717" y="137"/>
                  </a:lnTo>
                  <a:lnTo>
                    <a:pt x="709" y="137"/>
                  </a:lnTo>
                  <a:lnTo>
                    <a:pt x="709" y="145"/>
                  </a:lnTo>
                  <a:lnTo>
                    <a:pt x="701" y="145"/>
                  </a:lnTo>
                  <a:lnTo>
                    <a:pt x="701" y="145"/>
                  </a:lnTo>
                  <a:lnTo>
                    <a:pt x="701" y="145"/>
                  </a:lnTo>
                  <a:lnTo>
                    <a:pt x="693" y="145"/>
                  </a:lnTo>
                  <a:lnTo>
                    <a:pt x="693" y="145"/>
                  </a:lnTo>
                  <a:lnTo>
                    <a:pt x="693" y="145"/>
                  </a:lnTo>
                  <a:lnTo>
                    <a:pt x="693" y="145"/>
                  </a:lnTo>
                  <a:lnTo>
                    <a:pt x="685" y="137"/>
                  </a:lnTo>
                  <a:lnTo>
                    <a:pt x="685" y="137"/>
                  </a:lnTo>
                  <a:lnTo>
                    <a:pt x="685" y="129"/>
                  </a:lnTo>
                  <a:lnTo>
                    <a:pt x="685" y="129"/>
                  </a:lnTo>
                  <a:lnTo>
                    <a:pt x="685" y="129"/>
                  </a:lnTo>
                  <a:lnTo>
                    <a:pt x="669" y="129"/>
                  </a:lnTo>
                  <a:lnTo>
                    <a:pt x="669" y="129"/>
                  </a:lnTo>
                  <a:lnTo>
                    <a:pt x="669" y="129"/>
                  </a:lnTo>
                  <a:lnTo>
                    <a:pt x="669" y="121"/>
                  </a:lnTo>
                  <a:lnTo>
                    <a:pt x="669" y="121"/>
                  </a:lnTo>
                  <a:lnTo>
                    <a:pt x="661" y="121"/>
                  </a:lnTo>
                  <a:lnTo>
                    <a:pt x="652" y="121"/>
                  </a:lnTo>
                  <a:lnTo>
                    <a:pt x="652" y="121"/>
                  </a:lnTo>
                  <a:lnTo>
                    <a:pt x="652" y="121"/>
                  </a:lnTo>
                  <a:lnTo>
                    <a:pt x="644" y="129"/>
                  </a:lnTo>
                  <a:lnTo>
                    <a:pt x="644" y="129"/>
                  </a:lnTo>
                  <a:lnTo>
                    <a:pt x="644" y="121"/>
                  </a:lnTo>
                  <a:lnTo>
                    <a:pt x="644" y="121"/>
                  </a:lnTo>
                  <a:lnTo>
                    <a:pt x="636" y="121"/>
                  </a:lnTo>
                  <a:lnTo>
                    <a:pt x="636" y="121"/>
                  </a:lnTo>
                  <a:lnTo>
                    <a:pt x="628" y="121"/>
                  </a:lnTo>
                  <a:lnTo>
                    <a:pt x="628" y="121"/>
                  </a:lnTo>
                  <a:lnTo>
                    <a:pt x="620" y="121"/>
                  </a:lnTo>
                  <a:lnTo>
                    <a:pt x="620" y="121"/>
                  </a:lnTo>
                  <a:lnTo>
                    <a:pt x="620" y="121"/>
                  </a:lnTo>
                  <a:lnTo>
                    <a:pt x="620" y="121"/>
                  </a:lnTo>
                  <a:lnTo>
                    <a:pt x="604" y="121"/>
                  </a:lnTo>
                  <a:lnTo>
                    <a:pt x="604" y="121"/>
                  </a:lnTo>
                  <a:lnTo>
                    <a:pt x="588" y="121"/>
                  </a:lnTo>
                  <a:lnTo>
                    <a:pt x="588" y="121"/>
                  </a:lnTo>
                  <a:lnTo>
                    <a:pt x="588" y="121"/>
                  </a:lnTo>
                  <a:lnTo>
                    <a:pt x="588" y="121"/>
                  </a:lnTo>
                  <a:lnTo>
                    <a:pt x="588" y="121"/>
                  </a:lnTo>
                  <a:lnTo>
                    <a:pt x="580" y="121"/>
                  </a:lnTo>
                  <a:lnTo>
                    <a:pt x="564" y="121"/>
                  </a:lnTo>
                  <a:lnTo>
                    <a:pt x="564" y="121"/>
                  </a:lnTo>
                  <a:lnTo>
                    <a:pt x="564" y="121"/>
                  </a:lnTo>
                  <a:lnTo>
                    <a:pt x="564" y="121"/>
                  </a:lnTo>
                  <a:lnTo>
                    <a:pt x="564" y="121"/>
                  </a:lnTo>
                  <a:lnTo>
                    <a:pt x="556" y="129"/>
                  </a:lnTo>
                  <a:lnTo>
                    <a:pt x="556" y="129"/>
                  </a:lnTo>
                  <a:lnTo>
                    <a:pt x="548" y="129"/>
                  </a:lnTo>
                  <a:lnTo>
                    <a:pt x="548" y="129"/>
                  </a:lnTo>
                  <a:lnTo>
                    <a:pt x="548" y="129"/>
                  </a:lnTo>
                  <a:lnTo>
                    <a:pt x="548" y="129"/>
                  </a:lnTo>
                  <a:lnTo>
                    <a:pt x="548" y="129"/>
                  </a:lnTo>
                  <a:lnTo>
                    <a:pt x="548" y="129"/>
                  </a:lnTo>
                  <a:lnTo>
                    <a:pt x="548" y="129"/>
                  </a:lnTo>
                  <a:lnTo>
                    <a:pt x="548" y="129"/>
                  </a:lnTo>
                  <a:lnTo>
                    <a:pt x="548" y="129"/>
                  </a:lnTo>
                  <a:lnTo>
                    <a:pt x="548" y="129"/>
                  </a:lnTo>
                  <a:lnTo>
                    <a:pt x="532" y="137"/>
                  </a:lnTo>
                  <a:lnTo>
                    <a:pt x="532" y="137"/>
                  </a:lnTo>
                  <a:lnTo>
                    <a:pt x="524" y="145"/>
                  </a:lnTo>
                  <a:lnTo>
                    <a:pt x="524" y="145"/>
                  </a:lnTo>
                  <a:lnTo>
                    <a:pt x="524" y="145"/>
                  </a:lnTo>
                  <a:lnTo>
                    <a:pt x="524" y="145"/>
                  </a:lnTo>
                  <a:lnTo>
                    <a:pt x="524" y="145"/>
                  </a:lnTo>
                  <a:lnTo>
                    <a:pt x="507" y="145"/>
                  </a:lnTo>
                  <a:lnTo>
                    <a:pt x="491" y="154"/>
                  </a:lnTo>
                  <a:lnTo>
                    <a:pt x="491" y="154"/>
                  </a:lnTo>
                  <a:lnTo>
                    <a:pt x="491" y="154"/>
                  </a:lnTo>
                  <a:lnTo>
                    <a:pt x="491" y="154"/>
                  </a:lnTo>
                  <a:lnTo>
                    <a:pt x="491" y="154"/>
                  </a:lnTo>
                  <a:lnTo>
                    <a:pt x="483" y="154"/>
                  </a:lnTo>
                  <a:lnTo>
                    <a:pt x="483" y="154"/>
                  </a:lnTo>
                  <a:lnTo>
                    <a:pt x="483" y="154"/>
                  </a:lnTo>
                  <a:lnTo>
                    <a:pt x="475" y="154"/>
                  </a:lnTo>
                  <a:lnTo>
                    <a:pt x="475" y="154"/>
                  </a:lnTo>
                  <a:lnTo>
                    <a:pt x="475" y="154"/>
                  </a:lnTo>
                  <a:lnTo>
                    <a:pt x="475" y="162"/>
                  </a:lnTo>
                  <a:lnTo>
                    <a:pt x="475" y="162"/>
                  </a:lnTo>
                  <a:lnTo>
                    <a:pt x="475" y="162"/>
                  </a:lnTo>
                  <a:lnTo>
                    <a:pt x="467" y="154"/>
                  </a:lnTo>
                  <a:lnTo>
                    <a:pt x="459" y="154"/>
                  </a:lnTo>
                  <a:lnTo>
                    <a:pt x="443" y="154"/>
                  </a:lnTo>
                  <a:lnTo>
                    <a:pt x="443" y="154"/>
                  </a:lnTo>
                  <a:lnTo>
                    <a:pt x="443" y="154"/>
                  </a:lnTo>
                  <a:lnTo>
                    <a:pt x="443" y="154"/>
                  </a:lnTo>
                  <a:lnTo>
                    <a:pt x="435" y="154"/>
                  </a:lnTo>
                  <a:lnTo>
                    <a:pt x="427" y="154"/>
                  </a:lnTo>
                  <a:lnTo>
                    <a:pt x="427" y="154"/>
                  </a:lnTo>
                  <a:lnTo>
                    <a:pt x="427" y="154"/>
                  </a:lnTo>
                  <a:lnTo>
                    <a:pt x="427" y="154"/>
                  </a:lnTo>
                  <a:lnTo>
                    <a:pt x="419" y="154"/>
                  </a:lnTo>
                  <a:lnTo>
                    <a:pt x="419" y="154"/>
                  </a:lnTo>
                  <a:lnTo>
                    <a:pt x="419" y="145"/>
                  </a:lnTo>
                  <a:lnTo>
                    <a:pt x="419" y="145"/>
                  </a:lnTo>
                  <a:lnTo>
                    <a:pt x="411" y="145"/>
                  </a:lnTo>
                  <a:lnTo>
                    <a:pt x="403" y="145"/>
                  </a:lnTo>
                  <a:lnTo>
                    <a:pt x="403" y="145"/>
                  </a:lnTo>
                  <a:lnTo>
                    <a:pt x="395" y="145"/>
                  </a:lnTo>
                  <a:lnTo>
                    <a:pt x="395" y="145"/>
                  </a:lnTo>
                  <a:lnTo>
                    <a:pt x="395" y="145"/>
                  </a:lnTo>
                  <a:lnTo>
                    <a:pt x="395" y="145"/>
                  </a:lnTo>
                  <a:lnTo>
                    <a:pt x="387" y="145"/>
                  </a:lnTo>
                  <a:lnTo>
                    <a:pt x="387" y="145"/>
                  </a:lnTo>
                  <a:lnTo>
                    <a:pt x="387" y="137"/>
                  </a:lnTo>
                  <a:lnTo>
                    <a:pt x="387" y="137"/>
                  </a:lnTo>
                  <a:lnTo>
                    <a:pt x="378" y="137"/>
                  </a:lnTo>
                  <a:lnTo>
                    <a:pt x="378" y="137"/>
                  </a:lnTo>
                  <a:lnTo>
                    <a:pt x="378" y="137"/>
                  </a:lnTo>
                  <a:lnTo>
                    <a:pt x="370" y="137"/>
                  </a:lnTo>
                  <a:lnTo>
                    <a:pt x="370" y="137"/>
                  </a:lnTo>
                  <a:lnTo>
                    <a:pt x="370" y="129"/>
                  </a:lnTo>
                  <a:lnTo>
                    <a:pt x="370" y="129"/>
                  </a:lnTo>
                  <a:lnTo>
                    <a:pt x="362" y="129"/>
                  </a:lnTo>
                  <a:lnTo>
                    <a:pt x="362" y="129"/>
                  </a:lnTo>
                  <a:lnTo>
                    <a:pt x="362" y="121"/>
                  </a:lnTo>
                  <a:lnTo>
                    <a:pt x="362" y="121"/>
                  </a:lnTo>
                  <a:lnTo>
                    <a:pt x="362" y="113"/>
                  </a:lnTo>
                  <a:lnTo>
                    <a:pt x="362" y="113"/>
                  </a:lnTo>
                  <a:lnTo>
                    <a:pt x="362" y="113"/>
                  </a:lnTo>
                  <a:lnTo>
                    <a:pt x="362" y="105"/>
                  </a:lnTo>
                  <a:lnTo>
                    <a:pt x="362" y="105"/>
                  </a:lnTo>
                  <a:lnTo>
                    <a:pt x="362" y="97"/>
                  </a:lnTo>
                  <a:lnTo>
                    <a:pt x="362" y="97"/>
                  </a:lnTo>
                  <a:lnTo>
                    <a:pt x="370" y="89"/>
                  </a:lnTo>
                  <a:lnTo>
                    <a:pt x="370" y="89"/>
                  </a:lnTo>
                  <a:lnTo>
                    <a:pt x="370" y="89"/>
                  </a:lnTo>
                  <a:lnTo>
                    <a:pt x="370" y="89"/>
                  </a:lnTo>
                  <a:lnTo>
                    <a:pt x="370" y="81"/>
                  </a:lnTo>
                  <a:lnTo>
                    <a:pt x="370" y="81"/>
                  </a:lnTo>
                  <a:lnTo>
                    <a:pt x="362" y="81"/>
                  </a:lnTo>
                  <a:lnTo>
                    <a:pt x="362" y="81"/>
                  </a:lnTo>
                  <a:lnTo>
                    <a:pt x="362" y="65"/>
                  </a:lnTo>
                  <a:lnTo>
                    <a:pt x="362" y="65"/>
                  </a:lnTo>
                  <a:lnTo>
                    <a:pt x="354" y="65"/>
                  </a:lnTo>
                  <a:lnTo>
                    <a:pt x="354" y="65"/>
                  </a:lnTo>
                  <a:lnTo>
                    <a:pt x="346" y="57"/>
                  </a:lnTo>
                  <a:lnTo>
                    <a:pt x="346" y="57"/>
                  </a:lnTo>
                  <a:lnTo>
                    <a:pt x="346" y="49"/>
                  </a:lnTo>
                  <a:lnTo>
                    <a:pt x="346" y="49"/>
                  </a:lnTo>
                  <a:lnTo>
                    <a:pt x="346" y="41"/>
                  </a:lnTo>
                  <a:lnTo>
                    <a:pt x="346" y="41"/>
                  </a:lnTo>
                  <a:lnTo>
                    <a:pt x="346" y="41"/>
                  </a:lnTo>
                  <a:lnTo>
                    <a:pt x="346" y="41"/>
                  </a:lnTo>
                  <a:lnTo>
                    <a:pt x="346" y="41"/>
                  </a:lnTo>
                  <a:lnTo>
                    <a:pt x="346" y="41"/>
                  </a:lnTo>
                  <a:lnTo>
                    <a:pt x="346" y="41"/>
                  </a:lnTo>
                  <a:lnTo>
                    <a:pt x="346" y="41"/>
                  </a:lnTo>
                  <a:lnTo>
                    <a:pt x="338" y="32"/>
                  </a:lnTo>
                  <a:lnTo>
                    <a:pt x="338" y="32"/>
                  </a:lnTo>
                  <a:lnTo>
                    <a:pt x="330" y="32"/>
                  </a:lnTo>
                  <a:lnTo>
                    <a:pt x="330" y="32"/>
                  </a:lnTo>
                  <a:lnTo>
                    <a:pt x="330" y="32"/>
                  </a:lnTo>
                  <a:lnTo>
                    <a:pt x="330" y="32"/>
                  </a:lnTo>
                  <a:lnTo>
                    <a:pt x="330" y="32"/>
                  </a:lnTo>
                  <a:lnTo>
                    <a:pt x="322" y="32"/>
                  </a:lnTo>
                  <a:lnTo>
                    <a:pt x="322" y="32"/>
                  </a:lnTo>
                  <a:lnTo>
                    <a:pt x="322" y="32"/>
                  </a:lnTo>
                  <a:lnTo>
                    <a:pt x="322" y="32"/>
                  </a:lnTo>
                  <a:lnTo>
                    <a:pt x="314" y="32"/>
                  </a:lnTo>
                  <a:lnTo>
                    <a:pt x="314" y="32"/>
                  </a:lnTo>
                  <a:lnTo>
                    <a:pt x="314" y="32"/>
                  </a:lnTo>
                  <a:lnTo>
                    <a:pt x="314" y="32"/>
                  </a:lnTo>
                  <a:lnTo>
                    <a:pt x="314" y="32"/>
                  </a:lnTo>
                  <a:lnTo>
                    <a:pt x="314" y="32"/>
                  </a:lnTo>
                  <a:lnTo>
                    <a:pt x="314" y="24"/>
                  </a:lnTo>
                  <a:lnTo>
                    <a:pt x="314" y="24"/>
                  </a:lnTo>
                  <a:lnTo>
                    <a:pt x="314" y="24"/>
                  </a:lnTo>
                  <a:lnTo>
                    <a:pt x="306" y="16"/>
                  </a:lnTo>
                  <a:lnTo>
                    <a:pt x="298" y="16"/>
                  </a:lnTo>
                  <a:lnTo>
                    <a:pt x="298" y="16"/>
                  </a:lnTo>
                  <a:lnTo>
                    <a:pt x="290" y="16"/>
                  </a:lnTo>
                  <a:lnTo>
                    <a:pt x="290" y="16"/>
                  </a:lnTo>
                  <a:lnTo>
                    <a:pt x="290" y="16"/>
                  </a:lnTo>
                  <a:lnTo>
                    <a:pt x="290" y="16"/>
                  </a:lnTo>
                  <a:lnTo>
                    <a:pt x="290" y="16"/>
                  </a:lnTo>
                  <a:lnTo>
                    <a:pt x="282" y="16"/>
                  </a:lnTo>
                  <a:lnTo>
                    <a:pt x="282" y="16"/>
                  </a:lnTo>
                  <a:lnTo>
                    <a:pt x="282" y="16"/>
                  </a:lnTo>
                  <a:lnTo>
                    <a:pt x="282" y="16"/>
                  </a:lnTo>
                  <a:lnTo>
                    <a:pt x="274" y="24"/>
                  </a:lnTo>
                  <a:lnTo>
                    <a:pt x="274" y="24"/>
                  </a:lnTo>
                  <a:lnTo>
                    <a:pt x="274" y="24"/>
                  </a:lnTo>
                  <a:lnTo>
                    <a:pt x="274" y="24"/>
                  </a:lnTo>
                  <a:lnTo>
                    <a:pt x="266" y="24"/>
                  </a:lnTo>
                  <a:lnTo>
                    <a:pt x="266" y="24"/>
                  </a:lnTo>
                  <a:lnTo>
                    <a:pt x="266" y="24"/>
                  </a:lnTo>
                  <a:lnTo>
                    <a:pt x="258" y="24"/>
                  </a:lnTo>
                  <a:lnTo>
                    <a:pt x="249" y="24"/>
                  </a:lnTo>
                  <a:lnTo>
                    <a:pt x="249" y="24"/>
                  </a:lnTo>
                  <a:lnTo>
                    <a:pt x="241" y="24"/>
                  </a:lnTo>
                  <a:lnTo>
                    <a:pt x="241" y="24"/>
                  </a:lnTo>
                  <a:lnTo>
                    <a:pt x="241" y="24"/>
                  </a:lnTo>
                  <a:lnTo>
                    <a:pt x="241" y="24"/>
                  </a:lnTo>
                  <a:lnTo>
                    <a:pt x="241" y="16"/>
                  </a:lnTo>
                  <a:lnTo>
                    <a:pt x="233" y="16"/>
                  </a:lnTo>
                  <a:lnTo>
                    <a:pt x="233" y="16"/>
                  </a:lnTo>
                  <a:lnTo>
                    <a:pt x="233" y="16"/>
                  </a:lnTo>
                  <a:lnTo>
                    <a:pt x="233" y="16"/>
                  </a:lnTo>
                  <a:lnTo>
                    <a:pt x="233" y="8"/>
                  </a:lnTo>
                  <a:lnTo>
                    <a:pt x="233" y="8"/>
                  </a:lnTo>
                  <a:lnTo>
                    <a:pt x="233" y="8"/>
                  </a:lnTo>
                  <a:lnTo>
                    <a:pt x="233" y="8"/>
                  </a:lnTo>
                  <a:lnTo>
                    <a:pt x="233" y="8"/>
                  </a:lnTo>
                  <a:lnTo>
                    <a:pt x="233" y="0"/>
                  </a:lnTo>
                  <a:lnTo>
                    <a:pt x="233" y="0"/>
                  </a:lnTo>
                  <a:lnTo>
                    <a:pt x="233" y="0"/>
                  </a:lnTo>
                  <a:lnTo>
                    <a:pt x="225" y="0"/>
                  </a:lnTo>
                  <a:lnTo>
                    <a:pt x="225" y="0"/>
                  </a:lnTo>
                  <a:lnTo>
                    <a:pt x="225" y="0"/>
                  </a:lnTo>
                  <a:lnTo>
                    <a:pt x="225" y="0"/>
                  </a:lnTo>
                  <a:lnTo>
                    <a:pt x="217" y="0"/>
                  </a:lnTo>
                  <a:lnTo>
                    <a:pt x="225" y="0"/>
                  </a:lnTo>
                  <a:lnTo>
                    <a:pt x="225"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1" name="Freeform 3081"/>
            <p:cNvSpPr>
              <a:spLocks/>
            </p:cNvSpPr>
            <p:nvPr/>
          </p:nvSpPr>
          <p:spPr bwMode="auto">
            <a:xfrm>
              <a:off x="4540250" y="3686176"/>
              <a:ext cx="1112838" cy="2139950"/>
            </a:xfrm>
            <a:custGeom>
              <a:avLst/>
              <a:gdLst/>
              <a:ahLst/>
              <a:cxnLst>
                <a:cxn ang="0">
                  <a:pos x="435" y="0"/>
                </a:cxn>
                <a:cxn ang="0">
                  <a:pos x="596" y="1348"/>
                </a:cxn>
                <a:cxn ang="0">
                  <a:pos x="532" y="1300"/>
                </a:cxn>
                <a:cxn ang="0">
                  <a:pos x="516" y="1259"/>
                </a:cxn>
                <a:cxn ang="0">
                  <a:pos x="508" y="1235"/>
                </a:cxn>
                <a:cxn ang="0">
                  <a:pos x="500" y="1219"/>
                </a:cxn>
                <a:cxn ang="0">
                  <a:pos x="524" y="1211"/>
                </a:cxn>
                <a:cxn ang="0">
                  <a:pos x="532" y="1163"/>
                </a:cxn>
                <a:cxn ang="0">
                  <a:pos x="492" y="1130"/>
                </a:cxn>
                <a:cxn ang="0">
                  <a:pos x="467" y="1130"/>
                </a:cxn>
                <a:cxn ang="0">
                  <a:pos x="427" y="1098"/>
                </a:cxn>
                <a:cxn ang="0">
                  <a:pos x="411" y="1058"/>
                </a:cxn>
                <a:cxn ang="0">
                  <a:pos x="403" y="1017"/>
                </a:cxn>
                <a:cxn ang="0">
                  <a:pos x="387" y="993"/>
                </a:cxn>
                <a:cxn ang="0">
                  <a:pos x="403" y="945"/>
                </a:cxn>
                <a:cxn ang="0">
                  <a:pos x="419" y="961"/>
                </a:cxn>
                <a:cxn ang="0">
                  <a:pos x="419" y="969"/>
                </a:cxn>
                <a:cxn ang="0">
                  <a:pos x="419" y="985"/>
                </a:cxn>
                <a:cxn ang="0">
                  <a:pos x="435" y="993"/>
                </a:cxn>
                <a:cxn ang="0">
                  <a:pos x="467" y="1017"/>
                </a:cxn>
                <a:cxn ang="0">
                  <a:pos x="467" y="993"/>
                </a:cxn>
                <a:cxn ang="0">
                  <a:pos x="451" y="969"/>
                </a:cxn>
                <a:cxn ang="0">
                  <a:pos x="435" y="953"/>
                </a:cxn>
                <a:cxn ang="0">
                  <a:pos x="443" y="953"/>
                </a:cxn>
                <a:cxn ang="0">
                  <a:pos x="435" y="945"/>
                </a:cxn>
                <a:cxn ang="0">
                  <a:pos x="435" y="937"/>
                </a:cxn>
                <a:cxn ang="0">
                  <a:pos x="419" y="920"/>
                </a:cxn>
                <a:cxn ang="0">
                  <a:pos x="411" y="904"/>
                </a:cxn>
                <a:cxn ang="0">
                  <a:pos x="435" y="896"/>
                </a:cxn>
                <a:cxn ang="0">
                  <a:pos x="419" y="864"/>
                </a:cxn>
                <a:cxn ang="0">
                  <a:pos x="395" y="872"/>
                </a:cxn>
                <a:cxn ang="0">
                  <a:pos x="395" y="904"/>
                </a:cxn>
                <a:cxn ang="0">
                  <a:pos x="403" y="920"/>
                </a:cxn>
                <a:cxn ang="0">
                  <a:pos x="387" y="928"/>
                </a:cxn>
                <a:cxn ang="0">
                  <a:pos x="387" y="937"/>
                </a:cxn>
                <a:cxn ang="0">
                  <a:pos x="355" y="920"/>
                </a:cxn>
                <a:cxn ang="0">
                  <a:pos x="346" y="920"/>
                </a:cxn>
                <a:cxn ang="0">
                  <a:pos x="298" y="896"/>
                </a:cxn>
                <a:cxn ang="0">
                  <a:pos x="298" y="872"/>
                </a:cxn>
                <a:cxn ang="0">
                  <a:pos x="290" y="840"/>
                </a:cxn>
                <a:cxn ang="0">
                  <a:pos x="282" y="832"/>
                </a:cxn>
                <a:cxn ang="0">
                  <a:pos x="266" y="807"/>
                </a:cxn>
                <a:cxn ang="0">
                  <a:pos x="226" y="775"/>
                </a:cxn>
                <a:cxn ang="0">
                  <a:pos x="209" y="751"/>
                </a:cxn>
                <a:cxn ang="0">
                  <a:pos x="177" y="727"/>
                </a:cxn>
                <a:cxn ang="0">
                  <a:pos x="145" y="694"/>
                </a:cxn>
                <a:cxn ang="0">
                  <a:pos x="145" y="654"/>
                </a:cxn>
                <a:cxn ang="0">
                  <a:pos x="137" y="630"/>
                </a:cxn>
                <a:cxn ang="0">
                  <a:pos x="129" y="606"/>
                </a:cxn>
                <a:cxn ang="0">
                  <a:pos x="121" y="590"/>
                </a:cxn>
                <a:cxn ang="0">
                  <a:pos x="129" y="565"/>
                </a:cxn>
                <a:cxn ang="0">
                  <a:pos x="121" y="517"/>
                </a:cxn>
                <a:cxn ang="0">
                  <a:pos x="97" y="469"/>
                </a:cxn>
                <a:cxn ang="0">
                  <a:pos x="56" y="420"/>
                </a:cxn>
                <a:cxn ang="0">
                  <a:pos x="8" y="372"/>
                </a:cxn>
                <a:cxn ang="0">
                  <a:pos x="24" y="307"/>
                </a:cxn>
                <a:cxn ang="0">
                  <a:pos x="64" y="218"/>
                </a:cxn>
                <a:cxn ang="0">
                  <a:pos x="56" y="194"/>
                </a:cxn>
                <a:cxn ang="0">
                  <a:pos x="72" y="105"/>
                </a:cxn>
                <a:cxn ang="0">
                  <a:pos x="56" y="65"/>
                </a:cxn>
                <a:cxn ang="0">
                  <a:pos x="40" y="17"/>
                </a:cxn>
                <a:cxn ang="0">
                  <a:pos x="97" y="0"/>
                </a:cxn>
              </a:cxnLst>
              <a:rect l="0" t="0" r="r" b="b"/>
              <a:pathLst>
                <a:path w="701" h="1348">
                  <a:moveTo>
                    <a:pt x="177" y="0"/>
                  </a:move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53" y="0"/>
                  </a:lnTo>
                  <a:lnTo>
                    <a:pt x="653" y="0"/>
                  </a:lnTo>
                  <a:lnTo>
                    <a:pt x="669" y="0"/>
                  </a:lnTo>
                  <a:lnTo>
                    <a:pt x="677" y="0"/>
                  </a:lnTo>
                  <a:lnTo>
                    <a:pt x="701" y="0"/>
                  </a:lnTo>
                  <a:lnTo>
                    <a:pt x="701" y="1348"/>
                  </a:lnTo>
                  <a:lnTo>
                    <a:pt x="596" y="1348"/>
                  </a:lnTo>
                  <a:lnTo>
                    <a:pt x="596" y="1348"/>
                  </a:lnTo>
                  <a:lnTo>
                    <a:pt x="596" y="1348"/>
                  </a:lnTo>
                  <a:lnTo>
                    <a:pt x="588" y="1348"/>
                  </a:lnTo>
                  <a:lnTo>
                    <a:pt x="588" y="1340"/>
                  </a:lnTo>
                  <a:lnTo>
                    <a:pt x="580" y="1340"/>
                  </a:lnTo>
                  <a:lnTo>
                    <a:pt x="580" y="1340"/>
                  </a:lnTo>
                  <a:lnTo>
                    <a:pt x="580" y="1340"/>
                  </a:lnTo>
                  <a:lnTo>
                    <a:pt x="580" y="1340"/>
                  </a:lnTo>
                  <a:lnTo>
                    <a:pt x="580" y="1340"/>
                  </a:lnTo>
                  <a:lnTo>
                    <a:pt x="580" y="1332"/>
                  </a:lnTo>
                  <a:lnTo>
                    <a:pt x="572" y="1332"/>
                  </a:lnTo>
                  <a:lnTo>
                    <a:pt x="572" y="1332"/>
                  </a:lnTo>
                  <a:lnTo>
                    <a:pt x="572" y="1324"/>
                  </a:lnTo>
                  <a:lnTo>
                    <a:pt x="564" y="1324"/>
                  </a:lnTo>
                  <a:lnTo>
                    <a:pt x="564" y="1316"/>
                  </a:lnTo>
                  <a:lnTo>
                    <a:pt x="564" y="1316"/>
                  </a:lnTo>
                  <a:lnTo>
                    <a:pt x="564" y="1316"/>
                  </a:lnTo>
                  <a:lnTo>
                    <a:pt x="556" y="1308"/>
                  </a:lnTo>
                  <a:lnTo>
                    <a:pt x="556" y="1308"/>
                  </a:lnTo>
                  <a:lnTo>
                    <a:pt x="556" y="1308"/>
                  </a:lnTo>
                  <a:lnTo>
                    <a:pt x="548" y="1308"/>
                  </a:lnTo>
                  <a:lnTo>
                    <a:pt x="548" y="1300"/>
                  </a:lnTo>
                  <a:lnTo>
                    <a:pt x="540" y="1300"/>
                  </a:lnTo>
                  <a:lnTo>
                    <a:pt x="532" y="1300"/>
                  </a:lnTo>
                  <a:lnTo>
                    <a:pt x="532" y="1300"/>
                  </a:lnTo>
                  <a:lnTo>
                    <a:pt x="532" y="1292"/>
                  </a:lnTo>
                  <a:lnTo>
                    <a:pt x="524" y="1292"/>
                  </a:lnTo>
                  <a:lnTo>
                    <a:pt x="524" y="1292"/>
                  </a:lnTo>
                  <a:lnTo>
                    <a:pt x="524" y="1292"/>
                  </a:lnTo>
                  <a:lnTo>
                    <a:pt x="524" y="1284"/>
                  </a:lnTo>
                  <a:lnTo>
                    <a:pt x="524" y="1284"/>
                  </a:lnTo>
                  <a:lnTo>
                    <a:pt x="524" y="1284"/>
                  </a:lnTo>
                  <a:lnTo>
                    <a:pt x="524" y="1284"/>
                  </a:lnTo>
                  <a:lnTo>
                    <a:pt x="516" y="1284"/>
                  </a:lnTo>
                  <a:lnTo>
                    <a:pt x="516" y="1284"/>
                  </a:lnTo>
                  <a:lnTo>
                    <a:pt x="516" y="1284"/>
                  </a:lnTo>
                  <a:lnTo>
                    <a:pt x="516" y="1284"/>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59"/>
                  </a:lnTo>
                  <a:lnTo>
                    <a:pt x="516" y="1259"/>
                  </a:lnTo>
                  <a:lnTo>
                    <a:pt x="516" y="1259"/>
                  </a:lnTo>
                  <a:lnTo>
                    <a:pt x="508" y="1259"/>
                  </a:lnTo>
                  <a:lnTo>
                    <a:pt x="516" y="1259"/>
                  </a:lnTo>
                  <a:lnTo>
                    <a:pt x="516" y="1259"/>
                  </a:lnTo>
                  <a:lnTo>
                    <a:pt x="516" y="1259"/>
                  </a:lnTo>
                  <a:lnTo>
                    <a:pt x="508" y="1259"/>
                  </a:lnTo>
                  <a:lnTo>
                    <a:pt x="508" y="1251"/>
                  </a:lnTo>
                  <a:lnTo>
                    <a:pt x="508" y="1251"/>
                  </a:lnTo>
                  <a:lnTo>
                    <a:pt x="508" y="1251"/>
                  </a:lnTo>
                  <a:lnTo>
                    <a:pt x="508" y="1251"/>
                  </a:lnTo>
                  <a:lnTo>
                    <a:pt x="508" y="1243"/>
                  </a:lnTo>
                  <a:lnTo>
                    <a:pt x="508" y="1243"/>
                  </a:lnTo>
                  <a:lnTo>
                    <a:pt x="508" y="1243"/>
                  </a:lnTo>
                  <a:lnTo>
                    <a:pt x="508" y="1243"/>
                  </a:lnTo>
                  <a:lnTo>
                    <a:pt x="508" y="1235"/>
                  </a:lnTo>
                  <a:lnTo>
                    <a:pt x="508" y="1235"/>
                  </a:lnTo>
                  <a:lnTo>
                    <a:pt x="508" y="1235"/>
                  </a:lnTo>
                  <a:lnTo>
                    <a:pt x="508" y="1235"/>
                  </a:lnTo>
                  <a:lnTo>
                    <a:pt x="508" y="1235"/>
                  </a:lnTo>
                  <a:lnTo>
                    <a:pt x="500"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19"/>
                  </a:lnTo>
                  <a:lnTo>
                    <a:pt x="508" y="1219"/>
                  </a:lnTo>
                  <a:lnTo>
                    <a:pt x="508"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8" y="1211"/>
                  </a:lnTo>
                  <a:lnTo>
                    <a:pt x="508" y="1211"/>
                  </a:lnTo>
                  <a:lnTo>
                    <a:pt x="508" y="1211"/>
                  </a:lnTo>
                  <a:lnTo>
                    <a:pt x="508" y="1211"/>
                  </a:lnTo>
                  <a:lnTo>
                    <a:pt x="508" y="1211"/>
                  </a:lnTo>
                  <a:lnTo>
                    <a:pt x="508" y="1203"/>
                  </a:lnTo>
                  <a:lnTo>
                    <a:pt x="508" y="1203"/>
                  </a:lnTo>
                  <a:lnTo>
                    <a:pt x="508" y="1211"/>
                  </a:lnTo>
                  <a:lnTo>
                    <a:pt x="508" y="1211"/>
                  </a:lnTo>
                  <a:lnTo>
                    <a:pt x="516" y="1211"/>
                  </a:lnTo>
                  <a:lnTo>
                    <a:pt x="516" y="1211"/>
                  </a:lnTo>
                  <a:lnTo>
                    <a:pt x="516" y="1211"/>
                  </a:lnTo>
                  <a:lnTo>
                    <a:pt x="516" y="1211"/>
                  </a:lnTo>
                  <a:lnTo>
                    <a:pt x="524" y="1211"/>
                  </a:lnTo>
                  <a:lnTo>
                    <a:pt x="524" y="1211"/>
                  </a:lnTo>
                  <a:lnTo>
                    <a:pt x="524" y="1211"/>
                  </a:lnTo>
                  <a:lnTo>
                    <a:pt x="524" y="1203"/>
                  </a:lnTo>
                  <a:lnTo>
                    <a:pt x="532" y="1203"/>
                  </a:lnTo>
                  <a:lnTo>
                    <a:pt x="532" y="1195"/>
                  </a:lnTo>
                  <a:lnTo>
                    <a:pt x="532" y="1187"/>
                  </a:lnTo>
                  <a:lnTo>
                    <a:pt x="532" y="1187"/>
                  </a:lnTo>
                  <a:lnTo>
                    <a:pt x="532" y="1179"/>
                  </a:lnTo>
                  <a:lnTo>
                    <a:pt x="540" y="1187"/>
                  </a:lnTo>
                  <a:lnTo>
                    <a:pt x="540" y="1187"/>
                  </a:lnTo>
                  <a:lnTo>
                    <a:pt x="532" y="1179"/>
                  </a:lnTo>
                  <a:lnTo>
                    <a:pt x="532" y="1179"/>
                  </a:lnTo>
                  <a:lnTo>
                    <a:pt x="532" y="1179"/>
                  </a:lnTo>
                  <a:lnTo>
                    <a:pt x="532" y="1179"/>
                  </a:lnTo>
                  <a:lnTo>
                    <a:pt x="532" y="1179"/>
                  </a:lnTo>
                  <a:lnTo>
                    <a:pt x="532" y="1179"/>
                  </a:lnTo>
                  <a:lnTo>
                    <a:pt x="532" y="1171"/>
                  </a:lnTo>
                  <a:lnTo>
                    <a:pt x="540" y="1171"/>
                  </a:lnTo>
                  <a:lnTo>
                    <a:pt x="540" y="1171"/>
                  </a:lnTo>
                  <a:lnTo>
                    <a:pt x="540" y="1171"/>
                  </a:lnTo>
                  <a:lnTo>
                    <a:pt x="540" y="1171"/>
                  </a:lnTo>
                  <a:lnTo>
                    <a:pt x="540" y="1171"/>
                  </a:lnTo>
                  <a:lnTo>
                    <a:pt x="540" y="1163"/>
                  </a:lnTo>
                  <a:lnTo>
                    <a:pt x="532" y="1163"/>
                  </a:lnTo>
                  <a:lnTo>
                    <a:pt x="532" y="1163"/>
                  </a:lnTo>
                  <a:lnTo>
                    <a:pt x="532" y="1163"/>
                  </a:lnTo>
                  <a:lnTo>
                    <a:pt x="532" y="1163"/>
                  </a:lnTo>
                  <a:lnTo>
                    <a:pt x="532" y="1163"/>
                  </a:lnTo>
                  <a:lnTo>
                    <a:pt x="532" y="1154"/>
                  </a:lnTo>
                  <a:lnTo>
                    <a:pt x="532" y="1154"/>
                  </a:lnTo>
                  <a:lnTo>
                    <a:pt x="524" y="1146"/>
                  </a:lnTo>
                  <a:lnTo>
                    <a:pt x="524" y="1146"/>
                  </a:lnTo>
                  <a:lnTo>
                    <a:pt x="524" y="1138"/>
                  </a:lnTo>
                  <a:lnTo>
                    <a:pt x="516" y="1138"/>
                  </a:lnTo>
                  <a:lnTo>
                    <a:pt x="516" y="1130"/>
                  </a:lnTo>
                  <a:lnTo>
                    <a:pt x="508" y="1130"/>
                  </a:lnTo>
                  <a:lnTo>
                    <a:pt x="508" y="1130"/>
                  </a:lnTo>
                  <a:lnTo>
                    <a:pt x="500" y="1130"/>
                  </a:lnTo>
                  <a:lnTo>
                    <a:pt x="500" y="1130"/>
                  </a:lnTo>
                  <a:lnTo>
                    <a:pt x="500" y="1130"/>
                  </a:lnTo>
                  <a:lnTo>
                    <a:pt x="500" y="1138"/>
                  </a:lnTo>
                  <a:lnTo>
                    <a:pt x="500" y="1138"/>
                  </a:lnTo>
                  <a:lnTo>
                    <a:pt x="500" y="1138"/>
                  </a:lnTo>
                  <a:lnTo>
                    <a:pt x="500" y="1138"/>
                  </a:lnTo>
                  <a:lnTo>
                    <a:pt x="500" y="1138"/>
                  </a:lnTo>
                  <a:lnTo>
                    <a:pt x="500" y="1138"/>
                  </a:lnTo>
                  <a:lnTo>
                    <a:pt x="492" y="1130"/>
                  </a:lnTo>
                  <a:lnTo>
                    <a:pt x="492" y="1130"/>
                  </a:lnTo>
                  <a:lnTo>
                    <a:pt x="492" y="1130"/>
                  </a:lnTo>
                  <a:lnTo>
                    <a:pt x="492" y="1130"/>
                  </a:lnTo>
                  <a:lnTo>
                    <a:pt x="492" y="1130"/>
                  </a:lnTo>
                  <a:lnTo>
                    <a:pt x="492" y="1138"/>
                  </a:lnTo>
                  <a:lnTo>
                    <a:pt x="492" y="1138"/>
                  </a:lnTo>
                  <a:lnTo>
                    <a:pt x="492"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22"/>
                  </a:lnTo>
                  <a:lnTo>
                    <a:pt x="459" y="1122"/>
                  </a:lnTo>
                  <a:lnTo>
                    <a:pt x="459" y="1122"/>
                  </a:lnTo>
                  <a:lnTo>
                    <a:pt x="451" y="1122"/>
                  </a:lnTo>
                  <a:lnTo>
                    <a:pt x="451" y="1122"/>
                  </a:lnTo>
                  <a:lnTo>
                    <a:pt x="451" y="1122"/>
                  </a:lnTo>
                  <a:lnTo>
                    <a:pt x="451" y="1122"/>
                  </a:lnTo>
                  <a:lnTo>
                    <a:pt x="451" y="1114"/>
                  </a:lnTo>
                  <a:lnTo>
                    <a:pt x="443" y="1114"/>
                  </a:lnTo>
                  <a:lnTo>
                    <a:pt x="443" y="1106"/>
                  </a:lnTo>
                  <a:lnTo>
                    <a:pt x="435" y="1106"/>
                  </a:lnTo>
                  <a:lnTo>
                    <a:pt x="435" y="1106"/>
                  </a:lnTo>
                  <a:lnTo>
                    <a:pt x="435" y="1098"/>
                  </a:lnTo>
                  <a:lnTo>
                    <a:pt x="435" y="1098"/>
                  </a:lnTo>
                  <a:lnTo>
                    <a:pt x="427" y="1098"/>
                  </a:lnTo>
                  <a:lnTo>
                    <a:pt x="427" y="1098"/>
                  </a:lnTo>
                  <a:lnTo>
                    <a:pt x="427" y="1098"/>
                  </a:lnTo>
                  <a:lnTo>
                    <a:pt x="427" y="1098"/>
                  </a:lnTo>
                  <a:lnTo>
                    <a:pt x="427" y="1098"/>
                  </a:lnTo>
                  <a:lnTo>
                    <a:pt x="427" y="1098"/>
                  </a:lnTo>
                  <a:lnTo>
                    <a:pt x="427" y="1090"/>
                  </a:lnTo>
                  <a:lnTo>
                    <a:pt x="419" y="1090"/>
                  </a:lnTo>
                  <a:lnTo>
                    <a:pt x="419" y="1090"/>
                  </a:lnTo>
                  <a:lnTo>
                    <a:pt x="419" y="1090"/>
                  </a:lnTo>
                  <a:lnTo>
                    <a:pt x="419" y="1090"/>
                  </a:lnTo>
                  <a:lnTo>
                    <a:pt x="419" y="1090"/>
                  </a:lnTo>
                  <a:lnTo>
                    <a:pt x="419" y="1090"/>
                  </a:lnTo>
                  <a:lnTo>
                    <a:pt x="419" y="1082"/>
                  </a:lnTo>
                  <a:lnTo>
                    <a:pt x="419" y="1082"/>
                  </a:lnTo>
                  <a:lnTo>
                    <a:pt x="411" y="1082"/>
                  </a:lnTo>
                  <a:lnTo>
                    <a:pt x="411" y="1082"/>
                  </a:lnTo>
                  <a:lnTo>
                    <a:pt x="411" y="1082"/>
                  </a:lnTo>
                  <a:lnTo>
                    <a:pt x="411" y="1082"/>
                  </a:lnTo>
                  <a:lnTo>
                    <a:pt x="411" y="1082"/>
                  </a:lnTo>
                  <a:lnTo>
                    <a:pt x="411" y="1074"/>
                  </a:lnTo>
                  <a:lnTo>
                    <a:pt x="411" y="1074"/>
                  </a:lnTo>
                  <a:lnTo>
                    <a:pt x="411" y="1074"/>
                  </a:lnTo>
                  <a:lnTo>
                    <a:pt x="411" y="1074"/>
                  </a:lnTo>
                  <a:lnTo>
                    <a:pt x="411" y="1066"/>
                  </a:lnTo>
                  <a:lnTo>
                    <a:pt x="411" y="1058"/>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33"/>
                  </a:lnTo>
                  <a:lnTo>
                    <a:pt x="411" y="1033"/>
                  </a:lnTo>
                  <a:lnTo>
                    <a:pt x="411" y="1033"/>
                  </a:lnTo>
                  <a:lnTo>
                    <a:pt x="403" y="1033"/>
                  </a:lnTo>
                  <a:lnTo>
                    <a:pt x="403" y="1025"/>
                  </a:lnTo>
                  <a:lnTo>
                    <a:pt x="403" y="1025"/>
                  </a:lnTo>
                  <a:lnTo>
                    <a:pt x="403" y="1017"/>
                  </a:lnTo>
                  <a:lnTo>
                    <a:pt x="403" y="1017"/>
                  </a:lnTo>
                  <a:lnTo>
                    <a:pt x="403" y="1017"/>
                  </a:lnTo>
                  <a:lnTo>
                    <a:pt x="403" y="1017"/>
                  </a:lnTo>
                  <a:lnTo>
                    <a:pt x="403" y="1017"/>
                  </a:lnTo>
                  <a:lnTo>
                    <a:pt x="403" y="1017"/>
                  </a:lnTo>
                  <a:lnTo>
                    <a:pt x="395" y="1017"/>
                  </a:lnTo>
                  <a:lnTo>
                    <a:pt x="395" y="1009"/>
                  </a:lnTo>
                  <a:lnTo>
                    <a:pt x="395" y="1009"/>
                  </a:lnTo>
                  <a:lnTo>
                    <a:pt x="395" y="1009"/>
                  </a:lnTo>
                  <a:lnTo>
                    <a:pt x="395" y="1017"/>
                  </a:lnTo>
                  <a:lnTo>
                    <a:pt x="395" y="1017"/>
                  </a:lnTo>
                  <a:lnTo>
                    <a:pt x="395" y="1009"/>
                  </a:lnTo>
                  <a:lnTo>
                    <a:pt x="395"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993"/>
                  </a:lnTo>
                  <a:lnTo>
                    <a:pt x="387" y="993"/>
                  </a:lnTo>
                  <a:lnTo>
                    <a:pt x="387" y="993"/>
                  </a:lnTo>
                  <a:lnTo>
                    <a:pt x="387" y="993"/>
                  </a:lnTo>
                  <a:lnTo>
                    <a:pt x="387" y="993"/>
                  </a:lnTo>
                  <a:lnTo>
                    <a:pt x="395" y="993"/>
                  </a:lnTo>
                  <a:lnTo>
                    <a:pt x="395" y="993"/>
                  </a:lnTo>
                  <a:lnTo>
                    <a:pt x="395" y="993"/>
                  </a:lnTo>
                  <a:lnTo>
                    <a:pt x="395" y="985"/>
                  </a:lnTo>
                  <a:lnTo>
                    <a:pt x="395" y="985"/>
                  </a:lnTo>
                  <a:lnTo>
                    <a:pt x="395" y="977"/>
                  </a:lnTo>
                  <a:lnTo>
                    <a:pt x="395" y="969"/>
                  </a:lnTo>
                  <a:lnTo>
                    <a:pt x="395" y="969"/>
                  </a:lnTo>
                  <a:lnTo>
                    <a:pt x="387" y="961"/>
                  </a:lnTo>
                  <a:lnTo>
                    <a:pt x="387" y="961"/>
                  </a:lnTo>
                  <a:lnTo>
                    <a:pt x="387" y="961"/>
                  </a:lnTo>
                  <a:lnTo>
                    <a:pt x="387" y="953"/>
                  </a:lnTo>
                  <a:lnTo>
                    <a:pt x="387" y="953"/>
                  </a:lnTo>
                  <a:lnTo>
                    <a:pt x="387" y="945"/>
                  </a:lnTo>
                  <a:lnTo>
                    <a:pt x="387"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9" y="945"/>
                  </a:lnTo>
                  <a:lnTo>
                    <a:pt x="419" y="945"/>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1" y="969"/>
                  </a:lnTo>
                  <a:lnTo>
                    <a:pt x="411" y="969"/>
                  </a:lnTo>
                  <a:lnTo>
                    <a:pt x="419" y="969"/>
                  </a:lnTo>
                  <a:lnTo>
                    <a:pt x="419"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85"/>
                  </a:lnTo>
                  <a:lnTo>
                    <a:pt x="411" y="985"/>
                  </a:lnTo>
                  <a:lnTo>
                    <a:pt x="411" y="985"/>
                  </a:lnTo>
                  <a:lnTo>
                    <a:pt x="411"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35" y="993"/>
                  </a:lnTo>
                  <a:lnTo>
                    <a:pt x="435" y="993"/>
                  </a:lnTo>
                  <a:lnTo>
                    <a:pt x="435"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9" y="1009"/>
                  </a:lnTo>
                  <a:lnTo>
                    <a:pt x="459" y="1017"/>
                  </a:lnTo>
                  <a:lnTo>
                    <a:pt x="459" y="1017"/>
                  </a:lnTo>
                  <a:lnTo>
                    <a:pt x="459" y="1017"/>
                  </a:lnTo>
                  <a:lnTo>
                    <a:pt x="459" y="1017"/>
                  </a:lnTo>
                  <a:lnTo>
                    <a:pt x="467" y="1017"/>
                  </a:lnTo>
                  <a:lnTo>
                    <a:pt x="467" y="1017"/>
                  </a:lnTo>
                  <a:lnTo>
                    <a:pt x="467" y="1017"/>
                  </a:lnTo>
                  <a:lnTo>
                    <a:pt x="467" y="1017"/>
                  </a:lnTo>
                  <a:lnTo>
                    <a:pt x="467" y="1017"/>
                  </a:lnTo>
                  <a:lnTo>
                    <a:pt x="467" y="1017"/>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85"/>
                  </a:lnTo>
                  <a:lnTo>
                    <a:pt x="467" y="985"/>
                  </a:lnTo>
                  <a:lnTo>
                    <a:pt x="467" y="985"/>
                  </a:lnTo>
                  <a:lnTo>
                    <a:pt x="459" y="985"/>
                  </a:lnTo>
                  <a:lnTo>
                    <a:pt x="459" y="985"/>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1"/>
                  </a:lnTo>
                  <a:lnTo>
                    <a:pt x="451" y="969"/>
                  </a:lnTo>
                  <a:lnTo>
                    <a:pt x="451" y="969"/>
                  </a:lnTo>
                  <a:lnTo>
                    <a:pt x="451" y="969"/>
                  </a:lnTo>
                  <a:lnTo>
                    <a:pt x="451" y="969"/>
                  </a:lnTo>
                  <a:lnTo>
                    <a:pt x="451"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53"/>
                  </a:lnTo>
                  <a:lnTo>
                    <a:pt x="443" y="953"/>
                  </a:lnTo>
                  <a:lnTo>
                    <a:pt x="443" y="953"/>
                  </a:lnTo>
                  <a:lnTo>
                    <a:pt x="451" y="953"/>
                  </a:lnTo>
                  <a:lnTo>
                    <a:pt x="451" y="953"/>
                  </a:lnTo>
                  <a:lnTo>
                    <a:pt x="443" y="953"/>
                  </a:lnTo>
                  <a:lnTo>
                    <a:pt x="443"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43" y="953"/>
                  </a:lnTo>
                  <a:lnTo>
                    <a:pt x="443" y="945"/>
                  </a:lnTo>
                  <a:lnTo>
                    <a:pt x="443" y="945"/>
                  </a:lnTo>
                  <a:lnTo>
                    <a:pt x="443" y="945"/>
                  </a:lnTo>
                  <a:lnTo>
                    <a:pt x="443"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37"/>
                  </a:lnTo>
                  <a:lnTo>
                    <a:pt x="427" y="945"/>
                  </a:lnTo>
                  <a:lnTo>
                    <a:pt x="427" y="945"/>
                  </a:lnTo>
                  <a:lnTo>
                    <a:pt x="427" y="945"/>
                  </a:lnTo>
                  <a:lnTo>
                    <a:pt x="427" y="945"/>
                  </a:lnTo>
                  <a:lnTo>
                    <a:pt x="427" y="937"/>
                  </a:lnTo>
                  <a:lnTo>
                    <a:pt x="435" y="937"/>
                  </a:lnTo>
                  <a:lnTo>
                    <a:pt x="435" y="937"/>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9" y="920"/>
                  </a:lnTo>
                  <a:lnTo>
                    <a:pt x="419" y="920"/>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88"/>
                  </a:lnTo>
                  <a:lnTo>
                    <a:pt x="443" y="888"/>
                  </a:lnTo>
                  <a:lnTo>
                    <a:pt x="443" y="888"/>
                  </a:lnTo>
                  <a:lnTo>
                    <a:pt x="443" y="888"/>
                  </a:lnTo>
                  <a:lnTo>
                    <a:pt x="443" y="888"/>
                  </a:lnTo>
                  <a:lnTo>
                    <a:pt x="443" y="888"/>
                  </a:lnTo>
                  <a:lnTo>
                    <a:pt x="443" y="888"/>
                  </a:lnTo>
                  <a:lnTo>
                    <a:pt x="435" y="880"/>
                  </a:lnTo>
                  <a:lnTo>
                    <a:pt x="443" y="880"/>
                  </a:lnTo>
                  <a:lnTo>
                    <a:pt x="435" y="880"/>
                  </a:lnTo>
                  <a:lnTo>
                    <a:pt x="435" y="880"/>
                  </a:lnTo>
                  <a:lnTo>
                    <a:pt x="435" y="872"/>
                  </a:lnTo>
                  <a:lnTo>
                    <a:pt x="427" y="872"/>
                  </a:lnTo>
                  <a:lnTo>
                    <a:pt x="427" y="872"/>
                  </a:lnTo>
                  <a:lnTo>
                    <a:pt x="427" y="872"/>
                  </a:lnTo>
                  <a:lnTo>
                    <a:pt x="419" y="872"/>
                  </a:lnTo>
                  <a:lnTo>
                    <a:pt x="419" y="872"/>
                  </a:lnTo>
                  <a:lnTo>
                    <a:pt x="419" y="864"/>
                  </a:lnTo>
                  <a:lnTo>
                    <a:pt x="411" y="864"/>
                  </a:lnTo>
                  <a:lnTo>
                    <a:pt x="411" y="864"/>
                  </a:lnTo>
                  <a:lnTo>
                    <a:pt x="411" y="864"/>
                  </a:lnTo>
                  <a:lnTo>
                    <a:pt x="411" y="872"/>
                  </a:lnTo>
                  <a:lnTo>
                    <a:pt x="411" y="872"/>
                  </a:lnTo>
                  <a:lnTo>
                    <a:pt x="411" y="872"/>
                  </a:lnTo>
                  <a:lnTo>
                    <a:pt x="403" y="872"/>
                  </a:lnTo>
                  <a:lnTo>
                    <a:pt x="403" y="872"/>
                  </a:lnTo>
                  <a:lnTo>
                    <a:pt x="403" y="872"/>
                  </a:lnTo>
                  <a:lnTo>
                    <a:pt x="403" y="872"/>
                  </a:lnTo>
                  <a:lnTo>
                    <a:pt x="403" y="872"/>
                  </a:lnTo>
                  <a:lnTo>
                    <a:pt x="395" y="872"/>
                  </a:lnTo>
                  <a:lnTo>
                    <a:pt x="395" y="872"/>
                  </a:lnTo>
                  <a:lnTo>
                    <a:pt x="395" y="872"/>
                  </a:lnTo>
                  <a:lnTo>
                    <a:pt x="387" y="872"/>
                  </a:lnTo>
                  <a:lnTo>
                    <a:pt x="387" y="872"/>
                  </a:lnTo>
                  <a:lnTo>
                    <a:pt x="387" y="864"/>
                  </a:lnTo>
                  <a:lnTo>
                    <a:pt x="387" y="864"/>
                  </a:lnTo>
                  <a:lnTo>
                    <a:pt x="387" y="864"/>
                  </a:lnTo>
                  <a:lnTo>
                    <a:pt x="387" y="872"/>
                  </a:lnTo>
                  <a:lnTo>
                    <a:pt x="387" y="872"/>
                  </a:lnTo>
                  <a:lnTo>
                    <a:pt x="395" y="872"/>
                  </a:lnTo>
                  <a:lnTo>
                    <a:pt x="395" y="872"/>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87" y="912"/>
                  </a:lnTo>
                  <a:lnTo>
                    <a:pt x="395" y="912"/>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0"/>
                  </a:lnTo>
                  <a:lnTo>
                    <a:pt x="395" y="920"/>
                  </a:lnTo>
                  <a:lnTo>
                    <a:pt x="395" y="920"/>
                  </a:lnTo>
                  <a:lnTo>
                    <a:pt x="395" y="928"/>
                  </a:lnTo>
                  <a:lnTo>
                    <a:pt x="395" y="928"/>
                  </a:lnTo>
                  <a:lnTo>
                    <a:pt x="395" y="928"/>
                  </a:lnTo>
                  <a:lnTo>
                    <a:pt x="395"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87" y="937"/>
                  </a:lnTo>
                  <a:lnTo>
                    <a:pt x="387" y="937"/>
                  </a:lnTo>
                  <a:lnTo>
                    <a:pt x="387" y="937"/>
                  </a:lnTo>
                  <a:lnTo>
                    <a:pt x="387" y="945"/>
                  </a:lnTo>
                  <a:lnTo>
                    <a:pt x="387" y="945"/>
                  </a:lnTo>
                  <a:lnTo>
                    <a:pt x="387" y="937"/>
                  </a:lnTo>
                  <a:lnTo>
                    <a:pt x="379" y="937"/>
                  </a:lnTo>
                  <a:lnTo>
                    <a:pt x="379" y="937"/>
                  </a:lnTo>
                  <a:lnTo>
                    <a:pt x="379" y="937"/>
                  </a:lnTo>
                  <a:lnTo>
                    <a:pt x="379" y="937"/>
                  </a:lnTo>
                  <a:lnTo>
                    <a:pt x="379" y="937"/>
                  </a:lnTo>
                  <a:lnTo>
                    <a:pt x="379" y="937"/>
                  </a:lnTo>
                  <a:lnTo>
                    <a:pt x="379" y="928"/>
                  </a:lnTo>
                  <a:lnTo>
                    <a:pt x="379" y="928"/>
                  </a:lnTo>
                  <a:lnTo>
                    <a:pt x="371" y="928"/>
                  </a:lnTo>
                  <a:lnTo>
                    <a:pt x="371" y="928"/>
                  </a:lnTo>
                  <a:lnTo>
                    <a:pt x="371" y="928"/>
                  </a:lnTo>
                  <a:lnTo>
                    <a:pt x="371" y="928"/>
                  </a:lnTo>
                  <a:lnTo>
                    <a:pt x="371" y="928"/>
                  </a:lnTo>
                  <a:lnTo>
                    <a:pt x="363" y="928"/>
                  </a:lnTo>
                  <a:lnTo>
                    <a:pt x="363" y="920"/>
                  </a:lnTo>
                  <a:lnTo>
                    <a:pt x="363" y="920"/>
                  </a:lnTo>
                  <a:lnTo>
                    <a:pt x="363" y="920"/>
                  </a:lnTo>
                  <a:lnTo>
                    <a:pt x="363" y="920"/>
                  </a:lnTo>
                  <a:lnTo>
                    <a:pt x="355" y="920"/>
                  </a:lnTo>
                  <a:lnTo>
                    <a:pt x="355" y="920"/>
                  </a:lnTo>
                  <a:lnTo>
                    <a:pt x="363" y="920"/>
                  </a:lnTo>
                  <a:lnTo>
                    <a:pt x="363" y="920"/>
                  </a:lnTo>
                  <a:lnTo>
                    <a:pt x="355" y="920"/>
                  </a:lnTo>
                  <a:lnTo>
                    <a:pt x="355" y="920"/>
                  </a:lnTo>
                  <a:lnTo>
                    <a:pt x="355" y="920"/>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0" y="912"/>
                  </a:lnTo>
                  <a:lnTo>
                    <a:pt x="330" y="904"/>
                  </a:lnTo>
                  <a:lnTo>
                    <a:pt x="330" y="904"/>
                  </a:lnTo>
                  <a:lnTo>
                    <a:pt x="330" y="904"/>
                  </a:lnTo>
                  <a:lnTo>
                    <a:pt x="330" y="904"/>
                  </a:lnTo>
                  <a:lnTo>
                    <a:pt x="322" y="904"/>
                  </a:lnTo>
                  <a:lnTo>
                    <a:pt x="322" y="896"/>
                  </a:lnTo>
                  <a:lnTo>
                    <a:pt x="322" y="896"/>
                  </a:lnTo>
                  <a:lnTo>
                    <a:pt x="314" y="896"/>
                  </a:lnTo>
                  <a:lnTo>
                    <a:pt x="314" y="896"/>
                  </a:lnTo>
                  <a:lnTo>
                    <a:pt x="306" y="896"/>
                  </a:lnTo>
                  <a:lnTo>
                    <a:pt x="306" y="896"/>
                  </a:lnTo>
                  <a:lnTo>
                    <a:pt x="306" y="888"/>
                  </a:lnTo>
                  <a:lnTo>
                    <a:pt x="298" y="896"/>
                  </a:lnTo>
                  <a:lnTo>
                    <a:pt x="298" y="896"/>
                  </a:lnTo>
                  <a:lnTo>
                    <a:pt x="298" y="896"/>
                  </a:lnTo>
                  <a:lnTo>
                    <a:pt x="298" y="896"/>
                  </a:lnTo>
                  <a:lnTo>
                    <a:pt x="298" y="896"/>
                  </a:lnTo>
                  <a:lnTo>
                    <a:pt x="290" y="896"/>
                  </a:lnTo>
                  <a:lnTo>
                    <a:pt x="290"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82" y="904"/>
                  </a:lnTo>
                  <a:lnTo>
                    <a:pt x="282" y="904"/>
                  </a:lnTo>
                  <a:lnTo>
                    <a:pt x="282" y="904"/>
                  </a:lnTo>
                  <a:lnTo>
                    <a:pt x="290" y="896"/>
                  </a:lnTo>
                  <a:lnTo>
                    <a:pt x="290" y="896"/>
                  </a:lnTo>
                  <a:lnTo>
                    <a:pt x="290" y="888"/>
                  </a:lnTo>
                  <a:lnTo>
                    <a:pt x="298" y="880"/>
                  </a:lnTo>
                  <a:lnTo>
                    <a:pt x="298" y="872"/>
                  </a:lnTo>
                  <a:lnTo>
                    <a:pt x="298" y="872"/>
                  </a:lnTo>
                  <a:lnTo>
                    <a:pt x="298" y="864"/>
                  </a:lnTo>
                  <a:lnTo>
                    <a:pt x="298" y="864"/>
                  </a:lnTo>
                  <a:lnTo>
                    <a:pt x="298" y="864"/>
                  </a:lnTo>
                  <a:lnTo>
                    <a:pt x="298" y="856"/>
                  </a:lnTo>
                  <a:lnTo>
                    <a:pt x="298" y="856"/>
                  </a:lnTo>
                  <a:lnTo>
                    <a:pt x="298" y="856"/>
                  </a:lnTo>
                  <a:lnTo>
                    <a:pt x="298" y="856"/>
                  </a:lnTo>
                  <a:lnTo>
                    <a:pt x="290" y="856"/>
                  </a:lnTo>
                  <a:lnTo>
                    <a:pt x="290" y="848"/>
                  </a:lnTo>
                  <a:lnTo>
                    <a:pt x="290" y="848"/>
                  </a:lnTo>
                  <a:lnTo>
                    <a:pt x="290" y="848"/>
                  </a:lnTo>
                  <a:lnTo>
                    <a:pt x="290" y="848"/>
                  </a:lnTo>
                  <a:lnTo>
                    <a:pt x="290" y="848"/>
                  </a:lnTo>
                  <a:lnTo>
                    <a:pt x="290" y="848"/>
                  </a:lnTo>
                  <a:lnTo>
                    <a:pt x="290" y="848"/>
                  </a:lnTo>
                  <a:lnTo>
                    <a:pt x="298" y="848"/>
                  </a:lnTo>
                  <a:lnTo>
                    <a:pt x="298" y="848"/>
                  </a:lnTo>
                  <a:lnTo>
                    <a:pt x="298" y="848"/>
                  </a:lnTo>
                  <a:lnTo>
                    <a:pt x="298" y="848"/>
                  </a:lnTo>
                  <a:lnTo>
                    <a:pt x="298" y="840"/>
                  </a:lnTo>
                  <a:lnTo>
                    <a:pt x="298"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24"/>
                  </a:lnTo>
                  <a:lnTo>
                    <a:pt x="282" y="824"/>
                  </a:lnTo>
                  <a:lnTo>
                    <a:pt x="282" y="824"/>
                  </a:lnTo>
                  <a:lnTo>
                    <a:pt x="282" y="824"/>
                  </a:lnTo>
                  <a:lnTo>
                    <a:pt x="274" y="824"/>
                  </a:lnTo>
                  <a:lnTo>
                    <a:pt x="282" y="832"/>
                  </a:lnTo>
                  <a:lnTo>
                    <a:pt x="282" y="832"/>
                  </a:lnTo>
                  <a:lnTo>
                    <a:pt x="282" y="832"/>
                  </a:lnTo>
                  <a:lnTo>
                    <a:pt x="274"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16"/>
                  </a:lnTo>
                  <a:lnTo>
                    <a:pt x="274" y="816"/>
                  </a:lnTo>
                  <a:lnTo>
                    <a:pt x="274" y="807"/>
                  </a:lnTo>
                  <a:lnTo>
                    <a:pt x="266" y="807"/>
                  </a:lnTo>
                  <a:lnTo>
                    <a:pt x="266" y="807"/>
                  </a:lnTo>
                  <a:lnTo>
                    <a:pt x="266" y="807"/>
                  </a:lnTo>
                  <a:lnTo>
                    <a:pt x="266" y="807"/>
                  </a:lnTo>
                  <a:lnTo>
                    <a:pt x="266" y="807"/>
                  </a:lnTo>
                  <a:lnTo>
                    <a:pt x="266" y="799"/>
                  </a:lnTo>
                  <a:lnTo>
                    <a:pt x="266" y="799"/>
                  </a:lnTo>
                  <a:lnTo>
                    <a:pt x="266" y="799"/>
                  </a:lnTo>
                  <a:lnTo>
                    <a:pt x="266" y="799"/>
                  </a:lnTo>
                  <a:lnTo>
                    <a:pt x="258" y="799"/>
                  </a:lnTo>
                  <a:lnTo>
                    <a:pt x="258" y="799"/>
                  </a:lnTo>
                  <a:lnTo>
                    <a:pt x="258" y="791"/>
                  </a:lnTo>
                  <a:lnTo>
                    <a:pt x="258" y="791"/>
                  </a:lnTo>
                  <a:lnTo>
                    <a:pt x="250" y="791"/>
                  </a:lnTo>
                  <a:lnTo>
                    <a:pt x="250" y="791"/>
                  </a:lnTo>
                  <a:lnTo>
                    <a:pt x="242" y="791"/>
                  </a:lnTo>
                  <a:lnTo>
                    <a:pt x="242" y="783"/>
                  </a:lnTo>
                  <a:lnTo>
                    <a:pt x="242" y="783"/>
                  </a:lnTo>
                  <a:lnTo>
                    <a:pt x="242" y="783"/>
                  </a:lnTo>
                  <a:lnTo>
                    <a:pt x="242" y="783"/>
                  </a:lnTo>
                  <a:lnTo>
                    <a:pt x="242" y="783"/>
                  </a:lnTo>
                  <a:lnTo>
                    <a:pt x="234" y="783"/>
                  </a:lnTo>
                  <a:lnTo>
                    <a:pt x="234" y="783"/>
                  </a:lnTo>
                  <a:lnTo>
                    <a:pt x="234" y="783"/>
                  </a:lnTo>
                  <a:lnTo>
                    <a:pt x="234" y="775"/>
                  </a:lnTo>
                  <a:lnTo>
                    <a:pt x="234" y="775"/>
                  </a:lnTo>
                  <a:lnTo>
                    <a:pt x="226" y="775"/>
                  </a:lnTo>
                  <a:lnTo>
                    <a:pt x="226" y="775"/>
                  </a:lnTo>
                  <a:lnTo>
                    <a:pt x="226" y="775"/>
                  </a:lnTo>
                  <a:lnTo>
                    <a:pt x="226" y="775"/>
                  </a:lnTo>
                  <a:lnTo>
                    <a:pt x="226" y="775"/>
                  </a:lnTo>
                  <a:lnTo>
                    <a:pt x="226" y="775"/>
                  </a:lnTo>
                  <a:lnTo>
                    <a:pt x="226" y="775"/>
                  </a:lnTo>
                  <a:lnTo>
                    <a:pt x="217" y="775"/>
                  </a:lnTo>
                  <a:lnTo>
                    <a:pt x="217" y="767"/>
                  </a:lnTo>
                  <a:lnTo>
                    <a:pt x="217" y="767"/>
                  </a:lnTo>
                  <a:lnTo>
                    <a:pt x="217" y="767"/>
                  </a:lnTo>
                  <a:lnTo>
                    <a:pt x="217" y="767"/>
                  </a:lnTo>
                  <a:lnTo>
                    <a:pt x="217" y="767"/>
                  </a:lnTo>
                  <a:lnTo>
                    <a:pt x="217" y="767"/>
                  </a:lnTo>
                  <a:lnTo>
                    <a:pt x="217" y="767"/>
                  </a:lnTo>
                  <a:lnTo>
                    <a:pt x="217" y="767"/>
                  </a:lnTo>
                  <a:lnTo>
                    <a:pt x="217" y="759"/>
                  </a:lnTo>
                  <a:lnTo>
                    <a:pt x="217" y="759"/>
                  </a:lnTo>
                  <a:lnTo>
                    <a:pt x="209" y="759"/>
                  </a:lnTo>
                  <a:lnTo>
                    <a:pt x="209" y="759"/>
                  </a:lnTo>
                  <a:lnTo>
                    <a:pt x="209" y="759"/>
                  </a:lnTo>
                  <a:lnTo>
                    <a:pt x="209" y="759"/>
                  </a:lnTo>
                  <a:lnTo>
                    <a:pt x="209" y="751"/>
                  </a:lnTo>
                  <a:lnTo>
                    <a:pt x="209" y="751"/>
                  </a:lnTo>
                  <a:lnTo>
                    <a:pt x="209" y="751"/>
                  </a:lnTo>
                  <a:lnTo>
                    <a:pt x="209" y="751"/>
                  </a:lnTo>
                  <a:lnTo>
                    <a:pt x="201" y="751"/>
                  </a:lnTo>
                  <a:lnTo>
                    <a:pt x="201" y="751"/>
                  </a:lnTo>
                  <a:lnTo>
                    <a:pt x="201" y="743"/>
                  </a:lnTo>
                  <a:lnTo>
                    <a:pt x="201" y="743"/>
                  </a:lnTo>
                  <a:lnTo>
                    <a:pt x="201" y="743"/>
                  </a:lnTo>
                  <a:lnTo>
                    <a:pt x="201" y="743"/>
                  </a:lnTo>
                  <a:lnTo>
                    <a:pt x="201" y="743"/>
                  </a:lnTo>
                  <a:lnTo>
                    <a:pt x="193" y="743"/>
                  </a:lnTo>
                  <a:lnTo>
                    <a:pt x="193" y="735"/>
                  </a:lnTo>
                  <a:lnTo>
                    <a:pt x="193" y="735"/>
                  </a:lnTo>
                  <a:lnTo>
                    <a:pt x="193" y="735"/>
                  </a:lnTo>
                  <a:lnTo>
                    <a:pt x="193" y="735"/>
                  </a:lnTo>
                  <a:lnTo>
                    <a:pt x="185" y="735"/>
                  </a:lnTo>
                  <a:lnTo>
                    <a:pt x="185" y="735"/>
                  </a:lnTo>
                  <a:lnTo>
                    <a:pt x="185" y="735"/>
                  </a:lnTo>
                  <a:lnTo>
                    <a:pt x="185" y="727"/>
                  </a:lnTo>
                  <a:lnTo>
                    <a:pt x="185" y="727"/>
                  </a:lnTo>
                  <a:lnTo>
                    <a:pt x="185" y="727"/>
                  </a:lnTo>
                  <a:lnTo>
                    <a:pt x="177" y="727"/>
                  </a:lnTo>
                  <a:lnTo>
                    <a:pt x="177" y="727"/>
                  </a:lnTo>
                  <a:lnTo>
                    <a:pt x="177" y="727"/>
                  </a:lnTo>
                  <a:lnTo>
                    <a:pt x="177" y="727"/>
                  </a:lnTo>
                  <a:lnTo>
                    <a:pt x="177" y="719"/>
                  </a:lnTo>
                  <a:lnTo>
                    <a:pt x="169" y="719"/>
                  </a:lnTo>
                  <a:lnTo>
                    <a:pt x="169" y="719"/>
                  </a:lnTo>
                  <a:lnTo>
                    <a:pt x="169" y="719"/>
                  </a:lnTo>
                  <a:lnTo>
                    <a:pt x="169" y="719"/>
                  </a:lnTo>
                  <a:lnTo>
                    <a:pt x="169" y="719"/>
                  </a:lnTo>
                  <a:lnTo>
                    <a:pt x="169" y="719"/>
                  </a:lnTo>
                  <a:lnTo>
                    <a:pt x="169"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45" y="703"/>
                  </a:lnTo>
                  <a:lnTo>
                    <a:pt x="145" y="703"/>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45" y="686"/>
                  </a:lnTo>
                  <a:lnTo>
                    <a:pt x="145" y="686"/>
                  </a:lnTo>
                  <a:lnTo>
                    <a:pt x="145" y="678"/>
                  </a:lnTo>
                  <a:lnTo>
                    <a:pt x="145" y="678"/>
                  </a:lnTo>
                  <a:lnTo>
                    <a:pt x="145" y="670"/>
                  </a:lnTo>
                  <a:lnTo>
                    <a:pt x="153" y="670"/>
                  </a:lnTo>
                  <a:lnTo>
                    <a:pt x="153" y="670"/>
                  </a:lnTo>
                  <a:lnTo>
                    <a:pt x="145" y="670"/>
                  </a:lnTo>
                  <a:lnTo>
                    <a:pt x="145" y="662"/>
                  </a:lnTo>
                  <a:lnTo>
                    <a:pt x="145" y="662"/>
                  </a:lnTo>
                  <a:lnTo>
                    <a:pt x="145" y="654"/>
                  </a:lnTo>
                  <a:lnTo>
                    <a:pt x="145" y="654"/>
                  </a:lnTo>
                  <a:lnTo>
                    <a:pt x="145" y="654"/>
                  </a:lnTo>
                  <a:lnTo>
                    <a:pt x="145" y="654"/>
                  </a:lnTo>
                  <a:lnTo>
                    <a:pt x="145" y="646"/>
                  </a:lnTo>
                  <a:lnTo>
                    <a:pt x="145" y="646"/>
                  </a:lnTo>
                  <a:lnTo>
                    <a:pt x="145" y="646"/>
                  </a:lnTo>
                  <a:lnTo>
                    <a:pt x="145" y="646"/>
                  </a:lnTo>
                  <a:lnTo>
                    <a:pt x="145" y="646"/>
                  </a:lnTo>
                  <a:lnTo>
                    <a:pt x="145" y="646"/>
                  </a:lnTo>
                  <a:lnTo>
                    <a:pt x="137" y="646"/>
                  </a:lnTo>
                  <a:lnTo>
                    <a:pt x="137" y="646"/>
                  </a:lnTo>
                  <a:lnTo>
                    <a:pt x="137" y="646"/>
                  </a:lnTo>
                  <a:lnTo>
                    <a:pt x="137" y="638"/>
                  </a:lnTo>
                  <a:lnTo>
                    <a:pt x="137" y="638"/>
                  </a:lnTo>
                  <a:lnTo>
                    <a:pt x="137" y="638"/>
                  </a:lnTo>
                  <a:lnTo>
                    <a:pt x="137" y="638"/>
                  </a:lnTo>
                  <a:lnTo>
                    <a:pt x="137" y="638"/>
                  </a:lnTo>
                  <a:lnTo>
                    <a:pt x="137" y="630"/>
                  </a:lnTo>
                  <a:lnTo>
                    <a:pt x="137" y="630"/>
                  </a:lnTo>
                  <a:lnTo>
                    <a:pt x="137" y="630"/>
                  </a:lnTo>
                  <a:lnTo>
                    <a:pt x="129" y="630"/>
                  </a:lnTo>
                  <a:lnTo>
                    <a:pt x="137" y="630"/>
                  </a:lnTo>
                  <a:lnTo>
                    <a:pt x="129" y="630"/>
                  </a:lnTo>
                  <a:lnTo>
                    <a:pt x="129" y="630"/>
                  </a:lnTo>
                  <a:lnTo>
                    <a:pt x="137" y="630"/>
                  </a:lnTo>
                  <a:lnTo>
                    <a:pt x="137" y="630"/>
                  </a:lnTo>
                  <a:lnTo>
                    <a:pt x="129" y="630"/>
                  </a:lnTo>
                  <a:lnTo>
                    <a:pt x="129" y="622"/>
                  </a:lnTo>
                  <a:lnTo>
                    <a:pt x="137" y="622"/>
                  </a:lnTo>
                  <a:lnTo>
                    <a:pt x="129" y="622"/>
                  </a:lnTo>
                  <a:lnTo>
                    <a:pt x="129" y="622"/>
                  </a:lnTo>
                  <a:lnTo>
                    <a:pt x="129" y="622"/>
                  </a:lnTo>
                  <a:lnTo>
                    <a:pt x="129" y="622"/>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9" y="581"/>
                  </a:lnTo>
                  <a:lnTo>
                    <a:pt x="121" y="581"/>
                  </a:lnTo>
                  <a:lnTo>
                    <a:pt x="121" y="581"/>
                  </a:lnTo>
                  <a:lnTo>
                    <a:pt x="121" y="581"/>
                  </a:lnTo>
                  <a:lnTo>
                    <a:pt x="121" y="573"/>
                  </a:lnTo>
                  <a:lnTo>
                    <a:pt x="121" y="573"/>
                  </a:lnTo>
                  <a:lnTo>
                    <a:pt x="121" y="573"/>
                  </a:lnTo>
                  <a:lnTo>
                    <a:pt x="121" y="573"/>
                  </a:lnTo>
                  <a:lnTo>
                    <a:pt x="121" y="573"/>
                  </a:lnTo>
                  <a:lnTo>
                    <a:pt x="129" y="573"/>
                  </a:lnTo>
                  <a:lnTo>
                    <a:pt x="129" y="565"/>
                  </a:lnTo>
                  <a:lnTo>
                    <a:pt x="129" y="565"/>
                  </a:lnTo>
                  <a:lnTo>
                    <a:pt x="129" y="565"/>
                  </a:lnTo>
                  <a:lnTo>
                    <a:pt x="129" y="565"/>
                  </a:lnTo>
                  <a:lnTo>
                    <a:pt x="129" y="565"/>
                  </a:lnTo>
                  <a:lnTo>
                    <a:pt x="129" y="557"/>
                  </a:lnTo>
                  <a:lnTo>
                    <a:pt x="137" y="549"/>
                  </a:lnTo>
                  <a:lnTo>
                    <a:pt x="137" y="549"/>
                  </a:lnTo>
                  <a:lnTo>
                    <a:pt x="137" y="549"/>
                  </a:lnTo>
                  <a:lnTo>
                    <a:pt x="129" y="549"/>
                  </a:lnTo>
                  <a:lnTo>
                    <a:pt x="129" y="549"/>
                  </a:lnTo>
                  <a:lnTo>
                    <a:pt x="129" y="541"/>
                  </a:lnTo>
                  <a:lnTo>
                    <a:pt x="129" y="541"/>
                  </a:lnTo>
                  <a:lnTo>
                    <a:pt x="129" y="541"/>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17"/>
                  </a:lnTo>
                  <a:lnTo>
                    <a:pt x="129" y="517"/>
                  </a:lnTo>
                  <a:lnTo>
                    <a:pt x="129" y="517"/>
                  </a:lnTo>
                  <a:lnTo>
                    <a:pt x="121" y="517"/>
                  </a:lnTo>
                  <a:lnTo>
                    <a:pt x="121" y="517"/>
                  </a:lnTo>
                  <a:lnTo>
                    <a:pt x="121" y="509"/>
                  </a:lnTo>
                  <a:lnTo>
                    <a:pt x="121" y="509"/>
                  </a:lnTo>
                  <a:lnTo>
                    <a:pt x="121" y="509"/>
                  </a:lnTo>
                  <a:lnTo>
                    <a:pt x="121" y="509"/>
                  </a:lnTo>
                  <a:lnTo>
                    <a:pt x="121" y="509"/>
                  </a:lnTo>
                  <a:lnTo>
                    <a:pt x="121" y="509"/>
                  </a:lnTo>
                  <a:lnTo>
                    <a:pt x="121" y="501"/>
                  </a:lnTo>
                  <a:lnTo>
                    <a:pt x="121" y="501"/>
                  </a:lnTo>
                  <a:lnTo>
                    <a:pt x="121" y="493"/>
                  </a:lnTo>
                  <a:lnTo>
                    <a:pt x="113" y="485"/>
                  </a:lnTo>
                  <a:lnTo>
                    <a:pt x="113" y="485"/>
                  </a:lnTo>
                  <a:lnTo>
                    <a:pt x="113" y="485"/>
                  </a:lnTo>
                  <a:lnTo>
                    <a:pt x="105" y="485"/>
                  </a:lnTo>
                  <a:lnTo>
                    <a:pt x="105" y="485"/>
                  </a:lnTo>
                  <a:lnTo>
                    <a:pt x="105" y="485"/>
                  </a:lnTo>
                  <a:lnTo>
                    <a:pt x="105" y="485"/>
                  </a:lnTo>
                  <a:lnTo>
                    <a:pt x="105" y="477"/>
                  </a:lnTo>
                  <a:lnTo>
                    <a:pt x="105" y="477"/>
                  </a:lnTo>
                  <a:lnTo>
                    <a:pt x="105" y="477"/>
                  </a:lnTo>
                  <a:lnTo>
                    <a:pt x="105" y="469"/>
                  </a:lnTo>
                  <a:lnTo>
                    <a:pt x="97" y="469"/>
                  </a:lnTo>
                  <a:lnTo>
                    <a:pt x="97" y="469"/>
                  </a:lnTo>
                  <a:lnTo>
                    <a:pt x="97" y="469"/>
                  </a:lnTo>
                  <a:lnTo>
                    <a:pt x="97" y="469"/>
                  </a:lnTo>
                  <a:lnTo>
                    <a:pt x="97" y="460"/>
                  </a:lnTo>
                  <a:lnTo>
                    <a:pt x="89" y="460"/>
                  </a:lnTo>
                  <a:lnTo>
                    <a:pt x="89" y="460"/>
                  </a:lnTo>
                  <a:lnTo>
                    <a:pt x="89" y="452"/>
                  </a:lnTo>
                  <a:lnTo>
                    <a:pt x="89" y="452"/>
                  </a:lnTo>
                  <a:lnTo>
                    <a:pt x="80" y="452"/>
                  </a:lnTo>
                  <a:lnTo>
                    <a:pt x="80" y="452"/>
                  </a:lnTo>
                  <a:lnTo>
                    <a:pt x="80" y="452"/>
                  </a:lnTo>
                  <a:lnTo>
                    <a:pt x="80" y="452"/>
                  </a:lnTo>
                  <a:lnTo>
                    <a:pt x="72" y="444"/>
                  </a:lnTo>
                  <a:lnTo>
                    <a:pt x="72" y="444"/>
                  </a:lnTo>
                  <a:lnTo>
                    <a:pt x="72" y="444"/>
                  </a:lnTo>
                  <a:lnTo>
                    <a:pt x="72" y="444"/>
                  </a:lnTo>
                  <a:lnTo>
                    <a:pt x="72" y="444"/>
                  </a:lnTo>
                  <a:lnTo>
                    <a:pt x="72" y="444"/>
                  </a:lnTo>
                  <a:lnTo>
                    <a:pt x="72" y="436"/>
                  </a:lnTo>
                  <a:lnTo>
                    <a:pt x="72" y="436"/>
                  </a:lnTo>
                  <a:lnTo>
                    <a:pt x="72" y="436"/>
                  </a:lnTo>
                  <a:lnTo>
                    <a:pt x="64" y="428"/>
                  </a:lnTo>
                  <a:lnTo>
                    <a:pt x="64" y="428"/>
                  </a:lnTo>
                  <a:lnTo>
                    <a:pt x="56" y="420"/>
                  </a:lnTo>
                  <a:lnTo>
                    <a:pt x="56" y="420"/>
                  </a:lnTo>
                  <a:lnTo>
                    <a:pt x="56" y="420"/>
                  </a:lnTo>
                  <a:lnTo>
                    <a:pt x="48" y="420"/>
                  </a:lnTo>
                  <a:lnTo>
                    <a:pt x="48" y="420"/>
                  </a:lnTo>
                  <a:lnTo>
                    <a:pt x="48" y="420"/>
                  </a:lnTo>
                  <a:lnTo>
                    <a:pt x="40" y="412"/>
                  </a:lnTo>
                  <a:lnTo>
                    <a:pt x="40" y="412"/>
                  </a:lnTo>
                  <a:lnTo>
                    <a:pt x="40" y="412"/>
                  </a:lnTo>
                  <a:lnTo>
                    <a:pt x="32" y="412"/>
                  </a:lnTo>
                  <a:lnTo>
                    <a:pt x="32" y="404"/>
                  </a:lnTo>
                  <a:lnTo>
                    <a:pt x="32" y="404"/>
                  </a:lnTo>
                  <a:lnTo>
                    <a:pt x="24" y="404"/>
                  </a:lnTo>
                  <a:lnTo>
                    <a:pt x="24" y="404"/>
                  </a:lnTo>
                  <a:lnTo>
                    <a:pt x="24" y="404"/>
                  </a:lnTo>
                  <a:lnTo>
                    <a:pt x="16" y="396"/>
                  </a:lnTo>
                  <a:lnTo>
                    <a:pt x="16" y="396"/>
                  </a:lnTo>
                  <a:lnTo>
                    <a:pt x="16" y="396"/>
                  </a:lnTo>
                  <a:lnTo>
                    <a:pt x="8" y="388"/>
                  </a:lnTo>
                  <a:lnTo>
                    <a:pt x="8" y="388"/>
                  </a:lnTo>
                  <a:lnTo>
                    <a:pt x="16" y="380"/>
                  </a:lnTo>
                  <a:lnTo>
                    <a:pt x="16" y="380"/>
                  </a:lnTo>
                  <a:lnTo>
                    <a:pt x="16" y="380"/>
                  </a:lnTo>
                  <a:lnTo>
                    <a:pt x="8" y="372"/>
                  </a:lnTo>
                  <a:lnTo>
                    <a:pt x="8" y="372"/>
                  </a:lnTo>
                  <a:lnTo>
                    <a:pt x="8" y="372"/>
                  </a:lnTo>
                  <a:lnTo>
                    <a:pt x="8" y="364"/>
                  </a:lnTo>
                  <a:lnTo>
                    <a:pt x="8" y="364"/>
                  </a:lnTo>
                  <a:lnTo>
                    <a:pt x="8" y="364"/>
                  </a:lnTo>
                  <a:lnTo>
                    <a:pt x="8" y="356"/>
                  </a:lnTo>
                  <a:lnTo>
                    <a:pt x="0" y="347"/>
                  </a:lnTo>
                  <a:lnTo>
                    <a:pt x="8" y="347"/>
                  </a:lnTo>
                  <a:lnTo>
                    <a:pt x="8" y="339"/>
                  </a:lnTo>
                  <a:lnTo>
                    <a:pt x="8" y="339"/>
                  </a:lnTo>
                  <a:lnTo>
                    <a:pt x="8" y="339"/>
                  </a:lnTo>
                  <a:lnTo>
                    <a:pt x="8" y="331"/>
                  </a:lnTo>
                  <a:lnTo>
                    <a:pt x="8" y="331"/>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299"/>
                  </a:lnTo>
                  <a:lnTo>
                    <a:pt x="32" y="291"/>
                  </a:lnTo>
                  <a:lnTo>
                    <a:pt x="32" y="283"/>
                  </a:lnTo>
                  <a:lnTo>
                    <a:pt x="32" y="283"/>
                  </a:lnTo>
                  <a:lnTo>
                    <a:pt x="40" y="283"/>
                  </a:lnTo>
                  <a:lnTo>
                    <a:pt x="40" y="283"/>
                  </a:lnTo>
                  <a:lnTo>
                    <a:pt x="40" y="283"/>
                  </a:lnTo>
                  <a:lnTo>
                    <a:pt x="40" y="283"/>
                  </a:lnTo>
                  <a:lnTo>
                    <a:pt x="40" y="275"/>
                  </a:lnTo>
                  <a:lnTo>
                    <a:pt x="40" y="275"/>
                  </a:lnTo>
                  <a:lnTo>
                    <a:pt x="48" y="267"/>
                  </a:lnTo>
                  <a:lnTo>
                    <a:pt x="48" y="259"/>
                  </a:lnTo>
                  <a:lnTo>
                    <a:pt x="56" y="251"/>
                  </a:lnTo>
                  <a:lnTo>
                    <a:pt x="56" y="251"/>
                  </a:lnTo>
                  <a:lnTo>
                    <a:pt x="56" y="243"/>
                  </a:lnTo>
                  <a:lnTo>
                    <a:pt x="56" y="243"/>
                  </a:lnTo>
                  <a:lnTo>
                    <a:pt x="56" y="243"/>
                  </a:lnTo>
                  <a:lnTo>
                    <a:pt x="64" y="234"/>
                  </a:lnTo>
                  <a:lnTo>
                    <a:pt x="64" y="234"/>
                  </a:lnTo>
                  <a:lnTo>
                    <a:pt x="64" y="226"/>
                  </a:lnTo>
                  <a:lnTo>
                    <a:pt x="64" y="218"/>
                  </a:lnTo>
                  <a:lnTo>
                    <a:pt x="64"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56" y="194"/>
                  </a:lnTo>
                  <a:lnTo>
                    <a:pt x="48" y="194"/>
                  </a:lnTo>
                  <a:lnTo>
                    <a:pt x="56" y="194"/>
                  </a:lnTo>
                  <a:lnTo>
                    <a:pt x="56" y="194"/>
                  </a:lnTo>
                  <a:lnTo>
                    <a:pt x="56" y="194"/>
                  </a:lnTo>
                  <a:lnTo>
                    <a:pt x="56" y="194"/>
                  </a:lnTo>
                  <a:lnTo>
                    <a:pt x="56" y="194"/>
                  </a:lnTo>
                  <a:lnTo>
                    <a:pt x="56" y="186"/>
                  </a:lnTo>
                  <a:lnTo>
                    <a:pt x="56" y="186"/>
                  </a:lnTo>
                  <a:lnTo>
                    <a:pt x="64" y="186"/>
                  </a:lnTo>
                  <a:lnTo>
                    <a:pt x="64" y="170"/>
                  </a:lnTo>
                  <a:lnTo>
                    <a:pt x="64" y="170"/>
                  </a:lnTo>
                  <a:lnTo>
                    <a:pt x="64" y="170"/>
                  </a:lnTo>
                  <a:lnTo>
                    <a:pt x="64" y="162"/>
                  </a:lnTo>
                  <a:lnTo>
                    <a:pt x="64" y="162"/>
                  </a:lnTo>
                  <a:lnTo>
                    <a:pt x="72" y="154"/>
                  </a:lnTo>
                  <a:lnTo>
                    <a:pt x="72" y="154"/>
                  </a:lnTo>
                  <a:lnTo>
                    <a:pt x="72" y="154"/>
                  </a:lnTo>
                  <a:lnTo>
                    <a:pt x="72" y="146"/>
                  </a:lnTo>
                  <a:lnTo>
                    <a:pt x="72" y="146"/>
                  </a:lnTo>
                  <a:lnTo>
                    <a:pt x="72" y="130"/>
                  </a:lnTo>
                  <a:lnTo>
                    <a:pt x="72" y="122"/>
                  </a:lnTo>
                  <a:lnTo>
                    <a:pt x="72" y="113"/>
                  </a:lnTo>
                  <a:lnTo>
                    <a:pt x="72" y="113"/>
                  </a:lnTo>
                  <a:lnTo>
                    <a:pt x="72" y="113"/>
                  </a:lnTo>
                  <a:lnTo>
                    <a:pt x="72" y="105"/>
                  </a:lnTo>
                  <a:lnTo>
                    <a:pt x="72" y="105"/>
                  </a:lnTo>
                  <a:lnTo>
                    <a:pt x="72" y="105"/>
                  </a:lnTo>
                  <a:lnTo>
                    <a:pt x="72" y="105"/>
                  </a:lnTo>
                  <a:lnTo>
                    <a:pt x="72" y="105"/>
                  </a:lnTo>
                  <a:lnTo>
                    <a:pt x="72" y="105"/>
                  </a:lnTo>
                  <a:lnTo>
                    <a:pt x="72" y="105"/>
                  </a:lnTo>
                  <a:lnTo>
                    <a:pt x="72" y="105"/>
                  </a:lnTo>
                  <a:lnTo>
                    <a:pt x="72" y="105"/>
                  </a:lnTo>
                  <a:lnTo>
                    <a:pt x="72" y="105"/>
                  </a:lnTo>
                  <a:lnTo>
                    <a:pt x="64" y="97"/>
                  </a:lnTo>
                  <a:lnTo>
                    <a:pt x="64" y="97"/>
                  </a:lnTo>
                  <a:lnTo>
                    <a:pt x="64" y="97"/>
                  </a:lnTo>
                  <a:lnTo>
                    <a:pt x="64" y="89"/>
                  </a:lnTo>
                  <a:lnTo>
                    <a:pt x="64" y="89"/>
                  </a:lnTo>
                  <a:lnTo>
                    <a:pt x="64" y="89"/>
                  </a:lnTo>
                  <a:lnTo>
                    <a:pt x="64" y="89"/>
                  </a:lnTo>
                  <a:lnTo>
                    <a:pt x="64" y="89"/>
                  </a:lnTo>
                  <a:lnTo>
                    <a:pt x="64" y="89"/>
                  </a:lnTo>
                  <a:lnTo>
                    <a:pt x="56" y="81"/>
                  </a:lnTo>
                  <a:lnTo>
                    <a:pt x="56" y="81"/>
                  </a:lnTo>
                  <a:lnTo>
                    <a:pt x="56" y="81"/>
                  </a:lnTo>
                  <a:lnTo>
                    <a:pt x="56" y="73"/>
                  </a:lnTo>
                  <a:lnTo>
                    <a:pt x="56" y="73"/>
                  </a:lnTo>
                  <a:lnTo>
                    <a:pt x="56" y="73"/>
                  </a:lnTo>
                  <a:lnTo>
                    <a:pt x="56" y="73"/>
                  </a:lnTo>
                  <a:lnTo>
                    <a:pt x="56" y="65"/>
                  </a:lnTo>
                  <a:lnTo>
                    <a:pt x="56" y="65"/>
                  </a:lnTo>
                  <a:lnTo>
                    <a:pt x="56" y="65"/>
                  </a:lnTo>
                  <a:lnTo>
                    <a:pt x="48" y="57"/>
                  </a:lnTo>
                  <a:lnTo>
                    <a:pt x="48" y="57"/>
                  </a:lnTo>
                  <a:lnTo>
                    <a:pt x="48" y="57"/>
                  </a:lnTo>
                  <a:lnTo>
                    <a:pt x="48" y="57"/>
                  </a:lnTo>
                  <a:lnTo>
                    <a:pt x="40" y="57"/>
                  </a:lnTo>
                  <a:lnTo>
                    <a:pt x="40" y="57"/>
                  </a:lnTo>
                  <a:lnTo>
                    <a:pt x="40" y="57"/>
                  </a:lnTo>
                  <a:lnTo>
                    <a:pt x="40" y="57"/>
                  </a:lnTo>
                  <a:lnTo>
                    <a:pt x="40" y="57"/>
                  </a:lnTo>
                  <a:lnTo>
                    <a:pt x="40" y="49"/>
                  </a:lnTo>
                  <a:lnTo>
                    <a:pt x="32" y="49"/>
                  </a:lnTo>
                  <a:lnTo>
                    <a:pt x="32" y="49"/>
                  </a:lnTo>
                  <a:lnTo>
                    <a:pt x="32" y="49"/>
                  </a:lnTo>
                  <a:lnTo>
                    <a:pt x="40" y="49"/>
                  </a:lnTo>
                  <a:lnTo>
                    <a:pt x="40" y="49"/>
                  </a:lnTo>
                  <a:lnTo>
                    <a:pt x="40" y="41"/>
                  </a:lnTo>
                  <a:lnTo>
                    <a:pt x="40" y="41"/>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9"/>
                  </a:lnTo>
                  <a:lnTo>
                    <a:pt x="40" y="9"/>
                  </a:lnTo>
                  <a:lnTo>
                    <a:pt x="40" y="9"/>
                  </a:lnTo>
                  <a:lnTo>
                    <a:pt x="40" y="9"/>
                  </a:lnTo>
                  <a:lnTo>
                    <a:pt x="40" y="0"/>
                  </a:lnTo>
                  <a:lnTo>
                    <a:pt x="40" y="0"/>
                  </a:lnTo>
                  <a:lnTo>
                    <a:pt x="40" y="0"/>
                  </a:lnTo>
                  <a:lnTo>
                    <a:pt x="40" y="0"/>
                  </a:lnTo>
                  <a:lnTo>
                    <a:pt x="72" y="0"/>
                  </a:lnTo>
                  <a:lnTo>
                    <a:pt x="72" y="0"/>
                  </a:lnTo>
                  <a:lnTo>
                    <a:pt x="97" y="0"/>
                  </a:lnTo>
                  <a:lnTo>
                    <a:pt x="105" y="0"/>
                  </a:lnTo>
                  <a:lnTo>
                    <a:pt x="105" y="0"/>
                  </a:lnTo>
                  <a:lnTo>
                    <a:pt x="113" y="0"/>
                  </a:lnTo>
                  <a:lnTo>
                    <a:pt x="129" y="0"/>
                  </a:lnTo>
                  <a:lnTo>
                    <a:pt x="145" y="0"/>
                  </a:lnTo>
                  <a:lnTo>
                    <a:pt x="161" y="0"/>
                  </a:lnTo>
                  <a:lnTo>
                    <a:pt x="161" y="0"/>
                  </a:lnTo>
                  <a:lnTo>
                    <a:pt x="161" y="0"/>
                  </a:lnTo>
                  <a:lnTo>
                    <a:pt x="169" y="0"/>
                  </a:lnTo>
                  <a:lnTo>
                    <a:pt x="177"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2" name="Freeform 3091"/>
            <p:cNvSpPr>
              <a:spLocks/>
            </p:cNvSpPr>
            <p:nvPr/>
          </p:nvSpPr>
          <p:spPr bwMode="auto">
            <a:xfrm>
              <a:off x="4130675" y="1201738"/>
              <a:ext cx="781050" cy="242888"/>
            </a:xfrm>
            <a:custGeom>
              <a:avLst/>
              <a:gdLst/>
              <a:ahLst/>
              <a:cxnLst>
                <a:cxn ang="0">
                  <a:pos x="387" y="0"/>
                </a:cxn>
                <a:cxn ang="0">
                  <a:pos x="403" y="16"/>
                </a:cxn>
                <a:cxn ang="0">
                  <a:pos x="419" y="24"/>
                </a:cxn>
                <a:cxn ang="0">
                  <a:pos x="427" y="40"/>
                </a:cxn>
                <a:cxn ang="0">
                  <a:pos x="435" y="48"/>
                </a:cxn>
                <a:cxn ang="0">
                  <a:pos x="419" y="48"/>
                </a:cxn>
                <a:cxn ang="0">
                  <a:pos x="435" y="64"/>
                </a:cxn>
                <a:cxn ang="0">
                  <a:pos x="443" y="97"/>
                </a:cxn>
                <a:cxn ang="0">
                  <a:pos x="435" y="105"/>
                </a:cxn>
                <a:cxn ang="0">
                  <a:pos x="451" y="97"/>
                </a:cxn>
                <a:cxn ang="0">
                  <a:pos x="451" y="81"/>
                </a:cxn>
                <a:cxn ang="0">
                  <a:pos x="451" y="64"/>
                </a:cxn>
                <a:cxn ang="0">
                  <a:pos x="467" y="64"/>
                </a:cxn>
                <a:cxn ang="0">
                  <a:pos x="467" y="89"/>
                </a:cxn>
                <a:cxn ang="0">
                  <a:pos x="475" y="105"/>
                </a:cxn>
                <a:cxn ang="0">
                  <a:pos x="492" y="121"/>
                </a:cxn>
                <a:cxn ang="0">
                  <a:pos x="484" y="129"/>
                </a:cxn>
                <a:cxn ang="0">
                  <a:pos x="475" y="129"/>
                </a:cxn>
                <a:cxn ang="0">
                  <a:pos x="467" y="121"/>
                </a:cxn>
                <a:cxn ang="0">
                  <a:pos x="467" y="129"/>
                </a:cxn>
                <a:cxn ang="0">
                  <a:pos x="459" y="121"/>
                </a:cxn>
                <a:cxn ang="0">
                  <a:pos x="451" y="129"/>
                </a:cxn>
                <a:cxn ang="0">
                  <a:pos x="443" y="137"/>
                </a:cxn>
                <a:cxn ang="0">
                  <a:pos x="427" y="145"/>
                </a:cxn>
                <a:cxn ang="0">
                  <a:pos x="427" y="145"/>
                </a:cxn>
                <a:cxn ang="0">
                  <a:pos x="411" y="145"/>
                </a:cxn>
                <a:cxn ang="0">
                  <a:pos x="403" y="137"/>
                </a:cxn>
                <a:cxn ang="0">
                  <a:pos x="419" y="137"/>
                </a:cxn>
                <a:cxn ang="0">
                  <a:pos x="403" y="137"/>
                </a:cxn>
                <a:cxn ang="0">
                  <a:pos x="363" y="137"/>
                </a:cxn>
                <a:cxn ang="0">
                  <a:pos x="330" y="129"/>
                </a:cxn>
                <a:cxn ang="0">
                  <a:pos x="274" y="105"/>
                </a:cxn>
                <a:cxn ang="0">
                  <a:pos x="258" y="89"/>
                </a:cxn>
                <a:cxn ang="0">
                  <a:pos x="226" y="97"/>
                </a:cxn>
                <a:cxn ang="0">
                  <a:pos x="193" y="89"/>
                </a:cxn>
                <a:cxn ang="0">
                  <a:pos x="169" y="64"/>
                </a:cxn>
                <a:cxn ang="0">
                  <a:pos x="193" y="48"/>
                </a:cxn>
                <a:cxn ang="0">
                  <a:pos x="193" y="48"/>
                </a:cxn>
                <a:cxn ang="0">
                  <a:pos x="169" y="73"/>
                </a:cxn>
                <a:cxn ang="0">
                  <a:pos x="121" y="56"/>
                </a:cxn>
                <a:cxn ang="0">
                  <a:pos x="113" y="40"/>
                </a:cxn>
                <a:cxn ang="0">
                  <a:pos x="97" y="48"/>
                </a:cxn>
                <a:cxn ang="0">
                  <a:pos x="105" y="40"/>
                </a:cxn>
                <a:cxn ang="0">
                  <a:pos x="121" y="32"/>
                </a:cxn>
                <a:cxn ang="0">
                  <a:pos x="121" y="24"/>
                </a:cxn>
                <a:cxn ang="0">
                  <a:pos x="137" y="16"/>
                </a:cxn>
                <a:cxn ang="0">
                  <a:pos x="137" y="8"/>
                </a:cxn>
                <a:cxn ang="0">
                  <a:pos x="161" y="0"/>
                </a:cxn>
                <a:cxn ang="0">
                  <a:pos x="145" y="0"/>
                </a:cxn>
                <a:cxn ang="0">
                  <a:pos x="137" y="8"/>
                </a:cxn>
                <a:cxn ang="0">
                  <a:pos x="121" y="0"/>
                </a:cxn>
                <a:cxn ang="0">
                  <a:pos x="129" y="0"/>
                </a:cxn>
                <a:cxn ang="0">
                  <a:pos x="105" y="0"/>
                </a:cxn>
                <a:cxn ang="0">
                  <a:pos x="97" y="8"/>
                </a:cxn>
                <a:cxn ang="0">
                  <a:pos x="72" y="0"/>
                </a:cxn>
                <a:cxn ang="0">
                  <a:pos x="64" y="0"/>
                </a:cxn>
                <a:cxn ang="0">
                  <a:pos x="40" y="16"/>
                </a:cxn>
                <a:cxn ang="0">
                  <a:pos x="24" y="8"/>
                </a:cxn>
                <a:cxn ang="0">
                  <a:pos x="32" y="16"/>
                </a:cxn>
                <a:cxn ang="0">
                  <a:pos x="16" y="8"/>
                </a:cxn>
                <a:cxn ang="0">
                  <a:pos x="0" y="0"/>
                </a:cxn>
              </a:cxnLst>
              <a:rect l="0" t="0" r="r" b="b"/>
              <a:pathLst>
                <a:path w="492" h="153">
                  <a:moveTo>
                    <a:pt x="395" y="0"/>
                  </a:moveTo>
                  <a:lnTo>
                    <a:pt x="395" y="0"/>
                  </a:lnTo>
                  <a:lnTo>
                    <a:pt x="395" y="0"/>
                  </a:lnTo>
                  <a:lnTo>
                    <a:pt x="395" y="0"/>
                  </a:lnTo>
                  <a:lnTo>
                    <a:pt x="395" y="0"/>
                  </a:lnTo>
                  <a:lnTo>
                    <a:pt x="395" y="0"/>
                  </a:lnTo>
                  <a:lnTo>
                    <a:pt x="395" y="0"/>
                  </a:lnTo>
                  <a:lnTo>
                    <a:pt x="395" y="0"/>
                  </a:lnTo>
                  <a:lnTo>
                    <a:pt x="395" y="0"/>
                  </a:lnTo>
                  <a:lnTo>
                    <a:pt x="395" y="0"/>
                  </a:lnTo>
                  <a:lnTo>
                    <a:pt x="395" y="0"/>
                  </a:lnTo>
                  <a:lnTo>
                    <a:pt x="387" y="0"/>
                  </a:lnTo>
                  <a:lnTo>
                    <a:pt x="387" y="0"/>
                  </a:lnTo>
                  <a:lnTo>
                    <a:pt x="387" y="0"/>
                  </a:lnTo>
                  <a:lnTo>
                    <a:pt x="387" y="0"/>
                  </a:lnTo>
                  <a:lnTo>
                    <a:pt x="379" y="0"/>
                  </a:lnTo>
                  <a:lnTo>
                    <a:pt x="379" y="0"/>
                  </a:lnTo>
                  <a:lnTo>
                    <a:pt x="387" y="0"/>
                  </a:lnTo>
                  <a:lnTo>
                    <a:pt x="387" y="0"/>
                  </a:lnTo>
                  <a:lnTo>
                    <a:pt x="387" y="0"/>
                  </a:lnTo>
                  <a:lnTo>
                    <a:pt x="387" y="0"/>
                  </a:lnTo>
                  <a:lnTo>
                    <a:pt x="395" y="8"/>
                  </a:lnTo>
                  <a:lnTo>
                    <a:pt x="395" y="8"/>
                  </a:lnTo>
                  <a:lnTo>
                    <a:pt x="395" y="8"/>
                  </a:lnTo>
                  <a:lnTo>
                    <a:pt x="395" y="8"/>
                  </a:lnTo>
                  <a:lnTo>
                    <a:pt x="403" y="8"/>
                  </a:lnTo>
                  <a:lnTo>
                    <a:pt x="403" y="8"/>
                  </a:lnTo>
                  <a:lnTo>
                    <a:pt x="403" y="16"/>
                  </a:lnTo>
                  <a:lnTo>
                    <a:pt x="403" y="16"/>
                  </a:lnTo>
                  <a:lnTo>
                    <a:pt x="403" y="16"/>
                  </a:lnTo>
                  <a:lnTo>
                    <a:pt x="403" y="8"/>
                  </a:lnTo>
                  <a:lnTo>
                    <a:pt x="403" y="8"/>
                  </a:lnTo>
                  <a:lnTo>
                    <a:pt x="403" y="16"/>
                  </a:lnTo>
                  <a:lnTo>
                    <a:pt x="403" y="16"/>
                  </a:lnTo>
                  <a:lnTo>
                    <a:pt x="411" y="16"/>
                  </a:lnTo>
                  <a:lnTo>
                    <a:pt x="411" y="16"/>
                  </a:lnTo>
                  <a:lnTo>
                    <a:pt x="411" y="16"/>
                  </a:lnTo>
                  <a:lnTo>
                    <a:pt x="411" y="24"/>
                  </a:lnTo>
                  <a:lnTo>
                    <a:pt x="411" y="24"/>
                  </a:lnTo>
                  <a:lnTo>
                    <a:pt x="411" y="24"/>
                  </a:lnTo>
                  <a:lnTo>
                    <a:pt x="419" y="24"/>
                  </a:lnTo>
                  <a:lnTo>
                    <a:pt x="419" y="24"/>
                  </a:lnTo>
                  <a:lnTo>
                    <a:pt x="419" y="24"/>
                  </a:lnTo>
                  <a:lnTo>
                    <a:pt x="419" y="24"/>
                  </a:lnTo>
                  <a:lnTo>
                    <a:pt x="419" y="24"/>
                  </a:lnTo>
                  <a:lnTo>
                    <a:pt x="419" y="24"/>
                  </a:lnTo>
                  <a:lnTo>
                    <a:pt x="427" y="32"/>
                  </a:lnTo>
                  <a:lnTo>
                    <a:pt x="427" y="32"/>
                  </a:lnTo>
                  <a:lnTo>
                    <a:pt x="427" y="32"/>
                  </a:lnTo>
                  <a:lnTo>
                    <a:pt x="427" y="32"/>
                  </a:lnTo>
                  <a:lnTo>
                    <a:pt x="427" y="32"/>
                  </a:lnTo>
                  <a:lnTo>
                    <a:pt x="427" y="32"/>
                  </a:lnTo>
                  <a:lnTo>
                    <a:pt x="427" y="32"/>
                  </a:lnTo>
                  <a:lnTo>
                    <a:pt x="427" y="32"/>
                  </a:lnTo>
                  <a:lnTo>
                    <a:pt x="427" y="32"/>
                  </a:lnTo>
                  <a:lnTo>
                    <a:pt x="427" y="32"/>
                  </a:lnTo>
                  <a:lnTo>
                    <a:pt x="427" y="40"/>
                  </a:lnTo>
                  <a:lnTo>
                    <a:pt x="427" y="40"/>
                  </a:lnTo>
                  <a:lnTo>
                    <a:pt x="427" y="40"/>
                  </a:lnTo>
                  <a:lnTo>
                    <a:pt x="427" y="40"/>
                  </a:lnTo>
                  <a:lnTo>
                    <a:pt x="427" y="40"/>
                  </a:lnTo>
                  <a:lnTo>
                    <a:pt x="427" y="40"/>
                  </a:lnTo>
                  <a:lnTo>
                    <a:pt x="427" y="40"/>
                  </a:lnTo>
                  <a:lnTo>
                    <a:pt x="427" y="40"/>
                  </a:lnTo>
                  <a:lnTo>
                    <a:pt x="427" y="40"/>
                  </a:lnTo>
                  <a:lnTo>
                    <a:pt x="427" y="40"/>
                  </a:lnTo>
                  <a:lnTo>
                    <a:pt x="435" y="40"/>
                  </a:lnTo>
                  <a:lnTo>
                    <a:pt x="435" y="40"/>
                  </a:lnTo>
                  <a:lnTo>
                    <a:pt x="435" y="40"/>
                  </a:lnTo>
                  <a:lnTo>
                    <a:pt x="435" y="48"/>
                  </a:lnTo>
                  <a:lnTo>
                    <a:pt x="435" y="48"/>
                  </a:lnTo>
                  <a:lnTo>
                    <a:pt x="435" y="48"/>
                  </a:lnTo>
                  <a:lnTo>
                    <a:pt x="427" y="48"/>
                  </a:lnTo>
                  <a:lnTo>
                    <a:pt x="427" y="48"/>
                  </a:lnTo>
                  <a:lnTo>
                    <a:pt x="435" y="48"/>
                  </a:lnTo>
                  <a:lnTo>
                    <a:pt x="435" y="56"/>
                  </a:lnTo>
                  <a:lnTo>
                    <a:pt x="435" y="56"/>
                  </a:lnTo>
                  <a:lnTo>
                    <a:pt x="427" y="56"/>
                  </a:lnTo>
                  <a:lnTo>
                    <a:pt x="427" y="48"/>
                  </a:lnTo>
                  <a:lnTo>
                    <a:pt x="427" y="48"/>
                  </a:lnTo>
                  <a:lnTo>
                    <a:pt x="427" y="48"/>
                  </a:lnTo>
                  <a:lnTo>
                    <a:pt x="427" y="48"/>
                  </a:lnTo>
                  <a:lnTo>
                    <a:pt x="427" y="48"/>
                  </a:lnTo>
                  <a:lnTo>
                    <a:pt x="427" y="48"/>
                  </a:lnTo>
                  <a:lnTo>
                    <a:pt x="419" y="48"/>
                  </a:lnTo>
                  <a:lnTo>
                    <a:pt x="419" y="48"/>
                  </a:lnTo>
                  <a:lnTo>
                    <a:pt x="419" y="48"/>
                  </a:lnTo>
                  <a:lnTo>
                    <a:pt x="419" y="48"/>
                  </a:lnTo>
                  <a:lnTo>
                    <a:pt x="419" y="48"/>
                  </a:lnTo>
                  <a:lnTo>
                    <a:pt x="419" y="48"/>
                  </a:lnTo>
                  <a:lnTo>
                    <a:pt x="419" y="48"/>
                  </a:lnTo>
                  <a:lnTo>
                    <a:pt x="419" y="48"/>
                  </a:lnTo>
                  <a:lnTo>
                    <a:pt x="419" y="48"/>
                  </a:lnTo>
                  <a:lnTo>
                    <a:pt x="419" y="48"/>
                  </a:lnTo>
                  <a:lnTo>
                    <a:pt x="419" y="48"/>
                  </a:lnTo>
                  <a:lnTo>
                    <a:pt x="419" y="56"/>
                  </a:lnTo>
                  <a:lnTo>
                    <a:pt x="419" y="56"/>
                  </a:lnTo>
                  <a:lnTo>
                    <a:pt x="419" y="56"/>
                  </a:lnTo>
                  <a:lnTo>
                    <a:pt x="427" y="56"/>
                  </a:lnTo>
                  <a:lnTo>
                    <a:pt x="435" y="56"/>
                  </a:lnTo>
                  <a:lnTo>
                    <a:pt x="435" y="56"/>
                  </a:lnTo>
                  <a:lnTo>
                    <a:pt x="435" y="56"/>
                  </a:lnTo>
                  <a:lnTo>
                    <a:pt x="435" y="56"/>
                  </a:lnTo>
                  <a:lnTo>
                    <a:pt x="435" y="64"/>
                  </a:lnTo>
                  <a:lnTo>
                    <a:pt x="435" y="64"/>
                  </a:lnTo>
                  <a:lnTo>
                    <a:pt x="435" y="64"/>
                  </a:lnTo>
                  <a:lnTo>
                    <a:pt x="435" y="64"/>
                  </a:lnTo>
                  <a:lnTo>
                    <a:pt x="435" y="64"/>
                  </a:lnTo>
                  <a:lnTo>
                    <a:pt x="435" y="73"/>
                  </a:lnTo>
                  <a:lnTo>
                    <a:pt x="435" y="73"/>
                  </a:lnTo>
                  <a:lnTo>
                    <a:pt x="435" y="73"/>
                  </a:lnTo>
                  <a:lnTo>
                    <a:pt x="435" y="73"/>
                  </a:lnTo>
                  <a:lnTo>
                    <a:pt x="435" y="73"/>
                  </a:lnTo>
                  <a:lnTo>
                    <a:pt x="435" y="73"/>
                  </a:lnTo>
                  <a:lnTo>
                    <a:pt x="443" y="81"/>
                  </a:lnTo>
                  <a:lnTo>
                    <a:pt x="443" y="81"/>
                  </a:lnTo>
                  <a:lnTo>
                    <a:pt x="443" y="81"/>
                  </a:lnTo>
                  <a:lnTo>
                    <a:pt x="443" y="89"/>
                  </a:lnTo>
                  <a:lnTo>
                    <a:pt x="443" y="89"/>
                  </a:lnTo>
                  <a:lnTo>
                    <a:pt x="443" y="97"/>
                  </a:lnTo>
                  <a:lnTo>
                    <a:pt x="443" y="97"/>
                  </a:lnTo>
                  <a:lnTo>
                    <a:pt x="443" y="97"/>
                  </a:lnTo>
                  <a:lnTo>
                    <a:pt x="435" y="97"/>
                  </a:lnTo>
                  <a:lnTo>
                    <a:pt x="435" y="97"/>
                  </a:lnTo>
                  <a:lnTo>
                    <a:pt x="435" y="97"/>
                  </a:lnTo>
                  <a:lnTo>
                    <a:pt x="435" y="97"/>
                  </a:lnTo>
                  <a:lnTo>
                    <a:pt x="435" y="97"/>
                  </a:lnTo>
                  <a:lnTo>
                    <a:pt x="435" y="97"/>
                  </a:lnTo>
                  <a:lnTo>
                    <a:pt x="435" y="105"/>
                  </a:lnTo>
                  <a:lnTo>
                    <a:pt x="435" y="105"/>
                  </a:lnTo>
                  <a:lnTo>
                    <a:pt x="435" y="105"/>
                  </a:lnTo>
                  <a:lnTo>
                    <a:pt x="435" y="105"/>
                  </a:lnTo>
                  <a:lnTo>
                    <a:pt x="435" y="105"/>
                  </a:lnTo>
                  <a:lnTo>
                    <a:pt x="435" y="105"/>
                  </a:lnTo>
                  <a:lnTo>
                    <a:pt x="435" y="105"/>
                  </a:lnTo>
                  <a:lnTo>
                    <a:pt x="435" y="113"/>
                  </a:lnTo>
                  <a:lnTo>
                    <a:pt x="435" y="113"/>
                  </a:lnTo>
                  <a:lnTo>
                    <a:pt x="435" y="105"/>
                  </a:lnTo>
                  <a:lnTo>
                    <a:pt x="435" y="97"/>
                  </a:lnTo>
                  <a:lnTo>
                    <a:pt x="435" y="97"/>
                  </a:lnTo>
                  <a:lnTo>
                    <a:pt x="443" y="97"/>
                  </a:lnTo>
                  <a:lnTo>
                    <a:pt x="443" y="97"/>
                  </a:lnTo>
                  <a:lnTo>
                    <a:pt x="443" y="97"/>
                  </a:lnTo>
                  <a:lnTo>
                    <a:pt x="443" y="97"/>
                  </a:lnTo>
                  <a:lnTo>
                    <a:pt x="451" y="97"/>
                  </a:lnTo>
                  <a:lnTo>
                    <a:pt x="451" y="89"/>
                  </a:lnTo>
                  <a:lnTo>
                    <a:pt x="451" y="89"/>
                  </a:lnTo>
                  <a:lnTo>
                    <a:pt x="451" y="89"/>
                  </a:lnTo>
                  <a:lnTo>
                    <a:pt x="451" y="89"/>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1" y="81"/>
                  </a:lnTo>
                  <a:lnTo>
                    <a:pt x="451" y="81"/>
                  </a:lnTo>
                  <a:lnTo>
                    <a:pt x="451" y="81"/>
                  </a:lnTo>
                  <a:lnTo>
                    <a:pt x="451" y="73"/>
                  </a:lnTo>
                  <a:lnTo>
                    <a:pt x="451" y="73"/>
                  </a:lnTo>
                  <a:lnTo>
                    <a:pt x="459" y="73"/>
                  </a:lnTo>
                  <a:lnTo>
                    <a:pt x="459" y="73"/>
                  </a:lnTo>
                  <a:lnTo>
                    <a:pt x="459" y="73"/>
                  </a:lnTo>
                  <a:lnTo>
                    <a:pt x="451" y="73"/>
                  </a:lnTo>
                  <a:lnTo>
                    <a:pt x="451" y="73"/>
                  </a:lnTo>
                  <a:lnTo>
                    <a:pt x="451" y="73"/>
                  </a:lnTo>
                  <a:lnTo>
                    <a:pt x="451" y="73"/>
                  </a:lnTo>
                  <a:lnTo>
                    <a:pt x="451" y="64"/>
                  </a:lnTo>
                  <a:lnTo>
                    <a:pt x="451" y="64"/>
                  </a:lnTo>
                  <a:lnTo>
                    <a:pt x="451" y="64"/>
                  </a:lnTo>
                  <a:lnTo>
                    <a:pt x="451" y="64"/>
                  </a:lnTo>
                  <a:lnTo>
                    <a:pt x="451" y="64"/>
                  </a:lnTo>
                  <a:lnTo>
                    <a:pt x="451" y="64"/>
                  </a:lnTo>
                  <a:lnTo>
                    <a:pt x="451" y="64"/>
                  </a:lnTo>
                  <a:lnTo>
                    <a:pt x="451" y="64"/>
                  </a:lnTo>
                  <a:lnTo>
                    <a:pt x="451" y="64"/>
                  </a:lnTo>
                  <a:lnTo>
                    <a:pt x="459" y="64"/>
                  </a:lnTo>
                  <a:lnTo>
                    <a:pt x="459" y="64"/>
                  </a:lnTo>
                  <a:lnTo>
                    <a:pt x="467" y="64"/>
                  </a:lnTo>
                  <a:lnTo>
                    <a:pt x="467" y="64"/>
                  </a:lnTo>
                  <a:lnTo>
                    <a:pt x="467" y="64"/>
                  </a:lnTo>
                  <a:lnTo>
                    <a:pt x="467" y="64"/>
                  </a:lnTo>
                  <a:lnTo>
                    <a:pt x="467" y="73"/>
                  </a:lnTo>
                  <a:lnTo>
                    <a:pt x="467" y="73"/>
                  </a:lnTo>
                  <a:lnTo>
                    <a:pt x="467" y="64"/>
                  </a:lnTo>
                  <a:lnTo>
                    <a:pt x="459" y="64"/>
                  </a:lnTo>
                  <a:lnTo>
                    <a:pt x="459" y="64"/>
                  </a:lnTo>
                  <a:lnTo>
                    <a:pt x="467" y="73"/>
                  </a:lnTo>
                  <a:lnTo>
                    <a:pt x="467" y="73"/>
                  </a:lnTo>
                  <a:lnTo>
                    <a:pt x="467" y="73"/>
                  </a:lnTo>
                  <a:lnTo>
                    <a:pt x="467" y="73"/>
                  </a:lnTo>
                  <a:lnTo>
                    <a:pt x="467" y="73"/>
                  </a:lnTo>
                  <a:lnTo>
                    <a:pt x="467" y="73"/>
                  </a:lnTo>
                  <a:lnTo>
                    <a:pt x="467" y="73"/>
                  </a:lnTo>
                  <a:lnTo>
                    <a:pt x="467" y="73"/>
                  </a:lnTo>
                  <a:lnTo>
                    <a:pt x="467" y="73"/>
                  </a:lnTo>
                  <a:lnTo>
                    <a:pt x="467" y="73"/>
                  </a:lnTo>
                  <a:lnTo>
                    <a:pt x="467" y="81"/>
                  </a:lnTo>
                  <a:lnTo>
                    <a:pt x="467" y="81"/>
                  </a:lnTo>
                  <a:lnTo>
                    <a:pt x="467" y="89"/>
                  </a:lnTo>
                  <a:lnTo>
                    <a:pt x="467" y="89"/>
                  </a:lnTo>
                  <a:lnTo>
                    <a:pt x="467" y="89"/>
                  </a:lnTo>
                  <a:lnTo>
                    <a:pt x="467" y="89"/>
                  </a:lnTo>
                  <a:lnTo>
                    <a:pt x="467" y="89"/>
                  </a:lnTo>
                  <a:lnTo>
                    <a:pt x="467" y="89"/>
                  </a:lnTo>
                  <a:lnTo>
                    <a:pt x="475" y="89"/>
                  </a:lnTo>
                  <a:lnTo>
                    <a:pt x="475" y="89"/>
                  </a:lnTo>
                  <a:lnTo>
                    <a:pt x="475" y="89"/>
                  </a:lnTo>
                  <a:lnTo>
                    <a:pt x="475" y="89"/>
                  </a:lnTo>
                  <a:lnTo>
                    <a:pt x="475" y="97"/>
                  </a:lnTo>
                  <a:lnTo>
                    <a:pt x="475" y="97"/>
                  </a:lnTo>
                  <a:lnTo>
                    <a:pt x="475" y="97"/>
                  </a:lnTo>
                  <a:lnTo>
                    <a:pt x="475" y="97"/>
                  </a:lnTo>
                  <a:lnTo>
                    <a:pt x="475" y="105"/>
                  </a:lnTo>
                  <a:lnTo>
                    <a:pt x="475" y="105"/>
                  </a:lnTo>
                  <a:lnTo>
                    <a:pt x="484" y="113"/>
                  </a:lnTo>
                  <a:lnTo>
                    <a:pt x="484" y="113"/>
                  </a:lnTo>
                  <a:lnTo>
                    <a:pt x="484" y="105"/>
                  </a:lnTo>
                  <a:lnTo>
                    <a:pt x="484" y="113"/>
                  </a:lnTo>
                  <a:lnTo>
                    <a:pt x="484" y="113"/>
                  </a:lnTo>
                  <a:lnTo>
                    <a:pt x="484" y="113"/>
                  </a:lnTo>
                  <a:lnTo>
                    <a:pt x="492" y="113"/>
                  </a:lnTo>
                  <a:lnTo>
                    <a:pt x="484" y="113"/>
                  </a:lnTo>
                  <a:lnTo>
                    <a:pt x="484" y="113"/>
                  </a:lnTo>
                  <a:lnTo>
                    <a:pt x="484" y="113"/>
                  </a:lnTo>
                  <a:lnTo>
                    <a:pt x="492" y="113"/>
                  </a:lnTo>
                  <a:lnTo>
                    <a:pt x="492" y="113"/>
                  </a:lnTo>
                  <a:lnTo>
                    <a:pt x="492" y="121"/>
                  </a:lnTo>
                  <a:lnTo>
                    <a:pt x="492" y="121"/>
                  </a:lnTo>
                  <a:lnTo>
                    <a:pt x="492" y="121"/>
                  </a:lnTo>
                  <a:lnTo>
                    <a:pt x="492" y="121"/>
                  </a:lnTo>
                  <a:lnTo>
                    <a:pt x="492" y="121"/>
                  </a:lnTo>
                  <a:lnTo>
                    <a:pt x="492" y="121"/>
                  </a:lnTo>
                  <a:lnTo>
                    <a:pt x="492" y="121"/>
                  </a:lnTo>
                  <a:lnTo>
                    <a:pt x="484" y="121"/>
                  </a:lnTo>
                  <a:lnTo>
                    <a:pt x="492" y="121"/>
                  </a:lnTo>
                  <a:lnTo>
                    <a:pt x="492" y="121"/>
                  </a:lnTo>
                  <a:lnTo>
                    <a:pt x="492" y="121"/>
                  </a:lnTo>
                  <a:lnTo>
                    <a:pt x="492" y="121"/>
                  </a:lnTo>
                  <a:lnTo>
                    <a:pt x="484" y="121"/>
                  </a:lnTo>
                  <a:lnTo>
                    <a:pt x="484" y="121"/>
                  </a:lnTo>
                  <a:lnTo>
                    <a:pt x="484" y="121"/>
                  </a:lnTo>
                  <a:lnTo>
                    <a:pt x="492"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84" y="129"/>
                  </a:lnTo>
                  <a:lnTo>
                    <a:pt x="475" y="129"/>
                  </a:lnTo>
                  <a:lnTo>
                    <a:pt x="475" y="129"/>
                  </a:lnTo>
                  <a:lnTo>
                    <a:pt x="475" y="129"/>
                  </a:lnTo>
                  <a:lnTo>
                    <a:pt x="475" y="129"/>
                  </a:lnTo>
                  <a:lnTo>
                    <a:pt x="475" y="129"/>
                  </a:lnTo>
                  <a:lnTo>
                    <a:pt x="475" y="129"/>
                  </a:lnTo>
                  <a:lnTo>
                    <a:pt x="467" y="129"/>
                  </a:lnTo>
                  <a:lnTo>
                    <a:pt x="467" y="129"/>
                  </a:lnTo>
                  <a:lnTo>
                    <a:pt x="467" y="129"/>
                  </a:lnTo>
                  <a:lnTo>
                    <a:pt x="467" y="129"/>
                  </a:lnTo>
                  <a:lnTo>
                    <a:pt x="475" y="129"/>
                  </a:lnTo>
                  <a:lnTo>
                    <a:pt x="475" y="129"/>
                  </a:lnTo>
                  <a:lnTo>
                    <a:pt x="475" y="121"/>
                  </a:lnTo>
                  <a:lnTo>
                    <a:pt x="475" y="121"/>
                  </a:lnTo>
                  <a:lnTo>
                    <a:pt x="467" y="121"/>
                  </a:lnTo>
                  <a:lnTo>
                    <a:pt x="475" y="121"/>
                  </a:lnTo>
                  <a:lnTo>
                    <a:pt x="467" y="121"/>
                  </a:lnTo>
                  <a:lnTo>
                    <a:pt x="467" y="121"/>
                  </a:lnTo>
                  <a:lnTo>
                    <a:pt x="459" y="121"/>
                  </a:lnTo>
                  <a:lnTo>
                    <a:pt x="459" y="121"/>
                  </a:lnTo>
                  <a:lnTo>
                    <a:pt x="467" y="121"/>
                  </a:lnTo>
                  <a:lnTo>
                    <a:pt x="459" y="113"/>
                  </a:lnTo>
                  <a:lnTo>
                    <a:pt x="459" y="113"/>
                  </a:lnTo>
                  <a:lnTo>
                    <a:pt x="459" y="121"/>
                  </a:lnTo>
                  <a:lnTo>
                    <a:pt x="459" y="121"/>
                  </a:lnTo>
                  <a:lnTo>
                    <a:pt x="459" y="121"/>
                  </a:lnTo>
                  <a:lnTo>
                    <a:pt x="459" y="121"/>
                  </a:lnTo>
                  <a:lnTo>
                    <a:pt x="459" y="121"/>
                  </a:lnTo>
                  <a:lnTo>
                    <a:pt x="467" y="121"/>
                  </a:lnTo>
                  <a:lnTo>
                    <a:pt x="467" y="121"/>
                  </a:lnTo>
                  <a:lnTo>
                    <a:pt x="467" y="121"/>
                  </a:lnTo>
                  <a:lnTo>
                    <a:pt x="475" y="121"/>
                  </a:lnTo>
                  <a:lnTo>
                    <a:pt x="467" y="121"/>
                  </a:lnTo>
                  <a:lnTo>
                    <a:pt x="467" y="121"/>
                  </a:lnTo>
                  <a:lnTo>
                    <a:pt x="467" y="129"/>
                  </a:lnTo>
                  <a:lnTo>
                    <a:pt x="467" y="129"/>
                  </a:lnTo>
                  <a:lnTo>
                    <a:pt x="467" y="129"/>
                  </a:lnTo>
                  <a:lnTo>
                    <a:pt x="467" y="129"/>
                  </a:lnTo>
                  <a:lnTo>
                    <a:pt x="467" y="129"/>
                  </a:lnTo>
                  <a:lnTo>
                    <a:pt x="467" y="129"/>
                  </a:lnTo>
                  <a:lnTo>
                    <a:pt x="459" y="129"/>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9" y="121"/>
                  </a:lnTo>
                  <a:lnTo>
                    <a:pt x="451" y="121"/>
                  </a:lnTo>
                  <a:lnTo>
                    <a:pt x="459" y="121"/>
                  </a:lnTo>
                  <a:lnTo>
                    <a:pt x="459" y="121"/>
                  </a:lnTo>
                  <a:lnTo>
                    <a:pt x="459" y="121"/>
                  </a:lnTo>
                  <a:lnTo>
                    <a:pt x="459" y="121"/>
                  </a:lnTo>
                  <a:lnTo>
                    <a:pt x="459" y="121"/>
                  </a:lnTo>
                  <a:lnTo>
                    <a:pt x="459" y="121"/>
                  </a:lnTo>
                  <a:lnTo>
                    <a:pt x="451" y="121"/>
                  </a:lnTo>
                  <a:lnTo>
                    <a:pt x="451" y="121"/>
                  </a:lnTo>
                  <a:lnTo>
                    <a:pt x="451" y="121"/>
                  </a:lnTo>
                  <a:lnTo>
                    <a:pt x="451" y="129"/>
                  </a:lnTo>
                  <a:lnTo>
                    <a:pt x="451" y="121"/>
                  </a:lnTo>
                  <a:lnTo>
                    <a:pt x="459" y="121"/>
                  </a:lnTo>
                  <a:lnTo>
                    <a:pt x="451" y="129"/>
                  </a:lnTo>
                  <a:lnTo>
                    <a:pt x="451" y="129"/>
                  </a:lnTo>
                  <a:lnTo>
                    <a:pt x="451" y="129"/>
                  </a:lnTo>
                  <a:lnTo>
                    <a:pt x="451" y="129"/>
                  </a:lnTo>
                  <a:lnTo>
                    <a:pt x="451" y="129"/>
                  </a:lnTo>
                  <a:lnTo>
                    <a:pt x="451" y="137"/>
                  </a:lnTo>
                  <a:lnTo>
                    <a:pt x="451" y="137"/>
                  </a:lnTo>
                  <a:lnTo>
                    <a:pt x="443" y="129"/>
                  </a:lnTo>
                  <a:lnTo>
                    <a:pt x="443" y="129"/>
                  </a:lnTo>
                  <a:lnTo>
                    <a:pt x="443" y="137"/>
                  </a:lnTo>
                  <a:lnTo>
                    <a:pt x="443" y="137"/>
                  </a:lnTo>
                  <a:lnTo>
                    <a:pt x="443" y="129"/>
                  </a:lnTo>
                  <a:lnTo>
                    <a:pt x="443" y="129"/>
                  </a:lnTo>
                  <a:lnTo>
                    <a:pt x="443" y="137"/>
                  </a:lnTo>
                  <a:lnTo>
                    <a:pt x="443" y="137"/>
                  </a:lnTo>
                  <a:lnTo>
                    <a:pt x="443" y="137"/>
                  </a:lnTo>
                  <a:lnTo>
                    <a:pt x="443" y="137"/>
                  </a:lnTo>
                  <a:lnTo>
                    <a:pt x="435" y="137"/>
                  </a:lnTo>
                  <a:lnTo>
                    <a:pt x="435" y="145"/>
                  </a:lnTo>
                  <a:lnTo>
                    <a:pt x="435" y="145"/>
                  </a:lnTo>
                  <a:lnTo>
                    <a:pt x="443" y="145"/>
                  </a:lnTo>
                  <a:lnTo>
                    <a:pt x="443" y="145"/>
                  </a:lnTo>
                  <a:lnTo>
                    <a:pt x="443" y="145"/>
                  </a:lnTo>
                  <a:lnTo>
                    <a:pt x="443" y="145"/>
                  </a:lnTo>
                  <a:lnTo>
                    <a:pt x="435" y="145"/>
                  </a:lnTo>
                  <a:lnTo>
                    <a:pt x="435" y="145"/>
                  </a:lnTo>
                  <a:lnTo>
                    <a:pt x="435" y="145"/>
                  </a:lnTo>
                  <a:lnTo>
                    <a:pt x="435" y="145"/>
                  </a:lnTo>
                  <a:lnTo>
                    <a:pt x="435" y="145"/>
                  </a:lnTo>
                  <a:lnTo>
                    <a:pt x="435" y="145"/>
                  </a:lnTo>
                  <a:lnTo>
                    <a:pt x="427" y="145"/>
                  </a:lnTo>
                  <a:lnTo>
                    <a:pt x="427" y="145"/>
                  </a:lnTo>
                  <a:lnTo>
                    <a:pt x="435" y="145"/>
                  </a:lnTo>
                  <a:lnTo>
                    <a:pt x="435" y="145"/>
                  </a:lnTo>
                  <a:lnTo>
                    <a:pt x="435" y="145"/>
                  </a:lnTo>
                  <a:lnTo>
                    <a:pt x="435" y="145"/>
                  </a:lnTo>
                  <a:lnTo>
                    <a:pt x="435" y="153"/>
                  </a:lnTo>
                  <a:lnTo>
                    <a:pt x="435" y="153"/>
                  </a:lnTo>
                  <a:lnTo>
                    <a:pt x="435" y="153"/>
                  </a:lnTo>
                  <a:lnTo>
                    <a:pt x="427" y="153"/>
                  </a:lnTo>
                  <a:lnTo>
                    <a:pt x="427" y="145"/>
                  </a:lnTo>
                  <a:lnTo>
                    <a:pt x="427" y="153"/>
                  </a:lnTo>
                  <a:lnTo>
                    <a:pt x="427" y="145"/>
                  </a:lnTo>
                  <a:lnTo>
                    <a:pt x="427" y="145"/>
                  </a:lnTo>
                  <a:lnTo>
                    <a:pt x="427" y="145"/>
                  </a:lnTo>
                  <a:lnTo>
                    <a:pt x="427" y="145"/>
                  </a:lnTo>
                  <a:lnTo>
                    <a:pt x="427" y="145"/>
                  </a:lnTo>
                  <a:lnTo>
                    <a:pt x="427" y="145"/>
                  </a:lnTo>
                  <a:lnTo>
                    <a:pt x="427" y="145"/>
                  </a:lnTo>
                  <a:lnTo>
                    <a:pt x="427" y="145"/>
                  </a:lnTo>
                  <a:lnTo>
                    <a:pt x="419" y="145"/>
                  </a:lnTo>
                  <a:lnTo>
                    <a:pt x="419" y="145"/>
                  </a:lnTo>
                  <a:lnTo>
                    <a:pt x="419" y="145"/>
                  </a:lnTo>
                  <a:lnTo>
                    <a:pt x="419" y="145"/>
                  </a:lnTo>
                  <a:lnTo>
                    <a:pt x="419" y="153"/>
                  </a:lnTo>
                  <a:lnTo>
                    <a:pt x="419" y="153"/>
                  </a:lnTo>
                  <a:lnTo>
                    <a:pt x="419" y="153"/>
                  </a:lnTo>
                  <a:lnTo>
                    <a:pt x="411" y="153"/>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37"/>
                  </a:lnTo>
                  <a:lnTo>
                    <a:pt x="403" y="137"/>
                  </a:lnTo>
                  <a:lnTo>
                    <a:pt x="403" y="137"/>
                  </a:lnTo>
                  <a:lnTo>
                    <a:pt x="403" y="137"/>
                  </a:lnTo>
                  <a:lnTo>
                    <a:pt x="403" y="137"/>
                  </a:lnTo>
                  <a:lnTo>
                    <a:pt x="411" y="137"/>
                  </a:lnTo>
                  <a:lnTo>
                    <a:pt x="411" y="137"/>
                  </a:lnTo>
                  <a:lnTo>
                    <a:pt x="411" y="137"/>
                  </a:lnTo>
                  <a:lnTo>
                    <a:pt x="411" y="137"/>
                  </a:lnTo>
                  <a:lnTo>
                    <a:pt x="411" y="137"/>
                  </a:lnTo>
                  <a:lnTo>
                    <a:pt x="411" y="137"/>
                  </a:lnTo>
                  <a:lnTo>
                    <a:pt x="411" y="137"/>
                  </a:lnTo>
                  <a:lnTo>
                    <a:pt x="411" y="137"/>
                  </a:lnTo>
                  <a:lnTo>
                    <a:pt x="419" y="137"/>
                  </a:lnTo>
                  <a:lnTo>
                    <a:pt x="419" y="137"/>
                  </a:lnTo>
                  <a:lnTo>
                    <a:pt x="419" y="137"/>
                  </a:lnTo>
                  <a:lnTo>
                    <a:pt x="419" y="137"/>
                  </a:lnTo>
                  <a:lnTo>
                    <a:pt x="419" y="137"/>
                  </a:lnTo>
                  <a:lnTo>
                    <a:pt x="419" y="137"/>
                  </a:lnTo>
                  <a:lnTo>
                    <a:pt x="419" y="137"/>
                  </a:lnTo>
                  <a:lnTo>
                    <a:pt x="419" y="137"/>
                  </a:lnTo>
                  <a:lnTo>
                    <a:pt x="419" y="129"/>
                  </a:lnTo>
                  <a:lnTo>
                    <a:pt x="419" y="129"/>
                  </a:lnTo>
                  <a:lnTo>
                    <a:pt x="419" y="137"/>
                  </a:lnTo>
                  <a:lnTo>
                    <a:pt x="419" y="129"/>
                  </a:lnTo>
                  <a:lnTo>
                    <a:pt x="411" y="129"/>
                  </a:lnTo>
                  <a:lnTo>
                    <a:pt x="411" y="129"/>
                  </a:lnTo>
                  <a:lnTo>
                    <a:pt x="411" y="129"/>
                  </a:lnTo>
                  <a:lnTo>
                    <a:pt x="411" y="137"/>
                  </a:lnTo>
                  <a:lnTo>
                    <a:pt x="403" y="137"/>
                  </a:lnTo>
                  <a:lnTo>
                    <a:pt x="403" y="137"/>
                  </a:lnTo>
                  <a:lnTo>
                    <a:pt x="403" y="137"/>
                  </a:lnTo>
                  <a:lnTo>
                    <a:pt x="403" y="137"/>
                  </a:lnTo>
                  <a:lnTo>
                    <a:pt x="403" y="137"/>
                  </a:lnTo>
                  <a:lnTo>
                    <a:pt x="403" y="137"/>
                  </a:lnTo>
                  <a:lnTo>
                    <a:pt x="403" y="137"/>
                  </a:lnTo>
                  <a:lnTo>
                    <a:pt x="403" y="137"/>
                  </a:lnTo>
                  <a:lnTo>
                    <a:pt x="395" y="137"/>
                  </a:lnTo>
                  <a:lnTo>
                    <a:pt x="395" y="137"/>
                  </a:lnTo>
                  <a:lnTo>
                    <a:pt x="395" y="137"/>
                  </a:lnTo>
                  <a:lnTo>
                    <a:pt x="395" y="137"/>
                  </a:lnTo>
                  <a:lnTo>
                    <a:pt x="395" y="137"/>
                  </a:lnTo>
                  <a:lnTo>
                    <a:pt x="379" y="137"/>
                  </a:lnTo>
                  <a:lnTo>
                    <a:pt x="379" y="137"/>
                  </a:lnTo>
                  <a:lnTo>
                    <a:pt x="379" y="137"/>
                  </a:lnTo>
                  <a:lnTo>
                    <a:pt x="371" y="137"/>
                  </a:lnTo>
                  <a:lnTo>
                    <a:pt x="371" y="137"/>
                  </a:lnTo>
                  <a:lnTo>
                    <a:pt x="363" y="137"/>
                  </a:lnTo>
                  <a:lnTo>
                    <a:pt x="363" y="137"/>
                  </a:lnTo>
                  <a:lnTo>
                    <a:pt x="363" y="137"/>
                  </a:lnTo>
                  <a:lnTo>
                    <a:pt x="363" y="137"/>
                  </a:lnTo>
                  <a:lnTo>
                    <a:pt x="363" y="137"/>
                  </a:lnTo>
                  <a:lnTo>
                    <a:pt x="355" y="137"/>
                  </a:lnTo>
                  <a:lnTo>
                    <a:pt x="355" y="129"/>
                  </a:lnTo>
                  <a:lnTo>
                    <a:pt x="355" y="129"/>
                  </a:lnTo>
                  <a:lnTo>
                    <a:pt x="347" y="129"/>
                  </a:lnTo>
                  <a:lnTo>
                    <a:pt x="347" y="129"/>
                  </a:lnTo>
                  <a:lnTo>
                    <a:pt x="347" y="129"/>
                  </a:lnTo>
                  <a:lnTo>
                    <a:pt x="347" y="129"/>
                  </a:lnTo>
                  <a:lnTo>
                    <a:pt x="338" y="129"/>
                  </a:lnTo>
                  <a:lnTo>
                    <a:pt x="338" y="129"/>
                  </a:lnTo>
                  <a:lnTo>
                    <a:pt x="330" y="129"/>
                  </a:lnTo>
                  <a:lnTo>
                    <a:pt x="330" y="129"/>
                  </a:lnTo>
                  <a:lnTo>
                    <a:pt x="322" y="121"/>
                  </a:lnTo>
                  <a:lnTo>
                    <a:pt x="322" y="121"/>
                  </a:lnTo>
                  <a:lnTo>
                    <a:pt x="322" y="121"/>
                  </a:lnTo>
                  <a:lnTo>
                    <a:pt x="314" y="121"/>
                  </a:lnTo>
                  <a:lnTo>
                    <a:pt x="314" y="121"/>
                  </a:lnTo>
                  <a:lnTo>
                    <a:pt x="298" y="113"/>
                  </a:lnTo>
                  <a:lnTo>
                    <a:pt x="298" y="113"/>
                  </a:lnTo>
                  <a:lnTo>
                    <a:pt x="298" y="113"/>
                  </a:lnTo>
                  <a:lnTo>
                    <a:pt x="290" y="113"/>
                  </a:lnTo>
                  <a:lnTo>
                    <a:pt x="282" y="113"/>
                  </a:lnTo>
                  <a:lnTo>
                    <a:pt x="282" y="113"/>
                  </a:lnTo>
                  <a:lnTo>
                    <a:pt x="282" y="105"/>
                  </a:lnTo>
                  <a:lnTo>
                    <a:pt x="282" y="105"/>
                  </a:lnTo>
                  <a:lnTo>
                    <a:pt x="282" y="105"/>
                  </a:lnTo>
                  <a:lnTo>
                    <a:pt x="274" y="105"/>
                  </a:lnTo>
                  <a:lnTo>
                    <a:pt x="266" y="105"/>
                  </a:lnTo>
                  <a:lnTo>
                    <a:pt x="266" y="105"/>
                  </a:lnTo>
                  <a:lnTo>
                    <a:pt x="266" y="105"/>
                  </a:lnTo>
                  <a:lnTo>
                    <a:pt x="250" y="97"/>
                  </a:lnTo>
                  <a:lnTo>
                    <a:pt x="250" y="97"/>
                  </a:lnTo>
                  <a:lnTo>
                    <a:pt x="250" y="97"/>
                  </a:lnTo>
                  <a:lnTo>
                    <a:pt x="250" y="97"/>
                  </a:lnTo>
                  <a:lnTo>
                    <a:pt x="258" y="97"/>
                  </a:lnTo>
                  <a:lnTo>
                    <a:pt x="258" y="97"/>
                  </a:lnTo>
                  <a:lnTo>
                    <a:pt x="258" y="97"/>
                  </a:lnTo>
                  <a:lnTo>
                    <a:pt x="258" y="97"/>
                  </a:lnTo>
                  <a:lnTo>
                    <a:pt x="258" y="89"/>
                  </a:lnTo>
                  <a:lnTo>
                    <a:pt x="258" y="89"/>
                  </a:lnTo>
                  <a:lnTo>
                    <a:pt x="258" y="89"/>
                  </a:lnTo>
                  <a:lnTo>
                    <a:pt x="258" y="89"/>
                  </a:lnTo>
                  <a:lnTo>
                    <a:pt x="258" y="89"/>
                  </a:lnTo>
                  <a:lnTo>
                    <a:pt x="258" y="89"/>
                  </a:lnTo>
                  <a:lnTo>
                    <a:pt x="250" y="97"/>
                  </a:lnTo>
                  <a:lnTo>
                    <a:pt x="250" y="97"/>
                  </a:lnTo>
                  <a:lnTo>
                    <a:pt x="250" y="97"/>
                  </a:lnTo>
                  <a:lnTo>
                    <a:pt x="250" y="97"/>
                  </a:lnTo>
                  <a:lnTo>
                    <a:pt x="242" y="97"/>
                  </a:lnTo>
                  <a:lnTo>
                    <a:pt x="242" y="97"/>
                  </a:lnTo>
                  <a:lnTo>
                    <a:pt x="234" y="97"/>
                  </a:lnTo>
                  <a:lnTo>
                    <a:pt x="234" y="97"/>
                  </a:lnTo>
                  <a:lnTo>
                    <a:pt x="234" y="97"/>
                  </a:lnTo>
                  <a:lnTo>
                    <a:pt x="234" y="97"/>
                  </a:lnTo>
                  <a:lnTo>
                    <a:pt x="234" y="97"/>
                  </a:lnTo>
                  <a:lnTo>
                    <a:pt x="226" y="97"/>
                  </a:lnTo>
                  <a:lnTo>
                    <a:pt x="226" y="97"/>
                  </a:lnTo>
                  <a:lnTo>
                    <a:pt x="226" y="97"/>
                  </a:lnTo>
                  <a:lnTo>
                    <a:pt x="226" y="97"/>
                  </a:lnTo>
                  <a:lnTo>
                    <a:pt x="218" y="97"/>
                  </a:lnTo>
                  <a:lnTo>
                    <a:pt x="218" y="89"/>
                  </a:lnTo>
                  <a:lnTo>
                    <a:pt x="218" y="89"/>
                  </a:lnTo>
                  <a:lnTo>
                    <a:pt x="209" y="89"/>
                  </a:lnTo>
                  <a:lnTo>
                    <a:pt x="209" y="89"/>
                  </a:lnTo>
                  <a:lnTo>
                    <a:pt x="209" y="89"/>
                  </a:lnTo>
                  <a:lnTo>
                    <a:pt x="209" y="89"/>
                  </a:lnTo>
                  <a:lnTo>
                    <a:pt x="209" y="89"/>
                  </a:lnTo>
                  <a:lnTo>
                    <a:pt x="209" y="89"/>
                  </a:lnTo>
                  <a:lnTo>
                    <a:pt x="209" y="89"/>
                  </a:lnTo>
                  <a:lnTo>
                    <a:pt x="201" y="89"/>
                  </a:lnTo>
                  <a:lnTo>
                    <a:pt x="201" y="89"/>
                  </a:lnTo>
                  <a:lnTo>
                    <a:pt x="193" y="89"/>
                  </a:lnTo>
                  <a:lnTo>
                    <a:pt x="193" y="81"/>
                  </a:lnTo>
                  <a:lnTo>
                    <a:pt x="193" y="81"/>
                  </a:lnTo>
                  <a:lnTo>
                    <a:pt x="193" y="81"/>
                  </a:lnTo>
                  <a:lnTo>
                    <a:pt x="185" y="81"/>
                  </a:lnTo>
                  <a:lnTo>
                    <a:pt x="185" y="81"/>
                  </a:lnTo>
                  <a:lnTo>
                    <a:pt x="185" y="73"/>
                  </a:lnTo>
                  <a:lnTo>
                    <a:pt x="185" y="73"/>
                  </a:lnTo>
                  <a:lnTo>
                    <a:pt x="177" y="73"/>
                  </a:lnTo>
                  <a:lnTo>
                    <a:pt x="177" y="73"/>
                  </a:lnTo>
                  <a:lnTo>
                    <a:pt x="177" y="73"/>
                  </a:lnTo>
                  <a:lnTo>
                    <a:pt x="177" y="73"/>
                  </a:lnTo>
                  <a:lnTo>
                    <a:pt x="169" y="73"/>
                  </a:lnTo>
                  <a:lnTo>
                    <a:pt x="169" y="73"/>
                  </a:lnTo>
                  <a:lnTo>
                    <a:pt x="169" y="64"/>
                  </a:lnTo>
                  <a:lnTo>
                    <a:pt x="169" y="64"/>
                  </a:lnTo>
                  <a:lnTo>
                    <a:pt x="177" y="64"/>
                  </a:lnTo>
                  <a:lnTo>
                    <a:pt x="177" y="64"/>
                  </a:lnTo>
                  <a:lnTo>
                    <a:pt x="177" y="64"/>
                  </a:lnTo>
                  <a:lnTo>
                    <a:pt x="185" y="64"/>
                  </a:lnTo>
                  <a:lnTo>
                    <a:pt x="185" y="64"/>
                  </a:lnTo>
                  <a:lnTo>
                    <a:pt x="185" y="64"/>
                  </a:lnTo>
                  <a:lnTo>
                    <a:pt x="185" y="64"/>
                  </a:lnTo>
                  <a:lnTo>
                    <a:pt x="185" y="56"/>
                  </a:lnTo>
                  <a:lnTo>
                    <a:pt x="185" y="56"/>
                  </a:lnTo>
                  <a:lnTo>
                    <a:pt x="193" y="56"/>
                  </a:lnTo>
                  <a:lnTo>
                    <a:pt x="193" y="56"/>
                  </a:lnTo>
                  <a:lnTo>
                    <a:pt x="193" y="56"/>
                  </a:lnTo>
                  <a:lnTo>
                    <a:pt x="193" y="56"/>
                  </a:lnTo>
                  <a:lnTo>
                    <a:pt x="193" y="56"/>
                  </a:lnTo>
                  <a:lnTo>
                    <a:pt x="193" y="48"/>
                  </a:lnTo>
                  <a:lnTo>
                    <a:pt x="193" y="48"/>
                  </a:lnTo>
                  <a:lnTo>
                    <a:pt x="201" y="40"/>
                  </a:lnTo>
                  <a:lnTo>
                    <a:pt x="201" y="40"/>
                  </a:lnTo>
                  <a:lnTo>
                    <a:pt x="201" y="40"/>
                  </a:lnTo>
                  <a:lnTo>
                    <a:pt x="209" y="40"/>
                  </a:lnTo>
                  <a:lnTo>
                    <a:pt x="209" y="40"/>
                  </a:lnTo>
                  <a:lnTo>
                    <a:pt x="209" y="40"/>
                  </a:lnTo>
                  <a:lnTo>
                    <a:pt x="209" y="40"/>
                  </a:lnTo>
                  <a:lnTo>
                    <a:pt x="209" y="32"/>
                  </a:lnTo>
                  <a:lnTo>
                    <a:pt x="201" y="32"/>
                  </a:lnTo>
                  <a:lnTo>
                    <a:pt x="201" y="32"/>
                  </a:lnTo>
                  <a:lnTo>
                    <a:pt x="201" y="32"/>
                  </a:lnTo>
                  <a:lnTo>
                    <a:pt x="201" y="40"/>
                  </a:lnTo>
                  <a:lnTo>
                    <a:pt x="201" y="40"/>
                  </a:lnTo>
                  <a:lnTo>
                    <a:pt x="193" y="48"/>
                  </a:lnTo>
                  <a:lnTo>
                    <a:pt x="193" y="48"/>
                  </a:lnTo>
                  <a:lnTo>
                    <a:pt x="193" y="48"/>
                  </a:lnTo>
                  <a:lnTo>
                    <a:pt x="193" y="48"/>
                  </a:lnTo>
                  <a:lnTo>
                    <a:pt x="193" y="48"/>
                  </a:lnTo>
                  <a:lnTo>
                    <a:pt x="185" y="48"/>
                  </a:lnTo>
                  <a:lnTo>
                    <a:pt x="185" y="56"/>
                  </a:lnTo>
                  <a:lnTo>
                    <a:pt x="185" y="56"/>
                  </a:lnTo>
                  <a:lnTo>
                    <a:pt x="185" y="56"/>
                  </a:lnTo>
                  <a:lnTo>
                    <a:pt x="185" y="56"/>
                  </a:lnTo>
                  <a:lnTo>
                    <a:pt x="177" y="56"/>
                  </a:lnTo>
                  <a:lnTo>
                    <a:pt x="177" y="64"/>
                  </a:lnTo>
                  <a:lnTo>
                    <a:pt x="177" y="64"/>
                  </a:lnTo>
                  <a:lnTo>
                    <a:pt x="169" y="64"/>
                  </a:lnTo>
                  <a:lnTo>
                    <a:pt x="169" y="64"/>
                  </a:lnTo>
                  <a:lnTo>
                    <a:pt x="169" y="73"/>
                  </a:lnTo>
                  <a:lnTo>
                    <a:pt x="169" y="73"/>
                  </a:lnTo>
                  <a:lnTo>
                    <a:pt x="169" y="64"/>
                  </a:lnTo>
                  <a:lnTo>
                    <a:pt x="161" y="64"/>
                  </a:lnTo>
                  <a:lnTo>
                    <a:pt x="161" y="64"/>
                  </a:lnTo>
                  <a:lnTo>
                    <a:pt x="153" y="64"/>
                  </a:lnTo>
                  <a:lnTo>
                    <a:pt x="153" y="64"/>
                  </a:lnTo>
                  <a:lnTo>
                    <a:pt x="145" y="64"/>
                  </a:lnTo>
                  <a:lnTo>
                    <a:pt x="145" y="64"/>
                  </a:lnTo>
                  <a:lnTo>
                    <a:pt x="137" y="64"/>
                  </a:lnTo>
                  <a:lnTo>
                    <a:pt x="137" y="64"/>
                  </a:lnTo>
                  <a:lnTo>
                    <a:pt x="129" y="56"/>
                  </a:lnTo>
                  <a:lnTo>
                    <a:pt x="129" y="56"/>
                  </a:lnTo>
                  <a:lnTo>
                    <a:pt x="121" y="56"/>
                  </a:lnTo>
                  <a:lnTo>
                    <a:pt x="121" y="56"/>
                  </a:lnTo>
                  <a:lnTo>
                    <a:pt x="121" y="56"/>
                  </a:lnTo>
                  <a:lnTo>
                    <a:pt x="121" y="56"/>
                  </a:lnTo>
                  <a:lnTo>
                    <a:pt x="121" y="56"/>
                  </a:lnTo>
                  <a:lnTo>
                    <a:pt x="121" y="56"/>
                  </a:lnTo>
                  <a:lnTo>
                    <a:pt x="113" y="56"/>
                  </a:lnTo>
                  <a:lnTo>
                    <a:pt x="113" y="48"/>
                  </a:lnTo>
                  <a:lnTo>
                    <a:pt x="113" y="48"/>
                  </a:lnTo>
                  <a:lnTo>
                    <a:pt x="113" y="48"/>
                  </a:lnTo>
                  <a:lnTo>
                    <a:pt x="113" y="48"/>
                  </a:lnTo>
                  <a:lnTo>
                    <a:pt x="113" y="48"/>
                  </a:lnTo>
                  <a:lnTo>
                    <a:pt x="113" y="48"/>
                  </a:lnTo>
                  <a:lnTo>
                    <a:pt x="113" y="40"/>
                  </a:lnTo>
                  <a:lnTo>
                    <a:pt x="121" y="40"/>
                  </a:lnTo>
                  <a:lnTo>
                    <a:pt x="121" y="40"/>
                  </a:lnTo>
                  <a:lnTo>
                    <a:pt x="113" y="40"/>
                  </a:lnTo>
                  <a:lnTo>
                    <a:pt x="113" y="40"/>
                  </a:lnTo>
                  <a:lnTo>
                    <a:pt x="113" y="40"/>
                  </a:lnTo>
                  <a:lnTo>
                    <a:pt x="113" y="40"/>
                  </a:lnTo>
                  <a:lnTo>
                    <a:pt x="113" y="48"/>
                  </a:lnTo>
                  <a:lnTo>
                    <a:pt x="113" y="48"/>
                  </a:lnTo>
                  <a:lnTo>
                    <a:pt x="113" y="48"/>
                  </a:lnTo>
                  <a:lnTo>
                    <a:pt x="105" y="48"/>
                  </a:lnTo>
                  <a:lnTo>
                    <a:pt x="105" y="48"/>
                  </a:lnTo>
                  <a:lnTo>
                    <a:pt x="105" y="40"/>
                  </a:lnTo>
                  <a:lnTo>
                    <a:pt x="105" y="40"/>
                  </a:lnTo>
                  <a:lnTo>
                    <a:pt x="105" y="40"/>
                  </a:lnTo>
                  <a:lnTo>
                    <a:pt x="105" y="40"/>
                  </a:lnTo>
                  <a:lnTo>
                    <a:pt x="105" y="40"/>
                  </a:lnTo>
                  <a:lnTo>
                    <a:pt x="105" y="48"/>
                  </a:lnTo>
                  <a:lnTo>
                    <a:pt x="97" y="40"/>
                  </a:lnTo>
                  <a:lnTo>
                    <a:pt x="97" y="48"/>
                  </a:lnTo>
                  <a:lnTo>
                    <a:pt x="97" y="40"/>
                  </a:lnTo>
                  <a:lnTo>
                    <a:pt x="97" y="40"/>
                  </a:lnTo>
                  <a:lnTo>
                    <a:pt x="97" y="40"/>
                  </a:lnTo>
                  <a:lnTo>
                    <a:pt x="97" y="40"/>
                  </a:lnTo>
                  <a:lnTo>
                    <a:pt x="97" y="40"/>
                  </a:lnTo>
                  <a:lnTo>
                    <a:pt x="97" y="40"/>
                  </a:lnTo>
                  <a:lnTo>
                    <a:pt x="105" y="40"/>
                  </a:lnTo>
                  <a:lnTo>
                    <a:pt x="105" y="40"/>
                  </a:lnTo>
                  <a:lnTo>
                    <a:pt x="105" y="40"/>
                  </a:lnTo>
                  <a:lnTo>
                    <a:pt x="105" y="40"/>
                  </a:lnTo>
                  <a:lnTo>
                    <a:pt x="105" y="40"/>
                  </a:lnTo>
                  <a:lnTo>
                    <a:pt x="105" y="40"/>
                  </a:lnTo>
                  <a:lnTo>
                    <a:pt x="105" y="40"/>
                  </a:lnTo>
                  <a:lnTo>
                    <a:pt x="105" y="40"/>
                  </a:lnTo>
                  <a:lnTo>
                    <a:pt x="105" y="40"/>
                  </a:lnTo>
                  <a:lnTo>
                    <a:pt x="105" y="32"/>
                  </a:lnTo>
                  <a:lnTo>
                    <a:pt x="105" y="32"/>
                  </a:lnTo>
                  <a:lnTo>
                    <a:pt x="113" y="32"/>
                  </a:lnTo>
                  <a:lnTo>
                    <a:pt x="113" y="32"/>
                  </a:lnTo>
                  <a:lnTo>
                    <a:pt x="113" y="32"/>
                  </a:lnTo>
                  <a:lnTo>
                    <a:pt x="113" y="32"/>
                  </a:lnTo>
                  <a:lnTo>
                    <a:pt x="113" y="32"/>
                  </a:lnTo>
                  <a:lnTo>
                    <a:pt x="113" y="32"/>
                  </a:lnTo>
                  <a:lnTo>
                    <a:pt x="113" y="40"/>
                  </a:lnTo>
                  <a:lnTo>
                    <a:pt x="113" y="40"/>
                  </a:lnTo>
                  <a:lnTo>
                    <a:pt x="113" y="32"/>
                  </a:lnTo>
                  <a:lnTo>
                    <a:pt x="113" y="32"/>
                  </a:lnTo>
                  <a:lnTo>
                    <a:pt x="113" y="32"/>
                  </a:lnTo>
                  <a:lnTo>
                    <a:pt x="121" y="32"/>
                  </a:lnTo>
                  <a:lnTo>
                    <a:pt x="121" y="32"/>
                  </a:lnTo>
                  <a:lnTo>
                    <a:pt x="121" y="32"/>
                  </a:lnTo>
                  <a:lnTo>
                    <a:pt x="121" y="32"/>
                  </a:lnTo>
                  <a:lnTo>
                    <a:pt x="121" y="32"/>
                  </a:lnTo>
                  <a:lnTo>
                    <a:pt x="121" y="32"/>
                  </a:lnTo>
                  <a:lnTo>
                    <a:pt x="113" y="32"/>
                  </a:lnTo>
                  <a:lnTo>
                    <a:pt x="113" y="32"/>
                  </a:lnTo>
                  <a:lnTo>
                    <a:pt x="113" y="32"/>
                  </a:lnTo>
                  <a:lnTo>
                    <a:pt x="113" y="32"/>
                  </a:lnTo>
                  <a:lnTo>
                    <a:pt x="113" y="32"/>
                  </a:lnTo>
                  <a:lnTo>
                    <a:pt x="121" y="32"/>
                  </a:lnTo>
                  <a:lnTo>
                    <a:pt x="121" y="32"/>
                  </a:lnTo>
                  <a:lnTo>
                    <a:pt x="121" y="24"/>
                  </a:lnTo>
                  <a:lnTo>
                    <a:pt x="121" y="24"/>
                  </a:lnTo>
                  <a:lnTo>
                    <a:pt x="121" y="24"/>
                  </a:lnTo>
                  <a:lnTo>
                    <a:pt x="121" y="24"/>
                  </a:lnTo>
                  <a:lnTo>
                    <a:pt x="129" y="24"/>
                  </a:lnTo>
                  <a:lnTo>
                    <a:pt x="129" y="24"/>
                  </a:lnTo>
                  <a:lnTo>
                    <a:pt x="129" y="24"/>
                  </a:lnTo>
                  <a:lnTo>
                    <a:pt x="129" y="24"/>
                  </a:lnTo>
                  <a:lnTo>
                    <a:pt x="129" y="24"/>
                  </a:lnTo>
                  <a:lnTo>
                    <a:pt x="129"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45" y="8"/>
                  </a:lnTo>
                  <a:lnTo>
                    <a:pt x="145" y="8"/>
                  </a:lnTo>
                  <a:lnTo>
                    <a:pt x="145" y="8"/>
                  </a:lnTo>
                  <a:lnTo>
                    <a:pt x="145" y="8"/>
                  </a:lnTo>
                  <a:lnTo>
                    <a:pt x="145" y="8"/>
                  </a:lnTo>
                  <a:lnTo>
                    <a:pt x="145" y="8"/>
                  </a:lnTo>
                  <a:lnTo>
                    <a:pt x="145" y="8"/>
                  </a:lnTo>
                  <a:lnTo>
                    <a:pt x="145" y="8"/>
                  </a:lnTo>
                  <a:lnTo>
                    <a:pt x="145" y="0"/>
                  </a:lnTo>
                  <a:lnTo>
                    <a:pt x="145" y="0"/>
                  </a:lnTo>
                  <a:lnTo>
                    <a:pt x="145" y="0"/>
                  </a:lnTo>
                  <a:lnTo>
                    <a:pt x="153" y="0"/>
                  </a:lnTo>
                  <a:lnTo>
                    <a:pt x="153" y="0"/>
                  </a:lnTo>
                  <a:lnTo>
                    <a:pt x="161" y="0"/>
                  </a:lnTo>
                  <a:lnTo>
                    <a:pt x="161" y="0"/>
                  </a:lnTo>
                  <a:lnTo>
                    <a:pt x="161" y="0"/>
                  </a:lnTo>
                  <a:lnTo>
                    <a:pt x="161" y="0"/>
                  </a:lnTo>
                  <a:lnTo>
                    <a:pt x="169" y="0"/>
                  </a:lnTo>
                  <a:lnTo>
                    <a:pt x="161" y="0"/>
                  </a:lnTo>
                  <a:lnTo>
                    <a:pt x="161" y="0"/>
                  </a:lnTo>
                  <a:lnTo>
                    <a:pt x="161" y="0"/>
                  </a:lnTo>
                  <a:lnTo>
                    <a:pt x="161" y="0"/>
                  </a:lnTo>
                  <a:lnTo>
                    <a:pt x="161" y="0"/>
                  </a:lnTo>
                  <a:lnTo>
                    <a:pt x="153" y="0"/>
                  </a:lnTo>
                  <a:lnTo>
                    <a:pt x="153" y="0"/>
                  </a:lnTo>
                  <a:lnTo>
                    <a:pt x="153" y="0"/>
                  </a:lnTo>
                  <a:lnTo>
                    <a:pt x="145" y="0"/>
                  </a:lnTo>
                  <a:lnTo>
                    <a:pt x="145" y="0"/>
                  </a:lnTo>
                  <a:lnTo>
                    <a:pt x="145" y="0"/>
                  </a:lnTo>
                  <a:lnTo>
                    <a:pt x="145" y="0"/>
                  </a:lnTo>
                  <a:lnTo>
                    <a:pt x="145" y="0"/>
                  </a:lnTo>
                  <a:lnTo>
                    <a:pt x="145" y="0"/>
                  </a:lnTo>
                  <a:lnTo>
                    <a:pt x="145" y="0"/>
                  </a:lnTo>
                  <a:lnTo>
                    <a:pt x="137" y="0"/>
                  </a:lnTo>
                  <a:lnTo>
                    <a:pt x="137" y="0"/>
                  </a:lnTo>
                  <a:lnTo>
                    <a:pt x="137" y="0"/>
                  </a:lnTo>
                  <a:lnTo>
                    <a:pt x="137" y="0"/>
                  </a:lnTo>
                  <a:lnTo>
                    <a:pt x="137" y="0"/>
                  </a:lnTo>
                  <a:lnTo>
                    <a:pt x="137" y="0"/>
                  </a:lnTo>
                  <a:lnTo>
                    <a:pt x="145" y="0"/>
                  </a:lnTo>
                  <a:lnTo>
                    <a:pt x="145" y="0"/>
                  </a:lnTo>
                  <a:lnTo>
                    <a:pt x="137" y="0"/>
                  </a:lnTo>
                  <a:lnTo>
                    <a:pt x="137" y="0"/>
                  </a:lnTo>
                  <a:lnTo>
                    <a:pt x="137" y="8"/>
                  </a:lnTo>
                  <a:lnTo>
                    <a:pt x="137" y="8"/>
                  </a:lnTo>
                  <a:lnTo>
                    <a:pt x="137" y="8"/>
                  </a:lnTo>
                  <a:lnTo>
                    <a:pt x="137" y="8"/>
                  </a:lnTo>
                  <a:lnTo>
                    <a:pt x="137" y="8"/>
                  </a:lnTo>
                  <a:lnTo>
                    <a:pt x="137" y="0"/>
                  </a:lnTo>
                  <a:lnTo>
                    <a:pt x="137" y="0"/>
                  </a:lnTo>
                  <a:lnTo>
                    <a:pt x="137" y="0"/>
                  </a:lnTo>
                  <a:lnTo>
                    <a:pt x="137" y="0"/>
                  </a:lnTo>
                  <a:lnTo>
                    <a:pt x="137" y="0"/>
                  </a:lnTo>
                  <a:lnTo>
                    <a:pt x="129" y="0"/>
                  </a:lnTo>
                  <a:lnTo>
                    <a:pt x="129" y="0"/>
                  </a:lnTo>
                  <a:lnTo>
                    <a:pt x="129" y="0"/>
                  </a:lnTo>
                  <a:lnTo>
                    <a:pt x="129" y="0"/>
                  </a:lnTo>
                  <a:lnTo>
                    <a:pt x="129" y="8"/>
                  </a:lnTo>
                  <a:lnTo>
                    <a:pt x="129" y="8"/>
                  </a:lnTo>
                  <a:lnTo>
                    <a:pt x="121" y="0"/>
                  </a:lnTo>
                  <a:lnTo>
                    <a:pt x="121" y="0"/>
                  </a:lnTo>
                  <a:lnTo>
                    <a:pt x="129" y="0"/>
                  </a:lnTo>
                  <a:lnTo>
                    <a:pt x="129" y="0"/>
                  </a:lnTo>
                  <a:lnTo>
                    <a:pt x="129" y="0"/>
                  </a:lnTo>
                  <a:lnTo>
                    <a:pt x="137" y="0"/>
                  </a:lnTo>
                  <a:lnTo>
                    <a:pt x="137" y="0"/>
                  </a:lnTo>
                  <a:lnTo>
                    <a:pt x="137" y="0"/>
                  </a:lnTo>
                  <a:lnTo>
                    <a:pt x="137" y="0"/>
                  </a:lnTo>
                  <a:lnTo>
                    <a:pt x="137" y="0"/>
                  </a:lnTo>
                  <a:lnTo>
                    <a:pt x="137" y="0"/>
                  </a:lnTo>
                  <a:lnTo>
                    <a:pt x="137" y="0"/>
                  </a:lnTo>
                  <a:lnTo>
                    <a:pt x="137" y="0"/>
                  </a:lnTo>
                  <a:lnTo>
                    <a:pt x="137" y="0"/>
                  </a:lnTo>
                  <a:lnTo>
                    <a:pt x="129" y="0"/>
                  </a:lnTo>
                  <a:lnTo>
                    <a:pt x="129" y="0"/>
                  </a:lnTo>
                  <a:lnTo>
                    <a:pt x="129" y="0"/>
                  </a:lnTo>
                  <a:lnTo>
                    <a:pt x="129" y="0"/>
                  </a:lnTo>
                  <a:lnTo>
                    <a:pt x="121" y="0"/>
                  </a:lnTo>
                  <a:lnTo>
                    <a:pt x="121" y="0"/>
                  </a:lnTo>
                  <a:lnTo>
                    <a:pt x="121" y="0"/>
                  </a:lnTo>
                  <a:lnTo>
                    <a:pt x="121" y="0"/>
                  </a:lnTo>
                  <a:lnTo>
                    <a:pt x="113" y="0"/>
                  </a:lnTo>
                  <a:lnTo>
                    <a:pt x="113" y="0"/>
                  </a:lnTo>
                  <a:lnTo>
                    <a:pt x="113" y="0"/>
                  </a:lnTo>
                  <a:lnTo>
                    <a:pt x="113" y="0"/>
                  </a:lnTo>
                  <a:lnTo>
                    <a:pt x="113" y="0"/>
                  </a:lnTo>
                  <a:lnTo>
                    <a:pt x="113" y="0"/>
                  </a:lnTo>
                  <a:lnTo>
                    <a:pt x="113" y="0"/>
                  </a:lnTo>
                  <a:lnTo>
                    <a:pt x="113" y="0"/>
                  </a:lnTo>
                  <a:lnTo>
                    <a:pt x="105" y="0"/>
                  </a:lnTo>
                  <a:lnTo>
                    <a:pt x="105" y="0"/>
                  </a:lnTo>
                  <a:lnTo>
                    <a:pt x="105" y="0"/>
                  </a:lnTo>
                  <a:lnTo>
                    <a:pt x="105" y="0"/>
                  </a:lnTo>
                  <a:lnTo>
                    <a:pt x="105" y="0"/>
                  </a:lnTo>
                  <a:lnTo>
                    <a:pt x="105" y="0"/>
                  </a:lnTo>
                  <a:lnTo>
                    <a:pt x="105" y="0"/>
                  </a:lnTo>
                  <a:lnTo>
                    <a:pt x="105" y="0"/>
                  </a:lnTo>
                  <a:lnTo>
                    <a:pt x="105" y="0"/>
                  </a:lnTo>
                  <a:lnTo>
                    <a:pt x="97" y="0"/>
                  </a:lnTo>
                  <a:lnTo>
                    <a:pt x="105" y="0"/>
                  </a:lnTo>
                  <a:lnTo>
                    <a:pt x="105" y="0"/>
                  </a:lnTo>
                  <a:lnTo>
                    <a:pt x="105" y="0"/>
                  </a:lnTo>
                  <a:lnTo>
                    <a:pt x="97" y="0"/>
                  </a:lnTo>
                  <a:lnTo>
                    <a:pt x="97" y="8"/>
                  </a:lnTo>
                  <a:lnTo>
                    <a:pt x="97" y="8"/>
                  </a:lnTo>
                  <a:lnTo>
                    <a:pt x="97" y="8"/>
                  </a:lnTo>
                  <a:lnTo>
                    <a:pt x="97" y="8"/>
                  </a:lnTo>
                  <a:lnTo>
                    <a:pt x="97" y="8"/>
                  </a:lnTo>
                  <a:lnTo>
                    <a:pt x="89" y="8"/>
                  </a:lnTo>
                  <a:lnTo>
                    <a:pt x="89" y="8"/>
                  </a:lnTo>
                  <a:lnTo>
                    <a:pt x="89" y="8"/>
                  </a:lnTo>
                  <a:lnTo>
                    <a:pt x="89" y="8"/>
                  </a:lnTo>
                  <a:lnTo>
                    <a:pt x="89" y="8"/>
                  </a:lnTo>
                  <a:lnTo>
                    <a:pt x="89" y="8"/>
                  </a:lnTo>
                  <a:lnTo>
                    <a:pt x="89" y="8"/>
                  </a:lnTo>
                  <a:lnTo>
                    <a:pt x="89" y="0"/>
                  </a:lnTo>
                  <a:lnTo>
                    <a:pt x="81" y="0"/>
                  </a:lnTo>
                  <a:lnTo>
                    <a:pt x="81" y="0"/>
                  </a:lnTo>
                  <a:lnTo>
                    <a:pt x="72" y="0"/>
                  </a:lnTo>
                  <a:lnTo>
                    <a:pt x="72" y="0"/>
                  </a:lnTo>
                  <a:lnTo>
                    <a:pt x="72" y="0"/>
                  </a:lnTo>
                  <a:lnTo>
                    <a:pt x="81" y="0"/>
                  </a:lnTo>
                  <a:lnTo>
                    <a:pt x="81" y="0"/>
                  </a:lnTo>
                  <a:lnTo>
                    <a:pt x="81" y="0"/>
                  </a:lnTo>
                  <a:lnTo>
                    <a:pt x="81" y="0"/>
                  </a:lnTo>
                  <a:lnTo>
                    <a:pt x="81" y="0"/>
                  </a:lnTo>
                  <a:lnTo>
                    <a:pt x="81" y="0"/>
                  </a:lnTo>
                  <a:lnTo>
                    <a:pt x="81" y="0"/>
                  </a:lnTo>
                  <a:lnTo>
                    <a:pt x="81" y="0"/>
                  </a:lnTo>
                  <a:lnTo>
                    <a:pt x="81" y="0"/>
                  </a:lnTo>
                  <a:lnTo>
                    <a:pt x="81" y="0"/>
                  </a:lnTo>
                  <a:lnTo>
                    <a:pt x="81" y="0"/>
                  </a:lnTo>
                  <a:lnTo>
                    <a:pt x="81" y="0"/>
                  </a:lnTo>
                  <a:lnTo>
                    <a:pt x="64" y="0"/>
                  </a:lnTo>
                  <a:lnTo>
                    <a:pt x="64" y="0"/>
                  </a:lnTo>
                  <a:lnTo>
                    <a:pt x="64" y="0"/>
                  </a:lnTo>
                  <a:lnTo>
                    <a:pt x="64" y="0"/>
                  </a:lnTo>
                  <a:lnTo>
                    <a:pt x="56" y="0"/>
                  </a:lnTo>
                  <a:lnTo>
                    <a:pt x="56" y="0"/>
                  </a:lnTo>
                  <a:lnTo>
                    <a:pt x="56" y="8"/>
                  </a:lnTo>
                  <a:lnTo>
                    <a:pt x="56" y="8"/>
                  </a:lnTo>
                  <a:lnTo>
                    <a:pt x="48" y="8"/>
                  </a:lnTo>
                  <a:lnTo>
                    <a:pt x="48" y="8"/>
                  </a:lnTo>
                  <a:lnTo>
                    <a:pt x="48" y="8"/>
                  </a:lnTo>
                  <a:lnTo>
                    <a:pt x="48" y="8"/>
                  </a:lnTo>
                  <a:lnTo>
                    <a:pt x="48" y="16"/>
                  </a:lnTo>
                  <a:lnTo>
                    <a:pt x="48" y="16"/>
                  </a:lnTo>
                  <a:lnTo>
                    <a:pt x="40" y="16"/>
                  </a:lnTo>
                  <a:lnTo>
                    <a:pt x="40" y="16"/>
                  </a:lnTo>
                  <a:lnTo>
                    <a:pt x="40" y="16"/>
                  </a:lnTo>
                  <a:lnTo>
                    <a:pt x="40" y="16"/>
                  </a:lnTo>
                  <a:lnTo>
                    <a:pt x="40" y="16"/>
                  </a:lnTo>
                  <a:lnTo>
                    <a:pt x="40" y="16"/>
                  </a:lnTo>
                  <a:lnTo>
                    <a:pt x="32" y="16"/>
                  </a:lnTo>
                  <a:lnTo>
                    <a:pt x="32" y="16"/>
                  </a:lnTo>
                  <a:lnTo>
                    <a:pt x="32" y="8"/>
                  </a:lnTo>
                  <a:lnTo>
                    <a:pt x="32" y="8"/>
                  </a:lnTo>
                  <a:lnTo>
                    <a:pt x="32" y="8"/>
                  </a:lnTo>
                  <a:lnTo>
                    <a:pt x="32" y="8"/>
                  </a:lnTo>
                  <a:lnTo>
                    <a:pt x="32" y="8"/>
                  </a:lnTo>
                  <a:lnTo>
                    <a:pt x="32" y="8"/>
                  </a:lnTo>
                  <a:lnTo>
                    <a:pt x="32" y="8"/>
                  </a:lnTo>
                  <a:lnTo>
                    <a:pt x="32" y="8"/>
                  </a:lnTo>
                  <a:lnTo>
                    <a:pt x="32" y="8"/>
                  </a:lnTo>
                  <a:lnTo>
                    <a:pt x="24" y="8"/>
                  </a:lnTo>
                  <a:lnTo>
                    <a:pt x="24" y="8"/>
                  </a:lnTo>
                  <a:lnTo>
                    <a:pt x="24" y="0"/>
                  </a:lnTo>
                  <a:lnTo>
                    <a:pt x="24" y="0"/>
                  </a:lnTo>
                  <a:lnTo>
                    <a:pt x="24" y="0"/>
                  </a:lnTo>
                  <a:lnTo>
                    <a:pt x="24" y="8"/>
                  </a:lnTo>
                  <a:lnTo>
                    <a:pt x="24" y="8"/>
                  </a:lnTo>
                  <a:lnTo>
                    <a:pt x="24" y="8"/>
                  </a:lnTo>
                  <a:lnTo>
                    <a:pt x="24" y="8"/>
                  </a:lnTo>
                  <a:lnTo>
                    <a:pt x="24" y="8"/>
                  </a:lnTo>
                  <a:lnTo>
                    <a:pt x="24" y="8"/>
                  </a:lnTo>
                  <a:lnTo>
                    <a:pt x="32" y="8"/>
                  </a:lnTo>
                  <a:lnTo>
                    <a:pt x="32" y="8"/>
                  </a:lnTo>
                  <a:lnTo>
                    <a:pt x="32" y="8"/>
                  </a:lnTo>
                  <a:lnTo>
                    <a:pt x="32" y="16"/>
                  </a:lnTo>
                  <a:lnTo>
                    <a:pt x="32" y="16"/>
                  </a:lnTo>
                  <a:lnTo>
                    <a:pt x="32" y="16"/>
                  </a:lnTo>
                  <a:lnTo>
                    <a:pt x="32" y="16"/>
                  </a:lnTo>
                  <a:lnTo>
                    <a:pt x="32" y="16"/>
                  </a:lnTo>
                  <a:lnTo>
                    <a:pt x="32" y="8"/>
                  </a:lnTo>
                  <a:lnTo>
                    <a:pt x="32" y="8"/>
                  </a:lnTo>
                  <a:lnTo>
                    <a:pt x="32" y="8"/>
                  </a:lnTo>
                  <a:lnTo>
                    <a:pt x="32" y="16"/>
                  </a:lnTo>
                  <a:lnTo>
                    <a:pt x="24" y="8"/>
                  </a:lnTo>
                  <a:lnTo>
                    <a:pt x="24" y="8"/>
                  </a:lnTo>
                  <a:lnTo>
                    <a:pt x="24" y="8"/>
                  </a:lnTo>
                  <a:lnTo>
                    <a:pt x="24" y="8"/>
                  </a:lnTo>
                  <a:lnTo>
                    <a:pt x="24" y="8"/>
                  </a:lnTo>
                  <a:lnTo>
                    <a:pt x="24"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395" y="0"/>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nvGrpSpPr>
            <p:cNvPr id="6373" name="Group 3078"/>
            <p:cNvGrpSpPr/>
            <p:nvPr/>
          </p:nvGrpSpPr>
          <p:grpSpPr>
            <a:xfrm>
              <a:off x="4117975" y="1189038"/>
              <a:ext cx="1535113" cy="4637088"/>
              <a:chOff x="4117975" y="1189038"/>
              <a:chExt cx="1535113" cy="4637088"/>
            </a:xfrm>
          </p:grpSpPr>
          <p:sp>
            <p:nvSpPr>
              <p:cNvPr id="7599" name="Freeform 3020"/>
              <p:cNvSpPr>
                <a:spLocks noEditPoints="1"/>
              </p:cNvSpPr>
              <p:nvPr/>
            </p:nvSpPr>
            <p:spPr bwMode="auto">
              <a:xfrm>
                <a:off x="5205413" y="1701801"/>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0" name="Freeform 3021"/>
              <p:cNvSpPr>
                <a:spLocks/>
              </p:cNvSpPr>
              <p:nvPr/>
            </p:nvSpPr>
            <p:spPr bwMode="auto">
              <a:xfrm>
                <a:off x="5154613" y="1714501"/>
                <a:ext cx="12700" cy="1588"/>
              </a:xfrm>
              <a:custGeom>
                <a:avLst/>
                <a:gdLst/>
                <a:ahLst/>
                <a:cxnLst>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0" y="0"/>
                    </a:lnTo>
                    <a:lnTo>
                      <a:pt x="8" y="0"/>
                    </a:lnTo>
                    <a:lnTo>
                      <a:pt x="8" y="0"/>
                    </a:lnTo>
                    <a:lnTo>
                      <a:pt x="8" y="0"/>
                    </a:lnTo>
                    <a:lnTo>
                      <a:pt x="8" y="0"/>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1" name="Freeform 3022"/>
              <p:cNvSpPr>
                <a:spLocks noEditPoints="1"/>
              </p:cNvSpPr>
              <p:nvPr/>
            </p:nvSpPr>
            <p:spPr bwMode="auto">
              <a:xfrm>
                <a:off x="5154613" y="1714501"/>
                <a:ext cx="12700" cy="12700"/>
              </a:xfrm>
              <a:custGeom>
                <a:avLst/>
                <a:gdLst/>
                <a:ahLst/>
                <a:cxnLst>
                  <a:cxn ang="0">
                    <a:pos x="8" y="0"/>
                  </a:cxn>
                  <a:cxn ang="0">
                    <a:pos x="8" y="8"/>
                  </a:cxn>
                  <a:cxn ang="0">
                    <a:pos x="8" y="8"/>
                  </a:cxn>
                  <a:cxn ang="0">
                    <a:pos x="8" y="8"/>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8"/>
                    </a:lnTo>
                    <a:lnTo>
                      <a:pt x="8" y="8"/>
                    </a:lnTo>
                    <a:lnTo>
                      <a:pt x="8" y="8"/>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2" name="Freeform 3023"/>
              <p:cNvSpPr>
                <a:spLocks/>
              </p:cNvSpPr>
              <p:nvPr/>
            </p:nvSpPr>
            <p:spPr bwMode="auto">
              <a:xfrm>
                <a:off x="5154613" y="1727201"/>
                <a:ext cx="50800" cy="63500"/>
              </a:xfrm>
              <a:custGeom>
                <a:avLst/>
                <a:gdLst/>
                <a:ahLst/>
                <a:cxnLst>
                  <a:cxn ang="0">
                    <a:pos x="0" y="40"/>
                  </a:cxn>
                  <a:cxn ang="0">
                    <a:pos x="0" y="40"/>
                  </a:cxn>
                  <a:cxn ang="0">
                    <a:pos x="0" y="32"/>
                  </a:cxn>
                  <a:cxn ang="0">
                    <a:pos x="0" y="32"/>
                  </a:cxn>
                  <a:cxn ang="0">
                    <a:pos x="0" y="24"/>
                  </a:cxn>
                  <a:cxn ang="0">
                    <a:pos x="0" y="24"/>
                  </a:cxn>
                  <a:cxn ang="0">
                    <a:pos x="0" y="16"/>
                  </a:cxn>
                  <a:cxn ang="0">
                    <a:pos x="0" y="8"/>
                  </a:cxn>
                  <a:cxn ang="0">
                    <a:pos x="8" y="8"/>
                  </a:cxn>
                  <a:cxn ang="0">
                    <a:pos x="8" y="8"/>
                  </a:cxn>
                  <a:cxn ang="0">
                    <a:pos x="8" y="0"/>
                  </a:cxn>
                  <a:cxn ang="0">
                    <a:pos x="8" y="0"/>
                  </a:cxn>
                  <a:cxn ang="0">
                    <a:pos x="16" y="0"/>
                  </a:cxn>
                  <a:cxn ang="0">
                    <a:pos x="16" y="8"/>
                  </a:cxn>
                  <a:cxn ang="0">
                    <a:pos x="16" y="8"/>
                  </a:cxn>
                  <a:cxn ang="0">
                    <a:pos x="16" y="16"/>
                  </a:cxn>
                  <a:cxn ang="0">
                    <a:pos x="16" y="16"/>
                  </a:cxn>
                  <a:cxn ang="0">
                    <a:pos x="16" y="16"/>
                  </a:cxn>
                  <a:cxn ang="0">
                    <a:pos x="16" y="24"/>
                  </a:cxn>
                  <a:cxn ang="0">
                    <a:pos x="16" y="24"/>
                  </a:cxn>
                  <a:cxn ang="0">
                    <a:pos x="24" y="24"/>
                  </a:cxn>
                  <a:cxn ang="0">
                    <a:pos x="32" y="24"/>
                  </a:cxn>
                  <a:cxn ang="0">
                    <a:pos x="24" y="32"/>
                  </a:cxn>
                  <a:cxn ang="0">
                    <a:pos x="24" y="32"/>
                  </a:cxn>
                  <a:cxn ang="0">
                    <a:pos x="16" y="40"/>
                  </a:cxn>
                  <a:cxn ang="0">
                    <a:pos x="8" y="40"/>
                  </a:cxn>
                  <a:cxn ang="0">
                    <a:pos x="16" y="32"/>
                  </a:cxn>
                  <a:cxn ang="0">
                    <a:pos x="16" y="32"/>
                  </a:cxn>
                  <a:cxn ang="0">
                    <a:pos x="16" y="24"/>
                  </a:cxn>
                  <a:cxn ang="0">
                    <a:pos x="16" y="24"/>
                  </a:cxn>
                  <a:cxn ang="0">
                    <a:pos x="16" y="24"/>
                  </a:cxn>
                  <a:cxn ang="0">
                    <a:pos x="16" y="24"/>
                  </a:cxn>
                  <a:cxn ang="0">
                    <a:pos x="16" y="24"/>
                  </a:cxn>
                  <a:cxn ang="0">
                    <a:pos x="16" y="32"/>
                  </a:cxn>
                  <a:cxn ang="0">
                    <a:pos x="8" y="24"/>
                  </a:cxn>
                  <a:cxn ang="0">
                    <a:pos x="8" y="32"/>
                  </a:cxn>
                  <a:cxn ang="0">
                    <a:pos x="8" y="40"/>
                  </a:cxn>
                  <a:cxn ang="0">
                    <a:pos x="8" y="40"/>
                  </a:cxn>
                </a:cxnLst>
                <a:rect l="0" t="0" r="r" b="b"/>
                <a:pathLst>
                  <a:path w="32" h="40">
                    <a:moveTo>
                      <a:pt x="8" y="40"/>
                    </a:moveTo>
                    <a:lnTo>
                      <a:pt x="0" y="40"/>
                    </a:lnTo>
                    <a:lnTo>
                      <a:pt x="0" y="40"/>
                    </a:lnTo>
                    <a:lnTo>
                      <a:pt x="0" y="40"/>
                    </a:lnTo>
                    <a:lnTo>
                      <a:pt x="0" y="40"/>
                    </a:lnTo>
                    <a:lnTo>
                      <a:pt x="0" y="32"/>
                    </a:lnTo>
                    <a:lnTo>
                      <a:pt x="0" y="32"/>
                    </a:lnTo>
                    <a:lnTo>
                      <a:pt x="0" y="32"/>
                    </a:lnTo>
                    <a:lnTo>
                      <a:pt x="0" y="32"/>
                    </a:lnTo>
                    <a:lnTo>
                      <a:pt x="0" y="24"/>
                    </a:lnTo>
                    <a:lnTo>
                      <a:pt x="0" y="24"/>
                    </a:lnTo>
                    <a:lnTo>
                      <a:pt x="0" y="24"/>
                    </a:lnTo>
                    <a:lnTo>
                      <a:pt x="0" y="16"/>
                    </a:lnTo>
                    <a:lnTo>
                      <a:pt x="0" y="16"/>
                    </a:lnTo>
                    <a:lnTo>
                      <a:pt x="0" y="16"/>
                    </a:lnTo>
                    <a:lnTo>
                      <a:pt x="0" y="8"/>
                    </a:lnTo>
                    <a:lnTo>
                      <a:pt x="8"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16"/>
                    </a:lnTo>
                    <a:lnTo>
                      <a:pt x="16" y="16"/>
                    </a:lnTo>
                    <a:lnTo>
                      <a:pt x="16" y="16"/>
                    </a:lnTo>
                    <a:lnTo>
                      <a:pt x="16" y="16"/>
                    </a:lnTo>
                    <a:lnTo>
                      <a:pt x="16" y="16"/>
                    </a:lnTo>
                    <a:lnTo>
                      <a:pt x="16" y="24"/>
                    </a:lnTo>
                    <a:lnTo>
                      <a:pt x="16" y="24"/>
                    </a:lnTo>
                    <a:lnTo>
                      <a:pt x="16" y="24"/>
                    </a:lnTo>
                    <a:lnTo>
                      <a:pt x="16" y="24"/>
                    </a:lnTo>
                    <a:lnTo>
                      <a:pt x="24" y="24"/>
                    </a:lnTo>
                    <a:lnTo>
                      <a:pt x="24" y="24"/>
                    </a:lnTo>
                    <a:lnTo>
                      <a:pt x="24" y="24"/>
                    </a:lnTo>
                    <a:lnTo>
                      <a:pt x="32" y="24"/>
                    </a:lnTo>
                    <a:lnTo>
                      <a:pt x="32" y="32"/>
                    </a:lnTo>
                    <a:lnTo>
                      <a:pt x="24" y="32"/>
                    </a:lnTo>
                    <a:lnTo>
                      <a:pt x="24" y="32"/>
                    </a:lnTo>
                    <a:lnTo>
                      <a:pt x="24" y="32"/>
                    </a:lnTo>
                    <a:lnTo>
                      <a:pt x="16" y="32"/>
                    </a:lnTo>
                    <a:lnTo>
                      <a:pt x="16" y="40"/>
                    </a:lnTo>
                    <a:lnTo>
                      <a:pt x="16" y="40"/>
                    </a:lnTo>
                    <a:lnTo>
                      <a:pt x="8" y="40"/>
                    </a:lnTo>
                    <a:lnTo>
                      <a:pt x="8"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8" y="24"/>
                    </a:lnTo>
                    <a:lnTo>
                      <a:pt x="8" y="24"/>
                    </a:lnTo>
                    <a:lnTo>
                      <a:pt x="8" y="32"/>
                    </a:lnTo>
                    <a:lnTo>
                      <a:pt x="8" y="32"/>
                    </a:lnTo>
                    <a:lnTo>
                      <a:pt x="8" y="40"/>
                    </a:lnTo>
                    <a:lnTo>
                      <a:pt x="8" y="40"/>
                    </a:lnTo>
                    <a:lnTo>
                      <a:pt x="8" y="40"/>
                    </a:lnTo>
                    <a:lnTo>
                      <a:pt x="8"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3" name="Freeform 3024"/>
              <p:cNvSpPr>
                <a:spLocks noEditPoints="1"/>
              </p:cNvSpPr>
              <p:nvPr/>
            </p:nvSpPr>
            <p:spPr bwMode="auto">
              <a:xfrm>
                <a:off x="5154613" y="1727201"/>
                <a:ext cx="50800" cy="63500"/>
              </a:xfrm>
              <a:custGeom>
                <a:avLst/>
                <a:gdLst/>
                <a:ahLst/>
                <a:cxnLst>
                  <a:cxn ang="0">
                    <a:pos x="0" y="40"/>
                  </a:cxn>
                  <a:cxn ang="0">
                    <a:pos x="0" y="32"/>
                  </a:cxn>
                  <a:cxn ang="0">
                    <a:pos x="0" y="32"/>
                  </a:cxn>
                  <a:cxn ang="0">
                    <a:pos x="0" y="24"/>
                  </a:cxn>
                  <a:cxn ang="0">
                    <a:pos x="0" y="16"/>
                  </a:cxn>
                  <a:cxn ang="0">
                    <a:pos x="8" y="8"/>
                  </a:cxn>
                  <a:cxn ang="0">
                    <a:pos x="8" y="8"/>
                  </a:cxn>
                  <a:cxn ang="0">
                    <a:pos x="8" y="0"/>
                  </a:cxn>
                  <a:cxn ang="0">
                    <a:pos x="16" y="0"/>
                  </a:cxn>
                  <a:cxn ang="0">
                    <a:pos x="16" y="0"/>
                  </a:cxn>
                  <a:cxn ang="0">
                    <a:pos x="16" y="8"/>
                  </a:cxn>
                  <a:cxn ang="0">
                    <a:pos x="16" y="16"/>
                  </a:cxn>
                  <a:cxn ang="0">
                    <a:pos x="16" y="16"/>
                  </a:cxn>
                  <a:cxn ang="0">
                    <a:pos x="16" y="24"/>
                  </a:cxn>
                  <a:cxn ang="0">
                    <a:pos x="16" y="24"/>
                  </a:cxn>
                  <a:cxn ang="0">
                    <a:pos x="24" y="24"/>
                  </a:cxn>
                  <a:cxn ang="0">
                    <a:pos x="32" y="32"/>
                  </a:cxn>
                  <a:cxn ang="0">
                    <a:pos x="24" y="32"/>
                  </a:cxn>
                  <a:cxn ang="0">
                    <a:pos x="16" y="40"/>
                  </a:cxn>
                  <a:cxn ang="0">
                    <a:pos x="8" y="40"/>
                  </a:cxn>
                  <a:cxn ang="0">
                    <a:pos x="8" y="32"/>
                  </a:cxn>
                  <a:cxn ang="0">
                    <a:pos x="16" y="32"/>
                  </a:cxn>
                  <a:cxn ang="0">
                    <a:pos x="16" y="24"/>
                  </a:cxn>
                  <a:cxn ang="0">
                    <a:pos x="16" y="24"/>
                  </a:cxn>
                  <a:cxn ang="0">
                    <a:pos x="16" y="24"/>
                  </a:cxn>
                  <a:cxn ang="0">
                    <a:pos x="16" y="32"/>
                  </a:cxn>
                  <a:cxn ang="0">
                    <a:pos x="8" y="32"/>
                  </a:cxn>
                  <a:cxn ang="0">
                    <a:pos x="8" y="32"/>
                  </a:cxn>
                  <a:cxn ang="0">
                    <a:pos x="8" y="40"/>
                  </a:cxn>
                  <a:cxn ang="0">
                    <a:pos x="8" y="40"/>
                  </a:cxn>
                  <a:cxn ang="0">
                    <a:pos x="8" y="32"/>
                  </a:cxn>
                  <a:cxn ang="0">
                    <a:pos x="8" y="24"/>
                  </a:cxn>
                  <a:cxn ang="0">
                    <a:pos x="16" y="32"/>
                  </a:cxn>
                  <a:cxn ang="0">
                    <a:pos x="16" y="24"/>
                  </a:cxn>
                  <a:cxn ang="0">
                    <a:pos x="16" y="24"/>
                  </a:cxn>
                  <a:cxn ang="0">
                    <a:pos x="16" y="24"/>
                  </a:cxn>
                  <a:cxn ang="0">
                    <a:pos x="16" y="32"/>
                  </a:cxn>
                  <a:cxn ang="0">
                    <a:pos x="16" y="32"/>
                  </a:cxn>
                  <a:cxn ang="0">
                    <a:pos x="8" y="32"/>
                  </a:cxn>
                  <a:cxn ang="0">
                    <a:pos x="16" y="32"/>
                  </a:cxn>
                  <a:cxn ang="0">
                    <a:pos x="24" y="32"/>
                  </a:cxn>
                  <a:cxn ang="0">
                    <a:pos x="32" y="24"/>
                  </a:cxn>
                  <a:cxn ang="0">
                    <a:pos x="24" y="24"/>
                  </a:cxn>
                  <a:cxn ang="0">
                    <a:pos x="16" y="24"/>
                  </a:cxn>
                  <a:cxn ang="0">
                    <a:pos x="16" y="24"/>
                  </a:cxn>
                  <a:cxn ang="0">
                    <a:pos x="16" y="16"/>
                  </a:cxn>
                  <a:cxn ang="0">
                    <a:pos x="16" y="16"/>
                  </a:cxn>
                  <a:cxn ang="0">
                    <a:pos x="16" y="8"/>
                  </a:cxn>
                  <a:cxn ang="0">
                    <a:pos x="16" y="0"/>
                  </a:cxn>
                  <a:cxn ang="0">
                    <a:pos x="8" y="0"/>
                  </a:cxn>
                  <a:cxn ang="0">
                    <a:pos x="8" y="0"/>
                  </a:cxn>
                  <a:cxn ang="0">
                    <a:pos x="8" y="8"/>
                  </a:cxn>
                  <a:cxn ang="0">
                    <a:pos x="8" y="8"/>
                  </a:cxn>
                  <a:cxn ang="0">
                    <a:pos x="0" y="24"/>
                  </a:cxn>
                  <a:cxn ang="0">
                    <a:pos x="0" y="24"/>
                  </a:cxn>
                  <a:cxn ang="0">
                    <a:pos x="0" y="32"/>
                  </a:cxn>
                  <a:cxn ang="0">
                    <a:pos x="0" y="40"/>
                  </a:cxn>
                  <a:cxn ang="0">
                    <a:pos x="0" y="40"/>
                  </a:cxn>
                </a:cxnLst>
                <a:rect l="0" t="0" r="r" b="b"/>
                <a:pathLst>
                  <a:path w="32" h="40">
                    <a:moveTo>
                      <a:pt x="8" y="40"/>
                    </a:moveTo>
                    <a:lnTo>
                      <a:pt x="8"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24"/>
                    </a:lnTo>
                    <a:lnTo>
                      <a:pt x="0" y="24"/>
                    </a:lnTo>
                    <a:lnTo>
                      <a:pt x="0" y="24"/>
                    </a:lnTo>
                    <a:lnTo>
                      <a:pt x="0" y="24"/>
                    </a:lnTo>
                    <a:lnTo>
                      <a:pt x="0" y="24"/>
                    </a:lnTo>
                    <a:lnTo>
                      <a:pt x="0" y="24"/>
                    </a:lnTo>
                    <a:lnTo>
                      <a:pt x="0" y="16"/>
                    </a:lnTo>
                    <a:lnTo>
                      <a:pt x="0" y="16"/>
                    </a:lnTo>
                    <a:lnTo>
                      <a:pt x="0" y="16"/>
                    </a:lnTo>
                    <a:lnTo>
                      <a:pt x="0" y="16"/>
                    </a:lnTo>
                    <a:lnTo>
                      <a:pt x="0" y="16"/>
                    </a:lnTo>
                    <a:lnTo>
                      <a:pt x="0" y="8"/>
                    </a:lnTo>
                    <a:lnTo>
                      <a:pt x="0"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24"/>
                    </a:lnTo>
                    <a:lnTo>
                      <a:pt x="24" y="24"/>
                    </a:lnTo>
                    <a:lnTo>
                      <a:pt x="24" y="24"/>
                    </a:lnTo>
                    <a:lnTo>
                      <a:pt x="24" y="24"/>
                    </a:lnTo>
                    <a:lnTo>
                      <a:pt x="32" y="24"/>
                    </a:lnTo>
                    <a:lnTo>
                      <a:pt x="32" y="32"/>
                    </a:lnTo>
                    <a:lnTo>
                      <a:pt x="32" y="32"/>
                    </a:lnTo>
                    <a:lnTo>
                      <a:pt x="32" y="32"/>
                    </a:lnTo>
                    <a:lnTo>
                      <a:pt x="24" y="32"/>
                    </a:lnTo>
                    <a:lnTo>
                      <a:pt x="24" y="32"/>
                    </a:lnTo>
                    <a:lnTo>
                      <a:pt x="24" y="32"/>
                    </a:lnTo>
                    <a:lnTo>
                      <a:pt x="24" y="32"/>
                    </a:lnTo>
                    <a:lnTo>
                      <a:pt x="24" y="32"/>
                    </a:lnTo>
                    <a:lnTo>
                      <a:pt x="24" y="32"/>
                    </a:lnTo>
                    <a:lnTo>
                      <a:pt x="16" y="32"/>
                    </a:lnTo>
                    <a:lnTo>
                      <a:pt x="16" y="32"/>
                    </a:lnTo>
                    <a:lnTo>
                      <a:pt x="16" y="40"/>
                    </a:lnTo>
                    <a:lnTo>
                      <a:pt x="16" y="40"/>
                    </a:lnTo>
                    <a:lnTo>
                      <a:pt x="16" y="40"/>
                    </a:lnTo>
                    <a:lnTo>
                      <a:pt x="16" y="40"/>
                    </a:lnTo>
                    <a:lnTo>
                      <a:pt x="8" y="40"/>
                    </a:lnTo>
                    <a:lnTo>
                      <a:pt x="8" y="40"/>
                    </a:lnTo>
                    <a:lnTo>
                      <a:pt x="8" y="32"/>
                    </a:lnTo>
                    <a:lnTo>
                      <a:pt x="8" y="32"/>
                    </a:lnTo>
                    <a:lnTo>
                      <a:pt x="16" y="32"/>
                    </a:lnTo>
                    <a:lnTo>
                      <a:pt x="8" y="32"/>
                    </a:lnTo>
                    <a:lnTo>
                      <a:pt x="8" y="32"/>
                    </a:lnTo>
                    <a:lnTo>
                      <a:pt x="16" y="32"/>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40"/>
                    </a:lnTo>
                    <a:lnTo>
                      <a:pt x="8" y="40"/>
                    </a:lnTo>
                    <a:lnTo>
                      <a:pt x="8" y="40"/>
                    </a:lnTo>
                    <a:lnTo>
                      <a:pt x="8" y="40"/>
                    </a:lnTo>
                    <a:lnTo>
                      <a:pt x="8" y="40"/>
                    </a:lnTo>
                    <a:lnTo>
                      <a:pt x="8" y="40"/>
                    </a:lnTo>
                    <a:lnTo>
                      <a:pt x="8" y="40"/>
                    </a:lnTo>
                    <a:close/>
                    <a:moveTo>
                      <a:pt x="8" y="40"/>
                    </a:moveTo>
                    <a:lnTo>
                      <a:pt x="8" y="40"/>
                    </a:lnTo>
                    <a:lnTo>
                      <a:pt x="8" y="40"/>
                    </a:lnTo>
                    <a:lnTo>
                      <a:pt x="8" y="40"/>
                    </a:lnTo>
                    <a:lnTo>
                      <a:pt x="8" y="40"/>
                    </a:lnTo>
                    <a:lnTo>
                      <a:pt x="8" y="40"/>
                    </a:lnTo>
                    <a:lnTo>
                      <a:pt x="8" y="32"/>
                    </a:lnTo>
                    <a:lnTo>
                      <a:pt x="8" y="32"/>
                    </a:lnTo>
                    <a:lnTo>
                      <a:pt x="8" y="32"/>
                    </a:lnTo>
                    <a:lnTo>
                      <a:pt x="8" y="32"/>
                    </a:lnTo>
                    <a:lnTo>
                      <a:pt x="8" y="24"/>
                    </a:lnTo>
                    <a:lnTo>
                      <a:pt x="8" y="24"/>
                    </a:lnTo>
                    <a:lnTo>
                      <a:pt x="8" y="24"/>
                    </a:lnTo>
                    <a:lnTo>
                      <a:pt x="8" y="24"/>
                    </a:lnTo>
                    <a:lnTo>
                      <a:pt x="16" y="32"/>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8" y="32"/>
                    </a:lnTo>
                    <a:lnTo>
                      <a:pt x="8" y="32"/>
                    </a:lnTo>
                    <a:lnTo>
                      <a:pt x="8" y="40"/>
                    </a:lnTo>
                    <a:lnTo>
                      <a:pt x="8" y="32"/>
                    </a:lnTo>
                    <a:lnTo>
                      <a:pt x="16" y="40"/>
                    </a:lnTo>
                    <a:lnTo>
                      <a:pt x="16" y="40"/>
                    </a:lnTo>
                    <a:lnTo>
                      <a:pt x="16" y="40"/>
                    </a:lnTo>
                    <a:lnTo>
                      <a:pt x="16" y="40"/>
                    </a:lnTo>
                    <a:lnTo>
                      <a:pt x="16" y="32"/>
                    </a:lnTo>
                    <a:lnTo>
                      <a:pt x="16" y="32"/>
                    </a:lnTo>
                    <a:lnTo>
                      <a:pt x="24" y="32"/>
                    </a:lnTo>
                    <a:lnTo>
                      <a:pt x="24" y="32"/>
                    </a:lnTo>
                    <a:lnTo>
                      <a:pt x="24" y="32"/>
                    </a:lnTo>
                    <a:lnTo>
                      <a:pt x="24" y="32"/>
                    </a:lnTo>
                    <a:lnTo>
                      <a:pt x="24" y="32"/>
                    </a:lnTo>
                    <a:lnTo>
                      <a:pt x="24" y="32"/>
                    </a:lnTo>
                    <a:lnTo>
                      <a:pt x="32" y="32"/>
                    </a:lnTo>
                    <a:lnTo>
                      <a:pt x="32" y="32"/>
                    </a:lnTo>
                    <a:lnTo>
                      <a:pt x="32" y="24"/>
                    </a:lnTo>
                    <a:lnTo>
                      <a:pt x="32" y="32"/>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16"/>
                    </a:lnTo>
                    <a:lnTo>
                      <a:pt x="0" y="16"/>
                    </a:lnTo>
                    <a:lnTo>
                      <a:pt x="0" y="16"/>
                    </a:lnTo>
                    <a:lnTo>
                      <a:pt x="0" y="16"/>
                    </a:lnTo>
                    <a:lnTo>
                      <a:pt x="0" y="24"/>
                    </a:lnTo>
                    <a:lnTo>
                      <a:pt x="0" y="24"/>
                    </a:lnTo>
                    <a:lnTo>
                      <a:pt x="0" y="24"/>
                    </a:lnTo>
                    <a:lnTo>
                      <a:pt x="0" y="24"/>
                    </a:lnTo>
                    <a:lnTo>
                      <a:pt x="0" y="24"/>
                    </a:lnTo>
                    <a:lnTo>
                      <a:pt x="0" y="24"/>
                    </a:lnTo>
                    <a:lnTo>
                      <a:pt x="0" y="24"/>
                    </a:lnTo>
                    <a:lnTo>
                      <a:pt x="0" y="32"/>
                    </a:lnTo>
                    <a:lnTo>
                      <a:pt x="0" y="32"/>
                    </a:lnTo>
                    <a:lnTo>
                      <a:pt x="0" y="32"/>
                    </a:lnTo>
                    <a:lnTo>
                      <a:pt x="0" y="32"/>
                    </a:lnTo>
                    <a:lnTo>
                      <a:pt x="0" y="32"/>
                    </a:lnTo>
                    <a:lnTo>
                      <a:pt x="0" y="32"/>
                    </a:lnTo>
                    <a:lnTo>
                      <a:pt x="0" y="32"/>
                    </a:lnTo>
                    <a:lnTo>
                      <a:pt x="0" y="40"/>
                    </a:lnTo>
                    <a:lnTo>
                      <a:pt x="0" y="40"/>
                    </a:lnTo>
                    <a:lnTo>
                      <a:pt x="0" y="40"/>
                    </a:lnTo>
                    <a:lnTo>
                      <a:pt x="0" y="40"/>
                    </a:lnTo>
                    <a:lnTo>
                      <a:pt x="0" y="40"/>
                    </a:lnTo>
                    <a:lnTo>
                      <a:pt x="0" y="40"/>
                    </a:lnTo>
                    <a:lnTo>
                      <a:pt x="0" y="40"/>
                    </a:lnTo>
                    <a:lnTo>
                      <a:pt x="8" y="40"/>
                    </a:lnTo>
                    <a:lnTo>
                      <a:pt x="8" y="40"/>
                    </a:lnTo>
                    <a:lnTo>
                      <a:pt x="8"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4" name="Freeform 3025"/>
              <p:cNvSpPr>
                <a:spLocks/>
              </p:cNvSpPr>
              <p:nvPr/>
            </p:nvSpPr>
            <p:spPr bwMode="auto">
              <a:xfrm>
                <a:off x="5051425" y="1778001"/>
                <a:ext cx="12700" cy="12700"/>
              </a:xfrm>
              <a:custGeom>
                <a:avLst/>
                <a:gdLst/>
                <a:ahLst/>
                <a:cxnLst>
                  <a:cxn ang="0">
                    <a:pos x="0" y="8"/>
                  </a:cxn>
                  <a:cxn ang="0">
                    <a:pos x="0" y="8"/>
                  </a:cxn>
                  <a:cxn ang="0">
                    <a:pos x="0" y="8"/>
                  </a:cxn>
                  <a:cxn ang="0">
                    <a:pos x="8" y="0"/>
                  </a:cxn>
                  <a:cxn ang="0">
                    <a:pos x="8" y="8"/>
                  </a:cxn>
                  <a:cxn ang="0">
                    <a:pos x="8" y="8"/>
                  </a:cxn>
                  <a:cxn ang="0">
                    <a:pos x="8" y="8"/>
                  </a:cxn>
                  <a:cxn ang="0">
                    <a:pos x="0" y="8"/>
                  </a:cxn>
                </a:cxnLst>
                <a:rect l="0" t="0" r="r" b="b"/>
                <a:pathLst>
                  <a:path w="8" h="8">
                    <a:moveTo>
                      <a:pt x="0" y="8"/>
                    </a:moveTo>
                    <a:lnTo>
                      <a:pt x="0" y="8"/>
                    </a:lnTo>
                    <a:lnTo>
                      <a:pt x="0" y="8"/>
                    </a:lnTo>
                    <a:lnTo>
                      <a:pt x="8" y="0"/>
                    </a:lnTo>
                    <a:lnTo>
                      <a:pt x="8" y="8"/>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5" name="Freeform 3026"/>
              <p:cNvSpPr>
                <a:spLocks noEditPoints="1"/>
              </p:cNvSpPr>
              <p:nvPr/>
            </p:nvSpPr>
            <p:spPr bwMode="auto">
              <a:xfrm>
                <a:off x="5051425" y="1778001"/>
                <a:ext cx="12700" cy="12700"/>
              </a:xfrm>
              <a:custGeom>
                <a:avLst/>
                <a:gdLst/>
                <a:ahLst/>
                <a:cxnLst>
                  <a:cxn ang="0">
                    <a:pos x="8" y="8"/>
                  </a:cxn>
                  <a:cxn ang="0">
                    <a:pos x="0" y="8"/>
                  </a:cxn>
                  <a:cxn ang="0">
                    <a:pos x="0" y="8"/>
                  </a:cxn>
                  <a:cxn ang="0">
                    <a:pos x="0" y="8"/>
                  </a:cxn>
                  <a:cxn ang="0">
                    <a:pos x="0" y="8"/>
                  </a:cxn>
                  <a:cxn ang="0">
                    <a:pos x="0" y="8"/>
                  </a:cxn>
                  <a:cxn ang="0">
                    <a:pos x="0" y="8"/>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0" y="8"/>
                  </a:cxn>
                  <a:cxn ang="0">
                    <a:pos x="8" y="8"/>
                  </a:cxn>
                </a:cxnLst>
                <a:rect l="0" t="0" r="r" b="b"/>
                <a:pathLst>
                  <a:path w="8" h="8">
                    <a:moveTo>
                      <a:pt x="8" y="8"/>
                    </a:moveTo>
                    <a:lnTo>
                      <a:pt x="0" y="8"/>
                    </a:lnTo>
                    <a:lnTo>
                      <a:pt x="0" y="8"/>
                    </a:lnTo>
                    <a:lnTo>
                      <a:pt x="0" y="8"/>
                    </a:lnTo>
                    <a:lnTo>
                      <a:pt x="0" y="8"/>
                    </a:lnTo>
                    <a:lnTo>
                      <a:pt x="0" y="8"/>
                    </a:lnTo>
                    <a:lnTo>
                      <a:pt x="0" y="8"/>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6" name="Freeform 3027"/>
              <p:cNvSpPr>
                <a:spLocks/>
              </p:cNvSpPr>
              <p:nvPr/>
            </p:nvSpPr>
            <p:spPr bwMode="auto">
              <a:xfrm>
                <a:off x="5103813" y="1790701"/>
                <a:ext cx="12700" cy="1588"/>
              </a:xfrm>
              <a:custGeom>
                <a:avLst/>
                <a:gdLst/>
                <a:ahLst/>
                <a:cxnLst>
                  <a:cxn ang="0">
                    <a:pos x="0" y="0"/>
                  </a:cxn>
                  <a:cxn ang="0">
                    <a:pos x="0" y="0"/>
                  </a:cxn>
                  <a:cxn ang="0">
                    <a:pos x="0" y="0"/>
                  </a:cxn>
                  <a:cxn ang="0">
                    <a:pos x="0" y="0"/>
                  </a:cxn>
                  <a:cxn ang="0">
                    <a:pos x="0" y="0"/>
                  </a:cxn>
                  <a:cxn ang="0">
                    <a:pos x="8"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7" name="Freeform 3028"/>
              <p:cNvSpPr>
                <a:spLocks noEditPoints="1"/>
              </p:cNvSpPr>
              <p:nvPr/>
            </p:nvSpPr>
            <p:spPr bwMode="auto">
              <a:xfrm>
                <a:off x="5103813" y="1790701"/>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close/>
                    <a:moveTo>
                      <a:pt x="0" y="0"/>
                    </a:moveTo>
                    <a:lnTo>
                      <a:pt x="0" y="0"/>
                    </a:lnTo>
                    <a:lnTo>
                      <a:pt x="8" y="0"/>
                    </a:lnTo>
                    <a:lnTo>
                      <a:pt x="8" y="0"/>
                    </a:lnTo>
                    <a:lnTo>
                      <a:pt x="0"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8" name="Freeform 3029"/>
              <p:cNvSpPr>
                <a:spLocks/>
              </p:cNvSpPr>
              <p:nvPr/>
            </p:nvSpPr>
            <p:spPr bwMode="auto">
              <a:xfrm>
                <a:off x="5051425" y="1790701"/>
                <a:ext cx="12700" cy="12700"/>
              </a:xfrm>
              <a:custGeom>
                <a:avLst/>
                <a:gdLst/>
                <a:ahLst/>
                <a:cxnLst>
                  <a:cxn ang="0">
                    <a:pos x="0" y="0"/>
                  </a:cxn>
                  <a:cxn ang="0">
                    <a:pos x="0" y="0"/>
                  </a:cxn>
                  <a:cxn ang="0">
                    <a:pos x="0" y="0"/>
                  </a:cxn>
                  <a:cxn ang="0">
                    <a:pos x="8" y="0"/>
                  </a:cxn>
                  <a:cxn ang="0">
                    <a:pos x="8" y="0"/>
                  </a:cxn>
                  <a:cxn ang="0">
                    <a:pos x="8" y="0"/>
                  </a:cxn>
                  <a:cxn ang="0">
                    <a:pos x="0" y="8"/>
                  </a:cxn>
                  <a:cxn ang="0">
                    <a:pos x="0" y="0"/>
                  </a:cxn>
                  <a:cxn ang="0">
                    <a:pos x="0" y="0"/>
                  </a:cxn>
                </a:cxnLst>
                <a:rect l="0" t="0" r="r" b="b"/>
                <a:pathLst>
                  <a:path w="8" h="8">
                    <a:moveTo>
                      <a:pt x="0" y="0"/>
                    </a:moveTo>
                    <a:lnTo>
                      <a:pt x="0" y="0"/>
                    </a:lnTo>
                    <a:lnTo>
                      <a:pt x="0" y="0"/>
                    </a:lnTo>
                    <a:lnTo>
                      <a:pt x="8" y="0"/>
                    </a:lnTo>
                    <a:lnTo>
                      <a:pt x="8" y="0"/>
                    </a:lnTo>
                    <a:lnTo>
                      <a:pt x="8" y="0"/>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09" name="Freeform 3030"/>
              <p:cNvSpPr>
                <a:spLocks noEditPoints="1"/>
              </p:cNvSpPr>
              <p:nvPr/>
            </p:nvSpPr>
            <p:spPr bwMode="auto">
              <a:xfrm>
                <a:off x="5051425" y="1790701"/>
                <a:ext cx="12700" cy="12700"/>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0" y="8"/>
                    </a:lnTo>
                    <a:lnTo>
                      <a:pt x="0" y="8"/>
                    </a:lnTo>
                    <a:lnTo>
                      <a:pt x="0" y="8"/>
                    </a:lnTo>
                    <a:lnTo>
                      <a:pt x="0" y="0"/>
                    </a:lnTo>
                    <a:lnTo>
                      <a:pt x="0" y="0"/>
                    </a:lnTo>
                    <a:lnTo>
                      <a:pt x="0" y="0"/>
                    </a:lnTo>
                    <a:close/>
                    <a:moveTo>
                      <a:pt x="0" y="0"/>
                    </a:moveTo>
                    <a:lnTo>
                      <a:pt x="0" y="0"/>
                    </a:lnTo>
                    <a:lnTo>
                      <a:pt x="0" y="8"/>
                    </a:lnTo>
                    <a:lnTo>
                      <a:pt x="0" y="8"/>
                    </a:lnTo>
                    <a:lnTo>
                      <a:pt x="8" y="0"/>
                    </a:lnTo>
                    <a:lnTo>
                      <a:pt x="8" y="0"/>
                    </a:lnTo>
                    <a:lnTo>
                      <a:pt x="8" y="0"/>
                    </a:lnTo>
                    <a:lnTo>
                      <a:pt x="0" y="0"/>
                    </a:lnTo>
                    <a:lnTo>
                      <a:pt x="0"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0" name="Freeform 3031"/>
              <p:cNvSpPr>
                <a:spLocks/>
              </p:cNvSpPr>
              <p:nvPr/>
            </p:nvSpPr>
            <p:spPr bwMode="auto">
              <a:xfrm>
                <a:off x="5026025" y="1803401"/>
                <a:ext cx="25400" cy="50800"/>
              </a:xfrm>
              <a:custGeom>
                <a:avLst/>
                <a:gdLst/>
                <a:ahLst/>
                <a:cxnLst>
                  <a:cxn ang="0">
                    <a:pos x="8" y="32"/>
                  </a:cxn>
                  <a:cxn ang="0">
                    <a:pos x="8" y="32"/>
                  </a:cxn>
                  <a:cxn ang="0">
                    <a:pos x="8" y="24"/>
                  </a:cxn>
                  <a:cxn ang="0">
                    <a:pos x="8" y="24"/>
                  </a:cxn>
                  <a:cxn ang="0">
                    <a:pos x="8" y="16"/>
                  </a:cxn>
                  <a:cxn ang="0">
                    <a:pos x="8" y="16"/>
                  </a:cxn>
                  <a:cxn ang="0">
                    <a:pos x="0" y="16"/>
                  </a:cxn>
                  <a:cxn ang="0">
                    <a:pos x="0" y="16"/>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8"/>
                  </a:cxn>
                  <a:cxn ang="0">
                    <a:pos x="8" y="8"/>
                  </a:cxn>
                  <a:cxn ang="0">
                    <a:pos x="8" y="8"/>
                  </a:cxn>
                  <a:cxn ang="0">
                    <a:pos x="16" y="16"/>
                  </a:cxn>
                  <a:cxn ang="0">
                    <a:pos x="16" y="16"/>
                  </a:cxn>
                  <a:cxn ang="0">
                    <a:pos x="16" y="16"/>
                  </a:cxn>
                  <a:cxn ang="0">
                    <a:pos x="16" y="24"/>
                  </a:cxn>
                  <a:cxn ang="0">
                    <a:pos x="16" y="24"/>
                  </a:cxn>
                  <a:cxn ang="0">
                    <a:pos x="8" y="32"/>
                  </a:cxn>
                </a:cxnLst>
                <a:rect l="0" t="0" r="r" b="b"/>
                <a:pathLst>
                  <a:path w="16" h="32">
                    <a:moveTo>
                      <a:pt x="8" y="32"/>
                    </a:moveTo>
                    <a:lnTo>
                      <a:pt x="8" y="32"/>
                    </a:lnTo>
                    <a:lnTo>
                      <a:pt x="8" y="24"/>
                    </a:lnTo>
                    <a:lnTo>
                      <a:pt x="8" y="24"/>
                    </a:lnTo>
                    <a:lnTo>
                      <a:pt x="8" y="16"/>
                    </a:lnTo>
                    <a:lnTo>
                      <a:pt x="8" y="16"/>
                    </a:lnTo>
                    <a:lnTo>
                      <a:pt x="0" y="16"/>
                    </a:lnTo>
                    <a:lnTo>
                      <a:pt x="0" y="16"/>
                    </a:lnTo>
                    <a:lnTo>
                      <a:pt x="0" y="8"/>
                    </a:lnTo>
                    <a:lnTo>
                      <a:pt x="0" y="8"/>
                    </a:lnTo>
                    <a:lnTo>
                      <a:pt x="0" y="8"/>
                    </a:lnTo>
                    <a:lnTo>
                      <a:pt x="0" y="0"/>
                    </a:lnTo>
                    <a:lnTo>
                      <a:pt x="0"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16" y="16"/>
                    </a:lnTo>
                    <a:lnTo>
                      <a:pt x="16" y="16"/>
                    </a:lnTo>
                    <a:lnTo>
                      <a:pt x="16" y="16"/>
                    </a:lnTo>
                    <a:lnTo>
                      <a:pt x="16" y="24"/>
                    </a:lnTo>
                    <a:lnTo>
                      <a:pt x="16" y="24"/>
                    </a:lnTo>
                    <a:lnTo>
                      <a:pt x="8"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1" name="Freeform 3032"/>
              <p:cNvSpPr>
                <a:spLocks noEditPoints="1"/>
              </p:cNvSpPr>
              <p:nvPr/>
            </p:nvSpPr>
            <p:spPr bwMode="auto">
              <a:xfrm>
                <a:off x="5026025" y="1803401"/>
                <a:ext cx="25400" cy="50800"/>
              </a:xfrm>
              <a:custGeom>
                <a:avLst/>
                <a:gdLst/>
                <a:ahLst/>
                <a:cxnLst>
                  <a:cxn ang="0">
                    <a:pos x="8" y="32"/>
                  </a:cxn>
                  <a:cxn ang="0">
                    <a:pos x="8" y="24"/>
                  </a:cxn>
                  <a:cxn ang="0">
                    <a:pos x="8" y="16"/>
                  </a:cxn>
                  <a:cxn ang="0">
                    <a:pos x="8" y="16"/>
                  </a:cxn>
                  <a:cxn ang="0">
                    <a:pos x="0" y="16"/>
                  </a:cxn>
                  <a:cxn ang="0">
                    <a:pos x="0" y="8"/>
                  </a:cxn>
                  <a:cxn ang="0">
                    <a:pos x="0" y="8"/>
                  </a:cxn>
                  <a:cxn ang="0">
                    <a:pos x="0" y="0"/>
                  </a:cxn>
                  <a:cxn ang="0">
                    <a:pos x="8" y="0"/>
                  </a:cxn>
                  <a:cxn ang="0">
                    <a:pos x="8" y="0"/>
                  </a:cxn>
                  <a:cxn ang="0">
                    <a:pos x="8" y="0"/>
                  </a:cxn>
                  <a:cxn ang="0">
                    <a:pos x="8" y="0"/>
                  </a:cxn>
                  <a:cxn ang="0">
                    <a:pos x="16" y="0"/>
                  </a:cxn>
                  <a:cxn ang="0">
                    <a:pos x="16" y="0"/>
                  </a:cxn>
                  <a:cxn ang="0">
                    <a:pos x="16" y="0"/>
                  </a:cxn>
                  <a:cxn ang="0">
                    <a:pos x="16" y="0"/>
                  </a:cxn>
                  <a:cxn ang="0">
                    <a:pos x="8" y="0"/>
                  </a:cxn>
                  <a:cxn ang="0">
                    <a:pos x="8" y="0"/>
                  </a:cxn>
                  <a:cxn ang="0">
                    <a:pos x="8" y="8"/>
                  </a:cxn>
                  <a:cxn ang="0">
                    <a:pos x="8" y="8"/>
                  </a:cxn>
                  <a:cxn ang="0">
                    <a:pos x="16" y="16"/>
                  </a:cxn>
                  <a:cxn ang="0">
                    <a:pos x="16" y="16"/>
                  </a:cxn>
                  <a:cxn ang="0">
                    <a:pos x="16" y="24"/>
                  </a:cxn>
                  <a:cxn ang="0">
                    <a:pos x="16" y="24"/>
                  </a:cxn>
                  <a:cxn ang="0">
                    <a:pos x="16" y="16"/>
                  </a:cxn>
                  <a:cxn ang="0">
                    <a:pos x="16" y="16"/>
                  </a:cxn>
                  <a:cxn ang="0">
                    <a:pos x="8" y="8"/>
                  </a:cxn>
                  <a:cxn ang="0">
                    <a:pos x="8" y="8"/>
                  </a:cxn>
                  <a:cxn ang="0">
                    <a:pos x="8" y="8"/>
                  </a:cxn>
                  <a:cxn ang="0">
                    <a:pos x="8" y="0"/>
                  </a:cxn>
                  <a:cxn ang="0">
                    <a:pos x="16" y="0"/>
                  </a:cxn>
                  <a:cxn ang="0">
                    <a:pos x="16" y="0"/>
                  </a:cxn>
                  <a:cxn ang="0">
                    <a:pos x="16" y="0"/>
                  </a:cxn>
                  <a:cxn ang="0">
                    <a:pos x="16" y="0"/>
                  </a:cxn>
                  <a:cxn ang="0">
                    <a:pos x="8" y="0"/>
                  </a:cxn>
                  <a:cxn ang="0">
                    <a:pos x="8" y="0"/>
                  </a:cxn>
                  <a:cxn ang="0">
                    <a:pos x="8" y="0"/>
                  </a:cxn>
                  <a:cxn ang="0">
                    <a:pos x="8" y="0"/>
                  </a:cxn>
                  <a:cxn ang="0">
                    <a:pos x="0" y="0"/>
                  </a:cxn>
                  <a:cxn ang="0">
                    <a:pos x="0" y="8"/>
                  </a:cxn>
                  <a:cxn ang="0">
                    <a:pos x="0" y="8"/>
                  </a:cxn>
                  <a:cxn ang="0">
                    <a:pos x="0" y="8"/>
                  </a:cxn>
                  <a:cxn ang="0">
                    <a:pos x="8" y="16"/>
                  </a:cxn>
                  <a:cxn ang="0">
                    <a:pos x="8" y="24"/>
                  </a:cxn>
                  <a:cxn ang="0">
                    <a:pos x="8" y="32"/>
                  </a:cxn>
                  <a:cxn ang="0">
                    <a:pos x="8" y="32"/>
                  </a:cxn>
                </a:cxnLst>
                <a:rect l="0" t="0" r="r" b="b"/>
                <a:pathLst>
                  <a:path w="16" h="32">
                    <a:moveTo>
                      <a:pt x="8" y="32"/>
                    </a:moveTo>
                    <a:lnTo>
                      <a:pt x="8" y="32"/>
                    </a:lnTo>
                    <a:lnTo>
                      <a:pt x="8" y="32"/>
                    </a:lnTo>
                    <a:lnTo>
                      <a:pt x="8" y="32"/>
                    </a:lnTo>
                    <a:lnTo>
                      <a:pt x="8" y="32"/>
                    </a:lnTo>
                    <a:lnTo>
                      <a:pt x="8" y="24"/>
                    </a:lnTo>
                    <a:lnTo>
                      <a:pt x="8" y="24"/>
                    </a:lnTo>
                    <a:lnTo>
                      <a:pt x="8" y="24"/>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16" y="8"/>
                    </a:lnTo>
                    <a:lnTo>
                      <a:pt x="16" y="8"/>
                    </a:lnTo>
                    <a:lnTo>
                      <a:pt x="8" y="8"/>
                    </a:lnTo>
                    <a:lnTo>
                      <a:pt x="8" y="8"/>
                    </a:lnTo>
                    <a:lnTo>
                      <a:pt x="8" y="8"/>
                    </a:lnTo>
                    <a:lnTo>
                      <a:pt x="8" y="8"/>
                    </a:lnTo>
                    <a:lnTo>
                      <a:pt x="16" y="16"/>
                    </a:lnTo>
                    <a:lnTo>
                      <a:pt x="16" y="16"/>
                    </a:lnTo>
                    <a:lnTo>
                      <a:pt x="16" y="16"/>
                    </a:lnTo>
                    <a:lnTo>
                      <a:pt x="16" y="16"/>
                    </a:lnTo>
                    <a:lnTo>
                      <a:pt x="16" y="16"/>
                    </a:lnTo>
                    <a:lnTo>
                      <a:pt x="16" y="16"/>
                    </a:lnTo>
                    <a:lnTo>
                      <a:pt x="16" y="24"/>
                    </a:lnTo>
                    <a:lnTo>
                      <a:pt x="16" y="24"/>
                    </a:lnTo>
                    <a:lnTo>
                      <a:pt x="16" y="24"/>
                    </a:lnTo>
                    <a:lnTo>
                      <a:pt x="8" y="32"/>
                    </a:lnTo>
                    <a:close/>
                    <a:moveTo>
                      <a:pt x="16" y="24"/>
                    </a:moveTo>
                    <a:lnTo>
                      <a:pt x="16" y="24"/>
                    </a:lnTo>
                    <a:lnTo>
                      <a:pt x="16" y="24"/>
                    </a:lnTo>
                    <a:lnTo>
                      <a:pt x="16" y="16"/>
                    </a:lnTo>
                    <a:lnTo>
                      <a:pt x="16" y="16"/>
                    </a:lnTo>
                    <a:lnTo>
                      <a:pt x="16" y="16"/>
                    </a:lnTo>
                    <a:lnTo>
                      <a:pt x="16" y="16"/>
                    </a:lnTo>
                    <a:lnTo>
                      <a:pt x="16" y="16"/>
                    </a:lnTo>
                    <a:lnTo>
                      <a:pt x="16" y="16"/>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8"/>
                    </a:lnTo>
                    <a:lnTo>
                      <a:pt x="0" y="8"/>
                    </a:lnTo>
                    <a:lnTo>
                      <a:pt x="0" y="8"/>
                    </a:lnTo>
                    <a:lnTo>
                      <a:pt x="0" y="16"/>
                    </a:lnTo>
                    <a:lnTo>
                      <a:pt x="0" y="8"/>
                    </a:lnTo>
                    <a:lnTo>
                      <a:pt x="0" y="16"/>
                    </a:lnTo>
                    <a:lnTo>
                      <a:pt x="8" y="16"/>
                    </a:lnTo>
                    <a:lnTo>
                      <a:pt x="8" y="16"/>
                    </a:lnTo>
                    <a:lnTo>
                      <a:pt x="8" y="16"/>
                    </a:lnTo>
                    <a:lnTo>
                      <a:pt x="8" y="16"/>
                    </a:lnTo>
                    <a:lnTo>
                      <a:pt x="8" y="24"/>
                    </a:lnTo>
                    <a:lnTo>
                      <a:pt x="8" y="24"/>
                    </a:lnTo>
                    <a:lnTo>
                      <a:pt x="8" y="24"/>
                    </a:lnTo>
                    <a:lnTo>
                      <a:pt x="8" y="32"/>
                    </a:lnTo>
                    <a:lnTo>
                      <a:pt x="8" y="32"/>
                    </a:lnTo>
                    <a:lnTo>
                      <a:pt x="8" y="32"/>
                    </a:lnTo>
                    <a:lnTo>
                      <a:pt x="8" y="32"/>
                    </a:lnTo>
                    <a:lnTo>
                      <a:pt x="16"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2" name="Freeform 3033"/>
              <p:cNvSpPr>
                <a:spLocks/>
              </p:cNvSpPr>
              <p:nvPr/>
            </p:nvSpPr>
            <p:spPr bwMode="auto">
              <a:xfrm>
                <a:off x="5103813" y="1803401"/>
                <a:ext cx="25400" cy="25400"/>
              </a:xfrm>
              <a:custGeom>
                <a:avLst/>
                <a:gdLst/>
                <a:ahLst/>
                <a:cxnLst>
                  <a:cxn ang="0">
                    <a:pos x="16" y="16"/>
                  </a:cxn>
                  <a:cxn ang="0">
                    <a:pos x="16" y="16"/>
                  </a:cxn>
                  <a:cxn ang="0">
                    <a:pos x="16" y="16"/>
                  </a:cxn>
                  <a:cxn ang="0">
                    <a:pos x="8" y="8"/>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Lst>
                <a:rect l="0" t="0" r="r" b="b"/>
                <a:pathLst>
                  <a:path w="16" h="16">
                    <a:moveTo>
                      <a:pt x="16" y="16"/>
                    </a:moveTo>
                    <a:lnTo>
                      <a:pt x="16" y="16"/>
                    </a:lnTo>
                    <a:lnTo>
                      <a:pt x="16" y="16"/>
                    </a:lnTo>
                    <a:lnTo>
                      <a:pt x="8" y="8"/>
                    </a:lnTo>
                    <a:lnTo>
                      <a:pt x="0" y="8"/>
                    </a:lnTo>
                    <a:lnTo>
                      <a:pt x="0" y="0"/>
                    </a:lnTo>
                    <a:lnTo>
                      <a:pt x="8" y="0"/>
                    </a:lnTo>
                    <a:lnTo>
                      <a:pt x="8" y="0"/>
                    </a:lnTo>
                    <a:lnTo>
                      <a:pt x="8" y="8"/>
                    </a:lnTo>
                    <a:lnTo>
                      <a:pt x="8" y="8"/>
                    </a:lnTo>
                    <a:lnTo>
                      <a:pt x="8" y="8"/>
                    </a:lnTo>
                    <a:lnTo>
                      <a:pt x="8" y="8"/>
                    </a:lnTo>
                    <a:lnTo>
                      <a:pt x="16" y="8"/>
                    </a:lnTo>
                    <a:lnTo>
                      <a:pt x="16" y="8"/>
                    </a:lnTo>
                    <a:lnTo>
                      <a:pt x="16" y="8"/>
                    </a:lnTo>
                    <a:lnTo>
                      <a:pt x="16" y="16"/>
                    </a:lnTo>
                    <a:lnTo>
                      <a:pt x="16" y="16"/>
                    </a:lnTo>
                    <a:lnTo>
                      <a:pt x="16" y="16"/>
                    </a:lnTo>
                    <a:lnTo>
                      <a:pt x="16" y="16"/>
                    </a:lnTo>
                    <a:lnTo>
                      <a:pt x="16" y="16"/>
                    </a:lnTo>
                    <a:lnTo>
                      <a:pt x="16"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3" name="Freeform 3034"/>
              <p:cNvSpPr>
                <a:spLocks noEditPoints="1"/>
              </p:cNvSpPr>
              <p:nvPr/>
            </p:nvSpPr>
            <p:spPr bwMode="auto">
              <a:xfrm>
                <a:off x="5103813" y="1803401"/>
                <a:ext cx="25400" cy="25400"/>
              </a:xfrm>
              <a:custGeom>
                <a:avLst/>
                <a:gdLst/>
                <a:ahLst/>
                <a:cxnLst>
                  <a:cxn ang="0">
                    <a:pos x="16" y="16"/>
                  </a:cxn>
                  <a:cxn ang="0">
                    <a:pos x="16" y="16"/>
                  </a:cxn>
                  <a:cxn ang="0">
                    <a:pos x="16" y="16"/>
                  </a:cxn>
                  <a:cxn ang="0">
                    <a:pos x="0" y="8"/>
                  </a:cxn>
                  <a:cxn ang="0">
                    <a:pos x="0" y="0"/>
                  </a:cxn>
                  <a:cxn ang="0">
                    <a:pos x="8" y="0"/>
                  </a:cxn>
                  <a:cxn ang="0">
                    <a:pos x="8" y="0"/>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8" y="8"/>
                  </a:cxn>
                  <a:cxn ang="0">
                    <a:pos x="8" y="8"/>
                  </a:cxn>
                  <a:cxn ang="0">
                    <a:pos x="8" y="8"/>
                  </a:cxn>
                  <a:cxn ang="0">
                    <a:pos x="8" y="8"/>
                  </a:cxn>
                  <a:cxn ang="0">
                    <a:pos x="8" y="8"/>
                  </a:cxn>
                  <a:cxn ang="0">
                    <a:pos x="8" y="0"/>
                  </a:cxn>
                  <a:cxn ang="0">
                    <a:pos x="8" y="0"/>
                  </a:cxn>
                  <a:cxn ang="0">
                    <a:pos x="8" y="8"/>
                  </a:cxn>
                  <a:cxn ang="0">
                    <a:pos x="16" y="16"/>
                  </a:cxn>
                  <a:cxn ang="0">
                    <a:pos x="16" y="16"/>
                  </a:cxn>
                  <a:cxn ang="0">
                    <a:pos x="16" y="16"/>
                  </a:cxn>
                  <a:cxn ang="0">
                    <a:pos x="16" y="16"/>
                  </a:cxn>
                </a:cxnLst>
                <a:rect l="0" t="0" r="r" b="b"/>
                <a:pathLst>
                  <a:path w="16" h="16">
                    <a:moveTo>
                      <a:pt x="16" y="16"/>
                    </a:moveTo>
                    <a:lnTo>
                      <a:pt x="16" y="16"/>
                    </a:lnTo>
                    <a:lnTo>
                      <a:pt x="16" y="16"/>
                    </a:lnTo>
                    <a:lnTo>
                      <a:pt x="16" y="16"/>
                    </a:lnTo>
                    <a:lnTo>
                      <a:pt x="16" y="16"/>
                    </a:lnTo>
                    <a:lnTo>
                      <a:pt x="16" y="16"/>
                    </a:lnTo>
                    <a:lnTo>
                      <a:pt x="8" y="8"/>
                    </a:lnTo>
                    <a:lnTo>
                      <a:pt x="0" y="8"/>
                    </a:lnTo>
                    <a:lnTo>
                      <a:pt x="0" y="8"/>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close/>
                    <a:moveTo>
                      <a:pt x="16" y="16"/>
                    </a:move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0" y="0"/>
                    </a:lnTo>
                    <a:lnTo>
                      <a:pt x="8" y="0"/>
                    </a:lnTo>
                    <a:lnTo>
                      <a:pt x="8" y="8"/>
                    </a:lnTo>
                    <a:lnTo>
                      <a:pt x="8" y="8"/>
                    </a:lnTo>
                    <a:lnTo>
                      <a:pt x="8" y="8"/>
                    </a:lnTo>
                    <a:lnTo>
                      <a:pt x="16"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4" name="Freeform 3035"/>
              <p:cNvSpPr>
                <a:spLocks/>
              </p:cNvSpPr>
              <p:nvPr/>
            </p:nvSpPr>
            <p:spPr bwMode="auto">
              <a:xfrm>
                <a:off x="5051425" y="1803401"/>
                <a:ext cx="1588" cy="12700"/>
              </a:xfrm>
              <a:custGeom>
                <a:avLst/>
                <a:gdLst/>
                <a:ahLst/>
                <a:cxnLst>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5" name="Freeform 3036"/>
              <p:cNvSpPr>
                <a:spLocks noEditPoints="1"/>
              </p:cNvSpPr>
              <p:nvPr/>
            </p:nvSpPr>
            <p:spPr bwMode="auto">
              <a:xfrm>
                <a:off x="5051425" y="1803401"/>
                <a:ext cx="1588" cy="12700"/>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6" name="Freeform 3037"/>
              <p:cNvSpPr>
                <a:spLocks/>
              </p:cNvSpPr>
              <p:nvPr/>
            </p:nvSpPr>
            <p:spPr bwMode="auto">
              <a:xfrm>
                <a:off x="5089525" y="1828801"/>
                <a:ext cx="26988" cy="12700"/>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8"/>
                  </a:cxn>
                  <a:cxn ang="0">
                    <a:pos x="17" y="8"/>
                  </a:cxn>
                  <a:cxn ang="0">
                    <a:pos x="17" y="8"/>
                  </a:cxn>
                  <a:cxn ang="0">
                    <a:pos x="9" y="8"/>
                  </a:cxn>
                </a:cxnLst>
                <a:rect l="0" t="0" r="r" b="b"/>
                <a:pathLst>
                  <a:path w="17" h="8">
                    <a:moveTo>
                      <a:pt x="9" y="8"/>
                    </a:moveTo>
                    <a:lnTo>
                      <a:pt x="9" y="8"/>
                    </a:lnTo>
                    <a:lnTo>
                      <a:pt x="9" y="8"/>
                    </a:lnTo>
                    <a:lnTo>
                      <a:pt x="0" y="8"/>
                    </a:lnTo>
                    <a:lnTo>
                      <a:pt x="0" y="8"/>
                    </a:lnTo>
                    <a:lnTo>
                      <a:pt x="0" y="0"/>
                    </a:lnTo>
                    <a:lnTo>
                      <a:pt x="0" y="0"/>
                    </a:lnTo>
                    <a:lnTo>
                      <a:pt x="0" y="0"/>
                    </a:lnTo>
                    <a:lnTo>
                      <a:pt x="0" y="0"/>
                    </a:lnTo>
                    <a:lnTo>
                      <a:pt x="9" y="0"/>
                    </a:lnTo>
                    <a:lnTo>
                      <a:pt x="9" y="0"/>
                    </a:lnTo>
                    <a:lnTo>
                      <a:pt x="9" y="0"/>
                    </a:lnTo>
                    <a:lnTo>
                      <a:pt x="9" y="0"/>
                    </a:lnTo>
                    <a:lnTo>
                      <a:pt x="9" y="0"/>
                    </a:lnTo>
                    <a:lnTo>
                      <a:pt x="9" y="0"/>
                    </a:lnTo>
                    <a:lnTo>
                      <a:pt x="17" y="0"/>
                    </a:lnTo>
                    <a:lnTo>
                      <a:pt x="17" y="0"/>
                    </a:lnTo>
                    <a:lnTo>
                      <a:pt x="17" y="0"/>
                    </a:lnTo>
                    <a:lnTo>
                      <a:pt x="17" y="0"/>
                    </a:lnTo>
                    <a:lnTo>
                      <a:pt x="17" y="8"/>
                    </a:lnTo>
                    <a:lnTo>
                      <a:pt x="17" y="8"/>
                    </a:lnTo>
                    <a:lnTo>
                      <a:pt x="17"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7" name="Freeform 3038"/>
              <p:cNvSpPr>
                <a:spLocks noEditPoints="1"/>
              </p:cNvSpPr>
              <p:nvPr/>
            </p:nvSpPr>
            <p:spPr bwMode="auto">
              <a:xfrm>
                <a:off x="5089525" y="1828801"/>
                <a:ext cx="26988" cy="12700"/>
              </a:xfrm>
              <a:custGeom>
                <a:avLst/>
                <a:gdLst/>
                <a:ahLst/>
                <a:cxnLst>
                  <a:cxn ang="0">
                    <a:pos x="9" y="8"/>
                  </a:cxn>
                  <a:cxn ang="0">
                    <a:pos x="9" y="8"/>
                  </a:cxn>
                  <a:cxn ang="0">
                    <a:pos x="9"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17" y="0"/>
                  </a:cxn>
                  <a:cxn ang="0">
                    <a:pos x="9" y="0"/>
                  </a:cxn>
                  <a:cxn ang="0">
                    <a:pos x="9" y="0"/>
                  </a:cxn>
                  <a:cxn ang="0">
                    <a:pos x="17" y="0"/>
                  </a:cxn>
                  <a:cxn ang="0">
                    <a:pos x="17" y="0"/>
                  </a:cxn>
                  <a:cxn ang="0">
                    <a:pos x="17" y="0"/>
                  </a:cxn>
                  <a:cxn ang="0">
                    <a:pos x="17" y="8"/>
                  </a:cxn>
                  <a:cxn ang="0">
                    <a:pos x="17" y="8"/>
                  </a:cxn>
                  <a:cxn ang="0">
                    <a:pos x="9" y="8"/>
                  </a:cxn>
                  <a:cxn ang="0">
                    <a:pos x="17" y="8"/>
                  </a:cxn>
                  <a:cxn ang="0">
                    <a:pos x="17" y="8"/>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8"/>
                  </a:cxn>
                  <a:cxn ang="0">
                    <a:pos x="9" y="8"/>
                  </a:cxn>
                  <a:cxn ang="0">
                    <a:pos x="9" y="8"/>
                  </a:cxn>
                  <a:cxn ang="0">
                    <a:pos x="9" y="8"/>
                  </a:cxn>
                  <a:cxn ang="0">
                    <a:pos x="17" y="8"/>
                  </a:cxn>
                </a:cxnLst>
                <a:rect l="0" t="0" r="r" b="b"/>
                <a:pathLst>
                  <a:path w="17" h="8">
                    <a:moveTo>
                      <a:pt x="9" y="8"/>
                    </a:moveTo>
                    <a:lnTo>
                      <a:pt x="9" y="8"/>
                    </a:lnTo>
                    <a:lnTo>
                      <a:pt x="9" y="8"/>
                    </a:lnTo>
                    <a:lnTo>
                      <a:pt x="9" y="8"/>
                    </a:lnTo>
                    <a:lnTo>
                      <a:pt x="9" y="8"/>
                    </a:lnTo>
                    <a:lnTo>
                      <a:pt x="9"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17" y="0"/>
                    </a:lnTo>
                    <a:lnTo>
                      <a:pt x="9" y="0"/>
                    </a:lnTo>
                    <a:lnTo>
                      <a:pt x="9" y="0"/>
                    </a:lnTo>
                    <a:lnTo>
                      <a:pt x="17" y="0"/>
                    </a:lnTo>
                    <a:lnTo>
                      <a:pt x="9" y="0"/>
                    </a:lnTo>
                    <a:lnTo>
                      <a:pt x="17" y="0"/>
                    </a:lnTo>
                    <a:lnTo>
                      <a:pt x="17" y="0"/>
                    </a:lnTo>
                    <a:lnTo>
                      <a:pt x="17" y="0"/>
                    </a:lnTo>
                    <a:lnTo>
                      <a:pt x="17" y="0"/>
                    </a:lnTo>
                    <a:lnTo>
                      <a:pt x="17" y="0"/>
                    </a:lnTo>
                    <a:lnTo>
                      <a:pt x="17" y="0"/>
                    </a:lnTo>
                    <a:lnTo>
                      <a:pt x="17" y="8"/>
                    </a:lnTo>
                    <a:lnTo>
                      <a:pt x="17" y="8"/>
                    </a:lnTo>
                    <a:lnTo>
                      <a:pt x="17" y="8"/>
                    </a:lnTo>
                    <a:lnTo>
                      <a:pt x="17" y="8"/>
                    </a:lnTo>
                    <a:lnTo>
                      <a:pt x="17" y="8"/>
                    </a:lnTo>
                    <a:lnTo>
                      <a:pt x="9" y="8"/>
                    </a:lnTo>
                    <a:close/>
                    <a:moveTo>
                      <a:pt x="17" y="8"/>
                    </a:moveTo>
                    <a:lnTo>
                      <a:pt x="17" y="8"/>
                    </a:lnTo>
                    <a:lnTo>
                      <a:pt x="17" y="8"/>
                    </a:lnTo>
                    <a:lnTo>
                      <a:pt x="17" y="8"/>
                    </a:lnTo>
                    <a:lnTo>
                      <a:pt x="17" y="8"/>
                    </a:lnTo>
                    <a:lnTo>
                      <a:pt x="17" y="0"/>
                    </a:lnTo>
                    <a:lnTo>
                      <a:pt x="17" y="0"/>
                    </a:lnTo>
                    <a:lnTo>
                      <a:pt x="17" y="0"/>
                    </a:lnTo>
                    <a:lnTo>
                      <a:pt x="17" y="0"/>
                    </a:lnTo>
                    <a:lnTo>
                      <a:pt x="17"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9" y="8"/>
                    </a:lnTo>
                    <a:lnTo>
                      <a:pt x="9" y="8"/>
                    </a:lnTo>
                    <a:lnTo>
                      <a:pt x="17"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8" name="Freeform 3039"/>
              <p:cNvSpPr>
                <a:spLocks/>
              </p:cNvSpPr>
              <p:nvPr/>
            </p:nvSpPr>
            <p:spPr bwMode="auto">
              <a:xfrm>
                <a:off x="5026025" y="1828801"/>
                <a:ext cx="12700" cy="12700"/>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19" name="Freeform 3040"/>
              <p:cNvSpPr>
                <a:spLocks noEditPoints="1"/>
              </p:cNvSpPr>
              <p:nvPr/>
            </p:nvSpPr>
            <p:spPr bwMode="auto">
              <a:xfrm>
                <a:off x="5026025" y="1828801"/>
                <a:ext cx="12700" cy="25400"/>
              </a:xfrm>
              <a:custGeom>
                <a:avLst/>
                <a:gdLst/>
                <a:ahLst/>
                <a:cxnLst>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0" y="8"/>
                  </a:cxn>
                  <a:cxn ang="0">
                    <a:pos x="8"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Lst>
                <a:rect l="0" t="0" r="r" b="b"/>
                <a:pathLst>
                  <a:path w="8" h="16">
                    <a:moveTo>
                      <a:pt x="8" y="8"/>
                    </a:moveTo>
                    <a:lnTo>
                      <a:pt x="8" y="16"/>
                    </a:lnTo>
                    <a:lnTo>
                      <a:pt x="8" y="16"/>
                    </a:lnTo>
                    <a:lnTo>
                      <a:pt x="8"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8" y="8"/>
                    </a:lnTo>
                    <a:close/>
                    <a:moveTo>
                      <a:pt x="8" y="8"/>
                    </a:moveTo>
                    <a:lnTo>
                      <a:pt x="8" y="8"/>
                    </a:lnTo>
                    <a:lnTo>
                      <a:pt x="0" y="8"/>
                    </a:lnTo>
                    <a:lnTo>
                      <a:pt x="0" y="8"/>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0" name="Freeform 3041"/>
              <p:cNvSpPr>
                <a:spLocks/>
              </p:cNvSpPr>
              <p:nvPr/>
            </p:nvSpPr>
            <p:spPr bwMode="auto">
              <a:xfrm>
                <a:off x="5089525" y="1841501"/>
                <a:ext cx="14288" cy="26988"/>
              </a:xfrm>
              <a:custGeom>
                <a:avLst/>
                <a:gdLst/>
                <a:ahLst/>
                <a:cxnLst>
                  <a:cxn ang="0">
                    <a:pos x="9" y="8"/>
                  </a:cxn>
                  <a:cxn ang="0">
                    <a:pos x="9" y="8"/>
                  </a:cxn>
                  <a:cxn ang="0">
                    <a:pos x="9" y="8"/>
                  </a:cxn>
                  <a:cxn ang="0">
                    <a:pos x="9" y="8"/>
                  </a:cxn>
                  <a:cxn ang="0">
                    <a:pos x="9" y="8"/>
                  </a:cxn>
                  <a:cxn ang="0">
                    <a:pos x="9" y="17"/>
                  </a:cxn>
                  <a:cxn ang="0">
                    <a:pos x="9" y="17"/>
                  </a:cxn>
                  <a:cxn ang="0">
                    <a:pos x="0" y="17"/>
                  </a:cxn>
                  <a:cxn ang="0">
                    <a:pos x="0" y="17"/>
                  </a:cxn>
                  <a:cxn ang="0">
                    <a:pos x="0" y="8"/>
                  </a:cxn>
                  <a:cxn ang="0">
                    <a:pos x="0" y="8"/>
                  </a:cxn>
                  <a:cxn ang="0">
                    <a:pos x="0" y="8"/>
                  </a:cxn>
                  <a:cxn ang="0">
                    <a:pos x="0" y="8"/>
                  </a:cxn>
                  <a:cxn ang="0">
                    <a:pos x="0" y="0"/>
                  </a:cxn>
                  <a:cxn ang="0">
                    <a:pos x="0" y="0"/>
                  </a:cxn>
                  <a:cxn ang="0">
                    <a:pos x="0" y="0"/>
                  </a:cxn>
                  <a:cxn ang="0">
                    <a:pos x="0" y="0"/>
                  </a:cxn>
                  <a:cxn ang="0">
                    <a:pos x="9" y="0"/>
                  </a:cxn>
                  <a:cxn ang="0">
                    <a:pos x="9" y="0"/>
                  </a:cxn>
                  <a:cxn ang="0">
                    <a:pos x="9" y="0"/>
                  </a:cxn>
                  <a:cxn ang="0">
                    <a:pos x="9" y="0"/>
                  </a:cxn>
                  <a:cxn ang="0">
                    <a:pos x="9" y="8"/>
                  </a:cxn>
                </a:cxnLst>
                <a:rect l="0" t="0" r="r" b="b"/>
                <a:pathLst>
                  <a:path w="9" h="17">
                    <a:moveTo>
                      <a:pt x="9" y="8"/>
                    </a:moveTo>
                    <a:lnTo>
                      <a:pt x="9" y="8"/>
                    </a:lnTo>
                    <a:lnTo>
                      <a:pt x="9" y="8"/>
                    </a:lnTo>
                    <a:lnTo>
                      <a:pt x="9" y="8"/>
                    </a:lnTo>
                    <a:lnTo>
                      <a:pt x="9" y="8"/>
                    </a:lnTo>
                    <a:lnTo>
                      <a:pt x="9" y="17"/>
                    </a:lnTo>
                    <a:lnTo>
                      <a:pt x="9" y="17"/>
                    </a:lnTo>
                    <a:lnTo>
                      <a:pt x="0" y="17"/>
                    </a:lnTo>
                    <a:lnTo>
                      <a:pt x="0" y="17"/>
                    </a:lnTo>
                    <a:lnTo>
                      <a:pt x="0" y="8"/>
                    </a:lnTo>
                    <a:lnTo>
                      <a:pt x="0" y="8"/>
                    </a:lnTo>
                    <a:lnTo>
                      <a:pt x="0" y="8"/>
                    </a:lnTo>
                    <a:lnTo>
                      <a:pt x="0" y="8"/>
                    </a:lnTo>
                    <a:lnTo>
                      <a:pt x="0" y="0"/>
                    </a:lnTo>
                    <a:lnTo>
                      <a:pt x="0" y="0"/>
                    </a:lnTo>
                    <a:lnTo>
                      <a:pt x="0" y="0"/>
                    </a:lnTo>
                    <a:lnTo>
                      <a:pt x="0" y="0"/>
                    </a:lnTo>
                    <a:lnTo>
                      <a:pt x="9" y="0"/>
                    </a:lnTo>
                    <a:lnTo>
                      <a:pt x="9" y="0"/>
                    </a:lnTo>
                    <a:lnTo>
                      <a:pt x="9" y="0"/>
                    </a:lnTo>
                    <a:lnTo>
                      <a:pt x="9" y="0"/>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1" name="Freeform 3042"/>
              <p:cNvSpPr>
                <a:spLocks noEditPoints="1"/>
              </p:cNvSpPr>
              <p:nvPr/>
            </p:nvSpPr>
            <p:spPr bwMode="auto">
              <a:xfrm>
                <a:off x="5076825" y="1841501"/>
                <a:ext cx="26988" cy="26988"/>
              </a:xfrm>
              <a:custGeom>
                <a:avLst/>
                <a:gdLst/>
                <a:ahLst/>
                <a:cxnLst>
                  <a:cxn ang="0">
                    <a:pos x="17" y="8"/>
                  </a:cxn>
                  <a:cxn ang="0">
                    <a:pos x="17" y="8"/>
                  </a:cxn>
                  <a:cxn ang="0">
                    <a:pos x="17" y="8"/>
                  </a:cxn>
                  <a:cxn ang="0">
                    <a:pos x="17" y="8"/>
                  </a:cxn>
                  <a:cxn ang="0">
                    <a:pos x="17" y="8"/>
                  </a:cxn>
                  <a:cxn ang="0">
                    <a:pos x="17" y="17"/>
                  </a:cxn>
                  <a:cxn ang="0">
                    <a:pos x="8" y="17"/>
                  </a:cxn>
                  <a:cxn ang="0">
                    <a:pos x="8" y="17"/>
                  </a:cxn>
                  <a:cxn ang="0">
                    <a:pos x="8" y="17"/>
                  </a:cxn>
                  <a:cxn ang="0">
                    <a:pos x="8" y="17"/>
                  </a:cxn>
                  <a:cxn ang="0">
                    <a:pos x="0" y="8"/>
                  </a:cxn>
                  <a:cxn ang="0">
                    <a:pos x="8" y="8"/>
                  </a:cxn>
                  <a:cxn ang="0">
                    <a:pos x="8" y="8"/>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17" y="0"/>
                  </a:cxn>
                  <a:cxn ang="0">
                    <a:pos x="17" y="0"/>
                  </a:cxn>
                  <a:cxn ang="0">
                    <a:pos x="8" y="0"/>
                  </a:cxn>
                  <a:cxn ang="0">
                    <a:pos x="8" y="0"/>
                  </a:cxn>
                  <a:cxn ang="0">
                    <a:pos x="8" y="0"/>
                  </a:cxn>
                  <a:cxn ang="0">
                    <a:pos x="8" y="0"/>
                  </a:cxn>
                  <a:cxn ang="0">
                    <a:pos x="8" y="8"/>
                  </a:cxn>
                  <a:cxn ang="0">
                    <a:pos x="8" y="8"/>
                  </a:cxn>
                  <a:cxn ang="0">
                    <a:pos x="8" y="8"/>
                  </a:cxn>
                  <a:cxn ang="0">
                    <a:pos x="8" y="8"/>
                  </a:cxn>
                  <a:cxn ang="0">
                    <a:pos x="8" y="17"/>
                  </a:cxn>
                  <a:cxn ang="0">
                    <a:pos x="8" y="17"/>
                  </a:cxn>
                  <a:cxn ang="0">
                    <a:pos x="17" y="17"/>
                  </a:cxn>
                  <a:cxn ang="0">
                    <a:pos x="17" y="17"/>
                  </a:cxn>
                  <a:cxn ang="0">
                    <a:pos x="17" y="8"/>
                  </a:cxn>
                  <a:cxn ang="0">
                    <a:pos x="17" y="8"/>
                  </a:cxn>
                  <a:cxn ang="0">
                    <a:pos x="17" y="8"/>
                  </a:cxn>
                  <a:cxn ang="0">
                    <a:pos x="17" y="8"/>
                  </a:cxn>
                  <a:cxn ang="0">
                    <a:pos x="17" y="8"/>
                  </a:cxn>
                  <a:cxn ang="0">
                    <a:pos x="17" y="0"/>
                  </a:cxn>
                </a:cxnLst>
                <a:rect l="0" t="0" r="r" b="b"/>
                <a:pathLst>
                  <a:path w="17" h="17">
                    <a:moveTo>
                      <a:pt x="17" y="8"/>
                    </a:moveTo>
                    <a:lnTo>
                      <a:pt x="17" y="8"/>
                    </a:lnTo>
                    <a:lnTo>
                      <a:pt x="17" y="8"/>
                    </a:lnTo>
                    <a:lnTo>
                      <a:pt x="17" y="8"/>
                    </a:lnTo>
                    <a:lnTo>
                      <a:pt x="17" y="8"/>
                    </a:lnTo>
                    <a:lnTo>
                      <a:pt x="17" y="8"/>
                    </a:lnTo>
                    <a:lnTo>
                      <a:pt x="17" y="8"/>
                    </a:lnTo>
                    <a:lnTo>
                      <a:pt x="17" y="8"/>
                    </a:lnTo>
                    <a:lnTo>
                      <a:pt x="17" y="17"/>
                    </a:lnTo>
                    <a:lnTo>
                      <a:pt x="17" y="8"/>
                    </a:lnTo>
                    <a:lnTo>
                      <a:pt x="17" y="17"/>
                    </a:lnTo>
                    <a:lnTo>
                      <a:pt x="17" y="17"/>
                    </a:lnTo>
                    <a:lnTo>
                      <a:pt x="17" y="17"/>
                    </a:lnTo>
                    <a:lnTo>
                      <a:pt x="8" y="17"/>
                    </a:lnTo>
                    <a:lnTo>
                      <a:pt x="8" y="17"/>
                    </a:lnTo>
                    <a:lnTo>
                      <a:pt x="8" y="17"/>
                    </a:lnTo>
                    <a:lnTo>
                      <a:pt x="8" y="17"/>
                    </a:lnTo>
                    <a:lnTo>
                      <a:pt x="8" y="17"/>
                    </a:lnTo>
                    <a:lnTo>
                      <a:pt x="8" y="17"/>
                    </a:lnTo>
                    <a:lnTo>
                      <a:pt x="8" y="17"/>
                    </a:lnTo>
                    <a:lnTo>
                      <a:pt x="8" y="8"/>
                    </a:lnTo>
                    <a:lnTo>
                      <a:pt x="0" y="8"/>
                    </a:lnTo>
                    <a:lnTo>
                      <a:pt x="0" y="8"/>
                    </a:lnTo>
                    <a:lnTo>
                      <a:pt x="8" y="8"/>
                    </a:lnTo>
                    <a:lnTo>
                      <a:pt x="8" y="8"/>
                    </a:lnTo>
                    <a:lnTo>
                      <a:pt x="8" y="8"/>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8"/>
                    </a:lnTo>
                    <a:close/>
                    <a:moveTo>
                      <a:pt x="17" y="0"/>
                    </a:move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17"/>
                    </a:lnTo>
                    <a:lnTo>
                      <a:pt x="8" y="17"/>
                    </a:lnTo>
                    <a:lnTo>
                      <a:pt x="8" y="17"/>
                    </a:lnTo>
                    <a:lnTo>
                      <a:pt x="17" y="17"/>
                    </a:lnTo>
                    <a:lnTo>
                      <a:pt x="17" y="17"/>
                    </a:lnTo>
                    <a:lnTo>
                      <a:pt x="17" y="17"/>
                    </a:lnTo>
                    <a:lnTo>
                      <a:pt x="17" y="17"/>
                    </a:lnTo>
                    <a:lnTo>
                      <a:pt x="17" y="17"/>
                    </a:lnTo>
                    <a:lnTo>
                      <a:pt x="17" y="8"/>
                    </a:lnTo>
                    <a:lnTo>
                      <a:pt x="17" y="8"/>
                    </a:lnTo>
                    <a:lnTo>
                      <a:pt x="17" y="8"/>
                    </a:lnTo>
                    <a:lnTo>
                      <a:pt x="17" y="8"/>
                    </a:lnTo>
                    <a:lnTo>
                      <a:pt x="17" y="8"/>
                    </a:lnTo>
                    <a:lnTo>
                      <a:pt x="17" y="8"/>
                    </a:lnTo>
                    <a:lnTo>
                      <a:pt x="17" y="8"/>
                    </a:lnTo>
                    <a:lnTo>
                      <a:pt x="17" y="8"/>
                    </a:lnTo>
                    <a:lnTo>
                      <a:pt x="17" y="8"/>
                    </a:lnTo>
                    <a:lnTo>
                      <a:pt x="17" y="8"/>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2" name="Freeform 3043"/>
              <p:cNvSpPr>
                <a:spLocks/>
              </p:cNvSpPr>
              <p:nvPr/>
            </p:nvSpPr>
            <p:spPr bwMode="auto">
              <a:xfrm>
                <a:off x="5116513" y="1854201"/>
                <a:ext cx="1588" cy="1588"/>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3" name="Freeform 3044"/>
              <p:cNvSpPr>
                <a:spLocks noEditPoints="1"/>
              </p:cNvSpPr>
              <p:nvPr/>
            </p:nvSpPr>
            <p:spPr bwMode="auto">
              <a:xfrm>
                <a:off x="5116513" y="1854201"/>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4" name="Freeform 3045"/>
              <p:cNvSpPr>
                <a:spLocks/>
              </p:cNvSpPr>
              <p:nvPr/>
            </p:nvSpPr>
            <p:spPr bwMode="auto">
              <a:xfrm>
                <a:off x="4719638" y="1919288"/>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5" name="Freeform 3046"/>
              <p:cNvSpPr>
                <a:spLocks noEditPoints="1"/>
              </p:cNvSpPr>
              <p:nvPr/>
            </p:nvSpPr>
            <p:spPr bwMode="auto">
              <a:xfrm>
                <a:off x="4719638" y="1919288"/>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6" name="Freeform 3047"/>
              <p:cNvSpPr>
                <a:spLocks/>
              </p:cNvSpPr>
              <p:nvPr/>
            </p:nvSpPr>
            <p:spPr bwMode="auto">
              <a:xfrm>
                <a:off x="4641850" y="1919288"/>
                <a:ext cx="1588" cy="12700"/>
              </a:xfrm>
              <a:custGeom>
                <a:avLst/>
                <a:gdLst/>
                <a:ahLst/>
                <a:cxnLst>
                  <a:cxn ang="0">
                    <a:pos x="0" y="8"/>
                  </a:cxn>
                  <a:cxn ang="0">
                    <a:pos x="0" y="0"/>
                  </a:cxn>
                  <a:cxn ang="0">
                    <a:pos x="0" y="8"/>
                  </a:cxn>
                  <a:cxn ang="0">
                    <a:pos x="0" y="8"/>
                  </a:cxn>
                  <a:cxn ang="0">
                    <a:pos x="0" y="8"/>
                  </a:cxn>
                </a:cxnLst>
                <a:rect l="0" t="0" r="r" b="b"/>
                <a:pathLst>
                  <a:path h="8">
                    <a:moveTo>
                      <a:pt x="0" y="8"/>
                    </a:move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7" name="Freeform 3048"/>
              <p:cNvSpPr>
                <a:spLocks noEditPoints="1"/>
              </p:cNvSpPr>
              <p:nvPr/>
            </p:nvSpPr>
            <p:spPr bwMode="auto">
              <a:xfrm>
                <a:off x="4641850" y="1919288"/>
                <a:ext cx="1588" cy="12700"/>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close/>
                    <a:moveTo>
                      <a:pt x="0" y="8"/>
                    </a:move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8" name="Freeform 3049"/>
              <p:cNvSpPr>
                <a:spLocks/>
              </p:cNvSpPr>
              <p:nvPr/>
            </p:nvSpPr>
            <p:spPr bwMode="auto">
              <a:xfrm>
                <a:off x="4681538" y="206057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29" name="Freeform 3050"/>
              <p:cNvSpPr>
                <a:spLocks noEditPoints="1"/>
              </p:cNvSpPr>
              <p:nvPr/>
            </p:nvSpPr>
            <p:spPr bwMode="auto">
              <a:xfrm>
                <a:off x="4681538" y="206057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0" name="Freeform 3051"/>
              <p:cNvSpPr>
                <a:spLocks/>
              </p:cNvSpPr>
              <p:nvPr/>
            </p:nvSpPr>
            <p:spPr bwMode="auto">
              <a:xfrm>
                <a:off x="4694238" y="206057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1" name="Freeform 3052"/>
              <p:cNvSpPr>
                <a:spLocks noEditPoints="1"/>
              </p:cNvSpPr>
              <p:nvPr/>
            </p:nvSpPr>
            <p:spPr bwMode="auto">
              <a:xfrm>
                <a:off x="4694238" y="2060576"/>
                <a:ext cx="1588" cy="12700"/>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2" name="Freeform 3053"/>
              <p:cNvSpPr>
                <a:spLocks/>
              </p:cNvSpPr>
              <p:nvPr/>
            </p:nvSpPr>
            <p:spPr bwMode="auto">
              <a:xfrm>
                <a:off x="4681538" y="2085976"/>
                <a:ext cx="12700" cy="38100"/>
              </a:xfrm>
              <a:custGeom>
                <a:avLst/>
                <a:gdLst/>
                <a:ahLst/>
                <a:cxnLst>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0" y="16"/>
                  </a:cxn>
                  <a:cxn ang="0">
                    <a:pos x="0" y="16"/>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24"/>
                  </a:cxn>
                </a:cxnLst>
                <a:rect l="0" t="0" r="r" b="b"/>
                <a:pathLst>
                  <a:path w="8" h="24">
                    <a:moveTo>
                      <a:pt x="8" y="24"/>
                    </a:moveTo>
                    <a:lnTo>
                      <a:pt x="8" y="24"/>
                    </a:lnTo>
                    <a:lnTo>
                      <a:pt x="8" y="24"/>
                    </a:lnTo>
                    <a:lnTo>
                      <a:pt x="8" y="24"/>
                    </a:lnTo>
                    <a:lnTo>
                      <a:pt x="8" y="24"/>
                    </a:lnTo>
                    <a:lnTo>
                      <a:pt x="8" y="24"/>
                    </a:lnTo>
                    <a:lnTo>
                      <a:pt x="8" y="16"/>
                    </a:lnTo>
                    <a:lnTo>
                      <a:pt x="8" y="16"/>
                    </a:lnTo>
                    <a:lnTo>
                      <a:pt x="8" y="16"/>
                    </a:lnTo>
                    <a:lnTo>
                      <a:pt x="8" y="16"/>
                    </a:lnTo>
                    <a:lnTo>
                      <a:pt x="0" y="16"/>
                    </a:lnTo>
                    <a:lnTo>
                      <a:pt x="0" y="16"/>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16"/>
                    </a:lnTo>
                    <a:lnTo>
                      <a:pt x="8" y="16"/>
                    </a:lnTo>
                    <a:lnTo>
                      <a:pt x="8" y="16"/>
                    </a:lnTo>
                    <a:lnTo>
                      <a:pt x="8" y="16"/>
                    </a:lnTo>
                    <a:lnTo>
                      <a:pt x="8"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3" name="Freeform 3054"/>
              <p:cNvSpPr>
                <a:spLocks noEditPoints="1"/>
              </p:cNvSpPr>
              <p:nvPr/>
            </p:nvSpPr>
            <p:spPr bwMode="auto">
              <a:xfrm>
                <a:off x="4681538" y="2085976"/>
                <a:ext cx="12700" cy="38100"/>
              </a:xfrm>
              <a:custGeom>
                <a:avLst/>
                <a:gdLst/>
                <a:ahLst/>
                <a:cxnLst>
                  <a:cxn ang="0">
                    <a:pos x="8" y="24"/>
                  </a:cxn>
                  <a:cxn ang="0">
                    <a:pos x="8" y="24"/>
                  </a:cxn>
                  <a:cxn ang="0">
                    <a:pos x="8" y="16"/>
                  </a:cxn>
                  <a:cxn ang="0">
                    <a:pos x="8" y="16"/>
                  </a:cxn>
                  <a:cxn ang="0">
                    <a:pos x="8" y="16"/>
                  </a:cxn>
                  <a:cxn ang="0">
                    <a:pos x="0" y="16"/>
                  </a:cxn>
                  <a:cxn ang="0">
                    <a:pos x="0" y="16"/>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16"/>
                  </a:cxn>
                  <a:cxn ang="0">
                    <a:pos x="8" y="16"/>
                  </a:cxn>
                  <a:cxn ang="0">
                    <a:pos x="8" y="16"/>
                  </a:cxn>
                  <a:cxn ang="0">
                    <a:pos x="8" y="16"/>
                  </a:cxn>
                  <a:cxn ang="0">
                    <a:pos x="8" y="16"/>
                  </a:cxn>
                  <a:cxn ang="0">
                    <a:pos x="8" y="24"/>
                  </a:cxn>
                  <a:cxn ang="0">
                    <a:pos x="8" y="24"/>
                  </a:cxn>
                </a:cxnLst>
                <a:rect l="0" t="0" r="r" b="b"/>
                <a:pathLst>
                  <a:path w="8" h="24">
                    <a:moveTo>
                      <a:pt x="8" y="24"/>
                    </a:move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24"/>
                    </a:lnTo>
                    <a:close/>
                    <a:moveTo>
                      <a:pt x="8" y="16"/>
                    </a:move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4" name="Freeform 3055"/>
              <p:cNvSpPr>
                <a:spLocks/>
              </p:cNvSpPr>
              <p:nvPr/>
            </p:nvSpPr>
            <p:spPr bwMode="auto">
              <a:xfrm>
                <a:off x="4667250" y="2162176"/>
                <a:ext cx="14288" cy="12700"/>
              </a:xfrm>
              <a:custGeom>
                <a:avLst/>
                <a:gdLst/>
                <a:ahLst/>
                <a:cxnLst>
                  <a:cxn ang="0">
                    <a:pos x="9" y="8"/>
                  </a:cxn>
                  <a:cxn ang="0">
                    <a:pos x="9" y="8"/>
                  </a:cxn>
                  <a:cxn ang="0">
                    <a:pos x="0" y="8"/>
                  </a:cxn>
                  <a:cxn ang="0">
                    <a:pos x="0" y="0"/>
                  </a:cxn>
                  <a:cxn ang="0">
                    <a:pos x="0" y="0"/>
                  </a:cxn>
                  <a:cxn ang="0">
                    <a:pos x="0" y="0"/>
                  </a:cxn>
                  <a:cxn ang="0">
                    <a:pos x="0" y="0"/>
                  </a:cxn>
                  <a:cxn ang="0">
                    <a:pos x="0" y="0"/>
                  </a:cxn>
                  <a:cxn ang="0">
                    <a:pos x="0" y="0"/>
                  </a:cxn>
                  <a:cxn ang="0">
                    <a:pos x="9" y="8"/>
                  </a:cxn>
                  <a:cxn ang="0">
                    <a:pos x="9" y="8"/>
                  </a:cxn>
                </a:cxnLst>
                <a:rect l="0" t="0" r="r" b="b"/>
                <a:pathLst>
                  <a:path w="9" h="8">
                    <a:moveTo>
                      <a:pt x="9" y="8"/>
                    </a:moveTo>
                    <a:lnTo>
                      <a:pt x="9" y="8"/>
                    </a:lnTo>
                    <a:lnTo>
                      <a:pt x="0" y="8"/>
                    </a:lnTo>
                    <a:lnTo>
                      <a:pt x="0" y="0"/>
                    </a:lnTo>
                    <a:lnTo>
                      <a:pt x="0" y="0"/>
                    </a:lnTo>
                    <a:lnTo>
                      <a:pt x="0" y="0"/>
                    </a:lnTo>
                    <a:lnTo>
                      <a:pt x="0" y="0"/>
                    </a:lnTo>
                    <a:lnTo>
                      <a:pt x="0" y="0"/>
                    </a:lnTo>
                    <a:lnTo>
                      <a:pt x="0"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5" name="Freeform 3056"/>
              <p:cNvSpPr>
                <a:spLocks noEditPoints="1"/>
              </p:cNvSpPr>
              <p:nvPr/>
            </p:nvSpPr>
            <p:spPr bwMode="auto">
              <a:xfrm>
                <a:off x="4667250" y="2162176"/>
                <a:ext cx="14288" cy="12700"/>
              </a:xfrm>
              <a:custGeom>
                <a:avLst/>
                <a:gdLst/>
                <a:ahLst/>
                <a:cxnLst>
                  <a:cxn ang="0">
                    <a:pos x="9" y="8"/>
                  </a:cxn>
                  <a:cxn ang="0">
                    <a:pos x="9" y="8"/>
                  </a:cxn>
                  <a:cxn ang="0">
                    <a:pos x="9" y="8"/>
                  </a:cxn>
                  <a:cxn ang="0">
                    <a:pos x="9" y="8"/>
                  </a:cxn>
                  <a:cxn ang="0">
                    <a:pos x="9"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9" y="8"/>
                  </a:cxn>
                  <a:cxn ang="0">
                    <a:pos x="9" y="8"/>
                  </a:cxn>
                  <a:cxn ang="0">
                    <a:pos x="9" y="8"/>
                  </a:cxn>
                  <a:cxn ang="0">
                    <a:pos x="9" y="8"/>
                  </a:cxn>
                  <a:cxn ang="0">
                    <a:pos x="0" y="0"/>
                  </a:cxn>
                </a:cxnLst>
                <a:rect l="0" t="0" r="r" b="b"/>
                <a:pathLst>
                  <a:path w="9" h="8">
                    <a:moveTo>
                      <a:pt x="9" y="8"/>
                    </a:moveTo>
                    <a:lnTo>
                      <a:pt x="9" y="8"/>
                    </a:lnTo>
                    <a:lnTo>
                      <a:pt x="9" y="8"/>
                    </a:lnTo>
                    <a:lnTo>
                      <a:pt x="9" y="8"/>
                    </a:lnTo>
                    <a:lnTo>
                      <a:pt x="9"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8"/>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9" y="8"/>
                    </a:lnTo>
                    <a:lnTo>
                      <a:pt x="9" y="8"/>
                    </a:lnTo>
                    <a:lnTo>
                      <a:pt x="9" y="8"/>
                    </a:lnTo>
                    <a:lnTo>
                      <a:pt x="9"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6" name="Freeform 3059"/>
              <p:cNvSpPr>
                <a:spLocks/>
              </p:cNvSpPr>
              <p:nvPr/>
            </p:nvSpPr>
            <p:spPr bwMode="auto">
              <a:xfrm>
                <a:off x="4681538" y="2174876"/>
                <a:ext cx="12700" cy="158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7" name="Freeform 3060"/>
              <p:cNvSpPr>
                <a:spLocks noEditPoints="1"/>
              </p:cNvSpPr>
              <p:nvPr/>
            </p:nvSpPr>
            <p:spPr bwMode="auto">
              <a:xfrm>
                <a:off x="4681538" y="21748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8" name="Freeform 3061"/>
              <p:cNvSpPr>
                <a:spLocks/>
              </p:cNvSpPr>
              <p:nvPr/>
            </p:nvSpPr>
            <p:spPr bwMode="auto">
              <a:xfrm>
                <a:off x="4770438" y="2174876"/>
                <a:ext cx="12700" cy="1588"/>
              </a:xfrm>
              <a:custGeom>
                <a:avLst/>
                <a:gdLst/>
                <a:ahLst/>
                <a:cxnLst>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39" name="Freeform 3062"/>
              <p:cNvSpPr>
                <a:spLocks noEditPoints="1"/>
              </p:cNvSpPr>
              <p:nvPr/>
            </p:nvSpPr>
            <p:spPr bwMode="auto">
              <a:xfrm>
                <a:off x="4770438" y="21748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close/>
                    <a:moveTo>
                      <a:pt x="8" y="0"/>
                    </a:moveTo>
                    <a:lnTo>
                      <a:pt x="8" y="0"/>
                    </a:lnTo>
                    <a:lnTo>
                      <a:pt x="8" y="0"/>
                    </a:lnTo>
                    <a:lnTo>
                      <a:pt x="8"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0" name="Freeform 3063"/>
              <p:cNvSpPr>
                <a:spLocks/>
              </p:cNvSpPr>
              <p:nvPr/>
            </p:nvSpPr>
            <p:spPr bwMode="auto">
              <a:xfrm>
                <a:off x="4821238" y="2174876"/>
                <a:ext cx="12700" cy="1588"/>
              </a:xfrm>
              <a:custGeom>
                <a:avLst/>
                <a:gdLst/>
                <a:ahLst/>
                <a:cxnLst>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8" y="0"/>
                    </a:lnTo>
                    <a:lnTo>
                      <a:pt x="8"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1" name="Freeform 3064"/>
              <p:cNvSpPr>
                <a:spLocks noEditPoints="1"/>
              </p:cNvSpPr>
              <p:nvPr/>
            </p:nvSpPr>
            <p:spPr bwMode="auto">
              <a:xfrm>
                <a:off x="4821238" y="2174876"/>
                <a:ext cx="12700" cy="1588"/>
              </a:xfrm>
              <a:custGeom>
                <a:avLst/>
                <a:gdLst/>
                <a:ahLst/>
                <a:cxnLst>
                  <a:cxn ang="0">
                    <a:pos x="0" y="0"/>
                  </a:cxn>
                  <a:cxn ang="0">
                    <a:pos x="0" y="0"/>
                  </a:cxn>
                  <a:cxn ang="0">
                    <a:pos x="8" y="0"/>
                  </a:cxn>
                  <a:cxn ang="0">
                    <a:pos x="0"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close/>
                    <a:moveTo>
                      <a:pt x="0" y="0"/>
                    </a:moveTo>
                    <a:lnTo>
                      <a:pt x="0" y="0"/>
                    </a:lnTo>
                    <a:lnTo>
                      <a:pt x="0" y="0"/>
                    </a:lnTo>
                    <a:lnTo>
                      <a:pt x="0"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2" name="Freeform 3065"/>
              <p:cNvSpPr>
                <a:spLocks/>
              </p:cNvSpPr>
              <p:nvPr/>
            </p:nvSpPr>
            <p:spPr bwMode="auto">
              <a:xfrm>
                <a:off x="4783138" y="2174876"/>
                <a:ext cx="12700" cy="1588"/>
              </a:xfrm>
              <a:custGeom>
                <a:avLst/>
                <a:gdLst/>
                <a:ahLst/>
                <a:cxnLst>
                  <a:cxn ang="0">
                    <a:pos x="0" y="0"/>
                  </a:cxn>
                  <a:cxn ang="0">
                    <a:pos x="0" y="0"/>
                  </a:cxn>
                  <a:cxn ang="0">
                    <a:pos x="0" y="0"/>
                  </a:cxn>
                  <a:cxn ang="0">
                    <a:pos x="8" y="0"/>
                  </a:cxn>
                  <a:cxn ang="0">
                    <a:pos x="8" y="0"/>
                  </a:cxn>
                  <a:cxn ang="0">
                    <a:pos x="8" y="0"/>
                  </a:cxn>
                  <a:cxn ang="0">
                    <a:pos x="8" y="0"/>
                  </a:cxn>
                  <a:cxn ang="0">
                    <a:pos x="0" y="0"/>
                  </a:cxn>
                </a:cxnLst>
                <a:rect l="0" t="0" r="r" b="b"/>
                <a:pathLst>
                  <a:path w="8">
                    <a:moveTo>
                      <a:pt x="0" y="0"/>
                    </a:moveTo>
                    <a:lnTo>
                      <a:pt x="0" y="0"/>
                    </a:lnTo>
                    <a:lnTo>
                      <a:pt x="0" y="0"/>
                    </a:ln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3" name="Freeform 3066"/>
              <p:cNvSpPr>
                <a:spLocks noEditPoints="1"/>
              </p:cNvSpPr>
              <p:nvPr/>
            </p:nvSpPr>
            <p:spPr bwMode="auto">
              <a:xfrm>
                <a:off x="4783138" y="2174876"/>
                <a:ext cx="12700" cy="1588"/>
              </a:xfrm>
              <a:custGeom>
                <a:avLst/>
                <a:gdLst/>
                <a:ahLst/>
                <a:cxnLst>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Lst>
                <a:rect l="0" t="0" r="r" b="b"/>
                <a:pathLst>
                  <a:path w="8">
                    <a:moveTo>
                      <a:pt x="0" y="0"/>
                    </a:move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4" name="Freeform 3067"/>
              <p:cNvSpPr>
                <a:spLocks/>
              </p:cNvSpPr>
              <p:nvPr/>
            </p:nvSpPr>
            <p:spPr bwMode="auto">
              <a:xfrm>
                <a:off x="4808538" y="2174876"/>
                <a:ext cx="12700" cy="12700"/>
              </a:xfrm>
              <a:custGeom>
                <a:avLst/>
                <a:gdLst/>
                <a:ahLst/>
                <a:cxnLst>
                  <a:cxn ang="0">
                    <a:pos x="8" y="0"/>
                  </a:cxn>
                  <a:cxn ang="0">
                    <a:pos x="8" y="0"/>
                  </a:cxn>
                  <a:cxn ang="0">
                    <a:pos x="8" y="8"/>
                  </a:cxn>
                  <a:cxn ang="0">
                    <a:pos x="8" y="8"/>
                  </a:cxn>
                  <a:cxn ang="0">
                    <a:pos x="8" y="8"/>
                  </a:cxn>
                  <a:cxn ang="0">
                    <a:pos x="0" y="8"/>
                  </a:cxn>
                  <a:cxn ang="0">
                    <a:pos x="8" y="0"/>
                  </a:cxn>
                  <a:cxn ang="0">
                    <a:pos x="8" y="0"/>
                  </a:cxn>
                  <a:cxn ang="0">
                    <a:pos x="8" y="0"/>
                  </a:cxn>
                  <a:cxn ang="0">
                    <a:pos x="8" y="0"/>
                  </a:cxn>
                </a:cxnLst>
                <a:rect l="0" t="0" r="r" b="b"/>
                <a:pathLst>
                  <a:path w="8" h="8">
                    <a:moveTo>
                      <a:pt x="8" y="0"/>
                    </a:moveTo>
                    <a:lnTo>
                      <a:pt x="8" y="0"/>
                    </a:lnTo>
                    <a:lnTo>
                      <a:pt x="8" y="8"/>
                    </a:lnTo>
                    <a:lnTo>
                      <a:pt x="8" y="8"/>
                    </a:lnTo>
                    <a:lnTo>
                      <a:pt x="8" y="8"/>
                    </a:lnTo>
                    <a:lnTo>
                      <a:pt x="0" y="8"/>
                    </a:lnTo>
                    <a:lnTo>
                      <a:pt x="8" y="0"/>
                    </a:lnTo>
                    <a:lnTo>
                      <a:pt x="8"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5" name="Freeform 3068"/>
              <p:cNvSpPr>
                <a:spLocks noEditPoints="1"/>
              </p:cNvSpPr>
              <p:nvPr/>
            </p:nvSpPr>
            <p:spPr bwMode="auto">
              <a:xfrm>
                <a:off x="4808538" y="2174876"/>
                <a:ext cx="12700" cy="12700"/>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0"/>
                    </a:lnTo>
                    <a:lnTo>
                      <a:pt x="8" y="0"/>
                    </a:lnTo>
                    <a:lnTo>
                      <a:pt x="8" y="0"/>
                    </a:lnTo>
                    <a:lnTo>
                      <a:pt x="8" y="0"/>
                    </a:lnTo>
                    <a:lnTo>
                      <a:pt x="8" y="0"/>
                    </a:lnTo>
                    <a:lnTo>
                      <a:pt x="8" y="0"/>
                    </a:lnTo>
                    <a:lnTo>
                      <a:pt x="8" y="0"/>
                    </a:lnTo>
                    <a:close/>
                    <a:moveTo>
                      <a:pt x="8" y="0"/>
                    </a:moveTo>
                    <a:lnTo>
                      <a:pt x="8" y="0"/>
                    </a:lnTo>
                    <a:lnTo>
                      <a:pt x="8" y="0"/>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6" name="Freeform 3069"/>
              <p:cNvSpPr>
                <a:spLocks/>
              </p:cNvSpPr>
              <p:nvPr/>
            </p:nvSpPr>
            <p:spPr bwMode="auto">
              <a:xfrm>
                <a:off x="4795838" y="2174876"/>
                <a:ext cx="12700" cy="12700"/>
              </a:xfrm>
              <a:custGeom>
                <a:avLst/>
                <a:gdLst/>
                <a:ahLst/>
                <a:cxnLst>
                  <a:cxn ang="0">
                    <a:pos x="0" y="8"/>
                  </a:cxn>
                  <a:cxn ang="0">
                    <a:pos x="8" y="0"/>
                  </a:cxn>
                  <a:cxn ang="0">
                    <a:pos x="8" y="8"/>
                  </a:cxn>
                  <a:cxn ang="0">
                    <a:pos x="0" y="8"/>
                  </a:cxn>
                  <a:cxn ang="0">
                    <a:pos x="0" y="8"/>
                  </a:cxn>
                  <a:cxn ang="0">
                    <a:pos x="0" y="8"/>
                  </a:cxn>
                  <a:cxn ang="0">
                    <a:pos x="0" y="8"/>
                  </a:cxn>
                </a:cxnLst>
                <a:rect l="0" t="0" r="r" b="b"/>
                <a:pathLst>
                  <a:path w="8" h="8">
                    <a:moveTo>
                      <a:pt x="0" y="8"/>
                    </a:moveTo>
                    <a:lnTo>
                      <a:pt x="8" y="0"/>
                    </a:lnTo>
                    <a:lnTo>
                      <a:pt x="8" y="8"/>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7" name="Freeform 3070"/>
              <p:cNvSpPr>
                <a:spLocks noEditPoints="1"/>
              </p:cNvSpPr>
              <p:nvPr/>
            </p:nvSpPr>
            <p:spPr bwMode="auto">
              <a:xfrm>
                <a:off x="4795838" y="2174876"/>
                <a:ext cx="12700" cy="12700"/>
              </a:xfrm>
              <a:custGeom>
                <a:avLst/>
                <a:gdLst/>
                <a:ahLst/>
                <a:cxnLst>
                  <a:cxn ang="0">
                    <a:pos x="0" y="8"/>
                  </a:cxn>
                  <a:cxn ang="0">
                    <a:pos x="0" y="8"/>
                  </a:cxn>
                  <a:cxn ang="0">
                    <a:pos x="0"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0"/>
                  </a:cxn>
                  <a:cxn ang="0">
                    <a:pos x="8" y="0"/>
                  </a:cxn>
                  <a:cxn ang="0">
                    <a:pos x="0" y="8"/>
                  </a:cxn>
                  <a:cxn ang="0">
                    <a:pos x="0" y="0"/>
                  </a:cxn>
                  <a:cxn ang="0">
                    <a:pos x="0" y="8"/>
                  </a:cxn>
                </a:cxnLst>
                <a:rect l="0" t="0" r="r" b="b"/>
                <a:pathLst>
                  <a:path w="8" h="8">
                    <a:moveTo>
                      <a:pt x="0" y="8"/>
                    </a:moveTo>
                    <a:lnTo>
                      <a:pt x="0" y="8"/>
                    </a:lnTo>
                    <a:lnTo>
                      <a:pt x="0" y="0"/>
                    </a:lnTo>
                    <a:lnTo>
                      <a:pt x="8" y="0"/>
                    </a:lnTo>
                    <a:lnTo>
                      <a:pt x="8" y="0"/>
                    </a:lnTo>
                    <a:lnTo>
                      <a:pt x="8" y="0"/>
                    </a:lnTo>
                    <a:lnTo>
                      <a:pt x="8" y="8"/>
                    </a:lnTo>
                    <a:lnTo>
                      <a:pt x="8" y="8"/>
                    </a:lnTo>
                    <a:lnTo>
                      <a:pt x="8" y="8"/>
                    </a:lnTo>
                    <a:lnTo>
                      <a:pt x="0" y="8"/>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8" y="0"/>
                    </a:lnTo>
                    <a:lnTo>
                      <a:pt x="8" y="8"/>
                    </a:lnTo>
                    <a:lnTo>
                      <a:pt x="8" y="0"/>
                    </a:lnTo>
                    <a:lnTo>
                      <a:pt x="8" y="0"/>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8" name="Freeform 3071"/>
              <p:cNvSpPr>
                <a:spLocks/>
              </p:cNvSpPr>
              <p:nvPr/>
            </p:nvSpPr>
            <p:spPr bwMode="auto">
              <a:xfrm>
                <a:off x="4795838" y="2187576"/>
                <a:ext cx="25400" cy="1588"/>
              </a:xfrm>
              <a:custGeom>
                <a:avLst/>
                <a:gdLst/>
                <a:ahLst/>
                <a:cxnLst>
                  <a:cxn ang="0">
                    <a:pos x="8" y="0"/>
                  </a:cxn>
                  <a:cxn ang="0">
                    <a:pos x="8" y="0"/>
                  </a:cxn>
                  <a:cxn ang="0">
                    <a:pos x="8" y="0"/>
                  </a:cxn>
                  <a:cxn ang="0">
                    <a:pos x="0" y="0"/>
                  </a:cxn>
                  <a:cxn ang="0">
                    <a:pos x="8" y="0"/>
                  </a:cxn>
                  <a:cxn ang="0">
                    <a:pos x="8" y="0"/>
                  </a:cxn>
                  <a:cxn ang="0">
                    <a:pos x="8" y="0"/>
                  </a:cxn>
                  <a:cxn ang="0">
                    <a:pos x="16" y="0"/>
                  </a:cxn>
                  <a:cxn ang="0">
                    <a:pos x="16" y="0"/>
                  </a:cxn>
                  <a:cxn ang="0">
                    <a:pos x="16" y="0"/>
                  </a:cxn>
                  <a:cxn ang="0">
                    <a:pos x="8" y="0"/>
                  </a:cxn>
                  <a:cxn ang="0">
                    <a:pos x="8" y="0"/>
                  </a:cxn>
                </a:cxnLst>
                <a:rect l="0" t="0" r="r" b="b"/>
                <a:pathLst>
                  <a:path w="16">
                    <a:moveTo>
                      <a:pt x="8" y="0"/>
                    </a:moveTo>
                    <a:lnTo>
                      <a:pt x="8" y="0"/>
                    </a:lnTo>
                    <a:lnTo>
                      <a:pt x="8" y="0"/>
                    </a:lnTo>
                    <a:lnTo>
                      <a:pt x="0" y="0"/>
                    </a:lnTo>
                    <a:lnTo>
                      <a:pt x="8" y="0"/>
                    </a:lnTo>
                    <a:lnTo>
                      <a:pt x="8" y="0"/>
                    </a:lnTo>
                    <a:lnTo>
                      <a:pt x="8" y="0"/>
                    </a:lnTo>
                    <a:lnTo>
                      <a:pt x="16" y="0"/>
                    </a:lnTo>
                    <a:lnTo>
                      <a:pt x="16" y="0"/>
                    </a:lnTo>
                    <a:lnTo>
                      <a:pt x="16" y="0"/>
                    </a:lnTo>
                    <a:lnTo>
                      <a:pt x="8"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49" name="Freeform 3072"/>
              <p:cNvSpPr>
                <a:spLocks noEditPoints="1"/>
              </p:cNvSpPr>
              <p:nvPr/>
            </p:nvSpPr>
            <p:spPr bwMode="auto">
              <a:xfrm>
                <a:off x="4795838" y="2187576"/>
                <a:ext cx="25400" cy="158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16">
                    <a:moveTo>
                      <a:pt x="8" y="0"/>
                    </a:move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8" y="0"/>
                    </a:lnTo>
                    <a:lnTo>
                      <a:pt x="8" y="0"/>
                    </a:lnTo>
                    <a:close/>
                    <a:moveTo>
                      <a:pt x="8" y="0"/>
                    </a:moveTo>
                    <a:lnTo>
                      <a:pt x="8"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0" name="Freeform 3073"/>
              <p:cNvSpPr>
                <a:spLocks/>
              </p:cNvSpPr>
              <p:nvPr/>
            </p:nvSpPr>
            <p:spPr bwMode="auto">
              <a:xfrm>
                <a:off x="4783138" y="2187576"/>
                <a:ext cx="1588" cy="1588"/>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1" name="Freeform 3074"/>
              <p:cNvSpPr>
                <a:spLocks noEditPoints="1"/>
              </p:cNvSpPr>
              <p:nvPr/>
            </p:nvSpPr>
            <p:spPr bwMode="auto">
              <a:xfrm>
                <a:off x="4783138" y="2187576"/>
                <a:ext cx="12700"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2" name="Freeform 3075"/>
              <p:cNvSpPr>
                <a:spLocks/>
              </p:cNvSpPr>
              <p:nvPr/>
            </p:nvSpPr>
            <p:spPr bwMode="auto">
              <a:xfrm>
                <a:off x="4783138" y="2187576"/>
                <a:ext cx="12700" cy="12700"/>
              </a:xfrm>
              <a:custGeom>
                <a:avLst/>
                <a:gdLst/>
                <a:ahLst/>
                <a:cxnLst>
                  <a:cxn ang="0">
                    <a:pos x="8" y="8"/>
                  </a:cxn>
                  <a:cxn ang="0">
                    <a:pos x="0"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Lst>
                <a:rect l="0" t="0" r="r" b="b"/>
                <a:pathLst>
                  <a:path w="8" h="8">
                    <a:moveTo>
                      <a:pt x="8" y="8"/>
                    </a:moveTo>
                    <a:lnTo>
                      <a:pt x="0" y="8"/>
                    </a:lnTo>
                    <a:lnTo>
                      <a:pt x="8" y="8"/>
                    </a:lnTo>
                    <a:lnTo>
                      <a:pt x="0" y="8"/>
                    </a:lnTo>
                    <a:lnTo>
                      <a:pt x="0" y="8"/>
                    </a:lnTo>
                    <a:lnTo>
                      <a:pt x="0" y="0"/>
                    </a:lnTo>
                    <a:lnTo>
                      <a:pt x="0" y="0"/>
                    </a:lnTo>
                    <a:lnTo>
                      <a:pt x="0" y="0"/>
                    </a:lnTo>
                    <a:lnTo>
                      <a:pt x="8" y="0"/>
                    </a:lnTo>
                    <a:lnTo>
                      <a:pt x="8" y="0"/>
                    </a:lnTo>
                    <a:lnTo>
                      <a:pt x="8" y="0"/>
                    </a:lnTo>
                    <a:lnTo>
                      <a:pt x="8"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3" name="Freeform 3076"/>
              <p:cNvSpPr>
                <a:spLocks noEditPoints="1"/>
              </p:cNvSpPr>
              <p:nvPr/>
            </p:nvSpPr>
            <p:spPr bwMode="auto">
              <a:xfrm>
                <a:off x="4783138" y="2187576"/>
                <a:ext cx="12700" cy="12700"/>
              </a:xfrm>
              <a:custGeom>
                <a:avLst/>
                <a:gdLst/>
                <a:ahLst/>
                <a:cxnLst>
                  <a:cxn ang="0">
                    <a:pos x="8"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8" y="8"/>
                  </a:cxn>
                  <a:cxn ang="0">
                    <a:pos x="0" y="8"/>
                  </a:cxn>
                  <a:cxn ang="0">
                    <a:pos x="8" y="8"/>
                  </a:cxn>
                  <a:cxn ang="0">
                    <a:pos x="8" y="8"/>
                  </a:cxn>
                </a:cxnLst>
                <a:rect l="0" t="0" r="r" b="b"/>
                <a:pathLst>
                  <a:path w="8" h="8">
                    <a:moveTo>
                      <a:pt x="8" y="8"/>
                    </a:move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close/>
                    <a:moveTo>
                      <a:pt x="8" y="8"/>
                    </a:move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8" y="8"/>
                    </a:lnTo>
                    <a:lnTo>
                      <a:pt x="8" y="8"/>
                    </a:lnTo>
                    <a:lnTo>
                      <a:pt x="8" y="8"/>
                    </a:lnTo>
                    <a:lnTo>
                      <a:pt x="0" y="8"/>
                    </a:lnTo>
                    <a:lnTo>
                      <a:pt x="0" y="8"/>
                    </a:lnTo>
                    <a:lnTo>
                      <a:pt x="8"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4" name="Freeform 3077"/>
              <p:cNvSpPr>
                <a:spLocks/>
              </p:cNvSpPr>
              <p:nvPr/>
            </p:nvSpPr>
            <p:spPr bwMode="auto">
              <a:xfrm>
                <a:off x="4795838" y="2187576"/>
                <a:ext cx="12700" cy="12700"/>
              </a:xfrm>
              <a:custGeom>
                <a:avLst/>
                <a:gdLst/>
                <a:ahLst/>
                <a:cxnLst>
                  <a:cxn ang="0">
                    <a:pos x="8" y="0"/>
                  </a:cxn>
                  <a:cxn ang="0">
                    <a:pos x="8" y="0"/>
                  </a:cxn>
                  <a:cxn ang="0">
                    <a:pos x="8" y="8"/>
                  </a:cxn>
                  <a:cxn ang="0">
                    <a:pos x="8" y="8"/>
                  </a:cxn>
                  <a:cxn ang="0">
                    <a:pos x="8" y="8"/>
                  </a:cxn>
                  <a:cxn ang="0">
                    <a:pos x="0" y="8"/>
                  </a:cxn>
                  <a:cxn ang="0">
                    <a:pos x="0" y="0"/>
                  </a:cxn>
                  <a:cxn ang="0">
                    <a:pos x="0" y="0"/>
                  </a:cxn>
                  <a:cxn ang="0">
                    <a:pos x="0" y="0"/>
                  </a:cxn>
                  <a:cxn ang="0">
                    <a:pos x="0" y="0"/>
                  </a:cxn>
                  <a:cxn ang="0">
                    <a:pos x="8" y="0"/>
                  </a:cxn>
                </a:cxnLst>
                <a:rect l="0" t="0" r="r" b="b"/>
                <a:pathLst>
                  <a:path w="8" h="8">
                    <a:moveTo>
                      <a:pt x="8" y="0"/>
                    </a:moveTo>
                    <a:lnTo>
                      <a:pt x="8" y="0"/>
                    </a:lnTo>
                    <a:lnTo>
                      <a:pt x="8" y="8"/>
                    </a:lnTo>
                    <a:lnTo>
                      <a:pt x="8" y="8"/>
                    </a:lnTo>
                    <a:lnTo>
                      <a:pt x="8" y="8"/>
                    </a:lnTo>
                    <a:lnTo>
                      <a:pt x="0" y="8"/>
                    </a:lnTo>
                    <a:lnTo>
                      <a:pt x="0"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5" name="Freeform 3078"/>
              <p:cNvSpPr>
                <a:spLocks noEditPoints="1"/>
              </p:cNvSpPr>
              <p:nvPr/>
            </p:nvSpPr>
            <p:spPr bwMode="auto">
              <a:xfrm>
                <a:off x="4795838" y="2187576"/>
                <a:ext cx="12700" cy="12700"/>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0" y="0"/>
                    </a:lnTo>
                    <a:lnTo>
                      <a:pt x="0" y="0"/>
                    </a:lnTo>
                    <a:lnTo>
                      <a:pt x="8" y="8"/>
                    </a:lnTo>
                    <a:lnTo>
                      <a:pt x="0" y="8"/>
                    </a:lnTo>
                    <a:lnTo>
                      <a:pt x="8" y="8"/>
                    </a:lnTo>
                    <a:lnTo>
                      <a:pt x="8" y="8"/>
                    </a:lnTo>
                    <a:lnTo>
                      <a:pt x="8" y="8"/>
                    </a:lnTo>
                    <a:lnTo>
                      <a:pt x="8" y="8"/>
                    </a:lnTo>
                    <a:lnTo>
                      <a:pt x="8" y="8"/>
                    </a:lnTo>
                    <a:lnTo>
                      <a:pt x="8" y="8"/>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6" name="Freeform 3079"/>
              <p:cNvSpPr>
                <a:spLocks/>
              </p:cNvSpPr>
              <p:nvPr/>
            </p:nvSpPr>
            <p:spPr bwMode="auto">
              <a:xfrm>
                <a:off x="4757738" y="2187576"/>
                <a:ext cx="12700" cy="12700"/>
              </a:xfrm>
              <a:custGeom>
                <a:avLst/>
                <a:gdLst/>
                <a:ahLst/>
                <a:cxnLst>
                  <a:cxn ang="0">
                    <a:pos x="8" y="8"/>
                  </a:cxn>
                  <a:cxn ang="0">
                    <a:pos x="8" y="8"/>
                  </a:cxn>
                  <a:cxn ang="0">
                    <a:pos x="8" y="8"/>
                  </a:cxn>
                  <a:cxn ang="0">
                    <a:pos x="8" y="8"/>
                  </a:cxn>
                  <a:cxn ang="0">
                    <a:pos x="8" y="8"/>
                  </a:cxn>
                  <a:cxn ang="0">
                    <a:pos x="0" y="0"/>
                  </a:cxn>
                  <a:cxn ang="0">
                    <a:pos x="0" y="0"/>
                  </a:cxn>
                  <a:cxn ang="0">
                    <a:pos x="8" y="0"/>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0"/>
                    </a:lnTo>
                    <a:lnTo>
                      <a:pt x="0" y="0"/>
                    </a:lnTo>
                    <a:lnTo>
                      <a:pt x="8" y="0"/>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7" name="Freeform 3080"/>
              <p:cNvSpPr>
                <a:spLocks noEditPoints="1"/>
              </p:cNvSpPr>
              <p:nvPr/>
            </p:nvSpPr>
            <p:spPr bwMode="auto">
              <a:xfrm>
                <a:off x="4757738" y="2187576"/>
                <a:ext cx="12700" cy="12700"/>
              </a:xfrm>
              <a:custGeom>
                <a:avLst/>
                <a:gdLst/>
                <a:ahLst/>
                <a:cxnLst>
                  <a:cxn ang="0">
                    <a:pos x="8" y="8"/>
                  </a:cxn>
                  <a:cxn ang="0">
                    <a:pos x="8" y="8"/>
                  </a:cxn>
                  <a:cxn ang="0">
                    <a:pos x="8" y="8"/>
                  </a:cxn>
                  <a:cxn ang="0">
                    <a:pos x="8" y="8"/>
                  </a:cxn>
                  <a:cxn ang="0">
                    <a:pos x="0" y="8"/>
                  </a:cxn>
                  <a:cxn ang="0">
                    <a:pos x="0" y="8"/>
                  </a:cxn>
                  <a:cxn ang="0">
                    <a:pos x="0" y="8"/>
                  </a:cxn>
                  <a:cxn ang="0">
                    <a:pos x="0"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0" y="0"/>
                  </a:cxn>
                  <a:cxn ang="0">
                    <a:pos x="8" y="0"/>
                  </a:cxn>
                  <a:cxn ang="0">
                    <a:pos x="8"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8"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close/>
                    <a:moveTo>
                      <a:pt x="8" y="8"/>
                    </a:moveTo>
                    <a:lnTo>
                      <a:pt x="8" y="8"/>
                    </a:lnTo>
                    <a:lnTo>
                      <a:pt x="8" y="8"/>
                    </a:lnTo>
                    <a:lnTo>
                      <a:pt x="8" y="8"/>
                    </a:lnTo>
                    <a:lnTo>
                      <a:pt x="8" y="8"/>
                    </a:lnTo>
                    <a:lnTo>
                      <a:pt x="8" y="0"/>
                    </a:lnTo>
                    <a:lnTo>
                      <a:pt x="8" y="0"/>
                    </a:lnTo>
                    <a:lnTo>
                      <a:pt x="0" y="0"/>
                    </a:lnTo>
                    <a:lnTo>
                      <a:pt x="8" y="0"/>
                    </a:lnTo>
                    <a:lnTo>
                      <a:pt x="8" y="0"/>
                    </a:lnTo>
                    <a:lnTo>
                      <a:pt x="0"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8" name="Freeform 3082"/>
              <p:cNvSpPr>
                <a:spLocks noEditPoints="1"/>
              </p:cNvSpPr>
              <p:nvPr/>
            </p:nvSpPr>
            <p:spPr bwMode="auto">
              <a:xfrm>
                <a:off x="4540250" y="3686176"/>
                <a:ext cx="1112838" cy="2139950"/>
              </a:xfrm>
              <a:custGeom>
                <a:avLst/>
                <a:gdLst/>
                <a:ahLst/>
                <a:cxnLst>
                  <a:cxn ang="0">
                    <a:pos x="564" y="1316"/>
                  </a:cxn>
                  <a:cxn ang="0">
                    <a:pos x="508" y="1243"/>
                  </a:cxn>
                  <a:cxn ang="0">
                    <a:pos x="508" y="1211"/>
                  </a:cxn>
                  <a:cxn ang="0">
                    <a:pos x="508" y="1130"/>
                  </a:cxn>
                  <a:cxn ang="0">
                    <a:pos x="459" y="1122"/>
                  </a:cxn>
                  <a:cxn ang="0">
                    <a:pos x="411" y="1041"/>
                  </a:cxn>
                  <a:cxn ang="0">
                    <a:pos x="395" y="985"/>
                  </a:cxn>
                  <a:cxn ang="0">
                    <a:pos x="419" y="961"/>
                  </a:cxn>
                  <a:cxn ang="0">
                    <a:pos x="419" y="985"/>
                  </a:cxn>
                  <a:cxn ang="0">
                    <a:pos x="467" y="1017"/>
                  </a:cxn>
                  <a:cxn ang="0">
                    <a:pos x="451" y="969"/>
                  </a:cxn>
                  <a:cxn ang="0">
                    <a:pos x="443" y="945"/>
                  </a:cxn>
                  <a:cxn ang="0">
                    <a:pos x="427" y="945"/>
                  </a:cxn>
                  <a:cxn ang="0">
                    <a:pos x="411" y="912"/>
                  </a:cxn>
                  <a:cxn ang="0">
                    <a:pos x="435" y="880"/>
                  </a:cxn>
                  <a:cxn ang="0">
                    <a:pos x="395" y="896"/>
                  </a:cxn>
                  <a:cxn ang="0">
                    <a:pos x="395" y="928"/>
                  </a:cxn>
                  <a:cxn ang="0">
                    <a:pos x="371" y="928"/>
                  </a:cxn>
                  <a:cxn ang="0">
                    <a:pos x="330" y="904"/>
                  </a:cxn>
                  <a:cxn ang="0">
                    <a:pos x="290" y="856"/>
                  </a:cxn>
                  <a:cxn ang="0">
                    <a:pos x="274" y="832"/>
                  </a:cxn>
                  <a:cxn ang="0">
                    <a:pos x="226" y="775"/>
                  </a:cxn>
                  <a:cxn ang="0">
                    <a:pos x="169" y="719"/>
                  </a:cxn>
                  <a:cxn ang="0">
                    <a:pos x="145" y="646"/>
                  </a:cxn>
                  <a:cxn ang="0">
                    <a:pos x="129" y="606"/>
                  </a:cxn>
                  <a:cxn ang="0">
                    <a:pos x="129" y="565"/>
                  </a:cxn>
                  <a:cxn ang="0">
                    <a:pos x="97" y="469"/>
                  </a:cxn>
                  <a:cxn ang="0">
                    <a:pos x="8" y="372"/>
                  </a:cxn>
                  <a:cxn ang="0">
                    <a:pos x="64" y="218"/>
                  </a:cxn>
                  <a:cxn ang="0">
                    <a:pos x="72" y="105"/>
                  </a:cxn>
                  <a:cxn ang="0">
                    <a:pos x="40" y="33"/>
                  </a:cxn>
                  <a:cxn ang="0">
                    <a:pos x="40" y="0"/>
                  </a:cxn>
                  <a:cxn ang="0">
                    <a:pos x="56" y="73"/>
                  </a:cxn>
                  <a:cxn ang="0">
                    <a:pos x="56" y="194"/>
                  </a:cxn>
                  <a:cxn ang="0">
                    <a:pos x="24" y="307"/>
                  </a:cxn>
                  <a:cxn ang="0">
                    <a:pos x="72" y="436"/>
                  </a:cxn>
                  <a:cxn ang="0">
                    <a:pos x="129" y="517"/>
                  </a:cxn>
                  <a:cxn ang="0">
                    <a:pos x="121" y="590"/>
                  </a:cxn>
                  <a:cxn ang="0">
                    <a:pos x="137" y="622"/>
                  </a:cxn>
                  <a:cxn ang="0">
                    <a:pos x="145" y="694"/>
                  </a:cxn>
                  <a:cxn ang="0">
                    <a:pos x="209" y="751"/>
                  </a:cxn>
                  <a:cxn ang="0">
                    <a:pos x="266" y="799"/>
                  </a:cxn>
                  <a:cxn ang="0">
                    <a:pos x="290" y="832"/>
                  </a:cxn>
                  <a:cxn ang="0">
                    <a:pos x="298" y="904"/>
                  </a:cxn>
                  <a:cxn ang="0">
                    <a:pos x="355" y="912"/>
                  </a:cxn>
                  <a:cxn ang="0">
                    <a:pos x="395" y="937"/>
                  </a:cxn>
                  <a:cxn ang="0">
                    <a:pos x="395" y="912"/>
                  </a:cxn>
                  <a:cxn ang="0">
                    <a:pos x="395" y="872"/>
                  </a:cxn>
                  <a:cxn ang="0">
                    <a:pos x="419" y="904"/>
                  </a:cxn>
                  <a:cxn ang="0">
                    <a:pos x="427" y="920"/>
                  </a:cxn>
                  <a:cxn ang="0">
                    <a:pos x="451" y="953"/>
                  </a:cxn>
                  <a:cxn ang="0">
                    <a:pos x="443" y="953"/>
                  </a:cxn>
                  <a:cxn ang="0">
                    <a:pos x="467" y="1001"/>
                  </a:cxn>
                  <a:cxn ang="0">
                    <a:pos x="427" y="993"/>
                  </a:cxn>
                  <a:cxn ang="0">
                    <a:pos x="411" y="969"/>
                  </a:cxn>
                  <a:cxn ang="0">
                    <a:pos x="403" y="945"/>
                  </a:cxn>
                  <a:cxn ang="0">
                    <a:pos x="395" y="1009"/>
                  </a:cxn>
                  <a:cxn ang="0">
                    <a:pos x="427" y="1090"/>
                  </a:cxn>
                  <a:cxn ang="0">
                    <a:pos x="492" y="1138"/>
                  </a:cxn>
                  <a:cxn ang="0">
                    <a:pos x="532" y="1187"/>
                  </a:cxn>
                  <a:cxn ang="0">
                    <a:pos x="508" y="1227"/>
                  </a:cxn>
                  <a:cxn ang="0">
                    <a:pos x="516" y="1284"/>
                  </a:cxn>
                  <a:cxn ang="0">
                    <a:pos x="467" y="0"/>
                  </a:cxn>
                </a:cxnLst>
                <a:rect l="0" t="0" r="r" b="b"/>
                <a:pathLst>
                  <a:path w="701" h="1348">
                    <a:moveTo>
                      <a:pt x="177" y="0"/>
                    </a:moveTo>
                    <a:lnTo>
                      <a:pt x="185" y="0"/>
                    </a:lnTo>
                    <a:lnTo>
                      <a:pt x="185" y="0"/>
                    </a:lnTo>
                    <a:lnTo>
                      <a:pt x="185" y="0"/>
                    </a:lnTo>
                    <a:lnTo>
                      <a:pt x="201" y="0"/>
                    </a:lnTo>
                    <a:lnTo>
                      <a:pt x="209" y="0"/>
                    </a:lnTo>
                    <a:lnTo>
                      <a:pt x="226" y="0"/>
                    </a:lnTo>
                    <a:lnTo>
                      <a:pt x="234" y="0"/>
                    </a:lnTo>
                    <a:lnTo>
                      <a:pt x="250" y="0"/>
                    </a:lnTo>
                    <a:lnTo>
                      <a:pt x="266" y="0"/>
                    </a:lnTo>
                    <a:lnTo>
                      <a:pt x="282" y="0"/>
                    </a:lnTo>
                    <a:lnTo>
                      <a:pt x="282" y="0"/>
                    </a:lnTo>
                    <a:lnTo>
                      <a:pt x="290" y="0"/>
                    </a:lnTo>
                    <a:lnTo>
                      <a:pt x="298" y="0"/>
                    </a:lnTo>
                    <a:lnTo>
                      <a:pt x="298" y="0"/>
                    </a:lnTo>
                    <a:lnTo>
                      <a:pt x="298" y="0"/>
                    </a:lnTo>
                    <a:lnTo>
                      <a:pt x="298" y="0"/>
                    </a:lnTo>
                    <a:lnTo>
                      <a:pt x="306" y="0"/>
                    </a:lnTo>
                    <a:lnTo>
                      <a:pt x="306" y="0"/>
                    </a:lnTo>
                    <a:lnTo>
                      <a:pt x="306" y="0"/>
                    </a:lnTo>
                    <a:lnTo>
                      <a:pt x="306" y="0"/>
                    </a:lnTo>
                    <a:lnTo>
                      <a:pt x="314" y="0"/>
                    </a:lnTo>
                    <a:lnTo>
                      <a:pt x="346" y="0"/>
                    </a:lnTo>
                    <a:lnTo>
                      <a:pt x="346" y="0"/>
                    </a:lnTo>
                    <a:lnTo>
                      <a:pt x="363" y="0"/>
                    </a:lnTo>
                    <a:lnTo>
                      <a:pt x="403" y="0"/>
                    </a:lnTo>
                    <a:lnTo>
                      <a:pt x="435" y="0"/>
                    </a:lnTo>
                    <a:lnTo>
                      <a:pt x="435" y="0"/>
                    </a:lnTo>
                    <a:lnTo>
                      <a:pt x="451" y="0"/>
                    </a:lnTo>
                    <a:lnTo>
                      <a:pt x="467" y="0"/>
                    </a:lnTo>
                    <a:lnTo>
                      <a:pt x="500" y="0"/>
                    </a:lnTo>
                    <a:lnTo>
                      <a:pt x="500" y="0"/>
                    </a:lnTo>
                    <a:lnTo>
                      <a:pt x="516" y="0"/>
                    </a:lnTo>
                    <a:lnTo>
                      <a:pt x="524" y="0"/>
                    </a:lnTo>
                    <a:lnTo>
                      <a:pt x="548" y="0"/>
                    </a:lnTo>
                    <a:lnTo>
                      <a:pt x="548" y="0"/>
                    </a:lnTo>
                    <a:lnTo>
                      <a:pt x="556" y="0"/>
                    </a:lnTo>
                    <a:lnTo>
                      <a:pt x="580" y="0"/>
                    </a:lnTo>
                    <a:lnTo>
                      <a:pt x="612" y="0"/>
                    </a:lnTo>
                    <a:lnTo>
                      <a:pt x="629" y="0"/>
                    </a:lnTo>
                    <a:lnTo>
                      <a:pt x="645" y="0"/>
                    </a:lnTo>
                    <a:lnTo>
                      <a:pt x="645" y="0"/>
                    </a:lnTo>
                    <a:lnTo>
                      <a:pt x="645" y="0"/>
                    </a:lnTo>
                    <a:lnTo>
                      <a:pt x="645" y="0"/>
                    </a:lnTo>
                    <a:lnTo>
                      <a:pt x="653" y="0"/>
                    </a:lnTo>
                    <a:lnTo>
                      <a:pt x="653" y="0"/>
                    </a:lnTo>
                    <a:lnTo>
                      <a:pt x="669" y="0"/>
                    </a:lnTo>
                    <a:lnTo>
                      <a:pt x="677" y="0"/>
                    </a:lnTo>
                    <a:lnTo>
                      <a:pt x="701" y="0"/>
                    </a:lnTo>
                    <a:lnTo>
                      <a:pt x="701" y="0"/>
                    </a:lnTo>
                    <a:lnTo>
                      <a:pt x="701" y="1348"/>
                    </a:lnTo>
                    <a:lnTo>
                      <a:pt x="701" y="1348"/>
                    </a:lnTo>
                    <a:lnTo>
                      <a:pt x="596" y="1348"/>
                    </a:lnTo>
                    <a:lnTo>
                      <a:pt x="596" y="1348"/>
                    </a:lnTo>
                    <a:lnTo>
                      <a:pt x="596" y="1348"/>
                    </a:lnTo>
                    <a:lnTo>
                      <a:pt x="596" y="1348"/>
                    </a:lnTo>
                    <a:lnTo>
                      <a:pt x="596" y="1348"/>
                    </a:lnTo>
                    <a:lnTo>
                      <a:pt x="596" y="1348"/>
                    </a:lnTo>
                    <a:lnTo>
                      <a:pt x="588" y="1348"/>
                    </a:lnTo>
                    <a:lnTo>
                      <a:pt x="588" y="1348"/>
                    </a:lnTo>
                    <a:lnTo>
                      <a:pt x="588" y="1348"/>
                    </a:lnTo>
                    <a:lnTo>
                      <a:pt x="580" y="1348"/>
                    </a:lnTo>
                    <a:lnTo>
                      <a:pt x="580" y="1348"/>
                    </a:lnTo>
                    <a:lnTo>
                      <a:pt x="580" y="1340"/>
                    </a:lnTo>
                    <a:lnTo>
                      <a:pt x="580" y="1340"/>
                    </a:lnTo>
                    <a:lnTo>
                      <a:pt x="580" y="1340"/>
                    </a:lnTo>
                    <a:lnTo>
                      <a:pt x="580" y="1340"/>
                    </a:lnTo>
                    <a:lnTo>
                      <a:pt x="580" y="1340"/>
                    </a:lnTo>
                    <a:lnTo>
                      <a:pt x="580" y="1340"/>
                    </a:lnTo>
                    <a:lnTo>
                      <a:pt x="580" y="1340"/>
                    </a:lnTo>
                    <a:lnTo>
                      <a:pt x="572" y="1332"/>
                    </a:lnTo>
                    <a:lnTo>
                      <a:pt x="572" y="1332"/>
                    </a:lnTo>
                    <a:lnTo>
                      <a:pt x="572" y="1332"/>
                    </a:lnTo>
                    <a:lnTo>
                      <a:pt x="572" y="1332"/>
                    </a:lnTo>
                    <a:lnTo>
                      <a:pt x="572" y="1332"/>
                    </a:lnTo>
                    <a:lnTo>
                      <a:pt x="572" y="1332"/>
                    </a:lnTo>
                    <a:lnTo>
                      <a:pt x="572" y="1324"/>
                    </a:lnTo>
                    <a:lnTo>
                      <a:pt x="564" y="1324"/>
                    </a:lnTo>
                    <a:lnTo>
                      <a:pt x="564" y="1324"/>
                    </a:lnTo>
                    <a:lnTo>
                      <a:pt x="564" y="1316"/>
                    </a:lnTo>
                    <a:lnTo>
                      <a:pt x="564" y="1316"/>
                    </a:lnTo>
                    <a:lnTo>
                      <a:pt x="564" y="1316"/>
                    </a:lnTo>
                    <a:lnTo>
                      <a:pt x="564" y="1316"/>
                    </a:lnTo>
                    <a:lnTo>
                      <a:pt x="564" y="1316"/>
                    </a:lnTo>
                    <a:lnTo>
                      <a:pt x="556" y="1316"/>
                    </a:lnTo>
                    <a:lnTo>
                      <a:pt x="556" y="1316"/>
                    </a:lnTo>
                    <a:lnTo>
                      <a:pt x="556" y="1308"/>
                    </a:lnTo>
                    <a:lnTo>
                      <a:pt x="556" y="1308"/>
                    </a:lnTo>
                    <a:lnTo>
                      <a:pt x="556" y="1308"/>
                    </a:lnTo>
                    <a:lnTo>
                      <a:pt x="556" y="1308"/>
                    </a:lnTo>
                    <a:lnTo>
                      <a:pt x="548" y="1308"/>
                    </a:lnTo>
                    <a:lnTo>
                      <a:pt x="548" y="1308"/>
                    </a:lnTo>
                    <a:lnTo>
                      <a:pt x="548" y="1308"/>
                    </a:lnTo>
                    <a:lnTo>
                      <a:pt x="548" y="1308"/>
                    </a:lnTo>
                    <a:lnTo>
                      <a:pt x="540" y="1300"/>
                    </a:lnTo>
                    <a:lnTo>
                      <a:pt x="540" y="1300"/>
                    </a:lnTo>
                    <a:lnTo>
                      <a:pt x="532" y="1300"/>
                    </a:lnTo>
                    <a:lnTo>
                      <a:pt x="532" y="1300"/>
                    </a:lnTo>
                    <a:lnTo>
                      <a:pt x="532" y="1300"/>
                    </a:lnTo>
                    <a:lnTo>
                      <a:pt x="532" y="1292"/>
                    </a:lnTo>
                    <a:lnTo>
                      <a:pt x="524" y="1292"/>
                    </a:lnTo>
                    <a:lnTo>
                      <a:pt x="524" y="1292"/>
                    </a:lnTo>
                    <a:lnTo>
                      <a:pt x="524" y="1292"/>
                    </a:lnTo>
                    <a:lnTo>
                      <a:pt x="524" y="1292"/>
                    </a:lnTo>
                    <a:lnTo>
                      <a:pt x="524" y="1292"/>
                    </a:lnTo>
                    <a:lnTo>
                      <a:pt x="524" y="1284"/>
                    </a:lnTo>
                    <a:lnTo>
                      <a:pt x="524" y="1284"/>
                    </a:lnTo>
                    <a:lnTo>
                      <a:pt x="524" y="1284"/>
                    </a:lnTo>
                    <a:lnTo>
                      <a:pt x="524" y="1284"/>
                    </a:lnTo>
                    <a:lnTo>
                      <a:pt x="524" y="1284"/>
                    </a:lnTo>
                    <a:lnTo>
                      <a:pt x="524" y="1284"/>
                    </a:lnTo>
                    <a:lnTo>
                      <a:pt x="524" y="1284"/>
                    </a:lnTo>
                    <a:lnTo>
                      <a:pt x="516" y="1284"/>
                    </a:lnTo>
                    <a:lnTo>
                      <a:pt x="516" y="1284"/>
                    </a:lnTo>
                    <a:lnTo>
                      <a:pt x="516" y="1284"/>
                    </a:lnTo>
                    <a:lnTo>
                      <a:pt x="516" y="1284"/>
                    </a:lnTo>
                    <a:lnTo>
                      <a:pt x="516" y="1284"/>
                    </a:lnTo>
                    <a:lnTo>
                      <a:pt x="516" y="1284"/>
                    </a:lnTo>
                    <a:lnTo>
                      <a:pt x="516" y="1284"/>
                    </a:lnTo>
                    <a:lnTo>
                      <a:pt x="516" y="1284"/>
                    </a:lnTo>
                    <a:lnTo>
                      <a:pt x="516" y="1275"/>
                    </a:lnTo>
                    <a:lnTo>
                      <a:pt x="516" y="1275"/>
                    </a:lnTo>
                    <a:lnTo>
                      <a:pt x="516" y="1275"/>
                    </a:lnTo>
                    <a:lnTo>
                      <a:pt x="516" y="1275"/>
                    </a:lnTo>
                    <a:lnTo>
                      <a:pt x="516" y="1275"/>
                    </a:lnTo>
                    <a:lnTo>
                      <a:pt x="516" y="1275"/>
                    </a:lnTo>
                    <a:lnTo>
                      <a:pt x="516" y="1275"/>
                    </a:lnTo>
                    <a:lnTo>
                      <a:pt x="516" y="1275"/>
                    </a:lnTo>
                    <a:lnTo>
                      <a:pt x="516" y="1275"/>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59"/>
                    </a:lnTo>
                    <a:lnTo>
                      <a:pt x="516" y="1259"/>
                    </a:lnTo>
                    <a:lnTo>
                      <a:pt x="516" y="1259"/>
                    </a:lnTo>
                    <a:lnTo>
                      <a:pt x="516" y="1259"/>
                    </a:lnTo>
                    <a:lnTo>
                      <a:pt x="516" y="1259"/>
                    </a:lnTo>
                    <a:lnTo>
                      <a:pt x="516" y="1259"/>
                    </a:lnTo>
                    <a:lnTo>
                      <a:pt x="508" y="1259"/>
                    </a:lnTo>
                    <a:lnTo>
                      <a:pt x="508" y="1259"/>
                    </a:lnTo>
                    <a:lnTo>
                      <a:pt x="508" y="1259"/>
                    </a:lnTo>
                    <a:lnTo>
                      <a:pt x="508" y="1259"/>
                    </a:lnTo>
                    <a:lnTo>
                      <a:pt x="508" y="1259"/>
                    </a:lnTo>
                    <a:lnTo>
                      <a:pt x="508" y="1259"/>
                    </a:lnTo>
                    <a:lnTo>
                      <a:pt x="508" y="1259"/>
                    </a:lnTo>
                    <a:lnTo>
                      <a:pt x="508" y="1259"/>
                    </a:lnTo>
                    <a:lnTo>
                      <a:pt x="508" y="1259"/>
                    </a:lnTo>
                    <a:lnTo>
                      <a:pt x="508" y="1251"/>
                    </a:lnTo>
                    <a:lnTo>
                      <a:pt x="508" y="1251"/>
                    </a:lnTo>
                    <a:lnTo>
                      <a:pt x="508" y="1251"/>
                    </a:lnTo>
                    <a:lnTo>
                      <a:pt x="508" y="1251"/>
                    </a:lnTo>
                    <a:lnTo>
                      <a:pt x="508" y="1251"/>
                    </a:lnTo>
                    <a:lnTo>
                      <a:pt x="508" y="1251"/>
                    </a:lnTo>
                    <a:lnTo>
                      <a:pt x="508" y="1251"/>
                    </a:lnTo>
                    <a:lnTo>
                      <a:pt x="508" y="1251"/>
                    </a:lnTo>
                    <a:lnTo>
                      <a:pt x="508" y="1243"/>
                    </a:lnTo>
                    <a:lnTo>
                      <a:pt x="508" y="1243"/>
                    </a:lnTo>
                    <a:lnTo>
                      <a:pt x="508" y="1243"/>
                    </a:lnTo>
                    <a:lnTo>
                      <a:pt x="508" y="1243"/>
                    </a:lnTo>
                    <a:lnTo>
                      <a:pt x="508" y="1243"/>
                    </a:lnTo>
                    <a:lnTo>
                      <a:pt x="508" y="1243"/>
                    </a:lnTo>
                    <a:lnTo>
                      <a:pt x="508" y="1243"/>
                    </a:lnTo>
                    <a:lnTo>
                      <a:pt x="508" y="1243"/>
                    </a:lnTo>
                    <a:lnTo>
                      <a:pt x="508" y="1243"/>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0" y="1235"/>
                    </a:lnTo>
                    <a:lnTo>
                      <a:pt x="500" y="1235"/>
                    </a:lnTo>
                    <a:lnTo>
                      <a:pt x="500" y="1235"/>
                    </a:lnTo>
                    <a:lnTo>
                      <a:pt x="500" y="1235"/>
                    </a:lnTo>
                    <a:lnTo>
                      <a:pt x="508" y="1235"/>
                    </a:lnTo>
                    <a:lnTo>
                      <a:pt x="508" y="1235"/>
                    </a:lnTo>
                    <a:lnTo>
                      <a:pt x="508" y="1235"/>
                    </a:lnTo>
                    <a:lnTo>
                      <a:pt x="508" y="1235"/>
                    </a:lnTo>
                    <a:lnTo>
                      <a:pt x="508" y="1235"/>
                    </a:lnTo>
                    <a:lnTo>
                      <a:pt x="508" y="1235"/>
                    </a:lnTo>
                    <a:lnTo>
                      <a:pt x="508" y="1235"/>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19"/>
                    </a:lnTo>
                    <a:lnTo>
                      <a:pt x="508" y="1227"/>
                    </a:lnTo>
                    <a:lnTo>
                      <a:pt x="500" y="1219"/>
                    </a:lnTo>
                    <a:lnTo>
                      <a:pt x="508" y="1219"/>
                    </a:lnTo>
                    <a:lnTo>
                      <a:pt x="508" y="1227"/>
                    </a:lnTo>
                    <a:lnTo>
                      <a:pt x="508" y="1227"/>
                    </a:lnTo>
                    <a:lnTo>
                      <a:pt x="500" y="1227"/>
                    </a:lnTo>
                    <a:lnTo>
                      <a:pt x="500" y="1227"/>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1"/>
                    </a:lnTo>
                    <a:lnTo>
                      <a:pt x="500" y="1211"/>
                    </a:lnTo>
                    <a:lnTo>
                      <a:pt x="500" y="1211"/>
                    </a:lnTo>
                    <a:lnTo>
                      <a:pt x="500" y="1211"/>
                    </a:lnTo>
                    <a:lnTo>
                      <a:pt x="500" y="1211"/>
                    </a:lnTo>
                    <a:lnTo>
                      <a:pt x="500" y="1211"/>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8" y="1203"/>
                    </a:lnTo>
                    <a:lnTo>
                      <a:pt x="508" y="1203"/>
                    </a:lnTo>
                    <a:lnTo>
                      <a:pt x="508" y="1203"/>
                    </a:lnTo>
                    <a:lnTo>
                      <a:pt x="508" y="1203"/>
                    </a:lnTo>
                    <a:lnTo>
                      <a:pt x="508" y="1211"/>
                    </a:lnTo>
                    <a:lnTo>
                      <a:pt x="508" y="1203"/>
                    </a:lnTo>
                    <a:lnTo>
                      <a:pt x="508" y="1211"/>
                    </a:lnTo>
                    <a:lnTo>
                      <a:pt x="508" y="1211"/>
                    </a:lnTo>
                    <a:lnTo>
                      <a:pt x="516" y="1211"/>
                    </a:lnTo>
                    <a:lnTo>
                      <a:pt x="516" y="1211"/>
                    </a:lnTo>
                    <a:lnTo>
                      <a:pt x="516" y="1211"/>
                    </a:lnTo>
                    <a:lnTo>
                      <a:pt x="516" y="1211"/>
                    </a:lnTo>
                    <a:lnTo>
                      <a:pt x="516" y="1211"/>
                    </a:lnTo>
                    <a:lnTo>
                      <a:pt x="516" y="1211"/>
                    </a:lnTo>
                    <a:lnTo>
                      <a:pt x="516" y="1211"/>
                    </a:lnTo>
                    <a:lnTo>
                      <a:pt x="516" y="1211"/>
                    </a:lnTo>
                    <a:lnTo>
                      <a:pt x="524" y="1211"/>
                    </a:lnTo>
                    <a:lnTo>
                      <a:pt x="524" y="1211"/>
                    </a:lnTo>
                    <a:lnTo>
                      <a:pt x="524" y="1211"/>
                    </a:lnTo>
                    <a:lnTo>
                      <a:pt x="524" y="1211"/>
                    </a:lnTo>
                    <a:lnTo>
                      <a:pt x="524" y="1211"/>
                    </a:lnTo>
                    <a:lnTo>
                      <a:pt x="524" y="1211"/>
                    </a:lnTo>
                    <a:lnTo>
                      <a:pt x="524" y="1203"/>
                    </a:lnTo>
                    <a:lnTo>
                      <a:pt x="524" y="1203"/>
                    </a:lnTo>
                    <a:lnTo>
                      <a:pt x="532" y="1203"/>
                    </a:lnTo>
                    <a:lnTo>
                      <a:pt x="532" y="1203"/>
                    </a:lnTo>
                    <a:lnTo>
                      <a:pt x="532" y="1195"/>
                    </a:lnTo>
                    <a:lnTo>
                      <a:pt x="532" y="1187"/>
                    </a:lnTo>
                    <a:lnTo>
                      <a:pt x="532" y="1187"/>
                    </a:lnTo>
                    <a:lnTo>
                      <a:pt x="532" y="1187"/>
                    </a:lnTo>
                    <a:lnTo>
                      <a:pt x="532" y="1187"/>
                    </a:lnTo>
                    <a:lnTo>
                      <a:pt x="532" y="1179"/>
                    </a:lnTo>
                    <a:lnTo>
                      <a:pt x="532" y="1179"/>
                    </a:lnTo>
                    <a:lnTo>
                      <a:pt x="532" y="1179"/>
                    </a:lnTo>
                    <a:lnTo>
                      <a:pt x="540" y="1187"/>
                    </a:lnTo>
                    <a:lnTo>
                      <a:pt x="540" y="1187"/>
                    </a:lnTo>
                    <a:lnTo>
                      <a:pt x="540" y="1187"/>
                    </a:lnTo>
                    <a:lnTo>
                      <a:pt x="540" y="1187"/>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1"/>
                    </a:lnTo>
                    <a:lnTo>
                      <a:pt x="532" y="1171"/>
                    </a:lnTo>
                    <a:lnTo>
                      <a:pt x="532" y="1171"/>
                    </a:lnTo>
                    <a:lnTo>
                      <a:pt x="540" y="1171"/>
                    </a:lnTo>
                    <a:lnTo>
                      <a:pt x="540" y="1171"/>
                    </a:lnTo>
                    <a:lnTo>
                      <a:pt x="540" y="1171"/>
                    </a:lnTo>
                    <a:lnTo>
                      <a:pt x="540" y="1171"/>
                    </a:lnTo>
                    <a:lnTo>
                      <a:pt x="540" y="1171"/>
                    </a:lnTo>
                    <a:lnTo>
                      <a:pt x="540" y="1171"/>
                    </a:lnTo>
                    <a:lnTo>
                      <a:pt x="540" y="1171"/>
                    </a:lnTo>
                    <a:lnTo>
                      <a:pt x="540" y="1171"/>
                    </a:lnTo>
                    <a:lnTo>
                      <a:pt x="532" y="1163"/>
                    </a:lnTo>
                    <a:lnTo>
                      <a:pt x="532" y="1163"/>
                    </a:lnTo>
                    <a:lnTo>
                      <a:pt x="532" y="1163"/>
                    </a:lnTo>
                    <a:lnTo>
                      <a:pt x="532" y="1163"/>
                    </a:lnTo>
                    <a:lnTo>
                      <a:pt x="532" y="1163"/>
                    </a:lnTo>
                    <a:lnTo>
                      <a:pt x="532" y="1163"/>
                    </a:lnTo>
                    <a:lnTo>
                      <a:pt x="532" y="1163"/>
                    </a:lnTo>
                    <a:lnTo>
                      <a:pt x="532" y="1163"/>
                    </a:lnTo>
                    <a:lnTo>
                      <a:pt x="532" y="1163"/>
                    </a:lnTo>
                    <a:lnTo>
                      <a:pt x="532" y="1163"/>
                    </a:lnTo>
                    <a:lnTo>
                      <a:pt x="532" y="1154"/>
                    </a:lnTo>
                    <a:lnTo>
                      <a:pt x="532" y="1154"/>
                    </a:lnTo>
                    <a:lnTo>
                      <a:pt x="532" y="1154"/>
                    </a:lnTo>
                    <a:lnTo>
                      <a:pt x="532" y="1154"/>
                    </a:lnTo>
                    <a:lnTo>
                      <a:pt x="524" y="1146"/>
                    </a:lnTo>
                    <a:lnTo>
                      <a:pt x="524" y="1146"/>
                    </a:lnTo>
                    <a:lnTo>
                      <a:pt x="524" y="1138"/>
                    </a:lnTo>
                    <a:lnTo>
                      <a:pt x="524" y="1138"/>
                    </a:lnTo>
                    <a:lnTo>
                      <a:pt x="516" y="1138"/>
                    </a:lnTo>
                    <a:lnTo>
                      <a:pt x="516" y="1138"/>
                    </a:lnTo>
                    <a:lnTo>
                      <a:pt x="516" y="1130"/>
                    </a:lnTo>
                    <a:lnTo>
                      <a:pt x="508" y="1130"/>
                    </a:lnTo>
                    <a:lnTo>
                      <a:pt x="508" y="1130"/>
                    </a:lnTo>
                    <a:lnTo>
                      <a:pt x="508" y="1130"/>
                    </a:lnTo>
                    <a:lnTo>
                      <a:pt x="508" y="1130"/>
                    </a:lnTo>
                    <a:lnTo>
                      <a:pt x="500" y="1130"/>
                    </a:lnTo>
                    <a:lnTo>
                      <a:pt x="508" y="1130"/>
                    </a:lnTo>
                    <a:lnTo>
                      <a:pt x="508" y="1130"/>
                    </a:lnTo>
                    <a:lnTo>
                      <a:pt x="508" y="1130"/>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500" y="1138"/>
                    </a:lnTo>
                    <a:lnTo>
                      <a:pt x="492" y="1138"/>
                    </a:lnTo>
                    <a:lnTo>
                      <a:pt x="492" y="1130"/>
                    </a:lnTo>
                    <a:lnTo>
                      <a:pt x="492" y="1130"/>
                    </a:lnTo>
                    <a:lnTo>
                      <a:pt x="492" y="1130"/>
                    </a:lnTo>
                    <a:lnTo>
                      <a:pt x="492" y="1130"/>
                    </a:lnTo>
                    <a:lnTo>
                      <a:pt x="492" y="1130"/>
                    </a:lnTo>
                    <a:lnTo>
                      <a:pt x="492" y="1130"/>
                    </a:lnTo>
                    <a:lnTo>
                      <a:pt x="492" y="1130"/>
                    </a:lnTo>
                    <a:lnTo>
                      <a:pt x="492" y="1138"/>
                    </a:lnTo>
                    <a:lnTo>
                      <a:pt x="492" y="1130"/>
                    </a:lnTo>
                    <a:lnTo>
                      <a:pt x="492" y="1138"/>
                    </a:lnTo>
                    <a:lnTo>
                      <a:pt x="492" y="1138"/>
                    </a:lnTo>
                    <a:lnTo>
                      <a:pt x="492" y="1138"/>
                    </a:lnTo>
                    <a:lnTo>
                      <a:pt x="492" y="1138"/>
                    </a:lnTo>
                    <a:lnTo>
                      <a:pt x="492" y="1138"/>
                    </a:lnTo>
                    <a:lnTo>
                      <a:pt x="492"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75" y="1138"/>
                    </a:lnTo>
                    <a:lnTo>
                      <a:pt x="467" y="1138"/>
                    </a:lnTo>
                    <a:lnTo>
                      <a:pt x="475" y="1138"/>
                    </a:lnTo>
                    <a:lnTo>
                      <a:pt x="467" y="1130"/>
                    </a:lnTo>
                    <a:lnTo>
                      <a:pt x="467" y="1130"/>
                    </a:lnTo>
                    <a:lnTo>
                      <a:pt x="467" y="1130"/>
                    </a:lnTo>
                    <a:lnTo>
                      <a:pt x="467" y="1130"/>
                    </a:lnTo>
                    <a:lnTo>
                      <a:pt x="467" y="1130"/>
                    </a:lnTo>
                    <a:lnTo>
                      <a:pt x="467" y="1130"/>
                    </a:lnTo>
                    <a:lnTo>
                      <a:pt x="467" y="1130"/>
                    </a:lnTo>
                    <a:lnTo>
                      <a:pt x="467" y="1130"/>
                    </a:lnTo>
                    <a:lnTo>
                      <a:pt x="467"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59" y="1122"/>
                    </a:lnTo>
                    <a:lnTo>
                      <a:pt x="459" y="1122"/>
                    </a:lnTo>
                    <a:lnTo>
                      <a:pt x="459" y="1122"/>
                    </a:lnTo>
                    <a:lnTo>
                      <a:pt x="459" y="1122"/>
                    </a:lnTo>
                    <a:lnTo>
                      <a:pt x="451" y="1122"/>
                    </a:lnTo>
                    <a:lnTo>
                      <a:pt x="451" y="1122"/>
                    </a:lnTo>
                    <a:lnTo>
                      <a:pt x="451" y="1122"/>
                    </a:lnTo>
                    <a:lnTo>
                      <a:pt x="451" y="1122"/>
                    </a:lnTo>
                    <a:lnTo>
                      <a:pt x="451" y="1122"/>
                    </a:lnTo>
                    <a:lnTo>
                      <a:pt x="451" y="1122"/>
                    </a:lnTo>
                    <a:lnTo>
                      <a:pt x="451" y="1122"/>
                    </a:lnTo>
                    <a:lnTo>
                      <a:pt x="451" y="1122"/>
                    </a:lnTo>
                    <a:lnTo>
                      <a:pt x="451" y="1114"/>
                    </a:lnTo>
                    <a:lnTo>
                      <a:pt x="443" y="1114"/>
                    </a:lnTo>
                    <a:lnTo>
                      <a:pt x="443" y="1106"/>
                    </a:lnTo>
                    <a:lnTo>
                      <a:pt x="443" y="1106"/>
                    </a:lnTo>
                    <a:lnTo>
                      <a:pt x="435" y="1106"/>
                    </a:lnTo>
                    <a:lnTo>
                      <a:pt x="435" y="1106"/>
                    </a:lnTo>
                    <a:lnTo>
                      <a:pt x="435" y="1106"/>
                    </a:lnTo>
                    <a:lnTo>
                      <a:pt x="435" y="1106"/>
                    </a:lnTo>
                    <a:lnTo>
                      <a:pt x="435" y="1098"/>
                    </a:lnTo>
                    <a:lnTo>
                      <a:pt x="435" y="1098"/>
                    </a:lnTo>
                    <a:lnTo>
                      <a:pt x="435"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19" y="1090"/>
                    </a:lnTo>
                    <a:lnTo>
                      <a:pt x="427" y="1090"/>
                    </a:lnTo>
                    <a:lnTo>
                      <a:pt x="419" y="1090"/>
                    </a:lnTo>
                    <a:lnTo>
                      <a:pt x="419" y="1090"/>
                    </a:lnTo>
                    <a:lnTo>
                      <a:pt x="419" y="1090"/>
                    </a:lnTo>
                    <a:lnTo>
                      <a:pt x="419" y="1090"/>
                    </a:lnTo>
                    <a:lnTo>
                      <a:pt x="419" y="1090"/>
                    </a:lnTo>
                    <a:lnTo>
                      <a:pt x="419" y="1090"/>
                    </a:lnTo>
                    <a:lnTo>
                      <a:pt x="419" y="1090"/>
                    </a:lnTo>
                    <a:lnTo>
                      <a:pt x="419" y="1090"/>
                    </a:lnTo>
                    <a:lnTo>
                      <a:pt x="419" y="1090"/>
                    </a:lnTo>
                    <a:lnTo>
                      <a:pt x="419" y="1090"/>
                    </a:lnTo>
                    <a:lnTo>
                      <a:pt x="419" y="1082"/>
                    </a:lnTo>
                    <a:lnTo>
                      <a:pt x="419" y="1082"/>
                    </a:lnTo>
                    <a:lnTo>
                      <a:pt x="411" y="1082"/>
                    </a:lnTo>
                    <a:lnTo>
                      <a:pt x="419" y="1082"/>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1" y="1074"/>
                    </a:lnTo>
                    <a:lnTo>
                      <a:pt x="411" y="1074"/>
                    </a:lnTo>
                    <a:lnTo>
                      <a:pt x="411" y="1074"/>
                    </a:lnTo>
                    <a:lnTo>
                      <a:pt x="411" y="1074"/>
                    </a:lnTo>
                    <a:lnTo>
                      <a:pt x="411" y="1074"/>
                    </a:lnTo>
                    <a:lnTo>
                      <a:pt x="411" y="1074"/>
                    </a:lnTo>
                    <a:lnTo>
                      <a:pt x="411" y="1066"/>
                    </a:lnTo>
                    <a:lnTo>
                      <a:pt x="411" y="1066"/>
                    </a:lnTo>
                    <a:lnTo>
                      <a:pt x="411" y="1066"/>
                    </a:lnTo>
                    <a:lnTo>
                      <a:pt x="411" y="1058"/>
                    </a:lnTo>
                    <a:lnTo>
                      <a:pt x="411" y="1050"/>
                    </a:lnTo>
                    <a:lnTo>
                      <a:pt x="411" y="1050"/>
                    </a:lnTo>
                    <a:lnTo>
                      <a:pt x="411" y="1050"/>
                    </a:lnTo>
                    <a:lnTo>
                      <a:pt x="411" y="1050"/>
                    </a:lnTo>
                    <a:lnTo>
                      <a:pt x="411" y="1050"/>
                    </a:lnTo>
                    <a:lnTo>
                      <a:pt x="411" y="1050"/>
                    </a:lnTo>
                    <a:lnTo>
                      <a:pt x="411" y="1050"/>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33"/>
                    </a:lnTo>
                    <a:lnTo>
                      <a:pt x="411" y="1033"/>
                    </a:lnTo>
                    <a:lnTo>
                      <a:pt x="403" y="1033"/>
                    </a:lnTo>
                    <a:lnTo>
                      <a:pt x="403" y="1033"/>
                    </a:lnTo>
                    <a:lnTo>
                      <a:pt x="403" y="1033"/>
                    </a:lnTo>
                    <a:lnTo>
                      <a:pt x="403" y="1033"/>
                    </a:lnTo>
                    <a:lnTo>
                      <a:pt x="403" y="1033"/>
                    </a:lnTo>
                    <a:lnTo>
                      <a:pt x="403" y="1033"/>
                    </a:lnTo>
                    <a:lnTo>
                      <a:pt x="403" y="1025"/>
                    </a:lnTo>
                    <a:lnTo>
                      <a:pt x="403" y="1025"/>
                    </a:lnTo>
                    <a:lnTo>
                      <a:pt x="403" y="1025"/>
                    </a:lnTo>
                    <a:lnTo>
                      <a:pt x="403" y="1025"/>
                    </a:lnTo>
                    <a:lnTo>
                      <a:pt x="403" y="1017"/>
                    </a:lnTo>
                    <a:lnTo>
                      <a:pt x="403" y="1025"/>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395" y="1017"/>
                    </a:lnTo>
                    <a:lnTo>
                      <a:pt x="395" y="1017"/>
                    </a:lnTo>
                    <a:lnTo>
                      <a:pt x="395" y="1017"/>
                    </a:lnTo>
                    <a:lnTo>
                      <a:pt x="395" y="1009"/>
                    </a:lnTo>
                    <a:lnTo>
                      <a:pt x="395" y="1009"/>
                    </a:lnTo>
                    <a:lnTo>
                      <a:pt x="395" y="1009"/>
                    </a:lnTo>
                    <a:lnTo>
                      <a:pt x="395" y="1017"/>
                    </a:lnTo>
                    <a:lnTo>
                      <a:pt x="395" y="1009"/>
                    </a:lnTo>
                    <a:lnTo>
                      <a:pt x="395" y="1017"/>
                    </a:lnTo>
                    <a:lnTo>
                      <a:pt x="395" y="1017"/>
                    </a:lnTo>
                    <a:lnTo>
                      <a:pt x="395" y="1017"/>
                    </a:lnTo>
                    <a:lnTo>
                      <a:pt x="395" y="1017"/>
                    </a:lnTo>
                    <a:lnTo>
                      <a:pt x="395" y="1009"/>
                    </a:lnTo>
                    <a:lnTo>
                      <a:pt x="395" y="1009"/>
                    </a:lnTo>
                    <a:lnTo>
                      <a:pt x="395" y="1009"/>
                    </a:lnTo>
                    <a:lnTo>
                      <a:pt x="395"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1"/>
                    </a:lnTo>
                    <a:lnTo>
                      <a:pt x="387" y="1001"/>
                    </a:lnTo>
                    <a:lnTo>
                      <a:pt x="387" y="1001"/>
                    </a:lnTo>
                    <a:lnTo>
                      <a:pt x="387" y="1001"/>
                    </a:lnTo>
                    <a:lnTo>
                      <a:pt x="387" y="1001"/>
                    </a:lnTo>
                    <a:lnTo>
                      <a:pt x="387" y="1001"/>
                    </a:lnTo>
                    <a:lnTo>
                      <a:pt x="387" y="1001"/>
                    </a:lnTo>
                    <a:lnTo>
                      <a:pt x="387" y="993"/>
                    </a:lnTo>
                    <a:lnTo>
                      <a:pt x="387" y="993"/>
                    </a:lnTo>
                    <a:lnTo>
                      <a:pt x="387" y="993"/>
                    </a:lnTo>
                    <a:lnTo>
                      <a:pt x="387" y="993"/>
                    </a:lnTo>
                    <a:lnTo>
                      <a:pt x="387" y="993"/>
                    </a:lnTo>
                    <a:lnTo>
                      <a:pt x="387" y="993"/>
                    </a:lnTo>
                    <a:lnTo>
                      <a:pt x="387" y="993"/>
                    </a:lnTo>
                    <a:lnTo>
                      <a:pt x="387" y="993"/>
                    </a:lnTo>
                    <a:lnTo>
                      <a:pt x="387" y="993"/>
                    </a:lnTo>
                    <a:lnTo>
                      <a:pt x="387" y="993"/>
                    </a:lnTo>
                    <a:lnTo>
                      <a:pt x="395" y="993"/>
                    </a:lnTo>
                    <a:lnTo>
                      <a:pt x="387" y="993"/>
                    </a:lnTo>
                    <a:lnTo>
                      <a:pt x="395" y="993"/>
                    </a:lnTo>
                    <a:lnTo>
                      <a:pt x="395" y="993"/>
                    </a:lnTo>
                    <a:lnTo>
                      <a:pt x="395" y="993"/>
                    </a:lnTo>
                    <a:lnTo>
                      <a:pt x="395" y="985"/>
                    </a:lnTo>
                    <a:lnTo>
                      <a:pt x="395" y="985"/>
                    </a:lnTo>
                    <a:lnTo>
                      <a:pt x="395" y="985"/>
                    </a:lnTo>
                    <a:lnTo>
                      <a:pt x="395" y="985"/>
                    </a:lnTo>
                    <a:lnTo>
                      <a:pt x="395" y="977"/>
                    </a:lnTo>
                    <a:lnTo>
                      <a:pt x="395" y="977"/>
                    </a:lnTo>
                    <a:lnTo>
                      <a:pt x="395" y="969"/>
                    </a:lnTo>
                    <a:lnTo>
                      <a:pt x="395" y="969"/>
                    </a:lnTo>
                    <a:lnTo>
                      <a:pt x="395" y="969"/>
                    </a:lnTo>
                    <a:lnTo>
                      <a:pt x="387" y="961"/>
                    </a:lnTo>
                    <a:lnTo>
                      <a:pt x="387" y="961"/>
                    </a:lnTo>
                    <a:lnTo>
                      <a:pt x="387" y="961"/>
                    </a:lnTo>
                    <a:lnTo>
                      <a:pt x="387" y="961"/>
                    </a:lnTo>
                    <a:lnTo>
                      <a:pt x="387" y="953"/>
                    </a:lnTo>
                    <a:lnTo>
                      <a:pt x="387" y="953"/>
                    </a:lnTo>
                    <a:lnTo>
                      <a:pt x="387" y="953"/>
                    </a:lnTo>
                    <a:lnTo>
                      <a:pt x="387" y="953"/>
                    </a:lnTo>
                    <a:lnTo>
                      <a:pt x="387" y="945"/>
                    </a:lnTo>
                    <a:lnTo>
                      <a:pt x="387" y="945"/>
                    </a:lnTo>
                    <a:lnTo>
                      <a:pt x="387" y="945"/>
                    </a:lnTo>
                    <a:lnTo>
                      <a:pt x="387"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11" y="945"/>
                    </a:lnTo>
                    <a:lnTo>
                      <a:pt x="411" y="945"/>
                    </a:lnTo>
                    <a:lnTo>
                      <a:pt x="411" y="945"/>
                    </a:lnTo>
                    <a:lnTo>
                      <a:pt x="411" y="945"/>
                    </a:lnTo>
                    <a:lnTo>
                      <a:pt x="411" y="945"/>
                    </a:lnTo>
                    <a:lnTo>
                      <a:pt x="411" y="945"/>
                    </a:lnTo>
                    <a:lnTo>
                      <a:pt x="411" y="945"/>
                    </a:lnTo>
                    <a:lnTo>
                      <a:pt x="411" y="945"/>
                    </a:lnTo>
                    <a:lnTo>
                      <a:pt x="411" y="945"/>
                    </a:lnTo>
                    <a:lnTo>
                      <a:pt x="419" y="945"/>
                    </a:lnTo>
                    <a:lnTo>
                      <a:pt x="419" y="945"/>
                    </a:lnTo>
                    <a:lnTo>
                      <a:pt x="419" y="945"/>
                    </a:lnTo>
                    <a:lnTo>
                      <a:pt x="419" y="945"/>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1" y="969"/>
                    </a:lnTo>
                    <a:lnTo>
                      <a:pt x="419" y="969"/>
                    </a:lnTo>
                    <a:lnTo>
                      <a:pt x="411" y="969"/>
                    </a:lnTo>
                    <a:lnTo>
                      <a:pt x="419" y="969"/>
                    </a:lnTo>
                    <a:lnTo>
                      <a:pt x="411" y="969"/>
                    </a:lnTo>
                    <a:lnTo>
                      <a:pt x="411" y="969"/>
                    </a:lnTo>
                    <a:lnTo>
                      <a:pt x="419" y="969"/>
                    </a:lnTo>
                    <a:lnTo>
                      <a:pt x="419" y="969"/>
                    </a:lnTo>
                    <a:lnTo>
                      <a:pt x="419" y="977"/>
                    </a:lnTo>
                    <a:lnTo>
                      <a:pt x="419" y="977"/>
                    </a:lnTo>
                    <a:lnTo>
                      <a:pt x="411" y="977"/>
                    </a:lnTo>
                    <a:lnTo>
                      <a:pt x="411" y="977"/>
                    </a:lnTo>
                    <a:lnTo>
                      <a:pt x="419"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85"/>
                    </a:lnTo>
                    <a:lnTo>
                      <a:pt x="411" y="977"/>
                    </a:lnTo>
                    <a:lnTo>
                      <a:pt x="411" y="985"/>
                    </a:lnTo>
                    <a:lnTo>
                      <a:pt x="411" y="985"/>
                    </a:lnTo>
                    <a:lnTo>
                      <a:pt x="411" y="985"/>
                    </a:lnTo>
                    <a:lnTo>
                      <a:pt x="411" y="985"/>
                    </a:lnTo>
                    <a:lnTo>
                      <a:pt x="411" y="985"/>
                    </a:lnTo>
                    <a:lnTo>
                      <a:pt x="419" y="985"/>
                    </a:lnTo>
                    <a:lnTo>
                      <a:pt x="419" y="985"/>
                    </a:lnTo>
                    <a:lnTo>
                      <a:pt x="411"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35" y="993"/>
                    </a:lnTo>
                    <a:lnTo>
                      <a:pt x="435" y="993"/>
                    </a:lnTo>
                    <a:lnTo>
                      <a:pt x="435" y="993"/>
                    </a:lnTo>
                    <a:lnTo>
                      <a:pt x="435" y="993"/>
                    </a:lnTo>
                    <a:lnTo>
                      <a:pt x="435" y="993"/>
                    </a:lnTo>
                    <a:lnTo>
                      <a:pt x="443" y="993"/>
                    </a:lnTo>
                    <a:lnTo>
                      <a:pt x="443" y="993"/>
                    </a:lnTo>
                    <a:lnTo>
                      <a:pt x="443" y="993"/>
                    </a:lnTo>
                    <a:lnTo>
                      <a:pt x="443" y="993"/>
                    </a:lnTo>
                    <a:lnTo>
                      <a:pt x="443" y="1001"/>
                    </a:lnTo>
                    <a:lnTo>
                      <a:pt x="451" y="1001"/>
                    </a:lnTo>
                    <a:lnTo>
                      <a:pt x="451" y="1001"/>
                    </a:lnTo>
                    <a:lnTo>
                      <a:pt x="451" y="1001"/>
                    </a:lnTo>
                    <a:lnTo>
                      <a:pt x="451" y="1001"/>
                    </a:lnTo>
                    <a:lnTo>
                      <a:pt x="451" y="1001"/>
                    </a:lnTo>
                    <a:lnTo>
                      <a:pt x="451" y="1001"/>
                    </a:lnTo>
                    <a:lnTo>
                      <a:pt x="451" y="1001"/>
                    </a:lnTo>
                    <a:lnTo>
                      <a:pt x="451" y="1001"/>
                    </a:lnTo>
                    <a:lnTo>
                      <a:pt x="451" y="1001"/>
                    </a:lnTo>
                    <a:lnTo>
                      <a:pt x="451" y="1001"/>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9" y="1009"/>
                    </a:lnTo>
                    <a:lnTo>
                      <a:pt x="451" y="1009"/>
                    </a:lnTo>
                    <a:lnTo>
                      <a:pt x="459" y="1009"/>
                    </a:lnTo>
                    <a:lnTo>
                      <a:pt x="459" y="1009"/>
                    </a:lnTo>
                    <a:lnTo>
                      <a:pt x="459" y="1009"/>
                    </a:lnTo>
                    <a:lnTo>
                      <a:pt x="459" y="1009"/>
                    </a:lnTo>
                    <a:lnTo>
                      <a:pt x="459" y="1017"/>
                    </a:lnTo>
                    <a:lnTo>
                      <a:pt x="459" y="1017"/>
                    </a:lnTo>
                    <a:lnTo>
                      <a:pt x="459" y="1009"/>
                    </a:lnTo>
                    <a:lnTo>
                      <a:pt x="459" y="1009"/>
                    </a:lnTo>
                    <a:lnTo>
                      <a:pt x="459" y="1009"/>
                    </a:lnTo>
                    <a:lnTo>
                      <a:pt x="459" y="1009"/>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67" y="1017"/>
                    </a:lnTo>
                    <a:lnTo>
                      <a:pt x="459" y="1009"/>
                    </a:lnTo>
                    <a:lnTo>
                      <a:pt x="459" y="1009"/>
                    </a:lnTo>
                    <a:lnTo>
                      <a:pt x="459"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75" y="1009"/>
                    </a:lnTo>
                    <a:lnTo>
                      <a:pt x="467" y="1009"/>
                    </a:lnTo>
                    <a:lnTo>
                      <a:pt x="467" y="1009"/>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985"/>
                    </a:lnTo>
                    <a:lnTo>
                      <a:pt x="459" y="985"/>
                    </a:lnTo>
                    <a:lnTo>
                      <a:pt x="459" y="985"/>
                    </a:lnTo>
                    <a:lnTo>
                      <a:pt x="459" y="985"/>
                    </a:lnTo>
                    <a:lnTo>
                      <a:pt x="467" y="985"/>
                    </a:lnTo>
                    <a:lnTo>
                      <a:pt x="459" y="985"/>
                    </a:lnTo>
                    <a:lnTo>
                      <a:pt x="459" y="985"/>
                    </a:lnTo>
                    <a:lnTo>
                      <a:pt x="459" y="985"/>
                    </a:lnTo>
                    <a:lnTo>
                      <a:pt x="459" y="985"/>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77"/>
                    </a:lnTo>
                    <a:lnTo>
                      <a:pt x="459" y="969"/>
                    </a:lnTo>
                    <a:lnTo>
                      <a:pt x="459" y="969"/>
                    </a:lnTo>
                    <a:lnTo>
                      <a:pt x="459" y="969"/>
                    </a:lnTo>
                    <a:lnTo>
                      <a:pt x="451" y="969"/>
                    </a:lnTo>
                    <a:lnTo>
                      <a:pt x="451" y="969"/>
                    </a:lnTo>
                    <a:lnTo>
                      <a:pt x="451" y="969"/>
                    </a:lnTo>
                    <a:lnTo>
                      <a:pt x="451" y="969"/>
                    </a:lnTo>
                    <a:lnTo>
                      <a:pt x="451" y="969"/>
                    </a:lnTo>
                    <a:lnTo>
                      <a:pt x="451" y="969"/>
                    </a:lnTo>
                    <a:lnTo>
                      <a:pt x="451" y="961"/>
                    </a:lnTo>
                    <a:lnTo>
                      <a:pt x="451" y="969"/>
                    </a:lnTo>
                    <a:lnTo>
                      <a:pt x="451" y="969"/>
                    </a:lnTo>
                    <a:lnTo>
                      <a:pt x="451" y="969"/>
                    </a:lnTo>
                    <a:lnTo>
                      <a:pt x="451" y="969"/>
                    </a:lnTo>
                    <a:lnTo>
                      <a:pt x="451" y="969"/>
                    </a:lnTo>
                    <a:lnTo>
                      <a:pt x="451" y="969"/>
                    </a:lnTo>
                    <a:lnTo>
                      <a:pt x="451" y="969"/>
                    </a:lnTo>
                    <a:lnTo>
                      <a:pt x="451" y="969"/>
                    </a:lnTo>
                    <a:lnTo>
                      <a:pt x="451" y="969"/>
                    </a:lnTo>
                    <a:lnTo>
                      <a:pt x="451" y="969"/>
                    </a:lnTo>
                    <a:lnTo>
                      <a:pt x="451" y="969"/>
                    </a:lnTo>
                    <a:lnTo>
                      <a:pt x="443" y="961"/>
                    </a:lnTo>
                    <a:lnTo>
                      <a:pt x="443" y="969"/>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53"/>
                    </a:lnTo>
                    <a:lnTo>
                      <a:pt x="443" y="961"/>
                    </a:lnTo>
                    <a:lnTo>
                      <a:pt x="443" y="953"/>
                    </a:lnTo>
                    <a:lnTo>
                      <a:pt x="443" y="953"/>
                    </a:lnTo>
                    <a:lnTo>
                      <a:pt x="443" y="953"/>
                    </a:lnTo>
                    <a:lnTo>
                      <a:pt x="443" y="953"/>
                    </a:lnTo>
                    <a:lnTo>
                      <a:pt x="443" y="953"/>
                    </a:lnTo>
                    <a:lnTo>
                      <a:pt x="443" y="953"/>
                    </a:lnTo>
                    <a:lnTo>
                      <a:pt x="443" y="953"/>
                    </a:lnTo>
                    <a:lnTo>
                      <a:pt x="443" y="953"/>
                    </a:lnTo>
                    <a:lnTo>
                      <a:pt x="443"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27" y="953"/>
                    </a:lnTo>
                    <a:lnTo>
                      <a:pt x="427" y="953"/>
                    </a:lnTo>
                    <a:lnTo>
                      <a:pt x="427" y="953"/>
                    </a:lnTo>
                    <a:lnTo>
                      <a:pt x="427" y="953"/>
                    </a:lnTo>
                    <a:lnTo>
                      <a:pt x="427" y="953"/>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53"/>
                    </a:lnTo>
                    <a:lnTo>
                      <a:pt x="443" y="953"/>
                    </a:lnTo>
                    <a:lnTo>
                      <a:pt x="443" y="953"/>
                    </a:lnTo>
                    <a:lnTo>
                      <a:pt x="443" y="953"/>
                    </a:lnTo>
                    <a:lnTo>
                      <a:pt x="443" y="953"/>
                    </a:lnTo>
                    <a:lnTo>
                      <a:pt x="451" y="953"/>
                    </a:lnTo>
                    <a:lnTo>
                      <a:pt x="451" y="953"/>
                    </a:lnTo>
                    <a:lnTo>
                      <a:pt x="451" y="953"/>
                    </a:lnTo>
                    <a:lnTo>
                      <a:pt x="451" y="953"/>
                    </a:lnTo>
                    <a:lnTo>
                      <a:pt x="443" y="953"/>
                    </a:lnTo>
                    <a:lnTo>
                      <a:pt x="443" y="953"/>
                    </a:lnTo>
                    <a:lnTo>
                      <a:pt x="443" y="961"/>
                    </a:lnTo>
                    <a:lnTo>
                      <a:pt x="443"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43" y="953"/>
                    </a:lnTo>
                    <a:lnTo>
                      <a:pt x="443" y="953"/>
                    </a:lnTo>
                    <a:lnTo>
                      <a:pt x="443" y="953"/>
                    </a:lnTo>
                    <a:lnTo>
                      <a:pt x="443" y="953"/>
                    </a:lnTo>
                    <a:lnTo>
                      <a:pt x="443" y="945"/>
                    </a:lnTo>
                    <a:lnTo>
                      <a:pt x="443" y="945"/>
                    </a:lnTo>
                    <a:lnTo>
                      <a:pt x="443" y="945"/>
                    </a:lnTo>
                    <a:lnTo>
                      <a:pt x="443" y="945"/>
                    </a:lnTo>
                    <a:lnTo>
                      <a:pt x="443"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37"/>
                    </a:lnTo>
                    <a:lnTo>
                      <a:pt x="435" y="937"/>
                    </a:lnTo>
                    <a:lnTo>
                      <a:pt x="435" y="945"/>
                    </a:lnTo>
                    <a:lnTo>
                      <a:pt x="435" y="945"/>
                    </a:lnTo>
                    <a:lnTo>
                      <a:pt x="427" y="945"/>
                    </a:lnTo>
                    <a:lnTo>
                      <a:pt x="427" y="937"/>
                    </a:lnTo>
                    <a:lnTo>
                      <a:pt x="435" y="945"/>
                    </a:lnTo>
                    <a:lnTo>
                      <a:pt x="427" y="945"/>
                    </a:lnTo>
                    <a:lnTo>
                      <a:pt x="427" y="945"/>
                    </a:lnTo>
                    <a:lnTo>
                      <a:pt x="427" y="945"/>
                    </a:lnTo>
                    <a:lnTo>
                      <a:pt x="427" y="945"/>
                    </a:lnTo>
                    <a:lnTo>
                      <a:pt x="427" y="945"/>
                    </a:lnTo>
                    <a:lnTo>
                      <a:pt x="427" y="945"/>
                    </a:lnTo>
                    <a:lnTo>
                      <a:pt x="427" y="937"/>
                    </a:lnTo>
                    <a:lnTo>
                      <a:pt x="427" y="937"/>
                    </a:lnTo>
                    <a:lnTo>
                      <a:pt x="427" y="937"/>
                    </a:lnTo>
                    <a:lnTo>
                      <a:pt x="435" y="937"/>
                    </a:lnTo>
                    <a:lnTo>
                      <a:pt x="435" y="937"/>
                    </a:lnTo>
                    <a:lnTo>
                      <a:pt x="435" y="937"/>
                    </a:lnTo>
                    <a:lnTo>
                      <a:pt x="435" y="937"/>
                    </a:lnTo>
                    <a:lnTo>
                      <a:pt x="427" y="928"/>
                    </a:lnTo>
                    <a:lnTo>
                      <a:pt x="427" y="928"/>
                    </a:lnTo>
                    <a:lnTo>
                      <a:pt x="427" y="928"/>
                    </a:lnTo>
                    <a:lnTo>
                      <a:pt x="427" y="928"/>
                    </a:lnTo>
                    <a:lnTo>
                      <a:pt x="427" y="928"/>
                    </a:lnTo>
                    <a:lnTo>
                      <a:pt x="427" y="928"/>
                    </a:lnTo>
                    <a:lnTo>
                      <a:pt x="427" y="928"/>
                    </a:lnTo>
                    <a:lnTo>
                      <a:pt x="427" y="928"/>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19" y="920"/>
                    </a:lnTo>
                    <a:lnTo>
                      <a:pt x="419" y="920"/>
                    </a:lnTo>
                    <a:lnTo>
                      <a:pt x="427" y="920"/>
                    </a:lnTo>
                    <a:lnTo>
                      <a:pt x="427" y="920"/>
                    </a:lnTo>
                    <a:lnTo>
                      <a:pt x="419" y="920"/>
                    </a:lnTo>
                    <a:lnTo>
                      <a:pt x="427"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1" y="920"/>
                    </a:lnTo>
                    <a:lnTo>
                      <a:pt x="411" y="920"/>
                    </a:lnTo>
                    <a:lnTo>
                      <a:pt x="411" y="920"/>
                    </a:lnTo>
                    <a:lnTo>
                      <a:pt x="411" y="920"/>
                    </a:lnTo>
                    <a:lnTo>
                      <a:pt x="411" y="920"/>
                    </a:lnTo>
                    <a:lnTo>
                      <a:pt x="411" y="920"/>
                    </a:lnTo>
                    <a:lnTo>
                      <a:pt x="411" y="920"/>
                    </a:lnTo>
                    <a:lnTo>
                      <a:pt x="411" y="920"/>
                    </a:lnTo>
                    <a:lnTo>
                      <a:pt x="411" y="920"/>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03" y="904"/>
                    </a:lnTo>
                    <a:lnTo>
                      <a:pt x="403" y="904"/>
                    </a:lnTo>
                    <a:lnTo>
                      <a:pt x="411" y="904"/>
                    </a:lnTo>
                    <a:lnTo>
                      <a:pt x="411" y="904"/>
                    </a:lnTo>
                    <a:lnTo>
                      <a:pt x="411" y="904"/>
                    </a:lnTo>
                    <a:lnTo>
                      <a:pt x="411" y="904"/>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896"/>
                    </a:lnTo>
                    <a:lnTo>
                      <a:pt x="419" y="896"/>
                    </a:lnTo>
                    <a:lnTo>
                      <a:pt x="419" y="896"/>
                    </a:lnTo>
                    <a:lnTo>
                      <a:pt x="419" y="896"/>
                    </a:lnTo>
                    <a:lnTo>
                      <a:pt x="419" y="896"/>
                    </a:lnTo>
                    <a:lnTo>
                      <a:pt x="419" y="896"/>
                    </a:lnTo>
                    <a:lnTo>
                      <a:pt x="419" y="896"/>
                    </a:lnTo>
                    <a:lnTo>
                      <a:pt x="419" y="896"/>
                    </a:lnTo>
                    <a:lnTo>
                      <a:pt x="419" y="896"/>
                    </a:lnTo>
                    <a:lnTo>
                      <a:pt x="419" y="896"/>
                    </a:lnTo>
                    <a:lnTo>
                      <a:pt x="427" y="896"/>
                    </a:lnTo>
                    <a:lnTo>
                      <a:pt x="427" y="896"/>
                    </a:lnTo>
                    <a:lnTo>
                      <a:pt x="427" y="896"/>
                    </a:lnTo>
                    <a:lnTo>
                      <a:pt x="427" y="896"/>
                    </a:lnTo>
                    <a:lnTo>
                      <a:pt x="427" y="896"/>
                    </a:lnTo>
                    <a:lnTo>
                      <a:pt x="427" y="896"/>
                    </a:lnTo>
                    <a:lnTo>
                      <a:pt x="427" y="896"/>
                    </a:lnTo>
                    <a:lnTo>
                      <a:pt x="435" y="896"/>
                    </a:lnTo>
                    <a:lnTo>
                      <a:pt x="435" y="896"/>
                    </a:lnTo>
                    <a:lnTo>
                      <a:pt x="435" y="896"/>
                    </a:lnTo>
                    <a:lnTo>
                      <a:pt x="435" y="896"/>
                    </a:lnTo>
                    <a:lnTo>
                      <a:pt x="435" y="896"/>
                    </a:lnTo>
                    <a:lnTo>
                      <a:pt x="435" y="896"/>
                    </a:lnTo>
                    <a:lnTo>
                      <a:pt x="435" y="896"/>
                    </a:lnTo>
                    <a:lnTo>
                      <a:pt x="435" y="896"/>
                    </a:lnTo>
                    <a:lnTo>
                      <a:pt x="435" y="896"/>
                    </a:lnTo>
                    <a:lnTo>
                      <a:pt x="435" y="896"/>
                    </a:lnTo>
                    <a:lnTo>
                      <a:pt x="435" y="888"/>
                    </a:lnTo>
                    <a:lnTo>
                      <a:pt x="435" y="888"/>
                    </a:lnTo>
                    <a:lnTo>
                      <a:pt x="443" y="888"/>
                    </a:lnTo>
                    <a:lnTo>
                      <a:pt x="435" y="888"/>
                    </a:lnTo>
                    <a:lnTo>
                      <a:pt x="443" y="888"/>
                    </a:lnTo>
                    <a:lnTo>
                      <a:pt x="443" y="888"/>
                    </a:lnTo>
                    <a:lnTo>
                      <a:pt x="443" y="888"/>
                    </a:lnTo>
                    <a:lnTo>
                      <a:pt x="443" y="888"/>
                    </a:lnTo>
                    <a:lnTo>
                      <a:pt x="443" y="888"/>
                    </a:lnTo>
                    <a:lnTo>
                      <a:pt x="443" y="888"/>
                    </a:lnTo>
                    <a:lnTo>
                      <a:pt x="443" y="888"/>
                    </a:lnTo>
                    <a:lnTo>
                      <a:pt x="435" y="880"/>
                    </a:lnTo>
                    <a:lnTo>
                      <a:pt x="435" y="880"/>
                    </a:lnTo>
                    <a:lnTo>
                      <a:pt x="443" y="880"/>
                    </a:lnTo>
                    <a:lnTo>
                      <a:pt x="443" y="880"/>
                    </a:lnTo>
                    <a:lnTo>
                      <a:pt x="435" y="880"/>
                    </a:lnTo>
                    <a:lnTo>
                      <a:pt x="435" y="880"/>
                    </a:lnTo>
                    <a:lnTo>
                      <a:pt x="435" y="880"/>
                    </a:lnTo>
                    <a:lnTo>
                      <a:pt x="435" y="880"/>
                    </a:lnTo>
                    <a:lnTo>
                      <a:pt x="435" y="872"/>
                    </a:lnTo>
                    <a:lnTo>
                      <a:pt x="435" y="872"/>
                    </a:lnTo>
                    <a:lnTo>
                      <a:pt x="427" y="872"/>
                    </a:lnTo>
                    <a:lnTo>
                      <a:pt x="427" y="872"/>
                    </a:lnTo>
                    <a:lnTo>
                      <a:pt x="427" y="872"/>
                    </a:lnTo>
                    <a:lnTo>
                      <a:pt x="419" y="872"/>
                    </a:lnTo>
                    <a:lnTo>
                      <a:pt x="419" y="872"/>
                    </a:lnTo>
                    <a:lnTo>
                      <a:pt x="419" y="872"/>
                    </a:lnTo>
                    <a:lnTo>
                      <a:pt x="419" y="872"/>
                    </a:lnTo>
                    <a:lnTo>
                      <a:pt x="419" y="872"/>
                    </a:lnTo>
                    <a:lnTo>
                      <a:pt x="411" y="864"/>
                    </a:lnTo>
                    <a:lnTo>
                      <a:pt x="419" y="864"/>
                    </a:lnTo>
                    <a:lnTo>
                      <a:pt x="411" y="864"/>
                    </a:lnTo>
                    <a:lnTo>
                      <a:pt x="411" y="864"/>
                    </a:lnTo>
                    <a:lnTo>
                      <a:pt x="411" y="864"/>
                    </a:lnTo>
                    <a:lnTo>
                      <a:pt x="411" y="864"/>
                    </a:lnTo>
                    <a:lnTo>
                      <a:pt x="411" y="864"/>
                    </a:lnTo>
                    <a:lnTo>
                      <a:pt x="411" y="872"/>
                    </a:lnTo>
                    <a:lnTo>
                      <a:pt x="411" y="872"/>
                    </a:lnTo>
                    <a:lnTo>
                      <a:pt x="411" y="872"/>
                    </a:lnTo>
                    <a:lnTo>
                      <a:pt x="411"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395" y="872"/>
                    </a:lnTo>
                    <a:lnTo>
                      <a:pt x="395" y="872"/>
                    </a:lnTo>
                    <a:lnTo>
                      <a:pt x="395" y="872"/>
                    </a:lnTo>
                    <a:lnTo>
                      <a:pt x="395" y="872"/>
                    </a:lnTo>
                    <a:lnTo>
                      <a:pt x="395"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72"/>
                    </a:lnTo>
                    <a:lnTo>
                      <a:pt x="387" y="872"/>
                    </a:lnTo>
                    <a:lnTo>
                      <a:pt x="387" y="872"/>
                    </a:lnTo>
                    <a:lnTo>
                      <a:pt x="387" y="872"/>
                    </a:lnTo>
                    <a:lnTo>
                      <a:pt x="395" y="872"/>
                    </a:lnTo>
                    <a:lnTo>
                      <a:pt x="395" y="872"/>
                    </a:lnTo>
                    <a:lnTo>
                      <a:pt x="395" y="872"/>
                    </a:lnTo>
                    <a:lnTo>
                      <a:pt x="395" y="872"/>
                    </a:lnTo>
                    <a:lnTo>
                      <a:pt x="395" y="880"/>
                    </a:lnTo>
                    <a:lnTo>
                      <a:pt x="395" y="880"/>
                    </a:lnTo>
                    <a:lnTo>
                      <a:pt x="395" y="880"/>
                    </a:lnTo>
                    <a:lnTo>
                      <a:pt x="395" y="880"/>
                    </a:lnTo>
                    <a:lnTo>
                      <a:pt x="395" y="880"/>
                    </a:lnTo>
                    <a:lnTo>
                      <a:pt x="395" y="880"/>
                    </a:lnTo>
                    <a:lnTo>
                      <a:pt x="395" y="880"/>
                    </a:lnTo>
                    <a:lnTo>
                      <a:pt x="395" y="880"/>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96"/>
                    </a:lnTo>
                    <a:lnTo>
                      <a:pt x="395" y="896"/>
                    </a:lnTo>
                    <a:lnTo>
                      <a:pt x="395" y="896"/>
                    </a:lnTo>
                    <a:lnTo>
                      <a:pt x="395" y="896"/>
                    </a:lnTo>
                    <a:lnTo>
                      <a:pt x="395" y="896"/>
                    </a:lnTo>
                    <a:lnTo>
                      <a:pt x="395" y="896"/>
                    </a:lnTo>
                    <a:lnTo>
                      <a:pt x="395" y="896"/>
                    </a:lnTo>
                    <a:lnTo>
                      <a:pt x="395" y="896"/>
                    </a:lnTo>
                    <a:lnTo>
                      <a:pt x="395" y="896"/>
                    </a:lnTo>
                    <a:lnTo>
                      <a:pt x="395" y="896"/>
                    </a:lnTo>
                    <a:lnTo>
                      <a:pt x="403" y="896"/>
                    </a:lnTo>
                    <a:lnTo>
                      <a:pt x="403" y="896"/>
                    </a:lnTo>
                    <a:lnTo>
                      <a:pt x="403" y="904"/>
                    </a:lnTo>
                    <a:lnTo>
                      <a:pt x="403" y="904"/>
                    </a:lnTo>
                    <a:lnTo>
                      <a:pt x="403" y="904"/>
                    </a:lnTo>
                    <a:lnTo>
                      <a:pt x="403" y="904"/>
                    </a:lnTo>
                    <a:lnTo>
                      <a:pt x="403" y="904"/>
                    </a:lnTo>
                    <a:lnTo>
                      <a:pt x="403" y="904"/>
                    </a:lnTo>
                    <a:lnTo>
                      <a:pt x="403" y="904"/>
                    </a:lnTo>
                    <a:lnTo>
                      <a:pt x="403" y="904"/>
                    </a:lnTo>
                    <a:lnTo>
                      <a:pt x="395" y="904"/>
                    </a:lnTo>
                    <a:lnTo>
                      <a:pt x="395" y="904"/>
                    </a:lnTo>
                    <a:lnTo>
                      <a:pt x="395" y="904"/>
                    </a:lnTo>
                    <a:lnTo>
                      <a:pt x="395" y="904"/>
                    </a:lnTo>
                    <a:lnTo>
                      <a:pt x="395" y="904"/>
                    </a:lnTo>
                    <a:lnTo>
                      <a:pt x="395" y="904"/>
                    </a:lnTo>
                    <a:lnTo>
                      <a:pt x="395" y="904"/>
                    </a:lnTo>
                    <a:lnTo>
                      <a:pt x="395" y="904"/>
                    </a:lnTo>
                    <a:lnTo>
                      <a:pt x="395" y="904"/>
                    </a:lnTo>
                    <a:lnTo>
                      <a:pt x="395" y="904"/>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87" y="912"/>
                    </a:lnTo>
                    <a:lnTo>
                      <a:pt x="387" y="912"/>
                    </a:lnTo>
                    <a:lnTo>
                      <a:pt x="395" y="912"/>
                    </a:lnTo>
                    <a:lnTo>
                      <a:pt x="395" y="912"/>
                    </a:lnTo>
                    <a:lnTo>
                      <a:pt x="395" y="912"/>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403" y="920"/>
                    </a:lnTo>
                    <a:lnTo>
                      <a:pt x="403" y="920"/>
                    </a:lnTo>
                    <a:lnTo>
                      <a:pt x="403" y="920"/>
                    </a:lnTo>
                    <a:lnTo>
                      <a:pt x="403" y="920"/>
                    </a:lnTo>
                    <a:lnTo>
                      <a:pt x="403" y="920"/>
                    </a:lnTo>
                    <a:lnTo>
                      <a:pt x="403" y="920"/>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395"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8"/>
                    </a:lnTo>
                    <a:lnTo>
                      <a:pt x="395" y="928"/>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45"/>
                    </a:lnTo>
                    <a:lnTo>
                      <a:pt x="395" y="945"/>
                    </a:lnTo>
                    <a:lnTo>
                      <a:pt x="387" y="945"/>
                    </a:lnTo>
                    <a:lnTo>
                      <a:pt x="387" y="937"/>
                    </a:lnTo>
                    <a:lnTo>
                      <a:pt x="387" y="937"/>
                    </a:lnTo>
                    <a:lnTo>
                      <a:pt x="387" y="937"/>
                    </a:lnTo>
                    <a:lnTo>
                      <a:pt x="387" y="937"/>
                    </a:lnTo>
                    <a:lnTo>
                      <a:pt x="387" y="937"/>
                    </a:lnTo>
                    <a:lnTo>
                      <a:pt x="387" y="945"/>
                    </a:lnTo>
                    <a:lnTo>
                      <a:pt x="387" y="945"/>
                    </a:lnTo>
                    <a:lnTo>
                      <a:pt x="387" y="945"/>
                    </a:lnTo>
                    <a:lnTo>
                      <a:pt x="387" y="945"/>
                    </a:lnTo>
                    <a:lnTo>
                      <a:pt x="387" y="945"/>
                    </a:lnTo>
                    <a:lnTo>
                      <a:pt x="387" y="937"/>
                    </a:lnTo>
                    <a:lnTo>
                      <a:pt x="387" y="937"/>
                    </a:lnTo>
                    <a:lnTo>
                      <a:pt x="379" y="937"/>
                    </a:lnTo>
                    <a:lnTo>
                      <a:pt x="379" y="937"/>
                    </a:lnTo>
                    <a:lnTo>
                      <a:pt x="379" y="937"/>
                    </a:lnTo>
                    <a:lnTo>
                      <a:pt x="379" y="937"/>
                    </a:lnTo>
                    <a:lnTo>
                      <a:pt x="379" y="937"/>
                    </a:lnTo>
                    <a:lnTo>
                      <a:pt x="379" y="937"/>
                    </a:lnTo>
                    <a:lnTo>
                      <a:pt x="379" y="937"/>
                    </a:lnTo>
                    <a:lnTo>
                      <a:pt x="379" y="937"/>
                    </a:lnTo>
                    <a:lnTo>
                      <a:pt x="379" y="937"/>
                    </a:lnTo>
                    <a:lnTo>
                      <a:pt x="379" y="937"/>
                    </a:lnTo>
                    <a:lnTo>
                      <a:pt x="379" y="928"/>
                    </a:lnTo>
                    <a:lnTo>
                      <a:pt x="379" y="928"/>
                    </a:lnTo>
                    <a:lnTo>
                      <a:pt x="379" y="937"/>
                    </a:lnTo>
                    <a:lnTo>
                      <a:pt x="379" y="937"/>
                    </a:lnTo>
                    <a:lnTo>
                      <a:pt x="371" y="928"/>
                    </a:lnTo>
                    <a:lnTo>
                      <a:pt x="371" y="928"/>
                    </a:lnTo>
                    <a:lnTo>
                      <a:pt x="371" y="928"/>
                    </a:lnTo>
                    <a:lnTo>
                      <a:pt x="371" y="928"/>
                    </a:lnTo>
                    <a:lnTo>
                      <a:pt x="371" y="928"/>
                    </a:lnTo>
                    <a:lnTo>
                      <a:pt x="371" y="928"/>
                    </a:lnTo>
                    <a:lnTo>
                      <a:pt x="371" y="928"/>
                    </a:lnTo>
                    <a:lnTo>
                      <a:pt x="371" y="928"/>
                    </a:lnTo>
                    <a:lnTo>
                      <a:pt x="371" y="928"/>
                    </a:lnTo>
                    <a:lnTo>
                      <a:pt x="371" y="928"/>
                    </a:lnTo>
                    <a:lnTo>
                      <a:pt x="363" y="928"/>
                    </a:lnTo>
                    <a:lnTo>
                      <a:pt x="363" y="928"/>
                    </a:lnTo>
                    <a:lnTo>
                      <a:pt x="363" y="920"/>
                    </a:lnTo>
                    <a:lnTo>
                      <a:pt x="363" y="920"/>
                    </a:lnTo>
                    <a:lnTo>
                      <a:pt x="363" y="920"/>
                    </a:lnTo>
                    <a:lnTo>
                      <a:pt x="363" y="920"/>
                    </a:lnTo>
                    <a:lnTo>
                      <a:pt x="363" y="920"/>
                    </a:lnTo>
                    <a:lnTo>
                      <a:pt x="363" y="920"/>
                    </a:lnTo>
                    <a:lnTo>
                      <a:pt x="363" y="920"/>
                    </a:lnTo>
                    <a:lnTo>
                      <a:pt x="355" y="920"/>
                    </a:lnTo>
                    <a:lnTo>
                      <a:pt x="355" y="920"/>
                    </a:lnTo>
                    <a:lnTo>
                      <a:pt x="355" y="920"/>
                    </a:lnTo>
                    <a:lnTo>
                      <a:pt x="355" y="920"/>
                    </a:lnTo>
                    <a:lnTo>
                      <a:pt x="355" y="920"/>
                    </a:lnTo>
                    <a:lnTo>
                      <a:pt x="363" y="920"/>
                    </a:lnTo>
                    <a:lnTo>
                      <a:pt x="363" y="920"/>
                    </a:lnTo>
                    <a:lnTo>
                      <a:pt x="363" y="920"/>
                    </a:lnTo>
                    <a:lnTo>
                      <a:pt x="363" y="920"/>
                    </a:lnTo>
                    <a:lnTo>
                      <a:pt x="355" y="920"/>
                    </a:lnTo>
                    <a:lnTo>
                      <a:pt x="355" y="920"/>
                    </a:lnTo>
                    <a:lnTo>
                      <a:pt x="355" y="920"/>
                    </a:lnTo>
                    <a:lnTo>
                      <a:pt x="355" y="920"/>
                    </a:lnTo>
                    <a:lnTo>
                      <a:pt x="355" y="920"/>
                    </a:lnTo>
                    <a:lnTo>
                      <a:pt x="355" y="920"/>
                    </a:lnTo>
                    <a:lnTo>
                      <a:pt x="355" y="912"/>
                    </a:lnTo>
                    <a:lnTo>
                      <a:pt x="355" y="920"/>
                    </a:lnTo>
                    <a:lnTo>
                      <a:pt x="355" y="912"/>
                    </a:lnTo>
                    <a:lnTo>
                      <a:pt x="355" y="912"/>
                    </a:lnTo>
                    <a:lnTo>
                      <a:pt x="355" y="912"/>
                    </a:lnTo>
                    <a:lnTo>
                      <a:pt x="355" y="912"/>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46" y="928"/>
                    </a:lnTo>
                    <a:lnTo>
                      <a:pt x="346" y="928"/>
                    </a:lnTo>
                    <a:lnTo>
                      <a:pt x="346" y="928"/>
                    </a:lnTo>
                    <a:lnTo>
                      <a:pt x="346" y="920"/>
                    </a:lnTo>
                    <a:lnTo>
                      <a:pt x="346" y="920"/>
                    </a:lnTo>
                    <a:lnTo>
                      <a:pt x="346" y="920"/>
                    </a:lnTo>
                    <a:lnTo>
                      <a:pt x="346" y="920"/>
                    </a:lnTo>
                    <a:lnTo>
                      <a:pt x="346" y="920"/>
                    </a:lnTo>
                    <a:lnTo>
                      <a:pt x="346" y="920"/>
                    </a:lnTo>
                    <a:lnTo>
                      <a:pt x="346" y="920"/>
                    </a:lnTo>
                    <a:lnTo>
                      <a:pt x="346" y="920"/>
                    </a:lnTo>
                    <a:lnTo>
                      <a:pt x="346" y="920"/>
                    </a:lnTo>
                    <a:lnTo>
                      <a:pt x="346" y="920"/>
                    </a:lnTo>
                    <a:lnTo>
                      <a:pt x="346" y="920"/>
                    </a:lnTo>
                    <a:lnTo>
                      <a:pt x="338" y="912"/>
                    </a:lnTo>
                    <a:lnTo>
                      <a:pt x="338" y="912"/>
                    </a:lnTo>
                    <a:lnTo>
                      <a:pt x="338" y="912"/>
                    </a:lnTo>
                    <a:lnTo>
                      <a:pt x="338" y="912"/>
                    </a:lnTo>
                    <a:lnTo>
                      <a:pt x="338" y="912"/>
                    </a:lnTo>
                    <a:lnTo>
                      <a:pt x="338" y="912"/>
                    </a:lnTo>
                    <a:lnTo>
                      <a:pt x="338" y="912"/>
                    </a:lnTo>
                    <a:lnTo>
                      <a:pt x="338" y="912"/>
                    </a:lnTo>
                    <a:lnTo>
                      <a:pt x="338" y="912"/>
                    </a:lnTo>
                    <a:lnTo>
                      <a:pt x="338" y="912"/>
                    </a:lnTo>
                    <a:lnTo>
                      <a:pt x="330" y="912"/>
                    </a:lnTo>
                    <a:lnTo>
                      <a:pt x="330" y="912"/>
                    </a:lnTo>
                    <a:lnTo>
                      <a:pt x="330" y="904"/>
                    </a:lnTo>
                    <a:lnTo>
                      <a:pt x="330" y="904"/>
                    </a:lnTo>
                    <a:lnTo>
                      <a:pt x="330" y="904"/>
                    </a:lnTo>
                    <a:lnTo>
                      <a:pt x="330" y="904"/>
                    </a:lnTo>
                    <a:lnTo>
                      <a:pt x="330" y="904"/>
                    </a:lnTo>
                    <a:lnTo>
                      <a:pt x="330" y="904"/>
                    </a:lnTo>
                    <a:lnTo>
                      <a:pt x="330" y="904"/>
                    </a:lnTo>
                    <a:lnTo>
                      <a:pt x="330" y="904"/>
                    </a:lnTo>
                    <a:lnTo>
                      <a:pt x="322" y="904"/>
                    </a:lnTo>
                    <a:lnTo>
                      <a:pt x="322" y="904"/>
                    </a:lnTo>
                    <a:lnTo>
                      <a:pt x="322" y="896"/>
                    </a:lnTo>
                    <a:lnTo>
                      <a:pt x="322" y="896"/>
                    </a:lnTo>
                    <a:lnTo>
                      <a:pt x="322" y="896"/>
                    </a:lnTo>
                    <a:lnTo>
                      <a:pt x="314" y="896"/>
                    </a:lnTo>
                    <a:lnTo>
                      <a:pt x="314" y="896"/>
                    </a:lnTo>
                    <a:lnTo>
                      <a:pt x="314" y="896"/>
                    </a:lnTo>
                    <a:lnTo>
                      <a:pt x="314" y="896"/>
                    </a:lnTo>
                    <a:lnTo>
                      <a:pt x="306" y="896"/>
                    </a:lnTo>
                    <a:lnTo>
                      <a:pt x="306" y="896"/>
                    </a:lnTo>
                    <a:lnTo>
                      <a:pt x="306" y="896"/>
                    </a:lnTo>
                    <a:lnTo>
                      <a:pt x="306" y="896"/>
                    </a:lnTo>
                    <a:lnTo>
                      <a:pt x="306" y="896"/>
                    </a:lnTo>
                    <a:lnTo>
                      <a:pt x="306" y="896"/>
                    </a:lnTo>
                    <a:lnTo>
                      <a:pt x="306" y="896"/>
                    </a:lnTo>
                    <a:lnTo>
                      <a:pt x="298" y="896"/>
                    </a:lnTo>
                    <a:lnTo>
                      <a:pt x="298" y="896"/>
                    </a:lnTo>
                    <a:lnTo>
                      <a:pt x="298" y="896"/>
                    </a:lnTo>
                    <a:lnTo>
                      <a:pt x="298" y="896"/>
                    </a:lnTo>
                    <a:lnTo>
                      <a:pt x="298" y="896"/>
                    </a:lnTo>
                    <a:lnTo>
                      <a:pt x="298" y="896"/>
                    </a:lnTo>
                    <a:lnTo>
                      <a:pt x="298" y="896"/>
                    </a:lnTo>
                    <a:lnTo>
                      <a:pt x="290" y="896"/>
                    </a:lnTo>
                    <a:lnTo>
                      <a:pt x="290" y="896"/>
                    </a:lnTo>
                    <a:lnTo>
                      <a:pt x="298" y="904"/>
                    </a:lnTo>
                    <a:lnTo>
                      <a:pt x="298" y="896"/>
                    </a:lnTo>
                    <a:lnTo>
                      <a:pt x="298"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82" y="904"/>
                    </a:lnTo>
                    <a:lnTo>
                      <a:pt x="282" y="904"/>
                    </a:lnTo>
                    <a:lnTo>
                      <a:pt x="282" y="904"/>
                    </a:lnTo>
                    <a:lnTo>
                      <a:pt x="282" y="904"/>
                    </a:lnTo>
                    <a:lnTo>
                      <a:pt x="282" y="896"/>
                    </a:lnTo>
                    <a:lnTo>
                      <a:pt x="290" y="896"/>
                    </a:lnTo>
                    <a:lnTo>
                      <a:pt x="290" y="896"/>
                    </a:lnTo>
                    <a:lnTo>
                      <a:pt x="290" y="896"/>
                    </a:lnTo>
                    <a:lnTo>
                      <a:pt x="290" y="896"/>
                    </a:lnTo>
                    <a:lnTo>
                      <a:pt x="290" y="888"/>
                    </a:lnTo>
                    <a:lnTo>
                      <a:pt x="290" y="888"/>
                    </a:lnTo>
                    <a:lnTo>
                      <a:pt x="298" y="880"/>
                    </a:lnTo>
                    <a:lnTo>
                      <a:pt x="298" y="872"/>
                    </a:lnTo>
                    <a:lnTo>
                      <a:pt x="298" y="872"/>
                    </a:lnTo>
                    <a:lnTo>
                      <a:pt x="298" y="872"/>
                    </a:lnTo>
                    <a:lnTo>
                      <a:pt x="298" y="864"/>
                    </a:lnTo>
                    <a:lnTo>
                      <a:pt x="298" y="864"/>
                    </a:lnTo>
                    <a:lnTo>
                      <a:pt x="298" y="864"/>
                    </a:lnTo>
                    <a:lnTo>
                      <a:pt x="298" y="864"/>
                    </a:lnTo>
                    <a:lnTo>
                      <a:pt x="298" y="864"/>
                    </a:lnTo>
                    <a:lnTo>
                      <a:pt x="298" y="864"/>
                    </a:lnTo>
                    <a:lnTo>
                      <a:pt x="298" y="856"/>
                    </a:lnTo>
                    <a:lnTo>
                      <a:pt x="298" y="856"/>
                    </a:lnTo>
                    <a:lnTo>
                      <a:pt x="298" y="856"/>
                    </a:lnTo>
                    <a:lnTo>
                      <a:pt x="298" y="856"/>
                    </a:lnTo>
                    <a:lnTo>
                      <a:pt x="298" y="856"/>
                    </a:lnTo>
                    <a:lnTo>
                      <a:pt x="298" y="856"/>
                    </a:lnTo>
                    <a:lnTo>
                      <a:pt x="298" y="856"/>
                    </a:lnTo>
                    <a:lnTo>
                      <a:pt x="298" y="856"/>
                    </a:lnTo>
                    <a:lnTo>
                      <a:pt x="290" y="856"/>
                    </a:lnTo>
                    <a:lnTo>
                      <a:pt x="290" y="856"/>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0" y="848"/>
                    </a:lnTo>
                    <a:lnTo>
                      <a:pt x="298" y="848"/>
                    </a:lnTo>
                    <a:lnTo>
                      <a:pt x="298" y="848"/>
                    </a:lnTo>
                    <a:lnTo>
                      <a:pt x="298" y="848"/>
                    </a:lnTo>
                    <a:lnTo>
                      <a:pt x="298" y="848"/>
                    </a:lnTo>
                    <a:lnTo>
                      <a:pt x="298" y="848"/>
                    </a:lnTo>
                    <a:lnTo>
                      <a:pt x="298" y="848"/>
                    </a:lnTo>
                    <a:lnTo>
                      <a:pt x="298" y="848"/>
                    </a:lnTo>
                    <a:lnTo>
                      <a:pt x="298" y="840"/>
                    </a:lnTo>
                    <a:lnTo>
                      <a:pt x="298" y="840"/>
                    </a:lnTo>
                    <a:lnTo>
                      <a:pt x="290" y="840"/>
                    </a:lnTo>
                    <a:lnTo>
                      <a:pt x="298"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40"/>
                    </a:lnTo>
                    <a:lnTo>
                      <a:pt x="290" y="832"/>
                    </a:lnTo>
                    <a:lnTo>
                      <a:pt x="290" y="832"/>
                    </a:lnTo>
                    <a:lnTo>
                      <a:pt x="290" y="832"/>
                    </a:lnTo>
                    <a:lnTo>
                      <a:pt x="290" y="832"/>
                    </a:lnTo>
                    <a:lnTo>
                      <a:pt x="290" y="832"/>
                    </a:lnTo>
                    <a:lnTo>
                      <a:pt x="290" y="832"/>
                    </a:lnTo>
                    <a:lnTo>
                      <a:pt x="290" y="832"/>
                    </a:lnTo>
                    <a:lnTo>
                      <a:pt x="290"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82" y="824"/>
                    </a:lnTo>
                    <a:lnTo>
                      <a:pt x="282" y="832"/>
                    </a:lnTo>
                    <a:lnTo>
                      <a:pt x="282" y="824"/>
                    </a:lnTo>
                    <a:lnTo>
                      <a:pt x="282"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32"/>
                    </a:lnTo>
                    <a:lnTo>
                      <a:pt x="274" y="824"/>
                    </a:lnTo>
                    <a:lnTo>
                      <a:pt x="274" y="824"/>
                    </a:lnTo>
                    <a:lnTo>
                      <a:pt x="274" y="824"/>
                    </a:lnTo>
                    <a:lnTo>
                      <a:pt x="274" y="824"/>
                    </a:lnTo>
                    <a:lnTo>
                      <a:pt x="274" y="824"/>
                    </a:lnTo>
                    <a:lnTo>
                      <a:pt x="274" y="824"/>
                    </a:lnTo>
                    <a:lnTo>
                      <a:pt x="274" y="824"/>
                    </a:lnTo>
                    <a:lnTo>
                      <a:pt x="274" y="824"/>
                    </a:lnTo>
                    <a:lnTo>
                      <a:pt x="274" y="816"/>
                    </a:lnTo>
                    <a:lnTo>
                      <a:pt x="274" y="816"/>
                    </a:lnTo>
                    <a:lnTo>
                      <a:pt x="274" y="816"/>
                    </a:lnTo>
                    <a:lnTo>
                      <a:pt x="274" y="816"/>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807"/>
                    </a:lnTo>
                    <a:lnTo>
                      <a:pt x="266" y="799"/>
                    </a:lnTo>
                    <a:lnTo>
                      <a:pt x="266" y="799"/>
                    </a:lnTo>
                    <a:lnTo>
                      <a:pt x="266" y="799"/>
                    </a:lnTo>
                    <a:lnTo>
                      <a:pt x="266" y="799"/>
                    </a:lnTo>
                    <a:lnTo>
                      <a:pt x="266" y="799"/>
                    </a:lnTo>
                    <a:lnTo>
                      <a:pt x="266" y="799"/>
                    </a:lnTo>
                    <a:lnTo>
                      <a:pt x="258" y="799"/>
                    </a:lnTo>
                    <a:lnTo>
                      <a:pt x="258" y="799"/>
                    </a:lnTo>
                    <a:lnTo>
                      <a:pt x="258" y="799"/>
                    </a:lnTo>
                    <a:lnTo>
                      <a:pt x="258" y="791"/>
                    </a:lnTo>
                    <a:lnTo>
                      <a:pt x="258" y="791"/>
                    </a:lnTo>
                    <a:lnTo>
                      <a:pt x="258" y="791"/>
                    </a:lnTo>
                    <a:lnTo>
                      <a:pt x="258" y="791"/>
                    </a:lnTo>
                    <a:lnTo>
                      <a:pt x="250" y="791"/>
                    </a:lnTo>
                    <a:lnTo>
                      <a:pt x="250" y="791"/>
                    </a:lnTo>
                    <a:lnTo>
                      <a:pt x="250" y="791"/>
                    </a:lnTo>
                    <a:lnTo>
                      <a:pt x="242" y="791"/>
                    </a:lnTo>
                    <a:lnTo>
                      <a:pt x="242" y="791"/>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34" y="783"/>
                    </a:lnTo>
                    <a:lnTo>
                      <a:pt x="234" y="783"/>
                    </a:lnTo>
                    <a:lnTo>
                      <a:pt x="234" y="783"/>
                    </a:lnTo>
                    <a:lnTo>
                      <a:pt x="234" y="783"/>
                    </a:lnTo>
                    <a:lnTo>
                      <a:pt x="234" y="783"/>
                    </a:lnTo>
                    <a:lnTo>
                      <a:pt x="234" y="783"/>
                    </a:lnTo>
                    <a:lnTo>
                      <a:pt x="234" y="775"/>
                    </a:lnTo>
                    <a:lnTo>
                      <a:pt x="234" y="775"/>
                    </a:lnTo>
                    <a:lnTo>
                      <a:pt x="234"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17" y="775"/>
                    </a:lnTo>
                    <a:lnTo>
                      <a:pt x="217" y="775"/>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59"/>
                    </a:lnTo>
                    <a:lnTo>
                      <a:pt x="217" y="759"/>
                    </a:lnTo>
                    <a:lnTo>
                      <a:pt x="217" y="759"/>
                    </a:lnTo>
                    <a:lnTo>
                      <a:pt x="217" y="759"/>
                    </a:lnTo>
                    <a:lnTo>
                      <a:pt x="209" y="759"/>
                    </a:lnTo>
                    <a:lnTo>
                      <a:pt x="209" y="759"/>
                    </a:lnTo>
                    <a:lnTo>
                      <a:pt x="209" y="759"/>
                    </a:lnTo>
                    <a:lnTo>
                      <a:pt x="209" y="759"/>
                    </a:lnTo>
                    <a:lnTo>
                      <a:pt x="209" y="759"/>
                    </a:lnTo>
                    <a:lnTo>
                      <a:pt x="209" y="759"/>
                    </a:lnTo>
                    <a:lnTo>
                      <a:pt x="209" y="759"/>
                    </a:lnTo>
                    <a:lnTo>
                      <a:pt x="209" y="751"/>
                    </a:lnTo>
                    <a:lnTo>
                      <a:pt x="209" y="751"/>
                    </a:lnTo>
                    <a:lnTo>
                      <a:pt x="209" y="751"/>
                    </a:lnTo>
                    <a:lnTo>
                      <a:pt x="209" y="751"/>
                    </a:lnTo>
                    <a:lnTo>
                      <a:pt x="209" y="751"/>
                    </a:lnTo>
                    <a:lnTo>
                      <a:pt x="209" y="751"/>
                    </a:lnTo>
                    <a:lnTo>
                      <a:pt x="209" y="751"/>
                    </a:lnTo>
                    <a:lnTo>
                      <a:pt x="201" y="751"/>
                    </a:lnTo>
                    <a:lnTo>
                      <a:pt x="201" y="751"/>
                    </a:lnTo>
                    <a:lnTo>
                      <a:pt x="201" y="751"/>
                    </a:lnTo>
                    <a:lnTo>
                      <a:pt x="201" y="751"/>
                    </a:lnTo>
                    <a:lnTo>
                      <a:pt x="201" y="751"/>
                    </a:lnTo>
                    <a:lnTo>
                      <a:pt x="201" y="751"/>
                    </a:lnTo>
                    <a:lnTo>
                      <a:pt x="201" y="743"/>
                    </a:lnTo>
                    <a:lnTo>
                      <a:pt x="201" y="743"/>
                    </a:lnTo>
                    <a:lnTo>
                      <a:pt x="201" y="743"/>
                    </a:lnTo>
                    <a:lnTo>
                      <a:pt x="201" y="743"/>
                    </a:lnTo>
                    <a:lnTo>
                      <a:pt x="201" y="743"/>
                    </a:lnTo>
                    <a:lnTo>
                      <a:pt x="201" y="743"/>
                    </a:lnTo>
                    <a:lnTo>
                      <a:pt x="201" y="743"/>
                    </a:lnTo>
                    <a:lnTo>
                      <a:pt x="201" y="743"/>
                    </a:lnTo>
                    <a:lnTo>
                      <a:pt x="193" y="743"/>
                    </a:lnTo>
                    <a:lnTo>
                      <a:pt x="193" y="743"/>
                    </a:lnTo>
                    <a:lnTo>
                      <a:pt x="193" y="743"/>
                    </a:lnTo>
                    <a:lnTo>
                      <a:pt x="193" y="735"/>
                    </a:lnTo>
                    <a:lnTo>
                      <a:pt x="193" y="735"/>
                    </a:lnTo>
                    <a:lnTo>
                      <a:pt x="193" y="735"/>
                    </a:lnTo>
                    <a:lnTo>
                      <a:pt x="193" y="735"/>
                    </a:lnTo>
                    <a:lnTo>
                      <a:pt x="193" y="735"/>
                    </a:lnTo>
                    <a:lnTo>
                      <a:pt x="185" y="735"/>
                    </a:lnTo>
                    <a:lnTo>
                      <a:pt x="185" y="735"/>
                    </a:lnTo>
                    <a:lnTo>
                      <a:pt x="185" y="735"/>
                    </a:lnTo>
                    <a:lnTo>
                      <a:pt x="185" y="735"/>
                    </a:lnTo>
                    <a:lnTo>
                      <a:pt x="185" y="735"/>
                    </a:lnTo>
                    <a:lnTo>
                      <a:pt x="185" y="727"/>
                    </a:lnTo>
                    <a:lnTo>
                      <a:pt x="185" y="727"/>
                    </a:lnTo>
                    <a:lnTo>
                      <a:pt x="185" y="727"/>
                    </a:lnTo>
                    <a:lnTo>
                      <a:pt x="185" y="727"/>
                    </a:lnTo>
                    <a:lnTo>
                      <a:pt x="185" y="727"/>
                    </a:lnTo>
                    <a:lnTo>
                      <a:pt x="177" y="727"/>
                    </a:lnTo>
                    <a:lnTo>
                      <a:pt x="177" y="727"/>
                    </a:lnTo>
                    <a:lnTo>
                      <a:pt x="177" y="727"/>
                    </a:lnTo>
                    <a:lnTo>
                      <a:pt x="177" y="727"/>
                    </a:lnTo>
                    <a:lnTo>
                      <a:pt x="177" y="727"/>
                    </a:lnTo>
                    <a:lnTo>
                      <a:pt x="177" y="727"/>
                    </a:lnTo>
                    <a:lnTo>
                      <a:pt x="177" y="727"/>
                    </a:lnTo>
                    <a:lnTo>
                      <a:pt x="177" y="727"/>
                    </a:lnTo>
                    <a:lnTo>
                      <a:pt x="177" y="719"/>
                    </a:lnTo>
                    <a:lnTo>
                      <a:pt x="177" y="727"/>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1" y="719"/>
                    </a:lnTo>
                    <a:lnTo>
                      <a:pt x="169" y="719"/>
                    </a:lnTo>
                    <a:lnTo>
                      <a:pt x="161" y="719"/>
                    </a:lnTo>
                    <a:lnTo>
                      <a:pt x="161" y="719"/>
                    </a:lnTo>
                    <a:lnTo>
                      <a:pt x="161" y="711"/>
                    </a:lnTo>
                    <a:lnTo>
                      <a:pt x="161" y="711"/>
                    </a:lnTo>
                    <a:lnTo>
                      <a:pt x="161" y="711"/>
                    </a:lnTo>
                    <a:lnTo>
                      <a:pt x="161" y="711"/>
                    </a:lnTo>
                    <a:lnTo>
                      <a:pt x="161" y="711"/>
                    </a:lnTo>
                    <a:lnTo>
                      <a:pt x="161" y="711"/>
                    </a:lnTo>
                    <a:lnTo>
                      <a:pt x="161" y="711"/>
                    </a:lnTo>
                    <a:lnTo>
                      <a:pt x="153" y="703"/>
                    </a:lnTo>
                    <a:lnTo>
                      <a:pt x="153" y="703"/>
                    </a:lnTo>
                    <a:lnTo>
                      <a:pt x="153" y="703"/>
                    </a:lnTo>
                    <a:lnTo>
                      <a:pt x="153" y="703"/>
                    </a:lnTo>
                    <a:lnTo>
                      <a:pt x="153" y="703"/>
                    </a:lnTo>
                    <a:lnTo>
                      <a:pt x="153" y="703"/>
                    </a:lnTo>
                    <a:lnTo>
                      <a:pt x="153" y="703"/>
                    </a:lnTo>
                    <a:lnTo>
                      <a:pt x="153" y="703"/>
                    </a:lnTo>
                    <a:lnTo>
                      <a:pt x="153" y="703"/>
                    </a:lnTo>
                    <a:lnTo>
                      <a:pt x="153" y="703"/>
                    </a:lnTo>
                    <a:lnTo>
                      <a:pt x="145" y="703"/>
                    </a:lnTo>
                    <a:lnTo>
                      <a:pt x="145" y="703"/>
                    </a:lnTo>
                    <a:lnTo>
                      <a:pt x="145" y="703"/>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37" y="686"/>
                    </a:lnTo>
                    <a:lnTo>
                      <a:pt x="137" y="686"/>
                    </a:lnTo>
                    <a:lnTo>
                      <a:pt x="137" y="686"/>
                    </a:lnTo>
                    <a:lnTo>
                      <a:pt x="137" y="686"/>
                    </a:lnTo>
                    <a:lnTo>
                      <a:pt x="137" y="686"/>
                    </a:lnTo>
                    <a:lnTo>
                      <a:pt x="137" y="686"/>
                    </a:lnTo>
                    <a:lnTo>
                      <a:pt x="145" y="686"/>
                    </a:lnTo>
                    <a:lnTo>
                      <a:pt x="145" y="686"/>
                    </a:lnTo>
                    <a:lnTo>
                      <a:pt x="145" y="686"/>
                    </a:lnTo>
                    <a:lnTo>
                      <a:pt x="145" y="686"/>
                    </a:lnTo>
                    <a:lnTo>
                      <a:pt x="145" y="678"/>
                    </a:lnTo>
                    <a:lnTo>
                      <a:pt x="145" y="678"/>
                    </a:lnTo>
                    <a:lnTo>
                      <a:pt x="145" y="678"/>
                    </a:lnTo>
                    <a:lnTo>
                      <a:pt x="145" y="670"/>
                    </a:lnTo>
                    <a:lnTo>
                      <a:pt x="145" y="670"/>
                    </a:lnTo>
                    <a:lnTo>
                      <a:pt x="153" y="670"/>
                    </a:lnTo>
                    <a:lnTo>
                      <a:pt x="153" y="670"/>
                    </a:lnTo>
                    <a:lnTo>
                      <a:pt x="153" y="670"/>
                    </a:lnTo>
                    <a:lnTo>
                      <a:pt x="153" y="670"/>
                    </a:lnTo>
                    <a:lnTo>
                      <a:pt x="145" y="670"/>
                    </a:lnTo>
                    <a:lnTo>
                      <a:pt x="145" y="670"/>
                    </a:lnTo>
                    <a:lnTo>
                      <a:pt x="145" y="662"/>
                    </a:lnTo>
                    <a:lnTo>
                      <a:pt x="145" y="662"/>
                    </a:lnTo>
                    <a:lnTo>
                      <a:pt x="145" y="662"/>
                    </a:lnTo>
                    <a:lnTo>
                      <a:pt x="145" y="662"/>
                    </a:lnTo>
                    <a:lnTo>
                      <a:pt x="145" y="654"/>
                    </a:lnTo>
                    <a:lnTo>
                      <a:pt x="145" y="654"/>
                    </a:lnTo>
                    <a:lnTo>
                      <a:pt x="145" y="654"/>
                    </a:lnTo>
                    <a:lnTo>
                      <a:pt x="145" y="654"/>
                    </a:lnTo>
                    <a:lnTo>
                      <a:pt x="145" y="654"/>
                    </a:lnTo>
                    <a:lnTo>
                      <a:pt x="145" y="654"/>
                    </a:lnTo>
                    <a:lnTo>
                      <a:pt x="145" y="654"/>
                    </a:lnTo>
                    <a:lnTo>
                      <a:pt x="145" y="654"/>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37" y="646"/>
                    </a:lnTo>
                    <a:lnTo>
                      <a:pt x="137" y="646"/>
                    </a:lnTo>
                    <a:lnTo>
                      <a:pt x="137" y="646"/>
                    </a:lnTo>
                    <a:lnTo>
                      <a:pt x="137" y="646"/>
                    </a:lnTo>
                    <a:lnTo>
                      <a:pt x="137" y="646"/>
                    </a:lnTo>
                    <a:lnTo>
                      <a:pt x="137" y="646"/>
                    </a:lnTo>
                    <a:lnTo>
                      <a:pt x="137" y="638"/>
                    </a:lnTo>
                    <a:lnTo>
                      <a:pt x="137" y="638"/>
                    </a:lnTo>
                    <a:lnTo>
                      <a:pt x="137" y="638"/>
                    </a:lnTo>
                    <a:lnTo>
                      <a:pt x="137" y="638"/>
                    </a:lnTo>
                    <a:lnTo>
                      <a:pt x="137" y="638"/>
                    </a:lnTo>
                    <a:lnTo>
                      <a:pt x="137" y="638"/>
                    </a:lnTo>
                    <a:lnTo>
                      <a:pt x="137" y="638"/>
                    </a:lnTo>
                    <a:lnTo>
                      <a:pt x="137" y="638"/>
                    </a:lnTo>
                    <a:lnTo>
                      <a:pt x="137" y="638"/>
                    </a:lnTo>
                    <a:lnTo>
                      <a:pt x="137" y="638"/>
                    </a:lnTo>
                    <a:lnTo>
                      <a:pt x="137" y="630"/>
                    </a:lnTo>
                    <a:lnTo>
                      <a:pt x="137" y="630"/>
                    </a:lnTo>
                    <a:lnTo>
                      <a:pt x="137" y="630"/>
                    </a:lnTo>
                    <a:lnTo>
                      <a:pt x="137"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30"/>
                    </a:lnTo>
                    <a:lnTo>
                      <a:pt x="129" y="622"/>
                    </a:lnTo>
                    <a:lnTo>
                      <a:pt x="129" y="622"/>
                    </a:lnTo>
                    <a:lnTo>
                      <a:pt x="137" y="622"/>
                    </a:lnTo>
                    <a:lnTo>
                      <a:pt x="129" y="622"/>
                    </a:lnTo>
                    <a:lnTo>
                      <a:pt x="129" y="622"/>
                    </a:lnTo>
                    <a:lnTo>
                      <a:pt x="129" y="622"/>
                    </a:lnTo>
                    <a:lnTo>
                      <a:pt x="129" y="622"/>
                    </a:lnTo>
                    <a:lnTo>
                      <a:pt x="129" y="622"/>
                    </a:lnTo>
                    <a:lnTo>
                      <a:pt x="129" y="622"/>
                    </a:lnTo>
                    <a:lnTo>
                      <a:pt x="129" y="622"/>
                    </a:lnTo>
                    <a:lnTo>
                      <a:pt x="129" y="622"/>
                    </a:lnTo>
                    <a:lnTo>
                      <a:pt x="129" y="614"/>
                    </a:lnTo>
                    <a:lnTo>
                      <a:pt x="129" y="622"/>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06"/>
                    </a:lnTo>
                    <a:lnTo>
                      <a:pt x="129" y="606"/>
                    </a:lnTo>
                    <a:lnTo>
                      <a:pt x="129" y="606"/>
                    </a:lnTo>
                    <a:lnTo>
                      <a:pt x="129" y="606"/>
                    </a:lnTo>
                    <a:lnTo>
                      <a:pt x="129" y="606"/>
                    </a:lnTo>
                    <a:lnTo>
                      <a:pt x="129" y="606"/>
                    </a:lnTo>
                    <a:lnTo>
                      <a:pt x="129" y="606"/>
                    </a:lnTo>
                    <a:lnTo>
                      <a:pt x="129" y="606"/>
                    </a:lnTo>
                    <a:lnTo>
                      <a:pt x="121" y="606"/>
                    </a:lnTo>
                    <a:lnTo>
                      <a:pt x="121" y="606"/>
                    </a:lnTo>
                    <a:lnTo>
                      <a:pt x="121"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1" y="606"/>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73"/>
                    </a:lnTo>
                    <a:lnTo>
                      <a:pt x="121" y="573"/>
                    </a:lnTo>
                    <a:lnTo>
                      <a:pt x="121" y="573"/>
                    </a:lnTo>
                    <a:lnTo>
                      <a:pt x="121" y="573"/>
                    </a:lnTo>
                    <a:lnTo>
                      <a:pt x="121" y="573"/>
                    </a:lnTo>
                    <a:lnTo>
                      <a:pt x="121" y="573"/>
                    </a:lnTo>
                    <a:lnTo>
                      <a:pt x="121" y="573"/>
                    </a:lnTo>
                    <a:lnTo>
                      <a:pt x="121" y="573"/>
                    </a:lnTo>
                    <a:lnTo>
                      <a:pt x="121" y="573"/>
                    </a:lnTo>
                    <a:lnTo>
                      <a:pt x="121" y="573"/>
                    </a:lnTo>
                    <a:lnTo>
                      <a:pt x="129" y="573"/>
                    </a:lnTo>
                    <a:lnTo>
                      <a:pt x="121" y="573"/>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57"/>
                    </a:lnTo>
                    <a:lnTo>
                      <a:pt x="129" y="557"/>
                    </a:lnTo>
                    <a:lnTo>
                      <a:pt x="137" y="549"/>
                    </a:lnTo>
                    <a:lnTo>
                      <a:pt x="137" y="549"/>
                    </a:lnTo>
                    <a:lnTo>
                      <a:pt x="137" y="549"/>
                    </a:lnTo>
                    <a:lnTo>
                      <a:pt x="137" y="549"/>
                    </a:lnTo>
                    <a:lnTo>
                      <a:pt x="129" y="549"/>
                    </a:lnTo>
                    <a:lnTo>
                      <a:pt x="129" y="549"/>
                    </a:lnTo>
                    <a:lnTo>
                      <a:pt x="129" y="549"/>
                    </a:lnTo>
                    <a:lnTo>
                      <a:pt x="129" y="549"/>
                    </a:lnTo>
                    <a:lnTo>
                      <a:pt x="129" y="549"/>
                    </a:lnTo>
                    <a:lnTo>
                      <a:pt x="129" y="541"/>
                    </a:lnTo>
                    <a:lnTo>
                      <a:pt x="129" y="541"/>
                    </a:lnTo>
                    <a:lnTo>
                      <a:pt x="129" y="541"/>
                    </a:lnTo>
                    <a:lnTo>
                      <a:pt x="129" y="541"/>
                    </a:lnTo>
                    <a:lnTo>
                      <a:pt x="129" y="541"/>
                    </a:lnTo>
                    <a:lnTo>
                      <a:pt x="129" y="541"/>
                    </a:lnTo>
                    <a:lnTo>
                      <a:pt x="129" y="533"/>
                    </a:lnTo>
                    <a:lnTo>
                      <a:pt x="129" y="533"/>
                    </a:lnTo>
                    <a:lnTo>
                      <a:pt x="129" y="533"/>
                    </a:lnTo>
                    <a:lnTo>
                      <a:pt x="129" y="533"/>
                    </a:lnTo>
                    <a:lnTo>
                      <a:pt x="129" y="533"/>
                    </a:lnTo>
                    <a:lnTo>
                      <a:pt x="129" y="533"/>
                    </a:lnTo>
                    <a:lnTo>
                      <a:pt x="129" y="533"/>
                    </a:lnTo>
                    <a:lnTo>
                      <a:pt x="129" y="533"/>
                    </a:lnTo>
                    <a:lnTo>
                      <a:pt x="129" y="533"/>
                    </a:lnTo>
                    <a:lnTo>
                      <a:pt x="129" y="533"/>
                    </a:lnTo>
                    <a:lnTo>
                      <a:pt x="129" y="525"/>
                    </a:lnTo>
                    <a:lnTo>
                      <a:pt x="129" y="525"/>
                    </a:lnTo>
                    <a:lnTo>
                      <a:pt x="129" y="525"/>
                    </a:lnTo>
                    <a:lnTo>
                      <a:pt x="129" y="525"/>
                    </a:lnTo>
                    <a:lnTo>
                      <a:pt x="129" y="525"/>
                    </a:lnTo>
                    <a:lnTo>
                      <a:pt x="129" y="525"/>
                    </a:lnTo>
                    <a:lnTo>
                      <a:pt x="129" y="517"/>
                    </a:lnTo>
                    <a:lnTo>
                      <a:pt x="129" y="517"/>
                    </a:lnTo>
                    <a:lnTo>
                      <a:pt x="129" y="517"/>
                    </a:lnTo>
                    <a:lnTo>
                      <a:pt x="129" y="517"/>
                    </a:lnTo>
                    <a:lnTo>
                      <a:pt x="121" y="517"/>
                    </a:lnTo>
                    <a:lnTo>
                      <a:pt x="121" y="517"/>
                    </a:lnTo>
                    <a:lnTo>
                      <a:pt x="121" y="517"/>
                    </a:lnTo>
                    <a:lnTo>
                      <a:pt x="121" y="517"/>
                    </a:lnTo>
                    <a:lnTo>
                      <a:pt x="121" y="517"/>
                    </a:lnTo>
                    <a:lnTo>
                      <a:pt x="121" y="517"/>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1"/>
                    </a:lnTo>
                    <a:lnTo>
                      <a:pt x="121" y="501"/>
                    </a:lnTo>
                    <a:lnTo>
                      <a:pt x="121" y="501"/>
                    </a:lnTo>
                    <a:lnTo>
                      <a:pt x="121" y="493"/>
                    </a:lnTo>
                    <a:lnTo>
                      <a:pt x="113" y="485"/>
                    </a:lnTo>
                    <a:lnTo>
                      <a:pt x="113" y="493"/>
                    </a:lnTo>
                    <a:lnTo>
                      <a:pt x="113" y="485"/>
                    </a:lnTo>
                    <a:lnTo>
                      <a:pt x="113" y="485"/>
                    </a:lnTo>
                    <a:lnTo>
                      <a:pt x="105" y="485"/>
                    </a:lnTo>
                    <a:lnTo>
                      <a:pt x="105" y="485"/>
                    </a:lnTo>
                    <a:lnTo>
                      <a:pt x="105" y="485"/>
                    </a:lnTo>
                    <a:lnTo>
                      <a:pt x="105" y="485"/>
                    </a:lnTo>
                    <a:lnTo>
                      <a:pt x="105" y="485"/>
                    </a:lnTo>
                    <a:lnTo>
                      <a:pt x="105" y="485"/>
                    </a:lnTo>
                    <a:lnTo>
                      <a:pt x="105" y="485"/>
                    </a:lnTo>
                    <a:lnTo>
                      <a:pt x="105" y="477"/>
                    </a:lnTo>
                    <a:lnTo>
                      <a:pt x="105" y="477"/>
                    </a:lnTo>
                    <a:lnTo>
                      <a:pt x="105" y="477"/>
                    </a:lnTo>
                    <a:lnTo>
                      <a:pt x="105" y="477"/>
                    </a:lnTo>
                    <a:lnTo>
                      <a:pt x="105" y="477"/>
                    </a:lnTo>
                    <a:lnTo>
                      <a:pt x="105" y="477"/>
                    </a:lnTo>
                    <a:lnTo>
                      <a:pt x="97" y="469"/>
                    </a:lnTo>
                    <a:lnTo>
                      <a:pt x="105" y="469"/>
                    </a:lnTo>
                    <a:lnTo>
                      <a:pt x="97" y="469"/>
                    </a:lnTo>
                    <a:lnTo>
                      <a:pt x="97" y="469"/>
                    </a:lnTo>
                    <a:lnTo>
                      <a:pt x="97" y="469"/>
                    </a:lnTo>
                    <a:lnTo>
                      <a:pt x="97" y="469"/>
                    </a:lnTo>
                    <a:lnTo>
                      <a:pt x="97" y="469"/>
                    </a:lnTo>
                    <a:lnTo>
                      <a:pt x="97" y="469"/>
                    </a:lnTo>
                    <a:lnTo>
                      <a:pt x="97" y="469"/>
                    </a:lnTo>
                    <a:lnTo>
                      <a:pt x="89" y="460"/>
                    </a:lnTo>
                    <a:lnTo>
                      <a:pt x="97" y="460"/>
                    </a:lnTo>
                    <a:lnTo>
                      <a:pt x="89" y="460"/>
                    </a:lnTo>
                    <a:lnTo>
                      <a:pt x="89" y="460"/>
                    </a:lnTo>
                    <a:lnTo>
                      <a:pt x="89" y="460"/>
                    </a:lnTo>
                    <a:lnTo>
                      <a:pt x="89" y="460"/>
                    </a:lnTo>
                    <a:lnTo>
                      <a:pt x="89" y="452"/>
                    </a:lnTo>
                    <a:lnTo>
                      <a:pt x="89" y="452"/>
                    </a:lnTo>
                    <a:lnTo>
                      <a:pt x="89" y="452"/>
                    </a:lnTo>
                    <a:lnTo>
                      <a:pt x="89" y="452"/>
                    </a:lnTo>
                    <a:lnTo>
                      <a:pt x="80" y="452"/>
                    </a:lnTo>
                    <a:lnTo>
                      <a:pt x="80" y="452"/>
                    </a:lnTo>
                    <a:lnTo>
                      <a:pt x="80" y="452"/>
                    </a:lnTo>
                    <a:lnTo>
                      <a:pt x="80" y="452"/>
                    </a:lnTo>
                    <a:lnTo>
                      <a:pt x="80" y="452"/>
                    </a:lnTo>
                    <a:lnTo>
                      <a:pt x="80" y="452"/>
                    </a:lnTo>
                    <a:lnTo>
                      <a:pt x="80" y="452"/>
                    </a:lnTo>
                    <a:lnTo>
                      <a:pt x="80" y="452"/>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36"/>
                    </a:lnTo>
                    <a:lnTo>
                      <a:pt x="72" y="436"/>
                    </a:lnTo>
                    <a:lnTo>
                      <a:pt x="72" y="436"/>
                    </a:lnTo>
                    <a:lnTo>
                      <a:pt x="64" y="436"/>
                    </a:lnTo>
                    <a:lnTo>
                      <a:pt x="64" y="436"/>
                    </a:lnTo>
                    <a:lnTo>
                      <a:pt x="64" y="428"/>
                    </a:lnTo>
                    <a:lnTo>
                      <a:pt x="64" y="428"/>
                    </a:lnTo>
                    <a:lnTo>
                      <a:pt x="64" y="428"/>
                    </a:lnTo>
                    <a:lnTo>
                      <a:pt x="56" y="428"/>
                    </a:lnTo>
                    <a:lnTo>
                      <a:pt x="56" y="420"/>
                    </a:lnTo>
                    <a:lnTo>
                      <a:pt x="56" y="420"/>
                    </a:lnTo>
                    <a:lnTo>
                      <a:pt x="56" y="420"/>
                    </a:lnTo>
                    <a:lnTo>
                      <a:pt x="48" y="420"/>
                    </a:lnTo>
                    <a:lnTo>
                      <a:pt x="48" y="420"/>
                    </a:lnTo>
                    <a:lnTo>
                      <a:pt x="48" y="420"/>
                    </a:lnTo>
                    <a:lnTo>
                      <a:pt x="48" y="420"/>
                    </a:lnTo>
                    <a:lnTo>
                      <a:pt x="48" y="420"/>
                    </a:lnTo>
                    <a:lnTo>
                      <a:pt x="40" y="412"/>
                    </a:lnTo>
                    <a:lnTo>
                      <a:pt x="40" y="412"/>
                    </a:lnTo>
                    <a:lnTo>
                      <a:pt x="40" y="412"/>
                    </a:lnTo>
                    <a:lnTo>
                      <a:pt x="40" y="412"/>
                    </a:lnTo>
                    <a:lnTo>
                      <a:pt x="40" y="412"/>
                    </a:lnTo>
                    <a:lnTo>
                      <a:pt x="40" y="412"/>
                    </a:lnTo>
                    <a:lnTo>
                      <a:pt x="32" y="412"/>
                    </a:lnTo>
                    <a:lnTo>
                      <a:pt x="32" y="412"/>
                    </a:lnTo>
                    <a:lnTo>
                      <a:pt x="32" y="404"/>
                    </a:lnTo>
                    <a:lnTo>
                      <a:pt x="32" y="404"/>
                    </a:lnTo>
                    <a:lnTo>
                      <a:pt x="32" y="404"/>
                    </a:lnTo>
                    <a:lnTo>
                      <a:pt x="24" y="404"/>
                    </a:lnTo>
                    <a:lnTo>
                      <a:pt x="24" y="404"/>
                    </a:lnTo>
                    <a:lnTo>
                      <a:pt x="24" y="404"/>
                    </a:lnTo>
                    <a:lnTo>
                      <a:pt x="24" y="404"/>
                    </a:lnTo>
                    <a:lnTo>
                      <a:pt x="24" y="404"/>
                    </a:lnTo>
                    <a:lnTo>
                      <a:pt x="24" y="404"/>
                    </a:lnTo>
                    <a:lnTo>
                      <a:pt x="16" y="396"/>
                    </a:lnTo>
                    <a:lnTo>
                      <a:pt x="16" y="396"/>
                    </a:lnTo>
                    <a:lnTo>
                      <a:pt x="16" y="396"/>
                    </a:lnTo>
                    <a:lnTo>
                      <a:pt x="16" y="396"/>
                    </a:lnTo>
                    <a:lnTo>
                      <a:pt x="16" y="396"/>
                    </a:lnTo>
                    <a:lnTo>
                      <a:pt x="16" y="396"/>
                    </a:lnTo>
                    <a:lnTo>
                      <a:pt x="8" y="388"/>
                    </a:lnTo>
                    <a:lnTo>
                      <a:pt x="8" y="388"/>
                    </a:lnTo>
                    <a:lnTo>
                      <a:pt x="8" y="388"/>
                    </a:lnTo>
                    <a:lnTo>
                      <a:pt x="8" y="388"/>
                    </a:lnTo>
                    <a:lnTo>
                      <a:pt x="16" y="380"/>
                    </a:lnTo>
                    <a:lnTo>
                      <a:pt x="16" y="380"/>
                    </a:lnTo>
                    <a:lnTo>
                      <a:pt x="16" y="380"/>
                    </a:lnTo>
                    <a:lnTo>
                      <a:pt x="16" y="380"/>
                    </a:lnTo>
                    <a:lnTo>
                      <a:pt x="16" y="380"/>
                    </a:lnTo>
                    <a:lnTo>
                      <a:pt x="16" y="380"/>
                    </a:lnTo>
                    <a:lnTo>
                      <a:pt x="8" y="372"/>
                    </a:lnTo>
                    <a:lnTo>
                      <a:pt x="8" y="372"/>
                    </a:lnTo>
                    <a:lnTo>
                      <a:pt x="8" y="372"/>
                    </a:lnTo>
                    <a:lnTo>
                      <a:pt x="8" y="372"/>
                    </a:lnTo>
                    <a:lnTo>
                      <a:pt x="8" y="364"/>
                    </a:lnTo>
                    <a:lnTo>
                      <a:pt x="8" y="364"/>
                    </a:lnTo>
                    <a:lnTo>
                      <a:pt x="8" y="364"/>
                    </a:lnTo>
                    <a:lnTo>
                      <a:pt x="8" y="364"/>
                    </a:lnTo>
                    <a:lnTo>
                      <a:pt x="8" y="364"/>
                    </a:lnTo>
                    <a:lnTo>
                      <a:pt x="8" y="364"/>
                    </a:lnTo>
                    <a:lnTo>
                      <a:pt x="8" y="356"/>
                    </a:lnTo>
                    <a:lnTo>
                      <a:pt x="8" y="356"/>
                    </a:lnTo>
                    <a:lnTo>
                      <a:pt x="0" y="347"/>
                    </a:lnTo>
                    <a:lnTo>
                      <a:pt x="0" y="347"/>
                    </a:lnTo>
                    <a:lnTo>
                      <a:pt x="8" y="347"/>
                    </a:lnTo>
                    <a:lnTo>
                      <a:pt x="8" y="347"/>
                    </a:lnTo>
                    <a:lnTo>
                      <a:pt x="8" y="339"/>
                    </a:lnTo>
                    <a:lnTo>
                      <a:pt x="8" y="339"/>
                    </a:lnTo>
                    <a:lnTo>
                      <a:pt x="8" y="339"/>
                    </a:lnTo>
                    <a:lnTo>
                      <a:pt x="8" y="339"/>
                    </a:lnTo>
                    <a:lnTo>
                      <a:pt x="8" y="339"/>
                    </a:lnTo>
                    <a:lnTo>
                      <a:pt x="8" y="339"/>
                    </a:lnTo>
                    <a:lnTo>
                      <a:pt x="8" y="331"/>
                    </a:lnTo>
                    <a:lnTo>
                      <a:pt x="8" y="331"/>
                    </a:lnTo>
                    <a:lnTo>
                      <a:pt x="16" y="323"/>
                    </a:lnTo>
                    <a:lnTo>
                      <a:pt x="16" y="323"/>
                    </a:lnTo>
                    <a:lnTo>
                      <a:pt x="16" y="315"/>
                    </a:lnTo>
                    <a:lnTo>
                      <a:pt x="16" y="315"/>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07"/>
                    </a:lnTo>
                    <a:lnTo>
                      <a:pt x="16" y="307"/>
                    </a:lnTo>
                    <a:lnTo>
                      <a:pt x="24" y="307"/>
                    </a:lnTo>
                    <a:lnTo>
                      <a:pt x="24" y="299"/>
                    </a:lnTo>
                    <a:lnTo>
                      <a:pt x="32" y="291"/>
                    </a:lnTo>
                    <a:lnTo>
                      <a:pt x="32" y="283"/>
                    </a:lnTo>
                    <a:lnTo>
                      <a:pt x="32" y="283"/>
                    </a:lnTo>
                    <a:lnTo>
                      <a:pt x="32" y="283"/>
                    </a:lnTo>
                    <a:lnTo>
                      <a:pt x="32" y="283"/>
                    </a:lnTo>
                    <a:lnTo>
                      <a:pt x="40" y="283"/>
                    </a:lnTo>
                    <a:lnTo>
                      <a:pt x="40" y="283"/>
                    </a:lnTo>
                    <a:lnTo>
                      <a:pt x="40" y="283"/>
                    </a:lnTo>
                    <a:lnTo>
                      <a:pt x="40" y="283"/>
                    </a:lnTo>
                    <a:lnTo>
                      <a:pt x="40" y="283"/>
                    </a:lnTo>
                    <a:lnTo>
                      <a:pt x="40" y="283"/>
                    </a:lnTo>
                    <a:lnTo>
                      <a:pt x="40" y="283"/>
                    </a:lnTo>
                    <a:lnTo>
                      <a:pt x="40" y="283"/>
                    </a:lnTo>
                    <a:lnTo>
                      <a:pt x="40" y="283"/>
                    </a:lnTo>
                    <a:lnTo>
                      <a:pt x="40" y="275"/>
                    </a:lnTo>
                    <a:lnTo>
                      <a:pt x="40" y="275"/>
                    </a:lnTo>
                    <a:lnTo>
                      <a:pt x="40" y="275"/>
                    </a:lnTo>
                    <a:lnTo>
                      <a:pt x="48" y="267"/>
                    </a:lnTo>
                    <a:lnTo>
                      <a:pt x="48" y="259"/>
                    </a:lnTo>
                    <a:lnTo>
                      <a:pt x="48" y="259"/>
                    </a:lnTo>
                    <a:lnTo>
                      <a:pt x="56" y="251"/>
                    </a:lnTo>
                    <a:lnTo>
                      <a:pt x="56" y="251"/>
                    </a:lnTo>
                    <a:lnTo>
                      <a:pt x="56" y="251"/>
                    </a:lnTo>
                    <a:lnTo>
                      <a:pt x="56" y="251"/>
                    </a:lnTo>
                    <a:lnTo>
                      <a:pt x="56" y="243"/>
                    </a:lnTo>
                    <a:lnTo>
                      <a:pt x="56" y="243"/>
                    </a:lnTo>
                    <a:lnTo>
                      <a:pt x="56" y="243"/>
                    </a:lnTo>
                    <a:lnTo>
                      <a:pt x="56" y="243"/>
                    </a:lnTo>
                    <a:lnTo>
                      <a:pt x="56" y="243"/>
                    </a:lnTo>
                    <a:lnTo>
                      <a:pt x="64" y="234"/>
                    </a:lnTo>
                    <a:lnTo>
                      <a:pt x="64" y="234"/>
                    </a:lnTo>
                    <a:lnTo>
                      <a:pt x="64" y="234"/>
                    </a:lnTo>
                    <a:lnTo>
                      <a:pt x="64" y="226"/>
                    </a:lnTo>
                    <a:lnTo>
                      <a:pt x="64" y="218"/>
                    </a:lnTo>
                    <a:lnTo>
                      <a:pt x="64" y="218"/>
                    </a:lnTo>
                    <a:lnTo>
                      <a:pt x="64" y="218"/>
                    </a:lnTo>
                    <a:lnTo>
                      <a:pt x="64" y="218"/>
                    </a:lnTo>
                    <a:lnTo>
                      <a:pt x="56" y="210"/>
                    </a:lnTo>
                    <a:lnTo>
                      <a:pt x="56" y="210"/>
                    </a:lnTo>
                    <a:lnTo>
                      <a:pt x="56" y="210"/>
                    </a:lnTo>
                    <a:lnTo>
                      <a:pt x="56" y="210"/>
                    </a:lnTo>
                    <a:lnTo>
                      <a:pt x="56" y="218"/>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02"/>
                    </a:lnTo>
                    <a:lnTo>
                      <a:pt x="56" y="202"/>
                    </a:lnTo>
                    <a:lnTo>
                      <a:pt x="56" y="202"/>
                    </a:lnTo>
                    <a:lnTo>
                      <a:pt x="56" y="202"/>
                    </a:lnTo>
                    <a:lnTo>
                      <a:pt x="48" y="202"/>
                    </a:lnTo>
                    <a:lnTo>
                      <a:pt x="48" y="202"/>
                    </a:lnTo>
                    <a:lnTo>
                      <a:pt x="56" y="202"/>
                    </a:lnTo>
                    <a:lnTo>
                      <a:pt x="56" y="202"/>
                    </a:lnTo>
                    <a:lnTo>
                      <a:pt x="56" y="194"/>
                    </a:lnTo>
                    <a:lnTo>
                      <a:pt x="56" y="202"/>
                    </a:lnTo>
                    <a:lnTo>
                      <a:pt x="48" y="194"/>
                    </a:lnTo>
                    <a:lnTo>
                      <a:pt x="48" y="194"/>
                    </a:lnTo>
                    <a:lnTo>
                      <a:pt x="48" y="194"/>
                    </a:lnTo>
                    <a:lnTo>
                      <a:pt x="56" y="194"/>
                    </a:lnTo>
                    <a:lnTo>
                      <a:pt x="56" y="194"/>
                    </a:lnTo>
                    <a:lnTo>
                      <a:pt x="48" y="194"/>
                    </a:lnTo>
                    <a:lnTo>
                      <a:pt x="48" y="194"/>
                    </a:lnTo>
                    <a:lnTo>
                      <a:pt x="56" y="194"/>
                    </a:lnTo>
                    <a:lnTo>
                      <a:pt x="56" y="194"/>
                    </a:lnTo>
                    <a:lnTo>
                      <a:pt x="56" y="194"/>
                    </a:lnTo>
                    <a:lnTo>
                      <a:pt x="56" y="194"/>
                    </a:lnTo>
                    <a:lnTo>
                      <a:pt x="56" y="194"/>
                    </a:lnTo>
                    <a:lnTo>
                      <a:pt x="56" y="194"/>
                    </a:lnTo>
                    <a:lnTo>
                      <a:pt x="56" y="194"/>
                    </a:lnTo>
                    <a:lnTo>
                      <a:pt x="56" y="186"/>
                    </a:lnTo>
                    <a:lnTo>
                      <a:pt x="64" y="178"/>
                    </a:lnTo>
                    <a:lnTo>
                      <a:pt x="64" y="170"/>
                    </a:lnTo>
                    <a:lnTo>
                      <a:pt x="64" y="170"/>
                    </a:lnTo>
                    <a:lnTo>
                      <a:pt x="64" y="170"/>
                    </a:lnTo>
                    <a:lnTo>
                      <a:pt x="64" y="170"/>
                    </a:lnTo>
                    <a:lnTo>
                      <a:pt x="64" y="162"/>
                    </a:lnTo>
                    <a:lnTo>
                      <a:pt x="64" y="162"/>
                    </a:lnTo>
                    <a:lnTo>
                      <a:pt x="64" y="162"/>
                    </a:lnTo>
                    <a:lnTo>
                      <a:pt x="64" y="162"/>
                    </a:lnTo>
                    <a:lnTo>
                      <a:pt x="64" y="154"/>
                    </a:lnTo>
                    <a:lnTo>
                      <a:pt x="64" y="154"/>
                    </a:lnTo>
                    <a:lnTo>
                      <a:pt x="64" y="154"/>
                    </a:lnTo>
                    <a:lnTo>
                      <a:pt x="64" y="154"/>
                    </a:lnTo>
                    <a:lnTo>
                      <a:pt x="72" y="154"/>
                    </a:lnTo>
                    <a:lnTo>
                      <a:pt x="72" y="154"/>
                    </a:lnTo>
                    <a:lnTo>
                      <a:pt x="72" y="146"/>
                    </a:lnTo>
                    <a:lnTo>
                      <a:pt x="72" y="146"/>
                    </a:lnTo>
                    <a:lnTo>
                      <a:pt x="72" y="146"/>
                    </a:lnTo>
                    <a:lnTo>
                      <a:pt x="72" y="146"/>
                    </a:lnTo>
                    <a:lnTo>
                      <a:pt x="72" y="130"/>
                    </a:lnTo>
                    <a:lnTo>
                      <a:pt x="72" y="130"/>
                    </a:lnTo>
                    <a:lnTo>
                      <a:pt x="72" y="122"/>
                    </a:lnTo>
                    <a:lnTo>
                      <a:pt x="72" y="113"/>
                    </a:lnTo>
                    <a:lnTo>
                      <a:pt x="72" y="113"/>
                    </a:lnTo>
                    <a:lnTo>
                      <a:pt x="72" y="113"/>
                    </a:lnTo>
                    <a:lnTo>
                      <a:pt x="72" y="113"/>
                    </a:lnTo>
                    <a:lnTo>
                      <a:pt x="72" y="113"/>
                    </a:lnTo>
                    <a:lnTo>
                      <a:pt x="72" y="113"/>
                    </a:lnTo>
                    <a:lnTo>
                      <a:pt x="72" y="105"/>
                    </a:lnTo>
                    <a:lnTo>
                      <a:pt x="72" y="105"/>
                    </a:lnTo>
                    <a:lnTo>
                      <a:pt x="64" y="105"/>
                    </a:lnTo>
                    <a:lnTo>
                      <a:pt x="64"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64" y="105"/>
                    </a:lnTo>
                    <a:lnTo>
                      <a:pt x="64" y="97"/>
                    </a:lnTo>
                    <a:lnTo>
                      <a:pt x="64" y="97"/>
                    </a:lnTo>
                    <a:lnTo>
                      <a:pt x="64" y="97"/>
                    </a:lnTo>
                    <a:lnTo>
                      <a:pt x="64" y="97"/>
                    </a:lnTo>
                    <a:lnTo>
                      <a:pt x="64" y="97"/>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56" y="81"/>
                    </a:lnTo>
                    <a:lnTo>
                      <a:pt x="56" y="81"/>
                    </a:lnTo>
                    <a:lnTo>
                      <a:pt x="56" y="81"/>
                    </a:lnTo>
                    <a:lnTo>
                      <a:pt x="56" y="81"/>
                    </a:lnTo>
                    <a:lnTo>
                      <a:pt x="56" y="81"/>
                    </a:lnTo>
                    <a:lnTo>
                      <a:pt x="56" y="73"/>
                    </a:lnTo>
                    <a:lnTo>
                      <a:pt x="56" y="73"/>
                    </a:lnTo>
                    <a:lnTo>
                      <a:pt x="56" y="73"/>
                    </a:lnTo>
                    <a:lnTo>
                      <a:pt x="56" y="73"/>
                    </a:lnTo>
                    <a:lnTo>
                      <a:pt x="56" y="73"/>
                    </a:lnTo>
                    <a:lnTo>
                      <a:pt x="56" y="73"/>
                    </a:lnTo>
                    <a:lnTo>
                      <a:pt x="56" y="73"/>
                    </a:lnTo>
                    <a:lnTo>
                      <a:pt x="56" y="65"/>
                    </a:lnTo>
                    <a:lnTo>
                      <a:pt x="56" y="65"/>
                    </a:lnTo>
                    <a:lnTo>
                      <a:pt x="56" y="65"/>
                    </a:lnTo>
                    <a:lnTo>
                      <a:pt x="56" y="65"/>
                    </a:lnTo>
                    <a:lnTo>
                      <a:pt x="56" y="65"/>
                    </a:lnTo>
                    <a:lnTo>
                      <a:pt x="48" y="57"/>
                    </a:lnTo>
                    <a:lnTo>
                      <a:pt x="48" y="57"/>
                    </a:lnTo>
                    <a:lnTo>
                      <a:pt x="48" y="57"/>
                    </a:lnTo>
                    <a:lnTo>
                      <a:pt x="48" y="57"/>
                    </a:lnTo>
                    <a:lnTo>
                      <a:pt x="48" y="57"/>
                    </a:lnTo>
                    <a:lnTo>
                      <a:pt x="48" y="57"/>
                    </a:lnTo>
                    <a:lnTo>
                      <a:pt x="48"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40" y="57"/>
                    </a:lnTo>
                    <a:lnTo>
                      <a:pt x="32" y="49"/>
                    </a:lnTo>
                    <a:lnTo>
                      <a:pt x="32" y="49"/>
                    </a:lnTo>
                    <a:lnTo>
                      <a:pt x="32" y="49"/>
                    </a:lnTo>
                    <a:lnTo>
                      <a:pt x="32" y="49"/>
                    </a:lnTo>
                    <a:lnTo>
                      <a:pt x="32" y="49"/>
                    </a:lnTo>
                    <a:lnTo>
                      <a:pt x="32" y="49"/>
                    </a:lnTo>
                    <a:lnTo>
                      <a:pt x="32" y="49"/>
                    </a:lnTo>
                    <a:lnTo>
                      <a:pt x="32" y="49"/>
                    </a:lnTo>
                    <a:lnTo>
                      <a:pt x="40" y="49"/>
                    </a:lnTo>
                    <a:lnTo>
                      <a:pt x="40" y="41"/>
                    </a:lnTo>
                    <a:lnTo>
                      <a:pt x="40" y="41"/>
                    </a:lnTo>
                    <a:lnTo>
                      <a:pt x="40" y="41"/>
                    </a:lnTo>
                    <a:lnTo>
                      <a:pt x="40" y="41"/>
                    </a:lnTo>
                    <a:lnTo>
                      <a:pt x="40" y="33"/>
                    </a:lnTo>
                    <a:lnTo>
                      <a:pt x="40" y="33"/>
                    </a:lnTo>
                    <a:lnTo>
                      <a:pt x="40" y="33"/>
                    </a:lnTo>
                    <a:lnTo>
                      <a:pt x="40" y="33"/>
                    </a:lnTo>
                    <a:lnTo>
                      <a:pt x="40" y="33"/>
                    </a:lnTo>
                    <a:lnTo>
                      <a:pt x="40" y="25"/>
                    </a:lnTo>
                    <a:lnTo>
                      <a:pt x="40" y="17"/>
                    </a:lnTo>
                    <a:lnTo>
                      <a:pt x="40" y="17"/>
                    </a:lnTo>
                    <a:lnTo>
                      <a:pt x="40" y="17"/>
                    </a:lnTo>
                    <a:lnTo>
                      <a:pt x="40"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8" y="17"/>
                    </a:lnTo>
                    <a:lnTo>
                      <a:pt x="40" y="17"/>
                    </a:lnTo>
                    <a:lnTo>
                      <a:pt x="40" y="9"/>
                    </a:lnTo>
                    <a:lnTo>
                      <a:pt x="40" y="9"/>
                    </a:lnTo>
                    <a:lnTo>
                      <a:pt x="40" y="9"/>
                    </a:lnTo>
                    <a:lnTo>
                      <a:pt x="40" y="9"/>
                    </a:lnTo>
                    <a:lnTo>
                      <a:pt x="40" y="9"/>
                    </a:lnTo>
                    <a:lnTo>
                      <a:pt x="40" y="0"/>
                    </a:lnTo>
                    <a:lnTo>
                      <a:pt x="40" y="0"/>
                    </a:lnTo>
                    <a:lnTo>
                      <a:pt x="40" y="0"/>
                    </a:lnTo>
                    <a:lnTo>
                      <a:pt x="40" y="0"/>
                    </a:lnTo>
                    <a:lnTo>
                      <a:pt x="40" y="0"/>
                    </a:lnTo>
                    <a:lnTo>
                      <a:pt x="40" y="0"/>
                    </a:lnTo>
                    <a:lnTo>
                      <a:pt x="40" y="0"/>
                    </a:lnTo>
                    <a:lnTo>
                      <a:pt x="72" y="0"/>
                    </a:lnTo>
                    <a:lnTo>
                      <a:pt x="97" y="0"/>
                    </a:lnTo>
                    <a:lnTo>
                      <a:pt x="97" y="0"/>
                    </a:lnTo>
                    <a:lnTo>
                      <a:pt x="105" y="0"/>
                    </a:lnTo>
                    <a:lnTo>
                      <a:pt x="105" y="0"/>
                    </a:lnTo>
                    <a:lnTo>
                      <a:pt x="105" y="0"/>
                    </a:lnTo>
                    <a:lnTo>
                      <a:pt x="105" y="0"/>
                    </a:lnTo>
                    <a:lnTo>
                      <a:pt x="113" y="0"/>
                    </a:lnTo>
                    <a:lnTo>
                      <a:pt x="129" y="0"/>
                    </a:lnTo>
                    <a:lnTo>
                      <a:pt x="145" y="0"/>
                    </a:lnTo>
                    <a:lnTo>
                      <a:pt x="161" y="0"/>
                    </a:lnTo>
                    <a:lnTo>
                      <a:pt x="161" y="0"/>
                    </a:lnTo>
                    <a:lnTo>
                      <a:pt x="161" y="0"/>
                    </a:lnTo>
                    <a:lnTo>
                      <a:pt x="161" y="0"/>
                    </a:lnTo>
                    <a:lnTo>
                      <a:pt x="161" y="0"/>
                    </a:lnTo>
                    <a:lnTo>
                      <a:pt x="161" y="0"/>
                    </a:lnTo>
                    <a:lnTo>
                      <a:pt x="169" y="0"/>
                    </a:lnTo>
                    <a:lnTo>
                      <a:pt x="177" y="0"/>
                    </a:lnTo>
                    <a:close/>
                    <a:moveTo>
                      <a:pt x="169" y="0"/>
                    </a:moveTo>
                    <a:lnTo>
                      <a:pt x="161" y="0"/>
                    </a:lnTo>
                    <a:lnTo>
                      <a:pt x="161" y="0"/>
                    </a:lnTo>
                    <a:lnTo>
                      <a:pt x="161" y="0"/>
                    </a:lnTo>
                    <a:lnTo>
                      <a:pt x="161" y="0"/>
                    </a:lnTo>
                    <a:lnTo>
                      <a:pt x="161" y="0"/>
                    </a:lnTo>
                    <a:lnTo>
                      <a:pt x="161" y="0"/>
                    </a:lnTo>
                    <a:lnTo>
                      <a:pt x="145" y="0"/>
                    </a:lnTo>
                    <a:lnTo>
                      <a:pt x="129" y="0"/>
                    </a:lnTo>
                    <a:lnTo>
                      <a:pt x="113" y="0"/>
                    </a:lnTo>
                    <a:lnTo>
                      <a:pt x="105" y="0"/>
                    </a:lnTo>
                    <a:lnTo>
                      <a:pt x="105" y="0"/>
                    </a:lnTo>
                    <a:lnTo>
                      <a:pt x="105" y="0"/>
                    </a:lnTo>
                    <a:lnTo>
                      <a:pt x="105" y="0"/>
                    </a:lnTo>
                    <a:lnTo>
                      <a:pt x="97" y="0"/>
                    </a:lnTo>
                    <a:lnTo>
                      <a:pt x="97" y="0"/>
                    </a:lnTo>
                    <a:lnTo>
                      <a:pt x="72" y="0"/>
                    </a:lnTo>
                    <a:lnTo>
                      <a:pt x="40" y="0"/>
                    </a:lnTo>
                    <a:lnTo>
                      <a:pt x="40" y="0"/>
                    </a:lnTo>
                    <a:lnTo>
                      <a:pt x="40" y="0"/>
                    </a:lnTo>
                    <a:lnTo>
                      <a:pt x="40" y="0"/>
                    </a:lnTo>
                    <a:lnTo>
                      <a:pt x="40" y="0"/>
                    </a:lnTo>
                    <a:lnTo>
                      <a:pt x="40" y="0"/>
                    </a:lnTo>
                    <a:lnTo>
                      <a:pt x="48" y="9"/>
                    </a:lnTo>
                    <a:lnTo>
                      <a:pt x="48" y="9"/>
                    </a:lnTo>
                    <a:lnTo>
                      <a:pt x="40" y="9"/>
                    </a:lnTo>
                    <a:lnTo>
                      <a:pt x="40" y="9"/>
                    </a:lnTo>
                    <a:lnTo>
                      <a:pt x="40" y="9"/>
                    </a:lnTo>
                    <a:lnTo>
                      <a:pt x="40" y="9"/>
                    </a:lnTo>
                    <a:lnTo>
                      <a:pt x="48" y="9"/>
                    </a:lnTo>
                    <a:lnTo>
                      <a:pt x="48" y="9"/>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8" y="17"/>
                    </a:lnTo>
                    <a:lnTo>
                      <a:pt x="40" y="17"/>
                    </a:lnTo>
                    <a:lnTo>
                      <a:pt x="40" y="17"/>
                    </a:lnTo>
                    <a:lnTo>
                      <a:pt x="40" y="17"/>
                    </a:lnTo>
                    <a:lnTo>
                      <a:pt x="40" y="17"/>
                    </a:lnTo>
                    <a:lnTo>
                      <a:pt x="40" y="17"/>
                    </a:lnTo>
                    <a:lnTo>
                      <a:pt x="48" y="17"/>
                    </a:lnTo>
                    <a:lnTo>
                      <a:pt x="40" y="17"/>
                    </a:lnTo>
                    <a:lnTo>
                      <a:pt x="40" y="17"/>
                    </a:lnTo>
                    <a:lnTo>
                      <a:pt x="40" y="25"/>
                    </a:lnTo>
                    <a:lnTo>
                      <a:pt x="40" y="33"/>
                    </a:lnTo>
                    <a:lnTo>
                      <a:pt x="40" y="33"/>
                    </a:lnTo>
                    <a:lnTo>
                      <a:pt x="40" y="33"/>
                    </a:lnTo>
                    <a:lnTo>
                      <a:pt x="40" y="33"/>
                    </a:lnTo>
                    <a:lnTo>
                      <a:pt x="40" y="33"/>
                    </a:lnTo>
                    <a:lnTo>
                      <a:pt x="40" y="41"/>
                    </a:lnTo>
                    <a:lnTo>
                      <a:pt x="40" y="41"/>
                    </a:lnTo>
                    <a:lnTo>
                      <a:pt x="40" y="41"/>
                    </a:lnTo>
                    <a:lnTo>
                      <a:pt x="40" y="41"/>
                    </a:lnTo>
                    <a:lnTo>
                      <a:pt x="40" y="49"/>
                    </a:lnTo>
                    <a:lnTo>
                      <a:pt x="40" y="49"/>
                    </a:lnTo>
                    <a:lnTo>
                      <a:pt x="40" y="49"/>
                    </a:lnTo>
                    <a:lnTo>
                      <a:pt x="32" y="49"/>
                    </a:lnTo>
                    <a:lnTo>
                      <a:pt x="32" y="49"/>
                    </a:lnTo>
                    <a:lnTo>
                      <a:pt x="32" y="49"/>
                    </a:lnTo>
                    <a:lnTo>
                      <a:pt x="32" y="49"/>
                    </a:lnTo>
                    <a:lnTo>
                      <a:pt x="32" y="49"/>
                    </a:lnTo>
                    <a:lnTo>
                      <a:pt x="32" y="49"/>
                    </a:lnTo>
                    <a:lnTo>
                      <a:pt x="40" y="49"/>
                    </a:lnTo>
                    <a:lnTo>
                      <a:pt x="40" y="49"/>
                    </a:lnTo>
                    <a:lnTo>
                      <a:pt x="40" y="57"/>
                    </a:lnTo>
                    <a:lnTo>
                      <a:pt x="40" y="57"/>
                    </a:lnTo>
                    <a:lnTo>
                      <a:pt x="40" y="57"/>
                    </a:lnTo>
                    <a:lnTo>
                      <a:pt x="40" y="57"/>
                    </a:lnTo>
                    <a:lnTo>
                      <a:pt x="40" y="57"/>
                    </a:lnTo>
                    <a:lnTo>
                      <a:pt x="40" y="57"/>
                    </a:lnTo>
                    <a:lnTo>
                      <a:pt x="40" y="57"/>
                    </a:lnTo>
                    <a:lnTo>
                      <a:pt x="40" y="57"/>
                    </a:lnTo>
                    <a:lnTo>
                      <a:pt x="40" y="57"/>
                    </a:lnTo>
                    <a:lnTo>
                      <a:pt x="40" y="57"/>
                    </a:lnTo>
                    <a:lnTo>
                      <a:pt x="48" y="57"/>
                    </a:lnTo>
                    <a:lnTo>
                      <a:pt x="48" y="57"/>
                    </a:lnTo>
                    <a:lnTo>
                      <a:pt x="48" y="57"/>
                    </a:lnTo>
                    <a:lnTo>
                      <a:pt x="48" y="57"/>
                    </a:lnTo>
                    <a:lnTo>
                      <a:pt x="48" y="57"/>
                    </a:lnTo>
                    <a:lnTo>
                      <a:pt x="48" y="57"/>
                    </a:lnTo>
                    <a:lnTo>
                      <a:pt x="48" y="57"/>
                    </a:lnTo>
                    <a:lnTo>
                      <a:pt x="48" y="57"/>
                    </a:lnTo>
                    <a:lnTo>
                      <a:pt x="56" y="65"/>
                    </a:lnTo>
                    <a:lnTo>
                      <a:pt x="56" y="65"/>
                    </a:lnTo>
                    <a:lnTo>
                      <a:pt x="56" y="65"/>
                    </a:lnTo>
                    <a:lnTo>
                      <a:pt x="56" y="65"/>
                    </a:lnTo>
                    <a:lnTo>
                      <a:pt x="56" y="65"/>
                    </a:lnTo>
                    <a:lnTo>
                      <a:pt x="56" y="73"/>
                    </a:lnTo>
                    <a:lnTo>
                      <a:pt x="56" y="73"/>
                    </a:lnTo>
                    <a:lnTo>
                      <a:pt x="56" y="73"/>
                    </a:lnTo>
                    <a:lnTo>
                      <a:pt x="56" y="73"/>
                    </a:lnTo>
                    <a:lnTo>
                      <a:pt x="56" y="73"/>
                    </a:lnTo>
                    <a:lnTo>
                      <a:pt x="56" y="73"/>
                    </a:lnTo>
                    <a:lnTo>
                      <a:pt x="56" y="73"/>
                    </a:lnTo>
                    <a:lnTo>
                      <a:pt x="56" y="81"/>
                    </a:lnTo>
                    <a:lnTo>
                      <a:pt x="56" y="81"/>
                    </a:lnTo>
                    <a:lnTo>
                      <a:pt x="56" y="81"/>
                    </a:lnTo>
                    <a:lnTo>
                      <a:pt x="56" y="81"/>
                    </a:lnTo>
                    <a:lnTo>
                      <a:pt x="56" y="81"/>
                    </a:lnTo>
                    <a:lnTo>
                      <a:pt x="64" y="89"/>
                    </a:lnTo>
                    <a:lnTo>
                      <a:pt x="64" y="89"/>
                    </a:lnTo>
                    <a:lnTo>
                      <a:pt x="64" y="89"/>
                    </a:lnTo>
                    <a:lnTo>
                      <a:pt x="64" y="89"/>
                    </a:lnTo>
                    <a:lnTo>
                      <a:pt x="64" y="89"/>
                    </a:lnTo>
                    <a:lnTo>
                      <a:pt x="64" y="89"/>
                    </a:lnTo>
                    <a:lnTo>
                      <a:pt x="64" y="89"/>
                    </a:lnTo>
                    <a:lnTo>
                      <a:pt x="64" y="89"/>
                    </a:lnTo>
                    <a:lnTo>
                      <a:pt x="64" y="89"/>
                    </a:lnTo>
                    <a:lnTo>
                      <a:pt x="64" y="89"/>
                    </a:lnTo>
                    <a:lnTo>
                      <a:pt x="64" y="89"/>
                    </a:lnTo>
                    <a:lnTo>
                      <a:pt x="64" y="97"/>
                    </a:lnTo>
                    <a:lnTo>
                      <a:pt x="64" y="97"/>
                    </a:lnTo>
                    <a:lnTo>
                      <a:pt x="64" y="97"/>
                    </a:lnTo>
                    <a:lnTo>
                      <a:pt x="64" y="97"/>
                    </a:lnTo>
                    <a:lnTo>
                      <a:pt x="64" y="97"/>
                    </a:lnTo>
                    <a:lnTo>
                      <a:pt x="64" y="97"/>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05"/>
                    </a:lnTo>
                    <a:lnTo>
                      <a:pt x="72" y="113"/>
                    </a:lnTo>
                    <a:lnTo>
                      <a:pt x="72" y="113"/>
                    </a:lnTo>
                    <a:lnTo>
                      <a:pt x="72" y="113"/>
                    </a:lnTo>
                    <a:lnTo>
                      <a:pt x="72" y="113"/>
                    </a:lnTo>
                    <a:lnTo>
                      <a:pt x="72" y="113"/>
                    </a:lnTo>
                    <a:lnTo>
                      <a:pt x="72" y="113"/>
                    </a:lnTo>
                    <a:lnTo>
                      <a:pt x="72" y="122"/>
                    </a:lnTo>
                    <a:lnTo>
                      <a:pt x="72" y="130"/>
                    </a:lnTo>
                    <a:lnTo>
                      <a:pt x="72" y="130"/>
                    </a:lnTo>
                    <a:lnTo>
                      <a:pt x="72" y="146"/>
                    </a:lnTo>
                    <a:lnTo>
                      <a:pt x="72" y="146"/>
                    </a:lnTo>
                    <a:lnTo>
                      <a:pt x="72" y="146"/>
                    </a:lnTo>
                    <a:lnTo>
                      <a:pt x="72" y="146"/>
                    </a:lnTo>
                    <a:lnTo>
                      <a:pt x="72" y="154"/>
                    </a:lnTo>
                    <a:lnTo>
                      <a:pt x="72" y="154"/>
                    </a:lnTo>
                    <a:lnTo>
                      <a:pt x="72" y="154"/>
                    </a:lnTo>
                    <a:lnTo>
                      <a:pt x="72" y="154"/>
                    </a:lnTo>
                    <a:lnTo>
                      <a:pt x="72" y="154"/>
                    </a:lnTo>
                    <a:lnTo>
                      <a:pt x="72" y="154"/>
                    </a:lnTo>
                    <a:lnTo>
                      <a:pt x="72" y="162"/>
                    </a:lnTo>
                    <a:lnTo>
                      <a:pt x="72" y="162"/>
                    </a:lnTo>
                    <a:lnTo>
                      <a:pt x="64" y="162"/>
                    </a:lnTo>
                    <a:lnTo>
                      <a:pt x="64" y="162"/>
                    </a:lnTo>
                    <a:lnTo>
                      <a:pt x="64" y="170"/>
                    </a:lnTo>
                    <a:lnTo>
                      <a:pt x="64" y="170"/>
                    </a:lnTo>
                    <a:lnTo>
                      <a:pt x="64" y="170"/>
                    </a:lnTo>
                    <a:lnTo>
                      <a:pt x="64" y="170"/>
                    </a:lnTo>
                    <a:lnTo>
                      <a:pt x="64" y="186"/>
                    </a:lnTo>
                    <a:lnTo>
                      <a:pt x="56" y="186"/>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194"/>
                    </a:lnTo>
                    <a:lnTo>
                      <a:pt x="56" y="202"/>
                    </a:lnTo>
                    <a:lnTo>
                      <a:pt x="56" y="202"/>
                    </a:lnTo>
                    <a:lnTo>
                      <a:pt x="56" y="202"/>
                    </a:lnTo>
                    <a:lnTo>
                      <a:pt x="56" y="202"/>
                    </a:lnTo>
                    <a:lnTo>
                      <a:pt x="56" y="202"/>
                    </a:lnTo>
                    <a:lnTo>
                      <a:pt x="56" y="202"/>
                    </a:lnTo>
                    <a:lnTo>
                      <a:pt x="56" y="210"/>
                    </a:lnTo>
                    <a:lnTo>
                      <a:pt x="56" y="202"/>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56" y="210"/>
                    </a:lnTo>
                    <a:lnTo>
                      <a:pt x="64" y="218"/>
                    </a:lnTo>
                    <a:lnTo>
                      <a:pt x="64" y="218"/>
                    </a:lnTo>
                    <a:lnTo>
                      <a:pt x="64" y="218"/>
                    </a:lnTo>
                    <a:lnTo>
                      <a:pt x="64" y="218"/>
                    </a:lnTo>
                    <a:lnTo>
                      <a:pt x="64" y="226"/>
                    </a:lnTo>
                    <a:lnTo>
                      <a:pt x="64" y="234"/>
                    </a:lnTo>
                    <a:lnTo>
                      <a:pt x="64" y="234"/>
                    </a:lnTo>
                    <a:lnTo>
                      <a:pt x="64" y="234"/>
                    </a:lnTo>
                    <a:lnTo>
                      <a:pt x="56" y="243"/>
                    </a:lnTo>
                    <a:lnTo>
                      <a:pt x="56" y="243"/>
                    </a:lnTo>
                    <a:lnTo>
                      <a:pt x="56" y="243"/>
                    </a:lnTo>
                    <a:lnTo>
                      <a:pt x="56" y="243"/>
                    </a:lnTo>
                    <a:lnTo>
                      <a:pt x="56" y="243"/>
                    </a:lnTo>
                    <a:lnTo>
                      <a:pt x="56" y="251"/>
                    </a:lnTo>
                    <a:lnTo>
                      <a:pt x="56" y="251"/>
                    </a:lnTo>
                    <a:lnTo>
                      <a:pt x="56" y="251"/>
                    </a:lnTo>
                    <a:lnTo>
                      <a:pt x="56" y="251"/>
                    </a:lnTo>
                    <a:lnTo>
                      <a:pt x="48" y="259"/>
                    </a:lnTo>
                    <a:lnTo>
                      <a:pt x="48" y="259"/>
                    </a:lnTo>
                    <a:lnTo>
                      <a:pt x="48" y="267"/>
                    </a:lnTo>
                    <a:lnTo>
                      <a:pt x="40" y="275"/>
                    </a:lnTo>
                    <a:lnTo>
                      <a:pt x="40" y="283"/>
                    </a:lnTo>
                    <a:lnTo>
                      <a:pt x="40" y="275"/>
                    </a:lnTo>
                    <a:lnTo>
                      <a:pt x="40" y="283"/>
                    </a:lnTo>
                    <a:lnTo>
                      <a:pt x="40" y="275"/>
                    </a:lnTo>
                    <a:lnTo>
                      <a:pt x="40" y="283"/>
                    </a:lnTo>
                    <a:lnTo>
                      <a:pt x="40" y="283"/>
                    </a:lnTo>
                    <a:lnTo>
                      <a:pt x="40" y="283"/>
                    </a:lnTo>
                    <a:lnTo>
                      <a:pt x="40" y="283"/>
                    </a:lnTo>
                    <a:lnTo>
                      <a:pt x="40" y="283"/>
                    </a:lnTo>
                    <a:lnTo>
                      <a:pt x="40" y="283"/>
                    </a:lnTo>
                    <a:lnTo>
                      <a:pt x="40" y="283"/>
                    </a:lnTo>
                    <a:lnTo>
                      <a:pt x="40" y="283"/>
                    </a:lnTo>
                    <a:lnTo>
                      <a:pt x="40" y="283"/>
                    </a:lnTo>
                    <a:lnTo>
                      <a:pt x="40" y="283"/>
                    </a:lnTo>
                    <a:lnTo>
                      <a:pt x="40" y="283"/>
                    </a:lnTo>
                    <a:lnTo>
                      <a:pt x="32" y="291"/>
                    </a:lnTo>
                    <a:lnTo>
                      <a:pt x="24" y="299"/>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24" y="307"/>
                    </a:lnTo>
                    <a:lnTo>
                      <a:pt x="16" y="315"/>
                    </a:lnTo>
                    <a:lnTo>
                      <a:pt x="16" y="315"/>
                    </a:lnTo>
                    <a:lnTo>
                      <a:pt x="16" y="323"/>
                    </a:lnTo>
                    <a:lnTo>
                      <a:pt x="16" y="323"/>
                    </a:lnTo>
                    <a:lnTo>
                      <a:pt x="8" y="331"/>
                    </a:lnTo>
                    <a:lnTo>
                      <a:pt x="8" y="331"/>
                    </a:lnTo>
                    <a:lnTo>
                      <a:pt x="8" y="339"/>
                    </a:lnTo>
                    <a:lnTo>
                      <a:pt x="8" y="339"/>
                    </a:lnTo>
                    <a:lnTo>
                      <a:pt x="8" y="339"/>
                    </a:lnTo>
                    <a:lnTo>
                      <a:pt x="8" y="339"/>
                    </a:lnTo>
                    <a:lnTo>
                      <a:pt x="8" y="339"/>
                    </a:lnTo>
                    <a:lnTo>
                      <a:pt x="8" y="339"/>
                    </a:lnTo>
                    <a:lnTo>
                      <a:pt x="8" y="347"/>
                    </a:lnTo>
                    <a:lnTo>
                      <a:pt x="8" y="347"/>
                    </a:lnTo>
                    <a:lnTo>
                      <a:pt x="0" y="356"/>
                    </a:lnTo>
                    <a:lnTo>
                      <a:pt x="0" y="347"/>
                    </a:lnTo>
                    <a:lnTo>
                      <a:pt x="8" y="356"/>
                    </a:lnTo>
                    <a:lnTo>
                      <a:pt x="8" y="356"/>
                    </a:lnTo>
                    <a:lnTo>
                      <a:pt x="8" y="356"/>
                    </a:lnTo>
                    <a:lnTo>
                      <a:pt x="8" y="356"/>
                    </a:lnTo>
                    <a:lnTo>
                      <a:pt x="8" y="364"/>
                    </a:lnTo>
                    <a:lnTo>
                      <a:pt x="8" y="364"/>
                    </a:lnTo>
                    <a:lnTo>
                      <a:pt x="8" y="364"/>
                    </a:lnTo>
                    <a:lnTo>
                      <a:pt x="8" y="364"/>
                    </a:lnTo>
                    <a:lnTo>
                      <a:pt x="16" y="372"/>
                    </a:lnTo>
                    <a:lnTo>
                      <a:pt x="16" y="372"/>
                    </a:lnTo>
                    <a:lnTo>
                      <a:pt x="16" y="372"/>
                    </a:lnTo>
                    <a:lnTo>
                      <a:pt x="16" y="372"/>
                    </a:lnTo>
                    <a:lnTo>
                      <a:pt x="16" y="380"/>
                    </a:lnTo>
                    <a:lnTo>
                      <a:pt x="16" y="380"/>
                    </a:lnTo>
                    <a:lnTo>
                      <a:pt x="16" y="380"/>
                    </a:lnTo>
                    <a:lnTo>
                      <a:pt x="16" y="380"/>
                    </a:lnTo>
                    <a:lnTo>
                      <a:pt x="16" y="380"/>
                    </a:lnTo>
                    <a:lnTo>
                      <a:pt x="16" y="380"/>
                    </a:lnTo>
                    <a:lnTo>
                      <a:pt x="16" y="388"/>
                    </a:lnTo>
                    <a:lnTo>
                      <a:pt x="16" y="388"/>
                    </a:lnTo>
                    <a:lnTo>
                      <a:pt x="16" y="388"/>
                    </a:lnTo>
                    <a:lnTo>
                      <a:pt x="16" y="388"/>
                    </a:lnTo>
                    <a:lnTo>
                      <a:pt x="16" y="396"/>
                    </a:lnTo>
                    <a:lnTo>
                      <a:pt x="16" y="396"/>
                    </a:lnTo>
                    <a:lnTo>
                      <a:pt x="16" y="396"/>
                    </a:lnTo>
                    <a:lnTo>
                      <a:pt x="16" y="396"/>
                    </a:lnTo>
                    <a:lnTo>
                      <a:pt x="16" y="396"/>
                    </a:lnTo>
                    <a:lnTo>
                      <a:pt x="16" y="396"/>
                    </a:lnTo>
                    <a:lnTo>
                      <a:pt x="24" y="404"/>
                    </a:lnTo>
                    <a:lnTo>
                      <a:pt x="24" y="404"/>
                    </a:lnTo>
                    <a:lnTo>
                      <a:pt x="24" y="404"/>
                    </a:lnTo>
                    <a:lnTo>
                      <a:pt x="24" y="404"/>
                    </a:lnTo>
                    <a:lnTo>
                      <a:pt x="24" y="404"/>
                    </a:lnTo>
                    <a:lnTo>
                      <a:pt x="24" y="404"/>
                    </a:lnTo>
                    <a:lnTo>
                      <a:pt x="32" y="404"/>
                    </a:lnTo>
                    <a:lnTo>
                      <a:pt x="32" y="404"/>
                    </a:lnTo>
                    <a:lnTo>
                      <a:pt x="32" y="404"/>
                    </a:lnTo>
                    <a:lnTo>
                      <a:pt x="32" y="404"/>
                    </a:lnTo>
                    <a:lnTo>
                      <a:pt x="32" y="404"/>
                    </a:lnTo>
                    <a:lnTo>
                      <a:pt x="40" y="412"/>
                    </a:lnTo>
                    <a:lnTo>
                      <a:pt x="40" y="412"/>
                    </a:lnTo>
                    <a:lnTo>
                      <a:pt x="40" y="412"/>
                    </a:lnTo>
                    <a:lnTo>
                      <a:pt x="40" y="412"/>
                    </a:lnTo>
                    <a:lnTo>
                      <a:pt x="40" y="412"/>
                    </a:lnTo>
                    <a:lnTo>
                      <a:pt x="40" y="412"/>
                    </a:lnTo>
                    <a:lnTo>
                      <a:pt x="48" y="420"/>
                    </a:lnTo>
                    <a:lnTo>
                      <a:pt x="48" y="420"/>
                    </a:lnTo>
                    <a:lnTo>
                      <a:pt x="48" y="420"/>
                    </a:lnTo>
                    <a:lnTo>
                      <a:pt x="48" y="420"/>
                    </a:lnTo>
                    <a:lnTo>
                      <a:pt x="56" y="420"/>
                    </a:lnTo>
                    <a:lnTo>
                      <a:pt x="56" y="420"/>
                    </a:lnTo>
                    <a:lnTo>
                      <a:pt x="56" y="420"/>
                    </a:lnTo>
                    <a:lnTo>
                      <a:pt x="56" y="420"/>
                    </a:lnTo>
                    <a:lnTo>
                      <a:pt x="56" y="420"/>
                    </a:lnTo>
                    <a:lnTo>
                      <a:pt x="64" y="428"/>
                    </a:lnTo>
                    <a:lnTo>
                      <a:pt x="64" y="428"/>
                    </a:lnTo>
                    <a:lnTo>
                      <a:pt x="64" y="428"/>
                    </a:lnTo>
                    <a:lnTo>
                      <a:pt x="72" y="436"/>
                    </a:lnTo>
                    <a:lnTo>
                      <a:pt x="72" y="436"/>
                    </a:lnTo>
                    <a:lnTo>
                      <a:pt x="72" y="436"/>
                    </a:lnTo>
                    <a:lnTo>
                      <a:pt x="72" y="436"/>
                    </a:lnTo>
                    <a:lnTo>
                      <a:pt x="72" y="436"/>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72" y="444"/>
                    </a:lnTo>
                    <a:lnTo>
                      <a:pt x="80" y="444"/>
                    </a:lnTo>
                    <a:lnTo>
                      <a:pt x="80" y="444"/>
                    </a:lnTo>
                    <a:lnTo>
                      <a:pt x="80" y="452"/>
                    </a:lnTo>
                    <a:lnTo>
                      <a:pt x="80" y="452"/>
                    </a:lnTo>
                    <a:lnTo>
                      <a:pt x="80" y="452"/>
                    </a:lnTo>
                    <a:lnTo>
                      <a:pt x="80" y="452"/>
                    </a:lnTo>
                    <a:lnTo>
                      <a:pt x="80" y="452"/>
                    </a:lnTo>
                    <a:lnTo>
                      <a:pt x="80" y="452"/>
                    </a:lnTo>
                    <a:lnTo>
                      <a:pt x="89" y="452"/>
                    </a:lnTo>
                    <a:lnTo>
                      <a:pt x="89" y="452"/>
                    </a:lnTo>
                    <a:lnTo>
                      <a:pt x="89" y="452"/>
                    </a:lnTo>
                    <a:lnTo>
                      <a:pt x="89" y="452"/>
                    </a:lnTo>
                    <a:lnTo>
                      <a:pt x="89" y="460"/>
                    </a:lnTo>
                    <a:lnTo>
                      <a:pt x="89" y="460"/>
                    </a:lnTo>
                    <a:lnTo>
                      <a:pt x="89" y="460"/>
                    </a:lnTo>
                    <a:lnTo>
                      <a:pt x="89" y="460"/>
                    </a:lnTo>
                    <a:lnTo>
                      <a:pt x="97" y="460"/>
                    </a:lnTo>
                    <a:lnTo>
                      <a:pt x="97" y="460"/>
                    </a:lnTo>
                    <a:lnTo>
                      <a:pt x="97" y="469"/>
                    </a:lnTo>
                    <a:lnTo>
                      <a:pt x="97" y="469"/>
                    </a:lnTo>
                    <a:lnTo>
                      <a:pt x="97" y="469"/>
                    </a:lnTo>
                    <a:lnTo>
                      <a:pt x="97" y="469"/>
                    </a:lnTo>
                    <a:lnTo>
                      <a:pt x="97" y="469"/>
                    </a:lnTo>
                    <a:lnTo>
                      <a:pt x="97" y="469"/>
                    </a:lnTo>
                    <a:lnTo>
                      <a:pt x="97" y="469"/>
                    </a:lnTo>
                    <a:lnTo>
                      <a:pt x="105" y="469"/>
                    </a:lnTo>
                    <a:lnTo>
                      <a:pt x="105" y="469"/>
                    </a:lnTo>
                    <a:lnTo>
                      <a:pt x="105" y="477"/>
                    </a:lnTo>
                    <a:lnTo>
                      <a:pt x="105" y="477"/>
                    </a:lnTo>
                    <a:lnTo>
                      <a:pt x="105" y="477"/>
                    </a:lnTo>
                    <a:lnTo>
                      <a:pt x="105" y="477"/>
                    </a:lnTo>
                    <a:lnTo>
                      <a:pt x="105" y="477"/>
                    </a:lnTo>
                    <a:lnTo>
                      <a:pt x="105" y="477"/>
                    </a:lnTo>
                    <a:lnTo>
                      <a:pt x="105" y="485"/>
                    </a:lnTo>
                    <a:lnTo>
                      <a:pt x="105" y="485"/>
                    </a:lnTo>
                    <a:lnTo>
                      <a:pt x="105" y="485"/>
                    </a:lnTo>
                    <a:lnTo>
                      <a:pt x="105" y="485"/>
                    </a:lnTo>
                    <a:lnTo>
                      <a:pt x="105" y="485"/>
                    </a:lnTo>
                    <a:lnTo>
                      <a:pt x="105" y="485"/>
                    </a:lnTo>
                    <a:lnTo>
                      <a:pt x="105" y="485"/>
                    </a:lnTo>
                    <a:lnTo>
                      <a:pt x="113" y="485"/>
                    </a:lnTo>
                    <a:lnTo>
                      <a:pt x="113" y="485"/>
                    </a:lnTo>
                    <a:lnTo>
                      <a:pt x="113" y="485"/>
                    </a:lnTo>
                    <a:lnTo>
                      <a:pt x="113" y="485"/>
                    </a:lnTo>
                    <a:lnTo>
                      <a:pt x="121" y="493"/>
                    </a:lnTo>
                    <a:lnTo>
                      <a:pt x="121" y="501"/>
                    </a:lnTo>
                    <a:lnTo>
                      <a:pt x="121" y="501"/>
                    </a:lnTo>
                    <a:lnTo>
                      <a:pt x="121" y="501"/>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09"/>
                    </a:lnTo>
                    <a:lnTo>
                      <a:pt x="121" y="517"/>
                    </a:lnTo>
                    <a:lnTo>
                      <a:pt x="121" y="517"/>
                    </a:lnTo>
                    <a:lnTo>
                      <a:pt x="121" y="517"/>
                    </a:lnTo>
                    <a:lnTo>
                      <a:pt x="129" y="517"/>
                    </a:lnTo>
                    <a:lnTo>
                      <a:pt x="129" y="517"/>
                    </a:lnTo>
                    <a:lnTo>
                      <a:pt x="129" y="517"/>
                    </a:lnTo>
                    <a:lnTo>
                      <a:pt x="129" y="517"/>
                    </a:lnTo>
                    <a:lnTo>
                      <a:pt x="129" y="517"/>
                    </a:lnTo>
                    <a:lnTo>
                      <a:pt x="129" y="517"/>
                    </a:lnTo>
                    <a:lnTo>
                      <a:pt x="129" y="525"/>
                    </a:lnTo>
                    <a:lnTo>
                      <a:pt x="129" y="525"/>
                    </a:lnTo>
                    <a:lnTo>
                      <a:pt x="129" y="525"/>
                    </a:lnTo>
                    <a:lnTo>
                      <a:pt x="129" y="525"/>
                    </a:lnTo>
                    <a:lnTo>
                      <a:pt x="129" y="525"/>
                    </a:lnTo>
                    <a:lnTo>
                      <a:pt x="129" y="525"/>
                    </a:lnTo>
                    <a:lnTo>
                      <a:pt x="129" y="533"/>
                    </a:lnTo>
                    <a:lnTo>
                      <a:pt x="129" y="533"/>
                    </a:lnTo>
                    <a:lnTo>
                      <a:pt x="129" y="533"/>
                    </a:lnTo>
                    <a:lnTo>
                      <a:pt x="129" y="533"/>
                    </a:lnTo>
                    <a:lnTo>
                      <a:pt x="129" y="533"/>
                    </a:lnTo>
                    <a:lnTo>
                      <a:pt x="129" y="533"/>
                    </a:lnTo>
                    <a:lnTo>
                      <a:pt x="129" y="533"/>
                    </a:lnTo>
                    <a:lnTo>
                      <a:pt x="129" y="533"/>
                    </a:lnTo>
                    <a:lnTo>
                      <a:pt x="129" y="541"/>
                    </a:lnTo>
                    <a:lnTo>
                      <a:pt x="129" y="533"/>
                    </a:lnTo>
                    <a:lnTo>
                      <a:pt x="129" y="541"/>
                    </a:lnTo>
                    <a:lnTo>
                      <a:pt x="129" y="541"/>
                    </a:lnTo>
                    <a:lnTo>
                      <a:pt x="129" y="541"/>
                    </a:lnTo>
                    <a:lnTo>
                      <a:pt x="129" y="541"/>
                    </a:lnTo>
                    <a:lnTo>
                      <a:pt x="129" y="541"/>
                    </a:lnTo>
                    <a:lnTo>
                      <a:pt x="129" y="541"/>
                    </a:lnTo>
                    <a:lnTo>
                      <a:pt x="129" y="549"/>
                    </a:lnTo>
                    <a:lnTo>
                      <a:pt x="129" y="541"/>
                    </a:lnTo>
                    <a:lnTo>
                      <a:pt x="129" y="549"/>
                    </a:lnTo>
                    <a:lnTo>
                      <a:pt x="137" y="549"/>
                    </a:lnTo>
                    <a:lnTo>
                      <a:pt x="137" y="549"/>
                    </a:lnTo>
                    <a:lnTo>
                      <a:pt x="137" y="549"/>
                    </a:lnTo>
                    <a:lnTo>
                      <a:pt x="137" y="549"/>
                    </a:lnTo>
                    <a:lnTo>
                      <a:pt x="137" y="549"/>
                    </a:lnTo>
                    <a:lnTo>
                      <a:pt x="137" y="549"/>
                    </a:lnTo>
                    <a:lnTo>
                      <a:pt x="129" y="557"/>
                    </a:lnTo>
                    <a:lnTo>
                      <a:pt x="129" y="557"/>
                    </a:lnTo>
                    <a:lnTo>
                      <a:pt x="129" y="565"/>
                    </a:lnTo>
                    <a:lnTo>
                      <a:pt x="129" y="565"/>
                    </a:lnTo>
                    <a:lnTo>
                      <a:pt x="129" y="565"/>
                    </a:lnTo>
                    <a:lnTo>
                      <a:pt x="129" y="565"/>
                    </a:lnTo>
                    <a:lnTo>
                      <a:pt x="129" y="565"/>
                    </a:lnTo>
                    <a:lnTo>
                      <a:pt x="129" y="565"/>
                    </a:lnTo>
                    <a:lnTo>
                      <a:pt x="129" y="565"/>
                    </a:lnTo>
                    <a:lnTo>
                      <a:pt x="129" y="565"/>
                    </a:lnTo>
                    <a:lnTo>
                      <a:pt x="129" y="565"/>
                    </a:lnTo>
                    <a:lnTo>
                      <a:pt x="129" y="565"/>
                    </a:lnTo>
                    <a:lnTo>
                      <a:pt x="129" y="573"/>
                    </a:lnTo>
                    <a:lnTo>
                      <a:pt x="129" y="573"/>
                    </a:lnTo>
                    <a:lnTo>
                      <a:pt x="121" y="573"/>
                    </a:lnTo>
                    <a:lnTo>
                      <a:pt x="121" y="573"/>
                    </a:lnTo>
                    <a:lnTo>
                      <a:pt x="121" y="573"/>
                    </a:lnTo>
                    <a:lnTo>
                      <a:pt x="121" y="573"/>
                    </a:lnTo>
                    <a:lnTo>
                      <a:pt x="129" y="573"/>
                    </a:lnTo>
                    <a:lnTo>
                      <a:pt x="129" y="573"/>
                    </a:lnTo>
                    <a:lnTo>
                      <a:pt x="121" y="573"/>
                    </a:lnTo>
                    <a:lnTo>
                      <a:pt x="121" y="573"/>
                    </a:lnTo>
                    <a:lnTo>
                      <a:pt x="121" y="573"/>
                    </a:lnTo>
                    <a:lnTo>
                      <a:pt x="121" y="573"/>
                    </a:lnTo>
                    <a:lnTo>
                      <a:pt x="121" y="573"/>
                    </a:lnTo>
                    <a:lnTo>
                      <a:pt x="121" y="581"/>
                    </a:lnTo>
                    <a:lnTo>
                      <a:pt x="121" y="573"/>
                    </a:lnTo>
                    <a:lnTo>
                      <a:pt x="121" y="581"/>
                    </a:lnTo>
                    <a:lnTo>
                      <a:pt x="121" y="581"/>
                    </a:lnTo>
                    <a:lnTo>
                      <a:pt x="121" y="581"/>
                    </a:lnTo>
                    <a:lnTo>
                      <a:pt x="121" y="581"/>
                    </a:lnTo>
                    <a:lnTo>
                      <a:pt x="129" y="581"/>
                    </a:lnTo>
                    <a:lnTo>
                      <a:pt x="129" y="581"/>
                    </a:lnTo>
                    <a:lnTo>
                      <a:pt x="129" y="581"/>
                    </a:lnTo>
                    <a:lnTo>
                      <a:pt x="121" y="581"/>
                    </a:lnTo>
                    <a:lnTo>
                      <a:pt x="121" y="581"/>
                    </a:lnTo>
                    <a:lnTo>
                      <a:pt x="121" y="581"/>
                    </a:lnTo>
                    <a:lnTo>
                      <a:pt x="121" y="581"/>
                    </a:lnTo>
                    <a:lnTo>
                      <a:pt x="129" y="581"/>
                    </a:lnTo>
                    <a:lnTo>
                      <a:pt x="129" y="581"/>
                    </a:lnTo>
                    <a:lnTo>
                      <a:pt x="121" y="581"/>
                    </a:lnTo>
                    <a:lnTo>
                      <a:pt x="121" y="581"/>
                    </a:lnTo>
                    <a:lnTo>
                      <a:pt x="121" y="581"/>
                    </a:lnTo>
                    <a:lnTo>
                      <a:pt x="121" y="581"/>
                    </a:lnTo>
                    <a:lnTo>
                      <a:pt x="121" y="581"/>
                    </a:lnTo>
                    <a:lnTo>
                      <a:pt x="121" y="581"/>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0"/>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1" y="598"/>
                    </a:lnTo>
                    <a:lnTo>
                      <a:pt x="129" y="606"/>
                    </a:lnTo>
                    <a:lnTo>
                      <a:pt x="121" y="606"/>
                    </a:lnTo>
                    <a:lnTo>
                      <a:pt x="121" y="598"/>
                    </a:lnTo>
                    <a:lnTo>
                      <a:pt x="129" y="598"/>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9" y="606"/>
                    </a:lnTo>
                    <a:lnTo>
                      <a:pt x="121" y="606"/>
                    </a:lnTo>
                    <a:lnTo>
                      <a:pt x="129" y="606"/>
                    </a:lnTo>
                    <a:lnTo>
                      <a:pt x="129" y="606"/>
                    </a:lnTo>
                    <a:lnTo>
                      <a:pt x="129" y="606"/>
                    </a:lnTo>
                    <a:lnTo>
                      <a:pt x="129" y="606"/>
                    </a:lnTo>
                    <a:lnTo>
                      <a:pt x="129" y="606"/>
                    </a:lnTo>
                    <a:lnTo>
                      <a:pt x="129" y="606"/>
                    </a:lnTo>
                    <a:lnTo>
                      <a:pt x="129" y="606"/>
                    </a:lnTo>
                    <a:lnTo>
                      <a:pt x="129" y="606"/>
                    </a:lnTo>
                    <a:lnTo>
                      <a:pt x="129" y="606"/>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14"/>
                    </a:lnTo>
                    <a:lnTo>
                      <a:pt x="129" y="622"/>
                    </a:lnTo>
                    <a:lnTo>
                      <a:pt x="129" y="622"/>
                    </a:lnTo>
                    <a:lnTo>
                      <a:pt x="129" y="622"/>
                    </a:lnTo>
                    <a:lnTo>
                      <a:pt x="129" y="622"/>
                    </a:lnTo>
                    <a:lnTo>
                      <a:pt x="129" y="622"/>
                    </a:lnTo>
                    <a:lnTo>
                      <a:pt x="129" y="622"/>
                    </a:lnTo>
                    <a:lnTo>
                      <a:pt x="129" y="622"/>
                    </a:lnTo>
                    <a:lnTo>
                      <a:pt x="129" y="622"/>
                    </a:lnTo>
                    <a:lnTo>
                      <a:pt x="129" y="622"/>
                    </a:lnTo>
                    <a:lnTo>
                      <a:pt x="137" y="622"/>
                    </a:lnTo>
                    <a:lnTo>
                      <a:pt x="137" y="622"/>
                    </a:lnTo>
                    <a:lnTo>
                      <a:pt x="137" y="622"/>
                    </a:lnTo>
                    <a:lnTo>
                      <a:pt x="129" y="630"/>
                    </a:lnTo>
                    <a:lnTo>
                      <a:pt x="129" y="622"/>
                    </a:lnTo>
                    <a:lnTo>
                      <a:pt x="137" y="622"/>
                    </a:lnTo>
                    <a:lnTo>
                      <a:pt x="137" y="622"/>
                    </a:lnTo>
                    <a:lnTo>
                      <a:pt x="137" y="630"/>
                    </a:lnTo>
                    <a:lnTo>
                      <a:pt x="137" y="630"/>
                    </a:lnTo>
                    <a:lnTo>
                      <a:pt x="137" y="630"/>
                    </a:lnTo>
                    <a:lnTo>
                      <a:pt x="137" y="630"/>
                    </a:lnTo>
                    <a:lnTo>
                      <a:pt x="129" y="630"/>
                    </a:lnTo>
                    <a:lnTo>
                      <a:pt x="129" y="630"/>
                    </a:lnTo>
                    <a:lnTo>
                      <a:pt x="137" y="630"/>
                    </a:lnTo>
                    <a:lnTo>
                      <a:pt x="137" y="630"/>
                    </a:lnTo>
                    <a:lnTo>
                      <a:pt x="137" y="630"/>
                    </a:lnTo>
                    <a:lnTo>
                      <a:pt x="137" y="630"/>
                    </a:lnTo>
                    <a:lnTo>
                      <a:pt x="137" y="630"/>
                    </a:lnTo>
                    <a:lnTo>
                      <a:pt x="137" y="630"/>
                    </a:lnTo>
                    <a:lnTo>
                      <a:pt x="137" y="630"/>
                    </a:lnTo>
                    <a:lnTo>
                      <a:pt x="137" y="630"/>
                    </a:lnTo>
                    <a:lnTo>
                      <a:pt x="137" y="630"/>
                    </a:lnTo>
                    <a:lnTo>
                      <a:pt x="137" y="638"/>
                    </a:lnTo>
                    <a:lnTo>
                      <a:pt x="137" y="638"/>
                    </a:lnTo>
                    <a:lnTo>
                      <a:pt x="137" y="638"/>
                    </a:lnTo>
                    <a:lnTo>
                      <a:pt x="137" y="638"/>
                    </a:lnTo>
                    <a:lnTo>
                      <a:pt x="137" y="638"/>
                    </a:lnTo>
                    <a:lnTo>
                      <a:pt x="137" y="638"/>
                    </a:lnTo>
                    <a:lnTo>
                      <a:pt x="145" y="638"/>
                    </a:lnTo>
                    <a:lnTo>
                      <a:pt x="145" y="638"/>
                    </a:lnTo>
                    <a:lnTo>
                      <a:pt x="137" y="638"/>
                    </a:lnTo>
                    <a:lnTo>
                      <a:pt x="137" y="638"/>
                    </a:lnTo>
                    <a:lnTo>
                      <a:pt x="137" y="646"/>
                    </a:lnTo>
                    <a:lnTo>
                      <a:pt x="137" y="646"/>
                    </a:lnTo>
                    <a:lnTo>
                      <a:pt x="137" y="646"/>
                    </a:lnTo>
                    <a:lnTo>
                      <a:pt x="137" y="646"/>
                    </a:lnTo>
                    <a:lnTo>
                      <a:pt x="145" y="646"/>
                    </a:lnTo>
                    <a:lnTo>
                      <a:pt x="137"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46"/>
                    </a:lnTo>
                    <a:lnTo>
                      <a:pt x="145" y="654"/>
                    </a:lnTo>
                    <a:lnTo>
                      <a:pt x="145" y="654"/>
                    </a:lnTo>
                    <a:lnTo>
                      <a:pt x="145" y="654"/>
                    </a:lnTo>
                    <a:lnTo>
                      <a:pt x="145" y="654"/>
                    </a:lnTo>
                    <a:lnTo>
                      <a:pt x="145" y="654"/>
                    </a:lnTo>
                    <a:lnTo>
                      <a:pt x="145" y="654"/>
                    </a:lnTo>
                    <a:lnTo>
                      <a:pt x="145" y="654"/>
                    </a:lnTo>
                    <a:lnTo>
                      <a:pt x="145" y="654"/>
                    </a:lnTo>
                    <a:lnTo>
                      <a:pt x="145" y="662"/>
                    </a:lnTo>
                    <a:lnTo>
                      <a:pt x="145" y="662"/>
                    </a:lnTo>
                    <a:lnTo>
                      <a:pt x="153" y="662"/>
                    </a:lnTo>
                    <a:lnTo>
                      <a:pt x="153" y="662"/>
                    </a:lnTo>
                    <a:lnTo>
                      <a:pt x="153" y="670"/>
                    </a:lnTo>
                    <a:lnTo>
                      <a:pt x="145" y="670"/>
                    </a:lnTo>
                    <a:lnTo>
                      <a:pt x="153" y="670"/>
                    </a:lnTo>
                    <a:lnTo>
                      <a:pt x="153" y="670"/>
                    </a:lnTo>
                    <a:lnTo>
                      <a:pt x="153" y="670"/>
                    </a:lnTo>
                    <a:lnTo>
                      <a:pt x="153" y="670"/>
                    </a:lnTo>
                    <a:lnTo>
                      <a:pt x="153" y="670"/>
                    </a:lnTo>
                    <a:lnTo>
                      <a:pt x="153" y="670"/>
                    </a:lnTo>
                    <a:lnTo>
                      <a:pt x="145" y="678"/>
                    </a:lnTo>
                    <a:lnTo>
                      <a:pt x="145" y="678"/>
                    </a:lnTo>
                    <a:lnTo>
                      <a:pt x="145" y="678"/>
                    </a:lnTo>
                    <a:lnTo>
                      <a:pt x="145" y="686"/>
                    </a:lnTo>
                    <a:lnTo>
                      <a:pt x="145" y="686"/>
                    </a:lnTo>
                    <a:lnTo>
                      <a:pt x="145" y="686"/>
                    </a:lnTo>
                    <a:lnTo>
                      <a:pt x="145" y="686"/>
                    </a:lnTo>
                    <a:lnTo>
                      <a:pt x="137" y="686"/>
                    </a:lnTo>
                    <a:lnTo>
                      <a:pt x="137" y="686"/>
                    </a:lnTo>
                    <a:lnTo>
                      <a:pt x="137" y="686"/>
                    </a:lnTo>
                    <a:lnTo>
                      <a:pt x="137" y="686"/>
                    </a:lnTo>
                    <a:lnTo>
                      <a:pt x="145" y="686"/>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694"/>
                    </a:lnTo>
                    <a:lnTo>
                      <a:pt x="145" y="703"/>
                    </a:lnTo>
                    <a:lnTo>
                      <a:pt x="145" y="703"/>
                    </a:lnTo>
                    <a:lnTo>
                      <a:pt x="145" y="703"/>
                    </a:lnTo>
                    <a:lnTo>
                      <a:pt x="153" y="703"/>
                    </a:lnTo>
                    <a:lnTo>
                      <a:pt x="153" y="703"/>
                    </a:lnTo>
                    <a:lnTo>
                      <a:pt x="153" y="703"/>
                    </a:lnTo>
                    <a:lnTo>
                      <a:pt x="153" y="703"/>
                    </a:lnTo>
                    <a:lnTo>
                      <a:pt x="153" y="703"/>
                    </a:lnTo>
                    <a:lnTo>
                      <a:pt x="153" y="703"/>
                    </a:lnTo>
                    <a:lnTo>
                      <a:pt x="153" y="703"/>
                    </a:lnTo>
                    <a:lnTo>
                      <a:pt x="153" y="703"/>
                    </a:lnTo>
                    <a:lnTo>
                      <a:pt x="153" y="703"/>
                    </a:lnTo>
                    <a:lnTo>
                      <a:pt x="153" y="703"/>
                    </a:lnTo>
                    <a:lnTo>
                      <a:pt x="161" y="711"/>
                    </a:lnTo>
                    <a:lnTo>
                      <a:pt x="161" y="711"/>
                    </a:lnTo>
                    <a:lnTo>
                      <a:pt x="161" y="711"/>
                    </a:lnTo>
                    <a:lnTo>
                      <a:pt x="161" y="711"/>
                    </a:lnTo>
                    <a:lnTo>
                      <a:pt x="161" y="711"/>
                    </a:lnTo>
                    <a:lnTo>
                      <a:pt x="161" y="711"/>
                    </a:lnTo>
                    <a:lnTo>
                      <a:pt x="161" y="711"/>
                    </a:lnTo>
                    <a:lnTo>
                      <a:pt x="161" y="711"/>
                    </a:lnTo>
                    <a:lnTo>
                      <a:pt x="161" y="711"/>
                    </a:lnTo>
                    <a:lnTo>
                      <a:pt x="169" y="711"/>
                    </a:lnTo>
                    <a:lnTo>
                      <a:pt x="169" y="711"/>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69" y="719"/>
                    </a:lnTo>
                    <a:lnTo>
                      <a:pt x="177" y="719"/>
                    </a:lnTo>
                    <a:lnTo>
                      <a:pt x="177" y="719"/>
                    </a:lnTo>
                    <a:lnTo>
                      <a:pt x="177" y="727"/>
                    </a:lnTo>
                    <a:lnTo>
                      <a:pt x="177" y="727"/>
                    </a:lnTo>
                    <a:lnTo>
                      <a:pt x="177" y="727"/>
                    </a:lnTo>
                    <a:lnTo>
                      <a:pt x="177" y="727"/>
                    </a:lnTo>
                    <a:lnTo>
                      <a:pt x="177" y="727"/>
                    </a:lnTo>
                    <a:lnTo>
                      <a:pt x="177" y="727"/>
                    </a:lnTo>
                    <a:lnTo>
                      <a:pt x="177" y="727"/>
                    </a:lnTo>
                    <a:lnTo>
                      <a:pt x="177" y="727"/>
                    </a:lnTo>
                    <a:lnTo>
                      <a:pt x="185" y="727"/>
                    </a:lnTo>
                    <a:lnTo>
                      <a:pt x="185" y="727"/>
                    </a:lnTo>
                    <a:lnTo>
                      <a:pt x="185" y="727"/>
                    </a:lnTo>
                    <a:lnTo>
                      <a:pt x="185" y="727"/>
                    </a:lnTo>
                    <a:lnTo>
                      <a:pt x="185" y="727"/>
                    </a:lnTo>
                    <a:lnTo>
                      <a:pt x="185" y="735"/>
                    </a:lnTo>
                    <a:lnTo>
                      <a:pt x="185" y="735"/>
                    </a:lnTo>
                    <a:lnTo>
                      <a:pt x="185" y="735"/>
                    </a:lnTo>
                    <a:lnTo>
                      <a:pt x="185" y="735"/>
                    </a:lnTo>
                    <a:lnTo>
                      <a:pt x="185" y="735"/>
                    </a:lnTo>
                    <a:lnTo>
                      <a:pt x="193" y="735"/>
                    </a:lnTo>
                    <a:lnTo>
                      <a:pt x="193" y="735"/>
                    </a:lnTo>
                    <a:lnTo>
                      <a:pt x="193" y="735"/>
                    </a:lnTo>
                    <a:lnTo>
                      <a:pt x="193" y="735"/>
                    </a:lnTo>
                    <a:lnTo>
                      <a:pt x="193" y="735"/>
                    </a:lnTo>
                    <a:lnTo>
                      <a:pt x="193" y="735"/>
                    </a:lnTo>
                    <a:lnTo>
                      <a:pt x="193" y="735"/>
                    </a:lnTo>
                    <a:lnTo>
                      <a:pt x="193"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43"/>
                    </a:lnTo>
                    <a:lnTo>
                      <a:pt x="201" y="751"/>
                    </a:lnTo>
                    <a:lnTo>
                      <a:pt x="201" y="751"/>
                    </a:lnTo>
                    <a:lnTo>
                      <a:pt x="209" y="751"/>
                    </a:lnTo>
                    <a:lnTo>
                      <a:pt x="209" y="751"/>
                    </a:lnTo>
                    <a:lnTo>
                      <a:pt x="209" y="751"/>
                    </a:lnTo>
                    <a:lnTo>
                      <a:pt x="209" y="751"/>
                    </a:lnTo>
                    <a:lnTo>
                      <a:pt x="209" y="751"/>
                    </a:lnTo>
                    <a:lnTo>
                      <a:pt x="209" y="751"/>
                    </a:lnTo>
                    <a:lnTo>
                      <a:pt x="209" y="751"/>
                    </a:lnTo>
                    <a:lnTo>
                      <a:pt x="209" y="751"/>
                    </a:lnTo>
                    <a:lnTo>
                      <a:pt x="209" y="759"/>
                    </a:lnTo>
                    <a:lnTo>
                      <a:pt x="209" y="759"/>
                    </a:lnTo>
                    <a:lnTo>
                      <a:pt x="209" y="759"/>
                    </a:lnTo>
                    <a:lnTo>
                      <a:pt x="209" y="759"/>
                    </a:lnTo>
                    <a:lnTo>
                      <a:pt x="209" y="759"/>
                    </a:lnTo>
                    <a:lnTo>
                      <a:pt x="209" y="759"/>
                    </a:lnTo>
                    <a:lnTo>
                      <a:pt x="209" y="759"/>
                    </a:lnTo>
                    <a:lnTo>
                      <a:pt x="217" y="759"/>
                    </a:lnTo>
                    <a:lnTo>
                      <a:pt x="217" y="759"/>
                    </a:lnTo>
                    <a:lnTo>
                      <a:pt x="217" y="759"/>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17" y="767"/>
                    </a:lnTo>
                    <a:lnTo>
                      <a:pt x="226" y="767"/>
                    </a:lnTo>
                    <a:lnTo>
                      <a:pt x="226" y="767"/>
                    </a:lnTo>
                    <a:lnTo>
                      <a:pt x="226" y="767"/>
                    </a:lnTo>
                    <a:lnTo>
                      <a:pt x="226" y="775"/>
                    </a:lnTo>
                    <a:lnTo>
                      <a:pt x="226" y="767"/>
                    </a:lnTo>
                    <a:lnTo>
                      <a:pt x="226" y="775"/>
                    </a:lnTo>
                    <a:lnTo>
                      <a:pt x="226" y="775"/>
                    </a:lnTo>
                    <a:lnTo>
                      <a:pt x="226" y="775"/>
                    </a:lnTo>
                    <a:lnTo>
                      <a:pt x="226" y="775"/>
                    </a:lnTo>
                    <a:lnTo>
                      <a:pt x="226" y="775"/>
                    </a:lnTo>
                    <a:lnTo>
                      <a:pt x="226" y="775"/>
                    </a:lnTo>
                    <a:lnTo>
                      <a:pt x="226" y="775"/>
                    </a:lnTo>
                    <a:lnTo>
                      <a:pt x="226" y="775"/>
                    </a:lnTo>
                    <a:lnTo>
                      <a:pt x="226" y="775"/>
                    </a:lnTo>
                    <a:lnTo>
                      <a:pt x="226" y="775"/>
                    </a:lnTo>
                    <a:lnTo>
                      <a:pt x="226" y="775"/>
                    </a:lnTo>
                    <a:lnTo>
                      <a:pt x="234" y="775"/>
                    </a:lnTo>
                    <a:lnTo>
                      <a:pt x="234" y="775"/>
                    </a:lnTo>
                    <a:lnTo>
                      <a:pt x="234" y="775"/>
                    </a:lnTo>
                    <a:lnTo>
                      <a:pt x="234" y="775"/>
                    </a:lnTo>
                    <a:lnTo>
                      <a:pt x="234" y="775"/>
                    </a:lnTo>
                    <a:lnTo>
                      <a:pt x="234" y="783"/>
                    </a:lnTo>
                    <a:lnTo>
                      <a:pt x="234" y="783"/>
                    </a:lnTo>
                    <a:lnTo>
                      <a:pt x="234" y="783"/>
                    </a:lnTo>
                    <a:lnTo>
                      <a:pt x="234" y="783"/>
                    </a:lnTo>
                    <a:lnTo>
                      <a:pt x="242" y="783"/>
                    </a:lnTo>
                    <a:lnTo>
                      <a:pt x="234" y="783"/>
                    </a:lnTo>
                    <a:lnTo>
                      <a:pt x="242" y="783"/>
                    </a:lnTo>
                    <a:lnTo>
                      <a:pt x="242" y="783"/>
                    </a:lnTo>
                    <a:lnTo>
                      <a:pt x="242" y="783"/>
                    </a:lnTo>
                    <a:lnTo>
                      <a:pt x="242" y="783"/>
                    </a:lnTo>
                    <a:lnTo>
                      <a:pt x="242" y="783"/>
                    </a:lnTo>
                    <a:lnTo>
                      <a:pt x="242" y="783"/>
                    </a:lnTo>
                    <a:lnTo>
                      <a:pt x="242" y="783"/>
                    </a:lnTo>
                    <a:lnTo>
                      <a:pt x="242" y="783"/>
                    </a:lnTo>
                    <a:lnTo>
                      <a:pt x="242" y="783"/>
                    </a:lnTo>
                    <a:lnTo>
                      <a:pt x="242" y="783"/>
                    </a:lnTo>
                    <a:lnTo>
                      <a:pt x="242" y="791"/>
                    </a:lnTo>
                    <a:lnTo>
                      <a:pt x="242" y="791"/>
                    </a:lnTo>
                    <a:lnTo>
                      <a:pt x="250" y="791"/>
                    </a:lnTo>
                    <a:lnTo>
                      <a:pt x="250" y="791"/>
                    </a:lnTo>
                    <a:lnTo>
                      <a:pt x="250" y="791"/>
                    </a:lnTo>
                    <a:lnTo>
                      <a:pt x="258" y="791"/>
                    </a:lnTo>
                    <a:lnTo>
                      <a:pt x="258" y="791"/>
                    </a:lnTo>
                    <a:lnTo>
                      <a:pt x="258" y="791"/>
                    </a:lnTo>
                    <a:lnTo>
                      <a:pt x="258" y="791"/>
                    </a:lnTo>
                    <a:lnTo>
                      <a:pt x="258" y="791"/>
                    </a:lnTo>
                    <a:lnTo>
                      <a:pt x="258" y="799"/>
                    </a:lnTo>
                    <a:lnTo>
                      <a:pt x="258" y="799"/>
                    </a:lnTo>
                    <a:lnTo>
                      <a:pt x="266" y="799"/>
                    </a:lnTo>
                    <a:lnTo>
                      <a:pt x="266" y="799"/>
                    </a:lnTo>
                    <a:lnTo>
                      <a:pt x="266" y="799"/>
                    </a:lnTo>
                    <a:lnTo>
                      <a:pt x="266" y="799"/>
                    </a:lnTo>
                    <a:lnTo>
                      <a:pt x="266" y="799"/>
                    </a:lnTo>
                    <a:lnTo>
                      <a:pt x="266" y="799"/>
                    </a:lnTo>
                    <a:lnTo>
                      <a:pt x="266" y="799"/>
                    </a:lnTo>
                    <a:lnTo>
                      <a:pt x="266" y="799"/>
                    </a:lnTo>
                    <a:lnTo>
                      <a:pt x="266" y="799"/>
                    </a:lnTo>
                    <a:lnTo>
                      <a:pt x="266" y="799"/>
                    </a:lnTo>
                    <a:lnTo>
                      <a:pt x="266" y="807"/>
                    </a:lnTo>
                    <a:lnTo>
                      <a:pt x="266" y="807"/>
                    </a:lnTo>
                    <a:lnTo>
                      <a:pt x="266" y="807"/>
                    </a:lnTo>
                    <a:lnTo>
                      <a:pt x="266" y="807"/>
                    </a:lnTo>
                    <a:lnTo>
                      <a:pt x="266" y="807"/>
                    </a:lnTo>
                    <a:lnTo>
                      <a:pt x="274" y="807"/>
                    </a:lnTo>
                    <a:lnTo>
                      <a:pt x="274" y="807"/>
                    </a:lnTo>
                    <a:lnTo>
                      <a:pt x="274" y="807"/>
                    </a:lnTo>
                    <a:lnTo>
                      <a:pt x="274" y="816"/>
                    </a:lnTo>
                    <a:lnTo>
                      <a:pt x="274" y="816"/>
                    </a:lnTo>
                    <a:lnTo>
                      <a:pt x="274" y="816"/>
                    </a:lnTo>
                    <a:lnTo>
                      <a:pt x="274" y="816"/>
                    </a:lnTo>
                    <a:lnTo>
                      <a:pt x="274" y="824"/>
                    </a:lnTo>
                    <a:lnTo>
                      <a:pt x="274" y="824"/>
                    </a:lnTo>
                    <a:lnTo>
                      <a:pt x="274" y="824"/>
                    </a:lnTo>
                    <a:lnTo>
                      <a:pt x="274" y="824"/>
                    </a:lnTo>
                    <a:lnTo>
                      <a:pt x="274" y="824"/>
                    </a:lnTo>
                    <a:lnTo>
                      <a:pt x="274" y="832"/>
                    </a:lnTo>
                    <a:lnTo>
                      <a:pt x="274" y="832"/>
                    </a:lnTo>
                    <a:lnTo>
                      <a:pt x="274" y="824"/>
                    </a:lnTo>
                    <a:lnTo>
                      <a:pt x="274" y="824"/>
                    </a:lnTo>
                    <a:lnTo>
                      <a:pt x="274" y="824"/>
                    </a:lnTo>
                    <a:lnTo>
                      <a:pt x="274" y="832"/>
                    </a:lnTo>
                    <a:lnTo>
                      <a:pt x="274" y="832"/>
                    </a:lnTo>
                    <a:lnTo>
                      <a:pt x="274" y="832"/>
                    </a:lnTo>
                    <a:lnTo>
                      <a:pt x="274" y="832"/>
                    </a:lnTo>
                    <a:lnTo>
                      <a:pt x="274" y="832"/>
                    </a:lnTo>
                    <a:lnTo>
                      <a:pt x="274" y="832"/>
                    </a:lnTo>
                    <a:lnTo>
                      <a:pt x="274" y="832"/>
                    </a:lnTo>
                    <a:lnTo>
                      <a:pt x="274" y="832"/>
                    </a:lnTo>
                    <a:lnTo>
                      <a:pt x="282" y="832"/>
                    </a:lnTo>
                    <a:lnTo>
                      <a:pt x="274" y="832"/>
                    </a:lnTo>
                    <a:lnTo>
                      <a:pt x="282" y="832"/>
                    </a:lnTo>
                    <a:lnTo>
                      <a:pt x="282" y="832"/>
                    </a:lnTo>
                    <a:lnTo>
                      <a:pt x="282" y="832"/>
                    </a:lnTo>
                    <a:lnTo>
                      <a:pt x="282" y="832"/>
                    </a:lnTo>
                    <a:lnTo>
                      <a:pt x="282" y="832"/>
                    </a:lnTo>
                    <a:lnTo>
                      <a:pt x="282" y="832"/>
                    </a:lnTo>
                    <a:lnTo>
                      <a:pt x="282" y="832"/>
                    </a:lnTo>
                    <a:lnTo>
                      <a:pt x="282" y="832"/>
                    </a:lnTo>
                    <a:lnTo>
                      <a:pt x="274" y="832"/>
                    </a:lnTo>
                    <a:lnTo>
                      <a:pt x="274" y="832"/>
                    </a:lnTo>
                    <a:lnTo>
                      <a:pt x="274" y="832"/>
                    </a:lnTo>
                    <a:lnTo>
                      <a:pt x="282" y="832"/>
                    </a:lnTo>
                    <a:lnTo>
                      <a:pt x="282" y="832"/>
                    </a:lnTo>
                    <a:lnTo>
                      <a:pt x="282" y="832"/>
                    </a:lnTo>
                    <a:lnTo>
                      <a:pt x="274" y="832"/>
                    </a:lnTo>
                    <a:lnTo>
                      <a:pt x="274" y="832"/>
                    </a:lnTo>
                    <a:lnTo>
                      <a:pt x="282" y="824"/>
                    </a:lnTo>
                    <a:lnTo>
                      <a:pt x="282" y="832"/>
                    </a:lnTo>
                    <a:lnTo>
                      <a:pt x="274" y="824"/>
                    </a:lnTo>
                    <a:lnTo>
                      <a:pt x="274" y="824"/>
                    </a:lnTo>
                    <a:lnTo>
                      <a:pt x="274" y="824"/>
                    </a:lnTo>
                    <a:lnTo>
                      <a:pt x="282" y="824"/>
                    </a:lnTo>
                    <a:lnTo>
                      <a:pt x="282" y="824"/>
                    </a:lnTo>
                    <a:lnTo>
                      <a:pt x="282" y="824"/>
                    </a:lnTo>
                    <a:lnTo>
                      <a:pt x="282" y="824"/>
                    </a:lnTo>
                    <a:lnTo>
                      <a:pt x="282" y="824"/>
                    </a:lnTo>
                    <a:lnTo>
                      <a:pt x="282" y="824"/>
                    </a:lnTo>
                    <a:lnTo>
                      <a:pt x="282" y="824"/>
                    </a:lnTo>
                    <a:lnTo>
                      <a:pt x="282" y="832"/>
                    </a:lnTo>
                    <a:lnTo>
                      <a:pt x="282" y="832"/>
                    </a:lnTo>
                    <a:lnTo>
                      <a:pt x="282" y="832"/>
                    </a:lnTo>
                    <a:lnTo>
                      <a:pt x="282" y="832"/>
                    </a:lnTo>
                    <a:lnTo>
                      <a:pt x="282" y="832"/>
                    </a:lnTo>
                    <a:lnTo>
                      <a:pt x="282" y="832"/>
                    </a:lnTo>
                    <a:lnTo>
                      <a:pt x="282" y="832"/>
                    </a:lnTo>
                    <a:lnTo>
                      <a:pt x="282" y="832"/>
                    </a:lnTo>
                    <a:lnTo>
                      <a:pt x="282"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32"/>
                    </a:lnTo>
                    <a:lnTo>
                      <a:pt x="290" y="840"/>
                    </a:lnTo>
                    <a:lnTo>
                      <a:pt x="290" y="840"/>
                    </a:lnTo>
                    <a:lnTo>
                      <a:pt x="290" y="840"/>
                    </a:lnTo>
                    <a:lnTo>
                      <a:pt x="290" y="840"/>
                    </a:lnTo>
                    <a:lnTo>
                      <a:pt x="290" y="840"/>
                    </a:lnTo>
                    <a:lnTo>
                      <a:pt x="290" y="840"/>
                    </a:lnTo>
                    <a:lnTo>
                      <a:pt x="290" y="840"/>
                    </a:lnTo>
                    <a:lnTo>
                      <a:pt x="298" y="840"/>
                    </a:lnTo>
                    <a:lnTo>
                      <a:pt x="298" y="840"/>
                    </a:lnTo>
                    <a:lnTo>
                      <a:pt x="298" y="840"/>
                    </a:lnTo>
                    <a:lnTo>
                      <a:pt x="298" y="840"/>
                    </a:lnTo>
                    <a:lnTo>
                      <a:pt x="298" y="848"/>
                    </a:lnTo>
                    <a:lnTo>
                      <a:pt x="298" y="848"/>
                    </a:lnTo>
                    <a:lnTo>
                      <a:pt x="298" y="848"/>
                    </a:lnTo>
                    <a:lnTo>
                      <a:pt x="298" y="848"/>
                    </a:lnTo>
                    <a:lnTo>
                      <a:pt x="298" y="848"/>
                    </a:lnTo>
                    <a:lnTo>
                      <a:pt x="298" y="848"/>
                    </a:lnTo>
                    <a:lnTo>
                      <a:pt x="298"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0" y="848"/>
                    </a:lnTo>
                    <a:lnTo>
                      <a:pt x="298" y="848"/>
                    </a:lnTo>
                    <a:lnTo>
                      <a:pt x="298" y="848"/>
                    </a:lnTo>
                    <a:lnTo>
                      <a:pt x="298" y="856"/>
                    </a:lnTo>
                    <a:lnTo>
                      <a:pt x="298" y="848"/>
                    </a:lnTo>
                    <a:lnTo>
                      <a:pt x="298" y="856"/>
                    </a:lnTo>
                    <a:lnTo>
                      <a:pt x="298" y="856"/>
                    </a:lnTo>
                    <a:lnTo>
                      <a:pt x="298" y="856"/>
                    </a:lnTo>
                    <a:lnTo>
                      <a:pt x="298" y="856"/>
                    </a:lnTo>
                    <a:lnTo>
                      <a:pt x="298" y="856"/>
                    </a:lnTo>
                    <a:lnTo>
                      <a:pt x="298" y="856"/>
                    </a:lnTo>
                    <a:lnTo>
                      <a:pt x="298" y="856"/>
                    </a:lnTo>
                    <a:lnTo>
                      <a:pt x="298" y="856"/>
                    </a:lnTo>
                    <a:lnTo>
                      <a:pt x="298" y="856"/>
                    </a:lnTo>
                    <a:lnTo>
                      <a:pt x="298" y="856"/>
                    </a:lnTo>
                    <a:lnTo>
                      <a:pt x="298" y="864"/>
                    </a:lnTo>
                    <a:lnTo>
                      <a:pt x="298" y="864"/>
                    </a:lnTo>
                    <a:lnTo>
                      <a:pt x="298" y="864"/>
                    </a:lnTo>
                    <a:lnTo>
                      <a:pt x="298" y="864"/>
                    </a:lnTo>
                    <a:lnTo>
                      <a:pt x="298" y="872"/>
                    </a:lnTo>
                    <a:lnTo>
                      <a:pt x="298" y="872"/>
                    </a:lnTo>
                    <a:lnTo>
                      <a:pt x="298" y="872"/>
                    </a:lnTo>
                    <a:lnTo>
                      <a:pt x="298" y="880"/>
                    </a:lnTo>
                    <a:lnTo>
                      <a:pt x="290" y="888"/>
                    </a:lnTo>
                    <a:lnTo>
                      <a:pt x="290" y="888"/>
                    </a:lnTo>
                    <a:lnTo>
                      <a:pt x="290" y="896"/>
                    </a:lnTo>
                    <a:lnTo>
                      <a:pt x="290" y="896"/>
                    </a:lnTo>
                    <a:lnTo>
                      <a:pt x="290" y="896"/>
                    </a:lnTo>
                    <a:lnTo>
                      <a:pt x="290" y="896"/>
                    </a:lnTo>
                    <a:lnTo>
                      <a:pt x="290" y="904"/>
                    </a:lnTo>
                    <a:lnTo>
                      <a:pt x="290" y="904"/>
                    </a:lnTo>
                    <a:lnTo>
                      <a:pt x="290" y="904"/>
                    </a:lnTo>
                    <a:lnTo>
                      <a:pt x="290" y="904"/>
                    </a:lnTo>
                    <a:lnTo>
                      <a:pt x="282"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0" y="904"/>
                    </a:lnTo>
                    <a:lnTo>
                      <a:pt x="298" y="904"/>
                    </a:lnTo>
                    <a:lnTo>
                      <a:pt x="298" y="904"/>
                    </a:lnTo>
                    <a:lnTo>
                      <a:pt x="298" y="904"/>
                    </a:lnTo>
                    <a:lnTo>
                      <a:pt x="298" y="904"/>
                    </a:lnTo>
                    <a:lnTo>
                      <a:pt x="298" y="904"/>
                    </a:lnTo>
                    <a:lnTo>
                      <a:pt x="298" y="904"/>
                    </a:lnTo>
                    <a:lnTo>
                      <a:pt x="298" y="904"/>
                    </a:lnTo>
                    <a:lnTo>
                      <a:pt x="298" y="904"/>
                    </a:lnTo>
                    <a:lnTo>
                      <a:pt x="290" y="904"/>
                    </a:lnTo>
                    <a:lnTo>
                      <a:pt x="290" y="904"/>
                    </a:lnTo>
                    <a:lnTo>
                      <a:pt x="290" y="896"/>
                    </a:lnTo>
                    <a:lnTo>
                      <a:pt x="290" y="896"/>
                    </a:lnTo>
                    <a:lnTo>
                      <a:pt x="290" y="896"/>
                    </a:lnTo>
                    <a:lnTo>
                      <a:pt x="290" y="896"/>
                    </a:lnTo>
                    <a:lnTo>
                      <a:pt x="298" y="896"/>
                    </a:lnTo>
                    <a:lnTo>
                      <a:pt x="298" y="896"/>
                    </a:lnTo>
                    <a:lnTo>
                      <a:pt x="298" y="896"/>
                    </a:lnTo>
                    <a:lnTo>
                      <a:pt x="298" y="896"/>
                    </a:lnTo>
                    <a:lnTo>
                      <a:pt x="298" y="896"/>
                    </a:lnTo>
                    <a:lnTo>
                      <a:pt x="298" y="896"/>
                    </a:lnTo>
                    <a:lnTo>
                      <a:pt x="306" y="888"/>
                    </a:lnTo>
                    <a:lnTo>
                      <a:pt x="306" y="888"/>
                    </a:lnTo>
                    <a:lnTo>
                      <a:pt x="306" y="888"/>
                    </a:lnTo>
                    <a:lnTo>
                      <a:pt x="306" y="896"/>
                    </a:lnTo>
                    <a:lnTo>
                      <a:pt x="306" y="896"/>
                    </a:lnTo>
                    <a:lnTo>
                      <a:pt x="306" y="896"/>
                    </a:lnTo>
                    <a:lnTo>
                      <a:pt x="306" y="896"/>
                    </a:lnTo>
                    <a:lnTo>
                      <a:pt x="314" y="896"/>
                    </a:lnTo>
                    <a:lnTo>
                      <a:pt x="314" y="896"/>
                    </a:lnTo>
                    <a:lnTo>
                      <a:pt x="314" y="896"/>
                    </a:lnTo>
                    <a:lnTo>
                      <a:pt x="314" y="896"/>
                    </a:lnTo>
                    <a:lnTo>
                      <a:pt x="322" y="896"/>
                    </a:lnTo>
                    <a:lnTo>
                      <a:pt x="322" y="896"/>
                    </a:lnTo>
                    <a:lnTo>
                      <a:pt x="322" y="896"/>
                    </a:lnTo>
                    <a:lnTo>
                      <a:pt x="330" y="904"/>
                    </a:lnTo>
                    <a:lnTo>
                      <a:pt x="322" y="904"/>
                    </a:lnTo>
                    <a:lnTo>
                      <a:pt x="330" y="904"/>
                    </a:lnTo>
                    <a:lnTo>
                      <a:pt x="330" y="904"/>
                    </a:lnTo>
                    <a:lnTo>
                      <a:pt x="330" y="904"/>
                    </a:lnTo>
                    <a:lnTo>
                      <a:pt x="330" y="904"/>
                    </a:lnTo>
                    <a:lnTo>
                      <a:pt x="330" y="904"/>
                    </a:lnTo>
                    <a:lnTo>
                      <a:pt x="330" y="904"/>
                    </a:lnTo>
                    <a:lnTo>
                      <a:pt x="330" y="904"/>
                    </a:lnTo>
                    <a:lnTo>
                      <a:pt x="330" y="904"/>
                    </a:lnTo>
                    <a:lnTo>
                      <a:pt x="338" y="912"/>
                    </a:lnTo>
                    <a:lnTo>
                      <a:pt x="330" y="912"/>
                    </a:lnTo>
                    <a:lnTo>
                      <a:pt x="338" y="912"/>
                    </a:lnTo>
                    <a:lnTo>
                      <a:pt x="338" y="912"/>
                    </a:lnTo>
                    <a:lnTo>
                      <a:pt x="338" y="912"/>
                    </a:lnTo>
                    <a:lnTo>
                      <a:pt x="338" y="912"/>
                    </a:lnTo>
                    <a:lnTo>
                      <a:pt x="338" y="912"/>
                    </a:lnTo>
                    <a:lnTo>
                      <a:pt x="338" y="912"/>
                    </a:lnTo>
                    <a:lnTo>
                      <a:pt x="338" y="912"/>
                    </a:lnTo>
                    <a:lnTo>
                      <a:pt x="338" y="912"/>
                    </a:lnTo>
                    <a:lnTo>
                      <a:pt x="338" y="912"/>
                    </a:lnTo>
                    <a:lnTo>
                      <a:pt x="338" y="912"/>
                    </a:lnTo>
                    <a:lnTo>
                      <a:pt x="346" y="912"/>
                    </a:lnTo>
                    <a:lnTo>
                      <a:pt x="346" y="912"/>
                    </a:lnTo>
                    <a:lnTo>
                      <a:pt x="346" y="920"/>
                    </a:lnTo>
                    <a:lnTo>
                      <a:pt x="346" y="920"/>
                    </a:lnTo>
                    <a:lnTo>
                      <a:pt x="346" y="920"/>
                    </a:lnTo>
                    <a:lnTo>
                      <a:pt x="346" y="920"/>
                    </a:lnTo>
                    <a:lnTo>
                      <a:pt x="346" y="920"/>
                    </a:lnTo>
                    <a:lnTo>
                      <a:pt x="346" y="920"/>
                    </a:lnTo>
                    <a:lnTo>
                      <a:pt x="346" y="920"/>
                    </a:lnTo>
                    <a:lnTo>
                      <a:pt x="346" y="920"/>
                    </a:lnTo>
                    <a:lnTo>
                      <a:pt x="346" y="920"/>
                    </a:lnTo>
                    <a:lnTo>
                      <a:pt x="346" y="928"/>
                    </a:lnTo>
                    <a:lnTo>
                      <a:pt x="346"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20"/>
                    </a:lnTo>
                    <a:lnTo>
                      <a:pt x="355" y="912"/>
                    </a:lnTo>
                    <a:lnTo>
                      <a:pt x="355" y="912"/>
                    </a:lnTo>
                    <a:lnTo>
                      <a:pt x="355" y="912"/>
                    </a:lnTo>
                    <a:lnTo>
                      <a:pt x="355" y="912"/>
                    </a:lnTo>
                    <a:lnTo>
                      <a:pt x="355" y="912"/>
                    </a:lnTo>
                    <a:lnTo>
                      <a:pt x="355" y="912"/>
                    </a:lnTo>
                    <a:lnTo>
                      <a:pt x="355" y="912"/>
                    </a:lnTo>
                    <a:lnTo>
                      <a:pt x="355" y="920"/>
                    </a:lnTo>
                    <a:lnTo>
                      <a:pt x="355" y="920"/>
                    </a:lnTo>
                    <a:lnTo>
                      <a:pt x="355" y="920"/>
                    </a:lnTo>
                    <a:lnTo>
                      <a:pt x="355" y="920"/>
                    </a:lnTo>
                    <a:lnTo>
                      <a:pt x="355" y="920"/>
                    </a:lnTo>
                    <a:lnTo>
                      <a:pt x="355" y="920"/>
                    </a:lnTo>
                    <a:lnTo>
                      <a:pt x="363" y="920"/>
                    </a:lnTo>
                    <a:lnTo>
                      <a:pt x="363" y="920"/>
                    </a:lnTo>
                    <a:lnTo>
                      <a:pt x="363" y="920"/>
                    </a:lnTo>
                    <a:lnTo>
                      <a:pt x="363" y="920"/>
                    </a:lnTo>
                    <a:lnTo>
                      <a:pt x="363" y="920"/>
                    </a:lnTo>
                    <a:lnTo>
                      <a:pt x="355" y="920"/>
                    </a:lnTo>
                    <a:lnTo>
                      <a:pt x="355" y="920"/>
                    </a:lnTo>
                    <a:lnTo>
                      <a:pt x="355" y="920"/>
                    </a:lnTo>
                    <a:lnTo>
                      <a:pt x="355" y="920"/>
                    </a:lnTo>
                    <a:lnTo>
                      <a:pt x="363" y="920"/>
                    </a:lnTo>
                    <a:lnTo>
                      <a:pt x="363" y="920"/>
                    </a:lnTo>
                    <a:lnTo>
                      <a:pt x="363" y="920"/>
                    </a:lnTo>
                    <a:lnTo>
                      <a:pt x="363" y="920"/>
                    </a:lnTo>
                    <a:lnTo>
                      <a:pt x="363" y="920"/>
                    </a:lnTo>
                    <a:lnTo>
                      <a:pt x="363" y="920"/>
                    </a:lnTo>
                    <a:lnTo>
                      <a:pt x="363" y="920"/>
                    </a:lnTo>
                    <a:lnTo>
                      <a:pt x="363" y="928"/>
                    </a:lnTo>
                    <a:lnTo>
                      <a:pt x="363" y="928"/>
                    </a:lnTo>
                    <a:lnTo>
                      <a:pt x="371" y="928"/>
                    </a:lnTo>
                    <a:lnTo>
                      <a:pt x="371" y="928"/>
                    </a:lnTo>
                    <a:lnTo>
                      <a:pt x="371" y="928"/>
                    </a:lnTo>
                    <a:lnTo>
                      <a:pt x="371" y="928"/>
                    </a:lnTo>
                    <a:lnTo>
                      <a:pt x="371" y="928"/>
                    </a:lnTo>
                    <a:lnTo>
                      <a:pt x="371" y="928"/>
                    </a:lnTo>
                    <a:lnTo>
                      <a:pt x="371" y="928"/>
                    </a:lnTo>
                    <a:lnTo>
                      <a:pt x="371" y="928"/>
                    </a:lnTo>
                    <a:lnTo>
                      <a:pt x="371" y="928"/>
                    </a:lnTo>
                    <a:lnTo>
                      <a:pt x="371" y="928"/>
                    </a:lnTo>
                    <a:lnTo>
                      <a:pt x="379" y="928"/>
                    </a:lnTo>
                    <a:lnTo>
                      <a:pt x="379" y="928"/>
                    </a:lnTo>
                    <a:lnTo>
                      <a:pt x="379" y="928"/>
                    </a:lnTo>
                    <a:lnTo>
                      <a:pt x="379" y="928"/>
                    </a:lnTo>
                    <a:lnTo>
                      <a:pt x="379" y="937"/>
                    </a:lnTo>
                    <a:lnTo>
                      <a:pt x="379" y="937"/>
                    </a:lnTo>
                    <a:lnTo>
                      <a:pt x="379" y="937"/>
                    </a:lnTo>
                    <a:lnTo>
                      <a:pt x="379" y="937"/>
                    </a:lnTo>
                    <a:lnTo>
                      <a:pt x="379" y="937"/>
                    </a:lnTo>
                    <a:lnTo>
                      <a:pt x="379" y="937"/>
                    </a:lnTo>
                    <a:lnTo>
                      <a:pt x="379" y="937"/>
                    </a:lnTo>
                    <a:lnTo>
                      <a:pt x="379" y="937"/>
                    </a:lnTo>
                    <a:lnTo>
                      <a:pt x="379" y="937"/>
                    </a:lnTo>
                    <a:lnTo>
                      <a:pt x="379" y="937"/>
                    </a:lnTo>
                    <a:lnTo>
                      <a:pt x="387" y="937"/>
                    </a:lnTo>
                    <a:lnTo>
                      <a:pt x="387" y="937"/>
                    </a:lnTo>
                    <a:lnTo>
                      <a:pt x="387" y="945"/>
                    </a:lnTo>
                    <a:lnTo>
                      <a:pt x="387" y="945"/>
                    </a:lnTo>
                    <a:lnTo>
                      <a:pt x="387" y="945"/>
                    </a:lnTo>
                    <a:lnTo>
                      <a:pt x="387" y="945"/>
                    </a:lnTo>
                    <a:lnTo>
                      <a:pt x="387" y="937"/>
                    </a:lnTo>
                    <a:lnTo>
                      <a:pt x="387" y="937"/>
                    </a:lnTo>
                    <a:lnTo>
                      <a:pt x="387" y="937"/>
                    </a:lnTo>
                    <a:lnTo>
                      <a:pt x="387" y="937"/>
                    </a:lnTo>
                    <a:lnTo>
                      <a:pt x="387" y="937"/>
                    </a:lnTo>
                    <a:lnTo>
                      <a:pt x="387"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37"/>
                    </a:lnTo>
                    <a:lnTo>
                      <a:pt x="395" y="928"/>
                    </a:lnTo>
                    <a:lnTo>
                      <a:pt x="395" y="937"/>
                    </a:lnTo>
                    <a:lnTo>
                      <a:pt x="395" y="928"/>
                    </a:lnTo>
                    <a:lnTo>
                      <a:pt x="395" y="928"/>
                    </a:lnTo>
                    <a:lnTo>
                      <a:pt x="395" y="928"/>
                    </a:lnTo>
                    <a:lnTo>
                      <a:pt x="395" y="928"/>
                    </a:lnTo>
                    <a:lnTo>
                      <a:pt x="395" y="928"/>
                    </a:lnTo>
                    <a:lnTo>
                      <a:pt x="395"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87" y="928"/>
                    </a:lnTo>
                    <a:lnTo>
                      <a:pt x="395" y="928"/>
                    </a:lnTo>
                    <a:lnTo>
                      <a:pt x="395" y="928"/>
                    </a:lnTo>
                    <a:lnTo>
                      <a:pt x="395" y="928"/>
                    </a:lnTo>
                    <a:lnTo>
                      <a:pt x="395" y="928"/>
                    </a:lnTo>
                    <a:lnTo>
                      <a:pt x="395" y="928"/>
                    </a:lnTo>
                    <a:lnTo>
                      <a:pt x="395" y="928"/>
                    </a:lnTo>
                    <a:lnTo>
                      <a:pt x="395" y="928"/>
                    </a:lnTo>
                    <a:lnTo>
                      <a:pt x="395" y="920"/>
                    </a:lnTo>
                    <a:lnTo>
                      <a:pt x="395" y="920"/>
                    </a:lnTo>
                    <a:lnTo>
                      <a:pt x="395" y="920"/>
                    </a:lnTo>
                    <a:lnTo>
                      <a:pt x="395" y="920"/>
                    </a:lnTo>
                    <a:lnTo>
                      <a:pt x="395" y="920"/>
                    </a:lnTo>
                    <a:lnTo>
                      <a:pt x="395" y="920"/>
                    </a:lnTo>
                    <a:lnTo>
                      <a:pt x="395" y="920"/>
                    </a:lnTo>
                    <a:lnTo>
                      <a:pt x="395" y="928"/>
                    </a:lnTo>
                    <a:lnTo>
                      <a:pt x="395" y="928"/>
                    </a:lnTo>
                    <a:lnTo>
                      <a:pt x="395" y="928"/>
                    </a:lnTo>
                    <a:lnTo>
                      <a:pt x="395" y="928"/>
                    </a:lnTo>
                    <a:lnTo>
                      <a:pt x="395" y="928"/>
                    </a:lnTo>
                    <a:lnTo>
                      <a:pt x="395" y="928"/>
                    </a:lnTo>
                    <a:lnTo>
                      <a:pt x="403" y="928"/>
                    </a:lnTo>
                    <a:lnTo>
                      <a:pt x="395"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8"/>
                    </a:lnTo>
                    <a:lnTo>
                      <a:pt x="403" y="920"/>
                    </a:lnTo>
                    <a:lnTo>
                      <a:pt x="403" y="920"/>
                    </a:lnTo>
                    <a:lnTo>
                      <a:pt x="403" y="920"/>
                    </a:lnTo>
                    <a:lnTo>
                      <a:pt x="403" y="920"/>
                    </a:lnTo>
                    <a:lnTo>
                      <a:pt x="403" y="920"/>
                    </a:lnTo>
                    <a:lnTo>
                      <a:pt x="403"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95" y="920"/>
                    </a:lnTo>
                    <a:lnTo>
                      <a:pt x="387" y="912"/>
                    </a:lnTo>
                    <a:lnTo>
                      <a:pt x="387" y="912"/>
                    </a:lnTo>
                    <a:lnTo>
                      <a:pt x="387" y="912"/>
                    </a:lnTo>
                    <a:lnTo>
                      <a:pt x="387"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12"/>
                    </a:lnTo>
                    <a:lnTo>
                      <a:pt x="395" y="904"/>
                    </a:lnTo>
                    <a:lnTo>
                      <a:pt x="395" y="904"/>
                    </a:lnTo>
                    <a:lnTo>
                      <a:pt x="395" y="904"/>
                    </a:lnTo>
                    <a:lnTo>
                      <a:pt x="395" y="904"/>
                    </a:lnTo>
                    <a:lnTo>
                      <a:pt x="395" y="904"/>
                    </a:lnTo>
                    <a:lnTo>
                      <a:pt x="395" y="904"/>
                    </a:lnTo>
                    <a:lnTo>
                      <a:pt x="395" y="904"/>
                    </a:lnTo>
                    <a:lnTo>
                      <a:pt x="395" y="904"/>
                    </a:lnTo>
                    <a:lnTo>
                      <a:pt x="395" y="904"/>
                    </a:lnTo>
                    <a:lnTo>
                      <a:pt x="395" y="904"/>
                    </a:lnTo>
                    <a:lnTo>
                      <a:pt x="403" y="904"/>
                    </a:lnTo>
                    <a:lnTo>
                      <a:pt x="403" y="904"/>
                    </a:lnTo>
                    <a:lnTo>
                      <a:pt x="403" y="904"/>
                    </a:lnTo>
                    <a:lnTo>
                      <a:pt x="403" y="904"/>
                    </a:lnTo>
                    <a:lnTo>
                      <a:pt x="403" y="904"/>
                    </a:lnTo>
                    <a:lnTo>
                      <a:pt x="403" y="904"/>
                    </a:lnTo>
                    <a:lnTo>
                      <a:pt x="403" y="904"/>
                    </a:lnTo>
                    <a:lnTo>
                      <a:pt x="403" y="904"/>
                    </a:lnTo>
                    <a:lnTo>
                      <a:pt x="403" y="904"/>
                    </a:lnTo>
                    <a:lnTo>
                      <a:pt x="403" y="904"/>
                    </a:lnTo>
                    <a:lnTo>
                      <a:pt x="395" y="896"/>
                    </a:lnTo>
                    <a:lnTo>
                      <a:pt x="395" y="896"/>
                    </a:lnTo>
                    <a:lnTo>
                      <a:pt x="395" y="896"/>
                    </a:lnTo>
                    <a:lnTo>
                      <a:pt x="395" y="896"/>
                    </a:lnTo>
                    <a:lnTo>
                      <a:pt x="395" y="896"/>
                    </a:lnTo>
                    <a:lnTo>
                      <a:pt x="395" y="896"/>
                    </a:lnTo>
                    <a:lnTo>
                      <a:pt x="395" y="896"/>
                    </a:lnTo>
                    <a:lnTo>
                      <a:pt x="395" y="896"/>
                    </a:lnTo>
                    <a:lnTo>
                      <a:pt x="395" y="896"/>
                    </a:lnTo>
                    <a:lnTo>
                      <a:pt x="395" y="896"/>
                    </a:lnTo>
                    <a:lnTo>
                      <a:pt x="395" y="888"/>
                    </a:lnTo>
                    <a:lnTo>
                      <a:pt x="395" y="888"/>
                    </a:lnTo>
                    <a:lnTo>
                      <a:pt x="395" y="888"/>
                    </a:lnTo>
                    <a:lnTo>
                      <a:pt x="395" y="888"/>
                    </a:lnTo>
                    <a:lnTo>
                      <a:pt x="395" y="888"/>
                    </a:lnTo>
                    <a:lnTo>
                      <a:pt x="395" y="888"/>
                    </a:lnTo>
                    <a:lnTo>
                      <a:pt x="395" y="888"/>
                    </a:lnTo>
                    <a:lnTo>
                      <a:pt x="395" y="888"/>
                    </a:lnTo>
                    <a:lnTo>
                      <a:pt x="395" y="888"/>
                    </a:lnTo>
                    <a:lnTo>
                      <a:pt x="395" y="888"/>
                    </a:lnTo>
                    <a:lnTo>
                      <a:pt x="395" y="880"/>
                    </a:lnTo>
                    <a:lnTo>
                      <a:pt x="395" y="880"/>
                    </a:lnTo>
                    <a:lnTo>
                      <a:pt x="395" y="880"/>
                    </a:lnTo>
                    <a:lnTo>
                      <a:pt x="395" y="880"/>
                    </a:lnTo>
                    <a:lnTo>
                      <a:pt x="395" y="880"/>
                    </a:lnTo>
                    <a:lnTo>
                      <a:pt x="395" y="880"/>
                    </a:lnTo>
                    <a:lnTo>
                      <a:pt x="395" y="880"/>
                    </a:lnTo>
                    <a:lnTo>
                      <a:pt x="395" y="880"/>
                    </a:lnTo>
                    <a:lnTo>
                      <a:pt x="395" y="880"/>
                    </a:lnTo>
                    <a:lnTo>
                      <a:pt x="395" y="880"/>
                    </a:lnTo>
                    <a:lnTo>
                      <a:pt x="395" y="872"/>
                    </a:lnTo>
                    <a:lnTo>
                      <a:pt x="387" y="872"/>
                    </a:lnTo>
                    <a:lnTo>
                      <a:pt x="387" y="872"/>
                    </a:lnTo>
                    <a:lnTo>
                      <a:pt x="387" y="872"/>
                    </a:lnTo>
                    <a:lnTo>
                      <a:pt x="387" y="872"/>
                    </a:lnTo>
                    <a:lnTo>
                      <a:pt x="387" y="872"/>
                    </a:lnTo>
                    <a:lnTo>
                      <a:pt x="387" y="864"/>
                    </a:lnTo>
                    <a:lnTo>
                      <a:pt x="387" y="864"/>
                    </a:lnTo>
                    <a:lnTo>
                      <a:pt x="387" y="864"/>
                    </a:lnTo>
                    <a:lnTo>
                      <a:pt x="387" y="864"/>
                    </a:lnTo>
                    <a:lnTo>
                      <a:pt x="387" y="864"/>
                    </a:lnTo>
                    <a:lnTo>
                      <a:pt x="387" y="864"/>
                    </a:lnTo>
                    <a:lnTo>
                      <a:pt x="387" y="864"/>
                    </a:lnTo>
                    <a:lnTo>
                      <a:pt x="387" y="872"/>
                    </a:lnTo>
                    <a:lnTo>
                      <a:pt x="387" y="872"/>
                    </a:lnTo>
                    <a:lnTo>
                      <a:pt x="395" y="872"/>
                    </a:lnTo>
                    <a:lnTo>
                      <a:pt x="395" y="872"/>
                    </a:lnTo>
                    <a:lnTo>
                      <a:pt x="395" y="872"/>
                    </a:lnTo>
                    <a:lnTo>
                      <a:pt x="395" y="872"/>
                    </a:lnTo>
                    <a:lnTo>
                      <a:pt x="395" y="872"/>
                    </a:lnTo>
                    <a:lnTo>
                      <a:pt x="395" y="872"/>
                    </a:lnTo>
                    <a:lnTo>
                      <a:pt x="395"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03" y="872"/>
                    </a:lnTo>
                    <a:lnTo>
                      <a:pt x="411" y="872"/>
                    </a:lnTo>
                    <a:lnTo>
                      <a:pt x="411" y="872"/>
                    </a:lnTo>
                    <a:lnTo>
                      <a:pt x="411" y="872"/>
                    </a:lnTo>
                    <a:lnTo>
                      <a:pt x="411" y="872"/>
                    </a:lnTo>
                    <a:lnTo>
                      <a:pt x="411" y="864"/>
                    </a:lnTo>
                    <a:lnTo>
                      <a:pt x="411" y="864"/>
                    </a:lnTo>
                    <a:lnTo>
                      <a:pt x="411" y="864"/>
                    </a:lnTo>
                    <a:lnTo>
                      <a:pt x="411" y="864"/>
                    </a:lnTo>
                    <a:lnTo>
                      <a:pt x="411" y="864"/>
                    </a:lnTo>
                    <a:lnTo>
                      <a:pt x="411" y="864"/>
                    </a:lnTo>
                    <a:lnTo>
                      <a:pt x="419" y="864"/>
                    </a:lnTo>
                    <a:lnTo>
                      <a:pt x="419" y="864"/>
                    </a:lnTo>
                    <a:lnTo>
                      <a:pt x="419" y="864"/>
                    </a:lnTo>
                    <a:lnTo>
                      <a:pt x="419" y="864"/>
                    </a:lnTo>
                    <a:lnTo>
                      <a:pt x="419" y="872"/>
                    </a:lnTo>
                    <a:lnTo>
                      <a:pt x="419" y="872"/>
                    </a:lnTo>
                    <a:lnTo>
                      <a:pt x="427" y="872"/>
                    </a:lnTo>
                    <a:lnTo>
                      <a:pt x="427" y="872"/>
                    </a:lnTo>
                    <a:lnTo>
                      <a:pt x="427" y="872"/>
                    </a:lnTo>
                    <a:lnTo>
                      <a:pt x="427" y="872"/>
                    </a:lnTo>
                    <a:lnTo>
                      <a:pt x="435" y="872"/>
                    </a:lnTo>
                    <a:lnTo>
                      <a:pt x="435" y="872"/>
                    </a:lnTo>
                    <a:lnTo>
                      <a:pt x="435" y="880"/>
                    </a:lnTo>
                    <a:lnTo>
                      <a:pt x="435" y="880"/>
                    </a:lnTo>
                    <a:lnTo>
                      <a:pt x="435" y="880"/>
                    </a:lnTo>
                    <a:lnTo>
                      <a:pt x="435" y="880"/>
                    </a:lnTo>
                    <a:lnTo>
                      <a:pt x="443" y="880"/>
                    </a:lnTo>
                    <a:lnTo>
                      <a:pt x="443" y="880"/>
                    </a:lnTo>
                    <a:lnTo>
                      <a:pt x="443" y="880"/>
                    </a:lnTo>
                    <a:lnTo>
                      <a:pt x="443" y="880"/>
                    </a:lnTo>
                    <a:lnTo>
                      <a:pt x="443" y="888"/>
                    </a:lnTo>
                    <a:lnTo>
                      <a:pt x="443" y="888"/>
                    </a:lnTo>
                    <a:lnTo>
                      <a:pt x="443" y="888"/>
                    </a:lnTo>
                    <a:lnTo>
                      <a:pt x="443" y="888"/>
                    </a:lnTo>
                    <a:lnTo>
                      <a:pt x="443" y="888"/>
                    </a:lnTo>
                    <a:lnTo>
                      <a:pt x="443" y="888"/>
                    </a:lnTo>
                    <a:lnTo>
                      <a:pt x="443" y="888"/>
                    </a:lnTo>
                    <a:lnTo>
                      <a:pt x="443" y="888"/>
                    </a:lnTo>
                    <a:lnTo>
                      <a:pt x="443" y="888"/>
                    </a:lnTo>
                    <a:lnTo>
                      <a:pt x="435" y="888"/>
                    </a:lnTo>
                    <a:lnTo>
                      <a:pt x="435" y="888"/>
                    </a:lnTo>
                    <a:lnTo>
                      <a:pt x="435" y="896"/>
                    </a:lnTo>
                    <a:lnTo>
                      <a:pt x="435" y="896"/>
                    </a:lnTo>
                    <a:lnTo>
                      <a:pt x="435" y="896"/>
                    </a:lnTo>
                    <a:lnTo>
                      <a:pt x="435" y="896"/>
                    </a:lnTo>
                    <a:lnTo>
                      <a:pt x="435" y="896"/>
                    </a:lnTo>
                    <a:lnTo>
                      <a:pt x="435" y="896"/>
                    </a:lnTo>
                    <a:lnTo>
                      <a:pt x="435" y="896"/>
                    </a:lnTo>
                    <a:lnTo>
                      <a:pt x="435" y="896"/>
                    </a:lnTo>
                    <a:lnTo>
                      <a:pt x="435" y="896"/>
                    </a:lnTo>
                    <a:lnTo>
                      <a:pt x="435" y="896"/>
                    </a:lnTo>
                    <a:lnTo>
                      <a:pt x="427" y="896"/>
                    </a:lnTo>
                    <a:lnTo>
                      <a:pt x="427" y="896"/>
                    </a:lnTo>
                    <a:lnTo>
                      <a:pt x="427" y="896"/>
                    </a:lnTo>
                    <a:lnTo>
                      <a:pt x="427" y="896"/>
                    </a:lnTo>
                    <a:lnTo>
                      <a:pt x="427" y="896"/>
                    </a:lnTo>
                    <a:lnTo>
                      <a:pt x="427" y="896"/>
                    </a:lnTo>
                    <a:lnTo>
                      <a:pt x="427"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896"/>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9" y="904"/>
                    </a:lnTo>
                    <a:lnTo>
                      <a:pt x="411" y="912"/>
                    </a:lnTo>
                    <a:lnTo>
                      <a:pt x="419"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04"/>
                    </a:lnTo>
                    <a:lnTo>
                      <a:pt x="411" y="912"/>
                    </a:lnTo>
                    <a:lnTo>
                      <a:pt x="411" y="912"/>
                    </a:lnTo>
                    <a:lnTo>
                      <a:pt x="411" y="912"/>
                    </a:lnTo>
                    <a:lnTo>
                      <a:pt x="411" y="912"/>
                    </a:lnTo>
                    <a:lnTo>
                      <a:pt x="411" y="904"/>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1" y="912"/>
                    </a:lnTo>
                    <a:lnTo>
                      <a:pt x="419" y="920"/>
                    </a:lnTo>
                    <a:lnTo>
                      <a:pt x="419" y="920"/>
                    </a:lnTo>
                    <a:lnTo>
                      <a:pt x="419" y="920"/>
                    </a:lnTo>
                    <a:lnTo>
                      <a:pt x="419" y="920"/>
                    </a:lnTo>
                    <a:lnTo>
                      <a:pt x="419" y="920"/>
                    </a:lnTo>
                    <a:lnTo>
                      <a:pt x="419" y="920"/>
                    </a:lnTo>
                    <a:lnTo>
                      <a:pt x="419" y="920"/>
                    </a:lnTo>
                    <a:lnTo>
                      <a:pt x="411"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19"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0"/>
                    </a:lnTo>
                    <a:lnTo>
                      <a:pt x="427" y="928"/>
                    </a:lnTo>
                    <a:lnTo>
                      <a:pt x="427" y="928"/>
                    </a:lnTo>
                    <a:lnTo>
                      <a:pt x="427" y="928"/>
                    </a:lnTo>
                    <a:lnTo>
                      <a:pt x="427" y="928"/>
                    </a:lnTo>
                    <a:lnTo>
                      <a:pt x="427" y="928"/>
                    </a:lnTo>
                    <a:lnTo>
                      <a:pt x="427" y="928"/>
                    </a:lnTo>
                    <a:lnTo>
                      <a:pt x="427" y="928"/>
                    </a:lnTo>
                    <a:lnTo>
                      <a:pt x="427" y="928"/>
                    </a:lnTo>
                    <a:lnTo>
                      <a:pt x="427" y="928"/>
                    </a:lnTo>
                    <a:lnTo>
                      <a:pt x="435" y="937"/>
                    </a:lnTo>
                    <a:lnTo>
                      <a:pt x="435" y="937"/>
                    </a:lnTo>
                    <a:lnTo>
                      <a:pt x="435" y="937"/>
                    </a:lnTo>
                    <a:lnTo>
                      <a:pt x="435" y="937"/>
                    </a:lnTo>
                    <a:lnTo>
                      <a:pt x="427" y="937"/>
                    </a:lnTo>
                    <a:lnTo>
                      <a:pt x="427" y="937"/>
                    </a:lnTo>
                    <a:lnTo>
                      <a:pt x="427" y="945"/>
                    </a:lnTo>
                    <a:lnTo>
                      <a:pt x="427" y="937"/>
                    </a:lnTo>
                    <a:lnTo>
                      <a:pt x="427" y="937"/>
                    </a:lnTo>
                    <a:lnTo>
                      <a:pt x="427" y="937"/>
                    </a:lnTo>
                    <a:lnTo>
                      <a:pt x="427" y="937"/>
                    </a:lnTo>
                    <a:lnTo>
                      <a:pt x="427" y="937"/>
                    </a:lnTo>
                    <a:lnTo>
                      <a:pt x="435" y="937"/>
                    </a:lnTo>
                    <a:lnTo>
                      <a:pt x="435" y="937"/>
                    </a:lnTo>
                    <a:lnTo>
                      <a:pt x="435" y="937"/>
                    </a:lnTo>
                    <a:lnTo>
                      <a:pt x="435" y="945"/>
                    </a:lnTo>
                    <a:lnTo>
                      <a:pt x="435" y="937"/>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27" y="945"/>
                    </a:lnTo>
                    <a:lnTo>
                      <a:pt x="435" y="945"/>
                    </a:lnTo>
                    <a:lnTo>
                      <a:pt x="435" y="945"/>
                    </a:lnTo>
                    <a:lnTo>
                      <a:pt x="435" y="945"/>
                    </a:lnTo>
                    <a:lnTo>
                      <a:pt x="435" y="945"/>
                    </a:lnTo>
                    <a:lnTo>
                      <a:pt x="435" y="945"/>
                    </a:lnTo>
                    <a:lnTo>
                      <a:pt x="443" y="945"/>
                    </a:lnTo>
                    <a:lnTo>
                      <a:pt x="443" y="945"/>
                    </a:lnTo>
                    <a:lnTo>
                      <a:pt x="443" y="945"/>
                    </a:lnTo>
                    <a:lnTo>
                      <a:pt x="443" y="945"/>
                    </a:lnTo>
                    <a:lnTo>
                      <a:pt x="443" y="945"/>
                    </a:lnTo>
                    <a:lnTo>
                      <a:pt x="443" y="945"/>
                    </a:lnTo>
                    <a:lnTo>
                      <a:pt x="443" y="945"/>
                    </a:lnTo>
                    <a:lnTo>
                      <a:pt x="443" y="945"/>
                    </a:lnTo>
                    <a:lnTo>
                      <a:pt x="443" y="953"/>
                    </a:lnTo>
                    <a:lnTo>
                      <a:pt x="443"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53"/>
                    </a:lnTo>
                    <a:lnTo>
                      <a:pt x="451" y="961"/>
                    </a:lnTo>
                    <a:lnTo>
                      <a:pt x="451" y="953"/>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51" y="961"/>
                    </a:lnTo>
                    <a:lnTo>
                      <a:pt x="443" y="961"/>
                    </a:lnTo>
                    <a:lnTo>
                      <a:pt x="443" y="961"/>
                    </a:lnTo>
                    <a:lnTo>
                      <a:pt x="443" y="953"/>
                    </a:lnTo>
                    <a:lnTo>
                      <a:pt x="443" y="953"/>
                    </a:lnTo>
                    <a:lnTo>
                      <a:pt x="451" y="953"/>
                    </a:lnTo>
                    <a:lnTo>
                      <a:pt x="451" y="953"/>
                    </a:lnTo>
                    <a:lnTo>
                      <a:pt x="451" y="953"/>
                    </a:lnTo>
                    <a:lnTo>
                      <a:pt x="451" y="953"/>
                    </a:lnTo>
                    <a:lnTo>
                      <a:pt x="443" y="953"/>
                    </a:lnTo>
                    <a:lnTo>
                      <a:pt x="443" y="953"/>
                    </a:lnTo>
                    <a:lnTo>
                      <a:pt x="443" y="953"/>
                    </a:lnTo>
                    <a:lnTo>
                      <a:pt x="443" y="953"/>
                    </a:lnTo>
                    <a:lnTo>
                      <a:pt x="443" y="953"/>
                    </a:lnTo>
                    <a:lnTo>
                      <a:pt x="443" y="953"/>
                    </a:lnTo>
                    <a:lnTo>
                      <a:pt x="443" y="953"/>
                    </a:lnTo>
                    <a:lnTo>
                      <a:pt x="443" y="953"/>
                    </a:lnTo>
                    <a:lnTo>
                      <a:pt x="443" y="953"/>
                    </a:lnTo>
                    <a:lnTo>
                      <a:pt x="443" y="945"/>
                    </a:lnTo>
                    <a:lnTo>
                      <a:pt x="443" y="945"/>
                    </a:lnTo>
                    <a:lnTo>
                      <a:pt x="435" y="945"/>
                    </a:lnTo>
                    <a:lnTo>
                      <a:pt x="435" y="945"/>
                    </a:lnTo>
                    <a:lnTo>
                      <a:pt x="435" y="945"/>
                    </a:lnTo>
                    <a:lnTo>
                      <a:pt x="435" y="945"/>
                    </a:lnTo>
                    <a:lnTo>
                      <a:pt x="435" y="945"/>
                    </a:lnTo>
                    <a:lnTo>
                      <a:pt x="435" y="945"/>
                    </a:lnTo>
                    <a:lnTo>
                      <a:pt x="435" y="945"/>
                    </a:lnTo>
                    <a:lnTo>
                      <a:pt x="435" y="945"/>
                    </a:lnTo>
                    <a:lnTo>
                      <a:pt x="427" y="945"/>
                    </a:lnTo>
                    <a:lnTo>
                      <a:pt x="427" y="945"/>
                    </a:lnTo>
                    <a:lnTo>
                      <a:pt x="427" y="945"/>
                    </a:lnTo>
                    <a:lnTo>
                      <a:pt x="427" y="945"/>
                    </a:lnTo>
                    <a:lnTo>
                      <a:pt x="427" y="945"/>
                    </a:lnTo>
                    <a:lnTo>
                      <a:pt x="427" y="945"/>
                    </a:lnTo>
                    <a:lnTo>
                      <a:pt x="427" y="945"/>
                    </a:lnTo>
                    <a:lnTo>
                      <a:pt x="427" y="945"/>
                    </a:lnTo>
                    <a:lnTo>
                      <a:pt x="427" y="945"/>
                    </a:lnTo>
                    <a:lnTo>
                      <a:pt x="427" y="953"/>
                    </a:lnTo>
                    <a:lnTo>
                      <a:pt x="427" y="953"/>
                    </a:lnTo>
                    <a:lnTo>
                      <a:pt x="427" y="953"/>
                    </a:lnTo>
                    <a:lnTo>
                      <a:pt x="427" y="953"/>
                    </a:lnTo>
                    <a:lnTo>
                      <a:pt x="427"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35"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53"/>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43" y="961"/>
                    </a:lnTo>
                    <a:lnTo>
                      <a:pt x="451" y="969"/>
                    </a:lnTo>
                    <a:lnTo>
                      <a:pt x="451" y="969"/>
                    </a:lnTo>
                    <a:lnTo>
                      <a:pt x="451" y="969"/>
                    </a:lnTo>
                    <a:lnTo>
                      <a:pt x="451" y="969"/>
                    </a:lnTo>
                    <a:lnTo>
                      <a:pt x="451" y="969"/>
                    </a:lnTo>
                    <a:lnTo>
                      <a:pt x="451" y="969"/>
                    </a:lnTo>
                    <a:lnTo>
                      <a:pt x="451" y="969"/>
                    </a:lnTo>
                    <a:lnTo>
                      <a:pt x="451" y="961"/>
                    </a:lnTo>
                    <a:lnTo>
                      <a:pt x="451" y="961"/>
                    </a:lnTo>
                    <a:lnTo>
                      <a:pt x="451" y="961"/>
                    </a:lnTo>
                    <a:lnTo>
                      <a:pt x="451" y="961"/>
                    </a:lnTo>
                    <a:lnTo>
                      <a:pt x="451" y="961"/>
                    </a:lnTo>
                    <a:lnTo>
                      <a:pt x="451" y="969"/>
                    </a:lnTo>
                    <a:lnTo>
                      <a:pt x="451" y="969"/>
                    </a:lnTo>
                    <a:lnTo>
                      <a:pt x="451" y="969"/>
                    </a:lnTo>
                    <a:lnTo>
                      <a:pt x="451" y="969"/>
                    </a:lnTo>
                    <a:lnTo>
                      <a:pt x="459" y="969"/>
                    </a:lnTo>
                    <a:lnTo>
                      <a:pt x="459" y="969"/>
                    </a:lnTo>
                    <a:lnTo>
                      <a:pt x="459" y="969"/>
                    </a:lnTo>
                    <a:lnTo>
                      <a:pt x="459" y="969"/>
                    </a:lnTo>
                    <a:lnTo>
                      <a:pt x="459" y="969"/>
                    </a:lnTo>
                    <a:lnTo>
                      <a:pt x="459" y="969"/>
                    </a:lnTo>
                    <a:lnTo>
                      <a:pt x="459" y="969"/>
                    </a:lnTo>
                    <a:lnTo>
                      <a:pt x="459" y="977"/>
                    </a:lnTo>
                    <a:lnTo>
                      <a:pt x="459" y="977"/>
                    </a:lnTo>
                    <a:lnTo>
                      <a:pt x="459" y="977"/>
                    </a:lnTo>
                    <a:lnTo>
                      <a:pt x="459" y="977"/>
                    </a:lnTo>
                    <a:lnTo>
                      <a:pt x="459" y="977"/>
                    </a:lnTo>
                    <a:lnTo>
                      <a:pt x="459" y="977"/>
                    </a:lnTo>
                    <a:lnTo>
                      <a:pt x="459" y="977"/>
                    </a:lnTo>
                    <a:lnTo>
                      <a:pt x="459" y="977"/>
                    </a:lnTo>
                    <a:lnTo>
                      <a:pt x="459" y="977"/>
                    </a:lnTo>
                    <a:lnTo>
                      <a:pt x="459" y="985"/>
                    </a:lnTo>
                    <a:lnTo>
                      <a:pt x="459" y="985"/>
                    </a:lnTo>
                    <a:lnTo>
                      <a:pt x="459" y="985"/>
                    </a:lnTo>
                    <a:lnTo>
                      <a:pt x="459" y="985"/>
                    </a:lnTo>
                    <a:lnTo>
                      <a:pt x="467" y="985"/>
                    </a:lnTo>
                    <a:lnTo>
                      <a:pt x="467" y="985"/>
                    </a:lnTo>
                    <a:lnTo>
                      <a:pt x="467" y="985"/>
                    </a:lnTo>
                    <a:lnTo>
                      <a:pt x="467" y="985"/>
                    </a:lnTo>
                    <a:lnTo>
                      <a:pt x="467" y="985"/>
                    </a:lnTo>
                    <a:lnTo>
                      <a:pt x="467" y="993"/>
                    </a:lnTo>
                    <a:lnTo>
                      <a:pt x="467" y="993"/>
                    </a:lnTo>
                    <a:lnTo>
                      <a:pt x="467" y="993"/>
                    </a:lnTo>
                    <a:lnTo>
                      <a:pt x="467" y="993"/>
                    </a:lnTo>
                    <a:lnTo>
                      <a:pt x="467" y="993"/>
                    </a:lnTo>
                    <a:lnTo>
                      <a:pt x="467" y="993"/>
                    </a:lnTo>
                    <a:lnTo>
                      <a:pt x="467" y="993"/>
                    </a:lnTo>
                    <a:lnTo>
                      <a:pt x="467" y="993"/>
                    </a:lnTo>
                    <a:lnTo>
                      <a:pt x="467" y="993"/>
                    </a:lnTo>
                    <a:lnTo>
                      <a:pt x="467" y="993"/>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67" y="1001"/>
                    </a:lnTo>
                    <a:lnTo>
                      <a:pt x="475" y="1009"/>
                    </a:lnTo>
                    <a:lnTo>
                      <a:pt x="475" y="1009"/>
                    </a:lnTo>
                    <a:lnTo>
                      <a:pt x="475" y="1009"/>
                    </a:lnTo>
                    <a:lnTo>
                      <a:pt x="475" y="1009"/>
                    </a:lnTo>
                    <a:lnTo>
                      <a:pt x="467" y="1009"/>
                    </a:lnTo>
                    <a:lnTo>
                      <a:pt x="475"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09"/>
                    </a:lnTo>
                    <a:lnTo>
                      <a:pt x="467" y="1017"/>
                    </a:lnTo>
                    <a:lnTo>
                      <a:pt x="467" y="1017"/>
                    </a:lnTo>
                    <a:lnTo>
                      <a:pt x="467" y="1017"/>
                    </a:lnTo>
                    <a:lnTo>
                      <a:pt x="467" y="1017"/>
                    </a:lnTo>
                    <a:lnTo>
                      <a:pt x="467" y="1017"/>
                    </a:lnTo>
                    <a:lnTo>
                      <a:pt x="467" y="1017"/>
                    </a:lnTo>
                    <a:lnTo>
                      <a:pt x="467" y="1017"/>
                    </a:lnTo>
                    <a:lnTo>
                      <a:pt x="467" y="1017"/>
                    </a:lnTo>
                    <a:lnTo>
                      <a:pt x="459" y="1017"/>
                    </a:lnTo>
                    <a:lnTo>
                      <a:pt x="467" y="1017"/>
                    </a:lnTo>
                    <a:lnTo>
                      <a:pt x="459" y="1017"/>
                    </a:lnTo>
                    <a:lnTo>
                      <a:pt x="459" y="1017"/>
                    </a:lnTo>
                    <a:lnTo>
                      <a:pt x="459" y="1017"/>
                    </a:lnTo>
                    <a:lnTo>
                      <a:pt x="459" y="1017"/>
                    </a:lnTo>
                    <a:lnTo>
                      <a:pt x="459" y="1017"/>
                    </a:lnTo>
                    <a:lnTo>
                      <a:pt x="459" y="1017"/>
                    </a:lnTo>
                    <a:lnTo>
                      <a:pt x="459" y="1017"/>
                    </a:lnTo>
                    <a:lnTo>
                      <a:pt x="459" y="1017"/>
                    </a:lnTo>
                    <a:lnTo>
                      <a:pt x="459" y="1009"/>
                    </a:lnTo>
                    <a:lnTo>
                      <a:pt x="459"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9"/>
                    </a:lnTo>
                    <a:lnTo>
                      <a:pt x="451" y="1001"/>
                    </a:lnTo>
                    <a:lnTo>
                      <a:pt x="451" y="1009"/>
                    </a:lnTo>
                    <a:lnTo>
                      <a:pt x="451" y="1001"/>
                    </a:lnTo>
                    <a:lnTo>
                      <a:pt x="451" y="1001"/>
                    </a:lnTo>
                    <a:lnTo>
                      <a:pt x="451" y="1001"/>
                    </a:lnTo>
                    <a:lnTo>
                      <a:pt x="451" y="1001"/>
                    </a:lnTo>
                    <a:lnTo>
                      <a:pt x="451" y="1001"/>
                    </a:lnTo>
                    <a:lnTo>
                      <a:pt x="451" y="1001"/>
                    </a:lnTo>
                    <a:lnTo>
                      <a:pt x="451" y="1001"/>
                    </a:lnTo>
                    <a:lnTo>
                      <a:pt x="451" y="1001"/>
                    </a:lnTo>
                    <a:lnTo>
                      <a:pt x="451" y="1001"/>
                    </a:lnTo>
                    <a:lnTo>
                      <a:pt x="443" y="1001"/>
                    </a:lnTo>
                    <a:lnTo>
                      <a:pt x="443" y="1001"/>
                    </a:lnTo>
                    <a:lnTo>
                      <a:pt x="443" y="1001"/>
                    </a:lnTo>
                    <a:lnTo>
                      <a:pt x="443" y="993"/>
                    </a:lnTo>
                    <a:lnTo>
                      <a:pt x="443" y="993"/>
                    </a:lnTo>
                    <a:lnTo>
                      <a:pt x="435" y="1001"/>
                    </a:lnTo>
                    <a:lnTo>
                      <a:pt x="435" y="1001"/>
                    </a:lnTo>
                    <a:lnTo>
                      <a:pt x="435" y="1001"/>
                    </a:lnTo>
                    <a:lnTo>
                      <a:pt x="435" y="993"/>
                    </a:lnTo>
                    <a:lnTo>
                      <a:pt x="435" y="993"/>
                    </a:lnTo>
                    <a:lnTo>
                      <a:pt x="427" y="993"/>
                    </a:lnTo>
                    <a:lnTo>
                      <a:pt x="427" y="993"/>
                    </a:lnTo>
                    <a:lnTo>
                      <a:pt x="427" y="993"/>
                    </a:lnTo>
                    <a:lnTo>
                      <a:pt x="427" y="993"/>
                    </a:lnTo>
                    <a:lnTo>
                      <a:pt x="427" y="993"/>
                    </a:lnTo>
                    <a:lnTo>
                      <a:pt x="427" y="993"/>
                    </a:lnTo>
                    <a:lnTo>
                      <a:pt x="427" y="993"/>
                    </a:lnTo>
                    <a:lnTo>
                      <a:pt x="427" y="993"/>
                    </a:lnTo>
                    <a:lnTo>
                      <a:pt x="427" y="993"/>
                    </a:lnTo>
                    <a:lnTo>
                      <a:pt x="427"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93"/>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9" y="985"/>
                    </a:lnTo>
                    <a:lnTo>
                      <a:pt x="411" y="985"/>
                    </a:lnTo>
                    <a:lnTo>
                      <a:pt x="411" y="985"/>
                    </a:lnTo>
                    <a:lnTo>
                      <a:pt x="411" y="985"/>
                    </a:lnTo>
                    <a:lnTo>
                      <a:pt x="419" y="985"/>
                    </a:lnTo>
                    <a:lnTo>
                      <a:pt x="419" y="985"/>
                    </a:lnTo>
                    <a:lnTo>
                      <a:pt x="419" y="985"/>
                    </a:lnTo>
                    <a:lnTo>
                      <a:pt x="419" y="985"/>
                    </a:lnTo>
                    <a:lnTo>
                      <a:pt x="411" y="985"/>
                    </a:lnTo>
                    <a:lnTo>
                      <a:pt x="411" y="985"/>
                    </a:lnTo>
                    <a:lnTo>
                      <a:pt x="411" y="985"/>
                    </a:lnTo>
                    <a:lnTo>
                      <a:pt x="411" y="985"/>
                    </a:lnTo>
                    <a:lnTo>
                      <a:pt x="411" y="985"/>
                    </a:lnTo>
                    <a:lnTo>
                      <a:pt x="411" y="985"/>
                    </a:lnTo>
                    <a:lnTo>
                      <a:pt x="411" y="985"/>
                    </a:lnTo>
                    <a:lnTo>
                      <a:pt x="411" y="985"/>
                    </a:lnTo>
                    <a:lnTo>
                      <a:pt x="411" y="985"/>
                    </a:lnTo>
                    <a:lnTo>
                      <a:pt x="411" y="985"/>
                    </a:lnTo>
                    <a:lnTo>
                      <a:pt x="411" y="977"/>
                    </a:lnTo>
                    <a:lnTo>
                      <a:pt x="411" y="977"/>
                    </a:lnTo>
                    <a:lnTo>
                      <a:pt x="411" y="977"/>
                    </a:lnTo>
                    <a:lnTo>
                      <a:pt x="411" y="977"/>
                    </a:lnTo>
                    <a:lnTo>
                      <a:pt x="411"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9" y="977"/>
                    </a:lnTo>
                    <a:lnTo>
                      <a:pt x="411" y="977"/>
                    </a:lnTo>
                    <a:lnTo>
                      <a:pt x="411" y="977"/>
                    </a:lnTo>
                    <a:lnTo>
                      <a:pt x="411" y="977"/>
                    </a:lnTo>
                    <a:lnTo>
                      <a:pt x="411" y="977"/>
                    </a:lnTo>
                    <a:lnTo>
                      <a:pt x="411" y="977"/>
                    </a:lnTo>
                    <a:lnTo>
                      <a:pt x="419" y="969"/>
                    </a:lnTo>
                    <a:lnTo>
                      <a:pt x="419" y="969"/>
                    </a:lnTo>
                    <a:lnTo>
                      <a:pt x="411" y="969"/>
                    </a:lnTo>
                    <a:lnTo>
                      <a:pt x="411" y="969"/>
                    </a:lnTo>
                    <a:lnTo>
                      <a:pt x="411" y="961"/>
                    </a:lnTo>
                    <a:lnTo>
                      <a:pt x="411" y="961"/>
                    </a:lnTo>
                    <a:lnTo>
                      <a:pt x="419" y="961"/>
                    </a:lnTo>
                    <a:lnTo>
                      <a:pt x="419" y="961"/>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9"/>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61"/>
                    </a:lnTo>
                    <a:lnTo>
                      <a:pt x="419" y="953"/>
                    </a:lnTo>
                    <a:lnTo>
                      <a:pt x="419" y="953"/>
                    </a:lnTo>
                    <a:lnTo>
                      <a:pt x="419" y="953"/>
                    </a:lnTo>
                    <a:lnTo>
                      <a:pt x="419" y="953"/>
                    </a:lnTo>
                    <a:lnTo>
                      <a:pt x="419" y="953"/>
                    </a:lnTo>
                    <a:lnTo>
                      <a:pt x="419" y="953"/>
                    </a:lnTo>
                    <a:lnTo>
                      <a:pt x="419" y="953"/>
                    </a:lnTo>
                    <a:lnTo>
                      <a:pt x="419" y="953"/>
                    </a:lnTo>
                    <a:lnTo>
                      <a:pt x="419" y="953"/>
                    </a:lnTo>
                    <a:lnTo>
                      <a:pt x="419" y="953"/>
                    </a:lnTo>
                    <a:lnTo>
                      <a:pt x="419" y="945"/>
                    </a:lnTo>
                    <a:lnTo>
                      <a:pt x="419" y="945"/>
                    </a:lnTo>
                    <a:lnTo>
                      <a:pt x="419" y="945"/>
                    </a:lnTo>
                    <a:lnTo>
                      <a:pt x="411" y="945"/>
                    </a:lnTo>
                    <a:lnTo>
                      <a:pt x="411" y="945"/>
                    </a:lnTo>
                    <a:lnTo>
                      <a:pt x="411" y="945"/>
                    </a:lnTo>
                    <a:lnTo>
                      <a:pt x="411" y="945"/>
                    </a:lnTo>
                    <a:lnTo>
                      <a:pt x="411" y="945"/>
                    </a:lnTo>
                    <a:lnTo>
                      <a:pt x="411" y="945"/>
                    </a:lnTo>
                    <a:lnTo>
                      <a:pt x="411" y="945"/>
                    </a:lnTo>
                    <a:lnTo>
                      <a:pt x="411" y="945"/>
                    </a:lnTo>
                    <a:lnTo>
                      <a:pt x="411"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403"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95" y="945"/>
                    </a:lnTo>
                    <a:lnTo>
                      <a:pt x="387" y="945"/>
                    </a:lnTo>
                    <a:lnTo>
                      <a:pt x="395" y="945"/>
                    </a:lnTo>
                    <a:lnTo>
                      <a:pt x="387" y="953"/>
                    </a:lnTo>
                    <a:lnTo>
                      <a:pt x="387" y="953"/>
                    </a:lnTo>
                    <a:lnTo>
                      <a:pt x="387" y="953"/>
                    </a:lnTo>
                    <a:lnTo>
                      <a:pt x="387" y="953"/>
                    </a:lnTo>
                    <a:lnTo>
                      <a:pt x="387" y="953"/>
                    </a:lnTo>
                    <a:lnTo>
                      <a:pt x="387" y="953"/>
                    </a:lnTo>
                    <a:lnTo>
                      <a:pt x="387" y="961"/>
                    </a:lnTo>
                    <a:lnTo>
                      <a:pt x="387" y="961"/>
                    </a:lnTo>
                    <a:lnTo>
                      <a:pt x="387" y="961"/>
                    </a:lnTo>
                    <a:lnTo>
                      <a:pt x="395" y="961"/>
                    </a:lnTo>
                    <a:lnTo>
                      <a:pt x="395" y="969"/>
                    </a:lnTo>
                    <a:lnTo>
                      <a:pt x="395" y="969"/>
                    </a:lnTo>
                    <a:lnTo>
                      <a:pt x="395" y="969"/>
                    </a:lnTo>
                    <a:lnTo>
                      <a:pt x="395" y="977"/>
                    </a:lnTo>
                    <a:lnTo>
                      <a:pt x="395" y="977"/>
                    </a:lnTo>
                    <a:lnTo>
                      <a:pt x="395" y="985"/>
                    </a:lnTo>
                    <a:lnTo>
                      <a:pt x="395" y="985"/>
                    </a:lnTo>
                    <a:lnTo>
                      <a:pt x="395" y="985"/>
                    </a:lnTo>
                    <a:lnTo>
                      <a:pt x="395" y="993"/>
                    </a:lnTo>
                    <a:lnTo>
                      <a:pt x="395" y="993"/>
                    </a:lnTo>
                    <a:lnTo>
                      <a:pt x="395" y="993"/>
                    </a:lnTo>
                    <a:lnTo>
                      <a:pt x="395" y="993"/>
                    </a:lnTo>
                    <a:lnTo>
                      <a:pt x="395" y="993"/>
                    </a:lnTo>
                    <a:lnTo>
                      <a:pt x="395" y="993"/>
                    </a:lnTo>
                    <a:lnTo>
                      <a:pt x="387" y="993"/>
                    </a:lnTo>
                    <a:lnTo>
                      <a:pt x="387" y="993"/>
                    </a:lnTo>
                    <a:lnTo>
                      <a:pt x="387" y="993"/>
                    </a:lnTo>
                    <a:lnTo>
                      <a:pt x="387" y="993"/>
                    </a:lnTo>
                    <a:lnTo>
                      <a:pt x="387" y="993"/>
                    </a:lnTo>
                    <a:lnTo>
                      <a:pt x="387" y="993"/>
                    </a:lnTo>
                    <a:lnTo>
                      <a:pt x="387" y="993"/>
                    </a:lnTo>
                    <a:lnTo>
                      <a:pt x="387" y="993"/>
                    </a:lnTo>
                    <a:lnTo>
                      <a:pt x="387" y="993"/>
                    </a:lnTo>
                    <a:lnTo>
                      <a:pt x="387" y="993"/>
                    </a:lnTo>
                    <a:lnTo>
                      <a:pt x="387" y="1001"/>
                    </a:lnTo>
                    <a:lnTo>
                      <a:pt x="387" y="1001"/>
                    </a:lnTo>
                    <a:lnTo>
                      <a:pt x="387" y="1001"/>
                    </a:lnTo>
                    <a:lnTo>
                      <a:pt x="387" y="1001"/>
                    </a:lnTo>
                    <a:lnTo>
                      <a:pt x="387" y="1001"/>
                    </a:lnTo>
                    <a:lnTo>
                      <a:pt x="387" y="1001"/>
                    </a:lnTo>
                    <a:lnTo>
                      <a:pt x="387" y="1001"/>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87" y="1009"/>
                    </a:lnTo>
                    <a:lnTo>
                      <a:pt x="395" y="1009"/>
                    </a:lnTo>
                    <a:lnTo>
                      <a:pt x="395" y="1009"/>
                    </a:lnTo>
                    <a:lnTo>
                      <a:pt x="395" y="1009"/>
                    </a:lnTo>
                    <a:lnTo>
                      <a:pt x="395" y="1009"/>
                    </a:lnTo>
                    <a:lnTo>
                      <a:pt x="395" y="1017"/>
                    </a:lnTo>
                    <a:lnTo>
                      <a:pt x="395" y="1017"/>
                    </a:lnTo>
                    <a:lnTo>
                      <a:pt x="395" y="1017"/>
                    </a:lnTo>
                    <a:lnTo>
                      <a:pt x="395" y="1017"/>
                    </a:lnTo>
                    <a:lnTo>
                      <a:pt x="395" y="1009"/>
                    </a:lnTo>
                    <a:lnTo>
                      <a:pt x="395" y="1009"/>
                    </a:lnTo>
                    <a:lnTo>
                      <a:pt x="395" y="1009"/>
                    </a:lnTo>
                    <a:lnTo>
                      <a:pt x="395" y="1009"/>
                    </a:lnTo>
                    <a:lnTo>
                      <a:pt x="395" y="1009"/>
                    </a:lnTo>
                    <a:lnTo>
                      <a:pt x="395" y="1009"/>
                    </a:lnTo>
                    <a:lnTo>
                      <a:pt x="395" y="1009"/>
                    </a:lnTo>
                    <a:lnTo>
                      <a:pt x="395" y="1009"/>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17"/>
                    </a:lnTo>
                    <a:lnTo>
                      <a:pt x="403" y="1025"/>
                    </a:lnTo>
                    <a:lnTo>
                      <a:pt x="403" y="1025"/>
                    </a:lnTo>
                    <a:lnTo>
                      <a:pt x="403" y="1025"/>
                    </a:lnTo>
                    <a:lnTo>
                      <a:pt x="403" y="1025"/>
                    </a:lnTo>
                    <a:lnTo>
                      <a:pt x="403" y="1033"/>
                    </a:lnTo>
                    <a:lnTo>
                      <a:pt x="403" y="1033"/>
                    </a:lnTo>
                    <a:lnTo>
                      <a:pt x="411" y="1033"/>
                    </a:lnTo>
                    <a:lnTo>
                      <a:pt x="411" y="1033"/>
                    </a:lnTo>
                    <a:lnTo>
                      <a:pt x="411" y="1033"/>
                    </a:lnTo>
                    <a:lnTo>
                      <a:pt x="411" y="1033"/>
                    </a:lnTo>
                    <a:lnTo>
                      <a:pt x="411" y="1033"/>
                    </a:lnTo>
                    <a:lnTo>
                      <a:pt x="411" y="1033"/>
                    </a:lnTo>
                    <a:lnTo>
                      <a:pt x="411" y="1041"/>
                    </a:lnTo>
                    <a:lnTo>
                      <a:pt x="411" y="1033"/>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41"/>
                    </a:lnTo>
                    <a:lnTo>
                      <a:pt x="411" y="1050"/>
                    </a:lnTo>
                    <a:lnTo>
                      <a:pt x="411" y="1050"/>
                    </a:lnTo>
                    <a:lnTo>
                      <a:pt x="411" y="1050"/>
                    </a:lnTo>
                    <a:lnTo>
                      <a:pt x="411" y="1050"/>
                    </a:lnTo>
                    <a:lnTo>
                      <a:pt x="411" y="1050"/>
                    </a:lnTo>
                    <a:lnTo>
                      <a:pt x="411" y="1058"/>
                    </a:lnTo>
                    <a:lnTo>
                      <a:pt x="411" y="1050"/>
                    </a:lnTo>
                    <a:lnTo>
                      <a:pt x="411" y="1058"/>
                    </a:lnTo>
                    <a:lnTo>
                      <a:pt x="411" y="1066"/>
                    </a:lnTo>
                    <a:lnTo>
                      <a:pt x="411" y="1066"/>
                    </a:lnTo>
                    <a:lnTo>
                      <a:pt x="411" y="1074"/>
                    </a:lnTo>
                    <a:lnTo>
                      <a:pt x="411" y="1074"/>
                    </a:lnTo>
                    <a:lnTo>
                      <a:pt x="411" y="1074"/>
                    </a:lnTo>
                    <a:lnTo>
                      <a:pt x="411" y="1074"/>
                    </a:lnTo>
                    <a:lnTo>
                      <a:pt x="411" y="1074"/>
                    </a:lnTo>
                    <a:lnTo>
                      <a:pt x="411" y="1074"/>
                    </a:lnTo>
                    <a:lnTo>
                      <a:pt x="411" y="1074"/>
                    </a:lnTo>
                    <a:lnTo>
                      <a:pt x="411" y="1082"/>
                    </a:lnTo>
                    <a:lnTo>
                      <a:pt x="411" y="1082"/>
                    </a:lnTo>
                    <a:lnTo>
                      <a:pt x="411" y="1082"/>
                    </a:lnTo>
                    <a:lnTo>
                      <a:pt x="411" y="1082"/>
                    </a:lnTo>
                    <a:lnTo>
                      <a:pt x="411" y="1082"/>
                    </a:lnTo>
                    <a:lnTo>
                      <a:pt x="411" y="1082"/>
                    </a:lnTo>
                    <a:lnTo>
                      <a:pt x="411" y="1082"/>
                    </a:lnTo>
                    <a:lnTo>
                      <a:pt x="411" y="1082"/>
                    </a:lnTo>
                    <a:lnTo>
                      <a:pt x="411" y="1082"/>
                    </a:lnTo>
                    <a:lnTo>
                      <a:pt x="411" y="1082"/>
                    </a:lnTo>
                    <a:lnTo>
                      <a:pt x="419" y="1082"/>
                    </a:lnTo>
                    <a:lnTo>
                      <a:pt x="419" y="1082"/>
                    </a:lnTo>
                    <a:lnTo>
                      <a:pt x="419" y="1082"/>
                    </a:lnTo>
                    <a:lnTo>
                      <a:pt x="419" y="1082"/>
                    </a:lnTo>
                    <a:lnTo>
                      <a:pt x="419" y="1082"/>
                    </a:lnTo>
                    <a:lnTo>
                      <a:pt x="419" y="1082"/>
                    </a:lnTo>
                    <a:lnTo>
                      <a:pt x="419" y="1090"/>
                    </a:lnTo>
                    <a:lnTo>
                      <a:pt x="419" y="1090"/>
                    </a:lnTo>
                    <a:lnTo>
                      <a:pt x="419" y="1090"/>
                    </a:lnTo>
                    <a:lnTo>
                      <a:pt x="419" y="1090"/>
                    </a:lnTo>
                    <a:lnTo>
                      <a:pt x="419" y="1090"/>
                    </a:lnTo>
                    <a:lnTo>
                      <a:pt x="419" y="1090"/>
                    </a:lnTo>
                    <a:lnTo>
                      <a:pt x="419" y="1090"/>
                    </a:lnTo>
                    <a:lnTo>
                      <a:pt x="419" y="1090"/>
                    </a:lnTo>
                    <a:lnTo>
                      <a:pt x="427" y="1090"/>
                    </a:lnTo>
                    <a:lnTo>
                      <a:pt x="427" y="1090"/>
                    </a:lnTo>
                    <a:lnTo>
                      <a:pt x="427" y="1090"/>
                    </a:lnTo>
                    <a:lnTo>
                      <a:pt x="427" y="1090"/>
                    </a:lnTo>
                    <a:lnTo>
                      <a:pt x="427" y="1098"/>
                    </a:lnTo>
                    <a:lnTo>
                      <a:pt x="427" y="1098"/>
                    </a:lnTo>
                    <a:lnTo>
                      <a:pt x="427" y="1098"/>
                    </a:lnTo>
                    <a:lnTo>
                      <a:pt x="427" y="1098"/>
                    </a:lnTo>
                    <a:lnTo>
                      <a:pt x="427" y="1098"/>
                    </a:lnTo>
                    <a:lnTo>
                      <a:pt x="427" y="1098"/>
                    </a:lnTo>
                    <a:lnTo>
                      <a:pt x="427" y="1098"/>
                    </a:lnTo>
                    <a:lnTo>
                      <a:pt x="427" y="1098"/>
                    </a:lnTo>
                    <a:lnTo>
                      <a:pt x="427" y="1098"/>
                    </a:lnTo>
                    <a:lnTo>
                      <a:pt x="427" y="1098"/>
                    </a:lnTo>
                    <a:lnTo>
                      <a:pt x="435" y="1098"/>
                    </a:lnTo>
                    <a:lnTo>
                      <a:pt x="435" y="1098"/>
                    </a:lnTo>
                    <a:lnTo>
                      <a:pt x="435" y="1098"/>
                    </a:lnTo>
                    <a:lnTo>
                      <a:pt x="435" y="1106"/>
                    </a:lnTo>
                    <a:lnTo>
                      <a:pt x="435" y="1106"/>
                    </a:lnTo>
                    <a:lnTo>
                      <a:pt x="435" y="1106"/>
                    </a:lnTo>
                    <a:lnTo>
                      <a:pt x="435" y="1106"/>
                    </a:lnTo>
                    <a:lnTo>
                      <a:pt x="443" y="1106"/>
                    </a:lnTo>
                    <a:lnTo>
                      <a:pt x="443" y="1106"/>
                    </a:lnTo>
                    <a:lnTo>
                      <a:pt x="443" y="1106"/>
                    </a:lnTo>
                    <a:lnTo>
                      <a:pt x="451" y="1114"/>
                    </a:lnTo>
                    <a:lnTo>
                      <a:pt x="451" y="1122"/>
                    </a:lnTo>
                    <a:lnTo>
                      <a:pt x="451" y="1122"/>
                    </a:lnTo>
                    <a:lnTo>
                      <a:pt x="451" y="1122"/>
                    </a:lnTo>
                    <a:lnTo>
                      <a:pt x="451" y="1122"/>
                    </a:lnTo>
                    <a:lnTo>
                      <a:pt x="451" y="1122"/>
                    </a:lnTo>
                    <a:lnTo>
                      <a:pt x="451" y="1122"/>
                    </a:lnTo>
                    <a:lnTo>
                      <a:pt x="451" y="1122"/>
                    </a:lnTo>
                    <a:lnTo>
                      <a:pt x="451" y="1122"/>
                    </a:lnTo>
                    <a:lnTo>
                      <a:pt x="459" y="1122"/>
                    </a:lnTo>
                    <a:lnTo>
                      <a:pt x="459" y="1122"/>
                    </a:lnTo>
                    <a:lnTo>
                      <a:pt x="459" y="1122"/>
                    </a:lnTo>
                    <a:lnTo>
                      <a:pt x="459" y="1122"/>
                    </a:lnTo>
                    <a:lnTo>
                      <a:pt x="459" y="1122"/>
                    </a:lnTo>
                    <a:lnTo>
                      <a:pt x="459" y="1130"/>
                    </a:lnTo>
                    <a:lnTo>
                      <a:pt x="459" y="1130"/>
                    </a:lnTo>
                    <a:lnTo>
                      <a:pt x="459" y="1130"/>
                    </a:lnTo>
                    <a:lnTo>
                      <a:pt x="459" y="1130"/>
                    </a:lnTo>
                    <a:lnTo>
                      <a:pt x="459" y="1130"/>
                    </a:lnTo>
                    <a:lnTo>
                      <a:pt x="459" y="1130"/>
                    </a:lnTo>
                    <a:lnTo>
                      <a:pt x="459" y="1130"/>
                    </a:lnTo>
                    <a:lnTo>
                      <a:pt x="459" y="1130"/>
                    </a:lnTo>
                    <a:lnTo>
                      <a:pt x="459" y="1130"/>
                    </a:lnTo>
                    <a:lnTo>
                      <a:pt x="459" y="1130"/>
                    </a:lnTo>
                    <a:lnTo>
                      <a:pt x="467" y="1130"/>
                    </a:lnTo>
                    <a:lnTo>
                      <a:pt x="467" y="1130"/>
                    </a:lnTo>
                    <a:lnTo>
                      <a:pt x="467" y="1130"/>
                    </a:lnTo>
                    <a:lnTo>
                      <a:pt x="467" y="1130"/>
                    </a:lnTo>
                    <a:lnTo>
                      <a:pt x="467" y="1130"/>
                    </a:lnTo>
                    <a:lnTo>
                      <a:pt x="467" y="1130"/>
                    </a:lnTo>
                    <a:lnTo>
                      <a:pt x="467" y="1130"/>
                    </a:lnTo>
                    <a:lnTo>
                      <a:pt x="467" y="1130"/>
                    </a:lnTo>
                    <a:lnTo>
                      <a:pt x="467" y="1130"/>
                    </a:lnTo>
                    <a:lnTo>
                      <a:pt x="475" y="1130"/>
                    </a:lnTo>
                    <a:lnTo>
                      <a:pt x="475" y="1130"/>
                    </a:lnTo>
                    <a:lnTo>
                      <a:pt x="475" y="1130"/>
                    </a:lnTo>
                    <a:lnTo>
                      <a:pt x="475" y="1130"/>
                    </a:lnTo>
                    <a:lnTo>
                      <a:pt x="475" y="1138"/>
                    </a:lnTo>
                    <a:lnTo>
                      <a:pt x="475" y="1138"/>
                    </a:lnTo>
                    <a:lnTo>
                      <a:pt x="475" y="1138"/>
                    </a:lnTo>
                    <a:lnTo>
                      <a:pt x="475" y="1138"/>
                    </a:lnTo>
                    <a:lnTo>
                      <a:pt x="475" y="1138"/>
                    </a:lnTo>
                    <a:lnTo>
                      <a:pt x="475" y="1138"/>
                    </a:lnTo>
                    <a:lnTo>
                      <a:pt x="475" y="1138"/>
                    </a:lnTo>
                    <a:lnTo>
                      <a:pt x="475" y="1138"/>
                    </a:lnTo>
                    <a:lnTo>
                      <a:pt x="475" y="1138"/>
                    </a:lnTo>
                    <a:lnTo>
                      <a:pt x="483" y="1138"/>
                    </a:lnTo>
                    <a:lnTo>
                      <a:pt x="475" y="1138"/>
                    </a:lnTo>
                    <a:lnTo>
                      <a:pt x="483" y="1138"/>
                    </a:lnTo>
                    <a:lnTo>
                      <a:pt x="483" y="1138"/>
                    </a:lnTo>
                    <a:lnTo>
                      <a:pt x="483" y="1138"/>
                    </a:lnTo>
                    <a:lnTo>
                      <a:pt x="483" y="1138"/>
                    </a:lnTo>
                    <a:lnTo>
                      <a:pt x="483" y="1138"/>
                    </a:lnTo>
                    <a:lnTo>
                      <a:pt x="483" y="1138"/>
                    </a:lnTo>
                    <a:lnTo>
                      <a:pt x="483" y="1138"/>
                    </a:lnTo>
                    <a:lnTo>
                      <a:pt x="483" y="1138"/>
                    </a:lnTo>
                    <a:lnTo>
                      <a:pt x="483" y="1138"/>
                    </a:lnTo>
                    <a:lnTo>
                      <a:pt x="483" y="1138"/>
                    </a:lnTo>
                    <a:lnTo>
                      <a:pt x="492" y="1138"/>
                    </a:lnTo>
                    <a:lnTo>
                      <a:pt x="492" y="1138"/>
                    </a:lnTo>
                    <a:lnTo>
                      <a:pt x="492" y="1138"/>
                    </a:lnTo>
                    <a:lnTo>
                      <a:pt x="492" y="1138"/>
                    </a:lnTo>
                    <a:lnTo>
                      <a:pt x="492" y="1138"/>
                    </a:lnTo>
                    <a:lnTo>
                      <a:pt x="492" y="1138"/>
                    </a:lnTo>
                    <a:lnTo>
                      <a:pt x="492" y="1130"/>
                    </a:lnTo>
                    <a:lnTo>
                      <a:pt x="492" y="1130"/>
                    </a:lnTo>
                    <a:lnTo>
                      <a:pt x="492" y="1130"/>
                    </a:lnTo>
                    <a:lnTo>
                      <a:pt x="492" y="1130"/>
                    </a:lnTo>
                    <a:lnTo>
                      <a:pt x="492" y="1130"/>
                    </a:lnTo>
                    <a:lnTo>
                      <a:pt x="492" y="1130"/>
                    </a:lnTo>
                    <a:lnTo>
                      <a:pt x="492" y="1130"/>
                    </a:lnTo>
                    <a:lnTo>
                      <a:pt x="492" y="1130"/>
                    </a:lnTo>
                    <a:lnTo>
                      <a:pt x="492" y="1130"/>
                    </a:lnTo>
                    <a:lnTo>
                      <a:pt x="500" y="1130"/>
                    </a:lnTo>
                    <a:lnTo>
                      <a:pt x="500" y="1130"/>
                    </a:lnTo>
                    <a:lnTo>
                      <a:pt x="500" y="1130"/>
                    </a:lnTo>
                    <a:lnTo>
                      <a:pt x="500" y="1130"/>
                    </a:lnTo>
                    <a:lnTo>
                      <a:pt x="500" y="1138"/>
                    </a:lnTo>
                    <a:lnTo>
                      <a:pt x="500" y="1138"/>
                    </a:lnTo>
                    <a:lnTo>
                      <a:pt x="500" y="1138"/>
                    </a:lnTo>
                    <a:lnTo>
                      <a:pt x="500" y="1138"/>
                    </a:lnTo>
                    <a:lnTo>
                      <a:pt x="500" y="1138"/>
                    </a:lnTo>
                    <a:lnTo>
                      <a:pt x="500" y="1130"/>
                    </a:lnTo>
                    <a:lnTo>
                      <a:pt x="500" y="1130"/>
                    </a:lnTo>
                    <a:lnTo>
                      <a:pt x="500" y="1130"/>
                    </a:lnTo>
                    <a:lnTo>
                      <a:pt x="500" y="1130"/>
                    </a:lnTo>
                    <a:lnTo>
                      <a:pt x="500" y="1130"/>
                    </a:lnTo>
                    <a:lnTo>
                      <a:pt x="500" y="1130"/>
                    </a:lnTo>
                    <a:lnTo>
                      <a:pt x="500" y="1130"/>
                    </a:lnTo>
                    <a:lnTo>
                      <a:pt x="500" y="1130"/>
                    </a:lnTo>
                    <a:lnTo>
                      <a:pt x="508" y="1130"/>
                    </a:lnTo>
                    <a:lnTo>
                      <a:pt x="508" y="1130"/>
                    </a:lnTo>
                    <a:lnTo>
                      <a:pt x="508" y="1130"/>
                    </a:lnTo>
                    <a:lnTo>
                      <a:pt x="508" y="1130"/>
                    </a:lnTo>
                    <a:lnTo>
                      <a:pt x="516" y="1130"/>
                    </a:lnTo>
                    <a:lnTo>
                      <a:pt x="516" y="1138"/>
                    </a:lnTo>
                    <a:lnTo>
                      <a:pt x="516" y="1138"/>
                    </a:lnTo>
                    <a:lnTo>
                      <a:pt x="524" y="1138"/>
                    </a:lnTo>
                    <a:lnTo>
                      <a:pt x="524" y="1138"/>
                    </a:lnTo>
                    <a:lnTo>
                      <a:pt x="524" y="1138"/>
                    </a:lnTo>
                    <a:lnTo>
                      <a:pt x="524" y="1146"/>
                    </a:lnTo>
                    <a:lnTo>
                      <a:pt x="532" y="1154"/>
                    </a:lnTo>
                    <a:lnTo>
                      <a:pt x="532" y="1154"/>
                    </a:lnTo>
                    <a:lnTo>
                      <a:pt x="532" y="1154"/>
                    </a:lnTo>
                    <a:lnTo>
                      <a:pt x="532" y="1154"/>
                    </a:lnTo>
                    <a:lnTo>
                      <a:pt x="532" y="1163"/>
                    </a:lnTo>
                    <a:lnTo>
                      <a:pt x="532" y="1154"/>
                    </a:lnTo>
                    <a:lnTo>
                      <a:pt x="532" y="1154"/>
                    </a:lnTo>
                    <a:lnTo>
                      <a:pt x="532" y="1163"/>
                    </a:lnTo>
                    <a:lnTo>
                      <a:pt x="532" y="1163"/>
                    </a:lnTo>
                    <a:lnTo>
                      <a:pt x="532" y="1163"/>
                    </a:lnTo>
                    <a:lnTo>
                      <a:pt x="532" y="1163"/>
                    </a:lnTo>
                    <a:lnTo>
                      <a:pt x="532" y="1163"/>
                    </a:lnTo>
                    <a:lnTo>
                      <a:pt x="532" y="1163"/>
                    </a:lnTo>
                    <a:lnTo>
                      <a:pt x="532" y="1163"/>
                    </a:lnTo>
                    <a:lnTo>
                      <a:pt x="540" y="1163"/>
                    </a:lnTo>
                    <a:lnTo>
                      <a:pt x="540" y="1163"/>
                    </a:lnTo>
                    <a:lnTo>
                      <a:pt x="540" y="1171"/>
                    </a:lnTo>
                    <a:lnTo>
                      <a:pt x="540" y="1171"/>
                    </a:lnTo>
                    <a:lnTo>
                      <a:pt x="540" y="1171"/>
                    </a:lnTo>
                    <a:lnTo>
                      <a:pt x="540" y="1171"/>
                    </a:lnTo>
                    <a:lnTo>
                      <a:pt x="540" y="1171"/>
                    </a:lnTo>
                    <a:lnTo>
                      <a:pt x="540" y="1171"/>
                    </a:lnTo>
                    <a:lnTo>
                      <a:pt x="540" y="1171"/>
                    </a:lnTo>
                    <a:lnTo>
                      <a:pt x="532" y="1171"/>
                    </a:lnTo>
                    <a:lnTo>
                      <a:pt x="532" y="1171"/>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32" y="1179"/>
                    </a:lnTo>
                    <a:lnTo>
                      <a:pt x="540" y="1179"/>
                    </a:lnTo>
                    <a:lnTo>
                      <a:pt x="540" y="1187"/>
                    </a:lnTo>
                    <a:lnTo>
                      <a:pt x="540" y="1187"/>
                    </a:lnTo>
                    <a:lnTo>
                      <a:pt x="540" y="1187"/>
                    </a:lnTo>
                    <a:lnTo>
                      <a:pt x="540" y="1187"/>
                    </a:lnTo>
                    <a:lnTo>
                      <a:pt x="532" y="1179"/>
                    </a:lnTo>
                    <a:lnTo>
                      <a:pt x="532" y="1179"/>
                    </a:lnTo>
                    <a:lnTo>
                      <a:pt x="532" y="1187"/>
                    </a:lnTo>
                    <a:lnTo>
                      <a:pt x="532" y="1187"/>
                    </a:lnTo>
                    <a:lnTo>
                      <a:pt x="532" y="1187"/>
                    </a:lnTo>
                    <a:lnTo>
                      <a:pt x="532" y="1187"/>
                    </a:lnTo>
                    <a:lnTo>
                      <a:pt x="532" y="1195"/>
                    </a:lnTo>
                    <a:lnTo>
                      <a:pt x="532" y="1203"/>
                    </a:lnTo>
                    <a:lnTo>
                      <a:pt x="532" y="1203"/>
                    </a:lnTo>
                    <a:lnTo>
                      <a:pt x="524" y="1203"/>
                    </a:lnTo>
                    <a:lnTo>
                      <a:pt x="524" y="1203"/>
                    </a:lnTo>
                    <a:lnTo>
                      <a:pt x="524" y="1211"/>
                    </a:lnTo>
                    <a:lnTo>
                      <a:pt x="524" y="1211"/>
                    </a:lnTo>
                    <a:lnTo>
                      <a:pt x="524" y="1211"/>
                    </a:lnTo>
                    <a:lnTo>
                      <a:pt x="524" y="1211"/>
                    </a:lnTo>
                    <a:lnTo>
                      <a:pt x="524" y="1211"/>
                    </a:lnTo>
                    <a:lnTo>
                      <a:pt x="524" y="1211"/>
                    </a:lnTo>
                    <a:lnTo>
                      <a:pt x="516" y="1211"/>
                    </a:lnTo>
                    <a:lnTo>
                      <a:pt x="516" y="1211"/>
                    </a:lnTo>
                    <a:lnTo>
                      <a:pt x="516" y="1211"/>
                    </a:lnTo>
                    <a:lnTo>
                      <a:pt x="516" y="1211"/>
                    </a:lnTo>
                    <a:lnTo>
                      <a:pt x="516" y="1211"/>
                    </a:lnTo>
                    <a:lnTo>
                      <a:pt x="516" y="1211"/>
                    </a:lnTo>
                    <a:lnTo>
                      <a:pt x="516" y="1211"/>
                    </a:lnTo>
                    <a:lnTo>
                      <a:pt x="516" y="1211"/>
                    </a:lnTo>
                    <a:lnTo>
                      <a:pt x="508" y="1211"/>
                    </a:lnTo>
                    <a:lnTo>
                      <a:pt x="508" y="1211"/>
                    </a:lnTo>
                    <a:lnTo>
                      <a:pt x="508" y="1211"/>
                    </a:lnTo>
                    <a:lnTo>
                      <a:pt x="508" y="1211"/>
                    </a:lnTo>
                    <a:lnTo>
                      <a:pt x="508" y="1203"/>
                    </a:lnTo>
                    <a:lnTo>
                      <a:pt x="508" y="1203"/>
                    </a:lnTo>
                    <a:lnTo>
                      <a:pt x="508" y="1203"/>
                    </a:lnTo>
                    <a:lnTo>
                      <a:pt x="508" y="1203"/>
                    </a:lnTo>
                    <a:lnTo>
                      <a:pt x="508" y="1211"/>
                    </a:lnTo>
                    <a:lnTo>
                      <a:pt x="508" y="1211"/>
                    </a:lnTo>
                    <a:lnTo>
                      <a:pt x="508" y="1211"/>
                    </a:lnTo>
                    <a:lnTo>
                      <a:pt x="508" y="1211"/>
                    </a:lnTo>
                    <a:lnTo>
                      <a:pt x="508" y="1211"/>
                    </a:lnTo>
                    <a:lnTo>
                      <a:pt x="508" y="1211"/>
                    </a:lnTo>
                    <a:lnTo>
                      <a:pt x="508" y="1211"/>
                    </a:lnTo>
                    <a:lnTo>
                      <a:pt x="508" y="1211"/>
                    </a:lnTo>
                    <a:lnTo>
                      <a:pt x="508" y="1211"/>
                    </a:lnTo>
                    <a:lnTo>
                      <a:pt x="508" y="1211"/>
                    </a:lnTo>
                    <a:lnTo>
                      <a:pt x="500" y="1211"/>
                    </a:lnTo>
                    <a:lnTo>
                      <a:pt x="500" y="1211"/>
                    </a:lnTo>
                    <a:lnTo>
                      <a:pt x="500" y="1211"/>
                    </a:lnTo>
                    <a:lnTo>
                      <a:pt x="500" y="1211"/>
                    </a:lnTo>
                    <a:lnTo>
                      <a:pt x="500" y="1219"/>
                    </a:lnTo>
                    <a:lnTo>
                      <a:pt x="500" y="1211"/>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0" y="1219"/>
                    </a:lnTo>
                    <a:lnTo>
                      <a:pt x="508" y="1219"/>
                    </a:lnTo>
                    <a:lnTo>
                      <a:pt x="500" y="1227"/>
                    </a:lnTo>
                    <a:lnTo>
                      <a:pt x="500" y="1219"/>
                    </a:lnTo>
                    <a:lnTo>
                      <a:pt x="500" y="1219"/>
                    </a:lnTo>
                    <a:lnTo>
                      <a:pt x="508" y="1219"/>
                    </a:lnTo>
                    <a:lnTo>
                      <a:pt x="508" y="1219"/>
                    </a:lnTo>
                    <a:lnTo>
                      <a:pt x="508" y="1219"/>
                    </a:lnTo>
                    <a:lnTo>
                      <a:pt x="508" y="1227"/>
                    </a:lnTo>
                    <a:lnTo>
                      <a:pt x="508" y="1219"/>
                    </a:lnTo>
                    <a:lnTo>
                      <a:pt x="508" y="1219"/>
                    </a:lnTo>
                    <a:lnTo>
                      <a:pt x="508" y="1219"/>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27"/>
                    </a:lnTo>
                    <a:lnTo>
                      <a:pt x="508" y="1235"/>
                    </a:lnTo>
                    <a:lnTo>
                      <a:pt x="508" y="1235"/>
                    </a:lnTo>
                    <a:lnTo>
                      <a:pt x="508" y="1235"/>
                    </a:lnTo>
                    <a:lnTo>
                      <a:pt x="508" y="1235"/>
                    </a:lnTo>
                    <a:lnTo>
                      <a:pt x="508" y="1235"/>
                    </a:lnTo>
                    <a:lnTo>
                      <a:pt x="508" y="1235"/>
                    </a:lnTo>
                    <a:lnTo>
                      <a:pt x="508" y="1235"/>
                    </a:lnTo>
                    <a:lnTo>
                      <a:pt x="508" y="1235"/>
                    </a:lnTo>
                    <a:lnTo>
                      <a:pt x="508" y="1235"/>
                    </a:lnTo>
                    <a:lnTo>
                      <a:pt x="500" y="1235"/>
                    </a:lnTo>
                    <a:lnTo>
                      <a:pt x="500" y="1235"/>
                    </a:lnTo>
                    <a:lnTo>
                      <a:pt x="508" y="1235"/>
                    </a:lnTo>
                    <a:lnTo>
                      <a:pt x="508" y="1235"/>
                    </a:lnTo>
                    <a:lnTo>
                      <a:pt x="508" y="1235"/>
                    </a:lnTo>
                    <a:lnTo>
                      <a:pt x="508" y="1235"/>
                    </a:lnTo>
                    <a:lnTo>
                      <a:pt x="508" y="1235"/>
                    </a:lnTo>
                    <a:lnTo>
                      <a:pt x="508" y="1235"/>
                    </a:lnTo>
                    <a:lnTo>
                      <a:pt x="508" y="1235"/>
                    </a:lnTo>
                    <a:lnTo>
                      <a:pt x="508" y="1235"/>
                    </a:lnTo>
                    <a:lnTo>
                      <a:pt x="508" y="1243"/>
                    </a:lnTo>
                    <a:lnTo>
                      <a:pt x="508" y="1235"/>
                    </a:lnTo>
                    <a:lnTo>
                      <a:pt x="508" y="1235"/>
                    </a:lnTo>
                    <a:lnTo>
                      <a:pt x="508" y="1243"/>
                    </a:lnTo>
                    <a:lnTo>
                      <a:pt x="508" y="1243"/>
                    </a:lnTo>
                    <a:lnTo>
                      <a:pt x="508" y="1243"/>
                    </a:lnTo>
                    <a:lnTo>
                      <a:pt x="508" y="1243"/>
                    </a:lnTo>
                    <a:lnTo>
                      <a:pt x="508" y="1243"/>
                    </a:lnTo>
                    <a:lnTo>
                      <a:pt x="508" y="1243"/>
                    </a:lnTo>
                    <a:lnTo>
                      <a:pt x="508" y="1243"/>
                    </a:lnTo>
                    <a:lnTo>
                      <a:pt x="508" y="1251"/>
                    </a:lnTo>
                    <a:lnTo>
                      <a:pt x="508" y="1251"/>
                    </a:lnTo>
                    <a:lnTo>
                      <a:pt x="508" y="1251"/>
                    </a:lnTo>
                    <a:lnTo>
                      <a:pt x="508" y="1251"/>
                    </a:lnTo>
                    <a:lnTo>
                      <a:pt x="508" y="1251"/>
                    </a:lnTo>
                    <a:lnTo>
                      <a:pt x="508" y="1251"/>
                    </a:lnTo>
                    <a:lnTo>
                      <a:pt x="516" y="1251"/>
                    </a:lnTo>
                    <a:lnTo>
                      <a:pt x="516" y="1251"/>
                    </a:lnTo>
                    <a:lnTo>
                      <a:pt x="508" y="1259"/>
                    </a:lnTo>
                    <a:lnTo>
                      <a:pt x="508" y="1259"/>
                    </a:lnTo>
                    <a:lnTo>
                      <a:pt x="516" y="1259"/>
                    </a:lnTo>
                    <a:lnTo>
                      <a:pt x="516" y="1259"/>
                    </a:lnTo>
                    <a:lnTo>
                      <a:pt x="516" y="1259"/>
                    </a:lnTo>
                    <a:lnTo>
                      <a:pt x="516" y="1259"/>
                    </a:lnTo>
                    <a:lnTo>
                      <a:pt x="516" y="1259"/>
                    </a:lnTo>
                    <a:lnTo>
                      <a:pt x="516" y="1259"/>
                    </a:lnTo>
                    <a:lnTo>
                      <a:pt x="508" y="1259"/>
                    </a:lnTo>
                    <a:lnTo>
                      <a:pt x="516" y="1259"/>
                    </a:lnTo>
                    <a:lnTo>
                      <a:pt x="516" y="1259"/>
                    </a:lnTo>
                    <a:lnTo>
                      <a:pt x="516" y="1259"/>
                    </a:lnTo>
                    <a:lnTo>
                      <a:pt x="516" y="1259"/>
                    </a:lnTo>
                    <a:lnTo>
                      <a:pt x="516" y="1259"/>
                    </a:lnTo>
                    <a:lnTo>
                      <a:pt x="516" y="1259"/>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67"/>
                    </a:lnTo>
                    <a:lnTo>
                      <a:pt x="516" y="1275"/>
                    </a:lnTo>
                    <a:lnTo>
                      <a:pt x="516" y="1275"/>
                    </a:lnTo>
                    <a:lnTo>
                      <a:pt x="516" y="1275"/>
                    </a:lnTo>
                    <a:lnTo>
                      <a:pt x="516" y="1275"/>
                    </a:lnTo>
                    <a:lnTo>
                      <a:pt x="516" y="1275"/>
                    </a:lnTo>
                    <a:lnTo>
                      <a:pt x="516" y="1275"/>
                    </a:lnTo>
                    <a:lnTo>
                      <a:pt x="516" y="1275"/>
                    </a:lnTo>
                    <a:lnTo>
                      <a:pt x="516" y="1275"/>
                    </a:lnTo>
                    <a:lnTo>
                      <a:pt x="516" y="1284"/>
                    </a:lnTo>
                    <a:lnTo>
                      <a:pt x="516" y="1275"/>
                    </a:lnTo>
                    <a:lnTo>
                      <a:pt x="516" y="1284"/>
                    </a:lnTo>
                    <a:lnTo>
                      <a:pt x="516" y="1284"/>
                    </a:lnTo>
                    <a:lnTo>
                      <a:pt x="516" y="1284"/>
                    </a:lnTo>
                    <a:lnTo>
                      <a:pt x="516" y="1284"/>
                    </a:lnTo>
                    <a:lnTo>
                      <a:pt x="516" y="1284"/>
                    </a:lnTo>
                    <a:lnTo>
                      <a:pt x="524" y="1284"/>
                    </a:lnTo>
                    <a:lnTo>
                      <a:pt x="524" y="1284"/>
                    </a:lnTo>
                    <a:lnTo>
                      <a:pt x="524" y="1284"/>
                    </a:lnTo>
                    <a:lnTo>
                      <a:pt x="524" y="1284"/>
                    </a:lnTo>
                    <a:lnTo>
                      <a:pt x="524" y="1284"/>
                    </a:lnTo>
                    <a:lnTo>
                      <a:pt x="524" y="1284"/>
                    </a:lnTo>
                    <a:lnTo>
                      <a:pt x="524" y="1284"/>
                    </a:lnTo>
                    <a:lnTo>
                      <a:pt x="524" y="1292"/>
                    </a:lnTo>
                    <a:lnTo>
                      <a:pt x="524" y="1292"/>
                    </a:lnTo>
                    <a:lnTo>
                      <a:pt x="524" y="1292"/>
                    </a:lnTo>
                    <a:lnTo>
                      <a:pt x="532" y="1292"/>
                    </a:lnTo>
                    <a:lnTo>
                      <a:pt x="532" y="1292"/>
                    </a:lnTo>
                    <a:lnTo>
                      <a:pt x="532" y="1292"/>
                    </a:lnTo>
                    <a:lnTo>
                      <a:pt x="532" y="1292"/>
                    </a:lnTo>
                    <a:lnTo>
                      <a:pt x="532" y="1292"/>
                    </a:lnTo>
                    <a:lnTo>
                      <a:pt x="532" y="1300"/>
                    </a:lnTo>
                    <a:lnTo>
                      <a:pt x="540" y="1300"/>
                    </a:lnTo>
                    <a:lnTo>
                      <a:pt x="540" y="1300"/>
                    </a:lnTo>
                    <a:lnTo>
                      <a:pt x="548" y="1300"/>
                    </a:lnTo>
                    <a:lnTo>
                      <a:pt x="548" y="1300"/>
                    </a:lnTo>
                    <a:lnTo>
                      <a:pt x="548" y="1300"/>
                    </a:lnTo>
                    <a:lnTo>
                      <a:pt x="548" y="1308"/>
                    </a:lnTo>
                    <a:lnTo>
                      <a:pt x="556" y="1308"/>
                    </a:lnTo>
                    <a:lnTo>
                      <a:pt x="556" y="1308"/>
                    </a:lnTo>
                    <a:lnTo>
                      <a:pt x="556" y="1308"/>
                    </a:lnTo>
                    <a:lnTo>
                      <a:pt x="556" y="1308"/>
                    </a:lnTo>
                    <a:lnTo>
                      <a:pt x="556" y="1308"/>
                    </a:lnTo>
                    <a:lnTo>
                      <a:pt x="556" y="1308"/>
                    </a:lnTo>
                    <a:lnTo>
                      <a:pt x="564" y="1316"/>
                    </a:lnTo>
                    <a:lnTo>
                      <a:pt x="564" y="1316"/>
                    </a:lnTo>
                    <a:lnTo>
                      <a:pt x="564" y="1316"/>
                    </a:lnTo>
                    <a:lnTo>
                      <a:pt x="564" y="1316"/>
                    </a:lnTo>
                    <a:lnTo>
                      <a:pt x="564" y="1316"/>
                    </a:lnTo>
                    <a:lnTo>
                      <a:pt x="572" y="1324"/>
                    </a:lnTo>
                    <a:lnTo>
                      <a:pt x="572" y="1324"/>
                    </a:lnTo>
                    <a:lnTo>
                      <a:pt x="572" y="1324"/>
                    </a:lnTo>
                    <a:lnTo>
                      <a:pt x="572" y="1332"/>
                    </a:lnTo>
                    <a:lnTo>
                      <a:pt x="572" y="1332"/>
                    </a:lnTo>
                    <a:lnTo>
                      <a:pt x="572" y="1332"/>
                    </a:lnTo>
                    <a:lnTo>
                      <a:pt x="572" y="1332"/>
                    </a:lnTo>
                    <a:lnTo>
                      <a:pt x="580" y="1332"/>
                    </a:lnTo>
                    <a:lnTo>
                      <a:pt x="580" y="1332"/>
                    </a:lnTo>
                    <a:lnTo>
                      <a:pt x="580" y="1340"/>
                    </a:lnTo>
                    <a:lnTo>
                      <a:pt x="580" y="1340"/>
                    </a:lnTo>
                    <a:lnTo>
                      <a:pt x="580" y="1340"/>
                    </a:lnTo>
                    <a:lnTo>
                      <a:pt x="580" y="1340"/>
                    </a:lnTo>
                    <a:lnTo>
                      <a:pt x="580" y="1340"/>
                    </a:lnTo>
                    <a:lnTo>
                      <a:pt x="580" y="1340"/>
                    </a:lnTo>
                    <a:lnTo>
                      <a:pt x="580" y="1340"/>
                    </a:lnTo>
                    <a:lnTo>
                      <a:pt x="580" y="1340"/>
                    </a:lnTo>
                    <a:lnTo>
                      <a:pt x="580" y="1340"/>
                    </a:lnTo>
                    <a:lnTo>
                      <a:pt x="588" y="1340"/>
                    </a:lnTo>
                    <a:lnTo>
                      <a:pt x="588" y="1340"/>
                    </a:lnTo>
                    <a:lnTo>
                      <a:pt x="588" y="1348"/>
                    </a:lnTo>
                    <a:lnTo>
                      <a:pt x="596" y="1348"/>
                    </a:lnTo>
                    <a:lnTo>
                      <a:pt x="596" y="1348"/>
                    </a:lnTo>
                    <a:lnTo>
                      <a:pt x="596" y="1348"/>
                    </a:lnTo>
                    <a:lnTo>
                      <a:pt x="596" y="1348"/>
                    </a:lnTo>
                    <a:lnTo>
                      <a:pt x="596" y="1348"/>
                    </a:lnTo>
                    <a:lnTo>
                      <a:pt x="596" y="1348"/>
                    </a:lnTo>
                    <a:lnTo>
                      <a:pt x="701" y="1348"/>
                    </a:lnTo>
                    <a:lnTo>
                      <a:pt x="693" y="1348"/>
                    </a:lnTo>
                    <a:lnTo>
                      <a:pt x="693" y="0"/>
                    </a:lnTo>
                    <a:lnTo>
                      <a:pt x="701" y="0"/>
                    </a:lnTo>
                    <a:lnTo>
                      <a:pt x="677" y="0"/>
                    </a:lnTo>
                    <a:lnTo>
                      <a:pt x="669" y="0"/>
                    </a:lnTo>
                    <a:lnTo>
                      <a:pt x="653" y="0"/>
                    </a:lnTo>
                    <a:lnTo>
                      <a:pt x="653" y="0"/>
                    </a:lnTo>
                    <a:lnTo>
                      <a:pt x="645" y="0"/>
                    </a:lnTo>
                    <a:lnTo>
                      <a:pt x="645" y="0"/>
                    </a:lnTo>
                    <a:lnTo>
                      <a:pt x="645" y="0"/>
                    </a:lnTo>
                    <a:lnTo>
                      <a:pt x="645" y="0"/>
                    </a:lnTo>
                    <a:lnTo>
                      <a:pt x="629" y="0"/>
                    </a:lnTo>
                    <a:lnTo>
                      <a:pt x="612" y="0"/>
                    </a:lnTo>
                    <a:lnTo>
                      <a:pt x="580" y="0"/>
                    </a:lnTo>
                    <a:lnTo>
                      <a:pt x="556" y="0"/>
                    </a:lnTo>
                    <a:lnTo>
                      <a:pt x="548" y="0"/>
                    </a:lnTo>
                    <a:lnTo>
                      <a:pt x="548" y="0"/>
                    </a:lnTo>
                    <a:lnTo>
                      <a:pt x="524" y="0"/>
                    </a:lnTo>
                    <a:lnTo>
                      <a:pt x="516" y="0"/>
                    </a:lnTo>
                    <a:lnTo>
                      <a:pt x="500" y="0"/>
                    </a:lnTo>
                    <a:lnTo>
                      <a:pt x="500" y="0"/>
                    </a:lnTo>
                    <a:lnTo>
                      <a:pt x="467" y="0"/>
                    </a:lnTo>
                    <a:lnTo>
                      <a:pt x="451" y="0"/>
                    </a:lnTo>
                    <a:lnTo>
                      <a:pt x="435" y="0"/>
                    </a:lnTo>
                    <a:lnTo>
                      <a:pt x="435" y="0"/>
                    </a:lnTo>
                    <a:lnTo>
                      <a:pt x="403" y="0"/>
                    </a:lnTo>
                    <a:lnTo>
                      <a:pt x="363" y="0"/>
                    </a:lnTo>
                    <a:lnTo>
                      <a:pt x="346" y="0"/>
                    </a:lnTo>
                    <a:lnTo>
                      <a:pt x="346" y="0"/>
                    </a:lnTo>
                    <a:lnTo>
                      <a:pt x="314" y="0"/>
                    </a:lnTo>
                    <a:lnTo>
                      <a:pt x="306" y="0"/>
                    </a:lnTo>
                    <a:lnTo>
                      <a:pt x="306" y="0"/>
                    </a:lnTo>
                    <a:lnTo>
                      <a:pt x="306" y="0"/>
                    </a:lnTo>
                    <a:lnTo>
                      <a:pt x="306" y="0"/>
                    </a:lnTo>
                    <a:lnTo>
                      <a:pt x="298" y="0"/>
                    </a:lnTo>
                    <a:lnTo>
                      <a:pt x="298" y="0"/>
                    </a:lnTo>
                    <a:lnTo>
                      <a:pt x="298" y="0"/>
                    </a:lnTo>
                    <a:lnTo>
                      <a:pt x="298" y="0"/>
                    </a:lnTo>
                    <a:lnTo>
                      <a:pt x="290" y="0"/>
                    </a:lnTo>
                    <a:lnTo>
                      <a:pt x="282" y="0"/>
                    </a:lnTo>
                    <a:lnTo>
                      <a:pt x="282" y="0"/>
                    </a:lnTo>
                    <a:lnTo>
                      <a:pt x="266" y="0"/>
                    </a:lnTo>
                    <a:lnTo>
                      <a:pt x="250" y="0"/>
                    </a:lnTo>
                    <a:lnTo>
                      <a:pt x="234" y="0"/>
                    </a:lnTo>
                    <a:lnTo>
                      <a:pt x="226" y="0"/>
                    </a:lnTo>
                    <a:lnTo>
                      <a:pt x="209" y="0"/>
                    </a:lnTo>
                    <a:lnTo>
                      <a:pt x="201" y="0"/>
                    </a:lnTo>
                    <a:lnTo>
                      <a:pt x="185" y="0"/>
                    </a:lnTo>
                    <a:lnTo>
                      <a:pt x="185" y="0"/>
                    </a:lnTo>
                    <a:lnTo>
                      <a:pt x="185" y="0"/>
                    </a:lnTo>
                    <a:lnTo>
                      <a:pt x="177" y="0"/>
                    </a:lnTo>
                    <a:lnTo>
                      <a:pt x="16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59" name="Freeform 3083"/>
              <p:cNvSpPr>
                <a:spLocks/>
              </p:cNvSpPr>
              <p:nvPr/>
            </p:nvSpPr>
            <p:spPr bwMode="auto">
              <a:xfrm>
                <a:off x="5205413" y="514667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0" name="Freeform 3084"/>
              <p:cNvSpPr>
                <a:spLocks noEditPoints="1"/>
              </p:cNvSpPr>
              <p:nvPr/>
            </p:nvSpPr>
            <p:spPr bwMode="auto">
              <a:xfrm>
                <a:off x="5205413" y="5146676"/>
                <a:ext cx="1588" cy="1270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1" name="Freeform 3085"/>
              <p:cNvSpPr>
                <a:spLocks/>
              </p:cNvSpPr>
              <p:nvPr/>
            </p:nvSpPr>
            <p:spPr bwMode="auto">
              <a:xfrm>
                <a:off x="5180013" y="5159376"/>
                <a:ext cx="12700" cy="14288"/>
              </a:xfrm>
              <a:custGeom>
                <a:avLst/>
                <a:gdLst/>
                <a:ahLst/>
                <a:cxnLst>
                  <a:cxn ang="0">
                    <a:pos x="8" y="9"/>
                  </a:cxn>
                  <a:cxn ang="0">
                    <a:pos x="8" y="9"/>
                  </a:cxn>
                  <a:cxn ang="0">
                    <a:pos x="8" y="9"/>
                  </a:cxn>
                  <a:cxn ang="0">
                    <a:pos x="8" y="9"/>
                  </a:cxn>
                  <a:cxn ang="0">
                    <a:pos x="0" y="9"/>
                  </a:cxn>
                  <a:cxn ang="0">
                    <a:pos x="0" y="9"/>
                  </a:cxn>
                  <a:cxn ang="0">
                    <a:pos x="0" y="0"/>
                  </a:cxn>
                  <a:cxn ang="0">
                    <a:pos x="0" y="0"/>
                  </a:cxn>
                  <a:cxn ang="0">
                    <a:pos x="0" y="0"/>
                  </a:cxn>
                  <a:cxn ang="0">
                    <a:pos x="0" y="0"/>
                  </a:cxn>
                  <a:cxn ang="0">
                    <a:pos x="0" y="0"/>
                  </a:cxn>
                  <a:cxn ang="0">
                    <a:pos x="8" y="0"/>
                  </a:cxn>
                  <a:cxn ang="0">
                    <a:pos x="8" y="0"/>
                  </a:cxn>
                  <a:cxn ang="0">
                    <a:pos x="8" y="0"/>
                  </a:cxn>
                  <a:cxn ang="0">
                    <a:pos x="8" y="0"/>
                  </a:cxn>
                  <a:cxn ang="0">
                    <a:pos x="8" y="9"/>
                  </a:cxn>
                </a:cxnLst>
                <a:rect l="0" t="0" r="r" b="b"/>
                <a:pathLst>
                  <a:path w="8" h="9">
                    <a:moveTo>
                      <a:pt x="8" y="9"/>
                    </a:moveTo>
                    <a:lnTo>
                      <a:pt x="8" y="9"/>
                    </a:lnTo>
                    <a:lnTo>
                      <a:pt x="8" y="9"/>
                    </a:lnTo>
                    <a:lnTo>
                      <a:pt x="8" y="9"/>
                    </a:lnTo>
                    <a:lnTo>
                      <a:pt x="0" y="9"/>
                    </a:lnTo>
                    <a:lnTo>
                      <a:pt x="0" y="9"/>
                    </a:lnTo>
                    <a:lnTo>
                      <a:pt x="0" y="0"/>
                    </a:lnTo>
                    <a:lnTo>
                      <a:pt x="0" y="0"/>
                    </a:lnTo>
                    <a:lnTo>
                      <a:pt x="0" y="0"/>
                    </a:lnTo>
                    <a:lnTo>
                      <a:pt x="0" y="0"/>
                    </a:lnTo>
                    <a:lnTo>
                      <a:pt x="0" y="0"/>
                    </a:lnTo>
                    <a:lnTo>
                      <a:pt x="8" y="0"/>
                    </a:lnTo>
                    <a:lnTo>
                      <a:pt x="8" y="0"/>
                    </a:lnTo>
                    <a:lnTo>
                      <a:pt x="8" y="0"/>
                    </a:lnTo>
                    <a:lnTo>
                      <a:pt x="8" y="0"/>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2" name="Freeform 3086"/>
              <p:cNvSpPr>
                <a:spLocks noEditPoints="1"/>
              </p:cNvSpPr>
              <p:nvPr/>
            </p:nvSpPr>
            <p:spPr bwMode="auto">
              <a:xfrm>
                <a:off x="5180013" y="5159376"/>
                <a:ext cx="12700" cy="14288"/>
              </a:xfrm>
              <a:custGeom>
                <a:avLst/>
                <a:gdLst/>
                <a:ahLst/>
                <a:cxnLst>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9"/>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9"/>
                  </a:cxn>
                  <a:cxn ang="0">
                    <a:pos x="8" y="0"/>
                  </a:cxn>
                </a:cxnLst>
                <a:rect l="0" t="0" r="r" b="b"/>
                <a:pathLst>
                  <a:path w="8" h="9">
                    <a:moveTo>
                      <a:pt x="8" y="9"/>
                    </a:move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9"/>
                    </a:lnTo>
                    <a:close/>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8" y="9"/>
                    </a:lnTo>
                    <a:lnTo>
                      <a:pt x="8" y="9"/>
                    </a:lnTo>
                    <a:lnTo>
                      <a:pt x="8" y="9"/>
                    </a:lnTo>
                    <a:lnTo>
                      <a:pt x="8" y="9"/>
                    </a:lnTo>
                    <a:lnTo>
                      <a:pt x="8" y="0"/>
                    </a:lnTo>
                    <a:lnTo>
                      <a:pt x="8" y="0"/>
                    </a:lnTo>
                    <a:lnTo>
                      <a:pt x="8" y="0"/>
                    </a:lnTo>
                    <a:lnTo>
                      <a:pt x="8" y="9"/>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3" name="Freeform 3087"/>
              <p:cNvSpPr>
                <a:spLocks/>
              </p:cNvSpPr>
              <p:nvPr/>
            </p:nvSpPr>
            <p:spPr bwMode="auto">
              <a:xfrm>
                <a:off x="5205413" y="5173663"/>
                <a:ext cx="1588" cy="12700"/>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4" name="Freeform 3088"/>
              <p:cNvSpPr>
                <a:spLocks noEditPoints="1"/>
              </p:cNvSpPr>
              <p:nvPr/>
            </p:nvSpPr>
            <p:spPr bwMode="auto">
              <a:xfrm>
                <a:off x="5205413" y="5173663"/>
                <a:ext cx="1588" cy="12700"/>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close/>
                    <a:moveTo>
                      <a:pt x="0" y="0"/>
                    </a:move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5" name="Freeform 3089"/>
              <p:cNvSpPr>
                <a:spLocks/>
              </p:cNvSpPr>
              <p:nvPr/>
            </p:nvSpPr>
            <p:spPr bwMode="auto">
              <a:xfrm>
                <a:off x="4975225" y="1201738"/>
                <a:ext cx="677863" cy="1588"/>
              </a:xfrm>
              <a:custGeom>
                <a:avLst/>
                <a:gdLst/>
                <a:ahLst/>
                <a:cxnLst>
                  <a:cxn ang="0">
                    <a:pos x="427" y="0"/>
                  </a:cxn>
                  <a:cxn ang="0">
                    <a:pos x="419" y="0"/>
                  </a:cxn>
                  <a:cxn ang="0">
                    <a:pos x="403" y="0"/>
                  </a:cxn>
                  <a:cxn ang="0">
                    <a:pos x="379" y="0"/>
                  </a:cxn>
                  <a:cxn ang="0">
                    <a:pos x="145" y="0"/>
                  </a:cxn>
                  <a:cxn ang="0">
                    <a:pos x="145" y="0"/>
                  </a:cxn>
                  <a:cxn ang="0">
                    <a:pos x="145"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427" y="0"/>
                  </a:cxn>
                  <a:cxn ang="0">
                    <a:pos x="427" y="0"/>
                  </a:cxn>
                </a:cxnLst>
                <a:rect l="0" t="0" r="r" b="b"/>
                <a:pathLst>
                  <a:path w="427">
                    <a:moveTo>
                      <a:pt x="427" y="0"/>
                    </a:moveTo>
                    <a:lnTo>
                      <a:pt x="419" y="0"/>
                    </a:lnTo>
                    <a:lnTo>
                      <a:pt x="403" y="0"/>
                    </a:lnTo>
                    <a:lnTo>
                      <a:pt x="379" y="0"/>
                    </a:lnTo>
                    <a:lnTo>
                      <a:pt x="145" y="0"/>
                    </a:lnTo>
                    <a:lnTo>
                      <a:pt x="145" y="0"/>
                    </a:lnTo>
                    <a:lnTo>
                      <a:pt x="145"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427" y="0"/>
                    </a:lnTo>
                    <a:lnTo>
                      <a:pt x="427"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6" name="Freeform 3090"/>
              <p:cNvSpPr>
                <a:spLocks noEditPoints="1"/>
              </p:cNvSpPr>
              <p:nvPr/>
            </p:nvSpPr>
            <p:spPr bwMode="auto">
              <a:xfrm>
                <a:off x="4975225" y="1189038"/>
                <a:ext cx="677863" cy="12700"/>
              </a:xfrm>
              <a:custGeom>
                <a:avLst/>
                <a:gdLst/>
                <a:ahLst/>
                <a:cxnLst>
                  <a:cxn ang="0">
                    <a:pos x="427" y="8"/>
                  </a:cxn>
                  <a:cxn ang="0">
                    <a:pos x="419" y="8"/>
                  </a:cxn>
                  <a:cxn ang="0">
                    <a:pos x="379" y="8"/>
                  </a:cxn>
                  <a:cxn ang="0">
                    <a:pos x="145"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145" y="0"/>
                  </a:cxn>
                  <a:cxn ang="0">
                    <a:pos x="379" y="0"/>
                  </a:cxn>
                  <a:cxn ang="0">
                    <a:pos x="419" y="0"/>
                  </a:cxn>
                  <a:cxn ang="0">
                    <a:pos x="427" y="8"/>
                  </a:cxn>
                </a:cxnLst>
                <a:rect l="0" t="0" r="r" b="b"/>
                <a:pathLst>
                  <a:path w="427" h="8">
                    <a:moveTo>
                      <a:pt x="427" y="0"/>
                    </a:moveTo>
                    <a:lnTo>
                      <a:pt x="427" y="8"/>
                    </a:lnTo>
                    <a:lnTo>
                      <a:pt x="427" y="8"/>
                    </a:lnTo>
                    <a:lnTo>
                      <a:pt x="419" y="8"/>
                    </a:lnTo>
                    <a:lnTo>
                      <a:pt x="403" y="8"/>
                    </a:lnTo>
                    <a:lnTo>
                      <a:pt x="379" y="8"/>
                    </a:lnTo>
                    <a:lnTo>
                      <a:pt x="145" y="8"/>
                    </a:lnTo>
                    <a:lnTo>
                      <a:pt x="145" y="8"/>
                    </a:lnTo>
                    <a:lnTo>
                      <a:pt x="145"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427" y="0"/>
                    </a:lnTo>
                    <a:close/>
                    <a:moveTo>
                      <a:pt x="0" y="8"/>
                    </a:move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45" y="0"/>
                    </a:lnTo>
                    <a:lnTo>
                      <a:pt x="145" y="0"/>
                    </a:lnTo>
                    <a:lnTo>
                      <a:pt x="145" y="0"/>
                    </a:lnTo>
                    <a:lnTo>
                      <a:pt x="379" y="0"/>
                    </a:lnTo>
                    <a:lnTo>
                      <a:pt x="403" y="0"/>
                    </a:lnTo>
                    <a:lnTo>
                      <a:pt x="419" y="0"/>
                    </a:lnTo>
                    <a:lnTo>
                      <a:pt x="427" y="0"/>
                    </a:lnTo>
                    <a:lnTo>
                      <a:pt x="427"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7" name="Freeform 3092"/>
              <p:cNvSpPr>
                <a:spLocks noEditPoints="1"/>
              </p:cNvSpPr>
              <p:nvPr/>
            </p:nvSpPr>
            <p:spPr bwMode="auto">
              <a:xfrm>
                <a:off x="4130675" y="1189038"/>
                <a:ext cx="781050" cy="255588"/>
              </a:xfrm>
              <a:custGeom>
                <a:avLst/>
                <a:gdLst/>
                <a:ahLst/>
                <a:cxnLst>
                  <a:cxn ang="0">
                    <a:pos x="403" y="24"/>
                  </a:cxn>
                  <a:cxn ang="0">
                    <a:pos x="427" y="48"/>
                  </a:cxn>
                  <a:cxn ang="0">
                    <a:pos x="419" y="56"/>
                  </a:cxn>
                  <a:cxn ang="0">
                    <a:pos x="443" y="89"/>
                  </a:cxn>
                  <a:cxn ang="0">
                    <a:pos x="443" y="105"/>
                  </a:cxn>
                  <a:cxn ang="0">
                    <a:pos x="459" y="81"/>
                  </a:cxn>
                  <a:cxn ang="0">
                    <a:pos x="467" y="81"/>
                  </a:cxn>
                  <a:cxn ang="0">
                    <a:pos x="484" y="121"/>
                  </a:cxn>
                  <a:cxn ang="0">
                    <a:pos x="484" y="137"/>
                  </a:cxn>
                  <a:cxn ang="0">
                    <a:pos x="467" y="129"/>
                  </a:cxn>
                  <a:cxn ang="0">
                    <a:pos x="459" y="129"/>
                  </a:cxn>
                  <a:cxn ang="0">
                    <a:pos x="443" y="145"/>
                  </a:cxn>
                  <a:cxn ang="0">
                    <a:pos x="435" y="153"/>
                  </a:cxn>
                  <a:cxn ang="0">
                    <a:pos x="411" y="153"/>
                  </a:cxn>
                  <a:cxn ang="0">
                    <a:pos x="419" y="145"/>
                  </a:cxn>
                  <a:cxn ang="0">
                    <a:pos x="363" y="145"/>
                  </a:cxn>
                  <a:cxn ang="0">
                    <a:pos x="250" y="105"/>
                  </a:cxn>
                  <a:cxn ang="0">
                    <a:pos x="218" y="105"/>
                  </a:cxn>
                  <a:cxn ang="0">
                    <a:pos x="185" y="72"/>
                  </a:cxn>
                  <a:cxn ang="0">
                    <a:pos x="185" y="64"/>
                  </a:cxn>
                  <a:cxn ang="0">
                    <a:pos x="113" y="64"/>
                  </a:cxn>
                  <a:cxn ang="0">
                    <a:pos x="97" y="48"/>
                  </a:cxn>
                  <a:cxn ang="0">
                    <a:pos x="121" y="40"/>
                  </a:cxn>
                  <a:cxn ang="0">
                    <a:pos x="137" y="24"/>
                  </a:cxn>
                  <a:cxn ang="0">
                    <a:pos x="145" y="8"/>
                  </a:cxn>
                  <a:cxn ang="0">
                    <a:pos x="137" y="16"/>
                  </a:cxn>
                  <a:cxn ang="0">
                    <a:pos x="129" y="8"/>
                  </a:cxn>
                  <a:cxn ang="0">
                    <a:pos x="105" y="8"/>
                  </a:cxn>
                  <a:cxn ang="0">
                    <a:pos x="81" y="0"/>
                  </a:cxn>
                  <a:cxn ang="0">
                    <a:pos x="32" y="16"/>
                  </a:cxn>
                  <a:cxn ang="0">
                    <a:pos x="32" y="24"/>
                  </a:cxn>
                  <a:cxn ang="0">
                    <a:pos x="8" y="0"/>
                  </a:cxn>
                  <a:cxn ang="0">
                    <a:pos x="32" y="16"/>
                  </a:cxn>
                  <a:cxn ang="0">
                    <a:pos x="40" y="24"/>
                  </a:cxn>
                  <a:cxn ang="0">
                    <a:pos x="81" y="8"/>
                  </a:cxn>
                  <a:cxn ang="0">
                    <a:pos x="113" y="0"/>
                  </a:cxn>
                  <a:cxn ang="0">
                    <a:pos x="121" y="8"/>
                  </a:cxn>
                  <a:cxn ang="0">
                    <a:pos x="145" y="8"/>
                  </a:cxn>
                  <a:cxn ang="0">
                    <a:pos x="145" y="16"/>
                  </a:cxn>
                  <a:cxn ang="0">
                    <a:pos x="129" y="32"/>
                  </a:cxn>
                  <a:cxn ang="0">
                    <a:pos x="113" y="40"/>
                  </a:cxn>
                  <a:cxn ang="0">
                    <a:pos x="113" y="56"/>
                  </a:cxn>
                  <a:cxn ang="0">
                    <a:pos x="153" y="72"/>
                  </a:cxn>
                  <a:cxn ang="0">
                    <a:pos x="209" y="48"/>
                  </a:cxn>
                  <a:cxn ang="0">
                    <a:pos x="185" y="81"/>
                  </a:cxn>
                  <a:cxn ang="0">
                    <a:pos x="242" y="105"/>
                  </a:cxn>
                  <a:cxn ang="0">
                    <a:pos x="298" y="121"/>
                  </a:cxn>
                  <a:cxn ang="0">
                    <a:pos x="395" y="145"/>
                  </a:cxn>
                  <a:cxn ang="0">
                    <a:pos x="411" y="145"/>
                  </a:cxn>
                  <a:cxn ang="0">
                    <a:pos x="419" y="153"/>
                  </a:cxn>
                  <a:cxn ang="0">
                    <a:pos x="443" y="153"/>
                  </a:cxn>
                  <a:cxn ang="0">
                    <a:pos x="451" y="137"/>
                  </a:cxn>
                  <a:cxn ang="0">
                    <a:pos x="467" y="137"/>
                  </a:cxn>
                  <a:cxn ang="0">
                    <a:pos x="467" y="137"/>
                  </a:cxn>
                  <a:cxn ang="0">
                    <a:pos x="492" y="129"/>
                  </a:cxn>
                  <a:cxn ang="0">
                    <a:pos x="467" y="97"/>
                  </a:cxn>
                  <a:cxn ang="0">
                    <a:pos x="451" y="72"/>
                  </a:cxn>
                  <a:cxn ang="0">
                    <a:pos x="451" y="97"/>
                  </a:cxn>
                  <a:cxn ang="0">
                    <a:pos x="435" y="113"/>
                  </a:cxn>
                  <a:cxn ang="0">
                    <a:pos x="435" y="64"/>
                  </a:cxn>
                  <a:cxn ang="0">
                    <a:pos x="427" y="56"/>
                  </a:cxn>
                  <a:cxn ang="0">
                    <a:pos x="419" y="32"/>
                  </a:cxn>
                  <a:cxn ang="0">
                    <a:pos x="379" y="8"/>
                  </a:cxn>
                </a:cxnLst>
                <a:rect l="0" t="0" r="r" b="b"/>
                <a:pathLst>
                  <a:path w="492" h="161">
                    <a:moveTo>
                      <a:pt x="395" y="0"/>
                    </a:move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87" y="8"/>
                    </a:lnTo>
                    <a:lnTo>
                      <a:pt x="387" y="8"/>
                    </a:lnTo>
                    <a:lnTo>
                      <a:pt x="387" y="8"/>
                    </a:lnTo>
                    <a:lnTo>
                      <a:pt x="387" y="8"/>
                    </a:lnTo>
                    <a:lnTo>
                      <a:pt x="387" y="8"/>
                    </a:lnTo>
                    <a:lnTo>
                      <a:pt x="387" y="8"/>
                    </a:lnTo>
                    <a:lnTo>
                      <a:pt x="387" y="8"/>
                    </a:lnTo>
                    <a:lnTo>
                      <a:pt x="387" y="8"/>
                    </a:lnTo>
                    <a:lnTo>
                      <a:pt x="379" y="8"/>
                    </a:lnTo>
                    <a:lnTo>
                      <a:pt x="379" y="0"/>
                    </a:lnTo>
                    <a:lnTo>
                      <a:pt x="379" y="8"/>
                    </a:lnTo>
                    <a:lnTo>
                      <a:pt x="379" y="8"/>
                    </a:lnTo>
                    <a:lnTo>
                      <a:pt x="387" y="8"/>
                    </a:lnTo>
                    <a:lnTo>
                      <a:pt x="387" y="8"/>
                    </a:lnTo>
                    <a:lnTo>
                      <a:pt x="387" y="8"/>
                    </a:lnTo>
                    <a:lnTo>
                      <a:pt x="387" y="8"/>
                    </a:lnTo>
                    <a:lnTo>
                      <a:pt x="387" y="8"/>
                    </a:lnTo>
                    <a:lnTo>
                      <a:pt x="387" y="8"/>
                    </a:lnTo>
                    <a:lnTo>
                      <a:pt x="387" y="8"/>
                    </a:lnTo>
                    <a:lnTo>
                      <a:pt x="387" y="8"/>
                    </a:lnTo>
                    <a:lnTo>
                      <a:pt x="387" y="8"/>
                    </a:lnTo>
                    <a:lnTo>
                      <a:pt x="395" y="16"/>
                    </a:lnTo>
                    <a:lnTo>
                      <a:pt x="395" y="8"/>
                    </a:lnTo>
                    <a:lnTo>
                      <a:pt x="395" y="8"/>
                    </a:lnTo>
                    <a:lnTo>
                      <a:pt x="395" y="16"/>
                    </a:lnTo>
                    <a:lnTo>
                      <a:pt x="395" y="16"/>
                    </a:lnTo>
                    <a:lnTo>
                      <a:pt x="395" y="16"/>
                    </a:lnTo>
                    <a:lnTo>
                      <a:pt x="395" y="16"/>
                    </a:lnTo>
                    <a:lnTo>
                      <a:pt x="395" y="16"/>
                    </a:lnTo>
                    <a:lnTo>
                      <a:pt x="403" y="16"/>
                    </a:lnTo>
                    <a:lnTo>
                      <a:pt x="403" y="16"/>
                    </a:lnTo>
                    <a:lnTo>
                      <a:pt x="403" y="16"/>
                    </a:lnTo>
                    <a:lnTo>
                      <a:pt x="403" y="16"/>
                    </a:lnTo>
                    <a:lnTo>
                      <a:pt x="403" y="16"/>
                    </a:lnTo>
                    <a:lnTo>
                      <a:pt x="403" y="24"/>
                    </a:lnTo>
                    <a:lnTo>
                      <a:pt x="403" y="24"/>
                    </a:lnTo>
                    <a:lnTo>
                      <a:pt x="403" y="24"/>
                    </a:lnTo>
                    <a:lnTo>
                      <a:pt x="403" y="24"/>
                    </a:lnTo>
                    <a:lnTo>
                      <a:pt x="403" y="24"/>
                    </a:lnTo>
                    <a:lnTo>
                      <a:pt x="403" y="16"/>
                    </a:lnTo>
                    <a:lnTo>
                      <a:pt x="403" y="16"/>
                    </a:lnTo>
                    <a:lnTo>
                      <a:pt x="403" y="16"/>
                    </a:lnTo>
                    <a:lnTo>
                      <a:pt x="403" y="16"/>
                    </a:lnTo>
                    <a:lnTo>
                      <a:pt x="403" y="16"/>
                    </a:lnTo>
                    <a:lnTo>
                      <a:pt x="403" y="24"/>
                    </a:lnTo>
                    <a:lnTo>
                      <a:pt x="403" y="24"/>
                    </a:lnTo>
                    <a:lnTo>
                      <a:pt x="403" y="24"/>
                    </a:lnTo>
                    <a:lnTo>
                      <a:pt x="403" y="24"/>
                    </a:lnTo>
                    <a:lnTo>
                      <a:pt x="411" y="24"/>
                    </a:lnTo>
                    <a:lnTo>
                      <a:pt x="411" y="24"/>
                    </a:lnTo>
                    <a:lnTo>
                      <a:pt x="411" y="24"/>
                    </a:lnTo>
                    <a:lnTo>
                      <a:pt x="411" y="24"/>
                    </a:lnTo>
                    <a:lnTo>
                      <a:pt x="411" y="24"/>
                    </a:lnTo>
                    <a:lnTo>
                      <a:pt x="411" y="32"/>
                    </a:lnTo>
                    <a:lnTo>
                      <a:pt x="411" y="32"/>
                    </a:lnTo>
                    <a:lnTo>
                      <a:pt x="411" y="32"/>
                    </a:lnTo>
                    <a:lnTo>
                      <a:pt x="411" y="32"/>
                    </a:lnTo>
                    <a:lnTo>
                      <a:pt x="411" y="32"/>
                    </a:lnTo>
                    <a:lnTo>
                      <a:pt x="411" y="32"/>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8"/>
                    </a:lnTo>
                    <a:lnTo>
                      <a:pt x="427" y="48"/>
                    </a:lnTo>
                    <a:lnTo>
                      <a:pt x="427" y="48"/>
                    </a:lnTo>
                    <a:lnTo>
                      <a:pt x="427" y="48"/>
                    </a:lnTo>
                    <a:lnTo>
                      <a:pt x="427" y="40"/>
                    </a:lnTo>
                    <a:lnTo>
                      <a:pt x="427" y="40"/>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35" y="48"/>
                    </a:lnTo>
                    <a:lnTo>
                      <a:pt x="435" y="48"/>
                    </a:lnTo>
                    <a:lnTo>
                      <a:pt x="435" y="48"/>
                    </a:lnTo>
                    <a:lnTo>
                      <a:pt x="435" y="48"/>
                    </a:lnTo>
                    <a:lnTo>
                      <a:pt x="435" y="48"/>
                    </a:lnTo>
                    <a:lnTo>
                      <a:pt x="435" y="48"/>
                    </a:lnTo>
                    <a:lnTo>
                      <a:pt x="435" y="48"/>
                    </a:lnTo>
                    <a:lnTo>
                      <a:pt x="435" y="56"/>
                    </a:lnTo>
                    <a:lnTo>
                      <a:pt x="435" y="56"/>
                    </a:lnTo>
                    <a:lnTo>
                      <a:pt x="435" y="56"/>
                    </a:lnTo>
                    <a:lnTo>
                      <a:pt x="435" y="56"/>
                    </a:lnTo>
                    <a:lnTo>
                      <a:pt x="435" y="56"/>
                    </a:lnTo>
                    <a:lnTo>
                      <a:pt x="435" y="56"/>
                    </a:lnTo>
                    <a:lnTo>
                      <a:pt x="435" y="56"/>
                    </a:lnTo>
                    <a:lnTo>
                      <a:pt x="427" y="56"/>
                    </a:lnTo>
                    <a:lnTo>
                      <a:pt x="427" y="56"/>
                    </a:lnTo>
                    <a:lnTo>
                      <a:pt x="435" y="56"/>
                    </a:lnTo>
                    <a:lnTo>
                      <a:pt x="435" y="56"/>
                    </a:lnTo>
                    <a:lnTo>
                      <a:pt x="435" y="64"/>
                    </a:lnTo>
                    <a:lnTo>
                      <a:pt x="435" y="64"/>
                    </a:lnTo>
                    <a:lnTo>
                      <a:pt x="435" y="64"/>
                    </a:lnTo>
                    <a:lnTo>
                      <a:pt x="427" y="64"/>
                    </a:lnTo>
                    <a:lnTo>
                      <a:pt x="427" y="64"/>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64"/>
                    </a:lnTo>
                    <a:lnTo>
                      <a:pt x="419" y="64"/>
                    </a:lnTo>
                    <a:lnTo>
                      <a:pt x="419" y="64"/>
                    </a:lnTo>
                    <a:lnTo>
                      <a:pt x="419" y="64"/>
                    </a:lnTo>
                    <a:lnTo>
                      <a:pt x="419" y="64"/>
                    </a:lnTo>
                    <a:lnTo>
                      <a:pt x="427" y="64"/>
                    </a:lnTo>
                    <a:lnTo>
                      <a:pt x="427" y="64"/>
                    </a:lnTo>
                    <a:lnTo>
                      <a:pt x="435" y="64"/>
                    </a:lnTo>
                    <a:lnTo>
                      <a:pt x="435" y="64"/>
                    </a:lnTo>
                    <a:lnTo>
                      <a:pt x="435" y="64"/>
                    </a:lnTo>
                    <a:lnTo>
                      <a:pt x="435" y="64"/>
                    </a:lnTo>
                    <a:lnTo>
                      <a:pt x="435" y="64"/>
                    </a:lnTo>
                    <a:lnTo>
                      <a:pt x="435" y="64"/>
                    </a:lnTo>
                    <a:lnTo>
                      <a:pt x="435" y="64"/>
                    </a:lnTo>
                    <a:lnTo>
                      <a:pt x="435" y="72"/>
                    </a:lnTo>
                    <a:lnTo>
                      <a:pt x="435" y="72"/>
                    </a:lnTo>
                    <a:lnTo>
                      <a:pt x="435" y="72"/>
                    </a:lnTo>
                    <a:lnTo>
                      <a:pt x="435" y="72"/>
                    </a:lnTo>
                    <a:lnTo>
                      <a:pt x="435" y="72"/>
                    </a:lnTo>
                    <a:lnTo>
                      <a:pt x="435" y="72"/>
                    </a:lnTo>
                    <a:lnTo>
                      <a:pt x="435" y="72"/>
                    </a:lnTo>
                    <a:lnTo>
                      <a:pt x="435" y="72"/>
                    </a:lnTo>
                    <a:lnTo>
                      <a:pt x="443" y="72"/>
                    </a:lnTo>
                    <a:lnTo>
                      <a:pt x="443" y="72"/>
                    </a:lnTo>
                    <a:lnTo>
                      <a:pt x="443" y="81"/>
                    </a:lnTo>
                    <a:lnTo>
                      <a:pt x="443" y="81"/>
                    </a:lnTo>
                    <a:lnTo>
                      <a:pt x="435" y="81"/>
                    </a:lnTo>
                    <a:lnTo>
                      <a:pt x="435" y="81"/>
                    </a:lnTo>
                    <a:lnTo>
                      <a:pt x="435" y="81"/>
                    </a:lnTo>
                    <a:lnTo>
                      <a:pt x="435" y="81"/>
                    </a:lnTo>
                    <a:lnTo>
                      <a:pt x="435" y="81"/>
                    </a:lnTo>
                    <a:lnTo>
                      <a:pt x="435" y="81"/>
                    </a:lnTo>
                    <a:lnTo>
                      <a:pt x="435" y="81"/>
                    </a:lnTo>
                    <a:lnTo>
                      <a:pt x="435" y="81"/>
                    </a:lnTo>
                    <a:lnTo>
                      <a:pt x="435" y="81"/>
                    </a:lnTo>
                    <a:lnTo>
                      <a:pt x="435" y="81"/>
                    </a:lnTo>
                    <a:lnTo>
                      <a:pt x="443" y="89"/>
                    </a:lnTo>
                    <a:lnTo>
                      <a:pt x="443" y="89"/>
                    </a:lnTo>
                    <a:lnTo>
                      <a:pt x="443" y="89"/>
                    </a:lnTo>
                    <a:lnTo>
                      <a:pt x="443" y="89"/>
                    </a:lnTo>
                    <a:lnTo>
                      <a:pt x="443" y="97"/>
                    </a:lnTo>
                    <a:lnTo>
                      <a:pt x="443" y="89"/>
                    </a:lnTo>
                    <a:lnTo>
                      <a:pt x="443" y="97"/>
                    </a:lnTo>
                    <a:lnTo>
                      <a:pt x="443" y="97"/>
                    </a:lnTo>
                    <a:lnTo>
                      <a:pt x="443" y="97"/>
                    </a:lnTo>
                    <a:lnTo>
                      <a:pt x="443" y="97"/>
                    </a:lnTo>
                    <a:lnTo>
                      <a:pt x="443" y="105"/>
                    </a:lnTo>
                    <a:lnTo>
                      <a:pt x="443" y="105"/>
                    </a:lnTo>
                    <a:lnTo>
                      <a:pt x="443" y="105"/>
                    </a:lnTo>
                    <a:lnTo>
                      <a:pt x="443" y="105"/>
                    </a:lnTo>
                    <a:lnTo>
                      <a:pt x="443" y="105"/>
                    </a:lnTo>
                    <a:lnTo>
                      <a:pt x="443"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21"/>
                    </a:lnTo>
                    <a:lnTo>
                      <a:pt x="435" y="121"/>
                    </a:lnTo>
                    <a:lnTo>
                      <a:pt x="435" y="121"/>
                    </a:lnTo>
                    <a:lnTo>
                      <a:pt x="435" y="121"/>
                    </a:lnTo>
                    <a:lnTo>
                      <a:pt x="435" y="113"/>
                    </a:lnTo>
                    <a:lnTo>
                      <a:pt x="435" y="113"/>
                    </a:lnTo>
                    <a:lnTo>
                      <a:pt x="435" y="105"/>
                    </a:lnTo>
                    <a:lnTo>
                      <a:pt x="435" y="105"/>
                    </a:lnTo>
                    <a:lnTo>
                      <a:pt x="435" y="105"/>
                    </a:lnTo>
                    <a:lnTo>
                      <a:pt x="435" y="105"/>
                    </a:lnTo>
                    <a:lnTo>
                      <a:pt x="443" y="105"/>
                    </a:lnTo>
                    <a:lnTo>
                      <a:pt x="443" y="105"/>
                    </a:lnTo>
                    <a:lnTo>
                      <a:pt x="443" y="105"/>
                    </a:lnTo>
                    <a:lnTo>
                      <a:pt x="443" y="105"/>
                    </a:lnTo>
                    <a:lnTo>
                      <a:pt x="443" y="105"/>
                    </a:lnTo>
                    <a:lnTo>
                      <a:pt x="443" y="105"/>
                    </a:lnTo>
                    <a:lnTo>
                      <a:pt x="443" y="105"/>
                    </a:lnTo>
                    <a:lnTo>
                      <a:pt x="443" y="105"/>
                    </a:lnTo>
                    <a:lnTo>
                      <a:pt x="451" y="97"/>
                    </a:lnTo>
                    <a:lnTo>
                      <a:pt x="451" y="105"/>
                    </a:lnTo>
                    <a:lnTo>
                      <a:pt x="451" y="97"/>
                    </a:lnTo>
                    <a:lnTo>
                      <a:pt x="451" y="97"/>
                    </a:lnTo>
                    <a:lnTo>
                      <a:pt x="451" y="97"/>
                    </a:lnTo>
                    <a:lnTo>
                      <a:pt x="451" y="97"/>
                    </a:lnTo>
                    <a:lnTo>
                      <a:pt x="451" y="97"/>
                    </a:lnTo>
                    <a:lnTo>
                      <a:pt x="451" y="97"/>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1"/>
                    </a:lnTo>
                    <a:lnTo>
                      <a:pt x="451" y="81"/>
                    </a:lnTo>
                    <a:lnTo>
                      <a:pt x="451" y="81"/>
                    </a:lnTo>
                    <a:lnTo>
                      <a:pt x="451" y="81"/>
                    </a:lnTo>
                    <a:lnTo>
                      <a:pt x="459" y="81"/>
                    </a:lnTo>
                    <a:lnTo>
                      <a:pt x="459" y="81"/>
                    </a:lnTo>
                    <a:lnTo>
                      <a:pt x="459" y="81"/>
                    </a:lnTo>
                    <a:lnTo>
                      <a:pt x="459" y="81"/>
                    </a:lnTo>
                    <a:lnTo>
                      <a:pt x="451" y="81"/>
                    </a:lnTo>
                    <a:lnTo>
                      <a:pt x="451" y="81"/>
                    </a:lnTo>
                    <a:lnTo>
                      <a:pt x="451" y="81"/>
                    </a:lnTo>
                    <a:lnTo>
                      <a:pt x="451" y="81"/>
                    </a:lnTo>
                    <a:lnTo>
                      <a:pt x="451" y="81"/>
                    </a:lnTo>
                    <a:lnTo>
                      <a:pt x="451" y="81"/>
                    </a:lnTo>
                    <a:lnTo>
                      <a:pt x="451" y="81"/>
                    </a:lnTo>
                    <a:lnTo>
                      <a:pt x="451" y="81"/>
                    </a:lnTo>
                    <a:lnTo>
                      <a:pt x="451" y="81"/>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9" y="72"/>
                    </a:lnTo>
                    <a:lnTo>
                      <a:pt x="459" y="72"/>
                    </a:lnTo>
                    <a:lnTo>
                      <a:pt x="459" y="72"/>
                    </a:lnTo>
                    <a:lnTo>
                      <a:pt x="467" y="72"/>
                    </a:lnTo>
                    <a:lnTo>
                      <a:pt x="467" y="72"/>
                    </a:lnTo>
                    <a:lnTo>
                      <a:pt x="467" y="72"/>
                    </a:lnTo>
                    <a:lnTo>
                      <a:pt x="467" y="72"/>
                    </a:lnTo>
                    <a:lnTo>
                      <a:pt x="467" y="72"/>
                    </a:lnTo>
                    <a:lnTo>
                      <a:pt x="467" y="72"/>
                    </a:lnTo>
                    <a:lnTo>
                      <a:pt x="467" y="72"/>
                    </a:lnTo>
                    <a:lnTo>
                      <a:pt x="467" y="72"/>
                    </a:lnTo>
                    <a:lnTo>
                      <a:pt x="467" y="72"/>
                    </a:lnTo>
                    <a:lnTo>
                      <a:pt x="467" y="81"/>
                    </a:lnTo>
                    <a:lnTo>
                      <a:pt x="467" y="81"/>
                    </a:lnTo>
                    <a:lnTo>
                      <a:pt x="467" y="81"/>
                    </a:lnTo>
                    <a:lnTo>
                      <a:pt x="467" y="81"/>
                    </a:lnTo>
                    <a:lnTo>
                      <a:pt x="467" y="81"/>
                    </a:lnTo>
                    <a:lnTo>
                      <a:pt x="467" y="72"/>
                    </a:lnTo>
                    <a:lnTo>
                      <a:pt x="467" y="72"/>
                    </a:lnTo>
                    <a:lnTo>
                      <a:pt x="459" y="72"/>
                    </a:lnTo>
                    <a:lnTo>
                      <a:pt x="459" y="72"/>
                    </a:lnTo>
                    <a:lnTo>
                      <a:pt x="467" y="72"/>
                    </a:lnTo>
                    <a:lnTo>
                      <a:pt x="467" y="72"/>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9"/>
                    </a:lnTo>
                    <a:lnTo>
                      <a:pt x="467" y="89"/>
                    </a:lnTo>
                    <a:lnTo>
                      <a:pt x="467" y="89"/>
                    </a:lnTo>
                    <a:lnTo>
                      <a:pt x="467" y="89"/>
                    </a:lnTo>
                    <a:lnTo>
                      <a:pt x="467" y="97"/>
                    </a:lnTo>
                    <a:lnTo>
                      <a:pt x="467" y="89"/>
                    </a:lnTo>
                    <a:lnTo>
                      <a:pt x="467" y="89"/>
                    </a:lnTo>
                    <a:lnTo>
                      <a:pt x="467" y="97"/>
                    </a:lnTo>
                    <a:lnTo>
                      <a:pt x="467" y="97"/>
                    </a:lnTo>
                    <a:lnTo>
                      <a:pt x="467" y="97"/>
                    </a:lnTo>
                    <a:lnTo>
                      <a:pt x="467" y="97"/>
                    </a:lnTo>
                    <a:lnTo>
                      <a:pt x="467" y="97"/>
                    </a:lnTo>
                    <a:lnTo>
                      <a:pt x="467" y="97"/>
                    </a:lnTo>
                    <a:lnTo>
                      <a:pt x="467" y="97"/>
                    </a:lnTo>
                    <a:lnTo>
                      <a:pt x="467" y="97"/>
                    </a:lnTo>
                    <a:lnTo>
                      <a:pt x="467" y="97"/>
                    </a:lnTo>
                    <a:lnTo>
                      <a:pt x="475" y="97"/>
                    </a:lnTo>
                    <a:lnTo>
                      <a:pt x="467" y="97"/>
                    </a:lnTo>
                    <a:lnTo>
                      <a:pt x="475" y="97"/>
                    </a:lnTo>
                    <a:lnTo>
                      <a:pt x="475" y="97"/>
                    </a:lnTo>
                    <a:lnTo>
                      <a:pt x="475" y="97"/>
                    </a:lnTo>
                    <a:lnTo>
                      <a:pt x="475" y="97"/>
                    </a:lnTo>
                    <a:lnTo>
                      <a:pt x="475" y="97"/>
                    </a:lnTo>
                    <a:lnTo>
                      <a:pt x="475" y="105"/>
                    </a:lnTo>
                    <a:lnTo>
                      <a:pt x="475" y="105"/>
                    </a:lnTo>
                    <a:lnTo>
                      <a:pt x="475" y="105"/>
                    </a:lnTo>
                    <a:lnTo>
                      <a:pt x="475" y="105"/>
                    </a:lnTo>
                    <a:lnTo>
                      <a:pt x="475" y="105"/>
                    </a:lnTo>
                    <a:lnTo>
                      <a:pt x="475" y="105"/>
                    </a:lnTo>
                    <a:lnTo>
                      <a:pt x="475" y="105"/>
                    </a:lnTo>
                    <a:lnTo>
                      <a:pt x="475" y="105"/>
                    </a:lnTo>
                    <a:lnTo>
                      <a:pt x="475" y="113"/>
                    </a:lnTo>
                    <a:lnTo>
                      <a:pt x="475" y="113"/>
                    </a:lnTo>
                    <a:lnTo>
                      <a:pt x="475" y="113"/>
                    </a:lnTo>
                    <a:lnTo>
                      <a:pt x="475" y="113"/>
                    </a:lnTo>
                    <a:lnTo>
                      <a:pt x="484" y="121"/>
                    </a:lnTo>
                    <a:lnTo>
                      <a:pt x="484" y="121"/>
                    </a:lnTo>
                    <a:lnTo>
                      <a:pt x="484" y="121"/>
                    </a:lnTo>
                    <a:lnTo>
                      <a:pt x="484" y="113"/>
                    </a:lnTo>
                    <a:lnTo>
                      <a:pt x="484" y="113"/>
                    </a:lnTo>
                    <a:lnTo>
                      <a:pt x="484" y="113"/>
                    </a:lnTo>
                    <a:lnTo>
                      <a:pt x="484" y="121"/>
                    </a:lnTo>
                    <a:lnTo>
                      <a:pt x="484" y="113"/>
                    </a:lnTo>
                    <a:lnTo>
                      <a:pt x="484" y="113"/>
                    </a:lnTo>
                    <a:lnTo>
                      <a:pt x="484" y="113"/>
                    </a:lnTo>
                    <a:lnTo>
                      <a:pt x="484" y="121"/>
                    </a:lnTo>
                    <a:lnTo>
                      <a:pt x="492" y="121"/>
                    </a:lnTo>
                    <a:lnTo>
                      <a:pt x="492" y="121"/>
                    </a:lnTo>
                    <a:lnTo>
                      <a:pt x="492" y="121"/>
                    </a:lnTo>
                    <a:lnTo>
                      <a:pt x="484" y="121"/>
                    </a:lnTo>
                    <a:lnTo>
                      <a:pt x="484" y="121"/>
                    </a:lnTo>
                    <a:lnTo>
                      <a:pt x="484" y="121"/>
                    </a:lnTo>
                    <a:lnTo>
                      <a:pt x="484" y="121"/>
                    </a:lnTo>
                    <a:lnTo>
                      <a:pt x="492" y="121"/>
                    </a:lnTo>
                    <a:lnTo>
                      <a:pt x="484" y="121"/>
                    </a:lnTo>
                    <a:lnTo>
                      <a:pt x="492" y="121"/>
                    </a:lnTo>
                    <a:lnTo>
                      <a:pt x="492" y="121"/>
                    </a:lnTo>
                    <a:lnTo>
                      <a:pt x="492" y="121"/>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92" y="129"/>
                    </a:lnTo>
                    <a:lnTo>
                      <a:pt x="484" y="129"/>
                    </a:lnTo>
                    <a:lnTo>
                      <a:pt x="484" y="129"/>
                    </a:lnTo>
                    <a:lnTo>
                      <a:pt x="484" y="129"/>
                    </a:lnTo>
                    <a:lnTo>
                      <a:pt x="484" y="129"/>
                    </a:lnTo>
                    <a:lnTo>
                      <a:pt x="492" y="137"/>
                    </a:lnTo>
                    <a:lnTo>
                      <a:pt x="492" y="137"/>
                    </a:lnTo>
                    <a:lnTo>
                      <a:pt x="492"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75" y="137"/>
                    </a:lnTo>
                    <a:lnTo>
                      <a:pt x="484"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67" y="137"/>
                    </a:lnTo>
                    <a:lnTo>
                      <a:pt x="475" y="129"/>
                    </a:lnTo>
                    <a:lnTo>
                      <a:pt x="475" y="129"/>
                    </a:lnTo>
                    <a:lnTo>
                      <a:pt x="475" y="137"/>
                    </a:lnTo>
                    <a:lnTo>
                      <a:pt x="475" y="137"/>
                    </a:lnTo>
                    <a:lnTo>
                      <a:pt x="475" y="129"/>
                    </a:lnTo>
                    <a:lnTo>
                      <a:pt x="475" y="129"/>
                    </a:lnTo>
                    <a:lnTo>
                      <a:pt x="475" y="129"/>
                    </a:lnTo>
                    <a:lnTo>
                      <a:pt x="475" y="129"/>
                    </a:lnTo>
                    <a:lnTo>
                      <a:pt x="467" y="129"/>
                    </a:lnTo>
                    <a:lnTo>
                      <a:pt x="467" y="129"/>
                    </a:lnTo>
                    <a:lnTo>
                      <a:pt x="467" y="129"/>
                    </a:lnTo>
                    <a:lnTo>
                      <a:pt x="467" y="129"/>
                    </a:lnTo>
                    <a:lnTo>
                      <a:pt x="475" y="129"/>
                    </a:lnTo>
                    <a:lnTo>
                      <a:pt x="467" y="129"/>
                    </a:lnTo>
                    <a:lnTo>
                      <a:pt x="467" y="129"/>
                    </a:lnTo>
                    <a:lnTo>
                      <a:pt x="467" y="129"/>
                    </a:lnTo>
                    <a:lnTo>
                      <a:pt x="459" y="129"/>
                    </a:lnTo>
                    <a:lnTo>
                      <a:pt x="459" y="129"/>
                    </a:lnTo>
                    <a:lnTo>
                      <a:pt x="459" y="129"/>
                    </a:lnTo>
                    <a:lnTo>
                      <a:pt x="459" y="129"/>
                    </a:lnTo>
                    <a:lnTo>
                      <a:pt x="459" y="129"/>
                    </a:lnTo>
                    <a:lnTo>
                      <a:pt x="467" y="129"/>
                    </a:lnTo>
                    <a:lnTo>
                      <a:pt x="467" y="129"/>
                    </a:lnTo>
                    <a:lnTo>
                      <a:pt x="459" y="121"/>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67" y="129"/>
                    </a:lnTo>
                    <a:lnTo>
                      <a:pt x="467" y="129"/>
                    </a:lnTo>
                    <a:lnTo>
                      <a:pt x="467" y="129"/>
                    </a:lnTo>
                    <a:lnTo>
                      <a:pt x="467" y="129"/>
                    </a:lnTo>
                    <a:lnTo>
                      <a:pt x="467" y="129"/>
                    </a:lnTo>
                    <a:lnTo>
                      <a:pt x="475" y="129"/>
                    </a:lnTo>
                    <a:lnTo>
                      <a:pt x="475" y="129"/>
                    </a:lnTo>
                    <a:lnTo>
                      <a:pt x="475" y="129"/>
                    </a:lnTo>
                    <a:lnTo>
                      <a:pt x="467" y="137"/>
                    </a:lnTo>
                    <a:lnTo>
                      <a:pt x="467" y="137"/>
                    </a:lnTo>
                    <a:lnTo>
                      <a:pt x="467" y="129"/>
                    </a:lnTo>
                    <a:lnTo>
                      <a:pt x="467" y="129"/>
                    </a:lnTo>
                    <a:lnTo>
                      <a:pt x="467" y="137"/>
                    </a:lnTo>
                    <a:lnTo>
                      <a:pt x="467" y="137"/>
                    </a:lnTo>
                    <a:lnTo>
                      <a:pt x="467" y="137"/>
                    </a:lnTo>
                    <a:lnTo>
                      <a:pt x="467" y="137"/>
                    </a:lnTo>
                    <a:lnTo>
                      <a:pt x="467" y="137"/>
                    </a:lnTo>
                    <a:lnTo>
                      <a:pt x="467" y="137"/>
                    </a:lnTo>
                    <a:lnTo>
                      <a:pt x="467" y="137"/>
                    </a:lnTo>
                    <a:lnTo>
                      <a:pt x="467" y="137"/>
                    </a:lnTo>
                    <a:lnTo>
                      <a:pt x="467" y="137"/>
                    </a:lnTo>
                    <a:lnTo>
                      <a:pt x="467" y="137"/>
                    </a:lnTo>
                    <a:lnTo>
                      <a:pt x="459" y="137"/>
                    </a:lnTo>
                    <a:lnTo>
                      <a:pt x="459" y="137"/>
                    </a:lnTo>
                    <a:lnTo>
                      <a:pt x="459" y="129"/>
                    </a:lnTo>
                    <a:lnTo>
                      <a:pt x="459" y="137"/>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1" y="129"/>
                    </a:lnTo>
                    <a:lnTo>
                      <a:pt x="451" y="129"/>
                    </a:lnTo>
                    <a:lnTo>
                      <a:pt x="451" y="129"/>
                    </a:lnTo>
                    <a:lnTo>
                      <a:pt x="451" y="137"/>
                    </a:lnTo>
                    <a:lnTo>
                      <a:pt x="451" y="129"/>
                    </a:lnTo>
                    <a:lnTo>
                      <a:pt x="451" y="129"/>
                    </a:lnTo>
                    <a:lnTo>
                      <a:pt x="451" y="129"/>
                    </a:lnTo>
                    <a:lnTo>
                      <a:pt x="451" y="129"/>
                    </a:lnTo>
                    <a:lnTo>
                      <a:pt x="459" y="129"/>
                    </a:lnTo>
                    <a:lnTo>
                      <a:pt x="459" y="129"/>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45"/>
                    </a:lnTo>
                    <a:lnTo>
                      <a:pt x="451" y="145"/>
                    </a:lnTo>
                    <a:lnTo>
                      <a:pt x="451" y="145"/>
                    </a:lnTo>
                    <a:lnTo>
                      <a:pt x="451" y="145"/>
                    </a:lnTo>
                    <a:lnTo>
                      <a:pt x="451"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37"/>
                    </a:lnTo>
                    <a:lnTo>
                      <a:pt x="443" y="145"/>
                    </a:lnTo>
                    <a:lnTo>
                      <a:pt x="443" y="145"/>
                    </a:lnTo>
                    <a:lnTo>
                      <a:pt x="443" y="145"/>
                    </a:lnTo>
                    <a:lnTo>
                      <a:pt x="443" y="145"/>
                    </a:lnTo>
                    <a:lnTo>
                      <a:pt x="443" y="145"/>
                    </a:lnTo>
                    <a:lnTo>
                      <a:pt x="443" y="145"/>
                    </a:lnTo>
                    <a:lnTo>
                      <a:pt x="443" y="145"/>
                    </a:lnTo>
                    <a:lnTo>
                      <a:pt x="443" y="145"/>
                    </a:lnTo>
                    <a:lnTo>
                      <a:pt x="443" y="145"/>
                    </a:lnTo>
                    <a:lnTo>
                      <a:pt x="435" y="145"/>
                    </a:lnTo>
                    <a:lnTo>
                      <a:pt x="435" y="145"/>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35" y="153"/>
                    </a:lnTo>
                    <a:lnTo>
                      <a:pt x="427" y="153"/>
                    </a:lnTo>
                    <a:lnTo>
                      <a:pt x="435" y="153"/>
                    </a:lnTo>
                    <a:lnTo>
                      <a:pt x="435" y="153"/>
                    </a:lnTo>
                    <a:lnTo>
                      <a:pt x="427" y="153"/>
                    </a:lnTo>
                    <a:lnTo>
                      <a:pt x="435" y="153"/>
                    </a:lnTo>
                    <a:lnTo>
                      <a:pt x="435" y="153"/>
                    </a:lnTo>
                    <a:lnTo>
                      <a:pt x="435" y="153"/>
                    </a:lnTo>
                    <a:lnTo>
                      <a:pt x="435" y="153"/>
                    </a:lnTo>
                    <a:lnTo>
                      <a:pt x="435" y="153"/>
                    </a:lnTo>
                    <a:lnTo>
                      <a:pt x="435" y="153"/>
                    </a:lnTo>
                    <a:lnTo>
                      <a:pt x="435" y="153"/>
                    </a:lnTo>
                    <a:lnTo>
                      <a:pt x="435" y="153"/>
                    </a:lnTo>
                    <a:lnTo>
                      <a:pt x="435" y="153"/>
                    </a:lnTo>
                    <a:lnTo>
                      <a:pt x="435" y="161"/>
                    </a:lnTo>
                    <a:lnTo>
                      <a:pt x="435" y="161"/>
                    </a:lnTo>
                    <a:lnTo>
                      <a:pt x="435" y="161"/>
                    </a:lnTo>
                    <a:lnTo>
                      <a:pt x="435" y="161"/>
                    </a:lnTo>
                    <a:lnTo>
                      <a:pt x="435" y="161"/>
                    </a:lnTo>
                    <a:lnTo>
                      <a:pt x="435" y="161"/>
                    </a:lnTo>
                    <a:lnTo>
                      <a:pt x="435" y="161"/>
                    </a:lnTo>
                    <a:lnTo>
                      <a:pt x="427" y="161"/>
                    </a:lnTo>
                    <a:lnTo>
                      <a:pt x="427" y="161"/>
                    </a:lnTo>
                    <a:lnTo>
                      <a:pt x="427" y="161"/>
                    </a:lnTo>
                    <a:lnTo>
                      <a:pt x="427" y="161"/>
                    </a:lnTo>
                    <a:lnTo>
                      <a:pt x="427" y="161"/>
                    </a:lnTo>
                    <a:lnTo>
                      <a:pt x="427" y="161"/>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19" y="153"/>
                    </a:lnTo>
                    <a:lnTo>
                      <a:pt x="427" y="153"/>
                    </a:lnTo>
                    <a:lnTo>
                      <a:pt x="419" y="153"/>
                    </a:lnTo>
                    <a:lnTo>
                      <a:pt x="419" y="153"/>
                    </a:lnTo>
                    <a:lnTo>
                      <a:pt x="419" y="153"/>
                    </a:lnTo>
                    <a:lnTo>
                      <a:pt x="419" y="153"/>
                    </a:lnTo>
                    <a:lnTo>
                      <a:pt x="419" y="153"/>
                    </a:lnTo>
                    <a:lnTo>
                      <a:pt x="419" y="153"/>
                    </a:lnTo>
                    <a:lnTo>
                      <a:pt x="419" y="153"/>
                    </a:lnTo>
                    <a:lnTo>
                      <a:pt x="419" y="153"/>
                    </a:lnTo>
                    <a:lnTo>
                      <a:pt x="419" y="161"/>
                    </a:lnTo>
                    <a:lnTo>
                      <a:pt x="419" y="161"/>
                    </a:lnTo>
                    <a:lnTo>
                      <a:pt x="419" y="161"/>
                    </a:lnTo>
                    <a:lnTo>
                      <a:pt x="419" y="161"/>
                    </a:lnTo>
                    <a:lnTo>
                      <a:pt x="419" y="161"/>
                    </a:lnTo>
                    <a:lnTo>
                      <a:pt x="411" y="161"/>
                    </a:lnTo>
                    <a:lnTo>
                      <a:pt x="411" y="161"/>
                    </a:lnTo>
                    <a:lnTo>
                      <a:pt x="411" y="161"/>
                    </a:lnTo>
                    <a:lnTo>
                      <a:pt x="411" y="161"/>
                    </a:lnTo>
                    <a:lnTo>
                      <a:pt x="411" y="161"/>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03" y="153"/>
                    </a:lnTo>
                    <a:lnTo>
                      <a:pt x="403" y="153"/>
                    </a:lnTo>
                    <a:lnTo>
                      <a:pt x="403" y="153"/>
                    </a:lnTo>
                    <a:lnTo>
                      <a:pt x="403" y="153"/>
                    </a:lnTo>
                    <a:lnTo>
                      <a:pt x="403" y="153"/>
                    </a:lnTo>
                    <a:lnTo>
                      <a:pt x="403" y="153"/>
                    </a:lnTo>
                    <a:lnTo>
                      <a:pt x="403" y="153"/>
                    </a:lnTo>
                    <a:lnTo>
                      <a:pt x="403" y="153"/>
                    </a:lnTo>
                    <a:lnTo>
                      <a:pt x="403" y="153"/>
                    </a:lnTo>
                    <a:lnTo>
                      <a:pt x="403" y="153"/>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9" y="145"/>
                    </a:lnTo>
                    <a:lnTo>
                      <a:pt x="419" y="145"/>
                    </a:lnTo>
                    <a:lnTo>
                      <a:pt x="419" y="145"/>
                    </a:lnTo>
                    <a:lnTo>
                      <a:pt x="411" y="145"/>
                    </a:lnTo>
                    <a:lnTo>
                      <a:pt x="411" y="145"/>
                    </a:lnTo>
                    <a:lnTo>
                      <a:pt x="419" y="145"/>
                    </a:lnTo>
                    <a:lnTo>
                      <a:pt x="411"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37"/>
                    </a:lnTo>
                    <a:lnTo>
                      <a:pt x="419" y="145"/>
                    </a:lnTo>
                    <a:lnTo>
                      <a:pt x="419" y="145"/>
                    </a:lnTo>
                    <a:lnTo>
                      <a:pt x="419" y="145"/>
                    </a:lnTo>
                    <a:lnTo>
                      <a:pt x="419" y="145"/>
                    </a:lnTo>
                    <a:lnTo>
                      <a:pt x="419" y="145"/>
                    </a:lnTo>
                    <a:lnTo>
                      <a:pt x="411" y="137"/>
                    </a:lnTo>
                    <a:lnTo>
                      <a:pt x="419" y="137"/>
                    </a:lnTo>
                    <a:lnTo>
                      <a:pt x="411" y="137"/>
                    </a:lnTo>
                    <a:lnTo>
                      <a:pt x="411" y="137"/>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395" y="153"/>
                    </a:lnTo>
                    <a:lnTo>
                      <a:pt x="395" y="153"/>
                    </a:lnTo>
                    <a:lnTo>
                      <a:pt x="395" y="153"/>
                    </a:lnTo>
                    <a:lnTo>
                      <a:pt x="395" y="145"/>
                    </a:lnTo>
                    <a:lnTo>
                      <a:pt x="395" y="145"/>
                    </a:lnTo>
                    <a:lnTo>
                      <a:pt x="395" y="145"/>
                    </a:lnTo>
                    <a:lnTo>
                      <a:pt x="395" y="145"/>
                    </a:lnTo>
                    <a:lnTo>
                      <a:pt x="379" y="145"/>
                    </a:lnTo>
                    <a:lnTo>
                      <a:pt x="379" y="145"/>
                    </a:lnTo>
                    <a:lnTo>
                      <a:pt x="379" y="145"/>
                    </a:lnTo>
                    <a:lnTo>
                      <a:pt x="379" y="145"/>
                    </a:lnTo>
                    <a:lnTo>
                      <a:pt x="379" y="145"/>
                    </a:lnTo>
                    <a:lnTo>
                      <a:pt x="371" y="145"/>
                    </a:lnTo>
                    <a:lnTo>
                      <a:pt x="371" y="145"/>
                    </a:lnTo>
                    <a:lnTo>
                      <a:pt x="371"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55" y="145"/>
                    </a:lnTo>
                    <a:lnTo>
                      <a:pt x="355" y="145"/>
                    </a:lnTo>
                    <a:lnTo>
                      <a:pt x="355" y="137"/>
                    </a:lnTo>
                    <a:lnTo>
                      <a:pt x="355" y="137"/>
                    </a:lnTo>
                    <a:lnTo>
                      <a:pt x="355" y="137"/>
                    </a:lnTo>
                    <a:lnTo>
                      <a:pt x="355" y="137"/>
                    </a:lnTo>
                    <a:lnTo>
                      <a:pt x="347" y="137"/>
                    </a:lnTo>
                    <a:lnTo>
                      <a:pt x="347" y="137"/>
                    </a:lnTo>
                    <a:lnTo>
                      <a:pt x="347" y="137"/>
                    </a:lnTo>
                    <a:lnTo>
                      <a:pt x="347" y="137"/>
                    </a:lnTo>
                    <a:lnTo>
                      <a:pt x="347" y="137"/>
                    </a:lnTo>
                    <a:lnTo>
                      <a:pt x="347" y="137"/>
                    </a:lnTo>
                    <a:lnTo>
                      <a:pt x="347" y="137"/>
                    </a:lnTo>
                    <a:lnTo>
                      <a:pt x="338" y="137"/>
                    </a:lnTo>
                    <a:lnTo>
                      <a:pt x="338" y="137"/>
                    </a:lnTo>
                    <a:lnTo>
                      <a:pt x="338" y="137"/>
                    </a:lnTo>
                    <a:lnTo>
                      <a:pt x="338" y="137"/>
                    </a:lnTo>
                    <a:lnTo>
                      <a:pt x="330" y="137"/>
                    </a:lnTo>
                    <a:lnTo>
                      <a:pt x="330" y="137"/>
                    </a:lnTo>
                    <a:lnTo>
                      <a:pt x="330" y="137"/>
                    </a:lnTo>
                    <a:lnTo>
                      <a:pt x="322" y="129"/>
                    </a:lnTo>
                    <a:lnTo>
                      <a:pt x="322" y="129"/>
                    </a:lnTo>
                    <a:lnTo>
                      <a:pt x="322" y="129"/>
                    </a:lnTo>
                    <a:lnTo>
                      <a:pt x="322" y="129"/>
                    </a:lnTo>
                    <a:lnTo>
                      <a:pt x="322" y="129"/>
                    </a:lnTo>
                    <a:lnTo>
                      <a:pt x="322" y="129"/>
                    </a:lnTo>
                    <a:lnTo>
                      <a:pt x="314" y="129"/>
                    </a:lnTo>
                    <a:lnTo>
                      <a:pt x="314" y="129"/>
                    </a:lnTo>
                    <a:lnTo>
                      <a:pt x="314" y="129"/>
                    </a:lnTo>
                    <a:lnTo>
                      <a:pt x="298" y="129"/>
                    </a:lnTo>
                    <a:lnTo>
                      <a:pt x="298" y="129"/>
                    </a:lnTo>
                    <a:lnTo>
                      <a:pt x="298" y="121"/>
                    </a:lnTo>
                    <a:lnTo>
                      <a:pt x="298" y="121"/>
                    </a:lnTo>
                    <a:lnTo>
                      <a:pt x="298" y="121"/>
                    </a:lnTo>
                    <a:lnTo>
                      <a:pt x="298" y="121"/>
                    </a:lnTo>
                    <a:lnTo>
                      <a:pt x="290" y="121"/>
                    </a:lnTo>
                    <a:lnTo>
                      <a:pt x="282" y="121"/>
                    </a:lnTo>
                    <a:lnTo>
                      <a:pt x="282" y="121"/>
                    </a:lnTo>
                    <a:lnTo>
                      <a:pt x="282" y="121"/>
                    </a:lnTo>
                    <a:lnTo>
                      <a:pt x="282" y="121"/>
                    </a:lnTo>
                    <a:lnTo>
                      <a:pt x="282" y="113"/>
                    </a:lnTo>
                    <a:lnTo>
                      <a:pt x="282" y="113"/>
                    </a:lnTo>
                    <a:lnTo>
                      <a:pt x="282" y="113"/>
                    </a:lnTo>
                    <a:lnTo>
                      <a:pt x="282" y="113"/>
                    </a:lnTo>
                    <a:lnTo>
                      <a:pt x="282" y="113"/>
                    </a:lnTo>
                    <a:lnTo>
                      <a:pt x="274" y="113"/>
                    </a:lnTo>
                    <a:lnTo>
                      <a:pt x="274" y="113"/>
                    </a:lnTo>
                    <a:lnTo>
                      <a:pt x="266" y="113"/>
                    </a:lnTo>
                    <a:lnTo>
                      <a:pt x="266" y="113"/>
                    </a:lnTo>
                    <a:lnTo>
                      <a:pt x="250" y="113"/>
                    </a:lnTo>
                    <a:lnTo>
                      <a:pt x="250" y="113"/>
                    </a:lnTo>
                    <a:lnTo>
                      <a:pt x="250" y="105"/>
                    </a:lnTo>
                    <a:lnTo>
                      <a:pt x="250" y="105"/>
                    </a:lnTo>
                    <a:lnTo>
                      <a:pt x="250" y="105"/>
                    </a:lnTo>
                    <a:lnTo>
                      <a:pt x="250" y="105"/>
                    </a:lnTo>
                    <a:lnTo>
                      <a:pt x="250" y="105"/>
                    </a:lnTo>
                    <a:lnTo>
                      <a:pt x="250" y="105"/>
                    </a:lnTo>
                    <a:lnTo>
                      <a:pt x="250" y="105"/>
                    </a:lnTo>
                    <a:lnTo>
                      <a:pt x="250" y="105"/>
                    </a:lnTo>
                    <a:lnTo>
                      <a:pt x="258" y="105"/>
                    </a:lnTo>
                    <a:lnTo>
                      <a:pt x="258" y="105"/>
                    </a:lnTo>
                    <a:lnTo>
                      <a:pt x="258" y="105"/>
                    </a:lnTo>
                    <a:lnTo>
                      <a:pt x="258" y="105"/>
                    </a:lnTo>
                    <a:lnTo>
                      <a:pt x="258" y="105"/>
                    </a:lnTo>
                    <a:lnTo>
                      <a:pt x="258" y="105"/>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50" y="105"/>
                    </a:lnTo>
                    <a:lnTo>
                      <a:pt x="250" y="105"/>
                    </a:lnTo>
                    <a:lnTo>
                      <a:pt x="250" y="105"/>
                    </a:lnTo>
                    <a:lnTo>
                      <a:pt x="250" y="105"/>
                    </a:lnTo>
                    <a:lnTo>
                      <a:pt x="250" y="105"/>
                    </a:lnTo>
                    <a:lnTo>
                      <a:pt x="250" y="105"/>
                    </a:lnTo>
                    <a:lnTo>
                      <a:pt x="250" y="105"/>
                    </a:lnTo>
                    <a:lnTo>
                      <a:pt x="242" y="105"/>
                    </a:lnTo>
                    <a:lnTo>
                      <a:pt x="242" y="105"/>
                    </a:lnTo>
                    <a:lnTo>
                      <a:pt x="242" y="105"/>
                    </a:lnTo>
                    <a:lnTo>
                      <a:pt x="242"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26" y="105"/>
                    </a:lnTo>
                    <a:lnTo>
                      <a:pt x="226" y="105"/>
                    </a:lnTo>
                    <a:lnTo>
                      <a:pt x="226" y="105"/>
                    </a:lnTo>
                    <a:lnTo>
                      <a:pt x="226" y="105"/>
                    </a:lnTo>
                    <a:lnTo>
                      <a:pt x="226" y="105"/>
                    </a:lnTo>
                    <a:lnTo>
                      <a:pt x="226" y="105"/>
                    </a:lnTo>
                    <a:lnTo>
                      <a:pt x="226" y="105"/>
                    </a:lnTo>
                    <a:lnTo>
                      <a:pt x="226" y="105"/>
                    </a:lnTo>
                    <a:lnTo>
                      <a:pt x="218" y="105"/>
                    </a:lnTo>
                    <a:lnTo>
                      <a:pt x="218" y="105"/>
                    </a:lnTo>
                    <a:lnTo>
                      <a:pt x="218" y="105"/>
                    </a:lnTo>
                    <a:lnTo>
                      <a:pt x="218" y="105"/>
                    </a:lnTo>
                    <a:lnTo>
                      <a:pt x="218" y="105"/>
                    </a:lnTo>
                    <a:lnTo>
                      <a:pt x="218" y="105"/>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1" y="97"/>
                    </a:lnTo>
                    <a:lnTo>
                      <a:pt x="201" y="97"/>
                    </a:lnTo>
                    <a:lnTo>
                      <a:pt x="193" y="97"/>
                    </a:lnTo>
                    <a:lnTo>
                      <a:pt x="193" y="97"/>
                    </a:lnTo>
                    <a:lnTo>
                      <a:pt x="193" y="89"/>
                    </a:lnTo>
                    <a:lnTo>
                      <a:pt x="193" y="89"/>
                    </a:lnTo>
                    <a:lnTo>
                      <a:pt x="193" y="89"/>
                    </a:lnTo>
                    <a:lnTo>
                      <a:pt x="193" y="89"/>
                    </a:lnTo>
                    <a:lnTo>
                      <a:pt x="185" y="89"/>
                    </a:lnTo>
                    <a:lnTo>
                      <a:pt x="185" y="89"/>
                    </a:lnTo>
                    <a:lnTo>
                      <a:pt x="185" y="89"/>
                    </a:lnTo>
                    <a:lnTo>
                      <a:pt x="185" y="89"/>
                    </a:lnTo>
                    <a:lnTo>
                      <a:pt x="185" y="89"/>
                    </a:lnTo>
                    <a:lnTo>
                      <a:pt x="185" y="89"/>
                    </a:lnTo>
                    <a:lnTo>
                      <a:pt x="185" y="89"/>
                    </a:lnTo>
                    <a:lnTo>
                      <a:pt x="185" y="89"/>
                    </a:lnTo>
                    <a:lnTo>
                      <a:pt x="185" y="89"/>
                    </a:lnTo>
                    <a:lnTo>
                      <a:pt x="185" y="81"/>
                    </a:lnTo>
                    <a:lnTo>
                      <a:pt x="177" y="81"/>
                    </a:lnTo>
                    <a:lnTo>
                      <a:pt x="177" y="81"/>
                    </a:lnTo>
                    <a:lnTo>
                      <a:pt x="177" y="81"/>
                    </a:lnTo>
                    <a:lnTo>
                      <a:pt x="177" y="81"/>
                    </a:lnTo>
                    <a:lnTo>
                      <a:pt x="177" y="81"/>
                    </a:lnTo>
                    <a:lnTo>
                      <a:pt x="177" y="81"/>
                    </a:lnTo>
                    <a:lnTo>
                      <a:pt x="177" y="81"/>
                    </a:lnTo>
                    <a:lnTo>
                      <a:pt x="169" y="81"/>
                    </a:lnTo>
                    <a:lnTo>
                      <a:pt x="169" y="81"/>
                    </a:lnTo>
                    <a:lnTo>
                      <a:pt x="169" y="81"/>
                    </a:lnTo>
                    <a:lnTo>
                      <a:pt x="169" y="81"/>
                    </a:lnTo>
                    <a:lnTo>
                      <a:pt x="169" y="72"/>
                    </a:lnTo>
                    <a:lnTo>
                      <a:pt x="169" y="72"/>
                    </a:lnTo>
                    <a:lnTo>
                      <a:pt x="169" y="72"/>
                    </a:lnTo>
                    <a:lnTo>
                      <a:pt x="169" y="72"/>
                    </a:lnTo>
                    <a:lnTo>
                      <a:pt x="177" y="72"/>
                    </a:lnTo>
                    <a:lnTo>
                      <a:pt x="177" y="72"/>
                    </a:lnTo>
                    <a:lnTo>
                      <a:pt x="177" y="72"/>
                    </a:lnTo>
                    <a:lnTo>
                      <a:pt x="177" y="72"/>
                    </a:lnTo>
                    <a:lnTo>
                      <a:pt x="177" y="72"/>
                    </a:lnTo>
                    <a:lnTo>
                      <a:pt x="185" y="72"/>
                    </a:lnTo>
                    <a:lnTo>
                      <a:pt x="185" y="72"/>
                    </a:lnTo>
                    <a:lnTo>
                      <a:pt x="185" y="72"/>
                    </a:lnTo>
                    <a:lnTo>
                      <a:pt x="185" y="72"/>
                    </a:lnTo>
                    <a:lnTo>
                      <a:pt x="185" y="72"/>
                    </a:lnTo>
                    <a:lnTo>
                      <a:pt x="185" y="72"/>
                    </a:lnTo>
                    <a:lnTo>
                      <a:pt x="185" y="72"/>
                    </a:lnTo>
                    <a:lnTo>
                      <a:pt x="185" y="72"/>
                    </a:lnTo>
                    <a:lnTo>
                      <a:pt x="185" y="64"/>
                    </a:lnTo>
                    <a:lnTo>
                      <a:pt x="185" y="64"/>
                    </a:lnTo>
                    <a:lnTo>
                      <a:pt x="185" y="64"/>
                    </a:lnTo>
                    <a:lnTo>
                      <a:pt x="193" y="64"/>
                    </a:lnTo>
                    <a:lnTo>
                      <a:pt x="193" y="64"/>
                    </a:lnTo>
                    <a:lnTo>
                      <a:pt x="193" y="64"/>
                    </a:lnTo>
                    <a:lnTo>
                      <a:pt x="193" y="64"/>
                    </a:lnTo>
                    <a:lnTo>
                      <a:pt x="193" y="64"/>
                    </a:lnTo>
                    <a:lnTo>
                      <a:pt x="193" y="64"/>
                    </a:lnTo>
                    <a:lnTo>
                      <a:pt x="193" y="64"/>
                    </a:lnTo>
                    <a:lnTo>
                      <a:pt x="193" y="64"/>
                    </a:lnTo>
                    <a:lnTo>
                      <a:pt x="193" y="64"/>
                    </a:lnTo>
                    <a:lnTo>
                      <a:pt x="193" y="56"/>
                    </a:lnTo>
                    <a:lnTo>
                      <a:pt x="193" y="56"/>
                    </a:lnTo>
                    <a:lnTo>
                      <a:pt x="193" y="56"/>
                    </a:lnTo>
                    <a:lnTo>
                      <a:pt x="193" y="56"/>
                    </a:lnTo>
                    <a:lnTo>
                      <a:pt x="201" y="48"/>
                    </a:lnTo>
                    <a:lnTo>
                      <a:pt x="201" y="48"/>
                    </a:lnTo>
                    <a:lnTo>
                      <a:pt x="201" y="48"/>
                    </a:lnTo>
                    <a:lnTo>
                      <a:pt x="201" y="48"/>
                    </a:lnTo>
                    <a:lnTo>
                      <a:pt x="201" y="48"/>
                    </a:lnTo>
                    <a:lnTo>
                      <a:pt x="201" y="48"/>
                    </a:lnTo>
                    <a:lnTo>
                      <a:pt x="201" y="48"/>
                    </a:lnTo>
                    <a:lnTo>
                      <a:pt x="209" y="48"/>
                    </a:lnTo>
                    <a:lnTo>
                      <a:pt x="209" y="48"/>
                    </a:lnTo>
                    <a:lnTo>
                      <a:pt x="209" y="48"/>
                    </a:lnTo>
                    <a:lnTo>
                      <a:pt x="209" y="48"/>
                    </a:lnTo>
                    <a:lnTo>
                      <a:pt x="209" y="48"/>
                    </a:lnTo>
                    <a:lnTo>
                      <a:pt x="209" y="48"/>
                    </a:lnTo>
                    <a:lnTo>
                      <a:pt x="209" y="48"/>
                    </a:lnTo>
                    <a:lnTo>
                      <a:pt x="209" y="40"/>
                    </a:lnTo>
                    <a:lnTo>
                      <a:pt x="209" y="48"/>
                    </a:lnTo>
                    <a:lnTo>
                      <a:pt x="201" y="40"/>
                    </a:lnTo>
                    <a:lnTo>
                      <a:pt x="209" y="40"/>
                    </a:lnTo>
                    <a:lnTo>
                      <a:pt x="201" y="48"/>
                    </a:lnTo>
                    <a:lnTo>
                      <a:pt x="201" y="48"/>
                    </a:lnTo>
                    <a:lnTo>
                      <a:pt x="201" y="48"/>
                    </a:lnTo>
                    <a:lnTo>
                      <a:pt x="201" y="48"/>
                    </a:lnTo>
                    <a:lnTo>
                      <a:pt x="201" y="48"/>
                    </a:lnTo>
                    <a:lnTo>
                      <a:pt x="201" y="48"/>
                    </a:lnTo>
                    <a:lnTo>
                      <a:pt x="201" y="48"/>
                    </a:lnTo>
                    <a:lnTo>
                      <a:pt x="193" y="56"/>
                    </a:lnTo>
                    <a:lnTo>
                      <a:pt x="193" y="56"/>
                    </a:lnTo>
                    <a:lnTo>
                      <a:pt x="193" y="56"/>
                    </a:lnTo>
                    <a:lnTo>
                      <a:pt x="193" y="56"/>
                    </a:lnTo>
                    <a:lnTo>
                      <a:pt x="193" y="56"/>
                    </a:lnTo>
                    <a:lnTo>
                      <a:pt x="193" y="56"/>
                    </a:lnTo>
                    <a:lnTo>
                      <a:pt x="193" y="56"/>
                    </a:lnTo>
                    <a:lnTo>
                      <a:pt x="193" y="56"/>
                    </a:lnTo>
                    <a:lnTo>
                      <a:pt x="185" y="64"/>
                    </a:lnTo>
                    <a:lnTo>
                      <a:pt x="185" y="56"/>
                    </a:lnTo>
                    <a:lnTo>
                      <a:pt x="185" y="64"/>
                    </a:lnTo>
                    <a:lnTo>
                      <a:pt x="185" y="64"/>
                    </a:lnTo>
                    <a:lnTo>
                      <a:pt x="185" y="64"/>
                    </a:lnTo>
                    <a:lnTo>
                      <a:pt x="185" y="64"/>
                    </a:lnTo>
                    <a:lnTo>
                      <a:pt x="185" y="64"/>
                    </a:lnTo>
                    <a:lnTo>
                      <a:pt x="185" y="64"/>
                    </a:lnTo>
                    <a:lnTo>
                      <a:pt x="185" y="64"/>
                    </a:lnTo>
                    <a:lnTo>
                      <a:pt x="185" y="64"/>
                    </a:lnTo>
                    <a:lnTo>
                      <a:pt x="185" y="64"/>
                    </a:lnTo>
                    <a:lnTo>
                      <a:pt x="185" y="64"/>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69" y="81"/>
                    </a:lnTo>
                    <a:lnTo>
                      <a:pt x="169" y="81"/>
                    </a:lnTo>
                    <a:lnTo>
                      <a:pt x="169" y="81"/>
                    </a:lnTo>
                    <a:lnTo>
                      <a:pt x="161" y="81"/>
                    </a:lnTo>
                    <a:lnTo>
                      <a:pt x="161" y="81"/>
                    </a:lnTo>
                    <a:lnTo>
                      <a:pt x="161" y="72"/>
                    </a:lnTo>
                    <a:lnTo>
                      <a:pt x="161" y="72"/>
                    </a:lnTo>
                    <a:lnTo>
                      <a:pt x="153" y="72"/>
                    </a:lnTo>
                    <a:lnTo>
                      <a:pt x="153" y="72"/>
                    </a:lnTo>
                    <a:lnTo>
                      <a:pt x="153" y="72"/>
                    </a:lnTo>
                    <a:lnTo>
                      <a:pt x="153" y="72"/>
                    </a:lnTo>
                    <a:lnTo>
                      <a:pt x="145" y="72"/>
                    </a:lnTo>
                    <a:lnTo>
                      <a:pt x="145" y="72"/>
                    </a:lnTo>
                    <a:lnTo>
                      <a:pt x="145" y="72"/>
                    </a:lnTo>
                    <a:lnTo>
                      <a:pt x="145" y="72"/>
                    </a:lnTo>
                    <a:lnTo>
                      <a:pt x="137" y="72"/>
                    </a:lnTo>
                    <a:lnTo>
                      <a:pt x="137" y="72"/>
                    </a:lnTo>
                    <a:lnTo>
                      <a:pt x="137" y="72"/>
                    </a:lnTo>
                    <a:lnTo>
                      <a:pt x="129" y="64"/>
                    </a:lnTo>
                    <a:lnTo>
                      <a:pt x="129" y="64"/>
                    </a:lnTo>
                    <a:lnTo>
                      <a:pt x="129" y="64"/>
                    </a:lnTo>
                    <a:lnTo>
                      <a:pt x="121" y="64"/>
                    </a:lnTo>
                    <a:lnTo>
                      <a:pt x="121" y="64"/>
                    </a:lnTo>
                    <a:lnTo>
                      <a:pt x="121" y="64"/>
                    </a:lnTo>
                    <a:lnTo>
                      <a:pt x="121" y="64"/>
                    </a:lnTo>
                    <a:lnTo>
                      <a:pt x="121" y="64"/>
                    </a:lnTo>
                    <a:lnTo>
                      <a:pt x="121" y="64"/>
                    </a:lnTo>
                    <a:lnTo>
                      <a:pt x="121" y="64"/>
                    </a:lnTo>
                    <a:lnTo>
                      <a:pt x="121" y="64"/>
                    </a:lnTo>
                    <a:lnTo>
                      <a:pt x="121" y="64"/>
                    </a:lnTo>
                    <a:lnTo>
                      <a:pt x="121" y="64"/>
                    </a:lnTo>
                    <a:lnTo>
                      <a:pt x="113" y="64"/>
                    </a:lnTo>
                    <a:lnTo>
                      <a:pt x="113" y="64"/>
                    </a:lnTo>
                    <a:lnTo>
                      <a:pt x="113" y="64"/>
                    </a:lnTo>
                    <a:lnTo>
                      <a:pt x="113" y="64"/>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48"/>
                    </a:lnTo>
                    <a:lnTo>
                      <a:pt x="113" y="56"/>
                    </a:lnTo>
                    <a:lnTo>
                      <a:pt x="113" y="56"/>
                    </a:lnTo>
                    <a:lnTo>
                      <a:pt x="113" y="56"/>
                    </a:lnTo>
                    <a:lnTo>
                      <a:pt x="113" y="56"/>
                    </a:lnTo>
                    <a:lnTo>
                      <a:pt x="113" y="56"/>
                    </a:lnTo>
                    <a:lnTo>
                      <a:pt x="113" y="56"/>
                    </a:lnTo>
                    <a:lnTo>
                      <a:pt x="105" y="56"/>
                    </a:lnTo>
                    <a:lnTo>
                      <a:pt x="105" y="56"/>
                    </a:lnTo>
                    <a:lnTo>
                      <a:pt x="105" y="56"/>
                    </a:lnTo>
                    <a:lnTo>
                      <a:pt x="105" y="56"/>
                    </a:lnTo>
                    <a:lnTo>
                      <a:pt x="105" y="48"/>
                    </a:lnTo>
                    <a:lnTo>
                      <a:pt x="105" y="56"/>
                    </a:lnTo>
                    <a:lnTo>
                      <a:pt x="105" y="56"/>
                    </a:lnTo>
                    <a:lnTo>
                      <a:pt x="105" y="56"/>
                    </a:lnTo>
                    <a:lnTo>
                      <a:pt x="105" y="48"/>
                    </a:lnTo>
                    <a:lnTo>
                      <a:pt x="105" y="48"/>
                    </a:lnTo>
                    <a:lnTo>
                      <a:pt x="105" y="56"/>
                    </a:lnTo>
                    <a:lnTo>
                      <a:pt x="105" y="56"/>
                    </a:lnTo>
                    <a:lnTo>
                      <a:pt x="105" y="48"/>
                    </a:lnTo>
                    <a:lnTo>
                      <a:pt x="105" y="48"/>
                    </a:lnTo>
                    <a:lnTo>
                      <a:pt x="105" y="56"/>
                    </a:lnTo>
                    <a:lnTo>
                      <a:pt x="105" y="56"/>
                    </a:lnTo>
                    <a:lnTo>
                      <a:pt x="97" y="56"/>
                    </a:lnTo>
                    <a:lnTo>
                      <a:pt x="97" y="56"/>
                    </a:lnTo>
                    <a:lnTo>
                      <a:pt x="97" y="56"/>
                    </a:lnTo>
                    <a:lnTo>
                      <a:pt x="97" y="56"/>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0"/>
                    </a:lnTo>
                    <a:lnTo>
                      <a:pt x="105" y="40"/>
                    </a:lnTo>
                    <a:lnTo>
                      <a:pt x="105" y="40"/>
                    </a:lnTo>
                    <a:lnTo>
                      <a:pt x="105" y="40"/>
                    </a:lnTo>
                    <a:lnTo>
                      <a:pt x="105" y="40"/>
                    </a:lnTo>
                    <a:lnTo>
                      <a:pt x="105"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0"/>
                    </a:lnTo>
                    <a:lnTo>
                      <a:pt x="113" y="40"/>
                    </a:lnTo>
                    <a:lnTo>
                      <a:pt x="113" y="32"/>
                    </a:lnTo>
                    <a:lnTo>
                      <a:pt x="113" y="32"/>
                    </a:lnTo>
                    <a:lnTo>
                      <a:pt x="121" y="40"/>
                    </a:lnTo>
                    <a:lnTo>
                      <a:pt x="113" y="40"/>
                    </a:lnTo>
                    <a:lnTo>
                      <a:pt x="121" y="40"/>
                    </a:lnTo>
                    <a:lnTo>
                      <a:pt x="121" y="32"/>
                    </a:lnTo>
                    <a:lnTo>
                      <a:pt x="121" y="32"/>
                    </a:lnTo>
                    <a:lnTo>
                      <a:pt x="121" y="32"/>
                    </a:lnTo>
                    <a:lnTo>
                      <a:pt x="121" y="32"/>
                    </a:lnTo>
                    <a:lnTo>
                      <a:pt x="121" y="32"/>
                    </a:lnTo>
                    <a:lnTo>
                      <a:pt x="121" y="32"/>
                    </a:lnTo>
                    <a:lnTo>
                      <a:pt x="121" y="32"/>
                    </a:lnTo>
                    <a:lnTo>
                      <a:pt x="121" y="32"/>
                    </a:lnTo>
                    <a:lnTo>
                      <a:pt x="121" y="32"/>
                    </a:lnTo>
                    <a:lnTo>
                      <a:pt x="129" y="32"/>
                    </a:lnTo>
                    <a:lnTo>
                      <a:pt x="121" y="32"/>
                    </a:lnTo>
                    <a:lnTo>
                      <a:pt x="129" y="32"/>
                    </a:lnTo>
                    <a:lnTo>
                      <a:pt x="129" y="32"/>
                    </a:lnTo>
                    <a:lnTo>
                      <a:pt x="129" y="32"/>
                    </a:lnTo>
                    <a:lnTo>
                      <a:pt x="129" y="32"/>
                    </a:lnTo>
                    <a:lnTo>
                      <a:pt x="129" y="32"/>
                    </a:lnTo>
                    <a:lnTo>
                      <a:pt x="129" y="32"/>
                    </a:lnTo>
                    <a:lnTo>
                      <a:pt x="129" y="32"/>
                    </a:lnTo>
                    <a:lnTo>
                      <a:pt x="129" y="32"/>
                    </a:lnTo>
                    <a:lnTo>
                      <a:pt x="129" y="32"/>
                    </a:lnTo>
                    <a:lnTo>
                      <a:pt x="129" y="32"/>
                    </a:lnTo>
                    <a:lnTo>
                      <a:pt x="137" y="32"/>
                    </a:lnTo>
                    <a:lnTo>
                      <a:pt x="137" y="32"/>
                    </a:lnTo>
                    <a:lnTo>
                      <a:pt x="137" y="32"/>
                    </a:lnTo>
                    <a:lnTo>
                      <a:pt x="137" y="32"/>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8"/>
                    </a:lnTo>
                    <a:lnTo>
                      <a:pt x="145" y="8"/>
                    </a:lnTo>
                    <a:lnTo>
                      <a:pt x="145" y="8"/>
                    </a:lnTo>
                    <a:lnTo>
                      <a:pt x="145" y="8"/>
                    </a:lnTo>
                    <a:lnTo>
                      <a:pt x="145" y="8"/>
                    </a:lnTo>
                    <a:lnTo>
                      <a:pt x="145" y="8"/>
                    </a:lnTo>
                    <a:lnTo>
                      <a:pt x="153" y="8"/>
                    </a:lnTo>
                    <a:lnTo>
                      <a:pt x="153" y="8"/>
                    </a:lnTo>
                    <a:lnTo>
                      <a:pt x="153" y="8"/>
                    </a:lnTo>
                    <a:lnTo>
                      <a:pt x="161" y="8"/>
                    </a:lnTo>
                    <a:lnTo>
                      <a:pt x="161" y="8"/>
                    </a:lnTo>
                    <a:lnTo>
                      <a:pt x="161" y="8"/>
                    </a:lnTo>
                    <a:lnTo>
                      <a:pt x="161" y="8"/>
                    </a:lnTo>
                    <a:lnTo>
                      <a:pt x="161" y="8"/>
                    </a:lnTo>
                    <a:lnTo>
                      <a:pt x="161" y="8"/>
                    </a:lnTo>
                    <a:lnTo>
                      <a:pt x="161" y="8"/>
                    </a:lnTo>
                    <a:lnTo>
                      <a:pt x="169" y="0"/>
                    </a:lnTo>
                    <a:lnTo>
                      <a:pt x="169" y="8"/>
                    </a:lnTo>
                    <a:lnTo>
                      <a:pt x="161" y="8"/>
                    </a:lnTo>
                    <a:lnTo>
                      <a:pt x="161" y="8"/>
                    </a:lnTo>
                    <a:lnTo>
                      <a:pt x="161" y="8"/>
                    </a:lnTo>
                    <a:lnTo>
                      <a:pt x="161" y="8"/>
                    </a:lnTo>
                    <a:lnTo>
                      <a:pt x="161" y="8"/>
                    </a:lnTo>
                    <a:lnTo>
                      <a:pt x="161" y="8"/>
                    </a:lnTo>
                    <a:lnTo>
                      <a:pt x="161" y="8"/>
                    </a:lnTo>
                    <a:lnTo>
                      <a:pt x="161" y="8"/>
                    </a:lnTo>
                    <a:lnTo>
                      <a:pt x="153" y="8"/>
                    </a:lnTo>
                    <a:lnTo>
                      <a:pt x="153" y="8"/>
                    </a:lnTo>
                    <a:lnTo>
                      <a:pt x="153" y="8"/>
                    </a:lnTo>
                    <a:lnTo>
                      <a:pt x="153"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37" y="8"/>
                    </a:lnTo>
                    <a:lnTo>
                      <a:pt x="137" y="8"/>
                    </a:lnTo>
                    <a:lnTo>
                      <a:pt x="137" y="8"/>
                    </a:lnTo>
                    <a:lnTo>
                      <a:pt x="137" y="8"/>
                    </a:lnTo>
                    <a:lnTo>
                      <a:pt x="137" y="0"/>
                    </a:lnTo>
                    <a:lnTo>
                      <a:pt x="137" y="8"/>
                    </a:lnTo>
                    <a:lnTo>
                      <a:pt x="137" y="8"/>
                    </a:lnTo>
                    <a:lnTo>
                      <a:pt x="145" y="8"/>
                    </a:lnTo>
                    <a:lnTo>
                      <a:pt x="145" y="8"/>
                    </a:lnTo>
                    <a:lnTo>
                      <a:pt x="145" y="8"/>
                    </a:lnTo>
                    <a:lnTo>
                      <a:pt x="145" y="8"/>
                    </a:lnTo>
                    <a:lnTo>
                      <a:pt x="145" y="8"/>
                    </a:lnTo>
                    <a:lnTo>
                      <a:pt x="145" y="8"/>
                    </a:lnTo>
                    <a:lnTo>
                      <a:pt x="145" y="8"/>
                    </a:lnTo>
                    <a:lnTo>
                      <a:pt x="145"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16"/>
                    </a:lnTo>
                    <a:lnTo>
                      <a:pt x="129" y="16"/>
                    </a:lnTo>
                    <a:lnTo>
                      <a:pt x="129" y="8"/>
                    </a:lnTo>
                    <a:lnTo>
                      <a:pt x="129" y="16"/>
                    </a:lnTo>
                    <a:lnTo>
                      <a:pt x="129" y="16"/>
                    </a:lnTo>
                    <a:lnTo>
                      <a:pt x="129" y="16"/>
                    </a:lnTo>
                    <a:lnTo>
                      <a:pt x="129" y="16"/>
                    </a:lnTo>
                    <a:lnTo>
                      <a:pt x="121" y="8"/>
                    </a:lnTo>
                    <a:lnTo>
                      <a:pt x="121" y="8"/>
                    </a:lnTo>
                    <a:lnTo>
                      <a:pt x="121" y="8"/>
                    </a:lnTo>
                    <a:lnTo>
                      <a:pt x="121"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9" y="8"/>
                    </a:lnTo>
                    <a:lnTo>
                      <a:pt x="129" y="8"/>
                    </a:lnTo>
                    <a:lnTo>
                      <a:pt x="121" y="8"/>
                    </a:lnTo>
                    <a:lnTo>
                      <a:pt x="121" y="8"/>
                    </a:lnTo>
                    <a:lnTo>
                      <a:pt x="121" y="8"/>
                    </a:lnTo>
                    <a:lnTo>
                      <a:pt x="121" y="8"/>
                    </a:lnTo>
                    <a:lnTo>
                      <a:pt x="121" y="8"/>
                    </a:lnTo>
                    <a:lnTo>
                      <a:pt x="121" y="8"/>
                    </a:lnTo>
                    <a:lnTo>
                      <a:pt x="121"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13"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97" y="16"/>
                    </a:lnTo>
                    <a:lnTo>
                      <a:pt x="97" y="16"/>
                    </a:lnTo>
                    <a:lnTo>
                      <a:pt x="97" y="16"/>
                    </a:lnTo>
                    <a:lnTo>
                      <a:pt x="97" y="16"/>
                    </a:lnTo>
                    <a:lnTo>
                      <a:pt x="97" y="16"/>
                    </a:lnTo>
                    <a:lnTo>
                      <a:pt x="97" y="16"/>
                    </a:lnTo>
                    <a:lnTo>
                      <a:pt x="97" y="16"/>
                    </a:lnTo>
                    <a:lnTo>
                      <a:pt x="97" y="16"/>
                    </a:lnTo>
                    <a:lnTo>
                      <a:pt x="97" y="16"/>
                    </a:lnTo>
                    <a:lnTo>
                      <a:pt x="97"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1" y="16"/>
                    </a:lnTo>
                    <a:lnTo>
                      <a:pt x="89" y="8"/>
                    </a:lnTo>
                    <a:lnTo>
                      <a:pt x="89" y="16"/>
                    </a:lnTo>
                    <a:lnTo>
                      <a:pt x="81" y="16"/>
                    </a:lnTo>
                    <a:lnTo>
                      <a:pt x="81" y="8"/>
                    </a:lnTo>
                    <a:lnTo>
                      <a:pt x="81" y="16"/>
                    </a:lnTo>
                    <a:lnTo>
                      <a:pt x="81" y="16"/>
                    </a:lnTo>
                    <a:lnTo>
                      <a:pt x="72" y="8"/>
                    </a:lnTo>
                    <a:lnTo>
                      <a:pt x="72" y="8"/>
                    </a:lnTo>
                    <a:lnTo>
                      <a:pt x="72" y="8"/>
                    </a:lnTo>
                    <a:lnTo>
                      <a:pt x="72" y="8"/>
                    </a:lnTo>
                    <a:lnTo>
                      <a:pt x="72"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0"/>
                    </a:lnTo>
                    <a:lnTo>
                      <a:pt x="81" y="0"/>
                    </a:lnTo>
                    <a:lnTo>
                      <a:pt x="81" y="0"/>
                    </a:lnTo>
                    <a:lnTo>
                      <a:pt x="81" y="8"/>
                    </a:lnTo>
                    <a:lnTo>
                      <a:pt x="81" y="8"/>
                    </a:lnTo>
                    <a:lnTo>
                      <a:pt x="81" y="8"/>
                    </a:lnTo>
                    <a:lnTo>
                      <a:pt x="64" y="8"/>
                    </a:lnTo>
                    <a:lnTo>
                      <a:pt x="64" y="8"/>
                    </a:lnTo>
                    <a:lnTo>
                      <a:pt x="64" y="8"/>
                    </a:lnTo>
                    <a:lnTo>
                      <a:pt x="64" y="8"/>
                    </a:lnTo>
                    <a:lnTo>
                      <a:pt x="64" y="8"/>
                    </a:lnTo>
                    <a:lnTo>
                      <a:pt x="64" y="8"/>
                    </a:lnTo>
                    <a:lnTo>
                      <a:pt x="64" y="8"/>
                    </a:lnTo>
                    <a:lnTo>
                      <a:pt x="64" y="8"/>
                    </a:lnTo>
                    <a:lnTo>
                      <a:pt x="64" y="8"/>
                    </a:lnTo>
                    <a:lnTo>
                      <a:pt x="56" y="8"/>
                    </a:lnTo>
                    <a:lnTo>
                      <a:pt x="56" y="8"/>
                    </a:lnTo>
                    <a:lnTo>
                      <a:pt x="56" y="16"/>
                    </a:lnTo>
                    <a:lnTo>
                      <a:pt x="56" y="16"/>
                    </a:lnTo>
                    <a:lnTo>
                      <a:pt x="56" y="16"/>
                    </a:lnTo>
                    <a:lnTo>
                      <a:pt x="48" y="16"/>
                    </a:lnTo>
                    <a:lnTo>
                      <a:pt x="48" y="16"/>
                    </a:lnTo>
                    <a:lnTo>
                      <a:pt x="48" y="16"/>
                    </a:lnTo>
                    <a:lnTo>
                      <a:pt x="48" y="16"/>
                    </a:lnTo>
                    <a:lnTo>
                      <a:pt x="48" y="16"/>
                    </a:lnTo>
                    <a:lnTo>
                      <a:pt x="48" y="16"/>
                    </a:lnTo>
                    <a:lnTo>
                      <a:pt x="48" y="16"/>
                    </a:lnTo>
                    <a:lnTo>
                      <a:pt x="48" y="16"/>
                    </a:lnTo>
                    <a:lnTo>
                      <a:pt x="48" y="24"/>
                    </a:lnTo>
                    <a:lnTo>
                      <a:pt x="48" y="24"/>
                    </a:lnTo>
                    <a:lnTo>
                      <a:pt x="48" y="24"/>
                    </a:lnTo>
                    <a:lnTo>
                      <a:pt x="40"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40" y="24"/>
                    </a:lnTo>
                    <a:lnTo>
                      <a:pt x="32" y="24"/>
                    </a:lnTo>
                    <a:lnTo>
                      <a:pt x="32" y="24"/>
                    </a:lnTo>
                    <a:lnTo>
                      <a:pt x="32" y="24"/>
                    </a:lnTo>
                    <a:lnTo>
                      <a:pt x="32" y="24"/>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24" y="16"/>
                    </a:lnTo>
                    <a:lnTo>
                      <a:pt x="24" y="16"/>
                    </a:lnTo>
                    <a:lnTo>
                      <a:pt x="32" y="16"/>
                    </a:lnTo>
                    <a:lnTo>
                      <a:pt x="32" y="16"/>
                    </a:lnTo>
                    <a:lnTo>
                      <a:pt x="32" y="16"/>
                    </a:lnTo>
                    <a:lnTo>
                      <a:pt x="32" y="16"/>
                    </a:lnTo>
                    <a:lnTo>
                      <a:pt x="24" y="16"/>
                    </a:lnTo>
                    <a:lnTo>
                      <a:pt x="24" y="16"/>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24"/>
                    </a:lnTo>
                    <a:lnTo>
                      <a:pt x="32" y="16"/>
                    </a:lnTo>
                    <a:lnTo>
                      <a:pt x="32" y="16"/>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32" y="24"/>
                    </a:lnTo>
                    <a:lnTo>
                      <a:pt x="32" y="24"/>
                    </a:lnTo>
                    <a:lnTo>
                      <a:pt x="32"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395" y="0"/>
                    </a:lnTo>
                    <a:close/>
                    <a:moveTo>
                      <a:pt x="0" y="8"/>
                    </a:moveTo>
                    <a:lnTo>
                      <a:pt x="0" y="0"/>
                    </a:lnTo>
                    <a:lnTo>
                      <a:pt x="0" y="8"/>
                    </a:lnTo>
                    <a:lnTo>
                      <a:pt x="0" y="8"/>
                    </a:lnTo>
                    <a:lnTo>
                      <a:pt x="8" y="8"/>
                    </a:lnTo>
                    <a:lnTo>
                      <a:pt x="8" y="8"/>
                    </a:lnTo>
                    <a:lnTo>
                      <a:pt x="8" y="8"/>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24"/>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32" y="24"/>
                    </a:lnTo>
                    <a:lnTo>
                      <a:pt x="32" y="16"/>
                    </a:lnTo>
                    <a:lnTo>
                      <a:pt x="40" y="24"/>
                    </a:lnTo>
                    <a:lnTo>
                      <a:pt x="32" y="24"/>
                    </a:lnTo>
                    <a:lnTo>
                      <a:pt x="40" y="24"/>
                    </a:lnTo>
                    <a:lnTo>
                      <a:pt x="40" y="24"/>
                    </a:lnTo>
                    <a:lnTo>
                      <a:pt x="40" y="24"/>
                    </a:lnTo>
                    <a:lnTo>
                      <a:pt x="40" y="24"/>
                    </a:lnTo>
                    <a:lnTo>
                      <a:pt x="40" y="24"/>
                    </a:lnTo>
                    <a:lnTo>
                      <a:pt x="40" y="16"/>
                    </a:lnTo>
                    <a:lnTo>
                      <a:pt x="40" y="16"/>
                    </a:lnTo>
                    <a:lnTo>
                      <a:pt x="40" y="24"/>
                    </a:lnTo>
                    <a:lnTo>
                      <a:pt x="40" y="24"/>
                    </a:lnTo>
                    <a:lnTo>
                      <a:pt x="40" y="24"/>
                    </a:lnTo>
                    <a:lnTo>
                      <a:pt x="40" y="24"/>
                    </a:lnTo>
                    <a:lnTo>
                      <a:pt x="40" y="24"/>
                    </a:lnTo>
                    <a:lnTo>
                      <a:pt x="40" y="24"/>
                    </a:lnTo>
                    <a:lnTo>
                      <a:pt x="48" y="16"/>
                    </a:lnTo>
                    <a:lnTo>
                      <a:pt x="48" y="24"/>
                    </a:lnTo>
                    <a:lnTo>
                      <a:pt x="48" y="24"/>
                    </a:lnTo>
                    <a:lnTo>
                      <a:pt x="48" y="16"/>
                    </a:lnTo>
                    <a:lnTo>
                      <a:pt x="48" y="16"/>
                    </a:lnTo>
                    <a:lnTo>
                      <a:pt x="48" y="16"/>
                    </a:lnTo>
                    <a:lnTo>
                      <a:pt x="48" y="16"/>
                    </a:lnTo>
                    <a:lnTo>
                      <a:pt x="48" y="16"/>
                    </a:lnTo>
                    <a:lnTo>
                      <a:pt x="48" y="16"/>
                    </a:lnTo>
                    <a:lnTo>
                      <a:pt x="48" y="16"/>
                    </a:lnTo>
                    <a:lnTo>
                      <a:pt x="48" y="16"/>
                    </a:lnTo>
                    <a:lnTo>
                      <a:pt x="48" y="16"/>
                    </a:lnTo>
                    <a:lnTo>
                      <a:pt x="56" y="16"/>
                    </a:lnTo>
                    <a:lnTo>
                      <a:pt x="56" y="16"/>
                    </a:lnTo>
                    <a:lnTo>
                      <a:pt x="56" y="8"/>
                    </a:lnTo>
                    <a:lnTo>
                      <a:pt x="56" y="8"/>
                    </a:lnTo>
                    <a:lnTo>
                      <a:pt x="56" y="8"/>
                    </a:lnTo>
                    <a:lnTo>
                      <a:pt x="56" y="8"/>
                    </a:lnTo>
                    <a:lnTo>
                      <a:pt x="56" y="8"/>
                    </a:lnTo>
                    <a:lnTo>
                      <a:pt x="64" y="8"/>
                    </a:lnTo>
                    <a:lnTo>
                      <a:pt x="64" y="8"/>
                    </a:lnTo>
                    <a:lnTo>
                      <a:pt x="64" y="8"/>
                    </a:lnTo>
                    <a:lnTo>
                      <a:pt x="64" y="8"/>
                    </a:lnTo>
                    <a:lnTo>
                      <a:pt x="64" y="0"/>
                    </a:lnTo>
                    <a:lnTo>
                      <a:pt x="64" y="0"/>
                    </a:lnTo>
                    <a:lnTo>
                      <a:pt x="81" y="0"/>
                    </a:lnTo>
                    <a:lnTo>
                      <a:pt x="81" y="0"/>
                    </a:lnTo>
                    <a:lnTo>
                      <a:pt x="81" y="0"/>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81" y="8"/>
                    </a:lnTo>
                    <a:lnTo>
                      <a:pt x="72" y="8"/>
                    </a:lnTo>
                    <a:lnTo>
                      <a:pt x="72" y="8"/>
                    </a:lnTo>
                    <a:lnTo>
                      <a:pt x="81" y="8"/>
                    </a:lnTo>
                    <a:lnTo>
                      <a:pt x="81" y="8"/>
                    </a:lnTo>
                    <a:lnTo>
                      <a:pt x="81" y="8"/>
                    </a:lnTo>
                    <a:lnTo>
                      <a:pt x="81" y="8"/>
                    </a:lnTo>
                    <a:lnTo>
                      <a:pt x="89" y="8"/>
                    </a:lnTo>
                    <a:lnTo>
                      <a:pt x="89" y="8"/>
                    </a:lnTo>
                    <a:lnTo>
                      <a:pt x="89" y="8"/>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89" y="16"/>
                    </a:lnTo>
                    <a:lnTo>
                      <a:pt x="97" y="16"/>
                    </a:lnTo>
                    <a:lnTo>
                      <a:pt x="97" y="16"/>
                    </a:lnTo>
                    <a:lnTo>
                      <a:pt x="97" y="16"/>
                    </a:lnTo>
                    <a:lnTo>
                      <a:pt x="97" y="16"/>
                    </a:lnTo>
                    <a:lnTo>
                      <a:pt x="97" y="16"/>
                    </a:lnTo>
                    <a:lnTo>
                      <a:pt x="97" y="16"/>
                    </a:lnTo>
                    <a:lnTo>
                      <a:pt x="97" y="16"/>
                    </a:lnTo>
                    <a:lnTo>
                      <a:pt x="97" y="16"/>
                    </a:lnTo>
                    <a:lnTo>
                      <a:pt x="97" y="8"/>
                    </a:lnTo>
                    <a:lnTo>
                      <a:pt x="97" y="8"/>
                    </a:lnTo>
                    <a:lnTo>
                      <a:pt x="105" y="8"/>
                    </a:lnTo>
                    <a:lnTo>
                      <a:pt x="105" y="8"/>
                    </a:lnTo>
                    <a:lnTo>
                      <a:pt x="105" y="8"/>
                    </a:lnTo>
                    <a:lnTo>
                      <a:pt x="105" y="8"/>
                    </a:lnTo>
                    <a:lnTo>
                      <a:pt x="105" y="8"/>
                    </a:lnTo>
                    <a:lnTo>
                      <a:pt x="105" y="8"/>
                    </a:lnTo>
                    <a:lnTo>
                      <a:pt x="97" y="8"/>
                    </a:lnTo>
                    <a:lnTo>
                      <a:pt x="97" y="8"/>
                    </a:lnTo>
                    <a:lnTo>
                      <a:pt x="105" y="0"/>
                    </a:lnTo>
                    <a:lnTo>
                      <a:pt x="105" y="0"/>
                    </a:lnTo>
                    <a:lnTo>
                      <a:pt x="105" y="0"/>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8"/>
                    </a:lnTo>
                    <a:lnTo>
                      <a:pt x="105" y="0"/>
                    </a:lnTo>
                    <a:lnTo>
                      <a:pt x="113" y="0"/>
                    </a:lnTo>
                    <a:lnTo>
                      <a:pt x="113" y="8"/>
                    </a:lnTo>
                    <a:lnTo>
                      <a:pt x="113" y="8"/>
                    </a:lnTo>
                    <a:lnTo>
                      <a:pt x="113" y="8"/>
                    </a:lnTo>
                    <a:lnTo>
                      <a:pt x="113" y="0"/>
                    </a:lnTo>
                    <a:lnTo>
                      <a:pt x="113" y="0"/>
                    </a:lnTo>
                    <a:lnTo>
                      <a:pt x="113" y="8"/>
                    </a:lnTo>
                    <a:lnTo>
                      <a:pt x="113" y="8"/>
                    </a:lnTo>
                    <a:lnTo>
                      <a:pt x="113" y="8"/>
                    </a:lnTo>
                    <a:lnTo>
                      <a:pt x="113" y="8"/>
                    </a:lnTo>
                    <a:lnTo>
                      <a:pt x="113" y="8"/>
                    </a:lnTo>
                    <a:lnTo>
                      <a:pt x="113" y="8"/>
                    </a:lnTo>
                    <a:lnTo>
                      <a:pt x="113" y="8"/>
                    </a:lnTo>
                    <a:lnTo>
                      <a:pt x="113" y="8"/>
                    </a:lnTo>
                    <a:lnTo>
                      <a:pt x="113" y="8"/>
                    </a:lnTo>
                    <a:lnTo>
                      <a:pt x="113" y="8"/>
                    </a:lnTo>
                    <a:lnTo>
                      <a:pt x="121" y="8"/>
                    </a:lnTo>
                    <a:lnTo>
                      <a:pt x="121" y="8"/>
                    </a:lnTo>
                    <a:lnTo>
                      <a:pt x="121" y="8"/>
                    </a:lnTo>
                    <a:lnTo>
                      <a:pt x="121" y="8"/>
                    </a:lnTo>
                    <a:lnTo>
                      <a:pt x="121" y="8"/>
                    </a:lnTo>
                    <a:lnTo>
                      <a:pt x="121" y="8"/>
                    </a:lnTo>
                    <a:lnTo>
                      <a:pt x="121" y="8"/>
                    </a:lnTo>
                    <a:lnTo>
                      <a:pt x="121" y="8"/>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29" y="8"/>
                    </a:lnTo>
                    <a:lnTo>
                      <a:pt x="129" y="8"/>
                    </a:lnTo>
                    <a:lnTo>
                      <a:pt x="129" y="8"/>
                    </a:lnTo>
                    <a:lnTo>
                      <a:pt x="129" y="8"/>
                    </a:lnTo>
                    <a:lnTo>
                      <a:pt x="129" y="8"/>
                    </a:lnTo>
                    <a:lnTo>
                      <a:pt x="121" y="8"/>
                    </a:lnTo>
                    <a:lnTo>
                      <a:pt x="121" y="8"/>
                    </a:lnTo>
                    <a:lnTo>
                      <a:pt x="121" y="8"/>
                    </a:lnTo>
                    <a:lnTo>
                      <a:pt x="121" y="8"/>
                    </a:lnTo>
                    <a:lnTo>
                      <a:pt x="129" y="8"/>
                    </a:lnTo>
                    <a:lnTo>
                      <a:pt x="129" y="8"/>
                    </a:lnTo>
                    <a:lnTo>
                      <a:pt x="129" y="8"/>
                    </a:lnTo>
                    <a:lnTo>
                      <a:pt x="129" y="16"/>
                    </a:lnTo>
                    <a:lnTo>
                      <a:pt x="129" y="8"/>
                    </a:lnTo>
                    <a:lnTo>
                      <a:pt x="129" y="8"/>
                    </a:lnTo>
                    <a:lnTo>
                      <a:pt x="129" y="8"/>
                    </a:lnTo>
                    <a:lnTo>
                      <a:pt x="129" y="8"/>
                    </a:lnTo>
                    <a:lnTo>
                      <a:pt x="129" y="8"/>
                    </a:lnTo>
                    <a:lnTo>
                      <a:pt x="129" y="8"/>
                    </a:lnTo>
                    <a:lnTo>
                      <a:pt x="129" y="8"/>
                    </a:lnTo>
                    <a:lnTo>
                      <a:pt x="137" y="8"/>
                    </a:lnTo>
                    <a:lnTo>
                      <a:pt x="137" y="8"/>
                    </a:lnTo>
                    <a:lnTo>
                      <a:pt x="137" y="8"/>
                    </a:lnTo>
                    <a:lnTo>
                      <a:pt x="137" y="8"/>
                    </a:lnTo>
                    <a:lnTo>
                      <a:pt x="137" y="8"/>
                    </a:lnTo>
                    <a:lnTo>
                      <a:pt x="137" y="8"/>
                    </a:lnTo>
                    <a:lnTo>
                      <a:pt x="137" y="8"/>
                    </a:lnTo>
                    <a:lnTo>
                      <a:pt x="137" y="8"/>
                    </a:lnTo>
                    <a:lnTo>
                      <a:pt x="137" y="8"/>
                    </a:lnTo>
                    <a:lnTo>
                      <a:pt x="137" y="16"/>
                    </a:lnTo>
                    <a:lnTo>
                      <a:pt x="137" y="16"/>
                    </a:lnTo>
                    <a:lnTo>
                      <a:pt x="137" y="16"/>
                    </a:lnTo>
                    <a:lnTo>
                      <a:pt x="137" y="16"/>
                    </a:lnTo>
                    <a:lnTo>
                      <a:pt x="137" y="16"/>
                    </a:lnTo>
                    <a:lnTo>
                      <a:pt x="137" y="16"/>
                    </a:lnTo>
                    <a:lnTo>
                      <a:pt x="137" y="16"/>
                    </a:lnTo>
                    <a:lnTo>
                      <a:pt x="137" y="16"/>
                    </a:lnTo>
                    <a:lnTo>
                      <a:pt x="137" y="16"/>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8"/>
                    </a:lnTo>
                    <a:lnTo>
                      <a:pt x="137" y="0"/>
                    </a:lnTo>
                    <a:lnTo>
                      <a:pt x="137" y="0"/>
                    </a:lnTo>
                    <a:lnTo>
                      <a:pt x="137" y="0"/>
                    </a:lnTo>
                    <a:lnTo>
                      <a:pt x="145" y="0"/>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45" y="8"/>
                    </a:lnTo>
                    <a:lnTo>
                      <a:pt x="153" y="8"/>
                    </a:lnTo>
                    <a:lnTo>
                      <a:pt x="153" y="8"/>
                    </a:lnTo>
                    <a:lnTo>
                      <a:pt x="153" y="8"/>
                    </a:lnTo>
                    <a:lnTo>
                      <a:pt x="153" y="8"/>
                    </a:lnTo>
                    <a:lnTo>
                      <a:pt x="161" y="8"/>
                    </a:lnTo>
                    <a:lnTo>
                      <a:pt x="161" y="8"/>
                    </a:lnTo>
                    <a:lnTo>
                      <a:pt x="161" y="8"/>
                    </a:lnTo>
                    <a:lnTo>
                      <a:pt x="161" y="8"/>
                    </a:lnTo>
                    <a:lnTo>
                      <a:pt x="161" y="8"/>
                    </a:lnTo>
                    <a:lnTo>
                      <a:pt x="161" y="8"/>
                    </a:lnTo>
                    <a:lnTo>
                      <a:pt x="161" y="0"/>
                    </a:lnTo>
                    <a:lnTo>
                      <a:pt x="161" y="0"/>
                    </a:lnTo>
                    <a:lnTo>
                      <a:pt x="169" y="0"/>
                    </a:lnTo>
                    <a:lnTo>
                      <a:pt x="169" y="8"/>
                    </a:lnTo>
                    <a:lnTo>
                      <a:pt x="169" y="8"/>
                    </a:lnTo>
                    <a:lnTo>
                      <a:pt x="161" y="8"/>
                    </a:lnTo>
                    <a:lnTo>
                      <a:pt x="169" y="8"/>
                    </a:lnTo>
                    <a:lnTo>
                      <a:pt x="161" y="8"/>
                    </a:lnTo>
                    <a:lnTo>
                      <a:pt x="161" y="8"/>
                    </a:lnTo>
                    <a:lnTo>
                      <a:pt x="161" y="8"/>
                    </a:lnTo>
                    <a:lnTo>
                      <a:pt x="161" y="8"/>
                    </a:lnTo>
                    <a:lnTo>
                      <a:pt x="161" y="8"/>
                    </a:lnTo>
                    <a:lnTo>
                      <a:pt x="153" y="8"/>
                    </a:lnTo>
                    <a:lnTo>
                      <a:pt x="153" y="8"/>
                    </a:lnTo>
                    <a:lnTo>
                      <a:pt x="153" y="8"/>
                    </a:lnTo>
                    <a:lnTo>
                      <a:pt x="145" y="8"/>
                    </a:lnTo>
                    <a:lnTo>
                      <a:pt x="145" y="8"/>
                    </a:lnTo>
                    <a:lnTo>
                      <a:pt x="145" y="8"/>
                    </a:lnTo>
                    <a:lnTo>
                      <a:pt x="145" y="16"/>
                    </a:lnTo>
                    <a:lnTo>
                      <a:pt x="145" y="16"/>
                    </a:lnTo>
                    <a:lnTo>
                      <a:pt x="145" y="8"/>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45"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16"/>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24"/>
                    </a:lnTo>
                    <a:lnTo>
                      <a:pt x="137" y="32"/>
                    </a:lnTo>
                    <a:lnTo>
                      <a:pt x="137" y="32"/>
                    </a:lnTo>
                    <a:lnTo>
                      <a:pt x="137" y="32"/>
                    </a:lnTo>
                    <a:lnTo>
                      <a:pt x="137"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9" y="32"/>
                    </a:lnTo>
                    <a:lnTo>
                      <a:pt x="121" y="32"/>
                    </a:lnTo>
                    <a:lnTo>
                      <a:pt x="121" y="32"/>
                    </a:lnTo>
                    <a:lnTo>
                      <a:pt x="121" y="32"/>
                    </a:lnTo>
                    <a:lnTo>
                      <a:pt x="121" y="32"/>
                    </a:lnTo>
                    <a:lnTo>
                      <a:pt x="121" y="32"/>
                    </a:lnTo>
                    <a:lnTo>
                      <a:pt x="121" y="32"/>
                    </a:lnTo>
                    <a:lnTo>
                      <a:pt x="121" y="32"/>
                    </a:lnTo>
                    <a:lnTo>
                      <a:pt x="121" y="32"/>
                    </a:lnTo>
                    <a:lnTo>
                      <a:pt x="121" y="32"/>
                    </a:lnTo>
                    <a:lnTo>
                      <a:pt x="121" y="40"/>
                    </a:lnTo>
                    <a:lnTo>
                      <a:pt x="121"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21" y="40"/>
                    </a:lnTo>
                    <a:lnTo>
                      <a:pt x="121" y="40"/>
                    </a:lnTo>
                    <a:lnTo>
                      <a:pt x="121" y="40"/>
                    </a:lnTo>
                    <a:lnTo>
                      <a:pt x="121" y="40"/>
                    </a:lnTo>
                    <a:lnTo>
                      <a:pt x="121" y="40"/>
                    </a:lnTo>
                    <a:lnTo>
                      <a:pt x="121" y="40"/>
                    </a:lnTo>
                    <a:lnTo>
                      <a:pt x="121" y="40"/>
                    </a:lnTo>
                    <a:lnTo>
                      <a:pt x="121" y="40"/>
                    </a:lnTo>
                    <a:lnTo>
                      <a:pt x="121" y="40"/>
                    </a:lnTo>
                    <a:lnTo>
                      <a:pt x="121" y="40"/>
                    </a:lnTo>
                    <a:lnTo>
                      <a:pt x="121" y="40"/>
                    </a:lnTo>
                    <a:lnTo>
                      <a:pt x="113" y="40"/>
                    </a:lnTo>
                    <a:lnTo>
                      <a:pt x="113" y="40"/>
                    </a:lnTo>
                    <a:lnTo>
                      <a:pt x="113" y="40"/>
                    </a:lnTo>
                    <a:lnTo>
                      <a:pt x="113" y="40"/>
                    </a:lnTo>
                    <a:lnTo>
                      <a:pt x="113" y="40"/>
                    </a:lnTo>
                    <a:lnTo>
                      <a:pt x="113" y="40"/>
                    </a:lnTo>
                    <a:lnTo>
                      <a:pt x="113" y="48"/>
                    </a:lnTo>
                    <a:lnTo>
                      <a:pt x="113" y="48"/>
                    </a:lnTo>
                    <a:lnTo>
                      <a:pt x="113" y="48"/>
                    </a:lnTo>
                    <a:lnTo>
                      <a:pt x="113" y="48"/>
                    </a:lnTo>
                    <a:lnTo>
                      <a:pt x="113" y="48"/>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13" y="40"/>
                    </a:lnTo>
                    <a:lnTo>
                      <a:pt x="105" y="40"/>
                    </a:lnTo>
                    <a:lnTo>
                      <a:pt x="105" y="40"/>
                    </a:lnTo>
                    <a:lnTo>
                      <a:pt x="105" y="40"/>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97"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48"/>
                    </a:lnTo>
                    <a:lnTo>
                      <a:pt x="105" y="56"/>
                    </a:lnTo>
                    <a:lnTo>
                      <a:pt x="105" y="56"/>
                    </a:lnTo>
                    <a:lnTo>
                      <a:pt x="105" y="56"/>
                    </a:lnTo>
                    <a:lnTo>
                      <a:pt x="105" y="56"/>
                    </a:lnTo>
                    <a:lnTo>
                      <a:pt x="113" y="56"/>
                    </a:lnTo>
                    <a:lnTo>
                      <a:pt x="113" y="56"/>
                    </a:lnTo>
                    <a:lnTo>
                      <a:pt x="113" y="56"/>
                    </a:lnTo>
                    <a:lnTo>
                      <a:pt x="113" y="56"/>
                    </a:lnTo>
                    <a:lnTo>
                      <a:pt x="113" y="48"/>
                    </a:lnTo>
                    <a:lnTo>
                      <a:pt x="113" y="56"/>
                    </a:lnTo>
                    <a:lnTo>
                      <a:pt x="113" y="48"/>
                    </a:lnTo>
                    <a:lnTo>
                      <a:pt x="113" y="48"/>
                    </a:lnTo>
                    <a:lnTo>
                      <a:pt x="113" y="48"/>
                    </a:lnTo>
                    <a:lnTo>
                      <a:pt x="113" y="48"/>
                    </a:lnTo>
                    <a:lnTo>
                      <a:pt x="113" y="48"/>
                    </a:lnTo>
                    <a:lnTo>
                      <a:pt x="113" y="48"/>
                    </a:lnTo>
                    <a:lnTo>
                      <a:pt x="113" y="48"/>
                    </a:lnTo>
                    <a:lnTo>
                      <a:pt x="113" y="48"/>
                    </a:lnTo>
                    <a:lnTo>
                      <a:pt x="113" y="48"/>
                    </a:lnTo>
                    <a:lnTo>
                      <a:pt x="121" y="48"/>
                    </a:lnTo>
                    <a:lnTo>
                      <a:pt x="121" y="48"/>
                    </a:lnTo>
                    <a:lnTo>
                      <a:pt x="121" y="48"/>
                    </a:lnTo>
                    <a:lnTo>
                      <a:pt x="121" y="48"/>
                    </a:lnTo>
                    <a:lnTo>
                      <a:pt x="113" y="56"/>
                    </a:lnTo>
                    <a:lnTo>
                      <a:pt x="113" y="48"/>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56"/>
                    </a:lnTo>
                    <a:lnTo>
                      <a:pt x="113" y="64"/>
                    </a:lnTo>
                    <a:lnTo>
                      <a:pt x="113"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1" y="64"/>
                    </a:lnTo>
                    <a:lnTo>
                      <a:pt x="129" y="64"/>
                    </a:lnTo>
                    <a:lnTo>
                      <a:pt x="129" y="64"/>
                    </a:lnTo>
                    <a:lnTo>
                      <a:pt x="129" y="64"/>
                    </a:lnTo>
                    <a:lnTo>
                      <a:pt x="137" y="72"/>
                    </a:lnTo>
                    <a:lnTo>
                      <a:pt x="137" y="72"/>
                    </a:lnTo>
                    <a:lnTo>
                      <a:pt x="137" y="72"/>
                    </a:lnTo>
                    <a:lnTo>
                      <a:pt x="145" y="72"/>
                    </a:lnTo>
                    <a:lnTo>
                      <a:pt x="145" y="72"/>
                    </a:lnTo>
                    <a:lnTo>
                      <a:pt x="145" y="72"/>
                    </a:lnTo>
                    <a:lnTo>
                      <a:pt x="145" y="72"/>
                    </a:lnTo>
                    <a:lnTo>
                      <a:pt x="153" y="72"/>
                    </a:lnTo>
                    <a:lnTo>
                      <a:pt x="153" y="72"/>
                    </a:lnTo>
                    <a:lnTo>
                      <a:pt x="153" y="72"/>
                    </a:lnTo>
                    <a:lnTo>
                      <a:pt x="153" y="72"/>
                    </a:lnTo>
                    <a:lnTo>
                      <a:pt x="161" y="72"/>
                    </a:lnTo>
                    <a:lnTo>
                      <a:pt x="161" y="72"/>
                    </a:lnTo>
                    <a:lnTo>
                      <a:pt x="161" y="72"/>
                    </a:lnTo>
                    <a:lnTo>
                      <a:pt x="161" y="72"/>
                    </a:lnTo>
                    <a:lnTo>
                      <a:pt x="169" y="72"/>
                    </a:lnTo>
                    <a:lnTo>
                      <a:pt x="169" y="72"/>
                    </a:lnTo>
                    <a:lnTo>
                      <a:pt x="169" y="72"/>
                    </a:lnTo>
                    <a:lnTo>
                      <a:pt x="169" y="72"/>
                    </a:lnTo>
                    <a:lnTo>
                      <a:pt x="169" y="81"/>
                    </a:lnTo>
                    <a:lnTo>
                      <a:pt x="169" y="81"/>
                    </a:lnTo>
                    <a:lnTo>
                      <a:pt x="169" y="72"/>
                    </a:lnTo>
                    <a:lnTo>
                      <a:pt x="169" y="72"/>
                    </a:lnTo>
                    <a:lnTo>
                      <a:pt x="169" y="72"/>
                    </a:lnTo>
                    <a:lnTo>
                      <a:pt x="169" y="72"/>
                    </a:lnTo>
                    <a:lnTo>
                      <a:pt x="177" y="72"/>
                    </a:lnTo>
                    <a:lnTo>
                      <a:pt x="177" y="72"/>
                    </a:lnTo>
                    <a:lnTo>
                      <a:pt x="177" y="72"/>
                    </a:lnTo>
                    <a:lnTo>
                      <a:pt x="177" y="72"/>
                    </a:lnTo>
                    <a:lnTo>
                      <a:pt x="177" y="64"/>
                    </a:lnTo>
                    <a:lnTo>
                      <a:pt x="177" y="64"/>
                    </a:lnTo>
                    <a:lnTo>
                      <a:pt x="185" y="64"/>
                    </a:lnTo>
                    <a:lnTo>
                      <a:pt x="185" y="64"/>
                    </a:lnTo>
                    <a:lnTo>
                      <a:pt x="185" y="64"/>
                    </a:lnTo>
                    <a:lnTo>
                      <a:pt x="185" y="64"/>
                    </a:lnTo>
                    <a:lnTo>
                      <a:pt x="185" y="64"/>
                    </a:lnTo>
                    <a:lnTo>
                      <a:pt x="185" y="64"/>
                    </a:lnTo>
                    <a:lnTo>
                      <a:pt x="185" y="64"/>
                    </a:lnTo>
                    <a:lnTo>
                      <a:pt x="185" y="64"/>
                    </a:lnTo>
                    <a:lnTo>
                      <a:pt x="185" y="56"/>
                    </a:lnTo>
                    <a:lnTo>
                      <a:pt x="185" y="56"/>
                    </a:lnTo>
                    <a:lnTo>
                      <a:pt x="185" y="56"/>
                    </a:lnTo>
                    <a:lnTo>
                      <a:pt x="193" y="56"/>
                    </a:lnTo>
                    <a:lnTo>
                      <a:pt x="193" y="56"/>
                    </a:lnTo>
                    <a:lnTo>
                      <a:pt x="193" y="56"/>
                    </a:lnTo>
                    <a:lnTo>
                      <a:pt x="193" y="56"/>
                    </a:lnTo>
                    <a:lnTo>
                      <a:pt x="193" y="56"/>
                    </a:lnTo>
                    <a:lnTo>
                      <a:pt x="193" y="56"/>
                    </a:lnTo>
                    <a:lnTo>
                      <a:pt x="193" y="56"/>
                    </a:lnTo>
                    <a:lnTo>
                      <a:pt x="201" y="48"/>
                    </a:lnTo>
                    <a:lnTo>
                      <a:pt x="201" y="48"/>
                    </a:lnTo>
                    <a:lnTo>
                      <a:pt x="201" y="48"/>
                    </a:lnTo>
                    <a:lnTo>
                      <a:pt x="201" y="40"/>
                    </a:lnTo>
                    <a:lnTo>
                      <a:pt x="201" y="40"/>
                    </a:lnTo>
                    <a:lnTo>
                      <a:pt x="201" y="40"/>
                    </a:lnTo>
                    <a:lnTo>
                      <a:pt x="201" y="40"/>
                    </a:lnTo>
                    <a:lnTo>
                      <a:pt x="201" y="40"/>
                    </a:lnTo>
                    <a:lnTo>
                      <a:pt x="209" y="40"/>
                    </a:lnTo>
                    <a:lnTo>
                      <a:pt x="209" y="40"/>
                    </a:lnTo>
                    <a:lnTo>
                      <a:pt x="209" y="40"/>
                    </a:lnTo>
                    <a:lnTo>
                      <a:pt x="209" y="48"/>
                    </a:lnTo>
                    <a:lnTo>
                      <a:pt x="209" y="40"/>
                    </a:lnTo>
                    <a:lnTo>
                      <a:pt x="209" y="48"/>
                    </a:lnTo>
                    <a:lnTo>
                      <a:pt x="209" y="48"/>
                    </a:lnTo>
                    <a:lnTo>
                      <a:pt x="209" y="48"/>
                    </a:lnTo>
                    <a:lnTo>
                      <a:pt x="209" y="48"/>
                    </a:lnTo>
                    <a:lnTo>
                      <a:pt x="209" y="48"/>
                    </a:lnTo>
                    <a:lnTo>
                      <a:pt x="209" y="48"/>
                    </a:lnTo>
                    <a:lnTo>
                      <a:pt x="209" y="48"/>
                    </a:lnTo>
                    <a:lnTo>
                      <a:pt x="201" y="48"/>
                    </a:lnTo>
                    <a:lnTo>
                      <a:pt x="201" y="48"/>
                    </a:lnTo>
                    <a:lnTo>
                      <a:pt x="201" y="48"/>
                    </a:lnTo>
                    <a:lnTo>
                      <a:pt x="201" y="48"/>
                    </a:lnTo>
                    <a:lnTo>
                      <a:pt x="201" y="56"/>
                    </a:lnTo>
                    <a:lnTo>
                      <a:pt x="201" y="56"/>
                    </a:lnTo>
                    <a:lnTo>
                      <a:pt x="193" y="56"/>
                    </a:lnTo>
                    <a:lnTo>
                      <a:pt x="193" y="56"/>
                    </a:lnTo>
                    <a:lnTo>
                      <a:pt x="193" y="56"/>
                    </a:lnTo>
                    <a:lnTo>
                      <a:pt x="193" y="56"/>
                    </a:lnTo>
                    <a:lnTo>
                      <a:pt x="193" y="64"/>
                    </a:lnTo>
                    <a:lnTo>
                      <a:pt x="193" y="64"/>
                    </a:lnTo>
                    <a:lnTo>
                      <a:pt x="193" y="64"/>
                    </a:lnTo>
                    <a:lnTo>
                      <a:pt x="193" y="64"/>
                    </a:lnTo>
                    <a:lnTo>
                      <a:pt x="193" y="64"/>
                    </a:lnTo>
                    <a:lnTo>
                      <a:pt x="193" y="64"/>
                    </a:lnTo>
                    <a:lnTo>
                      <a:pt x="193" y="64"/>
                    </a:lnTo>
                    <a:lnTo>
                      <a:pt x="193" y="64"/>
                    </a:lnTo>
                    <a:lnTo>
                      <a:pt x="193" y="64"/>
                    </a:lnTo>
                    <a:lnTo>
                      <a:pt x="185" y="64"/>
                    </a:lnTo>
                    <a:lnTo>
                      <a:pt x="185" y="64"/>
                    </a:lnTo>
                    <a:lnTo>
                      <a:pt x="185" y="64"/>
                    </a:lnTo>
                    <a:lnTo>
                      <a:pt x="185" y="72"/>
                    </a:lnTo>
                    <a:lnTo>
                      <a:pt x="185" y="72"/>
                    </a:lnTo>
                    <a:lnTo>
                      <a:pt x="185" y="72"/>
                    </a:lnTo>
                    <a:lnTo>
                      <a:pt x="185" y="72"/>
                    </a:lnTo>
                    <a:lnTo>
                      <a:pt x="185" y="72"/>
                    </a:lnTo>
                    <a:lnTo>
                      <a:pt x="185" y="72"/>
                    </a:lnTo>
                    <a:lnTo>
                      <a:pt x="185" y="72"/>
                    </a:lnTo>
                    <a:lnTo>
                      <a:pt x="185" y="72"/>
                    </a:lnTo>
                    <a:lnTo>
                      <a:pt x="177" y="72"/>
                    </a:lnTo>
                    <a:lnTo>
                      <a:pt x="177" y="72"/>
                    </a:lnTo>
                    <a:lnTo>
                      <a:pt x="177" y="72"/>
                    </a:lnTo>
                    <a:lnTo>
                      <a:pt x="177" y="72"/>
                    </a:lnTo>
                    <a:lnTo>
                      <a:pt x="177" y="72"/>
                    </a:lnTo>
                    <a:lnTo>
                      <a:pt x="169" y="72"/>
                    </a:lnTo>
                    <a:lnTo>
                      <a:pt x="169" y="72"/>
                    </a:lnTo>
                    <a:lnTo>
                      <a:pt x="169" y="72"/>
                    </a:lnTo>
                    <a:lnTo>
                      <a:pt x="169" y="72"/>
                    </a:lnTo>
                    <a:lnTo>
                      <a:pt x="169" y="81"/>
                    </a:lnTo>
                    <a:lnTo>
                      <a:pt x="169" y="81"/>
                    </a:lnTo>
                    <a:lnTo>
                      <a:pt x="169" y="81"/>
                    </a:lnTo>
                    <a:lnTo>
                      <a:pt x="169" y="81"/>
                    </a:lnTo>
                    <a:lnTo>
                      <a:pt x="177" y="81"/>
                    </a:lnTo>
                    <a:lnTo>
                      <a:pt x="177" y="81"/>
                    </a:lnTo>
                    <a:lnTo>
                      <a:pt x="177" y="81"/>
                    </a:lnTo>
                    <a:lnTo>
                      <a:pt x="177" y="81"/>
                    </a:lnTo>
                    <a:lnTo>
                      <a:pt x="177" y="81"/>
                    </a:lnTo>
                    <a:lnTo>
                      <a:pt x="177" y="81"/>
                    </a:lnTo>
                    <a:lnTo>
                      <a:pt x="185" y="81"/>
                    </a:lnTo>
                    <a:lnTo>
                      <a:pt x="185" y="81"/>
                    </a:lnTo>
                    <a:lnTo>
                      <a:pt x="185" y="81"/>
                    </a:lnTo>
                    <a:lnTo>
                      <a:pt x="185" y="81"/>
                    </a:lnTo>
                    <a:lnTo>
                      <a:pt x="185" y="81"/>
                    </a:lnTo>
                    <a:lnTo>
                      <a:pt x="185" y="81"/>
                    </a:lnTo>
                    <a:lnTo>
                      <a:pt x="185" y="81"/>
                    </a:lnTo>
                    <a:lnTo>
                      <a:pt x="185" y="89"/>
                    </a:lnTo>
                    <a:lnTo>
                      <a:pt x="185" y="89"/>
                    </a:lnTo>
                    <a:lnTo>
                      <a:pt x="193" y="89"/>
                    </a:lnTo>
                    <a:lnTo>
                      <a:pt x="193" y="89"/>
                    </a:lnTo>
                    <a:lnTo>
                      <a:pt x="193" y="89"/>
                    </a:lnTo>
                    <a:lnTo>
                      <a:pt x="193" y="89"/>
                    </a:lnTo>
                    <a:lnTo>
                      <a:pt x="193" y="89"/>
                    </a:lnTo>
                    <a:lnTo>
                      <a:pt x="193" y="89"/>
                    </a:lnTo>
                    <a:lnTo>
                      <a:pt x="193" y="97"/>
                    </a:lnTo>
                    <a:lnTo>
                      <a:pt x="193" y="97"/>
                    </a:lnTo>
                    <a:lnTo>
                      <a:pt x="201" y="97"/>
                    </a:lnTo>
                    <a:lnTo>
                      <a:pt x="201"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09" y="97"/>
                    </a:lnTo>
                    <a:lnTo>
                      <a:pt x="218" y="97"/>
                    </a:lnTo>
                    <a:lnTo>
                      <a:pt x="218" y="97"/>
                    </a:lnTo>
                    <a:lnTo>
                      <a:pt x="218" y="97"/>
                    </a:lnTo>
                    <a:lnTo>
                      <a:pt x="218" y="97"/>
                    </a:lnTo>
                    <a:lnTo>
                      <a:pt x="218" y="105"/>
                    </a:lnTo>
                    <a:lnTo>
                      <a:pt x="218" y="105"/>
                    </a:lnTo>
                    <a:lnTo>
                      <a:pt x="226" y="97"/>
                    </a:lnTo>
                    <a:lnTo>
                      <a:pt x="226" y="97"/>
                    </a:lnTo>
                    <a:lnTo>
                      <a:pt x="226" y="105"/>
                    </a:lnTo>
                    <a:lnTo>
                      <a:pt x="226" y="105"/>
                    </a:lnTo>
                    <a:lnTo>
                      <a:pt x="226" y="105"/>
                    </a:lnTo>
                    <a:lnTo>
                      <a:pt x="226" y="105"/>
                    </a:lnTo>
                    <a:lnTo>
                      <a:pt x="226" y="105"/>
                    </a:lnTo>
                    <a:lnTo>
                      <a:pt x="226" y="105"/>
                    </a:lnTo>
                    <a:lnTo>
                      <a:pt x="234" y="105"/>
                    </a:lnTo>
                    <a:lnTo>
                      <a:pt x="234" y="105"/>
                    </a:lnTo>
                    <a:lnTo>
                      <a:pt x="234" y="105"/>
                    </a:lnTo>
                    <a:lnTo>
                      <a:pt x="234" y="105"/>
                    </a:lnTo>
                    <a:lnTo>
                      <a:pt x="234" y="105"/>
                    </a:lnTo>
                    <a:lnTo>
                      <a:pt x="234" y="105"/>
                    </a:lnTo>
                    <a:lnTo>
                      <a:pt x="234" y="105"/>
                    </a:lnTo>
                    <a:lnTo>
                      <a:pt x="234" y="105"/>
                    </a:lnTo>
                    <a:lnTo>
                      <a:pt x="234" y="105"/>
                    </a:lnTo>
                    <a:lnTo>
                      <a:pt x="234" y="105"/>
                    </a:lnTo>
                    <a:lnTo>
                      <a:pt x="242" y="105"/>
                    </a:lnTo>
                    <a:lnTo>
                      <a:pt x="242" y="105"/>
                    </a:lnTo>
                    <a:lnTo>
                      <a:pt x="242" y="105"/>
                    </a:lnTo>
                    <a:lnTo>
                      <a:pt x="242" y="105"/>
                    </a:lnTo>
                    <a:lnTo>
                      <a:pt x="250" y="105"/>
                    </a:lnTo>
                    <a:lnTo>
                      <a:pt x="250" y="105"/>
                    </a:lnTo>
                    <a:lnTo>
                      <a:pt x="250" y="105"/>
                    </a:lnTo>
                    <a:lnTo>
                      <a:pt x="250" y="105"/>
                    </a:lnTo>
                    <a:lnTo>
                      <a:pt x="250" y="105"/>
                    </a:lnTo>
                    <a:lnTo>
                      <a:pt x="250" y="97"/>
                    </a:lnTo>
                    <a:lnTo>
                      <a:pt x="250" y="97"/>
                    </a:lnTo>
                    <a:lnTo>
                      <a:pt x="258" y="97"/>
                    </a:lnTo>
                    <a:lnTo>
                      <a:pt x="258" y="97"/>
                    </a:lnTo>
                    <a:lnTo>
                      <a:pt x="258" y="97"/>
                    </a:lnTo>
                    <a:lnTo>
                      <a:pt x="258" y="97"/>
                    </a:lnTo>
                    <a:lnTo>
                      <a:pt x="258" y="97"/>
                    </a:lnTo>
                    <a:lnTo>
                      <a:pt x="258" y="97"/>
                    </a:lnTo>
                    <a:lnTo>
                      <a:pt x="258" y="97"/>
                    </a:lnTo>
                    <a:lnTo>
                      <a:pt x="258" y="97"/>
                    </a:lnTo>
                    <a:lnTo>
                      <a:pt x="258" y="97"/>
                    </a:lnTo>
                    <a:lnTo>
                      <a:pt x="258" y="97"/>
                    </a:lnTo>
                    <a:lnTo>
                      <a:pt x="258" y="97"/>
                    </a:lnTo>
                    <a:lnTo>
                      <a:pt x="266" y="105"/>
                    </a:lnTo>
                    <a:lnTo>
                      <a:pt x="266" y="105"/>
                    </a:lnTo>
                    <a:lnTo>
                      <a:pt x="266" y="105"/>
                    </a:lnTo>
                    <a:lnTo>
                      <a:pt x="258" y="105"/>
                    </a:lnTo>
                    <a:lnTo>
                      <a:pt x="258" y="105"/>
                    </a:lnTo>
                    <a:lnTo>
                      <a:pt x="258" y="105"/>
                    </a:lnTo>
                    <a:lnTo>
                      <a:pt x="258" y="105"/>
                    </a:lnTo>
                    <a:lnTo>
                      <a:pt x="258" y="105"/>
                    </a:lnTo>
                    <a:lnTo>
                      <a:pt x="258" y="105"/>
                    </a:lnTo>
                    <a:lnTo>
                      <a:pt x="250" y="105"/>
                    </a:lnTo>
                    <a:lnTo>
                      <a:pt x="250" y="105"/>
                    </a:lnTo>
                    <a:lnTo>
                      <a:pt x="250" y="105"/>
                    </a:lnTo>
                    <a:lnTo>
                      <a:pt x="250" y="105"/>
                    </a:lnTo>
                    <a:lnTo>
                      <a:pt x="250" y="105"/>
                    </a:lnTo>
                    <a:lnTo>
                      <a:pt x="250" y="105"/>
                    </a:lnTo>
                    <a:lnTo>
                      <a:pt x="250" y="105"/>
                    </a:lnTo>
                    <a:lnTo>
                      <a:pt x="250" y="105"/>
                    </a:lnTo>
                    <a:lnTo>
                      <a:pt x="266" y="113"/>
                    </a:lnTo>
                    <a:lnTo>
                      <a:pt x="266" y="113"/>
                    </a:lnTo>
                    <a:lnTo>
                      <a:pt x="274" y="113"/>
                    </a:lnTo>
                    <a:lnTo>
                      <a:pt x="274" y="113"/>
                    </a:lnTo>
                    <a:lnTo>
                      <a:pt x="282" y="113"/>
                    </a:lnTo>
                    <a:lnTo>
                      <a:pt x="282" y="113"/>
                    </a:lnTo>
                    <a:lnTo>
                      <a:pt x="282" y="113"/>
                    </a:lnTo>
                    <a:lnTo>
                      <a:pt x="282" y="113"/>
                    </a:lnTo>
                    <a:lnTo>
                      <a:pt x="282" y="113"/>
                    </a:lnTo>
                    <a:lnTo>
                      <a:pt x="282" y="121"/>
                    </a:lnTo>
                    <a:lnTo>
                      <a:pt x="282" y="121"/>
                    </a:lnTo>
                    <a:lnTo>
                      <a:pt x="290" y="121"/>
                    </a:lnTo>
                    <a:lnTo>
                      <a:pt x="282" y="121"/>
                    </a:lnTo>
                    <a:lnTo>
                      <a:pt x="290" y="121"/>
                    </a:lnTo>
                    <a:lnTo>
                      <a:pt x="298" y="121"/>
                    </a:lnTo>
                    <a:lnTo>
                      <a:pt x="298" y="121"/>
                    </a:lnTo>
                    <a:lnTo>
                      <a:pt x="298" y="121"/>
                    </a:lnTo>
                    <a:lnTo>
                      <a:pt x="298" y="121"/>
                    </a:lnTo>
                    <a:lnTo>
                      <a:pt x="298" y="121"/>
                    </a:lnTo>
                    <a:lnTo>
                      <a:pt x="298" y="121"/>
                    </a:lnTo>
                    <a:lnTo>
                      <a:pt x="314" y="129"/>
                    </a:lnTo>
                    <a:lnTo>
                      <a:pt x="314" y="129"/>
                    </a:lnTo>
                    <a:lnTo>
                      <a:pt x="314" y="129"/>
                    </a:lnTo>
                    <a:lnTo>
                      <a:pt x="322" y="129"/>
                    </a:lnTo>
                    <a:lnTo>
                      <a:pt x="322" y="129"/>
                    </a:lnTo>
                    <a:lnTo>
                      <a:pt x="322" y="129"/>
                    </a:lnTo>
                    <a:lnTo>
                      <a:pt x="322" y="129"/>
                    </a:lnTo>
                    <a:lnTo>
                      <a:pt x="322" y="129"/>
                    </a:lnTo>
                    <a:lnTo>
                      <a:pt x="322" y="129"/>
                    </a:lnTo>
                    <a:lnTo>
                      <a:pt x="330" y="129"/>
                    </a:lnTo>
                    <a:lnTo>
                      <a:pt x="330" y="129"/>
                    </a:lnTo>
                    <a:lnTo>
                      <a:pt x="330" y="137"/>
                    </a:lnTo>
                    <a:lnTo>
                      <a:pt x="338" y="137"/>
                    </a:lnTo>
                    <a:lnTo>
                      <a:pt x="338" y="137"/>
                    </a:lnTo>
                    <a:lnTo>
                      <a:pt x="338" y="137"/>
                    </a:lnTo>
                    <a:lnTo>
                      <a:pt x="338" y="137"/>
                    </a:lnTo>
                    <a:lnTo>
                      <a:pt x="347" y="137"/>
                    </a:lnTo>
                    <a:lnTo>
                      <a:pt x="347" y="137"/>
                    </a:lnTo>
                    <a:lnTo>
                      <a:pt x="347" y="137"/>
                    </a:lnTo>
                    <a:lnTo>
                      <a:pt x="347" y="137"/>
                    </a:lnTo>
                    <a:lnTo>
                      <a:pt x="347" y="137"/>
                    </a:lnTo>
                    <a:lnTo>
                      <a:pt x="347" y="137"/>
                    </a:lnTo>
                    <a:lnTo>
                      <a:pt x="347" y="137"/>
                    </a:lnTo>
                    <a:lnTo>
                      <a:pt x="347" y="137"/>
                    </a:lnTo>
                    <a:lnTo>
                      <a:pt x="355" y="137"/>
                    </a:lnTo>
                    <a:lnTo>
                      <a:pt x="355" y="137"/>
                    </a:lnTo>
                    <a:lnTo>
                      <a:pt x="355" y="137"/>
                    </a:lnTo>
                    <a:lnTo>
                      <a:pt x="355" y="145"/>
                    </a:lnTo>
                    <a:lnTo>
                      <a:pt x="355" y="145"/>
                    </a:lnTo>
                    <a:lnTo>
                      <a:pt x="363" y="145"/>
                    </a:lnTo>
                    <a:lnTo>
                      <a:pt x="363" y="145"/>
                    </a:lnTo>
                    <a:lnTo>
                      <a:pt x="363" y="145"/>
                    </a:lnTo>
                    <a:lnTo>
                      <a:pt x="363" y="145"/>
                    </a:lnTo>
                    <a:lnTo>
                      <a:pt x="363" y="145"/>
                    </a:lnTo>
                    <a:lnTo>
                      <a:pt x="363" y="145"/>
                    </a:lnTo>
                    <a:lnTo>
                      <a:pt x="363" y="145"/>
                    </a:lnTo>
                    <a:lnTo>
                      <a:pt x="363" y="145"/>
                    </a:lnTo>
                    <a:lnTo>
                      <a:pt x="363" y="145"/>
                    </a:lnTo>
                    <a:lnTo>
                      <a:pt x="363" y="145"/>
                    </a:lnTo>
                    <a:lnTo>
                      <a:pt x="371" y="145"/>
                    </a:lnTo>
                    <a:lnTo>
                      <a:pt x="371" y="145"/>
                    </a:lnTo>
                    <a:lnTo>
                      <a:pt x="371" y="145"/>
                    </a:lnTo>
                    <a:lnTo>
                      <a:pt x="379" y="145"/>
                    </a:lnTo>
                    <a:lnTo>
                      <a:pt x="379" y="145"/>
                    </a:lnTo>
                    <a:lnTo>
                      <a:pt x="379" y="145"/>
                    </a:lnTo>
                    <a:lnTo>
                      <a:pt x="379" y="145"/>
                    </a:lnTo>
                    <a:lnTo>
                      <a:pt x="379" y="145"/>
                    </a:lnTo>
                    <a:lnTo>
                      <a:pt x="395" y="145"/>
                    </a:lnTo>
                    <a:lnTo>
                      <a:pt x="395" y="145"/>
                    </a:lnTo>
                    <a:lnTo>
                      <a:pt x="395" y="145"/>
                    </a:lnTo>
                    <a:lnTo>
                      <a:pt x="395" y="145"/>
                    </a:lnTo>
                    <a:lnTo>
                      <a:pt x="395" y="145"/>
                    </a:lnTo>
                    <a:lnTo>
                      <a:pt x="395" y="145"/>
                    </a:lnTo>
                    <a:lnTo>
                      <a:pt x="395" y="145"/>
                    </a:lnTo>
                    <a:lnTo>
                      <a:pt x="395" y="145"/>
                    </a:lnTo>
                    <a:lnTo>
                      <a:pt x="403" y="145"/>
                    </a:lnTo>
                    <a:lnTo>
                      <a:pt x="403" y="145"/>
                    </a:lnTo>
                    <a:lnTo>
                      <a:pt x="403" y="145"/>
                    </a:lnTo>
                    <a:lnTo>
                      <a:pt x="395" y="145"/>
                    </a:lnTo>
                    <a:lnTo>
                      <a:pt x="395" y="145"/>
                    </a:lnTo>
                    <a:lnTo>
                      <a:pt x="403" y="145"/>
                    </a:lnTo>
                    <a:lnTo>
                      <a:pt x="403" y="145"/>
                    </a:lnTo>
                    <a:lnTo>
                      <a:pt x="403" y="145"/>
                    </a:lnTo>
                    <a:lnTo>
                      <a:pt x="403" y="145"/>
                    </a:lnTo>
                    <a:lnTo>
                      <a:pt x="403" y="145"/>
                    </a:lnTo>
                    <a:lnTo>
                      <a:pt x="403" y="145"/>
                    </a:lnTo>
                    <a:lnTo>
                      <a:pt x="403" y="145"/>
                    </a:lnTo>
                    <a:lnTo>
                      <a:pt x="403" y="145"/>
                    </a:lnTo>
                    <a:lnTo>
                      <a:pt x="411" y="145"/>
                    </a:lnTo>
                    <a:lnTo>
                      <a:pt x="411" y="145"/>
                    </a:lnTo>
                    <a:lnTo>
                      <a:pt x="411" y="137"/>
                    </a:lnTo>
                    <a:lnTo>
                      <a:pt x="411" y="137"/>
                    </a:lnTo>
                    <a:lnTo>
                      <a:pt x="411" y="137"/>
                    </a:lnTo>
                    <a:lnTo>
                      <a:pt x="411" y="137"/>
                    </a:lnTo>
                    <a:lnTo>
                      <a:pt x="411" y="137"/>
                    </a:lnTo>
                    <a:lnTo>
                      <a:pt x="411" y="137"/>
                    </a:lnTo>
                    <a:lnTo>
                      <a:pt x="419" y="137"/>
                    </a:lnTo>
                    <a:lnTo>
                      <a:pt x="419" y="137"/>
                    </a:lnTo>
                    <a:lnTo>
                      <a:pt x="419" y="145"/>
                    </a:lnTo>
                    <a:lnTo>
                      <a:pt x="419" y="145"/>
                    </a:lnTo>
                    <a:lnTo>
                      <a:pt x="419" y="137"/>
                    </a:lnTo>
                    <a:lnTo>
                      <a:pt x="419" y="137"/>
                    </a:lnTo>
                    <a:lnTo>
                      <a:pt x="419" y="137"/>
                    </a:lnTo>
                    <a:lnTo>
                      <a:pt x="419" y="137"/>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9"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11" y="145"/>
                    </a:lnTo>
                    <a:lnTo>
                      <a:pt x="403" y="145"/>
                    </a:lnTo>
                    <a:lnTo>
                      <a:pt x="403" y="145"/>
                    </a:lnTo>
                    <a:lnTo>
                      <a:pt x="403" y="145"/>
                    </a:lnTo>
                    <a:lnTo>
                      <a:pt x="403" y="145"/>
                    </a:lnTo>
                    <a:lnTo>
                      <a:pt x="403" y="145"/>
                    </a:lnTo>
                    <a:lnTo>
                      <a:pt x="403" y="145"/>
                    </a:lnTo>
                    <a:lnTo>
                      <a:pt x="403" y="145"/>
                    </a:lnTo>
                    <a:lnTo>
                      <a:pt x="403" y="145"/>
                    </a:lnTo>
                    <a:lnTo>
                      <a:pt x="403" y="145"/>
                    </a:lnTo>
                    <a:lnTo>
                      <a:pt x="403" y="145"/>
                    </a:lnTo>
                    <a:lnTo>
                      <a:pt x="403" y="153"/>
                    </a:lnTo>
                    <a:lnTo>
                      <a:pt x="403" y="153"/>
                    </a:lnTo>
                    <a:lnTo>
                      <a:pt x="403" y="153"/>
                    </a:lnTo>
                    <a:lnTo>
                      <a:pt x="403" y="153"/>
                    </a:lnTo>
                    <a:lnTo>
                      <a:pt x="403" y="153"/>
                    </a:lnTo>
                    <a:lnTo>
                      <a:pt x="403" y="153"/>
                    </a:lnTo>
                    <a:lnTo>
                      <a:pt x="403" y="153"/>
                    </a:lnTo>
                    <a:lnTo>
                      <a:pt x="403" y="153"/>
                    </a:lnTo>
                    <a:lnTo>
                      <a:pt x="403" y="153"/>
                    </a:lnTo>
                    <a:lnTo>
                      <a:pt x="403"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1" y="153"/>
                    </a:lnTo>
                    <a:lnTo>
                      <a:pt x="419" y="153"/>
                    </a:lnTo>
                    <a:lnTo>
                      <a:pt x="419" y="161"/>
                    </a:lnTo>
                    <a:lnTo>
                      <a:pt x="419" y="161"/>
                    </a:lnTo>
                    <a:lnTo>
                      <a:pt x="419" y="161"/>
                    </a:lnTo>
                    <a:lnTo>
                      <a:pt x="419" y="161"/>
                    </a:lnTo>
                    <a:lnTo>
                      <a:pt x="419" y="153"/>
                    </a:lnTo>
                    <a:lnTo>
                      <a:pt x="419" y="161"/>
                    </a:lnTo>
                    <a:lnTo>
                      <a:pt x="419" y="153"/>
                    </a:lnTo>
                    <a:lnTo>
                      <a:pt x="419" y="153"/>
                    </a:lnTo>
                    <a:lnTo>
                      <a:pt x="419" y="153"/>
                    </a:lnTo>
                    <a:lnTo>
                      <a:pt x="419" y="153"/>
                    </a:lnTo>
                    <a:lnTo>
                      <a:pt x="419" y="153"/>
                    </a:lnTo>
                    <a:lnTo>
                      <a:pt x="419" y="153"/>
                    </a:lnTo>
                    <a:lnTo>
                      <a:pt x="419" y="153"/>
                    </a:lnTo>
                    <a:lnTo>
                      <a:pt x="419"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27" y="153"/>
                    </a:lnTo>
                    <a:lnTo>
                      <a:pt x="435" y="153"/>
                    </a:lnTo>
                    <a:lnTo>
                      <a:pt x="435" y="153"/>
                    </a:lnTo>
                    <a:lnTo>
                      <a:pt x="435" y="161"/>
                    </a:lnTo>
                    <a:lnTo>
                      <a:pt x="435" y="161"/>
                    </a:lnTo>
                    <a:lnTo>
                      <a:pt x="435" y="161"/>
                    </a:lnTo>
                    <a:lnTo>
                      <a:pt x="435" y="161"/>
                    </a:lnTo>
                    <a:lnTo>
                      <a:pt x="435" y="153"/>
                    </a:lnTo>
                    <a:lnTo>
                      <a:pt x="435" y="153"/>
                    </a:lnTo>
                    <a:lnTo>
                      <a:pt x="435" y="153"/>
                    </a:lnTo>
                    <a:lnTo>
                      <a:pt x="435" y="153"/>
                    </a:lnTo>
                    <a:lnTo>
                      <a:pt x="435" y="153"/>
                    </a:lnTo>
                    <a:lnTo>
                      <a:pt x="435" y="153"/>
                    </a:lnTo>
                    <a:lnTo>
                      <a:pt x="435" y="153"/>
                    </a:lnTo>
                    <a:lnTo>
                      <a:pt x="435" y="153"/>
                    </a:lnTo>
                    <a:lnTo>
                      <a:pt x="427" y="153"/>
                    </a:lnTo>
                    <a:lnTo>
                      <a:pt x="427" y="153"/>
                    </a:lnTo>
                    <a:lnTo>
                      <a:pt x="427" y="153"/>
                    </a:lnTo>
                    <a:lnTo>
                      <a:pt x="427" y="153"/>
                    </a:lnTo>
                    <a:lnTo>
                      <a:pt x="435" y="145"/>
                    </a:lnTo>
                    <a:lnTo>
                      <a:pt x="435" y="145"/>
                    </a:lnTo>
                    <a:lnTo>
                      <a:pt x="435" y="145"/>
                    </a:lnTo>
                    <a:lnTo>
                      <a:pt x="435" y="153"/>
                    </a:lnTo>
                    <a:lnTo>
                      <a:pt x="435" y="153"/>
                    </a:lnTo>
                    <a:lnTo>
                      <a:pt x="435" y="153"/>
                    </a:lnTo>
                    <a:lnTo>
                      <a:pt x="435" y="153"/>
                    </a:lnTo>
                    <a:lnTo>
                      <a:pt x="435" y="153"/>
                    </a:lnTo>
                    <a:lnTo>
                      <a:pt x="435" y="153"/>
                    </a:lnTo>
                    <a:lnTo>
                      <a:pt x="435" y="153"/>
                    </a:lnTo>
                    <a:lnTo>
                      <a:pt x="435" y="153"/>
                    </a:lnTo>
                    <a:lnTo>
                      <a:pt x="435" y="153"/>
                    </a:lnTo>
                    <a:lnTo>
                      <a:pt x="443" y="153"/>
                    </a:lnTo>
                    <a:lnTo>
                      <a:pt x="443" y="153"/>
                    </a:lnTo>
                    <a:lnTo>
                      <a:pt x="443" y="153"/>
                    </a:lnTo>
                    <a:lnTo>
                      <a:pt x="443" y="153"/>
                    </a:lnTo>
                    <a:lnTo>
                      <a:pt x="443" y="153"/>
                    </a:lnTo>
                    <a:lnTo>
                      <a:pt x="443" y="153"/>
                    </a:lnTo>
                    <a:lnTo>
                      <a:pt x="443" y="153"/>
                    </a:lnTo>
                    <a:lnTo>
                      <a:pt x="443" y="153"/>
                    </a:lnTo>
                    <a:lnTo>
                      <a:pt x="435" y="153"/>
                    </a:lnTo>
                    <a:lnTo>
                      <a:pt x="435" y="153"/>
                    </a:lnTo>
                    <a:lnTo>
                      <a:pt x="435" y="153"/>
                    </a:lnTo>
                    <a:lnTo>
                      <a:pt x="435" y="153"/>
                    </a:lnTo>
                    <a:lnTo>
                      <a:pt x="435" y="153"/>
                    </a:lnTo>
                    <a:lnTo>
                      <a:pt x="435" y="145"/>
                    </a:lnTo>
                    <a:lnTo>
                      <a:pt x="435" y="145"/>
                    </a:lnTo>
                    <a:lnTo>
                      <a:pt x="435" y="145"/>
                    </a:lnTo>
                    <a:lnTo>
                      <a:pt x="443" y="145"/>
                    </a:lnTo>
                    <a:lnTo>
                      <a:pt x="443" y="145"/>
                    </a:lnTo>
                    <a:lnTo>
                      <a:pt x="443" y="145"/>
                    </a:lnTo>
                    <a:lnTo>
                      <a:pt x="443" y="145"/>
                    </a:lnTo>
                    <a:lnTo>
                      <a:pt x="443" y="145"/>
                    </a:lnTo>
                    <a:lnTo>
                      <a:pt x="443" y="145"/>
                    </a:lnTo>
                    <a:lnTo>
                      <a:pt x="443" y="145"/>
                    </a:lnTo>
                    <a:lnTo>
                      <a:pt x="443" y="145"/>
                    </a:lnTo>
                    <a:lnTo>
                      <a:pt x="443" y="145"/>
                    </a:lnTo>
                    <a:lnTo>
                      <a:pt x="443" y="137"/>
                    </a:lnTo>
                    <a:lnTo>
                      <a:pt x="443" y="137"/>
                    </a:lnTo>
                    <a:lnTo>
                      <a:pt x="443" y="137"/>
                    </a:lnTo>
                    <a:lnTo>
                      <a:pt x="443" y="137"/>
                    </a:lnTo>
                    <a:lnTo>
                      <a:pt x="443" y="145"/>
                    </a:lnTo>
                    <a:lnTo>
                      <a:pt x="443" y="145"/>
                    </a:lnTo>
                    <a:lnTo>
                      <a:pt x="443" y="145"/>
                    </a:lnTo>
                    <a:lnTo>
                      <a:pt x="443" y="145"/>
                    </a:lnTo>
                    <a:lnTo>
                      <a:pt x="443" y="137"/>
                    </a:lnTo>
                    <a:lnTo>
                      <a:pt x="443" y="137"/>
                    </a:lnTo>
                    <a:lnTo>
                      <a:pt x="443" y="137"/>
                    </a:lnTo>
                    <a:lnTo>
                      <a:pt x="443" y="137"/>
                    </a:lnTo>
                    <a:lnTo>
                      <a:pt x="451" y="145"/>
                    </a:lnTo>
                    <a:lnTo>
                      <a:pt x="451" y="145"/>
                    </a:lnTo>
                    <a:lnTo>
                      <a:pt x="451" y="145"/>
                    </a:lnTo>
                    <a:lnTo>
                      <a:pt x="451" y="145"/>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37"/>
                    </a:lnTo>
                    <a:lnTo>
                      <a:pt x="451" y="129"/>
                    </a:lnTo>
                    <a:lnTo>
                      <a:pt x="451" y="129"/>
                    </a:lnTo>
                    <a:lnTo>
                      <a:pt x="451" y="129"/>
                    </a:lnTo>
                    <a:lnTo>
                      <a:pt x="451" y="129"/>
                    </a:lnTo>
                    <a:lnTo>
                      <a:pt x="451" y="137"/>
                    </a:lnTo>
                    <a:lnTo>
                      <a:pt x="451" y="137"/>
                    </a:lnTo>
                    <a:lnTo>
                      <a:pt x="451" y="137"/>
                    </a:lnTo>
                    <a:lnTo>
                      <a:pt x="451" y="129"/>
                    </a:lnTo>
                    <a:lnTo>
                      <a:pt x="451" y="129"/>
                    </a:lnTo>
                    <a:lnTo>
                      <a:pt x="451" y="129"/>
                    </a:lnTo>
                    <a:lnTo>
                      <a:pt x="451" y="129"/>
                    </a:lnTo>
                    <a:lnTo>
                      <a:pt x="451" y="129"/>
                    </a:lnTo>
                    <a:lnTo>
                      <a:pt x="451"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1" y="129"/>
                    </a:lnTo>
                    <a:lnTo>
                      <a:pt x="451" y="129"/>
                    </a:lnTo>
                    <a:lnTo>
                      <a:pt x="451" y="129"/>
                    </a:lnTo>
                    <a:lnTo>
                      <a:pt x="459" y="121"/>
                    </a:lnTo>
                    <a:lnTo>
                      <a:pt x="459" y="121"/>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29"/>
                    </a:lnTo>
                    <a:lnTo>
                      <a:pt x="459" y="137"/>
                    </a:lnTo>
                    <a:lnTo>
                      <a:pt x="459" y="137"/>
                    </a:lnTo>
                    <a:lnTo>
                      <a:pt x="467" y="137"/>
                    </a:lnTo>
                    <a:lnTo>
                      <a:pt x="467" y="137"/>
                    </a:lnTo>
                    <a:lnTo>
                      <a:pt x="467" y="137"/>
                    </a:lnTo>
                    <a:lnTo>
                      <a:pt x="467" y="137"/>
                    </a:lnTo>
                    <a:lnTo>
                      <a:pt x="467" y="137"/>
                    </a:lnTo>
                    <a:lnTo>
                      <a:pt x="467" y="137"/>
                    </a:lnTo>
                    <a:lnTo>
                      <a:pt x="467" y="137"/>
                    </a:lnTo>
                    <a:lnTo>
                      <a:pt x="467" y="137"/>
                    </a:lnTo>
                    <a:lnTo>
                      <a:pt x="467" y="137"/>
                    </a:lnTo>
                    <a:lnTo>
                      <a:pt x="467" y="129"/>
                    </a:lnTo>
                    <a:lnTo>
                      <a:pt x="467" y="129"/>
                    </a:lnTo>
                    <a:lnTo>
                      <a:pt x="467" y="129"/>
                    </a:lnTo>
                    <a:lnTo>
                      <a:pt x="467" y="129"/>
                    </a:lnTo>
                    <a:lnTo>
                      <a:pt x="467" y="129"/>
                    </a:lnTo>
                    <a:lnTo>
                      <a:pt x="475" y="129"/>
                    </a:lnTo>
                    <a:lnTo>
                      <a:pt x="467" y="129"/>
                    </a:lnTo>
                    <a:lnTo>
                      <a:pt x="467" y="129"/>
                    </a:lnTo>
                    <a:lnTo>
                      <a:pt x="467" y="129"/>
                    </a:lnTo>
                    <a:lnTo>
                      <a:pt x="467" y="129"/>
                    </a:lnTo>
                    <a:lnTo>
                      <a:pt x="467" y="129"/>
                    </a:lnTo>
                    <a:lnTo>
                      <a:pt x="467" y="129"/>
                    </a:lnTo>
                    <a:lnTo>
                      <a:pt x="459" y="129"/>
                    </a:lnTo>
                    <a:lnTo>
                      <a:pt x="459" y="129"/>
                    </a:lnTo>
                    <a:lnTo>
                      <a:pt x="459" y="129"/>
                    </a:lnTo>
                    <a:lnTo>
                      <a:pt x="459" y="129"/>
                    </a:lnTo>
                    <a:lnTo>
                      <a:pt x="459" y="129"/>
                    </a:lnTo>
                    <a:lnTo>
                      <a:pt x="459" y="129"/>
                    </a:lnTo>
                    <a:lnTo>
                      <a:pt x="459" y="129"/>
                    </a:lnTo>
                    <a:lnTo>
                      <a:pt x="459" y="129"/>
                    </a:lnTo>
                    <a:lnTo>
                      <a:pt x="459" y="121"/>
                    </a:lnTo>
                    <a:lnTo>
                      <a:pt x="459" y="121"/>
                    </a:lnTo>
                    <a:lnTo>
                      <a:pt x="459" y="121"/>
                    </a:lnTo>
                    <a:lnTo>
                      <a:pt x="459" y="121"/>
                    </a:lnTo>
                    <a:lnTo>
                      <a:pt x="467" y="121"/>
                    </a:lnTo>
                    <a:lnTo>
                      <a:pt x="467" y="129"/>
                    </a:lnTo>
                    <a:lnTo>
                      <a:pt x="467" y="129"/>
                    </a:lnTo>
                    <a:lnTo>
                      <a:pt x="467" y="129"/>
                    </a:lnTo>
                    <a:lnTo>
                      <a:pt x="459" y="129"/>
                    </a:lnTo>
                    <a:lnTo>
                      <a:pt x="459" y="129"/>
                    </a:lnTo>
                    <a:lnTo>
                      <a:pt x="459" y="129"/>
                    </a:lnTo>
                    <a:lnTo>
                      <a:pt x="459" y="129"/>
                    </a:lnTo>
                    <a:lnTo>
                      <a:pt x="467" y="129"/>
                    </a:lnTo>
                    <a:lnTo>
                      <a:pt x="467" y="129"/>
                    </a:lnTo>
                    <a:lnTo>
                      <a:pt x="467" y="129"/>
                    </a:lnTo>
                    <a:lnTo>
                      <a:pt x="475" y="129"/>
                    </a:lnTo>
                    <a:lnTo>
                      <a:pt x="475" y="129"/>
                    </a:lnTo>
                    <a:lnTo>
                      <a:pt x="475" y="129"/>
                    </a:lnTo>
                    <a:lnTo>
                      <a:pt x="467" y="129"/>
                    </a:lnTo>
                    <a:lnTo>
                      <a:pt x="467" y="129"/>
                    </a:lnTo>
                    <a:lnTo>
                      <a:pt x="475" y="129"/>
                    </a:lnTo>
                    <a:lnTo>
                      <a:pt x="475" y="129"/>
                    </a:lnTo>
                    <a:lnTo>
                      <a:pt x="475" y="129"/>
                    </a:lnTo>
                    <a:lnTo>
                      <a:pt x="475" y="129"/>
                    </a:lnTo>
                    <a:lnTo>
                      <a:pt x="475" y="137"/>
                    </a:lnTo>
                    <a:lnTo>
                      <a:pt x="475" y="137"/>
                    </a:lnTo>
                    <a:lnTo>
                      <a:pt x="475" y="137"/>
                    </a:lnTo>
                    <a:lnTo>
                      <a:pt x="475" y="137"/>
                    </a:lnTo>
                    <a:lnTo>
                      <a:pt x="475" y="137"/>
                    </a:lnTo>
                    <a:lnTo>
                      <a:pt x="467" y="137"/>
                    </a:lnTo>
                    <a:lnTo>
                      <a:pt x="467" y="137"/>
                    </a:lnTo>
                    <a:lnTo>
                      <a:pt x="467" y="137"/>
                    </a:lnTo>
                    <a:lnTo>
                      <a:pt x="467" y="137"/>
                    </a:lnTo>
                    <a:lnTo>
                      <a:pt x="467" y="137"/>
                    </a:lnTo>
                    <a:lnTo>
                      <a:pt x="467" y="137"/>
                    </a:lnTo>
                    <a:lnTo>
                      <a:pt x="467" y="137"/>
                    </a:lnTo>
                    <a:lnTo>
                      <a:pt x="467"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75"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84" y="137"/>
                    </a:lnTo>
                    <a:lnTo>
                      <a:pt x="492" y="137"/>
                    </a:lnTo>
                    <a:lnTo>
                      <a:pt x="492" y="137"/>
                    </a:lnTo>
                    <a:lnTo>
                      <a:pt x="484" y="129"/>
                    </a:lnTo>
                    <a:lnTo>
                      <a:pt x="484" y="129"/>
                    </a:lnTo>
                    <a:lnTo>
                      <a:pt x="484"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84" y="129"/>
                    </a:lnTo>
                    <a:lnTo>
                      <a:pt x="484" y="129"/>
                    </a:lnTo>
                    <a:lnTo>
                      <a:pt x="484"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9"/>
                    </a:lnTo>
                    <a:lnTo>
                      <a:pt x="492" y="121"/>
                    </a:lnTo>
                    <a:lnTo>
                      <a:pt x="492" y="121"/>
                    </a:lnTo>
                    <a:lnTo>
                      <a:pt x="492" y="121"/>
                    </a:lnTo>
                    <a:lnTo>
                      <a:pt x="484" y="121"/>
                    </a:lnTo>
                    <a:lnTo>
                      <a:pt x="484" y="121"/>
                    </a:lnTo>
                    <a:lnTo>
                      <a:pt x="484" y="121"/>
                    </a:lnTo>
                    <a:lnTo>
                      <a:pt x="484" y="121"/>
                    </a:lnTo>
                    <a:lnTo>
                      <a:pt x="484" y="121"/>
                    </a:lnTo>
                    <a:lnTo>
                      <a:pt x="484" y="121"/>
                    </a:lnTo>
                    <a:lnTo>
                      <a:pt x="492" y="121"/>
                    </a:lnTo>
                    <a:lnTo>
                      <a:pt x="484" y="121"/>
                    </a:lnTo>
                    <a:lnTo>
                      <a:pt x="484" y="121"/>
                    </a:lnTo>
                    <a:lnTo>
                      <a:pt x="484" y="121"/>
                    </a:lnTo>
                    <a:lnTo>
                      <a:pt x="484" y="121"/>
                    </a:lnTo>
                    <a:lnTo>
                      <a:pt x="484" y="121"/>
                    </a:lnTo>
                    <a:lnTo>
                      <a:pt x="484" y="121"/>
                    </a:lnTo>
                    <a:lnTo>
                      <a:pt x="484" y="113"/>
                    </a:lnTo>
                    <a:lnTo>
                      <a:pt x="484" y="113"/>
                    </a:lnTo>
                    <a:lnTo>
                      <a:pt x="484" y="121"/>
                    </a:lnTo>
                    <a:lnTo>
                      <a:pt x="484" y="121"/>
                    </a:lnTo>
                    <a:lnTo>
                      <a:pt x="484" y="121"/>
                    </a:lnTo>
                    <a:lnTo>
                      <a:pt x="484" y="121"/>
                    </a:lnTo>
                    <a:lnTo>
                      <a:pt x="475" y="113"/>
                    </a:lnTo>
                    <a:lnTo>
                      <a:pt x="475" y="113"/>
                    </a:lnTo>
                    <a:lnTo>
                      <a:pt x="475" y="113"/>
                    </a:lnTo>
                    <a:lnTo>
                      <a:pt x="475" y="113"/>
                    </a:lnTo>
                    <a:lnTo>
                      <a:pt x="475" y="105"/>
                    </a:lnTo>
                    <a:lnTo>
                      <a:pt x="475" y="105"/>
                    </a:lnTo>
                    <a:lnTo>
                      <a:pt x="475" y="105"/>
                    </a:lnTo>
                    <a:lnTo>
                      <a:pt x="475" y="105"/>
                    </a:lnTo>
                    <a:lnTo>
                      <a:pt x="475" y="105"/>
                    </a:lnTo>
                    <a:lnTo>
                      <a:pt x="475" y="105"/>
                    </a:lnTo>
                    <a:lnTo>
                      <a:pt x="475" y="105"/>
                    </a:lnTo>
                    <a:lnTo>
                      <a:pt x="475" y="105"/>
                    </a:lnTo>
                    <a:lnTo>
                      <a:pt x="475" y="97"/>
                    </a:lnTo>
                    <a:lnTo>
                      <a:pt x="475" y="97"/>
                    </a:lnTo>
                    <a:lnTo>
                      <a:pt x="475" y="97"/>
                    </a:lnTo>
                    <a:lnTo>
                      <a:pt x="475" y="97"/>
                    </a:lnTo>
                    <a:lnTo>
                      <a:pt x="475" y="97"/>
                    </a:lnTo>
                    <a:lnTo>
                      <a:pt x="475" y="97"/>
                    </a:lnTo>
                    <a:lnTo>
                      <a:pt x="475"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97"/>
                    </a:lnTo>
                    <a:lnTo>
                      <a:pt x="467" y="89"/>
                    </a:lnTo>
                    <a:lnTo>
                      <a:pt x="467" y="89"/>
                    </a:lnTo>
                    <a:lnTo>
                      <a:pt x="467" y="89"/>
                    </a:lnTo>
                    <a:lnTo>
                      <a:pt x="467" y="89"/>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67" y="81"/>
                    </a:lnTo>
                    <a:lnTo>
                      <a:pt x="459" y="81"/>
                    </a:lnTo>
                    <a:lnTo>
                      <a:pt x="459" y="81"/>
                    </a:lnTo>
                    <a:lnTo>
                      <a:pt x="459" y="72"/>
                    </a:lnTo>
                    <a:lnTo>
                      <a:pt x="459" y="72"/>
                    </a:lnTo>
                    <a:lnTo>
                      <a:pt x="459" y="72"/>
                    </a:lnTo>
                    <a:lnTo>
                      <a:pt x="467" y="72"/>
                    </a:lnTo>
                    <a:lnTo>
                      <a:pt x="467" y="72"/>
                    </a:lnTo>
                    <a:lnTo>
                      <a:pt x="467" y="72"/>
                    </a:lnTo>
                    <a:lnTo>
                      <a:pt x="467" y="72"/>
                    </a:lnTo>
                    <a:lnTo>
                      <a:pt x="467" y="72"/>
                    </a:lnTo>
                    <a:lnTo>
                      <a:pt x="467" y="72"/>
                    </a:lnTo>
                    <a:lnTo>
                      <a:pt x="467" y="72"/>
                    </a:lnTo>
                    <a:lnTo>
                      <a:pt x="467" y="81"/>
                    </a:lnTo>
                    <a:lnTo>
                      <a:pt x="467" y="72"/>
                    </a:lnTo>
                    <a:lnTo>
                      <a:pt x="467" y="72"/>
                    </a:lnTo>
                    <a:lnTo>
                      <a:pt x="467" y="72"/>
                    </a:lnTo>
                    <a:lnTo>
                      <a:pt x="467" y="72"/>
                    </a:lnTo>
                    <a:lnTo>
                      <a:pt x="467" y="72"/>
                    </a:lnTo>
                    <a:lnTo>
                      <a:pt x="467" y="72"/>
                    </a:lnTo>
                    <a:lnTo>
                      <a:pt x="459" y="72"/>
                    </a:lnTo>
                    <a:lnTo>
                      <a:pt x="459" y="72"/>
                    </a:lnTo>
                    <a:lnTo>
                      <a:pt x="459"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72"/>
                    </a:lnTo>
                    <a:lnTo>
                      <a:pt x="451" y="81"/>
                    </a:lnTo>
                    <a:lnTo>
                      <a:pt x="451" y="81"/>
                    </a:lnTo>
                    <a:lnTo>
                      <a:pt x="451" y="81"/>
                    </a:lnTo>
                    <a:lnTo>
                      <a:pt x="451" y="72"/>
                    </a:lnTo>
                    <a:lnTo>
                      <a:pt x="451" y="81"/>
                    </a:lnTo>
                    <a:lnTo>
                      <a:pt x="451" y="81"/>
                    </a:lnTo>
                    <a:lnTo>
                      <a:pt x="451" y="81"/>
                    </a:lnTo>
                    <a:lnTo>
                      <a:pt x="451" y="81"/>
                    </a:lnTo>
                    <a:lnTo>
                      <a:pt x="451" y="81"/>
                    </a:lnTo>
                    <a:lnTo>
                      <a:pt x="451" y="81"/>
                    </a:lnTo>
                    <a:lnTo>
                      <a:pt x="451" y="81"/>
                    </a:lnTo>
                    <a:lnTo>
                      <a:pt x="459" y="81"/>
                    </a:lnTo>
                    <a:lnTo>
                      <a:pt x="459" y="81"/>
                    </a:lnTo>
                    <a:lnTo>
                      <a:pt x="459" y="81"/>
                    </a:lnTo>
                    <a:lnTo>
                      <a:pt x="459" y="81"/>
                    </a:lnTo>
                    <a:lnTo>
                      <a:pt x="459" y="81"/>
                    </a:lnTo>
                    <a:lnTo>
                      <a:pt x="451" y="81"/>
                    </a:lnTo>
                    <a:lnTo>
                      <a:pt x="451" y="81"/>
                    </a:lnTo>
                    <a:lnTo>
                      <a:pt x="451" y="81"/>
                    </a:lnTo>
                    <a:lnTo>
                      <a:pt x="451" y="81"/>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89"/>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97"/>
                    </a:lnTo>
                    <a:lnTo>
                      <a:pt x="451" y="105"/>
                    </a:lnTo>
                    <a:lnTo>
                      <a:pt x="451" y="97"/>
                    </a:lnTo>
                    <a:lnTo>
                      <a:pt x="451" y="105"/>
                    </a:lnTo>
                    <a:lnTo>
                      <a:pt x="451" y="105"/>
                    </a:lnTo>
                    <a:lnTo>
                      <a:pt x="451" y="105"/>
                    </a:lnTo>
                    <a:lnTo>
                      <a:pt x="451" y="105"/>
                    </a:lnTo>
                    <a:lnTo>
                      <a:pt x="451" y="97"/>
                    </a:lnTo>
                    <a:lnTo>
                      <a:pt x="451" y="97"/>
                    </a:lnTo>
                    <a:lnTo>
                      <a:pt x="451" y="97"/>
                    </a:lnTo>
                    <a:lnTo>
                      <a:pt x="451" y="97"/>
                    </a:lnTo>
                    <a:lnTo>
                      <a:pt x="451" y="97"/>
                    </a:lnTo>
                    <a:lnTo>
                      <a:pt x="451" y="97"/>
                    </a:lnTo>
                    <a:lnTo>
                      <a:pt x="451" y="97"/>
                    </a:lnTo>
                    <a:lnTo>
                      <a:pt x="451" y="105"/>
                    </a:lnTo>
                    <a:lnTo>
                      <a:pt x="451" y="105"/>
                    </a:lnTo>
                    <a:lnTo>
                      <a:pt x="443" y="105"/>
                    </a:lnTo>
                    <a:lnTo>
                      <a:pt x="443" y="105"/>
                    </a:lnTo>
                    <a:lnTo>
                      <a:pt x="443" y="105"/>
                    </a:lnTo>
                    <a:lnTo>
                      <a:pt x="443" y="105"/>
                    </a:lnTo>
                    <a:lnTo>
                      <a:pt x="443" y="105"/>
                    </a:lnTo>
                    <a:lnTo>
                      <a:pt x="443" y="105"/>
                    </a:lnTo>
                    <a:lnTo>
                      <a:pt x="443" y="105"/>
                    </a:lnTo>
                    <a:lnTo>
                      <a:pt x="443" y="105"/>
                    </a:lnTo>
                    <a:lnTo>
                      <a:pt x="435" y="105"/>
                    </a:lnTo>
                    <a:lnTo>
                      <a:pt x="435" y="105"/>
                    </a:lnTo>
                    <a:lnTo>
                      <a:pt x="435" y="105"/>
                    </a:lnTo>
                    <a:lnTo>
                      <a:pt x="435" y="105"/>
                    </a:lnTo>
                    <a:lnTo>
                      <a:pt x="443" y="113"/>
                    </a:lnTo>
                    <a:lnTo>
                      <a:pt x="443" y="113"/>
                    </a:lnTo>
                    <a:lnTo>
                      <a:pt x="435" y="121"/>
                    </a:lnTo>
                    <a:lnTo>
                      <a:pt x="435" y="121"/>
                    </a:lnTo>
                    <a:lnTo>
                      <a:pt x="435" y="121"/>
                    </a:lnTo>
                    <a:lnTo>
                      <a:pt x="435" y="121"/>
                    </a:lnTo>
                    <a:lnTo>
                      <a:pt x="435" y="121"/>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13"/>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35" y="105"/>
                    </a:lnTo>
                    <a:lnTo>
                      <a:pt x="443" y="105"/>
                    </a:lnTo>
                    <a:lnTo>
                      <a:pt x="443" y="105"/>
                    </a:lnTo>
                    <a:lnTo>
                      <a:pt x="443" y="105"/>
                    </a:lnTo>
                    <a:lnTo>
                      <a:pt x="443" y="105"/>
                    </a:lnTo>
                    <a:lnTo>
                      <a:pt x="443" y="97"/>
                    </a:lnTo>
                    <a:lnTo>
                      <a:pt x="443" y="97"/>
                    </a:lnTo>
                    <a:lnTo>
                      <a:pt x="443" y="97"/>
                    </a:lnTo>
                    <a:lnTo>
                      <a:pt x="443" y="97"/>
                    </a:lnTo>
                    <a:lnTo>
                      <a:pt x="443" y="97"/>
                    </a:lnTo>
                    <a:lnTo>
                      <a:pt x="443" y="97"/>
                    </a:lnTo>
                    <a:lnTo>
                      <a:pt x="443" y="89"/>
                    </a:lnTo>
                    <a:lnTo>
                      <a:pt x="443" y="89"/>
                    </a:lnTo>
                    <a:lnTo>
                      <a:pt x="443" y="89"/>
                    </a:lnTo>
                    <a:lnTo>
                      <a:pt x="443" y="89"/>
                    </a:lnTo>
                    <a:lnTo>
                      <a:pt x="443" y="89"/>
                    </a:lnTo>
                    <a:lnTo>
                      <a:pt x="443" y="89"/>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81"/>
                    </a:lnTo>
                    <a:lnTo>
                      <a:pt x="435" y="72"/>
                    </a:lnTo>
                    <a:lnTo>
                      <a:pt x="435" y="72"/>
                    </a:lnTo>
                    <a:lnTo>
                      <a:pt x="435" y="72"/>
                    </a:lnTo>
                    <a:lnTo>
                      <a:pt x="435" y="72"/>
                    </a:lnTo>
                    <a:lnTo>
                      <a:pt x="435" y="72"/>
                    </a:lnTo>
                    <a:lnTo>
                      <a:pt x="435" y="72"/>
                    </a:lnTo>
                    <a:lnTo>
                      <a:pt x="435" y="72"/>
                    </a:lnTo>
                    <a:lnTo>
                      <a:pt x="435" y="72"/>
                    </a:lnTo>
                    <a:lnTo>
                      <a:pt x="435" y="72"/>
                    </a:lnTo>
                    <a:lnTo>
                      <a:pt x="435" y="64"/>
                    </a:lnTo>
                    <a:lnTo>
                      <a:pt x="435" y="72"/>
                    </a:lnTo>
                    <a:lnTo>
                      <a:pt x="435" y="64"/>
                    </a:lnTo>
                    <a:lnTo>
                      <a:pt x="435" y="64"/>
                    </a:lnTo>
                    <a:lnTo>
                      <a:pt x="435" y="64"/>
                    </a:lnTo>
                    <a:lnTo>
                      <a:pt x="435" y="64"/>
                    </a:lnTo>
                    <a:lnTo>
                      <a:pt x="435" y="64"/>
                    </a:lnTo>
                    <a:lnTo>
                      <a:pt x="427" y="64"/>
                    </a:lnTo>
                    <a:lnTo>
                      <a:pt x="427" y="64"/>
                    </a:lnTo>
                    <a:lnTo>
                      <a:pt x="427" y="64"/>
                    </a:lnTo>
                    <a:lnTo>
                      <a:pt x="419" y="64"/>
                    </a:lnTo>
                    <a:lnTo>
                      <a:pt x="419" y="64"/>
                    </a:lnTo>
                    <a:lnTo>
                      <a:pt x="419" y="64"/>
                    </a:lnTo>
                    <a:lnTo>
                      <a:pt x="419" y="64"/>
                    </a:lnTo>
                    <a:lnTo>
                      <a:pt x="419" y="64"/>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19"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27" y="56"/>
                    </a:lnTo>
                    <a:lnTo>
                      <a:pt x="435" y="64"/>
                    </a:lnTo>
                    <a:lnTo>
                      <a:pt x="427" y="64"/>
                    </a:lnTo>
                    <a:lnTo>
                      <a:pt x="435" y="64"/>
                    </a:lnTo>
                    <a:lnTo>
                      <a:pt x="435" y="64"/>
                    </a:lnTo>
                    <a:lnTo>
                      <a:pt x="435" y="64"/>
                    </a:lnTo>
                    <a:lnTo>
                      <a:pt x="435" y="56"/>
                    </a:lnTo>
                    <a:lnTo>
                      <a:pt x="435" y="56"/>
                    </a:lnTo>
                    <a:lnTo>
                      <a:pt x="427" y="56"/>
                    </a:lnTo>
                    <a:lnTo>
                      <a:pt x="427" y="56"/>
                    </a:lnTo>
                    <a:lnTo>
                      <a:pt x="427" y="56"/>
                    </a:lnTo>
                    <a:lnTo>
                      <a:pt x="427" y="56"/>
                    </a:lnTo>
                    <a:lnTo>
                      <a:pt x="435" y="56"/>
                    </a:lnTo>
                    <a:lnTo>
                      <a:pt x="435" y="56"/>
                    </a:lnTo>
                    <a:lnTo>
                      <a:pt x="435" y="56"/>
                    </a:lnTo>
                    <a:lnTo>
                      <a:pt x="435" y="56"/>
                    </a:lnTo>
                    <a:lnTo>
                      <a:pt x="435" y="48"/>
                    </a:lnTo>
                    <a:lnTo>
                      <a:pt x="435" y="56"/>
                    </a:lnTo>
                    <a:lnTo>
                      <a:pt x="435" y="48"/>
                    </a:lnTo>
                    <a:lnTo>
                      <a:pt x="435" y="48"/>
                    </a:lnTo>
                    <a:lnTo>
                      <a:pt x="435" y="48"/>
                    </a:lnTo>
                    <a:lnTo>
                      <a:pt x="435" y="48"/>
                    </a:lnTo>
                    <a:lnTo>
                      <a:pt x="435" y="48"/>
                    </a:lnTo>
                    <a:lnTo>
                      <a:pt x="435"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8"/>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27" y="40"/>
                    </a:lnTo>
                    <a:lnTo>
                      <a:pt x="419" y="32"/>
                    </a:lnTo>
                    <a:lnTo>
                      <a:pt x="419" y="32"/>
                    </a:lnTo>
                    <a:lnTo>
                      <a:pt x="419" y="32"/>
                    </a:lnTo>
                    <a:lnTo>
                      <a:pt x="419" y="32"/>
                    </a:lnTo>
                    <a:lnTo>
                      <a:pt x="419" y="32"/>
                    </a:lnTo>
                    <a:lnTo>
                      <a:pt x="419" y="32"/>
                    </a:lnTo>
                    <a:lnTo>
                      <a:pt x="419" y="32"/>
                    </a:lnTo>
                    <a:lnTo>
                      <a:pt x="419" y="32"/>
                    </a:lnTo>
                    <a:lnTo>
                      <a:pt x="419" y="32"/>
                    </a:lnTo>
                    <a:lnTo>
                      <a:pt x="419" y="32"/>
                    </a:lnTo>
                    <a:lnTo>
                      <a:pt x="419" y="32"/>
                    </a:lnTo>
                    <a:lnTo>
                      <a:pt x="411" y="32"/>
                    </a:lnTo>
                    <a:lnTo>
                      <a:pt x="411" y="32"/>
                    </a:lnTo>
                    <a:lnTo>
                      <a:pt x="411" y="32"/>
                    </a:lnTo>
                    <a:lnTo>
                      <a:pt x="411" y="32"/>
                    </a:lnTo>
                    <a:lnTo>
                      <a:pt x="411" y="32"/>
                    </a:lnTo>
                    <a:lnTo>
                      <a:pt x="411" y="32"/>
                    </a:lnTo>
                    <a:lnTo>
                      <a:pt x="411" y="24"/>
                    </a:lnTo>
                    <a:lnTo>
                      <a:pt x="411" y="32"/>
                    </a:lnTo>
                    <a:lnTo>
                      <a:pt x="411" y="24"/>
                    </a:lnTo>
                    <a:lnTo>
                      <a:pt x="411" y="24"/>
                    </a:lnTo>
                    <a:lnTo>
                      <a:pt x="411" y="24"/>
                    </a:lnTo>
                    <a:lnTo>
                      <a:pt x="403" y="24"/>
                    </a:lnTo>
                    <a:lnTo>
                      <a:pt x="403" y="24"/>
                    </a:lnTo>
                    <a:lnTo>
                      <a:pt x="403" y="24"/>
                    </a:lnTo>
                    <a:lnTo>
                      <a:pt x="403" y="24"/>
                    </a:lnTo>
                    <a:lnTo>
                      <a:pt x="403" y="24"/>
                    </a:lnTo>
                    <a:lnTo>
                      <a:pt x="403" y="24"/>
                    </a:lnTo>
                    <a:lnTo>
                      <a:pt x="403" y="24"/>
                    </a:lnTo>
                    <a:lnTo>
                      <a:pt x="403" y="16"/>
                    </a:lnTo>
                    <a:lnTo>
                      <a:pt x="403" y="24"/>
                    </a:lnTo>
                    <a:lnTo>
                      <a:pt x="403" y="24"/>
                    </a:lnTo>
                    <a:lnTo>
                      <a:pt x="403" y="24"/>
                    </a:lnTo>
                    <a:lnTo>
                      <a:pt x="403" y="24"/>
                    </a:lnTo>
                    <a:lnTo>
                      <a:pt x="403" y="24"/>
                    </a:lnTo>
                    <a:lnTo>
                      <a:pt x="403" y="24"/>
                    </a:lnTo>
                    <a:lnTo>
                      <a:pt x="403" y="24"/>
                    </a:lnTo>
                    <a:lnTo>
                      <a:pt x="403" y="16"/>
                    </a:lnTo>
                    <a:lnTo>
                      <a:pt x="403" y="16"/>
                    </a:lnTo>
                    <a:lnTo>
                      <a:pt x="403" y="16"/>
                    </a:lnTo>
                    <a:lnTo>
                      <a:pt x="403" y="16"/>
                    </a:lnTo>
                    <a:lnTo>
                      <a:pt x="395" y="16"/>
                    </a:lnTo>
                    <a:lnTo>
                      <a:pt x="395" y="16"/>
                    </a:lnTo>
                    <a:lnTo>
                      <a:pt x="395" y="16"/>
                    </a:lnTo>
                    <a:lnTo>
                      <a:pt x="395" y="16"/>
                    </a:lnTo>
                    <a:lnTo>
                      <a:pt x="395" y="16"/>
                    </a:lnTo>
                    <a:lnTo>
                      <a:pt x="395" y="16"/>
                    </a:lnTo>
                    <a:lnTo>
                      <a:pt x="395" y="16"/>
                    </a:lnTo>
                    <a:lnTo>
                      <a:pt x="395" y="16"/>
                    </a:lnTo>
                    <a:lnTo>
                      <a:pt x="387" y="8"/>
                    </a:lnTo>
                    <a:lnTo>
                      <a:pt x="387" y="8"/>
                    </a:lnTo>
                    <a:lnTo>
                      <a:pt x="387" y="8"/>
                    </a:lnTo>
                    <a:lnTo>
                      <a:pt x="387" y="8"/>
                    </a:lnTo>
                    <a:lnTo>
                      <a:pt x="387" y="8"/>
                    </a:lnTo>
                    <a:lnTo>
                      <a:pt x="387" y="8"/>
                    </a:lnTo>
                    <a:lnTo>
                      <a:pt x="387" y="8"/>
                    </a:lnTo>
                    <a:lnTo>
                      <a:pt x="387" y="8"/>
                    </a:lnTo>
                    <a:lnTo>
                      <a:pt x="379" y="8"/>
                    </a:lnTo>
                    <a:lnTo>
                      <a:pt x="379" y="8"/>
                    </a:lnTo>
                    <a:lnTo>
                      <a:pt x="379" y="8"/>
                    </a:lnTo>
                    <a:lnTo>
                      <a:pt x="379" y="0"/>
                    </a:lnTo>
                    <a:lnTo>
                      <a:pt x="379" y="0"/>
                    </a:lnTo>
                    <a:lnTo>
                      <a:pt x="387" y="0"/>
                    </a:lnTo>
                    <a:lnTo>
                      <a:pt x="387" y="0"/>
                    </a:lnTo>
                    <a:lnTo>
                      <a:pt x="387" y="8"/>
                    </a:lnTo>
                    <a:lnTo>
                      <a:pt x="387" y="8"/>
                    </a:lnTo>
                    <a:lnTo>
                      <a:pt x="387" y="8"/>
                    </a:lnTo>
                    <a:lnTo>
                      <a:pt x="387" y="8"/>
                    </a:lnTo>
                    <a:lnTo>
                      <a:pt x="395" y="8"/>
                    </a:lnTo>
                    <a:lnTo>
                      <a:pt x="387"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395"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8" name="Freeform 3093"/>
              <p:cNvSpPr>
                <a:spLocks/>
              </p:cNvSpPr>
              <p:nvPr/>
            </p:nvSpPr>
            <p:spPr bwMode="auto">
              <a:xfrm>
                <a:off x="4808538" y="1201738"/>
                <a:ext cx="90488" cy="38100"/>
              </a:xfrm>
              <a:custGeom>
                <a:avLst/>
                <a:gdLst/>
                <a:ahLst/>
                <a:cxnLst>
                  <a:cxn ang="0">
                    <a:pos x="57" y="24"/>
                  </a:cxn>
                  <a:cxn ang="0">
                    <a:pos x="57" y="24"/>
                  </a:cxn>
                  <a:cxn ang="0">
                    <a:pos x="57" y="24"/>
                  </a:cxn>
                  <a:cxn ang="0">
                    <a:pos x="57" y="24"/>
                  </a:cxn>
                  <a:cxn ang="0">
                    <a:pos x="57" y="24"/>
                  </a:cxn>
                  <a:cxn ang="0">
                    <a:pos x="57" y="24"/>
                  </a:cxn>
                  <a:cxn ang="0">
                    <a:pos x="57" y="24"/>
                  </a:cxn>
                  <a:cxn ang="0">
                    <a:pos x="57" y="24"/>
                  </a:cxn>
                  <a:cxn ang="0">
                    <a:pos x="57" y="24"/>
                  </a:cxn>
                  <a:cxn ang="0">
                    <a:pos x="48" y="24"/>
                  </a:cxn>
                  <a:cxn ang="0">
                    <a:pos x="48" y="24"/>
                  </a:cxn>
                  <a:cxn ang="0">
                    <a:pos x="48" y="24"/>
                  </a:cxn>
                  <a:cxn ang="0">
                    <a:pos x="40" y="24"/>
                  </a:cxn>
                  <a:cxn ang="0">
                    <a:pos x="40" y="24"/>
                  </a:cxn>
                  <a:cxn ang="0">
                    <a:pos x="40" y="24"/>
                  </a:cxn>
                  <a:cxn ang="0">
                    <a:pos x="40" y="24"/>
                  </a:cxn>
                  <a:cxn ang="0">
                    <a:pos x="40" y="24"/>
                  </a:cxn>
                  <a:cxn ang="0">
                    <a:pos x="40" y="24"/>
                  </a:cxn>
                  <a:cxn ang="0">
                    <a:pos x="40" y="16"/>
                  </a:cxn>
                  <a:cxn ang="0">
                    <a:pos x="40" y="16"/>
                  </a:cxn>
                  <a:cxn ang="0">
                    <a:pos x="40" y="16"/>
                  </a:cxn>
                  <a:cxn ang="0">
                    <a:pos x="40" y="16"/>
                  </a:cxn>
                  <a:cxn ang="0">
                    <a:pos x="32" y="16"/>
                  </a:cxn>
                  <a:cxn ang="0">
                    <a:pos x="24" y="16"/>
                  </a:cxn>
                  <a:cxn ang="0">
                    <a:pos x="24" y="8"/>
                  </a:cxn>
                  <a:cxn ang="0">
                    <a:pos x="24" y="8"/>
                  </a:cxn>
                  <a:cxn ang="0">
                    <a:pos x="16" y="8"/>
                  </a:cxn>
                  <a:cxn ang="0">
                    <a:pos x="16" y="8"/>
                  </a:cxn>
                  <a:cxn ang="0">
                    <a:pos x="16" y="8"/>
                  </a:cxn>
                  <a:cxn ang="0">
                    <a:pos x="8" y="8"/>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16" y="0"/>
                  </a:cxn>
                  <a:cxn ang="0">
                    <a:pos x="16" y="8"/>
                  </a:cxn>
                  <a:cxn ang="0">
                    <a:pos x="24" y="8"/>
                  </a:cxn>
                  <a:cxn ang="0">
                    <a:pos x="24" y="8"/>
                  </a:cxn>
                  <a:cxn ang="0">
                    <a:pos x="24" y="8"/>
                  </a:cxn>
                  <a:cxn ang="0">
                    <a:pos x="32" y="8"/>
                  </a:cxn>
                  <a:cxn ang="0">
                    <a:pos x="32" y="8"/>
                  </a:cxn>
                  <a:cxn ang="0">
                    <a:pos x="40" y="16"/>
                  </a:cxn>
                  <a:cxn ang="0">
                    <a:pos x="40" y="16"/>
                  </a:cxn>
                  <a:cxn ang="0">
                    <a:pos x="40" y="16"/>
                  </a:cxn>
                  <a:cxn ang="0">
                    <a:pos x="48" y="16"/>
                  </a:cxn>
                  <a:cxn ang="0">
                    <a:pos x="48" y="16"/>
                  </a:cxn>
                  <a:cxn ang="0">
                    <a:pos x="48" y="16"/>
                  </a:cxn>
                  <a:cxn ang="0">
                    <a:pos x="57" y="16"/>
                  </a:cxn>
                  <a:cxn ang="0">
                    <a:pos x="57" y="24"/>
                  </a:cxn>
                  <a:cxn ang="0">
                    <a:pos x="57" y="24"/>
                  </a:cxn>
                </a:cxnLst>
                <a:rect l="0" t="0" r="r" b="b"/>
                <a:pathLst>
                  <a:path w="57" h="24">
                    <a:moveTo>
                      <a:pt x="57" y="24"/>
                    </a:moveTo>
                    <a:lnTo>
                      <a:pt x="57" y="24"/>
                    </a:lnTo>
                    <a:lnTo>
                      <a:pt x="57" y="24"/>
                    </a:lnTo>
                    <a:lnTo>
                      <a:pt x="57" y="24"/>
                    </a:lnTo>
                    <a:lnTo>
                      <a:pt x="57" y="24"/>
                    </a:lnTo>
                    <a:lnTo>
                      <a:pt x="57" y="24"/>
                    </a:lnTo>
                    <a:lnTo>
                      <a:pt x="57" y="24"/>
                    </a:lnTo>
                    <a:lnTo>
                      <a:pt x="57" y="24"/>
                    </a:lnTo>
                    <a:lnTo>
                      <a:pt x="57" y="24"/>
                    </a:lnTo>
                    <a:lnTo>
                      <a:pt x="48" y="24"/>
                    </a:lnTo>
                    <a:lnTo>
                      <a:pt x="48" y="24"/>
                    </a:lnTo>
                    <a:lnTo>
                      <a:pt x="48" y="24"/>
                    </a:lnTo>
                    <a:lnTo>
                      <a:pt x="40" y="24"/>
                    </a:lnTo>
                    <a:lnTo>
                      <a:pt x="40" y="24"/>
                    </a:lnTo>
                    <a:lnTo>
                      <a:pt x="40" y="24"/>
                    </a:lnTo>
                    <a:lnTo>
                      <a:pt x="40" y="24"/>
                    </a:lnTo>
                    <a:lnTo>
                      <a:pt x="40" y="24"/>
                    </a:lnTo>
                    <a:lnTo>
                      <a:pt x="40" y="24"/>
                    </a:lnTo>
                    <a:lnTo>
                      <a:pt x="40" y="16"/>
                    </a:lnTo>
                    <a:lnTo>
                      <a:pt x="40" y="16"/>
                    </a:lnTo>
                    <a:lnTo>
                      <a:pt x="40" y="16"/>
                    </a:lnTo>
                    <a:lnTo>
                      <a:pt x="40" y="16"/>
                    </a:lnTo>
                    <a:lnTo>
                      <a:pt x="32" y="16"/>
                    </a:lnTo>
                    <a:lnTo>
                      <a:pt x="24" y="16"/>
                    </a:lnTo>
                    <a:lnTo>
                      <a:pt x="24" y="8"/>
                    </a:lnTo>
                    <a:lnTo>
                      <a:pt x="24" y="8"/>
                    </a:lnTo>
                    <a:lnTo>
                      <a:pt x="16" y="8"/>
                    </a:lnTo>
                    <a:lnTo>
                      <a:pt x="16" y="8"/>
                    </a:lnTo>
                    <a:lnTo>
                      <a:pt x="16" y="8"/>
                    </a:lnTo>
                    <a:lnTo>
                      <a:pt x="8" y="8"/>
                    </a:lnTo>
                    <a:lnTo>
                      <a:pt x="8" y="0"/>
                    </a:lnTo>
                    <a:lnTo>
                      <a:pt x="8" y="0"/>
                    </a:lnTo>
                    <a:lnTo>
                      <a:pt x="8" y="0"/>
                    </a:lnTo>
                    <a:lnTo>
                      <a:pt x="0" y="0"/>
                    </a:lnTo>
                    <a:lnTo>
                      <a:pt x="0" y="0"/>
                    </a:lnTo>
                    <a:lnTo>
                      <a:pt x="0" y="0"/>
                    </a:lnTo>
                    <a:lnTo>
                      <a:pt x="0" y="0"/>
                    </a:lnTo>
                    <a:lnTo>
                      <a:pt x="0" y="0"/>
                    </a:lnTo>
                    <a:lnTo>
                      <a:pt x="8" y="0"/>
                    </a:lnTo>
                    <a:lnTo>
                      <a:pt x="8" y="0"/>
                    </a:lnTo>
                    <a:lnTo>
                      <a:pt x="16" y="0"/>
                    </a:lnTo>
                    <a:lnTo>
                      <a:pt x="16" y="8"/>
                    </a:lnTo>
                    <a:lnTo>
                      <a:pt x="24" y="8"/>
                    </a:lnTo>
                    <a:lnTo>
                      <a:pt x="24" y="8"/>
                    </a:lnTo>
                    <a:lnTo>
                      <a:pt x="24" y="8"/>
                    </a:lnTo>
                    <a:lnTo>
                      <a:pt x="32" y="8"/>
                    </a:lnTo>
                    <a:lnTo>
                      <a:pt x="32" y="8"/>
                    </a:lnTo>
                    <a:lnTo>
                      <a:pt x="40" y="16"/>
                    </a:lnTo>
                    <a:lnTo>
                      <a:pt x="40" y="16"/>
                    </a:lnTo>
                    <a:lnTo>
                      <a:pt x="40" y="16"/>
                    </a:lnTo>
                    <a:lnTo>
                      <a:pt x="48" y="16"/>
                    </a:lnTo>
                    <a:lnTo>
                      <a:pt x="48" y="16"/>
                    </a:lnTo>
                    <a:lnTo>
                      <a:pt x="48" y="16"/>
                    </a:lnTo>
                    <a:lnTo>
                      <a:pt x="57" y="16"/>
                    </a:lnTo>
                    <a:lnTo>
                      <a:pt x="57" y="24"/>
                    </a:lnTo>
                    <a:lnTo>
                      <a:pt x="57" y="24"/>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69" name="Freeform 3094"/>
              <p:cNvSpPr>
                <a:spLocks noEditPoints="1"/>
              </p:cNvSpPr>
              <p:nvPr/>
            </p:nvSpPr>
            <p:spPr bwMode="auto">
              <a:xfrm>
                <a:off x="4808538" y="1189038"/>
                <a:ext cx="90488" cy="50800"/>
              </a:xfrm>
              <a:custGeom>
                <a:avLst/>
                <a:gdLst/>
                <a:ahLst/>
                <a:cxnLst>
                  <a:cxn ang="0">
                    <a:pos x="57" y="32"/>
                  </a:cxn>
                  <a:cxn ang="0">
                    <a:pos x="57" y="32"/>
                  </a:cxn>
                  <a:cxn ang="0">
                    <a:pos x="57" y="32"/>
                  </a:cxn>
                  <a:cxn ang="0">
                    <a:pos x="57" y="32"/>
                  </a:cxn>
                  <a:cxn ang="0">
                    <a:pos x="57" y="32"/>
                  </a:cxn>
                  <a:cxn ang="0">
                    <a:pos x="48" y="32"/>
                  </a:cxn>
                  <a:cxn ang="0">
                    <a:pos x="40" y="32"/>
                  </a:cxn>
                  <a:cxn ang="0">
                    <a:pos x="40" y="32"/>
                  </a:cxn>
                  <a:cxn ang="0">
                    <a:pos x="40" y="32"/>
                  </a:cxn>
                  <a:cxn ang="0">
                    <a:pos x="40" y="24"/>
                  </a:cxn>
                  <a:cxn ang="0">
                    <a:pos x="40" y="24"/>
                  </a:cxn>
                  <a:cxn ang="0">
                    <a:pos x="24" y="24"/>
                  </a:cxn>
                  <a:cxn ang="0">
                    <a:pos x="24" y="16"/>
                  </a:cxn>
                  <a:cxn ang="0">
                    <a:pos x="16" y="16"/>
                  </a:cxn>
                  <a:cxn ang="0">
                    <a:pos x="8" y="16"/>
                  </a:cxn>
                  <a:cxn ang="0">
                    <a:pos x="8" y="8"/>
                  </a:cxn>
                  <a:cxn ang="0">
                    <a:pos x="0" y="8"/>
                  </a:cxn>
                  <a:cxn ang="0">
                    <a:pos x="0" y="8"/>
                  </a:cxn>
                  <a:cxn ang="0">
                    <a:pos x="8" y="0"/>
                  </a:cxn>
                  <a:cxn ang="0">
                    <a:pos x="16" y="16"/>
                  </a:cxn>
                  <a:cxn ang="0">
                    <a:pos x="24" y="16"/>
                  </a:cxn>
                  <a:cxn ang="0">
                    <a:pos x="32" y="16"/>
                  </a:cxn>
                  <a:cxn ang="0">
                    <a:pos x="40" y="24"/>
                  </a:cxn>
                  <a:cxn ang="0">
                    <a:pos x="48" y="24"/>
                  </a:cxn>
                  <a:cxn ang="0">
                    <a:pos x="48" y="24"/>
                  </a:cxn>
                  <a:cxn ang="0">
                    <a:pos x="57" y="32"/>
                  </a:cxn>
                  <a:cxn ang="0">
                    <a:pos x="48" y="32"/>
                  </a:cxn>
                  <a:cxn ang="0">
                    <a:pos x="48" y="24"/>
                  </a:cxn>
                  <a:cxn ang="0">
                    <a:pos x="48" y="24"/>
                  </a:cxn>
                  <a:cxn ang="0">
                    <a:pos x="40" y="24"/>
                  </a:cxn>
                  <a:cxn ang="0">
                    <a:pos x="32" y="16"/>
                  </a:cxn>
                  <a:cxn ang="0">
                    <a:pos x="24" y="16"/>
                  </a:cxn>
                  <a:cxn ang="0">
                    <a:pos x="16" y="16"/>
                  </a:cxn>
                  <a:cxn ang="0">
                    <a:pos x="8" y="8"/>
                  </a:cxn>
                  <a:cxn ang="0">
                    <a:pos x="0" y="8"/>
                  </a:cxn>
                  <a:cxn ang="0">
                    <a:pos x="8" y="8"/>
                  </a:cxn>
                  <a:cxn ang="0">
                    <a:pos x="8" y="8"/>
                  </a:cxn>
                  <a:cxn ang="0">
                    <a:pos x="8" y="16"/>
                  </a:cxn>
                  <a:cxn ang="0">
                    <a:pos x="16" y="16"/>
                  </a:cxn>
                  <a:cxn ang="0">
                    <a:pos x="24" y="16"/>
                  </a:cxn>
                  <a:cxn ang="0">
                    <a:pos x="32" y="24"/>
                  </a:cxn>
                  <a:cxn ang="0">
                    <a:pos x="40" y="24"/>
                  </a:cxn>
                  <a:cxn ang="0">
                    <a:pos x="40" y="24"/>
                  </a:cxn>
                  <a:cxn ang="0">
                    <a:pos x="40" y="32"/>
                  </a:cxn>
                  <a:cxn ang="0">
                    <a:pos x="40" y="32"/>
                  </a:cxn>
                  <a:cxn ang="0">
                    <a:pos x="40" y="32"/>
                  </a:cxn>
                  <a:cxn ang="0">
                    <a:pos x="48" y="32"/>
                  </a:cxn>
                  <a:cxn ang="0">
                    <a:pos x="57" y="32"/>
                  </a:cxn>
                  <a:cxn ang="0">
                    <a:pos x="57" y="32"/>
                  </a:cxn>
                  <a:cxn ang="0">
                    <a:pos x="57" y="32"/>
                  </a:cxn>
                  <a:cxn ang="0">
                    <a:pos x="57" y="32"/>
                  </a:cxn>
                  <a:cxn ang="0">
                    <a:pos x="57" y="32"/>
                  </a:cxn>
                </a:cxnLst>
                <a:rect l="0" t="0" r="r" b="b"/>
                <a:pathLst>
                  <a:path w="57" h="32">
                    <a:moveTo>
                      <a:pt x="57" y="32"/>
                    </a:move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32"/>
                    </a:lnTo>
                    <a:lnTo>
                      <a:pt x="40" y="24"/>
                    </a:lnTo>
                    <a:lnTo>
                      <a:pt x="40" y="24"/>
                    </a:lnTo>
                    <a:lnTo>
                      <a:pt x="40" y="24"/>
                    </a:lnTo>
                    <a:lnTo>
                      <a:pt x="40" y="24"/>
                    </a:lnTo>
                    <a:lnTo>
                      <a:pt x="40" y="24"/>
                    </a:lnTo>
                    <a:lnTo>
                      <a:pt x="40" y="24"/>
                    </a:lnTo>
                    <a:lnTo>
                      <a:pt x="32" y="24"/>
                    </a:lnTo>
                    <a:lnTo>
                      <a:pt x="32" y="24"/>
                    </a:lnTo>
                    <a:lnTo>
                      <a:pt x="24" y="24"/>
                    </a:lnTo>
                    <a:lnTo>
                      <a:pt x="24" y="16"/>
                    </a:lnTo>
                    <a:lnTo>
                      <a:pt x="24" y="16"/>
                    </a:lnTo>
                    <a:lnTo>
                      <a:pt x="24" y="16"/>
                    </a:lnTo>
                    <a:lnTo>
                      <a:pt x="24" y="16"/>
                    </a:lnTo>
                    <a:lnTo>
                      <a:pt x="16" y="16"/>
                    </a:lnTo>
                    <a:lnTo>
                      <a:pt x="16" y="16"/>
                    </a:lnTo>
                    <a:lnTo>
                      <a:pt x="16" y="16"/>
                    </a:lnTo>
                    <a:lnTo>
                      <a:pt x="16" y="16"/>
                    </a:lnTo>
                    <a:lnTo>
                      <a:pt x="16" y="16"/>
                    </a:lnTo>
                    <a:lnTo>
                      <a:pt x="16" y="16"/>
                    </a:lnTo>
                    <a:lnTo>
                      <a:pt x="8" y="16"/>
                    </a:lnTo>
                    <a:lnTo>
                      <a:pt x="8" y="16"/>
                    </a:lnTo>
                    <a:lnTo>
                      <a:pt x="8" y="16"/>
                    </a:lnTo>
                    <a:lnTo>
                      <a:pt x="8" y="16"/>
                    </a:lnTo>
                    <a:lnTo>
                      <a:pt x="8" y="8"/>
                    </a:lnTo>
                    <a:lnTo>
                      <a:pt x="8" y="8"/>
                    </a:lnTo>
                    <a:lnTo>
                      <a:pt x="8" y="8"/>
                    </a:lnTo>
                    <a:lnTo>
                      <a:pt x="8" y="8"/>
                    </a:lnTo>
                    <a:lnTo>
                      <a:pt x="0" y="8"/>
                    </a:lnTo>
                    <a:lnTo>
                      <a:pt x="0" y="8"/>
                    </a:lnTo>
                    <a:lnTo>
                      <a:pt x="0" y="8"/>
                    </a:lnTo>
                    <a:lnTo>
                      <a:pt x="0" y="8"/>
                    </a:lnTo>
                    <a:lnTo>
                      <a:pt x="0" y="8"/>
                    </a:lnTo>
                    <a:lnTo>
                      <a:pt x="0" y="8"/>
                    </a:lnTo>
                    <a:lnTo>
                      <a:pt x="0" y="8"/>
                    </a:lnTo>
                    <a:lnTo>
                      <a:pt x="0" y="0"/>
                    </a:lnTo>
                    <a:lnTo>
                      <a:pt x="0" y="0"/>
                    </a:lnTo>
                    <a:lnTo>
                      <a:pt x="8" y="0"/>
                    </a:lnTo>
                    <a:lnTo>
                      <a:pt x="8" y="0"/>
                    </a:lnTo>
                    <a:lnTo>
                      <a:pt x="8" y="8"/>
                    </a:lnTo>
                    <a:lnTo>
                      <a:pt x="16" y="8"/>
                    </a:lnTo>
                    <a:lnTo>
                      <a:pt x="16" y="16"/>
                    </a:lnTo>
                    <a:lnTo>
                      <a:pt x="16" y="16"/>
                    </a:lnTo>
                    <a:lnTo>
                      <a:pt x="24" y="16"/>
                    </a:lnTo>
                    <a:lnTo>
                      <a:pt x="24" y="16"/>
                    </a:lnTo>
                    <a:lnTo>
                      <a:pt x="24" y="16"/>
                    </a:lnTo>
                    <a:lnTo>
                      <a:pt x="24" y="16"/>
                    </a:lnTo>
                    <a:lnTo>
                      <a:pt x="24" y="16"/>
                    </a:lnTo>
                    <a:lnTo>
                      <a:pt x="24" y="16"/>
                    </a:lnTo>
                    <a:lnTo>
                      <a:pt x="32" y="16"/>
                    </a:lnTo>
                    <a:lnTo>
                      <a:pt x="32" y="16"/>
                    </a:lnTo>
                    <a:lnTo>
                      <a:pt x="40" y="16"/>
                    </a:lnTo>
                    <a:lnTo>
                      <a:pt x="40" y="24"/>
                    </a:lnTo>
                    <a:lnTo>
                      <a:pt x="40" y="24"/>
                    </a:lnTo>
                    <a:lnTo>
                      <a:pt x="40" y="24"/>
                    </a:lnTo>
                    <a:lnTo>
                      <a:pt x="40" y="24"/>
                    </a:lnTo>
                    <a:lnTo>
                      <a:pt x="40" y="24"/>
                    </a:lnTo>
                    <a:lnTo>
                      <a:pt x="48" y="24"/>
                    </a:lnTo>
                    <a:lnTo>
                      <a:pt x="48" y="24"/>
                    </a:lnTo>
                    <a:lnTo>
                      <a:pt x="48" y="24"/>
                    </a:lnTo>
                    <a:lnTo>
                      <a:pt x="48" y="24"/>
                    </a:lnTo>
                    <a:lnTo>
                      <a:pt x="48" y="24"/>
                    </a:lnTo>
                    <a:lnTo>
                      <a:pt x="57" y="24"/>
                    </a:lnTo>
                    <a:lnTo>
                      <a:pt x="57" y="24"/>
                    </a:lnTo>
                    <a:lnTo>
                      <a:pt x="57" y="24"/>
                    </a:lnTo>
                    <a:lnTo>
                      <a:pt x="57" y="32"/>
                    </a:lnTo>
                    <a:lnTo>
                      <a:pt x="57" y="32"/>
                    </a:lnTo>
                    <a:lnTo>
                      <a:pt x="57" y="32"/>
                    </a:lnTo>
                    <a:close/>
                    <a:moveTo>
                      <a:pt x="48" y="32"/>
                    </a:moveTo>
                    <a:lnTo>
                      <a:pt x="48" y="32"/>
                    </a:lnTo>
                    <a:lnTo>
                      <a:pt x="57" y="24"/>
                    </a:lnTo>
                    <a:lnTo>
                      <a:pt x="57"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32" y="24"/>
                    </a:lnTo>
                    <a:lnTo>
                      <a:pt x="32" y="24"/>
                    </a:lnTo>
                    <a:lnTo>
                      <a:pt x="32" y="16"/>
                    </a:lnTo>
                    <a:lnTo>
                      <a:pt x="24" y="16"/>
                    </a:lnTo>
                    <a:lnTo>
                      <a:pt x="24" y="16"/>
                    </a:lnTo>
                    <a:lnTo>
                      <a:pt x="24" y="16"/>
                    </a:lnTo>
                    <a:lnTo>
                      <a:pt x="24" y="16"/>
                    </a:lnTo>
                    <a:lnTo>
                      <a:pt x="16" y="16"/>
                    </a:lnTo>
                    <a:lnTo>
                      <a:pt x="24" y="16"/>
                    </a:lnTo>
                    <a:lnTo>
                      <a:pt x="16" y="16"/>
                    </a:lnTo>
                    <a:lnTo>
                      <a:pt x="16" y="16"/>
                    </a:lnTo>
                    <a:lnTo>
                      <a:pt x="16" y="16"/>
                    </a:lnTo>
                    <a:lnTo>
                      <a:pt x="8" y="8"/>
                    </a:lnTo>
                    <a:lnTo>
                      <a:pt x="8" y="8"/>
                    </a:lnTo>
                    <a:lnTo>
                      <a:pt x="8" y="8"/>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16" y="16"/>
                    </a:lnTo>
                    <a:lnTo>
                      <a:pt x="16" y="16"/>
                    </a:lnTo>
                    <a:lnTo>
                      <a:pt x="16" y="16"/>
                    </a:lnTo>
                    <a:lnTo>
                      <a:pt x="16" y="16"/>
                    </a:lnTo>
                    <a:lnTo>
                      <a:pt x="16" y="16"/>
                    </a:lnTo>
                    <a:lnTo>
                      <a:pt x="16" y="16"/>
                    </a:lnTo>
                    <a:lnTo>
                      <a:pt x="24" y="16"/>
                    </a:lnTo>
                    <a:lnTo>
                      <a:pt x="24" y="16"/>
                    </a:lnTo>
                    <a:lnTo>
                      <a:pt x="24" y="16"/>
                    </a:lnTo>
                    <a:lnTo>
                      <a:pt x="24" y="16"/>
                    </a:lnTo>
                    <a:lnTo>
                      <a:pt x="24" y="24"/>
                    </a:lnTo>
                    <a:lnTo>
                      <a:pt x="32" y="24"/>
                    </a:lnTo>
                    <a:lnTo>
                      <a:pt x="32"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57" y="32"/>
                    </a:lnTo>
                    <a:lnTo>
                      <a:pt x="4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0" name="Freeform 3095"/>
              <p:cNvSpPr>
                <a:spLocks/>
              </p:cNvSpPr>
              <p:nvPr/>
            </p:nvSpPr>
            <p:spPr bwMode="auto">
              <a:xfrm>
                <a:off x="4437063" y="1201738"/>
                <a:ext cx="1216025" cy="1217613"/>
              </a:xfrm>
              <a:custGeom>
                <a:avLst/>
                <a:gdLst/>
                <a:ahLst/>
                <a:cxnLst>
                  <a:cxn ang="0">
                    <a:pos x="581" y="742"/>
                  </a:cxn>
                  <a:cxn ang="0">
                    <a:pos x="395" y="718"/>
                  </a:cxn>
                  <a:cxn ang="0">
                    <a:pos x="282" y="637"/>
                  </a:cxn>
                  <a:cxn ang="0">
                    <a:pos x="202" y="605"/>
                  </a:cxn>
                  <a:cxn ang="0">
                    <a:pos x="145" y="605"/>
                  </a:cxn>
                  <a:cxn ang="0">
                    <a:pos x="145" y="524"/>
                  </a:cxn>
                  <a:cxn ang="0">
                    <a:pos x="162" y="573"/>
                  </a:cxn>
                  <a:cxn ang="0">
                    <a:pos x="170" y="549"/>
                  </a:cxn>
                  <a:cxn ang="0">
                    <a:pos x="194" y="516"/>
                  </a:cxn>
                  <a:cxn ang="0">
                    <a:pos x="145" y="508"/>
                  </a:cxn>
                  <a:cxn ang="0">
                    <a:pos x="137" y="476"/>
                  </a:cxn>
                  <a:cxn ang="0">
                    <a:pos x="202" y="452"/>
                  </a:cxn>
                  <a:cxn ang="0">
                    <a:pos x="162" y="452"/>
                  </a:cxn>
                  <a:cxn ang="0">
                    <a:pos x="121" y="460"/>
                  </a:cxn>
                  <a:cxn ang="0">
                    <a:pos x="81" y="331"/>
                  </a:cxn>
                  <a:cxn ang="0">
                    <a:pos x="25" y="250"/>
                  </a:cxn>
                  <a:cxn ang="0">
                    <a:pos x="0" y="186"/>
                  </a:cxn>
                  <a:cxn ang="0">
                    <a:pos x="0" y="137"/>
                  </a:cxn>
                  <a:cxn ang="0">
                    <a:pos x="73" y="153"/>
                  </a:cxn>
                  <a:cxn ang="0">
                    <a:pos x="162" y="186"/>
                  </a:cxn>
                  <a:cxn ang="0">
                    <a:pos x="250" y="194"/>
                  </a:cxn>
                  <a:cxn ang="0">
                    <a:pos x="331" y="177"/>
                  </a:cxn>
                  <a:cxn ang="0">
                    <a:pos x="355" y="202"/>
                  </a:cxn>
                  <a:cxn ang="0">
                    <a:pos x="379" y="202"/>
                  </a:cxn>
                  <a:cxn ang="0">
                    <a:pos x="403" y="218"/>
                  </a:cxn>
                  <a:cxn ang="0">
                    <a:pos x="436" y="242"/>
                  </a:cxn>
                  <a:cxn ang="0">
                    <a:pos x="387" y="282"/>
                  </a:cxn>
                  <a:cxn ang="0">
                    <a:pos x="387" y="282"/>
                  </a:cxn>
                  <a:cxn ang="0">
                    <a:pos x="331" y="339"/>
                  </a:cxn>
                  <a:cxn ang="0">
                    <a:pos x="387" y="347"/>
                  </a:cxn>
                  <a:cxn ang="0">
                    <a:pos x="347" y="331"/>
                  </a:cxn>
                  <a:cxn ang="0">
                    <a:pos x="411" y="274"/>
                  </a:cxn>
                  <a:cxn ang="0">
                    <a:pos x="436" y="234"/>
                  </a:cxn>
                  <a:cxn ang="0">
                    <a:pos x="444" y="282"/>
                  </a:cxn>
                  <a:cxn ang="0">
                    <a:pos x="436" y="315"/>
                  </a:cxn>
                  <a:cxn ang="0">
                    <a:pos x="420" y="315"/>
                  </a:cxn>
                  <a:cxn ang="0">
                    <a:pos x="444" y="315"/>
                  </a:cxn>
                  <a:cxn ang="0">
                    <a:pos x="436" y="371"/>
                  </a:cxn>
                  <a:cxn ang="0">
                    <a:pos x="420" y="371"/>
                  </a:cxn>
                  <a:cxn ang="0">
                    <a:pos x="403" y="379"/>
                  </a:cxn>
                  <a:cxn ang="0">
                    <a:pos x="403" y="403"/>
                  </a:cxn>
                  <a:cxn ang="0">
                    <a:pos x="387" y="355"/>
                  </a:cxn>
                  <a:cxn ang="0">
                    <a:pos x="339" y="395"/>
                  </a:cxn>
                  <a:cxn ang="0">
                    <a:pos x="347" y="411"/>
                  </a:cxn>
                  <a:cxn ang="0">
                    <a:pos x="363" y="411"/>
                  </a:cxn>
                  <a:cxn ang="0">
                    <a:pos x="371" y="420"/>
                  </a:cxn>
                  <a:cxn ang="0">
                    <a:pos x="387" y="411"/>
                  </a:cxn>
                  <a:cxn ang="0">
                    <a:pos x="420" y="420"/>
                  </a:cxn>
                  <a:cxn ang="0">
                    <a:pos x="468" y="387"/>
                  </a:cxn>
                  <a:cxn ang="0">
                    <a:pos x="484" y="339"/>
                  </a:cxn>
                  <a:cxn ang="0">
                    <a:pos x="484" y="307"/>
                  </a:cxn>
                  <a:cxn ang="0">
                    <a:pos x="500" y="323"/>
                  </a:cxn>
                  <a:cxn ang="0">
                    <a:pos x="516" y="307"/>
                  </a:cxn>
                  <a:cxn ang="0">
                    <a:pos x="500" y="282"/>
                  </a:cxn>
                  <a:cxn ang="0">
                    <a:pos x="492" y="234"/>
                  </a:cxn>
                  <a:cxn ang="0">
                    <a:pos x="524" y="210"/>
                  </a:cxn>
                  <a:cxn ang="0">
                    <a:pos x="492" y="177"/>
                  </a:cxn>
                  <a:cxn ang="0">
                    <a:pos x="468" y="137"/>
                  </a:cxn>
                  <a:cxn ang="0">
                    <a:pos x="452" y="97"/>
                  </a:cxn>
                  <a:cxn ang="0">
                    <a:pos x="460" y="73"/>
                  </a:cxn>
                  <a:cxn ang="0">
                    <a:pos x="428" y="56"/>
                  </a:cxn>
                  <a:cxn ang="0">
                    <a:pos x="395" y="8"/>
                  </a:cxn>
                </a:cxnLst>
                <a:rect l="0" t="0" r="r" b="b"/>
                <a:pathLst>
                  <a:path w="766" h="767">
                    <a:moveTo>
                      <a:pt x="766" y="742"/>
                    </a:moveTo>
                    <a:lnTo>
                      <a:pt x="758" y="750"/>
                    </a:lnTo>
                    <a:lnTo>
                      <a:pt x="750" y="750"/>
                    </a:lnTo>
                    <a:lnTo>
                      <a:pt x="750" y="750"/>
                    </a:lnTo>
                    <a:lnTo>
                      <a:pt x="742" y="750"/>
                    </a:lnTo>
                    <a:lnTo>
                      <a:pt x="734" y="758"/>
                    </a:lnTo>
                    <a:lnTo>
                      <a:pt x="734" y="758"/>
                    </a:lnTo>
                    <a:lnTo>
                      <a:pt x="726" y="758"/>
                    </a:lnTo>
                    <a:lnTo>
                      <a:pt x="726" y="758"/>
                    </a:lnTo>
                    <a:lnTo>
                      <a:pt x="718" y="750"/>
                    </a:lnTo>
                    <a:lnTo>
                      <a:pt x="718" y="750"/>
                    </a:lnTo>
                    <a:lnTo>
                      <a:pt x="718" y="742"/>
                    </a:lnTo>
                    <a:lnTo>
                      <a:pt x="718" y="742"/>
                    </a:lnTo>
                    <a:lnTo>
                      <a:pt x="702" y="742"/>
                    </a:lnTo>
                    <a:lnTo>
                      <a:pt x="702" y="734"/>
                    </a:lnTo>
                    <a:lnTo>
                      <a:pt x="702" y="734"/>
                    </a:lnTo>
                    <a:lnTo>
                      <a:pt x="694" y="734"/>
                    </a:lnTo>
                    <a:lnTo>
                      <a:pt x="685" y="734"/>
                    </a:lnTo>
                    <a:lnTo>
                      <a:pt x="685" y="734"/>
                    </a:lnTo>
                    <a:lnTo>
                      <a:pt x="677" y="734"/>
                    </a:lnTo>
                    <a:lnTo>
                      <a:pt x="677" y="734"/>
                    </a:lnTo>
                    <a:lnTo>
                      <a:pt x="669" y="734"/>
                    </a:lnTo>
                    <a:lnTo>
                      <a:pt x="661" y="734"/>
                    </a:lnTo>
                    <a:lnTo>
                      <a:pt x="653" y="734"/>
                    </a:lnTo>
                    <a:lnTo>
                      <a:pt x="653" y="734"/>
                    </a:lnTo>
                    <a:lnTo>
                      <a:pt x="637" y="734"/>
                    </a:lnTo>
                    <a:lnTo>
                      <a:pt x="637" y="734"/>
                    </a:lnTo>
                    <a:lnTo>
                      <a:pt x="621" y="734"/>
                    </a:lnTo>
                    <a:lnTo>
                      <a:pt x="621" y="734"/>
                    </a:lnTo>
                    <a:lnTo>
                      <a:pt x="621" y="734"/>
                    </a:lnTo>
                    <a:lnTo>
                      <a:pt x="621" y="734"/>
                    </a:lnTo>
                    <a:lnTo>
                      <a:pt x="613" y="734"/>
                    </a:lnTo>
                    <a:lnTo>
                      <a:pt x="597" y="734"/>
                    </a:lnTo>
                    <a:lnTo>
                      <a:pt x="597" y="734"/>
                    </a:lnTo>
                    <a:lnTo>
                      <a:pt x="589" y="734"/>
                    </a:lnTo>
                    <a:lnTo>
                      <a:pt x="589" y="742"/>
                    </a:lnTo>
                    <a:lnTo>
                      <a:pt x="581" y="742"/>
                    </a:lnTo>
                    <a:lnTo>
                      <a:pt x="581" y="742"/>
                    </a:lnTo>
                    <a:lnTo>
                      <a:pt x="581" y="742"/>
                    </a:lnTo>
                    <a:lnTo>
                      <a:pt x="581" y="742"/>
                    </a:lnTo>
                    <a:lnTo>
                      <a:pt x="581" y="742"/>
                    </a:lnTo>
                    <a:lnTo>
                      <a:pt x="565" y="750"/>
                    </a:lnTo>
                    <a:lnTo>
                      <a:pt x="557" y="758"/>
                    </a:lnTo>
                    <a:lnTo>
                      <a:pt x="557" y="758"/>
                    </a:lnTo>
                    <a:lnTo>
                      <a:pt x="557" y="758"/>
                    </a:lnTo>
                    <a:lnTo>
                      <a:pt x="540" y="758"/>
                    </a:lnTo>
                    <a:lnTo>
                      <a:pt x="524" y="767"/>
                    </a:lnTo>
                    <a:lnTo>
                      <a:pt x="524" y="767"/>
                    </a:lnTo>
                    <a:lnTo>
                      <a:pt x="524" y="767"/>
                    </a:lnTo>
                    <a:lnTo>
                      <a:pt x="516" y="767"/>
                    </a:lnTo>
                    <a:lnTo>
                      <a:pt x="516" y="767"/>
                    </a:lnTo>
                    <a:lnTo>
                      <a:pt x="508" y="767"/>
                    </a:lnTo>
                    <a:lnTo>
                      <a:pt x="508" y="767"/>
                    </a:lnTo>
                    <a:lnTo>
                      <a:pt x="500" y="767"/>
                    </a:lnTo>
                    <a:lnTo>
                      <a:pt x="500" y="767"/>
                    </a:lnTo>
                    <a:lnTo>
                      <a:pt x="492" y="767"/>
                    </a:lnTo>
                    <a:lnTo>
                      <a:pt x="476" y="767"/>
                    </a:lnTo>
                    <a:lnTo>
                      <a:pt x="476" y="767"/>
                    </a:lnTo>
                    <a:lnTo>
                      <a:pt x="468" y="767"/>
                    </a:lnTo>
                    <a:lnTo>
                      <a:pt x="460" y="767"/>
                    </a:lnTo>
                    <a:lnTo>
                      <a:pt x="460" y="767"/>
                    </a:lnTo>
                    <a:lnTo>
                      <a:pt x="460" y="767"/>
                    </a:lnTo>
                    <a:lnTo>
                      <a:pt x="452" y="767"/>
                    </a:lnTo>
                    <a:lnTo>
                      <a:pt x="452" y="758"/>
                    </a:lnTo>
                    <a:lnTo>
                      <a:pt x="444" y="758"/>
                    </a:lnTo>
                    <a:lnTo>
                      <a:pt x="436" y="758"/>
                    </a:lnTo>
                    <a:lnTo>
                      <a:pt x="428" y="758"/>
                    </a:lnTo>
                    <a:lnTo>
                      <a:pt x="428" y="758"/>
                    </a:lnTo>
                    <a:lnTo>
                      <a:pt x="428" y="758"/>
                    </a:lnTo>
                    <a:lnTo>
                      <a:pt x="420" y="758"/>
                    </a:lnTo>
                    <a:lnTo>
                      <a:pt x="420" y="750"/>
                    </a:lnTo>
                    <a:lnTo>
                      <a:pt x="411" y="750"/>
                    </a:lnTo>
                    <a:lnTo>
                      <a:pt x="411" y="750"/>
                    </a:lnTo>
                    <a:lnTo>
                      <a:pt x="403" y="750"/>
                    </a:lnTo>
                    <a:lnTo>
                      <a:pt x="403" y="742"/>
                    </a:lnTo>
                    <a:lnTo>
                      <a:pt x="395" y="742"/>
                    </a:lnTo>
                    <a:lnTo>
                      <a:pt x="395" y="734"/>
                    </a:lnTo>
                    <a:lnTo>
                      <a:pt x="395" y="726"/>
                    </a:lnTo>
                    <a:lnTo>
                      <a:pt x="395" y="726"/>
                    </a:lnTo>
                    <a:lnTo>
                      <a:pt x="395" y="726"/>
                    </a:lnTo>
                    <a:lnTo>
                      <a:pt x="395" y="726"/>
                    </a:lnTo>
                    <a:lnTo>
                      <a:pt x="395" y="718"/>
                    </a:lnTo>
                    <a:lnTo>
                      <a:pt x="395" y="710"/>
                    </a:lnTo>
                    <a:lnTo>
                      <a:pt x="403" y="702"/>
                    </a:lnTo>
                    <a:lnTo>
                      <a:pt x="403" y="702"/>
                    </a:lnTo>
                    <a:lnTo>
                      <a:pt x="403" y="702"/>
                    </a:lnTo>
                    <a:lnTo>
                      <a:pt x="403" y="694"/>
                    </a:lnTo>
                    <a:lnTo>
                      <a:pt x="395" y="694"/>
                    </a:lnTo>
                    <a:lnTo>
                      <a:pt x="395" y="678"/>
                    </a:lnTo>
                    <a:lnTo>
                      <a:pt x="387" y="678"/>
                    </a:lnTo>
                    <a:lnTo>
                      <a:pt x="387" y="678"/>
                    </a:lnTo>
                    <a:lnTo>
                      <a:pt x="379" y="670"/>
                    </a:lnTo>
                    <a:lnTo>
                      <a:pt x="379" y="662"/>
                    </a:lnTo>
                    <a:lnTo>
                      <a:pt x="379" y="654"/>
                    </a:lnTo>
                    <a:lnTo>
                      <a:pt x="379" y="654"/>
                    </a:lnTo>
                    <a:lnTo>
                      <a:pt x="379" y="654"/>
                    </a:lnTo>
                    <a:lnTo>
                      <a:pt x="379" y="654"/>
                    </a:lnTo>
                    <a:lnTo>
                      <a:pt x="371" y="645"/>
                    </a:lnTo>
                    <a:lnTo>
                      <a:pt x="363" y="645"/>
                    </a:lnTo>
                    <a:lnTo>
                      <a:pt x="363" y="645"/>
                    </a:lnTo>
                    <a:lnTo>
                      <a:pt x="363" y="645"/>
                    </a:lnTo>
                    <a:lnTo>
                      <a:pt x="355" y="645"/>
                    </a:lnTo>
                    <a:lnTo>
                      <a:pt x="355" y="645"/>
                    </a:lnTo>
                    <a:lnTo>
                      <a:pt x="347" y="645"/>
                    </a:lnTo>
                    <a:lnTo>
                      <a:pt x="347" y="645"/>
                    </a:lnTo>
                    <a:lnTo>
                      <a:pt x="347" y="645"/>
                    </a:lnTo>
                    <a:lnTo>
                      <a:pt x="347" y="637"/>
                    </a:lnTo>
                    <a:lnTo>
                      <a:pt x="347" y="637"/>
                    </a:lnTo>
                    <a:lnTo>
                      <a:pt x="339" y="629"/>
                    </a:lnTo>
                    <a:lnTo>
                      <a:pt x="331" y="629"/>
                    </a:lnTo>
                    <a:lnTo>
                      <a:pt x="323" y="629"/>
                    </a:lnTo>
                    <a:lnTo>
                      <a:pt x="323" y="629"/>
                    </a:lnTo>
                    <a:lnTo>
                      <a:pt x="323" y="629"/>
                    </a:lnTo>
                    <a:lnTo>
                      <a:pt x="315" y="629"/>
                    </a:lnTo>
                    <a:lnTo>
                      <a:pt x="315" y="629"/>
                    </a:lnTo>
                    <a:lnTo>
                      <a:pt x="315" y="629"/>
                    </a:lnTo>
                    <a:lnTo>
                      <a:pt x="307" y="637"/>
                    </a:lnTo>
                    <a:lnTo>
                      <a:pt x="299" y="637"/>
                    </a:lnTo>
                    <a:lnTo>
                      <a:pt x="299" y="637"/>
                    </a:lnTo>
                    <a:lnTo>
                      <a:pt x="299" y="637"/>
                    </a:lnTo>
                    <a:lnTo>
                      <a:pt x="291" y="637"/>
                    </a:lnTo>
                    <a:lnTo>
                      <a:pt x="282" y="637"/>
                    </a:lnTo>
                    <a:lnTo>
                      <a:pt x="282" y="637"/>
                    </a:lnTo>
                    <a:lnTo>
                      <a:pt x="274" y="637"/>
                    </a:lnTo>
                    <a:lnTo>
                      <a:pt x="274" y="637"/>
                    </a:lnTo>
                    <a:lnTo>
                      <a:pt x="274" y="629"/>
                    </a:lnTo>
                    <a:lnTo>
                      <a:pt x="266" y="629"/>
                    </a:lnTo>
                    <a:lnTo>
                      <a:pt x="266" y="629"/>
                    </a:lnTo>
                    <a:lnTo>
                      <a:pt x="266" y="621"/>
                    </a:lnTo>
                    <a:lnTo>
                      <a:pt x="266" y="621"/>
                    </a:lnTo>
                    <a:lnTo>
                      <a:pt x="266" y="613"/>
                    </a:lnTo>
                    <a:lnTo>
                      <a:pt x="266" y="613"/>
                    </a:lnTo>
                    <a:lnTo>
                      <a:pt x="258" y="613"/>
                    </a:lnTo>
                    <a:lnTo>
                      <a:pt x="258" y="613"/>
                    </a:lnTo>
                    <a:lnTo>
                      <a:pt x="250" y="613"/>
                    </a:lnTo>
                    <a:lnTo>
                      <a:pt x="258" y="613"/>
                    </a:lnTo>
                    <a:lnTo>
                      <a:pt x="250" y="605"/>
                    </a:lnTo>
                    <a:lnTo>
                      <a:pt x="250" y="605"/>
                    </a:lnTo>
                    <a:lnTo>
                      <a:pt x="250" y="613"/>
                    </a:lnTo>
                    <a:lnTo>
                      <a:pt x="242" y="613"/>
                    </a:lnTo>
                    <a:lnTo>
                      <a:pt x="242" y="613"/>
                    </a:lnTo>
                    <a:lnTo>
                      <a:pt x="242" y="613"/>
                    </a:lnTo>
                    <a:lnTo>
                      <a:pt x="234" y="613"/>
                    </a:lnTo>
                    <a:lnTo>
                      <a:pt x="226" y="613"/>
                    </a:lnTo>
                    <a:lnTo>
                      <a:pt x="226" y="613"/>
                    </a:lnTo>
                    <a:lnTo>
                      <a:pt x="218" y="613"/>
                    </a:lnTo>
                    <a:lnTo>
                      <a:pt x="218" y="613"/>
                    </a:lnTo>
                    <a:lnTo>
                      <a:pt x="218" y="605"/>
                    </a:lnTo>
                    <a:lnTo>
                      <a:pt x="218" y="605"/>
                    </a:lnTo>
                    <a:lnTo>
                      <a:pt x="218" y="605"/>
                    </a:lnTo>
                    <a:lnTo>
                      <a:pt x="218" y="605"/>
                    </a:lnTo>
                    <a:lnTo>
                      <a:pt x="218" y="597"/>
                    </a:lnTo>
                    <a:lnTo>
                      <a:pt x="218" y="605"/>
                    </a:lnTo>
                    <a:lnTo>
                      <a:pt x="210" y="605"/>
                    </a:lnTo>
                    <a:lnTo>
                      <a:pt x="210" y="605"/>
                    </a:lnTo>
                    <a:lnTo>
                      <a:pt x="210" y="597"/>
                    </a:lnTo>
                    <a:lnTo>
                      <a:pt x="210" y="597"/>
                    </a:lnTo>
                    <a:lnTo>
                      <a:pt x="210" y="605"/>
                    </a:lnTo>
                    <a:lnTo>
                      <a:pt x="210" y="605"/>
                    </a:lnTo>
                    <a:lnTo>
                      <a:pt x="210" y="605"/>
                    </a:lnTo>
                    <a:lnTo>
                      <a:pt x="210" y="605"/>
                    </a:lnTo>
                    <a:lnTo>
                      <a:pt x="202" y="605"/>
                    </a:lnTo>
                    <a:lnTo>
                      <a:pt x="202" y="605"/>
                    </a:lnTo>
                    <a:lnTo>
                      <a:pt x="202" y="605"/>
                    </a:lnTo>
                    <a:lnTo>
                      <a:pt x="202" y="605"/>
                    </a:lnTo>
                    <a:lnTo>
                      <a:pt x="202" y="605"/>
                    </a:lnTo>
                    <a:lnTo>
                      <a:pt x="202" y="605"/>
                    </a:lnTo>
                    <a:lnTo>
                      <a:pt x="194" y="605"/>
                    </a:lnTo>
                    <a:lnTo>
                      <a:pt x="194" y="605"/>
                    </a:lnTo>
                    <a:lnTo>
                      <a:pt x="194" y="605"/>
                    </a:lnTo>
                    <a:lnTo>
                      <a:pt x="186" y="613"/>
                    </a:lnTo>
                    <a:lnTo>
                      <a:pt x="186" y="613"/>
                    </a:lnTo>
                    <a:lnTo>
                      <a:pt x="186" y="613"/>
                    </a:lnTo>
                    <a:lnTo>
                      <a:pt x="186" y="613"/>
                    </a:lnTo>
                    <a:lnTo>
                      <a:pt x="186" y="613"/>
                    </a:lnTo>
                    <a:lnTo>
                      <a:pt x="178" y="613"/>
                    </a:lnTo>
                    <a:lnTo>
                      <a:pt x="178" y="613"/>
                    </a:lnTo>
                    <a:lnTo>
                      <a:pt x="178" y="613"/>
                    </a:lnTo>
                    <a:lnTo>
                      <a:pt x="178" y="613"/>
                    </a:lnTo>
                    <a:lnTo>
                      <a:pt x="178" y="613"/>
                    </a:lnTo>
                    <a:lnTo>
                      <a:pt x="170" y="613"/>
                    </a:lnTo>
                    <a:lnTo>
                      <a:pt x="170" y="613"/>
                    </a:lnTo>
                    <a:lnTo>
                      <a:pt x="162" y="613"/>
                    </a:lnTo>
                    <a:lnTo>
                      <a:pt x="162" y="605"/>
                    </a:lnTo>
                    <a:lnTo>
                      <a:pt x="162" y="605"/>
                    </a:lnTo>
                    <a:lnTo>
                      <a:pt x="162" y="605"/>
                    </a:lnTo>
                    <a:lnTo>
                      <a:pt x="162" y="605"/>
                    </a:lnTo>
                    <a:lnTo>
                      <a:pt x="162" y="605"/>
                    </a:lnTo>
                    <a:lnTo>
                      <a:pt x="154" y="605"/>
                    </a:lnTo>
                    <a:lnTo>
                      <a:pt x="162" y="605"/>
                    </a:lnTo>
                    <a:lnTo>
                      <a:pt x="154" y="605"/>
                    </a:lnTo>
                    <a:lnTo>
                      <a:pt x="154" y="597"/>
                    </a:lnTo>
                    <a:lnTo>
                      <a:pt x="154" y="597"/>
                    </a:lnTo>
                    <a:lnTo>
                      <a:pt x="145" y="597"/>
                    </a:lnTo>
                    <a:lnTo>
                      <a:pt x="145" y="605"/>
                    </a:lnTo>
                    <a:lnTo>
                      <a:pt x="145" y="605"/>
                    </a:lnTo>
                    <a:lnTo>
                      <a:pt x="145" y="605"/>
                    </a:lnTo>
                    <a:lnTo>
                      <a:pt x="137" y="605"/>
                    </a:lnTo>
                    <a:lnTo>
                      <a:pt x="137" y="605"/>
                    </a:lnTo>
                    <a:lnTo>
                      <a:pt x="137" y="605"/>
                    </a:lnTo>
                    <a:lnTo>
                      <a:pt x="137" y="605"/>
                    </a:lnTo>
                    <a:lnTo>
                      <a:pt x="145" y="605"/>
                    </a:lnTo>
                    <a:lnTo>
                      <a:pt x="145" y="605"/>
                    </a:lnTo>
                    <a:lnTo>
                      <a:pt x="145" y="605"/>
                    </a:lnTo>
                    <a:lnTo>
                      <a:pt x="145" y="605"/>
                    </a:lnTo>
                    <a:lnTo>
                      <a:pt x="145" y="613"/>
                    </a:lnTo>
                    <a:lnTo>
                      <a:pt x="145" y="613"/>
                    </a:lnTo>
                    <a:lnTo>
                      <a:pt x="145" y="605"/>
                    </a:lnTo>
                    <a:lnTo>
                      <a:pt x="137" y="605"/>
                    </a:lnTo>
                    <a:lnTo>
                      <a:pt x="137" y="605"/>
                    </a:lnTo>
                    <a:lnTo>
                      <a:pt x="137" y="613"/>
                    </a:lnTo>
                    <a:lnTo>
                      <a:pt x="137" y="613"/>
                    </a:lnTo>
                    <a:lnTo>
                      <a:pt x="137" y="613"/>
                    </a:lnTo>
                    <a:lnTo>
                      <a:pt x="137" y="613"/>
                    </a:lnTo>
                    <a:lnTo>
                      <a:pt x="129" y="605"/>
                    </a:lnTo>
                    <a:lnTo>
                      <a:pt x="137" y="605"/>
                    </a:lnTo>
                    <a:lnTo>
                      <a:pt x="137" y="605"/>
                    </a:lnTo>
                    <a:lnTo>
                      <a:pt x="137" y="605"/>
                    </a:lnTo>
                    <a:lnTo>
                      <a:pt x="137" y="605"/>
                    </a:lnTo>
                    <a:lnTo>
                      <a:pt x="137" y="605"/>
                    </a:lnTo>
                    <a:lnTo>
                      <a:pt x="137" y="605"/>
                    </a:lnTo>
                    <a:lnTo>
                      <a:pt x="137" y="597"/>
                    </a:lnTo>
                    <a:lnTo>
                      <a:pt x="137" y="597"/>
                    </a:lnTo>
                    <a:lnTo>
                      <a:pt x="137" y="597"/>
                    </a:lnTo>
                    <a:lnTo>
                      <a:pt x="137" y="589"/>
                    </a:lnTo>
                    <a:lnTo>
                      <a:pt x="137" y="581"/>
                    </a:lnTo>
                    <a:lnTo>
                      <a:pt x="137" y="581"/>
                    </a:lnTo>
                    <a:lnTo>
                      <a:pt x="137" y="573"/>
                    </a:lnTo>
                    <a:lnTo>
                      <a:pt x="137" y="573"/>
                    </a:lnTo>
                    <a:lnTo>
                      <a:pt x="137" y="565"/>
                    </a:lnTo>
                    <a:lnTo>
                      <a:pt x="137" y="565"/>
                    </a:lnTo>
                    <a:lnTo>
                      <a:pt x="137" y="549"/>
                    </a:lnTo>
                    <a:lnTo>
                      <a:pt x="137" y="541"/>
                    </a:lnTo>
                    <a:lnTo>
                      <a:pt x="137" y="541"/>
                    </a:lnTo>
                    <a:lnTo>
                      <a:pt x="137" y="541"/>
                    </a:lnTo>
                    <a:lnTo>
                      <a:pt x="137" y="533"/>
                    </a:lnTo>
                    <a:lnTo>
                      <a:pt x="137" y="524"/>
                    </a:lnTo>
                    <a:lnTo>
                      <a:pt x="137" y="524"/>
                    </a:lnTo>
                    <a:lnTo>
                      <a:pt x="137" y="524"/>
                    </a:lnTo>
                    <a:lnTo>
                      <a:pt x="145" y="524"/>
                    </a:lnTo>
                    <a:lnTo>
                      <a:pt x="145" y="524"/>
                    </a:lnTo>
                    <a:lnTo>
                      <a:pt x="145" y="524"/>
                    </a:lnTo>
                    <a:lnTo>
                      <a:pt x="145" y="533"/>
                    </a:lnTo>
                    <a:lnTo>
                      <a:pt x="145" y="533"/>
                    </a:lnTo>
                    <a:lnTo>
                      <a:pt x="145" y="533"/>
                    </a:lnTo>
                    <a:lnTo>
                      <a:pt x="145" y="524"/>
                    </a:lnTo>
                    <a:lnTo>
                      <a:pt x="137" y="524"/>
                    </a:lnTo>
                    <a:lnTo>
                      <a:pt x="137" y="524"/>
                    </a:lnTo>
                    <a:lnTo>
                      <a:pt x="137" y="533"/>
                    </a:lnTo>
                    <a:lnTo>
                      <a:pt x="145" y="533"/>
                    </a:lnTo>
                    <a:lnTo>
                      <a:pt x="145" y="541"/>
                    </a:lnTo>
                    <a:lnTo>
                      <a:pt x="145" y="541"/>
                    </a:lnTo>
                    <a:lnTo>
                      <a:pt x="145" y="549"/>
                    </a:lnTo>
                    <a:lnTo>
                      <a:pt x="145" y="557"/>
                    </a:lnTo>
                    <a:lnTo>
                      <a:pt x="145" y="557"/>
                    </a:lnTo>
                    <a:lnTo>
                      <a:pt x="145" y="557"/>
                    </a:lnTo>
                    <a:lnTo>
                      <a:pt x="145" y="557"/>
                    </a:lnTo>
                    <a:lnTo>
                      <a:pt x="145" y="565"/>
                    </a:lnTo>
                    <a:lnTo>
                      <a:pt x="145" y="565"/>
                    </a:lnTo>
                    <a:lnTo>
                      <a:pt x="145" y="573"/>
                    </a:lnTo>
                    <a:lnTo>
                      <a:pt x="145" y="581"/>
                    </a:lnTo>
                    <a:lnTo>
                      <a:pt x="145" y="581"/>
                    </a:lnTo>
                    <a:lnTo>
                      <a:pt x="145" y="581"/>
                    </a:lnTo>
                    <a:lnTo>
                      <a:pt x="145" y="581"/>
                    </a:lnTo>
                    <a:lnTo>
                      <a:pt x="145" y="589"/>
                    </a:lnTo>
                    <a:lnTo>
                      <a:pt x="154" y="589"/>
                    </a:lnTo>
                    <a:lnTo>
                      <a:pt x="154" y="589"/>
                    </a:lnTo>
                    <a:lnTo>
                      <a:pt x="154" y="589"/>
                    </a:lnTo>
                    <a:lnTo>
                      <a:pt x="154" y="589"/>
                    </a:lnTo>
                    <a:lnTo>
                      <a:pt x="162" y="589"/>
                    </a:lnTo>
                    <a:lnTo>
                      <a:pt x="162" y="589"/>
                    </a:lnTo>
                    <a:lnTo>
                      <a:pt x="162" y="589"/>
                    </a:lnTo>
                    <a:lnTo>
                      <a:pt x="162" y="589"/>
                    </a:lnTo>
                    <a:lnTo>
                      <a:pt x="162" y="589"/>
                    </a:lnTo>
                    <a:lnTo>
                      <a:pt x="162" y="581"/>
                    </a:lnTo>
                    <a:lnTo>
                      <a:pt x="162" y="581"/>
                    </a:lnTo>
                    <a:lnTo>
                      <a:pt x="162" y="581"/>
                    </a:lnTo>
                    <a:lnTo>
                      <a:pt x="162" y="581"/>
                    </a:lnTo>
                    <a:lnTo>
                      <a:pt x="162" y="581"/>
                    </a:lnTo>
                    <a:lnTo>
                      <a:pt x="162" y="581"/>
                    </a:lnTo>
                    <a:lnTo>
                      <a:pt x="162" y="581"/>
                    </a:lnTo>
                    <a:lnTo>
                      <a:pt x="170" y="573"/>
                    </a:lnTo>
                    <a:lnTo>
                      <a:pt x="170" y="573"/>
                    </a:lnTo>
                    <a:lnTo>
                      <a:pt x="170" y="573"/>
                    </a:lnTo>
                    <a:lnTo>
                      <a:pt x="170" y="573"/>
                    </a:lnTo>
                    <a:lnTo>
                      <a:pt x="162" y="573"/>
                    </a:lnTo>
                    <a:lnTo>
                      <a:pt x="162" y="573"/>
                    </a:lnTo>
                    <a:lnTo>
                      <a:pt x="162" y="573"/>
                    </a:lnTo>
                    <a:lnTo>
                      <a:pt x="162" y="565"/>
                    </a:lnTo>
                    <a:lnTo>
                      <a:pt x="162" y="565"/>
                    </a:lnTo>
                    <a:lnTo>
                      <a:pt x="170" y="573"/>
                    </a:lnTo>
                    <a:lnTo>
                      <a:pt x="170" y="573"/>
                    </a:lnTo>
                    <a:lnTo>
                      <a:pt x="170" y="573"/>
                    </a:lnTo>
                    <a:lnTo>
                      <a:pt x="178" y="573"/>
                    </a:lnTo>
                    <a:lnTo>
                      <a:pt x="178" y="573"/>
                    </a:lnTo>
                    <a:lnTo>
                      <a:pt x="178" y="581"/>
                    </a:lnTo>
                    <a:lnTo>
                      <a:pt x="186" y="581"/>
                    </a:lnTo>
                    <a:lnTo>
                      <a:pt x="186" y="581"/>
                    </a:lnTo>
                    <a:lnTo>
                      <a:pt x="178" y="573"/>
                    </a:lnTo>
                    <a:lnTo>
                      <a:pt x="178" y="573"/>
                    </a:lnTo>
                    <a:lnTo>
                      <a:pt x="178" y="573"/>
                    </a:lnTo>
                    <a:lnTo>
                      <a:pt x="178" y="573"/>
                    </a:lnTo>
                    <a:lnTo>
                      <a:pt x="178" y="573"/>
                    </a:lnTo>
                    <a:lnTo>
                      <a:pt x="178" y="573"/>
                    </a:lnTo>
                    <a:lnTo>
                      <a:pt x="170" y="573"/>
                    </a:lnTo>
                    <a:lnTo>
                      <a:pt x="170" y="573"/>
                    </a:lnTo>
                    <a:lnTo>
                      <a:pt x="170" y="573"/>
                    </a:lnTo>
                    <a:lnTo>
                      <a:pt x="170" y="573"/>
                    </a:lnTo>
                    <a:lnTo>
                      <a:pt x="170" y="565"/>
                    </a:lnTo>
                    <a:lnTo>
                      <a:pt x="170" y="565"/>
                    </a:lnTo>
                    <a:lnTo>
                      <a:pt x="170" y="565"/>
                    </a:lnTo>
                    <a:lnTo>
                      <a:pt x="162" y="565"/>
                    </a:lnTo>
                    <a:lnTo>
                      <a:pt x="162" y="565"/>
                    </a:lnTo>
                    <a:lnTo>
                      <a:pt x="162" y="565"/>
                    </a:lnTo>
                    <a:lnTo>
                      <a:pt x="162" y="565"/>
                    </a:lnTo>
                    <a:lnTo>
                      <a:pt x="162" y="557"/>
                    </a:lnTo>
                    <a:lnTo>
                      <a:pt x="162"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70" y="549"/>
                    </a:lnTo>
                    <a:lnTo>
                      <a:pt x="170" y="541"/>
                    </a:lnTo>
                    <a:lnTo>
                      <a:pt x="170" y="541"/>
                    </a:lnTo>
                    <a:lnTo>
                      <a:pt x="170" y="541"/>
                    </a:lnTo>
                    <a:lnTo>
                      <a:pt x="162" y="533"/>
                    </a:lnTo>
                    <a:lnTo>
                      <a:pt x="162" y="533"/>
                    </a:lnTo>
                    <a:lnTo>
                      <a:pt x="162" y="533"/>
                    </a:lnTo>
                    <a:lnTo>
                      <a:pt x="162" y="533"/>
                    </a:lnTo>
                    <a:lnTo>
                      <a:pt x="162" y="524"/>
                    </a:lnTo>
                    <a:lnTo>
                      <a:pt x="162" y="524"/>
                    </a:lnTo>
                    <a:lnTo>
                      <a:pt x="162" y="524"/>
                    </a:lnTo>
                    <a:lnTo>
                      <a:pt x="162" y="533"/>
                    </a:lnTo>
                    <a:lnTo>
                      <a:pt x="162" y="533"/>
                    </a:lnTo>
                    <a:lnTo>
                      <a:pt x="162" y="533"/>
                    </a:lnTo>
                    <a:lnTo>
                      <a:pt x="170" y="533"/>
                    </a:lnTo>
                    <a:lnTo>
                      <a:pt x="170" y="533"/>
                    </a:lnTo>
                    <a:lnTo>
                      <a:pt x="170" y="533"/>
                    </a:lnTo>
                    <a:lnTo>
                      <a:pt x="170" y="533"/>
                    </a:lnTo>
                    <a:lnTo>
                      <a:pt x="170" y="533"/>
                    </a:lnTo>
                    <a:lnTo>
                      <a:pt x="162" y="533"/>
                    </a:lnTo>
                    <a:lnTo>
                      <a:pt x="162" y="524"/>
                    </a:lnTo>
                    <a:lnTo>
                      <a:pt x="162" y="524"/>
                    </a:lnTo>
                    <a:lnTo>
                      <a:pt x="162" y="524"/>
                    </a:lnTo>
                    <a:lnTo>
                      <a:pt x="162" y="524"/>
                    </a:lnTo>
                    <a:lnTo>
                      <a:pt x="162" y="524"/>
                    </a:lnTo>
                    <a:lnTo>
                      <a:pt x="170" y="524"/>
                    </a:lnTo>
                    <a:lnTo>
                      <a:pt x="170" y="524"/>
                    </a:lnTo>
                    <a:lnTo>
                      <a:pt x="170" y="524"/>
                    </a:lnTo>
                    <a:lnTo>
                      <a:pt x="170" y="516"/>
                    </a:lnTo>
                    <a:lnTo>
                      <a:pt x="170" y="516"/>
                    </a:lnTo>
                    <a:lnTo>
                      <a:pt x="170" y="516"/>
                    </a:lnTo>
                    <a:lnTo>
                      <a:pt x="170" y="516"/>
                    </a:lnTo>
                    <a:lnTo>
                      <a:pt x="178" y="516"/>
                    </a:lnTo>
                    <a:lnTo>
                      <a:pt x="178" y="508"/>
                    </a:lnTo>
                    <a:lnTo>
                      <a:pt x="186" y="508"/>
                    </a:lnTo>
                    <a:lnTo>
                      <a:pt x="186" y="516"/>
                    </a:lnTo>
                    <a:lnTo>
                      <a:pt x="186" y="516"/>
                    </a:lnTo>
                    <a:lnTo>
                      <a:pt x="186" y="516"/>
                    </a:lnTo>
                    <a:lnTo>
                      <a:pt x="186" y="516"/>
                    </a:lnTo>
                    <a:lnTo>
                      <a:pt x="194" y="524"/>
                    </a:lnTo>
                    <a:lnTo>
                      <a:pt x="194" y="524"/>
                    </a:lnTo>
                    <a:lnTo>
                      <a:pt x="194" y="516"/>
                    </a:lnTo>
                    <a:lnTo>
                      <a:pt x="194" y="516"/>
                    </a:lnTo>
                    <a:lnTo>
                      <a:pt x="194" y="516"/>
                    </a:lnTo>
                    <a:lnTo>
                      <a:pt x="186" y="516"/>
                    </a:lnTo>
                    <a:lnTo>
                      <a:pt x="186" y="516"/>
                    </a:lnTo>
                    <a:lnTo>
                      <a:pt x="186" y="508"/>
                    </a:lnTo>
                    <a:lnTo>
                      <a:pt x="186" y="508"/>
                    </a:lnTo>
                    <a:lnTo>
                      <a:pt x="186" y="508"/>
                    </a:lnTo>
                    <a:lnTo>
                      <a:pt x="186" y="508"/>
                    </a:lnTo>
                    <a:lnTo>
                      <a:pt x="178" y="508"/>
                    </a:lnTo>
                    <a:lnTo>
                      <a:pt x="178" y="508"/>
                    </a:lnTo>
                    <a:lnTo>
                      <a:pt x="178" y="508"/>
                    </a:lnTo>
                    <a:lnTo>
                      <a:pt x="178" y="508"/>
                    </a:lnTo>
                    <a:lnTo>
                      <a:pt x="178" y="508"/>
                    </a:lnTo>
                    <a:lnTo>
                      <a:pt x="178" y="508"/>
                    </a:lnTo>
                    <a:lnTo>
                      <a:pt x="170" y="500"/>
                    </a:lnTo>
                    <a:lnTo>
                      <a:pt x="170" y="500"/>
                    </a:lnTo>
                    <a:lnTo>
                      <a:pt x="170" y="500"/>
                    </a:lnTo>
                    <a:lnTo>
                      <a:pt x="170" y="500"/>
                    </a:lnTo>
                    <a:lnTo>
                      <a:pt x="170" y="500"/>
                    </a:lnTo>
                    <a:lnTo>
                      <a:pt x="170" y="500"/>
                    </a:lnTo>
                    <a:lnTo>
                      <a:pt x="170" y="508"/>
                    </a:lnTo>
                    <a:lnTo>
                      <a:pt x="170" y="508"/>
                    </a:lnTo>
                    <a:lnTo>
                      <a:pt x="170" y="508"/>
                    </a:lnTo>
                    <a:lnTo>
                      <a:pt x="170" y="508"/>
                    </a:lnTo>
                    <a:lnTo>
                      <a:pt x="162" y="508"/>
                    </a:lnTo>
                    <a:lnTo>
                      <a:pt x="162" y="508"/>
                    </a:lnTo>
                    <a:lnTo>
                      <a:pt x="162" y="508"/>
                    </a:lnTo>
                    <a:lnTo>
                      <a:pt x="154" y="508"/>
                    </a:lnTo>
                    <a:lnTo>
                      <a:pt x="154" y="508"/>
                    </a:lnTo>
                    <a:lnTo>
                      <a:pt x="154" y="508"/>
                    </a:lnTo>
                    <a:lnTo>
                      <a:pt x="154" y="508"/>
                    </a:lnTo>
                    <a:lnTo>
                      <a:pt x="154" y="508"/>
                    </a:lnTo>
                    <a:lnTo>
                      <a:pt x="154" y="508"/>
                    </a:lnTo>
                    <a:lnTo>
                      <a:pt x="154" y="508"/>
                    </a:lnTo>
                    <a:lnTo>
                      <a:pt x="154" y="508"/>
                    </a:lnTo>
                    <a:lnTo>
                      <a:pt x="154" y="508"/>
                    </a:lnTo>
                    <a:lnTo>
                      <a:pt x="154" y="508"/>
                    </a:lnTo>
                    <a:lnTo>
                      <a:pt x="145" y="508"/>
                    </a:lnTo>
                    <a:lnTo>
                      <a:pt x="145" y="508"/>
                    </a:lnTo>
                    <a:lnTo>
                      <a:pt x="145" y="508"/>
                    </a:lnTo>
                    <a:lnTo>
                      <a:pt x="145" y="508"/>
                    </a:lnTo>
                    <a:lnTo>
                      <a:pt x="145" y="508"/>
                    </a:lnTo>
                    <a:lnTo>
                      <a:pt x="145" y="508"/>
                    </a:lnTo>
                    <a:lnTo>
                      <a:pt x="145" y="508"/>
                    </a:lnTo>
                    <a:lnTo>
                      <a:pt x="145" y="508"/>
                    </a:lnTo>
                    <a:lnTo>
                      <a:pt x="145" y="508"/>
                    </a:lnTo>
                    <a:lnTo>
                      <a:pt x="137" y="508"/>
                    </a:lnTo>
                    <a:lnTo>
                      <a:pt x="129" y="508"/>
                    </a:lnTo>
                    <a:lnTo>
                      <a:pt x="129" y="508"/>
                    </a:lnTo>
                    <a:lnTo>
                      <a:pt x="129" y="508"/>
                    </a:lnTo>
                    <a:lnTo>
                      <a:pt x="129" y="492"/>
                    </a:lnTo>
                    <a:lnTo>
                      <a:pt x="129" y="492"/>
                    </a:lnTo>
                    <a:lnTo>
                      <a:pt x="129" y="484"/>
                    </a:lnTo>
                    <a:lnTo>
                      <a:pt x="129" y="468"/>
                    </a:lnTo>
                    <a:lnTo>
                      <a:pt x="121" y="468"/>
                    </a:lnTo>
                    <a:lnTo>
                      <a:pt x="121" y="468"/>
                    </a:lnTo>
                    <a:lnTo>
                      <a:pt x="129" y="468"/>
                    </a:lnTo>
                    <a:lnTo>
                      <a:pt x="129" y="468"/>
                    </a:lnTo>
                    <a:lnTo>
                      <a:pt x="129" y="468"/>
                    </a:lnTo>
                    <a:lnTo>
                      <a:pt x="129" y="468"/>
                    </a:lnTo>
                    <a:lnTo>
                      <a:pt x="129" y="460"/>
                    </a:lnTo>
                    <a:lnTo>
                      <a:pt x="129" y="468"/>
                    </a:lnTo>
                    <a:lnTo>
                      <a:pt x="129" y="468"/>
                    </a:lnTo>
                    <a:lnTo>
                      <a:pt x="129" y="468"/>
                    </a:lnTo>
                    <a:lnTo>
                      <a:pt x="129" y="468"/>
                    </a:lnTo>
                    <a:lnTo>
                      <a:pt x="129" y="468"/>
                    </a:lnTo>
                    <a:lnTo>
                      <a:pt x="129" y="468"/>
                    </a:lnTo>
                    <a:lnTo>
                      <a:pt x="129" y="468"/>
                    </a:lnTo>
                    <a:lnTo>
                      <a:pt x="129" y="468"/>
                    </a:lnTo>
                    <a:lnTo>
                      <a:pt x="129" y="468"/>
                    </a:lnTo>
                    <a:lnTo>
                      <a:pt x="129" y="476"/>
                    </a:lnTo>
                    <a:lnTo>
                      <a:pt x="137" y="476"/>
                    </a:lnTo>
                    <a:lnTo>
                      <a:pt x="137" y="476"/>
                    </a:lnTo>
                    <a:lnTo>
                      <a:pt x="137" y="476"/>
                    </a:lnTo>
                    <a:lnTo>
                      <a:pt x="137" y="476"/>
                    </a:lnTo>
                    <a:lnTo>
                      <a:pt x="137" y="476"/>
                    </a:lnTo>
                    <a:lnTo>
                      <a:pt x="137" y="476"/>
                    </a:lnTo>
                    <a:lnTo>
                      <a:pt x="137" y="476"/>
                    </a:lnTo>
                    <a:lnTo>
                      <a:pt x="137" y="484"/>
                    </a:lnTo>
                    <a:lnTo>
                      <a:pt x="137" y="484"/>
                    </a:lnTo>
                    <a:lnTo>
                      <a:pt x="137" y="476"/>
                    </a:lnTo>
                    <a:lnTo>
                      <a:pt x="137" y="476"/>
                    </a:lnTo>
                    <a:lnTo>
                      <a:pt x="137" y="476"/>
                    </a:lnTo>
                    <a:lnTo>
                      <a:pt x="137" y="476"/>
                    </a:lnTo>
                    <a:lnTo>
                      <a:pt x="137" y="476"/>
                    </a:lnTo>
                    <a:lnTo>
                      <a:pt x="137" y="476"/>
                    </a:lnTo>
                    <a:lnTo>
                      <a:pt x="137" y="476"/>
                    </a:lnTo>
                    <a:lnTo>
                      <a:pt x="145" y="476"/>
                    </a:lnTo>
                    <a:lnTo>
                      <a:pt x="145" y="484"/>
                    </a:lnTo>
                    <a:lnTo>
                      <a:pt x="145" y="484"/>
                    </a:lnTo>
                    <a:lnTo>
                      <a:pt x="145" y="484"/>
                    </a:lnTo>
                    <a:lnTo>
                      <a:pt x="145" y="476"/>
                    </a:lnTo>
                    <a:lnTo>
                      <a:pt x="145" y="476"/>
                    </a:lnTo>
                    <a:lnTo>
                      <a:pt x="145" y="476"/>
                    </a:lnTo>
                    <a:lnTo>
                      <a:pt x="145" y="476"/>
                    </a:lnTo>
                    <a:lnTo>
                      <a:pt x="145" y="476"/>
                    </a:lnTo>
                    <a:lnTo>
                      <a:pt x="137" y="476"/>
                    </a:lnTo>
                    <a:lnTo>
                      <a:pt x="137" y="476"/>
                    </a:lnTo>
                    <a:lnTo>
                      <a:pt x="137" y="476"/>
                    </a:lnTo>
                    <a:lnTo>
                      <a:pt x="137" y="468"/>
                    </a:lnTo>
                    <a:lnTo>
                      <a:pt x="145" y="468"/>
                    </a:lnTo>
                    <a:lnTo>
                      <a:pt x="145" y="468"/>
                    </a:lnTo>
                    <a:lnTo>
                      <a:pt x="145" y="468"/>
                    </a:lnTo>
                    <a:lnTo>
                      <a:pt x="145" y="468"/>
                    </a:lnTo>
                    <a:lnTo>
                      <a:pt x="154" y="468"/>
                    </a:lnTo>
                    <a:lnTo>
                      <a:pt x="154" y="460"/>
                    </a:lnTo>
                    <a:lnTo>
                      <a:pt x="154" y="460"/>
                    </a:lnTo>
                    <a:lnTo>
                      <a:pt x="154" y="460"/>
                    </a:lnTo>
                    <a:lnTo>
                      <a:pt x="154" y="460"/>
                    </a:lnTo>
                    <a:lnTo>
                      <a:pt x="162" y="460"/>
                    </a:lnTo>
                    <a:lnTo>
                      <a:pt x="170" y="460"/>
                    </a:lnTo>
                    <a:lnTo>
                      <a:pt x="178" y="460"/>
                    </a:lnTo>
                    <a:lnTo>
                      <a:pt x="178" y="460"/>
                    </a:lnTo>
                    <a:lnTo>
                      <a:pt x="178" y="460"/>
                    </a:lnTo>
                    <a:lnTo>
                      <a:pt x="178" y="460"/>
                    </a:lnTo>
                    <a:lnTo>
                      <a:pt x="186" y="460"/>
                    </a:lnTo>
                    <a:lnTo>
                      <a:pt x="186" y="452"/>
                    </a:lnTo>
                    <a:lnTo>
                      <a:pt x="186" y="452"/>
                    </a:lnTo>
                    <a:lnTo>
                      <a:pt x="194" y="452"/>
                    </a:lnTo>
                    <a:lnTo>
                      <a:pt x="194" y="452"/>
                    </a:lnTo>
                    <a:lnTo>
                      <a:pt x="194" y="452"/>
                    </a:lnTo>
                    <a:lnTo>
                      <a:pt x="194" y="452"/>
                    </a:lnTo>
                    <a:lnTo>
                      <a:pt x="202" y="452"/>
                    </a:lnTo>
                    <a:lnTo>
                      <a:pt x="202" y="452"/>
                    </a:lnTo>
                    <a:lnTo>
                      <a:pt x="202" y="452"/>
                    </a:lnTo>
                    <a:lnTo>
                      <a:pt x="202" y="460"/>
                    </a:lnTo>
                    <a:lnTo>
                      <a:pt x="202" y="460"/>
                    </a:lnTo>
                    <a:lnTo>
                      <a:pt x="210" y="460"/>
                    </a:lnTo>
                    <a:lnTo>
                      <a:pt x="210" y="460"/>
                    </a:lnTo>
                    <a:lnTo>
                      <a:pt x="210" y="460"/>
                    </a:lnTo>
                    <a:lnTo>
                      <a:pt x="210" y="460"/>
                    </a:lnTo>
                    <a:lnTo>
                      <a:pt x="218" y="452"/>
                    </a:lnTo>
                    <a:lnTo>
                      <a:pt x="210" y="452"/>
                    </a:lnTo>
                    <a:lnTo>
                      <a:pt x="210" y="452"/>
                    </a:lnTo>
                    <a:lnTo>
                      <a:pt x="210" y="452"/>
                    </a:lnTo>
                    <a:lnTo>
                      <a:pt x="210" y="452"/>
                    </a:lnTo>
                    <a:lnTo>
                      <a:pt x="202" y="460"/>
                    </a:lnTo>
                    <a:lnTo>
                      <a:pt x="202" y="452"/>
                    </a:lnTo>
                    <a:lnTo>
                      <a:pt x="202" y="452"/>
                    </a:lnTo>
                    <a:lnTo>
                      <a:pt x="202" y="452"/>
                    </a:lnTo>
                    <a:lnTo>
                      <a:pt x="202" y="452"/>
                    </a:lnTo>
                    <a:lnTo>
                      <a:pt x="194" y="452"/>
                    </a:lnTo>
                    <a:lnTo>
                      <a:pt x="194" y="452"/>
                    </a:lnTo>
                    <a:lnTo>
                      <a:pt x="194" y="452"/>
                    </a:lnTo>
                    <a:lnTo>
                      <a:pt x="194" y="452"/>
                    </a:lnTo>
                    <a:lnTo>
                      <a:pt x="186" y="452"/>
                    </a:lnTo>
                    <a:lnTo>
                      <a:pt x="186" y="452"/>
                    </a:lnTo>
                    <a:lnTo>
                      <a:pt x="186" y="452"/>
                    </a:lnTo>
                    <a:lnTo>
                      <a:pt x="186" y="452"/>
                    </a:lnTo>
                    <a:lnTo>
                      <a:pt x="186" y="452"/>
                    </a:lnTo>
                    <a:lnTo>
                      <a:pt x="178" y="452"/>
                    </a:lnTo>
                    <a:lnTo>
                      <a:pt x="178" y="452"/>
                    </a:lnTo>
                    <a:lnTo>
                      <a:pt x="178" y="452"/>
                    </a:lnTo>
                    <a:lnTo>
                      <a:pt x="178" y="452"/>
                    </a:lnTo>
                    <a:lnTo>
                      <a:pt x="170" y="452"/>
                    </a:lnTo>
                    <a:lnTo>
                      <a:pt x="170" y="452"/>
                    </a:lnTo>
                    <a:lnTo>
                      <a:pt x="162" y="452"/>
                    </a:lnTo>
                    <a:lnTo>
                      <a:pt x="162" y="452"/>
                    </a:lnTo>
                    <a:lnTo>
                      <a:pt x="162" y="452"/>
                    </a:lnTo>
                    <a:lnTo>
                      <a:pt x="170" y="452"/>
                    </a:lnTo>
                    <a:lnTo>
                      <a:pt x="170" y="452"/>
                    </a:lnTo>
                    <a:lnTo>
                      <a:pt x="170" y="452"/>
                    </a:lnTo>
                    <a:lnTo>
                      <a:pt x="170" y="452"/>
                    </a:lnTo>
                    <a:lnTo>
                      <a:pt x="162" y="452"/>
                    </a:lnTo>
                    <a:lnTo>
                      <a:pt x="162" y="452"/>
                    </a:lnTo>
                    <a:lnTo>
                      <a:pt x="154" y="452"/>
                    </a:lnTo>
                    <a:lnTo>
                      <a:pt x="154" y="452"/>
                    </a:lnTo>
                    <a:lnTo>
                      <a:pt x="145" y="452"/>
                    </a:lnTo>
                    <a:lnTo>
                      <a:pt x="145" y="452"/>
                    </a:lnTo>
                    <a:lnTo>
                      <a:pt x="145" y="444"/>
                    </a:lnTo>
                    <a:lnTo>
                      <a:pt x="145" y="444"/>
                    </a:lnTo>
                    <a:lnTo>
                      <a:pt x="145" y="444"/>
                    </a:lnTo>
                    <a:lnTo>
                      <a:pt x="145" y="444"/>
                    </a:lnTo>
                    <a:lnTo>
                      <a:pt x="145" y="436"/>
                    </a:lnTo>
                    <a:lnTo>
                      <a:pt x="145" y="436"/>
                    </a:lnTo>
                    <a:lnTo>
                      <a:pt x="145" y="436"/>
                    </a:lnTo>
                    <a:lnTo>
                      <a:pt x="137" y="436"/>
                    </a:lnTo>
                    <a:lnTo>
                      <a:pt x="137" y="436"/>
                    </a:lnTo>
                    <a:lnTo>
                      <a:pt x="137" y="436"/>
                    </a:lnTo>
                    <a:lnTo>
                      <a:pt x="137" y="436"/>
                    </a:lnTo>
                    <a:lnTo>
                      <a:pt x="137" y="436"/>
                    </a:lnTo>
                    <a:lnTo>
                      <a:pt x="129" y="436"/>
                    </a:lnTo>
                    <a:lnTo>
                      <a:pt x="129" y="436"/>
                    </a:lnTo>
                    <a:lnTo>
                      <a:pt x="129" y="436"/>
                    </a:lnTo>
                    <a:lnTo>
                      <a:pt x="121" y="436"/>
                    </a:lnTo>
                    <a:lnTo>
                      <a:pt x="121" y="436"/>
                    </a:lnTo>
                    <a:lnTo>
                      <a:pt x="121" y="436"/>
                    </a:lnTo>
                    <a:lnTo>
                      <a:pt x="121" y="444"/>
                    </a:lnTo>
                    <a:lnTo>
                      <a:pt x="121" y="444"/>
                    </a:lnTo>
                    <a:lnTo>
                      <a:pt x="121" y="444"/>
                    </a:lnTo>
                    <a:lnTo>
                      <a:pt x="121" y="444"/>
                    </a:lnTo>
                    <a:lnTo>
                      <a:pt x="121" y="452"/>
                    </a:lnTo>
                    <a:lnTo>
                      <a:pt x="121" y="452"/>
                    </a:lnTo>
                    <a:lnTo>
                      <a:pt x="129" y="452"/>
                    </a:lnTo>
                    <a:lnTo>
                      <a:pt x="129" y="452"/>
                    </a:lnTo>
                    <a:lnTo>
                      <a:pt x="121" y="460"/>
                    </a:lnTo>
                    <a:lnTo>
                      <a:pt x="121" y="460"/>
                    </a:lnTo>
                    <a:lnTo>
                      <a:pt x="121" y="460"/>
                    </a:lnTo>
                    <a:lnTo>
                      <a:pt x="121" y="460"/>
                    </a:lnTo>
                    <a:lnTo>
                      <a:pt x="121" y="460"/>
                    </a:lnTo>
                    <a:lnTo>
                      <a:pt x="121" y="460"/>
                    </a:lnTo>
                    <a:lnTo>
                      <a:pt x="121" y="460"/>
                    </a:lnTo>
                    <a:lnTo>
                      <a:pt x="121" y="460"/>
                    </a:lnTo>
                    <a:lnTo>
                      <a:pt x="121" y="460"/>
                    </a:lnTo>
                    <a:lnTo>
                      <a:pt x="121" y="460"/>
                    </a:lnTo>
                    <a:lnTo>
                      <a:pt x="113" y="460"/>
                    </a:lnTo>
                    <a:lnTo>
                      <a:pt x="113" y="460"/>
                    </a:lnTo>
                    <a:lnTo>
                      <a:pt x="113" y="460"/>
                    </a:lnTo>
                    <a:lnTo>
                      <a:pt x="113" y="452"/>
                    </a:lnTo>
                    <a:lnTo>
                      <a:pt x="113" y="452"/>
                    </a:lnTo>
                    <a:lnTo>
                      <a:pt x="113" y="428"/>
                    </a:lnTo>
                    <a:lnTo>
                      <a:pt x="113" y="420"/>
                    </a:lnTo>
                    <a:lnTo>
                      <a:pt x="113" y="420"/>
                    </a:lnTo>
                    <a:lnTo>
                      <a:pt x="113" y="411"/>
                    </a:lnTo>
                    <a:lnTo>
                      <a:pt x="113" y="411"/>
                    </a:lnTo>
                    <a:lnTo>
                      <a:pt x="113" y="403"/>
                    </a:lnTo>
                    <a:lnTo>
                      <a:pt x="105" y="395"/>
                    </a:lnTo>
                    <a:lnTo>
                      <a:pt x="105" y="387"/>
                    </a:lnTo>
                    <a:lnTo>
                      <a:pt x="105" y="387"/>
                    </a:lnTo>
                    <a:lnTo>
                      <a:pt x="105" y="379"/>
                    </a:lnTo>
                    <a:lnTo>
                      <a:pt x="97" y="379"/>
                    </a:lnTo>
                    <a:lnTo>
                      <a:pt x="97" y="379"/>
                    </a:lnTo>
                    <a:lnTo>
                      <a:pt x="97" y="379"/>
                    </a:lnTo>
                    <a:lnTo>
                      <a:pt x="97" y="379"/>
                    </a:lnTo>
                    <a:lnTo>
                      <a:pt x="97" y="379"/>
                    </a:lnTo>
                    <a:lnTo>
                      <a:pt x="97" y="379"/>
                    </a:lnTo>
                    <a:lnTo>
                      <a:pt x="89" y="371"/>
                    </a:lnTo>
                    <a:lnTo>
                      <a:pt x="89" y="371"/>
                    </a:lnTo>
                    <a:lnTo>
                      <a:pt x="89" y="363"/>
                    </a:lnTo>
                    <a:lnTo>
                      <a:pt x="89" y="363"/>
                    </a:lnTo>
                    <a:lnTo>
                      <a:pt x="89" y="363"/>
                    </a:lnTo>
                    <a:lnTo>
                      <a:pt x="81" y="363"/>
                    </a:lnTo>
                    <a:lnTo>
                      <a:pt x="81" y="355"/>
                    </a:lnTo>
                    <a:lnTo>
                      <a:pt x="81" y="355"/>
                    </a:lnTo>
                    <a:lnTo>
                      <a:pt x="81" y="355"/>
                    </a:lnTo>
                    <a:lnTo>
                      <a:pt x="81" y="355"/>
                    </a:lnTo>
                    <a:lnTo>
                      <a:pt x="81" y="347"/>
                    </a:lnTo>
                    <a:lnTo>
                      <a:pt x="81" y="347"/>
                    </a:lnTo>
                    <a:lnTo>
                      <a:pt x="81" y="347"/>
                    </a:lnTo>
                    <a:lnTo>
                      <a:pt x="81" y="347"/>
                    </a:lnTo>
                    <a:lnTo>
                      <a:pt x="81" y="339"/>
                    </a:lnTo>
                    <a:lnTo>
                      <a:pt x="81" y="339"/>
                    </a:lnTo>
                    <a:lnTo>
                      <a:pt x="81" y="339"/>
                    </a:lnTo>
                    <a:lnTo>
                      <a:pt x="81" y="339"/>
                    </a:lnTo>
                    <a:lnTo>
                      <a:pt x="81" y="331"/>
                    </a:lnTo>
                    <a:lnTo>
                      <a:pt x="81" y="331"/>
                    </a:lnTo>
                    <a:lnTo>
                      <a:pt x="81" y="323"/>
                    </a:lnTo>
                    <a:lnTo>
                      <a:pt x="81" y="323"/>
                    </a:lnTo>
                    <a:lnTo>
                      <a:pt x="81" y="323"/>
                    </a:lnTo>
                    <a:lnTo>
                      <a:pt x="81" y="323"/>
                    </a:lnTo>
                    <a:lnTo>
                      <a:pt x="81" y="323"/>
                    </a:lnTo>
                    <a:lnTo>
                      <a:pt x="73" y="315"/>
                    </a:lnTo>
                    <a:lnTo>
                      <a:pt x="73" y="307"/>
                    </a:lnTo>
                    <a:lnTo>
                      <a:pt x="73" y="307"/>
                    </a:lnTo>
                    <a:lnTo>
                      <a:pt x="73" y="298"/>
                    </a:lnTo>
                    <a:lnTo>
                      <a:pt x="65" y="290"/>
                    </a:lnTo>
                    <a:lnTo>
                      <a:pt x="65" y="290"/>
                    </a:lnTo>
                    <a:lnTo>
                      <a:pt x="65" y="282"/>
                    </a:lnTo>
                    <a:lnTo>
                      <a:pt x="65" y="274"/>
                    </a:lnTo>
                    <a:lnTo>
                      <a:pt x="65" y="274"/>
                    </a:lnTo>
                    <a:lnTo>
                      <a:pt x="57" y="274"/>
                    </a:lnTo>
                    <a:lnTo>
                      <a:pt x="57" y="274"/>
                    </a:lnTo>
                    <a:lnTo>
                      <a:pt x="57" y="274"/>
                    </a:lnTo>
                    <a:lnTo>
                      <a:pt x="57" y="274"/>
                    </a:lnTo>
                    <a:lnTo>
                      <a:pt x="57" y="274"/>
                    </a:lnTo>
                    <a:lnTo>
                      <a:pt x="57" y="274"/>
                    </a:lnTo>
                    <a:lnTo>
                      <a:pt x="57" y="274"/>
                    </a:lnTo>
                    <a:lnTo>
                      <a:pt x="57" y="274"/>
                    </a:lnTo>
                    <a:lnTo>
                      <a:pt x="49" y="266"/>
                    </a:lnTo>
                    <a:lnTo>
                      <a:pt x="49" y="266"/>
                    </a:lnTo>
                    <a:lnTo>
                      <a:pt x="49" y="258"/>
                    </a:lnTo>
                    <a:lnTo>
                      <a:pt x="49" y="258"/>
                    </a:lnTo>
                    <a:lnTo>
                      <a:pt x="49" y="258"/>
                    </a:lnTo>
                    <a:lnTo>
                      <a:pt x="49" y="258"/>
                    </a:lnTo>
                    <a:lnTo>
                      <a:pt x="41" y="258"/>
                    </a:lnTo>
                    <a:lnTo>
                      <a:pt x="41" y="258"/>
                    </a:lnTo>
                    <a:lnTo>
                      <a:pt x="41" y="258"/>
                    </a:lnTo>
                    <a:lnTo>
                      <a:pt x="41" y="258"/>
                    </a:lnTo>
                    <a:lnTo>
                      <a:pt x="41" y="258"/>
                    </a:lnTo>
                    <a:lnTo>
                      <a:pt x="41" y="250"/>
                    </a:lnTo>
                    <a:lnTo>
                      <a:pt x="33" y="250"/>
                    </a:lnTo>
                    <a:lnTo>
                      <a:pt x="33" y="250"/>
                    </a:lnTo>
                    <a:lnTo>
                      <a:pt x="33" y="250"/>
                    </a:lnTo>
                    <a:lnTo>
                      <a:pt x="33" y="250"/>
                    </a:lnTo>
                    <a:lnTo>
                      <a:pt x="25" y="250"/>
                    </a:lnTo>
                    <a:lnTo>
                      <a:pt x="25" y="250"/>
                    </a:lnTo>
                    <a:lnTo>
                      <a:pt x="25" y="250"/>
                    </a:lnTo>
                    <a:lnTo>
                      <a:pt x="25" y="242"/>
                    </a:lnTo>
                    <a:lnTo>
                      <a:pt x="25" y="242"/>
                    </a:lnTo>
                    <a:lnTo>
                      <a:pt x="16" y="242"/>
                    </a:lnTo>
                    <a:lnTo>
                      <a:pt x="16" y="242"/>
                    </a:lnTo>
                    <a:lnTo>
                      <a:pt x="16" y="234"/>
                    </a:lnTo>
                    <a:lnTo>
                      <a:pt x="16" y="234"/>
                    </a:lnTo>
                    <a:lnTo>
                      <a:pt x="16" y="234"/>
                    </a:lnTo>
                    <a:lnTo>
                      <a:pt x="16" y="234"/>
                    </a:lnTo>
                    <a:lnTo>
                      <a:pt x="16" y="234"/>
                    </a:lnTo>
                    <a:lnTo>
                      <a:pt x="16" y="234"/>
                    </a:lnTo>
                    <a:lnTo>
                      <a:pt x="16" y="226"/>
                    </a:lnTo>
                    <a:lnTo>
                      <a:pt x="16" y="226"/>
                    </a:lnTo>
                    <a:lnTo>
                      <a:pt x="16" y="226"/>
                    </a:lnTo>
                    <a:lnTo>
                      <a:pt x="16" y="226"/>
                    </a:lnTo>
                    <a:lnTo>
                      <a:pt x="16" y="226"/>
                    </a:lnTo>
                    <a:lnTo>
                      <a:pt x="16" y="226"/>
                    </a:lnTo>
                    <a:lnTo>
                      <a:pt x="16" y="226"/>
                    </a:lnTo>
                    <a:lnTo>
                      <a:pt x="8" y="218"/>
                    </a:lnTo>
                    <a:lnTo>
                      <a:pt x="16" y="218"/>
                    </a:lnTo>
                    <a:lnTo>
                      <a:pt x="16" y="218"/>
                    </a:lnTo>
                    <a:lnTo>
                      <a:pt x="8" y="218"/>
                    </a:lnTo>
                    <a:lnTo>
                      <a:pt x="16" y="218"/>
                    </a:lnTo>
                    <a:lnTo>
                      <a:pt x="8" y="218"/>
                    </a:lnTo>
                    <a:lnTo>
                      <a:pt x="8" y="210"/>
                    </a:lnTo>
                    <a:lnTo>
                      <a:pt x="8" y="210"/>
                    </a:lnTo>
                    <a:lnTo>
                      <a:pt x="8" y="210"/>
                    </a:lnTo>
                    <a:lnTo>
                      <a:pt x="8" y="202"/>
                    </a:lnTo>
                    <a:lnTo>
                      <a:pt x="8" y="202"/>
                    </a:lnTo>
                    <a:lnTo>
                      <a:pt x="8" y="202"/>
                    </a:lnTo>
                    <a:lnTo>
                      <a:pt x="8" y="202"/>
                    </a:lnTo>
                    <a:lnTo>
                      <a:pt x="8" y="194"/>
                    </a:lnTo>
                    <a:lnTo>
                      <a:pt x="8" y="194"/>
                    </a:lnTo>
                    <a:lnTo>
                      <a:pt x="8" y="194"/>
                    </a:lnTo>
                    <a:lnTo>
                      <a:pt x="8" y="194"/>
                    </a:lnTo>
                    <a:lnTo>
                      <a:pt x="8" y="194"/>
                    </a:lnTo>
                    <a:lnTo>
                      <a:pt x="8" y="186"/>
                    </a:lnTo>
                    <a:lnTo>
                      <a:pt x="8" y="186"/>
                    </a:lnTo>
                    <a:lnTo>
                      <a:pt x="0" y="186"/>
                    </a:lnTo>
                    <a:lnTo>
                      <a:pt x="0" y="186"/>
                    </a:lnTo>
                    <a:lnTo>
                      <a:pt x="0" y="186"/>
                    </a:lnTo>
                    <a:lnTo>
                      <a:pt x="0" y="186"/>
                    </a:lnTo>
                    <a:lnTo>
                      <a:pt x="0" y="186"/>
                    </a:lnTo>
                    <a:lnTo>
                      <a:pt x="0" y="186"/>
                    </a:lnTo>
                    <a:lnTo>
                      <a:pt x="8" y="177"/>
                    </a:lnTo>
                    <a:lnTo>
                      <a:pt x="8" y="177"/>
                    </a:lnTo>
                    <a:lnTo>
                      <a:pt x="8" y="177"/>
                    </a:lnTo>
                    <a:lnTo>
                      <a:pt x="8" y="177"/>
                    </a:lnTo>
                    <a:lnTo>
                      <a:pt x="8" y="169"/>
                    </a:lnTo>
                    <a:lnTo>
                      <a:pt x="8" y="169"/>
                    </a:lnTo>
                    <a:lnTo>
                      <a:pt x="8" y="169"/>
                    </a:lnTo>
                    <a:lnTo>
                      <a:pt x="8" y="169"/>
                    </a:lnTo>
                    <a:lnTo>
                      <a:pt x="8" y="169"/>
                    </a:lnTo>
                    <a:lnTo>
                      <a:pt x="8" y="161"/>
                    </a:lnTo>
                    <a:lnTo>
                      <a:pt x="8" y="161"/>
                    </a:lnTo>
                    <a:lnTo>
                      <a:pt x="8" y="161"/>
                    </a:lnTo>
                    <a:lnTo>
                      <a:pt x="16" y="161"/>
                    </a:lnTo>
                    <a:lnTo>
                      <a:pt x="8" y="153"/>
                    </a:lnTo>
                    <a:lnTo>
                      <a:pt x="8" y="153"/>
                    </a:lnTo>
                    <a:lnTo>
                      <a:pt x="8" y="153"/>
                    </a:lnTo>
                    <a:lnTo>
                      <a:pt x="16" y="153"/>
                    </a:lnTo>
                    <a:lnTo>
                      <a:pt x="16" y="153"/>
                    </a:lnTo>
                    <a:lnTo>
                      <a:pt x="16" y="153"/>
                    </a:lnTo>
                    <a:lnTo>
                      <a:pt x="16" y="153"/>
                    </a:lnTo>
                    <a:lnTo>
                      <a:pt x="16" y="153"/>
                    </a:lnTo>
                    <a:lnTo>
                      <a:pt x="16" y="145"/>
                    </a:lnTo>
                    <a:lnTo>
                      <a:pt x="16" y="145"/>
                    </a:lnTo>
                    <a:lnTo>
                      <a:pt x="16" y="153"/>
                    </a:lnTo>
                    <a:lnTo>
                      <a:pt x="16" y="145"/>
                    </a:lnTo>
                    <a:lnTo>
                      <a:pt x="16" y="145"/>
                    </a:lnTo>
                    <a:lnTo>
                      <a:pt x="16" y="145"/>
                    </a:lnTo>
                    <a:lnTo>
                      <a:pt x="16" y="145"/>
                    </a:lnTo>
                    <a:lnTo>
                      <a:pt x="16" y="145"/>
                    </a:lnTo>
                    <a:lnTo>
                      <a:pt x="8" y="145"/>
                    </a:lnTo>
                    <a:lnTo>
                      <a:pt x="8" y="145"/>
                    </a:lnTo>
                    <a:lnTo>
                      <a:pt x="8" y="145"/>
                    </a:lnTo>
                    <a:lnTo>
                      <a:pt x="8" y="145"/>
                    </a:lnTo>
                    <a:lnTo>
                      <a:pt x="8" y="137"/>
                    </a:lnTo>
                    <a:lnTo>
                      <a:pt x="8" y="137"/>
                    </a:lnTo>
                    <a:lnTo>
                      <a:pt x="8" y="137"/>
                    </a:lnTo>
                    <a:lnTo>
                      <a:pt x="0" y="137"/>
                    </a:lnTo>
                    <a:lnTo>
                      <a:pt x="0" y="137"/>
                    </a:lnTo>
                    <a:lnTo>
                      <a:pt x="0" y="137"/>
                    </a:lnTo>
                    <a:lnTo>
                      <a:pt x="0" y="137"/>
                    </a:lnTo>
                    <a:lnTo>
                      <a:pt x="8" y="129"/>
                    </a:lnTo>
                    <a:lnTo>
                      <a:pt x="8" y="129"/>
                    </a:lnTo>
                    <a:lnTo>
                      <a:pt x="8" y="129"/>
                    </a:lnTo>
                    <a:lnTo>
                      <a:pt x="8" y="129"/>
                    </a:lnTo>
                    <a:lnTo>
                      <a:pt x="8" y="129"/>
                    </a:lnTo>
                    <a:lnTo>
                      <a:pt x="16" y="129"/>
                    </a:lnTo>
                    <a:lnTo>
                      <a:pt x="16" y="129"/>
                    </a:lnTo>
                    <a:lnTo>
                      <a:pt x="16" y="129"/>
                    </a:lnTo>
                    <a:lnTo>
                      <a:pt x="16" y="129"/>
                    </a:lnTo>
                    <a:lnTo>
                      <a:pt x="25" y="129"/>
                    </a:lnTo>
                    <a:lnTo>
                      <a:pt x="25" y="137"/>
                    </a:lnTo>
                    <a:lnTo>
                      <a:pt x="25" y="137"/>
                    </a:lnTo>
                    <a:lnTo>
                      <a:pt x="25" y="137"/>
                    </a:lnTo>
                    <a:lnTo>
                      <a:pt x="25" y="137"/>
                    </a:lnTo>
                    <a:lnTo>
                      <a:pt x="25" y="137"/>
                    </a:lnTo>
                    <a:lnTo>
                      <a:pt x="25" y="137"/>
                    </a:lnTo>
                    <a:lnTo>
                      <a:pt x="25" y="137"/>
                    </a:lnTo>
                    <a:lnTo>
                      <a:pt x="33" y="137"/>
                    </a:lnTo>
                    <a:lnTo>
                      <a:pt x="33" y="137"/>
                    </a:lnTo>
                    <a:lnTo>
                      <a:pt x="33" y="137"/>
                    </a:lnTo>
                    <a:lnTo>
                      <a:pt x="33" y="137"/>
                    </a:lnTo>
                    <a:lnTo>
                      <a:pt x="41" y="137"/>
                    </a:lnTo>
                    <a:lnTo>
                      <a:pt x="41" y="137"/>
                    </a:lnTo>
                    <a:lnTo>
                      <a:pt x="41" y="145"/>
                    </a:lnTo>
                    <a:lnTo>
                      <a:pt x="49" y="145"/>
                    </a:lnTo>
                    <a:lnTo>
                      <a:pt x="49" y="145"/>
                    </a:lnTo>
                    <a:lnTo>
                      <a:pt x="49" y="145"/>
                    </a:lnTo>
                    <a:lnTo>
                      <a:pt x="49" y="145"/>
                    </a:lnTo>
                    <a:lnTo>
                      <a:pt x="49" y="145"/>
                    </a:lnTo>
                    <a:lnTo>
                      <a:pt x="49" y="145"/>
                    </a:lnTo>
                    <a:lnTo>
                      <a:pt x="49" y="145"/>
                    </a:lnTo>
                    <a:lnTo>
                      <a:pt x="57" y="145"/>
                    </a:lnTo>
                    <a:lnTo>
                      <a:pt x="65" y="153"/>
                    </a:lnTo>
                    <a:lnTo>
                      <a:pt x="65" y="153"/>
                    </a:lnTo>
                    <a:lnTo>
                      <a:pt x="65" y="153"/>
                    </a:lnTo>
                    <a:lnTo>
                      <a:pt x="65" y="153"/>
                    </a:lnTo>
                    <a:lnTo>
                      <a:pt x="73" y="153"/>
                    </a:lnTo>
                    <a:lnTo>
                      <a:pt x="73" y="153"/>
                    </a:lnTo>
                    <a:lnTo>
                      <a:pt x="73" y="153"/>
                    </a:lnTo>
                    <a:lnTo>
                      <a:pt x="73" y="153"/>
                    </a:lnTo>
                    <a:lnTo>
                      <a:pt x="73" y="153"/>
                    </a:lnTo>
                    <a:lnTo>
                      <a:pt x="81" y="153"/>
                    </a:lnTo>
                    <a:lnTo>
                      <a:pt x="81" y="153"/>
                    </a:lnTo>
                    <a:lnTo>
                      <a:pt x="81" y="153"/>
                    </a:lnTo>
                    <a:lnTo>
                      <a:pt x="81" y="161"/>
                    </a:lnTo>
                    <a:lnTo>
                      <a:pt x="89" y="161"/>
                    </a:lnTo>
                    <a:lnTo>
                      <a:pt x="89" y="161"/>
                    </a:lnTo>
                    <a:lnTo>
                      <a:pt x="89" y="161"/>
                    </a:lnTo>
                    <a:lnTo>
                      <a:pt x="89" y="161"/>
                    </a:lnTo>
                    <a:lnTo>
                      <a:pt x="89" y="161"/>
                    </a:lnTo>
                    <a:lnTo>
                      <a:pt x="97" y="161"/>
                    </a:lnTo>
                    <a:lnTo>
                      <a:pt x="97" y="161"/>
                    </a:lnTo>
                    <a:lnTo>
                      <a:pt x="97" y="161"/>
                    </a:lnTo>
                    <a:lnTo>
                      <a:pt x="97" y="161"/>
                    </a:lnTo>
                    <a:lnTo>
                      <a:pt x="105" y="161"/>
                    </a:lnTo>
                    <a:lnTo>
                      <a:pt x="105" y="161"/>
                    </a:lnTo>
                    <a:lnTo>
                      <a:pt x="105" y="161"/>
                    </a:lnTo>
                    <a:lnTo>
                      <a:pt x="105" y="161"/>
                    </a:lnTo>
                    <a:lnTo>
                      <a:pt x="105" y="161"/>
                    </a:lnTo>
                    <a:lnTo>
                      <a:pt x="105" y="161"/>
                    </a:lnTo>
                    <a:lnTo>
                      <a:pt x="113" y="169"/>
                    </a:lnTo>
                    <a:lnTo>
                      <a:pt x="113" y="169"/>
                    </a:lnTo>
                    <a:lnTo>
                      <a:pt x="121" y="169"/>
                    </a:lnTo>
                    <a:lnTo>
                      <a:pt x="121" y="169"/>
                    </a:lnTo>
                    <a:lnTo>
                      <a:pt x="129" y="169"/>
                    </a:lnTo>
                    <a:lnTo>
                      <a:pt x="129" y="169"/>
                    </a:lnTo>
                    <a:lnTo>
                      <a:pt x="129" y="177"/>
                    </a:lnTo>
                    <a:lnTo>
                      <a:pt x="129" y="169"/>
                    </a:lnTo>
                    <a:lnTo>
                      <a:pt x="129" y="177"/>
                    </a:lnTo>
                    <a:lnTo>
                      <a:pt x="129" y="177"/>
                    </a:lnTo>
                    <a:lnTo>
                      <a:pt x="129" y="177"/>
                    </a:lnTo>
                    <a:lnTo>
                      <a:pt x="129" y="177"/>
                    </a:lnTo>
                    <a:lnTo>
                      <a:pt x="137" y="177"/>
                    </a:lnTo>
                    <a:lnTo>
                      <a:pt x="137" y="177"/>
                    </a:lnTo>
                    <a:lnTo>
                      <a:pt x="145" y="186"/>
                    </a:lnTo>
                    <a:lnTo>
                      <a:pt x="154" y="186"/>
                    </a:lnTo>
                    <a:lnTo>
                      <a:pt x="154" y="186"/>
                    </a:lnTo>
                    <a:lnTo>
                      <a:pt x="154" y="186"/>
                    </a:lnTo>
                    <a:lnTo>
                      <a:pt x="154" y="186"/>
                    </a:lnTo>
                    <a:lnTo>
                      <a:pt x="162" y="186"/>
                    </a:lnTo>
                    <a:lnTo>
                      <a:pt x="162" y="186"/>
                    </a:lnTo>
                    <a:lnTo>
                      <a:pt x="162" y="186"/>
                    </a:lnTo>
                    <a:lnTo>
                      <a:pt x="170" y="186"/>
                    </a:lnTo>
                    <a:lnTo>
                      <a:pt x="178" y="186"/>
                    </a:lnTo>
                    <a:lnTo>
                      <a:pt x="178" y="186"/>
                    </a:lnTo>
                    <a:lnTo>
                      <a:pt x="178" y="186"/>
                    </a:lnTo>
                    <a:lnTo>
                      <a:pt x="186" y="186"/>
                    </a:lnTo>
                    <a:lnTo>
                      <a:pt x="186" y="186"/>
                    </a:lnTo>
                    <a:lnTo>
                      <a:pt x="186" y="186"/>
                    </a:lnTo>
                    <a:lnTo>
                      <a:pt x="186" y="186"/>
                    </a:lnTo>
                    <a:lnTo>
                      <a:pt x="194" y="186"/>
                    </a:lnTo>
                    <a:lnTo>
                      <a:pt x="202" y="186"/>
                    </a:lnTo>
                    <a:lnTo>
                      <a:pt x="202" y="186"/>
                    </a:lnTo>
                    <a:lnTo>
                      <a:pt x="202" y="186"/>
                    </a:lnTo>
                    <a:lnTo>
                      <a:pt x="210" y="186"/>
                    </a:lnTo>
                    <a:lnTo>
                      <a:pt x="210" y="186"/>
                    </a:lnTo>
                    <a:lnTo>
                      <a:pt x="210" y="186"/>
                    </a:lnTo>
                    <a:lnTo>
                      <a:pt x="210" y="186"/>
                    </a:lnTo>
                    <a:lnTo>
                      <a:pt x="210" y="186"/>
                    </a:lnTo>
                    <a:lnTo>
                      <a:pt x="210" y="186"/>
                    </a:lnTo>
                    <a:lnTo>
                      <a:pt x="218" y="186"/>
                    </a:lnTo>
                    <a:lnTo>
                      <a:pt x="218" y="186"/>
                    </a:lnTo>
                    <a:lnTo>
                      <a:pt x="218" y="186"/>
                    </a:lnTo>
                    <a:lnTo>
                      <a:pt x="226" y="186"/>
                    </a:lnTo>
                    <a:lnTo>
                      <a:pt x="226" y="186"/>
                    </a:lnTo>
                    <a:lnTo>
                      <a:pt x="226" y="186"/>
                    </a:lnTo>
                    <a:lnTo>
                      <a:pt x="226" y="186"/>
                    </a:lnTo>
                    <a:lnTo>
                      <a:pt x="234" y="194"/>
                    </a:lnTo>
                    <a:lnTo>
                      <a:pt x="234" y="194"/>
                    </a:lnTo>
                    <a:lnTo>
                      <a:pt x="234" y="186"/>
                    </a:lnTo>
                    <a:lnTo>
                      <a:pt x="234" y="186"/>
                    </a:lnTo>
                    <a:lnTo>
                      <a:pt x="242" y="186"/>
                    </a:lnTo>
                    <a:lnTo>
                      <a:pt x="242" y="186"/>
                    </a:lnTo>
                    <a:lnTo>
                      <a:pt x="242" y="186"/>
                    </a:lnTo>
                    <a:lnTo>
                      <a:pt x="242" y="186"/>
                    </a:lnTo>
                    <a:lnTo>
                      <a:pt x="242" y="194"/>
                    </a:lnTo>
                    <a:lnTo>
                      <a:pt x="242" y="194"/>
                    </a:lnTo>
                    <a:lnTo>
                      <a:pt x="242" y="186"/>
                    </a:lnTo>
                    <a:lnTo>
                      <a:pt x="242" y="186"/>
                    </a:lnTo>
                    <a:lnTo>
                      <a:pt x="242" y="186"/>
                    </a:lnTo>
                    <a:lnTo>
                      <a:pt x="250" y="194"/>
                    </a:lnTo>
                    <a:lnTo>
                      <a:pt x="250" y="194"/>
                    </a:lnTo>
                    <a:lnTo>
                      <a:pt x="258" y="194"/>
                    </a:lnTo>
                    <a:lnTo>
                      <a:pt x="258" y="186"/>
                    </a:lnTo>
                    <a:lnTo>
                      <a:pt x="266" y="186"/>
                    </a:lnTo>
                    <a:lnTo>
                      <a:pt x="266" y="186"/>
                    </a:lnTo>
                    <a:lnTo>
                      <a:pt x="274" y="186"/>
                    </a:lnTo>
                    <a:lnTo>
                      <a:pt x="274" y="186"/>
                    </a:lnTo>
                    <a:lnTo>
                      <a:pt x="274" y="186"/>
                    </a:lnTo>
                    <a:lnTo>
                      <a:pt x="266" y="194"/>
                    </a:lnTo>
                    <a:lnTo>
                      <a:pt x="258" y="194"/>
                    </a:lnTo>
                    <a:lnTo>
                      <a:pt x="258" y="194"/>
                    </a:lnTo>
                    <a:lnTo>
                      <a:pt x="258" y="194"/>
                    </a:lnTo>
                    <a:lnTo>
                      <a:pt x="266" y="194"/>
                    </a:lnTo>
                    <a:lnTo>
                      <a:pt x="266" y="194"/>
                    </a:lnTo>
                    <a:lnTo>
                      <a:pt x="274" y="194"/>
                    </a:lnTo>
                    <a:lnTo>
                      <a:pt x="274" y="194"/>
                    </a:lnTo>
                    <a:lnTo>
                      <a:pt x="274" y="194"/>
                    </a:lnTo>
                    <a:lnTo>
                      <a:pt x="274" y="194"/>
                    </a:lnTo>
                    <a:lnTo>
                      <a:pt x="282" y="194"/>
                    </a:lnTo>
                    <a:lnTo>
                      <a:pt x="282" y="194"/>
                    </a:lnTo>
                    <a:lnTo>
                      <a:pt x="291" y="194"/>
                    </a:lnTo>
                    <a:lnTo>
                      <a:pt x="291" y="194"/>
                    </a:lnTo>
                    <a:lnTo>
                      <a:pt x="291" y="194"/>
                    </a:lnTo>
                    <a:lnTo>
                      <a:pt x="291" y="194"/>
                    </a:lnTo>
                    <a:lnTo>
                      <a:pt x="299" y="194"/>
                    </a:lnTo>
                    <a:lnTo>
                      <a:pt x="299" y="194"/>
                    </a:lnTo>
                    <a:lnTo>
                      <a:pt x="299" y="194"/>
                    </a:lnTo>
                    <a:lnTo>
                      <a:pt x="299" y="194"/>
                    </a:lnTo>
                    <a:lnTo>
                      <a:pt x="307" y="194"/>
                    </a:lnTo>
                    <a:lnTo>
                      <a:pt x="307" y="194"/>
                    </a:lnTo>
                    <a:lnTo>
                      <a:pt x="315" y="186"/>
                    </a:lnTo>
                    <a:lnTo>
                      <a:pt x="323" y="186"/>
                    </a:lnTo>
                    <a:lnTo>
                      <a:pt x="323" y="186"/>
                    </a:lnTo>
                    <a:lnTo>
                      <a:pt x="323" y="177"/>
                    </a:lnTo>
                    <a:lnTo>
                      <a:pt x="331" y="177"/>
                    </a:lnTo>
                    <a:lnTo>
                      <a:pt x="331" y="177"/>
                    </a:lnTo>
                    <a:lnTo>
                      <a:pt x="331" y="177"/>
                    </a:lnTo>
                    <a:lnTo>
                      <a:pt x="331" y="177"/>
                    </a:lnTo>
                    <a:lnTo>
                      <a:pt x="331" y="177"/>
                    </a:lnTo>
                    <a:lnTo>
                      <a:pt x="331" y="177"/>
                    </a:lnTo>
                    <a:lnTo>
                      <a:pt x="331" y="177"/>
                    </a:lnTo>
                    <a:lnTo>
                      <a:pt x="331" y="177"/>
                    </a:lnTo>
                    <a:lnTo>
                      <a:pt x="331" y="177"/>
                    </a:lnTo>
                    <a:lnTo>
                      <a:pt x="331" y="186"/>
                    </a:lnTo>
                    <a:lnTo>
                      <a:pt x="323" y="186"/>
                    </a:lnTo>
                    <a:lnTo>
                      <a:pt x="323" y="186"/>
                    </a:lnTo>
                    <a:lnTo>
                      <a:pt x="323" y="186"/>
                    </a:lnTo>
                    <a:lnTo>
                      <a:pt x="323" y="186"/>
                    </a:lnTo>
                    <a:lnTo>
                      <a:pt x="323" y="186"/>
                    </a:lnTo>
                    <a:lnTo>
                      <a:pt x="315" y="186"/>
                    </a:lnTo>
                    <a:lnTo>
                      <a:pt x="323" y="186"/>
                    </a:lnTo>
                    <a:lnTo>
                      <a:pt x="323" y="186"/>
                    </a:lnTo>
                    <a:lnTo>
                      <a:pt x="323" y="186"/>
                    </a:lnTo>
                    <a:lnTo>
                      <a:pt x="323" y="186"/>
                    </a:lnTo>
                    <a:lnTo>
                      <a:pt x="323" y="186"/>
                    </a:lnTo>
                    <a:lnTo>
                      <a:pt x="323" y="186"/>
                    </a:lnTo>
                    <a:lnTo>
                      <a:pt x="323" y="186"/>
                    </a:lnTo>
                    <a:lnTo>
                      <a:pt x="331" y="186"/>
                    </a:lnTo>
                    <a:lnTo>
                      <a:pt x="331" y="186"/>
                    </a:lnTo>
                    <a:lnTo>
                      <a:pt x="331" y="186"/>
                    </a:lnTo>
                    <a:lnTo>
                      <a:pt x="331" y="186"/>
                    </a:lnTo>
                    <a:lnTo>
                      <a:pt x="331" y="186"/>
                    </a:lnTo>
                    <a:lnTo>
                      <a:pt x="339" y="194"/>
                    </a:lnTo>
                    <a:lnTo>
                      <a:pt x="339" y="194"/>
                    </a:lnTo>
                    <a:lnTo>
                      <a:pt x="347" y="194"/>
                    </a:lnTo>
                    <a:lnTo>
                      <a:pt x="347" y="202"/>
                    </a:lnTo>
                    <a:lnTo>
                      <a:pt x="347" y="210"/>
                    </a:lnTo>
                    <a:lnTo>
                      <a:pt x="347" y="210"/>
                    </a:lnTo>
                    <a:lnTo>
                      <a:pt x="347" y="210"/>
                    </a:lnTo>
                    <a:lnTo>
                      <a:pt x="347" y="218"/>
                    </a:lnTo>
                    <a:lnTo>
                      <a:pt x="355" y="218"/>
                    </a:lnTo>
                    <a:lnTo>
                      <a:pt x="355" y="218"/>
                    </a:lnTo>
                    <a:lnTo>
                      <a:pt x="355" y="218"/>
                    </a:lnTo>
                    <a:lnTo>
                      <a:pt x="355" y="210"/>
                    </a:lnTo>
                    <a:lnTo>
                      <a:pt x="355" y="210"/>
                    </a:lnTo>
                    <a:lnTo>
                      <a:pt x="355" y="210"/>
                    </a:lnTo>
                    <a:lnTo>
                      <a:pt x="355" y="202"/>
                    </a:lnTo>
                    <a:lnTo>
                      <a:pt x="347" y="202"/>
                    </a:lnTo>
                    <a:lnTo>
                      <a:pt x="347" y="202"/>
                    </a:lnTo>
                    <a:lnTo>
                      <a:pt x="347" y="202"/>
                    </a:lnTo>
                    <a:lnTo>
                      <a:pt x="347" y="202"/>
                    </a:lnTo>
                    <a:lnTo>
                      <a:pt x="355" y="202"/>
                    </a:lnTo>
                    <a:lnTo>
                      <a:pt x="355" y="202"/>
                    </a:lnTo>
                    <a:lnTo>
                      <a:pt x="363" y="202"/>
                    </a:lnTo>
                    <a:lnTo>
                      <a:pt x="363" y="202"/>
                    </a:lnTo>
                    <a:lnTo>
                      <a:pt x="363" y="202"/>
                    </a:lnTo>
                    <a:lnTo>
                      <a:pt x="371" y="202"/>
                    </a:lnTo>
                    <a:lnTo>
                      <a:pt x="371" y="202"/>
                    </a:lnTo>
                    <a:lnTo>
                      <a:pt x="371" y="202"/>
                    </a:lnTo>
                    <a:lnTo>
                      <a:pt x="371" y="202"/>
                    </a:lnTo>
                    <a:lnTo>
                      <a:pt x="371" y="210"/>
                    </a:lnTo>
                    <a:lnTo>
                      <a:pt x="371" y="210"/>
                    </a:lnTo>
                    <a:lnTo>
                      <a:pt x="371" y="210"/>
                    </a:lnTo>
                    <a:lnTo>
                      <a:pt x="371" y="210"/>
                    </a:lnTo>
                    <a:lnTo>
                      <a:pt x="379" y="210"/>
                    </a:lnTo>
                    <a:lnTo>
                      <a:pt x="379" y="210"/>
                    </a:lnTo>
                    <a:lnTo>
                      <a:pt x="379" y="210"/>
                    </a:lnTo>
                    <a:lnTo>
                      <a:pt x="379" y="210"/>
                    </a:lnTo>
                    <a:lnTo>
                      <a:pt x="387" y="218"/>
                    </a:lnTo>
                    <a:lnTo>
                      <a:pt x="387" y="218"/>
                    </a:lnTo>
                    <a:lnTo>
                      <a:pt x="387" y="218"/>
                    </a:lnTo>
                    <a:lnTo>
                      <a:pt x="379" y="218"/>
                    </a:lnTo>
                    <a:lnTo>
                      <a:pt x="379" y="218"/>
                    </a:lnTo>
                    <a:lnTo>
                      <a:pt x="379" y="218"/>
                    </a:lnTo>
                    <a:lnTo>
                      <a:pt x="379" y="226"/>
                    </a:lnTo>
                    <a:lnTo>
                      <a:pt x="379" y="226"/>
                    </a:lnTo>
                    <a:lnTo>
                      <a:pt x="379" y="226"/>
                    </a:lnTo>
                    <a:lnTo>
                      <a:pt x="379" y="226"/>
                    </a:lnTo>
                    <a:lnTo>
                      <a:pt x="387" y="226"/>
                    </a:lnTo>
                    <a:lnTo>
                      <a:pt x="387" y="218"/>
                    </a:lnTo>
                    <a:lnTo>
                      <a:pt x="387" y="218"/>
                    </a:lnTo>
                    <a:lnTo>
                      <a:pt x="387" y="218"/>
                    </a:lnTo>
                    <a:lnTo>
                      <a:pt x="387" y="218"/>
                    </a:lnTo>
                    <a:lnTo>
                      <a:pt x="387" y="218"/>
                    </a:lnTo>
                    <a:lnTo>
                      <a:pt x="387" y="210"/>
                    </a:lnTo>
                    <a:lnTo>
                      <a:pt x="387" y="210"/>
                    </a:lnTo>
                    <a:lnTo>
                      <a:pt x="387" y="210"/>
                    </a:lnTo>
                    <a:lnTo>
                      <a:pt x="387" y="210"/>
                    </a:lnTo>
                    <a:lnTo>
                      <a:pt x="387" y="210"/>
                    </a:lnTo>
                    <a:lnTo>
                      <a:pt x="387" y="210"/>
                    </a:lnTo>
                    <a:lnTo>
                      <a:pt x="379" y="202"/>
                    </a:lnTo>
                    <a:lnTo>
                      <a:pt x="379" y="202"/>
                    </a:lnTo>
                    <a:lnTo>
                      <a:pt x="379" y="202"/>
                    </a:lnTo>
                    <a:lnTo>
                      <a:pt x="379" y="202"/>
                    </a:lnTo>
                    <a:lnTo>
                      <a:pt x="379" y="202"/>
                    </a:lnTo>
                    <a:lnTo>
                      <a:pt x="379" y="202"/>
                    </a:lnTo>
                    <a:lnTo>
                      <a:pt x="379" y="202"/>
                    </a:lnTo>
                    <a:lnTo>
                      <a:pt x="379" y="194"/>
                    </a:lnTo>
                    <a:lnTo>
                      <a:pt x="387" y="194"/>
                    </a:lnTo>
                    <a:lnTo>
                      <a:pt x="387" y="194"/>
                    </a:lnTo>
                    <a:lnTo>
                      <a:pt x="387" y="194"/>
                    </a:lnTo>
                    <a:lnTo>
                      <a:pt x="395" y="194"/>
                    </a:lnTo>
                    <a:lnTo>
                      <a:pt x="395" y="194"/>
                    </a:lnTo>
                    <a:lnTo>
                      <a:pt x="395" y="186"/>
                    </a:lnTo>
                    <a:lnTo>
                      <a:pt x="403" y="186"/>
                    </a:lnTo>
                    <a:lnTo>
                      <a:pt x="403" y="186"/>
                    </a:lnTo>
                    <a:lnTo>
                      <a:pt x="403" y="194"/>
                    </a:lnTo>
                    <a:lnTo>
                      <a:pt x="403" y="194"/>
                    </a:lnTo>
                    <a:lnTo>
                      <a:pt x="403" y="194"/>
                    </a:lnTo>
                    <a:lnTo>
                      <a:pt x="403" y="194"/>
                    </a:lnTo>
                    <a:lnTo>
                      <a:pt x="403" y="194"/>
                    </a:lnTo>
                    <a:lnTo>
                      <a:pt x="403" y="194"/>
                    </a:lnTo>
                    <a:lnTo>
                      <a:pt x="403" y="194"/>
                    </a:lnTo>
                    <a:lnTo>
                      <a:pt x="395" y="202"/>
                    </a:lnTo>
                    <a:lnTo>
                      <a:pt x="395" y="202"/>
                    </a:lnTo>
                    <a:lnTo>
                      <a:pt x="395" y="202"/>
                    </a:lnTo>
                    <a:lnTo>
                      <a:pt x="395" y="202"/>
                    </a:lnTo>
                    <a:lnTo>
                      <a:pt x="395" y="202"/>
                    </a:lnTo>
                    <a:lnTo>
                      <a:pt x="395" y="202"/>
                    </a:lnTo>
                    <a:lnTo>
                      <a:pt x="395" y="202"/>
                    </a:lnTo>
                    <a:lnTo>
                      <a:pt x="395" y="202"/>
                    </a:lnTo>
                    <a:lnTo>
                      <a:pt x="395" y="202"/>
                    </a:lnTo>
                    <a:lnTo>
                      <a:pt x="395" y="202"/>
                    </a:lnTo>
                    <a:lnTo>
                      <a:pt x="403" y="210"/>
                    </a:lnTo>
                    <a:lnTo>
                      <a:pt x="403" y="210"/>
                    </a:lnTo>
                    <a:lnTo>
                      <a:pt x="403" y="210"/>
                    </a:lnTo>
                    <a:lnTo>
                      <a:pt x="403" y="210"/>
                    </a:lnTo>
                    <a:lnTo>
                      <a:pt x="403" y="210"/>
                    </a:lnTo>
                    <a:lnTo>
                      <a:pt x="403" y="210"/>
                    </a:lnTo>
                    <a:lnTo>
                      <a:pt x="403" y="210"/>
                    </a:lnTo>
                    <a:lnTo>
                      <a:pt x="403" y="210"/>
                    </a:lnTo>
                    <a:lnTo>
                      <a:pt x="403" y="210"/>
                    </a:lnTo>
                    <a:lnTo>
                      <a:pt x="403" y="210"/>
                    </a:lnTo>
                    <a:lnTo>
                      <a:pt x="403" y="218"/>
                    </a:lnTo>
                    <a:lnTo>
                      <a:pt x="403" y="218"/>
                    </a:lnTo>
                    <a:lnTo>
                      <a:pt x="411" y="210"/>
                    </a:lnTo>
                    <a:lnTo>
                      <a:pt x="411" y="210"/>
                    </a:lnTo>
                    <a:lnTo>
                      <a:pt x="411" y="218"/>
                    </a:lnTo>
                    <a:lnTo>
                      <a:pt x="411" y="218"/>
                    </a:lnTo>
                    <a:lnTo>
                      <a:pt x="411" y="218"/>
                    </a:lnTo>
                    <a:lnTo>
                      <a:pt x="411" y="226"/>
                    </a:lnTo>
                    <a:lnTo>
                      <a:pt x="411" y="226"/>
                    </a:lnTo>
                    <a:lnTo>
                      <a:pt x="411" y="226"/>
                    </a:lnTo>
                    <a:lnTo>
                      <a:pt x="420" y="226"/>
                    </a:lnTo>
                    <a:lnTo>
                      <a:pt x="420" y="226"/>
                    </a:lnTo>
                    <a:lnTo>
                      <a:pt x="420" y="226"/>
                    </a:lnTo>
                    <a:lnTo>
                      <a:pt x="420" y="226"/>
                    </a:lnTo>
                    <a:lnTo>
                      <a:pt x="420" y="226"/>
                    </a:lnTo>
                    <a:lnTo>
                      <a:pt x="420" y="234"/>
                    </a:lnTo>
                    <a:lnTo>
                      <a:pt x="420" y="234"/>
                    </a:lnTo>
                    <a:lnTo>
                      <a:pt x="420" y="234"/>
                    </a:lnTo>
                    <a:lnTo>
                      <a:pt x="420" y="226"/>
                    </a:lnTo>
                    <a:lnTo>
                      <a:pt x="420" y="226"/>
                    </a:lnTo>
                    <a:lnTo>
                      <a:pt x="420" y="234"/>
                    </a:lnTo>
                    <a:lnTo>
                      <a:pt x="420" y="234"/>
                    </a:lnTo>
                    <a:lnTo>
                      <a:pt x="420" y="234"/>
                    </a:lnTo>
                    <a:lnTo>
                      <a:pt x="420" y="234"/>
                    </a:lnTo>
                    <a:lnTo>
                      <a:pt x="420" y="242"/>
                    </a:lnTo>
                    <a:lnTo>
                      <a:pt x="420" y="234"/>
                    </a:lnTo>
                    <a:lnTo>
                      <a:pt x="411" y="242"/>
                    </a:lnTo>
                    <a:lnTo>
                      <a:pt x="411" y="242"/>
                    </a:lnTo>
                    <a:lnTo>
                      <a:pt x="420" y="242"/>
                    </a:lnTo>
                    <a:lnTo>
                      <a:pt x="420" y="242"/>
                    </a:lnTo>
                    <a:lnTo>
                      <a:pt x="420" y="242"/>
                    </a:lnTo>
                    <a:lnTo>
                      <a:pt x="420" y="234"/>
                    </a:lnTo>
                    <a:lnTo>
                      <a:pt x="420" y="234"/>
                    </a:lnTo>
                    <a:lnTo>
                      <a:pt x="428" y="234"/>
                    </a:lnTo>
                    <a:lnTo>
                      <a:pt x="428" y="234"/>
                    </a:lnTo>
                    <a:lnTo>
                      <a:pt x="428" y="234"/>
                    </a:lnTo>
                    <a:lnTo>
                      <a:pt x="428" y="242"/>
                    </a:lnTo>
                    <a:lnTo>
                      <a:pt x="428" y="242"/>
                    </a:lnTo>
                    <a:lnTo>
                      <a:pt x="428" y="242"/>
                    </a:lnTo>
                    <a:lnTo>
                      <a:pt x="428" y="242"/>
                    </a:lnTo>
                    <a:lnTo>
                      <a:pt x="436" y="242"/>
                    </a:lnTo>
                    <a:lnTo>
                      <a:pt x="436" y="242"/>
                    </a:lnTo>
                    <a:lnTo>
                      <a:pt x="436" y="242"/>
                    </a:lnTo>
                    <a:lnTo>
                      <a:pt x="436" y="250"/>
                    </a:lnTo>
                    <a:lnTo>
                      <a:pt x="436" y="250"/>
                    </a:lnTo>
                    <a:lnTo>
                      <a:pt x="436" y="250"/>
                    </a:lnTo>
                    <a:lnTo>
                      <a:pt x="436" y="250"/>
                    </a:lnTo>
                    <a:lnTo>
                      <a:pt x="428" y="242"/>
                    </a:lnTo>
                    <a:lnTo>
                      <a:pt x="428" y="250"/>
                    </a:lnTo>
                    <a:lnTo>
                      <a:pt x="428" y="250"/>
                    </a:lnTo>
                    <a:lnTo>
                      <a:pt x="428" y="250"/>
                    </a:lnTo>
                    <a:lnTo>
                      <a:pt x="428" y="250"/>
                    </a:lnTo>
                    <a:lnTo>
                      <a:pt x="420" y="250"/>
                    </a:lnTo>
                    <a:lnTo>
                      <a:pt x="420" y="250"/>
                    </a:lnTo>
                    <a:lnTo>
                      <a:pt x="420" y="250"/>
                    </a:lnTo>
                    <a:lnTo>
                      <a:pt x="420" y="250"/>
                    </a:lnTo>
                    <a:lnTo>
                      <a:pt x="420" y="250"/>
                    </a:lnTo>
                    <a:lnTo>
                      <a:pt x="420" y="258"/>
                    </a:lnTo>
                    <a:lnTo>
                      <a:pt x="420" y="258"/>
                    </a:lnTo>
                    <a:lnTo>
                      <a:pt x="420" y="258"/>
                    </a:lnTo>
                    <a:lnTo>
                      <a:pt x="420" y="258"/>
                    </a:lnTo>
                    <a:lnTo>
                      <a:pt x="411" y="258"/>
                    </a:lnTo>
                    <a:lnTo>
                      <a:pt x="411" y="266"/>
                    </a:lnTo>
                    <a:lnTo>
                      <a:pt x="411" y="266"/>
                    </a:lnTo>
                    <a:lnTo>
                      <a:pt x="403" y="266"/>
                    </a:lnTo>
                    <a:lnTo>
                      <a:pt x="403" y="266"/>
                    </a:lnTo>
                    <a:lnTo>
                      <a:pt x="403" y="274"/>
                    </a:lnTo>
                    <a:lnTo>
                      <a:pt x="403" y="274"/>
                    </a:lnTo>
                    <a:lnTo>
                      <a:pt x="403" y="274"/>
                    </a:lnTo>
                    <a:lnTo>
                      <a:pt x="403" y="282"/>
                    </a:lnTo>
                    <a:lnTo>
                      <a:pt x="403" y="282"/>
                    </a:lnTo>
                    <a:lnTo>
                      <a:pt x="395" y="282"/>
                    </a:lnTo>
                    <a:lnTo>
                      <a:pt x="395" y="282"/>
                    </a:lnTo>
                    <a:lnTo>
                      <a:pt x="395" y="290"/>
                    </a:lnTo>
                    <a:lnTo>
                      <a:pt x="403" y="290"/>
                    </a:lnTo>
                    <a:lnTo>
                      <a:pt x="403" y="290"/>
                    </a:lnTo>
                    <a:lnTo>
                      <a:pt x="403" y="290"/>
                    </a:lnTo>
                    <a:lnTo>
                      <a:pt x="395" y="290"/>
                    </a:lnTo>
                    <a:lnTo>
                      <a:pt x="395" y="290"/>
                    </a:lnTo>
                    <a:lnTo>
                      <a:pt x="395" y="290"/>
                    </a:lnTo>
                    <a:lnTo>
                      <a:pt x="395" y="290"/>
                    </a:lnTo>
                    <a:lnTo>
                      <a:pt x="387" y="290"/>
                    </a:lnTo>
                    <a:lnTo>
                      <a:pt x="387" y="290"/>
                    </a:lnTo>
                    <a:lnTo>
                      <a:pt x="387" y="282"/>
                    </a:lnTo>
                    <a:lnTo>
                      <a:pt x="395" y="282"/>
                    </a:lnTo>
                    <a:lnTo>
                      <a:pt x="395" y="282"/>
                    </a:lnTo>
                    <a:lnTo>
                      <a:pt x="395" y="282"/>
                    </a:lnTo>
                    <a:lnTo>
                      <a:pt x="395" y="282"/>
                    </a:lnTo>
                    <a:lnTo>
                      <a:pt x="395" y="282"/>
                    </a:lnTo>
                    <a:lnTo>
                      <a:pt x="395" y="282"/>
                    </a:lnTo>
                    <a:lnTo>
                      <a:pt x="395" y="274"/>
                    </a:lnTo>
                    <a:lnTo>
                      <a:pt x="395" y="274"/>
                    </a:lnTo>
                    <a:lnTo>
                      <a:pt x="395" y="266"/>
                    </a:lnTo>
                    <a:lnTo>
                      <a:pt x="395" y="266"/>
                    </a:lnTo>
                    <a:lnTo>
                      <a:pt x="395" y="266"/>
                    </a:lnTo>
                    <a:lnTo>
                      <a:pt x="395" y="258"/>
                    </a:lnTo>
                    <a:lnTo>
                      <a:pt x="395" y="258"/>
                    </a:lnTo>
                    <a:lnTo>
                      <a:pt x="395" y="258"/>
                    </a:lnTo>
                    <a:lnTo>
                      <a:pt x="395" y="258"/>
                    </a:lnTo>
                    <a:lnTo>
                      <a:pt x="395" y="258"/>
                    </a:lnTo>
                    <a:lnTo>
                      <a:pt x="395" y="250"/>
                    </a:lnTo>
                    <a:lnTo>
                      <a:pt x="395" y="250"/>
                    </a:lnTo>
                    <a:lnTo>
                      <a:pt x="395" y="258"/>
                    </a:lnTo>
                    <a:lnTo>
                      <a:pt x="395" y="258"/>
                    </a:lnTo>
                    <a:lnTo>
                      <a:pt x="387" y="258"/>
                    </a:lnTo>
                    <a:lnTo>
                      <a:pt x="395" y="266"/>
                    </a:lnTo>
                    <a:lnTo>
                      <a:pt x="395" y="266"/>
                    </a:lnTo>
                    <a:lnTo>
                      <a:pt x="387" y="266"/>
                    </a:lnTo>
                    <a:lnTo>
                      <a:pt x="387" y="266"/>
                    </a:lnTo>
                    <a:lnTo>
                      <a:pt x="387" y="266"/>
                    </a:lnTo>
                    <a:lnTo>
                      <a:pt x="387" y="266"/>
                    </a:lnTo>
                    <a:lnTo>
                      <a:pt x="387" y="266"/>
                    </a:lnTo>
                    <a:lnTo>
                      <a:pt x="387" y="266"/>
                    </a:lnTo>
                    <a:lnTo>
                      <a:pt x="387" y="266"/>
                    </a:lnTo>
                    <a:lnTo>
                      <a:pt x="387" y="258"/>
                    </a:lnTo>
                    <a:lnTo>
                      <a:pt x="387" y="258"/>
                    </a:lnTo>
                    <a:lnTo>
                      <a:pt x="387" y="258"/>
                    </a:lnTo>
                    <a:lnTo>
                      <a:pt x="379" y="258"/>
                    </a:lnTo>
                    <a:lnTo>
                      <a:pt x="379" y="266"/>
                    </a:lnTo>
                    <a:lnTo>
                      <a:pt x="379" y="274"/>
                    </a:lnTo>
                    <a:lnTo>
                      <a:pt x="387" y="274"/>
                    </a:lnTo>
                    <a:lnTo>
                      <a:pt x="387" y="274"/>
                    </a:lnTo>
                    <a:lnTo>
                      <a:pt x="387" y="274"/>
                    </a:lnTo>
                    <a:lnTo>
                      <a:pt x="387" y="282"/>
                    </a:lnTo>
                    <a:lnTo>
                      <a:pt x="387" y="282"/>
                    </a:lnTo>
                    <a:lnTo>
                      <a:pt x="387" y="282"/>
                    </a:lnTo>
                    <a:lnTo>
                      <a:pt x="379" y="282"/>
                    </a:lnTo>
                    <a:lnTo>
                      <a:pt x="379" y="282"/>
                    </a:lnTo>
                    <a:lnTo>
                      <a:pt x="379" y="282"/>
                    </a:lnTo>
                    <a:lnTo>
                      <a:pt x="379" y="282"/>
                    </a:lnTo>
                    <a:lnTo>
                      <a:pt x="379" y="282"/>
                    </a:lnTo>
                    <a:lnTo>
                      <a:pt x="379" y="282"/>
                    </a:lnTo>
                    <a:lnTo>
                      <a:pt x="379" y="282"/>
                    </a:lnTo>
                    <a:lnTo>
                      <a:pt x="379" y="282"/>
                    </a:lnTo>
                    <a:lnTo>
                      <a:pt x="379" y="290"/>
                    </a:lnTo>
                    <a:lnTo>
                      <a:pt x="379" y="290"/>
                    </a:lnTo>
                    <a:lnTo>
                      <a:pt x="379" y="290"/>
                    </a:lnTo>
                    <a:lnTo>
                      <a:pt x="379" y="290"/>
                    </a:lnTo>
                    <a:lnTo>
                      <a:pt x="379" y="290"/>
                    </a:lnTo>
                    <a:lnTo>
                      <a:pt x="371" y="290"/>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298"/>
                    </a:lnTo>
                    <a:lnTo>
                      <a:pt x="371" y="307"/>
                    </a:lnTo>
                    <a:lnTo>
                      <a:pt x="363" y="307"/>
                    </a:lnTo>
                    <a:lnTo>
                      <a:pt x="363" y="307"/>
                    </a:lnTo>
                    <a:lnTo>
                      <a:pt x="355" y="307"/>
                    </a:lnTo>
                    <a:lnTo>
                      <a:pt x="355" y="315"/>
                    </a:lnTo>
                    <a:lnTo>
                      <a:pt x="355" y="315"/>
                    </a:lnTo>
                    <a:lnTo>
                      <a:pt x="347" y="323"/>
                    </a:lnTo>
                    <a:lnTo>
                      <a:pt x="347" y="323"/>
                    </a:lnTo>
                    <a:lnTo>
                      <a:pt x="347" y="323"/>
                    </a:lnTo>
                    <a:lnTo>
                      <a:pt x="347" y="323"/>
                    </a:lnTo>
                    <a:lnTo>
                      <a:pt x="347" y="331"/>
                    </a:lnTo>
                    <a:lnTo>
                      <a:pt x="339" y="331"/>
                    </a:lnTo>
                    <a:lnTo>
                      <a:pt x="339" y="331"/>
                    </a:lnTo>
                    <a:lnTo>
                      <a:pt x="339" y="339"/>
                    </a:lnTo>
                    <a:lnTo>
                      <a:pt x="331" y="339"/>
                    </a:lnTo>
                    <a:lnTo>
                      <a:pt x="331" y="339"/>
                    </a:lnTo>
                    <a:lnTo>
                      <a:pt x="331" y="347"/>
                    </a:lnTo>
                    <a:lnTo>
                      <a:pt x="331" y="347"/>
                    </a:lnTo>
                    <a:lnTo>
                      <a:pt x="331" y="347"/>
                    </a:lnTo>
                    <a:lnTo>
                      <a:pt x="331" y="347"/>
                    </a:lnTo>
                    <a:lnTo>
                      <a:pt x="331" y="355"/>
                    </a:lnTo>
                    <a:lnTo>
                      <a:pt x="323" y="355"/>
                    </a:lnTo>
                    <a:lnTo>
                      <a:pt x="323" y="355"/>
                    </a:lnTo>
                    <a:lnTo>
                      <a:pt x="323" y="363"/>
                    </a:lnTo>
                    <a:lnTo>
                      <a:pt x="323" y="363"/>
                    </a:lnTo>
                    <a:lnTo>
                      <a:pt x="323" y="363"/>
                    </a:lnTo>
                    <a:lnTo>
                      <a:pt x="323" y="363"/>
                    </a:lnTo>
                    <a:lnTo>
                      <a:pt x="323" y="363"/>
                    </a:lnTo>
                    <a:lnTo>
                      <a:pt x="323" y="363"/>
                    </a:lnTo>
                    <a:lnTo>
                      <a:pt x="323" y="363"/>
                    </a:lnTo>
                    <a:lnTo>
                      <a:pt x="323" y="371"/>
                    </a:lnTo>
                    <a:lnTo>
                      <a:pt x="331" y="371"/>
                    </a:lnTo>
                    <a:lnTo>
                      <a:pt x="331" y="371"/>
                    </a:lnTo>
                    <a:lnTo>
                      <a:pt x="331" y="371"/>
                    </a:lnTo>
                    <a:lnTo>
                      <a:pt x="331" y="371"/>
                    </a:lnTo>
                    <a:lnTo>
                      <a:pt x="331" y="371"/>
                    </a:lnTo>
                    <a:lnTo>
                      <a:pt x="331" y="371"/>
                    </a:lnTo>
                    <a:lnTo>
                      <a:pt x="331" y="363"/>
                    </a:lnTo>
                    <a:lnTo>
                      <a:pt x="339" y="363"/>
                    </a:lnTo>
                    <a:lnTo>
                      <a:pt x="339" y="363"/>
                    </a:lnTo>
                    <a:lnTo>
                      <a:pt x="339" y="363"/>
                    </a:lnTo>
                    <a:lnTo>
                      <a:pt x="339" y="363"/>
                    </a:lnTo>
                    <a:lnTo>
                      <a:pt x="339" y="371"/>
                    </a:lnTo>
                    <a:lnTo>
                      <a:pt x="347" y="363"/>
                    </a:lnTo>
                    <a:lnTo>
                      <a:pt x="347" y="363"/>
                    </a:lnTo>
                    <a:lnTo>
                      <a:pt x="355" y="363"/>
                    </a:lnTo>
                    <a:lnTo>
                      <a:pt x="363" y="363"/>
                    </a:lnTo>
                    <a:lnTo>
                      <a:pt x="363" y="363"/>
                    </a:lnTo>
                    <a:lnTo>
                      <a:pt x="371" y="363"/>
                    </a:lnTo>
                    <a:lnTo>
                      <a:pt x="371" y="355"/>
                    </a:lnTo>
                    <a:lnTo>
                      <a:pt x="379" y="355"/>
                    </a:lnTo>
                    <a:lnTo>
                      <a:pt x="379" y="355"/>
                    </a:lnTo>
                    <a:lnTo>
                      <a:pt x="387" y="347"/>
                    </a:lnTo>
                    <a:lnTo>
                      <a:pt x="387" y="347"/>
                    </a:lnTo>
                    <a:lnTo>
                      <a:pt x="387" y="347"/>
                    </a:lnTo>
                    <a:lnTo>
                      <a:pt x="387" y="347"/>
                    </a:lnTo>
                    <a:lnTo>
                      <a:pt x="379" y="347"/>
                    </a:lnTo>
                    <a:lnTo>
                      <a:pt x="379" y="347"/>
                    </a:lnTo>
                    <a:lnTo>
                      <a:pt x="379" y="347"/>
                    </a:lnTo>
                    <a:lnTo>
                      <a:pt x="379" y="355"/>
                    </a:lnTo>
                    <a:lnTo>
                      <a:pt x="371" y="355"/>
                    </a:lnTo>
                    <a:lnTo>
                      <a:pt x="371" y="355"/>
                    </a:lnTo>
                    <a:lnTo>
                      <a:pt x="363" y="355"/>
                    </a:lnTo>
                    <a:lnTo>
                      <a:pt x="363" y="355"/>
                    </a:lnTo>
                    <a:lnTo>
                      <a:pt x="355" y="355"/>
                    </a:lnTo>
                    <a:lnTo>
                      <a:pt x="355" y="363"/>
                    </a:lnTo>
                    <a:lnTo>
                      <a:pt x="355" y="363"/>
                    </a:lnTo>
                    <a:lnTo>
                      <a:pt x="355" y="363"/>
                    </a:lnTo>
                    <a:lnTo>
                      <a:pt x="355" y="363"/>
                    </a:lnTo>
                    <a:lnTo>
                      <a:pt x="355" y="363"/>
                    </a:lnTo>
                    <a:lnTo>
                      <a:pt x="347" y="363"/>
                    </a:lnTo>
                    <a:lnTo>
                      <a:pt x="347" y="363"/>
                    </a:lnTo>
                    <a:lnTo>
                      <a:pt x="347" y="363"/>
                    </a:lnTo>
                    <a:lnTo>
                      <a:pt x="347" y="363"/>
                    </a:lnTo>
                    <a:lnTo>
                      <a:pt x="347" y="363"/>
                    </a:lnTo>
                    <a:lnTo>
                      <a:pt x="339" y="363"/>
                    </a:lnTo>
                    <a:lnTo>
                      <a:pt x="339" y="363"/>
                    </a:lnTo>
                    <a:lnTo>
                      <a:pt x="339" y="363"/>
                    </a:lnTo>
                    <a:lnTo>
                      <a:pt x="339" y="363"/>
                    </a:lnTo>
                    <a:lnTo>
                      <a:pt x="331" y="363"/>
                    </a:lnTo>
                    <a:lnTo>
                      <a:pt x="331" y="363"/>
                    </a:lnTo>
                    <a:lnTo>
                      <a:pt x="331" y="363"/>
                    </a:lnTo>
                    <a:lnTo>
                      <a:pt x="331" y="363"/>
                    </a:lnTo>
                    <a:lnTo>
                      <a:pt x="331" y="363"/>
                    </a:lnTo>
                    <a:lnTo>
                      <a:pt x="331" y="363"/>
                    </a:lnTo>
                    <a:lnTo>
                      <a:pt x="331" y="355"/>
                    </a:lnTo>
                    <a:lnTo>
                      <a:pt x="331" y="355"/>
                    </a:lnTo>
                    <a:lnTo>
                      <a:pt x="331" y="355"/>
                    </a:lnTo>
                    <a:lnTo>
                      <a:pt x="331" y="355"/>
                    </a:lnTo>
                    <a:lnTo>
                      <a:pt x="331" y="347"/>
                    </a:lnTo>
                    <a:lnTo>
                      <a:pt x="339" y="347"/>
                    </a:lnTo>
                    <a:lnTo>
                      <a:pt x="339" y="347"/>
                    </a:lnTo>
                    <a:lnTo>
                      <a:pt x="339" y="347"/>
                    </a:lnTo>
                    <a:lnTo>
                      <a:pt x="339" y="339"/>
                    </a:lnTo>
                    <a:lnTo>
                      <a:pt x="339" y="339"/>
                    </a:lnTo>
                    <a:lnTo>
                      <a:pt x="347" y="339"/>
                    </a:lnTo>
                    <a:lnTo>
                      <a:pt x="347" y="331"/>
                    </a:lnTo>
                    <a:lnTo>
                      <a:pt x="347" y="331"/>
                    </a:lnTo>
                    <a:lnTo>
                      <a:pt x="355" y="323"/>
                    </a:lnTo>
                    <a:lnTo>
                      <a:pt x="355" y="323"/>
                    </a:lnTo>
                    <a:lnTo>
                      <a:pt x="355" y="323"/>
                    </a:lnTo>
                    <a:lnTo>
                      <a:pt x="355" y="323"/>
                    </a:lnTo>
                    <a:lnTo>
                      <a:pt x="363" y="323"/>
                    </a:lnTo>
                    <a:lnTo>
                      <a:pt x="363" y="315"/>
                    </a:lnTo>
                    <a:lnTo>
                      <a:pt x="363" y="315"/>
                    </a:lnTo>
                    <a:lnTo>
                      <a:pt x="363" y="315"/>
                    </a:lnTo>
                    <a:lnTo>
                      <a:pt x="371" y="315"/>
                    </a:lnTo>
                    <a:lnTo>
                      <a:pt x="371" y="307"/>
                    </a:lnTo>
                    <a:lnTo>
                      <a:pt x="371" y="307"/>
                    </a:lnTo>
                    <a:lnTo>
                      <a:pt x="371" y="307"/>
                    </a:lnTo>
                    <a:lnTo>
                      <a:pt x="371" y="307"/>
                    </a:lnTo>
                    <a:lnTo>
                      <a:pt x="371" y="307"/>
                    </a:lnTo>
                    <a:lnTo>
                      <a:pt x="379" y="307"/>
                    </a:lnTo>
                    <a:lnTo>
                      <a:pt x="379" y="307"/>
                    </a:lnTo>
                    <a:lnTo>
                      <a:pt x="379" y="307"/>
                    </a:lnTo>
                    <a:lnTo>
                      <a:pt x="379" y="307"/>
                    </a:lnTo>
                    <a:lnTo>
                      <a:pt x="379" y="298"/>
                    </a:lnTo>
                    <a:lnTo>
                      <a:pt x="387" y="298"/>
                    </a:lnTo>
                    <a:lnTo>
                      <a:pt x="387" y="298"/>
                    </a:lnTo>
                    <a:lnTo>
                      <a:pt x="387" y="298"/>
                    </a:lnTo>
                    <a:lnTo>
                      <a:pt x="387" y="298"/>
                    </a:lnTo>
                    <a:lnTo>
                      <a:pt x="387" y="298"/>
                    </a:lnTo>
                    <a:lnTo>
                      <a:pt x="387" y="298"/>
                    </a:lnTo>
                    <a:lnTo>
                      <a:pt x="387" y="298"/>
                    </a:lnTo>
                    <a:lnTo>
                      <a:pt x="387" y="307"/>
                    </a:lnTo>
                    <a:lnTo>
                      <a:pt x="387" y="307"/>
                    </a:lnTo>
                    <a:lnTo>
                      <a:pt x="387" y="298"/>
                    </a:lnTo>
                    <a:lnTo>
                      <a:pt x="395" y="298"/>
                    </a:lnTo>
                    <a:lnTo>
                      <a:pt x="395" y="298"/>
                    </a:lnTo>
                    <a:lnTo>
                      <a:pt x="403" y="298"/>
                    </a:lnTo>
                    <a:lnTo>
                      <a:pt x="403" y="298"/>
                    </a:lnTo>
                    <a:lnTo>
                      <a:pt x="403" y="298"/>
                    </a:lnTo>
                    <a:lnTo>
                      <a:pt x="403" y="298"/>
                    </a:lnTo>
                    <a:lnTo>
                      <a:pt x="403" y="290"/>
                    </a:lnTo>
                    <a:lnTo>
                      <a:pt x="403" y="282"/>
                    </a:lnTo>
                    <a:lnTo>
                      <a:pt x="403" y="282"/>
                    </a:lnTo>
                    <a:lnTo>
                      <a:pt x="403" y="282"/>
                    </a:lnTo>
                    <a:lnTo>
                      <a:pt x="411" y="274"/>
                    </a:lnTo>
                    <a:lnTo>
                      <a:pt x="411" y="274"/>
                    </a:lnTo>
                    <a:lnTo>
                      <a:pt x="411" y="274"/>
                    </a:lnTo>
                    <a:lnTo>
                      <a:pt x="411" y="274"/>
                    </a:lnTo>
                    <a:lnTo>
                      <a:pt x="420" y="274"/>
                    </a:lnTo>
                    <a:lnTo>
                      <a:pt x="420" y="266"/>
                    </a:lnTo>
                    <a:lnTo>
                      <a:pt x="420" y="266"/>
                    </a:lnTo>
                    <a:lnTo>
                      <a:pt x="420" y="266"/>
                    </a:lnTo>
                    <a:lnTo>
                      <a:pt x="420" y="266"/>
                    </a:lnTo>
                    <a:lnTo>
                      <a:pt x="420" y="266"/>
                    </a:lnTo>
                    <a:lnTo>
                      <a:pt x="420" y="266"/>
                    </a:lnTo>
                    <a:lnTo>
                      <a:pt x="428" y="258"/>
                    </a:lnTo>
                    <a:lnTo>
                      <a:pt x="428" y="258"/>
                    </a:lnTo>
                    <a:lnTo>
                      <a:pt x="428" y="258"/>
                    </a:lnTo>
                    <a:lnTo>
                      <a:pt x="436" y="258"/>
                    </a:lnTo>
                    <a:lnTo>
                      <a:pt x="436" y="250"/>
                    </a:lnTo>
                    <a:lnTo>
                      <a:pt x="436" y="250"/>
                    </a:lnTo>
                    <a:lnTo>
                      <a:pt x="436" y="250"/>
                    </a:lnTo>
                    <a:lnTo>
                      <a:pt x="444" y="250"/>
                    </a:lnTo>
                    <a:lnTo>
                      <a:pt x="444" y="250"/>
                    </a:lnTo>
                    <a:lnTo>
                      <a:pt x="444" y="258"/>
                    </a:lnTo>
                    <a:lnTo>
                      <a:pt x="444" y="258"/>
                    </a:lnTo>
                    <a:lnTo>
                      <a:pt x="444" y="258"/>
                    </a:lnTo>
                    <a:lnTo>
                      <a:pt x="444" y="258"/>
                    </a:lnTo>
                    <a:lnTo>
                      <a:pt x="444" y="258"/>
                    </a:lnTo>
                    <a:lnTo>
                      <a:pt x="444" y="258"/>
                    </a:lnTo>
                    <a:lnTo>
                      <a:pt x="444" y="258"/>
                    </a:lnTo>
                    <a:lnTo>
                      <a:pt x="444" y="258"/>
                    </a:lnTo>
                    <a:lnTo>
                      <a:pt x="444" y="250"/>
                    </a:lnTo>
                    <a:lnTo>
                      <a:pt x="444" y="250"/>
                    </a:lnTo>
                    <a:lnTo>
                      <a:pt x="444" y="250"/>
                    </a:lnTo>
                    <a:lnTo>
                      <a:pt x="436" y="242"/>
                    </a:lnTo>
                    <a:lnTo>
                      <a:pt x="436" y="242"/>
                    </a:lnTo>
                    <a:lnTo>
                      <a:pt x="436" y="242"/>
                    </a:lnTo>
                    <a:lnTo>
                      <a:pt x="436" y="242"/>
                    </a:lnTo>
                    <a:lnTo>
                      <a:pt x="436" y="242"/>
                    </a:lnTo>
                    <a:lnTo>
                      <a:pt x="436" y="234"/>
                    </a:lnTo>
                    <a:lnTo>
                      <a:pt x="436" y="234"/>
                    </a:lnTo>
                    <a:lnTo>
                      <a:pt x="436" y="234"/>
                    </a:lnTo>
                    <a:lnTo>
                      <a:pt x="436" y="234"/>
                    </a:lnTo>
                    <a:lnTo>
                      <a:pt x="436" y="234"/>
                    </a:lnTo>
                    <a:lnTo>
                      <a:pt x="436" y="234"/>
                    </a:lnTo>
                    <a:lnTo>
                      <a:pt x="436" y="234"/>
                    </a:lnTo>
                    <a:lnTo>
                      <a:pt x="436" y="234"/>
                    </a:lnTo>
                    <a:lnTo>
                      <a:pt x="436" y="234"/>
                    </a:lnTo>
                    <a:lnTo>
                      <a:pt x="444" y="234"/>
                    </a:lnTo>
                    <a:lnTo>
                      <a:pt x="444" y="234"/>
                    </a:lnTo>
                    <a:lnTo>
                      <a:pt x="444" y="234"/>
                    </a:lnTo>
                    <a:lnTo>
                      <a:pt x="444" y="234"/>
                    </a:lnTo>
                    <a:lnTo>
                      <a:pt x="452" y="242"/>
                    </a:lnTo>
                    <a:lnTo>
                      <a:pt x="452" y="242"/>
                    </a:lnTo>
                    <a:lnTo>
                      <a:pt x="452" y="242"/>
                    </a:lnTo>
                    <a:lnTo>
                      <a:pt x="452" y="242"/>
                    </a:lnTo>
                    <a:lnTo>
                      <a:pt x="452" y="250"/>
                    </a:lnTo>
                    <a:lnTo>
                      <a:pt x="460" y="258"/>
                    </a:lnTo>
                    <a:lnTo>
                      <a:pt x="460" y="258"/>
                    </a:lnTo>
                    <a:lnTo>
                      <a:pt x="460" y="258"/>
                    </a:lnTo>
                    <a:lnTo>
                      <a:pt x="460" y="266"/>
                    </a:lnTo>
                    <a:lnTo>
                      <a:pt x="460" y="266"/>
                    </a:lnTo>
                    <a:lnTo>
                      <a:pt x="460" y="266"/>
                    </a:lnTo>
                    <a:lnTo>
                      <a:pt x="460" y="266"/>
                    </a:lnTo>
                    <a:lnTo>
                      <a:pt x="460" y="266"/>
                    </a:lnTo>
                    <a:lnTo>
                      <a:pt x="460" y="266"/>
                    </a:lnTo>
                    <a:lnTo>
                      <a:pt x="460" y="266"/>
                    </a:lnTo>
                    <a:lnTo>
                      <a:pt x="460" y="274"/>
                    </a:lnTo>
                    <a:lnTo>
                      <a:pt x="460" y="274"/>
                    </a:lnTo>
                    <a:lnTo>
                      <a:pt x="460" y="282"/>
                    </a:lnTo>
                    <a:lnTo>
                      <a:pt x="460" y="282"/>
                    </a:lnTo>
                    <a:lnTo>
                      <a:pt x="460" y="282"/>
                    </a:lnTo>
                    <a:lnTo>
                      <a:pt x="460" y="282"/>
                    </a:lnTo>
                    <a:lnTo>
                      <a:pt x="460" y="282"/>
                    </a:lnTo>
                    <a:lnTo>
                      <a:pt x="452" y="282"/>
                    </a:lnTo>
                    <a:lnTo>
                      <a:pt x="452" y="274"/>
                    </a:lnTo>
                    <a:lnTo>
                      <a:pt x="452" y="274"/>
                    </a:lnTo>
                    <a:lnTo>
                      <a:pt x="444" y="274"/>
                    </a:lnTo>
                    <a:lnTo>
                      <a:pt x="444" y="274"/>
                    </a:lnTo>
                    <a:lnTo>
                      <a:pt x="444" y="274"/>
                    </a:lnTo>
                    <a:lnTo>
                      <a:pt x="444" y="274"/>
                    </a:lnTo>
                    <a:lnTo>
                      <a:pt x="444" y="274"/>
                    </a:lnTo>
                    <a:lnTo>
                      <a:pt x="444" y="274"/>
                    </a:lnTo>
                    <a:lnTo>
                      <a:pt x="444" y="274"/>
                    </a:lnTo>
                    <a:lnTo>
                      <a:pt x="444" y="282"/>
                    </a:lnTo>
                    <a:lnTo>
                      <a:pt x="444" y="282"/>
                    </a:lnTo>
                    <a:lnTo>
                      <a:pt x="444" y="282"/>
                    </a:lnTo>
                    <a:lnTo>
                      <a:pt x="444" y="282"/>
                    </a:lnTo>
                    <a:lnTo>
                      <a:pt x="444" y="282"/>
                    </a:lnTo>
                    <a:lnTo>
                      <a:pt x="444" y="290"/>
                    </a:lnTo>
                    <a:lnTo>
                      <a:pt x="436" y="290"/>
                    </a:lnTo>
                    <a:lnTo>
                      <a:pt x="436" y="290"/>
                    </a:lnTo>
                    <a:lnTo>
                      <a:pt x="436" y="290"/>
                    </a:lnTo>
                    <a:lnTo>
                      <a:pt x="436" y="290"/>
                    </a:lnTo>
                    <a:lnTo>
                      <a:pt x="436" y="290"/>
                    </a:lnTo>
                    <a:lnTo>
                      <a:pt x="436" y="290"/>
                    </a:lnTo>
                    <a:lnTo>
                      <a:pt x="436" y="282"/>
                    </a:lnTo>
                    <a:lnTo>
                      <a:pt x="436" y="282"/>
                    </a:lnTo>
                    <a:lnTo>
                      <a:pt x="436" y="282"/>
                    </a:lnTo>
                    <a:lnTo>
                      <a:pt x="428" y="282"/>
                    </a:lnTo>
                    <a:lnTo>
                      <a:pt x="428" y="282"/>
                    </a:lnTo>
                    <a:lnTo>
                      <a:pt x="428" y="282"/>
                    </a:lnTo>
                    <a:lnTo>
                      <a:pt x="428" y="282"/>
                    </a:lnTo>
                    <a:lnTo>
                      <a:pt x="428" y="282"/>
                    </a:lnTo>
                    <a:lnTo>
                      <a:pt x="428" y="282"/>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307"/>
                    </a:lnTo>
                    <a:lnTo>
                      <a:pt x="436" y="315"/>
                    </a:lnTo>
                    <a:lnTo>
                      <a:pt x="436" y="315"/>
                    </a:lnTo>
                    <a:lnTo>
                      <a:pt x="436" y="315"/>
                    </a:lnTo>
                    <a:lnTo>
                      <a:pt x="436" y="315"/>
                    </a:lnTo>
                    <a:lnTo>
                      <a:pt x="436" y="315"/>
                    </a:lnTo>
                    <a:lnTo>
                      <a:pt x="436" y="315"/>
                    </a:lnTo>
                    <a:lnTo>
                      <a:pt x="436" y="315"/>
                    </a:lnTo>
                    <a:lnTo>
                      <a:pt x="436" y="315"/>
                    </a:lnTo>
                    <a:lnTo>
                      <a:pt x="428" y="315"/>
                    </a:lnTo>
                    <a:lnTo>
                      <a:pt x="428" y="315"/>
                    </a:lnTo>
                    <a:lnTo>
                      <a:pt x="428" y="315"/>
                    </a:lnTo>
                    <a:lnTo>
                      <a:pt x="428" y="315"/>
                    </a:lnTo>
                    <a:lnTo>
                      <a:pt x="428" y="307"/>
                    </a:lnTo>
                    <a:lnTo>
                      <a:pt x="428" y="307"/>
                    </a:lnTo>
                    <a:lnTo>
                      <a:pt x="420" y="307"/>
                    </a:lnTo>
                    <a:lnTo>
                      <a:pt x="420" y="307"/>
                    </a:lnTo>
                    <a:lnTo>
                      <a:pt x="420" y="307"/>
                    </a:lnTo>
                    <a:lnTo>
                      <a:pt x="420" y="298"/>
                    </a:lnTo>
                    <a:lnTo>
                      <a:pt x="420" y="298"/>
                    </a:lnTo>
                    <a:lnTo>
                      <a:pt x="420" y="298"/>
                    </a:lnTo>
                    <a:lnTo>
                      <a:pt x="420" y="298"/>
                    </a:lnTo>
                    <a:lnTo>
                      <a:pt x="420" y="298"/>
                    </a:lnTo>
                    <a:lnTo>
                      <a:pt x="420" y="298"/>
                    </a:lnTo>
                    <a:lnTo>
                      <a:pt x="411" y="307"/>
                    </a:lnTo>
                    <a:lnTo>
                      <a:pt x="411" y="307"/>
                    </a:lnTo>
                    <a:lnTo>
                      <a:pt x="411" y="307"/>
                    </a:lnTo>
                    <a:lnTo>
                      <a:pt x="420" y="307"/>
                    </a:lnTo>
                    <a:lnTo>
                      <a:pt x="420" y="307"/>
                    </a:lnTo>
                    <a:lnTo>
                      <a:pt x="420" y="307"/>
                    </a:lnTo>
                    <a:lnTo>
                      <a:pt x="420" y="307"/>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07"/>
                    </a:lnTo>
                    <a:lnTo>
                      <a:pt x="420" y="307"/>
                    </a:lnTo>
                    <a:lnTo>
                      <a:pt x="420" y="315"/>
                    </a:lnTo>
                    <a:lnTo>
                      <a:pt x="420" y="315"/>
                    </a:lnTo>
                    <a:lnTo>
                      <a:pt x="428" y="315"/>
                    </a:lnTo>
                    <a:lnTo>
                      <a:pt x="428" y="315"/>
                    </a:lnTo>
                    <a:lnTo>
                      <a:pt x="428" y="315"/>
                    </a:lnTo>
                    <a:lnTo>
                      <a:pt x="428" y="315"/>
                    </a:lnTo>
                    <a:lnTo>
                      <a:pt x="436" y="315"/>
                    </a:lnTo>
                    <a:lnTo>
                      <a:pt x="436" y="315"/>
                    </a:lnTo>
                    <a:lnTo>
                      <a:pt x="436"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31"/>
                    </a:lnTo>
                    <a:lnTo>
                      <a:pt x="420" y="323"/>
                    </a:lnTo>
                    <a:lnTo>
                      <a:pt x="420"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23"/>
                    </a:lnTo>
                    <a:lnTo>
                      <a:pt x="444" y="315"/>
                    </a:lnTo>
                    <a:lnTo>
                      <a:pt x="444" y="315"/>
                    </a:lnTo>
                    <a:lnTo>
                      <a:pt x="444" y="315"/>
                    </a:lnTo>
                    <a:lnTo>
                      <a:pt x="444" y="315"/>
                    </a:lnTo>
                    <a:lnTo>
                      <a:pt x="444" y="315"/>
                    </a:lnTo>
                    <a:lnTo>
                      <a:pt x="452" y="315"/>
                    </a:lnTo>
                    <a:lnTo>
                      <a:pt x="444" y="315"/>
                    </a:lnTo>
                    <a:lnTo>
                      <a:pt x="444" y="315"/>
                    </a:lnTo>
                    <a:lnTo>
                      <a:pt x="452" y="315"/>
                    </a:lnTo>
                    <a:lnTo>
                      <a:pt x="452" y="315"/>
                    </a:lnTo>
                    <a:lnTo>
                      <a:pt x="452" y="315"/>
                    </a:lnTo>
                    <a:lnTo>
                      <a:pt x="452" y="315"/>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60" y="331"/>
                    </a:lnTo>
                    <a:lnTo>
                      <a:pt x="460" y="331"/>
                    </a:lnTo>
                    <a:lnTo>
                      <a:pt x="452" y="339"/>
                    </a:lnTo>
                    <a:lnTo>
                      <a:pt x="452" y="347"/>
                    </a:lnTo>
                    <a:lnTo>
                      <a:pt x="452" y="347"/>
                    </a:lnTo>
                    <a:lnTo>
                      <a:pt x="452" y="347"/>
                    </a:lnTo>
                    <a:lnTo>
                      <a:pt x="444" y="355"/>
                    </a:lnTo>
                    <a:lnTo>
                      <a:pt x="444" y="355"/>
                    </a:lnTo>
                    <a:lnTo>
                      <a:pt x="452" y="363"/>
                    </a:lnTo>
                    <a:lnTo>
                      <a:pt x="452" y="363"/>
                    </a:lnTo>
                    <a:lnTo>
                      <a:pt x="444" y="363"/>
                    </a:lnTo>
                    <a:lnTo>
                      <a:pt x="444" y="363"/>
                    </a:lnTo>
                    <a:lnTo>
                      <a:pt x="444" y="371"/>
                    </a:lnTo>
                    <a:lnTo>
                      <a:pt x="444" y="371"/>
                    </a:lnTo>
                    <a:lnTo>
                      <a:pt x="444" y="371"/>
                    </a:lnTo>
                    <a:lnTo>
                      <a:pt x="444" y="371"/>
                    </a:lnTo>
                    <a:lnTo>
                      <a:pt x="444" y="371"/>
                    </a:lnTo>
                    <a:lnTo>
                      <a:pt x="444" y="371"/>
                    </a:lnTo>
                    <a:lnTo>
                      <a:pt x="436" y="371"/>
                    </a:lnTo>
                    <a:lnTo>
                      <a:pt x="444" y="371"/>
                    </a:lnTo>
                    <a:lnTo>
                      <a:pt x="444" y="379"/>
                    </a:lnTo>
                    <a:lnTo>
                      <a:pt x="444" y="379"/>
                    </a:lnTo>
                    <a:lnTo>
                      <a:pt x="444" y="379"/>
                    </a:lnTo>
                    <a:lnTo>
                      <a:pt x="444" y="379"/>
                    </a:lnTo>
                    <a:lnTo>
                      <a:pt x="444" y="387"/>
                    </a:lnTo>
                    <a:lnTo>
                      <a:pt x="444" y="387"/>
                    </a:lnTo>
                    <a:lnTo>
                      <a:pt x="444" y="387"/>
                    </a:lnTo>
                    <a:lnTo>
                      <a:pt x="436" y="387"/>
                    </a:lnTo>
                    <a:lnTo>
                      <a:pt x="436" y="387"/>
                    </a:lnTo>
                    <a:lnTo>
                      <a:pt x="436" y="387"/>
                    </a:lnTo>
                    <a:lnTo>
                      <a:pt x="436" y="379"/>
                    </a:lnTo>
                    <a:lnTo>
                      <a:pt x="436" y="379"/>
                    </a:lnTo>
                    <a:lnTo>
                      <a:pt x="436" y="379"/>
                    </a:lnTo>
                    <a:lnTo>
                      <a:pt x="436" y="379"/>
                    </a:lnTo>
                    <a:lnTo>
                      <a:pt x="436" y="379"/>
                    </a:lnTo>
                    <a:lnTo>
                      <a:pt x="436" y="379"/>
                    </a:lnTo>
                    <a:lnTo>
                      <a:pt x="436" y="379"/>
                    </a:lnTo>
                    <a:lnTo>
                      <a:pt x="436" y="379"/>
                    </a:lnTo>
                    <a:lnTo>
                      <a:pt x="436" y="379"/>
                    </a:lnTo>
                    <a:lnTo>
                      <a:pt x="436" y="379"/>
                    </a:lnTo>
                    <a:lnTo>
                      <a:pt x="436" y="387"/>
                    </a:lnTo>
                    <a:lnTo>
                      <a:pt x="436" y="387"/>
                    </a:lnTo>
                    <a:lnTo>
                      <a:pt x="436" y="387"/>
                    </a:lnTo>
                    <a:lnTo>
                      <a:pt x="428" y="379"/>
                    </a:lnTo>
                    <a:lnTo>
                      <a:pt x="428" y="379"/>
                    </a:lnTo>
                    <a:lnTo>
                      <a:pt x="428"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9"/>
                    </a:lnTo>
                    <a:lnTo>
                      <a:pt x="420" y="371"/>
                    </a:lnTo>
                    <a:lnTo>
                      <a:pt x="420" y="371"/>
                    </a:lnTo>
                    <a:lnTo>
                      <a:pt x="428" y="371"/>
                    </a:lnTo>
                    <a:lnTo>
                      <a:pt x="428" y="371"/>
                    </a:lnTo>
                    <a:lnTo>
                      <a:pt x="428" y="371"/>
                    </a:lnTo>
                    <a:lnTo>
                      <a:pt x="428" y="371"/>
                    </a:lnTo>
                    <a:lnTo>
                      <a:pt x="420" y="371"/>
                    </a:lnTo>
                    <a:lnTo>
                      <a:pt x="420" y="371"/>
                    </a:lnTo>
                    <a:lnTo>
                      <a:pt x="420" y="371"/>
                    </a:lnTo>
                    <a:lnTo>
                      <a:pt x="428" y="371"/>
                    </a:lnTo>
                    <a:lnTo>
                      <a:pt x="428" y="363"/>
                    </a:lnTo>
                    <a:lnTo>
                      <a:pt x="428" y="363"/>
                    </a:lnTo>
                    <a:lnTo>
                      <a:pt x="428" y="363"/>
                    </a:lnTo>
                    <a:lnTo>
                      <a:pt x="428" y="363"/>
                    </a:lnTo>
                    <a:lnTo>
                      <a:pt x="436" y="363"/>
                    </a:lnTo>
                    <a:lnTo>
                      <a:pt x="428" y="355"/>
                    </a:lnTo>
                    <a:lnTo>
                      <a:pt x="428" y="355"/>
                    </a:lnTo>
                    <a:lnTo>
                      <a:pt x="428" y="355"/>
                    </a:lnTo>
                    <a:lnTo>
                      <a:pt x="428" y="355"/>
                    </a:lnTo>
                    <a:lnTo>
                      <a:pt x="428" y="355"/>
                    </a:lnTo>
                    <a:lnTo>
                      <a:pt x="428" y="355"/>
                    </a:lnTo>
                    <a:lnTo>
                      <a:pt x="428" y="355"/>
                    </a:lnTo>
                    <a:lnTo>
                      <a:pt x="428" y="355"/>
                    </a:lnTo>
                    <a:lnTo>
                      <a:pt x="428" y="363"/>
                    </a:lnTo>
                    <a:lnTo>
                      <a:pt x="428" y="363"/>
                    </a:lnTo>
                    <a:lnTo>
                      <a:pt x="428" y="363"/>
                    </a:lnTo>
                    <a:lnTo>
                      <a:pt x="428" y="363"/>
                    </a:lnTo>
                    <a:lnTo>
                      <a:pt x="420" y="363"/>
                    </a:lnTo>
                    <a:lnTo>
                      <a:pt x="420" y="363"/>
                    </a:lnTo>
                    <a:lnTo>
                      <a:pt x="420" y="363"/>
                    </a:lnTo>
                    <a:lnTo>
                      <a:pt x="420" y="363"/>
                    </a:lnTo>
                    <a:lnTo>
                      <a:pt x="411" y="371"/>
                    </a:lnTo>
                    <a:lnTo>
                      <a:pt x="411" y="371"/>
                    </a:lnTo>
                    <a:lnTo>
                      <a:pt x="411" y="371"/>
                    </a:lnTo>
                    <a:lnTo>
                      <a:pt x="411" y="371"/>
                    </a:lnTo>
                    <a:lnTo>
                      <a:pt x="411" y="371"/>
                    </a:lnTo>
                    <a:lnTo>
                      <a:pt x="411" y="371"/>
                    </a:lnTo>
                    <a:lnTo>
                      <a:pt x="411" y="371"/>
                    </a:lnTo>
                    <a:lnTo>
                      <a:pt x="411" y="371"/>
                    </a:lnTo>
                    <a:lnTo>
                      <a:pt x="411" y="379"/>
                    </a:lnTo>
                    <a:lnTo>
                      <a:pt x="403" y="379"/>
                    </a:lnTo>
                    <a:lnTo>
                      <a:pt x="403" y="379"/>
                    </a:lnTo>
                    <a:lnTo>
                      <a:pt x="403" y="379"/>
                    </a:lnTo>
                    <a:lnTo>
                      <a:pt x="403" y="387"/>
                    </a:lnTo>
                    <a:lnTo>
                      <a:pt x="403" y="387"/>
                    </a:lnTo>
                    <a:lnTo>
                      <a:pt x="403" y="387"/>
                    </a:lnTo>
                    <a:lnTo>
                      <a:pt x="403" y="387"/>
                    </a:lnTo>
                    <a:lnTo>
                      <a:pt x="403" y="387"/>
                    </a:lnTo>
                    <a:lnTo>
                      <a:pt x="403" y="387"/>
                    </a:lnTo>
                    <a:lnTo>
                      <a:pt x="411" y="387"/>
                    </a:lnTo>
                    <a:lnTo>
                      <a:pt x="411" y="387"/>
                    </a:lnTo>
                    <a:lnTo>
                      <a:pt x="411" y="387"/>
                    </a:lnTo>
                    <a:lnTo>
                      <a:pt x="411" y="387"/>
                    </a:lnTo>
                    <a:lnTo>
                      <a:pt x="411" y="387"/>
                    </a:lnTo>
                    <a:lnTo>
                      <a:pt x="411" y="387"/>
                    </a:lnTo>
                    <a:lnTo>
                      <a:pt x="411" y="387"/>
                    </a:lnTo>
                    <a:lnTo>
                      <a:pt x="411" y="387"/>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403"/>
                    </a:lnTo>
                    <a:lnTo>
                      <a:pt x="403" y="403"/>
                    </a:lnTo>
                    <a:lnTo>
                      <a:pt x="403" y="403"/>
                    </a:lnTo>
                    <a:lnTo>
                      <a:pt x="403" y="403"/>
                    </a:lnTo>
                    <a:lnTo>
                      <a:pt x="411" y="403"/>
                    </a:lnTo>
                    <a:lnTo>
                      <a:pt x="411" y="403"/>
                    </a:lnTo>
                    <a:lnTo>
                      <a:pt x="403" y="403"/>
                    </a:lnTo>
                    <a:lnTo>
                      <a:pt x="403" y="403"/>
                    </a:lnTo>
                    <a:lnTo>
                      <a:pt x="403" y="403"/>
                    </a:lnTo>
                    <a:lnTo>
                      <a:pt x="403" y="403"/>
                    </a:lnTo>
                    <a:lnTo>
                      <a:pt x="403" y="411"/>
                    </a:lnTo>
                    <a:lnTo>
                      <a:pt x="403" y="403"/>
                    </a:lnTo>
                    <a:lnTo>
                      <a:pt x="403" y="403"/>
                    </a:lnTo>
                    <a:lnTo>
                      <a:pt x="403" y="403"/>
                    </a:lnTo>
                    <a:lnTo>
                      <a:pt x="395" y="403"/>
                    </a:lnTo>
                    <a:lnTo>
                      <a:pt x="395" y="403"/>
                    </a:lnTo>
                    <a:lnTo>
                      <a:pt x="395" y="395"/>
                    </a:lnTo>
                    <a:lnTo>
                      <a:pt x="395" y="395"/>
                    </a:lnTo>
                    <a:lnTo>
                      <a:pt x="395" y="395"/>
                    </a:lnTo>
                    <a:lnTo>
                      <a:pt x="395" y="395"/>
                    </a:lnTo>
                    <a:lnTo>
                      <a:pt x="395" y="395"/>
                    </a:lnTo>
                    <a:lnTo>
                      <a:pt x="387" y="395"/>
                    </a:lnTo>
                    <a:lnTo>
                      <a:pt x="387" y="387"/>
                    </a:lnTo>
                    <a:lnTo>
                      <a:pt x="395" y="379"/>
                    </a:lnTo>
                    <a:lnTo>
                      <a:pt x="395" y="379"/>
                    </a:lnTo>
                    <a:lnTo>
                      <a:pt x="395" y="379"/>
                    </a:lnTo>
                    <a:lnTo>
                      <a:pt x="395" y="379"/>
                    </a:lnTo>
                    <a:lnTo>
                      <a:pt x="395" y="379"/>
                    </a:lnTo>
                    <a:lnTo>
                      <a:pt x="395" y="379"/>
                    </a:lnTo>
                    <a:lnTo>
                      <a:pt x="395" y="379"/>
                    </a:lnTo>
                    <a:lnTo>
                      <a:pt x="395" y="379"/>
                    </a:lnTo>
                    <a:lnTo>
                      <a:pt x="395" y="379"/>
                    </a:lnTo>
                    <a:lnTo>
                      <a:pt x="395" y="371"/>
                    </a:lnTo>
                    <a:lnTo>
                      <a:pt x="395" y="371"/>
                    </a:lnTo>
                    <a:lnTo>
                      <a:pt x="395" y="371"/>
                    </a:lnTo>
                    <a:lnTo>
                      <a:pt x="403" y="371"/>
                    </a:lnTo>
                    <a:lnTo>
                      <a:pt x="403" y="371"/>
                    </a:lnTo>
                    <a:lnTo>
                      <a:pt x="403" y="371"/>
                    </a:lnTo>
                    <a:lnTo>
                      <a:pt x="395" y="371"/>
                    </a:lnTo>
                    <a:lnTo>
                      <a:pt x="395" y="371"/>
                    </a:lnTo>
                    <a:lnTo>
                      <a:pt x="395" y="363"/>
                    </a:lnTo>
                    <a:lnTo>
                      <a:pt x="395" y="363"/>
                    </a:lnTo>
                    <a:lnTo>
                      <a:pt x="395" y="363"/>
                    </a:lnTo>
                    <a:lnTo>
                      <a:pt x="395" y="363"/>
                    </a:lnTo>
                    <a:lnTo>
                      <a:pt x="395" y="363"/>
                    </a:lnTo>
                    <a:lnTo>
                      <a:pt x="395" y="363"/>
                    </a:lnTo>
                    <a:lnTo>
                      <a:pt x="395" y="363"/>
                    </a:lnTo>
                    <a:lnTo>
                      <a:pt x="395" y="363"/>
                    </a:lnTo>
                    <a:lnTo>
                      <a:pt x="395" y="363"/>
                    </a:lnTo>
                    <a:lnTo>
                      <a:pt x="395" y="355"/>
                    </a:lnTo>
                    <a:lnTo>
                      <a:pt x="395" y="355"/>
                    </a:lnTo>
                    <a:lnTo>
                      <a:pt x="395" y="355"/>
                    </a:lnTo>
                    <a:lnTo>
                      <a:pt x="387" y="355"/>
                    </a:lnTo>
                    <a:lnTo>
                      <a:pt x="387" y="355"/>
                    </a:lnTo>
                    <a:lnTo>
                      <a:pt x="387" y="355"/>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9"/>
                    </a:lnTo>
                    <a:lnTo>
                      <a:pt x="379" y="379"/>
                    </a:lnTo>
                    <a:lnTo>
                      <a:pt x="379" y="379"/>
                    </a:lnTo>
                    <a:lnTo>
                      <a:pt x="379" y="379"/>
                    </a:lnTo>
                    <a:lnTo>
                      <a:pt x="379" y="379"/>
                    </a:lnTo>
                    <a:lnTo>
                      <a:pt x="379" y="379"/>
                    </a:lnTo>
                    <a:lnTo>
                      <a:pt x="371" y="379"/>
                    </a:lnTo>
                    <a:lnTo>
                      <a:pt x="371" y="379"/>
                    </a:lnTo>
                    <a:lnTo>
                      <a:pt x="371" y="387"/>
                    </a:lnTo>
                    <a:lnTo>
                      <a:pt x="371" y="387"/>
                    </a:lnTo>
                    <a:lnTo>
                      <a:pt x="371" y="387"/>
                    </a:lnTo>
                    <a:lnTo>
                      <a:pt x="371" y="387"/>
                    </a:lnTo>
                    <a:lnTo>
                      <a:pt x="371" y="387"/>
                    </a:lnTo>
                    <a:lnTo>
                      <a:pt x="371" y="395"/>
                    </a:lnTo>
                    <a:lnTo>
                      <a:pt x="363" y="395"/>
                    </a:lnTo>
                    <a:lnTo>
                      <a:pt x="371" y="395"/>
                    </a:lnTo>
                    <a:lnTo>
                      <a:pt x="371" y="403"/>
                    </a:lnTo>
                    <a:lnTo>
                      <a:pt x="363" y="395"/>
                    </a:lnTo>
                    <a:lnTo>
                      <a:pt x="363" y="403"/>
                    </a:lnTo>
                    <a:lnTo>
                      <a:pt x="363" y="395"/>
                    </a:lnTo>
                    <a:lnTo>
                      <a:pt x="363" y="403"/>
                    </a:lnTo>
                    <a:lnTo>
                      <a:pt x="363" y="403"/>
                    </a:lnTo>
                    <a:lnTo>
                      <a:pt x="355" y="403"/>
                    </a:lnTo>
                    <a:lnTo>
                      <a:pt x="355" y="395"/>
                    </a:lnTo>
                    <a:lnTo>
                      <a:pt x="355" y="395"/>
                    </a:lnTo>
                    <a:lnTo>
                      <a:pt x="347" y="395"/>
                    </a:lnTo>
                    <a:lnTo>
                      <a:pt x="347" y="403"/>
                    </a:lnTo>
                    <a:lnTo>
                      <a:pt x="339" y="395"/>
                    </a:lnTo>
                    <a:lnTo>
                      <a:pt x="339" y="395"/>
                    </a:lnTo>
                    <a:lnTo>
                      <a:pt x="339" y="395"/>
                    </a:lnTo>
                    <a:lnTo>
                      <a:pt x="339" y="395"/>
                    </a:lnTo>
                    <a:lnTo>
                      <a:pt x="347" y="395"/>
                    </a:lnTo>
                    <a:lnTo>
                      <a:pt x="347" y="395"/>
                    </a:lnTo>
                    <a:lnTo>
                      <a:pt x="347" y="395"/>
                    </a:lnTo>
                    <a:lnTo>
                      <a:pt x="347" y="395"/>
                    </a:lnTo>
                    <a:lnTo>
                      <a:pt x="347" y="387"/>
                    </a:lnTo>
                    <a:lnTo>
                      <a:pt x="339" y="395"/>
                    </a:lnTo>
                    <a:lnTo>
                      <a:pt x="339" y="395"/>
                    </a:lnTo>
                    <a:lnTo>
                      <a:pt x="339" y="395"/>
                    </a:lnTo>
                    <a:lnTo>
                      <a:pt x="339" y="395"/>
                    </a:lnTo>
                    <a:lnTo>
                      <a:pt x="339" y="395"/>
                    </a:lnTo>
                    <a:lnTo>
                      <a:pt x="339" y="403"/>
                    </a:lnTo>
                    <a:lnTo>
                      <a:pt x="339" y="403"/>
                    </a:lnTo>
                    <a:lnTo>
                      <a:pt x="347" y="403"/>
                    </a:lnTo>
                    <a:lnTo>
                      <a:pt x="347" y="403"/>
                    </a:lnTo>
                    <a:lnTo>
                      <a:pt x="355" y="403"/>
                    </a:lnTo>
                    <a:lnTo>
                      <a:pt x="355" y="403"/>
                    </a:lnTo>
                    <a:lnTo>
                      <a:pt x="355" y="403"/>
                    </a:lnTo>
                    <a:lnTo>
                      <a:pt x="355" y="403"/>
                    </a:lnTo>
                    <a:lnTo>
                      <a:pt x="363" y="403"/>
                    </a:lnTo>
                    <a:lnTo>
                      <a:pt x="363" y="403"/>
                    </a:lnTo>
                    <a:lnTo>
                      <a:pt x="363" y="403"/>
                    </a:lnTo>
                    <a:lnTo>
                      <a:pt x="363" y="403"/>
                    </a:lnTo>
                    <a:lnTo>
                      <a:pt x="363" y="403"/>
                    </a:lnTo>
                    <a:lnTo>
                      <a:pt x="363" y="403"/>
                    </a:lnTo>
                    <a:lnTo>
                      <a:pt x="363" y="403"/>
                    </a:lnTo>
                    <a:lnTo>
                      <a:pt x="363" y="411"/>
                    </a:lnTo>
                    <a:lnTo>
                      <a:pt x="355" y="403"/>
                    </a:lnTo>
                    <a:lnTo>
                      <a:pt x="355" y="403"/>
                    </a:lnTo>
                    <a:lnTo>
                      <a:pt x="355" y="411"/>
                    </a:lnTo>
                    <a:lnTo>
                      <a:pt x="355" y="411"/>
                    </a:lnTo>
                    <a:lnTo>
                      <a:pt x="355" y="411"/>
                    </a:lnTo>
                    <a:lnTo>
                      <a:pt x="347" y="411"/>
                    </a:lnTo>
                    <a:lnTo>
                      <a:pt x="347" y="411"/>
                    </a:lnTo>
                    <a:lnTo>
                      <a:pt x="339" y="411"/>
                    </a:lnTo>
                    <a:lnTo>
                      <a:pt x="339" y="411"/>
                    </a:lnTo>
                    <a:lnTo>
                      <a:pt x="339" y="411"/>
                    </a:lnTo>
                    <a:lnTo>
                      <a:pt x="347" y="411"/>
                    </a:lnTo>
                    <a:lnTo>
                      <a:pt x="347" y="411"/>
                    </a:lnTo>
                    <a:lnTo>
                      <a:pt x="347" y="411"/>
                    </a:lnTo>
                    <a:lnTo>
                      <a:pt x="355" y="411"/>
                    </a:lnTo>
                    <a:lnTo>
                      <a:pt x="355" y="411"/>
                    </a:lnTo>
                    <a:lnTo>
                      <a:pt x="347" y="411"/>
                    </a:lnTo>
                    <a:lnTo>
                      <a:pt x="347" y="411"/>
                    </a:lnTo>
                    <a:lnTo>
                      <a:pt x="347" y="420"/>
                    </a:lnTo>
                    <a:lnTo>
                      <a:pt x="347" y="420"/>
                    </a:lnTo>
                    <a:lnTo>
                      <a:pt x="347" y="420"/>
                    </a:lnTo>
                    <a:lnTo>
                      <a:pt x="347" y="420"/>
                    </a:lnTo>
                    <a:lnTo>
                      <a:pt x="347" y="420"/>
                    </a:lnTo>
                    <a:lnTo>
                      <a:pt x="339" y="420"/>
                    </a:lnTo>
                    <a:lnTo>
                      <a:pt x="339" y="420"/>
                    </a:lnTo>
                    <a:lnTo>
                      <a:pt x="339" y="420"/>
                    </a:lnTo>
                    <a:lnTo>
                      <a:pt x="339" y="420"/>
                    </a:lnTo>
                    <a:lnTo>
                      <a:pt x="347" y="420"/>
                    </a:lnTo>
                    <a:lnTo>
                      <a:pt x="347" y="420"/>
                    </a:lnTo>
                    <a:lnTo>
                      <a:pt x="347" y="420"/>
                    </a:lnTo>
                    <a:lnTo>
                      <a:pt x="347" y="420"/>
                    </a:lnTo>
                    <a:lnTo>
                      <a:pt x="347" y="420"/>
                    </a:lnTo>
                    <a:lnTo>
                      <a:pt x="347" y="420"/>
                    </a:lnTo>
                    <a:lnTo>
                      <a:pt x="355" y="420"/>
                    </a:lnTo>
                    <a:lnTo>
                      <a:pt x="355" y="420"/>
                    </a:lnTo>
                    <a:lnTo>
                      <a:pt x="355" y="411"/>
                    </a:lnTo>
                    <a:lnTo>
                      <a:pt x="355" y="411"/>
                    </a:lnTo>
                    <a:lnTo>
                      <a:pt x="355" y="411"/>
                    </a:lnTo>
                    <a:lnTo>
                      <a:pt x="355" y="411"/>
                    </a:lnTo>
                    <a:lnTo>
                      <a:pt x="355" y="411"/>
                    </a:lnTo>
                    <a:lnTo>
                      <a:pt x="355" y="411"/>
                    </a:lnTo>
                    <a:lnTo>
                      <a:pt x="355" y="411"/>
                    </a:lnTo>
                    <a:lnTo>
                      <a:pt x="363" y="411"/>
                    </a:lnTo>
                    <a:lnTo>
                      <a:pt x="363" y="411"/>
                    </a:lnTo>
                    <a:lnTo>
                      <a:pt x="363" y="411"/>
                    </a:lnTo>
                    <a:lnTo>
                      <a:pt x="363" y="411"/>
                    </a:lnTo>
                    <a:lnTo>
                      <a:pt x="363" y="403"/>
                    </a:lnTo>
                    <a:lnTo>
                      <a:pt x="363" y="403"/>
                    </a:lnTo>
                    <a:lnTo>
                      <a:pt x="363" y="403"/>
                    </a:lnTo>
                    <a:lnTo>
                      <a:pt x="371" y="403"/>
                    </a:lnTo>
                    <a:lnTo>
                      <a:pt x="371" y="403"/>
                    </a:lnTo>
                    <a:lnTo>
                      <a:pt x="371" y="403"/>
                    </a:lnTo>
                    <a:lnTo>
                      <a:pt x="371" y="411"/>
                    </a:lnTo>
                    <a:lnTo>
                      <a:pt x="371" y="411"/>
                    </a:lnTo>
                    <a:lnTo>
                      <a:pt x="363" y="411"/>
                    </a:lnTo>
                    <a:lnTo>
                      <a:pt x="363" y="420"/>
                    </a:lnTo>
                    <a:lnTo>
                      <a:pt x="363" y="420"/>
                    </a:lnTo>
                    <a:lnTo>
                      <a:pt x="363" y="420"/>
                    </a:lnTo>
                    <a:lnTo>
                      <a:pt x="363" y="420"/>
                    </a:lnTo>
                    <a:lnTo>
                      <a:pt x="363" y="420"/>
                    </a:lnTo>
                    <a:lnTo>
                      <a:pt x="363" y="420"/>
                    </a:lnTo>
                    <a:lnTo>
                      <a:pt x="363" y="420"/>
                    </a:lnTo>
                    <a:lnTo>
                      <a:pt x="363" y="420"/>
                    </a:lnTo>
                    <a:lnTo>
                      <a:pt x="355" y="420"/>
                    </a:lnTo>
                    <a:lnTo>
                      <a:pt x="355" y="428"/>
                    </a:lnTo>
                    <a:lnTo>
                      <a:pt x="355" y="428"/>
                    </a:lnTo>
                    <a:lnTo>
                      <a:pt x="355" y="428"/>
                    </a:lnTo>
                    <a:lnTo>
                      <a:pt x="355" y="428"/>
                    </a:lnTo>
                    <a:lnTo>
                      <a:pt x="355" y="428"/>
                    </a:lnTo>
                    <a:lnTo>
                      <a:pt x="355" y="428"/>
                    </a:lnTo>
                    <a:lnTo>
                      <a:pt x="355" y="436"/>
                    </a:lnTo>
                    <a:lnTo>
                      <a:pt x="355" y="436"/>
                    </a:lnTo>
                    <a:lnTo>
                      <a:pt x="355" y="436"/>
                    </a:lnTo>
                    <a:lnTo>
                      <a:pt x="355" y="436"/>
                    </a:lnTo>
                    <a:lnTo>
                      <a:pt x="355" y="436"/>
                    </a:lnTo>
                    <a:lnTo>
                      <a:pt x="355" y="436"/>
                    </a:lnTo>
                    <a:lnTo>
                      <a:pt x="355" y="428"/>
                    </a:lnTo>
                    <a:lnTo>
                      <a:pt x="355" y="428"/>
                    </a:lnTo>
                    <a:lnTo>
                      <a:pt x="355" y="428"/>
                    </a:lnTo>
                    <a:lnTo>
                      <a:pt x="355" y="428"/>
                    </a:lnTo>
                    <a:lnTo>
                      <a:pt x="363" y="428"/>
                    </a:lnTo>
                    <a:lnTo>
                      <a:pt x="363" y="420"/>
                    </a:lnTo>
                    <a:lnTo>
                      <a:pt x="363" y="428"/>
                    </a:lnTo>
                    <a:lnTo>
                      <a:pt x="363" y="428"/>
                    </a:lnTo>
                    <a:lnTo>
                      <a:pt x="363" y="420"/>
                    </a:lnTo>
                    <a:lnTo>
                      <a:pt x="363" y="420"/>
                    </a:lnTo>
                    <a:lnTo>
                      <a:pt x="371" y="420"/>
                    </a:lnTo>
                    <a:lnTo>
                      <a:pt x="363" y="420"/>
                    </a:lnTo>
                    <a:lnTo>
                      <a:pt x="363" y="420"/>
                    </a:lnTo>
                    <a:lnTo>
                      <a:pt x="371" y="411"/>
                    </a:lnTo>
                    <a:lnTo>
                      <a:pt x="371" y="411"/>
                    </a:lnTo>
                    <a:lnTo>
                      <a:pt x="371" y="420"/>
                    </a:lnTo>
                    <a:lnTo>
                      <a:pt x="371" y="420"/>
                    </a:lnTo>
                    <a:lnTo>
                      <a:pt x="371" y="420"/>
                    </a:lnTo>
                    <a:lnTo>
                      <a:pt x="371" y="420"/>
                    </a:lnTo>
                    <a:lnTo>
                      <a:pt x="371" y="420"/>
                    </a:lnTo>
                    <a:lnTo>
                      <a:pt x="371" y="428"/>
                    </a:lnTo>
                    <a:lnTo>
                      <a:pt x="371" y="428"/>
                    </a:lnTo>
                    <a:lnTo>
                      <a:pt x="371" y="428"/>
                    </a:lnTo>
                    <a:lnTo>
                      <a:pt x="371" y="436"/>
                    </a:lnTo>
                    <a:lnTo>
                      <a:pt x="371" y="436"/>
                    </a:lnTo>
                    <a:lnTo>
                      <a:pt x="371" y="436"/>
                    </a:lnTo>
                    <a:lnTo>
                      <a:pt x="371" y="444"/>
                    </a:lnTo>
                    <a:lnTo>
                      <a:pt x="371" y="444"/>
                    </a:lnTo>
                    <a:lnTo>
                      <a:pt x="371" y="444"/>
                    </a:lnTo>
                    <a:lnTo>
                      <a:pt x="371" y="444"/>
                    </a:lnTo>
                    <a:lnTo>
                      <a:pt x="379" y="436"/>
                    </a:lnTo>
                    <a:lnTo>
                      <a:pt x="371" y="436"/>
                    </a:lnTo>
                    <a:lnTo>
                      <a:pt x="371" y="436"/>
                    </a:lnTo>
                    <a:lnTo>
                      <a:pt x="379" y="436"/>
                    </a:lnTo>
                    <a:lnTo>
                      <a:pt x="379" y="436"/>
                    </a:lnTo>
                    <a:lnTo>
                      <a:pt x="379" y="436"/>
                    </a:lnTo>
                    <a:lnTo>
                      <a:pt x="379" y="436"/>
                    </a:lnTo>
                    <a:lnTo>
                      <a:pt x="379" y="428"/>
                    </a:lnTo>
                    <a:lnTo>
                      <a:pt x="379" y="428"/>
                    </a:lnTo>
                    <a:lnTo>
                      <a:pt x="371" y="428"/>
                    </a:lnTo>
                    <a:lnTo>
                      <a:pt x="371" y="428"/>
                    </a:lnTo>
                    <a:lnTo>
                      <a:pt x="379" y="428"/>
                    </a:lnTo>
                    <a:lnTo>
                      <a:pt x="379" y="420"/>
                    </a:lnTo>
                    <a:lnTo>
                      <a:pt x="379" y="420"/>
                    </a:lnTo>
                    <a:lnTo>
                      <a:pt x="371" y="420"/>
                    </a:lnTo>
                    <a:lnTo>
                      <a:pt x="371" y="411"/>
                    </a:lnTo>
                    <a:lnTo>
                      <a:pt x="371" y="411"/>
                    </a:lnTo>
                    <a:lnTo>
                      <a:pt x="371" y="411"/>
                    </a:lnTo>
                    <a:lnTo>
                      <a:pt x="379" y="411"/>
                    </a:lnTo>
                    <a:lnTo>
                      <a:pt x="379" y="411"/>
                    </a:lnTo>
                    <a:lnTo>
                      <a:pt x="379" y="411"/>
                    </a:lnTo>
                    <a:lnTo>
                      <a:pt x="379" y="411"/>
                    </a:lnTo>
                    <a:lnTo>
                      <a:pt x="379" y="411"/>
                    </a:lnTo>
                    <a:lnTo>
                      <a:pt x="379" y="411"/>
                    </a:lnTo>
                    <a:lnTo>
                      <a:pt x="379" y="411"/>
                    </a:lnTo>
                    <a:lnTo>
                      <a:pt x="379" y="411"/>
                    </a:lnTo>
                    <a:lnTo>
                      <a:pt x="379" y="411"/>
                    </a:lnTo>
                    <a:lnTo>
                      <a:pt x="387" y="411"/>
                    </a:lnTo>
                    <a:lnTo>
                      <a:pt x="387" y="411"/>
                    </a:lnTo>
                    <a:lnTo>
                      <a:pt x="387" y="411"/>
                    </a:lnTo>
                    <a:lnTo>
                      <a:pt x="387" y="411"/>
                    </a:lnTo>
                    <a:lnTo>
                      <a:pt x="387" y="411"/>
                    </a:lnTo>
                    <a:lnTo>
                      <a:pt x="387" y="411"/>
                    </a:lnTo>
                    <a:lnTo>
                      <a:pt x="387" y="411"/>
                    </a:lnTo>
                    <a:lnTo>
                      <a:pt x="387" y="411"/>
                    </a:lnTo>
                    <a:lnTo>
                      <a:pt x="387" y="411"/>
                    </a:lnTo>
                    <a:lnTo>
                      <a:pt x="387" y="411"/>
                    </a:lnTo>
                    <a:lnTo>
                      <a:pt x="387" y="420"/>
                    </a:lnTo>
                    <a:lnTo>
                      <a:pt x="387" y="420"/>
                    </a:lnTo>
                    <a:lnTo>
                      <a:pt x="387" y="428"/>
                    </a:lnTo>
                    <a:lnTo>
                      <a:pt x="387" y="420"/>
                    </a:lnTo>
                    <a:lnTo>
                      <a:pt x="387" y="420"/>
                    </a:lnTo>
                    <a:lnTo>
                      <a:pt x="387" y="420"/>
                    </a:lnTo>
                    <a:lnTo>
                      <a:pt x="387" y="420"/>
                    </a:lnTo>
                    <a:lnTo>
                      <a:pt x="387" y="420"/>
                    </a:lnTo>
                    <a:lnTo>
                      <a:pt x="387" y="411"/>
                    </a:lnTo>
                    <a:lnTo>
                      <a:pt x="387" y="411"/>
                    </a:lnTo>
                    <a:lnTo>
                      <a:pt x="387" y="411"/>
                    </a:lnTo>
                    <a:lnTo>
                      <a:pt x="387" y="403"/>
                    </a:lnTo>
                    <a:lnTo>
                      <a:pt x="395" y="403"/>
                    </a:lnTo>
                    <a:lnTo>
                      <a:pt x="395" y="411"/>
                    </a:lnTo>
                    <a:lnTo>
                      <a:pt x="395" y="411"/>
                    </a:lnTo>
                    <a:lnTo>
                      <a:pt x="395" y="411"/>
                    </a:lnTo>
                    <a:lnTo>
                      <a:pt x="395" y="411"/>
                    </a:lnTo>
                    <a:lnTo>
                      <a:pt x="395" y="411"/>
                    </a:lnTo>
                    <a:lnTo>
                      <a:pt x="395" y="411"/>
                    </a:lnTo>
                    <a:lnTo>
                      <a:pt x="395" y="420"/>
                    </a:lnTo>
                    <a:lnTo>
                      <a:pt x="395" y="420"/>
                    </a:lnTo>
                    <a:lnTo>
                      <a:pt x="403" y="420"/>
                    </a:lnTo>
                    <a:lnTo>
                      <a:pt x="403" y="420"/>
                    </a:lnTo>
                    <a:lnTo>
                      <a:pt x="403" y="420"/>
                    </a:lnTo>
                    <a:lnTo>
                      <a:pt x="403" y="420"/>
                    </a:lnTo>
                    <a:lnTo>
                      <a:pt x="403" y="420"/>
                    </a:lnTo>
                    <a:lnTo>
                      <a:pt x="403" y="420"/>
                    </a:lnTo>
                    <a:lnTo>
                      <a:pt x="411" y="420"/>
                    </a:lnTo>
                    <a:lnTo>
                      <a:pt x="411" y="420"/>
                    </a:lnTo>
                    <a:lnTo>
                      <a:pt x="411" y="420"/>
                    </a:lnTo>
                    <a:lnTo>
                      <a:pt x="411" y="428"/>
                    </a:lnTo>
                    <a:lnTo>
                      <a:pt x="411" y="428"/>
                    </a:lnTo>
                    <a:lnTo>
                      <a:pt x="411" y="420"/>
                    </a:lnTo>
                    <a:lnTo>
                      <a:pt x="411" y="428"/>
                    </a:lnTo>
                    <a:lnTo>
                      <a:pt x="420" y="420"/>
                    </a:lnTo>
                    <a:lnTo>
                      <a:pt x="420" y="420"/>
                    </a:lnTo>
                    <a:lnTo>
                      <a:pt x="420" y="420"/>
                    </a:lnTo>
                    <a:lnTo>
                      <a:pt x="420" y="420"/>
                    </a:lnTo>
                    <a:lnTo>
                      <a:pt x="420" y="420"/>
                    </a:lnTo>
                    <a:lnTo>
                      <a:pt x="420" y="420"/>
                    </a:lnTo>
                    <a:lnTo>
                      <a:pt x="420" y="420"/>
                    </a:lnTo>
                    <a:lnTo>
                      <a:pt x="420" y="420"/>
                    </a:lnTo>
                    <a:lnTo>
                      <a:pt x="428" y="420"/>
                    </a:lnTo>
                    <a:lnTo>
                      <a:pt x="428" y="411"/>
                    </a:lnTo>
                    <a:lnTo>
                      <a:pt x="428" y="411"/>
                    </a:lnTo>
                    <a:lnTo>
                      <a:pt x="428" y="411"/>
                    </a:lnTo>
                    <a:lnTo>
                      <a:pt x="436" y="411"/>
                    </a:lnTo>
                    <a:lnTo>
                      <a:pt x="436" y="411"/>
                    </a:lnTo>
                    <a:lnTo>
                      <a:pt x="436" y="403"/>
                    </a:lnTo>
                    <a:lnTo>
                      <a:pt x="436" y="403"/>
                    </a:lnTo>
                    <a:lnTo>
                      <a:pt x="436" y="403"/>
                    </a:lnTo>
                    <a:lnTo>
                      <a:pt x="436" y="403"/>
                    </a:lnTo>
                    <a:lnTo>
                      <a:pt x="444" y="403"/>
                    </a:lnTo>
                    <a:lnTo>
                      <a:pt x="444" y="395"/>
                    </a:lnTo>
                    <a:lnTo>
                      <a:pt x="444" y="395"/>
                    </a:lnTo>
                    <a:lnTo>
                      <a:pt x="444" y="395"/>
                    </a:lnTo>
                    <a:lnTo>
                      <a:pt x="444" y="387"/>
                    </a:lnTo>
                    <a:lnTo>
                      <a:pt x="444" y="387"/>
                    </a:lnTo>
                    <a:lnTo>
                      <a:pt x="444" y="387"/>
                    </a:lnTo>
                    <a:lnTo>
                      <a:pt x="444" y="387"/>
                    </a:lnTo>
                    <a:lnTo>
                      <a:pt x="452" y="387"/>
                    </a:lnTo>
                    <a:lnTo>
                      <a:pt x="452" y="379"/>
                    </a:lnTo>
                    <a:lnTo>
                      <a:pt x="452" y="379"/>
                    </a:lnTo>
                    <a:lnTo>
                      <a:pt x="452" y="379"/>
                    </a:lnTo>
                    <a:lnTo>
                      <a:pt x="452" y="379"/>
                    </a:lnTo>
                    <a:lnTo>
                      <a:pt x="444" y="371"/>
                    </a:lnTo>
                    <a:lnTo>
                      <a:pt x="444" y="371"/>
                    </a:lnTo>
                    <a:lnTo>
                      <a:pt x="452" y="371"/>
                    </a:lnTo>
                    <a:lnTo>
                      <a:pt x="452" y="379"/>
                    </a:lnTo>
                    <a:lnTo>
                      <a:pt x="452" y="379"/>
                    </a:lnTo>
                    <a:lnTo>
                      <a:pt x="460" y="379"/>
                    </a:lnTo>
                    <a:lnTo>
                      <a:pt x="460" y="379"/>
                    </a:lnTo>
                    <a:lnTo>
                      <a:pt x="460" y="379"/>
                    </a:lnTo>
                    <a:lnTo>
                      <a:pt x="460" y="379"/>
                    </a:lnTo>
                    <a:lnTo>
                      <a:pt x="468" y="387"/>
                    </a:lnTo>
                    <a:lnTo>
                      <a:pt x="468" y="387"/>
                    </a:lnTo>
                    <a:lnTo>
                      <a:pt x="468" y="387"/>
                    </a:lnTo>
                    <a:lnTo>
                      <a:pt x="476" y="387"/>
                    </a:lnTo>
                    <a:lnTo>
                      <a:pt x="476" y="387"/>
                    </a:lnTo>
                    <a:lnTo>
                      <a:pt x="476" y="387"/>
                    </a:lnTo>
                    <a:lnTo>
                      <a:pt x="476" y="387"/>
                    </a:lnTo>
                    <a:lnTo>
                      <a:pt x="476" y="387"/>
                    </a:lnTo>
                    <a:lnTo>
                      <a:pt x="476" y="379"/>
                    </a:lnTo>
                    <a:lnTo>
                      <a:pt x="476" y="379"/>
                    </a:lnTo>
                    <a:lnTo>
                      <a:pt x="476" y="379"/>
                    </a:lnTo>
                    <a:lnTo>
                      <a:pt x="476" y="379"/>
                    </a:lnTo>
                    <a:lnTo>
                      <a:pt x="468" y="379"/>
                    </a:lnTo>
                    <a:lnTo>
                      <a:pt x="468" y="379"/>
                    </a:lnTo>
                    <a:lnTo>
                      <a:pt x="468" y="379"/>
                    </a:lnTo>
                    <a:lnTo>
                      <a:pt x="468" y="379"/>
                    </a:lnTo>
                    <a:lnTo>
                      <a:pt x="468" y="379"/>
                    </a:lnTo>
                    <a:lnTo>
                      <a:pt x="468" y="371"/>
                    </a:lnTo>
                    <a:lnTo>
                      <a:pt x="476" y="371"/>
                    </a:lnTo>
                    <a:lnTo>
                      <a:pt x="476" y="371"/>
                    </a:lnTo>
                    <a:lnTo>
                      <a:pt x="476" y="371"/>
                    </a:lnTo>
                    <a:lnTo>
                      <a:pt x="476" y="371"/>
                    </a:lnTo>
                    <a:lnTo>
                      <a:pt x="484" y="371"/>
                    </a:lnTo>
                    <a:lnTo>
                      <a:pt x="484" y="371"/>
                    </a:lnTo>
                    <a:lnTo>
                      <a:pt x="492" y="371"/>
                    </a:lnTo>
                    <a:lnTo>
                      <a:pt x="492" y="371"/>
                    </a:lnTo>
                    <a:lnTo>
                      <a:pt x="492" y="363"/>
                    </a:lnTo>
                    <a:lnTo>
                      <a:pt x="492" y="363"/>
                    </a:lnTo>
                    <a:lnTo>
                      <a:pt x="492" y="363"/>
                    </a:lnTo>
                    <a:lnTo>
                      <a:pt x="492" y="355"/>
                    </a:lnTo>
                    <a:lnTo>
                      <a:pt x="492" y="355"/>
                    </a:lnTo>
                    <a:lnTo>
                      <a:pt x="492" y="355"/>
                    </a:lnTo>
                    <a:lnTo>
                      <a:pt x="484" y="355"/>
                    </a:lnTo>
                    <a:lnTo>
                      <a:pt x="484" y="347"/>
                    </a:lnTo>
                    <a:lnTo>
                      <a:pt x="484" y="347"/>
                    </a:lnTo>
                    <a:lnTo>
                      <a:pt x="484" y="347"/>
                    </a:lnTo>
                    <a:lnTo>
                      <a:pt x="484" y="347"/>
                    </a:lnTo>
                    <a:lnTo>
                      <a:pt x="484" y="347"/>
                    </a:lnTo>
                    <a:lnTo>
                      <a:pt x="484" y="347"/>
                    </a:lnTo>
                    <a:lnTo>
                      <a:pt x="484" y="339"/>
                    </a:lnTo>
                    <a:lnTo>
                      <a:pt x="484" y="339"/>
                    </a:lnTo>
                    <a:lnTo>
                      <a:pt x="484" y="339"/>
                    </a:lnTo>
                    <a:lnTo>
                      <a:pt x="484" y="339"/>
                    </a:lnTo>
                    <a:lnTo>
                      <a:pt x="484" y="331"/>
                    </a:lnTo>
                    <a:lnTo>
                      <a:pt x="484" y="331"/>
                    </a:lnTo>
                    <a:lnTo>
                      <a:pt x="476" y="331"/>
                    </a:lnTo>
                    <a:lnTo>
                      <a:pt x="476" y="331"/>
                    </a:lnTo>
                    <a:lnTo>
                      <a:pt x="476" y="331"/>
                    </a:lnTo>
                    <a:lnTo>
                      <a:pt x="476" y="331"/>
                    </a:lnTo>
                    <a:lnTo>
                      <a:pt x="476" y="323"/>
                    </a:lnTo>
                    <a:lnTo>
                      <a:pt x="476" y="323"/>
                    </a:lnTo>
                    <a:lnTo>
                      <a:pt x="476" y="323"/>
                    </a:lnTo>
                    <a:lnTo>
                      <a:pt x="476" y="323"/>
                    </a:lnTo>
                    <a:lnTo>
                      <a:pt x="476" y="323"/>
                    </a:lnTo>
                    <a:lnTo>
                      <a:pt x="476" y="315"/>
                    </a:lnTo>
                    <a:lnTo>
                      <a:pt x="476" y="315"/>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23"/>
                    </a:lnTo>
                    <a:lnTo>
                      <a:pt x="492" y="323"/>
                    </a:lnTo>
                    <a:lnTo>
                      <a:pt x="492" y="323"/>
                    </a:lnTo>
                    <a:lnTo>
                      <a:pt x="492" y="323"/>
                    </a:lnTo>
                    <a:lnTo>
                      <a:pt x="492" y="331"/>
                    </a:lnTo>
                    <a:lnTo>
                      <a:pt x="500" y="331"/>
                    </a:lnTo>
                    <a:lnTo>
                      <a:pt x="500" y="331"/>
                    </a:lnTo>
                    <a:lnTo>
                      <a:pt x="492" y="331"/>
                    </a:lnTo>
                    <a:lnTo>
                      <a:pt x="492" y="323"/>
                    </a:lnTo>
                    <a:lnTo>
                      <a:pt x="492" y="323"/>
                    </a:lnTo>
                    <a:lnTo>
                      <a:pt x="492" y="323"/>
                    </a:lnTo>
                    <a:lnTo>
                      <a:pt x="492" y="323"/>
                    </a:lnTo>
                    <a:lnTo>
                      <a:pt x="492" y="315"/>
                    </a:lnTo>
                    <a:lnTo>
                      <a:pt x="492" y="315"/>
                    </a:lnTo>
                    <a:lnTo>
                      <a:pt x="484" y="307"/>
                    </a:lnTo>
                    <a:lnTo>
                      <a:pt x="484" y="307"/>
                    </a:lnTo>
                    <a:lnTo>
                      <a:pt x="484" y="307"/>
                    </a:lnTo>
                    <a:lnTo>
                      <a:pt x="484" y="307"/>
                    </a:lnTo>
                    <a:lnTo>
                      <a:pt x="484" y="307"/>
                    </a:lnTo>
                    <a:lnTo>
                      <a:pt x="484" y="307"/>
                    </a:lnTo>
                    <a:lnTo>
                      <a:pt x="484" y="307"/>
                    </a:lnTo>
                    <a:lnTo>
                      <a:pt x="484" y="307"/>
                    </a:lnTo>
                    <a:lnTo>
                      <a:pt x="476" y="307"/>
                    </a:lnTo>
                    <a:lnTo>
                      <a:pt x="476" y="307"/>
                    </a:lnTo>
                    <a:lnTo>
                      <a:pt x="476" y="298"/>
                    </a:lnTo>
                    <a:lnTo>
                      <a:pt x="476" y="298"/>
                    </a:lnTo>
                    <a:lnTo>
                      <a:pt x="476" y="298"/>
                    </a:lnTo>
                    <a:lnTo>
                      <a:pt x="468" y="298"/>
                    </a:lnTo>
                    <a:lnTo>
                      <a:pt x="468" y="298"/>
                    </a:lnTo>
                    <a:lnTo>
                      <a:pt x="468" y="298"/>
                    </a:lnTo>
                    <a:lnTo>
                      <a:pt x="468" y="298"/>
                    </a:lnTo>
                    <a:lnTo>
                      <a:pt x="476" y="298"/>
                    </a:lnTo>
                    <a:lnTo>
                      <a:pt x="476" y="298"/>
                    </a:lnTo>
                    <a:lnTo>
                      <a:pt x="476" y="298"/>
                    </a:lnTo>
                    <a:lnTo>
                      <a:pt x="484" y="298"/>
                    </a:lnTo>
                    <a:lnTo>
                      <a:pt x="484" y="298"/>
                    </a:lnTo>
                    <a:lnTo>
                      <a:pt x="484" y="298"/>
                    </a:lnTo>
                    <a:lnTo>
                      <a:pt x="484" y="298"/>
                    </a:lnTo>
                    <a:lnTo>
                      <a:pt x="484" y="298"/>
                    </a:lnTo>
                    <a:lnTo>
                      <a:pt x="492" y="307"/>
                    </a:lnTo>
                    <a:lnTo>
                      <a:pt x="492" y="307"/>
                    </a:lnTo>
                    <a:lnTo>
                      <a:pt x="492" y="307"/>
                    </a:lnTo>
                    <a:lnTo>
                      <a:pt x="492" y="307"/>
                    </a:lnTo>
                    <a:lnTo>
                      <a:pt x="492" y="307"/>
                    </a:lnTo>
                    <a:lnTo>
                      <a:pt x="492" y="307"/>
                    </a:lnTo>
                    <a:lnTo>
                      <a:pt x="492" y="298"/>
                    </a:lnTo>
                    <a:lnTo>
                      <a:pt x="492" y="298"/>
                    </a:lnTo>
                    <a:lnTo>
                      <a:pt x="492" y="298"/>
                    </a:lnTo>
                    <a:lnTo>
                      <a:pt x="492" y="298"/>
                    </a:lnTo>
                    <a:lnTo>
                      <a:pt x="500" y="298"/>
                    </a:lnTo>
                    <a:lnTo>
                      <a:pt x="500" y="298"/>
                    </a:lnTo>
                    <a:lnTo>
                      <a:pt x="500" y="307"/>
                    </a:lnTo>
                    <a:lnTo>
                      <a:pt x="500" y="307"/>
                    </a:lnTo>
                    <a:lnTo>
                      <a:pt x="500" y="307"/>
                    </a:lnTo>
                    <a:lnTo>
                      <a:pt x="500" y="307"/>
                    </a:lnTo>
                    <a:lnTo>
                      <a:pt x="500" y="315"/>
                    </a:lnTo>
                    <a:lnTo>
                      <a:pt x="500" y="315"/>
                    </a:lnTo>
                    <a:lnTo>
                      <a:pt x="500" y="315"/>
                    </a:lnTo>
                    <a:lnTo>
                      <a:pt x="500" y="323"/>
                    </a:lnTo>
                    <a:lnTo>
                      <a:pt x="508" y="323"/>
                    </a:lnTo>
                    <a:lnTo>
                      <a:pt x="508" y="323"/>
                    </a:lnTo>
                    <a:lnTo>
                      <a:pt x="508" y="323"/>
                    </a:lnTo>
                    <a:lnTo>
                      <a:pt x="500" y="323"/>
                    </a:lnTo>
                    <a:lnTo>
                      <a:pt x="508" y="323"/>
                    </a:lnTo>
                    <a:lnTo>
                      <a:pt x="508" y="331"/>
                    </a:lnTo>
                    <a:lnTo>
                      <a:pt x="508" y="331"/>
                    </a:lnTo>
                    <a:lnTo>
                      <a:pt x="500" y="331"/>
                    </a:lnTo>
                    <a:lnTo>
                      <a:pt x="500" y="331"/>
                    </a:lnTo>
                    <a:lnTo>
                      <a:pt x="500" y="331"/>
                    </a:lnTo>
                    <a:lnTo>
                      <a:pt x="508" y="331"/>
                    </a:lnTo>
                    <a:lnTo>
                      <a:pt x="508" y="331"/>
                    </a:lnTo>
                    <a:lnTo>
                      <a:pt x="508" y="331"/>
                    </a:lnTo>
                    <a:lnTo>
                      <a:pt x="508" y="331"/>
                    </a:lnTo>
                    <a:lnTo>
                      <a:pt x="516" y="331"/>
                    </a:lnTo>
                    <a:lnTo>
                      <a:pt x="516" y="331"/>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23"/>
                    </a:lnTo>
                    <a:lnTo>
                      <a:pt x="516" y="323"/>
                    </a:lnTo>
                    <a:lnTo>
                      <a:pt x="516" y="323"/>
                    </a:lnTo>
                    <a:lnTo>
                      <a:pt x="516" y="323"/>
                    </a:lnTo>
                    <a:lnTo>
                      <a:pt x="516" y="323"/>
                    </a:lnTo>
                    <a:lnTo>
                      <a:pt x="516" y="315"/>
                    </a:lnTo>
                    <a:lnTo>
                      <a:pt x="516" y="315"/>
                    </a:lnTo>
                    <a:lnTo>
                      <a:pt x="516" y="307"/>
                    </a:lnTo>
                    <a:lnTo>
                      <a:pt x="516" y="307"/>
                    </a:lnTo>
                    <a:lnTo>
                      <a:pt x="516" y="307"/>
                    </a:lnTo>
                    <a:lnTo>
                      <a:pt x="516" y="307"/>
                    </a:lnTo>
                    <a:lnTo>
                      <a:pt x="516" y="307"/>
                    </a:lnTo>
                    <a:lnTo>
                      <a:pt x="516" y="307"/>
                    </a:lnTo>
                    <a:lnTo>
                      <a:pt x="516" y="307"/>
                    </a:lnTo>
                    <a:lnTo>
                      <a:pt x="516" y="307"/>
                    </a:lnTo>
                    <a:lnTo>
                      <a:pt x="508" y="307"/>
                    </a:lnTo>
                    <a:lnTo>
                      <a:pt x="508" y="307"/>
                    </a:lnTo>
                    <a:lnTo>
                      <a:pt x="508" y="307"/>
                    </a:lnTo>
                    <a:lnTo>
                      <a:pt x="508" y="307"/>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0"/>
                    </a:lnTo>
                    <a:lnTo>
                      <a:pt x="516" y="290"/>
                    </a:lnTo>
                    <a:lnTo>
                      <a:pt x="516" y="290"/>
                    </a:lnTo>
                    <a:lnTo>
                      <a:pt x="516" y="290"/>
                    </a:lnTo>
                    <a:lnTo>
                      <a:pt x="516" y="290"/>
                    </a:lnTo>
                    <a:lnTo>
                      <a:pt x="508" y="290"/>
                    </a:lnTo>
                    <a:lnTo>
                      <a:pt x="508" y="290"/>
                    </a:lnTo>
                    <a:lnTo>
                      <a:pt x="508" y="282"/>
                    </a:lnTo>
                    <a:lnTo>
                      <a:pt x="508" y="282"/>
                    </a:lnTo>
                    <a:lnTo>
                      <a:pt x="500" y="282"/>
                    </a:lnTo>
                    <a:lnTo>
                      <a:pt x="500" y="282"/>
                    </a:lnTo>
                    <a:lnTo>
                      <a:pt x="500" y="282"/>
                    </a:lnTo>
                    <a:lnTo>
                      <a:pt x="500" y="282"/>
                    </a:lnTo>
                    <a:lnTo>
                      <a:pt x="500" y="282"/>
                    </a:lnTo>
                    <a:lnTo>
                      <a:pt x="508" y="274"/>
                    </a:lnTo>
                    <a:lnTo>
                      <a:pt x="508" y="274"/>
                    </a:lnTo>
                    <a:lnTo>
                      <a:pt x="508" y="274"/>
                    </a:lnTo>
                    <a:lnTo>
                      <a:pt x="500" y="274"/>
                    </a:lnTo>
                    <a:lnTo>
                      <a:pt x="500" y="274"/>
                    </a:lnTo>
                    <a:lnTo>
                      <a:pt x="500" y="274"/>
                    </a:lnTo>
                    <a:lnTo>
                      <a:pt x="500" y="282"/>
                    </a:lnTo>
                    <a:lnTo>
                      <a:pt x="500" y="290"/>
                    </a:lnTo>
                    <a:lnTo>
                      <a:pt x="500" y="290"/>
                    </a:lnTo>
                    <a:lnTo>
                      <a:pt x="508" y="290"/>
                    </a:lnTo>
                    <a:lnTo>
                      <a:pt x="508" y="290"/>
                    </a:lnTo>
                    <a:lnTo>
                      <a:pt x="508" y="290"/>
                    </a:lnTo>
                    <a:lnTo>
                      <a:pt x="500" y="298"/>
                    </a:lnTo>
                    <a:lnTo>
                      <a:pt x="500" y="298"/>
                    </a:lnTo>
                    <a:lnTo>
                      <a:pt x="500" y="298"/>
                    </a:lnTo>
                    <a:lnTo>
                      <a:pt x="500" y="298"/>
                    </a:lnTo>
                    <a:lnTo>
                      <a:pt x="500" y="298"/>
                    </a:lnTo>
                    <a:lnTo>
                      <a:pt x="500" y="298"/>
                    </a:lnTo>
                    <a:lnTo>
                      <a:pt x="492" y="298"/>
                    </a:lnTo>
                    <a:lnTo>
                      <a:pt x="492" y="298"/>
                    </a:lnTo>
                    <a:lnTo>
                      <a:pt x="492" y="298"/>
                    </a:lnTo>
                    <a:lnTo>
                      <a:pt x="492" y="298"/>
                    </a:lnTo>
                    <a:lnTo>
                      <a:pt x="484" y="298"/>
                    </a:lnTo>
                    <a:lnTo>
                      <a:pt x="484" y="298"/>
                    </a:lnTo>
                    <a:lnTo>
                      <a:pt x="484" y="298"/>
                    </a:lnTo>
                    <a:lnTo>
                      <a:pt x="476" y="298"/>
                    </a:lnTo>
                    <a:lnTo>
                      <a:pt x="476" y="298"/>
                    </a:lnTo>
                    <a:lnTo>
                      <a:pt x="476" y="290"/>
                    </a:lnTo>
                    <a:lnTo>
                      <a:pt x="476" y="290"/>
                    </a:lnTo>
                    <a:lnTo>
                      <a:pt x="476" y="290"/>
                    </a:lnTo>
                    <a:lnTo>
                      <a:pt x="484" y="282"/>
                    </a:lnTo>
                    <a:lnTo>
                      <a:pt x="484" y="282"/>
                    </a:lnTo>
                    <a:lnTo>
                      <a:pt x="484" y="282"/>
                    </a:lnTo>
                    <a:lnTo>
                      <a:pt x="484" y="282"/>
                    </a:lnTo>
                    <a:lnTo>
                      <a:pt x="476" y="274"/>
                    </a:lnTo>
                    <a:lnTo>
                      <a:pt x="476" y="274"/>
                    </a:lnTo>
                    <a:lnTo>
                      <a:pt x="476" y="266"/>
                    </a:lnTo>
                    <a:lnTo>
                      <a:pt x="476" y="258"/>
                    </a:lnTo>
                    <a:lnTo>
                      <a:pt x="484" y="258"/>
                    </a:lnTo>
                    <a:lnTo>
                      <a:pt x="484" y="258"/>
                    </a:lnTo>
                    <a:lnTo>
                      <a:pt x="484" y="258"/>
                    </a:lnTo>
                    <a:lnTo>
                      <a:pt x="484" y="250"/>
                    </a:lnTo>
                    <a:lnTo>
                      <a:pt x="492" y="250"/>
                    </a:lnTo>
                    <a:lnTo>
                      <a:pt x="492" y="250"/>
                    </a:lnTo>
                    <a:lnTo>
                      <a:pt x="492" y="242"/>
                    </a:lnTo>
                    <a:lnTo>
                      <a:pt x="492" y="242"/>
                    </a:lnTo>
                    <a:lnTo>
                      <a:pt x="492" y="234"/>
                    </a:lnTo>
                    <a:lnTo>
                      <a:pt x="492" y="234"/>
                    </a:lnTo>
                    <a:lnTo>
                      <a:pt x="492" y="234"/>
                    </a:lnTo>
                    <a:lnTo>
                      <a:pt x="500" y="234"/>
                    </a:lnTo>
                    <a:lnTo>
                      <a:pt x="500" y="234"/>
                    </a:lnTo>
                    <a:lnTo>
                      <a:pt x="500" y="226"/>
                    </a:lnTo>
                    <a:lnTo>
                      <a:pt x="500" y="226"/>
                    </a:lnTo>
                    <a:lnTo>
                      <a:pt x="508" y="226"/>
                    </a:lnTo>
                    <a:lnTo>
                      <a:pt x="508" y="226"/>
                    </a:lnTo>
                    <a:lnTo>
                      <a:pt x="516" y="226"/>
                    </a:lnTo>
                    <a:lnTo>
                      <a:pt x="516" y="226"/>
                    </a:lnTo>
                    <a:lnTo>
                      <a:pt x="516" y="226"/>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16" y="218"/>
                    </a:lnTo>
                    <a:lnTo>
                      <a:pt x="516" y="218"/>
                    </a:lnTo>
                    <a:lnTo>
                      <a:pt x="516" y="218"/>
                    </a:lnTo>
                    <a:lnTo>
                      <a:pt x="516" y="218"/>
                    </a:lnTo>
                    <a:lnTo>
                      <a:pt x="516" y="210"/>
                    </a:lnTo>
                    <a:lnTo>
                      <a:pt x="516" y="210"/>
                    </a:lnTo>
                    <a:lnTo>
                      <a:pt x="524" y="218"/>
                    </a:lnTo>
                    <a:lnTo>
                      <a:pt x="524" y="218"/>
                    </a:lnTo>
                    <a:lnTo>
                      <a:pt x="524" y="218"/>
                    </a:lnTo>
                    <a:lnTo>
                      <a:pt x="524" y="210"/>
                    </a:lnTo>
                    <a:lnTo>
                      <a:pt x="524" y="210"/>
                    </a:lnTo>
                    <a:lnTo>
                      <a:pt x="524" y="210"/>
                    </a:lnTo>
                    <a:lnTo>
                      <a:pt x="524" y="210"/>
                    </a:lnTo>
                    <a:lnTo>
                      <a:pt x="524" y="210"/>
                    </a:lnTo>
                    <a:lnTo>
                      <a:pt x="516" y="210"/>
                    </a:lnTo>
                    <a:lnTo>
                      <a:pt x="516" y="210"/>
                    </a:lnTo>
                    <a:lnTo>
                      <a:pt x="516" y="210"/>
                    </a:lnTo>
                    <a:lnTo>
                      <a:pt x="516" y="210"/>
                    </a:lnTo>
                    <a:lnTo>
                      <a:pt x="516" y="210"/>
                    </a:lnTo>
                    <a:lnTo>
                      <a:pt x="524" y="210"/>
                    </a:lnTo>
                    <a:lnTo>
                      <a:pt x="516" y="210"/>
                    </a:lnTo>
                    <a:lnTo>
                      <a:pt x="516" y="210"/>
                    </a:lnTo>
                    <a:lnTo>
                      <a:pt x="516" y="210"/>
                    </a:lnTo>
                    <a:lnTo>
                      <a:pt x="508" y="210"/>
                    </a:lnTo>
                    <a:lnTo>
                      <a:pt x="516" y="210"/>
                    </a:lnTo>
                    <a:lnTo>
                      <a:pt x="508" y="218"/>
                    </a:lnTo>
                    <a:lnTo>
                      <a:pt x="508" y="210"/>
                    </a:lnTo>
                    <a:lnTo>
                      <a:pt x="500" y="210"/>
                    </a:lnTo>
                    <a:lnTo>
                      <a:pt x="500" y="210"/>
                    </a:lnTo>
                    <a:lnTo>
                      <a:pt x="500" y="210"/>
                    </a:lnTo>
                    <a:lnTo>
                      <a:pt x="500" y="210"/>
                    </a:lnTo>
                    <a:lnTo>
                      <a:pt x="500" y="210"/>
                    </a:lnTo>
                    <a:lnTo>
                      <a:pt x="500" y="210"/>
                    </a:lnTo>
                    <a:lnTo>
                      <a:pt x="500" y="210"/>
                    </a:lnTo>
                    <a:lnTo>
                      <a:pt x="492" y="202"/>
                    </a:lnTo>
                    <a:lnTo>
                      <a:pt x="492" y="202"/>
                    </a:lnTo>
                    <a:lnTo>
                      <a:pt x="492" y="202"/>
                    </a:lnTo>
                    <a:lnTo>
                      <a:pt x="484" y="194"/>
                    </a:lnTo>
                    <a:lnTo>
                      <a:pt x="484" y="194"/>
                    </a:lnTo>
                    <a:lnTo>
                      <a:pt x="484" y="194"/>
                    </a:lnTo>
                    <a:lnTo>
                      <a:pt x="484" y="194"/>
                    </a:lnTo>
                    <a:lnTo>
                      <a:pt x="484" y="194"/>
                    </a:lnTo>
                    <a:lnTo>
                      <a:pt x="484" y="186"/>
                    </a:lnTo>
                    <a:lnTo>
                      <a:pt x="484" y="186"/>
                    </a:lnTo>
                    <a:lnTo>
                      <a:pt x="484" y="186"/>
                    </a:lnTo>
                    <a:lnTo>
                      <a:pt x="484" y="186"/>
                    </a:lnTo>
                    <a:lnTo>
                      <a:pt x="484" y="177"/>
                    </a:lnTo>
                    <a:lnTo>
                      <a:pt x="484" y="177"/>
                    </a:lnTo>
                    <a:lnTo>
                      <a:pt x="484" y="177"/>
                    </a:lnTo>
                    <a:lnTo>
                      <a:pt x="484" y="177"/>
                    </a:lnTo>
                    <a:lnTo>
                      <a:pt x="484" y="177"/>
                    </a:lnTo>
                    <a:lnTo>
                      <a:pt x="492" y="177"/>
                    </a:lnTo>
                    <a:lnTo>
                      <a:pt x="492" y="177"/>
                    </a:lnTo>
                    <a:lnTo>
                      <a:pt x="492" y="177"/>
                    </a:lnTo>
                    <a:lnTo>
                      <a:pt x="492" y="177"/>
                    </a:lnTo>
                    <a:lnTo>
                      <a:pt x="492" y="177"/>
                    </a:lnTo>
                    <a:lnTo>
                      <a:pt x="500" y="177"/>
                    </a:lnTo>
                    <a:lnTo>
                      <a:pt x="500" y="169"/>
                    </a:lnTo>
                    <a:lnTo>
                      <a:pt x="500" y="177"/>
                    </a:lnTo>
                    <a:lnTo>
                      <a:pt x="492" y="177"/>
                    </a:lnTo>
                    <a:lnTo>
                      <a:pt x="492" y="177"/>
                    </a:lnTo>
                    <a:lnTo>
                      <a:pt x="492" y="169"/>
                    </a:lnTo>
                    <a:lnTo>
                      <a:pt x="484" y="177"/>
                    </a:lnTo>
                    <a:lnTo>
                      <a:pt x="484" y="169"/>
                    </a:lnTo>
                    <a:lnTo>
                      <a:pt x="484" y="169"/>
                    </a:lnTo>
                    <a:lnTo>
                      <a:pt x="484" y="169"/>
                    </a:lnTo>
                    <a:lnTo>
                      <a:pt x="484" y="169"/>
                    </a:lnTo>
                    <a:lnTo>
                      <a:pt x="484" y="169"/>
                    </a:lnTo>
                    <a:lnTo>
                      <a:pt x="476" y="169"/>
                    </a:lnTo>
                    <a:lnTo>
                      <a:pt x="476" y="169"/>
                    </a:lnTo>
                    <a:lnTo>
                      <a:pt x="484" y="169"/>
                    </a:lnTo>
                    <a:lnTo>
                      <a:pt x="476" y="161"/>
                    </a:lnTo>
                    <a:lnTo>
                      <a:pt x="476" y="161"/>
                    </a:lnTo>
                    <a:lnTo>
                      <a:pt x="476" y="161"/>
                    </a:lnTo>
                    <a:lnTo>
                      <a:pt x="476" y="161"/>
                    </a:lnTo>
                    <a:lnTo>
                      <a:pt x="476" y="161"/>
                    </a:lnTo>
                    <a:lnTo>
                      <a:pt x="484" y="161"/>
                    </a:lnTo>
                    <a:lnTo>
                      <a:pt x="484" y="161"/>
                    </a:lnTo>
                    <a:lnTo>
                      <a:pt x="484" y="161"/>
                    </a:lnTo>
                    <a:lnTo>
                      <a:pt x="484" y="153"/>
                    </a:lnTo>
                    <a:lnTo>
                      <a:pt x="484" y="153"/>
                    </a:lnTo>
                    <a:lnTo>
                      <a:pt x="484" y="153"/>
                    </a:lnTo>
                    <a:lnTo>
                      <a:pt x="484" y="153"/>
                    </a:lnTo>
                    <a:lnTo>
                      <a:pt x="484" y="153"/>
                    </a:lnTo>
                    <a:lnTo>
                      <a:pt x="484" y="153"/>
                    </a:lnTo>
                    <a:lnTo>
                      <a:pt x="476" y="153"/>
                    </a:lnTo>
                    <a:lnTo>
                      <a:pt x="476" y="145"/>
                    </a:lnTo>
                    <a:lnTo>
                      <a:pt x="476" y="145"/>
                    </a:lnTo>
                    <a:lnTo>
                      <a:pt x="476" y="145"/>
                    </a:lnTo>
                    <a:lnTo>
                      <a:pt x="476" y="145"/>
                    </a:lnTo>
                    <a:lnTo>
                      <a:pt x="476" y="145"/>
                    </a:lnTo>
                    <a:lnTo>
                      <a:pt x="476" y="145"/>
                    </a:lnTo>
                    <a:lnTo>
                      <a:pt x="476" y="145"/>
                    </a:lnTo>
                    <a:lnTo>
                      <a:pt x="476" y="145"/>
                    </a:lnTo>
                    <a:lnTo>
                      <a:pt x="468" y="145"/>
                    </a:lnTo>
                    <a:lnTo>
                      <a:pt x="468" y="145"/>
                    </a:lnTo>
                    <a:lnTo>
                      <a:pt x="468" y="145"/>
                    </a:lnTo>
                    <a:lnTo>
                      <a:pt x="468" y="145"/>
                    </a:lnTo>
                    <a:lnTo>
                      <a:pt x="460" y="137"/>
                    </a:lnTo>
                    <a:lnTo>
                      <a:pt x="460" y="137"/>
                    </a:lnTo>
                    <a:lnTo>
                      <a:pt x="468" y="137"/>
                    </a:lnTo>
                    <a:lnTo>
                      <a:pt x="468" y="137"/>
                    </a:lnTo>
                    <a:lnTo>
                      <a:pt x="468" y="137"/>
                    </a:lnTo>
                    <a:lnTo>
                      <a:pt x="468" y="137"/>
                    </a:lnTo>
                    <a:lnTo>
                      <a:pt x="468" y="137"/>
                    </a:lnTo>
                    <a:lnTo>
                      <a:pt x="468" y="137"/>
                    </a:lnTo>
                    <a:lnTo>
                      <a:pt x="460" y="137"/>
                    </a:lnTo>
                    <a:lnTo>
                      <a:pt x="460" y="137"/>
                    </a:lnTo>
                    <a:lnTo>
                      <a:pt x="460" y="137"/>
                    </a:lnTo>
                    <a:lnTo>
                      <a:pt x="460" y="137"/>
                    </a:lnTo>
                    <a:lnTo>
                      <a:pt x="460" y="137"/>
                    </a:lnTo>
                    <a:lnTo>
                      <a:pt x="452" y="137"/>
                    </a:lnTo>
                    <a:lnTo>
                      <a:pt x="452" y="137"/>
                    </a:lnTo>
                    <a:lnTo>
                      <a:pt x="460" y="137"/>
                    </a:lnTo>
                    <a:lnTo>
                      <a:pt x="460" y="129"/>
                    </a:lnTo>
                    <a:lnTo>
                      <a:pt x="460" y="129"/>
                    </a:lnTo>
                    <a:lnTo>
                      <a:pt x="460" y="121"/>
                    </a:lnTo>
                    <a:lnTo>
                      <a:pt x="460" y="121"/>
                    </a:lnTo>
                    <a:lnTo>
                      <a:pt x="460" y="121"/>
                    </a:lnTo>
                    <a:lnTo>
                      <a:pt x="460" y="121"/>
                    </a:lnTo>
                    <a:lnTo>
                      <a:pt x="460" y="113"/>
                    </a:lnTo>
                    <a:lnTo>
                      <a:pt x="460" y="113"/>
                    </a:lnTo>
                    <a:lnTo>
                      <a:pt x="460" y="113"/>
                    </a:lnTo>
                    <a:lnTo>
                      <a:pt x="460" y="121"/>
                    </a:lnTo>
                    <a:lnTo>
                      <a:pt x="460" y="121"/>
                    </a:lnTo>
                    <a:lnTo>
                      <a:pt x="460" y="113"/>
                    </a:lnTo>
                    <a:lnTo>
                      <a:pt x="460" y="113"/>
                    </a:lnTo>
                    <a:lnTo>
                      <a:pt x="468" y="113"/>
                    </a:lnTo>
                    <a:lnTo>
                      <a:pt x="468" y="113"/>
                    </a:lnTo>
                    <a:lnTo>
                      <a:pt x="460" y="113"/>
                    </a:lnTo>
                    <a:lnTo>
                      <a:pt x="460" y="113"/>
                    </a:lnTo>
                    <a:lnTo>
                      <a:pt x="460" y="105"/>
                    </a:lnTo>
                    <a:lnTo>
                      <a:pt x="460" y="105"/>
                    </a:lnTo>
                    <a:lnTo>
                      <a:pt x="460" y="105"/>
                    </a:lnTo>
                    <a:lnTo>
                      <a:pt x="460" y="97"/>
                    </a:lnTo>
                    <a:lnTo>
                      <a:pt x="460" y="97"/>
                    </a:lnTo>
                    <a:lnTo>
                      <a:pt x="460" y="97"/>
                    </a:lnTo>
                    <a:lnTo>
                      <a:pt x="460" y="97"/>
                    </a:lnTo>
                    <a:lnTo>
                      <a:pt x="460" y="97"/>
                    </a:lnTo>
                    <a:lnTo>
                      <a:pt x="460" y="97"/>
                    </a:lnTo>
                    <a:lnTo>
                      <a:pt x="452" y="97"/>
                    </a:lnTo>
                    <a:lnTo>
                      <a:pt x="452" y="97"/>
                    </a:lnTo>
                    <a:lnTo>
                      <a:pt x="452" y="97"/>
                    </a:lnTo>
                    <a:lnTo>
                      <a:pt x="452" y="89"/>
                    </a:lnTo>
                    <a:lnTo>
                      <a:pt x="444" y="89"/>
                    </a:lnTo>
                    <a:lnTo>
                      <a:pt x="444" y="89"/>
                    </a:lnTo>
                    <a:lnTo>
                      <a:pt x="444" y="89"/>
                    </a:lnTo>
                    <a:lnTo>
                      <a:pt x="444" y="89"/>
                    </a:lnTo>
                    <a:lnTo>
                      <a:pt x="444" y="89"/>
                    </a:lnTo>
                    <a:lnTo>
                      <a:pt x="444" y="89"/>
                    </a:lnTo>
                    <a:lnTo>
                      <a:pt x="452" y="89"/>
                    </a:lnTo>
                    <a:lnTo>
                      <a:pt x="460" y="89"/>
                    </a:lnTo>
                    <a:lnTo>
                      <a:pt x="460" y="89"/>
                    </a:lnTo>
                    <a:lnTo>
                      <a:pt x="460" y="89"/>
                    </a:lnTo>
                    <a:lnTo>
                      <a:pt x="460" y="97"/>
                    </a:lnTo>
                    <a:lnTo>
                      <a:pt x="460" y="97"/>
                    </a:lnTo>
                    <a:lnTo>
                      <a:pt x="460" y="97"/>
                    </a:lnTo>
                    <a:lnTo>
                      <a:pt x="460" y="97"/>
                    </a:lnTo>
                    <a:lnTo>
                      <a:pt x="460" y="97"/>
                    </a:lnTo>
                    <a:lnTo>
                      <a:pt x="460" y="97"/>
                    </a:lnTo>
                    <a:lnTo>
                      <a:pt x="468" y="97"/>
                    </a:lnTo>
                    <a:lnTo>
                      <a:pt x="468" y="97"/>
                    </a:lnTo>
                    <a:lnTo>
                      <a:pt x="468" y="97"/>
                    </a:lnTo>
                    <a:lnTo>
                      <a:pt x="468" y="97"/>
                    </a:lnTo>
                    <a:lnTo>
                      <a:pt x="468" y="97"/>
                    </a:lnTo>
                    <a:lnTo>
                      <a:pt x="468" y="97"/>
                    </a:lnTo>
                    <a:lnTo>
                      <a:pt x="468" y="97"/>
                    </a:lnTo>
                    <a:lnTo>
                      <a:pt x="468" y="97"/>
                    </a:lnTo>
                    <a:lnTo>
                      <a:pt x="468" y="97"/>
                    </a:lnTo>
                    <a:lnTo>
                      <a:pt x="468" y="89"/>
                    </a:lnTo>
                    <a:lnTo>
                      <a:pt x="468" y="89"/>
                    </a:lnTo>
                    <a:lnTo>
                      <a:pt x="468" y="89"/>
                    </a:lnTo>
                    <a:lnTo>
                      <a:pt x="476" y="89"/>
                    </a:lnTo>
                    <a:lnTo>
                      <a:pt x="476" y="89"/>
                    </a:lnTo>
                    <a:lnTo>
                      <a:pt x="468" y="81"/>
                    </a:lnTo>
                    <a:lnTo>
                      <a:pt x="468" y="81"/>
                    </a:lnTo>
                    <a:lnTo>
                      <a:pt x="468" y="81"/>
                    </a:lnTo>
                    <a:lnTo>
                      <a:pt x="468" y="81"/>
                    </a:lnTo>
                    <a:lnTo>
                      <a:pt x="468" y="81"/>
                    </a:lnTo>
                    <a:lnTo>
                      <a:pt x="460" y="81"/>
                    </a:lnTo>
                    <a:lnTo>
                      <a:pt x="460" y="73"/>
                    </a:lnTo>
                    <a:lnTo>
                      <a:pt x="460" y="73"/>
                    </a:lnTo>
                    <a:lnTo>
                      <a:pt x="460" y="73"/>
                    </a:lnTo>
                    <a:lnTo>
                      <a:pt x="460" y="73"/>
                    </a:lnTo>
                    <a:lnTo>
                      <a:pt x="460" y="73"/>
                    </a:lnTo>
                    <a:lnTo>
                      <a:pt x="452" y="73"/>
                    </a:lnTo>
                    <a:lnTo>
                      <a:pt x="452" y="73"/>
                    </a:lnTo>
                    <a:lnTo>
                      <a:pt x="460" y="73"/>
                    </a:lnTo>
                    <a:lnTo>
                      <a:pt x="460" y="73"/>
                    </a:lnTo>
                    <a:lnTo>
                      <a:pt x="460" y="73"/>
                    </a:lnTo>
                    <a:lnTo>
                      <a:pt x="460" y="64"/>
                    </a:lnTo>
                    <a:lnTo>
                      <a:pt x="460" y="64"/>
                    </a:lnTo>
                    <a:lnTo>
                      <a:pt x="460" y="64"/>
                    </a:lnTo>
                    <a:lnTo>
                      <a:pt x="460" y="64"/>
                    </a:lnTo>
                    <a:lnTo>
                      <a:pt x="452" y="64"/>
                    </a:lnTo>
                    <a:lnTo>
                      <a:pt x="452" y="64"/>
                    </a:lnTo>
                    <a:lnTo>
                      <a:pt x="452" y="56"/>
                    </a:lnTo>
                    <a:lnTo>
                      <a:pt x="452" y="56"/>
                    </a:lnTo>
                    <a:lnTo>
                      <a:pt x="452" y="56"/>
                    </a:lnTo>
                    <a:lnTo>
                      <a:pt x="460" y="56"/>
                    </a:lnTo>
                    <a:lnTo>
                      <a:pt x="460" y="48"/>
                    </a:lnTo>
                    <a:lnTo>
                      <a:pt x="460" y="48"/>
                    </a:lnTo>
                    <a:lnTo>
                      <a:pt x="452" y="48"/>
                    </a:lnTo>
                    <a:lnTo>
                      <a:pt x="452" y="48"/>
                    </a:lnTo>
                    <a:lnTo>
                      <a:pt x="452" y="48"/>
                    </a:lnTo>
                    <a:lnTo>
                      <a:pt x="452" y="48"/>
                    </a:lnTo>
                    <a:lnTo>
                      <a:pt x="452" y="48"/>
                    </a:lnTo>
                    <a:lnTo>
                      <a:pt x="444" y="48"/>
                    </a:lnTo>
                    <a:lnTo>
                      <a:pt x="444" y="40"/>
                    </a:lnTo>
                    <a:lnTo>
                      <a:pt x="444" y="40"/>
                    </a:lnTo>
                    <a:lnTo>
                      <a:pt x="436" y="40"/>
                    </a:lnTo>
                    <a:lnTo>
                      <a:pt x="436" y="40"/>
                    </a:lnTo>
                    <a:lnTo>
                      <a:pt x="436" y="40"/>
                    </a:lnTo>
                    <a:lnTo>
                      <a:pt x="436" y="40"/>
                    </a:lnTo>
                    <a:lnTo>
                      <a:pt x="436" y="48"/>
                    </a:lnTo>
                    <a:lnTo>
                      <a:pt x="436" y="48"/>
                    </a:lnTo>
                    <a:lnTo>
                      <a:pt x="436" y="48"/>
                    </a:lnTo>
                    <a:lnTo>
                      <a:pt x="436" y="48"/>
                    </a:lnTo>
                    <a:lnTo>
                      <a:pt x="436" y="48"/>
                    </a:lnTo>
                    <a:lnTo>
                      <a:pt x="436" y="48"/>
                    </a:lnTo>
                    <a:lnTo>
                      <a:pt x="436" y="48"/>
                    </a:lnTo>
                    <a:lnTo>
                      <a:pt x="428" y="56"/>
                    </a:lnTo>
                    <a:lnTo>
                      <a:pt x="428" y="56"/>
                    </a:lnTo>
                    <a:lnTo>
                      <a:pt x="428" y="56"/>
                    </a:lnTo>
                    <a:lnTo>
                      <a:pt x="428" y="56"/>
                    </a:lnTo>
                    <a:lnTo>
                      <a:pt x="428" y="56"/>
                    </a:lnTo>
                    <a:lnTo>
                      <a:pt x="420" y="56"/>
                    </a:lnTo>
                    <a:lnTo>
                      <a:pt x="420" y="56"/>
                    </a:lnTo>
                    <a:lnTo>
                      <a:pt x="420" y="56"/>
                    </a:lnTo>
                    <a:lnTo>
                      <a:pt x="428" y="48"/>
                    </a:lnTo>
                    <a:lnTo>
                      <a:pt x="428" y="48"/>
                    </a:lnTo>
                    <a:lnTo>
                      <a:pt x="428" y="40"/>
                    </a:lnTo>
                    <a:lnTo>
                      <a:pt x="428" y="40"/>
                    </a:lnTo>
                    <a:lnTo>
                      <a:pt x="420" y="40"/>
                    </a:lnTo>
                    <a:lnTo>
                      <a:pt x="420" y="40"/>
                    </a:lnTo>
                    <a:lnTo>
                      <a:pt x="420" y="40"/>
                    </a:lnTo>
                    <a:lnTo>
                      <a:pt x="420" y="40"/>
                    </a:lnTo>
                    <a:lnTo>
                      <a:pt x="411" y="40"/>
                    </a:lnTo>
                    <a:lnTo>
                      <a:pt x="411" y="40"/>
                    </a:lnTo>
                    <a:lnTo>
                      <a:pt x="411" y="40"/>
                    </a:lnTo>
                    <a:lnTo>
                      <a:pt x="411" y="40"/>
                    </a:lnTo>
                    <a:lnTo>
                      <a:pt x="411" y="40"/>
                    </a:lnTo>
                    <a:lnTo>
                      <a:pt x="411" y="40"/>
                    </a:lnTo>
                    <a:lnTo>
                      <a:pt x="411" y="32"/>
                    </a:lnTo>
                    <a:lnTo>
                      <a:pt x="411" y="32"/>
                    </a:lnTo>
                    <a:lnTo>
                      <a:pt x="411" y="32"/>
                    </a:lnTo>
                    <a:lnTo>
                      <a:pt x="411" y="24"/>
                    </a:lnTo>
                    <a:lnTo>
                      <a:pt x="403" y="24"/>
                    </a:lnTo>
                    <a:lnTo>
                      <a:pt x="403" y="24"/>
                    </a:lnTo>
                    <a:lnTo>
                      <a:pt x="403" y="24"/>
                    </a:lnTo>
                    <a:lnTo>
                      <a:pt x="395" y="24"/>
                    </a:lnTo>
                    <a:lnTo>
                      <a:pt x="395" y="16"/>
                    </a:lnTo>
                    <a:lnTo>
                      <a:pt x="395" y="16"/>
                    </a:lnTo>
                    <a:lnTo>
                      <a:pt x="403" y="16"/>
                    </a:lnTo>
                    <a:lnTo>
                      <a:pt x="403" y="16"/>
                    </a:lnTo>
                    <a:lnTo>
                      <a:pt x="403" y="16"/>
                    </a:lnTo>
                    <a:lnTo>
                      <a:pt x="403" y="16"/>
                    </a:lnTo>
                    <a:lnTo>
                      <a:pt x="403" y="16"/>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395" y="8"/>
                    </a:lnTo>
                    <a:lnTo>
                      <a:pt x="395" y="0"/>
                    </a:lnTo>
                    <a:lnTo>
                      <a:pt x="395" y="0"/>
                    </a:lnTo>
                    <a:lnTo>
                      <a:pt x="395" y="0"/>
                    </a:lnTo>
                    <a:lnTo>
                      <a:pt x="403" y="0"/>
                    </a:lnTo>
                    <a:lnTo>
                      <a:pt x="403" y="0"/>
                    </a:lnTo>
                    <a:lnTo>
                      <a:pt x="395" y="0"/>
                    </a:lnTo>
                    <a:lnTo>
                      <a:pt x="395" y="0"/>
                    </a:lnTo>
                    <a:lnTo>
                      <a:pt x="395" y="0"/>
                    </a:lnTo>
                    <a:lnTo>
                      <a:pt x="403" y="0"/>
                    </a:lnTo>
                    <a:lnTo>
                      <a:pt x="403" y="8"/>
                    </a:lnTo>
                    <a:lnTo>
                      <a:pt x="403" y="8"/>
                    </a:lnTo>
                    <a:lnTo>
                      <a:pt x="411" y="8"/>
                    </a:lnTo>
                    <a:lnTo>
                      <a:pt x="411" y="8"/>
                    </a:lnTo>
                    <a:lnTo>
                      <a:pt x="411" y="0"/>
                    </a:lnTo>
                    <a:lnTo>
                      <a:pt x="411" y="0"/>
                    </a:lnTo>
                    <a:lnTo>
                      <a:pt x="411" y="0"/>
                    </a:lnTo>
                    <a:lnTo>
                      <a:pt x="411" y="0"/>
                    </a:lnTo>
                    <a:lnTo>
                      <a:pt x="411" y="0"/>
                    </a:lnTo>
                    <a:lnTo>
                      <a:pt x="403" y="0"/>
                    </a:lnTo>
                    <a:lnTo>
                      <a:pt x="403" y="0"/>
                    </a:lnTo>
                    <a:lnTo>
                      <a:pt x="403" y="0"/>
                    </a:lnTo>
                    <a:lnTo>
                      <a:pt x="403" y="0"/>
                    </a:lnTo>
                    <a:lnTo>
                      <a:pt x="403" y="0"/>
                    </a:lnTo>
                    <a:lnTo>
                      <a:pt x="484" y="0"/>
                    </a:lnTo>
                    <a:lnTo>
                      <a:pt x="484" y="0"/>
                    </a:lnTo>
                    <a:lnTo>
                      <a:pt x="484" y="0"/>
                    </a:lnTo>
                    <a:lnTo>
                      <a:pt x="718" y="0"/>
                    </a:lnTo>
                    <a:lnTo>
                      <a:pt x="742" y="0"/>
                    </a:lnTo>
                    <a:lnTo>
                      <a:pt x="758" y="0"/>
                    </a:lnTo>
                    <a:lnTo>
                      <a:pt x="766" y="0"/>
                    </a:lnTo>
                    <a:lnTo>
                      <a:pt x="766" y="742"/>
                    </a:lnTo>
                    <a:close/>
                  </a:path>
                </a:pathLst>
              </a:custGeom>
              <a:solidFill>
                <a:srgbClr val="4B9997"/>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1" name="Freeform 3096"/>
              <p:cNvSpPr>
                <a:spLocks noEditPoints="1"/>
              </p:cNvSpPr>
              <p:nvPr/>
            </p:nvSpPr>
            <p:spPr bwMode="auto">
              <a:xfrm>
                <a:off x="4437063" y="1189038"/>
                <a:ext cx="1216025" cy="1243013"/>
              </a:xfrm>
              <a:custGeom>
                <a:avLst/>
                <a:gdLst/>
                <a:ahLst/>
                <a:cxnLst>
                  <a:cxn ang="0">
                    <a:pos x="379" y="662"/>
                  </a:cxn>
                  <a:cxn ang="0">
                    <a:pos x="178" y="621"/>
                  </a:cxn>
                  <a:cxn ang="0">
                    <a:pos x="145" y="589"/>
                  </a:cxn>
                  <a:cxn ang="0">
                    <a:pos x="170" y="541"/>
                  </a:cxn>
                  <a:cxn ang="0">
                    <a:pos x="121" y="476"/>
                  </a:cxn>
                  <a:cxn ang="0">
                    <a:pos x="210" y="468"/>
                  </a:cxn>
                  <a:cxn ang="0">
                    <a:pos x="105" y="387"/>
                  </a:cxn>
                  <a:cxn ang="0">
                    <a:pos x="16" y="234"/>
                  </a:cxn>
                  <a:cxn ang="0">
                    <a:pos x="8" y="137"/>
                  </a:cxn>
                  <a:cxn ang="0">
                    <a:pos x="170" y="194"/>
                  </a:cxn>
                  <a:cxn ang="0">
                    <a:pos x="323" y="194"/>
                  </a:cxn>
                  <a:cxn ang="0">
                    <a:pos x="379" y="202"/>
                  </a:cxn>
                  <a:cxn ang="0">
                    <a:pos x="436" y="250"/>
                  </a:cxn>
                  <a:cxn ang="0">
                    <a:pos x="387" y="282"/>
                  </a:cxn>
                  <a:cxn ang="0">
                    <a:pos x="371" y="363"/>
                  </a:cxn>
                  <a:cxn ang="0">
                    <a:pos x="403" y="298"/>
                  </a:cxn>
                  <a:cxn ang="0">
                    <a:pos x="444" y="282"/>
                  </a:cxn>
                  <a:cxn ang="0">
                    <a:pos x="420" y="323"/>
                  </a:cxn>
                  <a:cxn ang="0">
                    <a:pos x="444" y="371"/>
                  </a:cxn>
                  <a:cxn ang="0">
                    <a:pos x="411" y="379"/>
                  </a:cxn>
                  <a:cxn ang="0">
                    <a:pos x="395" y="371"/>
                  </a:cxn>
                  <a:cxn ang="0">
                    <a:pos x="363" y="419"/>
                  </a:cxn>
                  <a:cxn ang="0">
                    <a:pos x="363" y="436"/>
                  </a:cxn>
                  <a:cxn ang="0">
                    <a:pos x="395" y="419"/>
                  </a:cxn>
                  <a:cxn ang="0">
                    <a:pos x="484" y="379"/>
                  </a:cxn>
                  <a:cxn ang="0">
                    <a:pos x="484" y="306"/>
                  </a:cxn>
                  <a:cxn ang="0">
                    <a:pos x="516" y="306"/>
                  </a:cxn>
                  <a:cxn ang="0">
                    <a:pos x="524" y="226"/>
                  </a:cxn>
                  <a:cxn ang="0">
                    <a:pos x="476" y="169"/>
                  </a:cxn>
                  <a:cxn ang="0">
                    <a:pos x="460" y="97"/>
                  </a:cxn>
                  <a:cxn ang="0">
                    <a:pos x="428" y="48"/>
                  </a:cxn>
                  <a:cxn ang="0">
                    <a:pos x="403" y="16"/>
                  </a:cxn>
                  <a:cxn ang="0">
                    <a:pos x="460" y="64"/>
                  </a:cxn>
                  <a:cxn ang="0">
                    <a:pos x="460" y="121"/>
                  </a:cxn>
                  <a:cxn ang="0">
                    <a:pos x="484" y="194"/>
                  </a:cxn>
                  <a:cxn ang="0">
                    <a:pos x="484" y="290"/>
                  </a:cxn>
                  <a:cxn ang="0">
                    <a:pos x="516" y="331"/>
                  </a:cxn>
                  <a:cxn ang="0">
                    <a:pos x="500" y="339"/>
                  </a:cxn>
                  <a:cxn ang="0">
                    <a:pos x="452" y="387"/>
                  </a:cxn>
                  <a:cxn ang="0">
                    <a:pos x="379" y="419"/>
                  </a:cxn>
                  <a:cxn ang="0">
                    <a:pos x="371" y="411"/>
                  </a:cxn>
                  <a:cxn ang="0">
                    <a:pos x="355" y="403"/>
                  </a:cxn>
                  <a:cxn ang="0">
                    <a:pos x="403" y="411"/>
                  </a:cxn>
                  <a:cxn ang="0">
                    <a:pos x="420" y="379"/>
                  </a:cxn>
                  <a:cxn ang="0">
                    <a:pos x="444" y="323"/>
                  </a:cxn>
                  <a:cxn ang="0">
                    <a:pos x="436" y="323"/>
                  </a:cxn>
                  <a:cxn ang="0">
                    <a:pos x="444" y="250"/>
                  </a:cxn>
                  <a:cxn ang="0">
                    <a:pos x="363" y="323"/>
                  </a:cxn>
                  <a:cxn ang="0">
                    <a:pos x="323" y="363"/>
                  </a:cxn>
                  <a:cxn ang="0">
                    <a:pos x="395" y="274"/>
                  </a:cxn>
                  <a:cxn ang="0">
                    <a:pos x="420" y="242"/>
                  </a:cxn>
                  <a:cxn ang="0">
                    <a:pos x="379" y="226"/>
                  </a:cxn>
                  <a:cxn ang="0">
                    <a:pos x="274" y="202"/>
                  </a:cxn>
                  <a:cxn ang="0">
                    <a:pos x="105" y="169"/>
                  </a:cxn>
                  <a:cxn ang="0">
                    <a:pos x="8" y="161"/>
                  </a:cxn>
                  <a:cxn ang="0">
                    <a:pos x="57" y="274"/>
                  </a:cxn>
                  <a:cxn ang="0">
                    <a:pos x="121" y="444"/>
                  </a:cxn>
                  <a:cxn ang="0">
                    <a:pos x="154" y="476"/>
                  </a:cxn>
                  <a:cxn ang="0">
                    <a:pos x="162" y="516"/>
                  </a:cxn>
                  <a:cxn ang="0">
                    <a:pos x="170" y="565"/>
                  </a:cxn>
                  <a:cxn ang="0">
                    <a:pos x="137" y="557"/>
                  </a:cxn>
                  <a:cxn ang="0">
                    <a:pos x="218" y="613"/>
                  </a:cxn>
                  <a:cxn ang="0">
                    <a:pos x="476" y="775"/>
                  </a:cxn>
                </a:cxnLst>
                <a:rect l="0" t="0" r="r" b="b"/>
                <a:pathLst>
                  <a:path w="766" h="783">
                    <a:moveTo>
                      <a:pt x="766" y="750"/>
                    </a:moveTo>
                    <a:lnTo>
                      <a:pt x="766" y="758"/>
                    </a:lnTo>
                    <a:lnTo>
                      <a:pt x="758" y="758"/>
                    </a:lnTo>
                    <a:lnTo>
                      <a:pt x="758" y="758"/>
                    </a:lnTo>
                    <a:lnTo>
                      <a:pt x="750" y="758"/>
                    </a:lnTo>
                    <a:lnTo>
                      <a:pt x="750" y="758"/>
                    </a:lnTo>
                    <a:lnTo>
                      <a:pt x="750" y="758"/>
                    </a:lnTo>
                    <a:lnTo>
                      <a:pt x="750" y="758"/>
                    </a:lnTo>
                    <a:lnTo>
                      <a:pt x="742" y="758"/>
                    </a:lnTo>
                    <a:lnTo>
                      <a:pt x="742" y="766"/>
                    </a:lnTo>
                    <a:lnTo>
                      <a:pt x="734" y="766"/>
                    </a:lnTo>
                    <a:lnTo>
                      <a:pt x="734" y="766"/>
                    </a:lnTo>
                    <a:lnTo>
                      <a:pt x="734" y="766"/>
                    </a:lnTo>
                    <a:lnTo>
                      <a:pt x="726" y="766"/>
                    </a:lnTo>
                    <a:lnTo>
                      <a:pt x="726" y="766"/>
                    </a:lnTo>
                    <a:lnTo>
                      <a:pt x="726" y="766"/>
                    </a:lnTo>
                    <a:lnTo>
                      <a:pt x="726" y="766"/>
                    </a:lnTo>
                    <a:lnTo>
                      <a:pt x="718" y="758"/>
                    </a:lnTo>
                    <a:lnTo>
                      <a:pt x="718" y="758"/>
                    </a:lnTo>
                    <a:lnTo>
                      <a:pt x="718" y="750"/>
                    </a:lnTo>
                    <a:lnTo>
                      <a:pt x="718" y="750"/>
                    </a:lnTo>
                    <a:lnTo>
                      <a:pt x="718" y="750"/>
                    </a:lnTo>
                    <a:lnTo>
                      <a:pt x="702" y="750"/>
                    </a:lnTo>
                    <a:lnTo>
                      <a:pt x="702" y="750"/>
                    </a:lnTo>
                    <a:lnTo>
                      <a:pt x="702" y="750"/>
                    </a:lnTo>
                    <a:lnTo>
                      <a:pt x="702" y="742"/>
                    </a:lnTo>
                    <a:lnTo>
                      <a:pt x="702" y="742"/>
                    </a:lnTo>
                    <a:lnTo>
                      <a:pt x="694" y="742"/>
                    </a:lnTo>
                    <a:lnTo>
                      <a:pt x="685" y="742"/>
                    </a:lnTo>
                    <a:lnTo>
                      <a:pt x="685" y="742"/>
                    </a:lnTo>
                    <a:lnTo>
                      <a:pt x="685" y="742"/>
                    </a:lnTo>
                    <a:lnTo>
                      <a:pt x="677" y="750"/>
                    </a:lnTo>
                    <a:lnTo>
                      <a:pt x="677" y="750"/>
                    </a:lnTo>
                    <a:lnTo>
                      <a:pt x="677" y="742"/>
                    </a:lnTo>
                    <a:lnTo>
                      <a:pt x="677" y="742"/>
                    </a:lnTo>
                    <a:lnTo>
                      <a:pt x="669" y="742"/>
                    </a:lnTo>
                    <a:lnTo>
                      <a:pt x="669" y="742"/>
                    </a:lnTo>
                    <a:lnTo>
                      <a:pt x="661" y="742"/>
                    </a:lnTo>
                    <a:lnTo>
                      <a:pt x="661" y="742"/>
                    </a:lnTo>
                    <a:lnTo>
                      <a:pt x="653" y="742"/>
                    </a:lnTo>
                    <a:lnTo>
                      <a:pt x="653" y="742"/>
                    </a:lnTo>
                    <a:lnTo>
                      <a:pt x="653" y="742"/>
                    </a:lnTo>
                    <a:lnTo>
                      <a:pt x="653" y="742"/>
                    </a:lnTo>
                    <a:lnTo>
                      <a:pt x="637" y="742"/>
                    </a:lnTo>
                    <a:lnTo>
                      <a:pt x="637" y="742"/>
                    </a:lnTo>
                    <a:lnTo>
                      <a:pt x="621" y="742"/>
                    </a:lnTo>
                    <a:lnTo>
                      <a:pt x="621" y="742"/>
                    </a:lnTo>
                    <a:lnTo>
                      <a:pt x="621" y="742"/>
                    </a:lnTo>
                    <a:lnTo>
                      <a:pt x="621" y="742"/>
                    </a:lnTo>
                    <a:lnTo>
                      <a:pt x="621" y="742"/>
                    </a:lnTo>
                    <a:lnTo>
                      <a:pt x="613" y="742"/>
                    </a:lnTo>
                    <a:lnTo>
                      <a:pt x="597" y="742"/>
                    </a:lnTo>
                    <a:lnTo>
                      <a:pt x="597" y="742"/>
                    </a:lnTo>
                    <a:lnTo>
                      <a:pt x="597" y="742"/>
                    </a:lnTo>
                    <a:lnTo>
                      <a:pt x="597" y="742"/>
                    </a:lnTo>
                    <a:lnTo>
                      <a:pt x="597" y="742"/>
                    </a:lnTo>
                    <a:lnTo>
                      <a:pt x="589" y="750"/>
                    </a:lnTo>
                    <a:lnTo>
                      <a:pt x="589" y="750"/>
                    </a:lnTo>
                    <a:lnTo>
                      <a:pt x="581" y="750"/>
                    </a:lnTo>
                    <a:lnTo>
                      <a:pt x="581" y="750"/>
                    </a:lnTo>
                    <a:lnTo>
                      <a:pt x="581" y="750"/>
                    </a:lnTo>
                    <a:lnTo>
                      <a:pt x="581" y="750"/>
                    </a:lnTo>
                    <a:lnTo>
                      <a:pt x="581" y="750"/>
                    </a:lnTo>
                    <a:lnTo>
                      <a:pt x="581" y="750"/>
                    </a:lnTo>
                    <a:lnTo>
                      <a:pt x="581" y="750"/>
                    </a:lnTo>
                    <a:lnTo>
                      <a:pt x="581" y="750"/>
                    </a:lnTo>
                    <a:lnTo>
                      <a:pt x="581" y="758"/>
                    </a:lnTo>
                    <a:lnTo>
                      <a:pt x="581" y="758"/>
                    </a:lnTo>
                    <a:lnTo>
                      <a:pt x="565" y="758"/>
                    </a:lnTo>
                    <a:lnTo>
                      <a:pt x="565" y="758"/>
                    </a:lnTo>
                    <a:lnTo>
                      <a:pt x="557" y="766"/>
                    </a:lnTo>
                    <a:lnTo>
                      <a:pt x="557" y="766"/>
                    </a:lnTo>
                    <a:lnTo>
                      <a:pt x="557" y="766"/>
                    </a:lnTo>
                    <a:lnTo>
                      <a:pt x="557" y="766"/>
                    </a:lnTo>
                    <a:lnTo>
                      <a:pt x="557" y="766"/>
                    </a:lnTo>
                    <a:lnTo>
                      <a:pt x="540" y="766"/>
                    </a:lnTo>
                    <a:lnTo>
                      <a:pt x="524" y="775"/>
                    </a:lnTo>
                    <a:lnTo>
                      <a:pt x="524" y="775"/>
                    </a:lnTo>
                    <a:lnTo>
                      <a:pt x="524" y="775"/>
                    </a:lnTo>
                    <a:lnTo>
                      <a:pt x="524" y="775"/>
                    </a:lnTo>
                    <a:lnTo>
                      <a:pt x="524" y="775"/>
                    </a:lnTo>
                    <a:lnTo>
                      <a:pt x="516" y="775"/>
                    </a:lnTo>
                    <a:lnTo>
                      <a:pt x="516" y="775"/>
                    </a:lnTo>
                    <a:lnTo>
                      <a:pt x="516" y="775"/>
                    </a:lnTo>
                    <a:lnTo>
                      <a:pt x="508" y="775"/>
                    </a:lnTo>
                    <a:lnTo>
                      <a:pt x="508" y="775"/>
                    </a:lnTo>
                    <a:lnTo>
                      <a:pt x="508" y="783"/>
                    </a:lnTo>
                    <a:lnTo>
                      <a:pt x="508" y="783"/>
                    </a:lnTo>
                    <a:lnTo>
                      <a:pt x="500" y="783"/>
                    </a:lnTo>
                    <a:lnTo>
                      <a:pt x="500" y="783"/>
                    </a:lnTo>
                    <a:lnTo>
                      <a:pt x="500" y="775"/>
                    </a:lnTo>
                    <a:lnTo>
                      <a:pt x="484" y="775"/>
                    </a:lnTo>
                    <a:lnTo>
                      <a:pt x="476" y="775"/>
                    </a:lnTo>
                    <a:lnTo>
                      <a:pt x="476" y="775"/>
                    </a:lnTo>
                    <a:lnTo>
                      <a:pt x="476" y="775"/>
                    </a:lnTo>
                    <a:lnTo>
                      <a:pt x="476" y="775"/>
                    </a:lnTo>
                    <a:lnTo>
                      <a:pt x="468" y="775"/>
                    </a:lnTo>
                    <a:lnTo>
                      <a:pt x="460" y="775"/>
                    </a:lnTo>
                    <a:lnTo>
                      <a:pt x="460" y="775"/>
                    </a:lnTo>
                    <a:lnTo>
                      <a:pt x="460" y="775"/>
                    </a:lnTo>
                    <a:lnTo>
                      <a:pt x="460" y="775"/>
                    </a:lnTo>
                    <a:lnTo>
                      <a:pt x="452" y="775"/>
                    </a:lnTo>
                    <a:lnTo>
                      <a:pt x="452" y="775"/>
                    </a:lnTo>
                    <a:lnTo>
                      <a:pt x="452" y="766"/>
                    </a:lnTo>
                    <a:lnTo>
                      <a:pt x="452" y="775"/>
                    </a:lnTo>
                    <a:lnTo>
                      <a:pt x="444" y="766"/>
                    </a:lnTo>
                    <a:lnTo>
                      <a:pt x="436" y="766"/>
                    </a:lnTo>
                    <a:lnTo>
                      <a:pt x="436" y="766"/>
                    </a:lnTo>
                    <a:lnTo>
                      <a:pt x="428" y="766"/>
                    </a:lnTo>
                    <a:lnTo>
                      <a:pt x="428" y="766"/>
                    </a:lnTo>
                    <a:lnTo>
                      <a:pt x="428" y="766"/>
                    </a:lnTo>
                    <a:lnTo>
                      <a:pt x="428" y="766"/>
                    </a:lnTo>
                    <a:lnTo>
                      <a:pt x="420" y="766"/>
                    </a:lnTo>
                    <a:lnTo>
                      <a:pt x="420" y="766"/>
                    </a:lnTo>
                    <a:lnTo>
                      <a:pt x="420" y="758"/>
                    </a:lnTo>
                    <a:lnTo>
                      <a:pt x="420" y="758"/>
                    </a:lnTo>
                    <a:lnTo>
                      <a:pt x="411" y="758"/>
                    </a:lnTo>
                    <a:lnTo>
                      <a:pt x="411" y="758"/>
                    </a:lnTo>
                    <a:lnTo>
                      <a:pt x="411" y="758"/>
                    </a:lnTo>
                    <a:lnTo>
                      <a:pt x="403" y="758"/>
                    </a:lnTo>
                    <a:lnTo>
                      <a:pt x="403" y="758"/>
                    </a:lnTo>
                    <a:lnTo>
                      <a:pt x="403" y="750"/>
                    </a:lnTo>
                    <a:lnTo>
                      <a:pt x="403" y="750"/>
                    </a:lnTo>
                    <a:lnTo>
                      <a:pt x="395" y="750"/>
                    </a:lnTo>
                    <a:lnTo>
                      <a:pt x="395" y="750"/>
                    </a:lnTo>
                    <a:lnTo>
                      <a:pt x="395" y="742"/>
                    </a:lnTo>
                    <a:lnTo>
                      <a:pt x="395" y="742"/>
                    </a:lnTo>
                    <a:lnTo>
                      <a:pt x="395" y="734"/>
                    </a:lnTo>
                    <a:lnTo>
                      <a:pt x="395" y="734"/>
                    </a:lnTo>
                    <a:lnTo>
                      <a:pt x="395" y="734"/>
                    </a:lnTo>
                    <a:lnTo>
                      <a:pt x="395" y="734"/>
                    </a:lnTo>
                    <a:lnTo>
                      <a:pt x="395" y="726"/>
                    </a:lnTo>
                    <a:lnTo>
                      <a:pt x="395" y="718"/>
                    </a:lnTo>
                    <a:lnTo>
                      <a:pt x="395" y="718"/>
                    </a:lnTo>
                    <a:lnTo>
                      <a:pt x="403" y="710"/>
                    </a:lnTo>
                    <a:lnTo>
                      <a:pt x="403" y="710"/>
                    </a:lnTo>
                    <a:lnTo>
                      <a:pt x="403" y="710"/>
                    </a:lnTo>
                    <a:lnTo>
                      <a:pt x="403" y="710"/>
                    </a:lnTo>
                    <a:lnTo>
                      <a:pt x="403" y="702"/>
                    </a:lnTo>
                    <a:lnTo>
                      <a:pt x="403" y="710"/>
                    </a:lnTo>
                    <a:lnTo>
                      <a:pt x="395" y="702"/>
                    </a:lnTo>
                    <a:lnTo>
                      <a:pt x="395" y="702"/>
                    </a:lnTo>
                    <a:lnTo>
                      <a:pt x="395" y="686"/>
                    </a:lnTo>
                    <a:lnTo>
                      <a:pt x="395" y="686"/>
                    </a:lnTo>
                    <a:lnTo>
                      <a:pt x="387" y="686"/>
                    </a:lnTo>
                    <a:lnTo>
                      <a:pt x="387" y="686"/>
                    </a:lnTo>
                    <a:lnTo>
                      <a:pt x="379" y="678"/>
                    </a:lnTo>
                    <a:lnTo>
                      <a:pt x="379" y="678"/>
                    </a:lnTo>
                    <a:lnTo>
                      <a:pt x="379" y="670"/>
                    </a:lnTo>
                    <a:lnTo>
                      <a:pt x="379" y="670"/>
                    </a:lnTo>
                    <a:lnTo>
                      <a:pt x="379" y="662"/>
                    </a:lnTo>
                    <a:lnTo>
                      <a:pt x="379" y="662"/>
                    </a:lnTo>
                    <a:lnTo>
                      <a:pt x="379" y="662"/>
                    </a:lnTo>
                    <a:lnTo>
                      <a:pt x="379" y="662"/>
                    </a:lnTo>
                    <a:lnTo>
                      <a:pt x="379" y="662"/>
                    </a:lnTo>
                    <a:lnTo>
                      <a:pt x="379" y="662"/>
                    </a:lnTo>
                    <a:lnTo>
                      <a:pt x="379" y="662"/>
                    </a:lnTo>
                    <a:lnTo>
                      <a:pt x="379" y="662"/>
                    </a:lnTo>
                    <a:lnTo>
                      <a:pt x="371" y="653"/>
                    </a:lnTo>
                    <a:lnTo>
                      <a:pt x="371" y="653"/>
                    </a:lnTo>
                    <a:lnTo>
                      <a:pt x="363" y="653"/>
                    </a:lnTo>
                    <a:lnTo>
                      <a:pt x="363" y="653"/>
                    </a:lnTo>
                    <a:lnTo>
                      <a:pt x="363" y="653"/>
                    </a:lnTo>
                    <a:lnTo>
                      <a:pt x="363" y="653"/>
                    </a:lnTo>
                    <a:lnTo>
                      <a:pt x="363" y="653"/>
                    </a:lnTo>
                    <a:lnTo>
                      <a:pt x="355" y="653"/>
                    </a:lnTo>
                    <a:lnTo>
                      <a:pt x="355" y="653"/>
                    </a:lnTo>
                    <a:lnTo>
                      <a:pt x="355" y="653"/>
                    </a:lnTo>
                    <a:lnTo>
                      <a:pt x="355" y="653"/>
                    </a:lnTo>
                    <a:lnTo>
                      <a:pt x="347" y="653"/>
                    </a:lnTo>
                    <a:lnTo>
                      <a:pt x="347" y="653"/>
                    </a:lnTo>
                    <a:lnTo>
                      <a:pt x="347" y="653"/>
                    </a:lnTo>
                    <a:lnTo>
                      <a:pt x="347" y="653"/>
                    </a:lnTo>
                    <a:lnTo>
                      <a:pt x="347" y="653"/>
                    </a:lnTo>
                    <a:lnTo>
                      <a:pt x="347" y="653"/>
                    </a:lnTo>
                    <a:lnTo>
                      <a:pt x="347" y="645"/>
                    </a:lnTo>
                    <a:lnTo>
                      <a:pt x="347" y="645"/>
                    </a:lnTo>
                    <a:lnTo>
                      <a:pt x="347" y="645"/>
                    </a:lnTo>
                    <a:lnTo>
                      <a:pt x="339" y="637"/>
                    </a:lnTo>
                    <a:lnTo>
                      <a:pt x="331" y="637"/>
                    </a:lnTo>
                    <a:lnTo>
                      <a:pt x="331" y="637"/>
                    </a:lnTo>
                    <a:lnTo>
                      <a:pt x="323" y="637"/>
                    </a:lnTo>
                    <a:lnTo>
                      <a:pt x="323" y="637"/>
                    </a:lnTo>
                    <a:lnTo>
                      <a:pt x="323" y="637"/>
                    </a:lnTo>
                    <a:lnTo>
                      <a:pt x="323" y="637"/>
                    </a:lnTo>
                    <a:lnTo>
                      <a:pt x="323" y="637"/>
                    </a:lnTo>
                    <a:lnTo>
                      <a:pt x="315" y="637"/>
                    </a:lnTo>
                    <a:lnTo>
                      <a:pt x="315" y="637"/>
                    </a:lnTo>
                    <a:lnTo>
                      <a:pt x="315" y="637"/>
                    </a:lnTo>
                    <a:lnTo>
                      <a:pt x="315" y="637"/>
                    </a:lnTo>
                    <a:lnTo>
                      <a:pt x="307" y="645"/>
                    </a:lnTo>
                    <a:lnTo>
                      <a:pt x="307" y="645"/>
                    </a:lnTo>
                    <a:lnTo>
                      <a:pt x="299" y="645"/>
                    </a:lnTo>
                    <a:lnTo>
                      <a:pt x="299" y="645"/>
                    </a:lnTo>
                    <a:lnTo>
                      <a:pt x="299" y="645"/>
                    </a:lnTo>
                    <a:lnTo>
                      <a:pt x="299" y="645"/>
                    </a:lnTo>
                    <a:lnTo>
                      <a:pt x="299" y="645"/>
                    </a:lnTo>
                    <a:lnTo>
                      <a:pt x="291" y="645"/>
                    </a:lnTo>
                    <a:lnTo>
                      <a:pt x="282" y="645"/>
                    </a:lnTo>
                    <a:lnTo>
                      <a:pt x="282" y="645"/>
                    </a:lnTo>
                    <a:lnTo>
                      <a:pt x="274" y="645"/>
                    </a:lnTo>
                    <a:lnTo>
                      <a:pt x="274" y="645"/>
                    </a:lnTo>
                    <a:lnTo>
                      <a:pt x="274" y="645"/>
                    </a:lnTo>
                    <a:lnTo>
                      <a:pt x="274" y="645"/>
                    </a:lnTo>
                    <a:lnTo>
                      <a:pt x="274" y="637"/>
                    </a:lnTo>
                    <a:lnTo>
                      <a:pt x="266" y="637"/>
                    </a:lnTo>
                    <a:lnTo>
                      <a:pt x="266" y="637"/>
                    </a:lnTo>
                    <a:lnTo>
                      <a:pt x="266" y="637"/>
                    </a:lnTo>
                    <a:lnTo>
                      <a:pt x="266" y="637"/>
                    </a:lnTo>
                    <a:lnTo>
                      <a:pt x="266" y="629"/>
                    </a:lnTo>
                    <a:lnTo>
                      <a:pt x="266" y="629"/>
                    </a:lnTo>
                    <a:lnTo>
                      <a:pt x="266" y="629"/>
                    </a:lnTo>
                    <a:lnTo>
                      <a:pt x="266" y="629"/>
                    </a:lnTo>
                    <a:lnTo>
                      <a:pt x="266" y="629"/>
                    </a:lnTo>
                    <a:lnTo>
                      <a:pt x="266" y="629"/>
                    </a:lnTo>
                    <a:lnTo>
                      <a:pt x="266" y="621"/>
                    </a:lnTo>
                    <a:lnTo>
                      <a:pt x="266" y="621"/>
                    </a:lnTo>
                    <a:lnTo>
                      <a:pt x="258" y="621"/>
                    </a:lnTo>
                    <a:lnTo>
                      <a:pt x="258" y="621"/>
                    </a:lnTo>
                    <a:lnTo>
                      <a:pt x="258" y="621"/>
                    </a:lnTo>
                    <a:lnTo>
                      <a:pt x="258" y="621"/>
                    </a:lnTo>
                    <a:lnTo>
                      <a:pt x="250" y="621"/>
                    </a:lnTo>
                    <a:lnTo>
                      <a:pt x="250" y="621"/>
                    </a:lnTo>
                    <a:lnTo>
                      <a:pt x="250" y="621"/>
                    </a:lnTo>
                    <a:lnTo>
                      <a:pt x="250" y="621"/>
                    </a:lnTo>
                    <a:lnTo>
                      <a:pt x="250" y="621"/>
                    </a:lnTo>
                    <a:lnTo>
                      <a:pt x="250" y="613"/>
                    </a:lnTo>
                    <a:lnTo>
                      <a:pt x="250" y="621"/>
                    </a:lnTo>
                    <a:lnTo>
                      <a:pt x="250" y="621"/>
                    </a:lnTo>
                    <a:lnTo>
                      <a:pt x="250" y="621"/>
                    </a:lnTo>
                    <a:lnTo>
                      <a:pt x="250" y="621"/>
                    </a:lnTo>
                    <a:lnTo>
                      <a:pt x="250" y="621"/>
                    </a:lnTo>
                    <a:lnTo>
                      <a:pt x="242" y="621"/>
                    </a:lnTo>
                    <a:lnTo>
                      <a:pt x="242" y="621"/>
                    </a:lnTo>
                    <a:lnTo>
                      <a:pt x="242" y="621"/>
                    </a:lnTo>
                    <a:lnTo>
                      <a:pt x="242" y="621"/>
                    </a:lnTo>
                    <a:lnTo>
                      <a:pt x="242" y="621"/>
                    </a:lnTo>
                    <a:lnTo>
                      <a:pt x="242" y="621"/>
                    </a:lnTo>
                    <a:lnTo>
                      <a:pt x="234" y="621"/>
                    </a:lnTo>
                    <a:lnTo>
                      <a:pt x="226" y="621"/>
                    </a:lnTo>
                    <a:lnTo>
                      <a:pt x="226" y="621"/>
                    </a:lnTo>
                    <a:lnTo>
                      <a:pt x="226" y="621"/>
                    </a:lnTo>
                    <a:lnTo>
                      <a:pt x="218" y="621"/>
                    </a:lnTo>
                    <a:lnTo>
                      <a:pt x="218" y="621"/>
                    </a:lnTo>
                    <a:lnTo>
                      <a:pt x="218" y="621"/>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8" y="613"/>
                    </a:lnTo>
                    <a:lnTo>
                      <a:pt x="210" y="613"/>
                    </a:lnTo>
                    <a:lnTo>
                      <a:pt x="210" y="613"/>
                    </a:lnTo>
                    <a:lnTo>
                      <a:pt x="210" y="613"/>
                    </a:lnTo>
                    <a:lnTo>
                      <a:pt x="210" y="613"/>
                    </a:lnTo>
                    <a:lnTo>
                      <a:pt x="210" y="605"/>
                    </a:lnTo>
                    <a:lnTo>
                      <a:pt x="210" y="605"/>
                    </a:lnTo>
                    <a:lnTo>
                      <a:pt x="210" y="613"/>
                    </a:lnTo>
                    <a:lnTo>
                      <a:pt x="210" y="613"/>
                    </a:lnTo>
                    <a:lnTo>
                      <a:pt x="210" y="613"/>
                    </a:lnTo>
                    <a:lnTo>
                      <a:pt x="210" y="613"/>
                    </a:lnTo>
                    <a:lnTo>
                      <a:pt x="210" y="613"/>
                    </a:lnTo>
                    <a:lnTo>
                      <a:pt x="210" y="613"/>
                    </a:lnTo>
                    <a:lnTo>
                      <a:pt x="210" y="613"/>
                    </a:lnTo>
                    <a:lnTo>
                      <a:pt x="210" y="613"/>
                    </a:lnTo>
                    <a:lnTo>
                      <a:pt x="210" y="613"/>
                    </a:lnTo>
                    <a:lnTo>
                      <a:pt x="210" y="613"/>
                    </a:lnTo>
                    <a:lnTo>
                      <a:pt x="202" y="613"/>
                    </a:lnTo>
                    <a:lnTo>
                      <a:pt x="202" y="613"/>
                    </a:lnTo>
                    <a:lnTo>
                      <a:pt x="202" y="613"/>
                    </a:lnTo>
                    <a:lnTo>
                      <a:pt x="202" y="613"/>
                    </a:lnTo>
                    <a:lnTo>
                      <a:pt x="202" y="613"/>
                    </a:lnTo>
                    <a:lnTo>
                      <a:pt x="202" y="613"/>
                    </a:lnTo>
                    <a:lnTo>
                      <a:pt x="202" y="613"/>
                    </a:lnTo>
                    <a:lnTo>
                      <a:pt x="202" y="613"/>
                    </a:lnTo>
                    <a:lnTo>
                      <a:pt x="202" y="621"/>
                    </a:lnTo>
                    <a:lnTo>
                      <a:pt x="202" y="621"/>
                    </a:lnTo>
                    <a:lnTo>
                      <a:pt x="194" y="621"/>
                    </a:lnTo>
                    <a:lnTo>
                      <a:pt x="194" y="613"/>
                    </a:lnTo>
                    <a:lnTo>
                      <a:pt x="194" y="613"/>
                    </a:lnTo>
                    <a:lnTo>
                      <a:pt x="194" y="613"/>
                    </a:lnTo>
                    <a:lnTo>
                      <a:pt x="194" y="613"/>
                    </a:lnTo>
                    <a:lnTo>
                      <a:pt x="194" y="613"/>
                    </a:lnTo>
                    <a:lnTo>
                      <a:pt x="194" y="613"/>
                    </a:lnTo>
                    <a:lnTo>
                      <a:pt x="186" y="621"/>
                    </a:lnTo>
                    <a:lnTo>
                      <a:pt x="186" y="621"/>
                    </a:lnTo>
                    <a:lnTo>
                      <a:pt x="186" y="621"/>
                    </a:lnTo>
                    <a:lnTo>
                      <a:pt x="186" y="621"/>
                    </a:lnTo>
                    <a:lnTo>
                      <a:pt x="186" y="621"/>
                    </a:lnTo>
                    <a:lnTo>
                      <a:pt x="186" y="621"/>
                    </a:lnTo>
                    <a:lnTo>
                      <a:pt x="186" y="621"/>
                    </a:lnTo>
                    <a:lnTo>
                      <a:pt x="186" y="621"/>
                    </a:lnTo>
                    <a:lnTo>
                      <a:pt x="178" y="621"/>
                    </a:lnTo>
                    <a:lnTo>
                      <a:pt x="186" y="621"/>
                    </a:lnTo>
                    <a:lnTo>
                      <a:pt x="178" y="621"/>
                    </a:lnTo>
                    <a:lnTo>
                      <a:pt x="178" y="621"/>
                    </a:lnTo>
                    <a:lnTo>
                      <a:pt x="178" y="621"/>
                    </a:lnTo>
                    <a:lnTo>
                      <a:pt x="178" y="621"/>
                    </a:lnTo>
                    <a:lnTo>
                      <a:pt x="178" y="621"/>
                    </a:lnTo>
                    <a:lnTo>
                      <a:pt x="178" y="621"/>
                    </a:lnTo>
                    <a:lnTo>
                      <a:pt x="178" y="629"/>
                    </a:lnTo>
                    <a:lnTo>
                      <a:pt x="178" y="629"/>
                    </a:lnTo>
                    <a:lnTo>
                      <a:pt x="170" y="621"/>
                    </a:lnTo>
                    <a:lnTo>
                      <a:pt x="170" y="621"/>
                    </a:lnTo>
                    <a:lnTo>
                      <a:pt x="170" y="621"/>
                    </a:lnTo>
                    <a:lnTo>
                      <a:pt x="162" y="621"/>
                    </a:lnTo>
                    <a:lnTo>
                      <a:pt x="162" y="621"/>
                    </a:lnTo>
                    <a:lnTo>
                      <a:pt x="162" y="621"/>
                    </a:lnTo>
                    <a:lnTo>
                      <a:pt x="162" y="613"/>
                    </a:lnTo>
                    <a:lnTo>
                      <a:pt x="162" y="613"/>
                    </a:lnTo>
                    <a:lnTo>
                      <a:pt x="162" y="613"/>
                    </a:lnTo>
                    <a:lnTo>
                      <a:pt x="162" y="613"/>
                    </a:lnTo>
                    <a:lnTo>
                      <a:pt x="162" y="613"/>
                    </a:lnTo>
                    <a:lnTo>
                      <a:pt x="162" y="613"/>
                    </a:lnTo>
                    <a:lnTo>
                      <a:pt x="162" y="613"/>
                    </a:lnTo>
                    <a:lnTo>
                      <a:pt x="154" y="613"/>
                    </a:lnTo>
                    <a:lnTo>
                      <a:pt x="154" y="613"/>
                    </a:lnTo>
                    <a:lnTo>
                      <a:pt x="154" y="613"/>
                    </a:lnTo>
                    <a:lnTo>
                      <a:pt x="162" y="613"/>
                    </a:lnTo>
                    <a:lnTo>
                      <a:pt x="162" y="613"/>
                    </a:lnTo>
                    <a:lnTo>
                      <a:pt x="154" y="613"/>
                    </a:lnTo>
                    <a:lnTo>
                      <a:pt x="154" y="613"/>
                    </a:lnTo>
                    <a:lnTo>
                      <a:pt x="154" y="605"/>
                    </a:lnTo>
                    <a:lnTo>
                      <a:pt x="154" y="605"/>
                    </a:lnTo>
                    <a:lnTo>
                      <a:pt x="154" y="605"/>
                    </a:lnTo>
                    <a:lnTo>
                      <a:pt x="145" y="605"/>
                    </a:lnTo>
                    <a:lnTo>
                      <a:pt x="145" y="605"/>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13"/>
                    </a:lnTo>
                    <a:lnTo>
                      <a:pt x="145" y="613"/>
                    </a:lnTo>
                    <a:lnTo>
                      <a:pt x="145" y="613"/>
                    </a:lnTo>
                    <a:lnTo>
                      <a:pt x="145" y="613"/>
                    </a:lnTo>
                    <a:lnTo>
                      <a:pt x="145" y="621"/>
                    </a:lnTo>
                    <a:lnTo>
                      <a:pt x="145" y="621"/>
                    </a:lnTo>
                    <a:lnTo>
                      <a:pt x="145" y="621"/>
                    </a:lnTo>
                    <a:lnTo>
                      <a:pt x="145" y="621"/>
                    </a:lnTo>
                    <a:lnTo>
                      <a:pt x="145" y="613"/>
                    </a:lnTo>
                    <a:lnTo>
                      <a:pt x="145" y="621"/>
                    </a:lnTo>
                    <a:lnTo>
                      <a:pt x="137" y="613"/>
                    </a:lnTo>
                    <a:lnTo>
                      <a:pt x="137" y="613"/>
                    </a:lnTo>
                    <a:lnTo>
                      <a:pt x="137" y="613"/>
                    </a:lnTo>
                    <a:lnTo>
                      <a:pt x="137" y="613"/>
                    </a:lnTo>
                    <a:lnTo>
                      <a:pt x="137" y="621"/>
                    </a:lnTo>
                    <a:lnTo>
                      <a:pt x="137" y="621"/>
                    </a:lnTo>
                    <a:lnTo>
                      <a:pt x="137" y="621"/>
                    </a:lnTo>
                    <a:lnTo>
                      <a:pt x="137" y="621"/>
                    </a:lnTo>
                    <a:lnTo>
                      <a:pt x="137" y="621"/>
                    </a:lnTo>
                    <a:lnTo>
                      <a:pt x="137" y="621"/>
                    </a:lnTo>
                    <a:lnTo>
                      <a:pt x="129" y="621"/>
                    </a:lnTo>
                    <a:lnTo>
                      <a:pt x="129" y="613"/>
                    </a:lnTo>
                    <a:lnTo>
                      <a:pt x="129"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05"/>
                    </a:lnTo>
                    <a:lnTo>
                      <a:pt x="137" y="613"/>
                    </a:lnTo>
                    <a:lnTo>
                      <a:pt x="137" y="605"/>
                    </a:lnTo>
                    <a:lnTo>
                      <a:pt x="137" y="605"/>
                    </a:lnTo>
                    <a:lnTo>
                      <a:pt x="137" y="605"/>
                    </a:lnTo>
                    <a:lnTo>
                      <a:pt x="137" y="605"/>
                    </a:lnTo>
                    <a:lnTo>
                      <a:pt x="137" y="605"/>
                    </a:lnTo>
                    <a:lnTo>
                      <a:pt x="137" y="605"/>
                    </a:lnTo>
                    <a:lnTo>
                      <a:pt x="137" y="597"/>
                    </a:lnTo>
                    <a:lnTo>
                      <a:pt x="137" y="597"/>
                    </a:lnTo>
                    <a:lnTo>
                      <a:pt x="137" y="589"/>
                    </a:lnTo>
                    <a:lnTo>
                      <a:pt x="137" y="589"/>
                    </a:lnTo>
                    <a:lnTo>
                      <a:pt x="137" y="589"/>
                    </a:lnTo>
                    <a:lnTo>
                      <a:pt x="137" y="589"/>
                    </a:lnTo>
                    <a:lnTo>
                      <a:pt x="137" y="581"/>
                    </a:lnTo>
                    <a:lnTo>
                      <a:pt x="137" y="581"/>
                    </a:lnTo>
                    <a:lnTo>
                      <a:pt x="137" y="581"/>
                    </a:lnTo>
                    <a:lnTo>
                      <a:pt x="137" y="573"/>
                    </a:lnTo>
                    <a:lnTo>
                      <a:pt x="137" y="573"/>
                    </a:lnTo>
                    <a:lnTo>
                      <a:pt x="137" y="557"/>
                    </a:lnTo>
                    <a:lnTo>
                      <a:pt x="137" y="557"/>
                    </a:lnTo>
                    <a:lnTo>
                      <a:pt x="137" y="549"/>
                    </a:lnTo>
                    <a:lnTo>
                      <a:pt x="137" y="549"/>
                    </a:lnTo>
                    <a:lnTo>
                      <a:pt x="137" y="549"/>
                    </a:lnTo>
                    <a:lnTo>
                      <a:pt x="137" y="549"/>
                    </a:lnTo>
                    <a:lnTo>
                      <a:pt x="137" y="541"/>
                    </a:lnTo>
                    <a:lnTo>
                      <a:pt x="137" y="541"/>
                    </a:lnTo>
                    <a:lnTo>
                      <a:pt x="137" y="532"/>
                    </a:lnTo>
                    <a:lnTo>
                      <a:pt x="137" y="532"/>
                    </a:lnTo>
                    <a:lnTo>
                      <a:pt x="137" y="532"/>
                    </a:lnTo>
                    <a:lnTo>
                      <a:pt x="137" y="532"/>
                    </a:lnTo>
                    <a:lnTo>
                      <a:pt x="137" y="532"/>
                    </a:lnTo>
                    <a:lnTo>
                      <a:pt x="137" y="532"/>
                    </a:lnTo>
                    <a:lnTo>
                      <a:pt x="145" y="532"/>
                    </a:lnTo>
                    <a:lnTo>
                      <a:pt x="145" y="532"/>
                    </a:lnTo>
                    <a:lnTo>
                      <a:pt x="145" y="532"/>
                    </a:lnTo>
                    <a:lnTo>
                      <a:pt x="145" y="532"/>
                    </a:lnTo>
                    <a:lnTo>
                      <a:pt x="145" y="532"/>
                    </a:lnTo>
                    <a:lnTo>
                      <a:pt x="145" y="541"/>
                    </a:lnTo>
                    <a:lnTo>
                      <a:pt x="145" y="541"/>
                    </a:lnTo>
                    <a:lnTo>
                      <a:pt x="145" y="541"/>
                    </a:lnTo>
                    <a:lnTo>
                      <a:pt x="145" y="541"/>
                    </a:lnTo>
                    <a:lnTo>
                      <a:pt x="145" y="541"/>
                    </a:lnTo>
                    <a:lnTo>
                      <a:pt x="137" y="541"/>
                    </a:lnTo>
                    <a:lnTo>
                      <a:pt x="137" y="532"/>
                    </a:lnTo>
                    <a:lnTo>
                      <a:pt x="145" y="532"/>
                    </a:lnTo>
                    <a:lnTo>
                      <a:pt x="137" y="532"/>
                    </a:lnTo>
                    <a:lnTo>
                      <a:pt x="137" y="532"/>
                    </a:lnTo>
                    <a:lnTo>
                      <a:pt x="137" y="532"/>
                    </a:lnTo>
                    <a:lnTo>
                      <a:pt x="137" y="532"/>
                    </a:lnTo>
                    <a:lnTo>
                      <a:pt x="137" y="541"/>
                    </a:lnTo>
                    <a:lnTo>
                      <a:pt x="137" y="541"/>
                    </a:lnTo>
                    <a:lnTo>
                      <a:pt x="145" y="541"/>
                    </a:lnTo>
                    <a:lnTo>
                      <a:pt x="145" y="541"/>
                    </a:lnTo>
                    <a:lnTo>
                      <a:pt x="145" y="549"/>
                    </a:lnTo>
                    <a:lnTo>
                      <a:pt x="145" y="549"/>
                    </a:lnTo>
                    <a:lnTo>
                      <a:pt x="145" y="549"/>
                    </a:lnTo>
                    <a:lnTo>
                      <a:pt x="145" y="557"/>
                    </a:lnTo>
                    <a:lnTo>
                      <a:pt x="145" y="557"/>
                    </a:lnTo>
                    <a:lnTo>
                      <a:pt x="145" y="565"/>
                    </a:lnTo>
                    <a:lnTo>
                      <a:pt x="145" y="565"/>
                    </a:lnTo>
                    <a:lnTo>
                      <a:pt x="145" y="565"/>
                    </a:lnTo>
                    <a:lnTo>
                      <a:pt x="145" y="565"/>
                    </a:lnTo>
                    <a:lnTo>
                      <a:pt x="145" y="565"/>
                    </a:lnTo>
                    <a:lnTo>
                      <a:pt x="145" y="565"/>
                    </a:lnTo>
                    <a:lnTo>
                      <a:pt x="145" y="565"/>
                    </a:lnTo>
                    <a:lnTo>
                      <a:pt x="145" y="565"/>
                    </a:lnTo>
                    <a:lnTo>
                      <a:pt x="145" y="573"/>
                    </a:lnTo>
                    <a:lnTo>
                      <a:pt x="145" y="573"/>
                    </a:lnTo>
                    <a:lnTo>
                      <a:pt x="145" y="573"/>
                    </a:lnTo>
                    <a:lnTo>
                      <a:pt x="145" y="573"/>
                    </a:lnTo>
                    <a:lnTo>
                      <a:pt x="145" y="581"/>
                    </a:lnTo>
                    <a:lnTo>
                      <a:pt x="145" y="581"/>
                    </a:lnTo>
                    <a:lnTo>
                      <a:pt x="145" y="589"/>
                    </a:lnTo>
                    <a:lnTo>
                      <a:pt x="145" y="589"/>
                    </a:lnTo>
                    <a:lnTo>
                      <a:pt x="145" y="589"/>
                    </a:lnTo>
                    <a:lnTo>
                      <a:pt x="145" y="589"/>
                    </a:lnTo>
                    <a:lnTo>
                      <a:pt x="145" y="589"/>
                    </a:lnTo>
                    <a:lnTo>
                      <a:pt x="145" y="589"/>
                    </a:lnTo>
                    <a:lnTo>
                      <a:pt x="145" y="589"/>
                    </a:lnTo>
                    <a:lnTo>
                      <a:pt x="145" y="589"/>
                    </a:lnTo>
                    <a:lnTo>
                      <a:pt x="145" y="597"/>
                    </a:lnTo>
                    <a:lnTo>
                      <a:pt x="145" y="589"/>
                    </a:lnTo>
                    <a:lnTo>
                      <a:pt x="154" y="597"/>
                    </a:lnTo>
                    <a:lnTo>
                      <a:pt x="154" y="597"/>
                    </a:lnTo>
                    <a:lnTo>
                      <a:pt x="154" y="597"/>
                    </a:lnTo>
                    <a:lnTo>
                      <a:pt x="154" y="597"/>
                    </a:lnTo>
                    <a:lnTo>
                      <a:pt x="154" y="589"/>
                    </a:lnTo>
                    <a:lnTo>
                      <a:pt x="154" y="589"/>
                    </a:lnTo>
                    <a:lnTo>
                      <a:pt x="154"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70" y="581"/>
                    </a:lnTo>
                    <a:lnTo>
                      <a:pt x="170" y="581"/>
                    </a:lnTo>
                    <a:lnTo>
                      <a:pt x="170" y="581"/>
                    </a:lnTo>
                    <a:lnTo>
                      <a:pt x="170" y="581"/>
                    </a:lnTo>
                    <a:lnTo>
                      <a:pt x="170" y="581"/>
                    </a:lnTo>
                    <a:lnTo>
                      <a:pt x="162" y="581"/>
                    </a:lnTo>
                    <a:lnTo>
                      <a:pt x="162" y="581"/>
                    </a:lnTo>
                    <a:lnTo>
                      <a:pt x="162" y="581"/>
                    </a:lnTo>
                    <a:lnTo>
                      <a:pt x="162" y="581"/>
                    </a:lnTo>
                    <a:lnTo>
                      <a:pt x="162" y="581"/>
                    </a:lnTo>
                    <a:lnTo>
                      <a:pt x="162" y="581"/>
                    </a:lnTo>
                    <a:lnTo>
                      <a:pt x="162" y="581"/>
                    </a:lnTo>
                    <a:lnTo>
                      <a:pt x="162" y="573"/>
                    </a:lnTo>
                    <a:lnTo>
                      <a:pt x="162" y="573"/>
                    </a:lnTo>
                    <a:lnTo>
                      <a:pt x="162"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86" y="589"/>
                    </a:lnTo>
                    <a:lnTo>
                      <a:pt x="186" y="589"/>
                    </a:lnTo>
                    <a:lnTo>
                      <a:pt x="186" y="589"/>
                    </a:lnTo>
                    <a:lnTo>
                      <a:pt x="186" y="589"/>
                    </a:lnTo>
                    <a:lnTo>
                      <a:pt x="178" y="581"/>
                    </a:lnTo>
                    <a:lnTo>
                      <a:pt x="178" y="581"/>
                    </a:lnTo>
                    <a:lnTo>
                      <a:pt x="178" y="581"/>
                    </a:lnTo>
                    <a:lnTo>
                      <a:pt x="178" y="581"/>
                    </a:lnTo>
                    <a:lnTo>
                      <a:pt x="178" y="581"/>
                    </a:lnTo>
                    <a:lnTo>
                      <a:pt x="178" y="581"/>
                    </a:lnTo>
                    <a:lnTo>
                      <a:pt x="178" y="581"/>
                    </a:lnTo>
                    <a:lnTo>
                      <a:pt x="178" y="581"/>
                    </a:lnTo>
                    <a:lnTo>
                      <a:pt x="178" y="581"/>
                    </a:lnTo>
                    <a:lnTo>
                      <a:pt x="170" y="581"/>
                    </a:lnTo>
                    <a:lnTo>
                      <a:pt x="170" y="581"/>
                    </a:lnTo>
                    <a:lnTo>
                      <a:pt x="170" y="581"/>
                    </a:lnTo>
                    <a:lnTo>
                      <a:pt x="170" y="581"/>
                    </a:lnTo>
                    <a:lnTo>
                      <a:pt x="170" y="581"/>
                    </a:lnTo>
                    <a:lnTo>
                      <a:pt x="170" y="581"/>
                    </a:lnTo>
                    <a:lnTo>
                      <a:pt x="170" y="573"/>
                    </a:lnTo>
                    <a:lnTo>
                      <a:pt x="162" y="573"/>
                    </a:lnTo>
                    <a:lnTo>
                      <a:pt x="170" y="573"/>
                    </a:lnTo>
                    <a:lnTo>
                      <a:pt x="162" y="573"/>
                    </a:lnTo>
                    <a:lnTo>
                      <a:pt x="162" y="573"/>
                    </a:lnTo>
                    <a:lnTo>
                      <a:pt x="162" y="573"/>
                    </a:lnTo>
                    <a:lnTo>
                      <a:pt x="162" y="573"/>
                    </a:lnTo>
                    <a:lnTo>
                      <a:pt x="162" y="573"/>
                    </a:lnTo>
                    <a:lnTo>
                      <a:pt x="162" y="573"/>
                    </a:lnTo>
                    <a:lnTo>
                      <a:pt x="162" y="573"/>
                    </a:lnTo>
                    <a:lnTo>
                      <a:pt x="162" y="573"/>
                    </a:lnTo>
                    <a:lnTo>
                      <a:pt x="162" y="565"/>
                    </a:lnTo>
                    <a:lnTo>
                      <a:pt x="162" y="565"/>
                    </a:lnTo>
                    <a:lnTo>
                      <a:pt x="162" y="565"/>
                    </a:lnTo>
                    <a:lnTo>
                      <a:pt x="162"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57"/>
                    </a:lnTo>
                    <a:lnTo>
                      <a:pt x="170" y="557"/>
                    </a:lnTo>
                    <a:lnTo>
                      <a:pt x="170" y="557"/>
                    </a:lnTo>
                    <a:lnTo>
                      <a:pt x="170" y="557"/>
                    </a:lnTo>
                    <a:lnTo>
                      <a:pt x="170" y="557"/>
                    </a:lnTo>
                    <a:lnTo>
                      <a:pt x="170" y="557"/>
                    </a:lnTo>
                    <a:lnTo>
                      <a:pt x="170" y="557"/>
                    </a:lnTo>
                    <a:lnTo>
                      <a:pt x="170" y="557"/>
                    </a:lnTo>
                    <a:lnTo>
                      <a:pt x="170" y="557"/>
                    </a:lnTo>
                    <a:lnTo>
                      <a:pt x="170" y="549"/>
                    </a:lnTo>
                    <a:lnTo>
                      <a:pt x="170" y="549"/>
                    </a:lnTo>
                    <a:lnTo>
                      <a:pt x="170" y="549"/>
                    </a:lnTo>
                    <a:lnTo>
                      <a:pt x="170" y="549"/>
                    </a:lnTo>
                    <a:lnTo>
                      <a:pt x="162" y="549"/>
                    </a:lnTo>
                    <a:lnTo>
                      <a:pt x="162" y="549"/>
                    </a:lnTo>
                    <a:lnTo>
                      <a:pt x="162" y="549"/>
                    </a:lnTo>
                    <a:lnTo>
                      <a:pt x="162" y="549"/>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62" y="532"/>
                    </a:lnTo>
                    <a:lnTo>
                      <a:pt x="170" y="532"/>
                    </a:lnTo>
                    <a:lnTo>
                      <a:pt x="170" y="532"/>
                    </a:lnTo>
                    <a:lnTo>
                      <a:pt x="162" y="532"/>
                    </a:lnTo>
                    <a:lnTo>
                      <a:pt x="162" y="532"/>
                    </a:lnTo>
                    <a:lnTo>
                      <a:pt x="162" y="524"/>
                    </a:lnTo>
                    <a:lnTo>
                      <a:pt x="162" y="524"/>
                    </a:lnTo>
                    <a:lnTo>
                      <a:pt x="170" y="524"/>
                    </a:lnTo>
                    <a:lnTo>
                      <a:pt x="170" y="524"/>
                    </a:lnTo>
                    <a:lnTo>
                      <a:pt x="170" y="524"/>
                    </a:lnTo>
                    <a:lnTo>
                      <a:pt x="170" y="524"/>
                    </a:lnTo>
                    <a:lnTo>
                      <a:pt x="170" y="524"/>
                    </a:lnTo>
                    <a:lnTo>
                      <a:pt x="178" y="524"/>
                    </a:lnTo>
                    <a:lnTo>
                      <a:pt x="178" y="524"/>
                    </a:lnTo>
                    <a:lnTo>
                      <a:pt x="178" y="516"/>
                    </a:lnTo>
                    <a:lnTo>
                      <a:pt x="178" y="516"/>
                    </a:lnTo>
                    <a:lnTo>
                      <a:pt x="186" y="516"/>
                    </a:lnTo>
                    <a:lnTo>
                      <a:pt x="186" y="516"/>
                    </a:lnTo>
                    <a:lnTo>
                      <a:pt x="186" y="524"/>
                    </a:lnTo>
                    <a:lnTo>
                      <a:pt x="186" y="524"/>
                    </a:lnTo>
                    <a:lnTo>
                      <a:pt x="186" y="524"/>
                    </a:lnTo>
                    <a:lnTo>
                      <a:pt x="186" y="524"/>
                    </a:lnTo>
                    <a:lnTo>
                      <a:pt x="186" y="524"/>
                    </a:lnTo>
                    <a:lnTo>
                      <a:pt x="186" y="524"/>
                    </a:lnTo>
                    <a:lnTo>
                      <a:pt x="186" y="524"/>
                    </a:lnTo>
                    <a:lnTo>
                      <a:pt x="194" y="524"/>
                    </a:lnTo>
                    <a:lnTo>
                      <a:pt x="194" y="524"/>
                    </a:lnTo>
                    <a:lnTo>
                      <a:pt x="194" y="524"/>
                    </a:lnTo>
                    <a:lnTo>
                      <a:pt x="194" y="524"/>
                    </a:lnTo>
                    <a:lnTo>
                      <a:pt x="194" y="524"/>
                    </a:lnTo>
                    <a:lnTo>
                      <a:pt x="194" y="524"/>
                    </a:lnTo>
                    <a:lnTo>
                      <a:pt x="194" y="524"/>
                    </a:lnTo>
                    <a:lnTo>
                      <a:pt x="194" y="524"/>
                    </a:lnTo>
                    <a:lnTo>
                      <a:pt x="194" y="524"/>
                    </a:lnTo>
                    <a:lnTo>
                      <a:pt x="186" y="524"/>
                    </a:lnTo>
                    <a:lnTo>
                      <a:pt x="186" y="524"/>
                    </a:lnTo>
                    <a:lnTo>
                      <a:pt x="186" y="524"/>
                    </a:lnTo>
                    <a:lnTo>
                      <a:pt x="186" y="524"/>
                    </a:lnTo>
                    <a:lnTo>
                      <a:pt x="186" y="524"/>
                    </a:lnTo>
                    <a:lnTo>
                      <a:pt x="186" y="524"/>
                    </a:lnTo>
                    <a:lnTo>
                      <a:pt x="186" y="524"/>
                    </a:lnTo>
                    <a:lnTo>
                      <a:pt x="186" y="516"/>
                    </a:lnTo>
                    <a:lnTo>
                      <a:pt x="186" y="516"/>
                    </a:lnTo>
                    <a:lnTo>
                      <a:pt x="186" y="516"/>
                    </a:lnTo>
                    <a:lnTo>
                      <a:pt x="186" y="516"/>
                    </a:lnTo>
                    <a:lnTo>
                      <a:pt x="186" y="516"/>
                    </a:lnTo>
                    <a:lnTo>
                      <a:pt x="186" y="516"/>
                    </a:lnTo>
                    <a:lnTo>
                      <a:pt x="186" y="516"/>
                    </a:lnTo>
                    <a:lnTo>
                      <a:pt x="186"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8" y="516"/>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08"/>
                    </a:lnTo>
                    <a:lnTo>
                      <a:pt x="170" y="516"/>
                    </a:lnTo>
                    <a:lnTo>
                      <a:pt x="170" y="508"/>
                    </a:lnTo>
                    <a:lnTo>
                      <a:pt x="170" y="516"/>
                    </a:lnTo>
                    <a:lnTo>
                      <a:pt x="170" y="516"/>
                    </a:lnTo>
                    <a:lnTo>
                      <a:pt x="170" y="516"/>
                    </a:lnTo>
                    <a:lnTo>
                      <a:pt x="170" y="516"/>
                    </a:lnTo>
                    <a:lnTo>
                      <a:pt x="170" y="516"/>
                    </a:lnTo>
                    <a:lnTo>
                      <a:pt x="162" y="516"/>
                    </a:lnTo>
                    <a:lnTo>
                      <a:pt x="162" y="516"/>
                    </a:lnTo>
                    <a:lnTo>
                      <a:pt x="162" y="516"/>
                    </a:lnTo>
                    <a:lnTo>
                      <a:pt x="162" y="516"/>
                    </a:lnTo>
                    <a:lnTo>
                      <a:pt x="154" y="516"/>
                    </a:lnTo>
                    <a:lnTo>
                      <a:pt x="154" y="508"/>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62" y="516"/>
                    </a:lnTo>
                    <a:lnTo>
                      <a:pt x="154" y="516"/>
                    </a:lnTo>
                    <a:lnTo>
                      <a:pt x="154" y="516"/>
                    </a:lnTo>
                    <a:lnTo>
                      <a:pt x="154" y="516"/>
                    </a:lnTo>
                    <a:lnTo>
                      <a:pt x="154"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37" y="516"/>
                    </a:lnTo>
                    <a:lnTo>
                      <a:pt x="137" y="516"/>
                    </a:lnTo>
                    <a:lnTo>
                      <a:pt x="129" y="516"/>
                    </a:lnTo>
                    <a:lnTo>
                      <a:pt x="129" y="516"/>
                    </a:lnTo>
                    <a:lnTo>
                      <a:pt x="129" y="516"/>
                    </a:lnTo>
                    <a:lnTo>
                      <a:pt x="129" y="516"/>
                    </a:lnTo>
                    <a:lnTo>
                      <a:pt x="129" y="516"/>
                    </a:lnTo>
                    <a:lnTo>
                      <a:pt x="129" y="500"/>
                    </a:lnTo>
                    <a:lnTo>
                      <a:pt x="129" y="500"/>
                    </a:lnTo>
                    <a:lnTo>
                      <a:pt x="129" y="500"/>
                    </a:lnTo>
                    <a:lnTo>
                      <a:pt x="129" y="492"/>
                    </a:lnTo>
                    <a:lnTo>
                      <a:pt x="129" y="492"/>
                    </a:lnTo>
                    <a:lnTo>
                      <a:pt x="129" y="476"/>
                    </a:lnTo>
                    <a:lnTo>
                      <a:pt x="129" y="476"/>
                    </a:lnTo>
                    <a:lnTo>
                      <a:pt x="121" y="476"/>
                    </a:lnTo>
                    <a:lnTo>
                      <a:pt x="121" y="476"/>
                    </a:lnTo>
                    <a:lnTo>
                      <a:pt x="121" y="476"/>
                    </a:lnTo>
                    <a:lnTo>
                      <a:pt x="121" y="476"/>
                    </a:lnTo>
                    <a:lnTo>
                      <a:pt x="129" y="476"/>
                    </a:lnTo>
                    <a:lnTo>
                      <a:pt x="129" y="476"/>
                    </a:lnTo>
                    <a:lnTo>
                      <a:pt x="129" y="476"/>
                    </a:lnTo>
                    <a:lnTo>
                      <a:pt x="129" y="476"/>
                    </a:lnTo>
                    <a:lnTo>
                      <a:pt x="129" y="476"/>
                    </a:lnTo>
                    <a:lnTo>
                      <a:pt x="129" y="476"/>
                    </a:lnTo>
                    <a:lnTo>
                      <a:pt x="129" y="468"/>
                    </a:lnTo>
                    <a:lnTo>
                      <a:pt x="129" y="468"/>
                    </a:lnTo>
                    <a:lnTo>
                      <a:pt x="129" y="468"/>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84"/>
                    </a:lnTo>
                    <a:lnTo>
                      <a:pt x="129"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45" y="484"/>
                    </a:lnTo>
                    <a:lnTo>
                      <a:pt x="145" y="492"/>
                    </a:lnTo>
                    <a:lnTo>
                      <a:pt x="145" y="492"/>
                    </a:lnTo>
                    <a:lnTo>
                      <a:pt x="145" y="492"/>
                    </a:lnTo>
                    <a:lnTo>
                      <a:pt x="145" y="492"/>
                    </a:lnTo>
                    <a:lnTo>
                      <a:pt x="145" y="484"/>
                    </a:lnTo>
                    <a:lnTo>
                      <a:pt x="145" y="492"/>
                    </a:lnTo>
                    <a:lnTo>
                      <a:pt x="145" y="484"/>
                    </a:lnTo>
                    <a:lnTo>
                      <a:pt x="145" y="484"/>
                    </a:lnTo>
                    <a:lnTo>
                      <a:pt x="145" y="484"/>
                    </a:lnTo>
                    <a:lnTo>
                      <a:pt x="145" y="484"/>
                    </a:lnTo>
                    <a:lnTo>
                      <a:pt x="145" y="484"/>
                    </a:lnTo>
                    <a:lnTo>
                      <a:pt x="145" y="484"/>
                    </a:lnTo>
                    <a:lnTo>
                      <a:pt x="145" y="484"/>
                    </a:lnTo>
                    <a:lnTo>
                      <a:pt x="145" y="484"/>
                    </a:lnTo>
                    <a:lnTo>
                      <a:pt x="145" y="484"/>
                    </a:lnTo>
                    <a:lnTo>
                      <a:pt x="145" y="484"/>
                    </a:lnTo>
                    <a:lnTo>
                      <a:pt x="137" y="484"/>
                    </a:lnTo>
                    <a:lnTo>
                      <a:pt x="137" y="484"/>
                    </a:lnTo>
                    <a:lnTo>
                      <a:pt x="137" y="484"/>
                    </a:lnTo>
                    <a:lnTo>
                      <a:pt x="137" y="484"/>
                    </a:lnTo>
                    <a:lnTo>
                      <a:pt x="137" y="484"/>
                    </a:lnTo>
                    <a:lnTo>
                      <a:pt x="137" y="484"/>
                    </a:lnTo>
                    <a:lnTo>
                      <a:pt x="137" y="484"/>
                    </a:lnTo>
                    <a:lnTo>
                      <a:pt x="137" y="476"/>
                    </a:lnTo>
                    <a:lnTo>
                      <a:pt x="137" y="476"/>
                    </a:lnTo>
                    <a:lnTo>
                      <a:pt x="145" y="476"/>
                    </a:lnTo>
                    <a:lnTo>
                      <a:pt x="145" y="476"/>
                    </a:lnTo>
                    <a:lnTo>
                      <a:pt x="145" y="476"/>
                    </a:lnTo>
                    <a:lnTo>
                      <a:pt x="145" y="476"/>
                    </a:lnTo>
                    <a:lnTo>
                      <a:pt x="145" y="476"/>
                    </a:lnTo>
                    <a:lnTo>
                      <a:pt x="145" y="476"/>
                    </a:lnTo>
                    <a:lnTo>
                      <a:pt x="145" y="476"/>
                    </a:lnTo>
                    <a:lnTo>
                      <a:pt x="145" y="476"/>
                    </a:lnTo>
                    <a:lnTo>
                      <a:pt x="154" y="476"/>
                    </a:lnTo>
                    <a:lnTo>
                      <a:pt x="154" y="476"/>
                    </a:lnTo>
                    <a:lnTo>
                      <a:pt x="154" y="468"/>
                    </a:lnTo>
                    <a:lnTo>
                      <a:pt x="154" y="468"/>
                    </a:lnTo>
                    <a:lnTo>
                      <a:pt x="154" y="468"/>
                    </a:lnTo>
                    <a:lnTo>
                      <a:pt x="154" y="468"/>
                    </a:lnTo>
                    <a:lnTo>
                      <a:pt x="154" y="468"/>
                    </a:lnTo>
                    <a:lnTo>
                      <a:pt x="154" y="468"/>
                    </a:lnTo>
                    <a:lnTo>
                      <a:pt x="154" y="468"/>
                    </a:lnTo>
                    <a:lnTo>
                      <a:pt x="162" y="468"/>
                    </a:lnTo>
                    <a:lnTo>
                      <a:pt x="162" y="468"/>
                    </a:lnTo>
                    <a:lnTo>
                      <a:pt x="170" y="468"/>
                    </a:lnTo>
                    <a:lnTo>
                      <a:pt x="170" y="468"/>
                    </a:lnTo>
                    <a:lnTo>
                      <a:pt x="178" y="468"/>
                    </a:lnTo>
                    <a:lnTo>
                      <a:pt x="178" y="468"/>
                    </a:lnTo>
                    <a:lnTo>
                      <a:pt x="178" y="468"/>
                    </a:lnTo>
                    <a:lnTo>
                      <a:pt x="178" y="468"/>
                    </a:lnTo>
                    <a:lnTo>
                      <a:pt x="178" y="468"/>
                    </a:lnTo>
                    <a:lnTo>
                      <a:pt x="178" y="468"/>
                    </a:lnTo>
                    <a:lnTo>
                      <a:pt x="178" y="468"/>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8"/>
                    </a:lnTo>
                    <a:lnTo>
                      <a:pt x="202" y="468"/>
                    </a:lnTo>
                    <a:lnTo>
                      <a:pt x="202" y="468"/>
                    </a:lnTo>
                    <a:lnTo>
                      <a:pt x="202" y="468"/>
                    </a:lnTo>
                    <a:lnTo>
                      <a:pt x="202" y="468"/>
                    </a:lnTo>
                    <a:lnTo>
                      <a:pt x="210" y="468"/>
                    </a:lnTo>
                    <a:lnTo>
                      <a:pt x="210" y="468"/>
                    </a:lnTo>
                    <a:lnTo>
                      <a:pt x="210" y="468"/>
                    </a:lnTo>
                    <a:lnTo>
                      <a:pt x="210" y="460"/>
                    </a:lnTo>
                    <a:lnTo>
                      <a:pt x="210" y="460"/>
                    </a:lnTo>
                    <a:lnTo>
                      <a:pt x="210" y="460"/>
                    </a:lnTo>
                    <a:lnTo>
                      <a:pt x="210" y="460"/>
                    </a:lnTo>
                    <a:lnTo>
                      <a:pt x="218" y="460"/>
                    </a:lnTo>
                    <a:lnTo>
                      <a:pt x="218" y="460"/>
                    </a:lnTo>
                    <a:lnTo>
                      <a:pt x="210" y="460"/>
                    </a:lnTo>
                    <a:lnTo>
                      <a:pt x="210" y="460"/>
                    </a:lnTo>
                    <a:lnTo>
                      <a:pt x="210" y="460"/>
                    </a:lnTo>
                    <a:lnTo>
                      <a:pt x="210" y="468"/>
                    </a:lnTo>
                    <a:lnTo>
                      <a:pt x="210" y="468"/>
                    </a:lnTo>
                    <a:lnTo>
                      <a:pt x="210" y="468"/>
                    </a:lnTo>
                    <a:lnTo>
                      <a:pt x="210" y="460"/>
                    </a:lnTo>
                    <a:lnTo>
                      <a:pt x="202" y="468"/>
                    </a:lnTo>
                    <a:lnTo>
                      <a:pt x="202" y="468"/>
                    </a:lnTo>
                    <a:lnTo>
                      <a:pt x="202" y="468"/>
                    </a:lnTo>
                    <a:lnTo>
                      <a:pt x="202" y="460"/>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94" y="460"/>
                    </a:lnTo>
                    <a:lnTo>
                      <a:pt x="194"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78" y="460"/>
                    </a:lnTo>
                    <a:lnTo>
                      <a:pt x="178" y="460"/>
                    </a:lnTo>
                    <a:lnTo>
                      <a:pt x="178" y="460"/>
                    </a:lnTo>
                    <a:lnTo>
                      <a:pt x="178" y="460"/>
                    </a:lnTo>
                    <a:lnTo>
                      <a:pt x="178" y="460"/>
                    </a:lnTo>
                    <a:lnTo>
                      <a:pt x="178" y="460"/>
                    </a:lnTo>
                    <a:lnTo>
                      <a:pt x="178" y="460"/>
                    </a:lnTo>
                    <a:lnTo>
                      <a:pt x="178"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54" y="460"/>
                    </a:lnTo>
                    <a:lnTo>
                      <a:pt x="154" y="460"/>
                    </a:lnTo>
                    <a:lnTo>
                      <a:pt x="154" y="460"/>
                    </a:lnTo>
                    <a:lnTo>
                      <a:pt x="145" y="460"/>
                    </a:lnTo>
                    <a:lnTo>
                      <a:pt x="145" y="460"/>
                    </a:lnTo>
                    <a:lnTo>
                      <a:pt x="145" y="460"/>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52"/>
                    </a:lnTo>
                    <a:lnTo>
                      <a:pt x="145" y="444"/>
                    </a:lnTo>
                    <a:lnTo>
                      <a:pt x="145" y="444"/>
                    </a:lnTo>
                    <a:lnTo>
                      <a:pt x="145" y="444"/>
                    </a:lnTo>
                    <a:lnTo>
                      <a:pt x="145"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29" y="444"/>
                    </a:lnTo>
                    <a:lnTo>
                      <a:pt x="129" y="444"/>
                    </a:lnTo>
                    <a:lnTo>
                      <a:pt x="129" y="444"/>
                    </a:lnTo>
                    <a:lnTo>
                      <a:pt x="121" y="444"/>
                    </a:lnTo>
                    <a:lnTo>
                      <a:pt x="121" y="444"/>
                    </a:lnTo>
                    <a:lnTo>
                      <a:pt x="121" y="444"/>
                    </a:lnTo>
                    <a:lnTo>
                      <a:pt x="121" y="452"/>
                    </a:lnTo>
                    <a:lnTo>
                      <a:pt x="121" y="444"/>
                    </a:lnTo>
                    <a:lnTo>
                      <a:pt x="121" y="452"/>
                    </a:lnTo>
                    <a:lnTo>
                      <a:pt x="121" y="452"/>
                    </a:lnTo>
                    <a:lnTo>
                      <a:pt x="121" y="452"/>
                    </a:lnTo>
                    <a:lnTo>
                      <a:pt x="121" y="452"/>
                    </a:lnTo>
                    <a:lnTo>
                      <a:pt x="121" y="452"/>
                    </a:lnTo>
                    <a:lnTo>
                      <a:pt x="121" y="452"/>
                    </a:lnTo>
                    <a:lnTo>
                      <a:pt x="121" y="452"/>
                    </a:lnTo>
                    <a:lnTo>
                      <a:pt x="121" y="452"/>
                    </a:lnTo>
                    <a:lnTo>
                      <a:pt x="121" y="460"/>
                    </a:lnTo>
                    <a:lnTo>
                      <a:pt x="121" y="460"/>
                    </a:lnTo>
                    <a:lnTo>
                      <a:pt x="121" y="460"/>
                    </a:lnTo>
                    <a:lnTo>
                      <a:pt x="121" y="460"/>
                    </a:lnTo>
                    <a:lnTo>
                      <a:pt x="129" y="460"/>
                    </a:lnTo>
                    <a:lnTo>
                      <a:pt x="129" y="460"/>
                    </a:lnTo>
                    <a:lnTo>
                      <a:pt x="129" y="460"/>
                    </a:lnTo>
                    <a:lnTo>
                      <a:pt x="129" y="460"/>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13" y="468"/>
                    </a:lnTo>
                    <a:lnTo>
                      <a:pt x="113" y="468"/>
                    </a:lnTo>
                    <a:lnTo>
                      <a:pt x="113" y="468"/>
                    </a:lnTo>
                    <a:lnTo>
                      <a:pt x="113" y="468"/>
                    </a:lnTo>
                    <a:lnTo>
                      <a:pt x="113" y="468"/>
                    </a:lnTo>
                    <a:lnTo>
                      <a:pt x="113" y="460"/>
                    </a:lnTo>
                    <a:lnTo>
                      <a:pt x="113" y="460"/>
                    </a:lnTo>
                    <a:lnTo>
                      <a:pt x="113" y="436"/>
                    </a:lnTo>
                    <a:lnTo>
                      <a:pt x="113" y="428"/>
                    </a:lnTo>
                    <a:lnTo>
                      <a:pt x="113" y="428"/>
                    </a:lnTo>
                    <a:lnTo>
                      <a:pt x="113" y="428"/>
                    </a:lnTo>
                    <a:lnTo>
                      <a:pt x="113" y="419"/>
                    </a:lnTo>
                    <a:lnTo>
                      <a:pt x="113" y="419"/>
                    </a:lnTo>
                    <a:lnTo>
                      <a:pt x="105" y="411"/>
                    </a:lnTo>
                    <a:lnTo>
                      <a:pt x="105" y="403"/>
                    </a:lnTo>
                    <a:lnTo>
                      <a:pt x="105" y="395"/>
                    </a:lnTo>
                    <a:lnTo>
                      <a:pt x="105" y="395"/>
                    </a:lnTo>
                    <a:lnTo>
                      <a:pt x="105" y="395"/>
                    </a:lnTo>
                    <a:lnTo>
                      <a:pt x="105" y="395"/>
                    </a:lnTo>
                    <a:lnTo>
                      <a:pt x="105" y="387"/>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89" y="379"/>
                    </a:lnTo>
                    <a:lnTo>
                      <a:pt x="89" y="379"/>
                    </a:lnTo>
                    <a:lnTo>
                      <a:pt x="89" y="379"/>
                    </a:lnTo>
                    <a:lnTo>
                      <a:pt x="89" y="379"/>
                    </a:lnTo>
                    <a:lnTo>
                      <a:pt x="89" y="371"/>
                    </a:lnTo>
                    <a:lnTo>
                      <a:pt x="89" y="371"/>
                    </a:lnTo>
                    <a:lnTo>
                      <a:pt x="89" y="371"/>
                    </a:lnTo>
                    <a:lnTo>
                      <a:pt x="89" y="371"/>
                    </a:lnTo>
                    <a:lnTo>
                      <a:pt x="81" y="371"/>
                    </a:lnTo>
                    <a:lnTo>
                      <a:pt x="81" y="371"/>
                    </a:lnTo>
                    <a:lnTo>
                      <a:pt x="81" y="371"/>
                    </a:lnTo>
                    <a:lnTo>
                      <a:pt x="81" y="371"/>
                    </a:lnTo>
                    <a:lnTo>
                      <a:pt x="81" y="363"/>
                    </a:lnTo>
                    <a:lnTo>
                      <a:pt x="81" y="363"/>
                    </a:lnTo>
                    <a:lnTo>
                      <a:pt x="81" y="363"/>
                    </a:lnTo>
                    <a:lnTo>
                      <a:pt x="81" y="363"/>
                    </a:lnTo>
                    <a:lnTo>
                      <a:pt x="81" y="363"/>
                    </a:lnTo>
                    <a:lnTo>
                      <a:pt x="81" y="363"/>
                    </a:lnTo>
                    <a:lnTo>
                      <a:pt x="81" y="363"/>
                    </a:lnTo>
                    <a:lnTo>
                      <a:pt x="81" y="363"/>
                    </a:lnTo>
                    <a:lnTo>
                      <a:pt x="81" y="355"/>
                    </a:lnTo>
                    <a:lnTo>
                      <a:pt x="81" y="355"/>
                    </a:lnTo>
                    <a:lnTo>
                      <a:pt x="81" y="355"/>
                    </a:lnTo>
                    <a:lnTo>
                      <a:pt x="81" y="355"/>
                    </a:lnTo>
                    <a:lnTo>
                      <a:pt x="81" y="355"/>
                    </a:lnTo>
                    <a:lnTo>
                      <a:pt x="81" y="355"/>
                    </a:lnTo>
                    <a:lnTo>
                      <a:pt x="81" y="355"/>
                    </a:lnTo>
                    <a:lnTo>
                      <a:pt x="81" y="355"/>
                    </a:lnTo>
                    <a:lnTo>
                      <a:pt x="81" y="347"/>
                    </a:lnTo>
                    <a:lnTo>
                      <a:pt x="81" y="347"/>
                    </a:lnTo>
                    <a:lnTo>
                      <a:pt x="81" y="347"/>
                    </a:lnTo>
                    <a:lnTo>
                      <a:pt x="81" y="347"/>
                    </a:lnTo>
                    <a:lnTo>
                      <a:pt x="81" y="347"/>
                    </a:lnTo>
                    <a:lnTo>
                      <a:pt x="81" y="347"/>
                    </a:lnTo>
                    <a:lnTo>
                      <a:pt x="81" y="347"/>
                    </a:lnTo>
                    <a:lnTo>
                      <a:pt x="81" y="347"/>
                    </a:lnTo>
                    <a:lnTo>
                      <a:pt x="81" y="347"/>
                    </a:lnTo>
                    <a:lnTo>
                      <a:pt x="81" y="339"/>
                    </a:lnTo>
                    <a:lnTo>
                      <a:pt x="81" y="339"/>
                    </a:lnTo>
                    <a:lnTo>
                      <a:pt x="81" y="331"/>
                    </a:lnTo>
                    <a:lnTo>
                      <a:pt x="81" y="331"/>
                    </a:lnTo>
                    <a:lnTo>
                      <a:pt x="81" y="331"/>
                    </a:lnTo>
                    <a:lnTo>
                      <a:pt x="81" y="331"/>
                    </a:lnTo>
                    <a:lnTo>
                      <a:pt x="81" y="331"/>
                    </a:lnTo>
                    <a:lnTo>
                      <a:pt x="81" y="331"/>
                    </a:lnTo>
                    <a:lnTo>
                      <a:pt x="81" y="331"/>
                    </a:lnTo>
                    <a:lnTo>
                      <a:pt x="81" y="331"/>
                    </a:lnTo>
                    <a:lnTo>
                      <a:pt x="81" y="331"/>
                    </a:lnTo>
                    <a:lnTo>
                      <a:pt x="81" y="331"/>
                    </a:lnTo>
                    <a:lnTo>
                      <a:pt x="73" y="323"/>
                    </a:lnTo>
                    <a:lnTo>
                      <a:pt x="73" y="323"/>
                    </a:lnTo>
                    <a:lnTo>
                      <a:pt x="73" y="315"/>
                    </a:lnTo>
                    <a:lnTo>
                      <a:pt x="73" y="315"/>
                    </a:lnTo>
                    <a:lnTo>
                      <a:pt x="73" y="315"/>
                    </a:lnTo>
                    <a:lnTo>
                      <a:pt x="73" y="315"/>
                    </a:lnTo>
                    <a:lnTo>
                      <a:pt x="73" y="306"/>
                    </a:lnTo>
                    <a:lnTo>
                      <a:pt x="65" y="298"/>
                    </a:lnTo>
                    <a:lnTo>
                      <a:pt x="65" y="298"/>
                    </a:lnTo>
                    <a:lnTo>
                      <a:pt x="65" y="298"/>
                    </a:lnTo>
                    <a:lnTo>
                      <a:pt x="65" y="290"/>
                    </a:lnTo>
                    <a:lnTo>
                      <a:pt x="65" y="290"/>
                    </a:lnTo>
                    <a:lnTo>
                      <a:pt x="65" y="282"/>
                    </a:lnTo>
                    <a:lnTo>
                      <a:pt x="65" y="282"/>
                    </a:lnTo>
                    <a:lnTo>
                      <a:pt x="65" y="282"/>
                    </a:lnTo>
                    <a:lnTo>
                      <a:pt x="65"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49" y="282"/>
                    </a:lnTo>
                    <a:lnTo>
                      <a:pt x="57" y="282"/>
                    </a:lnTo>
                    <a:lnTo>
                      <a:pt x="57" y="282"/>
                    </a:lnTo>
                    <a:lnTo>
                      <a:pt x="57" y="282"/>
                    </a:lnTo>
                    <a:lnTo>
                      <a:pt x="49" y="282"/>
                    </a:lnTo>
                    <a:lnTo>
                      <a:pt x="49" y="274"/>
                    </a:lnTo>
                    <a:lnTo>
                      <a:pt x="49" y="274"/>
                    </a:lnTo>
                    <a:lnTo>
                      <a:pt x="49" y="274"/>
                    </a:lnTo>
                    <a:lnTo>
                      <a:pt x="49" y="274"/>
                    </a:lnTo>
                    <a:lnTo>
                      <a:pt x="49" y="274"/>
                    </a:lnTo>
                    <a:lnTo>
                      <a:pt x="49" y="266"/>
                    </a:lnTo>
                    <a:lnTo>
                      <a:pt x="49" y="266"/>
                    </a:lnTo>
                    <a:lnTo>
                      <a:pt x="49" y="266"/>
                    </a:lnTo>
                    <a:lnTo>
                      <a:pt x="49" y="266"/>
                    </a:lnTo>
                    <a:lnTo>
                      <a:pt x="41" y="266"/>
                    </a:lnTo>
                    <a:lnTo>
                      <a:pt x="41" y="266"/>
                    </a:lnTo>
                    <a:lnTo>
                      <a:pt x="41" y="266"/>
                    </a:lnTo>
                    <a:lnTo>
                      <a:pt x="41" y="266"/>
                    </a:lnTo>
                    <a:lnTo>
                      <a:pt x="41" y="266"/>
                    </a:lnTo>
                    <a:lnTo>
                      <a:pt x="41" y="266"/>
                    </a:lnTo>
                    <a:lnTo>
                      <a:pt x="41" y="266"/>
                    </a:lnTo>
                    <a:lnTo>
                      <a:pt x="41" y="266"/>
                    </a:lnTo>
                    <a:lnTo>
                      <a:pt x="41" y="266"/>
                    </a:lnTo>
                    <a:lnTo>
                      <a:pt x="41" y="266"/>
                    </a:lnTo>
                    <a:lnTo>
                      <a:pt x="41" y="266"/>
                    </a:lnTo>
                    <a:lnTo>
                      <a:pt x="41" y="258"/>
                    </a:lnTo>
                    <a:lnTo>
                      <a:pt x="41" y="258"/>
                    </a:lnTo>
                    <a:lnTo>
                      <a:pt x="33" y="258"/>
                    </a:lnTo>
                    <a:lnTo>
                      <a:pt x="33" y="258"/>
                    </a:lnTo>
                    <a:lnTo>
                      <a:pt x="33" y="258"/>
                    </a:lnTo>
                    <a:lnTo>
                      <a:pt x="33" y="258"/>
                    </a:lnTo>
                    <a:lnTo>
                      <a:pt x="33" y="258"/>
                    </a:lnTo>
                    <a:lnTo>
                      <a:pt x="33" y="258"/>
                    </a:lnTo>
                    <a:lnTo>
                      <a:pt x="33" y="258"/>
                    </a:lnTo>
                    <a:lnTo>
                      <a:pt x="33" y="258"/>
                    </a:lnTo>
                    <a:lnTo>
                      <a:pt x="25" y="258"/>
                    </a:lnTo>
                    <a:lnTo>
                      <a:pt x="25" y="258"/>
                    </a:lnTo>
                    <a:lnTo>
                      <a:pt x="25" y="258"/>
                    </a:lnTo>
                    <a:lnTo>
                      <a:pt x="25" y="258"/>
                    </a:lnTo>
                    <a:lnTo>
                      <a:pt x="25" y="258"/>
                    </a:lnTo>
                    <a:lnTo>
                      <a:pt x="25" y="250"/>
                    </a:lnTo>
                    <a:lnTo>
                      <a:pt x="25" y="250"/>
                    </a:lnTo>
                    <a:lnTo>
                      <a:pt x="25" y="250"/>
                    </a:lnTo>
                    <a:lnTo>
                      <a:pt x="25" y="250"/>
                    </a:lnTo>
                    <a:lnTo>
                      <a:pt x="16" y="250"/>
                    </a:lnTo>
                    <a:lnTo>
                      <a:pt x="16" y="250"/>
                    </a:lnTo>
                    <a:lnTo>
                      <a:pt x="16" y="250"/>
                    </a:lnTo>
                    <a:lnTo>
                      <a:pt x="16" y="250"/>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34"/>
                    </a:lnTo>
                    <a:lnTo>
                      <a:pt x="16" y="242"/>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8" y="226"/>
                    </a:lnTo>
                    <a:lnTo>
                      <a:pt x="8" y="226"/>
                    </a:lnTo>
                    <a:lnTo>
                      <a:pt x="16" y="226"/>
                    </a:lnTo>
                    <a:lnTo>
                      <a:pt x="16" y="226"/>
                    </a:lnTo>
                    <a:lnTo>
                      <a:pt x="8" y="226"/>
                    </a:lnTo>
                    <a:lnTo>
                      <a:pt x="8" y="226"/>
                    </a:lnTo>
                    <a:lnTo>
                      <a:pt x="8" y="226"/>
                    </a:lnTo>
                    <a:lnTo>
                      <a:pt x="8" y="226"/>
                    </a:lnTo>
                    <a:lnTo>
                      <a:pt x="8" y="226"/>
                    </a:lnTo>
                    <a:lnTo>
                      <a:pt x="8" y="226"/>
                    </a:lnTo>
                    <a:lnTo>
                      <a:pt x="8" y="226"/>
                    </a:lnTo>
                    <a:lnTo>
                      <a:pt x="8" y="218"/>
                    </a:lnTo>
                    <a:lnTo>
                      <a:pt x="8" y="218"/>
                    </a:lnTo>
                    <a:lnTo>
                      <a:pt x="8" y="218"/>
                    </a:lnTo>
                    <a:lnTo>
                      <a:pt x="8" y="218"/>
                    </a:lnTo>
                    <a:lnTo>
                      <a:pt x="8" y="218"/>
                    </a:lnTo>
                    <a:lnTo>
                      <a:pt x="8" y="218"/>
                    </a:lnTo>
                    <a:lnTo>
                      <a:pt x="8" y="210"/>
                    </a:lnTo>
                    <a:lnTo>
                      <a:pt x="8" y="210"/>
                    </a:lnTo>
                    <a:lnTo>
                      <a:pt x="8" y="210"/>
                    </a:lnTo>
                    <a:lnTo>
                      <a:pt x="8" y="210"/>
                    </a:lnTo>
                    <a:lnTo>
                      <a:pt x="8" y="210"/>
                    </a:lnTo>
                    <a:lnTo>
                      <a:pt x="8" y="210"/>
                    </a:lnTo>
                    <a:lnTo>
                      <a:pt x="8" y="210"/>
                    </a:lnTo>
                    <a:lnTo>
                      <a:pt x="8" y="210"/>
                    </a:lnTo>
                    <a:lnTo>
                      <a:pt x="8" y="202"/>
                    </a:lnTo>
                    <a:lnTo>
                      <a:pt x="8" y="202"/>
                    </a:lnTo>
                    <a:lnTo>
                      <a:pt x="8" y="202"/>
                    </a:lnTo>
                    <a:lnTo>
                      <a:pt x="8" y="202"/>
                    </a:lnTo>
                    <a:lnTo>
                      <a:pt x="8" y="202"/>
                    </a:lnTo>
                    <a:lnTo>
                      <a:pt x="8" y="202"/>
                    </a:lnTo>
                    <a:lnTo>
                      <a:pt x="8" y="202"/>
                    </a:lnTo>
                    <a:lnTo>
                      <a:pt x="8" y="202"/>
                    </a:lnTo>
                    <a:lnTo>
                      <a:pt x="8" y="202"/>
                    </a:lnTo>
                    <a:lnTo>
                      <a:pt x="8" y="202"/>
                    </a:lnTo>
                    <a:lnTo>
                      <a:pt x="8" y="194"/>
                    </a:lnTo>
                    <a:lnTo>
                      <a:pt x="8" y="202"/>
                    </a:lnTo>
                    <a:lnTo>
                      <a:pt x="8" y="194"/>
                    </a:lnTo>
                    <a:lnTo>
                      <a:pt x="8" y="194"/>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0" y="185"/>
                    </a:lnTo>
                    <a:lnTo>
                      <a:pt x="0" y="185"/>
                    </a:lnTo>
                    <a:lnTo>
                      <a:pt x="8" y="185"/>
                    </a:lnTo>
                    <a:lnTo>
                      <a:pt x="8" y="185"/>
                    </a:lnTo>
                    <a:lnTo>
                      <a:pt x="8" y="185"/>
                    </a:lnTo>
                    <a:lnTo>
                      <a:pt x="8" y="185"/>
                    </a:lnTo>
                    <a:lnTo>
                      <a:pt x="8" y="185"/>
                    </a:lnTo>
                    <a:lnTo>
                      <a:pt x="8" y="185"/>
                    </a:lnTo>
                    <a:lnTo>
                      <a:pt x="8" y="185"/>
                    </a:lnTo>
                    <a:lnTo>
                      <a:pt x="8" y="185"/>
                    </a:lnTo>
                    <a:lnTo>
                      <a:pt x="8" y="185"/>
                    </a:lnTo>
                    <a:lnTo>
                      <a:pt x="8" y="177"/>
                    </a:lnTo>
                    <a:lnTo>
                      <a:pt x="8" y="177"/>
                    </a:lnTo>
                    <a:lnTo>
                      <a:pt x="8" y="177"/>
                    </a:lnTo>
                    <a:lnTo>
                      <a:pt x="8" y="177"/>
                    </a:lnTo>
                    <a:lnTo>
                      <a:pt x="8" y="177"/>
                    </a:lnTo>
                    <a:lnTo>
                      <a:pt x="8" y="177"/>
                    </a:lnTo>
                    <a:lnTo>
                      <a:pt x="8" y="177"/>
                    </a:lnTo>
                    <a:lnTo>
                      <a:pt x="8" y="177"/>
                    </a:lnTo>
                    <a:lnTo>
                      <a:pt x="8" y="177"/>
                    </a:lnTo>
                    <a:lnTo>
                      <a:pt x="8" y="169"/>
                    </a:lnTo>
                    <a:lnTo>
                      <a:pt x="8" y="177"/>
                    </a:lnTo>
                    <a:lnTo>
                      <a:pt x="8" y="169"/>
                    </a:lnTo>
                    <a:lnTo>
                      <a:pt x="8" y="169"/>
                    </a:lnTo>
                    <a:lnTo>
                      <a:pt x="8" y="169"/>
                    </a:lnTo>
                    <a:lnTo>
                      <a:pt x="8" y="169"/>
                    </a:lnTo>
                    <a:lnTo>
                      <a:pt x="8" y="169"/>
                    </a:lnTo>
                    <a:lnTo>
                      <a:pt x="8" y="169"/>
                    </a:lnTo>
                    <a:lnTo>
                      <a:pt x="8" y="169"/>
                    </a:lnTo>
                    <a:lnTo>
                      <a:pt x="8" y="169"/>
                    </a:lnTo>
                    <a:lnTo>
                      <a:pt x="8" y="169"/>
                    </a:lnTo>
                    <a:lnTo>
                      <a:pt x="8" y="161"/>
                    </a:lnTo>
                    <a:lnTo>
                      <a:pt x="8" y="161"/>
                    </a:lnTo>
                    <a:lnTo>
                      <a:pt x="8" y="161"/>
                    </a:lnTo>
                    <a:lnTo>
                      <a:pt x="8" y="161"/>
                    </a:lnTo>
                    <a:lnTo>
                      <a:pt x="8" y="161"/>
                    </a:lnTo>
                    <a:lnTo>
                      <a:pt x="16" y="161"/>
                    </a:lnTo>
                    <a:lnTo>
                      <a:pt x="16" y="161"/>
                    </a:lnTo>
                    <a:lnTo>
                      <a:pt x="16" y="161"/>
                    </a:lnTo>
                    <a:lnTo>
                      <a:pt x="16" y="161"/>
                    </a:lnTo>
                    <a:lnTo>
                      <a:pt x="16" y="161"/>
                    </a:lnTo>
                    <a:lnTo>
                      <a:pt x="16" y="161"/>
                    </a:lnTo>
                    <a:lnTo>
                      <a:pt x="16" y="161"/>
                    </a:lnTo>
                    <a:lnTo>
                      <a:pt x="16" y="161"/>
                    </a:lnTo>
                    <a:lnTo>
                      <a:pt x="16" y="161"/>
                    </a:lnTo>
                    <a:lnTo>
                      <a:pt x="16" y="161"/>
                    </a:lnTo>
                    <a:lnTo>
                      <a:pt x="16" y="161"/>
                    </a:lnTo>
                    <a:lnTo>
                      <a:pt x="16" y="153"/>
                    </a:lnTo>
                    <a:lnTo>
                      <a:pt x="16" y="153"/>
                    </a:lnTo>
                    <a:lnTo>
                      <a:pt x="16" y="153"/>
                    </a:lnTo>
                    <a:lnTo>
                      <a:pt x="16" y="153"/>
                    </a:lnTo>
                    <a:lnTo>
                      <a:pt x="16" y="153"/>
                    </a:lnTo>
                    <a:lnTo>
                      <a:pt x="16" y="153"/>
                    </a:lnTo>
                    <a:lnTo>
                      <a:pt x="16" y="161"/>
                    </a:lnTo>
                    <a:lnTo>
                      <a:pt x="16" y="153"/>
                    </a:lnTo>
                    <a:lnTo>
                      <a:pt x="16" y="153"/>
                    </a:lnTo>
                    <a:lnTo>
                      <a:pt x="16" y="153"/>
                    </a:lnTo>
                    <a:lnTo>
                      <a:pt x="16" y="153"/>
                    </a:lnTo>
                    <a:lnTo>
                      <a:pt x="16" y="153"/>
                    </a:lnTo>
                    <a:lnTo>
                      <a:pt x="16" y="153"/>
                    </a:lnTo>
                    <a:lnTo>
                      <a:pt x="16" y="153"/>
                    </a:lnTo>
                    <a:lnTo>
                      <a:pt x="16" y="153"/>
                    </a:lnTo>
                    <a:lnTo>
                      <a:pt x="16" y="153"/>
                    </a:lnTo>
                    <a:lnTo>
                      <a:pt x="16" y="153"/>
                    </a:lnTo>
                    <a:lnTo>
                      <a:pt x="8" y="153"/>
                    </a:lnTo>
                    <a:lnTo>
                      <a:pt x="8" y="153"/>
                    </a:lnTo>
                    <a:lnTo>
                      <a:pt x="8" y="153"/>
                    </a:lnTo>
                    <a:lnTo>
                      <a:pt x="8" y="153"/>
                    </a:lnTo>
                    <a:lnTo>
                      <a:pt x="8" y="153"/>
                    </a:lnTo>
                    <a:lnTo>
                      <a:pt x="8" y="153"/>
                    </a:lnTo>
                    <a:lnTo>
                      <a:pt x="8" y="153"/>
                    </a:lnTo>
                    <a:lnTo>
                      <a:pt x="8" y="153"/>
                    </a:lnTo>
                    <a:lnTo>
                      <a:pt x="8" y="153"/>
                    </a:lnTo>
                    <a:lnTo>
                      <a:pt x="8" y="145"/>
                    </a:lnTo>
                    <a:lnTo>
                      <a:pt x="8" y="145"/>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0" y="137"/>
                    </a:lnTo>
                    <a:lnTo>
                      <a:pt x="8" y="137"/>
                    </a:lnTo>
                    <a:lnTo>
                      <a:pt x="8" y="137"/>
                    </a:lnTo>
                    <a:lnTo>
                      <a:pt x="8" y="137"/>
                    </a:lnTo>
                    <a:lnTo>
                      <a:pt x="8" y="137"/>
                    </a:lnTo>
                    <a:lnTo>
                      <a:pt x="8" y="137"/>
                    </a:lnTo>
                    <a:lnTo>
                      <a:pt x="8" y="137"/>
                    </a:lnTo>
                    <a:lnTo>
                      <a:pt x="8" y="137"/>
                    </a:lnTo>
                    <a:lnTo>
                      <a:pt x="8" y="137"/>
                    </a:lnTo>
                    <a:lnTo>
                      <a:pt x="16" y="137"/>
                    </a:lnTo>
                    <a:lnTo>
                      <a:pt x="16" y="137"/>
                    </a:lnTo>
                    <a:lnTo>
                      <a:pt x="16" y="137"/>
                    </a:lnTo>
                    <a:lnTo>
                      <a:pt x="16" y="137"/>
                    </a:lnTo>
                    <a:lnTo>
                      <a:pt x="16" y="137"/>
                    </a:lnTo>
                    <a:lnTo>
                      <a:pt x="16" y="137"/>
                    </a:lnTo>
                    <a:lnTo>
                      <a:pt x="16" y="137"/>
                    </a:lnTo>
                    <a:lnTo>
                      <a:pt x="16" y="137"/>
                    </a:lnTo>
                    <a:lnTo>
                      <a:pt x="16" y="137"/>
                    </a:lnTo>
                    <a:lnTo>
                      <a:pt x="25" y="137"/>
                    </a:lnTo>
                    <a:lnTo>
                      <a:pt x="25" y="137"/>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25" y="145"/>
                    </a:lnTo>
                    <a:lnTo>
                      <a:pt x="33" y="145"/>
                    </a:lnTo>
                    <a:lnTo>
                      <a:pt x="33" y="145"/>
                    </a:lnTo>
                    <a:lnTo>
                      <a:pt x="33" y="145"/>
                    </a:lnTo>
                    <a:lnTo>
                      <a:pt x="33" y="145"/>
                    </a:lnTo>
                    <a:lnTo>
                      <a:pt x="33" y="145"/>
                    </a:lnTo>
                    <a:lnTo>
                      <a:pt x="33" y="145"/>
                    </a:lnTo>
                    <a:lnTo>
                      <a:pt x="33" y="145"/>
                    </a:lnTo>
                    <a:lnTo>
                      <a:pt x="33" y="145"/>
                    </a:lnTo>
                    <a:lnTo>
                      <a:pt x="41" y="145"/>
                    </a:lnTo>
                    <a:lnTo>
                      <a:pt x="41" y="145"/>
                    </a:lnTo>
                    <a:lnTo>
                      <a:pt x="41" y="145"/>
                    </a:lnTo>
                    <a:lnTo>
                      <a:pt x="41" y="145"/>
                    </a:lnTo>
                    <a:lnTo>
                      <a:pt x="41" y="145"/>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57" y="153"/>
                    </a:lnTo>
                    <a:lnTo>
                      <a:pt x="57" y="153"/>
                    </a:lnTo>
                    <a:lnTo>
                      <a:pt x="65" y="161"/>
                    </a:lnTo>
                    <a:lnTo>
                      <a:pt x="65" y="161"/>
                    </a:lnTo>
                    <a:lnTo>
                      <a:pt x="65" y="161"/>
                    </a:lnTo>
                    <a:lnTo>
                      <a:pt x="65" y="161"/>
                    </a:lnTo>
                    <a:lnTo>
                      <a:pt x="65" y="161"/>
                    </a:lnTo>
                    <a:lnTo>
                      <a:pt x="65" y="161"/>
                    </a:lnTo>
                    <a:lnTo>
                      <a:pt x="65" y="161"/>
                    </a:lnTo>
                    <a:lnTo>
                      <a:pt x="65" y="161"/>
                    </a:lnTo>
                    <a:lnTo>
                      <a:pt x="73" y="161"/>
                    </a:lnTo>
                    <a:lnTo>
                      <a:pt x="73" y="161"/>
                    </a:lnTo>
                    <a:lnTo>
                      <a:pt x="73" y="161"/>
                    </a:lnTo>
                    <a:lnTo>
                      <a:pt x="73" y="161"/>
                    </a:lnTo>
                    <a:lnTo>
                      <a:pt x="73" y="161"/>
                    </a:lnTo>
                    <a:lnTo>
                      <a:pt x="73" y="161"/>
                    </a:lnTo>
                    <a:lnTo>
                      <a:pt x="73" y="161"/>
                    </a:lnTo>
                    <a:lnTo>
                      <a:pt x="73" y="161"/>
                    </a:lnTo>
                    <a:lnTo>
                      <a:pt x="73" y="161"/>
                    </a:lnTo>
                    <a:lnTo>
                      <a:pt x="81" y="161"/>
                    </a:lnTo>
                    <a:lnTo>
                      <a:pt x="81" y="161"/>
                    </a:lnTo>
                    <a:lnTo>
                      <a:pt x="81" y="161"/>
                    </a:lnTo>
                    <a:lnTo>
                      <a:pt x="81" y="161"/>
                    </a:lnTo>
                    <a:lnTo>
                      <a:pt x="81" y="161"/>
                    </a:lnTo>
                    <a:lnTo>
                      <a:pt x="81" y="169"/>
                    </a:lnTo>
                    <a:lnTo>
                      <a:pt x="81"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97" y="169"/>
                    </a:lnTo>
                    <a:lnTo>
                      <a:pt x="97" y="169"/>
                    </a:lnTo>
                    <a:lnTo>
                      <a:pt x="97" y="169"/>
                    </a:lnTo>
                    <a:lnTo>
                      <a:pt x="97" y="169"/>
                    </a:lnTo>
                    <a:lnTo>
                      <a:pt x="97" y="169"/>
                    </a:lnTo>
                    <a:lnTo>
                      <a:pt x="97"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113" y="169"/>
                    </a:lnTo>
                    <a:lnTo>
                      <a:pt x="113" y="169"/>
                    </a:lnTo>
                    <a:lnTo>
                      <a:pt x="113" y="177"/>
                    </a:lnTo>
                    <a:lnTo>
                      <a:pt x="113" y="177"/>
                    </a:lnTo>
                    <a:lnTo>
                      <a:pt x="121" y="177"/>
                    </a:lnTo>
                    <a:lnTo>
                      <a:pt x="121" y="177"/>
                    </a:lnTo>
                    <a:lnTo>
                      <a:pt x="121" y="177"/>
                    </a:lnTo>
                    <a:lnTo>
                      <a:pt x="121" y="177"/>
                    </a:lnTo>
                    <a:lnTo>
                      <a:pt x="129" y="177"/>
                    </a:lnTo>
                    <a:lnTo>
                      <a:pt x="129" y="177"/>
                    </a:lnTo>
                    <a:lnTo>
                      <a:pt x="129" y="177"/>
                    </a:lnTo>
                    <a:lnTo>
                      <a:pt x="129" y="177"/>
                    </a:lnTo>
                    <a:lnTo>
                      <a:pt x="129" y="185"/>
                    </a:lnTo>
                    <a:lnTo>
                      <a:pt x="129" y="185"/>
                    </a:lnTo>
                    <a:lnTo>
                      <a:pt x="129" y="185"/>
                    </a:lnTo>
                    <a:lnTo>
                      <a:pt x="129" y="185"/>
                    </a:lnTo>
                    <a:lnTo>
                      <a:pt x="129" y="185"/>
                    </a:lnTo>
                    <a:lnTo>
                      <a:pt x="129" y="185"/>
                    </a:lnTo>
                    <a:lnTo>
                      <a:pt x="129" y="177"/>
                    </a:lnTo>
                    <a:lnTo>
                      <a:pt x="129" y="185"/>
                    </a:lnTo>
                    <a:lnTo>
                      <a:pt x="129" y="185"/>
                    </a:lnTo>
                    <a:lnTo>
                      <a:pt x="129" y="185"/>
                    </a:lnTo>
                    <a:lnTo>
                      <a:pt x="129" y="185"/>
                    </a:lnTo>
                    <a:lnTo>
                      <a:pt x="129" y="185"/>
                    </a:lnTo>
                    <a:lnTo>
                      <a:pt x="129" y="185"/>
                    </a:lnTo>
                    <a:lnTo>
                      <a:pt x="137" y="185"/>
                    </a:lnTo>
                    <a:lnTo>
                      <a:pt x="137" y="185"/>
                    </a:lnTo>
                    <a:lnTo>
                      <a:pt x="137" y="185"/>
                    </a:lnTo>
                    <a:lnTo>
                      <a:pt x="145" y="185"/>
                    </a:lnTo>
                    <a:lnTo>
                      <a:pt x="154" y="185"/>
                    </a:lnTo>
                    <a:lnTo>
                      <a:pt x="154" y="185"/>
                    </a:lnTo>
                    <a:lnTo>
                      <a:pt x="154" y="194"/>
                    </a:lnTo>
                    <a:lnTo>
                      <a:pt x="154" y="194"/>
                    </a:lnTo>
                    <a:lnTo>
                      <a:pt x="154" y="194"/>
                    </a:lnTo>
                    <a:lnTo>
                      <a:pt x="154" y="194"/>
                    </a:lnTo>
                    <a:lnTo>
                      <a:pt x="154" y="194"/>
                    </a:lnTo>
                    <a:lnTo>
                      <a:pt x="162" y="194"/>
                    </a:lnTo>
                    <a:lnTo>
                      <a:pt x="162" y="194"/>
                    </a:lnTo>
                    <a:lnTo>
                      <a:pt x="162" y="194"/>
                    </a:lnTo>
                    <a:lnTo>
                      <a:pt x="162" y="194"/>
                    </a:lnTo>
                    <a:lnTo>
                      <a:pt x="162" y="194"/>
                    </a:lnTo>
                    <a:lnTo>
                      <a:pt x="170" y="194"/>
                    </a:lnTo>
                    <a:lnTo>
                      <a:pt x="170" y="194"/>
                    </a:lnTo>
                    <a:lnTo>
                      <a:pt x="178" y="194"/>
                    </a:lnTo>
                    <a:lnTo>
                      <a:pt x="178" y="194"/>
                    </a:lnTo>
                    <a:lnTo>
                      <a:pt x="178" y="194"/>
                    </a:lnTo>
                    <a:lnTo>
                      <a:pt x="178" y="194"/>
                    </a:lnTo>
                    <a:lnTo>
                      <a:pt x="178" y="194"/>
                    </a:lnTo>
                    <a:lnTo>
                      <a:pt x="178" y="194"/>
                    </a:lnTo>
                    <a:lnTo>
                      <a:pt x="186" y="194"/>
                    </a:lnTo>
                    <a:lnTo>
                      <a:pt x="186" y="194"/>
                    </a:lnTo>
                    <a:lnTo>
                      <a:pt x="186" y="194"/>
                    </a:lnTo>
                    <a:lnTo>
                      <a:pt x="186" y="194"/>
                    </a:lnTo>
                    <a:lnTo>
                      <a:pt x="186" y="194"/>
                    </a:lnTo>
                    <a:lnTo>
                      <a:pt x="186" y="194"/>
                    </a:lnTo>
                    <a:lnTo>
                      <a:pt x="186" y="194"/>
                    </a:lnTo>
                    <a:lnTo>
                      <a:pt x="186" y="194"/>
                    </a:lnTo>
                    <a:lnTo>
                      <a:pt x="194" y="194"/>
                    </a:lnTo>
                    <a:lnTo>
                      <a:pt x="194" y="194"/>
                    </a:lnTo>
                    <a:lnTo>
                      <a:pt x="202" y="194"/>
                    </a:lnTo>
                    <a:lnTo>
                      <a:pt x="202" y="194"/>
                    </a:lnTo>
                    <a:lnTo>
                      <a:pt x="202" y="194"/>
                    </a:lnTo>
                    <a:lnTo>
                      <a:pt x="202" y="194"/>
                    </a:lnTo>
                    <a:lnTo>
                      <a:pt x="202" y="194"/>
                    </a:lnTo>
                    <a:lnTo>
                      <a:pt x="202"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0" y="194"/>
                    </a:lnTo>
                    <a:lnTo>
                      <a:pt x="218" y="194"/>
                    </a:lnTo>
                    <a:lnTo>
                      <a:pt x="218" y="194"/>
                    </a:lnTo>
                    <a:lnTo>
                      <a:pt x="218" y="194"/>
                    </a:lnTo>
                    <a:lnTo>
                      <a:pt x="218" y="194"/>
                    </a:lnTo>
                    <a:lnTo>
                      <a:pt x="218" y="194"/>
                    </a:lnTo>
                    <a:lnTo>
                      <a:pt x="226" y="194"/>
                    </a:lnTo>
                    <a:lnTo>
                      <a:pt x="226" y="194"/>
                    </a:lnTo>
                    <a:lnTo>
                      <a:pt x="226" y="194"/>
                    </a:lnTo>
                    <a:lnTo>
                      <a:pt x="226" y="194"/>
                    </a:lnTo>
                    <a:lnTo>
                      <a:pt x="226" y="194"/>
                    </a:lnTo>
                    <a:lnTo>
                      <a:pt x="226" y="194"/>
                    </a:lnTo>
                    <a:lnTo>
                      <a:pt x="226" y="194"/>
                    </a:lnTo>
                    <a:lnTo>
                      <a:pt x="234" y="202"/>
                    </a:lnTo>
                    <a:lnTo>
                      <a:pt x="234" y="202"/>
                    </a:lnTo>
                    <a:lnTo>
                      <a:pt x="234" y="202"/>
                    </a:lnTo>
                    <a:lnTo>
                      <a:pt x="234" y="202"/>
                    </a:lnTo>
                    <a:lnTo>
                      <a:pt x="234" y="194"/>
                    </a:lnTo>
                    <a:lnTo>
                      <a:pt x="234" y="194"/>
                    </a:lnTo>
                    <a:lnTo>
                      <a:pt x="234" y="194"/>
                    </a:lnTo>
                    <a:lnTo>
                      <a:pt x="234" y="194"/>
                    </a:lnTo>
                    <a:lnTo>
                      <a:pt x="242" y="194"/>
                    </a:lnTo>
                    <a:lnTo>
                      <a:pt x="242" y="194"/>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194"/>
                    </a:lnTo>
                    <a:lnTo>
                      <a:pt x="242" y="194"/>
                    </a:lnTo>
                    <a:lnTo>
                      <a:pt x="242" y="194"/>
                    </a:lnTo>
                    <a:lnTo>
                      <a:pt x="242" y="194"/>
                    </a:lnTo>
                    <a:lnTo>
                      <a:pt x="242" y="194"/>
                    </a:lnTo>
                    <a:lnTo>
                      <a:pt x="242" y="194"/>
                    </a:lnTo>
                    <a:lnTo>
                      <a:pt x="250" y="202"/>
                    </a:lnTo>
                    <a:lnTo>
                      <a:pt x="250" y="202"/>
                    </a:lnTo>
                    <a:lnTo>
                      <a:pt x="250" y="202"/>
                    </a:lnTo>
                    <a:lnTo>
                      <a:pt x="258" y="202"/>
                    </a:lnTo>
                    <a:lnTo>
                      <a:pt x="258" y="202"/>
                    </a:lnTo>
                    <a:lnTo>
                      <a:pt x="258" y="194"/>
                    </a:lnTo>
                    <a:lnTo>
                      <a:pt x="258" y="194"/>
                    </a:lnTo>
                    <a:lnTo>
                      <a:pt x="266" y="194"/>
                    </a:lnTo>
                    <a:lnTo>
                      <a:pt x="266" y="194"/>
                    </a:lnTo>
                    <a:lnTo>
                      <a:pt x="266" y="194"/>
                    </a:lnTo>
                    <a:lnTo>
                      <a:pt x="274" y="194"/>
                    </a:lnTo>
                    <a:lnTo>
                      <a:pt x="274" y="194"/>
                    </a:lnTo>
                    <a:lnTo>
                      <a:pt x="274" y="194"/>
                    </a:lnTo>
                    <a:lnTo>
                      <a:pt x="274" y="194"/>
                    </a:lnTo>
                    <a:lnTo>
                      <a:pt x="274" y="202"/>
                    </a:lnTo>
                    <a:lnTo>
                      <a:pt x="266" y="202"/>
                    </a:lnTo>
                    <a:lnTo>
                      <a:pt x="258" y="202"/>
                    </a:lnTo>
                    <a:lnTo>
                      <a:pt x="258" y="202"/>
                    </a:lnTo>
                    <a:lnTo>
                      <a:pt x="258" y="202"/>
                    </a:lnTo>
                    <a:lnTo>
                      <a:pt x="258" y="202"/>
                    </a:lnTo>
                    <a:lnTo>
                      <a:pt x="258" y="202"/>
                    </a:lnTo>
                    <a:lnTo>
                      <a:pt x="258" y="202"/>
                    </a:lnTo>
                    <a:lnTo>
                      <a:pt x="266" y="202"/>
                    </a:lnTo>
                    <a:lnTo>
                      <a:pt x="266" y="202"/>
                    </a:lnTo>
                    <a:lnTo>
                      <a:pt x="274" y="202"/>
                    </a:lnTo>
                    <a:lnTo>
                      <a:pt x="274" y="202"/>
                    </a:lnTo>
                    <a:lnTo>
                      <a:pt x="274" y="202"/>
                    </a:lnTo>
                    <a:lnTo>
                      <a:pt x="274" y="202"/>
                    </a:lnTo>
                    <a:lnTo>
                      <a:pt x="274" y="202"/>
                    </a:lnTo>
                    <a:lnTo>
                      <a:pt x="274" y="202"/>
                    </a:lnTo>
                    <a:lnTo>
                      <a:pt x="274" y="202"/>
                    </a:lnTo>
                    <a:lnTo>
                      <a:pt x="274" y="202"/>
                    </a:lnTo>
                    <a:lnTo>
                      <a:pt x="282" y="202"/>
                    </a:lnTo>
                    <a:lnTo>
                      <a:pt x="282" y="202"/>
                    </a:lnTo>
                    <a:lnTo>
                      <a:pt x="282" y="202"/>
                    </a:lnTo>
                    <a:lnTo>
                      <a:pt x="282" y="202"/>
                    </a:lnTo>
                    <a:lnTo>
                      <a:pt x="291" y="202"/>
                    </a:lnTo>
                    <a:lnTo>
                      <a:pt x="291" y="202"/>
                    </a:lnTo>
                    <a:lnTo>
                      <a:pt x="291" y="202"/>
                    </a:lnTo>
                    <a:lnTo>
                      <a:pt x="291" y="202"/>
                    </a:lnTo>
                    <a:lnTo>
                      <a:pt x="291" y="202"/>
                    </a:lnTo>
                    <a:lnTo>
                      <a:pt x="291" y="202"/>
                    </a:lnTo>
                    <a:lnTo>
                      <a:pt x="299" y="202"/>
                    </a:lnTo>
                    <a:lnTo>
                      <a:pt x="299" y="202"/>
                    </a:lnTo>
                    <a:lnTo>
                      <a:pt x="299" y="202"/>
                    </a:lnTo>
                    <a:lnTo>
                      <a:pt x="299" y="202"/>
                    </a:lnTo>
                    <a:lnTo>
                      <a:pt x="299" y="202"/>
                    </a:lnTo>
                    <a:lnTo>
                      <a:pt x="299" y="202"/>
                    </a:lnTo>
                    <a:lnTo>
                      <a:pt x="299" y="202"/>
                    </a:lnTo>
                    <a:lnTo>
                      <a:pt x="299" y="202"/>
                    </a:lnTo>
                    <a:lnTo>
                      <a:pt x="307" y="202"/>
                    </a:lnTo>
                    <a:lnTo>
                      <a:pt x="307" y="202"/>
                    </a:lnTo>
                    <a:lnTo>
                      <a:pt x="307" y="202"/>
                    </a:lnTo>
                    <a:lnTo>
                      <a:pt x="307" y="202"/>
                    </a:lnTo>
                    <a:lnTo>
                      <a:pt x="315" y="194"/>
                    </a:lnTo>
                    <a:lnTo>
                      <a:pt x="323" y="194"/>
                    </a:lnTo>
                    <a:lnTo>
                      <a:pt x="323" y="194"/>
                    </a:lnTo>
                    <a:lnTo>
                      <a:pt x="323" y="194"/>
                    </a:lnTo>
                    <a:lnTo>
                      <a:pt x="323"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94"/>
                    </a:lnTo>
                    <a:lnTo>
                      <a:pt x="331" y="194"/>
                    </a:lnTo>
                    <a:lnTo>
                      <a:pt x="331" y="194"/>
                    </a:lnTo>
                    <a:lnTo>
                      <a:pt x="331" y="185"/>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1" y="194"/>
                    </a:lnTo>
                    <a:lnTo>
                      <a:pt x="339" y="202"/>
                    </a:lnTo>
                    <a:lnTo>
                      <a:pt x="339" y="202"/>
                    </a:lnTo>
                    <a:lnTo>
                      <a:pt x="347" y="202"/>
                    </a:lnTo>
                    <a:lnTo>
                      <a:pt x="347" y="202"/>
                    </a:lnTo>
                    <a:lnTo>
                      <a:pt x="347" y="210"/>
                    </a:lnTo>
                    <a:lnTo>
                      <a:pt x="347" y="210"/>
                    </a:lnTo>
                    <a:lnTo>
                      <a:pt x="347" y="218"/>
                    </a:lnTo>
                    <a:lnTo>
                      <a:pt x="347" y="218"/>
                    </a:lnTo>
                    <a:lnTo>
                      <a:pt x="347" y="218"/>
                    </a:lnTo>
                    <a:lnTo>
                      <a:pt x="355" y="218"/>
                    </a:lnTo>
                    <a:lnTo>
                      <a:pt x="355" y="218"/>
                    </a:lnTo>
                    <a:lnTo>
                      <a:pt x="355" y="226"/>
                    </a:lnTo>
                    <a:lnTo>
                      <a:pt x="355" y="218"/>
                    </a:lnTo>
                    <a:lnTo>
                      <a:pt x="355" y="226"/>
                    </a:lnTo>
                    <a:lnTo>
                      <a:pt x="355" y="226"/>
                    </a:lnTo>
                    <a:lnTo>
                      <a:pt x="355" y="226"/>
                    </a:lnTo>
                    <a:lnTo>
                      <a:pt x="355" y="226"/>
                    </a:lnTo>
                    <a:lnTo>
                      <a:pt x="355" y="226"/>
                    </a:lnTo>
                    <a:lnTo>
                      <a:pt x="355" y="226"/>
                    </a:lnTo>
                    <a:lnTo>
                      <a:pt x="355" y="218"/>
                    </a:lnTo>
                    <a:lnTo>
                      <a:pt x="355" y="218"/>
                    </a:lnTo>
                    <a:lnTo>
                      <a:pt x="355" y="218"/>
                    </a:lnTo>
                    <a:lnTo>
                      <a:pt x="355" y="218"/>
                    </a:lnTo>
                    <a:lnTo>
                      <a:pt x="355" y="218"/>
                    </a:lnTo>
                    <a:lnTo>
                      <a:pt x="355" y="218"/>
                    </a:lnTo>
                    <a:lnTo>
                      <a:pt x="355" y="210"/>
                    </a:lnTo>
                    <a:lnTo>
                      <a:pt x="347" y="210"/>
                    </a:lnTo>
                    <a:lnTo>
                      <a:pt x="347" y="210"/>
                    </a:lnTo>
                    <a:lnTo>
                      <a:pt x="347" y="210"/>
                    </a:lnTo>
                    <a:lnTo>
                      <a:pt x="347" y="210"/>
                    </a:lnTo>
                    <a:lnTo>
                      <a:pt x="347" y="210"/>
                    </a:lnTo>
                    <a:lnTo>
                      <a:pt x="347" y="210"/>
                    </a:lnTo>
                    <a:lnTo>
                      <a:pt x="347" y="210"/>
                    </a:lnTo>
                    <a:lnTo>
                      <a:pt x="347" y="210"/>
                    </a:lnTo>
                    <a:lnTo>
                      <a:pt x="347" y="210"/>
                    </a:lnTo>
                    <a:lnTo>
                      <a:pt x="355" y="210"/>
                    </a:lnTo>
                    <a:lnTo>
                      <a:pt x="355" y="210"/>
                    </a:lnTo>
                    <a:lnTo>
                      <a:pt x="355" y="210"/>
                    </a:lnTo>
                    <a:lnTo>
                      <a:pt x="355" y="210"/>
                    </a:lnTo>
                    <a:lnTo>
                      <a:pt x="363" y="210"/>
                    </a:lnTo>
                    <a:lnTo>
                      <a:pt x="363" y="210"/>
                    </a:lnTo>
                    <a:lnTo>
                      <a:pt x="363" y="210"/>
                    </a:lnTo>
                    <a:lnTo>
                      <a:pt x="363" y="210"/>
                    </a:lnTo>
                    <a:lnTo>
                      <a:pt x="363" y="210"/>
                    </a:lnTo>
                    <a:lnTo>
                      <a:pt x="363" y="210"/>
                    </a:lnTo>
                    <a:lnTo>
                      <a:pt x="371" y="210"/>
                    </a:lnTo>
                    <a:lnTo>
                      <a:pt x="371" y="210"/>
                    </a:lnTo>
                    <a:lnTo>
                      <a:pt x="371" y="210"/>
                    </a:lnTo>
                    <a:lnTo>
                      <a:pt x="371" y="210"/>
                    </a:lnTo>
                    <a:lnTo>
                      <a:pt x="371" y="210"/>
                    </a:lnTo>
                    <a:lnTo>
                      <a:pt x="371" y="210"/>
                    </a:lnTo>
                    <a:lnTo>
                      <a:pt x="371" y="210"/>
                    </a:lnTo>
                    <a:lnTo>
                      <a:pt x="371" y="210"/>
                    </a:lnTo>
                    <a:lnTo>
                      <a:pt x="371" y="218"/>
                    </a:lnTo>
                    <a:lnTo>
                      <a:pt x="371" y="218"/>
                    </a:lnTo>
                    <a:lnTo>
                      <a:pt x="371" y="218"/>
                    </a:lnTo>
                    <a:lnTo>
                      <a:pt x="371" y="218"/>
                    </a:lnTo>
                    <a:lnTo>
                      <a:pt x="371" y="218"/>
                    </a:lnTo>
                    <a:lnTo>
                      <a:pt x="371" y="218"/>
                    </a:lnTo>
                    <a:lnTo>
                      <a:pt x="371" y="218"/>
                    </a:lnTo>
                    <a:lnTo>
                      <a:pt x="379" y="218"/>
                    </a:lnTo>
                    <a:lnTo>
                      <a:pt x="379" y="218"/>
                    </a:lnTo>
                    <a:lnTo>
                      <a:pt x="379" y="218"/>
                    </a:lnTo>
                    <a:lnTo>
                      <a:pt x="379" y="218"/>
                    </a:lnTo>
                    <a:lnTo>
                      <a:pt x="379" y="218"/>
                    </a:lnTo>
                    <a:lnTo>
                      <a:pt x="379" y="218"/>
                    </a:lnTo>
                    <a:lnTo>
                      <a:pt x="379" y="218"/>
                    </a:lnTo>
                    <a:lnTo>
                      <a:pt x="379" y="218"/>
                    </a:lnTo>
                    <a:lnTo>
                      <a:pt x="387" y="226"/>
                    </a:lnTo>
                    <a:lnTo>
                      <a:pt x="387" y="226"/>
                    </a:lnTo>
                    <a:lnTo>
                      <a:pt x="387" y="226"/>
                    </a:lnTo>
                    <a:lnTo>
                      <a:pt x="387" y="226"/>
                    </a:lnTo>
                    <a:lnTo>
                      <a:pt x="387" y="226"/>
                    </a:lnTo>
                    <a:lnTo>
                      <a:pt x="387" y="226"/>
                    </a:lnTo>
                    <a:lnTo>
                      <a:pt x="379" y="226"/>
                    </a:lnTo>
                    <a:lnTo>
                      <a:pt x="379" y="226"/>
                    </a:lnTo>
                    <a:lnTo>
                      <a:pt x="379" y="226"/>
                    </a:lnTo>
                    <a:lnTo>
                      <a:pt x="379" y="226"/>
                    </a:lnTo>
                    <a:lnTo>
                      <a:pt x="379" y="234"/>
                    </a:lnTo>
                    <a:lnTo>
                      <a:pt x="379" y="234"/>
                    </a:lnTo>
                    <a:lnTo>
                      <a:pt x="379" y="234"/>
                    </a:lnTo>
                    <a:lnTo>
                      <a:pt x="379" y="234"/>
                    </a:lnTo>
                    <a:lnTo>
                      <a:pt x="379" y="234"/>
                    </a:lnTo>
                    <a:lnTo>
                      <a:pt x="379" y="234"/>
                    </a:lnTo>
                    <a:lnTo>
                      <a:pt x="379" y="234"/>
                    </a:lnTo>
                    <a:lnTo>
                      <a:pt x="387" y="234"/>
                    </a:lnTo>
                    <a:lnTo>
                      <a:pt x="387" y="234"/>
                    </a:lnTo>
                    <a:lnTo>
                      <a:pt x="387" y="226"/>
                    </a:lnTo>
                    <a:lnTo>
                      <a:pt x="387" y="226"/>
                    </a:lnTo>
                    <a:lnTo>
                      <a:pt x="387" y="226"/>
                    </a:lnTo>
                    <a:lnTo>
                      <a:pt x="387" y="226"/>
                    </a:lnTo>
                    <a:lnTo>
                      <a:pt x="387" y="226"/>
                    </a:lnTo>
                    <a:lnTo>
                      <a:pt x="387" y="226"/>
                    </a:lnTo>
                    <a:lnTo>
                      <a:pt x="387" y="226"/>
                    </a:lnTo>
                    <a:lnTo>
                      <a:pt x="387" y="226"/>
                    </a:lnTo>
                    <a:lnTo>
                      <a:pt x="387" y="226"/>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02"/>
                    </a:lnTo>
                    <a:lnTo>
                      <a:pt x="379" y="202"/>
                    </a:lnTo>
                    <a:lnTo>
                      <a:pt x="379" y="202"/>
                    </a:lnTo>
                    <a:lnTo>
                      <a:pt x="387" y="202"/>
                    </a:lnTo>
                    <a:lnTo>
                      <a:pt x="387" y="202"/>
                    </a:lnTo>
                    <a:lnTo>
                      <a:pt x="387" y="202"/>
                    </a:lnTo>
                    <a:lnTo>
                      <a:pt x="387" y="202"/>
                    </a:lnTo>
                    <a:lnTo>
                      <a:pt x="387" y="202"/>
                    </a:lnTo>
                    <a:lnTo>
                      <a:pt x="387" y="202"/>
                    </a:lnTo>
                    <a:lnTo>
                      <a:pt x="387" y="202"/>
                    </a:lnTo>
                    <a:lnTo>
                      <a:pt x="395" y="194"/>
                    </a:lnTo>
                    <a:lnTo>
                      <a:pt x="395" y="194"/>
                    </a:lnTo>
                    <a:lnTo>
                      <a:pt x="403" y="194"/>
                    </a:lnTo>
                    <a:lnTo>
                      <a:pt x="403" y="194"/>
                    </a:lnTo>
                    <a:lnTo>
                      <a:pt x="403" y="194"/>
                    </a:lnTo>
                    <a:lnTo>
                      <a:pt x="403" y="194"/>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26"/>
                    </a:lnTo>
                    <a:lnTo>
                      <a:pt x="403" y="226"/>
                    </a:lnTo>
                    <a:lnTo>
                      <a:pt x="403" y="226"/>
                    </a:lnTo>
                    <a:lnTo>
                      <a:pt x="403" y="226"/>
                    </a:lnTo>
                    <a:lnTo>
                      <a:pt x="411" y="218"/>
                    </a:lnTo>
                    <a:lnTo>
                      <a:pt x="411" y="218"/>
                    </a:lnTo>
                    <a:lnTo>
                      <a:pt x="411" y="218"/>
                    </a:lnTo>
                    <a:lnTo>
                      <a:pt x="411" y="218"/>
                    </a:lnTo>
                    <a:lnTo>
                      <a:pt x="411" y="226"/>
                    </a:lnTo>
                    <a:lnTo>
                      <a:pt x="411" y="226"/>
                    </a:lnTo>
                    <a:lnTo>
                      <a:pt x="411" y="226"/>
                    </a:lnTo>
                    <a:lnTo>
                      <a:pt x="411" y="226"/>
                    </a:lnTo>
                    <a:lnTo>
                      <a:pt x="411" y="226"/>
                    </a:lnTo>
                    <a:lnTo>
                      <a:pt x="411" y="226"/>
                    </a:lnTo>
                    <a:lnTo>
                      <a:pt x="411" y="234"/>
                    </a:lnTo>
                    <a:lnTo>
                      <a:pt x="411" y="226"/>
                    </a:lnTo>
                    <a:lnTo>
                      <a:pt x="411" y="234"/>
                    </a:lnTo>
                    <a:lnTo>
                      <a:pt x="411" y="234"/>
                    </a:lnTo>
                    <a:lnTo>
                      <a:pt x="411" y="234"/>
                    </a:lnTo>
                    <a:lnTo>
                      <a:pt x="420" y="234"/>
                    </a:lnTo>
                    <a:lnTo>
                      <a:pt x="420" y="234"/>
                    </a:lnTo>
                    <a:lnTo>
                      <a:pt x="420" y="234"/>
                    </a:lnTo>
                    <a:lnTo>
                      <a:pt x="420" y="234"/>
                    </a:lnTo>
                    <a:lnTo>
                      <a:pt x="420" y="234"/>
                    </a:lnTo>
                    <a:lnTo>
                      <a:pt x="420" y="234"/>
                    </a:lnTo>
                    <a:lnTo>
                      <a:pt x="420" y="234"/>
                    </a:lnTo>
                    <a:lnTo>
                      <a:pt x="420" y="234"/>
                    </a:lnTo>
                    <a:lnTo>
                      <a:pt x="420" y="234"/>
                    </a:lnTo>
                    <a:lnTo>
                      <a:pt x="420" y="242"/>
                    </a:lnTo>
                    <a:lnTo>
                      <a:pt x="420" y="234"/>
                    </a:lnTo>
                    <a:lnTo>
                      <a:pt x="420" y="242"/>
                    </a:lnTo>
                    <a:lnTo>
                      <a:pt x="420" y="242"/>
                    </a:lnTo>
                    <a:lnTo>
                      <a:pt x="420" y="242"/>
                    </a:lnTo>
                    <a:lnTo>
                      <a:pt x="420" y="242"/>
                    </a:lnTo>
                    <a:lnTo>
                      <a:pt x="420" y="234"/>
                    </a:lnTo>
                    <a:lnTo>
                      <a:pt x="420" y="234"/>
                    </a:lnTo>
                    <a:lnTo>
                      <a:pt x="420" y="234"/>
                    </a:lnTo>
                    <a:lnTo>
                      <a:pt x="420" y="234"/>
                    </a:lnTo>
                    <a:lnTo>
                      <a:pt x="420" y="242"/>
                    </a:lnTo>
                    <a:lnTo>
                      <a:pt x="420" y="242"/>
                    </a:lnTo>
                    <a:lnTo>
                      <a:pt x="420" y="242"/>
                    </a:lnTo>
                    <a:lnTo>
                      <a:pt x="420" y="242"/>
                    </a:lnTo>
                    <a:lnTo>
                      <a:pt x="420" y="242"/>
                    </a:lnTo>
                    <a:lnTo>
                      <a:pt x="420" y="242"/>
                    </a:lnTo>
                    <a:lnTo>
                      <a:pt x="420" y="242"/>
                    </a:lnTo>
                    <a:lnTo>
                      <a:pt x="420" y="242"/>
                    </a:lnTo>
                    <a:lnTo>
                      <a:pt x="420" y="250"/>
                    </a:lnTo>
                    <a:lnTo>
                      <a:pt x="420" y="250"/>
                    </a:lnTo>
                    <a:lnTo>
                      <a:pt x="420" y="250"/>
                    </a:lnTo>
                    <a:lnTo>
                      <a:pt x="420" y="250"/>
                    </a:lnTo>
                    <a:lnTo>
                      <a:pt x="420" y="250"/>
                    </a:lnTo>
                    <a:lnTo>
                      <a:pt x="411" y="250"/>
                    </a:lnTo>
                    <a:lnTo>
                      <a:pt x="411" y="250"/>
                    </a:lnTo>
                    <a:lnTo>
                      <a:pt x="411" y="250"/>
                    </a:lnTo>
                    <a:lnTo>
                      <a:pt x="420" y="250"/>
                    </a:lnTo>
                    <a:lnTo>
                      <a:pt x="420" y="250"/>
                    </a:lnTo>
                    <a:lnTo>
                      <a:pt x="420" y="250"/>
                    </a:lnTo>
                    <a:lnTo>
                      <a:pt x="420" y="250"/>
                    </a:lnTo>
                    <a:lnTo>
                      <a:pt x="420" y="250"/>
                    </a:lnTo>
                    <a:lnTo>
                      <a:pt x="420" y="250"/>
                    </a:lnTo>
                    <a:lnTo>
                      <a:pt x="420" y="242"/>
                    </a:lnTo>
                    <a:lnTo>
                      <a:pt x="420" y="242"/>
                    </a:lnTo>
                    <a:lnTo>
                      <a:pt x="420" y="242"/>
                    </a:lnTo>
                    <a:lnTo>
                      <a:pt x="420" y="242"/>
                    </a:lnTo>
                    <a:lnTo>
                      <a:pt x="428" y="242"/>
                    </a:lnTo>
                    <a:lnTo>
                      <a:pt x="428" y="242"/>
                    </a:lnTo>
                    <a:lnTo>
                      <a:pt x="428" y="242"/>
                    </a:lnTo>
                    <a:lnTo>
                      <a:pt x="428" y="242"/>
                    </a:lnTo>
                    <a:lnTo>
                      <a:pt x="428" y="242"/>
                    </a:lnTo>
                    <a:lnTo>
                      <a:pt x="428" y="242"/>
                    </a:lnTo>
                    <a:lnTo>
                      <a:pt x="428" y="250"/>
                    </a:lnTo>
                    <a:lnTo>
                      <a:pt x="428" y="250"/>
                    </a:lnTo>
                    <a:lnTo>
                      <a:pt x="428" y="250"/>
                    </a:lnTo>
                    <a:lnTo>
                      <a:pt x="428" y="250"/>
                    </a:lnTo>
                    <a:lnTo>
                      <a:pt x="428" y="250"/>
                    </a:lnTo>
                    <a:lnTo>
                      <a:pt x="428" y="250"/>
                    </a:lnTo>
                    <a:lnTo>
                      <a:pt x="428" y="250"/>
                    </a:lnTo>
                    <a:lnTo>
                      <a:pt x="428" y="250"/>
                    </a:lnTo>
                    <a:lnTo>
                      <a:pt x="436" y="250"/>
                    </a:lnTo>
                    <a:lnTo>
                      <a:pt x="436" y="250"/>
                    </a:lnTo>
                    <a:lnTo>
                      <a:pt x="436" y="250"/>
                    </a:lnTo>
                    <a:lnTo>
                      <a:pt x="436" y="250"/>
                    </a:lnTo>
                    <a:lnTo>
                      <a:pt x="436" y="250"/>
                    </a:lnTo>
                    <a:lnTo>
                      <a:pt x="436" y="250"/>
                    </a:lnTo>
                    <a:lnTo>
                      <a:pt x="436" y="258"/>
                    </a:lnTo>
                    <a:lnTo>
                      <a:pt x="436" y="258"/>
                    </a:lnTo>
                    <a:lnTo>
                      <a:pt x="436" y="258"/>
                    </a:lnTo>
                    <a:lnTo>
                      <a:pt x="436" y="258"/>
                    </a:lnTo>
                    <a:lnTo>
                      <a:pt x="436" y="258"/>
                    </a:lnTo>
                    <a:lnTo>
                      <a:pt x="436" y="258"/>
                    </a:lnTo>
                    <a:lnTo>
                      <a:pt x="436" y="258"/>
                    </a:lnTo>
                    <a:lnTo>
                      <a:pt x="428" y="258"/>
                    </a:lnTo>
                    <a:lnTo>
                      <a:pt x="436" y="258"/>
                    </a:lnTo>
                    <a:lnTo>
                      <a:pt x="428" y="258"/>
                    </a:lnTo>
                    <a:lnTo>
                      <a:pt x="428" y="258"/>
                    </a:lnTo>
                    <a:lnTo>
                      <a:pt x="428" y="258"/>
                    </a:lnTo>
                    <a:lnTo>
                      <a:pt x="428" y="258"/>
                    </a:lnTo>
                    <a:lnTo>
                      <a:pt x="428" y="258"/>
                    </a:lnTo>
                    <a:lnTo>
                      <a:pt x="428" y="258"/>
                    </a:lnTo>
                    <a:lnTo>
                      <a:pt x="428" y="258"/>
                    </a:lnTo>
                    <a:lnTo>
                      <a:pt x="428" y="258"/>
                    </a:lnTo>
                    <a:lnTo>
                      <a:pt x="428" y="258"/>
                    </a:lnTo>
                    <a:lnTo>
                      <a:pt x="428" y="258"/>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0" y="266"/>
                    </a:lnTo>
                    <a:lnTo>
                      <a:pt x="420" y="266"/>
                    </a:lnTo>
                    <a:lnTo>
                      <a:pt x="420" y="266"/>
                    </a:lnTo>
                    <a:lnTo>
                      <a:pt x="420" y="266"/>
                    </a:lnTo>
                    <a:lnTo>
                      <a:pt x="420" y="266"/>
                    </a:lnTo>
                    <a:lnTo>
                      <a:pt x="420" y="266"/>
                    </a:lnTo>
                    <a:lnTo>
                      <a:pt x="420" y="266"/>
                    </a:lnTo>
                    <a:lnTo>
                      <a:pt x="420" y="266"/>
                    </a:lnTo>
                    <a:lnTo>
                      <a:pt x="411" y="266"/>
                    </a:lnTo>
                    <a:lnTo>
                      <a:pt x="411" y="266"/>
                    </a:lnTo>
                    <a:lnTo>
                      <a:pt x="411" y="274"/>
                    </a:lnTo>
                    <a:lnTo>
                      <a:pt x="411" y="274"/>
                    </a:lnTo>
                    <a:lnTo>
                      <a:pt x="411" y="274"/>
                    </a:lnTo>
                    <a:lnTo>
                      <a:pt x="411" y="274"/>
                    </a:lnTo>
                    <a:lnTo>
                      <a:pt x="403" y="274"/>
                    </a:lnTo>
                    <a:lnTo>
                      <a:pt x="411" y="274"/>
                    </a:lnTo>
                    <a:lnTo>
                      <a:pt x="403" y="274"/>
                    </a:lnTo>
                    <a:lnTo>
                      <a:pt x="403" y="274"/>
                    </a:lnTo>
                    <a:lnTo>
                      <a:pt x="403" y="282"/>
                    </a:lnTo>
                    <a:lnTo>
                      <a:pt x="403" y="282"/>
                    </a:lnTo>
                    <a:lnTo>
                      <a:pt x="403" y="282"/>
                    </a:lnTo>
                    <a:lnTo>
                      <a:pt x="403" y="282"/>
                    </a:lnTo>
                    <a:lnTo>
                      <a:pt x="403" y="282"/>
                    </a:lnTo>
                    <a:lnTo>
                      <a:pt x="403" y="290"/>
                    </a:lnTo>
                    <a:lnTo>
                      <a:pt x="403" y="290"/>
                    </a:lnTo>
                    <a:lnTo>
                      <a:pt x="403" y="290"/>
                    </a:lnTo>
                    <a:lnTo>
                      <a:pt x="403" y="290"/>
                    </a:lnTo>
                    <a:lnTo>
                      <a:pt x="395" y="290"/>
                    </a:lnTo>
                    <a:lnTo>
                      <a:pt x="403" y="290"/>
                    </a:lnTo>
                    <a:lnTo>
                      <a:pt x="395" y="290"/>
                    </a:lnTo>
                    <a:lnTo>
                      <a:pt x="395" y="290"/>
                    </a:lnTo>
                    <a:lnTo>
                      <a:pt x="403" y="298"/>
                    </a:lnTo>
                    <a:lnTo>
                      <a:pt x="395" y="298"/>
                    </a:lnTo>
                    <a:lnTo>
                      <a:pt x="403" y="298"/>
                    </a:lnTo>
                    <a:lnTo>
                      <a:pt x="403" y="298"/>
                    </a:lnTo>
                    <a:lnTo>
                      <a:pt x="403" y="298"/>
                    </a:lnTo>
                    <a:lnTo>
                      <a:pt x="403" y="298"/>
                    </a:lnTo>
                    <a:lnTo>
                      <a:pt x="403" y="298"/>
                    </a:lnTo>
                    <a:lnTo>
                      <a:pt x="403" y="298"/>
                    </a:lnTo>
                    <a:lnTo>
                      <a:pt x="395" y="298"/>
                    </a:lnTo>
                    <a:lnTo>
                      <a:pt x="395" y="298"/>
                    </a:lnTo>
                    <a:lnTo>
                      <a:pt x="395" y="298"/>
                    </a:lnTo>
                    <a:lnTo>
                      <a:pt x="395" y="298"/>
                    </a:lnTo>
                    <a:lnTo>
                      <a:pt x="395" y="298"/>
                    </a:lnTo>
                    <a:lnTo>
                      <a:pt x="395" y="298"/>
                    </a:lnTo>
                    <a:lnTo>
                      <a:pt x="395" y="298"/>
                    </a:lnTo>
                    <a:lnTo>
                      <a:pt x="395" y="298"/>
                    </a:lnTo>
                    <a:lnTo>
                      <a:pt x="387" y="298"/>
                    </a:lnTo>
                    <a:lnTo>
                      <a:pt x="387" y="298"/>
                    </a:lnTo>
                    <a:lnTo>
                      <a:pt x="387" y="298"/>
                    </a:lnTo>
                    <a:lnTo>
                      <a:pt x="387" y="298"/>
                    </a:lnTo>
                    <a:lnTo>
                      <a:pt x="387" y="290"/>
                    </a:lnTo>
                    <a:lnTo>
                      <a:pt x="387" y="290"/>
                    </a:lnTo>
                    <a:lnTo>
                      <a:pt x="387" y="290"/>
                    </a:lnTo>
                    <a:lnTo>
                      <a:pt x="387" y="290"/>
                    </a:lnTo>
                    <a:lnTo>
                      <a:pt x="395" y="290"/>
                    </a:lnTo>
                    <a:lnTo>
                      <a:pt x="395" y="290"/>
                    </a:lnTo>
                    <a:lnTo>
                      <a:pt x="395" y="290"/>
                    </a:lnTo>
                    <a:lnTo>
                      <a:pt x="395" y="290"/>
                    </a:lnTo>
                    <a:lnTo>
                      <a:pt x="395" y="290"/>
                    </a:lnTo>
                    <a:lnTo>
                      <a:pt x="395" y="290"/>
                    </a:lnTo>
                    <a:lnTo>
                      <a:pt x="395" y="290"/>
                    </a:lnTo>
                    <a:lnTo>
                      <a:pt x="395" y="290"/>
                    </a:lnTo>
                    <a:lnTo>
                      <a:pt x="395" y="290"/>
                    </a:lnTo>
                    <a:lnTo>
                      <a:pt x="395" y="282"/>
                    </a:lnTo>
                    <a:lnTo>
                      <a:pt x="395" y="282"/>
                    </a:lnTo>
                    <a:lnTo>
                      <a:pt x="395" y="282"/>
                    </a:lnTo>
                    <a:lnTo>
                      <a:pt x="395" y="282"/>
                    </a:lnTo>
                    <a:lnTo>
                      <a:pt x="395" y="274"/>
                    </a:lnTo>
                    <a:lnTo>
                      <a:pt x="395" y="274"/>
                    </a:lnTo>
                    <a:lnTo>
                      <a:pt x="395" y="274"/>
                    </a:lnTo>
                    <a:lnTo>
                      <a:pt x="395" y="274"/>
                    </a:lnTo>
                    <a:lnTo>
                      <a:pt x="395" y="274"/>
                    </a:lnTo>
                    <a:lnTo>
                      <a:pt x="395" y="266"/>
                    </a:lnTo>
                    <a:lnTo>
                      <a:pt x="395" y="266"/>
                    </a:lnTo>
                    <a:lnTo>
                      <a:pt x="395" y="266"/>
                    </a:lnTo>
                    <a:lnTo>
                      <a:pt x="395" y="266"/>
                    </a:lnTo>
                    <a:lnTo>
                      <a:pt x="395" y="266"/>
                    </a:lnTo>
                    <a:lnTo>
                      <a:pt x="395"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87" y="266"/>
                    </a:lnTo>
                    <a:lnTo>
                      <a:pt x="387" y="266"/>
                    </a:lnTo>
                    <a:lnTo>
                      <a:pt x="395" y="274"/>
                    </a:lnTo>
                    <a:lnTo>
                      <a:pt x="395" y="274"/>
                    </a:lnTo>
                    <a:lnTo>
                      <a:pt x="395" y="274"/>
                    </a:lnTo>
                    <a:lnTo>
                      <a:pt x="395" y="274"/>
                    </a:lnTo>
                    <a:lnTo>
                      <a:pt x="387" y="274"/>
                    </a:lnTo>
                    <a:lnTo>
                      <a:pt x="387" y="274"/>
                    </a:lnTo>
                    <a:lnTo>
                      <a:pt x="387" y="282"/>
                    </a:lnTo>
                    <a:lnTo>
                      <a:pt x="387" y="282"/>
                    </a:lnTo>
                    <a:lnTo>
                      <a:pt x="387" y="282"/>
                    </a:lnTo>
                    <a:lnTo>
                      <a:pt x="387" y="282"/>
                    </a:lnTo>
                    <a:lnTo>
                      <a:pt x="387" y="282"/>
                    </a:lnTo>
                    <a:lnTo>
                      <a:pt x="387" y="274"/>
                    </a:lnTo>
                    <a:lnTo>
                      <a:pt x="387" y="274"/>
                    </a:lnTo>
                    <a:lnTo>
                      <a:pt x="387" y="274"/>
                    </a:lnTo>
                    <a:lnTo>
                      <a:pt x="387" y="274"/>
                    </a:lnTo>
                    <a:lnTo>
                      <a:pt x="387" y="274"/>
                    </a:lnTo>
                    <a:lnTo>
                      <a:pt x="387" y="266"/>
                    </a:lnTo>
                    <a:lnTo>
                      <a:pt x="387" y="266"/>
                    </a:lnTo>
                    <a:lnTo>
                      <a:pt x="387" y="266"/>
                    </a:lnTo>
                    <a:lnTo>
                      <a:pt x="387" y="266"/>
                    </a:lnTo>
                    <a:lnTo>
                      <a:pt x="387" y="266"/>
                    </a:lnTo>
                    <a:lnTo>
                      <a:pt x="387" y="266"/>
                    </a:lnTo>
                    <a:lnTo>
                      <a:pt x="379" y="274"/>
                    </a:lnTo>
                    <a:lnTo>
                      <a:pt x="379" y="266"/>
                    </a:lnTo>
                    <a:lnTo>
                      <a:pt x="379" y="274"/>
                    </a:lnTo>
                    <a:lnTo>
                      <a:pt x="379" y="274"/>
                    </a:lnTo>
                    <a:lnTo>
                      <a:pt x="387" y="282"/>
                    </a:lnTo>
                    <a:lnTo>
                      <a:pt x="387" y="282"/>
                    </a:lnTo>
                    <a:lnTo>
                      <a:pt x="387" y="282"/>
                    </a:lnTo>
                    <a:lnTo>
                      <a:pt x="387" y="282"/>
                    </a:lnTo>
                    <a:lnTo>
                      <a:pt x="387" y="282"/>
                    </a:lnTo>
                    <a:lnTo>
                      <a:pt x="387" y="282"/>
                    </a:lnTo>
                    <a:lnTo>
                      <a:pt x="387" y="282"/>
                    </a:lnTo>
                    <a:lnTo>
                      <a:pt x="387" y="282"/>
                    </a:lnTo>
                    <a:lnTo>
                      <a:pt x="387" y="290"/>
                    </a:lnTo>
                    <a:lnTo>
                      <a:pt x="387" y="290"/>
                    </a:lnTo>
                    <a:lnTo>
                      <a:pt x="387" y="290"/>
                    </a:lnTo>
                    <a:lnTo>
                      <a:pt x="387"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9" y="298"/>
                    </a:lnTo>
                    <a:lnTo>
                      <a:pt x="371" y="306"/>
                    </a:lnTo>
                    <a:lnTo>
                      <a:pt x="371" y="306"/>
                    </a:lnTo>
                    <a:lnTo>
                      <a:pt x="371" y="306"/>
                    </a:lnTo>
                    <a:lnTo>
                      <a:pt x="371" y="306"/>
                    </a:lnTo>
                    <a:lnTo>
                      <a:pt x="379" y="306"/>
                    </a:lnTo>
                    <a:lnTo>
                      <a:pt x="371" y="306"/>
                    </a:lnTo>
                    <a:lnTo>
                      <a:pt x="371" y="306"/>
                    </a:lnTo>
                    <a:lnTo>
                      <a:pt x="371" y="306"/>
                    </a:lnTo>
                    <a:lnTo>
                      <a:pt x="371" y="306"/>
                    </a:lnTo>
                    <a:lnTo>
                      <a:pt x="379"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15"/>
                    </a:lnTo>
                    <a:lnTo>
                      <a:pt x="371" y="315"/>
                    </a:lnTo>
                    <a:lnTo>
                      <a:pt x="363" y="315"/>
                    </a:lnTo>
                    <a:lnTo>
                      <a:pt x="363" y="315"/>
                    </a:lnTo>
                    <a:lnTo>
                      <a:pt x="363" y="315"/>
                    </a:lnTo>
                    <a:lnTo>
                      <a:pt x="363" y="315"/>
                    </a:lnTo>
                    <a:lnTo>
                      <a:pt x="355" y="315"/>
                    </a:lnTo>
                    <a:lnTo>
                      <a:pt x="355" y="315"/>
                    </a:lnTo>
                    <a:lnTo>
                      <a:pt x="355" y="323"/>
                    </a:lnTo>
                    <a:lnTo>
                      <a:pt x="355" y="323"/>
                    </a:lnTo>
                    <a:lnTo>
                      <a:pt x="355" y="323"/>
                    </a:lnTo>
                    <a:lnTo>
                      <a:pt x="355" y="323"/>
                    </a:lnTo>
                    <a:lnTo>
                      <a:pt x="347" y="331"/>
                    </a:lnTo>
                    <a:lnTo>
                      <a:pt x="347" y="331"/>
                    </a:lnTo>
                    <a:lnTo>
                      <a:pt x="347" y="331"/>
                    </a:lnTo>
                    <a:lnTo>
                      <a:pt x="347" y="331"/>
                    </a:lnTo>
                    <a:lnTo>
                      <a:pt x="347" y="331"/>
                    </a:lnTo>
                    <a:lnTo>
                      <a:pt x="347" y="331"/>
                    </a:lnTo>
                    <a:lnTo>
                      <a:pt x="347" y="331"/>
                    </a:lnTo>
                    <a:lnTo>
                      <a:pt x="347" y="331"/>
                    </a:lnTo>
                    <a:lnTo>
                      <a:pt x="347" y="339"/>
                    </a:lnTo>
                    <a:lnTo>
                      <a:pt x="347" y="339"/>
                    </a:lnTo>
                    <a:lnTo>
                      <a:pt x="347" y="339"/>
                    </a:lnTo>
                    <a:lnTo>
                      <a:pt x="347" y="339"/>
                    </a:lnTo>
                    <a:lnTo>
                      <a:pt x="339" y="347"/>
                    </a:lnTo>
                    <a:lnTo>
                      <a:pt x="339" y="347"/>
                    </a:lnTo>
                    <a:lnTo>
                      <a:pt x="339" y="347"/>
                    </a:lnTo>
                    <a:lnTo>
                      <a:pt x="331" y="347"/>
                    </a:lnTo>
                    <a:lnTo>
                      <a:pt x="331" y="347"/>
                    </a:lnTo>
                    <a:lnTo>
                      <a:pt x="331" y="347"/>
                    </a:lnTo>
                    <a:lnTo>
                      <a:pt x="331" y="347"/>
                    </a:lnTo>
                    <a:lnTo>
                      <a:pt x="331" y="355"/>
                    </a:lnTo>
                    <a:lnTo>
                      <a:pt x="331" y="355"/>
                    </a:lnTo>
                    <a:lnTo>
                      <a:pt x="331" y="355"/>
                    </a:lnTo>
                    <a:lnTo>
                      <a:pt x="331" y="355"/>
                    </a:lnTo>
                    <a:lnTo>
                      <a:pt x="331" y="355"/>
                    </a:lnTo>
                    <a:lnTo>
                      <a:pt x="331" y="355"/>
                    </a:lnTo>
                    <a:lnTo>
                      <a:pt x="331" y="355"/>
                    </a:lnTo>
                    <a:lnTo>
                      <a:pt x="331" y="363"/>
                    </a:lnTo>
                    <a:lnTo>
                      <a:pt x="331" y="363"/>
                    </a:lnTo>
                    <a:lnTo>
                      <a:pt x="323" y="363"/>
                    </a:lnTo>
                    <a:lnTo>
                      <a:pt x="323" y="363"/>
                    </a:lnTo>
                    <a:lnTo>
                      <a:pt x="323" y="363"/>
                    </a:lnTo>
                    <a:lnTo>
                      <a:pt x="323" y="363"/>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9"/>
                    </a:lnTo>
                    <a:lnTo>
                      <a:pt x="323"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1"/>
                    </a:lnTo>
                    <a:lnTo>
                      <a:pt x="331" y="379"/>
                    </a:lnTo>
                    <a:lnTo>
                      <a:pt x="331" y="371"/>
                    </a:lnTo>
                    <a:lnTo>
                      <a:pt x="331" y="371"/>
                    </a:lnTo>
                    <a:lnTo>
                      <a:pt x="339" y="371"/>
                    </a:lnTo>
                    <a:lnTo>
                      <a:pt x="339"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55" y="371"/>
                    </a:lnTo>
                    <a:lnTo>
                      <a:pt x="355" y="371"/>
                    </a:lnTo>
                    <a:lnTo>
                      <a:pt x="363" y="371"/>
                    </a:lnTo>
                    <a:lnTo>
                      <a:pt x="363" y="371"/>
                    </a:lnTo>
                    <a:lnTo>
                      <a:pt x="371" y="371"/>
                    </a:lnTo>
                    <a:lnTo>
                      <a:pt x="371" y="371"/>
                    </a:lnTo>
                    <a:lnTo>
                      <a:pt x="371" y="363"/>
                    </a:lnTo>
                    <a:lnTo>
                      <a:pt x="371" y="363"/>
                    </a:lnTo>
                    <a:lnTo>
                      <a:pt x="371" y="363"/>
                    </a:lnTo>
                    <a:lnTo>
                      <a:pt x="379" y="363"/>
                    </a:lnTo>
                    <a:lnTo>
                      <a:pt x="379" y="363"/>
                    </a:lnTo>
                    <a:lnTo>
                      <a:pt x="387" y="355"/>
                    </a:lnTo>
                    <a:lnTo>
                      <a:pt x="387" y="355"/>
                    </a:lnTo>
                    <a:lnTo>
                      <a:pt x="387" y="355"/>
                    </a:lnTo>
                    <a:lnTo>
                      <a:pt x="387" y="355"/>
                    </a:lnTo>
                    <a:lnTo>
                      <a:pt x="387" y="355"/>
                    </a:lnTo>
                    <a:lnTo>
                      <a:pt x="387" y="355"/>
                    </a:lnTo>
                    <a:lnTo>
                      <a:pt x="387" y="355"/>
                    </a:lnTo>
                    <a:lnTo>
                      <a:pt x="387" y="355"/>
                    </a:lnTo>
                    <a:lnTo>
                      <a:pt x="379" y="355"/>
                    </a:lnTo>
                    <a:lnTo>
                      <a:pt x="379" y="355"/>
                    </a:lnTo>
                    <a:lnTo>
                      <a:pt x="379" y="355"/>
                    </a:lnTo>
                    <a:lnTo>
                      <a:pt x="379" y="355"/>
                    </a:lnTo>
                    <a:lnTo>
                      <a:pt x="379" y="355"/>
                    </a:lnTo>
                    <a:lnTo>
                      <a:pt x="379" y="363"/>
                    </a:lnTo>
                    <a:lnTo>
                      <a:pt x="371" y="363"/>
                    </a:lnTo>
                    <a:lnTo>
                      <a:pt x="371" y="363"/>
                    </a:lnTo>
                    <a:lnTo>
                      <a:pt x="371" y="363"/>
                    </a:lnTo>
                    <a:lnTo>
                      <a:pt x="371" y="363"/>
                    </a:lnTo>
                    <a:lnTo>
                      <a:pt x="363" y="363"/>
                    </a:lnTo>
                    <a:lnTo>
                      <a:pt x="363" y="363"/>
                    </a:lnTo>
                    <a:lnTo>
                      <a:pt x="363" y="363"/>
                    </a:lnTo>
                    <a:lnTo>
                      <a:pt x="363" y="363"/>
                    </a:lnTo>
                    <a:lnTo>
                      <a:pt x="355" y="363"/>
                    </a:lnTo>
                    <a:lnTo>
                      <a:pt x="355" y="363"/>
                    </a:lnTo>
                    <a:lnTo>
                      <a:pt x="355" y="371"/>
                    </a:lnTo>
                    <a:lnTo>
                      <a:pt x="355" y="371"/>
                    </a:lnTo>
                    <a:lnTo>
                      <a:pt x="355" y="371"/>
                    </a:lnTo>
                    <a:lnTo>
                      <a:pt x="355" y="371"/>
                    </a:lnTo>
                    <a:lnTo>
                      <a:pt x="355" y="371"/>
                    </a:lnTo>
                    <a:lnTo>
                      <a:pt x="355" y="371"/>
                    </a:lnTo>
                    <a:lnTo>
                      <a:pt x="355" y="371"/>
                    </a:lnTo>
                    <a:lnTo>
                      <a:pt x="355"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63"/>
                    </a:lnTo>
                    <a:lnTo>
                      <a:pt x="331" y="363"/>
                    </a:lnTo>
                    <a:lnTo>
                      <a:pt x="331" y="363"/>
                    </a:lnTo>
                    <a:lnTo>
                      <a:pt x="331" y="363"/>
                    </a:lnTo>
                    <a:lnTo>
                      <a:pt x="331" y="363"/>
                    </a:lnTo>
                    <a:lnTo>
                      <a:pt x="331" y="363"/>
                    </a:lnTo>
                    <a:lnTo>
                      <a:pt x="331" y="363"/>
                    </a:lnTo>
                    <a:lnTo>
                      <a:pt x="331" y="363"/>
                    </a:lnTo>
                    <a:lnTo>
                      <a:pt x="331" y="355"/>
                    </a:lnTo>
                    <a:lnTo>
                      <a:pt x="331" y="355"/>
                    </a:lnTo>
                    <a:lnTo>
                      <a:pt x="339" y="355"/>
                    </a:lnTo>
                    <a:lnTo>
                      <a:pt x="339" y="355"/>
                    </a:lnTo>
                    <a:lnTo>
                      <a:pt x="339" y="355"/>
                    </a:lnTo>
                    <a:lnTo>
                      <a:pt x="339" y="355"/>
                    </a:lnTo>
                    <a:lnTo>
                      <a:pt x="339" y="347"/>
                    </a:lnTo>
                    <a:lnTo>
                      <a:pt x="339" y="347"/>
                    </a:lnTo>
                    <a:lnTo>
                      <a:pt x="339" y="347"/>
                    </a:lnTo>
                    <a:lnTo>
                      <a:pt x="339" y="347"/>
                    </a:lnTo>
                    <a:lnTo>
                      <a:pt x="347" y="347"/>
                    </a:lnTo>
                    <a:lnTo>
                      <a:pt x="347" y="347"/>
                    </a:lnTo>
                    <a:lnTo>
                      <a:pt x="347" y="339"/>
                    </a:lnTo>
                    <a:lnTo>
                      <a:pt x="347" y="339"/>
                    </a:lnTo>
                    <a:lnTo>
                      <a:pt x="347" y="331"/>
                    </a:lnTo>
                    <a:lnTo>
                      <a:pt x="347" y="331"/>
                    </a:lnTo>
                    <a:lnTo>
                      <a:pt x="355" y="331"/>
                    </a:lnTo>
                    <a:lnTo>
                      <a:pt x="355" y="331"/>
                    </a:lnTo>
                    <a:lnTo>
                      <a:pt x="355" y="331"/>
                    </a:lnTo>
                    <a:lnTo>
                      <a:pt x="355" y="331"/>
                    </a:lnTo>
                    <a:lnTo>
                      <a:pt x="355" y="331"/>
                    </a:lnTo>
                    <a:lnTo>
                      <a:pt x="355" y="331"/>
                    </a:lnTo>
                    <a:lnTo>
                      <a:pt x="355" y="331"/>
                    </a:lnTo>
                    <a:lnTo>
                      <a:pt x="355" y="331"/>
                    </a:lnTo>
                    <a:lnTo>
                      <a:pt x="363" y="323"/>
                    </a:lnTo>
                    <a:lnTo>
                      <a:pt x="363" y="323"/>
                    </a:lnTo>
                    <a:lnTo>
                      <a:pt x="363" y="323"/>
                    </a:lnTo>
                    <a:lnTo>
                      <a:pt x="363" y="323"/>
                    </a:lnTo>
                    <a:lnTo>
                      <a:pt x="363" y="323"/>
                    </a:lnTo>
                    <a:lnTo>
                      <a:pt x="371" y="323"/>
                    </a:lnTo>
                    <a:lnTo>
                      <a:pt x="371" y="323"/>
                    </a:lnTo>
                    <a:lnTo>
                      <a:pt x="371" y="315"/>
                    </a:lnTo>
                    <a:lnTo>
                      <a:pt x="371" y="315"/>
                    </a:lnTo>
                    <a:lnTo>
                      <a:pt x="371" y="315"/>
                    </a:lnTo>
                    <a:lnTo>
                      <a:pt x="371" y="315"/>
                    </a:lnTo>
                    <a:lnTo>
                      <a:pt x="371" y="315"/>
                    </a:lnTo>
                    <a:lnTo>
                      <a:pt x="371" y="315"/>
                    </a:lnTo>
                    <a:lnTo>
                      <a:pt x="371" y="315"/>
                    </a:lnTo>
                    <a:lnTo>
                      <a:pt x="371" y="315"/>
                    </a:lnTo>
                    <a:lnTo>
                      <a:pt x="371" y="315"/>
                    </a:lnTo>
                    <a:lnTo>
                      <a:pt x="379" y="315"/>
                    </a:lnTo>
                    <a:lnTo>
                      <a:pt x="379" y="315"/>
                    </a:lnTo>
                    <a:lnTo>
                      <a:pt x="379" y="315"/>
                    </a:lnTo>
                    <a:lnTo>
                      <a:pt x="379" y="315"/>
                    </a:lnTo>
                    <a:lnTo>
                      <a:pt x="379" y="315"/>
                    </a:lnTo>
                    <a:lnTo>
                      <a:pt x="379" y="315"/>
                    </a:lnTo>
                    <a:lnTo>
                      <a:pt x="379" y="315"/>
                    </a:lnTo>
                    <a:lnTo>
                      <a:pt x="379" y="315"/>
                    </a:lnTo>
                    <a:lnTo>
                      <a:pt x="379" y="306"/>
                    </a:lnTo>
                    <a:lnTo>
                      <a:pt x="379"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87" y="315"/>
                    </a:lnTo>
                    <a:lnTo>
                      <a:pt x="387" y="315"/>
                    </a:lnTo>
                    <a:lnTo>
                      <a:pt x="387" y="315"/>
                    </a:lnTo>
                    <a:lnTo>
                      <a:pt x="387" y="306"/>
                    </a:lnTo>
                    <a:lnTo>
                      <a:pt x="387" y="306"/>
                    </a:lnTo>
                    <a:lnTo>
                      <a:pt x="395" y="306"/>
                    </a:lnTo>
                    <a:lnTo>
                      <a:pt x="395" y="306"/>
                    </a:lnTo>
                    <a:lnTo>
                      <a:pt x="395" y="306"/>
                    </a:lnTo>
                    <a:lnTo>
                      <a:pt x="403" y="306"/>
                    </a:lnTo>
                    <a:lnTo>
                      <a:pt x="403" y="306"/>
                    </a:lnTo>
                    <a:lnTo>
                      <a:pt x="403" y="306"/>
                    </a:lnTo>
                    <a:lnTo>
                      <a:pt x="403" y="306"/>
                    </a:lnTo>
                    <a:lnTo>
                      <a:pt x="403" y="306"/>
                    </a:lnTo>
                    <a:lnTo>
                      <a:pt x="403" y="306"/>
                    </a:lnTo>
                    <a:lnTo>
                      <a:pt x="403" y="298"/>
                    </a:lnTo>
                    <a:lnTo>
                      <a:pt x="403" y="298"/>
                    </a:lnTo>
                    <a:lnTo>
                      <a:pt x="403" y="298"/>
                    </a:lnTo>
                    <a:lnTo>
                      <a:pt x="403" y="298"/>
                    </a:lnTo>
                    <a:lnTo>
                      <a:pt x="403" y="298"/>
                    </a:lnTo>
                    <a:lnTo>
                      <a:pt x="403" y="290"/>
                    </a:lnTo>
                    <a:lnTo>
                      <a:pt x="403" y="290"/>
                    </a:lnTo>
                    <a:lnTo>
                      <a:pt x="403" y="290"/>
                    </a:lnTo>
                    <a:lnTo>
                      <a:pt x="403" y="290"/>
                    </a:lnTo>
                    <a:lnTo>
                      <a:pt x="411" y="282"/>
                    </a:lnTo>
                    <a:lnTo>
                      <a:pt x="411" y="282"/>
                    </a:lnTo>
                    <a:lnTo>
                      <a:pt x="411" y="282"/>
                    </a:lnTo>
                    <a:lnTo>
                      <a:pt x="411" y="282"/>
                    </a:lnTo>
                    <a:lnTo>
                      <a:pt x="411" y="282"/>
                    </a:lnTo>
                    <a:lnTo>
                      <a:pt x="411" y="282"/>
                    </a:lnTo>
                    <a:lnTo>
                      <a:pt x="411" y="282"/>
                    </a:lnTo>
                    <a:lnTo>
                      <a:pt x="411" y="282"/>
                    </a:lnTo>
                    <a:lnTo>
                      <a:pt x="420" y="282"/>
                    </a:lnTo>
                    <a:lnTo>
                      <a:pt x="420" y="282"/>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8" y="266"/>
                    </a:lnTo>
                    <a:lnTo>
                      <a:pt x="428" y="266"/>
                    </a:lnTo>
                    <a:lnTo>
                      <a:pt x="428" y="266"/>
                    </a:lnTo>
                    <a:lnTo>
                      <a:pt x="428" y="266"/>
                    </a:lnTo>
                    <a:lnTo>
                      <a:pt x="428" y="266"/>
                    </a:lnTo>
                    <a:lnTo>
                      <a:pt x="428" y="266"/>
                    </a:lnTo>
                    <a:lnTo>
                      <a:pt x="436" y="266"/>
                    </a:lnTo>
                    <a:lnTo>
                      <a:pt x="428" y="266"/>
                    </a:lnTo>
                    <a:lnTo>
                      <a:pt x="436" y="258"/>
                    </a:lnTo>
                    <a:lnTo>
                      <a:pt x="436" y="258"/>
                    </a:lnTo>
                    <a:lnTo>
                      <a:pt x="436" y="258"/>
                    </a:lnTo>
                    <a:lnTo>
                      <a:pt x="436" y="258"/>
                    </a:lnTo>
                    <a:lnTo>
                      <a:pt x="436" y="258"/>
                    </a:lnTo>
                    <a:lnTo>
                      <a:pt x="436" y="258"/>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66"/>
                    </a:lnTo>
                    <a:lnTo>
                      <a:pt x="444" y="258"/>
                    </a:lnTo>
                    <a:lnTo>
                      <a:pt x="444" y="258"/>
                    </a:lnTo>
                    <a:lnTo>
                      <a:pt x="444" y="258"/>
                    </a:lnTo>
                    <a:lnTo>
                      <a:pt x="444" y="258"/>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50"/>
                    </a:lnTo>
                    <a:lnTo>
                      <a:pt x="436" y="242"/>
                    </a:lnTo>
                    <a:lnTo>
                      <a:pt x="436" y="242"/>
                    </a:lnTo>
                    <a:lnTo>
                      <a:pt x="436" y="242"/>
                    </a:lnTo>
                    <a:lnTo>
                      <a:pt x="428" y="242"/>
                    </a:lnTo>
                    <a:lnTo>
                      <a:pt x="428" y="242"/>
                    </a:lnTo>
                    <a:lnTo>
                      <a:pt x="428"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44" y="242"/>
                    </a:lnTo>
                    <a:lnTo>
                      <a:pt x="444" y="242"/>
                    </a:lnTo>
                    <a:lnTo>
                      <a:pt x="444" y="242"/>
                    </a:lnTo>
                    <a:lnTo>
                      <a:pt x="444" y="242"/>
                    </a:lnTo>
                    <a:lnTo>
                      <a:pt x="444" y="242"/>
                    </a:lnTo>
                    <a:lnTo>
                      <a:pt x="444" y="242"/>
                    </a:lnTo>
                    <a:lnTo>
                      <a:pt x="444" y="242"/>
                    </a:lnTo>
                    <a:lnTo>
                      <a:pt x="452" y="250"/>
                    </a:lnTo>
                    <a:lnTo>
                      <a:pt x="452" y="250"/>
                    </a:lnTo>
                    <a:lnTo>
                      <a:pt x="452" y="250"/>
                    </a:lnTo>
                    <a:lnTo>
                      <a:pt x="452" y="250"/>
                    </a:lnTo>
                    <a:lnTo>
                      <a:pt x="452" y="250"/>
                    </a:lnTo>
                    <a:lnTo>
                      <a:pt x="452" y="250"/>
                    </a:lnTo>
                    <a:lnTo>
                      <a:pt x="452" y="250"/>
                    </a:lnTo>
                    <a:lnTo>
                      <a:pt x="452" y="250"/>
                    </a:lnTo>
                    <a:lnTo>
                      <a:pt x="452" y="250"/>
                    </a:lnTo>
                    <a:lnTo>
                      <a:pt x="452" y="258"/>
                    </a:lnTo>
                    <a:lnTo>
                      <a:pt x="460" y="266"/>
                    </a:lnTo>
                    <a:lnTo>
                      <a:pt x="460" y="266"/>
                    </a:lnTo>
                    <a:lnTo>
                      <a:pt x="460" y="266"/>
                    </a:lnTo>
                    <a:lnTo>
                      <a:pt x="460" y="266"/>
                    </a:lnTo>
                    <a:lnTo>
                      <a:pt x="460" y="266"/>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74"/>
                    </a:lnTo>
                    <a:lnTo>
                      <a:pt x="460" y="282"/>
                    </a:lnTo>
                    <a:lnTo>
                      <a:pt x="460" y="282"/>
                    </a:lnTo>
                    <a:lnTo>
                      <a:pt x="460" y="282"/>
                    </a:lnTo>
                    <a:lnTo>
                      <a:pt x="460" y="282"/>
                    </a:lnTo>
                    <a:lnTo>
                      <a:pt x="460" y="290"/>
                    </a:lnTo>
                    <a:lnTo>
                      <a:pt x="460" y="290"/>
                    </a:lnTo>
                    <a:lnTo>
                      <a:pt x="460" y="290"/>
                    </a:lnTo>
                    <a:lnTo>
                      <a:pt x="460" y="290"/>
                    </a:lnTo>
                    <a:lnTo>
                      <a:pt x="460" y="290"/>
                    </a:lnTo>
                    <a:lnTo>
                      <a:pt x="460" y="290"/>
                    </a:lnTo>
                    <a:lnTo>
                      <a:pt x="460" y="290"/>
                    </a:lnTo>
                    <a:lnTo>
                      <a:pt x="460" y="290"/>
                    </a:lnTo>
                    <a:lnTo>
                      <a:pt x="452" y="290"/>
                    </a:lnTo>
                    <a:lnTo>
                      <a:pt x="452" y="290"/>
                    </a:lnTo>
                    <a:lnTo>
                      <a:pt x="452" y="282"/>
                    </a:lnTo>
                    <a:lnTo>
                      <a:pt x="452" y="282"/>
                    </a:lnTo>
                    <a:lnTo>
                      <a:pt x="452" y="282"/>
                    </a:lnTo>
                    <a:lnTo>
                      <a:pt x="452"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90"/>
                    </a:lnTo>
                    <a:lnTo>
                      <a:pt x="444" y="290"/>
                    </a:lnTo>
                    <a:lnTo>
                      <a:pt x="444" y="290"/>
                    </a:lnTo>
                    <a:lnTo>
                      <a:pt x="444" y="290"/>
                    </a:lnTo>
                    <a:lnTo>
                      <a:pt x="444" y="290"/>
                    </a:lnTo>
                    <a:lnTo>
                      <a:pt x="444" y="290"/>
                    </a:lnTo>
                    <a:lnTo>
                      <a:pt x="444" y="290"/>
                    </a:lnTo>
                    <a:lnTo>
                      <a:pt x="444" y="290"/>
                    </a:lnTo>
                    <a:lnTo>
                      <a:pt x="444" y="298"/>
                    </a:lnTo>
                    <a:lnTo>
                      <a:pt x="444"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0"/>
                    </a:lnTo>
                    <a:lnTo>
                      <a:pt x="436" y="290"/>
                    </a:lnTo>
                    <a:lnTo>
                      <a:pt x="436" y="290"/>
                    </a:lnTo>
                    <a:lnTo>
                      <a:pt x="436" y="290"/>
                    </a:lnTo>
                    <a:lnTo>
                      <a:pt x="436" y="290"/>
                    </a:lnTo>
                    <a:lnTo>
                      <a:pt x="436"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0"/>
                    </a:lnTo>
                    <a:lnTo>
                      <a:pt x="428" y="298"/>
                    </a:lnTo>
                    <a:lnTo>
                      <a:pt x="428" y="298"/>
                    </a:lnTo>
                    <a:lnTo>
                      <a:pt x="428" y="298"/>
                    </a:lnTo>
                    <a:lnTo>
                      <a:pt x="428" y="298"/>
                    </a:lnTo>
                    <a:lnTo>
                      <a:pt x="428" y="298"/>
                    </a:lnTo>
                    <a:lnTo>
                      <a:pt x="428" y="298"/>
                    </a:lnTo>
                    <a:lnTo>
                      <a:pt x="428" y="298"/>
                    </a:lnTo>
                    <a:lnTo>
                      <a:pt x="428" y="298"/>
                    </a:lnTo>
                    <a:lnTo>
                      <a:pt x="428" y="298"/>
                    </a:lnTo>
                    <a:lnTo>
                      <a:pt x="428" y="290"/>
                    </a:lnTo>
                    <a:lnTo>
                      <a:pt x="436" y="290"/>
                    </a:lnTo>
                    <a:lnTo>
                      <a:pt x="436" y="290"/>
                    </a:lnTo>
                    <a:lnTo>
                      <a:pt x="436" y="298"/>
                    </a:lnTo>
                    <a:lnTo>
                      <a:pt x="436" y="298"/>
                    </a:lnTo>
                    <a:lnTo>
                      <a:pt x="436" y="298"/>
                    </a:lnTo>
                    <a:lnTo>
                      <a:pt x="436" y="298"/>
                    </a:lnTo>
                    <a:lnTo>
                      <a:pt x="436" y="298"/>
                    </a:lnTo>
                    <a:lnTo>
                      <a:pt x="436" y="298"/>
                    </a:lnTo>
                    <a:lnTo>
                      <a:pt x="436" y="298"/>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315"/>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28" y="323"/>
                    </a:lnTo>
                    <a:lnTo>
                      <a:pt x="436" y="323"/>
                    </a:lnTo>
                    <a:lnTo>
                      <a:pt x="428" y="323"/>
                    </a:lnTo>
                    <a:lnTo>
                      <a:pt x="428" y="323"/>
                    </a:lnTo>
                    <a:lnTo>
                      <a:pt x="428" y="323"/>
                    </a:lnTo>
                    <a:lnTo>
                      <a:pt x="428" y="323"/>
                    </a:lnTo>
                    <a:lnTo>
                      <a:pt x="428" y="323"/>
                    </a:lnTo>
                    <a:lnTo>
                      <a:pt x="428" y="323"/>
                    </a:lnTo>
                    <a:lnTo>
                      <a:pt x="420" y="315"/>
                    </a:lnTo>
                    <a:lnTo>
                      <a:pt x="420" y="315"/>
                    </a:lnTo>
                    <a:lnTo>
                      <a:pt x="420" y="315"/>
                    </a:lnTo>
                    <a:lnTo>
                      <a:pt x="420" y="315"/>
                    </a:lnTo>
                    <a:lnTo>
                      <a:pt x="420" y="315"/>
                    </a:lnTo>
                    <a:lnTo>
                      <a:pt x="420" y="315"/>
                    </a:lnTo>
                    <a:lnTo>
                      <a:pt x="420" y="315"/>
                    </a:lnTo>
                    <a:lnTo>
                      <a:pt x="420" y="315"/>
                    </a:lnTo>
                    <a:lnTo>
                      <a:pt x="420"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11" y="315"/>
                    </a:lnTo>
                    <a:lnTo>
                      <a:pt x="411" y="315"/>
                    </a:lnTo>
                    <a:lnTo>
                      <a:pt x="420" y="315"/>
                    </a:lnTo>
                    <a:lnTo>
                      <a:pt x="420" y="315"/>
                    </a:lnTo>
                    <a:lnTo>
                      <a:pt x="420" y="315"/>
                    </a:lnTo>
                    <a:lnTo>
                      <a:pt x="420" y="315"/>
                    </a:lnTo>
                    <a:lnTo>
                      <a:pt x="420" y="315"/>
                    </a:lnTo>
                    <a:lnTo>
                      <a:pt x="420" y="315"/>
                    </a:lnTo>
                    <a:lnTo>
                      <a:pt x="420" y="315"/>
                    </a:lnTo>
                    <a:lnTo>
                      <a:pt x="420" y="315"/>
                    </a:lnTo>
                    <a:lnTo>
                      <a:pt x="420" y="315"/>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28" y="323"/>
                    </a:lnTo>
                    <a:lnTo>
                      <a:pt x="436" y="323"/>
                    </a:lnTo>
                    <a:lnTo>
                      <a:pt x="436" y="323"/>
                    </a:lnTo>
                    <a:lnTo>
                      <a:pt x="436" y="323"/>
                    </a:lnTo>
                    <a:lnTo>
                      <a:pt x="436" y="323"/>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36" y="331"/>
                    </a:lnTo>
                    <a:lnTo>
                      <a:pt x="436" y="331"/>
                    </a:lnTo>
                    <a:lnTo>
                      <a:pt x="436" y="331"/>
                    </a:lnTo>
                    <a:lnTo>
                      <a:pt x="436" y="331"/>
                    </a:lnTo>
                    <a:lnTo>
                      <a:pt x="436" y="331"/>
                    </a:lnTo>
                    <a:lnTo>
                      <a:pt x="436" y="331"/>
                    </a:lnTo>
                    <a:lnTo>
                      <a:pt x="436" y="331"/>
                    </a:lnTo>
                    <a:lnTo>
                      <a:pt x="436" y="331"/>
                    </a:lnTo>
                    <a:lnTo>
                      <a:pt x="436" y="331"/>
                    </a:lnTo>
                    <a:lnTo>
                      <a:pt x="444" y="323"/>
                    </a:lnTo>
                    <a:lnTo>
                      <a:pt x="444" y="323"/>
                    </a:lnTo>
                    <a:lnTo>
                      <a:pt x="444" y="323"/>
                    </a:lnTo>
                    <a:lnTo>
                      <a:pt x="444" y="323"/>
                    </a:lnTo>
                    <a:lnTo>
                      <a:pt x="444" y="323"/>
                    </a:lnTo>
                    <a:lnTo>
                      <a:pt x="452" y="323"/>
                    </a:lnTo>
                    <a:lnTo>
                      <a:pt x="452" y="323"/>
                    </a:lnTo>
                    <a:lnTo>
                      <a:pt x="444" y="323"/>
                    </a:lnTo>
                    <a:lnTo>
                      <a:pt x="444" y="323"/>
                    </a:lnTo>
                    <a:lnTo>
                      <a:pt x="452" y="323"/>
                    </a:lnTo>
                    <a:lnTo>
                      <a:pt x="452" y="323"/>
                    </a:lnTo>
                    <a:lnTo>
                      <a:pt x="444" y="323"/>
                    </a:lnTo>
                    <a:lnTo>
                      <a:pt x="444" y="323"/>
                    </a:lnTo>
                    <a:lnTo>
                      <a:pt x="444" y="323"/>
                    </a:lnTo>
                    <a:lnTo>
                      <a:pt x="444" y="323"/>
                    </a:lnTo>
                    <a:lnTo>
                      <a:pt x="452" y="323"/>
                    </a:lnTo>
                    <a:lnTo>
                      <a:pt x="444" y="323"/>
                    </a:lnTo>
                    <a:lnTo>
                      <a:pt x="452" y="323"/>
                    </a:lnTo>
                    <a:lnTo>
                      <a:pt x="452" y="323"/>
                    </a:lnTo>
                    <a:lnTo>
                      <a:pt x="452" y="323"/>
                    </a:lnTo>
                    <a:lnTo>
                      <a:pt x="452" y="323"/>
                    </a:lnTo>
                    <a:lnTo>
                      <a:pt x="452" y="323"/>
                    </a:lnTo>
                    <a:lnTo>
                      <a:pt x="452" y="323"/>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1"/>
                    </a:lnTo>
                    <a:lnTo>
                      <a:pt x="452" y="339"/>
                    </a:lnTo>
                    <a:lnTo>
                      <a:pt x="452" y="331"/>
                    </a:lnTo>
                    <a:lnTo>
                      <a:pt x="452" y="339"/>
                    </a:lnTo>
                    <a:lnTo>
                      <a:pt x="452" y="339"/>
                    </a:lnTo>
                    <a:lnTo>
                      <a:pt x="452" y="339"/>
                    </a:lnTo>
                    <a:lnTo>
                      <a:pt x="452" y="339"/>
                    </a:lnTo>
                    <a:lnTo>
                      <a:pt x="452" y="339"/>
                    </a:lnTo>
                    <a:lnTo>
                      <a:pt x="452" y="339"/>
                    </a:lnTo>
                    <a:lnTo>
                      <a:pt x="452" y="339"/>
                    </a:lnTo>
                    <a:lnTo>
                      <a:pt x="452" y="339"/>
                    </a:lnTo>
                    <a:lnTo>
                      <a:pt x="452" y="339"/>
                    </a:lnTo>
                    <a:lnTo>
                      <a:pt x="452" y="339"/>
                    </a:lnTo>
                    <a:lnTo>
                      <a:pt x="460" y="339"/>
                    </a:lnTo>
                    <a:lnTo>
                      <a:pt x="460" y="339"/>
                    </a:lnTo>
                    <a:lnTo>
                      <a:pt x="460" y="339"/>
                    </a:lnTo>
                    <a:lnTo>
                      <a:pt x="460" y="339"/>
                    </a:lnTo>
                    <a:lnTo>
                      <a:pt x="452" y="347"/>
                    </a:lnTo>
                    <a:lnTo>
                      <a:pt x="452" y="347"/>
                    </a:lnTo>
                    <a:lnTo>
                      <a:pt x="452" y="355"/>
                    </a:lnTo>
                    <a:lnTo>
                      <a:pt x="452" y="355"/>
                    </a:lnTo>
                    <a:lnTo>
                      <a:pt x="452" y="355"/>
                    </a:lnTo>
                    <a:lnTo>
                      <a:pt x="452" y="355"/>
                    </a:lnTo>
                    <a:lnTo>
                      <a:pt x="452" y="355"/>
                    </a:lnTo>
                    <a:lnTo>
                      <a:pt x="452" y="355"/>
                    </a:lnTo>
                    <a:lnTo>
                      <a:pt x="444" y="363"/>
                    </a:lnTo>
                    <a:lnTo>
                      <a:pt x="444" y="363"/>
                    </a:lnTo>
                    <a:lnTo>
                      <a:pt x="444" y="363"/>
                    </a:lnTo>
                    <a:lnTo>
                      <a:pt x="444" y="363"/>
                    </a:lnTo>
                    <a:lnTo>
                      <a:pt x="452" y="371"/>
                    </a:lnTo>
                    <a:lnTo>
                      <a:pt x="452" y="371"/>
                    </a:lnTo>
                    <a:lnTo>
                      <a:pt x="452" y="371"/>
                    </a:lnTo>
                    <a:lnTo>
                      <a:pt x="452" y="371"/>
                    </a:lnTo>
                    <a:lnTo>
                      <a:pt x="444" y="371"/>
                    </a:lnTo>
                    <a:lnTo>
                      <a:pt x="444" y="371"/>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36" y="379"/>
                    </a:lnTo>
                    <a:lnTo>
                      <a:pt x="436" y="379"/>
                    </a:lnTo>
                    <a:lnTo>
                      <a:pt x="444" y="379"/>
                    </a:lnTo>
                    <a:lnTo>
                      <a:pt x="444" y="379"/>
                    </a:lnTo>
                    <a:lnTo>
                      <a:pt x="444" y="379"/>
                    </a:lnTo>
                    <a:lnTo>
                      <a:pt x="444" y="387"/>
                    </a:lnTo>
                    <a:lnTo>
                      <a:pt x="444" y="387"/>
                    </a:lnTo>
                    <a:lnTo>
                      <a:pt x="444" y="387"/>
                    </a:lnTo>
                    <a:lnTo>
                      <a:pt x="444" y="387"/>
                    </a:lnTo>
                    <a:lnTo>
                      <a:pt x="444" y="387"/>
                    </a:lnTo>
                    <a:lnTo>
                      <a:pt x="444" y="387"/>
                    </a:lnTo>
                    <a:lnTo>
                      <a:pt x="444" y="395"/>
                    </a:lnTo>
                    <a:lnTo>
                      <a:pt x="444" y="395"/>
                    </a:lnTo>
                    <a:lnTo>
                      <a:pt x="444" y="395"/>
                    </a:lnTo>
                    <a:lnTo>
                      <a:pt x="444" y="395"/>
                    </a:lnTo>
                    <a:lnTo>
                      <a:pt x="436" y="395"/>
                    </a:lnTo>
                    <a:lnTo>
                      <a:pt x="436" y="395"/>
                    </a:lnTo>
                    <a:lnTo>
                      <a:pt x="436" y="395"/>
                    </a:lnTo>
                    <a:lnTo>
                      <a:pt x="436" y="395"/>
                    </a:lnTo>
                    <a:lnTo>
                      <a:pt x="436" y="395"/>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36" y="395"/>
                    </a:lnTo>
                    <a:lnTo>
                      <a:pt x="436" y="395"/>
                    </a:lnTo>
                    <a:lnTo>
                      <a:pt x="428" y="395"/>
                    </a:lnTo>
                    <a:lnTo>
                      <a:pt x="428" y="395"/>
                    </a:lnTo>
                    <a:lnTo>
                      <a:pt x="428" y="395"/>
                    </a:lnTo>
                    <a:lnTo>
                      <a:pt x="428" y="395"/>
                    </a:lnTo>
                    <a:lnTo>
                      <a:pt x="428" y="395"/>
                    </a:lnTo>
                    <a:lnTo>
                      <a:pt x="428" y="387"/>
                    </a:lnTo>
                    <a:lnTo>
                      <a:pt x="420" y="387"/>
                    </a:lnTo>
                    <a:lnTo>
                      <a:pt x="420" y="387"/>
                    </a:lnTo>
                    <a:lnTo>
                      <a:pt x="420" y="387"/>
                    </a:lnTo>
                    <a:lnTo>
                      <a:pt x="420" y="387"/>
                    </a:lnTo>
                    <a:lnTo>
                      <a:pt x="420" y="395"/>
                    </a:lnTo>
                    <a:lnTo>
                      <a:pt x="420" y="395"/>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79"/>
                    </a:lnTo>
                    <a:lnTo>
                      <a:pt x="420" y="379"/>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71"/>
                    </a:lnTo>
                    <a:lnTo>
                      <a:pt x="428" y="371"/>
                    </a:lnTo>
                    <a:lnTo>
                      <a:pt x="428" y="371"/>
                    </a:lnTo>
                    <a:lnTo>
                      <a:pt x="428" y="371"/>
                    </a:lnTo>
                    <a:lnTo>
                      <a:pt x="428" y="371"/>
                    </a:lnTo>
                    <a:lnTo>
                      <a:pt x="428" y="371"/>
                    </a:lnTo>
                    <a:lnTo>
                      <a:pt x="420" y="371"/>
                    </a:lnTo>
                    <a:lnTo>
                      <a:pt x="420" y="371"/>
                    </a:lnTo>
                    <a:lnTo>
                      <a:pt x="420" y="371"/>
                    </a:lnTo>
                    <a:lnTo>
                      <a:pt x="420" y="371"/>
                    </a:lnTo>
                    <a:lnTo>
                      <a:pt x="420" y="371"/>
                    </a:lnTo>
                    <a:lnTo>
                      <a:pt x="420"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87"/>
                    </a:lnTo>
                    <a:lnTo>
                      <a:pt x="411" y="387"/>
                    </a:lnTo>
                    <a:lnTo>
                      <a:pt x="403" y="387"/>
                    </a:lnTo>
                    <a:lnTo>
                      <a:pt x="403" y="387"/>
                    </a:lnTo>
                    <a:lnTo>
                      <a:pt x="403" y="387"/>
                    </a:lnTo>
                    <a:lnTo>
                      <a:pt x="403" y="387"/>
                    </a:lnTo>
                    <a:lnTo>
                      <a:pt x="403" y="387"/>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11"/>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03"/>
                    </a:lnTo>
                    <a:lnTo>
                      <a:pt x="403" y="411"/>
                    </a:lnTo>
                    <a:lnTo>
                      <a:pt x="403" y="411"/>
                    </a:lnTo>
                    <a:lnTo>
                      <a:pt x="403" y="411"/>
                    </a:lnTo>
                    <a:lnTo>
                      <a:pt x="403" y="411"/>
                    </a:lnTo>
                    <a:lnTo>
                      <a:pt x="403" y="411"/>
                    </a:lnTo>
                    <a:lnTo>
                      <a:pt x="403" y="411"/>
                    </a:lnTo>
                    <a:lnTo>
                      <a:pt x="411" y="411"/>
                    </a:lnTo>
                    <a:lnTo>
                      <a:pt x="411" y="411"/>
                    </a:lnTo>
                    <a:lnTo>
                      <a:pt x="411" y="411"/>
                    </a:lnTo>
                    <a:lnTo>
                      <a:pt x="411" y="411"/>
                    </a:lnTo>
                    <a:lnTo>
                      <a:pt x="411" y="411"/>
                    </a:lnTo>
                    <a:lnTo>
                      <a:pt x="411" y="411"/>
                    </a:lnTo>
                    <a:lnTo>
                      <a:pt x="403" y="411"/>
                    </a:lnTo>
                    <a:lnTo>
                      <a:pt x="403" y="411"/>
                    </a:lnTo>
                    <a:lnTo>
                      <a:pt x="403" y="411"/>
                    </a:lnTo>
                    <a:lnTo>
                      <a:pt x="403" y="411"/>
                    </a:lnTo>
                    <a:lnTo>
                      <a:pt x="403" y="411"/>
                    </a:lnTo>
                    <a:lnTo>
                      <a:pt x="403" y="411"/>
                    </a:lnTo>
                    <a:lnTo>
                      <a:pt x="403" y="419"/>
                    </a:lnTo>
                    <a:lnTo>
                      <a:pt x="403" y="419"/>
                    </a:lnTo>
                    <a:lnTo>
                      <a:pt x="403" y="411"/>
                    </a:lnTo>
                    <a:lnTo>
                      <a:pt x="403" y="411"/>
                    </a:lnTo>
                    <a:lnTo>
                      <a:pt x="403" y="411"/>
                    </a:lnTo>
                    <a:lnTo>
                      <a:pt x="403" y="411"/>
                    </a:lnTo>
                    <a:lnTo>
                      <a:pt x="403" y="411"/>
                    </a:lnTo>
                    <a:lnTo>
                      <a:pt x="403" y="411"/>
                    </a:lnTo>
                    <a:lnTo>
                      <a:pt x="403" y="411"/>
                    </a:lnTo>
                    <a:lnTo>
                      <a:pt x="395" y="411"/>
                    </a:lnTo>
                    <a:lnTo>
                      <a:pt x="395" y="411"/>
                    </a:lnTo>
                    <a:lnTo>
                      <a:pt x="395" y="411"/>
                    </a:lnTo>
                    <a:lnTo>
                      <a:pt x="395" y="403"/>
                    </a:lnTo>
                    <a:lnTo>
                      <a:pt x="395" y="403"/>
                    </a:lnTo>
                    <a:lnTo>
                      <a:pt x="395" y="403"/>
                    </a:lnTo>
                    <a:lnTo>
                      <a:pt x="395" y="403"/>
                    </a:lnTo>
                    <a:lnTo>
                      <a:pt x="395" y="403"/>
                    </a:lnTo>
                    <a:lnTo>
                      <a:pt x="395" y="403"/>
                    </a:lnTo>
                    <a:lnTo>
                      <a:pt x="395" y="403"/>
                    </a:lnTo>
                    <a:lnTo>
                      <a:pt x="395" y="403"/>
                    </a:lnTo>
                    <a:lnTo>
                      <a:pt x="395" y="403"/>
                    </a:lnTo>
                    <a:lnTo>
                      <a:pt x="387" y="403"/>
                    </a:lnTo>
                    <a:lnTo>
                      <a:pt x="387" y="403"/>
                    </a:lnTo>
                    <a:lnTo>
                      <a:pt x="387" y="403"/>
                    </a:lnTo>
                    <a:lnTo>
                      <a:pt x="387" y="403"/>
                    </a:lnTo>
                    <a:lnTo>
                      <a:pt x="387" y="395"/>
                    </a:lnTo>
                    <a:lnTo>
                      <a:pt x="387" y="395"/>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87"/>
                    </a:lnTo>
                    <a:lnTo>
                      <a:pt x="395" y="379"/>
                    </a:lnTo>
                    <a:lnTo>
                      <a:pt x="395" y="379"/>
                    </a:lnTo>
                    <a:lnTo>
                      <a:pt x="395" y="379"/>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63"/>
                    </a:lnTo>
                    <a:lnTo>
                      <a:pt x="395" y="363"/>
                    </a:lnTo>
                    <a:lnTo>
                      <a:pt x="395" y="363"/>
                    </a:lnTo>
                    <a:lnTo>
                      <a:pt x="395" y="363"/>
                    </a:lnTo>
                    <a:lnTo>
                      <a:pt x="387" y="363"/>
                    </a:lnTo>
                    <a:lnTo>
                      <a:pt x="395" y="363"/>
                    </a:lnTo>
                    <a:lnTo>
                      <a:pt x="387" y="363"/>
                    </a:lnTo>
                    <a:lnTo>
                      <a:pt x="387" y="363"/>
                    </a:lnTo>
                    <a:lnTo>
                      <a:pt x="387" y="363"/>
                    </a:lnTo>
                    <a:lnTo>
                      <a:pt x="387" y="363"/>
                    </a:lnTo>
                    <a:lnTo>
                      <a:pt x="387" y="363"/>
                    </a:lnTo>
                    <a:lnTo>
                      <a:pt x="387" y="363"/>
                    </a:lnTo>
                    <a:lnTo>
                      <a:pt x="387" y="371"/>
                    </a:lnTo>
                    <a:lnTo>
                      <a:pt x="387" y="371"/>
                    </a:lnTo>
                    <a:lnTo>
                      <a:pt x="387" y="371"/>
                    </a:lnTo>
                    <a:lnTo>
                      <a:pt x="387" y="371"/>
                    </a:lnTo>
                    <a:lnTo>
                      <a:pt x="387" y="371"/>
                    </a:lnTo>
                    <a:lnTo>
                      <a:pt x="387" y="371"/>
                    </a:lnTo>
                    <a:lnTo>
                      <a:pt x="387" y="371"/>
                    </a:lnTo>
                    <a:lnTo>
                      <a:pt x="387" y="371"/>
                    </a:lnTo>
                    <a:lnTo>
                      <a:pt x="395" y="371"/>
                    </a:lnTo>
                    <a:lnTo>
                      <a:pt x="395" y="371"/>
                    </a:lnTo>
                    <a:lnTo>
                      <a:pt x="387" y="371"/>
                    </a:lnTo>
                    <a:lnTo>
                      <a:pt x="387" y="379"/>
                    </a:lnTo>
                    <a:lnTo>
                      <a:pt x="387" y="379"/>
                    </a:lnTo>
                    <a:lnTo>
                      <a:pt x="387" y="379"/>
                    </a:lnTo>
                    <a:lnTo>
                      <a:pt x="387" y="379"/>
                    </a:lnTo>
                    <a:lnTo>
                      <a:pt x="387" y="379"/>
                    </a:lnTo>
                    <a:lnTo>
                      <a:pt x="387" y="379"/>
                    </a:lnTo>
                    <a:lnTo>
                      <a:pt x="387" y="379"/>
                    </a:lnTo>
                    <a:lnTo>
                      <a:pt x="387" y="379"/>
                    </a:lnTo>
                    <a:lnTo>
                      <a:pt x="387" y="379"/>
                    </a:lnTo>
                    <a:lnTo>
                      <a:pt x="387" y="387"/>
                    </a:lnTo>
                    <a:lnTo>
                      <a:pt x="387" y="387"/>
                    </a:lnTo>
                    <a:lnTo>
                      <a:pt x="379" y="387"/>
                    </a:lnTo>
                    <a:lnTo>
                      <a:pt x="379" y="387"/>
                    </a:lnTo>
                    <a:lnTo>
                      <a:pt x="379" y="387"/>
                    </a:lnTo>
                    <a:lnTo>
                      <a:pt x="379" y="387"/>
                    </a:lnTo>
                    <a:lnTo>
                      <a:pt x="379" y="387"/>
                    </a:lnTo>
                    <a:lnTo>
                      <a:pt x="379" y="387"/>
                    </a:lnTo>
                    <a:lnTo>
                      <a:pt x="379" y="387"/>
                    </a:lnTo>
                    <a:lnTo>
                      <a:pt x="379" y="387"/>
                    </a:lnTo>
                    <a:lnTo>
                      <a:pt x="379" y="387"/>
                    </a:lnTo>
                    <a:lnTo>
                      <a:pt x="371" y="387"/>
                    </a:lnTo>
                    <a:lnTo>
                      <a:pt x="371" y="387"/>
                    </a:lnTo>
                    <a:lnTo>
                      <a:pt x="371" y="387"/>
                    </a:lnTo>
                    <a:lnTo>
                      <a:pt x="371" y="387"/>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403"/>
                    </a:lnTo>
                    <a:lnTo>
                      <a:pt x="371" y="403"/>
                    </a:lnTo>
                    <a:lnTo>
                      <a:pt x="371" y="403"/>
                    </a:lnTo>
                    <a:lnTo>
                      <a:pt x="371" y="403"/>
                    </a:lnTo>
                    <a:lnTo>
                      <a:pt x="371" y="403"/>
                    </a:lnTo>
                    <a:lnTo>
                      <a:pt x="371" y="403"/>
                    </a:lnTo>
                    <a:lnTo>
                      <a:pt x="371" y="411"/>
                    </a:lnTo>
                    <a:lnTo>
                      <a:pt x="371" y="411"/>
                    </a:lnTo>
                    <a:lnTo>
                      <a:pt x="371"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03"/>
                    </a:lnTo>
                    <a:lnTo>
                      <a:pt x="355" y="403"/>
                    </a:lnTo>
                    <a:lnTo>
                      <a:pt x="347" y="403"/>
                    </a:lnTo>
                    <a:lnTo>
                      <a:pt x="347" y="403"/>
                    </a:lnTo>
                    <a:lnTo>
                      <a:pt x="347" y="411"/>
                    </a:lnTo>
                    <a:lnTo>
                      <a:pt x="347" y="411"/>
                    </a:lnTo>
                    <a:lnTo>
                      <a:pt x="339" y="411"/>
                    </a:lnTo>
                    <a:lnTo>
                      <a:pt x="339" y="411"/>
                    </a:lnTo>
                    <a:lnTo>
                      <a:pt x="339" y="411"/>
                    </a:lnTo>
                    <a:lnTo>
                      <a:pt x="339" y="403"/>
                    </a:lnTo>
                    <a:lnTo>
                      <a:pt x="339" y="403"/>
                    </a:lnTo>
                    <a:lnTo>
                      <a:pt x="339" y="403"/>
                    </a:lnTo>
                    <a:lnTo>
                      <a:pt x="339" y="403"/>
                    </a:lnTo>
                    <a:lnTo>
                      <a:pt x="339" y="403"/>
                    </a:lnTo>
                    <a:lnTo>
                      <a:pt x="347" y="403"/>
                    </a:lnTo>
                    <a:lnTo>
                      <a:pt x="347" y="403"/>
                    </a:lnTo>
                    <a:lnTo>
                      <a:pt x="347" y="403"/>
                    </a:lnTo>
                    <a:lnTo>
                      <a:pt x="347" y="403"/>
                    </a:lnTo>
                    <a:lnTo>
                      <a:pt x="347" y="403"/>
                    </a:lnTo>
                    <a:lnTo>
                      <a:pt x="347" y="403"/>
                    </a:lnTo>
                    <a:lnTo>
                      <a:pt x="347" y="395"/>
                    </a:lnTo>
                    <a:lnTo>
                      <a:pt x="347" y="403"/>
                    </a:lnTo>
                    <a:lnTo>
                      <a:pt x="347" y="395"/>
                    </a:lnTo>
                    <a:lnTo>
                      <a:pt x="347" y="395"/>
                    </a:lnTo>
                    <a:lnTo>
                      <a:pt x="347" y="403"/>
                    </a:lnTo>
                    <a:lnTo>
                      <a:pt x="347" y="403"/>
                    </a:lnTo>
                    <a:lnTo>
                      <a:pt x="339" y="403"/>
                    </a:lnTo>
                    <a:lnTo>
                      <a:pt x="339" y="403"/>
                    </a:lnTo>
                    <a:lnTo>
                      <a:pt x="339" y="403"/>
                    </a:lnTo>
                    <a:lnTo>
                      <a:pt x="339" y="403"/>
                    </a:lnTo>
                    <a:lnTo>
                      <a:pt x="339" y="411"/>
                    </a:lnTo>
                    <a:lnTo>
                      <a:pt x="339" y="403"/>
                    </a:lnTo>
                    <a:lnTo>
                      <a:pt x="339" y="403"/>
                    </a:lnTo>
                    <a:lnTo>
                      <a:pt x="339" y="403"/>
                    </a:lnTo>
                    <a:lnTo>
                      <a:pt x="339" y="403"/>
                    </a:lnTo>
                    <a:lnTo>
                      <a:pt x="339" y="403"/>
                    </a:lnTo>
                    <a:lnTo>
                      <a:pt x="347" y="411"/>
                    </a:lnTo>
                    <a:lnTo>
                      <a:pt x="347" y="411"/>
                    </a:lnTo>
                    <a:lnTo>
                      <a:pt x="347" y="403"/>
                    </a:lnTo>
                    <a:lnTo>
                      <a:pt x="355" y="403"/>
                    </a:lnTo>
                    <a:lnTo>
                      <a:pt x="355" y="403"/>
                    </a:lnTo>
                    <a:lnTo>
                      <a:pt x="355" y="403"/>
                    </a:lnTo>
                    <a:lnTo>
                      <a:pt x="355" y="411"/>
                    </a:lnTo>
                    <a:lnTo>
                      <a:pt x="355" y="411"/>
                    </a:lnTo>
                    <a:lnTo>
                      <a:pt x="355" y="411"/>
                    </a:lnTo>
                    <a:lnTo>
                      <a:pt x="355" y="411"/>
                    </a:lnTo>
                    <a:lnTo>
                      <a:pt x="363" y="411"/>
                    </a:lnTo>
                    <a:lnTo>
                      <a:pt x="363" y="411"/>
                    </a:lnTo>
                    <a:lnTo>
                      <a:pt x="363" y="411"/>
                    </a:lnTo>
                    <a:lnTo>
                      <a:pt x="363" y="411"/>
                    </a:lnTo>
                    <a:lnTo>
                      <a:pt x="363" y="411"/>
                    </a:lnTo>
                    <a:lnTo>
                      <a:pt x="363" y="411"/>
                    </a:lnTo>
                    <a:lnTo>
                      <a:pt x="371" y="411"/>
                    </a:lnTo>
                    <a:lnTo>
                      <a:pt x="371" y="411"/>
                    </a:lnTo>
                    <a:lnTo>
                      <a:pt x="363" y="411"/>
                    </a:lnTo>
                    <a:lnTo>
                      <a:pt x="363" y="411"/>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47" y="419"/>
                    </a:lnTo>
                    <a:lnTo>
                      <a:pt x="347" y="419"/>
                    </a:lnTo>
                    <a:lnTo>
                      <a:pt x="347" y="419"/>
                    </a:lnTo>
                    <a:lnTo>
                      <a:pt x="339" y="419"/>
                    </a:lnTo>
                    <a:lnTo>
                      <a:pt x="339" y="428"/>
                    </a:lnTo>
                    <a:lnTo>
                      <a:pt x="339" y="419"/>
                    </a:lnTo>
                    <a:lnTo>
                      <a:pt x="339" y="419"/>
                    </a:lnTo>
                    <a:lnTo>
                      <a:pt x="339" y="419"/>
                    </a:lnTo>
                    <a:lnTo>
                      <a:pt x="347" y="419"/>
                    </a:lnTo>
                    <a:lnTo>
                      <a:pt x="347" y="419"/>
                    </a:lnTo>
                    <a:lnTo>
                      <a:pt x="347" y="419"/>
                    </a:lnTo>
                    <a:lnTo>
                      <a:pt x="347" y="419"/>
                    </a:lnTo>
                    <a:lnTo>
                      <a:pt x="347" y="419"/>
                    </a:lnTo>
                    <a:lnTo>
                      <a:pt x="347" y="419"/>
                    </a:lnTo>
                    <a:lnTo>
                      <a:pt x="355" y="419"/>
                    </a:lnTo>
                    <a:lnTo>
                      <a:pt x="355" y="419"/>
                    </a:lnTo>
                    <a:lnTo>
                      <a:pt x="355" y="419"/>
                    </a:lnTo>
                    <a:lnTo>
                      <a:pt x="355" y="419"/>
                    </a:lnTo>
                    <a:lnTo>
                      <a:pt x="355" y="419"/>
                    </a:lnTo>
                    <a:lnTo>
                      <a:pt x="347" y="419"/>
                    </a:lnTo>
                    <a:lnTo>
                      <a:pt x="347" y="419"/>
                    </a:lnTo>
                    <a:lnTo>
                      <a:pt x="355" y="428"/>
                    </a:lnTo>
                    <a:lnTo>
                      <a:pt x="355"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55" y="428"/>
                    </a:lnTo>
                    <a:lnTo>
                      <a:pt x="355" y="428"/>
                    </a:lnTo>
                    <a:lnTo>
                      <a:pt x="355" y="428"/>
                    </a:lnTo>
                    <a:lnTo>
                      <a:pt x="355" y="428"/>
                    </a:lnTo>
                    <a:lnTo>
                      <a:pt x="355" y="419"/>
                    </a:lnTo>
                    <a:lnTo>
                      <a:pt x="355" y="419"/>
                    </a:lnTo>
                    <a:lnTo>
                      <a:pt x="355" y="419"/>
                    </a:lnTo>
                    <a:lnTo>
                      <a:pt x="355" y="419"/>
                    </a:lnTo>
                    <a:lnTo>
                      <a:pt x="355" y="419"/>
                    </a:lnTo>
                    <a:lnTo>
                      <a:pt x="355" y="419"/>
                    </a:lnTo>
                    <a:lnTo>
                      <a:pt x="355" y="419"/>
                    </a:lnTo>
                    <a:lnTo>
                      <a:pt x="363" y="419"/>
                    </a:lnTo>
                    <a:lnTo>
                      <a:pt x="363" y="419"/>
                    </a:lnTo>
                    <a:lnTo>
                      <a:pt x="363" y="419"/>
                    </a:lnTo>
                    <a:lnTo>
                      <a:pt x="363" y="419"/>
                    </a:lnTo>
                    <a:lnTo>
                      <a:pt x="355" y="419"/>
                    </a:lnTo>
                    <a:lnTo>
                      <a:pt x="355" y="419"/>
                    </a:lnTo>
                    <a:lnTo>
                      <a:pt x="355" y="419"/>
                    </a:lnTo>
                    <a:lnTo>
                      <a:pt x="363" y="419"/>
                    </a:lnTo>
                    <a:lnTo>
                      <a:pt x="363" y="419"/>
                    </a:lnTo>
                    <a:lnTo>
                      <a:pt x="363" y="419"/>
                    </a:lnTo>
                    <a:lnTo>
                      <a:pt x="363" y="419"/>
                    </a:lnTo>
                    <a:lnTo>
                      <a:pt x="363" y="419"/>
                    </a:lnTo>
                    <a:lnTo>
                      <a:pt x="363" y="419"/>
                    </a:lnTo>
                    <a:lnTo>
                      <a:pt x="363" y="411"/>
                    </a:lnTo>
                    <a:lnTo>
                      <a:pt x="363" y="411"/>
                    </a:lnTo>
                    <a:lnTo>
                      <a:pt x="363" y="411"/>
                    </a:lnTo>
                    <a:lnTo>
                      <a:pt x="363" y="411"/>
                    </a:lnTo>
                    <a:lnTo>
                      <a:pt x="363" y="411"/>
                    </a:lnTo>
                    <a:lnTo>
                      <a:pt x="363" y="411"/>
                    </a:lnTo>
                    <a:lnTo>
                      <a:pt x="371" y="411"/>
                    </a:lnTo>
                    <a:lnTo>
                      <a:pt x="371" y="411"/>
                    </a:lnTo>
                    <a:lnTo>
                      <a:pt x="371" y="411"/>
                    </a:lnTo>
                    <a:lnTo>
                      <a:pt x="371" y="411"/>
                    </a:lnTo>
                    <a:lnTo>
                      <a:pt x="371" y="411"/>
                    </a:lnTo>
                    <a:lnTo>
                      <a:pt x="371" y="411"/>
                    </a:lnTo>
                    <a:lnTo>
                      <a:pt x="371" y="411"/>
                    </a:lnTo>
                    <a:lnTo>
                      <a:pt x="371" y="411"/>
                    </a:lnTo>
                    <a:lnTo>
                      <a:pt x="371" y="419"/>
                    </a:lnTo>
                    <a:lnTo>
                      <a:pt x="371" y="419"/>
                    </a:lnTo>
                    <a:lnTo>
                      <a:pt x="371" y="419"/>
                    </a:lnTo>
                    <a:lnTo>
                      <a:pt x="371" y="419"/>
                    </a:lnTo>
                    <a:lnTo>
                      <a:pt x="363" y="419"/>
                    </a:lnTo>
                    <a:lnTo>
                      <a:pt x="363" y="419"/>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55" y="428"/>
                    </a:lnTo>
                    <a:lnTo>
                      <a:pt x="355" y="428"/>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63" y="436"/>
                    </a:lnTo>
                    <a:lnTo>
                      <a:pt x="363" y="436"/>
                    </a:lnTo>
                    <a:lnTo>
                      <a:pt x="363" y="428"/>
                    </a:lnTo>
                    <a:lnTo>
                      <a:pt x="363" y="428"/>
                    </a:lnTo>
                    <a:lnTo>
                      <a:pt x="363" y="436"/>
                    </a:lnTo>
                    <a:lnTo>
                      <a:pt x="363" y="436"/>
                    </a:lnTo>
                    <a:lnTo>
                      <a:pt x="363" y="428"/>
                    </a:lnTo>
                    <a:lnTo>
                      <a:pt x="363" y="436"/>
                    </a:lnTo>
                    <a:lnTo>
                      <a:pt x="363" y="428"/>
                    </a:lnTo>
                    <a:lnTo>
                      <a:pt x="363" y="428"/>
                    </a:lnTo>
                    <a:lnTo>
                      <a:pt x="363" y="428"/>
                    </a:lnTo>
                    <a:lnTo>
                      <a:pt x="363" y="428"/>
                    </a:lnTo>
                    <a:lnTo>
                      <a:pt x="371" y="428"/>
                    </a:lnTo>
                    <a:lnTo>
                      <a:pt x="371" y="428"/>
                    </a:lnTo>
                    <a:lnTo>
                      <a:pt x="363" y="428"/>
                    </a:lnTo>
                    <a:lnTo>
                      <a:pt x="363" y="428"/>
                    </a:lnTo>
                    <a:lnTo>
                      <a:pt x="363" y="428"/>
                    </a:lnTo>
                    <a:lnTo>
                      <a:pt x="363" y="428"/>
                    </a:lnTo>
                    <a:lnTo>
                      <a:pt x="371" y="419"/>
                    </a:lnTo>
                    <a:lnTo>
                      <a:pt x="371" y="419"/>
                    </a:lnTo>
                    <a:lnTo>
                      <a:pt x="371" y="419"/>
                    </a:lnTo>
                    <a:lnTo>
                      <a:pt x="371" y="419"/>
                    </a:lnTo>
                    <a:lnTo>
                      <a:pt x="371" y="419"/>
                    </a:lnTo>
                    <a:lnTo>
                      <a:pt x="371" y="428"/>
                    </a:lnTo>
                    <a:lnTo>
                      <a:pt x="371" y="428"/>
                    </a:lnTo>
                    <a:lnTo>
                      <a:pt x="371" y="428"/>
                    </a:lnTo>
                    <a:lnTo>
                      <a:pt x="371" y="428"/>
                    </a:lnTo>
                    <a:lnTo>
                      <a:pt x="371" y="428"/>
                    </a:lnTo>
                    <a:lnTo>
                      <a:pt x="371" y="428"/>
                    </a:lnTo>
                    <a:lnTo>
                      <a:pt x="371" y="428"/>
                    </a:lnTo>
                    <a:lnTo>
                      <a:pt x="371" y="428"/>
                    </a:lnTo>
                    <a:lnTo>
                      <a:pt x="371" y="428"/>
                    </a:lnTo>
                    <a:lnTo>
                      <a:pt x="371" y="436"/>
                    </a:lnTo>
                    <a:lnTo>
                      <a:pt x="371" y="436"/>
                    </a:lnTo>
                    <a:lnTo>
                      <a:pt x="371" y="436"/>
                    </a:lnTo>
                    <a:lnTo>
                      <a:pt x="371" y="436"/>
                    </a:lnTo>
                    <a:lnTo>
                      <a:pt x="371" y="436"/>
                    </a:lnTo>
                    <a:lnTo>
                      <a:pt x="371" y="436"/>
                    </a:lnTo>
                    <a:lnTo>
                      <a:pt x="371" y="444"/>
                    </a:lnTo>
                    <a:lnTo>
                      <a:pt x="371" y="444"/>
                    </a:lnTo>
                    <a:lnTo>
                      <a:pt x="371" y="444"/>
                    </a:lnTo>
                    <a:lnTo>
                      <a:pt x="371" y="444"/>
                    </a:lnTo>
                    <a:lnTo>
                      <a:pt x="371" y="444"/>
                    </a:lnTo>
                    <a:lnTo>
                      <a:pt x="371" y="444"/>
                    </a:lnTo>
                    <a:lnTo>
                      <a:pt x="371" y="452"/>
                    </a:lnTo>
                    <a:lnTo>
                      <a:pt x="371"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44"/>
                    </a:lnTo>
                    <a:lnTo>
                      <a:pt x="379" y="444"/>
                    </a:lnTo>
                    <a:lnTo>
                      <a:pt x="379" y="444"/>
                    </a:lnTo>
                    <a:lnTo>
                      <a:pt x="379" y="444"/>
                    </a:lnTo>
                    <a:lnTo>
                      <a:pt x="379" y="444"/>
                    </a:lnTo>
                    <a:lnTo>
                      <a:pt x="379" y="444"/>
                    </a:lnTo>
                    <a:lnTo>
                      <a:pt x="379" y="444"/>
                    </a:lnTo>
                    <a:lnTo>
                      <a:pt x="379" y="444"/>
                    </a:lnTo>
                    <a:lnTo>
                      <a:pt x="379" y="444"/>
                    </a:lnTo>
                    <a:lnTo>
                      <a:pt x="379" y="436"/>
                    </a:lnTo>
                    <a:lnTo>
                      <a:pt x="379" y="436"/>
                    </a:lnTo>
                    <a:lnTo>
                      <a:pt x="379" y="436"/>
                    </a:lnTo>
                    <a:lnTo>
                      <a:pt x="379" y="436"/>
                    </a:lnTo>
                    <a:lnTo>
                      <a:pt x="371" y="436"/>
                    </a:lnTo>
                    <a:lnTo>
                      <a:pt x="371" y="436"/>
                    </a:lnTo>
                    <a:lnTo>
                      <a:pt x="371" y="436"/>
                    </a:lnTo>
                    <a:lnTo>
                      <a:pt x="371" y="436"/>
                    </a:lnTo>
                    <a:lnTo>
                      <a:pt x="379" y="428"/>
                    </a:lnTo>
                    <a:lnTo>
                      <a:pt x="379" y="436"/>
                    </a:lnTo>
                    <a:lnTo>
                      <a:pt x="379" y="428"/>
                    </a:lnTo>
                    <a:lnTo>
                      <a:pt x="379" y="428"/>
                    </a:lnTo>
                    <a:lnTo>
                      <a:pt x="379" y="428"/>
                    </a:lnTo>
                    <a:lnTo>
                      <a:pt x="371" y="428"/>
                    </a:lnTo>
                    <a:lnTo>
                      <a:pt x="371" y="428"/>
                    </a:lnTo>
                    <a:lnTo>
                      <a:pt x="371" y="419"/>
                    </a:lnTo>
                    <a:lnTo>
                      <a:pt x="371" y="419"/>
                    </a:lnTo>
                    <a:lnTo>
                      <a:pt x="371" y="419"/>
                    </a:lnTo>
                    <a:lnTo>
                      <a:pt x="371" y="419"/>
                    </a:lnTo>
                    <a:lnTo>
                      <a:pt x="371" y="419"/>
                    </a:lnTo>
                    <a:lnTo>
                      <a:pt x="371"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28"/>
                    </a:lnTo>
                    <a:lnTo>
                      <a:pt x="387" y="428"/>
                    </a:lnTo>
                    <a:lnTo>
                      <a:pt x="387" y="428"/>
                    </a:lnTo>
                    <a:lnTo>
                      <a:pt x="387" y="428"/>
                    </a:lnTo>
                    <a:lnTo>
                      <a:pt x="387" y="436"/>
                    </a:lnTo>
                    <a:lnTo>
                      <a:pt x="387" y="436"/>
                    </a:lnTo>
                    <a:lnTo>
                      <a:pt x="387" y="428"/>
                    </a:lnTo>
                    <a:lnTo>
                      <a:pt x="387" y="428"/>
                    </a:lnTo>
                    <a:lnTo>
                      <a:pt x="387" y="428"/>
                    </a:lnTo>
                    <a:lnTo>
                      <a:pt x="387" y="428"/>
                    </a:lnTo>
                    <a:lnTo>
                      <a:pt x="387" y="428"/>
                    </a:lnTo>
                    <a:lnTo>
                      <a:pt x="387" y="428"/>
                    </a:lnTo>
                    <a:lnTo>
                      <a:pt x="387" y="428"/>
                    </a:lnTo>
                    <a:lnTo>
                      <a:pt x="387" y="428"/>
                    </a:lnTo>
                    <a:lnTo>
                      <a:pt x="387" y="428"/>
                    </a:lnTo>
                    <a:lnTo>
                      <a:pt x="387" y="428"/>
                    </a:lnTo>
                    <a:lnTo>
                      <a:pt x="387" y="419"/>
                    </a:lnTo>
                    <a:lnTo>
                      <a:pt x="387" y="428"/>
                    </a:lnTo>
                    <a:lnTo>
                      <a:pt x="387" y="419"/>
                    </a:lnTo>
                    <a:lnTo>
                      <a:pt x="387" y="419"/>
                    </a:lnTo>
                    <a:lnTo>
                      <a:pt x="387" y="419"/>
                    </a:lnTo>
                    <a:lnTo>
                      <a:pt x="387" y="411"/>
                    </a:lnTo>
                    <a:lnTo>
                      <a:pt x="387" y="411"/>
                    </a:lnTo>
                    <a:lnTo>
                      <a:pt x="387" y="411"/>
                    </a:lnTo>
                    <a:lnTo>
                      <a:pt x="395" y="411"/>
                    </a:lnTo>
                    <a:lnTo>
                      <a:pt x="395" y="411"/>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28"/>
                    </a:lnTo>
                    <a:lnTo>
                      <a:pt x="395" y="428"/>
                    </a:lnTo>
                    <a:lnTo>
                      <a:pt x="395" y="428"/>
                    </a:lnTo>
                    <a:lnTo>
                      <a:pt x="395"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11" y="428"/>
                    </a:lnTo>
                    <a:lnTo>
                      <a:pt x="411" y="428"/>
                    </a:lnTo>
                    <a:lnTo>
                      <a:pt x="411" y="428"/>
                    </a:lnTo>
                    <a:lnTo>
                      <a:pt x="411" y="428"/>
                    </a:lnTo>
                    <a:lnTo>
                      <a:pt x="411" y="428"/>
                    </a:lnTo>
                    <a:lnTo>
                      <a:pt x="411" y="428"/>
                    </a:lnTo>
                    <a:lnTo>
                      <a:pt x="411" y="436"/>
                    </a:lnTo>
                    <a:lnTo>
                      <a:pt x="411" y="436"/>
                    </a:lnTo>
                    <a:lnTo>
                      <a:pt x="411" y="436"/>
                    </a:lnTo>
                    <a:lnTo>
                      <a:pt x="411" y="436"/>
                    </a:lnTo>
                    <a:lnTo>
                      <a:pt x="411" y="428"/>
                    </a:lnTo>
                    <a:lnTo>
                      <a:pt x="411" y="428"/>
                    </a:lnTo>
                    <a:lnTo>
                      <a:pt x="411" y="428"/>
                    </a:lnTo>
                    <a:lnTo>
                      <a:pt x="411"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0" y="428"/>
                    </a:lnTo>
                    <a:lnTo>
                      <a:pt x="428" y="428"/>
                    </a:lnTo>
                    <a:lnTo>
                      <a:pt x="428" y="428"/>
                    </a:lnTo>
                    <a:lnTo>
                      <a:pt x="428" y="419"/>
                    </a:lnTo>
                    <a:lnTo>
                      <a:pt x="428" y="419"/>
                    </a:lnTo>
                    <a:lnTo>
                      <a:pt x="428" y="419"/>
                    </a:lnTo>
                    <a:lnTo>
                      <a:pt x="428" y="419"/>
                    </a:lnTo>
                    <a:lnTo>
                      <a:pt x="428" y="419"/>
                    </a:lnTo>
                    <a:lnTo>
                      <a:pt x="428" y="419"/>
                    </a:lnTo>
                    <a:lnTo>
                      <a:pt x="436" y="419"/>
                    </a:lnTo>
                    <a:lnTo>
                      <a:pt x="428" y="419"/>
                    </a:lnTo>
                    <a:lnTo>
                      <a:pt x="436" y="419"/>
                    </a:lnTo>
                    <a:lnTo>
                      <a:pt x="436" y="419"/>
                    </a:lnTo>
                    <a:lnTo>
                      <a:pt x="436" y="411"/>
                    </a:lnTo>
                    <a:lnTo>
                      <a:pt x="436" y="411"/>
                    </a:lnTo>
                    <a:lnTo>
                      <a:pt x="436" y="411"/>
                    </a:lnTo>
                    <a:lnTo>
                      <a:pt x="436" y="411"/>
                    </a:lnTo>
                    <a:lnTo>
                      <a:pt x="436" y="411"/>
                    </a:lnTo>
                    <a:lnTo>
                      <a:pt x="436" y="411"/>
                    </a:lnTo>
                    <a:lnTo>
                      <a:pt x="436" y="411"/>
                    </a:lnTo>
                    <a:lnTo>
                      <a:pt x="436" y="411"/>
                    </a:lnTo>
                    <a:lnTo>
                      <a:pt x="436" y="411"/>
                    </a:lnTo>
                    <a:lnTo>
                      <a:pt x="436" y="411"/>
                    </a:lnTo>
                    <a:lnTo>
                      <a:pt x="444" y="403"/>
                    </a:lnTo>
                    <a:lnTo>
                      <a:pt x="444" y="403"/>
                    </a:lnTo>
                    <a:lnTo>
                      <a:pt x="444" y="403"/>
                    </a:lnTo>
                    <a:lnTo>
                      <a:pt x="444" y="403"/>
                    </a:lnTo>
                    <a:lnTo>
                      <a:pt x="444" y="403"/>
                    </a:lnTo>
                    <a:lnTo>
                      <a:pt x="444" y="403"/>
                    </a:lnTo>
                    <a:lnTo>
                      <a:pt x="444" y="395"/>
                    </a:lnTo>
                    <a:lnTo>
                      <a:pt x="444" y="395"/>
                    </a:lnTo>
                    <a:lnTo>
                      <a:pt x="444" y="395"/>
                    </a:lnTo>
                    <a:lnTo>
                      <a:pt x="444" y="395"/>
                    </a:lnTo>
                    <a:lnTo>
                      <a:pt x="444" y="395"/>
                    </a:lnTo>
                    <a:lnTo>
                      <a:pt x="444" y="395"/>
                    </a:lnTo>
                    <a:lnTo>
                      <a:pt x="444" y="395"/>
                    </a:lnTo>
                    <a:lnTo>
                      <a:pt x="444" y="395"/>
                    </a:lnTo>
                    <a:lnTo>
                      <a:pt x="452" y="395"/>
                    </a:lnTo>
                    <a:lnTo>
                      <a:pt x="452" y="387"/>
                    </a:lnTo>
                    <a:lnTo>
                      <a:pt x="452" y="387"/>
                    </a:lnTo>
                    <a:lnTo>
                      <a:pt x="452" y="387"/>
                    </a:lnTo>
                    <a:lnTo>
                      <a:pt x="452" y="387"/>
                    </a:lnTo>
                    <a:lnTo>
                      <a:pt x="452" y="387"/>
                    </a:lnTo>
                    <a:lnTo>
                      <a:pt x="452" y="387"/>
                    </a:lnTo>
                    <a:lnTo>
                      <a:pt x="452" y="387"/>
                    </a:lnTo>
                    <a:lnTo>
                      <a:pt x="444" y="379"/>
                    </a:lnTo>
                    <a:lnTo>
                      <a:pt x="444" y="379"/>
                    </a:lnTo>
                    <a:lnTo>
                      <a:pt x="444" y="379"/>
                    </a:lnTo>
                    <a:lnTo>
                      <a:pt x="444" y="379"/>
                    </a:lnTo>
                    <a:lnTo>
                      <a:pt x="444" y="379"/>
                    </a:lnTo>
                    <a:lnTo>
                      <a:pt x="452" y="379"/>
                    </a:lnTo>
                    <a:lnTo>
                      <a:pt x="452" y="379"/>
                    </a:lnTo>
                    <a:lnTo>
                      <a:pt x="452" y="387"/>
                    </a:lnTo>
                    <a:lnTo>
                      <a:pt x="452" y="387"/>
                    </a:lnTo>
                    <a:lnTo>
                      <a:pt x="452" y="387"/>
                    </a:lnTo>
                    <a:lnTo>
                      <a:pt x="452" y="387"/>
                    </a:lnTo>
                    <a:lnTo>
                      <a:pt x="460" y="387"/>
                    </a:lnTo>
                    <a:lnTo>
                      <a:pt x="460" y="387"/>
                    </a:lnTo>
                    <a:lnTo>
                      <a:pt x="460" y="387"/>
                    </a:lnTo>
                    <a:lnTo>
                      <a:pt x="460" y="387"/>
                    </a:lnTo>
                    <a:lnTo>
                      <a:pt x="460" y="387"/>
                    </a:lnTo>
                    <a:lnTo>
                      <a:pt x="460" y="387"/>
                    </a:lnTo>
                    <a:lnTo>
                      <a:pt x="468" y="395"/>
                    </a:lnTo>
                    <a:lnTo>
                      <a:pt x="468" y="395"/>
                    </a:lnTo>
                    <a:lnTo>
                      <a:pt x="468" y="395"/>
                    </a:lnTo>
                    <a:lnTo>
                      <a:pt x="468" y="395"/>
                    </a:lnTo>
                    <a:lnTo>
                      <a:pt x="468" y="395"/>
                    </a:lnTo>
                    <a:lnTo>
                      <a:pt x="468" y="395"/>
                    </a:lnTo>
                    <a:lnTo>
                      <a:pt x="476" y="395"/>
                    </a:lnTo>
                    <a:lnTo>
                      <a:pt x="476" y="395"/>
                    </a:lnTo>
                    <a:lnTo>
                      <a:pt x="476" y="395"/>
                    </a:lnTo>
                    <a:lnTo>
                      <a:pt x="476" y="395"/>
                    </a:lnTo>
                    <a:lnTo>
                      <a:pt x="468" y="395"/>
                    </a:lnTo>
                    <a:lnTo>
                      <a:pt x="468" y="395"/>
                    </a:lnTo>
                    <a:lnTo>
                      <a:pt x="476" y="395"/>
                    </a:lnTo>
                    <a:lnTo>
                      <a:pt x="476" y="395"/>
                    </a:lnTo>
                    <a:lnTo>
                      <a:pt x="476" y="395"/>
                    </a:lnTo>
                    <a:lnTo>
                      <a:pt x="476" y="395"/>
                    </a:lnTo>
                    <a:lnTo>
                      <a:pt x="476" y="395"/>
                    </a:lnTo>
                    <a:lnTo>
                      <a:pt x="476" y="387"/>
                    </a:lnTo>
                    <a:lnTo>
                      <a:pt x="476" y="387"/>
                    </a:lnTo>
                    <a:lnTo>
                      <a:pt x="476" y="387"/>
                    </a:lnTo>
                    <a:lnTo>
                      <a:pt x="476" y="387"/>
                    </a:lnTo>
                    <a:lnTo>
                      <a:pt x="476" y="387"/>
                    </a:lnTo>
                    <a:lnTo>
                      <a:pt x="476" y="387"/>
                    </a:lnTo>
                    <a:lnTo>
                      <a:pt x="476" y="387"/>
                    </a:lnTo>
                    <a:lnTo>
                      <a:pt x="468" y="387"/>
                    </a:lnTo>
                    <a:lnTo>
                      <a:pt x="468" y="387"/>
                    </a:lnTo>
                    <a:lnTo>
                      <a:pt x="468" y="387"/>
                    </a:lnTo>
                    <a:lnTo>
                      <a:pt x="468" y="387"/>
                    </a:lnTo>
                    <a:lnTo>
                      <a:pt x="468" y="387"/>
                    </a:lnTo>
                    <a:lnTo>
                      <a:pt x="468" y="387"/>
                    </a:lnTo>
                    <a:lnTo>
                      <a:pt x="468" y="387"/>
                    </a:lnTo>
                    <a:lnTo>
                      <a:pt x="468" y="387"/>
                    </a:lnTo>
                    <a:lnTo>
                      <a:pt x="468" y="387"/>
                    </a:lnTo>
                    <a:lnTo>
                      <a:pt x="468" y="379"/>
                    </a:lnTo>
                    <a:lnTo>
                      <a:pt x="468" y="379"/>
                    </a:lnTo>
                    <a:lnTo>
                      <a:pt x="468" y="379"/>
                    </a:lnTo>
                    <a:lnTo>
                      <a:pt x="476" y="379"/>
                    </a:lnTo>
                    <a:lnTo>
                      <a:pt x="476" y="379"/>
                    </a:lnTo>
                    <a:lnTo>
                      <a:pt x="476" y="379"/>
                    </a:lnTo>
                    <a:lnTo>
                      <a:pt x="476" y="379"/>
                    </a:lnTo>
                    <a:lnTo>
                      <a:pt x="476" y="379"/>
                    </a:lnTo>
                    <a:lnTo>
                      <a:pt x="476" y="379"/>
                    </a:lnTo>
                    <a:lnTo>
                      <a:pt x="484" y="379"/>
                    </a:lnTo>
                    <a:lnTo>
                      <a:pt x="484" y="379"/>
                    </a:lnTo>
                    <a:lnTo>
                      <a:pt x="484" y="379"/>
                    </a:lnTo>
                    <a:lnTo>
                      <a:pt x="484" y="379"/>
                    </a:lnTo>
                    <a:lnTo>
                      <a:pt x="492" y="379"/>
                    </a:lnTo>
                    <a:lnTo>
                      <a:pt x="492" y="379"/>
                    </a:lnTo>
                    <a:lnTo>
                      <a:pt x="492" y="379"/>
                    </a:lnTo>
                    <a:lnTo>
                      <a:pt x="492" y="371"/>
                    </a:lnTo>
                    <a:lnTo>
                      <a:pt x="492" y="371"/>
                    </a:lnTo>
                    <a:lnTo>
                      <a:pt x="492" y="371"/>
                    </a:lnTo>
                    <a:lnTo>
                      <a:pt x="492" y="371"/>
                    </a:lnTo>
                    <a:lnTo>
                      <a:pt x="492" y="371"/>
                    </a:lnTo>
                    <a:lnTo>
                      <a:pt x="492" y="363"/>
                    </a:lnTo>
                    <a:lnTo>
                      <a:pt x="492" y="363"/>
                    </a:lnTo>
                    <a:lnTo>
                      <a:pt x="492" y="363"/>
                    </a:lnTo>
                    <a:lnTo>
                      <a:pt x="492" y="363"/>
                    </a:lnTo>
                    <a:lnTo>
                      <a:pt x="492" y="363"/>
                    </a:lnTo>
                    <a:lnTo>
                      <a:pt x="492" y="363"/>
                    </a:lnTo>
                    <a:lnTo>
                      <a:pt x="484" y="363"/>
                    </a:lnTo>
                    <a:lnTo>
                      <a:pt x="484" y="363"/>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47"/>
                    </a:lnTo>
                    <a:lnTo>
                      <a:pt x="484" y="355"/>
                    </a:lnTo>
                    <a:lnTo>
                      <a:pt x="484" y="347"/>
                    </a:lnTo>
                    <a:lnTo>
                      <a:pt x="484" y="347"/>
                    </a:lnTo>
                    <a:lnTo>
                      <a:pt x="484" y="347"/>
                    </a:lnTo>
                    <a:lnTo>
                      <a:pt x="484" y="347"/>
                    </a:lnTo>
                    <a:lnTo>
                      <a:pt x="484" y="347"/>
                    </a:lnTo>
                    <a:lnTo>
                      <a:pt x="484" y="347"/>
                    </a:lnTo>
                    <a:lnTo>
                      <a:pt x="484" y="347"/>
                    </a:lnTo>
                    <a:lnTo>
                      <a:pt x="484" y="347"/>
                    </a:lnTo>
                    <a:lnTo>
                      <a:pt x="484" y="339"/>
                    </a:lnTo>
                    <a:lnTo>
                      <a:pt x="476" y="339"/>
                    </a:lnTo>
                    <a:lnTo>
                      <a:pt x="476" y="339"/>
                    </a:lnTo>
                    <a:lnTo>
                      <a:pt x="476" y="339"/>
                    </a:lnTo>
                    <a:lnTo>
                      <a:pt x="476" y="339"/>
                    </a:lnTo>
                    <a:lnTo>
                      <a:pt x="476" y="339"/>
                    </a:lnTo>
                    <a:lnTo>
                      <a:pt x="476" y="339"/>
                    </a:lnTo>
                    <a:lnTo>
                      <a:pt x="476" y="339"/>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84" y="323"/>
                    </a:lnTo>
                    <a:lnTo>
                      <a:pt x="484" y="323"/>
                    </a:lnTo>
                    <a:lnTo>
                      <a:pt x="484" y="323"/>
                    </a:lnTo>
                    <a:lnTo>
                      <a:pt x="484" y="323"/>
                    </a:lnTo>
                    <a:lnTo>
                      <a:pt x="484" y="323"/>
                    </a:lnTo>
                    <a:lnTo>
                      <a:pt x="484" y="323"/>
                    </a:lnTo>
                    <a:lnTo>
                      <a:pt x="484" y="323"/>
                    </a:lnTo>
                    <a:lnTo>
                      <a:pt x="484" y="323"/>
                    </a:lnTo>
                    <a:lnTo>
                      <a:pt x="484" y="323"/>
                    </a:lnTo>
                    <a:lnTo>
                      <a:pt x="484" y="323"/>
                    </a:lnTo>
                    <a:lnTo>
                      <a:pt x="484" y="331"/>
                    </a:lnTo>
                    <a:lnTo>
                      <a:pt x="492" y="331"/>
                    </a:lnTo>
                    <a:lnTo>
                      <a:pt x="492" y="331"/>
                    </a:lnTo>
                    <a:lnTo>
                      <a:pt x="492" y="331"/>
                    </a:lnTo>
                    <a:lnTo>
                      <a:pt x="492" y="331"/>
                    </a:lnTo>
                    <a:lnTo>
                      <a:pt x="492" y="331"/>
                    </a:lnTo>
                    <a:lnTo>
                      <a:pt x="492" y="331"/>
                    </a:lnTo>
                    <a:lnTo>
                      <a:pt x="492" y="339"/>
                    </a:lnTo>
                    <a:lnTo>
                      <a:pt x="492" y="339"/>
                    </a:lnTo>
                    <a:lnTo>
                      <a:pt x="500" y="339"/>
                    </a:lnTo>
                    <a:lnTo>
                      <a:pt x="500" y="339"/>
                    </a:lnTo>
                    <a:lnTo>
                      <a:pt x="500" y="339"/>
                    </a:lnTo>
                    <a:lnTo>
                      <a:pt x="492" y="339"/>
                    </a:lnTo>
                    <a:lnTo>
                      <a:pt x="492" y="339"/>
                    </a:lnTo>
                    <a:lnTo>
                      <a:pt x="492" y="331"/>
                    </a:lnTo>
                    <a:lnTo>
                      <a:pt x="492" y="331"/>
                    </a:lnTo>
                    <a:lnTo>
                      <a:pt x="492" y="331"/>
                    </a:lnTo>
                    <a:lnTo>
                      <a:pt x="492" y="331"/>
                    </a:lnTo>
                    <a:lnTo>
                      <a:pt x="492" y="331"/>
                    </a:lnTo>
                    <a:lnTo>
                      <a:pt x="492" y="331"/>
                    </a:lnTo>
                    <a:lnTo>
                      <a:pt x="492" y="323"/>
                    </a:lnTo>
                    <a:lnTo>
                      <a:pt x="492" y="323"/>
                    </a:lnTo>
                    <a:lnTo>
                      <a:pt x="492" y="323"/>
                    </a:lnTo>
                    <a:lnTo>
                      <a:pt x="492" y="323"/>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76" y="315"/>
                    </a:lnTo>
                    <a:lnTo>
                      <a:pt x="476" y="315"/>
                    </a:lnTo>
                    <a:lnTo>
                      <a:pt x="476" y="315"/>
                    </a:lnTo>
                    <a:lnTo>
                      <a:pt x="476" y="315"/>
                    </a:lnTo>
                    <a:lnTo>
                      <a:pt x="476" y="315"/>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84" y="306"/>
                    </a:lnTo>
                    <a:lnTo>
                      <a:pt x="476" y="306"/>
                    </a:lnTo>
                    <a:lnTo>
                      <a:pt x="484" y="306"/>
                    </a:lnTo>
                    <a:lnTo>
                      <a:pt x="484" y="306"/>
                    </a:lnTo>
                    <a:lnTo>
                      <a:pt x="484" y="306"/>
                    </a:lnTo>
                    <a:lnTo>
                      <a:pt x="484" y="306"/>
                    </a:lnTo>
                    <a:lnTo>
                      <a:pt x="484" y="306"/>
                    </a:lnTo>
                    <a:lnTo>
                      <a:pt x="484" y="306"/>
                    </a:lnTo>
                    <a:lnTo>
                      <a:pt x="484" y="306"/>
                    </a:lnTo>
                    <a:lnTo>
                      <a:pt x="484" y="306"/>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15"/>
                    </a:lnTo>
                    <a:lnTo>
                      <a:pt x="492" y="306"/>
                    </a:lnTo>
                    <a:lnTo>
                      <a:pt x="492" y="306"/>
                    </a:lnTo>
                    <a:lnTo>
                      <a:pt x="492" y="306"/>
                    </a:lnTo>
                    <a:lnTo>
                      <a:pt x="492" y="306"/>
                    </a:lnTo>
                    <a:lnTo>
                      <a:pt x="492" y="306"/>
                    </a:lnTo>
                    <a:lnTo>
                      <a:pt x="492" y="306"/>
                    </a:lnTo>
                    <a:lnTo>
                      <a:pt x="492" y="306"/>
                    </a:lnTo>
                    <a:lnTo>
                      <a:pt x="492" y="306"/>
                    </a:lnTo>
                    <a:lnTo>
                      <a:pt x="500" y="306"/>
                    </a:lnTo>
                    <a:lnTo>
                      <a:pt x="500" y="306"/>
                    </a:lnTo>
                    <a:lnTo>
                      <a:pt x="500" y="306"/>
                    </a:lnTo>
                    <a:lnTo>
                      <a:pt x="500" y="306"/>
                    </a:lnTo>
                    <a:lnTo>
                      <a:pt x="500" y="315"/>
                    </a:lnTo>
                    <a:lnTo>
                      <a:pt x="500" y="315"/>
                    </a:lnTo>
                    <a:lnTo>
                      <a:pt x="500" y="315"/>
                    </a:lnTo>
                    <a:lnTo>
                      <a:pt x="500" y="315"/>
                    </a:lnTo>
                    <a:lnTo>
                      <a:pt x="500" y="315"/>
                    </a:lnTo>
                    <a:lnTo>
                      <a:pt x="500" y="315"/>
                    </a:lnTo>
                    <a:lnTo>
                      <a:pt x="500" y="315"/>
                    </a:lnTo>
                    <a:lnTo>
                      <a:pt x="500" y="315"/>
                    </a:lnTo>
                    <a:lnTo>
                      <a:pt x="500" y="315"/>
                    </a:lnTo>
                    <a:lnTo>
                      <a:pt x="500" y="323"/>
                    </a:lnTo>
                    <a:lnTo>
                      <a:pt x="500" y="323"/>
                    </a:lnTo>
                    <a:lnTo>
                      <a:pt x="500" y="323"/>
                    </a:lnTo>
                    <a:lnTo>
                      <a:pt x="500" y="323"/>
                    </a:lnTo>
                    <a:lnTo>
                      <a:pt x="500" y="323"/>
                    </a:lnTo>
                    <a:lnTo>
                      <a:pt x="500"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1"/>
                    </a:lnTo>
                    <a:lnTo>
                      <a:pt x="508" y="339"/>
                    </a:lnTo>
                    <a:lnTo>
                      <a:pt x="508" y="339"/>
                    </a:lnTo>
                    <a:lnTo>
                      <a:pt x="508" y="339"/>
                    </a:lnTo>
                    <a:lnTo>
                      <a:pt x="508" y="339"/>
                    </a:lnTo>
                    <a:lnTo>
                      <a:pt x="508" y="339"/>
                    </a:lnTo>
                    <a:lnTo>
                      <a:pt x="500" y="339"/>
                    </a:lnTo>
                    <a:lnTo>
                      <a:pt x="508" y="339"/>
                    </a:lnTo>
                    <a:lnTo>
                      <a:pt x="508" y="339"/>
                    </a:lnTo>
                    <a:lnTo>
                      <a:pt x="508" y="339"/>
                    </a:lnTo>
                    <a:lnTo>
                      <a:pt x="500" y="339"/>
                    </a:lnTo>
                    <a:lnTo>
                      <a:pt x="500" y="339"/>
                    </a:lnTo>
                    <a:lnTo>
                      <a:pt x="508" y="339"/>
                    </a:lnTo>
                    <a:lnTo>
                      <a:pt x="508" y="339"/>
                    </a:lnTo>
                    <a:lnTo>
                      <a:pt x="508" y="339"/>
                    </a:lnTo>
                    <a:lnTo>
                      <a:pt x="508" y="339"/>
                    </a:lnTo>
                    <a:lnTo>
                      <a:pt x="508" y="339"/>
                    </a:lnTo>
                    <a:lnTo>
                      <a:pt x="508" y="339"/>
                    </a:lnTo>
                    <a:lnTo>
                      <a:pt x="508"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47"/>
                    </a:lnTo>
                    <a:lnTo>
                      <a:pt x="516" y="339"/>
                    </a:lnTo>
                    <a:lnTo>
                      <a:pt x="516" y="339"/>
                    </a:lnTo>
                    <a:lnTo>
                      <a:pt x="516" y="339"/>
                    </a:lnTo>
                    <a:lnTo>
                      <a:pt x="516" y="339"/>
                    </a:lnTo>
                    <a:lnTo>
                      <a:pt x="516" y="339"/>
                    </a:lnTo>
                    <a:lnTo>
                      <a:pt x="516" y="339"/>
                    </a:lnTo>
                    <a:lnTo>
                      <a:pt x="516" y="339"/>
                    </a:lnTo>
                    <a:lnTo>
                      <a:pt x="516" y="339"/>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23"/>
                    </a:lnTo>
                    <a:lnTo>
                      <a:pt x="516" y="323"/>
                    </a:lnTo>
                    <a:lnTo>
                      <a:pt x="516" y="323"/>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08" y="315"/>
                    </a:lnTo>
                    <a:lnTo>
                      <a:pt x="508" y="315"/>
                    </a:lnTo>
                    <a:lnTo>
                      <a:pt x="508" y="315"/>
                    </a:lnTo>
                    <a:lnTo>
                      <a:pt x="508" y="315"/>
                    </a:lnTo>
                    <a:lnTo>
                      <a:pt x="508" y="315"/>
                    </a:lnTo>
                    <a:lnTo>
                      <a:pt x="508" y="315"/>
                    </a:lnTo>
                    <a:lnTo>
                      <a:pt x="508" y="315"/>
                    </a:lnTo>
                    <a:lnTo>
                      <a:pt x="508" y="315"/>
                    </a:lnTo>
                    <a:lnTo>
                      <a:pt x="508" y="306"/>
                    </a:lnTo>
                    <a:lnTo>
                      <a:pt x="508" y="306"/>
                    </a:lnTo>
                    <a:lnTo>
                      <a:pt x="508" y="306"/>
                    </a:lnTo>
                    <a:lnTo>
                      <a:pt x="508" y="306"/>
                    </a:lnTo>
                    <a:lnTo>
                      <a:pt x="508" y="306"/>
                    </a:lnTo>
                    <a:lnTo>
                      <a:pt x="508" y="306"/>
                    </a:lnTo>
                    <a:lnTo>
                      <a:pt x="508" y="306"/>
                    </a:lnTo>
                    <a:lnTo>
                      <a:pt x="508" y="306"/>
                    </a:lnTo>
                    <a:lnTo>
                      <a:pt x="508"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08" y="298"/>
                    </a:lnTo>
                    <a:lnTo>
                      <a:pt x="508" y="298"/>
                    </a:lnTo>
                    <a:lnTo>
                      <a:pt x="508" y="298"/>
                    </a:lnTo>
                    <a:lnTo>
                      <a:pt x="508" y="298"/>
                    </a:lnTo>
                    <a:lnTo>
                      <a:pt x="508" y="298"/>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0" y="282"/>
                    </a:lnTo>
                    <a:lnTo>
                      <a:pt x="500" y="282"/>
                    </a:lnTo>
                    <a:lnTo>
                      <a:pt x="508" y="282"/>
                    </a:lnTo>
                    <a:lnTo>
                      <a:pt x="508" y="282"/>
                    </a:lnTo>
                    <a:lnTo>
                      <a:pt x="508" y="282"/>
                    </a:lnTo>
                    <a:lnTo>
                      <a:pt x="508" y="282"/>
                    </a:lnTo>
                    <a:lnTo>
                      <a:pt x="508" y="282"/>
                    </a:lnTo>
                    <a:lnTo>
                      <a:pt x="508" y="282"/>
                    </a:lnTo>
                    <a:lnTo>
                      <a:pt x="508" y="282"/>
                    </a:lnTo>
                    <a:lnTo>
                      <a:pt x="500" y="282"/>
                    </a:lnTo>
                    <a:lnTo>
                      <a:pt x="500" y="282"/>
                    </a:lnTo>
                    <a:lnTo>
                      <a:pt x="500" y="282"/>
                    </a:lnTo>
                    <a:lnTo>
                      <a:pt x="500" y="282"/>
                    </a:lnTo>
                    <a:lnTo>
                      <a:pt x="500" y="290"/>
                    </a:lnTo>
                    <a:lnTo>
                      <a:pt x="500" y="298"/>
                    </a:lnTo>
                    <a:lnTo>
                      <a:pt x="500" y="298"/>
                    </a:lnTo>
                    <a:lnTo>
                      <a:pt x="500" y="298"/>
                    </a:lnTo>
                    <a:lnTo>
                      <a:pt x="500" y="298"/>
                    </a:lnTo>
                    <a:lnTo>
                      <a:pt x="508" y="298"/>
                    </a:lnTo>
                    <a:lnTo>
                      <a:pt x="508" y="298"/>
                    </a:lnTo>
                    <a:lnTo>
                      <a:pt x="508" y="298"/>
                    </a:lnTo>
                    <a:lnTo>
                      <a:pt x="508" y="298"/>
                    </a:lnTo>
                    <a:lnTo>
                      <a:pt x="508" y="298"/>
                    </a:lnTo>
                    <a:lnTo>
                      <a:pt x="508" y="298"/>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492" y="306"/>
                    </a:lnTo>
                    <a:lnTo>
                      <a:pt x="492" y="306"/>
                    </a:lnTo>
                    <a:lnTo>
                      <a:pt x="492" y="306"/>
                    </a:lnTo>
                    <a:lnTo>
                      <a:pt x="492" y="306"/>
                    </a:lnTo>
                    <a:lnTo>
                      <a:pt x="492" y="306"/>
                    </a:lnTo>
                    <a:lnTo>
                      <a:pt x="492" y="306"/>
                    </a:lnTo>
                    <a:lnTo>
                      <a:pt x="492" y="306"/>
                    </a:lnTo>
                    <a:lnTo>
                      <a:pt x="484" y="306"/>
                    </a:lnTo>
                    <a:lnTo>
                      <a:pt x="484" y="306"/>
                    </a:lnTo>
                    <a:lnTo>
                      <a:pt x="484" y="306"/>
                    </a:lnTo>
                    <a:lnTo>
                      <a:pt x="484" y="306"/>
                    </a:lnTo>
                    <a:lnTo>
                      <a:pt x="484" y="306"/>
                    </a:lnTo>
                    <a:lnTo>
                      <a:pt x="476" y="306"/>
                    </a:lnTo>
                    <a:lnTo>
                      <a:pt x="476" y="306"/>
                    </a:lnTo>
                    <a:lnTo>
                      <a:pt x="476" y="306"/>
                    </a:lnTo>
                    <a:lnTo>
                      <a:pt x="476" y="306"/>
                    </a:lnTo>
                    <a:lnTo>
                      <a:pt x="476" y="298"/>
                    </a:lnTo>
                    <a:lnTo>
                      <a:pt x="476" y="298"/>
                    </a:lnTo>
                    <a:lnTo>
                      <a:pt x="476" y="298"/>
                    </a:lnTo>
                    <a:lnTo>
                      <a:pt x="476" y="298"/>
                    </a:lnTo>
                    <a:lnTo>
                      <a:pt x="476" y="290"/>
                    </a:lnTo>
                    <a:lnTo>
                      <a:pt x="476" y="298"/>
                    </a:lnTo>
                    <a:lnTo>
                      <a:pt x="476" y="290"/>
                    </a:lnTo>
                    <a:lnTo>
                      <a:pt x="476" y="290"/>
                    </a:lnTo>
                    <a:lnTo>
                      <a:pt x="484" y="290"/>
                    </a:lnTo>
                    <a:lnTo>
                      <a:pt x="484" y="290"/>
                    </a:lnTo>
                    <a:lnTo>
                      <a:pt x="476" y="290"/>
                    </a:lnTo>
                    <a:lnTo>
                      <a:pt x="476" y="282"/>
                    </a:lnTo>
                    <a:lnTo>
                      <a:pt x="476" y="282"/>
                    </a:lnTo>
                    <a:lnTo>
                      <a:pt x="476" y="282"/>
                    </a:lnTo>
                    <a:lnTo>
                      <a:pt x="476" y="282"/>
                    </a:lnTo>
                    <a:lnTo>
                      <a:pt x="476" y="274"/>
                    </a:lnTo>
                    <a:lnTo>
                      <a:pt x="476" y="274"/>
                    </a:lnTo>
                    <a:lnTo>
                      <a:pt x="476" y="266"/>
                    </a:lnTo>
                    <a:lnTo>
                      <a:pt x="476" y="266"/>
                    </a:lnTo>
                    <a:lnTo>
                      <a:pt x="484" y="266"/>
                    </a:lnTo>
                    <a:lnTo>
                      <a:pt x="484" y="266"/>
                    </a:lnTo>
                    <a:lnTo>
                      <a:pt x="484" y="266"/>
                    </a:lnTo>
                    <a:lnTo>
                      <a:pt x="484" y="258"/>
                    </a:lnTo>
                    <a:lnTo>
                      <a:pt x="484" y="258"/>
                    </a:lnTo>
                    <a:lnTo>
                      <a:pt x="484" y="258"/>
                    </a:lnTo>
                    <a:lnTo>
                      <a:pt x="484" y="258"/>
                    </a:lnTo>
                    <a:lnTo>
                      <a:pt x="492" y="258"/>
                    </a:lnTo>
                    <a:lnTo>
                      <a:pt x="492" y="250"/>
                    </a:lnTo>
                    <a:lnTo>
                      <a:pt x="492" y="250"/>
                    </a:lnTo>
                    <a:lnTo>
                      <a:pt x="492" y="250"/>
                    </a:lnTo>
                    <a:lnTo>
                      <a:pt x="492" y="242"/>
                    </a:lnTo>
                    <a:lnTo>
                      <a:pt x="492" y="242"/>
                    </a:lnTo>
                    <a:lnTo>
                      <a:pt x="492" y="242"/>
                    </a:lnTo>
                    <a:lnTo>
                      <a:pt x="492" y="242"/>
                    </a:lnTo>
                    <a:lnTo>
                      <a:pt x="492" y="242"/>
                    </a:lnTo>
                    <a:lnTo>
                      <a:pt x="492" y="242"/>
                    </a:lnTo>
                    <a:lnTo>
                      <a:pt x="492" y="242"/>
                    </a:lnTo>
                    <a:lnTo>
                      <a:pt x="500" y="242"/>
                    </a:lnTo>
                    <a:lnTo>
                      <a:pt x="500" y="242"/>
                    </a:lnTo>
                    <a:lnTo>
                      <a:pt x="500" y="234"/>
                    </a:lnTo>
                    <a:lnTo>
                      <a:pt x="500" y="234"/>
                    </a:lnTo>
                    <a:lnTo>
                      <a:pt x="500" y="234"/>
                    </a:lnTo>
                    <a:lnTo>
                      <a:pt x="500" y="234"/>
                    </a:lnTo>
                    <a:lnTo>
                      <a:pt x="500" y="234"/>
                    </a:lnTo>
                    <a:lnTo>
                      <a:pt x="500" y="234"/>
                    </a:lnTo>
                    <a:lnTo>
                      <a:pt x="508" y="234"/>
                    </a:lnTo>
                    <a:lnTo>
                      <a:pt x="508" y="234"/>
                    </a:lnTo>
                    <a:lnTo>
                      <a:pt x="508" y="234"/>
                    </a:lnTo>
                    <a:lnTo>
                      <a:pt x="508" y="234"/>
                    </a:lnTo>
                    <a:lnTo>
                      <a:pt x="516" y="234"/>
                    </a:lnTo>
                    <a:lnTo>
                      <a:pt x="516" y="234"/>
                    </a:lnTo>
                    <a:lnTo>
                      <a:pt x="516" y="234"/>
                    </a:lnTo>
                    <a:lnTo>
                      <a:pt x="516" y="234"/>
                    </a:lnTo>
                    <a:lnTo>
                      <a:pt x="516" y="226"/>
                    </a:lnTo>
                    <a:lnTo>
                      <a:pt x="516" y="234"/>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18"/>
                    </a:lnTo>
                    <a:lnTo>
                      <a:pt x="516" y="218"/>
                    </a:lnTo>
                    <a:lnTo>
                      <a:pt x="516" y="218"/>
                    </a:lnTo>
                    <a:lnTo>
                      <a:pt x="516" y="218"/>
                    </a:lnTo>
                    <a:lnTo>
                      <a:pt x="524" y="218"/>
                    </a:lnTo>
                    <a:lnTo>
                      <a:pt x="524" y="226"/>
                    </a:lnTo>
                    <a:lnTo>
                      <a:pt x="524" y="226"/>
                    </a:lnTo>
                    <a:lnTo>
                      <a:pt x="524" y="226"/>
                    </a:lnTo>
                    <a:lnTo>
                      <a:pt x="524" y="226"/>
                    </a:lnTo>
                    <a:lnTo>
                      <a:pt x="524" y="226"/>
                    </a:lnTo>
                    <a:lnTo>
                      <a:pt x="524" y="218"/>
                    </a:lnTo>
                    <a:lnTo>
                      <a:pt x="524" y="218"/>
                    </a:lnTo>
                    <a:lnTo>
                      <a:pt x="524" y="218"/>
                    </a:lnTo>
                    <a:lnTo>
                      <a:pt x="524" y="218"/>
                    </a:lnTo>
                    <a:lnTo>
                      <a:pt x="524" y="218"/>
                    </a:lnTo>
                    <a:lnTo>
                      <a:pt x="524"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16" y="218"/>
                    </a:lnTo>
                    <a:lnTo>
                      <a:pt x="516" y="226"/>
                    </a:lnTo>
                    <a:lnTo>
                      <a:pt x="508" y="226"/>
                    </a:lnTo>
                    <a:lnTo>
                      <a:pt x="508" y="226"/>
                    </a:lnTo>
                    <a:lnTo>
                      <a:pt x="508" y="218"/>
                    </a:lnTo>
                    <a:lnTo>
                      <a:pt x="508"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500" y="218"/>
                    </a:lnTo>
                    <a:lnTo>
                      <a:pt x="492" y="210"/>
                    </a:lnTo>
                    <a:lnTo>
                      <a:pt x="492" y="210"/>
                    </a:lnTo>
                    <a:lnTo>
                      <a:pt x="492" y="210"/>
                    </a:lnTo>
                    <a:lnTo>
                      <a:pt x="492" y="210"/>
                    </a:lnTo>
                    <a:lnTo>
                      <a:pt x="492" y="210"/>
                    </a:lnTo>
                    <a:lnTo>
                      <a:pt x="492" y="210"/>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202"/>
                    </a:lnTo>
                    <a:lnTo>
                      <a:pt x="484" y="194"/>
                    </a:lnTo>
                    <a:lnTo>
                      <a:pt x="484" y="194"/>
                    </a:lnTo>
                    <a:lnTo>
                      <a:pt x="484" y="194"/>
                    </a:lnTo>
                    <a:lnTo>
                      <a:pt x="484" y="194"/>
                    </a:lnTo>
                    <a:lnTo>
                      <a:pt x="484" y="194"/>
                    </a:lnTo>
                    <a:lnTo>
                      <a:pt x="484" y="194"/>
                    </a:lnTo>
                    <a:lnTo>
                      <a:pt x="484" y="194"/>
                    </a:lnTo>
                    <a:lnTo>
                      <a:pt x="484" y="194"/>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92" y="185"/>
                    </a:lnTo>
                    <a:lnTo>
                      <a:pt x="492" y="185"/>
                    </a:lnTo>
                    <a:lnTo>
                      <a:pt x="492" y="185"/>
                    </a:lnTo>
                    <a:lnTo>
                      <a:pt x="492" y="185"/>
                    </a:lnTo>
                    <a:lnTo>
                      <a:pt x="492" y="185"/>
                    </a:lnTo>
                    <a:lnTo>
                      <a:pt x="492" y="185"/>
                    </a:lnTo>
                    <a:lnTo>
                      <a:pt x="492" y="185"/>
                    </a:lnTo>
                    <a:lnTo>
                      <a:pt x="492" y="185"/>
                    </a:lnTo>
                    <a:lnTo>
                      <a:pt x="492" y="185"/>
                    </a:lnTo>
                    <a:lnTo>
                      <a:pt x="500" y="185"/>
                    </a:lnTo>
                    <a:lnTo>
                      <a:pt x="500" y="185"/>
                    </a:lnTo>
                    <a:lnTo>
                      <a:pt x="500" y="177"/>
                    </a:lnTo>
                    <a:lnTo>
                      <a:pt x="500" y="185"/>
                    </a:lnTo>
                    <a:lnTo>
                      <a:pt x="500" y="185"/>
                    </a:lnTo>
                    <a:lnTo>
                      <a:pt x="500" y="185"/>
                    </a:lnTo>
                    <a:lnTo>
                      <a:pt x="492" y="185"/>
                    </a:lnTo>
                    <a:lnTo>
                      <a:pt x="492" y="185"/>
                    </a:lnTo>
                    <a:lnTo>
                      <a:pt x="492" y="185"/>
                    </a:lnTo>
                    <a:lnTo>
                      <a:pt x="492" y="185"/>
                    </a:lnTo>
                    <a:lnTo>
                      <a:pt x="492" y="185"/>
                    </a:lnTo>
                    <a:lnTo>
                      <a:pt x="492" y="185"/>
                    </a:lnTo>
                    <a:lnTo>
                      <a:pt x="484" y="185"/>
                    </a:lnTo>
                    <a:lnTo>
                      <a:pt x="484" y="185"/>
                    </a:lnTo>
                    <a:lnTo>
                      <a:pt x="484" y="185"/>
                    </a:lnTo>
                    <a:lnTo>
                      <a:pt x="484" y="177"/>
                    </a:lnTo>
                    <a:lnTo>
                      <a:pt x="484" y="177"/>
                    </a:lnTo>
                    <a:lnTo>
                      <a:pt x="484" y="177"/>
                    </a:lnTo>
                    <a:lnTo>
                      <a:pt x="484" y="177"/>
                    </a:lnTo>
                    <a:lnTo>
                      <a:pt x="484" y="177"/>
                    </a:lnTo>
                    <a:lnTo>
                      <a:pt x="484" y="177"/>
                    </a:lnTo>
                    <a:lnTo>
                      <a:pt x="484" y="177"/>
                    </a:lnTo>
                    <a:lnTo>
                      <a:pt x="484" y="177"/>
                    </a:lnTo>
                    <a:lnTo>
                      <a:pt x="484" y="177"/>
                    </a:lnTo>
                    <a:lnTo>
                      <a:pt x="484" y="177"/>
                    </a:lnTo>
                    <a:lnTo>
                      <a:pt x="484" y="177"/>
                    </a:lnTo>
                    <a:lnTo>
                      <a:pt x="476" y="177"/>
                    </a:lnTo>
                    <a:lnTo>
                      <a:pt x="476" y="177"/>
                    </a:lnTo>
                    <a:lnTo>
                      <a:pt x="476" y="177"/>
                    </a:lnTo>
                    <a:lnTo>
                      <a:pt x="476" y="177"/>
                    </a:lnTo>
                    <a:lnTo>
                      <a:pt x="484" y="177"/>
                    </a:lnTo>
                    <a:lnTo>
                      <a:pt x="476" y="177"/>
                    </a:lnTo>
                    <a:lnTo>
                      <a:pt x="476" y="169"/>
                    </a:lnTo>
                    <a:lnTo>
                      <a:pt x="476" y="169"/>
                    </a:lnTo>
                    <a:lnTo>
                      <a:pt x="476" y="169"/>
                    </a:lnTo>
                    <a:lnTo>
                      <a:pt x="476" y="169"/>
                    </a:lnTo>
                    <a:lnTo>
                      <a:pt x="476" y="169"/>
                    </a:lnTo>
                    <a:lnTo>
                      <a:pt x="476" y="169"/>
                    </a:lnTo>
                    <a:lnTo>
                      <a:pt x="476" y="169"/>
                    </a:lnTo>
                    <a:lnTo>
                      <a:pt x="484" y="169"/>
                    </a:lnTo>
                    <a:lnTo>
                      <a:pt x="484" y="169"/>
                    </a:lnTo>
                    <a:lnTo>
                      <a:pt x="476" y="169"/>
                    </a:lnTo>
                    <a:lnTo>
                      <a:pt x="484" y="169"/>
                    </a:lnTo>
                    <a:lnTo>
                      <a:pt x="476" y="169"/>
                    </a:lnTo>
                    <a:lnTo>
                      <a:pt x="484" y="169"/>
                    </a:lnTo>
                    <a:lnTo>
                      <a:pt x="484" y="169"/>
                    </a:lnTo>
                    <a:lnTo>
                      <a:pt x="484" y="169"/>
                    </a:lnTo>
                    <a:lnTo>
                      <a:pt x="484" y="169"/>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76" y="161"/>
                    </a:lnTo>
                    <a:lnTo>
                      <a:pt x="476" y="161"/>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68" y="153"/>
                    </a:lnTo>
                    <a:lnTo>
                      <a:pt x="468" y="153"/>
                    </a:lnTo>
                    <a:lnTo>
                      <a:pt x="468" y="153"/>
                    </a:lnTo>
                    <a:lnTo>
                      <a:pt x="468" y="153"/>
                    </a:lnTo>
                    <a:lnTo>
                      <a:pt x="468" y="153"/>
                    </a:lnTo>
                    <a:lnTo>
                      <a:pt x="468" y="153"/>
                    </a:lnTo>
                    <a:lnTo>
                      <a:pt x="460" y="153"/>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0" y="145"/>
                    </a:lnTo>
                    <a:lnTo>
                      <a:pt x="460" y="145"/>
                    </a:lnTo>
                    <a:lnTo>
                      <a:pt x="460" y="145"/>
                    </a:lnTo>
                    <a:lnTo>
                      <a:pt x="460" y="145"/>
                    </a:lnTo>
                    <a:lnTo>
                      <a:pt x="460" y="145"/>
                    </a:lnTo>
                    <a:lnTo>
                      <a:pt x="460" y="145"/>
                    </a:lnTo>
                    <a:lnTo>
                      <a:pt x="452" y="145"/>
                    </a:lnTo>
                    <a:lnTo>
                      <a:pt x="452" y="145"/>
                    </a:lnTo>
                    <a:lnTo>
                      <a:pt x="452" y="145"/>
                    </a:lnTo>
                    <a:lnTo>
                      <a:pt x="452" y="145"/>
                    </a:lnTo>
                    <a:lnTo>
                      <a:pt x="452" y="145"/>
                    </a:lnTo>
                    <a:lnTo>
                      <a:pt x="452" y="145"/>
                    </a:lnTo>
                    <a:lnTo>
                      <a:pt x="452" y="145"/>
                    </a:lnTo>
                    <a:lnTo>
                      <a:pt x="460" y="137"/>
                    </a:lnTo>
                    <a:lnTo>
                      <a:pt x="460" y="137"/>
                    </a:lnTo>
                    <a:lnTo>
                      <a:pt x="460" y="137"/>
                    </a:lnTo>
                    <a:lnTo>
                      <a:pt x="460" y="137"/>
                    </a:lnTo>
                    <a:lnTo>
                      <a:pt x="460" y="129"/>
                    </a:lnTo>
                    <a:lnTo>
                      <a:pt x="460" y="129"/>
                    </a:lnTo>
                    <a:lnTo>
                      <a:pt x="460" y="129"/>
                    </a:lnTo>
                    <a:lnTo>
                      <a:pt x="460" y="129"/>
                    </a:lnTo>
                    <a:lnTo>
                      <a:pt x="460" y="129"/>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1"/>
                    </a:lnTo>
                    <a:lnTo>
                      <a:pt x="460" y="121"/>
                    </a:lnTo>
                    <a:lnTo>
                      <a:pt x="460" y="129"/>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1"/>
                    </a:lnTo>
                    <a:lnTo>
                      <a:pt x="460" y="113"/>
                    </a:lnTo>
                    <a:lnTo>
                      <a:pt x="460" y="113"/>
                    </a:lnTo>
                    <a:lnTo>
                      <a:pt x="460" y="113"/>
                    </a:lnTo>
                    <a:lnTo>
                      <a:pt x="460" y="113"/>
                    </a:lnTo>
                    <a:lnTo>
                      <a:pt x="460" y="113"/>
                    </a:lnTo>
                    <a:lnTo>
                      <a:pt x="460" y="113"/>
                    </a:lnTo>
                    <a:lnTo>
                      <a:pt x="460" y="105"/>
                    </a:lnTo>
                    <a:lnTo>
                      <a:pt x="460" y="113"/>
                    </a:lnTo>
                    <a:lnTo>
                      <a:pt x="460" y="105"/>
                    </a:lnTo>
                    <a:lnTo>
                      <a:pt x="460" y="105"/>
                    </a:lnTo>
                    <a:lnTo>
                      <a:pt x="460" y="105"/>
                    </a:lnTo>
                    <a:lnTo>
                      <a:pt x="460" y="105"/>
                    </a:lnTo>
                    <a:lnTo>
                      <a:pt x="460" y="105"/>
                    </a:lnTo>
                    <a:lnTo>
                      <a:pt x="460" y="105"/>
                    </a:lnTo>
                    <a:lnTo>
                      <a:pt x="460" y="105"/>
                    </a:lnTo>
                    <a:lnTo>
                      <a:pt x="460" y="105"/>
                    </a:lnTo>
                    <a:lnTo>
                      <a:pt x="460" y="105"/>
                    </a:lnTo>
                    <a:lnTo>
                      <a:pt x="460" y="105"/>
                    </a:lnTo>
                    <a:lnTo>
                      <a:pt x="452" y="105"/>
                    </a:lnTo>
                    <a:lnTo>
                      <a:pt x="452" y="105"/>
                    </a:lnTo>
                    <a:lnTo>
                      <a:pt x="452" y="105"/>
                    </a:lnTo>
                    <a:lnTo>
                      <a:pt x="452" y="105"/>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60" y="97"/>
                    </a:lnTo>
                    <a:lnTo>
                      <a:pt x="460" y="97"/>
                    </a:lnTo>
                    <a:lnTo>
                      <a:pt x="460" y="97"/>
                    </a:lnTo>
                    <a:lnTo>
                      <a:pt x="460" y="97"/>
                    </a:lnTo>
                    <a:lnTo>
                      <a:pt x="460" y="97"/>
                    </a:lnTo>
                    <a:lnTo>
                      <a:pt x="460"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8" y="105"/>
                    </a:lnTo>
                    <a:lnTo>
                      <a:pt x="468" y="105"/>
                    </a:lnTo>
                    <a:lnTo>
                      <a:pt x="468" y="105"/>
                    </a:lnTo>
                    <a:lnTo>
                      <a:pt x="468" y="105"/>
                    </a:lnTo>
                    <a:lnTo>
                      <a:pt x="468" y="105"/>
                    </a:lnTo>
                    <a:lnTo>
                      <a:pt x="468" y="105"/>
                    </a:lnTo>
                    <a:lnTo>
                      <a:pt x="468" y="105"/>
                    </a:lnTo>
                    <a:lnTo>
                      <a:pt x="468" y="105"/>
                    </a:lnTo>
                    <a:lnTo>
                      <a:pt x="468" y="105"/>
                    </a:lnTo>
                    <a:lnTo>
                      <a:pt x="468" y="97"/>
                    </a:lnTo>
                    <a:lnTo>
                      <a:pt x="468" y="97"/>
                    </a:lnTo>
                    <a:lnTo>
                      <a:pt x="468" y="105"/>
                    </a:lnTo>
                    <a:lnTo>
                      <a:pt x="468" y="105"/>
                    </a:lnTo>
                    <a:lnTo>
                      <a:pt x="468" y="105"/>
                    </a:lnTo>
                    <a:lnTo>
                      <a:pt x="468" y="105"/>
                    </a:lnTo>
                    <a:lnTo>
                      <a:pt x="468" y="105"/>
                    </a:lnTo>
                    <a:lnTo>
                      <a:pt x="468" y="105"/>
                    </a:lnTo>
                    <a:lnTo>
                      <a:pt x="468" y="97"/>
                    </a:lnTo>
                    <a:lnTo>
                      <a:pt x="468" y="97"/>
                    </a:lnTo>
                    <a:lnTo>
                      <a:pt x="468" y="97"/>
                    </a:lnTo>
                    <a:lnTo>
                      <a:pt x="468" y="97"/>
                    </a:lnTo>
                    <a:lnTo>
                      <a:pt x="468" y="97"/>
                    </a:lnTo>
                    <a:lnTo>
                      <a:pt x="468" y="97"/>
                    </a:lnTo>
                    <a:lnTo>
                      <a:pt x="476" y="97"/>
                    </a:lnTo>
                    <a:lnTo>
                      <a:pt x="476" y="97"/>
                    </a:lnTo>
                    <a:lnTo>
                      <a:pt x="476" y="97"/>
                    </a:lnTo>
                    <a:lnTo>
                      <a:pt x="476" y="97"/>
                    </a:lnTo>
                    <a:lnTo>
                      <a:pt x="468" y="89"/>
                    </a:lnTo>
                    <a:lnTo>
                      <a:pt x="468" y="89"/>
                    </a:lnTo>
                    <a:lnTo>
                      <a:pt x="468" y="89"/>
                    </a:lnTo>
                    <a:lnTo>
                      <a:pt x="468" y="89"/>
                    </a:lnTo>
                    <a:lnTo>
                      <a:pt x="468" y="89"/>
                    </a:lnTo>
                    <a:lnTo>
                      <a:pt x="468" y="89"/>
                    </a:lnTo>
                    <a:lnTo>
                      <a:pt x="468" y="89"/>
                    </a:lnTo>
                    <a:lnTo>
                      <a:pt x="468" y="89"/>
                    </a:lnTo>
                    <a:lnTo>
                      <a:pt x="468" y="89"/>
                    </a:lnTo>
                    <a:lnTo>
                      <a:pt x="468" y="89"/>
                    </a:lnTo>
                    <a:lnTo>
                      <a:pt x="460" y="89"/>
                    </a:lnTo>
                    <a:lnTo>
                      <a:pt x="460" y="81"/>
                    </a:lnTo>
                    <a:lnTo>
                      <a:pt x="460" y="81"/>
                    </a:lnTo>
                    <a:lnTo>
                      <a:pt x="460" y="81"/>
                    </a:lnTo>
                    <a:lnTo>
                      <a:pt x="460" y="81"/>
                    </a:lnTo>
                    <a:lnTo>
                      <a:pt x="460" y="81"/>
                    </a:lnTo>
                    <a:lnTo>
                      <a:pt x="460" y="81"/>
                    </a:lnTo>
                    <a:lnTo>
                      <a:pt x="460" y="81"/>
                    </a:lnTo>
                    <a:lnTo>
                      <a:pt x="460" y="81"/>
                    </a:lnTo>
                    <a:lnTo>
                      <a:pt x="452" y="81"/>
                    </a:lnTo>
                    <a:lnTo>
                      <a:pt x="452" y="81"/>
                    </a:lnTo>
                    <a:lnTo>
                      <a:pt x="452" y="81"/>
                    </a:lnTo>
                    <a:lnTo>
                      <a:pt x="452" y="81"/>
                    </a:lnTo>
                    <a:lnTo>
                      <a:pt x="452" y="81"/>
                    </a:lnTo>
                    <a:lnTo>
                      <a:pt x="460" y="81"/>
                    </a:lnTo>
                    <a:lnTo>
                      <a:pt x="460" y="81"/>
                    </a:lnTo>
                    <a:lnTo>
                      <a:pt x="460" y="81"/>
                    </a:lnTo>
                    <a:lnTo>
                      <a:pt x="460" y="81"/>
                    </a:lnTo>
                    <a:lnTo>
                      <a:pt x="460" y="81"/>
                    </a:lnTo>
                    <a:lnTo>
                      <a:pt x="460" y="81"/>
                    </a:lnTo>
                    <a:lnTo>
                      <a:pt x="460" y="72"/>
                    </a:lnTo>
                    <a:lnTo>
                      <a:pt x="460" y="72"/>
                    </a:lnTo>
                    <a:lnTo>
                      <a:pt x="460" y="72"/>
                    </a:lnTo>
                    <a:lnTo>
                      <a:pt x="460" y="72"/>
                    </a:lnTo>
                    <a:lnTo>
                      <a:pt x="460" y="72"/>
                    </a:lnTo>
                    <a:lnTo>
                      <a:pt x="460" y="72"/>
                    </a:lnTo>
                    <a:lnTo>
                      <a:pt x="460" y="72"/>
                    </a:lnTo>
                    <a:lnTo>
                      <a:pt x="460" y="72"/>
                    </a:lnTo>
                    <a:lnTo>
                      <a:pt x="460" y="72"/>
                    </a:lnTo>
                    <a:lnTo>
                      <a:pt x="452" y="72"/>
                    </a:lnTo>
                    <a:lnTo>
                      <a:pt x="452" y="72"/>
                    </a:lnTo>
                    <a:lnTo>
                      <a:pt x="452" y="72"/>
                    </a:lnTo>
                    <a:lnTo>
                      <a:pt x="452" y="72"/>
                    </a:lnTo>
                    <a:lnTo>
                      <a:pt x="452" y="64"/>
                    </a:lnTo>
                    <a:lnTo>
                      <a:pt x="452" y="64"/>
                    </a:lnTo>
                    <a:lnTo>
                      <a:pt x="452" y="64"/>
                    </a:lnTo>
                    <a:lnTo>
                      <a:pt x="452" y="64"/>
                    </a:lnTo>
                    <a:lnTo>
                      <a:pt x="452" y="64"/>
                    </a:lnTo>
                    <a:lnTo>
                      <a:pt x="452" y="64"/>
                    </a:lnTo>
                    <a:lnTo>
                      <a:pt x="460" y="64"/>
                    </a:lnTo>
                    <a:lnTo>
                      <a:pt x="460" y="56"/>
                    </a:lnTo>
                    <a:lnTo>
                      <a:pt x="460" y="56"/>
                    </a:lnTo>
                    <a:lnTo>
                      <a:pt x="460" y="56"/>
                    </a:lnTo>
                    <a:lnTo>
                      <a:pt x="460" y="56"/>
                    </a:lnTo>
                    <a:lnTo>
                      <a:pt x="452" y="56"/>
                    </a:lnTo>
                    <a:lnTo>
                      <a:pt x="452" y="56"/>
                    </a:lnTo>
                    <a:lnTo>
                      <a:pt x="452" y="56"/>
                    </a:lnTo>
                    <a:lnTo>
                      <a:pt x="452" y="56"/>
                    </a:lnTo>
                    <a:lnTo>
                      <a:pt x="452" y="56"/>
                    </a:lnTo>
                    <a:lnTo>
                      <a:pt x="452" y="56"/>
                    </a:lnTo>
                    <a:lnTo>
                      <a:pt x="452" y="56"/>
                    </a:lnTo>
                    <a:lnTo>
                      <a:pt x="452" y="56"/>
                    </a:lnTo>
                    <a:lnTo>
                      <a:pt x="452" y="56"/>
                    </a:lnTo>
                    <a:lnTo>
                      <a:pt x="444" y="56"/>
                    </a:lnTo>
                    <a:lnTo>
                      <a:pt x="444" y="56"/>
                    </a:lnTo>
                    <a:lnTo>
                      <a:pt x="444" y="48"/>
                    </a:lnTo>
                    <a:lnTo>
                      <a:pt x="436" y="48"/>
                    </a:lnTo>
                    <a:lnTo>
                      <a:pt x="444" y="48"/>
                    </a:lnTo>
                    <a:lnTo>
                      <a:pt x="436" y="48"/>
                    </a:lnTo>
                    <a:lnTo>
                      <a:pt x="436" y="48"/>
                    </a:lnTo>
                    <a:lnTo>
                      <a:pt x="436" y="48"/>
                    </a:lnTo>
                    <a:lnTo>
                      <a:pt x="436" y="48"/>
                    </a:lnTo>
                    <a:lnTo>
                      <a:pt x="436" y="48"/>
                    </a:lnTo>
                    <a:lnTo>
                      <a:pt x="436" y="48"/>
                    </a:lnTo>
                    <a:lnTo>
                      <a:pt x="436" y="48"/>
                    </a:lnTo>
                    <a:lnTo>
                      <a:pt x="436" y="48"/>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28" y="64"/>
                    </a:lnTo>
                    <a:lnTo>
                      <a:pt x="428" y="64"/>
                    </a:lnTo>
                    <a:lnTo>
                      <a:pt x="428" y="64"/>
                    </a:lnTo>
                    <a:lnTo>
                      <a:pt x="428" y="64"/>
                    </a:lnTo>
                    <a:lnTo>
                      <a:pt x="428" y="64"/>
                    </a:lnTo>
                    <a:lnTo>
                      <a:pt x="428" y="64"/>
                    </a:lnTo>
                    <a:lnTo>
                      <a:pt x="428" y="64"/>
                    </a:lnTo>
                    <a:lnTo>
                      <a:pt x="428" y="64"/>
                    </a:lnTo>
                    <a:lnTo>
                      <a:pt x="428" y="64"/>
                    </a:lnTo>
                    <a:lnTo>
                      <a:pt x="428" y="64"/>
                    </a:lnTo>
                    <a:lnTo>
                      <a:pt x="420" y="64"/>
                    </a:lnTo>
                    <a:lnTo>
                      <a:pt x="420" y="64"/>
                    </a:lnTo>
                    <a:lnTo>
                      <a:pt x="420" y="64"/>
                    </a:lnTo>
                    <a:lnTo>
                      <a:pt x="420" y="64"/>
                    </a:lnTo>
                    <a:lnTo>
                      <a:pt x="420" y="64"/>
                    </a:lnTo>
                    <a:lnTo>
                      <a:pt x="420" y="64"/>
                    </a:lnTo>
                    <a:lnTo>
                      <a:pt x="428" y="56"/>
                    </a:lnTo>
                    <a:lnTo>
                      <a:pt x="428" y="56"/>
                    </a:lnTo>
                    <a:lnTo>
                      <a:pt x="428" y="56"/>
                    </a:lnTo>
                    <a:lnTo>
                      <a:pt x="428" y="56"/>
                    </a:lnTo>
                    <a:lnTo>
                      <a:pt x="428" y="48"/>
                    </a:lnTo>
                    <a:lnTo>
                      <a:pt x="428" y="56"/>
                    </a:lnTo>
                    <a:lnTo>
                      <a:pt x="428" y="48"/>
                    </a:lnTo>
                    <a:lnTo>
                      <a:pt x="420" y="48"/>
                    </a:lnTo>
                    <a:lnTo>
                      <a:pt x="420" y="48"/>
                    </a:lnTo>
                    <a:lnTo>
                      <a:pt x="420" y="48"/>
                    </a:lnTo>
                    <a:lnTo>
                      <a:pt x="420" y="48"/>
                    </a:lnTo>
                    <a:lnTo>
                      <a:pt x="420" y="48"/>
                    </a:lnTo>
                    <a:lnTo>
                      <a:pt x="420" y="48"/>
                    </a:lnTo>
                    <a:lnTo>
                      <a:pt x="420" y="48"/>
                    </a:lnTo>
                    <a:lnTo>
                      <a:pt x="420" y="48"/>
                    </a:lnTo>
                    <a:lnTo>
                      <a:pt x="411" y="48"/>
                    </a:lnTo>
                    <a:lnTo>
                      <a:pt x="420" y="48"/>
                    </a:lnTo>
                    <a:lnTo>
                      <a:pt x="420" y="48"/>
                    </a:lnTo>
                    <a:lnTo>
                      <a:pt x="420" y="48"/>
                    </a:lnTo>
                    <a:lnTo>
                      <a:pt x="420" y="48"/>
                    </a:lnTo>
                    <a:lnTo>
                      <a:pt x="411" y="48"/>
                    </a:lnTo>
                    <a:lnTo>
                      <a:pt x="411" y="48"/>
                    </a:lnTo>
                    <a:lnTo>
                      <a:pt x="411" y="48"/>
                    </a:lnTo>
                    <a:lnTo>
                      <a:pt x="411" y="48"/>
                    </a:lnTo>
                    <a:lnTo>
                      <a:pt x="411" y="48"/>
                    </a:lnTo>
                    <a:lnTo>
                      <a:pt x="411" y="40"/>
                    </a:lnTo>
                    <a:lnTo>
                      <a:pt x="411" y="40"/>
                    </a:lnTo>
                    <a:lnTo>
                      <a:pt x="411" y="40"/>
                    </a:lnTo>
                    <a:lnTo>
                      <a:pt x="411" y="40"/>
                    </a:lnTo>
                    <a:lnTo>
                      <a:pt x="411" y="40"/>
                    </a:lnTo>
                    <a:lnTo>
                      <a:pt x="411" y="32"/>
                    </a:lnTo>
                    <a:lnTo>
                      <a:pt x="403" y="32"/>
                    </a:lnTo>
                    <a:lnTo>
                      <a:pt x="403" y="32"/>
                    </a:lnTo>
                    <a:lnTo>
                      <a:pt x="403" y="32"/>
                    </a:lnTo>
                    <a:lnTo>
                      <a:pt x="403" y="32"/>
                    </a:lnTo>
                    <a:lnTo>
                      <a:pt x="403" y="32"/>
                    </a:lnTo>
                    <a:lnTo>
                      <a:pt x="395" y="32"/>
                    </a:lnTo>
                    <a:lnTo>
                      <a:pt x="395" y="32"/>
                    </a:lnTo>
                    <a:lnTo>
                      <a:pt x="395" y="32"/>
                    </a:lnTo>
                    <a:lnTo>
                      <a:pt x="395" y="24"/>
                    </a:lnTo>
                    <a:lnTo>
                      <a:pt x="395" y="24"/>
                    </a:lnTo>
                    <a:lnTo>
                      <a:pt x="395" y="24"/>
                    </a:lnTo>
                    <a:lnTo>
                      <a:pt x="403" y="24"/>
                    </a:lnTo>
                    <a:lnTo>
                      <a:pt x="403" y="24"/>
                    </a:lnTo>
                    <a:lnTo>
                      <a:pt x="403" y="24"/>
                    </a:lnTo>
                    <a:lnTo>
                      <a:pt x="403" y="24"/>
                    </a:lnTo>
                    <a:lnTo>
                      <a:pt x="403" y="24"/>
                    </a:lnTo>
                    <a:lnTo>
                      <a:pt x="403" y="24"/>
                    </a:lnTo>
                    <a:lnTo>
                      <a:pt x="403" y="24"/>
                    </a:lnTo>
                    <a:lnTo>
                      <a:pt x="403" y="24"/>
                    </a:lnTo>
                    <a:lnTo>
                      <a:pt x="403" y="24"/>
                    </a:lnTo>
                    <a:lnTo>
                      <a:pt x="403" y="16"/>
                    </a:lnTo>
                    <a:lnTo>
                      <a:pt x="403" y="24"/>
                    </a:lnTo>
                    <a:lnTo>
                      <a:pt x="403" y="16"/>
                    </a:lnTo>
                    <a:lnTo>
                      <a:pt x="403" y="16"/>
                    </a:lnTo>
                    <a:lnTo>
                      <a:pt x="403" y="16"/>
                    </a:lnTo>
                    <a:lnTo>
                      <a:pt x="403" y="16"/>
                    </a:lnTo>
                    <a:lnTo>
                      <a:pt x="403" y="16"/>
                    </a:lnTo>
                    <a:lnTo>
                      <a:pt x="403" y="16"/>
                    </a:lnTo>
                    <a:lnTo>
                      <a:pt x="403" y="16"/>
                    </a:lnTo>
                    <a:lnTo>
                      <a:pt x="395" y="16"/>
                    </a:lnTo>
                    <a:lnTo>
                      <a:pt x="395" y="16"/>
                    </a:lnTo>
                    <a:lnTo>
                      <a:pt x="395" y="16"/>
                    </a:lnTo>
                    <a:lnTo>
                      <a:pt x="395" y="16"/>
                    </a:lnTo>
                    <a:lnTo>
                      <a:pt x="387" y="16"/>
                    </a:lnTo>
                    <a:lnTo>
                      <a:pt x="387" y="16"/>
                    </a:lnTo>
                    <a:lnTo>
                      <a:pt x="387" y="16"/>
                    </a:lnTo>
                    <a:lnTo>
                      <a:pt x="387" y="16"/>
                    </a:lnTo>
                    <a:lnTo>
                      <a:pt x="395" y="16"/>
                    </a:lnTo>
                    <a:lnTo>
                      <a:pt x="395" y="16"/>
                    </a:lnTo>
                    <a:lnTo>
                      <a:pt x="395" y="16"/>
                    </a:lnTo>
                    <a:lnTo>
                      <a:pt x="395" y="16"/>
                    </a:lnTo>
                    <a:lnTo>
                      <a:pt x="395" y="16"/>
                    </a:lnTo>
                    <a:lnTo>
                      <a:pt x="395" y="8"/>
                    </a:lnTo>
                    <a:lnTo>
                      <a:pt x="395" y="8"/>
                    </a:lnTo>
                    <a:lnTo>
                      <a:pt x="395" y="8"/>
                    </a:lnTo>
                    <a:lnTo>
                      <a:pt x="395" y="8"/>
                    </a:lnTo>
                    <a:lnTo>
                      <a:pt x="395" y="8"/>
                    </a:lnTo>
                    <a:lnTo>
                      <a:pt x="395" y="8"/>
                    </a:lnTo>
                    <a:lnTo>
                      <a:pt x="403" y="8"/>
                    </a:lnTo>
                    <a:lnTo>
                      <a:pt x="403" y="8"/>
                    </a:lnTo>
                    <a:lnTo>
                      <a:pt x="403" y="8"/>
                    </a:lnTo>
                    <a:lnTo>
                      <a:pt x="403" y="8"/>
                    </a:lnTo>
                    <a:lnTo>
                      <a:pt x="403" y="8"/>
                    </a:lnTo>
                    <a:lnTo>
                      <a:pt x="395" y="8"/>
                    </a:lnTo>
                    <a:lnTo>
                      <a:pt x="395" y="8"/>
                    </a:lnTo>
                    <a:lnTo>
                      <a:pt x="395" y="8"/>
                    </a:lnTo>
                    <a:lnTo>
                      <a:pt x="395" y="8"/>
                    </a:lnTo>
                    <a:lnTo>
                      <a:pt x="395" y="8"/>
                    </a:lnTo>
                    <a:lnTo>
                      <a:pt x="395" y="8"/>
                    </a:lnTo>
                    <a:lnTo>
                      <a:pt x="403" y="8"/>
                    </a:lnTo>
                    <a:lnTo>
                      <a:pt x="403" y="8"/>
                    </a:lnTo>
                    <a:lnTo>
                      <a:pt x="403" y="16"/>
                    </a:lnTo>
                    <a:lnTo>
                      <a:pt x="403" y="16"/>
                    </a:lnTo>
                    <a:lnTo>
                      <a:pt x="403" y="16"/>
                    </a:lnTo>
                    <a:lnTo>
                      <a:pt x="411" y="16"/>
                    </a:lnTo>
                    <a:lnTo>
                      <a:pt x="411" y="16"/>
                    </a:lnTo>
                    <a:lnTo>
                      <a:pt x="411" y="16"/>
                    </a:lnTo>
                    <a:lnTo>
                      <a:pt x="411" y="16"/>
                    </a:lnTo>
                    <a:lnTo>
                      <a:pt x="411" y="8"/>
                    </a:lnTo>
                    <a:lnTo>
                      <a:pt x="411" y="8"/>
                    </a:lnTo>
                    <a:lnTo>
                      <a:pt x="411" y="8"/>
                    </a:lnTo>
                    <a:lnTo>
                      <a:pt x="411" y="8"/>
                    </a:lnTo>
                    <a:lnTo>
                      <a:pt x="411" y="8"/>
                    </a:lnTo>
                    <a:lnTo>
                      <a:pt x="411" y="8"/>
                    </a:lnTo>
                    <a:lnTo>
                      <a:pt x="411" y="8"/>
                    </a:lnTo>
                    <a:lnTo>
                      <a:pt x="411" y="8"/>
                    </a:lnTo>
                    <a:lnTo>
                      <a:pt x="403" y="8"/>
                    </a:lnTo>
                    <a:lnTo>
                      <a:pt x="411" y="8"/>
                    </a:lnTo>
                    <a:lnTo>
                      <a:pt x="403" y="8"/>
                    </a:lnTo>
                    <a:lnTo>
                      <a:pt x="403" y="8"/>
                    </a:lnTo>
                    <a:lnTo>
                      <a:pt x="403" y="8"/>
                    </a:lnTo>
                    <a:lnTo>
                      <a:pt x="403" y="8"/>
                    </a:lnTo>
                    <a:lnTo>
                      <a:pt x="403" y="8"/>
                    </a:lnTo>
                    <a:lnTo>
                      <a:pt x="403" y="8"/>
                    </a:lnTo>
                    <a:lnTo>
                      <a:pt x="403" y="8"/>
                    </a:lnTo>
                    <a:lnTo>
                      <a:pt x="403" y="0"/>
                    </a:lnTo>
                    <a:lnTo>
                      <a:pt x="403" y="0"/>
                    </a:lnTo>
                    <a:lnTo>
                      <a:pt x="484" y="0"/>
                    </a:lnTo>
                    <a:lnTo>
                      <a:pt x="484" y="0"/>
                    </a:lnTo>
                    <a:lnTo>
                      <a:pt x="484" y="0"/>
                    </a:lnTo>
                    <a:lnTo>
                      <a:pt x="718" y="0"/>
                    </a:lnTo>
                    <a:lnTo>
                      <a:pt x="742" y="0"/>
                    </a:lnTo>
                    <a:lnTo>
                      <a:pt x="758" y="0"/>
                    </a:lnTo>
                    <a:lnTo>
                      <a:pt x="766" y="0"/>
                    </a:lnTo>
                    <a:lnTo>
                      <a:pt x="766" y="8"/>
                    </a:lnTo>
                    <a:lnTo>
                      <a:pt x="766" y="750"/>
                    </a:lnTo>
                    <a:close/>
                    <a:moveTo>
                      <a:pt x="758" y="8"/>
                    </a:moveTo>
                    <a:lnTo>
                      <a:pt x="766" y="8"/>
                    </a:lnTo>
                    <a:lnTo>
                      <a:pt x="758" y="8"/>
                    </a:lnTo>
                    <a:lnTo>
                      <a:pt x="742" y="8"/>
                    </a:lnTo>
                    <a:lnTo>
                      <a:pt x="718" y="8"/>
                    </a:lnTo>
                    <a:lnTo>
                      <a:pt x="484" y="8"/>
                    </a:lnTo>
                    <a:lnTo>
                      <a:pt x="484" y="8"/>
                    </a:lnTo>
                    <a:lnTo>
                      <a:pt x="484" y="8"/>
                    </a:lnTo>
                    <a:lnTo>
                      <a:pt x="403" y="8"/>
                    </a:lnTo>
                    <a:lnTo>
                      <a:pt x="403" y="0"/>
                    </a:lnTo>
                    <a:lnTo>
                      <a:pt x="403" y="8"/>
                    </a:lnTo>
                    <a:lnTo>
                      <a:pt x="403" y="8"/>
                    </a:lnTo>
                    <a:lnTo>
                      <a:pt x="403" y="8"/>
                    </a:lnTo>
                    <a:lnTo>
                      <a:pt x="403" y="8"/>
                    </a:lnTo>
                    <a:lnTo>
                      <a:pt x="403" y="8"/>
                    </a:lnTo>
                    <a:lnTo>
                      <a:pt x="403" y="8"/>
                    </a:lnTo>
                    <a:lnTo>
                      <a:pt x="411" y="8"/>
                    </a:lnTo>
                    <a:lnTo>
                      <a:pt x="411" y="8"/>
                    </a:lnTo>
                    <a:lnTo>
                      <a:pt x="411" y="8"/>
                    </a:lnTo>
                    <a:lnTo>
                      <a:pt x="411" y="8"/>
                    </a:lnTo>
                    <a:lnTo>
                      <a:pt x="411" y="8"/>
                    </a:lnTo>
                    <a:lnTo>
                      <a:pt x="411" y="8"/>
                    </a:lnTo>
                    <a:lnTo>
                      <a:pt x="411" y="8"/>
                    </a:lnTo>
                    <a:lnTo>
                      <a:pt x="411" y="8"/>
                    </a:lnTo>
                    <a:lnTo>
                      <a:pt x="411" y="8"/>
                    </a:lnTo>
                    <a:lnTo>
                      <a:pt x="411" y="8"/>
                    </a:lnTo>
                    <a:lnTo>
                      <a:pt x="411" y="8"/>
                    </a:lnTo>
                    <a:lnTo>
                      <a:pt x="411" y="16"/>
                    </a:lnTo>
                    <a:lnTo>
                      <a:pt x="411" y="16"/>
                    </a:lnTo>
                    <a:lnTo>
                      <a:pt x="411" y="16"/>
                    </a:lnTo>
                    <a:lnTo>
                      <a:pt x="411" y="16"/>
                    </a:lnTo>
                    <a:lnTo>
                      <a:pt x="403" y="16"/>
                    </a:lnTo>
                    <a:lnTo>
                      <a:pt x="403" y="16"/>
                    </a:lnTo>
                    <a:lnTo>
                      <a:pt x="403" y="16"/>
                    </a:lnTo>
                    <a:lnTo>
                      <a:pt x="403" y="16"/>
                    </a:lnTo>
                    <a:lnTo>
                      <a:pt x="403" y="16"/>
                    </a:lnTo>
                    <a:lnTo>
                      <a:pt x="395" y="8"/>
                    </a:lnTo>
                    <a:lnTo>
                      <a:pt x="395" y="8"/>
                    </a:lnTo>
                    <a:lnTo>
                      <a:pt x="395" y="8"/>
                    </a:lnTo>
                    <a:lnTo>
                      <a:pt x="395" y="8"/>
                    </a:lnTo>
                    <a:lnTo>
                      <a:pt x="395" y="8"/>
                    </a:lnTo>
                    <a:lnTo>
                      <a:pt x="395" y="8"/>
                    </a:lnTo>
                    <a:lnTo>
                      <a:pt x="403" y="8"/>
                    </a:lnTo>
                    <a:lnTo>
                      <a:pt x="403" y="8"/>
                    </a:lnTo>
                    <a:lnTo>
                      <a:pt x="403" y="8"/>
                    </a:lnTo>
                    <a:lnTo>
                      <a:pt x="403" y="8"/>
                    </a:lnTo>
                    <a:lnTo>
                      <a:pt x="395" y="8"/>
                    </a:lnTo>
                    <a:lnTo>
                      <a:pt x="395" y="8"/>
                    </a:lnTo>
                    <a:lnTo>
                      <a:pt x="395" y="8"/>
                    </a:lnTo>
                    <a:lnTo>
                      <a:pt x="395" y="8"/>
                    </a:lnTo>
                    <a:lnTo>
                      <a:pt x="395" y="8"/>
                    </a:lnTo>
                    <a:lnTo>
                      <a:pt x="395" y="8"/>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395" y="16"/>
                    </a:lnTo>
                    <a:lnTo>
                      <a:pt x="403" y="16"/>
                    </a:lnTo>
                    <a:lnTo>
                      <a:pt x="403" y="16"/>
                    </a:lnTo>
                    <a:lnTo>
                      <a:pt x="403" y="16"/>
                    </a:lnTo>
                    <a:lnTo>
                      <a:pt x="403" y="16"/>
                    </a:lnTo>
                    <a:lnTo>
                      <a:pt x="403" y="16"/>
                    </a:lnTo>
                    <a:lnTo>
                      <a:pt x="403" y="16"/>
                    </a:lnTo>
                    <a:lnTo>
                      <a:pt x="403" y="16"/>
                    </a:lnTo>
                    <a:lnTo>
                      <a:pt x="411" y="16"/>
                    </a:lnTo>
                    <a:lnTo>
                      <a:pt x="411" y="16"/>
                    </a:lnTo>
                    <a:lnTo>
                      <a:pt x="411" y="24"/>
                    </a:lnTo>
                    <a:lnTo>
                      <a:pt x="411" y="24"/>
                    </a:lnTo>
                    <a:lnTo>
                      <a:pt x="403" y="24"/>
                    </a:lnTo>
                    <a:lnTo>
                      <a:pt x="403" y="24"/>
                    </a:lnTo>
                    <a:lnTo>
                      <a:pt x="403" y="24"/>
                    </a:lnTo>
                    <a:lnTo>
                      <a:pt x="403" y="24"/>
                    </a:lnTo>
                    <a:lnTo>
                      <a:pt x="403" y="24"/>
                    </a:lnTo>
                    <a:lnTo>
                      <a:pt x="403" y="24"/>
                    </a:lnTo>
                    <a:lnTo>
                      <a:pt x="403" y="24"/>
                    </a:lnTo>
                    <a:lnTo>
                      <a:pt x="395" y="24"/>
                    </a:lnTo>
                    <a:lnTo>
                      <a:pt x="395" y="24"/>
                    </a:lnTo>
                    <a:lnTo>
                      <a:pt x="395" y="24"/>
                    </a:lnTo>
                    <a:lnTo>
                      <a:pt x="395" y="24"/>
                    </a:lnTo>
                    <a:lnTo>
                      <a:pt x="395" y="32"/>
                    </a:lnTo>
                    <a:lnTo>
                      <a:pt x="395" y="32"/>
                    </a:lnTo>
                    <a:lnTo>
                      <a:pt x="403" y="32"/>
                    </a:lnTo>
                    <a:lnTo>
                      <a:pt x="403" y="32"/>
                    </a:lnTo>
                    <a:lnTo>
                      <a:pt x="403" y="32"/>
                    </a:lnTo>
                    <a:lnTo>
                      <a:pt x="403" y="32"/>
                    </a:lnTo>
                    <a:lnTo>
                      <a:pt x="403" y="32"/>
                    </a:lnTo>
                    <a:lnTo>
                      <a:pt x="411" y="32"/>
                    </a:lnTo>
                    <a:lnTo>
                      <a:pt x="411" y="40"/>
                    </a:lnTo>
                    <a:lnTo>
                      <a:pt x="411" y="40"/>
                    </a:lnTo>
                    <a:lnTo>
                      <a:pt x="411" y="40"/>
                    </a:lnTo>
                    <a:lnTo>
                      <a:pt x="411" y="40"/>
                    </a:lnTo>
                    <a:lnTo>
                      <a:pt x="411" y="40"/>
                    </a:lnTo>
                    <a:lnTo>
                      <a:pt x="411" y="48"/>
                    </a:lnTo>
                    <a:lnTo>
                      <a:pt x="411" y="48"/>
                    </a:lnTo>
                    <a:lnTo>
                      <a:pt x="411" y="48"/>
                    </a:lnTo>
                    <a:lnTo>
                      <a:pt x="411" y="48"/>
                    </a:lnTo>
                    <a:lnTo>
                      <a:pt x="411" y="48"/>
                    </a:lnTo>
                    <a:lnTo>
                      <a:pt x="411" y="48"/>
                    </a:lnTo>
                    <a:lnTo>
                      <a:pt x="411" y="48"/>
                    </a:lnTo>
                    <a:lnTo>
                      <a:pt x="411" y="48"/>
                    </a:lnTo>
                    <a:lnTo>
                      <a:pt x="411" y="48"/>
                    </a:lnTo>
                    <a:lnTo>
                      <a:pt x="411" y="48"/>
                    </a:lnTo>
                    <a:lnTo>
                      <a:pt x="420" y="48"/>
                    </a:lnTo>
                    <a:lnTo>
                      <a:pt x="420" y="48"/>
                    </a:lnTo>
                    <a:lnTo>
                      <a:pt x="420" y="48"/>
                    </a:lnTo>
                    <a:lnTo>
                      <a:pt x="420" y="48"/>
                    </a:lnTo>
                    <a:lnTo>
                      <a:pt x="420" y="48"/>
                    </a:lnTo>
                    <a:lnTo>
                      <a:pt x="420" y="48"/>
                    </a:lnTo>
                    <a:lnTo>
                      <a:pt x="420" y="48"/>
                    </a:lnTo>
                    <a:lnTo>
                      <a:pt x="420" y="48"/>
                    </a:lnTo>
                    <a:lnTo>
                      <a:pt x="420" y="48"/>
                    </a:lnTo>
                    <a:lnTo>
                      <a:pt x="428" y="48"/>
                    </a:lnTo>
                    <a:lnTo>
                      <a:pt x="428" y="48"/>
                    </a:lnTo>
                    <a:lnTo>
                      <a:pt x="428" y="48"/>
                    </a:lnTo>
                    <a:lnTo>
                      <a:pt x="428" y="56"/>
                    </a:lnTo>
                    <a:lnTo>
                      <a:pt x="428" y="56"/>
                    </a:lnTo>
                    <a:lnTo>
                      <a:pt x="428" y="56"/>
                    </a:lnTo>
                    <a:lnTo>
                      <a:pt x="428" y="56"/>
                    </a:lnTo>
                    <a:lnTo>
                      <a:pt x="420" y="64"/>
                    </a:lnTo>
                    <a:lnTo>
                      <a:pt x="420" y="64"/>
                    </a:lnTo>
                    <a:lnTo>
                      <a:pt x="420" y="64"/>
                    </a:lnTo>
                    <a:lnTo>
                      <a:pt x="420"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28" y="64"/>
                    </a:lnTo>
                    <a:lnTo>
                      <a:pt x="436" y="56"/>
                    </a:lnTo>
                    <a:lnTo>
                      <a:pt x="436" y="56"/>
                    </a:lnTo>
                    <a:lnTo>
                      <a:pt x="436" y="56"/>
                    </a:lnTo>
                    <a:lnTo>
                      <a:pt x="436" y="56"/>
                    </a:lnTo>
                    <a:lnTo>
                      <a:pt x="436" y="56"/>
                    </a:lnTo>
                    <a:lnTo>
                      <a:pt x="436" y="56"/>
                    </a:lnTo>
                    <a:lnTo>
                      <a:pt x="436" y="56"/>
                    </a:lnTo>
                    <a:lnTo>
                      <a:pt x="436" y="56"/>
                    </a:lnTo>
                    <a:lnTo>
                      <a:pt x="436" y="56"/>
                    </a:lnTo>
                    <a:lnTo>
                      <a:pt x="436" y="56"/>
                    </a:lnTo>
                    <a:lnTo>
                      <a:pt x="436" y="56"/>
                    </a:lnTo>
                    <a:lnTo>
                      <a:pt x="436" y="48"/>
                    </a:lnTo>
                    <a:lnTo>
                      <a:pt x="436" y="48"/>
                    </a:lnTo>
                    <a:lnTo>
                      <a:pt x="436" y="48"/>
                    </a:lnTo>
                    <a:lnTo>
                      <a:pt x="436" y="56"/>
                    </a:lnTo>
                    <a:lnTo>
                      <a:pt x="436" y="48"/>
                    </a:lnTo>
                    <a:lnTo>
                      <a:pt x="436" y="56"/>
                    </a:lnTo>
                    <a:lnTo>
                      <a:pt x="436" y="48"/>
                    </a:lnTo>
                    <a:lnTo>
                      <a:pt x="436" y="48"/>
                    </a:lnTo>
                    <a:lnTo>
                      <a:pt x="436" y="48"/>
                    </a:lnTo>
                    <a:lnTo>
                      <a:pt x="436" y="48"/>
                    </a:lnTo>
                    <a:lnTo>
                      <a:pt x="436" y="48"/>
                    </a:lnTo>
                    <a:lnTo>
                      <a:pt x="436" y="48"/>
                    </a:lnTo>
                    <a:lnTo>
                      <a:pt x="436" y="48"/>
                    </a:lnTo>
                    <a:lnTo>
                      <a:pt x="444" y="48"/>
                    </a:lnTo>
                    <a:lnTo>
                      <a:pt x="444" y="48"/>
                    </a:lnTo>
                    <a:lnTo>
                      <a:pt x="444" y="48"/>
                    </a:lnTo>
                    <a:lnTo>
                      <a:pt x="444" y="48"/>
                    </a:lnTo>
                    <a:lnTo>
                      <a:pt x="444" y="48"/>
                    </a:lnTo>
                    <a:lnTo>
                      <a:pt x="452" y="56"/>
                    </a:lnTo>
                    <a:lnTo>
                      <a:pt x="452" y="56"/>
                    </a:lnTo>
                    <a:lnTo>
                      <a:pt x="452" y="56"/>
                    </a:lnTo>
                    <a:lnTo>
                      <a:pt x="452" y="56"/>
                    </a:lnTo>
                    <a:lnTo>
                      <a:pt x="452" y="56"/>
                    </a:lnTo>
                    <a:lnTo>
                      <a:pt x="452" y="56"/>
                    </a:lnTo>
                    <a:lnTo>
                      <a:pt x="452" y="56"/>
                    </a:lnTo>
                    <a:lnTo>
                      <a:pt x="452" y="56"/>
                    </a:lnTo>
                    <a:lnTo>
                      <a:pt x="452" y="56"/>
                    </a:lnTo>
                    <a:lnTo>
                      <a:pt x="460" y="56"/>
                    </a:lnTo>
                    <a:lnTo>
                      <a:pt x="460" y="56"/>
                    </a:lnTo>
                    <a:lnTo>
                      <a:pt x="460" y="56"/>
                    </a:lnTo>
                    <a:lnTo>
                      <a:pt x="460" y="56"/>
                    </a:lnTo>
                    <a:lnTo>
                      <a:pt x="460" y="56"/>
                    </a:lnTo>
                    <a:lnTo>
                      <a:pt x="460" y="64"/>
                    </a:lnTo>
                    <a:lnTo>
                      <a:pt x="460" y="64"/>
                    </a:lnTo>
                    <a:lnTo>
                      <a:pt x="460" y="64"/>
                    </a:lnTo>
                    <a:lnTo>
                      <a:pt x="452" y="64"/>
                    </a:lnTo>
                    <a:lnTo>
                      <a:pt x="452" y="64"/>
                    </a:lnTo>
                    <a:lnTo>
                      <a:pt x="452" y="64"/>
                    </a:lnTo>
                    <a:lnTo>
                      <a:pt x="452" y="64"/>
                    </a:lnTo>
                    <a:lnTo>
                      <a:pt x="452" y="72"/>
                    </a:lnTo>
                    <a:lnTo>
                      <a:pt x="452" y="72"/>
                    </a:lnTo>
                    <a:lnTo>
                      <a:pt x="460" y="72"/>
                    </a:lnTo>
                    <a:lnTo>
                      <a:pt x="452" y="72"/>
                    </a:lnTo>
                    <a:lnTo>
                      <a:pt x="460" y="72"/>
                    </a:lnTo>
                    <a:lnTo>
                      <a:pt x="460" y="72"/>
                    </a:lnTo>
                    <a:lnTo>
                      <a:pt x="452" y="72"/>
                    </a:lnTo>
                    <a:lnTo>
                      <a:pt x="452" y="72"/>
                    </a:lnTo>
                    <a:lnTo>
                      <a:pt x="460" y="72"/>
                    </a:lnTo>
                    <a:lnTo>
                      <a:pt x="460" y="72"/>
                    </a:lnTo>
                    <a:lnTo>
                      <a:pt x="460" y="72"/>
                    </a:lnTo>
                    <a:lnTo>
                      <a:pt x="460" y="72"/>
                    </a:lnTo>
                    <a:lnTo>
                      <a:pt x="460" y="72"/>
                    </a:lnTo>
                    <a:lnTo>
                      <a:pt x="460" y="81"/>
                    </a:lnTo>
                    <a:lnTo>
                      <a:pt x="460" y="81"/>
                    </a:lnTo>
                    <a:lnTo>
                      <a:pt x="460" y="81"/>
                    </a:lnTo>
                    <a:lnTo>
                      <a:pt x="460" y="81"/>
                    </a:lnTo>
                    <a:lnTo>
                      <a:pt x="460" y="81"/>
                    </a:lnTo>
                    <a:lnTo>
                      <a:pt x="460" y="81"/>
                    </a:lnTo>
                    <a:lnTo>
                      <a:pt x="452"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1"/>
                    </a:lnTo>
                    <a:lnTo>
                      <a:pt x="460" y="89"/>
                    </a:lnTo>
                    <a:lnTo>
                      <a:pt x="468" y="89"/>
                    </a:lnTo>
                    <a:lnTo>
                      <a:pt x="468" y="89"/>
                    </a:lnTo>
                    <a:lnTo>
                      <a:pt x="468" y="89"/>
                    </a:lnTo>
                    <a:lnTo>
                      <a:pt x="468" y="89"/>
                    </a:lnTo>
                    <a:lnTo>
                      <a:pt x="468" y="89"/>
                    </a:lnTo>
                    <a:lnTo>
                      <a:pt x="468" y="89"/>
                    </a:lnTo>
                    <a:lnTo>
                      <a:pt x="468" y="89"/>
                    </a:lnTo>
                    <a:lnTo>
                      <a:pt x="468" y="89"/>
                    </a:lnTo>
                    <a:lnTo>
                      <a:pt x="468" y="89"/>
                    </a:lnTo>
                    <a:lnTo>
                      <a:pt x="468" y="89"/>
                    </a:lnTo>
                    <a:lnTo>
                      <a:pt x="476" y="97"/>
                    </a:lnTo>
                    <a:lnTo>
                      <a:pt x="476" y="97"/>
                    </a:lnTo>
                    <a:lnTo>
                      <a:pt x="476" y="97"/>
                    </a:lnTo>
                    <a:lnTo>
                      <a:pt x="476" y="97"/>
                    </a:lnTo>
                    <a:lnTo>
                      <a:pt x="468" y="97"/>
                    </a:lnTo>
                    <a:lnTo>
                      <a:pt x="476" y="97"/>
                    </a:lnTo>
                    <a:lnTo>
                      <a:pt x="468" y="97"/>
                    </a:lnTo>
                    <a:lnTo>
                      <a:pt x="468" y="97"/>
                    </a:lnTo>
                    <a:lnTo>
                      <a:pt x="468" y="105"/>
                    </a:lnTo>
                    <a:lnTo>
                      <a:pt x="468" y="97"/>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8"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97"/>
                    </a:lnTo>
                    <a:lnTo>
                      <a:pt x="460" y="97"/>
                    </a:lnTo>
                    <a:lnTo>
                      <a:pt x="460" y="105"/>
                    </a:lnTo>
                    <a:lnTo>
                      <a:pt x="460" y="97"/>
                    </a:lnTo>
                    <a:lnTo>
                      <a:pt x="460" y="97"/>
                    </a:lnTo>
                    <a:lnTo>
                      <a:pt x="460" y="97"/>
                    </a:lnTo>
                    <a:lnTo>
                      <a:pt x="460" y="97"/>
                    </a:lnTo>
                    <a:lnTo>
                      <a:pt x="452" y="97"/>
                    </a:lnTo>
                    <a:lnTo>
                      <a:pt x="452" y="97"/>
                    </a:lnTo>
                    <a:lnTo>
                      <a:pt x="444" y="97"/>
                    </a:lnTo>
                    <a:lnTo>
                      <a:pt x="444" y="97"/>
                    </a:lnTo>
                    <a:lnTo>
                      <a:pt x="444" y="97"/>
                    </a:lnTo>
                    <a:lnTo>
                      <a:pt x="444" y="97"/>
                    </a:lnTo>
                    <a:lnTo>
                      <a:pt x="444" y="97"/>
                    </a:lnTo>
                    <a:lnTo>
                      <a:pt x="444" y="97"/>
                    </a:lnTo>
                    <a:lnTo>
                      <a:pt x="444" y="97"/>
                    </a:lnTo>
                    <a:lnTo>
                      <a:pt x="444" y="97"/>
                    </a:lnTo>
                    <a:lnTo>
                      <a:pt x="444" y="97"/>
                    </a:lnTo>
                    <a:lnTo>
                      <a:pt x="444" y="97"/>
                    </a:lnTo>
                    <a:lnTo>
                      <a:pt x="444" y="97"/>
                    </a:lnTo>
                    <a:lnTo>
                      <a:pt x="452" y="97"/>
                    </a:lnTo>
                    <a:lnTo>
                      <a:pt x="452" y="97"/>
                    </a:lnTo>
                    <a:lnTo>
                      <a:pt x="452" y="97"/>
                    </a:lnTo>
                    <a:lnTo>
                      <a:pt x="452" y="97"/>
                    </a:lnTo>
                    <a:lnTo>
                      <a:pt x="452" y="97"/>
                    </a:lnTo>
                    <a:lnTo>
                      <a:pt x="452" y="97"/>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05"/>
                    </a:lnTo>
                    <a:lnTo>
                      <a:pt x="460" y="113"/>
                    </a:lnTo>
                    <a:lnTo>
                      <a:pt x="460" y="113"/>
                    </a:lnTo>
                    <a:lnTo>
                      <a:pt x="460" y="113"/>
                    </a:lnTo>
                    <a:lnTo>
                      <a:pt x="460" y="113"/>
                    </a:lnTo>
                    <a:lnTo>
                      <a:pt x="460" y="113"/>
                    </a:lnTo>
                    <a:lnTo>
                      <a:pt x="460" y="113"/>
                    </a:lnTo>
                    <a:lnTo>
                      <a:pt x="460" y="121"/>
                    </a:lnTo>
                    <a:lnTo>
                      <a:pt x="460" y="121"/>
                    </a:lnTo>
                    <a:lnTo>
                      <a:pt x="460" y="121"/>
                    </a:lnTo>
                    <a:lnTo>
                      <a:pt x="460" y="121"/>
                    </a:lnTo>
                    <a:lnTo>
                      <a:pt x="468" y="121"/>
                    </a:lnTo>
                    <a:lnTo>
                      <a:pt x="468" y="121"/>
                    </a:lnTo>
                    <a:lnTo>
                      <a:pt x="468" y="121"/>
                    </a:lnTo>
                    <a:lnTo>
                      <a:pt x="468" y="121"/>
                    </a:lnTo>
                    <a:lnTo>
                      <a:pt x="460" y="121"/>
                    </a:lnTo>
                    <a:lnTo>
                      <a:pt x="460" y="121"/>
                    </a:lnTo>
                    <a:lnTo>
                      <a:pt x="460" y="121"/>
                    </a:lnTo>
                    <a:lnTo>
                      <a:pt x="460" y="129"/>
                    </a:lnTo>
                    <a:lnTo>
                      <a:pt x="460" y="129"/>
                    </a:lnTo>
                    <a:lnTo>
                      <a:pt x="460" y="129"/>
                    </a:lnTo>
                    <a:lnTo>
                      <a:pt x="460" y="129"/>
                    </a:lnTo>
                    <a:lnTo>
                      <a:pt x="460" y="121"/>
                    </a:lnTo>
                    <a:lnTo>
                      <a:pt x="460" y="121"/>
                    </a:lnTo>
                    <a:lnTo>
                      <a:pt x="460" y="121"/>
                    </a:lnTo>
                    <a:lnTo>
                      <a:pt x="460" y="121"/>
                    </a:lnTo>
                    <a:lnTo>
                      <a:pt x="460" y="121"/>
                    </a:lnTo>
                    <a:lnTo>
                      <a:pt x="460" y="121"/>
                    </a:lnTo>
                    <a:lnTo>
                      <a:pt x="460" y="129"/>
                    </a:lnTo>
                    <a:lnTo>
                      <a:pt x="460" y="129"/>
                    </a:lnTo>
                    <a:lnTo>
                      <a:pt x="460" y="129"/>
                    </a:lnTo>
                    <a:lnTo>
                      <a:pt x="460" y="129"/>
                    </a:lnTo>
                    <a:lnTo>
                      <a:pt x="460" y="129"/>
                    </a:lnTo>
                    <a:lnTo>
                      <a:pt x="460" y="129"/>
                    </a:lnTo>
                    <a:lnTo>
                      <a:pt x="460" y="129"/>
                    </a:lnTo>
                    <a:lnTo>
                      <a:pt x="460" y="137"/>
                    </a:lnTo>
                    <a:lnTo>
                      <a:pt x="460" y="137"/>
                    </a:lnTo>
                    <a:lnTo>
                      <a:pt x="460" y="137"/>
                    </a:lnTo>
                    <a:lnTo>
                      <a:pt x="460" y="137"/>
                    </a:lnTo>
                    <a:lnTo>
                      <a:pt x="460" y="145"/>
                    </a:lnTo>
                    <a:lnTo>
                      <a:pt x="460" y="145"/>
                    </a:lnTo>
                    <a:lnTo>
                      <a:pt x="460" y="145"/>
                    </a:lnTo>
                    <a:lnTo>
                      <a:pt x="460" y="145"/>
                    </a:lnTo>
                    <a:lnTo>
                      <a:pt x="460" y="145"/>
                    </a:lnTo>
                    <a:lnTo>
                      <a:pt x="460" y="145"/>
                    </a:lnTo>
                    <a:lnTo>
                      <a:pt x="460" y="145"/>
                    </a:lnTo>
                    <a:lnTo>
                      <a:pt x="452" y="145"/>
                    </a:lnTo>
                    <a:lnTo>
                      <a:pt x="460" y="145"/>
                    </a:lnTo>
                    <a:lnTo>
                      <a:pt x="460" y="145"/>
                    </a:lnTo>
                    <a:lnTo>
                      <a:pt x="460" y="145"/>
                    </a:lnTo>
                    <a:lnTo>
                      <a:pt x="460" y="145"/>
                    </a:lnTo>
                    <a:lnTo>
                      <a:pt x="460" y="145"/>
                    </a:lnTo>
                    <a:lnTo>
                      <a:pt x="460" y="145"/>
                    </a:lnTo>
                    <a:lnTo>
                      <a:pt x="460" y="145"/>
                    </a:lnTo>
                    <a:lnTo>
                      <a:pt x="460" y="145"/>
                    </a:lnTo>
                    <a:lnTo>
                      <a:pt x="468" y="145"/>
                    </a:lnTo>
                    <a:lnTo>
                      <a:pt x="468" y="145"/>
                    </a:lnTo>
                    <a:lnTo>
                      <a:pt x="468" y="145"/>
                    </a:lnTo>
                    <a:lnTo>
                      <a:pt x="468" y="145"/>
                    </a:lnTo>
                    <a:lnTo>
                      <a:pt x="468" y="145"/>
                    </a:lnTo>
                    <a:lnTo>
                      <a:pt x="468" y="145"/>
                    </a:lnTo>
                    <a:lnTo>
                      <a:pt x="468" y="145"/>
                    </a:lnTo>
                    <a:lnTo>
                      <a:pt x="468" y="145"/>
                    </a:lnTo>
                    <a:lnTo>
                      <a:pt x="460" y="145"/>
                    </a:lnTo>
                    <a:lnTo>
                      <a:pt x="460" y="145"/>
                    </a:lnTo>
                    <a:lnTo>
                      <a:pt x="460" y="145"/>
                    </a:lnTo>
                    <a:lnTo>
                      <a:pt x="460" y="145"/>
                    </a:lnTo>
                    <a:lnTo>
                      <a:pt x="468" y="153"/>
                    </a:lnTo>
                    <a:lnTo>
                      <a:pt x="468" y="153"/>
                    </a:lnTo>
                    <a:lnTo>
                      <a:pt x="468" y="153"/>
                    </a:lnTo>
                    <a:lnTo>
                      <a:pt x="468" y="153"/>
                    </a:lnTo>
                    <a:lnTo>
                      <a:pt x="468" y="153"/>
                    </a:lnTo>
                    <a:lnTo>
                      <a:pt x="468"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53"/>
                    </a:lnTo>
                    <a:lnTo>
                      <a:pt x="476" y="161"/>
                    </a:lnTo>
                    <a:lnTo>
                      <a:pt x="476"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1"/>
                    </a:lnTo>
                    <a:lnTo>
                      <a:pt x="484" y="169"/>
                    </a:lnTo>
                    <a:lnTo>
                      <a:pt x="484" y="169"/>
                    </a:lnTo>
                    <a:lnTo>
                      <a:pt x="484" y="169"/>
                    </a:lnTo>
                    <a:lnTo>
                      <a:pt x="484" y="169"/>
                    </a:lnTo>
                    <a:lnTo>
                      <a:pt x="484" y="169"/>
                    </a:lnTo>
                    <a:lnTo>
                      <a:pt x="484" y="169"/>
                    </a:lnTo>
                    <a:lnTo>
                      <a:pt x="476" y="169"/>
                    </a:lnTo>
                    <a:lnTo>
                      <a:pt x="476" y="169"/>
                    </a:lnTo>
                    <a:lnTo>
                      <a:pt x="476" y="169"/>
                    </a:lnTo>
                    <a:lnTo>
                      <a:pt x="476" y="169"/>
                    </a:lnTo>
                    <a:lnTo>
                      <a:pt x="476" y="169"/>
                    </a:lnTo>
                    <a:lnTo>
                      <a:pt x="476" y="169"/>
                    </a:lnTo>
                    <a:lnTo>
                      <a:pt x="476" y="169"/>
                    </a:lnTo>
                    <a:lnTo>
                      <a:pt x="476" y="169"/>
                    </a:lnTo>
                    <a:lnTo>
                      <a:pt x="476" y="169"/>
                    </a:lnTo>
                    <a:lnTo>
                      <a:pt x="476" y="169"/>
                    </a:lnTo>
                    <a:lnTo>
                      <a:pt x="484" y="177"/>
                    </a:lnTo>
                    <a:lnTo>
                      <a:pt x="484" y="177"/>
                    </a:lnTo>
                    <a:lnTo>
                      <a:pt x="484" y="177"/>
                    </a:lnTo>
                    <a:lnTo>
                      <a:pt x="476" y="177"/>
                    </a:lnTo>
                    <a:lnTo>
                      <a:pt x="484" y="177"/>
                    </a:lnTo>
                    <a:lnTo>
                      <a:pt x="484" y="177"/>
                    </a:lnTo>
                    <a:lnTo>
                      <a:pt x="476" y="177"/>
                    </a:lnTo>
                    <a:lnTo>
                      <a:pt x="484" y="177"/>
                    </a:lnTo>
                    <a:lnTo>
                      <a:pt x="476" y="177"/>
                    </a:lnTo>
                    <a:lnTo>
                      <a:pt x="484" y="177"/>
                    </a:lnTo>
                    <a:lnTo>
                      <a:pt x="484" y="177"/>
                    </a:lnTo>
                    <a:lnTo>
                      <a:pt x="484" y="177"/>
                    </a:lnTo>
                    <a:lnTo>
                      <a:pt x="484" y="177"/>
                    </a:lnTo>
                    <a:lnTo>
                      <a:pt x="484" y="177"/>
                    </a:lnTo>
                    <a:lnTo>
                      <a:pt x="484" y="177"/>
                    </a:lnTo>
                    <a:lnTo>
                      <a:pt x="484" y="177"/>
                    </a:lnTo>
                    <a:lnTo>
                      <a:pt x="484" y="177"/>
                    </a:lnTo>
                    <a:lnTo>
                      <a:pt x="484" y="177"/>
                    </a:lnTo>
                    <a:lnTo>
                      <a:pt x="484" y="185"/>
                    </a:lnTo>
                    <a:lnTo>
                      <a:pt x="484" y="185"/>
                    </a:lnTo>
                    <a:lnTo>
                      <a:pt x="492" y="177"/>
                    </a:lnTo>
                    <a:lnTo>
                      <a:pt x="492" y="177"/>
                    </a:lnTo>
                    <a:lnTo>
                      <a:pt x="492" y="177"/>
                    </a:lnTo>
                    <a:lnTo>
                      <a:pt x="492" y="177"/>
                    </a:lnTo>
                    <a:lnTo>
                      <a:pt x="492" y="185"/>
                    </a:lnTo>
                    <a:lnTo>
                      <a:pt x="492" y="185"/>
                    </a:lnTo>
                    <a:lnTo>
                      <a:pt x="500" y="185"/>
                    </a:lnTo>
                    <a:lnTo>
                      <a:pt x="500" y="185"/>
                    </a:lnTo>
                    <a:lnTo>
                      <a:pt x="500" y="177"/>
                    </a:lnTo>
                    <a:lnTo>
                      <a:pt x="500" y="177"/>
                    </a:lnTo>
                    <a:lnTo>
                      <a:pt x="500" y="185"/>
                    </a:lnTo>
                    <a:lnTo>
                      <a:pt x="500" y="185"/>
                    </a:lnTo>
                    <a:lnTo>
                      <a:pt x="500" y="185"/>
                    </a:lnTo>
                    <a:lnTo>
                      <a:pt x="492" y="185"/>
                    </a:lnTo>
                    <a:lnTo>
                      <a:pt x="492" y="185"/>
                    </a:lnTo>
                    <a:lnTo>
                      <a:pt x="492" y="185"/>
                    </a:lnTo>
                    <a:lnTo>
                      <a:pt x="492" y="185"/>
                    </a:lnTo>
                    <a:lnTo>
                      <a:pt x="492" y="185"/>
                    </a:lnTo>
                    <a:lnTo>
                      <a:pt x="492" y="185"/>
                    </a:lnTo>
                    <a:lnTo>
                      <a:pt x="492" y="185"/>
                    </a:lnTo>
                    <a:lnTo>
                      <a:pt x="492" y="185"/>
                    </a:lnTo>
                    <a:lnTo>
                      <a:pt x="492" y="185"/>
                    </a:lnTo>
                    <a:lnTo>
                      <a:pt x="492" y="185"/>
                    </a:lnTo>
                    <a:lnTo>
                      <a:pt x="484" y="185"/>
                    </a:lnTo>
                    <a:lnTo>
                      <a:pt x="484" y="185"/>
                    </a:lnTo>
                    <a:lnTo>
                      <a:pt x="484" y="185"/>
                    </a:lnTo>
                    <a:lnTo>
                      <a:pt x="484" y="185"/>
                    </a:lnTo>
                    <a:lnTo>
                      <a:pt x="484" y="185"/>
                    </a:lnTo>
                    <a:lnTo>
                      <a:pt x="484" y="185"/>
                    </a:lnTo>
                    <a:lnTo>
                      <a:pt x="484" y="185"/>
                    </a:lnTo>
                    <a:lnTo>
                      <a:pt x="484" y="185"/>
                    </a:lnTo>
                    <a:lnTo>
                      <a:pt x="484" y="185"/>
                    </a:lnTo>
                    <a:lnTo>
                      <a:pt x="484" y="185"/>
                    </a:lnTo>
                    <a:lnTo>
                      <a:pt x="484" y="194"/>
                    </a:lnTo>
                    <a:lnTo>
                      <a:pt x="484" y="194"/>
                    </a:lnTo>
                    <a:lnTo>
                      <a:pt x="484" y="194"/>
                    </a:lnTo>
                    <a:lnTo>
                      <a:pt x="484" y="194"/>
                    </a:lnTo>
                    <a:lnTo>
                      <a:pt x="484" y="194"/>
                    </a:lnTo>
                    <a:lnTo>
                      <a:pt x="484" y="194"/>
                    </a:lnTo>
                    <a:lnTo>
                      <a:pt x="484" y="194"/>
                    </a:lnTo>
                    <a:lnTo>
                      <a:pt x="484" y="194"/>
                    </a:lnTo>
                    <a:lnTo>
                      <a:pt x="484" y="202"/>
                    </a:lnTo>
                    <a:lnTo>
                      <a:pt x="484" y="202"/>
                    </a:lnTo>
                    <a:lnTo>
                      <a:pt x="484" y="202"/>
                    </a:lnTo>
                    <a:lnTo>
                      <a:pt x="484" y="202"/>
                    </a:lnTo>
                    <a:lnTo>
                      <a:pt x="484" y="202"/>
                    </a:lnTo>
                    <a:lnTo>
                      <a:pt x="484" y="202"/>
                    </a:lnTo>
                    <a:lnTo>
                      <a:pt x="484" y="202"/>
                    </a:lnTo>
                    <a:lnTo>
                      <a:pt x="484" y="202"/>
                    </a:lnTo>
                    <a:lnTo>
                      <a:pt x="484" y="202"/>
                    </a:lnTo>
                    <a:lnTo>
                      <a:pt x="484" y="202"/>
                    </a:lnTo>
                    <a:lnTo>
                      <a:pt x="492" y="202"/>
                    </a:lnTo>
                    <a:lnTo>
                      <a:pt x="492" y="210"/>
                    </a:lnTo>
                    <a:lnTo>
                      <a:pt x="492" y="210"/>
                    </a:lnTo>
                    <a:lnTo>
                      <a:pt x="492" y="210"/>
                    </a:lnTo>
                    <a:lnTo>
                      <a:pt x="492" y="210"/>
                    </a:lnTo>
                    <a:lnTo>
                      <a:pt x="492" y="210"/>
                    </a:lnTo>
                    <a:lnTo>
                      <a:pt x="492" y="210"/>
                    </a:lnTo>
                    <a:lnTo>
                      <a:pt x="500" y="218"/>
                    </a:lnTo>
                    <a:lnTo>
                      <a:pt x="500" y="210"/>
                    </a:lnTo>
                    <a:lnTo>
                      <a:pt x="500" y="210"/>
                    </a:lnTo>
                    <a:lnTo>
                      <a:pt x="500" y="210"/>
                    </a:lnTo>
                    <a:lnTo>
                      <a:pt x="500" y="218"/>
                    </a:lnTo>
                    <a:lnTo>
                      <a:pt x="500" y="218"/>
                    </a:lnTo>
                    <a:lnTo>
                      <a:pt x="500" y="218"/>
                    </a:lnTo>
                    <a:lnTo>
                      <a:pt x="500" y="218"/>
                    </a:lnTo>
                    <a:lnTo>
                      <a:pt x="500" y="218"/>
                    </a:lnTo>
                    <a:lnTo>
                      <a:pt x="500" y="218"/>
                    </a:lnTo>
                    <a:lnTo>
                      <a:pt x="500" y="218"/>
                    </a:lnTo>
                    <a:lnTo>
                      <a:pt x="500" y="218"/>
                    </a:lnTo>
                    <a:lnTo>
                      <a:pt x="500" y="218"/>
                    </a:lnTo>
                    <a:lnTo>
                      <a:pt x="508" y="218"/>
                    </a:lnTo>
                    <a:lnTo>
                      <a:pt x="508" y="218"/>
                    </a:lnTo>
                    <a:lnTo>
                      <a:pt x="508" y="218"/>
                    </a:lnTo>
                    <a:lnTo>
                      <a:pt x="508" y="218"/>
                    </a:lnTo>
                    <a:lnTo>
                      <a:pt x="516" y="218"/>
                    </a:lnTo>
                    <a:lnTo>
                      <a:pt x="508" y="226"/>
                    </a:lnTo>
                    <a:lnTo>
                      <a:pt x="508" y="218"/>
                    </a:lnTo>
                    <a:lnTo>
                      <a:pt x="508" y="218"/>
                    </a:lnTo>
                    <a:lnTo>
                      <a:pt x="508" y="218"/>
                    </a:lnTo>
                    <a:lnTo>
                      <a:pt x="516" y="218"/>
                    </a:lnTo>
                    <a:lnTo>
                      <a:pt x="516" y="218"/>
                    </a:lnTo>
                    <a:lnTo>
                      <a:pt x="516" y="218"/>
                    </a:lnTo>
                    <a:lnTo>
                      <a:pt x="516" y="218"/>
                    </a:lnTo>
                    <a:lnTo>
                      <a:pt x="516" y="218"/>
                    </a:lnTo>
                    <a:lnTo>
                      <a:pt x="516" y="218"/>
                    </a:lnTo>
                    <a:lnTo>
                      <a:pt x="524" y="218"/>
                    </a:lnTo>
                    <a:lnTo>
                      <a:pt x="524" y="218"/>
                    </a:lnTo>
                    <a:lnTo>
                      <a:pt x="524" y="218"/>
                    </a:lnTo>
                    <a:lnTo>
                      <a:pt x="516" y="218"/>
                    </a:lnTo>
                    <a:lnTo>
                      <a:pt x="516" y="218"/>
                    </a:lnTo>
                    <a:lnTo>
                      <a:pt x="516" y="218"/>
                    </a:lnTo>
                    <a:lnTo>
                      <a:pt x="516" y="218"/>
                    </a:lnTo>
                    <a:lnTo>
                      <a:pt x="516" y="218"/>
                    </a:lnTo>
                    <a:lnTo>
                      <a:pt x="516" y="218"/>
                    </a:lnTo>
                    <a:lnTo>
                      <a:pt x="516" y="218"/>
                    </a:lnTo>
                    <a:lnTo>
                      <a:pt x="516" y="218"/>
                    </a:lnTo>
                    <a:lnTo>
                      <a:pt x="524" y="218"/>
                    </a:lnTo>
                    <a:lnTo>
                      <a:pt x="524" y="218"/>
                    </a:lnTo>
                    <a:lnTo>
                      <a:pt x="524" y="218"/>
                    </a:lnTo>
                    <a:lnTo>
                      <a:pt x="524" y="218"/>
                    </a:lnTo>
                    <a:lnTo>
                      <a:pt x="524" y="218"/>
                    </a:lnTo>
                    <a:lnTo>
                      <a:pt x="524" y="226"/>
                    </a:lnTo>
                    <a:lnTo>
                      <a:pt x="524" y="226"/>
                    </a:lnTo>
                    <a:lnTo>
                      <a:pt x="524" y="226"/>
                    </a:lnTo>
                    <a:lnTo>
                      <a:pt x="524" y="218"/>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24" y="226"/>
                    </a:lnTo>
                    <a:lnTo>
                      <a:pt x="516" y="226"/>
                    </a:lnTo>
                    <a:lnTo>
                      <a:pt x="516" y="226"/>
                    </a:lnTo>
                    <a:lnTo>
                      <a:pt x="516" y="226"/>
                    </a:lnTo>
                    <a:lnTo>
                      <a:pt x="516" y="226"/>
                    </a:lnTo>
                    <a:lnTo>
                      <a:pt x="516" y="226"/>
                    </a:lnTo>
                    <a:lnTo>
                      <a:pt x="516" y="226"/>
                    </a:lnTo>
                    <a:lnTo>
                      <a:pt x="516" y="226"/>
                    </a:lnTo>
                    <a:lnTo>
                      <a:pt x="516" y="226"/>
                    </a:lnTo>
                    <a:lnTo>
                      <a:pt x="516" y="226"/>
                    </a:lnTo>
                    <a:lnTo>
                      <a:pt x="516" y="226"/>
                    </a:lnTo>
                    <a:lnTo>
                      <a:pt x="516" y="234"/>
                    </a:lnTo>
                    <a:lnTo>
                      <a:pt x="516" y="234"/>
                    </a:lnTo>
                    <a:lnTo>
                      <a:pt x="516" y="234"/>
                    </a:lnTo>
                    <a:lnTo>
                      <a:pt x="516" y="234"/>
                    </a:lnTo>
                    <a:lnTo>
                      <a:pt x="516" y="234"/>
                    </a:lnTo>
                    <a:lnTo>
                      <a:pt x="516" y="234"/>
                    </a:lnTo>
                    <a:lnTo>
                      <a:pt x="516" y="234"/>
                    </a:lnTo>
                    <a:lnTo>
                      <a:pt x="516" y="234"/>
                    </a:lnTo>
                    <a:lnTo>
                      <a:pt x="508" y="234"/>
                    </a:lnTo>
                    <a:lnTo>
                      <a:pt x="508" y="234"/>
                    </a:lnTo>
                    <a:lnTo>
                      <a:pt x="500" y="234"/>
                    </a:lnTo>
                    <a:lnTo>
                      <a:pt x="500" y="234"/>
                    </a:lnTo>
                    <a:lnTo>
                      <a:pt x="500" y="242"/>
                    </a:lnTo>
                    <a:lnTo>
                      <a:pt x="500" y="242"/>
                    </a:lnTo>
                    <a:lnTo>
                      <a:pt x="500" y="242"/>
                    </a:lnTo>
                    <a:lnTo>
                      <a:pt x="500" y="242"/>
                    </a:lnTo>
                    <a:lnTo>
                      <a:pt x="500" y="242"/>
                    </a:lnTo>
                    <a:lnTo>
                      <a:pt x="500" y="242"/>
                    </a:lnTo>
                    <a:lnTo>
                      <a:pt x="492" y="242"/>
                    </a:lnTo>
                    <a:lnTo>
                      <a:pt x="492" y="242"/>
                    </a:lnTo>
                    <a:lnTo>
                      <a:pt x="492" y="242"/>
                    </a:lnTo>
                    <a:lnTo>
                      <a:pt x="492" y="242"/>
                    </a:lnTo>
                    <a:lnTo>
                      <a:pt x="492" y="242"/>
                    </a:lnTo>
                    <a:lnTo>
                      <a:pt x="492" y="242"/>
                    </a:lnTo>
                    <a:lnTo>
                      <a:pt x="492" y="250"/>
                    </a:lnTo>
                    <a:lnTo>
                      <a:pt x="492" y="250"/>
                    </a:lnTo>
                    <a:lnTo>
                      <a:pt x="492" y="250"/>
                    </a:lnTo>
                    <a:lnTo>
                      <a:pt x="492" y="250"/>
                    </a:lnTo>
                    <a:lnTo>
                      <a:pt x="492" y="258"/>
                    </a:lnTo>
                    <a:lnTo>
                      <a:pt x="492" y="258"/>
                    </a:lnTo>
                    <a:lnTo>
                      <a:pt x="492" y="258"/>
                    </a:lnTo>
                    <a:lnTo>
                      <a:pt x="484" y="258"/>
                    </a:lnTo>
                    <a:lnTo>
                      <a:pt x="484" y="266"/>
                    </a:lnTo>
                    <a:lnTo>
                      <a:pt x="484" y="266"/>
                    </a:lnTo>
                    <a:lnTo>
                      <a:pt x="484" y="266"/>
                    </a:lnTo>
                    <a:lnTo>
                      <a:pt x="484" y="266"/>
                    </a:lnTo>
                    <a:lnTo>
                      <a:pt x="476" y="274"/>
                    </a:lnTo>
                    <a:lnTo>
                      <a:pt x="476" y="274"/>
                    </a:lnTo>
                    <a:lnTo>
                      <a:pt x="476" y="274"/>
                    </a:lnTo>
                    <a:lnTo>
                      <a:pt x="476" y="274"/>
                    </a:lnTo>
                    <a:lnTo>
                      <a:pt x="476" y="282"/>
                    </a:lnTo>
                    <a:lnTo>
                      <a:pt x="476" y="282"/>
                    </a:lnTo>
                    <a:lnTo>
                      <a:pt x="484" y="282"/>
                    </a:lnTo>
                    <a:lnTo>
                      <a:pt x="484" y="282"/>
                    </a:lnTo>
                    <a:lnTo>
                      <a:pt x="484" y="290"/>
                    </a:lnTo>
                    <a:lnTo>
                      <a:pt x="484" y="290"/>
                    </a:lnTo>
                    <a:lnTo>
                      <a:pt x="484" y="290"/>
                    </a:lnTo>
                    <a:lnTo>
                      <a:pt x="484" y="290"/>
                    </a:lnTo>
                    <a:lnTo>
                      <a:pt x="484" y="290"/>
                    </a:lnTo>
                    <a:lnTo>
                      <a:pt x="484" y="298"/>
                    </a:lnTo>
                    <a:lnTo>
                      <a:pt x="476" y="298"/>
                    </a:lnTo>
                    <a:lnTo>
                      <a:pt x="476" y="298"/>
                    </a:lnTo>
                    <a:lnTo>
                      <a:pt x="476" y="298"/>
                    </a:lnTo>
                    <a:lnTo>
                      <a:pt x="476" y="298"/>
                    </a:lnTo>
                    <a:lnTo>
                      <a:pt x="476" y="298"/>
                    </a:lnTo>
                    <a:lnTo>
                      <a:pt x="476" y="298"/>
                    </a:lnTo>
                    <a:lnTo>
                      <a:pt x="476" y="298"/>
                    </a:lnTo>
                    <a:lnTo>
                      <a:pt x="476" y="306"/>
                    </a:lnTo>
                    <a:lnTo>
                      <a:pt x="476" y="306"/>
                    </a:lnTo>
                    <a:lnTo>
                      <a:pt x="484" y="306"/>
                    </a:lnTo>
                    <a:lnTo>
                      <a:pt x="484" y="306"/>
                    </a:lnTo>
                    <a:lnTo>
                      <a:pt x="484" y="306"/>
                    </a:lnTo>
                    <a:lnTo>
                      <a:pt x="484" y="306"/>
                    </a:lnTo>
                    <a:lnTo>
                      <a:pt x="484" y="306"/>
                    </a:lnTo>
                    <a:lnTo>
                      <a:pt x="492" y="306"/>
                    </a:lnTo>
                    <a:lnTo>
                      <a:pt x="492" y="306"/>
                    </a:lnTo>
                    <a:lnTo>
                      <a:pt x="492" y="306"/>
                    </a:lnTo>
                    <a:lnTo>
                      <a:pt x="492" y="306"/>
                    </a:lnTo>
                    <a:lnTo>
                      <a:pt x="492" y="306"/>
                    </a:lnTo>
                    <a:lnTo>
                      <a:pt x="492" y="306"/>
                    </a:lnTo>
                    <a:lnTo>
                      <a:pt x="492" y="306"/>
                    </a:lnTo>
                    <a:lnTo>
                      <a:pt x="500" y="306"/>
                    </a:lnTo>
                    <a:lnTo>
                      <a:pt x="492" y="306"/>
                    </a:lnTo>
                    <a:lnTo>
                      <a:pt x="500" y="306"/>
                    </a:lnTo>
                    <a:lnTo>
                      <a:pt x="500" y="306"/>
                    </a:lnTo>
                    <a:lnTo>
                      <a:pt x="500" y="306"/>
                    </a:lnTo>
                    <a:lnTo>
                      <a:pt x="500" y="306"/>
                    </a:lnTo>
                    <a:lnTo>
                      <a:pt x="500" y="306"/>
                    </a:lnTo>
                    <a:lnTo>
                      <a:pt x="500" y="306"/>
                    </a:lnTo>
                    <a:lnTo>
                      <a:pt x="500" y="306"/>
                    </a:lnTo>
                    <a:lnTo>
                      <a:pt x="500" y="306"/>
                    </a:lnTo>
                    <a:lnTo>
                      <a:pt x="500" y="306"/>
                    </a:lnTo>
                    <a:lnTo>
                      <a:pt x="500" y="306"/>
                    </a:lnTo>
                    <a:lnTo>
                      <a:pt x="508" y="298"/>
                    </a:lnTo>
                    <a:lnTo>
                      <a:pt x="508" y="298"/>
                    </a:lnTo>
                    <a:lnTo>
                      <a:pt x="508" y="298"/>
                    </a:lnTo>
                    <a:lnTo>
                      <a:pt x="508" y="298"/>
                    </a:lnTo>
                    <a:lnTo>
                      <a:pt x="508" y="298"/>
                    </a:lnTo>
                    <a:lnTo>
                      <a:pt x="508" y="298"/>
                    </a:lnTo>
                    <a:lnTo>
                      <a:pt x="500" y="298"/>
                    </a:lnTo>
                    <a:lnTo>
                      <a:pt x="500" y="298"/>
                    </a:lnTo>
                    <a:lnTo>
                      <a:pt x="500" y="298"/>
                    </a:lnTo>
                    <a:lnTo>
                      <a:pt x="500" y="298"/>
                    </a:lnTo>
                    <a:lnTo>
                      <a:pt x="500" y="290"/>
                    </a:lnTo>
                    <a:lnTo>
                      <a:pt x="500" y="282"/>
                    </a:lnTo>
                    <a:lnTo>
                      <a:pt x="500" y="282"/>
                    </a:lnTo>
                    <a:lnTo>
                      <a:pt x="500" y="282"/>
                    </a:lnTo>
                    <a:lnTo>
                      <a:pt x="500" y="282"/>
                    </a:lnTo>
                    <a:lnTo>
                      <a:pt x="500" y="282"/>
                    </a:lnTo>
                    <a:lnTo>
                      <a:pt x="508" y="282"/>
                    </a:lnTo>
                    <a:lnTo>
                      <a:pt x="508" y="282"/>
                    </a:lnTo>
                    <a:lnTo>
                      <a:pt x="508" y="282"/>
                    </a:lnTo>
                    <a:lnTo>
                      <a:pt x="508" y="282"/>
                    </a:lnTo>
                    <a:lnTo>
                      <a:pt x="508" y="282"/>
                    </a:lnTo>
                    <a:lnTo>
                      <a:pt x="508" y="282"/>
                    </a:lnTo>
                    <a:lnTo>
                      <a:pt x="508" y="282"/>
                    </a:lnTo>
                    <a:lnTo>
                      <a:pt x="508" y="290"/>
                    </a:lnTo>
                    <a:lnTo>
                      <a:pt x="508" y="290"/>
                    </a:lnTo>
                    <a:lnTo>
                      <a:pt x="500" y="290"/>
                    </a:lnTo>
                    <a:lnTo>
                      <a:pt x="500" y="290"/>
                    </a:lnTo>
                    <a:lnTo>
                      <a:pt x="500" y="290"/>
                    </a:lnTo>
                    <a:lnTo>
                      <a:pt x="500" y="290"/>
                    </a:lnTo>
                    <a:lnTo>
                      <a:pt x="500" y="290"/>
                    </a:lnTo>
                    <a:lnTo>
                      <a:pt x="500" y="290"/>
                    </a:lnTo>
                    <a:lnTo>
                      <a:pt x="500" y="290"/>
                    </a:lnTo>
                    <a:lnTo>
                      <a:pt x="500" y="290"/>
                    </a:lnTo>
                    <a:lnTo>
                      <a:pt x="508" y="290"/>
                    </a:lnTo>
                    <a:lnTo>
                      <a:pt x="508" y="290"/>
                    </a:lnTo>
                    <a:lnTo>
                      <a:pt x="508" y="290"/>
                    </a:lnTo>
                    <a:lnTo>
                      <a:pt x="508" y="290"/>
                    </a:lnTo>
                    <a:lnTo>
                      <a:pt x="508" y="298"/>
                    </a:lnTo>
                    <a:lnTo>
                      <a:pt x="508" y="298"/>
                    </a:lnTo>
                    <a:lnTo>
                      <a:pt x="508" y="298"/>
                    </a:lnTo>
                    <a:lnTo>
                      <a:pt x="508" y="298"/>
                    </a:lnTo>
                    <a:lnTo>
                      <a:pt x="516" y="298"/>
                    </a:lnTo>
                    <a:lnTo>
                      <a:pt x="516" y="298"/>
                    </a:lnTo>
                    <a:lnTo>
                      <a:pt x="516" y="298"/>
                    </a:lnTo>
                    <a:lnTo>
                      <a:pt x="516" y="298"/>
                    </a:lnTo>
                    <a:lnTo>
                      <a:pt x="516" y="298"/>
                    </a:lnTo>
                    <a:lnTo>
                      <a:pt x="516" y="298"/>
                    </a:lnTo>
                    <a:lnTo>
                      <a:pt x="516" y="298"/>
                    </a:lnTo>
                    <a:lnTo>
                      <a:pt x="516" y="298"/>
                    </a:lnTo>
                    <a:lnTo>
                      <a:pt x="516" y="298"/>
                    </a:lnTo>
                    <a:lnTo>
                      <a:pt x="516" y="298"/>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16" y="306"/>
                    </a:lnTo>
                    <a:lnTo>
                      <a:pt x="508" y="306"/>
                    </a:lnTo>
                    <a:lnTo>
                      <a:pt x="516" y="306"/>
                    </a:lnTo>
                    <a:lnTo>
                      <a:pt x="516" y="306"/>
                    </a:lnTo>
                    <a:lnTo>
                      <a:pt x="516" y="306"/>
                    </a:lnTo>
                    <a:lnTo>
                      <a:pt x="508" y="306"/>
                    </a:lnTo>
                    <a:lnTo>
                      <a:pt x="516" y="306"/>
                    </a:lnTo>
                    <a:lnTo>
                      <a:pt x="508" y="306"/>
                    </a:lnTo>
                    <a:lnTo>
                      <a:pt x="508" y="306"/>
                    </a:lnTo>
                    <a:lnTo>
                      <a:pt x="508" y="306"/>
                    </a:lnTo>
                    <a:lnTo>
                      <a:pt x="508" y="306"/>
                    </a:lnTo>
                    <a:lnTo>
                      <a:pt x="508" y="306"/>
                    </a:lnTo>
                    <a:lnTo>
                      <a:pt x="508" y="306"/>
                    </a:lnTo>
                    <a:lnTo>
                      <a:pt x="508" y="306"/>
                    </a:lnTo>
                    <a:lnTo>
                      <a:pt x="508" y="306"/>
                    </a:lnTo>
                    <a:lnTo>
                      <a:pt x="508" y="306"/>
                    </a:lnTo>
                    <a:lnTo>
                      <a:pt x="508" y="315"/>
                    </a:lnTo>
                    <a:lnTo>
                      <a:pt x="508" y="315"/>
                    </a:lnTo>
                    <a:lnTo>
                      <a:pt x="508" y="315"/>
                    </a:lnTo>
                    <a:lnTo>
                      <a:pt x="508" y="315"/>
                    </a:lnTo>
                    <a:lnTo>
                      <a:pt x="508" y="315"/>
                    </a:lnTo>
                    <a:lnTo>
                      <a:pt x="508" y="315"/>
                    </a:lnTo>
                    <a:lnTo>
                      <a:pt x="508" y="315"/>
                    </a:lnTo>
                    <a:lnTo>
                      <a:pt x="508"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15"/>
                    </a:lnTo>
                    <a:lnTo>
                      <a:pt x="516" y="323"/>
                    </a:lnTo>
                    <a:lnTo>
                      <a:pt x="516" y="323"/>
                    </a:lnTo>
                    <a:lnTo>
                      <a:pt x="516" y="323"/>
                    </a:lnTo>
                    <a:lnTo>
                      <a:pt x="516" y="331"/>
                    </a:lnTo>
                    <a:lnTo>
                      <a:pt x="516" y="331"/>
                    </a:lnTo>
                    <a:lnTo>
                      <a:pt x="516" y="331"/>
                    </a:lnTo>
                    <a:lnTo>
                      <a:pt x="516" y="331"/>
                    </a:lnTo>
                    <a:lnTo>
                      <a:pt x="516" y="331"/>
                    </a:lnTo>
                    <a:lnTo>
                      <a:pt x="516" y="331"/>
                    </a:lnTo>
                    <a:lnTo>
                      <a:pt x="516" y="331"/>
                    </a:lnTo>
                    <a:lnTo>
                      <a:pt x="516" y="331"/>
                    </a:lnTo>
                    <a:lnTo>
                      <a:pt x="516" y="331"/>
                    </a:lnTo>
                    <a:lnTo>
                      <a:pt x="516" y="331"/>
                    </a:lnTo>
                    <a:lnTo>
                      <a:pt x="516" y="339"/>
                    </a:lnTo>
                    <a:lnTo>
                      <a:pt x="516" y="339"/>
                    </a:lnTo>
                    <a:lnTo>
                      <a:pt x="516" y="339"/>
                    </a:lnTo>
                    <a:lnTo>
                      <a:pt x="516" y="339"/>
                    </a:lnTo>
                    <a:lnTo>
                      <a:pt x="516" y="339"/>
                    </a:lnTo>
                    <a:lnTo>
                      <a:pt x="516" y="339"/>
                    </a:lnTo>
                    <a:lnTo>
                      <a:pt x="516" y="339"/>
                    </a:lnTo>
                    <a:lnTo>
                      <a:pt x="516" y="339"/>
                    </a:lnTo>
                    <a:lnTo>
                      <a:pt x="516" y="339"/>
                    </a:lnTo>
                    <a:lnTo>
                      <a:pt x="516" y="339"/>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47"/>
                    </a:lnTo>
                    <a:lnTo>
                      <a:pt x="516" y="339"/>
                    </a:lnTo>
                    <a:lnTo>
                      <a:pt x="516" y="339"/>
                    </a:lnTo>
                    <a:lnTo>
                      <a:pt x="516" y="339"/>
                    </a:lnTo>
                    <a:lnTo>
                      <a:pt x="508" y="339"/>
                    </a:lnTo>
                    <a:lnTo>
                      <a:pt x="508" y="339"/>
                    </a:lnTo>
                    <a:lnTo>
                      <a:pt x="508" y="339"/>
                    </a:lnTo>
                    <a:lnTo>
                      <a:pt x="508" y="339"/>
                    </a:lnTo>
                    <a:lnTo>
                      <a:pt x="508" y="339"/>
                    </a:lnTo>
                    <a:lnTo>
                      <a:pt x="508" y="339"/>
                    </a:lnTo>
                    <a:lnTo>
                      <a:pt x="508" y="339"/>
                    </a:lnTo>
                    <a:lnTo>
                      <a:pt x="500" y="339"/>
                    </a:lnTo>
                    <a:lnTo>
                      <a:pt x="500" y="339"/>
                    </a:lnTo>
                    <a:lnTo>
                      <a:pt x="500" y="339"/>
                    </a:lnTo>
                    <a:lnTo>
                      <a:pt x="500" y="339"/>
                    </a:lnTo>
                    <a:lnTo>
                      <a:pt x="500" y="339"/>
                    </a:lnTo>
                    <a:lnTo>
                      <a:pt x="500" y="339"/>
                    </a:lnTo>
                    <a:lnTo>
                      <a:pt x="508" y="339"/>
                    </a:lnTo>
                    <a:lnTo>
                      <a:pt x="508" y="339"/>
                    </a:lnTo>
                    <a:lnTo>
                      <a:pt x="508" y="339"/>
                    </a:lnTo>
                    <a:lnTo>
                      <a:pt x="508" y="339"/>
                    </a:lnTo>
                    <a:lnTo>
                      <a:pt x="508" y="339"/>
                    </a:lnTo>
                    <a:lnTo>
                      <a:pt x="508" y="331"/>
                    </a:lnTo>
                    <a:lnTo>
                      <a:pt x="500" y="331"/>
                    </a:lnTo>
                    <a:lnTo>
                      <a:pt x="500" y="331"/>
                    </a:lnTo>
                    <a:lnTo>
                      <a:pt x="500" y="331"/>
                    </a:lnTo>
                    <a:lnTo>
                      <a:pt x="508" y="331"/>
                    </a:lnTo>
                    <a:lnTo>
                      <a:pt x="508" y="331"/>
                    </a:lnTo>
                    <a:lnTo>
                      <a:pt x="508" y="331"/>
                    </a:lnTo>
                    <a:lnTo>
                      <a:pt x="508" y="331"/>
                    </a:lnTo>
                    <a:lnTo>
                      <a:pt x="508" y="331"/>
                    </a:lnTo>
                    <a:lnTo>
                      <a:pt x="508" y="331"/>
                    </a:lnTo>
                    <a:lnTo>
                      <a:pt x="508" y="331"/>
                    </a:lnTo>
                    <a:lnTo>
                      <a:pt x="500" y="331"/>
                    </a:lnTo>
                    <a:lnTo>
                      <a:pt x="500" y="323"/>
                    </a:lnTo>
                    <a:lnTo>
                      <a:pt x="500" y="323"/>
                    </a:lnTo>
                    <a:lnTo>
                      <a:pt x="500" y="323"/>
                    </a:lnTo>
                    <a:lnTo>
                      <a:pt x="500" y="323"/>
                    </a:lnTo>
                    <a:lnTo>
                      <a:pt x="500" y="323"/>
                    </a:lnTo>
                    <a:lnTo>
                      <a:pt x="500" y="315"/>
                    </a:lnTo>
                    <a:lnTo>
                      <a:pt x="500" y="315"/>
                    </a:lnTo>
                    <a:lnTo>
                      <a:pt x="500" y="315"/>
                    </a:lnTo>
                    <a:lnTo>
                      <a:pt x="500" y="315"/>
                    </a:lnTo>
                    <a:lnTo>
                      <a:pt x="500" y="315"/>
                    </a:lnTo>
                    <a:lnTo>
                      <a:pt x="500" y="315"/>
                    </a:lnTo>
                    <a:lnTo>
                      <a:pt x="500" y="315"/>
                    </a:lnTo>
                    <a:lnTo>
                      <a:pt x="500" y="315"/>
                    </a:lnTo>
                    <a:lnTo>
                      <a:pt x="500" y="306"/>
                    </a:lnTo>
                    <a:lnTo>
                      <a:pt x="500" y="315"/>
                    </a:lnTo>
                    <a:lnTo>
                      <a:pt x="500" y="306"/>
                    </a:lnTo>
                    <a:lnTo>
                      <a:pt x="500" y="306"/>
                    </a:lnTo>
                    <a:lnTo>
                      <a:pt x="492" y="306"/>
                    </a:lnTo>
                    <a:lnTo>
                      <a:pt x="492" y="306"/>
                    </a:lnTo>
                    <a:lnTo>
                      <a:pt x="492" y="306"/>
                    </a:lnTo>
                    <a:lnTo>
                      <a:pt x="492" y="306"/>
                    </a:lnTo>
                    <a:lnTo>
                      <a:pt x="492" y="306"/>
                    </a:lnTo>
                    <a:lnTo>
                      <a:pt x="492" y="306"/>
                    </a:lnTo>
                    <a:lnTo>
                      <a:pt x="492" y="306"/>
                    </a:lnTo>
                    <a:lnTo>
                      <a:pt x="492" y="306"/>
                    </a:lnTo>
                    <a:lnTo>
                      <a:pt x="492" y="315"/>
                    </a:lnTo>
                    <a:lnTo>
                      <a:pt x="492" y="315"/>
                    </a:lnTo>
                    <a:lnTo>
                      <a:pt x="492" y="315"/>
                    </a:lnTo>
                    <a:lnTo>
                      <a:pt x="492" y="315"/>
                    </a:lnTo>
                    <a:lnTo>
                      <a:pt x="492" y="315"/>
                    </a:lnTo>
                    <a:lnTo>
                      <a:pt x="492" y="315"/>
                    </a:lnTo>
                    <a:lnTo>
                      <a:pt x="492" y="315"/>
                    </a:lnTo>
                    <a:lnTo>
                      <a:pt x="484" y="315"/>
                    </a:lnTo>
                    <a:lnTo>
                      <a:pt x="484" y="315"/>
                    </a:lnTo>
                    <a:lnTo>
                      <a:pt x="484" y="315"/>
                    </a:lnTo>
                    <a:lnTo>
                      <a:pt x="484" y="315"/>
                    </a:lnTo>
                    <a:lnTo>
                      <a:pt x="484" y="306"/>
                    </a:lnTo>
                    <a:lnTo>
                      <a:pt x="484" y="306"/>
                    </a:lnTo>
                    <a:lnTo>
                      <a:pt x="484" y="306"/>
                    </a:lnTo>
                    <a:lnTo>
                      <a:pt x="484" y="306"/>
                    </a:lnTo>
                    <a:lnTo>
                      <a:pt x="484" y="306"/>
                    </a:lnTo>
                    <a:lnTo>
                      <a:pt x="484" y="306"/>
                    </a:lnTo>
                    <a:lnTo>
                      <a:pt x="484" y="306"/>
                    </a:lnTo>
                    <a:lnTo>
                      <a:pt x="484" y="306"/>
                    </a:lnTo>
                    <a:lnTo>
                      <a:pt x="484" y="306"/>
                    </a:lnTo>
                    <a:lnTo>
                      <a:pt x="476" y="306"/>
                    </a:lnTo>
                    <a:lnTo>
                      <a:pt x="476" y="306"/>
                    </a:lnTo>
                    <a:lnTo>
                      <a:pt x="476" y="306"/>
                    </a:lnTo>
                    <a:lnTo>
                      <a:pt x="476" y="306"/>
                    </a:lnTo>
                    <a:lnTo>
                      <a:pt x="476" y="306"/>
                    </a:lnTo>
                    <a:lnTo>
                      <a:pt x="476" y="306"/>
                    </a:lnTo>
                    <a:lnTo>
                      <a:pt x="476" y="306"/>
                    </a:lnTo>
                    <a:lnTo>
                      <a:pt x="468" y="306"/>
                    </a:lnTo>
                    <a:lnTo>
                      <a:pt x="468" y="306"/>
                    </a:lnTo>
                    <a:lnTo>
                      <a:pt x="468" y="306"/>
                    </a:lnTo>
                    <a:lnTo>
                      <a:pt x="468" y="306"/>
                    </a:lnTo>
                    <a:lnTo>
                      <a:pt x="468" y="306"/>
                    </a:lnTo>
                    <a:lnTo>
                      <a:pt x="468" y="306"/>
                    </a:lnTo>
                    <a:lnTo>
                      <a:pt x="468" y="306"/>
                    </a:lnTo>
                    <a:lnTo>
                      <a:pt x="476" y="306"/>
                    </a:lnTo>
                    <a:lnTo>
                      <a:pt x="476" y="306"/>
                    </a:lnTo>
                    <a:lnTo>
                      <a:pt x="476" y="306"/>
                    </a:lnTo>
                    <a:lnTo>
                      <a:pt x="476" y="306"/>
                    </a:lnTo>
                    <a:lnTo>
                      <a:pt x="476" y="306"/>
                    </a:lnTo>
                    <a:lnTo>
                      <a:pt x="476" y="306"/>
                    </a:lnTo>
                    <a:lnTo>
                      <a:pt x="476" y="315"/>
                    </a:lnTo>
                    <a:lnTo>
                      <a:pt x="476" y="315"/>
                    </a:lnTo>
                    <a:lnTo>
                      <a:pt x="476" y="315"/>
                    </a:lnTo>
                    <a:lnTo>
                      <a:pt x="476"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84" y="315"/>
                    </a:lnTo>
                    <a:lnTo>
                      <a:pt x="492" y="323"/>
                    </a:lnTo>
                    <a:lnTo>
                      <a:pt x="492" y="323"/>
                    </a:lnTo>
                    <a:lnTo>
                      <a:pt x="492" y="323"/>
                    </a:lnTo>
                    <a:lnTo>
                      <a:pt x="492" y="323"/>
                    </a:lnTo>
                    <a:lnTo>
                      <a:pt x="492" y="331"/>
                    </a:lnTo>
                    <a:lnTo>
                      <a:pt x="492" y="331"/>
                    </a:lnTo>
                    <a:lnTo>
                      <a:pt x="492" y="331"/>
                    </a:lnTo>
                    <a:lnTo>
                      <a:pt x="492" y="331"/>
                    </a:lnTo>
                    <a:lnTo>
                      <a:pt x="492" y="331"/>
                    </a:lnTo>
                    <a:lnTo>
                      <a:pt x="492" y="331"/>
                    </a:lnTo>
                    <a:lnTo>
                      <a:pt x="492" y="331"/>
                    </a:lnTo>
                    <a:lnTo>
                      <a:pt x="492" y="331"/>
                    </a:lnTo>
                    <a:lnTo>
                      <a:pt x="500" y="339"/>
                    </a:lnTo>
                    <a:lnTo>
                      <a:pt x="500" y="339"/>
                    </a:lnTo>
                    <a:lnTo>
                      <a:pt x="500" y="339"/>
                    </a:lnTo>
                    <a:lnTo>
                      <a:pt x="500" y="339"/>
                    </a:lnTo>
                    <a:lnTo>
                      <a:pt x="492" y="339"/>
                    </a:lnTo>
                    <a:lnTo>
                      <a:pt x="492" y="339"/>
                    </a:lnTo>
                    <a:lnTo>
                      <a:pt x="492" y="331"/>
                    </a:lnTo>
                    <a:lnTo>
                      <a:pt x="492" y="339"/>
                    </a:lnTo>
                    <a:lnTo>
                      <a:pt x="492" y="331"/>
                    </a:lnTo>
                    <a:lnTo>
                      <a:pt x="492" y="331"/>
                    </a:lnTo>
                    <a:lnTo>
                      <a:pt x="492" y="331"/>
                    </a:lnTo>
                    <a:lnTo>
                      <a:pt x="484" y="331"/>
                    </a:lnTo>
                    <a:lnTo>
                      <a:pt x="484" y="331"/>
                    </a:lnTo>
                    <a:lnTo>
                      <a:pt x="484" y="323"/>
                    </a:lnTo>
                    <a:lnTo>
                      <a:pt x="484" y="323"/>
                    </a:lnTo>
                    <a:lnTo>
                      <a:pt x="484" y="323"/>
                    </a:lnTo>
                    <a:lnTo>
                      <a:pt x="484" y="323"/>
                    </a:lnTo>
                    <a:lnTo>
                      <a:pt x="484" y="323"/>
                    </a:lnTo>
                    <a:lnTo>
                      <a:pt x="484" y="323"/>
                    </a:lnTo>
                    <a:lnTo>
                      <a:pt x="484" y="323"/>
                    </a:lnTo>
                    <a:lnTo>
                      <a:pt x="484" y="323"/>
                    </a:lnTo>
                    <a:lnTo>
                      <a:pt x="484" y="323"/>
                    </a:lnTo>
                    <a:lnTo>
                      <a:pt x="484"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23"/>
                    </a:lnTo>
                    <a:lnTo>
                      <a:pt x="476" y="331"/>
                    </a:lnTo>
                    <a:lnTo>
                      <a:pt x="476" y="331"/>
                    </a:lnTo>
                    <a:lnTo>
                      <a:pt x="476" y="331"/>
                    </a:lnTo>
                    <a:lnTo>
                      <a:pt x="476" y="331"/>
                    </a:lnTo>
                    <a:lnTo>
                      <a:pt x="476" y="331"/>
                    </a:lnTo>
                    <a:lnTo>
                      <a:pt x="476" y="331"/>
                    </a:lnTo>
                    <a:lnTo>
                      <a:pt x="476" y="331"/>
                    </a:lnTo>
                    <a:lnTo>
                      <a:pt x="476" y="331"/>
                    </a:lnTo>
                    <a:lnTo>
                      <a:pt x="476" y="331"/>
                    </a:lnTo>
                    <a:lnTo>
                      <a:pt x="476" y="331"/>
                    </a:lnTo>
                    <a:lnTo>
                      <a:pt x="476" y="339"/>
                    </a:lnTo>
                    <a:lnTo>
                      <a:pt x="476" y="339"/>
                    </a:lnTo>
                    <a:lnTo>
                      <a:pt x="476" y="339"/>
                    </a:lnTo>
                    <a:lnTo>
                      <a:pt x="476" y="339"/>
                    </a:lnTo>
                    <a:lnTo>
                      <a:pt x="476" y="339"/>
                    </a:lnTo>
                    <a:lnTo>
                      <a:pt x="476" y="339"/>
                    </a:lnTo>
                    <a:lnTo>
                      <a:pt x="484" y="339"/>
                    </a:lnTo>
                    <a:lnTo>
                      <a:pt x="484" y="339"/>
                    </a:lnTo>
                    <a:lnTo>
                      <a:pt x="484" y="347"/>
                    </a:lnTo>
                    <a:lnTo>
                      <a:pt x="484" y="347"/>
                    </a:lnTo>
                    <a:lnTo>
                      <a:pt x="484" y="347"/>
                    </a:lnTo>
                    <a:lnTo>
                      <a:pt x="484" y="347"/>
                    </a:lnTo>
                    <a:lnTo>
                      <a:pt x="484" y="347"/>
                    </a:lnTo>
                    <a:lnTo>
                      <a:pt x="484" y="347"/>
                    </a:lnTo>
                    <a:lnTo>
                      <a:pt x="484" y="347"/>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84" y="355"/>
                    </a:lnTo>
                    <a:lnTo>
                      <a:pt x="492" y="363"/>
                    </a:lnTo>
                    <a:lnTo>
                      <a:pt x="484" y="363"/>
                    </a:lnTo>
                    <a:lnTo>
                      <a:pt x="492" y="363"/>
                    </a:lnTo>
                    <a:lnTo>
                      <a:pt x="492" y="363"/>
                    </a:lnTo>
                    <a:lnTo>
                      <a:pt x="492" y="363"/>
                    </a:lnTo>
                    <a:lnTo>
                      <a:pt x="492" y="363"/>
                    </a:lnTo>
                    <a:lnTo>
                      <a:pt x="492" y="363"/>
                    </a:lnTo>
                    <a:lnTo>
                      <a:pt x="492" y="363"/>
                    </a:lnTo>
                    <a:lnTo>
                      <a:pt x="492" y="371"/>
                    </a:lnTo>
                    <a:lnTo>
                      <a:pt x="492" y="371"/>
                    </a:lnTo>
                    <a:lnTo>
                      <a:pt x="492" y="371"/>
                    </a:lnTo>
                    <a:lnTo>
                      <a:pt x="492" y="371"/>
                    </a:lnTo>
                    <a:lnTo>
                      <a:pt x="492" y="371"/>
                    </a:lnTo>
                    <a:lnTo>
                      <a:pt x="492" y="379"/>
                    </a:lnTo>
                    <a:lnTo>
                      <a:pt x="492" y="379"/>
                    </a:lnTo>
                    <a:lnTo>
                      <a:pt x="492" y="379"/>
                    </a:lnTo>
                    <a:lnTo>
                      <a:pt x="484" y="379"/>
                    </a:lnTo>
                    <a:lnTo>
                      <a:pt x="484" y="379"/>
                    </a:lnTo>
                    <a:lnTo>
                      <a:pt x="484" y="379"/>
                    </a:lnTo>
                    <a:lnTo>
                      <a:pt x="484" y="379"/>
                    </a:lnTo>
                    <a:lnTo>
                      <a:pt x="476" y="379"/>
                    </a:lnTo>
                    <a:lnTo>
                      <a:pt x="476" y="379"/>
                    </a:lnTo>
                    <a:lnTo>
                      <a:pt x="476" y="379"/>
                    </a:lnTo>
                    <a:lnTo>
                      <a:pt x="476" y="379"/>
                    </a:lnTo>
                    <a:lnTo>
                      <a:pt x="476" y="379"/>
                    </a:lnTo>
                    <a:lnTo>
                      <a:pt x="476" y="379"/>
                    </a:lnTo>
                    <a:lnTo>
                      <a:pt x="476" y="379"/>
                    </a:lnTo>
                    <a:lnTo>
                      <a:pt x="468" y="379"/>
                    </a:lnTo>
                    <a:lnTo>
                      <a:pt x="468" y="379"/>
                    </a:lnTo>
                    <a:lnTo>
                      <a:pt x="468" y="387"/>
                    </a:lnTo>
                    <a:lnTo>
                      <a:pt x="468" y="387"/>
                    </a:lnTo>
                    <a:lnTo>
                      <a:pt x="468" y="387"/>
                    </a:lnTo>
                    <a:lnTo>
                      <a:pt x="468" y="387"/>
                    </a:lnTo>
                    <a:lnTo>
                      <a:pt x="468" y="387"/>
                    </a:lnTo>
                    <a:lnTo>
                      <a:pt x="468" y="387"/>
                    </a:lnTo>
                    <a:lnTo>
                      <a:pt x="468" y="387"/>
                    </a:lnTo>
                    <a:lnTo>
                      <a:pt x="468" y="387"/>
                    </a:lnTo>
                    <a:lnTo>
                      <a:pt x="468" y="387"/>
                    </a:lnTo>
                    <a:lnTo>
                      <a:pt x="476" y="387"/>
                    </a:lnTo>
                    <a:lnTo>
                      <a:pt x="476" y="387"/>
                    </a:lnTo>
                    <a:lnTo>
                      <a:pt x="476" y="387"/>
                    </a:lnTo>
                    <a:lnTo>
                      <a:pt x="476" y="387"/>
                    </a:lnTo>
                    <a:lnTo>
                      <a:pt x="476" y="387"/>
                    </a:lnTo>
                    <a:lnTo>
                      <a:pt x="476" y="387"/>
                    </a:lnTo>
                    <a:lnTo>
                      <a:pt x="476" y="395"/>
                    </a:lnTo>
                    <a:lnTo>
                      <a:pt x="476" y="387"/>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76" y="395"/>
                    </a:lnTo>
                    <a:lnTo>
                      <a:pt x="468" y="395"/>
                    </a:lnTo>
                    <a:lnTo>
                      <a:pt x="468" y="395"/>
                    </a:lnTo>
                    <a:lnTo>
                      <a:pt x="468" y="395"/>
                    </a:lnTo>
                    <a:lnTo>
                      <a:pt x="468" y="395"/>
                    </a:lnTo>
                    <a:lnTo>
                      <a:pt x="468" y="395"/>
                    </a:lnTo>
                    <a:lnTo>
                      <a:pt x="468" y="395"/>
                    </a:lnTo>
                    <a:lnTo>
                      <a:pt x="460" y="387"/>
                    </a:lnTo>
                    <a:lnTo>
                      <a:pt x="460" y="387"/>
                    </a:lnTo>
                    <a:lnTo>
                      <a:pt x="460" y="387"/>
                    </a:lnTo>
                    <a:lnTo>
                      <a:pt x="460" y="387"/>
                    </a:lnTo>
                    <a:lnTo>
                      <a:pt x="460" y="387"/>
                    </a:lnTo>
                    <a:lnTo>
                      <a:pt x="452" y="387"/>
                    </a:lnTo>
                    <a:lnTo>
                      <a:pt x="452" y="387"/>
                    </a:lnTo>
                    <a:lnTo>
                      <a:pt x="452" y="387"/>
                    </a:lnTo>
                    <a:lnTo>
                      <a:pt x="452" y="387"/>
                    </a:lnTo>
                    <a:lnTo>
                      <a:pt x="452" y="387"/>
                    </a:lnTo>
                    <a:lnTo>
                      <a:pt x="452" y="379"/>
                    </a:lnTo>
                    <a:lnTo>
                      <a:pt x="452" y="379"/>
                    </a:lnTo>
                    <a:lnTo>
                      <a:pt x="444" y="379"/>
                    </a:lnTo>
                    <a:lnTo>
                      <a:pt x="452" y="379"/>
                    </a:lnTo>
                    <a:lnTo>
                      <a:pt x="444" y="379"/>
                    </a:lnTo>
                    <a:lnTo>
                      <a:pt x="444" y="379"/>
                    </a:lnTo>
                    <a:lnTo>
                      <a:pt x="452" y="387"/>
                    </a:lnTo>
                    <a:lnTo>
                      <a:pt x="452" y="387"/>
                    </a:lnTo>
                    <a:lnTo>
                      <a:pt x="452" y="387"/>
                    </a:lnTo>
                    <a:lnTo>
                      <a:pt x="452" y="387"/>
                    </a:lnTo>
                    <a:lnTo>
                      <a:pt x="452" y="387"/>
                    </a:lnTo>
                    <a:lnTo>
                      <a:pt x="452" y="387"/>
                    </a:lnTo>
                    <a:lnTo>
                      <a:pt x="452" y="387"/>
                    </a:lnTo>
                    <a:lnTo>
                      <a:pt x="452" y="395"/>
                    </a:lnTo>
                    <a:lnTo>
                      <a:pt x="452" y="395"/>
                    </a:lnTo>
                    <a:lnTo>
                      <a:pt x="452" y="395"/>
                    </a:lnTo>
                    <a:lnTo>
                      <a:pt x="444" y="395"/>
                    </a:lnTo>
                    <a:lnTo>
                      <a:pt x="444" y="395"/>
                    </a:lnTo>
                    <a:lnTo>
                      <a:pt x="444" y="395"/>
                    </a:lnTo>
                    <a:lnTo>
                      <a:pt x="444" y="395"/>
                    </a:lnTo>
                    <a:lnTo>
                      <a:pt x="444" y="395"/>
                    </a:lnTo>
                    <a:lnTo>
                      <a:pt x="444" y="395"/>
                    </a:lnTo>
                    <a:lnTo>
                      <a:pt x="444" y="403"/>
                    </a:lnTo>
                    <a:lnTo>
                      <a:pt x="444" y="403"/>
                    </a:lnTo>
                    <a:lnTo>
                      <a:pt x="444" y="403"/>
                    </a:lnTo>
                    <a:lnTo>
                      <a:pt x="444" y="403"/>
                    </a:lnTo>
                    <a:lnTo>
                      <a:pt x="444" y="403"/>
                    </a:lnTo>
                    <a:lnTo>
                      <a:pt x="444" y="403"/>
                    </a:lnTo>
                    <a:lnTo>
                      <a:pt x="444" y="411"/>
                    </a:lnTo>
                    <a:lnTo>
                      <a:pt x="444" y="411"/>
                    </a:lnTo>
                    <a:lnTo>
                      <a:pt x="444" y="411"/>
                    </a:lnTo>
                    <a:lnTo>
                      <a:pt x="444" y="411"/>
                    </a:lnTo>
                    <a:lnTo>
                      <a:pt x="444" y="411"/>
                    </a:lnTo>
                    <a:lnTo>
                      <a:pt x="444" y="411"/>
                    </a:lnTo>
                    <a:lnTo>
                      <a:pt x="436" y="411"/>
                    </a:lnTo>
                    <a:lnTo>
                      <a:pt x="436" y="411"/>
                    </a:lnTo>
                    <a:lnTo>
                      <a:pt x="436" y="411"/>
                    </a:lnTo>
                    <a:lnTo>
                      <a:pt x="436" y="411"/>
                    </a:lnTo>
                    <a:lnTo>
                      <a:pt x="436" y="419"/>
                    </a:lnTo>
                    <a:lnTo>
                      <a:pt x="436" y="419"/>
                    </a:lnTo>
                    <a:lnTo>
                      <a:pt x="436" y="419"/>
                    </a:lnTo>
                    <a:lnTo>
                      <a:pt x="436" y="419"/>
                    </a:lnTo>
                    <a:lnTo>
                      <a:pt x="428" y="419"/>
                    </a:lnTo>
                    <a:lnTo>
                      <a:pt x="428" y="419"/>
                    </a:lnTo>
                    <a:lnTo>
                      <a:pt x="428" y="419"/>
                    </a:lnTo>
                    <a:lnTo>
                      <a:pt x="428" y="419"/>
                    </a:lnTo>
                    <a:lnTo>
                      <a:pt x="428" y="419"/>
                    </a:lnTo>
                    <a:lnTo>
                      <a:pt x="428" y="419"/>
                    </a:lnTo>
                    <a:lnTo>
                      <a:pt x="428" y="428"/>
                    </a:lnTo>
                    <a:lnTo>
                      <a:pt x="428" y="428"/>
                    </a:lnTo>
                    <a:lnTo>
                      <a:pt x="428" y="428"/>
                    </a:lnTo>
                    <a:lnTo>
                      <a:pt x="420" y="428"/>
                    </a:lnTo>
                    <a:lnTo>
                      <a:pt x="420" y="428"/>
                    </a:lnTo>
                    <a:lnTo>
                      <a:pt x="420" y="428"/>
                    </a:lnTo>
                    <a:lnTo>
                      <a:pt x="420" y="428"/>
                    </a:lnTo>
                    <a:lnTo>
                      <a:pt x="420" y="428"/>
                    </a:lnTo>
                    <a:lnTo>
                      <a:pt x="420" y="428"/>
                    </a:lnTo>
                    <a:lnTo>
                      <a:pt x="420" y="436"/>
                    </a:lnTo>
                    <a:lnTo>
                      <a:pt x="420" y="436"/>
                    </a:lnTo>
                    <a:lnTo>
                      <a:pt x="420" y="436"/>
                    </a:lnTo>
                    <a:lnTo>
                      <a:pt x="420" y="436"/>
                    </a:lnTo>
                    <a:lnTo>
                      <a:pt x="420" y="428"/>
                    </a:lnTo>
                    <a:lnTo>
                      <a:pt x="420" y="428"/>
                    </a:lnTo>
                    <a:lnTo>
                      <a:pt x="420" y="428"/>
                    </a:lnTo>
                    <a:lnTo>
                      <a:pt x="420" y="428"/>
                    </a:lnTo>
                    <a:lnTo>
                      <a:pt x="420" y="436"/>
                    </a:lnTo>
                    <a:lnTo>
                      <a:pt x="411" y="436"/>
                    </a:lnTo>
                    <a:lnTo>
                      <a:pt x="411" y="436"/>
                    </a:lnTo>
                    <a:lnTo>
                      <a:pt x="411" y="428"/>
                    </a:lnTo>
                    <a:lnTo>
                      <a:pt x="411" y="436"/>
                    </a:lnTo>
                    <a:lnTo>
                      <a:pt x="411" y="436"/>
                    </a:lnTo>
                    <a:lnTo>
                      <a:pt x="411" y="436"/>
                    </a:lnTo>
                    <a:lnTo>
                      <a:pt x="411" y="436"/>
                    </a:lnTo>
                    <a:lnTo>
                      <a:pt x="411" y="436"/>
                    </a:lnTo>
                    <a:lnTo>
                      <a:pt x="411" y="428"/>
                    </a:lnTo>
                    <a:lnTo>
                      <a:pt x="411" y="428"/>
                    </a:lnTo>
                    <a:lnTo>
                      <a:pt x="411" y="428"/>
                    </a:lnTo>
                    <a:lnTo>
                      <a:pt x="411" y="428"/>
                    </a:lnTo>
                    <a:lnTo>
                      <a:pt x="411" y="428"/>
                    </a:lnTo>
                    <a:lnTo>
                      <a:pt x="411"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403" y="428"/>
                    </a:lnTo>
                    <a:lnTo>
                      <a:pt x="395" y="428"/>
                    </a:lnTo>
                    <a:lnTo>
                      <a:pt x="395" y="428"/>
                    </a:lnTo>
                    <a:lnTo>
                      <a:pt x="395" y="428"/>
                    </a:lnTo>
                    <a:lnTo>
                      <a:pt x="395" y="428"/>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9"/>
                    </a:lnTo>
                    <a:lnTo>
                      <a:pt x="395" y="411"/>
                    </a:lnTo>
                    <a:lnTo>
                      <a:pt x="395" y="411"/>
                    </a:lnTo>
                    <a:lnTo>
                      <a:pt x="387" y="411"/>
                    </a:lnTo>
                    <a:lnTo>
                      <a:pt x="387" y="411"/>
                    </a:lnTo>
                    <a:lnTo>
                      <a:pt x="387" y="419"/>
                    </a:lnTo>
                    <a:lnTo>
                      <a:pt x="387" y="419"/>
                    </a:lnTo>
                    <a:lnTo>
                      <a:pt x="387" y="419"/>
                    </a:lnTo>
                    <a:lnTo>
                      <a:pt x="387" y="419"/>
                    </a:lnTo>
                    <a:lnTo>
                      <a:pt x="387" y="419"/>
                    </a:lnTo>
                    <a:lnTo>
                      <a:pt x="387" y="428"/>
                    </a:lnTo>
                    <a:lnTo>
                      <a:pt x="387" y="428"/>
                    </a:lnTo>
                    <a:lnTo>
                      <a:pt x="387" y="428"/>
                    </a:lnTo>
                    <a:lnTo>
                      <a:pt x="387" y="428"/>
                    </a:lnTo>
                    <a:lnTo>
                      <a:pt x="387" y="428"/>
                    </a:lnTo>
                    <a:lnTo>
                      <a:pt x="387" y="428"/>
                    </a:lnTo>
                    <a:lnTo>
                      <a:pt x="387" y="428"/>
                    </a:lnTo>
                    <a:lnTo>
                      <a:pt x="395" y="428"/>
                    </a:lnTo>
                    <a:lnTo>
                      <a:pt x="387" y="428"/>
                    </a:lnTo>
                    <a:lnTo>
                      <a:pt x="387" y="428"/>
                    </a:lnTo>
                    <a:lnTo>
                      <a:pt x="387" y="436"/>
                    </a:lnTo>
                    <a:lnTo>
                      <a:pt x="387" y="436"/>
                    </a:lnTo>
                    <a:lnTo>
                      <a:pt x="387" y="436"/>
                    </a:lnTo>
                    <a:lnTo>
                      <a:pt x="387" y="428"/>
                    </a:lnTo>
                    <a:lnTo>
                      <a:pt x="387" y="428"/>
                    </a:lnTo>
                    <a:lnTo>
                      <a:pt x="387" y="428"/>
                    </a:lnTo>
                    <a:lnTo>
                      <a:pt x="387" y="428"/>
                    </a:lnTo>
                    <a:lnTo>
                      <a:pt x="387" y="419"/>
                    </a:lnTo>
                    <a:lnTo>
                      <a:pt x="387" y="428"/>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87" y="419"/>
                    </a:lnTo>
                    <a:lnTo>
                      <a:pt x="379" y="419"/>
                    </a:lnTo>
                    <a:lnTo>
                      <a:pt x="387"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9" y="419"/>
                    </a:lnTo>
                    <a:lnTo>
                      <a:pt x="371" y="419"/>
                    </a:lnTo>
                    <a:lnTo>
                      <a:pt x="371" y="419"/>
                    </a:lnTo>
                    <a:lnTo>
                      <a:pt x="371" y="419"/>
                    </a:lnTo>
                    <a:lnTo>
                      <a:pt x="371" y="419"/>
                    </a:lnTo>
                    <a:lnTo>
                      <a:pt x="371" y="419"/>
                    </a:lnTo>
                    <a:lnTo>
                      <a:pt x="371" y="419"/>
                    </a:lnTo>
                    <a:lnTo>
                      <a:pt x="371" y="428"/>
                    </a:lnTo>
                    <a:lnTo>
                      <a:pt x="371" y="428"/>
                    </a:lnTo>
                    <a:lnTo>
                      <a:pt x="379" y="428"/>
                    </a:lnTo>
                    <a:lnTo>
                      <a:pt x="379" y="428"/>
                    </a:lnTo>
                    <a:lnTo>
                      <a:pt x="379" y="428"/>
                    </a:lnTo>
                    <a:lnTo>
                      <a:pt x="379" y="436"/>
                    </a:lnTo>
                    <a:lnTo>
                      <a:pt x="379" y="436"/>
                    </a:lnTo>
                    <a:lnTo>
                      <a:pt x="379" y="436"/>
                    </a:lnTo>
                    <a:lnTo>
                      <a:pt x="379" y="436"/>
                    </a:lnTo>
                    <a:lnTo>
                      <a:pt x="379" y="436"/>
                    </a:lnTo>
                    <a:lnTo>
                      <a:pt x="371" y="436"/>
                    </a:lnTo>
                    <a:lnTo>
                      <a:pt x="379" y="436"/>
                    </a:lnTo>
                    <a:lnTo>
                      <a:pt x="379" y="436"/>
                    </a:lnTo>
                    <a:lnTo>
                      <a:pt x="379" y="436"/>
                    </a:lnTo>
                    <a:lnTo>
                      <a:pt x="379" y="436"/>
                    </a:lnTo>
                    <a:lnTo>
                      <a:pt x="379" y="444"/>
                    </a:lnTo>
                    <a:lnTo>
                      <a:pt x="379" y="444"/>
                    </a:lnTo>
                    <a:lnTo>
                      <a:pt x="379" y="444"/>
                    </a:lnTo>
                    <a:lnTo>
                      <a:pt x="379" y="444"/>
                    </a:lnTo>
                    <a:lnTo>
                      <a:pt x="379" y="444"/>
                    </a:lnTo>
                    <a:lnTo>
                      <a:pt x="379" y="444"/>
                    </a:lnTo>
                    <a:lnTo>
                      <a:pt x="379" y="444"/>
                    </a:lnTo>
                    <a:lnTo>
                      <a:pt x="379" y="444"/>
                    </a:lnTo>
                    <a:lnTo>
                      <a:pt x="371" y="444"/>
                    </a:lnTo>
                    <a:lnTo>
                      <a:pt x="379" y="444"/>
                    </a:lnTo>
                    <a:lnTo>
                      <a:pt x="379" y="444"/>
                    </a:lnTo>
                    <a:lnTo>
                      <a:pt x="379" y="444"/>
                    </a:lnTo>
                    <a:lnTo>
                      <a:pt x="379" y="444"/>
                    </a:lnTo>
                    <a:lnTo>
                      <a:pt x="379" y="444"/>
                    </a:lnTo>
                    <a:lnTo>
                      <a:pt x="371" y="452"/>
                    </a:lnTo>
                    <a:lnTo>
                      <a:pt x="371" y="452"/>
                    </a:lnTo>
                    <a:lnTo>
                      <a:pt x="379" y="452"/>
                    </a:lnTo>
                    <a:lnTo>
                      <a:pt x="371" y="452"/>
                    </a:lnTo>
                    <a:lnTo>
                      <a:pt x="371" y="452"/>
                    </a:lnTo>
                    <a:lnTo>
                      <a:pt x="371" y="452"/>
                    </a:lnTo>
                    <a:lnTo>
                      <a:pt x="371" y="452"/>
                    </a:lnTo>
                    <a:lnTo>
                      <a:pt x="371" y="452"/>
                    </a:lnTo>
                    <a:lnTo>
                      <a:pt x="371" y="452"/>
                    </a:lnTo>
                    <a:lnTo>
                      <a:pt x="371" y="444"/>
                    </a:lnTo>
                    <a:lnTo>
                      <a:pt x="371" y="444"/>
                    </a:lnTo>
                    <a:lnTo>
                      <a:pt x="371" y="444"/>
                    </a:lnTo>
                    <a:lnTo>
                      <a:pt x="371" y="444"/>
                    </a:lnTo>
                    <a:lnTo>
                      <a:pt x="371" y="444"/>
                    </a:lnTo>
                    <a:lnTo>
                      <a:pt x="371" y="444"/>
                    </a:lnTo>
                    <a:lnTo>
                      <a:pt x="371" y="436"/>
                    </a:lnTo>
                    <a:lnTo>
                      <a:pt x="371" y="436"/>
                    </a:lnTo>
                    <a:lnTo>
                      <a:pt x="371" y="436"/>
                    </a:lnTo>
                    <a:lnTo>
                      <a:pt x="371" y="436"/>
                    </a:lnTo>
                    <a:lnTo>
                      <a:pt x="371" y="436"/>
                    </a:lnTo>
                    <a:lnTo>
                      <a:pt x="371" y="436"/>
                    </a:lnTo>
                    <a:lnTo>
                      <a:pt x="371" y="428"/>
                    </a:lnTo>
                    <a:lnTo>
                      <a:pt x="371" y="428"/>
                    </a:lnTo>
                    <a:lnTo>
                      <a:pt x="371" y="428"/>
                    </a:lnTo>
                    <a:lnTo>
                      <a:pt x="371" y="428"/>
                    </a:lnTo>
                    <a:lnTo>
                      <a:pt x="371" y="428"/>
                    </a:lnTo>
                    <a:lnTo>
                      <a:pt x="371" y="428"/>
                    </a:lnTo>
                    <a:lnTo>
                      <a:pt x="371" y="428"/>
                    </a:lnTo>
                    <a:lnTo>
                      <a:pt x="371" y="428"/>
                    </a:lnTo>
                    <a:lnTo>
                      <a:pt x="371" y="428"/>
                    </a:lnTo>
                    <a:lnTo>
                      <a:pt x="371" y="419"/>
                    </a:lnTo>
                    <a:lnTo>
                      <a:pt x="371" y="419"/>
                    </a:lnTo>
                    <a:lnTo>
                      <a:pt x="371" y="419"/>
                    </a:lnTo>
                    <a:lnTo>
                      <a:pt x="371" y="419"/>
                    </a:lnTo>
                    <a:lnTo>
                      <a:pt x="363" y="428"/>
                    </a:lnTo>
                    <a:lnTo>
                      <a:pt x="363" y="428"/>
                    </a:lnTo>
                    <a:lnTo>
                      <a:pt x="363" y="428"/>
                    </a:lnTo>
                    <a:lnTo>
                      <a:pt x="363" y="428"/>
                    </a:lnTo>
                    <a:lnTo>
                      <a:pt x="371" y="428"/>
                    </a:lnTo>
                    <a:lnTo>
                      <a:pt x="371" y="428"/>
                    </a:lnTo>
                    <a:lnTo>
                      <a:pt x="371" y="428"/>
                    </a:lnTo>
                    <a:lnTo>
                      <a:pt x="371" y="428"/>
                    </a:lnTo>
                    <a:lnTo>
                      <a:pt x="363" y="428"/>
                    </a:lnTo>
                    <a:lnTo>
                      <a:pt x="363" y="428"/>
                    </a:lnTo>
                    <a:lnTo>
                      <a:pt x="363" y="436"/>
                    </a:lnTo>
                    <a:lnTo>
                      <a:pt x="363" y="436"/>
                    </a:lnTo>
                    <a:lnTo>
                      <a:pt x="363" y="436"/>
                    </a:lnTo>
                    <a:lnTo>
                      <a:pt x="363" y="436"/>
                    </a:lnTo>
                    <a:lnTo>
                      <a:pt x="363" y="436"/>
                    </a:lnTo>
                    <a:lnTo>
                      <a:pt x="363" y="436"/>
                    </a:lnTo>
                    <a:lnTo>
                      <a:pt x="363" y="436"/>
                    </a:lnTo>
                    <a:lnTo>
                      <a:pt x="363" y="436"/>
                    </a:lnTo>
                    <a:lnTo>
                      <a:pt x="355" y="436"/>
                    </a:lnTo>
                    <a:lnTo>
                      <a:pt x="355" y="436"/>
                    </a:lnTo>
                    <a:lnTo>
                      <a:pt x="355" y="436"/>
                    </a:lnTo>
                    <a:lnTo>
                      <a:pt x="355" y="436"/>
                    </a:lnTo>
                    <a:lnTo>
                      <a:pt x="355" y="436"/>
                    </a:lnTo>
                    <a:lnTo>
                      <a:pt x="355" y="436"/>
                    </a:lnTo>
                    <a:lnTo>
                      <a:pt x="355" y="436"/>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44"/>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36"/>
                    </a:lnTo>
                    <a:lnTo>
                      <a:pt x="355" y="428"/>
                    </a:lnTo>
                    <a:lnTo>
                      <a:pt x="355" y="428"/>
                    </a:lnTo>
                    <a:lnTo>
                      <a:pt x="355"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28"/>
                    </a:lnTo>
                    <a:lnTo>
                      <a:pt x="363" y="419"/>
                    </a:lnTo>
                    <a:lnTo>
                      <a:pt x="363" y="419"/>
                    </a:lnTo>
                    <a:lnTo>
                      <a:pt x="371" y="419"/>
                    </a:lnTo>
                    <a:lnTo>
                      <a:pt x="371" y="419"/>
                    </a:lnTo>
                    <a:lnTo>
                      <a:pt x="371" y="419"/>
                    </a:lnTo>
                    <a:lnTo>
                      <a:pt x="371" y="419"/>
                    </a:lnTo>
                    <a:lnTo>
                      <a:pt x="371" y="411"/>
                    </a:lnTo>
                    <a:lnTo>
                      <a:pt x="371" y="411"/>
                    </a:lnTo>
                    <a:lnTo>
                      <a:pt x="371" y="411"/>
                    </a:lnTo>
                    <a:lnTo>
                      <a:pt x="371" y="411"/>
                    </a:lnTo>
                    <a:lnTo>
                      <a:pt x="371" y="411"/>
                    </a:lnTo>
                    <a:lnTo>
                      <a:pt x="371" y="411"/>
                    </a:lnTo>
                    <a:lnTo>
                      <a:pt x="363" y="411"/>
                    </a:lnTo>
                    <a:lnTo>
                      <a:pt x="371" y="411"/>
                    </a:lnTo>
                    <a:lnTo>
                      <a:pt x="363" y="411"/>
                    </a:lnTo>
                    <a:lnTo>
                      <a:pt x="363" y="411"/>
                    </a:lnTo>
                    <a:lnTo>
                      <a:pt x="363" y="411"/>
                    </a:lnTo>
                    <a:lnTo>
                      <a:pt x="363" y="411"/>
                    </a:lnTo>
                    <a:lnTo>
                      <a:pt x="363" y="419"/>
                    </a:lnTo>
                    <a:lnTo>
                      <a:pt x="363" y="419"/>
                    </a:lnTo>
                    <a:lnTo>
                      <a:pt x="363" y="419"/>
                    </a:lnTo>
                    <a:lnTo>
                      <a:pt x="363" y="419"/>
                    </a:lnTo>
                    <a:lnTo>
                      <a:pt x="363" y="419"/>
                    </a:lnTo>
                    <a:lnTo>
                      <a:pt x="363" y="419"/>
                    </a:lnTo>
                    <a:lnTo>
                      <a:pt x="363" y="419"/>
                    </a:lnTo>
                    <a:lnTo>
                      <a:pt x="363" y="419"/>
                    </a:lnTo>
                    <a:lnTo>
                      <a:pt x="363"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19"/>
                    </a:lnTo>
                    <a:lnTo>
                      <a:pt x="355" y="428"/>
                    </a:lnTo>
                    <a:lnTo>
                      <a:pt x="355" y="428"/>
                    </a:lnTo>
                    <a:lnTo>
                      <a:pt x="355" y="428"/>
                    </a:lnTo>
                    <a:lnTo>
                      <a:pt x="355" y="428"/>
                    </a:lnTo>
                    <a:lnTo>
                      <a:pt x="347" y="428"/>
                    </a:lnTo>
                    <a:lnTo>
                      <a:pt x="347" y="428"/>
                    </a:lnTo>
                    <a:lnTo>
                      <a:pt x="347" y="428"/>
                    </a:lnTo>
                    <a:lnTo>
                      <a:pt x="347" y="428"/>
                    </a:lnTo>
                    <a:lnTo>
                      <a:pt x="347" y="428"/>
                    </a:lnTo>
                    <a:lnTo>
                      <a:pt x="347" y="428"/>
                    </a:lnTo>
                    <a:lnTo>
                      <a:pt x="347" y="428"/>
                    </a:lnTo>
                    <a:lnTo>
                      <a:pt x="347" y="428"/>
                    </a:lnTo>
                    <a:lnTo>
                      <a:pt x="347" y="428"/>
                    </a:lnTo>
                    <a:lnTo>
                      <a:pt x="347" y="428"/>
                    </a:lnTo>
                    <a:lnTo>
                      <a:pt x="339" y="428"/>
                    </a:lnTo>
                    <a:lnTo>
                      <a:pt x="339" y="428"/>
                    </a:lnTo>
                    <a:lnTo>
                      <a:pt x="339" y="428"/>
                    </a:lnTo>
                    <a:lnTo>
                      <a:pt x="339" y="428"/>
                    </a:lnTo>
                    <a:lnTo>
                      <a:pt x="339" y="428"/>
                    </a:lnTo>
                    <a:lnTo>
                      <a:pt x="339" y="428"/>
                    </a:lnTo>
                    <a:lnTo>
                      <a:pt x="339" y="428"/>
                    </a:lnTo>
                    <a:lnTo>
                      <a:pt x="339" y="428"/>
                    </a:lnTo>
                    <a:lnTo>
                      <a:pt x="339" y="428"/>
                    </a:lnTo>
                    <a:lnTo>
                      <a:pt x="347" y="428"/>
                    </a:lnTo>
                    <a:lnTo>
                      <a:pt x="347" y="428"/>
                    </a:lnTo>
                    <a:lnTo>
                      <a:pt x="347" y="428"/>
                    </a:lnTo>
                    <a:lnTo>
                      <a:pt x="347" y="428"/>
                    </a:lnTo>
                    <a:lnTo>
                      <a:pt x="347" y="428"/>
                    </a:lnTo>
                    <a:lnTo>
                      <a:pt x="347" y="428"/>
                    </a:lnTo>
                    <a:lnTo>
                      <a:pt x="347" y="428"/>
                    </a:lnTo>
                    <a:lnTo>
                      <a:pt x="347" y="428"/>
                    </a:lnTo>
                    <a:lnTo>
                      <a:pt x="347" y="419"/>
                    </a:lnTo>
                    <a:lnTo>
                      <a:pt x="347" y="419"/>
                    </a:lnTo>
                    <a:lnTo>
                      <a:pt x="347" y="419"/>
                    </a:lnTo>
                    <a:lnTo>
                      <a:pt x="355" y="419"/>
                    </a:lnTo>
                    <a:lnTo>
                      <a:pt x="355" y="419"/>
                    </a:lnTo>
                    <a:lnTo>
                      <a:pt x="347" y="419"/>
                    </a:lnTo>
                    <a:lnTo>
                      <a:pt x="355" y="419"/>
                    </a:lnTo>
                    <a:lnTo>
                      <a:pt x="347" y="419"/>
                    </a:lnTo>
                    <a:lnTo>
                      <a:pt x="347" y="419"/>
                    </a:lnTo>
                    <a:lnTo>
                      <a:pt x="347" y="419"/>
                    </a:lnTo>
                    <a:lnTo>
                      <a:pt x="347" y="419"/>
                    </a:lnTo>
                    <a:lnTo>
                      <a:pt x="347" y="419"/>
                    </a:lnTo>
                    <a:lnTo>
                      <a:pt x="347" y="419"/>
                    </a:lnTo>
                    <a:lnTo>
                      <a:pt x="339" y="428"/>
                    </a:lnTo>
                    <a:lnTo>
                      <a:pt x="339" y="428"/>
                    </a:lnTo>
                    <a:lnTo>
                      <a:pt x="339" y="428"/>
                    </a:lnTo>
                    <a:lnTo>
                      <a:pt x="339" y="428"/>
                    </a:lnTo>
                    <a:lnTo>
                      <a:pt x="339" y="419"/>
                    </a:lnTo>
                    <a:lnTo>
                      <a:pt x="339" y="419"/>
                    </a:lnTo>
                    <a:lnTo>
                      <a:pt x="347" y="419"/>
                    </a:lnTo>
                    <a:lnTo>
                      <a:pt x="347" y="419"/>
                    </a:lnTo>
                    <a:lnTo>
                      <a:pt x="347" y="419"/>
                    </a:lnTo>
                    <a:lnTo>
                      <a:pt x="355" y="419"/>
                    </a:lnTo>
                    <a:lnTo>
                      <a:pt x="355" y="419"/>
                    </a:lnTo>
                    <a:lnTo>
                      <a:pt x="355" y="419"/>
                    </a:lnTo>
                    <a:lnTo>
                      <a:pt x="355" y="419"/>
                    </a:lnTo>
                    <a:lnTo>
                      <a:pt x="355" y="411"/>
                    </a:lnTo>
                    <a:lnTo>
                      <a:pt x="355" y="411"/>
                    </a:lnTo>
                    <a:lnTo>
                      <a:pt x="355"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63" y="411"/>
                    </a:lnTo>
                    <a:lnTo>
                      <a:pt x="355" y="411"/>
                    </a:lnTo>
                    <a:lnTo>
                      <a:pt x="355" y="411"/>
                    </a:lnTo>
                    <a:lnTo>
                      <a:pt x="355" y="411"/>
                    </a:lnTo>
                    <a:lnTo>
                      <a:pt x="355" y="411"/>
                    </a:lnTo>
                    <a:lnTo>
                      <a:pt x="355" y="411"/>
                    </a:lnTo>
                    <a:lnTo>
                      <a:pt x="355" y="411"/>
                    </a:lnTo>
                    <a:lnTo>
                      <a:pt x="347" y="411"/>
                    </a:lnTo>
                    <a:lnTo>
                      <a:pt x="347" y="411"/>
                    </a:lnTo>
                    <a:lnTo>
                      <a:pt x="347" y="411"/>
                    </a:lnTo>
                    <a:lnTo>
                      <a:pt x="339" y="411"/>
                    </a:lnTo>
                    <a:lnTo>
                      <a:pt x="339" y="411"/>
                    </a:lnTo>
                    <a:lnTo>
                      <a:pt x="339" y="411"/>
                    </a:lnTo>
                    <a:lnTo>
                      <a:pt x="339" y="411"/>
                    </a:lnTo>
                    <a:lnTo>
                      <a:pt x="339" y="411"/>
                    </a:lnTo>
                    <a:lnTo>
                      <a:pt x="339" y="403"/>
                    </a:lnTo>
                    <a:lnTo>
                      <a:pt x="339" y="403"/>
                    </a:lnTo>
                    <a:lnTo>
                      <a:pt x="339" y="403"/>
                    </a:lnTo>
                    <a:lnTo>
                      <a:pt x="339" y="403"/>
                    </a:lnTo>
                    <a:lnTo>
                      <a:pt x="339" y="403"/>
                    </a:lnTo>
                    <a:lnTo>
                      <a:pt x="339" y="403"/>
                    </a:lnTo>
                    <a:lnTo>
                      <a:pt x="339" y="403"/>
                    </a:lnTo>
                    <a:lnTo>
                      <a:pt x="339" y="403"/>
                    </a:lnTo>
                    <a:lnTo>
                      <a:pt x="347" y="395"/>
                    </a:lnTo>
                    <a:lnTo>
                      <a:pt x="347" y="395"/>
                    </a:lnTo>
                    <a:lnTo>
                      <a:pt x="347" y="395"/>
                    </a:lnTo>
                    <a:lnTo>
                      <a:pt x="347" y="395"/>
                    </a:lnTo>
                    <a:lnTo>
                      <a:pt x="347" y="403"/>
                    </a:lnTo>
                    <a:lnTo>
                      <a:pt x="347" y="403"/>
                    </a:lnTo>
                    <a:lnTo>
                      <a:pt x="347" y="403"/>
                    </a:lnTo>
                    <a:lnTo>
                      <a:pt x="347" y="403"/>
                    </a:lnTo>
                    <a:lnTo>
                      <a:pt x="347" y="403"/>
                    </a:lnTo>
                    <a:lnTo>
                      <a:pt x="347" y="403"/>
                    </a:lnTo>
                    <a:lnTo>
                      <a:pt x="347" y="403"/>
                    </a:lnTo>
                    <a:lnTo>
                      <a:pt x="347" y="403"/>
                    </a:lnTo>
                    <a:lnTo>
                      <a:pt x="339" y="403"/>
                    </a:lnTo>
                    <a:lnTo>
                      <a:pt x="339" y="403"/>
                    </a:lnTo>
                    <a:lnTo>
                      <a:pt x="339" y="403"/>
                    </a:lnTo>
                    <a:lnTo>
                      <a:pt x="339" y="403"/>
                    </a:lnTo>
                    <a:lnTo>
                      <a:pt x="339" y="403"/>
                    </a:lnTo>
                    <a:lnTo>
                      <a:pt x="339" y="403"/>
                    </a:lnTo>
                    <a:lnTo>
                      <a:pt x="339" y="403"/>
                    </a:lnTo>
                    <a:lnTo>
                      <a:pt x="339" y="403"/>
                    </a:lnTo>
                    <a:lnTo>
                      <a:pt x="347" y="403"/>
                    </a:lnTo>
                    <a:lnTo>
                      <a:pt x="347" y="403"/>
                    </a:lnTo>
                    <a:lnTo>
                      <a:pt x="347" y="403"/>
                    </a:lnTo>
                    <a:lnTo>
                      <a:pt x="347" y="403"/>
                    </a:lnTo>
                    <a:lnTo>
                      <a:pt x="355" y="403"/>
                    </a:lnTo>
                    <a:lnTo>
                      <a:pt x="355" y="403"/>
                    </a:lnTo>
                    <a:lnTo>
                      <a:pt x="355" y="403"/>
                    </a:lnTo>
                    <a:lnTo>
                      <a:pt x="355" y="403"/>
                    </a:lnTo>
                    <a:lnTo>
                      <a:pt x="355" y="411"/>
                    </a:lnTo>
                    <a:lnTo>
                      <a:pt x="355" y="411"/>
                    </a:lnTo>
                    <a:lnTo>
                      <a:pt x="363" y="411"/>
                    </a:lnTo>
                    <a:lnTo>
                      <a:pt x="363" y="403"/>
                    </a:lnTo>
                    <a:lnTo>
                      <a:pt x="363" y="403"/>
                    </a:lnTo>
                    <a:lnTo>
                      <a:pt x="363" y="403"/>
                    </a:lnTo>
                    <a:lnTo>
                      <a:pt x="363" y="403"/>
                    </a:lnTo>
                    <a:lnTo>
                      <a:pt x="363" y="403"/>
                    </a:lnTo>
                    <a:lnTo>
                      <a:pt x="363" y="403"/>
                    </a:lnTo>
                    <a:lnTo>
                      <a:pt x="363" y="403"/>
                    </a:lnTo>
                    <a:lnTo>
                      <a:pt x="371" y="403"/>
                    </a:lnTo>
                    <a:lnTo>
                      <a:pt x="371" y="411"/>
                    </a:lnTo>
                    <a:lnTo>
                      <a:pt x="371" y="403"/>
                    </a:lnTo>
                    <a:lnTo>
                      <a:pt x="371" y="403"/>
                    </a:lnTo>
                    <a:lnTo>
                      <a:pt x="363" y="403"/>
                    </a:lnTo>
                    <a:lnTo>
                      <a:pt x="363" y="403"/>
                    </a:lnTo>
                    <a:lnTo>
                      <a:pt x="371" y="403"/>
                    </a:lnTo>
                    <a:lnTo>
                      <a:pt x="371" y="403"/>
                    </a:lnTo>
                    <a:lnTo>
                      <a:pt x="371" y="395"/>
                    </a:lnTo>
                    <a:lnTo>
                      <a:pt x="371" y="395"/>
                    </a:lnTo>
                    <a:lnTo>
                      <a:pt x="371" y="395"/>
                    </a:lnTo>
                    <a:lnTo>
                      <a:pt x="371" y="395"/>
                    </a:lnTo>
                    <a:lnTo>
                      <a:pt x="371" y="395"/>
                    </a:lnTo>
                    <a:lnTo>
                      <a:pt x="371" y="395"/>
                    </a:lnTo>
                    <a:lnTo>
                      <a:pt x="371" y="395"/>
                    </a:lnTo>
                    <a:lnTo>
                      <a:pt x="371" y="395"/>
                    </a:lnTo>
                    <a:lnTo>
                      <a:pt x="371" y="395"/>
                    </a:lnTo>
                    <a:lnTo>
                      <a:pt x="371" y="395"/>
                    </a:lnTo>
                    <a:lnTo>
                      <a:pt x="371" y="387"/>
                    </a:lnTo>
                    <a:lnTo>
                      <a:pt x="371" y="387"/>
                    </a:lnTo>
                    <a:lnTo>
                      <a:pt x="371" y="387"/>
                    </a:lnTo>
                    <a:lnTo>
                      <a:pt x="371" y="387"/>
                    </a:lnTo>
                    <a:lnTo>
                      <a:pt x="379" y="387"/>
                    </a:lnTo>
                    <a:lnTo>
                      <a:pt x="379" y="387"/>
                    </a:lnTo>
                    <a:lnTo>
                      <a:pt x="379" y="387"/>
                    </a:lnTo>
                    <a:lnTo>
                      <a:pt x="379" y="387"/>
                    </a:lnTo>
                    <a:lnTo>
                      <a:pt x="379" y="387"/>
                    </a:lnTo>
                    <a:lnTo>
                      <a:pt x="379" y="387"/>
                    </a:lnTo>
                    <a:lnTo>
                      <a:pt x="379" y="387"/>
                    </a:lnTo>
                    <a:lnTo>
                      <a:pt x="379" y="387"/>
                    </a:lnTo>
                    <a:lnTo>
                      <a:pt x="379" y="387"/>
                    </a:lnTo>
                    <a:lnTo>
                      <a:pt x="387" y="387"/>
                    </a:lnTo>
                    <a:lnTo>
                      <a:pt x="387" y="387"/>
                    </a:lnTo>
                    <a:lnTo>
                      <a:pt x="387" y="379"/>
                    </a:lnTo>
                    <a:lnTo>
                      <a:pt x="387" y="379"/>
                    </a:lnTo>
                    <a:lnTo>
                      <a:pt x="387" y="379"/>
                    </a:lnTo>
                    <a:lnTo>
                      <a:pt x="387" y="379"/>
                    </a:lnTo>
                    <a:lnTo>
                      <a:pt x="387" y="379"/>
                    </a:lnTo>
                    <a:lnTo>
                      <a:pt x="387" y="379"/>
                    </a:lnTo>
                    <a:lnTo>
                      <a:pt x="387" y="379"/>
                    </a:lnTo>
                    <a:lnTo>
                      <a:pt x="387" y="379"/>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71"/>
                    </a:lnTo>
                    <a:lnTo>
                      <a:pt x="387" y="363"/>
                    </a:lnTo>
                    <a:lnTo>
                      <a:pt x="387" y="363"/>
                    </a:lnTo>
                    <a:lnTo>
                      <a:pt x="387" y="363"/>
                    </a:lnTo>
                    <a:lnTo>
                      <a:pt x="387" y="363"/>
                    </a:lnTo>
                    <a:lnTo>
                      <a:pt x="387" y="363"/>
                    </a:lnTo>
                    <a:lnTo>
                      <a:pt x="387" y="363"/>
                    </a:lnTo>
                    <a:lnTo>
                      <a:pt x="395" y="363"/>
                    </a:lnTo>
                    <a:lnTo>
                      <a:pt x="395" y="363"/>
                    </a:lnTo>
                    <a:lnTo>
                      <a:pt x="395" y="363"/>
                    </a:lnTo>
                    <a:lnTo>
                      <a:pt x="395" y="363"/>
                    </a:lnTo>
                    <a:lnTo>
                      <a:pt x="395" y="363"/>
                    </a:lnTo>
                    <a:lnTo>
                      <a:pt x="395" y="363"/>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1"/>
                    </a:lnTo>
                    <a:lnTo>
                      <a:pt x="395" y="379"/>
                    </a:lnTo>
                    <a:lnTo>
                      <a:pt x="395" y="371"/>
                    </a:lnTo>
                    <a:lnTo>
                      <a:pt x="395" y="379"/>
                    </a:lnTo>
                    <a:lnTo>
                      <a:pt x="395" y="379"/>
                    </a:lnTo>
                    <a:lnTo>
                      <a:pt x="403" y="379"/>
                    </a:lnTo>
                    <a:lnTo>
                      <a:pt x="403" y="379"/>
                    </a:lnTo>
                    <a:lnTo>
                      <a:pt x="403" y="379"/>
                    </a:lnTo>
                    <a:lnTo>
                      <a:pt x="403" y="379"/>
                    </a:lnTo>
                    <a:lnTo>
                      <a:pt x="403" y="379"/>
                    </a:lnTo>
                    <a:lnTo>
                      <a:pt x="403" y="379"/>
                    </a:lnTo>
                    <a:lnTo>
                      <a:pt x="395" y="379"/>
                    </a:lnTo>
                    <a:lnTo>
                      <a:pt x="395" y="379"/>
                    </a:lnTo>
                    <a:lnTo>
                      <a:pt x="395" y="379"/>
                    </a:lnTo>
                    <a:lnTo>
                      <a:pt x="395" y="379"/>
                    </a:lnTo>
                    <a:lnTo>
                      <a:pt x="395" y="379"/>
                    </a:lnTo>
                    <a:lnTo>
                      <a:pt x="395" y="387"/>
                    </a:lnTo>
                    <a:lnTo>
                      <a:pt x="395" y="379"/>
                    </a:lnTo>
                    <a:lnTo>
                      <a:pt x="395" y="387"/>
                    </a:lnTo>
                    <a:lnTo>
                      <a:pt x="395" y="387"/>
                    </a:lnTo>
                    <a:lnTo>
                      <a:pt x="395" y="387"/>
                    </a:lnTo>
                    <a:lnTo>
                      <a:pt x="395" y="387"/>
                    </a:lnTo>
                    <a:lnTo>
                      <a:pt x="395" y="387"/>
                    </a:lnTo>
                    <a:lnTo>
                      <a:pt x="395" y="387"/>
                    </a:lnTo>
                    <a:lnTo>
                      <a:pt x="395" y="387"/>
                    </a:lnTo>
                    <a:lnTo>
                      <a:pt x="403" y="387"/>
                    </a:lnTo>
                    <a:lnTo>
                      <a:pt x="395" y="387"/>
                    </a:lnTo>
                    <a:lnTo>
                      <a:pt x="395" y="387"/>
                    </a:lnTo>
                    <a:lnTo>
                      <a:pt x="395" y="387"/>
                    </a:lnTo>
                    <a:lnTo>
                      <a:pt x="395" y="387"/>
                    </a:lnTo>
                    <a:lnTo>
                      <a:pt x="395" y="387"/>
                    </a:lnTo>
                    <a:lnTo>
                      <a:pt x="395" y="395"/>
                    </a:lnTo>
                    <a:lnTo>
                      <a:pt x="395" y="395"/>
                    </a:lnTo>
                    <a:lnTo>
                      <a:pt x="387" y="395"/>
                    </a:lnTo>
                    <a:lnTo>
                      <a:pt x="387" y="395"/>
                    </a:lnTo>
                    <a:lnTo>
                      <a:pt x="387" y="403"/>
                    </a:lnTo>
                    <a:lnTo>
                      <a:pt x="387" y="403"/>
                    </a:lnTo>
                    <a:lnTo>
                      <a:pt x="395" y="403"/>
                    </a:lnTo>
                    <a:lnTo>
                      <a:pt x="395" y="403"/>
                    </a:lnTo>
                    <a:lnTo>
                      <a:pt x="395" y="403"/>
                    </a:lnTo>
                    <a:lnTo>
                      <a:pt x="395" y="403"/>
                    </a:lnTo>
                    <a:lnTo>
                      <a:pt x="395" y="403"/>
                    </a:lnTo>
                    <a:lnTo>
                      <a:pt x="395" y="403"/>
                    </a:lnTo>
                    <a:lnTo>
                      <a:pt x="395" y="403"/>
                    </a:lnTo>
                    <a:lnTo>
                      <a:pt x="395" y="403"/>
                    </a:lnTo>
                    <a:lnTo>
                      <a:pt x="395" y="403"/>
                    </a:lnTo>
                    <a:lnTo>
                      <a:pt x="395" y="403"/>
                    </a:lnTo>
                    <a:lnTo>
                      <a:pt x="395" y="411"/>
                    </a:lnTo>
                    <a:lnTo>
                      <a:pt x="395" y="411"/>
                    </a:lnTo>
                    <a:lnTo>
                      <a:pt x="395" y="411"/>
                    </a:lnTo>
                    <a:lnTo>
                      <a:pt x="403" y="411"/>
                    </a:lnTo>
                    <a:lnTo>
                      <a:pt x="403" y="411"/>
                    </a:lnTo>
                    <a:lnTo>
                      <a:pt x="403" y="411"/>
                    </a:lnTo>
                    <a:lnTo>
                      <a:pt x="403" y="411"/>
                    </a:lnTo>
                    <a:lnTo>
                      <a:pt x="403" y="411"/>
                    </a:lnTo>
                    <a:lnTo>
                      <a:pt x="403" y="411"/>
                    </a:lnTo>
                    <a:lnTo>
                      <a:pt x="403" y="419"/>
                    </a:lnTo>
                    <a:lnTo>
                      <a:pt x="403" y="411"/>
                    </a:lnTo>
                    <a:lnTo>
                      <a:pt x="403" y="411"/>
                    </a:lnTo>
                    <a:lnTo>
                      <a:pt x="403" y="411"/>
                    </a:lnTo>
                    <a:lnTo>
                      <a:pt x="403" y="411"/>
                    </a:lnTo>
                    <a:lnTo>
                      <a:pt x="403" y="411"/>
                    </a:lnTo>
                    <a:lnTo>
                      <a:pt x="403" y="411"/>
                    </a:lnTo>
                    <a:lnTo>
                      <a:pt x="403" y="411"/>
                    </a:lnTo>
                    <a:lnTo>
                      <a:pt x="403" y="411"/>
                    </a:lnTo>
                    <a:lnTo>
                      <a:pt x="403" y="411"/>
                    </a:lnTo>
                    <a:lnTo>
                      <a:pt x="411" y="411"/>
                    </a:lnTo>
                    <a:lnTo>
                      <a:pt x="411" y="411"/>
                    </a:lnTo>
                    <a:lnTo>
                      <a:pt x="411" y="411"/>
                    </a:lnTo>
                    <a:lnTo>
                      <a:pt x="411" y="411"/>
                    </a:lnTo>
                    <a:lnTo>
                      <a:pt x="403" y="411"/>
                    </a:lnTo>
                    <a:lnTo>
                      <a:pt x="411" y="411"/>
                    </a:lnTo>
                    <a:lnTo>
                      <a:pt x="403" y="411"/>
                    </a:lnTo>
                    <a:lnTo>
                      <a:pt x="403" y="411"/>
                    </a:lnTo>
                    <a:lnTo>
                      <a:pt x="403" y="411"/>
                    </a:lnTo>
                    <a:lnTo>
                      <a:pt x="403" y="411"/>
                    </a:lnTo>
                    <a:lnTo>
                      <a:pt x="403" y="403"/>
                    </a:lnTo>
                    <a:lnTo>
                      <a:pt x="403" y="411"/>
                    </a:lnTo>
                    <a:lnTo>
                      <a:pt x="403" y="403"/>
                    </a:lnTo>
                    <a:lnTo>
                      <a:pt x="403" y="403"/>
                    </a:lnTo>
                    <a:lnTo>
                      <a:pt x="403" y="403"/>
                    </a:lnTo>
                    <a:lnTo>
                      <a:pt x="403" y="403"/>
                    </a:lnTo>
                    <a:lnTo>
                      <a:pt x="403" y="403"/>
                    </a:lnTo>
                    <a:lnTo>
                      <a:pt x="403" y="403"/>
                    </a:lnTo>
                    <a:lnTo>
                      <a:pt x="403" y="403"/>
                    </a:lnTo>
                    <a:lnTo>
                      <a:pt x="403" y="403"/>
                    </a:lnTo>
                    <a:lnTo>
                      <a:pt x="403" y="403"/>
                    </a:lnTo>
                    <a:lnTo>
                      <a:pt x="403" y="403"/>
                    </a:lnTo>
                    <a:lnTo>
                      <a:pt x="411" y="403"/>
                    </a:lnTo>
                    <a:lnTo>
                      <a:pt x="403"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403"/>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11"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95"/>
                    </a:lnTo>
                    <a:lnTo>
                      <a:pt x="403" y="387"/>
                    </a:lnTo>
                    <a:lnTo>
                      <a:pt x="403" y="387"/>
                    </a:lnTo>
                    <a:lnTo>
                      <a:pt x="403" y="387"/>
                    </a:lnTo>
                    <a:lnTo>
                      <a:pt x="403" y="387"/>
                    </a:lnTo>
                    <a:lnTo>
                      <a:pt x="403" y="387"/>
                    </a:lnTo>
                    <a:lnTo>
                      <a:pt x="403" y="387"/>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11" y="379"/>
                    </a:lnTo>
                    <a:lnTo>
                      <a:pt x="420" y="371"/>
                    </a:lnTo>
                    <a:lnTo>
                      <a:pt x="420" y="371"/>
                    </a:lnTo>
                    <a:lnTo>
                      <a:pt x="420" y="371"/>
                    </a:lnTo>
                    <a:lnTo>
                      <a:pt x="420" y="371"/>
                    </a:lnTo>
                    <a:lnTo>
                      <a:pt x="420" y="371"/>
                    </a:lnTo>
                    <a:lnTo>
                      <a:pt x="420" y="371"/>
                    </a:lnTo>
                    <a:lnTo>
                      <a:pt x="428" y="371"/>
                    </a:lnTo>
                    <a:lnTo>
                      <a:pt x="428" y="371"/>
                    </a:lnTo>
                    <a:lnTo>
                      <a:pt x="428" y="371"/>
                    </a:lnTo>
                    <a:lnTo>
                      <a:pt x="428" y="371"/>
                    </a:lnTo>
                    <a:lnTo>
                      <a:pt x="428" y="371"/>
                    </a:lnTo>
                    <a:lnTo>
                      <a:pt x="428" y="371"/>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28" y="363"/>
                    </a:lnTo>
                    <a:lnTo>
                      <a:pt x="436" y="371"/>
                    </a:lnTo>
                    <a:lnTo>
                      <a:pt x="436" y="371"/>
                    </a:lnTo>
                    <a:lnTo>
                      <a:pt x="428" y="371"/>
                    </a:lnTo>
                    <a:lnTo>
                      <a:pt x="428" y="371"/>
                    </a:lnTo>
                    <a:lnTo>
                      <a:pt x="428" y="371"/>
                    </a:lnTo>
                    <a:lnTo>
                      <a:pt x="428" y="371"/>
                    </a:lnTo>
                    <a:lnTo>
                      <a:pt x="428" y="371"/>
                    </a:lnTo>
                    <a:lnTo>
                      <a:pt x="428" y="371"/>
                    </a:lnTo>
                    <a:lnTo>
                      <a:pt x="428" y="371"/>
                    </a:lnTo>
                    <a:lnTo>
                      <a:pt x="428" y="371"/>
                    </a:lnTo>
                    <a:lnTo>
                      <a:pt x="428" y="379"/>
                    </a:lnTo>
                    <a:lnTo>
                      <a:pt x="428" y="379"/>
                    </a:lnTo>
                    <a:lnTo>
                      <a:pt x="420" y="379"/>
                    </a:lnTo>
                    <a:lnTo>
                      <a:pt x="420" y="379"/>
                    </a:lnTo>
                    <a:lnTo>
                      <a:pt x="420" y="379"/>
                    </a:lnTo>
                    <a:lnTo>
                      <a:pt x="420" y="379"/>
                    </a:lnTo>
                    <a:lnTo>
                      <a:pt x="420" y="379"/>
                    </a:lnTo>
                    <a:lnTo>
                      <a:pt x="428" y="379"/>
                    </a:lnTo>
                    <a:lnTo>
                      <a:pt x="428" y="379"/>
                    </a:lnTo>
                    <a:lnTo>
                      <a:pt x="428" y="379"/>
                    </a:lnTo>
                    <a:lnTo>
                      <a:pt x="428" y="379"/>
                    </a:lnTo>
                    <a:lnTo>
                      <a:pt x="428" y="379"/>
                    </a:lnTo>
                    <a:lnTo>
                      <a:pt x="428" y="379"/>
                    </a:lnTo>
                    <a:lnTo>
                      <a:pt x="428" y="379"/>
                    </a:lnTo>
                    <a:lnTo>
                      <a:pt x="428" y="379"/>
                    </a:lnTo>
                    <a:lnTo>
                      <a:pt x="420" y="379"/>
                    </a:lnTo>
                    <a:lnTo>
                      <a:pt x="420" y="379"/>
                    </a:lnTo>
                    <a:lnTo>
                      <a:pt x="420" y="379"/>
                    </a:lnTo>
                    <a:lnTo>
                      <a:pt x="420" y="379"/>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0" y="387"/>
                    </a:lnTo>
                    <a:lnTo>
                      <a:pt x="428" y="387"/>
                    </a:lnTo>
                    <a:lnTo>
                      <a:pt x="428" y="387"/>
                    </a:lnTo>
                    <a:lnTo>
                      <a:pt x="428" y="387"/>
                    </a:lnTo>
                    <a:lnTo>
                      <a:pt x="428" y="387"/>
                    </a:lnTo>
                    <a:lnTo>
                      <a:pt x="428" y="387"/>
                    </a:lnTo>
                    <a:lnTo>
                      <a:pt x="428" y="387"/>
                    </a:lnTo>
                    <a:lnTo>
                      <a:pt x="436" y="395"/>
                    </a:lnTo>
                    <a:lnTo>
                      <a:pt x="436" y="395"/>
                    </a:lnTo>
                    <a:lnTo>
                      <a:pt x="436" y="395"/>
                    </a:lnTo>
                    <a:lnTo>
                      <a:pt x="436" y="395"/>
                    </a:lnTo>
                    <a:lnTo>
                      <a:pt x="436" y="395"/>
                    </a:lnTo>
                    <a:lnTo>
                      <a:pt x="436" y="395"/>
                    </a:lnTo>
                    <a:lnTo>
                      <a:pt x="436" y="387"/>
                    </a:lnTo>
                    <a:lnTo>
                      <a:pt x="436" y="395"/>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87"/>
                    </a:lnTo>
                    <a:lnTo>
                      <a:pt x="436" y="395"/>
                    </a:lnTo>
                    <a:lnTo>
                      <a:pt x="436" y="395"/>
                    </a:lnTo>
                    <a:lnTo>
                      <a:pt x="436" y="395"/>
                    </a:lnTo>
                    <a:lnTo>
                      <a:pt x="436" y="395"/>
                    </a:lnTo>
                    <a:lnTo>
                      <a:pt x="436" y="395"/>
                    </a:lnTo>
                    <a:lnTo>
                      <a:pt x="444" y="395"/>
                    </a:lnTo>
                    <a:lnTo>
                      <a:pt x="436" y="395"/>
                    </a:lnTo>
                    <a:lnTo>
                      <a:pt x="444" y="395"/>
                    </a:lnTo>
                    <a:lnTo>
                      <a:pt x="436" y="395"/>
                    </a:lnTo>
                    <a:lnTo>
                      <a:pt x="444" y="395"/>
                    </a:lnTo>
                    <a:lnTo>
                      <a:pt x="444" y="395"/>
                    </a:lnTo>
                    <a:lnTo>
                      <a:pt x="444" y="387"/>
                    </a:lnTo>
                    <a:lnTo>
                      <a:pt x="444" y="387"/>
                    </a:lnTo>
                    <a:lnTo>
                      <a:pt x="444" y="387"/>
                    </a:lnTo>
                    <a:lnTo>
                      <a:pt x="444" y="387"/>
                    </a:lnTo>
                    <a:lnTo>
                      <a:pt x="444" y="387"/>
                    </a:lnTo>
                    <a:lnTo>
                      <a:pt x="444" y="387"/>
                    </a:lnTo>
                    <a:lnTo>
                      <a:pt x="444" y="387"/>
                    </a:lnTo>
                    <a:lnTo>
                      <a:pt x="444" y="379"/>
                    </a:lnTo>
                    <a:lnTo>
                      <a:pt x="444" y="379"/>
                    </a:lnTo>
                    <a:lnTo>
                      <a:pt x="436" y="379"/>
                    </a:lnTo>
                    <a:lnTo>
                      <a:pt x="436" y="379"/>
                    </a:lnTo>
                    <a:lnTo>
                      <a:pt x="436" y="379"/>
                    </a:lnTo>
                    <a:lnTo>
                      <a:pt x="436" y="379"/>
                    </a:lnTo>
                    <a:lnTo>
                      <a:pt x="444" y="379"/>
                    </a:lnTo>
                    <a:lnTo>
                      <a:pt x="444" y="379"/>
                    </a:lnTo>
                    <a:lnTo>
                      <a:pt x="444" y="379"/>
                    </a:lnTo>
                    <a:lnTo>
                      <a:pt x="444" y="379"/>
                    </a:lnTo>
                    <a:lnTo>
                      <a:pt x="444" y="379"/>
                    </a:lnTo>
                    <a:lnTo>
                      <a:pt x="444" y="379"/>
                    </a:lnTo>
                    <a:lnTo>
                      <a:pt x="444" y="379"/>
                    </a:lnTo>
                    <a:lnTo>
                      <a:pt x="444" y="379"/>
                    </a:lnTo>
                    <a:lnTo>
                      <a:pt x="444" y="379"/>
                    </a:lnTo>
                    <a:lnTo>
                      <a:pt x="444" y="379"/>
                    </a:lnTo>
                    <a:lnTo>
                      <a:pt x="444" y="371"/>
                    </a:lnTo>
                    <a:lnTo>
                      <a:pt x="444" y="371"/>
                    </a:lnTo>
                    <a:lnTo>
                      <a:pt x="444" y="371"/>
                    </a:lnTo>
                    <a:lnTo>
                      <a:pt x="444" y="371"/>
                    </a:lnTo>
                    <a:lnTo>
                      <a:pt x="444" y="371"/>
                    </a:lnTo>
                    <a:lnTo>
                      <a:pt x="444" y="371"/>
                    </a:lnTo>
                    <a:lnTo>
                      <a:pt x="444" y="371"/>
                    </a:lnTo>
                    <a:lnTo>
                      <a:pt x="444" y="363"/>
                    </a:lnTo>
                    <a:lnTo>
                      <a:pt x="444" y="363"/>
                    </a:lnTo>
                    <a:lnTo>
                      <a:pt x="444" y="363"/>
                    </a:lnTo>
                    <a:lnTo>
                      <a:pt x="444" y="363"/>
                    </a:lnTo>
                    <a:lnTo>
                      <a:pt x="452" y="355"/>
                    </a:lnTo>
                    <a:lnTo>
                      <a:pt x="452" y="355"/>
                    </a:lnTo>
                    <a:lnTo>
                      <a:pt x="452" y="355"/>
                    </a:lnTo>
                    <a:lnTo>
                      <a:pt x="452" y="355"/>
                    </a:lnTo>
                    <a:lnTo>
                      <a:pt x="452" y="355"/>
                    </a:lnTo>
                    <a:lnTo>
                      <a:pt x="452" y="355"/>
                    </a:lnTo>
                    <a:lnTo>
                      <a:pt x="452" y="347"/>
                    </a:lnTo>
                    <a:lnTo>
                      <a:pt x="452" y="347"/>
                    </a:lnTo>
                    <a:lnTo>
                      <a:pt x="460" y="339"/>
                    </a:lnTo>
                    <a:lnTo>
                      <a:pt x="460" y="339"/>
                    </a:lnTo>
                    <a:lnTo>
                      <a:pt x="460" y="339"/>
                    </a:lnTo>
                    <a:lnTo>
                      <a:pt x="460" y="339"/>
                    </a:lnTo>
                    <a:lnTo>
                      <a:pt x="452" y="339"/>
                    </a:lnTo>
                    <a:lnTo>
                      <a:pt x="452" y="339"/>
                    </a:lnTo>
                    <a:lnTo>
                      <a:pt x="452" y="339"/>
                    </a:lnTo>
                    <a:lnTo>
                      <a:pt x="452" y="339"/>
                    </a:lnTo>
                    <a:lnTo>
                      <a:pt x="452" y="339"/>
                    </a:lnTo>
                    <a:lnTo>
                      <a:pt x="452" y="339"/>
                    </a:lnTo>
                    <a:lnTo>
                      <a:pt x="452" y="339"/>
                    </a:lnTo>
                    <a:lnTo>
                      <a:pt x="452" y="339"/>
                    </a:lnTo>
                    <a:lnTo>
                      <a:pt x="452" y="339"/>
                    </a:lnTo>
                    <a:lnTo>
                      <a:pt x="452" y="339"/>
                    </a:lnTo>
                    <a:lnTo>
                      <a:pt x="444" y="339"/>
                    </a:lnTo>
                    <a:lnTo>
                      <a:pt x="444" y="339"/>
                    </a:lnTo>
                    <a:lnTo>
                      <a:pt x="444" y="331"/>
                    </a:lnTo>
                    <a:lnTo>
                      <a:pt x="444" y="331"/>
                    </a:lnTo>
                    <a:lnTo>
                      <a:pt x="452" y="331"/>
                    </a:lnTo>
                    <a:lnTo>
                      <a:pt x="452" y="331"/>
                    </a:lnTo>
                    <a:lnTo>
                      <a:pt x="452" y="331"/>
                    </a:lnTo>
                    <a:lnTo>
                      <a:pt x="452" y="331"/>
                    </a:lnTo>
                    <a:lnTo>
                      <a:pt x="452" y="331"/>
                    </a:lnTo>
                    <a:lnTo>
                      <a:pt x="452" y="331"/>
                    </a:lnTo>
                    <a:lnTo>
                      <a:pt x="452" y="331"/>
                    </a:lnTo>
                    <a:lnTo>
                      <a:pt x="452" y="331"/>
                    </a:lnTo>
                    <a:lnTo>
                      <a:pt x="452" y="331"/>
                    </a:lnTo>
                    <a:lnTo>
                      <a:pt x="452" y="323"/>
                    </a:lnTo>
                    <a:lnTo>
                      <a:pt x="452" y="331"/>
                    </a:lnTo>
                    <a:lnTo>
                      <a:pt x="452" y="323"/>
                    </a:lnTo>
                    <a:lnTo>
                      <a:pt x="452" y="323"/>
                    </a:lnTo>
                    <a:lnTo>
                      <a:pt x="452" y="323"/>
                    </a:lnTo>
                    <a:lnTo>
                      <a:pt x="452" y="323"/>
                    </a:lnTo>
                    <a:lnTo>
                      <a:pt x="452" y="331"/>
                    </a:lnTo>
                    <a:lnTo>
                      <a:pt x="452" y="331"/>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44" y="323"/>
                    </a:lnTo>
                    <a:lnTo>
                      <a:pt x="436" y="331"/>
                    </a:lnTo>
                    <a:lnTo>
                      <a:pt x="436" y="331"/>
                    </a:lnTo>
                    <a:lnTo>
                      <a:pt x="436" y="331"/>
                    </a:lnTo>
                    <a:lnTo>
                      <a:pt x="436" y="331"/>
                    </a:lnTo>
                    <a:lnTo>
                      <a:pt x="436" y="331"/>
                    </a:lnTo>
                    <a:lnTo>
                      <a:pt x="436" y="331"/>
                    </a:lnTo>
                    <a:lnTo>
                      <a:pt x="436" y="331"/>
                    </a:lnTo>
                    <a:lnTo>
                      <a:pt x="436" y="331"/>
                    </a:lnTo>
                    <a:lnTo>
                      <a:pt x="436"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8" y="331"/>
                    </a:lnTo>
                    <a:lnTo>
                      <a:pt x="420" y="331"/>
                    </a:lnTo>
                    <a:lnTo>
                      <a:pt x="420" y="331"/>
                    </a:lnTo>
                    <a:lnTo>
                      <a:pt x="420" y="331"/>
                    </a:lnTo>
                    <a:lnTo>
                      <a:pt x="420" y="339"/>
                    </a:lnTo>
                    <a:lnTo>
                      <a:pt x="420" y="339"/>
                    </a:lnTo>
                    <a:lnTo>
                      <a:pt x="420" y="339"/>
                    </a:lnTo>
                    <a:lnTo>
                      <a:pt x="420" y="331"/>
                    </a:lnTo>
                    <a:lnTo>
                      <a:pt x="420" y="331"/>
                    </a:lnTo>
                    <a:lnTo>
                      <a:pt x="420" y="331"/>
                    </a:lnTo>
                    <a:lnTo>
                      <a:pt x="420" y="331"/>
                    </a:lnTo>
                    <a:lnTo>
                      <a:pt x="420" y="331"/>
                    </a:lnTo>
                    <a:lnTo>
                      <a:pt x="420" y="331"/>
                    </a:lnTo>
                    <a:lnTo>
                      <a:pt x="420" y="331"/>
                    </a:lnTo>
                    <a:lnTo>
                      <a:pt x="420" y="331"/>
                    </a:lnTo>
                    <a:lnTo>
                      <a:pt x="428" y="331"/>
                    </a:lnTo>
                    <a:lnTo>
                      <a:pt x="428" y="331"/>
                    </a:lnTo>
                    <a:lnTo>
                      <a:pt x="428" y="331"/>
                    </a:lnTo>
                    <a:lnTo>
                      <a:pt x="428" y="331"/>
                    </a:lnTo>
                    <a:lnTo>
                      <a:pt x="428" y="331"/>
                    </a:lnTo>
                    <a:lnTo>
                      <a:pt x="428" y="331"/>
                    </a:lnTo>
                    <a:lnTo>
                      <a:pt x="428" y="331"/>
                    </a:lnTo>
                    <a:lnTo>
                      <a:pt x="436" y="331"/>
                    </a:lnTo>
                    <a:lnTo>
                      <a:pt x="436" y="331"/>
                    </a:lnTo>
                    <a:lnTo>
                      <a:pt x="436" y="323"/>
                    </a:lnTo>
                    <a:lnTo>
                      <a:pt x="436" y="331"/>
                    </a:lnTo>
                    <a:lnTo>
                      <a:pt x="428" y="323"/>
                    </a:lnTo>
                    <a:lnTo>
                      <a:pt x="436" y="323"/>
                    </a:lnTo>
                    <a:lnTo>
                      <a:pt x="428" y="323"/>
                    </a:lnTo>
                    <a:lnTo>
                      <a:pt x="428" y="323"/>
                    </a:lnTo>
                    <a:lnTo>
                      <a:pt x="428" y="323"/>
                    </a:lnTo>
                    <a:lnTo>
                      <a:pt x="428" y="323"/>
                    </a:lnTo>
                    <a:lnTo>
                      <a:pt x="428" y="323"/>
                    </a:lnTo>
                    <a:lnTo>
                      <a:pt x="428" y="323"/>
                    </a:lnTo>
                    <a:lnTo>
                      <a:pt x="428" y="323"/>
                    </a:lnTo>
                    <a:lnTo>
                      <a:pt x="428" y="323"/>
                    </a:lnTo>
                    <a:lnTo>
                      <a:pt x="428" y="323"/>
                    </a:lnTo>
                    <a:lnTo>
                      <a:pt x="420" y="323"/>
                    </a:lnTo>
                    <a:lnTo>
                      <a:pt x="420" y="323"/>
                    </a:lnTo>
                    <a:lnTo>
                      <a:pt x="420" y="323"/>
                    </a:lnTo>
                    <a:lnTo>
                      <a:pt x="420" y="323"/>
                    </a:lnTo>
                    <a:lnTo>
                      <a:pt x="420" y="323"/>
                    </a:lnTo>
                    <a:lnTo>
                      <a:pt x="420" y="323"/>
                    </a:lnTo>
                    <a:lnTo>
                      <a:pt x="420" y="323"/>
                    </a:lnTo>
                    <a:lnTo>
                      <a:pt x="420" y="315"/>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23"/>
                    </a:lnTo>
                    <a:lnTo>
                      <a:pt x="420" y="315"/>
                    </a:lnTo>
                    <a:lnTo>
                      <a:pt x="420" y="315"/>
                    </a:lnTo>
                    <a:lnTo>
                      <a:pt x="420" y="315"/>
                    </a:lnTo>
                    <a:lnTo>
                      <a:pt x="420" y="315"/>
                    </a:lnTo>
                    <a:lnTo>
                      <a:pt x="420" y="315"/>
                    </a:lnTo>
                    <a:lnTo>
                      <a:pt x="420" y="315"/>
                    </a:lnTo>
                    <a:lnTo>
                      <a:pt x="420" y="323"/>
                    </a:lnTo>
                    <a:lnTo>
                      <a:pt x="420" y="323"/>
                    </a:lnTo>
                    <a:lnTo>
                      <a:pt x="420" y="323"/>
                    </a:lnTo>
                    <a:lnTo>
                      <a:pt x="411" y="315"/>
                    </a:lnTo>
                    <a:lnTo>
                      <a:pt x="411" y="315"/>
                    </a:lnTo>
                    <a:lnTo>
                      <a:pt x="411" y="315"/>
                    </a:lnTo>
                    <a:lnTo>
                      <a:pt x="411" y="315"/>
                    </a:lnTo>
                    <a:lnTo>
                      <a:pt x="411" y="315"/>
                    </a:lnTo>
                    <a:lnTo>
                      <a:pt x="411" y="315"/>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06"/>
                    </a:lnTo>
                    <a:lnTo>
                      <a:pt x="420" y="315"/>
                    </a:lnTo>
                    <a:lnTo>
                      <a:pt x="420" y="315"/>
                    </a:lnTo>
                    <a:lnTo>
                      <a:pt x="420" y="315"/>
                    </a:lnTo>
                    <a:lnTo>
                      <a:pt x="420" y="315"/>
                    </a:lnTo>
                    <a:lnTo>
                      <a:pt x="420" y="315"/>
                    </a:lnTo>
                    <a:lnTo>
                      <a:pt x="420" y="315"/>
                    </a:lnTo>
                    <a:lnTo>
                      <a:pt x="428" y="315"/>
                    </a:lnTo>
                    <a:lnTo>
                      <a:pt x="428" y="315"/>
                    </a:lnTo>
                    <a:lnTo>
                      <a:pt x="428" y="315"/>
                    </a:lnTo>
                    <a:lnTo>
                      <a:pt x="428" y="315"/>
                    </a:lnTo>
                    <a:lnTo>
                      <a:pt x="428" y="323"/>
                    </a:lnTo>
                    <a:lnTo>
                      <a:pt x="428" y="323"/>
                    </a:lnTo>
                    <a:lnTo>
                      <a:pt x="428" y="323"/>
                    </a:lnTo>
                    <a:lnTo>
                      <a:pt x="428" y="323"/>
                    </a:lnTo>
                    <a:lnTo>
                      <a:pt x="428"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23"/>
                    </a:lnTo>
                    <a:lnTo>
                      <a:pt x="436" y="315"/>
                    </a:lnTo>
                    <a:lnTo>
                      <a:pt x="436" y="306"/>
                    </a:lnTo>
                    <a:lnTo>
                      <a:pt x="436" y="315"/>
                    </a:lnTo>
                    <a:lnTo>
                      <a:pt x="436" y="306"/>
                    </a:lnTo>
                    <a:lnTo>
                      <a:pt x="436" y="306"/>
                    </a:lnTo>
                    <a:lnTo>
                      <a:pt x="436" y="306"/>
                    </a:lnTo>
                    <a:lnTo>
                      <a:pt x="436" y="306"/>
                    </a:lnTo>
                    <a:lnTo>
                      <a:pt x="436" y="306"/>
                    </a:lnTo>
                    <a:lnTo>
                      <a:pt x="436" y="306"/>
                    </a:lnTo>
                    <a:lnTo>
                      <a:pt x="436" y="306"/>
                    </a:lnTo>
                    <a:lnTo>
                      <a:pt x="436" y="306"/>
                    </a:lnTo>
                    <a:lnTo>
                      <a:pt x="436" y="306"/>
                    </a:lnTo>
                    <a:lnTo>
                      <a:pt x="436" y="306"/>
                    </a:lnTo>
                    <a:lnTo>
                      <a:pt x="436" y="298"/>
                    </a:lnTo>
                    <a:lnTo>
                      <a:pt x="436" y="298"/>
                    </a:lnTo>
                    <a:lnTo>
                      <a:pt x="436" y="298"/>
                    </a:lnTo>
                    <a:lnTo>
                      <a:pt x="436" y="298"/>
                    </a:lnTo>
                    <a:lnTo>
                      <a:pt x="436" y="298"/>
                    </a:lnTo>
                    <a:lnTo>
                      <a:pt x="436" y="298"/>
                    </a:lnTo>
                    <a:lnTo>
                      <a:pt x="436" y="298"/>
                    </a:lnTo>
                    <a:lnTo>
                      <a:pt x="436" y="298"/>
                    </a:lnTo>
                    <a:lnTo>
                      <a:pt x="436" y="298"/>
                    </a:lnTo>
                    <a:lnTo>
                      <a:pt x="428" y="298"/>
                    </a:lnTo>
                    <a:lnTo>
                      <a:pt x="428" y="298"/>
                    </a:lnTo>
                    <a:lnTo>
                      <a:pt x="428" y="298"/>
                    </a:lnTo>
                    <a:lnTo>
                      <a:pt x="428" y="298"/>
                    </a:lnTo>
                    <a:lnTo>
                      <a:pt x="428" y="298"/>
                    </a:lnTo>
                    <a:lnTo>
                      <a:pt x="428" y="298"/>
                    </a:lnTo>
                    <a:lnTo>
                      <a:pt x="428" y="298"/>
                    </a:lnTo>
                    <a:lnTo>
                      <a:pt x="428" y="298"/>
                    </a:lnTo>
                    <a:lnTo>
                      <a:pt x="428" y="298"/>
                    </a:lnTo>
                    <a:lnTo>
                      <a:pt x="428" y="298"/>
                    </a:lnTo>
                    <a:lnTo>
                      <a:pt x="428" y="290"/>
                    </a:lnTo>
                    <a:lnTo>
                      <a:pt x="428" y="290"/>
                    </a:lnTo>
                    <a:lnTo>
                      <a:pt x="428" y="290"/>
                    </a:lnTo>
                    <a:lnTo>
                      <a:pt x="428" y="290"/>
                    </a:lnTo>
                    <a:lnTo>
                      <a:pt x="428" y="290"/>
                    </a:lnTo>
                    <a:lnTo>
                      <a:pt x="428" y="290"/>
                    </a:lnTo>
                    <a:lnTo>
                      <a:pt x="428" y="290"/>
                    </a:lnTo>
                    <a:lnTo>
                      <a:pt x="420" y="290"/>
                    </a:lnTo>
                    <a:lnTo>
                      <a:pt x="428" y="290"/>
                    </a:lnTo>
                    <a:lnTo>
                      <a:pt x="428" y="290"/>
                    </a:lnTo>
                    <a:lnTo>
                      <a:pt x="428" y="282"/>
                    </a:lnTo>
                    <a:lnTo>
                      <a:pt x="428" y="282"/>
                    </a:lnTo>
                    <a:lnTo>
                      <a:pt x="428" y="282"/>
                    </a:lnTo>
                    <a:lnTo>
                      <a:pt x="428" y="290"/>
                    </a:lnTo>
                    <a:lnTo>
                      <a:pt x="428" y="290"/>
                    </a:lnTo>
                    <a:lnTo>
                      <a:pt x="428" y="290"/>
                    </a:lnTo>
                    <a:lnTo>
                      <a:pt x="428" y="290"/>
                    </a:lnTo>
                    <a:lnTo>
                      <a:pt x="428" y="290"/>
                    </a:lnTo>
                    <a:lnTo>
                      <a:pt x="428" y="290"/>
                    </a:lnTo>
                    <a:lnTo>
                      <a:pt x="436" y="290"/>
                    </a:lnTo>
                    <a:lnTo>
                      <a:pt x="436" y="290"/>
                    </a:lnTo>
                    <a:lnTo>
                      <a:pt x="436" y="290"/>
                    </a:lnTo>
                    <a:lnTo>
                      <a:pt x="436" y="290"/>
                    </a:lnTo>
                    <a:lnTo>
                      <a:pt x="436" y="290"/>
                    </a:lnTo>
                    <a:lnTo>
                      <a:pt x="436" y="290"/>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36" y="298"/>
                    </a:lnTo>
                    <a:lnTo>
                      <a:pt x="444" y="290"/>
                    </a:lnTo>
                    <a:lnTo>
                      <a:pt x="444" y="290"/>
                    </a:lnTo>
                    <a:lnTo>
                      <a:pt x="444" y="290"/>
                    </a:lnTo>
                    <a:lnTo>
                      <a:pt x="444" y="290"/>
                    </a:lnTo>
                    <a:lnTo>
                      <a:pt x="444" y="290"/>
                    </a:lnTo>
                    <a:lnTo>
                      <a:pt x="444" y="290"/>
                    </a:lnTo>
                    <a:lnTo>
                      <a:pt x="444" y="290"/>
                    </a:lnTo>
                    <a:lnTo>
                      <a:pt x="444" y="290"/>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44" y="282"/>
                    </a:lnTo>
                    <a:lnTo>
                      <a:pt x="452" y="282"/>
                    </a:lnTo>
                    <a:lnTo>
                      <a:pt x="452" y="282"/>
                    </a:lnTo>
                    <a:lnTo>
                      <a:pt x="452" y="282"/>
                    </a:lnTo>
                    <a:lnTo>
                      <a:pt x="452" y="282"/>
                    </a:lnTo>
                    <a:lnTo>
                      <a:pt x="452" y="290"/>
                    </a:lnTo>
                    <a:lnTo>
                      <a:pt x="452" y="282"/>
                    </a:lnTo>
                    <a:lnTo>
                      <a:pt x="460" y="282"/>
                    </a:lnTo>
                    <a:lnTo>
                      <a:pt x="460" y="282"/>
                    </a:lnTo>
                    <a:lnTo>
                      <a:pt x="460" y="290"/>
                    </a:lnTo>
                    <a:lnTo>
                      <a:pt x="460" y="282"/>
                    </a:lnTo>
                    <a:lnTo>
                      <a:pt x="460" y="282"/>
                    </a:lnTo>
                    <a:lnTo>
                      <a:pt x="460" y="282"/>
                    </a:lnTo>
                    <a:lnTo>
                      <a:pt x="460" y="290"/>
                    </a:lnTo>
                    <a:lnTo>
                      <a:pt x="460" y="282"/>
                    </a:lnTo>
                    <a:lnTo>
                      <a:pt x="460" y="282"/>
                    </a:lnTo>
                    <a:lnTo>
                      <a:pt x="460" y="282"/>
                    </a:lnTo>
                    <a:lnTo>
                      <a:pt x="460" y="282"/>
                    </a:lnTo>
                    <a:lnTo>
                      <a:pt x="460" y="282"/>
                    </a:lnTo>
                    <a:lnTo>
                      <a:pt x="460" y="274"/>
                    </a:lnTo>
                    <a:lnTo>
                      <a:pt x="460" y="274"/>
                    </a:lnTo>
                    <a:lnTo>
                      <a:pt x="460" y="274"/>
                    </a:lnTo>
                    <a:lnTo>
                      <a:pt x="460" y="274"/>
                    </a:lnTo>
                    <a:lnTo>
                      <a:pt x="460" y="274"/>
                    </a:lnTo>
                    <a:lnTo>
                      <a:pt x="460" y="274"/>
                    </a:lnTo>
                    <a:lnTo>
                      <a:pt x="460" y="274"/>
                    </a:lnTo>
                    <a:lnTo>
                      <a:pt x="452" y="274"/>
                    </a:lnTo>
                    <a:lnTo>
                      <a:pt x="460" y="274"/>
                    </a:lnTo>
                    <a:lnTo>
                      <a:pt x="460" y="274"/>
                    </a:lnTo>
                    <a:lnTo>
                      <a:pt x="460" y="274"/>
                    </a:lnTo>
                    <a:lnTo>
                      <a:pt x="460" y="274"/>
                    </a:lnTo>
                    <a:lnTo>
                      <a:pt x="460" y="274"/>
                    </a:lnTo>
                    <a:lnTo>
                      <a:pt x="460" y="274"/>
                    </a:lnTo>
                    <a:lnTo>
                      <a:pt x="460" y="274"/>
                    </a:lnTo>
                    <a:lnTo>
                      <a:pt x="460" y="274"/>
                    </a:lnTo>
                    <a:lnTo>
                      <a:pt x="460" y="266"/>
                    </a:lnTo>
                    <a:lnTo>
                      <a:pt x="460" y="266"/>
                    </a:lnTo>
                    <a:lnTo>
                      <a:pt x="460" y="266"/>
                    </a:lnTo>
                    <a:lnTo>
                      <a:pt x="460" y="266"/>
                    </a:lnTo>
                    <a:lnTo>
                      <a:pt x="452" y="258"/>
                    </a:lnTo>
                    <a:lnTo>
                      <a:pt x="452" y="250"/>
                    </a:lnTo>
                    <a:lnTo>
                      <a:pt x="452" y="250"/>
                    </a:lnTo>
                    <a:lnTo>
                      <a:pt x="452" y="250"/>
                    </a:lnTo>
                    <a:lnTo>
                      <a:pt x="452" y="250"/>
                    </a:lnTo>
                    <a:lnTo>
                      <a:pt x="452" y="250"/>
                    </a:lnTo>
                    <a:lnTo>
                      <a:pt x="452" y="250"/>
                    </a:lnTo>
                    <a:lnTo>
                      <a:pt x="452" y="250"/>
                    </a:lnTo>
                    <a:lnTo>
                      <a:pt x="452" y="250"/>
                    </a:lnTo>
                    <a:lnTo>
                      <a:pt x="444" y="250"/>
                    </a:lnTo>
                    <a:lnTo>
                      <a:pt x="444" y="250"/>
                    </a:lnTo>
                    <a:lnTo>
                      <a:pt x="444" y="242"/>
                    </a:lnTo>
                    <a:lnTo>
                      <a:pt x="444" y="242"/>
                    </a:lnTo>
                    <a:lnTo>
                      <a:pt x="444" y="250"/>
                    </a:lnTo>
                    <a:lnTo>
                      <a:pt x="444" y="250"/>
                    </a:lnTo>
                    <a:lnTo>
                      <a:pt x="444" y="250"/>
                    </a:lnTo>
                    <a:lnTo>
                      <a:pt x="436" y="250"/>
                    </a:lnTo>
                    <a:lnTo>
                      <a:pt x="436" y="250"/>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42"/>
                    </a:lnTo>
                    <a:lnTo>
                      <a:pt x="436" y="250"/>
                    </a:lnTo>
                    <a:lnTo>
                      <a:pt x="436" y="242"/>
                    </a:lnTo>
                    <a:lnTo>
                      <a:pt x="436" y="250"/>
                    </a:lnTo>
                    <a:lnTo>
                      <a:pt x="436" y="250"/>
                    </a:lnTo>
                    <a:lnTo>
                      <a:pt x="444" y="250"/>
                    </a:lnTo>
                    <a:lnTo>
                      <a:pt x="444" y="250"/>
                    </a:lnTo>
                    <a:lnTo>
                      <a:pt x="444" y="250"/>
                    </a:lnTo>
                    <a:lnTo>
                      <a:pt x="436" y="250"/>
                    </a:lnTo>
                    <a:lnTo>
                      <a:pt x="436" y="250"/>
                    </a:lnTo>
                    <a:lnTo>
                      <a:pt x="436" y="250"/>
                    </a:lnTo>
                    <a:lnTo>
                      <a:pt x="444" y="250"/>
                    </a:lnTo>
                    <a:lnTo>
                      <a:pt x="444" y="258"/>
                    </a:lnTo>
                    <a:lnTo>
                      <a:pt x="444" y="258"/>
                    </a:lnTo>
                    <a:lnTo>
                      <a:pt x="444" y="258"/>
                    </a:lnTo>
                    <a:lnTo>
                      <a:pt x="444" y="258"/>
                    </a:lnTo>
                    <a:lnTo>
                      <a:pt x="444" y="266"/>
                    </a:lnTo>
                    <a:lnTo>
                      <a:pt x="444" y="266"/>
                    </a:lnTo>
                    <a:lnTo>
                      <a:pt x="444" y="266"/>
                    </a:lnTo>
                    <a:lnTo>
                      <a:pt x="444" y="266"/>
                    </a:lnTo>
                    <a:lnTo>
                      <a:pt x="444" y="266"/>
                    </a:lnTo>
                    <a:lnTo>
                      <a:pt x="444" y="266"/>
                    </a:lnTo>
                    <a:lnTo>
                      <a:pt x="444" y="266"/>
                    </a:lnTo>
                    <a:lnTo>
                      <a:pt x="444" y="266"/>
                    </a:lnTo>
                    <a:lnTo>
                      <a:pt x="444" y="266"/>
                    </a:lnTo>
                    <a:lnTo>
                      <a:pt x="444" y="266"/>
                    </a:lnTo>
                    <a:lnTo>
                      <a:pt x="436" y="266"/>
                    </a:lnTo>
                    <a:lnTo>
                      <a:pt x="436" y="266"/>
                    </a:lnTo>
                    <a:lnTo>
                      <a:pt x="436" y="266"/>
                    </a:lnTo>
                    <a:lnTo>
                      <a:pt x="436" y="266"/>
                    </a:lnTo>
                    <a:lnTo>
                      <a:pt x="444" y="266"/>
                    </a:lnTo>
                    <a:lnTo>
                      <a:pt x="444" y="266"/>
                    </a:lnTo>
                    <a:lnTo>
                      <a:pt x="444" y="258"/>
                    </a:lnTo>
                    <a:lnTo>
                      <a:pt x="444" y="258"/>
                    </a:lnTo>
                    <a:lnTo>
                      <a:pt x="444" y="258"/>
                    </a:lnTo>
                    <a:lnTo>
                      <a:pt x="444" y="258"/>
                    </a:lnTo>
                    <a:lnTo>
                      <a:pt x="436" y="258"/>
                    </a:lnTo>
                    <a:lnTo>
                      <a:pt x="436" y="258"/>
                    </a:lnTo>
                    <a:lnTo>
                      <a:pt x="436" y="258"/>
                    </a:lnTo>
                    <a:lnTo>
                      <a:pt x="436" y="258"/>
                    </a:lnTo>
                    <a:lnTo>
                      <a:pt x="436" y="258"/>
                    </a:lnTo>
                    <a:lnTo>
                      <a:pt x="436" y="258"/>
                    </a:lnTo>
                    <a:lnTo>
                      <a:pt x="436" y="266"/>
                    </a:lnTo>
                    <a:lnTo>
                      <a:pt x="436" y="266"/>
                    </a:lnTo>
                    <a:lnTo>
                      <a:pt x="428" y="266"/>
                    </a:lnTo>
                    <a:lnTo>
                      <a:pt x="428" y="266"/>
                    </a:lnTo>
                    <a:lnTo>
                      <a:pt x="428" y="266"/>
                    </a:lnTo>
                    <a:lnTo>
                      <a:pt x="428" y="266"/>
                    </a:lnTo>
                    <a:lnTo>
                      <a:pt x="428" y="266"/>
                    </a:lnTo>
                    <a:lnTo>
                      <a:pt x="428" y="266"/>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74"/>
                    </a:lnTo>
                    <a:lnTo>
                      <a:pt x="420" y="282"/>
                    </a:lnTo>
                    <a:lnTo>
                      <a:pt x="420" y="282"/>
                    </a:lnTo>
                    <a:lnTo>
                      <a:pt x="411" y="282"/>
                    </a:lnTo>
                    <a:lnTo>
                      <a:pt x="411" y="282"/>
                    </a:lnTo>
                    <a:lnTo>
                      <a:pt x="411" y="282"/>
                    </a:lnTo>
                    <a:lnTo>
                      <a:pt x="411" y="282"/>
                    </a:lnTo>
                    <a:lnTo>
                      <a:pt x="411" y="282"/>
                    </a:lnTo>
                    <a:lnTo>
                      <a:pt x="411" y="282"/>
                    </a:lnTo>
                    <a:lnTo>
                      <a:pt x="411" y="282"/>
                    </a:lnTo>
                    <a:lnTo>
                      <a:pt x="411" y="282"/>
                    </a:lnTo>
                    <a:lnTo>
                      <a:pt x="411" y="290"/>
                    </a:lnTo>
                    <a:lnTo>
                      <a:pt x="403" y="290"/>
                    </a:lnTo>
                    <a:lnTo>
                      <a:pt x="403" y="290"/>
                    </a:lnTo>
                    <a:lnTo>
                      <a:pt x="403" y="290"/>
                    </a:lnTo>
                    <a:lnTo>
                      <a:pt x="403" y="290"/>
                    </a:lnTo>
                    <a:lnTo>
                      <a:pt x="411" y="298"/>
                    </a:lnTo>
                    <a:lnTo>
                      <a:pt x="411" y="298"/>
                    </a:lnTo>
                    <a:lnTo>
                      <a:pt x="403" y="306"/>
                    </a:lnTo>
                    <a:lnTo>
                      <a:pt x="403" y="306"/>
                    </a:lnTo>
                    <a:lnTo>
                      <a:pt x="403" y="306"/>
                    </a:lnTo>
                    <a:lnTo>
                      <a:pt x="403" y="306"/>
                    </a:lnTo>
                    <a:lnTo>
                      <a:pt x="403" y="306"/>
                    </a:lnTo>
                    <a:lnTo>
                      <a:pt x="403" y="306"/>
                    </a:lnTo>
                    <a:lnTo>
                      <a:pt x="403" y="306"/>
                    </a:lnTo>
                    <a:lnTo>
                      <a:pt x="403" y="306"/>
                    </a:lnTo>
                    <a:lnTo>
                      <a:pt x="395" y="306"/>
                    </a:lnTo>
                    <a:lnTo>
                      <a:pt x="395" y="306"/>
                    </a:lnTo>
                    <a:lnTo>
                      <a:pt x="395" y="306"/>
                    </a:lnTo>
                    <a:lnTo>
                      <a:pt x="387" y="306"/>
                    </a:lnTo>
                    <a:lnTo>
                      <a:pt x="387" y="306"/>
                    </a:lnTo>
                    <a:lnTo>
                      <a:pt x="387" y="315"/>
                    </a:lnTo>
                    <a:lnTo>
                      <a:pt x="387" y="315"/>
                    </a:lnTo>
                    <a:lnTo>
                      <a:pt x="387" y="315"/>
                    </a:lnTo>
                    <a:lnTo>
                      <a:pt x="387" y="315"/>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06"/>
                    </a:lnTo>
                    <a:lnTo>
                      <a:pt x="387" y="315"/>
                    </a:lnTo>
                    <a:lnTo>
                      <a:pt x="379" y="315"/>
                    </a:lnTo>
                    <a:lnTo>
                      <a:pt x="379" y="306"/>
                    </a:lnTo>
                    <a:lnTo>
                      <a:pt x="379" y="315"/>
                    </a:lnTo>
                    <a:lnTo>
                      <a:pt x="379" y="315"/>
                    </a:lnTo>
                    <a:lnTo>
                      <a:pt x="379" y="315"/>
                    </a:lnTo>
                    <a:lnTo>
                      <a:pt x="379" y="315"/>
                    </a:lnTo>
                    <a:lnTo>
                      <a:pt x="379" y="315"/>
                    </a:lnTo>
                    <a:lnTo>
                      <a:pt x="379" y="315"/>
                    </a:lnTo>
                    <a:lnTo>
                      <a:pt x="379" y="315"/>
                    </a:lnTo>
                    <a:lnTo>
                      <a:pt x="379" y="315"/>
                    </a:lnTo>
                    <a:lnTo>
                      <a:pt x="371" y="315"/>
                    </a:lnTo>
                    <a:lnTo>
                      <a:pt x="371" y="315"/>
                    </a:lnTo>
                    <a:lnTo>
                      <a:pt x="371" y="315"/>
                    </a:lnTo>
                    <a:lnTo>
                      <a:pt x="371" y="315"/>
                    </a:lnTo>
                    <a:lnTo>
                      <a:pt x="371" y="315"/>
                    </a:lnTo>
                    <a:lnTo>
                      <a:pt x="371" y="315"/>
                    </a:lnTo>
                    <a:lnTo>
                      <a:pt x="371" y="315"/>
                    </a:lnTo>
                    <a:lnTo>
                      <a:pt x="371" y="323"/>
                    </a:lnTo>
                    <a:lnTo>
                      <a:pt x="371" y="323"/>
                    </a:lnTo>
                    <a:lnTo>
                      <a:pt x="371" y="323"/>
                    </a:lnTo>
                    <a:lnTo>
                      <a:pt x="371" y="323"/>
                    </a:lnTo>
                    <a:lnTo>
                      <a:pt x="363" y="323"/>
                    </a:lnTo>
                    <a:lnTo>
                      <a:pt x="363" y="323"/>
                    </a:lnTo>
                    <a:lnTo>
                      <a:pt x="363" y="323"/>
                    </a:lnTo>
                    <a:lnTo>
                      <a:pt x="363" y="323"/>
                    </a:lnTo>
                    <a:lnTo>
                      <a:pt x="363" y="323"/>
                    </a:lnTo>
                    <a:lnTo>
                      <a:pt x="363" y="331"/>
                    </a:lnTo>
                    <a:lnTo>
                      <a:pt x="355" y="331"/>
                    </a:lnTo>
                    <a:lnTo>
                      <a:pt x="355" y="331"/>
                    </a:lnTo>
                    <a:lnTo>
                      <a:pt x="355" y="331"/>
                    </a:lnTo>
                    <a:lnTo>
                      <a:pt x="355" y="331"/>
                    </a:lnTo>
                    <a:lnTo>
                      <a:pt x="355" y="331"/>
                    </a:lnTo>
                    <a:lnTo>
                      <a:pt x="355" y="331"/>
                    </a:lnTo>
                    <a:lnTo>
                      <a:pt x="355" y="331"/>
                    </a:lnTo>
                    <a:lnTo>
                      <a:pt x="355" y="339"/>
                    </a:lnTo>
                    <a:lnTo>
                      <a:pt x="355" y="339"/>
                    </a:lnTo>
                    <a:lnTo>
                      <a:pt x="347" y="339"/>
                    </a:lnTo>
                    <a:lnTo>
                      <a:pt x="347" y="339"/>
                    </a:lnTo>
                    <a:lnTo>
                      <a:pt x="347" y="347"/>
                    </a:lnTo>
                    <a:lnTo>
                      <a:pt x="347" y="347"/>
                    </a:lnTo>
                    <a:lnTo>
                      <a:pt x="339" y="347"/>
                    </a:lnTo>
                    <a:lnTo>
                      <a:pt x="339" y="347"/>
                    </a:lnTo>
                    <a:lnTo>
                      <a:pt x="339" y="347"/>
                    </a:lnTo>
                    <a:lnTo>
                      <a:pt x="339" y="347"/>
                    </a:lnTo>
                    <a:lnTo>
                      <a:pt x="339" y="355"/>
                    </a:lnTo>
                    <a:lnTo>
                      <a:pt x="339" y="355"/>
                    </a:lnTo>
                    <a:lnTo>
                      <a:pt x="339" y="355"/>
                    </a:lnTo>
                    <a:lnTo>
                      <a:pt x="339" y="355"/>
                    </a:lnTo>
                    <a:lnTo>
                      <a:pt x="339" y="355"/>
                    </a:lnTo>
                    <a:lnTo>
                      <a:pt x="339" y="355"/>
                    </a:lnTo>
                    <a:lnTo>
                      <a:pt x="331" y="363"/>
                    </a:lnTo>
                    <a:lnTo>
                      <a:pt x="331" y="363"/>
                    </a:lnTo>
                    <a:lnTo>
                      <a:pt x="331" y="363"/>
                    </a:lnTo>
                    <a:lnTo>
                      <a:pt x="331" y="363"/>
                    </a:lnTo>
                    <a:lnTo>
                      <a:pt x="331" y="363"/>
                    </a:lnTo>
                    <a:lnTo>
                      <a:pt x="331" y="363"/>
                    </a:lnTo>
                    <a:lnTo>
                      <a:pt x="331" y="363"/>
                    </a:lnTo>
                    <a:lnTo>
                      <a:pt x="331" y="363"/>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1" y="371"/>
                    </a:lnTo>
                    <a:lnTo>
                      <a:pt x="339" y="371"/>
                    </a:lnTo>
                    <a:lnTo>
                      <a:pt x="339" y="371"/>
                    </a:lnTo>
                    <a:lnTo>
                      <a:pt x="339" y="371"/>
                    </a:lnTo>
                    <a:lnTo>
                      <a:pt x="339" y="371"/>
                    </a:lnTo>
                    <a:lnTo>
                      <a:pt x="339" y="371"/>
                    </a:lnTo>
                    <a:lnTo>
                      <a:pt x="339" y="371"/>
                    </a:lnTo>
                    <a:lnTo>
                      <a:pt x="339" y="371"/>
                    </a:lnTo>
                    <a:lnTo>
                      <a:pt x="339"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47" y="371"/>
                    </a:lnTo>
                    <a:lnTo>
                      <a:pt x="355" y="371"/>
                    </a:lnTo>
                    <a:lnTo>
                      <a:pt x="355" y="371"/>
                    </a:lnTo>
                    <a:lnTo>
                      <a:pt x="355" y="371"/>
                    </a:lnTo>
                    <a:lnTo>
                      <a:pt x="355" y="371"/>
                    </a:lnTo>
                    <a:lnTo>
                      <a:pt x="355" y="371"/>
                    </a:lnTo>
                    <a:lnTo>
                      <a:pt x="355" y="371"/>
                    </a:lnTo>
                    <a:lnTo>
                      <a:pt x="355" y="363"/>
                    </a:lnTo>
                    <a:lnTo>
                      <a:pt x="355" y="363"/>
                    </a:lnTo>
                    <a:lnTo>
                      <a:pt x="363" y="363"/>
                    </a:lnTo>
                    <a:lnTo>
                      <a:pt x="363" y="363"/>
                    </a:lnTo>
                    <a:lnTo>
                      <a:pt x="363" y="363"/>
                    </a:lnTo>
                    <a:lnTo>
                      <a:pt x="363" y="363"/>
                    </a:lnTo>
                    <a:lnTo>
                      <a:pt x="371" y="363"/>
                    </a:lnTo>
                    <a:lnTo>
                      <a:pt x="371" y="363"/>
                    </a:lnTo>
                    <a:lnTo>
                      <a:pt x="371" y="363"/>
                    </a:lnTo>
                    <a:lnTo>
                      <a:pt x="371" y="363"/>
                    </a:lnTo>
                    <a:lnTo>
                      <a:pt x="371" y="355"/>
                    </a:lnTo>
                    <a:lnTo>
                      <a:pt x="379" y="355"/>
                    </a:lnTo>
                    <a:lnTo>
                      <a:pt x="379" y="355"/>
                    </a:lnTo>
                    <a:lnTo>
                      <a:pt x="379" y="355"/>
                    </a:lnTo>
                    <a:lnTo>
                      <a:pt x="379" y="355"/>
                    </a:lnTo>
                    <a:lnTo>
                      <a:pt x="379" y="355"/>
                    </a:lnTo>
                    <a:lnTo>
                      <a:pt x="387" y="355"/>
                    </a:lnTo>
                    <a:lnTo>
                      <a:pt x="387" y="355"/>
                    </a:lnTo>
                    <a:lnTo>
                      <a:pt x="387" y="355"/>
                    </a:lnTo>
                    <a:lnTo>
                      <a:pt x="387" y="355"/>
                    </a:lnTo>
                    <a:lnTo>
                      <a:pt x="387" y="355"/>
                    </a:lnTo>
                    <a:lnTo>
                      <a:pt x="387" y="355"/>
                    </a:lnTo>
                    <a:lnTo>
                      <a:pt x="387" y="355"/>
                    </a:lnTo>
                    <a:lnTo>
                      <a:pt x="387" y="355"/>
                    </a:lnTo>
                    <a:lnTo>
                      <a:pt x="387" y="355"/>
                    </a:lnTo>
                    <a:lnTo>
                      <a:pt x="379" y="363"/>
                    </a:lnTo>
                    <a:lnTo>
                      <a:pt x="379" y="363"/>
                    </a:lnTo>
                    <a:lnTo>
                      <a:pt x="379" y="363"/>
                    </a:lnTo>
                    <a:lnTo>
                      <a:pt x="379" y="363"/>
                    </a:lnTo>
                    <a:lnTo>
                      <a:pt x="371" y="363"/>
                    </a:lnTo>
                    <a:lnTo>
                      <a:pt x="371" y="371"/>
                    </a:lnTo>
                    <a:lnTo>
                      <a:pt x="371" y="371"/>
                    </a:lnTo>
                    <a:lnTo>
                      <a:pt x="363" y="371"/>
                    </a:lnTo>
                    <a:lnTo>
                      <a:pt x="363" y="371"/>
                    </a:lnTo>
                    <a:lnTo>
                      <a:pt x="355" y="371"/>
                    </a:lnTo>
                    <a:lnTo>
                      <a:pt x="355" y="371"/>
                    </a:lnTo>
                    <a:lnTo>
                      <a:pt x="347" y="379"/>
                    </a:lnTo>
                    <a:lnTo>
                      <a:pt x="347" y="379"/>
                    </a:lnTo>
                    <a:lnTo>
                      <a:pt x="347" y="379"/>
                    </a:lnTo>
                    <a:lnTo>
                      <a:pt x="339" y="379"/>
                    </a:lnTo>
                    <a:lnTo>
                      <a:pt x="339" y="379"/>
                    </a:lnTo>
                    <a:lnTo>
                      <a:pt x="339" y="371"/>
                    </a:lnTo>
                    <a:lnTo>
                      <a:pt x="339" y="371"/>
                    </a:lnTo>
                    <a:lnTo>
                      <a:pt x="339" y="371"/>
                    </a:lnTo>
                    <a:lnTo>
                      <a:pt x="339" y="371"/>
                    </a:lnTo>
                    <a:lnTo>
                      <a:pt x="339" y="371"/>
                    </a:lnTo>
                    <a:lnTo>
                      <a:pt x="339" y="371"/>
                    </a:lnTo>
                    <a:lnTo>
                      <a:pt x="339" y="371"/>
                    </a:lnTo>
                    <a:lnTo>
                      <a:pt x="339" y="371"/>
                    </a:lnTo>
                    <a:lnTo>
                      <a:pt x="331" y="371"/>
                    </a:lnTo>
                    <a:lnTo>
                      <a:pt x="331" y="371"/>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31" y="379"/>
                    </a:lnTo>
                    <a:lnTo>
                      <a:pt x="323" y="379"/>
                    </a:lnTo>
                    <a:lnTo>
                      <a:pt x="323" y="379"/>
                    </a:lnTo>
                    <a:lnTo>
                      <a:pt x="323" y="371"/>
                    </a:lnTo>
                    <a:lnTo>
                      <a:pt x="323" y="379"/>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71"/>
                    </a:lnTo>
                    <a:lnTo>
                      <a:pt x="323" y="363"/>
                    </a:lnTo>
                    <a:lnTo>
                      <a:pt x="323" y="363"/>
                    </a:lnTo>
                    <a:lnTo>
                      <a:pt x="323" y="363"/>
                    </a:lnTo>
                    <a:lnTo>
                      <a:pt x="323" y="363"/>
                    </a:lnTo>
                    <a:lnTo>
                      <a:pt x="331" y="363"/>
                    </a:lnTo>
                    <a:lnTo>
                      <a:pt x="331" y="363"/>
                    </a:lnTo>
                    <a:lnTo>
                      <a:pt x="331" y="355"/>
                    </a:lnTo>
                    <a:lnTo>
                      <a:pt x="331" y="355"/>
                    </a:lnTo>
                    <a:lnTo>
                      <a:pt x="331" y="355"/>
                    </a:lnTo>
                    <a:lnTo>
                      <a:pt x="331" y="355"/>
                    </a:lnTo>
                    <a:lnTo>
                      <a:pt x="331" y="355"/>
                    </a:lnTo>
                    <a:lnTo>
                      <a:pt x="331" y="355"/>
                    </a:lnTo>
                    <a:lnTo>
                      <a:pt x="331" y="347"/>
                    </a:lnTo>
                    <a:lnTo>
                      <a:pt x="331" y="347"/>
                    </a:lnTo>
                    <a:lnTo>
                      <a:pt x="331" y="347"/>
                    </a:lnTo>
                    <a:lnTo>
                      <a:pt x="331" y="347"/>
                    </a:lnTo>
                    <a:lnTo>
                      <a:pt x="331" y="347"/>
                    </a:lnTo>
                    <a:lnTo>
                      <a:pt x="339" y="347"/>
                    </a:lnTo>
                    <a:lnTo>
                      <a:pt x="339" y="339"/>
                    </a:lnTo>
                    <a:lnTo>
                      <a:pt x="339" y="339"/>
                    </a:lnTo>
                    <a:lnTo>
                      <a:pt x="339" y="339"/>
                    </a:lnTo>
                    <a:lnTo>
                      <a:pt x="339" y="339"/>
                    </a:lnTo>
                    <a:lnTo>
                      <a:pt x="339" y="339"/>
                    </a:lnTo>
                    <a:lnTo>
                      <a:pt x="339" y="339"/>
                    </a:lnTo>
                    <a:lnTo>
                      <a:pt x="347" y="331"/>
                    </a:lnTo>
                    <a:lnTo>
                      <a:pt x="347" y="331"/>
                    </a:lnTo>
                    <a:lnTo>
                      <a:pt x="347" y="331"/>
                    </a:lnTo>
                    <a:lnTo>
                      <a:pt x="347" y="331"/>
                    </a:lnTo>
                    <a:lnTo>
                      <a:pt x="347" y="331"/>
                    </a:lnTo>
                    <a:lnTo>
                      <a:pt x="347" y="331"/>
                    </a:lnTo>
                    <a:lnTo>
                      <a:pt x="347" y="331"/>
                    </a:lnTo>
                    <a:lnTo>
                      <a:pt x="347" y="331"/>
                    </a:lnTo>
                    <a:lnTo>
                      <a:pt x="355" y="323"/>
                    </a:lnTo>
                    <a:lnTo>
                      <a:pt x="355" y="323"/>
                    </a:lnTo>
                    <a:lnTo>
                      <a:pt x="355" y="323"/>
                    </a:lnTo>
                    <a:lnTo>
                      <a:pt x="355" y="323"/>
                    </a:lnTo>
                    <a:lnTo>
                      <a:pt x="355" y="315"/>
                    </a:lnTo>
                    <a:lnTo>
                      <a:pt x="355" y="315"/>
                    </a:lnTo>
                    <a:lnTo>
                      <a:pt x="363" y="315"/>
                    </a:lnTo>
                    <a:lnTo>
                      <a:pt x="363" y="315"/>
                    </a:lnTo>
                    <a:lnTo>
                      <a:pt x="363" y="315"/>
                    </a:lnTo>
                    <a:lnTo>
                      <a:pt x="363" y="315"/>
                    </a:lnTo>
                    <a:lnTo>
                      <a:pt x="371" y="315"/>
                    </a:lnTo>
                    <a:lnTo>
                      <a:pt x="371" y="315"/>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306"/>
                    </a:lnTo>
                    <a:lnTo>
                      <a:pt x="371" y="298"/>
                    </a:lnTo>
                    <a:lnTo>
                      <a:pt x="371" y="298"/>
                    </a:lnTo>
                    <a:lnTo>
                      <a:pt x="379" y="298"/>
                    </a:lnTo>
                    <a:lnTo>
                      <a:pt x="379" y="298"/>
                    </a:lnTo>
                    <a:lnTo>
                      <a:pt x="379" y="298"/>
                    </a:lnTo>
                    <a:lnTo>
                      <a:pt x="379" y="298"/>
                    </a:lnTo>
                    <a:lnTo>
                      <a:pt x="379" y="298"/>
                    </a:lnTo>
                    <a:lnTo>
                      <a:pt x="379" y="298"/>
                    </a:lnTo>
                    <a:lnTo>
                      <a:pt x="379" y="298"/>
                    </a:lnTo>
                    <a:lnTo>
                      <a:pt x="379" y="298"/>
                    </a:lnTo>
                    <a:lnTo>
                      <a:pt x="379" y="298"/>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90"/>
                    </a:lnTo>
                    <a:lnTo>
                      <a:pt x="379" y="282"/>
                    </a:lnTo>
                    <a:lnTo>
                      <a:pt x="387" y="290"/>
                    </a:lnTo>
                    <a:lnTo>
                      <a:pt x="387" y="290"/>
                    </a:lnTo>
                    <a:lnTo>
                      <a:pt x="387" y="290"/>
                    </a:lnTo>
                    <a:lnTo>
                      <a:pt x="387" y="290"/>
                    </a:lnTo>
                    <a:lnTo>
                      <a:pt x="387" y="290"/>
                    </a:lnTo>
                    <a:lnTo>
                      <a:pt x="387" y="290"/>
                    </a:lnTo>
                    <a:lnTo>
                      <a:pt x="387" y="282"/>
                    </a:lnTo>
                    <a:lnTo>
                      <a:pt x="387" y="282"/>
                    </a:lnTo>
                    <a:lnTo>
                      <a:pt x="387" y="282"/>
                    </a:lnTo>
                    <a:lnTo>
                      <a:pt x="387" y="282"/>
                    </a:lnTo>
                    <a:lnTo>
                      <a:pt x="387" y="282"/>
                    </a:lnTo>
                    <a:lnTo>
                      <a:pt x="387" y="282"/>
                    </a:lnTo>
                    <a:lnTo>
                      <a:pt x="379" y="282"/>
                    </a:lnTo>
                    <a:lnTo>
                      <a:pt x="379" y="282"/>
                    </a:lnTo>
                    <a:lnTo>
                      <a:pt x="379" y="274"/>
                    </a:lnTo>
                    <a:lnTo>
                      <a:pt x="379" y="274"/>
                    </a:lnTo>
                    <a:lnTo>
                      <a:pt x="379" y="266"/>
                    </a:lnTo>
                    <a:lnTo>
                      <a:pt x="379" y="266"/>
                    </a:lnTo>
                    <a:lnTo>
                      <a:pt x="387" y="266"/>
                    </a:lnTo>
                    <a:lnTo>
                      <a:pt x="387" y="266"/>
                    </a:lnTo>
                    <a:lnTo>
                      <a:pt x="387" y="266"/>
                    </a:lnTo>
                    <a:lnTo>
                      <a:pt x="387" y="266"/>
                    </a:lnTo>
                    <a:lnTo>
                      <a:pt x="387" y="266"/>
                    </a:lnTo>
                    <a:lnTo>
                      <a:pt x="387" y="266"/>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87" y="274"/>
                    </a:lnTo>
                    <a:lnTo>
                      <a:pt x="395" y="274"/>
                    </a:lnTo>
                    <a:lnTo>
                      <a:pt x="395" y="274"/>
                    </a:lnTo>
                    <a:lnTo>
                      <a:pt x="395" y="274"/>
                    </a:lnTo>
                    <a:lnTo>
                      <a:pt x="395" y="274"/>
                    </a:lnTo>
                    <a:lnTo>
                      <a:pt x="387" y="266"/>
                    </a:lnTo>
                    <a:lnTo>
                      <a:pt x="387" y="266"/>
                    </a:lnTo>
                    <a:lnTo>
                      <a:pt x="387" y="266"/>
                    </a:lnTo>
                    <a:lnTo>
                      <a:pt x="387" y="266"/>
                    </a:lnTo>
                    <a:lnTo>
                      <a:pt x="395" y="266"/>
                    </a:lnTo>
                    <a:lnTo>
                      <a:pt x="395" y="266"/>
                    </a:lnTo>
                    <a:lnTo>
                      <a:pt x="395" y="258"/>
                    </a:lnTo>
                    <a:lnTo>
                      <a:pt x="395" y="258"/>
                    </a:lnTo>
                    <a:lnTo>
                      <a:pt x="395" y="258"/>
                    </a:lnTo>
                    <a:lnTo>
                      <a:pt x="395" y="258"/>
                    </a:lnTo>
                    <a:lnTo>
                      <a:pt x="395" y="266"/>
                    </a:lnTo>
                    <a:lnTo>
                      <a:pt x="395" y="266"/>
                    </a:lnTo>
                    <a:lnTo>
                      <a:pt x="395" y="266"/>
                    </a:lnTo>
                    <a:lnTo>
                      <a:pt x="395" y="266"/>
                    </a:lnTo>
                    <a:lnTo>
                      <a:pt x="395" y="266"/>
                    </a:lnTo>
                    <a:lnTo>
                      <a:pt x="395" y="266"/>
                    </a:lnTo>
                    <a:lnTo>
                      <a:pt x="395" y="266"/>
                    </a:lnTo>
                    <a:lnTo>
                      <a:pt x="395" y="266"/>
                    </a:lnTo>
                    <a:lnTo>
                      <a:pt x="395" y="274"/>
                    </a:lnTo>
                    <a:lnTo>
                      <a:pt x="395" y="274"/>
                    </a:lnTo>
                    <a:lnTo>
                      <a:pt x="395" y="274"/>
                    </a:lnTo>
                    <a:lnTo>
                      <a:pt x="395" y="274"/>
                    </a:lnTo>
                    <a:lnTo>
                      <a:pt x="395" y="274"/>
                    </a:lnTo>
                    <a:lnTo>
                      <a:pt x="395" y="282"/>
                    </a:lnTo>
                    <a:lnTo>
                      <a:pt x="395" y="282"/>
                    </a:lnTo>
                    <a:lnTo>
                      <a:pt x="395" y="282"/>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95" y="290"/>
                    </a:lnTo>
                    <a:lnTo>
                      <a:pt x="387" y="290"/>
                    </a:lnTo>
                    <a:lnTo>
                      <a:pt x="387" y="290"/>
                    </a:lnTo>
                    <a:lnTo>
                      <a:pt x="387" y="298"/>
                    </a:lnTo>
                    <a:lnTo>
                      <a:pt x="387" y="298"/>
                    </a:lnTo>
                    <a:lnTo>
                      <a:pt x="387" y="298"/>
                    </a:lnTo>
                    <a:lnTo>
                      <a:pt x="387" y="298"/>
                    </a:lnTo>
                    <a:lnTo>
                      <a:pt x="395" y="298"/>
                    </a:lnTo>
                    <a:lnTo>
                      <a:pt x="395" y="298"/>
                    </a:lnTo>
                    <a:lnTo>
                      <a:pt x="395" y="298"/>
                    </a:lnTo>
                    <a:lnTo>
                      <a:pt x="395" y="298"/>
                    </a:lnTo>
                    <a:lnTo>
                      <a:pt x="395" y="298"/>
                    </a:lnTo>
                    <a:lnTo>
                      <a:pt x="395" y="298"/>
                    </a:lnTo>
                    <a:lnTo>
                      <a:pt x="395" y="298"/>
                    </a:lnTo>
                    <a:lnTo>
                      <a:pt x="395" y="298"/>
                    </a:lnTo>
                    <a:lnTo>
                      <a:pt x="403" y="298"/>
                    </a:lnTo>
                    <a:lnTo>
                      <a:pt x="403" y="298"/>
                    </a:lnTo>
                    <a:lnTo>
                      <a:pt x="403" y="298"/>
                    </a:lnTo>
                    <a:lnTo>
                      <a:pt x="403" y="298"/>
                    </a:lnTo>
                    <a:lnTo>
                      <a:pt x="403" y="298"/>
                    </a:lnTo>
                    <a:lnTo>
                      <a:pt x="403" y="298"/>
                    </a:lnTo>
                    <a:lnTo>
                      <a:pt x="395" y="298"/>
                    </a:lnTo>
                    <a:lnTo>
                      <a:pt x="395" y="298"/>
                    </a:lnTo>
                    <a:lnTo>
                      <a:pt x="395" y="290"/>
                    </a:lnTo>
                    <a:lnTo>
                      <a:pt x="395" y="290"/>
                    </a:lnTo>
                    <a:lnTo>
                      <a:pt x="395" y="290"/>
                    </a:lnTo>
                    <a:lnTo>
                      <a:pt x="395" y="290"/>
                    </a:lnTo>
                    <a:lnTo>
                      <a:pt x="403" y="290"/>
                    </a:lnTo>
                    <a:lnTo>
                      <a:pt x="403" y="290"/>
                    </a:lnTo>
                    <a:lnTo>
                      <a:pt x="403" y="290"/>
                    </a:lnTo>
                    <a:lnTo>
                      <a:pt x="403" y="290"/>
                    </a:lnTo>
                    <a:lnTo>
                      <a:pt x="403" y="282"/>
                    </a:lnTo>
                    <a:lnTo>
                      <a:pt x="403" y="282"/>
                    </a:lnTo>
                    <a:lnTo>
                      <a:pt x="403" y="282"/>
                    </a:lnTo>
                    <a:lnTo>
                      <a:pt x="403" y="282"/>
                    </a:lnTo>
                    <a:lnTo>
                      <a:pt x="403" y="282"/>
                    </a:lnTo>
                    <a:lnTo>
                      <a:pt x="403" y="274"/>
                    </a:lnTo>
                    <a:lnTo>
                      <a:pt x="403" y="274"/>
                    </a:lnTo>
                    <a:lnTo>
                      <a:pt x="403" y="274"/>
                    </a:lnTo>
                    <a:lnTo>
                      <a:pt x="411" y="274"/>
                    </a:lnTo>
                    <a:lnTo>
                      <a:pt x="411" y="274"/>
                    </a:lnTo>
                    <a:lnTo>
                      <a:pt x="411" y="274"/>
                    </a:lnTo>
                    <a:lnTo>
                      <a:pt x="411" y="266"/>
                    </a:lnTo>
                    <a:lnTo>
                      <a:pt x="411" y="266"/>
                    </a:lnTo>
                    <a:lnTo>
                      <a:pt x="411" y="266"/>
                    </a:lnTo>
                    <a:lnTo>
                      <a:pt x="411" y="266"/>
                    </a:lnTo>
                    <a:lnTo>
                      <a:pt x="420" y="266"/>
                    </a:lnTo>
                    <a:lnTo>
                      <a:pt x="420" y="266"/>
                    </a:lnTo>
                    <a:lnTo>
                      <a:pt x="420" y="266"/>
                    </a:lnTo>
                    <a:lnTo>
                      <a:pt x="420" y="266"/>
                    </a:lnTo>
                    <a:lnTo>
                      <a:pt x="420" y="266"/>
                    </a:lnTo>
                    <a:lnTo>
                      <a:pt x="420" y="266"/>
                    </a:lnTo>
                    <a:lnTo>
                      <a:pt x="420" y="266"/>
                    </a:lnTo>
                    <a:lnTo>
                      <a:pt x="420" y="266"/>
                    </a:lnTo>
                    <a:lnTo>
                      <a:pt x="420" y="258"/>
                    </a:lnTo>
                    <a:lnTo>
                      <a:pt x="420" y="258"/>
                    </a:lnTo>
                    <a:lnTo>
                      <a:pt x="420" y="258"/>
                    </a:lnTo>
                    <a:lnTo>
                      <a:pt x="420" y="258"/>
                    </a:lnTo>
                    <a:lnTo>
                      <a:pt x="420" y="258"/>
                    </a:lnTo>
                    <a:lnTo>
                      <a:pt x="420" y="258"/>
                    </a:lnTo>
                    <a:lnTo>
                      <a:pt x="420" y="258"/>
                    </a:lnTo>
                    <a:lnTo>
                      <a:pt x="420" y="258"/>
                    </a:lnTo>
                    <a:lnTo>
                      <a:pt x="420" y="258"/>
                    </a:lnTo>
                    <a:lnTo>
                      <a:pt x="420" y="258"/>
                    </a:lnTo>
                    <a:lnTo>
                      <a:pt x="428" y="258"/>
                    </a:lnTo>
                    <a:lnTo>
                      <a:pt x="428" y="258"/>
                    </a:lnTo>
                    <a:lnTo>
                      <a:pt x="428" y="258"/>
                    </a:lnTo>
                    <a:lnTo>
                      <a:pt x="428" y="258"/>
                    </a:lnTo>
                    <a:lnTo>
                      <a:pt x="428" y="258"/>
                    </a:lnTo>
                    <a:lnTo>
                      <a:pt x="428" y="258"/>
                    </a:lnTo>
                    <a:lnTo>
                      <a:pt x="428" y="258"/>
                    </a:lnTo>
                    <a:lnTo>
                      <a:pt x="428" y="258"/>
                    </a:lnTo>
                    <a:lnTo>
                      <a:pt x="428" y="250"/>
                    </a:lnTo>
                    <a:lnTo>
                      <a:pt x="428" y="250"/>
                    </a:lnTo>
                    <a:lnTo>
                      <a:pt x="436" y="258"/>
                    </a:lnTo>
                    <a:lnTo>
                      <a:pt x="436" y="258"/>
                    </a:lnTo>
                    <a:lnTo>
                      <a:pt x="436" y="258"/>
                    </a:lnTo>
                    <a:lnTo>
                      <a:pt x="436" y="258"/>
                    </a:lnTo>
                    <a:lnTo>
                      <a:pt x="436" y="258"/>
                    </a:lnTo>
                    <a:lnTo>
                      <a:pt x="436" y="258"/>
                    </a:lnTo>
                    <a:lnTo>
                      <a:pt x="436" y="258"/>
                    </a:lnTo>
                    <a:lnTo>
                      <a:pt x="436" y="258"/>
                    </a:lnTo>
                    <a:lnTo>
                      <a:pt x="436" y="250"/>
                    </a:lnTo>
                    <a:lnTo>
                      <a:pt x="436" y="250"/>
                    </a:lnTo>
                    <a:lnTo>
                      <a:pt x="436" y="250"/>
                    </a:lnTo>
                    <a:lnTo>
                      <a:pt x="436" y="250"/>
                    </a:lnTo>
                    <a:lnTo>
                      <a:pt x="436" y="250"/>
                    </a:lnTo>
                    <a:lnTo>
                      <a:pt x="436" y="250"/>
                    </a:lnTo>
                    <a:lnTo>
                      <a:pt x="428" y="250"/>
                    </a:lnTo>
                    <a:lnTo>
                      <a:pt x="428" y="250"/>
                    </a:lnTo>
                    <a:lnTo>
                      <a:pt x="428" y="250"/>
                    </a:lnTo>
                    <a:lnTo>
                      <a:pt x="428" y="250"/>
                    </a:lnTo>
                    <a:lnTo>
                      <a:pt x="428" y="250"/>
                    </a:lnTo>
                    <a:lnTo>
                      <a:pt x="428" y="250"/>
                    </a:lnTo>
                    <a:lnTo>
                      <a:pt x="428" y="250"/>
                    </a:lnTo>
                    <a:lnTo>
                      <a:pt x="428" y="250"/>
                    </a:lnTo>
                    <a:lnTo>
                      <a:pt x="428" y="242"/>
                    </a:lnTo>
                    <a:lnTo>
                      <a:pt x="428" y="242"/>
                    </a:lnTo>
                    <a:lnTo>
                      <a:pt x="428" y="242"/>
                    </a:lnTo>
                    <a:lnTo>
                      <a:pt x="428" y="242"/>
                    </a:lnTo>
                    <a:lnTo>
                      <a:pt x="428" y="242"/>
                    </a:lnTo>
                    <a:lnTo>
                      <a:pt x="428" y="242"/>
                    </a:lnTo>
                    <a:lnTo>
                      <a:pt x="420" y="242"/>
                    </a:lnTo>
                    <a:lnTo>
                      <a:pt x="428" y="242"/>
                    </a:lnTo>
                    <a:lnTo>
                      <a:pt x="420" y="242"/>
                    </a:lnTo>
                    <a:lnTo>
                      <a:pt x="420" y="242"/>
                    </a:lnTo>
                    <a:lnTo>
                      <a:pt x="420" y="250"/>
                    </a:lnTo>
                    <a:lnTo>
                      <a:pt x="420" y="250"/>
                    </a:lnTo>
                    <a:lnTo>
                      <a:pt x="420" y="250"/>
                    </a:lnTo>
                    <a:lnTo>
                      <a:pt x="420" y="250"/>
                    </a:lnTo>
                    <a:lnTo>
                      <a:pt x="420" y="250"/>
                    </a:lnTo>
                    <a:lnTo>
                      <a:pt x="420" y="250"/>
                    </a:lnTo>
                    <a:lnTo>
                      <a:pt x="411" y="250"/>
                    </a:lnTo>
                    <a:lnTo>
                      <a:pt x="411" y="250"/>
                    </a:lnTo>
                    <a:lnTo>
                      <a:pt x="411" y="250"/>
                    </a:lnTo>
                    <a:lnTo>
                      <a:pt x="411" y="250"/>
                    </a:lnTo>
                    <a:lnTo>
                      <a:pt x="420" y="242"/>
                    </a:lnTo>
                    <a:lnTo>
                      <a:pt x="420" y="242"/>
                    </a:lnTo>
                    <a:lnTo>
                      <a:pt x="420" y="242"/>
                    </a:lnTo>
                    <a:lnTo>
                      <a:pt x="420" y="250"/>
                    </a:lnTo>
                    <a:lnTo>
                      <a:pt x="420" y="242"/>
                    </a:lnTo>
                    <a:lnTo>
                      <a:pt x="420" y="242"/>
                    </a:lnTo>
                    <a:lnTo>
                      <a:pt x="420" y="242"/>
                    </a:lnTo>
                    <a:lnTo>
                      <a:pt x="420" y="242"/>
                    </a:lnTo>
                    <a:lnTo>
                      <a:pt x="420" y="242"/>
                    </a:lnTo>
                    <a:lnTo>
                      <a:pt x="420" y="242"/>
                    </a:lnTo>
                    <a:lnTo>
                      <a:pt x="420" y="242"/>
                    </a:lnTo>
                    <a:lnTo>
                      <a:pt x="420" y="242"/>
                    </a:lnTo>
                    <a:lnTo>
                      <a:pt x="420" y="234"/>
                    </a:lnTo>
                    <a:lnTo>
                      <a:pt x="420" y="242"/>
                    </a:lnTo>
                    <a:lnTo>
                      <a:pt x="420" y="242"/>
                    </a:lnTo>
                    <a:lnTo>
                      <a:pt x="420" y="242"/>
                    </a:lnTo>
                    <a:lnTo>
                      <a:pt x="420" y="242"/>
                    </a:lnTo>
                    <a:lnTo>
                      <a:pt x="420" y="242"/>
                    </a:lnTo>
                    <a:lnTo>
                      <a:pt x="420" y="242"/>
                    </a:lnTo>
                    <a:lnTo>
                      <a:pt x="420" y="242"/>
                    </a:lnTo>
                    <a:lnTo>
                      <a:pt x="420" y="242"/>
                    </a:lnTo>
                    <a:lnTo>
                      <a:pt x="420" y="242"/>
                    </a:lnTo>
                    <a:lnTo>
                      <a:pt x="420" y="234"/>
                    </a:lnTo>
                    <a:lnTo>
                      <a:pt x="420" y="234"/>
                    </a:lnTo>
                    <a:lnTo>
                      <a:pt x="420" y="234"/>
                    </a:lnTo>
                    <a:lnTo>
                      <a:pt x="420" y="234"/>
                    </a:lnTo>
                    <a:lnTo>
                      <a:pt x="420" y="234"/>
                    </a:lnTo>
                    <a:lnTo>
                      <a:pt x="420" y="234"/>
                    </a:lnTo>
                    <a:lnTo>
                      <a:pt x="420" y="234"/>
                    </a:lnTo>
                    <a:lnTo>
                      <a:pt x="420" y="234"/>
                    </a:lnTo>
                    <a:lnTo>
                      <a:pt x="420" y="234"/>
                    </a:lnTo>
                    <a:lnTo>
                      <a:pt x="420" y="234"/>
                    </a:lnTo>
                    <a:lnTo>
                      <a:pt x="411" y="234"/>
                    </a:lnTo>
                    <a:lnTo>
                      <a:pt x="411" y="234"/>
                    </a:lnTo>
                    <a:lnTo>
                      <a:pt x="411" y="234"/>
                    </a:lnTo>
                    <a:lnTo>
                      <a:pt x="411" y="234"/>
                    </a:lnTo>
                    <a:lnTo>
                      <a:pt x="411" y="234"/>
                    </a:lnTo>
                    <a:lnTo>
                      <a:pt x="411" y="226"/>
                    </a:lnTo>
                    <a:lnTo>
                      <a:pt x="411" y="226"/>
                    </a:lnTo>
                    <a:lnTo>
                      <a:pt x="411" y="226"/>
                    </a:lnTo>
                    <a:lnTo>
                      <a:pt x="411" y="226"/>
                    </a:lnTo>
                    <a:lnTo>
                      <a:pt x="411" y="226"/>
                    </a:lnTo>
                    <a:lnTo>
                      <a:pt x="411" y="226"/>
                    </a:lnTo>
                    <a:lnTo>
                      <a:pt x="411" y="226"/>
                    </a:lnTo>
                    <a:lnTo>
                      <a:pt x="411" y="226"/>
                    </a:lnTo>
                    <a:lnTo>
                      <a:pt x="411" y="226"/>
                    </a:lnTo>
                    <a:lnTo>
                      <a:pt x="411" y="226"/>
                    </a:lnTo>
                    <a:lnTo>
                      <a:pt x="403" y="226"/>
                    </a:lnTo>
                    <a:lnTo>
                      <a:pt x="403" y="226"/>
                    </a:lnTo>
                    <a:lnTo>
                      <a:pt x="403" y="226"/>
                    </a:lnTo>
                    <a:lnTo>
                      <a:pt x="403" y="226"/>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403" y="218"/>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10"/>
                    </a:lnTo>
                    <a:lnTo>
                      <a:pt x="395" y="202"/>
                    </a:lnTo>
                    <a:lnTo>
                      <a:pt x="395"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202"/>
                    </a:lnTo>
                    <a:lnTo>
                      <a:pt x="403" y="194"/>
                    </a:lnTo>
                    <a:lnTo>
                      <a:pt x="403" y="194"/>
                    </a:lnTo>
                    <a:lnTo>
                      <a:pt x="403" y="194"/>
                    </a:lnTo>
                    <a:lnTo>
                      <a:pt x="395" y="194"/>
                    </a:lnTo>
                    <a:lnTo>
                      <a:pt x="395" y="194"/>
                    </a:lnTo>
                    <a:lnTo>
                      <a:pt x="395" y="202"/>
                    </a:lnTo>
                    <a:lnTo>
                      <a:pt x="387" y="202"/>
                    </a:lnTo>
                    <a:lnTo>
                      <a:pt x="387" y="202"/>
                    </a:lnTo>
                    <a:lnTo>
                      <a:pt x="387" y="202"/>
                    </a:lnTo>
                    <a:lnTo>
                      <a:pt x="387" y="202"/>
                    </a:lnTo>
                    <a:lnTo>
                      <a:pt x="387" y="202"/>
                    </a:lnTo>
                    <a:lnTo>
                      <a:pt x="387" y="202"/>
                    </a:lnTo>
                    <a:lnTo>
                      <a:pt x="379" y="202"/>
                    </a:lnTo>
                    <a:lnTo>
                      <a:pt x="379" y="202"/>
                    </a:lnTo>
                    <a:lnTo>
                      <a:pt x="379" y="210"/>
                    </a:lnTo>
                    <a:lnTo>
                      <a:pt x="379" y="202"/>
                    </a:lnTo>
                    <a:lnTo>
                      <a:pt x="379" y="210"/>
                    </a:lnTo>
                    <a:lnTo>
                      <a:pt x="379" y="210"/>
                    </a:lnTo>
                    <a:lnTo>
                      <a:pt x="379" y="210"/>
                    </a:lnTo>
                    <a:lnTo>
                      <a:pt x="379" y="210"/>
                    </a:lnTo>
                    <a:lnTo>
                      <a:pt x="379" y="210"/>
                    </a:lnTo>
                    <a:lnTo>
                      <a:pt x="379" y="210"/>
                    </a:lnTo>
                    <a:lnTo>
                      <a:pt x="379" y="210"/>
                    </a:lnTo>
                    <a:lnTo>
                      <a:pt x="379" y="210"/>
                    </a:lnTo>
                    <a:lnTo>
                      <a:pt x="379" y="210"/>
                    </a:lnTo>
                    <a:lnTo>
                      <a:pt x="379" y="210"/>
                    </a:lnTo>
                    <a:lnTo>
                      <a:pt x="379" y="210"/>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18"/>
                    </a:lnTo>
                    <a:lnTo>
                      <a:pt x="387" y="226"/>
                    </a:lnTo>
                    <a:lnTo>
                      <a:pt x="387" y="226"/>
                    </a:lnTo>
                    <a:lnTo>
                      <a:pt x="387" y="226"/>
                    </a:lnTo>
                    <a:lnTo>
                      <a:pt x="387" y="226"/>
                    </a:lnTo>
                    <a:lnTo>
                      <a:pt x="387" y="226"/>
                    </a:lnTo>
                    <a:lnTo>
                      <a:pt x="387" y="226"/>
                    </a:lnTo>
                    <a:lnTo>
                      <a:pt x="387" y="226"/>
                    </a:lnTo>
                    <a:lnTo>
                      <a:pt x="387" y="226"/>
                    </a:lnTo>
                    <a:lnTo>
                      <a:pt x="387" y="226"/>
                    </a:lnTo>
                    <a:lnTo>
                      <a:pt x="387" y="234"/>
                    </a:lnTo>
                    <a:lnTo>
                      <a:pt x="387" y="234"/>
                    </a:lnTo>
                    <a:lnTo>
                      <a:pt x="379" y="234"/>
                    </a:lnTo>
                    <a:lnTo>
                      <a:pt x="379" y="234"/>
                    </a:lnTo>
                    <a:lnTo>
                      <a:pt x="379" y="234"/>
                    </a:lnTo>
                    <a:lnTo>
                      <a:pt x="379" y="234"/>
                    </a:lnTo>
                    <a:lnTo>
                      <a:pt x="379" y="234"/>
                    </a:lnTo>
                    <a:lnTo>
                      <a:pt x="379" y="234"/>
                    </a:lnTo>
                    <a:lnTo>
                      <a:pt x="379" y="234"/>
                    </a:lnTo>
                    <a:lnTo>
                      <a:pt x="379" y="234"/>
                    </a:lnTo>
                    <a:lnTo>
                      <a:pt x="379" y="226"/>
                    </a:lnTo>
                    <a:lnTo>
                      <a:pt x="379" y="226"/>
                    </a:lnTo>
                    <a:lnTo>
                      <a:pt x="379" y="226"/>
                    </a:lnTo>
                    <a:lnTo>
                      <a:pt x="379" y="226"/>
                    </a:lnTo>
                    <a:lnTo>
                      <a:pt x="379" y="226"/>
                    </a:lnTo>
                    <a:lnTo>
                      <a:pt x="379" y="226"/>
                    </a:lnTo>
                    <a:lnTo>
                      <a:pt x="387" y="226"/>
                    </a:lnTo>
                    <a:lnTo>
                      <a:pt x="387" y="226"/>
                    </a:lnTo>
                    <a:lnTo>
                      <a:pt x="379" y="226"/>
                    </a:lnTo>
                    <a:lnTo>
                      <a:pt x="379" y="226"/>
                    </a:lnTo>
                    <a:lnTo>
                      <a:pt x="379" y="218"/>
                    </a:lnTo>
                    <a:lnTo>
                      <a:pt x="379" y="218"/>
                    </a:lnTo>
                    <a:lnTo>
                      <a:pt x="379" y="218"/>
                    </a:lnTo>
                    <a:lnTo>
                      <a:pt x="379" y="218"/>
                    </a:lnTo>
                    <a:lnTo>
                      <a:pt x="379" y="218"/>
                    </a:lnTo>
                    <a:lnTo>
                      <a:pt x="379" y="218"/>
                    </a:lnTo>
                    <a:lnTo>
                      <a:pt x="379" y="218"/>
                    </a:lnTo>
                    <a:lnTo>
                      <a:pt x="379" y="218"/>
                    </a:lnTo>
                    <a:lnTo>
                      <a:pt x="371" y="218"/>
                    </a:lnTo>
                    <a:lnTo>
                      <a:pt x="371" y="218"/>
                    </a:lnTo>
                    <a:lnTo>
                      <a:pt x="371" y="218"/>
                    </a:lnTo>
                    <a:lnTo>
                      <a:pt x="371" y="218"/>
                    </a:lnTo>
                    <a:lnTo>
                      <a:pt x="371" y="218"/>
                    </a:lnTo>
                    <a:lnTo>
                      <a:pt x="371" y="218"/>
                    </a:lnTo>
                    <a:lnTo>
                      <a:pt x="371" y="218"/>
                    </a:lnTo>
                    <a:lnTo>
                      <a:pt x="371" y="210"/>
                    </a:lnTo>
                    <a:lnTo>
                      <a:pt x="371" y="210"/>
                    </a:lnTo>
                    <a:lnTo>
                      <a:pt x="371" y="210"/>
                    </a:lnTo>
                    <a:lnTo>
                      <a:pt x="371" y="210"/>
                    </a:lnTo>
                    <a:lnTo>
                      <a:pt x="371" y="210"/>
                    </a:lnTo>
                    <a:lnTo>
                      <a:pt x="371" y="210"/>
                    </a:lnTo>
                    <a:lnTo>
                      <a:pt x="371" y="210"/>
                    </a:lnTo>
                    <a:lnTo>
                      <a:pt x="371" y="210"/>
                    </a:lnTo>
                    <a:lnTo>
                      <a:pt x="363" y="210"/>
                    </a:lnTo>
                    <a:lnTo>
                      <a:pt x="363" y="210"/>
                    </a:lnTo>
                    <a:lnTo>
                      <a:pt x="363" y="210"/>
                    </a:lnTo>
                    <a:lnTo>
                      <a:pt x="363" y="210"/>
                    </a:lnTo>
                    <a:lnTo>
                      <a:pt x="363" y="210"/>
                    </a:lnTo>
                    <a:lnTo>
                      <a:pt x="363" y="210"/>
                    </a:lnTo>
                    <a:lnTo>
                      <a:pt x="355" y="210"/>
                    </a:lnTo>
                    <a:lnTo>
                      <a:pt x="355" y="210"/>
                    </a:lnTo>
                    <a:lnTo>
                      <a:pt x="355" y="210"/>
                    </a:lnTo>
                    <a:lnTo>
                      <a:pt x="355" y="210"/>
                    </a:lnTo>
                    <a:lnTo>
                      <a:pt x="347" y="210"/>
                    </a:lnTo>
                    <a:lnTo>
                      <a:pt x="347" y="210"/>
                    </a:lnTo>
                    <a:lnTo>
                      <a:pt x="347" y="210"/>
                    </a:lnTo>
                    <a:lnTo>
                      <a:pt x="347" y="210"/>
                    </a:lnTo>
                    <a:lnTo>
                      <a:pt x="347" y="210"/>
                    </a:lnTo>
                    <a:lnTo>
                      <a:pt x="347" y="210"/>
                    </a:lnTo>
                    <a:lnTo>
                      <a:pt x="347" y="210"/>
                    </a:lnTo>
                    <a:lnTo>
                      <a:pt x="355" y="210"/>
                    </a:lnTo>
                    <a:lnTo>
                      <a:pt x="355" y="210"/>
                    </a:lnTo>
                    <a:lnTo>
                      <a:pt x="355" y="218"/>
                    </a:lnTo>
                    <a:lnTo>
                      <a:pt x="355" y="218"/>
                    </a:lnTo>
                    <a:lnTo>
                      <a:pt x="355" y="218"/>
                    </a:lnTo>
                    <a:lnTo>
                      <a:pt x="355" y="218"/>
                    </a:lnTo>
                    <a:lnTo>
                      <a:pt x="355" y="218"/>
                    </a:lnTo>
                    <a:lnTo>
                      <a:pt x="355" y="218"/>
                    </a:lnTo>
                    <a:lnTo>
                      <a:pt x="355" y="226"/>
                    </a:lnTo>
                    <a:lnTo>
                      <a:pt x="355" y="226"/>
                    </a:lnTo>
                    <a:lnTo>
                      <a:pt x="355" y="226"/>
                    </a:lnTo>
                    <a:lnTo>
                      <a:pt x="355" y="226"/>
                    </a:lnTo>
                    <a:lnTo>
                      <a:pt x="355" y="226"/>
                    </a:lnTo>
                    <a:lnTo>
                      <a:pt x="355" y="226"/>
                    </a:lnTo>
                    <a:lnTo>
                      <a:pt x="347" y="226"/>
                    </a:lnTo>
                    <a:lnTo>
                      <a:pt x="347" y="226"/>
                    </a:lnTo>
                    <a:lnTo>
                      <a:pt x="347" y="218"/>
                    </a:lnTo>
                    <a:lnTo>
                      <a:pt x="347" y="218"/>
                    </a:lnTo>
                    <a:lnTo>
                      <a:pt x="347" y="218"/>
                    </a:lnTo>
                    <a:lnTo>
                      <a:pt x="347" y="218"/>
                    </a:lnTo>
                    <a:lnTo>
                      <a:pt x="347" y="218"/>
                    </a:lnTo>
                    <a:lnTo>
                      <a:pt x="347" y="210"/>
                    </a:lnTo>
                    <a:lnTo>
                      <a:pt x="347" y="210"/>
                    </a:lnTo>
                    <a:lnTo>
                      <a:pt x="347" y="202"/>
                    </a:lnTo>
                    <a:lnTo>
                      <a:pt x="347" y="202"/>
                    </a:lnTo>
                    <a:lnTo>
                      <a:pt x="339" y="202"/>
                    </a:lnTo>
                    <a:lnTo>
                      <a:pt x="339" y="202"/>
                    </a:lnTo>
                    <a:lnTo>
                      <a:pt x="331" y="194"/>
                    </a:lnTo>
                    <a:lnTo>
                      <a:pt x="331" y="194"/>
                    </a:lnTo>
                    <a:lnTo>
                      <a:pt x="331" y="194"/>
                    </a:lnTo>
                    <a:lnTo>
                      <a:pt x="331" y="194"/>
                    </a:lnTo>
                    <a:lnTo>
                      <a:pt x="331" y="194"/>
                    </a:lnTo>
                    <a:lnTo>
                      <a:pt x="331" y="194"/>
                    </a:lnTo>
                    <a:lnTo>
                      <a:pt x="331" y="194"/>
                    </a:lnTo>
                    <a:lnTo>
                      <a:pt x="331" y="194"/>
                    </a:lnTo>
                    <a:lnTo>
                      <a:pt x="331" y="194"/>
                    </a:lnTo>
                    <a:lnTo>
                      <a:pt x="331"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15" y="194"/>
                    </a:lnTo>
                    <a:lnTo>
                      <a:pt x="315" y="194"/>
                    </a:lnTo>
                    <a:lnTo>
                      <a:pt x="315"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23" y="194"/>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31" y="185"/>
                    </a:lnTo>
                    <a:lnTo>
                      <a:pt x="323" y="185"/>
                    </a:lnTo>
                    <a:lnTo>
                      <a:pt x="323" y="194"/>
                    </a:lnTo>
                    <a:lnTo>
                      <a:pt x="323" y="194"/>
                    </a:lnTo>
                    <a:lnTo>
                      <a:pt x="323" y="194"/>
                    </a:lnTo>
                    <a:lnTo>
                      <a:pt x="315" y="194"/>
                    </a:lnTo>
                    <a:lnTo>
                      <a:pt x="315" y="202"/>
                    </a:lnTo>
                    <a:lnTo>
                      <a:pt x="315" y="202"/>
                    </a:lnTo>
                    <a:lnTo>
                      <a:pt x="307" y="202"/>
                    </a:lnTo>
                    <a:lnTo>
                      <a:pt x="307" y="202"/>
                    </a:lnTo>
                    <a:lnTo>
                      <a:pt x="299" y="202"/>
                    </a:lnTo>
                    <a:lnTo>
                      <a:pt x="299" y="202"/>
                    </a:lnTo>
                    <a:lnTo>
                      <a:pt x="299" y="202"/>
                    </a:lnTo>
                    <a:lnTo>
                      <a:pt x="299" y="202"/>
                    </a:lnTo>
                    <a:lnTo>
                      <a:pt x="299" y="202"/>
                    </a:lnTo>
                    <a:lnTo>
                      <a:pt x="299" y="202"/>
                    </a:lnTo>
                    <a:lnTo>
                      <a:pt x="299" y="202"/>
                    </a:lnTo>
                    <a:lnTo>
                      <a:pt x="299" y="202"/>
                    </a:lnTo>
                    <a:lnTo>
                      <a:pt x="291" y="202"/>
                    </a:lnTo>
                    <a:lnTo>
                      <a:pt x="291" y="202"/>
                    </a:lnTo>
                    <a:lnTo>
                      <a:pt x="291" y="202"/>
                    </a:lnTo>
                    <a:lnTo>
                      <a:pt x="291" y="202"/>
                    </a:lnTo>
                    <a:lnTo>
                      <a:pt x="291" y="202"/>
                    </a:lnTo>
                    <a:lnTo>
                      <a:pt x="291" y="202"/>
                    </a:lnTo>
                    <a:lnTo>
                      <a:pt x="282" y="202"/>
                    </a:lnTo>
                    <a:lnTo>
                      <a:pt x="282" y="202"/>
                    </a:lnTo>
                    <a:lnTo>
                      <a:pt x="282" y="202"/>
                    </a:lnTo>
                    <a:lnTo>
                      <a:pt x="282" y="202"/>
                    </a:lnTo>
                    <a:lnTo>
                      <a:pt x="274" y="202"/>
                    </a:lnTo>
                    <a:lnTo>
                      <a:pt x="274" y="202"/>
                    </a:lnTo>
                    <a:lnTo>
                      <a:pt x="274" y="202"/>
                    </a:lnTo>
                    <a:lnTo>
                      <a:pt x="274" y="202"/>
                    </a:lnTo>
                    <a:lnTo>
                      <a:pt x="274" y="202"/>
                    </a:lnTo>
                    <a:lnTo>
                      <a:pt x="274" y="202"/>
                    </a:lnTo>
                    <a:lnTo>
                      <a:pt x="274" y="202"/>
                    </a:lnTo>
                    <a:lnTo>
                      <a:pt x="274" y="202"/>
                    </a:lnTo>
                    <a:lnTo>
                      <a:pt x="266" y="202"/>
                    </a:lnTo>
                    <a:lnTo>
                      <a:pt x="266" y="202"/>
                    </a:lnTo>
                    <a:lnTo>
                      <a:pt x="258" y="202"/>
                    </a:lnTo>
                    <a:lnTo>
                      <a:pt x="258" y="202"/>
                    </a:lnTo>
                    <a:lnTo>
                      <a:pt x="258" y="202"/>
                    </a:lnTo>
                    <a:lnTo>
                      <a:pt x="258" y="202"/>
                    </a:lnTo>
                    <a:lnTo>
                      <a:pt x="258" y="202"/>
                    </a:lnTo>
                    <a:lnTo>
                      <a:pt x="258" y="202"/>
                    </a:lnTo>
                    <a:lnTo>
                      <a:pt x="258" y="202"/>
                    </a:lnTo>
                    <a:lnTo>
                      <a:pt x="266" y="202"/>
                    </a:lnTo>
                    <a:lnTo>
                      <a:pt x="274" y="194"/>
                    </a:lnTo>
                    <a:lnTo>
                      <a:pt x="274" y="194"/>
                    </a:lnTo>
                    <a:lnTo>
                      <a:pt x="274" y="194"/>
                    </a:lnTo>
                    <a:lnTo>
                      <a:pt x="274" y="194"/>
                    </a:lnTo>
                    <a:lnTo>
                      <a:pt x="274" y="194"/>
                    </a:lnTo>
                    <a:lnTo>
                      <a:pt x="266" y="194"/>
                    </a:lnTo>
                    <a:lnTo>
                      <a:pt x="266" y="194"/>
                    </a:lnTo>
                    <a:lnTo>
                      <a:pt x="266" y="194"/>
                    </a:lnTo>
                    <a:lnTo>
                      <a:pt x="266" y="202"/>
                    </a:lnTo>
                    <a:lnTo>
                      <a:pt x="258" y="202"/>
                    </a:lnTo>
                    <a:lnTo>
                      <a:pt x="258" y="202"/>
                    </a:lnTo>
                    <a:lnTo>
                      <a:pt x="258" y="202"/>
                    </a:lnTo>
                    <a:lnTo>
                      <a:pt x="250" y="202"/>
                    </a:lnTo>
                    <a:lnTo>
                      <a:pt x="250" y="202"/>
                    </a:lnTo>
                    <a:lnTo>
                      <a:pt x="250" y="202"/>
                    </a:lnTo>
                    <a:lnTo>
                      <a:pt x="242" y="194"/>
                    </a:lnTo>
                    <a:lnTo>
                      <a:pt x="242" y="194"/>
                    </a:lnTo>
                    <a:lnTo>
                      <a:pt x="242" y="194"/>
                    </a:lnTo>
                    <a:lnTo>
                      <a:pt x="242" y="194"/>
                    </a:lnTo>
                    <a:lnTo>
                      <a:pt x="242" y="194"/>
                    </a:lnTo>
                    <a:lnTo>
                      <a:pt x="242" y="194"/>
                    </a:lnTo>
                    <a:lnTo>
                      <a:pt x="242" y="202"/>
                    </a:lnTo>
                    <a:lnTo>
                      <a:pt x="242" y="202"/>
                    </a:lnTo>
                    <a:lnTo>
                      <a:pt x="242" y="202"/>
                    </a:lnTo>
                    <a:lnTo>
                      <a:pt x="242" y="202"/>
                    </a:lnTo>
                    <a:lnTo>
                      <a:pt x="242" y="202"/>
                    </a:lnTo>
                    <a:lnTo>
                      <a:pt x="242" y="202"/>
                    </a:lnTo>
                    <a:lnTo>
                      <a:pt x="242" y="194"/>
                    </a:lnTo>
                    <a:lnTo>
                      <a:pt x="242" y="194"/>
                    </a:lnTo>
                    <a:lnTo>
                      <a:pt x="242" y="194"/>
                    </a:lnTo>
                    <a:lnTo>
                      <a:pt x="242" y="194"/>
                    </a:lnTo>
                    <a:lnTo>
                      <a:pt x="242" y="194"/>
                    </a:lnTo>
                    <a:lnTo>
                      <a:pt x="242" y="194"/>
                    </a:lnTo>
                    <a:lnTo>
                      <a:pt x="242" y="194"/>
                    </a:lnTo>
                    <a:lnTo>
                      <a:pt x="242" y="194"/>
                    </a:lnTo>
                    <a:lnTo>
                      <a:pt x="242" y="194"/>
                    </a:lnTo>
                    <a:lnTo>
                      <a:pt x="234" y="202"/>
                    </a:lnTo>
                    <a:lnTo>
                      <a:pt x="234" y="202"/>
                    </a:lnTo>
                    <a:lnTo>
                      <a:pt x="234" y="202"/>
                    </a:lnTo>
                    <a:lnTo>
                      <a:pt x="234" y="202"/>
                    </a:lnTo>
                    <a:lnTo>
                      <a:pt x="234" y="202"/>
                    </a:lnTo>
                    <a:lnTo>
                      <a:pt x="226" y="202"/>
                    </a:lnTo>
                    <a:lnTo>
                      <a:pt x="226" y="194"/>
                    </a:lnTo>
                    <a:lnTo>
                      <a:pt x="226" y="194"/>
                    </a:lnTo>
                    <a:lnTo>
                      <a:pt x="226" y="194"/>
                    </a:lnTo>
                    <a:lnTo>
                      <a:pt x="226" y="194"/>
                    </a:lnTo>
                    <a:lnTo>
                      <a:pt x="226" y="194"/>
                    </a:lnTo>
                    <a:lnTo>
                      <a:pt x="226" y="194"/>
                    </a:lnTo>
                    <a:lnTo>
                      <a:pt x="218" y="194"/>
                    </a:lnTo>
                    <a:lnTo>
                      <a:pt x="218" y="194"/>
                    </a:lnTo>
                    <a:lnTo>
                      <a:pt x="218" y="194"/>
                    </a:lnTo>
                    <a:lnTo>
                      <a:pt x="218" y="194"/>
                    </a:lnTo>
                    <a:lnTo>
                      <a:pt x="218" y="194"/>
                    </a:lnTo>
                    <a:lnTo>
                      <a:pt x="210" y="194"/>
                    </a:lnTo>
                    <a:lnTo>
                      <a:pt x="210" y="194"/>
                    </a:lnTo>
                    <a:lnTo>
                      <a:pt x="210" y="194"/>
                    </a:lnTo>
                    <a:lnTo>
                      <a:pt x="210" y="194"/>
                    </a:lnTo>
                    <a:lnTo>
                      <a:pt x="210" y="194"/>
                    </a:lnTo>
                    <a:lnTo>
                      <a:pt x="210" y="194"/>
                    </a:lnTo>
                    <a:lnTo>
                      <a:pt x="210" y="194"/>
                    </a:lnTo>
                    <a:lnTo>
                      <a:pt x="210" y="194"/>
                    </a:lnTo>
                    <a:lnTo>
                      <a:pt x="210" y="194"/>
                    </a:lnTo>
                    <a:lnTo>
                      <a:pt x="202" y="194"/>
                    </a:lnTo>
                    <a:lnTo>
                      <a:pt x="210" y="194"/>
                    </a:lnTo>
                    <a:lnTo>
                      <a:pt x="202" y="194"/>
                    </a:lnTo>
                    <a:lnTo>
                      <a:pt x="202" y="194"/>
                    </a:lnTo>
                    <a:lnTo>
                      <a:pt x="202" y="194"/>
                    </a:lnTo>
                    <a:lnTo>
                      <a:pt x="202" y="194"/>
                    </a:lnTo>
                    <a:lnTo>
                      <a:pt x="202" y="194"/>
                    </a:lnTo>
                    <a:lnTo>
                      <a:pt x="202" y="194"/>
                    </a:lnTo>
                    <a:lnTo>
                      <a:pt x="194" y="194"/>
                    </a:lnTo>
                    <a:lnTo>
                      <a:pt x="194" y="194"/>
                    </a:lnTo>
                    <a:lnTo>
                      <a:pt x="186" y="194"/>
                    </a:lnTo>
                    <a:lnTo>
                      <a:pt x="186" y="194"/>
                    </a:lnTo>
                    <a:lnTo>
                      <a:pt x="186" y="194"/>
                    </a:lnTo>
                    <a:lnTo>
                      <a:pt x="186" y="194"/>
                    </a:lnTo>
                    <a:lnTo>
                      <a:pt x="186" y="194"/>
                    </a:lnTo>
                    <a:lnTo>
                      <a:pt x="186" y="194"/>
                    </a:lnTo>
                    <a:lnTo>
                      <a:pt x="186" y="194"/>
                    </a:lnTo>
                    <a:lnTo>
                      <a:pt x="186" y="194"/>
                    </a:lnTo>
                    <a:lnTo>
                      <a:pt x="178" y="194"/>
                    </a:lnTo>
                    <a:lnTo>
                      <a:pt x="178" y="194"/>
                    </a:lnTo>
                    <a:lnTo>
                      <a:pt x="178" y="194"/>
                    </a:lnTo>
                    <a:lnTo>
                      <a:pt x="178" y="194"/>
                    </a:lnTo>
                    <a:lnTo>
                      <a:pt x="178" y="194"/>
                    </a:lnTo>
                    <a:lnTo>
                      <a:pt x="178" y="194"/>
                    </a:lnTo>
                    <a:lnTo>
                      <a:pt x="170" y="194"/>
                    </a:lnTo>
                    <a:lnTo>
                      <a:pt x="170" y="194"/>
                    </a:lnTo>
                    <a:lnTo>
                      <a:pt x="162" y="194"/>
                    </a:lnTo>
                    <a:lnTo>
                      <a:pt x="162" y="194"/>
                    </a:lnTo>
                    <a:lnTo>
                      <a:pt x="162" y="194"/>
                    </a:lnTo>
                    <a:lnTo>
                      <a:pt x="162" y="194"/>
                    </a:lnTo>
                    <a:lnTo>
                      <a:pt x="162" y="194"/>
                    </a:lnTo>
                    <a:lnTo>
                      <a:pt x="154" y="194"/>
                    </a:lnTo>
                    <a:lnTo>
                      <a:pt x="154" y="194"/>
                    </a:lnTo>
                    <a:lnTo>
                      <a:pt x="154" y="194"/>
                    </a:lnTo>
                    <a:lnTo>
                      <a:pt x="154" y="194"/>
                    </a:lnTo>
                    <a:lnTo>
                      <a:pt x="154" y="194"/>
                    </a:lnTo>
                    <a:lnTo>
                      <a:pt x="154" y="194"/>
                    </a:lnTo>
                    <a:lnTo>
                      <a:pt x="154" y="194"/>
                    </a:lnTo>
                    <a:lnTo>
                      <a:pt x="145" y="194"/>
                    </a:lnTo>
                    <a:lnTo>
                      <a:pt x="137" y="185"/>
                    </a:lnTo>
                    <a:lnTo>
                      <a:pt x="137" y="185"/>
                    </a:lnTo>
                    <a:lnTo>
                      <a:pt x="137" y="185"/>
                    </a:lnTo>
                    <a:lnTo>
                      <a:pt x="129" y="185"/>
                    </a:lnTo>
                    <a:lnTo>
                      <a:pt x="129" y="185"/>
                    </a:lnTo>
                    <a:lnTo>
                      <a:pt x="129" y="185"/>
                    </a:lnTo>
                    <a:lnTo>
                      <a:pt x="129" y="185"/>
                    </a:lnTo>
                    <a:lnTo>
                      <a:pt x="129" y="185"/>
                    </a:lnTo>
                    <a:lnTo>
                      <a:pt x="129" y="185"/>
                    </a:lnTo>
                    <a:lnTo>
                      <a:pt x="129" y="185"/>
                    </a:lnTo>
                    <a:lnTo>
                      <a:pt x="129" y="185"/>
                    </a:lnTo>
                    <a:lnTo>
                      <a:pt x="129" y="177"/>
                    </a:lnTo>
                    <a:lnTo>
                      <a:pt x="129" y="177"/>
                    </a:lnTo>
                    <a:lnTo>
                      <a:pt x="129" y="177"/>
                    </a:lnTo>
                    <a:lnTo>
                      <a:pt x="129" y="177"/>
                    </a:lnTo>
                    <a:lnTo>
                      <a:pt x="129" y="185"/>
                    </a:lnTo>
                    <a:lnTo>
                      <a:pt x="129" y="177"/>
                    </a:lnTo>
                    <a:lnTo>
                      <a:pt x="129" y="177"/>
                    </a:lnTo>
                    <a:lnTo>
                      <a:pt x="129" y="177"/>
                    </a:lnTo>
                    <a:lnTo>
                      <a:pt x="129" y="177"/>
                    </a:lnTo>
                    <a:lnTo>
                      <a:pt x="121" y="177"/>
                    </a:lnTo>
                    <a:lnTo>
                      <a:pt x="121" y="177"/>
                    </a:lnTo>
                    <a:lnTo>
                      <a:pt x="121" y="177"/>
                    </a:lnTo>
                    <a:lnTo>
                      <a:pt x="121" y="177"/>
                    </a:lnTo>
                    <a:lnTo>
                      <a:pt x="113" y="177"/>
                    </a:lnTo>
                    <a:lnTo>
                      <a:pt x="113" y="177"/>
                    </a:lnTo>
                    <a:lnTo>
                      <a:pt x="113" y="177"/>
                    </a:lnTo>
                    <a:lnTo>
                      <a:pt x="113" y="177"/>
                    </a:lnTo>
                    <a:lnTo>
                      <a:pt x="105" y="169"/>
                    </a:lnTo>
                    <a:lnTo>
                      <a:pt x="105" y="169"/>
                    </a:lnTo>
                    <a:lnTo>
                      <a:pt x="105" y="169"/>
                    </a:lnTo>
                    <a:lnTo>
                      <a:pt x="105" y="169"/>
                    </a:lnTo>
                    <a:lnTo>
                      <a:pt x="105" y="169"/>
                    </a:lnTo>
                    <a:lnTo>
                      <a:pt x="105" y="169"/>
                    </a:lnTo>
                    <a:lnTo>
                      <a:pt x="105" y="169"/>
                    </a:lnTo>
                    <a:lnTo>
                      <a:pt x="105" y="169"/>
                    </a:lnTo>
                    <a:lnTo>
                      <a:pt x="105" y="169"/>
                    </a:lnTo>
                    <a:lnTo>
                      <a:pt x="105" y="169"/>
                    </a:lnTo>
                    <a:lnTo>
                      <a:pt x="105" y="169"/>
                    </a:lnTo>
                    <a:lnTo>
                      <a:pt x="97" y="169"/>
                    </a:lnTo>
                    <a:lnTo>
                      <a:pt x="97" y="169"/>
                    </a:lnTo>
                    <a:lnTo>
                      <a:pt x="97" y="169"/>
                    </a:lnTo>
                    <a:lnTo>
                      <a:pt x="97" y="169"/>
                    </a:lnTo>
                    <a:lnTo>
                      <a:pt x="97" y="169"/>
                    </a:lnTo>
                    <a:lnTo>
                      <a:pt x="97" y="169"/>
                    </a:lnTo>
                    <a:lnTo>
                      <a:pt x="89" y="169"/>
                    </a:lnTo>
                    <a:lnTo>
                      <a:pt x="89" y="169"/>
                    </a:lnTo>
                    <a:lnTo>
                      <a:pt x="89" y="169"/>
                    </a:lnTo>
                    <a:lnTo>
                      <a:pt x="89" y="169"/>
                    </a:lnTo>
                    <a:lnTo>
                      <a:pt x="89" y="169"/>
                    </a:lnTo>
                    <a:lnTo>
                      <a:pt x="89" y="169"/>
                    </a:lnTo>
                    <a:lnTo>
                      <a:pt x="89" y="169"/>
                    </a:lnTo>
                    <a:lnTo>
                      <a:pt x="89" y="169"/>
                    </a:lnTo>
                    <a:lnTo>
                      <a:pt x="89" y="169"/>
                    </a:lnTo>
                    <a:lnTo>
                      <a:pt x="89" y="169"/>
                    </a:lnTo>
                    <a:lnTo>
                      <a:pt x="89" y="169"/>
                    </a:lnTo>
                    <a:lnTo>
                      <a:pt x="81" y="169"/>
                    </a:lnTo>
                    <a:lnTo>
                      <a:pt x="81" y="169"/>
                    </a:lnTo>
                    <a:lnTo>
                      <a:pt x="81" y="161"/>
                    </a:lnTo>
                    <a:lnTo>
                      <a:pt x="81" y="161"/>
                    </a:lnTo>
                    <a:lnTo>
                      <a:pt x="81" y="161"/>
                    </a:lnTo>
                    <a:lnTo>
                      <a:pt x="81" y="161"/>
                    </a:lnTo>
                    <a:lnTo>
                      <a:pt x="81" y="161"/>
                    </a:lnTo>
                    <a:lnTo>
                      <a:pt x="73" y="161"/>
                    </a:lnTo>
                    <a:lnTo>
                      <a:pt x="73" y="161"/>
                    </a:lnTo>
                    <a:lnTo>
                      <a:pt x="73" y="161"/>
                    </a:lnTo>
                    <a:lnTo>
                      <a:pt x="73" y="161"/>
                    </a:lnTo>
                    <a:lnTo>
                      <a:pt x="73" y="161"/>
                    </a:lnTo>
                    <a:lnTo>
                      <a:pt x="73" y="161"/>
                    </a:lnTo>
                    <a:lnTo>
                      <a:pt x="73" y="161"/>
                    </a:lnTo>
                    <a:lnTo>
                      <a:pt x="65" y="161"/>
                    </a:lnTo>
                    <a:lnTo>
                      <a:pt x="73" y="161"/>
                    </a:lnTo>
                    <a:lnTo>
                      <a:pt x="65" y="161"/>
                    </a:lnTo>
                    <a:lnTo>
                      <a:pt x="65" y="161"/>
                    </a:lnTo>
                    <a:lnTo>
                      <a:pt x="65" y="161"/>
                    </a:lnTo>
                    <a:lnTo>
                      <a:pt x="65" y="161"/>
                    </a:lnTo>
                    <a:lnTo>
                      <a:pt x="65" y="161"/>
                    </a:lnTo>
                    <a:lnTo>
                      <a:pt x="65" y="161"/>
                    </a:lnTo>
                    <a:lnTo>
                      <a:pt x="65" y="161"/>
                    </a:lnTo>
                    <a:lnTo>
                      <a:pt x="65" y="161"/>
                    </a:lnTo>
                    <a:lnTo>
                      <a:pt x="57" y="153"/>
                    </a:lnTo>
                    <a:lnTo>
                      <a:pt x="57"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9" y="153"/>
                    </a:lnTo>
                    <a:lnTo>
                      <a:pt x="41" y="153"/>
                    </a:lnTo>
                    <a:lnTo>
                      <a:pt x="41" y="153"/>
                    </a:lnTo>
                    <a:lnTo>
                      <a:pt x="41" y="145"/>
                    </a:lnTo>
                    <a:lnTo>
                      <a:pt x="41" y="145"/>
                    </a:lnTo>
                    <a:lnTo>
                      <a:pt x="33" y="145"/>
                    </a:lnTo>
                    <a:lnTo>
                      <a:pt x="41" y="145"/>
                    </a:lnTo>
                    <a:lnTo>
                      <a:pt x="33" y="145"/>
                    </a:lnTo>
                    <a:lnTo>
                      <a:pt x="33" y="145"/>
                    </a:lnTo>
                    <a:lnTo>
                      <a:pt x="33" y="145"/>
                    </a:lnTo>
                    <a:lnTo>
                      <a:pt x="33" y="145"/>
                    </a:lnTo>
                    <a:lnTo>
                      <a:pt x="33" y="145"/>
                    </a:lnTo>
                    <a:lnTo>
                      <a:pt x="33" y="145"/>
                    </a:lnTo>
                    <a:lnTo>
                      <a:pt x="33" y="145"/>
                    </a:lnTo>
                    <a:lnTo>
                      <a:pt x="33" y="145"/>
                    </a:lnTo>
                    <a:lnTo>
                      <a:pt x="25" y="145"/>
                    </a:lnTo>
                    <a:lnTo>
                      <a:pt x="25" y="145"/>
                    </a:lnTo>
                    <a:lnTo>
                      <a:pt x="25" y="145"/>
                    </a:lnTo>
                    <a:lnTo>
                      <a:pt x="25" y="145"/>
                    </a:lnTo>
                    <a:lnTo>
                      <a:pt x="25" y="145"/>
                    </a:lnTo>
                    <a:lnTo>
                      <a:pt x="25" y="145"/>
                    </a:lnTo>
                    <a:lnTo>
                      <a:pt x="25" y="145"/>
                    </a:lnTo>
                    <a:lnTo>
                      <a:pt x="25" y="145"/>
                    </a:lnTo>
                    <a:lnTo>
                      <a:pt x="16" y="145"/>
                    </a:lnTo>
                    <a:lnTo>
                      <a:pt x="16" y="145"/>
                    </a:lnTo>
                    <a:lnTo>
                      <a:pt x="16" y="145"/>
                    </a:lnTo>
                    <a:lnTo>
                      <a:pt x="25" y="145"/>
                    </a:lnTo>
                    <a:lnTo>
                      <a:pt x="25" y="145"/>
                    </a:lnTo>
                    <a:lnTo>
                      <a:pt x="25" y="137"/>
                    </a:lnTo>
                    <a:lnTo>
                      <a:pt x="25" y="145"/>
                    </a:lnTo>
                    <a:lnTo>
                      <a:pt x="16" y="137"/>
                    </a:lnTo>
                    <a:lnTo>
                      <a:pt x="16" y="137"/>
                    </a:lnTo>
                    <a:lnTo>
                      <a:pt x="16" y="137"/>
                    </a:lnTo>
                    <a:lnTo>
                      <a:pt x="16" y="137"/>
                    </a:lnTo>
                    <a:lnTo>
                      <a:pt x="16" y="137"/>
                    </a:lnTo>
                    <a:lnTo>
                      <a:pt x="16" y="137"/>
                    </a:lnTo>
                    <a:lnTo>
                      <a:pt x="16" y="137"/>
                    </a:lnTo>
                    <a:lnTo>
                      <a:pt x="16" y="137"/>
                    </a:lnTo>
                    <a:lnTo>
                      <a:pt x="8" y="137"/>
                    </a:lnTo>
                    <a:lnTo>
                      <a:pt x="8" y="137"/>
                    </a:lnTo>
                    <a:lnTo>
                      <a:pt x="8" y="137"/>
                    </a:lnTo>
                    <a:lnTo>
                      <a:pt x="8" y="137"/>
                    </a:lnTo>
                    <a:lnTo>
                      <a:pt x="8" y="145"/>
                    </a:lnTo>
                    <a:lnTo>
                      <a:pt x="8" y="145"/>
                    </a:lnTo>
                    <a:lnTo>
                      <a:pt x="8" y="145"/>
                    </a:lnTo>
                    <a:lnTo>
                      <a:pt x="8" y="145"/>
                    </a:lnTo>
                    <a:lnTo>
                      <a:pt x="8" y="145"/>
                    </a:lnTo>
                    <a:lnTo>
                      <a:pt x="0" y="145"/>
                    </a:lnTo>
                    <a:lnTo>
                      <a:pt x="0" y="145"/>
                    </a:lnTo>
                    <a:lnTo>
                      <a:pt x="0" y="145"/>
                    </a:lnTo>
                    <a:lnTo>
                      <a:pt x="0" y="145"/>
                    </a:lnTo>
                    <a:lnTo>
                      <a:pt x="0" y="145"/>
                    </a:lnTo>
                    <a:lnTo>
                      <a:pt x="0" y="145"/>
                    </a:lnTo>
                    <a:lnTo>
                      <a:pt x="0" y="145"/>
                    </a:lnTo>
                    <a:lnTo>
                      <a:pt x="0" y="145"/>
                    </a:lnTo>
                    <a:lnTo>
                      <a:pt x="8" y="145"/>
                    </a:lnTo>
                    <a:lnTo>
                      <a:pt x="8" y="145"/>
                    </a:lnTo>
                    <a:lnTo>
                      <a:pt x="8" y="145"/>
                    </a:lnTo>
                    <a:lnTo>
                      <a:pt x="8" y="145"/>
                    </a:lnTo>
                    <a:lnTo>
                      <a:pt x="8" y="145"/>
                    </a:lnTo>
                    <a:lnTo>
                      <a:pt x="8" y="145"/>
                    </a:lnTo>
                    <a:lnTo>
                      <a:pt x="8" y="145"/>
                    </a:lnTo>
                    <a:lnTo>
                      <a:pt x="8" y="145"/>
                    </a:lnTo>
                    <a:lnTo>
                      <a:pt x="8" y="153"/>
                    </a:lnTo>
                    <a:lnTo>
                      <a:pt x="8" y="153"/>
                    </a:lnTo>
                    <a:lnTo>
                      <a:pt x="8" y="153"/>
                    </a:lnTo>
                    <a:lnTo>
                      <a:pt x="8" y="153"/>
                    </a:lnTo>
                    <a:lnTo>
                      <a:pt x="8" y="153"/>
                    </a:lnTo>
                    <a:lnTo>
                      <a:pt x="8" y="153"/>
                    </a:lnTo>
                    <a:lnTo>
                      <a:pt x="16" y="153"/>
                    </a:lnTo>
                    <a:lnTo>
                      <a:pt x="16" y="153"/>
                    </a:lnTo>
                    <a:lnTo>
                      <a:pt x="16" y="153"/>
                    </a:lnTo>
                    <a:lnTo>
                      <a:pt x="16" y="153"/>
                    </a:lnTo>
                    <a:lnTo>
                      <a:pt x="16" y="153"/>
                    </a:lnTo>
                    <a:lnTo>
                      <a:pt x="16" y="153"/>
                    </a:lnTo>
                    <a:lnTo>
                      <a:pt x="16" y="153"/>
                    </a:lnTo>
                    <a:lnTo>
                      <a:pt x="16" y="153"/>
                    </a:lnTo>
                    <a:lnTo>
                      <a:pt x="16" y="153"/>
                    </a:lnTo>
                    <a:lnTo>
                      <a:pt x="16" y="153"/>
                    </a:lnTo>
                    <a:lnTo>
                      <a:pt x="16" y="153"/>
                    </a:lnTo>
                    <a:lnTo>
                      <a:pt x="16" y="161"/>
                    </a:lnTo>
                    <a:lnTo>
                      <a:pt x="16" y="161"/>
                    </a:lnTo>
                    <a:lnTo>
                      <a:pt x="16" y="161"/>
                    </a:lnTo>
                    <a:lnTo>
                      <a:pt x="16" y="153"/>
                    </a:lnTo>
                    <a:lnTo>
                      <a:pt x="16" y="153"/>
                    </a:lnTo>
                    <a:lnTo>
                      <a:pt x="16" y="153"/>
                    </a:lnTo>
                    <a:lnTo>
                      <a:pt x="16" y="153"/>
                    </a:lnTo>
                    <a:lnTo>
                      <a:pt x="16" y="161"/>
                    </a:lnTo>
                    <a:lnTo>
                      <a:pt x="16" y="161"/>
                    </a:lnTo>
                    <a:lnTo>
                      <a:pt x="16" y="161"/>
                    </a:lnTo>
                    <a:lnTo>
                      <a:pt x="16" y="161"/>
                    </a:lnTo>
                    <a:lnTo>
                      <a:pt x="16" y="161"/>
                    </a:lnTo>
                    <a:lnTo>
                      <a:pt x="16" y="161"/>
                    </a:lnTo>
                    <a:lnTo>
                      <a:pt x="16" y="161"/>
                    </a:lnTo>
                    <a:lnTo>
                      <a:pt x="16" y="161"/>
                    </a:lnTo>
                    <a:lnTo>
                      <a:pt x="16" y="161"/>
                    </a:lnTo>
                    <a:lnTo>
                      <a:pt x="16" y="161"/>
                    </a:lnTo>
                    <a:lnTo>
                      <a:pt x="8" y="161"/>
                    </a:lnTo>
                    <a:lnTo>
                      <a:pt x="8" y="161"/>
                    </a:lnTo>
                    <a:lnTo>
                      <a:pt x="8" y="161"/>
                    </a:lnTo>
                    <a:lnTo>
                      <a:pt x="8" y="161"/>
                    </a:lnTo>
                    <a:lnTo>
                      <a:pt x="16" y="161"/>
                    </a:lnTo>
                    <a:lnTo>
                      <a:pt x="16" y="169"/>
                    </a:lnTo>
                    <a:lnTo>
                      <a:pt x="16" y="169"/>
                    </a:lnTo>
                    <a:lnTo>
                      <a:pt x="16" y="169"/>
                    </a:lnTo>
                    <a:lnTo>
                      <a:pt x="16" y="169"/>
                    </a:lnTo>
                    <a:lnTo>
                      <a:pt x="8" y="169"/>
                    </a:lnTo>
                    <a:lnTo>
                      <a:pt x="8" y="169"/>
                    </a:lnTo>
                    <a:lnTo>
                      <a:pt x="8" y="169"/>
                    </a:lnTo>
                    <a:lnTo>
                      <a:pt x="8" y="169"/>
                    </a:lnTo>
                    <a:lnTo>
                      <a:pt x="8" y="177"/>
                    </a:lnTo>
                    <a:lnTo>
                      <a:pt x="8" y="177"/>
                    </a:lnTo>
                    <a:lnTo>
                      <a:pt x="8" y="177"/>
                    </a:lnTo>
                    <a:lnTo>
                      <a:pt x="8" y="177"/>
                    </a:lnTo>
                    <a:lnTo>
                      <a:pt x="8" y="177"/>
                    </a:lnTo>
                    <a:lnTo>
                      <a:pt x="8" y="177"/>
                    </a:lnTo>
                    <a:lnTo>
                      <a:pt x="8" y="177"/>
                    </a:lnTo>
                    <a:lnTo>
                      <a:pt x="8" y="177"/>
                    </a:lnTo>
                    <a:lnTo>
                      <a:pt x="8" y="177"/>
                    </a:lnTo>
                    <a:lnTo>
                      <a:pt x="8" y="177"/>
                    </a:lnTo>
                    <a:lnTo>
                      <a:pt x="8" y="185"/>
                    </a:lnTo>
                    <a:lnTo>
                      <a:pt x="8" y="185"/>
                    </a:lnTo>
                    <a:lnTo>
                      <a:pt x="8" y="185"/>
                    </a:lnTo>
                    <a:lnTo>
                      <a:pt x="8" y="185"/>
                    </a:lnTo>
                    <a:lnTo>
                      <a:pt x="8" y="185"/>
                    </a:lnTo>
                    <a:lnTo>
                      <a:pt x="8" y="185"/>
                    </a:lnTo>
                    <a:lnTo>
                      <a:pt x="8" y="185"/>
                    </a:lnTo>
                    <a:lnTo>
                      <a:pt x="8" y="185"/>
                    </a:lnTo>
                    <a:lnTo>
                      <a:pt x="8" y="185"/>
                    </a:lnTo>
                    <a:lnTo>
                      <a:pt x="0" y="194"/>
                    </a:lnTo>
                    <a:lnTo>
                      <a:pt x="0" y="194"/>
                    </a:lnTo>
                    <a:lnTo>
                      <a:pt x="0" y="194"/>
                    </a:lnTo>
                    <a:lnTo>
                      <a:pt x="0" y="194"/>
                    </a:lnTo>
                    <a:lnTo>
                      <a:pt x="0" y="194"/>
                    </a:lnTo>
                    <a:lnTo>
                      <a:pt x="0" y="194"/>
                    </a:lnTo>
                    <a:lnTo>
                      <a:pt x="0" y="194"/>
                    </a:lnTo>
                    <a:lnTo>
                      <a:pt x="0" y="194"/>
                    </a:lnTo>
                    <a:lnTo>
                      <a:pt x="0" y="194"/>
                    </a:lnTo>
                    <a:lnTo>
                      <a:pt x="0" y="194"/>
                    </a:lnTo>
                    <a:lnTo>
                      <a:pt x="0" y="194"/>
                    </a:lnTo>
                    <a:lnTo>
                      <a:pt x="8" y="194"/>
                    </a:lnTo>
                    <a:lnTo>
                      <a:pt x="8" y="194"/>
                    </a:lnTo>
                    <a:lnTo>
                      <a:pt x="8" y="194"/>
                    </a:lnTo>
                    <a:lnTo>
                      <a:pt x="8" y="194"/>
                    </a:lnTo>
                    <a:lnTo>
                      <a:pt x="8" y="194"/>
                    </a:lnTo>
                    <a:lnTo>
                      <a:pt x="8" y="202"/>
                    </a:lnTo>
                    <a:lnTo>
                      <a:pt x="8" y="202"/>
                    </a:lnTo>
                    <a:lnTo>
                      <a:pt x="8" y="202"/>
                    </a:lnTo>
                    <a:lnTo>
                      <a:pt x="8" y="202"/>
                    </a:lnTo>
                    <a:lnTo>
                      <a:pt x="8" y="202"/>
                    </a:lnTo>
                    <a:lnTo>
                      <a:pt x="8" y="202"/>
                    </a:lnTo>
                    <a:lnTo>
                      <a:pt x="8" y="202"/>
                    </a:lnTo>
                    <a:lnTo>
                      <a:pt x="8" y="202"/>
                    </a:lnTo>
                    <a:lnTo>
                      <a:pt x="8" y="202"/>
                    </a:lnTo>
                    <a:lnTo>
                      <a:pt x="8" y="202"/>
                    </a:lnTo>
                    <a:lnTo>
                      <a:pt x="8" y="210"/>
                    </a:lnTo>
                    <a:lnTo>
                      <a:pt x="8" y="210"/>
                    </a:lnTo>
                    <a:lnTo>
                      <a:pt x="8" y="210"/>
                    </a:lnTo>
                    <a:lnTo>
                      <a:pt x="8" y="210"/>
                    </a:lnTo>
                    <a:lnTo>
                      <a:pt x="8" y="210"/>
                    </a:lnTo>
                    <a:lnTo>
                      <a:pt x="8" y="210"/>
                    </a:lnTo>
                    <a:lnTo>
                      <a:pt x="8" y="210"/>
                    </a:lnTo>
                    <a:lnTo>
                      <a:pt x="8" y="210"/>
                    </a:lnTo>
                    <a:lnTo>
                      <a:pt x="8" y="218"/>
                    </a:lnTo>
                    <a:lnTo>
                      <a:pt x="8" y="218"/>
                    </a:lnTo>
                    <a:lnTo>
                      <a:pt x="8" y="218"/>
                    </a:lnTo>
                    <a:lnTo>
                      <a:pt x="8" y="218"/>
                    </a:lnTo>
                    <a:lnTo>
                      <a:pt x="16" y="218"/>
                    </a:lnTo>
                    <a:lnTo>
                      <a:pt x="16" y="218"/>
                    </a:lnTo>
                    <a:lnTo>
                      <a:pt x="8" y="226"/>
                    </a:lnTo>
                    <a:lnTo>
                      <a:pt x="8" y="226"/>
                    </a:lnTo>
                    <a:lnTo>
                      <a:pt x="16" y="226"/>
                    </a:lnTo>
                    <a:lnTo>
                      <a:pt x="16" y="226"/>
                    </a:lnTo>
                    <a:lnTo>
                      <a:pt x="16" y="226"/>
                    </a:lnTo>
                    <a:lnTo>
                      <a:pt x="8" y="226"/>
                    </a:lnTo>
                    <a:lnTo>
                      <a:pt x="16" y="226"/>
                    </a:lnTo>
                    <a:lnTo>
                      <a:pt x="16" y="226"/>
                    </a:lnTo>
                    <a:lnTo>
                      <a:pt x="16" y="226"/>
                    </a:lnTo>
                    <a:lnTo>
                      <a:pt x="8" y="226"/>
                    </a:lnTo>
                    <a:lnTo>
                      <a:pt x="16" y="226"/>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34"/>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16" y="242"/>
                    </a:lnTo>
                    <a:lnTo>
                      <a:pt x="25" y="250"/>
                    </a:lnTo>
                    <a:lnTo>
                      <a:pt x="25" y="250"/>
                    </a:lnTo>
                    <a:lnTo>
                      <a:pt x="25" y="250"/>
                    </a:lnTo>
                    <a:lnTo>
                      <a:pt x="25" y="250"/>
                    </a:lnTo>
                    <a:lnTo>
                      <a:pt x="25" y="250"/>
                    </a:lnTo>
                    <a:lnTo>
                      <a:pt x="25" y="250"/>
                    </a:lnTo>
                    <a:lnTo>
                      <a:pt x="25" y="250"/>
                    </a:lnTo>
                    <a:lnTo>
                      <a:pt x="25" y="250"/>
                    </a:lnTo>
                    <a:lnTo>
                      <a:pt x="25" y="258"/>
                    </a:lnTo>
                    <a:lnTo>
                      <a:pt x="25" y="258"/>
                    </a:lnTo>
                    <a:lnTo>
                      <a:pt x="25" y="258"/>
                    </a:lnTo>
                    <a:lnTo>
                      <a:pt x="25" y="258"/>
                    </a:lnTo>
                    <a:lnTo>
                      <a:pt x="25" y="258"/>
                    </a:lnTo>
                    <a:lnTo>
                      <a:pt x="33" y="258"/>
                    </a:lnTo>
                    <a:lnTo>
                      <a:pt x="33" y="258"/>
                    </a:lnTo>
                    <a:lnTo>
                      <a:pt x="33" y="258"/>
                    </a:lnTo>
                    <a:lnTo>
                      <a:pt x="33" y="258"/>
                    </a:lnTo>
                    <a:lnTo>
                      <a:pt x="33" y="258"/>
                    </a:lnTo>
                    <a:lnTo>
                      <a:pt x="33" y="258"/>
                    </a:lnTo>
                    <a:lnTo>
                      <a:pt x="33" y="258"/>
                    </a:lnTo>
                    <a:lnTo>
                      <a:pt x="33" y="258"/>
                    </a:lnTo>
                    <a:lnTo>
                      <a:pt x="41" y="258"/>
                    </a:lnTo>
                    <a:lnTo>
                      <a:pt x="41" y="258"/>
                    </a:lnTo>
                    <a:lnTo>
                      <a:pt x="41" y="266"/>
                    </a:lnTo>
                    <a:lnTo>
                      <a:pt x="41" y="266"/>
                    </a:lnTo>
                    <a:lnTo>
                      <a:pt x="41" y="266"/>
                    </a:lnTo>
                    <a:lnTo>
                      <a:pt x="41" y="266"/>
                    </a:lnTo>
                    <a:lnTo>
                      <a:pt x="41" y="266"/>
                    </a:lnTo>
                    <a:lnTo>
                      <a:pt x="41" y="266"/>
                    </a:lnTo>
                    <a:lnTo>
                      <a:pt x="41" y="266"/>
                    </a:lnTo>
                    <a:lnTo>
                      <a:pt x="41" y="266"/>
                    </a:lnTo>
                    <a:lnTo>
                      <a:pt x="41" y="266"/>
                    </a:lnTo>
                    <a:lnTo>
                      <a:pt x="49" y="266"/>
                    </a:lnTo>
                    <a:lnTo>
                      <a:pt x="49" y="266"/>
                    </a:lnTo>
                    <a:lnTo>
                      <a:pt x="49" y="266"/>
                    </a:lnTo>
                    <a:lnTo>
                      <a:pt x="49" y="266"/>
                    </a:lnTo>
                    <a:lnTo>
                      <a:pt x="49" y="266"/>
                    </a:lnTo>
                    <a:lnTo>
                      <a:pt x="49" y="266"/>
                    </a:lnTo>
                    <a:lnTo>
                      <a:pt x="49" y="266"/>
                    </a:lnTo>
                    <a:lnTo>
                      <a:pt x="49" y="266"/>
                    </a:lnTo>
                    <a:lnTo>
                      <a:pt x="49" y="274"/>
                    </a:lnTo>
                    <a:lnTo>
                      <a:pt x="49" y="274"/>
                    </a:lnTo>
                    <a:lnTo>
                      <a:pt x="57" y="274"/>
                    </a:lnTo>
                    <a:lnTo>
                      <a:pt x="57" y="274"/>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57" y="282"/>
                    </a:lnTo>
                    <a:lnTo>
                      <a:pt x="65" y="282"/>
                    </a:lnTo>
                    <a:lnTo>
                      <a:pt x="65" y="282"/>
                    </a:lnTo>
                    <a:lnTo>
                      <a:pt x="65" y="282"/>
                    </a:lnTo>
                    <a:lnTo>
                      <a:pt x="65" y="282"/>
                    </a:lnTo>
                    <a:lnTo>
                      <a:pt x="65" y="282"/>
                    </a:lnTo>
                    <a:lnTo>
                      <a:pt x="65" y="290"/>
                    </a:lnTo>
                    <a:lnTo>
                      <a:pt x="65" y="290"/>
                    </a:lnTo>
                    <a:lnTo>
                      <a:pt x="65" y="298"/>
                    </a:lnTo>
                    <a:lnTo>
                      <a:pt x="65" y="298"/>
                    </a:lnTo>
                    <a:lnTo>
                      <a:pt x="73" y="298"/>
                    </a:lnTo>
                    <a:lnTo>
                      <a:pt x="73" y="306"/>
                    </a:lnTo>
                    <a:lnTo>
                      <a:pt x="73" y="315"/>
                    </a:lnTo>
                    <a:lnTo>
                      <a:pt x="73" y="315"/>
                    </a:lnTo>
                    <a:lnTo>
                      <a:pt x="73" y="315"/>
                    </a:lnTo>
                    <a:lnTo>
                      <a:pt x="73" y="315"/>
                    </a:lnTo>
                    <a:lnTo>
                      <a:pt x="73" y="323"/>
                    </a:lnTo>
                    <a:lnTo>
                      <a:pt x="73" y="323"/>
                    </a:lnTo>
                    <a:lnTo>
                      <a:pt x="81" y="331"/>
                    </a:lnTo>
                    <a:lnTo>
                      <a:pt x="81" y="331"/>
                    </a:lnTo>
                    <a:lnTo>
                      <a:pt x="81" y="331"/>
                    </a:lnTo>
                    <a:lnTo>
                      <a:pt x="81" y="331"/>
                    </a:lnTo>
                    <a:lnTo>
                      <a:pt x="81" y="331"/>
                    </a:lnTo>
                    <a:lnTo>
                      <a:pt x="81" y="331"/>
                    </a:lnTo>
                    <a:lnTo>
                      <a:pt x="81" y="331"/>
                    </a:lnTo>
                    <a:lnTo>
                      <a:pt x="81" y="331"/>
                    </a:lnTo>
                    <a:lnTo>
                      <a:pt x="81" y="331"/>
                    </a:lnTo>
                    <a:lnTo>
                      <a:pt x="81" y="331"/>
                    </a:lnTo>
                    <a:lnTo>
                      <a:pt x="81" y="339"/>
                    </a:lnTo>
                    <a:lnTo>
                      <a:pt x="81" y="339"/>
                    </a:lnTo>
                    <a:lnTo>
                      <a:pt x="81" y="339"/>
                    </a:lnTo>
                    <a:lnTo>
                      <a:pt x="81" y="347"/>
                    </a:lnTo>
                    <a:lnTo>
                      <a:pt x="81" y="347"/>
                    </a:lnTo>
                    <a:lnTo>
                      <a:pt x="81" y="347"/>
                    </a:lnTo>
                    <a:lnTo>
                      <a:pt x="81" y="347"/>
                    </a:lnTo>
                    <a:lnTo>
                      <a:pt x="81" y="347"/>
                    </a:lnTo>
                    <a:lnTo>
                      <a:pt x="81" y="347"/>
                    </a:lnTo>
                    <a:lnTo>
                      <a:pt x="81" y="347"/>
                    </a:lnTo>
                    <a:lnTo>
                      <a:pt x="81" y="347"/>
                    </a:lnTo>
                    <a:lnTo>
                      <a:pt x="81" y="347"/>
                    </a:lnTo>
                    <a:lnTo>
                      <a:pt x="81" y="347"/>
                    </a:lnTo>
                    <a:lnTo>
                      <a:pt x="81" y="355"/>
                    </a:lnTo>
                    <a:lnTo>
                      <a:pt x="81" y="355"/>
                    </a:lnTo>
                    <a:lnTo>
                      <a:pt x="81" y="355"/>
                    </a:lnTo>
                    <a:lnTo>
                      <a:pt x="81" y="355"/>
                    </a:lnTo>
                    <a:lnTo>
                      <a:pt x="81" y="355"/>
                    </a:lnTo>
                    <a:lnTo>
                      <a:pt x="81" y="355"/>
                    </a:lnTo>
                    <a:lnTo>
                      <a:pt x="81" y="355"/>
                    </a:lnTo>
                    <a:lnTo>
                      <a:pt x="81" y="363"/>
                    </a:lnTo>
                    <a:lnTo>
                      <a:pt x="81" y="355"/>
                    </a:lnTo>
                    <a:lnTo>
                      <a:pt x="81" y="363"/>
                    </a:lnTo>
                    <a:lnTo>
                      <a:pt x="81" y="363"/>
                    </a:lnTo>
                    <a:lnTo>
                      <a:pt x="81" y="363"/>
                    </a:lnTo>
                    <a:lnTo>
                      <a:pt x="81" y="363"/>
                    </a:lnTo>
                    <a:lnTo>
                      <a:pt x="81" y="363"/>
                    </a:lnTo>
                    <a:lnTo>
                      <a:pt x="81" y="363"/>
                    </a:lnTo>
                    <a:lnTo>
                      <a:pt x="81" y="371"/>
                    </a:lnTo>
                    <a:lnTo>
                      <a:pt x="81" y="371"/>
                    </a:lnTo>
                    <a:lnTo>
                      <a:pt x="89" y="371"/>
                    </a:lnTo>
                    <a:lnTo>
                      <a:pt x="89" y="371"/>
                    </a:lnTo>
                    <a:lnTo>
                      <a:pt x="89" y="371"/>
                    </a:lnTo>
                    <a:lnTo>
                      <a:pt x="89" y="371"/>
                    </a:lnTo>
                    <a:lnTo>
                      <a:pt x="89" y="371"/>
                    </a:lnTo>
                    <a:lnTo>
                      <a:pt x="89" y="371"/>
                    </a:lnTo>
                    <a:lnTo>
                      <a:pt x="89" y="371"/>
                    </a:lnTo>
                    <a:lnTo>
                      <a:pt x="89" y="371"/>
                    </a:lnTo>
                    <a:lnTo>
                      <a:pt x="89" y="379"/>
                    </a:lnTo>
                    <a:lnTo>
                      <a:pt x="89" y="379"/>
                    </a:lnTo>
                    <a:lnTo>
                      <a:pt x="97" y="387"/>
                    </a:lnTo>
                    <a:lnTo>
                      <a:pt x="97" y="387"/>
                    </a:lnTo>
                    <a:lnTo>
                      <a:pt x="97" y="387"/>
                    </a:lnTo>
                    <a:lnTo>
                      <a:pt x="97" y="387"/>
                    </a:lnTo>
                    <a:lnTo>
                      <a:pt x="97" y="387"/>
                    </a:lnTo>
                    <a:lnTo>
                      <a:pt x="97" y="387"/>
                    </a:lnTo>
                    <a:lnTo>
                      <a:pt x="97" y="387"/>
                    </a:lnTo>
                    <a:lnTo>
                      <a:pt x="97" y="387"/>
                    </a:lnTo>
                    <a:lnTo>
                      <a:pt x="97" y="387"/>
                    </a:lnTo>
                    <a:lnTo>
                      <a:pt x="97" y="387"/>
                    </a:lnTo>
                    <a:lnTo>
                      <a:pt x="97" y="387"/>
                    </a:lnTo>
                    <a:lnTo>
                      <a:pt x="105" y="387"/>
                    </a:lnTo>
                    <a:lnTo>
                      <a:pt x="105" y="395"/>
                    </a:lnTo>
                    <a:lnTo>
                      <a:pt x="105" y="395"/>
                    </a:lnTo>
                    <a:lnTo>
                      <a:pt x="105" y="395"/>
                    </a:lnTo>
                    <a:lnTo>
                      <a:pt x="105" y="395"/>
                    </a:lnTo>
                    <a:lnTo>
                      <a:pt x="105" y="403"/>
                    </a:lnTo>
                    <a:lnTo>
                      <a:pt x="113" y="411"/>
                    </a:lnTo>
                    <a:lnTo>
                      <a:pt x="113" y="419"/>
                    </a:lnTo>
                    <a:lnTo>
                      <a:pt x="113" y="419"/>
                    </a:lnTo>
                    <a:lnTo>
                      <a:pt x="113" y="428"/>
                    </a:lnTo>
                    <a:lnTo>
                      <a:pt x="113" y="428"/>
                    </a:lnTo>
                    <a:lnTo>
                      <a:pt x="113" y="428"/>
                    </a:lnTo>
                    <a:lnTo>
                      <a:pt x="113" y="436"/>
                    </a:lnTo>
                    <a:lnTo>
                      <a:pt x="121" y="460"/>
                    </a:lnTo>
                    <a:lnTo>
                      <a:pt x="121" y="460"/>
                    </a:lnTo>
                    <a:lnTo>
                      <a:pt x="113" y="468"/>
                    </a:lnTo>
                    <a:lnTo>
                      <a:pt x="113" y="468"/>
                    </a:lnTo>
                    <a:lnTo>
                      <a:pt x="113" y="468"/>
                    </a:lnTo>
                    <a:lnTo>
                      <a:pt x="113"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1" y="468"/>
                    </a:lnTo>
                    <a:lnTo>
                      <a:pt x="129" y="460"/>
                    </a:lnTo>
                    <a:lnTo>
                      <a:pt x="121" y="460"/>
                    </a:lnTo>
                    <a:lnTo>
                      <a:pt x="121" y="460"/>
                    </a:lnTo>
                    <a:lnTo>
                      <a:pt x="129" y="460"/>
                    </a:lnTo>
                    <a:lnTo>
                      <a:pt x="121" y="460"/>
                    </a:lnTo>
                    <a:lnTo>
                      <a:pt x="121" y="460"/>
                    </a:lnTo>
                    <a:lnTo>
                      <a:pt x="121" y="460"/>
                    </a:lnTo>
                    <a:lnTo>
                      <a:pt x="121" y="460"/>
                    </a:lnTo>
                    <a:lnTo>
                      <a:pt x="121" y="452"/>
                    </a:lnTo>
                    <a:lnTo>
                      <a:pt x="121" y="452"/>
                    </a:lnTo>
                    <a:lnTo>
                      <a:pt x="121" y="452"/>
                    </a:lnTo>
                    <a:lnTo>
                      <a:pt x="121" y="452"/>
                    </a:lnTo>
                    <a:lnTo>
                      <a:pt x="121" y="452"/>
                    </a:lnTo>
                    <a:lnTo>
                      <a:pt x="121" y="452"/>
                    </a:lnTo>
                    <a:lnTo>
                      <a:pt x="121" y="452"/>
                    </a:lnTo>
                    <a:lnTo>
                      <a:pt x="121" y="452"/>
                    </a:lnTo>
                    <a:lnTo>
                      <a:pt x="121" y="444"/>
                    </a:lnTo>
                    <a:lnTo>
                      <a:pt x="121" y="444"/>
                    </a:lnTo>
                    <a:lnTo>
                      <a:pt x="121" y="444"/>
                    </a:lnTo>
                    <a:lnTo>
                      <a:pt x="121" y="444"/>
                    </a:lnTo>
                    <a:lnTo>
                      <a:pt x="121" y="444"/>
                    </a:lnTo>
                    <a:lnTo>
                      <a:pt x="129" y="444"/>
                    </a:lnTo>
                    <a:lnTo>
                      <a:pt x="129" y="444"/>
                    </a:lnTo>
                    <a:lnTo>
                      <a:pt x="129"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37" y="444"/>
                    </a:lnTo>
                    <a:lnTo>
                      <a:pt x="145" y="444"/>
                    </a:lnTo>
                    <a:lnTo>
                      <a:pt x="145" y="444"/>
                    </a:lnTo>
                    <a:lnTo>
                      <a:pt x="145" y="444"/>
                    </a:lnTo>
                    <a:lnTo>
                      <a:pt x="145" y="444"/>
                    </a:lnTo>
                    <a:lnTo>
                      <a:pt x="145" y="444"/>
                    </a:lnTo>
                    <a:lnTo>
                      <a:pt x="145" y="444"/>
                    </a:lnTo>
                    <a:lnTo>
                      <a:pt x="145" y="452"/>
                    </a:lnTo>
                    <a:lnTo>
                      <a:pt x="145" y="452"/>
                    </a:lnTo>
                    <a:lnTo>
                      <a:pt x="145" y="452"/>
                    </a:lnTo>
                    <a:lnTo>
                      <a:pt x="145" y="452"/>
                    </a:lnTo>
                    <a:lnTo>
                      <a:pt x="145" y="452"/>
                    </a:lnTo>
                    <a:lnTo>
                      <a:pt x="145" y="452"/>
                    </a:lnTo>
                    <a:lnTo>
                      <a:pt x="145" y="452"/>
                    </a:lnTo>
                    <a:lnTo>
                      <a:pt x="145" y="452"/>
                    </a:lnTo>
                    <a:lnTo>
                      <a:pt x="145" y="460"/>
                    </a:lnTo>
                    <a:lnTo>
                      <a:pt x="145" y="452"/>
                    </a:lnTo>
                    <a:lnTo>
                      <a:pt x="145" y="460"/>
                    </a:lnTo>
                    <a:lnTo>
                      <a:pt x="145" y="460"/>
                    </a:lnTo>
                    <a:lnTo>
                      <a:pt x="154" y="460"/>
                    </a:lnTo>
                    <a:lnTo>
                      <a:pt x="154" y="460"/>
                    </a:lnTo>
                    <a:lnTo>
                      <a:pt x="154" y="460"/>
                    </a:lnTo>
                    <a:lnTo>
                      <a:pt x="162" y="460"/>
                    </a:lnTo>
                    <a:lnTo>
                      <a:pt x="162" y="460"/>
                    </a:lnTo>
                    <a:lnTo>
                      <a:pt x="162" y="460"/>
                    </a:lnTo>
                    <a:lnTo>
                      <a:pt x="162" y="460"/>
                    </a:lnTo>
                    <a:lnTo>
                      <a:pt x="170" y="460"/>
                    </a:lnTo>
                    <a:lnTo>
                      <a:pt x="170" y="460"/>
                    </a:lnTo>
                    <a:lnTo>
                      <a:pt x="170" y="460"/>
                    </a:lnTo>
                    <a:lnTo>
                      <a:pt x="170" y="460"/>
                    </a:lnTo>
                    <a:lnTo>
                      <a:pt x="170" y="460"/>
                    </a:lnTo>
                    <a:lnTo>
                      <a:pt x="170" y="460"/>
                    </a:lnTo>
                    <a:lnTo>
                      <a:pt x="170" y="460"/>
                    </a:lnTo>
                    <a:lnTo>
                      <a:pt x="170" y="460"/>
                    </a:lnTo>
                    <a:lnTo>
                      <a:pt x="162" y="460"/>
                    </a:lnTo>
                    <a:lnTo>
                      <a:pt x="162" y="460"/>
                    </a:lnTo>
                    <a:lnTo>
                      <a:pt x="162" y="460"/>
                    </a:lnTo>
                    <a:lnTo>
                      <a:pt x="162" y="460"/>
                    </a:lnTo>
                    <a:lnTo>
                      <a:pt x="162" y="460"/>
                    </a:lnTo>
                    <a:lnTo>
                      <a:pt x="162" y="460"/>
                    </a:lnTo>
                    <a:lnTo>
                      <a:pt x="170" y="460"/>
                    </a:lnTo>
                    <a:lnTo>
                      <a:pt x="170" y="460"/>
                    </a:lnTo>
                    <a:lnTo>
                      <a:pt x="170" y="460"/>
                    </a:lnTo>
                    <a:lnTo>
                      <a:pt x="170" y="460"/>
                    </a:lnTo>
                    <a:lnTo>
                      <a:pt x="178" y="460"/>
                    </a:lnTo>
                    <a:lnTo>
                      <a:pt x="178" y="460"/>
                    </a:lnTo>
                    <a:lnTo>
                      <a:pt x="178" y="460"/>
                    </a:lnTo>
                    <a:lnTo>
                      <a:pt x="178" y="460"/>
                    </a:lnTo>
                    <a:lnTo>
                      <a:pt x="178" y="460"/>
                    </a:lnTo>
                    <a:lnTo>
                      <a:pt x="178" y="460"/>
                    </a:lnTo>
                    <a:lnTo>
                      <a:pt x="186" y="460"/>
                    </a:lnTo>
                    <a:lnTo>
                      <a:pt x="178" y="460"/>
                    </a:lnTo>
                    <a:lnTo>
                      <a:pt x="186" y="460"/>
                    </a:lnTo>
                    <a:lnTo>
                      <a:pt x="186" y="460"/>
                    </a:lnTo>
                    <a:lnTo>
                      <a:pt x="186" y="460"/>
                    </a:lnTo>
                    <a:lnTo>
                      <a:pt x="186" y="460"/>
                    </a:lnTo>
                    <a:lnTo>
                      <a:pt x="186" y="460"/>
                    </a:lnTo>
                    <a:lnTo>
                      <a:pt x="186" y="460"/>
                    </a:lnTo>
                    <a:lnTo>
                      <a:pt x="186" y="460"/>
                    </a:lnTo>
                    <a:lnTo>
                      <a:pt x="186" y="460"/>
                    </a:lnTo>
                    <a:lnTo>
                      <a:pt x="186" y="460"/>
                    </a:lnTo>
                    <a:lnTo>
                      <a:pt x="186" y="460"/>
                    </a:lnTo>
                    <a:lnTo>
                      <a:pt x="194" y="460"/>
                    </a:lnTo>
                    <a:lnTo>
                      <a:pt x="194" y="460"/>
                    </a:lnTo>
                    <a:lnTo>
                      <a:pt x="194" y="460"/>
                    </a:lnTo>
                    <a:lnTo>
                      <a:pt x="194" y="460"/>
                    </a:lnTo>
                    <a:lnTo>
                      <a:pt x="194" y="460"/>
                    </a:lnTo>
                    <a:lnTo>
                      <a:pt x="194" y="460"/>
                    </a:lnTo>
                    <a:lnTo>
                      <a:pt x="194" y="460"/>
                    </a:lnTo>
                    <a:lnTo>
                      <a:pt x="194" y="460"/>
                    </a:lnTo>
                    <a:lnTo>
                      <a:pt x="202" y="460"/>
                    </a:lnTo>
                    <a:lnTo>
                      <a:pt x="202" y="460"/>
                    </a:lnTo>
                    <a:lnTo>
                      <a:pt x="202" y="460"/>
                    </a:lnTo>
                    <a:lnTo>
                      <a:pt x="202" y="460"/>
                    </a:lnTo>
                    <a:lnTo>
                      <a:pt x="202" y="460"/>
                    </a:lnTo>
                    <a:lnTo>
                      <a:pt x="202" y="460"/>
                    </a:lnTo>
                    <a:lnTo>
                      <a:pt x="202" y="460"/>
                    </a:lnTo>
                    <a:lnTo>
                      <a:pt x="202" y="460"/>
                    </a:lnTo>
                    <a:lnTo>
                      <a:pt x="202" y="468"/>
                    </a:lnTo>
                    <a:lnTo>
                      <a:pt x="202" y="468"/>
                    </a:lnTo>
                    <a:lnTo>
                      <a:pt x="202" y="460"/>
                    </a:lnTo>
                    <a:lnTo>
                      <a:pt x="210" y="460"/>
                    </a:lnTo>
                    <a:lnTo>
                      <a:pt x="210" y="460"/>
                    </a:lnTo>
                    <a:lnTo>
                      <a:pt x="210" y="460"/>
                    </a:lnTo>
                    <a:lnTo>
                      <a:pt x="210" y="460"/>
                    </a:lnTo>
                    <a:lnTo>
                      <a:pt x="210" y="460"/>
                    </a:lnTo>
                    <a:lnTo>
                      <a:pt x="210" y="460"/>
                    </a:lnTo>
                    <a:lnTo>
                      <a:pt x="218" y="460"/>
                    </a:lnTo>
                    <a:lnTo>
                      <a:pt x="218" y="460"/>
                    </a:lnTo>
                    <a:lnTo>
                      <a:pt x="218" y="460"/>
                    </a:lnTo>
                    <a:lnTo>
                      <a:pt x="210" y="468"/>
                    </a:lnTo>
                    <a:lnTo>
                      <a:pt x="210" y="468"/>
                    </a:lnTo>
                    <a:lnTo>
                      <a:pt x="210" y="468"/>
                    </a:lnTo>
                    <a:lnTo>
                      <a:pt x="210" y="468"/>
                    </a:lnTo>
                    <a:lnTo>
                      <a:pt x="210" y="468"/>
                    </a:lnTo>
                    <a:lnTo>
                      <a:pt x="210" y="468"/>
                    </a:lnTo>
                    <a:lnTo>
                      <a:pt x="210" y="468"/>
                    </a:lnTo>
                    <a:lnTo>
                      <a:pt x="210" y="468"/>
                    </a:lnTo>
                    <a:lnTo>
                      <a:pt x="202" y="468"/>
                    </a:lnTo>
                    <a:lnTo>
                      <a:pt x="202" y="468"/>
                    </a:lnTo>
                    <a:lnTo>
                      <a:pt x="202" y="468"/>
                    </a:lnTo>
                    <a:lnTo>
                      <a:pt x="202" y="468"/>
                    </a:lnTo>
                    <a:lnTo>
                      <a:pt x="202" y="460"/>
                    </a:lnTo>
                    <a:lnTo>
                      <a:pt x="202" y="460"/>
                    </a:lnTo>
                    <a:lnTo>
                      <a:pt x="202" y="460"/>
                    </a:lnTo>
                    <a:lnTo>
                      <a:pt x="202" y="460"/>
                    </a:lnTo>
                    <a:lnTo>
                      <a:pt x="202" y="460"/>
                    </a:lnTo>
                    <a:lnTo>
                      <a:pt x="202" y="460"/>
                    </a:lnTo>
                    <a:lnTo>
                      <a:pt x="194" y="460"/>
                    </a:lnTo>
                    <a:lnTo>
                      <a:pt x="194" y="460"/>
                    </a:lnTo>
                    <a:lnTo>
                      <a:pt x="194" y="460"/>
                    </a:lnTo>
                    <a:lnTo>
                      <a:pt x="194" y="460"/>
                    </a:lnTo>
                    <a:lnTo>
                      <a:pt x="194" y="460"/>
                    </a:lnTo>
                    <a:lnTo>
                      <a:pt x="194" y="460"/>
                    </a:lnTo>
                    <a:lnTo>
                      <a:pt x="194" y="460"/>
                    </a:lnTo>
                    <a:lnTo>
                      <a:pt x="186" y="460"/>
                    </a:lnTo>
                    <a:lnTo>
                      <a:pt x="194" y="460"/>
                    </a:lnTo>
                    <a:lnTo>
                      <a:pt x="186" y="460"/>
                    </a:lnTo>
                    <a:lnTo>
                      <a:pt x="186" y="468"/>
                    </a:lnTo>
                    <a:lnTo>
                      <a:pt x="186" y="468"/>
                    </a:lnTo>
                    <a:lnTo>
                      <a:pt x="178" y="468"/>
                    </a:lnTo>
                    <a:lnTo>
                      <a:pt x="178" y="468"/>
                    </a:lnTo>
                    <a:lnTo>
                      <a:pt x="178" y="468"/>
                    </a:lnTo>
                    <a:lnTo>
                      <a:pt x="178" y="468"/>
                    </a:lnTo>
                    <a:lnTo>
                      <a:pt x="178" y="468"/>
                    </a:lnTo>
                    <a:lnTo>
                      <a:pt x="178" y="468"/>
                    </a:lnTo>
                    <a:lnTo>
                      <a:pt x="178" y="468"/>
                    </a:lnTo>
                    <a:lnTo>
                      <a:pt x="170" y="468"/>
                    </a:lnTo>
                    <a:lnTo>
                      <a:pt x="170" y="468"/>
                    </a:lnTo>
                    <a:lnTo>
                      <a:pt x="162" y="468"/>
                    </a:lnTo>
                    <a:lnTo>
                      <a:pt x="162" y="468"/>
                    </a:lnTo>
                    <a:lnTo>
                      <a:pt x="154" y="468"/>
                    </a:lnTo>
                    <a:lnTo>
                      <a:pt x="154" y="468"/>
                    </a:lnTo>
                    <a:lnTo>
                      <a:pt x="154" y="468"/>
                    </a:lnTo>
                    <a:lnTo>
                      <a:pt x="154" y="468"/>
                    </a:lnTo>
                    <a:lnTo>
                      <a:pt x="154" y="468"/>
                    </a:lnTo>
                    <a:lnTo>
                      <a:pt x="154" y="476"/>
                    </a:lnTo>
                    <a:lnTo>
                      <a:pt x="154" y="476"/>
                    </a:lnTo>
                    <a:lnTo>
                      <a:pt x="154" y="476"/>
                    </a:lnTo>
                    <a:lnTo>
                      <a:pt x="154" y="476"/>
                    </a:lnTo>
                    <a:lnTo>
                      <a:pt x="145" y="476"/>
                    </a:lnTo>
                    <a:lnTo>
                      <a:pt x="145" y="476"/>
                    </a:lnTo>
                    <a:lnTo>
                      <a:pt x="145" y="476"/>
                    </a:lnTo>
                    <a:lnTo>
                      <a:pt x="145" y="476"/>
                    </a:lnTo>
                    <a:lnTo>
                      <a:pt x="145" y="476"/>
                    </a:lnTo>
                    <a:lnTo>
                      <a:pt x="145" y="476"/>
                    </a:lnTo>
                    <a:lnTo>
                      <a:pt x="145" y="476"/>
                    </a:lnTo>
                    <a:lnTo>
                      <a:pt x="145" y="476"/>
                    </a:lnTo>
                    <a:lnTo>
                      <a:pt x="145" y="476"/>
                    </a:lnTo>
                    <a:lnTo>
                      <a:pt x="145" y="476"/>
                    </a:lnTo>
                    <a:lnTo>
                      <a:pt x="137" y="484"/>
                    </a:lnTo>
                    <a:lnTo>
                      <a:pt x="137" y="484"/>
                    </a:lnTo>
                    <a:lnTo>
                      <a:pt x="137" y="484"/>
                    </a:lnTo>
                    <a:lnTo>
                      <a:pt x="137" y="484"/>
                    </a:lnTo>
                    <a:lnTo>
                      <a:pt x="137" y="484"/>
                    </a:lnTo>
                    <a:lnTo>
                      <a:pt x="137"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84"/>
                    </a:lnTo>
                    <a:lnTo>
                      <a:pt x="145" y="492"/>
                    </a:lnTo>
                    <a:lnTo>
                      <a:pt x="145" y="492"/>
                    </a:lnTo>
                    <a:lnTo>
                      <a:pt x="145" y="492"/>
                    </a:lnTo>
                    <a:lnTo>
                      <a:pt x="145" y="492"/>
                    </a:lnTo>
                    <a:lnTo>
                      <a:pt x="145" y="492"/>
                    </a:lnTo>
                    <a:lnTo>
                      <a:pt x="145" y="484"/>
                    </a:lnTo>
                    <a:lnTo>
                      <a:pt x="137" y="484"/>
                    </a:lnTo>
                    <a:lnTo>
                      <a:pt x="137" y="484"/>
                    </a:lnTo>
                    <a:lnTo>
                      <a:pt x="137" y="484"/>
                    </a:lnTo>
                    <a:lnTo>
                      <a:pt x="137" y="484"/>
                    </a:lnTo>
                    <a:lnTo>
                      <a:pt x="137" y="484"/>
                    </a:lnTo>
                    <a:lnTo>
                      <a:pt x="137" y="484"/>
                    </a:lnTo>
                    <a:lnTo>
                      <a:pt x="137" y="484"/>
                    </a:lnTo>
                    <a:lnTo>
                      <a:pt x="137" y="484"/>
                    </a:lnTo>
                    <a:lnTo>
                      <a:pt x="137" y="484"/>
                    </a:lnTo>
                    <a:lnTo>
                      <a:pt x="137" y="492"/>
                    </a:lnTo>
                    <a:lnTo>
                      <a:pt x="137" y="492"/>
                    </a:lnTo>
                    <a:lnTo>
                      <a:pt x="137" y="492"/>
                    </a:lnTo>
                    <a:lnTo>
                      <a:pt x="137" y="484"/>
                    </a:lnTo>
                    <a:lnTo>
                      <a:pt x="137" y="492"/>
                    </a:lnTo>
                    <a:lnTo>
                      <a:pt x="137" y="492"/>
                    </a:lnTo>
                    <a:lnTo>
                      <a:pt x="137" y="492"/>
                    </a:lnTo>
                    <a:lnTo>
                      <a:pt x="137" y="492"/>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37" y="484"/>
                    </a:lnTo>
                    <a:lnTo>
                      <a:pt x="129" y="484"/>
                    </a:lnTo>
                    <a:lnTo>
                      <a:pt x="129" y="484"/>
                    </a:lnTo>
                    <a:lnTo>
                      <a:pt x="129" y="484"/>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76"/>
                    </a:lnTo>
                    <a:lnTo>
                      <a:pt x="129" y="468"/>
                    </a:lnTo>
                    <a:lnTo>
                      <a:pt x="129" y="468"/>
                    </a:lnTo>
                    <a:lnTo>
                      <a:pt x="129" y="476"/>
                    </a:lnTo>
                    <a:lnTo>
                      <a:pt x="129" y="476"/>
                    </a:lnTo>
                    <a:lnTo>
                      <a:pt x="129" y="476"/>
                    </a:lnTo>
                    <a:lnTo>
                      <a:pt x="129" y="476"/>
                    </a:lnTo>
                    <a:lnTo>
                      <a:pt x="129" y="476"/>
                    </a:lnTo>
                    <a:lnTo>
                      <a:pt x="129" y="476"/>
                    </a:lnTo>
                    <a:lnTo>
                      <a:pt x="121" y="476"/>
                    </a:lnTo>
                    <a:lnTo>
                      <a:pt x="121" y="476"/>
                    </a:lnTo>
                    <a:lnTo>
                      <a:pt x="121" y="476"/>
                    </a:lnTo>
                    <a:lnTo>
                      <a:pt x="121" y="476"/>
                    </a:lnTo>
                    <a:lnTo>
                      <a:pt x="129" y="476"/>
                    </a:lnTo>
                    <a:lnTo>
                      <a:pt x="129" y="476"/>
                    </a:lnTo>
                    <a:lnTo>
                      <a:pt x="129" y="492"/>
                    </a:lnTo>
                    <a:lnTo>
                      <a:pt x="129" y="492"/>
                    </a:lnTo>
                    <a:lnTo>
                      <a:pt x="129" y="500"/>
                    </a:lnTo>
                    <a:lnTo>
                      <a:pt x="129" y="500"/>
                    </a:lnTo>
                    <a:lnTo>
                      <a:pt x="129" y="500"/>
                    </a:lnTo>
                    <a:lnTo>
                      <a:pt x="129" y="516"/>
                    </a:lnTo>
                    <a:lnTo>
                      <a:pt x="129" y="516"/>
                    </a:lnTo>
                    <a:lnTo>
                      <a:pt x="129" y="516"/>
                    </a:lnTo>
                    <a:lnTo>
                      <a:pt x="137" y="516"/>
                    </a:lnTo>
                    <a:lnTo>
                      <a:pt x="137" y="516"/>
                    </a:lnTo>
                    <a:lnTo>
                      <a:pt x="137" y="516"/>
                    </a:lnTo>
                    <a:lnTo>
                      <a:pt x="137" y="516"/>
                    </a:lnTo>
                    <a:lnTo>
                      <a:pt x="145" y="516"/>
                    </a:lnTo>
                    <a:lnTo>
                      <a:pt x="145" y="516"/>
                    </a:lnTo>
                    <a:lnTo>
                      <a:pt x="145" y="516"/>
                    </a:lnTo>
                    <a:lnTo>
                      <a:pt x="145" y="516"/>
                    </a:lnTo>
                    <a:lnTo>
                      <a:pt x="145" y="516"/>
                    </a:lnTo>
                    <a:lnTo>
                      <a:pt x="145" y="516"/>
                    </a:lnTo>
                    <a:lnTo>
                      <a:pt x="137"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45"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16"/>
                    </a:lnTo>
                    <a:lnTo>
                      <a:pt x="154" y="508"/>
                    </a:lnTo>
                    <a:lnTo>
                      <a:pt x="154" y="508"/>
                    </a:lnTo>
                    <a:lnTo>
                      <a:pt x="162" y="516"/>
                    </a:lnTo>
                    <a:lnTo>
                      <a:pt x="162" y="516"/>
                    </a:lnTo>
                    <a:lnTo>
                      <a:pt x="162" y="516"/>
                    </a:lnTo>
                    <a:lnTo>
                      <a:pt x="162" y="516"/>
                    </a:lnTo>
                    <a:lnTo>
                      <a:pt x="170" y="516"/>
                    </a:lnTo>
                    <a:lnTo>
                      <a:pt x="170" y="516"/>
                    </a:lnTo>
                    <a:lnTo>
                      <a:pt x="170" y="516"/>
                    </a:lnTo>
                    <a:lnTo>
                      <a:pt x="170" y="516"/>
                    </a:lnTo>
                    <a:lnTo>
                      <a:pt x="170" y="516"/>
                    </a:lnTo>
                    <a:lnTo>
                      <a:pt x="170" y="516"/>
                    </a:lnTo>
                    <a:lnTo>
                      <a:pt x="170" y="516"/>
                    </a:lnTo>
                    <a:lnTo>
                      <a:pt x="170" y="508"/>
                    </a:lnTo>
                    <a:lnTo>
                      <a:pt x="170" y="508"/>
                    </a:lnTo>
                    <a:lnTo>
                      <a:pt x="170" y="508"/>
                    </a:lnTo>
                    <a:lnTo>
                      <a:pt x="170" y="508"/>
                    </a:lnTo>
                    <a:lnTo>
                      <a:pt x="170" y="508"/>
                    </a:lnTo>
                    <a:lnTo>
                      <a:pt x="170" y="508"/>
                    </a:lnTo>
                    <a:lnTo>
                      <a:pt x="170" y="508"/>
                    </a:lnTo>
                    <a:lnTo>
                      <a:pt x="170" y="508"/>
                    </a:lnTo>
                    <a:lnTo>
                      <a:pt x="178" y="508"/>
                    </a:lnTo>
                    <a:lnTo>
                      <a:pt x="178" y="508"/>
                    </a:lnTo>
                    <a:lnTo>
                      <a:pt x="170" y="508"/>
                    </a:lnTo>
                    <a:lnTo>
                      <a:pt x="170" y="508"/>
                    </a:lnTo>
                    <a:lnTo>
                      <a:pt x="178" y="508"/>
                    </a:lnTo>
                    <a:lnTo>
                      <a:pt x="178" y="508"/>
                    </a:lnTo>
                    <a:lnTo>
                      <a:pt x="178" y="516"/>
                    </a:lnTo>
                    <a:lnTo>
                      <a:pt x="178" y="516"/>
                    </a:lnTo>
                    <a:lnTo>
                      <a:pt x="178" y="516"/>
                    </a:lnTo>
                    <a:lnTo>
                      <a:pt x="178" y="516"/>
                    </a:lnTo>
                    <a:lnTo>
                      <a:pt x="178" y="516"/>
                    </a:lnTo>
                    <a:lnTo>
                      <a:pt x="178" y="516"/>
                    </a:lnTo>
                    <a:lnTo>
                      <a:pt x="178" y="516"/>
                    </a:lnTo>
                    <a:lnTo>
                      <a:pt x="178" y="516"/>
                    </a:lnTo>
                    <a:lnTo>
                      <a:pt x="178" y="516"/>
                    </a:lnTo>
                    <a:lnTo>
                      <a:pt x="178" y="516"/>
                    </a:lnTo>
                    <a:lnTo>
                      <a:pt x="186" y="516"/>
                    </a:lnTo>
                    <a:lnTo>
                      <a:pt x="186" y="516"/>
                    </a:lnTo>
                    <a:lnTo>
                      <a:pt x="186" y="516"/>
                    </a:lnTo>
                    <a:lnTo>
                      <a:pt x="186" y="516"/>
                    </a:lnTo>
                    <a:lnTo>
                      <a:pt x="186" y="516"/>
                    </a:lnTo>
                    <a:lnTo>
                      <a:pt x="186" y="516"/>
                    </a:lnTo>
                    <a:lnTo>
                      <a:pt x="186" y="516"/>
                    </a:lnTo>
                    <a:lnTo>
                      <a:pt x="186" y="524"/>
                    </a:lnTo>
                    <a:lnTo>
                      <a:pt x="186" y="516"/>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24"/>
                    </a:lnTo>
                    <a:lnTo>
                      <a:pt x="194" y="532"/>
                    </a:lnTo>
                    <a:lnTo>
                      <a:pt x="194" y="532"/>
                    </a:lnTo>
                    <a:lnTo>
                      <a:pt x="194" y="532"/>
                    </a:lnTo>
                    <a:lnTo>
                      <a:pt x="194" y="532"/>
                    </a:lnTo>
                    <a:lnTo>
                      <a:pt x="186" y="524"/>
                    </a:lnTo>
                    <a:lnTo>
                      <a:pt x="186" y="524"/>
                    </a:lnTo>
                    <a:lnTo>
                      <a:pt x="186" y="524"/>
                    </a:lnTo>
                    <a:lnTo>
                      <a:pt x="186" y="524"/>
                    </a:lnTo>
                    <a:lnTo>
                      <a:pt x="186" y="524"/>
                    </a:lnTo>
                    <a:lnTo>
                      <a:pt x="186" y="524"/>
                    </a:lnTo>
                    <a:lnTo>
                      <a:pt x="186" y="524"/>
                    </a:lnTo>
                    <a:lnTo>
                      <a:pt x="186" y="524"/>
                    </a:lnTo>
                    <a:lnTo>
                      <a:pt x="186" y="524"/>
                    </a:lnTo>
                    <a:lnTo>
                      <a:pt x="186" y="524"/>
                    </a:lnTo>
                    <a:lnTo>
                      <a:pt x="178" y="524"/>
                    </a:lnTo>
                    <a:lnTo>
                      <a:pt x="178" y="524"/>
                    </a:lnTo>
                    <a:lnTo>
                      <a:pt x="178" y="524"/>
                    </a:lnTo>
                    <a:lnTo>
                      <a:pt x="178" y="524"/>
                    </a:lnTo>
                    <a:lnTo>
                      <a:pt x="170" y="524"/>
                    </a:lnTo>
                    <a:lnTo>
                      <a:pt x="170" y="524"/>
                    </a:lnTo>
                    <a:lnTo>
                      <a:pt x="170" y="524"/>
                    </a:lnTo>
                    <a:lnTo>
                      <a:pt x="170" y="524"/>
                    </a:lnTo>
                    <a:lnTo>
                      <a:pt x="170" y="524"/>
                    </a:lnTo>
                    <a:lnTo>
                      <a:pt x="170" y="524"/>
                    </a:lnTo>
                    <a:lnTo>
                      <a:pt x="170" y="524"/>
                    </a:lnTo>
                    <a:lnTo>
                      <a:pt x="170" y="532"/>
                    </a:lnTo>
                    <a:lnTo>
                      <a:pt x="170" y="532"/>
                    </a:lnTo>
                    <a:lnTo>
                      <a:pt x="170" y="532"/>
                    </a:lnTo>
                    <a:lnTo>
                      <a:pt x="170" y="532"/>
                    </a:lnTo>
                    <a:lnTo>
                      <a:pt x="170" y="532"/>
                    </a:lnTo>
                    <a:lnTo>
                      <a:pt x="170" y="532"/>
                    </a:lnTo>
                    <a:lnTo>
                      <a:pt x="162" y="532"/>
                    </a:lnTo>
                    <a:lnTo>
                      <a:pt x="162" y="532"/>
                    </a:lnTo>
                    <a:lnTo>
                      <a:pt x="162" y="532"/>
                    </a:lnTo>
                    <a:lnTo>
                      <a:pt x="162" y="532"/>
                    </a:lnTo>
                    <a:lnTo>
                      <a:pt x="162" y="532"/>
                    </a:lnTo>
                    <a:lnTo>
                      <a:pt x="162" y="532"/>
                    </a:lnTo>
                    <a:lnTo>
                      <a:pt x="162" y="532"/>
                    </a:lnTo>
                    <a:lnTo>
                      <a:pt x="170" y="532"/>
                    </a:lnTo>
                    <a:lnTo>
                      <a:pt x="170" y="532"/>
                    </a:lnTo>
                    <a:lnTo>
                      <a:pt x="170" y="532"/>
                    </a:lnTo>
                    <a:lnTo>
                      <a:pt x="162" y="541"/>
                    </a:lnTo>
                    <a:lnTo>
                      <a:pt x="162"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70" y="541"/>
                    </a:lnTo>
                    <a:lnTo>
                      <a:pt x="162" y="541"/>
                    </a:lnTo>
                    <a:lnTo>
                      <a:pt x="162" y="541"/>
                    </a:lnTo>
                    <a:lnTo>
                      <a:pt x="162" y="541"/>
                    </a:lnTo>
                    <a:lnTo>
                      <a:pt x="162" y="541"/>
                    </a:lnTo>
                    <a:lnTo>
                      <a:pt x="162" y="541"/>
                    </a:lnTo>
                    <a:lnTo>
                      <a:pt x="162" y="541"/>
                    </a:lnTo>
                    <a:lnTo>
                      <a:pt x="162" y="532"/>
                    </a:lnTo>
                    <a:lnTo>
                      <a:pt x="162" y="532"/>
                    </a:lnTo>
                    <a:lnTo>
                      <a:pt x="162" y="532"/>
                    </a:lnTo>
                    <a:lnTo>
                      <a:pt x="162" y="532"/>
                    </a:lnTo>
                    <a:lnTo>
                      <a:pt x="162" y="532"/>
                    </a:lnTo>
                    <a:lnTo>
                      <a:pt x="162" y="532"/>
                    </a:lnTo>
                    <a:lnTo>
                      <a:pt x="162" y="541"/>
                    </a:lnTo>
                    <a:lnTo>
                      <a:pt x="162" y="541"/>
                    </a:lnTo>
                    <a:lnTo>
                      <a:pt x="162" y="541"/>
                    </a:lnTo>
                    <a:lnTo>
                      <a:pt x="162" y="541"/>
                    </a:lnTo>
                    <a:lnTo>
                      <a:pt x="162" y="541"/>
                    </a:lnTo>
                    <a:lnTo>
                      <a:pt x="162" y="541"/>
                    </a:lnTo>
                    <a:lnTo>
                      <a:pt x="162" y="541"/>
                    </a:lnTo>
                    <a:lnTo>
                      <a:pt x="170" y="549"/>
                    </a:lnTo>
                    <a:lnTo>
                      <a:pt x="170" y="549"/>
                    </a:lnTo>
                    <a:lnTo>
                      <a:pt x="170" y="549"/>
                    </a:lnTo>
                    <a:lnTo>
                      <a:pt x="170" y="549"/>
                    </a:lnTo>
                    <a:lnTo>
                      <a:pt x="170" y="549"/>
                    </a:lnTo>
                    <a:lnTo>
                      <a:pt x="170" y="549"/>
                    </a:lnTo>
                    <a:lnTo>
                      <a:pt x="170" y="557"/>
                    </a:lnTo>
                    <a:lnTo>
                      <a:pt x="170" y="557"/>
                    </a:lnTo>
                    <a:lnTo>
                      <a:pt x="170" y="557"/>
                    </a:lnTo>
                    <a:lnTo>
                      <a:pt x="170" y="557"/>
                    </a:lnTo>
                    <a:lnTo>
                      <a:pt x="170" y="557"/>
                    </a:lnTo>
                    <a:lnTo>
                      <a:pt x="170" y="557"/>
                    </a:lnTo>
                    <a:lnTo>
                      <a:pt x="170" y="557"/>
                    </a:lnTo>
                    <a:lnTo>
                      <a:pt x="170" y="557"/>
                    </a:lnTo>
                    <a:lnTo>
                      <a:pt x="170" y="557"/>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70" y="565"/>
                    </a:lnTo>
                    <a:lnTo>
                      <a:pt x="162" y="565"/>
                    </a:lnTo>
                    <a:lnTo>
                      <a:pt x="162" y="565"/>
                    </a:lnTo>
                    <a:lnTo>
                      <a:pt x="162" y="573"/>
                    </a:lnTo>
                    <a:lnTo>
                      <a:pt x="162" y="573"/>
                    </a:lnTo>
                    <a:lnTo>
                      <a:pt x="162" y="573"/>
                    </a:lnTo>
                    <a:lnTo>
                      <a:pt x="162" y="573"/>
                    </a:lnTo>
                    <a:lnTo>
                      <a:pt x="162" y="573"/>
                    </a:lnTo>
                    <a:lnTo>
                      <a:pt x="162" y="573"/>
                    </a:lnTo>
                    <a:lnTo>
                      <a:pt x="162" y="573"/>
                    </a:lnTo>
                    <a:lnTo>
                      <a:pt x="162" y="573"/>
                    </a:lnTo>
                    <a:lnTo>
                      <a:pt x="170" y="573"/>
                    </a:lnTo>
                    <a:lnTo>
                      <a:pt x="170" y="573"/>
                    </a:lnTo>
                    <a:lnTo>
                      <a:pt x="170" y="573"/>
                    </a:lnTo>
                    <a:lnTo>
                      <a:pt x="170" y="581"/>
                    </a:lnTo>
                    <a:lnTo>
                      <a:pt x="170" y="581"/>
                    </a:lnTo>
                    <a:lnTo>
                      <a:pt x="170" y="581"/>
                    </a:lnTo>
                    <a:lnTo>
                      <a:pt x="170" y="581"/>
                    </a:lnTo>
                    <a:lnTo>
                      <a:pt x="170" y="581"/>
                    </a:lnTo>
                    <a:lnTo>
                      <a:pt x="170" y="581"/>
                    </a:lnTo>
                    <a:lnTo>
                      <a:pt x="178" y="581"/>
                    </a:lnTo>
                    <a:lnTo>
                      <a:pt x="178" y="581"/>
                    </a:lnTo>
                    <a:lnTo>
                      <a:pt x="178" y="581"/>
                    </a:lnTo>
                    <a:lnTo>
                      <a:pt x="178" y="581"/>
                    </a:lnTo>
                    <a:lnTo>
                      <a:pt x="178" y="581"/>
                    </a:lnTo>
                    <a:lnTo>
                      <a:pt x="178" y="581"/>
                    </a:lnTo>
                    <a:lnTo>
                      <a:pt x="178" y="581"/>
                    </a:lnTo>
                    <a:lnTo>
                      <a:pt x="186" y="581"/>
                    </a:lnTo>
                    <a:lnTo>
                      <a:pt x="186" y="581"/>
                    </a:lnTo>
                    <a:lnTo>
                      <a:pt x="186" y="589"/>
                    </a:lnTo>
                    <a:lnTo>
                      <a:pt x="186" y="589"/>
                    </a:lnTo>
                    <a:lnTo>
                      <a:pt x="186" y="589"/>
                    </a:lnTo>
                    <a:lnTo>
                      <a:pt x="186" y="589"/>
                    </a:lnTo>
                    <a:lnTo>
                      <a:pt x="186" y="589"/>
                    </a:lnTo>
                    <a:lnTo>
                      <a:pt x="178" y="589"/>
                    </a:lnTo>
                    <a:lnTo>
                      <a:pt x="178" y="589"/>
                    </a:lnTo>
                    <a:lnTo>
                      <a:pt x="178" y="589"/>
                    </a:lnTo>
                    <a:lnTo>
                      <a:pt x="178" y="581"/>
                    </a:lnTo>
                    <a:lnTo>
                      <a:pt x="170" y="581"/>
                    </a:lnTo>
                    <a:lnTo>
                      <a:pt x="170" y="581"/>
                    </a:lnTo>
                    <a:lnTo>
                      <a:pt x="170" y="581"/>
                    </a:lnTo>
                    <a:lnTo>
                      <a:pt x="170" y="581"/>
                    </a:lnTo>
                    <a:lnTo>
                      <a:pt x="170" y="581"/>
                    </a:lnTo>
                    <a:lnTo>
                      <a:pt x="170" y="581"/>
                    </a:lnTo>
                    <a:lnTo>
                      <a:pt x="162" y="573"/>
                    </a:lnTo>
                    <a:lnTo>
                      <a:pt x="162" y="573"/>
                    </a:lnTo>
                    <a:lnTo>
                      <a:pt x="162" y="573"/>
                    </a:lnTo>
                    <a:lnTo>
                      <a:pt x="162" y="573"/>
                    </a:lnTo>
                    <a:lnTo>
                      <a:pt x="162" y="581"/>
                    </a:lnTo>
                    <a:lnTo>
                      <a:pt x="162" y="581"/>
                    </a:lnTo>
                    <a:lnTo>
                      <a:pt x="162" y="581"/>
                    </a:lnTo>
                    <a:lnTo>
                      <a:pt x="162" y="581"/>
                    </a:lnTo>
                    <a:lnTo>
                      <a:pt x="162" y="581"/>
                    </a:lnTo>
                    <a:lnTo>
                      <a:pt x="162" y="581"/>
                    </a:lnTo>
                    <a:lnTo>
                      <a:pt x="170" y="581"/>
                    </a:lnTo>
                    <a:lnTo>
                      <a:pt x="170" y="581"/>
                    </a:lnTo>
                    <a:lnTo>
                      <a:pt x="170" y="581"/>
                    </a:lnTo>
                    <a:lnTo>
                      <a:pt x="170" y="581"/>
                    </a:lnTo>
                    <a:lnTo>
                      <a:pt x="170" y="581"/>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89"/>
                    </a:lnTo>
                    <a:lnTo>
                      <a:pt x="162" y="597"/>
                    </a:lnTo>
                    <a:lnTo>
                      <a:pt x="162" y="597"/>
                    </a:lnTo>
                    <a:lnTo>
                      <a:pt x="162" y="597"/>
                    </a:lnTo>
                    <a:lnTo>
                      <a:pt x="162" y="597"/>
                    </a:lnTo>
                    <a:lnTo>
                      <a:pt x="162" y="597"/>
                    </a:lnTo>
                    <a:lnTo>
                      <a:pt x="162" y="597"/>
                    </a:lnTo>
                    <a:lnTo>
                      <a:pt x="162" y="597"/>
                    </a:lnTo>
                    <a:lnTo>
                      <a:pt x="162" y="597"/>
                    </a:lnTo>
                    <a:lnTo>
                      <a:pt x="162" y="597"/>
                    </a:lnTo>
                    <a:lnTo>
                      <a:pt x="162" y="597"/>
                    </a:lnTo>
                    <a:lnTo>
                      <a:pt x="154" y="597"/>
                    </a:lnTo>
                    <a:lnTo>
                      <a:pt x="154" y="597"/>
                    </a:lnTo>
                    <a:lnTo>
                      <a:pt x="154" y="597"/>
                    </a:lnTo>
                    <a:lnTo>
                      <a:pt x="154" y="597"/>
                    </a:lnTo>
                    <a:lnTo>
                      <a:pt x="154" y="597"/>
                    </a:lnTo>
                    <a:lnTo>
                      <a:pt x="154" y="597"/>
                    </a:lnTo>
                    <a:lnTo>
                      <a:pt x="154" y="597"/>
                    </a:lnTo>
                    <a:lnTo>
                      <a:pt x="145" y="597"/>
                    </a:lnTo>
                    <a:lnTo>
                      <a:pt x="145" y="597"/>
                    </a:lnTo>
                    <a:lnTo>
                      <a:pt x="145" y="589"/>
                    </a:lnTo>
                    <a:lnTo>
                      <a:pt x="145" y="589"/>
                    </a:lnTo>
                    <a:lnTo>
                      <a:pt x="145" y="589"/>
                    </a:lnTo>
                    <a:lnTo>
                      <a:pt x="145" y="589"/>
                    </a:lnTo>
                    <a:lnTo>
                      <a:pt x="145" y="589"/>
                    </a:lnTo>
                    <a:lnTo>
                      <a:pt x="145" y="589"/>
                    </a:lnTo>
                    <a:lnTo>
                      <a:pt x="145" y="589"/>
                    </a:lnTo>
                    <a:lnTo>
                      <a:pt x="145" y="589"/>
                    </a:lnTo>
                    <a:lnTo>
                      <a:pt x="145" y="581"/>
                    </a:lnTo>
                    <a:lnTo>
                      <a:pt x="145" y="581"/>
                    </a:lnTo>
                    <a:lnTo>
                      <a:pt x="145" y="573"/>
                    </a:lnTo>
                    <a:lnTo>
                      <a:pt x="145" y="573"/>
                    </a:lnTo>
                    <a:lnTo>
                      <a:pt x="145" y="573"/>
                    </a:lnTo>
                    <a:lnTo>
                      <a:pt x="145" y="573"/>
                    </a:lnTo>
                    <a:lnTo>
                      <a:pt x="145" y="565"/>
                    </a:lnTo>
                    <a:lnTo>
                      <a:pt x="145" y="565"/>
                    </a:lnTo>
                    <a:lnTo>
                      <a:pt x="145" y="565"/>
                    </a:lnTo>
                    <a:lnTo>
                      <a:pt x="145" y="565"/>
                    </a:lnTo>
                    <a:lnTo>
                      <a:pt x="145" y="565"/>
                    </a:lnTo>
                    <a:lnTo>
                      <a:pt x="145" y="565"/>
                    </a:lnTo>
                    <a:lnTo>
                      <a:pt x="145" y="565"/>
                    </a:lnTo>
                    <a:lnTo>
                      <a:pt x="145" y="565"/>
                    </a:lnTo>
                    <a:lnTo>
                      <a:pt x="145" y="557"/>
                    </a:lnTo>
                    <a:lnTo>
                      <a:pt x="145" y="557"/>
                    </a:lnTo>
                    <a:lnTo>
                      <a:pt x="145" y="549"/>
                    </a:lnTo>
                    <a:lnTo>
                      <a:pt x="145" y="549"/>
                    </a:lnTo>
                    <a:lnTo>
                      <a:pt x="145" y="549"/>
                    </a:lnTo>
                    <a:lnTo>
                      <a:pt x="145" y="541"/>
                    </a:lnTo>
                    <a:lnTo>
                      <a:pt x="145" y="541"/>
                    </a:lnTo>
                    <a:lnTo>
                      <a:pt x="137" y="541"/>
                    </a:lnTo>
                    <a:lnTo>
                      <a:pt x="137" y="541"/>
                    </a:lnTo>
                    <a:lnTo>
                      <a:pt x="137" y="532"/>
                    </a:lnTo>
                    <a:lnTo>
                      <a:pt x="137" y="532"/>
                    </a:lnTo>
                    <a:lnTo>
                      <a:pt x="137" y="532"/>
                    </a:lnTo>
                    <a:lnTo>
                      <a:pt x="137" y="532"/>
                    </a:lnTo>
                    <a:lnTo>
                      <a:pt x="145" y="532"/>
                    </a:lnTo>
                    <a:lnTo>
                      <a:pt x="145" y="532"/>
                    </a:lnTo>
                    <a:lnTo>
                      <a:pt x="145" y="541"/>
                    </a:lnTo>
                    <a:lnTo>
                      <a:pt x="145" y="541"/>
                    </a:lnTo>
                    <a:lnTo>
                      <a:pt x="145" y="541"/>
                    </a:lnTo>
                    <a:lnTo>
                      <a:pt x="145" y="541"/>
                    </a:lnTo>
                    <a:lnTo>
                      <a:pt x="145" y="541"/>
                    </a:lnTo>
                    <a:lnTo>
                      <a:pt x="145" y="532"/>
                    </a:lnTo>
                    <a:lnTo>
                      <a:pt x="145" y="532"/>
                    </a:lnTo>
                    <a:lnTo>
                      <a:pt x="145" y="532"/>
                    </a:lnTo>
                    <a:lnTo>
                      <a:pt x="145" y="532"/>
                    </a:lnTo>
                    <a:lnTo>
                      <a:pt x="145" y="532"/>
                    </a:lnTo>
                    <a:lnTo>
                      <a:pt x="145" y="532"/>
                    </a:lnTo>
                    <a:lnTo>
                      <a:pt x="137" y="532"/>
                    </a:lnTo>
                    <a:lnTo>
                      <a:pt x="137" y="532"/>
                    </a:lnTo>
                    <a:lnTo>
                      <a:pt x="137" y="532"/>
                    </a:lnTo>
                    <a:lnTo>
                      <a:pt x="137" y="532"/>
                    </a:lnTo>
                    <a:lnTo>
                      <a:pt x="137" y="532"/>
                    </a:lnTo>
                    <a:lnTo>
                      <a:pt x="137" y="532"/>
                    </a:lnTo>
                    <a:lnTo>
                      <a:pt x="137" y="541"/>
                    </a:lnTo>
                    <a:lnTo>
                      <a:pt x="137" y="541"/>
                    </a:lnTo>
                    <a:lnTo>
                      <a:pt x="137" y="549"/>
                    </a:lnTo>
                    <a:lnTo>
                      <a:pt x="137" y="549"/>
                    </a:lnTo>
                    <a:lnTo>
                      <a:pt x="137" y="549"/>
                    </a:lnTo>
                    <a:lnTo>
                      <a:pt x="137" y="549"/>
                    </a:lnTo>
                    <a:lnTo>
                      <a:pt x="137" y="557"/>
                    </a:lnTo>
                    <a:lnTo>
                      <a:pt x="137" y="557"/>
                    </a:lnTo>
                    <a:lnTo>
                      <a:pt x="137" y="573"/>
                    </a:lnTo>
                    <a:lnTo>
                      <a:pt x="137" y="573"/>
                    </a:lnTo>
                    <a:lnTo>
                      <a:pt x="137" y="581"/>
                    </a:lnTo>
                    <a:lnTo>
                      <a:pt x="137" y="581"/>
                    </a:lnTo>
                    <a:lnTo>
                      <a:pt x="137" y="581"/>
                    </a:lnTo>
                    <a:lnTo>
                      <a:pt x="137" y="589"/>
                    </a:lnTo>
                    <a:lnTo>
                      <a:pt x="137" y="589"/>
                    </a:lnTo>
                    <a:lnTo>
                      <a:pt x="137" y="589"/>
                    </a:lnTo>
                    <a:lnTo>
                      <a:pt x="137" y="589"/>
                    </a:lnTo>
                    <a:lnTo>
                      <a:pt x="137" y="597"/>
                    </a:lnTo>
                    <a:lnTo>
                      <a:pt x="137" y="597"/>
                    </a:lnTo>
                    <a:lnTo>
                      <a:pt x="137" y="605"/>
                    </a:lnTo>
                    <a:lnTo>
                      <a:pt x="137" y="605"/>
                    </a:lnTo>
                    <a:lnTo>
                      <a:pt x="137" y="605"/>
                    </a:lnTo>
                    <a:lnTo>
                      <a:pt x="137" y="605"/>
                    </a:lnTo>
                    <a:lnTo>
                      <a:pt x="137" y="605"/>
                    </a:lnTo>
                    <a:lnTo>
                      <a:pt x="137" y="605"/>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13"/>
                    </a:lnTo>
                    <a:lnTo>
                      <a:pt x="137" y="621"/>
                    </a:lnTo>
                    <a:lnTo>
                      <a:pt x="137" y="621"/>
                    </a:lnTo>
                    <a:lnTo>
                      <a:pt x="137" y="621"/>
                    </a:lnTo>
                    <a:lnTo>
                      <a:pt x="137" y="621"/>
                    </a:lnTo>
                    <a:lnTo>
                      <a:pt x="137" y="621"/>
                    </a:lnTo>
                    <a:lnTo>
                      <a:pt x="137" y="613"/>
                    </a:lnTo>
                    <a:lnTo>
                      <a:pt x="137" y="613"/>
                    </a:lnTo>
                    <a:lnTo>
                      <a:pt x="137" y="613"/>
                    </a:lnTo>
                    <a:lnTo>
                      <a:pt x="137" y="613"/>
                    </a:lnTo>
                    <a:lnTo>
                      <a:pt x="137" y="613"/>
                    </a:lnTo>
                    <a:lnTo>
                      <a:pt x="137" y="613"/>
                    </a:lnTo>
                    <a:lnTo>
                      <a:pt x="145" y="613"/>
                    </a:lnTo>
                    <a:lnTo>
                      <a:pt x="145" y="613"/>
                    </a:lnTo>
                    <a:lnTo>
                      <a:pt x="145" y="621"/>
                    </a:lnTo>
                    <a:lnTo>
                      <a:pt x="145" y="621"/>
                    </a:lnTo>
                    <a:lnTo>
                      <a:pt x="145" y="621"/>
                    </a:lnTo>
                    <a:lnTo>
                      <a:pt x="145" y="621"/>
                    </a:lnTo>
                    <a:lnTo>
                      <a:pt x="145" y="613"/>
                    </a:lnTo>
                    <a:lnTo>
                      <a:pt x="145" y="613"/>
                    </a:lnTo>
                    <a:lnTo>
                      <a:pt x="145" y="613"/>
                    </a:lnTo>
                    <a:lnTo>
                      <a:pt x="145" y="613"/>
                    </a:lnTo>
                    <a:lnTo>
                      <a:pt x="145" y="613"/>
                    </a:lnTo>
                    <a:lnTo>
                      <a:pt x="145" y="613"/>
                    </a:lnTo>
                    <a:lnTo>
                      <a:pt x="137" y="613"/>
                    </a:lnTo>
                    <a:lnTo>
                      <a:pt x="137" y="613"/>
                    </a:lnTo>
                    <a:lnTo>
                      <a:pt x="137" y="613"/>
                    </a:lnTo>
                    <a:lnTo>
                      <a:pt x="137" y="613"/>
                    </a:lnTo>
                    <a:lnTo>
                      <a:pt x="137" y="613"/>
                    </a:lnTo>
                    <a:lnTo>
                      <a:pt x="137" y="613"/>
                    </a:lnTo>
                    <a:lnTo>
                      <a:pt x="137" y="613"/>
                    </a:lnTo>
                    <a:lnTo>
                      <a:pt x="145" y="613"/>
                    </a:lnTo>
                    <a:lnTo>
                      <a:pt x="145" y="613"/>
                    </a:lnTo>
                    <a:lnTo>
                      <a:pt x="145" y="605"/>
                    </a:lnTo>
                    <a:lnTo>
                      <a:pt x="145" y="605"/>
                    </a:lnTo>
                    <a:lnTo>
                      <a:pt x="145" y="605"/>
                    </a:lnTo>
                    <a:lnTo>
                      <a:pt x="145" y="605"/>
                    </a:lnTo>
                    <a:lnTo>
                      <a:pt x="145" y="605"/>
                    </a:lnTo>
                    <a:lnTo>
                      <a:pt x="145" y="605"/>
                    </a:lnTo>
                    <a:lnTo>
                      <a:pt x="154" y="605"/>
                    </a:lnTo>
                    <a:lnTo>
                      <a:pt x="154" y="605"/>
                    </a:lnTo>
                    <a:lnTo>
                      <a:pt x="154" y="605"/>
                    </a:lnTo>
                    <a:lnTo>
                      <a:pt x="154" y="613"/>
                    </a:lnTo>
                    <a:lnTo>
                      <a:pt x="154"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62" y="613"/>
                    </a:lnTo>
                    <a:lnTo>
                      <a:pt x="170" y="621"/>
                    </a:lnTo>
                    <a:lnTo>
                      <a:pt x="170" y="621"/>
                    </a:lnTo>
                    <a:lnTo>
                      <a:pt x="170" y="621"/>
                    </a:lnTo>
                    <a:lnTo>
                      <a:pt x="170" y="621"/>
                    </a:lnTo>
                    <a:lnTo>
                      <a:pt x="170" y="621"/>
                    </a:lnTo>
                    <a:lnTo>
                      <a:pt x="178" y="621"/>
                    </a:lnTo>
                    <a:lnTo>
                      <a:pt x="178" y="621"/>
                    </a:lnTo>
                    <a:lnTo>
                      <a:pt x="178" y="621"/>
                    </a:lnTo>
                    <a:lnTo>
                      <a:pt x="178" y="621"/>
                    </a:lnTo>
                    <a:lnTo>
                      <a:pt x="178" y="621"/>
                    </a:lnTo>
                    <a:lnTo>
                      <a:pt x="178" y="621"/>
                    </a:lnTo>
                    <a:lnTo>
                      <a:pt x="178" y="621"/>
                    </a:lnTo>
                    <a:lnTo>
                      <a:pt x="178" y="621"/>
                    </a:lnTo>
                    <a:lnTo>
                      <a:pt x="178" y="621"/>
                    </a:lnTo>
                    <a:lnTo>
                      <a:pt x="178" y="621"/>
                    </a:lnTo>
                    <a:lnTo>
                      <a:pt x="186" y="621"/>
                    </a:lnTo>
                    <a:lnTo>
                      <a:pt x="186" y="621"/>
                    </a:lnTo>
                    <a:lnTo>
                      <a:pt x="186" y="621"/>
                    </a:lnTo>
                    <a:lnTo>
                      <a:pt x="186" y="621"/>
                    </a:lnTo>
                    <a:lnTo>
                      <a:pt x="186" y="621"/>
                    </a:lnTo>
                    <a:lnTo>
                      <a:pt x="186" y="621"/>
                    </a:lnTo>
                    <a:lnTo>
                      <a:pt x="186" y="621"/>
                    </a:lnTo>
                    <a:lnTo>
                      <a:pt x="186" y="621"/>
                    </a:lnTo>
                    <a:lnTo>
                      <a:pt x="194" y="613"/>
                    </a:lnTo>
                    <a:lnTo>
                      <a:pt x="194" y="613"/>
                    </a:lnTo>
                    <a:lnTo>
                      <a:pt x="194" y="613"/>
                    </a:lnTo>
                    <a:lnTo>
                      <a:pt x="194" y="613"/>
                    </a:lnTo>
                    <a:lnTo>
                      <a:pt x="194" y="613"/>
                    </a:lnTo>
                    <a:lnTo>
                      <a:pt x="194"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02" y="613"/>
                    </a:lnTo>
                    <a:lnTo>
                      <a:pt x="210" y="613"/>
                    </a:lnTo>
                    <a:lnTo>
                      <a:pt x="210" y="613"/>
                    </a:lnTo>
                    <a:lnTo>
                      <a:pt x="210" y="613"/>
                    </a:lnTo>
                    <a:lnTo>
                      <a:pt x="210" y="613"/>
                    </a:lnTo>
                    <a:lnTo>
                      <a:pt x="210" y="613"/>
                    </a:lnTo>
                    <a:lnTo>
                      <a:pt x="210" y="613"/>
                    </a:lnTo>
                    <a:lnTo>
                      <a:pt x="210" y="613"/>
                    </a:lnTo>
                    <a:lnTo>
                      <a:pt x="210" y="613"/>
                    </a:lnTo>
                    <a:lnTo>
                      <a:pt x="210" y="605"/>
                    </a:lnTo>
                    <a:lnTo>
                      <a:pt x="210" y="605"/>
                    </a:lnTo>
                    <a:lnTo>
                      <a:pt x="210" y="605"/>
                    </a:lnTo>
                    <a:lnTo>
                      <a:pt x="210" y="605"/>
                    </a:lnTo>
                    <a:lnTo>
                      <a:pt x="210" y="613"/>
                    </a:lnTo>
                    <a:lnTo>
                      <a:pt x="210" y="613"/>
                    </a:lnTo>
                    <a:lnTo>
                      <a:pt x="210" y="613"/>
                    </a:lnTo>
                    <a:lnTo>
                      <a:pt x="210" y="613"/>
                    </a:lnTo>
                    <a:lnTo>
                      <a:pt x="218" y="605"/>
                    </a:lnTo>
                    <a:lnTo>
                      <a:pt x="218" y="605"/>
                    </a:lnTo>
                    <a:lnTo>
                      <a:pt x="218" y="605"/>
                    </a:lnTo>
                    <a:lnTo>
                      <a:pt x="218" y="605"/>
                    </a:lnTo>
                    <a:lnTo>
                      <a:pt x="218" y="605"/>
                    </a:lnTo>
                    <a:lnTo>
                      <a:pt x="218" y="613"/>
                    </a:lnTo>
                    <a:lnTo>
                      <a:pt x="218" y="613"/>
                    </a:lnTo>
                    <a:lnTo>
                      <a:pt x="218" y="613"/>
                    </a:lnTo>
                    <a:lnTo>
                      <a:pt x="218" y="613"/>
                    </a:lnTo>
                    <a:lnTo>
                      <a:pt x="218" y="613"/>
                    </a:lnTo>
                    <a:lnTo>
                      <a:pt x="218" y="613"/>
                    </a:lnTo>
                    <a:lnTo>
                      <a:pt x="218" y="613"/>
                    </a:lnTo>
                    <a:lnTo>
                      <a:pt x="218" y="613"/>
                    </a:lnTo>
                    <a:lnTo>
                      <a:pt x="218" y="621"/>
                    </a:lnTo>
                    <a:lnTo>
                      <a:pt x="218" y="621"/>
                    </a:lnTo>
                    <a:lnTo>
                      <a:pt x="226" y="621"/>
                    </a:lnTo>
                    <a:lnTo>
                      <a:pt x="226" y="621"/>
                    </a:lnTo>
                    <a:lnTo>
                      <a:pt x="226" y="621"/>
                    </a:lnTo>
                    <a:lnTo>
                      <a:pt x="234" y="621"/>
                    </a:lnTo>
                    <a:lnTo>
                      <a:pt x="242" y="621"/>
                    </a:lnTo>
                    <a:lnTo>
                      <a:pt x="242" y="621"/>
                    </a:lnTo>
                    <a:lnTo>
                      <a:pt x="242" y="621"/>
                    </a:lnTo>
                    <a:lnTo>
                      <a:pt x="242" y="621"/>
                    </a:lnTo>
                    <a:lnTo>
                      <a:pt x="242" y="621"/>
                    </a:lnTo>
                    <a:lnTo>
                      <a:pt x="242" y="621"/>
                    </a:lnTo>
                    <a:lnTo>
                      <a:pt x="250" y="621"/>
                    </a:lnTo>
                    <a:lnTo>
                      <a:pt x="250" y="621"/>
                    </a:lnTo>
                    <a:lnTo>
                      <a:pt x="250" y="613"/>
                    </a:lnTo>
                    <a:lnTo>
                      <a:pt x="250" y="613"/>
                    </a:lnTo>
                    <a:lnTo>
                      <a:pt x="250" y="613"/>
                    </a:lnTo>
                    <a:lnTo>
                      <a:pt x="258" y="613"/>
                    </a:lnTo>
                    <a:lnTo>
                      <a:pt x="258" y="621"/>
                    </a:lnTo>
                    <a:lnTo>
                      <a:pt x="258" y="621"/>
                    </a:lnTo>
                    <a:lnTo>
                      <a:pt x="250" y="621"/>
                    </a:lnTo>
                    <a:lnTo>
                      <a:pt x="250" y="621"/>
                    </a:lnTo>
                    <a:lnTo>
                      <a:pt x="258" y="621"/>
                    </a:lnTo>
                    <a:lnTo>
                      <a:pt x="258" y="621"/>
                    </a:lnTo>
                    <a:lnTo>
                      <a:pt x="258" y="621"/>
                    </a:lnTo>
                    <a:lnTo>
                      <a:pt x="258" y="621"/>
                    </a:lnTo>
                    <a:lnTo>
                      <a:pt x="266" y="621"/>
                    </a:lnTo>
                    <a:lnTo>
                      <a:pt x="266" y="621"/>
                    </a:lnTo>
                    <a:lnTo>
                      <a:pt x="266" y="621"/>
                    </a:lnTo>
                    <a:lnTo>
                      <a:pt x="266" y="621"/>
                    </a:lnTo>
                    <a:lnTo>
                      <a:pt x="266" y="629"/>
                    </a:lnTo>
                    <a:lnTo>
                      <a:pt x="266" y="629"/>
                    </a:lnTo>
                    <a:lnTo>
                      <a:pt x="266" y="629"/>
                    </a:lnTo>
                    <a:lnTo>
                      <a:pt x="266" y="629"/>
                    </a:lnTo>
                    <a:lnTo>
                      <a:pt x="266" y="637"/>
                    </a:lnTo>
                    <a:lnTo>
                      <a:pt x="266" y="637"/>
                    </a:lnTo>
                    <a:lnTo>
                      <a:pt x="266" y="637"/>
                    </a:lnTo>
                    <a:lnTo>
                      <a:pt x="266" y="637"/>
                    </a:lnTo>
                    <a:lnTo>
                      <a:pt x="274" y="637"/>
                    </a:lnTo>
                    <a:lnTo>
                      <a:pt x="274" y="645"/>
                    </a:lnTo>
                    <a:lnTo>
                      <a:pt x="274" y="645"/>
                    </a:lnTo>
                    <a:lnTo>
                      <a:pt x="274" y="645"/>
                    </a:lnTo>
                    <a:lnTo>
                      <a:pt x="274" y="645"/>
                    </a:lnTo>
                    <a:lnTo>
                      <a:pt x="282" y="645"/>
                    </a:lnTo>
                    <a:lnTo>
                      <a:pt x="282" y="645"/>
                    </a:lnTo>
                    <a:lnTo>
                      <a:pt x="291" y="645"/>
                    </a:lnTo>
                    <a:lnTo>
                      <a:pt x="299" y="645"/>
                    </a:lnTo>
                    <a:lnTo>
                      <a:pt x="299" y="645"/>
                    </a:lnTo>
                    <a:lnTo>
                      <a:pt x="299" y="645"/>
                    </a:lnTo>
                    <a:lnTo>
                      <a:pt x="299" y="645"/>
                    </a:lnTo>
                    <a:lnTo>
                      <a:pt x="299" y="645"/>
                    </a:lnTo>
                    <a:lnTo>
                      <a:pt x="307" y="645"/>
                    </a:lnTo>
                    <a:lnTo>
                      <a:pt x="307" y="645"/>
                    </a:lnTo>
                    <a:lnTo>
                      <a:pt x="315" y="637"/>
                    </a:lnTo>
                    <a:lnTo>
                      <a:pt x="315" y="637"/>
                    </a:lnTo>
                    <a:lnTo>
                      <a:pt x="315" y="637"/>
                    </a:lnTo>
                    <a:lnTo>
                      <a:pt x="315" y="637"/>
                    </a:lnTo>
                    <a:lnTo>
                      <a:pt x="323" y="637"/>
                    </a:lnTo>
                    <a:lnTo>
                      <a:pt x="323" y="637"/>
                    </a:lnTo>
                    <a:lnTo>
                      <a:pt x="323" y="637"/>
                    </a:lnTo>
                    <a:lnTo>
                      <a:pt x="323" y="637"/>
                    </a:lnTo>
                    <a:lnTo>
                      <a:pt x="323" y="637"/>
                    </a:lnTo>
                    <a:lnTo>
                      <a:pt x="331" y="637"/>
                    </a:lnTo>
                    <a:lnTo>
                      <a:pt x="331" y="637"/>
                    </a:lnTo>
                    <a:lnTo>
                      <a:pt x="339" y="637"/>
                    </a:lnTo>
                    <a:lnTo>
                      <a:pt x="347" y="645"/>
                    </a:lnTo>
                    <a:lnTo>
                      <a:pt x="347" y="645"/>
                    </a:lnTo>
                    <a:lnTo>
                      <a:pt x="347" y="645"/>
                    </a:lnTo>
                    <a:lnTo>
                      <a:pt x="347" y="653"/>
                    </a:lnTo>
                    <a:lnTo>
                      <a:pt x="347" y="653"/>
                    </a:lnTo>
                    <a:lnTo>
                      <a:pt x="347" y="653"/>
                    </a:lnTo>
                    <a:lnTo>
                      <a:pt x="347" y="653"/>
                    </a:lnTo>
                    <a:lnTo>
                      <a:pt x="347" y="653"/>
                    </a:lnTo>
                    <a:lnTo>
                      <a:pt x="347" y="653"/>
                    </a:lnTo>
                    <a:lnTo>
                      <a:pt x="355" y="653"/>
                    </a:lnTo>
                    <a:lnTo>
                      <a:pt x="355" y="653"/>
                    </a:lnTo>
                    <a:lnTo>
                      <a:pt x="355" y="653"/>
                    </a:lnTo>
                    <a:lnTo>
                      <a:pt x="355" y="653"/>
                    </a:lnTo>
                    <a:lnTo>
                      <a:pt x="363" y="653"/>
                    </a:lnTo>
                    <a:lnTo>
                      <a:pt x="363" y="653"/>
                    </a:lnTo>
                    <a:lnTo>
                      <a:pt x="363" y="653"/>
                    </a:lnTo>
                    <a:lnTo>
                      <a:pt x="363" y="653"/>
                    </a:lnTo>
                    <a:lnTo>
                      <a:pt x="363" y="653"/>
                    </a:lnTo>
                    <a:lnTo>
                      <a:pt x="371" y="653"/>
                    </a:lnTo>
                    <a:lnTo>
                      <a:pt x="371" y="653"/>
                    </a:lnTo>
                    <a:lnTo>
                      <a:pt x="379" y="653"/>
                    </a:lnTo>
                    <a:lnTo>
                      <a:pt x="379" y="653"/>
                    </a:lnTo>
                    <a:lnTo>
                      <a:pt x="379" y="662"/>
                    </a:lnTo>
                    <a:lnTo>
                      <a:pt x="379" y="662"/>
                    </a:lnTo>
                    <a:lnTo>
                      <a:pt x="379" y="662"/>
                    </a:lnTo>
                    <a:lnTo>
                      <a:pt x="379" y="662"/>
                    </a:lnTo>
                    <a:lnTo>
                      <a:pt x="379" y="662"/>
                    </a:lnTo>
                    <a:lnTo>
                      <a:pt x="379" y="662"/>
                    </a:lnTo>
                    <a:lnTo>
                      <a:pt x="379" y="670"/>
                    </a:lnTo>
                    <a:lnTo>
                      <a:pt x="379" y="670"/>
                    </a:lnTo>
                    <a:lnTo>
                      <a:pt x="379" y="678"/>
                    </a:lnTo>
                    <a:lnTo>
                      <a:pt x="379" y="678"/>
                    </a:lnTo>
                    <a:lnTo>
                      <a:pt x="387" y="686"/>
                    </a:lnTo>
                    <a:lnTo>
                      <a:pt x="387" y="686"/>
                    </a:lnTo>
                    <a:lnTo>
                      <a:pt x="395" y="686"/>
                    </a:lnTo>
                    <a:lnTo>
                      <a:pt x="395" y="686"/>
                    </a:lnTo>
                    <a:lnTo>
                      <a:pt x="395" y="702"/>
                    </a:lnTo>
                    <a:lnTo>
                      <a:pt x="395" y="702"/>
                    </a:lnTo>
                    <a:lnTo>
                      <a:pt x="403" y="702"/>
                    </a:lnTo>
                    <a:lnTo>
                      <a:pt x="403" y="702"/>
                    </a:lnTo>
                    <a:lnTo>
                      <a:pt x="403" y="710"/>
                    </a:lnTo>
                    <a:lnTo>
                      <a:pt x="403" y="710"/>
                    </a:lnTo>
                    <a:lnTo>
                      <a:pt x="403" y="710"/>
                    </a:lnTo>
                    <a:lnTo>
                      <a:pt x="403" y="710"/>
                    </a:lnTo>
                    <a:lnTo>
                      <a:pt x="395" y="718"/>
                    </a:lnTo>
                    <a:lnTo>
                      <a:pt x="395" y="718"/>
                    </a:lnTo>
                    <a:lnTo>
                      <a:pt x="395" y="726"/>
                    </a:lnTo>
                    <a:lnTo>
                      <a:pt x="395" y="734"/>
                    </a:lnTo>
                    <a:lnTo>
                      <a:pt x="395" y="734"/>
                    </a:lnTo>
                    <a:lnTo>
                      <a:pt x="395" y="734"/>
                    </a:lnTo>
                    <a:lnTo>
                      <a:pt x="395" y="734"/>
                    </a:lnTo>
                    <a:lnTo>
                      <a:pt x="395" y="742"/>
                    </a:lnTo>
                    <a:lnTo>
                      <a:pt x="395" y="742"/>
                    </a:lnTo>
                    <a:lnTo>
                      <a:pt x="395" y="750"/>
                    </a:lnTo>
                    <a:lnTo>
                      <a:pt x="395" y="750"/>
                    </a:lnTo>
                    <a:lnTo>
                      <a:pt x="403" y="750"/>
                    </a:lnTo>
                    <a:lnTo>
                      <a:pt x="403" y="750"/>
                    </a:lnTo>
                    <a:lnTo>
                      <a:pt x="403" y="758"/>
                    </a:lnTo>
                    <a:lnTo>
                      <a:pt x="403" y="758"/>
                    </a:lnTo>
                    <a:lnTo>
                      <a:pt x="411" y="758"/>
                    </a:lnTo>
                    <a:lnTo>
                      <a:pt x="411" y="758"/>
                    </a:lnTo>
                    <a:lnTo>
                      <a:pt x="411" y="758"/>
                    </a:lnTo>
                    <a:lnTo>
                      <a:pt x="420" y="758"/>
                    </a:lnTo>
                    <a:lnTo>
                      <a:pt x="420" y="758"/>
                    </a:lnTo>
                    <a:lnTo>
                      <a:pt x="420" y="766"/>
                    </a:lnTo>
                    <a:lnTo>
                      <a:pt x="420" y="766"/>
                    </a:lnTo>
                    <a:lnTo>
                      <a:pt x="428" y="766"/>
                    </a:lnTo>
                    <a:lnTo>
                      <a:pt x="428" y="766"/>
                    </a:lnTo>
                    <a:lnTo>
                      <a:pt x="428" y="766"/>
                    </a:lnTo>
                    <a:lnTo>
                      <a:pt x="428" y="766"/>
                    </a:lnTo>
                    <a:lnTo>
                      <a:pt x="436" y="766"/>
                    </a:lnTo>
                    <a:lnTo>
                      <a:pt x="436" y="766"/>
                    </a:lnTo>
                    <a:lnTo>
                      <a:pt x="444" y="766"/>
                    </a:lnTo>
                    <a:lnTo>
                      <a:pt x="452" y="766"/>
                    </a:lnTo>
                    <a:lnTo>
                      <a:pt x="452" y="766"/>
                    </a:lnTo>
                    <a:lnTo>
                      <a:pt x="460" y="775"/>
                    </a:lnTo>
                    <a:lnTo>
                      <a:pt x="452" y="775"/>
                    </a:lnTo>
                    <a:lnTo>
                      <a:pt x="460" y="775"/>
                    </a:lnTo>
                    <a:lnTo>
                      <a:pt x="460" y="775"/>
                    </a:lnTo>
                    <a:lnTo>
                      <a:pt x="460" y="775"/>
                    </a:lnTo>
                    <a:lnTo>
                      <a:pt x="460" y="775"/>
                    </a:lnTo>
                    <a:lnTo>
                      <a:pt x="468" y="775"/>
                    </a:lnTo>
                    <a:lnTo>
                      <a:pt x="476" y="775"/>
                    </a:lnTo>
                    <a:lnTo>
                      <a:pt x="476" y="775"/>
                    </a:lnTo>
                    <a:lnTo>
                      <a:pt x="476" y="775"/>
                    </a:lnTo>
                    <a:lnTo>
                      <a:pt x="476" y="775"/>
                    </a:lnTo>
                    <a:lnTo>
                      <a:pt x="492" y="775"/>
                    </a:lnTo>
                    <a:lnTo>
                      <a:pt x="500" y="775"/>
                    </a:lnTo>
                    <a:lnTo>
                      <a:pt x="500" y="775"/>
                    </a:lnTo>
                    <a:lnTo>
                      <a:pt x="500" y="775"/>
                    </a:lnTo>
                    <a:lnTo>
                      <a:pt x="508" y="775"/>
                    </a:lnTo>
                    <a:lnTo>
                      <a:pt x="508" y="775"/>
                    </a:lnTo>
                    <a:lnTo>
                      <a:pt x="508" y="775"/>
                    </a:lnTo>
                    <a:lnTo>
                      <a:pt x="508" y="775"/>
                    </a:lnTo>
                    <a:lnTo>
                      <a:pt x="516" y="775"/>
                    </a:lnTo>
                    <a:lnTo>
                      <a:pt x="516" y="775"/>
                    </a:lnTo>
                    <a:lnTo>
                      <a:pt x="516" y="775"/>
                    </a:lnTo>
                    <a:lnTo>
                      <a:pt x="524" y="775"/>
                    </a:lnTo>
                    <a:lnTo>
                      <a:pt x="524" y="775"/>
                    </a:lnTo>
                    <a:lnTo>
                      <a:pt x="524" y="775"/>
                    </a:lnTo>
                    <a:lnTo>
                      <a:pt x="524" y="775"/>
                    </a:lnTo>
                    <a:lnTo>
                      <a:pt x="524" y="775"/>
                    </a:lnTo>
                    <a:lnTo>
                      <a:pt x="540" y="766"/>
                    </a:lnTo>
                    <a:lnTo>
                      <a:pt x="557" y="766"/>
                    </a:lnTo>
                    <a:lnTo>
                      <a:pt x="557" y="766"/>
                    </a:lnTo>
                    <a:lnTo>
                      <a:pt x="557" y="766"/>
                    </a:lnTo>
                    <a:lnTo>
                      <a:pt x="557" y="766"/>
                    </a:lnTo>
                    <a:lnTo>
                      <a:pt x="557" y="766"/>
                    </a:lnTo>
                    <a:lnTo>
                      <a:pt x="565" y="758"/>
                    </a:lnTo>
                    <a:lnTo>
                      <a:pt x="565" y="758"/>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1" y="750"/>
                    </a:lnTo>
                    <a:lnTo>
                      <a:pt x="589" y="742"/>
                    </a:lnTo>
                    <a:lnTo>
                      <a:pt x="589" y="742"/>
                    </a:lnTo>
                    <a:lnTo>
                      <a:pt x="597" y="742"/>
                    </a:lnTo>
                    <a:lnTo>
                      <a:pt x="597" y="742"/>
                    </a:lnTo>
                    <a:lnTo>
                      <a:pt x="597" y="742"/>
                    </a:lnTo>
                    <a:lnTo>
                      <a:pt x="613" y="742"/>
                    </a:lnTo>
                    <a:lnTo>
                      <a:pt x="621" y="742"/>
                    </a:lnTo>
                    <a:lnTo>
                      <a:pt x="621" y="742"/>
                    </a:lnTo>
                    <a:lnTo>
                      <a:pt x="621" y="742"/>
                    </a:lnTo>
                    <a:lnTo>
                      <a:pt x="621" y="742"/>
                    </a:lnTo>
                    <a:lnTo>
                      <a:pt x="621" y="742"/>
                    </a:lnTo>
                    <a:lnTo>
                      <a:pt x="637" y="742"/>
                    </a:lnTo>
                    <a:lnTo>
                      <a:pt x="637" y="742"/>
                    </a:lnTo>
                    <a:lnTo>
                      <a:pt x="653" y="742"/>
                    </a:lnTo>
                    <a:lnTo>
                      <a:pt x="653" y="742"/>
                    </a:lnTo>
                    <a:lnTo>
                      <a:pt x="653" y="742"/>
                    </a:lnTo>
                    <a:lnTo>
                      <a:pt x="653" y="742"/>
                    </a:lnTo>
                    <a:lnTo>
                      <a:pt x="661" y="742"/>
                    </a:lnTo>
                    <a:lnTo>
                      <a:pt x="661" y="742"/>
                    </a:lnTo>
                    <a:lnTo>
                      <a:pt x="669" y="742"/>
                    </a:lnTo>
                    <a:lnTo>
                      <a:pt x="669" y="742"/>
                    </a:lnTo>
                    <a:lnTo>
                      <a:pt x="677" y="742"/>
                    </a:lnTo>
                    <a:lnTo>
                      <a:pt x="677" y="742"/>
                    </a:lnTo>
                    <a:lnTo>
                      <a:pt x="677" y="742"/>
                    </a:lnTo>
                    <a:lnTo>
                      <a:pt x="677" y="742"/>
                    </a:lnTo>
                    <a:lnTo>
                      <a:pt x="685" y="742"/>
                    </a:lnTo>
                    <a:lnTo>
                      <a:pt x="685" y="742"/>
                    </a:lnTo>
                    <a:lnTo>
                      <a:pt x="685" y="742"/>
                    </a:lnTo>
                    <a:lnTo>
                      <a:pt x="694" y="742"/>
                    </a:lnTo>
                    <a:lnTo>
                      <a:pt x="702" y="742"/>
                    </a:lnTo>
                    <a:lnTo>
                      <a:pt x="702" y="742"/>
                    </a:lnTo>
                    <a:lnTo>
                      <a:pt x="702" y="742"/>
                    </a:lnTo>
                    <a:lnTo>
                      <a:pt x="702" y="742"/>
                    </a:lnTo>
                    <a:lnTo>
                      <a:pt x="702" y="750"/>
                    </a:lnTo>
                    <a:lnTo>
                      <a:pt x="718" y="750"/>
                    </a:lnTo>
                    <a:lnTo>
                      <a:pt x="718" y="750"/>
                    </a:lnTo>
                    <a:lnTo>
                      <a:pt x="718" y="750"/>
                    </a:lnTo>
                    <a:lnTo>
                      <a:pt x="726" y="758"/>
                    </a:lnTo>
                    <a:lnTo>
                      <a:pt x="726" y="758"/>
                    </a:lnTo>
                    <a:lnTo>
                      <a:pt x="726" y="766"/>
                    </a:lnTo>
                    <a:lnTo>
                      <a:pt x="726" y="766"/>
                    </a:lnTo>
                    <a:lnTo>
                      <a:pt x="726" y="766"/>
                    </a:lnTo>
                    <a:lnTo>
                      <a:pt x="726" y="766"/>
                    </a:lnTo>
                    <a:lnTo>
                      <a:pt x="734" y="766"/>
                    </a:lnTo>
                    <a:lnTo>
                      <a:pt x="734" y="766"/>
                    </a:lnTo>
                    <a:lnTo>
                      <a:pt x="734" y="766"/>
                    </a:lnTo>
                    <a:lnTo>
                      <a:pt x="734" y="766"/>
                    </a:lnTo>
                    <a:lnTo>
                      <a:pt x="742" y="758"/>
                    </a:lnTo>
                    <a:lnTo>
                      <a:pt x="750" y="758"/>
                    </a:lnTo>
                    <a:lnTo>
                      <a:pt x="750" y="758"/>
                    </a:lnTo>
                    <a:lnTo>
                      <a:pt x="750" y="758"/>
                    </a:lnTo>
                    <a:lnTo>
                      <a:pt x="750" y="758"/>
                    </a:lnTo>
                    <a:lnTo>
                      <a:pt x="758" y="758"/>
                    </a:lnTo>
                    <a:lnTo>
                      <a:pt x="758" y="758"/>
                    </a:lnTo>
                    <a:lnTo>
                      <a:pt x="766" y="750"/>
                    </a:lnTo>
                    <a:lnTo>
                      <a:pt x="758" y="750"/>
                    </a:lnTo>
                    <a:lnTo>
                      <a:pt x="75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2" name="Freeform 3097"/>
              <p:cNvSpPr>
                <a:spLocks/>
              </p:cNvSpPr>
              <p:nvPr/>
            </p:nvSpPr>
            <p:spPr bwMode="auto">
              <a:xfrm>
                <a:off x="4808538" y="1214438"/>
                <a:ext cx="76200" cy="76200"/>
              </a:xfrm>
              <a:custGeom>
                <a:avLst/>
                <a:gdLst/>
                <a:ahLst/>
                <a:cxnLst>
                  <a:cxn ang="0">
                    <a:pos x="24" y="16"/>
                  </a:cxn>
                  <a:cxn ang="0">
                    <a:pos x="24" y="24"/>
                  </a:cxn>
                  <a:cxn ang="0">
                    <a:pos x="32" y="24"/>
                  </a:cxn>
                  <a:cxn ang="0">
                    <a:pos x="32" y="24"/>
                  </a:cxn>
                  <a:cxn ang="0">
                    <a:pos x="32" y="24"/>
                  </a:cxn>
                  <a:cxn ang="0">
                    <a:pos x="24" y="24"/>
                  </a:cxn>
                  <a:cxn ang="0">
                    <a:pos x="24" y="16"/>
                  </a:cxn>
                  <a:cxn ang="0">
                    <a:pos x="16" y="24"/>
                  </a:cxn>
                  <a:cxn ang="0">
                    <a:pos x="16" y="24"/>
                  </a:cxn>
                  <a:cxn ang="0">
                    <a:pos x="24" y="24"/>
                  </a:cxn>
                  <a:cxn ang="0">
                    <a:pos x="24" y="24"/>
                  </a:cxn>
                  <a:cxn ang="0">
                    <a:pos x="32" y="24"/>
                  </a:cxn>
                  <a:cxn ang="0">
                    <a:pos x="32" y="32"/>
                  </a:cxn>
                  <a:cxn ang="0">
                    <a:pos x="32" y="32"/>
                  </a:cxn>
                  <a:cxn ang="0">
                    <a:pos x="40" y="32"/>
                  </a:cxn>
                  <a:cxn ang="0">
                    <a:pos x="40" y="40"/>
                  </a:cxn>
                  <a:cxn ang="0">
                    <a:pos x="48" y="40"/>
                  </a:cxn>
                  <a:cxn ang="0">
                    <a:pos x="48" y="40"/>
                  </a:cxn>
                  <a:cxn ang="0">
                    <a:pos x="48" y="40"/>
                  </a:cxn>
                  <a:cxn ang="0">
                    <a:pos x="40" y="40"/>
                  </a:cxn>
                  <a:cxn ang="0">
                    <a:pos x="40" y="40"/>
                  </a:cxn>
                  <a:cxn ang="0">
                    <a:pos x="40" y="40"/>
                  </a:cxn>
                  <a:cxn ang="0">
                    <a:pos x="32" y="40"/>
                  </a:cxn>
                  <a:cxn ang="0">
                    <a:pos x="32" y="40"/>
                  </a:cxn>
                  <a:cxn ang="0">
                    <a:pos x="24" y="40"/>
                  </a:cxn>
                  <a:cxn ang="0">
                    <a:pos x="32" y="40"/>
                  </a:cxn>
                  <a:cxn ang="0">
                    <a:pos x="32" y="48"/>
                  </a:cxn>
                  <a:cxn ang="0">
                    <a:pos x="24" y="48"/>
                  </a:cxn>
                  <a:cxn ang="0">
                    <a:pos x="24" y="48"/>
                  </a:cxn>
                  <a:cxn ang="0">
                    <a:pos x="16" y="48"/>
                  </a:cxn>
                  <a:cxn ang="0">
                    <a:pos x="8" y="48"/>
                  </a:cxn>
                  <a:cxn ang="0">
                    <a:pos x="8" y="40"/>
                  </a:cxn>
                  <a:cxn ang="0">
                    <a:pos x="8" y="40"/>
                  </a:cxn>
                  <a:cxn ang="0">
                    <a:pos x="8" y="40"/>
                  </a:cxn>
                  <a:cxn ang="0">
                    <a:pos x="8" y="40"/>
                  </a:cxn>
                  <a:cxn ang="0">
                    <a:pos x="8" y="32"/>
                  </a:cxn>
                  <a:cxn ang="0">
                    <a:pos x="16" y="32"/>
                  </a:cxn>
                  <a:cxn ang="0">
                    <a:pos x="16" y="32"/>
                  </a:cxn>
                  <a:cxn ang="0">
                    <a:pos x="16" y="32"/>
                  </a:cxn>
                  <a:cxn ang="0">
                    <a:pos x="8" y="32"/>
                  </a:cxn>
                  <a:cxn ang="0">
                    <a:pos x="0" y="24"/>
                  </a:cxn>
                  <a:cxn ang="0">
                    <a:pos x="8" y="24"/>
                  </a:cxn>
                  <a:cxn ang="0">
                    <a:pos x="8" y="16"/>
                  </a:cxn>
                  <a:cxn ang="0">
                    <a:pos x="8" y="16"/>
                  </a:cxn>
                  <a:cxn ang="0">
                    <a:pos x="8" y="16"/>
                  </a:cxn>
                  <a:cxn ang="0">
                    <a:pos x="0" y="16"/>
                  </a:cxn>
                  <a:cxn ang="0">
                    <a:pos x="0" y="8"/>
                  </a:cxn>
                  <a:cxn ang="0">
                    <a:pos x="0" y="8"/>
                  </a:cxn>
                  <a:cxn ang="0">
                    <a:pos x="0" y="8"/>
                  </a:cxn>
                  <a:cxn ang="0">
                    <a:pos x="0" y="0"/>
                  </a:cxn>
                  <a:cxn ang="0">
                    <a:pos x="0" y="0"/>
                  </a:cxn>
                  <a:cxn ang="0">
                    <a:pos x="8" y="8"/>
                  </a:cxn>
                  <a:cxn ang="0">
                    <a:pos x="8" y="8"/>
                  </a:cxn>
                  <a:cxn ang="0">
                    <a:pos x="16" y="8"/>
                  </a:cxn>
                  <a:cxn ang="0">
                    <a:pos x="24" y="16"/>
                  </a:cxn>
                  <a:cxn ang="0">
                    <a:pos x="24" y="16"/>
                  </a:cxn>
                  <a:cxn ang="0">
                    <a:pos x="32" y="24"/>
                  </a:cxn>
                  <a:cxn ang="0">
                    <a:pos x="24" y="16"/>
                  </a:cxn>
                </a:cxnLst>
                <a:rect l="0" t="0" r="r" b="b"/>
                <a:pathLst>
                  <a:path w="48" h="48">
                    <a:moveTo>
                      <a:pt x="24" y="16"/>
                    </a:moveTo>
                    <a:lnTo>
                      <a:pt x="24" y="16"/>
                    </a:lnTo>
                    <a:lnTo>
                      <a:pt x="24" y="16"/>
                    </a:lnTo>
                    <a:lnTo>
                      <a:pt x="24" y="24"/>
                    </a:lnTo>
                    <a:lnTo>
                      <a:pt x="32" y="24"/>
                    </a:lnTo>
                    <a:lnTo>
                      <a:pt x="32" y="24"/>
                    </a:lnTo>
                    <a:lnTo>
                      <a:pt x="32" y="24"/>
                    </a:lnTo>
                    <a:lnTo>
                      <a:pt x="32" y="24"/>
                    </a:lnTo>
                    <a:lnTo>
                      <a:pt x="32" y="24"/>
                    </a:lnTo>
                    <a:lnTo>
                      <a:pt x="32" y="24"/>
                    </a:lnTo>
                    <a:lnTo>
                      <a:pt x="24" y="24"/>
                    </a:lnTo>
                    <a:lnTo>
                      <a:pt x="24" y="24"/>
                    </a:lnTo>
                    <a:lnTo>
                      <a:pt x="24" y="24"/>
                    </a:lnTo>
                    <a:lnTo>
                      <a:pt x="24" y="16"/>
                    </a:lnTo>
                    <a:lnTo>
                      <a:pt x="24" y="24"/>
                    </a:lnTo>
                    <a:lnTo>
                      <a:pt x="16" y="24"/>
                    </a:lnTo>
                    <a:lnTo>
                      <a:pt x="16" y="24"/>
                    </a:lnTo>
                    <a:lnTo>
                      <a:pt x="16" y="24"/>
                    </a:lnTo>
                    <a:lnTo>
                      <a:pt x="16" y="24"/>
                    </a:lnTo>
                    <a:lnTo>
                      <a:pt x="24" y="24"/>
                    </a:lnTo>
                    <a:lnTo>
                      <a:pt x="24" y="24"/>
                    </a:lnTo>
                    <a:lnTo>
                      <a:pt x="24" y="24"/>
                    </a:lnTo>
                    <a:lnTo>
                      <a:pt x="24" y="24"/>
                    </a:lnTo>
                    <a:lnTo>
                      <a:pt x="32" y="24"/>
                    </a:lnTo>
                    <a:lnTo>
                      <a:pt x="32" y="32"/>
                    </a:lnTo>
                    <a:lnTo>
                      <a:pt x="32" y="32"/>
                    </a:lnTo>
                    <a:lnTo>
                      <a:pt x="32" y="32"/>
                    </a:lnTo>
                    <a:lnTo>
                      <a:pt x="32" y="32"/>
                    </a:lnTo>
                    <a:lnTo>
                      <a:pt x="40" y="32"/>
                    </a:lnTo>
                    <a:lnTo>
                      <a:pt x="40" y="32"/>
                    </a:lnTo>
                    <a:lnTo>
                      <a:pt x="40" y="32"/>
                    </a:lnTo>
                    <a:lnTo>
                      <a:pt x="40"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24" y="40"/>
                    </a:lnTo>
                    <a:lnTo>
                      <a:pt x="24" y="40"/>
                    </a:lnTo>
                    <a:lnTo>
                      <a:pt x="32" y="40"/>
                    </a:lnTo>
                    <a:lnTo>
                      <a:pt x="32" y="48"/>
                    </a:lnTo>
                    <a:lnTo>
                      <a:pt x="32" y="48"/>
                    </a:lnTo>
                    <a:lnTo>
                      <a:pt x="32" y="48"/>
                    </a:lnTo>
                    <a:lnTo>
                      <a:pt x="24" y="48"/>
                    </a:lnTo>
                    <a:lnTo>
                      <a:pt x="24" y="48"/>
                    </a:lnTo>
                    <a:lnTo>
                      <a:pt x="24" y="48"/>
                    </a:lnTo>
                    <a:lnTo>
                      <a:pt x="24" y="48"/>
                    </a:lnTo>
                    <a:lnTo>
                      <a:pt x="16" y="48"/>
                    </a:lnTo>
                    <a:lnTo>
                      <a:pt x="16" y="48"/>
                    </a:lnTo>
                    <a:lnTo>
                      <a:pt x="8" y="48"/>
                    </a:lnTo>
                    <a:lnTo>
                      <a:pt x="8" y="48"/>
                    </a:lnTo>
                    <a:lnTo>
                      <a:pt x="8" y="40"/>
                    </a:lnTo>
                    <a:lnTo>
                      <a:pt x="8" y="40"/>
                    </a:lnTo>
                    <a:lnTo>
                      <a:pt x="8" y="40"/>
                    </a:lnTo>
                    <a:lnTo>
                      <a:pt x="8" y="40"/>
                    </a:lnTo>
                    <a:lnTo>
                      <a:pt x="8" y="40"/>
                    </a:lnTo>
                    <a:lnTo>
                      <a:pt x="8" y="40"/>
                    </a:lnTo>
                    <a:lnTo>
                      <a:pt x="8" y="40"/>
                    </a:lnTo>
                    <a:lnTo>
                      <a:pt x="8" y="40"/>
                    </a:lnTo>
                    <a:lnTo>
                      <a:pt x="8" y="32"/>
                    </a:lnTo>
                    <a:lnTo>
                      <a:pt x="8" y="32"/>
                    </a:lnTo>
                    <a:lnTo>
                      <a:pt x="16" y="32"/>
                    </a:lnTo>
                    <a:lnTo>
                      <a:pt x="16" y="32"/>
                    </a:lnTo>
                    <a:lnTo>
                      <a:pt x="16" y="32"/>
                    </a:lnTo>
                    <a:lnTo>
                      <a:pt x="16" y="32"/>
                    </a:lnTo>
                    <a:lnTo>
                      <a:pt x="16" y="32"/>
                    </a:lnTo>
                    <a:lnTo>
                      <a:pt x="8" y="32"/>
                    </a:lnTo>
                    <a:lnTo>
                      <a:pt x="8" y="32"/>
                    </a:lnTo>
                    <a:lnTo>
                      <a:pt x="8" y="32"/>
                    </a:lnTo>
                    <a:lnTo>
                      <a:pt x="0" y="24"/>
                    </a:lnTo>
                    <a:lnTo>
                      <a:pt x="0" y="24"/>
                    </a:lnTo>
                    <a:lnTo>
                      <a:pt x="8" y="24"/>
                    </a:lnTo>
                    <a:lnTo>
                      <a:pt x="8" y="24"/>
                    </a:lnTo>
                    <a:lnTo>
                      <a:pt x="8" y="16"/>
                    </a:lnTo>
                    <a:lnTo>
                      <a:pt x="8" y="16"/>
                    </a:lnTo>
                    <a:lnTo>
                      <a:pt x="8" y="16"/>
                    </a:lnTo>
                    <a:lnTo>
                      <a:pt x="8" y="16"/>
                    </a:lnTo>
                    <a:lnTo>
                      <a:pt x="8" y="16"/>
                    </a:lnTo>
                    <a:lnTo>
                      <a:pt x="0" y="16"/>
                    </a:lnTo>
                    <a:lnTo>
                      <a:pt x="0" y="16"/>
                    </a:lnTo>
                    <a:lnTo>
                      <a:pt x="0" y="8"/>
                    </a:lnTo>
                    <a:lnTo>
                      <a:pt x="0" y="8"/>
                    </a:lnTo>
                    <a:lnTo>
                      <a:pt x="0" y="8"/>
                    </a:lnTo>
                    <a:lnTo>
                      <a:pt x="0" y="8"/>
                    </a:lnTo>
                    <a:lnTo>
                      <a:pt x="0" y="8"/>
                    </a:lnTo>
                    <a:lnTo>
                      <a:pt x="0" y="8"/>
                    </a:lnTo>
                    <a:lnTo>
                      <a:pt x="0" y="0"/>
                    </a:lnTo>
                    <a:lnTo>
                      <a:pt x="0" y="0"/>
                    </a:lnTo>
                    <a:lnTo>
                      <a:pt x="0" y="0"/>
                    </a:lnTo>
                    <a:lnTo>
                      <a:pt x="0" y="0"/>
                    </a:lnTo>
                    <a:lnTo>
                      <a:pt x="0" y="0"/>
                    </a:lnTo>
                    <a:lnTo>
                      <a:pt x="8" y="8"/>
                    </a:lnTo>
                    <a:lnTo>
                      <a:pt x="8" y="8"/>
                    </a:lnTo>
                    <a:lnTo>
                      <a:pt x="8" y="8"/>
                    </a:lnTo>
                    <a:lnTo>
                      <a:pt x="8" y="8"/>
                    </a:lnTo>
                    <a:lnTo>
                      <a:pt x="16" y="8"/>
                    </a:lnTo>
                    <a:lnTo>
                      <a:pt x="16" y="16"/>
                    </a:lnTo>
                    <a:lnTo>
                      <a:pt x="24" y="16"/>
                    </a:lnTo>
                    <a:lnTo>
                      <a:pt x="24" y="16"/>
                    </a:lnTo>
                    <a:lnTo>
                      <a:pt x="24" y="16"/>
                    </a:lnTo>
                    <a:lnTo>
                      <a:pt x="32" y="24"/>
                    </a:lnTo>
                    <a:lnTo>
                      <a:pt x="32" y="24"/>
                    </a:lnTo>
                    <a:lnTo>
                      <a:pt x="32" y="24"/>
                    </a:lnTo>
                    <a:lnTo>
                      <a:pt x="24" y="16"/>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3" name="Freeform 3098"/>
              <p:cNvSpPr>
                <a:spLocks noEditPoints="1"/>
              </p:cNvSpPr>
              <p:nvPr/>
            </p:nvSpPr>
            <p:spPr bwMode="auto">
              <a:xfrm>
                <a:off x="4808538" y="1214438"/>
                <a:ext cx="76200" cy="88900"/>
              </a:xfrm>
              <a:custGeom>
                <a:avLst/>
                <a:gdLst/>
                <a:ahLst/>
                <a:cxnLst>
                  <a:cxn ang="0">
                    <a:pos x="24" y="24"/>
                  </a:cxn>
                  <a:cxn ang="0">
                    <a:pos x="32" y="24"/>
                  </a:cxn>
                  <a:cxn ang="0">
                    <a:pos x="24" y="24"/>
                  </a:cxn>
                  <a:cxn ang="0">
                    <a:pos x="24" y="24"/>
                  </a:cxn>
                  <a:cxn ang="0">
                    <a:pos x="24" y="24"/>
                  </a:cxn>
                  <a:cxn ang="0">
                    <a:pos x="24" y="24"/>
                  </a:cxn>
                  <a:cxn ang="0">
                    <a:pos x="32" y="32"/>
                  </a:cxn>
                  <a:cxn ang="0">
                    <a:pos x="40" y="32"/>
                  </a:cxn>
                  <a:cxn ang="0">
                    <a:pos x="48" y="40"/>
                  </a:cxn>
                  <a:cxn ang="0">
                    <a:pos x="48" y="40"/>
                  </a:cxn>
                  <a:cxn ang="0">
                    <a:pos x="40" y="40"/>
                  </a:cxn>
                  <a:cxn ang="0">
                    <a:pos x="32" y="40"/>
                  </a:cxn>
                  <a:cxn ang="0">
                    <a:pos x="32" y="40"/>
                  </a:cxn>
                  <a:cxn ang="0">
                    <a:pos x="32" y="40"/>
                  </a:cxn>
                  <a:cxn ang="0">
                    <a:pos x="32" y="48"/>
                  </a:cxn>
                  <a:cxn ang="0">
                    <a:pos x="16" y="48"/>
                  </a:cxn>
                  <a:cxn ang="0">
                    <a:pos x="8" y="40"/>
                  </a:cxn>
                  <a:cxn ang="0">
                    <a:pos x="8" y="40"/>
                  </a:cxn>
                  <a:cxn ang="0">
                    <a:pos x="8" y="40"/>
                  </a:cxn>
                  <a:cxn ang="0">
                    <a:pos x="16" y="32"/>
                  </a:cxn>
                  <a:cxn ang="0">
                    <a:pos x="16" y="32"/>
                  </a:cxn>
                  <a:cxn ang="0">
                    <a:pos x="0" y="24"/>
                  </a:cxn>
                  <a:cxn ang="0">
                    <a:pos x="8" y="24"/>
                  </a:cxn>
                  <a:cxn ang="0">
                    <a:pos x="8" y="16"/>
                  </a:cxn>
                  <a:cxn ang="0">
                    <a:pos x="0" y="8"/>
                  </a:cxn>
                  <a:cxn ang="0">
                    <a:pos x="0" y="8"/>
                  </a:cxn>
                  <a:cxn ang="0">
                    <a:pos x="0" y="0"/>
                  </a:cxn>
                  <a:cxn ang="0">
                    <a:pos x="0" y="0"/>
                  </a:cxn>
                  <a:cxn ang="0">
                    <a:pos x="8" y="8"/>
                  </a:cxn>
                  <a:cxn ang="0">
                    <a:pos x="16" y="16"/>
                  </a:cxn>
                  <a:cxn ang="0">
                    <a:pos x="32" y="24"/>
                  </a:cxn>
                  <a:cxn ang="0">
                    <a:pos x="32" y="24"/>
                  </a:cxn>
                  <a:cxn ang="0">
                    <a:pos x="24" y="16"/>
                  </a:cxn>
                  <a:cxn ang="0">
                    <a:pos x="16" y="8"/>
                  </a:cxn>
                  <a:cxn ang="0">
                    <a:pos x="8" y="8"/>
                  </a:cxn>
                  <a:cxn ang="0">
                    <a:pos x="0" y="0"/>
                  </a:cxn>
                  <a:cxn ang="0">
                    <a:pos x="0" y="8"/>
                  </a:cxn>
                  <a:cxn ang="0">
                    <a:pos x="0" y="8"/>
                  </a:cxn>
                  <a:cxn ang="0">
                    <a:pos x="8" y="16"/>
                  </a:cxn>
                  <a:cxn ang="0">
                    <a:pos x="8" y="16"/>
                  </a:cxn>
                  <a:cxn ang="0">
                    <a:pos x="8" y="24"/>
                  </a:cxn>
                  <a:cxn ang="0">
                    <a:pos x="8" y="32"/>
                  </a:cxn>
                  <a:cxn ang="0">
                    <a:pos x="16" y="32"/>
                  </a:cxn>
                  <a:cxn ang="0">
                    <a:pos x="8" y="32"/>
                  </a:cxn>
                  <a:cxn ang="0">
                    <a:pos x="8" y="40"/>
                  </a:cxn>
                  <a:cxn ang="0">
                    <a:pos x="8" y="40"/>
                  </a:cxn>
                  <a:cxn ang="0">
                    <a:pos x="8" y="48"/>
                  </a:cxn>
                  <a:cxn ang="0">
                    <a:pos x="24" y="48"/>
                  </a:cxn>
                  <a:cxn ang="0">
                    <a:pos x="32" y="48"/>
                  </a:cxn>
                  <a:cxn ang="0">
                    <a:pos x="24" y="40"/>
                  </a:cxn>
                  <a:cxn ang="0">
                    <a:pos x="32" y="40"/>
                  </a:cxn>
                  <a:cxn ang="0">
                    <a:pos x="40" y="40"/>
                  </a:cxn>
                  <a:cxn ang="0">
                    <a:pos x="40" y="40"/>
                  </a:cxn>
                  <a:cxn ang="0">
                    <a:pos x="48" y="40"/>
                  </a:cxn>
                  <a:cxn ang="0">
                    <a:pos x="40" y="40"/>
                  </a:cxn>
                  <a:cxn ang="0">
                    <a:pos x="32" y="32"/>
                  </a:cxn>
                  <a:cxn ang="0">
                    <a:pos x="32" y="24"/>
                  </a:cxn>
                  <a:cxn ang="0">
                    <a:pos x="24" y="24"/>
                  </a:cxn>
                  <a:cxn ang="0">
                    <a:pos x="16" y="24"/>
                  </a:cxn>
                  <a:cxn ang="0">
                    <a:pos x="24" y="16"/>
                  </a:cxn>
                  <a:cxn ang="0">
                    <a:pos x="32" y="24"/>
                  </a:cxn>
                  <a:cxn ang="0">
                    <a:pos x="32" y="24"/>
                  </a:cxn>
                  <a:cxn ang="0">
                    <a:pos x="24" y="16"/>
                  </a:cxn>
                </a:cxnLst>
                <a:rect l="0" t="0" r="r" b="b"/>
                <a:pathLst>
                  <a:path w="48" h="56">
                    <a:moveTo>
                      <a:pt x="24" y="16"/>
                    </a:moveTo>
                    <a:lnTo>
                      <a:pt x="24" y="16"/>
                    </a:lnTo>
                    <a:lnTo>
                      <a:pt x="24" y="16"/>
                    </a:lnTo>
                    <a:lnTo>
                      <a:pt x="24" y="16"/>
                    </a:lnTo>
                    <a:lnTo>
                      <a:pt x="24" y="16"/>
                    </a:lnTo>
                    <a:lnTo>
                      <a:pt x="24" y="16"/>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16"/>
                    </a:lnTo>
                    <a:lnTo>
                      <a:pt x="24" y="24"/>
                    </a:lnTo>
                    <a:lnTo>
                      <a:pt x="24" y="24"/>
                    </a:lnTo>
                    <a:lnTo>
                      <a:pt x="16" y="24"/>
                    </a:lnTo>
                    <a:lnTo>
                      <a:pt x="16"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40"/>
                    </a:lnTo>
                    <a:lnTo>
                      <a:pt x="32" y="40"/>
                    </a:lnTo>
                    <a:lnTo>
                      <a:pt x="32" y="40"/>
                    </a:lnTo>
                    <a:lnTo>
                      <a:pt x="24" y="40"/>
                    </a:lnTo>
                    <a:lnTo>
                      <a:pt x="24" y="40"/>
                    </a:lnTo>
                    <a:lnTo>
                      <a:pt x="24" y="40"/>
                    </a:lnTo>
                    <a:lnTo>
                      <a:pt x="24" y="40"/>
                    </a:lnTo>
                    <a:lnTo>
                      <a:pt x="32" y="40"/>
                    </a:lnTo>
                    <a:lnTo>
                      <a:pt x="32" y="40"/>
                    </a:lnTo>
                    <a:lnTo>
                      <a:pt x="32" y="48"/>
                    </a:lnTo>
                    <a:lnTo>
                      <a:pt x="32" y="48"/>
                    </a:lnTo>
                    <a:lnTo>
                      <a:pt x="32" y="48"/>
                    </a:lnTo>
                    <a:lnTo>
                      <a:pt x="32" y="48"/>
                    </a:lnTo>
                    <a:lnTo>
                      <a:pt x="32" y="48"/>
                    </a:lnTo>
                    <a:lnTo>
                      <a:pt x="32" y="48"/>
                    </a:lnTo>
                    <a:lnTo>
                      <a:pt x="32" y="48"/>
                    </a:lnTo>
                    <a:lnTo>
                      <a:pt x="24" y="48"/>
                    </a:lnTo>
                    <a:lnTo>
                      <a:pt x="24" y="48"/>
                    </a:lnTo>
                    <a:lnTo>
                      <a:pt x="24" y="56"/>
                    </a:lnTo>
                    <a:lnTo>
                      <a:pt x="24" y="56"/>
                    </a:lnTo>
                    <a:lnTo>
                      <a:pt x="24" y="48"/>
                    </a:lnTo>
                    <a:lnTo>
                      <a:pt x="16" y="48"/>
                    </a:lnTo>
                    <a:lnTo>
                      <a:pt x="16" y="48"/>
                    </a:lnTo>
                    <a:lnTo>
                      <a:pt x="16"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0" y="24"/>
                    </a:lnTo>
                    <a:lnTo>
                      <a:pt x="0" y="24"/>
                    </a:lnTo>
                    <a:lnTo>
                      <a:pt x="0" y="24"/>
                    </a:lnTo>
                    <a:lnTo>
                      <a:pt x="0"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24" y="8"/>
                    </a:lnTo>
                    <a:lnTo>
                      <a:pt x="24" y="16"/>
                    </a:lnTo>
                    <a:lnTo>
                      <a:pt x="24" y="16"/>
                    </a:lnTo>
                    <a:lnTo>
                      <a:pt x="24" y="16"/>
                    </a:lnTo>
                    <a:lnTo>
                      <a:pt x="24" y="16"/>
                    </a:lnTo>
                    <a:lnTo>
                      <a:pt x="24" y="16"/>
                    </a:lnTo>
                    <a:lnTo>
                      <a:pt x="32" y="24"/>
                    </a:lnTo>
                    <a:lnTo>
                      <a:pt x="32" y="24"/>
                    </a:lnTo>
                    <a:lnTo>
                      <a:pt x="32" y="24"/>
                    </a:lnTo>
                    <a:lnTo>
                      <a:pt x="32" y="24"/>
                    </a:lnTo>
                    <a:lnTo>
                      <a:pt x="32" y="24"/>
                    </a:lnTo>
                    <a:lnTo>
                      <a:pt x="32" y="24"/>
                    </a:lnTo>
                    <a:lnTo>
                      <a:pt x="24" y="16"/>
                    </a:lnTo>
                    <a:close/>
                    <a:moveTo>
                      <a:pt x="32" y="24"/>
                    </a:moveTo>
                    <a:lnTo>
                      <a:pt x="32" y="24"/>
                    </a:lnTo>
                    <a:lnTo>
                      <a:pt x="32" y="24"/>
                    </a:lnTo>
                    <a:lnTo>
                      <a:pt x="32" y="24"/>
                    </a:lnTo>
                    <a:lnTo>
                      <a:pt x="32" y="24"/>
                    </a:lnTo>
                    <a:lnTo>
                      <a:pt x="24" y="16"/>
                    </a:lnTo>
                    <a:lnTo>
                      <a:pt x="24" y="16"/>
                    </a:lnTo>
                    <a:lnTo>
                      <a:pt x="24" y="16"/>
                    </a:lnTo>
                    <a:lnTo>
                      <a:pt x="24" y="16"/>
                    </a:lnTo>
                    <a:lnTo>
                      <a:pt x="16" y="16"/>
                    </a:lnTo>
                    <a:lnTo>
                      <a:pt x="24" y="16"/>
                    </a:lnTo>
                    <a:lnTo>
                      <a:pt x="16"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16" y="32"/>
                    </a:lnTo>
                    <a:lnTo>
                      <a:pt x="16" y="32"/>
                    </a:lnTo>
                    <a:lnTo>
                      <a:pt x="16" y="32"/>
                    </a:lnTo>
                    <a:lnTo>
                      <a:pt x="16" y="32"/>
                    </a:lnTo>
                    <a:lnTo>
                      <a:pt x="16" y="32"/>
                    </a:lnTo>
                    <a:lnTo>
                      <a:pt x="16" y="40"/>
                    </a:lnTo>
                    <a:lnTo>
                      <a:pt x="16" y="40"/>
                    </a:lnTo>
                    <a:lnTo>
                      <a:pt x="16" y="40"/>
                    </a:lnTo>
                    <a:lnTo>
                      <a:pt x="16" y="32"/>
                    </a:lnTo>
                    <a:lnTo>
                      <a:pt x="16"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16" y="48"/>
                    </a:lnTo>
                    <a:lnTo>
                      <a:pt x="16" y="48"/>
                    </a:lnTo>
                    <a:lnTo>
                      <a:pt x="16" y="48"/>
                    </a:lnTo>
                    <a:lnTo>
                      <a:pt x="24" y="48"/>
                    </a:lnTo>
                    <a:lnTo>
                      <a:pt x="24" y="48"/>
                    </a:lnTo>
                    <a:lnTo>
                      <a:pt x="24" y="48"/>
                    </a:lnTo>
                    <a:lnTo>
                      <a:pt x="24" y="48"/>
                    </a:lnTo>
                    <a:lnTo>
                      <a:pt x="24" y="48"/>
                    </a:lnTo>
                    <a:lnTo>
                      <a:pt x="32" y="48"/>
                    </a:lnTo>
                    <a:lnTo>
                      <a:pt x="32" y="48"/>
                    </a:lnTo>
                    <a:lnTo>
                      <a:pt x="32" y="48"/>
                    </a:lnTo>
                    <a:lnTo>
                      <a:pt x="32" y="48"/>
                    </a:lnTo>
                    <a:lnTo>
                      <a:pt x="32" y="48"/>
                    </a:lnTo>
                    <a:lnTo>
                      <a:pt x="32" y="48"/>
                    </a:lnTo>
                    <a:lnTo>
                      <a:pt x="32" y="40"/>
                    </a:lnTo>
                    <a:lnTo>
                      <a:pt x="32" y="40"/>
                    </a:lnTo>
                    <a:lnTo>
                      <a:pt x="24" y="40"/>
                    </a:lnTo>
                    <a:lnTo>
                      <a:pt x="24" y="40"/>
                    </a:lnTo>
                    <a:lnTo>
                      <a:pt x="24" y="40"/>
                    </a:lnTo>
                    <a:lnTo>
                      <a:pt x="24" y="40"/>
                    </a:lnTo>
                    <a:lnTo>
                      <a:pt x="24" y="40"/>
                    </a:lnTo>
                    <a:lnTo>
                      <a:pt x="32" y="40"/>
                    </a:lnTo>
                    <a:lnTo>
                      <a:pt x="32" y="40"/>
                    </a:lnTo>
                    <a:lnTo>
                      <a:pt x="32" y="40"/>
                    </a:lnTo>
                    <a:lnTo>
                      <a:pt x="32" y="40"/>
                    </a:lnTo>
                    <a:lnTo>
                      <a:pt x="32" y="40"/>
                    </a:lnTo>
                    <a:lnTo>
                      <a:pt x="32" y="40"/>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40"/>
                    </a:lnTo>
                    <a:lnTo>
                      <a:pt x="40" y="40"/>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24"/>
                    </a:lnTo>
                    <a:lnTo>
                      <a:pt x="32" y="24"/>
                    </a:lnTo>
                    <a:lnTo>
                      <a:pt x="24" y="24"/>
                    </a:lnTo>
                    <a:lnTo>
                      <a:pt x="24" y="24"/>
                    </a:lnTo>
                    <a:lnTo>
                      <a:pt x="24" y="24"/>
                    </a:lnTo>
                    <a:lnTo>
                      <a:pt x="24" y="24"/>
                    </a:lnTo>
                    <a:lnTo>
                      <a:pt x="24" y="24"/>
                    </a:lnTo>
                    <a:lnTo>
                      <a:pt x="24" y="24"/>
                    </a:lnTo>
                    <a:lnTo>
                      <a:pt x="24" y="24"/>
                    </a:lnTo>
                    <a:lnTo>
                      <a:pt x="16" y="24"/>
                    </a:lnTo>
                    <a:lnTo>
                      <a:pt x="16" y="24"/>
                    </a:lnTo>
                    <a:lnTo>
                      <a:pt x="16" y="24"/>
                    </a:lnTo>
                    <a:lnTo>
                      <a:pt x="16" y="24"/>
                    </a:lnTo>
                    <a:lnTo>
                      <a:pt x="16" y="24"/>
                    </a:lnTo>
                    <a:lnTo>
                      <a:pt x="16" y="24"/>
                    </a:lnTo>
                    <a:lnTo>
                      <a:pt x="16" y="24"/>
                    </a:lnTo>
                    <a:lnTo>
                      <a:pt x="16" y="24"/>
                    </a:lnTo>
                    <a:lnTo>
                      <a:pt x="16" y="24"/>
                    </a:lnTo>
                    <a:lnTo>
                      <a:pt x="24" y="24"/>
                    </a:lnTo>
                    <a:lnTo>
                      <a:pt x="24" y="24"/>
                    </a:lnTo>
                    <a:lnTo>
                      <a:pt x="24" y="16"/>
                    </a:lnTo>
                    <a:lnTo>
                      <a:pt x="24" y="16"/>
                    </a:lnTo>
                    <a:lnTo>
                      <a:pt x="24" y="16"/>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16"/>
                    </a:lnTo>
                    <a:lnTo>
                      <a:pt x="24" y="16"/>
                    </a:lnTo>
                    <a:lnTo>
                      <a:pt x="24" y="16"/>
                    </a:lnTo>
                    <a:lnTo>
                      <a:pt x="24" y="16"/>
                    </a:lnTo>
                    <a:lnTo>
                      <a:pt x="24" y="16"/>
                    </a:lnTo>
                    <a:lnTo>
                      <a:pt x="24" y="16"/>
                    </a:lnTo>
                    <a:lnTo>
                      <a:pt x="24" y="16"/>
                    </a:lnTo>
                    <a:lnTo>
                      <a:pt x="32"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4" name="Freeform 3099"/>
              <p:cNvSpPr>
                <a:spLocks/>
              </p:cNvSpPr>
              <p:nvPr/>
            </p:nvSpPr>
            <p:spPr bwMode="auto">
              <a:xfrm>
                <a:off x="4859338" y="1227138"/>
                <a:ext cx="12700" cy="12700"/>
              </a:xfrm>
              <a:custGeom>
                <a:avLst/>
                <a:gdLst/>
                <a:ahLst/>
                <a:cxnLst>
                  <a:cxn ang="0">
                    <a:pos x="0" y="0"/>
                  </a:cxn>
                  <a:cxn ang="0">
                    <a:pos x="0" y="8"/>
                  </a:cxn>
                  <a:cxn ang="0">
                    <a:pos x="8" y="8"/>
                  </a:cxn>
                  <a:cxn ang="0">
                    <a:pos x="8" y="8"/>
                  </a:cxn>
                  <a:cxn ang="0">
                    <a:pos x="8" y="8"/>
                  </a:cxn>
                  <a:cxn ang="0">
                    <a:pos x="0" y="8"/>
                  </a:cxn>
                  <a:cxn ang="0">
                    <a:pos x="0" y="0"/>
                  </a:cxn>
                  <a:cxn ang="0">
                    <a:pos x="0" y="0"/>
                  </a:cxn>
                  <a:cxn ang="0">
                    <a:pos x="0" y="0"/>
                  </a:cxn>
                </a:cxnLst>
                <a:rect l="0" t="0" r="r" b="b"/>
                <a:pathLst>
                  <a:path w="8" h="8">
                    <a:moveTo>
                      <a:pt x="0" y="0"/>
                    </a:moveTo>
                    <a:lnTo>
                      <a:pt x="0" y="8"/>
                    </a:lnTo>
                    <a:lnTo>
                      <a:pt x="8" y="8"/>
                    </a:lnTo>
                    <a:lnTo>
                      <a:pt x="8" y="8"/>
                    </a:lnTo>
                    <a:lnTo>
                      <a:pt x="8" y="8"/>
                    </a:lnTo>
                    <a:lnTo>
                      <a:pt x="0" y="8"/>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5" name="Freeform 3100"/>
              <p:cNvSpPr>
                <a:spLocks noEditPoints="1"/>
              </p:cNvSpPr>
              <p:nvPr/>
            </p:nvSpPr>
            <p:spPr bwMode="auto">
              <a:xfrm>
                <a:off x="4859338" y="1227138"/>
                <a:ext cx="12700" cy="12700"/>
              </a:xfrm>
              <a:custGeom>
                <a:avLst/>
                <a:gdLst/>
                <a:ahLst/>
                <a:cxnLst>
                  <a:cxn ang="0">
                    <a:pos x="0" y="0"/>
                  </a:cxn>
                  <a:cxn ang="0">
                    <a:pos x="0"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0" y="8"/>
                  </a:cxn>
                  <a:cxn ang="0">
                    <a:pos x="0" y="8"/>
                  </a:cxn>
                  <a:cxn ang="0">
                    <a:pos x="0" y="0"/>
                  </a:cxn>
                  <a:cxn ang="0">
                    <a:pos x="0" y="0"/>
                  </a:cxn>
                  <a:cxn ang="0">
                    <a:pos x="0" y="0"/>
                  </a:cxn>
                </a:cxnLst>
                <a:rect l="0" t="0" r="r" b="b"/>
                <a:pathLst>
                  <a:path w="8" h="8">
                    <a:moveTo>
                      <a:pt x="0" y="0"/>
                    </a:moveTo>
                    <a:lnTo>
                      <a:pt x="0" y="0"/>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0" y="0"/>
                    </a:lnTo>
                    <a:close/>
                    <a:moveTo>
                      <a:pt x="0" y="0"/>
                    </a:moveTo>
                    <a:lnTo>
                      <a:pt x="0" y="0"/>
                    </a:lnTo>
                    <a:lnTo>
                      <a:pt x="0" y="0"/>
                    </a:lnTo>
                    <a:lnTo>
                      <a:pt x="0" y="8"/>
                    </a:lnTo>
                    <a:lnTo>
                      <a:pt x="0" y="8"/>
                    </a:lnTo>
                    <a:lnTo>
                      <a:pt x="8" y="8"/>
                    </a:lnTo>
                    <a:lnTo>
                      <a:pt x="8" y="8"/>
                    </a:lnTo>
                    <a:lnTo>
                      <a:pt x="8" y="8"/>
                    </a:lnTo>
                    <a:lnTo>
                      <a:pt x="8" y="8"/>
                    </a:lnTo>
                    <a:lnTo>
                      <a:pt x="8" y="8"/>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6" name="Freeform 3101"/>
              <p:cNvSpPr>
                <a:spLocks/>
              </p:cNvSpPr>
              <p:nvPr/>
            </p:nvSpPr>
            <p:spPr bwMode="auto">
              <a:xfrm>
                <a:off x="4884738" y="1239838"/>
                <a:ext cx="39688" cy="25400"/>
              </a:xfrm>
              <a:custGeom>
                <a:avLst/>
                <a:gdLst/>
                <a:ahLst/>
                <a:cxnLst>
                  <a:cxn ang="0">
                    <a:pos x="9" y="8"/>
                  </a:cxn>
                  <a:cxn ang="0">
                    <a:pos x="17" y="8"/>
                  </a:cxn>
                  <a:cxn ang="0">
                    <a:pos x="17" y="8"/>
                  </a:cxn>
                  <a:cxn ang="0">
                    <a:pos x="17" y="0"/>
                  </a:cxn>
                  <a:cxn ang="0">
                    <a:pos x="9" y="0"/>
                  </a:cxn>
                  <a:cxn ang="0">
                    <a:pos x="9" y="0"/>
                  </a:cxn>
                  <a:cxn ang="0">
                    <a:pos x="17" y="0"/>
                  </a:cxn>
                  <a:cxn ang="0">
                    <a:pos x="17" y="0"/>
                  </a:cxn>
                  <a:cxn ang="0">
                    <a:pos x="17" y="0"/>
                  </a:cxn>
                  <a:cxn ang="0">
                    <a:pos x="17" y="0"/>
                  </a:cxn>
                  <a:cxn ang="0">
                    <a:pos x="17" y="0"/>
                  </a:cxn>
                  <a:cxn ang="0">
                    <a:pos x="25" y="0"/>
                  </a:cxn>
                  <a:cxn ang="0">
                    <a:pos x="25" y="0"/>
                  </a:cxn>
                  <a:cxn ang="0">
                    <a:pos x="25" y="8"/>
                  </a:cxn>
                  <a:cxn ang="0">
                    <a:pos x="25" y="8"/>
                  </a:cxn>
                  <a:cxn ang="0">
                    <a:pos x="17" y="0"/>
                  </a:cxn>
                  <a:cxn ang="0">
                    <a:pos x="17" y="8"/>
                  </a:cxn>
                  <a:cxn ang="0">
                    <a:pos x="25" y="8"/>
                  </a:cxn>
                  <a:cxn ang="0">
                    <a:pos x="25" y="8"/>
                  </a:cxn>
                  <a:cxn ang="0">
                    <a:pos x="25" y="8"/>
                  </a:cxn>
                  <a:cxn ang="0">
                    <a:pos x="25" y="8"/>
                  </a:cxn>
                  <a:cxn ang="0">
                    <a:pos x="25" y="8"/>
                  </a:cxn>
                  <a:cxn ang="0">
                    <a:pos x="25" y="8"/>
                  </a:cxn>
                  <a:cxn ang="0">
                    <a:pos x="25" y="16"/>
                  </a:cxn>
                  <a:cxn ang="0">
                    <a:pos x="17"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9" y="8"/>
                  </a:cxn>
                  <a:cxn ang="0">
                    <a:pos x="9" y="8"/>
                  </a:cxn>
                  <a:cxn ang="0">
                    <a:pos x="0" y="8"/>
                  </a:cxn>
                  <a:cxn ang="0">
                    <a:pos x="0" y="0"/>
                  </a:cxn>
                  <a:cxn ang="0">
                    <a:pos x="9" y="0"/>
                  </a:cxn>
                  <a:cxn ang="0">
                    <a:pos x="9" y="8"/>
                  </a:cxn>
                  <a:cxn ang="0">
                    <a:pos x="9" y="8"/>
                  </a:cxn>
                </a:cxnLst>
                <a:rect l="0" t="0" r="r" b="b"/>
                <a:pathLst>
                  <a:path w="25" h="16">
                    <a:moveTo>
                      <a:pt x="9" y="8"/>
                    </a:moveTo>
                    <a:lnTo>
                      <a:pt x="17" y="8"/>
                    </a:lnTo>
                    <a:lnTo>
                      <a:pt x="17" y="8"/>
                    </a:lnTo>
                    <a:lnTo>
                      <a:pt x="17" y="0"/>
                    </a:lnTo>
                    <a:lnTo>
                      <a:pt x="9" y="0"/>
                    </a:lnTo>
                    <a:lnTo>
                      <a:pt x="9" y="0"/>
                    </a:lnTo>
                    <a:lnTo>
                      <a:pt x="17" y="0"/>
                    </a:lnTo>
                    <a:lnTo>
                      <a:pt x="17" y="0"/>
                    </a:lnTo>
                    <a:lnTo>
                      <a:pt x="17" y="0"/>
                    </a:lnTo>
                    <a:lnTo>
                      <a:pt x="17" y="0"/>
                    </a:lnTo>
                    <a:lnTo>
                      <a:pt x="17" y="0"/>
                    </a:lnTo>
                    <a:lnTo>
                      <a:pt x="25" y="0"/>
                    </a:lnTo>
                    <a:lnTo>
                      <a:pt x="25" y="0"/>
                    </a:lnTo>
                    <a:lnTo>
                      <a:pt x="25" y="8"/>
                    </a:lnTo>
                    <a:lnTo>
                      <a:pt x="25" y="8"/>
                    </a:lnTo>
                    <a:lnTo>
                      <a:pt x="17" y="0"/>
                    </a:lnTo>
                    <a:lnTo>
                      <a:pt x="17" y="8"/>
                    </a:lnTo>
                    <a:lnTo>
                      <a:pt x="25" y="8"/>
                    </a:lnTo>
                    <a:lnTo>
                      <a:pt x="25" y="8"/>
                    </a:lnTo>
                    <a:lnTo>
                      <a:pt x="25" y="8"/>
                    </a:lnTo>
                    <a:lnTo>
                      <a:pt x="25" y="8"/>
                    </a:lnTo>
                    <a:lnTo>
                      <a:pt x="25" y="8"/>
                    </a:lnTo>
                    <a:lnTo>
                      <a:pt x="25" y="8"/>
                    </a:lnTo>
                    <a:lnTo>
                      <a:pt x="25" y="16"/>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0" y="8"/>
                    </a:lnTo>
                    <a:lnTo>
                      <a:pt x="0" y="0"/>
                    </a:lnTo>
                    <a:lnTo>
                      <a:pt x="9" y="0"/>
                    </a:lnTo>
                    <a:lnTo>
                      <a:pt x="9" y="8"/>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7" name="Freeform 3102"/>
              <p:cNvSpPr>
                <a:spLocks noEditPoints="1"/>
              </p:cNvSpPr>
              <p:nvPr/>
            </p:nvSpPr>
            <p:spPr bwMode="auto">
              <a:xfrm>
                <a:off x="4884738" y="1239838"/>
                <a:ext cx="39688" cy="25400"/>
              </a:xfrm>
              <a:custGeom>
                <a:avLst/>
                <a:gdLst/>
                <a:ahLst/>
                <a:cxnLst>
                  <a:cxn ang="0">
                    <a:pos x="9" y="8"/>
                  </a:cxn>
                  <a:cxn ang="0">
                    <a:pos x="9" y="0"/>
                  </a:cxn>
                  <a:cxn ang="0">
                    <a:pos x="9" y="0"/>
                  </a:cxn>
                  <a:cxn ang="0">
                    <a:pos x="17" y="0"/>
                  </a:cxn>
                  <a:cxn ang="0">
                    <a:pos x="17" y="0"/>
                  </a:cxn>
                  <a:cxn ang="0">
                    <a:pos x="17" y="0"/>
                  </a:cxn>
                  <a:cxn ang="0">
                    <a:pos x="17" y="0"/>
                  </a:cxn>
                  <a:cxn ang="0">
                    <a:pos x="25" y="0"/>
                  </a:cxn>
                  <a:cxn ang="0">
                    <a:pos x="25" y="8"/>
                  </a:cxn>
                  <a:cxn ang="0">
                    <a:pos x="17" y="0"/>
                  </a:cxn>
                  <a:cxn ang="0">
                    <a:pos x="17" y="0"/>
                  </a:cxn>
                  <a:cxn ang="0">
                    <a:pos x="25" y="8"/>
                  </a:cxn>
                  <a:cxn ang="0">
                    <a:pos x="25" y="8"/>
                  </a:cxn>
                  <a:cxn ang="0">
                    <a:pos x="25" y="8"/>
                  </a:cxn>
                  <a:cxn ang="0">
                    <a:pos x="25" y="8"/>
                  </a:cxn>
                  <a:cxn ang="0">
                    <a:pos x="17" y="8"/>
                  </a:cxn>
                  <a:cxn ang="0">
                    <a:pos x="17" y="8"/>
                  </a:cxn>
                  <a:cxn ang="0">
                    <a:pos x="9" y="8"/>
                  </a:cxn>
                  <a:cxn ang="0">
                    <a:pos x="9" y="8"/>
                  </a:cxn>
                  <a:cxn ang="0">
                    <a:pos x="9" y="8"/>
                  </a:cxn>
                  <a:cxn ang="0">
                    <a:pos x="9" y="8"/>
                  </a:cxn>
                  <a:cxn ang="0">
                    <a:pos x="9" y="8"/>
                  </a:cxn>
                  <a:cxn ang="0">
                    <a:pos x="9" y="8"/>
                  </a:cxn>
                  <a:cxn ang="0">
                    <a:pos x="9" y="8"/>
                  </a:cxn>
                  <a:cxn ang="0">
                    <a:pos x="9" y="8"/>
                  </a:cxn>
                  <a:cxn ang="0">
                    <a:pos x="0" y="0"/>
                  </a:cxn>
                  <a:cxn ang="0">
                    <a:pos x="9" y="0"/>
                  </a:cxn>
                  <a:cxn ang="0">
                    <a:pos x="9" y="8"/>
                  </a:cxn>
                  <a:cxn ang="0">
                    <a:pos x="9" y="8"/>
                  </a:cxn>
                  <a:cxn ang="0">
                    <a:pos x="0" y="0"/>
                  </a:cxn>
                  <a:cxn ang="0">
                    <a:pos x="0" y="0"/>
                  </a:cxn>
                  <a:cxn ang="0">
                    <a:pos x="9" y="8"/>
                  </a:cxn>
                  <a:cxn ang="0">
                    <a:pos x="9" y="8"/>
                  </a:cxn>
                  <a:cxn ang="0">
                    <a:pos x="9" y="8"/>
                  </a:cxn>
                  <a:cxn ang="0">
                    <a:pos x="9" y="8"/>
                  </a:cxn>
                  <a:cxn ang="0">
                    <a:pos x="9" y="8"/>
                  </a:cxn>
                  <a:cxn ang="0">
                    <a:pos x="9" y="8"/>
                  </a:cxn>
                  <a:cxn ang="0">
                    <a:pos x="9" y="8"/>
                  </a:cxn>
                  <a:cxn ang="0">
                    <a:pos x="17" y="8"/>
                  </a:cxn>
                  <a:cxn ang="0">
                    <a:pos x="17" y="8"/>
                  </a:cxn>
                  <a:cxn ang="0">
                    <a:pos x="25" y="8"/>
                  </a:cxn>
                  <a:cxn ang="0">
                    <a:pos x="25" y="8"/>
                  </a:cxn>
                  <a:cxn ang="0">
                    <a:pos x="25" y="8"/>
                  </a:cxn>
                  <a:cxn ang="0">
                    <a:pos x="25" y="8"/>
                  </a:cxn>
                  <a:cxn ang="0">
                    <a:pos x="17" y="8"/>
                  </a:cxn>
                  <a:cxn ang="0">
                    <a:pos x="17" y="0"/>
                  </a:cxn>
                  <a:cxn ang="0">
                    <a:pos x="25" y="0"/>
                  </a:cxn>
                  <a:cxn ang="0">
                    <a:pos x="25" y="8"/>
                  </a:cxn>
                  <a:cxn ang="0">
                    <a:pos x="25" y="0"/>
                  </a:cxn>
                  <a:cxn ang="0">
                    <a:pos x="17" y="0"/>
                  </a:cxn>
                  <a:cxn ang="0">
                    <a:pos x="17" y="0"/>
                  </a:cxn>
                  <a:cxn ang="0">
                    <a:pos x="17" y="0"/>
                  </a:cxn>
                  <a:cxn ang="0">
                    <a:pos x="9" y="0"/>
                  </a:cxn>
                  <a:cxn ang="0">
                    <a:pos x="9" y="0"/>
                  </a:cxn>
                  <a:cxn ang="0">
                    <a:pos x="17" y="8"/>
                  </a:cxn>
                  <a:cxn ang="0">
                    <a:pos x="9" y="8"/>
                  </a:cxn>
                </a:cxnLst>
                <a:rect l="0" t="0" r="r" b="b"/>
                <a:pathLst>
                  <a:path w="25" h="16">
                    <a:moveTo>
                      <a:pt x="9" y="8"/>
                    </a:moveTo>
                    <a:lnTo>
                      <a:pt x="17" y="8"/>
                    </a:lnTo>
                    <a:lnTo>
                      <a:pt x="9" y="8"/>
                    </a:lnTo>
                    <a:lnTo>
                      <a:pt x="9" y="8"/>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8"/>
                    </a:lnTo>
                    <a:lnTo>
                      <a:pt x="25" y="8"/>
                    </a:lnTo>
                    <a:lnTo>
                      <a:pt x="25" y="8"/>
                    </a:lnTo>
                    <a:lnTo>
                      <a:pt x="25" y="8"/>
                    </a:lnTo>
                    <a:lnTo>
                      <a:pt x="17" y="0"/>
                    </a:lnTo>
                    <a:lnTo>
                      <a:pt x="17" y="0"/>
                    </a:lnTo>
                    <a:lnTo>
                      <a:pt x="17" y="8"/>
                    </a:lnTo>
                    <a:lnTo>
                      <a:pt x="17"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16"/>
                    </a:lnTo>
                    <a:lnTo>
                      <a:pt x="25" y="16"/>
                    </a:lnTo>
                    <a:lnTo>
                      <a:pt x="17" y="8"/>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0"/>
                    </a:lnTo>
                    <a:lnTo>
                      <a:pt x="0" y="0"/>
                    </a:lnTo>
                    <a:lnTo>
                      <a:pt x="0" y="0"/>
                    </a:lnTo>
                    <a:lnTo>
                      <a:pt x="9" y="0"/>
                    </a:lnTo>
                    <a:lnTo>
                      <a:pt x="9" y="0"/>
                    </a:lnTo>
                    <a:lnTo>
                      <a:pt x="9" y="8"/>
                    </a:lnTo>
                    <a:lnTo>
                      <a:pt x="9" y="8"/>
                    </a:lnTo>
                    <a:lnTo>
                      <a:pt x="9" y="8"/>
                    </a:lnTo>
                    <a:close/>
                    <a:moveTo>
                      <a:pt x="9" y="8"/>
                    </a:moveTo>
                    <a:lnTo>
                      <a:pt x="9" y="8"/>
                    </a:lnTo>
                    <a:lnTo>
                      <a:pt x="9" y="0"/>
                    </a:lnTo>
                    <a:lnTo>
                      <a:pt x="9" y="0"/>
                    </a:lnTo>
                    <a:lnTo>
                      <a:pt x="0" y="0"/>
                    </a:lnTo>
                    <a:lnTo>
                      <a:pt x="0" y="0"/>
                    </a:lnTo>
                    <a:lnTo>
                      <a:pt x="0" y="8"/>
                    </a:lnTo>
                    <a:lnTo>
                      <a:pt x="0"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0"/>
                    </a:lnTo>
                    <a:lnTo>
                      <a:pt x="17" y="0"/>
                    </a:lnTo>
                    <a:lnTo>
                      <a:pt x="17" y="0"/>
                    </a:lnTo>
                    <a:lnTo>
                      <a:pt x="25" y="0"/>
                    </a:lnTo>
                    <a:lnTo>
                      <a:pt x="25" y="0"/>
                    </a:lnTo>
                    <a:lnTo>
                      <a:pt x="25" y="0"/>
                    </a:lnTo>
                    <a:lnTo>
                      <a:pt x="25" y="8"/>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17" y="0"/>
                    </a:lnTo>
                    <a:lnTo>
                      <a:pt x="17" y="0"/>
                    </a:lnTo>
                    <a:lnTo>
                      <a:pt x="17" y="8"/>
                    </a:lnTo>
                    <a:lnTo>
                      <a:pt x="17" y="8"/>
                    </a:lnTo>
                    <a:lnTo>
                      <a:pt x="17"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8" name="Freeform 3103"/>
              <p:cNvSpPr>
                <a:spLocks/>
              </p:cNvSpPr>
              <p:nvPr/>
            </p:nvSpPr>
            <p:spPr bwMode="auto">
              <a:xfrm>
                <a:off x="4872038" y="1252538"/>
                <a:ext cx="12700" cy="12700"/>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Lst>
                <a:rect l="0" t="0" r="r" b="b"/>
                <a:pathLst>
                  <a:path w="8" h="8">
                    <a:moveTo>
                      <a:pt x="8" y="8"/>
                    </a:moveTo>
                    <a:lnTo>
                      <a:pt x="8" y="8"/>
                    </a:lnTo>
                    <a:lnTo>
                      <a:pt x="8"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79" name="Freeform 3104"/>
              <p:cNvSpPr>
                <a:spLocks noEditPoints="1"/>
              </p:cNvSpPr>
              <p:nvPr/>
            </p:nvSpPr>
            <p:spPr bwMode="auto">
              <a:xfrm>
                <a:off x="4872038" y="1252538"/>
                <a:ext cx="12700" cy="12700"/>
              </a:xfrm>
              <a:custGeom>
                <a:avLst/>
                <a:gdLst/>
                <a:ahLst/>
                <a:cxnLst>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close/>
                    <a:moveTo>
                      <a:pt x="8" y="8"/>
                    </a:move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0" name="Freeform 3105"/>
              <p:cNvSpPr>
                <a:spLocks/>
              </p:cNvSpPr>
              <p:nvPr/>
            </p:nvSpPr>
            <p:spPr bwMode="auto">
              <a:xfrm>
                <a:off x="4924425" y="1252538"/>
                <a:ext cx="63500" cy="25400"/>
              </a:xfrm>
              <a:custGeom>
                <a:avLst/>
                <a:gdLst/>
                <a:ahLst/>
                <a:cxnLst>
                  <a:cxn ang="0">
                    <a:pos x="32" y="8"/>
                  </a:cxn>
                  <a:cxn ang="0">
                    <a:pos x="32" y="8"/>
                  </a:cxn>
                  <a:cxn ang="0">
                    <a:pos x="32" y="8"/>
                  </a:cxn>
                  <a:cxn ang="0">
                    <a:pos x="32" y="8"/>
                  </a:cxn>
                  <a:cxn ang="0">
                    <a:pos x="40" y="8"/>
                  </a:cxn>
                  <a:cxn ang="0">
                    <a:pos x="40" y="8"/>
                  </a:cxn>
                  <a:cxn ang="0">
                    <a:pos x="40" y="16"/>
                  </a:cxn>
                  <a:cxn ang="0">
                    <a:pos x="32" y="16"/>
                  </a:cxn>
                  <a:cxn ang="0">
                    <a:pos x="32" y="16"/>
                  </a:cxn>
                  <a:cxn ang="0">
                    <a:pos x="24" y="16"/>
                  </a:cxn>
                  <a:cxn ang="0">
                    <a:pos x="24" y="16"/>
                  </a:cxn>
                  <a:cxn ang="0">
                    <a:pos x="32" y="16"/>
                  </a:cxn>
                  <a:cxn ang="0">
                    <a:pos x="32" y="16"/>
                  </a:cxn>
                  <a:cxn ang="0">
                    <a:pos x="32" y="16"/>
                  </a:cxn>
                  <a:cxn ang="0">
                    <a:pos x="24" y="16"/>
                  </a:cxn>
                  <a:cxn ang="0">
                    <a:pos x="24" y="16"/>
                  </a:cxn>
                  <a:cxn ang="0">
                    <a:pos x="24" y="16"/>
                  </a:cxn>
                  <a:cxn ang="0">
                    <a:pos x="16" y="16"/>
                  </a:cxn>
                  <a:cxn ang="0">
                    <a:pos x="16" y="16"/>
                  </a:cxn>
                  <a:cxn ang="0">
                    <a:pos x="16"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8" y="0"/>
                  </a:cxn>
                  <a:cxn ang="0">
                    <a:pos x="8" y="8"/>
                  </a:cxn>
                  <a:cxn ang="0">
                    <a:pos x="24" y="8"/>
                  </a:cxn>
                  <a:cxn ang="0">
                    <a:pos x="24" y="8"/>
                  </a:cxn>
                  <a:cxn ang="0">
                    <a:pos x="24" y="8"/>
                  </a:cxn>
                  <a:cxn ang="0">
                    <a:pos x="32" y="8"/>
                  </a:cxn>
                </a:cxnLst>
                <a:rect l="0" t="0" r="r" b="b"/>
                <a:pathLst>
                  <a:path w="40" h="16">
                    <a:moveTo>
                      <a:pt x="32" y="8"/>
                    </a:moveTo>
                    <a:lnTo>
                      <a:pt x="32" y="8"/>
                    </a:lnTo>
                    <a:lnTo>
                      <a:pt x="32" y="8"/>
                    </a:lnTo>
                    <a:lnTo>
                      <a:pt x="32" y="8"/>
                    </a:lnTo>
                    <a:lnTo>
                      <a:pt x="40" y="8"/>
                    </a:lnTo>
                    <a:lnTo>
                      <a:pt x="40" y="8"/>
                    </a:lnTo>
                    <a:lnTo>
                      <a:pt x="40" y="16"/>
                    </a:lnTo>
                    <a:lnTo>
                      <a:pt x="32" y="16"/>
                    </a:lnTo>
                    <a:lnTo>
                      <a:pt x="32" y="16"/>
                    </a:lnTo>
                    <a:lnTo>
                      <a:pt x="24" y="16"/>
                    </a:lnTo>
                    <a:lnTo>
                      <a:pt x="24" y="16"/>
                    </a:lnTo>
                    <a:lnTo>
                      <a:pt x="32" y="16"/>
                    </a:lnTo>
                    <a:lnTo>
                      <a:pt x="32" y="16"/>
                    </a:lnTo>
                    <a:lnTo>
                      <a:pt x="32" y="16"/>
                    </a:lnTo>
                    <a:lnTo>
                      <a:pt x="24" y="16"/>
                    </a:lnTo>
                    <a:lnTo>
                      <a:pt x="24" y="16"/>
                    </a:lnTo>
                    <a:lnTo>
                      <a:pt x="24" y="16"/>
                    </a:lnTo>
                    <a:lnTo>
                      <a:pt x="16" y="16"/>
                    </a:lnTo>
                    <a:lnTo>
                      <a:pt x="16" y="16"/>
                    </a:lnTo>
                    <a:lnTo>
                      <a:pt x="16" y="16"/>
                    </a:lnTo>
                    <a:lnTo>
                      <a:pt x="8" y="16"/>
                    </a:lnTo>
                    <a:lnTo>
                      <a:pt x="8" y="16"/>
                    </a:lnTo>
                    <a:lnTo>
                      <a:pt x="8" y="16"/>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0" y="0"/>
                    </a:lnTo>
                    <a:lnTo>
                      <a:pt x="0" y="0"/>
                    </a:lnTo>
                    <a:lnTo>
                      <a:pt x="0" y="0"/>
                    </a:lnTo>
                    <a:lnTo>
                      <a:pt x="8" y="0"/>
                    </a:lnTo>
                    <a:lnTo>
                      <a:pt x="8" y="8"/>
                    </a:lnTo>
                    <a:lnTo>
                      <a:pt x="24" y="8"/>
                    </a:lnTo>
                    <a:lnTo>
                      <a:pt x="24" y="8"/>
                    </a:lnTo>
                    <a:lnTo>
                      <a:pt x="24" y="8"/>
                    </a:lnTo>
                    <a:lnTo>
                      <a:pt x="32"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1" name="Freeform 3106"/>
              <p:cNvSpPr>
                <a:spLocks noEditPoints="1"/>
              </p:cNvSpPr>
              <p:nvPr/>
            </p:nvSpPr>
            <p:spPr bwMode="auto">
              <a:xfrm>
                <a:off x="4924425" y="1252538"/>
                <a:ext cx="63500" cy="25400"/>
              </a:xfrm>
              <a:custGeom>
                <a:avLst/>
                <a:gdLst/>
                <a:ahLst/>
                <a:cxnLst>
                  <a:cxn ang="0">
                    <a:pos x="32" y="8"/>
                  </a:cxn>
                  <a:cxn ang="0">
                    <a:pos x="32" y="8"/>
                  </a:cxn>
                  <a:cxn ang="0">
                    <a:pos x="40" y="8"/>
                  </a:cxn>
                  <a:cxn ang="0">
                    <a:pos x="40" y="16"/>
                  </a:cxn>
                  <a:cxn ang="0">
                    <a:pos x="32" y="16"/>
                  </a:cxn>
                  <a:cxn ang="0">
                    <a:pos x="24" y="16"/>
                  </a:cxn>
                  <a:cxn ang="0">
                    <a:pos x="32" y="16"/>
                  </a:cxn>
                  <a:cxn ang="0">
                    <a:pos x="32" y="16"/>
                  </a:cxn>
                  <a:cxn ang="0">
                    <a:pos x="32" y="16"/>
                  </a:cxn>
                  <a:cxn ang="0">
                    <a:pos x="24" y="16"/>
                  </a:cxn>
                  <a:cxn ang="0">
                    <a:pos x="16" y="16"/>
                  </a:cxn>
                  <a:cxn ang="0">
                    <a:pos x="16" y="16"/>
                  </a:cxn>
                  <a:cxn ang="0">
                    <a:pos x="8" y="16"/>
                  </a:cxn>
                  <a:cxn ang="0">
                    <a:pos x="8" y="16"/>
                  </a:cxn>
                  <a:cxn ang="0">
                    <a:pos x="8" y="8"/>
                  </a:cxn>
                  <a:cxn ang="0">
                    <a:pos x="8" y="8"/>
                  </a:cxn>
                  <a:cxn ang="0">
                    <a:pos x="8" y="8"/>
                  </a:cxn>
                  <a:cxn ang="0">
                    <a:pos x="16" y="8"/>
                  </a:cxn>
                  <a:cxn ang="0">
                    <a:pos x="16" y="8"/>
                  </a:cxn>
                  <a:cxn ang="0">
                    <a:pos x="16" y="8"/>
                  </a:cxn>
                  <a:cxn ang="0">
                    <a:pos x="8" y="8"/>
                  </a:cxn>
                  <a:cxn ang="0">
                    <a:pos x="8" y="8"/>
                  </a:cxn>
                  <a:cxn ang="0">
                    <a:pos x="8" y="8"/>
                  </a:cxn>
                  <a:cxn ang="0">
                    <a:pos x="8" y="8"/>
                  </a:cxn>
                  <a:cxn ang="0">
                    <a:pos x="0" y="0"/>
                  </a:cxn>
                  <a:cxn ang="0">
                    <a:pos x="0" y="0"/>
                  </a:cxn>
                  <a:cxn ang="0">
                    <a:pos x="16" y="8"/>
                  </a:cxn>
                  <a:cxn ang="0">
                    <a:pos x="24" y="8"/>
                  </a:cxn>
                  <a:cxn ang="0">
                    <a:pos x="32" y="8"/>
                  </a:cxn>
                  <a:cxn ang="0">
                    <a:pos x="24" y="8"/>
                  </a:cxn>
                  <a:cxn ang="0">
                    <a:pos x="8" y="8"/>
                  </a:cxn>
                  <a:cxn ang="0">
                    <a:pos x="0" y="0"/>
                  </a:cxn>
                  <a:cxn ang="0">
                    <a:pos x="0" y="0"/>
                  </a:cxn>
                  <a:cxn ang="0">
                    <a:pos x="8" y="0"/>
                  </a:cxn>
                  <a:cxn ang="0">
                    <a:pos x="8" y="8"/>
                  </a:cxn>
                  <a:cxn ang="0">
                    <a:pos x="8" y="8"/>
                  </a:cxn>
                  <a:cxn ang="0">
                    <a:pos x="8" y="8"/>
                  </a:cxn>
                  <a:cxn ang="0">
                    <a:pos x="8" y="8"/>
                  </a:cxn>
                  <a:cxn ang="0">
                    <a:pos x="16" y="8"/>
                  </a:cxn>
                  <a:cxn ang="0">
                    <a:pos x="16" y="8"/>
                  </a:cxn>
                  <a:cxn ang="0">
                    <a:pos x="8" y="8"/>
                  </a:cxn>
                  <a:cxn ang="0">
                    <a:pos x="8" y="8"/>
                  </a:cxn>
                  <a:cxn ang="0">
                    <a:pos x="8" y="8"/>
                  </a:cxn>
                  <a:cxn ang="0">
                    <a:pos x="8" y="16"/>
                  </a:cxn>
                  <a:cxn ang="0">
                    <a:pos x="8" y="16"/>
                  </a:cxn>
                  <a:cxn ang="0">
                    <a:pos x="16" y="16"/>
                  </a:cxn>
                  <a:cxn ang="0">
                    <a:pos x="16" y="16"/>
                  </a:cxn>
                  <a:cxn ang="0">
                    <a:pos x="24" y="16"/>
                  </a:cxn>
                  <a:cxn ang="0">
                    <a:pos x="32" y="16"/>
                  </a:cxn>
                  <a:cxn ang="0">
                    <a:pos x="32" y="16"/>
                  </a:cxn>
                  <a:cxn ang="0">
                    <a:pos x="24" y="16"/>
                  </a:cxn>
                  <a:cxn ang="0">
                    <a:pos x="24" y="16"/>
                  </a:cxn>
                  <a:cxn ang="0">
                    <a:pos x="32" y="16"/>
                  </a:cxn>
                  <a:cxn ang="0">
                    <a:pos x="40" y="8"/>
                  </a:cxn>
                  <a:cxn ang="0">
                    <a:pos x="40" y="8"/>
                  </a:cxn>
                  <a:cxn ang="0">
                    <a:pos x="32" y="8"/>
                  </a:cxn>
                  <a:cxn ang="0">
                    <a:pos x="32" y="8"/>
                  </a:cxn>
                  <a:cxn ang="0">
                    <a:pos x="24" y="8"/>
                  </a:cxn>
                </a:cxnLst>
                <a:rect l="0" t="0" r="r" b="b"/>
                <a:pathLst>
                  <a:path w="40" h="16">
                    <a:moveTo>
                      <a:pt x="32" y="8"/>
                    </a:moveTo>
                    <a:lnTo>
                      <a:pt x="32" y="8"/>
                    </a:lnTo>
                    <a:lnTo>
                      <a:pt x="32" y="8"/>
                    </a:lnTo>
                    <a:lnTo>
                      <a:pt x="32" y="8"/>
                    </a:lnTo>
                    <a:lnTo>
                      <a:pt x="32" y="8"/>
                    </a:lnTo>
                    <a:lnTo>
                      <a:pt x="32" y="8"/>
                    </a:lnTo>
                    <a:lnTo>
                      <a:pt x="40" y="8"/>
                    </a:lnTo>
                    <a:lnTo>
                      <a:pt x="40" y="8"/>
                    </a:lnTo>
                    <a:lnTo>
                      <a:pt x="40" y="8"/>
                    </a:lnTo>
                    <a:lnTo>
                      <a:pt x="40" y="16"/>
                    </a:lnTo>
                    <a:lnTo>
                      <a:pt x="40" y="16"/>
                    </a:lnTo>
                    <a:lnTo>
                      <a:pt x="40" y="16"/>
                    </a:lnTo>
                    <a:lnTo>
                      <a:pt x="32" y="16"/>
                    </a:lnTo>
                    <a:lnTo>
                      <a:pt x="32" y="16"/>
                    </a:lnTo>
                    <a:lnTo>
                      <a:pt x="32" y="16"/>
                    </a:lnTo>
                    <a:lnTo>
                      <a:pt x="32"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0" y="0"/>
                    </a:lnTo>
                    <a:lnTo>
                      <a:pt x="0" y="0"/>
                    </a:lnTo>
                    <a:lnTo>
                      <a:pt x="8" y="0"/>
                    </a:lnTo>
                    <a:lnTo>
                      <a:pt x="8" y="0"/>
                    </a:lnTo>
                    <a:lnTo>
                      <a:pt x="16" y="8"/>
                    </a:lnTo>
                    <a:lnTo>
                      <a:pt x="24" y="8"/>
                    </a:lnTo>
                    <a:lnTo>
                      <a:pt x="24" y="8"/>
                    </a:lnTo>
                    <a:lnTo>
                      <a:pt x="24" y="8"/>
                    </a:lnTo>
                    <a:lnTo>
                      <a:pt x="24" y="8"/>
                    </a:lnTo>
                    <a:lnTo>
                      <a:pt x="24" y="8"/>
                    </a:lnTo>
                    <a:lnTo>
                      <a:pt x="32" y="8"/>
                    </a:lnTo>
                    <a:close/>
                    <a:moveTo>
                      <a:pt x="24" y="8"/>
                    </a:moveTo>
                    <a:lnTo>
                      <a:pt x="24" y="8"/>
                    </a:lnTo>
                    <a:lnTo>
                      <a:pt x="24" y="8"/>
                    </a:lnTo>
                    <a:lnTo>
                      <a:pt x="24" y="8"/>
                    </a:lnTo>
                    <a:lnTo>
                      <a:pt x="24" y="8"/>
                    </a:lnTo>
                    <a:lnTo>
                      <a:pt x="8" y="8"/>
                    </a:lnTo>
                    <a:lnTo>
                      <a:pt x="8" y="0"/>
                    </a:lnTo>
                    <a:lnTo>
                      <a:pt x="8" y="0"/>
                    </a:lnTo>
                    <a:lnTo>
                      <a:pt x="0" y="0"/>
                    </a:lnTo>
                    <a:lnTo>
                      <a:pt x="0" y="0"/>
                    </a:lnTo>
                    <a:lnTo>
                      <a:pt x="0" y="0"/>
                    </a:ln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16" y="16"/>
                    </a:lnTo>
                    <a:lnTo>
                      <a:pt x="16" y="16"/>
                    </a:lnTo>
                    <a:lnTo>
                      <a:pt x="16" y="16"/>
                    </a:lnTo>
                    <a:lnTo>
                      <a:pt x="16" y="16"/>
                    </a:lnTo>
                    <a:lnTo>
                      <a:pt x="16" y="16"/>
                    </a:lnTo>
                    <a:lnTo>
                      <a:pt x="24" y="16"/>
                    </a:lnTo>
                    <a:lnTo>
                      <a:pt x="24" y="16"/>
                    </a:lnTo>
                    <a:lnTo>
                      <a:pt x="24" y="16"/>
                    </a:lnTo>
                    <a:lnTo>
                      <a:pt x="24" y="16"/>
                    </a:lnTo>
                    <a:lnTo>
                      <a:pt x="24"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32" y="16"/>
                    </a:lnTo>
                    <a:lnTo>
                      <a:pt x="32" y="16"/>
                    </a:lnTo>
                    <a:lnTo>
                      <a:pt x="32" y="8"/>
                    </a:lnTo>
                    <a:lnTo>
                      <a:pt x="32" y="8"/>
                    </a:lnTo>
                    <a:lnTo>
                      <a:pt x="40" y="8"/>
                    </a:lnTo>
                    <a:lnTo>
                      <a:pt x="40" y="8"/>
                    </a:lnTo>
                    <a:lnTo>
                      <a:pt x="40" y="8"/>
                    </a:lnTo>
                    <a:lnTo>
                      <a:pt x="40" y="8"/>
                    </a:lnTo>
                    <a:lnTo>
                      <a:pt x="40" y="8"/>
                    </a:lnTo>
                    <a:lnTo>
                      <a:pt x="40" y="8"/>
                    </a:lnTo>
                    <a:lnTo>
                      <a:pt x="32" y="8"/>
                    </a:lnTo>
                    <a:lnTo>
                      <a:pt x="32" y="8"/>
                    </a:lnTo>
                    <a:lnTo>
                      <a:pt x="32" y="8"/>
                    </a:lnTo>
                    <a:lnTo>
                      <a:pt x="32"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2" name="Freeform 3107"/>
              <p:cNvSpPr>
                <a:spLocks/>
              </p:cNvSpPr>
              <p:nvPr/>
            </p:nvSpPr>
            <p:spPr bwMode="auto">
              <a:xfrm>
                <a:off x="4899025" y="1252538"/>
                <a:ext cx="25400" cy="38100"/>
              </a:xfrm>
              <a:custGeom>
                <a:avLst/>
                <a:gdLst/>
                <a:ahLst/>
                <a:cxnLst>
                  <a:cxn ang="0">
                    <a:pos x="0" y="0"/>
                  </a:cxn>
                  <a:cxn ang="0">
                    <a:pos x="0" y="0"/>
                  </a:cxn>
                  <a:cxn ang="0">
                    <a:pos x="0" y="8"/>
                  </a:cxn>
                  <a:cxn ang="0">
                    <a:pos x="8" y="8"/>
                  </a:cxn>
                  <a:cxn ang="0">
                    <a:pos x="8" y="8"/>
                  </a:cxn>
                  <a:cxn ang="0">
                    <a:pos x="8" y="8"/>
                  </a:cxn>
                  <a:cxn ang="0">
                    <a:pos x="8" y="8"/>
                  </a:cxn>
                  <a:cxn ang="0">
                    <a:pos x="8" y="8"/>
                  </a:cxn>
                  <a:cxn ang="0">
                    <a:pos x="8" y="8"/>
                  </a:cxn>
                  <a:cxn ang="0">
                    <a:pos x="16" y="8"/>
                  </a:cxn>
                  <a:cxn ang="0">
                    <a:pos x="16" y="16"/>
                  </a:cxn>
                  <a:cxn ang="0">
                    <a:pos x="8" y="16"/>
                  </a:cxn>
                  <a:cxn ang="0">
                    <a:pos x="8" y="16"/>
                  </a:cxn>
                  <a:cxn ang="0">
                    <a:pos x="8" y="16"/>
                  </a:cxn>
                  <a:cxn ang="0">
                    <a:pos x="8" y="16"/>
                  </a:cxn>
                  <a:cxn ang="0">
                    <a:pos x="8" y="16"/>
                  </a:cxn>
                  <a:cxn ang="0">
                    <a:pos x="16" y="16"/>
                  </a:cxn>
                  <a:cxn ang="0">
                    <a:pos x="16" y="16"/>
                  </a:cxn>
                  <a:cxn ang="0">
                    <a:pos x="16" y="24"/>
                  </a:cxn>
                  <a:cxn ang="0">
                    <a:pos x="16" y="24"/>
                  </a:cxn>
                  <a:cxn ang="0">
                    <a:pos x="16" y="24"/>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Lst>
                <a:rect l="0" t="0" r="r" b="b"/>
                <a:pathLst>
                  <a:path w="16" h="24">
                    <a:moveTo>
                      <a:pt x="0" y="0"/>
                    </a:moveTo>
                    <a:lnTo>
                      <a:pt x="0" y="0"/>
                    </a:lnTo>
                    <a:lnTo>
                      <a:pt x="0" y="8"/>
                    </a:lnTo>
                    <a:lnTo>
                      <a:pt x="8" y="8"/>
                    </a:lnTo>
                    <a:lnTo>
                      <a:pt x="8" y="8"/>
                    </a:lnTo>
                    <a:lnTo>
                      <a:pt x="8" y="8"/>
                    </a:lnTo>
                    <a:lnTo>
                      <a:pt x="8" y="8"/>
                    </a:lnTo>
                    <a:lnTo>
                      <a:pt x="8" y="8"/>
                    </a:lnTo>
                    <a:lnTo>
                      <a:pt x="8" y="8"/>
                    </a:lnTo>
                    <a:lnTo>
                      <a:pt x="16" y="8"/>
                    </a:lnTo>
                    <a:lnTo>
                      <a:pt x="16" y="16"/>
                    </a:lnTo>
                    <a:lnTo>
                      <a:pt x="8" y="16"/>
                    </a:lnTo>
                    <a:lnTo>
                      <a:pt x="8" y="16"/>
                    </a:lnTo>
                    <a:lnTo>
                      <a:pt x="8" y="16"/>
                    </a:lnTo>
                    <a:lnTo>
                      <a:pt x="8" y="16"/>
                    </a:lnTo>
                    <a:lnTo>
                      <a:pt x="8" y="16"/>
                    </a:lnTo>
                    <a:lnTo>
                      <a:pt x="16" y="16"/>
                    </a:lnTo>
                    <a:lnTo>
                      <a:pt x="16" y="16"/>
                    </a:lnTo>
                    <a:lnTo>
                      <a:pt x="16" y="24"/>
                    </a:lnTo>
                    <a:lnTo>
                      <a:pt x="16" y="24"/>
                    </a:lnTo>
                    <a:lnTo>
                      <a:pt x="16" y="24"/>
                    </a:lnTo>
                    <a:lnTo>
                      <a:pt x="8" y="16"/>
                    </a:lnTo>
                    <a:lnTo>
                      <a:pt x="8"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3" name="Freeform 3108"/>
              <p:cNvSpPr>
                <a:spLocks noEditPoints="1"/>
              </p:cNvSpPr>
              <p:nvPr/>
            </p:nvSpPr>
            <p:spPr bwMode="auto">
              <a:xfrm>
                <a:off x="4899025" y="1252538"/>
                <a:ext cx="25400" cy="38100"/>
              </a:xfrm>
              <a:custGeom>
                <a:avLst/>
                <a:gdLst/>
                <a:ahLst/>
                <a:cxnLst>
                  <a:cxn ang="0">
                    <a:pos x="0" y="0"/>
                  </a:cxn>
                  <a:cxn ang="0">
                    <a:pos x="0" y="0"/>
                  </a:cxn>
                  <a:cxn ang="0">
                    <a:pos x="8" y="8"/>
                  </a:cxn>
                  <a:cxn ang="0">
                    <a:pos x="8" y="8"/>
                  </a:cxn>
                  <a:cxn ang="0">
                    <a:pos x="8" y="8"/>
                  </a:cxn>
                  <a:cxn ang="0">
                    <a:pos x="8" y="8"/>
                  </a:cxn>
                  <a:cxn ang="0">
                    <a:pos x="16" y="8"/>
                  </a:cxn>
                  <a:cxn ang="0">
                    <a:pos x="16" y="16"/>
                  </a:cxn>
                  <a:cxn ang="0">
                    <a:pos x="8" y="16"/>
                  </a:cxn>
                  <a:cxn ang="0">
                    <a:pos x="8" y="16"/>
                  </a:cxn>
                  <a:cxn ang="0">
                    <a:pos x="8" y="16"/>
                  </a:cxn>
                  <a:cxn ang="0">
                    <a:pos x="16" y="16"/>
                  </a:cxn>
                  <a:cxn ang="0">
                    <a:pos x="16" y="24"/>
                  </a:cxn>
                  <a:cxn ang="0">
                    <a:pos x="16" y="24"/>
                  </a:cxn>
                  <a:cxn ang="0">
                    <a:pos x="16" y="24"/>
                  </a:cxn>
                  <a:cxn ang="0">
                    <a:pos x="8"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16" y="24"/>
                  </a:cxn>
                  <a:cxn ang="0">
                    <a:pos x="16" y="24"/>
                  </a:cxn>
                  <a:cxn ang="0">
                    <a:pos x="16" y="16"/>
                  </a:cxn>
                  <a:cxn ang="0">
                    <a:pos x="8" y="16"/>
                  </a:cxn>
                  <a:cxn ang="0">
                    <a:pos x="8" y="16"/>
                  </a:cxn>
                  <a:cxn ang="0">
                    <a:pos x="8" y="16"/>
                  </a:cxn>
                  <a:cxn ang="0">
                    <a:pos x="8" y="16"/>
                  </a:cxn>
                  <a:cxn ang="0">
                    <a:pos x="16" y="16"/>
                  </a:cxn>
                  <a:cxn ang="0">
                    <a:pos x="16" y="8"/>
                  </a:cxn>
                  <a:cxn ang="0">
                    <a:pos x="8" y="8"/>
                  </a:cxn>
                  <a:cxn ang="0">
                    <a:pos x="8" y="8"/>
                  </a:cxn>
                  <a:cxn ang="0">
                    <a:pos x="8" y="8"/>
                  </a:cxn>
                  <a:cxn ang="0">
                    <a:pos x="8" y="8"/>
                  </a:cxn>
                  <a:cxn ang="0">
                    <a:pos x="0" y="8"/>
                  </a:cxn>
                  <a:cxn ang="0">
                    <a:pos x="0" y="8"/>
                  </a:cxn>
                </a:cxnLst>
                <a:rect l="0" t="0" r="r" b="b"/>
                <a:pathLst>
                  <a:path w="16" h="24">
                    <a:moveTo>
                      <a:pt x="0" y="0"/>
                    </a:moveTo>
                    <a:lnTo>
                      <a:pt x="0" y="0"/>
                    </a:lnTo>
                    <a:lnTo>
                      <a:pt x="0" y="0"/>
                    </a:lnTo>
                    <a:lnTo>
                      <a:pt x="0" y="0"/>
                    </a:lnTo>
                    <a:lnTo>
                      <a:pt x="0" y="0"/>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16"/>
                    </a:lnTo>
                    <a:lnTo>
                      <a:pt x="16" y="16"/>
                    </a:lnTo>
                    <a:lnTo>
                      <a:pt x="16" y="16"/>
                    </a:lnTo>
                    <a:lnTo>
                      <a:pt x="8" y="16"/>
                    </a:lnTo>
                    <a:lnTo>
                      <a:pt x="8" y="16"/>
                    </a:lnTo>
                    <a:lnTo>
                      <a:pt x="8" y="16"/>
                    </a:lnTo>
                    <a:lnTo>
                      <a:pt x="8" y="16"/>
                    </a:lnTo>
                    <a:lnTo>
                      <a:pt x="8" y="16"/>
                    </a:lnTo>
                    <a:lnTo>
                      <a:pt x="8" y="16"/>
                    </a:lnTo>
                    <a:lnTo>
                      <a:pt x="16" y="16"/>
                    </a:lnTo>
                    <a:lnTo>
                      <a:pt x="16" y="16"/>
                    </a:lnTo>
                    <a:lnTo>
                      <a:pt x="8" y="16"/>
                    </a:lnTo>
                    <a:lnTo>
                      <a:pt x="8"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close/>
                    <a:moveTo>
                      <a:pt x="0" y="8"/>
                    </a:move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16" y="24"/>
                    </a:lnTo>
                    <a:lnTo>
                      <a:pt x="16" y="24"/>
                    </a:lnTo>
                    <a:lnTo>
                      <a:pt x="16" y="24"/>
                    </a:lnTo>
                    <a:lnTo>
                      <a:pt x="16" y="24"/>
                    </a:lnTo>
                    <a:lnTo>
                      <a:pt x="16" y="24"/>
                    </a:lnTo>
                    <a:lnTo>
                      <a:pt x="16" y="24"/>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4" name="Freeform 3109"/>
              <p:cNvSpPr>
                <a:spLocks/>
              </p:cNvSpPr>
              <p:nvPr/>
            </p:nvSpPr>
            <p:spPr bwMode="auto">
              <a:xfrm>
                <a:off x="4975225" y="1265238"/>
                <a:ext cx="12700" cy="1588"/>
              </a:xfrm>
              <a:custGeom>
                <a:avLst/>
                <a:gdLst/>
                <a:ahLst/>
                <a:cxnLst>
                  <a:cxn ang="0">
                    <a:pos x="0"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5" name="Freeform 3110"/>
              <p:cNvSpPr>
                <a:spLocks noEditPoints="1"/>
              </p:cNvSpPr>
              <p:nvPr/>
            </p:nvSpPr>
            <p:spPr bwMode="auto">
              <a:xfrm>
                <a:off x="4962525" y="1265238"/>
                <a:ext cx="25400" cy="1588"/>
              </a:xfrm>
              <a:custGeom>
                <a:avLst/>
                <a:gdLst/>
                <a:ahLst/>
                <a:cxnLst>
                  <a:cxn ang="0">
                    <a:pos x="8" y="0"/>
                  </a:cxn>
                  <a:cxn ang="0">
                    <a:pos x="0" y="0"/>
                  </a:cxn>
                  <a:cxn ang="0">
                    <a:pos x="8"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16" y="0"/>
                  </a:cxn>
                  <a:cxn ang="0">
                    <a:pos x="16" y="0"/>
                  </a:cxn>
                  <a:cxn ang="0">
                    <a:pos x="16" y="0"/>
                  </a:cxn>
                  <a:cxn ang="0">
                    <a:pos x="16" y="0"/>
                  </a:cxn>
                  <a:cxn ang="0">
                    <a:pos x="16" y="0"/>
                  </a:cxn>
                  <a:cxn ang="0">
                    <a:pos x="8" y="0"/>
                  </a:cxn>
                  <a:cxn ang="0">
                    <a:pos x="8" y="0"/>
                  </a:cxn>
                  <a:cxn ang="0">
                    <a:pos x="16" y="0"/>
                  </a:cxn>
                </a:cxnLst>
                <a:rect l="0" t="0" r="r" b="b"/>
                <a:pathLst>
                  <a:path w="16">
                    <a:moveTo>
                      <a:pt x="8" y="0"/>
                    </a:moveTo>
                    <a:lnTo>
                      <a:pt x="0" y="0"/>
                    </a:lnTo>
                    <a:lnTo>
                      <a:pt x="8" y="0"/>
                    </a:lnTo>
                    <a:lnTo>
                      <a:pt x="16" y="0"/>
                    </a:lnTo>
                    <a:lnTo>
                      <a:pt x="16" y="0"/>
                    </a:lnTo>
                    <a:lnTo>
                      <a:pt x="16" y="0"/>
                    </a:lnTo>
                    <a:lnTo>
                      <a:pt x="16" y="0"/>
                    </a:lnTo>
                    <a:lnTo>
                      <a:pt x="16" y="0"/>
                    </a:lnTo>
                    <a:lnTo>
                      <a:pt x="16" y="0"/>
                    </a:lnTo>
                    <a:lnTo>
                      <a:pt x="16" y="0"/>
                    </a:lnTo>
                    <a:lnTo>
                      <a:pt x="16" y="0"/>
                    </a:lnTo>
                    <a:lnTo>
                      <a:pt x="8" y="0"/>
                    </a:lnTo>
                    <a:close/>
                    <a:moveTo>
                      <a:pt x="16" y="0"/>
                    </a:moveTo>
                    <a:lnTo>
                      <a:pt x="16" y="0"/>
                    </a:lnTo>
                    <a:lnTo>
                      <a:pt x="16" y="0"/>
                    </a:lnTo>
                    <a:lnTo>
                      <a:pt x="16" y="0"/>
                    </a:lnTo>
                    <a:lnTo>
                      <a:pt x="16" y="0"/>
                    </a:lnTo>
                    <a:lnTo>
                      <a:pt x="16" y="0"/>
                    </a:lnTo>
                    <a:lnTo>
                      <a:pt x="16" y="0"/>
                    </a:lnTo>
                    <a:lnTo>
                      <a:pt x="8" y="0"/>
                    </a:lnTo>
                    <a:lnTo>
                      <a:pt x="8"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6" name="Freeform 3111"/>
              <p:cNvSpPr>
                <a:spLocks/>
              </p:cNvSpPr>
              <p:nvPr/>
            </p:nvSpPr>
            <p:spPr bwMode="auto">
              <a:xfrm>
                <a:off x="5013325" y="1265238"/>
                <a:ext cx="12700" cy="12700"/>
              </a:xfrm>
              <a:custGeom>
                <a:avLst/>
                <a:gdLst/>
                <a:ahLst/>
                <a:cxnLst>
                  <a:cxn ang="0">
                    <a:pos x="0" y="8"/>
                  </a:cxn>
                  <a:cxn ang="0">
                    <a:pos x="0" y="0"/>
                  </a:cxn>
                  <a:cxn ang="0">
                    <a:pos x="0" y="0"/>
                  </a:cxn>
                  <a:cxn ang="0">
                    <a:pos x="0" y="0"/>
                  </a:cxn>
                  <a:cxn ang="0">
                    <a:pos x="0" y="0"/>
                  </a:cxn>
                  <a:cxn ang="0">
                    <a:pos x="0" y="0"/>
                  </a:cxn>
                  <a:cxn ang="0">
                    <a:pos x="8" y="0"/>
                  </a:cxn>
                  <a:cxn ang="0">
                    <a:pos x="0" y="8"/>
                  </a:cxn>
                </a:cxnLst>
                <a:rect l="0" t="0" r="r" b="b"/>
                <a:pathLst>
                  <a:path w="8" h="8">
                    <a:moveTo>
                      <a:pt x="0" y="8"/>
                    </a:moveTo>
                    <a:lnTo>
                      <a:pt x="0" y="0"/>
                    </a:lnTo>
                    <a:lnTo>
                      <a:pt x="0" y="0"/>
                    </a:lnTo>
                    <a:lnTo>
                      <a:pt x="0" y="0"/>
                    </a:lnTo>
                    <a:lnTo>
                      <a:pt x="0" y="0"/>
                    </a:lnTo>
                    <a:lnTo>
                      <a:pt x="0" y="0"/>
                    </a:lnTo>
                    <a:lnTo>
                      <a:pt x="8" y="0"/>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7" name="Freeform 3112"/>
              <p:cNvSpPr>
                <a:spLocks noEditPoints="1"/>
              </p:cNvSpPr>
              <p:nvPr/>
            </p:nvSpPr>
            <p:spPr bwMode="auto">
              <a:xfrm>
                <a:off x="5013325" y="1265238"/>
                <a:ext cx="12700" cy="12700"/>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8"/>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0"/>
                  </a:cxn>
                </a:cxnLst>
                <a:rect l="0" t="0" r="r" b="b"/>
                <a:pathLst>
                  <a:path w="8"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8"/>
                    </a:lnTo>
                    <a:close/>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8" name="Freeform 3113"/>
              <p:cNvSpPr>
                <a:spLocks/>
              </p:cNvSpPr>
              <p:nvPr/>
            </p:nvSpPr>
            <p:spPr bwMode="auto">
              <a:xfrm>
                <a:off x="5026025" y="1277938"/>
                <a:ext cx="12700" cy="1588"/>
              </a:xfrm>
              <a:custGeom>
                <a:avLst/>
                <a:gdLst/>
                <a:ahLst/>
                <a:cxnLst>
                  <a:cxn ang="0">
                    <a:pos x="8" y="0"/>
                  </a:cxn>
                  <a:cxn ang="0">
                    <a:pos x="0"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0" y="0"/>
                    </a:lnTo>
                    <a:lnTo>
                      <a:pt x="0" y="0"/>
                    </a:lnTo>
                    <a:lnTo>
                      <a:pt x="0"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89" name="Freeform 3114"/>
              <p:cNvSpPr>
                <a:spLocks noEditPoints="1"/>
              </p:cNvSpPr>
              <p:nvPr/>
            </p:nvSpPr>
            <p:spPr bwMode="auto">
              <a:xfrm>
                <a:off x="5026025" y="1277938"/>
                <a:ext cx="12700" cy="1588"/>
              </a:xfrm>
              <a:custGeom>
                <a:avLst/>
                <a:gdLst/>
                <a:ahLst/>
                <a:cxnLst>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8" y="0"/>
                    </a:moveTo>
                    <a:lnTo>
                      <a:pt x="8" y="0"/>
                    </a:lnTo>
                    <a:lnTo>
                      <a:pt x="8"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0" name="Freeform 3115"/>
              <p:cNvSpPr>
                <a:spLocks/>
              </p:cNvSpPr>
              <p:nvPr/>
            </p:nvSpPr>
            <p:spPr bwMode="auto">
              <a:xfrm>
                <a:off x="4924425" y="1277938"/>
                <a:ext cx="12700" cy="12700"/>
              </a:xfrm>
              <a:custGeom>
                <a:avLst/>
                <a:gdLst/>
                <a:ahLst/>
                <a:cxnLst>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1" name="Freeform 3116"/>
              <p:cNvSpPr>
                <a:spLocks noEditPoints="1"/>
              </p:cNvSpPr>
              <p:nvPr/>
            </p:nvSpPr>
            <p:spPr bwMode="auto">
              <a:xfrm>
                <a:off x="4924425" y="1277938"/>
                <a:ext cx="25400" cy="12700"/>
              </a:xfrm>
              <a:custGeom>
                <a:avLst/>
                <a:gdLst/>
                <a:ahLst/>
                <a:cxnLst>
                  <a:cxn ang="0">
                    <a:pos x="8"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8" y="8"/>
                  </a:cxn>
                  <a:cxn ang="0">
                    <a:pos x="8" y="8"/>
                  </a:cxn>
                </a:cxnLst>
                <a:rect l="0" t="0" r="r" b="b"/>
                <a:pathLst>
                  <a:path w="16" h="8">
                    <a:moveTo>
                      <a:pt x="8" y="8"/>
                    </a:move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16" y="0"/>
                    </a:lnTo>
                    <a:lnTo>
                      <a:pt x="16"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2" name="Freeform 3117"/>
              <p:cNvSpPr>
                <a:spLocks/>
              </p:cNvSpPr>
              <p:nvPr/>
            </p:nvSpPr>
            <p:spPr bwMode="auto">
              <a:xfrm>
                <a:off x="4872038" y="1290638"/>
                <a:ext cx="12700" cy="158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3" name="Freeform 3118"/>
              <p:cNvSpPr>
                <a:spLocks noEditPoints="1"/>
              </p:cNvSpPr>
              <p:nvPr/>
            </p:nvSpPr>
            <p:spPr bwMode="auto">
              <a:xfrm>
                <a:off x="4872038" y="1290638"/>
                <a:ext cx="12700" cy="158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4" name="Freeform 3119"/>
              <p:cNvSpPr>
                <a:spLocks/>
              </p:cNvSpPr>
              <p:nvPr/>
            </p:nvSpPr>
            <p:spPr bwMode="auto">
              <a:xfrm>
                <a:off x="4899025" y="1290638"/>
                <a:ext cx="12700" cy="12700"/>
              </a:xfrm>
              <a:custGeom>
                <a:avLst/>
                <a:gdLst/>
                <a:ahLst/>
                <a:cxnLst>
                  <a:cxn ang="0">
                    <a:pos x="0" y="0"/>
                  </a:cxn>
                  <a:cxn ang="0">
                    <a:pos x="8" y="0"/>
                  </a:cxn>
                  <a:cxn ang="0">
                    <a:pos x="8" y="0"/>
                  </a:cxn>
                  <a:cxn ang="0">
                    <a:pos x="8" y="0"/>
                  </a:cxn>
                  <a:cxn ang="0">
                    <a:pos x="8" y="0"/>
                  </a:cxn>
                  <a:cxn ang="0">
                    <a:pos x="8"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5" name="Freeform 3120"/>
              <p:cNvSpPr>
                <a:spLocks noEditPoints="1"/>
              </p:cNvSpPr>
              <p:nvPr/>
            </p:nvSpPr>
            <p:spPr bwMode="auto">
              <a:xfrm>
                <a:off x="4899025" y="1290638"/>
                <a:ext cx="12700" cy="12700"/>
              </a:xfrm>
              <a:custGeom>
                <a:avLst/>
                <a:gdLst/>
                <a:ahLst/>
                <a:cxnLst>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0" y="0"/>
                  </a:cxn>
                  <a:cxn ang="0">
                    <a:pos x="0" y="0"/>
                  </a:cxn>
                  <a:cxn ang="0">
                    <a:pos x="0" y="0"/>
                  </a:cxn>
                  <a:cxn ang="0">
                    <a:pos x="0" y="0"/>
                  </a:cxn>
                </a:cxnLst>
                <a:rect l="0" t="0" r="r" b="b"/>
                <a:pathLst>
                  <a:path w="8" h="8">
                    <a:moveTo>
                      <a:pt x="0" y="0"/>
                    </a:moveTo>
                    <a:lnTo>
                      <a:pt x="8" y="0"/>
                    </a:lnTo>
                    <a:lnTo>
                      <a:pt x="8" y="0"/>
                    </a:lnTo>
                    <a:lnTo>
                      <a:pt x="8" y="0"/>
                    </a:lnTo>
                    <a:lnTo>
                      <a:pt x="8" y="0"/>
                    </a:lnTo>
                    <a:lnTo>
                      <a:pt x="8" y="0"/>
                    </a:lnTo>
                    <a:lnTo>
                      <a:pt x="8" y="0"/>
                    </a:lnTo>
                    <a:lnTo>
                      <a:pt x="8" y="0"/>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0"/>
                    </a:lnTo>
                    <a:lnTo>
                      <a:pt x="8" y="8"/>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6" name="Freeform 3121"/>
              <p:cNvSpPr>
                <a:spLocks/>
              </p:cNvSpPr>
              <p:nvPr/>
            </p:nvSpPr>
            <p:spPr bwMode="auto">
              <a:xfrm>
                <a:off x="4975225" y="1290638"/>
                <a:ext cx="25400" cy="26988"/>
              </a:xfrm>
              <a:custGeom>
                <a:avLst/>
                <a:gdLst/>
                <a:ahLst/>
                <a:cxnLst>
                  <a:cxn ang="0">
                    <a:pos x="8" y="17"/>
                  </a:cxn>
                  <a:cxn ang="0">
                    <a:pos x="8" y="17"/>
                  </a:cxn>
                  <a:cxn ang="0">
                    <a:pos x="8" y="8"/>
                  </a:cxn>
                  <a:cxn ang="0">
                    <a:pos x="8" y="8"/>
                  </a:cxn>
                  <a:cxn ang="0">
                    <a:pos x="8" y="8"/>
                  </a:cxn>
                  <a:cxn ang="0">
                    <a:pos x="8" y="8"/>
                  </a:cxn>
                  <a:cxn ang="0">
                    <a:pos x="0" y="8"/>
                  </a:cxn>
                  <a:cxn ang="0">
                    <a:pos x="0" y="8"/>
                  </a:cxn>
                  <a:cxn ang="0">
                    <a:pos x="8" y="8"/>
                  </a:cxn>
                  <a:cxn ang="0">
                    <a:pos x="8" y="8"/>
                  </a:cxn>
                  <a:cxn ang="0">
                    <a:pos x="8" y="0"/>
                  </a:cxn>
                  <a:cxn ang="0">
                    <a:pos x="8" y="0"/>
                  </a:cxn>
                  <a:cxn ang="0">
                    <a:pos x="16" y="0"/>
                  </a:cxn>
                  <a:cxn ang="0">
                    <a:pos x="16" y="8"/>
                  </a:cxn>
                  <a:cxn ang="0">
                    <a:pos x="16" y="8"/>
                  </a:cxn>
                  <a:cxn ang="0">
                    <a:pos x="16" y="8"/>
                  </a:cxn>
                  <a:cxn ang="0">
                    <a:pos x="16" y="8"/>
                  </a:cxn>
                  <a:cxn ang="0">
                    <a:pos x="16" y="8"/>
                  </a:cxn>
                  <a:cxn ang="0">
                    <a:pos x="8" y="17"/>
                  </a:cxn>
                  <a:cxn ang="0">
                    <a:pos x="8" y="17"/>
                  </a:cxn>
                </a:cxnLst>
                <a:rect l="0" t="0" r="r" b="b"/>
                <a:pathLst>
                  <a:path w="16" h="17">
                    <a:moveTo>
                      <a:pt x="8" y="17"/>
                    </a:moveTo>
                    <a:lnTo>
                      <a:pt x="8" y="17"/>
                    </a:lnTo>
                    <a:lnTo>
                      <a:pt x="8" y="8"/>
                    </a:lnTo>
                    <a:lnTo>
                      <a:pt x="8" y="8"/>
                    </a:lnTo>
                    <a:lnTo>
                      <a:pt x="8" y="8"/>
                    </a:lnTo>
                    <a:lnTo>
                      <a:pt x="8" y="8"/>
                    </a:lnTo>
                    <a:lnTo>
                      <a:pt x="0" y="8"/>
                    </a:lnTo>
                    <a:lnTo>
                      <a:pt x="0" y="8"/>
                    </a:lnTo>
                    <a:lnTo>
                      <a:pt x="8" y="8"/>
                    </a:lnTo>
                    <a:lnTo>
                      <a:pt x="8" y="8"/>
                    </a:lnTo>
                    <a:lnTo>
                      <a:pt x="8" y="0"/>
                    </a:lnTo>
                    <a:lnTo>
                      <a:pt x="8" y="0"/>
                    </a:lnTo>
                    <a:lnTo>
                      <a:pt x="16" y="0"/>
                    </a:lnTo>
                    <a:lnTo>
                      <a:pt x="16" y="8"/>
                    </a:lnTo>
                    <a:lnTo>
                      <a:pt x="16" y="8"/>
                    </a:lnTo>
                    <a:lnTo>
                      <a:pt x="16" y="8"/>
                    </a:lnTo>
                    <a:lnTo>
                      <a:pt x="16" y="8"/>
                    </a:lnTo>
                    <a:lnTo>
                      <a:pt x="16" y="8"/>
                    </a:lnTo>
                    <a:lnTo>
                      <a:pt x="8" y="17"/>
                    </a:lnTo>
                    <a:lnTo>
                      <a:pt x="8" y="17"/>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7" name="Freeform 3122"/>
              <p:cNvSpPr>
                <a:spLocks noEditPoints="1"/>
              </p:cNvSpPr>
              <p:nvPr/>
            </p:nvSpPr>
            <p:spPr bwMode="auto">
              <a:xfrm>
                <a:off x="4975225" y="1290638"/>
                <a:ext cx="25400" cy="26988"/>
              </a:xfrm>
              <a:custGeom>
                <a:avLst/>
                <a:gdLst/>
                <a:ahLst/>
                <a:cxnLst>
                  <a:cxn ang="0">
                    <a:pos x="8" y="17"/>
                  </a:cxn>
                  <a:cxn ang="0">
                    <a:pos x="8" y="17"/>
                  </a:cxn>
                  <a:cxn ang="0">
                    <a:pos x="8" y="8"/>
                  </a:cxn>
                  <a:cxn ang="0">
                    <a:pos x="8" y="8"/>
                  </a:cxn>
                  <a:cxn ang="0">
                    <a:pos x="8" y="8"/>
                  </a:cxn>
                  <a:cxn ang="0">
                    <a:pos x="8" y="8"/>
                  </a:cxn>
                  <a:cxn ang="0">
                    <a:pos x="0" y="8"/>
                  </a:cxn>
                  <a:cxn ang="0">
                    <a:pos x="0" y="8"/>
                  </a:cxn>
                  <a:cxn ang="0">
                    <a:pos x="0" y="8"/>
                  </a:cxn>
                  <a:cxn ang="0">
                    <a:pos x="8" y="8"/>
                  </a:cxn>
                  <a:cxn ang="0">
                    <a:pos x="8" y="0"/>
                  </a:cxn>
                  <a:cxn ang="0">
                    <a:pos x="8" y="0"/>
                  </a:cxn>
                  <a:cxn ang="0">
                    <a:pos x="16" y="0"/>
                  </a:cxn>
                  <a:cxn ang="0">
                    <a:pos x="16" y="0"/>
                  </a:cxn>
                  <a:cxn ang="0">
                    <a:pos x="16" y="8"/>
                  </a:cxn>
                  <a:cxn ang="0">
                    <a:pos x="16" y="8"/>
                  </a:cxn>
                  <a:cxn ang="0">
                    <a:pos x="16" y="8"/>
                  </a:cxn>
                  <a:cxn ang="0">
                    <a:pos x="16" y="8"/>
                  </a:cxn>
                  <a:cxn ang="0">
                    <a:pos x="16" y="8"/>
                  </a:cxn>
                  <a:cxn ang="0">
                    <a:pos x="8" y="17"/>
                  </a:cxn>
                  <a:cxn ang="0">
                    <a:pos x="16" y="8"/>
                  </a:cxn>
                  <a:cxn ang="0">
                    <a:pos x="16" y="8"/>
                  </a:cxn>
                  <a:cxn ang="0">
                    <a:pos x="16" y="8"/>
                  </a:cxn>
                  <a:cxn ang="0">
                    <a:pos x="16" y="8"/>
                  </a:cxn>
                  <a:cxn ang="0">
                    <a:pos x="16" y="8"/>
                  </a:cxn>
                  <a:cxn ang="0">
                    <a:pos x="16" y="0"/>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17"/>
                  </a:cxn>
                </a:cxnLst>
                <a:rect l="0" t="0" r="r" b="b"/>
                <a:pathLst>
                  <a:path w="16" h="17">
                    <a:moveTo>
                      <a:pt x="8" y="17"/>
                    </a:move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8" y="8"/>
                    </a:lnTo>
                    <a:lnTo>
                      <a:pt x="8" y="8"/>
                    </a:lnTo>
                    <a:lnTo>
                      <a:pt x="8" y="0"/>
                    </a:lnTo>
                    <a:lnTo>
                      <a:pt x="8" y="0"/>
                    </a:lnTo>
                    <a:lnTo>
                      <a:pt x="8" y="0"/>
                    </a:lnTo>
                    <a:lnTo>
                      <a:pt x="8"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8" y="17"/>
                    </a:lnTo>
                    <a:lnTo>
                      <a:pt x="8" y="17"/>
                    </a:lnTo>
                    <a:close/>
                    <a:moveTo>
                      <a:pt x="8"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7"/>
                    </a:lnTo>
                    <a:lnTo>
                      <a:pt x="8" y="8"/>
                    </a:lnTo>
                    <a:lnTo>
                      <a:pt x="8" y="17"/>
                    </a:lnTo>
                    <a:lnTo>
                      <a:pt x="8" y="17"/>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8" name="Freeform 3123"/>
              <p:cNvSpPr>
                <a:spLocks/>
              </p:cNvSpPr>
              <p:nvPr/>
            </p:nvSpPr>
            <p:spPr bwMode="auto">
              <a:xfrm>
                <a:off x="4987925" y="1290638"/>
                <a:ext cx="101600" cy="52388"/>
              </a:xfrm>
              <a:custGeom>
                <a:avLst/>
                <a:gdLst/>
                <a:ahLst/>
                <a:cxnLst>
                  <a:cxn ang="0">
                    <a:pos x="32" y="33"/>
                  </a:cxn>
                  <a:cxn ang="0">
                    <a:pos x="24" y="33"/>
                  </a:cxn>
                  <a:cxn ang="0">
                    <a:pos x="24" y="33"/>
                  </a:cxn>
                  <a:cxn ang="0">
                    <a:pos x="16" y="33"/>
                  </a:cxn>
                  <a:cxn ang="0">
                    <a:pos x="16" y="25"/>
                  </a:cxn>
                  <a:cxn ang="0">
                    <a:pos x="16" y="25"/>
                  </a:cxn>
                  <a:cxn ang="0">
                    <a:pos x="16" y="25"/>
                  </a:cxn>
                  <a:cxn ang="0">
                    <a:pos x="8" y="17"/>
                  </a:cxn>
                  <a:cxn ang="0">
                    <a:pos x="8" y="25"/>
                  </a:cxn>
                  <a:cxn ang="0">
                    <a:pos x="8" y="25"/>
                  </a:cxn>
                  <a:cxn ang="0">
                    <a:pos x="16" y="25"/>
                  </a:cxn>
                  <a:cxn ang="0">
                    <a:pos x="8" y="25"/>
                  </a:cxn>
                  <a:cxn ang="0">
                    <a:pos x="8" y="25"/>
                  </a:cxn>
                  <a:cxn ang="0">
                    <a:pos x="8" y="25"/>
                  </a:cxn>
                  <a:cxn ang="0">
                    <a:pos x="8" y="25"/>
                  </a:cxn>
                  <a:cxn ang="0">
                    <a:pos x="0" y="25"/>
                  </a:cxn>
                  <a:cxn ang="0">
                    <a:pos x="8" y="17"/>
                  </a:cxn>
                  <a:cxn ang="0">
                    <a:pos x="8" y="17"/>
                  </a:cxn>
                  <a:cxn ang="0">
                    <a:pos x="8" y="17"/>
                  </a:cxn>
                  <a:cxn ang="0">
                    <a:pos x="16" y="8"/>
                  </a:cxn>
                  <a:cxn ang="0">
                    <a:pos x="16" y="8"/>
                  </a:cxn>
                  <a:cxn ang="0">
                    <a:pos x="16" y="8"/>
                  </a:cxn>
                  <a:cxn ang="0">
                    <a:pos x="24" y="8"/>
                  </a:cxn>
                  <a:cxn ang="0">
                    <a:pos x="24" y="0"/>
                  </a:cxn>
                  <a:cxn ang="0">
                    <a:pos x="32" y="0"/>
                  </a:cxn>
                  <a:cxn ang="0">
                    <a:pos x="32" y="8"/>
                  </a:cxn>
                  <a:cxn ang="0">
                    <a:pos x="32" y="8"/>
                  </a:cxn>
                  <a:cxn ang="0">
                    <a:pos x="32" y="8"/>
                  </a:cxn>
                  <a:cxn ang="0">
                    <a:pos x="40" y="8"/>
                  </a:cxn>
                  <a:cxn ang="0">
                    <a:pos x="48" y="8"/>
                  </a:cxn>
                  <a:cxn ang="0">
                    <a:pos x="56" y="17"/>
                  </a:cxn>
                  <a:cxn ang="0">
                    <a:pos x="56" y="17"/>
                  </a:cxn>
                  <a:cxn ang="0">
                    <a:pos x="56" y="17"/>
                  </a:cxn>
                  <a:cxn ang="0">
                    <a:pos x="48" y="17"/>
                  </a:cxn>
                  <a:cxn ang="0">
                    <a:pos x="48" y="25"/>
                  </a:cxn>
                  <a:cxn ang="0">
                    <a:pos x="48" y="25"/>
                  </a:cxn>
                  <a:cxn ang="0">
                    <a:pos x="48" y="25"/>
                  </a:cxn>
                  <a:cxn ang="0">
                    <a:pos x="48" y="25"/>
                  </a:cxn>
                  <a:cxn ang="0">
                    <a:pos x="48" y="25"/>
                  </a:cxn>
                  <a:cxn ang="0">
                    <a:pos x="40" y="25"/>
                  </a:cxn>
                  <a:cxn ang="0">
                    <a:pos x="40" y="25"/>
                  </a:cxn>
                  <a:cxn ang="0">
                    <a:pos x="40" y="25"/>
                  </a:cxn>
                  <a:cxn ang="0">
                    <a:pos x="40" y="25"/>
                  </a:cxn>
                  <a:cxn ang="0">
                    <a:pos x="40" y="25"/>
                  </a:cxn>
                  <a:cxn ang="0">
                    <a:pos x="32" y="17"/>
                  </a:cxn>
                  <a:cxn ang="0">
                    <a:pos x="32" y="8"/>
                  </a:cxn>
                  <a:cxn ang="0">
                    <a:pos x="32" y="8"/>
                  </a:cxn>
                  <a:cxn ang="0">
                    <a:pos x="24" y="8"/>
                  </a:cxn>
                  <a:cxn ang="0">
                    <a:pos x="24" y="8"/>
                  </a:cxn>
                  <a:cxn ang="0">
                    <a:pos x="24" y="17"/>
                  </a:cxn>
                  <a:cxn ang="0">
                    <a:pos x="24" y="17"/>
                  </a:cxn>
                  <a:cxn ang="0">
                    <a:pos x="32" y="25"/>
                  </a:cxn>
                  <a:cxn ang="0">
                    <a:pos x="32" y="25"/>
                  </a:cxn>
                  <a:cxn ang="0">
                    <a:pos x="32" y="33"/>
                  </a:cxn>
                  <a:cxn ang="0">
                    <a:pos x="32" y="33"/>
                  </a:cxn>
                </a:cxnLst>
                <a:rect l="0" t="0" r="r" b="b"/>
                <a:pathLst>
                  <a:path w="64" h="33">
                    <a:moveTo>
                      <a:pt x="32" y="33"/>
                    </a:moveTo>
                    <a:lnTo>
                      <a:pt x="32" y="33"/>
                    </a:lnTo>
                    <a:lnTo>
                      <a:pt x="24" y="33"/>
                    </a:lnTo>
                    <a:lnTo>
                      <a:pt x="24" y="33"/>
                    </a:lnTo>
                    <a:lnTo>
                      <a:pt x="24" y="33"/>
                    </a:lnTo>
                    <a:lnTo>
                      <a:pt x="24" y="33"/>
                    </a:lnTo>
                    <a:lnTo>
                      <a:pt x="24" y="33"/>
                    </a:lnTo>
                    <a:lnTo>
                      <a:pt x="16" y="33"/>
                    </a:lnTo>
                    <a:lnTo>
                      <a:pt x="16" y="25"/>
                    </a:lnTo>
                    <a:lnTo>
                      <a:pt x="16" y="25"/>
                    </a:lnTo>
                    <a:lnTo>
                      <a:pt x="16" y="25"/>
                    </a:lnTo>
                    <a:lnTo>
                      <a:pt x="16" y="25"/>
                    </a:lnTo>
                    <a:lnTo>
                      <a:pt x="16" y="25"/>
                    </a:lnTo>
                    <a:lnTo>
                      <a:pt x="16" y="25"/>
                    </a:lnTo>
                    <a:lnTo>
                      <a:pt x="16" y="17"/>
                    </a:lnTo>
                    <a:lnTo>
                      <a:pt x="8" y="17"/>
                    </a:lnTo>
                    <a:lnTo>
                      <a:pt x="8" y="25"/>
                    </a:lnTo>
                    <a:lnTo>
                      <a:pt x="8" y="25"/>
                    </a:lnTo>
                    <a:lnTo>
                      <a:pt x="8" y="25"/>
                    </a:lnTo>
                    <a:lnTo>
                      <a:pt x="8" y="25"/>
                    </a:lnTo>
                    <a:lnTo>
                      <a:pt x="16" y="25"/>
                    </a:lnTo>
                    <a:lnTo>
                      <a:pt x="16" y="25"/>
                    </a:lnTo>
                    <a:lnTo>
                      <a:pt x="16" y="33"/>
                    </a:lnTo>
                    <a:lnTo>
                      <a:pt x="8" y="25"/>
                    </a:lnTo>
                    <a:lnTo>
                      <a:pt x="8" y="25"/>
                    </a:lnTo>
                    <a:lnTo>
                      <a:pt x="8" y="25"/>
                    </a:lnTo>
                    <a:lnTo>
                      <a:pt x="8" y="25"/>
                    </a:lnTo>
                    <a:lnTo>
                      <a:pt x="8" y="25"/>
                    </a:lnTo>
                    <a:lnTo>
                      <a:pt x="8" y="25"/>
                    </a:lnTo>
                    <a:lnTo>
                      <a:pt x="8" y="25"/>
                    </a:lnTo>
                    <a:lnTo>
                      <a:pt x="0" y="25"/>
                    </a:lnTo>
                    <a:lnTo>
                      <a:pt x="0" y="25"/>
                    </a:lnTo>
                    <a:lnTo>
                      <a:pt x="0" y="25"/>
                    </a:lnTo>
                    <a:lnTo>
                      <a:pt x="8" y="17"/>
                    </a:lnTo>
                    <a:lnTo>
                      <a:pt x="8" y="17"/>
                    </a:lnTo>
                    <a:lnTo>
                      <a:pt x="8" y="17"/>
                    </a:lnTo>
                    <a:lnTo>
                      <a:pt x="8" y="17"/>
                    </a:lnTo>
                    <a:lnTo>
                      <a:pt x="8" y="17"/>
                    </a:lnTo>
                    <a:lnTo>
                      <a:pt x="16" y="8"/>
                    </a:lnTo>
                    <a:lnTo>
                      <a:pt x="16" y="8"/>
                    </a:lnTo>
                    <a:lnTo>
                      <a:pt x="16" y="8"/>
                    </a:lnTo>
                    <a:lnTo>
                      <a:pt x="16" y="8"/>
                    </a:lnTo>
                    <a:lnTo>
                      <a:pt x="16" y="8"/>
                    </a:lnTo>
                    <a:lnTo>
                      <a:pt x="16" y="8"/>
                    </a:lnTo>
                    <a:lnTo>
                      <a:pt x="24" y="8"/>
                    </a:lnTo>
                    <a:lnTo>
                      <a:pt x="24" y="8"/>
                    </a:lnTo>
                    <a:lnTo>
                      <a:pt x="24" y="8"/>
                    </a:lnTo>
                    <a:lnTo>
                      <a:pt x="24" y="0"/>
                    </a:lnTo>
                    <a:lnTo>
                      <a:pt x="32" y="0"/>
                    </a:lnTo>
                    <a:lnTo>
                      <a:pt x="32" y="0"/>
                    </a:lnTo>
                    <a:lnTo>
                      <a:pt x="32" y="8"/>
                    </a:lnTo>
                    <a:lnTo>
                      <a:pt x="32" y="8"/>
                    </a:lnTo>
                    <a:lnTo>
                      <a:pt x="32" y="8"/>
                    </a:lnTo>
                    <a:lnTo>
                      <a:pt x="32" y="8"/>
                    </a:lnTo>
                    <a:lnTo>
                      <a:pt x="32" y="8"/>
                    </a:lnTo>
                    <a:lnTo>
                      <a:pt x="32" y="8"/>
                    </a:lnTo>
                    <a:lnTo>
                      <a:pt x="40" y="8"/>
                    </a:lnTo>
                    <a:lnTo>
                      <a:pt x="40" y="8"/>
                    </a:lnTo>
                    <a:lnTo>
                      <a:pt x="48" y="8"/>
                    </a:lnTo>
                    <a:lnTo>
                      <a:pt x="48" y="8"/>
                    </a:lnTo>
                    <a:lnTo>
                      <a:pt x="64" y="17"/>
                    </a:lnTo>
                    <a:lnTo>
                      <a:pt x="56" y="17"/>
                    </a:lnTo>
                    <a:lnTo>
                      <a:pt x="56" y="17"/>
                    </a:lnTo>
                    <a:lnTo>
                      <a:pt x="56" y="17"/>
                    </a:lnTo>
                    <a:lnTo>
                      <a:pt x="56" y="17"/>
                    </a:lnTo>
                    <a:lnTo>
                      <a:pt x="56" y="17"/>
                    </a:lnTo>
                    <a:lnTo>
                      <a:pt x="56"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0" y="33"/>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8"/>
                    </a:lnTo>
                    <a:lnTo>
                      <a:pt x="32" y="8"/>
                    </a:lnTo>
                    <a:lnTo>
                      <a:pt x="32" y="8"/>
                    </a:lnTo>
                    <a:lnTo>
                      <a:pt x="32" y="8"/>
                    </a:lnTo>
                    <a:lnTo>
                      <a:pt x="24" y="8"/>
                    </a:lnTo>
                    <a:lnTo>
                      <a:pt x="24" y="8"/>
                    </a:lnTo>
                    <a:lnTo>
                      <a:pt x="24" y="8"/>
                    </a:lnTo>
                    <a:lnTo>
                      <a:pt x="24" y="8"/>
                    </a:lnTo>
                    <a:lnTo>
                      <a:pt x="24" y="17"/>
                    </a:lnTo>
                    <a:lnTo>
                      <a:pt x="24" y="17"/>
                    </a:lnTo>
                    <a:lnTo>
                      <a:pt x="24" y="17"/>
                    </a:lnTo>
                    <a:lnTo>
                      <a:pt x="32" y="17"/>
                    </a:lnTo>
                    <a:lnTo>
                      <a:pt x="32" y="25"/>
                    </a:lnTo>
                    <a:lnTo>
                      <a:pt x="32" y="25"/>
                    </a:lnTo>
                    <a:lnTo>
                      <a:pt x="32" y="25"/>
                    </a:lnTo>
                    <a:lnTo>
                      <a:pt x="32" y="33"/>
                    </a:lnTo>
                    <a:lnTo>
                      <a:pt x="32" y="33"/>
                    </a:lnTo>
                    <a:lnTo>
                      <a:pt x="32" y="33"/>
                    </a:lnTo>
                    <a:lnTo>
                      <a:pt x="32" y="33"/>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699" name="Freeform 3124"/>
              <p:cNvSpPr>
                <a:spLocks noEditPoints="1"/>
              </p:cNvSpPr>
              <p:nvPr/>
            </p:nvSpPr>
            <p:spPr bwMode="auto">
              <a:xfrm>
                <a:off x="4987925" y="1290638"/>
                <a:ext cx="101600" cy="52388"/>
              </a:xfrm>
              <a:custGeom>
                <a:avLst/>
                <a:gdLst/>
                <a:ahLst/>
                <a:cxnLst>
                  <a:cxn ang="0">
                    <a:pos x="24" y="33"/>
                  </a:cxn>
                  <a:cxn ang="0">
                    <a:pos x="16" y="33"/>
                  </a:cxn>
                  <a:cxn ang="0">
                    <a:pos x="16" y="25"/>
                  </a:cxn>
                  <a:cxn ang="0">
                    <a:pos x="8" y="17"/>
                  </a:cxn>
                  <a:cxn ang="0">
                    <a:pos x="8" y="25"/>
                  </a:cxn>
                  <a:cxn ang="0">
                    <a:pos x="16" y="25"/>
                  </a:cxn>
                  <a:cxn ang="0">
                    <a:pos x="8" y="25"/>
                  </a:cxn>
                  <a:cxn ang="0">
                    <a:pos x="8" y="25"/>
                  </a:cxn>
                  <a:cxn ang="0">
                    <a:pos x="0" y="25"/>
                  </a:cxn>
                  <a:cxn ang="0">
                    <a:pos x="8" y="17"/>
                  </a:cxn>
                  <a:cxn ang="0">
                    <a:pos x="16" y="8"/>
                  </a:cxn>
                  <a:cxn ang="0">
                    <a:pos x="16" y="8"/>
                  </a:cxn>
                  <a:cxn ang="0">
                    <a:pos x="24" y="0"/>
                  </a:cxn>
                  <a:cxn ang="0">
                    <a:pos x="32" y="8"/>
                  </a:cxn>
                  <a:cxn ang="0">
                    <a:pos x="32" y="8"/>
                  </a:cxn>
                  <a:cxn ang="0">
                    <a:pos x="48" y="8"/>
                  </a:cxn>
                  <a:cxn ang="0">
                    <a:pos x="64" y="17"/>
                  </a:cxn>
                  <a:cxn ang="0">
                    <a:pos x="56" y="17"/>
                  </a:cxn>
                  <a:cxn ang="0">
                    <a:pos x="48" y="17"/>
                  </a:cxn>
                  <a:cxn ang="0">
                    <a:pos x="48" y="25"/>
                  </a:cxn>
                  <a:cxn ang="0">
                    <a:pos x="48" y="33"/>
                  </a:cxn>
                  <a:cxn ang="0">
                    <a:pos x="48" y="33"/>
                  </a:cxn>
                  <a:cxn ang="0">
                    <a:pos x="40" y="25"/>
                  </a:cxn>
                  <a:cxn ang="0">
                    <a:pos x="40" y="25"/>
                  </a:cxn>
                  <a:cxn ang="0">
                    <a:pos x="32" y="17"/>
                  </a:cxn>
                  <a:cxn ang="0">
                    <a:pos x="32" y="8"/>
                  </a:cxn>
                  <a:cxn ang="0">
                    <a:pos x="24" y="8"/>
                  </a:cxn>
                  <a:cxn ang="0">
                    <a:pos x="24" y="17"/>
                  </a:cxn>
                  <a:cxn ang="0">
                    <a:pos x="32" y="17"/>
                  </a:cxn>
                  <a:cxn ang="0">
                    <a:pos x="32" y="33"/>
                  </a:cxn>
                  <a:cxn ang="0">
                    <a:pos x="32" y="33"/>
                  </a:cxn>
                  <a:cxn ang="0">
                    <a:pos x="32" y="25"/>
                  </a:cxn>
                  <a:cxn ang="0">
                    <a:pos x="24" y="17"/>
                  </a:cxn>
                  <a:cxn ang="0">
                    <a:pos x="24" y="8"/>
                  </a:cxn>
                  <a:cxn ang="0">
                    <a:pos x="24" y="8"/>
                  </a:cxn>
                  <a:cxn ang="0">
                    <a:pos x="32" y="17"/>
                  </a:cxn>
                  <a:cxn ang="0">
                    <a:pos x="40" y="25"/>
                  </a:cxn>
                  <a:cxn ang="0">
                    <a:pos x="40" y="25"/>
                  </a:cxn>
                  <a:cxn ang="0">
                    <a:pos x="40" y="25"/>
                  </a:cxn>
                  <a:cxn ang="0">
                    <a:pos x="48" y="25"/>
                  </a:cxn>
                  <a:cxn ang="0">
                    <a:pos x="48" y="25"/>
                  </a:cxn>
                  <a:cxn ang="0">
                    <a:pos x="48" y="25"/>
                  </a:cxn>
                  <a:cxn ang="0">
                    <a:pos x="56" y="17"/>
                  </a:cxn>
                  <a:cxn ang="0">
                    <a:pos x="56" y="17"/>
                  </a:cxn>
                  <a:cxn ang="0">
                    <a:pos x="48" y="17"/>
                  </a:cxn>
                  <a:cxn ang="0">
                    <a:pos x="32" y="8"/>
                  </a:cxn>
                  <a:cxn ang="0">
                    <a:pos x="32" y="8"/>
                  </a:cxn>
                  <a:cxn ang="0">
                    <a:pos x="24" y="8"/>
                  </a:cxn>
                  <a:cxn ang="0">
                    <a:pos x="16" y="8"/>
                  </a:cxn>
                  <a:cxn ang="0">
                    <a:pos x="16" y="8"/>
                  </a:cxn>
                  <a:cxn ang="0">
                    <a:pos x="8" y="17"/>
                  </a:cxn>
                  <a:cxn ang="0">
                    <a:pos x="0" y="25"/>
                  </a:cxn>
                  <a:cxn ang="0">
                    <a:pos x="8" y="25"/>
                  </a:cxn>
                  <a:cxn ang="0">
                    <a:pos x="8" y="25"/>
                  </a:cxn>
                  <a:cxn ang="0">
                    <a:pos x="8" y="33"/>
                  </a:cxn>
                  <a:cxn ang="0">
                    <a:pos x="8" y="25"/>
                  </a:cxn>
                  <a:cxn ang="0">
                    <a:pos x="8" y="17"/>
                  </a:cxn>
                  <a:cxn ang="0">
                    <a:pos x="16" y="25"/>
                  </a:cxn>
                  <a:cxn ang="0">
                    <a:pos x="16" y="25"/>
                  </a:cxn>
                  <a:cxn ang="0">
                    <a:pos x="24" y="33"/>
                  </a:cxn>
                  <a:cxn ang="0">
                    <a:pos x="32" y="33"/>
                  </a:cxn>
                </a:cxnLst>
                <a:rect l="0" t="0" r="r" b="b"/>
                <a:pathLst>
                  <a:path w="64" h="33">
                    <a:moveTo>
                      <a:pt x="32" y="33"/>
                    </a:moveTo>
                    <a:lnTo>
                      <a:pt x="32" y="33"/>
                    </a:lnTo>
                    <a:lnTo>
                      <a:pt x="32" y="33"/>
                    </a:lnTo>
                    <a:lnTo>
                      <a:pt x="32" y="33"/>
                    </a:lnTo>
                    <a:lnTo>
                      <a:pt x="24" y="33"/>
                    </a:lnTo>
                    <a:lnTo>
                      <a:pt x="24" y="33"/>
                    </a:lnTo>
                    <a:lnTo>
                      <a:pt x="24" y="33"/>
                    </a:lnTo>
                    <a:lnTo>
                      <a:pt x="24" y="33"/>
                    </a:lnTo>
                    <a:lnTo>
                      <a:pt x="24" y="33"/>
                    </a:lnTo>
                    <a:lnTo>
                      <a:pt x="24" y="33"/>
                    </a:lnTo>
                    <a:lnTo>
                      <a:pt x="24" y="33"/>
                    </a:lnTo>
                    <a:lnTo>
                      <a:pt x="24" y="33"/>
                    </a:lnTo>
                    <a:lnTo>
                      <a:pt x="24" y="33"/>
                    </a:lnTo>
                    <a:lnTo>
                      <a:pt x="16" y="33"/>
                    </a:lnTo>
                    <a:lnTo>
                      <a:pt x="16" y="33"/>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16" y="25"/>
                    </a:lnTo>
                    <a:lnTo>
                      <a:pt x="16" y="25"/>
                    </a:lnTo>
                    <a:lnTo>
                      <a:pt x="16" y="25"/>
                    </a:lnTo>
                    <a:lnTo>
                      <a:pt x="16" y="25"/>
                    </a:lnTo>
                    <a:lnTo>
                      <a:pt x="16" y="33"/>
                    </a:lnTo>
                    <a:lnTo>
                      <a:pt x="16"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0" y="25"/>
                    </a:lnTo>
                    <a:lnTo>
                      <a:pt x="0" y="25"/>
                    </a:lnTo>
                    <a:lnTo>
                      <a:pt x="0" y="25"/>
                    </a:lnTo>
                    <a:lnTo>
                      <a:pt x="0" y="25"/>
                    </a:lnTo>
                    <a:lnTo>
                      <a:pt x="0" y="25"/>
                    </a:lnTo>
                    <a:lnTo>
                      <a:pt x="0" y="25"/>
                    </a:lnTo>
                    <a:lnTo>
                      <a:pt x="0" y="25"/>
                    </a:lnTo>
                    <a:lnTo>
                      <a:pt x="8" y="17"/>
                    </a:lnTo>
                    <a:lnTo>
                      <a:pt x="8" y="17"/>
                    </a:lnTo>
                    <a:lnTo>
                      <a:pt x="8" y="17"/>
                    </a:lnTo>
                    <a:lnTo>
                      <a:pt x="8" y="17"/>
                    </a:lnTo>
                    <a:lnTo>
                      <a:pt x="8" y="17"/>
                    </a:lnTo>
                    <a:lnTo>
                      <a:pt x="8" y="17"/>
                    </a:lnTo>
                    <a:lnTo>
                      <a:pt x="8" y="17"/>
                    </a:lnTo>
                    <a:lnTo>
                      <a:pt x="8" y="17"/>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24" y="0"/>
                    </a:lnTo>
                    <a:lnTo>
                      <a:pt x="24" y="0"/>
                    </a:lnTo>
                    <a:lnTo>
                      <a:pt x="24" y="0"/>
                    </a:lnTo>
                    <a:lnTo>
                      <a:pt x="24" y="0"/>
                    </a:lnTo>
                    <a:lnTo>
                      <a:pt x="24" y="0"/>
                    </a:lnTo>
                    <a:lnTo>
                      <a:pt x="24" y="0"/>
                    </a:lnTo>
                    <a:lnTo>
                      <a:pt x="32" y="0"/>
                    </a:lnTo>
                    <a:lnTo>
                      <a:pt x="32" y="0"/>
                    </a:lnTo>
                    <a:lnTo>
                      <a:pt x="32" y="0"/>
                    </a:lnTo>
                    <a:lnTo>
                      <a:pt x="32" y="0"/>
                    </a:lnTo>
                    <a:lnTo>
                      <a:pt x="32" y="8"/>
                    </a:lnTo>
                    <a:lnTo>
                      <a:pt x="32" y="8"/>
                    </a:lnTo>
                    <a:lnTo>
                      <a:pt x="32" y="8"/>
                    </a:lnTo>
                    <a:lnTo>
                      <a:pt x="32" y="8"/>
                    </a:lnTo>
                    <a:lnTo>
                      <a:pt x="32" y="0"/>
                    </a:lnTo>
                    <a:lnTo>
                      <a:pt x="32" y="0"/>
                    </a:lnTo>
                    <a:lnTo>
                      <a:pt x="32" y="0"/>
                    </a:lnTo>
                    <a:lnTo>
                      <a:pt x="32" y="8"/>
                    </a:lnTo>
                    <a:lnTo>
                      <a:pt x="32" y="8"/>
                    </a:lnTo>
                    <a:lnTo>
                      <a:pt x="32" y="8"/>
                    </a:lnTo>
                    <a:lnTo>
                      <a:pt x="32" y="8"/>
                    </a:lnTo>
                    <a:lnTo>
                      <a:pt x="40" y="8"/>
                    </a:lnTo>
                    <a:lnTo>
                      <a:pt x="40" y="8"/>
                    </a:lnTo>
                    <a:lnTo>
                      <a:pt x="40" y="8"/>
                    </a:lnTo>
                    <a:lnTo>
                      <a:pt x="48" y="8"/>
                    </a:lnTo>
                    <a:lnTo>
                      <a:pt x="48" y="8"/>
                    </a:lnTo>
                    <a:lnTo>
                      <a:pt x="48" y="8"/>
                    </a:lnTo>
                    <a:lnTo>
                      <a:pt x="48" y="8"/>
                    </a:lnTo>
                    <a:lnTo>
                      <a:pt x="64" y="17"/>
                    </a:lnTo>
                    <a:lnTo>
                      <a:pt x="64" y="17"/>
                    </a:lnTo>
                    <a:lnTo>
                      <a:pt x="64" y="17"/>
                    </a:lnTo>
                    <a:lnTo>
                      <a:pt x="64" y="17"/>
                    </a:lnTo>
                    <a:lnTo>
                      <a:pt x="64" y="17"/>
                    </a:lnTo>
                    <a:lnTo>
                      <a:pt x="64" y="17"/>
                    </a:lnTo>
                    <a:lnTo>
                      <a:pt x="56" y="17"/>
                    </a:lnTo>
                    <a:lnTo>
                      <a:pt x="56" y="17"/>
                    </a:lnTo>
                    <a:lnTo>
                      <a:pt x="56" y="17"/>
                    </a:lnTo>
                    <a:lnTo>
                      <a:pt x="56" y="17"/>
                    </a:lnTo>
                    <a:lnTo>
                      <a:pt x="56" y="17"/>
                    </a:lnTo>
                    <a:lnTo>
                      <a:pt x="56" y="17"/>
                    </a:lnTo>
                    <a:lnTo>
                      <a:pt x="56" y="17"/>
                    </a:lnTo>
                    <a:lnTo>
                      <a:pt x="56" y="17"/>
                    </a:lnTo>
                    <a:lnTo>
                      <a:pt x="56" y="17"/>
                    </a:lnTo>
                    <a:lnTo>
                      <a:pt x="56" y="17"/>
                    </a:lnTo>
                    <a:lnTo>
                      <a:pt x="48" y="17"/>
                    </a:lnTo>
                    <a:lnTo>
                      <a:pt x="48" y="17"/>
                    </a:lnTo>
                    <a:lnTo>
                      <a:pt x="48" y="17"/>
                    </a:lnTo>
                    <a:lnTo>
                      <a:pt x="48" y="25"/>
                    </a:lnTo>
                    <a:lnTo>
                      <a:pt x="48" y="25"/>
                    </a:lnTo>
                    <a:lnTo>
                      <a:pt x="48" y="25"/>
                    </a:lnTo>
                    <a:lnTo>
                      <a:pt x="48" y="25"/>
                    </a:lnTo>
                    <a:lnTo>
                      <a:pt x="48" y="25"/>
                    </a:lnTo>
                    <a:lnTo>
                      <a:pt x="48" y="25"/>
                    </a:lnTo>
                    <a:lnTo>
                      <a:pt x="48" y="25"/>
                    </a:lnTo>
                    <a:lnTo>
                      <a:pt x="48" y="25"/>
                    </a:lnTo>
                    <a:lnTo>
                      <a:pt x="48" y="25"/>
                    </a:lnTo>
                    <a:lnTo>
                      <a:pt x="48" y="25"/>
                    </a:lnTo>
                    <a:lnTo>
                      <a:pt x="48" y="25"/>
                    </a:lnTo>
                    <a:lnTo>
                      <a:pt x="48" y="33"/>
                    </a:lnTo>
                    <a:lnTo>
                      <a:pt x="48" y="33"/>
                    </a:lnTo>
                    <a:lnTo>
                      <a:pt x="48" y="33"/>
                    </a:lnTo>
                    <a:lnTo>
                      <a:pt x="48" y="33"/>
                    </a:lnTo>
                    <a:lnTo>
                      <a:pt x="48" y="25"/>
                    </a:lnTo>
                    <a:lnTo>
                      <a:pt x="48" y="25"/>
                    </a:lnTo>
                    <a:lnTo>
                      <a:pt x="48" y="25"/>
                    </a:lnTo>
                    <a:lnTo>
                      <a:pt x="48" y="25"/>
                    </a:lnTo>
                    <a:lnTo>
                      <a:pt x="48" y="33"/>
                    </a:lnTo>
                    <a:lnTo>
                      <a:pt x="40" y="33"/>
                    </a:lnTo>
                    <a:lnTo>
                      <a:pt x="40" y="33"/>
                    </a:lnTo>
                    <a:lnTo>
                      <a:pt x="40" y="33"/>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32" y="17"/>
                    </a:lnTo>
                    <a:lnTo>
                      <a:pt x="32" y="17"/>
                    </a:lnTo>
                    <a:lnTo>
                      <a:pt x="32" y="17"/>
                    </a:lnTo>
                    <a:lnTo>
                      <a:pt x="32" y="17"/>
                    </a:lnTo>
                    <a:lnTo>
                      <a:pt x="32" y="17"/>
                    </a:lnTo>
                    <a:lnTo>
                      <a:pt x="32" y="17"/>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17"/>
                    </a:lnTo>
                    <a:lnTo>
                      <a:pt x="24" y="17"/>
                    </a:lnTo>
                    <a:lnTo>
                      <a:pt x="24" y="17"/>
                    </a:lnTo>
                    <a:lnTo>
                      <a:pt x="24" y="17"/>
                    </a:lnTo>
                    <a:lnTo>
                      <a:pt x="24" y="17"/>
                    </a:lnTo>
                    <a:lnTo>
                      <a:pt x="24" y="17"/>
                    </a:lnTo>
                    <a:lnTo>
                      <a:pt x="32" y="17"/>
                    </a:lnTo>
                    <a:lnTo>
                      <a:pt x="32" y="17"/>
                    </a:lnTo>
                    <a:lnTo>
                      <a:pt x="32" y="25"/>
                    </a:lnTo>
                    <a:lnTo>
                      <a:pt x="32" y="25"/>
                    </a:lnTo>
                    <a:lnTo>
                      <a:pt x="32" y="25"/>
                    </a:lnTo>
                    <a:lnTo>
                      <a:pt x="32" y="25"/>
                    </a:lnTo>
                    <a:lnTo>
                      <a:pt x="32" y="25"/>
                    </a:lnTo>
                    <a:lnTo>
                      <a:pt x="32" y="33"/>
                    </a:lnTo>
                    <a:lnTo>
                      <a:pt x="32" y="33"/>
                    </a:lnTo>
                    <a:lnTo>
                      <a:pt x="32" y="33"/>
                    </a:lnTo>
                    <a:lnTo>
                      <a:pt x="32" y="33"/>
                    </a:lnTo>
                    <a:lnTo>
                      <a:pt x="32" y="33"/>
                    </a:lnTo>
                    <a:lnTo>
                      <a:pt x="32" y="33"/>
                    </a:lnTo>
                    <a:lnTo>
                      <a:pt x="32" y="33"/>
                    </a:lnTo>
                    <a:close/>
                    <a:moveTo>
                      <a:pt x="32" y="33"/>
                    </a:moveTo>
                    <a:lnTo>
                      <a:pt x="32" y="33"/>
                    </a:lnTo>
                    <a:lnTo>
                      <a:pt x="32" y="33"/>
                    </a:lnTo>
                    <a:lnTo>
                      <a:pt x="32" y="33"/>
                    </a:lnTo>
                    <a:lnTo>
                      <a:pt x="32" y="25"/>
                    </a:lnTo>
                    <a:lnTo>
                      <a:pt x="32" y="33"/>
                    </a:lnTo>
                    <a:lnTo>
                      <a:pt x="32" y="25"/>
                    </a:lnTo>
                    <a:lnTo>
                      <a:pt x="32" y="25"/>
                    </a:lnTo>
                    <a:lnTo>
                      <a:pt x="32" y="25"/>
                    </a:lnTo>
                    <a:lnTo>
                      <a:pt x="32" y="25"/>
                    </a:lnTo>
                    <a:lnTo>
                      <a:pt x="32" y="25"/>
                    </a:lnTo>
                    <a:lnTo>
                      <a:pt x="32" y="25"/>
                    </a:lnTo>
                    <a:lnTo>
                      <a:pt x="32" y="25"/>
                    </a:lnTo>
                    <a:lnTo>
                      <a:pt x="24" y="17"/>
                    </a:lnTo>
                    <a:lnTo>
                      <a:pt x="24" y="17"/>
                    </a:lnTo>
                    <a:lnTo>
                      <a:pt x="24" y="17"/>
                    </a:lnTo>
                    <a:lnTo>
                      <a:pt x="24" y="17"/>
                    </a:lnTo>
                    <a:lnTo>
                      <a:pt x="24" y="17"/>
                    </a:lnTo>
                    <a:lnTo>
                      <a:pt x="24" y="17"/>
                    </a:lnTo>
                    <a:lnTo>
                      <a:pt x="24" y="8"/>
                    </a:lnTo>
                    <a:lnTo>
                      <a:pt x="24" y="8"/>
                    </a:lnTo>
                    <a:lnTo>
                      <a:pt x="24" y="8"/>
                    </a:lnTo>
                    <a:lnTo>
                      <a:pt x="24" y="8"/>
                    </a:lnTo>
                    <a:lnTo>
                      <a:pt x="24" y="8"/>
                    </a:lnTo>
                    <a:lnTo>
                      <a:pt x="24" y="8"/>
                    </a:lnTo>
                    <a:lnTo>
                      <a:pt x="24" y="8"/>
                    </a:lnTo>
                    <a:lnTo>
                      <a:pt x="24" y="8"/>
                    </a:lnTo>
                    <a:lnTo>
                      <a:pt x="24" y="8"/>
                    </a:lnTo>
                    <a:lnTo>
                      <a:pt x="32" y="8"/>
                    </a:lnTo>
                    <a:lnTo>
                      <a:pt x="24" y="8"/>
                    </a:lnTo>
                    <a:lnTo>
                      <a:pt x="32" y="8"/>
                    </a:lnTo>
                    <a:lnTo>
                      <a:pt x="32" y="8"/>
                    </a:lnTo>
                    <a:lnTo>
                      <a:pt x="32" y="8"/>
                    </a:lnTo>
                    <a:lnTo>
                      <a:pt x="32" y="8"/>
                    </a:lnTo>
                    <a:lnTo>
                      <a:pt x="32" y="8"/>
                    </a:lnTo>
                    <a:lnTo>
                      <a:pt x="32" y="8"/>
                    </a:lnTo>
                    <a:lnTo>
                      <a:pt x="32" y="17"/>
                    </a:lnTo>
                    <a:lnTo>
                      <a:pt x="32" y="17"/>
                    </a:lnTo>
                    <a:lnTo>
                      <a:pt x="32" y="17"/>
                    </a:lnTo>
                    <a:lnTo>
                      <a:pt x="32" y="17"/>
                    </a:lnTo>
                    <a:lnTo>
                      <a:pt x="32" y="17"/>
                    </a:lnTo>
                    <a:lnTo>
                      <a:pt x="32" y="17"/>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25"/>
                    </a:lnTo>
                    <a:lnTo>
                      <a:pt x="40" y="33"/>
                    </a:lnTo>
                    <a:lnTo>
                      <a:pt x="48" y="25"/>
                    </a:lnTo>
                    <a:lnTo>
                      <a:pt x="48" y="25"/>
                    </a:lnTo>
                    <a:lnTo>
                      <a:pt x="48" y="25"/>
                    </a:lnTo>
                    <a:lnTo>
                      <a:pt x="48" y="25"/>
                    </a:lnTo>
                    <a:lnTo>
                      <a:pt x="48" y="25"/>
                    </a:lnTo>
                    <a:lnTo>
                      <a:pt x="48" y="25"/>
                    </a:lnTo>
                    <a:lnTo>
                      <a:pt x="48" y="25"/>
                    </a:lnTo>
                    <a:lnTo>
                      <a:pt x="48" y="33"/>
                    </a:lnTo>
                    <a:lnTo>
                      <a:pt x="48" y="25"/>
                    </a:lnTo>
                    <a:lnTo>
                      <a:pt x="48" y="25"/>
                    </a:lnTo>
                    <a:lnTo>
                      <a:pt x="48" y="25"/>
                    </a:lnTo>
                    <a:lnTo>
                      <a:pt x="48" y="25"/>
                    </a:lnTo>
                    <a:lnTo>
                      <a:pt x="48" y="25"/>
                    </a:lnTo>
                    <a:lnTo>
                      <a:pt x="48" y="25"/>
                    </a:lnTo>
                    <a:lnTo>
                      <a:pt x="48" y="25"/>
                    </a:lnTo>
                    <a:lnTo>
                      <a:pt x="48" y="25"/>
                    </a:lnTo>
                    <a:lnTo>
                      <a:pt x="48" y="25"/>
                    </a:lnTo>
                    <a:lnTo>
                      <a:pt x="48" y="25"/>
                    </a:lnTo>
                    <a:lnTo>
                      <a:pt x="48" y="17"/>
                    </a:lnTo>
                    <a:lnTo>
                      <a:pt x="48" y="17"/>
                    </a:lnTo>
                    <a:lnTo>
                      <a:pt x="48"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56" y="17"/>
                    </a:lnTo>
                    <a:lnTo>
                      <a:pt x="64" y="17"/>
                    </a:lnTo>
                    <a:lnTo>
                      <a:pt x="64" y="17"/>
                    </a:lnTo>
                    <a:lnTo>
                      <a:pt x="48" y="17"/>
                    </a:lnTo>
                    <a:lnTo>
                      <a:pt x="48" y="17"/>
                    </a:lnTo>
                    <a:lnTo>
                      <a:pt x="48" y="8"/>
                    </a:lnTo>
                    <a:lnTo>
                      <a:pt x="48" y="8"/>
                    </a:lnTo>
                    <a:lnTo>
                      <a:pt x="40" y="8"/>
                    </a:lnTo>
                    <a:lnTo>
                      <a:pt x="40" y="8"/>
                    </a:lnTo>
                    <a:lnTo>
                      <a:pt x="40" y="8"/>
                    </a:lnTo>
                    <a:lnTo>
                      <a:pt x="32" y="8"/>
                    </a:lnTo>
                    <a:lnTo>
                      <a:pt x="32" y="8"/>
                    </a:lnTo>
                    <a:lnTo>
                      <a:pt x="32" y="8"/>
                    </a:lnTo>
                    <a:lnTo>
                      <a:pt x="32" y="8"/>
                    </a:lnTo>
                    <a:lnTo>
                      <a:pt x="32" y="8"/>
                    </a:lnTo>
                    <a:lnTo>
                      <a:pt x="32" y="8"/>
                    </a:lnTo>
                    <a:lnTo>
                      <a:pt x="32" y="8"/>
                    </a:lnTo>
                    <a:lnTo>
                      <a:pt x="32" y="8"/>
                    </a:lnTo>
                    <a:lnTo>
                      <a:pt x="32" y="8"/>
                    </a:lnTo>
                    <a:lnTo>
                      <a:pt x="32" y="8"/>
                    </a:lnTo>
                    <a:lnTo>
                      <a:pt x="32" y="8"/>
                    </a:lnTo>
                    <a:lnTo>
                      <a:pt x="32" y="0"/>
                    </a:lnTo>
                    <a:lnTo>
                      <a:pt x="32" y="0"/>
                    </a:lnTo>
                    <a:lnTo>
                      <a:pt x="32" y="0"/>
                    </a:lnTo>
                    <a:lnTo>
                      <a:pt x="32" y="0"/>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16" y="8"/>
                    </a:lnTo>
                    <a:lnTo>
                      <a:pt x="16" y="8"/>
                    </a:lnTo>
                    <a:lnTo>
                      <a:pt x="16" y="8"/>
                    </a:lnTo>
                    <a:lnTo>
                      <a:pt x="16" y="8"/>
                    </a:lnTo>
                    <a:lnTo>
                      <a:pt x="16" y="8"/>
                    </a:lnTo>
                    <a:lnTo>
                      <a:pt x="16" y="8"/>
                    </a:lnTo>
                    <a:lnTo>
                      <a:pt x="8" y="17"/>
                    </a:lnTo>
                    <a:lnTo>
                      <a:pt x="8" y="17"/>
                    </a:lnTo>
                    <a:lnTo>
                      <a:pt x="8" y="17"/>
                    </a:lnTo>
                    <a:lnTo>
                      <a:pt x="8" y="17"/>
                    </a:lnTo>
                    <a:lnTo>
                      <a:pt x="8" y="17"/>
                    </a:lnTo>
                    <a:lnTo>
                      <a:pt x="8" y="17"/>
                    </a:lnTo>
                    <a:lnTo>
                      <a:pt x="8" y="17"/>
                    </a:lnTo>
                    <a:lnTo>
                      <a:pt x="8" y="17"/>
                    </a:lnTo>
                    <a:lnTo>
                      <a:pt x="8" y="17"/>
                    </a:lnTo>
                    <a:lnTo>
                      <a:pt x="0" y="25"/>
                    </a:lnTo>
                    <a:lnTo>
                      <a:pt x="0" y="25"/>
                    </a:lnTo>
                    <a:lnTo>
                      <a:pt x="0" y="25"/>
                    </a:lnTo>
                    <a:lnTo>
                      <a:pt x="0" y="25"/>
                    </a:lnTo>
                    <a:lnTo>
                      <a:pt x="0" y="25"/>
                    </a:lnTo>
                    <a:lnTo>
                      <a:pt x="0"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16" y="25"/>
                    </a:lnTo>
                    <a:lnTo>
                      <a:pt x="8" y="33"/>
                    </a:lnTo>
                    <a:lnTo>
                      <a:pt x="16" y="25"/>
                    </a:lnTo>
                    <a:lnTo>
                      <a:pt x="16"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25"/>
                    </a:lnTo>
                    <a:lnTo>
                      <a:pt x="24" y="25"/>
                    </a:lnTo>
                    <a:lnTo>
                      <a:pt x="24" y="33"/>
                    </a:lnTo>
                    <a:lnTo>
                      <a:pt x="24" y="33"/>
                    </a:lnTo>
                    <a:lnTo>
                      <a:pt x="24" y="33"/>
                    </a:lnTo>
                    <a:lnTo>
                      <a:pt x="24" y="33"/>
                    </a:lnTo>
                    <a:lnTo>
                      <a:pt x="24" y="33"/>
                    </a:lnTo>
                    <a:lnTo>
                      <a:pt x="24" y="33"/>
                    </a:lnTo>
                    <a:lnTo>
                      <a:pt x="24" y="33"/>
                    </a:lnTo>
                    <a:lnTo>
                      <a:pt x="24" y="33"/>
                    </a:lnTo>
                    <a:lnTo>
                      <a:pt x="24" y="33"/>
                    </a:lnTo>
                    <a:lnTo>
                      <a:pt x="32" y="33"/>
                    </a:lnTo>
                    <a:lnTo>
                      <a:pt x="32" y="33"/>
                    </a:lnTo>
                    <a:lnTo>
                      <a:pt x="32" y="33"/>
                    </a:lnTo>
                    <a:lnTo>
                      <a:pt x="32" y="33"/>
                    </a:lnTo>
                    <a:lnTo>
                      <a:pt x="32"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0" name="Freeform 3125"/>
              <p:cNvSpPr>
                <a:spLocks/>
              </p:cNvSpPr>
              <p:nvPr/>
            </p:nvSpPr>
            <p:spPr bwMode="auto">
              <a:xfrm>
                <a:off x="4859338" y="1290638"/>
                <a:ext cx="12700" cy="12700"/>
              </a:xfrm>
              <a:custGeom>
                <a:avLst/>
                <a:gdLst/>
                <a:ahLst/>
                <a:cxnLst>
                  <a:cxn ang="0">
                    <a:pos x="0" y="8"/>
                  </a:cxn>
                  <a:cxn ang="0">
                    <a:pos x="0" y="8"/>
                  </a:cxn>
                  <a:cxn ang="0">
                    <a:pos x="0" y="8"/>
                  </a:cxn>
                  <a:cxn ang="0">
                    <a:pos x="0" y="8"/>
                  </a:cxn>
                  <a:cxn ang="0">
                    <a:pos x="0" y="0"/>
                  </a:cxn>
                  <a:cxn ang="0">
                    <a:pos x="0" y="0"/>
                  </a:cxn>
                  <a:cxn ang="0">
                    <a:pos x="8" y="8"/>
                  </a:cxn>
                  <a:cxn ang="0">
                    <a:pos x="8" y="8"/>
                  </a:cxn>
                  <a:cxn ang="0">
                    <a:pos x="0" y="8"/>
                  </a:cxn>
                </a:cxnLst>
                <a:rect l="0" t="0" r="r" b="b"/>
                <a:pathLst>
                  <a:path w="8" h="8">
                    <a:moveTo>
                      <a:pt x="0" y="8"/>
                    </a:moveTo>
                    <a:lnTo>
                      <a:pt x="0" y="8"/>
                    </a:lnTo>
                    <a:lnTo>
                      <a:pt x="0" y="8"/>
                    </a:lnTo>
                    <a:lnTo>
                      <a:pt x="0" y="8"/>
                    </a:lnTo>
                    <a:lnTo>
                      <a:pt x="0" y="0"/>
                    </a:lnTo>
                    <a:lnTo>
                      <a:pt x="0" y="0"/>
                    </a:lnTo>
                    <a:lnTo>
                      <a:pt x="8" y="8"/>
                    </a:lnTo>
                    <a:lnTo>
                      <a:pt x="8"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1" name="Freeform 3126"/>
              <p:cNvSpPr>
                <a:spLocks noEditPoints="1"/>
              </p:cNvSpPr>
              <p:nvPr/>
            </p:nvSpPr>
            <p:spPr bwMode="auto">
              <a:xfrm>
                <a:off x="4859338" y="1290638"/>
                <a:ext cx="12700" cy="12700"/>
              </a:xfrm>
              <a:custGeom>
                <a:avLst/>
                <a:gdLst/>
                <a:ahLst/>
                <a:cxnLst>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Lst>
                <a:rect l="0" t="0" r="r" b="b"/>
                <a:pathLst>
                  <a:path w="8" h="8">
                    <a:moveTo>
                      <a:pt x="8" y="8"/>
                    </a:moveTo>
                    <a:lnTo>
                      <a:pt x="0" y="8"/>
                    </a:lnTo>
                    <a:lnTo>
                      <a:pt x="0" y="8"/>
                    </a:lnTo>
                    <a:lnTo>
                      <a:pt x="0" y="8"/>
                    </a:lnTo>
                    <a:lnTo>
                      <a:pt x="0" y="8"/>
                    </a:lnTo>
                    <a:lnTo>
                      <a:pt x="0" y="8"/>
                    </a:lnTo>
                    <a:lnTo>
                      <a:pt x="0" y="8"/>
                    </a:lnTo>
                    <a:lnTo>
                      <a:pt x="0" y="8"/>
                    </a:lnTo>
                    <a:lnTo>
                      <a:pt x="0" y="0"/>
                    </a:lnTo>
                    <a:lnTo>
                      <a:pt x="0" y="0"/>
                    </a:lnTo>
                    <a:lnTo>
                      <a:pt x="0" y="0"/>
                    </a:lnTo>
                    <a:lnTo>
                      <a:pt x="8" y="0"/>
                    </a:lnTo>
                    <a:lnTo>
                      <a:pt x="8" y="8"/>
                    </a:lnTo>
                    <a:lnTo>
                      <a:pt x="8" y="8"/>
                    </a:lnTo>
                    <a:lnTo>
                      <a:pt x="8" y="8"/>
                    </a:lnTo>
                    <a:lnTo>
                      <a:pt x="8" y="8"/>
                    </a:lnTo>
                    <a:lnTo>
                      <a:pt x="8" y="8"/>
                    </a:lnTo>
                    <a:close/>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2" name="Freeform 3127"/>
              <p:cNvSpPr>
                <a:spLocks/>
              </p:cNvSpPr>
              <p:nvPr/>
            </p:nvSpPr>
            <p:spPr bwMode="auto">
              <a:xfrm>
                <a:off x="4872038" y="1303338"/>
                <a:ext cx="12700" cy="1588"/>
              </a:xfrm>
              <a:custGeom>
                <a:avLst/>
                <a:gdLst/>
                <a:ahLst/>
                <a:cxnLst>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3" name="Freeform 3128"/>
              <p:cNvSpPr>
                <a:spLocks noEditPoints="1"/>
              </p:cNvSpPr>
              <p:nvPr/>
            </p:nvSpPr>
            <p:spPr bwMode="auto">
              <a:xfrm>
                <a:off x="4872038" y="1303338"/>
                <a:ext cx="12700" cy="14288"/>
              </a:xfrm>
              <a:custGeom>
                <a:avLst/>
                <a:gdLst/>
                <a:ahLst/>
                <a:cxnLst>
                  <a:cxn ang="0">
                    <a:pos x="0" y="9"/>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9"/>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9">
                    <a:moveTo>
                      <a:pt x="0" y="9"/>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9"/>
                    </a:lnTo>
                    <a:close/>
                    <a:moveTo>
                      <a:pt x="8" y="0"/>
                    </a:move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4" name="Freeform 3129"/>
              <p:cNvSpPr>
                <a:spLocks/>
              </p:cNvSpPr>
              <p:nvPr/>
            </p:nvSpPr>
            <p:spPr bwMode="auto">
              <a:xfrm>
                <a:off x="4924425" y="1303338"/>
                <a:ext cx="25400" cy="14288"/>
              </a:xfrm>
              <a:custGeom>
                <a:avLst/>
                <a:gdLst/>
                <a:ahLst/>
                <a:cxnLst>
                  <a:cxn ang="0">
                    <a:pos x="8" y="9"/>
                  </a:cxn>
                  <a:cxn ang="0">
                    <a:pos x="8" y="9"/>
                  </a:cxn>
                  <a:cxn ang="0">
                    <a:pos x="8" y="9"/>
                  </a:cxn>
                  <a:cxn ang="0">
                    <a:pos x="16" y="9"/>
                  </a:cxn>
                  <a:cxn ang="0">
                    <a:pos x="8" y="9"/>
                  </a:cxn>
                  <a:cxn ang="0">
                    <a:pos x="8" y="9"/>
                  </a:cxn>
                  <a:cxn ang="0">
                    <a:pos x="8" y="9"/>
                  </a:cxn>
                  <a:cxn ang="0">
                    <a:pos x="8"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9"/>
                  </a:cxn>
                  <a:cxn ang="0">
                    <a:pos x="16" y="0"/>
                  </a:cxn>
                  <a:cxn ang="0">
                    <a:pos x="16" y="9"/>
                  </a:cxn>
                  <a:cxn ang="0">
                    <a:pos x="16" y="9"/>
                  </a:cxn>
                  <a:cxn ang="0">
                    <a:pos x="16" y="9"/>
                  </a:cxn>
                  <a:cxn ang="0">
                    <a:pos x="8" y="9"/>
                  </a:cxn>
                </a:cxnLst>
                <a:rect l="0" t="0" r="r" b="b"/>
                <a:pathLst>
                  <a:path w="16" h="9">
                    <a:moveTo>
                      <a:pt x="8" y="9"/>
                    </a:moveTo>
                    <a:lnTo>
                      <a:pt x="8" y="9"/>
                    </a:lnTo>
                    <a:lnTo>
                      <a:pt x="8" y="9"/>
                    </a:lnTo>
                    <a:lnTo>
                      <a:pt x="16" y="9"/>
                    </a:lnTo>
                    <a:lnTo>
                      <a:pt x="8" y="9"/>
                    </a:lnTo>
                    <a:lnTo>
                      <a:pt x="8" y="9"/>
                    </a:lnTo>
                    <a:lnTo>
                      <a:pt x="8" y="9"/>
                    </a:lnTo>
                    <a:lnTo>
                      <a:pt x="8" y="9"/>
                    </a:lnTo>
                    <a:lnTo>
                      <a:pt x="0" y="9"/>
                    </a:lnTo>
                    <a:lnTo>
                      <a:pt x="0" y="0"/>
                    </a:lnTo>
                    <a:lnTo>
                      <a:pt x="0" y="0"/>
                    </a:lnTo>
                    <a:lnTo>
                      <a:pt x="0" y="0"/>
                    </a:lnTo>
                    <a:lnTo>
                      <a:pt x="0" y="0"/>
                    </a:lnTo>
                    <a:lnTo>
                      <a:pt x="8" y="0"/>
                    </a:lnTo>
                    <a:lnTo>
                      <a:pt x="8" y="0"/>
                    </a:lnTo>
                    <a:lnTo>
                      <a:pt x="8" y="0"/>
                    </a:lnTo>
                    <a:lnTo>
                      <a:pt x="8" y="0"/>
                    </a:lnTo>
                    <a:lnTo>
                      <a:pt x="8" y="0"/>
                    </a:lnTo>
                    <a:lnTo>
                      <a:pt x="8" y="0"/>
                    </a:lnTo>
                    <a:lnTo>
                      <a:pt x="16" y="9"/>
                    </a:lnTo>
                    <a:lnTo>
                      <a:pt x="16" y="0"/>
                    </a:lnTo>
                    <a:lnTo>
                      <a:pt x="16" y="9"/>
                    </a:lnTo>
                    <a:lnTo>
                      <a:pt x="16" y="9"/>
                    </a:lnTo>
                    <a:lnTo>
                      <a:pt x="16" y="9"/>
                    </a:lnTo>
                    <a:lnTo>
                      <a:pt x="8" y="9"/>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5" name="Freeform 3130"/>
              <p:cNvSpPr>
                <a:spLocks noEditPoints="1"/>
              </p:cNvSpPr>
              <p:nvPr/>
            </p:nvSpPr>
            <p:spPr bwMode="auto">
              <a:xfrm>
                <a:off x="4924425" y="1303338"/>
                <a:ext cx="25400" cy="14288"/>
              </a:xfrm>
              <a:custGeom>
                <a:avLst/>
                <a:gdLst/>
                <a:ahLst/>
                <a:cxnLst>
                  <a:cxn ang="0">
                    <a:pos x="8" y="0"/>
                  </a:cxn>
                  <a:cxn ang="0">
                    <a:pos x="8" y="9"/>
                  </a:cxn>
                  <a:cxn ang="0">
                    <a:pos x="8" y="9"/>
                  </a:cxn>
                  <a:cxn ang="0">
                    <a:pos x="16" y="9"/>
                  </a:cxn>
                  <a:cxn ang="0">
                    <a:pos x="16" y="9"/>
                  </a:cxn>
                  <a:cxn ang="0">
                    <a:pos x="8" y="9"/>
                  </a:cxn>
                  <a:cxn ang="0">
                    <a:pos x="8" y="9"/>
                  </a:cxn>
                  <a:cxn ang="0">
                    <a:pos x="8" y="9"/>
                  </a:cxn>
                  <a:cxn ang="0">
                    <a:pos x="0" y="9"/>
                  </a:cxn>
                  <a:cxn ang="0">
                    <a:pos x="0" y="9"/>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9"/>
                  </a:cxn>
                  <a:cxn ang="0">
                    <a:pos x="16" y="0"/>
                  </a:cxn>
                  <a:cxn ang="0">
                    <a:pos x="16" y="0"/>
                  </a:cxn>
                  <a:cxn ang="0">
                    <a:pos x="16" y="9"/>
                  </a:cxn>
                  <a:cxn ang="0">
                    <a:pos x="16" y="9"/>
                  </a:cxn>
                  <a:cxn ang="0">
                    <a:pos x="16" y="9"/>
                  </a:cxn>
                  <a:cxn ang="0">
                    <a:pos x="16" y="9"/>
                  </a:cxn>
                  <a:cxn ang="0">
                    <a:pos x="16" y="9"/>
                  </a:cxn>
                  <a:cxn ang="0">
                    <a:pos x="16" y="9"/>
                  </a:cxn>
                  <a:cxn ang="0">
                    <a:pos x="16" y="0"/>
                  </a:cxn>
                  <a:cxn ang="0">
                    <a:pos x="16" y="9"/>
                  </a:cxn>
                  <a:cxn ang="0">
                    <a:pos x="8" y="9"/>
                  </a:cxn>
                  <a:cxn ang="0">
                    <a:pos x="8" y="0"/>
                  </a:cxn>
                  <a:cxn ang="0">
                    <a:pos x="8" y="0"/>
                  </a:cxn>
                  <a:cxn ang="0">
                    <a:pos x="8" y="0"/>
                  </a:cxn>
                  <a:cxn ang="0">
                    <a:pos x="8" y="0"/>
                  </a:cxn>
                  <a:cxn ang="0">
                    <a:pos x="8" y="0"/>
                  </a:cxn>
                  <a:cxn ang="0">
                    <a:pos x="0" y="0"/>
                  </a:cxn>
                  <a:cxn ang="0">
                    <a:pos x="0" y="0"/>
                  </a:cxn>
                  <a:cxn ang="0">
                    <a:pos x="0" y="0"/>
                  </a:cxn>
                  <a:cxn ang="0">
                    <a:pos x="0" y="0"/>
                  </a:cxn>
                  <a:cxn ang="0">
                    <a:pos x="0" y="9"/>
                  </a:cxn>
                  <a:cxn ang="0">
                    <a:pos x="8" y="9"/>
                  </a:cxn>
                  <a:cxn ang="0">
                    <a:pos x="8" y="9"/>
                  </a:cxn>
                  <a:cxn ang="0">
                    <a:pos x="8" y="9"/>
                  </a:cxn>
                  <a:cxn ang="0">
                    <a:pos x="8" y="9"/>
                  </a:cxn>
                  <a:cxn ang="0">
                    <a:pos x="16" y="9"/>
                  </a:cxn>
                  <a:cxn ang="0">
                    <a:pos x="8" y="9"/>
                  </a:cxn>
                  <a:cxn ang="0">
                    <a:pos x="8" y="9"/>
                  </a:cxn>
                  <a:cxn ang="0">
                    <a:pos x="8" y="9"/>
                  </a:cxn>
                  <a:cxn ang="0">
                    <a:pos x="16" y="9"/>
                  </a:cxn>
                </a:cxnLst>
                <a:rect l="0" t="0" r="r" b="b"/>
                <a:pathLst>
                  <a:path w="16" h="9">
                    <a:moveTo>
                      <a:pt x="8" y="9"/>
                    </a:moveTo>
                    <a:lnTo>
                      <a:pt x="8" y="0"/>
                    </a:lnTo>
                    <a:lnTo>
                      <a:pt x="8" y="9"/>
                    </a:lnTo>
                    <a:lnTo>
                      <a:pt x="8" y="9"/>
                    </a:lnTo>
                    <a:lnTo>
                      <a:pt x="8" y="9"/>
                    </a:lnTo>
                    <a:lnTo>
                      <a:pt x="8" y="9"/>
                    </a:lnTo>
                    <a:lnTo>
                      <a:pt x="16" y="9"/>
                    </a:lnTo>
                    <a:lnTo>
                      <a:pt x="16" y="9"/>
                    </a:lnTo>
                    <a:lnTo>
                      <a:pt x="16" y="9"/>
                    </a:lnTo>
                    <a:lnTo>
                      <a:pt x="16" y="9"/>
                    </a:lnTo>
                    <a:lnTo>
                      <a:pt x="8" y="9"/>
                    </a:lnTo>
                    <a:lnTo>
                      <a:pt x="8" y="9"/>
                    </a:lnTo>
                    <a:lnTo>
                      <a:pt x="8" y="9"/>
                    </a:lnTo>
                    <a:lnTo>
                      <a:pt x="8" y="9"/>
                    </a:lnTo>
                    <a:lnTo>
                      <a:pt x="8" y="9"/>
                    </a:lnTo>
                    <a:lnTo>
                      <a:pt x="8" y="9"/>
                    </a:lnTo>
                    <a:lnTo>
                      <a:pt x="8" y="9"/>
                    </a:lnTo>
                    <a:lnTo>
                      <a:pt x="0" y="9"/>
                    </a:lnTo>
                    <a:lnTo>
                      <a:pt x="0" y="9"/>
                    </a:lnTo>
                    <a:lnTo>
                      <a:pt x="0" y="9"/>
                    </a:lnTo>
                    <a:lnTo>
                      <a:pt x="0" y="9"/>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9"/>
                    </a:lnTo>
                    <a:lnTo>
                      <a:pt x="16" y="0"/>
                    </a:lnTo>
                    <a:lnTo>
                      <a:pt x="16" y="0"/>
                    </a:lnTo>
                    <a:lnTo>
                      <a:pt x="16" y="0"/>
                    </a:lnTo>
                    <a:lnTo>
                      <a:pt x="16" y="0"/>
                    </a:lnTo>
                    <a:lnTo>
                      <a:pt x="16" y="9"/>
                    </a:lnTo>
                    <a:lnTo>
                      <a:pt x="16" y="9"/>
                    </a:lnTo>
                    <a:lnTo>
                      <a:pt x="16" y="9"/>
                    </a:lnTo>
                    <a:lnTo>
                      <a:pt x="16" y="9"/>
                    </a:lnTo>
                    <a:lnTo>
                      <a:pt x="16" y="9"/>
                    </a:lnTo>
                    <a:lnTo>
                      <a:pt x="16" y="9"/>
                    </a:lnTo>
                    <a:lnTo>
                      <a:pt x="8" y="9"/>
                    </a:lnTo>
                    <a:close/>
                    <a:moveTo>
                      <a:pt x="16" y="9"/>
                    </a:moveTo>
                    <a:lnTo>
                      <a:pt x="16" y="9"/>
                    </a:lnTo>
                    <a:lnTo>
                      <a:pt x="16" y="9"/>
                    </a:lnTo>
                    <a:lnTo>
                      <a:pt x="16" y="9"/>
                    </a:lnTo>
                    <a:lnTo>
                      <a:pt x="16" y="9"/>
                    </a:lnTo>
                    <a:lnTo>
                      <a:pt x="16" y="9"/>
                    </a:lnTo>
                    <a:lnTo>
                      <a:pt x="16" y="0"/>
                    </a:lnTo>
                    <a:lnTo>
                      <a:pt x="16" y="0"/>
                    </a:lnTo>
                    <a:lnTo>
                      <a:pt x="16"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9"/>
                    </a:lnTo>
                    <a:lnTo>
                      <a:pt x="8" y="9"/>
                    </a:lnTo>
                    <a:lnTo>
                      <a:pt x="8" y="9"/>
                    </a:lnTo>
                    <a:lnTo>
                      <a:pt x="8" y="9"/>
                    </a:lnTo>
                    <a:lnTo>
                      <a:pt x="8" y="9"/>
                    </a:lnTo>
                    <a:lnTo>
                      <a:pt x="8" y="9"/>
                    </a:lnTo>
                    <a:lnTo>
                      <a:pt x="8" y="9"/>
                    </a:lnTo>
                    <a:lnTo>
                      <a:pt x="8" y="9"/>
                    </a:lnTo>
                    <a:lnTo>
                      <a:pt x="8" y="9"/>
                    </a:lnTo>
                    <a:lnTo>
                      <a:pt x="8" y="9"/>
                    </a:lnTo>
                    <a:lnTo>
                      <a:pt x="16" y="9"/>
                    </a:lnTo>
                    <a:lnTo>
                      <a:pt x="8" y="9"/>
                    </a:lnTo>
                    <a:lnTo>
                      <a:pt x="8" y="9"/>
                    </a:lnTo>
                    <a:lnTo>
                      <a:pt x="8" y="9"/>
                    </a:lnTo>
                    <a:lnTo>
                      <a:pt x="8" y="9"/>
                    </a:lnTo>
                    <a:lnTo>
                      <a:pt x="8" y="9"/>
                    </a:lnTo>
                    <a:lnTo>
                      <a:pt x="8" y="9"/>
                    </a:lnTo>
                    <a:lnTo>
                      <a:pt x="8" y="0"/>
                    </a:lnTo>
                    <a:lnTo>
                      <a:pt x="16"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6" name="Freeform 3131"/>
              <p:cNvSpPr>
                <a:spLocks/>
              </p:cNvSpPr>
              <p:nvPr/>
            </p:nvSpPr>
            <p:spPr bwMode="auto">
              <a:xfrm>
                <a:off x="4884738" y="1317626"/>
                <a:ext cx="26988" cy="25400"/>
              </a:xfrm>
              <a:custGeom>
                <a:avLst/>
                <a:gdLst/>
                <a:ahLst/>
                <a:cxnLst>
                  <a:cxn ang="0">
                    <a:pos x="9" y="8"/>
                  </a:cxn>
                  <a:cxn ang="0">
                    <a:pos x="9" y="8"/>
                  </a:cxn>
                  <a:cxn ang="0">
                    <a:pos x="9" y="8"/>
                  </a:cxn>
                  <a:cxn ang="0">
                    <a:pos x="9" y="8"/>
                  </a:cxn>
                  <a:cxn ang="0">
                    <a:pos x="9" y="8"/>
                  </a:cxn>
                  <a:cxn ang="0">
                    <a:pos x="9" y="8"/>
                  </a:cxn>
                  <a:cxn ang="0">
                    <a:pos x="9" y="0"/>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Lst>
                <a:rect l="0" t="0" r="r" b="b"/>
                <a:pathLst>
                  <a:path w="17" h="16">
                    <a:moveTo>
                      <a:pt x="9" y="8"/>
                    </a:moveTo>
                    <a:lnTo>
                      <a:pt x="9" y="8"/>
                    </a:lnTo>
                    <a:lnTo>
                      <a:pt x="9" y="8"/>
                    </a:lnTo>
                    <a:lnTo>
                      <a:pt x="9" y="8"/>
                    </a:lnTo>
                    <a:lnTo>
                      <a:pt x="9" y="8"/>
                    </a:lnTo>
                    <a:lnTo>
                      <a:pt x="9" y="8"/>
                    </a:lnTo>
                    <a:lnTo>
                      <a:pt x="9" y="0"/>
                    </a:lnTo>
                    <a:lnTo>
                      <a:pt x="0" y="0"/>
                    </a:lnTo>
                    <a:lnTo>
                      <a:pt x="0" y="0"/>
                    </a:lnTo>
                    <a:lnTo>
                      <a:pt x="0" y="0"/>
                    </a:lnTo>
                    <a:lnTo>
                      <a:pt x="0" y="0"/>
                    </a:lnTo>
                    <a:lnTo>
                      <a:pt x="9" y="0"/>
                    </a:lnTo>
                    <a:lnTo>
                      <a:pt x="9" y="8"/>
                    </a:lnTo>
                    <a:lnTo>
                      <a:pt x="9" y="8"/>
                    </a:lnTo>
                    <a:lnTo>
                      <a:pt x="9" y="8"/>
                    </a:lnTo>
                    <a:lnTo>
                      <a:pt x="9" y="8"/>
                    </a:lnTo>
                    <a:lnTo>
                      <a:pt x="9" y="8"/>
                    </a:lnTo>
                    <a:lnTo>
                      <a:pt x="17" y="8"/>
                    </a:lnTo>
                    <a:lnTo>
                      <a:pt x="17" y="8"/>
                    </a:lnTo>
                    <a:lnTo>
                      <a:pt x="17" y="16"/>
                    </a:lnTo>
                    <a:lnTo>
                      <a:pt x="17" y="16"/>
                    </a:lnTo>
                    <a:lnTo>
                      <a:pt x="17" y="16"/>
                    </a:lnTo>
                    <a:lnTo>
                      <a:pt x="17" y="16"/>
                    </a:lnTo>
                    <a:lnTo>
                      <a:pt x="9" y="16"/>
                    </a:lnTo>
                    <a:lnTo>
                      <a:pt x="9" y="16"/>
                    </a:lnTo>
                    <a:lnTo>
                      <a:pt x="9"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7" name="Freeform 3132"/>
              <p:cNvSpPr>
                <a:spLocks noEditPoints="1"/>
              </p:cNvSpPr>
              <p:nvPr/>
            </p:nvSpPr>
            <p:spPr bwMode="auto">
              <a:xfrm>
                <a:off x="4884738" y="1317626"/>
                <a:ext cx="26988" cy="25400"/>
              </a:xfrm>
              <a:custGeom>
                <a:avLst/>
                <a:gdLst/>
                <a:ahLst/>
                <a:cxnLst>
                  <a:cxn ang="0">
                    <a:pos x="9" y="8"/>
                  </a:cxn>
                  <a:cxn ang="0">
                    <a:pos x="9" y="8"/>
                  </a:cxn>
                  <a:cxn ang="0">
                    <a:pos x="9" y="8"/>
                  </a:cxn>
                  <a:cxn ang="0">
                    <a:pos x="9" y="8"/>
                  </a:cxn>
                  <a:cxn ang="0">
                    <a:pos x="9" y="8"/>
                  </a:cxn>
                  <a:cxn ang="0">
                    <a:pos x="9" y="8"/>
                  </a:cxn>
                  <a:cxn ang="0">
                    <a:pos x="0" y="0"/>
                  </a:cxn>
                  <a:cxn ang="0">
                    <a:pos x="0" y="0"/>
                  </a:cxn>
                  <a:cxn ang="0">
                    <a:pos x="0" y="0"/>
                  </a:cxn>
                  <a:cxn ang="0">
                    <a:pos x="0" y="0"/>
                  </a:cxn>
                  <a:cxn ang="0">
                    <a:pos x="9" y="0"/>
                  </a:cxn>
                  <a:cxn ang="0">
                    <a:pos x="9" y="8"/>
                  </a:cxn>
                  <a:cxn ang="0">
                    <a:pos x="9" y="8"/>
                  </a:cxn>
                  <a:cxn ang="0">
                    <a:pos x="9" y="8"/>
                  </a:cxn>
                  <a:cxn ang="0">
                    <a:pos x="9" y="8"/>
                  </a:cxn>
                  <a:cxn ang="0">
                    <a:pos x="9" y="8"/>
                  </a:cxn>
                  <a:cxn ang="0">
                    <a:pos x="17" y="8"/>
                  </a:cxn>
                  <a:cxn ang="0">
                    <a:pos x="17" y="8"/>
                  </a:cxn>
                  <a:cxn ang="0">
                    <a:pos x="17" y="16"/>
                  </a:cxn>
                  <a:cxn ang="0">
                    <a:pos x="17" y="16"/>
                  </a:cxn>
                  <a:cxn ang="0">
                    <a:pos x="17" y="16"/>
                  </a:cxn>
                  <a:cxn ang="0">
                    <a:pos x="17" y="16"/>
                  </a:cxn>
                  <a:cxn ang="0">
                    <a:pos x="9" y="16"/>
                  </a:cxn>
                  <a:cxn ang="0">
                    <a:pos x="9" y="16"/>
                  </a:cxn>
                  <a:cxn ang="0">
                    <a:pos x="9" y="8"/>
                  </a:cxn>
                  <a:cxn ang="0">
                    <a:pos x="9" y="16"/>
                  </a:cxn>
                  <a:cxn ang="0">
                    <a:pos x="17" y="16"/>
                  </a:cxn>
                  <a:cxn ang="0">
                    <a:pos x="17" y="16"/>
                  </a:cxn>
                  <a:cxn ang="0">
                    <a:pos x="17" y="16"/>
                  </a:cxn>
                  <a:cxn ang="0">
                    <a:pos x="17" y="16"/>
                  </a:cxn>
                  <a:cxn ang="0">
                    <a:pos x="17" y="16"/>
                  </a:cxn>
                  <a:cxn ang="0">
                    <a:pos x="17" y="8"/>
                  </a:cxn>
                  <a:cxn ang="0">
                    <a:pos x="17" y="8"/>
                  </a:cxn>
                  <a:cxn ang="0">
                    <a:pos x="9" y="8"/>
                  </a:cxn>
                  <a:cxn ang="0">
                    <a:pos x="9" y="8"/>
                  </a:cxn>
                  <a:cxn ang="0">
                    <a:pos x="9" y="8"/>
                  </a:cxn>
                  <a:cxn ang="0">
                    <a:pos x="9" y="8"/>
                  </a:cxn>
                  <a:cxn ang="0">
                    <a:pos x="9" y="8"/>
                  </a:cxn>
                  <a:cxn ang="0">
                    <a:pos x="9" y="0"/>
                  </a:cxn>
                  <a:cxn ang="0">
                    <a:pos x="0" y="0"/>
                  </a:cxn>
                  <a:cxn ang="0">
                    <a:pos x="0" y="0"/>
                  </a:cxn>
                  <a:cxn ang="0">
                    <a:pos x="9" y="0"/>
                  </a:cxn>
                  <a:cxn ang="0">
                    <a:pos x="9" y="0"/>
                  </a:cxn>
                  <a:cxn ang="0">
                    <a:pos x="9" y="8"/>
                  </a:cxn>
                  <a:cxn ang="0">
                    <a:pos x="9" y="8"/>
                  </a:cxn>
                  <a:cxn ang="0">
                    <a:pos x="9" y="8"/>
                  </a:cxn>
                  <a:cxn ang="0">
                    <a:pos x="9" y="8"/>
                  </a:cxn>
                  <a:cxn ang="0">
                    <a:pos x="9" y="8"/>
                  </a:cxn>
                  <a:cxn ang="0">
                    <a:pos x="9" y="16"/>
                  </a:cxn>
                </a:cxnLst>
                <a:rect l="0" t="0" r="r" b="b"/>
                <a:pathLst>
                  <a:path w="17" h="16">
                    <a:moveTo>
                      <a:pt x="9" y="8"/>
                    </a:moveTo>
                    <a:lnTo>
                      <a:pt x="9" y="8"/>
                    </a:lnTo>
                    <a:lnTo>
                      <a:pt x="9" y="8"/>
                    </a:lnTo>
                    <a:lnTo>
                      <a:pt x="9" y="8"/>
                    </a:lnTo>
                    <a:lnTo>
                      <a:pt x="9" y="8"/>
                    </a:lnTo>
                    <a:lnTo>
                      <a:pt x="9" y="8"/>
                    </a:lnTo>
                    <a:lnTo>
                      <a:pt x="9" y="8"/>
                    </a:lnTo>
                    <a:lnTo>
                      <a:pt x="9" y="8"/>
                    </a:lnTo>
                    <a:lnTo>
                      <a:pt x="9" y="8"/>
                    </a:lnTo>
                    <a:lnTo>
                      <a:pt x="9" y="8"/>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9" y="8"/>
                    </a:lnTo>
                    <a:lnTo>
                      <a:pt x="9" y="8"/>
                    </a:lnTo>
                    <a:lnTo>
                      <a:pt x="9" y="8"/>
                    </a:lnTo>
                    <a:lnTo>
                      <a:pt x="9" y="8"/>
                    </a:lnTo>
                    <a:lnTo>
                      <a:pt x="9" y="8"/>
                    </a:lnTo>
                    <a:lnTo>
                      <a:pt x="9" y="8"/>
                    </a:lnTo>
                    <a:lnTo>
                      <a:pt x="9" y="8"/>
                    </a:lnTo>
                    <a:lnTo>
                      <a:pt x="9" y="8"/>
                    </a:lnTo>
                    <a:lnTo>
                      <a:pt x="17" y="8"/>
                    </a:lnTo>
                    <a:lnTo>
                      <a:pt x="9" y="8"/>
                    </a:lnTo>
                    <a:lnTo>
                      <a:pt x="9" y="8"/>
                    </a:lnTo>
                    <a:lnTo>
                      <a:pt x="17" y="8"/>
                    </a:lnTo>
                    <a:lnTo>
                      <a:pt x="17" y="8"/>
                    </a:lnTo>
                    <a:lnTo>
                      <a:pt x="17" y="8"/>
                    </a:lnTo>
                    <a:lnTo>
                      <a:pt x="17" y="8"/>
                    </a:lnTo>
                    <a:lnTo>
                      <a:pt x="17" y="16"/>
                    </a:lnTo>
                    <a:lnTo>
                      <a:pt x="17" y="16"/>
                    </a:lnTo>
                    <a:lnTo>
                      <a:pt x="17" y="16"/>
                    </a:lnTo>
                    <a:lnTo>
                      <a:pt x="17" y="16"/>
                    </a:lnTo>
                    <a:lnTo>
                      <a:pt x="17" y="16"/>
                    </a:lnTo>
                    <a:lnTo>
                      <a:pt x="17" y="16"/>
                    </a:lnTo>
                    <a:lnTo>
                      <a:pt x="17" y="16"/>
                    </a:lnTo>
                    <a:lnTo>
                      <a:pt x="17" y="16"/>
                    </a:lnTo>
                    <a:lnTo>
                      <a:pt x="9" y="16"/>
                    </a:lnTo>
                    <a:lnTo>
                      <a:pt x="9" y="16"/>
                    </a:lnTo>
                    <a:lnTo>
                      <a:pt x="9" y="16"/>
                    </a:lnTo>
                    <a:lnTo>
                      <a:pt x="9" y="16"/>
                    </a:lnTo>
                    <a:lnTo>
                      <a:pt x="9" y="8"/>
                    </a:lnTo>
                    <a:close/>
                    <a:moveTo>
                      <a:pt x="9" y="16"/>
                    </a:moveTo>
                    <a:lnTo>
                      <a:pt x="9" y="16"/>
                    </a:lnTo>
                    <a:lnTo>
                      <a:pt x="17" y="16"/>
                    </a:lnTo>
                    <a:lnTo>
                      <a:pt x="17" y="16"/>
                    </a:lnTo>
                    <a:lnTo>
                      <a:pt x="17" y="16"/>
                    </a:lnTo>
                    <a:lnTo>
                      <a:pt x="17" y="16"/>
                    </a:lnTo>
                    <a:lnTo>
                      <a:pt x="17" y="16"/>
                    </a:lnTo>
                    <a:lnTo>
                      <a:pt x="17" y="16"/>
                    </a:lnTo>
                    <a:lnTo>
                      <a:pt x="17" y="16"/>
                    </a:lnTo>
                    <a:lnTo>
                      <a:pt x="17" y="16"/>
                    </a:lnTo>
                    <a:lnTo>
                      <a:pt x="17" y="16"/>
                    </a:lnTo>
                    <a:lnTo>
                      <a:pt x="17" y="16"/>
                    </a:lnTo>
                    <a:lnTo>
                      <a:pt x="17" y="8"/>
                    </a:lnTo>
                    <a:lnTo>
                      <a:pt x="17" y="8"/>
                    </a:lnTo>
                    <a:lnTo>
                      <a:pt x="17" y="8"/>
                    </a:lnTo>
                    <a:lnTo>
                      <a:pt x="17" y="8"/>
                    </a:lnTo>
                    <a:lnTo>
                      <a:pt x="17" y="8"/>
                    </a:lnTo>
                    <a:lnTo>
                      <a:pt x="9" y="8"/>
                    </a:lnTo>
                    <a:lnTo>
                      <a:pt x="9" y="8"/>
                    </a:lnTo>
                    <a:lnTo>
                      <a:pt x="9" y="8"/>
                    </a:lnTo>
                    <a:lnTo>
                      <a:pt x="9" y="8"/>
                    </a:lnTo>
                    <a:lnTo>
                      <a:pt x="9" y="8"/>
                    </a:lnTo>
                    <a:lnTo>
                      <a:pt x="9" y="8"/>
                    </a:lnTo>
                    <a:lnTo>
                      <a:pt x="9" y="8"/>
                    </a:lnTo>
                    <a:lnTo>
                      <a:pt x="9" y="8"/>
                    </a:lnTo>
                    <a:lnTo>
                      <a:pt x="9" y="8"/>
                    </a:lnTo>
                    <a:lnTo>
                      <a:pt x="9" y="0"/>
                    </a:lnTo>
                    <a:lnTo>
                      <a:pt x="9" y="0"/>
                    </a:lnTo>
                    <a:lnTo>
                      <a:pt x="0" y="0"/>
                    </a:lnTo>
                    <a:lnTo>
                      <a:pt x="0" y="0"/>
                    </a:lnTo>
                    <a:lnTo>
                      <a:pt x="0" y="0"/>
                    </a:lnTo>
                    <a:lnTo>
                      <a:pt x="0" y="0"/>
                    </a:lnTo>
                    <a:lnTo>
                      <a:pt x="0"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8" name="Freeform 3133"/>
              <p:cNvSpPr>
                <a:spLocks/>
              </p:cNvSpPr>
              <p:nvPr/>
            </p:nvSpPr>
            <p:spPr bwMode="auto">
              <a:xfrm>
                <a:off x="4949825" y="1317626"/>
                <a:ext cx="12700" cy="12700"/>
              </a:xfrm>
              <a:custGeom>
                <a:avLst/>
                <a:gdLst/>
                <a:ahLst/>
                <a:cxnLst>
                  <a:cxn ang="0">
                    <a:pos x="8" y="0"/>
                  </a:cxn>
                  <a:cxn ang="0">
                    <a:pos x="8" y="0"/>
                  </a:cxn>
                  <a:cxn ang="0">
                    <a:pos x="8" y="0"/>
                  </a:cxn>
                  <a:cxn ang="0">
                    <a:pos x="8" y="8"/>
                  </a:cxn>
                  <a:cxn ang="0">
                    <a:pos x="8" y="8"/>
                  </a:cxn>
                  <a:cxn ang="0">
                    <a:pos x="0" y="0"/>
                  </a:cxn>
                  <a:cxn ang="0">
                    <a:pos x="0" y="0"/>
                  </a:cxn>
                  <a:cxn ang="0">
                    <a:pos x="0" y="0"/>
                  </a:cxn>
                  <a:cxn ang="0">
                    <a:pos x="8" y="0"/>
                  </a:cxn>
                </a:cxnLst>
                <a:rect l="0" t="0" r="r" b="b"/>
                <a:pathLst>
                  <a:path w="8" h="8">
                    <a:moveTo>
                      <a:pt x="8" y="0"/>
                    </a:moveTo>
                    <a:lnTo>
                      <a:pt x="8" y="0"/>
                    </a:lnTo>
                    <a:lnTo>
                      <a:pt x="8" y="0"/>
                    </a:lnTo>
                    <a:lnTo>
                      <a:pt x="8" y="8"/>
                    </a:lnTo>
                    <a:lnTo>
                      <a:pt x="8" y="8"/>
                    </a:lnTo>
                    <a:lnTo>
                      <a:pt x="0" y="0"/>
                    </a:lnTo>
                    <a:lnTo>
                      <a:pt x="0" y="0"/>
                    </a:lnTo>
                    <a:lnTo>
                      <a:pt x="0" y="0"/>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09" name="Freeform 3134"/>
              <p:cNvSpPr>
                <a:spLocks noEditPoints="1"/>
              </p:cNvSpPr>
              <p:nvPr/>
            </p:nvSpPr>
            <p:spPr bwMode="auto">
              <a:xfrm>
                <a:off x="4949825" y="1317626"/>
                <a:ext cx="12700" cy="12700"/>
              </a:xfrm>
              <a:custGeom>
                <a:avLst/>
                <a:gdLst/>
                <a:ahLst/>
                <a:cxnLst>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0"/>
                  </a:cxn>
                  <a:cxn ang="0">
                    <a:pos x="8" y="8"/>
                  </a:cxn>
                  <a:cxn ang="0">
                    <a:pos x="8" y="8"/>
                  </a:cxn>
                  <a:cxn ang="0">
                    <a:pos x="8" y="8"/>
                  </a:cxn>
                  <a:cxn ang="0">
                    <a:pos x="8" y="0"/>
                  </a:cxn>
                  <a:cxn ang="0">
                    <a:pos x="0" y="0"/>
                  </a:cxn>
                </a:cxnLst>
                <a:rect l="0" t="0" r="r" b="b"/>
                <a:pathLst>
                  <a:path w="8" h="8">
                    <a:moveTo>
                      <a:pt x="8" y="0"/>
                    </a:moveTo>
                    <a:lnTo>
                      <a:pt x="8" y="0"/>
                    </a:lnTo>
                    <a:lnTo>
                      <a:pt x="8" y="0"/>
                    </a:lnTo>
                    <a:lnTo>
                      <a:pt x="8" y="0"/>
                    </a:lnTo>
                    <a:lnTo>
                      <a:pt x="8" y="0"/>
                    </a:lnTo>
                    <a:lnTo>
                      <a:pt x="8" y="8"/>
                    </a:lnTo>
                    <a:lnTo>
                      <a:pt x="8" y="8"/>
                    </a:lnTo>
                    <a:lnTo>
                      <a:pt x="8" y="8"/>
                    </a:lnTo>
                    <a:lnTo>
                      <a:pt x="8" y="8"/>
                    </a:lnTo>
                    <a:lnTo>
                      <a:pt x="8" y="8"/>
                    </a:lnTo>
                    <a:lnTo>
                      <a:pt x="0" y="0"/>
                    </a:lnTo>
                    <a:lnTo>
                      <a:pt x="0" y="0"/>
                    </a:lnTo>
                    <a:lnTo>
                      <a:pt x="0" y="0"/>
                    </a:lnTo>
                    <a:lnTo>
                      <a:pt x="0" y="0"/>
                    </a:lnTo>
                    <a:lnTo>
                      <a:pt x="0" y="0"/>
                    </a:lnTo>
                    <a:lnTo>
                      <a:pt x="0" y="0"/>
                    </a:lnTo>
                    <a:lnTo>
                      <a:pt x="0" y="0"/>
                    </a:lnTo>
                    <a:lnTo>
                      <a:pt x="8" y="0"/>
                    </a:lnTo>
                    <a:close/>
                    <a:moveTo>
                      <a:pt x="0" y="0"/>
                    </a:moveTo>
                    <a:lnTo>
                      <a:pt x="0" y="0"/>
                    </a:lnTo>
                    <a:lnTo>
                      <a:pt x="0" y="0"/>
                    </a:lnTo>
                    <a:lnTo>
                      <a:pt x="0" y="0"/>
                    </a:lnTo>
                    <a:lnTo>
                      <a:pt x="0" y="0"/>
                    </a:lnTo>
                    <a:lnTo>
                      <a:pt x="0" y="0"/>
                    </a:lnTo>
                    <a:lnTo>
                      <a:pt x="8" y="8"/>
                    </a:lnTo>
                    <a:lnTo>
                      <a:pt x="8" y="8"/>
                    </a:lnTo>
                    <a:lnTo>
                      <a:pt x="8" y="8"/>
                    </a:lnTo>
                    <a:lnTo>
                      <a:pt x="8" y="8"/>
                    </a:lnTo>
                    <a:lnTo>
                      <a:pt x="8" y="0"/>
                    </a:lnTo>
                    <a:lnTo>
                      <a:pt x="8" y="8"/>
                    </a:lnTo>
                    <a:lnTo>
                      <a:pt x="8" y="8"/>
                    </a:lnTo>
                    <a:lnTo>
                      <a:pt x="8" y="8"/>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0" name="Freeform 3135"/>
              <p:cNvSpPr>
                <a:spLocks/>
              </p:cNvSpPr>
              <p:nvPr/>
            </p:nvSpPr>
            <p:spPr bwMode="auto">
              <a:xfrm>
                <a:off x="4884738" y="1330326"/>
                <a:ext cx="14288" cy="1588"/>
              </a:xfrm>
              <a:custGeom>
                <a:avLst/>
                <a:gdLst/>
                <a:ahLst/>
                <a:cxnLst>
                  <a:cxn ang="0">
                    <a:pos x="0" y="0"/>
                  </a:cxn>
                  <a:cxn ang="0">
                    <a:pos x="9" y="0"/>
                  </a:cxn>
                  <a:cxn ang="0">
                    <a:pos x="9" y="0"/>
                  </a:cxn>
                  <a:cxn ang="0">
                    <a:pos x="0" y="0"/>
                  </a:cxn>
                  <a:cxn ang="0">
                    <a:pos x="0" y="0"/>
                  </a:cxn>
                  <a:cxn ang="0">
                    <a:pos x="0" y="0"/>
                  </a:cxn>
                </a:cxnLst>
                <a:rect l="0" t="0" r="r" b="b"/>
                <a:pathLst>
                  <a:path w="9">
                    <a:moveTo>
                      <a:pt x="0" y="0"/>
                    </a:moveTo>
                    <a:lnTo>
                      <a:pt x="9" y="0"/>
                    </a:lnTo>
                    <a:lnTo>
                      <a:pt x="9"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1" name="Freeform 3136"/>
              <p:cNvSpPr>
                <a:spLocks noEditPoints="1"/>
              </p:cNvSpPr>
              <p:nvPr/>
            </p:nvSpPr>
            <p:spPr bwMode="auto">
              <a:xfrm>
                <a:off x="4884738" y="1317626"/>
                <a:ext cx="14288" cy="12700"/>
              </a:xfrm>
              <a:custGeom>
                <a:avLst/>
                <a:gdLst/>
                <a:ahLst/>
                <a:cxnLst>
                  <a:cxn ang="0">
                    <a:pos x="0" y="8"/>
                  </a:cxn>
                  <a:cxn ang="0">
                    <a:pos x="0" y="0"/>
                  </a:cxn>
                  <a:cxn ang="0">
                    <a:pos x="9" y="0"/>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 ang="0">
                    <a:pos x="9" y="8"/>
                  </a:cxn>
                  <a:cxn ang="0">
                    <a:pos x="9" y="8"/>
                  </a:cxn>
                  <a:cxn ang="0">
                    <a:pos x="9" y="8"/>
                  </a:cxn>
                  <a:cxn ang="0">
                    <a:pos x="0" y="8"/>
                  </a:cxn>
                  <a:cxn ang="0">
                    <a:pos x="0" y="8"/>
                  </a:cxn>
                  <a:cxn ang="0">
                    <a:pos x="9" y="8"/>
                  </a:cxn>
                  <a:cxn ang="0">
                    <a:pos x="0" y="8"/>
                  </a:cxn>
                  <a:cxn ang="0">
                    <a:pos x="9" y="8"/>
                  </a:cxn>
                  <a:cxn ang="0">
                    <a:pos x="0" y="8"/>
                  </a:cxn>
                </a:cxnLst>
                <a:rect l="0" t="0" r="r" b="b"/>
                <a:pathLst>
                  <a:path w="9" h="8">
                    <a:moveTo>
                      <a:pt x="0" y="8"/>
                    </a:moveTo>
                    <a:lnTo>
                      <a:pt x="0" y="0"/>
                    </a:lnTo>
                    <a:lnTo>
                      <a:pt x="9" y="0"/>
                    </a:lnTo>
                    <a:lnTo>
                      <a:pt x="9" y="8"/>
                    </a:lnTo>
                    <a:lnTo>
                      <a:pt x="9" y="8"/>
                    </a:lnTo>
                    <a:lnTo>
                      <a:pt x="9" y="8"/>
                    </a:lnTo>
                    <a:lnTo>
                      <a:pt x="9" y="8"/>
                    </a:lnTo>
                    <a:lnTo>
                      <a:pt x="9" y="8"/>
                    </a:lnTo>
                    <a:lnTo>
                      <a:pt x="0" y="8"/>
                    </a:lnTo>
                    <a:lnTo>
                      <a:pt x="0" y="8"/>
                    </a:lnTo>
                    <a:lnTo>
                      <a:pt x="0" y="8"/>
                    </a:lnTo>
                    <a:lnTo>
                      <a:pt x="0" y="8"/>
                    </a:lnTo>
                    <a:lnTo>
                      <a:pt x="0" y="8"/>
                    </a:lnTo>
                    <a:close/>
                    <a:moveTo>
                      <a:pt x="0" y="8"/>
                    </a:moveTo>
                    <a:lnTo>
                      <a:pt x="0" y="8"/>
                    </a:lnTo>
                    <a:lnTo>
                      <a:pt x="9" y="8"/>
                    </a:lnTo>
                    <a:lnTo>
                      <a:pt x="9" y="8"/>
                    </a:lnTo>
                    <a:lnTo>
                      <a:pt x="9" y="8"/>
                    </a:lnTo>
                    <a:lnTo>
                      <a:pt x="0" y="8"/>
                    </a:lnTo>
                    <a:lnTo>
                      <a:pt x="0" y="8"/>
                    </a:lnTo>
                    <a:lnTo>
                      <a:pt x="9" y="8"/>
                    </a:lnTo>
                    <a:lnTo>
                      <a:pt x="0" y="8"/>
                    </a:lnTo>
                    <a:lnTo>
                      <a:pt x="9"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2" name="Freeform 3137"/>
              <p:cNvSpPr>
                <a:spLocks/>
              </p:cNvSpPr>
              <p:nvPr/>
            </p:nvSpPr>
            <p:spPr bwMode="auto">
              <a:xfrm>
                <a:off x="4937125" y="1330326"/>
                <a:ext cx="76200" cy="63500"/>
              </a:xfrm>
              <a:custGeom>
                <a:avLst/>
                <a:gdLst/>
                <a:ahLst/>
                <a:cxnLst>
                  <a:cxn ang="0">
                    <a:pos x="24" y="32"/>
                  </a:cxn>
                  <a:cxn ang="0">
                    <a:pos x="24" y="32"/>
                  </a:cxn>
                  <a:cxn ang="0">
                    <a:pos x="16" y="32"/>
                  </a:cxn>
                  <a:cxn ang="0">
                    <a:pos x="16" y="24"/>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16" y="0"/>
                  </a:cxn>
                  <a:cxn ang="0">
                    <a:pos x="16" y="0"/>
                  </a:cxn>
                  <a:cxn ang="0">
                    <a:pos x="16" y="0"/>
                  </a:cxn>
                  <a:cxn ang="0">
                    <a:pos x="16" y="8"/>
                  </a:cxn>
                  <a:cxn ang="0">
                    <a:pos x="16" y="8"/>
                  </a:cxn>
                  <a:cxn ang="0">
                    <a:pos x="24" y="8"/>
                  </a:cxn>
                  <a:cxn ang="0">
                    <a:pos x="24" y="8"/>
                  </a:cxn>
                  <a:cxn ang="0">
                    <a:pos x="32" y="16"/>
                  </a:cxn>
                  <a:cxn ang="0">
                    <a:pos x="40" y="16"/>
                  </a:cxn>
                  <a:cxn ang="0">
                    <a:pos x="40" y="16"/>
                  </a:cxn>
                  <a:cxn ang="0">
                    <a:pos x="40" y="16"/>
                  </a:cxn>
                  <a:cxn ang="0">
                    <a:pos x="40" y="24"/>
                  </a:cxn>
                  <a:cxn ang="0">
                    <a:pos x="40" y="24"/>
                  </a:cxn>
                  <a:cxn ang="0">
                    <a:pos x="40" y="16"/>
                  </a:cxn>
                  <a:cxn ang="0">
                    <a:pos x="48" y="24"/>
                  </a:cxn>
                  <a:cxn ang="0">
                    <a:pos x="48" y="24"/>
                  </a:cxn>
                  <a:cxn ang="0">
                    <a:pos x="40" y="24"/>
                  </a:cxn>
                  <a:cxn ang="0">
                    <a:pos x="40" y="24"/>
                  </a:cxn>
                  <a:cxn ang="0">
                    <a:pos x="40" y="24"/>
                  </a:cxn>
                  <a:cxn ang="0">
                    <a:pos x="40" y="24"/>
                  </a:cxn>
                  <a:cxn ang="0">
                    <a:pos x="40" y="24"/>
                  </a:cxn>
                  <a:cxn ang="0">
                    <a:pos x="40" y="24"/>
                  </a:cxn>
                  <a:cxn ang="0">
                    <a:pos x="40" y="32"/>
                  </a:cxn>
                  <a:cxn ang="0">
                    <a:pos x="40" y="32"/>
                  </a:cxn>
                  <a:cxn ang="0">
                    <a:pos x="48" y="40"/>
                  </a:cxn>
                  <a:cxn ang="0">
                    <a:pos x="48" y="40"/>
                  </a:cxn>
                  <a:cxn ang="0">
                    <a:pos x="40" y="40"/>
                  </a:cxn>
                  <a:cxn ang="0">
                    <a:pos x="32" y="40"/>
                  </a:cxn>
                  <a:cxn ang="0">
                    <a:pos x="32" y="32"/>
                  </a:cxn>
                  <a:cxn ang="0">
                    <a:pos x="24" y="32"/>
                  </a:cxn>
                  <a:cxn ang="0">
                    <a:pos x="24" y="32"/>
                  </a:cxn>
                </a:cxnLst>
                <a:rect l="0" t="0" r="r" b="b"/>
                <a:pathLst>
                  <a:path w="48" h="40">
                    <a:moveTo>
                      <a:pt x="24" y="32"/>
                    </a:moveTo>
                    <a:lnTo>
                      <a:pt x="24" y="32"/>
                    </a:lnTo>
                    <a:lnTo>
                      <a:pt x="24" y="32"/>
                    </a:lnTo>
                    <a:lnTo>
                      <a:pt x="24" y="32"/>
                    </a:lnTo>
                    <a:lnTo>
                      <a:pt x="16" y="32"/>
                    </a:lnTo>
                    <a:lnTo>
                      <a:pt x="16" y="32"/>
                    </a:lnTo>
                    <a:lnTo>
                      <a:pt x="16" y="32"/>
                    </a:lnTo>
                    <a:lnTo>
                      <a:pt x="16" y="24"/>
                    </a:lnTo>
                    <a:lnTo>
                      <a:pt x="8" y="24"/>
                    </a:lnTo>
                    <a:lnTo>
                      <a:pt x="8" y="16"/>
                    </a:lnTo>
                    <a:lnTo>
                      <a:pt x="8" y="16"/>
                    </a:lnTo>
                    <a:lnTo>
                      <a:pt x="8" y="16"/>
                    </a:lnTo>
                    <a:lnTo>
                      <a:pt x="8" y="16"/>
                    </a:lnTo>
                    <a:lnTo>
                      <a:pt x="8" y="16"/>
                    </a:lnTo>
                    <a:lnTo>
                      <a:pt x="8" y="16"/>
                    </a:lnTo>
                    <a:lnTo>
                      <a:pt x="8" y="16"/>
                    </a:lnTo>
                    <a:lnTo>
                      <a:pt x="0"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16" y="0"/>
                    </a:lnTo>
                    <a:lnTo>
                      <a:pt x="16" y="0"/>
                    </a:lnTo>
                    <a:lnTo>
                      <a:pt x="16" y="0"/>
                    </a:lnTo>
                    <a:lnTo>
                      <a:pt x="16" y="0"/>
                    </a:lnTo>
                    <a:lnTo>
                      <a:pt x="24" y="0"/>
                    </a:lnTo>
                    <a:lnTo>
                      <a:pt x="16" y="8"/>
                    </a:lnTo>
                    <a:lnTo>
                      <a:pt x="16" y="8"/>
                    </a:lnTo>
                    <a:lnTo>
                      <a:pt x="16" y="8"/>
                    </a:lnTo>
                    <a:lnTo>
                      <a:pt x="24" y="8"/>
                    </a:lnTo>
                    <a:lnTo>
                      <a:pt x="24" y="8"/>
                    </a:lnTo>
                    <a:lnTo>
                      <a:pt x="24" y="8"/>
                    </a:lnTo>
                    <a:lnTo>
                      <a:pt x="24" y="8"/>
                    </a:lnTo>
                    <a:lnTo>
                      <a:pt x="32" y="16"/>
                    </a:lnTo>
                    <a:lnTo>
                      <a:pt x="32" y="16"/>
                    </a:lnTo>
                    <a:lnTo>
                      <a:pt x="40" y="16"/>
                    </a:lnTo>
                    <a:lnTo>
                      <a:pt x="40" y="16"/>
                    </a:lnTo>
                    <a:lnTo>
                      <a:pt x="40" y="16"/>
                    </a:lnTo>
                    <a:lnTo>
                      <a:pt x="40" y="16"/>
                    </a:lnTo>
                    <a:lnTo>
                      <a:pt x="40" y="16"/>
                    </a:lnTo>
                    <a:lnTo>
                      <a:pt x="40" y="16"/>
                    </a:lnTo>
                    <a:lnTo>
                      <a:pt x="40" y="16"/>
                    </a:lnTo>
                    <a:lnTo>
                      <a:pt x="40" y="24"/>
                    </a:lnTo>
                    <a:lnTo>
                      <a:pt x="40" y="24"/>
                    </a:lnTo>
                    <a:lnTo>
                      <a:pt x="40" y="24"/>
                    </a:lnTo>
                    <a:lnTo>
                      <a:pt x="40" y="16"/>
                    </a:lnTo>
                    <a:lnTo>
                      <a:pt x="40" y="16"/>
                    </a:lnTo>
                    <a:lnTo>
                      <a:pt x="48" y="16"/>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8" y="40"/>
                    </a:lnTo>
                    <a:lnTo>
                      <a:pt x="48" y="40"/>
                    </a:lnTo>
                    <a:lnTo>
                      <a:pt x="48" y="40"/>
                    </a:lnTo>
                    <a:lnTo>
                      <a:pt x="48" y="40"/>
                    </a:lnTo>
                    <a:lnTo>
                      <a:pt x="48" y="40"/>
                    </a:lnTo>
                    <a:lnTo>
                      <a:pt x="40" y="40"/>
                    </a:lnTo>
                    <a:lnTo>
                      <a:pt x="32" y="40"/>
                    </a:lnTo>
                    <a:lnTo>
                      <a:pt x="32" y="40"/>
                    </a:lnTo>
                    <a:lnTo>
                      <a:pt x="32" y="40"/>
                    </a:lnTo>
                    <a:lnTo>
                      <a:pt x="32" y="32"/>
                    </a:lnTo>
                    <a:lnTo>
                      <a:pt x="32" y="32"/>
                    </a:lnTo>
                    <a:lnTo>
                      <a:pt x="24" y="32"/>
                    </a:lnTo>
                    <a:lnTo>
                      <a:pt x="32" y="32"/>
                    </a:lnTo>
                    <a:lnTo>
                      <a:pt x="24" y="32"/>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3" name="Freeform 3138"/>
              <p:cNvSpPr>
                <a:spLocks noEditPoints="1"/>
              </p:cNvSpPr>
              <p:nvPr/>
            </p:nvSpPr>
            <p:spPr bwMode="auto">
              <a:xfrm>
                <a:off x="4937125" y="1330326"/>
                <a:ext cx="76200" cy="63500"/>
              </a:xfrm>
              <a:custGeom>
                <a:avLst/>
                <a:gdLst/>
                <a:ahLst/>
                <a:cxnLst>
                  <a:cxn ang="0">
                    <a:pos x="24" y="32"/>
                  </a:cxn>
                  <a:cxn ang="0">
                    <a:pos x="16" y="32"/>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16" y="0"/>
                  </a:cxn>
                  <a:cxn ang="0">
                    <a:pos x="24" y="0"/>
                  </a:cxn>
                  <a:cxn ang="0">
                    <a:pos x="24" y="8"/>
                  </a:cxn>
                  <a:cxn ang="0">
                    <a:pos x="24" y="8"/>
                  </a:cxn>
                  <a:cxn ang="0">
                    <a:pos x="40" y="16"/>
                  </a:cxn>
                  <a:cxn ang="0">
                    <a:pos x="40" y="16"/>
                  </a:cxn>
                  <a:cxn ang="0">
                    <a:pos x="40" y="24"/>
                  </a:cxn>
                  <a:cxn ang="0">
                    <a:pos x="48" y="16"/>
                  </a:cxn>
                  <a:cxn ang="0">
                    <a:pos x="48" y="24"/>
                  </a:cxn>
                  <a:cxn ang="0">
                    <a:pos x="40" y="24"/>
                  </a:cxn>
                  <a:cxn ang="0">
                    <a:pos x="40" y="24"/>
                  </a:cxn>
                  <a:cxn ang="0">
                    <a:pos x="40" y="24"/>
                  </a:cxn>
                  <a:cxn ang="0">
                    <a:pos x="40" y="32"/>
                  </a:cxn>
                  <a:cxn ang="0">
                    <a:pos x="48" y="40"/>
                  </a:cxn>
                  <a:cxn ang="0">
                    <a:pos x="48" y="40"/>
                  </a:cxn>
                  <a:cxn ang="0">
                    <a:pos x="32" y="40"/>
                  </a:cxn>
                  <a:cxn ang="0">
                    <a:pos x="24" y="32"/>
                  </a:cxn>
                  <a:cxn ang="0">
                    <a:pos x="24" y="32"/>
                  </a:cxn>
                  <a:cxn ang="0">
                    <a:pos x="32" y="40"/>
                  </a:cxn>
                  <a:cxn ang="0">
                    <a:pos x="48" y="40"/>
                  </a:cxn>
                  <a:cxn ang="0">
                    <a:pos x="48" y="40"/>
                  </a:cxn>
                  <a:cxn ang="0">
                    <a:pos x="40" y="32"/>
                  </a:cxn>
                  <a:cxn ang="0">
                    <a:pos x="40" y="24"/>
                  </a:cxn>
                  <a:cxn ang="0">
                    <a:pos x="40" y="24"/>
                  </a:cxn>
                  <a:cxn ang="0">
                    <a:pos x="40" y="24"/>
                  </a:cxn>
                  <a:cxn ang="0">
                    <a:pos x="48" y="24"/>
                  </a:cxn>
                  <a:cxn ang="0">
                    <a:pos x="40" y="16"/>
                  </a:cxn>
                  <a:cxn ang="0">
                    <a:pos x="40" y="24"/>
                  </a:cxn>
                  <a:cxn ang="0">
                    <a:pos x="40" y="16"/>
                  </a:cxn>
                  <a:cxn ang="0">
                    <a:pos x="32" y="16"/>
                  </a:cxn>
                  <a:cxn ang="0">
                    <a:pos x="24" y="8"/>
                  </a:cxn>
                  <a:cxn ang="0">
                    <a:pos x="16" y="8"/>
                  </a:cxn>
                  <a:cxn ang="0">
                    <a:pos x="16" y="0"/>
                  </a:cxn>
                  <a:cxn ang="0">
                    <a:pos x="8" y="0"/>
                  </a:cxn>
                  <a:cxn ang="0">
                    <a:pos x="8" y="8"/>
                  </a:cxn>
                  <a:cxn ang="0">
                    <a:pos x="8" y="8"/>
                  </a:cxn>
                  <a:cxn ang="0">
                    <a:pos x="16" y="8"/>
                  </a:cxn>
                  <a:cxn ang="0">
                    <a:pos x="8" y="8"/>
                  </a:cxn>
                  <a:cxn ang="0">
                    <a:pos x="8" y="8"/>
                  </a:cxn>
                  <a:cxn ang="0">
                    <a:pos x="8" y="8"/>
                  </a:cxn>
                  <a:cxn ang="0">
                    <a:pos x="8" y="16"/>
                  </a:cxn>
                  <a:cxn ang="0">
                    <a:pos x="8" y="16"/>
                  </a:cxn>
                  <a:cxn ang="0">
                    <a:pos x="8" y="16"/>
                  </a:cxn>
                  <a:cxn ang="0">
                    <a:pos x="16" y="24"/>
                  </a:cxn>
                  <a:cxn ang="0">
                    <a:pos x="16" y="32"/>
                  </a:cxn>
                  <a:cxn ang="0">
                    <a:pos x="24" y="32"/>
                  </a:cxn>
                </a:cxnLst>
                <a:rect l="0" t="0" r="r" b="b"/>
                <a:pathLst>
                  <a:path w="48" h="40">
                    <a:moveTo>
                      <a:pt x="24" y="32"/>
                    </a:moveTo>
                    <a:lnTo>
                      <a:pt x="24" y="32"/>
                    </a:lnTo>
                    <a:lnTo>
                      <a:pt x="24" y="32"/>
                    </a:lnTo>
                    <a:lnTo>
                      <a:pt x="24"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32" y="8"/>
                    </a:lnTo>
                    <a:lnTo>
                      <a:pt x="32" y="8"/>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16"/>
                    </a:lnTo>
                    <a:lnTo>
                      <a:pt x="40" y="16"/>
                    </a:lnTo>
                    <a:lnTo>
                      <a:pt x="40" y="16"/>
                    </a:lnTo>
                    <a:lnTo>
                      <a:pt x="40" y="16"/>
                    </a:lnTo>
                    <a:lnTo>
                      <a:pt x="48" y="16"/>
                    </a:lnTo>
                    <a:lnTo>
                      <a:pt x="48" y="16"/>
                    </a:lnTo>
                    <a:lnTo>
                      <a:pt x="48" y="24"/>
                    </a:lnTo>
                    <a:lnTo>
                      <a:pt x="48" y="24"/>
                    </a:lnTo>
                    <a:lnTo>
                      <a:pt x="48" y="24"/>
                    </a:lnTo>
                    <a:lnTo>
                      <a:pt x="48" y="24"/>
                    </a:lnTo>
                    <a:lnTo>
                      <a:pt x="48" y="24"/>
                    </a:lnTo>
                    <a:lnTo>
                      <a:pt x="48" y="24"/>
                    </a:lnTo>
                    <a:lnTo>
                      <a:pt x="48" y="24"/>
                    </a:lnTo>
                    <a:lnTo>
                      <a:pt x="48"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32"/>
                    </a:lnTo>
                    <a:lnTo>
                      <a:pt x="40" y="32"/>
                    </a:lnTo>
                    <a:lnTo>
                      <a:pt x="40" y="32"/>
                    </a:lnTo>
                    <a:lnTo>
                      <a:pt x="40" y="32"/>
                    </a:lnTo>
                    <a:lnTo>
                      <a:pt x="40" y="32"/>
                    </a:lnTo>
                    <a:lnTo>
                      <a:pt x="40" y="32"/>
                    </a:lnTo>
                    <a:lnTo>
                      <a:pt x="40" y="32"/>
                    </a:lnTo>
                    <a:lnTo>
                      <a:pt x="48" y="40"/>
                    </a:lnTo>
                    <a:lnTo>
                      <a:pt x="40" y="40"/>
                    </a:lnTo>
                    <a:lnTo>
                      <a:pt x="48" y="32"/>
                    </a:lnTo>
                    <a:lnTo>
                      <a:pt x="48" y="32"/>
                    </a:lnTo>
                    <a:lnTo>
                      <a:pt x="48" y="40"/>
                    </a:lnTo>
                    <a:lnTo>
                      <a:pt x="48" y="40"/>
                    </a:lnTo>
                    <a:lnTo>
                      <a:pt x="48" y="32"/>
                    </a:lnTo>
                    <a:lnTo>
                      <a:pt x="48" y="32"/>
                    </a:lnTo>
                    <a:lnTo>
                      <a:pt x="48" y="40"/>
                    </a:lnTo>
                    <a:lnTo>
                      <a:pt x="48" y="40"/>
                    </a:lnTo>
                    <a:lnTo>
                      <a:pt x="48" y="40"/>
                    </a:lnTo>
                    <a:lnTo>
                      <a:pt x="48"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24" y="32"/>
                    </a:lnTo>
                    <a:lnTo>
                      <a:pt x="24" y="32"/>
                    </a:lnTo>
                    <a:lnTo>
                      <a:pt x="24" y="32"/>
                    </a:lnTo>
                    <a:lnTo>
                      <a:pt x="24" y="32"/>
                    </a:lnTo>
                    <a:lnTo>
                      <a:pt x="24" y="32"/>
                    </a:lnTo>
                    <a:close/>
                    <a:moveTo>
                      <a:pt x="32" y="32"/>
                    </a:moveTo>
                    <a:lnTo>
                      <a:pt x="32" y="32"/>
                    </a:lnTo>
                    <a:lnTo>
                      <a:pt x="32" y="32"/>
                    </a:lnTo>
                    <a:lnTo>
                      <a:pt x="24" y="32"/>
                    </a:lnTo>
                    <a:lnTo>
                      <a:pt x="24" y="32"/>
                    </a:lnTo>
                    <a:lnTo>
                      <a:pt x="32" y="32"/>
                    </a:lnTo>
                    <a:lnTo>
                      <a:pt x="32" y="32"/>
                    </a:lnTo>
                    <a:lnTo>
                      <a:pt x="32" y="32"/>
                    </a:lnTo>
                    <a:lnTo>
                      <a:pt x="32" y="32"/>
                    </a:lnTo>
                    <a:lnTo>
                      <a:pt x="32" y="40"/>
                    </a:lnTo>
                    <a:lnTo>
                      <a:pt x="32" y="40"/>
                    </a:lnTo>
                    <a:lnTo>
                      <a:pt x="32" y="40"/>
                    </a:lnTo>
                    <a:lnTo>
                      <a:pt x="32" y="40"/>
                    </a:lnTo>
                    <a:lnTo>
                      <a:pt x="40" y="40"/>
                    </a:lnTo>
                    <a:lnTo>
                      <a:pt x="32" y="40"/>
                    </a:lnTo>
                    <a:lnTo>
                      <a:pt x="40" y="40"/>
                    </a:lnTo>
                    <a:lnTo>
                      <a:pt x="48" y="40"/>
                    </a:lnTo>
                    <a:lnTo>
                      <a:pt x="48" y="40"/>
                    </a:lnTo>
                    <a:lnTo>
                      <a:pt x="48" y="40"/>
                    </a:lnTo>
                    <a:lnTo>
                      <a:pt x="48" y="40"/>
                    </a:lnTo>
                    <a:lnTo>
                      <a:pt x="48" y="40"/>
                    </a:lnTo>
                    <a:lnTo>
                      <a:pt x="48" y="40"/>
                    </a:lnTo>
                    <a:lnTo>
                      <a:pt x="48" y="40"/>
                    </a:lnTo>
                    <a:lnTo>
                      <a:pt x="48" y="40"/>
                    </a:lnTo>
                    <a:lnTo>
                      <a:pt x="48" y="40"/>
                    </a:lnTo>
                    <a:lnTo>
                      <a:pt x="48" y="40"/>
                    </a:lnTo>
                    <a:lnTo>
                      <a:pt x="40" y="40"/>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8" y="24"/>
                    </a:lnTo>
                    <a:lnTo>
                      <a:pt x="48" y="24"/>
                    </a:lnTo>
                    <a:lnTo>
                      <a:pt x="48" y="24"/>
                    </a:lnTo>
                    <a:lnTo>
                      <a:pt x="48" y="24"/>
                    </a:lnTo>
                    <a:lnTo>
                      <a:pt x="48" y="24"/>
                    </a:lnTo>
                    <a:lnTo>
                      <a:pt x="48" y="24"/>
                    </a:lnTo>
                    <a:lnTo>
                      <a:pt x="48" y="24"/>
                    </a:lnTo>
                    <a:lnTo>
                      <a:pt x="40" y="16"/>
                    </a:lnTo>
                    <a:lnTo>
                      <a:pt x="48" y="16"/>
                    </a:lnTo>
                    <a:lnTo>
                      <a:pt x="40" y="16"/>
                    </a:lnTo>
                    <a:lnTo>
                      <a:pt x="40" y="16"/>
                    </a:lnTo>
                    <a:lnTo>
                      <a:pt x="40" y="24"/>
                    </a:lnTo>
                    <a:lnTo>
                      <a:pt x="40" y="16"/>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24" y="0"/>
                    </a:lnTo>
                    <a:lnTo>
                      <a:pt x="24"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16" y="24"/>
                    </a:lnTo>
                    <a:lnTo>
                      <a:pt x="16" y="24"/>
                    </a:lnTo>
                    <a:lnTo>
                      <a:pt x="16" y="32"/>
                    </a:lnTo>
                    <a:lnTo>
                      <a:pt x="16" y="32"/>
                    </a:lnTo>
                    <a:lnTo>
                      <a:pt x="16" y="32"/>
                    </a:lnTo>
                    <a:lnTo>
                      <a:pt x="16" y="32"/>
                    </a:lnTo>
                    <a:lnTo>
                      <a:pt x="16" y="32"/>
                    </a:lnTo>
                    <a:lnTo>
                      <a:pt x="16" y="32"/>
                    </a:lnTo>
                    <a:lnTo>
                      <a:pt x="24" y="32"/>
                    </a:lnTo>
                    <a:lnTo>
                      <a:pt x="24" y="32"/>
                    </a:lnTo>
                    <a:lnTo>
                      <a:pt x="24" y="32"/>
                    </a:lnTo>
                    <a:lnTo>
                      <a:pt x="24" y="32"/>
                    </a:lnTo>
                    <a:lnTo>
                      <a:pt x="24" y="32"/>
                    </a:lnTo>
                    <a:lnTo>
                      <a:pt x="24" y="32"/>
                    </a:lnTo>
                    <a:lnTo>
                      <a:pt x="24" y="32"/>
                    </a:lnTo>
                    <a:lnTo>
                      <a:pt x="24" y="32"/>
                    </a:lnTo>
                    <a:lnTo>
                      <a:pt x="32"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4" name="Freeform 3139"/>
              <p:cNvSpPr>
                <a:spLocks/>
              </p:cNvSpPr>
              <p:nvPr/>
            </p:nvSpPr>
            <p:spPr bwMode="auto">
              <a:xfrm>
                <a:off x="4987925" y="1330326"/>
                <a:ext cx="1588" cy="1588"/>
              </a:xfrm>
              <a:custGeom>
                <a:avLst/>
                <a:gdLst/>
                <a:ahLst/>
                <a:cxnLst>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5" name="Freeform 3140"/>
              <p:cNvSpPr>
                <a:spLocks noEditPoints="1"/>
              </p:cNvSpPr>
              <p:nvPr/>
            </p:nvSpPr>
            <p:spPr bwMode="auto">
              <a:xfrm>
                <a:off x="4987925" y="1330326"/>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6" name="Freeform 3141"/>
              <p:cNvSpPr>
                <a:spLocks/>
              </p:cNvSpPr>
              <p:nvPr/>
            </p:nvSpPr>
            <p:spPr bwMode="auto">
              <a:xfrm>
                <a:off x="4937125" y="1330326"/>
                <a:ext cx="12700" cy="12700"/>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8" y="0"/>
                  </a:cxn>
                </a:cxnLst>
                <a:rect l="0" t="0" r="r" b="b"/>
                <a:pathLst>
                  <a:path w="8" h="8">
                    <a:moveTo>
                      <a:pt x="8" y="0"/>
                    </a:move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0" y="8"/>
                    </a:lnTo>
                    <a:lnTo>
                      <a:pt x="8" y="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7" name="Freeform 3142"/>
              <p:cNvSpPr>
                <a:spLocks noEditPoints="1"/>
              </p:cNvSpPr>
              <p:nvPr/>
            </p:nvSpPr>
            <p:spPr bwMode="auto">
              <a:xfrm>
                <a:off x="4937125" y="1330326"/>
                <a:ext cx="12700" cy="12700"/>
              </a:xfrm>
              <a:custGeom>
                <a:avLst/>
                <a:gdLst/>
                <a:ahLst/>
                <a:cxnLst>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0" y="8"/>
                  </a:cxn>
                  <a:cxn ang="0">
                    <a:pos x="0" y="8"/>
                  </a:cxn>
                  <a:cxn ang="0">
                    <a:pos x="0" y="8"/>
                  </a:cxn>
                  <a:cxn ang="0">
                    <a:pos x="0" y="0"/>
                  </a:cxn>
                  <a:cxn ang="0">
                    <a:pos x="8" y="0"/>
                  </a:cxn>
                  <a:cxn ang="0">
                    <a:pos x="8" y="0"/>
                  </a:cxn>
                  <a:cxn ang="0">
                    <a:pos x="0" y="0"/>
                  </a:cxn>
                  <a:cxn ang="0">
                    <a:pos x="0" y="0"/>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Lst>
                <a:rect l="0" t="0" r="r" b="b"/>
                <a:pathLst>
                  <a:path w="8" h="8">
                    <a:moveTo>
                      <a:pt x="8" y="0"/>
                    </a:moveTo>
                    <a:lnTo>
                      <a:pt x="8" y="0"/>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8"/>
                    </a:lnTo>
                    <a:lnTo>
                      <a:pt x="8" y="0"/>
                    </a:lnTo>
                    <a:close/>
                    <a:moveTo>
                      <a:pt x="0" y="8"/>
                    </a:moveTo>
                    <a:lnTo>
                      <a:pt x="0" y="8"/>
                    </a:lnTo>
                    <a:lnTo>
                      <a:pt x="0" y="8"/>
                    </a:lnTo>
                    <a:lnTo>
                      <a:pt x="0" y="0"/>
                    </a:lnTo>
                    <a:lnTo>
                      <a:pt x="0" y="0"/>
                    </a:lnTo>
                    <a:lnTo>
                      <a:pt x="0" y="0"/>
                    </a:lnTo>
                    <a:lnTo>
                      <a:pt x="8" y="0"/>
                    </a:lnTo>
                    <a:lnTo>
                      <a:pt x="0" y="0"/>
                    </a:lnTo>
                    <a:lnTo>
                      <a:pt x="8"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8" name="Freeform 3143"/>
              <p:cNvSpPr>
                <a:spLocks/>
              </p:cNvSpPr>
              <p:nvPr/>
            </p:nvSpPr>
            <p:spPr bwMode="auto">
              <a:xfrm>
                <a:off x="4884738" y="1330326"/>
                <a:ext cx="14288" cy="12700"/>
              </a:xfrm>
              <a:custGeom>
                <a:avLst/>
                <a:gdLst/>
                <a:ahLst/>
                <a:cxnLst>
                  <a:cxn ang="0">
                    <a:pos x="0" y="8"/>
                  </a:cxn>
                  <a:cxn ang="0">
                    <a:pos x="0" y="0"/>
                  </a:cxn>
                  <a:cxn ang="0">
                    <a:pos x="0" y="0"/>
                  </a:cxn>
                  <a:cxn ang="0">
                    <a:pos x="0" y="0"/>
                  </a:cxn>
                  <a:cxn ang="0">
                    <a:pos x="0" y="0"/>
                  </a:cxn>
                  <a:cxn ang="0">
                    <a:pos x="0" y="0"/>
                  </a:cxn>
                  <a:cxn ang="0">
                    <a:pos x="0" y="0"/>
                  </a:cxn>
                  <a:cxn ang="0">
                    <a:pos x="9" y="8"/>
                  </a:cxn>
                  <a:cxn ang="0">
                    <a:pos x="0" y="8"/>
                  </a:cxn>
                  <a:cxn ang="0">
                    <a:pos x="0" y="8"/>
                  </a:cxn>
                </a:cxnLst>
                <a:rect l="0" t="0" r="r" b="b"/>
                <a:pathLst>
                  <a:path w="9" h="8">
                    <a:moveTo>
                      <a:pt x="0" y="8"/>
                    </a:moveTo>
                    <a:lnTo>
                      <a:pt x="0" y="0"/>
                    </a:lnTo>
                    <a:lnTo>
                      <a:pt x="0" y="0"/>
                    </a:lnTo>
                    <a:lnTo>
                      <a:pt x="0" y="0"/>
                    </a:lnTo>
                    <a:lnTo>
                      <a:pt x="0" y="0"/>
                    </a:lnTo>
                    <a:lnTo>
                      <a:pt x="0" y="0"/>
                    </a:lnTo>
                    <a:lnTo>
                      <a:pt x="0" y="0"/>
                    </a:lnTo>
                    <a:lnTo>
                      <a:pt x="9"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19" name="Freeform 3144"/>
              <p:cNvSpPr>
                <a:spLocks noEditPoints="1"/>
              </p:cNvSpPr>
              <p:nvPr/>
            </p:nvSpPr>
            <p:spPr bwMode="auto">
              <a:xfrm>
                <a:off x="4884738" y="1330326"/>
                <a:ext cx="14288" cy="12700"/>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8"/>
                  </a:cxn>
                  <a:cxn ang="0">
                    <a:pos x="9" y="8"/>
                  </a:cxn>
                  <a:cxn ang="0">
                    <a:pos x="9" y="8"/>
                  </a:cxn>
                  <a:cxn ang="0">
                    <a:pos x="0" y="8"/>
                  </a:cxn>
                  <a:cxn ang="0">
                    <a:pos x="0" y="8"/>
                  </a:cxn>
                  <a:cxn ang="0">
                    <a:pos x="0" y="8"/>
                  </a:cxn>
                  <a:cxn ang="0">
                    <a:pos x="9" y="0"/>
                  </a:cxn>
                  <a:cxn ang="0">
                    <a:pos x="9"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9"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8"/>
                    </a:lnTo>
                    <a:lnTo>
                      <a:pt x="9" y="8"/>
                    </a:lnTo>
                    <a:lnTo>
                      <a:pt x="9" y="8"/>
                    </a:lnTo>
                    <a:lnTo>
                      <a:pt x="0" y="8"/>
                    </a:lnTo>
                    <a:close/>
                    <a:moveTo>
                      <a:pt x="0" y="8"/>
                    </a:moveTo>
                    <a:lnTo>
                      <a:pt x="0" y="8"/>
                    </a:lnTo>
                    <a:lnTo>
                      <a:pt x="9" y="0"/>
                    </a:lnTo>
                    <a:lnTo>
                      <a:pt x="9"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0" name="Freeform 3145"/>
              <p:cNvSpPr>
                <a:spLocks/>
              </p:cNvSpPr>
              <p:nvPr/>
            </p:nvSpPr>
            <p:spPr bwMode="auto">
              <a:xfrm>
                <a:off x="5000625" y="1343026"/>
                <a:ext cx="25400" cy="12700"/>
              </a:xfrm>
              <a:custGeom>
                <a:avLst/>
                <a:gdLst/>
                <a:ahLst/>
                <a:cxnLst>
                  <a:cxn ang="0">
                    <a:pos x="8" y="8"/>
                  </a:cxn>
                  <a:cxn ang="0">
                    <a:pos x="8" y="8"/>
                  </a:cxn>
                  <a:cxn ang="0">
                    <a:pos x="8" y="8"/>
                  </a:cxn>
                  <a:cxn ang="0">
                    <a:pos x="8" y="8"/>
                  </a:cxn>
                  <a:cxn ang="0">
                    <a:pos x="8" y="8"/>
                  </a:cxn>
                  <a:cxn ang="0">
                    <a:pos x="0" y="8"/>
                  </a:cxn>
                  <a:cxn ang="0">
                    <a:pos x="0" y="8"/>
                  </a:cxn>
                  <a:cxn ang="0">
                    <a:pos x="0"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0"/>
                    </a:lnTo>
                    <a:lnTo>
                      <a:pt x="0" y="0"/>
                    </a:lnTo>
                    <a:lnTo>
                      <a:pt x="0" y="0"/>
                    </a:lnTo>
                    <a:lnTo>
                      <a:pt x="0" y="0"/>
                    </a:lnTo>
                    <a:lnTo>
                      <a:pt x="0" y="0"/>
                    </a:lnTo>
                    <a:lnTo>
                      <a:pt x="0" y="0"/>
                    </a:lnTo>
                    <a:lnTo>
                      <a:pt x="8" y="0"/>
                    </a:lnTo>
                    <a:lnTo>
                      <a:pt x="8" y="0"/>
                    </a:lnTo>
                    <a:lnTo>
                      <a:pt x="8" y="0"/>
                    </a:lnTo>
                    <a:lnTo>
                      <a:pt x="16" y="0"/>
                    </a:lnTo>
                    <a:lnTo>
                      <a:pt x="16" y="0"/>
                    </a:lnTo>
                    <a:lnTo>
                      <a:pt x="16" y="0"/>
                    </a:lnTo>
                    <a:lnTo>
                      <a:pt x="16" y="0"/>
                    </a:lnTo>
                    <a:lnTo>
                      <a:pt x="16" y="0"/>
                    </a:lnTo>
                    <a:lnTo>
                      <a:pt x="16" y="0"/>
                    </a:lnTo>
                    <a:lnTo>
                      <a:pt x="16" y="0"/>
                    </a:lnTo>
                    <a:lnTo>
                      <a:pt x="16" y="0"/>
                    </a:lnTo>
                    <a:lnTo>
                      <a:pt x="16" y="8"/>
                    </a:lnTo>
                    <a:lnTo>
                      <a:pt x="16" y="8"/>
                    </a:lnTo>
                    <a:lnTo>
                      <a:pt x="16" y="8"/>
                    </a:lnTo>
                    <a:lnTo>
                      <a:pt x="8" y="8"/>
                    </a:lnTo>
                    <a:lnTo>
                      <a:pt x="8" y="8"/>
                    </a:lnTo>
                    <a:lnTo>
                      <a:pt x="8" y="8"/>
                    </a:lnTo>
                    <a:lnTo>
                      <a:pt x="8" y="8"/>
                    </a:lnTo>
                    <a:lnTo>
                      <a:pt x="8"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1" name="Freeform 3146"/>
              <p:cNvSpPr>
                <a:spLocks noEditPoints="1"/>
              </p:cNvSpPr>
              <p:nvPr/>
            </p:nvSpPr>
            <p:spPr bwMode="auto">
              <a:xfrm>
                <a:off x="5000625" y="1343026"/>
                <a:ext cx="25400" cy="12700"/>
              </a:xfrm>
              <a:custGeom>
                <a:avLst/>
                <a:gdLst/>
                <a:ahLst/>
                <a:cxnLst>
                  <a:cxn ang="0">
                    <a:pos x="8" y="8"/>
                  </a:cxn>
                  <a:cxn ang="0">
                    <a:pos x="8" y="8"/>
                  </a:cxn>
                  <a:cxn ang="0">
                    <a:pos x="8" y="8"/>
                  </a:cxn>
                  <a:cxn ang="0">
                    <a:pos x="0" y="8"/>
                  </a:cxn>
                  <a:cxn ang="0">
                    <a:pos x="0" y="8"/>
                  </a:cxn>
                  <a:cxn ang="0">
                    <a:pos x="8" y="8"/>
                  </a:cxn>
                  <a:cxn ang="0">
                    <a:pos x="0" y="8"/>
                  </a:cxn>
                  <a:cxn ang="0">
                    <a:pos x="0" y="8"/>
                  </a:cxn>
                  <a:cxn ang="0">
                    <a:pos x="0" y="0"/>
                  </a:cxn>
                  <a:cxn ang="0">
                    <a:pos x="0" y="0"/>
                  </a:cxn>
                  <a:cxn ang="0">
                    <a:pos x="0" y="0"/>
                  </a:cxn>
                  <a:cxn ang="0">
                    <a:pos x="0" y="0"/>
                  </a:cxn>
                  <a:cxn ang="0">
                    <a:pos x="8" y="0"/>
                  </a:cxn>
                  <a:cxn ang="0">
                    <a:pos x="8"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16" y="8"/>
                  </a:cxn>
                  <a:cxn ang="0">
                    <a:pos x="16" y="0"/>
                  </a:cxn>
                  <a:cxn ang="0">
                    <a:pos x="16" y="0"/>
                  </a:cxn>
                  <a:cxn ang="0">
                    <a:pos x="16" y="0"/>
                  </a:cxn>
                  <a:cxn ang="0">
                    <a:pos x="16" y="0"/>
                  </a:cxn>
                  <a:cxn ang="0">
                    <a:pos x="16" y="0"/>
                  </a:cxn>
                  <a:cxn ang="0">
                    <a:pos x="16" y="0"/>
                  </a:cxn>
                  <a:cxn ang="0">
                    <a:pos x="8" y="0"/>
                  </a:cxn>
                  <a:cxn ang="0">
                    <a:pos x="8" y="0"/>
                  </a:cxn>
                  <a:cxn ang="0">
                    <a:pos x="0" y="0"/>
                  </a:cxn>
                  <a:cxn ang="0">
                    <a:pos x="0" y="0"/>
                  </a:cxn>
                  <a:cxn ang="0">
                    <a:pos x="0" y="0"/>
                  </a:cxn>
                  <a:cxn ang="0">
                    <a:pos x="0" y="0"/>
                  </a:cxn>
                  <a:cxn ang="0">
                    <a:pos x="0" y="0"/>
                  </a:cxn>
                  <a:cxn ang="0">
                    <a:pos x="8" y="8"/>
                  </a:cxn>
                  <a:cxn ang="0">
                    <a:pos x="0" y="8"/>
                  </a:cxn>
                  <a:cxn ang="0">
                    <a:pos x="0" y="8"/>
                  </a:cxn>
                  <a:cxn ang="0">
                    <a:pos x="0"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close/>
                    <a:moveTo>
                      <a:pt x="8" y="8"/>
                    </a:move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2" name="Freeform 3147"/>
              <p:cNvSpPr>
                <a:spLocks/>
              </p:cNvSpPr>
              <p:nvPr/>
            </p:nvSpPr>
            <p:spPr bwMode="auto">
              <a:xfrm>
                <a:off x="5013325" y="1343026"/>
                <a:ext cx="50800" cy="63500"/>
              </a:xfrm>
              <a:custGeom>
                <a:avLst/>
                <a:gdLst/>
                <a:ahLst/>
                <a:cxnLst>
                  <a:cxn ang="0">
                    <a:pos x="24" y="40"/>
                  </a:cxn>
                  <a:cxn ang="0">
                    <a:pos x="24" y="32"/>
                  </a:cxn>
                  <a:cxn ang="0">
                    <a:pos x="24" y="32"/>
                  </a:cxn>
                  <a:cxn ang="0">
                    <a:pos x="24" y="40"/>
                  </a:cxn>
                  <a:cxn ang="0">
                    <a:pos x="24" y="40"/>
                  </a:cxn>
                  <a:cxn ang="0">
                    <a:pos x="24" y="40"/>
                  </a:cxn>
                  <a:cxn ang="0">
                    <a:pos x="16" y="40"/>
                  </a:cxn>
                  <a:cxn ang="0">
                    <a:pos x="16" y="40"/>
                  </a:cxn>
                  <a:cxn ang="0">
                    <a:pos x="16" y="32"/>
                  </a:cxn>
                  <a:cxn ang="0">
                    <a:pos x="16" y="32"/>
                  </a:cxn>
                  <a:cxn ang="0">
                    <a:pos x="16" y="32"/>
                  </a:cxn>
                  <a:cxn ang="0">
                    <a:pos x="16" y="32"/>
                  </a:cxn>
                  <a:cxn ang="0">
                    <a:pos x="24" y="32"/>
                  </a:cxn>
                  <a:cxn ang="0">
                    <a:pos x="16" y="32"/>
                  </a:cxn>
                  <a:cxn ang="0">
                    <a:pos x="16" y="32"/>
                  </a:cxn>
                  <a:cxn ang="0">
                    <a:pos x="16" y="32"/>
                  </a:cxn>
                  <a:cxn ang="0">
                    <a:pos x="8" y="32"/>
                  </a:cxn>
                  <a:cxn ang="0">
                    <a:pos x="8" y="32"/>
                  </a:cxn>
                  <a:cxn ang="0">
                    <a:pos x="8" y="32"/>
                  </a:cxn>
                  <a:cxn ang="0">
                    <a:pos x="8" y="24"/>
                  </a:cxn>
                  <a:cxn ang="0">
                    <a:pos x="8" y="16"/>
                  </a:cxn>
                  <a:cxn ang="0">
                    <a:pos x="8" y="16"/>
                  </a:cxn>
                  <a:cxn ang="0">
                    <a:pos x="8" y="16"/>
                  </a:cxn>
                  <a:cxn ang="0">
                    <a:pos x="8" y="16"/>
                  </a:cxn>
                  <a:cxn ang="0">
                    <a:pos x="8" y="16"/>
                  </a:cxn>
                  <a:cxn ang="0">
                    <a:pos x="8" y="8"/>
                  </a:cxn>
                  <a:cxn ang="0">
                    <a:pos x="8" y="8"/>
                  </a:cxn>
                  <a:cxn ang="0">
                    <a:pos x="16" y="0"/>
                  </a:cxn>
                  <a:cxn ang="0">
                    <a:pos x="16" y="0"/>
                  </a:cxn>
                  <a:cxn ang="0">
                    <a:pos x="16" y="8"/>
                  </a:cxn>
                  <a:cxn ang="0">
                    <a:pos x="16" y="8"/>
                  </a:cxn>
                  <a:cxn ang="0">
                    <a:pos x="16" y="8"/>
                  </a:cxn>
                  <a:cxn ang="0">
                    <a:pos x="16" y="8"/>
                  </a:cxn>
                  <a:cxn ang="0">
                    <a:pos x="16" y="8"/>
                  </a:cxn>
                  <a:cxn ang="0">
                    <a:pos x="24" y="8"/>
                  </a:cxn>
                  <a:cxn ang="0">
                    <a:pos x="16" y="16"/>
                  </a:cxn>
                  <a:cxn ang="0">
                    <a:pos x="16" y="16"/>
                  </a:cxn>
                  <a:cxn ang="0">
                    <a:pos x="24" y="24"/>
                  </a:cxn>
                  <a:cxn ang="0">
                    <a:pos x="24" y="24"/>
                  </a:cxn>
                  <a:cxn ang="0">
                    <a:pos x="24" y="32"/>
                  </a:cxn>
                  <a:cxn ang="0">
                    <a:pos x="24" y="32"/>
                  </a:cxn>
                  <a:cxn ang="0">
                    <a:pos x="24" y="32"/>
                  </a:cxn>
                  <a:cxn ang="0">
                    <a:pos x="24" y="32"/>
                  </a:cxn>
                  <a:cxn ang="0">
                    <a:pos x="24" y="24"/>
                  </a:cxn>
                  <a:cxn ang="0">
                    <a:pos x="24" y="24"/>
                  </a:cxn>
                  <a:cxn ang="0">
                    <a:pos x="32" y="24"/>
                  </a:cxn>
                  <a:cxn ang="0">
                    <a:pos x="32" y="24"/>
                  </a:cxn>
                  <a:cxn ang="0">
                    <a:pos x="32" y="32"/>
                  </a:cxn>
                  <a:cxn ang="0">
                    <a:pos x="32" y="32"/>
                  </a:cxn>
                  <a:cxn ang="0">
                    <a:pos x="32" y="32"/>
                  </a:cxn>
                  <a:cxn ang="0">
                    <a:pos x="32" y="32"/>
                  </a:cxn>
                  <a:cxn ang="0">
                    <a:pos x="32" y="32"/>
                  </a:cxn>
                  <a:cxn ang="0">
                    <a:pos x="32" y="40"/>
                  </a:cxn>
                  <a:cxn ang="0">
                    <a:pos x="32" y="40"/>
                  </a:cxn>
                </a:cxnLst>
                <a:rect l="0" t="0" r="r" b="b"/>
                <a:pathLst>
                  <a:path w="32" h="40">
                    <a:moveTo>
                      <a:pt x="32" y="40"/>
                    </a:moveTo>
                    <a:lnTo>
                      <a:pt x="24" y="40"/>
                    </a:lnTo>
                    <a:lnTo>
                      <a:pt x="24" y="32"/>
                    </a:lnTo>
                    <a:lnTo>
                      <a:pt x="24" y="32"/>
                    </a:lnTo>
                    <a:lnTo>
                      <a:pt x="24" y="32"/>
                    </a:lnTo>
                    <a:lnTo>
                      <a:pt x="24" y="32"/>
                    </a:lnTo>
                    <a:lnTo>
                      <a:pt x="24" y="32"/>
                    </a:lnTo>
                    <a:lnTo>
                      <a:pt x="24" y="40"/>
                    </a:lnTo>
                    <a:lnTo>
                      <a:pt x="24" y="32"/>
                    </a:lnTo>
                    <a:lnTo>
                      <a:pt x="24" y="40"/>
                    </a:lnTo>
                    <a:lnTo>
                      <a:pt x="24" y="40"/>
                    </a:lnTo>
                    <a:lnTo>
                      <a:pt x="24"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0"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16" y="8"/>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16"/>
                    </a:lnTo>
                    <a:lnTo>
                      <a:pt x="16" y="16"/>
                    </a:lnTo>
                    <a:lnTo>
                      <a:pt x="16" y="16"/>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24"/>
                    </a:lnTo>
                    <a:lnTo>
                      <a:pt x="24" y="24"/>
                    </a:lnTo>
                    <a:lnTo>
                      <a:pt x="24"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3" name="Freeform 3148"/>
              <p:cNvSpPr>
                <a:spLocks noEditPoints="1"/>
              </p:cNvSpPr>
              <p:nvPr/>
            </p:nvSpPr>
            <p:spPr bwMode="auto">
              <a:xfrm>
                <a:off x="5013325" y="1343026"/>
                <a:ext cx="50800" cy="63500"/>
              </a:xfrm>
              <a:custGeom>
                <a:avLst/>
                <a:gdLst/>
                <a:ahLst/>
                <a:cxnLst>
                  <a:cxn ang="0">
                    <a:pos x="24" y="32"/>
                  </a:cxn>
                  <a:cxn ang="0">
                    <a:pos x="24" y="32"/>
                  </a:cxn>
                  <a:cxn ang="0">
                    <a:pos x="24" y="32"/>
                  </a:cxn>
                  <a:cxn ang="0">
                    <a:pos x="16" y="40"/>
                  </a:cxn>
                  <a:cxn ang="0">
                    <a:pos x="16" y="40"/>
                  </a:cxn>
                  <a:cxn ang="0">
                    <a:pos x="16" y="32"/>
                  </a:cxn>
                  <a:cxn ang="0">
                    <a:pos x="16" y="32"/>
                  </a:cxn>
                  <a:cxn ang="0">
                    <a:pos x="16" y="32"/>
                  </a:cxn>
                  <a:cxn ang="0">
                    <a:pos x="16" y="32"/>
                  </a:cxn>
                  <a:cxn ang="0">
                    <a:pos x="8" y="32"/>
                  </a:cxn>
                  <a:cxn ang="0">
                    <a:pos x="8" y="32"/>
                  </a:cxn>
                  <a:cxn ang="0">
                    <a:pos x="8" y="16"/>
                  </a:cxn>
                  <a:cxn ang="0">
                    <a:pos x="8" y="16"/>
                  </a:cxn>
                  <a:cxn ang="0">
                    <a:pos x="8" y="16"/>
                  </a:cxn>
                  <a:cxn ang="0">
                    <a:pos x="8" y="16"/>
                  </a:cxn>
                  <a:cxn ang="0">
                    <a:pos x="16" y="8"/>
                  </a:cxn>
                  <a:cxn ang="0">
                    <a:pos x="16" y="0"/>
                  </a:cxn>
                  <a:cxn ang="0">
                    <a:pos x="16" y="8"/>
                  </a:cxn>
                  <a:cxn ang="0">
                    <a:pos x="16" y="8"/>
                  </a:cxn>
                  <a:cxn ang="0">
                    <a:pos x="16" y="8"/>
                  </a:cxn>
                  <a:cxn ang="0">
                    <a:pos x="16" y="16"/>
                  </a:cxn>
                  <a:cxn ang="0">
                    <a:pos x="24" y="24"/>
                  </a:cxn>
                  <a:cxn ang="0">
                    <a:pos x="24" y="32"/>
                  </a:cxn>
                  <a:cxn ang="0">
                    <a:pos x="24" y="32"/>
                  </a:cxn>
                  <a:cxn ang="0">
                    <a:pos x="24" y="32"/>
                  </a:cxn>
                  <a:cxn ang="0">
                    <a:pos x="24" y="24"/>
                  </a:cxn>
                  <a:cxn ang="0">
                    <a:pos x="32" y="24"/>
                  </a:cxn>
                  <a:cxn ang="0">
                    <a:pos x="32" y="32"/>
                  </a:cxn>
                  <a:cxn ang="0">
                    <a:pos x="32" y="32"/>
                  </a:cxn>
                  <a:cxn ang="0">
                    <a:pos x="32" y="32"/>
                  </a:cxn>
                  <a:cxn ang="0">
                    <a:pos x="32" y="40"/>
                  </a:cxn>
                  <a:cxn ang="0">
                    <a:pos x="32" y="40"/>
                  </a:cxn>
                  <a:cxn ang="0">
                    <a:pos x="32" y="32"/>
                  </a:cxn>
                  <a:cxn ang="0">
                    <a:pos x="32" y="32"/>
                  </a:cxn>
                  <a:cxn ang="0">
                    <a:pos x="32" y="24"/>
                  </a:cxn>
                  <a:cxn ang="0">
                    <a:pos x="32" y="24"/>
                  </a:cxn>
                  <a:cxn ang="0">
                    <a:pos x="32" y="32"/>
                  </a:cxn>
                  <a:cxn ang="0">
                    <a:pos x="24" y="32"/>
                  </a:cxn>
                  <a:cxn ang="0">
                    <a:pos x="24" y="32"/>
                  </a:cxn>
                  <a:cxn ang="0">
                    <a:pos x="24" y="24"/>
                  </a:cxn>
                  <a:cxn ang="0">
                    <a:pos x="16" y="16"/>
                  </a:cxn>
                  <a:cxn ang="0">
                    <a:pos x="24" y="8"/>
                  </a:cxn>
                  <a:cxn ang="0">
                    <a:pos x="16" y="8"/>
                  </a:cxn>
                  <a:cxn ang="0">
                    <a:pos x="16" y="8"/>
                  </a:cxn>
                  <a:cxn ang="0">
                    <a:pos x="16" y="8"/>
                  </a:cxn>
                  <a:cxn ang="0">
                    <a:pos x="16" y="0"/>
                  </a:cxn>
                  <a:cxn ang="0">
                    <a:pos x="8" y="8"/>
                  </a:cxn>
                  <a:cxn ang="0">
                    <a:pos x="8" y="16"/>
                  </a:cxn>
                  <a:cxn ang="0">
                    <a:pos x="8" y="16"/>
                  </a:cxn>
                  <a:cxn ang="0">
                    <a:pos x="8" y="16"/>
                  </a:cxn>
                  <a:cxn ang="0">
                    <a:pos x="0" y="24"/>
                  </a:cxn>
                  <a:cxn ang="0">
                    <a:pos x="8" y="32"/>
                  </a:cxn>
                  <a:cxn ang="0">
                    <a:pos x="16" y="32"/>
                  </a:cxn>
                  <a:cxn ang="0">
                    <a:pos x="24" y="32"/>
                  </a:cxn>
                  <a:cxn ang="0">
                    <a:pos x="16" y="32"/>
                  </a:cxn>
                  <a:cxn ang="0">
                    <a:pos x="16" y="32"/>
                  </a:cxn>
                  <a:cxn ang="0">
                    <a:pos x="16" y="40"/>
                  </a:cxn>
                  <a:cxn ang="0">
                    <a:pos x="24" y="40"/>
                  </a:cxn>
                  <a:cxn ang="0">
                    <a:pos x="24" y="32"/>
                  </a:cxn>
                  <a:cxn ang="0">
                    <a:pos x="24" y="32"/>
                  </a:cxn>
                  <a:cxn ang="0">
                    <a:pos x="32" y="32"/>
                  </a:cxn>
                </a:cxnLst>
                <a:rect l="0" t="0" r="r" b="b"/>
                <a:pathLst>
                  <a:path w="32" h="40">
                    <a:moveTo>
                      <a:pt x="32" y="40"/>
                    </a:moveTo>
                    <a:lnTo>
                      <a:pt x="32" y="40"/>
                    </a:lnTo>
                    <a:lnTo>
                      <a:pt x="24" y="40"/>
                    </a:lnTo>
                    <a:lnTo>
                      <a:pt x="24" y="40"/>
                    </a:lnTo>
                    <a:lnTo>
                      <a:pt x="24" y="32"/>
                    </a:lnTo>
                    <a:lnTo>
                      <a:pt x="24" y="40"/>
                    </a:lnTo>
                    <a:lnTo>
                      <a:pt x="24" y="32"/>
                    </a:lnTo>
                    <a:lnTo>
                      <a:pt x="24" y="32"/>
                    </a:lnTo>
                    <a:lnTo>
                      <a:pt x="24" y="40"/>
                    </a:lnTo>
                    <a:lnTo>
                      <a:pt x="24" y="40"/>
                    </a:lnTo>
                    <a:lnTo>
                      <a:pt x="24" y="32"/>
                    </a:lnTo>
                    <a:lnTo>
                      <a:pt x="24" y="32"/>
                    </a:lnTo>
                    <a:lnTo>
                      <a:pt x="24" y="32"/>
                    </a:lnTo>
                    <a:lnTo>
                      <a:pt x="24" y="32"/>
                    </a:lnTo>
                    <a:lnTo>
                      <a:pt x="24" y="40"/>
                    </a:lnTo>
                    <a:lnTo>
                      <a:pt x="24" y="40"/>
                    </a:lnTo>
                    <a:lnTo>
                      <a:pt x="24" y="40"/>
                    </a:lnTo>
                    <a:lnTo>
                      <a:pt x="24" y="40"/>
                    </a:lnTo>
                    <a:lnTo>
                      <a:pt x="24" y="40"/>
                    </a:lnTo>
                    <a:lnTo>
                      <a:pt x="24" y="40"/>
                    </a:lnTo>
                    <a:lnTo>
                      <a:pt x="24" y="32"/>
                    </a:lnTo>
                    <a:lnTo>
                      <a:pt x="24" y="40"/>
                    </a:lnTo>
                    <a:lnTo>
                      <a:pt x="24" y="40"/>
                    </a:lnTo>
                    <a:lnTo>
                      <a:pt x="24" y="40"/>
                    </a:lnTo>
                    <a:lnTo>
                      <a:pt x="24" y="40"/>
                    </a:lnTo>
                    <a:lnTo>
                      <a:pt x="24" y="40"/>
                    </a:lnTo>
                    <a:lnTo>
                      <a:pt x="16" y="40"/>
                    </a:lnTo>
                    <a:lnTo>
                      <a:pt x="16" y="40"/>
                    </a:lnTo>
                    <a:lnTo>
                      <a:pt x="16" y="40"/>
                    </a:lnTo>
                    <a:lnTo>
                      <a:pt x="16" y="40"/>
                    </a:lnTo>
                    <a:lnTo>
                      <a:pt x="16" y="40"/>
                    </a:lnTo>
                    <a:lnTo>
                      <a:pt x="16" y="40"/>
                    </a:lnTo>
                    <a:lnTo>
                      <a:pt x="16" y="40"/>
                    </a:lnTo>
                    <a:lnTo>
                      <a:pt x="16" y="40"/>
                    </a:lnTo>
                    <a:lnTo>
                      <a:pt x="16" y="40"/>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8" y="32"/>
                    </a:lnTo>
                    <a:lnTo>
                      <a:pt x="8" y="32"/>
                    </a:lnTo>
                    <a:lnTo>
                      <a:pt x="8" y="32"/>
                    </a:lnTo>
                    <a:lnTo>
                      <a:pt x="8" y="32"/>
                    </a:lnTo>
                    <a:lnTo>
                      <a:pt x="8" y="32"/>
                    </a:lnTo>
                    <a:lnTo>
                      <a:pt x="8" y="32"/>
                    </a:lnTo>
                    <a:lnTo>
                      <a:pt x="8" y="32"/>
                    </a:lnTo>
                    <a:lnTo>
                      <a:pt x="8" y="32"/>
                    </a:lnTo>
                    <a:lnTo>
                      <a:pt x="8" y="32"/>
                    </a:lnTo>
                    <a:lnTo>
                      <a:pt x="8" y="32"/>
                    </a:lnTo>
                    <a:lnTo>
                      <a:pt x="0" y="24"/>
                    </a:lnTo>
                    <a:lnTo>
                      <a:pt x="0" y="24"/>
                    </a:lnTo>
                    <a:lnTo>
                      <a:pt x="8" y="24"/>
                    </a:lnTo>
                    <a:lnTo>
                      <a:pt x="0" y="24"/>
                    </a:lnTo>
                    <a:lnTo>
                      <a:pt x="0"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16" y="8"/>
                    </a:lnTo>
                    <a:lnTo>
                      <a:pt x="16" y="8"/>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16"/>
                    </a:lnTo>
                    <a:lnTo>
                      <a:pt x="16" y="16"/>
                    </a:lnTo>
                    <a:lnTo>
                      <a:pt x="16" y="16"/>
                    </a:lnTo>
                    <a:lnTo>
                      <a:pt x="16" y="16"/>
                    </a:lnTo>
                    <a:lnTo>
                      <a:pt x="16" y="16"/>
                    </a:lnTo>
                    <a:lnTo>
                      <a:pt x="16" y="16"/>
                    </a:lnTo>
                    <a:lnTo>
                      <a:pt x="24" y="24"/>
                    </a:lnTo>
                    <a:lnTo>
                      <a:pt x="24" y="24"/>
                    </a:lnTo>
                    <a:lnTo>
                      <a:pt x="24" y="24"/>
                    </a:lnTo>
                    <a:lnTo>
                      <a:pt x="24" y="24"/>
                    </a:lnTo>
                    <a:lnTo>
                      <a:pt x="24" y="24"/>
                    </a:lnTo>
                    <a:lnTo>
                      <a:pt x="24" y="24"/>
                    </a:lnTo>
                    <a:lnTo>
                      <a:pt x="24" y="24"/>
                    </a:lnTo>
                    <a:lnTo>
                      <a:pt x="24" y="24"/>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32"/>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32" y="40"/>
                    </a:lnTo>
                    <a:lnTo>
                      <a:pt x="32" y="40"/>
                    </a:lnTo>
                    <a:lnTo>
                      <a:pt x="32" y="40"/>
                    </a:lnTo>
                    <a:lnTo>
                      <a:pt x="32" y="40"/>
                    </a:lnTo>
                    <a:close/>
                    <a:moveTo>
                      <a:pt x="32" y="40"/>
                    </a:moveTo>
                    <a:lnTo>
                      <a:pt x="32" y="40"/>
                    </a:lnTo>
                    <a:lnTo>
                      <a:pt x="32" y="32"/>
                    </a:lnTo>
                    <a:lnTo>
                      <a:pt x="32" y="32"/>
                    </a:lnTo>
                    <a:lnTo>
                      <a:pt x="32" y="32"/>
                    </a:lnTo>
                    <a:lnTo>
                      <a:pt x="32" y="40"/>
                    </a:lnTo>
                    <a:lnTo>
                      <a:pt x="32" y="32"/>
                    </a:lnTo>
                    <a:lnTo>
                      <a:pt x="32" y="32"/>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32"/>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32" y="24"/>
                    </a:lnTo>
                    <a:lnTo>
                      <a:pt x="32" y="32"/>
                    </a:lnTo>
                    <a:lnTo>
                      <a:pt x="32"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32"/>
                    </a:lnTo>
                    <a:lnTo>
                      <a:pt x="24" y="24"/>
                    </a:lnTo>
                    <a:lnTo>
                      <a:pt x="24" y="32"/>
                    </a:lnTo>
                    <a:lnTo>
                      <a:pt x="24" y="24"/>
                    </a:lnTo>
                    <a:lnTo>
                      <a:pt x="24" y="24"/>
                    </a:lnTo>
                    <a:lnTo>
                      <a:pt x="24" y="24"/>
                    </a:lnTo>
                    <a:lnTo>
                      <a:pt x="24" y="24"/>
                    </a:lnTo>
                    <a:lnTo>
                      <a:pt x="24" y="24"/>
                    </a:lnTo>
                    <a:lnTo>
                      <a:pt x="24" y="24"/>
                    </a:lnTo>
                    <a:lnTo>
                      <a:pt x="24" y="24"/>
                    </a:lnTo>
                    <a:lnTo>
                      <a:pt x="24" y="24"/>
                    </a:lnTo>
                    <a:lnTo>
                      <a:pt x="16" y="16"/>
                    </a:lnTo>
                    <a:lnTo>
                      <a:pt x="16" y="16"/>
                    </a:lnTo>
                    <a:lnTo>
                      <a:pt x="16" y="16"/>
                    </a:lnTo>
                    <a:lnTo>
                      <a:pt x="16" y="16"/>
                    </a:lnTo>
                    <a:lnTo>
                      <a:pt x="16" y="16"/>
                    </a:lnTo>
                    <a:lnTo>
                      <a:pt x="16" y="16"/>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0" y="24"/>
                    </a:lnTo>
                    <a:lnTo>
                      <a:pt x="0" y="24"/>
                    </a:lnTo>
                    <a:lnTo>
                      <a:pt x="8" y="32"/>
                    </a:lnTo>
                    <a:lnTo>
                      <a:pt x="8" y="32"/>
                    </a:lnTo>
                    <a:lnTo>
                      <a:pt x="8" y="32"/>
                    </a:lnTo>
                    <a:lnTo>
                      <a:pt x="8" y="32"/>
                    </a:lnTo>
                    <a:lnTo>
                      <a:pt x="8" y="32"/>
                    </a:lnTo>
                    <a:lnTo>
                      <a:pt x="8" y="32"/>
                    </a:lnTo>
                    <a:lnTo>
                      <a:pt x="8" y="32"/>
                    </a:lnTo>
                    <a:lnTo>
                      <a:pt x="8" y="32"/>
                    </a:lnTo>
                    <a:lnTo>
                      <a:pt x="8" y="32"/>
                    </a:lnTo>
                    <a:lnTo>
                      <a:pt x="8" y="32"/>
                    </a:lnTo>
                    <a:lnTo>
                      <a:pt x="16" y="32"/>
                    </a:lnTo>
                    <a:lnTo>
                      <a:pt x="16" y="32"/>
                    </a:lnTo>
                    <a:lnTo>
                      <a:pt x="16" y="32"/>
                    </a:lnTo>
                    <a:lnTo>
                      <a:pt x="16" y="32"/>
                    </a:lnTo>
                    <a:lnTo>
                      <a:pt x="16" y="32"/>
                    </a:lnTo>
                    <a:lnTo>
                      <a:pt x="16" y="32"/>
                    </a:lnTo>
                    <a:lnTo>
                      <a:pt x="16" y="32"/>
                    </a:lnTo>
                    <a:lnTo>
                      <a:pt x="16" y="32"/>
                    </a:lnTo>
                    <a:lnTo>
                      <a:pt x="16" y="32"/>
                    </a:lnTo>
                    <a:lnTo>
                      <a:pt x="16" y="32"/>
                    </a:lnTo>
                    <a:lnTo>
                      <a:pt x="24" y="32"/>
                    </a:lnTo>
                    <a:lnTo>
                      <a:pt x="24" y="32"/>
                    </a:lnTo>
                    <a:lnTo>
                      <a:pt x="24" y="32"/>
                    </a:lnTo>
                    <a:lnTo>
                      <a:pt x="24"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40"/>
                    </a:lnTo>
                    <a:lnTo>
                      <a:pt x="16" y="40"/>
                    </a:lnTo>
                    <a:lnTo>
                      <a:pt x="16" y="40"/>
                    </a:lnTo>
                    <a:lnTo>
                      <a:pt x="16" y="40"/>
                    </a:lnTo>
                    <a:lnTo>
                      <a:pt x="16" y="40"/>
                    </a:lnTo>
                    <a:lnTo>
                      <a:pt x="16" y="40"/>
                    </a:lnTo>
                    <a:lnTo>
                      <a:pt x="16" y="40"/>
                    </a:lnTo>
                    <a:lnTo>
                      <a:pt x="16" y="40"/>
                    </a:lnTo>
                    <a:lnTo>
                      <a:pt x="16" y="40"/>
                    </a:lnTo>
                    <a:lnTo>
                      <a:pt x="24" y="40"/>
                    </a:lnTo>
                    <a:lnTo>
                      <a:pt x="16" y="40"/>
                    </a:lnTo>
                    <a:lnTo>
                      <a:pt x="24" y="40"/>
                    </a:lnTo>
                    <a:lnTo>
                      <a:pt x="24" y="40"/>
                    </a:lnTo>
                    <a:lnTo>
                      <a:pt x="24" y="40"/>
                    </a:lnTo>
                    <a:lnTo>
                      <a:pt x="24" y="40"/>
                    </a:lnTo>
                    <a:lnTo>
                      <a:pt x="24" y="32"/>
                    </a:lnTo>
                    <a:lnTo>
                      <a:pt x="24" y="32"/>
                    </a:lnTo>
                    <a:lnTo>
                      <a:pt x="24" y="32"/>
                    </a:lnTo>
                    <a:lnTo>
                      <a:pt x="24" y="40"/>
                    </a:lnTo>
                    <a:lnTo>
                      <a:pt x="24" y="40"/>
                    </a:lnTo>
                    <a:lnTo>
                      <a:pt x="24" y="32"/>
                    </a:lnTo>
                    <a:lnTo>
                      <a:pt x="24" y="32"/>
                    </a:lnTo>
                    <a:lnTo>
                      <a:pt x="24" y="32"/>
                    </a:lnTo>
                    <a:lnTo>
                      <a:pt x="24" y="32"/>
                    </a:lnTo>
                    <a:lnTo>
                      <a:pt x="24" y="32"/>
                    </a:lnTo>
                    <a:lnTo>
                      <a:pt x="24" y="32"/>
                    </a:lnTo>
                    <a:lnTo>
                      <a:pt x="24" y="32"/>
                    </a:lnTo>
                    <a:lnTo>
                      <a:pt x="24" y="32"/>
                    </a:lnTo>
                    <a:lnTo>
                      <a:pt x="24" y="32"/>
                    </a:lnTo>
                    <a:lnTo>
                      <a:pt x="32" y="32"/>
                    </a:lnTo>
                    <a:lnTo>
                      <a:pt x="32" y="32"/>
                    </a:lnTo>
                    <a:lnTo>
                      <a:pt x="32" y="40"/>
                    </a:lnTo>
                    <a:lnTo>
                      <a:pt x="32" y="32"/>
                    </a:lnTo>
                    <a:lnTo>
                      <a:pt x="32" y="40"/>
                    </a:lnTo>
                    <a:lnTo>
                      <a:pt x="32" y="40"/>
                    </a:lnTo>
                    <a:lnTo>
                      <a:pt x="32"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4" name="Freeform 3149"/>
              <p:cNvSpPr>
                <a:spLocks/>
              </p:cNvSpPr>
              <p:nvPr/>
            </p:nvSpPr>
            <p:spPr bwMode="auto">
              <a:xfrm>
                <a:off x="4911725" y="1343026"/>
                <a:ext cx="1588" cy="12700"/>
              </a:xfrm>
              <a:custGeom>
                <a:avLst/>
                <a:gdLst/>
                <a:ahLst/>
                <a:cxnLst>
                  <a:cxn ang="0">
                    <a:pos x="0" y="8"/>
                  </a:cxn>
                  <a:cxn ang="0">
                    <a:pos x="0" y="8"/>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0"/>
                    </a:lnTo>
                    <a:lnTo>
                      <a:pt x="0" y="0"/>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5" name="Freeform 3150"/>
              <p:cNvSpPr>
                <a:spLocks noEditPoints="1"/>
              </p:cNvSpPr>
              <p:nvPr/>
            </p:nvSpPr>
            <p:spPr bwMode="auto">
              <a:xfrm>
                <a:off x="4911725" y="1343026"/>
                <a:ext cx="1588" cy="12700"/>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close/>
                    <a:moveTo>
                      <a:pt x="0" y="8"/>
                    </a:moveTo>
                    <a:lnTo>
                      <a:pt x="0" y="8"/>
                    </a:lnTo>
                    <a:lnTo>
                      <a:pt x="0" y="8"/>
                    </a:lnTo>
                    <a:lnTo>
                      <a:pt x="0" y="8"/>
                    </a:lnTo>
                    <a:lnTo>
                      <a:pt x="0" y="8"/>
                    </a:lnTo>
                    <a:lnTo>
                      <a:pt x="0" y="8"/>
                    </a:lnTo>
                    <a:lnTo>
                      <a:pt x="0" y="0"/>
                    </a:lnTo>
                    <a:lnTo>
                      <a:pt x="0" y="0"/>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6" name="Freeform 3151"/>
              <p:cNvSpPr>
                <a:spLocks/>
              </p:cNvSpPr>
              <p:nvPr/>
            </p:nvSpPr>
            <p:spPr bwMode="auto">
              <a:xfrm>
                <a:off x="4924425" y="1393826"/>
                <a:ext cx="1588" cy="12700"/>
              </a:xfrm>
              <a:custGeom>
                <a:avLst/>
                <a:gdLst/>
                <a:ahLst/>
                <a:cxnLst>
                  <a:cxn ang="0">
                    <a:pos x="0" y="8"/>
                  </a:cxn>
                  <a:cxn ang="0">
                    <a:pos x="0" y="0"/>
                  </a:cxn>
                  <a:cxn ang="0">
                    <a:pos x="0" y="0"/>
                  </a:cxn>
                  <a:cxn ang="0">
                    <a:pos x="0" y="0"/>
                  </a:cxn>
                  <a:cxn ang="0">
                    <a:pos x="0" y="8"/>
                  </a:cxn>
                  <a:cxn ang="0">
                    <a:pos x="0" y="8"/>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close/>
                  </a:path>
                </a:pathLst>
              </a:custGeom>
              <a:solidFill>
                <a:srgbClr val="336666"/>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7" name="Freeform 3152"/>
              <p:cNvSpPr>
                <a:spLocks noEditPoints="1"/>
              </p:cNvSpPr>
              <p:nvPr/>
            </p:nvSpPr>
            <p:spPr bwMode="auto">
              <a:xfrm>
                <a:off x="4924425" y="1393826"/>
                <a:ext cx="1588" cy="12700"/>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moveTo>
                      <a:pt x="0" y="0"/>
                    </a:moveTo>
                    <a:lnTo>
                      <a:pt x="0" y="0"/>
                    </a:lnTo>
                    <a:lnTo>
                      <a:pt x="0" y="8"/>
                    </a:lnTo>
                    <a:lnTo>
                      <a:pt x="0" y="8"/>
                    </a:lnTo>
                    <a:lnTo>
                      <a:pt x="0" y="0"/>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8" name="Freeform 3153"/>
              <p:cNvSpPr>
                <a:spLocks/>
              </p:cNvSpPr>
              <p:nvPr/>
            </p:nvSpPr>
            <p:spPr bwMode="auto">
              <a:xfrm>
                <a:off x="45021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29" name="Freeform 3154"/>
              <p:cNvSpPr>
                <a:spLocks noEditPoints="1"/>
              </p:cNvSpPr>
              <p:nvPr/>
            </p:nvSpPr>
            <p:spPr bwMode="auto">
              <a:xfrm>
                <a:off x="45021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0" name="Freeform 3155"/>
              <p:cNvSpPr>
                <a:spLocks/>
              </p:cNvSpPr>
              <p:nvPr/>
            </p:nvSpPr>
            <p:spPr bwMode="auto">
              <a:xfrm>
                <a:off x="4603750" y="2700338"/>
                <a:ext cx="77788" cy="90488"/>
              </a:xfrm>
              <a:custGeom>
                <a:avLst/>
                <a:gdLst/>
                <a:ahLst/>
                <a:cxnLst>
                  <a:cxn ang="0">
                    <a:pos x="24" y="57"/>
                  </a:cxn>
                  <a:cxn ang="0">
                    <a:pos x="49" y="24"/>
                  </a:cxn>
                  <a:cxn ang="0">
                    <a:pos x="24" y="0"/>
                  </a:cxn>
                  <a:cxn ang="0">
                    <a:pos x="0" y="24"/>
                  </a:cxn>
                  <a:cxn ang="0">
                    <a:pos x="24" y="57"/>
                  </a:cxn>
                </a:cxnLst>
                <a:rect l="0" t="0" r="r" b="b"/>
                <a:pathLst>
                  <a:path w="49" h="57">
                    <a:moveTo>
                      <a:pt x="24" y="57"/>
                    </a:moveTo>
                    <a:lnTo>
                      <a:pt x="49"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1" name="Freeform 3156"/>
              <p:cNvSpPr>
                <a:spLocks noEditPoints="1"/>
              </p:cNvSpPr>
              <p:nvPr/>
            </p:nvSpPr>
            <p:spPr bwMode="auto">
              <a:xfrm>
                <a:off x="4603750" y="2700338"/>
                <a:ext cx="77788" cy="90488"/>
              </a:xfrm>
              <a:custGeom>
                <a:avLst/>
                <a:gdLst/>
                <a:ahLst/>
                <a:cxnLst>
                  <a:cxn ang="0">
                    <a:pos x="24" y="57"/>
                  </a:cxn>
                  <a:cxn ang="0">
                    <a:pos x="24" y="57"/>
                  </a:cxn>
                  <a:cxn ang="0">
                    <a:pos x="49" y="24"/>
                  </a:cxn>
                  <a:cxn ang="0">
                    <a:pos x="49"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0" y="32"/>
                    </a:lnTo>
                    <a:lnTo>
                      <a:pt x="0"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2" name="Freeform 3157"/>
              <p:cNvSpPr>
                <a:spLocks/>
              </p:cNvSpPr>
              <p:nvPr/>
            </p:nvSpPr>
            <p:spPr bwMode="auto">
              <a:xfrm>
                <a:off x="45910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3" name="Freeform 3158"/>
              <p:cNvSpPr>
                <a:spLocks noEditPoints="1"/>
              </p:cNvSpPr>
              <p:nvPr/>
            </p:nvSpPr>
            <p:spPr bwMode="auto">
              <a:xfrm>
                <a:off x="45783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4" name="Freeform 3159"/>
              <p:cNvSpPr>
                <a:spLocks/>
              </p:cNvSpPr>
              <p:nvPr/>
            </p:nvSpPr>
            <p:spPr bwMode="auto">
              <a:xfrm>
                <a:off x="45402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5" name="Freeform 3160"/>
              <p:cNvSpPr>
                <a:spLocks noEditPoints="1"/>
              </p:cNvSpPr>
              <p:nvPr/>
            </p:nvSpPr>
            <p:spPr bwMode="auto">
              <a:xfrm>
                <a:off x="4540250"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6" name="Freeform 3161"/>
              <p:cNvSpPr>
                <a:spLocks/>
              </p:cNvSpPr>
              <p:nvPr/>
            </p:nvSpPr>
            <p:spPr bwMode="auto">
              <a:xfrm>
                <a:off x="44767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7" name="Freeform 3162"/>
              <p:cNvSpPr>
                <a:spLocks noEditPoints="1"/>
              </p:cNvSpPr>
              <p:nvPr/>
            </p:nvSpPr>
            <p:spPr bwMode="auto">
              <a:xfrm>
                <a:off x="4476750" y="2700338"/>
                <a:ext cx="63500" cy="90488"/>
              </a:xfrm>
              <a:custGeom>
                <a:avLst/>
                <a:gdLst/>
                <a:ahLst/>
                <a:cxnLst>
                  <a:cxn ang="0">
                    <a:pos x="16" y="57"/>
                  </a:cxn>
                  <a:cxn ang="0">
                    <a:pos x="16" y="57"/>
                  </a:cxn>
                  <a:cxn ang="0">
                    <a:pos x="40" y="24"/>
                  </a:cxn>
                  <a:cxn ang="0">
                    <a:pos x="40" y="32"/>
                  </a:cxn>
                  <a:cxn ang="0">
                    <a:pos x="16" y="0"/>
                  </a:cxn>
                  <a:cxn ang="0">
                    <a:pos x="16" y="0"/>
                  </a:cxn>
                  <a:cxn ang="0">
                    <a:pos x="0" y="32"/>
                  </a:cxn>
                  <a:cxn ang="0">
                    <a:pos x="0" y="24"/>
                  </a:cxn>
                  <a:cxn ang="0">
                    <a:pos x="16" y="57"/>
                  </a:cxn>
                  <a:cxn ang="0">
                    <a:pos x="0" y="32"/>
                  </a:cxn>
                  <a:cxn ang="0">
                    <a:pos x="0" y="24"/>
                  </a:cxn>
                  <a:cxn ang="0">
                    <a:pos x="16" y="0"/>
                  </a:cxn>
                  <a:cxn ang="0">
                    <a:pos x="16" y="0"/>
                  </a:cxn>
                  <a:cxn ang="0">
                    <a:pos x="16" y="0"/>
                  </a:cxn>
                  <a:cxn ang="0">
                    <a:pos x="40" y="24"/>
                  </a:cxn>
                  <a:cxn ang="0">
                    <a:pos x="40" y="32"/>
                  </a:cxn>
                  <a:cxn ang="0">
                    <a:pos x="16" y="57"/>
                  </a:cxn>
                  <a:cxn ang="0">
                    <a:pos x="16" y="57"/>
                  </a:cxn>
                  <a:cxn ang="0">
                    <a:pos x="16" y="57"/>
                  </a:cxn>
                  <a:cxn ang="0">
                    <a:pos x="0" y="32"/>
                  </a:cxn>
                </a:cxnLst>
                <a:rect l="0" t="0" r="r" b="b"/>
                <a:pathLst>
                  <a:path w="40" h="57">
                    <a:moveTo>
                      <a:pt x="16" y="57"/>
                    </a:moveTo>
                    <a:lnTo>
                      <a:pt x="16" y="57"/>
                    </a:lnTo>
                    <a:lnTo>
                      <a:pt x="40" y="24"/>
                    </a:lnTo>
                    <a:lnTo>
                      <a:pt x="40" y="32"/>
                    </a:lnTo>
                    <a:lnTo>
                      <a:pt x="16" y="0"/>
                    </a:lnTo>
                    <a:lnTo>
                      <a:pt x="16" y="0"/>
                    </a:lnTo>
                    <a:lnTo>
                      <a:pt x="0" y="32"/>
                    </a:lnTo>
                    <a:lnTo>
                      <a:pt x="0" y="24"/>
                    </a:lnTo>
                    <a:lnTo>
                      <a:pt x="16" y="57"/>
                    </a:lnTo>
                    <a:close/>
                    <a:moveTo>
                      <a:pt x="0" y="32"/>
                    </a:moveTo>
                    <a:lnTo>
                      <a:pt x="0" y="24"/>
                    </a:lnTo>
                    <a:lnTo>
                      <a:pt x="16" y="0"/>
                    </a:lnTo>
                    <a:lnTo>
                      <a:pt x="16" y="0"/>
                    </a:lnTo>
                    <a:lnTo>
                      <a:pt x="16" y="0"/>
                    </a:lnTo>
                    <a:lnTo>
                      <a:pt x="40" y="24"/>
                    </a:lnTo>
                    <a:lnTo>
                      <a:pt x="40" y="32"/>
                    </a:lnTo>
                    <a:lnTo>
                      <a:pt x="16" y="57"/>
                    </a:lnTo>
                    <a:lnTo>
                      <a:pt x="16" y="57"/>
                    </a:lnTo>
                    <a:lnTo>
                      <a:pt x="16"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8" name="Freeform 3163"/>
              <p:cNvSpPr>
                <a:spLocks/>
              </p:cNvSpPr>
              <p:nvPr/>
            </p:nvSpPr>
            <p:spPr bwMode="auto">
              <a:xfrm>
                <a:off x="4437063" y="2700338"/>
                <a:ext cx="65088" cy="90488"/>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39" name="Freeform 3164"/>
              <p:cNvSpPr>
                <a:spLocks noEditPoints="1"/>
              </p:cNvSpPr>
              <p:nvPr/>
            </p:nvSpPr>
            <p:spPr bwMode="auto">
              <a:xfrm>
                <a:off x="4424363" y="2700338"/>
                <a:ext cx="77788" cy="90488"/>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0" name="Freeform 3165"/>
              <p:cNvSpPr>
                <a:spLocks/>
              </p:cNvSpPr>
              <p:nvPr/>
            </p:nvSpPr>
            <p:spPr bwMode="auto">
              <a:xfrm>
                <a:off x="4284663" y="2700338"/>
                <a:ext cx="63500" cy="90488"/>
              </a:xfrm>
              <a:custGeom>
                <a:avLst/>
                <a:gdLst/>
                <a:ahLst/>
                <a:cxnLst>
                  <a:cxn ang="0">
                    <a:pos x="24" y="57"/>
                  </a:cxn>
                  <a:cxn ang="0">
                    <a:pos x="40" y="24"/>
                  </a:cxn>
                  <a:cxn ang="0">
                    <a:pos x="24" y="0"/>
                  </a:cxn>
                  <a:cxn ang="0">
                    <a:pos x="0" y="24"/>
                  </a:cxn>
                  <a:cxn ang="0">
                    <a:pos x="24" y="57"/>
                  </a:cxn>
                </a:cxnLst>
                <a:rect l="0" t="0" r="r" b="b"/>
                <a:pathLst>
                  <a:path w="40" h="57">
                    <a:moveTo>
                      <a:pt x="24" y="57"/>
                    </a:moveTo>
                    <a:lnTo>
                      <a:pt x="40"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1" name="Freeform 3166"/>
              <p:cNvSpPr>
                <a:spLocks noEditPoints="1"/>
              </p:cNvSpPr>
              <p:nvPr/>
            </p:nvSpPr>
            <p:spPr bwMode="auto">
              <a:xfrm>
                <a:off x="4284663" y="2700338"/>
                <a:ext cx="63500" cy="90488"/>
              </a:xfrm>
              <a:custGeom>
                <a:avLst/>
                <a:gdLst/>
                <a:ahLst/>
                <a:cxnLst>
                  <a:cxn ang="0">
                    <a:pos x="24" y="57"/>
                  </a:cxn>
                  <a:cxn ang="0">
                    <a:pos x="24" y="57"/>
                  </a:cxn>
                  <a:cxn ang="0">
                    <a:pos x="40" y="24"/>
                  </a:cxn>
                  <a:cxn ang="0">
                    <a:pos x="40"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0" y="24"/>
                  </a:cxn>
                  <a:cxn ang="0">
                    <a:pos x="40" y="32"/>
                  </a:cxn>
                  <a:cxn ang="0">
                    <a:pos x="24" y="57"/>
                  </a:cxn>
                  <a:cxn ang="0">
                    <a:pos x="24" y="57"/>
                  </a:cxn>
                  <a:cxn ang="0">
                    <a:pos x="24" y="57"/>
                  </a:cxn>
                  <a:cxn ang="0">
                    <a:pos x="0" y="32"/>
                  </a:cxn>
                </a:cxnLst>
                <a:rect l="0" t="0" r="r" b="b"/>
                <a:pathLst>
                  <a:path w="40" h="57">
                    <a:moveTo>
                      <a:pt x="24" y="57"/>
                    </a:moveTo>
                    <a:lnTo>
                      <a:pt x="24" y="57"/>
                    </a:lnTo>
                    <a:lnTo>
                      <a:pt x="40" y="24"/>
                    </a:lnTo>
                    <a:lnTo>
                      <a:pt x="40" y="32"/>
                    </a:lnTo>
                    <a:lnTo>
                      <a:pt x="24" y="0"/>
                    </a:lnTo>
                    <a:lnTo>
                      <a:pt x="24" y="0"/>
                    </a:lnTo>
                    <a:lnTo>
                      <a:pt x="0" y="32"/>
                    </a:lnTo>
                    <a:lnTo>
                      <a:pt x="0" y="24"/>
                    </a:lnTo>
                    <a:lnTo>
                      <a:pt x="24" y="57"/>
                    </a:lnTo>
                    <a:close/>
                    <a:moveTo>
                      <a:pt x="0" y="32"/>
                    </a:moveTo>
                    <a:lnTo>
                      <a:pt x="0" y="24"/>
                    </a:lnTo>
                    <a:lnTo>
                      <a:pt x="24" y="0"/>
                    </a:lnTo>
                    <a:lnTo>
                      <a:pt x="24" y="0"/>
                    </a:lnTo>
                    <a:lnTo>
                      <a:pt x="24" y="0"/>
                    </a:lnTo>
                    <a:lnTo>
                      <a:pt x="40" y="24"/>
                    </a:lnTo>
                    <a:lnTo>
                      <a:pt x="40"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2" name="Freeform 3167"/>
              <p:cNvSpPr>
                <a:spLocks/>
              </p:cNvSpPr>
              <p:nvPr/>
            </p:nvSpPr>
            <p:spPr bwMode="auto">
              <a:xfrm>
                <a:off x="4117975"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3" name="Freeform 3168"/>
              <p:cNvSpPr>
                <a:spLocks noEditPoints="1"/>
              </p:cNvSpPr>
              <p:nvPr/>
            </p:nvSpPr>
            <p:spPr bwMode="auto">
              <a:xfrm>
                <a:off x="4117975"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4" name="Freeform 3169"/>
              <p:cNvSpPr>
                <a:spLocks/>
              </p:cNvSpPr>
              <p:nvPr/>
            </p:nvSpPr>
            <p:spPr bwMode="auto">
              <a:xfrm>
                <a:off x="4259263"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5" name="Freeform 3170"/>
              <p:cNvSpPr>
                <a:spLocks noEditPoints="1"/>
              </p:cNvSpPr>
              <p:nvPr/>
            </p:nvSpPr>
            <p:spPr bwMode="auto">
              <a:xfrm>
                <a:off x="4259263"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6" name="Freeform 3171"/>
              <p:cNvSpPr>
                <a:spLocks/>
              </p:cNvSpPr>
              <p:nvPr/>
            </p:nvSpPr>
            <p:spPr bwMode="auto">
              <a:xfrm>
                <a:off x="4322763" y="3213101"/>
                <a:ext cx="63500" cy="76200"/>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7" name="Freeform 3172"/>
              <p:cNvSpPr>
                <a:spLocks noEditPoints="1"/>
              </p:cNvSpPr>
              <p:nvPr/>
            </p:nvSpPr>
            <p:spPr bwMode="auto">
              <a:xfrm>
                <a:off x="4322763" y="3213101"/>
                <a:ext cx="63500" cy="88900"/>
              </a:xfrm>
              <a:custGeom>
                <a:avLst/>
                <a:gdLst/>
                <a:ahLst/>
                <a:cxnLst>
                  <a:cxn ang="0">
                    <a:pos x="24" y="48"/>
                  </a:cxn>
                  <a:cxn ang="0">
                    <a:pos x="16" y="48"/>
                  </a:cxn>
                  <a:cxn ang="0">
                    <a:pos x="40" y="24"/>
                  </a:cxn>
                  <a:cxn ang="0">
                    <a:pos x="40" y="24"/>
                  </a:cxn>
                  <a:cxn ang="0">
                    <a:pos x="16" y="0"/>
                  </a:cxn>
                  <a:cxn ang="0">
                    <a:pos x="24" y="0"/>
                  </a:cxn>
                  <a:cxn ang="0">
                    <a:pos x="0" y="24"/>
                  </a:cxn>
                  <a:cxn ang="0">
                    <a:pos x="0" y="24"/>
                  </a:cxn>
                  <a:cxn ang="0">
                    <a:pos x="24" y="48"/>
                  </a:cxn>
                  <a:cxn ang="0">
                    <a:pos x="0" y="24"/>
                  </a:cxn>
                  <a:cxn ang="0">
                    <a:pos x="0" y="24"/>
                  </a:cxn>
                  <a:cxn ang="0">
                    <a:pos x="16" y="0"/>
                  </a:cxn>
                  <a:cxn ang="0">
                    <a:pos x="24" y="0"/>
                  </a:cxn>
                  <a:cxn ang="0">
                    <a:pos x="24" y="0"/>
                  </a:cxn>
                  <a:cxn ang="0">
                    <a:pos x="40" y="24"/>
                  </a:cxn>
                  <a:cxn ang="0">
                    <a:pos x="40" y="24"/>
                  </a:cxn>
                  <a:cxn ang="0">
                    <a:pos x="24" y="56"/>
                  </a:cxn>
                  <a:cxn ang="0">
                    <a:pos x="24" y="56"/>
                  </a:cxn>
                  <a:cxn ang="0">
                    <a:pos x="16" y="56"/>
                  </a:cxn>
                  <a:cxn ang="0">
                    <a:pos x="0" y="24"/>
                  </a:cxn>
                </a:cxnLst>
                <a:rect l="0" t="0" r="r" b="b"/>
                <a:pathLst>
                  <a:path w="40" h="56">
                    <a:moveTo>
                      <a:pt x="24" y="48"/>
                    </a:moveTo>
                    <a:lnTo>
                      <a:pt x="16" y="48"/>
                    </a:lnTo>
                    <a:lnTo>
                      <a:pt x="40" y="24"/>
                    </a:lnTo>
                    <a:lnTo>
                      <a:pt x="40" y="24"/>
                    </a:lnTo>
                    <a:lnTo>
                      <a:pt x="16" y="0"/>
                    </a:lnTo>
                    <a:lnTo>
                      <a:pt x="24" y="0"/>
                    </a:lnTo>
                    <a:lnTo>
                      <a:pt x="0" y="24"/>
                    </a:lnTo>
                    <a:lnTo>
                      <a:pt x="0" y="24"/>
                    </a:lnTo>
                    <a:lnTo>
                      <a:pt x="24" y="48"/>
                    </a:lnTo>
                    <a:close/>
                    <a:moveTo>
                      <a:pt x="0" y="24"/>
                    </a:moveTo>
                    <a:lnTo>
                      <a:pt x="0" y="24"/>
                    </a:lnTo>
                    <a:lnTo>
                      <a:pt x="16" y="0"/>
                    </a:lnTo>
                    <a:lnTo>
                      <a:pt x="24" y="0"/>
                    </a:lnTo>
                    <a:lnTo>
                      <a:pt x="24" y="0"/>
                    </a:lnTo>
                    <a:lnTo>
                      <a:pt x="40" y="24"/>
                    </a:lnTo>
                    <a:lnTo>
                      <a:pt x="40" y="24"/>
                    </a:lnTo>
                    <a:lnTo>
                      <a:pt x="24" y="56"/>
                    </a:lnTo>
                    <a:lnTo>
                      <a:pt x="24"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8" name="Freeform 3173"/>
              <p:cNvSpPr>
                <a:spLocks/>
              </p:cNvSpPr>
              <p:nvPr/>
            </p:nvSpPr>
            <p:spPr bwMode="auto">
              <a:xfrm>
                <a:off x="4437063" y="3213101"/>
                <a:ext cx="65088" cy="76200"/>
              </a:xfrm>
              <a:custGeom>
                <a:avLst/>
                <a:gdLst/>
                <a:ahLst/>
                <a:cxnLst>
                  <a:cxn ang="0">
                    <a:pos x="25" y="48"/>
                  </a:cxn>
                  <a:cxn ang="0">
                    <a:pos x="41" y="24"/>
                  </a:cxn>
                  <a:cxn ang="0">
                    <a:pos x="25" y="0"/>
                  </a:cxn>
                  <a:cxn ang="0">
                    <a:pos x="0" y="24"/>
                  </a:cxn>
                  <a:cxn ang="0">
                    <a:pos x="25" y="48"/>
                  </a:cxn>
                </a:cxnLst>
                <a:rect l="0" t="0" r="r" b="b"/>
                <a:pathLst>
                  <a:path w="41" h="48">
                    <a:moveTo>
                      <a:pt x="25" y="48"/>
                    </a:moveTo>
                    <a:lnTo>
                      <a:pt x="41"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49" name="Freeform 3174"/>
              <p:cNvSpPr>
                <a:spLocks noEditPoints="1"/>
              </p:cNvSpPr>
              <p:nvPr/>
            </p:nvSpPr>
            <p:spPr bwMode="auto">
              <a:xfrm>
                <a:off x="4437063" y="3213101"/>
                <a:ext cx="65088" cy="88900"/>
              </a:xfrm>
              <a:custGeom>
                <a:avLst/>
                <a:gdLst/>
                <a:ahLst/>
                <a:cxnLst>
                  <a:cxn ang="0">
                    <a:pos x="25" y="48"/>
                  </a:cxn>
                  <a:cxn ang="0">
                    <a:pos x="16" y="48"/>
                  </a:cxn>
                  <a:cxn ang="0">
                    <a:pos x="41" y="24"/>
                  </a:cxn>
                  <a:cxn ang="0">
                    <a:pos x="41" y="24"/>
                  </a:cxn>
                  <a:cxn ang="0">
                    <a:pos x="16" y="0"/>
                  </a:cxn>
                  <a:cxn ang="0">
                    <a:pos x="25" y="0"/>
                  </a:cxn>
                  <a:cxn ang="0">
                    <a:pos x="0" y="24"/>
                  </a:cxn>
                  <a:cxn ang="0">
                    <a:pos x="0" y="24"/>
                  </a:cxn>
                  <a:cxn ang="0">
                    <a:pos x="25" y="48"/>
                  </a:cxn>
                  <a:cxn ang="0">
                    <a:pos x="0" y="24"/>
                  </a:cxn>
                  <a:cxn ang="0">
                    <a:pos x="0" y="24"/>
                  </a:cxn>
                  <a:cxn ang="0">
                    <a:pos x="16" y="0"/>
                  </a:cxn>
                  <a:cxn ang="0">
                    <a:pos x="25" y="0"/>
                  </a:cxn>
                  <a:cxn ang="0">
                    <a:pos x="25" y="0"/>
                  </a:cxn>
                  <a:cxn ang="0">
                    <a:pos x="41" y="24"/>
                  </a:cxn>
                  <a:cxn ang="0">
                    <a:pos x="41" y="24"/>
                  </a:cxn>
                  <a:cxn ang="0">
                    <a:pos x="25" y="56"/>
                  </a:cxn>
                  <a:cxn ang="0">
                    <a:pos x="25" y="56"/>
                  </a:cxn>
                  <a:cxn ang="0">
                    <a:pos x="16" y="56"/>
                  </a:cxn>
                  <a:cxn ang="0">
                    <a:pos x="0" y="24"/>
                  </a:cxn>
                </a:cxnLst>
                <a:rect l="0" t="0" r="r" b="b"/>
                <a:pathLst>
                  <a:path w="41" h="56">
                    <a:moveTo>
                      <a:pt x="25" y="48"/>
                    </a:moveTo>
                    <a:lnTo>
                      <a:pt x="16" y="48"/>
                    </a:lnTo>
                    <a:lnTo>
                      <a:pt x="41" y="24"/>
                    </a:lnTo>
                    <a:lnTo>
                      <a:pt x="41" y="24"/>
                    </a:lnTo>
                    <a:lnTo>
                      <a:pt x="16" y="0"/>
                    </a:lnTo>
                    <a:lnTo>
                      <a:pt x="25" y="0"/>
                    </a:lnTo>
                    <a:lnTo>
                      <a:pt x="0" y="24"/>
                    </a:lnTo>
                    <a:lnTo>
                      <a:pt x="0" y="24"/>
                    </a:lnTo>
                    <a:lnTo>
                      <a:pt x="25" y="48"/>
                    </a:lnTo>
                    <a:close/>
                    <a:moveTo>
                      <a:pt x="0" y="24"/>
                    </a:moveTo>
                    <a:lnTo>
                      <a:pt x="0" y="24"/>
                    </a:lnTo>
                    <a:lnTo>
                      <a:pt x="16" y="0"/>
                    </a:lnTo>
                    <a:lnTo>
                      <a:pt x="25" y="0"/>
                    </a:lnTo>
                    <a:lnTo>
                      <a:pt x="25" y="0"/>
                    </a:lnTo>
                    <a:lnTo>
                      <a:pt x="41" y="24"/>
                    </a:lnTo>
                    <a:lnTo>
                      <a:pt x="41" y="24"/>
                    </a:lnTo>
                    <a:lnTo>
                      <a:pt x="25" y="56"/>
                    </a:lnTo>
                    <a:lnTo>
                      <a:pt x="25" y="56"/>
                    </a:lnTo>
                    <a:lnTo>
                      <a:pt x="16"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0" name="Freeform 3175"/>
              <p:cNvSpPr>
                <a:spLocks/>
              </p:cNvSpPr>
              <p:nvPr/>
            </p:nvSpPr>
            <p:spPr bwMode="auto">
              <a:xfrm>
                <a:off x="4449763" y="3213101"/>
                <a:ext cx="77788" cy="76200"/>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1" name="Freeform 3176"/>
              <p:cNvSpPr>
                <a:spLocks noEditPoints="1"/>
              </p:cNvSpPr>
              <p:nvPr/>
            </p:nvSpPr>
            <p:spPr bwMode="auto">
              <a:xfrm>
                <a:off x="4449763" y="3213101"/>
                <a:ext cx="77788" cy="88900"/>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2" name="Freeform 3177"/>
              <p:cNvSpPr>
                <a:spLocks/>
              </p:cNvSpPr>
              <p:nvPr/>
            </p:nvSpPr>
            <p:spPr bwMode="auto">
              <a:xfrm>
                <a:off x="4449763" y="3213101"/>
                <a:ext cx="77788" cy="76200"/>
              </a:xfrm>
              <a:custGeom>
                <a:avLst/>
                <a:gdLst/>
                <a:ahLst/>
                <a:cxnLst>
                  <a:cxn ang="0">
                    <a:pos x="25" y="48"/>
                  </a:cxn>
                  <a:cxn ang="0">
                    <a:pos x="49" y="24"/>
                  </a:cxn>
                  <a:cxn ang="0">
                    <a:pos x="25" y="0"/>
                  </a:cxn>
                  <a:cxn ang="0">
                    <a:pos x="0" y="24"/>
                  </a:cxn>
                  <a:cxn ang="0">
                    <a:pos x="25" y="48"/>
                  </a:cxn>
                </a:cxnLst>
                <a:rect l="0" t="0" r="r" b="b"/>
                <a:pathLst>
                  <a:path w="49" h="48">
                    <a:moveTo>
                      <a:pt x="25" y="48"/>
                    </a:moveTo>
                    <a:lnTo>
                      <a:pt x="49" y="24"/>
                    </a:lnTo>
                    <a:lnTo>
                      <a:pt x="25" y="0"/>
                    </a:lnTo>
                    <a:lnTo>
                      <a:pt x="0" y="24"/>
                    </a:lnTo>
                    <a:lnTo>
                      <a:pt x="25"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3" name="Freeform 3178"/>
              <p:cNvSpPr>
                <a:spLocks noEditPoints="1"/>
              </p:cNvSpPr>
              <p:nvPr/>
            </p:nvSpPr>
            <p:spPr bwMode="auto">
              <a:xfrm>
                <a:off x="4449763" y="3213101"/>
                <a:ext cx="77788" cy="88900"/>
              </a:xfrm>
              <a:custGeom>
                <a:avLst/>
                <a:gdLst/>
                <a:ahLst/>
                <a:cxnLst>
                  <a:cxn ang="0">
                    <a:pos x="25" y="48"/>
                  </a:cxn>
                  <a:cxn ang="0">
                    <a:pos x="25" y="48"/>
                  </a:cxn>
                  <a:cxn ang="0">
                    <a:pos x="49" y="24"/>
                  </a:cxn>
                  <a:cxn ang="0">
                    <a:pos x="49" y="24"/>
                  </a:cxn>
                  <a:cxn ang="0">
                    <a:pos x="25" y="0"/>
                  </a:cxn>
                  <a:cxn ang="0">
                    <a:pos x="25" y="0"/>
                  </a:cxn>
                  <a:cxn ang="0">
                    <a:pos x="0" y="24"/>
                  </a:cxn>
                  <a:cxn ang="0">
                    <a:pos x="0" y="24"/>
                  </a:cxn>
                  <a:cxn ang="0">
                    <a:pos x="25" y="48"/>
                  </a:cxn>
                  <a:cxn ang="0">
                    <a:pos x="0" y="24"/>
                  </a:cxn>
                  <a:cxn ang="0">
                    <a:pos x="0" y="24"/>
                  </a:cxn>
                  <a:cxn ang="0">
                    <a:pos x="25" y="0"/>
                  </a:cxn>
                  <a:cxn ang="0">
                    <a:pos x="25" y="0"/>
                  </a:cxn>
                  <a:cxn ang="0">
                    <a:pos x="25" y="0"/>
                  </a:cxn>
                  <a:cxn ang="0">
                    <a:pos x="49" y="24"/>
                  </a:cxn>
                  <a:cxn ang="0">
                    <a:pos x="49" y="24"/>
                  </a:cxn>
                  <a:cxn ang="0">
                    <a:pos x="25" y="56"/>
                  </a:cxn>
                  <a:cxn ang="0">
                    <a:pos x="25" y="56"/>
                  </a:cxn>
                  <a:cxn ang="0">
                    <a:pos x="25" y="56"/>
                  </a:cxn>
                  <a:cxn ang="0">
                    <a:pos x="0" y="24"/>
                  </a:cxn>
                </a:cxnLst>
                <a:rect l="0" t="0" r="r" b="b"/>
                <a:pathLst>
                  <a:path w="49" h="56">
                    <a:moveTo>
                      <a:pt x="25" y="48"/>
                    </a:moveTo>
                    <a:lnTo>
                      <a:pt x="25" y="48"/>
                    </a:lnTo>
                    <a:lnTo>
                      <a:pt x="49" y="24"/>
                    </a:lnTo>
                    <a:lnTo>
                      <a:pt x="49" y="24"/>
                    </a:lnTo>
                    <a:lnTo>
                      <a:pt x="25" y="0"/>
                    </a:lnTo>
                    <a:lnTo>
                      <a:pt x="25" y="0"/>
                    </a:lnTo>
                    <a:lnTo>
                      <a:pt x="0" y="24"/>
                    </a:lnTo>
                    <a:lnTo>
                      <a:pt x="0" y="24"/>
                    </a:lnTo>
                    <a:lnTo>
                      <a:pt x="25" y="48"/>
                    </a:lnTo>
                    <a:close/>
                    <a:moveTo>
                      <a:pt x="0" y="24"/>
                    </a:moveTo>
                    <a:lnTo>
                      <a:pt x="0" y="24"/>
                    </a:lnTo>
                    <a:lnTo>
                      <a:pt x="25" y="0"/>
                    </a:lnTo>
                    <a:lnTo>
                      <a:pt x="25" y="0"/>
                    </a:lnTo>
                    <a:lnTo>
                      <a:pt x="25" y="0"/>
                    </a:lnTo>
                    <a:lnTo>
                      <a:pt x="49" y="24"/>
                    </a:lnTo>
                    <a:lnTo>
                      <a:pt x="49" y="24"/>
                    </a:lnTo>
                    <a:lnTo>
                      <a:pt x="25" y="56"/>
                    </a:lnTo>
                    <a:lnTo>
                      <a:pt x="25" y="56"/>
                    </a:lnTo>
                    <a:lnTo>
                      <a:pt x="25"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4" name="Freeform 3179"/>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5" name="Freeform 3180"/>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6" name="Freeform 3181"/>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7" name="Freeform 3182"/>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8" name="Freeform 3183"/>
              <p:cNvSpPr>
                <a:spLocks/>
              </p:cNvSpPr>
              <p:nvPr/>
            </p:nvSpPr>
            <p:spPr bwMode="auto">
              <a:xfrm>
                <a:off x="44767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59" name="Freeform 3184"/>
              <p:cNvSpPr>
                <a:spLocks noEditPoints="1"/>
              </p:cNvSpPr>
              <p:nvPr/>
            </p:nvSpPr>
            <p:spPr bwMode="auto">
              <a:xfrm>
                <a:off x="44767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0" name="Freeform 3185"/>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1" name="Freeform 3186"/>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2" name="Freeform 3187"/>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3" name="Freeform 3188"/>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4" name="Freeform 3189"/>
              <p:cNvSpPr>
                <a:spLocks/>
              </p:cNvSpPr>
              <p:nvPr/>
            </p:nvSpPr>
            <p:spPr bwMode="auto">
              <a:xfrm>
                <a:off x="4502150" y="3213101"/>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5" name="Freeform 3190"/>
              <p:cNvSpPr>
                <a:spLocks noEditPoints="1"/>
              </p:cNvSpPr>
              <p:nvPr/>
            </p:nvSpPr>
            <p:spPr bwMode="auto">
              <a:xfrm>
                <a:off x="4502150" y="3213101"/>
                <a:ext cx="76200" cy="889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56"/>
                  </a:cxn>
                  <a:cxn ang="0">
                    <a:pos x="24" y="56"/>
                  </a:cxn>
                  <a:cxn ang="0">
                    <a:pos x="24" y="56"/>
                  </a:cxn>
                  <a:cxn ang="0">
                    <a:pos x="0" y="24"/>
                  </a:cxn>
                </a:cxnLst>
                <a:rect l="0" t="0" r="r" b="b"/>
                <a:pathLst>
                  <a:path w="48" h="56">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56"/>
                    </a:lnTo>
                    <a:lnTo>
                      <a:pt x="24" y="56"/>
                    </a:lnTo>
                    <a:lnTo>
                      <a:pt x="24" y="56"/>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6" name="Freeform 3191"/>
              <p:cNvSpPr>
                <a:spLocks/>
              </p:cNvSpPr>
              <p:nvPr/>
            </p:nvSpPr>
            <p:spPr bwMode="auto">
              <a:xfrm>
                <a:off x="4259263" y="3686176"/>
                <a:ext cx="63500" cy="77788"/>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7" name="Freeform 3192"/>
              <p:cNvSpPr>
                <a:spLocks noEditPoints="1"/>
              </p:cNvSpPr>
              <p:nvPr/>
            </p:nvSpPr>
            <p:spPr bwMode="auto">
              <a:xfrm>
                <a:off x="4259263" y="3686176"/>
                <a:ext cx="63500" cy="77788"/>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8" name="Freeform 3193"/>
              <p:cNvSpPr>
                <a:spLocks/>
              </p:cNvSpPr>
              <p:nvPr/>
            </p:nvSpPr>
            <p:spPr bwMode="auto">
              <a:xfrm>
                <a:off x="4259263" y="3686176"/>
                <a:ext cx="63500" cy="77788"/>
              </a:xfrm>
              <a:custGeom>
                <a:avLst/>
                <a:gdLst/>
                <a:ahLst/>
                <a:cxnLst>
                  <a:cxn ang="0">
                    <a:pos x="16" y="49"/>
                  </a:cxn>
                  <a:cxn ang="0">
                    <a:pos x="40" y="25"/>
                  </a:cxn>
                  <a:cxn ang="0">
                    <a:pos x="16" y="0"/>
                  </a:cxn>
                  <a:cxn ang="0">
                    <a:pos x="0" y="25"/>
                  </a:cxn>
                  <a:cxn ang="0">
                    <a:pos x="16" y="49"/>
                  </a:cxn>
                </a:cxnLst>
                <a:rect l="0" t="0" r="r" b="b"/>
                <a:pathLst>
                  <a:path w="40" h="49">
                    <a:moveTo>
                      <a:pt x="16" y="49"/>
                    </a:moveTo>
                    <a:lnTo>
                      <a:pt x="40" y="25"/>
                    </a:lnTo>
                    <a:lnTo>
                      <a:pt x="16" y="0"/>
                    </a:lnTo>
                    <a:lnTo>
                      <a:pt x="0" y="25"/>
                    </a:lnTo>
                    <a:lnTo>
                      <a:pt x="16"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69" name="Freeform 3194"/>
              <p:cNvSpPr>
                <a:spLocks noEditPoints="1"/>
              </p:cNvSpPr>
              <p:nvPr/>
            </p:nvSpPr>
            <p:spPr bwMode="auto">
              <a:xfrm>
                <a:off x="4259263" y="3686176"/>
                <a:ext cx="63500" cy="77788"/>
              </a:xfrm>
              <a:custGeom>
                <a:avLst/>
                <a:gdLst/>
                <a:ahLst/>
                <a:cxnLst>
                  <a:cxn ang="0">
                    <a:pos x="16" y="49"/>
                  </a:cxn>
                  <a:cxn ang="0">
                    <a:pos x="16" y="49"/>
                  </a:cxn>
                  <a:cxn ang="0">
                    <a:pos x="40" y="25"/>
                  </a:cxn>
                  <a:cxn ang="0">
                    <a:pos x="40" y="25"/>
                  </a:cxn>
                  <a:cxn ang="0">
                    <a:pos x="16" y="0"/>
                  </a:cxn>
                  <a:cxn ang="0">
                    <a:pos x="16" y="0"/>
                  </a:cxn>
                  <a:cxn ang="0">
                    <a:pos x="0" y="25"/>
                  </a:cxn>
                  <a:cxn ang="0">
                    <a:pos x="0" y="25"/>
                  </a:cxn>
                  <a:cxn ang="0">
                    <a:pos x="16" y="49"/>
                  </a:cxn>
                  <a:cxn ang="0">
                    <a:pos x="0" y="25"/>
                  </a:cxn>
                  <a:cxn ang="0">
                    <a:pos x="0" y="25"/>
                  </a:cxn>
                  <a:cxn ang="0">
                    <a:pos x="16" y="0"/>
                  </a:cxn>
                  <a:cxn ang="0">
                    <a:pos x="16" y="0"/>
                  </a:cxn>
                  <a:cxn ang="0">
                    <a:pos x="16" y="0"/>
                  </a:cxn>
                  <a:cxn ang="0">
                    <a:pos x="40" y="25"/>
                  </a:cxn>
                  <a:cxn ang="0">
                    <a:pos x="40" y="25"/>
                  </a:cxn>
                  <a:cxn ang="0">
                    <a:pos x="16" y="49"/>
                  </a:cxn>
                  <a:cxn ang="0">
                    <a:pos x="16" y="49"/>
                  </a:cxn>
                  <a:cxn ang="0">
                    <a:pos x="16" y="49"/>
                  </a:cxn>
                  <a:cxn ang="0">
                    <a:pos x="0" y="25"/>
                  </a:cxn>
                </a:cxnLst>
                <a:rect l="0" t="0" r="r" b="b"/>
                <a:pathLst>
                  <a:path w="40" h="49">
                    <a:moveTo>
                      <a:pt x="16" y="49"/>
                    </a:moveTo>
                    <a:lnTo>
                      <a:pt x="16" y="49"/>
                    </a:lnTo>
                    <a:lnTo>
                      <a:pt x="40" y="25"/>
                    </a:lnTo>
                    <a:lnTo>
                      <a:pt x="40" y="25"/>
                    </a:lnTo>
                    <a:lnTo>
                      <a:pt x="16" y="0"/>
                    </a:lnTo>
                    <a:lnTo>
                      <a:pt x="16" y="0"/>
                    </a:lnTo>
                    <a:lnTo>
                      <a:pt x="0" y="25"/>
                    </a:lnTo>
                    <a:lnTo>
                      <a:pt x="0" y="25"/>
                    </a:lnTo>
                    <a:lnTo>
                      <a:pt x="16" y="49"/>
                    </a:lnTo>
                    <a:close/>
                    <a:moveTo>
                      <a:pt x="0" y="25"/>
                    </a:moveTo>
                    <a:lnTo>
                      <a:pt x="0" y="25"/>
                    </a:lnTo>
                    <a:lnTo>
                      <a:pt x="16" y="0"/>
                    </a:lnTo>
                    <a:lnTo>
                      <a:pt x="16" y="0"/>
                    </a:lnTo>
                    <a:lnTo>
                      <a:pt x="16" y="0"/>
                    </a:lnTo>
                    <a:lnTo>
                      <a:pt x="40" y="25"/>
                    </a:lnTo>
                    <a:lnTo>
                      <a:pt x="40" y="25"/>
                    </a:lnTo>
                    <a:lnTo>
                      <a:pt x="16" y="49"/>
                    </a:lnTo>
                    <a:lnTo>
                      <a:pt x="16"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0" name="Freeform 3195"/>
              <p:cNvSpPr>
                <a:spLocks/>
              </p:cNvSpPr>
              <p:nvPr/>
            </p:nvSpPr>
            <p:spPr bwMode="auto">
              <a:xfrm>
                <a:off x="4462463" y="4057651"/>
                <a:ext cx="65088" cy="77788"/>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1" name="Freeform 3196"/>
              <p:cNvSpPr>
                <a:spLocks noEditPoints="1"/>
              </p:cNvSpPr>
              <p:nvPr/>
            </p:nvSpPr>
            <p:spPr bwMode="auto">
              <a:xfrm>
                <a:off x="4449763" y="4044951"/>
                <a:ext cx="77788" cy="90488"/>
              </a:xfrm>
              <a:custGeom>
                <a:avLst/>
                <a:gdLst/>
                <a:ahLst/>
                <a:cxnLst>
                  <a:cxn ang="0">
                    <a:pos x="25" y="57"/>
                  </a:cxn>
                  <a:cxn ang="0">
                    <a:pos x="25" y="57"/>
                  </a:cxn>
                  <a:cxn ang="0">
                    <a:pos x="49" y="33"/>
                  </a:cxn>
                  <a:cxn ang="0">
                    <a:pos x="49" y="33"/>
                  </a:cxn>
                  <a:cxn ang="0">
                    <a:pos x="25" y="8"/>
                  </a:cxn>
                  <a:cxn ang="0">
                    <a:pos x="25" y="8"/>
                  </a:cxn>
                  <a:cxn ang="0">
                    <a:pos x="8" y="33"/>
                  </a:cxn>
                  <a:cxn ang="0">
                    <a:pos x="8" y="33"/>
                  </a:cxn>
                  <a:cxn ang="0">
                    <a:pos x="25" y="57"/>
                  </a:cxn>
                  <a:cxn ang="0">
                    <a:pos x="0" y="33"/>
                  </a:cxn>
                  <a:cxn ang="0">
                    <a:pos x="0" y="33"/>
                  </a:cxn>
                  <a:cxn ang="0">
                    <a:pos x="25" y="0"/>
                  </a:cxn>
                  <a:cxn ang="0">
                    <a:pos x="25" y="0"/>
                  </a:cxn>
                  <a:cxn ang="0">
                    <a:pos x="25" y="0"/>
                  </a:cxn>
                  <a:cxn ang="0">
                    <a:pos x="49" y="33"/>
                  </a:cxn>
                  <a:cxn ang="0">
                    <a:pos x="49" y="33"/>
                  </a:cxn>
                  <a:cxn ang="0">
                    <a:pos x="25" y="57"/>
                  </a:cxn>
                  <a:cxn ang="0">
                    <a:pos x="25" y="57"/>
                  </a:cxn>
                  <a:cxn ang="0">
                    <a:pos x="25" y="57"/>
                  </a:cxn>
                  <a:cxn ang="0">
                    <a:pos x="0" y="33"/>
                  </a:cxn>
                </a:cxnLst>
                <a:rect l="0" t="0" r="r" b="b"/>
                <a:pathLst>
                  <a:path w="49" h="57">
                    <a:moveTo>
                      <a:pt x="25" y="57"/>
                    </a:moveTo>
                    <a:lnTo>
                      <a:pt x="25" y="57"/>
                    </a:lnTo>
                    <a:lnTo>
                      <a:pt x="49" y="33"/>
                    </a:lnTo>
                    <a:lnTo>
                      <a:pt x="49" y="33"/>
                    </a:lnTo>
                    <a:lnTo>
                      <a:pt x="25" y="8"/>
                    </a:lnTo>
                    <a:lnTo>
                      <a:pt x="25" y="8"/>
                    </a:lnTo>
                    <a:lnTo>
                      <a:pt x="8" y="33"/>
                    </a:lnTo>
                    <a:lnTo>
                      <a:pt x="8" y="33"/>
                    </a:lnTo>
                    <a:lnTo>
                      <a:pt x="25" y="57"/>
                    </a:lnTo>
                    <a:close/>
                    <a:moveTo>
                      <a:pt x="0" y="33"/>
                    </a:moveTo>
                    <a:lnTo>
                      <a:pt x="0" y="33"/>
                    </a:lnTo>
                    <a:lnTo>
                      <a:pt x="25" y="0"/>
                    </a:lnTo>
                    <a:lnTo>
                      <a:pt x="25" y="0"/>
                    </a:lnTo>
                    <a:lnTo>
                      <a:pt x="25" y="0"/>
                    </a:lnTo>
                    <a:lnTo>
                      <a:pt x="49" y="33"/>
                    </a:lnTo>
                    <a:lnTo>
                      <a:pt x="49" y="33"/>
                    </a:lnTo>
                    <a:lnTo>
                      <a:pt x="25" y="57"/>
                    </a:lnTo>
                    <a:lnTo>
                      <a:pt x="25" y="57"/>
                    </a:lnTo>
                    <a:lnTo>
                      <a:pt x="25"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2" name="Freeform 3197"/>
              <p:cNvSpPr>
                <a:spLocks/>
              </p:cNvSpPr>
              <p:nvPr/>
            </p:nvSpPr>
            <p:spPr bwMode="auto">
              <a:xfrm>
                <a:off x="4386263" y="3686176"/>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3" name="Freeform 3198"/>
              <p:cNvSpPr>
                <a:spLocks noEditPoints="1"/>
              </p:cNvSpPr>
              <p:nvPr/>
            </p:nvSpPr>
            <p:spPr bwMode="auto">
              <a:xfrm>
                <a:off x="4386263" y="3686176"/>
                <a:ext cx="63500" cy="77788"/>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4" name="Freeform 3199"/>
              <p:cNvSpPr>
                <a:spLocks/>
              </p:cNvSpPr>
              <p:nvPr/>
            </p:nvSpPr>
            <p:spPr bwMode="auto">
              <a:xfrm>
                <a:off x="4386263" y="3686176"/>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5" name="Freeform 3200"/>
              <p:cNvSpPr>
                <a:spLocks noEditPoints="1"/>
              </p:cNvSpPr>
              <p:nvPr/>
            </p:nvSpPr>
            <p:spPr bwMode="auto">
              <a:xfrm>
                <a:off x="4386263" y="3686176"/>
                <a:ext cx="63500" cy="77788"/>
              </a:xfrm>
              <a:custGeom>
                <a:avLst/>
                <a:gdLst/>
                <a:ahLst/>
                <a:cxnLst>
                  <a:cxn ang="0">
                    <a:pos x="24" y="49"/>
                  </a:cxn>
                  <a:cxn ang="0">
                    <a:pos x="16" y="49"/>
                  </a:cxn>
                  <a:cxn ang="0">
                    <a:pos x="40" y="25"/>
                  </a:cxn>
                  <a:cxn ang="0">
                    <a:pos x="40" y="25"/>
                  </a:cxn>
                  <a:cxn ang="0">
                    <a:pos x="16" y="0"/>
                  </a:cxn>
                  <a:cxn ang="0">
                    <a:pos x="24" y="0"/>
                  </a:cxn>
                  <a:cxn ang="0">
                    <a:pos x="0" y="25"/>
                  </a:cxn>
                  <a:cxn ang="0">
                    <a:pos x="0" y="25"/>
                  </a:cxn>
                  <a:cxn ang="0">
                    <a:pos x="24" y="49"/>
                  </a:cxn>
                  <a:cxn ang="0">
                    <a:pos x="0" y="25"/>
                  </a:cxn>
                  <a:cxn ang="0">
                    <a:pos x="0" y="25"/>
                  </a:cxn>
                  <a:cxn ang="0">
                    <a:pos x="16" y="0"/>
                  </a:cxn>
                  <a:cxn ang="0">
                    <a:pos x="24" y="0"/>
                  </a:cxn>
                  <a:cxn ang="0">
                    <a:pos x="24" y="0"/>
                  </a:cxn>
                  <a:cxn ang="0">
                    <a:pos x="40" y="25"/>
                  </a:cxn>
                  <a:cxn ang="0">
                    <a:pos x="40" y="25"/>
                  </a:cxn>
                  <a:cxn ang="0">
                    <a:pos x="24" y="49"/>
                  </a:cxn>
                  <a:cxn ang="0">
                    <a:pos x="24" y="49"/>
                  </a:cxn>
                  <a:cxn ang="0">
                    <a:pos x="16" y="49"/>
                  </a:cxn>
                  <a:cxn ang="0">
                    <a:pos x="0" y="25"/>
                  </a:cxn>
                </a:cxnLst>
                <a:rect l="0" t="0" r="r" b="b"/>
                <a:pathLst>
                  <a:path w="40" h="49">
                    <a:moveTo>
                      <a:pt x="24" y="49"/>
                    </a:moveTo>
                    <a:lnTo>
                      <a:pt x="16" y="49"/>
                    </a:lnTo>
                    <a:lnTo>
                      <a:pt x="40" y="25"/>
                    </a:lnTo>
                    <a:lnTo>
                      <a:pt x="40" y="25"/>
                    </a:lnTo>
                    <a:lnTo>
                      <a:pt x="16" y="0"/>
                    </a:lnTo>
                    <a:lnTo>
                      <a:pt x="24" y="0"/>
                    </a:lnTo>
                    <a:lnTo>
                      <a:pt x="0" y="25"/>
                    </a:lnTo>
                    <a:lnTo>
                      <a:pt x="0" y="25"/>
                    </a:lnTo>
                    <a:lnTo>
                      <a:pt x="24" y="49"/>
                    </a:lnTo>
                    <a:close/>
                    <a:moveTo>
                      <a:pt x="0" y="25"/>
                    </a:moveTo>
                    <a:lnTo>
                      <a:pt x="0" y="25"/>
                    </a:lnTo>
                    <a:lnTo>
                      <a:pt x="16" y="0"/>
                    </a:lnTo>
                    <a:lnTo>
                      <a:pt x="24" y="0"/>
                    </a:lnTo>
                    <a:lnTo>
                      <a:pt x="24" y="0"/>
                    </a:lnTo>
                    <a:lnTo>
                      <a:pt x="40" y="25"/>
                    </a:lnTo>
                    <a:lnTo>
                      <a:pt x="40" y="25"/>
                    </a:lnTo>
                    <a:lnTo>
                      <a:pt x="24" y="49"/>
                    </a:lnTo>
                    <a:lnTo>
                      <a:pt x="24" y="49"/>
                    </a:lnTo>
                    <a:lnTo>
                      <a:pt x="16"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6" name="Freeform 3201"/>
              <p:cNvSpPr>
                <a:spLocks/>
              </p:cNvSpPr>
              <p:nvPr/>
            </p:nvSpPr>
            <p:spPr bwMode="auto">
              <a:xfrm>
                <a:off x="4449763" y="3686176"/>
                <a:ext cx="65088" cy="77788"/>
              </a:xfrm>
              <a:custGeom>
                <a:avLst/>
                <a:gdLst/>
                <a:ahLst/>
                <a:cxnLst>
                  <a:cxn ang="0">
                    <a:pos x="17" y="49"/>
                  </a:cxn>
                  <a:cxn ang="0">
                    <a:pos x="41" y="25"/>
                  </a:cxn>
                  <a:cxn ang="0">
                    <a:pos x="17" y="0"/>
                  </a:cxn>
                  <a:cxn ang="0">
                    <a:pos x="0" y="25"/>
                  </a:cxn>
                  <a:cxn ang="0">
                    <a:pos x="17" y="49"/>
                  </a:cxn>
                </a:cxnLst>
                <a:rect l="0" t="0" r="r" b="b"/>
                <a:pathLst>
                  <a:path w="41" h="49">
                    <a:moveTo>
                      <a:pt x="17" y="49"/>
                    </a:moveTo>
                    <a:lnTo>
                      <a:pt x="41" y="25"/>
                    </a:lnTo>
                    <a:lnTo>
                      <a:pt x="17" y="0"/>
                    </a:lnTo>
                    <a:lnTo>
                      <a:pt x="0" y="25"/>
                    </a:lnTo>
                    <a:lnTo>
                      <a:pt x="17"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7" name="Freeform 3202"/>
              <p:cNvSpPr>
                <a:spLocks noEditPoints="1"/>
              </p:cNvSpPr>
              <p:nvPr/>
            </p:nvSpPr>
            <p:spPr bwMode="auto">
              <a:xfrm>
                <a:off x="4449763" y="3686176"/>
                <a:ext cx="65088" cy="77788"/>
              </a:xfrm>
              <a:custGeom>
                <a:avLst/>
                <a:gdLst/>
                <a:ahLst/>
                <a:cxnLst>
                  <a:cxn ang="0">
                    <a:pos x="25" y="49"/>
                  </a:cxn>
                  <a:cxn ang="0">
                    <a:pos x="17" y="49"/>
                  </a:cxn>
                  <a:cxn ang="0">
                    <a:pos x="41" y="25"/>
                  </a:cxn>
                  <a:cxn ang="0">
                    <a:pos x="41" y="25"/>
                  </a:cxn>
                  <a:cxn ang="0">
                    <a:pos x="17" y="0"/>
                  </a:cxn>
                  <a:cxn ang="0">
                    <a:pos x="25" y="0"/>
                  </a:cxn>
                  <a:cxn ang="0">
                    <a:pos x="0" y="25"/>
                  </a:cxn>
                  <a:cxn ang="0">
                    <a:pos x="0" y="25"/>
                  </a:cxn>
                  <a:cxn ang="0">
                    <a:pos x="25" y="49"/>
                  </a:cxn>
                  <a:cxn ang="0">
                    <a:pos x="0" y="25"/>
                  </a:cxn>
                  <a:cxn ang="0">
                    <a:pos x="0" y="25"/>
                  </a:cxn>
                  <a:cxn ang="0">
                    <a:pos x="17" y="0"/>
                  </a:cxn>
                  <a:cxn ang="0">
                    <a:pos x="17" y="0"/>
                  </a:cxn>
                  <a:cxn ang="0">
                    <a:pos x="25" y="0"/>
                  </a:cxn>
                  <a:cxn ang="0">
                    <a:pos x="41" y="25"/>
                  </a:cxn>
                  <a:cxn ang="0">
                    <a:pos x="41" y="25"/>
                  </a:cxn>
                  <a:cxn ang="0">
                    <a:pos x="25" y="49"/>
                  </a:cxn>
                  <a:cxn ang="0">
                    <a:pos x="17" y="49"/>
                  </a:cxn>
                  <a:cxn ang="0">
                    <a:pos x="17" y="49"/>
                  </a:cxn>
                  <a:cxn ang="0">
                    <a:pos x="0" y="25"/>
                  </a:cxn>
                </a:cxnLst>
                <a:rect l="0" t="0" r="r" b="b"/>
                <a:pathLst>
                  <a:path w="41" h="49">
                    <a:moveTo>
                      <a:pt x="25" y="49"/>
                    </a:moveTo>
                    <a:lnTo>
                      <a:pt x="17" y="49"/>
                    </a:lnTo>
                    <a:lnTo>
                      <a:pt x="41" y="25"/>
                    </a:lnTo>
                    <a:lnTo>
                      <a:pt x="41" y="25"/>
                    </a:lnTo>
                    <a:lnTo>
                      <a:pt x="17" y="0"/>
                    </a:lnTo>
                    <a:lnTo>
                      <a:pt x="25" y="0"/>
                    </a:lnTo>
                    <a:lnTo>
                      <a:pt x="0" y="25"/>
                    </a:lnTo>
                    <a:lnTo>
                      <a:pt x="0" y="25"/>
                    </a:lnTo>
                    <a:lnTo>
                      <a:pt x="25" y="49"/>
                    </a:lnTo>
                    <a:close/>
                    <a:moveTo>
                      <a:pt x="0" y="25"/>
                    </a:moveTo>
                    <a:lnTo>
                      <a:pt x="0" y="25"/>
                    </a:lnTo>
                    <a:lnTo>
                      <a:pt x="17" y="0"/>
                    </a:lnTo>
                    <a:lnTo>
                      <a:pt x="17" y="0"/>
                    </a:lnTo>
                    <a:lnTo>
                      <a:pt x="25" y="0"/>
                    </a:lnTo>
                    <a:lnTo>
                      <a:pt x="41" y="25"/>
                    </a:lnTo>
                    <a:lnTo>
                      <a:pt x="41" y="25"/>
                    </a:lnTo>
                    <a:lnTo>
                      <a:pt x="25" y="49"/>
                    </a:lnTo>
                    <a:lnTo>
                      <a:pt x="17" y="49"/>
                    </a:lnTo>
                    <a:lnTo>
                      <a:pt x="17"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8" name="Freeform 3203"/>
              <p:cNvSpPr>
                <a:spLocks/>
              </p:cNvSpPr>
              <p:nvPr/>
            </p:nvSpPr>
            <p:spPr bwMode="auto">
              <a:xfrm>
                <a:off x="44767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79" name="Freeform 3204"/>
              <p:cNvSpPr>
                <a:spLocks noEditPoints="1"/>
              </p:cNvSpPr>
              <p:nvPr/>
            </p:nvSpPr>
            <p:spPr bwMode="auto">
              <a:xfrm>
                <a:off x="4476750" y="3686176"/>
                <a:ext cx="76200" cy="77788"/>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0" name="Freeform 3205"/>
              <p:cNvSpPr>
                <a:spLocks/>
              </p:cNvSpPr>
              <p:nvPr/>
            </p:nvSpPr>
            <p:spPr bwMode="auto">
              <a:xfrm>
                <a:off x="45148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1" name="Freeform 3206"/>
              <p:cNvSpPr>
                <a:spLocks noEditPoints="1"/>
              </p:cNvSpPr>
              <p:nvPr/>
            </p:nvSpPr>
            <p:spPr bwMode="auto">
              <a:xfrm>
                <a:off x="4514850" y="3686176"/>
                <a:ext cx="76200" cy="77788"/>
              </a:xfrm>
              <a:custGeom>
                <a:avLst/>
                <a:gdLst/>
                <a:ahLst/>
                <a:cxnLst>
                  <a:cxn ang="0">
                    <a:pos x="24" y="49"/>
                  </a:cxn>
                  <a:cxn ang="0">
                    <a:pos x="24" y="49"/>
                  </a:cxn>
                  <a:cxn ang="0">
                    <a:pos x="40" y="25"/>
                  </a:cxn>
                  <a:cxn ang="0">
                    <a:pos x="40"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0" y="25"/>
                    </a:lnTo>
                    <a:lnTo>
                      <a:pt x="40"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2" name="Freeform 3207"/>
              <p:cNvSpPr>
                <a:spLocks/>
              </p:cNvSpPr>
              <p:nvPr/>
            </p:nvSpPr>
            <p:spPr bwMode="auto">
              <a:xfrm>
                <a:off x="4540250" y="3686176"/>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3" name="Freeform 3208"/>
              <p:cNvSpPr>
                <a:spLocks noEditPoints="1"/>
              </p:cNvSpPr>
              <p:nvPr/>
            </p:nvSpPr>
            <p:spPr bwMode="auto">
              <a:xfrm>
                <a:off x="4540250" y="3686176"/>
                <a:ext cx="76200" cy="77788"/>
              </a:xfrm>
              <a:custGeom>
                <a:avLst/>
                <a:gdLst/>
                <a:ahLst/>
                <a:cxnLst>
                  <a:cxn ang="0">
                    <a:pos x="24" y="49"/>
                  </a:cxn>
                  <a:cxn ang="0">
                    <a:pos x="24" y="49"/>
                  </a:cxn>
                  <a:cxn ang="0">
                    <a:pos x="48" y="25"/>
                  </a:cxn>
                  <a:cxn ang="0">
                    <a:pos x="48" y="25"/>
                  </a:cxn>
                  <a:cxn ang="0">
                    <a:pos x="24" y="0"/>
                  </a:cxn>
                  <a:cxn ang="0">
                    <a:pos x="24" y="0"/>
                  </a:cxn>
                  <a:cxn ang="0">
                    <a:pos x="0" y="25"/>
                  </a:cxn>
                  <a:cxn ang="0">
                    <a:pos x="0" y="25"/>
                  </a:cxn>
                  <a:cxn ang="0">
                    <a:pos x="24" y="49"/>
                  </a:cxn>
                  <a:cxn ang="0">
                    <a:pos x="0" y="25"/>
                  </a:cxn>
                  <a:cxn ang="0">
                    <a:pos x="0" y="25"/>
                  </a:cxn>
                  <a:cxn ang="0">
                    <a:pos x="24" y="0"/>
                  </a:cxn>
                  <a:cxn ang="0">
                    <a:pos x="24" y="0"/>
                  </a:cxn>
                  <a:cxn ang="0">
                    <a:pos x="24" y="0"/>
                  </a:cxn>
                  <a:cxn ang="0">
                    <a:pos x="48" y="25"/>
                  </a:cxn>
                  <a:cxn ang="0">
                    <a:pos x="48" y="25"/>
                  </a:cxn>
                  <a:cxn ang="0">
                    <a:pos x="24" y="49"/>
                  </a:cxn>
                  <a:cxn ang="0">
                    <a:pos x="24" y="49"/>
                  </a:cxn>
                  <a:cxn ang="0">
                    <a:pos x="24" y="49"/>
                  </a:cxn>
                  <a:cxn ang="0">
                    <a:pos x="0" y="25"/>
                  </a:cxn>
                </a:cxnLst>
                <a:rect l="0" t="0" r="r" b="b"/>
                <a:pathLst>
                  <a:path w="48" h="49">
                    <a:moveTo>
                      <a:pt x="24" y="49"/>
                    </a:moveTo>
                    <a:lnTo>
                      <a:pt x="24" y="49"/>
                    </a:lnTo>
                    <a:lnTo>
                      <a:pt x="48" y="25"/>
                    </a:lnTo>
                    <a:lnTo>
                      <a:pt x="48" y="25"/>
                    </a:lnTo>
                    <a:lnTo>
                      <a:pt x="24" y="0"/>
                    </a:lnTo>
                    <a:lnTo>
                      <a:pt x="24" y="0"/>
                    </a:lnTo>
                    <a:lnTo>
                      <a:pt x="0" y="25"/>
                    </a:lnTo>
                    <a:lnTo>
                      <a:pt x="0" y="25"/>
                    </a:lnTo>
                    <a:lnTo>
                      <a:pt x="24" y="49"/>
                    </a:lnTo>
                    <a:close/>
                    <a:moveTo>
                      <a:pt x="0" y="25"/>
                    </a:moveTo>
                    <a:lnTo>
                      <a:pt x="0" y="25"/>
                    </a:lnTo>
                    <a:lnTo>
                      <a:pt x="24" y="0"/>
                    </a:lnTo>
                    <a:lnTo>
                      <a:pt x="24" y="0"/>
                    </a:lnTo>
                    <a:lnTo>
                      <a:pt x="24" y="0"/>
                    </a:lnTo>
                    <a:lnTo>
                      <a:pt x="48" y="25"/>
                    </a:lnTo>
                    <a:lnTo>
                      <a:pt x="48" y="25"/>
                    </a:lnTo>
                    <a:lnTo>
                      <a:pt x="24" y="49"/>
                    </a:lnTo>
                    <a:lnTo>
                      <a:pt x="24" y="49"/>
                    </a:lnTo>
                    <a:lnTo>
                      <a:pt x="24" y="49"/>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4" name="Freeform 3209"/>
              <p:cNvSpPr>
                <a:spLocks/>
              </p:cNvSpPr>
              <p:nvPr/>
            </p:nvSpPr>
            <p:spPr bwMode="auto">
              <a:xfrm>
                <a:off x="4552950" y="4057651"/>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5" name="Freeform 3210"/>
              <p:cNvSpPr>
                <a:spLocks noEditPoints="1"/>
              </p:cNvSpPr>
              <p:nvPr/>
            </p:nvSpPr>
            <p:spPr bwMode="auto">
              <a:xfrm>
                <a:off x="4552950" y="4044951"/>
                <a:ext cx="76200" cy="90488"/>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6" name="Freeform 3211"/>
              <p:cNvSpPr>
                <a:spLocks/>
              </p:cNvSpPr>
              <p:nvPr/>
            </p:nvSpPr>
            <p:spPr bwMode="auto">
              <a:xfrm>
                <a:off x="4527550" y="4057651"/>
                <a:ext cx="63500" cy="77788"/>
              </a:xfrm>
              <a:custGeom>
                <a:avLst/>
                <a:gdLst/>
                <a:ahLst/>
                <a:cxnLst>
                  <a:cxn ang="0">
                    <a:pos x="24" y="49"/>
                  </a:cxn>
                  <a:cxn ang="0">
                    <a:pos x="40" y="25"/>
                  </a:cxn>
                  <a:cxn ang="0">
                    <a:pos x="24" y="0"/>
                  </a:cxn>
                  <a:cxn ang="0">
                    <a:pos x="0" y="25"/>
                  </a:cxn>
                  <a:cxn ang="0">
                    <a:pos x="24" y="49"/>
                  </a:cxn>
                </a:cxnLst>
                <a:rect l="0" t="0" r="r" b="b"/>
                <a:pathLst>
                  <a:path w="40" h="49">
                    <a:moveTo>
                      <a:pt x="24" y="49"/>
                    </a:moveTo>
                    <a:lnTo>
                      <a:pt x="40"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7" name="Freeform 3212"/>
              <p:cNvSpPr>
                <a:spLocks noEditPoints="1"/>
              </p:cNvSpPr>
              <p:nvPr/>
            </p:nvSpPr>
            <p:spPr bwMode="auto">
              <a:xfrm>
                <a:off x="4527550" y="4044951"/>
                <a:ext cx="76200" cy="90488"/>
              </a:xfrm>
              <a:custGeom>
                <a:avLst/>
                <a:gdLst/>
                <a:ahLst/>
                <a:cxnLst>
                  <a:cxn ang="0">
                    <a:pos x="24" y="57"/>
                  </a:cxn>
                  <a:cxn ang="0">
                    <a:pos x="24" y="57"/>
                  </a:cxn>
                  <a:cxn ang="0">
                    <a:pos x="40" y="33"/>
                  </a:cxn>
                  <a:cxn ang="0">
                    <a:pos x="40"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0" y="33"/>
                    </a:lnTo>
                    <a:lnTo>
                      <a:pt x="40"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8" name="Freeform 3213"/>
              <p:cNvSpPr>
                <a:spLocks/>
              </p:cNvSpPr>
              <p:nvPr/>
            </p:nvSpPr>
            <p:spPr bwMode="auto">
              <a:xfrm>
                <a:off x="4489450" y="4057651"/>
                <a:ext cx="76200" cy="77788"/>
              </a:xfrm>
              <a:custGeom>
                <a:avLst/>
                <a:gdLst/>
                <a:ahLst/>
                <a:cxnLst>
                  <a:cxn ang="0">
                    <a:pos x="24" y="49"/>
                  </a:cxn>
                  <a:cxn ang="0">
                    <a:pos x="48" y="25"/>
                  </a:cxn>
                  <a:cxn ang="0">
                    <a:pos x="24" y="0"/>
                  </a:cxn>
                  <a:cxn ang="0">
                    <a:pos x="0" y="25"/>
                  </a:cxn>
                  <a:cxn ang="0">
                    <a:pos x="24" y="49"/>
                  </a:cxn>
                </a:cxnLst>
                <a:rect l="0" t="0" r="r" b="b"/>
                <a:pathLst>
                  <a:path w="48" h="49">
                    <a:moveTo>
                      <a:pt x="24" y="49"/>
                    </a:moveTo>
                    <a:lnTo>
                      <a:pt x="48" y="25"/>
                    </a:lnTo>
                    <a:lnTo>
                      <a:pt x="24" y="0"/>
                    </a:lnTo>
                    <a:lnTo>
                      <a:pt x="0" y="25"/>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89" name="Freeform 3214"/>
              <p:cNvSpPr>
                <a:spLocks noEditPoints="1"/>
              </p:cNvSpPr>
              <p:nvPr/>
            </p:nvSpPr>
            <p:spPr bwMode="auto">
              <a:xfrm>
                <a:off x="4489450" y="4044951"/>
                <a:ext cx="76200" cy="90488"/>
              </a:xfrm>
              <a:custGeom>
                <a:avLst/>
                <a:gdLst/>
                <a:ahLst/>
                <a:cxnLst>
                  <a:cxn ang="0">
                    <a:pos x="24" y="57"/>
                  </a:cxn>
                  <a:cxn ang="0">
                    <a:pos x="24" y="57"/>
                  </a:cxn>
                  <a:cxn ang="0">
                    <a:pos x="48" y="33"/>
                  </a:cxn>
                  <a:cxn ang="0">
                    <a:pos x="48" y="33"/>
                  </a:cxn>
                  <a:cxn ang="0">
                    <a:pos x="24" y="8"/>
                  </a:cxn>
                  <a:cxn ang="0">
                    <a:pos x="24" y="8"/>
                  </a:cxn>
                  <a:cxn ang="0">
                    <a:pos x="0" y="33"/>
                  </a:cxn>
                  <a:cxn ang="0">
                    <a:pos x="0" y="33"/>
                  </a:cxn>
                  <a:cxn ang="0">
                    <a:pos x="24" y="57"/>
                  </a:cxn>
                  <a:cxn ang="0">
                    <a:pos x="0" y="33"/>
                  </a:cxn>
                  <a:cxn ang="0">
                    <a:pos x="0" y="33"/>
                  </a:cxn>
                  <a:cxn ang="0">
                    <a:pos x="24" y="0"/>
                  </a:cxn>
                  <a:cxn ang="0">
                    <a:pos x="24" y="0"/>
                  </a:cxn>
                  <a:cxn ang="0">
                    <a:pos x="24" y="0"/>
                  </a:cxn>
                  <a:cxn ang="0">
                    <a:pos x="48" y="33"/>
                  </a:cxn>
                  <a:cxn ang="0">
                    <a:pos x="48" y="33"/>
                  </a:cxn>
                  <a:cxn ang="0">
                    <a:pos x="24" y="57"/>
                  </a:cxn>
                  <a:cxn ang="0">
                    <a:pos x="24" y="57"/>
                  </a:cxn>
                  <a:cxn ang="0">
                    <a:pos x="24" y="57"/>
                  </a:cxn>
                  <a:cxn ang="0">
                    <a:pos x="0" y="33"/>
                  </a:cxn>
                </a:cxnLst>
                <a:rect l="0" t="0" r="r" b="b"/>
                <a:pathLst>
                  <a:path w="48" h="57">
                    <a:moveTo>
                      <a:pt x="24" y="57"/>
                    </a:moveTo>
                    <a:lnTo>
                      <a:pt x="24" y="57"/>
                    </a:lnTo>
                    <a:lnTo>
                      <a:pt x="48" y="33"/>
                    </a:lnTo>
                    <a:lnTo>
                      <a:pt x="48" y="33"/>
                    </a:lnTo>
                    <a:lnTo>
                      <a:pt x="24" y="8"/>
                    </a:lnTo>
                    <a:lnTo>
                      <a:pt x="24" y="8"/>
                    </a:lnTo>
                    <a:lnTo>
                      <a:pt x="0" y="33"/>
                    </a:lnTo>
                    <a:lnTo>
                      <a:pt x="0" y="33"/>
                    </a:lnTo>
                    <a:lnTo>
                      <a:pt x="24" y="57"/>
                    </a:lnTo>
                    <a:close/>
                    <a:moveTo>
                      <a:pt x="0" y="33"/>
                    </a:moveTo>
                    <a:lnTo>
                      <a:pt x="0" y="33"/>
                    </a:lnTo>
                    <a:lnTo>
                      <a:pt x="24" y="0"/>
                    </a:lnTo>
                    <a:lnTo>
                      <a:pt x="24" y="0"/>
                    </a:lnTo>
                    <a:lnTo>
                      <a:pt x="24" y="0"/>
                    </a:lnTo>
                    <a:lnTo>
                      <a:pt x="48" y="33"/>
                    </a:lnTo>
                    <a:lnTo>
                      <a:pt x="48" y="33"/>
                    </a:lnTo>
                    <a:lnTo>
                      <a:pt x="24" y="57"/>
                    </a:lnTo>
                    <a:lnTo>
                      <a:pt x="24" y="57"/>
                    </a:lnTo>
                    <a:lnTo>
                      <a:pt x="24" y="57"/>
                    </a:lnTo>
                    <a:lnTo>
                      <a:pt x="0" y="33"/>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0" name="Freeform 3215"/>
              <p:cNvSpPr>
                <a:spLocks/>
              </p:cNvSpPr>
              <p:nvPr/>
            </p:nvSpPr>
            <p:spPr bwMode="auto">
              <a:xfrm>
                <a:off x="4821238" y="4852988"/>
                <a:ext cx="63500" cy="76200"/>
              </a:xfrm>
              <a:custGeom>
                <a:avLst/>
                <a:gdLst/>
                <a:ahLst/>
                <a:cxnLst>
                  <a:cxn ang="0">
                    <a:pos x="24" y="48"/>
                  </a:cxn>
                  <a:cxn ang="0">
                    <a:pos x="40" y="24"/>
                  </a:cxn>
                  <a:cxn ang="0">
                    <a:pos x="24" y="0"/>
                  </a:cxn>
                  <a:cxn ang="0">
                    <a:pos x="0" y="24"/>
                  </a:cxn>
                  <a:cxn ang="0">
                    <a:pos x="24" y="48"/>
                  </a:cxn>
                </a:cxnLst>
                <a:rect l="0" t="0" r="r" b="b"/>
                <a:pathLst>
                  <a:path w="40" h="48">
                    <a:moveTo>
                      <a:pt x="24" y="48"/>
                    </a:moveTo>
                    <a:lnTo>
                      <a:pt x="40"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1" name="Freeform 3216"/>
              <p:cNvSpPr>
                <a:spLocks noEditPoints="1"/>
              </p:cNvSpPr>
              <p:nvPr/>
            </p:nvSpPr>
            <p:spPr bwMode="auto">
              <a:xfrm>
                <a:off x="4821238" y="4840288"/>
                <a:ext cx="63500" cy="88900"/>
              </a:xfrm>
              <a:custGeom>
                <a:avLst/>
                <a:gdLst/>
                <a:ahLst/>
                <a:cxnLst>
                  <a:cxn ang="0">
                    <a:pos x="24" y="56"/>
                  </a:cxn>
                  <a:cxn ang="0">
                    <a:pos x="24" y="56"/>
                  </a:cxn>
                  <a:cxn ang="0">
                    <a:pos x="40" y="32"/>
                  </a:cxn>
                  <a:cxn ang="0">
                    <a:pos x="40" y="32"/>
                  </a:cxn>
                  <a:cxn ang="0">
                    <a:pos x="24" y="8"/>
                  </a:cxn>
                  <a:cxn ang="0">
                    <a:pos x="24" y="8"/>
                  </a:cxn>
                  <a:cxn ang="0">
                    <a:pos x="0" y="32"/>
                  </a:cxn>
                  <a:cxn ang="0">
                    <a:pos x="0" y="32"/>
                  </a:cxn>
                  <a:cxn ang="0">
                    <a:pos x="24" y="56"/>
                  </a:cxn>
                  <a:cxn ang="0">
                    <a:pos x="0" y="32"/>
                  </a:cxn>
                  <a:cxn ang="0">
                    <a:pos x="0" y="32"/>
                  </a:cxn>
                  <a:cxn ang="0">
                    <a:pos x="24" y="8"/>
                  </a:cxn>
                  <a:cxn ang="0">
                    <a:pos x="24" y="0"/>
                  </a:cxn>
                  <a:cxn ang="0">
                    <a:pos x="24" y="8"/>
                  </a:cxn>
                  <a:cxn ang="0">
                    <a:pos x="40" y="32"/>
                  </a:cxn>
                  <a:cxn ang="0">
                    <a:pos x="40" y="32"/>
                  </a:cxn>
                  <a:cxn ang="0">
                    <a:pos x="24" y="56"/>
                  </a:cxn>
                  <a:cxn ang="0">
                    <a:pos x="24" y="56"/>
                  </a:cxn>
                  <a:cxn ang="0">
                    <a:pos x="24" y="56"/>
                  </a:cxn>
                  <a:cxn ang="0">
                    <a:pos x="0" y="32"/>
                  </a:cxn>
                </a:cxnLst>
                <a:rect l="0" t="0" r="r" b="b"/>
                <a:pathLst>
                  <a:path w="40" h="56">
                    <a:moveTo>
                      <a:pt x="24" y="56"/>
                    </a:moveTo>
                    <a:lnTo>
                      <a:pt x="24" y="56"/>
                    </a:lnTo>
                    <a:lnTo>
                      <a:pt x="40" y="32"/>
                    </a:lnTo>
                    <a:lnTo>
                      <a:pt x="40" y="32"/>
                    </a:lnTo>
                    <a:lnTo>
                      <a:pt x="24" y="8"/>
                    </a:lnTo>
                    <a:lnTo>
                      <a:pt x="24" y="8"/>
                    </a:lnTo>
                    <a:lnTo>
                      <a:pt x="0" y="32"/>
                    </a:lnTo>
                    <a:lnTo>
                      <a:pt x="0" y="32"/>
                    </a:lnTo>
                    <a:lnTo>
                      <a:pt x="24" y="56"/>
                    </a:lnTo>
                    <a:close/>
                    <a:moveTo>
                      <a:pt x="0" y="32"/>
                    </a:moveTo>
                    <a:lnTo>
                      <a:pt x="0" y="32"/>
                    </a:lnTo>
                    <a:lnTo>
                      <a:pt x="24" y="8"/>
                    </a:lnTo>
                    <a:lnTo>
                      <a:pt x="24" y="0"/>
                    </a:lnTo>
                    <a:lnTo>
                      <a:pt x="24" y="8"/>
                    </a:lnTo>
                    <a:lnTo>
                      <a:pt x="40" y="32"/>
                    </a:lnTo>
                    <a:lnTo>
                      <a:pt x="40"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2" name="Freeform 3217"/>
              <p:cNvSpPr>
                <a:spLocks/>
              </p:cNvSpPr>
              <p:nvPr/>
            </p:nvSpPr>
            <p:spPr bwMode="auto">
              <a:xfrm>
                <a:off x="4795838" y="4865688"/>
                <a:ext cx="76200" cy="76200"/>
              </a:xfrm>
              <a:custGeom>
                <a:avLst/>
                <a:gdLst/>
                <a:ahLst/>
                <a:cxnLst>
                  <a:cxn ang="0">
                    <a:pos x="24" y="48"/>
                  </a:cxn>
                  <a:cxn ang="0">
                    <a:pos x="48" y="24"/>
                  </a:cxn>
                  <a:cxn ang="0">
                    <a:pos x="24" y="0"/>
                  </a:cxn>
                  <a:cxn ang="0">
                    <a:pos x="0" y="24"/>
                  </a:cxn>
                  <a:cxn ang="0">
                    <a:pos x="24" y="48"/>
                  </a:cxn>
                </a:cxnLst>
                <a:rect l="0" t="0" r="r" b="b"/>
                <a:pathLst>
                  <a:path w="48" h="48">
                    <a:moveTo>
                      <a:pt x="24" y="48"/>
                    </a:moveTo>
                    <a:lnTo>
                      <a:pt x="48" y="24"/>
                    </a:lnTo>
                    <a:lnTo>
                      <a:pt x="24" y="0"/>
                    </a:lnTo>
                    <a:lnTo>
                      <a:pt x="0" y="24"/>
                    </a:lnTo>
                    <a:lnTo>
                      <a:pt x="24" y="4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3" name="Freeform 3218"/>
              <p:cNvSpPr>
                <a:spLocks noEditPoints="1"/>
              </p:cNvSpPr>
              <p:nvPr/>
            </p:nvSpPr>
            <p:spPr bwMode="auto">
              <a:xfrm>
                <a:off x="4795838" y="4865688"/>
                <a:ext cx="76200" cy="76200"/>
              </a:xfrm>
              <a:custGeom>
                <a:avLst/>
                <a:gdLst/>
                <a:ahLst/>
                <a:cxnLst>
                  <a:cxn ang="0">
                    <a:pos x="24" y="48"/>
                  </a:cxn>
                  <a:cxn ang="0">
                    <a:pos x="24" y="48"/>
                  </a:cxn>
                  <a:cxn ang="0">
                    <a:pos x="48" y="24"/>
                  </a:cxn>
                  <a:cxn ang="0">
                    <a:pos x="48" y="24"/>
                  </a:cxn>
                  <a:cxn ang="0">
                    <a:pos x="24" y="0"/>
                  </a:cxn>
                  <a:cxn ang="0">
                    <a:pos x="24" y="0"/>
                  </a:cxn>
                  <a:cxn ang="0">
                    <a:pos x="0" y="24"/>
                  </a:cxn>
                  <a:cxn ang="0">
                    <a:pos x="0" y="24"/>
                  </a:cxn>
                  <a:cxn ang="0">
                    <a:pos x="24" y="48"/>
                  </a:cxn>
                  <a:cxn ang="0">
                    <a:pos x="0" y="24"/>
                  </a:cxn>
                  <a:cxn ang="0">
                    <a:pos x="0" y="24"/>
                  </a:cxn>
                  <a:cxn ang="0">
                    <a:pos x="24" y="0"/>
                  </a:cxn>
                  <a:cxn ang="0">
                    <a:pos x="24" y="0"/>
                  </a:cxn>
                  <a:cxn ang="0">
                    <a:pos x="24" y="0"/>
                  </a:cxn>
                  <a:cxn ang="0">
                    <a:pos x="48" y="24"/>
                  </a:cxn>
                  <a:cxn ang="0">
                    <a:pos x="48" y="24"/>
                  </a:cxn>
                  <a:cxn ang="0">
                    <a:pos x="24" y="48"/>
                  </a:cxn>
                  <a:cxn ang="0">
                    <a:pos x="24" y="48"/>
                  </a:cxn>
                  <a:cxn ang="0">
                    <a:pos x="24" y="48"/>
                  </a:cxn>
                  <a:cxn ang="0">
                    <a:pos x="0" y="24"/>
                  </a:cxn>
                </a:cxnLst>
                <a:rect l="0" t="0" r="r" b="b"/>
                <a:pathLst>
                  <a:path w="48" h="48">
                    <a:moveTo>
                      <a:pt x="24" y="48"/>
                    </a:moveTo>
                    <a:lnTo>
                      <a:pt x="24" y="48"/>
                    </a:lnTo>
                    <a:lnTo>
                      <a:pt x="48" y="24"/>
                    </a:lnTo>
                    <a:lnTo>
                      <a:pt x="48" y="24"/>
                    </a:lnTo>
                    <a:lnTo>
                      <a:pt x="24" y="0"/>
                    </a:lnTo>
                    <a:lnTo>
                      <a:pt x="24" y="0"/>
                    </a:lnTo>
                    <a:lnTo>
                      <a:pt x="0" y="24"/>
                    </a:lnTo>
                    <a:lnTo>
                      <a:pt x="0" y="24"/>
                    </a:lnTo>
                    <a:lnTo>
                      <a:pt x="24" y="48"/>
                    </a:lnTo>
                    <a:close/>
                    <a:moveTo>
                      <a:pt x="0" y="24"/>
                    </a:moveTo>
                    <a:lnTo>
                      <a:pt x="0" y="24"/>
                    </a:lnTo>
                    <a:lnTo>
                      <a:pt x="24" y="0"/>
                    </a:lnTo>
                    <a:lnTo>
                      <a:pt x="24" y="0"/>
                    </a:lnTo>
                    <a:lnTo>
                      <a:pt x="24" y="0"/>
                    </a:lnTo>
                    <a:lnTo>
                      <a:pt x="48" y="24"/>
                    </a:lnTo>
                    <a:lnTo>
                      <a:pt x="48" y="24"/>
                    </a:lnTo>
                    <a:lnTo>
                      <a:pt x="24" y="48"/>
                    </a:lnTo>
                    <a:lnTo>
                      <a:pt x="24" y="48"/>
                    </a:lnTo>
                    <a:lnTo>
                      <a:pt x="24" y="48"/>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794" name="Freeform 3219"/>
              <p:cNvSpPr>
                <a:spLocks/>
              </p:cNvSpPr>
              <p:nvPr/>
            </p:nvSpPr>
            <p:spPr bwMode="auto">
              <a:xfrm>
                <a:off x="4783138" y="4865688"/>
                <a:ext cx="76200" cy="88900"/>
              </a:xfrm>
              <a:custGeom>
                <a:avLst/>
                <a:gdLst/>
                <a:ahLst/>
                <a:cxnLst>
                  <a:cxn ang="0">
                    <a:pos x="24" y="56"/>
                  </a:cxn>
                  <a:cxn ang="0">
                    <a:pos x="48" y="32"/>
                  </a:cxn>
                  <a:cxn ang="0">
                    <a:pos x="24" y="0"/>
                  </a:cxn>
                  <a:cxn ang="0">
                    <a:pos x="0" y="32"/>
                  </a:cxn>
                  <a:cxn ang="0">
                    <a:pos x="24" y="56"/>
                  </a:cxn>
                </a:cxnLst>
                <a:rect l="0" t="0" r="r" b="b"/>
                <a:pathLst>
                  <a:path w="48" h="56">
                    <a:moveTo>
                      <a:pt x="24" y="56"/>
                    </a:moveTo>
                    <a:lnTo>
                      <a:pt x="48" y="32"/>
                    </a:lnTo>
                    <a:lnTo>
                      <a:pt x="24" y="0"/>
                    </a:lnTo>
                    <a:lnTo>
                      <a:pt x="0" y="32"/>
                    </a:lnTo>
                    <a:lnTo>
                      <a:pt x="24" y="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6374" name="Freeform 3228"/>
            <p:cNvSpPr>
              <a:spLocks/>
            </p:cNvSpPr>
            <p:nvPr/>
          </p:nvSpPr>
          <p:spPr bwMode="auto">
            <a:xfrm>
              <a:off x="4437063" y="2700338"/>
              <a:ext cx="65088" cy="90488"/>
            </a:xfrm>
            <a:custGeom>
              <a:avLst/>
              <a:gdLst/>
              <a:ahLst/>
              <a:cxnLst>
                <a:cxn ang="0">
                  <a:pos x="16" y="57"/>
                </a:cxn>
                <a:cxn ang="0">
                  <a:pos x="41" y="24"/>
                </a:cxn>
                <a:cxn ang="0">
                  <a:pos x="16" y="0"/>
                </a:cxn>
                <a:cxn ang="0">
                  <a:pos x="0" y="24"/>
                </a:cxn>
                <a:cxn ang="0">
                  <a:pos x="16" y="57"/>
                </a:cxn>
              </a:cxnLst>
              <a:rect l="0" t="0" r="r" b="b"/>
              <a:pathLst>
                <a:path w="41" h="57">
                  <a:moveTo>
                    <a:pt x="16" y="57"/>
                  </a:moveTo>
                  <a:lnTo>
                    <a:pt x="41"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5" name="Freeform 3229"/>
            <p:cNvSpPr>
              <a:spLocks noEditPoints="1"/>
            </p:cNvSpPr>
            <p:nvPr/>
          </p:nvSpPr>
          <p:spPr bwMode="auto">
            <a:xfrm>
              <a:off x="4424363" y="2700338"/>
              <a:ext cx="77788" cy="90488"/>
            </a:xfrm>
            <a:custGeom>
              <a:avLst/>
              <a:gdLst/>
              <a:ahLst/>
              <a:cxnLst>
                <a:cxn ang="0">
                  <a:pos x="24" y="57"/>
                </a:cxn>
                <a:cxn ang="0">
                  <a:pos x="24" y="57"/>
                </a:cxn>
                <a:cxn ang="0">
                  <a:pos x="49" y="24"/>
                </a:cxn>
                <a:cxn ang="0">
                  <a:pos x="49"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9" y="24"/>
                </a:cxn>
                <a:cxn ang="0">
                  <a:pos x="49" y="32"/>
                </a:cxn>
                <a:cxn ang="0">
                  <a:pos x="24" y="57"/>
                </a:cxn>
                <a:cxn ang="0">
                  <a:pos x="24" y="57"/>
                </a:cxn>
                <a:cxn ang="0">
                  <a:pos x="24" y="57"/>
                </a:cxn>
                <a:cxn ang="0">
                  <a:pos x="0" y="32"/>
                </a:cxn>
              </a:cxnLst>
              <a:rect l="0" t="0" r="r" b="b"/>
              <a:pathLst>
                <a:path w="49" h="57">
                  <a:moveTo>
                    <a:pt x="24" y="57"/>
                  </a:moveTo>
                  <a:lnTo>
                    <a:pt x="24" y="57"/>
                  </a:lnTo>
                  <a:lnTo>
                    <a:pt x="49" y="24"/>
                  </a:lnTo>
                  <a:lnTo>
                    <a:pt x="49" y="32"/>
                  </a:lnTo>
                  <a:lnTo>
                    <a:pt x="24" y="0"/>
                  </a:lnTo>
                  <a:lnTo>
                    <a:pt x="24" y="0"/>
                  </a:lnTo>
                  <a:lnTo>
                    <a:pt x="8" y="32"/>
                  </a:lnTo>
                  <a:lnTo>
                    <a:pt x="8" y="24"/>
                  </a:lnTo>
                  <a:lnTo>
                    <a:pt x="24" y="57"/>
                  </a:lnTo>
                  <a:close/>
                  <a:moveTo>
                    <a:pt x="0" y="32"/>
                  </a:moveTo>
                  <a:lnTo>
                    <a:pt x="0" y="24"/>
                  </a:lnTo>
                  <a:lnTo>
                    <a:pt x="24" y="0"/>
                  </a:lnTo>
                  <a:lnTo>
                    <a:pt x="24" y="0"/>
                  </a:lnTo>
                  <a:lnTo>
                    <a:pt x="24" y="0"/>
                  </a:lnTo>
                  <a:lnTo>
                    <a:pt x="49" y="24"/>
                  </a:lnTo>
                  <a:lnTo>
                    <a:pt x="49"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6" name="Freeform 3230"/>
            <p:cNvSpPr>
              <a:spLocks/>
            </p:cNvSpPr>
            <p:nvPr/>
          </p:nvSpPr>
          <p:spPr bwMode="auto">
            <a:xfrm>
              <a:off x="4540250" y="270033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7" name="Freeform 3231"/>
            <p:cNvSpPr>
              <a:spLocks noEditPoints="1"/>
            </p:cNvSpPr>
            <p:nvPr/>
          </p:nvSpPr>
          <p:spPr bwMode="auto">
            <a:xfrm>
              <a:off x="4540250" y="2700338"/>
              <a:ext cx="76200" cy="90488"/>
            </a:xfrm>
            <a:custGeom>
              <a:avLst/>
              <a:gdLst/>
              <a:ahLst/>
              <a:cxnLst>
                <a:cxn ang="0">
                  <a:pos x="24" y="57"/>
                </a:cxn>
                <a:cxn ang="0">
                  <a:pos x="24" y="57"/>
                </a:cxn>
                <a:cxn ang="0">
                  <a:pos x="48" y="24"/>
                </a:cxn>
                <a:cxn ang="0">
                  <a:pos x="48" y="32"/>
                </a:cxn>
                <a:cxn ang="0">
                  <a:pos x="24" y="0"/>
                </a:cxn>
                <a:cxn ang="0">
                  <a:pos x="24" y="0"/>
                </a:cxn>
                <a:cxn ang="0">
                  <a:pos x="0" y="32"/>
                </a:cxn>
                <a:cxn ang="0">
                  <a:pos x="0"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0" y="32"/>
                  </a:lnTo>
                  <a:lnTo>
                    <a:pt x="0"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8" name="Freeform 3232"/>
            <p:cNvSpPr>
              <a:spLocks/>
            </p:cNvSpPr>
            <p:nvPr/>
          </p:nvSpPr>
          <p:spPr bwMode="auto">
            <a:xfrm>
              <a:off x="4591050" y="2700338"/>
              <a:ext cx="63500" cy="90488"/>
            </a:xfrm>
            <a:custGeom>
              <a:avLst/>
              <a:gdLst/>
              <a:ahLst/>
              <a:cxnLst>
                <a:cxn ang="0">
                  <a:pos x="16" y="57"/>
                </a:cxn>
                <a:cxn ang="0">
                  <a:pos x="40" y="24"/>
                </a:cxn>
                <a:cxn ang="0">
                  <a:pos x="16" y="0"/>
                </a:cxn>
                <a:cxn ang="0">
                  <a:pos x="0" y="24"/>
                </a:cxn>
                <a:cxn ang="0">
                  <a:pos x="16" y="57"/>
                </a:cxn>
              </a:cxnLst>
              <a:rect l="0" t="0" r="r" b="b"/>
              <a:pathLst>
                <a:path w="40" h="57">
                  <a:moveTo>
                    <a:pt x="16" y="57"/>
                  </a:moveTo>
                  <a:lnTo>
                    <a:pt x="40" y="24"/>
                  </a:lnTo>
                  <a:lnTo>
                    <a:pt x="16" y="0"/>
                  </a:lnTo>
                  <a:lnTo>
                    <a:pt x="0" y="24"/>
                  </a:lnTo>
                  <a:lnTo>
                    <a:pt x="16"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79" name="Freeform 3233"/>
            <p:cNvSpPr>
              <a:spLocks noEditPoints="1"/>
            </p:cNvSpPr>
            <p:nvPr/>
          </p:nvSpPr>
          <p:spPr bwMode="auto">
            <a:xfrm>
              <a:off x="4578350" y="2700338"/>
              <a:ext cx="76200" cy="90488"/>
            </a:xfrm>
            <a:custGeom>
              <a:avLst/>
              <a:gdLst/>
              <a:ahLst/>
              <a:cxnLst>
                <a:cxn ang="0">
                  <a:pos x="24" y="57"/>
                </a:cxn>
                <a:cxn ang="0">
                  <a:pos x="24" y="57"/>
                </a:cxn>
                <a:cxn ang="0">
                  <a:pos x="48" y="24"/>
                </a:cxn>
                <a:cxn ang="0">
                  <a:pos x="48" y="32"/>
                </a:cxn>
                <a:cxn ang="0">
                  <a:pos x="24" y="0"/>
                </a:cxn>
                <a:cxn ang="0">
                  <a:pos x="24" y="0"/>
                </a:cxn>
                <a:cxn ang="0">
                  <a:pos x="8" y="32"/>
                </a:cxn>
                <a:cxn ang="0">
                  <a:pos x="8" y="24"/>
                </a:cxn>
                <a:cxn ang="0">
                  <a:pos x="24" y="57"/>
                </a:cxn>
                <a:cxn ang="0">
                  <a:pos x="0" y="32"/>
                </a:cxn>
                <a:cxn ang="0">
                  <a:pos x="0" y="24"/>
                </a:cxn>
                <a:cxn ang="0">
                  <a:pos x="24" y="0"/>
                </a:cxn>
                <a:cxn ang="0">
                  <a:pos x="24" y="0"/>
                </a:cxn>
                <a:cxn ang="0">
                  <a:pos x="24" y="0"/>
                </a:cxn>
                <a:cxn ang="0">
                  <a:pos x="48" y="24"/>
                </a:cxn>
                <a:cxn ang="0">
                  <a:pos x="48" y="32"/>
                </a:cxn>
                <a:cxn ang="0">
                  <a:pos x="24" y="57"/>
                </a:cxn>
                <a:cxn ang="0">
                  <a:pos x="24" y="57"/>
                </a:cxn>
                <a:cxn ang="0">
                  <a:pos x="24" y="57"/>
                </a:cxn>
                <a:cxn ang="0">
                  <a:pos x="0" y="32"/>
                </a:cxn>
              </a:cxnLst>
              <a:rect l="0" t="0" r="r" b="b"/>
              <a:pathLst>
                <a:path w="48" h="57">
                  <a:moveTo>
                    <a:pt x="24" y="57"/>
                  </a:moveTo>
                  <a:lnTo>
                    <a:pt x="24" y="57"/>
                  </a:lnTo>
                  <a:lnTo>
                    <a:pt x="48" y="24"/>
                  </a:lnTo>
                  <a:lnTo>
                    <a:pt x="48" y="32"/>
                  </a:lnTo>
                  <a:lnTo>
                    <a:pt x="24" y="0"/>
                  </a:lnTo>
                  <a:lnTo>
                    <a:pt x="24" y="0"/>
                  </a:lnTo>
                  <a:lnTo>
                    <a:pt x="8" y="32"/>
                  </a:lnTo>
                  <a:lnTo>
                    <a:pt x="8" y="24"/>
                  </a:lnTo>
                  <a:lnTo>
                    <a:pt x="24" y="57"/>
                  </a:lnTo>
                  <a:close/>
                  <a:moveTo>
                    <a:pt x="0" y="32"/>
                  </a:moveTo>
                  <a:lnTo>
                    <a:pt x="0" y="24"/>
                  </a:lnTo>
                  <a:lnTo>
                    <a:pt x="24" y="0"/>
                  </a:lnTo>
                  <a:lnTo>
                    <a:pt x="24" y="0"/>
                  </a:lnTo>
                  <a:lnTo>
                    <a:pt x="24" y="0"/>
                  </a:lnTo>
                  <a:lnTo>
                    <a:pt x="48" y="24"/>
                  </a:lnTo>
                  <a:lnTo>
                    <a:pt x="48" y="32"/>
                  </a:lnTo>
                  <a:lnTo>
                    <a:pt x="24" y="57"/>
                  </a:lnTo>
                  <a:lnTo>
                    <a:pt x="24" y="57"/>
                  </a:lnTo>
                  <a:lnTo>
                    <a:pt x="24" y="57"/>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nvGrpSpPr>
            <p:cNvPr id="6380" name="Group 3054"/>
            <p:cNvGrpSpPr/>
            <p:nvPr/>
          </p:nvGrpSpPr>
          <p:grpSpPr>
            <a:xfrm>
              <a:off x="4540282" y="4123271"/>
              <a:ext cx="1012950" cy="1001088"/>
              <a:chOff x="4540282" y="4123271"/>
              <a:chExt cx="1012950" cy="1001088"/>
            </a:xfrm>
          </p:grpSpPr>
          <p:grpSp>
            <p:nvGrpSpPr>
              <p:cNvPr id="6384" name="Group 1411"/>
              <p:cNvGrpSpPr>
                <a:grpSpLocks/>
              </p:cNvGrpSpPr>
              <p:nvPr/>
            </p:nvGrpSpPr>
            <p:grpSpPr bwMode="auto">
              <a:xfrm>
                <a:off x="4540282" y="4123271"/>
                <a:ext cx="896944" cy="693832"/>
                <a:chOff x="2860" y="2487"/>
                <a:chExt cx="565" cy="437"/>
              </a:xfrm>
            </p:grpSpPr>
            <p:sp>
              <p:nvSpPr>
                <p:cNvPr id="7399" name="Freeform 1211"/>
                <p:cNvSpPr>
                  <a:spLocks/>
                </p:cNvSpPr>
                <p:nvPr/>
              </p:nvSpPr>
              <p:spPr bwMode="auto">
                <a:xfrm>
                  <a:off x="2900" y="2487"/>
                  <a:ext cx="8" cy="8"/>
                </a:xfrm>
                <a:custGeom>
                  <a:avLst/>
                  <a:gdLst/>
                  <a:ahLst/>
                  <a:cxnLst>
                    <a:cxn ang="0">
                      <a:pos x="8" y="0"/>
                    </a:cxn>
                    <a:cxn ang="0">
                      <a:pos x="8" y="0"/>
                    </a:cxn>
                    <a:cxn ang="0">
                      <a:pos x="0" y="0"/>
                    </a:cxn>
                    <a:cxn ang="0">
                      <a:pos x="8"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0" name="Freeform 1212"/>
                <p:cNvSpPr>
                  <a:spLocks/>
                </p:cNvSpPr>
                <p:nvPr/>
              </p:nvSpPr>
              <p:spPr bwMode="auto">
                <a:xfrm>
                  <a:off x="2900" y="249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1" name="Freeform 1213"/>
                <p:cNvSpPr>
                  <a:spLocks/>
                </p:cNvSpPr>
                <p:nvPr/>
              </p:nvSpPr>
              <p:spPr bwMode="auto">
                <a:xfrm>
                  <a:off x="2900" y="2487"/>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2" name="Freeform 1214"/>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3" name="Freeform 1215"/>
                <p:cNvSpPr>
                  <a:spLocks/>
                </p:cNvSpPr>
                <p:nvPr/>
              </p:nvSpPr>
              <p:spPr bwMode="auto">
                <a:xfrm>
                  <a:off x="2900" y="25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4" name="Freeform 1216"/>
                <p:cNvSpPr>
                  <a:spLocks/>
                </p:cNvSpPr>
                <p:nvPr/>
              </p:nvSpPr>
              <p:spPr bwMode="auto">
                <a:xfrm>
                  <a:off x="2900" y="2503"/>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5" name="Freeform 1217"/>
                <p:cNvSpPr>
                  <a:spLocks/>
                </p:cNvSpPr>
                <p:nvPr/>
              </p:nvSpPr>
              <p:spPr bwMode="auto">
                <a:xfrm>
                  <a:off x="2892" y="2495"/>
                  <a:ext cx="8" cy="16"/>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16">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6" name="Freeform 1218"/>
                <p:cNvSpPr>
                  <a:spLocks/>
                </p:cNvSpPr>
                <p:nvPr/>
              </p:nvSpPr>
              <p:spPr bwMode="auto">
                <a:xfrm>
                  <a:off x="2884" y="2495"/>
                  <a:ext cx="16" cy="16"/>
                </a:xfrm>
                <a:custGeom>
                  <a:avLst/>
                  <a:gdLst/>
                  <a:ahLst/>
                  <a:cxnLst>
                    <a:cxn ang="0">
                      <a:pos x="0" y="16"/>
                    </a:cxn>
                    <a:cxn ang="0">
                      <a:pos x="0" y="16"/>
                    </a:cxn>
                    <a:cxn ang="0">
                      <a:pos x="0"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16"/>
                    </a:cxn>
                    <a:cxn ang="0">
                      <a:pos x="8" y="16"/>
                    </a:cxn>
                    <a:cxn ang="0">
                      <a:pos x="0" y="16"/>
                    </a:cxn>
                  </a:cxnLst>
                  <a:rect l="0" t="0" r="r" b="b"/>
                  <a:pathLst>
                    <a:path w="16" h="16">
                      <a:moveTo>
                        <a:pt x="0" y="16"/>
                      </a:move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16" y="0"/>
                      </a:lnTo>
                      <a:lnTo>
                        <a:pt x="8" y="8"/>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7" name="Freeform 1219"/>
                <p:cNvSpPr>
                  <a:spLocks/>
                </p:cNvSpPr>
                <p:nvPr/>
              </p:nvSpPr>
              <p:spPr bwMode="auto">
                <a:xfrm>
                  <a:off x="2900" y="2495"/>
                  <a:ext cx="8"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8" name="Rectangle 1220"/>
                <p:cNvSpPr>
                  <a:spLocks noChangeArrowheads="1"/>
                </p:cNvSpPr>
                <p:nvPr/>
              </p:nvSpPr>
              <p:spPr bwMode="auto">
                <a:xfrm>
                  <a:off x="2876" y="254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09" name="Freeform 1221"/>
                <p:cNvSpPr>
                  <a:spLocks/>
                </p:cNvSpPr>
                <p:nvPr/>
              </p:nvSpPr>
              <p:spPr bwMode="auto">
                <a:xfrm>
                  <a:off x="2868" y="254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0" name="Freeform 1222"/>
                <p:cNvSpPr>
                  <a:spLocks noEditPoints="1"/>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1" name="Freeform 1223"/>
                <p:cNvSpPr>
                  <a:spLocks/>
                </p:cNvSpPr>
                <p:nvPr/>
              </p:nvSpPr>
              <p:spPr bwMode="auto">
                <a:xfrm>
                  <a:off x="2868" y="255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2" name="Freeform 1224"/>
                <p:cNvSpPr>
                  <a:spLocks/>
                </p:cNvSpPr>
                <p:nvPr/>
              </p:nvSpPr>
              <p:spPr bwMode="auto">
                <a:xfrm>
                  <a:off x="2868" y="2543"/>
                  <a:ext cx="8" cy="16"/>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16">
                      <a:moveTo>
                        <a:pt x="8" y="0"/>
                      </a:move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3" name="Rectangle 1225"/>
                <p:cNvSpPr>
                  <a:spLocks noChangeArrowheads="1"/>
                </p:cNvSpPr>
                <p:nvPr/>
              </p:nvSpPr>
              <p:spPr bwMode="auto">
                <a:xfrm>
                  <a:off x="2876"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4" name="Rectangle 1226"/>
                <p:cNvSpPr>
                  <a:spLocks noChangeArrowheads="1"/>
                </p:cNvSpPr>
                <p:nvPr/>
              </p:nvSpPr>
              <p:spPr bwMode="auto">
                <a:xfrm>
                  <a:off x="2949" y="255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5" name="Freeform 1227"/>
                <p:cNvSpPr>
                  <a:spLocks/>
                </p:cNvSpPr>
                <p:nvPr/>
              </p:nvSpPr>
              <p:spPr bwMode="auto">
                <a:xfrm>
                  <a:off x="2884" y="2511"/>
                  <a:ext cx="65" cy="48"/>
                </a:xfrm>
                <a:custGeom>
                  <a:avLst/>
                  <a:gdLst/>
                  <a:ahLst/>
                  <a:cxnLst>
                    <a:cxn ang="0">
                      <a:pos x="56" y="48"/>
                    </a:cxn>
                    <a:cxn ang="0">
                      <a:pos x="48" y="48"/>
                    </a:cxn>
                    <a:cxn ang="0">
                      <a:pos x="40" y="48"/>
                    </a:cxn>
                    <a:cxn ang="0">
                      <a:pos x="40" y="40"/>
                    </a:cxn>
                    <a:cxn ang="0">
                      <a:pos x="40" y="40"/>
                    </a:cxn>
                    <a:cxn ang="0">
                      <a:pos x="32" y="40"/>
                    </a:cxn>
                    <a:cxn ang="0">
                      <a:pos x="32" y="32"/>
                    </a:cxn>
                    <a:cxn ang="0">
                      <a:pos x="40" y="32"/>
                    </a:cxn>
                    <a:cxn ang="0">
                      <a:pos x="40" y="32"/>
                    </a:cxn>
                    <a:cxn ang="0">
                      <a:pos x="40" y="32"/>
                    </a:cxn>
                    <a:cxn ang="0">
                      <a:pos x="40" y="32"/>
                    </a:cxn>
                    <a:cxn ang="0">
                      <a:pos x="32" y="32"/>
                    </a:cxn>
                    <a:cxn ang="0">
                      <a:pos x="32" y="32"/>
                    </a:cxn>
                    <a:cxn ang="0">
                      <a:pos x="32" y="24"/>
                    </a:cxn>
                    <a:cxn ang="0">
                      <a:pos x="24" y="24"/>
                    </a:cxn>
                    <a:cxn ang="0">
                      <a:pos x="32" y="16"/>
                    </a:cxn>
                    <a:cxn ang="0">
                      <a:pos x="24" y="16"/>
                    </a:cxn>
                    <a:cxn ang="0">
                      <a:pos x="16" y="16"/>
                    </a:cxn>
                    <a:cxn ang="0">
                      <a:pos x="16" y="8"/>
                    </a:cxn>
                    <a:cxn ang="0">
                      <a:pos x="16" y="8"/>
                    </a:cxn>
                    <a:cxn ang="0">
                      <a:pos x="8" y="8"/>
                    </a:cxn>
                    <a:cxn ang="0">
                      <a:pos x="8" y="8"/>
                    </a:cxn>
                    <a:cxn ang="0">
                      <a:pos x="0" y="8"/>
                    </a:cxn>
                    <a:cxn ang="0">
                      <a:pos x="0" y="8"/>
                    </a:cxn>
                    <a:cxn ang="0">
                      <a:pos x="0" y="8"/>
                    </a:cxn>
                    <a:cxn ang="0">
                      <a:pos x="0" y="0"/>
                    </a:cxn>
                    <a:cxn ang="0">
                      <a:pos x="8" y="0"/>
                    </a:cxn>
                    <a:cxn ang="0">
                      <a:pos x="8" y="0"/>
                    </a:cxn>
                    <a:cxn ang="0">
                      <a:pos x="0" y="0"/>
                    </a:cxn>
                    <a:cxn ang="0">
                      <a:pos x="0" y="8"/>
                    </a:cxn>
                    <a:cxn ang="0">
                      <a:pos x="0" y="0"/>
                    </a:cxn>
                    <a:cxn ang="0">
                      <a:pos x="0" y="8"/>
                    </a:cxn>
                    <a:cxn ang="0">
                      <a:pos x="0" y="0"/>
                    </a:cxn>
                    <a:cxn ang="0">
                      <a:pos x="8" y="0"/>
                    </a:cxn>
                    <a:cxn ang="0">
                      <a:pos x="8" y="0"/>
                    </a:cxn>
                    <a:cxn ang="0">
                      <a:pos x="0" y="0"/>
                    </a:cxn>
                    <a:cxn ang="0">
                      <a:pos x="0" y="8"/>
                    </a:cxn>
                    <a:cxn ang="0">
                      <a:pos x="0" y="8"/>
                    </a:cxn>
                    <a:cxn ang="0">
                      <a:pos x="0" y="8"/>
                    </a:cxn>
                    <a:cxn ang="0">
                      <a:pos x="8" y="8"/>
                    </a:cxn>
                    <a:cxn ang="0">
                      <a:pos x="8" y="8"/>
                    </a:cxn>
                    <a:cxn ang="0">
                      <a:pos x="16" y="8"/>
                    </a:cxn>
                    <a:cxn ang="0">
                      <a:pos x="16" y="16"/>
                    </a:cxn>
                    <a:cxn ang="0">
                      <a:pos x="24" y="16"/>
                    </a:cxn>
                    <a:cxn ang="0">
                      <a:pos x="24" y="16"/>
                    </a:cxn>
                    <a:cxn ang="0">
                      <a:pos x="32" y="24"/>
                    </a:cxn>
                    <a:cxn ang="0">
                      <a:pos x="24" y="24"/>
                    </a:cxn>
                    <a:cxn ang="0">
                      <a:pos x="32" y="24"/>
                    </a:cxn>
                    <a:cxn ang="0">
                      <a:pos x="32" y="32"/>
                    </a:cxn>
                    <a:cxn ang="0">
                      <a:pos x="32" y="32"/>
                    </a:cxn>
                    <a:cxn ang="0">
                      <a:pos x="40" y="32"/>
                    </a:cxn>
                    <a:cxn ang="0">
                      <a:pos x="40" y="32"/>
                    </a:cxn>
                    <a:cxn ang="0">
                      <a:pos x="40" y="32"/>
                    </a:cxn>
                    <a:cxn ang="0">
                      <a:pos x="32" y="32"/>
                    </a:cxn>
                    <a:cxn ang="0">
                      <a:pos x="32" y="32"/>
                    </a:cxn>
                    <a:cxn ang="0">
                      <a:pos x="40" y="40"/>
                    </a:cxn>
                    <a:cxn ang="0">
                      <a:pos x="48" y="40"/>
                    </a:cxn>
                    <a:cxn ang="0">
                      <a:pos x="40" y="48"/>
                    </a:cxn>
                    <a:cxn ang="0">
                      <a:pos x="48" y="48"/>
                    </a:cxn>
                    <a:cxn ang="0">
                      <a:pos x="56" y="48"/>
                    </a:cxn>
                    <a:cxn ang="0">
                      <a:pos x="56" y="48"/>
                    </a:cxn>
                  </a:cxnLst>
                  <a:rect l="0" t="0" r="r" b="b"/>
                  <a:pathLst>
                    <a:path w="65" h="48">
                      <a:moveTo>
                        <a:pt x="65" y="48"/>
                      </a:move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0" y="48"/>
                      </a:lnTo>
                      <a:lnTo>
                        <a:pt x="40" y="48"/>
                      </a:lnTo>
                      <a:lnTo>
                        <a:pt x="40" y="48"/>
                      </a:lnTo>
                      <a:lnTo>
                        <a:pt x="40" y="48"/>
                      </a:lnTo>
                      <a:lnTo>
                        <a:pt x="40" y="48"/>
                      </a:lnTo>
                      <a:lnTo>
                        <a:pt x="40" y="48"/>
                      </a:lnTo>
                      <a:lnTo>
                        <a:pt x="40" y="48"/>
                      </a:lnTo>
                      <a:lnTo>
                        <a:pt x="40" y="48"/>
                      </a:lnTo>
                      <a:lnTo>
                        <a:pt x="40" y="48"/>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0" y="40"/>
                      </a:lnTo>
                      <a:lnTo>
                        <a:pt x="48" y="40"/>
                      </a:lnTo>
                      <a:lnTo>
                        <a:pt x="40" y="40"/>
                      </a:lnTo>
                      <a:lnTo>
                        <a:pt x="40" y="40"/>
                      </a:lnTo>
                      <a:lnTo>
                        <a:pt x="40" y="40"/>
                      </a:lnTo>
                      <a:lnTo>
                        <a:pt x="40" y="40"/>
                      </a:lnTo>
                      <a:lnTo>
                        <a:pt x="40" y="40"/>
                      </a:lnTo>
                      <a:lnTo>
                        <a:pt x="40" y="40"/>
                      </a:lnTo>
                      <a:lnTo>
                        <a:pt x="40" y="40"/>
                      </a:lnTo>
                      <a:lnTo>
                        <a:pt x="40" y="40"/>
                      </a:lnTo>
                      <a:lnTo>
                        <a:pt x="40" y="40"/>
                      </a:lnTo>
                      <a:lnTo>
                        <a:pt x="32" y="40"/>
                      </a:lnTo>
                      <a:lnTo>
                        <a:pt x="32" y="40"/>
                      </a:lnTo>
                      <a:lnTo>
                        <a:pt x="32" y="40"/>
                      </a:lnTo>
                      <a:lnTo>
                        <a:pt x="32" y="40"/>
                      </a:lnTo>
                      <a:lnTo>
                        <a:pt x="32" y="40"/>
                      </a:lnTo>
                      <a:lnTo>
                        <a:pt x="32" y="40"/>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24" y="24"/>
                      </a:lnTo>
                      <a:lnTo>
                        <a:pt x="32" y="16"/>
                      </a:lnTo>
                      <a:lnTo>
                        <a:pt x="32" y="16"/>
                      </a:lnTo>
                      <a:lnTo>
                        <a:pt x="32" y="16"/>
                      </a:lnTo>
                      <a:lnTo>
                        <a:pt x="32" y="24"/>
                      </a:lnTo>
                      <a:lnTo>
                        <a:pt x="32" y="16"/>
                      </a:lnTo>
                      <a:lnTo>
                        <a:pt x="32" y="16"/>
                      </a:lnTo>
                      <a:lnTo>
                        <a:pt x="32" y="16"/>
                      </a:lnTo>
                      <a:lnTo>
                        <a:pt x="32" y="16"/>
                      </a:lnTo>
                      <a:lnTo>
                        <a:pt x="32" y="16"/>
                      </a:lnTo>
                      <a:lnTo>
                        <a:pt x="32" y="16"/>
                      </a:lnTo>
                      <a:lnTo>
                        <a:pt x="32"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16"/>
                      </a:lnTo>
                      <a:lnTo>
                        <a:pt x="32" y="16"/>
                      </a:lnTo>
                      <a:lnTo>
                        <a:pt x="32" y="16"/>
                      </a:lnTo>
                      <a:lnTo>
                        <a:pt x="32" y="24"/>
                      </a:lnTo>
                      <a:lnTo>
                        <a:pt x="32" y="24"/>
                      </a:lnTo>
                      <a:lnTo>
                        <a:pt x="32" y="24"/>
                      </a:lnTo>
                      <a:lnTo>
                        <a:pt x="32" y="24"/>
                      </a:lnTo>
                      <a:lnTo>
                        <a:pt x="32" y="24"/>
                      </a:lnTo>
                      <a:lnTo>
                        <a:pt x="32" y="24"/>
                      </a:lnTo>
                      <a:lnTo>
                        <a:pt x="24" y="24"/>
                      </a:lnTo>
                      <a:lnTo>
                        <a:pt x="24" y="24"/>
                      </a:lnTo>
                      <a:lnTo>
                        <a:pt x="24" y="24"/>
                      </a:lnTo>
                      <a:lnTo>
                        <a:pt x="24" y="24"/>
                      </a:lnTo>
                      <a:lnTo>
                        <a:pt x="24" y="24"/>
                      </a:lnTo>
                      <a:lnTo>
                        <a:pt x="24" y="24"/>
                      </a:lnTo>
                      <a:lnTo>
                        <a:pt x="24" y="24"/>
                      </a:lnTo>
                      <a:lnTo>
                        <a:pt x="24" y="24"/>
                      </a:lnTo>
                      <a:lnTo>
                        <a:pt x="24"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32"/>
                      </a:lnTo>
                      <a:lnTo>
                        <a:pt x="32" y="40"/>
                      </a:lnTo>
                      <a:lnTo>
                        <a:pt x="32" y="40"/>
                      </a:lnTo>
                      <a:lnTo>
                        <a:pt x="32" y="40"/>
                      </a:lnTo>
                      <a:lnTo>
                        <a:pt x="40" y="40"/>
                      </a:lnTo>
                      <a:lnTo>
                        <a:pt x="40" y="40"/>
                      </a:lnTo>
                      <a:lnTo>
                        <a:pt x="40" y="40"/>
                      </a:lnTo>
                      <a:lnTo>
                        <a:pt x="40" y="40"/>
                      </a:lnTo>
                      <a:lnTo>
                        <a:pt x="40" y="40"/>
                      </a:lnTo>
                      <a:lnTo>
                        <a:pt x="40" y="40"/>
                      </a:lnTo>
                      <a:lnTo>
                        <a:pt x="40" y="40"/>
                      </a:lnTo>
                      <a:lnTo>
                        <a:pt x="40" y="40"/>
                      </a:lnTo>
                      <a:lnTo>
                        <a:pt x="40" y="40"/>
                      </a:lnTo>
                      <a:lnTo>
                        <a:pt x="48" y="40"/>
                      </a:lnTo>
                      <a:lnTo>
                        <a:pt x="48" y="40"/>
                      </a:lnTo>
                      <a:lnTo>
                        <a:pt x="48" y="40"/>
                      </a:lnTo>
                      <a:lnTo>
                        <a:pt x="48" y="40"/>
                      </a:lnTo>
                      <a:lnTo>
                        <a:pt x="48" y="40"/>
                      </a:lnTo>
                      <a:lnTo>
                        <a:pt x="40" y="40"/>
                      </a:lnTo>
                      <a:lnTo>
                        <a:pt x="40" y="40"/>
                      </a:lnTo>
                      <a:lnTo>
                        <a:pt x="40" y="40"/>
                      </a:lnTo>
                      <a:lnTo>
                        <a:pt x="40" y="40"/>
                      </a:lnTo>
                      <a:lnTo>
                        <a:pt x="40" y="40"/>
                      </a:lnTo>
                      <a:lnTo>
                        <a:pt x="40" y="40"/>
                      </a:lnTo>
                      <a:lnTo>
                        <a:pt x="40" y="40"/>
                      </a:lnTo>
                      <a:lnTo>
                        <a:pt x="40" y="40"/>
                      </a:lnTo>
                      <a:lnTo>
                        <a:pt x="40" y="40"/>
                      </a:lnTo>
                      <a:lnTo>
                        <a:pt x="40" y="48"/>
                      </a:lnTo>
                      <a:lnTo>
                        <a:pt x="40" y="40"/>
                      </a:lnTo>
                      <a:lnTo>
                        <a:pt x="40" y="48"/>
                      </a:lnTo>
                      <a:lnTo>
                        <a:pt x="40" y="48"/>
                      </a:lnTo>
                      <a:lnTo>
                        <a:pt x="40" y="48"/>
                      </a:lnTo>
                      <a:lnTo>
                        <a:pt x="40" y="48"/>
                      </a:lnTo>
                      <a:lnTo>
                        <a:pt x="40" y="48"/>
                      </a:lnTo>
                      <a:lnTo>
                        <a:pt x="40" y="48"/>
                      </a:lnTo>
                      <a:lnTo>
                        <a:pt x="40"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48"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6" name="Freeform 1228"/>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7" name="Freeform 1229"/>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8" name="Freeform 1230"/>
                <p:cNvSpPr>
                  <a:spLocks noEditPoints="1"/>
                </p:cNvSpPr>
                <p:nvPr/>
              </p:nvSpPr>
              <p:spPr bwMode="auto">
                <a:xfrm>
                  <a:off x="2860" y="2559"/>
                  <a:ext cx="1" cy="9"/>
                </a:xfrm>
                <a:custGeom>
                  <a:avLst/>
                  <a:gdLst/>
                  <a:ahLst/>
                  <a:cxnLst>
                    <a:cxn ang="0">
                      <a:pos x="0" y="0"/>
                    </a:cxn>
                    <a:cxn ang="0">
                      <a:pos x="0" y="0"/>
                    </a:cxn>
                    <a:cxn ang="0">
                      <a:pos x="0" y="9"/>
                    </a:cxn>
                    <a:cxn ang="0">
                      <a:pos x="0" y="9"/>
                    </a:cxn>
                    <a:cxn ang="0">
                      <a:pos x="0" y="0"/>
                    </a:cxn>
                    <a:cxn ang="0">
                      <a:pos x="0" y="9"/>
                    </a:cxn>
                    <a:cxn ang="0">
                      <a:pos x="0" y="0"/>
                    </a:cxn>
                    <a:cxn ang="0">
                      <a:pos x="0" y="0"/>
                    </a:cxn>
                    <a:cxn ang="0">
                      <a:pos x="0" y="9"/>
                    </a:cxn>
                    <a:cxn ang="0">
                      <a:pos x="0" y="0"/>
                    </a:cxn>
                    <a:cxn ang="0">
                      <a:pos x="0" y="0"/>
                    </a:cxn>
                    <a:cxn ang="0">
                      <a:pos x="0" y="0"/>
                    </a:cxn>
                    <a:cxn ang="0">
                      <a:pos x="0" y="0"/>
                    </a:cxn>
                    <a:cxn ang="0">
                      <a:pos x="0" y="9"/>
                    </a:cxn>
                  </a:cxnLst>
                  <a:rect l="0" t="0" r="r" b="b"/>
                  <a:pathLst>
                    <a:path h="9">
                      <a:moveTo>
                        <a:pt x="0" y="0"/>
                      </a:moveTo>
                      <a:lnTo>
                        <a:pt x="0" y="0"/>
                      </a:lnTo>
                      <a:lnTo>
                        <a:pt x="0" y="9"/>
                      </a:lnTo>
                      <a:lnTo>
                        <a:pt x="0" y="9"/>
                      </a:lnTo>
                      <a:lnTo>
                        <a:pt x="0" y="0"/>
                      </a:lnTo>
                      <a:close/>
                      <a:moveTo>
                        <a:pt x="0" y="9"/>
                      </a:moveTo>
                      <a:lnTo>
                        <a:pt x="0" y="0"/>
                      </a:lnTo>
                      <a:lnTo>
                        <a:pt x="0" y="0"/>
                      </a:lnTo>
                      <a:lnTo>
                        <a:pt x="0" y="9"/>
                      </a:lnTo>
                      <a:lnTo>
                        <a:pt x="0" y="0"/>
                      </a:lnTo>
                      <a:lnTo>
                        <a:pt x="0" y="0"/>
                      </a:lnTo>
                      <a:lnTo>
                        <a:pt x="0" y="0"/>
                      </a:lnTo>
                      <a:lnTo>
                        <a:pt x="0" y="0"/>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19" name="Freeform 1231"/>
                <p:cNvSpPr>
                  <a:spLocks/>
                </p:cNvSpPr>
                <p:nvPr/>
              </p:nvSpPr>
              <p:spPr bwMode="auto">
                <a:xfrm>
                  <a:off x="2876" y="2519"/>
                  <a:ext cx="73" cy="49"/>
                </a:xfrm>
                <a:custGeom>
                  <a:avLst/>
                  <a:gdLst/>
                  <a:ahLst/>
                  <a:cxnLst>
                    <a:cxn ang="0">
                      <a:pos x="0" y="16"/>
                    </a:cxn>
                    <a:cxn ang="0">
                      <a:pos x="0" y="8"/>
                    </a:cxn>
                    <a:cxn ang="0">
                      <a:pos x="0" y="8"/>
                    </a:cxn>
                    <a:cxn ang="0">
                      <a:pos x="8" y="0"/>
                    </a:cxn>
                    <a:cxn ang="0">
                      <a:pos x="8" y="0"/>
                    </a:cxn>
                    <a:cxn ang="0">
                      <a:pos x="8" y="0"/>
                    </a:cxn>
                    <a:cxn ang="0">
                      <a:pos x="8" y="0"/>
                    </a:cxn>
                    <a:cxn ang="0">
                      <a:pos x="8" y="0"/>
                    </a:cxn>
                    <a:cxn ang="0">
                      <a:pos x="8" y="8"/>
                    </a:cxn>
                    <a:cxn ang="0">
                      <a:pos x="8" y="8"/>
                    </a:cxn>
                    <a:cxn ang="0">
                      <a:pos x="16" y="8"/>
                    </a:cxn>
                    <a:cxn ang="0">
                      <a:pos x="16" y="8"/>
                    </a:cxn>
                    <a:cxn ang="0">
                      <a:pos x="24" y="0"/>
                    </a:cxn>
                    <a:cxn ang="0">
                      <a:pos x="24" y="8"/>
                    </a:cxn>
                    <a:cxn ang="0">
                      <a:pos x="24" y="8"/>
                    </a:cxn>
                    <a:cxn ang="0">
                      <a:pos x="32" y="8"/>
                    </a:cxn>
                    <a:cxn ang="0">
                      <a:pos x="32" y="8"/>
                    </a:cxn>
                    <a:cxn ang="0">
                      <a:pos x="32" y="8"/>
                    </a:cxn>
                    <a:cxn ang="0">
                      <a:pos x="32" y="16"/>
                    </a:cxn>
                    <a:cxn ang="0">
                      <a:pos x="40" y="16"/>
                    </a:cxn>
                    <a:cxn ang="0">
                      <a:pos x="40" y="24"/>
                    </a:cxn>
                    <a:cxn ang="0">
                      <a:pos x="40" y="32"/>
                    </a:cxn>
                    <a:cxn ang="0">
                      <a:pos x="40" y="32"/>
                    </a:cxn>
                    <a:cxn ang="0">
                      <a:pos x="48" y="32"/>
                    </a:cxn>
                    <a:cxn ang="0">
                      <a:pos x="48" y="32"/>
                    </a:cxn>
                    <a:cxn ang="0">
                      <a:pos x="48" y="40"/>
                    </a:cxn>
                    <a:cxn ang="0">
                      <a:pos x="48" y="40"/>
                    </a:cxn>
                    <a:cxn ang="0">
                      <a:pos x="56" y="40"/>
                    </a:cxn>
                    <a:cxn ang="0">
                      <a:pos x="64" y="40"/>
                    </a:cxn>
                    <a:cxn ang="0">
                      <a:pos x="64" y="40"/>
                    </a:cxn>
                    <a:cxn ang="0">
                      <a:pos x="73" y="40"/>
                    </a:cxn>
                    <a:cxn ang="0">
                      <a:pos x="64" y="49"/>
                    </a:cxn>
                    <a:cxn ang="0">
                      <a:pos x="64" y="40"/>
                    </a:cxn>
                    <a:cxn ang="0">
                      <a:pos x="56" y="40"/>
                    </a:cxn>
                    <a:cxn ang="0">
                      <a:pos x="48" y="40"/>
                    </a:cxn>
                    <a:cxn ang="0">
                      <a:pos x="48" y="32"/>
                    </a:cxn>
                    <a:cxn ang="0">
                      <a:pos x="48" y="32"/>
                    </a:cxn>
                    <a:cxn ang="0">
                      <a:pos x="40" y="32"/>
                    </a:cxn>
                    <a:cxn ang="0">
                      <a:pos x="40" y="32"/>
                    </a:cxn>
                    <a:cxn ang="0">
                      <a:pos x="40" y="24"/>
                    </a:cxn>
                    <a:cxn ang="0">
                      <a:pos x="40" y="16"/>
                    </a:cxn>
                    <a:cxn ang="0">
                      <a:pos x="40" y="16"/>
                    </a:cxn>
                    <a:cxn ang="0">
                      <a:pos x="32" y="16"/>
                    </a:cxn>
                    <a:cxn ang="0">
                      <a:pos x="32" y="8"/>
                    </a:cxn>
                    <a:cxn ang="0">
                      <a:pos x="32" y="8"/>
                    </a:cxn>
                    <a:cxn ang="0">
                      <a:pos x="32" y="8"/>
                    </a:cxn>
                    <a:cxn ang="0">
                      <a:pos x="24" y="8"/>
                    </a:cxn>
                    <a:cxn ang="0">
                      <a:pos x="24"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0" y="8"/>
                    </a:cxn>
                    <a:cxn ang="0">
                      <a:pos x="0" y="16"/>
                    </a:cxn>
                    <a:cxn ang="0">
                      <a:pos x="0" y="16"/>
                    </a:cxn>
                  </a:cxnLst>
                  <a:rect l="0" t="0" r="r" b="b"/>
                  <a:pathLst>
                    <a:path w="73" h="49">
                      <a:moveTo>
                        <a:pt x="0" y="24"/>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16"/>
                      </a:lnTo>
                      <a:lnTo>
                        <a:pt x="32" y="16"/>
                      </a:lnTo>
                      <a:lnTo>
                        <a:pt x="32" y="16"/>
                      </a:lnTo>
                      <a:lnTo>
                        <a:pt x="32" y="16"/>
                      </a:lnTo>
                      <a:lnTo>
                        <a:pt x="32" y="16"/>
                      </a:lnTo>
                      <a:lnTo>
                        <a:pt x="32" y="16"/>
                      </a:lnTo>
                      <a:lnTo>
                        <a:pt x="32" y="16"/>
                      </a:lnTo>
                      <a:lnTo>
                        <a:pt x="32" y="16"/>
                      </a:lnTo>
                      <a:lnTo>
                        <a:pt x="32" y="16"/>
                      </a:lnTo>
                      <a:lnTo>
                        <a:pt x="32" y="16"/>
                      </a:lnTo>
                      <a:lnTo>
                        <a:pt x="32"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0" y="24"/>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64" y="40"/>
                      </a:lnTo>
                      <a:lnTo>
                        <a:pt x="73" y="40"/>
                      </a:lnTo>
                      <a:lnTo>
                        <a:pt x="73" y="40"/>
                      </a:lnTo>
                      <a:lnTo>
                        <a:pt x="73" y="40"/>
                      </a:lnTo>
                      <a:lnTo>
                        <a:pt x="73" y="40"/>
                      </a:lnTo>
                      <a:lnTo>
                        <a:pt x="73" y="40"/>
                      </a:lnTo>
                      <a:lnTo>
                        <a:pt x="73" y="40"/>
                      </a:lnTo>
                      <a:lnTo>
                        <a:pt x="64" y="40"/>
                      </a:lnTo>
                      <a:lnTo>
                        <a:pt x="64" y="40"/>
                      </a:lnTo>
                      <a:lnTo>
                        <a:pt x="64" y="40"/>
                      </a:lnTo>
                      <a:lnTo>
                        <a:pt x="64" y="40"/>
                      </a:lnTo>
                      <a:lnTo>
                        <a:pt x="64" y="40"/>
                      </a:lnTo>
                      <a:lnTo>
                        <a:pt x="64" y="40"/>
                      </a:lnTo>
                      <a:lnTo>
                        <a:pt x="64" y="40"/>
                      </a:lnTo>
                      <a:lnTo>
                        <a:pt x="64" y="49"/>
                      </a:lnTo>
                      <a:lnTo>
                        <a:pt x="64" y="49"/>
                      </a:lnTo>
                      <a:lnTo>
                        <a:pt x="64" y="49"/>
                      </a:lnTo>
                      <a:lnTo>
                        <a:pt x="64" y="49"/>
                      </a:lnTo>
                      <a:lnTo>
                        <a:pt x="64" y="49"/>
                      </a:lnTo>
                      <a:lnTo>
                        <a:pt x="64" y="49"/>
                      </a:lnTo>
                      <a:lnTo>
                        <a:pt x="64" y="49"/>
                      </a:lnTo>
                      <a:lnTo>
                        <a:pt x="64" y="40"/>
                      </a:lnTo>
                      <a:lnTo>
                        <a:pt x="64" y="40"/>
                      </a:lnTo>
                      <a:lnTo>
                        <a:pt x="64" y="40"/>
                      </a:lnTo>
                      <a:lnTo>
                        <a:pt x="64" y="40"/>
                      </a:lnTo>
                      <a:lnTo>
                        <a:pt x="64" y="40"/>
                      </a:lnTo>
                      <a:lnTo>
                        <a:pt x="64" y="40"/>
                      </a:lnTo>
                      <a:lnTo>
                        <a:pt x="64"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8"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40" y="16"/>
                      </a:lnTo>
                      <a:lnTo>
                        <a:pt x="32" y="16"/>
                      </a:lnTo>
                      <a:lnTo>
                        <a:pt x="32" y="16"/>
                      </a:lnTo>
                      <a:lnTo>
                        <a:pt x="32" y="16"/>
                      </a:lnTo>
                      <a:lnTo>
                        <a:pt x="32" y="16"/>
                      </a:lnTo>
                      <a:lnTo>
                        <a:pt x="32" y="16"/>
                      </a:lnTo>
                      <a:lnTo>
                        <a:pt x="32" y="16"/>
                      </a:lnTo>
                      <a:lnTo>
                        <a:pt x="32" y="16"/>
                      </a:lnTo>
                      <a:lnTo>
                        <a:pt x="32" y="16"/>
                      </a:lnTo>
                      <a:lnTo>
                        <a:pt x="32" y="16"/>
                      </a:lnTo>
                      <a:lnTo>
                        <a:pt x="32" y="16"/>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0" name="Freeform 1232"/>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1" name="Freeform 1233"/>
                <p:cNvSpPr>
                  <a:spLocks/>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2" name="Freeform 1234"/>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3" name="Freeform 1235"/>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4" name="Freeform 1236"/>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5" name="Freeform 1237"/>
                <p:cNvSpPr>
                  <a:spLocks noEditPoints="1"/>
                </p:cNvSpPr>
                <p:nvPr/>
              </p:nvSpPr>
              <p:spPr bwMode="auto">
                <a:xfrm>
                  <a:off x="2860" y="25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6" name="Freeform 1238"/>
                <p:cNvSpPr>
                  <a:spLocks/>
                </p:cNvSpPr>
                <p:nvPr/>
              </p:nvSpPr>
              <p:spPr bwMode="auto">
                <a:xfrm>
                  <a:off x="2860" y="2559"/>
                  <a:ext cx="16" cy="9"/>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8" y="9"/>
                    </a:cxn>
                    <a:cxn ang="0">
                      <a:pos x="8" y="9"/>
                    </a:cxn>
                    <a:cxn ang="0">
                      <a:pos x="8" y="9"/>
                    </a:cxn>
                    <a:cxn ang="0">
                      <a:pos x="8" y="9"/>
                    </a:cxn>
                    <a:cxn ang="0">
                      <a:pos x="0" y="9"/>
                    </a:cxn>
                    <a:cxn ang="0">
                      <a:pos x="0" y="9"/>
                    </a:cxn>
                    <a:cxn ang="0">
                      <a:pos x="0" y="9"/>
                    </a:cxn>
                    <a:cxn ang="0">
                      <a:pos x="0" y="9"/>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Lst>
                  <a:rect l="0" t="0" r="r" b="b"/>
                  <a:pathLst>
                    <a:path w="16" h="9">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7" name="Freeform 1239"/>
                <p:cNvSpPr>
                  <a:spLocks/>
                </p:cNvSpPr>
                <p:nvPr/>
              </p:nvSpPr>
              <p:spPr bwMode="auto">
                <a:xfrm>
                  <a:off x="2860" y="256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8" name="Freeform 1240"/>
                <p:cNvSpPr>
                  <a:spLocks/>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29" name="Freeform 1241"/>
                <p:cNvSpPr>
                  <a:spLocks noEditPoints="1"/>
                </p:cNvSpPr>
                <p:nvPr/>
              </p:nvSpPr>
              <p:spPr bwMode="auto">
                <a:xfrm>
                  <a:off x="2868" y="25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0" name="Freeform 1242"/>
                <p:cNvSpPr>
                  <a:spLocks/>
                </p:cNvSpPr>
                <p:nvPr/>
              </p:nvSpPr>
              <p:spPr bwMode="auto">
                <a:xfrm>
                  <a:off x="2868" y="2568"/>
                  <a:ext cx="8" cy="16"/>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8" y="16"/>
                    </a:cxn>
                    <a:cxn ang="0">
                      <a:pos x="8" y="16"/>
                    </a:cxn>
                    <a:cxn ang="0">
                      <a:pos x="0" y="16"/>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8"/>
                      </a:lnTo>
                      <a:lnTo>
                        <a:pt x="8" y="16"/>
                      </a:lnTo>
                      <a:lnTo>
                        <a:pt x="8" y="16"/>
                      </a:lnTo>
                      <a:lnTo>
                        <a:pt x="8" y="16"/>
                      </a:lnTo>
                      <a:lnTo>
                        <a:pt x="8" y="16"/>
                      </a:lnTo>
                      <a:lnTo>
                        <a:pt x="8" y="16"/>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0" y="16"/>
                      </a:lnTo>
                      <a:lnTo>
                        <a:pt x="0" y="16"/>
                      </a:lnTo>
                      <a:lnTo>
                        <a:pt x="0" y="16"/>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1" name="Freeform 1243"/>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2" name="Freeform 1244"/>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3" name="Freeform 1245"/>
                <p:cNvSpPr>
                  <a:spLocks noEditPoints="1"/>
                </p:cNvSpPr>
                <p:nvPr/>
              </p:nvSpPr>
              <p:spPr bwMode="auto">
                <a:xfrm>
                  <a:off x="2868" y="2584"/>
                  <a:ext cx="8" cy="1"/>
                </a:xfrm>
                <a:custGeom>
                  <a:avLst/>
                  <a:gdLst/>
                  <a:ahLst/>
                  <a:cxnLst>
                    <a:cxn ang="0">
                      <a:pos x="0"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8" y="0"/>
                      </a:lnTo>
                      <a:lnTo>
                        <a:pt x="0" y="0"/>
                      </a:lnTo>
                      <a:lnTo>
                        <a:pt x="0"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4" name="Freeform 1246"/>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5" name="Freeform 1247"/>
                <p:cNvSpPr>
                  <a:spLocks noEditPoints="1"/>
                </p:cNvSpPr>
                <p:nvPr/>
              </p:nvSpPr>
              <p:spPr bwMode="auto">
                <a:xfrm>
                  <a:off x="2876" y="2584"/>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6" name="Freeform 1248"/>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7" name="Freeform 1249"/>
                <p:cNvSpPr>
                  <a:spLocks/>
                </p:cNvSpPr>
                <p:nvPr/>
              </p:nvSpPr>
              <p:spPr bwMode="auto">
                <a:xfrm>
                  <a:off x="2868" y="25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8" name="Freeform 1250"/>
                <p:cNvSpPr>
                  <a:spLocks noEditPoints="1"/>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39" name="Freeform 1251"/>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0" name="Freeform 1252"/>
                <p:cNvSpPr>
                  <a:spLocks/>
                </p:cNvSpPr>
                <p:nvPr/>
              </p:nvSpPr>
              <p:spPr bwMode="auto">
                <a:xfrm>
                  <a:off x="2876" y="25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1" name="Freeform 1253"/>
                <p:cNvSpPr>
                  <a:spLocks/>
                </p:cNvSpPr>
                <p:nvPr/>
              </p:nvSpPr>
              <p:spPr bwMode="auto">
                <a:xfrm>
                  <a:off x="2876" y="2600"/>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2" name="Freeform 1254"/>
                <p:cNvSpPr>
                  <a:spLocks/>
                </p:cNvSpPr>
                <p:nvPr/>
              </p:nvSpPr>
              <p:spPr bwMode="auto">
                <a:xfrm>
                  <a:off x="2876" y="2592"/>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3" name="Freeform 1255"/>
                <p:cNvSpPr>
                  <a:spLocks/>
                </p:cNvSpPr>
                <p:nvPr/>
              </p:nvSpPr>
              <p:spPr bwMode="auto">
                <a:xfrm>
                  <a:off x="2876" y="26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4" name="Freeform 1256"/>
                <p:cNvSpPr>
                  <a:spLocks/>
                </p:cNvSpPr>
                <p:nvPr/>
              </p:nvSpPr>
              <p:spPr bwMode="auto">
                <a:xfrm>
                  <a:off x="2868" y="260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5" name="Freeform 1257"/>
                <p:cNvSpPr>
                  <a:spLocks/>
                </p:cNvSpPr>
                <p:nvPr/>
              </p:nvSpPr>
              <p:spPr bwMode="auto">
                <a:xfrm>
                  <a:off x="2876" y="26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6" name="Freeform 1258"/>
                <p:cNvSpPr>
                  <a:spLocks/>
                </p:cNvSpPr>
                <p:nvPr/>
              </p:nvSpPr>
              <p:spPr bwMode="auto">
                <a:xfrm>
                  <a:off x="2876" y="2600"/>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7" name="Freeform 1259"/>
                <p:cNvSpPr>
                  <a:spLocks/>
                </p:cNvSpPr>
                <p:nvPr/>
              </p:nvSpPr>
              <p:spPr bwMode="auto">
                <a:xfrm>
                  <a:off x="2884" y="2616"/>
                  <a:ext cx="89" cy="81"/>
                </a:xfrm>
                <a:custGeom>
                  <a:avLst/>
                  <a:gdLst/>
                  <a:ahLst/>
                  <a:cxnLst>
                    <a:cxn ang="0">
                      <a:pos x="8" y="0"/>
                    </a:cxn>
                    <a:cxn ang="0">
                      <a:pos x="8" y="0"/>
                    </a:cxn>
                    <a:cxn ang="0">
                      <a:pos x="16" y="8"/>
                    </a:cxn>
                    <a:cxn ang="0">
                      <a:pos x="16" y="8"/>
                    </a:cxn>
                    <a:cxn ang="0">
                      <a:pos x="16" y="16"/>
                    </a:cxn>
                    <a:cxn ang="0">
                      <a:pos x="24" y="16"/>
                    </a:cxn>
                    <a:cxn ang="0">
                      <a:pos x="24" y="16"/>
                    </a:cxn>
                    <a:cxn ang="0">
                      <a:pos x="32" y="16"/>
                    </a:cxn>
                    <a:cxn ang="0">
                      <a:pos x="32" y="24"/>
                    </a:cxn>
                    <a:cxn ang="0">
                      <a:pos x="40" y="24"/>
                    </a:cxn>
                    <a:cxn ang="0">
                      <a:pos x="48" y="32"/>
                    </a:cxn>
                    <a:cxn ang="0">
                      <a:pos x="48" y="40"/>
                    </a:cxn>
                    <a:cxn ang="0">
                      <a:pos x="48" y="40"/>
                    </a:cxn>
                    <a:cxn ang="0">
                      <a:pos x="48" y="40"/>
                    </a:cxn>
                    <a:cxn ang="0">
                      <a:pos x="56" y="40"/>
                    </a:cxn>
                    <a:cxn ang="0">
                      <a:pos x="56" y="48"/>
                    </a:cxn>
                    <a:cxn ang="0">
                      <a:pos x="56" y="48"/>
                    </a:cxn>
                    <a:cxn ang="0">
                      <a:pos x="65" y="48"/>
                    </a:cxn>
                    <a:cxn ang="0">
                      <a:pos x="65" y="56"/>
                    </a:cxn>
                    <a:cxn ang="0">
                      <a:pos x="65" y="56"/>
                    </a:cxn>
                    <a:cxn ang="0">
                      <a:pos x="73" y="56"/>
                    </a:cxn>
                    <a:cxn ang="0">
                      <a:pos x="73" y="65"/>
                    </a:cxn>
                    <a:cxn ang="0">
                      <a:pos x="73" y="65"/>
                    </a:cxn>
                    <a:cxn ang="0">
                      <a:pos x="81" y="65"/>
                    </a:cxn>
                    <a:cxn ang="0">
                      <a:pos x="81" y="73"/>
                    </a:cxn>
                    <a:cxn ang="0">
                      <a:pos x="81" y="73"/>
                    </a:cxn>
                    <a:cxn ang="0">
                      <a:pos x="81" y="73"/>
                    </a:cxn>
                    <a:cxn ang="0">
                      <a:pos x="81" y="81"/>
                    </a:cxn>
                    <a:cxn ang="0">
                      <a:pos x="81" y="81"/>
                    </a:cxn>
                    <a:cxn ang="0">
                      <a:pos x="81" y="81"/>
                    </a:cxn>
                    <a:cxn ang="0">
                      <a:pos x="81" y="81"/>
                    </a:cxn>
                    <a:cxn ang="0">
                      <a:pos x="81" y="73"/>
                    </a:cxn>
                    <a:cxn ang="0">
                      <a:pos x="81" y="73"/>
                    </a:cxn>
                    <a:cxn ang="0">
                      <a:pos x="81" y="73"/>
                    </a:cxn>
                    <a:cxn ang="0">
                      <a:pos x="73" y="65"/>
                    </a:cxn>
                    <a:cxn ang="0">
                      <a:pos x="73" y="65"/>
                    </a:cxn>
                    <a:cxn ang="0">
                      <a:pos x="73" y="65"/>
                    </a:cxn>
                    <a:cxn ang="0">
                      <a:pos x="65" y="56"/>
                    </a:cxn>
                    <a:cxn ang="0">
                      <a:pos x="65" y="56"/>
                    </a:cxn>
                    <a:cxn ang="0">
                      <a:pos x="65" y="56"/>
                    </a:cxn>
                    <a:cxn ang="0">
                      <a:pos x="56" y="48"/>
                    </a:cxn>
                    <a:cxn ang="0">
                      <a:pos x="56" y="48"/>
                    </a:cxn>
                    <a:cxn ang="0">
                      <a:pos x="56" y="48"/>
                    </a:cxn>
                    <a:cxn ang="0">
                      <a:pos x="48" y="40"/>
                    </a:cxn>
                    <a:cxn ang="0">
                      <a:pos x="48" y="40"/>
                    </a:cxn>
                    <a:cxn ang="0">
                      <a:pos x="48" y="40"/>
                    </a:cxn>
                    <a:cxn ang="0">
                      <a:pos x="48" y="40"/>
                    </a:cxn>
                    <a:cxn ang="0">
                      <a:pos x="40" y="32"/>
                    </a:cxn>
                    <a:cxn ang="0">
                      <a:pos x="40" y="24"/>
                    </a:cxn>
                    <a:cxn ang="0">
                      <a:pos x="32" y="24"/>
                    </a:cxn>
                    <a:cxn ang="0">
                      <a:pos x="24" y="24"/>
                    </a:cxn>
                    <a:cxn ang="0">
                      <a:pos x="24" y="16"/>
                    </a:cxn>
                    <a:cxn ang="0">
                      <a:pos x="24" y="16"/>
                    </a:cxn>
                    <a:cxn ang="0">
                      <a:pos x="16" y="16"/>
                    </a:cxn>
                    <a:cxn ang="0">
                      <a:pos x="16" y="8"/>
                    </a:cxn>
                    <a:cxn ang="0">
                      <a:pos x="8" y="8"/>
                    </a:cxn>
                    <a:cxn ang="0">
                      <a:pos x="8" y="0"/>
                    </a:cxn>
                    <a:cxn ang="0">
                      <a:pos x="0" y="0"/>
                    </a:cxn>
                  </a:cxnLst>
                  <a:rect l="0" t="0" r="r" b="b"/>
                  <a:pathLst>
                    <a:path w="89" h="81">
                      <a:moveTo>
                        <a:pt x="0" y="0"/>
                      </a:move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24" y="16"/>
                      </a:lnTo>
                      <a:lnTo>
                        <a:pt x="24"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32" y="16"/>
                      </a:lnTo>
                      <a:lnTo>
                        <a:pt x="32" y="16"/>
                      </a:lnTo>
                      <a:lnTo>
                        <a:pt x="32" y="16"/>
                      </a:lnTo>
                      <a:lnTo>
                        <a:pt x="32" y="16"/>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32"/>
                      </a:lnTo>
                      <a:lnTo>
                        <a:pt x="40" y="24"/>
                      </a:lnTo>
                      <a:lnTo>
                        <a:pt x="48" y="32"/>
                      </a:lnTo>
                      <a:lnTo>
                        <a:pt x="48" y="32"/>
                      </a:lnTo>
                      <a:lnTo>
                        <a:pt x="48" y="32"/>
                      </a:lnTo>
                      <a:lnTo>
                        <a:pt x="48" y="32"/>
                      </a:lnTo>
                      <a:lnTo>
                        <a:pt x="48" y="32"/>
                      </a:lnTo>
                      <a:lnTo>
                        <a:pt x="48" y="32"/>
                      </a:lnTo>
                      <a:lnTo>
                        <a:pt x="48" y="32"/>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56" y="40"/>
                      </a:lnTo>
                      <a:lnTo>
                        <a:pt x="56" y="40"/>
                      </a:lnTo>
                      <a:lnTo>
                        <a:pt x="56" y="40"/>
                      </a:lnTo>
                      <a:lnTo>
                        <a:pt x="56" y="48"/>
                      </a:lnTo>
                      <a:lnTo>
                        <a:pt x="48" y="40"/>
                      </a:lnTo>
                      <a:lnTo>
                        <a:pt x="48" y="40"/>
                      </a:lnTo>
                      <a:lnTo>
                        <a:pt x="56" y="40"/>
                      </a:lnTo>
                      <a:lnTo>
                        <a:pt x="56" y="40"/>
                      </a:lnTo>
                      <a:lnTo>
                        <a:pt x="56" y="40"/>
                      </a:lnTo>
                      <a:lnTo>
                        <a:pt x="56" y="40"/>
                      </a:lnTo>
                      <a:lnTo>
                        <a:pt x="56" y="40"/>
                      </a:lnTo>
                      <a:lnTo>
                        <a:pt x="56" y="40"/>
                      </a:lnTo>
                      <a:lnTo>
                        <a:pt x="56" y="40"/>
                      </a:lnTo>
                      <a:lnTo>
                        <a:pt x="56" y="48"/>
                      </a:lnTo>
                      <a:lnTo>
                        <a:pt x="56" y="40"/>
                      </a:lnTo>
                      <a:lnTo>
                        <a:pt x="56" y="40"/>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65" y="48"/>
                      </a:lnTo>
                      <a:lnTo>
                        <a:pt x="65" y="48"/>
                      </a:lnTo>
                      <a:lnTo>
                        <a:pt x="65" y="48"/>
                      </a:lnTo>
                      <a:lnTo>
                        <a:pt x="65" y="48"/>
                      </a:lnTo>
                      <a:lnTo>
                        <a:pt x="65" y="48"/>
                      </a:lnTo>
                      <a:lnTo>
                        <a:pt x="65" y="48"/>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73" y="56"/>
                      </a:lnTo>
                      <a:lnTo>
                        <a:pt x="73" y="56"/>
                      </a:lnTo>
                      <a:lnTo>
                        <a:pt x="73" y="56"/>
                      </a:lnTo>
                      <a:lnTo>
                        <a:pt x="65" y="56"/>
                      </a:lnTo>
                      <a:lnTo>
                        <a:pt x="73" y="56"/>
                      </a:lnTo>
                      <a:lnTo>
                        <a:pt x="73" y="56"/>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81" y="65"/>
                      </a:lnTo>
                      <a:lnTo>
                        <a:pt x="81" y="65"/>
                      </a:lnTo>
                      <a:lnTo>
                        <a:pt x="81" y="65"/>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9" y="81"/>
                      </a:lnTo>
                      <a:lnTo>
                        <a:pt x="89"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81"/>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81" y="73"/>
                      </a:lnTo>
                      <a:lnTo>
                        <a:pt x="73" y="73"/>
                      </a:lnTo>
                      <a:lnTo>
                        <a:pt x="73" y="73"/>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73" y="65"/>
                      </a:lnTo>
                      <a:lnTo>
                        <a:pt x="65" y="65"/>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56"/>
                      </a:lnTo>
                      <a:lnTo>
                        <a:pt x="65" y="48"/>
                      </a:lnTo>
                      <a:lnTo>
                        <a:pt x="65"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8"/>
                      </a:lnTo>
                      <a:lnTo>
                        <a:pt x="56" y="40"/>
                      </a:lnTo>
                      <a:lnTo>
                        <a:pt x="56" y="48"/>
                      </a:lnTo>
                      <a:lnTo>
                        <a:pt x="56" y="48"/>
                      </a:lnTo>
                      <a:lnTo>
                        <a:pt x="56" y="48"/>
                      </a:lnTo>
                      <a:lnTo>
                        <a:pt x="56" y="40"/>
                      </a:lnTo>
                      <a:lnTo>
                        <a:pt x="56" y="40"/>
                      </a:lnTo>
                      <a:lnTo>
                        <a:pt x="56" y="40"/>
                      </a:lnTo>
                      <a:lnTo>
                        <a:pt x="56" y="40"/>
                      </a:lnTo>
                      <a:lnTo>
                        <a:pt x="56"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40"/>
                      </a:lnTo>
                      <a:lnTo>
                        <a:pt x="48" y="32"/>
                      </a:lnTo>
                      <a:lnTo>
                        <a:pt x="48" y="32"/>
                      </a:lnTo>
                      <a:lnTo>
                        <a:pt x="48" y="32"/>
                      </a:lnTo>
                      <a:lnTo>
                        <a:pt x="48" y="32"/>
                      </a:lnTo>
                      <a:lnTo>
                        <a:pt x="48" y="32"/>
                      </a:lnTo>
                      <a:lnTo>
                        <a:pt x="40" y="32"/>
                      </a:lnTo>
                      <a:lnTo>
                        <a:pt x="40" y="32"/>
                      </a:lnTo>
                      <a:lnTo>
                        <a:pt x="40" y="32"/>
                      </a:lnTo>
                      <a:lnTo>
                        <a:pt x="40" y="32"/>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40"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32" y="24"/>
                      </a:lnTo>
                      <a:lnTo>
                        <a:pt x="24" y="16"/>
                      </a:lnTo>
                      <a:lnTo>
                        <a:pt x="24" y="24"/>
                      </a:lnTo>
                      <a:lnTo>
                        <a:pt x="24" y="24"/>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8" name="Freeform 1260"/>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49" name="Freeform 1261"/>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0" name="Freeform 1262"/>
                <p:cNvSpPr>
                  <a:spLocks/>
                </p:cNvSpPr>
                <p:nvPr/>
              </p:nvSpPr>
              <p:spPr bwMode="auto">
                <a:xfrm>
                  <a:off x="2965" y="2697"/>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1" name="Freeform 1263"/>
                <p:cNvSpPr>
                  <a:spLocks/>
                </p:cNvSpPr>
                <p:nvPr/>
              </p:nvSpPr>
              <p:spPr bwMode="auto">
                <a:xfrm>
                  <a:off x="2965" y="2697"/>
                  <a:ext cx="16" cy="8"/>
                </a:xfrm>
                <a:custGeom>
                  <a:avLst/>
                  <a:gdLst/>
                  <a:ahLst/>
                  <a:cxnLst>
                    <a:cxn ang="0">
                      <a:pos x="16" y="8"/>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8"/>
                    </a:cxn>
                    <a:cxn ang="0">
                      <a:pos x="16" y="8"/>
                    </a:cxn>
                    <a:cxn ang="0">
                      <a:pos x="8" y="8"/>
                    </a:cxn>
                    <a:cxn ang="0">
                      <a:pos x="8" y="8"/>
                    </a:cxn>
                    <a:cxn ang="0">
                      <a:pos x="8" y="8"/>
                    </a:cxn>
                    <a:cxn ang="0">
                      <a:pos x="16"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2" name="Freeform 1264"/>
                <p:cNvSpPr>
                  <a:spLocks/>
                </p:cNvSpPr>
                <p:nvPr/>
              </p:nvSpPr>
              <p:spPr bwMode="auto">
                <a:xfrm>
                  <a:off x="2981" y="2705"/>
                  <a:ext cx="16" cy="72"/>
                </a:xfrm>
                <a:custGeom>
                  <a:avLst/>
                  <a:gdLst/>
                  <a:ahLst/>
                  <a:cxnLst>
                    <a:cxn ang="0">
                      <a:pos x="0" y="8"/>
                    </a:cxn>
                    <a:cxn ang="0">
                      <a:pos x="0" y="16"/>
                    </a:cxn>
                    <a:cxn ang="0">
                      <a:pos x="0" y="16"/>
                    </a:cxn>
                    <a:cxn ang="0">
                      <a:pos x="0" y="16"/>
                    </a:cxn>
                    <a:cxn ang="0">
                      <a:pos x="0" y="16"/>
                    </a:cxn>
                    <a:cxn ang="0">
                      <a:pos x="0" y="24"/>
                    </a:cxn>
                    <a:cxn ang="0">
                      <a:pos x="0" y="24"/>
                    </a:cxn>
                    <a:cxn ang="0">
                      <a:pos x="0" y="24"/>
                    </a:cxn>
                    <a:cxn ang="0">
                      <a:pos x="8" y="24"/>
                    </a:cxn>
                    <a:cxn ang="0">
                      <a:pos x="8" y="24"/>
                    </a:cxn>
                    <a:cxn ang="0">
                      <a:pos x="8" y="24"/>
                    </a:cxn>
                    <a:cxn ang="0">
                      <a:pos x="8" y="32"/>
                    </a:cxn>
                    <a:cxn ang="0">
                      <a:pos x="8" y="32"/>
                    </a:cxn>
                    <a:cxn ang="0">
                      <a:pos x="8" y="40"/>
                    </a:cxn>
                    <a:cxn ang="0">
                      <a:pos x="8" y="40"/>
                    </a:cxn>
                    <a:cxn ang="0">
                      <a:pos x="8" y="48"/>
                    </a:cxn>
                    <a:cxn ang="0">
                      <a:pos x="8" y="48"/>
                    </a:cxn>
                    <a:cxn ang="0">
                      <a:pos x="8" y="48"/>
                    </a:cxn>
                    <a:cxn ang="0">
                      <a:pos x="8" y="48"/>
                    </a:cxn>
                    <a:cxn ang="0">
                      <a:pos x="8" y="56"/>
                    </a:cxn>
                    <a:cxn ang="0">
                      <a:pos x="8" y="56"/>
                    </a:cxn>
                    <a:cxn ang="0">
                      <a:pos x="16" y="56"/>
                    </a:cxn>
                    <a:cxn ang="0">
                      <a:pos x="16" y="56"/>
                    </a:cxn>
                    <a:cxn ang="0">
                      <a:pos x="16" y="64"/>
                    </a:cxn>
                    <a:cxn ang="0">
                      <a:pos x="16" y="64"/>
                    </a:cxn>
                    <a:cxn ang="0">
                      <a:pos x="16" y="64"/>
                    </a:cxn>
                    <a:cxn ang="0">
                      <a:pos x="16" y="64"/>
                    </a:cxn>
                    <a:cxn ang="0">
                      <a:pos x="8" y="64"/>
                    </a:cxn>
                    <a:cxn ang="0">
                      <a:pos x="8" y="64"/>
                    </a:cxn>
                    <a:cxn ang="0">
                      <a:pos x="8" y="72"/>
                    </a:cxn>
                    <a:cxn ang="0">
                      <a:pos x="8" y="64"/>
                    </a:cxn>
                    <a:cxn ang="0">
                      <a:pos x="8" y="64"/>
                    </a:cxn>
                    <a:cxn ang="0">
                      <a:pos x="8" y="56"/>
                    </a:cxn>
                    <a:cxn ang="0">
                      <a:pos x="16" y="56"/>
                    </a:cxn>
                    <a:cxn ang="0">
                      <a:pos x="16" y="64"/>
                    </a:cxn>
                    <a:cxn ang="0">
                      <a:pos x="16" y="64"/>
                    </a:cxn>
                    <a:cxn ang="0">
                      <a:pos x="16" y="56"/>
                    </a:cxn>
                    <a:cxn ang="0">
                      <a:pos x="8" y="56"/>
                    </a:cxn>
                    <a:cxn ang="0">
                      <a:pos x="8" y="56"/>
                    </a:cxn>
                    <a:cxn ang="0">
                      <a:pos x="8" y="56"/>
                    </a:cxn>
                    <a:cxn ang="0">
                      <a:pos x="8" y="48"/>
                    </a:cxn>
                    <a:cxn ang="0">
                      <a:pos x="8" y="48"/>
                    </a:cxn>
                    <a:cxn ang="0">
                      <a:pos x="8" y="48"/>
                    </a:cxn>
                    <a:cxn ang="0">
                      <a:pos x="8" y="48"/>
                    </a:cxn>
                    <a:cxn ang="0">
                      <a:pos x="8" y="40"/>
                    </a:cxn>
                    <a:cxn ang="0">
                      <a:pos x="8" y="40"/>
                    </a:cxn>
                    <a:cxn ang="0">
                      <a:pos x="8" y="32"/>
                    </a:cxn>
                    <a:cxn ang="0">
                      <a:pos x="8" y="32"/>
                    </a:cxn>
                    <a:cxn ang="0">
                      <a:pos x="8" y="24"/>
                    </a:cxn>
                    <a:cxn ang="0">
                      <a:pos x="8" y="24"/>
                    </a:cxn>
                    <a:cxn ang="0">
                      <a:pos x="0" y="24"/>
                    </a:cxn>
                    <a:cxn ang="0">
                      <a:pos x="0" y="24"/>
                    </a:cxn>
                    <a:cxn ang="0">
                      <a:pos x="0" y="24"/>
                    </a:cxn>
                    <a:cxn ang="0">
                      <a:pos x="0" y="16"/>
                    </a:cxn>
                    <a:cxn ang="0">
                      <a:pos x="0" y="16"/>
                    </a:cxn>
                    <a:cxn ang="0">
                      <a:pos x="0" y="16"/>
                    </a:cxn>
                    <a:cxn ang="0">
                      <a:pos x="0" y="16"/>
                    </a:cxn>
                    <a:cxn ang="0">
                      <a:pos x="0" y="8"/>
                    </a:cxn>
                    <a:cxn ang="0">
                      <a:pos x="0" y="0"/>
                    </a:cxn>
                  </a:cxnLst>
                  <a:rect l="0" t="0" r="r" b="b"/>
                  <a:pathLst>
                    <a:path w="16" h="72">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0"/>
                      </a:lnTo>
                      <a:lnTo>
                        <a:pt x="8" y="32"/>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56"/>
                      </a:lnTo>
                      <a:lnTo>
                        <a:pt x="8" y="48"/>
                      </a:lnTo>
                      <a:lnTo>
                        <a:pt x="8" y="48"/>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16" y="56"/>
                      </a:lnTo>
                      <a:lnTo>
                        <a:pt x="16" y="56"/>
                      </a:lnTo>
                      <a:lnTo>
                        <a:pt x="16" y="56"/>
                      </a:lnTo>
                      <a:lnTo>
                        <a:pt x="16" y="56"/>
                      </a:lnTo>
                      <a:lnTo>
                        <a:pt x="16" y="56"/>
                      </a:lnTo>
                      <a:lnTo>
                        <a:pt x="16" y="56"/>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56"/>
                      </a:lnTo>
                      <a:lnTo>
                        <a:pt x="16" y="56"/>
                      </a:lnTo>
                      <a:lnTo>
                        <a:pt x="8" y="56"/>
                      </a:lnTo>
                      <a:lnTo>
                        <a:pt x="8" y="56"/>
                      </a:lnTo>
                      <a:lnTo>
                        <a:pt x="16" y="56"/>
                      </a:lnTo>
                      <a:lnTo>
                        <a:pt x="16" y="64"/>
                      </a:lnTo>
                      <a:lnTo>
                        <a:pt x="16" y="56"/>
                      </a:lnTo>
                      <a:lnTo>
                        <a:pt x="16" y="64"/>
                      </a:lnTo>
                      <a:lnTo>
                        <a:pt x="16" y="64"/>
                      </a:lnTo>
                      <a:lnTo>
                        <a:pt x="16" y="64"/>
                      </a:lnTo>
                      <a:lnTo>
                        <a:pt x="16"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72"/>
                      </a:lnTo>
                      <a:lnTo>
                        <a:pt x="8" y="72"/>
                      </a:lnTo>
                      <a:lnTo>
                        <a:pt x="8" y="72"/>
                      </a:lnTo>
                      <a:lnTo>
                        <a:pt x="8" y="72"/>
                      </a:lnTo>
                      <a:lnTo>
                        <a:pt x="8" y="72"/>
                      </a:lnTo>
                      <a:lnTo>
                        <a:pt x="8" y="72"/>
                      </a:lnTo>
                      <a:lnTo>
                        <a:pt x="8" y="72"/>
                      </a:lnTo>
                      <a:lnTo>
                        <a:pt x="8" y="72"/>
                      </a:lnTo>
                      <a:lnTo>
                        <a:pt x="8" y="72"/>
                      </a:lnTo>
                      <a:lnTo>
                        <a:pt x="8" y="72"/>
                      </a:lnTo>
                      <a:lnTo>
                        <a:pt x="8" y="72"/>
                      </a:lnTo>
                      <a:lnTo>
                        <a:pt x="8" y="72"/>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64"/>
                      </a:lnTo>
                      <a:lnTo>
                        <a:pt x="8" y="56"/>
                      </a:lnTo>
                      <a:lnTo>
                        <a:pt x="8" y="56"/>
                      </a:lnTo>
                      <a:lnTo>
                        <a:pt x="8" y="56"/>
                      </a:lnTo>
                      <a:lnTo>
                        <a:pt x="16" y="56"/>
                      </a:lnTo>
                      <a:lnTo>
                        <a:pt x="16" y="56"/>
                      </a:lnTo>
                      <a:lnTo>
                        <a:pt x="16" y="56"/>
                      </a:lnTo>
                      <a:lnTo>
                        <a:pt x="16" y="56"/>
                      </a:lnTo>
                      <a:lnTo>
                        <a:pt x="16" y="56"/>
                      </a:lnTo>
                      <a:lnTo>
                        <a:pt x="16" y="56"/>
                      </a:lnTo>
                      <a:lnTo>
                        <a:pt x="16" y="56"/>
                      </a:lnTo>
                      <a:lnTo>
                        <a:pt x="16" y="56"/>
                      </a:lnTo>
                      <a:lnTo>
                        <a:pt x="16" y="56"/>
                      </a:lnTo>
                      <a:lnTo>
                        <a:pt x="16" y="56"/>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64"/>
                      </a:lnTo>
                      <a:lnTo>
                        <a:pt x="16" y="56"/>
                      </a:lnTo>
                      <a:lnTo>
                        <a:pt x="16" y="64"/>
                      </a:lnTo>
                      <a:lnTo>
                        <a:pt x="16" y="64"/>
                      </a:lnTo>
                      <a:lnTo>
                        <a:pt x="16" y="64"/>
                      </a:lnTo>
                      <a:lnTo>
                        <a:pt x="16" y="56"/>
                      </a:lnTo>
                      <a:lnTo>
                        <a:pt x="16" y="56"/>
                      </a:lnTo>
                      <a:lnTo>
                        <a:pt x="8" y="56"/>
                      </a:lnTo>
                      <a:lnTo>
                        <a:pt x="8" y="56"/>
                      </a:lnTo>
                      <a:lnTo>
                        <a:pt x="8" y="56"/>
                      </a:lnTo>
                      <a:lnTo>
                        <a:pt x="16" y="56"/>
                      </a:lnTo>
                      <a:lnTo>
                        <a:pt x="8" y="56"/>
                      </a:lnTo>
                      <a:lnTo>
                        <a:pt x="8" y="56"/>
                      </a:lnTo>
                      <a:lnTo>
                        <a:pt x="16" y="56"/>
                      </a:lnTo>
                      <a:lnTo>
                        <a:pt x="8" y="56"/>
                      </a:lnTo>
                      <a:lnTo>
                        <a:pt x="8" y="56"/>
                      </a:lnTo>
                      <a:lnTo>
                        <a:pt x="8" y="56"/>
                      </a:lnTo>
                      <a:lnTo>
                        <a:pt x="16"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56"/>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8"/>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40"/>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3" name="Freeform 1265"/>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4" name="Freeform 1266"/>
                <p:cNvSpPr>
                  <a:spLocks/>
                </p:cNvSpPr>
                <p:nvPr/>
              </p:nvSpPr>
              <p:spPr bwMode="auto">
                <a:xfrm>
                  <a:off x="2989" y="277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5" name="Freeform 1267"/>
                <p:cNvSpPr>
                  <a:spLocks/>
                </p:cNvSpPr>
                <p:nvPr/>
              </p:nvSpPr>
              <p:spPr bwMode="auto">
                <a:xfrm>
                  <a:off x="2981" y="2785"/>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6" name="Rectangle 1268"/>
                <p:cNvSpPr>
                  <a:spLocks noChangeArrowheads="1"/>
                </p:cNvSpPr>
                <p:nvPr/>
              </p:nvSpPr>
              <p:spPr bwMode="auto">
                <a:xfrm>
                  <a:off x="2989" y="2785"/>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7" name="Freeform 1269"/>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8" name="Freeform 1270"/>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59" name="Freeform 1271"/>
                <p:cNvSpPr>
                  <a:spLocks/>
                </p:cNvSpPr>
                <p:nvPr/>
              </p:nvSpPr>
              <p:spPr bwMode="auto">
                <a:xfrm>
                  <a:off x="2981" y="278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0" name="Freeform 1272"/>
                <p:cNvSpPr>
                  <a:spLocks/>
                </p:cNvSpPr>
                <p:nvPr/>
              </p:nvSpPr>
              <p:spPr bwMode="auto">
                <a:xfrm>
                  <a:off x="2981" y="2777"/>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1" name="Freeform 1273"/>
                <p:cNvSpPr>
                  <a:spLocks/>
                </p:cNvSpPr>
                <p:nvPr/>
              </p:nvSpPr>
              <p:spPr bwMode="auto">
                <a:xfrm>
                  <a:off x="2981" y="2785"/>
                  <a:ext cx="1" cy="8"/>
                </a:xfrm>
                <a:custGeom>
                  <a:avLst/>
                  <a:gdLst/>
                  <a:ahLst/>
                  <a:cxnLst>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0"/>
                    </a:cxn>
                  </a:cxnLst>
                  <a:rect l="0" t="0" r="r" b="b"/>
                  <a:pathLst>
                    <a:path h="8">
                      <a:moveTo>
                        <a:pt x="0" y="0"/>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2" name="Freeform 1274"/>
                <p:cNvSpPr>
                  <a:spLocks/>
                </p:cNvSpPr>
                <p:nvPr/>
              </p:nvSpPr>
              <p:spPr bwMode="auto">
                <a:xfrm>
                  <a:off x="2989" y="2785"/>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3" name="Freeform 1275"/>
                <p:cNvSpPr>
                  <a:spLocks/>
                </p:cNvSpPr>
                <p:nvPr/>
              </p:nvSpPr>
              <p:spPr bwMode="auto">
                <a:xfrm>
                  <a:off x="2981" y="2785"/>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4" name="Freeform 1276"/>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5" name="Freeform 1277"/>
                <p:cNvSpPr>
                  <a:spLocks/>
                </p:cNvSpPr>
                <p:nvPr/>
              </p:nvSpPr>
              <p:spPr bwMode="auto">
                <a:xfrm>
                  <a:off x="2981" y="279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6" name="Freeform 1278"/>
                <p:cNvSpPr>
                  <a:spLocks/>
                </p:cNvSpPr>
                <p:nvPr/>
              </p:nvSpPr>
              <p:spPr bwMode="auto">
                <a:xfrm>
                  <a:off x="2981" y="278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0"/>
                    </a:cxn>
                    <a:cxn ang="0">
                      <a:pos x="8" y="0"/>
                    </a:cxn>
                  </a:cxnLst>
                  <a:rect l="0" t="0" r="r" b="b"/>
                  <a:pathLst>
                    <a:path w="8" h="8">
                      <a:moveTo>
                        <a:pt x="8" y="8"/>
                      </a:move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7" name="Freeform 1279"/>
                <p:cNvSpPr>
                  <a:spLocks/>
                </p:cNvSpPr>
                <p:nvPr/>
              </p:nvSpPr>
              <p:spPr bwMode="auto">
                <a:xfrm>
                  <a:off x="2981" y="2785"/>
                  <a:ext cx="8" cy="8"/>
                </a:xfrm>
                <a:custGeom>
                  <a:avLst/>
                  <a:gdLst/>
                  <a:ahLst/>
                  <a:cxnLst>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0"/>
                    </a:cxn>
                    <a:cxn ang="0">
                      <a:pos x="8" y="8"/>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Lst>
                  <a:rect l="0" t="0" r="r" b="b"/>
                  <a:pathLst>
                    <a:path w="8" h="8">
                      <a:moveTo>
                        <a:pt x="0"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8" name="Freeform 1280"/>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69" name="Freeform 1281"/>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0" name="Freeform 1282"/>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1" name="Rectangle 1283"/>
                <p:cNvSpPr>
                  <a:spLocks noChangeArrowheads="1"/>
                </p:cNvSpPr>
                <p:nvPr/>
              </p:nvSpPr>
              <p:spPr bwMode="auto">
                <a:xfrm>
                  <a:off x="2981" y="280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2" name="Freeform 1284"/>
                <p:cNvSpPr>
                  <a:spLocks/>
                </p:cNvSpPr>
                <p:nvPr/>
              </p:nvSpPr>
              <p:spPr bwMode="auto">
                <a:xfrm>
                  <a:off x="2981" y="2793"/>
                  <a:ext cx="8" cy="9"/>
                </a:xfrm>
                <a:custGeom>
                  <a:avLst/>
                  <a:gdLst/>
                  <a:ahLst/>
                  <a:cxnLst>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Lst>
                  <a:rect l="0" t="0" r="r" b="b"/>
                  <a:pathLst>
                    <a:path w="8" h="9">
                      <a:moveTo>
                        <a:pt x="0" y="9"/>
                      </a:move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3" name="Freeform 1285"/>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4" name="Freeform 1286"/>
                <p:cNvSpPr>
                  <a:spLocks noEditPoints="1"/>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5" name="Freeform 1287"/>
                <p:cNvSpPr>
                  <a:spLocks/>
                </p:cNvSpPr>
                <p:nvPr/>
              </p:nvSpPr>
              <p:spPr bwMode="auto">
                <a:xfrm>
                  <a:off x="2981" y="280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6" name="Freeform 1288"/>
                <p:cNvSpPr>
                  <a:spLocks noEditPoints="1"/>
                </p:cNvSpPr>
                <p:nvPr/>
              </p:nvSpPr>
              <p:spPr bwMode="auto">
                <a:xfrm>
                  <a:off x="2981" y="2802"/>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7" name="Freeform 1289"/>
                <p:cNvSpPr>
                  <a:spLocks/>
                </p:cNvSpPr>
                <p:nvPr/>
              </p:nvSpPr>
              <p:spPr bwMode="auto">
                <a:xfrm>
                  <a:off x="2981" y="280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8" name="Freeform 1290"/>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79" name="Freeform 1291"/>
                <p:cNvSpPr>
                  <a:spLocks/>
                </p:cNvSpPr>
                <p:nvPr/>
              </p:nvSpPr>
              <p:spPr bwMode="auto">
                <a:xfrm>
                  <a:off x="2981" y="280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0" name="Freeform 1292"/>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1" name="Freeform 1293"/>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2" name="Freeform 1294"/>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3" name="Freeform 1295"/>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4" name="Freeform 1296"/>
                <p:cNvSpPr>
                  <a:spLocks noEditPoints="1"/>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5" name="Freeform 1297"/>
                <p:cNvSpPr>
                  <a:spLocks/>
                </p:cNvSpPr>
                <p:nvPr/>
              </p:nvSpPr>
              <p:spPr bwMode="auto">
                <a:xfrm>
                  <a:off x="2981" y="280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6" name="Freeform 1298"/>
                <p:cNvSpPr>
                  <a:spLocks/>
                </p:cNvSpPr>
                <p:nvPr/>
              </p:nvSpPr>
              <p:spPr bwMode="auto">
                <a:xfrm>
                  <a:off x="2981" y="281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7" name="Freeform 1299"/>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8" name="Freeform 1300"/>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89" name="Freeform 1301"/>
                <p:cNvSpPr>
                  <a:spLocks/>
                </p:cNvSpPr>
                <p:nvPr/>
              </p:nvSpPr>
              <p:spPr bwMode="auto">
                <a:xfrm>
                  <a:off x="2981" y="2810"/>
                  <a:ext cx="8" cy="8"/>
                </a:xfrm>
                <a:custGeom>
                  <a:avLst/>
                  <a:gdLst/>
                  <a:ahLst/>
                  <a:cxnLst>
                    <a:cxn ang="0">
                      <a:pos x="8" y="8"/>
                    </a:cxn>
                    <a:cxn ang="0">
                      <a:pos x="8" y="8"/>
                    </a:cxn>
                    <a:cxn ang="0">
                      <a:pos x="8" y="8"/>
                    </a:cxn>
                    <a:cxn ang="0">
                      <a:pos x="8" y="8"/>
                    </a:cxn>
                    <a:cxn ang="0">
                      <a:pos x="8" y="8"/>
                    </a:cxn>
                    <a:cxn ang="0">
                      <a:pos x="8" y="8"/>
                    </a:cxn>
                    <a:cxn ang="0">
                      <a:pos x="8" y="8"/>
                    </a:cxn>
                    <a:cxn ang="0">
                      <a:pos x="0" y="0"/>
                    </a:cxn>
                    <a:cxn ang="0">
                      <a:pos x="0" y="0"/>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0"/>
                      </a:lnTo>
                      <a:lnTo>
                        <a:pt x="0" y="0"/>
                      </a:lnTo>
                      <a:lnTo>
                        <a:pt x="8" y="0"/>
                      </a:lnTo>
                      <a:lnTo>
                        <a:pt x="0" y="0"/>
                      </a:lnTo>
                      <a:lnTo>
                        <a:pt x="0"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8"/>
                      </a:lnTo>
                      <a:lnTo>
                        <a:pt x="0" y="8"/>
                      </a:lnTo>
                      <a:lnTo>
                        <a:pt x="0" y="0"/>
                      </a:lnTo>
                      <a:lnTo>
                        <a:pt x="8" y="0"/>
                      </a:lnTo>
                      <a:lnTo>
                        <a:pt x="8" y="0"/>
                      </a:lnTo>
                      <a:lnTo>
                        <a:pt x="8" y="0"/>
                      </a:lnTo>
                      <a:lnTo>
                        <a:pt x="8" y="8"/>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0" name="Freeform 1302"/>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1" name="Freeform 1303"/>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2" name="Freeform 1304"/>
                <p:cNvSpPr>
                  <a:spLocks/>
                </p:cNvSpPr>
                <p:nvPr/>
              </p:nvSpPr>
              <p:spPr bwMode="auto">
                <a:xfrm>
                  <a:off x="2981" y="2818"/>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3" name="Freeform 1305"/>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4" name="Freeform 1306"/>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5" name="Rectangle 1307"/>
                <p:cNvSpPr>
                  <a:spLocks noChangeArrowheads="1"/>
                </p:cNvSpPr>
                <p:nvPr/>
              </p:nvSpPr>
              <p:spPr bwMode="auto">
                <a:xfrm>
                  <a:off x="2989" y="281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6" name="Freeform 1308"/>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7" name="Freeform 1309"/>
                <p:cNvSpPr>
                  <a:spLocks noEditPoints="1"/>
                </p:cNvSpPr>
                <p:nvPr/>
              </p:nvSpPr>
              <p:spPr bwMode="auto">
                <a:xfrm>
                  <a:off x="2981" y="281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8" name="Freeform 1310"/>
                <p:cNvSpPr>
                  <a:spLocks/>
                </p:cNvSpPr>
                <p:nvPr/>
              </p:nvSpPr>
              <p:spPr bwMode="auto">
                <a:xfrm>
                  <a:off x="2981" y="281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499" name="Freeform 1311"/>
                <p:cNvSpPr>
                  <a:spLocks/>
                </p:cNvSpPr>
                <p:nvPr/>
              </p:nvSpPr>
              <p:spPr bwMode="auto">
                <a:xfrm>
                  <a:off x="2981" y="2818"/>
                  <a:ext cx="8" cy="1"/>
                </a:xfrm>
                <a:custGeom>
                  <a:avLst/>
                  <a:gdLst/>
                  <a:ahLst/>
                  <a:cxnLst>
                    <a:cxn ang="0">
                      <a:pos x="0"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0"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0" name="Freeform 1312"/>
                <p:cNvSpPr>
                  <a:spLocks noEditPoints="1"/>
                </p:cNvSpPr>
                <p:nvPr/>
              </p:nvSpPr>
              <p:spPr bwMode="auto">
                <a:xfrm>
                  <a:off x="2981" y="2818"/>
                  <a:ext cx="8" cy="1"/>
                </a:xfrm>
                <a:custGeom>
                  <a:avLst/>
                  <a:gdLst/>
                  <a:ahLst/>
                  <a:cxnLst>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8" y="0"/>
                      </a:lnTo>
                      <a:lnTo>
                        <a:pt x="8" y="0"/>
                      </a:lnTo>
                      <a:lnTo>
                        <a:pt x="0"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1" name="Freeform 1313"/>
                <p:cNvSpPr>
                  <a:spLocks/>
                </p:cNvSpPr>
                <p:nvPr/>
              </p:nvSpPr>
              <p:spPr bwMode="auto">
                <a:xfrm>
                  <a:off x="2981" y="2818"/>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2" name="Freeform 1314"/>
                <p:cNvSpPr>
                  <a:spLocks/>
                </p:cNvSpPr>
                <p:nvPr/>
              </p:nvSpPr>
              <p:spPr bwMode="auto">
                <a:xfrm>
                  <a:off x="2981" y="2818"/>
                  <a:ext cx="8" cy="1"/>
                </a:xfrm>
                <a:custGeom>
                  <a:avLst/>
                  <a:gdLst/>
                  <a:ahLst/>
                  <a:cxnLst>
                    <a:cxn ang="0">
                      <a:pos x="8" y="0"/>
                    </a:cxn>
                    <a:cxn ang="0">
                      <a:pos x="8" y="0"/>
                    </a:cxn>
                    <a:cxn ang="0">
                      <a:pos x="8"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8"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3" name="Freeform 1315"/>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4" name="Freeform 1316"/>
                <p:cNvSpPr>
                  <a:spLocks/>
                </p:cNvSpPr>
                <p:nvPr/>
              </p:nvSpPr>
              <p:spPr bwMode="auto">
                <a:xfrm>
                  <a:off x="2989" y="2818"/>
                  <a:ext cx="8" cy="1"/>
                </a:xfrm>
                <a:custGeom>
                  <a:avLst/>
                  <a:gdLst/>
                  <a:ahLst/>
                  <a:cxnLst>
                    <a:cxn ang="0">
                      <a:pos x="8" y="0"/>
                    </a:cxn>
                    <a:cxn ang="0">
                      <a:pos x="8" y="0"/>
                    </a:cxn>
                    <a:cxn ang="0">
                      <a:pos x="8" y="0"/>
                    </a:cxn>
                    <a:cxn ang="0">
                      <a:pos x="0" y="0"/>
                    </a:cxn>
                    <a:cxn ang="0">
                      <a:pos x="8" y="0"/>
                    </a:cxn>
                  </a:cxnLst>
                  <a:rect l="0" t="0" r="r" b="b"/>
                  <a:pathLst>
                    <a:path w="8">
                      <a:moveTo>
                        <a:pt x="8" y="0"/>
                      </a:moveTo>
                      <a:lnTo>
                        <a:pt x="8" y="0"/>
                      </a:lnTo>
                      <a:lnTo>
                        <a:pt x="8"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5" name="Freeform 1317"/>
                <p:cNvSpPr>
                  <a:spLocks noEditPoints="1"/>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6" name="Freeform 1318"/>
                <p:cNvSpPr>
                  <a:spLocks/>
                </p:cNvSpPr>
                <p:nvPr/>
              </p:nvSpPr>
              <p:spPr bwMode="auto">
                <a:xfrm>
                  <a:off x="2989" y="281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7" name="Freeform 1319"/>
                <p:cNvSpPr>
                  <a:spLocks/>
                </p:cNvSpPr>
                <p:nvPr/>
              </p:nvSpPr>
              <p:spPr bwMode="auto">
                <a:xfrm>
                  <a:off x="2981" y="281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8" name="Freeform 1320"/>
                <p:cNvSpPr>
                  <a:spLocks/>
                </p:cNvSpPr>
                <p:nvPr/>
              </p:nvSpPr>
              <p:spPr bwMode="auto">
                <a:xfrm>
                  <a:off x="2989" y="2818"/>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09" name="Freeform 1321"/>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0" name="Freeform 132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1" name="Freeform 1323"/>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2" name="Freeform 1324"/>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3" name="Freeform 1325"/>
                <p:cNvSpPr>
                  <a:spLocks/>
                </p:cNvSpPr>
                <p:nvPr/>
              </p:nvSpPr>
              <p:spPr bwMode="auto">
                <a:xfrm>
                  <a:off x="2989" y="281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4" name="Rectangle 1326"/>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5" name="Freeform 1327"/>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6" name="Freeform 1328"/>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7" name="Freeform 1329"/>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8" name="Freeform 1330"/>
                <p:cNvSpPr>
                  <a:spLocks noEditPoints="1"/>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19" name="Rectangle 1331"/>
                <p:cNvSpPr>
                  <a:spLocks noChangeArrowheads="1"/>
                </p:cNvSpPr>
                <p:nvPr/>
              </p:nvSpPr>
              <p:spPr bwMode="auto">
                <a:xfrm>
                  <a:off x="2989" y="282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0" name="Freeform 1332"/>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1" name="Freeform 1333"/>
                <p:cNvSpPr>
                  <a:spLocks/>
                </p:cNvSpPr>
                <p:nvPr/>
              </p:nvSpPr>
              <p:spPr bwMode="auto">
                <a:xfrm>
                  <a:off x="2989" y="282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2" name="Freeform 1334"/>
                <p:cNvSpPr>
                  <a:spLocks/>
                </p:cNvSpPr>
                <p:nvPr/>
              </p:nvSpPr>
              <p:spPr bwMode="auto">
                <a:xfrm>
                  <a:off x="2989" y="282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3" name="Freeform 1335"/>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4" name="Freeform 1336"/>
                <p:cNvSpPr>
                  <a:spLocks/>
                </p:cNvSpPr>
                <p:nvPr/>
              </p:nvSpPr>
              <p:spPr bwMode="auto">
                <a:xfrm>
                  <a:off x="2989" y="2826"/>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5" name="Freeform 1337"/>
                <p:cNvSpPr>
                  <a:spLocks noEditPoints="1"/>
                </p:cNvSpPr>
                <p:nvPr/>
              </p:nvSpPr>
              <p:spPr bwMode="auto">
                <a:xfrm>
                  <a:off x="2989" y="282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6" name="Freeform 1338"/>
                <p:cNvSpPr>
                  <a:spLocks/>
                </p:cNvSpPr>
                <p:nvPr/>
              </p:nvSpPr>
              <p:spPr bwMode="auto">
                <a:xfrm>
                  <a:off x="2989" y="282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7" name="Freeform 1339"/>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8" name="Freeform 1340"/>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29" name="Freeform 1341"/>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0" name="Freeform 1342"/>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1" name="Freeform 1343"/>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2" name="Freeform 1344"/>
                <p:cNvSpPr>
                  <a:spLocks noEditPoints="1"/>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3" name="Rectangle 1345"/>
                <p:cNvSpPr>
                  <a:spLocks noChangeArrowheads="1"/>
                </p:cNvSpPr>
                <p:nvPr/>
              </p:nvSpPr>
              <p:spPr bwMode="auto">
                <a:xfrm>
                  <a:off x="2989" y="283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4" name="Freeform 1346"/>
                <p:cNvSpPr>
                  <a:spLocks/>
                </p:cNvSpPr>
                <p:nvPr/>
              </p:nvSpPr>
              <p:spPr bwMode="auto">
                <a:xfrm>
                  <a:off x="2989" y="2834"/>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5" name="Freeform 1347"/>
                <p:cNvSpPr>
                  <a:spLocks/>
                </p:cNvSpPr>
                <p:nvPr/>
              </p:nvSpPr>
              <p:spPr bwMode="auto">
                <a:xfrm>
                  <a:off x="2989"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6" name="Freeform 1348"/>
                <p:cNvSpPr>
                  <a:spLocks/>
                </p:cNvSpPr>
                <p:nvPr/>
              </p:nvSpPr>
              <p:spPr bwMode="auto">
                <a:xfrm>
                  <a:off x="2997" y="283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7" name="Freeform 1349"/>
                <p:cNvSpPr>
                  <a:spLocks/>
                </p:cNvSpPr>
                <p:nvPr/>
              </p:nvSpPr>
              <p:spPr bwMode="auto">
                <a:xfrm>
                  <a:off x="2989" y="2834"/>
                  <a:ext cx="8" cy="8"/>
                </a:xfrm>
                <a:custGeom>
                  <a:avLst/>
                  <a:gdLst/>
                  <a:ahLst/>
                  <a:cxnLst>
                    <a:cxn ang="0">
                      <a:pos x="8" y="0"/>
                    </a:cxn>
                    <a:cxn ang="0">
                      <a:pos x="8" y="0"/>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8" name="Rectangle 1350"/>
                <p:cNvSpPr>
                  <a:spLocks noChangeArrowheads="1"/>
                </p:cNvSpPr>
                <p:nvPr/>
              </p:nvSpPr>
              <p:spPr bwMode="auto">
                <a:xfrm>
                  <a:off x="3352" y="284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39" name="Freeform 1351"/>
                <p:cNvSpPr>
                  <a:spLocks/>
                </p:cNvSpPr>
                <p:nvPr/>
              </p:nvSpPr>
              <p:spPr bwMode="auto">
                <a:xfrm>
                  <a:off x="2989" y="2834"/>
                  <a:ext cx="8" cy="8"/>
                </a:xfrm>
                <a:custGeom>
                  <a:avLst/>
                  <a:gdLst/>
                  <a:ahLst/>
                  <a:cxnLst>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8" y="8"/>
                    </a:cxn>
                    <a:cxn ang="0">
                      <a:pos x="8" y="8"/>
                    </a:cxn>
                    <a:cxn ang="0">
                      <a:pos x="8" y="8"/>
                    </a:cxn>
                    <a:cxn ang="0">
                      <a:pos x="8" y="8"/>
                    </a:cxn>
                    <a:cxn ang="0">
                      <a:pos x="8" y="8"/>
                    </a:cxn>
                    <a:cxn ang="0">
                      <a:pos x="0" y="8"/>
                    </a:cxn>
                    <a:cxn ang="0">
                      <a:pos x="8" y="8"/>
                    </a:cxn>
                    <a:cxn ang="0">
                      <a:pos x="0" y="8"/>
                    </a:cxn>
                    <a:cxn ang="0">
                      <a:pos x="0" y="8"/>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0" name="Freeform 1352"/>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1" name="Freeform 1353"/>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2" name="Freeform 1354"/>
                <p:cNvSpPr>
                  <a:spLocks noEditPoints="1"/>
                </p:cNvSpPr>
                <p:nvPr/>
              </p:nvSpPr>
              <p:spPr bwMode="auto">
                <a:xfrm>
                  <a:off x="2989" y="2842"/>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3" name="Freeform 1355"/>
                <p:cNvSpPr>
                  <a:spLocks noEditPoints="1"/>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4" name="Freeform 1356"/>
                <p:cNvSpPr>
                  <a:spLocks/>
                </p:cNvSpPr>
                <p:nvPr/>
              </p:nvSpPr>
              <p:spPr bwMode="auto">
                <a:xfrm>
                  <a:off x="2989" y="2842"/>
                  <a:ext cx="8" cy="1"/>
                </a:xfrm>
                <a:custGeom>
                  <a:avLst/>
                  <a:gdLst/>
                  <a:ahLst/>
                  <a:cxnLst>
                    <a:cxn ang="0">
                      <a:pos x="0" y="0"/>
                    </a:cxn>
                    <a:cxn ang="0">
                      <a:pos x="0" y="0"/>
                    </a:cxn>
                    <a:cxn ang="0">
                      <a:pos x="0" y="0"/>
                    </a:cxn>
                    <a:cxn ang="0">
                      <a:pos x="8" y="0"/>
                    </a:cxn>
                    <a:cxn ang="0">
                      <a:pos x="8"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8">
                      <a:moveTo>
                        <a:pt x="0" y="0"/>
                      </a:moveTo>
                      <a:lnTo>
                        <a:pt x="0" y="0"/>
                      </a:lnTo>
                      <a:lnTo>
                        <a:pt x="8" y="0"/>
                      </a:lnTo>
                      <a:lnTo>
                        <a:pt x="0"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5" name="Freeform 1357"/>
                <p:cNvSpPr>
                  <a:spLocks/>
                </p:cNvSpPr>
                <p:nvPr/>
              </p:nvSpPr>
              <p:spPr bwMode="auto">
                <a:xfrm>
                  <a:off x="2989" y="2842"/>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6" name="Freeform 1358"/>
                <p:cNvSpPr>
                  <a:spLocks/>
                </p:cNvSpPr>
                <p:nvPr/>
              </p:nvSpPr>
              <p:spPr bwMode="auto">
                <a:xfrm>
                  <a:off x="2989" y="2842"/>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7" name="Rectangle 1359"/>
                <p:cNvSpPr>
                  <a:spLocks noChangeArrowheads="1"/>
                </p:cNvSpPr>
                <p:nvPr/>
              </p:nvSpPr>
              <p:spPr bwMode="auto">
                <a:xfrm>
                  <a:off x="2997" y="284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8" name="Freeform 1360"/>
                <p:cNvSpPr>
                  <a:spLocks/>
                </p:cNvSpPr>
                <p:nvPr/>
              </p:nvSpPr>
              <p:spPr bwMode="auto">
                <a:xfrm>
                  <a:off x="2989" y="284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49" name="Freeform 1361"/>
                <p:cNvSpPr>
                  <a:spLocks/>
                </p:cNvSpPr>
                <p:nvPr/>
              </p:nvSpPr>
              <p:spPr bwMode="auto">
                <a:xfrm>
                  <a:off x="2989" y="2842"/>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0" name="Freeform 1362"/>
                <p:cNvSpPr>
                  <a:spLocks/>
                </p:cNvSpPr>
                <p:nvPr/>
              </p:nvSpPr>
              <p:spPr bwMode="auto">
                <a:xfrm>
                  <a:off x="2997" y="284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1" name="Freeform 1363"/>
                <p:cNvSpPr>
                  <a:spLocks/>
                </p:cNvSpPr>
                <p:nvPr/>
              </p:nvSpPr>
              <p:spPr bwMode="auto">
                <a:xfrm>
                  <a:off x="2997" y="284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2" name="Freeform 1364"/>
                <p:cNvSpPr>
                  <a:spLocks/>
                </p:cNvSpPr>
                <p:nvPr/>
              </p:nvSpPr>
              <p:spPr bwMode="auto">
                <a:xfrm>
                  <a:off x="2997" y="284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3" name="Freeform 1365"/>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4" name="Freeform 1366"/>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5" name="Freeform 1367"/>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6" name="Rectangle 1368"/>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7" name="Rectangle 1369"/>
                <p:cNvSpPr>
                  <a:spLocks noChangeArrowheads="1"/>
                </p:cNvSpPr>
                <p:nvPr/>
              </p:nvSpPr>
              <p:spPr bwMode="auto">
                <a:xfrm>
                  <a:off x="2997" y="285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8" name="Freeform 1370"/>
                <p:cNvSpPr>
                  <a:spLocks/>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59" name="Freeform 1371"/>
                <p:cNvSpPr>
                  <a:spLocks noEditPoints="1"/>
                </p:cNvSpPr>
                <p:nvPr/>
              </p:nvSpPr>
              <p:spPr bwMode="auto">
                <a:xfrm>
                  <a:off x="2997" y="285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0" name="Freeform 1372"/>
                <p:cNvSpPr>
                  <a:spLocks/>
                </p:cNvSpPr>
                <p:nvPr/>
              </p:nvSpPr>
              <p:spPr bwMode="auto">
                <a:xfrm>
                  <a:off x="2997" y="285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1" name="Freeform 1373"/>
                <p:cNvSpPr>
                  <a:spLocks/>
                </p:cNvSpPr>
                <p:nvPr/>
              </p:nvSpPr>
              <p:spPr bwMode="auto">
                <a:xfrm>
                  <a:off x="2997" y="2850"/>
                  <a:ext cx="8" cy="8"/>
                </a:xfrm>
                <a:custGeom>
                  <a:avLst/>
                  <a:gdLst/>
                  <a:ahLst/>
                  <a:cxnLst>
                    <a:cxn ang="0">
                      <a:pos x="8" y="0"/>
                    </a:cxn>
                    <a:cxn ang="0">
                      <a:pos x="8" y="0"/>
                    </a:cxn>
                    <a:cxn ang="0">
                      <a:pos x="0" y="8"/>
                    </a:cxn>
                    <a:cxn ang="0">
                      <a:pos x="0" y="0"/>
                    </a:cxn>
                    <a:cxn ang="0">
                      <a:pos x="0" y="0"/>
                    </a:cxn>
                    <a:cxn ang="0">
                      <a:pos x="8" y="0"/>
                    </a:cxn>
                    <a:cxn ang="0">
                      <a:pos x="8" y="0"/>
                    </a:cxn>
                    <a:cxn ang="0">
                      <a:pos x="0" y="0"/>
                    </a:cxn>
                    <a:cxn ang="0">
                      <a:pos x="0" y="0"/>
                    </a:cxn>
                    <a:cxn ang="0">
                      <a:pos x="8" y="0"/>
                    </a:cxn>
                  </a:cxnLst>
                  <a:rect l="0" t="0" r="r" b="b"/>
                  <a:pathLst>
                    <a:path w="8" h="8">
                      <a:moveTo>
                        <a:pt x="8" y="0"/>
                      </a:moveTo>
                      <a:lnTo>
                        <a:pt x="8" y="0"/>
                      </a:lnTo>
                      <a:lnTo>
                        <a:pt x="0" y="8"/>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2" name="Freeform 1374"/>
                <p:cNvSpPr>
                  <a:spLocks/>
                </p:cNvSpPr>
                <p:nvPr/>
              </p:nvSpPr>
              <p:spPr bwMode="auto">
                <a:xfrm>
                  <a:off x="2997" y="284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3" name="Freeform 1375"/>
                <p:cNvSpPr>
                  <a:spLocks/>
                </p:cNvSpPr>
                <p:nvPr/>
              </p:nvSpPr>
              <p:spPr bwMode="auto">
                <a:xfrm>
                  <a:off x="2997" y="2850"/>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4" name="Freeform 1376"/>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5" name="Freeform 1377"/>
                <p:cNvSpPr>
                  <a:spLocks/>
                </p:cNvSpPr>
                <p:nvPr/>
              </p:nvSpPr>
              <p:spPr bwMode="auto">
                <a:xfrm>
                  <a:off x="2997" y="285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6" name="Freeform 1378"/>
                <p:cNvSpPr>
                  <a:spLocks/>
                </p:cNvSpPr>
                <p:nvPr/>
              </p:nvSpPr>
              <p:spPr bwMode="auto">
                <a:xfrm>
                  <a:off x="2997"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7" name="Freeform 1379"/>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8" name="Freeform 1380"/>
                <p:cNvSpPr>
                  <a:spLocks noEditPoints="1"/>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69" name="Freeform 1381"/>
                <p:cNvSpPr>
                  <a:spLocks/>
                </p:cNvSpPr>
                <p:nvPr/>
              </p:nvSpPr>
              <p:spPr bwMode="auto">
                <a:xfrm>
                  <a:off x="2997" y="2850"/>
                  <a:ext cx="8" cy="8"/>
                </a:xfrm>
                <a:custGeom>
                  <a:avLst/>
                  <a:gdLst/>
                  <a:ahLst/>
                  <a:cxnLst>
                    <a:cxn ang="0">
                      <a:pos x="0" y="0"/>
                    </a:cxn>
                    <a:cxn ang="0">
                      <a:pos x="0" y="0"/>
                    </a:cxn>
                    <a:cxn ang="0">
                      <a:pos x="0" y="0"/>
                    </a:cxn>
                    <a:cxn ang="0">
                      <a:pos x="0" y="0"/>
                    </a:cxn>
                    <a:cxn ang="0">
                      <a:pos x="0" y="0"/>
                    </a:cxn>
                    <a:cxn ang="0">
                      <a:pos x="0" y="8"/>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0" name="Freeform 138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1" name="Freeform 1383"/>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2" name="Freeform 1384"/>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3" name="Freeform 1385"/>
                <p:cNvSpPr>
                  <a:spLocks/>
                </p:cNvSpPr>
                <p:nvPr/>
              </p:nvSpPr>
              <p:spPr bwMode="auto">
                <a:xfrm>
                  <a:off x="2997" y="2858"/>
                  <a:ext cx="8" cy="1"/>
                </a:xfrm>
                <a:custGeom>
                  <a:avLst/>
                  <a:gdLst/>
                  <a:ahLst/>
                  <a:cxnLst>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Lst>
                  <a:rect l="0" t="0" r="r" b="b"/>
                  <a:pathLst>
                    <a:path w="8">
                      <a:moveTo>
                        <a:pt x="8" y="0"/>
                      </a:moveTo>
                      <a:lnTo>
                        <a:pt x="0" y="0"/>
                      </a:lnTo>
                      <a:lnTo>
                        <a:pt x="0" y="0"/>
                      </a:lnTo>
                      <a:lnTo>
                        <a:pt x="8" y="0"/>
                      </a:lnTo>
                      <a:lnTo>
                        <a:pt x="8" y="0"/>
                      </a:lnTo>
                      <a:lnTo>
                        <a:pt x="8" y="0"/>
                      </a:lnTo>
                      <a:lnTo>
                        <a:pt x="8" y="0"/>
                      </a:lnTo>
                      <a:lnTo>
                        <a:pt x="8" y="0"/>
                      </a:lnTo>
                      <a:lnTo>
                        <a:pt x="8" y="0"/>
                      </a:lnTo>
                      <a:lnTo>
                        <a:pt x="8"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4" name="Freeform 1386"/>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5" name="Freeform 1387"/>
                <p:cNvSpPr>
                  <a:spLocks/>
                </p:cNvSpPr>
                <p:nvPr/>
              </p:nvSpPr>
              <p:spPr bwMode="auto">
                <a:xfrm>
                  <a:off x="3352" y="2842"/>
                  <a:ext cx="24" cy="16"/>
                </a:xfrm>
                <a:custGeom>
                  <a:avLst/>
                  <a:gdLst/>
                  <a:ahLst/>
                  <a:cxnLst>
                    <a:cxn ang="0">
                      <a:pos x="0" y="0"/>
                    </a:cxn>
                    <a:cxn ang="0">
                      <a:pos x="0" y="0"/>
                    </a:cxn>
                    <a:cxn ang="0">
                      <a:pos x="8" y="0"/>
                    </a:cxn>
                    <a:cxn ang="0">
                      <a:pos x="8" y="0"/>
                    </a:cxn>
                    <a:cxn ang="0">
                      <a:pos x="8" y="0"/>
                    </a:cxn>
                    <a:cxn ang="0">
                      <a:pos x="8" y="0"/>
                    </a:cxn>
                    <a:cxn ang="0">
                      <a:pos x="8" y="8"/>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24" y="16"/>
                    </a:cxn>
                    <a:cxn ang="0">
                      <a:pos x="16" y="16"/>
                    </a:cxn>
                    <a:cxn ang="0">
                      <a:pos x="16" y="16"/>
                    </a:cxn>
                    <a:cxn ang="0">
                      <a:pos x="16" y="16"/>
                    </a:cxn>
                    <a:cxn ang="0">
                      <a:pos x="16" y="16"/>
                    </a:cxn>
                    <a:cxn ang="0">
                      <a:pos x="16" y="16"/>
                    </a:cxn>
                    <a:cxn ang="0">
                      <a:pos x="16"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8"/>
                    </a:cxn>
                    <a:cxn ang="0">
                      <a:pos x="8" y="8"/>
                    </a:cxn>
                    <a:cxn ang="0">
                      <a:pos x="8" y="0"/>
                    </a:cxn>
                    <a:cxn ang="0">
                      <a:pos x="8" y="0"/>
                    </a:cxn>
                    <a:cxn ang="0">
                      <a:pos x="8" y="0"/>
                    </a:cxn>
                    <a:cxn ang="0">
                      <a:pos x="8"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6" name="Freeform 1388"/>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7" name="Freeform 1389"/>
                <p:cNvSpPr>
                  <a:spLocks/>
                </p:cNvSpPr>
                <p:nvPr/>
              </p:nvSpPr>
              <p:spPr bwMode="auto">
                <a:xfrm>
                  <a:off x="3352" y="2842"/>
                  <a:ext cx="24" cy="16"/>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16"/>
                    </a:cxn>
                    <a:cxn ang="0">
                      <a:pos x="16" y="16"/>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8" y="0"/>
                    </a:cxn>
                    <a:cxn ang="0">
                      <a:pos x="8" y="0"/>
                    </a:cxn>
                    <a:cxn ang="0">
                      <a:pos x="8" y="8"/>
                    </a:cxn>
                    <a:cxn ang="0">
                      <a:pos x="8" y="0"/>
                    </a:cxn>
                    <a:cxn ang="0">
                      <a:pos x="8" y="0"/>
                    </a:cxn>
                    <a:cxn ang="0">
                      <a:pos x="8" y="0"/>
                    </a:cxn>
                    <a:cxn ang="0">
                      <a:pos x="8" y="0"/>
                    </a:cxn>
                    <a:cxn ang="0">
                      <a:pos x="8" y="0"/>
                    </a:cxn>
                    <a:cxn ang="0">
                      <a:pos x="0" y="0"/>
                    </a:cxn>
                    <a:cxn ang="0">
                      <a:pos x="0"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16" y="16"/>
                      </a:lnTo>
                      <a:lnTo>
                        <a:pt x="16" y="16"/>
                      </a:lnTo>
                      <a:lnTo>
                        <a:pt x="16" y="16"/>
                      </a:lnTo>
                      <a:lnTo>
                        <a:pt x="24" y="16"/>
                      </a:lnTo>
                      <a:lnTo>
                        <a:pt x="24" y="16"/>
                      </a:lnTo>
                      <a:lnTo>
                        <a:pt x="24" y="16"/>
                      </a:lnTo>
                      <a:lnTo>
                        <a:pt x="24" y="16"/>
                      </a:lnTo>
                      <a:lnTo>
                        <a:pt x="16"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8" name="Freeform 1390"/>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79" name="Freeform 1391"/>
                <p:cNvSpPr>
                  <a:spLocks noEditPoints="1"/>
                </p:cNvSpPr>
                <p:nvPr/>
              </p:nvSpPr>
              <p:spPr bwMode="auto">
                <a:xfrm>
                  <a:off x="3005" y="2858"/>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0" name="Freeform 1392"/>
                <p:cNvSpPr>
                  <a:spLocks/>
                </p:cNvSpPr>
                <p:nvPr/>
              </p:nvSpPr>
              <p:spPr bwMode="auto">
                <a:xfrm>
                  <a:off x="3005" y="285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1" name="Freeform 1393"/>
                <p:cNvSpPr>
                  <a:spLocks/>
                </p:cNvSpPr>
                <p:nvPr/>
              </p:nvSpPr>
              <p:spPr bwMode="auto">
                <a:xfrm>
                  <a:off x="3376" y="285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2" name="Freeform 1394"/>
                <p:cNvSpPr>
                  <a:spLocks/>
                </p:cNvSpPr>
                <p:nvPr/>
              </p:nvSpPr>
              <p:spPr bwMode="auto">
                <a:xfrm>
                  <a:off x="3376" y="2858"/>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0"/>
                      </a:move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3" name="Freeform 1395"/>
                <p:cNvSpPr>
                  <a:spLocks/>
                </p:cNvSpPr>
                <p:nvPr/>
              </p:nvSpPr>
              <p:spPr bwMode="auto">
                <a:xfrm>
                  <a:off x="3376" y="2874"/>
                  <a:ext cx="8" cy="1"/>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8" y="0"/>
                      </a:move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4" name="Freeform 1396"/>
                <p:cNvSpPr>
                  <a:spLocks/>
                </p:cNvSpPr>
                <p:nvPr/>
              </p:nvSpPr>
              <p:spPr bwMode="auto">
                <a:xfrm>
                  <a:off x="3005" y="2858"/>
                  <a:ext cx="8" cy="16"/>
                </a:xfrm>
                <a:custGeom>
                  <a:avLst/>
                  <a:gdLst/>
                  <a:ahLst/>
                  <a:cxnLst>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16">
                      <a:moveTo>
                        <a:pt x="0" y="0"/>
                      </a:move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8" y="16"/>
                      </a:lnTo>
                      <a:lnTo>
                        <a:pt x="8" y="16"/>
                      </a:lnTo>
                      <a:lnTo>
                        <a:pt x="0" y="16"/>
                      </a:lnTo>
                      <a:lnTo>
                        <a:pt x="8" y="16"/>
                      </a:lnTo>
                      <a:lnTo>
                        <a:pt x="8" y="16"/>
                      </a:lnTo>
                      <a:lnTo>
                        <a:pt x="8" y="16"/>
                      </a:lnTo>
                      <a:lnTo>
                        <a:pt x="0"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5" name="Freeform 1397"/>
                <p:cNvSpPr>
                  <a:spLocks/>
                </p:cNvSpPr>
                <p:nvPr/>
              </p:nvSpPr>
              <p:spPr bwMode="auto">
                <a:xfrm>
                  <a:off x="3392" y="288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6" name="Freeform 1398"/>
                <p:cNvSpPr>
                  <a:spLocks/>
                </p:cNvSpPr>
                <p:nvPr/>
              </p:nvSpPr>
              <p:spPr bwMode="auto">
                <a:xfrm>
                  <a:off x="3392" y="2882"/>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7" name="Freeform 1399"/>
                <p:cNvSpPr>
                  <a:spLocks/>
                </p:cNvSpPr>
                <p:nvPr/>
              </p:nvSpPr>
              <p:spPr bwMode="auto">
                <a:xfrm>
                  <a:off x="3376" y="2858"/>
                  <a:ext cx="16" cy="32"/>
                </a:xfrm>
                <a:custGeom>
                  <a:avLst/>
                  <a:gdLst/>
                  <a:ahLst/>
                  <a:cxnLst>
                    <a:cxn ang="0">
                      <a:pos x="0" y="0"/>
                    </a:cxn>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 ang="0">
                      <a:pos x="16" y="24"/>
                    </a:cxn>
                    <a:cxn ang="0">
                      <a:pos x="16" y="24"/>
                    </a:cxn>
                    <a:cxn ang="0">
                      <a:pos x="16" y="32"/>
                    </a:cxn>
                    <a:cxn ang="0">
                      <a:pos x="16" y="32"/>
                    </a:cxn>
                    <a:cxn ang="0">
                      <a:pos x="16" y="32"/>
                    </a:cxn>
                    <a:cxn ang="0">
                      <a:pos x="16" y="32"/>
                    </a:cxn>
                    <a:cxn ang="0">
                      <a:pos x="16" y="24"/>
                    </a:cxn>
                    <a:cxn ang="0">
                      <a:pos x="16" y="24"/>
                    </a:cxn>
                    <a:cxn ang="0">
                      <a:pos x="16" y="24"/>
                    </a:cxn>
                    <a:cxn ang="0">
                      <a:pos x="16" y="24"/>
                    </a:cxn>
                    <a:cxn ang="0">
                      <a:pos x="16" y="24"/>
                    </a:cxn>
                    <a:cxn ang="0">
                      <a:pos x="8" y="24"/>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16" h="32">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24"/>
                      </a:lnTo>
                      <a:lnTo>
                        <a:pt x="16" y="24"/>
                      </a:lnTo>
                      <a:lnTo>
                        <a:pt x="16" y="24"/>
                      </a:lnTo>
                      <a:lnTo>
                        <a:pt x="16" y="24"/>
                      </a:lnTo>
                      <a:lnTo>
                        <a:pt x="16" y="24"/>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32"/>
                      </a:lnTo>
                      <a:lnTo>
                        <a:pt x="16" y="24"/>
                      </a:lnTo>
                      <a:lnTo>
                        <a:pt x="16" y="32"/>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16"/>
                      </a:lnTo>
                      <a:lnTo>
                        <a:pt x="16"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8" name="Freeform 1400"/>
                <p:cNvSpPr>
                  <a:spLocks/>
                </p:cNvSpPr>
                <p:nvPr/>
              </p:nvSpPr>
              <p:spPr bwMode="auto">
                <a:xfrm>
                  <a:off x="3384" y="2874"/>
                  <a:ext cx="16" cy="16"/>
                </a:xfrm>
                <a:custGeom>
                  <a:avLst/>
                  <a:gdLst/>
                  <a:ahLst/>
                  <a:cxnLst>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8"/>
                      </a:lnTo>
                      <a:lnTo>
                        <a:pt x="8" y="8"/>
                      </a:lnTo>
                      <a:lnTo>
                        <a:pt x="0"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89" name="Freeform 1401"/>
                <p:cNvSpPr>
                  <a:spLocks/>
                </p:cNvSpPr>
                <p:nvPr/>
              </p:nvSpPr>
              <p:spPr bwMode="auto">
                <a:xfrm>
                  <a:off x="3384" y="2890"/>
                  <a:ext cx="16" cy="8"/>
                </a:xfrm>
                <a:custGeom>
                  <a:avLst/>
                  <a:gdLst/>
                  <a:ahLst/>
                  <a:cxnLst>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0" y="8"/>
                      </a:lnTo>
                      <a:lnTo>
                        <a:pt x="8" y="0"/>
                      </a:lnTo>
                      <a:lnTo>
                        <a:pt x="8" y="8"/>
                      </a:lnTo>
                      <a:lnTo>
                        <a:pt x="0" y="8"/>
                      </a:lnTo>
                      <a:lnTo>
                        <a:pt x="0" y="8"/>
                      </a:lnTo>
                      <a:lnTo>
                        <a:pt x="0" y="8"/>
                      </a:lnTo>
                      <a:lnTo>
                        <a:pt x="0" y="8"/>
                      </a:lnTo>
                      <a:lnTo>
                        <a:pt x="0" y="8"/>
                      </a:lnTo>
                      <a:lnTo>
                        <a:pt x="0" y="8"/>
                      </a:lnTo>
                      <a:lnTo>
                        <a:pt x="0" y="0"/>
                      </a:lnTo>
                      <a:lnTo>
                        <a:pt x="0" y="0"/>
                      </a:lnTo>
                      <a:lnTo>
                        <a:pt x="0"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0" name="Freeform 1402"/>
                <p:cNvSpPr>
                  <a:spLocks/>
                </p:cNvSpPr>
                <p:nvPr/>
              </p:nvSpPr>
              <p:spPr bwMode="auto">
                <a:xfrm>
                  <a:off x="3384" y="2890"/>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8"/>
                      </a:lnTo>
                      <a:lnTo>
                        <a:pt x="8" y="0"/>
                      </a:lnTo>
                      <a:lnTo>
                        <a:pt x="8" y="8"/>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8" y="8"/>
                      </a:lnTo>
                      <a:lnTo>
                        <a:pt x="0" y="8"/>
                      </a:lnTo>
                      <a:lnTo>
                        <a:pt x="0" y="8"/>
                      </a:lnTo>
                      <a:lnTo>
                        <a:pt x="0" y="8"/>
                      </a:lnTo>
                      <a:lnTo>
                        <a:pt x="0" y="8"/>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1" name="Freeform 1403"/>
                <p:cNvSpPr>
                  <a:spLocks/>
                </p:cNvSpPr>
                <p:nvPr/>
              </p:nvSpPr>
              <p:spPr bwMode="auto">
                <a:xfrm>
                  <a:off x="3384" y="2898"/>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2" name="Freeform 1404"/>
                <p:cNvSpPr>
                  <a:spLocks/>
                </p:cNvSpPr>
                <p:nvPr/>
              </p:nvSpPr>
              <p:spPr bwMode="auto">
                <a:xfrm>
                  <a:off x="3005" y="2898"/>
                  <a:ext cx="1" cy="8"/>
                </a:xfrm>
                <a:custGeom>
                  <a:avLst/>
                  <a:gdLst/>
                  <a:ahLst/>
                  <a:cxnLst>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3" name="Freeform 1405"/>
                <p:cNvSpPr>
                  <a:spLocks/>
                </p:cNvSpPr>
                <p:nvPr/>
              </p:nvSpPr>
              <p:spPr bwMode="auto">
                <a:xfrm>
                  <a:off x="3400" y="2915"/>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4" name="Freeform 1406"/>
                <p:cNvSpPr>
                  <a:spLocks/>
                </p:cNvSpPr>
                <p:nvPr/>
              </p:nvSpPr>
              <p:spPr bwMode="auto">
                <a:xfrm>
                  <a:off x="3384" y="2898"/>
                  <a:ext cx="16" cy="25"/>
                </a:xfrm>
                <a:custGeom>
                  <a:avLst/>
                  <a:gdLst/>
                  <a:ahLst/>
                  <a:cxnLst>
                    <a:cxn ang="0">
                      <a:pos x="0" y="0"/>
                    </a:cxn>
                    <a:cxn ang="0">
                      <a:pos x="0" y="0"/>
                    </a:cxn>
                    <a:cxn ang="0">
                      <a:pos x="8" y="0"/>
                    </a:cxn>
                    <a:cxn ang="0">
                      <a:pos x="8"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17"/>
                    </a:cxn>
                    <a:cxn ang="0">
                      <a:pos x="8" y="17"/>
                    </a:cxn>
                    <a:cxn ang="0">
                      <a:pos x="8" y="17"/>
                    </a:cxn>
                    <a:cxn ang="0">
                      <a:pos x="16" y="25"/>
                    </a:cxn>
                    <a:cxn ang="0">
                      <a:pos x="16" y="25"/>
                    </a:cxn>
                    <a:cxn ang="0">
                      <a:pos x="16" y="25"/>
                    </a:cxn>
                    <a:cxn ang="0">
                      <a:pos x="16" y="25"/>
                    </a:cxn>
                    <a:cxn ang="0">
                      <a:pos x="16" y="25"/>
                    </a:cxn>
                    <a:cxn ang="0">
                      <a:pos x="16" y="25"/>
                    </a:cxn>
                    <a:cxn ang="0">
                      <a:pos x="16" y="25"/>
                    </a:cxn>
                    <a:cxn ang="0">
                      <a:pos x="16"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17"/>
                      </a:lnTo>
                      <a:lnTo>
                        <a:pt x="8" y="25"/>
                      </a:lnTo>
                      <a:lnTo>
                        <a:pt x="8" y="17"/>
                      </a:lnTo>
                      <a:lnTo>
                        <a:pt x="8" y="17"/>
                      </a:lnTo>
                      <a:lnTo>
                        <a:pt x="8" y="17"/>
                      </a:lnTo>
                      <a:lnTo>
                        <a:pt x="8" y="17"/>
                      </a:lnTo>
                      <a:lnTo>
                        <a:pt x="8" y="17"/>
                      </a:lnTo>
                      <a:lnTo>
                        <a:pt x="8" y="17"/>
                      </a:lnTo>
                      <a:lnTo>
                        <a:pt x="8" y="17"/>
                      </a:lnTo>
                      <a:lnTo>
                        <a:pt x="16" y="17"/>
                      </a:lnTo>
                      <a:lnTo>
                        <a:pt x="8"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8" y="17"/>
                      </a:lnTo>
                      <a:lnTo>
                        <a:pt x="8" y="25"/>
                      </a:lnTo>
                      <a:lnTo>
                        <a:pt x="8" y="25"/>
                      </a:lnTo>
                      <a:lnTo>
                        <a:pt x="8" y="17"/>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5" name="Freeform 1407"/>
                <p:cNvSpPr>
                  <a:spLocks/>
                </p:cNvSpPr>
                <p:nvPr/>
              </p:nvSpPr>
              <p:spPr bwMode="auto">
                <a:xfrm>
                  <a:off x="3384" y="2898"/>
                  <a:ext cx="16" cy="25"/>
                </a:xfrm>
                <a:custGeom>
                  <a:avLst/>
                  <a:gdLst/>
                  <a:ahLst/>
                  <a:cxnLst>
                    <a:cxn ang="0">
                      <a:pos x="0" y="0"/>
                    </a:cxn>
                    <a:cxn ang="0">
                      <a:pos x="0" y="0"/>
                    </a:cxn>
                    <a:cxn ang="0">
                      <a:pos x="8"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8"/>
                    </a:cxn>
                    <a:cxn ang="0">
                      <a:pos x="8" y="17"/>
                    </a:cxn>
                    <a:cxn ang="0">
                      <a:pos x="8" y="17"/>
                    </a:cxn>
                    <a:cxn ang="0">
                      <a:pos x="8" y="17"/>
                    </a:cxn>
                    <a:cxn ang="0">
                      <a:pos x="8" y="17"/>
                    </a:cxn>
                    <a:cxn ang="0">
                      <a:pos x="8" y="17"/>
                    </a:cxn>
                    <a:cxn ang="0">
                      <a:pos x="8" y="17"/>
                    </a:cxn>
                    <a:cxn ang="0">
                      <a:pos x="8" y="25"/>
                    </a:cxn>
                    <a:cxn ang="0">
                      <a:pos x="8" y="17"/>
                    </a:cxn>
                    <a:cxn ang="0">
                      <a:pos x="16" y="25"/>
                    </a:cxn>
                    <a:cxn ang="0">
                      <a:pos x="16" y="17"/>
                    </a:cxn>
                    <a:cxn ang="0">
                      <a:pos x="16" y="25"/>
                    </a:cxn>
                    <a:cxn ang="0">
                      <a:pos x="16" y="25"/>
                    </a:cxn>
                    <a:cxn ang="0">
                      <a:pos x="8" y="25"/>
                    </a:cxn>
                    <a:cxn ang="0">
                      <a:pos x="8" y="25"/>
                    </a:cxn>
                    <a:cxn ang="0">
                      <a:pos x="8" y="25"/>
                    </a:cxn>
                    <a:cxn ang="0">
                      <a:pos x="8" y="17"/>
                    </a:cxn>
                    <a:cxn ang="0">
                      <a:pos x="8" y="17"/>
                    </a:cxn>
                    <a:cxn ang="0">
                      <a:pos x="8" y="17"/>
                    </a:cxn>
                    <a:cxn ang="0">
                      <a:pos x="8" y="17"/>
                    </a:cxn>
                    <a:cxn ang="0">
                      <a:pos x="8" y="17"/>
                    </a:cxn>
                    <a:cxn ang="0">
                      <a:pos x="8" y="17"/>
                    </a:cxn>
                    <a:cxn ang="0">
                      <a:pos x="8" y="17"/>
                    </a:cxn>
                    <a:cxn ang="0">
                      <a:pos x="8" y="8"/>
                    </a:cxn>
                    <a:cxn ang="0">
                      <a:pos x="8"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0"/>
                    </a:cxn>
                    <a:cxn ang="0">
                      <a:pos x="0" y="0"/>
                    </a:cxn>
                    <a:cxn ang="0">
                      <a:pos x="0" y="0"/>
                    </a:cxn>
                    <a:cxn ang="0">
                      <a:pos x="0" y="0"/>
                    </a:cxn>
                  </a:cxnLst>
                  <a:rect l="0" t="0" r="r" b="b"/>
                  <a:pathLst>
                    <a:path w="16" h="25">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8"/>
                      </a:lnTo>
                      <a:lnTo>
                        <a:pt x="0" y="0"/>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17"/>
                      </a:lnTo>
                      <a:lnTo>
                        <a:pt x="8" y="17"/>
                      </a:lnTo>
                      <a:lnTo>
                        <a:pt x="8" y="17"/>
                      </a:lnTo>
                      <a:lnTo>
                        <a:pt x="8" y="25"/>
                      </a:lnTo>
                      <a:lnTo>
                        <a:pt x="8" y="17"/>
                      </a:lnTo>
                      <a:lnTo>
                        <a:pt x="8" y="17"/>
                      </a:lnTo>
                      <a:lnTo>
                        <a:pt x="8" y="17"/>
                      </a:lnTo>
                      <a:lnTo>
                        <a:pt x="16" y="17"/>
                      </a:lnTo>
                      <a:lnTo>
                        <a:pt x="16" y="25"/>
                      </a:lnTo>
                      <a:lnTo>
                        <a:pt x="8" y="17"/>
                      </a:lnTo>
                      <a:lnTo>
                        <a:pt x="16" y="17"/>
                      </a:lnTo>
                      <a:lnTo>
                        <a:pt x="16" y="25"/>
                      </a:lnTo>
                      <a:lnTo>
                        <a:pt x="16" y="25"/>
                      </a:lnTo>
                      <a:lnTo>
                        <a:pt x="16" y="25"/>
                      </a:lnTo>
                      <a:lnTo>
                        <a:pt x="16" y="25"/>
                      </a:lnTo>
                      <a:lnTo>
                        <a:pt x="16" y="25"/>
                      </a:lnTo>
                      <a:lnTo>
                        <a:pt x="16" y="25"/>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8" y="25"/>
                      </a:lnTo>
                      <a:lnTo>
                        <a:pt x="16" y="25"/>
                      </a:lnTo>
                      <a:lnTo>
                        <a:pt x="8" y="25"/>
                      </a:lnTo>
                      <a:lnTo>
                        <a:pt x="8" y="25"/>
                      </a:lnTo>
                      <a:lnTo>
                        <a:pt x="8" y="17"/>
                      </a:lnTo>
                      <a:lnTo>
                        <a:pt x="8" y="25"/>
                      </a:lnTo>
                      <a:lnTo>
                        <a:pt x="8" y="25"/>
                      </a:lnTo>
                      <a:lnTo>
                        <a:pt x="8" y="17"/>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6" name="Freeform 1408"/>
                <p:cNvSpPr>
                  <a:spLocks/>
                </p:cNvSpPr>
                <p:nvPr/>
              </p:nvSpPr>
              <p:spPr bwMode="auto">
                <a:xfrm>
                  <a:off x="3400" y="2915"/>
                  <a:ext cx="8"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7" name="Freeform 1409"/>
                <p:cNvSpPr>
                  <a:spLocks/>
                </p:cNvSpPr>
                <p:nvPr/>
              </p:nvSpPr>
              <p:spPr bwMode="auto">
                <a:xfrm>
                  <a:off x="2997" y="2874"/>
                  <a:ext cx="24" cy="49"/>
                </a:xfrm>
                <a:custGeom>
                  <a:avLst/>
                  <a:gdLst/>
                  <a:ahLst/>
                  <a:cxnLst>
                    <a:cxn ang="0">
                      <a:pos x="24" y="49"/>
                    </a:cxn>
                    <a:cxn ang="0">
                      <a:pos x="24" y="49"/>
                    </a:cxn>
                    <a:cxn ang="0">
                      <a:pos x="16" y="41"/>
                    </a:cxn>
                    <a:cxn ang="0">
                      <a:pos x="16" y="41"/>
                    </a:cxn>
                    <a:cxn ang="0">
                      <a:pos x="16" y="41"/>
                    </a:cxn>
                    <a:cxn ang="0">
                      <a:pos x="16" y="41"/>
                    </a:cxn>
                    <a:cxn ang="0">
                      <a:pos x="8" y="41"/>
                    </a:cxn>
                    <a:cxn ang="0">
                      <a:pos x="8" y="32"/>
                    </a:cxn>
                    <a:cxn ang="0">
                      <a:pos x="8" y="32"/>
                    </a:cxn>
                    <a:cxn ang="0">
                      <a:pos x="8" y="32"/>
                    </a:cxn>
                    <a:cxn ang="0">
                      <a:pos x="8" y="32"/>
                    </a:cxn>
                    <a:cxn ang="0">
                      <a:pos x="8" y="32"/>
                    </a:cxn>
                    <a:cxn ang="0">
                      <a:pos x="8" y="24"/>
                    </a:cxn>
                    <a:cxn ang="0">
                      <a:pos x="8" y="24"/>
                    </a:cxn>
                    <a:cxn ang="0">
                      <a:pos x="0" y="24"/>
                    </a:cxn>
                    <a:cxn ang="0">
                      <a:pos x="0"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8"/>
                    </a:cxn>
                    <a:cxn ang="0">
                      <a:pos x="8" y="8"/>
                    </a:cxn>
                    <a:cxn ang="0">
                      <a:pos x="8" y="0"/>
                    </a:cxn>
                    <a:cxn ang="0">
                      <a:pos x="16" y="0"/>
                    </a:cxn>
                    <a:cxn ang="0">
                      <a:pos x="8" y="8"/>
                    </a:cxn>
                    <a:cxn ang="0">
                      <a:pos x="16" y="8"/>
                    </a:cxn>
                    <a:cxn ang="0">
                      <a:pos x="8" y="8"/>
                    </a:cxn>
                    <a:cxn ang="0">
                      <a:pos x="8" y="16"/>
                    </a:cxn>
                    <a:cxn ang="0">
                      <a:pos x="8" y="24"/>
                    </a:cxn>
                    <a:cxn ang="0">
                      <a:pos x="8" y="24"/>
                    </a:cxn>
                    <a:cxn ang="0">
                      <a:pos x="8" y="24"/>
                    </a:cxn>
                    <a:cxn ang="0">
                      <a:pos x="8" y="24"/>
                    </a:cxn>
                    <a:cxn ang="0">
                      <a:pos x="8" y="24"/>
                    </a:cxn>
                    <a:cxn ang="0">
                      <a:pos x="8" y="24"/>
                    </a:cxn>
                    <a:cxn ang="0">
                      <a:pos x="8" y="24"/>
                    </a:cxn>
                    <a:cxn ang="0">
                      <a:pos x="8" y="24"/>
                    </a:cxn>
                    <a:cxn ang="0">
                      <a:pos x="0" y="24"/>
                    </a:cxn>
                    <a:cxn ang="0">
                      <a:pos x="0" y="24"/>
                    </a:cxn>
                    <a:cxn ang="0">
                      <a:pos x="0" y="24"/>
                    </a:cxn>
                    <a:cxn ang="0">
                      <a:pos x="8" y="24"/>
                    </a:cxn>
                    <a:cxn ang="0">
                      <a:pos x="8" y="24"/>
                    </a:cxn>
                    <a:cxn ang="0">
                      <a:pos x="8" y="24"/>
                    </a:cxn>
                    <a:cxn ang="0">
                      <a:pos x="8" y="32"/>
                    </a:cxn>
                    <a:cxn ang="0">
                      <a:pos x="8" y="32"/>
                    </a:cxn>
                    <a:cxn ang="0">
                      <a:pos x="8" y="32"/>
                    </a:cxn>
                    <a:cxn ang="0">
                      <a:pos x="8" y="32"/>
                    </a:cxn>
                    <a:cxn ang="0">
                      <a:pos x="16" y="41"/>
                    </a:cxn>
                    <a:cxn ang="0">
                      <a:pos x="16" y="41"/>
                    </a:cxn>
                    <a:cxn ang="0">
                      <a:pos x="16" y="41"/>
                    </a:cxn>
                    <a:cxn ang="0">
                      <a:pos x="16" y="41"/>
                    </a:cxn>
                    <a:cxn ang="0">
                      <a:pos x="16" y="41"/>
                    </a:cxn>
                    <a:cxn ang="0">
                      <a:pos x="24" y="49"/>
                    </a:cxn>
                    <a:cxn ang="0">
                      <a:pos x="24" y="49"/>
                    </a:cxn>
                    <a:cxn ang="0">
                      <a:pos x="24" y="49"/>
                    </a:cxn>
                  </a:cxnLst>
                  <a:rect l="0" t="0" r="r" b="b"/>
                  <a:pathLst>
                    <a:path w="24" h="49">
                      <a:moveTo>
                        <a:pt x="24" y="49"/>
                      </a:move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16" y="49"/>
                      </a:lnTo>
                      <a:lnTo>
                        <a:pt x="16" y="49"/>
                      </a:lnTo>
                      <a:lnTo>
                        <a:pt x="16" y="49"/>
                      </a:lnTo>
                      <a:lnTo>
                        <a:pt x="16" y="49"/>
                      </a:lnTo>
                      <a:lnTo>
                        <a:pt x="16" y="49"/>
                      </a:lnTo>
                      <a:lnTo>
                        <a:pt x="16" y="49"/>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8" y="41"/>
                      </a:lnTo>
                      <a:lnTo>
                        <a:pt x="8" y="41"/>
                      </a:lnTo>
                      <a:lnTo>
                        <a:pt x="8" y="41"/>
                      </a:lnTo>
                      <a:lnTo>
                        <a:pt x="8" y="41"/>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41"/>
                      </a:lnTo>
                      <a:lnTo>
                        <a:pt x="8" y="32"/>
                      </a:lnTo>
                      <a:lnTo>
                        <a:pt x="16" y="41"/>
                      </a:lnTo>
                      <a:lnTo>
                        <a:pt x="8"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16" y="41"/>
                      </a:lnTo>
                      <a:lnTo>
                        <a:pt x="24" y="41"/>
                      </a:lnTo>
                      <a:lnTo>
                        <a:pt x="24" y="41"/>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lnTo>
                        <a:pt x="24" y="4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598" name="Rectangle 1410"/>
                <p:cNvSpPr>
                  <a:spLocks noChangeArrowheads="1"/>
                </p:cNvSpPr>
                <p:nvPr/>
              </p:nvSpPr>
              <p:spPr bwMode="auto">
                <a:xfrm>
                  <a:off x="3424" y="292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85" name="Group 1612"/>
              <p:cNvGrpSpPr>
                <a:grpSpLocks/>
              </p:cNvGrpSpPr>
              <p:nvPr/>
            </p:nvGrpSpPr>
            <p:grpSpPr bwMode="auto">
              <a:xfrm>
                <a:off x="4795910" y="4803646"/>
                <a:ext cx="717561" cy="231848"/>
                <a:chOff x="3021" y="2915"/>
                <a:chExt cx="452" cy="146"/>
              </a:xfrm>
            </p:grpSpPr>
            <p:sp>
              <p:nvSpPr>
                <p:cNvPr id="7199" name="Freeform 1412"/>
                <p:cNvSpPr>
                  <a:spLocks/>
                </p:cNvSpPr>
                <p:nvPr/>
              </p:nvSpPr>
              <p:spPr bwMode="auto">
                <a:xfrm>
                  <a:off x="3424" y="2931"/>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0" name="Freeform 1413"/>
                <p:cNvSpPr>
                  <a:spLocks/>
                </p:cNvSpPr>
                <p:nvPr/>
              </p:nvSpPr>
              <p:spPr bwMode="auto">
                <a:xfrm>
                  <a:off x="3408" y="2915"/>
                  <a:ext cx="1" cy="24"/>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Lst>
                  <a:rect l="0" t="0" r="r" b="b"/>
                  <a:pathLst>
                    <a:path h="24">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1" name="Rectangle 1414"/>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2" name="Rectangle 1415"/>
                <p:cNvSpPr>
                  <a:spLocks noChangeArrowheads="1"/>
                </p:cNvSpPr>
                <p:nvPr/>
              </p:nvSpPr>
              <p:spPr bwMode="auto">
                <a:xfrm>
                  <a:off x="3432"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3" name="Freeform 1416"/>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4" name="Freeform 1417"/>
                <p:cNvSpPr>
                  <a:spLocks/>
                </p:cNvSpPr>
                <p:nvPr/>
              </p:nvSpPr>
              <p:spPr bwMode="auto">
                <a:xfrm>
                  <a:off x="3424" y="2931"/>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5" name="Freeform 1418"/>
                <p:cNvSpPr>
                  <a:spLocks/>
                </p:cNvSpPr>
                <p:nvPr/>
              </p:nvSpPr>
              <p:spPr bwMode="auto">
                <a:xfrm>
                  <a:off x="3424" y="2923"/>
                  <a:ext cx="8" cy="16"/>
                </a:xfrm>
                <a:custGeom>
                  <a:avLst/>
                  <a:gdLst/>
                  <a:ahLst/>
                  <a:cxnLst>
                    <a:cxn ang="0">
                      <a:pos x="0" y="0"/>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6" name="Freeform 1419"/>
                <p:cNvSpPr>
                  <a:spLocks/>
                </p:cNvSpPr>
                <p:nvPr/>
              </p:nvSpPr>
              <p:spPr bwMode="auto">
                <a:xfrm>
                  <a:off x="3432"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7" name="Freeform 1420"/>
                <p:cNvSpPr>
                  <a:spLocks/>
                </p:cNvSpPr>
                <p:nvPr/>
              </p:nvSpPr>
              <p:spPr bwMode="auto">
                <a:xfrm>
                  <a:off x="3408" y="293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8" name="Freeform 1421"/>
                <p:cNvSpPr>
                  <a:spLocks/>
                </p:cNvSpPr>
                <p:nvPr/>
              </p:nvSpPr>
              <p:spPr bwMode="auto">
                <a:xfrm>
                  <a:off x="3408" y="2915"/>
                  <a:ext cx="8" cy="24"/>
                </a:xfrm>
                <a:custGeom>
                  <a:avLst/>
                  <a:gdLst/>
                  <a:ahLst/>
                  <a:cxnLst>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w="8" h="24">
                      <a:moveTo>
                        <a:pt x="0" y="0"/>
                      </a:move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09" name="Freeform 1422"/>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8"/>
                    </a:cxn>
                    <a:cxn ang="0">
                      <a:pos x="0" y="0"/>
                    </a:cxn>
                    <a:cxn ang="0">
                      <a:pos x="0" y="8"/>
                    </a:cxn>
                    <a:cxn ang="0">
                      <a:pos x="0" y="0"/>
                    </a:cxn>
                    <a:cxn ang="0">
                      <a:pos x="0" y="8"/>
                    </a:cxn>
                    <a:cxn ang="0">
                      <a:pos x="0" y="0"/>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8"/>
                      </a:lnTo>
                      <a:lnTo>
                        <a:pt x="0" y="0"/>
                      </a:lnTo>
                      <a:lnTo>
                        <a:pt x="0" y="0"/>
                      </a:lnTo>
                      <a:lnTo>
                        <a:pt x="0" y="8"/>
                      </a:lnTo>
                      <a:lnTo>
                        <a:pt x="0" y="8"/>
                      </a:lnTo>
                      <a:lnTo>
                        <a:pt x="0" y="8"/>
                      </a:lnTo>
                      <a:lnTo>
                        <a:pt x="0" y="8"/>
                      </a:lnTo>
                      <a:lnTo>
                        <a:pt x="0" y="0"/>
                      </a:lnTo>
                      <a:lnTo>
                        <a:pt x="0" y="8"/>
                      </a:lnTo>
                      <a:lnTo>
                        <a:pt x="0" y="8"/>
                      </a:lnTo>
                      <a:lnTo>
                        <a:pt x="0" y="0"/>
                      </a:lnTo>
                      <a:lnTo>
                        <a:pt x="0" y="0"/>
                      </a:lnTo>
                      <a:lnTo>
                        <a:pt x="0" y="0"/>
                      </a:lnTo>
                      <a:lnTo>
                        <a:pt x="0" y="8"/>
                      </a:lnTo>
                      <a:lnTo>
                        <a:pt x="0" y="0"/>
                      </a:lnTo>
                      <a:lnTo>
                        <a:pt x="0" y="0"/>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0" name="Freeform 1423"/>
                <p:cNvSpPr>
                  <a:spLocks/>
                </p:cNvSpPr>
                <p:nvPr/>
              </p:nvSpPr>
              <p:spPr bwMode="auto">
                <a:xfrm>
                  <a:off x="3416" y="293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1" name="Rectangle 1424"/>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2" name="Freeform 1425"/>
                <p:cNvSpPr>
                  <a:spLocks/>
                </p:cNvSpPr>
                <p:nvPr/>
              </p:nvSpPr>
              <p:spPr bwMode="auto">
                <a:xfrm>
                  <a:off x="3424" y="2923"/>
                  <a:ext cx="8" cy="16"/>
                </a:xfrm>
                <a:custGeom>
                  <a:avLst/>
                  <a:gdLst/>
                  <a:ahLst/>
                  <a:cxnLst>
                    <a:cxn ang="0">
                      <a:pos x="0" y="16"/>
                    </a:cxn>
                    <a:cxn ang="0">
                      <a:pos x="8" y="16"/>
                    </a:cxn>
                    <a:cxn ang="0">
                      <a:pos x="0" y="16"/>
                    </a:cxn>
                    <a:cxn ang="0">
                      <a:pos x="8" y="16"/>
                    </a:cxn>
                    <a:cxn ang="0">
                      <a:pos x="8" y="16"/>
                    </a:cxn>
                    <a:cxn ang="0">
                      <a:pos x="0" y="16"/>
                    </a:cxn>
                    <a:cxn ang="0">
                      <a:pos x="8"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0" y="16"/>
                    </a:cxn>
                    <a:cxn ang="0">
                      <a:pos x="0" y="16"/>
                    </a:cxn>
                  </a:cxnLst>
                  <a:rect l="0" t="0" r="r" b="b"/>
                  <a:pathLst>
                    <a:path w="8" h="16">
                      <a:moveTo>
                        <a:pt x="0" y="16"/>
                      </a:move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3" name="Freeform 1426"/>
                <p:cNvSpPr>
                  <a:spLocks/>
                </p:cNvSpPr>
                <p:nvPr/>
              </p:nvSpPr>
              <p:spPr bwMode="auto">
                <a:xfrm>
                  <a:off x="3408" y="293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4" name="Rectangle 1427"/>
                <p:cNvSpPr>
                  <a:spLocks noChangeArrowheads="1"/>
                </p:cNvSpPr>
                <p:nvPr/>
              </p:nvSpPr>
              <p:spPr bwMode="auto">
                <a:xfrm>
                  <a:off x="3416" y="2939"/>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5" name="Freeform 1428"/>
                <p:cNvSpPr>
                  <a:spLocks/>
                </p:cNvSpPr>
                <p:nvPr/>
              </p:nvSpPr>
              <p:spPr bwMode="auto">
                <a:xfrm>
                  <a:off x="3408" y="2931"/>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6" name="Freeform 1429"/>
                <p:cNvSpPr>
                  <a:spLocks/>
                </p:cNvSpPr>
                <p:nvPr/>
              </p:nvSpPr>
              <p:spPr bwMode="auto">
                <a:xfrm>
                  <a:off x="3416" y="2939"/>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7" name="Freeform 1430"/>
                <p:cNvSpPr>
                  <a:spLocks/>
                </p:cNvSpPr>
                <p:nvPr/>
              </p:nvSpPr>
              <p:spPr bwMode="auto">
                <a:xfrm>
                  <a:off x="3416" y="2939"/>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8" name="Freeform 1431"/>
                <p:cNvSpPr>
                  <a:spLocks/>
                </p:cNvSpPr>
                <p:nvPr/>
              </p:nvSpPr>
              <p:spPr bwMode="auto">
                <a:xfrm>
                  <a:off x="3021" y="2923"/>
                  <a:ext cx="24" cy="16"/>
                </a:xfrm>
                <a:custGeom>
                  <a:avLst/>
                  <a:gdLst/>
                  <a:ahLst/>
                  <a:cxnLst>
                    <a:cxn ang="0">
                      <a:pos x="24" y="16"/>
                    </a:cxn>
                    <a:cxn ang="0">
                      <a:pos x="24" y="16"/>
                    </a:cxn>
                    <a:cxn ang="0">
                      <a:pos x="24" y="16"/>
                    </a:cxn>
                    <a:cxn ang="0">
                      <a:pos x="24" y="16"/>
                    </a:cxn>
                    <a:cxn ang="0">
                      <a:pos x="24" y="16"/>
                    </a:cxn>
                    <a:cxn ang="0">
                      <a:pos x="16" y="16"/>
                    </a:cxn>
                    <a:cxn ang="0">
                      <a:pos x="16" y="16"/>
                    </a:cxn>
                    <a:cxn ang="0">
                      <a:pos x="16" y="16"/>
                    </a:cxn>
                    <a:cxn ang="0">
                      <a:pos x="16" y="16"/>
                    </a:cxn>
                    <a:cxn ang="0">
                      <a:pos x="16" y="16"/>
                    </a:cxn>
                    <a:cxn ang="0">
                      <a:pos x="16" y="16"/>
                    </a:cxn>
                    <a:cxn ang="0">
                      <a:pos x="16" y="16"/>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16"/>
                    </a:cxn>
                    <a:cxn ang="0">
                      <a:pos x="16" y="16"/>
                    </a:cxn>
                    <a:cxn ang="0">
                      <a:pos x="16" y="16"/>
                    </a:cxn>
                    <a:cxn ang="0">
                      <a:pos x="16" y="16"/>
                    </a:cxn>
                    <a:cxn ang="0">
                      <a:pos x="16" y="16"/>
                    </a:cxn>
                    <a:cxn ang="0">
                      <a:pos x="16" y="16"/>
                    </a:cxn>
                    <a:cxn ang="0">
                      <a:pos x="16" y="16"/>
                    </a:cxn>
                    <a:cxn ang="0">
                      <a:pos x="24" y="16"/>
                    </a:cxn>
                    <a:cxn ang="0">
                      <a:pos x="24" y="16"/>
                    </a:cxn>
                    <a:cxn ang="0">
                      <a:pos x="24" y="16"/>
                    </a:cxn>
                    <a:cxn ang="0">
                      <a:pos x="24" y="16"/>
                    </a:cxn>
                    <a:cxn ang="0">
                      <a:pos x="24" y="16"/>
                    </a:cxn>
                  </a:cxnLst>
                  <a:rect l="0" t="0" r="r" b="b"/>
                  <a:pathLst>
                    <a:path w="24" h="16">
                      <a:moveTo>
                        <a:pt x="24" y="16"/>
                      </a:move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19" name="Freeform 1432"/>
                <p:cNvSpPr>
                  <a:spLocks/>
                </p:cNvSpPr>
                <p:nvPr/>
              </p:nvSpPr>
              <p:spPr bwMode="auto">
                <a:xfrm>
                  <a:off x="3432" y="293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0" name="Freeform 1433"/>
                <p:cNvSpPr>
                  <a:spLocks/>
                </p:cNvSpPr>
                <p:nvPr/>
              </p:nvSpPr>
              <p:spPr bwMode="auto">
                <a:xfrm>
                  <a:off x="3432" y="2939"/>
                  <a:ext cx="8"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0"/>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1" name="Freeform 1434"/>
                <p:cNvSpPr>
                  <a:spLocks/>
                </p:cNvSpPr>
                <p:nvPr/>
              </p:nvSpPr>
              <p:spPr bwMode="auto">
                <a:xfrm>
                  <a:off x="3045" y="2939"/>
                  <a:ext cx="16" cy="16"/>
                </a:xfrm>
                <a:custGeom>
                  <a:avLst/>
                  <a:gdLst/>
                  <a:ahLst/>
                  <a:cxnLst>
                    <a:cxn ang="0">
                      <a:pos x="8" y="16"/>
                    </a:cxn>
                    <a:cxn ang="0">
                      <a:pos x="8" y="16"/>
                    </a:cxn>
                    <a:cxn ang="0">
                      <a:pos x="8" y="16"/>
                    </a:cxn>
                    <a:cxn ang="0">
                      <a:pos x="8" y="8"/>
                    </a:cxn>
                    <a:cxn ang="0">
                      <a:pos x="8" y="16"/>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16" y="16"/>
                    </a:cxn>
                  </a:cxnLst>
                  <a:rect l="0" t="0" r="r" b="b"/>
                  <a:pathLst>
                    <a:path w="16" h="16">
                      <a:moveTo>
                        <a:pt x="16" y="16"/>
                      </a:moveTo>
                      <a:lnTo>
                        <a:pt x="16" y="16"/>
                      </a:lnTo>
                      <a:lnTo>
                        <a:pt x="16" y="16"/>
                      </a:lnTo>
                      <a:lnTo>
                        <a:pt x="8" y="16"/>
                      </a:lnTo>
                      <a:lnTo>
                        <a:pt x="16"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8"/>
                      </a:lnTo>
                      <a:lnTo>
                        <a:pt x="8" y="8"/>
                      </a:lnTo>
                      <a:lnTo>
                        <a:pt x="16" y="16"/>
                      </a:lnTo>
                      <a:lnTo>
                        <a:pt x="16" y="16"/>
                      </a:lnTo>
                      <a:lnTo>
                        <a:pt x="8" y="16"/>
                      </a:lnTo>
                      <a:lnTo>
                        <a:pt x="16" y="16"/>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2" name="Freeform 1435"/>
                <p:cNvSpPr>
                  <a:spLocks/>
                </p:cNvSpPr>
                <p:nvPr/>
              </p:nvSpPr>
              <p:spPr bwMode="auto">
                <a:xfrm>
                  <a:off x="3432" y="2947"/>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3" name="Freeform 1436"/>
                <p:cNvSpPr>
                  <a:spLocks/>
                </p:cNvSpPr>
                <p:nvPr/>
              </p:nvSpPr>
              <p:spPr bwMode="auto">
                <a:xfrm>
                  <a:off x="3432" y="2947"/>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4" name="Oval 1437"/>
                <p:cNvSpPr>
                  <a:spLocks noChangeArrowheads="1"/>
                </p:cNvSpPr>
                <p:nvPr/>
              </p:nvSpPr>
              <p:spPr bwMode="auto">
                <a:xfrm>
                  <a:off x="3432" y="2955"/>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5" name="Freeform 1438"/>
                <p:cNvSpPr>
                  <a:spLocks/>
                </p:cNvSpPr>
                <p:nvPr/>
              </p:nvSpPr>
              <p:spPr bwMode="auto">
                <a:xfrm>
                  <a:off x="3432" y="2955"/>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6" name="Freeform 1439"/>
                <p:cNvSpPr>
                  <a:spLocks/>
                </p:cNvSpPr>
                <p:nvPr/>
              </p:nvSpPr>
              <p:spPr bwMode="auto">
                <a:xfrm>
                  <a:off x="3061" y="2955"/>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7" name="Freeform 1440"/>
                <p:cNvSpPr>
                  <a:spLocks/>
                </p:cNvSpPr>
                <p:nvPr/>
              </p:nvSpPr>
              <p:spPr bwMode="auto">
                <a:xfrm>
                  <a:off x="3432" y="2955"/>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8"/>
                      </a:lnTo>
                      <a:lnTo>
                        <a:pt x="8" y="16"/>
                      </a:lnTo>
                      <a:lnTo>
                        <a:pt x="8" y="16"/>
                      </a:lnTo>
                      <a:lnTo>
                        <a:pt x="8" y="16"/>
                      </a:lnTo>
                      <a:lnTo>
                        <a:pt x="8" y="16"/>
                      </a:lnTo>
                      <a:lnTo>
                        <a:pt x="8" y="16"/>
                      </a:lnTo>
                      <a:lnTo>
                        <a:pt x="8" y="16"/>
                      </a:lnTo>
                      <a:lnTo>
                        <a:pt x="8" y="16"/>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8" name="Freeform 1441"/>
                <p:cNvSpPr>
                  <a:spLocks/>
                </p:cNvSpPr>
                <p:nvPr/>
              </p:nvSpPr>
              <p:spPr bwMode="auto">
                <a:xfrm>
                  <a:off x="3440" y="2963"/>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29" name="Freeform 1442"/>
                <p:cNvSpPr>
                  <a:spLocks/>
                </p:cNvSpPr>
                <p:nvPr/>
              </p:nvSpPr>
              <p:spPr bwMode="auto">
                <a:xfrm>
                  <a:off x="3440" y="297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0" name="Freeform 1443"/>
                <p:cNvSpPr>
                  <a:spLocks/>
                </p:cNvSpPr>
                <p:nvPr/>
              </p:nvSpPr>
              <p:spPr bwMode="auto">
                <a:xfrm>
                  <a:off x="3440" y="2979"/>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1" name="Freeform 1444"/>
                <p:cNvSpPr>
                  <a:spLocks/>
                </p:cNvSpPr>
                <p:nvPr/>
              </p:nvSpPr>
              <p:spPr bwMode="auto">
                <a:xfrm>
                  <a:off x="3456" y="2979"/>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2" name="Freeform 1445"/>
                <p:cNvSpPr>
                  <a:spLocks/>
                </p:cNvSpPr>
                <p:nvPr/>
              </p:nvSpPr>
              <p:spPr bwMode="auto">
                <a:xfrm>
                  <a:off x="3432" y="2963"/>
                  <a:ext cx="16"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16" y="16"/>
                    </a:cxn>
                    <a:cxn ang="0">
                      <a:pos x="16" y="16"/>
                    </a:cxn>
                    <a:cxn ang="0">
                      <a:pos x="16" y="16"/>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3" name="Freeform 1446"/>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4" name="Freeform 1447"/>
                <p:cNvSpPr>
                  <a:spLocks/>
                </p:cNvSpPr>
                <p:nvPr/>
              </p:nvSpPr>
              <p:spPr bwMode="auto">
                <a:xfrm>
                  <a:off x="3464"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5" name="Freeform 1448"/>
                <p:cNvSpPr>
                  <a:spLocks/>
                </p:cNvSpPr>
                <p:nvPr/>
              </p:nvSpPr>
              <p:spPr bwMode="auto">
                <a:xfrm>
                  <a:off x="3456"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6" name="Freeform 1449"/>
                <p:cNvSpPr>
                  <a:spLocks/>
                </p:cNvSpPr>
                <p:nvPr/>
              </p:nvSpPr>
              <p:spPr bwMode="auto">
                <a:xfrm>
                  <a:off x="3464" y="2979"/>
                  <a:ext cx="8" cy="1"/>
                </a:xfrm>
                <a:custGeom>
                  <a:avLst/>
                  <a:gdLst/>
                  <a:ahLst/>
                  <a:cxnLst>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7" name="Freeform 1450"/>
                <p:cNvSpPr>
                  <a:spLocks/>
                </p:cNvSpPr>
                <p:nvPr/>
              </p:nvSpPr>
              <p:spPr bwMode="auto">
                <a:xfrm>
                  <a:off x="3472" y="297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8" name="Freeform 1451"/>
                <p:cNvSpPr>
                  <a:spLocks/>
                </p:cNvSpPr>
                <p:nvPr/>
              </p:nvSpPr>
              <p:spPr bwMode="auto">
                <a:xfrm>
                  <a:off x="3448" y="2979"/>
                  <a:ext cx="24" cy="8"/>
                </a:xfrm>
                <a:custGeom>
                  <a:avLst/>
                  <a:gdLst/>
                  <a:ahLst/>
                  <a:cxnLst>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24" y="8"/>
                    </a:cxn>
                    <a:cxn ang="0">
                      <a:pos x="24" y="0"/>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39" name="Freeform 1452"/>
                <p:cNvSpPr>
                  <a:spLocks/>
                </p:cNvSpPr>
                <p:nvPr/>
              </p:nvSpPr>
              <p:spPr bwMode="auto">
                <a:xfrm>
                  <a:off x="3448" y="2987"/>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0" name="Rectangle 1453"/>
                <p:cNvSpPr>
                  <a:spLocks noChangeArrowheads="1"/>
                </p:cNvSpPr>
                <p:nvPr/>
              </p:nvSpPr>
              <p:spPr bwMode="auto">
                <a:xfrm>
                  <a:off x="3472" y="2987"/>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1" name="Freeform 1454"/>
                <p:cNvSpPr>
                  <a:spLocks/>
                </p:cNvSpPr>
                <p:nvPr/>
              </p:nvSpPr>
              <p:spPr bwMode="auto">
                <a:xfrm>
                  <a:off x="3448" y="2979"/>
                  <a:ext cx="24" cy="16"/>
                </a:xfrm>
                <a:custGeom>
                  <a:avLst/>
                  <a:gdLst/>
                  <a:ahLst/>
                  <a:cxnLst>
                    <a:cxn ang="0">
                      <a:pos x="0" y="16"/>
                    </a:cxn>
                    <a:cxn ang="0">
                      <a:pos x="8" y="16"/>
                    </a:cxn>
                    <a:cxn ang="0">
                      <a:pos x="8" y="8"/>
                    </a:cxn>
                    <a:cxn ang="0">
                      <a:pos x="8" y="8"/>
                    </a:cxn>
                    <a:cxn ang="0">
                      <a:pos x="8" y="8"/>
                    </a:cxn>
                    <a:cxn ang="0">
                      <a:pos x="8" y="8"/>
                    </a:cxn>
                    <a:cxn ang="0">
                      <a:pos x="8" y="8"/>
                    </a:cxn>
                    <a:cxn ang="0">
                      <a:pos x="0" y="8"/>
                    </a:cxn>
                    <a:cxn ang="0">
                      <a:pos x="0" y="8"/>
                    </a:cxn>
                    <a:cxn ang="0">
                      <a:pos x="8" y="8"/>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24" y="0"/>
                    </a:cxn>
                    <a:cxn ang="0">
                      <a:pos x="24" y="0"/>
                    </a:cxn>
                    <a:cxn ang="0">
                      <a:pos x="24" y="0"/>
                    </a:cxn>
                    <a:cxn ang="0">
                      <a:pos x="24" y="0"/>
                    </a:cxn>
                    <a:cxn ang="0">
                      <a:pos x="24" y="8"/>
                    </a:cxn>
                    <a:cxn ang="0">
                      <a:pos x="24" y="8"/>
                    </a:cxn>
                    <a:cxn ang="0">
                      <a:pos x="24" y="8"/>
                    </a:cxn>
                    <a:cxn ang="0">
                      <a:pos x="24" y="8"/>
                    </a:cxn>
                    <a:cxn ang="0">
                      <a:pos x="24" y="8"/>
                    </a:cxn>
                    <a:cxn ang="0">
                      <a:pos x="24" y="0"/>
                    </a:cxn>
                    <a:cxn ang="0">
                      <a:pos x="24" y="0"/>
                    </a:cxn>
                    <a:cxn ang="0">
                      <a:pos x="24"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0" y="8"/>
                    </a:cxn>
                    <a:cxn ang="0">
                      <a:pos x="0" y="8"/>
                    </a:cxn>
                    <a:cxn ang="0">
                      <a:pos x="8" y="8"/>
                    </a:cxn>
                    <a:cxn ang="0">
                      <a:pos x="8" y="8"/>
                    </a:cxn>
                    <a:cxn ang="0">
                      <a:pos x="8" y="8"/>
                    </a:cxn>
                    <a:cxn ang="0">
                      <a:pos x="8" y="8"/>
                    </a:cxn>
                    <a:cxn ang="0">
                      <a:pos x="8"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2" name="Freeform 1455"/>
                <p:cNvSpPr>
                  <a:spLocks/>
                </p:cNvSpPr>
                <p:nvPr/>
              </p:nvSpPr>
              <p:spPr bwMode="auto">
                <a:xfrm>
                  <a:off x="3069" y="2963"/>
                  <a:ext cx="41" cy="40"/>
                </a:xfrm>
                <a:custGeom>
                  <a:avLst/>
                  <a:gdLst/>
                  <a:ahLst/>
                  <a:cxnLst>
                    <a:cxn ang="0">
                      <a:pos x="41" y="40"/>
                    </a:cxn>
                    <a:cxn ang="0">
                      <a:pos x="33" y="40"/>
                    </a:cxn>
                    <a:cxn ang="0">
                      <a:pos x="33" y="32"/>
                    </a:cxn>
                    <a:cxn ang="0">
                      <a:pos x="33" y="32"/>
                    </a:cxn>
                    <a:cxn ang="0">
                      <a:pos x="33" y="32"/>
                    </a:cxn>
                    <a:cxn ang="0">
                      <a:pos x="33" y="32"/>
                    </a:cxn>
                    <a:cxn ang="0">
                      <a:pos x="25" y="32"/>
                    </a:cxn>
                    <a:cxn ang="0">
                      <a:pos x="25" y="32"/>
                    </a:cxn>
                    <a:cxn ang="0">
                      <a:pos x="25" y="32"/>
                    </a:cxn>
                    <a:cxn ang="0">
                      <a:pos x="25" y="32"/>
                    </a:cxn>
                    <a:cxn ang="0">
                      <a:pos x="25" y="24"/>
                    </a:cxn>
                    <a:cxn ang="0">
                      <a:pos x="17" y="24"/>
                    </a:cxn>
                    <a:cxn ang="0">
                      <a:pos x="17" y="24"/>
                    </a:cxn>
                    <a:cxn ang="0">
                      <a:pos x="17" y="24"/>
                    </a:cxn>
                    <a:cxn ang="0">
                      <a:pos x="17" y="24"/>
                    </a:cxn>
                    <a:cxn ang="0">
                      <a:pos x="8" y="24"/>
                    </a:cxn>
                    <a:cxn ang="0">
                      <a:pos x="17" y="16"/>
                    </a:cxn>
                    <a:cxn ang="0">
                      <a:pos x="8" y="16"/>
                    </a:cxn>
                    <a:cxn ang="0">
                      <a:pos x="8" y="16"/>
                    </a:cxn>
                    <a:cxn ang="0">
                      <a:pos x="8" y="16"/>
                    </a:cxn>
                    <a:cxn ang="0">
                      <a:pos x="8" y="16"/>
                    </a:cxn>
                    <a:cxn ang="0">
                      <a:pos x="8"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17" y="16"/>
                    </a:cxn>
                    <a:cxn ang="0">
                      <a:pos x="17" y="24"/>
                    </a:cxn>
                    <a:cxn ang="0">
                      <a:pos x="17" y="24"/>
                    </a:cxn>
                    <a:cxn ang="0">
                      <a:pos x="17" y="24"/>
                    </a:cxn>
                    <a:cxn ang="0">
                      <a:pos x="17" y="24"/>
                    </a:cxn>
                    <a:cxn ang="0">
                      <a:pos x="17" y="24"/>
                    </a:cxn>
                    <a:cxn ang="0">
                      <a:pos x="25" y="24"/>
                    </a:cxn>
                    <a:cxn ang="0">
                      <a:pos x="25" y="32"/>
                    </a:cxn>
                    <a:cxn ang="0">
                      <a:pos x="25" y="32"/>
                    </a:cxn>
                    <a:cxn ang="0">
                      <a:pos x="25" y="32"/>
                    </a:cxn>
                    <a:cxn ang="0">
                      <a:pos x="25" y="32"/>
                    </a:cxn>
                    <a:cxn ang="0">
                      <a:pos x="33" y="32"/>
                    </a:cxn>
                    <a:cxn ang="0">
                      <a:pos x="33" y="32"/>
                    </a:cxn>
                    <a:cxn ang="0">
                      <a:pos x="33" y="32"/>
                    </a:cxn>
                    <a:cxn ang="0">
                      <a:pos x="33" y="32"/>
                    </a:cxn>
                    <a:cxn ang="0">
                      <a:pos x="33" y="40"/>
                    </a:cxn>
                    <a:cxn ang="0">
                      <a:pos x="41" y="40"/>
                    </a:cxn>
                    <a:cxn ang="0">
                      <a:pos x="41" y="40"/>
                    </a:cxn>
                  </a:cxnLst>
                  <a:rect l="0" t="0" r="r" b="b"/>
                  <a:pathLst>
                    <a:path w="41" h="40">
                      <a:moveTo>
                        <a:pt x="41" y="40"/>
                      </a:move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33" y="40"/>
                      </a:lnTo>
                      <a:lnTo>
                        <a:pt x="33" y="40"/>
                      </a:lnTo>
                      <a:lnTo>
                        <a:pt x="33" y="40"/>
                      </a:lnTo>
                      <a:lnTo>
                        <a:pt x="33" y="40"/>
                      </a:lnTo>
                      <a:lnTo>
                        <a:pt x="33" y="40"/>
                      </a:lnTo>
                      <a:lnTo>
                        <a:pt x="33" y="40"/>
                      </a:lnTo>
                      <a:lnTo>
                        <a:pt x="33" y="40"/>
                      </a:lnTo>
                      <a:lnTo>
                        <a:pt x="33" y="40"/>
                      </a:lnTo>
                      <a:lnTo>
                        <a:pt x="33" y="40"/>
                      </a:lnTo>
                      <a:lnTo>
                        <a:pt x="33" y="40"/>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25" y="32"/>
                      </a:lnTo>
                      <a:lnTo>
                        <a:pt x="25" y="32"/>
                      </a:lnTo>
                      <a:lnTo>
                        <a:pt x="33"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24"/>
                      </a:lnTo>
                      <a:lnTo>
                        <a:pt x="25" y="24"/>
                      </a:lnTo>
                      <a:lnTo>
                        <a:pt x="25" y="24"/>
                      </a:lnTo>
                      <a:lnTo>
                        <a:pt x="25" y="24"/>
                      </a:lnTo>
                      <a:lnTo>
                        <a:pt x="17" y="24"/>
                      </a:lnTo>
                      <a:lnTo>
                        <a:pt x="25"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8" y="24"/>
                      </a:lnTo>
                      <a:lnTo>
                        <a:pt x="8" y="24"/>
                      </a:lnTo>
                      <a:lnTo>
                        <a:pt x="17"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17" y="16"/>
                      </a:lnTo>
                      <a:lnTo>
                        <a:pt x="17"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7" y="16"/>
                      </a:lnTo>
                      <a:lnTo>
                        <a:pt x="17" y="16"/>
                      </a:lnTo>
                      <a:lnTo>
                        <a:pt x="17" y="16"/>
                      </a:lnTo>
                      <a:lnTo>
                        <a:pt x="17" y="16"/>
                      </a:lnTo>
                      <a:lnTo>
                        <a:pt x="8" y="16"/>
                      </a:lnTo>
                      <a:lnTo>
                        <a:pt x="8" y="16"/>
                      </a:lnTo>
                      <a:lnTo>
                        <a:pt x="8" y="16"/>
                      </a:lnTo>
                      <a:lnTo>
                        <a:pt x="8" y="16"/>
                      </a:lnTo>
                      <a:lnTo>
                        <a:pt x="8" y="16"/>
                      </a:lnTo>
                      <a:lnTo>
                        <a:pt x="8" y="16"/>
                      </a:lnTo>
                      <a:lnTo>
                        <a:pt x="17" y="16"/>
                      </a:lnTo>
                      <a:lnTo>
                        <a:pt x="17" y="24"/>
                      </a:lnTo>
                      <a:lnTo>
                        <a:pt x="17" y="24"/>
                      </a:lnTo>
                      <a:lnTo>
                        <a:pt x="8" y="24"/>
                      </a:lnTo>
                      <a:lnTo>
                        <a:pt x="8" y="24"/>
                      </a:lnTo>
                      <a:lnTo>
                        <a:pt x="8"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17" y="24"/>
                      </a:lnTo>
                      <a:lnTo>
                        <a:pt x="25" y="24"/>
                      </a:lnTo>
                      <a:lnTo>
                        <a:pt x="25" y="24"/>
                      </a:lnTo>
                      <a:lnTo>
                        <a:pt x="17" y="24"/>
                      </a:lnTo>
                      <a:lnTo>
                        <a:pt x="25" y="24"/>
                      </a:lnTo>
                      <a:lnTo>
                        <a:pt x="25" y="24"/>
                      </a:lnTo>
                      <a:lnTo>
                        <a:pt x="25" y="24"/>
                      </a:lnTo>
                      <a:lnTo>
                        <a:pt x="25" y="24"/>
                      </a:lnTo>
                      <a:lnTo>
                        <a:pt x="25" y="24"/>
                      </a:lnTo>
                      <a:lnTo>
                        <a:pt x="25" y="24"/>
                      </a:lnTo>
                      <a:lnTo>
                        <a:pt x="25" y="24"/>
                      </a:lnTo>
                      <a:lnTo>
                        <a:pt x="25" y="24"/>
                      </a:lnTo>
                      <a:lnTo>
                        <a:pt x="25" y="24"/>
                      </a:lnTo>
                      <a:lnTo>
                        <a:pt x="25" y="24"/>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25" y="32"/>
                      </a:lnTo>
                      <a:lnTo>
                        <a:pt x="33" y="32"/>
                      </a:lnTo>
                      <a:lnTo>
                        <a:pt x="33" y="32"/>
                      </a:lnTo>
                      <a:lnTo>
                        <a:pt x="25"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32"/>
                      </a:lnTo>
                      <a:lnTo>
                        <a:pt x="33" y="40"/>
                      </a:lnTo>
                      <a:lnTo>
                        <a:pt x="33" y="32"/>
                      </a:lnTo>
                      <a:lnTo>
                        <a:pt x="33" y="32"/>
                      </a:lnTo>
                      <a:lnTo>
                        <a:pt x="33" y="40"/>
                      </a:lnTo>
                      <a:lnTo>
                        <a:pt x="33" y="40"/>
                      </a:lnTo>
                      <a:lnTo>
                        <a:pt x="33" y="40"/>
                      </a:lnTo>
                      <a:lnTo>
                        <a:pt x="33" y="40"/>
                      </a:lnTo>
                      <a:lnTo>
                        <a:pt x="33" y="40"/>
                      </a:lnTo>
                      <a:lnTo>
                        <a:pt x="33" y="40"/>
                      </a:lnTo>
                      <a:lnTo>
                        <a:pt x="33"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lnTo>
                        <a:pt x="41" y="4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3" name="Freeform 1456"/>
                <p:cNvSpPr>
                  <a:spLocks/>
                </p:cNvSpPr>
                <p:nvPr/>
              </p:nvSpPr>
              <p:spPr bwMode="auto">
                <a:xfrm>
                  <a:off x="3118"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4" name="Freeform 1457"/>
                <p:cNvSpPr>
                  <a:spLocks/>
                </p:cNvSpPr>
                <p:nvPr/>
              </p:nvSpPr>
              <p:spPr bwMode="auto">
                <a:xfrm>
                  <a:off x="3110" y="3003"/>
                  <a:ext cx="16" cy="8"/>
                </a:xfrm>
                <a:custGeom>
                  <a:avLst/>
                  <a:gdLst/>
                  <a:ahLst/>
                  <a:cxnLst>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5" name="Freeform 1458"/>
                <p:cNvSpPr>
                  <a:spLocks/>
                </p:cNvSpPr>
                <p:nvPr/>
              </p:nvSpPr>
              <p:spPr bwMode="auto">
                <a:xfrm>
                  <a:off x="3126" y="301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6" name="Freeform 1459"/>
                <p:cNvSpPr>
                  <a:spLocks/>
                </p:cNvSpPr>
                <p:nvPr/>
              </p:nvSpPr>
              <p:spPr bwMode="auto">
                <a:xfrm>
                  <a:off x="3126" y="301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7" name="Freeform 1460"/>
                <p:cNvSpPr>
                  <a:spLocks/>
                </p:cNvSpPr>
                <p:nvPr/>
              </p:nvSpPr>
              <p:spPr bwMode="auto">
                <a:xfrm>
                  <a:off x="3440" y="2987"/>
                  <a:ext cx="16" cy="32"/>
                </a:xfrm>
                <a:custGeom>
                  <a:avLst/>
                  <a:gdLst/>
                  <a:ahLst/>
                  <a:cxnLst>
                    <a:cxn ang="0">
                      <a:pos x="8" y="32"/>
                    </a:cxn>
                    <a:cxn ang="0">
                      <a:pos x="8" y="24"/>
                    </a:cxn>
                    <a:cxn ang="0">
                      <a:pos x="8" y="24"/>
                    </a:cxn>
                    <a:cxn ang="0">
                      <a:pos x="16" y="24"/>
                    </a:cxn>
                    <a:cxn ang="0">
                      <a:pos x="16" y="24"/>
                    </a:cxn>
                    <a:cxn ang="0">
                      <a:pos x="16" y="24"/>
                    </a:cxn>
                    <a:cxn ang="0">
                      <a:pos x="8" y="16"/>
                    </a:cxn>
                    <a:cxn ang="0">
                      <a:pos x="8" y="16"/>
                    </a:cxn>
                    <a:cxn ang="0">
                      <a:pos x="8" y="16"/>
                    </a:cxn>
                    <a:cxn ang="0">
                      <a:pos x="8" y="16"/>
                    </a:cxn>
                    <a:cxn ang="0">
                      <a:pos x="0" y="16"/>
                    </a:cxn>
                    <a:cxn ang="0">
                      <a:pos x="0" y="8"/>
                    </a:cxn>
                    <a:cxn ang="0">
                      <a:pos x="8" y="8"/>
                    </a:cxn>
                    <a:cxn ang="0">
                      <a:pos x="8" y="8"/>
                    </a:cxn>
                    <a:cxn ang="0">
                      <a:pos x="8" y="8"/>
                    </a:cxn>
                    <a:cxn ang="0">
                      <a:pos x="8" y="8"/>
                    </a:cxn>
                    <a:cxn ang="0">
                      <a:pos x="8" y="0"/>
                    </a:cxn>
                    <a:cxn ang="0">
                      <a:pos x="8" y="0"/>
                    </a:cxn>
                    <a:cxn ang="0">
                      <a:pos x="8" y="0"/>
                    </a:cxn>
                    <a:cxn ang="0">
                      <a:pos x="0" y="0"/>
                    </a:cxn>
                    <a:cxn ang="0">
                      <a:pos x="0" y="0"/>
                    </a:cxn>
                    <a:cxn ang="0">
                      <a:pos x="0" y="0"/>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0"/>
                    </a:cxn>
                    <a:cxn ang="0">
                      <a:pos x="0" y="0"/>
                    </a:cxn>
                    <a:cxn ang="0">
                      <a:pos x="0" y="0"/>
                    </a:cxn>
                    <a:cxn ang="0">
                      <a:pos x="8" y="0"/>
                    </a:cxn>
                    <a:cxn ang="0">
                      <a:pos x="8" y="0"/>
                    </a:cxn>
                    <a:cxn ang="0">
                      <a:pos x="16" y="0"/>
                    </a:cxn>
                    <a:cxn ang="0">
                      <a:pos x="8" y="8"/>
                    </a:cxn>
                    <a:cxn ang="0">
                      <a:pos x="8" y="8"/>
                    </a:cxn>
                    <a:cxn ang="0">
                      <a:pos x="8" y="8"/>
                    </a:cxn>
                    <a:cxn ang="0">
                      <a:pos x="8" y="8"/>
                    </a:cxn>
                    <a:cxn ang="0">
                      <a:pos x="0" y="8"/>
                    </a:cxn>
                    <a:cxn ang="0">
                      <a:pos x="0" y="16"/>
                    </a:cxn>
                    <a:cxn ang="0">
                      <a:pos x="8" y="16"/>
                    </a:cxn>
                    <a:cxn ang="0">
                      <a:pos x="8" y="16"/>
                    </a:cxn>
                    <a:cxn ang="0">
                      <a:pos x="8" y="16"/>
                    </a:cxn>
                    <a:cxn ang="0">
                      <a:pos x="8" y="16"/>
                    </a:cxn>
                    <a:cxn ang="0">
                      <a:pos x="16" y="24"/>
                    </a:cxn>
                    <a:cxn ang="0">
                      <a:pos x="16" y="24"/>
                    </a:cxn>
                    <a:cxn ang="0">
                      <a:pos x="16" y="24"/>
                    </a:cxn>
                    <a:cxn ang="0">
                      <a:pos x="8" y="24"/>
                    </a:cxn>
                    <a:cxn ang="0">
                      <a:pos x="8" y="32"/>
                    </a:cxn>
                    <a:cxn ang="0">
                      <a:pos x="8" y="32"/>
                    </a:cxn>
                  </a:cxnLst>
                  <a:rect l="0" t="0" r="r" b="b"/>
                  <a:pathLst>
                    <a:path w="16" h="32">
                      <a:moveTo>
                        <a:pt x="8" y="32"/>
                      </a:move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8" y="0"/>
                      </a:lnTo>
                      <a:lnTo>
                        <a:pt x="16" y="0"/>
                      </a:lnTo>
                      <a:lnTo>
                        <a:pt x="16" y="0"/>
                      </a:lnTo>
                      <a:lnTo>
                        <a:pt x="16" y="0"/>
                      </a:lnTo>
                      <a:lnTo>
                        <a:pt x="16" y="0"/>
                      </a:lnTo>
                      <a:lnTo>
                        <a:pt x="16" y="0"/>
                      </a:lnTo>
                      <a:lnTo>
                        <a:pt x="16" y="0"/>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24"/>
                      </a:lnTo>
                      <a:lnTo>
                        <a:pt x="8" y="32"/>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8" name="Freeform 1461"/>
                <p:cNvSpPr>
                  <a:spLocks/>
                </p:cNvSpPr>
                <p:nvPr/>
              </p:nvSpPr>
              <p:spPr bwMode="auto">
                <a:xfrm>
                  <a:off x="3432" y="2979"/>
                  <a:ext cx="24" cy="40"/>
                </a:xfrm>
                <a:custGeom>
                  <a:avLst/>
                  <a:gdLst/>
                  <a:ahLst/>
                  <a:cxnLst>
                    <a:cxn ang="0">
                      <a:pos x="16" y="0"/>
                    </a:cxn>
                    <a:cxn ang="0">
                      <a:pos x="16" y="0"/>
                    </a:cxn>
                    <a:cxn ang="0">
                      <a:pos x="24" y="0"/>
                    </a:cxn>
                    <a:cxn ang="0">
                      <a:pos x="24" y="0"/>
                    </a:cxn>
                    <a:cxn ang="0">
                      <a:pos x="24" y="0"/>
                    </a:cxn>
                    <a:cxn ang="0">
                      <a:pos x="24" y="8"/>
                    </a:cxn>
                    <a:cxn ang="0">
                      <a:pos x="24"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8" y="24"/>
                    </a:cxn>
                    <a:cxn ang="0">
                      <a:pos x="8" y="24"/>
                    </a:cxn>
                    <a:cxn ang="0">
                      <a:pos x="8" y="24"/>
                    </a:cxn>
                    <a:cxn ang="0">
                      <a:pos x="8" y="32"/>
                    </a:cxn>
                    <a:cxn ang="0">
                      <a:pos x="8" y="32"/>
                    </a:cxn>
                    <a:cxn ang="0">
                      <a:pos x="0" y="32"/>
                    </a:cxn>
                    <a:cxn ang="0">
                      <a:pos x="0" y="32"/>
                    </a:cxn>
                    <a:cxn ang="0">
                      <a:pos x="0" y="40"/>
                    </a:cxn>
                    <a:cxn ang="0">
                      <a:pos x="0" y="40"/>
                    </a:cxn>
                    <a:cxn ang="0">
                      <a:pos x="0" y="40"/>
                    </a:cxn>
                    <a:cxn ang="0">
                      <a:pos x="0" y="40"/>
                    </a:cxn>
                    <a:cxn ang="0">
                      <a:pos x="0" y="40"/>
                    </a:cxn>
                    <a:cxn ang="0">
                      <a:pos x="0" y="32"/>
                    </a:cxn>
                    <a:cxn ang="0">
                      <a:pos x="0" y="32"/>
                    </a:cxn>
                    <a:cxn ang="0">
                      <a:pos x="0" y="32"/>
                    </a:cxn>
                    <a:cxn ang="0">
                      <a:pos x="0" y="32"/>
                    </a:cxn>
                    <a:cxn ang="0">
                      <a:pos x="8" y="32"/>
                    </a:cxn>
                    <a:cxn ang="0">
                      <a:pos x="8" y="24"/>
                    </a:cxn>
                    <a:cxn ang="0">
                      <a:pos x="8" y="24"/>
                    </a:cxn>
                    <a:cxn ang="0">
                      <a:pos x="8" y="24"/>
                    </a:cxn>
                    <a:cxn ang="0">
                      <a:pos x="8" y="16"/>
                    </a:cxn>
                    <a:cxn ang="0">
                      <a:pos x="8" y="16"/>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24" y="0"/>
                    </a:cxn>
                    <a:cxn ang="0">
                      <a:pos x="24" y="0"/>
                    </a:cxn>
                    <a:cxn ang="0">
                      <a:pos x="24" y="0"/>
                    </a:cxn>
                    <a:cxn ang="0">
                      <a:pos x="24" y="0"/>
                    </a:cxn>
                    <a:cxn ang="0">
                      <a:pos x="16" y="0"/>
                    </a:cxn>
                    <a:cxn ang="0">
                      <a:pos x="16" y="0"/>
                    </a:cxn>
                    <a:cxn ang="0">
                      <a:pos x="16" y="0"/>
                    </a:cxn>
                  </a:cxnLst>
                  <a:rect l="0" t="0" r="r" b="b"/>
                  <a:pathLst>
                    <a:path w="24" h="40">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8" y="32"/>
                      </a:lnTo>
                      <a:lnTo>
                        <a:pt x="0" y="32"/>
                      </a:lnTo>
                      <a:lnTo>
                        <a:pt x="8" y="32"/>
                      </a:lnTo>
                      <a:lnTo>
                        <a:pt x="8" y="32"/>
                      </a:lnTo>
                      <a:lnTo>
                        <a:pt x="8"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40"/>
                      </a:lnTo>
                      <a:lnTo>
                        <a:pt x="0" y="40"/>
                      </a:lnTo>
                      <a:lnTo>
                        <a:pt x="0" y="32"/>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40"/>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0" y="32"/>
                      </a:lnTo>
                      <a:lnTo>
                        <a:pt x="8" y="32"/>
                      </a:lnTo>
                      <a:lnTo>
                        <a:pt x="8" y="32"/>
                      </a:lnTo>
                      <a:lnTo>
                        <a:pt x="8" y="32"/>
                      </a:lnTo>
                      <a:lnTo>
                        <a:pt x="8" y="32"/>
                      </a:lnTo>
                      <a:lnTo>
                        <a:pt x="8" y="32"/>
                      </a:lnTo>
                      <a:lnTo>
                        <a:pt x="8" y="32"/>
                      </a:lnTo>
                      <a:lnTo>
                        <a:pt x="8" y="24"/>
                      </a:lnTo>
                      <a:lnTo>
                        <a:pt x="8" y="24"/>
                      </a:lnTo>
                      <a:lnTo>
                        <a:pt x="8" y="32"/>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0"/>
                      </a:lnTo>
                      <a:lnTo>
                        <a:pt x="24" y="0"/>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49" name="Freeform 1462"/>
                <p:cNvSpPr>
                  <a:spLocks/>
                </p:cNvSpPr>
                <p:nvPr/>
              </p:nvSpPr>
              <p:spPr bwMode="auto">
                <a:xfrm>
                  <a:off x="3432" y="3003"/>
                  <a:ext cx="8" cy="16"/>
                </a:xfrm>
                <a:custGeom>
                  <a:avLst/>
                  <a:gdLst/>
                  <a:ahLst/>
                  <a:cxnLst>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Lst>
                  <a:rect l="0" t="0" r="r" b="b"/>
                  <a:pathLst>
                    <a:path w="8" h="16">
                      <a:moveTo>
                        <a:pt x="8" y="0"/>
                      </a:move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0" name="Freeform 1463"/>
                <p:cNvSpPr>
                  <a:spLocks/>
                </p:cNvSpPr>
                <p:nvPr/>
              </p:nvSpPr>
              <p:spPr bwMode="auto">
                <a:xfrm>
                  <a:off x="3448" y="301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1" name="Freeform 1464"/>
                <p:cNvSpPr>
                  <a:spLocks/>
                </p:cNvSpPr>
                <p:nvPr/>
              </p:nvSpPr>
              <p:spPr bwMode="auto">
                <a:xfrm>
                  <a:off x="3126" y="3011"/>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2" name="Freeform 1465"/>
                <p:cNvSpPr>
                  <a:spLocks/>
                </p:cNvSpPr>
                <p:nvPr/>
              </p:nvSpPr>
              <p:spPr bwMode="auto">
                <a:xfrm>
                  <a:off x="3440" y="2995"/>
                  <a:ext cx="16" cy="41"/>
                </a:xfrm>
                <a:custGeom>
                  <a:avLst/>
                  <a:gdLst/>
                  <a:ahLst/>
                  <a:cxnLst>
                    <a:cxn ang="0">
                      <a:pos x="8" y="41"/>
                    </a:cxn>
                    <a:cxn ang="0">
                      <a:pos x="8" y="41"/>
                    </a:cxn>
                    <a:cxn ang="0">
                      <a:pos x="8" y="41"/>
                    </a:cxn>
                    <a:cxn ang="0">
                      <a:pos x="8" y="33"/>
                    </a:cxn>
                    <a:cxn ang="0">
                      <a:pos x="8" y="33"/>
                    </a:cxn>
                    <a:cxn ang="0">
                      <a:pos x="8" y="33"/>
                    </a:cxn>
                    <a:cxn ang="0">
                      <a:pos x="8" y="33"/>
                    </a:cxn>
                    <a:cxn ang="0">
                      <a:pos x="16" y="33"/>
                    </a:cxn>
                    <a:cxn ang="0">
                      <a:pos x="16" y="24"/>
                    </a:cxn>
                    <a:cxn ang="0">
                      <a:pos x="8" y="24"/>
                    </a:cxn>
                    <a:cxn ang="0">
                      <a:pos x="8" y="24"/>
                    </a:cxn>
                    <a:cxn ang="0">
                      <a:pos x="8" y="24"/>
                    </a:cxn>
                    <a:cxn ang="0">
                      <a:pos x="8" y="16"/>
                    </a:cxn>
                    <a:cxn ang="0">
                      <a:pos x="16" y="16"/>
                    </a:cxn>
                    <a:cxn ang="0">
                      <a:pos x="16" y="16"/>
                    </a:cxn>
                    <a:cxn ang="0">
                      <a:pos x="16" y="16"/>
                    </a:cxn>
                    <a:cxn ang="0">
                      <a:pos x="16" y="16"/>
                    </a:cxn>
                    <a:cxn ang="0">
                      <a:pos x="16" y="8"/>
                    </a:cxn>
                    <a:cxn ang="0">
                      <a:pos x="8" y="8"/>
                    </a:cxn>
                    <a:cxn ang="0">
                      <a:pos x="8" y="8"/>
                    </a:cxn>
                    <a:cxn ang="0">
                      <a:pos x="8" y="8"/>
                    </a:cxn>
                    <a:cxn ang="0">
                      <a:pos x="8" y="8"/>
                    </a:cxn>
                    <a:cxn ang="0">
                      <a:pos x="0" y="8"/>
                    </a:cxn>
                    <a:cxn ang="0">
                      <a:pos x="0"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8"/>
                    </a:cxn>
                    <a:cxn ang="0">
                      <a:pos x="8" y="8"/>
                    </a:cxn>
                    <a:cxn ang="0">
                      <a:pos x="8" y="8"/>
                    </a:cxn>
                    <a:cxn ang="0">
                      <a:pos x="8" y="8"/>
                    </a:cxn>
                    <a:cxn ang="0">
                      <a:pos x="16" y="8"/>
                    </a:cxn>
                    <a:cxn ang="0">
                      <a:pos x="16" y="8"/>
                    </a:cxn>
                    <a:cxn ang="0">
                      <a:pos x="16" y="16"/>
                    </a:cxn>
                    <a:cxn ang="0">
                      <a:pos x="16" y="16"/>
                    </a:cxn>
                    <a:cxn ang="0">
                      <a:pos x="16" y="16"/>
                    </a:cxn>
                    <a:cxn ang="0">
                      <a:pos x="8" y="16"/>
                    </a:cxn>
                    <a:cxn ang="0">
                      <a:pos x="8" y="24"/>
                    </a:cxn>
                    <a:cxn ang="0">
                      <a:pos x="8" y="24"/>
                    </a:cxn>
                    <a:cxn ang="0">
                      <a:pos x="8" y="24"/>
                    </a:cxn>
                    <a:cxn ang="0">
                      <a:pos x="16" y="24"/>
                    </a:cxn>
                    <a:cxn ang="0">
                      <a:pos x="16" y="33"/>
                    </a:cxn>
                    <a:cxn ang="0">
                      <a:pos x="8" y="33"/>
                    </a:cxn>
                    <a:cxn ang="0">
                      <a:pos x="8" y="33"/>
                    </a:cxn>
                    <a:cxn ang="0">
                      <a:pos x="8" y="33"/>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33"/>
                      </a:lnTo>
                      <a:lnTo>
                        <a:pt x="8" y="33"/>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16" y="33"/>
                      </a:lnTo>
                      <a:lnTo>
                        <a:pt x="8" y="33"/>
                      </a:lnTo>
                      <a:lnTo>
                        <a:pt x="8" y="33"/>
                      </a:lnTo>
                      <a:lnTo>
                        <a:pt x="8" y="33"/>
                      </a:lnTo>
                      <a:lnTo>
                        <a:pt x="16" y="33"/>
                      </a:lnTo>
                      <a:lnTo>
                        <a:pt x="16" y="33"/>
                      </a:lnTo>
                      <a:lnTo>
                        <a:pt x="16" y="33"/>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8"/>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3"/>
                      </a:lnTo>
                      <a:lnTo>
                        <a:pt x="16" y="33"/>
                      </a:lnTo>
                      <a:lnTo>
                        <a:pt x="16" y="33"/>
                      </a:lnTo>
                      <a:lnTo>
                        <a:pt x="16" y="33"/>
                      </a:lnTo>
                      <a:lnTo>
                        <a:pt x="16" y="33"/>
                      </a:lnTo>
                      <a:lnTo>
                        <a:pt x="16" y="33"/>
                      </a:lnTo>
                      <a:lnTo>
                        <a:pt x="16" y="33"/>
                      </a:lnTo>
                      <a:lnTo>
                        <a:pt x="8" y="33"/>
                      </a:lnTo>
                      <a:lnTo>
                        <a:pt x="16" y="33"/>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3" name="Freeform 1466"/>
                <p:cNvSpPr>
                  <a:spLocks/>
                </p:cNvSpPr>
                <p:nvPr/>
              </p:nvSpPr>
              <p:spPr bwMode="auto">
                <a:xfrm>
                  <a:off x="3126" y="3019"/>
                  <a:ext cx="8" cy="17"/>
                </a:xfrm>
                <a:custGeom>
                  <a:avLst/>
                  <a:gdLst/>
                  <a:ahLst/>
                  <a:cxnLst>
                    <a:cxn ang="0">
                      <a:pos x="8" y="17"/>
                    </a:cxn>
                    <a:cxn ang="0">
                      <a:pos x="8" y="17"/>
                    </a:cxn>
                    <a:cxn ang="0">
                      <a:pos x="8" y="17"/>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0"/>
                    </a:cxn>
                    <a:cxn ang="0">
                      <a:pos x="8" y="9"/>
                    </a:cxn>
                    <a:cxn ang="0">
                      <a:pos x="8" y="9"/>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17"/>
                    </a:cxn>
                    <a:cxn ang="0">
                      <a:pos x="8" y="17"/>
                    </a:cxn>
                    <a:cxn ang="0">
                      <a:pos x="8" y="17"/>
                    </a:cxn>
                    <a:cxn ang="0">
                      <a:pos x="8" y="17"/>
                    </a:cxn>
                  </a:cxnLst>
                  <a:rect l="0" t="0" r="r" b="b"/>
                  <a:pathLst>
                    <a:path w="8" h="17">
                      <a:moveTo>
                        <a:pt x="8" y="17"/>
                      </a:move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0"/>
                      </a:lnTo>
                      <a:lnTo>
                        <a:pt x="8" y="0"/>
                      </a:lnTo>
                      <a:lnTo>
                        <a:pt x="8" y="9"/>
                      </a:lnTo>
                      <a:lnTo>
                        <a:pt x="8" y="9"/>
                      </a:lnTo>
                      <a:lnTo>
                        <a:pt x="8" y="9"/>
                      </a:lnTo>
                      <a:lnTo>
                        <a:pt x="8" y="9"/>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17"/>
                      </a:lnTo>
                      <a:lnTo>
                        <a:pt x="8" y="17"/>
                      </a:lnTo>
                      <a:lnTo>
                        <a:pt x="8" y="17"/>
                      </a:lnTo>
                      <a:lnTo>
                        <a:pt x="8" y="17"/>
                      </a:lnTo>
                      <a:lnTo>
                        <a:pt x="8" y="17"/>
                      </a:lnTo>
                      <a:lnTo>
                        <a:pt x="8"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4" name="Freeform 1467"/>
                <p:cNvSpPr>
                  <a:spLocks/>
                </p:cNvSpPr>
                <p:nvPr/>
              </p:nvSpPr>
              <p:spPr bwMode="auto">
                <a:xfrm>
                  <a:off x="3440" y="3019"/>
                  <a:ext cx="16" cy="17"/>
                </a:xfrm>
                <a:custGeom>
                  <a:avLst/>
                  <a:gdLst/>
                  <a:ahLst/>
                  <a:cxnLst>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8" y="17"/>
                    </a:cxn>
                    <a:cxn ang="0">
                      <a:pos x="8" y="17"/>
                    </a:cxn>
                    <a:cxn ang="0">
                      <a:pos x="8" y="17"/>
                    </a:cxn>
                    <a:cxn ang="0">
                      <a:pos x="8" y="9"/>
                    </a:cxn>
                    <a:cxn ang="0">
                      <a:pos x="8" y="9"/>
                    </a:cxn>
                    <a:cxn ang="0">
                      <a:pos x="8" y="9"/>
                    </a:cxn>
                    <a:cxn ang="0">
                      <a:pos x="8" y="9"/>
                    </a:cxn>
                    <a:cxn ang="0">
                      <a:pos x="8" y="0"/>
                    </a:cxn>
                    <a:cxn ang="0">
                      <a:pos x="8" y="0"/>
                    </a:cxn>
                    <a:cxn ang="0">
                      <a:pos x="8" y="0"/>
                    </a:cxn>
                    <a:cxn ang="0">
                      <a:pos x="16" y="0"/>
                    </a:cxn>
                    <a:cxn ang="0">
                      <a:pos x="8" y="9"/>
                    </a:cxn>
                    <a:cxn ang="0">
                      <a:pos x="8" y="9"/>
                    </a:cxn>
                    <a:cxn ang="0">
                      <a:pos x="8" y="9"/>
                    </a:cxn>
                    <a:cxn ang="0">
                      <a:pos x="8" y="9"/>
                    </a:cxn>
                    <a:cxn ang="0">
                      <a:pos x="8" y="17"/>
                    </a:cxn>
                    <a:cxn ang="0">
                      <a:pos x="8"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0" y="9"/>
                    </a:cxn>
                    <a:cxn ang="0">
                      <a:pos x="8" y="9"/>
                    </a:cxn>
                    <a:cxn ang="0">
                      <a:pos x="8" y="9"/>
                    </a:cxn>
                    <a:cxn ang="0">
                      <a:pos x="8" y="9"/>
                    </a:cxn>
                    <a:cxn ang="0">
                      <a:pos x="8" y="9"/>
                    </a:cxn>
                    <a:cxn ang="0">
                      <a:pos x="8" y="0"/>
                    </a:cxn>
                    <a:cxn ang="0">
                      <a:pos x="8" y="0"/>
                    </a:cxn>
                    <a:cxn ang="0">
                      <a:pos x="8" y="0"/>
                    </a:cxn>
                    <a:cxn ang="0">
                      <a:pos x="8" y="0"/>
                    </a:cxn>
                    <a:cxn ang="0">
                      <a:pos x="8" y="0"/>
                    </a:cxn>
                    <a:cxn ang="0">
                      <a:pos x="8" y="0"/>
                    </a:cxn>
                  </a:cxnLst>
                  <a:rect l="0" t="0" r="r" b="b"/>
                  <a:pathLst>
                    <a:path w="16" h="17">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17"/>
                      </a:lnTo>
                      <a:lnTo>
                        <a:pt x="8" y="17"/>
                      </a:lnTo>
                      <a:lnTo>
                        <a:pt x="8" y="9"/>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17"/>
                      </a:lnTo>
                      <a:lnTo>
                        <a:pt x="0" y="17"/>
                      </a:lnTo>
                      <a:lnTo>
                        <a:pt x="0" y="17"/>
                      </a:lnTo>
                      <a:lnTo>
                        <a:pt x="0" y="17"/>
                      </a:lnTo>
                      <a:lnTo>
                        <a:pt x="0" y="17"/>
                      </a:lnTo>
                      <a:lnTo>
                        <a:pt x="0" y="9"/>
                      </a:lnTo>
                      <a:lnTo>
                        <a:pt x="0" y="9"/>
                      </a:lnTo>
                      <a:lnTo>
                        <a:pt x="0" y="17"/>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5" name="Freeform 1468"/>
                <p:cNvSpPr>
                  <a:spLocks/>
                </p:cNvSpPr>
                <p:nvPr/>
              </p:nvSpPr>
              <p:spPr bwMode="auto">
                <a:xfrm>
                  <a:off x="3424" y="3019"/>
                  <a:ext cx="8" cy="17"/>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0" y="9"/>
                    </a:cxn>
                    <a:cxn ang="0">
                      <a:pos x="8" y="9"/>
                    </a:cxn>
                    <a:cxn ang="0">
                      <a:pos x="0" y="9"/>
                    </a:cxn>
                    <a:cxn ang="0">
                      <a:pos x="0"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8" y="9"/>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Lst>
                  <a:rect l="0" t="0" r="r" b="b"/>
                  <a:pathLst>
                    <a:path w="8" h="17">
                      <a:moveTo>
                        <a:pt x="0" y="17"/>
                      </a:move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9"/>
                      </a:lnTo>
                      <a:lnTo>
                        <a:pt x="0" y="9"/>
                      </a:lnTo>
                      <a:lnTo>
                        <a:pt x="8" y="9"/>
                      </a:lnTo>
                      <a:lnTo>
                        <a:pt x="0" y="9"/>
                      </a:lnTo>
                      <a:lnTo>
                        <a:pt x="0" y="9"/>
                      </a:lnTo>
                      <a:lnTo>
                        <a:pt x="0" y="9"/>
                      </a:lnTo>
                      <a:lnTo>
                        <a:pt x="8"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8" y="9"/>
                      </a:lnTo>
                      <a:lnTo>
                        <a:pt x="8"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6" name="Rectangle 1469"/>
                <p:cNvSpPr>
                  <a:spLocks noChangeArrowheads="1"/>
                </p:cNvSpPr>
                <p:nvPr/>
              </p:nvSpPr>
              <p:spPr bwMode="auto">
                <a:xfrm>
                  <a:off x="3424" y="303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7" name="Freeform 1470"/>
                <p:cNvSpPr>
                  <a:spLocks/>
                </p:cNvSpPr>
                <p:nvPr/>
              </p:nvSpPr>
              <p:spPr bwMode="auto">
                <a:xfrm>
                  <a:off x="3440" y="3019"/>
                  <a:ext cx="8" cy="25"/>
                </a:xfrm>
                <a:custGeom>
                  <a:avLst/>
                  <a:gdLst/>
                  <a:ahLst/>
                  <a:cxnLst>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17"/>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17"/>
                    </a:cxn>
                    <a:cxn ang="0">
                      <a:pos x="0" y="17"/>
                    </a:cxn>
                    <a:cxn ang="0">
                      <a:pos x="0" y="17"/>
                    </a:cxn>
                    <a:cxn ang="0">
                      <a:pos x="0" y="17"/>
                    </a:cxn>
                    <a:cxn ang="0">
                      <a:pos x="0" y="17"/>
                    </a:cxn>
                    <a:cxn ang="0">
                      <a:pos x="0" y="17"/>
                    </a:cxn>
                    <a:cxn ang="0">
                      <a:pos x="0" y="17"/>
                    </a:cxn>
                    <a:cxn ang="0">
                      <a:pos x="0" y="17"/>
                    </a:cxn>
                    <a:cxn ang="0">
                      <a:pos x="0" y="17"/>
                    </a:cxn>
                    <a:cxn ang="0">
                      <a:pos x="0" y="25"/>
                    </a:cxn>
                    <a:cxn ang="0">
                      <a:pos x="0" y="25"/>
                    </a:cxn>
                  </a:cxnLst>
                  <a:rect l="0" t="0" r="r" b="b"/>
                  <a:pathLst>
                    <a:path w="8" h="25">
                      <a:moveTo>
                        <a:pt x="0" y="25"/>
                      </a:moveTo>
                      <a:lnTo>
                        <a:pt x="0" y="25"/>
                      </a:lnTo>
                      <a:lnTo>
                        <a:pt x="0" y="17"/>
                      </a:lnTo>
                      <a:lnTo>
                        <a:pt x="0" y="17"/>
                      </a:lnTo>
                      <a:lnTo>
                        <a:pt x="0" y="17"/>
                      </a:lnTo>
                      <a:lnTo>
                        <a:pt x="0" y="25"/>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9"/>
                      </a:lnTo>
                      <a:lnTo>
                        <a:pt x="0" y="9"/>
                      </a:lnTo>
                      <a:lnTo>
                        <a:pt x="0" y="17"/>
                      </a:lnTo>
                      <a:lnTo>
                        <a:pt x="0" y="9"/>
                      </a:lnTo>
                      <a:lnTo>
                        <a:pt x="0" y="17"/>
                      </a:lnTo>
                      <a:lnTo>
                        <a:pt x="0" y="17"/>
                      </a:lnTo>
                      <a:lnTo>
                        <a:pt x="0" y="9"/>
                      </a:lnTo>
                      <a:lnTo>
                        <a:pt x="0" y="9"/>
                      </a:lnTo>
                      <a:lnTo>
                        <a:pt x="0" y="9"/>
                      </a:lnTo>
                      <a:lnTo>
                        <a:pt x="0" y="9"/>
                      </a:lnTo>
                      <a:lnTo>
                        <a:pt x="0" y="9"/>
                      </a:lnTo>
                      <a:lnTo>
                        <a:pt x="0" y="9"/>
                      </a:lnTo>
                      <a:lnTo>
                        <a:pt x="0" y="9"/>
                      </a:lnTo>
                      <a:lnTo>
                        <a:pt x="0" y="9"/>
                      </a:lnTo>
                      <a:lnTo>
                        <a:pt x="8" y="9"/>
                      </a:lnTo>
                      <a:lnTo>
                        <a:pt x="0" y="9"/>
                      </a:lnTo>
                      <a:lnTo>
                        <a:pt x="0"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25"/>
                      </a:lnTo>
                      <a:lnTo>
                        <a:pt x="0" y="25"/>
                      </a:lnTo>
                      <a:lnTo>
                        <a:pt x="0" y="25"/>
                      </a:lnTo>
                      <a:lnTo>
                        <a:pt x="0" y="25"/>
                      </a:lnTo>
                      <a:lnTo>
                        <a:pt x="0" y="25"/>
                      </a:lnTo>
                      <a:lnTo>
                        <a:pt x="0" y="25"/>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8" name="Rectangle 1471"/>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59" name="Rectangle 1472"/>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0" name="Oval 1473"/>
                <p:cNvSpPr>
                  <a:spLocks noChangeArrowheads="1"/>
                </p:cNvSpPr>
                <p:nvPr/>
              </p:nvSpPr>
              <p:spPr bwMode="auto">
                <a:xfrm>
                  <a:off x="3408" y="3044"/>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1" name="Freeform 1474"/>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2" name="Freeform 1475"/>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3" name="Freeform 1476"/>
                <p:cNvSpPr>
                  <a:spLocks noEditPoints="1"/>
                </p:cNvSpPr>
                <p:nvPr/>
              </p:nvSpPr>
              <p:spPr bwMode="auto">
                <a:xfrm>
                  <a:off x="3142" y="3044"/>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0" y="0"/>
                      </a:moveTo>
                      <a:lnTo>
                        <a:pt x="0" y="0"/>
                      </a:lnTo>
                      <a:lnTo>
                        <a:pt x="8" y="0"/>
                      </a:lnTo>
                      <a:lnTo>
                        <a:pt x="8" y="0"/>
                      </a:lnTo>
                      <a:lnTo>
                        <a:pt x="8" y="0"/>
                      </a:lnTo>
                      <a:lnTo>
                        <a:pt x="8" y="0"/>
                      </a:lnTo>
                      <a:lnTo>
                        <a:pt x="8" y="0"/>
                      </a:lnTo>
                      <a:lnTo>
                        <a:pt x="8" y="0"/>
                      </a:lnTo>
                      <a:lnTo>
                        <a:pt x="0" y="0"/>
                      </a:lnTo>
                      <a:close/>
                      <a:moveTo>
                        <a:pt x="8" y="0"/>
                      </a:move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4" name="Freeform 147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5" name="Freeform 1478"/>
                <p:cNvSpPr>
                  <a:spLocks/>
                </p:cNvSpPr>
                <p:nvPr/>
              </p:nvSpPr>
              <p:spPr bwMode="auto">
                <a:xfrm>
                  <a:off x="3134" y="303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Lst>
                  <a:rect l="0" t="0" r="r" b="b"/>
                  <a:pathLst>
                    <a:path w="16" h="8">
                      <a:moveTo>
                        <a:pt x="8" y="0"/>
                      </a:move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8" y="0"/>
                      </a:lnTo>
                      <a:lnTo>
                        <a:pt x="8" y="0"/>
                      </a:lnTo>
                      <a:lnTo>
                        <a:pt x="8" y="0"/>
                      </a:lnTo>
                      <a:lnTo>
                        <a:pt x="8"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6" name="Freeform 1479"/>
                <p:cNvSpPr>
                  <a:spLocks noEditPoints="1"/>
                </p:cNvSpPr>
                <p:nvPr/>
              </p:nvSpPr>
              <p:spPr bwMode="auto">
                <a:xfrm>
                  <a:off x="3134"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7" name="Freeform 1480"/>
                <p:cNvSpPr>
                  <a:spLocks/>
                </p:cNvSpPr>
                <p:nvPr/>
              </p:nvSpPr>
              <p:spPr bwMode="auto">
                <a:xfrm>
                  <a:off x="3134" y="3044"/>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8" name="Freeform 1481"/>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69" name="Freeform 1482"/>
                <p:cNvSpPr>
                  <a:spLocks/>
                </p:cNvSpPr>
                <p:nvPr/>
              </p:nvSpPr>
              <p:spPr bwMode="auto">
                <a:xfrm>
                  <a:off x="3134" y="3044"/>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0" name="Freeform 1483"/>
                <p:cNvSpPr>
                  <a:spLocks/>
                </p:cNvSpPr>
                <p:nvPr/>
              </p:nvSpPr>
              <p:spPr bwMode="auto">
                <a:xfrm>
                  <a:off x="3134" y="3036"/>
                  <a:ext cx="8" cy="8"/>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1" name="Freeform 1484"/>
                <p:cNvSpPr>
                  <a:spLocks/>
                </p:cNvSpPr>
                <p:nvPr/>
              </p:nvSpPr>
              <p:spPr bwMode="auto">
                <a:xfrm>
                  <a:off x="3142"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2" name="Rectangle 1485"/>
                <p:cNvSpPr>
                  <a:spLocks noChangeArrowheads="1"/>
                </p:cNvSpPr>
                <p:nvPr/>
              </p:nvSpPr>
              <p:spPr bwMode="auto">
                <a:xfrm>
                  <a:off x="3408" y="304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3" name="Freeform 1486"/>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4" name="Freeform 1487"/>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5" name="Freeform 1488"/>
                <p:cNvSpPr>
                  <a:spLocks/>
                </p:cNvSpPr>
                <p:nvPr/>
              </p:nvSpPr>
              <p:spPr bwMode="auto">
                <a:xfrm>
                  <a:off x="3408" y="304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6" name="Freeform 1489"/>
                <p:cNvSpPr>
                  <a:spLocks/>
                </p:cNvSpPr>
                <p:nvPr/>
              </p:nvSpPr>
              <p:spPr bwMode="auto">
                <a:xfrm>
                  <a:off x="3400" y="304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7" name="Freeform 1490"/>
                <p:cNvSpPr>
                  <a:spLocks noEditPoints="1"/>
                </p:cNvSpPr>
                <p:nvPr/>
              </p:nvSpPr>
              <p:spPr bwMode="auto">
                <a:xfrm>
                  <a:off x="3432"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8" name="Freeform 1491"/>
                <p:cNvSpPr>
                  <a:spLocks/>
                </p:cNvSpPr>
                <p:nvPr/>
              </p:nvSpPr>
              <p:spPr bwMode="auto">
                <a:xfrm>
                  <a:off x="3400" y="304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79" name="Freeform 1492"/>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0" name="Freeform 1493"/>
                <p:cNvSpPr>
                  <a:spLocks noEditPoints="1"/>
                </p:cNvSpPr>
                <p:nvPr/>
              </p:nvSpPr>
              <p:spPr bwMode="auto">
                <a:xfrm>
                  <a:off x="3150" y="3044"/>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0"/>
                    </a:cxn>
                    <a:cxn ang="0">
                      <a:pos x="0" y="0"/>
                    </a:cxn>
                  </a:cxnLst>
                  <a:rect l="0" t="0" r="r" b="b"/>
                  <a:pathLst>
                    <a:path h="8">
                      <a:moveTo>
                        <a:pt x="0" y="8"/>
                      </a:moveTo>
                      <a:lnTo>
                        <a:pt x="0" y="0"/>
                      </a:lnTo>
                      <a:lnTo>
                        <a:pt x="0" y="0"/>
                      </a:lnTo>
                      <a:lnTo>
                        <a:pt x="0" y="0"/>
                      </a:lnTo>
                      <a:lnTo>
                        <a:pt x="0" y="0"/>
                      </a:lnTo>
                      <a:lnTo>
                        <a:pt x="0" y="8"/>
                      </a:lnTo>
                      <a:lnTo>
                        <a:pt x="0" y="8"/>
                      </a:lnTo>
                      <a:lnTo>
                        <a:pt x="0" y="8"/>
                      </a:lnTo>
                      <a:lnTo>
                        <a:pt x="0" y="8"/>
                      </a:lnTo>
                      <a:close/>
                      <a:moveTo>
                        <a:pt x="0" y="0"/>
                      </a:moveTo>
                      <a:lnTo>
                        <a:pt x="0" y="0"/>
                      </a:lnTo>
                      <a:lnTo>
                        <a:pt x="0" y="0"/>
                      </a:lnTo>
                      <a:lnTo>
                        <a:pt x="0" y="8"/>
                      </a:lnTo>
                      <a:lnTo>
                        <a:pt x="0" y="0"/>
                      </a:lnTo>
                      <a:lnTo>
                        <a:pt x="0" y="0"/>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1" name="Freeform 1494"/>
                <p:cNvSpPr>
                  <a:spLocks/>
                </p:cNvSpPr>
                <p:nvPr/>
              </p:nvSpPr>
              <p:spPr bwMode="auto">
                <a:xfrm>
                  <a:off x="3150" y="3044"/>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2" name="Freeform 1495"/>
                <p:cNvSpPr>
                  <a:spLocks/>
                </p:cNvSpPr>
                <p:nvPr/>
              </p:nvSpPr>
              <p:spPr bwMode="auto">
                <a:xfrm>
                  <a:off x="3424" y="3044"/>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3" name="Freeform 1496"/>
                <p:cNvSpPr>
                  <a:spLocks/>
                </p:cNvSpPr>
                <p:nvPr/>
              </p:nvSpPr>
              <p:spPr bwMode="auto">
                <a:xfrm>
                  <a:off x="3424" y="304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4" name="Freeform 1497"/>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5" name="Freeform 1498"/>
                <p:cNvSpPr>
                  <a:spLocks/>
                </p:cNvSpPr>
                <p:nvPr/>
              </p:nvSpPr>
              <p:spPr bwMode="auto">
                <a:xfrm>
                  <a:off x="3408" y="3044"/>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6" name="Freeform 1499"/>
                <p:cNvSpPr>
                  <a:spLocks/>
                </p:cNvSpPr>
                <p:nvPr/>
              </p:nvSpPr>
              <p:spPr bwMode="auto">
                <a:xfrm>
                  <a:off x="3424"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7" name="Freeform 1500"/>
                <p:cNvSpPr>
                  <a:spLocks/>
                </p:cNvSpPr>
                <p:nvPr/>
              </p:nvSpPr>
              <p:spPr bwMode="auto">
                <a:xfrm>
                  <a:off x="3150" y="304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8" name="Freeform 1501"/>
                <p:cNvSpPr>
                  <a:spLocks/>
                </p:cNvSpPr>
                <p:nvPr/>
              </p:nvSpPr>
              <p:spPr bwMode="auto">
                <a:xfrm>
                  <a:off x="3424" y="304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89" name="Freeform 1502"/>
                <p:cNvSpPr>
                  <a:spLocks/>
                </p:cNvSpPr>
                <p:nvPr/>
              </p:nvSpPr>
              <p:spPr bwMode="auto">
                <a:xfrm>
                  <a:off x="3424" y="3044"/>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0" name="Freeform 1503"/>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1" name="Freeform 1504"/>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2" name="Freeform 1505"/>
                <p:cNvSpPr>
                  <a:spLocks noEditPoints="1"/>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3" name="Freeform 1506"/>
                <p:cNvSpPr>
                  <a:spLocks/>
                </p:cNvSpPr>
                <p:nvPr/>
              </p:nvSpPr>
              <p:spPr bwMode="auto">
                <a:xfrm>
                  <a:off x="315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4" name="Freeform 1507"/>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5" name="Freeform 1508"/>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6" name="Freeform 1509"/>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7" name="Freeform 1510"/>
                <p:cNvSpPr>
                  <a:spLocks/>
                </p:cNvSpPr>
                <p:nvPr/>
              </p:nvSpPr>
              <p:spPr bwMode="auto">
                <a:xfrm>
                  <a:off x="3150" y="304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8" name="Freeform 1511"/>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299" name="Freeform 1512"/>
                <p:cNvSpPr>
                  <a:spLocks/>
                </p:cNvSpPr>
                <p:nvPr/>
              </p:nvSpPr>
              <p:spPr bwMode="auto">
                <a:xfrm>
                  <a:off x="3408" y="3036"/>
                  <a:ext cx="16" cy="16"/>
                </a:xfrm>
                <a:custGeom>
                  <a:avLst/>
                  <a:gdLst/>
                  <a:ahLst/>
                  <a:cxnLst>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8"/>
                    </a:cxn>
                    <a:cxn ang="0">
                      <a:pos x="8" y="0"/>
                    </a:cxn>
                    <a:cxn ang="0">
                      <a:pos x="8" y="8"/>
                    </a:cxn>
                    <a:cxn ang="0">
                      <a:pos x="8" y="8"/>
                    </a:cxn>
                    <a:cxn ang="0">
                      <a:pos x="8" y="16"/>
                    </a:cxn>
                    <a:cxn ang="0">
                      <a:pos x="8" y="16"/>
                    </a:cxn>
                    <a:cxn ang="0">
                      <a:pos x="8" y="16"/>
                    </a:cxn>
                    <a:cxn ang="0">
                      <a:pos x="8" y="16"/>
                    </a:cxn>
                    <a:cxn ang="0">
                      <a:pos x="8" y="16"/>
                    </a:cxn>
                    <a:cxn ang="0">
                      <a:pos x="0" y="16"/>
                    </a:cxn>
                    <a:cxn ang="0">
                      <a:pos x="0" y="8"/>
                    </a:cxn>
                    <a:cxn ang="0">
                      <a:pos x="0" y="8"/>
                    </a:cxn>
                    <a:cxn ang="0">
                      <a:pos x="0" y="8"/>
                    </a:cxn>
                    <a:cxn ang="0">
                      <a:pos x="0" y="16"/>
                    </a:cxn>
                    <a:cxn ang="0">
                      <a:pos x="0" y="8"/>
                    </a:cxn>
                    <a:cxn ang="0">
                      <a:pos x="0" y="8"/>
                    </a:cxn>
                    <a:cxn ang="0">
                      <a:pos x="0" y="8"/>
                    </a:cxn>
                    <a:cxn ang="0">
                      <a:pos x="0" y="8"/>
                    </a:cxn>
                    <a:cxn ang="0">
                      <a:pos x="0" y="8"/>
                    </a:cxn>
                    <a:cxn ang="0">
                      <a:pos x="8" y="16"/>
                    </a:cxn>
                    <a:cxn ang="0">
                      <a:pos x="8" y="16"/>
                    </a:cxn>
                    <a:cxn ang="0">
                      <a:pos x="8" y="16"/>
                    </a:cxn>
                    <a:cxn ang="0">
                      <a:pos x="8" y="16"/>
                    </a:cxn>
                    <a:cxn ang="0">
                      <a:pos x="8" y="16"/>
                    </a:cxn>
                    <a:cxn ang="0">
                      <a:pos x="8" y="16"/>
                    </a:cxn>
                    <a:cxn ang="0">
                      <a:pos x="8" y="8"/>
                    </a:cxn>
                    <a:cxn ang="0">
                      <a:pos x="8" y="8"/>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Lst>
                  <a:rect l="0" t="0" r="r" b="b"/>
                  <a:pathLst>
                    <a:path w="16" h="16">
                      <a:moveTo>
                        <a:pt x="16" y="8"/>
                      </a:move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16" y="0"/>
                      </a:lnTo>
                      <a:lnTo>
                        <a:pt x="16" y="0"/>
                      </a:lnTo>
                      <a:lnTo>
                        <a:pt x="8" y="0"/>
                      </a:lnTo>
                      <a:lnTo>
                        <a:pt x="16" y="0"/>
                      </a:lnTo>
                      <a:lnTo>
                        <a:pt x="16" y="0"/>
                      </a:lnTo>
                      <a:lnTo>
                        <a:pt x="16" y="0"/>
                      </a:lnTo>
                      <a:lnTo>
                        <a:pt x="16" y="0"/>
                      </a:lnTo>
                      <a:lnTo>
                        <a:pt x="8"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8"/>
                      </a:lnTo>
                      <a:lnTo>
                        <a:pt x="0" y="8"/>
                      </a:lnTo>
                      <a:lnTo>
                        <a:pt x="0" y="8"/>
                      </a:lnTo>
                      <a:lnTo>
                        <a:pt x="0" y="8"/>
                      </a:lnTo>
                      <a:lnTo>
                        <a:pt x="0" y="8"/>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16"/>
                      </a:lnTo>
                      <a:lnTo>
                        <a:pt x="0" y="8"/>
                      </a:lnTo>
                      <a:lnTo>
                        <a:pt x="0" y="8"/>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16" y="0"/>
                      </a:lnTo>
                      <a:lnTo>
                        <a:pt x="16" y="0"/>
                      </a:lnTo>
                      <a:lnTo>
                        <a:pt x="8" y="0"/>
                      </a:lnTo>
                      <a:lnTo>
                        <a:pt x="8" y="0"/>
                      </a:lnTo>
                      <a:lnTo>
                        <a:pt x="8" y="0"/>
                      </a:lnTo>
                      <a:lnTo>
                        <a:pt x="16" y="0"/>
                      </a:lnTo>
                      <a:lnTo>
                        <a:pt x="16"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0" name="Freeform 1513"/>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1" name="Rectangle 1514"/>
                <p:cNvSpPr>
                  <a:spLocks noChangeArrowheads="1"/>
                </p:cNvSpPr>
                <p:nvPr/>
              </p:nvSpPr>
              <p:spPr bwMode="auto">
                <a:xfrm>
                  <a:off x="3400" y="305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2" name="Freeform 1515"/>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3" name="Freeform 1516"/>
                <p:cNvSpPr>
                  <a:spLocks noEditPoints="1"/>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4" name="Freeform 1517"/>
                <p:cNvSpPr>
                  <a:spLocks noEditPoints="1"/>
                </p:cNvSpPr>
                <p:nvPr/>
              </p:nvSpPr>
              <p:spPr bwMode="auto">
                <a:xfrm>
                  <a:off x="3424"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5" name="Freeform 1518"/>
                <p:cNvSpPr>
                  <a:spLocks/>
                </p:cNvSpPr>
                <p:nvPr/>
              </p:nvSpPr>
              <p:spPr bwMode="auto">
                <a:xfrm>
                  <a:off x="315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6" name="Freeform 1519"/>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7" name="Freeform 1520"/>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8" name="Freeform 1521"/>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09" name="Freeform 1522"/>
                <p:cNvSpPr>
                  <a:spLocks/>
                </p:cNvSpPr>
                <p:nvPr/>
              </p:nvSpPr>
              <p:spPr bwMode="auto">
                <a:xfrm>
                  <a:off x="3400" y="3052"/>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0" name="Freeform 1523"/>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1" name="Freeform 1524"/>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2" name="Freeform 1525"/>
                <p:cNvSpPr>
                  <a:spLocks/>
                </p:cNvSpPr>
                <p:nvPr/>
              </p:nvSpPr>
              <p:spPr bwMode="auto">
                <a:xfrm>
                  <a:off x="3400" y="3052"/>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3" name="Freeform 1526"/>
                <p:cNvSpPr>
                  <a:spLocks/>
                </p:cNvSpPr>
                <p:nvPr/>
              </p:nvSpPr>
              <p:spPr bwMode="auto">
                <a:xfrm>
                  <a:off x="3416"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4" name="Freeform 1527"/>
                <p:cNvSpPr>
                  <a:spLocks/>
                </p:cNvSpPr>
                <p:nvPr/>
              </p:nvSpPr>
              <p:spPr bwMode="auto">
                <a:xfrm>
                  <a:off x="3400" y="3052"/>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5" name="Freeform 1528"/>
                <p:cNvSpPr>
                  <a:spLocks/>
                </p:cNvSpPr>
                <p:nvPr/>
              </p:nvSpPr>
              <p:spPr bwMode="auto">
                <a:xfrm>
                  <a:off x="3400"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6" name="Freeform 1529"/>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7" name="Freeform 1530"/>
                <p:cNvSpPr>
                  <a:spLocks/>
                </p:cNvSpPr>
                <p:nvPr/>
              </p:nvSpPr>
              <p:spPr bwMode="auto">
                <a:xfrm>
                  <a:off x="3408" y="3052"/>
                  <a:ext cx="1" cy="8"/>
                </a:xfrm>
                <a:custGeom>
                  <a:avLst/>
                  <a:gdLst/>
                  <a:ahLst/>
                  <a:cxnLst>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8" name="Freeform 1531"/>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19" name="Freeform 1532"/>
                <p:cNvSpPr>
                  <a:spLocks noEditPoints="1"/>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0" name="Freeform 1533"/>
                <p:cNvSpPr>
                  <a:spLocks/>
                </p:cNvSpPr>
                <p:nvPr/>
              </p:nvSpPr>
              <p:spPr bwMode="auto">
                <a:xfrm>
                  <a:off x="3408" y="305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1" name="Freeform 1534"/>
                <p:cNvSpPr>
                  <a:spLocks/>
                </p:cNvSpPr>
                <p:nvPr/>
              </p:nvSpPr>
              <p:spPr bwMode="auto">
                <a:xfrm>
                  <a:off x="3408" y="305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2" name="Freeform 1535"/>
                <p:cNvSpPr>
                  <a:spLocks noEditPoints="1"/>
                </p:cNvSpPr>
                <p:nvPr/>
              </p:nvSpPr>
              <p:spPr bwMode="auto">
                <a:xfrm>
                  <a:off x="3158"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3" name="Freeform 1536"/>
                <p:cNvSpPr>
                  <a:spLocks/>
                </p:cNvSpPr>
                <p:nvPr/>
              </p:nvSpPr>
              <p:spPr bwMode="auto">
                <a:xfrm>
                  <a:off x="3416" y="3052"/>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4" name="Freeform 1537"/>
                <p:cNvSpPr>
                  <a:spLocks/>
                </p:cNvSpPr>
                <p:nvPr/>
              </p:nvSpPr>
              <p:spPr bwMode="auto">
                <a:xfrm>
                  <a:off x="3432" y="3036"/>
                  <a:ext cx="8" cy="24"/>
                </a:xfrm>
                <a:custGeom>
                  <a:avLst/>
                  <a:gdLst/>
                  <a:ahLst/>
                  <a:cxnLst>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8" y="16"/>
                    </a:cxn>
                    <a:cxn ang="0">
                      <a:pos x="0" y="24"/>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8" h="24">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8" y="16"/>
                      </a:lnTo>
                      <a:lnTo>
                        <a:pt x="8" y="16"/>
                      </a:lnTo>
                      <a:lnTo>
                        <a:pt x="0" y="24"/>
                      </a:lnTo>
                      <a:lnTo>
                        <a:pt x="0" y="24"/>
                      </a:lnTo>
                      <a:lnTo>
                        <a:pt x="0" y="24"/>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5" name="Freeform 1538"/>
                <p:cNvSpPr>
                  <a:spLocks/>
                </p:cNvSpPr>
                <p:nvPr/>
              </p:nvSpPr>
              <p:spPr bwMode="auto">
                <a:xfrm>
                  <a:off x="3432" y="3044"/>
                  <a:ext cx="8" cy="8"/>
                </a:xfrm>
                <a:custGeom>
                  <a:avLst/>
                  <a:gdLst/>
                  <a:ahLst/>
                  <a:cxnLst>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6" name="Freeform 1539"/>
                <p:cNvSpPr>
                  <a:spLocks/>
                </p:cNvSpPr>
                <p:nvPr/>
              </p:nvSpPr>
              <p:spPr bwMode="auto">
                <a:xfrm>
                  <a:off x="3295" y="305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7" name="Freeform 1540"/>
                <p:cNvSpPr>
                  <a:spLocks noEditPoints="1"/>
                </p:cNvSpPr>
                <p:nvPr/>
              </p:nvSpPr>
              <p:spPr bwMode="auto">
                <a:xfrm>
                  <a:off x="3424" y="305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8" name="Freeform 1541"/>
                <p:cNvSpPr>
                  <a:spLocks/>
                </p:cNvSpPr>
                <p:nvPr/>
              </p:nvSpPr>
              <p:spPr bwMode="auto">
                <a:xfrm>
                  <a:off x="3408" y="305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29" name="Freeform 1542"/>
                <p:cNvSpPr>
                  <a:spLocks/>
                </p:cNvSpPr>
                <p:nvPr/>
              </p:nvSpPr>
              <p:spPr bwMode="auto">
                <a:xfrm>
                  <a:off x="3456" y="3052"/>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0" name="Freeform 1543"/>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1" name="Freeform 1544"/>
                <p:cNvSpPr>
                  <a:spLocks/>
                </p:cNvSpPr>
                <p:nvPr/>
              </p:nvSpPr>
              <p:spPr bwMode="auto">
                <a:xfrm>
                  <a:off x="3408"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2" name="Freeform 1545"/>
                <p:cNvSpPr>
                  <a:spLocks/>
                </p:cNvSpPr>
                <p:nvPr/>
              </p:nvSpPr>
              <p:spPr bwMode="auto">
                <a:xfrm>
                  <a:off x="3295" y="305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3" name="Freeform 1546"/>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4" name="Freeform 1547"/>
                <p:cNvSpPr>
                  <a:spLocks noEditPoints="1"/>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5" name="Freeform 1548"/>
                <p:cNvSpPr>
                  <a:spLocks/>
                </p:cNvSpPr>
                <p:nvPr/>
              </p:nvSpPr>
              <p:spPr bwMode="auto">
                <a:xfrm>
                  <a:off x="3416" y="306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6" name="Freeform 154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7" name="Freeform 1550"/>
                <p:cNvSpPr>
                  <a:spLocks/>
                </p:cNvSpPr>
                <p:nvPr/>
              </p:nvSpPr>
              <p:spPr bwMode="auto">
                <a:xfrm>
                  <a:off x="3400" y="3044"/>
                  <a:ext cx="16" cy="16"/>
                </a:xfrm>
                <a:custGeom>
                  <a:avLst/>
                  <a:gdLst/>
                  <a:ahLst/>
                  <a:cxnLst>
                    <a:cxn ang="0">
                      <a:pos x="8" y="0"/>
                    </a:cxn>
                    <a:cxn ang="0">
                      <a:pos x="8" y="0"/>
                    </a:cxn>
                    <a:cxn ang="0">
                      <a:pos x="8" y="0"/>
                    </a:cxn>
                    <a:cxn ang="0">
                      <a:pos x="8" y="0"/>
                    </a:cxn>
                    <a:cxn ang="0">
                      <a:pos x="8" y="8"/>
                    </a:cxn>
                    <a:cxn ang="0">
                      <a:pos x="16" y="8"/>
                    </a:cxn>
                    <a:cxn ang="0">
                      <a:pos x="16" y="8"/>
                    </a:cxn>
                    <a:cxn ang="0">
                      <a:pos x="16" y="8"/>
                    </a:cxn>
                    <a:cxn ang="0">
                      <a:pos x="16" y="8"/>
                    </a:cxn>
                    <a:cxn ang="0">
                      <a:pos x="16" y="16"/>
                    </a:cxn>
                    <a:cxn ang="0">
                      <a:pos x="16" y="8"/>
                    </a:cxn>
                    <a:cxn ang="0">
                      <a:pos x="16" y="16"/>
                    </a:cxn>
                    <a:cxn ang="0">
                      <a:pos x="16" y="16"/>
                    </a:cxn>
                    <a:cxn ang="0">
                      <a:pos x="8" y="8"/>
                    </a:cxn>
                    <a:cxn ang="0">
                      <a:pos x="8" y="8"/>
                    </a:cxn>
                    <a:cxn ang="0">
                      <a:pos x="8" y="8"/>
                    </a:cxn>
                    <a:cxn ang="0">
                      <a:pos x="8" y="8"/>
                    </a:cxn>
                    <a:cxn ang="0">
                      <a:pos x="0" y="8"/>
                    </a:cxn>
                    <a:cxn ang="0">
                      <a:pos x="0" y="8"/>
                    </a:cxn>
                    <a:cxn ang="0">
                      <a:pos x="0" y="8"/>
                    </a:cxn>
                    <a:cxn ang="0">
                      <a:pos x="0" y="8"/>
                    </a:cxn>
                    <a:cxn ang="0">
                      <a:pos x="0" y="8"/>
                    </a:cxn>
                    <a:cxn ang="0">
                      <a:pos x="8" y="0"/>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0"/>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16"/>
                    </a:cxn>
                    <a:cxn ang="0">
                      <a:pos x="16" y="16"/>
                    </a:cxn>
                    <a:cxn ang="0">
                      <a:pos x="16" y="8"/>
                    </a:cxn>
                    <a:cxn ang="0">
                      <a:pos x="16" y="8"/>
                    </a:cxn>
                    <a:cxn ang="0">
                      <a:pos x="16" y="8"/>
                    </a:cxn>
                    <a:cxn ang="0">
                      <a:pos x="16" y="8"/>
                    </a:cxn>
                    <a:cxn ang="0">
                      <a:pos x="8" y="8"/>
                    </a:cxn>
                    <a:cxn ang="0">
                      <a:pos x="8" y="0"/>
                    </a:cxn>
                    <a:cxn ang="0">
                      <a:pos x="8" y="0"/>
                    </a:cxn>
                    <a:cxn ang="0">
                      <a:pos x="8" y="0"/>
                    </a:cxn>
                    <a:cxn ang="0">
                      <a:pos x="0" y="0"/>
                    </a:cxn>
                  </a:cxnLst>
                  <a:rect l="0" t="0" r="r" b="b"/>
                  <a:pathLst>
                    <a:path w="16" h="16">
                      <a:moveTo>
                        <a:pt x="0" y="0"/>
                      </a:move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16"/>
                      </a:lnTo>
                      <a:lnTo>
                        <a:pt x="16"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16"/>
                      </a:lnTo>
                      <a:lnTo>
                        <a:pt x="16" y="8"/>
                      </a:lnTo>
                      <a:lnTo>
                        <a:pt x="16" y="8"/>
                      </a:lnTo>
                      <a:lnTo>
                        <a:pt x="16" y="8"/>
                      </a:lnTo>
                      <a:lnTo>
                        <a:pt x="16" y="8"/>
                      </a:lnTo>
                      <a:lnTo>
                        <a:pt x="16" y="8"/>
                      </a:lnTo>
                      <a:lnTo>
                        <a:pt x="16" y="8"/>
                      </a:lnTo>
                      <a:lnTo>
                        <a:pt x="16" y="16"/>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8" name="Freeform 155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39" name="Freeform 1552"/>
                <p:cNvSpPr>
                  <a:spLocks/>
                </p:cNvSpPr>
                <p:nvPr/>
              </p:nvSpPr>
              <p:spPr bwMode="auto">
                <a:xfrm>
                  <a:off x="3416"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0" name="Freeform 1553"/>
                <p:cNvSpPr>
                  <a:spLocks/>
                </p:cNvSpPr>
                <p:nvPr/>
              </p:nvSpPr>
              <p:spPr bwMode="auto">
                <a:xfrm>
                  <a:off x="3440" y="3036"/>
                  <a:ext cx="16" cy="24"/>
                </a:xfrm>
                <a:custGeom>
                  <a:avLst/>
                  <a:gdLst/>
                  <a:ahLst/>
                  <a:cxnLst>
                    <a:cxn ang="0">
                      <a:pos x="16" y="24"/>
                    </a:cxn>
                    <a:cxn ang="0">
                      <a:pos x="16" y="24"/>
                    </a:cxn>
                    <a:cxn ang="0">
                      <a:pos x="16" y="24"/>
                    </a:cxn>
                    <a:cxn ang="0">
                      <a:pos x="16" y="24"/>
                    </a:cxn>
                    <a:cxn ang="0">
                      <a:pos x="16" y="24"/>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16"/>
                    </a:cxn>
                    <a:cxn ang="0">
                      <a:pos x="8" y="16"/>
                    </a:cxn>
                    <a:cxn ang="0">
                      <a:pos x="8" y="16"/>
                    </a:cxn>
                    <a:cxn ang="0">
                      <a:pos x="8" y="16"/>
                    </a:cxn>
                    <a:cxn ang="0">
                      <a:pos x="8" y="16"/>
                    </a:cxn>
                    <a:cxn ang="0">
                      <a:pos x="8" y="16"/>
                    </a:cxn>
                    <a:cxn ang="0">
                      <a:pos x="8" y="16"/>
                    </a:cxn>
                    <a:cxn ang="0">
                      <a:pos x="8" y="16"/>
                    </a:cxn>
                    <a:cxn ang="0">
                      <a:pos x="16" y="16"/>
                    </a:cxn>
                    <a:cxn ang="0">
                      <a:pos x="16" y="24"/>
                    </a:cxn>
                    <a:cxn ang="0">
                      <a:pos x="16" y="24"/>
                    </a:cxn>
                    <a:cxn ang="0">
                      <a:pos x="16" y="24"/>
                    </a:cxn>
                    <a:cxn ang="0">
                      <a:pos x="16" y="24"/>
                    </a:cxn>
                    <a:cxn ang="0">
                      <a:pos x="16" y="24"/>
                    </a:cxn>
                  </a:cxnLst>
                  <a:rect l="0" t="0" r="r" b="b"/>
                  <a:pathLst>
                    <a:path w="16" h="24">
                      <a:moveTo>
                        <a:pt x="16" y="16"/>
                      </a:move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1" name="Freeform 1554"/>
                <p:cNvSpPr>
                  <a:spLocks/>
                </p:cNvSpPr>
                <p:nvPr/>
              </p:nvSpPr>
              <p:spPr bwMode="auto">
                <a:xfrm>
                  <a:off x="3424" y="3044"/>
                  <a:ext cx="16" cy="16"/>
                </a:xfrm>
                <a:custGeom>
                  <a:avLst/>
                  <a:gdLst/>
                  <a:ahLst/>
                  <a:cxnLst>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2" name="Freeform 1555"/>
                <p:cNvSpPr>
                  <a:spLocks/>
                </p:cNvSpPr>
                <p:nvPr/>
              </p:nvSpPr>
              <p:spPr bwMode="auto">
                <a:xfrm>
                  <a:off x="3432" y="3052"/>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3" name="Rectangle 1556"/>
                <p:cNvSpPr>
                  <a:spLocks noChangeArrowheads="1"/>
                </p:cNvSpPr>
                <p:nvPr/>
              </p:nvSpPr>
              <p:spPr bwMode="auto">
                <a:xfrm>
                  <a:off x="3456"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4" name="Freeform 1557"/>
                <p:cNvSpPr>
                  <a:spLocks/>
                </p:cNvSpPr>
                <p:nvPr/>
              </p:nvSpPr>
              <p:spPr bwMode="auto">
                <a:xfrm>
                  <a:off x="3448"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5" name="Freeform 1558"/>
                <p:cNvSpPr>
                  <a:spLocks/>
                </p:cNvSpPr>
                <p:nvPr/>
              </p:nvSpPr>
              <p:spPr bwMode="auto">
                <a:xfrm>
                  <a:off x="3456" y="3052"/>
                  <a:ext cx="1" cy="8"/>
                </a:xfrm>
                <a:custGeom>
                  <a:avLst/>
                  <a:gdLst/>
                  <a:ahLst/>
                  <a:cxnLst>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6" name="Freeform 1559"/>
                <p:cNvSpPr>
                  <a:spLocks/>
                </p:cNvSpPr>
                <p:nvPr/>
              </p:nvSpPr>
              <p:spPr bwMode="auto">
                <a:xfrm>
                  <a:off x="3432" y="3044"/>
                  <a:ext cx="24" cy="16"/>
                </a:xfrm>
                <a:custGeom>
                  <a:avLst/>
                  <a:gdLst/>
                  <a:ahLst/>
                  <a:cxnLst>
                    <a:cxn ang="0">
                      <a:pos x="24" y="16"/>
                    </a:cxn>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8"/>
                    </a:cxn>
                    <a:cxn ang="0">
                      <a:pos x="16" y="8"/>
                    </a:cxn>
                    <a:cxn ang="0">
                      <a:pos x="16" y="8"/>
                    </a:cxn>
                    <a:cxn ang="0">
                      <a:pos x="24" y="8"/>
                    </a:cxn>
                    <a:cxn ang="0">
                      <a:pos x="24" y="8"/>
                    </a:cxn>
                    <a:cxn ang="0">
                      <a:pos x="24" y="16"/>
                    </a:cxn>
                    <a:cxn ang="0">
                      <a:pos x="16" y="16"/>
                    </a:cxn>
                  </a:cxnLst>
                  <a:rect l="0" t="0" r="r" b="b"/>
                  <a:pathLst>
                    <a:path w="24" h="16">
                      <a:moveTo>
                        <a:pt x="16" y="16"/>
                      </a:moveTo>
                      <a:lnTo>
                        <a:pt x="16" y="16"/>
                      </a:lnTo>
                      <a:lnTo>
                        <a:pt x="24" y="16"/>
                      </a:lnTo>
                      <a:lnTo>
                        <a:pt x="24" y="16"/>
                      </a:lnTo>
                      <a:lnTo>
                        <a:pt x="24" y="16"/>
                      </a:lnTo>
                      <a:lnTo>
                        <a:pt x="24" y="16"/>
                      </a:lnTo>
                      <a:lnTo>
                        <a:pt x="24" y="16"/>
                      </a:lnTo>
                      <a:lnTo>
                        <a:pt x="24" y="8"/>
                      </a:lnTo>
                      <a:lnTo>
                        <a:pt x="24" y="8"/>
                      </a:lnTo>
                      <a:lnTo>
                        <a:pt x="24" y="8"/>
                      </a:lnTo>
                      <a:lnTo>
                        <a:pt x="16"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7" name="Freeform 1560"/>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8" name="Rectangle 1561"/>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49" name="Rectangle 1562"/>
                <p:cNvSpPr>
                  <a:spLocks noChangeArrowheads="1"/>
                </p:cNvSpPr>
                <p:nvPr/>
              </p:nvSpPr>
              <p:spPr bwMode="auto">
                <a:xfrm>
                  <a:off x="3150"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0" name="Freeform 1563"/>
                <p:cNvSpPr>
                  <a:spLocks noEditPoints="1"/>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1" name="Freeform 1564"/>
                <p:cNvSpPr>
                  <a:spLocks/>
                </p:cNvSpPr>
                <p:nvPr/>
              </p:nvSpPr>
              <p:spPr bwMode="auto">
                <a:xfrm>
                  <a:off x="3416" y="3036"/>
                  <a:ext cx="8" cy="24"/>
                </a:xfrm>
                <a:custGeom>
                  <a:avLst/>
                  <a:gdLst/>
                  <a:ahLst/>
                  <a:cxnLst>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8"/>
                    </a:cxn>
                    <a:cxn ang="0">
                      <a:pos x="0" y="8"/>
                    </a:cxn>
                    <a:cxn ang="0">
                      <a:pos x="0" y="0"/>
                    </a:cxn>
                    <a:cxn ang="0">
                      <a:pos x="0" y="0"/>
                    </a:cxn>
                    <a:cxn ang="0">
                      <a:pos x="0" y="0"/>
                    </a:cxn>
                    <a:cxn ang="0">
                      <a:pos x="8" y="0"/>
                    </a:cxn>
                    <a:cxn ang="0">
                      <a:pos x="8" y="0"/>
                    </a:cxn>
                    <a:cxn ang="0">
                      <a:pos x="8" y="8"/>
                    </a:cxn>
                    <a:cxn ang="0">
                      <a:pos x="8" y="8"/>
                    </a:cxn>
                    <a:cxn ang="0">
                      <a:pos x="8" y="16"/>
                    </a:cxn>
                    <a:cxn ang="0">
                      <a:pos x="8" y="16"/>
                    </a:cxn>
                    <a:cxn ang="0">
                      <a:pos x="8" y="16"/>
                    </a:cxn>
                    <a:cxn ang="0">
                      <a:pos x="8" y="16"/>
                    </a:cxn>
                    <a:cxn ang="0">
                      <a:pos x="8" y="16"/>
                    </a:cxn>
                    <a:cxn ang="0">
                      <a:pos x="0" y="24"/>
                    </a:cxn>
                    <a:cxn ang="0">
                      <a:pos x="0" y="24"/>
                    </a:cxn>
                    <a:cxn ang="0">
                      <a:pos x="0" y="24"/>
                    </a:cxn>
                    <a:cxn ang="0">
                      <a:pos x="0" y="24"/>
                    </a:cxn>
                    <a:cxn ang="0">
                      <a:pos x="8" y="16"/>
                    </a:cxn>
                    <a:cxn ang="0">
                      <a:pos x="8" y="16"/>
                    </a:cxn>
                    <a:cxn ang="0">
                      <a:pos x="8" y="16"/>
                    </a:cxn>
                    <a:cxn ang="0">
                      <a:pos x="8" y="16"/>
                    </a:cxn>
                    <a:cxn ang="0">
                      <a:pos x="8" y="16"/>
                    </a:cxn>
                    <a:cxn ang="0">
                      <a:pos x="8" y="16"/>
                    </a:cxn>
                    <a:cxn ang="0">
                      <a:pos x="8" y="16"/>
                    </a:cxn>
                    <a:cxn ang="0">
                      <a:pos x="8" y="8"/>
                    </a:cxn>
                    <a:cxn ang="0">
                      <a:pos x="8" y="0"/>
                    </a:cxn>
                    <a:cxn ang="0">
                      <a:pos x="8" y="0"/>
                    </a:cxn>
                    <a:cxn ang="0">
                      <a:pos x="8" y="0"/>
                    </a:cxn>
                    <a:cxn ang="0">
                      <a:pos x="0" y="0"/>
                    </a:cxn>
                    <a:cxn ang="0">
                      <a:pos x="0" y="8"/>
                    </a:cxn>
                    <a:cxn ang="0">
                      <a:pos x="0" y="8"/>
                    </a:cxn>
                    <a:cxn ang="0">
                      <a:pos x="0" y="8"/>
                    </a:cxn>
                    <a:cxn ang="0">
                      <a:pos x="0" y="16"/>
                    </a:cxn>
                    <a:cxn ang="0">
                      <a:pos x="0" y="16"/>
                    </a:cxn>
                    <a:cxn ang="0">
                      <a:pos x="0" y="16"/>
                    </a:cxn>
                    <a:cxn ang="0">
                      <a:pos x="0" y="16"/>
                    </a:cxn>
                    <a:cxn ang="0">
                      <a:pos x="0" y="16"/>
                    </a:cxn>
                    <a:cxn ang="0">
                      <a:pos x="0" y="24"/>
                    </a:cxn>
                    <a:cxn ang="0">
                      <a:pos x="0" y="24"/>
                    </a:cxn>
                    <a:cxn ang="0">
                      <a:pos x="0" y="24"/>
                    </a:cxn>
                    <a:cxn ang="0">
                      <a:pos x="0" y="24"/>
                    </a:cxn>
                    <a:cxn ang="0">
                      <a:pos x="0" y="24"/>
                    </a:cxn>
                  </a:cxnLst>
                  <a:rect l="0" t="0" r="r" b="b"/>
                  <a:pathLst>
                    <a:path w="8"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0"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8" y="16"/>
                      </a:lnTo>
                      <a:lnTo>
                        <a:pt x="0" y="24"/>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16"/>
                      </a:lnTo>
                      <a:lnTo>
                        <a:pt x="0" y="16"/>
                      </a:lnTo>
                      <a:lnTo>
                        <a:pt x="0" y="16"/>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2" name="Freeform 1565"/>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3" name="Freeform 1566"/>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4" name="Freeform 1567"/>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5" name="Freeform 156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6" name="Freeform 156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7" name="Freeform 1570"/>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8" name="Freeform 1571"/>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59" name="Freeform 1572"/>
                <p:cNvSpPr>
                  <a:spLocks noEditPoints="1"/>
                </p:cNvSpPr>
                <p:nvPr/>
              </p:nvSpPr>
              <p:spPr bwMode="auto">
                <a:xfrm>
                  <a:off x="3416" y="3060"/>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0" name="Freeform 1573"/>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1" name="Freeform 157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2" name="Freeform 1575"/>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3" name="Freeform 1576"/>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4" name="Freeform 1577"/>
                <p:cNvSpPr>
                  <a:spLocks/>
                </p:cNvSpPr>
                <p:nvPr/>
              </p:nvSpPr>
              <p:spPr bwMode="auto">
                <a:xfrm>
                  <a:off x="3416" y="3019"/>
                  <a:ext cx="16" cy="41"/>
                </a:xfrm>
                <a:custGeom>
                  <a:avLst/>
                  <a:gdLst/>
                  <a:ahLst/>
                  <a:cxnLst>
                    <a:cxn ang="0">
                      <a:pos x="8" y="41"/>
                    </a:cxn>
                    <a:cxn ang="0">
                      <a:pos x="8" y="41"/>
                    </a:cxn>
                    <a:cxn ang="0">
                      <a:pos x="8" y="41"/>
                    </a:cxn>
                    <a:cxn ang="0">
                      <a:pos x="8" y="41"/>
                    </a:cxn>
                    <a:cxn ang="0">
                      <a:pos x="8" y="41"/>
                    </a:cxn>
                    <a:cxn ang="0">
                      <a:pos x="0" y="41"/>
                    </a:cxn>
                    <a:cxn ang="0">
                      <a:pos x="8" y="41"/>
                    </a:cxn>
                    <a:cxn ang="0">
                      <a:pos x="0" y="41"/>
                    </a:cxn>
                    <a:cxn ang="0">
                      <a:pos x="8" y="41"/>
                    </a:cxn>
                    <a:cxn ang="0">
                      <a:pos x="8" y="33"/>
                    </a:cxn>
                    <a:cxn ang="0">
                      <a:pos x="8" y="33"/>
                    </a:cxn>
                    <a:cxn ang="0">
                      <a:pos x="8" y="33"/>
                    </a:cxn>
                    <a:cxn ang="0">
                      <a:pos x="8" y="33"/>
                    </a:cxn>
                    <a:cxn ang="0">
                      <a:pos x="8" y="25"/>
                    </a:cxn>
                    <a:cxn ang="0">
                      <a:pos x="8" y="25"/>
                    </a:cxn>
                    <a:cxn ang="0">
                      <a:pos x="8" y="25"/>
                    </a:cxn>
                    <a:cxn ang="0">
                      <a:pos x="8" y="25"/>
                    </a:cxn>
                    <a:cxn ang="0">
                      <a:pos x="8" y="17"/>
                    </a:cxn>
                    <a:cxn ang="0">
                      <a:pos x="8" y="17"/>
                    </a:cxn>
                    <a:cxn ang="0">
                      <a:pos x="8" y="17"/>
                    </a:cxn>
                    <a:cxn ang="0">
                      <a:pos x="8" y="17"/>
                    </a:cxn>
                    <a:cxn ang="0">
                      <a:pos x="8" y="9"/>
                    </a:cxn>
                    <a:cxn ang="0">
                      <a:pos x="16" y="9"/>
                    </a:cxn>
                    <a:cxn ang="0">
                      <a:pos x="16" y="9"/>
                    </a:cxn>
                    <a:cxn ang="0">
                      <a:pos x="16" y="9"/>
                    </a:cxn>
                    <a:cxn ang="0">
                      <a:pos x="16" y="0"/>
                    </a:cxn>
                    <a:cxn ang="0">
                      <a:pos x="16" y="0"/>
                    </a:cxn>
                    <a:cxn ang="0">
                      <a:pos x="16" y="0"/>
                    </a:cxn>
                    <a:cxn ang="0">
                      <a:pos x="16" y="0"/>
                    </a:cxn>
                    <a:cxn ang="0">
                      <a:pos x="16" y="9"/>
                    </a:cxn>
                    <a:cxn ang="0">
                      <a:pos x="16" y="9"/>
                    </a:cxn>
                    <a:cxn ang="0">
                      <a:pos x="16" y="9"/>
                    </a:cxn>
                    <a:cxn ang="0">
                      <a:pos x="16" y="9"/>
                    </a:cxn>
                    <a:cxn ang="0">
                      <a:pos x="8" y="17"/>
                    </a:cxn>
                    <a:cxn ang="0">
                      <a:pos x="8" y="17"/>
                    </a:cxn>
                    <a:cxn ang="0">
                      <a:pos x="8" y="17"/>
                    </a:cxn>
                    <a:cxn ang="0">
                      <a:pos x="8" y="17"/>
                    </a:cxn>
                    <a:cxn ang="0">
                      <a:pos x="8" y="25"/>
                    </a:cxn>
                    <a:cxn ang="0">
                      <a:pos x="8" y="25"/>
                    </a:cxn>
                    <a:cxn ang="0">
                      <a:pos x="8" y="25"/>
                    </a:cxn>
                    <a:cxn ang="0">
                      <a:pos x="8" y="25"/>
                    </a:cxn>
                    <a:cxn ang="0">
                      <a:pos x="8" y="33"/>
                    </a:cxn>
                    <a:cxn ang="0">
                      <a:pos x="8" y="33"/>
                    </a:cxn>
                    <a:cxn ang="0">
                      <a:pos x="8" y="33"/>
                    </a:cxn>
                    <a:cxn ang="0">
                      <a:pos x="8" y="33"/>
                    </a:cxn>
                    <a:cxn ang="0">
                      <a:pos x="8" y="41"/>
                    </a:cxn>
                    <a:cxn ang="0">
                      <a:pos x="8" y="41"/>
                    </a:cxn>
                    <a:cxn ang="0">
                      <a:pos x="8" y="41"/>
                    </a:cxn>
                    <a:cxn ang="0">
                      <a:pos x="8" y="41"/>
                    </a:cxn>
                    <a:cxn ang="0">
                      <a:pos x="8" y="41"/>
                    </a:cxn>
                    <a:cxn ang="0">
                      <a:pos x="8" y="41"/>
                    </a:cxn>
                    <a:cxn ang="0">
                      <a:pos x="8" y="41"/>
                    </a:cxn>
                    <a:cxn ang="0">
                      <a:pos x="8" y="41"/>
                    </a:cxn>
                  </a:cxnLst>
                  <a:rect l="0" t="0" r="r" b="b"/>
                  <a:pathLst>
                    <a:path w="16" h="41">
                      <a:moveTo>
                        <a:pt x="8" y="41"/>
                      </a:move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8" y="41"/>
                      </a:lnTo>
                      <a:lnTo>
                        <a:pt x="8" y="41"/>
                      </a:lnTo>
                      <a:lnTo>
                        <a:pt x="8" y="41"/>
                      </a:lnTo>
                      <a:lnTo>
                        <a:pt x="8" y="41"/>
                      </a:lnTo>
                      <a:lnTo>
                        <a:pt x="8" y="41"/>
                      </a:lnTo>
                      <a:lnTo>
                        <a:pt x="8" y="41"/>
                      </a:lnTo>
                      <a:lnTo>
                        <a:pt x="8" y="41"/>
                      </a:lnTo>
                      <a:lnTo>
                        <a:pt x="8" y="41"/>
                      </a:lnTo>
                      <a:lnTo>
                        <a:pt x="8" y="41"/>
                      </a:lnTo>
                      <a:lnTo>
                        <a:pt x="8" y="41"/>
                      </a:lnTo>
                      <a:lnTo>
                        <a:pt x="8" y="41"/>
                      </a:lnTo>
                      <a:lnTo>
                        <a:pt x="0" y="41"/>
                      </a:lnTo>
                      <a:lnTo>
                        <a:pt x="0" y="41"/>
                      </a:lnTo>
                      <a:lnTo>
                        <a:pt x="0" y="41"/>
                      </a:lnTo>
                      <a:lnTo>
                        <a:pt x="8" y="41"/>
                      </a:lnTo>
                      <a:lnTo>
                        <a:pt x="8" y="41"/>
                      </a:lnTo>
                      <a:lnTo>
                        <a:pt x="8" y="41"/>
                      </a:lnTo>
                      <a:lnTo>
                        <a:pt x="8" y="41"/>
                      </a:lnTo>
                      <a:lnTo>
                        <a:pt x="8" y="41"/>
                      </a:lnTo>
                      <a:lnTo>
                        <a:pt x="8" y="41"/>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17"/>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25"/>
                      </a:lnTo>
                      <a:lnTo>
                        <a:pt x="8" y="33"/>
                      </a:lnTo>
                      <a:lnTo>
                        <a:pt x="8" y="33"/>
                      </a:lnTo>
                      <a:lnTo>
                        <a:pt x="8" y="25"/>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lnTo>
                        <a:pt x="8" y="41"/>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5" name="Freeform 157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6" name="Freeform 1579"/>
                <p:cNvSpPr>
                  <a:spLocks/>
                </p:cNvSpPr>
                <p:nvPr/>
              </p:nvSpPr>
              <p:spPr bwMode="auto">
                <a:xfrm>
                  <a:off x="341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7" name="Freeform 1580"/>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8" name="Freeform 1581"/>
                <p:cNvSpPr>
                  <a:spLocks/>
                </p:cNvSpPr>
                <p:nvPr/>
              </p:nvSpPr>
              <p:spPr bwMode="auto">
                <a:xfrm>
                  <a:off x="3416" y="3036"/>
                  <a:ext cx="8" cy="24"/>
                </a:xfrm>
                <a:custGeom>
                  <a:avLst/>
                  <a:gdLst/>
                  <a:ahLst/>
                  <a:cxnLst>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0" y="24"/>
                    </a:cxn>
                    <a:cxn ang="0">
                      <a:pos x="0" y="24"/>
                    </a:cxn>
                    <a:cxn ang="0">
                      <a:pos x="8" y="24"/>
                    </a:cxn>
                    <a:cxn ang="0">
                      <a:pos x="8" y="24"/>
                    </a:cxn>
                    <a:cxn ang="0">
                      <a:pos x="8" y="16"/>
                    </a:cxn>
                    <a:cxn ang="0">
                      <a:pos x="8" y="16"/>
                    </a:cxn>
                    <a:cxn ang="0">
                      <a:pos x="8" y="16"/>
                    </a:cxn>
                    <a:cxn ang="0">
                      <a:pos x="8" y="16"/>
                    </a:cxn>
                    <a:cxn ang="0">
                      <a:pos x="8" y="16"/>
                    </a:cxn>
                    <a:cxn ang="0">
                      <a:pos x="8" y="16"/>
                    </a:cxn>
                    <a:cxn ang="0">
                      <a:pos x="8" y="16"/>
                    </a:cxn>
                    <a:cxn ang="0">
                      <a:pos x="8" y="8"/>
                    </a:cxn>
                    <a:cxn ang="0">
                      <a:pos x="8" y="16"/>
                    </a:cxn>
                    <a:cxn ang="0">
                      <a:pos x="8" y="16"/>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0"/>
                    </a:cxn>
                    <a:cxn ang="0">
                      <a:pos x="8" y="0"/>
                    </a:cxn>
                  </a:cxnLst>
                  <a:rect l="0" t="0" r="r" b="b"/>
                  <a:pathLst>
                    <a:path w="8" h="24">
                      <a:moveTo>
                        <a:pt x="8" y="0"/>
                      </a:move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69" name="Freeform 1582"/>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0" name="Freeform 1583"/>
                <p:cNvSpPr>
                  <a:spLocks/>
                </p:cNvSpPr>
                <p:nvPr/>
              </p:nvSpPr>
              <p:spPr bwMode="auto">
                <a:xfrm>
                  <a:off x="3295" y="304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1" name="Freeform 1584"/>
                <p:cNvSpPr>
                  <a:spLocks/>
                </p:cNvSpPr>
                <p:nvPr/>
              </p:nvSpPr>
              <p:spPr bwMode="auto">
                <a:xfrm>
                  <a:off x="3424"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2" name="Freeform 1585"/>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Lst>
                  <a:rect l="0" t="0" r="r" b="b"/>
                  <a:pathLst>
                    <a:path w="9">
                      <a:moveTo>
                        <a:pt x="0" y="0"/>
                      </a:moveTo>
                      <a:lnTo>
                        <a:pt x="0"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3" name="Freeform 1586"/>
                <p:cNvSpPr>
                  <a:spLocks/>
                </p:cNvSpPr>
                <p:nvPr/>
              </p:nvSpPr>
              <p:spPr bwMode="auto">
                <a:xfrm>
                  <a:off x="3416" y="306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4" name="Freeform 1587"/>
                <p:cNvSpPr>
                  <a:spLocks/>
                </p:cNvSpPr>
                <p:nvPr/>
              </p:nvSpPr>
              <p:spPr bwMode="auto">
                <a:xfrm>
                  <a:off x="3343" y="3060"/>
                  <a:ext cx="9" cy="1"/>
                </a:xfrm>
                <a:custGeom>
                  <a:avLst/>
                  <a:gdLst/>
                  <a:ahLst/>
                  <a:cxnLst>
                    <a:cxn ang="0">
                      <a:pos x="9" y="0"/>
                    </a:cxn>
                    <a:cxn ang="0">
                      <a:pos x="9" y="0"/>
                    </a:cxn>
                    <a:cxn ang="0">
                      <a:pos x="9" y="0"/>
                    </a:cxn>
                    <a:cxn ang="0">
                      <a:pos x="0" y="0"/>
                    </a:cxn>
                    <a:cxn ang="0">
                      <a:pos x="9" y="0"/>
                    </a:cxn>
                  </a:cxnLst>
                  <a:rect l="0" t="0" r="r" b="b"/>
                  <a:pathLst>
                    <a:path w="9">
                      <a:moveTo>
                        <a:pt x="9" y="0"/>
                      </a:moveTo>
                      <a:lnTo>
                        <a:pt x="9" y="0"/>
                      </a:lnTo>
                      <a:lnTo>
                        <a:pt x="9" y="0"/>
                      </a:lnTo>
                      <a:lnTo>
                        <a:pt x="0"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5" name="Freeform 1588"/>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6" name="Freeform 1589"/>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7" name="Freeform 1590"/>
                <p:cNvSpPr>
                  <a:spLocks/>
                </p:cNvSpPr>
                <p:nvPr/>
              </p:nvSpPr>
              <p:spPr bwMode="auto">
                <a:xfrm>
                  <a:off x="3400" y="3052"/>
                  <a:ext cx="24"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8" name="Freeform 1591"/>
                <p:cNvSpPr>
                  <a:spLocks/>
                </p:cNvSpPr>
                <p:nvPr/>
              </p:nvSpPr>
              <p:spPr bwMode="auto">
                <a:xfrm>
                  <a:off x="3416" y="3044"/>
                  <a:ext cx="16" cy="16"/>
                </a:xfrm>
                <a:custGeom>
                  <a:avLst/>
                  <a:gdLst/>
                  <a:ahLst/>
                  <a:cxnLst>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16" y="0"/>
                    </a:cxn>
                    <a:cxn ang="0">
                      <a:pos x="16" y="0"/>
                    </a:cxn>
                    <a:cxn ang="0">
                      <a:pos x="16" y="8"/>
                    </a:cxn>
                    <a:cxn ang="0">
                      <a:pos x="16" y="8"/>
                    </a:cxn>
                    <a:cxn ang="0">
                      <a:pos x="16" y="8"/>
                    </a:cxn>
                    <a:cxn ang="0">
                      <a:pos x="16" y="8"/>
                    </a:cxn>
                    <a:cxn ang="0">
                      <a:pos x="16" y="8"/>
                    </a:cxn>
                    <a:cxn ang="0">
                      <a:pos x="16" y="8"/>
                    </a:cxn>
                    <a:cxn ang="0">
                      <a:pos x="16" y="8"/>
                    </a:cxn>
                    <a:cxn ang="0">
                      <a:pos x="16" y="16"/>
                    </a:cxn>
                  </a:cxnLst>
                  <a:rect l="0" t="0" r="r" b="b"/>
                  <a:pathLst>
                    <a:path w="16" h="16">
                      <a:moveTo>
                        <a:pt x="16" y="16"/>
                      </a:move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79" name="Freeform 1592"/>
                <p:cNvSpPr>
                  <a:spLocks/>
                </p:cNvSpPr>
                <p:nvPr/>
              </p:nvSpPr>
              <p:spPr bwMode="auto">
                <a:xfrm>
                  <a:off x="3343" y="3060"/>
                  <a:ext cx="9" cy="1"/>
                </a:xfrm>
                <a:custGeom>
                  <a:avLst/>
                  <a:gdLst/>
                  <a:ahLst/>
                  <a:cxnLst>
                    <a:cxn ang="0">
                      <a:pos x="9" y="0"/>
                    </a:cxn>
                    <a:cxn ang="0">
                      <a:pos x="9" y="0"/>
                    </a:cxn>
                    <a:cxn ang="0">
                      <a:pos x="9" y="0"/>
                    </a:cxn>
                    <a:cxn ang="0">
                      <a:pos x="9" y="0"/>
                    </a:cxn>
                    <a:cxn ang="0">
                      <a:pos x="0" y="0"/>
                    </a:cxn>
                    <a:cxn ang="0">
                      <a:pos x="0" y="0"/>
                    </a:cxn>
                    <a:cxn ang="0">
                      <a:pos x="9" y="0"/>
                    </a:cxn>
                    <a:cxn ang="0">
                      <a:pos x="9" y="0"/>
                    </a:cxn>
                    <a:cxn ang="0">
                      <a:pos x="9" y="0"/>
                    </a:cxn>
                  </a:cxnLst>
                  <a:rect l="0" t="0" r="r" b="b"/>
                  <a:pathLst>
                    <a:path w="9">
                      <a:moveTo>
                        <a:pt x="9" y="0"/>
                      </a:moveTo>
                      <a:lnTo>
                        <a:pt x="9" y="0"/>
                      </a:lnTo>
                      <a:lnTo>
                        <a:pt x="9" y="0"/>
                      </a:lnTo>
                      <a:lnTo>
                        <a:pt x="9" y="0"/>
                      </a:lnTo>
                      <a:lnTo>
                        <a:pt x="0" y="0"/>
                      </a:lnTo>
                      <a:lnTo>
                        <a:pt x="0"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0" name="Freeform 1593"/>
                <p:cNvSpPr>
                  <a:spLocks/>
                </p:cNvSpPr>
                <p:nvPr/>
              </p:nvSpPr>
              <p:spPr bwMode="auto">
                <a:xfrm>
                  <a:off x="3343" y="3060"/>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9" y="0"/>
                    </a:cxn>
                    <a:cxn ang="0">
                      <a:pos x="0"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9" y="0"/>
                      </a:lnTo>
                      <a:lnTo>
                        <a:pt x="9" y="0"/>
                      </a:lnTo>
                      <a:lnTo>
                        <a:pt x="0" y="0"/>
                      </a:lnTo>
                      <a:lnTo>
                        <a:pt x="0" y="0"/>
                      </a:lnTo>
                      <a:lnTo>
                        <a:pt x="0" y="0"/>
                      </a:lnTo>
                      <a:lnTo>
                        <a:pt x="0" y="0"/>
                      </a:lnTo>
                      <a:lnTo>
                        <a:pt x="0" y="0"/>
                      </a:lnTo>
                      <a:lnTo>
                        <a:pt x="0" y="0"/>
                      </a:lnTo>
                      <a:lnTo>
                        <a:pt x="0" y="0"/>
                      </a:lnTo>
                      <a:lnTo>
                        <a:pt x="9" y="0"/>
                      </a:lnTo>
                      <a:lnTo>
                        <a:pt x="0"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1" name="Freeform 159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2" name="Freeform 1595"/>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3" name="Freeform 159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4" name="Rectangle 1597"/>
                <p:cNvSpPr>
                  <a:spLocks noChangeArrowheads="1"/>
                </p:cNvSpPr>
                <p:nvPr/>
              </p:nvSpPr>
              <p:spPr bwMode="auto">
                <a:xfrm>
                  <a:off x="3352" y="306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5" name="Freeform 1598"/>
                <p:cNvSpPr>
                  <a:spLocks/>
                </p:cNvSpPr>
                <p:nvPr/>
              </p:nvSpPr>
              <p:spPr bwMode="auto">
                <a:xfrm>
                  <a:off x="343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6" name="Freeform 1599"/>
                <p:cNvSpPr>
                  <a:spLocks/>
                </p:cNvSpPr>
                <p:nvPr/>
              </p:nvSpPr>
              <p:spPr bwMode="auto">
                <a:xfrm>
                  <a:off x="3295" y="3044"/>
                  <a:ext cx="1" cy="16"/>
                </a:xfrm>
                <a:custGeom>
                  <a:avLst/>
                  <a:gdLst/>
                  <a:ahLst/>
                  <a:cxnLst>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7" name="Freeform 1600"/>
                <p:cNvSpPr>
                  <a:spLocks/>
                </p:cNvSpPr>
                <p:nvPr/>
              </p:nvSpPr>
              <p:spPr bwMode="auto">
                <a:xfrm>
                  <a:off x="3352"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8" name="Freeform 1601"/>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89" name="Freeform 1602"/>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0" name="Freeform 1603"/>
                <p:cNvSpPr>
                  <a:spLocks/>
                </p:cNvSpPr>
                <p:nvPr/>
              </p:nvSpPr>
              <p:spPr bwMode="auto">
                <a:xfrm>
                  <a:off x="3352" y="3060"/>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1" name="Freeform 1604"/>
                <p:cNvSpPr>
                  <a:spLocks/>
                </p:cNvSpPr>
                <p:nvPr/>
              </p:nvSpPr>
              <p:spPr bwMode="auto">
                <a:xfrm>
                  <a:off x="345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2" name="Freeform 1605"/>
                <p:cNvSpPr>
                  <a:spLocks noEditPoints="1"/>
                </p:cNvSpPr>
                <p:nvPr/>
              </p:nvSpPr>
              <p:spPr bwMode="auto">
                <a:xfrm>
                  <a:off x="3150" y="3060"/>
                  <a:ext cx="8" cy="1"/>
                </a:xfrm>
                <a:custGeom>
                  <a:avLst/>
                  <a:gdLst/>
                  <a:ahLst/>
                  <a:cxnLst>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8"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3" name="Freeform 1606"/>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4" name="Freeform 1607"/>
                <p:cNvSpPr>
                  <a:spLocks/>
                </p:cNvSpPr>
                <p:nvPr/>
              </p:nvSpPr>
              <p:spPr bwMode="auto">
                <a:xfrm>
                  <a:off x="3343" y="3060"/>
                  <a:ext cx="9" cy="1"/>
                </a:xfrm>
                <a:custGeom>
                  <a:avLst/>
                  <a:gdLst/>
                  <a:ahLst/>
                  <a:cxnLst>
                    <a:cxn ang="0">
                      <a:pos x="0" y="0"/>
                    </a:cxn>
                    <a:cxn ang="0">
                      <a:pos x="0" y="0"/>
                    </a:cxn>
                    <a:cxn ang="0">
                      <a:pos x="9" y="0"/>
                    </a:cxn>
                    <a:cxn ang="0">
                      <a:pos x="0" y="0"/>
                    </a:cxn>
                    <a:cxn ang="0">
                      <a:pos x="0" y="0"/>
                    </a:cxn>
                    <a:cxn ang="0">
                      <a:pos x="9" y="0"/>
                    </a:cxn>
                    <a:cxn ang="0">
                      <a:pos x="9" y="0"/>
                    </a:cxn>
                    <a:cxn ang="0">
                      <a:pos x="9" y="0"/>
                    </a:cxn>
                    <a:cxn ang="0">
                      <a:pos x="0" y="0"/>
                    </a:cxn>
                  </a:cxnLst>
                  <a:rect l="0" t="0" r="r" b="b"/>
                  <a:pathLst>
                    <a:path w="9">
                      <a:moveTo>
                        <a:pt x="0" y="0"/>
                      </a:moveTo>
                      <a:lnTo>
                        <a:pt x="0" y="0"/>
                      </a:lnTo>
                      <a:lnTo>
                        <a:pt x="9" y="0"/>
                      </a:lnTo>
                      <a:lnTo>
                        <a:pt x="0" y="0"/>
                      </a:lnTo>
                      <a:lnTo>
                        <a:pt x="0"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5" name="Freeform 1608"/>
                <p:cNvSpPr>
                  <a:spLocks/>
                </p:cNvSpPr>
                <p:nvPr/>
              </p:nvSpPr>
              <p:spPr bwMode="auto">
                <a:xfrm>
                  <a:off x="3150"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6" name="Freeform 1609"/>
                <p:cNvSpPr>
                  <a:spLocks/>
                </p:cNvSpPr>
                <p:nvPr/>
              </p:nvSpPr>
              <p:spPr bwMode="auto">
                <a:xfrm>
                  <a:off x="3343" y="3060"/>
                  <a:ext cx="9" cy="1"/>
                </a:xfrm>
                <a:custGeom>
                  <a:avLst/>
                  <a:gdLst/>
                  <a:ahLst/>
                  <a:cxnLst>
                    <a:cxn ang="0">
                      <a:pos x="9" y="0"/>
                    </a:cxn>
                    <a:cxn ang="0">
                      <a:pos x="9" y="0"/>
                    </a:cxn>
                    <a:cxn ang="0">
                      <a:pos x="0" y="0"/>
                    </a:cxn>
                    <a:cxn ang="0">
                      <a:pos x="0" y="0"/>
                    </a:cxn>
                    <a:cxn ang="0">
                      <a:pos x="9" y="0"/>
                    </a:cxn>
                    <a:cxn ang="0">
                      <a:pos x="0"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0" y="0"/>
                    </a:cxn>
                    <a:cxn ang="0">
                      <a:pos x="0" y="0"/>
                    </a:cxn>
                    <a:cxn ang="0">
                      <a:pos x="0" y="0"/>
                    </a:cxn>
                    <a:cxn ang="0">
                      <a:pos x="0"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0"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0" y="0"/>
                      </a:lnTo>
                      <a:lnTo>
                        <a:pt x="0" y="0"/>
                      </a:lnTo>
                      <a:lnTo>
                        <a:pt x="0" y="0"/>
                      </a:lnTo>
                      <a:lnTo>
                        <a:pt x="0" y="0"/>
                      </a:lnTo>
                      <a:lnTo>
                        <a:pt x="9" y="0"/>
                      </a:lnTo>
                      <a:lnTo>
                        <a:pt x="9" y="0"/>
                      </a:lnTo>
                      <a:lnTo>
                        <a:pt x="0" y="0"/>
                      </a:lnTo>
                      <a:lnTo>
                        <a:pt x="0" y="0"/>
                      </a:lnTo>
                      <a:lnTo>
                        <a:pt x="0"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7" name="Freeform 1610"/>
                <p:cNvSpPr>
                  <a:spLocks/>
                </p:cNvSpPr>
                <p:nvPr/>
              </p:nvSpPr>
              <p:spPr bwMode="auto">
                <a:xfrm>
                  <a:off x="3343" y="3060"/>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398" name="Freeform 1611"/>
                <p:cNvSpPr>
                  <a:spLocks/>
                </p:cNvSpPr>
                <p:nvPr/>
              </p:nvSpPr>
              <p:spPr bwMode="auto">
                <a:xfrm>
                  <a:off x="3352"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86" name="Group 1813"/>
              <p:cNvGrpSpPr>
                <a:grpSpLocks/>
              </p:cNvGrpSpPr>
              <p:nvPr/>
            </p:nvGrpSpPr>
            <p:grpSpPr bwMode="auto">
              <a:xfrm>
                <a:off x="5002195" y="5021155"/>
                <a:ext cx="512924" cy="52404"/>
                <a:chOff x="3150" y="3052"/>
                <a:chExt cx="323" cy="33"/>
              </a:xfrm>
            </p:grpSpPr>
            <p:sp>
              <p:nvSpPr>
                <p:cNvPr id="6999" name="Freeform 1613"/>
                <p:cNvSpPr>
                  <a:spLocks noEditPoints="1"/>
                </p:cNvSpPr>
                <p:nvPr/>
              </p:nvSpPr>
              <p:spPr bwMode="auto">
                <a:xfrm>
                  <a:off x="316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0" name="Freeform 1614"/>
                <p:cNvSpPr>
                  <a:spLocks/>
                </p:cNvSpPr>
                <p:nvPr/>
              </p:nvSpPr>
              <p:spPr bwMode="auto">
                <a:xfrm>
                  <a:off x="3343" y="3060"/>
                  <a:ext cx="9" cy="1"/>
                </a:xfrm>
                <a:custGeom>
                  <a:avLst/>
                  <a:gdLst/>
                  <a:ahLst/>
                  <a:cxnLst>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Lst>
                  <a:rect l="0" t="0" r="r" b="b"/>
                  <a:pathLst>
                    <a:path w="9">
                      <a:moveTo>
                        <a:pt x="0" y="0"/>
                      </a:move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1" name="Freeform 1615"/>
                <p:cNvSpPr>
                  <a:spLocks/>
                </p:cNvSpPr>
                <p:nvPr/>
              </p:nvSpPr>
              <p:spPr bwMode="auto">
                <a:xfrm>
                  <a:off x="3150" y="306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2" name="Freeform 1616"/>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3" name="Freeform 1617"/>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4" name="Freeform 1618"/>
                <p:cNvSpPr>
                  <a:spLocks/>
                </p:cNvSpPr>
                <p:nvPr/>
              </p:nvSpPr>
              <p:spPr bwMode="auto">
                <a:xfrm>
                  <a:off x="3343" y="3060"/>
                  <a:ext cx="9" cy="1"/>
                </a:xfrm>
                <a:custGeom>
                  <a:avLst/>
                  <a:gdLst/>
                  <a:ahLst/>
                  <a:cxnLst>
                    <a:cxn ang="0">
                      <a:pos x="9" y="0"/>
                    </a:cxn>
                    <a:cxn ang="0">
                      <a:pos x="9" y="0"/>
                    </a:cxn>
                    <a:cxn ang="0">
                      <a:pos x="9" y="0"/>
                    </a:cxn>
                    <a:cxn ang="0">
                      <a:pos x="9" y="0"/>
                    </a:cxn>
                    <a:cxn ang="0">
                      <a:pos x="9"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5" name="Freeform 1619"/>
                <p:cNvSpPr>
                  <a:spLocks/>
                </p:cNvSpPr>
                <p:nvPr/>
              </p:nvSpPr>
              <p:spPr bwMode="auto">
                <a:xfrm>
                  <a:off x="3287" y="306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6" name="Freeform 1620"/>
                <p:cNvSpPr>
                  <a:spLocks/>
                </p:cNvSpPr>
                <p:nvPr/>
              </p:nvSpPr>
              <p:spPr bwMode="auto">
                <a:xfrm>
                  <a:off x="3343"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7" name="Freeform 1621"/>
                <p:cNvSpPr>
                  <a:spLocks/>
                </p:cNvSpPr>
                <p:nvPr/>
              </p:nvSpPr>
              <p:spPr bwMode="auto">
                <a:xfrm>
                  <a:off x="3150" y="3060"/>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8" name="Freeform 1622"/>
                <p:cNvSpPr>
                  <a:spLocks/>
                </p:cNvSpPr>
                <p:nvPr/>
              </p:nvSpPr>
              <p:spPr bwMode="auto">
                <a:xfrm>
                  <a:off x="3150" y="306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09" name="Freeform 1623"/>
                <p:cNvSpPr>
                  <a:spLocks/>
                </p:cNvSpPr>
                <p:nvPr/>
              </p:nvSpPr>
              <p:spPr bwMode="auto">
                <a:xfrm>
                  <a:off x="3376" y="306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0" name="Freeform 1624"/>
                <p:cNvSpPr>
                  <a:spLocks/>
                </p:cNvSpPr>
                <p:nvPr/>
              </p:nvSpPr>
              <p:spPr bwMode="auto">
                <a:xfrm>
                  <a:off x="3166" y="306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1" name="Freeform 1625"/>
                <p:cNvSpPr>
                  <a:spLocks/>
                </p:cNvSpPr>
                <p:nvPr/>
              </p:nvSpPr>
              <p:spPr bwMode="auto">
                <a:xfrm>
                  <a:off x="3271" y="306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2" name="Freeform 1626"/>
                <p:cNvSpPr>
                  <a:spLocks/>
                </p:cNvSpPr>
                <p:nvPr/>
              </p:nvSpPr>
              <p:spPr bwMode="auto">
                <a:xfrm>
                  <a:off x="3271" y="3068"/>
                  <a:ext cx="8" cy="1"/>
                </a:xfrm>
                <a:custGeom>
                  <a:avLst/>
                  <a:gdLst/>
                  <a:ahLst/>
                  <a:cxnLst>
                    <a:cxn ang="0">
                      <a:pos x="0" y="0"/>
                    </a:cxn>
                    <a:cxn ang="0">
                      <a:pos x="8" y="0"/>
                    </a:cxn>
                    <a:cxn ang="0">
                      <a:pos x="0" y="0"/>
                    </a:cxn>
                    <a:cxn ang="0">
                      <a:pos x="0" y="0"/>
                    </a:cxn>
                  </a:cxnLst>
                  <a:rect l="0" t="0" r="r" b="b"/>
                  <a:pathLst>
                    <a:path w="8">
                      <a:moveTo>
                        <a:pt x="0" y="0"/>
                      </a:move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3" name="Freeform 162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4" name="Freeform 1628"/>
                <p:cNvSpPr>
                  <a:spLocks/>
                </p:cNvSpPr>
                <p:nvPr/>
              </p:nvSpPr>
              <p:spPr bwMode="auto">
                <a:xfrm>
                  <a:off x="3287" y="3060"/>
                  <a:ext cx="8" cy="8"/>
                </a:xfrm>
                <a:custGeom>
                  <a:avLst/>
                  <a:gdLst/>
                  <a:ahLst/>
                  <a:cxnLst>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8"/>
                    </a:cxn>
                    <a:cxn ang="0">
                      <a:pos x="8" y="0"/>
                    </a:cxn>
                    <a:cxn ang="0">
                      <a:pos x="8" y="0"/>
                    </a:cxn>
                    <a:cxn ang="0">
                      <a:pos x="8" y="8"/>
                    </a:cxn>
                    <a:cxn ang="0">
                      <a:pos x="8" y="0"/>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0" y="0"/>
                      </a:lnTo>
                      <a:lnTo>
                        <a:pt x="8" y="0"/>
                      </a:lnTo>
                      <a:lnTo>
                        <a:pt x="8" y="8"/>
                      </a:lnTo>
                      <a:lnTo>
                        <a:pt x="8" y="0"/>
                      </a:lnTo>
                      <a:lnTo>
                        <a:pt x="8" y="0"/>
                      </a:lnTo>
                      <a:lnTo>
                        <a:pt x="8" y="0"/>
                      </a:lnTo>
                      <a:lnTo>
                        <a:pt x="8" y="0"/>
                      </a:lnTo>
                      <a:lnTo>
                        <a:pt x="8" y="0"/>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5" name="Freeform 1629"/>
                <p:cNvSpPr>
                  <a:spLocks/>
                </p:cNvSpPr>
                <p:nvPr/>
              </p:nvSpPr>
              <p:spPr bwMode="auto">
                <a:xfrm>
                  <a:off x="3158" y="3052"/>
                  <a:ext cx="8" cy="16"/>
                </a:xfrm>
                <a:custGeom>
                  <a:avLst/>
                  <a:gdLst/>
                  <a:ahLst/>
                  <a:cxnLst>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8"/>
                      </a:lnTo>
                      <a:lnTo>
                        <a:pt x="8" y="16"/>
                      </a:lnTo>
                      <a:lnTo>
                        <a:pt x="8" y="16"/>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6" name="Freeform 1630"/>
                <p:cNvSpPr>
                  <a:spLocks/>
                </p:cNvSpPr>
                <p:nvPr/>
              </p:nvSpPr>
              <p:spPr bwMode="auto">
                <a:xfrm>
                  <a:off x="3376" y="306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7" name="Freeform 1631"/>
                <p:cNvSpPr>
                  <a:spLocks/>
                </p:cNvSpPr>
                <p:nvPr/>
              </p:nvSpPr>
              <p:spPr bwMode="auto">
                <a:xfrm>
                  <a:off x="3376"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8" name="Freeform 1632"/>
                <p:cNvSpPr>
                  <a:spLocks/>
                </p:cNvSpPr>
                <p:nvPr/>
              </p:nvSpPr>
              <p:spPr bwMode="auto">
                <a:xfrm>
                  <a:off x="345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19" name="Freeform 1633"/>
                <p:cNvSpPr>
                  <a:spLocks/>
                </p:cNvSpPr>
                <p:nvPr/>
              </p:nvSpPr>
              <p:spPr bwMode="auto">
                <a:xfrm>
                  <a:off x="3343" y="3060"/>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9"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9" y="0"/>
                      </a:lnTo>
                      <a:lnTo>
                        <a:pt x="0" y="0"/>
                      </a:lnTo>
                      <a:lnTo>
                        <a:pt x="0" y="0"/>
                      </a:lnTo>
                      <a:lnTo>
                        <a:pt x="0" y="0"/>
                      </a:lnTo>
                      <a:lnTo>
                        <a:pt x="0" y="0"/>
                      </a:lnTo>
                      <a:lnTo>
                        <a:pt x="0" y="0"/>
                      </a:lnTo>
                      <a:lnTo>
                        <a:pt x="0" y="0"/>
                      </a:lnTo>
                      <a:lnTo>
                        <a:pt x="9" y="0"/>
                      </a:lnTo>
                      <a:lnTo>
                        <a:pt x="9" y="0"/>
                      </a:lnTo>
                      <a:lnTo>
                        <a:pt x="9" y="0"/>
                      </a:lnTo>
                      <a:lnTo>
                        <a:pt x="9" y="0"/>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0" name="Freeform 1634"/>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1" name="Freeform 1635"/>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2" name="Freeform 1636"/>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3" name="Freeform 1637"/>
                <p:cNvSpPr>
                  <a:spLocks/>
                </p:cNvSpPr>
                <p:nvPr/>
              </p:nvSpPr>
              <p:spPr bwMode="auto">
                <a:xfrm>
                  <a:off x="3368" y="3060"/>
                  <a:ext cx="1" cy="8"/>
                </a:xfrm>
                <a:custGeom>
                  <a:avLst/>
                  <a:gdLst/>
                  <a:ahLst/>
                  <a:cxnLst>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4" name="Freeform 1638"/>
                <p:cNvSpPr>
                  <a:spLocks/>
                </p:cNvSpPr>
                <p:nvPr/>
              </p:nvSpPr>
              <p:spPr bwMode="auto">
                <a:xfrm>
                  <a:off x="3368"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5" name="Freeform 1639"/>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6" name="Freeform 1640"/>
                <p:cNvSpPr>
                  <a:spLocks/>
                </p:cNvSpPr>
                <p:nvPr/>
              </p:nvSpPr>
              <p:spPr bwMode="auto">
                <a:xfrm>
                  <a:off x="3368" y="306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7" name="Freeform 1641"/>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8" name="Freeform 1642"/>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29" name="Freeform 1643"/>
                <p:cNvSpPr>
                  <a:spLocks/>
                </p:cNvSpPr>
                <p:nvPr/>
              </p:nvSpPr>
              <p:spPr bwMode="auto">
                <a:xfrm>
                  <a:off x="3464"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0" name="Freeform 1644"/>
                <p:cNvSpPr>
                  <a:spLocks/>
                </p:cNvSpPr>
                <p:nvPr/>
              </p:nvSpPr>
              <p:spPr bwMode="auto">
                <a:xfrm>
                  <a:off x="3464"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1" name="Freeform 1645"/>
                <p:cNvSpPr>
                  <a:spLocks/>
                </p:cNvSpPr>
                <p:nvPr/>
              </p:nvSpPr>
              <p:spPr bwMode="auto">
                <a:xfrm>
                  <a:off x="3158"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2" name="Rectangle 1646"/>
                <p:cNvSpPr>
                  <a:spLocks noChangeArrowheads="1"/>
                </p:cNvSpPr>
                <p:nvPr/>
              </p:nvSpPr>
              <p:spPr bwMode="auto">
                <a:xfrm>
                  <a:off x="3158"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3" name="Freeform 1647"/>
                <p:cNvSpPr>
                  <a:spLocks noEditPoints="1"/>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4" name="Freeform 1648"/>
                <p:cNvSpPr>
                  <a:spLocks/>
                </p:cNvSpPr>
                <p:nvPr/>
              </p:nvSpPr>
              <p:spPr bwMode="auto">
                <a:xfrm>
                  <a:off x="3271" y="306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5" name="Freeform 1649"/>
                <p:cNvSpPr>
                  <a:spLocks/>
                </p:cNvSpPr>
                <p:nvPr/>
              </p:nvSpPr>
              <p:spPr bwMode="auto">
                <a:xfrm>
                  <a:off x="3432"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6" name="Freeform 1650"/>
                <p:cNvSpPr>
                  <a:spLocks/>
                </p:cNvSpPr>
                <p:nvPr/>
              </p:nvSpPr>
              <p:spPr bwMode="auto">
                <a:xfrm>
                  <a:off x="3448" y="3060"/>
                  <a:ext cx="8" cy="8"/>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8" y="0"/>
                      </a:move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7" name="Freeform 1651"/>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8" name="Freeform 1652"/>
                <p:cNvSpPr>
                  <a:spLocks/>
                </p:cNvSpPr>
                <p:nvPr/>
              </p:nvSpPr>
              <p:spPr bwMode="auto">
                <a:xfrm>
                  <a:off x="3368" y="3060"/>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8" y="8"/>
                    </a:cxn>
                    <a:cxn ang="0">
                      <a:pos x="0"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0" y="8"/>
                    </a:cxn>
                    <a:cxn ang="0">
                      <a:pos x="8" y="8"/>
                    </a:cxn>
                    <a:cxn ang="0">
                      <a:pos x="8"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39" name="Freeform 1653"/>
                <p:cNvSpPr>
                  <a:spLocks/>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0" name="Freeform 1654"/>
                <p:cNvSpPr>
                  <a:spLocks noEditPoints="1"/>
                </p:cNvSpPr>
                <p:nvPr/>
              </p:nvSpPr>
              <p:spPr bwMode="auto">
                <a:xfrm>
                  <a:off x="316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1" name="Rectangle 1655"/>
                <p:cNvSpPr>
                  <a:spLocks noChangeArrowheads="1"/>
                </p:cNvSpPr>
                <p:nvPr/>
              </p:nvSpPr>
              <p:spPr bwMode="auto">
                <a:xfrm>
                  <a:off x="3287" y="306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2" name="Freeform 1656"/>
                <p:cNvSpPr>
                  <a:spLocks/>
                </p:cNvSpPr>
                <p:nvPr/>
              </p:nvSpPr>
              <p:spPr bwMode="auto">
                <a:xfrm>
                  <a:off x="3456" y="3060"/>
                  <a:ext cx="8" cy="8"/>
                </a:xfrm>
                <a:custGeom>
                  <a:avLst/>
                  <a:gdLst/>
                  <a:ahLst/>
                  <a:cxnLst>
                    <a:cxn ang="0">
                      <a:pos x="8" y="8"/>
                    </a:cxn>
                    <a:cxn ang="0">
                      <a:pos x="8" y="8"/>
                    </a:cxn>
                    <a:cxn ang="0">
                      <a:pos x="8" y="8"/>
                    </a:cxn>
                    <a:cxn ang="0">
                      <a:pos x="8" y="8"/>
                    </a:cxn>
                    <a:cxn ang="0">
                      <a:pos x="8" y="8"/>
                    </a:cxn>
                    <a:cxn ang="0">
                      <a:pos x="0"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3" name="Freeform 1657"/>
                <p:cNvSpPr>
                  <a:spLocks/>
                </p:cNvSpPr>
                <p:nvPr/>
              </p:nvSpPr>
              <p:spPr bwMode="auto">
                <a:xfrm>
                  <a:off x="3343" y="306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4" name="Freeform 1658"/>
                <p:cNvSpPr>
                  <a:spLocks/>
                </p:cNvSpPr>
                <p:nvPr/>
              </p:nvSpPr>
              <p:spPr bwMode="auto">
                <a:xfrm>
                  <a:off x="327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5" name="Freeform 1659"/>
                <p:cNvSpPr>
                  <a:spLocks/>
                </p:cNvSpPr>
                <p:nvPr/>
              </p:nvSpPr>
              <p:spPr bwMode="auto">
                <a:xfrm>
                  <a:off x="3343" y="3060"/>
                  <a:ext cx="17"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0" y="8"/>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17"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9" y="8"/>
                    </a:cxn>
                    <a:cxn ang="0">
                      <a:pos x="9" y="8"/>
                    </a:cxn>
                    <a:cxn ang="0">
                      <a:pos x="0" y="8"/>
                    </a:cxn>
                  </a:cxnLst>
                  <a:rect l="0" t="0" r="r" b="b"/>
                  <a:pathLst>
                    <a:path w="17" h="8">
                      <a:moveTo>
                        <a:pt x="9" y="8"/>
                      </a:move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9" y="0"/>
                      </a:lnTo>
                      <a:lnTo>
                        <a:pt x="9"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0" y="8"/>
                      </a:lnTo>
                      <a:lnTo>
                        <a:pt x="0" y="8"/>
                      </a:lnTo>
                      <a:lnTo>
                        <a:pt x="9" y="8"/>
                      </a:lnTo>
                      <a:lnTo>
                        <a:pt x="9" y="8"/>
                      </a:lnTo>
                      <a:lnTo>
                        <a:pt x="0" y="8"/>
                      </a:lnTo>
                      <a:lnTo>
                        <a:pt x="0" y="8"/>
                      </a:lnTo>
                      <a:lnTo>
                        <a:pt x="9" y="8"/>
                      </a:lnTo>
                      <a:lnTo>
                        <a:pt x="9" y="8"/>
                      </a:lnTo>
                      <a:lnTo>
                        <a:pt x="0" y="8"/>
                      </a:lnTo>
                      <a:lnTo>
                        <a:pt x="0"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6" name="Freeform 1660"/>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7" name="Freeform 1661"/>
                <p:cNvSpPr>
                  <a:spLocks/>
                </p:cNvSpPr>
                <p:nvPr/>
              </p:nvSpPr>
              <p:spPr bwMode="auto">
                <a:xfrm>
                  <a:off x="3166" y="306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8" name="Freeform 1662"/>
                <p:cNvSpPr>
                  <a:spLocks/>
                </p:cNvSpPr>
                <p:nvPr/>
              </p:nvSpPr>
              <p:spPr bwMode="auto">
                <a:xfrm>
                  <a:off x="3376"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49" name="Freeform 1663"/>
                <p:cNvSpPr>
                  <a:spLocks/>
                </p:cNvSpPr>
                <p:nvPr/>
              </p:nvSpPr>
              <p:spPr bwMode="auto">
                <a:xfrm>
                  <a:off x="3279" y="306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0" name="Freeform 166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1" name="Freeform 1665"/>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2" name="Freeform 1666"/>
                <p:cNvSpPr>
                  <a:spLocks/>
                </p:cNvSpPr>
                <p:nvPr/>
              </p:nvSpPr>
              <p:spPr bwMode="auto">
                <a:xfrm>
                  <a:off x="3287"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3" name="Freeform 1667"/>
                <p:cNvSpPr>
                  <a:spLocks/>
                </p:cNvSpPr>
                <p:nvPr/>
              </p:nvSpPr>
              <p:spPr bwMode="auto">
                <a:xfrm>
                  <a:off x="3343" y="3068"/>
                  <a:ext cx="9" cy="1"/>
                </a:xfrm>
                <a:custGeom>
                  <a:avLst/>
                  <a:gdLst/>
                  <a:ahLst/>
                  <a:cxnLst>
                    <a:cxn ang="0">
                      <a:pos x="0" y="0"/>
                    </a:cxn>
                    <a:cxn ang="0">
                      <a:pos x="0" y="0"/>
                    </a:cxn>
                    <a:cxn ang="0">
                      <a:pos x="0" y="0"/>
                    </a:cxn>
                    <a:cxn ang="0">
                      <a:pos x="0" y="0"/>
                    </a:cxn>
                    <a:cxn ang="0">
                      <a:pos x="9" y="0"/>
                    </a:cxn>
                    <a:cxn ang="0">
                      <a:pos x="9" y="0"/>
                    </a:cxn>
                    <a:cxn ang="0">
                      <a:pos x="9" y="0"/>
                    </a:cxn>
                    <a:cxn ang="0">
                      <a:pos x="0" y="0"/>
                    </a:cxn>
                    <a:cxn ang="0">
                      <a:pos x="0" y="0"/>
                    </a:cxn>
                    <a:cxn ang="0">
                      <a:pos x="9"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9" y="0"/>
                      </a:lnTo>
                      <a:lnTo>
                        <a:pt x="9" y="0"/>
                      </a:lnTo>
                      <a:lnTo>
                        <a:pt x="9" y="0"/>
                      </a:lnTo>
                      <a:lnTo>
                        <a:pt x="0" y="0"/>
                      </a:lnTo>
                      <a:lnTo>
                        <a:pt x="0" y="0"/>
                      </a:lnTo>
                      <a:lnTo>
                        <a:pt x="9"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4" name="Freeform 1668"/>
                <p:cNvSpPr>
                  <a:spLocks/>
                </p:cNvSpPr>
                <p:nvPr/>
              </p:nvSpPr>
              <p:spPr bwMode="auto">
                <a:xfrm>
                  <a:off x="3343"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5" name="Freeform 1669"/>
                <p:cNvSpPr>
                  <a:spLocks/>
                </p:cNvSpPr>
                <p:nvPr/>
              </p:nvSpPr>
              <p:spPr bwMode="auto">
                <a:xfrm>
                  <a:off x="3287" y="3060"/>
                  <a:ext cx="8" cy="8"/>
                </a:xfrm>
                <a:custGeom>
                  <a:avLst/>
                  <a:gdLst/>
                  <a:ahLst/>
                  <a:cxnLst>
                    <a:cxn ang="0">
                      <a:pos x="8" y="0"/>
                    </a:cxn>
                    <a:cxn ang="0">
                      <a:pos x="8" y="0"/>
                    </a:cxn>
                    <a:cxn ang="0">
                      <a:pos x="8" y="0"/>
                    </a:cxn>
                    <a:cxn ang="0">
                      <a:pos x="0" y="0"/>
                    </a:cxn>
                    <a:cxn ang="0">
                      <a:pos x="0" y="0"/>
                    </a:cxn>
                    <a:cxn ang="0">
                      <a:pos x="0" y="0"/>
                    </a:cxn>
                    <a:cxn ang="0">
                      <a:pos x="0" y="0"/>
                    </a:cxn>
                    <a:cxn ang="0">
                      <a:pos x="0" y="0"/>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0"/>
                    </a:cxn>
                    <a:cxn ang="0">
                      <a:pos x="0" y="0"/>
                    </a:cxn>
                    <a:cxn ang="0">
                      <a:pos x="0" y="0"/>
                    </a:cxn>
                    <a:cxn ang="0">
                      <a:pos x="0" y="0"/>
                    </a:cxn>
                    <a:cxn ang="0">
                      <a:pos x="0"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6" name="Freeform 1670"/>
                <p:cNvSpPr>
                  <a:spLocks/>
                </p:cNvSpPr>
                <p:nvPr/>
              </p:nvSpPr>
              <p:spPr bwMode="auto">
                <a:xfrm>
                  <a:off x="3352" y="306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7" name="Freeform 1671"/>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8" name="Freeform 1672"/>
                <p:cNvSpPr>
                  <a:spLocks/>
                </p:cNvSpPr>
                <p:nvPr/>
              </p:nvSpPr>
              <p:spPr bwMode="auto">
                <a:xfrm>
                  <a:off x="3239"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59" name="Freeform 1673"/>
                <p:cNvSpPr>
                  <a:spLocks/>
                </p:cNvSpPr>
                <p:nvPr/>
              </p:nvSpPr>
              <p:spPr bwMode="auto">
                <a:xfrm>
                  <a:off x="3287" y="3060"/>
                  <a:ext cx="8" cy="8"/>
                </a:xfrm>
                <a:custGeom>
                  <a:avLst/>
                  <a:gdLst/>
                  <a:ahLst/>
                  <a:cxnLst>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0" name="Freeform 1674"/>
                <p:cNvSpPr>
                  <a:spLocks/>
                </p:cNvSpPr>
                <p:nvPr/>
              </p:nvSpPr>
              <p:spPr bwMode="auto">
                <a:xfrm>
                  <a:off x="3352"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1" name="Freeform 1675"/>
                <p:cNvSpPr>
                  <a:spLocks/>
                </p:cNvSpPr>
                <p:nvPr/>
              </p:nvSpPr>
              <p:spPr bwMode="auto">
                <a:xfrm>
                  <a:off x="3416" y="3060"/>
                  <a:ext cx="16" cy="8"/>
                </a:xfrm>
                <a:custGeom>
                  <a:avLst/>
                  <a:gdLst/>
                  <a:ahLst/>
                  <a:cxnLst>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0"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2" name="Freeform 1676"/>
                <p:cNvSpPr>
                  <a:spLocks/>
                </p:cNvSpPr>
                <p:nvPr/>
              </p:nvSpPr>
              <p:spPr bwMode="auto">
                <a:xfrm>
                  <a:off x="3295"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3" name="Freeform 1677"/>
                <p:cNvSpPr>
                  <a:spLocks/>
                </p:cNvSpPr>
                <p:nvPr/>
              </p:nvSpPr>
              <p:spPr bwMode="auto">
                <a:xfrm>
                  <a:off x="315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4" name="Freeform 1678"/>
                <p:cNvSpPr>
                  <a:spLocks/>
                </p:cNvSpPr>
                <p:nvPr/>
              </p:nvSpPr>
              <p:spPr bwMode="auto">
                <a:xfrm>
                  <a:off x="3239" y="306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5" name="Freeform 1679"/>
                <p:cNvSpPr>
                  <a:spLocks/>
                </p:cNvSpPr>
                <p:nvPr/>
              </p:nvSpPr>
              <p:spPr bwMode="auto">
                <a:xfrm>
                  <a:off x="3368" y="306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 ang="0">
                      <a:pos x="0" y="0"/>
                    </a:cxn>
                  </a:cxnLst>
                  <a:rect l="0" t="0" r="r" b="b"/>
                  <a:pathLst>
                    <a:path w="8" h="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6" name="Freeform 1680"/>
                <p:cNvSpPr>
                  <a:spLocks/>
                </p:cNvSpPr>
                <p:nvPr/>
              </p:nvSpPr>
              <p:spPr bwMode="auto">
                <a:xfrm>
                  <a:off x="3335" y="3068"/>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7" name="Freeform 1681"/>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8" name="Freeform 1682"/>
                <p:cNvSpPr>
                  <a:spLocks/>
                </p:cNvSpPr>
                <p:nvPr/>
              </p:nvSpPr>
              <p:spPr bwMode="auto">
                <a:xfrm>
                  <a:off x="3335"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69" name="Freeform 1683"/>
                <p:cNvSpPr>
                  <a:spLocks/>
                </p:cNvSpPr>
                <p:nvPr/>
              </p:nvSpPr>
              <p:spPr bwMode="auto">
                <a:xfrm>
                  <a:off x="3368" y="306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0" name="Freeform 1684"/>
                <p:cNvSpPr>
                  <a:spLocks noEditPoints="1"/>
                </p:cNvSpPr>
                <p:nvPr/>
              </p:nvSpPr>
              <p:spPr bwMode="auto">
                <a:xfrm>
                  <a:off x="3456" y="3068"/>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1" name="Freeform 1685"/>
                <p:cNvSpPr>
                  <a:spLocks/>
                </p:cNvSpPr>
                <p:nvPr/>
              </p:nvSpPr>
              <p:spPr bwMode="auto">
                <a:xfrm>
                  <a:off x="3335" y="306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2" name="Freeform 1686"/>
                <p:cNvSpPr>
                  <a:spLocks/>
                </p:cNvSpPr>
                <p:nvPr/>
              </p:nvSpPr>
              <p:spPr bwMode="auto">
                <a:xfrm>
                  <a:off x="3456" y="3068"/>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3" name="Freeform 1687"/>
                <p:cNvSpPr>
                  <a:spLocks/>
                </p:cNvSpPr>
                <p:nvPr/>
              </p:nvSpPr>
              <p:spPr bwMode="auto">
                <a:xfrm>
                  <a:off x="3352" y="306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4" name="Rectangle 1688"/>
                <p:cNvSpPr>
                  <a:spLocks noChangeArrowheads="1"/>
                </p:cNvSpPr>
                <p:nvPr/>
              </p:nvSpPr>
              <p:spPr bwMode="auto">
                <a:xfrm>
                  <a:off x="3472"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5" name="Freeform 1689"/>
                <p:cNvSpPr>
                  <a:spLocks/>
                </p:cNvSpPr>
                <p:nvPr/>
              </p:nvSpPr>
              <p:spPr bwMode="auto">
                <a:xfrm>
                  <a:off x="3424"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6" name="Freeform 169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7" name="Freeform 1691"/>
                <p:cNvSpPr>
                  <a:spLocks/>
                </p:cNvSpPr>
                <p:nvPr/>
              </p:nvSpPr>
              <p:spPr bwMode="auto">
                <a:xfrm>
                  <a:off x="3360" y="306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8" name="Freeform 1692"/>
                <p:cNvSpPr>
                  <a:spLocks/>
                </p:cNvSpPr>
                <p:nvPr/>
              </p:nvSpPr>
              <p:spPr bwMode="auto">
                <a:xfrm>
                  <a:off x="3416" y="3060"/>
                  <a:ext cx="8" cy="16"/>
                </a:xfrm>
                <a:custGeom>
                  <a:avLst/>
                  <a:gdLst/>
                  <a:ahLst/>
                  <a:cxnLst>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Lst>
                  <a:rect l="0" t="0" r="r" b="b"/>
                  <a:pathLst>
                    <a:path w="8" h="16">
                      <a:moveTo>
                        <a:pt x="0" y="16"/>
                      </a:moveTo>
                      <a:lnTo>
                        <a:pt x="0"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16"/>
                      </a:lnTo>
                      <a:lnTo>
                        <a:pt x="8" y="16"/>
                      </a:lnTo>
                      <a:lnTo>
                        <a:pt x="8" y="16"/>
                      </a:lnTo>
                      <a:lnTo>
                        <a:pt x="8" y="16"/>
                      </a:lnTo>
                      <a:lnTo>
                        <a:pt x="8" y="16"/>
                      </a:lnTo>
                      <a:lnTo>
                        <a:pt x="8" y="16"/>
                      </a:lnTo>
                      <a:lnTo>
                        <a:pt x="8" y="16"/>
                      </a:lnTo>
                      <a:lnTo>
                        <a:pt x="8" y="16"/>
                      </a:lnTo>
                      <a:lnTo>
                        <a:pt x="8"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79" name="Freeform 1693"/>
                <p:cNvSpPr>
                  <a:spLocks/>
                </p:cNvSpPr>
                <p:nvPr/>
              </p:nvSpPr>
              <p:spPr bwMode="auto">
                <a:xfrm>
                  <a:off x="3263" y="3060"/>
                  <a:ext cx="16" cy="16"/>
                </a:xfrm>
                <a:custGeom>
                  <a:avLst/>
                  <a:gdLst/>
                  <a:ahLst/>
                  <a:cxnLst>
                    <a:cxn ang="0">
                      <a:pos x="16" y="8"/>
                    </a:cxn>
                    <a:cxn ang="0">
                      <a:pos x="8" y="8"/>
                    </a:cxn>
                    <a:cxn ang="0">
                      <a:pos x="8" y="8"/>
                    </a:cxn>
                    <a:cxn ang="0">
                      <a:pos x="8" y="8"/>
                    </a:cxn>
                    <a:cxn ang="0">
                      <a:pos x="8" y="8"/>
                    </a:cxn>
                    <a:cxn ang="0">
                      <a:pos x="0" y="8"/>
                    </a:cxn>
                    <a:cxn ang="0">
                      <a:pos x="8" y="0"/>
                    </a:cxn>
                    <a:cxn ang="0">
                      <a:pos x="8"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6" y="8"/>
                    </a:cxn>
                    <a:cxn ang="0">
                      <a:pos x="8" y="8"/>
                    </a:cxn>
                  </a:cxnLst>
                  <a:rect l="0" t="0" r="r" b="b"/>
                  <a:pathLst>
                    <a:path w="16" h="16">
                      <a:moveTo>
                        <a:pt x="8" y="8"/>
                      </a:move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0" name="Rectangle 1694"/>
                <p:cNvSpPr>
                  <a:spLocks noChangeArrowheads="1"/>
                </p:cNvSpPr>
                <p:nvPr/>
              </p:nvSpPr>
              <p:spPr bwMode="auto">
                <a:xfrm>
                  <a:off x="3368" y="30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1" name="Freeform 1695"/>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2" name="Freeform 1696"/>
                <p:cNvSpPr>
                  <a:spLocks/>
                </p:cNvSpPr>
                <p:nvPr/>
              </p:nvSpPr>
              <p:spPr bwMode="auto">
                <a:xfrm>
                  <a:off x="3368" y="306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8"/>
                    </a:cxn>
                    <a:cxn ang="0">
                      <a:pos x="8" y="0"/>
                    </a:cxn>
                    <a:cxn ang="0">
                      <a:pos x="8" y="8"/>
                    </a:cxn>
                    <a:cxn ang="0">
                      <a:pos x="8" y="8"/>
                    </a:cxn>
                    <a:cxn ang="0">
                      <a:pos x="8" y="8"/>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0"/>
                    </a:cxn>
                    <a:cxn ang="0">
                      <a:pos x="8" y="0"/>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0" y="8"/>
                      </a:lnTo>
                      <a:lnTo>
                        <a:pt x="0" y="8"/>
                      </a:lnTo>
                      <a:lnTo>
                        <a:pt x="0" y="8"/>
                      </a:lnTo>
                      <a:lnTo>
                        <a:pt x="0" y="0"/>
                      </a:lnTo>
                      <a:lnTo>
                        <a:pt x="0" y="0"/>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3" name="Freeform 1697"/>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4" name="Freeform 1698"/>
                <p:cNvSpPr>
                  <a:spLocks/>
                </p:cNvSpPr>
                <p:nvPr/>
              </p:nvSpPr>
              <p:spPr bwMode="auto">
                <a:xfrm>
                  <a:off x="3295" y="3068"/>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5" name="Freeform 1699"/>
                <p:cNvSpPr>
                  <a:spLocks/>
                </p:cNvSpPr>
                <p:nvPr/>
              </p:nvSpPr>
              <p:spPr bwMode="auto">
                <a:xfrm>
                  <a:off x="3295" y="3068"/>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6" name="Freeform 1700"/>
                <p:cNvSpPr>
                  <a:spLocks/>
                </p:cNvSpPr>
                <p:nvPr/>
              </p:nvSpPr>
              <p:spPr bwMode="auto">
                <a:xfrm>
                  <a:off x="3360"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7" name="Freeform 1701"/>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8" name="Freeform 1702"/>
                <p:cNvSpPr>
                  <a:spLocks/>
                </p:cNvSpPr>
                <p:nvPr/>
              </p:nvSpPr>
              <p:spPr bwMode="auto">
                <a:xfrm>
                  <a:off x="3424" y="3076"/>
                  <a:ext cx="8" cy="1"/>
                </a:xfrm>
                <a:custGeom>
                  <a:avLst/>
                  <a:gdLst/>
                  <a:ahLst/>
                  <a:cxnLst>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89" name="Freeform 1703"/>
                <p:cNvSpPr>
                  <a:spLocks/>
                </p:cNvSpPr>
                <p:nvPr/>
              </p:nvSpPr>
              <p:spPr bwMode="auto">
                <a:xfrm>
                  <a:off x="3239"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0" name="Freeform 1704"/>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1" name="Freeform 1705"/>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2" name="Freeform 1706"/>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3" name="Freeform 1707"/>
                <p:cNvSpPr>
                  <a:spLocks noEditPoints="1"/>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4" name="Freeform 1708"/>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5" name="Freeform 1709"/>
                <p:cNvSpPr>
                  <a:spLocks/>
                </p:cNvSpPr>
                <p:nvPr/>
              </p:nvSpPr>
              <p:spPr bwMode="auto">
                <a:xfrm>
                  <a:off x="3464"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6" name="Freeform 1710"/>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7" name="Freeform 1711"/>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8" name="Freeform 1712"/>
                <p:cNvSpPr>
                  <a:spLocks/>
                </p:cNvSpPr>
                <p:nvPr/>
              </p:nvSpPr>
              <p:spPr bwMode="auto">
                <a:xfrm>
                  <a:off x="3456" y="3068"/>
                  <a:ext cx="16" cy="8"/>
                </a:xfrm>
                <a:custGeom>
                  <a:avLst/>
                  <a:gdLst/>
                  <a:ahLst/>
                  <a:cxnLst>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16" y="8"/>
                    </a:cxn>
                  </a:cxnLst>
                  <a:rect l="0" t="0" r="r" b="b"/>
                  <a:pathLst>
                    <a:path w="16" h="8">
                      <a:moveTo>
                        <a:pt x="16"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099" name="Freeform 1713"/>
                <p:cNvSpPr>
                  <a:spLocks/>
                </p:cNvSpPr>
                <p:nvPr/>
              </p:nvSpPr>
              <p:spPr bwMode="auto">
                <a:xfrm>
                  <a:off x="3456"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0" name="Freeform 1714"/>
                <p:cNvSpPr>
                  <a:spLocks/>
                </p:cNvSpPr>
                <p:nvPr/>
              </p:nvSpPr>
              <p:spPr bwMode="auto">
                <a:xfrm>
                  <a:off x="3424" y="3060"/>
                  <a:ext cx="24" cy="16"/>
                </a:xfrm>
                <a:custGeom>
                  <a:avLst/>
                  <a:gdLst/>
                  <a:ahLst/>
                  <a:cxnLst>
                    <a:cxn ang="0">
                      <a:pos x="8" y="16"/>
                    </a:cxn>
                    <a:cxn ang="0">
                      <a:pos x="8" y="16"/>
                    </a:cxn>
                    <a:cxn ang="0">
                      <a:pos x="8" y="16"/>
                    </a:cxn>
                    <a:cxn ang="0">
                      <a:pos x="8" y="16"/>
                    </a:cxn>
                    <a:cxn ang="0">
                      <a:pos x="8" y="16"/>
                    </a:cxn>
                    <a:cxn ang="0">
                      <a:pos x="8" y="16"/>
                    </a:cxn>
                    <a:cxn ang="0">
                      <a:pos x="8" y="16"/>
                    </a:cxn>
                    <a:cxn ang="0">
                      <a:pos x="8" y="16"/>
                    </a:cxn>
                    <a:cxn ang="0">
                      <a:pos x="16" y="16"/>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16"/>
                    </a:cxn>
                    <a:cxn ang="0">
                      <a:pos x="16" y="16"/>
                    </a:cxn>
                    <a:cxn ang="0">
                      <a:pos x="16" y="16"/>
                    </a:cxn>
                    <a:cxn ang="0">
                      <a:pos x="16" y="16"/>
                    </a:cxn>
                    <a:cxn ang="0">
                      <a:pos x="8" y="16"/>
                    </a:cxn>
                    <a:cxn ang="0">
                      <a:pos x="8" y="16"/>
                    </a:cxn>
                    <a:cxn ang="0">
                      <a:pos x="8" y="16"/>
                    </a:cxn>
                    <a:cxn ang="0">
                      <a:pos x="8" y="16"/>
                    </a:cxn>
                    <a:cxn ang="0">
                      <a:pos x="8" y="16"/>
                    </a:cxn>
                    <a:cxn ang="0">
                      <a:pos x="0" y="16"/>
                    </a:cxn>
                    <a:cxn ang="0">
                      <a:pos x="0" y="16"/>
                    </a:cxn>
                  </a:cxnLst>
                  <a:rect l="0" t="0" r="r" b="b"/>
                  <a:pathLst>
                    <a:path w="24" h="16">
                      <a:moveTo>
                        <a:pt x="0" y="16"/>
                      </a:move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1" name="Freeform 1715"/>
                <p:cNvSpPr>
                  <a:spLocks/>
                </p:cNvSpPr>
                <p:nvPr/>
              </p:nvSpPr>
              <p:spPr bwMode="auto">
                <a:xfrm>
                  <a:off x="3432" y="3060"/>
                  <a:ext cx="24" cy="16"/>
                </a:xfrm>
                <a:custGeom>
                  <a:avLst/>
                  <a:gdLst/>
                  <a:ahLst/>
                  <a:cxnLst>
                    <a:cxn ang="0">
                      <a:pos x="0" y="16"/>
                    </a:cxn>
                    <a:cxn ang="0">
                      <a:pos x="0" y="16"/>
                    </a:cxn>
                    <a:cxn ang="0">
                      <a:pos x="0" y="16"/>
                    </a:cxn>
                    <a:cxn ang="0">
                      <a:pos x="8" y="16"/>
                    </a:cxn>
                    <a:cxn ang="0">
                      <a:pos x="8" y="16"/>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16" y="0"/>
                    </a:cxn>
                    <a:cxn ang="0">
                      <a:pos x="16" y="0"/>
                    </a:cxn>
                    <a:cxn ang="0">
                      <a:pos x="16" y="0"/>
                    </a:cxn>
                    <a:cxn ang="0">
                      <a:pos x="16" y="0"/>
                    </a:cxn>
                    <a:cxn ang="0">
                      <a:pos x="24"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16" y="0"/>
                    </a:cxn>
                    <a:cxn ang="0">
                      <a:pos x="16" y="0"/>
                    </a:cxn>
                    <a:cxn ang="0">
                      <a:pos x="8" y="0"/>
                    </a:cxn>
                    <a:cxn ang="0">
                      <a:pos x="8" y="8"/>
                    </a:cxn>
                    <a:cxn ang="0">
                      <a:pos x="8" y="8"/>
                    </a:cxn>
                    <a:cxn ang="0">
                      <a:pos x="8" y="8"/>
                    </a:cxn>
                    <a:cxn ang="0">
                      <a:pos x="8" y="8"/>
                    </a:cxn>
                    <a:cxn ang="0">
                      <a:pos x="8" y="8"/>
                    </a:cxn>
                    <a:cxn ang="0">
                      <a:pos x="8" y="8"/>
                    </a:cxn>
                    <a:cxn ang="0">
                      <a:pos x="8" y="16"/>
                    </a:cxn>
                    <a:cxn ang="0">
                      <a:pos x="8" y="16"/>
                    </a:cxn>
                    <a:cxn ang="0">
                      <a:pos x="8" y="16"/>
                    </a:cxn>
                    <a:cxn ang="0">
                      <a:pos x="0" y="16"/>
                    </a:cxn>
                    <a:cxn ang="0">
                      <a:pos x="0" y="16"/>
                    </a:cxn>
                    <a:cxn ang="0">
                      <a:pos x="0" y="16"/>
                    </a:cxn>
                  </a:cxnLst>
                  <a:rect l="0" t="0" r="r" b="b"/>
                  <a:pathLst>
                    <a:path w="24"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2" name="Freeform 1716"/>
                <p:cNvSpPr>
                  <a:spLocks/>
                </p:cNvSpPr>
                <p:nvPr/>
              </p:nvSpPr>
              <p:spPr bwMode="auto">
                <a:xfrm>
                  <a:off x="3440" y="3068"/>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3" name="Freeform 1717"/>
                <p:cNvSpPr>
                  <a:spLocks/>
                </p:cNvSpPr>
                <p:nvPr/>
              </p:nvSpPr>
              <p:spPr bwMode="auto">
                <a:xfrm>
                  <a:off x="3335"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4" name="Freeform 1718"/>
                <p:cNvSpPr>
                  <a:spLocks/>
                </p:cNvSpPr>
                <p:nvPr/>
              </p:nvSpPr>
              <p:spPr bwMode="auto">
                <a:xfrm>
                  <a:off x="3343"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5" name="Freeform 1719"/>
                <p:cNvSpPr>
                  <a:spLocks/>
                </p:cNvSpPr>
                <p:nvPr/>
              </p:nvSpPr>
              <p:spPr bwMode="auto">
                <a:xfrm>
                  <a:off x="3271" y="3068"/>
                  <a:ext cx="8" cy="8"/>
                </a:xfrm>
                <a:custGeom>
                  <a:avLst/>
                  <a:gdLst/>
                  <a:ahLst/>
                  <a:cxnLst>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6" name="Freeform 1720"/>
                <p:cNvSpPr>
                  <a:spLocks/>
                </p:cNvSpPr>
                <p:nvPr/>
              </p:nvSpPr>
              <p:spPr bwMode="auto">
                <a:xfrm>
                  <a:off x="3239" y="3068"/>
                  <a:ext cx="8" cy="8"/>
                </a:xfrm>
                <a:custGeom>
                  <a:avLst/>
                  <a:gdLst/>
                  <a:ahLst/>
                  <a:cxnLst>
                    <a:cxn ang="0">
                      <a:pos x="0" y="8"/>
                    </a:cxn>
                    <a:cxn ang="0">
                      <a:pos x="0" y="8"/>
                    </a:cxn>
                    <a:cxn ang="0">
                      <a:pos x="8" y="8"/>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7" name="Freeform 1721"/>
                <p:cNvSpPr>
                  <a:spLocks/>
                </p:cNvSpPr>
                <p:nvPr/>
              </p:nvSpPr>
              <p:spPr bwMode="auto">
                <a:xfrm>
                  <a:off x="3239" y="306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8" name="Freeform 1722"/>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09" name="Freeform 1723"/>
                <p:cNvSpPr>
                  <a:spLocks/>
                </p:cNvSpPr>
                <p:nvPr/>
              </p:nvSpPr>
              <p:spPr bwMode="auto">
                <a:xfrm>
                  <a:off x="3335" y="3068"/>
                  <a:ext cx="25" cy="8"/>
                </a:xfrm>
                <a:custGeom>
                  <a:avLst/>
                  <a:gdLst/>
                  <a:ahLst/>
                  <a:cxnLst>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0"/>
                    </a:cxn>
                    <a:cxn ang="0">
                      <a:pos x="17" y="0"/>
                    </a:cxn>
                    <a:cxn ang="0">
                      <a:pos x="25" y="0"/>
                    </a:cxn>
                    <a:cxn ang="0">
                      <a:pos x="17" y="0"/>
                    </a:cxn>
                    <a:cxn ang="0">
                      <a:pos x="17" y="0"/>
                    </a:cxn>
                    <a:cxn ang="0">
                      <a:pos x="17" y="8"/>
                    </a:cxn>
                    <a:cxn ang="0">
                      <a:pos x="17" y="8"/>
                    </a:cxn>
                    <a:cxn ang="0">
                      <a:pos x="17" y="8"/>
                    </a:cxn>
                    <a:cxn ang="0">
                      <a:pos x="8" y="8"/>
                    </a:cxn>
                    <a:cxn ang="0">
                      <a:pos x="17" y="8"/>
                    </a:cxn>
                    <a:cxn ang="0">
                      <a:pos x="17" y="8"/>
                    </a:cxn>
                    <a:cxn ang="0">
                      <a:pos x="17" y="0"/>
                    </a:cxn>
                    <a:cxn ang="0">
                      <a:pos x="17" y="0"/>
                    </a:cxn>
                    <a:cxn ang="0">
                      <a:pos x="17" y="0"/>
                    </a:cxn>
                    <a:cxn ang="0">
                      <a:pos x="25" y="0"/>
                    </a:cxn>
                    <a:cxn ang="0">
                      <a:pos x="25" y="0"/>
                    </a:cxn>
                    <a:cxn ang="0">
                      <a:pos x="17" y="0"/>
                    </a:cxn>
                    <a:cxn ang="0">
                      <a:pos x="17" y="0"/>
                    </a:cxn>
                    <a:cxn ang="0">
                      <a:pos x="17" y="0"/>
                    </a:cxn>
                    <a:cxn ang="0">
                      <a:pos x="17" y="0"/>
                    </a:cxn>
                    <a:cxn ang="0">
                      <a:pos x="17"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17" y="0"/>
                      </a:lnTo>
                      <a:lnTo>
                        <a:pt x="17" y="0"/>
                      </a:lnTo>
                      <a:lnTo>
                        <a:pt x="25" y="0"/>
                      </a:lnTo>
                      <a:lnTo>
                        <a:pt x="25" y="0"/>
                      </a:lnTo>
                      <a:lnTo>
                        <a:pt x="25" y="0"/>
                      </a:lnTo>
                      <a:lnTo>
                        <a:pt x="25" y="0"/>
                      </a:lnTo>
                      <a:lnTo>
                        <a:pt x="25"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0" name="Freeform 1724"/>
                <p:cNvSpPr>
                  <a:spLocks/>
                </p:cNvSpPr>
                <p:nvPr/>
              </p:nvSpPr>
              <p:spPr bwMode="auto">
                <a:xfrm>
                  <a:off x="344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1" name="Freeform 1725"/>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2" name="Freeform 1726"/>
                <p:cNvSpPr>
                  <a:spLocks/>
                </p:cNvSpPr>
                <p:nvPr/>
              </p:nvSpPr>
              <p:spPr bwMode="auto">
                <a:xfrm>
                  <a:off x="3287"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3" name="Freeform 1727"/>
                <p:cNvSpPr>
                  <a:spLocks/>
                </p:cNvSpPr>
                <p:nvPr/>
              </p:nvSpPr>
              <p:spPr bwMode="auto">
                <a:xfrm>
                  <a:off x="3327" y="3068"/>
                  <a:ext cx="8" cy="8"/>
                </a:xfrm>
                <a:custGeom>
                  <a:avLst/>
                  <a:gdLst/>
                  <a:ahLst/>
                  <a:cxnLst>
                    <a:cxn ang="0">
                      <a:pos x="0" y="0"/>
                    </a:cxn>
                    <a:cxn ang="0">
                      <a:pos x="8" y="0"/>
                    </a:cxn>
                    <a:cxn ang="0">
                      <a:pos x="8" y="0"/>
                    </a:cxn>
                    <a:cxn ang="0">
                      <a:pos x="0" y="0"/>
                    </a:cxn>
                    <a:cxn ang="0">
                      <a:pos x="0" y="0"/>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0" y="8"/>
                    </a:cxn>
                    <a:cxn ang="0">
                      <a:pos x="0" y="0"/>
                    </a:cxn>
                    <a:cxn ang="0">
                      <a:pos x="0" y="0"/>
                    </a:cxn>
                    <a:cxn ang="0">
                      <a:pos x="8"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8" y="0"/>
                      </a:lnTo>
                      <a:lnTo>
                        <a:pt x="0"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8"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8" y="8"/>
                      </a:lnTo>
                      <a:lnTo>
                        <a:pt x="8"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4" name="Freeform 1728"/>
                <p:cNvSpPr>
                  <a:spLocks/>
                </p:cNvSpPr>
                <p:nvPr/>
              </p:nvSpPr>
              <p:spPr bwMode="auto">
                <a:xfrm>
                  <a:off x="3279" y="3068"/>
                  <a:ext cx="8"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5" name="Freeform 1729"/>
                <p:cNvSpPr>
                  <a:spLocks/>
                </p:cNvSpPr>
                <p:nvPr/>
              </p:nvSpPr>
              <p:spPr bwMode="auto">
                <a:xfrm>
                  <a:off x="3271" y="3076"/>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6" name="Freeform 1730"/>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7" name="Freeform 1731"/>
                <p:cNvSpPr>
                  <a:spLocks/>
                </p:cNvSpPr>
                <p:nvPr/>
              </p:nvSpPr>
              <p:spPr bwMode="auto">
                <a:xfrm>
                  <a:off x="3456" y="3076"/>
                  <a:ext cx="16"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8" name="Freeform 1732"/>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19" name="Freeform 1733"/>
                <p:cNvSpPr>
                  <a:spLocks/>
                </p:cNvSpPr>
                <p:nvPr/>
              </p:nvSpPr>
              <p:spPr bwMode="auto">
                <a:xfrm>
                  <a:off x="3335" y="30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0" name="Freeform 1734"/>
                <p:cNvSpPr>
                  <a:spLocks/>
                </p:cNvSpPr>
                <p:nvPr/>
              </p:nvSpPr>
              <p:spPr bwMode="auto">
                <a:xfrm>
                  <a:off x="3368" y="30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1" name="Freeform 1735"/>
                <p:cNvSpPr>
                  <a:spLocks/>
                </p:cNvSpPr>
                <p:nvPr/>
              </p:nvSpPr>
              <p:spPr bwMode="auto">
                <a:xfrm>
                  <a:off x="3360" y="3076"/>
                  <a:ext cx="8" cy="1"/>
                </a:xfrm>
                <a:custGeom>
                  <a:avLst/>
                  <a:gdLst/>
                  <a:ahLst/>
                  <a:cxnLst>
                    <a:cxn ang="0">
                      <a:pos x="8" y="0"/>
                    </a:cxn>
                    <a:cxn ang="0">
                      <a:pos x="0" y="0"/>
                    </a:cxn>
                    <a:cxn ang="0">
                      <a:pos x="0" y="0"/>
                    </a:cxn>
                    <a:cxn ang="0">
                      <a:pos x="8"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Lst>
                  <a:rect l="0" t="0" r="r" b="b"/>
                  <a:pathLst>
                    <a:path w="8">
                      <a:moveTo>
                        <a:pt x="8" y="0"/>
                      </a:moveTo>
                      <a:lnTo>
                        <a:pt x="8" y="0"/>
                      </a:lnTo>
                      <a:lnTo>
                        <a:pt x="0" y="0"/>
                      </a:lnTo>
                      <a:lnTo>
                        <a:pt x="0" y="0"/>
                      </a:lnTo>
                      <a:lnTo>
                        <a:pt x="8" y="0"/>
                      </a:lnTo>
                      <a:lnTo>
                        <a:pt x="0" y="0"/>
                      </a:lnTo>
                      <a:lnTo>
                        <a:pt x="8" y="0"/>
                      </a:lnTo>
                      <a:lnTo>
                        <a:pt x="8"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2" name="Freeform 1736"/>
                <p:cNvSpPr>
                  <a:spLocks/>
                </p:cNvSpPr>
                <p:nvPr/>
              </p:nvSpPr>
              <p:spPr bwMode="auto">
                <a:xfrm>
                  <a:off x="3158" y="30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3" name="Freeform 1737"/>
                <p:cNvSpPr>
                  <a:spLocks/>
                </p:cNvSpPr>
                <p:nvPr/>
              </p:nvSpPr>
              <p:spPr bwMode="auto">
                <a:xfrm>
                  <a:off x="3360" y="3076"/>
                  <a:ext cx="8" cy="8"/>
                </a:xfrm>
                <a:custGeom>
                  <a:avLst/>
                  <a:gdLst/>
                  <a:ahLst/>
                  <a:cxnLst>
                    <a:cxn ang="0">
                      <a:pos x="8" y="0"/>
                    </a:cxn>
                    <a:cxn ang="0">
                      <a:pos x="8" y="8"/>
                    </a:cxn>
                    <a:cxn ang="0">
                      <a:pos x="8" y="8"/>
                    </a:cxn>
                    <a:cxn ang="0">
                      <a:pos x="0" y="0"/>
                    </a:cxn>
                    <a:cxn ang="0">
                      <a:pos x="8" y="0"/>
                    </a:cxn>
                  </a:cxnLst>
                  <a:rect l="0" t="0" r="r" b="b"/>
                  <a:pathLst>
                    <a:path w="8" h="8">
                      <a:moveTo>
                        <a:pt x="8" y="0"/>
                      </a:moveTo>
                      <a:lnTo>
                        <a:pt x="8" y="8"/>
                      </a:lnTo>
                      <a:lnTo>
                        <a:pt x="8" y="8"/>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4" name="Freeform 1738"/>
                <p:cNvSpPr>
                  <a:spLocks/>
                </p:cNvSpPr>
                <p:nvPr/>
              </p:nvSpPr>
              <p:spPr bwMode="auto">
                <a:xfrm>
                  <a:off x="3472" y="3076"/>
                  <a:ext cx="1" cy="8"/>
                </a:xfrm>
                <a:custGeom>
                  <a:avLst/>
                  <a:gdLst/>
                  <a:ahLst/>
                  <a:cxnLst>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5" name="Freeform 1739"/>
                <p:cNvSpPr>
                  <a:spLocks/>
                </p:cNvSpPr>
                <p:nvPr/>
              </p:nvSpPr>
              <p:spPr bwMode="auto">
                <a:xfrm>
                  <a:off x="3432" y="3068"/>
                  <a:ext cx="16" cy="16"/>
                </a:xfrm>
                <a:custGeom>
                  <a:avLst/>
                  <a:gdLst/>
                  <a:ahLst/>
                  <a:cxnLst>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6" name="Freeform 1740"/>
                <p:cNvSpPr>
                  <a:spLocks/>
                </p:cNvSpPr>
                <p:nvPr/>
              </p:nvSpPr>
              <p:spPr bwMode="auto">
                <a:xfrm>
                  <a:off x="3472"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7" name="Freeform 1741"/>
                <p:cNvSpPr>
                  <a:spLocks/>
                </p:cNvSpPr>
                <p:nvPr/>
              </p:nvSpPr>
              <p:spPr bwMode="auto">
                <a:xfrm>
                  <a:off x="3440" y="3060"/>
                  <a:ext cx="16" cy="24"/>
                </a:xfrm>
                <a:custGeom>
                  <a:avLst/>
                  <a:gdLst/>
                  <a:ahLst/>
                  <a:cxnLst>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8" y="16"/>
                    </a:cxn>
                    <a:cxn ang="0">
                      <a:pos x="8" y="16"/>
                    </a:cxn>
                    <a:cxn ang="0">
                      <a:pos x="0" y="16"/>
                    </a:cxn>
                    <a:cxn ang="0">
                      <a:pos x="0" y="16"/>
                    </a:cxn>
                    <a:cxn ang="0">
                      <a:pos x="8" y="16"/>
                    </a:cxn>
                    <a:cxn ang="0">
                      <a:pos x="0" y="16"/>
                    </a:cxn>
                    <a:cxn ang="0">
                      <a:pos x="0"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Lst>
                  <a:rect l="0" t="0" r="r" b="b"/>
                  <a:pathLst>
                    <a:path w="16" h="24">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0" y="24"/>
                      </a:lnTo>
                      <a:lnTo>
                        <a:pt x="0" y="16"/>
                      </a:lnTo>
                      <a:lnTo>
                        <a:pt x="0" y="16"/>
                      </a:lnTo>
                      <a:lnTo>
                        <a:pt x="0"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0" y="16"/>
                      </a:lnTo>
                      <a:lnTo>
                        <a:pt x="0"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0" y="16"/>
                      </a:lnTo>
                      <a:lnTo>
                        <a:pt x="0" y="16"/>
                      </a:lnTo>
                      <a:lnTo>
                        <a:pt x="0" y="16"/>
                      </a:lnTo>
                      <a:lnTo>
                        <a:pt x="0" y="16"/>
                      </a:lnTo>
                      <a:lnTo>
                        <a:pt x="8" y="16"/>
                      </a:lnTo>
                      <a:lnTo>
                        <a:pt x="8" y="16"/>
                      </a:lnTo>
                      <a:lnTo>
                        <a:pt x="8" y="16"/>
                      </a:lnTo>
                      <a:lnTo>
                        <a:pt x="8"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8" name="Freeform 1742"/>
                <p:cNvSpPr>
                  <a:spLocks/>
                </p:cNvSpPr>
                <p:nvPr/>
              </p:nvSpPr>
              <p:spPr bwMode="auto">
                <a:xfrm>
                  <a:off x="3368" y="3076"/>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29" name="Freeform 1743"/>
                <p:cNvSpPr>
                  <a:spLocks/>
                </p:cNvSpPr>
                <p:nvPr/>
              </p:nvSpPr>
              <p:spPr bwMode="auto">
                <a:xfrm>
                  <a:off x="3343" y="3068"/>
                  <a:ext cx="25" cy="8"/>
                </a:xfrm>
                <a:custGeom>
                  <a:avLst/>
                  <a:gdLst/>
                  <a:ahLst/>
                  <a:cxnLst>
                    <a:cxn ang="0">
                      <a:pos x="0" y="8"/>
                    </a:cxn>
                    <a:cxn ang="0">
                      <a:pos x="0" y="8"/>
                    </a:cxn>
                    <a:cxn ang="0">
                      <a:pos x="0" y="8"/>
                    </a:cxn>
                    <a:cxn ang="0">
                      <a:pos x="0" y="8"/>
                    </a:cxn>
                    <a:cxn ang="0">
                      <a:pos x="0" y="8"/>
                    </a:cxn>
                    <a:cxn ang="0">
                      <a:pos x="0" y="8"/>
                    </a:cxn>
                    <a:cxn ang="0">
                      <a:pos x="9" y="8"/>
                    </a:cxn>
                    <a:cxn ang="0">
                      <a:pos x="9" y="8"/>
                    </a:cxn>
                    <a:cxn ang="0">
                      <a:pos x="9" y="8"/>
                    </a:cxn>
                    <a:cxn ang="0">
                      <a:pos x="9" y="0"/>
                    </a:cxn>
                    <a:cxn ang="0">
                      <a:pos x="9" y="0"/>
                    </a:cxn>
                    <a:cxn ang="0">
                      <a:pos x="9" y="8"/>
                    </a:cxn>
                    <a:cxn ang="0">
                      <a:pos x="9" y="8"/>
                    </a:cxn>
                    <a:cxn ang="0">
                      <a:pos x="9" y="8"/>
                    </a:cxn>
                    <a:cxn ang="0">
                      <a:pos x="17" y="8"/>
                    </a:cxn>
                    <a:cxn ang="0">
                      <a:pos x="9" y="8"/>
                    </a:cxn>
                    <a:cxn ang="0">
                      <a:pos x="9" y="8"/>
                    </a:cxn>
                    <a:cxn ang="0">
                      <a:pos x="9" y="8"/>
                    </a:cxn>
                    <a:cxn ang="0">
                      <a:pos x="9" y="8"/>
                    </a:cxn>
                    <a:cxn ang="0">
                      <a:pos x="9" y="8"/>
                    </a:cxn>
                    <a:cxn ang="0">
                      <a:pos x="9" y="0"/>
                    </a:cxn>
                    <a:cxn ang="0">
                      <a:pos x="9" y="0"/>
                    </a:cxn>
                    <a:cxn ang="0">
                      <a:pos x="17" y="0"/>
                    </a:cxn>
                    <a:cxn ang="0">
                      <a:pos x="17" y="0"/>
                    </a:cxn>
                    <a:cxn ang="0">
                      <a:pos x="17" y="0"/>
                    </a:cxn>
                    <a:cxn ang="0">
                      <a:pos x="17" y="8"/>
                    </a:cxn>
                    <a:cxn ang="0">
                      <a:pos x="17" y="8"/>
                    </a:cxn>
                    <a:cxn ang="0">
                      <a:pos x="25" y="8"/>
                    </a:cxn>
                    <a:cxn ang="0">
                      <a:pos x="17" y="8"/>
                    </a:cxn>
                    <a:cxn ang="0">
                      <a:pos x="17" y="8"/>
                    </a:cxn>
                    <a:cxn ang="0">
                      <a:pos x="17" y="8"/>
                    </a:cxn>
                    <a:cxn ang="0">
                      <a:pos x="17" y="8"/>
                    </a:cxn>
                    <a:cxn ang="0">
                      <a:pos x="17" y="8"/>
                    </a:cxn>
                    <a:cxn ang="0">
                      <a:pos x="17" y="8"/>
                    </a:cxn>
                    <a:cxn ang="0">
                      <a:pos x="17" y="8"/>
                    </a:cxn>
                    <a:cxn ang="0">
                      <a:pos x="17" y="8"/>
                    </a:cxn>
                    <a:cxn ang="0">
                      <a:pos x="17" y="8"/>
                    </a:cxn>
                    <a:cxn ang="0">
                      <a:pos x="17" y="8"/>
                    </a:cxn>
                    <a:cxn ang="0">
                      <a:pos x="17" y="0"/>
                    </a:cxn>
                    <a:cxn ang="0">
                      <a:pos x="17" y="0"/>
                    </a:cxn>
                    <a:cxn ang="0">
                      <a:pos x="17" y="0"/>
                    </a:cxn>
                    <a:cxn ang="0">
                      <a:pos x="17" y="0"/>
                    </a:cxn>
                    <a:cxn ang="0">
                      <a:pos x="9" y="0"/>
                    </a:cxn>
                    <a:cxn ang="0">
                      <a:pos x="9" y="8"/>
                    </a:cxn>
                    <a:cxn ang="0">
                      <a:pos x="9" y="8"/>
                    </a:cxn>
                    <a:cxn ang="0">
                      <a:pos x="9" y="8"/>
                    </a:cxn>
                    <a:cxn ang="0">
                      <a:pos x="17" y="8"/>
                    </a:cxn>
                    <a:cxn ang="0">
                      <a:pos x="9" y="8"/>
                    </a:cxn>
                    <a:cxn ang="0">
                      <a:pos x="17" y="8"/>
                    </a:cxn>
                    <a:cxn ang="0">
                      <a:pos x="9" y="8"/>
                    </a:cxn>
                    <a:cxn ang="0">
                      <a:pos x="9" y="8"/>
                    </a:cxn>
                    <a:cxn ang="0">
                      <a:pos x="9" y="8"/>
                    </a:cxn>
                    <a:cxn ang="0">
                      <a:pos x="9" y="8"/>
                    </a:cxn>
                    <a:cxn ang="0">
                      <a:pos x="9" y="8"/>
                    </a:cxn>
                    <a:cxn ang="0">
                      <a:pos x="9" y="8"/>
                    </a:cxn>
                    <a:cxn ang="0">
                      <a:pos x="9" y="8"/>
                    </a:cxn>
                    <a:cxn ang="0">
                      <a:pos x="0" y="8"/>
                    </a:cxn>
                    <a:cxn ang="0">
                      <a:pos x="0" y="8"/>
                    </a:cxn>
                    <a:cxn ang="0">
                      <a:pos x="0" y="8"/>
                    </a:cxn>
                    <a:cxn ang="0">
                      <a:pos x="0" y="8"/>
                    </a:cxn>
                    <a:cxn ang="0">
                      <a:pos x="0" y="8"/>
                    </a:cxn>
                    <a:cxn ang="0">
                      <a:pos x="0" y="8"/>
                    </a:cxn>
                    <a:cxn ang="0">
                      <a:pos x="0" y="8"/>
                    </a:cxn>
                  </a:cxnLst>
                  <a:rect l="0" t="0" r="r" b="b"/>
                  <a:pathLst>
                    <a:path w="25"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9" y="8"/>
                      </a:lnTo>
                      <a:lnTo>
                        <a:pt x="9" y="8"/>
                      </a:lnTo>
                      <a:lnTo>
                        <a:pt x="0"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9" y="8"/>
                      </a:lnTo>
                      <a:lnTo>
                        <a:pt x="9" y="8"/>
                      </a:lnTo>
                      <a:lnTo>
                        <a:pt x="9" y="8"/>
                      </a:lnTo>
                      <a:lnTo>
                        <a:pt x="17" y="8"/>
                      </a:lnTo>
                      <a:lnTo>
                        <a:pt x="17" y="8"/>
                      </a:lnTo>
                      <a:lnTo>
                        <a:pt x="17" y="8"/>
                      </a:lnTo>
                      <a:lnTo>
                        <a:pt x="9" y="8"/>
                      </a:lnTo>
                      <a:lnTo>
                        <a:pt x="9" y="8"/>
                      </a:lnTo>
                      <a:lnTo>
                        <a:pt x="9" y="8"/>
                      </a:lnTo>
                      <a:lnTo>
                        <a:pt x="17"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0"/>
                      </a:lnTo>
                      <a:lnTo>
                        <a:pt x="9" y="0"/>
                      </a:lnTo>
                      <a:lnTo>
                        <a:pt x="17"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25" y="8"/>
                      </a:lnTo>
                      <a:lnTo>
                        <a:pt x="25" y="8"/>
                      </a:lnTo>
                      <a:lnTo>
                        <a:pt x="17" y="8"/>
                      </a:lnTo>
                      <a:lnTo>
                        <a:pt x="25" y="8"/>
                      </a:lnTo>
                      <a:lnTo>
                        <a:pt x="25" y="8"/>
                      </a:lnTo>
                      <a:lnTo>
                        <a:pt x="25" y="8"/>
                      </a:lnTo>
                      <a:lnTo>
                        <a:pt x="25" y="8"/>
                      </a:lnTo>
                      <a:lnTo>
                        <a:pt x="17"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17" y="8"/>
                      </a:lnTo>
                      <a:lnTo>
                        <a:pt x="17" y="8"/>
                      </a:lnTo>
                      <a:lnTo>
                        <a:pt x="17" y="8"/>
                      </a:lnTo>
                      <a:lnTo>
                        <a:pt x="17" y="8"/>
                      </a:lnTo>
                      <a:lnTo>
                        <a:pt x="9" y="8"/>
                      </a:lnTo>
                      <a:lnTo>
                        <a:pt x="9" y="8"/>
                      </a:lnTo>
                      <a:lnTo>
                        <a:pt x="17" y="8"/>
                      </a:lnTo>
                      <a:lnTo>
                        <a:pt x="17" y="8"/>
                      </a:lnTo>
                      <a:lnTo>
                        <a:pt x="9" y="8"/>
                      </a:lnTo>
                      <a:lnTo>
                        <a:pt x="9" y="8"/>
                      </a:lnTo>
                      <a:lnTo>
                        <a:pt x="9" y="8"/>
                      </a:lnTo>
                      <a:lnTo>
                        <a:pt x="9" y="8"/>
                      </a:lnTo>
                      <a:lnTo>
                        <a:pt x="9" y="8"/>
                      </a:lnTo>
                      <a:lnTo>
                        <a:pt x="9" y="8"/>
                      </a:lnTo>
                      <a:lnTo>
                        <a:pt x="17"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0"/>
                      </a:lnTo>
                      <a:lnTo>
                        <a:pt x="9" y="8"/>
                      </a:lnTo>
                      <a:lnTo>
                        <a:pt x="9" y="8"/>
                      </a:lnTo>
                      <a:lnTo>
                        <a:pt x="9" y="8"/>
                      </a:lnTo>
                      <a:lnTo>
                        <a:pt x="9" y="8"/>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0" name="Freeform 1744"/>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1" name="Freeform 1745"/>
                <p:cNvSpPr>
                  <a:spLocks/>
                </p:cNvSpPr>
                <p:nvPr/>
              </p:nvSpPr>
              <p:spPr bwMode="auto">
                <a:xfrm>
                  <a:off x="3464" y="3076"/>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2" name="Freeform 1746"/>
                <p:cNvSpPr>
                  <a:spLocks/>
                </p:cNvSpPr>
                <p:nvPr/>
              </p:nvSpPr>
              <p:spPr bwMode="auto">
                <a:xfrm>
                  <a:off x="3360" y="3076"/>
                  <a:ext cx="8" cy="8"/>
                </a:xfrm>
                <a:custGeom>
                  <a:avLst/>
                  <a:gdLst/>
                  <a:ahLst/>
                  <a:cxnLst>
                    <a:cxn ang="0">
                      <a:pos x="0" y="8"/>
                    </a:cxn>
                    <a:cxn ang="0">
                      <a:pos x="0" y="0"/>
                    </a:cxn>
                    <a:cxn ang="0">
                      <a:pos x="8" y="0"/>
                    </a:cxn>
                    <a:cxn ang="0">
                      <a:pos x="8" y="0"/>
                    </a:cxn>
                    <a:cxn ang="0">
                      <a:pos x="8" y="0"/>
                    </a:cxn>
                    <a:cxn ang="0">
                      <a:pos x="8" y="8"/>
                    </a:cxn>
                    <a:cxn ang="0">
                      <a:pos x="8" y="8"/>
                    </a:cxn>
                    <a:cxn ang="0">
                      <a:pos x="0" y="0"/>
                    </a:cxn>
                    <a:cxn ang="0">
                      <a:pos x="0" y="0"/>
                    </a:cxn>
                    <a:cxn ang="0">
                      <a:pos x="8" y="0"/>
                    </a:cxn>
                    <a:cxn ang="0">
                      <a:pos x="8" y="0"/>
                    </a:cxn>
                    <a:cxn ang="0">
                      <a:pos x="8" y="0"/>
                    </a:cxn>
                    <a:cxn ang="0">
                      <a:pos x="8" y="0"/>
                    </a:cxn>
                    <a:cxn ang="0">
                      <a:pos x="8" y="8"/>
                    </a:cxn>
                    <a:cxn ang="0">
                      <a:pos x="8" y="8"/>
                    </a:cxn>
                    <a:cxn ang="0">
                      <a:pos x="8" y="0"/>
                    </a:cxn>
                    <a:cxn ang="0">
                      <a:pos x="8" y="8"/>
                    </a:cxn>
                    <a:cxn ang="0">
                      <a:pos x="0" y="8"/>
                    </a:cxn>
                  </a:cxnLst>
                  <a:rect l="0" t="0" r="r" b="b"/>
                  <a:pathLst>
                    <a:path w="8" h="8">
                      <a:moveTo>
                        <a:pt x="0" y="8"/>
                      </a:moveTo>
                      <a:lnTo>
                        <a:pt x="0" y="0"/>
                      </a:lnTo>
                      <a:lnTo>
                        <a:pt x="8" y="0"/>
                      </a:lnTo>
                      <a:lnTo>
                        <a:pt x="8" y="0"/>
                      </a:lnTo>
                      <a:lnTo>
                        <a:pt x="8" y="0"/>
                      </a:lnTo>
                      <a:lnTo>
                        <a:pt x="8" y="8"/>
                      </a:lnTo>
                      <a:lnTo>
                        <a:pt x="8" y="8"/>
                      </a:lnTo>
                      <a:lnTo>
                        <a:pt x="0" y="0"/>
                      </a:lnTo>
                      <a:lnTo>
                        <a:pt x="0" y="0"/>
                      </a:lnTo>
                      <a:lnTo>
                        <a:pt x="8" y="0"/>
                      </a:lnTo>
                      <a:lnTo>
                        <a:pt x="8" y="0"/>
                      </a:lnTo>
                      <a:lnTo>
                        <a:pt x="8" y="0"/>
                      </a:lnTo>
                      <a:lnTo>
                        <a:pt x="8" y="0"/>
                      </a:lnTo>
                      <a:lnTo>
                        <a:pt x="8" y="8"/>
                      </a:lnTo>
                      <a:lnTo>
                        <a:pt x="8" y="8"/>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3" name="Freeform 1747"/>
                <p:cNvSpPr>
                  <a:spLocks/>
                </p:cNvSpPr>
                <p:nvPr/>
              </p:nvSpPr>
              <p:spPr bwMode="auto">
                <a:xfrm>
                  <a:off x="3456" y="3076"/>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4" name="Freeform 1748"/>
                <p:cNvSpPr>
                  <a:spLocks/>
                </p:cNvSpPr>
                <p:nvPr/>
              </p:nvSpPr>
              <p:spPr bwMode="auto">
                <a:xfrm>
                  <a:off x="3456" y="30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5" name="Freeform 1749"/>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6" name="Freeform 1750"/>
                <p:cNvSpPr>
                  <a:spLocks/>
                </p:cNvSpPr>
                <p:nvPr/>
              </p:nvSpPr>
              <p:spPr bwMode="auto">
                <a:xfrm>
                  <a:off x="3279" y="3076"/>
                  <a:ext cx="16" cy="8"/>
                </a:xfrm>
                <a:custGeom>
                  <a:avLst/>
                  <a:gdLst/>
                  <a:ahLst/>
                  <a:cxnLst>
                    <a:cxn ang="0">
                      <a:pos x="8" y="0"/>
                    </a:cxn>
                    <a:cxn ang="0">
                      <a:pos x="0" y="0"/>
                    </a:cxn>
                    <a:cxn ang="0">
                      <a:pos x="0"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8"/>
                    </a:cxn>
                    <a:cxn ang="0">
                      <a:pos x="8" y="8"/>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0" y="0"/>
                    </a:cxn>
                    <a:cxn ang="0">
                      <a:pos x="0" y="0"/>
                    </a:cxn>
                    <a:cxn ang="0">
                      <a:pos x="8" y="0"/>
                    </a:cxn>
                  </a:cxnLst>
                  <a:rect l="0" t="0" r="r" b="b"/>
                  <a:pathLst>
                    <a:path w="16" h="8">
                      <a:moveTo>
                        <a:pt x="8" y="0"/>
                      </a:move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7" name="Freeform 1751"/>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8" name="Freeform 1752"/>
                <p:cNvSpPr>
                  <a:spLocks/>
                </p:cNvSpPr>
                <p:nvPr/>
              </p:nvSpPr>
              <p:spPr bwMode="auto">
                <a:xfrm>
                  <a:off x="3456" y="3084"/>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39" name="Freeform 1753"/>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0" name="Freeform 1754"/>
                <p:cNvSpPr>
                  <a:spLocks/>
                </p:cNvSpPr>
                <p:nvPr/>
              </p:nvSpPr>
              <p:spPr bwMode="auto">
                <a:xfrm>
                  <a:off x="3360" y="3076"/>
                  <a:ext cx="8" cy="8"/>
                </a:xfrm>
                <a:custGeom>
                  <a:avLst/>
                  <a:gdLst/>
                  <a:ahLst/>
                  <a:cxnLst>
                    <a:cxn ang="0">
                      <a:pos x="0" y="0"/>
                    </a:cxn>
                    <a:cxn ang="0">
                      <a:pos x="0"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8" y="0"/>
                    </a:cxn>
                    <a:cxn ang="0">
                      <a:pos x="0" y="0"/>
                    </a:cxn>
                    <a:cxn ang="0">
                      <a:pos x="8"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1" name="Freeform 1755"/>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2" name="Freeform 1756"/>
                <p:cNvSpPr>
                  <a:spLocks/>
                </p:cNvSpPr>
                <p:nvPr/>
              </p:nvSpPr>
              <p:spPr bwMode="auto">
                <a:xfrm>
                  <a:off x="336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3" name="Freeform 175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4" name="Freeform 1758"/>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5" name="Freeform 1759"/>
                <p:cNvSpPr>
                  <a:spLocks/>
                </p:cNvSpPr>
                <p:nvPr/>
              </p:nvSpPr>
              <p:spPr bwMode="auto">
                <a:xfrm>
                  <a:off x="3456" y="3084"/>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6" name="Freeform 1760"/>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7" name="Freeform 176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8" name="Freeform 176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49" name="Freeform 1763"/>
                <p:cNvSpPr>
                  <a:spLocks/>
                </p:cNvSpPr>
                <p:nvPr/>
              </p:nvSpPr>
              <p:spPr bwMode="auto">
                <a:xfrm>
                  <a:off x="3287" y="3068"/>
                  <a:ext cx="8" cy="16"/>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16"/>
                    </a:cxn>
                    <a:cxn ang="0">
                      <a:pos x="8" y="16"/>
                    </a:cxn>
                    <a:cxn ang="0">
                      <a:pos x="0"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16"/>
                    </a:cxn>
                    <a:cxn ang="0">
                      <a:pos x="8" y="16"/>
                    </a:cxn>
                    <a:cxn ang="0">
                      <a:pos x="8" y="16"/>
                    </a:cxn>
                    <a:cxn ang="0">
                      <a:pos x="8" y="8"/>
                    </a:cxn>
                    <a:cxn ang="0">
                      <a:pos x="8" y="8"/>
                    </a:cxn>
                    <a:cxn ang="0">
                      <a:pos x="8" y="8"/>
                    </a:cxn>
                    <a:cxn ang="0">
                      <a:pos x="8" y="8"/>
                    </a:cxn>
                    <a:cxn ang="0">
                      <a:pos x="8" y="8"/>
                    </a:cxn>
                    <a:cxn ang="0">
                      <a:pos x="0" y="8"/>
                    </a:cxn>
                    <a:cxn ang="0">
                      <a:pos x="0" y="8"/>
                    </a:cxn>
                    <a:cxn ang="0">
                      <a:pos x="0" y="0"/>
                    </a:cxn>
                    <a:cxn ang="0">
                      <a:pos x="0" y="0"/>
                    </a:cxn>
                    <a:cxn ang="0">
                      <a:pos x="0" y="0"/>
                    </a:cxn>
                    <a:cxn ang="0">
                      <a:pos x="0" y="0"/>
                    </a:cxn>
                    <a:cxn ang="0">
                      <a:pos x="0" y="0"/>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16"/>
                      </a:lnTo>
                      <a:lnTo>
                        <a:pt x="0" y="8"/>
                      </a:lnTo>
                      <a:lnTo>
                        <a:pt x="8" y="8"/>
                      </a:lnTo>
                      <a:lnTo>
                        <a:pt x="8" y="16"/>
                      </a:lnTo>
                      <a:lnTo>
                        <a:pt x="8" y="16"/>
                      </a:lnTo>
                      <a:lnTo>
                        <a:pt x="8" y="16"/>
                      </a:lnTo>
                      <a:lnTo>
                        <a:pt x="8" y="16"/>
                      </a:ln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0" name="Freeform 1764"/>
                <p:cNvSpPr>
                  <a:spLocks/>
                </p:cNvSpPr>
                <p:nvPr/>
              </p:nvSpPr>
              <p:spPr bwMode="auto">
                <a:xfrm>
                  <a:off x="3343" y="3076"/>
                  <a:ext cx="1" cy="8"/>
                </a:xfrm>
                <a:custGeom>
                  <a:avLst/>
                  <a:gdLst/>
                  <a:ahLst/>
                  <a:cxnLst>
                    <a:cxn ang="0">
                      <a:pos x="0" y="8"/>
                    </a:cxn>
                    <a:cxn ang="0">
                      <a:pos x="0" y="8"/>
                    </a:cxn>
                    <a:cxn ang="0">
                      <a:pos x="0" y="0"/>
                    </a:cxn>
                    <a:cxn ang="0">
                      <a:pos x="0" y="0"/>
                    </a:cxn>
                    <a:cxn ang="0">
                      <a:pos x="0" y="8"/>
                    </a:cxn>
                    <a:cxn ang="0">
                      <a:pos x="0" y="8"/>
                    </a:cxn>
                  </a:cxnLst>
                  <a:rect l="0" t="0" r="r" b="b"/>
                  <a:pathLst>
                    <a:path h="8">
                      <a:moveTo>
                        <a:pt x="0" y="8"/>
                      </a:move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1" name="Freeform 1765"/>
                <p:cNvSpPr>
                  <a:spLocks noEditPoints="1"/>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2" name="Freeform 1766"/>
                <p:cNvSpPr>
                  <a:spLocks/>
                </p:cNvSpPr>
                <p:nvPr/>
              </p:nvSpPr>
              <p:spPr bwMode="auto">
                <a:xfrm>
                  <a:off x="3456" y="3084"/>
                  <a:ext cx="8" cy="1"/>
                </a:xfrm>
                <a:custGeom>
                  <a:avLst/>
                  <a:gdLst/>
                  <a:ahLst/>
                  <a:cxnLst>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0" y="0"/>
                      </a:ln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3" name="Freeform 1767"/>
                <p:cNvSpPr>
                  <a:spLocks/>
                </p:cNvSpPr>
                <p:nvPr/>
              </p:nvSpPr>
              <p:spPr bwMode="auto">
                <a:xfrm>
                  <a:off x="3360"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0"/>
                    </a:cxn>
                    <a:cxn ang="0">
                      <a:pos x="8" y="8"/>
                    </a:cxn>
                    <a:cxn ang="0">
                      <a:pos x="8" y="8"/>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8"/>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0" y="8"/>
                      </a:lnTo>
                      <a:lnTo>
                        <a:pt x="8" y="8"/>
                      </a:lnTo>
                      <a:lnTo>
                        <a:pt x="8" y="0"/>
                      </a:lnTo>
                      <a:lnTo>
                        <a:pt x="8" y="8"/>
                      </a:lnTo>
                      <a:lnTo>
                        <a:pt x="8" y="8"/>
                      </a:lnTo>
                      <a:lnTo>
                        <a:pt x="8" y="0"/>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4" name="Freeform 1768"/>
                <p:cNvSpPr>
                  <a:spLocks noEditPoints="1"/>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5" name="Freeform 1769"/>
                <p:cNvSpPr>
                  <a:spLocks/>
                </p:cNvSpPr>
                <p:nvPr/>
              </p:nvSpPr>
              <p:spPr bwMode="auto">
                <a:xfrm>
                  <a:off x="3360" y="3084"/>
                  <a:ext cx="8" cy="1"/>
                </a:xfrm>
                <a:custGeom>
                  <a:avLst/>
                  <a:gdLst/>
                  <a:ahLst/>
                  <a:cxnLst>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6" name="Freeform 1770"/>
                <p:cNvSpPr>
                  <a:spLocks/>
                </p:cNvSpPr>
                <p:nvPr/>
              </p:nvSpPr>
              <p:spPr bwMode="auto">
                <a:xfrm>
                  <a:off x="328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7" name="Freeform 1771"/>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8" name="Freeform 1772"/>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59" name="Freeform 1773"/>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0" name="Freeform 1774"/>
                <p:cNvSpPr>
                  <a:spLocks/>
                </p:cNvSpPr>
                <p:nvPr/>
              </p:nvSpPr>
              <p:spPr bwMode="auto">
                <a:xfrm>
                  <a:off x="3432" y="3076"/>
                  <a:ext cx="8" cy="8"/>
                </a:xfrm>
                <a:custGeom>
                  <a:avLst/>
                  <a:gdLst/>
                  <a:ahLst/>
                  <a:cxnLst>
                    <a:cxn ang="0">
                      <a:pos x="8" y="0"/>
                    </a:cxn>
                    <a:cxn ang="0">
                      <a:pos x="8" y="0"/>
                    </a:cxn>
                    <a:cxn ang="0">
                      <a:pos x="0" y="0"/>
                    </a:cxn>
                    <a:cxn ang="0">
                      <a:pos x="0" y="0"/>
                    </a:cxn>
                    <a:cxn ang="0">
                      <a:pos x="0" y="0"/>
                    </a:cxn>
                    <a:cxn ang="0">
                      <a:pos x="0" y="0"/>
                    </a:cxn>
                    <a:cxn ang="0">
                      <a:pos x="0" y="8"/>
                    </a:cxn>
                    <a:cxn ang="0">
                      <a:pos x="0" y="0"/>
                    </a:cxn>
                    <a:cxn ang="0">
                      <a:pos x="0" y="0"/>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0" y="0"/>
                      </a:lnTo>
                      <a:lnTo>
                        <a:pt x="0" y="0"/>
                      </a:lnTo>
                      <a:lnTo>
                        <a:pt x="0" y="0"/>
                      </a:lnTo>
                      <a:lnTo>
                        <a:pt x="0" y="0"/>
                      </a:lnTo>
                      <a:lnTo>
                        <a:pt x="0" y="8"/>
                      </a:lnTo>
                      <a:lnTo>
                        <a:pt x="0" y="0"/>
                      </a:lnTo>
                      <a:lnTo>
                        <a:pt x="0" y="0"/>
                      </a:lnTo>
                      <a:lnTo>
                        <a:pt x="8" y="8"/>
                      </a:lnTo>
                      <a:lnTo>
                        <a:pt x="8" y="8"/>
                      </a:lnTo>
                      <a:lnTo>
                        <a:pt x="0" y="8"/>
                      </a:lnTo>
                      <a:lnTo>
                        <a:pt x="0" y="8"/>
                      </a:lnTo>
                      <a:lnTo>
                        <a:pt x="0" y="8"/>
                      </a:lnTo>
                      <a:lnTo>
                        <a:pt x="0" y="8"/>
                      </a:lnTo>
                      <a:lnTo>
                        <a:pt x="0" y="8"/>
                      </a:lnTo>
                      <a:lnTo>
                        <a:pt x="0" y="0"/>
                      </a:lnTo>
                      <a:lnTo>
                        <a:pt x="0" y="0"/>
                      </a:lnTo>
                      <a:lnTo>
                        <a:pt x="0"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1" name="Freeform 1775"/>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2" name="Freeform 1776"/>
                <p:cNvSpPr>
                  <a:spLocks noEditPoints="1"/>
                </p:cNvSpPr>
                <p:nvPr/>
              </p:nvSpPr>
              <p:spPr bwMode="auto">
                <a:xfrm>
                  <a:off x="3456" y="3084"/>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0" y="0"/>
                    </a:cxn>
                    <a:cxn ang="0">
                      <a:pos x="0"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3" name="Freeform 1777"/>
                <p:cNvSpPr>
                  <a:spLocks/>
                </p:cNvSpPr>
                <p:nvPr/>
              </p:nvSpPr>
              <p:spPr bwMode="auto">
                <a:xfrm>
                  <a:off x="3464"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4" name="Freeform 1778"/>
                <p:cNvSpPr>
                  <a:spLocks noEditPoints="1"/>
                </p:cNvSpPr>
                <p:nvPr/>
              </p:nvSpPr>
              <p:spPr bwMode="auto">
                <a:xfrm>
                  <a:off x="3352" y="3084"/>
                  <a:ext cx="8" cy="1"/>
                </a:xfrm>
                <a:custGeom>
                  <a:avLst/>
                  <a:gdLst/>
                  <a:ahLst/>
                  <a:cxnLst>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8" y="0"/>
                      </a:lnTo>
                      <a:lnTo>
                        <a:pt x="8"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5" name="Freeform 1779"/>
                <p:cNvSpPr>
                  <a:spLocks/>
                </p:cNvSpPr>
                <p:nvPr/>
              </p:nvSpPr>
              <p:spPr bwMode="auto">
                <a:xfrm>
                  <a:off x="3456" y="3076"/>
                  <a:ext cx="8" cy="8"/>
                </a:xfrm>
                <a:custGeom>
                  <a:avLst/>
                  <a:gdLst/>
                  <a:ahLst/>
                  <a:cxnLst>
                    <a:cxn ang="0">
                      <a:pos x="8" y="8"/>
                    </a:cxn>
                    <a:cxn ang="0">
                      <a:pos x="8" y="8"/>
                    </a:cxn>
                    <a:cxn ang="0">
                      <a:pos x="8" y="8"/>
                    </a:cxn>
                    <a:cxn ang="0">
                      <a:pos x="8" y="8"/>
                    </a:cxn>
                    <a:cxn ang="0">
                      <a:pos x="0" y="8"/>
                    </a:cxn>
                    <a:cxn ang="0">
                      <a:pos x="8" y="0"/>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0" y="8"/>
                      </a:lnTo>
                      <a:lnTo>
                        <a:pt x="0" y="0"/>
                      </a:lnTo>
                      <a:lnTo>
                        <a:pt x="8" y="0"/>
                      </a:lnTo>
                      <a:lnTo>
                        <a:pt x="8" y="0"/>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6" name="Freeform 1780"/>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8" y="8"/>
                    </a:cxn>
                    <a:cxn ang="0">
                      <a:pos x="0" y="8"/>
                    </a:cxn>
                    <a:cxn ang="0">
                      <a:pos x="0"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8" y="8"/>
                      </a:lnTo>
                      <a:lnTo>
                        <a:pt x="0" y="8"/>
                      </a:lnTo>
                      <a:lnTo>
                        <a:pt x="0" y="8"/>
                      </a:lnTo>
                      <a:lnTo>
                        <a:pt x="8" y="8"/>
                      </a:lnTo>
                      <a:lnTo>
                        <a:pt x="0" y="0"/>
                      </a:lnTo>
                      <a:lnTo>
                        <a:pt x="0" y="0"/>
                      </a:lnTo>
                      <a:lnTo>
                        <a:pt x="0" y="0"/>
                      </a:lnTo>
                      <a:lnTo>
                        <a:pt x="0" y="0"/>
                      </a:lnTo>
                      <a:lnTo>
                        <a:pt x="8" y="0"/>
                      </a:lnTo>
                      <a:lnTo>
                        <a:pt x="8" y="0"/>
                      </a:lnTo>
                      <a:lnTo>
                        <a:pt x="8" y="0"/>
                      </a:lnTo>
                      <a:lnTo>
                        <a:pt x="8" y="0"/>
                      </a:lnTo>
                      <a:lnTo>
                        <a:pt x="8" y="8"/>
                      </a:lnTo>
                      <a:lnTo>
                        <a:pt x="8" y="8"/>
                      </a:lnTo>
                      <a:lnTo>
                        <a:pt x="8" y="8"/>
                      </a:lnTo>
                      <a:lnTo>
                        <a:pt x="8" y="8"/>
                      </a:lnTo>
                      <a:lnTo>
                        <a:pt x="0" y="8"/>
                      </a:lnTo>
                      <a:lnTo>
                        <a:pt x="8"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7" name="Freeform 1781"/>
                <p:cNvSpPr>
                  <a:spLocks/>
                </p:cNvSpPr>
                <p:nvPr/>
              </p:nvSpPr>
              <p:spPr bwMode="auto">
                <a:xfrm>
                  <a:off x="335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8" name="Freeform 1782"/>
                <p:cNvSpPr>
                  <a:spLocks/>
                </p:cNvSpPr>
                <p:nvPr/>
              </p:nvSpPr>
              <p:spPr bwMode="auto">
                <a:xfrm>
                  <a:off x="3335" y="3068"/>
                  <a:ext cx="8"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0" y="0"/>
                    </a:cxn>
                    <a:cxn ang="0">
                      <a:pos x="0" y="0"/>
                    </a:cxn>
                    <a:cxn ang="0">
                      <a:pos x="8" y="0"/>
                    </a:cxn>
                    <a:cxn ang="0">
                      <a:pos x="8" y="0"/>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0"/>
                    </a:cxn>
                    <a:cxn ang="0">
                      <a:pos x="8" y="0"/>
                    </a:cxn>
                    <a:cxn ang="0">
                      <a:pos x="8" y="0"/>
                    </a:cxn>
                    <a:cxn ang="0">
                      <a:pos x="0" y="8"/>
                    </a:cxn>
                    <a:cxn ang="0">
                      <a:pos x="8" y="8"/>
                    </a:cxn>
                    <a:cxn ang="0">
                      <a:pos x="8" y="8"/>
                    </a:cxn>
                    <a:cxn ang="0">
                      <a:pos x="8" y="8"/>
                    </a:cxn>
                    <a:cxn ang="0">
                      <a:pos x="8" y="8"/>
                    </a:cxn>
                    <a:cxn ang="0">
                      <a:pos x="8" y="8"/>
                    </a:cxn>
                    <a:cxn ang="0">
                      <a:pos x="8" y="8"/>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0" y="16"/>
                      </a:lnTo>
                      <a:lnTo>
                        <a:pt x="0" y="8"/>
                      </a:lnTo>
                      <a:lnTo>
                        <a:pt x="8" y="16"/>
                      </a:lnTo>
                      <a:lnTo>
                        <a:pt x="0" y="16"/>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0" y="8"/>
                      </a:lnTo>
                      <a:lnTo>
                        <a:pt x="0" y="8"/>
                      </a:lnTo>
                      <a:lnTo>
                        <a:pt x="0" y="0"/>
                      </a:lnTo>
                      <a:lnTo>
                        <a:pt x="0" y="0"/>
                      </a:lnTo>
                      <a:lnTo>
                        <a:pt x="8" y="0"/>
                      </a:lnTo>
                      <a:lnTo>
                        <a:pt x="8" y="8"/>
                      </a:lnTo>
                      <a:lnTo>
                        <a:pt x="0" y="8"/>
                      </a:lnTo>
                      <a:lnTo>
                        <a:pt x="0" y="8"/>
                      </a:lnTo>
                      <a:lnTo>
                        <a:pt x="0" y="8"/>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lnTo>
                        <a:pt x="8" y="0"/>
                      </a:lnTo>
                      <a:lnTo>
                        <a:pt x="8" y="8"/>
                      </a:lnTo>
                      <a:lnTo>
                        <a:pt x="0"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8"/>
                      </a:lnTo>
                      <a:lnTo>
                        <a:pt x="0" y="8"/>
                      </a:lnTo>
                      <a:lnTo>
                        <a:pt x="0" y="0"/>
                      </a:lnTo>
                      <a:lnTo>
                        <a:pt x="0" y="8"/>
                      </a:lnTo>
                      <a:lnTo>
                        <a:pt x="0" y="0"/>
                      </a:lnTo>
                      <a:lnTo>
                        <a:pt x="0" y="0"/>
                      </a:lnTo>
                      <a:lnTo>
                        <a:pt x="0" y="8"/>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0" y="8"/>
                      </a:lnTo>
                      <a:lnTo>
                        <a:pt x="8" y="8"/>
                      </a:lnTo>
                      <a:lnTo>
                        <a:pt x="8" y="8"/>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69" name="Freeform 1783"/>
                <p:cNvSpPr>
                  <a:spLocks/>
                </p:cNvSpPr>
                <p:nvPr/>
              </p:nvSpPr>
              <p:spPr bwMode="auto">
                <a:xfrm>
                  <a:off x="3368" y="3076"/>
                  <a:ext cx="8" cy="8"/>
                </a:xfrm>
                <a:custGeom>
                  <a:avLst/>
                  <a:gdLst/>
                  <a:ahLst/>
                  <a:cxnLst>
                    <a:cxn ang="0">
                      <a:pos x="0" y="8"/>
                    </a:cxn>
                    <a:cxn ang="0">
                      <a:pos x="8" y="8"/>
                    </a:cxn>
                    <a:cxn ang="0">
                      <a:pos x="0" y="8"/>
                    </a:cxn>
                    <a:cxn ang="0">
                      <a:pos x="0" y="8"/>
                    </a:cxn>
                    <a:cxn ang="0">
                      <a:pos x="8" y="8"/>
                    </a:cxn>
                    <a:cxn ang="0">
                      <a:pos x="8" y="8"/>
                    </a:cxn>
                    <a:cxn ang="0">
                      <a:pos x="8" y="8"/>
                    </a:cxn>
                    <a:cxn ang="0">
                      <a:pos x="8" y="8"/>
                    </a:cxn>
                    <a:cxn ang="0">
                      <a:pos x="8" y="8"/>
                    </a:cxn>
                    <a:cxn ang="0">
                      <a:pos x="8" y="8"/>
                    </a:cxn>
                    <a:cxn ang="0">
                      <a:pos x="8" y="0"/>
                    </a:cxn>
                    <a:cxn ang="0">
                      <a:pos x="8" y="8"/>
                    </a:cxn>
                    <a:cxn ang="0">
                      <a:pos x="8" y="8"/>
                    </a:cxn>
                    <a:cxn ang="0">
                      <a:pos x="0" y="8"/>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Lst>
                  <a:rect l="0" t="0" r="r" b="b"/>
                  <a:pathLst>
                    <a:path w="8" h="8">
                      <a:moveTo>
                        <a:pt x="0" y="8"/>
                      </a:move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0" name="Freeform 1784"/>
                <p:cNvSpPr>
                  <a:spLocks/>
                </p:cNvSpPr>
                <p:nvPr/>
              </p:nvSpPr>
              <p:spPr bwMode="auto">
                <a:xfrm>
                  <a:off x="3343" y="3084"/>
                  <a:ext cx="9" cy="1"/>
                </a:xfrm>
                <a:custGeom>
                  <a:avLst/>
                  <a:gdLst/>
                  <a:ahLst/>
                  <a:cxnLst>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1" name="Freeform 1785"/>
                <p:cNvSpPr>
                  <a:spLocks/>
                </p:cNvSpPr>
                <p:nvPr/>
              </p:nvSpPr>
              <p:spPr bwMode="auto">
                <a:xfrm>
                  <a:off x="3368" y="3076"/>
                  <a:ext cx="8"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2" name="Rectangle 178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3" name="Rectangle 1787"/>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4" name="Freeform 1788"/>
                <p:cNvSpPr>
                  <a:spLocks/>
                </p:cNvSpPr>
                <p:nvPr/>
              </p:nvSpPr>
              <p:spPr bwMode="auto">
                <a:xfrm>
                  <a:off x="3327" y="3068"/>
                  <a:ext cx="8" cy="16"/>
                </a:xfrm>
                <a:custGeom>
                  <a:avLst/>
                  <a:gdLst/>
                  <a:ahLst/>
                  <a:cxnLst>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5" name="Rectangle 1789"/>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6" name="Freeform 1790"/>
                <p:cNvSpPr>
                  <a:spLocks/>
                </p:cNvSpPr>
                <p:nvPr/>
              </p:nvSpPr>
              <p:spPr bwMode="auto">
                <a:xfrm>
                  <a:off x="3432" y="3076"/>
                  <a:ext cx="16" cy="8"/>
                </a:xfrm>
                <a:custGeom>
                  <a:avLst/>
                  <a:gdLst/>
                  <a:ahLst/>
                  <a:cxnLst>
                    <a:cxn ang="0">
                      <a:pos x="8" y="0"/>
                    </a:cxn>
                    <a:cxn ang="0">
                      <a:pos x="8" y="0"/>
                    </a:cxn>
                    <a:cxn ang="0">
                      <a:pos x="8" y="0"/>
                    </a:cxn>
                    <a:cxn ang="0">
                      <a:pos x="8" y="0"/>
                    </a:cxn>
                    <a:cxn ang="0">
                      <a:pos x="8" y="0"/>
                    </a:cxn>
                    <a:cxn ang="0">
                      <a:pos x="16"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7" name="Freeform 1791"/>
                <p:cNvSpPr>
                  <a:spLocks/>
                </p:cNvSpPr>
                <p:nvPr/>
              </p:nvSpPr>
              <p:spPr bwMode="auto">
                <a:xfrm>
                  <a:off x="3271" y="3076"/>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8" name="Rectangle 1792"/>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79" name="Rectangle 1793"/>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0" name="Freeform 1794"/>
                <p:cNvSpPr>
                  <a:spLocks/>
                </p:cNvSpPr>
                <p:nvPr/>
              </p:nvSpPr>
              <p:spPr bwMode="auto">
                <a:xfrm>
                  <a:off x="3335"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1" name="Freeform 1795"/>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2" name="Rectangle 1796"/>
                <p:cNvSpPr>
                  <a:spLocks noChangeArrowheads="1"/>
                </p:cNvSpPr>
                <p:nvPr/>
              </p:nvSpPr>
              <p:spPr bwMode="auto">
                <a:xfrm>
                  <a:off x="3247" y="30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3" name="Freeform 1797"/>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4" name="Freeform 1798"/>
                <p:cNvSpPr>
                  <a:spLocks/>
                </p:cNvSpPr>
                <p:nvPr/>
              </p:nvSpPr>
              <p:spPr bwMode="auto">
                <a:xfrm>
                  <a:off x="3335" y="3076"/>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5" name="Freeform 1799"/>
                <p:cNvSpPr>
                  <a:spLocks/>
                </p:cNvSpPr>
                <p:nvPr/>
              </p:nvSpPr>
              <p:spPr bwMode="auto">
                <a:xfrm>
                  <a:off x="3239" y="3068"/>
                  <a:ext cx="8" cy="16"/>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16"/>
                    </a:cxn>
                    <a:cxn ang="0">
                      <a:pos x="8" y="16"/>
                    </a:cxn>
                    <a:cxn ang="0">
                      <a:pos x="8" y="16"/>
                    </a:cxn>
                    <a:cxn ang="0">
                      <a:pos x="8" y="16"/>
                    </a:cxn>
                    <a:cxn ang="0">
                      <a:pos x="8"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6" name="Freeform 1800"/>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7" name="Freeform 180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8" name="Freeform 1802"/>
                <p:cNvSpPr>
                  <a:spLocks noEditPoints="1"/>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89" name="Freeform 1803"/>
                <p:cNvSpPr>
                  <a:spLocks/>
                </p:cNvSpPr>
                <p:nvPr/>
              </p:nvSpPr>
              <p:spPr bwMode="auto">
                <a:xfrm>
                  <a:off x="3368" y="30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8" y="8"/>
                    </a:cxn>
                    <a:cxn ang="0">
                      <a:pos x="8" y="8"/>
                    </a:cxn>
                    <a:cxn ang="0">
                      <a:pos x="0"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0" name="Freeform 1804"/>
                <p:cNvSpPr>
                  <a:spLocks/>
                </p:cNvSpPr>
                <p:nvPr/>
              </p:nvSpPr>
              <p:spPr bwMode="auto">
                <a:xfrm>
                  <a:off x="3287" y="3076"/>
                  <a:ext cx="8" cy="8"/>
                </a:xfrm>
                <a:custGeom>
                  <a:avLst/>
                  <a:gdLst/>
                  <a:ahLst/>
                  <a:cxnLst>
                    <a:cxn ang="0">
                      <a:pos x="8" y="8"/>
                    </a:cxn>
                    <a:cxn ang="0">
                      <a:pos x="8" y="8"/>
                    </a:cxn>
                    <a:cxn ang="0">
                      <a:pos x="8" y="8"/>
                    </a:cxn>
                    <a:cxn ang="0">
                      <a:pos x="8" y="8"/>
                    </a:cxn>
                    <a:cxn ang="0">
                      <a:pos x="8" y="0"/>
                    </a:cxn>
                    <a:cxn ang="0">
                      <a:pos x="8" y="8"/>
                    </a:cxn>
                    <a:cxn ang="0">
                      <a:pos x="8" y="8"/>
                    </a:cxn>
                    <a:cxn ang="0">
                      <a:pos x="8"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8" y="8"/>
                    </a:cxn>
                    <a:cxn ang="0">
                      <a:pos x="8" y="8"/>
                    </a:cxn>
                    <a:cxn ang="0">
                      <a:pos x="8" y="8"/>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1" name="Freeform 180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2" name="Freeform 1806"/>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3" name="Freeform 1807"/>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4" name="Freeform 1808"/>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5" name="Freeform 1809"/>
                <p:cNvSpPr>
                  <a:spLocks/>
                </p:cNvSpPr>
                <p:nvPr/>
              </p:nvSpPr>
              <p:spPr bwMode="auto">
                <a:xfrm>
                  <a:off x="3440" y="3084"/>
                  <a:ext cx="8" cy="1"/>
                </a:xfrm>
                <a:custGeom>
                  <a:avLst/>
                  <a:gdLst/>
                  <a:ahLst/>
                  <a:cxnLst>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6" name="Freeform 1810"/>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7" name="Freeform 1811"/>
                <p:cNvSpPr>
                  <a:spLocks/>
                </p:cNvSpPr>
                <p:nvPr/>
              </p:nvSpPr>
              <p:spPr bwMode="auto">
                <a:xfrm>
                  <a:off x="3456"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7198" name="Freeform 1812"/>
                <p:cNvSpPr>
                  <a:spLocks/>
                </p:cNvSpPr>
                <p:nvPr/>
              </p:nvSpPr>
              <p:spPr bwMode="auto">
                <a:xfrm>
                  <a:off x="3166" y="3068"/>
                  <a:ext cx="16" cy="16"/>
                </a:xfrm>
                <a:custGeom>
                  <a:avLst/>
                  <a:gdLst/>
                  <a:ahLst/>
                  <a:cxnLst>
                    <a:cxn ang="0">
                      <a:pos x="0" y="0"/>
                    </a:cxn>
                    <a:cxn ang="0">
                      <a:pos x="0" y="0"/>
                    </a:cxn>
                    <a:cxn ang="0">
                      <a:pos x="0" y="0"/>
                    </a:cxn>
                    <a:cxn ang="0">
                      <a:pos x="0" y="0"/>
                    </a:cxn>
                    <a:cxn ang="0">
                      <a:pos x="0" y="0"/>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16"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w="16"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87" name="Group 2014"/>
              <p:cNvGrpSpPr>
                <a:grpSpLocks/>
              </p:cNvGrpSpPr>
              <p:nvPr/>
            </p:nvGrpSpPr>
            <p:grpSpPr bwMode="auto">
              <a:xfrm>
                <a:off x="5000642" y="5033868"/>
                <a:ext cx="525465" cy="65108"/>
                <a:chOff x="3150" y="3060"/>
                <a:chExt cx="331" cy="41"/>
              </a:xfrm>
            </p:grpSpPr>
            <p:sp>
              <p:nvSpPr>
                <p:cNvPr id="6799" name="Freeform 1814"/>
                <p:cNvSpPr>
                  <a:spLocks/>
                </p:cNvSpPr>
                <p:nvPr/>
              </p:nvSpPr>
              <p:spPr bwMode="auto">
                <a:xfrm>
                  <a:off x="3368" y="30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0" name="Freeform 181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1" name="Freeform 1816"/>
                <p:cNvSpPr>
                  <a:spLocks/>
                </p:cNvSpPr>
                <p:nvPr/>
              </p:nvSpPr>
              <p:spPr bwMode="auto">
                <a:xfrm>
                  <a:off x="3440" y="3084"/>
                  <a:ext cx="8" cy="1"/>
                </a:xfrm>
                <a:custGeom>
                  <a:avLst/>
                  <a:gdLst/>
                  <a:ahLst/>
                  <a:cxnLst>
                    <a:cxn ang="0">
                      <a:pos x="0" y="0"/>
                    </a:cxn>
                    <a:cxn ang="0">
                      <a:pos x="0"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2" name="Freeform 1817"/>
                <p:cNvSpPr>
                  <a:spLocks/>
                </p:cNvSpPr>
                <p:nvPr/>
              </p:nvSpPr>
              <p:spPr bwMode="auto">
                <a:xfrm>
                  <a:off x="3174" y="3084"/>
                  <a:ext cx="8" cy="1"/>
                </a:xfrm>
                <a:custGeom>
                  <a:avLst/>
                  <a:gdLst/>
                  <a:ahLst/>
                  <a:cxnLst>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3" name="Freeform 1818"/>
                <p:cNvSpPr>
                  <a:spLocks/>
                </p:cNvSpPr>
                <p:nvPr/>
              </p:nvSpPr>
              <p:spPr bwMode="auto">
                <a:xfrm>
                  <a:off x="3440" y="3060"/>
                  <a:ext cx="16" cy="24"/>
                </a:xfrm>
                <a:custGeom>
                  <a:avLst/>
                  <a:gdLst/>
                  <a:ahLst/>
                  <a:cxnLst>
                    <a:cxn ang="0">
                      <a:pos x="0" y="24"/>
                    </a:cxn>
                    <a:cxn ang="0">
                      <a:pos x="0" y="24"/>
                    </a:cxn>
                    <a:cxn ang="0">
                      <a:pos x="0" y="24"/>
                    </a:cxn>
                    <a:cxn ang="0">
                      <a:pos x="0" y="24"/>
                    </a:cxn>
                    <a:cxn ang="0">
                      <a:pos x="0"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0" y="24"/>
                    </a:cxn>
                    <a:cxn ang="0">
                      <a:pos x="0" y="24"/>
                    </a:cxn>
                    <a:cxn ang="0">
                      <a:pos x="0" y="24"/>
                    </a:cxn>
                    <a:cxn ang="0">
                      <a:pos x="0" y="24"/>
                    </a:cxn>
                    <a:cxn ang="0">
                      <a:pos x="0" y="24"/>
                    </a:cxn>
                    <a:cxn ang="0">
                      <a:pos x="8" y="24"/>
                    </a:cxn>
                  </a:cxnLst>
                  <a:rect l="0" t="0" r="r" b="b"/>
                  <a:pathLst>
                    <a:path w="16" h="24">
                      <a:moveTo>
                        <a:pt x="8" y="24"/>
                      </a:moveTo>
                      <a:lnTo>
                        <a:pt x="8" y="24"/>
                      </a:lnTo>
                      <a:lnTo>
                        <a:pt x="8" y="24"/>
                      </a:lnTo>
                      <a:lnTo>
                        <a:pt x="8" y="24"/>
                      </a:lnTo>
                      <a:lnTo>
                        <a:pt x="0"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0" y="24"/>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4" name="Freeform 1819"/>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5" name="Freeform 1820"/>
                <p:cNvSpPr>
                  <a:spLocks/>
                </p:cNvSpPr>
                <p:nvPr/>
              </p:nvSpPr>
              <p:spPr bwMode="auto">
                <a:xfrm>
                  <a:off x="3440" y="3084"/>
                  <a:ext cx="8" cy="1"/>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6" name="Freeform 1821"/>
                <p:cNvSpPr>
                  <a:spLocks/>
                </p:cNvSpPr>
                <p:nvPr/>
              </p:nvSpPr>
              <p:spPr bwMode="auto">
                <a:xfrm>
                  <a:off x="3448" y="3068"/>
                  <a:ext cx="16" cy="16"/>
                </a:xfrm>
                <a:custGeom>
                  <a:avLst/>
                  <a:gdLst/>
                  <a:ahLst/>
                  <a:cxnLst>
                    <a:cxn ang="0">
                      <a:pos x="16" y="0"/>
                    </a:cxn>
                    <a:cxn ang="0">
                      <a:pos x="16" y="0"/>
                    </a:cxn>
                    <a:cxn ang="0">
                      <a:pos x="16"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16"/>
                    </a:cxn>
                    <a:cxn ang="0">
                      <a:pos x="0" y="16"/>
                    </a:cxn>
                    <a:cxn ang="0">
                      <a:pos x="0" y="16"/>
                    </a:cxn>
                    <a:cxn ang="0">
                      <a:pos x="0" y="16"/>
                    </a:cxn>
                    <a:cxn ang="0">
                      <a:pos x="0" y="16"/>
                    </a:cxn>
                    <a:cxn ang="0">
                      <a:pos x="0" y="16"/>
                    </a:cxn>
                    <a:cxn ang="0">
                      <a:pos x="0" y="16"/>
                    </a:cxn>
                    <a:cxn ang="0">
                      <a:pos x="0" y="16"/>
                    </a:cxn>
                    <a:cxn ang="0">
                      <a:pos x="8" y="16"/>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Lst>
                  <a:rect l="0" t="0" r="r" b="b"/>
                  <a:pathLst>
                    <a:path w="16" h="16">
                      <a:moveTo>
                        <a:pt x="8" y="0"/>
                      </a:moveTo>
                      <a:lnTo>
                        <a:pt x="8" y="0"/>
                      </a:lnTo>
                      <a:lnTo>
                        <a:pt x="8" y="0"/>
                      </a:lnTo>
                      <a:lnTo>
                        <a:pt x="8" y="0"/>
                      </a:lnTo>
                      <a:lnTo>
                        <a:pt x="16" y="0"/>
                      </a:lnTo>
                      <a:lnTo>
                        <a:pt x="16" y="0"/>
                      </a:lnTo>
                      <a:lnTo>
                        <a:pt x="16" y="0"/>
                      </a:lnTo>
                      <a:lnTo>
                        <a:pt x="8" y="0"/>
                      </a:lnTo>
                      <a:lnTo>
                        <a:pt x="16" y="0"/>
                      </a:lnTo>
                      <a:lnTo>
                        <a:pt x="16" y="0"/>
                      </a:lnTo>
                      <a:lnTo>
                        <a:pt x="16" y="0"/>
                      </a:lnTo>
                      <a:lnTo>
                        <a:pt x="8"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7" name="Freeform 1822"/>
                <p:cNvSpPr>
                  <a:spLocks/>
                </p:cNvSpPr>
                <p:nvPr/>
              </p:nvSpPr>
              <p:spPr bwMode="auto">
                <a:xfrm>
                  <a:off x="3247"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8" name="Freeform 1823"/>
                <p:cNvSpPr>
                  <a:spLocks/>
                </p:cNvSpPr>
                <p:nvPr/>
              </p:nvSpPr>
              <p:spPr bwMode="auto">
                <a:xfrm>
                  <a:off x="3271" y="3076"/>
                  <a:ext cx="24"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Lst>
                  <a:rect l="0" t="0" r="r" b="b"/>
                  <a:pathLst>
                    <a:path w="24"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09" name="Freeform 1824"/>
                <p:cNvSpPr>
                  <a:spLocks/>
                </p:cNvSpPr>
                <p:nvPr/>
              </p:nvSpPr>
              <p:spPr bwMode="auto">
                <a:xfrm>
                  <a:off x="3440" y="3084"/>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0" name="Freeform 1825"/>
                <p:cNvSpPr>
                  <a:spLocks/>
                </p:cNvSpPr>
                <p:nvPr/>
              </p:nvSpPr>
              <p:spPr bwMode="auto">
                <a:xfrm>
                  <a:off x="3448"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1" name="Freeform 1826"/>
                <p:cNvSpPr>
                  <a:spLocks/>
                </p:cNvSpPr>
                <p:nvPr/>
              </p:nvSpPr>
              <p:spPr bwMode="auto">
                <a:xfrm>
                  <a:off x="3352" y="3084"/>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2" name="Freeform 1827"/>
                <p:cNvSpPr>
                  <a:spLocks/>
                </p:cNvSpPr>
                <p:nvPr/>
              </p:nvSpPr>
              <p:spPr bwMode="auto">
                <a:xfrm>
                  <a:off x="3255" y="3076"/>
                  <a:ext cx="16" cy="8"/>
                </a:xfrm>
                <a:custGeom>
                  <a:avLst/>
                  <a:gdLst/>
                  <a:ahLst/>
                  <a:cxnLst>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3" name="Freeform 1828"/>
                <p:cNvSpPr>
                  <a:spLocks/>
                </p:cNvSpPr>
                <p:nvPr/>
              </p:nvSpPr>
              <p:spPr bwMode="auto">
                <a:xfrm>
                  <a:off x="3440"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4" name="Freeform 1829"/>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5" name="Freeform 1830"/>
                <p:cNvSpPr>
                  <a:spLocks/>
                </p:cNvSpPr>
                <p:nvPr/>
              </p:nvSpPr>
              <p:spPr bwMode="auto">
                <a:xfrm>
                  <a:off x="3166"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8"/>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8"/>
                      </a:lnTo>
                      <a:lnTo>
                        <a:pt x="0" y="8"/>
                      </a:lnTo>
                      <a:lnTo>
                        <a:pt x="0" y="0"/>
                      </a:lnTo>
                      <a:lnTo>
                        <a:pt x="0" y="8"/>
                      </a:lnTo>
                      <a:lnTo>
                        <a:pt x="0" y="0"/>
                      </a:lnTo>
                      <a:lnTo>
                        <a:pt x="0" y="0"/>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6" name="Freeform 1831"/>
                <p:cNvSpPr>
                  <a:spLocks/>
                </p:cNvSpPr>
                <p:nvPr/>
              </p:nvSpPr>
              <p:spPr bwMode="auto">
                <a:xfrm>
                  <a:off x="3239" y="3060"/>
                  <a:ext cx="16" cy="24"/>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8" y="16"/>
                    </a:cxn>
                    <a:cxn ang="0">
                      <a:pos x="8" y="16"/>
                    </a:cxn>
                    <a:cxn ang="0">
                      <a:pos x="8" y="16"/>
                    </a:cxn>
                    <a:cxn ang="0">
                      <a:pos x="8"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0" y="8"/>
                    </a:cxn>
                    <a:cxn ang="0">
                      <a:pos x="0" y="8"/>
                    </a:cxn>
                    <a:cxn ang="0">
                      <a:pos x="0" y="8"/>
                    </a:cxn>
                    <a:cxn ang="0">
                      <a:pos x="0" y="8"/>
                    </a:cxn>
                    <a:cxn ang="0">
                      <a:pos x="0" y="8"/>
                    </a:cxn>
                    <a:cxn ang="0">
                      <a:pos x="8" y="8"/>
                    </a:cxn>
                  </a:cxnLst>
                  <a:rect l="0" t="0" r="r" b="b"/>
                  <a:pathLst>
                    <a:path w="16" h="24">
                      <a:moveTo>
                        <a:pt x="0" y="8"/>
                      </a:move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8"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7" name="Freeform 1832"/>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8" name="Freeform 1833"/>
                <p:cNvSpPr>
                  <a:spLocks/>
                </p:cNvSpPr>
                <p:nvPr/>
              </p:nvSpPr>
              <p:spPr bwMode="auto">
                <a:xfrm>
                  <a:off x="3174" y="3084"/>
                  <a:ext cx="8" cy="1"/>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19" name="Freeform 1834"/>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0" name="Freeform 1835"/>
                <p:cNvSpPr>
                  <a:spLocks/>
                </p:cNvSpPr>
                <p:nvPr/>
              </p:nvSpPr>
              <p:spPr bwMode="auto">
                <a:xfrm>
                  <a:off x="3432" y="3076"/>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1" name="Freeform 1836"/>
                <p:cNvSpPr>
                  <a:spLocks/>
                </p:cNvSpPr>
                <p:nvPr/>
              </p:nvSpPr>
              <p:spPr bwMode="auto">
                <a:xfrm>
                  <a:off x="3432" y="30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2" name="Freeform 1837"/>
                <p:cNvSpPr>
                  <a:spLocks/>
                </p:cNvSpPr>
                <p:nvPr/>
              </p:nvSpPr>
              <p:spPr bwMode="auto">
                <a:xfrm>
                  <a:off x="3432" y="3084"/>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3" name="Freeform 1838"/>
                <p:cNvSpPr>
                  <a:spLocks/>
                </p:cNvSpPr>
                <p:nvPr/>
              </p:nvSpPr>
              <p:spPr bwMode="auto">
                <a:xfrm>
                  <a:off x="3416" y="3084"/>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w="16" h="8">
                      <a:moveTo>
                        <a:pt x="0" y="8"/>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4" name="Freeform 1839"/>
                <p:cNvSpPr>
                  <a:spLocks/>
                </p:cNvSpPr>
                <p:nvPr/>
              </p:nvSpPr>
              <p:spPr bwMode="auto">
                <a:xfrm>
                  <a:off x="3416" y="3076"/>
                  <a:ext cx="16" cy="16"/>
                </a:xfrm>
                <a:custGeom>
                  <a:avLst/>
                  <a:gdLst/>
                  <a:ahLst/>
                  <a:cxnLst>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16"/>
                    </a:cxn>
                    <a:cxn ang="0">
                      <a:pos x="0" y="8"/>
                    </a:cxn>
                    <a:cxn ang="0">
                      <a:pos x="0" y="8"/>
                    </a:cxn>
                    <a:cxn ang="0">
                      <a:pos x="0" y="8"/>
                    </a:cxn>
                    <a:cxn ang="0">
                      <a:pos x="0"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Lst>
                  <a:rect l="0" t="0" r="r" b="b"/>
                  <a:pathLst>
                    <a:path w="16" h="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5" name="Freeform 1840"/>
                <p:cNvSpPr>
                  <a:spLocks/>
                </p:cNvSpPr>
                <p:nvPr/>
              </p:nvSpPr>
              <p:spPr bwMode="auto">
                <a:xfrm>
                  <a:off x="3432" y="3084"/>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6" name="Freeform 1841"/>
                <p:cNvSpPr>
                  <a:spLocks noEditPoints="1"/>
                </p:cNvSpPr>
                <p:nvPr/>
              </p:nvSpPr>
              <p:spPr bwMode="auto">
                <a:xfrm>
                  <a:off x="3432" y="3084"/>
                  <a:ext cx="8" cy="8"/>
                </a:xfrm>
                <a:custGeom>
                  <a:avLst/>
                  <a:gdLst/>
                  <a:ahLst/>
                  <a:cxnLst>
                    <a:cxn ang="0">
                      <a:pos x="0" y="8"/>
                    </a:cxn>
                    <a:cxn ang="0">
                      <a:pos x="0" y="8"/>
                    </a:cxn>
                    <a:cxn ang="0">
                      <a:pos x="0" y="0"/>
                    </a:cxn>
                    <a:cxn ang="0">
                      <a:pos x="8" y="0"/>
                    </a:cxn>
                    <a:cxn ang="0">
                      <a:pos x="8" y="8"/>
                    </a:cxn>
                    <a:cxn ang="0">
                      <a:pos x="8" y="8"/>
                    </a:cxn>
                    <a:cxn ang="0">
                      <a:pos x="8" y="8"/>
                    </a:cxn>
                    <a:cxn ang="0">
                      <a:pos x="0" y="8"/>
                    </a:cxn>
                    <a:cxn ang="0">
                      <a:pos x="0" y="8"/>
                    </a:cxn>
                    <a:cxn ang="0">
                      <a:pos x="8" y="8"/>
                    </a:cxn>
                    <a:cxn ang="0">
                      <a:pos x="0" y="8"/>
                    </a:cxn>
                    <a:cxn ang="0">
                      <a:pos x="8" y="8"/>
                    </a:cxn>
                    <a:cxn ang="0">
                      <a:pos x="8" y="8"/>
                    </a:cxn>
                    <a:cxn ang="0">
                      <a:pos x="0" y="8"/>
                    </a:cxn>
                    <a:cxn ang="0">
                      <a:pos x="8" y="8"/>
                    </a:cxn>
                    <a:cxn ang="0">
                      <a:pos x="0" y="8"/>
                    </a:cxn>
                    <a:cxn ang="0">
                      <a:pos x="0" y="8"/>
                    </a:cxn>
                    <a:cxn ang="0">
                      <a:pos x="8" y="8"/>
                    </a:cxn>
                  </a:cxnLst>
                  <a:rect l="0" t="0" r="r" b="b"/>
                  <a:pathLst>
                    <a:path w="8" h="8">
                      <a:moveTo>
                        <a:pt x="0" y="8"/>
                      </a:moveTo>
                      <a:lnTo>
                        <a:pt x="0" y="8"/>
                      </a:lnTo>
                      <a:lnTo>
                        <a:pt x="0" y="0"/>
                      </a:lnTo>
                      <a:lnTo>
                        <a:pt x="8" y="0"/>
                      </a:lnTo>
                      <a:lnTo>
                        <a:pt x="8" y="8"/>
                      </a:lnTo>
                      <a:lnTo>
                        <a:pt x="8" y="8"/>
                      </a:lnTo>
                      <a:lnTo>
                        <a:pt x="8" y="8"/>
                      </a:lnTo>
                      <a:lnTo>
                        <a:pt x="0" y="8"/>
                      </a:lnTo>
                      <a:lnTo>
                        <a:pt x="0" y="8"/>
                      </a:lnTo>
                      <a:close/>
                      <a:moveTo>
                        <a:pt x="8" y="8"/>
                      </a:moveTo>
                      <a:lnTo>
                        <a:pt x="0" y="8"/>
                      </a:lnTo>
                      <a:lnTo>
                        <a:pt x="8" y="8"/>
                      </a:lnTo>
                      <a:lnTo>
                        <a:pt x="8" y="8"/>
                      </a:lnTo>
                      <a:lnTo>
                        <a:pt x="0" y="8"/>
                      </a:lnTo>
                      <a:lnTo>
                        <a:pt x="8"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7" name="Freeform 1842"/>
                <p:cNvSpPr>
                  <a:spLocks/>
                </p:cNvSpPr>
                <p:nvPr/>
              </p:nvSpPr>
              <p:spPr bwMode="auto">
                <a:xfrm>
                  <a:off x="3440"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8" name="Freeform 1843"/>
                <p:cNvSpPr>
                  <a:spLocks/>
                </p:cNvSpPr>
                <p:nvPr/>
              </p:nvSpPr>
              <p:spPr bwMode="auto">
                <a:xfrm>
                  <a:off x="3456" y="30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29" name="Freeform 1844"/>
                <p:cNvSpPr>
                  <a:spLocks/>
                </p:cNvSpPr>
                <p:nvPr/>
              </p:nvSpPr>
              <p:spPr bwMode="auto">
                <a:xfrm>
                  <a:off x="3174" y="3084"/>
                  <a:ext cx="8" cy="8"/>
                </a:xfrm>
                <a:custGeom>
                  <a:avLst/>
                  <a:gdLst/>
                  <a:ahLst/>
                  <a:cxnLst>
                    <a:cxn ang="0">
                      <a:pos x="0" y="0"/>
                    </a:cxn>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8" y="0"/>
                      </a:lnTo>
                      <a:lnTo>
                        <a:pt x="8" y="8"/>
                      </a:lnTo>
                      <a:lnTo>
                        <a:pt x="0"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0" name="Freeform 1845"/>
                <p:cNvSpPr>
                  <a:spLocks/>
                </p:cNvSpPr>
                <p:nvPr/>
              </p:nvSpPr>
              <p:spPr bwMode="auto">
                <a:xfrm>
                  <a:off x="3247" y="3084"/>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0"/>
                    </a:cxn>
                    <a:cxn ang="0">
                      <a:pos x="8" y="0"/>
                    </a:cxn>
                    <a:cxn ang="0">
                      <a:pos x="8" y="0"/>
                    </a:cxn>
                    <a:cxn ang="0">
                      <a:pos x="8" y="8"/>
                    </a:cxn>
                    <a:cxn ang="0">
                      <a:pos x="8" y="8"/>
                    </a:cxn>
                    <a:cxn ang="0">
                      <a:pos x="8" y="0"/>
                    </a:cxn>
                    <a:cxn ang="0">
                      <a:pos x="8" y="0"/>
                    </a:cxn>
                    <a:cxn ang="0">
                      <a:pos x="8" y="0"/>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8"/>
                      </a:lnTo>
                      <a:lnTo>
                        <a:pt x="8" y="0"/>
                      </a:lnTo>
                      <a:lnTo>
                        <a:pt x="8" y="8"/>
                      </a:lnTo>
                      <a:lnTo>
                        <a:pt x="8" y="8"/>
                      </a:lnTo>
                      <a:lnTo>
                        <a:pt x="8" y="0"/>
                      </a:lnTo>
                      <a:lnTo>
                        <a:pt x="8" y="0"/>
                      </a:lnTo>
                      <a:lnTo>
                        <a:pt x="8" y="0"/>
                      </a:lnTo>
                      <a:lnTo>
                        <a:pt x="8" y="0"/>
                      </a:lnTo>
                      <a:lnTo>
                        <a:pt x="8" y="8"/>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1" name="Freeform 1846"/>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2" name="Freeform 1847"/>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3" name="Freeform 1848"/>
                <p:cNvSpPr>
                  <a:spLocks/>
                </p:cNvSpPr>
                <p:nvPr/>
              </p:nvSpPr>
              <p:spPr bwMode="auto">
                <a:xfrm>
                  <a:off x="3352" y="3084"/>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8" y="8"/>
                    </a:cxn>
                    <a:cxn ang="0">
                      <a:pos x="0" y="8"/>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8"/>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8"/>
                      </a:lnTo>
                      <a:lnTo>
                        <a:pt x="8" y="8"/>
                      </a:lnTo>
                      <a:lnTo>
                        <a:pt x="0" y="8"/>
                      </a:lnTo>
                      <a:lnTo>
                        <a:pt x="0" y="8"/>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lnTo>
                        <a:pt x="8" y="8"/>
                      </a:lnTo>
                      <a:lnTo>
                        <a:pt x="8" y="8"/>
                      </a:lnTo>
                      <a:lnTo>
                        <a:pt x="0" y="8"/>
                      </a:lnTo>
                      <a:lnTo>
                        <a:pt x="0" y="0"/>
                      </a:lnTo>
                      <a:lnTo>
                        <a:pt x="8" y="0"/>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4" name="Freeform 1849"/>
                <p:cNvSpPr>
                  <a:spLocks/>
                </p:cNvSpPr>
                <p:nvPr/>
              </p:nvSpPr>
              <p:spPr bwMode="auto">
                <a:xfrm>
                  <a:off x="3432" y="3092"/>
                  <a:ext cx="8" cy="1"/>
                </a:xfrm>
                <a:custGeom>
                  <a:avLst/>
                  <a:gdLst/>
                  <a:ahLst/>
                  <a:cxnLst>
                    <a:cxn ang="0">
                      <a:pos x="0" y="0"/>
                    </a:cxn>
                    <a:cxn ang="0">
                      <a:pos x="8"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5" name="Freeform 1850"/>
                <p:cNvSpPr>
                  <a:spLocks/>
                </p:cNvSpPr>
                <p:nvPr/>
              </p:nvSpPr>
              <p:spPr bwMode="auto">
                <a:xfrm>
                  <a:off x="3376" y="308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6" name="Freeform 1851"/>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7" name="Freeform 1852"/>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8" name="Freeform 1853"/>
                <p:cNvSpPr>
                  <a:spLocks/>
                </p:cNvSpPr>
                <p:nvPr/>
              </p:nvSpPr>
              <p:spPr bwMode="auto">
                <a:xfrm>
                  <a:off x="343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39" name="Freeform 1854"/>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0" name="Freeform 1855"/>
                <p:cNvSpPr>
                  <a:spLocks/>
                </p:cNvSpPr>
                <p:nvPr/>
              </p:nvSpPr>
              <p:spPr bwMode="auto">
                <a:xfrm>
                  <a:off x="3182" y="3084"/>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1" name="Freeform 1856"/>
                <p:cNvSpPr>
                  <a:spLocks/>
                </p:cNvSpPr>
                <p:nvPr/>
              </p:nvSpPr>
              <p:spPr bwMode="auto">
                <a:xfrm>
                  <a:off x="3440" y="3084"/>
                  <a:ext cx="1" cy="8"/>
                </a:xfrm>
                <a:custGeom>
                  <a:avLst/>
                  <a:gdLst/>
                  <a:ahLst/>
                  <a:cxnLst>
                    <a:cxn ang="0">
                      <a:pos x="0" y="0"/>
                    </a:cxn>
                    <a:cxn ang="0">
                      <a:pos x="0" y="0"/>
                    </a:cxn>
                    <a:cxn ang="0">
                      <a:pos x="0" y="8"/>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Lst>
                  <a:rect l="0" t="0" r="r" b="b"/>
                  <a:pathLst>
                    <a:path h="8">
                      <a:moveTo>
                        <a:pt x="0" y="0"/>
                      </a:moveTo>
                      <a:lnTo>
                        <a:pt x="0" y="0"/>
                      </a:lnTo>
                      <a:lnTo>
                        <a:pt x="0" y="0"/>
                      </a:lnTo>
                      <a:lnTo>
                        <a:pt x="0" y="0"/>
                      </a:lnTo>
                      <a:lnTo>
                        <a:pt x="0" y="0"/>
                      </a:lnTo>
                      <a:lnTo>
                        <a:pt x="0" y="8"/>
                      </a:lnTo>
                      <a:lnTo>
                        <a:pt x="0" y="0"/>
                      </a:lnTo>
                      <a:lnTo>
                        <a:pt x="0" y="0"/>
                      </a:lnTo>
                      <a:lnTo>
                        <a:pt x="0" y="0"/>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2" name="Freeform 1857"/>
                <p:cNvSpPr>
                  <a:spLocks/>
                </p:cNvSpPr>
                <p:nvPr/>
              </p:nvSpPr>
              <p:spPr bwMode="auto">
                <a:xfrm>
                  <a:off x="3456" y="3076"/>
                  <a:ext cx="16" cy="16"/>
                </a:xfrm>
                <a:custGeom>
                  <a:avLst/>
                  <a:gdLst/>
                  <a:ahLst/>
                  <a:cxnLst>
                    <a:cxn ang="0">
                      <a:pos x="0" y="16"/>
                    </a:cxn>
                    <a:cxn ang="0">
                      <a:pos x="0" y="16"/>
                    </a:cxn>
                    <a:cxn ang="0">
                      <a:pos x="0" y="8"/>
                    </a:cxn>
                    <a:cxn ang="0">
                      <a:pos x="0" y="16"/>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0"/>
                    </a:cxn>
                    <a:cxn ang="0">
                      <a:pos x="8" y="8"/>
                    </a:cxn>
                    <a:cxn ang="0">
                      <a:pos x="8" y="8"/>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8" y="8"/>
                    </a:cxn>
                    <a:cxn ang="0">
                      <a:pos x="8" y="8"/>
                    </a:cxn>
                    <a:cxn ang="0">
                      <a:pos x="8" y="0"/>
                    </a:cxn>
                    <a:cxn ang="0">
                      <a:pos x="8" y="0"/>
                    </a:cxn>
                    <a:cxn ang="0">
                      <a:pos x="16" y="0"/>
                    </a:cxn>
                    <a:cxn ang="0">
                      <a:pos x="16" y="0"/>
                    </a:cxn>
                    <a:cxn ang="0">
                      <a:pos x="16" y="0"/>
                    </a:cxn>
                    <a:cxn ang="0">
                      <a:pos x="16" y="0"/>
                    </a:cxn>
                    <a:cxn ang="0">
                      <a:pos x="16" y="0"/>
                    </a:cxn>
                    <a:cxn ang="0">
                      <a:pos x="16" y="0"/>
                    </a:cxn>
                    <a:cxn ang="0">
                      <a:pos x="16" y="0"/>
                    </a:cxn>
                    <a:cxn ang="0">
                      <a:pos x="8" y="0"/>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16"/>
                      </a:lnTo>
                      <a:lnTo>
                        <a:pt x="0" y="16"/>
                      </a:lnTo>
                      <a:lnTo>
                        <a:pt x="0" y="16"/>
                      </a:lnTo>
                      <a:lnTo>
                        <a:pt x="0" y="8"/>
                      </a:lnTo>
                      <a:lnTo>
                        <a:pt x="0" y="8"/>
                      </a:lnTo>
                      <a:lnTo>
                        <a:pt x="0" y="16"/>
                      </a:lnTo>
                      <a:lnTo>
                        <a:pt x="0" y="8"/>
                      </a:lnTo>
                      <a:lnTo>
                        <a:pt x="0" y="8"/>
                      </a:lnTo>
                      <a:lnTo>
                        <a:pt x="0" y="8"/>
                      </a:lnTo>
                      <a:lnTo>
                        <a:pt x="0" y="8"/>
                      </a:lnTo>
                      <a:lnTo>
                        <a:pt x="0" y="8"/>
                      </a:lnTo>
                      <a:lnTo>
                        <a:pt x="0" y="8"/>
                      </a:lnTo>
                      <a:lnTo>
                        <a:pt x="0" y="8"/>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3" name="Freeform 185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4" name="Freeform 1859"/>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5" name="Rectangle 1860"/>
                <p:cNvSpPr>
                  <a:spLocks noChangeArrowheads="1"/>
                </p:cNvSpPr>
                <p:nvPr/>
              </p:nvSpPr>
              <p:spPr bwMode="auto">
                <a:xfrm>
                  <a:off x="330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6" name="Freeform 1861"/>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7" name="Freeform 1862"/>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8" name="Freeform 1863"/>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49" name="Freeform 1864"/>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0" name="Freeform 186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1" name="Freeform 1866"/>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2" name="Freeform 1867"/>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3" name="Freeform 1868"/>
                <p:cNvSpPr>
                  <a:spLocks/>
                </p:cNvSpPr>
                <p:nvPr/>
              </p:nvSpPr>
              <p:spPr bwMode="auto">
                <a:xfrm>
                  <a:off x="335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4" name="Freeform 1869"/>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5" name="Freeform 1870"/>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6" name="Freeform 187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7" name="Freeform 187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8" name="Freeform 1873"/>
                <p:cNvSpPr>
                  <a:spLocks/>
                </p:cNvSpPr>
                <p:nvPr/>
              </p:nvSpPr>
              <p:spPr bwMode="auto">
                <a:xfrm>
                  <a:off x="3247"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59" name="Freeform 1874"/>
                <p:cNvSpPr>
                  <a:spLocks/>
                </p:cNvSpPr>
                <p:nvPr/>
              </p:nvSpPr>
              <p:spPr bwMode="auto">
                <a:xfrm>
                  <a:off x="3456" y="3092"/>
                  <a:ext cx="8" cy="1"/>
                </a:xfrm>
                <a:custGeom>
                  <a:avLst/>
                  <a:gdLst/>
                  <a:ahLst/>
                  <a:cxnLst>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0" name="Freeform 1875"/>
                <p:cNvSpPr>
                  <a:spLocks/>
                </p:cNvSpPr>
                <p:nvPr/>
              </p:nvSpPr>
              <p:spPr bwMode="auto">
                <a:xfrm>
                  <a:off x="345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1" name="Freeform 1876"/>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2" name="Freeform 1877"/>
                <p:cNvSpPr>
                  <a:spLocks/>
                </p:cNvSpPr>
                <p:nvPr/>
              </p:nvSpPr>
              <p:spPr bwMode="auto">
                <a:xfrm>
                  <a:off x="3416" y="3084"/>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8"/>
                    </a:cxn>
                    <a:cxn ang="0">
                      <a:pos x="16" y="0"/>
                    </a:cxn>
                    <a:cxn ang="0">
                      <a:pos x="16" y="0"/>
                    </a:cxn>
                    <a:cxn ang="0">
                      <a:pos x="16" y="0"/>
                    </a:cxn>
                    <a:cxn ang="0">
                      <a:pos x="16" y="0"/>
                    </a:cxn>
                    <a:cxn ang="0">
                      <a:pos x="16" y="8"/>
                    </a:cxn>
                    <a:cxn ang="0">
                      <a:pos x="16" y="8"/>
                    </a:cxn>
                    <a:cxn ang="0">
                      <a:pos x="16" y="8"/>
                    </a:cxn>
                    <a:cxn ang="0">
                      <a:pos x="16"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0"/>
                      </a:move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8"/>
                      </a:lnTo>
                      <a:lnTo>
                        <a:pt x="16" y="0"/>
                      </a:lnTo>
                      <a:lnTo>
                        <a:pt x="16" y="8"/>
                      </a:lnTo>
                      <a:lnTo>
                        <a:pt x="16" y="8"/>
                      </a:lnTo>
                      <a:lnTo>
                        <a:pt x="16" y="0"/>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0"/>
                      </a:lnTo>
                      <a:lnTo>
                        <a:pt x="16" y="8"/>
                      </a:lnTo>
                      <a:lnTo>
                        <a:pt x="16" y="0"/>
                      </a:lnTo>
                      <a:lnTo>
                        <a:pt x="16" y="0"/>
                      </a:lnTo>
                      <a:lnTo>
                        <a:pt x="16" y="0"/>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3" name="Rectangle 1878"/>
                <p:cNvSpPr>
                  <a:spLocks noChangeArrowheads="1"/>
                </p:cNvSpPr>
                <p:nvPr/>
              </p:nvSpPr>
              <p:spPr bwMode="auto">
                <a:xfrm>
                  <a:off x="3343"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4" name="Freeform 1879"/>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5" name="Freeform 1880"/>
                <p:cNvSpPr>
                  <a:spLocks noEditPoints="1"/>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6" name="Freeform 1881"/>
                <p:cNvSpPr>
                  <a:spLocks/>
                </p:cNvSpPr>
                <p:nvPr/>
              </p:nvSpPr>
              <p:spPr bwMode="auto">
                <a:xfrm>
                  <a:off x="3456" y="3092"/>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7" name="Freeform 1882"/>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8" name="Freeform 1883"/>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69" name="Freeform 1884"/>
                <p:cNvSpPr>
                  <a:spLocks/>
                </p:cNvSpPr>
                <p:nvPr/>
              </p:nvSpPr>
              <p:spPr bwMode="auto">
                <a:xfrm>
                  <a:off x="3247" y="3092"/>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0" name="Freeform 1885"/>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1" name="Freeform 1886"/>
                <p:cNvSpPr>
                  <a:spLocks/>
                </p:cNvSpPr>
                <p:nvPr/>
              </p:nvSpPr>
              <p:spPr bwMode="auto">
                <a:xfrm>
                  <a:off x="3166" y="308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2" name="Freeform 1887"/>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3" name="Freeform 1888"/>
                <p:cNvSpPr>
                  <a:spLocks/>
                </p:cNvSpPr>
                <p:nvPr/>
              </p:nvSpPr>
              <p:spPr bwMode="auto">
                <a:xfrm>
                  <a:off x="318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4" name="Freeform 1889"/>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5" name="Freeform 1890"/>
                <p:cNvSpPr>
                  <a:spLocks/>
                </p:cNvSpPr>
                <p:nvPr/>
              </p:nvSpPr>
              <p:spPr bwMode="auto">
                <a:xfrm>
                  <a:off x="3456" y="3092"/>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6" name="Freeform 1891"/>
                <p:cNvSpPr>
                  <a:spLocks/>
                </p:cNvSpPr>
                <p:nvPr/>
              </p:nvSpPr>
              <p:spPr bwMode="auto">
                <a:xfrm>
                  <a:off x="3440" y="3092"/>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7" name="Rectangle 1892"/>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8" name="Freeform 1893"/>
                <p:cNvSpPr>
                  <a:spLocks/>
                </p:cNvSpPr>
                <p:nvPr/>
              </p:nvSpPr>
              <p:spPr bwMode="auto">
                <a:xfrm>
                  <a:off x="3335" y="3084"/>
                  <a:ext cx="1"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79" name="Freeform 1894"/>
                <p:cNvSpPr>
                  <a:spLocks/>
                </p:cNvSpPr>
                <p:nvPr/>
              </p:nvSpPr>
              <p:spPr bwMode="auto">
                <a:xfrm>
                  <a:off x="3408" y="3084"/>
                  <a:ext cx="8" cy="8"/>
                </a:xfrm>
                <a:custGeom>
                  <a:avLst/>
                  <a:gdLst/>
                  <a:ahLst/>
                  <a:cxnLst>
                    <a:cxn ang="0">
                      <a:pos x="0" y="8"/>
                    </a:cxn>
                    <a:cxn ang="0">
                      <a:pos x="0" y="8"/>
                    </a:cxn>
                    <a:cxn ang="0">
                      <a:pos x="0" y="8"/>
                    </a:cxn>
                    <a:cxn ang="0">
                      <a:pos x="0" y="8"/>
                    </a:cxn>
                    <a:cxn ang="0">
                      <a:pos x="8" y="8"/>
                    </a:cxn>
                    <a:cxn ang="0">
                      <a:pos x="0" y="8"/>
                    </a:cxn>
                    <a:cxn ang="0">
                      <a:pos x="8" y="8"/>
                    </a:cxn>
                    <a:cxn ang="0">
                      <a:pos x="8" y="8"/>
                    </a:cxn>
                    <a:cxn ang="0">
                      <a:pos x="8" y="8"/>
                    </a:cxn>
                    <a:cxn ang="0">
                      <a:pos x="8" y="8"/>
                    </a:cxn>
                    <a:cxn ang="0">
                      <a:pos x="8" y="0"/>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0" name="Freeform 1895"/>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1" name="Freeform 189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2" name="Freeform 1897"/>
                <p:cNvSpPr>
                  <a:spLocks/>
                </p:cNvSpPr>
                <p:nvPr/>
              </p:nvSpPr>
              <p:spPr bwMode="auto">
                <a:xfrm>
                  <a:off x="3440" y="3092"/>
                  <a:ext cx="8" cy="1"/>
                </a:xfrm>
                <a:custGeom>
                  <a:avLst/>
                  <a:gdLst/>
                  <a:ahLst/>
                  <a:cxnLst>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0" y="0"/>
                      </a:lnTo>
                      <a:lnTo>
                        <a:pt x="0" y="0"/>
                      </a:lnTo>
                      <a:lnTo>
                        <a:pt x="0"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3" name="Freeform 1898"/>
                <p:cNvSpPr>
                  <a:spLocks/>
                </p:cNvSpPr>
                <p:nvPr/>
              </p:nvSpPr>
              <p:spPr bwMode="auto">
                <a:xfrm>
                  <a:off x="3440"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4" name="Freeform 1899"/>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5" name="Freeform 1900"/>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6" name="Freeform 1901"/>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7" name="Freeform 1902"/>
                <p:cNvSpPr>
                  <a:spLocks/>
                </p:cNvSpPr>
                <p:nvPr/>
              </p:nvSpPr>
              <p:spPr bwMode="auto">
                <a:xfrm>
                  <a:off x="3295" y="3076"/>
                  <a:ext cx="8" cy="16"/>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16">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8" y="8"/>
                      </a:lnTo>
                      <a:lnTo>
                        <a:pt x="0" y="8"/>
                      </a:lnTo>
                      <a:lnTo>
                        <a:pt x="8" y="8"/>
                      </a:lnTo>
                      <a:lnTo>
                        <a:pt x="8" y="8"/>
                      </a:lnTo>
                      <a:lnTo>
                        <a:pt x="8"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8"/>
                      </a:lnTo>
                      <a:lnTo>
                        <a:pt x="8" y="16"/>
                      </a:lnTo>
                      <a:lnTo>
                        <a:pt x="0" y="16"/>
                      </a:lnTo>
                      <a:lnTo>
                        <a:pt x="0" y="8"/>
                      </a:lnTo>
                      <a:lnTo>
                        <a:pt x="0" y="8"/>
                      </a:lnTo>
                      <a:lnTo>
                        <a:pt x="0" y="8"/>
                      </a:lnTo>
                      <a:lnTo>
                        <a:pt x="8" y="8"/>
                      </a:lnTo>
                      <a:lnTo>
                        <a:pt x="0" y="8"/>
                      </a:lnTo>
                      <a:lnTo>
                        <a:pt x="0"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8" y="0"/>
                      </a:lnTo>
                      <a:lnTo>
                        <a:pt x="0" y="8"/>
                      </a:lnTo>
                      <a:lnTo>
                        <a:pt x="0" y="0"/>
                      </a:lnTo>
                      <a:lnTo>
                        <a:pt x="8"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8" name="Freeform 190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89" name="Freeform 190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0" name="Freeform 1905"/>
                <p:cNvSpPr>
                  <a:spLocks/>
                </p:cNvSpPr>
                <p:nvPr/>
              </p:nvSpPr>
              <p:spPr bwMode="auto">
                <a:xfrm>
                  <a:off x="3448"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1" name="Rectangle 1906"/>
                <p:cNvSpPr>
                  <a:spLocks noChangeArrowheads="1"/>
                </p:cNvSpPr>
                <p:nvPr/>
              </p:nvSpPr>
              <p:spPr bwMode="auto">
                <a:xfrm>
                  <a:off x="316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2" name="Freeform 1907"/>
                <p:cNvSpPr>
                  <a:spLocks/>
                </p:cNvSpPr>
                <p:nvPr/>
              </p:nvSpPr>
              <p:spPr bwMode="auto">
                <a:xfrm>
                  <a:off x="3303"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3" name="Freeform 190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4" name="Freeform 1909"/>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5" name="Freeform 191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6" name="Freeform 1911"/>
                <p:cNvSpPr>
                  <a:spLocks noEditPoints="1"/>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7" name="Rectangle 1912"/>
                <p:cNvSpPr>
                  <a:spLocks noChangeArrowheads="1"/>
                </p:cNvSpPr>
                <p:nvPr/>
              </p:nvSpPr>
              <p:spPr bwMode="auto">
                <a:xfrm>
                  <a:off x="3376"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8" name="Freeform 1913"/>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899" name="Freeform 1914"/>
                <p:cNvSpPr>
                  <a:spLocks/>
                </p:cNvSpPr>
                <p:nvPr/>
              </p:nvSpPr>
              <p:spPr bwMode="auto">
                <a:xfrm>
                  <a:off x="3247"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0" name="Rectangle 1915"/>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1" name="Freeform 1916"/>
                <p:cNvSpPr>
                  <a:spLocks/>
                </p:cNvSpPr>
                <p:nvPr/>
              </p:nvSpPr>
              <p:spPr bwMode="auto">
                <a:xfrm>
                  <a:off x="3352" y="3092"/>
                  <a:ext cx="8" cy="1"/>
                </a:xfrm>
                <a:custGeom>
                  <a:avLst/>
                  <a:gdLst/>
                  <a:ahLst/>
                  <a:cxnLst>
                    <a:cxn ang="0">
                      <a:pos x="8" y="0"/>
                    </a:cxn>
                    <a:cxn ang="0">
                      <a:pos x="8" y="0"/>
                    </a:cxn>
                    <a:cxn ang="0">
                      <a:pos x="0"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0" y="0"/>
                    </a:cxn>
                    <a:cxn ang="0">
                      <a:pos x="0"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2" name="Rectangle 1917"/>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3" name="Rectangle 1918"/>
                <p:cNvSpPr>
                  <a:spLocks noChangeArrowheads="1"/>
                </p:cNvSpPr>
                <p:nvPr/>
              </p:nvSpPr>
              <p:spPr bwMode="auto">
                <a:xfrm>
                  <a:off x="3247"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4" name="Rectangle 1919"/>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5" name="Freeform 1920"/>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6" name="Freeform 1921"/>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7" name="Freeform 1922"/>
                <p:cNvSpPr>
                  <a:spLocks/>
                </p:cNvSpPr>
                <p:nvPr/>
              </p:nvSpPr>
              <p:spPr bwMode="auto">
                <a:xfrm>
                  <a:off x="3352" y="3092"/>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8" name="Freeform 1923"/>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09" name="Freeform 1924"/>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0" name="Freeform 1925"/>
                <p:cNvSpPr>
                  <a:spLocks noEditPoints="1"/>
                </p:cNvSpPr>
                <p:nvPr/>
              </p:nvSpPr>
              <p:spPr bwMode="auto">
                <a:xfrm>
                  <a:off x="3376" y="3092"/>
                  <a:ext cx="1" cy="8"/>
                </a:xfrm>
                <a:custGeom>
                  <a:avLst/>
                  <a:gdLst/>
                  <a:ahLst/>
                  <a:cxnLst>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1" name="Freeform 1926"/>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2" name="Freeform 1927"/>
                <p:cNvSpPr>
                  <a:spLocks/>
                </p:cNvSpPr>
                <p:nvPr/>
              </p:nvSpPr>
              <p:spPr bwMode="auto">
                <a:xfrm>
                  <a:off x="346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3" name="Freeform 1928"/>
                <p:cNvSpPr>
                  <a:spLocks/>
                </p:cNvSpPr>
                <p:nvPr/>
              </p:nvSpPr>
              <p:spPr bwMode="auto">
                <a:xfrm>
                  <a:off x="342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4" name="Freeform 1929"/>
                <p:cNvSpPr>
                  <a:spLocks/>
                </p:cNvSpPr>
                <p:nvPr/>
              </p:nvSpPr>
              <p:spPr bwMode="auto">
                <a:xfrm>
                  <a:off x="3343" y="3092"/>
                  <a:ext cx="9" cy="1"/>
                </a:xfrm>
                <a:custGeom>
                  <a:avLst/>
                  <a:gdLst/>
                  <a:ahLst/>
                  <a:cxnLst>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5" name="Freeform 1930"/>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6" name="Rectangle 1931"/>
                <p:cNvSpPr>
                  <a:spLocks noChangeArrowheads="1"/>
                </p:cNvSpPr>
                <p:nvPr/>
              </p:nvSpPr>
              <p:spPr bwMode="auto">
                <a:xfrm>
                  <a:off x="3360" y="30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7" name="Freeform 1932"/>
                <p:cNvSpPr>
                  <a:spLocks/>
                </p:cNvSpPr>
                <p:nvPr/>
              </p:nvSpPr>
              <p:spPr bwMode="auto">
                <a:xfrm>
                  <a:off x="3352" y="3092"/>
                  <a:ext cx="24" cy="8"/>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24" y="0"/>
                    </a:cxn>
                    <a:cxn ang="0">
                      <a:pos x="24"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24" h="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8" name="Freeform 1933"/>
                <p:cNvSpPr>
                  <a:spLocks/>
                </p:cNvSpPr>
                <p:nvPr/>
              </p:nvSpPr>
              <p:spPr bwMode="auto">
                <a:xfrm>
                  <a:off x="3376"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19" name="Freeform 1934"/>
                <p:cNvSpPr>
                  <a:spLocks/>
                </p:cNvSpPr>
                <p:nvPr/>
              </p:nvSpPr>
              <p:spPr bwMode="auto">
                <a:xfrm>
                  <a:off x="3343" y="3092"/>
                  <a:ext cx="9"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8"/>
                    </a:cxn>
                    <a:cxn ang="0">
                      <a:pos x="9" y="8"/>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8"/>
                      </a:lnTo>
                      <a:lnTo>
                        <a:pt x="9" y="8"/>
                      </a:lnTo>
                      <a:lnTo>
                        <a:pt x="9" y="8"/>
                      </a:lnTo>
                      <a:lnTo>
                        <a:pt x="9" y="8"/>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0" name="Freeform 1935"/>
                <p:cNvSpPr>
                  <a:spLocks/>
                </p:cNvSpPr>
                <p:nvPr/>
              </p:nvSpPr>
              <p:spPr bwMode="auto">
                <a:xfrm>
                  <a:off x="3360" y="3092"/>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1" name="Freeform 1936"/>
                <p:cNvSpPr>
                  <a:spLocks/>
                </p:cNvSpPr>
                <p:nvPr/>
              </p:nvSpPr>
              <p:spPr bwMode="auto">
                <a:xfrm>
                  <a:off x="3472"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2" name="Freeform 1937"/>
                <p:cNvSpPr>
                  <a:spLocks/>
                </p:cNvSpPr>
                <p:nvPr/>
              </p:nvSpPr>
              <p:spPr bwMode="auto">
                <a:xfrm>
                  <a:off x="336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3" name="Freeform 1938"/>
                <p:cNvSpPr>
                  <a:spLocks/>
                </p:cNvSpPr>
                <p:nvPr/>
              </p:nvSpPr>
              <p:spPr bwMode="auto">
                <a:xfrm>
                  <a:off x="3440" y="3092"/>
                  <a:ext cx="1" cy="8"/>
                </a:xfrm>
                <a:custGeom>
                  <a:avLst/>
                  <a:gdLst/>
                  <a:ahLst/>
                  <a:cxnLst>
                    <a:cxn ang="0">
                      <a:pos x="0" y="8"/>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8"/>
                    </a:cxn>
                  </a:cxnLst>
                  <a:rect l="0" t="0" r="r" b="b"/>
                  <a:pathLst>
                    <a:path h="8">
                      <a:moveTo>
                        <a:pt x="0" y="8"/>
                      </a:move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4" name="Freeform 1939"/>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5" name="Freeform 1940"/>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6" name="Freeform 1941"/>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7" name="Freeform 1942"/>
                <p:cNvSpPr>
                  <a:spLocks/>
                </p:cNvSpPr>
                <p:nvPr/>
              </p:nvSpPr>
              <p:spPr bwMode="auto">
                <a:xfrm>
                  <a:off x="346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8" name="Freeform 1943"/>
                <p:cNvSpPr>
                  <a:spLocks noEditPoints="1"/>
                </p:cNvSpPr>
                <p:nvPr/>
              </p:nvSpPr>
              <p:spPr bwMode="auto">
                <a:xfrm>
                  <a:off x="3247" y="3092"/>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0"/>
                    </a:cxn>
                    <a:cxn ang="0">
                      <a:pos x="0" y="8"/>
                    </a:cxn>
                  </a:cxnLst>
                  <a:rect l="0" t="0" r="r" b="b"/>
                  <a:pathLst>
                    <a:path h="8">
                      <a:moveTo>
                        <a:pt x="0" y="8"/>
                      </a:moveTo>
                      <a:lnTo>
                        <a:pt x="0" y="0"/>
                      </a:lnTo>
                      <a:lnTo>
                        <a:pt x="0" y="0"/>
                      </a:lnTo>
                      <a:lnTo>
                        <a:pt x="0" y="0"/>
                      </a:lnTo>
                      <a:lnTo>
                        <a:pt x="0" y="0"/>
                      </a:lnTo>
                      <a:lnTo>
                        <a:pt x="0" y="8"/>
                      </a:lnTo>
                      <a:lnTo>
                        <a:pt x="0" y="8"/>
                      </a:lnTo>
                      <a:lnTo>
                        <a:pt x="0" y="8"/>
                      </a:lnTo>
                      <a:lnTo>
                        <a:pt x="0" y="8"/>
                      </a:lnTo>
                      <a:close/>
                      <a:moveTo>
                        <a:pt x="0" y="8"/>
                      </a:moveTo>
                      <a:lnTo>
                        <a:pt x="0" y="8"/>
                      </a:lnTo>
                      <a:lnTo>
                        <a:pt x="0" y="0"/>
                      </a:lnTo>
                      <a:lnTo>
                        <a:pt x="0" y="8"/>
                      </a:lnTo>
                      <a:lnTo>
                        <a:pt x="0" y="8"/>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29" name="Freeform 1944"/>
                <p:cNvSpPr>
                  <a:spLocks/>
                </p:cNvSpPr>
                <p:nvPr/>
              </p:nvSpPr>
              <p:spPr bwMode="auto">
                <a:xfrm>
                  <a:off x="3376" y="3084"/>
                  <a:ext cx="1"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16">
                      <a:moveTo>
                        <a:pt x="0" y="16"/>
                      </a:move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0" name="Freeform 1945"/>
                <p:cNvSpPr>
                  <a:spLocks/>
                </p:cNvSpPr>
                <p:nvPr/>
              </p:nvSpPr>
              <p:spPr bwMode="auto">
                <a:xfrm>
                  <a:off x="3384"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1" name="Freeform 1946"/>
                <p:cNvSpPr>
                  <a:spLocks/>
                </p:cNvSpPr>
                <p:nvPr/>
              </p:nvSpPr>
              <p:spPr bwMode="auto">
                <a:xfrm>
                  <a:off x="3440" y="3084"/>
                  <a:ext cx="16" cy="16"/>
                </a:xfrm>
                <a:custGeom>
                  <a:avLst/>
                  <a:gdLst/>
                  <a:ahLst/>
                  <a:cxnLst>
                    <a:cxn ang="0">
                      <a:pos x="0" y="8"/>
                    </a:cxn>
                    <a:cxn ang="0">
                      <a:pos x="0"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16"/>
                    </a:cxn>
                    <a:cxn ang="0">
                      <a:pos x="16" y="8"/>
                    </a:cxn>
                    <a:cxn ang="0">
                      <a:pos x="16" y="8"/>
                    </a:cxn>
                    <a:cxn ang="0">
                      <a:pos x="16" y="8"/>
                    </a:cxn>
                    <a:cxn ang="0">
                      <a:pos x="8" y="8"/>
                    </a:cxn>
                    <a:cxn ang="0">
                      <a:pos x="8" y="8"/>
                    </a:cxn>
                    <a:cxn ang="0">
                      <a:pos x="8" y="8"/>
                    </a:cxn>
                    <a:cxn ang="0">
                      <a:pos x="8" y="8"/>
                    </a:cxn>
                    <a:cxn ang="0">
                      <a:pos x="8" y="8"/>
                    </a:cxn>
                    <a:cxn ang="0">
                      <a:pos x="0" y="8"/>
                    </a:cxn>
                    <a:cxn ang="0">
                      <a:pos x="0" y="8"/>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2" name="Freeform 1947"/>
                <p:cNvSpPr>
                  <a:spLocks/>
                </p:cNvSpPr>
                <p:nvPr/>
              </p:nvSpPr>
              <p:spPr bwMode="auto">
                <a:xfrm>
                  <a:off x="3416"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3" name="Freeform 1948"/>
                <p:cNvSpPr>
                  <a:spLocks/>
                </p:cNvSpPr>
                <p:nvPr/>
              </p:nvSpPr>
              <p:spPr bwMode="auto">
                <a:xfrm>
                  <a:off x="3480" y="3092"/>
                  <a:ext cx="1" cy="8"/>
                </a:xfrm>
                <a:custGeom>
                  <a:avLst/>
                  <a:gdLst/>
                  <a:ahLst/>
                  <a:cxnLst>
                    <a:cxn ang="0">
                      <a:pos x="0" y="0"/>
                    </a:cxn>
                    <a:cxn ang="0">
                      <a:pos x="0" y="0"/>
                    </a:cxn>
                    <a:cxn ang="0">
                      <a:pos x="0" y="0"/>
                    </a:cxn>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0"/>
                      </a:lnTo>
                      <a:lnTo>
                        <a:pt x="0" y="0"/>
                      </a:lnTo>
                      <a:lnTo>
                        <a:pt x="0" y="0"/>
                      </a:lnTo>
                      <a:lnTo>
                        <a:pt x="0" y="8"/>
                      </a:lnTo>
                      <a:lnTo>
                        <a:pt x="0" y="8"/>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4" name="Freeform 1949"/>
                <p:cNvSpPr>
                  <a:spLocks/>
                </p:cNvSpPr>
                <p:nvPr/>
              </p:nvSpPr>
              <p:spPr bwMode="auto">
                <a:xfrm>
                  <a:off x="3480"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5" name="Freeform 1950"/>
                <p:cNvSpPr>
                  <a:spLocks/>
                </p:cNvSpPr>
                <p:nvPr/>
              </p:nvSpPr>
              <p:spPr bwMode="auto">
                <a:xfrm>
                  <a:off x="3472" y="3092"/>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6" name="Freeform 1951"/>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7" name="Freeform 1952"/>
                <p:cNvSpPr>
                  <a:spLocks/>
                </p:cNvSpPr>
                <p:nvPr/>
              </p:nvSpPr>
              <p:spPr bwMode="auto">
                <a:xfrm>
                  <a:off x="3384" y="30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8" name="Freeform 1953"/>
                <p:cNvSpPr>
                  <a:spLocks/>
                </p:cNvSpPr>
                <p:nvPr/>
              </p:nvSpPr>
              <p:spPr bwMode="auto">
                <a:xfrm>
                  <a:off x="3376" y="3092"/>
                  <a:ext cx="8" cy="8"/>
                </a:xfrm>
                <a:custGeom>
                  <a:avLst/>
                  <a:gdLst/>
                  <a:ahLst/>
                  <a:cxnLst>
                    <a:cxn ang="0">
                      <a:pos x="0" y="0"/>
                    </a:cxn>
                    <a:cxn ang="0">
                      <a:pos x="0" y="0"/>
                    </a:cxn>
                    <a:cxn ang="0">
                      <a:pos x="0" y="0"/>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0"/>
                    </a:cxn>
                    <a:cxn ang="0">
                      <a:pos x="0" y="8"/>
                    </a:cxn>
                    <a:cxn ang="0">
                      <a:pos x="0" y="8"/>
                    </a:cxn>
                    <a:cxn ang="0">
                      <a:pos x="0" y="0"/>
                    </a:cxn>
                  </a:cxnLst>
                  <a:rect l="0" t="0" r="r" b="b"/>
                  <a:pathLst>
                    <a:path w="8" h="8">
                      <a:moveTo>
                        <a:pt x="0" y="0"/>
                      </a:moveTo>
                      <a:lnTo>
                        <a:pt x="0" y="0"/>
                      </a:lnTo>
                      <a:lnTo>
                        <a:pt x="0" y="0"/>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39" name="Freeform 1954"/>
                <p:cNvSpPr>
                  <a:spLocks/>
                </p:cNvSpPr>
                <p:nvPr/>
              </p:nvSpPr>
              <p:spPr bwMode="auto">
                <a:xfrm>
                  <a:off x="3247" y="3092"/>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0" name="Freeform 1955"/>
                <p:cNvSpPr>
                  <a:spLocks/>
                </p:cNvSpPr>
                <p:nvPr/>
              </p:nvSpPr>
              <p:spPr bwMode="auto">
                <a:xfrm>
                  <a:off x="3360"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1" name="Freeform 1956"/>
                <p:cNvSpPr>
                  <a:spLocks/>
                </p:cNvSpPr>
                <p:nvPr/>
              </p:nvSpPr>
              <p:spPr bwMode="auto">
                <a:xfrm>
                  <a:off x="3247"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2" name="Freeform 1957"/>
                <p:cNvSpPr>
                  <a:spLocks/>
                </p:cNvSpPr>
                <p:nvPr/>
              </p:nvSpPr>
              <p:spPr bwMode="auto">
                <a:xfrm>
                  <a:off x="3303"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3" name="Freeform 1958"/>
                <p:cNvSpPr>
                  <a:spLocks/>
                </p:cNvSpPr>
                <p:nvPr/>
              </p:nvSpPr>
              <p:spPr bwMode="auto">
                <a:xfrm>
                  <a:off x="3464" y="3092"/>
                  <a:ext cx="1" cy="8"/>
                </a:xfrm>
                <a:custGeom>
                  <a:avLst/>
                  <a:gdLst/>
                  <a:ahLst/>
                  <a:cxnLst>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4" name="Freeform 1959"/>
                <p:cNvSpPr>
                  <a:spLocks/>
                </p:cNvSpPr>
                <p:nvPr/>
              </p:nvSpPr>
              <p:spPr bwMode="auto">
                <a:xfrm>
                  <a:off x="3368"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5" name="Freeform 1960"/>
                <p:cNvSpPr>
                  <a:spLocks/>
                </p:cNvSpPr>
                <p:nvPr/>
              </p:nvSpPr>
              <p:spPr bwMode="auto">
                <a:xfrm>
                  <a:off x="3400"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8"/>
                    </a:cxn>
                    <a:cxn ang="0">
                      <a:pos x="0" y="8"/>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6" name="Freeform 1961"/>
                <p:cNvSpPr>
                  <a:spLocks/>
                </p:cNvSpPr>
                <p:nvPr/>
              </p:nvSpPr>
              <p:spPr bwMode="auto">
                <a:xfrm>
                  <a:off x="3464" y="3092"/>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7" name="Freeform 1962"/>
                <p:cNvSpPr>
                  <a:spLocks/>
                </p:cNvSpPr>
                <p:nvPr/>
              </p:nvSpPr>
              <p:spPr bwMode="auto">
                <a:xfrm>
                  <a:off x="3247" y="3092"/>
                  <a:ext cx="1" cy="8"/>
                </a:xfrm>
                <a:custGeom>
                  <a:avLst/>
                  <a:gdLst/>
                  <a:ahLst/>
                  <a:cxnLst>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8" name="Freeform 1963"/>
                <p:cNvSpPr>
                  <a:spLocks/>
                </p:cNvSpPr>
                <p:nvPr/>
              </p:nvSpPr>
              <p:spPr bwMode="auto">
                <a:xfrm>
                  <a:off x="3440" y="3092"/>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49" name="Freeform 1964"/>
                <p:cNvSpPr>
                  <a:spLocks/>
                </p:cNvSpPr>
                <p:nvPr/>
              </p:nvSpPr>
              <p:spPr bwMode="auto">
                <a:xfrm>
                  <a:off x="3464" y="3092"/>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0" name="Freeform 1965"/>
                <p:cNvSpPr>
                  <a:spLocks/>
                </p:cNvSpPr>
                <p:nvPr/>
              </p:nvSpPr>
              <p:spPr bwMode="auto">
                <a:xfrm>
                  <a:off x="3464" y="3092"/>
                  <a:ext cx="1" cy="8"/>
                </a:xfrm>
                <a:custGeom>
                  <a:avLst/>
                  <a:gdLst/>
                  <a:ahLst/>
                  <a:cxnLst>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8"/>
                      </a:lnTo>
                      <a:lnTo>
                        <a:pt x="0" y="8"/>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1" name="Freeform 1966"/>
                <p:cNvSpPr>
                  <a:spLocks/>
                </p:cNvSpPr>
                <p:nvPr/>
              </p:nvSpPr>
              <p:spPr bwMode="auto">
                <a:xfrm>
                  <a:off x="3456" y="3092"/>
                  <a:ext cx="16" cy="8"/>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2" name="Freeform 1967"/>
                <p:cNvSpPr>
                  <a:spLocks/>
                </p:cNvSpPr>
                <p:nvPr/>
              </p:nvSpPr>
              <p:spPr bwMode="auto">
                <a:xfrm>
                  <a:off x="3343" y="3092"/>
                  <a:ext cx="9"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9" y="0"/>
                    </a:cxn>
                    <a:cxn ang="0">
                      <a:pos x="9" y="0"/>
                    </a:cxn>
                    <a:cxn ang="0">
                      <a:pos x="9" y="0"/>
                    </a:cxn>
                    <a:cxn ang="0">
                      <a:pos x="9" y="0"/>
                    </a:cxn>
                    <a:cxn ang="0">
                      <a:pos x="9" y="0"/>
                    </a:cxn>
                    <a:cxn ang="0">
                      <a:pos x="9" y="8"/>
                    </a:cxn>
                    <a:cxn ang="0">
                      <a:pos x="9" y="8"/>
                    </a:cxn>
                    <a:cxn ang="0">
                      <a:pos x="9" y="8"/>
                    </a:cxn>
                    <a:cxn ang="0">
                      <a:pos x="9" y="8"/>
                    </a:cxn>
                    <a:cxn ang="0">
                      <a:pos x="9" y="8"/>
                    </a:cxn>
                    <a:cxn ang="0">
                      <a:pos x="9" y="8"/>
                    </a:cxn>
                    <a:cxn ang="0">
                      <a:pos x="9" y="0"/>
                    </a:cxn>
                    <a:cxn ang="0">
                      <a:pos x="9" y="0"/>
                    </a:cxn>
                    <a:cxn ang="0">
                      <a:pos x="9" y="8"/>
                    </a:cxn>
                    <a:cxn ang="0">
                      <a:pos x="9" y="0"/>
                    </a:cxn>
                    <a:cxn ang="0">
                      <a:pos x="9" y="0"/>
                    </a:cxn>
                    <a:cxn ang="0">
                      <a:pos x="0" y="0"/>
                    </a:cxn>
                    <a:cxn ang="0">
                      <a:pos x="9"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9" y="8"/>
                    </a:cxn>
                  </a:cxnLst>
                  <a:rect l="0" t="0" r="r" b="b"/>
                  <a:pathLst>
                    <a:path w="9" h="8">
                      <a:moveTo>
                        <a:pt x="9"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0"/>
                      </a:lnTo>
                      <a:lnTo>
                        <a:pt x="9" y="8"/>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0"/>
                      </a:lnTo>
                      <a:lnTo>
                        <a:pt x="9" y="0"/>
                      </a:lnTo>
                      <a:lnTo>
                        <a:pt x="9" y="8"/>
                      </a:lnTo>
                      <a:lnTo>
                        <a:pt x="9" y="8"/>
                      </a:lnTo>
                      <a:lnTo>
                        <a:pt x="9" y="8"/>
                      </a:lnTo>
                      <a:lnTo>
                        <a:pt x="9" y="0"/>
                      </a:lnTo>
                      <a:lnTo>
                        <a:pt x="9" y="0"/>
                      </a:lnTo>
                      <a:lnTo>
                        <a:pt x="9"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3" name="Freeform 1968"/>
                <p:cNvSpPr>
                  <a:spLocks/>
                </p:cNvSpPr>
                <p:nvPr/>
              </p:nvSpPr>
              <p:spPr bwMode="auto">
                <a:xfrm>
                  <a:off x="3384" y="3092"/>
                  <a:ext cx="8" cy="8"/>
                </a:xfrm>
                <a:custGeom>
                  <a:avLst/>
                  <a:gdLst/>
                  <a:ahLst/>
                  <a:cxnLst>
                    <a:cxn ang="0">
                      <a:pos x="8" y="8"/>
                    </a:cxn>
                    <a:cxn ang="0">
                      <a:pos x="8" y="8"/>
                    </a:cxn>
                    <a:cxn ang="0">
                      <a:pos x="8" y="8"/>
                    </a:cxn>
                    <a:cxn ang="0">
                      <a:pos x="0" y="8"/>
                    </a:cxn>
                    <a:cxn ang="0">
                      <a:pos x="0" y="0"/>
                    </a:cxn>
                    <a:cxn ang="0">
                      <a:pos x="8" y="0"/>
                    </a:cxn>
                    <a:cxn ang="0">
                      <a:pos x="8" y="0"/>
                    </a:cxn>
                    <a:cxn ang="0">
                      <a:pos x="8" y="0"/>
                    </a:cxn>
                    <a:cxn ang="0">
                      <a:pos x="0" y="8"/>
                    </a:cxn>
                    <a:cxn ang="0">
                      <a:pos x="0" y="8"/>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0"/>
                    </a:cxn>
                    <a:cxn ang="0">
                      <a:pos x="8" y="8"/>
                    </a:cxn>
                    <a:cxn ang="0">
                      <a:pos x="8" y="8"/>
                    </a:cxn>
                    <a:cxn ang="0">
                      <a:pos x="8" y="8"/>
                    </a:cxn>
                  </a:cxnLst>
                  <a:rect l="0" t="0" r="r" b="b"/>
                  <a:pathLst>
                    <a:path w="8" h="8">
                      <a:moveTo>
                        <a:pt x="8" y="8"/>
                      </a:moveTo>
                      <a:lnTo>
                        <a:pt x="8" y="8"/>
                      </a:lnTo>
                      <a:lnTo>
                        <a:pt x="8" y="8"/>
                      </a:lnTo>
                      <a:lnTo>
                        <a:pt x="8" y="8"/>
                      </a:lnTo>
                      <a:lnTo>
                        <a:pt x="8" y="8"/>
                      </a:lnTo>
                      <a:lnTo>
                        <a:pt x="8" y="8"/>
                      </a:lnTo>
                      <a:lnTo>
                        <a:pt x="0" y="8"/>
                      </a:lnTo>
                      <a:lnTo>
                        <a:pt x="0" y="8"/>
                      </a:lnTo>
                      <a:lnTo>
                        <a:pt x="0" y="0"/>
                      </a:lnTo>
                      <a:lnTo>
                        <a:pt x="0" y="0"/>
                      </a:lnTo>
                      <a:lnTo>
                        <a:pt x="0" y="0"/>
                      </a:lnTo>
                      <a:lnTo>
                        <a:pt x="8" y="0"/>
                      </a:lnTo>
                      <a:lnTo>
                        <a:pt x="8" y="0"/>
                      </a:lnTo>
                      <a:lnTo>
                        <a:pt x="8" y="0"/>
                      </a:lnTo>
                      <a:lnTo>
                        <a:pt x="0" y="0"/>
                      </a:lnTo>
                      <a:lnTo>
                        <a:pt x="8" y="0"/>
                      </a:lnTo>
                      <a:lnTo>
                        <a:pt x="8"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8"/>
                      </a:lnTo>
                      <a:lnTo>
                        <a:pt x="0" y="0"/>
                      </a:lnTo>
                      <a:lnTo>
                        <a:pt x="8" y="0"/>
                      </a:lnTo>
                      <a:lnTo>
                        <a:pt x="8" y="0"/>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4" name="Freeform 196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5" name="Freeform 1970"/>
                <p:cNvSpPr>
                  <a:spLocks/>
                </p:cNvSpPr>
                <p:nvPr/>
              </p:nvSpPr>
              <p:spPr bwMode="auto">
                <a:xfrm>
                  <a:off x="3384" y="3092"/>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6" name="Freeform 1971"/>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7" name="Freeform 1972"/>
                <p:cNvSpPr>
                  <a:spLocks/>
                </p:cNvSpPr>
                <p:nvPr/>
              </p:nvSpPr>
              <p:spPr bwMode="auto">
                <a:xfrm>
                  <a:off x="3440" y="3092"/>
                  <a:ext cx="1" cy="8"/>
                </a:xfrm>
                <a:custGeom>
                  <a:avLst/>
                  <a:gdLst/>
                  <a:ahLst/>
                  <a:cxnLst>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8" name="Freeform 1973"/>
                <p:cNvSpPr>
                  <a:spLocks/>
                </p:cNvSpPr>
                <p:nvPr/>
              </p:nvSpPr>
              <p:spPr bwMode="auto">
                <a:xfrm>
                  <a:off x="3376" y="3092"/>
                  <a:ext cx="8" cy="8"/>
                </a:xfrm>
                <a:custGeom>
                  <a:avLst/>
                  <a:gdLst/>
                  <a:ahLst/>
                  <a:cxnLst>
                    <a:cxn ang="0">
                      <a:pos x="0" y="0"/>
                    </a:cxn>
                    <a:cxn ang="0">
                      <a:pos x="0" y="0"/>
                    </a:cxn>
                    <a:cxn ang="0">
                      <a:pos x="0" y="0"/>
                    </a:cxn>
                    <a:cxn ang="0">
                      <a:pos x="0"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0"/>
                    </a:cxn>
                  </a:cxnLst>
                  <a:rect l="0" t="0" r="r" b="b"/>
                  <a:pathLst>
                    <a:path w="8" h="8">
                      <a:moveTo>
                        <a:pt x="0" y="0"/>
                      </a:moveTo>
                      <a:lnTo>
                        <a:pt x="0" y="0"/>
                      </a:lnTo>
                      <a:lnTo>
                        <a:pt x="0" y="0"/>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59" name="Freeform 1974"/>
                <p:cNvSpPr>
                  <a:spLocks/>
                </p:cNvSpPr>
                <p:nvPr/>
              </p:nvSpPr>
              <p:spPr bwMode="auto">
                <a:xfrm>
                  <a:off x="3368" y="3092"/>
                  <a:ext cx="8" cy="8"/>
                </a:xfrm>
                <a:custGeom>
                  <a:avLst/>
                  <a:gdLst/>
                  <a:ahLst/>
                  <a:cxnLst>
                    <a:cxn ang="0">
                      <a:pos x="8" y="8"/>
                    </a:cxn>
                    <a:cxn ang="0">
                      <a:pos x="8" y="8"/>
                    </a:cxn>
                    <a:cxn ang="0">
                      <a:pos x="8" y="8"/>
                    </a:cxn>
                    <a:cxn ang="0">
                      <a:pos x="8" y="0"/>
                    </a:cxn>
                    <a:cxn ang="0">
                      <a:pos x="8" y="8"/>
                    </a:cxn>
                    <a:cxn ang="0">
                      <a:pos x="0" y="8"/>
                    </a:cxn>
                    <a:cxn ang="0">
                      <a:pos x="0" y="8"/>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0"/>
                    </a:cxn>
                    <a:cxn ang="0">
                      <a:pos x="8" y="8"/>
                    </a:cxn>
                    <a:cxn ang="0">
                      <a:pos x="0" y="8"/>
                    </a:cxn>
                    <a:cxn ang="0">
                      <a:pos x="0" y="8"/>
                    </a:cxn>
                    <a:cxn ang="0">
                      <a:pos x="0" y="0"/>
                    </a:cxn>
                    <a:cxn ang="0">
                      <a:pos x="0" y="0"/>
                    </a:cxn>
                    <a:cxn ang="0">
                      <a:pos x="8" y="0"/>
                    </a:cxn>
                    <a:cxn ang="0">
                      <a:pos x="8" y="0"/>
                    </a:cxn>
                    <a:cxn ang="0">
                      <a:pos x="8" y="8"/>
                    </a:cxn>
                    <a:cxn ang="0">
                      <a:pos x="8" y="8"/>
                    </a:cxn>
                    <a:cxn ang="0">
                      <a:pos x="8" y="8"/>
                    </a:cxn>
                    <a:cxn ang="0">
                      <a:pos x="8" y="8"/>
                    </a:cxn>
                  </a:cxnLst>
                  <a:rect l="0" t="0" r="r" b="b"/>
                  <a:pathLst>
                    <a:path w="8" h="8">
                      <a:moveTo>
                        <a:pt x="8" y="8"/>
                      </a:moveTo>
                      <a:lnTo>
                        <a:pt x="8" y="8"/>
                      </a:lnTo>
                      <a:lnTo>
                        <a:pt x="8" y="8"/>
                      </a:lnTo>
                      <a:lnTo>
                        <a:pt x="8" y="0"/>
                      </a:lnTo>
                      <a:lnTo>
                        <a:pt x="8" y="8"/>
                      </a:lnTo>
                      <a:lnTo>
                        <a:pt x="0" y="8"/>
                      </a:lnTo>
                      <a:lnTo>
                        <a:pt x="0" y="8"/>
                      </a:lnTo>
                      <a:lnTo>
                        <a:pt x="0" y="0"/>
                      </a:lnTo>
                      <a:lnTo>
                        <a:pt x="0" y="0"/>
                      </a:lnTo>
                      <a:lnTo>
                        <a:pt x="0" y="0"/>
                      </a:lnTo>
                      <a:lnTo>
                        <a:pt x="8" y="0"/>
                      </a:lnTo>
                      <a:lnTo>
                        <a:pt x="8" y="0"/>
                      </a:lnTo>
                      <a:lnTo>
                        <a:pt x="8" y="8"/>
                      </a:lnTo>
                      <a:lnTo>
                        <a:pt x="8" y="8"/>
                      </a:lnTo>
                      <a:lnTo>
                        <a:pt x="8" y="8"/>
                      </a:lnTo>
                      <a:lnTo>
                        <a:pt x="8" y="8"/>
                      </a:lnTo>
                      <a:lnTo>
                        <a:pt x="8" y="8"/>
                      </a:lnTo>
                      <a:lnTo>
                        <a:pt x="8" y="8"/>
                      </a:lnTo>
                      <a:lnTo>
                        <a:pt x="8" y="0"/>
                      </a:lnTo>
                      <a:lnTo>
                        <a:pt x="8" y="8"/>
                      </a:lnTo>
                      <a:lnTo>
                        <a:pt x="0" y="8"/>
                      </a:lnTo>
                      <a:lnTo>
                        <a:pt x="0" y="8"/>
                      </a:lnTo>
                      <a:lnTo>
                        <a:pt x="0" y="0"/>
                      </a:lnTo>
                      <a:lnTo>
                        <a:pt x="0" y="0"/>
                      </a:lnTo>
                      <a:lnTo>
                        <a:pt x="8" y="0"/>
                      </a:lnTo>
                      <a:lnTo>
                        <a:pt x="8" y="0"/>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0" name="Freeform 1975"/>
                <p:cNvSpPr>
                  <a:spLocks/>
                </p:cNvSpPr>
                <p:nvPr/>
              </p:nvSpPr>
              <p:spPr bwMode="auto">
                <a:xfrm>
                  <a:off x="3440"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1" name="Freeform 197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2" name="Freeform 1977"/>
                <p:cNvSpPr>
                  <a:spLocks/>
                </p:cNvSpPr>
                <p:nvPr/>
              </p:nvSpPr>
              <p:spPr bwMode="auto">
                <a:xfrm>
                  <a:off x="3392" y="3076"/>
                  <a:ext cx="32" cy="24"/>
                </a:xfrm>
                <a:custGeom>
                  <a:avLst/>
                  <a:gdLst/>
                  <a:ahLst/>
                  <a:cxnLst>
                    <a:cxn ang="0">
                      <a:pos x="0" y="24"/>
                    </a:cxn>
                    <a:cxn ang="0">
                      <a:pos x="8" y="16"/>
                    </a:cxn>
                    <a:cxn ang="0">
                      <a:pos x="8" y="16"/>
                    </a:cxn>
                    <a:cxn ang="0">
                      <a:pos x="8" y="16"/>
                    </a:cxn>
                    <a:cxn ang="0">
                      <a:pos x="8" y="16"/>
                    </a:cxn>
                    <a:cxn ang="0">
                      <a:pos x="8" y="16"/>
                    </a:cxn>
                    <a:cxn ang="0">
                      <a:pos x="16"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24" y="8"/>
                    </a:cxn>
                    <a:cxn ang="0">
                      <a:pos x="24" y="0"/>
                    </a:cxn>
                    <a:cxn ang="0">
                      <a:pos x="24" y="0"/>
                    </a:cxn>
                    <a:cxn ang="0">
                      <a:pos x="24" y="0"/>
                    </a:cxn>
                    <a:cxn ang="0">
                      <a:pos x="24" y="0"/>
                    </a:cxn>
                    <a:cxn ang="0">
                      <a:pos x="24" y="0"/>
                    </a:cxn>
                    <a:cxn ang="0">
                      <a:pos x="24" y="0"/>
                    </a:cxn>
                    <a:cxn ang="0">
                      <a:pos x="24" y="0"/>
                    </a:cxn>
                    <a:cxn ang="0">
                      <a:pos x="32" y="0"/>
                    </a:cxn>
                    <a:cxn ang="0">
                      <a:pos x="32" y="0"/>
                    </a:cxn>
                    <a:cxn ang="0">
                      <a:pos x="32" y="0"/>
                    </a:cxn>
                    <a:cxn ang="0">
                      <a:pos x="24" y="0"/>
                    </a:cxn>
                    <a:cxn ang="0">
                      <a:pos x="24" y="0"/>
                    </a:cxn>
                    <a:cxn ang="0">
                      <a:pos x="24" y="0"/>
                    </a:cxn>
                    <a:cxn ang="0">
                      <a:pos x="24" y="0"/>
                    </a:cxn>
                    <a:cxn ang="0">
                      <a:pos x="24" y="0"/>
                    </a:cxn>
                    <a:cxn ang="0">
                      <a:pos x="24" y="0"/>
                    </a:cxn>
                    <a:cxn ang="0">
                      <a:pos x="24" y="0"/>
                    </a:cxn>
                    <a:cxn ang="0">
                      <a:pos x="24" y="8"/>
                    </a:cxn>
                    <a:cxn ang="0">
                      <a:pos x="24" y="8"/>
                    </a:cxn>
                    <a:cxn ang="0">
                      <a:pos x="24" y="8"/>
                    </a:cxn>
                    <a:cxn ang="0">
                      <a:pos x="24" y="8"/>
                    </a:cxn>
                    <a:cxn ang="0">
                      <a:pos x="24" y="8"/>
                    </a:cxn>
                    <a:cxn ang="0">
                      <a:pos x="16" y="8"/>
                    </a:cxn>
                    <a:cxn ang="0">
                      <a:pos x="16" y="16"/>
                    </a:cxn>
                    <a:cxn ang="0">
                      <a:pos x="16" y="16"/>
                    </a:cxn>
                    <a:cxn ang="0">
                      <a:pos x="16" y="16"/>
                    </a:cxn>
                    <a:cxn ang="0">
                      <a:pos x="16" y="16"/>
                    </a:cxn>
                    <a:cxn ang="0">
                      <a:pos x="16" y="16"/>
                    </a:cxn>
                    <a:cxn ang="0">
                      <a:pos x="16" y="16"/>
                    </a:cxn>
                    <a:cxn ang="0">
                      <a:pos x="8" y="16"/>
                    </a:cxn>
                    <a:cxn ang="0">
                      <a:pos x="8" y="16"/>
                    </a:cxn>
                    <a:cxn ang="0">
                      <a:pos x="8" y="16"/>
                    </a:cxn>
                    <a:cxn ang="0">
                      <a:pos x="8" y="16"/>
                    </a:cxn>
                    <a:cxn ang="0">
                      <a:pos x="8" y="24"/>
                    </a:cxn>
                    <a:cxn ang="0">
                      <a:pos x="8" y="24"/>
                    </a:cxn>
                    <a:cxn ang="0">
                      <a:pos x="0" y="24"/>
                    </a:cxn>
                  </a:cxnLst>
                  <a:rect l="0" t="0" r="r" b="b"/>
                  <a:pathLst>
                    <a:path w="32" h="24">
                      <a:moveTo>
                        <a:pt x="0" y="24"/>
                      </a:moveTo>
                      <a:lnTo>
                        <a:pt x="0" y="24"/>
                      </a:lnTo>
                      <a:lnTo>
                        <a:pt x="0" y="24"/>
                      </a:lnTo>
                      <a:lnTo>
                        <a:pt x="0" y="24"/>
                      </a:lnTo>
                      <a:lnTo>
                        <a:pt x="0" y="24"/>
                      </a:lnTo>
                      <a:lnTo>
                        <a:pt x="0" y="24"/>
                      </a:lnTo>
                      <a:lnTo>
                        <a:pt x="8" y="24"/>
                      </a:lnTo>
                      <a:lnTo>
                        <a:pt x="0" y="24"/>
                      </a:lnTo>
                      <a:lnTo>
                        <a:pt x="8" y="16"/>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32" y="0"/>
                      </a:lnTo>
                      <a:lnTo>
                        <a:pt x="32" y="0"/>
                      </a:lnTo>
                      <a:lnTo>
                        <a:pt x="32" y="0"/>
                      </a:lnTo>
                      <a:lnTo>
                        <a:pt x="24" y="0"/>
                      </a:lnTo>
                      <a:lnTo>
                        <a:pt x="24" y="0"/>
                      </a:lnTo>
                      <a:lnTo>
                        <a:pt x="24" y="0"/>
                      </a:lnTo>
                      <a:lnTo>
                        <a:pt x="32" y="0"/>
                      </a:lnTo>
                      <a:lnTo>
                        <a:pt x="32" y="0"/>
                      </a:lnTo>
                      <a:lnTo>
                        <a:pt x="24" y="0"/>
                      </a:lnTo>
                      <a:lnTo>
                        <a:pt x="24" y="0"/>
                      </a:lnTo>
                      <a:lnTo>
                        <a:pt x="32" y="0"/>
                      </a:lnTo>
                      <a:lnTo>
                        <a:pt x="32" y="0"/>
                      </a:lnTo>
                      <a:lnTo>
                        <a:pt x="24" y="0"/>
                      </a:lnTo>
                      <a:lnTo>
                        <a:pt x="32" y="0"/>
                      </a:lnTo>
                      <a:lnTo>
                        <a:pt x="32"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16" y="16"/>
                      </a:lnTo>
                      <a:lnTo>
                        <a:pt x="16" y="16"/>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24"/>
                      </a:lnTo>
                      <a:lnTo>
                        <a:pt x="8" y="24"/>
                      </a:lnTo>
                      <a:lnTo>
                        <a:pt x="8" y="24"/>
                      </a:lnTo>
                      <a:lnTo>
                        <a:pt x="8" y="24"/>
                      </a:lnTo>
                      <a:lnTo>
                        <a:pt x="8" y="24"/>
                      </a:lnTo>
                      <a:lnTo>
                        <a:pt x="8" y="24"/>
                      </a:lnTo>
                      <a:lnTo>
                        <a:pt x="8" y="24"/>
                      </a:lnTo>
                      <a:lnTo>
                        <a:pt x="0" y="24"/>
                      </a:lnTo>
                      <a:lnTo>
                        <a:pt x="8" y="24"/>
                      </a:lnTo>
                      <a:lnTo>
                        <a:pt x="8"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3" name="Freeform 1978"/>
                <p:cNvSpPr>
                  <a:spLocks/>
                </p:cNvSpPr>
                <p:nvPr/>
              </p:nvSpPr>
              <p:spPr bwMode="auto">
                <a:xfrm>
                  <a:off x="3368" y="3092"/>
                  <a:ext cx="8" cy="8"/>
                </a:xfrm>
                <a:custGeom>
                  <a:avLst/>
                  <a:gdLst/>
                  <a:ahLst/>
                  <a:cxnLst>
                    <a:cxn ang="0">
                      <a:pos x="8" y="8"/>
                    </a:cxn>
                    <a:cxn ang="0">
                      <a:pos x="8" y="8"/>
                    </a:cxn>
                    <a:cxn ang="0">
                      <a:pos x="0" y="8"/>
                    </a:cxn>
                    <a:cxn ang="0">
                      <a:pos x="0" y="8"/>
                    </a:cxn>
                    <a:cxn ang="0">
                      <a:pos x="0" y="8"/>
                    </a:cxn>
                    <a:cxn ang="0">
                      <a:pos x="0" y="0"/>
                    </a:cxn>
                    <a:cxn ang="0">
                      <a:pos x="8" y="8"/>
                    </a:cxn>
                    <a:cxn ang="0">
                      <a:pos x="0" y="8"/>
                    </a:cxn>
                    <a:cxn ang="0">
                      <a:pos x="0"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0" y="8"/>
                      </a:lnTo>
                      <a:lnTo>
                        <a:pt x="0" y="8"/>
                      </a:lnTo>
                      <a:lnTo>
                        <a:pt x="0" y="0"/>
                      </a:lnTo>
                      <a:lnTo>
                        <a:pt x="8" y="8"/>
                      </a:lnTo>
                      <a:lnTo>
                        <a:pt x="0" y="8"/>
                      </a:lnTo>
                      <a:lnTo>
                        <a:pt x="0"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4" name="Freeform 1979"/>
                <p:cNvSpPr>
                  <a:spLocks/>
                </p:cNvSpPr>
                <p:nvPr/>
              </p:nvSpPr>
              <p:spPr bwMode="auto">
                <a:xfrm>
                  <a:off x="3279" y="3084"/>
                  <a:ext cx="24" cy="16"/>
                </a:xfrm>
                <a:custGeom>
                  <a:avLst/>
                  <a:gdLst/>
                  <a:ahLst/>
                  <a:cxnLst>
                    <a:cxn ang="0">
                      <a:pos x="0" y="0"/>
                    </a:cxn>
                    <a:cxn ang="0">
                      <a:pos x="8" y="0"/>
                    </a:cxn>
                    <a:cxn ang="0">
                      <a:pos x="8" y="0"/>
                    </a:cxn>
                    <a:cxn ang="0">
                      <a:pos x="8" y="0"/>
                    </a:cxn>
                    <a:cxn ang="0">
                      <a:pos x="8" y="0"/>
                    </a:cxn>
                    <a:cxn ang="0">
                      <a:pos x="8" y="0"/>
                    </a:cxn>
                    <a:cxn ang="0">
                      <a:pos x="16" y="8"/>
                    </a:cxn>
                    <a:cxn ang="0">
                      <a:pos x="16" y="8"/>
                    </a:cxn>
                    <a:cxn ang="0">
                      <a:pos x="16" y="8"/>
                    </a:cxn>
                    <a:cxn ang="0">
                      <a:pos x="16" y="8"/>
                    </a:cxn>
                    <a:cxn ang="0">
                      <a:pos x="16" y="8"/>
                    </a:cxn>
                    <a:cxn ang="0">
                      <a:pos x="16" y="8"/>
                    </a:cxn>
                    <a:cxn ang="0">
                      <a:pos x="16" y="16"/>
                    </a:cxn>
                    <a:cxn ang="0">
                      <a:pos x="16" y="16"/>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0"/>
                    </a:cxn>
                    <a:cxn ang="0">
                      <a:pos x="16" y="0"/>
                    </a:cxn>
                    <a:cxn ang="0">
                      <a:pos x="16" y="0"/>
                    </a:cxn>
                    <a:cxn ang="0">
                      <a:pos x="16" y="0"/>
                    </a:cxn>
                    <a:cxn ang="0">
                      <a:pos x="16" y="0"/>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24" y="16"/>
                    </a:cxn>
                    <a:cxn ang="0">
                      <a:pos x="24" y="8"/>
                    </a:cxn>
                    <a:cxn ang="0">
                      <a:pos x="16" y="16"/>
                    </a:cxn>
                    <a:cxn ang="0">
                      <a:pos x="16" y="16"/>
                    </a:cxn>
                    <a:cxn ang="0">
                      <a:pos x="16" y="8"/>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0" y="0"/>
                    </a:cxn>
                  </a:cxnLst>
                  <a:rect l="0" t="0" r="r" b="b"/>
                  <a:pathLst>
                    <a:path w="24" h="16">
                      <a:moveTo>
                        <a:pt x="0" y="0"/>
                      </a:move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8"/>
                      </a:lnTo>
                      <a:lnTo>
                        <a:pt x="16" y="16"/>
                      </a:lnTo>
                      <a:lnTo>
                        <a:pt x="16" y="16"/>
                      </a:lnTo>
                      <a:lnTo>
                        <a:pt x="16" y="16"/>
                      </a:lnTo>
                      <a:lnTo>
                        <a:pt x="16" y="16"/>
                      </a:lnTo>
                      <a:lnTo>
                        <a:pt x="16" y="16"/>
                      </a:lnTo>
                      <a:lnTo>
                        <a:pt x="16" y="16"/>
                      </a:lnTo>
                      <a:lnTo>
                        <a:pt x="16" y="16"/>
                      </a:lnTo>
                      <a:lnTo>
                        <a:pt x="16"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8"/>
                      </a:lnTo>
                      <a:lnTo>
                        <a:pt x="24" y="8"/>
                      </a:lnTo>
                      <a:lnTo>
                        <a:pt x="24" y="8"/>
                      </a:lnTo>
                      <a:lnTo>
                        <a:pt x="24" y="8"/>
                      </a:lnTo>
                      <a:lnTo>
                        <a:pt x="24" y="8"/>
                      </a:lnTo>
                      <a:lnTo>
                        <a:pt x="24" y="8"/>
                      </a:lnTo>
                      <a:lnTo>
                        <a:pt x="24" y="16"/>
                      </a:lnTo>
                      <a:lnTo>
                        <a:pt x="24" y="16"/>
                      </a:lnTo>
                      <a:lnTo>
                        <a:pt x="24" y="16"/>
                      </a:lnTo>
                      <a:lnTo>
                        <a:pt x="24"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5" name="Freeform 1980"/>
                <p:cNvSpPr>
                  <a:spLocks/>
                </p:cNvSpPr>
                <p:nvPr/>
              </p:nvSpPr>
              <p:spPr bwMode="auto">
                <a:xfrm>
                  <a:off x="3432"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6" name="Freeform 1981"/>
                <p:cNvSpPr>
                  <a:spLocks/>
                </p:cNvSpPr>
                <p:nvPr/>
              </p:nvSpPr>
              <p:spPr bwMode="auto">
                <a:xfrm>
                  <a:off x="3182"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7" name="Freeform 1982"/>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8" name="Freeform 19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69" name="Freeform 1984"/>
                <p:cNvSpPr>
                  <a:spLocks/>
                </p:cNvSpPr>
                <p:nvPr/>
              </p:nvSpPr>
              <p:spPr bwMode="auto">
                <a:xfrm>
                  <a:off x="3432"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0" name="Freeform 198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1" name="Rectangle 1986"/>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2" name="Freeform 1987"/>
                <p:cNvSpPr>
                  <a:spLocks/>
                </p:cNvSpPr>
                <p:nvPr/>
              </p:nvSpPr>
              <p:spPr bwMode="auto">
                <a:xfrm>
                  <a:off x="3376" y="3100"/>
                  <a:ext cx="8" cy="1"/>
                </a:xfrm>
                <a:custGeom>
                  <a:avLst/>
                  <a:gdLst/>
                  <a:ahLst/>
                  <a:cxnLst>
                    <a:cxn ang="0">
                      <a:pos x="0"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3" name="Freeform 1988"/>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4" name="Freeform 1989"/>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5" name="Rectangle 1990"/>
                <p:cNvSpPr>
                  <a:spLocks noChangeArrowheads="1"/>
                </p:cNvSpPr>
                <p:nvPr/>
              </p:nvSpPr>
              <p:spPr bwMode="auto">
                <a:xfrm>
                  <a:off x="3376"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6" name="Freeform 1991"/>
                <p:cNvSpPr>
                  <a:spLocks noEditPoints="1"/>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7" name="Freeform 1992"/>
                <p:cNvSpPr>
                  <a:spLocks/>
                </p:cNvSpPr>
                <p:nvPr/>
              </p:nvSpPr>
              <p:spPr bwMode="auto">
                <a:xfrm>
                  <a:off x="343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8" name="Freeform 199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79" name="Freeform 1994"/>
                <p:cNvSpPr>
                  <a:spLocks/>
                </p:cNvSpPr>
                <p:nvPr/>
              </p:nvSpPr>
              <p:spPr bwMode="auto">
                <a:xfrm>
                  <a:off x="3303" y="3092"/>
                  <a:ext cx="16" cy="8"/>
                </a:xfrm>
                <a:custGeom>
                  <a:avLst/>
                  <a:gdLst/>
                  <a:ahLst/>
                  <a:cxnLst>
                    <a:cxn ang="0">
                      <a:pos x="16" y="8"/>
                    </a:cxn>
                    <a:cxn ang="0">
                      <a:pos x="16" y="8"/>
                    </a:cxn>
                    <a:cxn ang="0">
                      <a:pos x="16" y="8"/>
                    </a:cxn>
                    <a:cxn ang="0">
                      <a:pos x="8" y="8"/>
                    </a:cxn>
                    <a:cxn ang="0">
                      <a:pos x="8" y="8"/>
                    </a:cxn>
                    <a:cxn ang="0">
                      <a:pos x="8" y="0"/>
                    </a:cxn>
                    <a:cxn ang="0">
                      <a:pos x="8" y="8"/>
                    </a:cxn>
                    <a:cxn ang="0">
                      <a:pos x="8"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8" y="8"/>
                    </a:cxn>
                    <a:cxn ang="0">
                      <a:pos x="8" y="0"/>
                    </a:cxn>
                    <a:cxn ang="0">
                      <a:pos x="8" y="0"/>
                    </a:cxn>
                    <a:cxn ang="0">
                      <a:pos x="16" y="0"/>
                    </a:cxn>
                    <a:cxn ang="0">
                      <a:pos x="16" y="8"/>
                    </a:cxn>
                    <a:cxn ang="0">
                      <a:pos x="16" y="8"/>
                    </a:cxn>
                    <a:cxn ang="0">
                      <a:pos x="16" y="8"/>
                    </a:cxn>
                    <a:cxn ang="0">
                      <a:pos x="16" y="8"/>
                    </a:cxn>
                  </a:cxnLst>
                  <a:rect l="0" t="0" r="r" b="b"/>
                  <a:pathLst>
                    <a:path w="16" h="8">
                      <a:moveTo>
                        <a:pt x="16" y="8"/>
                      </a:move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8" y="8"/>
                      </a:lnTo>
                      <a:lnTo>
                        <a:pt x="8" y="8"/>
                      </a:lnTo>
                      <a:lnTo>
                        <a:pt x="8" y="8"/>
                      </a:lnTo>
                      <a:lnTo>
                        <a:pt x="8" y="0"/>
                      </a:lnTo>
                      <a:lnTo>
                        <a:pt x="8" y="0"/>
                      </a:lnTo>
                      <a:lnTo>
                        <a:pt x="8" y="8"/>
                      </a:lnTo>
                      <a:lnTo>
                        <a:pt x="8" y="0"/>
                      </a:lnTo>
                      <a:lnTo>
                        <a:pt x="8"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0" name="Freeform 1995"/>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1" name="Freeform 199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2" name="Freeform 1997"/>
                <p:cNvSpPr>
                  <a:spLocks/>
                </p:cNvSpPr>
                <p:nvPr/>
              </p:nvSpPr>
              <p:spPr bwMode="auto">
                <a:xfrm>
                  <a:off x="3150" y="3068"/>
                  <a:ext cx="8" cy="32"/>
                </a:xfrm>
                <a:custGeom>
                  <a:avLst/>
                  <a:gdLst/>
                  <a:ahLst/>
                  <a:cxnLst>
                    <a:cxn ang="0">
                      <a:pos x="0" y="32"/>
                    </a:cxn>
                    <a:cxn ang="0">
                      <a:pos x="0" y="32"/>
                    </a:cxn>
                    <a:cxn ang="0">
                      <a:pos x="0" y="24"/>
                    </a:cxn>
                    <a:cxn ang="0">
                      <a:pos x="8" y="24"/>
                    </a:cxn>
                    <a:cxn ang="0">
                      <a:pos x="8" y="24"/>
                    </a:cxn>
                    <a:cxn ang="0">
                      <a:pos x="8" y="24"/>
                    </a:cxn>
                    <a:cxn ang="0">
                      <a:pos x="8" y="24"/>
                    </a:cxn>
                    <a:cxn ang="0">
                      <a:pos x="8" y="24"/>
                    </a:cxn>
                    <a:cxn ang="0">
                      <a:pos x="8" y="16"/>
                    </a:cxn>
                    <a:cxn ang="0">
                      <a:pos x="8" y="16"/>
                    </a:cxn>
                    <a:cxn ang="0">
                      <a:pos x="8" y="16"/>
                    </a:cxn>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 ang="0">
                      <a:pos x="8" y="16"/>
                    </a:cxn>
                    <a:cxn ang="0">
                      <a:pos x="8" y="16"/>
                    </a:cxn>
                    <a:cxn ang="0">
                      <a:pos x="8" y="24"/>
                    </a:cxn>
                    <a:cxn ang="0">
                      <a:pos x="8" y="24"/>
                    </a:cxn>
                    <a:cxn ang="0">
                      <a:pos x="8" y="24"/>
                    </a:cxn>
                    <a:cxn ang="0">
                      <a:pos x="8" y="24"/>
                    </a:cxn>
                    <a:cxn ang="0">
                      <a:pos x="8" y="24"/>
                    </a:cxn>
                    <a:cxn ang="0">
                      <a:pos x="8" y="24"/>
                    </a:cxn>
                    <a:cxn ang="0">
                      <a:pos x="0" y="32"/>
                    </a:cxn>
                    <a:cxn ang="0">
                      <a:pos x="0" y="32"/>
                    </a:cxn>
                    <a:cxn ang="0">
                      <a:pos x="0" y="32"/>
                    </a:cxn>
                  </a:cxnLst>
                  <a:rect l="0" t="0" r="r" b="b"/>
                  <a:pathLst>
                    <a:path w="8" h="32">
                      <a:moveTo>
                        <a:pt x="0" y="32"/>
                      </a:moveTo>
                      <a:lnTo>
                        <a:pt x="0" y="32"/>
                      </a:lnTo>
                      <a:lnTo>
                        <a:pt x="0" y="32"/>
                      </a:lnTo>
                      <a:lnTo>
                        <a:pt x="0" y="32"/>
                      </a:lnTo>
                      <a:lnTo>
                        <a:pt x="0" y="32"/>
                      </a:lnTo>
                      <a:lnTo>
                        <a:pt x="0" y="32"/>
                      </a:lnTo>
                      <a:lnTo>
                        <a:pt x="0" y="32"/>
                      </a:lnTo>
                      <a:lnTo>
                        <a:pt x="0" y="32"/>
                      </a:lnTo>
                      <a:lnTo>
                        <a:pt x="0" y="32"/>
                      </a:lnTo>
                      <a:lnTo>
                        <a:pt x="0" y="32"/>
                      </a:lnTo>
                      <a:lnTo>
                        <a:pt x="0" y="24"/>
                      </a:lnTo>
                      <a:lnTo>
                        <a:pt x="0" y="24"/>
                      </a:lnTo>
                      <a:lnTo>
                        <a:pt x="8"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32"/>
                      </a:lnTo>
                      <a:lnTo>
                        <a:pt x="0" y="32"/>
                      </a:lnTo>
                      <a:lnTo>
                        <a:pt x="8" y="24"/>
                      </a:lnTo>
                      <a:lnTo>
                        <a:pt x="8" y="32"/>
                      </a:lnTo>
                      <a:lnTo>
                        <a:pt x="8" y="32"/>
                      </a:lnTo>
                      <a:lnTo>
                        <a:pt x="0" y="32"/>
                      </a:lnTo>
                      <a:lnTo>
                        <a:pt x="0" y="32"/>
                      </a:lnTo>
                      <a:lnTo>
                        <a:pt x="0" y="32"/>
                      </a:lnTo>
                      <a:lnTo>
                        <a:pt x="0" y="32"/>
                      </a:lnTo>
                      <a:lnTo>
                        <a:pt x="0" y="32"/>
                      </a:lnTo>
                      <a:lnTo>
                        <a:pt x="0" y="32"/>
                      </a:lnTo>
                      <a:lnTo>
                        <a:pt x="0" y="32"/>
                      </a:lnTo>
                      <a:lnTo>
                        <a:pt x="0" y="32"/>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3" name="Freeform 1998"/>
                <p:cNvSpPr>
                  <a:spLocks noEditPoints="1"/>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4" name="Freeform 1999"/>
                <p:cNvSpPr>
                  <a:spLocks/>
                </p:cNvSpPr>
                <p:nvPr/>
              </p:nvSpPr>
              <p:spPr bwMode="auto">
                <a:xfrm>
                  <a:off x="3384"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5" name="Freeform 2000"/>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6" name="Freeform 2001"/>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7" name="Freeform 200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8" name="Freeform 2003"/>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89" name="Freeform 2004"/>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0" name="Freeform 2005"/>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1" name="Freeform 200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2" name="Freeform 2007"/>
                <p:cNvSpPr>
                  <a:spLocks/>
                </p:cNvSpPr>
                <p:nvPr/>
              </p:nvSpPr>
              <p:spPr bwMode="auto">
                <a:xfrm>
                  <a:off x="3432" y="3100"/>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3" name="Freeform 2008"/>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4" name="Freeform 2009"/>
                <p:cNvSpPr>
                  <a:spLocks/>
                </p:cNvSpPr>
                <p:nvPr/>
              </p:nvSpPr>
              <p:spPr bwMode="auto">
                <a:xfrm>
                  <a:off x="3368" y="3092"/>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5" name="Freeform 2010"/>
                <p:cNvSpPr>
                  <a:spLocks/>
                </p:cNvSpPr>
                <p:nvPr/>
              </p:nvSpPr>
              <p:spPr bwMode="auto">
                <a:xfrm>
                  <a:off x="3416" y="3092"/>
                  <a:ext cx="8" cy="8"/>
                </a:xfrm>
                <a:custGeom>
                  <a:avLst/>
                  <a:gdLst/>
                  <a:ahLst/>
                  <a:cxnLst>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8" y="8"/>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Lst>
                  <a:rect l="0" t="0" r="r" b="b"/>
                  <a:pathLst>
                    <a:path w="8" h="8">
                      <a:moveTo>
                        <a:pt x="8" y="8"/>
                      </a:move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6" name="Freeform 2011"/>
                <p:cNvSpPr>
                  <a:spLocks/>
                </p:cNvSpPr>
                <p:nvPr/>
              </p:nvSpPr>
              <p:spPr bwMode="auto">
                <a:xfrm>
                  <a:off x="342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7" name="Freeform 2012"/>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998" name="Freeform 2013"/>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88" name="Group 2215"/>
              <p:cNvGrpSpPr>
                <a:grpSpLocks/>
              </p:cNvGrpSpPr>
              <p:nvPr/>
            </p:nvGrpSpPr>
            <p:grpSpPr bwMode="auto">
              <a:xfrm>
                <a:off x="5156237" y="5071955"/>
                <a:ext cx="371592" cy="39700"/>
                <a:chOff x="3247" y="3084"/>
                <a:chExt cx="234" cy="25"/>
              </a:xfrm>
            </p:grpSpPr>
            <p:sp>
              <p:nvSpPr>
                <p:cNvPr id="6599" name="Freeform 2015"/>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0" name="Freeform 2016"/>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1" name="Freeform 2017"/>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2" name="Freeform 2018"/>
                <p:cNvSpPr>
                  <a:spLocks/>
                </p:cNvSpPr>
                <p:nvPr/>
              </p:nvSpPr>
              <p:spPr bwMode="auto">
                <a:xfrm>
                  <a:off x="334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3" name="Freeform 201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4" name="Freeform 2020"/>
                <p:cNvSpPr>
                  <a:spLocks/>
                </p:cNvSpPr>
                <p:nvPr/>
              </p:nvSpPr>
              <p:spPr bwMode="auto">
                <a:xfrm>
                  <a:off x="3376" y="3092"/>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5" name="Freeform 2021"/>
                <p:cNvSpPr>
                  <a:spLocks/>
                </p:cNvSpPr>
                <p:nvPr/>
              </p:nvSpPr>
              <p:spPr bwMode="auto">
                <a:xfrm>
                  <a:off x="3392" y="3100"/>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6" name="Freeform 2022"/>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7" name="Freeform 202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8" name="Freeform 202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09" name="Freeform 2025"/>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0" name="Freeform 2026"/>
                <p:cNvSpPr>
                  <a:spLocks/>
                </p:cNvSpPr>
                <p:nvPr/>
              </p:nvSpPr>
              <p:spPr bwMode="auto">
                <a:xfrm>
                  <a:off x="3303"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1" name="Freeform 2027"/>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2" name="Freeform 2028"/>
                <p:cNvSpPr>
                  <a:spLocks/>
                </p:cNvSpPr>
                <p:nvPr/>
              </p:nvSpPr>
              <p:spPr bwMode="auto">
                <a:xfrm>
                  <a:off x="3327" y="3084"/>
                  <a:ext cx="16" cy="16"/>
                </a:xfrm>
                <a:custGeom>
                  <a:avLst/>
                  <a:gdLst/>
                  <a:ahLst/>
                  <a:cxnLst>
                    <a:cxn ang="0">
                      <a:pos x="0" y="16"/>
                    </a:cxn>
                    <a:cxn ang="0">
                      <a:pos x="0" y="16"/>
                    </a:cxn>
                    <a:cxn ang="0">
                      <a:pos x="0" y="16"/>
                    </a:cxn>
                    <a:cxn ang="0">
                      <a:pos x="0" y="16"/>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8" y="8"/>
                    </a:cxn>
                    <a:cxn ang="0">
                      <a:pos x="8" y="8"/>
                    </a:cxn>
                    <a:cxn ang="0">
                      <a:pos x="8" y="8"/>
                    </a:cxn>
                    <a:cxn ang="0">
                      <a:pos x="8" y="8"/>
                    </a:cxn>
                    <a:cxn ang="0">
                      <a:pos x="8" y="8"/>
                    </a:cxn>
                    <a:cxn ang="0">
                      <a:pos x="8" y="8"/>
                    </a:cxn>
                    <a:cxn ang="0">
                      <a:pos x="8" y="8"/>
                    </a:cxn>
                    <a:cxn ang="0">
                      <a:pos x="8" y="16"/>
                    </a:cxn>
                    <a:cxn ang="0">
                      <a:pos x="8" y="16"/>
                    </a:cxn>
                    <a:cxn ang="0">
                      <a:pos x="0" y="16"/>
                    </a:cxn>
                    <a:cxn ang="0">
                      <a:pos x="0" y="16"/>
                    </a:cxn>
                    <a:cxn ang="0">
                      <a:pos x="0" y="16"/>
                    </a:cxn>
                    <a:cxn ang="0">
                      <a:pos x="0" y="16"/>
                    </a:cxn>
                    <a:cxn ang="0">
                      <a:pos x="0" y="16"/>
                    </a:cxn>
                  </a:cxnLst>
                  <a:rect l="0" t="0" r="r" b="b"/>
                  <a:pathLst>
                    <a:path w="16"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8" y="8"/>
                      </a:lnTo>
                      <a:lnTo>
                        <a:pt x="0" y="16"/>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16"/>
                      </a:lnTo>
                      <a:lnTo>
                        <a:pt x="8" y="16"/>
                      </a:lnTo>
                      <a:lnTo>
                        <a:pt x="8" y="8"/>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3" name="Freeform 2029"/>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4" name="Freeform 2030"/>
                <p:cNvSpPr>
                  <a:spLocks/>
                </p:cNvSpPr>
                <p:nvPr/>
              </p:nvSpPr>
              <p:spPr bwMode="auto">
                <a:xfrm>
                  <a:off x="336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5" name="Freeform 2031"/>
                <p:cNvSpPr>
                  <a:spLocks/>
                </p:cNvSpPr>
                <p:nvPr/>
              </p:nvSpPr>
              <p:spPr bwMode="auto">
                <a:xfrm>
                  <a:off x="3368" y="3100"/>
                  <a:ext cx="8" cy="1"/>
                </a:xfrm>
                <a:custGeom>
                  <a:avLst/>
                  <a:gdLst/>
                  <a:ahLst/>
                  <a:cxnLst>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6" name="Freeform 2032"/>
                <p:cNvSpPr>
                  <a:spLocks/>
                </p:cNvSpPr>
                <p:nvPr/>
              </p:nvSpPr>
              <p:spPr bwMode="auto">
                <a:xfrm>
                  <a:off x="3424" y="3092"/>
                  <a:ext cx="16" cy="8"/>
                </a:xfrm>
                <a:custGeom>
                  <a:avLst/>
                  <a:gdLst/>
                  <a:ahLst/>
                  <a:cxnLst>
                    <a:cxn ang="0">
                      <a:pos x="8" y="8"/>
                    </a:cxn>
                    <a:cxn ang="0">
                      <a:pos x="8" y="8"/>
                    </a:cxn>
                    <a:cxn ang="0">
                      <a:pos x="8" y="8"/>
                    </a:cxn>
                    <a:cxn ang="0">
                      <a:pos x="8" y="8"/>
                    </a:cxn>
                    <a:cxn ang="0">
                      <a:pos x="8" y="8"/>
                    </a:cxn>
                    <a:cxn ang="0">
                      <a:pos x="8"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8"/>
                    </a:cxn>
                    <a:cxn ang="0">
                      <a:pos x="0" y="8"/>
                    </a:cxn>
                    <a:cxn ang="0">
                      <a:pos x="8" y="8"/>
                    </a:cxn>
                    <a:cxn ang="0">
                      <a:pos x="8" y="8"/>
                    </a:cxn>
                    <a:cxn ang="0">
                      <a:pos x="8" y="8"/>
                    </a:cxn>
                    <a:cxn ang="0">
                      <a:pos x="8" y="8"/>
                    </a:cxn>
                    <a:cxn ang="0">
                      <a:pos x="0"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8" y="8"/>
                    </a:cxn>
                    <a:cxn ang="0">
                      <a:pos x="8" y="8"/>
                    </a:cxn>
                    <a:cxn ang="0">
                      <a:pos x="8" y="8"/>
                    </a:cxn>
                    <a:cxn ang="0">
                      <a:pos x="8" y="8"/>
                    </a:cxn>
                    <a:cxn ang="0">
                      <a:pos x="8" y="8"/>
                    </a:cxn>
                    <a:cxn ang="0">
                      <a:pos x="8" y="8"/>
                    </a:cxn>
                    <a:cxn ang="0">
                      <a:pos x="8" y="8"/>
                    </a:cxn>
                  </a:cxnLst>
                  <a:rect l="0" t="0" r="r" b="b"/>
                  <a:pathLst>
                    <a:path w="16"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7" name="Freeform 2033"/>
                <p:cNvSpPr>
                  <a:spLocks/>
                </p:cNvSpPr>
                <p:nvPr/>
              </p:nvSpPr>
              <p:spPr bwMode="auto">
                <a:xfrm>
                  <a:off x="3424" y="3100"/>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8" name="Freeform 203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19" name="Freeform 2035"/>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0" name="Freeform 2036"/>
                <p:cNvSpPr>
                  <a:spLocks/>
                </p:cNvSpPr>
                <p:nvPr/>
              </p:nvSpPr>
              <p:spPr bwMode="auto">
                <a:xfrm>
                  <a:off x="344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1" name="Freeform 2037"/>
                <p:cNvSpPr>
                  <a:spLocks/>
                </p:cNvSpPr>
                <p:nvPr/>
              </p:nvSpPr>
              <p:spPr bwMode="auto">
                <a:xfrm>
                  <a:off x="3247" y="3092"/>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2" name="Freeform 203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3" name="Freeform 2039"/>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4" name="Freeform 2040"/>
                <p:cNvSpPr>
                  <a:spLocks/>
                </p:cNvSpPr>
                <p:nvPr/>
              </p:nvSpPr>
              <p:spPr bwMode="auto">
                <a:xfrm>
                  <a:off x="3368" y="3100"/>
                  <a:ext cx="8" cy="1"/>
                </a:xfrm>
                <a:custGeom>
                  <a:avLst/>
                  <a:gdLst/>
                  <a:ahLst/>
                  <a:cxnLst>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5" name="Freeform 2041"/>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6" name="Freeform 204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7" name="Freeform 204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8" name="Freeform 2044"/>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29" name="Freeform 2045"/>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0" name="Freeform 20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1" name="Freeform 2047"/>
                <p:cNvSpPr>
                  <a:spLocks noEditPoints="1"/>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2" name="Freeform 204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3" name="Freeform 204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4" name="Freeform 205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5" name="Freeform 2051"/>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6" name="Freeform 2052"/>
                <p:cNvSpPr>
                  <a:spLocks/>
                </p:cNvSpPr>
                <p:nvPr/>
              </p:nvSpPr>
              <p:spPr bwMode="auto">
                <a:xfrm>
                  <a:off x="341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7" name="Freeform 2053"/>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8" name="Freeform 2054"/>
                <p:cNvSpPr>
                  <a:spLocks/>
                </p:cNvSpPr>
                <p:nvPr/>
              </p:nvSpPr>
              <p:spPr bwMode="auto">
                <a:xfrm>
                  <a:off x="3472"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39" name="Freeform 2055"/>
                <p:cNvSpPr>
                  <a:spLocks/>
                </p:cNvSpPr>
                <p:nvPr/>
              </p:nvSpPr>
              <p:spPr bwMode="auto">
                <a:xfrm>
                  <a:off x="3440" y="3092"/>
                  <a:ext cx="16" cy="8"/>
                </a:xfrm>
                <a:custGeom>
                  <a:avLst/>
                  <a:gdLst/>
                  <a:ahLst/>
                  <a:cxnLst>
                    <a:cxn ang="0">
                      <a:pos x="0" y="0"/>
                    </a:cxn>
                    <a:cxn ang="0">
                      <a:pos x="0" y="0"/>
                    </a:cxn>
                    <a:cxn ang="0">
                      <a:pos x="8" y="0"/>
                    </a:cxn>
                    <a:cxn ang="0">
                      <a:pos x="8" y="8"/>
                    </a:cxn>
                    <a:cxn ang="0">
                      <a:pos x="8" y="8"/>
                    </a:cxn>
                    <a:cxn ang="0">
                      <a:pos x="8" y="8"/>
                    </a:cxn>
                    <a:cxn ang="0">
                      <a:pos x="8" y="0"/>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0"/>
                      </a:lnTo>
                      <a:lnTo>
                        <a:pt x="8" y="8"/>
                      </a:lnTo>
                      <a:lnTo>
                        <a:pt x="8" y="8"/>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0" name="Freeform 2056"/>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1" name="Freeform 205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2" name="Freeform 205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3" name="Freeform 205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4" name="Freeform 206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5" name="Freeform 2061"/>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6" name="Freeform 2062"/>
                <p:cNvSpPr>
                  <a:spLocks/>
                </p:cNvSpPr>
                <p:nvPr/>
              </p:nvSpPr>
              <p:spPr bwMode="auto">
                <a:xfrm>
                  <a:off x="338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7" name="Freeform 2063"/>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8" name="Freeform 2064"/>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49" name="Freeform 206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0" name="Freeform 2066"/>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1" name="Freeform 2067"/>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2" name="Freeform 206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3" name="Freeform 2069"/>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4" name="Freeform 2070"/>
                <p:cNvSpPr>
                  <a:spLocks/>
                </p:cNvSpPr>
                <p:nvPr/>
              </p:nvSpPr>
              <p:spPr bwMode="auto">
                <a:xfrm>
                  <a:off x="3456"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5" name="Freeform 2071"/>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6" name="Freeform 207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7" name="Freeform 2073"/>
                <p:cNvSpPr>
                  <a:spLocks/>
                </p:cNvSpPr>
                <p:nvPr/>
              </p:nvSpPr>
              <p:spPr bwMode="auto">
                <a:xfrm>
                  <a:off x="340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8" name="Freeform 2074"/>
                <p:cNvSpPr>
                  <a:spLocks/>
                </p:cNvSpPr>
                <p:nvPr/>
              </p:nvSpPr>
              <p:spPr bwMode="auto">
                <a:xfrm>
                  <a:off x="3319"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59" name="Freeform 2075"/>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0" name="Freeform 2076"/>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1" name="Freeform 207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2" name="Freeform 2078"/>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3" name="Freeform 2079"/>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4" name="Freeform 2080"/>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5" name="Freeform 2081"/>
                <p:cNvSpPr>
                  <a:spLocks/>
                </p:cNvSpPr>
                <p:nvPr/>
              </p:nvSpPr>
              <p:spPr bwMode="auto">
                <a:xfrm>
                  <a:off x="3335"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6" name="Freeform 2082"/>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7" name="Freeform 208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8" name="Freeform 2084"/>
                <p:cNvSpPr>
                  <a:spLocks/>
                </p:cNvSpPr>
                <p:nvPr/>
              </p:nvSpPr>
              <p:spPr bwMode="auto">
                <a:xfrm>
                  <a:off x="3464" y="3092"/>
                  <a:ext cx="8" cy="8"/>
                </a:xfrm>
                <a:custGeom>
                  <a:avLst/>
                  <a:gdLst/>
                  <a:ahLst/>
                  <a:cxnLst>
                    <a:cxn ang="0">
                      <a:pos x="8" y="0"/>
                    </a:cxn>
                    <a:cxn ang="0">
                      <a:pos x="8" y="0"/>
                    </a:cxn>
                    <a:cxn ang="0">
                      <a:pos x="8" y="0"/>
                    </a:cxn>
                    <a:cxn ang="0">
                      <a:pos x="8"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69" name="Freeform 2085"/>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0" name="Freeform 2086"/>
                <p:cNvSpPr>
                  <a:spLocks/>
                </p:cNvSpPr>
                <p:nvPr/>
              </p:nvSpPr>
              <p:spPr bwMode="auto">
                <a:xfrm>
                  <a:off x="3384" y="3100"/>
                  <a:ext cx="8" cy="1"/>
                </a:xfrm>
                <a:custGeom>
                  <a:avLst/>
                  <a:gdLst/>
                  <a:ahLst/>
                  <a:cxnLst>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1" name="Freeform 208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2" name="Freeform 2088"/>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3" name="Rectangle 2089"/>
                <p:cNvSpPr>
                  <a:spLocks noChangeArrowheads="1"/>
                </p:cNvSpPr>
                <p:nvPr/>
              </p:nvSpPr>
              <p:spPr bwMode="auto">
                <a:xfrm>
                  <a:off x="3392" y="3100"/>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4" name="Freeform 2090"/>
                <p:cNvSpPr>
                  <a:spLocks/>
                </p:cNvSpPr>
                <p:nvPr/>
              </p:nvSpPr>
              <p:spPr bwMode="auto">
                <a:xfrm>
                  <a:off x="336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5" name="Freeform 2091"/>
                <p:cNvSpPr>
                  <a:spLocks/>
                </p:cNvSpPr>
                <p:nvPr/>
              </p:nvSpPr>
              <p:spPr bwMode="auto">
                <a:xfrm>
                  <a:off x="3464" y="3100"/>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6" name="Freeform 2092"/>
                <p:cNvSpPr>
                  <a:spLocks noEditPoints="1"/>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7" name="Freeform 209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8" name="Freeform 209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79" name="Freeform 2095"/>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0" name="Freeform 2096"/>
                <p:cNvSpPr>
                  <a:spLocks/>
                </p:cNvSpPr>
                <p:nvPr/>
              </p:nvSpPr>
              <p:spPr bwMode="auto">
                <a:xfrm>
                  <a:off x="3424" y="310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8" y="0"/>
                    </a:cxn>
                    <a:cxn ang="0">
                      <a:pos x="8" y="0"/>
                    </a:cxn>
                    <a:cxn ang="0">
                      <a:pos x="8" y="0"/>
                    </a:cxn>
                  </a:cxnLst>
                  <a:rect l="0" t="0" r="r" b="b"/>
                  <a:pathLst>
                    <a:path w="8">
                      <a:moveTo>
                        <a:pt x="8" y="0"/>
                      </a:move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0" y="0"/>
                      </a:lnTo>
                      <a:lnTo>
                        <a:pt x="0" y="0"/>
                      </a:lnTo>
                      <a:lnTo>
                        <a:pt x="8" y="0"/>
                      </a:lnTo>
                      <a:lnTo>
                        <a:pt x="8"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1" name="Freeform 2097"/>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2" name="Freeform 2098"/>
                <p:cNvSpPr>
                  <a:spLocks noEditPoints="1"/>
                </p:cNvSpPr>
                <p:nvPr/>
              </p:nvSpPr>
              <p:spPr bwMode="auto">
                <a:xfrm>
                  <a:off x="3384" y="3100"/>
                  <a:ext cx="8" cy="1"/>
                </a:xfrm>
                <a:custGeom>
                  <a:avLst/>
                  <a:gdLst/>
                  <a:ahLst/>
                  <a:cxnLst>
                    <a:cxn ang="0">
                      <a:pos x="0" y="0"/>
                    </a:cxn>
                    <a:cxn ang="0">
                      <a:pos x="8" y="0"/>
                    </a:cxn>
                    <a:cxn ang="0">
                      <a:pos x="8" y="0"/>
                    </a:cxn>
                    <a:cxn ang="0">
                      <a:pos x="0" y="0"/>
                    </a:cxn>
                    <a:cxn ang="0">
                      <a:pos x="0" y="0"/>
                    </a:cxn>
                    <a:cxn ang="0">
                      <a:pos x="8" y="0"/>
                    </a:cxn>
                    <a:cxn ang="0">
                      <a:pos x="0" y="0"/>
                    </a:cxn>
                    <a:cxn ang="0">
                      <a:pos x="8" y="0"/>
                    </a:cxn>
                    <a:cxn ang="0">
                      <a:pos x="8" y="0"/>
                    </a:cxn>
                    <a:cxn ang="0">
                      <a:pos x="8" y="0"/>
                    </a:cxn>
                    <a:cxn ang="0">
                      <a:pos x="8" y="0"/>
                    </a:cxn>
                    <a:cxn ang="0">
                      <a:pos x="0" y="0"/>
                    </a:cxn>
                    <a:cxn ang="0">
                      <a:pos x="8" y="0"/>
                    </a:cxn>
                    <a:cxn ang="0">
                      <a:pos x="8" y="0"/>
                    </a:cxn>
                  </a:cxnLst>
                  <a:rect l="0" t="0" r="r" b="b"/>
                  <a:pathLst>
                    <a:path w="8">
                      <a:moveTo>
                        <a:pt x="0" y="0"/>
                      </a:moveTo>
                      <a:lnTo>
                        <a:pt x="8" y="0"/>
                      </a:lnTo>
                      <a:lnTo>
                        <a:pt x="8" y="0"/>
                      </a:lnTo>
                      <a:lnTo>
                        <a:pt x="0" y="0"/>
                      </a:lnTo>
                      <a:lnTo>
                        <a:pt x="0" y="0"/>
                      </a:lnTo>
                      <a:close/>
                      <a:moveTo>
                        <a:pt x="8" y="0"/>
                      </a:moveTo>
                      <a:lnTo>
                        <a:pt x="0" y="0"/>
                      </a:lnTo>
                      <a:lnTo>
                        <a:pt x="8" y="0"/>
                      </a:lnTo>
                      <a:lnTo>
                        <a:pt x="8"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3" name="Freeform 2099"/>
                <p:cNvSpPr>
                  <a:spLocks/>
                </p:cNvSpPr>
                <p:nvPr/>
              </p:nvSpPr>
              <p:spPr bwMode="auto">
                <a:xfrm>
                  <a:off x="342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4" name="Freeform 2100"/>
                <p:cNvSpPr>
                  <a:spLocks/>
                </p:cNvSpPr>
                <p:nvPr/>
              </p:nvSpPr>
              <p:spPr bwMode="auto">
                <a:xfrm>
                  <a:off x="3384" y="3100"/>
                  <a:ext cx="8" cy="1"/>
                </a:xfrm>
                <a:custGeom>
                  <a:avLst/>
                  <a:gdLst/>
                  <a:ahLst/>
                  <a:cxnLst>
                    <a:cxn ang="0">
                      <a:pos x="8" y="0"/>
                    </a:cxn>
                    <a:cxn ang="0">
                      <a:pos x="8" y="0"/>
                    </a:cxn>
                    <a:cxn ang="0">
                      <a:pos x="0"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0" y="0"/>
                      </a:lnTo>
                      <a:lnTo>
                        <a:pt x="8" y="0"/>
                      </a:lnTo>
                      <a:lnTo>
                        <a:pt x="8" y="0"/>
                      </a:lnTo>
                      <a:lnTo>
                        <a:pt x="8" y="0"/>
                      </a:lnTo>
                      <a:lnTo>
                        <a:pt x="8" y="0"/>
                      </a:lnTo>
                      <a:lnTo>
                        <a:pt x="0" y="0"/>
                      </a:lnTo>
                      <a:lnTo>
                        <a:pt x="0"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5" name="Freeform 2101"/>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6" name="Freeform 2102"/>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7" name="Freeform 2103"/>
                <p:cNvSpPr>
                  <a:spLocks/>
                </p:cNvSpPr>
                <p:nvPr/>
              </p:nvSpPr>
              <p:spPr bwMode="auto">
                <a:xfrm>
                  <a:off x="347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8" name="Freeform 2104"/>
                <p:cNvSpPr>
                  <a:spLocks/>
                </p:cNvSpPr>
                <p:nvPr/>
              </p:nvSpPr>
              <p:spPr bwMode="auto">
                <a:xfrm>
                  <a:off x="3448"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89" name="Freeform 2105"/>
                <p:cNvSpPr>
                  <a:spLocks/>
                </p:cNvSpPr>
                <p:nvPr/>
              </p:nvSpPr>
              <p:spPr bwMode="auto">
                <a:xfrm>
                  <a:off x="3384" y="3100"/>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0" name="Freeform 210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1" name="Freeform 210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2" name="Freeform 210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3" name="Freeform 2109"/>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4" name="Freeform 2110"/>
                <p:cNvSpPr>
                  <a:spLocks/>
                </p:cNvSpPr>
                <p:nvPr/>
              </p:nvSpPr>
              <p:spPr bwMode="auto">
                <a:xfrm>
                  <a:off x="346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5" name="Freeform 2111"/>
                <p:cNvSpPr>
                  <a:spLocks/>
                </p:cNvSpPr>
                <p:nvPr/>
              </p:nvSpPr>
              <p:spPr bwMode="auto">
                <a:xfrm>
                  <a:off x="3456" y="3100"/>
                  <a:ext cx="8" cy="1"/>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6" name="Freeform 211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7" name="Freeform 2113"/>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8" y="0"/>
                      </a:lnTo>
                      <a:lnTo>
                        <a:pt x="0" y="0"/>
                      </a:lnTo>
                      <a:lnTo>
                        <a:pt x="0"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8" name="Freeform 2114"/>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699" name="Freeform 211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0" name="Freeform 211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1" name="Freeform 2117"/>
                <p:cNvSpPr>
                  <a:spLocks/>
                </p:cNvSpPr>
                <p:nvPr/>
              </p:nvSpPr>
              <p:spPr bwMode="auto">
                <a:xfrm>
                  <a:off x="3368" y="3100"/>
                  <a:ext cx="8" cy="1"/>
                </a:xfrm>
                <a:custGeom>
                  <a:avLst/>
                  <a:gdLst/>
                  <a:ahLst/>
                  <a:cxnLst>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2" name="Freeform 2118"/>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3" name="Freeform 2119"/>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4" name="Freeform 2120"/>
                <p:cNvSpPr>
                  <a:spLocks/>
                </p:cNvSpPr>
                <p:nvPr/>
              </p:nvSpPr>
              <p:spPr bwMode="auto">
                <a:xfrm>
                  <a:off x="345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5" name="Freeform 2121"/>
                <p:cNvSpPr>
                  <a:spLocks/>
                </p:cNvSpPr>
                <p:nvPr/>
              </p:nvSpPr>
              <p:spPr bwMode="auto">
                <a:xfrm>
                  <a:off x="3319" y="3100"/>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6" name="Freeform 212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7" name="Freeform 2123"/>
                <p:cNvSpPr>
                  <a:spLocks/>
                </p:cNvSpPr>
                <p:nvPr/>
              </p:nvSpPr>
              <p:spPr bwMode="auto">
                <a:xfrm>
                  <a:off x="3376"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8" name="Freeform 2124"/>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09" name="Freeform 2125"/>
                <p:cNvSpPr>
                  <a:spLocks/>
                </p:cNvSpPr>
                <p:nvPr/>
              </p:nvSpPr>
              <p:spPr bwMode="auto">
                <a:xfrm>
                  <a:off x="3464" y="3100"/>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0" name="Freeform 2126"/>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1" name="Freeform 2127"/>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2" name="Freeform 2128"/>
                <p:cNvSpPr>
                  <a:spLocks/>
                </p:cNvSpPr>
                <p:nvPr/>
              </p:nvSpPr>
              <p:spPr bwMode="auto">
                <a:xfrm>
                  <a:off x="3384"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3" name="Freeform 2129"/>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4" name="Freeform 2130"/>
                <p:cNvSpPr>
                  <a:spLocks/>
                </p:cNvSpPr>
                <p:nvPr/>
              </p:nvSpPr>
              <p:spPr bwMode="auto">
                <a:xfrm>
                  <a:off x="3384" y="3100"/>
                  <a:ext cx="8" cy="8"/>
                </a:xfrm>
                <a:custGeom>
                  <a:avLst/>
                  <a:gdLst/>
                  <a:ahLst/>
                  <a:cxnLst>
                    <a:cxn ang="0">
                      <a:pos x="0" y="8"/>
                    </a:cxn>
                    <a:cxn ang="0">
                      <a:pos x="0" y="0"/>
                    </a:cxn>
                    <a:cxn ang="0">
                      <a:pos x="0" y="0"/>
                    </a:cxn>
                    <a:cxn ang="0">
                      <a:pos x="8" y="0"/>
                    </a:cxn>
                    <a:cxn ang="0">
                      <a:pos x="8" y="8"/>
                    </a:cxn>
                    <a:cxn ang="0">
                      <a:pos x="0" y="8"/>
                    </a:cxn>
                    <a:cxn ang="0">
                      <a:pos x="0" y="0"/>
                    </a:cxn>
                    <a:cxn ang="0">
                      <a:pos x="8" y="0"/>
                    </a:cxn>
                    <a:cxn ang="0">
                      <a:pos x="8" y="8"/>
                    </a:cxn>
                    <a:cxn ang="0">
                      <a:pos x="0" y="8"/>
                    </a:cxn>
                  </a:cxnLst>
                  <a:rect l="0" t="0" r="r" b="b"/>
                  <a:pathLst>
                    <a:path w="8" h="8">
                      <a:moveTo>
                        <a:pt x="0" y="8"/>
                      </a:moveTo>
                      <a:lnTo>
                        <a:pt x="0" y="0"/>
                      </a:lnTo>
                      <a:lnTo>
                        <a:pt x="0" y="0"/>
                      </a:lnTo>
                      <a:lnTo>
                        <a:pt x="8" y="0"/>
                      </a:lnTo>
                      <a:lnTo>
                        <a:pt x="8" y="8"/>
                      </a:lnTo>
                      <a:lnTo>
                        <a:pt x="0" y="8"/>
                      </a:lnTo>
                      <a:lnTo>
                        <a:pt x="0"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5" name="Freeform 2131"/>
                <p:cNvSpPr>
                  <a:spLocks/>
                </p:cNvSpPr>
                <p:nvPr/>
              </p:nvSpPr>
              <p:spPr bwMode="auto">
                <a:xfrm>
                  <a:off x="3464" y="3100"/>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6" name="Freeform 2132"/>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7" name="Freeform 2133"/>
                <p:cNvSpPr>
                  <a:spLocks/>
                </p:cNvSpPr>
                <p:nvPr/>
              </p:nvSpPr>
              <p:spPr bwMode="auto">
                <a:xfrm>
                  <a:off x="3384" y="3100"/>
                  <a:ext cx="1" cy="8"/>
                </a:xfrm>
                <a:custGeom>
                  <a:avLst/>
                  <a:gdLst/>
                  <a:ahLst/>
                  <a:cxnLst>
                    <a:cxn ang="0">
                      <a:pos x="0" y="0"/>
                    </a:cxn>
                    <a:cxn ang="0">
                      <a:pos x="0" y="8"/>
                    </a:cxn>
                    <a:cxn ang="0">
                      <a:pos x="0" y="8"/>
                    </a:cxn>
                    <a:cxn ang="0">
                      <a:pos x="0" y="8"/>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8" name="Freeform 2134"/>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19" name="Freeform 213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0" name="Freeform 2136"/>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1" name="Freeform 2137"/>
                <p:cNvSpPr>
                  <a:spLocks/>
                </p:cNvSpPr>
                <p:nvPr/>
              </p:nvSpPr>
              <p:spPr bwMode="auto">
                <a:xfrm>
                  <a:off x="3392" y="3100"/>
                  <a:ext cx="1" cy="8"/>
                </a:xfrm>
                <a:custGeom>
                  <a:avLst/>
                  <a:gdLst/>
                  <a:ahLst/>
                  <a:cxnLst>
                    <a:cxn ang="0">
                      <a:pos x="0" y="0"/>
                    </a:cxn>
                    <a:cxn ang="0">
                      <a:pos x="0" y="0"/>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8"/>
                      </a:lnTo>
                      <a:lnTo>
                        <a:pt x="0" y="0"/>
                      </a:lnTo>
                      <a:lnTo>
                        <a:pt x="0" y="0"/>
                      </a:lnTo>
                      <a:lnTo>
                        <a:pt x="0" y="0"/>
                      </a:lnTo>
                      <a:lnTo>
                        <a:pt x="0" y="0"/>
                      </a:lnTo>
                      <a:lnTo>
                        <a:pt x="0" y="8"/>
                      </a:lnTo>
                      <a:lnTo>
                        <a:pt x="0" y="8"/>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2" name="Freeform 2138"/>
                <p:cNvSpPr>
                  <a:spLocks noEditPoints="1"/>
                </p:cNvSpPr>
                <p:nvPr/>
              </p:nvSpPr>
              <p:spPr bwMode="auto">
                <a:xfrm>
                  <a:off x="3384" y="3100"/>
                  <a:ext cx="8" cy="8"/>
                </a:xfrm>
                <a:custGeom>
                  <a:avLst/>
                  <a:gdLst/>
                  <a:ahLst/>
                  <a:cxnLst>
                    <a:cxn ang="0">
                      <a:pos x="0" y="0"/>
                    </a:cxn>
                    <a:cxn ang="0">
                      <a:pos x="8" y="0"/>
                    </a:cxn>
                    <a:cxn ang="0">
                      <a:pos x="8" y="8"/>
                    </a:cxn>
                    <a:cxn ang="0">
                      <a:pos x="0" y="8"/>
                    </a:cxn>
                    <a:cxn ang="0">
                      <a:pos x="0" y="0"/>
                    </a:cxn>
                    <a:cxn ang="0">
                      <a:pos x="8" y="8"/>
                    </a:cxn>
                    <a:cxn ang="0">
                      <a:pos x="0" y="0"/>
                    </a:cxn>
                    <a:cxn ang="0">
                      <a:pos x="8" y="0"/>
                    </a:cxn>
                    <a:cxn ang="0">
                      <a:pos x="8" y="8"/>
                    </a:cxn>
                    <a:cxn ang="0">
                      <a:pos x="8" y="0"/>
                    </a:cxn>
                    <a:cxn ang="0">
                      <a:pos x="8" y="0"/>
                    </a:cxn>
                    <a:cxn ang="0">
                      <a:pos x="0" y="0"/>
                    </a:cxn>
                    <a:cxn ang="0">
                      <a:pos x="8" y="0"/>
                    </a:cxn>
                    <a:cxn ang="0">
                      <a:pos x="8" y="8"/>
                    </a:cxn>
                  </a:cxnLst>
                  <a:rect l="0" t="0" r="r" b="b"/>
                  <a:pathLst>
                    <a:path w="8" h="8">
                      <a:moveTo>
                        <a:pt x="0" y="0"/>
                      </a:moveTo>
                      <a:lnTo>
                        <a:pt x="8" y="0"/>
                      </a:lnTo>
                      <a:lnTo>
                        <a:pt x="8" y="8"/>
                      </a:lnTo>
                      <a:lnTo>
                        <a:pt x="0" y="8"/>
                      </a:lnTo>
                      <a:lnTo>
                        <a:pt x="0" y="0"/>
                      </a:lnTo>
                      <a:close/>
                      <a:moveTo>
                        <a:pt x="8" y="8"/>
                      </a:moveTo>
                      <a:lnTo>
                        <a:pt x="0" y="0"/>
                      </a:lnTo>
                      <a:lnTo>
                        <a:pt x="8" y="0"/>
                      </a:lnTo>
                      <a:lnTo>
                        <a:pt x="8" y="8"/>
                      </a:lnTo>
                      <a:lnTo>
                        <a:pt x="8" y="0"/>
                      </a:lnTo>
                      <a:lnTo>
                        <a:pt x="8" y="0"/>
                      </a:lnTo>
                      <a:lnTo>
                        <a:pt x="0"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3" name="Freeform 2139"/>
                <p:cNvSpPr>
                  <a:spLocks/>
                </p:cNvSpPr>
                <p:nvPr/>
              </p:nvSpPr>
              <p:spPr bwMode="auto">
                <a:xfrm>
                  <a:off x="3343" y="3100"/>
                  <a:ext cx="25" cy="1"/>
                </a:xfrm>
                <a:custGeom>
                  <a:avLst/>
                  <a:gdLst/>
                  <a:ahLst/>
                  <a:cxnLst>
                    <a:cxn ang="0">
                      <a:pos x="25" y="0"/>
                    </a:cxn>
                    <a:cxn ang="0">
                      <a:pos x="17" y="0"/>
                    </a:cxn>
                    <a:cxn ang="0">
                      <a:pos x="17" y="0"/>
                    </a:cxn>
                    <a:cxn ang="0">
                      <a:pos x="25" y="0"/>
                    </a:cxn>
                    <a:cxn ang="0">
                      <a:pos x="25"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9" y="0"/>
                    </a:cxn>
                    <a:cxn ang="0">
                      <a:pos x="9" y="0"/>
                    </a:cxn>
                    <a:cxn ang="0">
                      <a:pos x="9" y="0"/>
                    </a:cxn>
                    <a:cxn ang="0">
                      <a:pos x="9" y="0"/>
                    </a:cxn>
                    <a:cxn ang="0">
                      <a:pos x="9" y="0"/>
                    </a:cxn>
                    <a:cxn ang="0">
                      <a:pos x="9" y="0"/>
                    </a:cxn>
                    <a:cxn ang="0">
                      <a:pos x="9" y="0"/>
                    </a:cxn>
                    <a:cxn ang="0">
                      <a:pos x="9" y="0"/>
                    </a:cxn>
                    <a:cxn ang="0">
                      <a:pos x="0" y="0"/>
                    </a:cxn>
                    <a:cxn ang="0">
                      <a:pos x="9" y="0"/>
                    </a:cxn>
                    <a:cxn ang="0">
                      <a:pos x="9" y="0"/>
                    </a:cxn>
                    <a:cxn ang="0">
                      <a:pos x="9" y="0"/>
                    </a:cxn>
                    <a:cxn ang="0">
                      <a:pos x="9" y="0"/>
                    </a:cxn>
                    <a:cxn ang="0">
                      <a:pos x="9" y="0"/>
                    </a:cxn>
                    <a:cxn ang="0">
                      <a:pos x="9" y="0"/>
                    </a:cxn>
                    <a:cxn ang="0">
                      <a:pos x="9"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17" y="0"/>
                    </a:cxn>
                    <a:cxn ang="0">
                      <a:pos x="25" y="0"/>
                    </a:cxn>
                    <a:cxn ang="0">
                      <a:pos x="25" y="0"/>
                    </a:cxn>
                    <a:cxn ang="0">
                      <a:pos x="17" y="0"/>
                    </a:cxn>
                    <a:cxn ang="0">
                      <a:pos x="17" y="0"/>
                    </a:cxn>
                  </a:cxnLst>
                  <a:rect l="0" t="0" r="r" b="b"/>
                  <a:pathLst>
                    <a:path w="25">
                      <a:moveTo>
                        <a:pt x="17" y="0"/>
                      </a:moveTo>
                      <a:lnTo>
                        <a:pt x="17"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25"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9" y="0"/>
                      </a:lnTo>
                      <a:lnTo>
                        <a:pt x="17"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0" y="0"/>
                      </a:lnTo>
                      <a:lnTo>
                        <a:pt x="0"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25" y="0"/>
                      </a:lnTo>
                      <a:lnTo>
                        <a:pt x="25" y="0"/>
                      </a:lnTo>
                      <a:lnTo>
                        <a:pt x="17" y="0"/>
                      </a:lnTo>
                      <a:lnTo>
                        <a:pt x="25" y="0"/>
                      </a:lnTo>
                      <a:lnTo>
                        <a:pt x="25" y="0"/>
                      </a:lnTo>
                      <a:lnTo>
                        <a:pt x="17" y="0"/>
                      </a:lnTo>
                      <a:lnTo>
                        <a:pt x="17" y="0"/>
                      </a:lnTo>
                      <a:lnTo>
                        <a:pt x="17" y="0"/>
                      </a:lnTo>
                      <a:lnTo>
                        <a:pt x="17" y="0"/>
                      </a:lnTo>
                      <a:lnTo>
                        <a:pt x="17" y="0"/>
                      </a:lnTo>
                      <a:lnTo>
                        <a:pt x="17" y="0"/>
                      </a:lnTo>
                      <a:lnTo>
                        <a:pt x="17" y="0"/>
                      </a:lnTo>
                      <a:lnTo>
                        <a:pt x="17" y="0"/>
                      </a:lnTo>
                      <a:lnTo>
                        <a:pt x="17" y="0"/>
                      </a:lnTo>
                      <a:lnTo>
                        <a:pt x="17" y="0"/>
                      </a:lnTo>
                      <a:lnTo>
                        <a:pt x="17"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4" name="Freeform 2140"/>
                <p:cNvSpPr>
                  <a:spLocks/>
                </p:cNvSpPr>
                <p:nvPr/>
              </p:nvSpPr>
              <p:spPr bwMode="auto">
                <a:xfrm>
                  <a:off x="3392" y="3100"/>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8"/>
                      </a:lnTo>
                      <a:lnTo>
                        <a:pt x="0" y="8"/>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5" name="Freeform 2141"/>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6" name="Freeform 2142"/>
                <p:cNvSpPr>
                  <a:spLocks/>
                </p:cNvSpPr>
                <p:nvPr/>
              </p:nvSpPr>
              <p:spPr bwMode="auto">
                <a:xfrm>
                  <a:off x="3456" y="3092"/>
                  <a:ext cx="8" cy="8"/>
                </a:xfrm>
                <a:custGeom>
                  <a:avLst/>
                  <a:gdLst/>
                  <a:ahLst/>
                  <a:cxnLst>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7" name="Freeform 2143"/>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8" name="Freeform 2144"/>
                <p:cNvSpPr>
                  <a:spLocks/>
                </p:cNvSpPr>
                <p:nvPr/>
              </p:nvSpPr>
              <p:spPr bwMode="auto">
                <a:xfrm>
                  <a:off x="3392"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29" name="Freeform 2145"/>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0" name="Freeform 2146"/>
                <p:cNvSpPr>
                  <a:spLocks/>
                </p:cNvSpPr>
                <p:nvPr/>
              </p:nvSpPr>
              <p:spPr bwMode="auto">
                <a:xfrm>
                  <a:off x="343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1" name="Freeform 2147"/>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2" name="Freeform 2148"/>
                <p:cNvSpPr>
                  <a:spLocks noEditPoints="1"/>
                </p:cNvSpPr>
                <p:nvPr/>
              </p:nvSpPr>
              <p:spPr bwMode="auto">
                <a:xfrm>
                  <a:off x="3392" y="3100"/>
                  <a:ext cx="1" cy="8"/>
                </a:xfrm>
                <a:custGeom>
                  <a:avLst/>
                  <a:gdLst/>
                  <a:ahLst/>
                  <a:cxnLst>
                    <a:cxn ang="0">
                      <a:pos x="0" y="0"/>
                    </a:cxn>
                    <a:cxn ang="0">
                      <a:pos x="0" y="0"/>
                    </a:cxn>
                    <a:cxn ang="0">
                      <a:pos x="0" y="8"/>
                    </a:cxn>
                    <a:cxn ang="0">
                      <a:pos x="0" y="8"/>
                    </a:cxn>
                    <a:cxn ang="0">
                      <a:pos x="0" y="0"/>
                    </a:cxn>
                    <a:cxn ang="0">
                      <a:pos x="0" y="8"/>
                    </a:cxn>
                    <a:cxn ang="0">
                      <a:pos x="0" y="0"/>
                    </a:cxn>
                    <a:cxn ang="0">
                      <a:pos x="0" y="0"/>
                    </a:cxn>
                    <a:cxn ang="0">
                      <a:pos x="0" y="8"/>
                    </a:cxn>
                    <a:cxn ang="0">
                      <a:pos x="0" y="0"/>
                    </a:cxn>
                    <a:cxn ang="0">
                      <a:pos x="0" y="0"/>
                    </a:cxn>
                    <a:cxn ang="0">
                      <a:pos x="0" y="0"/>
                    </a:cxn>
                    <a:cxn ang="0">
                      <a:pos x="0" y="0"/>
                    </a:cxn>
                    <a:cxn ang="0">
                      <a:pos x="0" y="8"/>
                    </a:cxn>
                  </a:cxnLst>
                  <a:rect l="0" t="0" r="r" b="b"/>
                  <a:pathLst>
                    <a:path h="8">
                      <a:moveTo>
                        <a:pt x="0" y="0"/>
                      </a:moveTo>
                      <a:lnTo>
                        <a:pt x="0" y="0"/>
                      </a:lnTo>
                      <a:lnTo>
                        <a:pt x="0" y="8"/>
                      </a:lnTo>
                      <a:lnTo>
                        <a:pt x="0" y="8"/>
                      </a:lnTo>
                      <a:lnTo>
                        <a:pt x="0" y="0"/>
                      </a:lnTo>
                      <a:close/>
                      <a:moveTo>
                        <a:pt x="0" y="8"/>
                      </a:moveTo>
                      <a:lnTo>
                        <a:pt x="0" y="0"/>
                      </a:lnTo>
                      <a:lnTo>
                        <a:pt x="0" y="0"/>
                      </a:lnTo>
                      <a:lnTo>
                        <a:pt x="0" y="8"/>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3" name="Freeform 2149"/>
                <p:cNvSpPr>
                  <a:spLocks/>
                </p:cNvSpPr>
                <p:nvPr/>
              </p:nvSpPr>
              <p:spPr bwMode="auto">
                <a:xfrm>
                  <a:off x="3448" y="3100"/>
                  <a:ext cx="1" cy="8"/>
                </a:xfrm>
                <a:custGeom>
                  <a:avLst/>
                  <a:gdLst/>
                  <a:ahLst/>
                  <a:cxnLst>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Lst>
                  <a:rect l="0" t="0" r="r" b="b"/>
                  <a:pathLst>
                    <a:path h="8">
                      <a:moveTo>
                        <a:pt x="0" y="0"/>
                      </a:move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4" name="Freeform 2150"/>
                <p:cNvSpPr>
                  <a:spLocks/>
                </p:cNvSpPr>
                <p:nvPr/>
              </p:nvSpPr>
              <p:spPr bwMode="auto">
                <a:xfrm>
                  <a:off x="3440" y="3100"/>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5" name="Freeform 2151"/>
                <p:cNvSpPr>
                  <a:spLocks/>
                </p:cNvSpPr>
                <p:nvPr/>
              </p:nvSpPr>
              <p:spPr bwMode="auto">
                <a:xfrm>
                  <a:off x="3480"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6" name="Freeform 2152"/>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7" name="Freeform 2153"/>
                <p:cNvSpPr>
                  <a:spLocks/>
                </p:cNvSpPr>
                <p:nvPr/>
              </p:nvSpPr>
              <p:spPr bwMode="auto">
                <a:xfrm>
                  <a:off x="3392" y="310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8" name="Freeform 2154"/>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39" name="Freeform 2155"/>
                <p:cNvSpPr>
                  <a:spLocks/>
                </p:cNvSpPr>
                <p:nvPr/>
              </p:nvSpPr>
              <p:spPr bwMode="auto">
                <a:xfrm>
                  <a:off x="3392" y="3100"/>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8"/>
                    </a:cxn>
                    <a:cxn ang="0">
                      <a:pos x="0" y="8"/>
                    </a:cxn>
                  </a:cxnLst>
                  <a:rect l="0" t="0" r="r" b="b"/>
                  <a:pathLst>
                    <a:path h="8">
                      <a:moveTo>
                        <a:pt x="0" y="8"/>
                      </a:move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0" name="Freeform 2156"/>
                <p:cNvSpPr>
                  <a:spLocks/>
                </p:cNvSpPr>
                <p:nvPr/>
              </p:nvSpPr>
              <p:spPr bwMode="auto">
                <a:xfrm>
                  <a:off x="3432" y="3100"/>
                  <a:ext cx="1" cy="8"/>
                </a:xfrm>
                <a:custGeom>
                  <a:avLst/>
                  <a:gdLst/>
                  <a:ahLst/>
                  <a:cxnLst>
                    <a:cxn ang="0">
                      <a:pos x="0" y="0"/>
                    </a:cxn>
                    <a:cxn ang="0">
                      <a:pos x="0" y="0"/>
                    </a:cxn>
                    <a:cxn ang="0">
                      <a:pos x="0" y="0"/>
                    </a:cxn>
                    <a:cxn ang="0">
                      <a:pos x="0" y="8"/>
                    </a:cxn>
                    <a:cxn ang="0">
                      <a:pos x="0" y="8"/>
                    </a:cxn>
                    <a:cxn ang="0">
                      <a:pos x="0" y="8"/>
                    </a:cxn>
                    <a:cxn ang="0">
                      <a:pos x="0" y="8"/>
                    </a:cxn>
                    <a:cxn ang="0">
                      <a:pos x="0" y="0"/>
                    </a:cxn>
                    <a:cxn ang="0">
                      <a:pos x="0" y="0"/>
                    </a:cxn>
                    <a:cxn ang="0">
                      <a:pos x="0" y="8"/>
                    </a:cxn>
                    <a:cxn ang="0">
                      <a:pos x="0" y="0"/>
                    </a:cxn>
                    <a:cxn ang="0">
                      <a:pos x="0" y="0"/>
                    </a:cxn>
                    <a:cxn ang="0">
                      <a:pos x="0" y="8"/>
                    </a:cxn>
                    <a:cxn ang="0">
                      <a:pos x="0" y="0"/>
                    </a:cxn>
                    <a:cxn ang="0">
                      <a:pos x="0" y="0"/>
                    </a:cxn>
                    <a:cxn ang="0">
                      <a:pos x="0" y="0"/>
                    </a:cxn>
                    <a:cxn ang="0">
                      <a:pos x="0" y="0"/>
                    </a:cxn>
                  </a:cxnLst>
                  <a:rect l="0" t="0" r="r" b="b"/>
                  <a:pathLst>
                    <a:path h="8">
                      <a:moveTo>
                        <a:pt x="0" y="0"/>
                      </a:moveTo>
                      <a:lnTo>
                        <a:pt x="0" y="0"/>
                      </a:lnTo>
                      <a:lnTo>
                        <a:pt x="0" y="0"/>
                      </a:lnTo>
                      <a:lnTo>
                        <a:pt x="0" y="8"/>
                      </a:lnTo>
                      <a:lnTo>
                        <a:pt x="0" y="8"/>
                      </a:lnTo>
                      <a:lnTo>
                        <a:pt x="0" y="8"/>
                      </a:lnTo>
                      <a:lnTo>
                        <a:pt x="0" y="8"/>
                      </a:lnTo>
                      <a:lnTo>
                        <a:pt x="0" y="0"/>
                      </a:lnTo>
                      <a:lnTo>
                        <a:pt x="0" y="0"/>
                      </a:lnTo>
                      <a:lnTo>
                        <a:pt x="0" y="8"/>
                      </a:lnTo>
                      <a:lnTo>
                        <a:pt x="0" y="0"/>
                      </a:lnTo>
                      <a:lnTo>
                        <a:pt x="0" y="0"/>
                      </a:lnTo>
                      <a:lnTo>
                        <a:pt x="0" y="8"/>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1" name="Freeform 2157"/>
                <p:cNvSpPr>
                  <a:spLocks/>
                </p:cNvSpPr>
                <p:nvPr/>
              </p:nvSpPr>
              <p:spPr bwMode="auto">
                <a:xfrm>
                  <a:off x="3456" y="3100"/>
                  <a:ext cx="1" cy="8"/>
                </a:xfrm>
                <a:custGeom>
                  <a:avLst/>
                  <a:gdLst/>
                  <a:ahLst/>
                  <a:cxnLst>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8"/>
                      </a:lnTo>
                      <a:lnTo>
                        <a:pt x="0" y="8"/>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2" name="Freeform 2158"/>
                <p:cNvSpPr>
                  <a:spLocks noEditPoints="1"/>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3" name="Freeform 2159"/>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4" name="Freeform 2160"/>
                <p:cNvSpPr>
                  <a:spLocks/>
                </p:cNvSpPr>
                <p:nvPr/>
              </p:nvSpPr>
              <p:spPr bwMode="auto">
                <a:xfrm>
                  <a:off x="3456" y="3100"/>
                  <a:ext cx="8" cy="8"/>
                </a:xfrm>
                <a:custGeom>
                  <a:avLst/>
                  <a:gdLst/>
                  <a:ahLst/>
                  <a:cxnLst>
                    <a:cxn ang="0">
                      <a:pos x="0" y="0"/>
                    </a:cxn>
                    <a:cxn ang="0">
                      <a:pos x="0" y="0"/>
                    </a:cxn>
                    <a:cxn ang="0">
                      <a:pos x="0" y="0"/>
                    </a:cxn>
                    <a:cxn ang="0">
                      <a:pos x="0" y="0"/>
                    </a:cxn>
                    <a:cxn ang="0">
                      <a:pos x="0" y="0"/>
                    </a:cxn>
                    <a:cxn ang="0">
                      <a:pos x="8" y="0"/>
                    </a:cxn>
                    <a:cxn ang="0">
                      <a:pos x="8" y="8"/>
                    </a:cxn>
                    <a:cxn ang="0">
                      <a:pos x="0" y="0"/>
                    </a:cxn>
                    <a:cxn ang="0">
                      <a:pos x="8" y="0"/>
                    </a:cxn>
                    <a:cxn ang="0">
                      <a:pos x="8" y="8"/>
                    </a:cxn>
                    <a:cxn ang="0">
                      <a:pos x="8" y="8"/>
                    </a:cxn>
                    <a:cxn ang="0">
                      <a:pos x="0" y="8"/>
                    </a:cxn>
                    <a:cxn ang="0">
                      <a:pos x="0" y="8"/>
                    </a:cxn>
                    <a:cxn ang="0">
                      <a:pos x="0" y="0"/>
                    </a:cxn>
                    <a:cxn ang="0">
                      <a:pos x="8" y="0"/>
                    </a:cxn>
                    <a:cxn ang="0">
                      <a:pos x="8" y="8"/>
                    </a:cxn>
                    <a:cxn ang="0">
                      <a:pos x="0" y="0"/>
                    </a:cxn>
                    <a:cxn ang="0">
                      <a:pos x="8" y="0"/>
                    </a:cxn>
                    <a:cxn ang="0">
                      <a:pos x="8" y="8"/>
                    </a:cxn>
                    <a:cxn ang="0">
                      <a:pos x="0" y="8"/>
                    </a:cxn>
                    <a:cxn ang="0">
                      <a:pos x="0" y="8"/>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8"/>
                      </a:lnTo>
                      <a:lnTo>
                        <a:pt x="0" y="0"/>
                      </a:lnTo>
                      <a:lnTo>
                        <a:pt x="8" y="0"/>
                      </a:lnTo>
                      <a:lnTo>
                        <a:pt x="8" y="8"/>
                      </a:lnTo>
                      <a:lnTo>
                        <a:pt x="8" y="8"/>
                      </a:lnTo>
                      <a:lnTo>
                        <a:pt x="0" y="8"/>
                      </a:lnTo>
                      <a:lnTo>
                        <a:pt x="0" y="8"/>
                      </a:lnTo>
                      <a:lnTo>
                        <a:pt x="0" y="0"/>
                      </a:lnTo>
                      <a:lnTo>
                        <a:pt x="8" y="0"/>
                      </a:lnTo>
                      <a:lnTo>
                        <a:pt x="8" y="8"/>
                      </a:lnTo>
                      <a:lnTo>
                        <a:pt x="0" y="0"/>
                      </a:lnTo>
                      <a:lnTo>
                        <a:pt x="8" y="0"/>
                      </a:lnTo>
                      <a:lnTo>
                        <a:pt x="8"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5" name="Freeform 2161"/>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6" name="Freeform 2162"/>
                <p:cNvSpPr>
                  <a:spLocks/>
                </p:cNvSpPr>
                <p:nvPr/>
              </p:nvSpPr>
              <p:spPr bwMode="auto">
                <a:xfrm>
                  <a:off x="3384" y="3100"/>
                  <a:ext cx="8" cy="8"/>
                </a:xfrm>
                <a:custGeom>
                  <a:avLst/>
                  <a:gdLst/>
                  <a:ahLst/>
                  <a:cxnLst>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8" y="8"/>
                    </a:cxn>
                    <a:cxn ang="0">
                      <a:pos x="8" y="8"/>
                    </a:cxn>
                    <a:cxn ang="0">
                      <a:pos x="8" y="0"/>
                    </a:cxn>
                    <a:cxn ang="0">
                      <a:pos x="8" y="8"/>
                    </a:cxn>
                    <a:cxn ang="0">
                      <a:pos x="8" y="8"/>
                    </a:cxn>
                    <a:cxn ang="0">
                      <a:pos x="0" y="0"/>
                    </a:cxn>
                    <a:cxn ang="0">
                      <a:pos x="0" y="0"/>
                    </a:cxn>
                    <a:cxn ang="0">
                      <a:pos x="8" y="0"/>
                    </a:cxn>
                    <a:cxn ang="0">
                      <a:pos x="0" y="0"/>
                    </a:cxn>
                    <a:cxn ang="0">
                      <a:pos x="8" y="0"/>
                    </a:cxn>
                    <a:cxn ang="0">
                      <a:pos x="8" y="0"/>
                    </a:cxn>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0"/>
                      </a:lnTo>
                      <a:lnTo>
                        <a:pt x="8" y="8"/>
                      </a:lnTo>
                      <a:lnTo>
                        <a:pt x="8" y="8"/>
                      </a:lnTo>
                      <a:lnTo>
                        <a:pt x="0" y="0"/>
                      </a:lnTo>
                      <a:lnTo>
                        <a:pt x="0" y="0"/>
                      </a:lnTo>
                      <a:lnTo>
                        <a:pt x="8" y="0"/>
                      </a:lnTo>
                      <a:lnTo>
                        <a:pt x="0" y="0"/>
                      </a:lnTo>
                      <a:lnTo>
                        <a:pt x="8" y="0"/>
                      </a:lnTo>
                      <a:lnTo>
                        <a:pt x="8" y="0"/>
                      </a:lnTo>
                      <a:lnTo>
                        <a:pt x="8" y="8"/>
                      </a:lnTo>
                      <a:lnTo>
                        <a:pt x="0" y="0"/>
                      </a:lnTo>
                      <a:lnTo>
                        <a:pt x="0" y="0"/>
                      </a:lnTo>
                      <a:lnTo>
                        <a:pt x="0" y="0"/>
                      </a:lnTo>
                      <a:lnTo>
                        <a:pt x="8" y="0"/>
                      </a:lnTo>
                      <a:lnTo>
                        <a:pt x="8" y="0"/>
                      </a:lnTo>
                      <a:lnTo>
                        <a:pt x="8" y="0"/>
                      </a:lnTo>
                      <a:lnTo>
                        <a:pt x="8" y="0"/>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7" name="Freeform 2163"/>
                <p:cNvSpPr>
                  <a:spLocks/>
                </p:cNvSpPr>
                <p:nvPr/>
              </p:nvSpPr>
              <p:spPr bwMode="auto">
                <a:xfrm>
                  <a:off x="3456" y="3100"/>
                  <a:ext cx="1" cy="8"/>
                </a:xfrm>
                <a:custGeom>
                  <a:avLst/>
                  <a:gdLst/>
                  <a:ahLst/>
                  <a:cxnLst>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0"/>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0"/>
                      </a:lnTo>
                      <a:lnTo>
                        <a:pt x="0" y="0"/>
                      </a:lnTo>
                      <a:lnTo>
                        <a:pt x="0" y="8"/>
                      </a:lnTo>
                      <a:lnTo>
                        <a:pt x="0" y="8"/>
                      </a:lnTo>
                      <a:lnTo>
                        <a:pt x="0" y="8"/>
                      </a:lnTo>
                      <a:lnTo>
                        <a:pt x="0" y="0"/>
                      </a:lnTo>
                      <a:lnTo>
                        <a:pt x="0" y="0"/>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8" name="Freeform 2164"/>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49" name="Freeform 2165"/>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0" name="Freeform 2166"/>
                <p:cNvSpPr>
                  <a:spLocks/>
                </p:cNvSpPr>
                <p:nvPr/>
              </p:nvSpPr>
              <p:spPr bwMode="auto">
                <a:xfrm>
                  <a:off x="3464" y="3100"/>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1" name="Freeform 2167"/>
                <p:cNvSpPr>
                  <a:spLocks/>
                </p:cNvSpPr>
                <p:nvPr/>
              </p:nvSpPr>
              <p:spPr bwMode="auto">
                <a:xfrm>
                  <a:off x="3392" y="3100"/>
                  <a:ext cx="1" cy="8"/>
                </a:xfrm>
                <a:custGeom>
                  <a:avLst/>
                  <a:gdLst/>
                  <a:ahLst/>
                  <a:cxnLst>
                    <a:cxn ang="0">
                      <a:pos x="0" y="0"/>
                    </a:cxn>
                    <a:cxn ang="0">
                      <a:pos x="0" y="0"/>
                    </a:cxn>
                    <a:cxn ang="0">
                      <a:pos x="0" y="8"/>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8"/>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2" name="Freeform 216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3" name="Freeform 2169"/>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4" name="Freeform 2170"/>
                <p:cNvSpPr>
                  <a:spLocks/>
                </p:cNvSpPr>
                <p:nvPr/>
              </p:nvSpPr>
              <p:spPr bwMode="auto">
                <a:xfrm>
                  <a:off x="340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5" name="Freeform 2171"/>
                <p:cNvSpPr>
                  <a:spLocks/>
                </p:cNvSpPr>
                <p:nvPr/>
              </p:nvSpPr>
              <p:spPr bwMode="auto">
                <a:xfrm>
                  <a:off x="3448" y="3100"/>
                  <a:ext cx="8" cy="8"/>
                </a:xfrm>
                <a:custGeom>
                  <a:avLst/>
                  <a:gdLst/>
                  <a:ahLst/>
                  <a:cxnLst>
                    <a:cxn ang="0">
                      <a:pos x="0" y="0"/>
                    </a:cxn>
                    <a:cxn ang="0">
                      <a:pos x="0" y="0"/>
                    </a:cxn>
                    <a:cxn ang="0">
                      <a:pos x="0" y="0"/>
                    </a:cxn>
                    <a:cxn ang="0">
                      <a:pos x="0" y="0"/>
                    </a:cxn>
                    <a:cxn ang="0">
                      <a:pos x="8" y="0"/>
                    </a:cxn>
                    <a:cxn ang="0">
                      <a:pos x="8"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8" y="0"/>
                    </a:cxn>
                    <a:cxn ang="0">
                      <a:pos x="8" y="8"/>
                    </a:cxn>
                    <a:cxn ang="0">
                      <a:pos x="0" y="8"/>
                    </a:cxn>
                    <a:cxn ang="0">
                      <a:pos x="0" y="0"/>
                    </a:cxn>
                    <a:cxn ang="0">
                      <a:pos x="0" y="8"/>
                    </a:cxn>
                    <a:cxn ang="0">
                      <a:pos x="0" y="8"/>
                    </a:cxn>
                    <a:cxn ang="0">
                      <a:pos x="0" y="0"/>
                    </a:cxn>
                    <a:cxn ang="0">
                      <a:pos x="0" y="0"/>
                    </a:cxn>
                    <a:cxn ang="0">
                      <a:pos x="0" y="0"/>
                    </a:cxn>
                  </a:cxnLst>
                  <a:rect l="0" t="0" r="r" b="b"/>
                  <a:pathLst>
                    <a:path w="8" h="8">
                      <a:moveTo>
                        <a:pt x="0" y="0"/>
                      </a:moveTo>
                      <a:lnTo>
                        <a:pt x="0" y="0"/>
                      </a:lnTo>
                      <a:lnTo>
                        <a:pt x="0" y="0"/>
                      </a:lnTo>
                      <a:lnTo>
                        <a:pt x="0" y="0"/>
                      </a:lnTo>
                      <a:lnTo>
                        <a:pt x="8" y="0"/>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8" y="0"/>
                      </a:lnTo>
                      <a:lnTo>
                        <a:pt x="8" y="8"/>
                      </a:lnTo>
                      <a:lnTo>
                        <a:pt x="0" y="8"/>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6" name="Freeform 2172"/>
                <p:cNvSpPr>
                  <a:spLocks/>
                </p:cNvSpPr>
                <p:nvPr/>
              </p:nvSpPr>
              <p:spPr bwMode="auto">
                <a:xfrm>
                  <a:off x="3456" y="3100"/>
                  <a:ext cx="8" cy="8"/>
                </a:xfrm>
                <a:custGeom>
                  <a:avLst/>
                  <a:gdLst/>
                  <a:ahLst/>
                  <a:cxnLst>
                    <a:cxn ang="0">
                      <a:pos x="0" y="0"/>
                    </a:cxn>
                    <a:cxn ang="0">
                      <a:pos x="8" y="0"/>
                    </a:cxn>
                    <a:cxn ang="0">
                      <a:pos x="8" y="0"/>
                    </a:cxn>
                    <a:cxn ang="0">
                      <a:pos x="8" y="8"/>
                    </a:cxn>
                    <a:cxn ang="0">
                      <a:pos x="0" y="8"/>
                    </a:cxn>
                    <a:cxn ang="0">
                      <a:pos x="8" y="0"/>
                    </a:cxn>
                    <a:cxn ang="0">
                      <a:pos x="8"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8" y="0"/>
                    </a:cxn>
                    <a:cxn ang="0">
                      <a:pos x="8" y="8"/>
                    </a:cxn>
                    <a:cxn ang="0">
                      <a:pos x="0" y="0"/>
                    </a:cxn>
                    <a:cxn ang="0">
                      <a:pos x="0" y="0"/>
                    </a:cxn>
                  </a:cxnLst>
                  <a:rect l="0" t="0" r="r" b="b"/>
                  <a:pathLst>
                    <a:path w="8" h="8">
                      <a:moveTo>
                        <a:pt x="0" y="0"/>
                      </a:moveTo>
                      <a:lnTo>
                        <a:pt x="8" y="0"/>
                      </a:lnTo>
                      <a:lnTo>
                        <a:pt x="8" y="0"/>
                      </a:lnTo>
                      <a:lnTo>
                        <a:pt x="8" y="8"/>
                      </a:lnTo>
                      <a:lnTo>
                        <a:pt x="0" y="8"/>
                      </a:lnTo>
                      <a:lnTo>
                        <a:pt x="8" y="0"/>
                      </a:lnTo>
                      <a:lnTo>
                        <a:pt x="8"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0"/>
                      </a:lnTo>
                      <a:lnTo>
                        <a:pt x="0" y="0"/>
                      </a:lnTo>
                      <a:lnTo>
                        <a:pt x="8" y="0"/>
                      </a:lnTo>
                      <a:lnTo>
                        <a:pt x="8" y="8"/>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7" name="Freeform 2173"/>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8" name="Freeform 2174"/>
                <p:cNvSpPr>
                  <a:spLocks/>
                </p:cNvSpPr>
                <p:nvPr/>
              </p:nvSpPr>
              <p:spPr bwMode="auto">
                <a:xfrm>
                  <a:off x="3400" y="3100"/>
                  <a:ext cx="1" cy="8"/>
                </a:xfrm>
                <a:custGeom>
                  <a:avLst/>
                  <a:gdLst/>
                  <a:ahLst/>
                  <a:cxnLst>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Lst>
                  <a:rect l="0" t="0" r="r" b="b"/>
                  <a:pathLst>
                    <a:path h="8">
                      <a:moveTo>
                        <a:pt x="0" y="0"/>
                      </a:moveTo>
                      <a:lnTo>
                        <a:pt x="0" y="0"/>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59" name="Freeform 2175"/>
                <p:cNvSpPr>
                  <a:spLocks/>
                </p:cNvSpPr>
                <p:nvPr/>
              </p:nvSpPr>
              <p:spPr bwMode="auto">
                <a:xfrm>
                  <a:off x="3464"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0" name="Freeform 2176"/>
                <p:cNvSpPr>
                  <a:spLocks/>
                </p:cNvSpPr>
                <p:nvPr/>
              </p:nvSpPr>
              <p:spPr bwMode="auto">
                <a:xfrm>
                  <a:off x="3456"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1" name="Freeform 217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2" name="Freeform 217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3" name="Freeform 217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4" name="Freeform 218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5" name="Freeform 2181"/>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6" name="Freeform 2182"/>
                <p:cNvSpPr>
                  <a:spLocks/>
                </p:cNvSpPr>
                <p:nvPr/>
              </p:nvSpPr>
              <p:spPr bwMode="auto">
                <a:xfrm>
                  <a:off x="3392" y="3100"/>
                  <a:ext cx="1" cy="8"/>
                </a:xfrm>
                <a:custGeom>
                  <a:avLst/>
                  <a:gdLst/>
                  <a:ahLst/>
                  <a:cxnLst>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0"/>
                    </a:cxn>
                    <a:cxn ang="0">
                      <a:pos x="0" y="0"/>
                    </a:cxn>
                    <a:cxn ang="0">
                      <a:pos x="0" y="8"/>
                    </a:cxn>
                    <a:cxn ang="0">
                      <a:pos x="0" y="0"/>
                    </a:cxn>
                    <a:cxn ang="0">
                      <a:pos x="0" y="0"/>
                    </a:cxn>
                    <a:cxn ang="0">
                      <a:pos x="0" y="0"/>
                    </a:cxn>
                    <a:cxn ang="0">
                      <a:pos x="0" y="0"/>
                    </a:cxn>
                    <a:cxn ang="0">
                      <a:pos x="0" y="8"/>
                    </a:cxn>
                    <a:cxn ang="0">
                      <a:pos x="0" y="8"/>
                    </a:cxn>
                    <a:cxn ang="0">
                      <a:pos x="0" y="8"/>
                    </a:cxn>
                    <a:cxn ang="0">
                      <a:pos x="0" y="8"/>
                    </a:cxn>
                    <a:cxn ang="0">
                      <a:pos x="0" y="0"/>
                    </a:cxn>
                    <a:cxn ang="0">
                      <a:pos x="0" y="8"/>
                    </a:cxn>
                    <a:cxn ang="0">
                      <a:pos x="0" y="8"/>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8"/>
                      </a:lnTo>
                      <a:lnTo>
                        <a:pt x="0" y="8"/>
                      </a:lnTo>
                      <a:lnTo>
                        <a:pt x="0" y="0"/>
                      </a:lnTo>
                      <a:lnTo>
                        <a:pt x="0" y="0"/>
                      </a:lnTo>
                      <a:lnTo>
                        <a:pt x="0" y="0"/>
                      </a:lnTo>
                      <a:lnTo>
                        <a:pt x="0" y="0"/>
                      </a:lnTo>
                      <a:lnTo>
                        <a:pt x="0" y="8"/>
                      </a:lnTo>
                      <a:lnTo>
                        <a:pt x="0" y="0"/>
                      </a:lnTo>
                      <a:lnTo>
                        <a:pt x="0" y="0"/>
                      </a:lnTo>
                      <a:lnTo>
                        <a:pt x="0" y="8"/>
                      </a:lnTo>
                      <a:lnTo>
                        <a:pt x="0" y="0"/>
                      </a:lnTo>
                      <a:lnTo>
                        <a:pt x="0" y="0"/>
                      </a:lnTo>
                      <a:lnTo>
                        <a:pt x="0" y="0"/>
                      </a:lnTo>
                      <a:lnTo>
                        <a:pt x="0" y="0"/>
                      </a:lnTo>
                      <a:lnTo>
                        <a:pt x="0" y="8"/>
                      </a:lnTo>
                      <a:lnTo>
                        <a:pt x="0" y="8"/>
                      </a:lnTo>
                      <a:lnTo>
                        <a:pt x="0" y="8"/>
                      </a:lnTo>
                      <a:lnTo>
                        <a:pt x="0" y="8"/>
                      </a:lnTo>
                      <a:lnTo>
                        <a:pt x="0" y="0"/>
                      </a:lnTo>
                      <a:lnTo>
                        <a:pt x="0" y="8"/>
                      </a:lnTo>
                      <a:lnTo>
                        <a:pt x="0" y="8"/>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7" name="Freeform 2183"/>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8" name="Freeform 2184"/>
                <p:cNvSpPr>
                  <a:spLocks noEditPoints="1"/>
                </p:cNvSpPr>
                <p:nvPr/>
              </p:nvSpPr>
              <p:spPr bwMode="auto">
                <a:xfrm>
                  <a:off x="3480"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69" name="Freeform 2185"/>
                <p:cNvSpPr>
                  <a:spLocks/>
                </p:cNvSpPr>
                <p:nvPr/>
              </p:nvSpPr>
              <p:spPr bwMode="auto">
                <a:xfrm>
                  <a:off x="3416" y="3100"/>
                  <a:ext cx="8" cy="8"/>
                </a:xfrm>
                <a:custGeom>
                  <a:avLst/>
                  <a:gdLst/>
                  <a:ahLst/>
                  <a:cxnLst>
                    <a:cxn ang="0">
                      <a:pos x="8" y="0"/>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8" y="0"/>
                      </a:lnTo>
                      <a:lnTo>
                        <a:pt x="8" y="8"/>
                      </a:lnTo>
                      <a:lnTo>
                        <a:pt x="8"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0" name="Freeform 2186"/>
                <p:cNvSpPr>
                  <a:spLocks/>
                </p:cNvSpPr>
                <p:nvPr/>
              </p:nvSpPr>
              <p:spPr bwMode="auto">
                <a:xfrm>
                  <a:off x="344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1" name="Freeform 2187"/>
                <p:cNvSpPr>
                  <a:spLocks noEditPoints="1"/>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2" name="Freeform 2188"/>
                <p:cNvSpPr>
                  <a:spLocks/>
                </p:cNvSpPr>
                <p:nvPr/>
              </p:nvSpPr>
              <p:spPr bwMode="auto">
                <a:xfrm>
                  <a:off x="3376" y="3100"/>
                  <a:ext cx="8" cy="8"/>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3" name="Freeform 218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4" name="Freeform 2190"/>
                <p:cNvSpPr>
                  <a:spLocks/>
                </p:cNvSpPr>
                <p:nvPr/>
              </p:nvSpPr>
              <p:spPr bwMode="auto">
                <a:xfrm>
                  <a:off x="3400" y="3100"/>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5" name="Freeform 2191"/>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6" name="Freeform 2192"/>
                <p:cNvSpPr>
                  <a:spLocks/>
                </p:cNvSpPr>
                <p:nvPr/>
              </p:nvSpPr>
              <p:spPr bwMode="auto">
                <a:xfrm>
                  <a:off x="343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7" name="Freeform 2193"/>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8" name="Freeform 2194"/>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79" name="Freeform 2195"/>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0" name="Freeform 2196"/>
                <p:cNvSpPr>
                  <a:spLocks/>
                </p:cNvSpPr>
                <p:nvPr/>
              </p:nvSpPr>
              <p:spPr bwMode="auto">
                <a:xfrm>
                  <a:off x="340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1" name="Freeform 2197"/>
                <p:cNvSpPr>
                  <a:spLocks/>
                </p:cNvSpPr>
                <p:nvPr/>
              </p:nvSpPr>
              <p:spPr bwMode="auto">
                <a:xfrm>
                  <a:off x="3392" y="3100"/>
                  <a:ext cx="1" cy="8"/>
                </a:xfrm>
                <a:custGeom>
                  <a:avLst/>
                  <a:gdLst/>
                  <a:ahLst/>
                  <a:cxnLst>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2" name="Freeform 2198"/>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3" name="Freeform 2199"/>
                <p:cNvSpPr>
                  <a:spLocks/>
                </p:cNvSpPr>
                <p:nvPr/>
              </p:nvSpPr>
              <p:spPr bwMode="auto">
                <a:xfrm>
                  <a:off x="3392" y="3100"/>
                  <a:ext cx="8" cy="8"/>
                </a:xfrm>
                <a:custGeom>
                  <a:avLst/>
                  <a:gdLst/>
                  <a:ahLst/>
                  <a:cxnLst>
                    <a:cxn ang="0">
                      <a:pos x="8" y="8"/>
                    </a:cxn>
                    <a:cxn ang="0">
                      <a:pos x="8" y="8"/>
                    </a:cxn>
                    <a:cxn ang="0">
                      <a:pos x="8" y="8"/>
                    </a:cxn>
                    <a:cxn ang="0">
                      <a:pos x="8" y="8"/>
                    </a:cxn>
                    <a:cxn ang="0">
                      <a:pos x="8" y="8"/>
                    </a:cxn>
                    <a:cxn ang="0">
                      <a:pos x="0" y="8"/>
                    </a:cxn>
                    <a:cxn ang="0">
                      <a:pos x="0" y="8"/>
                    </a:cxn>
                    <a:cxn ang="0">
                      <a:pos x="8" y="8"/>
                    </a:cxn>
                    <a:cxn ang="0">
                      <a:pos x="8" y="8"/>
                    </a:cxn>
                    <a:cxn ang="0">
                      <a:pos x="0" y="8"/>
                    </a:cxn>
                    <a:cxn ang="0">
                      <a:pos x="8" y="8"/>
                    </a:cxn>
                    <a:cxn ang="0">
                      <a:pos x="8" y="8"/>
                    </a:cxn>
                    <a:cxn ang="0">
                      <a:pos x="0" y="8"/>
                    </a:cxn>
                    <a:cxn ang="0">
                      <a:pos x="0" y="8"/>
                    </a:cxn>
                    <a:cxn ang="0">
                      <a:pos x="0" y="8"/>
                    </a:cxn>
                    <a:cxn ang="0">
                      <a:pos x="0" y="8"/>
                    </a:cxn>
                    <a:cxn ang="0">
                      <a:pos x="8" y="0"/>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0" y="8"/>
                      </a:lnTo>
                      <a:lnTo>
                        <a:pt x="0" y="8"/>
                      </a:lnTo>
                      <a:lnTo>
                        <a:pt x="8" y="8"/>
                      </a:lnTo>
                      <a:lnTo>
                        <a:pt x="8" y="8"/>
                      </a:lnTo>
                      <a:lnTo>
                        <a:pt x="0" y="8"/>
                      </a:lnTo>
                      <a:lnTo>
                        <a:pt x="8" y="8"/>
                      </a:lnTo>
                      <a:lnTo>
                        <a:pt x="8" y="8"/>
                      </a:lnTo>
                      <a:lnTo>
                        <a:pt x="0" y="8"/>
                      </a:lnTo>
                      <a:lnTo>
                        <a:pt x="0" y="8"/>
                      </a:lnTo>
                      <a:lnTo>
                        <a:pt x="0" y="8"/>
                      </a:lnTo>
                      <a:lnTo>
                        <a:pt x="0" y="8"/>
                      </a:lnTo>
                      <a:lnTo>
                        <a:pt x="8" y="0"/>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4" name="Freeform 2200"/>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5" name="Freeform 2201"/>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6" name="Freeform 220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7" name="Freeform 220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8" name="Freeform 2204"/>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89" name="Freeform 2205"/>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0" name="Freeform 220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1" name="Freeform 2207"/>
                <p:cNvSpPr>
                  <a:spLocks/>
                </p:cNvSpPr>
                <p:nvPr/>
              </p:nvSpPr>
              <p:spPr bwMode="auto">
                <a:xfrm>
                  <a:off x="3400" y="3084"/>
                  <a:ext cx="16" cy="24"/>
                </a:xfrm>
                <a:custGeom>
                  <a:avLst/>
                  <a:gdLst/>
                  <a:ahLst/>
                  <a:cxnLst>
                    <a:cxn ang="0">
                      <a:pos x="16" y="8"/>
                    </a:cxn>
                    <a:cxn ang="0">
                      <a:pos x="16" y="0"/>
                    </a:cxn>
                    <a:cxn ang="0">
                      <a:pos x="16" y="0"/>
                    </a:cxn>
                    <a:cxn ang="0">
                      <a:pos x="16" y="8"/>
                    </a:cxn>
                    <a:cxn ang="0">
                      <a:pos x="16" y="8"/>
                    </a:cxn>
                    <a:cxn ang="0">
                      <a:pos x="16" y="8"/>
                    </a:cxn>
                    <a:cxn ang="0">
                      <a:pos x="16" y="16"/>
                    </a:cxn>
                    <a:cxn ang="0">
                      <a:pos x="16" y="16"/>
                    </a:cxn>
                    <a:cxn ang="0">
                      <a:pos x="16" y="16"/>
                    </a:cxn>
                    <a:cxn ang="0">
                      <a:pos x="16" y="16"/>
                    </a:cxn>
                    <a:cxn ang="0">
                      <a:pos x="16" y="16"/>
                    </a:cxn>
                    <a:cxn ang="0">
                      <a:pos x="8" y="16"/>
                    </a:cxn>
                    <a:cxn ang="0">
                      <a:pos x="8" y="16"/>
                    </a:cxn>
                    <a:cxn ang="0">
                      <a:pos x="8" y="16"/>
                    </a:cxn>
                    <a:cxn ang="0">
                      <a:pos x="8" y="24"/>
                    </a:cxn>
                    <a:cxn ang="0">
                      <a:pos x="8" y="24"/>
                    </a:cxn>
                    <a:cxn ang="0">
                      <a:pos x="8" y="24"/>
                    </a:cxn>
                    <a:cxn ang="0">
                      <a:pos x="0" y="24"/>
                    </a:cxn>
                    <a:cxn ang="0">
                      <a:pos x="0" y="24"/>
                    </a:cxn>
                    <a:cxn ang="0">
                      <a:pos x="0" y="24"/>
                    </a:cxn>
                    <a:cxn ang="0">
                      <a:pos x="0" y="24"/>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24"/>
                    </a:cxn>
                    <a:cxn ang="0">
                      <a:pos x="0" y="24"/>
                    </a:cxn>
                    <a:cxn ang="0">
                      <a:pos x="0" y="24"/>
                    </a:cxn>
                    <a:cxn ang="0">
                      <a:pos x="8" y="24"/>
                    </a:cxn>
                    <a:cxn ang="0">
                      <a:pos x="8" y="24"/>
                    </a:cxn>
                    <a:cxn ang="0">
                      <a:pos x="8" y="16"/>
                    </a:cxn>
                    <a:cxn ang="0">
                      <a:pos x="8" y="16"/>
                    </a:cxn>
                    <a:cxn ang="0">
                      <a:pos x="8" y="16"/>
                    </a:cxn>
                    <a:cxn ang="0">
                      <a:pos x="8" y="16"/>
                    </a:cxn>
                    <a:cxn ang="0">
                      <a:pos x="16" y="16"/>
                    </a:cxn>
                    <a:cxn ang="0">
                      <a:pos x="16" y="16"/>
                    </a:cxn>
                    <a:cxn ang="0">
                      <a:pos x="16" y="16"/>
                    </a:cxn>
                    <a:cxn ang="0">
                      <a:pos x="16" y="16"/>
                    </a:cxn>
                    <a:cxn ang="0">
                      <a:pos x="16" y="16"/>
                    </a:cxn>
                    <a:cxn ang="0">
                      <a:pos x="16" y="8"/>
                    </a:cxn>
                    <a:cxn ang="0">
                      <a:pos x="16" y="8"/>
                    </a:cxn>
                    <a:cxn ang="0">
                      <a:pos x="16" y="8"/>
                    </a:cxn>
                    <a:cxn ang="0">
                      <a:pos x="16" y="0"/>
                    </a:cxn>
                    <a:cxn ang="0">
                      <a:pos x="16" y="8"/>
                    </a:cxn>
                    <a:cxn ang="0">
                      <a:pos x="16" y="8"/>
                    </a:cxn>
                    <a:cxn ang="0">
                      <a:pos x="16" y="8"/>
                    </a:cxn>
                  </a:cxnLst>
                  <a:rect l="0" t="0" r="r" b="b"/>
                  <a:pathLst>
                    <a:path w="16" h="24">
                      <a:moveTo>
                        <a:pt x="16" y="8"/>
                      </a:move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16"/>
                      </a:lnTo>
                      <a:lnTo>
                        <a:pt x="0" y="24"/>
                      </a:lnTo>
                      <a:lnTo>
                        <a:pt x="0" y="24"/>
                      </a:lnTo>
                      <a:lnTo>
                        <a:pt x="0" y="24"/>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24"/>
                      </a:lnTo>
                      <a:lnTo>
                        <a:pt x="0" y="24"/>
                      </a:lnTo>
                      <a:lnTo>
                        <a:pt x="0" y="24"/>
                      </a:lnTo>
                      <a:lnTo>
                        <a:pt x="0" y="24"/>
                      </a:lnTo>
                      <a:lnTo>
                        <a:pt x="0" y="24"/>
                      </a:lnTo>
                      <a:lnTo>
                        <a:pt x="0" y="16"/>
                      </a:lnTo>
                      <a:lnTo>
                        <a:pt x="0" y="16"/>
                      </a:lnTo>
                      <a:lnTo>
                        <a:pt x="0" y="16"/>
                      </a:lnTo>
                      <a:lnTo>
                        <a:pt x="0" y="16"/>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2" name="Freeform 220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3" name="Freeform 2209"/>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4" name="Freeform 2210"/>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5" name="Freeform 2211"/>
                <p:cNvSpPr>
                  <a:spLocks noEditPoints="1"/>
                </p:cNvSpPr>
                <p:nvPr/>
              </p:nvSpPr>
              <p:spPr bwMode="auto">
                <a:xfrm>
                  <a:off x="3319"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6" name="Freeform 2212"/>
                <p:cNvSpPr>
                  <a:spLocks/>
                </p:cNvSpPr>
                <p:nvPr/>
              </p:nvSpPr>
              <p:spPr bwMode="auto">
                <a:xfrm>
                  <a:off x="3384"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7" name="Freeform 2213"/>
                <p:cNvSpPr>
                  <a:spLocks/>
                </p:cNvSpPr>
                <p:nvPr/>
              </p:nvSpPr>
              <p:spPr bwMode="auto">
                <a:xfrm>
                  <a:off x="3400" y="3100"/>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798" name="Freeform 2214"/>
                <p:cNvSpPr>
                  <a:spLocks/>
                </p:cNvSpPr>
                <p:nvPr/>
              </p:nvSpPr>
              <p:spPr bwMode="auto">
                <a:xfrm>
                  <a:off x="3456" y="3100"/>
                  <a:ext cx="8" cy="8"/>
                </a:xfrm>
                <a:custGeom>
                  <a:avLst/>
                  <a:gdLst/>
                  <a:ahLst/>
                  <a:cxnLst>
                    <a:cxn ang="0">
                      <a:pos x="0" y="8"/>
                    </a:cxn>
                    <a:cxn ang="0">
                      <a:pos x="0" y="8"/>
                    </a:cxn>
                    <a:cxn ang="0">
                      <a:pos x="8" y="8"/>
                    </a:cxn>
                    <a:cxn ang="0">
                      <a:pos x="0" y="8"/>
                    </a:cxn>
                    <a:cxn ang="0">
                      <a:pos x="8" y="8"/>
                    </a:cxn>
                    <a:cxn ang="0">
                      <a:pos x="8" y="8"/>
                    </a:cxn>
                    <a:cxn ang="0">
                      <a:pos x="8" y="8"/>
                    </a:cxn>
                    <a:cxn ang="0">
                      <a:pos x="8" y="8"/>
                    </a:cxn>
                    <a:cxn ang="0">
                      <a:pos x="0" y="8"/>
                    </a:cxn>
                    <a:cxn ang="0">
                      <a:pos x="8" y="0"/>
                    </a:cxn>
                    <a:cxn ang="0">
                      <a:pos x="8" y="8"/>
                    </a:cxn>
                    <a:cxn ang="0">
                      <a:pos x="8" y="8"/>
                    </a:cxn>
                    <a:cxn ang="0">
                      <a:pos x="8" y="8"/>
                    </a:cxn>
                    <a:cxn ang="0">
                      <a:pos x="8" y="8"/>
                    </a:cxn>
                    <a:cxn ang="0">
                      <a:pos x="8" y="8"/>
                    </a:cxn>
                    <a:cxn ang="0">
                      <a:pos x="8" y="8"/>
                    </a:cxn>
                    <a:cxn ang="0">
                      <a:pos x="0" y="8"/>
                    </a:cxn>
                    <a:cxn ang="0">
                      <a:pos x="8"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89" name="Group 2416"/>
              <p:cNvGrpSpPr>
                <a:grpSpLocks/>
              </p:cNvGrpSpPr>
              <p:nvPr/>
            </p:nvGrpSpPr>
            <p:grpSpPr bwMode="auto">
              <a:xfrm>
                <a:off x="4989492" y="5084659"/>
                <a:ext cx="563740" cy="39700"/>
                <a:chOff x="3142" y="3092"/>
                <a:chExt cx="355" cy="25"/>
              </a:xfrm>
            </p:grpSpPr>
            <p:sp>
              <p:nvSpPr>
                <p:cNvPr id="6399" name="Freeform 22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0" name="Freeform 2217"/>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1" name="Freeform 2218"/>
                <p:cNvSpPr>
                  <a:spLocks/>
                </p:cNvSpPr>
                <p:nvPr/>
              </p:nvSpPr>
              <p:spPr bwMode="auto">
                <a:xfrm>
                  <a:off x="3384" y="3100"/>
                  <a:ext cx="8" cy="8"/>
                </a:xfrm>
                <a:custGeom>
                  <a:avLst/>
                  <a:gdLst/>
                  <a:ahLst/>
                  <a:cxnLst>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2" name="Freeform 2219"/>
                <p:cNvSpPr>
                  <a:spLocks/>
                </p:cNvSpPr>
                <p:nvPr/>
              </p:nvSpPr>
              <p:spPr bwMode="auto">
                <a:xfrm>
                  <a:off x="3456"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3" name="Freeform 2220"/>
                <p:cNvSpPr>
                  <a:spLocks/>
                </p:cNvSpPr>
                <p:nvPr/>
              </p:nvSpPr>
              <p:spPr bwMode="auto">
                <a:xfrm>
                  <a:off x="3400" y="3100"/>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4" name="Freeform 2221"/>
                <p:cNvSpPr>
                  <a:spLocks/>
                </p:cNvSpPr>
                <p:nvPr/>
              </p:nvSpPr>
              <p:spPr bwMode="auto">
                <a:xfrm>
                  <a:off x="3448"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5" name="Freeform 2222"/>
                <p:cNvSpPr>
                  <a:spLocks/>
                </p:cNvSpPr>
                <p:nvPr/>
              </p:nvSpPr>
              <p:spPr bwMode="auto">
                <a:xfrm>
                  <a:off x="3392"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6" name="Freeform 222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7" name="Freeform 2224"/>
                <p:cNvSpPr>
                  <a:spLocks/>
                </p:cNvSpPr>
                <p:nvPr/>
              </p:nvSpPr>
              <p:spPr bwMode="auto">
                <a:xfrm>
                  <a:off x="3392" y="3100"/>
                  <a:ext cx="8" cy="8"/>
                </a:xfrm>
                <a:custGeom>
                  <a:avLst/>
                  <a:gdLst/>
                  <a:ahLst/>
                  <a:cxnLst>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8" name="Freeform 2225"/>
                <p:cNvSpPr>
                  <a:spLocks/>
                </p:cNvSpPr>
                <p:nvPr/>
              </p:nvSpPr>
              <p:spPr bwMode="auto">
                <a:xfrm>
                  <a:off x="3456" y="3100"/>
                  <a:ext cx="8" cy="8"/>
                </a:xfrm>
                <a:custGeom>
                  <a:avLst/>
                  <a:gdLst/>
                  <a:ahLst/>
                  <a:cxnLst>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09" name="Freeform 2226"/>
                <p:cNvSpPr>
                  <a:spLocks noEditPoints="1"/>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0" name="Freeform 222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1" name="Freeform 2228"/>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2" name="Freeform 2229"/>
                <p:cNvSpPr>
                  <a:spLocks/>
                </p:cNvSpPr>
                <p:nvPr/>
              </p:nvSpPr>
              <p:spPr bwMode="auto">
                <a:xfrm>
                  <a:off x="3392" y="3100"/>
                  <a:ext cx="1" cy="8"/>
                </a:xfrm>
                <a:custGeom>
                  <a:avLst/>
                  <a:gdLst/>
                  <a:ahLst/>
                  <a:cxnLst>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3" name="Rectangle 2230"/>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4" name="Freeform 2231"/>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5" name="Freeform 2232"/>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6" name="Freeform 223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7" name="Freeform 2234"/>
                <p:cNvSpPr>
                  <a:spLocks noEditPoints="1"/>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8" name="Freeform 2235"/>
                <p:cNvSpPr>
                  <a:spLocks/>
                </p:cNvSpPr>
                <p:nvPr/>
              </p:nvSpPr>
              <p:spPr bwMode="auto">
                <a:xfrm>
                  <a:off x="3448" y="3100"/>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8" y="8"/>
                    </a:cxn>
                    <a:cxn ang="0">
                      <a:pos x="0"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8" y="0"/>
                      </a:lnTo>
                      <a:lnTo>
                        <a:pt x="8" y="8"/>
                      </a:lnTo>
                      <a:lnTo>
                        <a:pt x="8" y="8"/>
                      </a:lnTo>
                      <a:lnTo>
                        <a:pt x="0" y="8"/>
                      </a:lnTo>
                      <a:lnTo>
                        <a:pt x="0"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19" name="Freeform 2236"/>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0" name="Freeform 2237"/>
                <p:cNvSpPr>
                  <a:spLocks/>
                </p:cNvSpPr>
                <p:nvPr/>
              </p:nvSpPr>
              <p:spPr bwMode="auto">
                <a:xfrm>
                  <a:off x="3432" y="3108"/>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1" name="Freeform 2238"/>
                <p:cNvSpPr>
                  <a:spLocks/>
                </p:cNvSpPr>
                <p:nvPr/>
              </p:nvSpPr>
              <p:spPr bwMode="auto">
                <a:xfrm>
                  <a:off x="3448" y="3108"/>
                  <a:ext cx="8" cy="1"/>
                </a:xfrm>
                <a:custGeom>
                  <a:avLst/>
                  <a:gdLst/>
                  <a:ahLst/>
                  <a:cxnLst>
                    <a:cxn ang="0">
                      <a:pos x="0"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2" name="Freeform 2239"/>
                <p:cNvSpPr>
                  <a:spLocks/>
                </p:cNvSpPr>
                <p:nvPr/>
              </p:nvSpPr>
              <p:spPr bwMode="auto">
                <a:xfrm>
                  <a:off x="3408"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3" name="Freeform 2240"/>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4" name="Freeform 224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5" name="Freeform 2242"/>
                <p:cNvSpPr>
                  <a:spLocks/>
                </p:cNvSpPr>
                <p:nvPr/>
              </p:nvSpPr>
              <p:spPr bwMode="auto">
                <a:xfrm>
                  <a:off x="3303" y="3100"/>
                  <a:ext cx="24" cy="8"/>
                </a:xfrm>
                <a:custGeom>
                  <a:avLst/>
                  <a:gdLst/>
                  <a:ahLst/>
                  <a:cxnLst>
                    <a:cxn ang="0">
                      <a:pos x="24" y="8"/>
                    </a:cxn>
                    <a:cxn ang="0">
                      <a:pos x="24" y="8"/>
                    </a:cxn>
                    <a:cxn ang="0">
                      <a:pos x="24" y="8"/>
                    </a:cxn>
                    <a:cxn ang="0">
                      <a:pos x="24" y="8"/>
                    </a:cxn>
                    <a:cxn ang="0">
                      <a:pos x="24" y="8"/>
                    </a:cxn>
                    <a:cxn ang="0">
                      <a:pos x="24" y="8"/>
                    </a:cxn>
                    <a:cxn ang="0">
                      <a:pos x="24" y="8"/>
                    </a:cxn>
                    <a:cxn ang="0">
                      <a:pos x="24" y="8"/>
                    </a:cxn>
                    <a:cxn ang="0">
                      <a:pos x="24" y="8"/>
                    </a:cxn>
                    <a:cxn ang="0">
                      <a:pos x="24" y="8"/>
                    </a:cxn>
                    <a:cxn ang="0">
                      <a:pos x="16"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24" y="8"/>
                    </a:cxn>
                    <a:cxn ang="0">
                      <a:pos x="24" y="8"/>
                    </a:cxn>
                    <a:cxn ang="0">
                      <a:pos x="24" y="8"/>
                    </a:cxn>
                    <a:cxn ang="0">
                      <a:pos x="24" y="8"/>
                    </a:cxn>
                    <a:cxn ang="0">
                      <a:pos x="24" y="8"/>
                    </a:cxn>
                    <a:cxn ang="0">
                      <a:pos x="24" y="8"/>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6" name="Freeform 2243"/>
                <p:cNvSpPr>
                  <a:spLocks/>
                </p:cNvSpPr>
                <p:nvPr/>
              </p:nvSpPr>
              <p:spPr bwMode="auto">
                <a:xfrm>
                  <a:off x="340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7" name="Freeform 2244"/>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8" name="Freeform 2245"/>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29" name="Freeform 2246"/>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0" name="Freeform 2247"/>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8" y="0"/>
                    </a:cxn>
                    <a:cxn ang="0">
                      <a:pos x="8" y="0"/>
                    </a:cxn>
                    <a:cxn ang="0">
                      <a:pos x="0" y="0"/>
                    </a:cxn>
                  </a:cxnLst>
                  <a:rect l="0" t="0" r="r" b="b"/>
                  <a:pathLst>
                    <a:path w="8">
                      <a:moveTo>
                        <a:pt x="0" y="0"/>
                      </a:moveTo>
                      <a:lnTo>
                        <a:pt x="0" y="0"/>
                      </a:lnTo>
                      <a:lnTo>
                        <a:pt x="8"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8" y="0"/>
                      </a:lnTo>
                      <a:lnTo>
                        <a:pt x="0" y="0"/>
                      </a:lnTo>
                      <a:lnTo>
                        <a:pt x="0" y="0"/>
                      </a:lnTo>
                      <a:lnTo>
                        <a:pt x="0" y="0"/>
                      </a:lnTo>
                      <a:lnTo>
                        <a:pt x="0" y="0"/>
                      </a:lnTo>
                      <a:lnTo>
                        <a:pt x="0" y="0"/>
                      </a:lnTo>
                      <a:lnTo>
                        <a:pt x="0"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1" name="Freeform 2248"/>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2" name="Freeform 2249"/>
                <p:cNvSpPr>
                  <a:spLocks/>
                </p:cNvSpPr>
                <p:nvPr/>
              </p:nvSpPr>
              <p:spPr bwMode="auto">
                <a:xfrm>
                  <a:off x="3360" y="3100"/>
                  <a:ext cx="32" cy="8"/>
                </a:xfrm>
                <a:custGeom>
                  <a:avLst/>
                  <a:gdLst/>
                  <a:ahLst/>
                  <a:cxnLst>
                    <a:cxn ang="0">
                      <a:pos x="32" y="8"/>
                    </a:cxn>
                    <a:cxn ang="0">
                      <a:pos x="24" y="8"/>
                    </a:cxn>
                    <a:cxn ang="0">
                      <a:pos x="24" y="8"/>
                    </a:cxn>
                    <a:cxn ang="0">
                      <a:pos x="24" y="8"/>
                    </a:cxn>
                    <a:cxn ang="0">
                      <a:pos x="24" y="8"/>
                    </a:cxn>
                    <a:cxn ang="0">
                      <a:pos x="24" y="8"/>
                    </a:cxn>
                    <a:cxn ang="0">
                      <a:pos x="24" y="8"/>
                    </a:cxn>
                    <a:cxn ang="0">
                      <a:pos x="24" y="8"/>
                    </a:cxn>
                    <a:cxn ang="0">
                      <a:pos x="16" y="8"/>
                    </a:cxn>
                    <a:cxn ang="0">
                      <a:pos x="16" y="0"/>
                    </a:cxn>
                    <a:cxn ang="0">
                      <a:pos x="16" y="0"/>
                    </a:cxn>
                    <a:cxn ang="0">
                      <a:pos x="16" y="0"/>
                    </a:cxn>
                    <a:cxn ang="0">
                      <a:pos x="16" y="0"/>
                    </a:cxn>
                    <a:cxn ang="0">
                      <a:pos x="16" y="8"/>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8"/>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32" y="8"/>
                    </a:cxn>
                    <a:cxn ang="0">
                      <a:pos x="32" y="8"/>
                    </a:cxn>
                    <a:cxn ang="0">
                      <a:pos x="32" y="8"/>
                    </a:cxn>
                  </a:cxnLst>
                  <a:rect l="0" t="0" r="r" b="b"/>
                  <a:pathLst>
                    <a:path w="32" h="8">
                      <a:moveTo>
                        <a:pt x="32" y="8"/>
                      </a:move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8"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8"/>
                      </a:lnTo>
                      <a:lnTo>
                        <a:pt x="16" y="8"/>
                      </a:lnTo>
                      <a:lnTo>
                        <a:pt x="16" y="0"/>
                      </a:lnTo>
                      <a:lnTo>
                        <a:pt x="16" y="0"/>
                      </a:lnTo>
                      <a:lnTo>
                        <a:pt x="16" y="0"/>
                      </a:lnTo>
                      <a:lnTo>
                        <a:pt x="16" y="8"/>
                      </a:lnTo>
                      <a:lnTo>
                        <a:pt x="16" y="8"/>
                      </a:lnTo>
                      <a:lnTo>
                        <a:pt x="16" y="8"/>
                      </a:lnTo>
                      <a:lnTo>
                        <a:pt x="16" y="8"/>
                      </a:lnTo>
                      <a:lnTo>
                        <a:pt x="16" y="8"/>
                      </a:lnTo>
                      <a:lnTo>
                        <a:pt x="16" y="8"/>
                      </a:lnTo>
                      <a:lnTo>
                        <a:pt x="16" y="8"/>
                      </a:lnTo>
                      <a:lnTo>
                        <a:pt x="24" y="8"/>
                      </a:lnTo>
                      <a:lnTo>
                        <a:pt x="24"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32" y="8"/>
                      </a:lnTo>
                      <a:lnTo>
                        <a:pt x="32" y="8"/>
                      </a:lnTo>
                      <a:lnTo>
                        <a:pt x="24"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lnTo>
                        <a:pt x="32"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3" name="Freeform 2250"/>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4" name="Freeform 225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5" name="Freeform 2252"/>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6" name="Freeform 2253"/>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7" name="Freeform 2254"/>
                <p:cNvSpPr>
                  <a:spLocks/>
                </p:cNvSpPr>
                <p:nvPr/>
              </p:nvSpPr>
              <p:spPr bwMode="auto">
                <a:xfrm>
                  <a:off x="3255" y="3100"/>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8" name="Freeform 225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39" name="Rectangle 2256"/>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0" name="Freeform 2257"/>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1" name="Freeform 2258"/>
                <p:cNvSpPr>
                  <a:spLocks/>
                </p:cNvSpPr>
                <p:nvPr/>
              </p:nvSpPr>
              <p:spPr bwMode="auto">
                <a:xfrm>
                  <a:off x="3247" y="3108"/>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2" name="Rectangle 2259"/>
                <p:cNvSpPr>
                  <a:spLocks noChangeArrowheads="1"/>
                </p:cNvSpPr>
                <p:nvPr/>
              </p:nvSpPr>
              <p:spPr bwMode="auto">
                <a:xfrm>
                  <a:off x="3392" y="3108"/>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3" name="Freeform 2260"/>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4" name="Freeform 2261"/>
                <p:cNvSpPr>
                  <a:spLocks/>
                </p:cNvSpPr>
                <p:nvPr/>
              </p:nvSpPr>
              <p:spPr bwMode="auto">
                <a:xfrm>
                  <a:off x="339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5" name="Freeform 2262"/>
                <p:cNvSpPr>
                  <a:spLocks/>
                </p:cNvSpPr>
                <p:nvPr/>
              </p:nvSpPr>
              <p:spPr bwMode="auto">
                <a:xfrm>
                  <a:off x="3247"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6" name="Freeform 2263"/>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7" name="Freeform 2264"/>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8" name="Freeform 2265"/>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49" name="Freeform 226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0" name="Freeform 2267"/>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1" name="Freeform 2268"/>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2" name="Freeform 2269"/>
                <p:cNvSpPr>
                  <a:spLocks/>
                </p:cNvSpPr>
                <p:nvPr/>
              </p:nvSpPr>
              <p:spPr bwMode="auto">
                <a:xfrm>
                  <a:off x="3448" y="3108"/>
                  <a:ext cx="8" cy="1"/>
                </a:xfrm>
                <a:custGeom>
                  <a:avLst/>
                  <a:gdLst/>
                  <a:ahLst/>
                  <a:cxnLst>
                    <a:cxn ang="0">
                      <a:pos x="8" y="0"/>
                    </a:cxn>
                    <a:cxn ang="0">
                      <a:pos x="8" y="0"/>
                    </a:cxn>
                    <a:cxn ang="0">
                      <a:pos x="0" y="0"/>
                    </a:cxn>
                    <a:cxn ang="0">
                      <a:pos x="0" y="0"/>
                    </a:cxn>
                    <a:cxn ang="0">
                      <a:pos x="0" y="0"/>
                    </a:cxn>
                    <a:cxn ang="0">
                      <a:pos x="8" y="0"/>
                    </a:cxn>
                    <a:cxn ang="0">
                      <a:pos x="8" y="0"/>
                    </a:cxn>
                    <a:cxn ang="0">
                      <a:pos x="0" y="0"/>
                    </a:cxn>
                    <a:cxn ang="0">
                      <a:pos x="0" y="0"/>
                    </a:cxn>
                    <a:cxn ang="0">
                      <a:pos x="8" y="0"/>
                    </a:cxn>
                  </a:cxnLst>
                  <a:rect l="0" t="0" r="r" b="b"/>
                  <a:pathLst>
                    <a:path w="8">
                      <a:moveTo>
                        <a:pt x="8" y="0"/>
                      </a:moveTo>
                      <a:lnTo>
                        <a:pt x="8" y="0"/>
                      </a:lnTo>
                      <a:lnTo>
                        <a:pt x="0" y="0"/>
                      </a:lnTo>
                      <a:lnTo>
                        <a:pt x="0" y="0"/>
                      </a:lnTo>
                      <a:lnTo>
                        <a:pt x="0" y="0"/>
                      </a:lnTo>
                      <a:lnTo>
                        <a:pt x="8" y="0"/>
                      </a:lnTo>
                      <a:lnTo>
                        <a:pt x="8"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3" name="Freeform 227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4" name="Freeform 2271"/>
                <p:cNvSpPr>
                  <a:spLocks/>
                </p:cNvSpPr>
                <p:nvPr/>
              </p:nvSpPr>
              <p:spPr bwMode="auto">
                <a:xfrm>
                  <a:off x="340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5" name="Freeform 2272"/>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6" name="Freeform 227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7" name="Freeform 2274"/>
                <p:cNvSpPr>
                  <a:spLocks/>
                </p:cNvSpPr>
                <p:nvPr/>
              </p:nvSpPr>
              <p:spPr bwMode="auto">
                <a:xfrm>
                  <a:off x="3472" y="3100"/>
                  <a:ext cx="8" cy="8"/>
                </a:xfrm>
                <a:custGeom>
                  <a:avLst/>
                  <a:gdLst/>
                  <a:ahLst/>
                  <a:cxnLst>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8" name="Freeform 2275"/>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59" name="Freeform 2276"/>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0" name="Freeform 2277"/>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1" name="Freeform 2278"/>
                <p:cNvSpPr>
                  <a:spLocks/>
                </p:cNvSpPr>
                <p:nvPr/>
              </p:nvSpPr>
              <p:spPr bwMode="auto">
                <a:xfrm>
                  <a:off x="342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2" name="Freeform 227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3" name="Freeform 2280"/>
                <p:cNvSpPr>
                  <a:spLocks/>
                </p:cNvSpPr>
                <p:nvPr/>
              </p:nvSpPr>
              <p:spPr bwMode="auto">
                <a:xfrm>
                  <a:off x="3448" y="3108"/>
                  <a:ext cx="8" cy="1"/>
                </a:xfrm>
                <a:custGeom>
                  <a:avLst/>
                  <a:gdLst/>
                  <a:ahLst/>
                  <a:cxnLst>
                    <a:cxn ang="0">
                      <a:pos x="0"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8" y="0"/>
                      </a:lnTo>
                      <a:lnTo>
                        <a:pt x="0" y="0"/>
                      </a:lnTo>
                      <a:lnTo>
                        <a:pt x="8" y="0"/>
                      </a:lnTo>
                      <a:lnTo>
                        <a:pt x="8" y="0"/>
                      </a:lnTo>
                      <a:lnTo>
                        <a:pt x="0" y="0"/>
                      </a:lnTo>
                      <a:lnTo>
                        <a:pt x="0" y="0"/>
                      </a:lnTo>
                      <a:lnTo>
                        <a:pt x="0"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4" name="Freeform 2281"/>
                <p:cNvSpPr>
                  <a:spLocks/>
                </p:cNvSpPr>
                <p:nvPr/>
              </p:nvSpPr>
              <p:spPr bwMode="auto">
                <a:xfrm>
                  <a:off x="3408" y="3100"/>
                  <a:ext cx="16" cy="8"/>
                </a:xfrm>
                <a:custGeom>
                  <a:avLst/>
                  <a:gdLst/>
                  <a:ahLst/>
                  <a:cxnLst>
                    <a:cxn ang="0">
                      <a:pos x="8" y="0"/>
                    </a:cxn>
                    <a:cxn ang="0">
                      <a:pos x="8" y="0"/>
                    </a:cxn>
                    <a:cxn ang="0">
                      <a:pos x="8" y="0"/>
                    </a:cxn>
                    <a:cxn ang="0">
                      <a:pos x="8" y="0"/>
                    </a:cxn>
                    <a:cxn ang="0">
                      <a:pos x="8" y="0"/>
                    </a:cxn>
                    <a:cxn ang="0">
                      <a:pos x="8" y="0"/>
                    </a:cxn>
                    <a:cxn ang="0">
                      <a:pos x="8" y="8"/>
                    </a:cxn>
                    <a:cxn ang="0">
                      <a:pos x="8"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0"/>
                    </a:cxn>
                    <a:cxn ang="0">
                      <a:pos x="8" y="0"/>
                    </a:cxn>
                    <a:cxn ang="0">
                      <a:pos x="8" y="0"/>
                    </a:cxn>
                    <a:cxn ang="0">
                      <a:pos x="8" y="0"/>
                    </a:cxn>
                    <a:cxn ang="0">
                      <a:pos x="8" y="0"/>
                    </a:cxn>
                    <a:cxn ang="0">
                      <a:pos x="16" y="0"/>
                    </a:cxn>
                  </a:cxnLst>
                  <a:rect l="0" t="0" r="r" b="b"/>
                  <a:pathLst>
                    <a:path w="16" h="8">
                      <a:moveTo>
                        <a:pt x="16" y="0"/>
                      </a:move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5" name="Freeform 2282"/>
                <p:cNvSpPr>
                  <a:spLocks/>
                </p:cNvSpPr>
                <p:nvPr/>
              </p:nvSpPr>
              <p:spPr bwMode="auto">
                <a:xfrm>
                  <a:off x="3295" y="3100"/>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8"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6" name="Freeform 2283"/>
                <p:cNvSpPr>
                  <a:spLocks/>
                </p:cNvSpPr>
                <p:nvPr/>
              </p:nvSpPr>
              <p:spPr bwMode="auto">
                <a:xfrm>
                  <a:off x="3448" y="3108"/>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7" name="Freeform 228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8" name="Freeform 2285"/>
                <p:cNvSpPr>
                  <a:spLocks/>
                </p:cNvSpPr>
                <p:nvPr/>
              </p:nvSpPr>
              <p:spPr bwMode="auto">
                <a:xfrm>
                  <a:off x="3440" y="3100"/>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69" name="Freeform 2286"/>
                <p:cNvSpPr>
                  <a:spLocks/>
                </p:cNvSpPr>
                <p:nvPr/>
              </p:nvSpPr>
              <p:spPr bwMode="auto">
                <a:xfrm>
                  <a:off x="3440"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0" y="0"/>
                    </a:cxn>
                    <a:cxn ang="0">
                      <a:pos x="0"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0" y="0"/>
                      </a:lnTo>
                      <a:lnTo>
                        <a:pt x="0"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0" name="Freeform 2287"/>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1" name="Freeform 2288"/>
                <p:cNvSpPr>
                  <a:spLocks/>
                </p:cNvSpPr>
                <p:nvPr/>
              </p:nvSpPr>
              <p:spPr bwMode="auto">
                <a:xfrm>
                  <a:off x="3440" y="3108"/>
                  <a:ext cx="8" cy="1"/>
                </a:xfrm>
                <a:custGeom>
                  <a:avLst/>
                  <a:gdLst/>
                  <a:ahLst/>
                  <a:cxnLst>
                    <a:cxn ang="0">
                      <a:pos x="0" y="0"/>
                    </a:cxn>
                    <a:cxn ang="0">
                      <a:pos x="0" y="0"/>
                    </a:cxn>
                    <a:cxn ang="0">
                      <a:pos x="8"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0" y="0"/>
                    </a:cxn>
                    <a:cxn ang="0">
                      <a:pos x="0" y="0"/>
                    </a:cxn>
                  </a:cxnLst>
                  <a:rect l="0" t="0" r="r" b="b"/>
                  <a:pathLst>
                    <a:path w="8">
                      <a:moveTo>
                        <a:pt x="0" y="0"/>
                      </a:move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2" name="Freeform 2289"/>
                <p:cNvSpPr>
                  <a:spLocks/>
                </p:cNvSpPr>
                <p:nvPr/>
              </p:nvSpPr>
              <p:spPr bwMode="auto">
                <a:xfrm>
                  <a:off x="3416" y="3100"/>
                  <a:ext cx="16" cy="8"/>
                </a:xfrm>
                <a:custGeom>
                  <a:avLst/>
                  <a:gdLst/>
                  <a:ahLst/>
                  <a:cxnLst>
                    <a:cxn ang="0">
                      <a:pos x="8" y="0"/>
                    </a:cxn>
                    <a:cxn ang="0">
                      <a:pos x="8" y="0"/>
                    </a:cxn>
                    <a:cxn ang="0">
                      <a:pos x="8" y="0"/>
                    </a:cxn>
                    <a:cxn ang="0">
                      <a:pos x="8" y="0"/>
                    </a:cxn>
                    <a:cxn ang="0">
                      <a:pos x="16" y="0"/>
                    </a:cxn>
                    <a:cxn ang="0">
                      <a:pos x="16" y="0"/>
                    </a:cxn>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8" y="0"/>
                      </a:lnTo>
                      <a:lnTo>
                        <a:pt x="8" y="0"/>
                      </a:lnTo>
                      <a:lnTo>
                        <a:pt x="8" y="8"/>
                      </a:lnTo>
                      <a:lnTo>
                        <a:pt x="8"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3" name="Freeform 2290"/>
                <p:cNvSpPr>
                  <a:spLocks/>
                </p:cNvSpPr>
                <p:nvPr/>
              </p:nvSpPr>
              <p:spPr bwMode="auto">
                <a:xfrm>
                  <a:off x="3464"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4" name="Freeform 2291"/>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5" name="Freeform 2292"/>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6" name="Freeform 2293"/>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8" y="0"/>
                    </a:cxn>
                    <a:cxn ang="0">
                      <a:pos x="8"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0" y="0"/>
                      </a:lnTo>
                      <a:lnTo>
                        <a:pt x="0" y="0"/>
                      </a:lnTo>
                      <a:lnTo>
                        <a:pt x="0"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7" name="Freeform 2294"/>
                <p:cNvSpPr>
                  <a:spLocks/>
                </p:cNvSpPr>
                <p:nvPr/>
              </p:nvSpPr>
              <p:spPr bwMode="auto">
                <a:xfrm>
                  <a:off x="3440" y="3108"/>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8"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8"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8" name="Freeform 2295"/>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79" name="Freeform 229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0" name="Freeform 2297"/>
                <p:cNvSpPr>
                  <a:spLocks/>
                </p:cNvSpPr>
                <p:nvPr/>
              </p:nvSpPr>
              <p:spPr bwMode="auto">
                <a:xfrm>
                  <a:off x="3255"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1" name="Freeform 2298"/>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2" name="Freeform 2299"/>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3" name="Freeform 2300"/>
                <p:cNvSpPr>
                  <a:spLocks/>
                </p:cNvSpPr>
                <p:nvPr/>
              </p:nvSpPr>
              <p:spPr bwMode="auto">
                <a:xfrm>
                  <a:off x="3432"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4" name="Freeform 2301"/>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5" name="Freeform 230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6" name="Freeform 2303"/>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7" name="Freeform 2304"/>
                <p:cNvSpPr>
                  <a:spLocks/>
                </p:cNvSpPr>
                <p:nvPr/>
              </p:nvSpPr>
              <p:spPr bwMode="auto">
                <a:xfrm>
                  <a:off x="3392" y="3108"/>
                  <a:ext cx="16" cy="1"/>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16"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16" y="0"/>
                      </a:lnTo>
                      <a:lnTo>
                        <a:pt x="16" y="0"/>
                      </a:lnTo>
                      <a:lnTo>
                        <a:pt x="16" y="0"/>
                      </a:lnTo>
                      <a:lnTo>
                        <a:pt x="8" y="0"/>
                      </a:lnTo>
                      <a:lnTo>
                        <a:pt x="8" y="0"/>
                      </a:lnTo>
                      <a:lnTo>
                        <a:pt x="8" y="0"/>
                      </a:lnTo>
                      <a:lnTo>
                        <a:pt x="8" y="0"/>
                      </a:lnTo>
                      <a:lnTo>
                        <a:pt x="16" y="0"/>
                      </a:lnTo>
                      <a:lnTo>
                        <a:pt x="16"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8" y="0"/>
                      </a:lnTo>
                      <a:lnTo>
                        <a:pt x="8" y="0"/>
                      </a:lnTo>
                      <a:lnTo>
                        <a:pt x="16" y="0"/>
                      </a:lnTo>
                      <a:lnTo>
                        <a:pt x="16" y="0"/>
                      </a:lnTo>
                      <a:lnTo>
                        <a:pt x="8" y="0"/>
                      </a:lnTo>
                      <a:lnTo>
                        <a:pt x="16" y="0"/>
                      </a:lnTo>
                      <a:lnTo>
                        <a:pt x="8" y="0"/>
                      </a:lnTo>
                      <a:lnTo>
                        <a:pt x="8" y="0"/>
                      </a:lnTo>
                      <a:lnTo>
                        <a:pt x="16"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8" name="Freeform 2305"/>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89" name="Freeform 2306"/>
                <p:cNvSpPr>
                  <a:spLocks/>
                </p:cNvSpPr>
                <p:nvPr/>
              </p:nvSpPr>
              <p:spPr bwMode="auto">
                <a:xfrm>
                  <a:off x="3247"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0" name="Freeform 2307"/>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1" name="Freeform 2308"/>
                <p:cNvSpPr>
                  <a:spLocks/>
                </p:cNvSpPr>
                <p:nvPr/>
              </p:nvSpPr>
              <p:spPr bwMode="auto">
                <a:xfrm>
                  <a:off x="3480" y="3108"/>
                  <a:ext cx="1" cy="8"/>
                </a:xfrm>
                <a:custGeom>
                  <a:avLst/>
                  <a:gdLst/>
                  <a:ahLst/>
                  <a:cxnLst>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2" name="Freeform 2309"/>
                <p:cNvSpPr>
                  <a:spLocks/>
                </p:cNvSpPr>
                <p:nvPr/>
              </p:nvSpPr>
              <p:spPr bwMode="auto">
                <a:xfrm>
                  <a:off x="3440"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3" name="Freeform 2310"/>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4" name="Freeform 2311"/>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5" name="Freeform 2312"/>
                <p:cNvSpPr>
                  <a:spLocks/>
                </p:cNvSpPr>
                <p:nvPr/>
              </p:nvSpPr>
              <p:spPr bwMode="auto">
                <a:xfrm>
                  <a:off x="3448"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6" name="Freeform 2313"/>
                <p:cNvSpPr>
                  <a:spLocks/>
                </p:cNvSpPr>
                <p:nvPr/>
              </p:nvSpPr>
              <p:spPr bwMode="auto">
                <a:xfrm>
                  <a:off x="3327" y="3100"/>
                  <a:ext cx="16" cy="8"/>
                </a:xfrm>
                <a:custGeom>
                  <a:avLst/>
                  <a:gdLst/>
                  <a:ahLst/>
                  <a:cxnLst>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8"/>
                    </a:cxn>
                    <a:cxn ang="0">
                      <a:pos x="16" y="8"/>
                    </a:cxn>
                    <a:cxn ang="0">
                      <a:pos x="8" y="8"/>
                    </a:cxn>
                    <a:cxn ang="0">
                      <a:pos x="8" y="8"/>
                    </a:cxn>
                    <a:cxn ang="0">
                      <a:pos x="8" y="8"/>
                    </a:cxn>
                    <a:cxn ang="0">
                      <a:pos x="8" y="8"/>
                    </a:cxn>
                    <a:cxn ang="0">
                      <a:pos x="8" y="8"/>
                    </a:cxn>
                    <a:cxn ang="0">
                      <a:pos x="8" y="0"/>
                    </a:cxn>
                    <a:cxn ang="0">
                      <a:pos x="8" y="8"/>
                    </a:cxn>
                    <a:cxn ang="0">
                      <a:pos x="8" y="0"/>
                    </a:cxn>
                    <a:cxn ang="0">
                      <a:pos x="8" y="0"/>
                    </a:cxn>
                    <a:cxn ang="0">
                      <a:pos x="0" y="8"/>
                    </a:cxn>
                    <a:cxn ang="0">
                      <a:pos x="0" y="8"/>
                    </a:cxn>
                    <a:cxn ang="0">
                      <a:pos x="0" y="8"/>
                    </a:cxn>
                    <a:cxn ang="0">
                      <a:pos x="0" y="8"/>
                    </a:cxn>
                    <a:cxn ang="0">
                      <a:pos x="0" y="8"/>
                    </a:cxn>
                    <a:cxn ang="0">
                      <a:pos x="8" y="0"/>
                    </a:cxn>
                    <a:cxn ang="0">
                      <a:pos x="8" y="0"/>
                    </a:cxn>
                    <a:cxn ang="0">
                      <a:pos x="8" y="0"/>
                    </a:cxn>
                    <a:cxn ang="0">
                      <a:pos x="8" y="0"/>
                    </a:cxn>
                    <a:cxn ang="0">
                      <a:pos x="8" y="8"/>
                    </a:cxn>
                    <a:cxn ang="0">
                      <a:pos x="8" y="8"/>
                    </a:cxn>
                    <a:cxn ang="0">
                      <a:pos x="8" y="8"/>
                    </a:cxn>
                    <a:cxn ang="0">
                      <a:pos x="8" y="8"/>
                    </a:cxn>
                    <a:cxn ang="0">
                      <a:pos x="16" y="8"/>
                    </a:cxn>
                    <a:cxn ang="0">
                      <a:pos x="8" y="8"/>
                    </a:cxn>
                    <a:cxn ang="0">
                      <a:pos x="8" y="8"/>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Lst>
                  <a:rect l="0" t="0" r="r" b="b"/>
                  <a:pathLst>
                    <a:path w="16" h="8">
                      <a:moveTo>
                        <a:pt x="16" y="0"/>
                      </a:move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16" y="0"/>
                      </a:lnTo>
                      <a:lnTo>
                        <a:pt x="16" y="0"/>
                      </a:lnTo>
                      <a:lnTo>
                        <a:pt x="8"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8"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7" name="Freeform 2314"/>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8" name="Freeform 2315"/>
                <p:cNvSpPr>
                  <a:spLocks/>
                </p:cNvSpPr>
                <p:nvPr/>
              </p:nvSpPr>
              <p:spPr bwMode="auto">
                <a:xfrm>
                  <a:off x="344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499" name="Freeform 2316"/>
                <p:cNvSpPr>
                  <a:spLocks/>
                </p:cNvSpPr>
                <p:nvPr/>
              </p:nvSpPr>
              <p:spPr bwMode="auto">
                <a:xfrm>
                  <a:off x="344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0" name="Freeform 2317"/>
                <p:cNvSpPr>
                  <a:spLocks/>
                </p:cNvSpPr>
                <p:nvPr/>
              </p:nvSpPr>
              <p:spPr bwMode="auto">
                <a:xfrm>
                  <a:off x="3440"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1" name="Freeform 2318"/>
                <p:cNvSpPr>
                  <a:spLocks/>
                </p:cNvSpPr>
                <p:nvPr/>
              </p:nvSpPr>
              <p:spPr bwMode="auto">
                <a:xfrm>
                  <a:off x="3472" y="3108"/>
                  <a:ext cx="8" cy="8"/>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0" y="8"/>
                    </a:cxn>
                    <a:cxn ang="0">
                      <a:pos x="0"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Lst>
                  <a:rect l="0" t="0" r="r" b="b"/>
                  <a:pathLst>
                    <a:path w="8" h="8">
                      <a:moveTo>
                        <a:pt x="0" y="0"/>
                      </a:moveTo>
                      <a:lnTo>
                        <a:pt x="0" y="0"/>
                      </a:lnTo>
                      <a:lnTo>
                        <a:pt x="0" y="0"/>
                      </a:lnTo>
                      <a:lnTo>
                        <a:pt x="8" y="0"/>
                      </a:lnTo>
                      <a:lnTo>
                        <a:pt x="8" y="0"/>
                      </a:lnTo>
                      <a:lnTo>
                        <a:pt x="8" y="0"/>
                      </a:lnTo>
                      <a:lnTo>
                        <a:pt x="8" y="0"/>
                      </a:lnTo>
                      <a:lnTo>
                        <a:pt x="8" y="0"/>
                      </a:lnTo>
                      <a:lnTo>
                        <a:pt x="8" y="0"/>
                      </a:lnTo>
                      <a:lnTo>
                        <a:pt x="8" y="0"/>
                      </a:lnTo>
                      <a:lnTo>
                        <a:pt x="8" y="8"/>
                      </a:lnTo>
                      <a:lnTo>
                        <a:pt x="0" y="8"/>
                      </a:lnTo>
                      <a:lnTo>
                        <a:pt x="0" y="0"/>
                      </a:lnTo>
                      <a:lnTo>
                        <a:pt x="8" y="0"/>
                      </a:lnTo>
                      <a:lnTo>
                        <a:pt x="8" y="0"/>
                      </a:lnTo>
                      <a:lnTo>
                        <a:pt x="8" y="0"/>
                      </a:lnTo>
                      <a:lnTo>
                        <a:pt x="8" y="0"/>
                      </a:lnTo>
                      <a:lnTo>
                        <a:pt x="8" y="0"/>
                      </a:lnTo>
                      <a:lnTo>
                        <a:pt x="8" y="0"/>
                      </a:lnTo>
                      <a:lnTo>
                        <a:pt x="8"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2" name="Freeform 2319"/>
                <p:cNvSpPr>
                  <a:spLocks/>
                </p:cNvSpPr>
                <p:nvPr/>
              </p:nvSpPr>
              <p:spPr bwMode="auto">
                <a:xfrm>
                  <a:off x="3408" y="3108"/>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3" name="Freeform 2320"/>
                <p:cNvSpPr>
                  <a:spLocks/>
                </p:cNvSpPr>
                <p:nvPr/>
              </p:nvSpPr>
              <p:spPr bwMode="auto">
                <a:xfrm>
                  <a:off x="3416" y="3108"/>
                  <a:ext cx="8" cy="8"/>
                </a:xfrm>
                <a:custGeom>
                  <a:avLst/>
                  <a:gdLst/>
                  <a:ahLst/>
                  <a:cxnLst>
                    <a:cxn ang="0">
                      <a:pos x="0" y="0"/>
                    </a:cxn>
                    <a:cxn ang="0">
                      <a:pos x="8" y="8"/>
                    </a:cxn>
                    <a:cxn ang="0">
                      <a:pos x="8" y="8"/>
                    </a:cxn>
                    <a:cxn ang="0">
                      <a:pos x="0" y="8"/>
                    </a:cxn>
                    <a:cxn ang="0">
                      <a:pos x="0" y="0"/>
                    </a:cxn>
                  </a:cxnLst>
                  <a:rect l="0" t="0" r="r" b="b"/>
                  <a:pathLst>
                    <a:path w="8" h="8">
                      <a:moveTo>
                        <a:pt x="0" y="0"/>
                      </a:moveTo>
                      <a:lnTo>
                        <a:pt x="8" y="8"/>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4" name="Freeform 2321"/>
                <p:cNvSpPr>
                  <a:spLocks/>
                </p:cNvSpPr>
                <p:nvPr/>
              </p:nvSpPr>
              <p:spPr bwMode="auto">
                <a:xfrm>
                  <a:off x="341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5" name="Freeform 2322"/>
                <p:cNvSpPr>
                  <a:spLocks/>
                </p:cNvSpPr>
                <p:nvPr/>
              </p:nvSpPr>
              <p:spPr bwMode="auto">
                <a:xfrm>
                  <a:off x="3416" y="3108"/>
                  <a:ext cx="8"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6" name="Freeform 2323"/>
                <p:cNvSpPr>
                  <a:spLocks/>
                </p:cNvSpPr>
                <p:nvPr/>
              </p:nvSpPr>
              <p:spPr bwMode="auto">
                <a:xfrm>
                  <a:off x="3472" y="3108"/>
                  <a:ext cx="8" cy="1"/>
                </a:xfrm>
                <a:custGeom>
                  <a:avLst/>
                  <a:gdLst/>
                  <a:ahLst/>
                  <a:cxnLst>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0" y="0"/>
                      </a:lnTo>
                      <a:lnTo>
                        <a:pt x="0" y="0"/>
                      </a:lnTo>
                      <a:lnTo>
                        <a:pt x="0" y="0"/>
                      </a:lnTo>
                      <a:lnTo>
                        <a:pt x="8" y="0"/>
                      </a:lnTo>
                      <a:lnTo>
                        <a:pt x="8" y="0"/>
                      </a:lnTo>
                      <a:lnTo>
                        <a:pt x="8" y="0"/>
                      </a:lnTo>
                      <a:lnTo>
                        <a:pt x="8" y="0"/>
                      </a:lnTo>
                      <a:lnTo>
                        <a:pt x="8"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7" name="Freeform 2324"/>
                <p:cNvSpPr>
                  <a:spLocks/>
                </p:cNvSpPr>
                <p:nvPr/>
              </p:nvSpPr>
              <p:spPr bwMode="auto">
                <a:xfrm>
                  <a:off x="3424" y="3108"/>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8" name="Freeform 2325"/>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09" name="Freeform 2326"/>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0" name="Freeform 2327"/>
                <p:cNvSpPr>
                  <a:spLocks/>
                </p:cNvSpPr>
                <p:nvPr/>
              </p:nvSpPr>
              <p:spPr bwMode="auto">
                <a:xfrm>
                  <a:off x="3480"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1" name="Freeform 2328"/>
                <p:cNvSpPr>
                  <a:spLocks/>
                </p:cNvSpPr>
                <p:nvPr/>
              </p:nvSpPr>
              <p:spPr bwMode="auto">
                <a:xfrm>
                  <a:off x="3456" y="3108"/>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2" name="Freeform 2329"/>
                <p:cNvSpPr>
                  <a:spLocks/>
                </p:cNvSpPr>
                <p:nvPr/>
              </p:nvSpPr>
              <p:spPr bwMode="auto">
                <a:xfrm>
                  <a:off x="3472" y="3108"/>
                  <a:ext cx="8" cy="8"/>
                </a:xfrm>
                <a:custGeom>
                  <a:avLst/>
                  <a:gdLst/>
                  <a:ahLst/>
                  <a:cxnLst>
                    <a:cxn ang="0">
                      <a:pos x="0" y="0"/>
                    </a:cxn>
                    <a:cxn ang="0">
                      <a:pos x="8" y="0"/>
                    </a:cxn>
                    <a:cxn ang="0">
                      <a:pos x="8" y="0"/>
                    </a:cxn>
                    <a:cxn ang="0">
                      <a:pos x="8" y="8"/>
                    </a:cxn>
                    <a:cxn ang="0">
                      <a:pos x="0" y="8"/>
                    </a:cxn>
                    <a:cxn ang="0">
                      <a:pos x="0" y="0"/>
                    </a:cxn>
                    <a:cxn ang="0">
                      <a:pos x="8" y="0"/>
                    </a:cxn>
                    <a:cxn ang="0">
                      <a:pos x="8" y="8"/>
                    </a:cxn>
                    <a:cxn ang="0">
                      <a:pos x="0" y="8"/>
                    </a:cxn>
                    <a:cxn ang="0">
                      <a:pos x="0" y="0"/>
                    </a:cxn>
                  </a:cxnLst>
                  <a:rect l="0" t="0" r="r" b="b"/>
                  <a:pathLst>
                    <a:path w="8" h="8">
                      <a:moveTo>
                        <a:pt x="0" y="0"/>
                      </a:moveTo>
                      <a:lnTo>
                        <a:pt x="8" y="0"/>
                      </a:lnTo>
                      <a:lnTo>
                        <a:pt x="8" y="0"/>
                      </a:lnTo>
                      <a:lnTo>
                        <a:pt x="8" y="8"/>
                      </a:lnTo>
                      <a:lnTo>
                        <a:pt x="0" y="8"/>
                      </a:lnTo>
                      <a:lnTo>
                        <a:pt x="0" y="0"/>
                      </a:lnTo>
                      <a:lnTo>
                        <a:pt x="8" y="0"/>
                      </a:lnTo>
                      <a:lnTo>
                        <a:pt x="8"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3" name="Freeform 2330"/>
                <p:cNvSpPr>
                  <a:spLocks/>
                </p:cNvSpPr>
                <p:nvPr/>
              </p:nvSpPr>
              <p:spPr bwMode="auto">
                <a:xfrm>
                  <a:off x="3448" y="3108"/>
                  <a:ext cx="1" cy="8"/>
                </a:xfrm>
                <a:custGeom>
                  <a:avLst/>
                  <a:gdLst/>
                  <a:ahLst/>
                  <a:cxnLst>
                    <a:cxn ang="0">
                      <a:pos x="0" y="8"/>
                    </a:cxn>
                    <a:cxn ang="0">
                      <a:pos x="0" y="8"/>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4" name="Freeform 2331"/>
                <p:cNvSpPr>
                  <a:spLocks/>
                </p:cNvSpPr>
                <p:nvPr/>
              </p:nvSpPr>
              <p:spPr bwMode="auto">
                <a:xfrm>
                  <a:off x="3440" y="3108"/>
                  <a:ext cx="1" cy="8"/>
                </a:xfrm>
                <a:custGeom>
                  <a:avLst/>
                  <a:gdLst/>
                  <a:ahLst/>
                  <a:cxnLst>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5" name="Freeform 2332"/>
                <p:cNvSpPr>
                  <a:spLocks/>
                </p:cNvSpPr>
                <p:nvPr/>
              </p:nvSpPr>
              <p:spPr bwMode="auto">
                <a:xfrm>
                  <a:off x="3279" y="3108"/>
                  <a:ext cx="16"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8"/>
                    </a:cxn>
                    <a:cxn ang="0">
                      <a:pos x="8" y="8"/>
                    </a:cxn>
                    <a:cxn ang="0">
                      <a:pos x="8" y="8"/>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6" name="Freeform 2333"/>
                <p:cNvSpPr>
                  <a:spLocks/>
                </p:cNvSpPr>
                <p:nvPr/>
              </p:nvSpPr>
              <p:spPr bwMode="auto">
                <a:xfrm>
                  <a:off x="3432" y="3108"/>
                  <a:ext cx="1" cy="8"/>
                </a:xfrm>
                <a:custGeom>
                  <a:avLst/>
                  <a:gdLst/>
                  <a:ahLst/>
                  <a:cxnLst>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7" name="Freeform 2334"/>
                <p:cNvSpPr>
                  <a:spLocks/>
                </p:cNvSpPr>
                <p:nvPr/>
              </p:nvSpPr>
              <p:spPr bwMode="auto">
                <a:xfrm>
                  <a:off x="3440" y="3108"/>
                  <a:ext cx="1" cy="8"/>
                </a:xfrm>
                <a:custGeom>
                  <a:avLst/>
                  <a:gdLst/>
                  <a:ahLst/>
                  <a:cxnLst>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h="8">
                      <a:moveTo>
                        <a:pt x="0" y="8"/>
                      </a:moveTo>
                      <a:lnTo>
                        <a:pt x="0" y="0"/>
                      </a:lnTo>
                      <a:lnTo>
                        <a:pt x="0" y="0"/>
                      </a:lnTo>
                      <a:lnTo>
                        <a:pt x="0" y="0"/>
                      </a:lnTo>
                      <a:lnTo>
                        <a:pt x="0" y="0"/>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8" name="Freeform 2335"/>
                <p:cNvSpPr>
                  <a:spLocks/>
                </p:cNvSpPr>
                <p:nvPr/>
              </p:nvSpPr>
              <p:spPr bwMode="auto">
                <a:xfrm>
                  <a:off x="3464" y="3108"/>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19" name="Freeform 2336"/>
                <p:cNvSpPr>
                  <a:spLocks/>
                </p:cNvSpPr>
                <p:nvPr/>
              </p:nvSpPr>
              <p:spPr bwMode="auto">
                <a:xfrm>
                  <a:off x="3440" y="3092"/>
                  <a:ext cx="16" cy="24"/>
                </a:xfrm>
                <a:custGeom>
                  <a:avLst/>
                  <a:gdLst/>
                  <a:ahLst/>
                  <a:cxnLst>
                    <a:cxn ang="0">
                      <a:pos x="0" y="8"/>
                    </a:cxn>
                    <a:cxn ang="0">
                      <a:pos x="0" y="0"/>
                    </a:cxn>
                    <a:cxn ang="0">
                      <a:pos x="0" y="8"/>
                    </a:cxn>
                    <a:cxn ang="0">
                      <a:pos x="0" y="8"/>
                    </a:cxn>
                    <a:cxn ang="0">
                      <a:pos x="0" y="8"/>
                    </a:cxn>
                    <a:cxn ang="0">
                      <a:pos x="8" y="8"/>
                    </a:cxn>
                    <a:cxn ang="0">
                      <a:pos x="8" y="8"/>
                    </a:cxn>
                    <a:cxn ang="0">
                      <a:pos x="8" y="8"/>
                    </a:cxn>
                    <a:cxn ang="0">
                      <a:pos x="8" y="8"/>
                    </a:cxn>
                    <a:cxn ang="0">
                      <a:pos x="8" y="8"/>
                    </a:cxn>
                    <a:cxn ang="0">
                      <a:pos x="8" y="16"/>
                    </a:cxn>
                    <a:cxn ang="0">
                      <a:pos x="8" y="16"/>
                    </a:cxn>
                    <a:cxn ang="0">
                      <a:pos x="8" y="16"/>
                    </a:cxn>
                    <a:cxn ang="0">
                      <a:pos x="16" y="16"/>
                    </a:cxn>
                    <a:cxn ang="0">
                      <a:pos x="16" y="16"/>
                    </a:cxn>
                    <a:cxn ang="0">
                      <a:pos x="8" y="16"/>
                    </a:cxn>
                    <a:cxn ang="0">
                      <a:pos x="16" y="16"/>
                    </a:cxn>
                    <a:cxn ang="0">
                      <a:pos x="8" y="16"/>
                    </a:cxn>
                    <a:cxn ang="0">
                      <a:pos x="8" y="16"/>
                    </a:cxn>
                    <a:cxn ang="0">
                      <a:pos x="8" y="16"/>
                    </a:cxn>
                    <a:cxn ang="0">
                      <a:pos x="8" y="16"/>
                    </a:cxn>
                    <a:cxn ang="0">
                      <a:pos x="8" y="16"/>
                    </a:cxn>
                    <a:cxn ang="0">
                      <a:pos x="0" y="16"/>
                    </a:cxn>
                    <a:cxn ang="0">
                      <a:pos x="0" y="16"/>
                    </a:cxn>
                    <a:cxn ang="0">
                      <a:pos x="0" y="16"/>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8" y="16"/>
                    </a:cxn>
                    <a:cxn ang="0">
                      <a:pos x="8" y="16"/>
                    </a:cxn>
                    <a:cxn ang="0">
                      <a:pos x="8" y="16"/>
                    </a:cxn>
                    <a:cxn ang="0">
                      <a:pos x="8" y="16"/>
                    </a:cxn>
                    <a:cxn ang="0">
                      <a:pos x="8" y="16"/>
                    </a:cxn>
                    <a:cxn ang="0">
                      <a:pos x="16" y="16"/>
                    </a:cxn>
                    <a:cxn ang="0">
                      <a:pos x="16" y="16"/>
                    </a:cxn>
                    <a:cxn ang="0">
                      <a:pos x="16" y="16"/>
                    </a:cxn>
                    <a:cxn ang="0">
                      <a:pos x="8" y="16"/>
                    </a:cxn>
                    <a:cxn ang="0">
                      <a:pos x="8" y="16"/>
                    </a:cxn>
                    <a:cxn ang="0">
                      <a:pos x="8" y="16"/>
                    </a:cxn>
                    <a:cxn ang="0">
                      <a:pos x="8" y="16"/>
                    </a:cxn>
                    <a:cxn ang="0">
                      <a:pos x="8" y="16"/>
                    </a:cxn>
                    <a:cxn ang="0">
                      <a:pos x="8" y="8"/>
                    </a:cxn>
                    <a:cxn ang="0">
                      <a:pos x="8" y="8"/>
                    </a:cxn>
                    <a:cxn ang="0">
                      <a:pos x="8" y="8"/>
                    </a:cxn>
                    <a:cxn ang="0">
                      <a:pos x="8" y="8"/>
                    </a:cxn>
                    <a:cxn ang="0">
                      <a:pos x="0" y="8"/>
                    </a:cxn>
                    <a:cxn ang="0">
                      <a:pos x="0" y="8"/>
                    </a:cxn>
                    <a:cxn ang="0">
                      <a:pos x="0" y="0"/>
                    </a:cxn>
                    <a:cxn ang="0">
                      <a:pos x="0" y="8"/>
                    </a:cxn>
                    <a:cxn ang="0">
                      <a:pos x="0" y="8"/>
                    </a:cxn>
                    <a:cxn ang="0">
                      <a:pos x="0" y="8"/>
                    </a:cxn>
                  </a:cxnLst>
                  <a:rect l="0" t="0" r="r" b="b"/>
                  <a:pathLst>
                    <a:path w="16" h="24">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8" y="16"/>
                      </a:lnTo>
                      <a:lnTo>
                        <a:pt x="8" y="16"/>
                      </a:lnTo>
                      <a:lnTo>
                        <a:pt x="8" y="16"/>
                      </a:lnTo>
                      <a:lnTo>
                        <a:pt x="8" y="16"/>
                      </a:lnTo>
                      <a:lnTo>
                        <a:pt x="8" y="16"/>
                      </a:lnTo>
                      <a:lnTo>
                        <a:pt x="8" y="16"/>
                      </a:lnTo>
                      <a:lnTo>
                        <a:pt x="16" y="16"/>
                      </a:lnTo>
                      <a:lnTo>
                        <a:pt x="16" y="16"/>
                      </a:lnTo>
                      <a:lnTo>
                        <a:pt x="8" y="16"/>
                      </a:lnTo>
                      <a:lnTo>
                        <a:pt x="16" y="16"/>
                      </a:lnTo>
                      <a:lnTo>
                        <a:pt x="16" y="16"/>
                      </a:lnTo>
                      <a:lnTo>
                        <a:pt x="16" y="16"/>
                      </a:lnTo>
                      <a:lnTo>
                        <a:pt x="16"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24"/>
                      </a:lnTo>
                      <a:lnTo>
                        <a:pt x="16" y="24"/>
                      </a:lnTo>
                      <a:lnTo>
                        <a:pt x="8" y="16"/>
                      </a:lnTo>
                      <a:lnTo>
                        <a:pt x="8" y="16"/>
                      </a:lnTo>
                      <a:lnTo>
                        <a:pt x="16"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0" name="Freeform 2337"/>
                <p:cNvSpPr>
                  <a:spLocks/>
                </p:cNvSpPr>
                <p:nvPr/>
              </p:nvSpPr>
              <p:spPr bwMode="auto">
                <a:xfrm>
                  <a:off x="3448" y="3108"/>
                  <a:ext cx="8" cy="8"/>
                </a:xfrm>
                <a:custGeom>
                  <a:avLst/>
                  <a:gdLst/>
                  <a:ahLst/>
                  <a:cxnLst>
                    <a:cxn ang="0">
                      <a:pos x="0" y="8"/>
                    </a:cxn>
                    <a:cxn ang="0">
                      <a:pos x="0" y="0"/>
                    </a:cxn>
                    <a:cxn ang="0">
                      <a:pos x="0" y="0"/>
                    </a:cxn>
                    <a:cxn ang="0">
                      <a:pos x="0" y="0"/>
                    </a:cxn>
                    <a:cxn ang="0">
                      <a:pos x="8" y="0"/>
                    </a:cxn>
                    <a:cxn ang="0">
                      <a:pos x="8" y="8"/>
                    </a:cxn>
                    <a:cxn ang="0">
                      <a:pos x="0" y="8"/>
                    </a:cxn>
                    <a:cxn ang="0">
                      <a:pos x="0" y="8"/>
                    </a:cxn>
                    <a:cxn ang="0">
                      <a:pos x="0" y="8"/>
                    </a:cxn>
                    <a:cxn ang="0">
                      <a:pos x="0" y="8"/>
                    </a:cxn>
                    <a:cxn ang="0">
                      <a:pos x="0" y="8"/>
                    </a:cxn>
                    <a:cxn ang="0">
                      <a:pos x="0" y="0"/>
                    </a:cxn>
                    <a:cxn ang="0">
                      <a:pos x="0" y="8"/>
                    </a:cxn>
                    <a:cxn ang="0">
                      <a:pos x="0" y="8"/>
                    </a:cxn>
                    <a:cxn ang="0">
                      <a:pos x="0" y="0"/>
                    </a:cxn>
                    <a:cxn ang="0">
                      <a:pos x="0" y="8"/>
                    </a:cxn>
                    <a:cxn ang="0">
                      <a:pos x="0" y="8"/>
                    </a:cxn>
                  </a:cxnLst>
                  <a:rect l="0" t="0" r="r" b="b"/>
                  <a:pathLst>
                    <a:path w="8" h="8">
                      <a:moveTo>
                        <a:pt x="0" y="8"/>
                      </a:moveTo>
                      <a:lnTo>
                        <a:pt x="0" y="0"/>
                      </a:lnTo>
                      <a:lnTo>
                        <a:pt x="0" y="0"/>
                      </a:lnTo>
                      <a:lnTo>
                        <a:pt x="0" y="0"/>
                      </a:lnTo>
                      <a:lnTo>
                        <a:pt x="8" y="0"/>
                      </a:lnTo>
                      <a:lnTo>
                        <a:pt x="8" y="8"/>
                      </a:lnTo>
                      <a:lnTo>
                        <a:pt x="0" y="8"/>
                      </a:lnTo>
                      <a:lnTo>
                        <a:pt x="0" y="8"/>
                      </a:lnTo>
                      <a:lnTo>
                        <a:pt x="0" y="8"/>
                      </a:lnTo>
                      <a:lnTo>
                        <a:pt x="0" y="8"/>
                      </a:lnTo>
                      <a:lnTo>
                        <a:pt x="0" y="8"/>
                      </a:lnTo>
                      <a:lnTo>
                        <a:pt x="0" y="0"/>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1" name="Freeform 2338"/>
                <p:cNvSpPr>
                  <a:spLocks/>
                </p:cNvSpPr>
                <p:nvPr/>
              </p:nvSpPr>
              <p:spPr bwMode="auto">
                <a:xfrm>
                  <a:off x="3464" y="3108"/>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2" name="Freeform 2339"/>
                <p:cNvSpPr>
                  <a:spLocks/>
                </p:cNvSpPr>
                <p:nvPr/>
              </p:nvSpPr>
              <p:spPr bwMode="auto">
                <a:xfrm>
                  <a:off x="3456"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3" name="Freeform 2340"/>
                <p:cNvSpPr>
                  <a:spLocks/>
                </p:cNvSpPr>
                <p:nvPr/>
              </p:nvSpPr>
              <p:spPr bwMode="auto">
                <a:xfrm>
                  <a:off x="3432" y="3108"/>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4" name="Freeform 2341"/>
                <p:cNvSpPr>
                  <a:spLocks/>
                </p:cNvSpPr>
                <p:nvPr/>
              </p:nvSpPr>
              <p:spPr bwMode="auto">
                <a:xfrm>
                  <a:off x="3440" y="3108"/>
                  <a:ext cx="1" cy="8"/>
                </a:xfrm>
                <a:custGeom>
                  <a:avLst/>
                  <a:gdLst/>
                  <a:ahLst/>
                  <a:cxnLst>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Lst>
                  <a:rect l="0" t="0" r="r" b="b"/>
                  <a:pathLst>
                    <a:path h="8">
                      <a:moveTo>
                        <a:pt x="0" y="0"/>
                      </a:move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5" name="Freeform 2342"/>
                <p:cNvSpPr>
                  <a:spLocks/>
                </p:cNvSpPr>
                <p:nvPr/>
              </p:nvSpPr>
              <p:spPr bwMode="auto">
                <a:xfrm>
                  <a:off x="3440" y="3108"/>
                  <a:ext cx="1" cy="8"/>
                </a:xfrm>
                <a:custGeom>
                  <a:avLst/>
                  <a:gdLst/>
                  <a:ahLst/>
                  <a:cxnLst>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6" name="Freeform 2343"/>
                <p:cNvSpPr>
                  <a:spLocks/>
                </p:cNvSpPr>
                <p:nvPr/>
              </p:nvSpPr>
              <p:spPr bwMode="auto">
                <a:xfrm>
                  <a:off x="3480" y="3108"/>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7" name="Freeform 234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8" name="Freeform 2345"/>
                <p:cNvSpPr>
                  <a:spLocks/>
                </p:cNvSpPr>
                <p:nvPr/>
              </p:nvSpPr>
              <p:spPr bwMode="auto">
                <a:xfrm>
                  <a:off x="3448" y="3108"/>
                  <a:ext cx="1" cy="8"/>
                </a:xfrm>
                <a:custGeom>
                  <a:avLst/>
                  <a:gdLst/>
                  <a:ahLst/>
                  <a:cxnLst>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29" name="Freeform 2346"/>
                <p:cNvSpPr>
                  <a:spLocks/>
                </p:cNvSpPr>
                <p:nvPr/>
              </p:nvSpPr>
              <p:spPr bwMode="auto">
                <a:xfrm>
                  <a:off x="3456" y="3108"/>
                  <a:ext cx="1" cy="8"/>
                </a:xfrm>
                <a:custGeom>
                  <a:avLst/>
                  <a:gdLst/>
                  <a:ahLst/>
                  <a:cxnLst>
                    <a:cxn ang="0">
                      <a:pos x="0" y="8"/>
                    </a:cxn>
                    <a:cxn ang="0">
                      <a:pos x="0" y="8"/>
                    </a:cxn>
                    <a:cxn ang="0">
                      <a:pos x="0" y="8"/>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0"/>
                    </a:cxn>
                    <a:cxn ang="0">
                      <a:pos x="0" y="0"/>
                    </a:cxn>
                    <a:cxn ang="0">
                      <a:pos x="0" y="0"/>
                    </a:cxn>
                    <a:cxn ang="0">
                      <a:pos x="0" y="8"/>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0"/>
                      </a:lnTo>
                      <a:lnTo>
                        <a:pt x="0" y="8"/>
                      </a:lnTo>
                      <a:lnTo>
                        <a:pt x="0" y="8"/>
                      </a:lnTo>
                      <a:lnTo>
                        <a:pt x="0" y="0"/>
                      </a:lnTo>
                      <a:lnTo>
                        <a:pt x="0" y="8"/>
                      </a:lnTo>
                      <a:lnTo>
                        <a:pt x="0" y="8"/>
                      </a:lnTo>
                      <a:lnTo>
                        <a:pt x="0" y="0"/>
                      </a:lnTo>
                      <a:lnTo>
                        <a:pt x="0" y="0"/>
                      </a:lnTo>
                      <a:lnTo>
                        <a:pt x="0" y="0"/>
                      </a:lnTo>
                      <a:lnTo>
                        <a:pt x="0" y="8"/>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0" name="Freeform 2347"/>
                <p:cNvSpPr>
                  <a:spLocks/>
                </p:cNvSpPr>
                <p:nvPr/>
              </p:nvSpPr>
              <p:spPr bwMode="auto">
                <a:xfrm>
                  <a:off x="3472" y="3108"/>
                  <a:ext cx="8"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8" y="0"/>
                    </a:cxn>
                    <a:cxn ang="0">
                      <a:pos x="8" y="0"/>
                    </a:cxn>
                    <a:cxn ang="0">
                      <a:pos x="8" y="8"/>
                    </a:cxn>
                    <a:cxn ang="0">
                      <a:pos x="0" y="8"/>
                    </a:cxn>
                    <a:cxn ang="0">
                      <a:pos x="0" y="8"/>
                    </a:cxn>
                    <a:cxn ang="0">
                      <a:pos x="0" y="8"/>
                    </a:cxn>
                    <a:cxn ang="0">
                      <a:pos x="0" y="8"/>
                    </a:cxn>
                    <a:cxn ang="0">
                      <a:pos x="0" y="8"/>
                    </a:cxn>
                    <a:cxn ang="0">
                      <a:pos x="0" y="0"/>
                    </a:cxn>
                    <a:cxn ang="0">
                      <a:pos x="0" y="0"/>
                    </a:cxn>
                    <a:cxn ang="0">
                      <a:pos x="8" y="0"/>
                    </a:cxn>
                    <a:cxn ang="0">
                      <a:pos x="8" y="0"/>
                    </a:cxn>
                    <a:cxn ang="0">
                      <a:pos x="0" y="8"/>
                    </a:cxn>
                    <a:cxn ang="0">
                      <a:pos x="0" y="8"/>
                    </a:cxn>
                    <a:cxn ang="0">
                      <a:pos x="0" y="0"/>
                    </a:cxn>
                    <a:cxn ang="0">
                      <a:pos x="0"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8" y="0"/>
                      </a:lnTo>
                      <a:lnTo>
                        <a:pt x="8" y="0"/>
                      </a:lnTo>
                      <a:lnTo>
                        <a:pt x="8" y="8"/>
                      </a:lnTo>
                      <a:lnTo>
                        <a:pt x="0" y="8"/>
                      </a:lnTo>
                      <a:lnTo>
                        <a:pt x="0" y="8"/>
                      </a:lnTo>
                      <a:lnTo>
                        <a:pt x="0" y="8"/>
                      </a:lnTo>
                      <a:lnTo>
                        <a:pt x="0" y="8"/>
                      </a:lnTo>
                      <a:lnTo>
                        <a:pt x="0" y="8"/>
                      </a:lnTo>
                      <a:lnTo>
                        <a:pt x="0" y="0"/>
                      </a:lnTo>
                      <a:lnTo>
                        <a:pt x="0" y="0"/>
                      </a:lnTo>
                      <a:lnTo>
                        <a:pt x="8" y="0"/>
                      </a:lnTo>
                      <a:lnTo>
                        <a:pt x="8" y="0"/>
                      </a:lnTo>
                      <a:lnTo>
                        <a:pt x="0" y="8"/>
                      </a:lnTo>
                      <a:lnTo>
                        <a:pt x="0" y="8"/>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1" name="Freeform 234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2" name="Freeform 2349"/>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3" name="Freeform 2350"/>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4" name="Freeform 2351"/>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5" name="Freeform 2352"/>
                <p:cNvSpPr>
                  <a:spLocks/>
                </p:cNvSpPr>
                <p:nvPr/>
              </p:nvSpPr>
              <p:spPr bwMode="auto">
                <a:xfrm>
                  <a:off x="3432" y="3108"/>
                  <a:ext cx="1" cy="8"/>
                </a:xfrm>
                <a:custGeom>
                  <a:avLst/>
                  <a:gdLst/>
                  <a:ahLst/>
                  <a:cxnLst>
                    <a:cxn ang="0">
                      <a:pos x="0" y="8"/>
                    </a:cxn>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8"/>
                      </a:ln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6" name="Freeform 2353"/>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7" name="Freeform 2354"/>
                <p:cNvSpPr>
                  <a:spLocks/>
                </p:cNvSpPr>
                <p:nvPr/>
              </p:nvSpPr>
              <p:spPr bwMode="auto">
                <a:xfrm>
                  <a:off x="347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8" name="Freeform 2355"/>
                <p:cNvSpPr>
                  <a:spLocks/>
                </p:cNvSpPr>
                <p:nvPr/>
              </p:nvSpPr>
              <p:spPr bwMode="auto">
                <a:xfrm>
                  <a:off x="3456" y="3100"/>
                  <a:ext cx="24" cy="16"/>
                </a:xfrm>
                <a:custGeom>
                  <a:avLst/>
                  <a:gdLst/>
                  <a:ahLst/>
                  <a:cxnLst>
                    <a:cxn ang="0">
                      <a:pos x="0" y="0"/>
                    </a:cxn>
                    <a:cxn ang="0">
                      <a:pos x="8" y="0"/>
                    </a:cxn>
                    <a:cxn ang="0">
                      <a:pos x="8" y="8"/>
                    </a:cxn>
                    <a:cxn ang="0">
                      <a:pos x="8" y="8"/>
                    </a:cxn>
                    <a:cxn ang="0">
                      <a:pos x="8" y="8"/>
                    </a:cxn>
                    <a:cxn ang="0">
                      <a:pos x="8" y="8"/>
                    </a:cxn>
                    <a:cxn ang="0">
                      <a:pos x="8" y="8"/>
                    </a:cxn>
                    <a:cxn ang="0">
                      <a:pos x="8" y="8"/>
                    </a:cxn>
                    <a:cxn ang="0">
                      <a:pos x="8" y="16"/>
                    </a:cxn>
                    <a:cxn ang="0">
                      <a:pos x="8" y="16"/>
                    </a:cxn>
                    <a:cxn ang="0">
                      <a:pos x="16" y="16"/>
                    </a:cxn>
                    <a:cxn ang="0">
                      <a:pos x="16" y="16"/>
                    </a:cxn>
                    <a:cxn ang="0">
                      <a:pos x="16" y="16"/>
                    </a:cxn>
                    <a:cxn ang="0">
                      <a:pos x="16" y="16"/>
                    </a:cxn>
                    <a:cxn ang="0">
                      <a:pos x="16" y="16"/>
                    </a:cxn>
                    <a:cxn ang="0">
                      <a:pos x="16" y="8"/>
                    </a:cxn>
                    <a:cxn ang="0">
                      <a:pos x="24" y="8"/>
                    </a:cxn>
                    <a:cxn ang="0">
                      <a:pos x="24" y="8"/>
                    </a:cxn>
                    <a:cxn ang="0">
                      <a:pos x="24" y="8"/>
                    </a:cxn>
                    <a:cxn ang="0">
                      <a:pos x="24" y="8"/>
                    </a:cxn>
                    <a:cxn ang="0">
                      <a:pos x="24" y="8"/>
                    </a:cxn>
                    <a:cxn ang="0">
                      <a:pos x="16" y="0"/>
                    </a:cxn>
                    <a:cxn ang="0">
                      <a:pos x="16" y="0"/>
                    </a:cxn>
                    <a:cxn ang="0">
                      <a:pos x="16" y="0"/>
                    </a:cxn>
                    <a:cxn ang="0">
                      <a:pos x="16"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4" y="8"/>
                    </a:cxn>
                    <a:cxn ang="0">
                      <a:pos x="24" y="8"/>
                    </a:cxn>
                    <a:cxn ang="0">
                      <a:pos x="24" y="8"/>
                    </a:cxn>
                    <a:cxn ang="0">
                      <a:pos x="24" y="8"/>
                    </a:cxn>
                    <a:cxn ang="0">
                      <a:pos x="24" y="8"/>
                    </a:cxn>
                    <a:cxn ang="0">
                      <a:pos x="24" y="8"/>
                    </a:cxn>
                    <a:cxn ang="0">
                      <a:pos x="16" y="16"/>
                    </a:cxn>
                    <a:cxn ang="0">
                      <a:pos x="16" y="16"/>
                    </a:cxn>
                    <a:cxn ang="0">
                      <a:pos x="16" y="16"/>
                    </a:cxn>
                    <a:cxn ang="0">
                      <a:pos x="16" y="16"/>
                    </a:cxn>
                    <a:cxn ang="0">
                      <a:pos x="16" y="16"/>
                    </a:cxn>
                    <a:cxn ang="0">
                      <a:pos x="8" y="16"/>
                    </a:cxn>
                    <a:cxn ang="0">
                      <a:pos x="8" y="8"/>
                    </a:cxn>
                    <a:cxn ang="0">
                      <a:pos x="8" y="8"/>
                    </a:cxn>
                    <a:cxn ang="0">
                      <a:pos x="8" y="8"/>
                    </a:cxn>
                    <a:cxn ang="0">
                      <a:pos x="8" y="8"/>
                    </a:cxn>
                    <a:cxn ang="0">
                      <a:pos x="8" y="8"/>
                    </a:cxn>
                    <a:cxn ang="0">
                      <a:pos x="8" y="8"/>
                    </a:cxn>
                    <a:cxn ang="0">
                      <a:pos x="8" y="8"/>
                    </a:cxn>
                    <a:cxn ang="0">
                      <a:pos x="0" y="0"/>
                    </a:cxn>
                    <a:cxn ang="0">
                      <a:pos x="0" y="0"/>
                    </a:cxn>
                  </a:cxnLst>
                  <a:rect l="0" t="0" r="r" b="b"/>
                  <a:pathLst>
                    <a:path w="24" h="16">
                      <a:moveTo>
                        <a:pt x="8" y="0"/>
                      </a:moveTo>
                      <a:lnTo>
                        <a:pt x="0" y="0"/>
                      </a:lnTo>
                      <a:lnTo>
                        <a:pt x="8" y="0"/>
                      </a:lnTo>
                      <a:lnTo>
                        <a:pt x="8" y="0"/>
                      </a:lnTo>
                      <a:lnTo>
                        <a:pt x="0" y="0"/>
                      </a:lnTo>
                      <a:lnTo>
                        <a:pt x="0" y="0"/>
                      </a:lnTo>
                      <a:lnTo>
                        <a:pt x="0" y="0"/>
                      </a:lnTo>
                      <a:lnTo>
                        <a:pt x="0" y="0"/>
                      </a:lnTo>
                      <a:lnTo>
                        <a:pt x="0" y="0"/>
                      </a:lnTo>
                      <a:lnTo>
                        <a:pt x="0" y="0"/>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8"/>
                      </a:lnTo>
                      <a:lnTo>
                        <a:pt x="16" y="8"/>
                      </a:lnTo>
                      <a:lnTo>
                        <a:pt x="16" y="16"/>
                      </a:lnTo>
                      <a:lnTo>
                        <a:pt x="16" y="8"/>
                      </a:lnTo>
                      <a:lnTo>
                        <a:pt x="16" y="8"/>
                      </a:lnTo>
                      <a:lnTo>
                        <a:pt x="24"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24" y="8"/>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39" name="Freeform 2356"/>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0" name="Freeform 235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1" name="Freeform 2358"/>
                <p:cNvSpPr>
                  <a:spLocks/>
                </p:cNvSpPr>
                <p:nvPr/>
              </p:nvSpPr>
              <p:spPr bwMode="auto">
                <a:xfrm>
                  <a:off x="3456" y="3108"/>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2" name="Freeform 2359"/>
                <p:cNvSpPr>
                  <a:spLocks/>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3" name="Freeform 2360"/>
                <p:cNvSpPr>
                  <a:spLocks/>
                </p:cNvSpPr>
                <p:nvPr/>
              </p:nvSpPr>
              <p:spPr bwMode="auto">
                <a:xfrm>
                  <a:off x="3464"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4" name="Freeform 2361"/>
                <p:cNvSpPr>
                  <a:spLocks/>
                </p:cNvSpPr>
                <p:nvPr/>
              </p:nvSpPr>
              <p:spPr bwMode="auto">
                <a:xfrm>
                  <a:off x="3480" y="3116"/>
                  <a:ext cx="9" cy="1"/>
                </a:xfrm>
                <a:custGeom>
                  <a:avLst/>
                  <a:gdLst/>
                  <a:ahLst/>
                  <a:cxnLst>
                    <a:cxn ang="0">
                      <a:pos x="9" y="0"/>
                    </a:cxn>
                    <a:cxn ang="0">
                      <a:pos x="9" y="0"/>
                    </a:cxn>
                    <a:cxn ang="0">
                      <a:pos x="0" y="0"/>
                    </a:cxn>
                    <a:cxn ang="0">
                      <a:pos x="0"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 ang="0">
                      <a:pos x="9" y="0"/>
                    </a:cxn>
                  </a:cxnLst>
                  <a:rect l="0" t="0" r="r" b="b"/>
                  <a:pathLst>
                    <a:path w="9">
                      <a:moveTo>
                        <a:pt x="9" y="0"/>
                      </a:moveTo>
                      <a:lnTo>
                        <a:pt x="9" y="0"/>
                      </a:lnTo>
                      <a:lnTo>
                        <a:pt x="0" y="0"/>
                      </a:lnTo>
                      <a:lnTo>
                        <a:pt x="0"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lnTo>
                        <a:pt x="9"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5" name="Freeform 2362"/>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6" name="Freeform 2363"/>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7" name="Freeform 2364"/>
                <p:cNvSpPr>
                  <a:spLocks/>
                </p:cNvSpPr>
                <p:nvPr/>
              </p:nvSpPr>
              <p:spPr bwMode="auto">
                <a:xfrm>
                  <a:off x="348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8" name="Freeform 2365"/>
                <p:cNvSpPr>
                  <a:spLocks noEditPoints="1"/>
                </p:cNvSpPr>
                <p:nvPr/>
              </p:nvSpPr>
              <p:spPr bwMode="auto">
                <a:xfrm>
                  <a:off x="315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49" name="Freeform 2366"/>
                <p:cNvSpPr>
                  <a:spLocks/>
                </p:cNvSpPr>
                <p:nvPr/>
              </p:nvSpPr>
              <p:spPr bwMode="auto">
                <a:xfrm>
                  <a:off x="3480" y="3116"/>
                  <a:ext cx="9" cy="1"/>
                </a:xfrm>
                <a:custGeom>
                  <a:avLst/>
                  <a:gdLst/>
                  <a:ahLst/>
                  <a:cxnLst>
                    <a:cxn ang="0">
                      <a:pos x="0" y="0"/>
                    </a:cxn>
                    <a:cxn ang="0">
                      <a:pos x="9" y="0"/>
                    </a:cxn>
                    <a:cxn ang="0">
                      <a:pos x="9" y="0"/>
                    </a:cxn>
                    <a:cxn ang="0">
                      <a:pos x="9" y="0"/>
                    </a:cxn>
                    <a:cxn ang="0">
                      <a:pos x="0" y="0"/>
                    </a:cxn>
                    <a:cxn ang="0">
                      <a:pos x="0" y="0"/>
                    </a:cxn>
                    <a:cxn ang="0">
                      <a:pos x="9" y="0"/>
                    </a:cxn>
                    <a:cxn ang="0">
                      <a:pos x="9" y="0"/>
                    </a:cxn>
                    <a:cxn ang="0">
                      <a:pos x="0" y="0"/>
                    </a:cxn>
                    <a:cxn ang="0">
                      <a:pos x="0" y="0"/>
                    </a:cxn>
                  </a:cxnLst>
                  <a:rect l="0" t="0" r="r" b="b"/>
                  <a:pathLst>
                    <a:path w="9">
                      <a:moveTo>
                        <a:pt x="0" y="0"/>
                      </a:moveTo>
                      <a:lnTo>
                        <a:pt x="9" y="0"/>
                      </a:lnTo>
                      <a:lnTo>
                        <a:pt x="9" y="0"/>
                      </a:lnTo>
                      <a:lnTo>
                        <a:pt x="9" y="0"/>
                      </a:lnTo>
                      <a:lnTo>
                        <a:pt x="0" y="0"/>
                      </a:lnTo>
                      <a:lnTo>
                        <a:pt x="0" y="0"/>
                      </a:lnTo>
                      <a:lnTo>
                        <a:pt x="9" y="0"/>
                      </a:lnTo>
                      <a:lnTo>
                        <a:pt x="9"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0" name="Freeform 2367"/>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1" name="Freeform 2368"/>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2" name="Freeform 2369"/>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3" name="Freeform 2370"/>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4" name="Freeform 2371"/>
                <p:cNvSpPr>
                  <a:spLocks/>
                </p:cNvSpPr>
                <p:nvPr/>
              </p:nvSpPr>
              <p:spPr bwMode="auto">
                <a:xfrm>
                  <a:off x="3142" y="3092"/>
                  <a:ext cx="24" cy="24"/>
                </a:xfrm>
                <a:custGeom>
                  <a:avLst/>
                  <a:gdLst/>
                  <a:ahLst/>
                  <a:cxnLst>
                    <a:cxn ang="0">
                      <a:pos x="8" y="8"/>
                    </a:cxn>
                    <a:cxn ang="0">
                      <a:pos x="8" y="8"/>
                    </a:cxn>
                    <a:cxn ang="0">
                      <a:pos x="8" y="16"/>
                    </a:cxn>
                    <a:cxn ang="0">
                      <a:pos x="8" y="16"/>
                    </a:cxn>
                    <a:cxn ang="0">
                      <a:pos x="8" y="16"/>
                    </a:cxn>
                    <a:cxn ang="0">
                      <a:pos x="8" y="24"/>
                    </a:cxn>
                    <a:cxn ang="0">
                      <a:pos x="0" y="24"/>
                    </a:cxn>
                    <a:cxn ang="0">
                      <a:pos x="8" y="24"/>
                    </a:cxn>
                    <a:cxn ang="0">
                      <a:pos x="8" y="24"/>
                    </a:cxn>
                    <a:cxn ang="0">
                      <a:pos x="8" y="24"/>
                    </a:cxn>
                    <a:cxn ang="0">
                      <a:pos x="16" y="24"/>
                    </a:cxn>
                    <a:cxn ang="0">
                      <a:pos x="16" y="24"/>
                    </a:cxn>
                    <a:cxn ang="0">
                      <a:pos x="16" y="24"/>
                    </a:cxn>
                    <a:cxn ang="0">
                      <a:pos x="8" y="16"/>
                    </a:cxn>
                    <a:cxn ang="0">
                      <a:pos x="16" y="16"/>
                    </a:cxn>
                    <a:cxn ang="0">
                      <a:pos x="16" y="16"/>
                    </a:cxn>
                    <a:cxn ang="0">
                      <a:pos x="16" y="16"/>
                    </a:cxn>
                    <a:cxn ang="0">
                      <a:pos x="16" y="16"/>
                    </a:cxn>
                    <a:cxn ang="0">
                      <a:pos x="24" y="16"/>
                    </a:cxn>
                    <a:cxn ang="0">
                      <a:pos x="16" y="16"/>
                    </a:cxn>
                    <a:cxn ang="0">
                      <a:pos x="16" y="8"/>
                    </a:cxn>
                    <a:cxn ang="0">
                      <a:pos x="16" y="8"/>
                    </a:cxn>
                    <a:cxn ang="0">
                      <a:pos x="16" y="8"/>
                    </a:cxn>
                    <a:cxn ang="0">
                      <a:pos x="16" y="8"/>
                    </a:cxn>
                    <a:cxn ang="0">
                      <a:pos x="16" y="8"/>
                    </a:cxn>
                    <a:cxn ang="0">
                      <a:pos x="16" y="8"/>
                    </a:cxn>
                    <a:cxn ang="0">
                      <a:pos x="16" y="8"/>
                    </a:cxn>
                    <a:cxn ang="0">
                      <a:pos x="16" y="0"/>
                    </a:cxn>
                    <a:cxn ang="0">
                      <a:pos x="16" y="8"/>
                    </a:cxn>
                    <a:cxn ang="0">
                      <a:pos x="16" y="8"/>
                    </a:cxn>
                    <a:cxn ang="0">
                      <a:pos x="16" y="0"/>
                    </a:cxn>
                    <a:cxn ang="0">
                      <a:pos x="24" y="0"/>
                    </a:cxn>
                    <a:cxn ang="0">
                      <a:pos x="24" y="8"/>
                    </a:cxn>
                    <a:cxn ang="0">
                      <a:pos x="16" y="8"/>
                    </a:cxn>
                    <a:cxn ang="0">
                      <a:pos x="16" y="0"/>
                    </a:cxn>
                    <a:cxn ang="0">
                      <a:pos x="16" y="0"/>
                    </a:cxn>
                    <a:cxn ang="0">
                      <a:pos x="16" y="8"/>
                    </a:cxn>
                    <a:cxn ang="0">
                      <a:pos x="16" y="8"/>
                    </a:cxn>
                    <a:cxn ang="0">
                      <a:pos x="16" y="8"/>
                    </a:cxn>
                    <a:cxn ang="0">
                      <a:pos x="16" y="8"/>
                    </a:cxn>
                    <a:cxn ang="0">
                      <a:pos x="16" y="8"/>
                    </a:cxn>
                    <a:cxn ang="0">
                      <a:pos x="16" y="8"/>
                    </a:cxn>
                    <a:cxn ang="0">
                      <a:pos x="24" y="8"/>
                    </a:cxn>
                    <a:cxn ang="0">
                      <a:pos x="24" y="16"/>
                    </a:cxn>
                    <a:cxn ang="0">
                      <a:pos x="16" y="16"/>
                    </a:cxn>
                    <a:cxn ang="0">
                      <a:pos x="16" y="16"/>
                    </a:cxn>
                    <a:cxn ang="0">
                      <a:pos x="16" y="16"/>
                    </a:cxn>
                    <a:cxn ang="0">
                      <a:pos x="16" y="16"/>
                    </a:cxn>
                    <a:cxn ang="0">
                      <a:pos x="8" y="16"/>
                    </a:cxn>
                    <a:cxn ang="0">
                      <a:pos x="16" y="24"/>
                    </a:cxn>
                    <a:cxn ang="0">
                      <a:pos x="16" y="24"/>
                    </a:cxn>
                    <a:cxn ang="0">
                      <a:pos x="16" y="24"/>
                    </a:cxn>
                    <a:cxn ang="0">
                      <a:pos x="8" y="24"/>
                    </a:cxn>
                    <a:cxn ang="0">
                      <a:pos x="8" y="24"/>
                    </a:cxn>
                    <a:cxn ang="0">
                      <a:pos x="8" y="24"/>
                    </a:cxn>
                    <a:cxn ang="0">
                      <a:pos x="0" y="24"/>
                    </a:cxn>
                    <a:cxn ang="0">
                      <a:pos x="8" y="16"/>
                    </a:cxn>
                    <a:cxn ang="0">
                      <a:pos x="8" y="16"/>
                    </a:cxn>
                    <a:cxn ang="0">
                      <a:pos x="8" y="16"/>
                    </a:cxn>
                    <a:cxn ang="0">
                      <a:pos x="8" y="16"/>
                    </a:cxn>
                    <a:cxn ang="0">
                      <a:pos x="8" y="8"/>
                    </a:cxn>
                    <a:cxn ang="0">
                      <a:pos x="8" y="8"/>
                    </a:cxn>
                  </a:cxnLst>
                  <a:rect l="0" t="0" r="r" b="b"/>
                  <a:pathLst>
                    <a:path w="24" h="24">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16"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24" y="16"/>
                      </a:lnTo>
                      <a:lnTo>
                        <a:pt x="24" y="16"/>
                      </a:lnTo>
                      <a:lnTo>
                        <a:pt x="24" y="16"/>
                      </a:lnTo>
                      <a:lnTo>
                        <a:pt x="24" y="8"/>
                      </a:lnTo>
                      <a:lnTo>
                        <a:pt x="24" y="8"/>
                      </a:lnTo>
                      <a:lnTo>
                        <a:pt x="24" y="16"/>
                      </a:lnTo>
                      <a:lnTo>
                        <a:pt x="24" y="16"/>
                      </a:lnTo>
                      <a:lnTo>
                        <a:pt x="24"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8"/>
                      </a:lnTo>
                      <a:lnTo>
                        <a:pt x="16" y="8"/>
                      </a:lnTo>
                      <a:lnTo>
                        <a:pt x="16" y="8"/>
                      </a:lnTo>
                      <a:lnTo>
                        <a:pt x="16"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16"/>
                      </a:lnTo>
                      <a:lnTo>
                        <a:pt x="16" y="8"/>
                      </a:lnTo>
                      <a:lnTo>
                        <a:pt x="24" y="8"/>
                      </a:lnTo>
                      <a:lnTo>
                        <a:pt x="24" y="8"/>
                      </a:lnTo>
                      <a:lnTo>
                        <a:pt x="24" y="16"/>
                      </a:lnTo>
                      <a:lnTo>
                        <a:pt x="24" y="16"/>
                      </a:lnTo>
                      <a:lnTo>
                        <a:pt x="24" y="16"/>
                      </a:lnTo>
                      <a:lnTo>
                        <a:pt x="24" y="16"/>
                      </a:lnTo>
                      <a:lnTo>
                        <a:pt x="24" y="16"/>
                      </a:lnTo>
                      <a:lnTo>
                        <a:pt x="16" y="16"/>
                      </a:lnTo>
                      <a:lnTo>
                        <a:pt x="24"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16" y="16"/>
                      </a:lnTo>
                      <a:lnTo>
                        <a:pt x="16" y="16"/>
                      </a:lnTo>
                      <a:lnTo>
                        <a:pt x="16" y="16"/>
                      </a:lnTo>
                      <a:lnTo>
                        <a:pt x="8" y="16"/>
                      </a:lnTo>
                      <a:lnTo>
                        <a:pt x="8" y="16"/>
                      </a:lnTo>
                      <a:lnTo>
                        <a:pt x="8" y="16"/>
                      </a:lnTo>
                      <a:lnTo>
                        <a:pt x="8" y="16"/>
                      </a:lnTo>
                      <a:lnTo>
                        <a:pt x="8" y="24"/>
                      </a:lnTo>
                      <a:lnTo>
                        <a:pt x="8" y="24"/>
                      </a:lnTo>
                      <a:lnTo>
                        <a:pt x="8" y="24"/>
                      </a:lnTo>
                      <a:lnTo>
                        <a:pt x="8"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8" y="24"/>
                      </a:lnTo>
                      <a:lnTo>
                        <a:pt x="8" y="24"/>
                      </a:lnTo>
                      <a:lnTo>
                        <a:pt x="8" y="24"/>
                      </a:lnTo>
                      <a:lnTo>
                        <a:pt x="8" y="24"/>
                      </a:lnTo>
                      <a:lnTo>
                        <a:pt x="8" y="16"/>
                      </a:lnTo>
                      <a:lnTo>
                        <a:pt x="8" y="16"/>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5" name="Freeform 2372"/>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6" name="Freeform 237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7" name="Freeform 2374"/>
                <p:cNvSpPr>
                  <a:spLocks/>
                </p:cNvSpPr>
                <p:nvPr/>
              </p:nvSpPr>
              <p:spPr bwMode="auto">
                <a:xfrm>
                  <a:off x="3263"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8" name="Freeform 237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59" name="Freeform 2376"/>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0" name="Freeform 237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1" name="Freeform 2378"/>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2" name="Freeform 2379"/>
                <p:cNvSpPr>
                  <a:spLocks/>
                </p:cNvSpPr>
                <p:nvPr/>
              </p:nvSpPr>
              <p:spPr bwMode="auto">
                <a:xfrm>
                  <a:off x="3448" y="3108"/>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8"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3" name="Freeform 2380"/>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4" name="Freeform 2381"/>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5" name="Freeform 2382"/>
                <p:cNvSpPr>
                  <a:spLocks/>
                </p:cNvSpPr>
                <p:nvPr/>
              </p:nvSpPr>
              <p:spPr bwMode="auto">
                <a:xfrm>
                  <a:off x="3279" y="3108"/>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6" name="Freeform 2383"/>
                <p:cNvSpPr>
                  <a:spLocks/>
                </p:cNvSpPr>
                <p:nvPr/>
              </p:nvSpPr>
              <p:spPr bwMode="auto">
                <a:xfrm>
                  <a:off x="327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7" name="Freeform 2384"/>
                <p:cNvSpPr>
                  <a:spLocks/>
                </p:cNvSpPr>
                <p:nvPr/>
              </p:nvSpPr>
              <p:spPr bwMode="auto">
                <a:xfrm>
                  <a:off x="3448" y="3116"/>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8" y="0"/>
                      </a:lnTo>
                      <a:lnTo>
                        <a:pt x="8" y="0"/>
                      </a:lnTo>
                      <a:lnTo>
                        <a:pt x="8" y="0"/>
                      </a:lnTo>
                      <a:lnTo>
                        <a:pt x="0" y="0"/>
                      </a:lnTo>
                      <a:lnTo>
                        <a:pt x="8" y="0"/>
                      </a:lnTo>
                      <a:lnTo>
                        <a:pt x="8"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8" name="Freeform 2385"/>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69" name="Freeform 238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0" name="Freeform 2387"/>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1" name="Freeform 2388"/>
                <p:cNvSpPr>
                  <a:spLocks/>
                </p:cNvSpPr>
                <p:nvPr/>
              </p:nvSpPr>
              <p:spPr bwMode="auto">
                <a:xfrm>
                  <a:off x="3166" y="3092"/>
                  <a:ext cx="24" cy="24"/>
                </a:xfrm>
                <a:custGeom>
                  <a:avLst/>
                  <a:gdLst/>
                  <a:ahLst/>
                  <a:cxnLst>
                    <a:cxn ang="0">
                      <a:pos x="0" y="0"/>
                    </a:cxn>
                    <a:cxn ang="0">
                      <a:pos x="0" y="8"/>
                    </a:cxn>
                    <a:cxn ang="0">
                      <a:pos x="0" y="8"/>
                    </a:cxn>
                    <a:cxn ang="0">
                      <a:pos x="0" y="0"/>
                    </a:cxn>
                    <a:cxn ang="0">
                      <a:pos x="0" y="8"/>
                    </a:cxn>
                    <a:cxn ang="0">
                      <a:pos x="0" y="8"/>
                    </a:cxn>
                    <a:cxn ang="0">
                      <a:pos x="0" y="8"/>
                    </a:cxn>
                    <a:cxn ang="0">
                      <a:pos x="0" y="8"/>
                    </a:cxn>
                    <a:cxn ang="0">
                      <a:pos x="0" y="8"/>
                    </a:cxn>
                    <a:cxn ang="0">
                      <a:pos x="0" y="16"/>
                    </a:cxn>
                    <a:cxn ang="0">
                      <a:pos x="0" y="16"/>
                    </a:cxn>
                    <a:cxn ang="0">
                      <a:pos x="0" y="8"/>
                    </a:cxn>
                    <a:cxn ang="0">
                      <a:pos x="0" y="8"/>
                    </a:cxn>
                    <a:cxn ang="0">
                      <a:pos x="8" y="8"/>
                    </a:cxn>
                    <a:cxn ang="0">
                      <a:pos x="0" y="16"/>
                    </a:cxn>
                    <a:cxn ang="0">
                      <a:pos x="8" y="8"/>
                    </a:cxn>
                    <a:cxn ang="0">
                      <a:pos x="8" y="16"/>
                    </a:cxn>
                    <a:cxn ang="0">
                      <a:pos x="8" y="16"/>
                    </a:cxn>
                    <a:cxn ang="0">
                      <a:pos x="8" y="16"/>
                    </a:cxn>
                    <a:cxn ang="0">
                      <a:pos x="0" y="16"/>
                    </a:cxn>
                    <a:cxn ang="0">
                      <a:pos x="0" y="16"/>
                    </a:cxn>
                    <a:cxn ang="0">
                      <a:pos x="0" y="16"/>
                    </a:cxn>
                    <a:cxn ang="0">
                      <a:pos x="8" y="16"/>
                    </a:cxn>
                    <a:cxn ang="0">
                      <a:pos x="8" y="16"/>
                    </a:cxn>
                    <a:cxn ang="0">
                      <a:pos x="16" y="16"/>
                    </a:cxn>
                    <a:cxn ang="0">
                      <a:pos x="16" y="16"/>
                    </a:cxn>
                    <a:cxn ang="0">
                      <a:pos x="16" y="16"/>
                    </a:cxn>
                    <a:cxn ang="0">
                      <a:pos x="16" y="16"/>
                    </a:cxn>
                    <a:cxn ang="0">
                      <a:pos x="16" y="16"/>
                    </a:cxn>
                    <a:cxn ang="0">
                      <a:pos x="24" y="24"/>
                    </a:cxn>
                    <a:cxn ang="0">
                      <a:pos x="24" y="24"/>
                    </a:cxn>
                    <a:cxn ang="0">
                      <a:pos x="24" y="24"/>
                    </a:cxn>
                    <a:cxn ang="0">
                      <a:pos x="24" y="24"/>
                    </a:cxn>
                    <a:cxn ang="0">
                      <a:pos x="24" y="24"/>
                    </a:cxn>
                    <a:cxn ang="0">
                      <a:pos x="16" y="24"/>
                    </a:cxn>
                    <a:cxn ang="0">
                      <a:pos x="16" y="16"/>
                    </a:cxn>
                    <a:cxn ang="0">
                      <a:pos x="16" y="16"/>
                    </a:cxn>
                    <a:cxn ang="0">
                      <a:pos x="16" y="16"/>
                    </a:cxn>
                    <a:cxn ang="0">
                      <a:pos x="16" y="16"/>
                    </a:cxn>
                    <a:cxn ang="0">
                      <a:pos x="8" y="16"/>
                    </a:cxn>
                    <a:cxn ang="0">
                      <a:pos x="8" y="16"/>
                    </a:cxn>
                    <a:cxn ang="0">
                      <a:pos x="8" y="16"/>
                    </a:cxn>
                    <a:cxn ang="0">
                      <a:pos x="0" y="16"/>
                    </a:cxn>
                    <a:cxn ang="0">
                      <a:pos x="0" y="16"/>
                    </a:cxn>
                    <a:cxn ang="0">
                      <a:pos x="0" y="16"/>
                    </a:cxn>
                    <a:cxn ang="0">
                      <a:pos x="8" y="16"/>
                    </a:cxn>
                    <a:cxn ang="0">
                      <a:pos x="8" y="16"/>
                    </a:cxn>
                    <a:cxn ang="0">
                      <a:pos x="8" y="16"/>
                    </a:cxn>
                    <a:cxn ang="0">
                      <a:pos x="0" y="8"/>
                    </a:cxn>
                    <a:cxn ang="0">
                      <a:pos x="8" y="8"/>
                    </a:cxn>
                    <a:cxn ang="0">
                      <a:pos x="0" y="8"/>
                    </a:cxn>
                    <a:cxn ang="0">
                      <a:pos x="0" y="8"/>
                    </a:cxn>
                    <a:cxn ang="0">
                      <a:pos x="0" y="8"/>
                    </a:cxn>
                    <a:cxn ang="0">
                      <a:pos x="0" y="16"/>
                    </a:cxn>
                    <a:cxn ang="0">
                      <a:pos x="0" y="8"/>
                    </a:cxn>
                    <a:cxn ang="0">
                      <a:pos x="0" y="8"/>
                    </a:cxn>
                    <a:cxn ang="0">
                      <a:pos x="0" y="8"/>
                    </a:cxn>
                    <a:cxn ang="0">
                      <a:pos x="0" y="8"/>
                    </a:cxn>
                    <a:cxn ang="0">
                      <a:pos x="0" y="8"/>
                    </a:cxn>
                    <a:cxn ang="0">
                      <a:pos x="0" y="0"/>
                    </a:cxn>
                    <a:cxn ang="0">
                      <a:pos x="0" y="8"/>
                    </a:cxn>
                    <a:cxn ang="0">
                      <a:pos x="0" y="0"/>
                    </a:cxn>
                    <a:cxn ang="0">
                      <a:pos x="0" y="0"/>
                    </a:cxn>
                  </a:cxnLst>
                  <a:rect l="0" t="0" r="r" b="b"/>
                  <a:pathLst>
                    <a:path w="24" h="24">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0" y="8"/>
                      </a:lnTo>
                      <a:lnTo>
                        <a:pt x="0" y="8"/>
                      </a:lnTo>
                      <a:lnTo>
                        <a:pt x="0" y="8"/>
                      </a:lnTo>
                      <a:lnTo>
                        <a:pt x="0" y="8"/>
                      </a:lnTo>
                      <a:lnTo>
                        <a:pt x="0" y="8"/>
                      </a:lnTo>
                      <a:lnTo>
                        <a:pt x="0" y="8"/>
                      </a:lnTo>
                      <a:lnTo>
                        <a:pt x="0" y="8"/>
                      </a:lnTo>
                      <a:lnTo>
                        <a:pt x="0" y="16"/>
                      </a:lnTo>
                      <a:lnTo>
                        <a:pt x="0" y="16"/>
                      </a:lnTo>
                      <a:lnTo>
                        <a:pt x="0" y="16"/>
                      </a:lnTo>
                      <a:lnTo>
                        <a:pt x="8" y="16"/>
                      </a:lnTo>
                      <a:lnTo>
                        <a:pt x="8" y="16"/>
                      </a:lnTo>
                      <a:lnTo>
                        <a:pt x="8" y="16"/>
                      </a:lnTo>
                      <a:lnTo>
                        <a:pt x="8" y="16"/>
                      </a:lnTo>
                      <a:lnTo>
                        <a:pt x="8" y="16"/>
                      </a:lnTo>
                      <a:lnTo>
                        <a:pt x="8" y="16"/>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16"/>
                      </a:lnTo>
                      <a:lnTo>
                        <a:pt x="16"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16" y="24"/>
                      </a:lnTo>
                      <a:lnTo>
                        <a:pt x="24" y="24"/>
                      </a:lnTo>
                      <a:lnTo>
                        <a:pt x="16" y="24"/>
                      </a:lnTo>
                      <a:lnTo>
                        <a:pt x="16" y="24"/>
                      </a:lnTo>
                      <a:lnTo>
                        <a:pt x="16" y="24"/>
                      </a:lnTo>
                      <a:lnTo>
                        <a:pt x="16" y="16"/>
                      </a:lnTo>
                      <a:lnTo>
                        <a:pt x="16" y="24"/>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16"/>
                      </a:lnTo>
                      <a:lnTo>
                        <a:pt x="8" y="16"/>
                      </a:lnTo>
                      <a:lnTo>
                        <a:pt x="8" y="16"/>
                      </a:lnTo>
                      <a:lnTo>
                        <a:pt x="8" y="16"/>
                      </a:lnTo>
                      <a:lnTo>
                        <a:pt x="8" y="16"/>
                      </a:lnTo>
                      <a:lnTo>
                        <a:pt x="8" y="16"/>
                      </a:lnTo>
                      <a:lnTo>
                        <a:pt x="0" y="16"/>
                      </a:lnTo>
                      <a:lnTo>
                        <a:pt x="0" y="16"/>
                      </a:lnTo>
                      <a:lnTo>
                        <a:pt x="0" y="16"/>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8"/>
                      </a:lnTo>
                      <a:lnTo>
                        <a:pt x="0" y="8"/>
                      </a:lnTo>
                      <a:lnTo>
                        <a:pt x="0" y="8"/>
                      </a:lnTo>
                      <a:lnTo>
                        <a:pt x="0" y="8"/>
                      </a:lnTo>
                      <a:lnTo>
                        <a:pt x="0" y="8"/>
                      </a:lnTo>
                      <a:lnTo>
                        <a:pt x="0" y="8"/>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2" name="Freeform 2389"/>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3" name="Freeform 2390"/>
                <p:cNvSpPr>
                  <a:spLocks/>
                </p:cNvSpPr>
                <p:nvPr/>
              </p:nvSpPr>
              <p:spPr bwMode="auto">
                <a:xfrm>
                  <a:off x="3448" y="3116"/>
                  <a:ext cx="8" cy="1"/>
                </a:xfrm>
                <a:custGeom>
                  <a:avLst/>
                  <a:gdLst/>
                  <a:ahLst/>
                  <a:cxnLst>
                    <a:cxn ang="0">
                      <a:pos x="0" y="0"/>
                    </a:cxn>
                    <a:cxn ang="0">
                      <a:pos x="0" y="0"/>
                    </a:cxn>
                    <a:cxn ang="0">
                      <a:pos x="0"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0"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4" name="Freeform 2391"/>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5" name="Freeform 2392"/>
                <p:cNvSpPr>
                  <a:spLocks/>
                </p:cNvSpPr>
                <p:nvPr/>
              </p:nvSpPr>
              <p:spPr bwMode="auto">
                <a:xfrm>
                  <a:off x="3456" y="3116"/>
                  <a:ext cx="8" cy="1"/>
                </a:xfrm>
                <a:custGeom>
                  <a:avLst/>
                  <a:gdLst/>
                  <a:ahLst/>
                  <a:cxnLst>
                    <a:cxn ang="0">
                      <a:pos x="8" y="0"/>
                    </a:cxn>
                    <a:cxn ang="0">
                      <a:pos x="8"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6" name="Freeform 2393"/>
                <p:cNvSpPr>
                  <a:spLocks noEditPoints="1"/>
                </p:cNvSpPr>
                <p:nvPr/>
              </p:nvSpPr>
              <p:spPr bwMode="auto">
                <a:xfrm>
                  <a:off x="3448" y="3116"/>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8" y="0"/>
                    </a:cxn>
                    <a:cxn ang="0">
                      <a:pos x="8" y="0"/>
                    </a:cxn>
                    <a:cxn ang="0">
                      <a:pos x="0" y="0"/>
                    </a:cxn>
                    <a:cxn ang="0">
                      <a:pos x="8" y="0"/>
                    </a:cxn>
                    <a:cxn ang="0">
                      <a:pos x="8" y="0"/>
                    </a:cxn>
                    <a:cxn ang="0">
                      <a:pos x="8" y="0"/>
                    </a:cxn>
                    <a:cxn ang="0">
                      <a:pos x="8" y="0"/>
                    </a:cxn>
                  </a:cxnLst>
                  <a:rect l="0" t="0" r="r" b="b"/>
                  <a:pathLst>
                    <a:path w="8">
                      <a:moveTo>
                        <a:pt x="0" y="0"/>
                      </a:moveTo>
                      <a:lnTo>
                        <a:pt x="0" y="0"/>
                      </a:lnTo>
                      <a:lnTo>
                        <a:pt x="0" y="0"/>
                      </a:lnTo>
                      <a:lnTo>
                        <a:pt x="8" y="0"/>
                      </a:lnTo>
                      <a:lnTo>
                        <a:pt x="8" y="0"/>
                      </a:lnTo>
                      <a:lnTo>
                        <a:pt x="8" y="0"/>
                      </a:lnTo>
                      <a:lnTo>
                        <a:pt x="8" y="0"/>
                      </a:lnTo>
                      <a:lnTo>
                        <a:pt x="0" y="0"/>
                      </a:lnTo>
                      <a:lnTo>
                        <a:pt x="0" y="0"/>
                      </a:lnTo>
                      <a:close/>
                      <a:moveTo>
                        <a:pt x="8" y="0"/>
                      </a:move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7" name="Freeform 2394"/>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8" name="Freeform 2395"/>
                <p:cNvSpPr>
                  <a:spLocks/>
                </p:cNvSpPr>
                <p:nvPr/>
              </p:nvSpPr>
              <p:spPr bwMode="auto">
                <a:xfrm>
                  <a:off x="3448" y="3116"/>
                  <a:ext cx="8" cy="1"/>
                </a:xfrm>
                <a:custGeom>
                  <a:avLst/>
                  <a:gdLst/>
                  <a:ahLst/>
                  <a:cxnLst>
                    <a:cxn ang="0">
                      <a:pos x="0" y="0"/>
                    </a:cxn>
                    <a:cxn ang="0">
                      <a:pos x="0" y="0"/>
                    </a:cxn>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 ang="0">
                      <a:pos x="8" y="0"/>
                    </a:cxn>
                    <a:cxn ang="0">
                      <a:pos x="8" y="0"/>
                    </a:cxn>
                    <a:cxn ang="0">
                      <a:pos x="8" y="0"/>
                    </a:cxn>
                    <a:cxn ang="0">
                      <a:pos x="8" y="0"/>
                    </a:cxn>
                    <a:cxn ang="0">
                      <a:pos x="0" y="0"/>
                    </a:cxn>
                  </a:cxnLst>
                  <a:rect l="0" t="0" r="r" b="b"/>
                  <a:pathLst>
                    <a:path w="8">
                      <a:moveTo>
                        <a:pt x="0" y="0"/>
                      </a:moveTo>
                      <a:lnTo>
                        <a:pt x="0" y="0"/>
                      </a:lnTo>
                      <a:lnTo>
                        <a:pt x="8" y="0"/>
                      </a:lnTo>
                      <a:lnTo>
                        <a:pt x="8" y="0"/>
                      </a:lnTo>
                      <a:lnTo>
                        <a:pt x="8" y="0"/>
                      </a:lnTo>
                      <a:lnTo>
                        <a:pt x="8" y="0"/>
                      </a:lnTo>
                      <a:lnTo>
                        <a:pt x="8"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79" name="Rectangle 2396"/>
                <p:cNvSpPr>
                  <a:spLocks noChangeArrowheads="1"/>
                </p:cNvSpPr>
                <p:nvPr/>
              </p:nvSpPr>
              <p:spPr bwMode="auto">
                <a:xfrm>
                  <a:off x="3424" y="311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0" name="Freeform 2397"/>
                <p:cNvSpPr>
                  <a:spLocks/>
                </p:cNvSpPr>
                <p:nvPr/>
              </p:nvSpPr>
              <p:spPr bwMode="auto">
                <a:xfrm>
                  <a:off x="3472" y="3108"/>
                  <a:ext cx="25" cy="8"/>
                </a:xfrm>
                <a:custGeom>
                  <a:avLst/>
                  <a:gdLst/>
                  <a:ahLst/>
                  <a:cxnLst>
                    <a:cxn ang="0">
                      <a:pos x="8" y="8"/>
                    </a:cxn>
                    <a:cxn ang="0">
                      <a:pos x="8" y="8"/>
                    </a:cxn>
                    <a:cxn ang="0">
                      <a:pos x="8" y="8"/>
                    </a:cxn>
                    <a:cxn ang="0">
                      <a:pos x="0" y="8"/>
                    </a:cxn>
                    <a:cxn ang="0">
                      <a:pos x="0" y="8"/>
                    </a:cxn>
                    <a:cxn ang="0">
                      <a:pos x="0" y="8"/>
                    </a:cxn>
                    <a:cxn ang="0">
                      <a:pos x="0" y="8"/>
                    </a:cxn>
                    <a:cxn ang="0">
                      <a:pos x="8" y="0"/>
                    </a:cxn>
                    <a:cxn ang="0">
                      <a:pos x="8" y="0"/>
                    </a:cxn>
                    <a:cxn ang="0">
                      <a:pos x="8" y="0"/>
                    </a:cxn>
                    <a:cxn ang="0">
                      <a:pos x="8" y="0"/>
                    </a:cxn>
                    <a:cxn ang="0">
                      <a:pos x="8" y="0"/>
                    </a:cxn>
                    <a:cxn ang="0">
                      <a:pos x="8" y="0"/>
                    </a:cxn>
                    <a:cxn ang="0">
                      <a:pos x="8" y="8"/>
                    </a:cxn>
                    <a:cxn ang="0">
                      <a:pos x="8" y="8"/>
                    </a:cxn>
                    <a:cxn ang="0">
                      <a:pos x="8" y="8"/>
                    </a:cxn>
                    <a:cxn ang="0">
                      <a:pos x="17" y="8"/>
                    </a:cxn>
                    <a:cxn ang="0">
                      <a:pos x="17" y="8"/>
                    </a:cxn>
                    <a:cxn ang="0">
                      <a:pos x="17" y="8"/>
                    </a:cxn>
                    <a:cxn ang="0">
                      <a:pos x="17" y="8"/>
                    </a:cxn>
                    <a:cxn ang="0">
                      <a:pos x="25" y="8"/>
                    </a:cxn>
                    <a:cxn ang="0">
                      <a:pos x="17" y="8"/>
                    </a:cxn>
                    <a:cxn ang="0">
                      <a:pos x="17" y="8"/>
                    </a:cxn>
                    <a:cxn ang="0">
                      <a:pos x="17" y="8"/>
                    </a:cxn>
                    <a:cxn ang="0">
                      <a:pos x="17" y="8"/>
                    </a:cxn>
                    <a:cxn ang="0">
                      <a:pos x="17" y="8"/>
                    </a:cxn>
                    <a:cxn ang="0">
                      <a:pos x="8" y="8"/>
                    </a:cxn>
                    <a:cxn ang="0">
                      <a:pos x="8" y="0"/>
                    </a:cxn>
                    <a:cxn ang="0">
                      <a:pos x="8" y="8"/>
                    </a:cxn>
                    <a:cxn ang="0">
                      <a:pos x="8" y="8"/>
                    </a:cxn>
                    <a:cxn ang="0">
                      <a:pos x="8" y="0"/>
                    </a:cxn>
                    <a:cxn ang="0">
                      <a:pos x="8" y="8"/>
                    </a:cxn>
                    <a:cxn ang="0">
                      <a:pos x="8" y="8"/>
                    </a:cxn>
                    <a:cxn ang="0">
                      <a:pos x="8" y="8"/>
                    </a:cxn>
                    <a:cxn ang="0">
                      <a:pos x="8"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8" y="8"/>
                    </a:cxn>
                    <a:cxn ang="0">
                      <a:pos x="8" y="8"/>
                    </a:cxn>
                    <a:cxn ang="0">
                      <a:pos x="8" y="8"/>
                    </a:cxn>
                    <a:cxn ang="0">
                      <a:pos x="8" y="0"/>
                    </a:cxn>
                    <a:cxn ang="0">
                      <a:pos x="8" y="0"/>
                    </a:cxn>
                    <a:cxn ang="0">
                      <a:pos x="8" y="0"/>
                    </a:cxn>
                    <a:cxn ang="0">
                      <a:pos x="8" y="0"/>
                    </a:cxn>
                    <a:cxn ang="0">
                      <a:pos x="8" y="0"/>
                    </a:cxn>
                    <a:cxn ang="0">
                      <a:pos x="8" y="8"/>
                    </a:cxn>
                    <a:cxn ang="0">
                      <a:pos x="0" y="8"/>
                    </a:cxn>
                    <a:cxn ang="0">
                      <a:pos x="0" y="8"/>
                    </a:cxn>
                    <a:cxn ang="0">
                      <a:pos x="0" y="8"/>
                    </a:cxn>
                    <a:cxn ang="0">
                      <a:pos x="8" y="8"/>
                    </a:cxn>
                    <a:cxn ang="0">
                      <a:pos x="8" y="8"/>
                    </a:cxn>
                    <a:cxn ang="0">
                      <a:pos x="8" y="8"/>
                    </a:cxn>
                  </a:cxnLst>
                  <a:rect l="0" t="0" r="r" b="b"/>
                  <a:pathLst>
                    <a:path w="25"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8" y="0"/>
                      </a:lnTo>
                      <a:lnTo>
                        <a:pt x="0" y="8"/>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1" name="Freeform 2398"/>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2" name="Freeform 2399"/>
                <p:cNvSpPr>
                  <a:spLocks/>
                </p:cNvSpPr>
                <p:nvPr/>
              </p:nvSpPr>
              <p:spPr bwMode="auto">
                <a:xfrm>
                  <a:off x="3489" y="311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3" name="Freeform 2400"/>
                <p:cNvSpPr>
                  <a:spLocks/>
                </p:cNvSpPr>
                <p:nvPr/>
              </p:nvSpPr>
              <p:spPr bwMode="auto">
                <a:xfrm>
                  <a:off x="3448" y="311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4" name="Freeform 2401"/>
                <p:cNvSpPr>
                  <a:spLocks/>
                </p:cNvSpPr>
                <p:nvPr/>
              </p:nvSpPr>
              <p:spPr bwMode="auto">
                <a:xfrm>
                  <a:off x="3464"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5" name="Freeform 2402"/>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6" name="Freeform 2403"/>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7" name="Freeform 2404"/>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8" name="Freeform 2405"/>
                <p:cNvSpPr>
                  <a:spLocks/>
                </p:cNvSpPr>
                <p:nvPr/>
              </p:nvSpPr>
              <p:spPr bwMode="auto">
                <a:xfrm>
                  <a:off x="3416" y="3108"/>
                  <a:ext cx="16"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16" h="8">
                      <a:moveTo>
                        <a:pt x="8" y="0"/>
                      </a:moveTo>
                      <a:lnTo>
                        <a:pt x="8" y="0"/>
                      </a:lnTo>
                      <a:lnTo>
                        <a:pt x="8" y="0"/>
                      </a:lnTo>
                      <a:lnTo>
                        <a:pt x="8" y="0"/>
                      </a:lnTo>
                      <a:lnTo>
                        <a:pt x="8" y="0"/>
                      </a:lnTo>
                      <a:lnTo>
                        <a:pt x="8" y="0"/>
                      </a:lnTo>
                      <a:lnTo>
                        <a:pt x="8"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89" name="Freeform 2406"/>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0" name="Freeform 2407"/>
                <p:cNvSpPr>
                  <a:spLocks/>
                </p:cNvSpPr>
                <p:nvPr/>
              </p:nvSpPr>
              <p:spPr bwMode="auto">
                <a:xfrm>
                  <a:off x="3432"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1" name="Freeform 2408"/>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2" name="Freeform 2409"/>
                <p:cNvSpPr>
                  <a:spLocks/>
                </p:cNvSpPr>
                <p:nvPr/>
              </p:nvSpPr>
              <p:spPr bwMode="auto">
                <a:xfrm>
                  <a:off x="3448"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3" name="Freeform 2410"/>
                <p:cNvSpPr>
                  <a:spLocks/>
                </p:cNvSpPr>
                <p:nvPr/>
              </p:nvSpPr>
              <p:spPr bwMode="auto">
                <a:xfrm>
                  <a:off x="3448" y="3116"/>
                  <a:ext cx="8" cy="1"/>
                </a:xfrm>
                <a:custGeom>
                  <a:avLst/>
                  <a:gdLst/>
                  <a:ahLst/>
                  <a:cxnLst>
                    <a:cxn ang="0">
                      <a:pos x="8" y="0"/>
                    </a:cxn>
                    <a:cxn ang="0">
                      <a:pos x="0" y="0"/>
                    </a:cxn>
                    <a:cxn ang="0">
                      <a:pos x="0" y="0"/>
                    </a:cxn>
                    <a:cxn ang="0">
                      <a:pos x="0" y="0"/>
                    </a:cxn>
                    <a:cxn ang="0">
                      <a:pos x="8"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8"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4" name="Freeform 2411"/>
                <p:cNvSpPr>
                  <a:spLocks noEditPoints="1"/>
                </p:cNvSpPr>
                <p:nvPr/>
              </p:nvSpPr>
              <p:spPr bwMode="auto">
                <a:xfrm>
                  <a:off x="3489"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5" name="Freeform 2412"/>
                <p:cNvSpPr>
                  <a:spLocks/>
                </p:cNvSpPr>
                <p:nvPr/>
              </p:nvSpPr>
              <p:spPr bwMode="auto">
                <a:xfrm>
                  <a:off x="3456"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6" name="Freeform 2413"/>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7" name="Freeform 2414"/>
                <p:cNvSpPr>
                  <a:spLocks/>
                </p:cNvSpPr>
                <p:nvPr/>
              </p:nvSpPr>
              <p:spPr bwMode="auto">
                <a:xfrm>
                  <a:off x="3432" y="3108"/>
                  <a:ext cx="8" cy="8"/>
                </a:xfrm>
                <a:custGeom>
                  <a:avLst/>
                  <a:gdLst/>
                  <a:ahLst/>
                  <a:cxnLst>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598" name="Freeform 2415"/>
                <p:cNvSpPr>
                  <a:spLocks/>
                </p:cNvSpPr>
                <p:nvPr/>
              </p:nvSpPr>
              <p:spPr bwMode="auto">
                <a:xfrm>
                  <a:off x="3440" y="311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grpSp>
            <p:nvGrpSpPr>
              <p:cNvPr id="6390" name="Group 3053"/>
              <p:cNvGrpSpPr/>
              <p:nvPr/>
            </p:nvGrpSpPr>
            <p:grpSpPr>
              <a:xfrm>
                <a:off x="4640470" y="4858366"/>
                <a:ext cx="262164" cy="199410"/>
                <a:chOff x="4640470" y="4858366"/>
                <a:chExt cx="262164" cy="199410"/>
              </a:xfrm>
            </p:grpSpPr>
            <p:sp>
              <p:nvSpPr>
                <p:cNvPr id="6391" name="Freeform 3221"/>
                <p:cNvSpPr>
                  <a:spLocks noEditPoints="1"/>
                </p:cNvSpPr>
                <p:nvPr/>
              </p:nvSpPr>
              <p:spPr bwMode="auto">
                <a:xfrm>
                  <a:off x="4783138" y="4865688"/>
                  <a:ext cx="76200" cy="88900"/>
                </a:xfrm>
                <a:custGeom>
                  <a:avLst/>
                  <a:gdLst/>
                  <a:ahLst/>
                  <a:cxnLst>
                    <a:cxn ang="0">
                      <a:pos x="24" y="56"/>
                    </a:cxn>
                    <a:cxn ang="0">
                      <a:pos x="24" y="56"/>
                    </a:cxn>
                    <a:cxn ang="0">
                      <a:pos x="48" y="32"/>
                    </a:cxn>
                    <a:cxn ang="0">
                      <a:pos x="48" y="32"/>
                    </a:cxn>
                    <a:cxn ang="0">
                      <a:pos x="24" y="0"/>
                    </a:cxn>
                    <a:cxn ang="0">
                      <a:pos x="24" y="0"/>
                    </a:cxn>
                    <a:cxn ang="0">
                      <a:pos x="0" y="32"/>
                    </a:cxn>
                    <a:cxn ang="0">
                      <a:pos x="0" y="32"/>
                    </a:cxn>
                    <a:cxn ang="0">
                      <a:pos x="24" y="56"/>
                    </a:cxn>
                    <a:cxn ang="0">
                      <a:pos x="0" y="32"/>
                    </a:cxn>
                    <a:cxn ang="0">
                      <a:pos x="0" y="32"/>
                    </a:cxn>
                    <a:cxn ang="0">
                      <a:pos x="24" y="0"/>
                    </a:cxn>
                    <a:cxn ang="0">
                      <a:pos x="24" y="0"/>
                    </a:cxn>
                    <a:cxn ang="0">
                      <a:pos x="24" y="0"/>
                    </a:cxn>
                    <a:cxn ang="0">
                      <a:pos x="48" y="32"/>
                    </a:cxn>
                    <a:cxn ang="0">
                      <a:pos x="48" y="32"/>
                    </a:cxn>
                    <a:cxn ang="0">
                      <a:pos x="24" y="56"/>
                    </a:cxn>
                    <a:cxn ang="0">
                      <a:pos x="24" y="56"/>
                    </a:cxn>
                    <a:cxn ang="0">
                      <a:pos x="24" y="56"/>
                    </a:cxn>
                    <a:cxn ang="0">
                      <a:pos x="0" y="32"/>
                    </a:cxn>
                  </a:cxnLst>
                  <a:rect l="0" t="0" r="r" b="b"/>
                  <a:pathLst>
                    <a:path w="48" h="56">
                      <a:moveTo>
                        <a:pt x="24" y="56"/>
                      </a:moveTo>
                      <a:lnTo>
                        <a:pt x="24" y="56"/>
                      </a:lnTo>
                      <a:lnTo>
                        <a:pt x="48" y="32"/>
                      </a:lnTo>
                      <a:lnTo>
                        <a:pt x="48" y="32"/>
                      </a:lnTo>
                      <a:lnTo>
                        <a:pt x="24" y="0"/>
                      </a:lnTo>
                      <a:lnTo>
                        <a:pt x="24" y="0"/>
                      </a:lnTo>
                      <a:lnTo>
                        <a:pt x="0" y="32"/>
                      </a:lnTo>
                      <a:lnTo>
                        <a:pt x="0" y="32"/>
                      </a:lnTo>
                      <a:lnTo>
                        <a:pt x="24" y="56"/>
                      </a:lnTo>
                      <a:close/>
                      <a:moveTo>
                        <a:pt x="0" y="32"/>
                      </a:moveTo>
                      <a:lnTo>
                        <a:pt x="0" y="32"/>
                      </a:lnTo>
                      <a:lnTo>
                        <a:pt x="24" y="0"/>
                      </a:lnTo>
                      <a:lnTo>
                        <a:pt x="24" y="0"/>
                      </a:lnTo>
                      <a:lnTo>
                        <a:pt x="24" y="0"/>
                      </a:lnTo>
                      <a:lnTo>
                        <a:pt x="48" y="32"/>
                      </a:lnTo>
                      <a:lnTo>
                        <a:pt x="48" y="32"/>
                      </a:lnTo>
                      <a:lnTo>
                        <a:pt x="24" y="56"/>
                      </a:lnTo>
                      <a:lnTo>
                        <a:pt x="24" y="56"/>
                      </a:lnTo>
                      <a:lnTo>
                        <a:pt x="24" y="56"/>
                      </a:lnTo>
                      <a:lnTo>
                        <a:pt x="0" y="32"/>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2" name="Freeform 3222"/>
                <p:cNvSpPr>
                  <a:spLocks/>
                </p:cNvSpPr>
                <p:nvPr/>
              </p:nvSpPr>
              <p:spPr bwMode="auto">
                <a:xfrm>
                  <a:off x="4745038" y="4891088"/>
                  <a:ext cx="76200" cy="90488"/>
                </a:xfrm>
                <a:custGeom>
                  <a:avLst/>
                  <a:gdLst/>
                  <a:ahLst/>
                  <a:cxnLst>
                    <a:cxn ang="0">
                      <a:pos x="24" y="57"/>
                    </a:cxn>
                    <a:cxn ang="0">
                      <a:pos x="48" y="24"/>
                    </a:cxn>
                    <a:cxn ang="0">
                      <a:pos x="24" y="0"/>
                    </a:cxn>
                    <a:cxn ang="0">
                      <a:pos x="0" y="24"/>
                    </a:cxn>
                    <a:cxn ang="0">
                      <a:pos x="24" y="57"/>
                    </a:cxn>
                  </a:cxnLst>
                  <a:rect l="0" t="0" r="r" b="b"/>
                  <a:pathLst>
                    <a:path w="48" h="57">
                      <a:moveTo>
                        <a:pt x="24" y="57"/>
                      </a:moveTo>
                      <a:lnTo>
                        <a:pt x="48" y="24"/>
                      </a:lnTo>
                      <a:lnTo>
                        <a:pt x="24" y="0"/>
                      </a:lnTo>
                      <a:lnTo>
                        <a:pt x="0" y="24"/>
                      </a:lnTo>
                      <a:lnTo>
                        <a:pt x="24" y="5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3" name="Freeform 3223"/>
                <p:cNvSpPr>
                  <a:spLocks noEditPoints="1"/>
                </p:cNvSpPr>
                <p:nvPr/>
              </p:nvSpPr>
              <p:spPr bwMode="auto">
                <a:xfrm>
                  <a:off x="4745038" y="4891088"/>
                  <a:ext cx="76200" cy="90488"/>
                </a:xfrm>
                <a:custGeom>
                  <a:avLst/>
                  <a:gdLst/>
                  <a:ahLst/>
                  <a:cxnLst>
                    <a:cxn ang="0">
                      <a:pos x="24" y="57"/>
                    </a:cxn>
                    <a:cxn ang="0">
                      <a:pos x="24" y="57"/>
                    </a:cxn>
                    <a:cxn ang="0">
                      <a:pos x="48" y="24"/>
                    </a:cxn>
                    <a:cxn ang="0">
                      <a:pos x="48" y="24"/>
                    </a:cxn>
                    <a:cxn ang="0">
                      <a:pos x="24" y="0"/>
                    </a:cxn>
                    <a:cxn ang="0">
                      <a:pos x="24" y="0"/>
                    </a:cxn>
                    <a:cxn ang="0">
                      <a:pos x="0" y="24"/>
                    </a:cxn>
                    <a:cxn ang="0">
                      <a:pos x="0" y="24"/>
                    </a:cxn>
                    <a:cxn ang="0">
                      <a:pos x="24" y="57"/>
                    </a:cxn>
                    <a:cxn ang="0">
                      <a:pos x="0" y="24"/>
                    </a:cxn>
                    <a:cxn ang="0">
                      <a:pos x="0" y="24"/>
                    </a:cxn>
                    <a:cxn ang="0">
                      <a:pos x="24" y="0"/>
                    </a:cxn>
                    <a:cxn ang="0">
                      <a:pos x="24" y="0"/>
                    </a:cxn>
                    <a:cxn ang="0">
                      <a:pos x="24" y="0"/>
                    </a:cxn>
                    <a:cxn ang="0">
                      <a:pos x="48" y="24"/>
                    </a:cxn>
                    <a:cxn ang="0">
                      <a:pos x="48" y="24"/>
                    </a:cxn>
                    <a:cxn ang="0">
                      <a:pos x="24" y="57"/>
                    </a:cxn>
                    <a:cxn ang="0">
                      <a:pos x="24" y="57"/>
                    </a:cxn>
                    <a:cxn ang="0">
                      <a:pos x="24" y="57"/>
                    </a:cxn>
                    <a:cxn ang="0">
                      <a:pos x="0" y="24"/>
                    </a:cxn>
                  </a:cxnLst>
                  <a:rect l="0" t="0" r="r" b="b"/>
                  <a:pathLst>
                    <a:path w="48" h="57">
                      <a:moveTo>
                        <a:pt x="24" y="57"/>
                      </a:moveTo>
                      <a:lnTo>
                        <a:pt x="24" y="57"/>
                      </a:lnTo>
                      <a:lnTo>
                        <a:pt x="48" y="24"/>
                      </a:lnTo>
                      <a:lnTo>
                        <a:pt x="48" y="24"/>
                      </a:lnTo>
                      <a:lnTo>
                        <a:pt x="24" y="0"/>
                      </a:lnTo>
                      <a:lnTo>
                        <a:pt x="24" y="0"/>
                      </a:lnTo>
                      <a:lnTo>
                        <a:pt x="0" y="24"/>
                      </a:lnTo>
                      <a:lnTo>
                        <a:pt x="0" y="24"/>
                      </a:lnTo>
                      <a:lnTo>
                        <a:pt x="24" y="57"/>
                      </a:lnTo>
                      <a:close/>
                      <a:moveTo>
                        <a:pt x="0" y="24"/>
                      </a:moveTo>
                      <a:lnTo>
                        <a:pt x="0" y="24"/>
                      </a:lnTo>
                      <a:lnTo>
                        <a:pt x="24" y="0"/>
                      </a:lnTo>
                      <a:lnTo>
                        <a:pt x="24" y="0"/>
                      </a:lnTo>
                      <a:lnTo>
                        <a:pt x="24" y="0"/>
                      </a:lnTo>
                      <a:lnTo>
                        <a:pt x="48" y="24"/>
                      </a:lnTo>
                      <a:lnTo>
                        <a:pt x="48" y="24"/>
                      </a:lnTo>
                      <a:lnTo>
                        <a:pt x="24" y="57"/>
                      </a:lnTo>
                      <a:lnTo>
                        <a:pt x="24" y="57"/>
                      </a:lnTo>
                      <a:lnTo>
                        <a:pt x="24" y="57"/>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4" name="Freeform 3224"/>
                <p:cNvSpPr>
                  <a:spLocks/>
                </p:cNvSpPr>
                <p:nvPr/>
              </p:nvSpPr>
              <p:spPr bwMode="auto">
                <a:xfrm>
                  <a:off x="4694238" y="4929188"/>
                  <a:ext cx="76200" cy="77788"/>
                </a:xfrm>
                <a:custGeom>
                  <a:avLst/>
                  <a:gdLst/>
                  <a:ahLst/>
                  <a:cxnLst>
                    <a:cxn ang="0">
                      <a:pos x="24" y="49"/>
                    </a:cxn>
                    <a:cxn ang="0">
                      <a:pos x="48" y="24"/>
                    </a:cxn>
                    <a:cxn ang="0">
                      <a:pos x="24" y="0"/>
                    </a:cxn>
                    <a:cxn ang="0">
                      <a:pos x="0" y="24"/>
                    </a:cxn>
                    <a:cxn ang="0">
                      <a:pos x="24" y="49"/>
                    </a:cxn>
                  </a:cxnLst>
                  <a:rect l="0" t="0" r="r" b="b"/>
                  <a:pathLst>
                    <a:path w="48" h="49">
                      <a:moveTo>
                        <a:pt x="24" y="49"/>
                      </a:moveTo>
                      <a:lnTo>
                        <a:pt x="48" y="24"/>
                      </a:lnTo>
                      <a:lnTo>
                        <a:pt x="24" y="0"/>
                      </a:lnTo>
                      <a:lnTo>
                        <a:pt x="0" y="24"/>
                      </a:lnTo>
                      <a:lnTo>
                        <a:pt x="24"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5" name="Freeform 3225"/>
                <p:cNvSpPr>
                  <a:spLocks noEditPoints="1"/>
                </p:cNvSpPr>
                <p:nvPr/>
              </p:nvSpPr>
              <p:spPr bwMode="auto">
                <a:xfrm>
                  <a:off x="4694238" y="4929188"/>
                  <a:ext cx="76200" cy="77788"/>
                </a:xfrm>
                <a:custGeom>
                  <a:avLst/>
                  <a:gdLst/>
                  <a:ahLst/>
                  <a:cxnLst>
                    <a:cxn ang="0">
                      <a:pos x="24" y="49"/>
                    </a:cxn>
                    <a:cxn ang="0">
                      <a:pos x="24" y="49"/>
                    </a:cxn>
                    <a:cxn ang="0">
                      <a:pos x="48" y="24"/>
                    </a:cxn>
                    <a:cxn ang="0">
                      <a:pos x="48" y="24"/>
                    </a:cxn>
                    <a:cxn ang="0">
                      <a:pos x="24" y="0"/>
                    </a:cxn>
                    <a:cxn ang="0">
                      <a:pos x="24" y="0"/>
                    </a:cxn>
                    <a:cxn ang="0">
                      <a:pos x="0" y="24"/>
                    </a:cxn>
                    <a:cxn ang="0">
                      <a:pos x="0" y="24"/>
                    </a:cxn>
                    <a:cxn ang="0">
                      <a:pos x="24" y="49"/>
                    </a:cxn>
                    <a:cxn ang="0">
                      <a:pos x="0" y="24"/>
                    </a:cxn>
                    <a:cxn ang="0">
                      <a:pos x="0" y="24"/>
                    </a:cxn>
                    <a:cxn ang="0">
                      <a:pos x="24" y="0"/>
                    </a:cxn>
                    <a:cxn ang="0">
                      <a:pos x="24" y="0"/>
                    </a:cxn>
                    <a:cxn ang="0">
                      <a:pos x="24" y="0"/>
                    </a:cxn>
                    <a:cxn ang="0">
                      <a:pos x="48" y="24"/>
                    </a:cxn>
                    <a:cxn ang="0">
                      <a:pos x="48" y="24"/>
                    </a:cxn>
                    <a:cxn ang="0">
                      <a:pos x="24" y="49"/>
                    </a:cxn>
                    <a:cxn ang="0">
                      <a:pos x="24" y="49"/>
                    </a:cxn>
                    <a:cxn ang="0">
                      <a:pos x="24" y="49"/>
                    </a:cxn>
                    <a:cxn ang="0">
                      <a:pos x="0" y="24"/>
                    </a:cxn>
                  </a:cxnLst>
                  <a:rect l="0" t="0" r="r" b="b"/>
                  <a:pathLst>
                    <a:path w="48" h="49">
                      <a:moveTo>
                        <a:pt x="24" y="49"/>
                      </a:moveTo>
                      <a:lnTo>
                        <a:pt x="24" y="49"/>
                      </a:lnTo>
                      <a:lnTo>
                        <a:pt x="48" y="24"/>
                      </a:lnTo>
                      <a:lnTo>
                        <a:pt x="48" y="24"/>
                      </a:lnTo>
                      <a:lnTo>
                        <a:pt x="24" y="0"/>
                      </a:lnTo>
                      <a:lnTo>
                        <a:pt x="24" y="0"/>
                      </a:lnTo>
                      <a:lnTo>
                        <a:pt x="0" y="24"/>
                      </a:lnTo>
                      <a:lnTo>
                        <a:pt x="0" y="24"/>
                      </a:lnTo>
                      <a:lnTo>
                        <a:pt x="24" y="49"/>
                      </a:lnTo>
                      <a:close/>
                      <a:moveTo>
                        <a:pt x="0" y="24"/>
                      </a:moveTo>
                      <a:lnTo>
                        <a:pt x="0" y="24"/>
                      </a:lnTo>
                      <a:lnTo>
                        <a:pt x="24" y="0"/>
                      </a:lnTo>
                      <a:lnTo>
                        <a:pt x="24" y="0"/>
                      </a:lnTo>
                      <a:lnTo>
                        <a:pt x="24" y="0"/>
                      </a:lnTo>
                      <a:lnTo>
                        <a:pt x="48" y="24"/>
                      </a:lnTo>
                      <a:lnTo>
                        <a:pt x="48" y="24"/>
                      </a:lnTo>
                      <a:lnTo>
                        <a:pt x="24" y="49"/>
                      </a:lnTo>
                      <a:lnTo>
                        <a:pt x="24" y="49"/>
                      </a:lnTo>
                      <a:lnTo>
                        <a:pt x="24" y="49"/>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6" name="Freeform 3226"/>
                <p:cNvSpPr>
                  <a:spLocks/>
                </p:cNvSpPr>
                <p:nvPr/>
              </p:nvSpPr>
              <p:spPr bwMode="auto">
                <a:xfrm>
                  <a:off x="4641850" y="4967288"/>
                  <a:ext cx="77788" cy="77788"/>
                </a:xfrm>
                <a:custGeom>
                  <a:avLst/>
                  <a:gdLst/>
                  <a:ahLst/>
                  <a:cxnLst>
                    <a:cxn ang="0">
                      <a:pos x="25" y="49"/>
                    </a:cxn>
                    <a:cxn ang="0">
                      <a:pos x="49" y="25"/>
                    </a:cxn>
                    <a:cxn ang="0">
                      <a:pos x="25" y="0"/>
                    </a:cxn>
                    <a:cxn ang="0">
                      <a:pos x="0" y="25"/>
                    </a:cxn>
                    <a:cxn ang="0">
                      <a:pos x="25" y="49"/>
                    </a:cxn>
                  </a:cxnLst>
                  <a:rect l="0" t="0" r="r" b="b"/>
                  <a:pathLst>
                    <a:path w="49" h="49">
                      <a:moveTo>
                        <a:pt x="25" y="49"/>
                      </a:moveTo>
                      <a:lnTo>
                        <a:pt x="49" y="25"/>
                      </a:lnTo>
                      <a:lnTo>
                        <a:pt x="25" y="0"/>
                      </a:lnTo>
                      <a:lnTo>
                        <a:pt x="0" y="25"/>
                      </a:lnTo>
                      <a:lnTo>
                        <a:pt x="25" y="4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7" name="Freeform 3227"/>
                <p:cNvSpPr>
                  <a:spLocks noEditPoints="1"/>
                </p:cNvSpPr>
                <p:nvPr/>
              </p:nvSpPr>
              <p:spPr bwMode="auto">
                <a:xfrm>
                  <a:off x="4641850" y="4967288"/>
                  <a:ext cx="77788" cy="90488"/>
                </a:xfrm>
                <a:custGeom>
                  <a:avLst/>
                  <a:gdLst/>
                  <a:ahLst/>
                  <a:cxnLst>
                    <a:cxn ang="0">
                      <a:pos x="25" y="49"/>
                    </a:cxn>
                    <a:cxn ang="0">
                      <a:pos x="25" y="49"/>
                    </a:cxn>
                    <a:cxn ang="0">
                      <a:pos x="49" y="25"/>
                    </a:cxn>
                    <a:cxn ang="0">
                      <a:pos x="49" y="25"/>
                    </a:cxn>
                    <a:cxn ang="0">
                      <a:pos x="25" y="0"/>
                    </a:cxn>
                    <a:cxn ang="0">
                      <a:pos x="25" y="0"/>
                    </a:cxn>
                    <a:cxn ang="0">
                      <a:pos x="0" y="25"/>
                    </a:cxn>
                    <a:cxn ang="0">
                      <a:pos x="0" y="25"/>
                    </a:cxn>
                    <a:cxn ang="0">
                      <a:pos x="25" y="49"/>
                    </a:cxn>
                    <a:cxn ang="0">
                      <a:pos x="0" y="25"/>
                    </a:cxn>
                    <a:cxn ang="0">
                      <a:pos x="0" y="25"/>
                    </a:cxn>
                    <a:cxn ang="0">
                      <a:pos x="25" y="0"/>
                    </a:cxn>
                    <a:cxn ang="0">
                      <a:pos x="25" y="0"/>
                    </a:cxn>
                    <a:cxn ang="0">
                      <a:pos x="25" y="0"/>
                    </a:cxn>
                    <a:cxn ang="0">
                      <a:pos x="49" y="25"/>
                    </a:cxn>
                    <a:cxn ang="0">
                      <a:pos x="49" y="25"/>
                    </a:cxn>
                    <a:cxn ang="0">
                      <a:pos x="25" y="57"/>
                    </a:cxn>
                    <a:cxn ang="0">
                      <a:pos x="25" y="57"/>
                    </a:cxn>
                    <a:cxn ang="0">
                      <a:pos x="25" y="57"/>
                    </a:cxn>
                    <a:cxn ang="0">
                      <a:pos x="0" y="25"/>
                    </a:cxn>
                  </a:cxnLst>
                  <a:rect l="0" t="0" r="r" b="b"/>
                  <a:pathLst>
                    <a:path w="49" h="57">
                      <a:moveTo>
                        <a:pt x="25" y="49"/>
                      </a:moveTo>
                      <a:lnTo>
                        <a:pt x="25" y="49"/>
                      </a:lnTo>
                      <a:lnTo>
                        <a:pt x="49" y="25"/>
                      </a:lnTo>
                      <a:lnTo>
                        <a:pt x="49" y="25"/>
                      </a:lnTo>
                      <a:lnTo>
                        <a:pt x="25" y="0"/>
                      </a:lnTo>
                      <a:lnTo>
                        <a:pt x="25" y="0"/>
                      </a:lnTo>
                      <a:lnTo>
                        <a:pt x="0" y="25"/>
                      </a:lnTo>
                      <a:lnTo>
                        <a:pt x="0" y="25"/>
                      </a:lnTo>
                      <a:lnTo>
                        <a:pt x="25" y="49"/>
                      </a:lnTo>
                      <a:close/>
                      <a:moveTo>
                        <a:pt x="0" y="25"/>
                      </a:moveTo>
                      <a:lnTo>
                        <a:pt x="0" y="25"/>
                      </a:lnTo>
                      <a:lnTo>
                        <a:pt x="25" y="0"/>
                      </a:lnTo>
                      <a:lnTo>
                        <a:pt x="25" y="0"/>
                      </a:lnTo>
                      <a:lnTo>
                        <a:pt x="25" y="0"/>
                      </a:lnTo>
                      <a:lnTo>
                        <a:pt x="49" y="25"/>
                      </a:lnTo>
                      <a:lnTo>
                        <a:pt x="49" y="25"/>
                      </a:lnTo>
                      <a:lnTo>
                        <a:pt x="25" y="57"/>
                      </a:lnTo>
                      <a:lnTo>
                        <a:pt x="25" y="57"/>
                      </a:lnTo>
                      <a:lnTo>
                        <a:pt x="25" y="57"/>
                      </a:lnTo>
                      <a:lnTo>
                        <a:pt x="0" y="25"/>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6398" name="Freeform 6397"/>
                <p:cNvSpPr/>
                <p:nvPr/>
              </p:nvSpPr>
              <p:spPr>
                <a:xfrm>
                  <a:off x="4640470" y="4858366"/>
                  <a:ext cx="262164" cy="198903"/>
                </a:xfrm>
                <a:custGeom>
                  <a:avLst/>
                  <a:gdLst>
                    <a:gd name="connsiteX0" fmla="*/ 146975 w 210586"/>
                    <a:gd name="connsiteY0" fmla="*/ 1325 h 198903"/>
                    <a:gd name="connsiteX1" fmla="*/ 194683 w 210586"/>
                    <a:gd name="connsiteY1" fmla="*/ 25179 h 198903"/>
                    <a:gd name="connsiteX2" fmla="*/ 210586 w 210586"/>
                    <a:gd name="connsiteY2" fmla="*/ 49033 h 198903"/>
                    <a:gd name="connsiteX3" fmla="*/ 194683 w 210586"/>
                    <a:gd name="connsiteY3" fmla="*/ 112643 h 198903"/>
                    <a:gd name="connsiteX4" fmla="*/ 186732 w 210586"/>
                    <a:gd name="connsiteY4" fmla="*/ 136497 h 198903"/>
                    <a:gd name="connsiteX5" fmla="*/ 115170 w 210586"/>
                    <a:gd name="connsiteY5" fmla="*/ 144449 h 198903"/>
                    <a:gd name="connsiteX6" fmla="*/ 91316 w 210586"/>
                    <a:gd name="connsiteY6" fmla="*/ 160351 h 198903"/>
                    <a:gd name="connsiteX7" fmla="*/ 59511 w 210586"/>
                    <a:gd name="connsiteY7" fmla="*/ 192156 h 198903"/>
                    <a:gd name="connsiteX8" fmla="*/ 3852 w 210586"/>
                    <a:gd name="connsiteY8" fmla="*/ 168302 h 198903"/>
                    <a:gd name="connsiteX9" fmla="*/ 27706 w 210586"/>
                    <a:gd name="connsiteY9" fmla="*/ 80838 h 198903"/>
                    <a:gd name="connsiteX10" fmla="*/ 51560 w 210586"/>
                    <a:gd name="connsiteY10" fmla="*/ 72887 h 198903"/>
                    <a:gd name="connsiteX11" fmla="*/ 99268 w 210586"/>
                    <a:gd name="connsiteY11" fmla="*/ 41082 h 198903"/>
                    <a:gd name="connsiteX12" fmla="*/ 146975 w 210586"/>
                    <a:gd name="connsiteY12" fmla="*/ 17228 h 198903"/>
                    <a:gd name="connsiteX13" fmla="*/ 146975 w 210586"/>
                    <a:gd name="connsiteY13" fmla="*/ 1325 h 198903"/>
                    <a:gd name="connsiteX0" fmla="*/ 141217 w 204828"/>
                    <a:gd name="connsiteY0" fmla="*/ 1325 h 198903"/>
                    <a:gd name="connsiteX1" fmla="*/ 188925 w 204828"/>
                    <a:gd name="connsiteY1" fmla="*/ 25179 h 198903"/>
                    <a:gd name="connsiteX2" fmla="*/ 204828 w 204828"/>
                    <a:gd name="connsiteY2" fmla="*/ 49033 h 198903"/>
                    <a:gd name="connsiteX3" fmla="*/ 188925 w 204828"/>
                    <a:gd name="connsiteY3" fmla="*/ 112643 h 198903"/>
                    <a:gd name="connsiteX4" fmla="*/ 180974 w 204828"/>
                    <a:gd name="connsiteY4" fmla="*/ 136497 h 198903"/>
                    <a:gd name="connsiteX5" fmla="*/ 109412 w 204828"/>
                    <a:gd name="connsiteY5" fmla="*/ 144449 h 198903"/>
                    <a:gd name="connsiteX6" fmla="*/ 85558 w 204828"/>
                    <a:gd name="connsiteY6" fmla="*/ 160351 h 198903"/>
                    <a:gd name="connsiteX7" fmla="*/ 53753 w 204828"/>
                    <a:gd name="connsiteY7" fmla="*/ 192156 h 198903"/>
                    <a:gd name="connsiteX8" fmla="*/ 47127 w 204828"/>
                    <a:gd name="connsiteY8" fmla="*/ 119932 h 198903"/>
                    <a:gd name="connsiteX9" fmla="*/ 21948 w 204828"/>
                    <a:gd name="connsiteY9" fmla="*/ 80838 h 198903"/>
                    <a:gd name="connsiteX10" fmla="*/ 45802 w 204828"/>
                    <a:gd name="connsiteY10" fmla="*/ 72887 h 198903"/>
                    <a:gd name="connsiteX11" fmla="*/ 93510 w 204828"/>
                    <a:gd name="connsiteY11" fmla="*/ 41082 h 198903"/>
                    <a:gd name="connsiteX12" fmla="*/ 141217 w 204828"/>
                    <a:gd name="connsiteY12" fmla="*/ 17228 h 198903"/>
                    <a:gd name="connsiteX13" fmla="*/ 141217 w 204828"/>
                    <a:gd name="connsiteY13" fmla="*/ 1325 h 198903"/>
                    <a:gd name="connsiteX0" fmla="*/ 141217 w 223380"/>
                    <a:gd name="connsiteY0" fmla="*/ 1325 h 198903"/>
                    <a:gd name="connsiteX1" fmla="*/ 188925 w 223380"/>
                    <a:gd name="connsiteY1" fmla="*/ 25179 h 198903"/>
                    <a:gd name="connsiteX2" fmla="*/ 223380 w 223380"/>
                    <a:gd name="connsiteY2" fmla="*/ 104030 h 198903"/>
                    <a:gd name="connsiteX3" fmla="*/ 188925 w 223380"/>
                    <a:gd name="connsiteY3" fmla="*/ 112643 h 198903"/>
                    <a:gd name="connsiteX4" fmla="*/ 180974 w 223380"/>
                    <a:gd name="connsiteY4" fmla="*/ 136497 h 198903"/>
                    <a:gd name="connsiteX5" fmla="*/ 109412 w 223380"/>
                    <a:gd name="connsiteY5" fmla="*/ 144449 h 198903"/>
                    <a:gd name="connsiteX6" fmla="*/ 85558 w 223380"/>
                    <a:gd name="connsiteY6" fmla="*/ 160351 h 198903"/>
                    <a:gd name="connsiteX7" fmla="*/ 53753 w 223380"/>
                    <a:gd name="connsiteY7" fmla="*/ 192156 h 198903"/>
                    <a:gd name="connsiteX8" fmla="*/ 47127 w 223380"/>
                    <a:gd name="connsiteY8" fmla="*/ 119932 h 198903"/>
                    <a:gd name="connsiteX9" fmla="*/ 21948 w 223380"/>
                    <a:gd name="connsiteY9" fmla="*/ 80838 h 198903"/>
                    <a:gd name="connsiteX10" fmla="*/ 45802 w 223380"/>
                    <a:gd name="connsiteY10" fmla="*/ 72887 h 198903"/>
                    <a:gd name="connsiteX11" fmla="*/ 93510 w 223380"/>
                    <a:gd name="connsiteY11" fmla="*/ 41082 h 198903"/>
                    <a:gd name="connsiteX12" fmla="*/ 141217 w 223380"/>
                    <a:gd name="connsiteY12" fmla="*/ 17228 h 198903"/>
                    <a:gd name="connsiteX13" fmla="*/ 141217 w 223380"/>
                    <a:gd name="connsiteY13" fmla="*/ 1325 h 198903"/>
                    <a:gd name="connsiteX0" fmla="*/ 141217 w 223380"/>
                    <a:gd name="connsiteY0" fmla="*/ 1325 h 198903"/>
                    <a:gd name="connsiteX1" fmla="*/ 188925 w 223380"/>
                    <a:gd name="connsiteY1" fmla="*/ 25179 h 198903"/>
                    <a:gd name="connsiteX2" fmla="*/ 223380 w 223380"/>
                    <a:gd name="connsiteY2" fmla="*/ 104030 h 198903"/>
                    <a:gd name="connsiteX3" fmla="*/ 188925 w 223380"/>
                    <a:gd name="connsiteY3" fmla="*/ 112643 h 198903"/>
                    <a:gd name="connsiteX4" fmla="*/ 180974 w 223380"/>
                    <a:gd name="connsiteY4" fmla="*/ 136497 h 198903"/>
                    <a:gd name="connsiteX5" fmla="*/ 109412 w 223380"/>
                    <a:gd name="connsiteY5" fmla="*/ 144449 h 198903"/>
                    <a:gd name="connsiteX6" fmla="*/ 85558 w 223380"/>
                    <a:gd name="connsiteY6" fmla="*/ 160351 h 198903"/>
                    <a:gd name="connsiteX7" fmla="*/ 70980 w 223380"/>
                    <a:gd name="connsiteY7" fmla="*/ 180230 h 198903"/>
                    <a:gd name="connsiteX8" fmla="*/ 47127 w 223380"/>
                    <a:gd name="connsiteY8" fmla="*/ 119932 h 198903"/>
                    <a:gd name="connsiteX9" fmla="*/ 21948 w 223380"/>
                    <a:gd name="connsiteY9" fmla="*/ 80838 h 198903"/>
                    <a:gd name="connsiteX10" fmla="*/ 45802 w 223380"/>
                    <a:gd name="connsiteY10" fmla="*/ 72887 h 198903"/>
                    <a:gd name="connsiteX11" fmla="*/ 93510 w 223380"/>
                    <a:gd name="connsiteY11" fmla="*/ 41082 h 198903"/>
                    <a:gd name="connsiteX12" fmla="*/ 141217 w 223380"/>
                    <a:gd name="connsiteY12" fmla="*/ 17228 h 198903"/>
                    <a:gd name="connsiteX13" fmla="*/ 141217 w 223380"/>
                    <a:gd name="connsiteY13" fmla="*/ 1325 h 198903"/>
                    <a:gd name="connsiteX0" fmla="*/ 103366 w 185529"/>
                    <a:gd name="connsiteY0" fmla="*/ 1325 h 198903"/>
                    <a:gd name="connsiteX1" fmla="*/ 151074 w 185529"/>
                    <a:gd name="connsiteY1" fmla="*/ 25179 h 198903"/>
                    <a:gd name="connsiteX2" fmla="*/ 185529 w 185529"/>
                    <a:gd name="connsiteY2" fmla="*/ 104030 h 198903"/>
                    <a:gd name="connsiteX3" fmla="*/ 151074 w 185529"/>
                    <a:gd name="connsiteY3" fmla="*/ 112643 h 198903"/>
                    <a:gd name="connsiteX4" fmla="*/ 143123 w 185529"/>
                    <a:gd name="connsiteY4" fmla="*/ 136497 h 198903"/>
                    <a:gd name="connsiteX5" fmla="*/ 71561 w 185529"/>
                    <a:gd name="connsiteY5" fmla="*/ 144449 h 198903"/>
                    <a:gd name="connsiteX6" fmla="*/ 47707 w 185529"/>
                    <a:gd name="connsiteY6" fmla="*/ 160351 h 198903"/>
                    <a:gd name="connsiteX7" fmla="*/ 33129 w 185529"/>
                    <a:gd name="connsiteY7" fmla="*/ 180230 h 198903"/>
                    <a:gd name="connsiteX8" fmla="*/ 9276 w 185529"/>
                    <a:gd name="connsiteY8" fmla="*/ 119932 h 198903"/>
                    <a:gd name="connsiteX9" fmla="*/ 33129 w 185529"/>
                    <a:gd name="connsiteY9" fmla="*/ 27830 h 198903"/>
                    <a:gd name="connsiteX10" fmla="*/ 7951 w 185529"/>
                    <a:gd name="connsiteY10" fmla="*/ 72887 h 198903"/>
                    <a:gd name="connsiteX11" fmla="*/ 55659 w 185529"/>
                    <a:gd name="connsiteY11" fmla="*/ 41082 h 198903"/>
                    <a:gd name="connsiteX12" fmla="*/ 103366 w 185529"/>
                    <a:gd name="connsiteY12" fmla="*/ 17228 h 198903"/>
                    <a:gd name="connsiteX13" fmla="*/ 103366 w 185529"/>
                    <a:gd name="connsiteY13" fmla="*/ 1325 h 198903"/>
                    <a:gd name="connsiteX0" fmla="*/ 103145 w 185308"/>
                    <a:gd name="connsiteY0" fmla="*/ 1325 h 198903"/>
                    <a:gd name="connsiteX1" fmla="*/ 150853 w 185308"/>
                    <a:gd name="connsiteY1" fmla="*/ 25179 h 198903"/>
                    <a:gd name="connsiteX2" fmla="*/ 185308 w 185308"/>
                    <a:gd name="connsiteY2" fmla="*/ 104030 h 198903"/>
                    <a:gd name="connsiteX3" fmla="*/ 150853 w 185308"/>
                    <a:gd name="connsiteY3" fmla="*/ 112643 h 198903"/>
                    <a:gd name="connsiteX4" fmla="*/ 142902 w 185308"/>
                    <a:gd name="connsiteY4" fmla="*/ 136497 h 198903"/>
                    <a:gd name="connsiteX5" fmla="*/ 71340 w 185308"/>
                    <a:gd name="connsiteY5" fmla="*/ 144449 h 198903"/>
                    <a:gd name="connsiteX6" fmla="*/ 47486 w 185308"/>
                    <a:gd name="connsiteY6" fmla="*/ 160351 h 198903"/>
                    <a:gd name="connsiteX7" fmla="*/ 32908 w 185308"/>
                    <a:gd name="connsiteY7" fmla="*/ 180230 h 198903"/>
                    <a:gd name="connsiteX8" fmla="*/ 9055 w 185308"/>
                    <a:gd name="connsiteY8" fmla="*/ 119932 h 198903"/>
                    <a:gd name="connsiteX9" fmla="*/ 7730 w 185308"/>
                    <a:gd name="connsiteY9" fmla="*/ 72887 h 198903"/>
                    <a:gd name="connsiteX10" fmla="*/ 55438 w 185308"/>
                    <a:gd name="connsiteY10" fmla="*/ 41082 h 198903"/>
                    <a:gd name="connsiteX11" fmla="*/ 103145 w 185308"/>
                    <a:gd name="connsiteY11" fmla="*/ 17228 h 198903"/>
                    <a:gd name="connsiteX12" fmla="*/ 103145 w 185308"/>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109764 w 262164"/>
                    <a:gd name="connsiteY7" fmla="*/ 180230 h 198903"/>
                    <a:gd name="connsiteX8" fmla="*/ 85911 w 262164"/>
                    <a:gd name="connsiteY8" fmla="*/ 119932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83930 w 262164"/>
                    <a:gd name="connsiteY7" fmla="*/ 170834 h 198903"/>
                    <a:gd name="connsiteX8" fmla="*/ 85911 w 262164"/>
                    <a:gd name="connsiteY8" fmla="*/ 119932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 name="connsiteX0" fmla="*/ 180001 w 262164"/>
                    <a:gd name="connsiteY0" fmla="*/ 1325 h 198903"/>
                    <a:gd name="connsiteX1" fmla="*/ 227709 w 262164"/>
                    <a:gd name="connsiteY1" fmla="*/ 25179 h 198903"/>
                    <a:gd name="connsiteX2" fmla="*/ 262164 w 262164"/>
                    <a:gd name="connsiteY2" fmla="*/ 104030 h 198903"/>
                    <a:gd name="connsiteX3" fmla="*/ 227709 w 262164"/>
                    <a:gd name="connsiteY3" fmla="*/ 112643 h 198903"/>
                    <a:gd name="connsiteX4" fmla="*/ 219758 w 262164"/>
                    <a:gd name="connsiteY4" fmla="*/ 136497 h 198903"/>
                    <a:gd name="connsiteX5" fmla="*/ 148196 w 262164"/>
                    <a:gd name="connsiteY5" fmla="*/ 144449 h 198903"/>
                    <a:gd name="connsiteX6" fmla="*/ 124342 w 262164"/>
                    <a:gd name="connsiteY6" fmla="*/ 160351 h 198903"/>
                    <a:gd name="connsiteX7" fmla="*/ 83930 w 262164"/>
                    <a:gd name="connsiteY7" fmla="*/ 170834 h 198903"/>
                    <a:gd name="connsiteX8" fmla="*/ 83930 w 262164"/>
                    <a:gd name="connsiteY8" fmla="*/ 170834 h 198903"/>
                    <a:gd name="connsiteX9" fmla="*/ 7730 w 262164"/>
                    <a:gd name="connsiteY9" fmla="*/ 18434 h 198903"/>
                    <a:gd name="connsiteX10" fmla="*/ 132294 w 262164"/>
                    <a:gd name="connsiteY10" fmla="*/ 41082 h 198903"/>
                    <a:gd name="connsiteX11" fmla="*/ 180001 w 262164"/>
                    <a:gd name="connsiteY11" fmla="*/ 17228 h 198903"/>
                    <a:gd name="connsiteX12" fmla="*/ 180001 w 262164"/>
                    <a:gd name="connsiteY12" fmla="*/ 1325 h 198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164" h="198903">
                      <a:moveTo>
                        <a:pt x="180001" y="1325"/>
                      </a:moveTo>
                      <a:cubicBezTo>
                        <a:pt x="187952" y="2650"/>
                        <a:pt x="212294" y="9764"/>
                        <a:pt x="227709" y="25179"/>
                      </a:cubicBezTo>
                      <a:cubicBezTo>
                        <a:pt x="234466" y="31936"/>
                        <a:pt x="256863" y="96079"/>
                        <a:pt x="262164" y="104030"/>
                      </a:cubicBezTo>
                      <a:cubicBezTo>
                        <a:pt x="256863" y="125233"/>
                        <a:pt x="233460" y="91557"/>
                        <a:pt x="227709" y="112643"/>
                      </a:cubicBezTo>
                      <a:cubicBezTo>
                        <a:pt x="225504" y="120729"/>
                        <a:pt x="227540" y="133384"/>
                        <a:pt x="219758" y="136497"/>
                      </a:cubicBezTo>
                      <a:cubicBezTo>
                        <a:pt x="197474" y="145411"/>
                        <a:pt x="172050" y="141798"/>
                        <a:pt x="148196" y="144449"/>
                      </a:cubicBezTo>
                      <a:cubicBezTo>
                        <a:pt x="140245" y="149750"/>
                        <a:pt x="130312" y="152889"/>
                        <a:pt x="124342" y="160351"/>
                      </a:cubicBezTo>
                      <a:cubicBezTo>
                        <a:pt x="93500" y="198903"/>
                        <a:pt x="135976" y="153486"/>
                        <a:pt x="83930" y="170834"/>
                      </a:cubicBezTo>
                      <a:lnTo>
                        <a:pt x="83930" y="170834"/>
                      </a:lnTo>
                      <a:cubicBezTo>
                        <a:pt x="79734" y="152943"/>
                        <a:pt x="0" y="31576"/>
                        <a:pt x="7730" y="18434"/>
                      </a:cubicBezTo>
                      <a:lnTo>
                        <a:pt x="132294" y="41082"/>
                      </a:lnTo>
                      <a:cubicBezTo>
                        <a:pt x="149473" y="29629"/>
                        <a:pt x="159052" y="20221"/>
                        <a:pt x="180001" y="17228"/>
                      </a:cubicBezTo>
                      <a:cubicBezTo>
                        <a:pt x="190496" y="15729"/>
                        <a:pt x="172050" y="0"/>
                        <a:pt x="180001" y="1325"/>
                      </a:cubicBezTo>
                      <a:close/>
                    </a:path>
                  </a:pathLst>
                </a:custGeom>
                <a:solidFill>
                  <a:srgbClr val="FF9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sp>
          <p:nvSpPr>
            <p:cNvPr id="6381" name="Rectangle 39"/>
            <p:cNvSpPr>
              <a:spLocks noChangeArrowheads="1"/>
            </p:cNvSpPr>
            <p:nvPr/>
          </p:nvSpPr>
          <p:spPr bwMode="auto">
            <a:xfrm>
              <a:off x="6853768" y="2458583"/>
              <a:ext cx="65"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endParaRPr lang="en-US" sz="1400" dirty="0" smtClean="0">
                <a:solidFill>
                  <a:prstClr val="black"/>
                </a:solidFill>
                <a:latin typeface="Arial" pitchFamily="34" charset="0"/>
              </a:endParaRPr>
            </a:p>
          </p:txBody>
        </p:sp>
        <p:sp>
          <p:nvSpPr>
            <p:cNvPr id="6382" name="Rectangle 40"/>
            <p:cNvSpPr>
              <a:spLocks noChangeArrowheads="1"/>
            </p:cNvSpPr>
            <p:nvPr/>
          </p:nvSpPr>
          <p:spPr bwMode="auto">
            <a:xfrm>
              <a:off x="6874277" y="2458583"/>
              <a:ext cx="65"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endParaRPr lang="en-US" sz="1600" b="1" dirty="0" smtClean="0">
                <a:solidFill>
                  <a:prstClr val="black"/>
                </a:solidFill>
                <a:latin typeface="Arial" pitchFamily="34" charset="0"/>
              </a:endParaRPr>
            </a:p>
          </p:txBody>
        </p:sp>
        <p:cxnSp>
          <p:nvCxnSpPr>
            <p:cNvPr id="6383" name="Straight Arrow Connector 6382"/>
            <p:cNvCxnSpPr/>
            <p:nvPr/>
          </p:nvCxnSpPr>
          <p:spPr>
            <a:xfrm rot="10800000" flipV="1">
              <a:off x="4529328" y="2128301"/>
              <a:ext cx="329184" cy="19507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3093" name="Rectangle 3092"/>
          <p:cNvSpPr/>
          <p:nvPr/>
        </p:nvSpPr>
        <p:spPr>
          <a:xfrm>
            <a:off x="2057400" y="914400"/>
            <a:ext cx="48768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3058" name="TextBox 3057"/>
          <p:cNvSpPr txBox="1"/>
          <p:nvPr/>
        </p:nvSpPr>
        <p:spPr>
          <a:xfrm>
            <a:off x="228600" y="228600"/>
            <a:ext cx="3794372" cy="461665"/>
          </a:xfrm>
          <a:prstGeom prst="rect">
            <a:avLst/>
          </a:prstGeom>
          <a:noFill/>
        </p:spPr>
        <p:txBody>
          <a:bodyPr wrap="none" rtlCol="0">
            <a:spAutoFit/>
          </a:bodyPr>
          <a:lstStyle/>
          <a:p>
            <a:r>
              <a:rPr lang="en-US" sz="2400" b="1" dirty="0" smtClean="0">
                <a:solidFill>
                  <a:srgbClr val="33CC33"/>
                </a:solidFill>
              </a:rPr>
              <a:t>El Niño distributional shifts: </a:t>
            </a:r>
            <a:endParaRPr lang="en-US" sz="2400" b="1" dirty="0">
              <a:solidFill>
                <a:srgbClr val="33CC33"/>
              </a:solidFill>
            </a:endParaRPr>
          </a:p>
        </p:txBody>
      </p:sp>
      <p:sp>
        <p:nvSpPr>
          <p:cNvPr id="3090" name="TextBox 3089"/>
          <p:cNvSpPr txBox="1"/>
          <p:nvPr/>
        </p:nvSpPr>
        <p:spPr>
          <a:xfrm>
            <a:off x="7278618" y="6488668"/>
            <a:ext cx="1865382" cy="369332"/>
          </a:xfrm>
          <a:prstGeom prst="rect">
            <a:avLst/>
          </a:prstGeom>
          <a:noFill/>
        </p:spPr>
        <p:txBody>
          <a:bodyPr wrap="none" rtlCol="0">
            <a:spAutoFit/>
          </a:bodyPr>
          <a:lstStyle/>
          <a:p>
            <a:r>
              <a:rPr lang="en-US" dirty="0" smtClean="0">
                <a:solidFill>
                  <a:prstClr val="white">
                    <a:lumMod val="95000"/>
                  </a:prstClr>
                </a:solidFill>
              </a:rPr>
              <a:t>Keister et al. 2005</a:t>
            </a:r>
            <a:endParaRPr lang="en-US" dirty="0">
              <a:solidFill>
                <a:prstClr val="white">
                  <a:lumMod val="95000"/>
                </a:prstClr>
              </a:solidFill>
            </a:endParaRPr>
          </a:p>
        </p:txBody>
      </p:sp>
      <p:grpSp>
        <p:nvGrpSpPr>
          <p:cNvPr id="3314" name="Group 3091"/>
          <p:cNvGrpSpPr/>
          <p:nvPr/>
        </p:nvGrpSpPr>
        <p:grpSpPr>
          <a:xfrm>
            <a:off x="2105813" y="896003"/>
            <a:ext cx="4830846" cy="1778025"/>
            <a:chOff x="2105813" y="1293150"/>
            <a:chExt cx="4830846" cy="1380877"/>
          </a:xfrm>
        </p:grpSpPr>
        <p:grpSp>
          <p:nvGrpSpPr>
            <p:cNvPr id="3318" name="Group 406"/>
            <p:cNvGrpSpPr>
              <a:grpSpLocks/>
            </p:cNvGrpSpPr>
            <p:nvPr/>
          </p:nvGrpSpPr>
          <p:grpSpPr bwMode="auto">
            <a:xfrm>
              <a:off x="4683013" y="2188205"/>
              <a:ext cx="679664" cy="258844"/>
              <a:chOff x="2949" y="1268"/>
              <a:chExt cx="428" cy="163"/>
            </a:xfrm>
          </p:grpSpPr>
          <p:sp>
            <p:nvSpPr>
              <p:cNvPr id="3110" name="Freeform 206"/>
              <p:cNvSpPr>
                <a:spLocks noEditPoints="1"/>
              </p:cNvSpPr>
              <p:nvPr/>
            </p:nvSpPr>
            <p:spPr bwMode="auto">
              <a:xfrm>
                <a:off x="3021"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1" name="Freeform 207"/>
              <p:cNvSpPr>
                <a:spLocks/>
              </p:cNvSpPr>
              <p:nvPr/>
            </p:nvSpPr>
            <p:spPr bwMode="auto">
              <a:xfrm>
                <a:off x="3013" y="1276"/>
                <a:ext cx="8" cy="1"/>
              </a:xfrm>
              <a:custGeom>
                <a:avLst/>
                <a:gdLst/>
                <a:ahLst/>
                <a:cxnLst>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2" name="Freeform 208"/>
              <p:cNvSpPr>
                <a:spLocks noEditPoints="1"/>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3" name="Freeform 209"/>
              <p:cNvSpPr>
                <a:spLocks/>
              </p:cNvSpPr>
              <p:nvPr/>
            </p:nvSpPr>
            <p:spPr bwMode="auto">
              <a:xfrm>
                <a:off x="2965"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4" name="Freeform 210"/>
              <p:cNvSpPr>
                <a:spLocks/>
              </p:cNvSpPr>
              <p:nvPr/>
            </p:nvSpPr>
            <p:spPr bwMode="auto">
              <a:xfrm>
                <a:off x="2957" y="1268"/>
                <a:ext cx="8" cy="16"/>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0"/>
                  </a:cxn>
                  <a:cxn ang="0">
                    <a:pos x="0" y="0"/>
                  </a:cxn>
                  <a:cxn ang="0">
                    <a:pos x="0" y="0"/>
                  </a:cxn>
                  <a:cxn ang="0">
                    <a:pos x="0" y="0"/>
                  </a:cxn>
                  <a:cxn ang="0">
                    <a:pos x="0" y="0"/>
                  </a:cxn>
                  <a:cxn ang="0">
                    <a:pos x="0" y="0"/>
                  </a:cxn>
                  <a:cxn ang="0">
                    <a:pos x="0"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16">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5" name="Freeform 211"/>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6" name="Freeform 212"/>
              <p:cNvSpPr>
                <a:spLocks/>
              </p:cNvSpPr>
              <p:nvPr/>
            </p:nvSpPr>
            <p:spPr bwMode="auto">
              <a:xfrm>
                <a:off x="3013" y="1276"/>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7" name="Freeform 213"/>
              <p:cNvSpPr>
                <a:spLocks/>
              </p:cNvSpPr>
              <p:nvPr/>
            </p:nvSpPr>
            <p:spPr bwMode="auto">
              <a:xfrm>
                <a:off x="3013" y="1276"/>
                <a:ext cx="8" cy="1"/>
              </a:xfrm>
              <a:custGeom>
                <a:avLst/>
                <a:gdLst/>
                <a:ahLst/>
                <a:cxnLst>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8" name="Freeform 214"/>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19" name="Freeform 215"/>
              <p:cNvSpPr>
                <a:spLocks/>
              </p:cNvSpPr>
              <p:nvPr/>
            </p:nvSpPr>
            <p:spPr bwMode="auto">
              <a:xfrm>
                <a:off x="3013" y="1268"/>
                <a:ext cx="16" cy="8"/>
              </a:xfrm>
              <a:custGeom>
                <a:avLst/>
                <a:gdLst/>
                <a:ahLst/>
                <a:cxnLst>
                  <a:cxn ang="0">
                    <a:pos x="16" y="0"/>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16" y="0"/>
                  </a:cxn>
                </a:cxnLst>
                <a:rect l="0" t="0" r="r" b="b"/>
                <a:pathLst>
                  <a:path w="16" h="8">
                    <a:moveTo>
                      <a:pt x="16" y="0"/>
                    </a:moveTo>
                    <a:lnTo>
                      <a:pt x="16" y="0"/>
                    </a:lnTo>
                    <a:lnTo>
                      <a:pt x="16" y="0"/>
                    </a:lnTo>
                    <a:lnTo>
                      <a:pt x="16" y="0"/>
                    </a:lnTo>
                    <a:lnTo>
                      <a:pt x="16" y="8"/>
                    </a:lnTo>
                    <a:lnTo>
                      <a:pt x="16" y="8"/>
                    </a:lnTo>
                    <a:lnTo>
                      <a:pt x="16" y="0"/>
                    </a:lnTo>
                    <a:lnTo>
                      <a:pt x="16" y="8"/>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0" name="Freeform 216"/>
              <p:cNvSpPr>
                <a:spLocks/>
              </p:cNvSpPr>
              <p:nvPr/>
            </p:nvSpPr>
            <p:spPr bwMode="auto">
              <a:xfrm>
                <a:off x="2997" y="1276"/>
                <a:ext cx="16" cy="1"/>
              </a:xfrm>
              <a:custGeom>
                <a:avLst/>
                <a:gdLst/>
                <a:ahLst/>
                <a:cxnLst>
                  <a:cxn ang="0">
                    <a:pos x="16" y="0"/>
                  </a:cxn>
                  <a:cxn ang="0">
                    <a:pos x="16"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16" y="0"/>
                  </a:cxn>
                  <a:cxn ang="0">
                    <a:pos x="16" y="0"/>
                  </a:cxn>
                  <a:cxn ang="0">
                    <a:pos x="16" y="0"/>
                  </a:cxn>
                </a:cxnLst>
                <a:rect l="0" t="0" r="r" b="b"/>
                <a:pathLst>
                  <a:path w="16">
                    <a:moveTo>
                      <a:pt x="16" y="0"/>
                    </a:move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1" name="Rectangle 217"/>
              <p:cNvSpPr>
                <a:spLocks noChangeArrowheads="1"/>
              </p:cNvSpPr>
              <p:nvPr/>
            </p:nvSpPr>
            <p:spPr bwMode="auto">
              <a:xfrm>
                <a:off x="2997"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2" name="Freeform 218"/>
              <p:cNvSpPr>
                <a:spLocks/>
              </p:cNvSpPr>
              <p:nvPr/>
            </p:nvSpPr>
            <p:spPr bwMode="auto">
              <a:xfrm>
                <a:off x="2973" y="1268"/>
                <a:ext cx="24" cy="8"/>
              </a:xfrm>
              <a:custGeom>
                <a:avLst/>
                <a:gdLst/>
                <a:ahLst/>
                <a:cxnLst>
                  <a:cxn ang="0">
                    <a:pos x="24" y="8"/>
                  </a:cxn>
                  <a:cxn ang="0">
                    <a:pos x="24" y="8"/>
                  </a:cxn>
                  <a:cxn ang="0">
                    <a:pos x="24" y="8"/>
                  </a:cxn>
                  <a:cxn ang="0">
                    <a:pos x="24" y="8"/>
                  </a:cxn>
                  <a:cxn ang="0">
                    <a:pos x="24" y="0"/>
                  </a:cxn>
                  <a:cxn ang="0">
                    <a:pos x="24" y="8"/>
                  </a:cxn>
                  <a:cxn ang="0">
                    <a:pos x="24" y="0"/>
                  </a:cxn>
                  <a:cxn ang="0">
                    <a:pos x="24" y="0"/>
                  </a:cxn>
                  <a:cxn ang="0">
                    <a:pos x="24" y="0"/>
                  </a:cxn>
                  <a:cxn ang="0">
                    <a:pos x="24" y="0"/>
                  </a:cxn>
                  <a:cxn ang="0">
                    <a:pos x="24" y="0"/>
                  </a:cxn>
                  <a:cxn ang="0">
                    <a:pos x="24" y="0"/>
                  </a:cxn>
                  <a:cxn ang="0">
                    <a:pos x="24" y="0"/>
                  </a:cxn>
                  <a:cxn ang="0">
                    <a:pos x="24" y="0"/>
                  </a:cxn>
                  <a:cxn ang="0">
                    <a:pos x="24" y="0"/>
                  </a:cxn>
                  <a:cxn ang="0">
                    <a:pos x="16" y="0"/>
                  </a:cxn>
                  <a:cxn ang="0">
                    <a:pos x="16" y="0"/>
                  </a:cxn>
                  <a:cxn ang="0">
                    <a:pos x="16" y="0"/>
                  </a:cxn>
                  <a:cxn ang="0">
                    <a:pos x="16" y="0"/>
                  </a:cxn>
                  <a:cxn ang="0">
                    <a:pos x="16" y="8"/>
                  </a:cxn>
                  <a:cxn ang="0">
                    <a:pos x="8" y="8"/>
                  </a:cxn>
                  <a:cxn ang="0">
                    <a:pos x="8" y="0"/>
                  </a:cxn>
                  <a:cxn ang="0">
                    <a:pos x="8" y="8"/>
                  </a:cxn>
                  <a:cxn ang="0">
                    <a:pos x="0" y="8"/>
                  </a:cxn>
                  <a:cxn ang="0">
                    <a:pos x="0" y="8"/>
                  </a:cxn>
                  <a:cxn ang="0">
                    <a:pos x="0" y="8"/>
                  </a:cxn>
                  <a:cxn ang="0">
                    <a:pos x="0" y="8"/>
                  </a:cxn>
                  <a:cxn ang="0">
                    <a:pos x="0" y="8"/>
                  </a:cxn>
                  <a:cxn ang="0">
                    <a:pos x="8" y="8"/>
                  </a:cxn>
                  <a:cxn ang="0">
                    <a:pos x="8" y="8"/>
                  </a:cxn>
                  <a:cxn ang="0">
                    <a:pos x="8" y="8"/>
                  </a:cxn>
                  <a:cxn ang="0">
                    <a:pos x="0" y="8"/>
                  </a:cxn>
                  <a:cxn ang="0">
                    <a:pos x="0" y="8"/>
                  </a:cxn>
                  <a:cxn ang="0">
                    <a:pos x="0" y="0"/>
                  </a:cxn>
                  <a:cxn ang="0">
                    <a:pos x="0" y="8"/>
                  </a:cxn>
                  <a:cxn ang="0">
                    <a:pos x="0" y="8"/>
                  </a:cxn>
                  <a:cxn ang="0">
                    <a:pos x="8" y="8"/>
                  </a:cxn>
                  <a:cxn ang="0">
                    <a:pos x="8" y="0"/>
                  </a:cxn>
                  <a:cxn ang="0">
                    <a:pos x="8" y="0"/>
                  </a:cxn>
                  <a:cxn ang="0">
                    <a:pos x="16" y="0"/>
                  </a:cxn>
                  <a:cxn ang="0">
                    <a:pos x="16" y="0"/>
                  </a:cxn>
                  <a:cxn ang="0">
                    <a:pos x="16" y="0"/>
                  </a:cxn>
                  <a:cxn ang="0">
                    <a:pos x="16" y="0"/>
                  </a:cxn>
                  <a:cxn ang="0">
                    <a:pos x="24" y="0"/>
                  </a:cxn>
                  <a:cxn ang="0">
                    <a:pos x="24" y="0"/>
                  </a:cxn>
                  <a:cxn ang="0">
                    <a:pos x="24" y="0"/>
                  </a:cxn>
                  <a:cxn ang="0">
                    <a:pos x="24" y="0"/>
                  </a:cxn>
                  <a:cxn ang="0">
                    <a:pos x="24" y="0"/>
                  </a:cxn>
                  <a:cxn ang="0">
                    <a:pos x="24" y="0"/>
                  </a:cxn>
                  <a:cxn ang="0">
                    <a:pos x="24" y="0"/>
                  </a:cxn>
                  <a:cxn ang="0">
                    <a:pos x="24" y="0"/>
                  </a:cxn>
                  <a:cxn ang="0">
                    <a:pos x="24" y="0"/>
                  </a:cxn>
                  <a:cxn ang="0">
                    <a:pos x="24" y="8"/>
                  </a:cxn>
                  <a:cxn ang="0">
                    <a:pos x="24" y="0"/>
                  </a:cxn>
                  <a:cxn ang="0">
                    <a:pos x="24" y="8"/>
                  </a:cxn>
                  <a:cxn ang="0">
                    <a:pos x="24" y="8"/>
                  </a:cxn>
                  <a:cxn ang="0">
                    <a:pos x="24" y="8"/>
                  </a:cxn>
                  <a:cxn ang="0">
                    <a:pos x="24" y="8"/>
                  </a:cxn>
                </a:cxnLst>
                <a:rect l="0" t="0" r="r" b="b"/>
                <a:pathLst>
                  <a:path w="24" h="8">
                    <a:moveTo>
                      <a:pt x="24" y="8"/>
                    </a:move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8"/>
                    </a:lnTo>
                    <a:lnTo>
                      <a:pt x="24" y="8"/>
                    </a:lnTo>
                    <a:lnTo>
                      <a:pt x="24" y="0"/>
                    </a:lnTo>
                    <a:lnTo>
                      <a:pt x="24" y="8"/>
                    </a:lnTo>
                    <a:lnTo>
                      <a:pt x="24" y="8"/>
                    </a:lnTo>
                    <a:lnTo>
                      <a:pt x="24" y="8"/>
                    </a:lnTo>
                    <a:lnTo>
                      <a:pt x="24" y="8"/>
                    </a:lnTo>
                    <a:lnTo>
                      <a:pt x="24" y="8"/>
                    </a:lnTo>
                    <a:lnTo>
                      <a:pt x="24" y="0"/>
                    </a:lnTo>
                    <a:lnTo>
                      <a:pt x="24" y="8"/>
                    </a:lnTo>
                    <a:lnTo>
                      <a:pt x="24" y="8"/>
                    </a:lnTo>
                    <a:lnTo>
                      <a:pt x="24" y="8"/>
                    </a:lnTo>
                    <a:lnTo>
                      <a:pt x="24" y="8"/>
                    </a:lnTo>
                    <a:lnTo>
                      <a:pt x="24" y="0"/>
                    </a:lnTo>
                    <a:lnTo>
                      <a:pt x="24" y="0"/>
                    </a:lnTo>
                    <a:lnTo>
                      <a:pt x="24" y="8"/>
                    </a:lnTo>
                    <a:lnTo>
                      <a:pt x="24" y="8"/>
                    </a:lnTo>
                    <a:lnTo>
                      <a:pt x="24" y="8"/>
                    </a:lnTo>
                    <a:lnTo>
                      <a:pt x="24" y="8"/>
                    </a:lnTo>
                    <a:lnTo>
                      <a:pt x="24" y="8"/>
                    </a:lnTo>
                    <a:lnTo>
                      <a:pt x="24" y="8"/>
                    </a:lnTo>
                    <a:lnTo>
                      <a:pt x="24" y="0"/>
                    </a:lnTo>
                    <a:lnTo>
                      <a:pt x="24" y="0"/>
                    </a:lnTo>
                    <a:lnTo>
                      <a:pt x="24" y="0"/>
                    </a:lnTo>
                    <a:lnTo>
                      <a:pt x="24" y="8"/>
                    </a:lnTo>
                    <a:lnTo>
                      <a:pt x="24" y="8"/>
                    </a:lnTo>
                    <a:lnTo>
                      <a:pt x="24" y="8"/>
                    </a:lnTo>
                    <a:lnTo>
                      <a:pt x="24" y="8"/>
                    </a:lnTo>
                    <a:lnTo>
                      <a:pt x="24" y="0"/>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0"/>
                    </a:lnTo>
                    <a:lnTo>
                      <a:pt x="8" y="8"/>
                    </a:lnTo>
                    <a:lnTo>
                      <a:pt x="8" y="8"/>
                    </a:lnTo>
                    <a:lnTo>
                      <a:pt x="8" y="0"/>
                    </a:lnTo>
                    <a:lnTo>
                      <a:pt x="8" y="8"/>
                    </a:lnTo>
                    <a:lnTo>
                      <a:pt x="8" y="8"/>
                    </a:lnTo>
                    <a:lnTo>
                      <a:pt x="8" y="8"/>
                    </a:lnTo>
                    <a:lnTo>
                      <a:pt x="8" y="8"/>
                    </a:lnTo>
                    <a:lnTo>
                      <a:pt x="8" y="8"/>
                    </a:lnTo>
                    <a:lnTo>
                      <a:pt x="8" y="8"/>
                    </a:lnTo>
                    <a:lnTo>
                      <a:pt x="8" y="8"/>
                    </a:lnTo>
                    <a:lnTo>
                      <a:pt x="0" y="8"/>
                    </a:lnTo>
                    <a:lnTo>
                      <a:pt x="0" y="8"/>
                    </a:lnTo>
                    <a:lnTo>
                      <a:pt x="8" y="8"/>
                    </a:lnTo>
                    <a:lnTo>
                      <a:pt x="0" y="8"/>
                    </a:lnTo>
                    <a:lnTo>
                      <a:pt x="8" y="8"/>
                    </a:lnTo>
                    <a:lnTo>
                      <a:pt x="8" y="8"/>
                    </a:lnTo>
                    <a:lnTo>
                      <a:pt x="0" y="8"/>
                    </a:lnTo>
                    <a:lnTo>
                      <a:pt x="0" y="8"/>
                    </a:lnTo>
                    <a:lnTo>
                      <a:pt x="0" y="8"/>
                    </a:lnTo>
                    <a:lnTo>
                      <a:pt x="0"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8"/>
                    </a:lnTo>
                    <a:lnTo>
                      <a:pt x="0" y="8"/>
                    </a:lnTo>
                    <a:lnTo>
                      <a:pt x="0" y="8"/>
                    </a:lnTo>
                    <a:lnTo>
                      <a:pt x="0" y="0"/>
                    </a:lnTo>
                    <a:lnTo>
                      <a:pt x="8" y="0"/>
                    </a:lnTo>
                    <a:lnTo>
                      <a:pt x="8" y="8"/>
                    </a:lnTo>
                    <a:lnTo>
                      <a:pt x="8" y="8"/>
                    </a:lnTo>
                    <a:lnTo>
                      <a:pt x="0" y="8"/>
                    </a:lnTo>
                    <a:lnTo>
                      <a:pt x="0" y="8"/>
                    </a:lnTo>
                    <a:lnTo>
                      <a:pt x="8" y="0"/>
                    </a:lnTo>
                    <a:lnTo>
                      <a:pt x="8" y="0"/>
                    </a:lnTo>
                    <a:lnTo>
                      <a:pt x="8" y="0"/>
                    </a:lnTo>
                    <a:lnTo>
                      <a:pt x="8" y="8"/>
                    </a:lnTo>
                    <a:lnTo>
                      <a:pt x="8" y="0"/>
                    </a:lnTo>
                    <a:lnTo>
                      <a:pt x="8" y="0"/>
                    </a:lnTo>
                    <a:lnTo>
                      <a:pt x="8" y="0"/>
                    </a:lnTo>
                    <a:lnTo>
                      <a:pt x="8" y="0"/>
                    </a:lnTo>
                    <a:lnTo>
                      <a:pt x="8" y="8"/>
                    </a:lnTo>
                    <a:lnTo>
                      <a:pt x="8" y="8"/>
                    </a:lnTo>
                    <a:lnTo>
                      <a:pt x="8" y="8"/>
                    </a:lnTo>
                    <a:lnTo>
                      <a:pt x="8" y="0"/>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0"/>
                    </a:lnTo>
                    <a:lnTo>
                      <a:pt x="24" y="0"/>
                    </a:lnTo>
                    <a:lnTo>
                      <a:pt x="24" y="8"/>
                    </a:lnTo>
                    <a:lnTo>
                      <a:pt x="24" y="0"/>
                    </a:lnTo>
                    <a:lnTo>
                      <a:pt x="24" y="0"/>
                    </a:lnTo>
                    <a:lnTo>
                      <a:pt x="24" y="8"/>
                    </a:lnTo>
                    <a:lnTo>
                      <a:pt x="24" y="0"/>
                    </a:lnTo>
                    <a:lnTo>
                      <a:pt x="24" y="8"/>
                    </a:lnTo>
                    <a:lnTo>
                      <a:pt x="24" y="8"/>
                    </a:lnTo>
                    <a:lnTo>
                      <a:pt x="24" y="8"/>
                    </a:lnTo>
                    <a:lnTo>
                      <a:pt x="24" y="8"/>
                    </a:lnTo>
                    <a:lnTo>
                      <a:pt x="24" y="8"/>
                    </a:lnTo>
                    <a:lnTo>
                      <a:pt x="24" y="0"/>
                    </a:lnTo>
                    <a:lnTo>
                      <a:pt x="24" y="0"/>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3" name="Freeform 219"/>
              <p:cNvSpPr>
                <a:spLocks/>
              </p:cNvSpPr>
              <p:nvPr/>
            </p:nvSpPr>
            <p:spPr bwMode="auto">
              <a:xfrm>
                <a:off x="3013"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4" name="Freeform 220"/>
              <p:cNvSpPr>
                <a:spLocks/>
              </p:cNvSpPr>
              <p:nvPr/>
            </p:nvSpPr>
            <p:spPr bwMode="auto">
              <a:xfrm>
                <a:off x="2981" y="1276"/>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5" name="Rectangle 221"/>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6" name="Freeform 222"/>
              <p:cNvSpPr>
                <a:spLocks/>
              </p:cNvSpPr>
              <p:nvPr/>
            </p:nvSpPr>
            <p:spPr bwMode="auto">
              <a:xfrm>
                <a:off x="3061" y="1268"/>
                <a:ext cx="16" cy="8"/>
              </a:xfrm>
              <a:custGeom>
                <a:avLst/>
                <a:gdLst/>
                <a:ahLst/>
                <a:cxnLst>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8" y="0"/>
                  </a:cxn>
                  <a:cxn ang="0">
                    <a:pos x="0"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Lst>
                <a:rect l="0" t="0" r="r" b="b"/>
                <a:pathLst>
                  <a:path w="16" h="8">
                    <a:moveTo>
                      <a:pt x="16" y="8"/>
                    </a:move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7" name="Rectangle 223"/>
              <p:cNvSpPr>
                <a:spLocks noChangeArrowheads="1"/>
              </p:cNvSpPr>
              <p:nvPr/>
            </p:nvSpPr>
            <p:spPr bwMode="auto">
              <a:xfrm>
                <a:off x="3118" y="1276"/>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8" name="Freeform 224"/>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29" name="Freeform 22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0" name="Freeform 226"/>
              <p:cNvSpPr>
                <a:spLocks/>
              </p:cNvSpPr>
              <p:nvPr/>
            </p:nvSpPr>
            <p:spPr bwMode="auto">
              <a:xfrm>
                <a:off x="3069" y="1268"/>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1" name="Freeform 22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2" name="Freeform 228"/>
              <p:cNvSpPr>
                <a:spLocks/>
              </p:cNvSpPr>
              <p:nvPr/>
            </p:nvSpPr>
            <p:spPr bwMode="auto">
              <a:xfrm>
                <a:off x="2981" y="1276"/>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3" name="Rectangle 229"/>
              <p:cNvSpPr>
                <a:spLocks noChangeArrowheads="1"/>
              </p:cNvSpPr>
              <p:nvPr/>
            </p:nvSpPr>
            <p:spPr bwMode="auto">
              <a:xfrm>
                <a:off x="2981"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4" name="Freeform 230"/>
              <p:cNvSpPr>
                <a:spLocks/>
              </p:cNvSpPr>
              <p:nvPr/>
            </p:nvSpPr>
            <p:spPr bwMode="auto">
              <a:xfrm>
                <a:off x="2973"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5" name="Freeform 231"/>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6" name="Freeform 232"/>
              <p:cNvSpPr>
                <a:spLocks/>
              </p:cNvSpPr>
              <p:nvPr/>
            </p:nvSpPr>
            <p:spPr bwMode="auto">
              <a:xfrm>
                <a:off x="2981" y="1276"/>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8"/>
                  </a:cxn>
                  <a:cxn ang="0">
                    <a:pos x="8" y="8"/>
                  </a:cxn>
                  <a:cxn ang="0">
                    <a:pos x="8" y="8"/>
                  </a:cxn>
                  <a:cxn ang="0">
                    <a:pos x="0"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8" y="8"/>
                  </a:cxn>
                  <a:cxn ang="0">
                    <a:pos x="8" y="0"/>
                  </a:cxn>
                  <a:cxn ang="0">
                    <a:pos x="8" y="0"/>
                  </a:cxn>
                  <a:cxn ang="0">
                    <a:pos x="8" y="8"/>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8"/>
                    </a:lnTo>
                    <a:lnTo>
                      <a:pt x="8" y="8"/>
                    </a:lnTo>
                    <a:lnTo>
                      <a:pt x="0" y="8"/>
                    </a:lnTo>
                    <a:lnTo>
                      <a:pt x="0"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8" y="8"/>
                    </a:lnTo>
                    <a:lnTo>
                      <a:pt x="0" y="8"/>
                    </a:lnTo>
                    <a:lnTo>
                      <a:pt x="0" y="8"/>
                    </a:lnTo>
                    <a:lnTo>
                      <a:pt x="8" y="0"/>
                    </a:lnTo>
                    <a:lnTo>
                      <a:pt x="8" y="0"/>
                    </a:lnTo>
                    <a:lnTo>
                      <a:pt x="8" y="8"/>
                    </a:lnTo>
                    <a:lnTo>
                      <a:pt x="8" y="0"/>
                    </a:lnTo>
                    <a:lnTo>
                      <a:pt x="8" y="0"/>
                    </a:lnTo>
                    <a:lnTo>
                      <a:pt x="8" y="0"/>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7" name="Freeform 233"/>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8" name="Rectangle 234"/>
              <p:cNvSpPr>
                <a:spLocks noChangeArrowheads="1"/>
              </p:cNvSpPr>
              <p:nvPr/>
            </p:nvSpPr>
            <p:spPr bwMode="auto">
              <a:xfrm>
                <a:off x="298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39" name="Freeform 235"/>
              <p:cNvSpPr>
                <a:spLocks/>
              </p:cNvSpPr>
              <p:nvPr/>
            </p:nvSpPr>
            <p:spPr bwMode="auto">
              <a:xfrm>
                <a:off x="3118"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0" name="Freeform 236"/>
              <p:cNvSpPr>
                <a:spLocks noEditPoints="1"/>
              </p:cNvSpPr>
              <p:nvPr/>
            </p:nvSpPr>
            <p:spPr bwMode="auto">
              <a:xfrm>
                <a:off x="3110"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1" name="Freeform 237"/>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2" name="Freeform 238"/>
              <p:cNvSpPr>
                <a:spLocks/>
              </p:cNvSpPr>
              <p:nvPr/>
            </p:nvSpPr>
            <p:spPr bwMode="auto">
              <a:xfrm>
                <a:off x="3118" y="1276"/>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8" y="0"/>
                    </a:lnTo>
                    <a:lnTo>
                      <a:pt x="0"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3" name="Freeform 239"/>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0" y="0"/>
                  </a:cxn>
                  <a:cxn ang="0">
                    <a:pos x="0" y="0"/>
                  </a:cxn>
                  <a:cxn ang="0">
                    <a:pos x="0"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4" name="Freeform 240"/>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5" name="Freeform 241"/>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6" name="Freeform 242"/>
              <p:cNvSpPr>
                <a:spLocks/>
              </p:cNvSpPr>
              <p:nvPr/>
            </p:nvSpPr>
            <p:spPr bwMode="auto">
              <a:xfrm>
                <a:off x="3077" y="1276"/>
                <a:ext cx="1" cy="8"/>
              </a:xfrm>
              <a:custGeom>
                <a:avLst/>
                <a:gdLst/>
                <a:ahLst/>
                <a:cxnLst>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7" name="Freeform 243"/>
              <p:cNvSpPr>
                <a:spLocks/>
              </p:cNvSpPr>
              <p:nvPr/>
            </p:nvSpPr>
            <p:spPr bwMode="auto">
              <a:xfrm>
                <a:off x="3069" y="1276"/>
                <a:ext cx="1" cy="8"/>
              </a:xfrm>
              <a:custGeom>
                <a:avLst/>
                <a:gdLst/>
                <a:ahLst/>
                <a:cxnLst>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8" name="Freeform 244"/>
              <p:cNvSpPr>
                <a:spLocks/>
              </p:cNvSpPr>
              <p:nvPr/>
            </p:nvSpPr>
            <p:spPr bwMode="auto">
              <a:xfrm>
                <a:off x="3077"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49" name="Freeform 245"/>
              <p:cNvSpPr>
                <a:spLocks/>
              </p:cNvSpPr>
              <p:nvPr/>
            </p:nvSpPr>
            <p:spPr bwMode="auto">
              <a:xfrm>
                <a:off x="3118" y="1276"/>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0" name="Freeform 24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1" name="Freeform 247"/>
              <p:cNvSpPr>
                <a:spLocks/>
              </p:cNvSpPr>
              <p:nvPr/>
            </p:nvSpPr>
            <p:spPr bwMode="auto">
              <a:xfrm>
                <a:off x="3118" y="1276"/>
                <a:ext cx="8" cy="1"/>
              </a:xfrm>
              <a:custGeom>
                <a:avLst/>
                <a:gdLst/>
                <a:ahLst/>
                <a:cxnLst>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Lst>
                <a:rect l="0" t="0" r="r" b="b"/>
                <a:pathLst>
                  <a:path w="8">
                    <a:moveTo>
                      <a:pt x="8" y="0"/>
                    </a:move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2" name="Freeform 248"/>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3" name="Freeform 249"/>
              <p:cNvSpPr>
                <a:spLocks/>
              </p:cNvSpPr>
              <p:nvPr/>
            </p:nvSpPr>
            <p:spPr bwMode="auto">
              <a:xfrm>
                <a:off x="3077" y="1276"/>
                <a:ext cx="1" cy="8"/>
              </a:xfrm>
              <a:custGeom>
                <a:avLst/>
                <a:gdLst/>
                <a:ahLst/>
                <a:cxnLst>
                  <a:cxn ang="0">
                    <a:pos x="0" y="8"/>
                  </a:cxn>
                  <a:cxn ang="0">
                    <a:pos x="0" y="8"/>
                  </a:cxn>
                  <a:cxn ang="0">
                    <a:pos x="0" y="8"/>
                  </a:cxn>
                  <a:cxn ang="0">
                    <a:pos x="0" y="8"/>
                  </a:cxn>
                  <a:cxn ang="0">
                    <a:pos x="0" y="0"/>
                  </a:cxn>
                  <a:cxn ang="0">
                    <a:pos x="0" y="0"/>
                  </a:cxn>
                  <a:cxn ang="0">
                    <a:pos x="0" y="0"/>
                  </a:cxn>
                  <a:cxn ang="0">
                    <a:pos x="0" y="8"/>
                  </a:cxn>
                  <a:cxn ang="0">
                    <a:pos x="0" y="8"/>
                  </a:cxn>
                  <a:cxn ang="0">
                    <a:pos x="0" y="8"/>
                  </a:cxn>
                  <a:cxn ang="0">
                    <a:pos x="0" y="8"/>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0"/>
                  </a:cxn>
                  <a:cxn ang="0">
                    <a:pos x="0" y="0"/>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0"/>
                    </a:lnTo>
                    <a:lnTo>
                      <a:pt x="0" y="0"/>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8"/>
                    </a:lnTo>
                    <a:lnTo>
                      <a:pt x="0" y="0"/>
                    </a:lnTo>
                    <a:lnTo>
                      <a:pt x="0" y="0"/>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4" name="Freeform 250"/>
              <p:cNvSpPr>
                <a:spLocks/>
              </p:cNvSpPr>
              <p:nvPr/>
            </p:nvSpPr>
            <p:spPr bwMode="auto">
              <a:xfrm>
                <a:off x="3069"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5" name="Freeform 251"/>
              <p:cNvSpPr>
                <a:spLocks/>
              </p:cNvSpPr>
              <p:nvPr/>
            </p:nvSpPr>
            <p:spPr bwMode="auto">
              <a:xfrm>
                <a:off x="3102"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6" name="Freeform 252"/>
              <p:cNvSpPr>
                <a:spLocks/>
              </p:cNvSpPr>
              <p:nvPr/>
            </p:nvSpPr>
            <p:spPr bwMode="auto">
              <a:xfrm>
                <a:off x="3077" y="1276"/>
                <a:ext cx="1" cy="8"/>
              </a:xfrm>
              <a:custGeom>
                <a:avLst/>
                <a:gdLst/>
                <a:ahLst/>
                <a:cxnLst>
                  <a:cxn ang="0">
                    <a:pos x="0" y="8"/>
                  </a:cxn>
                  <a:cxn ang="0">
                    <a:pos x="0" y="0"/>
                  </a:cxn>
                  <a:cxn ang="0">
                    <a:pos x="0" y="8"/>
                  </a:cxn>
                  <a:cxn ang="0">
                    <a:pos x="0" y="8"/>
                  </a:cxn>
                  <a:cxn ang="0">
                    <a:pos x="0" y="0"/>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0"/>
                    </a:lnTo>
                    <a:lnTo>
                      <a:pt x="0" y="8"/>
                    </a:lnTo>
                    <a:lnTo>
                      <a:pt x="0" y="8"/>
                    </a:lnTo>
                    <a:lnTo>
                      <a:pt x="0" y="0"/>
                    </a:lnTo>
                    <a:lnTo>
                      <a:pt x="0" y="8"/>
                    </a:lnTo>
                    <a:lnTo>
                      <a:pt x="0" y="8"/>
                    </a:lnTo>
                    <a:lnTo>
                      <a:pt x="0" y="8"/>
                    </a:lnTo>
                    <a:lnTo>
                      <a:pt x="0" y="8"/>
                    </a:ln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7" name="Freeform 253"/>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8" name="Freeform 254"/>
              <p:cNvSpPr>
                <a:spLocks noEditPoints="1"/>
              </p:cNvSpPr>
              <p:nvPr/>
            </p:nvSpPr>
            <p:spPr bwMode="auto">
              <a:xfrm>
                <a:off x="3110" y="1276"/>
                <a:ext cx="1" cy="8"/>
              </a:xfrm>
              <a:custGeom>
                <a:avLst/>
                <a:gdLst/>
                <a:ahLst/>
                <a:cxnLst>
                  <a:cxn ang="0">
                    <a:pos x="0" y="0"/>
                  </a:cxn>
                  <a:cxn ang="0">
                    <a:pos x="0" y="0"/>
                  </a:cxn>
                  <a:cxn ang="0">
                    <a:pos x="0" y="8"/>
                  </a:cxn>
                  <a:cxn ang="0">
                    <a:pos x="0" y="8"/>
                  </a:cxn>
                  <a:cxn ang="0">
                    <a:pos x="0" y="0"/>
                  </a:cxn>
                  <a:cxn ang="0">
                    <a:pos x="0" y="8"/>
                  </a:cxn>
                  <a:cxn ang="0">
                    <a:pos x="0" y="8"/>
                  </a:cxn>
                  <a:cxn ang="0">
                    <a:pos x="0" y="8"/>
                  </a:cxn>
                  <a:cxn ang="0">
                    <a:pos x="0" y="8"/>
                  </a:cxn>
                  <a:cxn ang="0">
                    <a:pos x="0" y="0"/>
                  </a:cxn>
                  <a:cxn ang="0">
                    <a:pos x="0" y="8"/>
                  </a:cxn>
                  <a:cxn ang="0">
                    <a:pos x="0" y="8"/>
                  </a:cxn>
                  <a:cxn ang="0">
                    <a:pos x="0" y="0"/>
                  </a:cxn>
                  <a:cxn ang="0">
                    <a:pos x="0" y="8"/>
                  </a:cxn>
                </a:cxnLst>
                <a:rect l="0" t="0" r="r" b="b"/>
                <a:pathLst>
                  <a:path h="8">
                    <a:moveTo>
                      <a:pt x="0" y="0"/>
                    </a:moveTo>
                    <a:lnTo>
                      <a:pt x="0" y="0"/>
                    </a:lnTo>
                    <a:lnTo>
                      <a:pt x="0" y="8"/>
                    </a:lnTo>
                    <a:lnTo>
                      <a:pt x="0" y="8"/>
                    </a:lnTo>
                    <a:lnTo>
                      <a:pt x="0" y="0"/>
                    </a:lnTo>
                    <a:close/>
                    <a:moveTo>
                      <a:pt x="0" y="8"/>
                    </a:moveTo>
                    <a:lnTo>
                      <a:pt x="0" y="8"/>
                    </a:lnTo>
                    <a:lnTo>
                      <a:pt x="0" y="8"/>
                    </a:lnTo>
                    <a:lnTo>
                      <a:pt x="0" y="8"/>
                    </a:lnTo>
                    <a:lnTo>
                      <a:pt x="0" y="0"/>
                    </a:ln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59" name="Rectangle 255"/>
              <p:cNvSpPr>
                <a:spLocks noChangeArrowheads="1"/>
              </p:cNvSpPr>
              <p:nvPr/>
            </p:nvSpPr>
            <p:spPr bwMode="auto">
              <a:xfrm>
                <a:off x="3110" y="1276"/>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0" name="Freeform 256"/>
              <p:cNvSpPr>
                <a:spLocks/>
              </p:cNvSpPr>
              <p:nvPr/>
            </p:nvSpPr>
            <p:spPr bwMode="auto">
              <a:xfrm>
                <a:off x="3126" y="1276"/>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1" name="Freeform 257"/>
              <p:cNvSpPr>
                <a:spLocks/>
              </p:cNvSpPr>
              <p:nvPr/>
            </p:nvSpPr>
            <p:spPr bwMode="auto">
              <a:xfrm>
                <a:off x="3102" y="1276"/>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lnTo>
                      <a:pt x="0" y="8"/>
                    </a:lnTo>
                    <a:lnTo>
                      <a:pt x="0" y="0"/>
                    </a:lnTo>
                    <a:lnTo>
                      <a:pt x="0" y="8"/>
                    </a:lnTo>
                    <a:lnTo>
                      <a:pt x="0" y="8"/>
                    </a:lnTo>
                    <a:lnTo>
                      <a:pt x="0" y="0"/>
                    </a:lnTo>
                    <a:lnTo>
                      <a:pt x="0" y="0"/>
                    </a:lnTo>
                    <a:lnTo>
                      <a:pt x="0" y="0"/>
                    </a:lnTo>
                    <a:lnTo>
                      <a:pt x="0" y="0"/>
                    </a:lnTo>
                    <a:lnTo>
                      <a:pt x="0" y="8"/>
                    </a:lnTo>
                    <a:lnTo>
                      <a:pt x="0" y="8"/>
                    </a:lnTo>
                    <a:lnTo>
                      <a:pt x="0" y="0"/>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2" name="Rectangle 258"/>
              <p:cNvSpPr>
                <a:spLocks noChangeArrowheads="1"/>
              </p:cNvSpPr>
              <p:nvPr/>
            </p:nvSpPr>
            <p:spPr bwMode="auto">
              <a:xfrm>
                <a:off x="3069"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3" name="Freeform 259"/>
              <p:cNvSpPr>
                <a:spLocks/>
              </p:cNvSpPr>
              <p:nvPr/>
            </p:nvSpPr>
            <p:spPr bwMode="auto">
              <a:xfrm>
                <a:off x="3061" y="1268"/>
                <a:ext cx="8" cy="16"/>
              </a:xfrm>
              <a:custGeom>
                <a:avLst/>
                <a:gdLst/>
                <a:ahLst/>
                <a:cxnLst>
                  <a:cxn ang="0">
                    <a:pos x="8" y="16"/>
                  </a:cxn>
                  <a:cxn ang="0">
                    <a:pos x="8" y="16"/>
                  </a:cxn>
                  <a:cxn ang="0">
                    <a:pos x="8" y="16"/>
                  </a:cxn>
                  <a:cxn ang="0">
                    <a:pos x="8" y="16"/>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16"/>
                  </a:cxn>
                  <a:cxn ang="0">
                    <a:pos x="8" y="16"/>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4" name="Freeform 260"/>
              <p:cNvSpPr>
                <a:spLocks/>
              </p:cNvSpPr>
              <p:nvPr/>
            </p:nvSpPr>
            <p:spPr bwMode="auto">
              <a:xfrm>
                <a:off x="2981" y="1276"/>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5" name="Freeform 261"/>
              <p:cNvSpPr>
                <a:spLocks/>
              </p:cNvSpPr>
              <p:nvPr/>
            </p:nvSpPr>
            <p:spPr bwMode="auto">
              <a:xfrm>
                <a:off x="3061" y="1276"/>
                <a:ext cx="16" cy="8"/>
              </a:xfrm>
              <a:custGeom>
                <a:avLst/>
                <a:gdLst/>
                <a:ahLst/>
                <a:cxnLst>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8"/>
                  </a:cxn>
                  <a:cxn ang="0">
                    <a:pos x="16" y="8"/>
                  </a:cxn>
                  <a:cxn ang="0">
                    <a:pos x="16" y="8"/>
                  </a:cxn>
                  <a:cxn ang="0">
                    <a:pos x="16"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16" h="8">
                    <a:moveTo>
                      <a:pt x="0" y="0"/>
                    </a:move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6" name="Freeform 262"/>
              <p:cNvSpPr>
                <a:spLocks/>
              </p:cNvSpPr>
              <p:nvPr/>
            </p:nvSpPr>
            <p:spPr bwMode="auto">
              <a:xfrm>
                <a:off x="3077"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7" name="Freeform 263"/>
              <p:cNvSpPr>
                <a:spLocks/>
              </p:cNvSpPr>
              <p:nvPr/>
            </p:nvSpPr>
            <p:spPr bwMode="auto">
              <a:xfrm>
                <a:off x="3069"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8" name="Freeform 264"/>
              <p:cNvSpPr>
                <a:spLocks/>
              </p:cNvSpPr>
              <p:nvPr/>
            </p:nvSpPr>
            <p:spPr bwMode="auto">
              <a:xfrm>
                <a:off x="2949" y="1276"/>
                <a:ext cx="8" cy="16"/>
              </a:xfrm>
              <a:custGeom>
                <a:avLst/>
                <a:gdLst/>
                <a:ahLst/>
                <a:cxnLst>
                  <a:cxn ang="0">
                    <a:pos x="8" y="16"/>
                  </a:cxn>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0"/>
                    </a:lnTo>
                    <a:lnTo>
                      <a:pt x="0" y="0"/>
                    </a:lnTo>
                    <a:lnTo>
                      <a:pt x="0" y="0"/>
                    </a:lnTo>
                    <a:lnTo>
                      <a:pt x="0" y="0"/>
                    </a:lnTo>
                    <a:lnTo>
                      <a:pt x="8" y="0"/>
                    </a:lnTo>
                    <a:lnTo>
                      <a:pt x="0" y="0"/>
                    </a:lnTo>
                    <a:lnTo>
                      <a:pt x="0" y="0"/>
                    </a:lnTo>
                    <a:lnTo>
                      <a:pt x="0" y="0"/>
                    </a:lnTo>
                    <a:lnTo>
                      <a:pt x="8" y="0"/>
                    </a:lnTo>
                    <a:lnTo>
                      <a:pt x="8" y="0"/>
                    </a:lnTo>
                    <a:lnTo>
                      <a:pt x="0"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69" name="Freeform 265"/>
              <p:cNvSpPr>
                <a:spLocks/>
              </p:cNvSpPr>
              <p:nvPr/>
            </p:nvSpPr>
            <p:spPr bwMode="auto">
              <a:xfrm>
                <a:off x="3077" y="1284"/>
                <a:ext cx="9"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9" y="0"/>
                  </a:cxn>
                  <a:cxn ang="0">
                    <a:pos x="9" y="0"/>
                  </a:cxn>
                  <a:cxn ang="0">
                    <a:pos x="9" y="0"/>
                  </a:cxn>
                  <a:cxn ang="0">
                    <a:pos x="0" y="0"/>
                  </a:cxn>
                  <a:cxn ang="0">
                    <a:pos x="0" y="0"/>
                  </a:cxn>
                  <a:cxn ang="0">
                    <a:pos x="0" y="0"/>
                  </a:cxn>
                  <a:cxn ang="0">
                    <a:pos x="9"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0" y="0"/>
                    </a:lnTo>
                    <a:lnTo>
                      <a:pt x="0" y="0"/>
                    </a:lnTo>
                    <a:lnTo>
                      <a:pt x="0" y="0"/>
                    </a:lnTo>
                    <a:lnTo>
                      <a:pt x="0" y="0"/>
                    </a:lnTo>
                    <a:lnTo>
                      <a:pt x="9" y="0"/>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0" name="Freeform 266"/>
              <p:cNvSpPr>
                <a:spLocks/>
              </p:cNvSpPr>
              <p:nvPr/>
            </p:nvSpPr>
            <p:spPr bwMode="auto">
              <a:xfrm>
                <a:off x="3077" y="1276"/>
                <a:ext cx="9" cy="8"/>
              </a:xfrm>
              <a:custGeom>
                <a:avLst/>
                <a:gdLst/>
                <a:ahLst/>
                <a:cxnLst>
                  <a:cxn ang="0">
                    <a:pos x="9" y="8"/>
                  </a:cxn>
                  <a:cxn ang="0">
                    <a:pos x="9" y="8"/>
                  </a:cxn>
                  <a:cxn ang="0">
                    <a:pos x="0" y="8"/>
                  </a:cxn>
                  <a:cxn ang="0">
                    <a:pos x="0" y="8"/>
                  </a:cxn>
                  <a:cxn ang="0">
                    <a:pos x="0" y="8"/>
                  </a:cxn>
                  <a:cxn ang="0">
                    <a:pos x="9" y="8"/>
                  </a:cxn>
                  <a:cxn ang="0">
                    <a:pos x="9" y="8"/>
                  </a:cxn>
                  <a:cxn ang="0">
                    <a:pos x="9" y="8"/>
                  </a:cxn>
                  <a:cxn ang="0">
                    <a:pos x="9" y="8"/>
                  </a:cxn>
                  <a:cxn ang="0">
                    <a:pos x="0" y="8"/>
                  </a:cxn>
                  <a:cxn ang="0">
                    <a:pos x="0" y="0"/>
                  </a:cxn>
                  <a:cxn ang="0">
                    <a:pos x="0" y="8"/>
                  </a:cxn>
                  <a:cxn ang="0">
                    <a:pos x="0" y="8"/>
                  </a:cxn>
                  <a:cxn ang="0">
                    <a:pos x="0" y="8"/>
                  </a:cxn>
                  <a:cxn ang="0">
                    <a:pos x="9" y="0"/>
                  </a:cxn>
                  <a:cxn ang="0">
                    <a:pos x="9" y="0"/>
                  </a:cxn>
                  <a:cxn ang="0">
                    <a:pos x="0" y="0"/>
                  </a:cxn>
                  <a:cxn ang="0">
                    <a:pos x="0" y="0"/>
                  </a:cxn>
                  <a:cxn ang="0">
                    <a:pos x="0" y="0"/>
                  </a:cxn>
                  <a:cxn ang="0">
                    <a:pos x="0" y="0"/>
                  </a:cxn>
                  <a:cxn ang="0">
                    <a:pos x="9" y="0"/>
                  </a:cxn>
                  <a:cxn ang="0">
                    <a:pos x="9" y="0"/>
                  </a:cxn>
                  <a:cxn ang="0">
                    <a:pos x="9" y="0"/>
                  </a:cxn>
                  <a:cxn ang="0">
                    <a:pos x="9" y="8"/>
                  </a:cxn>
                  <a:cxn ang="0">
                    <a:pos x="9" y="8"/>
                  </a:cxn>
                  <a:cxn ang="0">
                    <a:pos x="9" y="8"/>
                  </a:cxn>
                  <a:cxn ang="0">
                    <a:pos x="9" y="8"/>
                  </a:cxn>
                  <a:cxn ang="0">
                    <a:pos x="9" y="0"/>
                  </a:cxn>
                  <a:cxn ang="0">
                    <a:pos x="0" y="0"/>
                  </a:cxn>
                  <a:cxn ang="0">
                    <a:pos x="0" y="0"/>
                  </a:cxn>
                  <a:cxn ang="0">
                    <a:pos x="0" y="0"/>
                  </a:cxn>
                  <a:cxn ang="0">
                    <a:pos x="9" y="0"/>
                  </a:cxn>
                  <a:cxn ang="0">
                    <a:pos x="9" y="0"/>
                  </a:cxn>
                  <a:cxn ang="0">
                    <a:pos x="9" y="8"/>
                  </a:cxn>
                  <a:cxn ang="0">
                    <a:pos x="0" y="0"/>
                  </a:cxn>
                  <a:cxn ang="0">
                    <a:pos x="0" y="0"/>
                  </a:cxn>
                  <a:cxn ang="0">
                    <a:pos x="9" y="8"/>
                  </a:cxn>
                  <a:cxn ang="0">
                    <a:pos x="0" y="8"/>
                  </a:cxn>
                  <a:cxn ang="0">
                    <a:pos x="0" y="8"/>
                  </a:cxn>
                  <a:cxn ang="0">
                    <a:pos x="0" y="8"/>
                  </a:cxn>
                  <a:cxn ang="0">
                    <a:pos x="9" y="8"/>
                  </a:cxn>
                  <a:cxn ang="0">
                    <a:pos x="9" y="8"/>
                  </a:cxn>
                  <a:cxn ang="0">
                    <a:pos x="0" y="8"/>
                  </a:cxn>
                  <a:cxn ang="0">
                    <a:pos x="0" y="8"/>
                  </a:cxn>
                  <a:cxn ang="0">
                    <a:pos x="0" y="8"/>
                  </a:cxn>
                  <a:cxn ang="0">
                    <a:pos x="9" y="8"/>
                  </a:cxn>
                  <a:cxn ang="0">
                    <a:pos x="9" y="8"/>
                  </a:cxn>
                  <a:cxn ang="0">
                    <a:pos x="9" y="8"/>
                  </a:cxn>
                  <a:cxn ang="0">
                    <a:pos x="9" y="8"/>
                  </a:cxn>
                </a:cxnLst>
                <a:rect l="0" t="0" r="r" b="b"/>
                <a:pathLst>
                  <a:path w="9" h="8">
                    <a:moveTo>
                      <a:pt x="9" y="8"/>
                    </a:moveTo>
                    <a:lnTo>
                      <a:pt x="9" y="8"/>
                    </a:lnTo>
                    <a:lnTo>
                      <a:pt x="9" y="8"/>
                    </a:lnTo>
                    <a:lnTo>
                      <a:pt x="9" y="8"/>
                    </a:lnTo>
                    <a:lnTo>
                      <a:pt x="9" y="8"/>
                    </a:lnTo>
                    <a:lnTo>
                      <a:pt x="9" y="8"/>
                    </a:lnTo>
                    <a:lnTo>
                      <a:pt x="9" y="8"/>
                    </a:lnTo>
                    <a:lnTo>
                      <a:pt x="9"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0"/>
                    </a:lnTo>
                    <a:lnTo>
                      <a:pt x="0" y="0"/>
                    </a:lnTo>
                    <a:lnTo>
                      <a:pt x="9" y="8"/>
                    </a:lnTo>
                    <a:lnTo>
                      <a:pt x="9" y="8"/>
                    </a:lnTo>
                    <a:lnTo>
                      <a:pt x="0" y="8"/>
                    </a:lnTo>
                    <a:lnTo>
                      <a:pt x="9" y="8"/>
                    </a:lnTo>
                    <a:lnTo>
                      <a:pt x="0" y="8"/>
                    </a:lnTo>
                    <a:lnTo>
                      <a:pt x="0" y="8"/>
                    </a:lnTo>
                    <a:lnTo>
                      <a:pt x="9" y="8"/>
                    </a:lnTo>
                    <a:lnTo>
                      <a:pt x="0" y="8"/>
                    </a:lnTo>
                    <a:lnTo>
                      <a:pt x="0" y="8"/>
                    </a:lnTo>
                    <a:lnTo>
                      <a:pt x="0" y="0"/>
                    </a:lnTo>
                    <a:lnTo>
                      <a:pt x="0" y="0"/>
                    </a:lnTo>
                    <a:lnTo>
                      <a:pt x="9" y="0"/>
                    </a:lnTo>
                    <a:lnTo>
                      <a:pt x="9" y="8"/>
                    </a:lnTo>
                    <a:lnTo>
                      <a:pt x="0" y="0"/>
                    </a:lnTo>
                    <a:lnTo>
                      <a:pt x="9" y="0"/>
                    </a:lnTo>
                    <a:lnTo>
                      <a:pt x="0" y="8"/>
                    </a:lnTo>
                    <a:lnTo>
                      <a:pt x="0" y="0"/>
                    </a:lnTo>
                    <a:lnTo>
                      <a:pt x="0" y="0"/>
                    </a:lnTo>
                    <a:lnTo>
                      <a:pt x="9" y="0"/>
                    </a:lnTo>
                    <a:lnTo>
                      <a:pt x="0" y="0"/>
                    </a:lnTo>
                    <a:lnTo>
                      <a:pt x="0" y="0"/>
                    </a:lnTo>
                    <a:lnTo>
                      <a:pt x="0" y="0"/>
                    </a:lnTo>
                    <a:lnTo>
                      <a:pt x="0" y="0"/>
                    </a:lnTo>
                    <a:lnTo>
                      <a:pt x="0" y="0"/>
                    </a:lnTo>
                    <a:lnTo>
                      <a:pt x="0" y="0"/>
                    </a:lnTo>
                    <a:lnTo>
                      <a:pt x="0" y="0"/>
                    </a:lnTo>
                    <a:lnTo>
                      <a:pt x="0" y="0"/>
                    </a:lnTo>
                    <a:lnTo>
                      <a:pt x="0" y="0"/>
                    </a:lnTo>
                    <a:lnTo>
                      <a:pt x="9" y="0"/>
                    </a:lnTo>
                    <a:lnTo>
                      <a:pt x="9" y="0"/>
                    </a:lnTo>
                    <a:lnTo>
                      <a:pt x="9" y="0"/>
                    </a:lnTo>
                    <a:lnTo>
                      <a:pt x="9" y="0"/>
                    </a:lnTo>
                    <a:lnTo>
                      <a:pt x="9" y="0"/>
                    </a:lnTo>
                    <a:lnTo>
                      <a:pt x="9" y="0"/>
                    </a:lnTo>
                    <a:lnTo>
                      <a:pt x="9" y="8"/>
                    </a:lnTo>
                    <a:lnTo>
                      <a:pt x="9" y="0"/>
                    </a:lnTo>
                    <a:lnTo>
                      <a:pt x="9" y="0"/>
                    </a:lnTo>
                    <a:lnTo>
                      <a:pt x="9" y="0"/>
                    </a:lnTo>
                    <a:lnTo>
                      <a:pt x="9" y="8"/>
                    </a:lnTo>
                    <a:lnTo>
                      <a:pt x="9" y="8"/>
                    </a:lnTo>
                    <a:lnTo>
                      <a:pt x="9" y="8"/>
                    </a:lnTo>
                    <a:lnTo>
                      <a:pt x="9" y="8"/>
                    </a:lnTo>
                    <a:lnTo>
                      <a:pt x="9" y="8"/>
                    </a:lnTo>
                    <a:lnTo>
                      <a:pt x="9" y="8"/>
                    </a:lnTo>
                    <a:lnTo>
                      <a:pt x="9" y="8"/>
                    </a:lnTo>
                    <a:lnTo>
                      <a:pt x="9" y="8"/>
                    </a:lnTo>
                    <a:lnTo>
                      <a:pt x="9" y="8"/>
                    </a:lnTo>
                    <a:lnTo>
                      <a:pt x="9" y="8"/>
                    </a:lnTo>
                    <a:lnTo>
                      <a:pt x="9" y="8"/>
                    </a:lnTo>
                    <a:lnTo>
                      <a:pt x="9" y="8"/>
                    </a:lnTo>
                    <a:lnTo>
                      <a:pt x="9" y="0"/>
                    </a:lnTo>
                    <a:lnTo>
                      <a:pt x="9" y="8"/>
                    </a:lnTo>
                    <a:lnTo>
                      <a:pt x="9" y="8"/>
                    </a:lnTo>
                    <a:lnTo>
                      <a:pt x="0" y="0"/>
                    </a:lnTo>
                    <a:lnTo>
                      <a:pt x="0" y="0"/>
                    </a:lnTo>
                    <a:lnTo>
                      <a:pt x="0" y="0"/>
                    </a:lnTo>
                    <a:lnTo>
                      <a:pt x="0" y="0"/>
                    </a:lnTo>
                    <a:lnTo>
                      <a:pt x="0" y="0"/>
                    </a:lnTo>
                    <a:lnTo>
                      <a:pt x="0" y="0"/>
                    </a:lnTo>
                    <a:lnTo>
                      <a:pt x="0" y="0"/>
                    </a:lnTo>
                    <a:lnTo>
                      <a:pt x="0" y="0"/>
                    </a:lnTo>
                    <a:lnTo>
                      <a:pt x="9" y="0"/>
                    </a:lnTo>
                    <a:lnTo>
                      <a:pt x="9" y="0"/>
                    </a:lnTo>
                    <a:lnTo>
                      <a:pt x="0" y="0"/>
                    </a:lnTo>
                    <a:lnTo>
                      <a:pt x="9" y="0"/>
                    </a:lnTo>
                    <a:lnTo>
                      <a:pt x="9" y="0"/>
                    </a:lnTo>
                    <a:lnTo>
                      <a:pt x="9" y="0"/>
                    </a:lnTo>
                    <a:lnTo>
                      <a:pt x="9" y="8"/>
                    </a:lnTo>
                    <a:lnTo>
                      <a:pt x="9" y="8"/>
                    </a:lnTo>
                    <a:lnTo>
                      <a:pt x="0" y="8"/>
                    </a:lnTo>
                    <a:lnTo>
                      <a:pt x="0" y="8"/>
                    </a:lnTo>
                    <a:lnTo>
                      <a:pt x="0" y="0"/>
                    </a:lnTo>
                    <a:lnTo>
                      <a:pt x="9" y="0"/>
                    </a:lnTo>
                    <a:lnTo>
                      <a:pt x="9" y="8"/>
                    </a:lnTo>
                    <a:lnTo>
                      <a:pt x="0" y="0"/>
                    </a:lnTo>
                    <a:lnTo>
                      <a:pt x="9" y="0"/>
                    </a:lnTo>
                    <a:lnTo>
                      <a:pt x="9" y="8"/>
                    </a:lnTo>
                    <a:lnTo>
                      <a:pt x="9" y="8"/>
                    </a:lnTo>
                    <a:lnTo>
                      <a:pt x="9" y="8"/>
                    </a:lnTo>
                    <a:lnTo>
                      <a:pt x="0" y="8"/>
                    </a:lnTo>
                    <a:lnTo>
                      <a:pt x="0" y="8"/>
                    </a:lnTo>
                    <a:lnTo>
                      <a:pt x="0"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0" y="8"/>
                    </a:lnTo>
                    <a:lnTo>
                      <a:pt x="0" y="8"/>
                    </a:lnTo>
                    <a:lnTo>
                      <a:pt x="9" y="8"/>
                    </a:lnTo>
                    <a:lnTo>
                      <a:pt x="0" y="8"/>
                    </a:lnTo>
                    <a:lnTo>
                      <a:pt x="0" y="8"/>
                    </a:lnTo>
                    <a:lnTo>
                      <a:pt x="0" y="8"/>
                    </a:lnTo>
                    <a:lnTo>
                      <a:pt x="0" y="8"/>
                    </a:lnTo>
                    <a:lnTo>
                      <a:pt x="0" y="8"/>
                    </a:lnTo>
                    <a:lnTo>
                      <a:pt x="0" y="8"/>
                    </a:lnTo>
                    <a:lnTo>
                      <a:pt x="9" y="8"/>
                    </a:lnTo>
                    <a:lnTo>
                      <a:pt x="9" y="8"/>
                    </a:lnTo>
                    <a:lnTo>
                      <a:pt x="9" y="8"/>
                    </a:lnTo>
                    <a:lnTo>
                      <a:pt x="9" y="8"/>
                    </a:lnTo>
                    <a:lnTo>
                      <a:pt x="9" y="8"/>
                    </a:lnTo>
                    <a:lnTo>
                      <a:pt x="9" y="8"/>
                    </a:lnTo>
                    <a:lnTo>
                      <a:pt x="9" y="8"/>
                    </a:lnTo>
                    <a:lnTo>
                      <a:pt x="9" y="8"/>
                    </a:lnTo>
                    <a:lnTo>
                      <a:pt x="9" y="8"/>
                    </a:lnTo>
                    <a:lnTo>
                      <a:pt x="9" y="8"/>
                    </a:lnTo>
                    <a:lnTo>
                      <a:pt x="9"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1" name="Freeform 267"/>
              <p:cNvSpPr>
                <a:spLocks/>
              </p:cNvSpPr>
              <p:nvPr/>
            </p:nvSpPr>
            <p:spPr bwMode="auto">
              <a:xfrm>
                <a:off x="2981" y="1284"/>
                <a:ext cx="8" cy="8"/>
              </a:xfrm>
              <a:custGeom>
                <a:avLst/>
                <a:gdLst/>
                <a:ahLst/>
                <a:cxnLst>
                  <a:cxn ang="0">
                    <a:pos x="8" y="8"/>
                  </a:cxn>
                  <a:cxn ang="0">
                    <a:pos x="8" y="8"/>
                  </a:cxn>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8"/>
                  </a:cxn>
                  <a:cxn ang="0">
                    <a:pos x="8" y="8"/>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0"/>
                  </a:cxn>
                  <a:cxn ang="0">
                    <a:pos x="8" y="0"/>
                  </a:cxn>
                  <a:cxn ang="0">
                    <a:pos x="8" y="8"/>
                  </a:cxn>
                </a:cxnLst>
                <a:rect l="0" t="0" r="r" b="b"/>
                <a:pathLst>
                  <a:path w="8" h="8">
                    <a:moveTo>
                      <a:pt x="8" y="8"/>
                    </a:moveTo>
                    <a:lnTo>
                      <a:pt x="8" y="8"/>
                    </a:lnTo>
                    <a:lnTo>
                      <a:pt x="0" y="8"/>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8"/>
                    </a:lnTo>
                    <a:lnTo>
                      <a:pt x="8" y="8"/>
                    </a:lnTo>
                    <a:lnTo>
                      <a:pt x="0"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2" name="Freeform 268"/>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8"/>
                  </a:cxn>
                  <a:cxn ang="0">
                    <a:pos x="0" y="8"/>
                  </a:cxn>
                  <a:cxn ang="0">
                    <a:pos x="0" y="0"/>
                  </a:cxn>
                  <a:cxn ang="0">
                    <a:pos x="8" y="0"/>
                  </a:cxn>
                  <a:cxn ang="0">
                    <a:pos x="8" y="8"/>
                  </a:cxn>
                  <a:cxn ang="0">
                    <a:pos x="8" y="0"/>
                  </a:cxn>
                  <a:cxn ang="0">
                    <a:pos x="8" y="0"/>
                  </a:cxn>
                  <a:cxn ang="0">
                    <a:pos x="8" y="0"/>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0" y="8"/>
                    </a:lnTo>
                    <a:lnTo>
                      <a:pt x="0" y="0"/>
                    </a:lnTo>
                    <a:lnTo>
                      <a:pt x="8" y="0"/>
                    </a:lnTo>
                    <a:lnTo>
                      <a:pt x="8" y="0"/>
                    </a:lnTo>
                    <a:lnTo>
                      <a:pt x="8" y="8"/>
                    </a:lnTo>
                    <a:lnTo>
                      <a:pt x="0" y="8"/>
                    </a:lnTo>
                    <a:lnTo>
                      <a:pt x="0" y="0"/>
                    </a:lnTo>
                    <a:lnTo>
                      <a:pt x="8" y="0"/>
                    </a:lnTo>
                    <a:lnTo>
                      <a:pt x="8" y="8"/>
                    </a:lnTo>
                    <a:lnTo>
                      <a:pt x="8" y="0"/>
                    </a:lnTo>
                    <a:lnTo>
                      <a:pt x="8" y="0"/>
                    </a:lnTo>
                    <a:lnTo>
                      <a:pt x="8" y="0"/>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3" name="Rectangle 269"/>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4" name="Freeform 270"/>
              <p:cNvSpPr>
                <a:spLocks/>
              </p:cNvSpPr>
              <p:nvPr/>
            </p:nvSpPr>
            <p:spPr bwMode="auto">
              <a:xfrm>
                <a:off x="3110" y="1276"/>
                <a:ext cx="16" cy="8"/>
              </a:xfrm>
              <a:custGeom>
                <a:avLst/>
                <a:gdLst/>
                <a:ahLst/>
                <a:cxnLst>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16" y="0"/>
                  </a:cxn>
                  <a:cxn ang="0">
                    <a:pos x="16" y="0"/>
                  </a:cxn>
                  <a:cxn ang="0">
                    <a:pos x="16"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5" name="Rectangle 271"/>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6" name="Rectangle 27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7" name="Freeform 273"/>
              <p:cNvSpPr>
                <a:spLocks/>
              </p:cNvSpPr>
              <p:nvPr/>
            </p:nvSpPr>
            <p:spPr bwMode="auto">
              <a:xfrm>
                <a:off x="2965" y="1276"/>
                <a:ext cx="8" cy="16"/>
              </a:xfrm>
              <a:custGeom>
                <a:avLst/>
                <a:gdLst/>
                <a:ahLst/>
                <a:cxnLst>
                  <a:cxn ang="0">
                    <a:pos x="8" y="16"/>
                  </a:cxn>
                  <a:cxn ang="0">
                    <a:pos x="8" y="16"/>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8" y="16"/>
                  </a:cxn>
                  <a:cxn ang="0">
                    <a:pos x="8" y="16"/>
                  </a:cxn>
                </a:cxnLst>
                <a:rect l="0" t="0" r="r" b="b"/>
                <a:pathLst>
                  <a:path w="8" h="16">
                    <a:moveTo>
                      <a:pt x="8" y="16"/>
                    </a:move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8" name="Rectangle 274"/>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79" name="Rectangle 275"/>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0" name="Rectangle 276"/>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1" name="Rectangle 277"/>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2" name="Rectangle 278"/>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3" name="Freeform 279"/>
              <p:cNvSpPr>
                <a:spLocks/>
              </p:cNvSpPr>
              <p:nvPr/>
            </p:nvSpPr>
            <p:spPr bwMode="auto">
              <a:xfrm>
                <a:off x="2981" y="1292"/>
                <a:ext cx="8" cy="1"/>
              </a:xfrm>
              <a:custGeom>
                <a:avLst/>
                <a:gdLst/>
                <a:ahLst/>
                <a:cxnLst>
                  <a:cxn ang="0">
                    <a:pos x="8" y="0"/>
                  </a:cxn>
                  <a:cxn ang="0">
                    <a:pos x="8" y="0"/>
                  </a:cxn>
                  <a:cxn ang="0">
                    <a:pos x="8" y="0"/>
                  </a:cxn>
                  <a:cxn ang="0">
                    <a:pos x="8" y="0"/>
                  </a:cxn>
                  <a:cxn ang="0">
                    <a:pos x="8" y="0"/>
                  </a:cxn>
                  <a:cxn ang="0">
                    <a:pos x="8" y="0"/>
                  </a:cxn>
                  <a:cxn ang="0">
                    <a:pos x="8" y="0"/>
                  </a:cxn>
                  <a:cxn ang="0">
                    <a:pos x="0" y="0"/>
                  </a:cxn>
                  <a:cxn ang="0">
                    <a:pos x="0" y="0"/>
                  </a:cxn>
                  <a:cxn ang="0">
                    <a:pos x="0" y="0"/>
                  </a:cxn>
                  <a:cxn ang="0">
                    <a:pos x="8" y="0"/>
                  </a:cxn>
                </a:cxnLst>
                <a:rect l="0" t="0" r="r" b="b"/>
                <a:pathLst>
                  <a:path w="8">
                    <a:moveTo>
                      <a:pt x="8" y="0"/>
                    </a:moveTo>
                    <a:lnTo>
                      <a:pt x="8" y="0"/>
                    </a:lnTo>
                    <a:lnTo>
                      <a:pt x="8" y="0"/>
                    </a:lnTo>
                    <a:lnTo>
                      <a:pt x="8" y="0"/>
                    </a:lnTo>
                    <a:lnTo>
                      <a:pt x="8" y="0"/>
                    </a:lnTo>
                    <a:lnTo>
                      <a:pt x="8" y="0"/>
                    </a:lnTo>
                    <a:lnTo>
                      <a:pt x="8" y="0"/>
                    </a:lnTo>
                    <a:lnTo>
                      <a:pt x="0" y="0"/>
                    </a:lnTo>
                    <a:lnTo>
                      <a:pt x="0" y="0"/>
                    </a:lnTo>
                    <a:lnTo>
                      <a:pt x="0"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4" name="Rectangle 280"/>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5" name="Freeform 281"/>
              <p:cNvSpPr>
                <a:spLocks/>
              </p:cNvSpPr>
              <p:nvPr/>
            </p:nvSpPr>
            <p:spPr bwMode="auto">
              <a:xfrm>
                <a:off x="2973" y="1276"/>
                <a:ext cx="8" cy="16"/>
              </a:xfrm>
              <a:custGeom>
                <a:avLst/>
                <a:gdLst/>
                <a:ahLst/>
                <a:cxnLst>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16">
                    <a:moveTo>
                      <a:pt x="8" y="8"/>
                    </a:move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6" name="Rectangle 282"/>
              <p:cNvSpPr>
                <a:spLocks noChangeArrowheads="1"/>
              </p:cNvSpPr>
              <p:nvPr/>
            </p:nvSpPr>
            <p:spPr bwMode="auto">
              <a:xfrm>
                <a:off x="2973"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7" name="Freeform 283"/>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8" name="Freeform 284"/>
              <p:cNvSpPr>
                <a:spLocks/>
              </p:cNvSpPr>
              <p:nvPr/>
            </p:nvSpPr>
            <p:spPr bwMode="auto">
              <a:xfrm>
                <a:off x="2981" y="1284"/>
                <a:ext cx="1" cy="8"/>
              </a:xfrm>
              <a:custGeom>
                <a:avLst/>
                <a:gdLst/>
                <a:ahLst/>
                <a:cxnLst>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89" name="Rectangle 285"/>
              <p:cNvSpPr>
                <a:spLocks noChangeArrowheads="1"/>
              </p:cNvSpPr>
              <p:nvPr/>
            </p:nvSpPr>
            <p:spPr bwMode="auto">
              <a:xfrm>
                <a:off x="2981" y="1292"/>
                <a:ext cx="8"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0" name="Freeform 286"/>
              <p:cNvSpPr>
                <a:spLocks/>
              </p:cNvSpPr>
              <p:nvPr/>
            </p:nvSpPr>
            <p:spPr bwMode="auto">
              <a:xfrm>
                <a:off x="2981" y="1284"/>
                <a:ext cx="8" cy="8"/>
              </a:xfrm>
              <a:custGeom>
                <a:avLst/>
                <a:gdLst/>
                <a:ahLst/>
                <a:cxnLst>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0"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0" y="8"/>
                    </a:lnTo>
                    <a:lnTo>
                      <a:pt x="8" y="8"/>
                    </a:lnTo>
                    <a:lnTo>
                      <a:pt x="8" y="8"/>
                    </a:lnTo>
                    <a:lnTo>
                      <a:pt x="8" y="8"/>
                    </a:lnTo>
                    <a:lnTo>
                      <a:pt x="8" y="8"/>
                    </a:lnTo>
                    <a:lnTo>
                      <a:pt x="0" y="8"/>
                    </a:lnTo>
                    <a:lnTo>
                      <a:pt x="0" y="8"/>
                    </a:lnTo>
                    <a:lnTo>
                      <a:pt x="0" y="8"/>
                    </a:lnTo>
                    <a:lnTo>
                      <a:pt x="0" y="8"/>
                    </a:lnTo>
                    <a:lnTo>
                      <a:pt x="8" y="0"/>
                    </a:lnTo>
                    <a:lnTo>
                      <a:pt x="8" y="0"/>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1" name="Freeform 287"/>
              <p:cNvSpPr>
                <a:spLocks/>
              </p:cNvSpPr>
              <p:nvPr/>
            </p:nvSpPr>
            <p:spPr bwMode="auto">
              <a:xfrm>
                <a:off x="2981" y="1284"/>
                <a:ext cx="8" cy="8"/>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h="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2" name="Rectangle 288"/>
              <p:cNvSpPr>
                <a:spLocks noChangeArrowheads="1"/>
              </p:cNvSpPr>
              <p:nvPr/>
            </p:nvSpPr>
            <p:spPr bwMode="auto">
              <a:xfrm>
                <a:off x="2989" y="1292"/>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3" name="Freeform 289"/>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4" name="Freeform 290"/>
              <p:cNvSpPr>
                <a:spLocks/>
              </p:cNvSpPr>
              <p:nvPr/>
            </p:nvSpPr>
            <p:spPr bwMode="auto">
              <a:xfrm>
                <a:off x="3102" y="1284"/>
                <a:ext cx="8" cy="1"/>
              </a:xfrm>
              <a:custGeom>
                <a:avLst/>
                <a:gdLst/>
                <a:ahLst/>
                <a:cxnLst>
                  <a:cxn ang="0">
                    <a:pos x="0" y="0"/>
                  </a:cxn>
                  <a:cxn ang="0">
                    <a:pos x="0" y="0"/>
                  </a:cxn>
                  <a:cxn ang="0">
                    <a:pos x="0" y="0"/>
                  </a:cxn>
                  <a:cxn ang="0">
                    <a:pos x="0" y="0"/>
                  </a:cxn>
                  <a:cxn ang="0">
                    <a:pos x="0" y="0"/>
                  </a:cxn>
                  <a:cxn ang="0">
                    <a:pos x="0" y="0"/>
                  </a:cxn>
                  <a:cxn ang="0">
                    <a:pos x="0" y="0"/>
                  </a:cxn>
                  <a:cxn ang="0">
                    <a:pos x="8" y="0"/>
                  </a:cxn>
                  <a:cxn ang="0">
                    <a:pos x="0" y="0"/>
                  </a:cxn>
                  <a:cxn ang="0">
                    <a:pos x="0" y="0"/>
                  </a:cxn>
                  <a:cxn ang="0">
                    <a:pos x="8"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0" y="0"/>
                  </a:cxn>
                </a:cxnLst>
                <a:rect l="0" t="0" r="r" b="b"/>
                <a:pathLst>
                  <a:path w="8">
                    <a:moveTo>
                      <a:pt x="0" y="0"/>
                    </a:moveTo>
                    <a:lnTo>
                      <a:pt x="0" y="0"/>
                    </a:lnTo>
                    <a:lnTo>
                      <a:pt x="0" y="0"/>
                    </a:lnTo>
                    <a:lnTo>
                      <a:pt x="0" y="0"/>
                    </a:lnTo>
                    <a:lnTo>
                      <a:pt x="0" y="0"/>
                    </a:lnTo>
                    <a:lnTo>
                      <a:pt x="0" y="0"/>
                    </a:lnTo>
                    <a:lnTo>
                      <a:pt x="0" y="0"/>
                    </a:lnTo>
                    <a:lnTo>
                      <a:pt x="8" y="0"/>
                    </a:lnTo>
                    <a:lnTo>
                      <a:pt x="0" y="0"/>
                    </a:lnTo>
                    <a:lnTo>
                      <a:pt x="0"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8"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5" name="Rectangle 291"/>
              <p:cNvSpPr>
                <a:spLocks noChangeArrowheads="1"/>
              </p:cNvSpPr>
              <p:nvPr/>
            </p:nvSpPr>
            <p:spPr bwMode="auto">
              <a:xfrm>
                <a:off x="3094" y="1284"/>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6" name="Freeform 292"/>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7" name="Freeform 293"/>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8" name="Freeform 294"/>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199" name="Freeform 295"/>
              <p:cNvSpPr>
                <a:spLocks/>
              </p:cNvSpPr>
              <p:nvPr/>
            </p:nvSpPr>
            <p:spPr bwMode="auto">
              <a:xfrm>
                <a:off x="3094" y="1284"/>
                <a:ext cx="8" cy="1"/>
              </a:xfrm>
              <a:custGeom>
                <a:avLst/>
                <a:gdLst/>
                <a:ahLst/>
                <a:cxnLst>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0" name="Freeform 296"/>
              <p:cNvSpPr>
                <a:spLocks/>
              </p:cNvSpPr>
              <p:nvPr/>
            </p:nvSpPr>
            <p:spPr bwMode="auto">
              <a:xfrm>
                <a:off x="310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1" name="Freeform 297"/>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2" name="Freeform 298"/>
              <p:cNvSpPr>
                <a:spLocks/>
              </p:cNvSpPr>
              <p:nvPr/>
            </p:nvSpPr>
            <p:spPr bwMode="auto">
              <a:xfrm>
                <a:off x="3094"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3" name="Freeform 299"/>
              <p:cNvSpPr>
                <a:spLocks/>
              </p:cNvSpPr>
              <p:nvPr/>
            </p:nvSpPr>
            <p:spPr bwMode="auto">
              <a:xfrm>
                <a:off x="3118"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4" name="Freeform 300"/>
              <p:cNvSpPr>
                <a:spLocks/>
              </p:cNvSpPr>
              <p:nvPr/>
            </p:nvSpPr>
            <p:spPr bwMode="auto">
              <a:xfrm>
                <a:off x="3126" y="1276"/>
                <a:ext cx="16" cy="8"/>
              </a:xfrm>
              <a:custGeom>
                <a:avLst/>
                <a:gdLst/>
                <a:ahLst/>
                <a:cxnLst>
                  <a:cxn ang="0">
                    <a:pos x="0" y="0"/>
                  </a:cxn>
                  <a:cxn ang="0">
                    <a:pos x="0" y="0"/>
                  </a:cxn>
                  <a:cxn ang="0">
                    <a:pos x="0" y="0"/>
                  </a:cxn>
                  <a:cxn ang="0">
                    <a:pos x="0" y="0"/>
                  </a:cxn>
                  <a:cxn ang="0">
                    <a:pos x="0" y="0"/>
                  </a:cxn>
                  <a:cxn ang="0">
                    <a:pos x="0" y="0"/>
                  </a:cxn>
                  <a:cxn ang="0">
                    <a:pos x="0" y="0"/>
                  </a:cxn>
                  <a:cxn ang="0">
                    <a:pos x="0" y="0"/>
                  </a:cxn>
                  <a:cxn ang="0">
                    <a:pos x="8"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5" name="Freeform 301"/>
              <p:cNvSpPr>
                <a:spLocks/>
              </p:cNvSpPr>
              <p:nvPr/>
            </p:nvSpPr>
            <p:spPr bwMode="auto">
              <a:xfrm>
                <a:off x="3110" y="1284"/>
                <a:ext cx="8" cy="1"/>
              </a:xfrm>
              <a:custGeom>
                <a:avLst/>
                <a:gdLst/>
                <a:ahLst/>
                <a:cxnLst>
                  <a:cxn ang="0">
                    <a:pos x="0" y="0"/>
                  </a:cxn>
                  <a:cxn ang="0">
                    <a:pos x="8" y="0"/>
                  </a:cxn>
                  <a:cxn ang="0">
                    <a:pos x="8" y="0"/>
                  </a:cxn>
                  <a:cxn ang="0">
                    <a:pos x="8" y="0"/>
                  </a:cxn>
                  <a:cxn ang="0">
                    <a:pos x="0" y="0"/>
                  </a:cxn>
                  <a:cxn ang="0">
                    <a:pos x="0" y="0"/>
                  </a:cxn>
                  <a:cxn ang="0">
                    <a:pos x="8" y="0"/>
                  </a:cxn>
                  <a:cxn ang="0">
                    <a:pos x="8" y="0"/>
                  </a:cxn>
                  <a:cxn ang="0">
                    <a:pos x="0" y="0"/>
                  </a:cxn>
                  <a:cxn ang="0">
                    <a:pos x="0" y="0"/>
                  </a:cxn>
                </a:cxnLst>
                <a:rect l="0" t="0" r="r" b="b"/>
                <a:pathLst>
                  <a:path w="8">
                    <a:moveTo>
                      <a:pt x="0" y="0"/>
                    </a:moveTo>
                    <a:lnTo>
                      <a:pt x="8" y="0"/>
                    </a:lnTo>
                    <a:lnTo>
                      <a:pt x="8" y="0"/>
                    </a:lnTo>
                    <a:lnTo>
                      <a:pt x="8" y="0"/>
                    </a:lnTo>
                    <a:lnTo>
                      <a:pt x="0" y="0"/>
                    </a:lnTo>
                    <a:lnTo>
                      <a:pt x="0"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6" name="Freeform 302"/>
              <p:cNvSpPr>
                <a:spLocks/>
              </p:cNvSpPr>
              <p:nvPr/>
            </p:nvSpPr>
            <p:spPr bwMode="auto">
              <a:xfrm>
                <a:off x="3142"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7" name="Freeform 303"/>
              <p:cNvSpPr>
                <a:spLocks/>
              </p:cNvSpPr>
              <p:nvPr/>
            </p:nvSpPr>
            <p:spPr bwMode="auto">
              <a:xfrm>
                <a:off x="3094" y="1284"/>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8" name="Freeform 304"/>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0"/>
                  </a:cxn>
                  <a:cxn ang="0">
                    <a:pos x="0" y="8"/>
                  </a:cxn>
                  <a:cxn ang="0">
                    <a:pos x="0" y="8"/>
                  </a:cxn>
                </a:cxnLst>
                <a:rect l="0" t="0" r="r" b="b"/>
                <a:pathLst>
                  <a:path h="8">
                    <a:moveTo>
                      <a:pt x="0" y="8"/>
                    </a:moveTo>
                    <a:lnTo>
                      <a:pt x="0" y="8"/>
                    </a:lnTo>
                    <a:lnTo>
                      <a:pt x="0" y="8"/>
                    </a:lnTo>
                    <a:lnTo>
                      <a:pt x="0" y="0"/>
                    </a:lnTo>
                    <a:lnTo>
                      <a:pt x="0" y="0"/>
                    </a:lnTo>
                    <a:lnTo>
                      <a:pt x="0" y="8"/>
                    </a:lnTo>
                    <a:lnTo>
                      <a:pt x="0" y="8"/>
                    </a:lnTo>
                    <a:lnTo>
                      <a:pt x="0" y="8"/>
                    </a:lnTo>
                    <a:lnTo>
                      <a:pt x="0" y="8"/>
                    </a:lnTo>
                    <a:lnTo>
                      <a:pt x="0" y="8"/>
                    </a:lnTo>
                    <a:lnTo>
                      <a:pt x="0" y="8"/>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09" name="Freeform 305"/>
              <p:cNvSpPr>
                <a:spLocks/>
              </p:cNvSpPr>
              <p:nvPr/>
            </p:nvSpPr>
            <p:spPr bwMode="auto">
              <a:xfrm>
                <a:off x="3110" y="1284"/>
                <a:ext cx="1" cy="8"/>
              </a:xfrm>
              <a:custGeom>
                <a:avLst/>
                <a:gdLst/>
                <a:ahLst/>
                <a:cxnLst>
                  <a:cxn ang="0">
                    <a:pos x="0" y="8"/>
                  </a:cxn>
                  <a:cxn ang="0">
                    <a:pos x="0" y="8"/>
                  </a:cxn>
                  <a:cxn ang="0">
                    <a:pos x="0" y="8"/>
                  </a:cxn>
                  <a:cxn ang="0">
                    <a:pos x="0" y="0"/>
                  </a:cxn>
                  <a:cxn ang="0">
                    <a:pos x="0" y="0"/>
                  </a:cxn>
                  <a:cxn ang="0">
                    <a:pos x="0" y="8"/>
                  </a:cxn>
                  <a:cxn ang="0">
                    <a:pos x="0" y="8"/>
                  </a:cxn>
                  <a:cxn ang="0">
                    <a:pos x="0" y="0"/>
                  </a:cxn>
                  <a:cxn ang="0">
                    <a:pos x="0" y="0"/>
                  </a:cxn>
                  <a:cxn ang="0">
                    <a:pos x="0" y="8"/>
                  </a:cxn>
                </a:cxnLst>
                <a:rect l="0" t="0" r="r" b="b"/>
                <a:pathLst>
                  <a:path h="8">
                    <a:moveTo>
                      <a:pt x="0" y="8"/>
                    </a:moveTo>
                    <a:lnTo>
                      <a:pt x="0" y="8"/>
                    </a:lnTo>
                    <a:lnTo>
                      <a:pt x="0" y="8"/>
                    </a:lnTo>
                    <a:lnTo>
                      <a:pt x="0" y="0"/>
                    </a:lnTo>
                    <a:lnTo>
                      <a:pt x="0" y="0"/>
                    </a:lnTo>
                    <a:lnTo>
                      <a:pt x="0" y="8"/>
                    </a:lnTo>
                    <a:lnTo>
                      <a:pt x="0" y="8"/>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0" name="Freeform 306"/>
              <p:cNvSpPr>
                <a:spLocks noEditPoints="1"/>
              </p:cNvSpPr>
              <p:nvPr/>
            </p:nvSpPr>
            <p:spPr bwMode="auto">
              <a:xfrm>
                <a:off x="3110" y="1284"/>
                <a:ext cx="1" cy="8"/>
              </a:xfrm>
              <a:custGeom>
                <a:avLst/>
                <a:gdLst/>
                <a:ahLst/>
                <a:cxnLst>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0"/>
                    </a:lnTo>
                    <a:lnTo>
                      <a:pt x="0" y="0"/>
                    </a:lnTo>
                    <a:lnTo>
                      <a:pt x="0" y="8"/>
                    </a:lnTo>
                    <a:lnTo>
                      <a:pt x="0" y="8"/>
                    </a:lnTo>
                    <a:lnTo>
                      <a:pt x="0" y="8"/>
                    </a:lnTo>
                    <a:lnTo>
                      <a:pt x="0" y="8"/>
                    </a:lnTo>
                    <a:lnTo>
                      <a:pt x="0" y="8"/>
                    </a:lnTo>
                    <a:close/>
                    <a:moveTo>
                      <a:pt x="0" y="8"/>
                    </a:move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1" name="Freeform 307"/>
              <p:cNvSpPr>
                <a:spLocks/>
              </p:cNvSpPr>
              <p:nvPr/>
            </p:nvSpPr>
            <p:spPr bwMode="auto">
              <a:xfrm>
                <a:off x="3069" y="1284"/>
                <a:ext cx="25" cy="8"/>
              </a:xfrm>
              <a:custGeom>
                <a:avLst/>
                <a:gdLst/>
                <a:ahLst/>
                <a:cxnLst>
                  <a:cxn ang="0">
                    <a:pos x="0" y="0"/>
                  </a:cxn>
                  <a:cxn ang="0">
                    <a:pos x="0" y="0"/>
                  </a:cxn>
                  <a:cxn ang="0">
                    <a:pos x="0" y="0"/>
                  </a:cxn>
                  <a:cxn ang="0">
                    <a:pos x="0" y="0"/>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0"/>
                  </a:cxn>
                  <a:cxn ang="0">
                    <a:pos x="8" y="0"/>
                  </a:cxn>
                  <a:cxn ang="0">
                    <a:pos x="8" y="0"/>
                  </a:cxn>
                  <a:cxn ang="0">
                    <a:pos x="17" y="8"/>
                  </a:cxn>
                  <a:cxn ang="0">
                    <a:pos x="17" y="8"/>
                  </a:cxn>
                  <a:cxn ang="0">
                    <a:pos x="8" y="8"/>
                  </a:cxn>
                  <a:cxn ang="0">
                    <a:pos x="8" y="8"/>
                  </a:cxn>
                  <a:cxn ang="0">
                    <a:pos x="17" y="8"/>
                  </a:cxn>
                  <a:cxn ang="0">
                    <a:pos x="17" y="8"/>
                  </a:cxn>
                  <a:cxn ang="0">
                    <a:pos x="17" y="8"/>
                  </a:cxn>
                  <a:cxn ang="0">
                    <a:pos x="17" y="0"/>
                  </a:cxn>
                  <a:cxn ang="0">
                    <a:pos x="17" y="0"/>
                  </a:cxn>
                  <a:cxn ang="0">
                    <a:pos x="17" y="0"/>
                  </a:cxn>
                  <a:cxn ang="0">
                    <a:pos x="17" y="8"/>
                  </a:cxn>
                  <a:cxn ang="0">
                    <a:pos x="25" y="8"/>
                  </a:cxn>
                  <a:cxn ang="0">
                    <a:pos x="25" y="8"/>
                  </a:cxn>
                  <a:cxn ang="0">
                    <a:pos x="25" y="8"/>
                  </a:cxn>
                  <a:cxn ang="0">
                    <a:pos x="17" y="8"/>
                  </a:cxn>
                  <a:cxn ang="0">
                    <a:pos x="17" y="0"/>
                  </a:cxn>
                  <a:cxn ang="0">
                    <a:pos x="17" y="0"/>
                  </a:cxn>
                  <a:cxn ang="0">
                    <a:pos x="17" y="8"/>
                  </a:cxn>
                  <a:cxn ang="0">
                    <a:pos x="17" y="8"/>
                  </a:cxn>
                  <a:cxn ang="0">
                    <a:pos x="17" y="8"/>
                  </a:cxn>
                  <a:cxn ang="0">
                    <a:pos x="17" y="8"/>
                  </a:cxn>
                  <a:cxn ang="0">
                    <a:pos x="8" y="8"/>
                  </a:cxn>
                  <a:cxn ang="0">
                    <a:pos x="17" y="8"/>
                  </a:cxn>
                  <a:cxn ang="0">
                    <a:pos x="8" y="8"/>
                  </a:cxn>
                  <a:cxn ang="0">
                    <a:pos x="8" y="8"/>
                  </a:cxn>
                  <a:cxn ang="0">
                    <a:pos x="8" y="0"/>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0" y="0"/>
                  </a:cxn>
                  <a:cxn ang="0">
                    <a:pos x="0" y="0"/>
                  </a:cxn>
                  <a:cxn ang="0">
                    <a:pos x="0" y="0"/>
                  </a:cxn>
                  <a:cxn ang="0">
                    <a:pos x="0" y="0"/>
                  </a:cxn>
                  <a:cxn ang="0">
                    <a:pos x="0" y="0"/>
                  </a:cxn>
                  <a:cxn ang="0">
                    <a:pos x="0" y="0"/>
                  </a:cxn>
                </a:cxnLst>
                <a:rect l="0" t="0" r="r" b="b"/>
                <a:pathLst>
                  <a:path w="25"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8"/>
                    </a:lnTo>
                    <a:lnTo>
                      <a:pt x="8" y="0"/>
                    </a:lnTo>
                    <a:lnTo>
                      <a:pt x="8" y="0"/>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8"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0"/>
                    </a:lnTo>
                    <a:lnTo>
                      <a:pt x="17" y="0"/>
                    </a:lnTo>
                    <a:lnTo>
                      <a:pt x="17" y="0"/>
                    </a:lnTo>
                    <a:lnTo>
                      <a:pt x="17" y="8"/>
                    </a:lnTo>
                    <a:lnTo>
                      <a:pt x="17" y="0"/>
                    </a:lnTo>
                    <a:lnTo>
                      <a:pt x="17" y="0"/>
                    </a:lnTo>
                    <a:lnTo>
                      <a:pt x="17" y="8"/>
                    </a:lnTo>
                    <a:lnTo>
                      <a:pt x="17" y="8"/>
                    </a:lnTo>
                    <a:lnTo>
                      <a:pt x="17" y="8"/>
                    </a:lnTo>
                    <a:lnTo>
                      <a:pt x="17" y="8"/>
                    </a:lnTo>
                    <a:lnTo>
                      <a:pt x="25" y="8"/>
                    </a:lnTo>
                    <a:lnTo>
                      <a:pt x="25" y="8"/>
                    </a:lnTo>
                    <a:lnTo>
                      <a:pt x="25" y="8"/>
                    </a:lnTo>
                    <a:lnTo>
                      <a:pt x="25" y="8"/>
                    </a:lnTo>
                    <a:lnTo>
                      <a:pt x="25" y="0"/>
                    </a:lnTo>
                    <a:lnTo>
                      <a:pt x="25" y="0"/>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8"/>
                    </a:lnTo>
                    <a:lnTo>
                      <a:pt x="8" y="8"/>
                    </a:lnTo>
                    <a:lnTo>
                      <a:pt x="8" y="8"/>
                    </a:lnTo>
                    <a:lnTo>
                      <a:pt x="8" y="8"/>
                    </a:lnTo>
                    <a:lnTo>
                      <a:pt x="17" y="8"/>
                    </a:lnTo>
                    <a:lnTo>
                      <a:pt x="17" y="8"/>
                    </a:lnTo>
                    <a:lnTo>
                      <a:pt x="8" y="8"/>
                    </a:lnTo>
                    <a:lnTo>
                      <a:pt x="17" y="8"/>
                    </a:lnTo>
                    <a:lnTo>
                      <a:pt x="8" y="8"/>
                    </a:lnTo>
                    <a:lnTo>
                      <a:pt x="8" y="8"/>
                    </a:lnTo>
                    <a:lnTo>
                      <a:pt x="17" y="8"/>
                    </a:lnTo>
                    <a:lnTo>
                      <a:pt x="8" y="8"/>
                    </a:lnTo>
                    <a:lnTo>
                      <a:pt x="8" y="8"/>
                    </a:lnTo>
                    <a:lnTo>
                      <a:pt x="8" y="8"/>
                    </a:lnTo>
                    <a:lnTo>
                      <a:pt x="8" y="8"/>
                    </a:lnTo>
                    <a:lnTo>
                      <a:pt x="8" y="8"/>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2" name="Freeform 308"/>
              <p:cNvSpPr>
                <a:spLocks/>
              </p:cNvSpPr>
              <p:nvPr/>
            </p:nvSpPr>
            <p:spPr bwMode="auto">
              <a:xfrm>
                <a:off x="3110" y="1284"/>
                <a:ext cx="1" cy="8"/>
              </a:xfrm>
              <a:custGeom>
                <a:avLst/>
                <a:gdLst/>
                <a:ahLst/>
                <a:cxnLst>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3" name="Freeform 309"/>
              <p:cNvSpPr>
                <a:spLocks/>
              </p:cNvSpPr>
              <p:nvPr/>
            </p:nvSpPr>
            <p:spPr bwMode="auto">
              <a:xfrm>
                <a:off x="3069" y="1284"/>
                <a:ext cx="33" cy="8"/>
              </a:xfrm>
              <a:custGeom>
                <a:avLst/>
                <a:gdLst/>
                <a:ahLst/>
                <a:cxnLst>
                  <a:cxn ang="0">
                    <a:pos x="25" y="0"/>
                  </a:cxn>
                  <a:cxn ang="0">
                    <a:pos x="25" y="8"/>
                  </a:cxn>
                  <a:cxn ang="0">
                    <a:pos x="25" y="8"/>
                  </a:cxn>
                  <a:cxn ang="0">
                    <a:pos x="25" y="8"/>
                  </a:cxn>
                  <a:cxn ang="0">
                    <a:pos x="33" y="8"/>
                  </a:cxn>
                  <a:cxn ang="0">
                    <a:pos x="33" y="8"/>
                  </a:cxn>
                  <a:cxn ang="0">
                    <a:pos x="33" y="8"/>
                  </a:cxn>
                  <a:cxn ang="0">
                    <a:pos x="25" y="8"/>
                  </a:cxn>
                  <a:cxn ang="0">
                    <a:pos x="25" y="8"/>
                  </a:cxn>
                  <a:cxn ang="0">
                    <a:pos x="25" y="8"/>
                  </a:cxn>
                  <a:cxn ang="0">
                    <a:pos x="25" y="0"/>
                  </a:cxn>
                  <a:cxn ang="0">
                    <a:pos x="25" y="0"/>
                  </a:cxn>
                  <a:cxn ang="0">
                    <a:pos x="25" y="8"/>
                  </a:cxn>
                  <a:cxn ang="0">
                    <a:pos x="17" y="0"/>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0" y="0"/>
                  </a:cxn>
                  <a:cxn ang="0">
                    <a:pos x="8" y="0"/>
                  </a:cxn>
                  <a:cxn ang="0">
                    <a:pos x="8" y="0"/>
                  </a:cxn>
                  <a:cxn ang="0">
                    <a:pos x="8" y="0"/>
                  </a:cxn>
                  <a:cxn ang="0">
                    <a:pos x="17" y="0"/>
                  </a:cxn>
                  <a:cxn ang="0">
                    <a:pos x="17" y="0"/>
                  </a:cxn>
                  <a:cxn ang="0">
                    <a:pos x="17" y="0"/>
                  </a:cxn>
                  <a:cxn ang="0">
                    <a:pos x="8" y="0"/>
                  </a:cxn>
                  <a:cxn ang="0">
                    <a:pos x="8" y="0"/>
                  </a:cxn>
                  <a:cxn ang="0">
                    <a:pos x="8" y="0"/>
                  </a:cxn>
                  <a:cxn ang="0">
                    <a:pos x="0" y="0"/>
                  </a:cxn>
                  <a:cxn ang="0">
                    <a:pos x="8" y="0"/>
                  </a:cxn>
                  <a:cxn ang="0">
                    <a:pos x="8" y="0"/>
                  </a:cxn>
                  <a:cxn ang="0">
                    <a:pos x="8" y="0"/>
                  </a:cxn>
                  <a:cxn ang="0">
                    <a:pos x="8" y="0"/>
                  </a:cxn>
                  <a:cxn ang="0">
                    <a:pos x="8" y="0"/>
                  </a:cxn>
                  <a:cxn ang="0">
                    <a:pos x="8" y="8"/>
                  </a:cxn>
                  <a:cxn ang="0">
                    <a:pos x="8" y="0"/>
                  </a:cxn>
                  <a:cxn ang="0">
                    <a:pos x="17" y="8"/>
                  </a:cxn>
                  <a:cxn ang="0">
                    <a:pos x="17" y="8"/>
                  </a:cxn>
                  <a:cxn ang="0">
                    <a:pos x="17" y="8"/>
                  </a:cxn>
                  <a:cxn ang="0">
                    <a:pos x="17" y="0"/>
                  </a:cxn>
                  <a:cxn ang="0">
                    <a:pos x="25" y="0"/>
                  </a:cxn>
                  <a:cxn ang="0">
                    <a:pos x="25" y="0"/>
                  </a:cxn>
                  <a:cxn ang="0">
                    <a:pos x="25" y="0"/>
                  </a:cxn>
                  <a:cxn ang="0">
                    <a:pos x="25" y="8"/>
                  </a:cxn>
                  <a:cxn ang="0">
                    <a:pos x="25" y="8"/>
                  </a:cxn>
                  <a:cxn ang="0">
                    <a:pos x="25" y="8"/>
                  </a:cxn>
                  <a:cxn ang="0">
                    <a:pos x="33" y="8"/>
                  </a:cxn>
                  <a:cxn ang="0">
                    <a:pos x="33" y="0"/>
                  </a:cxn>
                  <a:cxn ang="0">
                    <a:pos x="33" y="8"/>
                  </a:cxn>
                  <a:cxn ang="0">
                    <a:pos x="33" y="8"/>
                  </a:cxn>
                  <a:cxn ang="0">
                    <a:pos x="25" y="8"/>
                  </a:cxn>
                  <a:cxn ang="0">
                    <a:pos x="25" y="8"/>
                  </a:cxn>
                  <a:cxn ang="0">
                    <a:pos x="25" y="0"/>
                  </a:cxn>
                  <a:cxn ang="0">
                    <a:pos x="25" y="8"/>
                  </a:cxn>
                </a:cxnLst>
                <a:rect l="0" t="0" r="r" b="b"/>
                <a:pathLst>
                  <a:path w="33" h="8">
                    <a:moveTo>
                      <a:pt x="25" y="8"/>
                    </a:move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8"/>
                    </a:lnTo>
                    <a:lnTo>
                      <a:pt x="33" y="8"/>
                    </a:lnTo>
                    <a:lnTo>
                      <a:pt x="33" y="8"/>
                    </a:lnTo>
                    <a:lnTo>
                      <a:pt x="33" y="0"/>
                    </a:lnTo>
                    <a:lnTo>
                      <a:pt x="33" y="0"/>
                    </a:lnTo>
                    <a:lnTo>
                      <a:pt x="33" y="8"/>
                    </a:lnTo>
                    <a:lnTo>
                      <a:pt x="33" y="0"/>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17" y="8"/>
                    </a:lnTo>
                    <a:lnTo>
                      <a:pt x="17" y="8"/>
                    </a:lnTo>
                    <a:lnTo>
                      <a:pt x="25" y="8"/>
                    </a:lnTo>
                    <a:lnTo>
                      <a:pt x="17" y="8"/>
                    </a:lnTo>
                    <a:lnTo>
                      <a:pt x="17" y="8"/>
                    </a:lnTo>
                    <a:lnTo>
                      <a:pt x="17" y="0"/>
                    </a:lnTo>
                    <a:lnTo>
                      <a:pt x="17" y="0"/>
                    </a:lnTo>
                    <a:lnTo>
                      <a:pt x="17" y="0"/>
                    </a:lnTo>
                    <a:lnTo>
                      <a:pt x="17" y="0"/>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8"/>
                    </a:lnTo>
                    <a:lnTo>
                      <a:pt x="8" y="8"/>
                    </a:lnTo>
                    <a:lnTo>
                      <a:pt x="8" y="8"/>
                    </a:lnTo>
                    <a:lnTo>
                      <a:pt x="8" y="8"/>
                    </a:lnTo>
                    <a:lnTo>
                      <a:pt x="8" y="0"/>
                    </a:lnTo>
                    <a:lnTo>
                      <a:pt x="8" y="8"/>
                    </a:lnTo>
                    <a:lnTo>
                      <a:pt x="8" y="0"/>
                    </a:lnTo>
                    <a:lnTo>
                      <a:pt x="8" y="0"/>
                    </a:lnTo>
                    <a:lnTo>
                      <a:pt x="8" y="0"/>
                    </a:lnTo>
                    <a:lnTo>
                      <a:pt x="8" y="0"/>
                    </a:lnTo>
                    <a:lnTo>
                      <a:pt x="17" y="0"/>
                    </a:lnTo>
                    <a:lnTo>
                      <a:pt x="17" y="8"/>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0"/>
                    </a:lnTo>
                    <a:lnTo>
                      <a:pt x="17" y="8"/>
                    </a:lnTo>
                    <a:lnTo>
                      <a:pt x="17" y="0"/>
                    </a:lnTo>
                    <a:lnTo>
                      <a:pt x="17" y="0"/>
                    </a:lnTo>
                    <a:lnTo>
                      <a:pt x="17" y="0"/>
                    </a:lnTo>
                    <a:lnTo>
                      <a:pt x="17" y="0"/>
                    </a:lnTo>
                    <a:lnTo>
                      <a:pt x="17" y="0"/>
                    </a:lnTo>
                    <a:lnTo>
                      <a:pt x="17" y="0"/>
                    </a:lnTo>
                    <a:lnTo>
                      <a:pt x="25" y="0"/>
                    </a:lnTo>
                    <a:lnTo>
                      <a:pt x="25" y="8"/>
                    </a:lnTo>
                    <a:lnTo>
                      <a:pt x="17" y="0"/>
                    </a:lnTo>
                    <a:lnTo>
                      <a:pt x="25" y="0"/>
                    </a:lnTo>
                    <a:lnTo>
                      <a:pt x="25" y="8"/>
                    </a:lnTo>
                    <a:lnTo>
                      <a:pt x="25" y="8"/>
                    </a:lnTo>
                    <a:lnTo>
                      <a:pt x="25" y="8"/>
                    </a:lnTo>
                    <a:lnTo>
                      <a:pt x="25" y="8"/>
                    </a:lnTo>
                    <a:lnTo>
                      <a:pt x="25" y="8"/>
                    </a:lnTo>
                    <a:lnTo>
                      <a:pt x="25" y="8"/>
                    </a:lnTo>
                    <a:lnTo>
                      <a:pt x="25" y="8"/>
                    </a:lnTo>
                    <a:lnTo>
                      <a:pt x="25" y="0"/>
                    </a:lnTo>
                    <a:lnTo>
                      <a:pt x="25" y="0"/>
                    </a:lnTo>
                    <a:lnTo>
                      <a:pt x="25" y="8"/>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33" y="8"/>
                    </a:lnTo>
                    <a:lnTo>
                      <a:pt x="33" y="8"/>
                    </a:lnTo>
                    <a:lnTo>
                      <a:pt x="33" y="8"/>
                    </a:lnTo>
                    <a:lnTo>
                      <a:pt x="33" y="8"/>
                    </a:lnTo>
                    <a:lnTo>
                      <a:pt x="33" y="8"/>
                    </a:lnTo>
                    <a:lnTo>
                      <a:pt x="33" y="8"/>
                    </a:lnTo>
                    <a:lnTo>
                      <a:pt x="33" y="8"/>
                    </a:lnTo>
                    <a:lnTo>
                      <a:pt x="33" y="8"/>
                    </a:lnTo>
                    <a:lnTo>
                      <a:pt x="33" y="0"/>
                    </a:lnTo>
                    <a:lnTo>
                      <a:pt x="33" y="0"/>
                    </a:lnTo>
                    <a:lnTo>
                      <a:pt x="33" y="0"/>
                    </a:lnTo>
                    <a:lnTo>
                      <a:pt x="33" y="8"/>
                    </a:lnTo>
                    <a:lnTo>
                      <a:pt x="33" y="0"/>
                    </a:lnTo>
                    <a:lnTo>
                      <a:pt x="33" y="0"/>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33" y="8"/>
                    </a:lnTo>
                    <a:lnTo>
                      <a:pt x="25" y="8"/>
                    </a:lnTo>
                    <a:lnTo>
                      <a:pt x="33" y="8"/>
                    </a:lnTo>
                    <a:lnTo>
                      <a:pt x="33"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0"/>
                    </a:lnTo>
                    <a:lnTo>
                      <a:pt x="25" y="0"/>
                    </a:lnTo>
                    <a:lnTo>
                      <a:pt x="25" y="0"/>
                    </a:lnTo>
                    <a:lnTo>
                      <a:pt x="25" y="0"/>
                    </a:lnTo>
                    <a:lnTo>
                      <a:pt x="25" y="0"/>
                    </a:lnTo>
                    <a:lnTo>
                      <a:pt x="25" y="0"/>
                    </a:lnTo>
                    <a:lnTo>
                      <a:pt x="25" y="0"/>
                    </a:lnTo>
                    <a:lnTo>
                      <a:pt x="25" y="0"/>
                    </a:lnTo>
                    <a:lnTo>
                      <a:pt x="25" y="0"/>
                    </a:lnTo>
                    <a:lnTo>
                      <a:pt x="25" y="0"/>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4" name="Freeform 310"/>
              <p:cNvSpPr>
                <a:spLocks/>
              </p:cNvSpPr>
              <p:nvPr/>
            </p:nvSpPr>
            <p:spPr bwMode="auto">
              <a:xfrm>
                <a:off x="3142" y="1284"/>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8"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8"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0" y="0"/>
                    </a:lnTo>
                    <a:lnTo>
                      <a:pt x="0" y="0"/>
                    </a:lnTo>
                    <a:lnTo>
                      <a:pt x="0"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5" name="Freeform 311"/>
              <p:cNvSpPr>
                <a:spLocks/>
              </p:cNvSpPr>
              <p:nvPr/>
            </p:nvSpPr>
            <p:spPr bwMode="auto">
              <a:xfrm>
                <a:off x="3150" y="128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6" name="Freeform 312"/>
              <p:cNvSpPr>
                <a:spLocks/>
              </p:cNvSpPr>
              <p:nvPr/>
            </p:nvSpPr>
            <p:spPr bwMode="auto">
              <a:xfrm>
                <a:off x="3102" y="1276"/>
                <a:ext cx="16" cy="16"/>
              </a:xfrm>
              <a:custGeom>
                <a:avLst/>
                <a:gdLst/>
                <a:ahLst/>
                <a:cxnLst>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16" y="8"/>
                  </a:cxn>
                  <a:cxn ang="0">
                    <a:pos x="8" y="8"/>
                  </a:cxn>
                  <a:cxn ang="0">
                    <a:pos x="8" y="16"/>
                  </a:cxn>
                  <a:cxn ang="0">
                    <a:pos x="8" y="16"/>
                  </a:cxn>
                  <a:cxn ang="0">
                    <a:pos x="8" y="8"/>
                  </a:cxn>
                  <a:cxn ang="0">
                    <a:pos x="0" y="16"/>
                  </a:cxn>
                  <a:cxn ang="0">
                    <a:pos x="0" y="8"/>
                  </a:cxn>
                  <a:cxn ang="0">
                    <a:pos x="0" y="8"/>
                  </a:cxn>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0" y="8"/>
                  </a:cxn>
                  <a:cxn ang="0">
                    <a:pos x="0" y="8"/>
                  </a:cxn>
                  <a:cxn ang="0">
                    <a:pos x="0" y="8"/>
                  </a:cxn>
                  <a:cxn ang="0">
                    <a:pos x="0" y="8"/>
                  </a:cxn>
                  <a:cxn ang="0">
                    <a:pos x="0" y="8"/>
                  </a:cxn>
                  <a:cxn ang="0">
                    <a:pos x="0" y="16"/>
                  </a:cxn>
                  <a:cxn ang="0">
                    <a:pos x="8" y="8"/>
                  </a:cxn>
                  <a:cxn ang="0">
                    <a:pos x="8" y="8"/>
                  </a:cxn>
                  <a:cxn ang="0">
                    <a:pos x="8" y="16"/>
                  </a:cxn>
                  <a:cxn ang="0">
                    <a:pos x="8" y="8"/>
                  </a:cxn>
                  <a:cxn ang="0">
                    <a:pos x="8" y="8"/>
                  </a:cxn>
                  <a:cxn ang="0">
                    <a:pos x="16" y="8"/>
                  </a:cxn>
                  <a:cxn ang="0">
                    <a:pos x="16" y="8"/>
                  </a:cxn>
                  <a:cxn ang="0">
                    <a:pos x="16" y="8"/>
                  </a:cxn>
                  <a:cxn ang="0">
                    <a:pos x="16" y="8"/>
                  </a:cxn>
                  <a:cxn ang="0">
                    <a:pos x="16" y="8"/>
                  </a:cxn>
                  <a:cxn ang="0">
                    <a:pos x="16" y="16"/>
                  </a:cxn>
                  <a:cxn ang="0">
                    <a:pos x="16" y="8"/>
                  </a:cxn>
                  <a:cxn ang="0">
                    <a:pos x="16" y="8"/>
                  </a:cxn>
                  <a:cxn ang="0">
                    <a:pos x="16" y="8"/>
                  </a:cxn>
                  <a:cxn ang="0">
                    <a:pos x="16" y="8"/>
                  </a:cxn>
                  <a:cxn ang="0">
                    <a:pos x="16" y="8"/>
                  </a:cxn>
                  <a:cxn ang="0">
                    <a:pos x="8" y="8"/>
                  </a:cxn>
                  <a:cxn ang="0">
                    <a:pos x="8" y="8"/>
                  </a:cxn>
                  <a:cxn ang="0">
                    <a:pos x="8" y="8"/>
                  </a:cxn>
                  <a:cxn ang="0">
                    <a:pos x="8" y="8"/>
                  </a:cxn>
                  <a:cxn ang="0">
                    <a:pos x="8" y="16"/>
                  </a:cxn>
                </a:cxnLst>
                <a:rect l="0" t="0" r="r" b="b"/>
                <a:pathLst>
                  <a:path w="16" h="16">
                    <a:moveTo>
                      <a:pt x="8" y="16"/>
                    </a:moveTo>
                    <a:lnTo>
                      <a:pt x="8" y="16"/>
                    </a:lnTo>
                    <a:lnTo>
                      <a:pt x="8" y="16"/>
                    </a:lnTo>
                    <a:lnTo>
                      <a:pt x="8" y="16"/>
                    </a:lnTo>
                    <a:lnTo>
                      <a:pt x="8" y="16"/>
                    </a:lnTo>
                    <a:lnTo>
                      <a:pt x="8" y="8"/>
                    </a:lnTo>
                    <a:lnTo>
                      <a:pt x="8" y="8"/>
                    </a:lnTo>
                    <a:lnTo>
                      <a:pt x="8" y="8"/>
                    </a:lnTo>
                    <a:lnTo>
                      <a:pt x="8" y="16"/>
                    </a:lnTo>
                    <a:lnTo>
                      <a:pt x="8" y="8"/>
                    </a:lnTo>
                    <a:lnTo>
                      <a:pt x="8" y="8"/>
                    </a:lnTo>
                    <a:lnTo>
                      <a:pt x="8" y="8"/>
                    </a:lnTo>
                    <a:lnTo>
                      <a:pt x="8" y="8"/>
                    </a:lnTo>
                    <a:lnTo>
                      <a:pt x="8" y="16"/>
                    </a:lnTo>
                    <a:lnTo>
                      <a:pt x="8" y="8"/>
                    </a:lnTo>
                    <a:lnTo>
                      <a:pt x="8" y="8"/>
                    </a:lnTo>
                    <a:lnTo>
                      <a:pt x="8" y="16"/>
                    </a:lnTo>
                    <a:lnTo>
                      <a:pt x="8" y="16"/>
                    </a:lnTo>
                    <a:lnTo>
                      <a:pt x="8" y="16"/>
                    </a:lnTo>
                    <a:lnTo>
                      <a:pt x="8" y="16"/>
                    </a:lnTo>
                    <a:lnTo>
                      <a:pt x="8" y="8"/>
                    </a:lnTo>
                    <a:lnTo>
                      <a:pt x="8" y="8"/>
                    </a:lnTo>
                    <a:lnTo>
                      <a:pt x="8" y="8"/>
                    </a:lnTo>
                    <a:lnTo>
                      <a:pt x="8" y="8"/>
                    </a:lnTo>
                    <a:lnTo>
                      <a:pt x="8" y="8"/>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16"/>
                    </a:lnTo>
                    <a:lnTo>
                      <a:pt x="8" y="16"/>
                    </a:lnTo>
                    <a:lnTo>
                      <a:pt x="8" y="16"/>
                    </a:lnTo>
                    <a:lnTo>
                      <a:pt x="8" y="16"/>
                    </a:lnTo>
                    <a:lnTo>
                      <a:pt x="8"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8"/>
                    </a:lnTo>
                    <a:lnTo>
                      <a:pt x="0" y="16"/>
                    </a:lnTo>
                    <a:lnTo>
                      <a:pt x="0" y="16"/>
                    </a:lnTo>
                    <a:lnTo>
                      <a:pt x="0" y="16"/>
                    </a:lnTo>
                    <a:lnTo>
                      <a:pt x="0" y="8"/>
                    </a:lnTo>
                    <a:lnTo>
                      <a:pt x="0"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8"/>
                    </a:lnTo>
                    <a:lnTo>
                      <a:pt x="8" y="8"/>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16"/>
                    </a:lnTo>
                    <a:lnTo>
                      <a:pt x="16" y="16"/>
                    </a:lnTo>
                    <a:lnTo>
                      <a:pt x="16" y="16"/>
                    </a:lnTo>
                    <a:lnTo>
                      <a:pt x="16" y="16"/>
                    </a:lnTo>
                    <a:lnTo>
                      <a:pt x="16" y="16"/>
                    </a:lnTo>
                    <a:lnTo>
                      <a:pt x="16" y="16"/>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8" y="8"/>
                    </a:lnTo>
                    <a:lnTo>
                      <a:pt x="8" y="8"/>
                    </a:lnTo>
                    <a:lnTo>
                      <a:pt x="8" y="8"/>
                    </a:lnTo>
                    <a:lnTo>
                      <a:pt x="8" y="8"/>
                    </a:lnTo>
                    <a:lnTo>
                      <a:pt x="8" y="8"/>
                    </a:lnTo>
                    <a:lnTo>
                      <a:pt x="8" y="8"/>
                    </a:lnTo>
                    <a:lnTo>
                      <a:pt x="8" y="8"/>
                    </a:lnTo>
                    <a:lnTo>
                      <a:pt x="8" y="8"/>
                    </a:lnTo>
                    <a:lnTo>
                      <a:pt x="8" y="8"/>
                    </a:lnTo>
                    <a:lnTo>
                      <a:pt x="8" y="16"/>
                    </a:lnTo>
                    <a:lnTo>
                      <a:pt x="8" y="16"/>
                    </a:lnTo>
                    <a:lnTo>
                      <a:pt x="8" y="8"/>
                    </a:lnTo>
                    <a:lnTo>
                      <a:pt x="8" y="8"/>
                    </a:lnTo>
                    <a:lnTo>
                      <a:pt x="8" y="8"/>
                    </a:lnTo>
                    <a:lnTo>
                      <a:pt x="8" y="16"/>
                    </a:lnTo>
                    <a:lnTo>
                      <a:pt x="8" y="16"/>
                    </a:lnTo>
                    <a:lnTo>
                      <a:pt x="8" y="16"/>
                    </a:lnTo>
                    <a:lnTo>
                      <a:pt x="8" y="8"/>
                    </a:lnTo>
                    <a:lnTo>
                      <a:pt x="8" y="16"/>
                    </a:lnTo>
                    <a:lnTo>
                      <a:pt x="8" y="8"/>
                    </a:lnTo>
                    <a:lnTo>
                      <a:pt x="8" y="8"/>
                    </a:lnTo>
                    <a:lnTo>
                      <a:pt x="8" y="16"/>
                    </a:lnTo>
                    <a:lnTo>
                      <a:pt x="8" y="16"/>
                    </a:lnTo>
                    <a:lnTo>
                      <a:pt x="8" y="16"/>
                    </a:lnTo>
                    <a:lnTo>
                      <a:pt x="8" y="8"/>
                    </a:lnTo>
                    <a:lnTo>
                      <a:pt x="8" y="16"/>
                    </a:lnTo>
                    <a:lnTo>
                      <a:pt x="8" y="16"/>
                    </a:lnTo>
                    <a:lnTo>
                      <a:pt x="8" y="8"/>
                    </a:lnTo>
                    <a:lnTo>
                      <a:pt x="8" y="16"/>
                    </a:lnTo>
                    <a:lnTo>
                      <a:pt x="8" y="16"/>
                    </a:lnTo>
                    <a:lnTo>
                      <a:pt x="8" y="16"/>
                    </a:lnTo>
                    <a:lnTo>
                      <a:pt x="8" y="16"/>
                    </a:lnTo>
                    <a:lnTo>
                      <a:pt x="8" y="8"/>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7" name="Freeform 313"/>
              <p:cNvSpPr>
                <a:spLocks/>
              </p:cNvSpPr>
              <p:nvPr/>
            </p:nvSpPr>
            <p:spPr bwMode="auto">
              <a:xfrm>
                <a:off x="3142" y="1284"/>
                <a:ext cx="8" cy="8"/>
              </a:xfrm>
              <a:custGeom>
                <a:avLst/>
                <a:gdLst/>
                <a:ahLst/>
                <a:cxnLst>
                  <a:cxn ang="0">
                    <a:pos x="8" y="0"/>
                  </a:cxn>
                  <a:cxn ang="0">
                    <a:pos x="8" y="8"/>
                  </a:cxn>
                  <a:cxn ang="0">
                    <a:pos x="8" y="8"/>
                  </a:cxn>
                  <a:cxn ang="0">
                    <a:pos x="8" y="0"/>
                  </a:cxn>
                  <a:cxn ang="0">
                    <a:pos x="8" y="0"/>
                  </a:cxn>
                  <a:cxn ang="0">
                    <a:pos x="8" y="8"/>
                  </a:cxn>
                  <a:cxn ang="0">
                    <a:pos x="8" y="0"/>
                  </a:cxn>
                  <a:cxn ang="0">
                    <a:pos x="8" y="0"/>
                  </a:cxn>
                  <a:cxn ang="0">
                    <a:pos x="8" y="8"/>
                  </a:cxn>
                  <a:cxn ang="0">
                    <a:pos x="8" y="8"/>
                  </a:cxn>
                  <a:cxn ang="0">
                    <a:pos x="0" y="0"/>
                  </a:cxn>
                  <a:cxn ang="0">
                    <a:pos x="8" y="0"/>
                  </a:cxn>
                  <a:cxn ang="0">
                    <a:pos x="8" y="0"/>
                  </a:cxn>
                  <a:cxn ang="0">
                    <a:pos x="8" y="0"/>
                  </a:cxn>
                  <a:cxn ang="0">
                    <a:pos x="8" y="8"/>
                  </a:cxn>
                  <a:cxn ang="0">
                    <a:pos x="8" y="0"/>
                  </a:cxn>
                  <a:cxn ang="0">
                    <a:pos x="8" y="0"/>
                  </a:cxn>
                  <a:cxn ang="0">
                    <a:pos x="8" y="8"/>
                  </a:cxn>
                  <a:cxn ang="0">
                    <a:pos x="8" y="8"/>
                  </a:cxn>
                  <a:cxn ang="0">
                    <a:pos x="8" y="0"/>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Lst>
                <a:rect l="0" t="0" r="r" b="b"/>
                <a:pathLst>
                  <a:path w="8" h="8">
                    <a:moveTo>
                      <a:pt x="8" y="0"/>
                    </a:moveTo>
                    <a:lnTo>
                      <a:pt x="8" y="0"/>
                    </a:lnTo>
                    <a:lnTo>
                      <a:pt x="8" y="0"/>
                    </a:lnTo>
                    <a:lnTo>
                      <a:pt x="8" y="8"/>
                    </a:lnTo>
                    <a:lnTo>
                      <a:pt x="8" y="0"/>
                    </a:lnTo>
                    <a:lnTo>
                      <a:pt x="8" y="8"/>
                    </a:lnTo>
                    <a:lnTo>
                      <a:pt x="8" y="8"/>
                    </a:lnTo>
                    <a:lnTo>
                      <a:pt x="8" y="0"/>
                    </a:lnTo>
                    <a:lnTo>
                      <a:pt x="8" y="0"/>
                    </a:lnTo>
                    <a:lnTo>
                      <a:pt x="8" y="0"/>
                    </a:lnTo>
                    <a:lnTo>
                      <a:pt x="8" y="8"/>
                    </a:lnTo>
                    <a:lnTo>
                      <a:pt x="8" y="8"/>
                    </a:lnTo>
                    <a:lnTo>
                      <a:pt x="8" y="0"/>
                    </a:lnTo>
                    <a:lnTo>
                      <a:pt x="8" y="0"/>
                    </a:lnTo>
                    <a:lnTo>
                      <a:pt x="8" y="0"/>
                    </a:lnTo>
                    <a:lnTo>
                      <a:pt x="8" y="0"/>
                    </a:lnTo>
                    <a:lnTo>
                      <a:pt x="8" y="0"/>
                    </a:lnTo>
                    <a:lnTo>
                      <a:pt x="8" y="8"/>
                    </a:lnTo>
                    <a:lnTo>
                      <a:pt x="8" y="8"/>
                    </a:lnTo>
                    <a:lnTo>
                      <a:pt x="8" y="8"/>
                    </a:lnTo>
                    <a:lnTo>
                      <a:pt x="8" y="8"/>
                    </a:lnTo>
                    <a:lnTo>
                      <a:pt x="0"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8" name="Freeform 314"/>
              <p:cNvSpPr>
                <a:spLocks/>
              </p:cNvSpPr>
              <p:nvPr/>
            </p:nvSpPr>
            <p:spPr bwMode="auto">
              <a:xfrm>
                <a:off x="3086" y="1284"/>
                <a:ext cx="24" cy="8"/>
              </a:xfrm>
              <a:custGeom>
                <a:avLst/>
                <a:gdLst/>
                <a:ahLst/>
                <a:cxnLst>
                  <a:cxn ang="0">
                    <a:pos x="8" y="0"/>
                  </a:cxn>
                  <a:cxn ang="0">
                    <a:pos x="8" y="0"/>
                  </a:cxn>
                  <a:cxn ang="0">
                    <a:pos x="8" y="0"/>
                  </a:cxn>
                  <a:cxn ang="0">
                    <a:pos x="8" y="0"/>
                  </a:cxn>
                  <a:cxn ang="0">
                    <a:pos x="16" y="0"/>
                  </a:cxn>
                  <a:cxn ang="0">
                    <a:pos x="16" y="0"/>
                  </a:cxn>
                  <a:cxn ang="0">
                    <a:pos x="16" y="0"/>
                  </a:cxn>
                  <a:cxn ang="0">
                    <a:pos x="16" y="0"/>
                  </a:cxn>
                  <a:cxn ang="0">
                    <a:pos x="16" y="0"/>
                  </a:cxn>
                  <a:cxn ang="0">
                    <a:pos x="16" y="0"/>
                  </a:cxn>
                  <a:cxn ang="0">
                    <a:pos x="16" y="0"/>
                  </a:cxn>
                  <a:cxn ang="0">
                    <a:pos x="16" y="0"/>
                  </a:cxn>
                  <a:cxn ang="0">
                    <a:pos x="16" y="0"/>
                  </a:cxn>
                  <a:cxn ang="0">
                    <a:pos x="16" y="8"/>
                  </a:cxn>
                  <a:cxn ang="0">
                    <a:pos x="16" y="0"/>
                  </a:cxn>
                  <a:cxn ang="0">
                    <a:pos x="16" y="0"/>
                  </a:cxn>
                  <a:cxn ang="0">
                    <a:pos x="16" y="8"/>
                  </a:cxn>
                  <a:cxn ang="0">
                    <a:pos x="16" y="8"/>
                  </a:cxn>
                  <a:cxn ang="0">
                    <a:pos x="24" y="8"/>
                  </a:cxn>
                  <a:cxn ang="0">
                    <a:pos x="24" y="8"/>
                  </a:cxn>
                  <a:cxn ang="0">
                    <a:pos x="24" y="8"/>
                  </a:cxn>
                  <a:cxn ang="0">
                    <a:pos x="24" y="8"/>
                  </a:cxn>
                  <a:cxn ang="0">
                    <a:pos x="24" y="8"/>
                  </a:cxn>
                  <a:cxn ang="0">
                    <a:pos x="24" y="8"/>
                  </a:cxn>
                  <a:cxn ang="0">
                    <a:pos x="24" y="8"/>
                  </a:cxn>
                  <a:cxn ang="0">
                    <a:pos x="16" y="8"/>
                  </a:cxn>
                  <a:cxn ang="0">
                    <a:pos x="24" y="8"/>
                  </a:cxn>
                  <a:cxn ang="0">
                    <a:pos x="24" y="8"/>
                  </a:cxn>
                  <a:cxn ang="0">
                    <a:pos x="24" y="0"/>
                  </a:cxn>
                  <a:cxn ang="0">
                    <a:pos x="24" y="0"/>
                  </a:cxn>
                  <a:cxn ang="0">
                    <a:pos x="24" y="8"/>
                  </a:cxn>
                  <a:cxn ang="0">
                    <a:pos x="24" y="8"/>
                  </a:cxn>
                  <a:cxn ang="0">
                    <a:pos x="24" y="8"/>
                  </a:cxn>
                  <a:cxn ang="0">
                    <a:pos x="24" y="8"/>
                  </a:cxn>
                  <a:cxn ang="0">
                    <a:pos x="24" y="0"/>
                  </a:cxn>
                  <a:cxn ang="0">
                    <a:pos x="24" y="8"/>
                  </a:cxn>
                  <a:cxn ang="0">
                    <a:pos x="24" y="8"/>
                  </a:cxn>
                  <a:cxn ang="0">
                    <a:pos x="16" y="8"/>
                  </a:cxn>
                  <a:cxn ang="0">
                    <a:pos x="24" y="8"/>
                  </a:cxn>
                  <a:cxn ang="0">
                    <a:pos x="24" y="8"/>
                  </a:cxn>
                  <a:cxn ang="0">
                    <a:pos x="24" y="8"/>
                  </a:cxn>
                  <a:cxn ang="0">
                    <a:pos x="24" y="8"/>
                  </a:cxn>
                  <a:cxn ang="0">
                    <a:pos x="24" y="8"/>
                  </a:cxn>
                  <a:cxn ang="0">
                    <a:pos x="24" y="8"/>
                  </a:cxn>
                  <a:cxn ang="0">
                    <a:pos x="24" y="8"/>
                  </a:cxn>
                  <a:cxn ang="0">
                    <a:pos x="16" y="8"/>
                  </a:cxn>
                  <a:cxn ang="0">
                    <a:pos x="16" y="8"/>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16" y="0"/>
                  </a:cxn>
                  <a:cxn ang="0">
                    <a:pos x="8" y="0"/>
                  </a:cxn>
                  <a:cxn ang="0">
                    <a:pos x="8" y="0"/>
                  </a:cxn>
                  <a:cxn ang="0">
                    <a:pos x="8" y="0"/>
                  </a:cxn>
                  <a:cxn ang="0">
                    <a:pos x="8" y="0"/>
                  </a:cxn>
                </a:cxnLst>
                <a:rect l="0" t="0" r="r" b="b"/>
                <a:pathLst>
                  <a:path w="24" h="8">
                    <a:moveTo>
                      <a:pt x="0" y="0"/>
                    </a:move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8"/>
                    </a:lnTo>
                    <a:lnTo>
                      <a:pt x="24" y="8"/>
                    </a:lnTo>
                    <a:lnTo>
                      <a:pt x="24" y="8"/>
                    </a:lnTo>
                    <a:lnTo>
                      <a:pt x="24" y="0"/>
                    </a:lnTo>
                    <a:lnTo>
                      <a:pt x="24" y="8"/>
                    </a:lnTo>
                    <a:lnTo>
                      <a:pt x="24" y="8"/>
                    </a:lnTo>
                    <a:lnTo>
                      <a:pt x="24" y="8"/>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8"/>
                    </a:lnTo>
                    <a:lnTo>
                      <a:pt x="24" y="0"/>
                    </a:lnTo>
                    <a:lnTo>
                      <a:pt x="24" y="0"/>
                    </a:lnTo>
                    <a:lnTo>
                      <a:pt x="24" y="0"/>
                    </a:lnTo>
                    <a:lnTo>
                      <a:pt x="24" y="0"/>
                    </a:lnTo>
                    <a:lnTo>
                      <a:pt x="24" y="8"/>
                    </a:lnTo>
                    <a:lnTo>
                      <a:pt x="24" y="0"/>
                    </a:lnTo>
                    <a:lnTo>
                      <a:pt x="24" y="0"/>
                    </a:lnTo>
                    <a:lnTo>
                      <a:pt x="24" y="0"/>
                    </a:lnTo>
                    <a:lnTo>
                      <a:pt x="24" y="8"/>
                    </a:lnTo>
                    <a:lnTo>
                      <a:pt x="24" y="8"/>
                    </a:lnTo>
                    <a:lnTo>
                      <a:pt x="24" y="0"/>
                    </a:lnTo>
                    <a:lnTo>
                      <a:pt x="24" y="8"/>
                    </a:lnTo>
                    <a:lnTo>
                      <a:pt x="24" y="8"/>
                    </a:lnTo>
                    <a:lnTo>
                      <a:pt x="24" y="0"/>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19" name="Freeform 315"/>
              <p:cNvSpPr>
                <a:spLocks/>
              </p:cNvSpPr>
              <p:nvPr/>
            </p:nvSpPr>
            <p:spPr bwMode="auto">
              <a:xfrm>
                <a:off x="3142" y="1284"/>
                <a:ext cx="16" cy="8"/>
              </a:xfrm>
              <a:custGeom>
                <a:avLst/>
                <a:gdLst/>
                <a:ahLst/>
                <a:cxnLst>
                  <a:cxn ang="0">
                    <a:pos x="0" y="0"/>
                  </a:cxn>
                  <a:cxn ang="0">
                    <a:pos x="0" y="0"/>
                  </a:cxn>
                  <a:cxn ang="0">
                    <a:pos x="0" y="0"/>
                  </a:cxn>
                  <a:cxn ang="0">
                    <a:pos x="0" y="0"/>
                  </a:cxn>
                  <a:cxn ang="0">
                    <a:pos x="0" y="0"/>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0"/>
                  </a:cxn>
                  <a:cxn ang="0">
                    <a:pos x="0" y="0"/>
                  </a:cxn>
                  <a:cxn ang="0">
                    <a:pos x="0" y="0"/>
                  </a:cxn>
                  <a:cxn ang="0">
                    <a:pos x="0" y="0"/>
                  </a:cxn>
                </a:cxnLst>
                <a:rect l="0" t="0" r="r" b="b"/>
                <a:pathLst>
                  <a:path w="16"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8"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16" y="8"/>
                    </a:lnTo>
                    <a:lnTo>
                      <a:pt x="8"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0"/>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0" name="Freeform 316"/>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1" name="Freeform 317"/>
              <p:cNvSpPr>
                <a:spLocks/>
              </p:cNvSpPr>
              <p:nvPr/>
            </p:nvSpPr>
            <p:spPr bwMode="auto">
              <a:xfrm>
                <a:off x="3158" y="129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2" name="Freeform 318"/>
              <p:cNvSpPr>
                <a:spLocks/>
              </p:cNvSpPr>
              <p:nvPr/>
            </p:nvSpPr>
            <p:spPr bwMode="auto">
              <a:xfrm>
                <a:off x="3158" y="1292"/>
                <a:ext cx="16" cy="17"/>
              </a:xfrm>
              <a:custGeom>
                <a:avLst/>
                <a:gdLst/>
                <a:ahLst/>
                <a:cxnLst>
                  <a:cxn ang="0">
                    <a:pos x="8" y="0"/>
                  </a:cxn>
                  <a:cxn ang="0">
                    <a:pos x="0" y="0"/>
                  </a:cxn>
                  <a:cxn ang="0">
                    <a:pos x="8" y="0"/>
                  </a:cxn>
                  <a:cxn ang="0">
                    <a:pos x="8" y="0"/>
                  </a:cxn>
                  <a:cxn ang="0">
                    <a:pos x="8" y="0"/>
                  </a:cxn>
                  <a:cxn ang="0">
                    <a:pos x="8" y="0"/>
                  </a:cxn>
                  <a:cxn ang="0">
                    <a:pos x="8" y="0"/>
                  </a:cxn>
                  <a:cxn ang="0">
                    <a:pos x="8" y="0"/>
                  </a:cxn>
                  <a:cxn ang="0">
                    <a:pos x="8" y="0"/>
                  </a:cxn>
                  <a:cxn ang="0">
                    <a:pos x="8" y="9"/>
                  </a:cxn>
                  <a:cxn ang="0">
                    <a:pos x="8" y="9"/>
                  </a:cxn>
                  <a:cxn ang="0">
                    <a:pos x="8" y="9"/>
                  </a:cxn>
                  <a:cxn ang="0">
                    <a:pos x="8" y="9"/>
                  </a:cxn>
                  <a:cxn ang="0">
                    <a:pos x="8" y="9"/>
                  </a:cxn>
                  <a:cxn ang="0">
                    <a:pos x="16" y="9"/>
                  </a:cxn>
                  <a:cxn ang="0">
                    <a:pos x="16" y="9"/>
                  </a:cxn>
                  <a:cxn ang="0">
                    <a:pos x="16" y="9"/>
                  </a:cxn>
                  <a:cxn ang="0">
                    <a:pos x="16" y="9"/>
                  </a:cxn>
                  <a:cxn ang="0">
                    <a:pos x="16" y="9"/>
                  </a:cxn>
                  <a:cxn ang="0">
                    <a:pos x="16" y="9"/>
                  </a:cxn>
                  <a:cxn ang="0">
                    <a:pos x="16" y="9"/>
                  </a:cxn>
                  <a:cxn ang="0">
                    <a:pos x="16" y="9"/>
                  </a:cxn>
                  <a:cxn ang="0">
                    <a:pos x="16" y="9"/>
                  </a:cxn>
                  <a:cxn ang="0">
                    <a:pos x="16" y="9"/>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17"/>
                  </a:cxn>
                  <a:cxn ang="0">
                    <a:pos x="16" y="9"/>
                  </a:cxn>
                  <a:cxn ang="0">
                    <a:pos x="16" y="9"/>
                  </a:cxn>
                  <a:cxn ang="0">
                    <a:pos x="16" y="9"/>
                  </a:cxn>
                  <a:cxn ang="0">
                    <a:pos x="16" y="9"/>
                  </a:cxn>
                  <a:cxn ang="0">
                    <a:pos x="16" y="9"/>
                  </a:cxn>
                  <a:cxn ang="0">
                    <a:pos x="16" y="9"/>
                  </a:cxn>
                  <a:cxn ang="0">
                    <a:pos x="16" y="9"/>
                  </a:cxn>
                  <a:cxn ang="0">
                    <a:pos x="16" y="9"/>
                  </a:cxn>
                  <a:cxn ang="0">
                    <a:pos x="16" y="9"/>
                  </a:cxn>
                  <a:cxn ang="0">
                    <a:pos x="8" y="9"/>
                  </a:cxn>
                  <a:cxn ang="0">
                    <a:pos x="8" y="9"/>
                  </a:cxn>
                  <a:cxn ang="0">
                    <a:pos x="8" y="9"/>
                  </a:cxn>
                  <a:cxn ang="0">
                    <a:pos x="8" y="9"/>
                  </a:cxn>
                  <a:cxn ang="0">
                    <a:pos x="8" y="9"/>
                  </a:cxn>
                  <a:cxn ang="0">
                    <a:pos x="8" y="9"/>
                  </a:cxn>
                  <a:cxn ang="0">
                    <a:pos x="8" y="9"/>
                  </a:cxn>
                  <a:cxn ang="0">
                    <a:pos x="8" y="9"/>
                  </a:cxn>
                  <a:cxn ang="0">
                    <a:pos x="8" y="0"/>
                  </a:cxn>
                  <a:cxn ang="0">
                    <a:pos x="8" y="9"/>
                  </a:cxn>
                  <a:cxn ang="0">
                    <a:pos x="8" y="0"/>
                  </a:cxn>
                  <a:cxn ang="0">
                    <a:pos x="8" y="0"/>
                  </a:cxn>
                  <a:cxn ang="0">
                    <a:pos x="0" y="0"/>
                  </a:cxn>
                  <a:cxn ang="0">
                    <a:pos x="0" y="0"/>
                  </a:cxn>
                  <a:cxn ang="0">
                    <a:pos x="0" y="0"/>
                  </a:cxn>
                </a:cxnLst>
                <a:rect l="0" t="0" r="r" b="b"/>
                <a:pathLst>
                  <a:path w="16" h="17">
                    <a:moveTo>
                      <a:pt x="0" y="0"/>
                    </a:moveTo>
                    <a:lnTo>
                      <a:pt x="0" y="0"/>
                    </a:lnTo>
                    <a:lnTo>
                      <a:pt x="8" y="0"/>
                    </a:lnTo>
                    <a:lnTo>
                      <a:pt x="8" y="0"/>
                    </a:lnTo>
                    <a:lnTo>
                      <a:pt x="8"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9"/>
                    </a:lnTo>
                    <a:lnTo>
                      <a:pt x="8" y="0"/>
                    </a:lnTo>
                    <a:lnTo>
                      <a:pt x="8" y="0"/>
                    </a:lnTo>
                    <a:lnTo>
                      <a:pt x="8" y="0"/>
                    </a:lnTo>
                    <a:lnTo>
                      <a:pt x="8" y="0"/>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16"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9"/>
                    </a:lnTo>
                    <a:lnTo>
                      <a:pt x="8" y="9"/>
                    </a:lnTo>
                    <a:lnTo>
                      <a:pt x="8" y="9"/>
                    </a:lnTo>
                    <a:lnTo>
                      <a:pt x="8" y="9"/>
                    </a:lnTo>
                    <a:lnTo>
                      <a:pt x="8" y="0"/>
                    </a:lnTo>
                    <a:lnTo>
                      <a:pt x="8" y="0"/>
                    </a:lnTo>
                    <a:lnTo>
                      <a:pt x="8" y="0"/>
                    </a:lnTo>
                    <a:lnTo>
                      <a:pt x="8" y="0"/>
                    </a:lnTo>
                    <a:lnTo>
                      <a:pt x="8" y="0"/>
                    </a:lnTo>
                    <a:lnTo>
                      <a:pt x="8" y="0"/>
                    </a:lnTo>
                    <a:lnTo>
                      <a:pt x="0" y="0"/>
                    </a:lnTo>
                    <a:lnTo>
                      <a:pt x="0" y="0"/>
                    </a:lnTo>
                    <a:lnTo>
                      <a:pt x="8" y="0"/>
                    </a:lnTo>
                    <a:lnTo>
                      <a:pt x="0" y="0"/>
                    </a:lnTo>
                    <a:lnTo>
                      <a:pt x="0" y="0"/>
                    </a:lnTo>
                    <a:lnTo>
                      <a:pt x="8" y="0"/>
                    </a:lnTo>
                    <a:lnTo>
                      <a:pt x="8"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3" name="Oval 319"/>
              <p:cNvSpPr>
                <a:spLocks noChangeArrowheads="1"/>
              </p:cNvSpPr>
              <p:nvPr/>
            </p:nvSpPr>
            <p:spPr bwMode="auto">
              <a:xfrm>
                <a:off x="3174" y="1309"/>
                <a:ext cx="1" cy="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4" name="Freeform 320"/>
              <p:cNvSpPr>
                <a:spLocks/>
              </p:cNvSpPr>
              <p:nvPr/>
            </p:nvSpPr>
            <p:spPr bwMode="auto">
              <a:xfrm>
                <a:off x="3174" y="130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5" name="Freeform 321"/>
              <p:cNvSpPr>
                <a:spLocks/>
              </p:cNvSpPr>
              <p:nvPr/>
            </p:nvSpPr>
            <p:spPr bwMode="auto">
              <a:xfrm>
                <a:off x="3174" y="1309"/>
                <a:ext cx="8" cy="8"/>
              </a:xfrm>
              <a:custGeom>
                <a:avLst/>
                <a:gdLst/>
                <a:ahLst/>
                <a:cxnLst>
                  <a:cxn ang="0">
                    <a:pos x="8" y="8"/>
                  </a:cxn>
                  <a:cxn ang="0">
                    <a:pos x="8" y="8"/>
                  </a:cxn>
                  <a:cxn ang="0">
                    <a:pos x="8" y="8"/>
                  </a:cxn>
                  <a:cxn ang="0">
                    <a:pos x="8"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0" y="8"/>
                    </a:lnTo>
                    <a:lnTo>
                      <a:pt x="0" y="8"/>
                    </a:lnTo>
                    <a:lnTo>
                      <a:pt x="0" y="8"/>
                    </a:lnTo>
                    <a:lnTo>
                      <a:pt x="0" y="8"/>
                    </a:lnTo>
                    <a:lnTo>
                      <a:pt x="0" y="0"/>
                    </a:lnTo>
                    <a:lnTo>
                      <a:pt x="0" y="8"/>
                    </a:lnTo>
                    <a:lnTo>
                      <a:pt x="0" y="8"/>
                    </a:lnTo>
                    <a:lnTo>
                      <a:pt x="0" y="0"/>
                    </a:lnTo>
                    <a:lnTo>
                      <a:pt x="0" y="8"/>
                    </a:lnTo>
                    <a:lnTo>
                      <a:pt x="0" y="8"/>
                    </a:lnTo>
                    <a:lnTo>
                      <a:pt x="0" y="8"/>
                    </a:lnTo>
                    <a:lnTo>
                      <a:pt x="0" y="8"/>
                    </a:lnTo>
                    <a:lnTo>
                      <a:pt x="0" y="8"/>
                    </a:lnTo>
                    <a:lnTo>
                      <a:pt x="0" y="8"/>
                    </a:lnTo>
                    <a:lnTo>
                      <a:pt x="0" y="8"/>
                    </a:lnTo>
                    <a:lnTo>
                      <a:pt x="8" y="8"/>
                    </a:lnTo>
                    <a:lnTo>
                      <a:pt x="0" y="8"/>
                    </a:lnTo>
                    <a:lnTo>
                      <a:pt x="0" y="8"/>
                    </a:lnTo>
                    <a:lnTo>
                      <a:pt x="0"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0" y="8"/>
                    </a:lnTo>
                    <a:lnTo>
                      <a:pt x="8"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6" name="Freeform 322"/>
              <p:cNvSpPr>
                <a:spLocks/>
              </p:cNvSpPr>
              <p:nvPr/>
            </p:nvSpPr>
            <p:spPr bwMode="auto">
              <a:xfrm>
                <a:off x="3174" y="1309"/>
                <a:ext cx="8" cy="16"/>
              </a:xfrm>
              <a:custGeom>
                <a:avLst/>
                <a:gdLst/>
                <a:ahLst/>
                <a:cxnLst>
                  <a:cxn ang="0">
                    <a:pos x="8" y="16"/>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0" y="8"/>
                  </a:cxn>
                  <a:cxn ang="0">
                    <a:pos x="8" y="8"/>
                  </a:cxn>
                  <a:cxn ang="0">
                    <a:pos x="0" y="8"/>
                  </a:cxn>
                  <a:cxn ang="0">
                    <a:pos x="0" y="8"/>
                  </a:cxn>
                  <a:cxn ang="0">
                    <a:pos x="8"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Lst>
                <a:rect l="0" t="0" r="r" b="b"/>
                <a:pathLst>
                  <a:path w="8" h="16">
                    <a:moveTo>
                      <a:pt x="8" y="16"/>
                    </a:move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7" name="Freeform 323"/>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8" name="Freeform 324"/>
              <p:cNvSpPr>
                <a:spLocks/>
              </p:cNvSpPr>
              <p:nvPr/>
            </p:nvSpPr>
            <p:spPr bwMode="auto">
              <a:xfrm>
                <a:off x="3182" y="1333"/>
                <a:ext cx="8" cy="1"/>
              </a:xfrm>
              <a:custGeom>
                <a:avLst/>
                <a:gdLst/>
                <a:ahLst/>
                <a:cxnLst>
                  <a:cxn ang="0">
                    <a:pos x="0" y="0"/>
                  </a:cxn>
                  <a:cxn ang="0">
                    <a:pos x="0" y="0"/>
                  </a:cxn>
                  <a:cxn ang="0">
                    <a:pos x="8" y="0"/>
                  </a:cxn>
                  <a:cxn ang="0">
                    <a:pos x="8" y="0"/>
                  </a:cxn>
                  <a:cxn ang="0">
                    <a:pos x="8" y="0"/>
                  </a:cxn>
                  <a:cxn ang="0">
                    <a:pos x="0" y="0"/>
                  </a:cxn>
                  <a:cxn ang="0">
                    <a:pos x="0" y="0"/>
                  </a:cxn>
                  <a:cxn ang="0">
                    <a:pos x="8" y="0"/>
                  </a:cxn>
                  <a:cxn ang="0">
                    <a:pos x="8" y="0"/>
                  </a:cxn>
                  <a:cxn ang="0">
                    <a:pos x="0" y="0"/>
                  </a:cxn>
                </a:cxnLst>
                <a:rect l="0" t="0" r="r" b="b"/>
                <a:pathLst>
                  <a:path w="8">
                    <a:moveTo>
                      <a:pt x="0" y="0"/>
                    </a:moveTo>
                    <a:lnTo>
                      <a:pt x="0" y="0"/>
                    </a:lnTo>
                    <a:lnTo>
                      <a:pt x="8" y="0"/>
                    </a:lnTo>
                    <a:lnTo>
                      <a:pt x="8" y="0"/>
                    </a:lnTo>
                    <a:lnTo>
                      <a:pt x="8"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29" name="Freeform 325"/>
              <p:cNvSpPr>
                <a:spLocks/>
              </p:cNvSpPr>
              <p:nvPr/>
            </p:nvSpPr>
            <p:spPr bwMode="auto">
              <a:xfrm>
                <a:off x="3190" y="1333"/>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0" name="Freeform 326"/>
              <p:cNvSpPr>
                <a:spLocks/>
              </p:cNvSpPr>
              <p:nvPr/>
            </p:nvSpPr>
            <p:spPr bwMode="auto">
              <a:xfrm>
                <a:off x="3182" y="1325"/>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0" y="8"/>
                  </a:cxn>
                  <a:cxn ang="0">
                    <a:pos x="0"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Lst>
                <a:rect l="0" t="0" r="r" b="b"/>
                <a:pathLst>
                  <a:path w="8" h="8">
                    <a:moveTo>
                      <a:pt x="8" y="8"/>
                    </a:move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1" name="Freeform 327"/>
              <p:cNvSpPr>
                <a:spLocks/>
              </p:cNvSpPr>
              <p:nvPr/>
            </p:nvSpPr>
            <p:spPr bwMode="auto">
              <a:xfrm>
                <a:off x="3182" y="1317"/>
                <a:ext cx="8" cy="16"/>
              </a:xfrm>
              <a:custGeom>
                <a:avLst/>
                <a:gdLst/>
                <a:ahLst/>
                <a:cxnLst>
                  <a:cxn ang="0">
                    <a:pos x="8" y="16"/>
                  </a:cxn>
                  <a:cxn ang="0">
                    <a:pos x="8" y="16"/>
                  </a:cxn>
                  <a:cxn ang="0">
                    <a:pos x="0" y="16"/>
                  </a:cxn>
                  <a:cxn ang="0">
                    <a:pos x="8" y="16"/>
                  </a:cxn>
                  <a:cxn ang="0">
                    <a:pos x="8" y="16"/>
                  </a:cxn>
                  <a:cxn ang="0">
                    <a:pos x="8" y="16"/>
                  </a:cxn>
                  <a:cxn ang="0">
                    <a:pos x="8" y="16"/>
                  </a:cxn>
                  <a:cxn ang="0">
                    <a:pos x="0" y="16"/>
                  </a:cxn>
                  <a:cxn ang="0">
                    <a:pos x="0" y="16"/>
                  </a:cxn>
                  <a:cxn ang="0">
                    <a:pos x="8" y="16"/>
                  </a:cxn>
                  <a:cxn ang="0">
                    <a:pos x="8" y="16"/>
                  </a:cxn>
                  <a:cxn ang="0">
                    <a:pos x="8" y="16"/>
                  </a:cxn>
                  <a:cxn ang="0">
                    <a:pos x="0" y="16"/>
                  </a:cxn>
                  <a:cxn ang="0">
                    <a:pos x="8"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0" y="8"/>
                  </a:cxn>
                  <a:cxn ang="0">
                    <a:pos x="8" y="8"/>
                  </a:cxn>
                  <a:cxn ang="0">
                    <a:pos x="0" y="8"/>
                  </a:cxn>
                  <a:cxn ang="0">
                    <a:pos x="0" y="16"/>
                  </a:cxn>
                  <a:cxn ang="0">
                    <a:pos x="8" y="16"/>
                  </a:cxn>
                  <a:cxn ang="0">
                    <a:pos x="0" y="16"/>
                  </a:cxn>
                  <a:cxn ang="0">
                    <a:pos x="8" y="16"/>
                  </a:cxn>
                  <a:cxn ang="0">
                    <a:pos x="8" y="16"/>
                  </a:cxn>
                  <a:cxn ang="0">
                    <a:pos x="0" y="16"/>
                  </a:cxn>
                  <a:cxn ang="0">
                    <a:pos x="0" y="16"/>
                  </a:cxn>
                  <a:cxn ang="0">
                    <a:pos x="0" y="16"/>
                  </a:cxn>
                  <a:cxn ang="0">
                    <a:pos x="0" y="16"/>
                  </a:cxn>
                  <a:cxn ang="0">
                    <a:pos x="8" y="16"/>
                  </a:cxn>
                  <a:cxn ang="0">
                    <a:pos x="8" y="16"/>
                  </a:cxn>
                  <a:cxn ang="0">
                    <a:pos x="8" y="16"/>
                  </a:cxn>
                  <a:cxn ang="0">
                    <a:pos x="8" y="16"/>
                  </a:cxn>
                  <a:cxn ang="0">
                    <a:pos x="0" y="16"/>
                  </a:cxn>
                  <a:cxn ang="0">
                    <a:pos x="8" y="16"/>
                  </a:cxn>
                  <a:cxn ang="0">
                    <a:pos x="8" y="16"/>
                  </a:cxn>
                  <a:cxn ang="0">
                    <a:pos x="8" y="16"/>
                  </a:cxn>
                  <a:cxn ang="0">
                    <a:pos x="8" y="16"/>
                  </a:cxn>
                </a:cxnLst>
                <a:rect l="0" t="0" r="r" b="b"/>
                <a:pathLst>
                  <a:path w="8" h="16">
                    <a:moveTo>
                      <a:pt x="8" y="16"/>
                    </a:moveTo>
                    <a:lnTo>
                      <a:pt x="8" y="16"/>
                    </a:lnTo>
                    <a:lnTo>
                      <a:pt x="8" y="16"/>
                    </a:lnTo>
                    <a:lnTo>
                      <a:pt x="8" y="16"/>
                    </a:lnTo>
                    <a:lnTo>
                      <a:pt x="0" y="16"/>
                    </a:lnTo>
                    <a:lnTo>
                      <a:pt x="8" y="16"/>
                    </a:lnTo>
                    <a:lnTo>
                      <a:pt x="8" y="16"/>
                    </a:lnTo>
                    <a:lnTo>
                      <a:pt x="8" y="16"/>
                    </a:lnTo>
                    <a:lnTo>
                      <a:pt x="8" y="16"/>
                    </a:lnTo>
                    <a:lnTo>
                      <a:pt x="8" y="16"/>
                    </a:lnTo>
                    <a:lnTo>
                      <a:pt x="8" y="16"/>
                    </a:lnTo>
                    <a:lnTo>
                      <a:pt x="0" y="16"/>
                    </a:lnTo>
                    <a:lnTo>
                      <a:pt x="0" y="16"/>
                    </a:lnTo>
                    <a:lnTo>
                      <a:pt x="8" y="16"/>
                    </a:lnTo>
                    <a:lnTo>
                      <a:pt x="0" y="16"/>
                    </a:lnTo>
                    <a:lnTo>
                      <a:pt x="8" y="16"/>
                    </a:lnTo>
                    <a:lnTo>
                      <a:pt x="8" y="16"/>
                    </a:lnTo>
                    <a:lnTo>
                      <a:pt x="8" y="16"/>
                    </a:lnTo>
                    <a:lnTo>
                      <a:pt x="8" y="16"/>
                    </a:lnTo>
                    <a:lnTo>
                      <a:pt x="8" y="16"/>
                    </a:lnTo>
                    <a:lnTo>
                      <a:pt x="8" y="16"/>
                    </a:lnTo>
                    <a:lnTo>
                      <a:pt x="8" y="16"/>
                    </a:lnTo>
                    <a:lnTo>
                      <a:pt x="0" y="16"/>
                    </a:lnTo>
                    <a:lnTo>
                      <a:pt x="8" y="16"/>
                    </a:lnTo>
                    <a:lnTo>
                      <a:pt x="8" y="16"/>
                    </a:lnTo>
                    <a:lnTo>
                      <a:pt x="8" y="16"/>
                    </a:lnTo>
                    <a:lnTo>
                      <a:pt x="8" y="16"/>
                    </a:lnTo>
                    <a:lnTo>
                      <a:pt x="8" y="16"/>
                    </a:lnTo>
                    <a:lnTo>
                      <a:pt x="8" y="16"/>
                    </a:lnTo>
                    <a:lnTo>
                      <a:pt x="8" y="16"/>
                    </a:lnTo>
                    <a:lnTo>
                      <a:pt x="8" y="16"/>
                    </a:lnTo>
                    <a:lnTo>
                      <a:pt x="0" y="16"/>
                    </a:lnTo>
                    <a:lnTo>
                      <a:pt x="0" y="16"/>
                    </a:lnTo>
                    <a:lnTo>
                      <a:pt x="8" y="16"/>
                    </a:lnTo>
                    <a:lnTo>
                      <a:pt x="0" y="16"/>
                    </a:lnTo>
                    <a:lnTo>
                      <a:pt x="0" y="16"/>
                    </a:lnTo>
                    <a:lnTo>
                      <a:pt x="0" y="16"/>
                    </a:lnTo>
                    <a:lnTo>
                      <a:pt x="8" y="16"/>
                    </a:lnTo>
                    <a:lnTo>
                      <a:pt x="8" y="16"/>
                    </a:lnTo>
                    <a:lnTo>
                      <a:pt x="8" y="16"/>
                    </a:lnTo>
                    <a:lnTo>
                      <a:pt x="8" y="16"/>
                    </a:lnTo>
                    <a:lnTo>
                      <a:pt x="0" y="16"/>
                    </a:lnTo>
                    <a:lnTo>
                      <a:pt x="8" y="16"/>
                    </a:lnTo>
                    <a:lnTo>
                      <a:pt x="8" y="16"/>
                    </a:lnTo>
                    <a:lnTo>
                      <a:pt x="0" y="16"/>
                    </a:lnTo>
                    <a:lnTo>
                      <a:pt x="8" y="16"/>
                    </a:lnTo>
                    <a:lnTo>
                      <a:pt x="8" y="16"/>
                    </a:lnTo>
                    <a:lnTo>
                      <a:pt x="8" y="16"/>
                    </a:lnTo>
                    <a:lnTo>
                      <a:pt x="8" y="16"/>
                    </a:lnTo>
                    <a:lnTo>
                      <a:pt x="0" y="16"/>
                    </a:lnTo>
                    <a:lnTo>
                      <a:pt x="0" y="16"/>
                    </a:lnTo>
                    <a:lnTo>
                      <a:pt x="0" y="16"/>
                    </a:lnTo>
                    <a:lnTo>
                      <a:pt x="0" y="16"/>
                    </a:lnTo>
                    <a:lnTo>
                      <a:pt x="0"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0" y="8"/>
                    </a:lnTo>
                    <a:lnTo>
                      <a:pt x="0" y="8"/>
                    </a:lnTo>
                    <a:lnTo>
                      <a:pt x="0" y="8"/>
                    </a:lnTo>
                    <a:lnTo>
                      <a:pt x="0" y="8"/>
                    </a:lnTo>
                    <a:lnTo>
                      <a:pt x="8" y="8"/>
                    </a:lnTo>
                    <a:lnTo>
                      <a:pt x="8" y="8"/>
                    </a:lnTo>
                    <a:lnTo>
                      <a:pt x="0" y="8"/>
                    </a:lnTo>
                    <a:lnTo>
                      <a:pt x="0" y="8"/>
                    </a:lnTo>
                    <a:lnTo>
                      <a:pt x="0" y="8"/>
                    </a:lnTo>
                    <a:lnTo>
                      <a:pt x="0" y="8"/>
                    </a:lnTo>
                    <a:lnTo>
                      <a:pt x="0" y="16"/>
                    </a:lnTo>
                    <a:lnTo>
                      <a:pt x="0" y="16"/>
                    </a:lnTo>
                    <a:lnTo>
                      <a:pt x="0" y="16"/>
                    </a:lnTo>
                    <a:lnTo>
                      <a:pt x="0" y="16"/>
                    </a:lnTo>
                    <a:lnTo>
                      <a:pt x="0" y="16"/>
                    </a:lnTo>
                    <a:lnTo>
                      <a:pt x="0" y="16"/>
                    </a:lnTo>
                    <a:lnTo>
                      <a:pt x="0" y="16"/>
                    </a:lnTo>
                    <a:lnTo>
                      <a:pt x="8" y="16"/>
                    </a:lnTo>
                    <a:lnTo>
                      <a:pt x="8" y="16"/>
                    </a:lnTo>
                    <a:lnTo>
                      <a:pt x="0" y="16"/>
                    </a:lnTo>
                    <a:lnTo>
                      <a:pt x="0" y="16"/>
                    </a:lnTo>
                    <a:lnTo>
                      <a:pt x="0" y="16"/>
                    </a:lnTo>
                    <a:lnTo>
                      <a:pt x="0" y="16"/>
                    </a:lnTo>
                    <a:lnTo>
                      <a:pt x="0" y="16"/>
                    </a:lnTo>
                    <a:lnTo>
                      <a:pt x="0" y="16"/>
                    </a:lnTo>
                    <a:lnTo>
                      <a:pt x="8" y="16"/>
                    </a:lnTo>
                    <a:lnTo>
                      <a:pt x="8" y="16"/>
                    </a:lnTo>
                    <a:lnTo>
                      <a:pt x="8" y="16"/>
                    </a:lnTo>
                    <a:lnTo>
                      <a:pt x="8" y="16"/>
                    </a:lnTo>
                    <a:lnTo>
                      <a:pt x="8" y="16"/>
                    </a:lnTo>
                    <a:lnTo>
                      <a:pt x="8" y="16"/>
                    </a:lnTo>
                    <a:lnTo>
                      <a:pt x="0" y="16"/>
                    </a:lnTo>
                    <a:lnTo>
                      <a:pt x="8" y="16"/>
                    </a:lnTo>
                    <a:lnTo>
                      <a:pt x="0" y="16"/>
                    </a:lnTo>
                    <a:lnTo>
                      <a:pt x="0" y="16"/>
                    </a:lnTo>
                    <a:lnTo>
                      <a:pt x="8" y="16"/>
                    </a:lnTo>
                    <a:lnTo>
                      <a:pt x="0" y="16"/>
                    </a:lnTo>
                    <a:lnTo>
                      <a:pt x="0" y="16"/>
                    </a:lnTo>
                    <a:lnTo>
                      <a:pt x="0" y="16"/>
                    </a:lnTo>
                    <a:lnTo>
                      <a:pt x="0" y="16"/>
                    </a:lnTo>
                    <a:lnTo>
                      <a:pt x="8" y="16"/>
                    </a:lnTo>
                    <a:lnTo>
                      <a:pt x="0" y="16"/>
                    </a:lnTo>
                    <a:lnTo>
                      <a:pt x="0" y="16"/>
                    </a:lnTo>
                    <a:lnTo>
                      <a:pt x="8" y="16"/>
                    </a:lnTo>
                    <a:lnTo>
                      <a:pt x="0"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0" y="16"/>
                    </a:lnTo>
                    <a:lnTo>
                      <a:pt x="0" y="16"/>
                    </a:lnTo>
                    <a:lnTo>
                      <a:pt x="0" y="16"/>
                    </a:lnTo>
                    <a:lnTo>
                      <a:pt x="0"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2" name="Freeform 328"/>
              <p:cNvSpPr>
                <a:spLocks/>
              </p:cNvSpPr>
              <p:nvPr/>
            </p:nvSpPr>
            <p:spPr bwMode="auto">
              <a:xfrm>
                <a:off x="3190" y="1341"/>
                <a:ext cx="1" cy="8"/>
              </a:xfrm>
              <a:custGeom>
                <a:avLst/>
                <a:gdLst/>
                <a:ahLst/>
                <a:cxnLst>
                  <a:cxn ang="0">
                    <a:pos x="0" y="8"/>
                  </a:cxn>
                  <a:cxn ang="0">
                    <a:pos x="0" y="8"/>
                  </a:cxn>
                  <a:cxn ang="0">
                    <a:pos x="0" y="8"/>
                  </a:cxn>
                  <a:cxn ang="0">
                    <a:pos x="0" y="8"/>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3" name="Freeform 329"/>
              <p:cNvSpPr>
                <a:spLocks/>
              </p:cNvSpPr>
              <p:nvPr/>
            </p:nvSpPr>
            <p:spPr bwMode="auto">
              <a:xfrm>
                <a:off x="3190" y="1333"/>
                <a:ext cx="1" cy="16"/>
              </a:xfrm>
              <a:custGeom>
                <a:avLst/>
                <a:gdLst/>
                <a:ahLst/>
                <a:cxnLst>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Lst>
                <a:rect l="0" t="0" r="r" b="b"/>
                <a:pathLst>
                  <a:path h="16">
                    <a:moveTo>
                      <a:pt x="0" y="16"/>
                    </a:move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4" name="Freeform 330"/>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5" name="Freeform 331"/>
              <p:cNvSpPr>
                <a:spLocks/>
              </p:cNvSpPr>
              <p:nvPr/>
            </p:nvSpPr>
            <p:spPr bwMode="auto">
              <a:xfrm>
                <a:off x="3190" y="134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6" name="Freeform 332"/>
              <p:cNvSpPr>
                <a:spLocks/>
              </p:cNvSpPr>
              <p:nvPr/>
            </p:nvSpPr>
            <p:spPr bwMode="auto">
              <a:xfrm>
                <a:off x="3190" y="1349"/>
                <a:ext cx="1" cy="8"/>
              </a:xfrm>
              <a:custGeom>
                <a:avLst/>
                <a:gdLst/>
                <a:ahLst/>
                <a:cxnLst>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7" name="Freeform 333"/>
              <p:cNvSpPr>
                <a:spLocks/>
              </p:cNvSpPr>
              <p:nvPr/>
            </p:nvSpPr>
            <p:spPr bwMode="auto">
              <a:xfrm>
                <a:off x="3190" y="1349"/>
                <a:ext cx="1" cy="8"/>
              </a:xfrm>
              <a:custGeom>
                <a:avLst/>
                <a:gdLst/>
                <a:ahLst/>
                <a:cxnLst>
                  <a:cxn ang="0">
                    <a:pos x="0" y="0"/>
                  </a:cxn>
                  <a:cxn ang="0">
                    <a:pos x="0" y="0"/>
                  </a:cxn>
                  <a:cxn ang="0">
                    <a:pos x="0" y="0"/>
                  </a:cxn>
                  <a:cxn ang="0">
                    <a:pos x="0" y="8"/>
                  </a:cxn>
                  <a:cxn ang="0">
                    <a:pos x="0" y="8"/>
                  </a:cxn>
                  <a:cxn ang="0">
                    <a:pos x="0" y="0"/>
                  </a:cxn>
                  <a:cxn ang="0">
                    <a:pos x="0" y="0"/>
                  </a:cxn>
                  <a:cxn ang="0">
                    <a:pos x="0" y="8"/>
                  </a:cxn>
                  <a:cxn ang="0">
                    <a:pos x="0" y="8"/>
                  </a:cxn>
                  <a:cxn ang="0">
                    <a:pos x="0" y="0"/>
                  </a:cxn>
                </a:cxnLst>
                <a:rect l="0" t="0" r="r" b="b"/>
                <a:pathLst>
                  <a:path h="8">
                    <a:moveTo>
                      <a:pt x="0" y="0"/>
                    </a:moveTo>
                    <a:lnTo>
                      <a:pt x="0" y="0"/>
                    </a:lnTo>
                    <a:lnTo>
                      <a:pt x="0" y="0"/>
                    </a:lnTo>
                    <a:lnTo>
                      <a:pt x="0" y="8"/>
                    </a:lnTo>
                    <a:lnTo>
                      <a:pt x="0" y="8"/>
                    </a:lnTo>
                    <a:lnTo>
                      <a:pt x="0" y="0"/>
                    </a:lnTo>
                    <a:lnTo>
                      <a:pt x="0" y="0"/>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8" name="Freeform 334"/>
              <p:cNvSpPr>
                <a:spLocks/>
              </p:cNvSpPr>
              <p:nvPr/>
            </p:nvSpPr>
            <p:spPr bwMode="auto">
              <a:xfrm>
                <a:off x="3190" y="1349"/>
                <a:ext cx="1" cy="8"/>
              </a:xfrm>
              <a:custGeom>
                <a:avLst/>
                <a:gdLst/>
                <a:ahLst/>
                <a:cxnLst>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8"/>
                  </a:cxn>
                  <a:cxn ang="0">
                    <a:pos x="0" y="8"/>
                  </a:cxn>
                  <a:cxn ang="0">
                    <a:pos x="0" y="8"/>
                  </a:cxn>
                </a:cxnLst>
                <a:rect l="0" t="0" r="r" b="b"/>
                <a:pathLst>
                  <a:path h="8">
                    <a:moveTo>
                      <a:pt x="0" y="8"/>
                    </a:moveTo>
                    <a:lnTo>
                      <a:pt x="0" y="0"/>
                    </a:lnTo>
                    <a:lnTo>
                      <a:pt x="0" y="8"/>
                    </a:lnTo>
                    <a:lnTo>
                      <a:pt x="0" y="8"/>
                    </a:lnTo>
                    <a:lnTo>
                      <a:pt x="0" y="0"/>
                    </a:lnTo>
                    <a:lnTo>
                      <a:pt x="0" y="8"/>
                    </a:lnTo>
                    <a:lnTo>
                      <a:pt x="0" y="8"/>
                    </a:lnTo>
                    <a:lnTo>
                      <a:pt x="0" y="0"/>
                    </a:lnTo>
                    <a:lnTo>
                      <a:pt x="0" y="0"/>
                    </a:lnTo>
                    <a:lnTo>
                      <a:pt x="0" y="0"/>
                    </a:lnTo>
                    <a:lnTo>
                      <a:pt x="0" y="0"/>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39" name="Freeform 335"/>
              <p:cNvSpPr>
                <a:spLocks/>
              </p:cNvSpPr>
              <p:nvPr/>
            </p:nvSpPr>
            <p:spPr bwMode="auto">
              <a:xfrm>
                <a:off x="3182" y="1349"/>
                <a:ext cx="1" cy="8"/>
              </a:xfrm>
              <a:custGeom>
                <a:avLst/>
                <a:gdLst/>
                <a:ahLst/>
                <a:cxnLst>
                  <a:cxn ang="0">
                    <a:pos x="0" y="8"/>
                  </a:cxn>
                  <a:cxn ang="0">
                    <a:pos x="0" y="0"/>
                  </a:cxn>
                  <a:cxn ang="0">
                    <a:pos x="0" y="0"/>
                  </a:cxn>
                  <a:cxn ang="0">
                    <a:pos x="0" y="0"/>
                  </a:cxn>
                  <a:cxn ang="0">
                    <a:pos x="0" y="8"/>
                  </a:cxn>
                  <a:cxn ang="0">
                    <a:pos x="0" y="8"/>
                  </a:cxn>
                  <a:cxn ang="0">
                    <a:pos x="0" y="0"/>
                  </a:cxn>
                  <a:cxn ang="0">
                    <a:pos x="0" y="0"/>
                  </a:cxn>
                  <a:cxn ang="0">
                    <a:pos x="0" y="8"/>
                  </a:cxn>
                  <a:cxn ang="0">
                    <a:pos x="0" y="8"/>
                  </a:cxn>
                </a:cxnLst>
                <a:rect l="0" t="0" r="r" b="b"/>
                <a:pathLst>
                  <a:path h="8">
                    <a:moveTo>
                      <a:pt x="0" y="8"/>
                    </a:moveTo>
                    <a:lnTo>
                      <a:pt x="0" y="0"/>
                    </a:lnTo>
                    <a:lnTo>
                      <a:pt x="0" y="0"/>
                    </a:lnTo>
                    <a:lnTo>
                      <a:pt x="0" y="0"/>
                    </a:lnTo>
                    <a:lnTo>
                      <a:pt x="0" y="8"/>
                    </a:lnTo>
                    <a:lnTo>
                      <a:pt x="0" y="8"/>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0" name="Freeform 336"/>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1" name="Freeform 337"/>
              <p:cNvSpPr>
                <a:spLocks/>
              </p:cNvSpPr>
              <p:nvPr/>
            </p:nvSpPr>
            <p:spPr bwMode="auto">
              <a:xfrm>
                <a:off x="3182" y="1349"/>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8"/>
                  </a:cxn>
                  <a:cxn ang="0">
                    <a:pos x="0" y="0"/>
                  </a:cxn>
                  <a:cxn ang="0">
                    <a:pos x="0" y="0"/>
                  </a:cxn>
                  <a:cxn ang="0">
                    <a:pos x="8" y="0"/>
                  </a:cxn>
                  <a:cxn ang="0">
                    <a:pos x="0" y="8"/>
                  </a:cxn>
                  <a:cxn ang="0">
                    <a:pos x="0" y="0"/>
                  </a:cxn>
                  <a:cxn ang="0">
                    <a:pos x="8" y="0"/>
                  </a:cxn>
                  <a:cxn ang="0">
                    <a:pos x="8" y="8"/>
                  </a:cxn>
                  <a:cxn ang="0">
                    <a:pos x="8" y="8"/>
                  </a:cxn>
                  <a:cxn ang="0">
                    <a:pos x="8" y="8"/>
                  </a:cxn>
                  <a:cxn ang="0">
                    <a:pos x="8" y="8"/>
                  </a:cxn>
                  <a:cxn ang="0">
                    <a:pos x="8" y="8"/>
                  </a:cxn>
                  <a:cxn ang="0">
                    <a:pos x="8" y="0"/>
                  </a:cxn>
                  <a:cxn ang="0">
                    <a:pos x="8" y="8"/>
                  </a:cxn>
                  <a:cxn ang="0">
                    <a:pos x="8" y="0"/>
                  </a:cxn>
                  <a:cxn ang="0">
                    <a:pos x="8" y="8"/>
                  </a:cxn>
                  <a:cxn ang="0">
                    <a:pos x="8" y="8"/>
                  </a:cxn>
                  <a:cxn ang="0">
                    <a:pos x="0" y="8"/>
                  </a:cxn>
                  <a:cxn ang="0">
                    <a:pos x="8" y="0"/>
                  </a:cxn>
                  <a:cxn ang="0">
                    <a:pos x="8" y="8"/>
                  </a:cxn>
                  <a:cxn ang="0">
                    <a:pos x="0" y="0"/>
                  </a:cxn>
                  <a:cxn ang="0">
                    <a:pos x="0" y="0"/>
                  </a:cxn>
                  <a:cxn ang="0">
                    <a:pos x="0" y="0"/>
                  </a:cxn>
                  <a:cxn ang="0">
                    <a:pos x="0" y="8"/>
                  </a:cxn>
                  <a:cxn ang="0">
                    <a:pos x="0" y="0"/>
                  </a:cxn>
                  <a:cxn ang="0">
                    <a:pos x="0" y="8"/>
                  </a:cxn>
                  <a:cxn ang="0">
                    <a:pos x="0" y="0"/>
                  </a:cxn>
                  <a:cxn ang="0">
                    <a:pos x="0" y="0"/>
                  </a:cxn>
                  <a:cxn ang="0">
                    <a:pos x="0" y="8"/>
                  </a:cxn>
                  <a:cxn ang="0">
                    <a:pos x="8" y="8"/>
                  </a:cxn>
                  <a:cxn ang="0">
                    <a:pos x="0"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8"/>
                    </a:lnTo>
                    <a:lnTo>
                      <a:pt x="0" y="0"/>
                    </a:lnTo>
                    <a:lnTo>
                      <a:pt x="0" y="0"/>
                    </a:lnTo>
                    <a:lnTo>
                      <a:pt x="0" y="8"/>
                    </a:lnTo>
                    <a:lnTo>
                      <a:pt x="0" y="0"/>
                    </a:lnTo>
                    <a:lnTo>
                      <a:pt x="0" y="8"/>
                    </a:lnTo>
                    <a:lnTo>
                      <a:pt x="0" y="8"/>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8"/>
                    </a:lnTo>
                    <a:lnTo>
                      <a:pt x="0"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8"/>
                    </a:lnTo>
                    <a:lnTo>
                      <a:pt x="8" y="8"/>
                    </a:lnTo>
                    <a:lnTo>
                      <a:pt x="8" y="0"/>
                    </a:lnTo>
                    <a:lnTo>
                      <a:pt x="8" y="0"/>
                    </a:lnTo>
                    <a:lnTo>
                      <a:pt x="8" y="0"/>
                    </a:lnTo>
                    <a:lnTo>
                      <a:pt x="8" y="0"/>
                    </a:lnTo>
                    <a:lnTo>
                      <a:pt x="8" y="8"/>
                    </a:lnTo>
                    <a:lnTo>
                      <a:pt x="8" y="8"/>
                    </a:lnTo>
                    <a:lnTo>
                      <a:pt x="8" y="8"/>
                    </a:lnTo>
                    <a:lnTo>
                      <a:pt x="8" y="0"/>
                    </a:lnTo>
                    <a:lnTo>
                      <a:pt x="8" y="0"/>
                    </a:lnTo>
                    <a:lnTo>
                      <a:pt x="8" y="0"/>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0" y="8"/>
                    </a:lnTo>
                    <a:lnTo>
                      <a:pt x="0" y="8"/>
                    </a:lnTo>
                    <a:lnTo>
                      <a:pt x="0" y="0"/>
                    </a:lnTo>
                    <a:lnTo>
                      <a:pt x="0" y="0"/>
                    </a:lnTo>
                    <a:lnTo>
                      <a:pt x="8" y="0"/>
                    </a:lnTo>
                    <a:lnTo>
                      <a:pt x="0" y="0"/>
                    </a:lnTo>
                    <a:lnTo>
                      <a:pt x="0" y="0"/>
                    </a:lnTo>
                    <a:lnTo>
                      <a:pt x="8" y="0"/>
                    </a:lnTo>
                    <a:lnTo>
                      <a:pt x="0" y="0"/>
                    </a:lnTo>
                    <a:lnTo>
                      <a:pt x="8" y="0"/>
                    </a:lnTo>
                    <a:lnTo>
                      <a:pt x="8" y="0"/>
                    </a:lnTo>
                    <a:lnTo>
                      <a:pt x="0" y="8"/>
                    </a:lnTo>
                    <a:lnTo>
                      <a:pt x="0" y="8"/>
                    </a:lnTo>
                    <a:lnTo>
                      <a:pt x="0" y="0"/>
                    </a:lnTo>
                    <a:lnTo>
                      <a:pt x="0" y="0"/>
                    </a:lnTo>
                    <a:lnTo>
                      <a:pt x="8" y="0"/>
                    </a:lnTo>
                    <a:lnTo>
                      <a:pt x="8" y="8"/>
                    </a:lnTo>
                    <a:lnTo>
                      <a:pt x="0" y="8"/>
                    </a:lnTo>
                    <a:lnTo>
                      <a:pt x="0" y="8"/>
                    </a:lnTo>
                    <a:lnTo>
                      <a:pt x="0" y="8"/>
                    </a:lnTo>
                    <a:lnTo>
                      <a:pt x="0" y="0"/>
                    </a:lnTo>
                    <a:lnTo>
                      <a:pt x="0" y="8"/>
                    </a:lnTo>
                    <a:lnTo>
                      <a:pt x="0" y="8"/>
                    </a:lnTo>
                    <a:lnTo>
                      <a:pt x="0" y="0"/>
                    </a:lnTo>
                    <a:lnTo>
                      <a:pt x="0" y="0"/>
                    </a:lnTo>
                    <a:lnTo>
                      <a:pt x="0" y="8"/>
                    </a:lnTo>
                    <a:lnTo>
                      <a:pt x="0" y="8"/>
                    </a:lnTo>
                    <a:lnTo>
                      <a:pt x="0"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2" name="Freeform 338"/>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3" name="Freeform 339"/>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4" name="Freeform 340"/>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5" name="Freeform 341"/>
              <p:cNvSpPr>
                <a:spLocks/>
              </p:cNvSpPr>
              <p:nvPr/>
            </p:nvSpPr>
            <p:spPr bwMode="auto">
              <a:xfrm>
                <a:off x="3182" y="135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6" name="Freeform 342"/>
              <p:cNvSpPr>
                <a:spLocks/>
              </p:cNvSpPr>
              <p:nvPr/>
            </p:nvSpPr>
            <p:spPr bwMode="auto">
              <a:xfrm>
                <a:off x="2949" y="1292"/>
                <a:ext cx="16" cy="81"/>
              </a:xfrm>
              <a:custGeom>
                <a:avLst/>
                <a:gdLst/>
                <a:ahLst/>
                <a:cxnLst>
                  <a:cxn ang="0">
                    <a:pos x="8" y="9"/>
                  </a:cxn>
                  <a:cxn ang="0">
                    <a:pos x="16" y="17"/>
                  </a:cxn>
                  <a:cxn ang="0">
                    <a:pos x="16" y="17"/>
                  </a:cxn>
                  <a:cxn ang="0">
                    <a:pos x="16" y="25"/>
                  </a:cxn>
                  <a:cxn ang="0">
                    <a:pos x="16" y="25"/>
                  </a:cxn>
                  <a:cxn ang="0">
                    <a:pos x="16" y="25"/>
                  </a:cxn>
                  <a:cxn ang="0">
                    <a:pos x="16" y="25"/>
                  </a:cxn>
                  <a:cxn ang="0">
                    <a:pos x="16" y="25"/>
                  </a:cxn>
                  <a:cxn ang="0">
                    <a:pos x="8" y="25"/>
                  </a:cxn>
                  <a:cxn ang="0">
                    <a:pos x="8" y="33"/>
                  </a:cxn>
                  <a:cxn ang="0">
                    <a:pos x="8" y="33"/>
                  </a:cxn>
                  <a:cxn ang="0">
                    <a:pos x="8" y="33"/>
                  </a:cxn>
                  <a:cxn ang="0">
                    <a:pos x="0" y="33"/>
                  </a:cxn>
                  <a:cxn ang="0">
                    <a:pos x="0" y="33"/>
                  </a:cxn>
                  <a:cxn ang="0">
                    <a:pos x="0" y="41"/>
                  </a:cxn>
                  <a:cxn ang="0">
                    <a:pos x="0" y="41"/>
                  </a:cxn>
                  <a:cxn ang="0">
                    <a:pos x="0" y="41"/>
                  </a:cxn>
                  <a:cxn ang="0">
                    <a:pos x="8" y="41"/>
                  </a:cxn>
                  <a:cxn ang="0">
                    <a:pos x="8" y="49"/>
                  </a:cxn>
                  <a:cxn ang="0">
                    <a:pos x="8" y="49"/>
                  </a:cxn>
                  <a:cxn ang="0">
                    <a:pos x="8" y="57"/>
                  </a:cxn>
                  <a:cxn ang="0">
                    <a:pos x="8" y="57"/>
                  </a:cxn>
                  <a:cxn ang="0">
                    <a:pos x="8" y="65"/>
                  </a:cxn>
                  <a:cxn ang="0">
                    <a:pos x="8" y="73"/>
                  </a:cxn>
                  <a:cxn ang="0">
                    <a:pos x="0" y="73"/>
                  </a:cxn>
                  <a:cxn ang="0">
                    <a:pos x="0" y="81"/>
                  </a:cxn>
                  <a:cxn ang="0">
                    <a:pos x="0" y="81"/>
                  </a:cxn>
                  <a:cxn ang="0">
                    <a:pos x="8" y="81"/>
                  </a:cxn>
                  <a:cxn ang="0">
                    <a:pos x="8" y="81"/>
                  </a:cxn>
                  <a:cxn ang="0">
                    <a:pos x="8" y="81"/>
                  </a:cxn>
                  <a:cxn ang="0">
                    <a:pos x="8" y="81"/>
                  </a:cxn>
                  <a:cxn ang="0">
                    <a:pos x="8" y="81"/>
                  </a:cxn>
                  <a:cxn ang="0">
                    <a:pos x="8" y="81"/>
                  </a:cxn>
                  <a:cxn ang="0">
                    <a:pos x="0" y="73"/>
                  </a:cxn>
                  <a:cxn ang="0">
                    <a:pos x="0" y="73"/>
                  </a:cxn>
                  <a:cxn ang="0">
                    <a:pos x="0" y="73"/>
                  </a:cxn>
                  <a:cxn ang="0">
                    <a:pos x="8" y="73"/>
                  </a:cxn>
                  <a:cxn ang="0">
                    <a:pos x="8" y="65"/>
                  </a:cxn>
                  <a:cxn ang="0">
                    <a:pos x="8" y="57"/>
                  </a:cxn>
                  <a:cxn ang="0">
                    <a:pos x="8" y="49"/>
                  </a:cxn>
                  <a:cxn ang="0">
                    <a:pos x="8" y="49"/>
                  </a:cxn>
                  <a:cxn ang="0">
                    <a:pos x="8" y="41"/>
                  </a:cxn>
                  <a:cxn ang="0">
                    <a:pos x="0" y="41"/>
                  </a:cxn>
                  <a:cxn ang="0">
                    <a:pos x="0" y="41"/>
                  </a:cxn>
                  <a:cxn ang="0">
                    <a:pos x="0" y="41"/>
                  </a:cxn>
                  <a:cxn ang="0">
                    <a:pos x="0" y="33"/>
                  </a:cxn>
                  <a:cxn ang="0">
                    <a:pos x="0" y="33"/>
                  </a:cxn>
                  <a:cxn ang="0">
                    <a:pos x="0" y="33"/>
                  </a:cxn>
                  <a:cxn ang="0">
                    <a:pos x="8" y="33"/>
                  </a:cxn>
                  <a:cxn ang="0">
                    <a:pos x="8" y="33"/>
                  </a:cxn>
                  <a:cxn ang="0">
                    <a:pos x="8" y="33"/>
                  </a:cxn>
                  <a:cxn ang="0">
                    <a:pos x="8" y="25"/>
                  </a:cxn>
                  <a:cxn ang="0">
                    <a:pos x="16" y="25"/>
                  </a:cxn>
                  <a:cxn ang="0">
                    <a:pos x="16" y="25"/>
                  </a:cxn>
                  <a:cxn ang="0">
                    <a:pos x="16" y="25"/>
                  </a:cxn>
                  <a:cxn ang="0">
                    <a:pos x="16" y="25"/>
                  </a:cxn>
                  <a:cxn ang="0">
                    <a:pos x="16" y="17"/>
                  </a:cxn>
                  <a:cxn ang="0">
                    <a:pos x="16" y="17"/>
                  </a:cxn>
                  <a:cxn ang="0">
                    <a:pos x="8" y="9"/>
                  </a:cxn>
                  <a:cxn ang="0">
                    <a:pos x="8" y="0"/>
                  </a:cxn>
                </a:cxnLst>
                <a:rect l="0" t="0" r="r" b="b"/>
                <a:pathLst>
                  <a:path w="16" h="81">
                    <a:moveTo>
                      <a:pt x="8" y="0"/>
                    </a:moveTo>
                    <a:lnTo>
                      <a:pt x="8" y="0"/>
                    </a:lnTo>
                    <a:lnTo>
                      <a:pt x="8" y="0"/>
                    </a:lnTo>
                    <a:lnTo>
                      <a:pt x="8" y="0"/>
                    </a:lnTo>
                    <a:lnTo>
                      <a:pt x="16" y="0"/>
                    </a:lnTo>
                    <a:lnTo>
                      <a:pt x="16" y="9"/>
                    </a:lnTo>
                    <a:lnTo>
                      <a:pt x="16" y="9"/>
                    </a:lnTo>
                    <a:lnTo>
                      <a:pt x="16" y="9"/>
                    </a:lnTo>
                    <a:lnTo>
                      <a:pt x="16" y="9"/>
                    </a:lnTo>
                    <a:lnTo>
                      <a:pt x="8" y="9"/>
                    </a:lnTo>
                    <a:lnTo>
                      <a:pt x="16" y="9"/>
                    </a:lnTo>
                    <a:lnTo>
                      <a:pt x="16" y="9"/>
                    </a:lnTo>
                    <a:lnTo>
                      <a:pt x="16" y="9"/>
                    </a:lnTo>
                    <a:lnTo>
                      <a:pt x="16" y="9"/>
                    </a:lnTo>
                    <a:lnTo>
                      <a:pt x="16" y="9"/>
                    </a:lnTo>
                    <a:lnTo>
                      <a:pt x="16" y="9"/>
                    </a:lnTo>
                    <a:lnTo>
                      <a:pt x="16" y="9"/>
                    </a:lnTo>
                    <a:lnTo>
                      <a:pt x="16" y="9"/>
                    </a:lnTo>
                    <a:lnTo>
                      <a:pt x="16" y="17"/>
                    </a:lnTo>
                    <a:lnTo>
                      <a:pt x="16" y="17"/>
                    </a:lnTo>
                    <a:lnTo>
                      <a:pt x="16" y="17"/>
                    </a:lnTo>
                    <a:lnTo>
                      <a:pt x="16" y="17"/>
                    </a:lnTo>
                    <a:lnTo>
                      <a:pt x="16" y="17"/>
                    </a:lnTo>
                    <a:lnTo>
                      <a:pt x="16" y="17"/>
                    </a:lnTo>
                    <a:lnTo>
                      <a:pt x="16" y="17"/>
                    </a:lnTo>
                    <a:lnTo>
                      <a:pt x="16" y="17"/>
                    </a:lnTo>
                    <a:lnTo>
                      <a:pt x="16" y="25"/>
                    </a:lnTo>
                    <a:lnTo>
                      <a:pt x="16" y="17"/>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33"/>
                    </a:lnTo>
                    <a:lnTo>
                      <a:pt x="16" y="33"/>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8" y="25"/>
                    </a:lnTo>
                    <a:lnTo>
                      <a:pt x="16" y="25"/>
                    </a:lnTo>
                    <a:lnTo>
                      <a:pt x="16"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0" y="33"/>
                    </a:lnTo>
                    <a:lnTo>
                      <a:pt x="8" y="33"/>
                    </a:lnTo>
                    <a:lnTo>
                      <a:pt x="0" y="33"/>
                    </a:lnTo>
                    <a:lnTo>
                      <a:pt x="0" y="33"/>
                    </a:lnTo>
                    <a:lnTo>
                      <a:pt x="0" y="33"/>
                    </a:lnTo>
                    <a:lnTo>
                      <a:pt x="0" y="33"/>
                    </a:lnTo>
                    <a:lnTo>
                      <a:pt x="0" y="33"/>
                    </a:lnTo>
                    <a:lnTo>
                      <a:pt x="8" y="33"/>
                    </a:lnTo>
                    <a:lnTo>
                      <a:pt x="8" y="33"/>
                    </a:lnTo>
                    <a:lnTo>
                      <a:pt x="8"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8" y="41"/>
                    </a:lnTo>
                    <a:lnTo>
                      <a:pt x="8" y="41"/>
                    </a:lnTo>
                    <a:lnTo>
                      <a:pt x="8" y="41"/>
                    </a:lnTo>
                    <a:lnTo>
                      <a:pt x="8" y="41"/>
                    </a:lnTo>
                    <a:lnTo>
                      <a:pt x="8" y="41"/>
                    </a:lnTo>
                    <a:lnTo>
                      <a:pt x="8" y="41"/>
                    </a:lnTo>
                    <a:lnTo>
                      <a:pt x="8" y="41"/>
                    </a:lnTo>
                    <a:lnTo>
                      <a:pt x="8" y="49"/>
                    </a:lnTo>
                    <a:lnTo>
                      <a:pt x="8" y="49"/>
                    </a:lnTo>
                    <a:lnTo>
                      <a:pt x="0" y="41"/>
                    </a:lnTo>
                    <a:lnTo>
                      <a:pt x="8" y="41"/>
                    </a:lnTo>
                    <a:lnTo>
                      <a:pt x="8" y="41"/>
                    </a:lnTo>
                    <a:lnTo>
                      <a:pt x="8" y="41"/>
                    </a:lnTo>
                    <a:lnTo>
                      <a:pt x="8" y="41"/>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73"/>
                    </a:lnTo>
                    <a:lnTo>
                      <a:pt x="8" y="73"/>
                    </a:lnTo>
                    <a:lnTo>
                      <a:pt x="8" y="73"/>
                    </a:lnTo>
                    <a:lnTo>
                      <a:pt x="8" y="73"/>
                    </a:lnTo>
                    <a:lnTo>
                      <a:pt x="8" y="73"/>
                    </a:lnTo>
                    <a:lnTo>
                      <a:pt x="8" y="73"/>
                    </a:lnTo>
                    <a:lnTo>
                      <a:pt x="8" y="73"/>
                    </a:lnTo>
                    <a:lnTo>
                      <a:pt x="8" y="73"/>
                    </a:lnTo>
                    <a:lnTo>
                      <a:pt x="8" y="73"/>
                    </a:lnTo>
                    <a:lnTo>
                      <a:pt x="8" y="73"/>
                    </a:lnTo>
                    <a:lnTo>
                      <a:pt x="0" y="73"/>
                    </a:lnTo>
                    <a:lnTo>
                      <a:pt x="8" y="73"/>
                    </a:lnTo>
                    <a:lnTo>
                      <a:pt x="8" y="73"/>
                    </a:lnTo>
                    <a:lnTo>
                      <a:pt x="8" y="73"/>
                    </a:lnTo>
                    <a:lnTo>
                      <a:pt x="0" y="73"/>
                    </a:lnTo>
                    <a:lnTo>
                      <a:pt x="0" y="73"/>
                    </a:lnTo>
                    <a:lnTo>
                      <a:pt x="0" y="73"/>
                    </a:lnTo>
                    <a:lnTo>
                      <a:pt x="0" y="73"/>
                    </a:lnTo>
                    <a:lnTo>
                      <a:pt x="0" y="73"/>
                    </a:lnTo>
                    <a:lnTo>
                      <a:pt x="0" y="73"/>
                    </a:lnTo>
                    <a:lnTo>
                      <a:pt x="0" y="73"/>
                    </a:lnTo>
                    <a:lnTo>
                      <a:pt x="0" y="73"/>
                    </a:lnTo>
                    <a:lnTo>
                      <a:pt x="0" y="73"/>
                    </a:lnTo>
                    <a:lnTo>
                      <a:pt x="0" y="81"/>
                    </a:lnTo>
                    <a:lnTo>
                      <a:pt x="0" y="73"/>
                    </a:lnTo>
                    <a:lnTo>
                      <a:pt x="0" y="73"/>
                    </a:lnTo>
                    <a:lnTo>
                      <a:pt x="0" y="73"/>
                    </a:lnTo>
                    <a:lnTo>
                      <a:pt x="0" y="81"/>
                    </a:lnTo>
                    <a:lnTo>
                      <a:pt x="0" y="81"/>
                    </a:lnTo>
                    <a:lnTo>
                      <a:pt x="0" y="73"/>
                    </a:lnTo>
                    <a:lnTo>
                      <a:pt x="0" y="73"/>
                    </a:lnTo>
                    <a:lnTo>
                      <a:pt x="0" y="73"/>
                    </a:lnTo>
                    <a:lnTo>
                      <a:pt x="0" y="73"/>
                    </a:lnTo>
                    <a:lnTo>
                      <a:pt x="0" y="81"/>
                    </a:lnTo>
                    <a:lnTo>
                      <a:pt x="0" y="81"/>
                    </a:lnTo>
                    <a:lnTo>
                      <a:pt x="0" y="81"/>
                    </a:lnTo>
                    <a:lnTo>
                      <a:pt x="0" y="81"/>
                    </a:lnTo>
                    <a:lnTo>
                      <a:pt x="0" y="81"/>
                    </a:lnTo>
                    <a:lnTo>
                      <a:pt x="0" y="81"/>
                    </a:lnTo>
                    <a:lnTo>
                      <a:pt x="0" y="81"/>
                    </a:lnTo>
                    <a:lnTo>
                      <a:pt x="0" y="81"/>
                    </a:lnTo>
                    <a:lnTo>
                      <a:pt x="0" y="81"/>
                    </a:lnTo>
                    <a:lnTo>
                      <a:pt x="0" y="73"/>
                    </a:lnTo>
                    <a:lnTo>
                      <a:pt x="8" y="73"/>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8" y="81"/>
                    </a:lnTo>
                    <a:lnTo>
                      <a:pt x="0" y="81"/>
                    </a:lnTo>
                    <a:lnTo>
                      <a:pt x="8" y="81"/>
                    </a:lnTo>
                    <a:lnTo>
                      <a:pt x="0" y="81"/>
                    </a:lnTo>
                    <a:lnTo>
                      <a:pt x="8" y="81"/>
                    </a:lnTo>
                    <a:lnTo>
                      <a:pt x="0" y="81"/>
                    </a:lnTo>
                    <a:lnTo>
                      <a:pt x="0" y="81"/>
                    </a:lnTo>
                    <a:lnTo>
                      <a:pt x="0" y="81"/>
                    </a:lnTo>
                    <a:lnTo>
                      <a:pt x="0" y="81"/>
                    </a:lnTo>
                    <a:lnTo>
                      <a:pt x="0" y="81"/>
                    </a:lnTo>
                    <a:lnTo>
                      <a:pt x="0" y="81"/>
                    </a:lnTo>
                    <a:lnTo>
                      <a:pt x="0" y="81"/>
                    </a:lnTo>
                    <a:lnTo>
                      <a:pt x="0" y="81"/>
                    </a:lnTo>
                    <a:lnTo>
                      <a:pt x="0" y="81"/>
                    </a:lnTo>
                    <a:lnTo>
                      <a:pt x="0" y="73"/>
                    </a:lnTo>
                    <a:lnTo>
                      <a:pt x="0" y="81"/>
                    </a:lnTo>
                    <a:lnTo>
                      <a:pt x="0" y="81"/>
                    </a:lnTo>
                    <a:lnTo>
                      <a:pt x="0" y="73"/>
                    </a:lnTo>
                    <a:lnTo>
                      <a:pt x="0" y="73"/>
                    </a:lnTo>
                    <a:lnTo>
                      <a:pt x="0" y="81"/>
                    </a:lnTo>
                    <a:lnTo>
                      <a:pt x="0" y="81"/>
                    </a:lnTo>
                    <a:lnTo>
                      <a:pt x="0" y="81"/>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0" y="73"/>
                    </a:lnTo>
                    <a:lnTo>
                      <a:pt x="8" y="73"/>
                    </a:lnTo>
                    <a:lnTo>
                      <a:pt x="0" y="73"/>
                    </a:lnTo>
                    <a:lnTo>
                      <a:pt x="0" y="73"/>
                    </a:lnTo>
                    <a:lnTo>
                      <a:pt x="0" y="73"/>
                    </a:lnTo>
                    <a:lnTo>
                      <a:pt x="0" y="73"/>
                    </a:lnTo>
                    <a:lnTo>
                      <a:pt x="0" y="73"/>
                    </a:lnTo>
                    <a:lnTo>
                      <a:pt x="8" y="73"/>
                    </a:lnTo>
                    <a:lnTo>
                      <a:pt x="8" y="73"/>
                    </a:lnTo>
                    <a:lnTo>
                      <a:pt x="8" y="73"/>
                    </a:lnTo>
                    <a:lnTo>
                      <a:pt x="8" y="73"/>
                    </a:lnTo>
                    <a:lnTo>
                      <a:pt x="8" y="65"/>
                    </a:lnTo>
                    <a:lnTo>
                      <a:pt x="8" y="65"/>
                    </a:lnTo>
                    <a:lnTo>
                      <a:pt x="8" y="65"/>
                    </a:lnTo>
                    <a:lnTo>
                      <a:pt x="8" y="65"/>
                    </a:lnTo>
                    <a:lnTo>
                      <a:pt x="8" y="65"/>
                    </a:lnTo>
                    <a:lnTo>
                      <a:pt x="8" y="65"/>
                    </a:lnTo>
                    <a:lnTo>
                      <a:pt x="8" y="65"/>
                    </a:lnTo>
                    <a:lnTo>
                      <a:pt x="8" y="65"/>
                    </a:lnTo>
                    <a:lnTo>
                      <a:pt x="8" y="65"/>
                    </a:lnTo>
                    <a:lnTo>
                      <a:pt x="8" y="65"/>
                    </a:lnTo>
                    <a:lnTo>
                      <a:pt x="8" y="65"/>
                    </a:lnTo>
                    <a:lnTo>
                      <a:pt x="8" y="65"/>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57"/>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9"/>
                    </a:lnTo>
                    <a:lnTo>
                      <a:pt x="8" y="41"/>
                    </a:lnTo>
                    <a:lnTo>
                      <a:pt x="8" y="41"/>
                    </a:lnTo>
                    <a:lnTo>
                      <a:pt x="8" y="41"/>
                    </a:lnTo>
                    <a:lnTo>
                      <a:pt x="8" y="41"/>
                    </a:lnTo>
                    <a:lnTo>
                      <a:pt x="8"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41"/>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0" y="33"/>
                    </a:lnTo>
                    <a:lnTo>
                      <a:pt x="8" y="33"/>
                    </a:lnTo>
                    <a:lnTo>
                      <a:pt x="0" y="33"/>
                    </a:lnTo>
                    <a:lnTo>
                      <a:pt x="0"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33"/>
                    </a:lnTo>
                    <a:lnTo>
                      <a:pt x="8" y="25"/>
                    </a:lnTo>
                    <a:lnTo>
                      <a:pt x="8" y="33"/>
                    </a:lnTo>
                    <a:lnTo>
                      <a:pt x="8" y="25"/>
                    </a:lnTo>
                    <a:lnTo>
                      <a:pt x="8" y="25"/>
                    </a:lnTo>
                    <a:lnTo>
                      <a:pt x="8" y="25"/>
                    </a:lnTo>
                    <a:lnTo>
                      <a:pt x="8" y="25"/>
                    </a:lnTo>
                    <a:lnTo>
                      <a:pt x="8" y="25"/>
                    </a:lnTo>
                    <a:lnTo>
                      <a:pt x="8" y="25"/>
                    </a:lnTo>
                    <a:lnTo>
                      <a:pt x="8" y="25"/>
                    </a:lnTo>
                    <a:lnTo>
                      <a:pt x="16" y="25"/>
                    </a:lnTo>
                    <a:lnTo>
                      <a:pt x="8" y="25"/>
                    </a:lnTo>
                    <a:lnTo>
                      <a:pt x="8" y="25"/>
                    </a:lnTo>
                    <a:lnTo>
                      <a:pt x="8" y="25"/>
                    </a:lnTo>
                    <a:lnTo>
                      <a:pt x="8"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25"/>
                    </a:lnTo>
                    <a:lnTo>
                      <a:pt x="16" y="17"/>
                    </a:lnTo>
                    <a:lnTo>
                      <a:pt x="16" y="17"/>
                    </a:lnTo>
                    <a:lnTo>
                      <a:pt x="16" y="25"/>
                    </a:lnTo>
                    <a:lnTo>
                      <a:pt x="16" y="17"/>
                    </a:lnTo>
                    <a:lnTo>
                      <a:pt x="16" y="17"/>
                    </a:lnTo>
                    <a:lnTo>
                      <a:pt x="16" y="17"/>
                    </a:lnTo>
                    <a:lnTo>
                      <a:pt x="16" y="17"/>
                    </a:lnTo>
                    <a:lnTo>
                      <a:pt x="16" y="17"/>
                    </a:lnTo>
                    <a:lnTo>
                      <a:pt x="16" y="25"/>
                    </a:lnTo>
                    <a:lnTo>
                      <a:pt x="16" y="25"/>
                    </a:lnTo>
                    <a:lnTo>
                      <a:pt x="16" y="25"/>
                    </a:lnTo>
                    <a:lnTo>
                      <a:pt x="16" y="25"/>
                    </a:lnTo>
                    <a:lnTo>
                      <a:pt x="16" y="25"/>
                    </a:lnTo>
                    <a:lnTo>
                      <a:pt x="16" y="17"/>
                    </a:lnTo>
                    <a:lnTo>
                      <a:pt x="16" y="17"/>
                    </a:lnTo>
                    <a:lnTo>
                      <a:pt x="16" y="17"/>
                    </a:lnTo>
                    <a:lnTo>
                      <a:pt x="16" y="17"/>
                    </a:lnTo>
                    <a:lnTo>
                      <a:pt x="16" y="17"/>
                    </a:lnTo>
                    <a:lnTo>
                      <a:pt x="16" y="17"/>
                    </a:lnTo>
                    <a:lnTo>
                      <a:pt x="8" y="17"/>
                    </a:lnTo>
                    <a:lnTo>
                      <a:pt x="8" y="17"/>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7" name="Freeform 343"/>
              <p:cNvSpPr>
                <a:spLocks/>
              </p:cNvSpPr>
              <p:nvPr/>
            </p:nvSpPr>
            <p:spPr bwMode="auto">
              <a:xfrm>
                <a:off x="2973" y="1373"/>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8" name="Freeform 344"/>
              <p:cNvSpPr>
                <a:spLocks/>
              </p:cNvSpPr>
              <p:nvPr/>
            </p:nvSpPr>
            <p:spPr bwMode="auto">
              <a:xfrm>
                <a:off x="2973" y="1373"/>
                <a:ext cx="1" cy="8"/>
              </a:xfrm>
              <a:custGeom>
                <a:avLst/>
                <a:gdLst/>
                <a:ahLst/>
                <a:cxnLst>
                  <a:cxn ang="0">
                    <a:pos x="0" y="0"/>
                  </a:cxn>
                  <a:cxn ang="0">
                    <a:pos x="0" y="0"/>
                  </a:cxn>
                  <a:cxn ang="0">
                    <a:pos x="0" y="8"/>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8"/>
                    </a:lnTo>
                    <a:lnTo>
                      <a:pt x="0" y="8"/>
                    </a:lnTo>
                    <a:lnTo>
                      <a:pt x="0" y="0"/>
                    </a:lnTo>
                    <a:lnTo>
                      <a:pt x="0" y="0"/>
                    </a:lnTo>
                    <a:lnTo>
                      <a:pt x="0" y="0"/>
                    </a:lnTo>
                    <a:lnTo>
                      <a:pt x="0" y="8"/>
                    </a:lnTo>
                    <a:lnTo>
                      <a:pt x="0" y="8"/>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49" name="Rectangle 345"/>
              <p:cNvSpPr>
                <a:spLocks noChangeArrowheads="1"/>
              </p:cNvSpPr>
              <p:nvPr/>
            </p:nvSpPr>
            <p:spPr bwMode="auto">
              <a:xfrm>
                <a:off x="2973"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0" name="Freeform 346"/>
              <p:cNvSpPr>
                <a:spLocks/>
              </p:cNvSpPr>
              <p:nvPr/>
            </p:nvSpPr>
            <p:spPr bwMode="auto">
              <a:xfrm>
                <a:off x="2973" y="1373"/>
                <a:ext cx="1" cy="8"/>
              </a:xfrm>
              <a:custGeom>
                <a:avLst/>
                <a:gdLst/>
                <a:ahLst/>
                <a:cxnLst>
                  <a:cxn ang="0">
                    <a:pos x="0" y="0"/>
                  </a:cxn>
                  <a:cxn ang="0">
                    <a:pos x="0" y="8"/>
                  </a:cxn>
                  <a:cxn ang="0">
                    <a:pos x="0" y="8"/>
                  </a:cxn>
                  <a:cxn ang="0">
                    <a:pos x="0" y="8"/>
                  </a:cxn>
                  <a:cxn ang="0">
                    <a:pos x="0" y="0"/>
                  </a:cxn>
                </a:cxnLst>
                <a:rect l="0" t="0" r="r" b="b"/>
                <a:pathLst>
                  <a:path h="8">
                    <a:moveTo>
                      <a:pt x="0" y="0"/>
                    </a:move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1" name="Freeform 347"/>
              <p:cNvSpPr>
                <a:spLocks/>
              </p:cNvSpPr>
              <p:nvPr/>
            </p:nvSpPr>
            <p:spPr bwMode="auto">
              <a:xfrm>
                <a:off x="2973" y="1373"/>
                <a:ext cx="1" cy="8"/>
              </a:xfrm>
              <a:custGeom>
                <a:avLst/>
                <a:gdLst/>
                <a:ahLst/>
                <a:cxnLst>
                  <a:cxn ang="0">
                    <a:pos x="0" y="8"/>
                  </a:cxn>
                  <a:cxn ang="0">
                    <a:pos x="0" y="8"/>
                  </a:cxn>
                  <a:cxn ang="0">
                    <a:pos x="0" y="0"/>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Lst>
                <a:rect l="0" t="0" r="r" b="b"/>
                <a:pathLst>
                  <a:path h="8">
                    <a:moveTo>
                      <a:pt x="0" y="8"/>
                    </a:moveTo>
                    <a:lnTo>
                      <a:pt x="0" y="8"/>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8"/>
                    </a:lnTo>
                    <a:lnTo>
                      <a:pt x="0" y="0"/>
                    </a:lnTo>
                    <a:lnTo>
                      <a:pt x="0" y="0"/>
                    </a:lnTo>
                    <a:lnTo>
                      <a:pt x="0" y="0"/>
                    </a:lnTo>
                    <a:lnTo>
                      <a:pt x="0" y="0"/>
                    </a:lnTo>
                    <a:lnTo>
                      <a:pt x="0" y="0"/>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2" name="Freeform 348"/>
              <p:cNvSpPr>
                <a:spLocks/>
              </p:cNvSpPr>
              <p:nvPr/>
            </p:nvSpPr>
            <p:spPr bwMode="auto">
              <a:xfrm>
                <a:off x="2965" y="1373"/>
                <a:ext cx="8" cy="8"/>
              </a:xfrm>
              <a:custGeom>
                <a:avLst/>
                <a:gdLst/>
                <a:ahLst/>
                <a:cxnLst>
                  <a:cxn ang="0">
                    <a:pos x="8" y="8"/>
                  </a:cxn>
                  <a:cxn ang="0">
                    <a:pos x="8" y="8"/>
                  </a:cxn>
                  <a:cxn ang="0">
                    <a:pos x="0" y="8"/>
                  </a:cxn>
                  <a:cxn ang="0">
                    <a:pos x="8" y="8"/>
                  </a:cxn>
                  <a:cxn ang="0">
                    <a:pos x="8" y="8"/>
                  </a:cxn>
                  <a:cxn ang="0">
                    <a:pos x="8" y="8"/>
                  </a:cxn>
                  <a:cxn ang="0">
                    <a:pos x="8" y="8"/>
                  </a:cxn>
                  <a:cxn ang="0">
                    <a:pos x="8" y="0"/>
                  </a:cxn>
                  <a:cxn ang="0">
                    <a:pos x="8" y="0"/>
                  </a:cxn>
                  <a:cxn ang="0">
                    <a:pos x="8" y="8"/>
                  </a:cxn>
                  <a:cxn ang="0">
                    <a:pos x="8" y="8"/>
                  </a:cxn>
                  <a:cxn ang="0">
                    <a:pos x="8" y="0"/>
                  </a:cxn>
                  <a:cxn ang="0">
                    <a:pos x="8" y="0"/>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0" y="8"/>
                    </a:lnTo>
                    <a:lnTo>
                      <a:pt x="8" y="8"/>
                    </a:lnTo>
                    <a:lnTo>
                      <a:pt x="8" y="8"/>
                    </a:lnTo>
                    <a:lnTo>
                      <a:pt x="8" y="8"/>
                    </a:lnTo>
                    <a:lnTo>
                      <a:pt x="8" y="8"/>
                    </a:lnTo>
                    <a:lnTo>
                      <a:pt x="8" y="0"/>
                    </a:lnTo>
                    <a:lnTo>
                      <a:pt x="8" y="0"/>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3" name="Freeform 349"/>
              <p:cNvSpPr>
                <a:spLocks/>
              </p:cNvSpPr>
              <p:nvPr/>
            </p:nvSpPr>
            <p:spPr bwMode="auto">
              <a:xfrm>
                <a:off x="3182" y="1349"/>
                <a:ext cx="8" cy="16"/>
              </a:xfrm>
              <a:custGeom>
                <a:avLst/>
                <a:gdLst/>
                <a:ahLst/>
                <a:cxnLst>
                  <a:cxn ang="0">
                    <a:pos x="0" y="8"/>
                  </a:cxn>
                  <a:cxn ang="0">
                    <a:pos x="0" y="8"/>
                  </a:cxn>
                  <a:cxn ang="0">
                    <a:pos x="0" y="8"/>
                  </a:cxn>
                  <a:cxn ang="0">
                    <a:pos x="8" y="8"/>
                  </a:cxn>
                  <a:cxn ang="0">
                    <a:pos x="8" y="8"/>
                  </a:cxn>
                  <a:cxn ang="0">
                    <a:pos x="8" y="8"/>
                  </a:cxn>
                  <a:cxn ang="0">
                    <a:pos x="8" y="8"/>
                  </a:cxn>
                  <a:cxn ang="0">
                    <a:pos x="8" y="8"/>
                  </a:cxn>
                  <a:cxn ang="0">
                    <a:pos x="8" y="0"/>
                  </a:cxn>
                  <a:cxn ang="0">
                    <a:pos x="8" y="8"/>
                  </a:cxn>
                  <a:cxn ang="0">
                    <a:pos x="8" y="8"/>
                  </a:cxn>
                  <a:cxn ang="0">
                    <a:pos x="8" y="0"/>
                  </a:cxn>
                  <a:cxn ang="0">
                    <a:pos x="8" y="0"/>
                  </a:cxn>
                  <a:cxn ang="0">
                    <a:pos x="8" y="0"/>
                  </a:cxn>
                  <a:cxn ang="0">
                    <a:pos x="8" y="8"/>
                  </a:cxn>
                  <a:cxn ang="0">
                    <a:pos x="8" y="8"/>
                  </a:cxn>
                  <a:cxn ang="0">
                    <a:pos x="8" y="8"/>
                  </a:cxn>
                  <a:cxn ang="0">
                    <a:pos x="0" y="8"/>
                  </a:cxn>
                  <a:cxn ang="0">
                    <a:pos x="0" y="8"/>
                  </a:cxn>
                  <a:cxn ang="0">
                    <a:pos x="0" y="8"/>
                  </a:cxn>
                  <a:cxn ang="0">
                    <a:pos x="0" y="8"/>
                  </a:cxn>
                  <a:cxn ang="0">
                    <a:pos x="8" y="8"/>
                  </a:cxn>
                  <a:cxn ang="0">
                    <a:pos x="8" y="8"/>
                  </a:cxn>
                  <a:cxn ang="0">
                    <a:pos x="8" y="8"/>
                  </a:cxn>
                  <a:cxn ang="0">
                    <a:pos x="8" y="16"/>
                  </a:cxn>
                  <a:cxn ang="0">
                    <a:pos x="8" y="16"/>
                  </a:cxn>
                  <a:cxn ang="0">
                    <a:pos x="8" y="16"/>
                  </a:cxn>
                  <a:cxn ang="0">
                    <a:pos x="8" y="16"/>
                  </a:cxn>
                  <a:cxn ang="0">
                    <a:pos x="8" y="16"/>
                  </a:cxn>
                  <a:cxn ang="0">
                    <a:pos x="8" y="16"/>
                  </a:cxn>
                  <a:cxn ang="0">
                    <a:pos x="8" y="16"/>
                  </a:cxn>
                  <a:cxn ang="0">
                    <a:pos x="8" y="16"/>
                  </a:cxn>
                  <a:cxn ang="0">
                    <a:pos x="8" y="16"/>
                  </a:cxn>
                  <a:cxn ang="0">
                    <a:pos x="8" y="8"/>
                  </a:cxn>
                  <a:cxn ang="0">
                    <a:pos x="8" y="8"/>
                  </a:cxn>
                  <a:cxn ang="0">
                    <a:pos x="8" y="8"/>
                  </a:cxn>
                  <a:cxn ang="0">
                    <a:pos x="0"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0" y="8"/>
                  </a:cxn>
                  <a:cxn ang="0">
                    <a:pos x="0" y="8"/>
                  </a:cxn>
                  <a:cxn ang="0">
                    <a:pos x="0" y="8"/>
                  </a:cxn>
                </a:cxnLst>
                <a:rect l="0" t="0" r="r" b="b"/>
                <a:pathLst>
                  <a:path w="8"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8"/>
                    </a:lnTo>
                    <a:lnTo>
                      <a:pt x="8" y="8"/>
                    </a:lnTo>
                    <a:lnTo>
                      <a:pt x="8" y="0"/>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8"/>
                    </a:lnTo>
                    <a:lnTo>
                      <a:pt x="8" y="8"/>
                    </a:lnTo>
                    <a:lnTo>
                      <a:pt x="8" y="8"/>
                    </a:lnTo>
                    <a:lnTo>
                      <a:pt x="8" y="8"/>
                    </a:lnTo>
                    <a:lnTo>
                      <a:pt x="8" y="0"/>
                    </a:lnTo>
                    <a:lnTo>
                      <a:pt x="8" y="0"/>
                    </a:lnTo>
                    <a:lnTo>
                      <a:pt x="8" y="0"/>
                    </a:lnTo>
                    <a:lnTo>
                      <a:pt x="8" y="8"/>
                    </a:lnTo>
                    <a:lnTo>
                      <a:pt x="8" y="8"/>
                    </a:lnTo>
                    <a:lnTo>
                      <a:pt x="8" y="0"/>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4" name="Freeform 350"/>
              <p:cNvSpPr>
                <a:spLocks/>
              </p:cNvSpPr>
              <p:nvPr/>
            </p:nvSpPr>
            <p:spPr bwMode="auto">
              <a:xfrm>
                <a:off x="2965" y="1381"/>
                <a:ext cx="8" cy="1"/>
              </a:xfrm>
              <a:custGeom>
                <a:avLst/>
                <a:gdLst/>
                <a:ahLst/>
                <a:cxnLst>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5" name="Freeform 351"/>
              <p:cNvSpPr>
                <a:spLocks/>
              </p:cNvSpPr>
              <p:nvPr/>
            </p:nvSpPr>
            <p:spPr bwMode="auto">
              <a:xfrm>
                <a:off x="2965" y="1381"/>
                <a:ext cx="8" cy="1"/>
              </a:xfrm>
              <a:custGeom>
                <a:avLst/>
                <a:gdLst/>
                <a:ahLst/>
                <a:cxnLst>
                  <a:cxn ang="0">
                    <a:pos x="0" y="0"/>
                  </a:cxn>
                  <a:cxn ang="0">
                    <a:pos x="0" y="0"/>
                  </a:cxn>
                  <a:cxn ang="0">
                    <a:pos x="0" y="0"/>
                  </a:cxn>
                  <a:cxn ang="0">
                    <a:pos x="8" y="0"/>
                  </a:cxn>
                  <a:cxn ang="0">
                    <a:pos x="8" y="0"/>
                  </a:cxn>
                  <a:cxn ang="0">
                    <a:pos x="8" y="0"/>
                  </a:cxn>
                  <a:cxn ang="0">
                    <a:pos x="8" y="0"/>
                  </a:cxn>
                  <a:cxn ang="0">
                    <a:pos x="0" y="0"/>
                  </a:cxn>
                  <a:cxn ang="0">
                    <a:pos x="0" y="0"/>
                  </a:cxn>
                  <a:cxn ang="0">
                    <a:pos x="8" y="0"/>
                  </a:cxn>
                  <a:cxn ang="0">
                    <a:pos x="0" y="0"/>
                  </a:cxn>
                  <a:cxn ang="0">
                    <a:pos x="0"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8" y="0"/>
                    </a:lnTo>
                    <a:lnTo>
                      <a:pt x="0" y="0"/>
                    </a:lnTo>
                    <a:lnTo>
                      <a:pt x="0" y="0"/>
                    </a:lnTo>
                    <a:lnTo>
                      <a:pt x="8" y="0"/>
                    </a:lnTo>
                    <a:lnTo>
                      <a:pt x="0" y="0"/>
                    </a:lnTo>
                    <a:lnTo>
                      <a:pt x="0"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6" name="Freeform 352"/>
              <p:cNvSpPr>
                <a:spLocks/>
              </p:cNvSpPr>
              <p:nvPr/>
            </p:nvSpPr>
            <p:spPr bwMode="auto">
              <a:xfrm>
                <a:off x="2965" y="1381"/>
                <a:ext cx="8"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8" y="0"/>
                  </a:cxn>
                  <a:cxn ang="0">
                    <a:pos x="8" y="0"/>
                  </a:cxn>
                  <a:cxn ang="0">
                    <a:pos x="0" y="0"/>
                  </a:cxn>
                  <a:cxn ang="0">
                    <a:pos x="0" y="0"/>
                  </a:cxn>
                  <a:cxn ang="0">
                    <a:pos x="0" y="0"/>
                  </a:cxn>
                  <a:cxn ang="0">
                    <a:pos x="0" y="0"/>
                  </a:cxn>
                  <a:cxn ang="0">
                    <a:pos x="8" y="0"/>
                  </a:cxn>
                  <a:cxn ang="0">
                    <a:pos x="8" y="0"/>
                  </a:cxn>
                  <a:cxn ang="0">
                    <a:pos x="0" y="0"/>
                  </a:cxn>
                  <a:cxn ang="0">
                    <a:pos x="0" y="0"/>
                  </a:cxn>
                  <a:cxn ang="0">
                    <a:pos x="0" y="0"/>
                  </a:cxn>
                  <a:cxn ang="0">
                    <a:pos x="0" y="0"/>
                  </a:cxn>
                  <a:cxn ang="0">
                    <a:pos x="0" y="0"/>
                  </a:cxn>
                  <a:cxn ang="0">
                    <a:pos x="0" y="0"/>
                  </a:cxn>
                  <a:cxn ang="0">
                    <a:pos x="0" y="0"/>
                  </a:cxn>
                  <a:cxn ang="0">
                    <a:pos x="8" y="0"/>
                  </a:cxn>
                  <a:cxn ang="0">
                    <a:pos x="8" y="0"/>
                  </a:cxn>
                  <a:cxn ang="0">
                    <a:pos x="0" y="0"/>
                  </a:cxn>
                </a:cxnLst>
                <a:rect l="0" t="0" r="r" b="b"/>
                <a:pathLst>
                  <a:path w="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0" y="0"/>
                    </a:lnTo>
                    <a:lnTo>
                      <a:pt x="8" y="0"/>
                    </a:lnTo>
                    <a:lnTo>
                      <a:pt x="8" y="0"/>
                    </a:lnTo>
                    <a:lnTo>
                      <a:pt x="0" y="0"/>
                    </a:lnTo>
                    <a:lnTo>
                      <a:pt x="0" y="0"/>
                    </a:lnTo>
                    <a:lnTo>
                      <a:pt x="0" y="0"/>
                    </a:lnTo>
                    <a:lnTo>
                      <a:pt x="0" y="0"/>
                    </a:lnTo>
                    <a:lnTo>
                      <a:pt x="8" y="0"/>
                    </a:lnTo>
                    <a:lnTo>
                      <a:pt x="8" y="0"/>
                    </a:lnTo>
                    <a:lnTo>
                      <a:pt x="0" y="0"/>
                    </a:lnTo>
                    <a:lnTo>
                      <a:pt x="0" y="0"/>
                    </a:lnTo>
                    <a:lnTo>
                      <a:pt x="0" y="0"/>
                    </a:lnTo>
                    <a:lnTo>
                      <a:pt x="0" y="0"/>
                    </a:lnTo>
                    <a:lnTo>
                      <a:pt x="0" y="0"/>
                    </a:lnTo>
                    <a:lnTo>
                      <a:pt x="0" y="0"/>
                    </a:lnTo>
                    <a:lnTo>
                      <a:pt x="0" y="0"/>
                    </a:lnTo>
                    <a:lnTo>
                      <a:pt x="8" y="0"/>
                    </a:lnTo>
                    <a:lnTo>
                      <a:pt x="8"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7" name="Freeform 353"/>
              <p:cNvSpPr>
                <a:spLocks/>
              </p:cNvSpPr>
              <p:nvPr/>
            </p:nvSpPr>
            <p:spPr bwMode="auto">
              <a:xfrm>
                <a:off x="3182" y="1365"/>
                <a:ext cx="8" cy="8"/>
              </a:xfrm>
              <a:custGeom>
                <a:avLst/>
                <a:gdLst/>
                <a:ahLst/>
                <a:cxnLst>
                  <a:cxn ang="0">
                    <a:pos x="8"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Lst>
                <a:rect l="0" t="0" r="r" b="b"/>
                <a:pathLst>
                  <a:path w="8" h="8">
                    <a:moveTo>
                      <a:pt x="8" y="8"/>
                    </a:moveTo>
                    <a:lnTo>
                      <a:pt x="0" y="0"/>
                    </a:lnTo>
                    <a:lnTo>
                      <a:pt x="0" y="0"/>
                    </a:lnTo>
                    <a:lnTo>
                      <a:pt x="0" y="0"/>
                    </a:lnTo>
                    <a:lnTo>
                      <a:pt x="8" y="0"/>
                    </a:lnTo>
                    <a:lnTo>
                      <a:pt x="8" y="0"/>
                    </a:lnTo>
                    <a:lnTo>
                      <a:pt x="8" y="0"/>
                    </a:lnTo>
                    <a:lnTo>
                      <a:pt x="8" y="0"/>
                    </a:lnTo>
                    <a:lnTo>
                      <a:pt x="8" y="0"/>
                    </a:lnTo>
                    <a:lnTo>
                      <a:pt x="8" y="0"/>
                    </a:lnTo>
                    <a:lnTo>
                      <a:pt x="8" y="0"/>
                    </a:lnTo>
                    <a:lnTo>
                      <a:pt x="8" y="0"/>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8" name="Freeform 354"/>
              <p:cNvSpPr>
                <a:spLocks/>
              </p:cNvSpPr>
              <p:nvPr/>
            </p:nvSpPr>
            <p:spPr bwMode="auto">
              <a:xfrm>
                <a:off x="3182" y="1365"/>
                <a:ext cx="8" cy="8"/>
              </a:xfrm>
              <a:custGeom>
                <a:avLst/>
                <a:gdLst/>
                <a:ahLst/>
                <a:cxnLst>
                  <a:cxn ang="0">
                    <a:pos x="0" y="8"/>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0" y="8"/>
                  </a:cxn>
                </a:cxnLst>
                <a:rect l="0" t="0" r="r" b="b"/>
                <a:pathLst>
                  <a:path w="8" h="8">
                    <a:moveTo>
                      <a:pt x="0" y="8"/>
                    </a:move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59" name="Rectangle 355"/>
              <p:cNvSpPr>
                <a:spLocks noChangeArrowheads="1"/>
              </p:cNvSpPr>
              <p:nvPr/>
            </p:nvSpPr>
            <p:spPr bwMode="auto">
              <a:xfrm>
                <a:off x="2973" y="1381"/>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0" name="Freeform 356"/>
              <p:cNvSpPr>
                <a:spLocks/>
              </p:cNvSpPr>
              <p:nvPr/>
            </p:nvSpPr>
            <p:spPr bwMode="auto">
              <a:xfrm>
                <a:off x="2965" y="1373"/>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8" y="8"/>
                  </a:cxn>
                  <a:cxn ang="0">
                    <a:pos x="8" y="8"/>
                  </a:cxn>
                  <a:cxn ang="0">
                    <a:pos x="8" y="8"/>
                  </a:cxn>
                  <a:cxn ang="0">
                    <a:pos x="8" y="8"/>
                  </a:cxn>
                  <a:cxn ang="0">
                    <a:pos x="8" y="8"/>
                  </a:cxn>
                  <a:cxn ang="0">
                    <a:pos x="8" y="8"/>
                  </a:cxn>
                  <a:cxn ang="0">
                    <a:pos x="8" y="8"/>
                  </a:cxn>
                  <a:cxn ang="0">
                    <a:pos x="8" y="0"/>
                  </a:cxn>
                  <a:cxn ang="0">
                    <a:pos x="8" y="0"/>
                  </a:cxn>
                  <a:cxn ang="0">
                    <a:pos x="8" y="0"/>
                  </a:cxn>
                </a:cxnLst>
                <a:rect l="0" t="0" r="r" b="b"/>
                <a:pathLst>
                  <a:path w="8" h="8">
                    <a:moveTo>
                      <a:pt x="8" y="0"/>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8"/>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1" name="Freeform 357"/>
              <p:cNvSpPr>
                <a:spLocks/>
              </p:cNvSpPr>
              <p:nvPr/>
            </p:nvSpPr>
            <p:spPr bwMode="auto">
              <a:xfrm>
                <a:off x="2973" y="1381"/>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2" name="Freeform 358"/>
              <p:cNvSpPr>
                <a:spLocks/>
              </p:cNvSpPr>
              <p:nvPr/>
            </p:nvSpPr>
            <p:spPr bwMode="auto">
              <a:xfrm>
                <a:off x="2965" y="1381"/>
                <a:ext cx="8" cy="8"/>
              </a:xfrm>
              <a:custGeom>
                <a:avLst/>
                <a:gdLst/>
                <a:ahLst/>
                <a:cxnLst>
                  <a:cxn ang="0">
                    <a:pos x="0" y="0"/>
                  </a:cxn>
                  <a:cxn ang="0">
                    <a:pos x="0" y="8"/>
                  </a:cxn>
                  <a:cxn ang="0">
                    <a:pos x="0" y="0"/>
                  </a:cxn>
                  <a:cxn ang="0">
                    <a:pos x="0" y="0"/>
                  </a:cxn>
                  <a:cxn ang="0">
                    <a:pos x="0"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0"/>
                  </a:cxn>
                  <a:cxn ang="0">
                    <a:pos x="0" y="8"/>
                  </a:cxn>
                  <a:cxn ang="0">
                    <a:pos x="0" y="0"/>
                  </a:cxn>
                  <a:cxn ang="0">
                    <a:pos x="0" y="8"/>
                  </a:cxn>
                  <a:cxn ang="0">
                    <a:pos x="0" y="0"/>
                  </a:cxn>
                  <a:cxn ang="0">
                    <a:pos x="0" y="8"/>
                  </a:cxn>
                  <a:cxn ang="0">
                    <a:pos x="0" y="0"/>
                  </a:cxn>
                  <a:cxn ang="0">
                    <a:pos x="0" y="0"/>
                  </a:cxn>
                  <a:cxn ang="0">
                    <a:pos x="0" y="0"/>
                  </a:cxn>
                  <a:cxn ang="0">
                    <a:pos x="0" y="8"/>
                  </a:cxn>
                  <a:cxn ang="0">
                    <a:pos x="0" y="8"/>
                  </a:cxn>
                  <a:cxn ang="0">
                    <a:pos x="0" y="0"/>
                  </a:cxn>
                  <a:cxn ang="0">
                    <a:pos x="0" y="8"/>
                  </a:cxn>
                  <a:cxn ang="0">
                    <a:pos x="0" y="8"/>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8"/>
                  </a:cxn>
                  <a:cxn ang="0">
                    <a:pos x="8" y="0"/>
                  </a:cxn>
                  <a:cxn ang="0">
                    <a:pos x="0" y="8"/>
                  </a:cxn>
                  <a:cxn ang="0">
                    <a:pos x="0" y="0"/>
                  </a:cxn>
                  <a:cxn ang="0">
                    <a:pos x="0" y="8"/>
                  </a:cxn>
                  <a:cxn ang="0">
                    <a:pos x="0" y="8"/>
                  </a:cxn>
                </a:cxnLst>
                <a:rect l="0" t="0" r="r" b="b"/>
                <a:pathLst>
                  <a:path w="8" h="8">
                    <a:moveTo>
                      <a:pt x="0" y="0"/>
                    </a:moveTo>
                    <a:lnTo>
                      <a:pt x="0" y="0"/>
                    </a:lnTo>
                    <a:lnTo>
                      <a:pt x="0" y="0"/>
                    </a:lnTo>
                    <a:lnTo>
                      <a:pt x="0" y="8"/>
                    </a:lnTo>
                    <a:lnTo>
                      <a:pt x="0" y="0"/>
                    </a:lnTo>
                    <a:lnTo>
                      <a:pt x="0" y="0"/>
                    </a:lnTo>
                    <a:lnTo>
                      <a:pt x="0" y="0"/>
                    </a:lnTo>
                    <a:lnTo>
                      <a:pt x="0" y="0"/>
                    </a:lnTo>
                    <a:lnTo>
                      <a:pt x="0" y="0"/>
                    </a:lnTo>
                    <a:lnTo>
                      <a:pt x="0" y="0"/>
                    </a:lnTo>
                    <a:lnTo>
                      <a:pt x="8"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8"/>
                    </a:lnTo>
                    <a:lnTo>
                      <a:pt x="0" y="0"/>
                    </a:lnTo>
                    <a:lnTo>
                      <a:pt x="0" y="0"/>
                    </a:lnTo>
                    <a:lnTo>
                      <a:pt x="0" y="8"/>
                    </a:lnTo>
                    <a:lnTo>
                      <a:pt x="0" y="8"/>
                    </a:lnTo>
                    <a:lnTo>
                      <a:pt x="0" y="0"/>
                    </a:lnTo>
                    <a:lnTo>
                      <a:pt x="0" y="0"/>
                    </a:lnTo>
                    <a:lnTo>
                      <a:pt x="0" y="8"/>
                    </a:lnTo>
                    <a:lnTo>
                      <a:pt x="0" y="8"/>
                    </a:lnTo>
                    <a:lnTo>
                      <a:pt x="0" y="8"/>
                    </a:lnTo>
                    <a:lnTo>
                      <a:pt x="0" y="0"/>
                    </a:lnTo>
                    <a:lnTo>
                      <a:pt x="0" y="8"/>
                    </a:lnTo>
                    <a:lnTo>
                      <a:pt x="0" y="0"/>
                    </a:lnTo>
                    <a:lnTo>
                      <a:pt x="0" y="0"/>
                    </a:lnTo>
                    <a:lnTo>
                      <a:pt x="0" y="0"/>
                    </a:lnTo>
                    <a:lnTo>
                      <a:pt x="0" y="8"/>
                    </a:lnTo>
                    <a:lnTo>
                      <a:pt x="0" y="8"/>
                    </a:lnTo>
                    <a:lnTo>
                      <a:pt x="0" y="8"/>
                    </a:lnTo>
                    <a:lnTo>
                      <a:pt x="0" y="8"/>
                    </a:lnTo>
                    <a:lnTo>
                      <a:pt x="0" y="0"/>
                    </a:lnTo>
                    <a:lnTo>
                      <a:pt x="0" y="0"/>
                    </a:lnTo>
                    <a:lnTo>
                      <a:pt x="0" y="0"/>
                    </a:lnTo>
                    <a:lnTo>
                      <a:pt x="0" y="8"/>
                    </a:lnTo>
                    <a:lnTo>
                      <a:pt x="0" y="8"/>
                    </a:lnTo>
                    <a:lnTo>
                      <a:pt x="0" y="8"/>
                    </a:lnTo>
                    <a:lnTo>
                      <a:pt x="0" y="0"/>
                    </a:lnTo>
                    <a:lnTo>
                      <a:pt x="0" y="0"/>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8"/>
                    </a:lnTo>
                    <a:lnTo>
                      <a:pt x="0" y="8"/>
                    </a:lnTo>
                    <a:lnTo>
                      <a:pt x="8" y="0"/>
                    </a:lnTo>
                    <a:lnTo>
                      <a:pt x="8" y="0"/>
                    </a:lnTo>
                    <a:lnTo>
                      <a:pt x="0" y="8"/>
                    </a:lnTo>
                    <a:lnTo>
                      <a:pt x="0" y="8"/>
                    </a:lnTo>
                    <a:lnTo>
                      <a:pt x="0" y="0"/>
                    </a:lnTo>
                    <a:lnTo>
                      <a:pt x="0" y="8"/>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3" name="Freeform 359"/>
              <p:cNvSpPr>
                <a:spLocks/>
              </p:cNvSpPr>
              <p:nvPr/>
            </p:nvSpPr>
            <p:spPr bwMode="auto">
              <a:xfrm>
                <a:off x="2965" y="1381"/>
                <a:ext cx="8"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0" y="8"/>
                  </a:cxn>
                  <a:cxn ang="0">
                    <a:pos x="8" y="8"/>
                  </a:cxn>
                  <a:cxn ang="0">
                    <a:pos x="8" y="8"/>
                  </a:cxn>
                  <a:cxn ang="0">
                    <a:pos x="8" y="8"/>
                  </a:cxn>
                  <a:cxn ang="0">
                    <a:pos x="0" y="8"/>
                  </a:cxn>
                  <a:cxn ang="0">
                    <a:pos x="0" y="8"/>
                  </a:cxn>
                  <a:cxn ang="0">
                    <a:pos x="8" y="8"/>
                  </a:cxn>
                  <a:cxn ang="0">
                    <a:pos x="8" y="0"/>
                  </a:cxn>
                  <a:cxn ang="0">
                    <a:pos x="8" y="8"/>
                  </a:cxn>
                  <a:cxn ang="0">
                    <a:pos x="8" y="8"/>
                  </a:cxn>
                  <a:cxn ang="0">
                    <a:pos x="8" y="0"/>
                  </a:cxn>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8"/>
                    </a:lnTo>
                    <a:lnTo>
                      <a:pt x="8" y="0"/>
                    </a:lnTo>
                    <a:lnTo>
                      <a:pt x="8" y="0"/>
                    </a:lnTo>
                    <a:lnTo>
                      <a:pt x="8" y="0"/>
                    </a:lnTo>
                    <a:lnTo>
                      <a:pt x="8" y="0"/>
                    </a:lnTo>
                    <a:lnTo>
                      <a:pt x="8" y="0"/>
                    </a:lnTo>
                    <a:lnTo>
                      <a:pt x="8" y="8"/>
                    </a:lnTo>
                    <a:lnTo>
                      <a:pt x="8" y="0"/>
                    </a:lnTo>
                    <a:lnTo>
                      <a:pt x="8" y="0"/>
                    </a:lnTo>
                    <a:lnTo>
                      <a:pt x="8" y="0"/>
                    </a:lnTo>
                    <a:lnTo>
                      <a:pt x="8" y="0"/>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8" y="8"/>
                    </a:lnTo>
                    <a:lnTo>
                      <a:pt x="0" y="8"/>
                    </a:lnTo>
                    <a:lnTo>
                      <a:pt x="0" y="8"/>
                    </a:lnTo>
                    <a:lnTo>
                      <a:pt x="8" y="0"/>
                    </a:lnTo>
                    <a:lnTo>
                      <a:pt x="8" y="0"/>
                    </a:lnTo>
                    <a:lnTo>
                      <a:pt x="8" y="0"/>
                    </a:lnTo>
                    <a:lnTo>
                      <a:pt x="8" y="8"/>
                    </a:lnTo>
                    <a:lnTo>
                      <a:pt x="8" y="0"/>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4" name="Freeform 360"/>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5" name="Freeform 361"/>
              <p:cNvSpPr>
                <a:spLocks/>
              </p:cNvSpPr>
              <p:nvPr/>
            </p:nvSpPr>
            <p:spPr bwMode="auto">
              <a:xfrm>
                <a:off x="2973" y="1381"/>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8"/>
                  </a:cxn>
                  <a:cxn ang="0">
                    <a:pos x="0" y="8"/>
                  </a:cxn>
                  <a:cxn ang="0">
                    <a:pos x="0" y="0"/>
                  </a:cxn>
                  <a:cxn ang="0">
                    <a:pos x="0" y="0"/>
                  </a:cxn>
                  <a:cxn ang="0">
                    <a:pos x="0" y="8"/>
                  </a:cxn>
                  <a:cxn ang="0">
                    <a:pos x="0" y="0"/>
                  </a:cxn>
                  <a:cxn ang="0">
                    <a:pos x="0" y="0"/>
                  </a:cxn>
                  <a:cxn ang="0">
                    <a:pos x="0" y="0"/>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8"/>
                    </a:lnTo>
                    <a:lnTo>
                      <a:pt x="0" y="8"/>
                    </a:lnTo>
                    <a:lnTo>
                      <a:pt x="0" y="0"/>
                    </a:lnTo>
                    <a:lnTo>
                      <a:pt x="0" y="0"/>
                    </a:lnTo>
                    <a:lnTo>
                      <a:pt x="0" y="8"/>
                    </a:lnTo>
                    <a:lnTo>
                      <a:pt x="0" y="0"/>
                    </a:lnTo>
                    <a:lnTo>
                      <a:pt x="0" y="0"/>
                    </a:lnTo>
                    <a:lnTo>
                      <a:pt x="0" y="0"/>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6" name="Freeform 362"/>
              <p:cNvSpPr>
                <a:spLocks/>
              </p:cNvSpPr>
              <p:nvPr/>
            </p:nvSpPr>
            <p:spPr bwMode="auto">
              <a:xfrm>
                <a:off x="2965" y="1381"/>
                <a:ext cx="8" cy="8"/>
              </a:xfrm>
              <a:custGeom>
                <a:avLst/>
                <a:gdLst/>
                <a:ahLst/>
                <a:cxnLst>
                  <a:cxn ang="0">
                    <a:pos x="0" y="8"/>
                  </a:cxn>
                  <a:cxn ang="0">
                    <a:pos x="0" y="8"/>
                  </a:cxn>
                  <a:cxn ang="0">
                    <a:pos x="0" y="8"/>
                  </a:cxn>
                  <a:cxn ang="0">
                    <a:pos x="0" y="8"/>
                  </a:cxn>
                  <a:cxn ang="0">
                    <a:pos x="8" y="8"/>
                  </a:cxn>
                  <a:cxn ang="0">
                    <a:pos x="8" y="8"/>
                  </a:cxn>
                  <a:cxn ang="0">
                    <a:pos x="8" y="8"/>
                  </a:cxn>
                  <a:cxn ang="0">
                    <a:pos x="8" y="0"/>
                  </a:cxn>
                  <a:cxn ang="0">
                    <a:pos x="8" y="8"/>
                  </a:cxn>
                  <a:cxn ang="0">
                    <a:pos x="8" y="8"/>
                  </a:cxn>
                  <a:cxn ang="0">
                    <a:pos x="8" y="8"/>
                  </a:cxn>
                  <a:cxn ang="0">
                    <a:pos x="8" y="8"/>
                  </a:cxn>
                  <a:cxn ang="0">
                    <a:pos x="8" y="0"/>
                  </a:cxn>
                  <a:cxn ang="0">
                    <a:pos x="8" y="8"/>
                  </a:cxn>
                  <a:cxn ang="0">
                    <a:pos x="8" y="0"/>
                  </a:cxn>
                  <a:cxn ang="0">
                    <a:pos x="0" y="0"/>
                  </a:cxn>
                  <a:cxn ang="0">
                    <a:pos x="0" y="0"/>
                  </a:cxn>
                  <a:cxn ang="0">
                    <a:pos x="8"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8"/>
                  </a:cxn>
                  <a:cxn ang="0">
                    <a:pos x="8" y="8"/>
                  </a:cxn>
                  <a:cxn ang="0">
                    <a:pos x="8" y="0"/>
                  </a:cxn>
                  <a:cxn ang="0">
                    <a:pos x="8" y="8"/>
                  </a:cxn>
                  <a:cxn ang="0">
                    <a:pos x="8" y="8"/>
                  </a:cxn>
                  <a:cxn ang="0">
                    <a:pos x="8" y="8"/>
                  </a:cxn>
                  <a:cxn ang="0">
                    <a:pos x="8" y="8"/>
                  </a:cxn>
                  <a:cxn ang="0">
                    <a:pos x="0" y="8"/>
                  </a:cxn>
                  <a:cxn ang="0">
                    <a:pos x="0" y="8"/>
                  </a:cxn>
                  <a:cxn ang="0">
                    <a:pos x="0"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8" y="8"/>
                    </a:lnTo>
                    <a:lnTo>
                      <a:pt x="8" y="8"/>
                    </a:lnTo>
                    <a:lnTo>
                      <a:pt x="8" y="0"/>
                    </a:lnTo>
                    <a:lnTo>
                      <a:pt x="8" y="8"/>
                    </a:lnTo>
                    <a:lnTo>
                      <a:pt x="8" y="8"/>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0"/>
                    </a:lnTo>
                    <a:lnTo>
                      <a:pt x="8" y="0"/>
                    </a:lnTo>
                    <a:lnTo>
                      <a:pt x="8" y="8"/>
                    </a:lnTo>
                    <a:lnTo>
                      <a:pt x="8"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7" name="Freeform 363"/>
              <p:cNvSpPr>
                <a:spLocks/>
              </p:cNvSpPr>
              <p:nvPr/>
            </p:nvSpPr>
            <p:spPr bwMode="auto">
              <a:xfrm>
                <a:off x="3182" y="1349"/>
                <a:ext cx="16" cy="24"/>
              </a:xfrm>
              <a:custGeom>
                <a:avLst/>
                <a:gdLst/>
                <a:ahLst/>
                <a:cxnLst>
                  <a:cxn ang="0">
                    <a:pos x="0" y="24"/>
                  </a:cxn>
                  <a:cxn ang="0">
                    <a:pos x="0" y="24"/>
                  </a:cxn>
                  <a:cxn ang="0">
                    <a:pos x="8" y="24"/>
                  </a:cxn>
                  <a:cxn ang="0">
                    <a:pos x="8" y="16"/>
                  </a:cxn>
                  <a:cxn ang="0">
                    <a:pos x="8" y="16"/>
                  </a:cxn>
                  <a:cxn ang="0">
                    <a:pos x="8" y="16"/>
                  </a:cxn>
                  <a:cxn ang="0">
                    <a:pos x="8" y="16"/>
                  </a:cxn>
                  <a:cxn ang="0">
                    <a:pos x="8" y="16"/>
                  </a:cxn>
                  <a:cxn ang="0">
                    <a:pos x="8" y="8"/>
                  </a:cxn>
                  <a:cxn ang="0">
                    <a:pos x="8" y="8"/>
                  </a:cxn>
                  <a:cxn ang="0">
                    <a:pos x="0" y="8"/>
                  </a:cxn>
                  <a:cxn ang="0">
                    <a:pos x="0" y="8"/>
                  </a:cxn>
                  <a:cxn ang="0">
                    <a:pos x="8" y="8"/>
                  </a:cxn>
                  <a:cxn ang="0">
                    <a:pos x="8" y="8"/>
                  </a:cxn>
                  <a:cxn ang="0">
                    <a:pos x="8" y="8"/>
                  </a:cxn>
                  <a:cxn ang="0">
                    <a:pos x="8" y="0"/>
                  </a:cxn>
                  <a:cxn ang="0">
                    <a:pos x="8" y="0"/>
                  </a:cxn>
                  <a:cxn ang="0">
                    <a:pos x="8" y="0"/>
                  </a:cxn>
                  <a:cxn ang="0">
                    <a:pos x="8" y="0"/>
                  </a:cxn>
                  <a:cxn ang="0">
                    <a:pos x="8" y="0"/>
                  </a:cxn>
                  <a:cxn ang="0">
                    <a:pos x="8" y="0"/>
                  </a:cxn>
                  <a:cxn ang="0">
                    <a:pos x="8" y="8"/>
                  </a:cxn>
                  <a:cxn ang="0">
                    <a:pos x="8" y="8"/>
                  </a:cxn>
                  <a:cxn ang="0">
                    <a:pos x="8" y="8"/>
                  </a:cxn>
                  <a:cxn ang="0">
                    <a:pos x="8" y="16"/>
                  </a:cxn>
                  <a:cxn ang="0">
                    <a:pos x="8" y="16"/>
                  </a:cxn>
                  <a:cxn ang="0">
                    <a:pos x="16" y="16"/>
                  </a:cxn>
                  <a:cxn ang="0">
                    <a:pos x="16" y="16"/>
                  </a:cxn>
                  <a:cxn ang="0">
                    <a:pos x="16" y="16"/>
                  </a:cxn>
                  <a:cxn ang="0">
                    <a:pos x="16" y="16"/>
                  </a:cxn>
                  <a:cxn ang="0">
                    <a:pos x="16" y="24"/>
                  </a:cxn>
                  <a:cxn ang="0">
                    <a:pos x="16" y="24"/>
                  </a:cxn>
                  <a:cxn ang="0">
                    <a:pos x="16" y="24"/>
                  </a:cxn>
                  <a:cxn ang="0">
                    <a:pos x="16" y="16"/>
                  </a:cxn>
                  <a:cxn ang="0">
                    <a:pos x="16" y="16"/>
                  </a:cxn>
                  <a:cxn ang="0">
                    <a:pos x="16" y="16"/>
                  </a:cxn>
                  <a:cxn ang="0">
                    <a:pos x="8" y="16"/>
                  </a:cxn>
                  <a:cxn ang="0">
                    <a:pos x="8" y="16"/>
                  </a:cxn>
                  <a:cxn ang="0">
                    <a:pos x="8" y="16"/>
                  </a:cxn>
                  <a:cxn ang="0">
                    <a:pos x="8" y="8"/>
                  </a:cxn>
                  <a:cxn ang="0">
                    <a:pos x="8" y="8"/>
                  </a:cxn>
                  <a:cxn ang="0">
                    <a:pos x="8" y="8"/>
                  </a:cxn>
                  <a:cxn ang="0">
                    <a:pos x="8" y="0"/>
                  </a:cxn>
                  <a:cxn ang="0">
                    <a:pos x="8" y="0"/>
                  </a:cxn>
                  <a:cxn ang="0">
                    <a:pos x="8" y="0"/>
                  </a:cxn>
                  <a:cxn ang="0">
                    <a:pos x="8" y="0"/>
                  </a:cxn>
                  <a:cxn ang="0">
                    <a:pos x="8" y="0"/>
                  </a:cxn>
                  <a:cxn ang="0">
                    <a:pos x="8" y="8"/>
                  </a:cxn>
                  <a:cxn ang="0">
                    <a:pos x="8" y="8"/>
                  </a:cxn>
                  <a:cxn ang="0">
                    <a:pos x="8" y="8"/>
                  </a:cxn>
                  <a:cxn ang="0">
                    <a:pos x="8" y="8"/>
                  </a:cxn>
                  <a:cxn ang="0">
                    <a:pos x="0" y="8"/>
                  </a:cxn>
                  <a:cxn ang="0">
                    <a:pos x="8" y="8"/>
                  </a:cxn>
                  <a:cxn ang="0">
                    <a:pos x="8" y="8"/>
                  </a:cxn>
                  <a:cxn ang="0">
                    <a:pos x="8" y="8"/>
                  </a:cxn>
                  <a:cxn ang="0">
                    <a:pos x="8" y="16"/>
                  </a:cxn>
                  <a:cxn ang="0">
                    <a:pos x="8" y="16"/>
                  </a:cxn>
                  <a:cxn ang="0">
                    <a:pos x="8" y="16"/>
                  </a:cxn>
                  <a:cxn ang="0">
                    <a:pos x="8" y="16"/>
                  </a:cxn>
                  <a:cxn ang="0">
                    <a:pos x="8" y="24"/>
                  </a:cxn>
                  <a:cxn ang="0">
                    <a:pos x="8" y="24"/>
                  </a:cxn>
                  <a:cxn ang="0">
                    <a:pos x="0" y="24"/>
                  </a:cxn>
                  <a:cxn ang="0">
                    <a:pos x="0" y="24"/>
                  </a:cxn>
                </a:cxnLst>
                <a:rect l="0" t="0" r="r" b="b"/>
                <a:pathLst>
                  <a:path w="16" h="24">
                    <a:moveTo>
                      <a:pt x="0" y="24"/>
                    </a:move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0" y="24"/>
                    </a:lnTo>
                    <a:lnTo>
                      <a:pt x="8" y="24"/>
                    </a:lnTo>
                    <a:lnTo>
                      <a:pt x="8" y="24"/>
                    </a:lnTo>
                    <a:lnTo>
                      <a:pt x="8" y="24"/>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16" y="16"/>
                    </a:lnTo>
                    <a:lnTo>
                      <a:pt x="16" y="16"/>
                    </a:lnTo>
                    <a:lnTo>
                      <a:pt x="16" y="16"/>
                    </a:lnTo>
                    <a:lnTo>
                      <a:pt x="8"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16"/>
                    </a:lnTo>
                    <a:lnTo>
                      <a:pt x="16" y="24"/>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16" y="16"/>
                    </a:lnTo>
                    <a:lnTo>
                      <a:pt x="8" y="16"/>
                    </a:lnTo>
                    <a:lnTo>
                      <a:pt x="8" y="16"/>
                    </a:lnTo>
                    <a:lnTo>
                      <a:pt x="8" y="16"/>
                    </a:lnTo>
                    <a:lnTo>
                      <a:pt x="16"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8"/>
                    </a:lnTo>
                    <a:lnTo>
                      <a:pt x="8" y="16"/>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24"/>
                    </a:lnTo>
                    <a:lnTo>
                      <a:pt x="8" y="16"/>
                    </a:lnTo>
                    <a:lnTo>
                      <a:pt x="8" y="24"/>
                    </a:lnTo>
                    <a:lnTo>
                      <a:pt x="8" y="24"/>
                    </a:lnTo>
                    <a:lnTo>
                      <a:pt x="8" y="24"/>
                    </a:lnTo>
                    <a:lnTo>
                      <a:pt x="8" y="24"/>
                    </a:lnTo>
                    <a:lnTo>
                      <a:pt x="8" y="24"/>
                    </a:lnTo>
                    <a:lnTo>
                      <a:pt x="8" y="24"/>
                    </a:lnTo>
                    <a:lnTo>
                      <a:pt x="8" y="24"/>
                    </a:lnTo>
                    <a:lnTo>
                      <a:pt x="8" y="24"/>
                    </a:lnTo>
                    <a:lnTo>
                      <a:pt x="8" y="24"/>
                    </a:lnTo>
                    <a:lnTo>
                      <a:pt x="8" y="24"/>
                    </a:lnTo>
                    <a:lnTo>
                      <a:pt x="8" y="24"/>
                    </a:lnTo>
                    <a:lnTo>
                      <a:pt x="0" y="24"/>
                    </a:lnTo>
                    <a:lnTo>
                      <a:pt x="0" y="24"/>
                    </a:lnTo>
                    <a:lnTo>
                      <a:pt x="0" y="24"/>
                    </a:lnTo>
                    <a:lnTo>
                      <a:pt x="0" y="24"/>
                    </a:lnTo>
                    <a:lnTo>
                      <a:pt x="0" y="24"/>
                    </a:lnTo>
                    <a:lnTo>
                      <a:pt x="0" y="24"/>
                    </a:lnTo>
                    <a:lnTo>
                      <a:pt x="0" y="24"/>
                    </a:lnTo>
                    <a:lnTo>
                      <a:pt x="0" y="24"/>
                    </a:lnTo>
                    <a:lnTo>
                      <a:pt x="0" y="24"/>
                    </a:lnTo>
                    <a:lnTo>
                      <a:pt x="0" y="24"/>
                    </a:lnTo>
                    <a:lnTo>
                      <a:pt x="0" y="24"/>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8" name="Freeform 364"/>
              <p:cNvSpPr>
                <a:spLocks/>
              </p:cNvSpPr>
              <p:nvPr/>
            </p:nvSpPr>
            <p:spPr bwMode="auto">
              <a:xfrm>
                <a:off x="2965" y="1389"/>
                <a:ext cx="8" cy="1"/>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Lst>
                <a:rect l="0" t="0" r="r" b="b"/>
                <a:pathLst>
                  <a:path w="8">
                    <a:moveTo>
                      <a:pt x="8" y="0"/>
                    </a:move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69" name="Rectangle 365"/>
              <p:cNvSpPr>
                <a:spLocks noChangeArrowheads="1"/>
              </p:cNvSpPr>
              <p:nvPr/>
            </p:nvSpPr>
            <p:spPr bwMode="auto">
              <a:xfrm>
                <a:off x="3182" y="1373"/>
                <a:ext cx="1" cy="1"/>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0" name="Freeform 366"/>
              <p:cNvSpPr>
                <a:spLocks/>
              </p:cNvSpPr>
              <p:nvPr/>
            </p:nvSpPr>
            <p:spPr bwMode="auto">
              <a:xfrm>
                <a:off x="2965" y="1389"/>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1" name="Freeform 367"/>
              <p:cNvSpPr>
                <a:spLocks/>
              </p:cNvSpPr>
              <p:nvPr/>
            </p:nvSpPr>
            <p:spPr bwMode="auto">
              <a:xfrm>
                <a:off x="2957" y="1373"/>
                <a:ext cx="8" cy="16"/>
              </a:xfrm>
              <a:custGeom>
                <a:avLst/>
                <a:gdLst/>
                <a:ahLst/>
                <a:cxnLst>
                  <a:cxn ang="0">
                    <a:pos x="0" y="0"/>
                  </a:cxn>
                  <a:cxn ang="0">
                    <a:pos x="0" y="8"/>
                  </a:cxn>
                  <a:cxn ang="0">
                    <a:pos x="0" y="8"/>
                  </a:cxn>
                  <a:cxn ang="0">
                    <a:pos x="0" y="8"/>
                  </a:cxn>
                  <a:cxn ang="0">
                    <a:pos x="0" y="8"/>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16"/>
                  </a:cxn>
                  <a:cxn ang="0">
                    <a:pos x="0" y="16"/>
                  </a:cxn>
                  <a:cxn ang="0">
                    <a:pos x="0" y="8"/>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16"/>
                  </a:cxn>
                  <a:cxn ang="0">
                    <a:pos x="0" y="8"/>
                  </a:cxn>
                  <a:cxn ang="0">
                    <a:pos x="0" y="8"/>
                  </a:cxn>
                  <a:cxn ang="0">
                    <a:pos x="0" y="8"/>
                  </a:cxn>
                  <a:cxn ang="0">
                    <a:pos x="0" y="8"/>
                  </a:cxn>
                  <a:cxn ang="0">
                    <a:pos x="0" y="8"/>
                  </a:cxn>
                  <a:cxn ang="0">
                    <a:pos x="0" y="0"/>
                  </a:cxn>
                  <a:cxn ang="0">
                    <a:pos x="0" y="0"/>
                  </a:cxn>
                </a:cxnLst>
                <a:rect l="0" t="0" r="r" b="b"/>
                <a:pathLst>
                  <a:path w="8" h="16">
                    <a:moveTo>
                      <a:pt x="0" y="0"/>
                    </a:move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16"/>
                    </a:lnTo>
                    <a:lnTo>
                      <a:pt x="0" y="16"/>
                    </a:lnTo>
                    <a:lnTo>
                      <a:pt x="0" y="16"/>
                    </a:lnTo>
                    <a:lnTo>
                      <a:pt x="0" y="8"/>
                    </a:lnTo>
                    <a:lnTo>
                      <a:pt x="0" y="8"/>
                    </a:lnTo>
                    <a:lnTo>
                      <a:pt x="0" y="8"/>
                    </a:lnTo>
                    <a:lnTo>
                      <a:pt x="0" y="16"/>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6"/>
                    </a:lnTo>
                    <a:lnTo>
                      <a:pt x="8" y="16"/>
                    </a:lnTo>
                    <a:lnTo>
                      <a:pt x="0" y="16"/>
                    </a:lnTo>
                    <a:lnTo>
                      <a:pt x="8" y="8"/>
                    </a:lnTo>
                    <a:lnTo>
                      <a:pt x="8" y="16"/>
                    </a:lnTo>
                    <a:lnTo>
                      <a:pt x="0" y="16"/>
                    </a:lnTo>
                    <a:lnTo>
                      <a:pt x="0" y="16"/>
                    </a:lnTo>
                    <a:lnTo>
                      <a:pt x="0" y="16"/>
                    </a:lnTo>
                    <a:lnTo>
                      <a:pt x="0" y="8"/>
                    </a:lnTo>
                    <a:lnTo>
                      <a:pt x="0" y="8"/>
                    </a:lnTo>
                    <a:lnTo>
                      <a:pt x="0" y="8"/>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2" name="Freeform 368"/>
              <p:cNvSpPr>
                <a:spLocks/>
              </p:cNvSpPr>
              <p:nvPr/>
            </p:nvSpPr>
            <p:spPr bwMode="auto">
              <a:xfrm>
                <a:off x="3174" y="1373"/>
                <a:ext cx="8" cy="8"/>
              </a:xfrm>
              <a:custGeom>
                <a:avLst/>
                <a:gdLst/>
                <a:ahLst/>
                <a:cxnLst>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8"/>
                  </a:cxn>
                  <a:cxn ang="0">
                    <a:pos x="8" y="8"/>
                  </a:cxn>
                  <a:cxn ang="0">
                    <a:pos x="8" y="8"/>
                  </a:cxn>
                  <a:cxn ang="0">
                    <a:pos x="8" y="8"/>
                  </a:cxn>
                  <a:cxn ang="0">
                    <a:pos x="8" y="8"/>
                  </a:cxn>
                  <a:cxn ang="0">
                    <a:pos x="0" y="8"/>
                  </a:cxn>
                  <a:cxn ang="0">
                    <a:pos x="8" y="8"/>
                  </a:cxn>
                  <a:cxn ang="0">
                    <a:pos x="0" y="8"/>
                  </a:cxn>
                  <a:cxn ang="0">
                    <a:pos x="0" y="8"/>
                  </a:cxn>
                  <a:cxn ang="0">
                    <a:pos x="0" y="8"/>
                  </a:cxn>
                  <a:cxn ang="0">
                    <a:pos x="8" y="8"/>
                  </a:cxn>
                  <a:cxn ang="0">
                    <a:pos x="0" y="8"/>
                  </a:cxn>
                </a:cxnLst>
                <a:rect l="0" t="0" r="r" b="b"/>
                <a:pathLst>
                  <a:path w="8"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8" y="8"/>
                    </a:lnTo>
                    <a:lnTo>
                      <a:pt x="0" y="8"/>
                    </a:lnTo>
                    <a:lnTo>
                      <a:pt x="0" y="8"/>
                    </a:lnTo>
                    <a:lnTo>
                      <a:pt x="0" y="8"/>
                    </a:lnTo>
                    <a:lnTo>
                      <a:pt x="8" y="8"/>
                    </a:lnTo>
                    <a:lnTo>
                      <a:pt x="8" y="8"/>
                    </a:lnTo>
                    <a:lnTo>
                      <a:pt x="8" y="8"/>
                    </a:lnTo>
                    <a:lnTo>
                      <a:pt x="8" y="8"/>
                    </a:lnTo>
                    <a:lnTo>
                      <a:pt x="8" y="0"/>
                    </a:lnTo>
                    <a:lnTo>
                      <a:pt x="8" y="0"/>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0" y="8"/>
                    </a:lnTo>
                    <a:lnTo>
                      <a:pt x="0" y="8"/>
                    </a:lnTo>
                    <a:lnTo>
                      <a:pt x="0" y="8"/>
                    </a:lnTo>
                    <a:lnTo>
                      <a:pt x="0" y="8"/>
                    </a:lnTo>
                    <a:lnTo>
                      <a:pt x="0" y="8"/>
                    </a:lnTo>
                    <a:lnTo>
                      <a:pt x="0" y="8"/>
                    </a:lnTo>
                    <a:lnTo>
                      <a:pt x="8" y="8"/>
                    </a:lnTo>
                    <a:lnTo>
                      <a:pt x="8"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3" name="Freeform 369"/>
              <p:cNvSpPr>
                <a:spLocks/>
              </p:cNvSpPr>
              <p:nvPr/>
            </p:nvSpPr>
            <p:spPr bwMode="auto">
              <a:xfrm>
                <a:off x="2957" y="1389"/>
                <a:ext cx="8" cy="8"/>
              </a:xfrm>
              <a:custGeom>
                <a:avLst/>
                <a:gdLst/>
                <a:ahLst/>
                <a:cxnLst>
                  <a:cxn ang="0">
                    <a:pos x="8" y="0"/>
                  </a:cxn>
                  <a:cxn ang="0">
                    <a:pos x="8" y="0"/>
                  </a:cxn>
                  <a:cxn ang="0">
                    <a:pos x="8" y="0"/>
                  </a:cxn>
                  <a:cxn ang="0">
                    <a:pos x="8" y="0"/>
                  </a:cxn>
                  <a:cxn ang="0">
                    <a:pos x="0" y="0"/>
                  </a:cxn>
                  <a:cxn ang="0">
                    <a:pos x="0" y="0"/>
                  </a:cxn>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8" y="0"/>
                  </a:cxn>
                </a:cxnLst>
                <a:rect l="0" t="0" r="r" b="b"/>
                <a:pathLst>
                  <a:path w="8" h="8">
                    <a:moveTo>
                      <a:pt x="8" y="0"/>
                    </a:moveTo>
                    <a:lnTo>
                      <a:pt x="8" y="0"/>
                    </a:lnTo>
                    <a:lnTo>
                      <a:pt x="8" y="0"/>
                    </a:lnTo>
                    <a:lnTo>
                      <a:pt x="8" y="0"/>
                    </a:lnTo>
                    <a:lnTo>
                      <a:pt x="8" y="0"/>
                    </a:lnTo>
                    <a:lnTo>
                      <a:pt x="8" y="0"/>
                    </a:lnTo>
                    <a:lnTo>
                      <a:pt x="0"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0" y="0"/>
                    </a:lnTo>
                    <a:lnTo>
                      <a:pt x="0" y="0"/>
                    </a:lnTo>
                    <a:lnTo>
                      <a:pt x="0" y="0"/>
                    </a:lnTo>
                    <a:lnTo>
                      <a:pt x="8"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4" name="Freeform 370"/>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5" name="Freeform 371"/>
              <p:cNvSpPr>
                <a:spLocks/>
              </p:cNvSpPr>
              <p:nvPr/>
            </p:nvSpPr>
            <p:spPr bwMode="auto">
              <a:xfrm>
                <a:off x="2957" y="1397"/>
                <a:ext cx="1" cy="8"/>
              </a:xfrm>
              <a:custGeom>
                <a:avLst/>
                <a:gdLst/>
                <a:ahLst/>
                <a:cxnLst>
                  <a:cxn ang="0">
                    <a:pos x="0" y="0"/>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Lst>
                <a:rect l="0" t="0" r="r" b="b"/>
                <a:pathLst>
                  <a:path h="8">
                    <a:moveTo>
                      <a:pt x="0" y="0"/>
                    </a:moveTo>
                    <a:lnTo>
                      <a:pt x="0" y="0"/>
                    </a:lnTo>
                    <a:lnTo>
                      <a:pt x="0" y="0"/>
                    </a:lnTo>
                    <a:lnTo>
                      <a:pt x="0" y="0"/>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8"/>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6" name="Freeform 372"/>
              <p:cNvSpPr>
                <a:spLocks/>
              </p:cNvSpPr>
              <p:nvPr/>
            </p:nvSpPr>
            <p:spPr bwMode="auto">
              <a:xfrm>
                <a:off x="2957"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7" name="Freeform 373"/>
              <p:cNvSpPr>
                <a:spLocks/>
              </p:cNvSpPr>
              <p:nvPr/>
            </p:nvSpPr>
            <p:spPr bwMode="auto">
              <a:xfrm>
                <a:off x="2957"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8" name="Freeform 374"/>
              <p:cNvSpPr>
                <a:spLocks/>
              </p:cNvSpPr>
              <p:nvPr/>
            </p:nvSpPr>
            <p:spPr bwMode="auto">
              <a:xfrm>
                <a:off x="3174" y="1373"/>
                <a:ext cx="24" cy="32"/>
              </a:xfrm>
              <a:custGeom>
                <a:avLst/>
                <a:gdLst/>
                <a:ahLst/>
                <a:cxnLst>
                  <a:cxn ang="0">
                    <a:pos x="24" y="0"/>
                  </a:cxn>
                  <a:cxn ang="0">
                    <a:pos x="24" y="0"/>
                  </a:cxn>
                  <a:cxn ang="0">
                    <a:pos x="24" y="0"/>
                  </a:cxn>
                  <a:cxn ang="0">
                    <a:pos x="24" y="8"/>
                  </a:cxn>
                  <a:cxn ang="0">
                    <a:pos x="24" y="8"/>
                  </a:cxn>
                  <a:cxn ang="0">
                    <a:pos x="24" y="8"/>
                  </a:cxn>
                  <a:cxn ang="0">
                    <a:pos x="24" y="8"/>
                  </a:cxn>
                  <a:cxn ang="0">
                    <a:pos x="24" y="16"/>
                  </a:cxn>
                  <a:cxn ang="0">
                    <a:pos x="24" y="16"/>
                  </a:cxn>
                  <a:cxn ang="0">
                    <a:pos x="24" y="16"/>
                  </a:cxn>
                  <a:cxn ang="0">
                    <a:pos x="24" y="24"/>
                  </a:cxn>
                  <a:cxn ang="0">
                    <a:pos x="24" y="24"/>
                  </a:cxn>
                  <a:cxn ang="0">
                    <a:pos x="24" y="24"/>
                  </a:cxn>
                  <a:cxn ang="0">
                    <a:pos x="16" y="24"/>
                  </a:cxn>
                  <a:cxn ang="0">
                    <a:pos x="16" y="24"/>
                  </a:cxn>
                  <a:cxn ang="0">
                    <a:pos x="16" y="24"/>
                  </a:cxn>
                  <a:cxn ang="0">
                    <a:pos x="16" y="24"/>
                  </a:cxn>
                  <a:cxn ang="0">
                    <a:pos x="16" y="24"/>
                  </a:cxn>
                  <a:cxn ang="0">
                    <a:pos x="16" y="24"/>
                  </a:cxn>
                  <a:cxn ang="0">
                    <a:pos x="16" y="24"/>
                  </a:cxn>
                  <a:cxn ang="0">
                    <a:pos x="8" y="24"/>
                  </a:cxn>
                  <a:cxn ang="0">
                    <a:pos x="8" y="24"/>
                  </a:cxn>
                  <a:cxn ang="0">
                    <a:pos x="8" y="24"/>
                  </a:cxn>
                  <a:cxn ang="0">
                    <a:pos x="8" y="16"/>
                  </a:cxn>
                  <a:cxn ang="0">
                    <a:pos x="8" y="16"/>
                  </a:cxn>
                  <a:cxn ang="0">
                    <a:pos x="0" y="16"/>
                  </a:cxn>
                  <a:cxn ang="0">
                    <a:pos x="0" y="16"/>
                  </a:cxn>
                  <a:cxn ang="0">
                    <a:pos x="0" y="16"/>
                  </a:cxn>
                  <a:cxn ang="0">
                    <a:pos x="0" y="8"/>
                  </a:cxn>
                  <a:cxn ang="0">
                    <a:pos x="8" y="8"/>
                  </a:cxn>
                  <a:cxn ang="0">
                    <a:pos x="0" y="8"/>
                  </a:cxn>
                  <a:cxn ang="0">
                    <a:pos x="0" y="16"/>
                  </a:cxn>
                  <a:cxn ang="0">
                    <a:pos x="8" y="16"/>
                  </a:cxn>
                  <a:cxn ang="0">
                    <a:pos x="8" y="16"/>
                  </a:cxn>
                  <a:cxn ang="0">
                    <a:pos x="8" y="16"/>
                  </a:cxn>
                  <a:cxn ang="0">
                    <a:pos x="8" y="16"/>
                  </a:cxn>
                  <a:cxn ang="0">
                    <a:pos x="8" y="24"/>
                  </a:cxn>
                  <a:cxn ang="0">
                    <a:pos x="8" y="24"/>
                  </a:cxn>
                  <a:cxn ang="0">
                    <a:pos x="16" y="24"/>
                  </a:cxn>
                  <a:cxn ang="0">
                    <a:pos x="16" y="24"/>
                  </a:cxn>
                  <a:cxn ang="0">
                    <a:pos x="16" y="24"/>
                  </a:cxn>
                  <a:cxn ang="0">
                    <a:pos x="16" y="24"/>
                  </a:cxn>
                  <a:cxn ang="0">
                    <a:pos x="16" y="24"/>
                  </a:cxn>
                  <a:cxn ang="0">
                    <a:pos x="16" y="24"/>
                  </a:cxn>
                  <a:cxn ang="0">
                    <a:pos x="16" y="24"/>
                  </a:cxn>
                  <a:cxn ang="0">
                    <a:pos x="24" y="24"/>
                  </a:cxn>
                  <a:cxn ang="0">
                    <a:pos x="24" y="24"/>
                  </a:cxn>
                  <a:cxn ang="0">
                    <a:pos x="24" y="16"/>
                  </a:cxn>
                  <a:cxn ang="0">
                    <a:pos x="24" y="16"/>
                  </a:cxn>
                  <a:cxn ang="0">
                    <a:pos x="24" y="16"/>
                  </a:cxn>
                  <a:cxn ang="0">
                    <a:pos x="24" y="16"/>
                  </a:cxn>
                  <a:cxn ang="0">
                    <a:pos x="24" y="8"/>
                  </a:cxn>
                  <a:cxn ang="0">
                    <a:pos x="24" y="8"/>
                  </a:cxn>
                  <a:cxn ang="0">
                    <a:pos x="24" y="8"/>
                  </a:cxn>
                  <a:cxn ang="0">
                    <a:pos x="24" y="0"/>
                  </a:cxn>
                  <a:cxn ang="0">
                    <a:pos x="24" y="0"/>
                  </a:cxn>
                  <a:cxn ang="0">
                    <a:pos x="24" y="0"/>
                  </a:cxn>
                  <a:cxn ang="0">
                    <a:pos x="24" y="0"/>
                  </a:cxn>
                </a:cxnLst>
                <a:rect l="0" t="0" r="r" b="b"/>
                <a:pathLst>
                  <a:path w="24" h="32">
                    <a:moveTo>
                      <a:pt x="24" y="0"/>
                    </a:move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16" y="24"/>
                    </a:lnTo>
                    <a:lnTo>
                      <a:pt x="24"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32"/>
                    </a:lnTo>
                    <a:lnTo>
                      <a:pt x="16" y="32"/>
                    </a:lnTo>
                    <a:lnTo>
                      <a:pt x="16" y="32"/>
                    </a:lnTo>
                    <a:lnTo>
                      <a:pt x="16" y="32"/>
                    </a:lnTo>
                    <a:lnTo>
                      <a:pt x="16" y="32"/>
                    </a:lnTo>
                    <a:lnTo>
                      <a:pt x="16" y="24"/>
                    </a:lnTo>
                    <a:lnTo>
                      <a:pt x="16" y="24"/>
                    </a:lnTo>
                    <a:lnTo>
                      <a:pt x="16" y="24"/>
                    </a:lnTo>
                    <a:lnTo>
                      <a:pt x="16" y="24"/>
                    </a:lnTo>
                    <a:lnTo>
                      <a:pt x="16" y="24"/>
                    </a:lnTo>
                    <a:lnTo>
                      <a:pt x="16" y="32"/>
                    </a:lnTo>
                    <a:lnTo>
                      <a:pt x="16" y="32"/>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8" y="24"/>
                    </a:lnTo>
                    <a:lnTo>
                      <a:pt x="8" y="24"/>
                    </a:lnTo>
                    <a:lnTo>
                      <a:pt x="8" y="24"/>
                    </a:lnTo>
                    <a:lnTo>
                      <a:pt x="8" y="24"/>
                    </a:lnTo>
                    <a:lnTo>
                      <a:pt x="16"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24"/>
                    </a:lnTo>
                    <a:lnTo>
                      <a:pt x="8" y="16"/>
                    </a:lnTo>
                    <a:lnTo>
                      <a:pt x="8" y="24"/>
                    </a:lnTo>
                    <a:lnTo>
                      <a:pt x="8" y="24"/>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0" y="16"/>
                    </a:lnTo>
                    <a:lnTo>
                      <a:pt x="8"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16"/>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8" y="16"/>
                    </a:lnTo>
                    <a:lnTo>
                      <a:pt x="8" y="16"/>
                    </a:lnTo>
                    <a:lnTo>
                      <a:pt x="8" y="16"/>
                    </a:lnTo>
                    <a:lnTo>
                      <a:pt x="8" y="16"/>
                    </a:lnTo>
                    <a:lnTo>
                      <a:pt x="8" y="16"/>
                    </a:lnTo>
                    <a:lnTo>
                      <a:pt x="8" y="16"/>
                    </a:lnTo>
                    <a:lnTo>
                      <a:pt x="0" y="16"/>
                    </a:lnTo>
                    <a:lnTo>
                      <a:pt x="0" y="16"/>
                    </a:lnTo>
                    <a:lnTo>
                      <a:pt x="0" y="16"/>
                    </a:lnTo>
                    <a:lnTo>
                      <a:pt x="0" y="16"/>
                    </a:lnTo>
                    <a:lnTo>
                      <a:pt x="0" y="16"/>
                    </a:lnTo>
                    <a:lnTo>
                      <a:pt x="0" y="16"/>
                    </a:lnTo>
                    <a:lnTo>
                      <a:pt x="8" y="16"/>
                    </a:lnTo>
                    <a:lnTo>
                      <a:pt x="8" y="16"/>
                    </a:lnTo>
                    <a:lnTo>
                      <a:pt x="0"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16"/>
                    </a:lnTo>
                    <a:lnTo>
                      <a:pt x="8" y="24"/>
                    </a:lnTo>
                    <a:lnTo>
                      <a:pt x="8" y="16"/>
                    </a:lnTo>
                    <a:lnTo>
                      <a:pt x="8" y="16"/>
                    </a:lnTo>
                    <a:lnTo>
                      <a:pt x="8" y="16"/>
                    </a:lnTo>
                    <a:lnTo>
                      <a:pt x="8" y="16"/>
                    </a:lnTo>
                    <a:lnTo>
                      <a:pt x="8" y="24"/>
                    </a:lnTo>
                    <a:lnTo>
                      <a:pt x="8" y="24"/>
                    </a:lnTo>
                    <a:lnTo>
                      <a:pt x="8" y="24"/>
                    </a:lnTo>
                    <a:lnTo>
                      <a:pt x="8" y="24"/>
                    </a:lnTo>
                    <a:lnTo>
                      <a:pt x="8" y="24"/>
                    </a:lnTo>
                    <a:lnTo>
                      <a:pt x="8" y="24"/>
                    </a:lnTo>
                    <a:lnTo>
                      <a:pt x="8" y="24"/>
                    </a:lnTo>
                    <a:lnTo>
                      <a:pt x="8" y="24"/>
                    </a:lnTo>
                    <a:lnTo>
                      <a:pt x="16" y="24"/>
                    </a:lnTo>
                    <a:lnTo>
                      <a:pt x="16" y="24"/>
                    </a:lnTo>
                    <a:lnTo>
                      <a:pt x="8"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16" y="24"/>
                    </a:lnTo>
                    <a:lnTo>
                      <a:pt x="24" y="24"/>
                    </a:lnTo>
                    <a:lnTo>
                      <a:pt x="16" y="24"/>
                    </a:lnTo>
                    <a:lnTo>
                      <a:pt x="16"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24"/>
                    </a:lnTo>
                    <a:lnTo>
                      <a:pt x="24" y="16"/>
                    </a:lnTo>
                    <a:lnTo>
                      <a:pt x="24" y="16"/>
                    </a:lnTo>
                    <a:lnTo>
                      <a:pt x="24" y="24"/>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16"/>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8"/>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lnTo>
                      <a:pt x="24"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79" name="Freeform 375"/>
              <p:cNvSpPr>
                <a:spLocks/>
              </p:cNvSpPr>
              <p:nvPr/>
            </p:nvSpPr>
            <p:spPr bwMode="auto">
              <a:xfrm>
                <a:off x="3376" y="1389"/>
                <a:ext cx="1" cy="8"/>
              </a:xfrm>
              <a:custGeom>
                <a:avLst/>
                <a:gdLst/>
                <a:ahLst/>
                <a:cxnLst>
                  <a:cxn ang="0">
                    <a:pos x="0" y="8"/>
                  </a:cxn>
                  <a:cxn ang="0">
                    <a:pos x="0" y="8"/>
                  </a:cxn>
                  <a:cxn ang="0">
                    <a:pos x="0" y="8"/>
                  </a:cxn>
                  <a:cxn ang="0">
                    <a:pos x="0" y="0"/>
                  </a:cxn>
                  <a:cxn ang="0">
                    <a:pos x="0" y="8"/>
                  </a:cxn>
                </a:cxnLst>
                <a:rect l="0" t="0" r="r" b="b"/>
                <a:pathLst>
                  <a:path h="8">
                    <a:moveTo>
                      <a:pt x="0" y="8"/>
                    </a:moveTo>
                    <a:lnTo>
                      <a:pt x="0" y="8"/>
                    </a:lnTo>
                    <a:lnTo>
                      <a:pt x="0" y="8"/>
                    </a:lnTo>
                    <a:lnTo>
                      <a:pt x="0" y="0"/>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0" name="Freeform 376"/>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1" name="Freeform 377"/>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2" name="Freeform 378"/>
              <p:cNvSpPr>
                <a:spLocks/>
              </p:cNvSpPr>
              <p:nvPr/>
            </p:nvSpPr>
            <p:spPr bwMode="auto">
              <a:xfrm>
                <a:off x="2965" y="1414"/>
                <a:ext cx="1" cy="8"/>
              </a:xfrm>
              <a:custGeom>
                <a:avLst/>
                <a:gdLst/>
                <a:ahLst/>
                <a:cxnLst>
                  <a:cxn ang="0">
                    <a:pos x="0" y="0"/>
                  </a:cxn>
                  <a:cxn ang="0">
                    <a:pos x="0" y="0"/>
                  </a:cxn>
                  <a:cxn ang="0">
                    <a:pos x="0" y="8"/>
                  </a:cxn>
                  <a:cxn ang="0">
                    <a:pos x="0" y="0"/>
                  </a:cxn>
                </a:cxnLst>
                <a:rect l="0" t="0" r="r" b="b"/>
                <a:pathLst>
                  <a:path h="8">
                    <a:moveTo>
                      <a:pt x="0" y="0"/>
                    </a:moveTo>
                    <a:lnTo>
                      <a:pt x="0" y="0"/>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3" name="Freeform 379"/>
              <p:cNvSpPr>
                <a:spLocks/>
              </p:cNvSpPr>
              <p:nvPr/>
            </p:nvSpPr>
            <p:spPr bwMode="auto">
              <a:xfrm>
                <a:off x="2957" y="1405"/>
                <a:ext cx="8" cy="9"/>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8"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9"/>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w="8" h="9">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9"/>
                    </a:lnTo>
                    <a:lnTo>
                      <a:pt x="0" y="9"/>
                    </a:lnTo>
                    <a:lnTo>
                      <a:pt x="0" y="0"/>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8" y="9"/>
                    </a:lnTo>
                    <a:lnTo>
                      <a:pt x="8" y="9"/>
                    </a:lnTo>
                    <a:lnTo>
                      <a:pt x="0"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8"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9"/>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4" name="Freeform 380"/>
              <p:cNvSpPr>
                <a:spLocks/>
              </p:cNvSpPr>
              <p:nvPr/>
            </p:nvSpPr>
            <p:spPr bwMode="auto">
              <a:xfrm>
                <a:off x="2965"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5" name="Freeform 381"/>
              <p:cNvSpPr>
                <a:spLocks/>
              </p:cNvSpPr>
              <p:nvPr/>
            </p:nvSpPr>
            <p:spPr bwMode="auto">
              <a:xfrm>
                <a:off x="2965" y="1414"/>
                <a:ext cx="1" cy="8"/>
              </a:xfrm>
              <a:custGeom>
                <a:avLst/>
                <a:gdLst/>
                <a:ahLst/>
                <a:cxnLst>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8"/>
                  </a:cxn>
                  <a:cxn ang="0">
                    <a:pos x="0" y="8"/>
                  </a:cxn>
                  <a:cxn ang="0">
                    <a:pos x="0" y="8"/>
                  </a:cxn>
                  <a:cxn ang="0">
                    <a:pos x="0" y="0"/>
                  </a:cxn>
                </a:cxnLst>
                <a:rect l="0" t="0" r="r" b="b"/>
                <a:pathLst>
                  <a:path h="8">
                    <a:moveTo>
                      <a:pt x="0" y="0"/>
                    </a:moveTo>
                    <a:lnTo>
                      <a:pt x="0" y="0"/>
                    </a:lnTo>
                    <a:lnTo>
                      <a:pt x="0" y="0"/>
                    </a:lnTo>
                    <a:lnTo>
                      <a:pt x="0" y="0"/>
                    </a:lnTo>
                    <a:lnTo>
                      <a:pt x="0" y="0"/>
                    </a:lnTo>
                    <a:lnTo>
                      <a:pt x="0" y="0"/>
                    </a:lnTo>
                    <a:lnTo>
                      <a:pt x="0" y="0"/>
                    </a:lnTo>
                    <a:lnTo>
                      <a:pt x="0" y="0"/>
                    </a:lnTo>
                    <a:lnTo>
                      <a:pt x="0" y="8"/>
                    </a:lnTo>
                    <a:lnTo>
                      <a:pt x="0" y="8"/>
                    </a:lnTo>
                    <a:lnTo>
                      <a:pt x="0" y="8"/>
                    </a:lnTo>
                    <a:lnTo>
                      <a:pt x="0" y="0"/>
                    </a:lnTo>
                    <a:lnTo>
                      <a:pt x="0" y="0"/>
                    </a:lnTo>
                    <a:lnTo>
                      <a:pt x="0" y="0"/>
                    </a:lnTo>
                    <a:lnTo>
                      <a:pt x="0" y="0"/>
                    </a:lnTo>
                    <a:lnTo>
                      <a:pt x="0" y="0"/>
                    </a:lnTo>
                    <a:lnTo>
                      <a:pt x="0" y="0"/>
                    </a:lnTo>
                    <a:lnTo>
                      <a:pt x="0" y="0"/>
                    </a:lnTo>
                    <a:lnTo>
                      <a:pt x="0" y="8"/>
                    </a:lnTo>
                    <a:lnTo>
                      <a:pt x="0" y="8"/>
                    </a:lnTo>
                    <a:lnTo>
                      <a:pt x="0" y="8"/>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6" name="Freeform 382"/>
              <p:cNvSpPr>
                <a:spLocks/>
              </p:cNvSpPr>
              <p:nvPr/>
            </p:nvSpPr>
            <p:spPr bwMode="auto">
              <a:xfrm>
                <a:off x="2965" y="1414"/>
                <a:ext cx="8" cy="1"/>
              </a:xfrm>
              <a:custGeom>
                <a:avLst/>
                <a:gdLst/>
                <a:ahLst/>
                <a:cxnLst>
                  <a:cxn ang="0">
                    <a:pos x="0" y="0"/>
                  </a:cxn>
                  <a:cxn ang="0">
                    <a:pos x="0" y="0"/>
                  </a:cxn>
                  <a:cxn ang="0">
                    <a:pos x="0" y="0"/>
                  </a:cxn>
                  <a:cxn ang="0">
                    <a:pos x="8" y="0"/>
                  </a:cxn>
                  <a:cxn ang="0">
                    <a:pos x="8"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0" y="0"/>
                  </a:cxn>
                  <a:cxn ang="0">
                    <a:pos x="0" y="0"/>
                  </a:cxn>
                  <a:cxn ang="0">
                    <a:pos x="0" y="0"/>
                  </a:cxn>
                  <a:cxn ang="0">
                    <a:pos x="0" y="0"/>
                  </a:cxn>
                </a:cxnLst>
                <a:rect l="0" t="0" r="r" b="b"/>
                <a:pathLst>
                  <a:path w="8">
                    <a:moveTo>
                      <a:pt x="0" y="0"/>
                    </a:moveTo>
                    <a:lnTo>
                      <a:pt x="0" y="0"/>
                    </a:lnTo>
                    <a:lnTo>
                      <a:pt x="0"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7" name="Freeform 383"/>
              <p:cNvSpPr>
                <a:spLocks/>
              </p:cNvSpPr>
              <p:nvPr/>
            </p:nvSpPr>
            <p:spPr bwMode="auto">
              <a:xfrm>
                <a:off x="3368" y="1397"/>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8" name="Freeform 384"/>
              <p:cNvSpPr>
                <a:spLocks/>
              </p:cNvSpPr>
              <p:nvPr/>
            </p:nvSpPr>
            <p:spPr bwMode="auto">
              <a:xfrm>
                <a:off x="3215"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89" name="Freeform 385"/>
              <p:cNvSpPr>
                <a:spLocks/>
              </p:cNvSpPr>
              <p:nvPr/>
            </p:nvSpPr>
            <p:spPr bwMode="auto">
              <a:xfrm>
                <a:off x="3198" y="1397"/>
                <a:ext cx="25" cy="8"/>
              </a:xfrm>
              <a:custGeom>
                <a:avLst/>
                <a:gdLst/>
                <a:ahLst/>
                <a:cxnLst>
                  <a:cxn ang="0">
                    <a:pos x="25" y="8"/>
                  </a:cxn>
                  <a:cxn ang="0">
                    <a:pos x="25" y="8"/>
                  </a:cxn>
                  <a:cxn ang="0">
                    <a:pos x="25" y="8"/>
                  </a:cxn>
                  <a:cxn ang="0">
                    <a:pos x="25" y="8"/>
                  </a:cxn>
                  <a:cxn ang="0">
                    <a:pos x="17" y="8"/>
                  </a:cxn>
                  <a:cxn ang="0">
                    <a:pos x="17" y="8"/>
                  </a:cxn>
                  <a:cxn ang="0">
                    <a:pos x="17" y="8"/>
                  </a:cxn>
                  <a:cxn ang="0">
                    <a:pos x="17" y="8"/>
                  </a:cxn>
                  <a:cxn ang="0">
                    <a:pos x="17" y="8"/>
                  </a:cxn>
                  <a:cxn ang="0">
                    <a:pos x="17" y="8"/>
                  </a:cxn>
                  <a:cxn ang="0">
                    <a:pos x="17" y="0"/>
                  </a:cxn>
                  <a:cxn ang="0">
                    <a:pos x="17"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8"/>
                  </a:cxn>
                  <a:cxn ang="0">
                    <a:pos x="17" y="8"/>
                  </a:cxn>
                  <a:cxn ang="0">
                    <a:pos x="17" y="8"/>
                  </a:cxn>
                  <a:cxn ang="0">
                    <a:pos x="17" y="8"/>
                  </a:cxn>
                  <a:cxn ang="0">
                    <a:pos x="17" y="8"/>
                  </a:cxn>
                  <a:cxn ang="0">
                    <a:pos x="17" y="8"/>
                  </a:cxn>
                  <a:cxn ang="0">
                    <a:pos x="25" y="8"/>
                  </a:cxn>
                  <a:cxn ang="0">
                    <a:pos x="25" y="8"/>
                  </a:cxn>
                  <a:cxn ang="0">
                    <a:pos x="17" y="8"/>
                  </a:cxn>
                  <a:cxn ang="0">
                    <a:pos x="17" y="8"/>
                  </a:cxn>
                  <a:cxn ang="0">
                    <a:pos x="17" y="8"/>
                  </a:cxn>
                  <a:cxn ang="0">
                    <a:pos x="17" y="8"/>
                  </a:cxn>
                  <a:cxn ang="0">
                    <a:pos x="17" y="8"/>
                  </a:cxn>
                  <a:cxn ang="0">
                    <a:pos x="17" y="8"/>
                  </a:cxn>
                  <a:cxn ang="0">
                    <a:pos x="8" y="8"/>
                  </a:cxn>
                  <a:cxn ang="0">
                    <a:pos x="8" y="8"/>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17" y="0"/>
                  </a:cxn>
                  <a:cxn ang="0">
                    <a:pos x="17" y="0"/>
                  </a:cxn>
                  <a:cxn ang="0">
                    <a:pos x="17" y="0"/>
                  </a:cxn>
                  <a:cxn ang="0">
                    <a:pos x="17" y="0"/>
                  </a:cxn>
                  <a:cxn ang="0">
                    <a:pos x="17" y="8"/>
                  </a:cxn>
                  <a:cxn ang="0">
                    <a:pos x="17" y="8"/>
                  </a:cxn>
                  <a:cxn ang="0">
                    <a:pos x="17" y="8"/>
                  </a:cxn>
                  <a:cxn ang="0">
                    <a:pos x="25" y="8"/>
                  </a:cxn>
                  <a:cxn ang="0">
                    <a:pos x="25" y="8"/>
                  </a:cxn>
                  <a:cxn ang="0">
                    <a:pos x="25" y="8"/>
                  </a:cxn>
                  <a:cxn ang="0">
                    <a:pos x="25" y="8"/>
                  </a:cxn>
                  <a:cxn ang="0">
                    <a:pos x="25" y="8"/>
                  </a:cxn>
                </a:cxnLst>
                <a:rect l="0" t="0" r="r" b="b"/>
                <a:pathLst>
                  <a:path w="25" h="8">
                    <a:moveTo>
                      <a:pt x="25" y="8"/>
                    </a:move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25" y="8"/>
                    </a:lnTo>
                    <a:lnTo>
                      <a:pt x="25" y="8"/>
                    </a:lnTo>
                    <a:lnTo>
                      <a:pt x="25" y="8"/>
                    </a:lnTo>
                    <a:lnTo>
                      <a:pt x="17" y="8"/>
                    </a:lnTo>
                    <a:lnTo>
                      <a:pt x="17"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0"/>
                    </a:lnTo>
                    <a:lnTo>
                      <a:pt x="17" y="8"/>
                    </a:lnTo>
                    <a:lnTo>
                      <a:pt x="17" y="8"/>
                    </a:lnTo>
                    <a:lnTo>
                      <a:pt x="17" y="8"/>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8" y="0"/>
                    </a:lnTo>
                    <a:lnTo>
                      <a:pt x="8" y="0"/>
                    </a:lnTo>
                    <a:lnTo>
                      <a:pt x="17"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0"/>
                    </a:lnTo>
                    <a:lnTo>
                      <a:pt x="8" y="0"/>
                    </a:lnTo>
                    <a:lnTo>
                      <a:pt x="8" y="0"/>
                    </a:lnTo>
                    <a:lnTo>
                      <a:pt x="17" y="0"/>
                    </a:lnTo>
                    <a:lnTo>
                      <a:pt x="17" y="8"/>
                    </a:lnTo>
                    <a:lnTo>
                      <a:pt x="8"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8" y="8"/>
                    </a:lnTo>
                    <a:lnTo>
                      <a:pt x="8" y="8"/>
                    </a:lnTo>
                    <a:lnTo>
                      <a:pt x="8" y="0"/>
                    </a:lnTo>
                    <a:lnTo>
                      <a:pt x="8" y="8"/>
                    </a:lnTo>
                    <a:lnTo>
                      <a:pt x="8" y="8"/>
                    </a:lnTo>
                    <a:lnTo>
                      <a:pt x="8" y="0"/>
                    </a:lnTo>
                    <a:lnTo>
                      <a:pt x="8" y="8"/>
                    </a:lnTo>
                    <a:lnTo>
                      <a:pt x="8" y="8"/>
                    </a:lnTo>
                    <a:lnTo>
                      <a:pt x="8" y="0"/>
                    </a:lnTo>
                    <a:lnTo>
                      <a:pt x="8" y="8"/>
                    </a:lnTo>
                    <a:lnTo>
                      <a:pt x="8" y="8"/>
                    </a:lnTo>
                    <a:lnTo>
                      <a:pt x="8" y="8"/>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0"/>
                    </a:lnTo>
                    <a:lnTo>
                      <a:pt x="17" y="8"/>
                    </a:lnTo>
                    <a:lnTo>
                      <a:pt x="17" y="0"/>
                    </a:lnTo>
                    <a:lnTo>
                      <a:pt x="17" y="0"/>
                    </a:lnTo>
                    <a:lnTo>
                      <a:pt x="17" y="0"/>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17" y="8"/>
                    </a:lnTo>
                    <a:lnTo>
                      <a:pt x="25" y="8"/>
                    </a:lnTo>
                    <a:lnTo>
                      <a:pt x="25" y="8"/>
                    </a:lnTo>
                    <a:lnTo>
                      <a:pt x="25" y="8"/>
                    </a:lnTo>
                    <a:lnTo>
                      <a:pt x="17" y="8"/>
                    </a:lnTo>
                    <a:lnTo>
                      <a:pt x="17"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0" name="Freeform 386"/>
              <p:cNvSpPr>
                <a:spLocks/>
              </p:cNvSpPr>
              <p:nvPr/>
            </p:nvSpPr>
            <p:spPr bwMode="auto">
              <a:xfrm>
                <a:off x="3215" y="1405"/>
                <a:ext cx="8" cy="1"/>
              </a:xfrm>
              <a:custGeom>
                <a:avLst/>
                <a:gdLst/>
                <a:ahLst/>
                <a:cxnLst>
                  <a:cxn ang="0">
                    <a:pos x="0"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8" y="0"/>
                  </a:cxn>
                  <a:cxn ang="0">
                    <a:pos x="0" y="0"/>
                  </a:cxn>
                  <a:cxn ang="0">
                    <a:pos x="0" y="0"/>
                  </a:cxn>
                </a:cxnLst>
                <a:rect l="0" t="0" r="r" b="b"/>
                <a:pathLst>
                  <a:path w="8">
                    <a:moveTo>
                      <a:pt x="0" y="0"/>
                    </a:move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1" name="Freeform 387"/>
              <p:cNvSpPr>
                <a:spLocks/>
              </p:cNvSpPr>
              <p:nvPr/>
            </p:nvSpPr>
            <p:spPr bwMode="auto">
              <a:xfrm>
                <a:off x="3352" y="1389"/>
                <a:ext cx="24" cy="8"/>
              </a:xfrm>
              <a:custGeom>
                <a:avLst/>
                <a:gdLst/>
                <a:ahLst/>
                <a:cxnLst>
                  <a:cxn ang="0">
                    <a:pos x="24"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8" y="8"/>
                  </a:cxn>
                  <a:cxn ang="0">
                    <a:pos x="16" y="8"/>
                  </a:cxn>
                  <a:cxn ang="0">
                    <a:pos x="8" y="8"/>
                  </a:cxn>
                  <a:cxn ang="0">
                    <a:pos x="16" y="8"/>
                  </a:cxn>
                  <a:cxn ang="0">
                    <a:pos x="16" y="8"/>
                  </a:cxn>
                  <a:cxn ang="0">
                    <a:pos x="16" y="8"/>
                  </a:cxn>
                  <a:cxn ang="0">
                    <a:pos x="16" y="8"/>
                  </a:cxn>
                  <a:cxn ang="0">
                    <a:pos x="16" y="8"/>
                  </a:cxn>
                  <a:cxn ang="0">
                    <a:pos x="16" y="8"/>
                  </a:cxn>
                  <a:cxn ang="0">
                    <a:pos x="16" y="8"/>
                  </a:cxn>
                  <a:cxn ang="0">
                    <a:pos x="8" y="8"/>
                  </a:cxn>
                  <a:cxn ang="0">
                    <a:pos x="8" y="8"/>
                  </a:cxn>
                  <a:cxn ang="0">
                    <a:pos x="8" y="8"/>
                  </a:cxn>
                  <a:cxn ang="0">
                    <a:pos x="8" y="8"/>
                  </a:cxn>
                  <a:cxn ang="0">
                    <a:pos x="8" y="8"/>
                  </a:cxn>
                  <a:cxn ang="0">
                    <a:pos x="8"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8"/>
                  </a:cxn>
                  <a:cxn ang="0">
                    <a:pos x="16" y="0"/>
                  </a:cxn>
                  <a:cxn ang="0">
                    <a:pos x="24" y="0"/>
                  </a:cxn>
                </a:cxnLst>
                <a:rect l="0" t="0" r="r" b="b"/>
                <a:pathLst>
                  <a:path w="24" h="8">
                    <a:moveTo>
                      <a:pt x="24" y="8"/>
                    </a:moveTo>
                    <a:lnTo>
                      <a:pt x="24" y="8"/>
                    </a:lnTo>
                    <a:lnTo>
                      <a:pt x="24" y="0"/>
                    </a:lnTo>
                    <a:lnTo>
                      <a:pt x="24" y="8"/>
                    </a:lnTo>
                    <a:lnTo>
                      <a:pt x="24"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16" y="8"/>
                    </a:lnTo>
                    <a:lnTo>
                      <a:pt x="16" y="8"/>
                    </a:lnTo>
                    <a:lnTo>
                      <a:pt x="16" y="8"/>
                    </a:lnTo>
                    <a:lnTo>
                      <a:pt x="16" y="8"/>
                    </a:lnTo>
                    <a:lnTo>
                      <a:pt x="16" y="8"/>
                    </a:lnTo>
                    <a:lnTo>
                      <a:pt x="16" y="8"/>
                    </a:lnTo>
                    <a:lnTo>
                      <a:pt x="16" y="8"/>
                    </a:lnTo>
                    <a:lnTo>
                      <a:pt x="16" y="8"/>
                    </a:lnTo>
                    <a:lnTo>
                      <a:pt x="16"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8"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8"/>
                    </a:lnTo>
                    <a:lnTo>
                      <a:pt x="16" y="0"/>
                    </a:lnTo>
                    <a:lnTo>
                      <a:pt x="16" y="0"/>
                    </a:lnTo>
                    <a:lnTo>
                      <a:pt x="24" y="0"/>
                    </a:lnTo>
                    <a:lnTo>
                      <a:pt x="16" y="8"/>
                    </a:lnTo>
                    <a:lnTo>
                      <a:pt x="16" y="0"/>
                    </a:lnTo>
                    <a:lnTo>
                      <a:pt x="24" y="0"/>
                    </a:lnTo>
                    <a:lnTo>
                      <a:pt x="24" y="0"/>
                    </a:lnTo>
                    <a:lnTo>
                      <a:pt x="24"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2" name="Freeform 388"/>
              <p:cNvSpPr>
                <a:spLocks/>
              </p:cNvSpPr>
              <p:nvPr/>
            </p:nvSpPr>
            <p:spPr bwMode="auto">
              <a:xfrm>
                <a:off x="2965" y="1414"/>
                <a:ext cx="1" cy="8"/>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8"/>
                  </a:cxn>
                  <a:cxn ang="0">
                    <a:pos x="0" y="8"/>
                  </a:cxn>
                  <a:cxn ang="0">
                    <a:pos x="0" y="0"/>
                  </a:cxn>
                  <a:cxn ang="0">
                    <a:pos x="0" y="8"/>
                  </a:cxn>
                  <a:cxn ang="0">
                    <a:pos x="0" y="0"/>
                  </a:cxn>
                  <a:cxn ang="0">
                    <a:pos x="0" y="0"/>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 ang="0">
                    <a:pos x="0" y="8"/>
                  </a:cxn>
                </a:cxnLst>
                <a:rect l="0" t="0" r="r" b="b"/>
                <a:pathLst>
                  <a:path h="8">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8"/>
                    </a:lnTo>
                    <a:lnTo>
                      <a:pt x="0" y="8"/>
                    </a:lnTo>
                    <a:lnTo>
                      <a:pt x="0" y="0"/>
                    </a:lnTo>
                    <a:lnTo>
                      <a:pt x="0" y="8"/>
                    </a:lnTo>
                    <a:lnTo>
                      <a:pt x="0" y="0"/>
                    </a:lnTo>
                    <a:lnTo>
                      <a:pt x="0" y="0"/>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3" name="Freeform 389"/>
              <p:cNvSpPr>
                <a:spLocks/>
              </p:cNvSpPr>
              <p:nvPr/>
            </p:nvSpPr>
            <p:spPr bwMode="auto">
              <a:xfrm>
                <a:off x="2965" y="1422"/>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4" name="Freeform 390"/>
              <p:cNvSpPr>
                <a:spLocks/>
              </p:cNvSpPr>
              <p:nvPr/>
            </p:nvSpPr>
            <p:spPr bwMode="auto">
              <a:xfrm>
                <a:off x="3360" y="1389"/>
                <a:ext cx="16" cy="16"/>
              </a:xfrm>
              <a:custGeom>
                <a:avLst/>
                <a:gdLst/>
                <a:ahLst/>
                <a:cxnLst>
                  <a:cxn ang="0">
                    <a:pos x="0" y="8"/>
                  </a:cxn>
                  <a:cxn ang="0">
                    <a:pos x="0" y="8"/>
                  </a:cxn>
                  <a:cxn ang="0">
                    <a:pos x="0" y="8"/>
                  </a:cxn>
                  <a:cxn ang="0">
                    <a:pos x="0" y="8"/>
                  </a:cxn>
                  <a:cxn ang="0">
                    <a:pos x="0" y="8"/>
                  </a:cxn>
                  <a:cxn ang="0">
                    <a:pos x="0" y="8"/>
                  </a:cxn>
                  <a:cxn ang="0">
                    <a:pos x="0" y="8"/>
                  </a:cxn>
                  <a:cxn ang="0">
                    <a:pos x="0" y="8"/>
                  </a:cxn>
                  <a:cxn ang="0">
                    <a:pos x="0" y="8"/>
                  </a:cxn>
                  <a:cxn ang="0">
                    <a:pos x="0"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16" y="0"/>
                  </a:cxn>
                  <a:cxn ang="0">
                    <a:pos x="16" y="8"/>
                  </a:cxn>
                  <a:cxn ang="0">
                    <a:pos x="16" y="8"/>
                  </a:cxn>
                  <a:cxn ang="0">
                    <a:pos x="16"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0" y="8"/>
                  </a:cxn>
                  <a:cxn ang="0">
                    <a:pos x="0" y="8"/>
                  </a:cxn>
                  <a:cxn ang="0">
                    <a:pos x="0" y="8"/>
                  </a:cxn>
                  <a:cxn ang="0">
                    <a:pos x="0" y="8"/>
                  </a:cxn>
                  <a:cxn ang="0">
                    <a:pos x="0" y="8"/>
                  </a:cxn>
                  <a:cxn ang="0">
                    <a:pos x="0" y="8"/>
                  </a:cxn>
                  <a:cxn ang="0">
                    <a:pos x="0" y="8"/>
                  </a:cxn>
                  <a:cxn ang="0">
                    <a:pos x="0" y="16"/>
                  </a:cxn>
                </a:cxnLst>
                <a:rect l="0" t="0" r="r" b="b"/>
                <a:pathLst>
                  <a:path w="16" h="16">
                    <a:moveTo>
                      <a:pt x="0" y="8"/>
                    </a:move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16" y="8"/>
                    </a:lnTo>
                    <a:lnTo>
                      <a:pt x="8" y="8"/>
                    </a:lnTo>
                    <a:lnTo>
                      <a:pt x="8" y="8"/>
                    </a:lnTo>
                    <a:lnTo>
                      <a:pt x="16" y="0"/>
                    </a:lnTo>
                    <a:lnTo>
                      <a:pt x="16" y="0"/>
                    </a:lnTo>
                    <a:lnTo>
                      <a:pt x="16" y="8"/>
                    </a:lnTo>
                    <a:lnTo>
                      <a:pt x="16" y="0"/>
                    </a:lnTo>
                    <a:lnTo>
                      <a:pt x="16" y="8"/>
                    </a:lnTo>
                    <a:lnTo>
                      <a:pt x="16" y="8"/>
                    </a:lnTo>
                    <a:lnTo>
                      <a:pt x="16" y="8"/>
                    </a:lnTo>
                    <a:lnTo>
                      <a:pt x="16" y="8"/>
                    </a:lnTo>
                    <a:lnTo>
                      <a:pt x="16" y="8"/>
                    </a:lnTo>
                    <a:lnTo>
                      <a:pt x="16" y="8"/>
                    </a:lnTo>
                    <a:lnTo>
                      <a:pt x="16" y="8"/>
                    </a:lnTo>
                    <a:lnTo>
                      <a:pt x="8" y="8"/>
                    </a:lnTo>
                    <a:lnTo>
                      <a:pt x="16"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8"/>
                    </a:lnTo>
                    <a:lnTo>
                      <a:pt x="0" y="16"/>
                    </a:lnTo>
                    <a:lnTo>
                      <a:pt x="0" y="16"/>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5" name="Freeform 391"/>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6" name="Freeform 392"/>
              <p:cNvSpPr>
                <a:spLocks/>
              </p:cNvSpPr>
              <p:nvPr/>
            </p:nvSpPr>
            <p:spPr bwMode="auto">
              <a:xfrm>
                <a:off x="3239" y="1405"/>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7" name="Freeform 393"/>
              <p:cNvSpPr>
                <a:spLocks/>
              </p:cNvSpPr>
              <p:nvPr/>
            </p:nvSpPr>
            <p:spPr bwMode="auto">
              <a:xfrm>
                <a:off x="3239" y="1405"/>
                <a:ext cx="8" cy="9"/>
              </a:xfrm>
              <a:custGeom>
                <a:avLst/>
                <a:gdLst/>
                <a:ahLst/>
                <a:cxnLst>
                  <a:cxn ang="0">
                    <a:pos x="8" y="9"/>
                  </a:cxn>
                  <a:cxn ang="0">
                    <a:pos x="0" y="9"/>
                  </a:cxn>
                  <a:cxn ang="0">
                    <a:pos x="0" y="9"/>
                  </a:cxn>
                  <a:cxn ang="0">
                    <a:pos x="0" y="0"/>
                  </a:cxn>
                  <a:cxn ang="0">
                    <a:pos x="0" y="0"/>
                  </a:cxn>
                  <a:cxn ang="0">
                    <a:pos x="0" y="0"/>
                  </a:cxn>
                  <a:cxn ang="0">
                    <a:pos x="8" y="0"/>
                  </a:cxn>
                  <a:cxn ang="0">
                    <a:pos x="8" y="9"/>
                  </a:cxn>
                  <a:cxn ang="0">
                    <a:pos x="0" y="0"/>
                  </a:cxn>
                  <a:cxn ang="0">
                    <a:pos x="0" y="0"/>
                  </a:cxn>
                  <a:cxn ang="0">
                    <a:pos x="0" y="9"/>
                  </a:cxn>
                  <a:cxn ang="0">
                    <a:pos x="0" y="0"/>
                  </a:cxn>
                  <a:cxn ang="0">
                    <a:pos x="8" y="0"/>
                  </a:cxn>
                  <a:cxn ang="0">
                    <a:pos x="8" y="9"/>
                  </a:cxn>
                </a:cxnLst>
                <a:rect l="0" t="0" r="r" b="b"/>
                <a:pathLst>
                  <a:path w="8" h="9">
                    <a:moveTo>
                      <a:pt x="8" y="9"/>
                    </a:moveTo>
                    <a:lnTo>
                      <a:pt x="0" y="9"/>
                    </a:lnTo>
                    <a:lnTo>
                      <a:pt x="0" y="9"/>
                    </a:lnTo>
                    <a:lnTo>
                      <a:pt x="0" y="0"/>
                    </a:lnTo>
                    <a:lnTo>
                      <a:pt x="0" y="0"/>
                    </a:lnTo>
                    <a:lnTo>
                      <a:pt x="0" y="0"/>
                    </a:lnTo>
                    <a:lnTo>
                      <a:pt x="8" y="0"/>
                    </a:lnTo>
                    <a:lnTo>
                      <a:pt x="8" y="9"/>
                    </a:lnTo>
                    <a:lnTo>
                      <a:pt x="0" y="0"/>
                    </a:lnTo>
                    <a:lnTo>
                      <a:pt x="0" y="0"/>
                    </a:lnTo>
                    <a:lnTo>
                      <a:pt x="0" y="9"/>
                    </a:lnTo>
                    <a:lnTo>
                      <a:pt x="0" y="0"/>
                    </a:lnTo>
                    <a:lnTo>
                      <a:pt x="8" y="0"/>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8" name="Freeform 394"/>
              <p:cNvSpPr>
                <a:spLocks/>
              </p:cNvSpPr>
              <p:nvPr/>
            </p:nvSpPr>
            <p:spPr bwMode="auto">
              <a:xfrm>
                <a:off x="3239" y="1405"/>
                <a:ext cx="8" cy="9"/>
              </a:xfrm>
              <a:custGeom>
                <a:avLst/>
                <a:gdLst/>
                <a:ahLst/>
                <a:cxnLst>
                  <a:cxn ang="0">
                    <a:pos x="8" y="9"/>
                  </a:cxn>
                  <a:cxn ang="0">
                    <a:pos x="8" y="0"/>
                  </a:cxn>
                  <a:cxn ang="0">
                    <a:pos x="8" y="9"/>
                  </a:cxn>
                  <a:cxn ang="0">
                    <a:pos x="8" y="9"/>
                  </a:cxn>
                  <a:cxn ang="0">
                    <a:pos x="0" y="0"/>
                  </a:cxn>
                  <a:cxn ang="0">
                    <a:pos x="0" y="0"/>
                  </a:cxn>
                  <a:cxn ang="0">
                    <a:pos x="8" y="0"/>
                  </a:cxn>
                  <a:cxn ang="0">
                    <a:pos x="8" y="0"/>
                  </a:cxn>
                  <a:cxn ang="0">
                    <a:pos x="8" y="0"/>
                  </a:cxn>
                  <a:cxn ang="0">
                    <a:pos x="8" y="0"/>
                  </a:cxn>
                  <a:cxn ang="0">
                    <a:pos x="8" y="9"/>
                  </a:cxn>
                  <a:cxn ang="0">
                    <a:pos x="8" y="9"/>
                  </a:cxn>
                  <a:cxn ang="0">
                    <a:pos x="8" y="0"/>
                  </a:cxn>
                  <a:cxn ang="0">
                    <a:pos x="8" y="0"/>
                  </a:cxn>
                  <a:cxn ang="0">
                    <a:pos x="8" y="0"/>
                  </a:cxn>
                  <a:cxn ang="0">
                    <a:pos x="8" y="0"/>
                  </a:cxn>
                  <a:cxn ang="0">
                    <a:pos x="8" y="0"/>
                  </a:cxn>
                  <a:cxn ang="0">
                    <a:pos x="8" y="0"/>
                  </a:cxn>
                  <a:cxn ang="0">
                    <a:pos x="8" y="0"/>
                  </a:cxn>
                  <a:cxn ang="0">
                    <a:pos x="8" y="0"/>
                  </a:cxn>
                  <a:cxn ang="0">
                    <a:pos x="8" y="0"/>
                  </a:cxn>
                  <a:cxn ang="0">
                    <a:pos x="8" y="9"/>
                  </a:cxn>
                  <a:cxn ang="0">
                    <a:pos x="8" y="9"/>
                  </a:cxn>
                </a:cxnLst>
                <a:rect l="0" t="0" r="r" b="b"/>
                <a:pathLst>
                  <a:path w="8" h="9">
                    <a:moveTo>
                      <a:pt x="8" y="9"/>
                    </a:moveTo>
                    <a:lnTo>
                      <a:pt x="8" y="0"/>
                    </a:lnTo>
                    <a:lnTo>
                      <a:pt x="8" y="9"/>
                    </a:lnTo>
                    <a:lnTo>
                      <a:pt x="8" y="9"/>
                    </a:lnTo>
                    <a:lnTo>
                      <a:pt x="0" y="0"/>
                    </a:lnTo>
                    <a:lnTo>
                      <a:pt x="0" y="0"/>
                    </a:lnTo>
                    <a:lnTo>
                      <a:pt x="8" y="0"/>
                    </a:lnTo>
                    <a:lnTo>
                      <a:pt x="8" y="0"/>
                    </a:lnTo>
                    <a:lnTo>
                      <a:pt x="8" y="0"/>
                    </a:lnTo>
                    <a:lnTo>
                      <a:pt x="8" y="0"/>
                    </a:lnTo>
                    <a:lnTo>
                      <a:pt x="8" y="9"/>
                    </a:lnTo>
                    <a:lnTo>
                      <a:pt x="8" y="9"/>
                    </a:lnTo>
                    <a:lnTo>
                      <a:pt x="8" y="0"/>
                    </a:lnTo>
                    <a:lnTo>
                      <a:pt x="8" y="0"/>
                    </a:lnTo>
                    <a:lnTo>
                      <a:pt x="8" y="0"/>
                    </a:lnTo>
                    <a:lnTo>
                      <a:pt x="8" y="0"/>
                    </a:lnTo>
                    <a:lnTo>
                      <a:pt x="8" y="0"/>
                    </a:lnTo>
                    <a:lnTo>
                      <a:pt x="8" y="0"/>
                    </a:lnTo>
                    <a:lnTo>
                      <a:pt x="8" y="0"/>
                    </a:lnTo>
                    <a:lnTo>
                      <a:pt x="8" y="0"/>
                    </a:lnTo>
                    <a:lnTo>
                      <a:pt x="8" y="0"/>
                    </a:lnTo>
                    <a:lnTo>
                      <a:pt x="8" y="9"/>
                    </a:lnTo>
                    <a:lnTo>
                      <a:pt x="8" y="9"/>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299" name="Freeform 395"/>
              <p:cNvSpPr>
                <a:spLocks/>
              </p:cNvSpPr>
              <p:nvPr/>
            </p:nvSpPr>
            <p:spPr bwMode="auto">
              <a:xfrm>
                <a:off x="2965" y="1422"/>
                <a:ext cx="1" cy="8"/>
              </a:xfrm>
              <a:custGeom>
                <a:avLst/>
                <a:gdLst/>
                <a:ahLst/>
                <a:cxnLst>
                  <a:cxn ang="0">
                    <a:pos x="0" y="8"/>
                  </a:cxn>
                  <a:cxn ang="0">
                    <a:pos x="0" y="8"/>
                  </a:cxn>
                  <a:cxn ang="0">
                    <a:pos x="0" y="8"/>
                  </a:cxn>
                  <a:cxn ang="0">
                    <a:pos x="0" y="0"/>
                  </a:cxn>
                  <a:cxn ang="0">
                    <a:pos x="0" y="0"/>
                  </a:cxn>
                  <a:cxn ang="0">
                    <a:pos x="0" y="0"/>
                  </a:cxn>
                  <a:cxn ang="0">
                    <a:pos x="0" y="0"/>
                  </a:cxn>
                  <a:cxn ang="0">
                    <a:pos x="0" y="8"/>
                  </a:cxn>
                  <a:cxn ang="0">
                    <a:pos x="0" y="8"/>
                  </a:cxn>
                </a:cxnLst>
                <a:rect l="0" t="0" r="r" b="b"/>
                <a:pathLst>
                  <a:path h="8">
                    <a:moveTo>
                      <a:pt x="0" y="8"/>
                    </a:moveTo>
                    <a:lnTo>
                      <a:pt x="0" y="8"/>
                    </a:lnTo>
                    <a:lnTo>
                      <a:pt x="0" y="8"/>
                    </a:lnTo>
                    <a:lnTo>
                      <a:pt x="0" y="0"/>
                    </a:lnTo>
                    <a:lnTo>
                      <a:pt x="0" y="0"/>
                    </a:lnTo>
                    <a:lnTo>
                      <a:pt x="0" y="0"/>
                    </a:lnTo>
                    <a:lnTo>
                      <a:pt x="0" y="0"/>
                    </a:lnTo>
                    <a:lnTo>
                      <a:pt x="0" y="8"/>
                    </a:lnTo>
                    <a:lnTo>
                      <a:pt x="0"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0" name="Rectangle 396"/>
              <p:cNvSpPr>
                <a:spLocks noChangeArrowheads="1"/>
              </p:cNvSpPr>
              <p:nvPr/>
            </p:nvSpPr>
            <p:spPr bwMode="auto">
              <a:xfrm>
                <a:off x="2981" y="1422"/>
                <a:ext cx="1" cy="8"/>
              </a:xfrm>
              <a:prstGeom prst="rect">
                <a:avLst/>
              </a:prstGeom>
              <a:solidFill>
                <a:srgbClr val="000000"/>
              </a:solidFill>
              <a:ln w="0">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1" name="Freeform 397"/>
              <p:cNvSpPr>
                <a:spLocks/>
              </p:cNvSpPr>
              <p:nvPr/>
            </p:nvSpPr>
            <p:spPr bwMode="auto">
              <a:xfrm>
                <a:off x="2965" y="1422"/>
                <a:ext cx="8" cy="8"/>
              </a:xfrm>
              <a:custGeom>
                <a:avLst/>
                <a:gdLst/>
                <a:ahLst/>
                <a:cxnLst>
                  <a:cxn ang="0">
                    <a:pos x="8" y="8"/>
                  </a:cxn>
                  <a:cxn ang="0">
                    <a:pos x="0" y="8"/>
                  </a:cxn>
                  <a:cxn ang="0">
                    <a:pos x="0" y="8"/>
                  </a:cxn>
                  <a:cxn ang="0">
                    <a:pos x="8" y="0"/>
                  </a:cxn>
                  <a:cxn ang="0">
                    <a:pos x="8" y="0"/>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2" name="Freeform 398"/>
              <p:cNvSpPr>
                <a:spLocks/>
              </p:cNvSpPr>
              <p:nvPr/>
            </p:nvSpPr>
            <p:spPr bwMode="auto">
              <a:xfrm>
                <a:off x="3206" y="1414"/>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3" name="Freeform 399"/>
              <p:cNvSpPr>
                <a:spLocks/>
              </p:cNvSpPr>
              <p:nvPr/>
            </p:nvSpPr>
            <p:spPr bwMode="auto">
              <a:xfrm>
                <a:off x="2965" y="1430"/>
                <a:ext cx="8" cy="1"/>
              </a:xfrm>
              <a:custGeom>
                <a:avLst/>
                <a:gdLst/>
                <a:ahLst/>
                <a:cxnLst>
                  <a:cxn ang="0">
                    <a:pos x="8" y="0"/>
                  </a:cxn>
                  <a:cxn ang="0">
                    <a:pos x="0" y="0"/>
                  </a:cxn>
                  <a:cxn ang="0">
                    <a:pos x="0" y="0"/>
                  </a:cxn>
                  <a:cxn ang="0">
                    <a:pos x="0" y="0"/>
                  </a:cxn>
                  <a:cxn ang="0">
                    <a:pos x="0" y="0"/>
                  </a:cxn>
                  <a:cxn ang="0">
                    <a:pos x="8" y="0"/>
                  </a:cxn>
                  <a:cxn ang="0">
                    <a:pos x="8" y="0"/>
                  </a:cxn>
                  <a:cxn ang="0">
                    <a:pos x="8" y="0"/>
                  </a:cxn>
                  <a:cxn ang="0">
                    <a:pos x="0" y="0"/>
                  </a:cxn>
                  <a:cxn ang="0">
                    <a:pos x="0" y="0"/>
                  </a:cxn>
                  <a:cxn ang="0">
                    <a:pos x="8" y="0"/>
                  </a:cxn>
                  <a:cxn ang="0">
                    <a:pos x="0" y="0"/>
                  </a:cxn>
                  <a:cxn ang="0">
                    <a:pos x="0" y="0"/>
                  </a:cxn>
                  <a:cxn ang="0">
                    <a:pos x="8" y="0"/>
                  </a:cxn>
                  <a:cxn ang="0">
                    <a:pos x="8" y="0"/>
                  </a:cxn>
                </a:cxnLst>
                <a:rect l="0" t="0" r="r" b="b"/>
                <a:pathLst>
                  <a:path w="8">
                    <a:moveTo>
                      <a:pt x="8" y="0"/>
                    </a:moveTo>
                    <a:lnTo>
                      <a:pt x="0" y="0"/>
                    </a:lnTo>
                    <a:lnTo>
                      <a:pt x="0" y="0"/>
                    </a:lnTo>
                    <a:lnTo>
                      <a:pt x="0" y="0"/>
                    </a:lnTo>
                    <a:lnTo>
                      <a:pt x="0" y="0"/>
                    </a:lnTo>
                    <a:lnTo>
                      <a:pt x="8" y="0"/>
                    </a:lnTo>
                    <a:lnTo>
                      <a:pt x="8" y="0"/>
                    </a:lnTo>
                    <a:lnTo>
                      <a:pt x="8" y="0"/>
                    </a:lnTo>
                    <a:lnTo>
                      <a:pt x="0" y="0"/>
                    </a:lnTo>
                    <a:lnTo>
                      <a:pt x="0" y="0"/>
                    </a:lnTo>
                    <a:lnTo>
                      <a:pt x="8" y="0"/>
                    </a:lnTo>
                    <a:lnTo>
                      <a:pt x="0" y="0"/>
                    </a:lnTo>
                    <a:lnTo>
                      <a:pt x="0" y="0"/>
                    </a:lnTo>
                    <a:lnTo>
                      <a:pt x="8" y="0"/>
                    </a:lnTo>
                    <a:lnTo>
                      <a:pt x="8"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4" name="Freeform 400"/>
              <p:cNvSpPr>
                <a:spLocks noEditPoints="1"/>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close/>
                    <a:moveTo>
                      <a:pt x="0" y="0"/>
                    </a:move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5" name="Freeform 401"/>
              <p:cNvSpPr>
                <a:spLocks/>
              </p:cNvSpPr>
              <p:nvPr/>
            </p:nvSpPr>
            <p:spPr bwMode="auto">
              <a:xfrm>
                <a:off x="2965"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6" name="Freeform 402"/>
              <p:cNvSpPr>
                <a:spLocks/>
              </p:cNvSpPr>
              <p:nvPr/>
            </p:nvSpPr>
            <p:spPr bwMode="auto">
              <a:xfrm>
                <a:off x="2965" y="1422"/>
                <a:ext cx="8" cy="8"/>
              </a:xfrm>
              <a:custGeom>
                <a:avLst/>
                <a:gdLst/>
                <a:ahLst/>
                <a:cxnLst>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0" y="8"/>
                  </a:cxn>
                  <a:cxn ang="0">
                    <a:pos x="8" y="8"/>
                  </a:cxn>
                  <a:cxn ang="0">
                    <a:pos x="8" y="8"/>
                  </a:cxn>
                  <a:cxn ang="0">
                    <a:pos x="8" y="0"/>
                  </a:cxn>
                  <a:cxn ang="0">
                    <a:pos x="8" y="8"/>
                  </a:cxn>
                  <a:cxn ang="0">
                    <a:pos x="8" y="8"/>
                  </a:cxn>
                  <a:cxn ang="0">
                    <a:pos x="8" y="0"/>
                  </a:cxn>
                  <a:cxn ang="0">
                    <a:pos x="0" y="0"/>
                  </a:cxn>
                  <a:cxn ang="0">
                    <a:pos x="8"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8" y="0"/>
                  </a:cxn>
                  <a:cxn ang="0">
                    <a:pos x="8" y="0"/>
                  </a:cxn>
                  <a:cxn ang="0">
                    <a:pos x="8" y="0"/>
                  </a:cxn>
                  <a:cxn ang="0">
                    <a:pos x="8" y="0"/>
                  </a:cxn>
                  <a:cxn ang="0">
                    <a:pos x="8" y="0"/>
                  </a:cxn>
                  <a:cxn ang="0">
                    <a:pos x="8" y="8"/>
                  </a:cxn>
                  <a:cxn ang="0">
                    <a:pos x="8" y="0"/>
                  </a:cxn>
                  <a:cxn ang="0">
                    <a:pos x="8" y="8"/>
                  </a:cxn>
                  <a:cxn ang="0">
                    <a:pos x="8" y="0"/>
                  </a:cxn>
                  <a:cxn ang="0">
                    <a:pos x="8" y="8"/>
                  </a:cxn>
                  <a:cxn ang="0">
                    <a:pos x="8" y="8"/>
                  </a:cxn>
                  <a:cxn ang="0">
                    <a:pos x="8" y="8"/>
                  </a:cxn>
                  <a:cxn ang="0">
                    <a:pos x="8" y="8"/>
                  </a:cxn>
                  <a:cxn ang="0">
                    <a:pos x="8" y="8"/>
                  </a:cxn>
                  <a:cxn ang="0">
                    <a:pos x="8" y="8"/>
                  </a:cxn>
                  <a:cxn ang="0">
                    <a:pos x="8" y="8"/>
                  </a:cxn>
                  <a:cxn ang="0">
                    <a:pos x="8" y="8"/>
                  </a:cxn>
                  <a:cxn ang="0">
                    <a:pos x="8" y="8"/>
                  </a:cxn>
                  <a:cxn ang="0">
                    <a:pos x="8" y="8"/>
                  </a:cxn>
                  <a:cxn ang="0">
                    <a:pos x="8" y="8"/>
                  </a:cxn>
                </a:cxnLst>
                <a:rect l="0" t="0" r="r" b="b"/>
                <a:pathLst>
                  <a:path w="8" h="8">
                    <a:moveTo>
                      <a:pt x="8" y="8"/>
                    </a:move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0" y="8"/>
                    </a:lnTo>
                    <a:lnTo>
                      <a:pt x="0" y="8"/>
                    </a:lnTo>
                    <a:lnTo>
                      <a:pt x="0" y="0"/>
                    </a:lnTo>
                    <a:lnTo>
                      <a:pt x="8" y="0"/>
                    </a:lnTo>
                    <a:lnTo>
                      <a:pt x="8" y="0"/>
                    </a:lnTo>
                    <a:lnTo>
                      <a:pt x="8" y="0"/>
                    </a:lnTo>
                    <a:lnTo>
                      <a:pt x="0" y="0"/>
                    </a:lnTo>
                    <a:lnTo>
                      <a:pt x="0" y="0"/>
                    </a:lnTo>
                    <a:lnTo>
                      <a:pt x="8" y="0"/>
                    </a:lnTo>
                    <a:lnTo>
                      <a:pt x="8" y="0"/>
                    </a:lnTo>
                    <a:lnTo>
                      <a:pt x="8" y="0"/>
                    </a:lnTo>
                    <a:lnTo>
                      <a:pt x="8" y="0"/>
                    </a:lnTo>
                    <a:lnTo>
                      <a:pt x="8" y="0"/>
                    </a:lnTo>
                    <a:lnTo>
                      <a:pt x="0" y="0"/>
                    </a:lnTo>
                    <a:lnTo>
                      <a:pt x="0" y="0"/>
                    </a:lnTo>
                    <a:lnTo>
                      <a:pt x="0" y="0"/>
                    </a:lnTo>
                    <a:lnTo>
                      <a:pt x="0" y="0"/>
                    </a:lnTo>
                    <a:lnTo>
                      <a:pt x="8"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0" y="8"/>
                    </a:lnTo>
                    <a:lnTo>
                      <a:pt x="0" y="8"/>
                    </a:lnTo>
                    <a:lnTo>
                      <a:pt x="8" y="0"/>
                    </a:lnTo>
                    <a:lnTo>
                      <a:pt x="8" y="0"/>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7" name="Freeform 403"/>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8" name="Freeform 404"/>
              <p:cNvSpPr>
                <a:spLocks/>
              </p:cNvSpPr>
              <p:nvPr/>
            </p:nvSpPr>
            <p:spPr bwMode="auto">
              <a:xfrm>
                <a:off x="2973" y="1430"/>
                <a:ext cx="1" cy="1"/>
              </a:xfrm>
              <a:custGeom>
                <a:avLst/>
                <a:gdLst/>
                <a:ahLst/>
                <a:cxnLst>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309" name="Freeform 405"/>
              <p:cNvSpPr>
                <a:spLocks/>
              </p:cNvSpPr>
              <p:nvPr/>
            </p:nvSpPr>
            <p:spPr bwMode="auto">
              <a:xfrm>
                <a:off x="3190" y="1397"/>
                <a:ext cx="25" cy="17"/>
              </a:xfrm>
              <a:custGeom>
                <a:avLst/>
                <a:gdLst/>
                <a:ahLst/>
                <a:cxnLst>
                  <a:cxn ang="0">
                    <a:pos x="16" y="17"/>
                  </a:cxn>
                  <a:cxn ang="0">
                    <a:pos x="16" y="17"/>
                  </a:cxn>
                  <a:cxn ang="0">
                    <a:pos x="16" y="17"/>
                  </a:cxn>
                  <a:cxn ang="0">
                    <a:pos x="16" y="17"/>
                  </a:cxn>
                  <a:cxn ang="0">
                    <a:pos x="16" y="17"/>
                  </a:cxn>
                  <a:cxn ang="0">
                    <a:pos x="16" y="17"/>
                  </a:cxn>
                  <a:cxn ang="0">
                    <a:pos x="16" y="17"/>
                  </a:cxn>
                  <a:cxn ang="0">
                    <a:pos x="16" y="17"/>
                  </a:cxn>
                  <a:cxn ang="0">
                    <a:pos x="16" y="17"/>
                  </a:cxn>
                  <a:cxn ang="0">
                    <a:pos x="8" y="17"/>
                  </a:cxn>
                  <a:cxn ang="0">
                    <a:pos x="8" y="17"/>
                  </a:cxn>
                  <a:cxn ang="0">
                    <a:pos x="8" y="8"/>
                  </a:cxn>
                  <a:cxn ang="0">
                    <a:pos x="8" y="8"/>
                  </a:cxn>
                  <a:cxn ang="0">
                    <a:pos x="8" y="8"/>
                  </a:cxn>
                  <a:cxn ang="0">
                    <a:pos x="8" y="8"/>
                  </a:cxn>
                  <a:cxn ang="0">
                    <a:pos x="8" y="8"/>
                  </a:cxn>
                  <a:cxn ang="0">
                    <a:pos x="8" y="8"/>
                  </a:cxn>
                  <a:cxn ang="0">
                    <a:pos x="0" y="8"/>
                  </a:cxn>
                  <a:cxn ang="0">
                    <a:pos x="0" y="0"/>
                  </a:cxn>
                  <a:cxn ang="0">
                    <a:pos x="8" y="0"/>
                  </a:cxn>
                  <a:cxn ang="0">
                    <a:pos x="8" y="0"/>
                  </a:cxn>
                  <a:cxn ang="0">
                    <a:pos x="8" y="0"/>
                  </a:cxn>
                  <a:cxn ang="0">
                    <a:pos x="8" y="0"/>
                  </a:cxn>
                  <a:cxn ang="0">
                    <a:pos x="8" y="0"/>
                  </a:cxn>
                  <a:cxn ang="0">
                    <a:pos x="16" y="0"/>
                  </a:cxn>
                  <a:cxn ang="0">
                    <a:pos x="16" y="0"/>
                  </a:cxn>
                  <a:cxn ang="0">
                    <a:pos x="16" y="0"/>
                  </a:cxn>
                  <a:cxn ang="0">
                    <a:pos x="16" y="0"/>
                  </a:cxn>
                  <a:cxn ang="0">
                    <a:pos x="16" y="8"/>
                  </a:cxn>
                  <a:cxn ang="0">
                    <a:pos x="25" y="8"/>
                  </a:cxn>
                  <a:cxn ang="0">
                    <a:pos x="25" y="8"/>
                  </a:cxn>
                  <a:cxn ang="0">
                    <a:pos x="16" y="8"/>
                  </a:cxn>
                  <a:cxn ang="0">
                    <a:pos x="16" y="8"/>
                  </a:cxn>
                  <a:cxn ang="0">
                    <a:pos x="16" y="0"/>
                  </a:cxn>
                  <a:cxn ang="0">
                    <a:pos x="16" y="0"/>
                  </a:cxn>
                  <a:cxn ang="0">
                    <a:pos x="8" y="0"/>
                  </a:cxn>
                  <a:cxn ang="0">
                    <a:pos x="8" y="0"/>
                  </a:cxn>
                  <a:cxn ang="0">
                    <a:pos x="8" y="0"/>
                  </a:cxn>
                  <a:cxn ang="0">
                    <a:pos x="8" y="0"/>
                  </a:cxn>
                  <a:cxn ang="0">
                    <a:pos x="8" y="0"/>
                  </a:cxn>
                  <a:cxn ang="0">
                    <a:pos x="8" y="0"/>
                  </a:cxn>
                  <a:cxn ang="0">
                    <a:pos x="0" y="0"/>
                  </a:cxn>
                  <a:cxn ang="0">
                    <a:pos x="0" y="0"/>
                  </a:cxn>
                  <a:cxn ang="0">
                    <a:pos x="0" y="8"/>
                  </a:cxn>
                  <a:cxn ang="0">
                    <a:pos x="8" y="8"/>
                  </a:cxn>
                  <a:cxn ang="0">
                    <a:pos x="8" y="8"/>
                  </a:cxn>
                  <a:cxn ang="0">
                    <a:pos x="8" y="8"/>
                  </a:cxn>
                  <a:cxn ang="0">
                    <a:pos x="8" y="8"/>
                  </a:cxn>
                  <a:cxn ang="0">
                    <a:pos x="8" y="8"/>
                  </a:cxn>
                  <a:cxn ang="0">
                    <a:pos x="8" y="8"/>
                  </a:cxn>
                  <a:cxn ang="0">
                    <a:pos x="16" y="17"/>
                  </a:cxn>
                  <a:cxn ang="0">
                    <a:pos x="16" y="17"/>
                  </a:cxn>
                  <a:cxn ang="0">
                    <a:pos x="16" y="17"/>
                  </a:cxn>
                  <a:cxn ang="0">
                    <a:pos x="16" y="17"/>
                  </a:cxn>
                  <a:cxn ang="0">
                    <a:pos x="16" y="17"/>
                  </a:cxn>
                  <a:cxn ang="0">
                    <a:pos x="25" y="17"/>
                  </a:cxn>
                  <a:cxn ang="0">
                    <a:pos x="16" y="17"/>
                  </a:cxn>
                  <a:cxn ang="0">
                    <a:pos x="16" y="17"/>
                  </a:cxn>
                  <a:cxn ang="0">
                    <a:pos x="16" y="17"/>
                  </a:cxn>
                </a:cxnLst>
                <a:rect l="0" t="0" r="r" b="b"/>
                <a:pathLst>
                  <a:path w="25" h="17">
                    <a:moveTo>
                      <a:pt x="16" y="17"/>
                    </a:move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16" y="17"/>
                    </a:lnTo>
                    <a:lnTo>
                      <a:pt x="16"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8" y="17"/>
                    </a:lnTo>
                    <a:lnTo>
                      <a:pt x="8" y="17"/>
                    </a:lnTo>
                    <a:lnTo>
                      <a:pt x="8" y="17"/>
                    </a:lnTo>
                    <a:lnTo>
                      <a:pt x="16" y="17"/>
                    </a:lnTo>
                    <a:lnTo>
                      <a:pt x="16" y="17"/>
                    </a:lnTo>
                    <a:lnTo>
                      <a:pt x="8" y="17"/>
                    </a:lnTo>
                    <a:lnTo>
                      <a:pt x="8" y="17"/>
                    </a:lnTo>
                    <a:lnTo>
                      <a:pt x="8" y="17"/>
                    </a:lnTo>
                    <a:lnTo>
                      <a:pt x="8" y="17"/>
                    </a:lnTo>
                    <a:lnTo>
                      <a:pt x="8" y="17"/>
                    </a:lnTo>
                    <a:lnTo>
                      <a:pt x="8" y="17"/>
                    </a:lnTo>
                    <a:lnTo>
                      <a:pt x="8" y="17"/>
                    </a:lnTo>
                    <a:lnTo>
                      <a:pt x="8" y="17"/>
                    </a:lnTo>
                    <a:lnTo>
                      <a:pt x="8" y="17"/>
                    </a:lnTo>
                    <a:lnTo>
                      <a:pt x="8" y="8"/>
                    </a:lnTo>
                    <a:lnTo>
                      <a:pt x="8" y="17"/>
                    </a:lnTo>
                    <a:lnTo>
                      <a:pt x="8" y="17"/>
                    </a:lnTo>
                    <a:lnTo>
                      <a:pt x="8" y="17"/>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0" y="8"/>
                    </a:lnTo>
                    <a:lnTo>
                      <a:pt x="0" y="8"/>
                    </a:lnTo>
                    <a:lnTo>
                      <a:pt x="0" y="8"/>
                    </a:lnTo>
                    <a:lnTo>
                      <a:pt x="8" y="8"/>
                    </a:lnTo>
                    <a:lnTo>
                      <a:pt x="8" y="8"/>
                    </a:lnTo>
                    <a:lnTo>
                      <a:pt x="8" y="8"/>
                    </a:lnTo>
                    <a:lnTo>
                      <a:pt x="8" y="8"/>
                    </a:lnTo>
                    <a:lnTo>
                      <a:pt x="8" y="8"/>
                    </a:lnTo>
                    <a:lnTo>
                      <a:pt x="0" y="8"/>
                    </a:lnTo>
                    <a:lnTo>
                      <a:pt x="0" y="8"/>
                    </a:lnTo>
                    <a:lnTo>
                      <a:pt x="0" y="8"/>
                    </a:lnTo>
                    <a:lnTo>
                      <a:pt x="0" y="8"/>
                    </a:lnTo>
                    <a:lnTo>
                      <a:pt x="0" y="8"/>
                    </a:lnTo>
                    <a:lnTo>
                      <a:pt x="0" y="8"/>
                    </a:lnTo>
                    <a:lnTo>
                      <a:pt x="0" y="8"/>
                    </a:lnTo>
                    <a:lnTo>
                      <a:pt x="0" y="8"/>
                    </a:lnTo>
                    <a:lnTo>
                      <a:pt x="0" y="8"/>
                    </a:lnTo>
                    <a:lnTo>
                      <a:pt x="0" y="8"/>
                    </a:lnTo>
                    <a:lnTo>
                      <a:pt x="0" y="8"/>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0"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8"/>
                    </a:lnTo>
                    <a:lnTo>
                      <a:pt x="16" y="0"/>
                    </a:lnTo>
                    <a:lnTo>
                      <a:pt x="16" y="0"/>
                    </a:lnTo>
                    <a:lnTo>
                      <a:pt x="16" y="0"/>
                    </a:lnTo>
                    <a:lnTo>
                      <a:pt x="16" y="8"/>
                    </a:lnTo>
                    <a:lnTo>
                      <a:pt x="16" y="8"/>
                    </a:lnTo>
                    <a:lnTo>
                      <a:pt x="16" y="8"/>
                    </a:lnTo>
                    <a:lnTo>
                      <a:pt x="16" y="8"/>
                    </a:lnTo>
                    <a:lnTo>
                      <a:pt x="16"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25" y="8"/>
                    </a:lnTo>
                    <a:lnTo>
                      <a:pt x="16" y="8"/>
                    </a:lnTo>
                    <a:lnTo>
                      <a:pt x="16" y="8"/>
                    </a:lnTo>
                    <a:lnTo>
                      <a:pt x="16" y="8"/>
                    </a:lnTo>
                    <a:lnTo>
                      <a:pt x="16" y="8"/>
                    </a:lnTo>
                    <a:lnTo>
                      <a:pt x="16" y="8"/>
                    </a:lnTo>
                    <a:lnTo>
                      <a:pt x="16" y="8"/>
                    </a:lnTo>
                    <a:lnTo>
                      <a:pt x="16" y="8"/>
                    </a:lnTo>
                    <a:lnTo>
                      <a:pt x="16" y="8"/>
                    </a:lnTo>
                    <a:lnTo>
                      <a:pt x="16" y="8"/>
                    </a:lnTo>
                    <a:lnTo>
                      <a:pt x="16" y="8"/>
                    </a:lnTo>
                    <a:lnTo>
                      <a:pt x="16" y="0"/>
                    </a:lnTo>
                    <a:lnTo>
                      <a:pt x="16" y="8"/>
                    </a:lnTo>
                    <a:lnTo>
                      <a:pt x="16" y="8"/>
                    </a:lnTo>
                    <a:lnTo>
                      <a:pt x="16" y="8"/>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16" y="0"/>
                    </a:lnTo>
                    <a:lnTo>
                      <a:pt x="8" y="0"/>
                    </a:lnTo>
                    <a:lnTo>
                      <a:pt x="8" y="0"/>
                    </a:lnTo>
                    <a:lnTo>
                      <a:pt x="16"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8" y="0"/>
                    </a:lnTo>
                    <a:lnTo>
                      <a:pt x="0" y="0"/>
                    </a:lnTo>
                    <a:lnTo>
                      <a:pt x="0" y="0"/>
                    </a:lnTo>
                    <a:lnTo>
                      <a:pt x="0" y="0"/>
                    </a:lnTo>
                    <a:lnTo>
                      <a:pt x="0" y="0"/>
                    </a:lnTo>
                    <a:lnTo>
                      <a:pt x="0" y="0"/>
                    </a:lnTo>
                    <a:lnTo>
                      <a:pt x="0" y="0"/>
                    </a:lnTo>
                    <a:lnTo>
                      <a:pt x="0" y="0"/>
                    </a:lnTo>
                    <a:lnTo>
                      <a:pt x="0" y="0"/>
                    </a:lnTo>
                    <a:lnTo>
                      <a:pt x="0" y="0"/>
                    </a:lnTo>
                    <a:lnTo>
                      <a:pt x="0" y="0"/>
                    </a:lnTo>
                    <a:lnTo>
                      <a:pt x="0" y="8"/>
                    </a:lnTo>
                    <a:lnTo>
                      <a:pt x="0" y="0"/>
                    </a:lnTo>
                    <a:lnTo>
                      <a:pt x="0" y="0"/>
                    </a:lnTo>
                    <a:lnTo>
                      <a:pt x="0" y="8"/>
                    </a:lnTo>
                    <a:lnTo>
                      <a:pt x="0" y="8"/>
                    </a:lnTo>
                    <a:lnTo>
                      <a:pt x="0" y="8"/>
                    </a:lnTo>
                    <a:lnTo>
                      <a:pt x="0" y="8"/>
                    </a:lnTo>
                    <a:lnTo>
                      <a:pt x="0" y="8"/>
                    </a:lnTo>
                    <a:lnTo>
                      <a:pt x="8" y="8"/>
                    </a:lnTo>
                    <a:lnTo>
                      <a:pt x="8" y="8"/>
                    </a:lnTo>
                    <a:lnTo>
                      <a:pt x="0" y="8"/>
                    </a:lnTo>
                    <a:lnTo>
                      <a:pt x="8" y="8"/>
                    </a:lnTo>
                    <a:lnTo>
                      <a:pt x="8" y="8"/>
                    </a:lnTo>
                    <a:lnTo>
                      <a:pt x="8" y="8"/>
                    </a:lnTo>
                    <a:lnTo>
                      <a:pt x="8" y="8"/>
                    </a:lnTo>
                    <a:lnTo>
                      <a:pt x="0"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8"/>
                    </a:lnTo>
                    <a:lnTo>
                      <a:pt x="8" y="17"/>
                    </a:lnTo>
                    <a:lnTo>
                      <a:pt x="8" y="8"/>
                    </a:lnTo>
                    <a:lnTo>
                      <a:pt x="8" y="8"/>
                    </a:lnTo>
                    <a:lnTo>
                      <a:pt x="8" y="8"/>
                    </a:lnTo>
                    <a:lnTo>
                      <a:pt x="8" y="8"/>
                    </a:lnTo>
                    <a:lnTo>
                      <a:pt x="8" y="17"/>
                    </a:lnTo>
                    <a:lnTo>
                      <a:pt x="8" y="17"/>
                    </a:lnTo>
                    <a:lnTo>
                      <a:pt x="8" y="17"/>
                    </a:lnTo>
                    <a:lnTo>
                      <a:pt x="8" y="17"/>
                    </a:lnTo>
                    <a:lnTo>
                      <a:pt x="16" y="17"/>
                    </a:lnTo>
                    <a:lnTo>
                      <a:pt x="16" y="17"/>
                    </a:lnTo>
                    <a:lnTo>
                      <a:pt x="16" y="17"/>
                    </a:lnTo>
                    <a:lnTo>
                      <a:pt x="8" y="17"/>
                    </a:lnTo>
                    <a:lnTo>
                      <a:pt x="8"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25" y="17"/>
                    </a:lnTo>
                    <a:lnTo>
                      <a:pt x="25" y="17"/>
                    </a:lnTo>
                    <a:lnTo>
                      <a:pt x="16" y="17"/>
                    </a:lnTo>
                    <a:lnTo>
                      <a:pt x="25" y="17"/>
                    </a:lnTo>
                    <a:lnTo>
                      <a:pt x="25" y="17"/>
                    </a:lnTo>
                    <a:lnTo>
                      <a:pt x="25" y="17"/>
                    </a:lnTo>
                    <a:lnTo>
                      <a:pt x="25"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lnTo>
                      <a:pt x="16" y="17"/>
                    </a:ln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3094" name="AutoShape 9"/>
            <p:cNvSpPr>
              <a:spLocks noChangeAspect="1" noChangeArrowheads="1" noTextEdit="1"/>
            </p:cNvSpPr>
            <p:nvPr/>
          </p:nvSpPr>
          <p:spPr bwMode="auto">
            <a:xfrm>
              <a:off x="2819400" y="1293150"/>
              <a:ext cx="4117259" cy="130492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US" sz="1400">
                <a:solidFill>
                  <a:prstClr val="black"/>
                </a:solidFill>
              </a:endParaRPr>
            </a:p>
          </p:txBody>
        </p:sp>
        <p:sp>
          <p:nvSpPr>
            <p:cNvPr id="3095" name="Rectangle 11"/>
            <p:cNvSpPr>
              <a:spLocks noChangeArrowheads="1"/>
            </p:cNvSpPr>
            <p:nvPr/>
          </p:nvSpPr>
          <p:spPr bwMode="auto">
            <a:xfrm>
              <a:off x="2133600" y="1295400"/>
              <a:ext cx="4795369" cy="1295927"/>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US" sz="1600" b="1" dirty="0">
                <a:solidFill>
                  <a:prstClr val="black"/>
                </a:solidFill>
              </a:endParaRPr>
            </a:p>
          </p:txBody>
        </p:sp>
        <p:sp>
          <p:nvSpPr>
            <p:cNvPr id="3096" name="Rectangle 13"/>
            <p:cNvSpPr>
              <a:spLocks noChangeArrowheads="1"/>
            </p:cNvSpPr>
            <p:nvPr/>
          </p:nvSpPr>
          <p:spPr bwMode="auto">
            <a:xfrm>
              <a:off x="2368850" y="1549635"/>
              <a:ext cx="5127" cy="845952"/>
            </a:xfrm>
            <a:prstGeom prst="rect">
              <a:avLst/>
            </a:prstGeom>
            <a:solidFill>
              <a:srgbClr val="868686"/>
            </a:solidFill>
            <a:ln w="9525"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endParaRPr lang="en-US" sz="1400" b="1">
                <a:solidFill>
                  <a:prstClr val="black"/>
                </a:solidFill>
              </a:endParaRPr>
            </a:p>
          </p:txBody>
        </p:sp>
        <p:sp>
          <p:nvSpPr>
            <p:cNvPr id="3097" name="Freeform 14"/>
            <p:cNvSpPr>
              <a:spLocks noEditPoints="1"/>
            </p:cNvSpPr>
            <p:nvPr/>
          </p:nvSpPr>
          <p:spPr bwMode="auto">
            <a:xfrm>
              <a:off x="2350904" y="1547386"/>
              <a:ext cx="20509" cy="850452"/>
            </a:xfrm>
            <a:custGeom>
              <a:avLst/>
              <a:gdLst/>
              <a:ahLst/>
              <a:cxnLst>
                <a:cxn ang="0">
                  <a:pos x="0" y="1128"/>
                </a:cxn>
                <a:cxn ang="0">
                  <a:pos x="24" y="1128"/>
                </a:cxn>
                <a:cxn ang="0">
                  <a:pos x="24" y="1134"/>
                </a:cxn>
                <a:cxn ang="0">
                  <a:pos x="0" y="1134"/>
                </a:cxn>
                <a:cxn ang="0">
                  <a:pos x="0" y="1128"/>
                </a:cxn>
                <a:cxn ang="0">
                  <a:pos x="0" y="846"/>
                </a:cxn>
                <a:cxn ang="0">
                  <a:pos x="24" y="846"/>
                </a:cxn>
                <a:cxn ang="0">
                  <a:pos x="24" y="852"/>
                </a:cxn>
                <a:cxn ang="0">
                  <a:pos x="0" y="852"/>
                </a:cxn>
                <a:cxn ang="0">
                  <a:pos x="0" y="846"/>
                </a:cxn>
                <a:cxn ang="0">
                  <a:pos x="0" y="564"/>
                </a:cxn>
                <a:cxn ang="0">
                  <a:pos x="24" y="564"/>
                </a:cxn>
                <a:cxn ang="0">
                  <a:pos x="24" y="570"/>
                </a:cxn>
                <a:cxn ang="0">
                  <a:pos x="0" y="570"/>
                </a:cxn>
                <a:cxn ang="0">
                  <a:pos x="0" y="564"/>
                </a:cxn>
                <a:cxn ang="0">
                  <a:pos x="0" y="282"/>
                </a:cxn>
                <a:cxn ang="0">
                  <a:pos x="24" y="282"/>
                </a:cxn>
                <a:cxn ang="0">
                  <a:pos x="24" y="288"/>
                </a:cxn>
                <a:cxn ang="0">
                  <a:pos x="0" y="288"/>
                </a:cxn>
                <a:cxn ang="0">
                  <a:pos x="0" y="282"/>
                </a:cxn>
                <a:cxn ang="0">
                  <a:pos x="0" y="0"/>
                </a:cxn>
                <a:cxn ang="0">
                  <a:pos x="24" y="0"/>
                </a:cxn>
                <a:cxn ang="0">
                  <a:pos x="24" y="6"/>
                </a:cxn>
                <a:cxn ang="0">
                  <a:pos x="0" y="6"/>
                </a:cxn>
                <a:cxn ang="0">
                  <a:pos x="0" y="0"/>
                </a:cxn>
              </a:cxnLst>
              <a:rect l="0" t="0" r="r" b="b"/>
              <a:pathLst>
                <a:path w="24" h="1134">
                  <a:moveTo>
                    <a:pt x="0" y="1128"/>
                  </a:moveTo>
                  <a:lnTo>
                    <a:pt x="24" y="1128"/>
                  </a:lnTo>
                  <a:lnTo>
                    <a:pt x="24" y="1134"/>
                  </a:lnTo>
                  <a:lnTo>
                    <a:pt x="0" y="1134"/>
                  </a:lnTo>
                  <a:lnTo>
                    <a:pt x="0" y="1128"/>
                  </a:lnTo>
                  <a:close/>
                  <a:moveTo>
                    <a:pt x="0" y="846"/>
                  </a:moveTo>
                  <a:lnTo>
                    <a:pt x="24" y="846"/>
                  </a:lnTo>
                  <a:lnTo>
                    <a:pt x="24" y="852"/>
                  </a:lnTo>
                  <a:lnTo>
                    <a:pt x="0" y="852"/>
                  </a:lnTo>
                  <a:lnTo>
                    <a:pt x="0" y="846"/>
                  </a:lnTo>
                  <a:close/>
                  <a:moveTo>
                    <a:pt x="0" y="564"/>
                  </a:moveTo>
                  <a:lnTo>
                    <a:pt x="24" y="564"/>
                  </a:lnTo>
                  <a:lnTo>
                    <a:pt x="24" y="570"/>
                  </a:lnTo>
                  <a:lnTo>
                    <a:pt x="0" y="570"/>
                  </a:lnTo>
                  <a:lnTo>
                    <a:pt x="0" y="564"/>
                  </a:lnTo>
                  <a:close/>
                  <a:moveTo>
                    <a:pt x="0" y="282"/>
                  </a:moveTo>
                  <a:lnTo>
                    <a:pt x="24" y="282"/>
                  </a:lnTo>
                  <a:lnTo>
                    <a:pt x="24" y="288"/>
                  </a:lnTo>
                  <a:lnTo>
                    <a:pt x="0" y="288"/>
                  </a:lnTo>
                  <a:lnTo>
                    <a:pt x="0" y="282"/>
                  </a:lnTo>
                  <a:close/>
                  <a:moveTo>
                    <a:pt x="0" y="0"/>
                  </a:moveTo>
                  <a:lnTo>
                    <a:pt x="24" y="0"/>
                  </a:lnTo>
                  <a:lnTo>
                    <a:pt x="24" y="6"/>
                  </a:lnTo>
                  <a:lnTo>
                    <a:pt x="0" y="6"/>
                  </a:lnTo>
                  <a:lnTo>
                    <a:pt x="0" y="0"/>
                  </a:lnTo>
                  <a:close/>
                </a:path>
              </a:pathLst>
            </a:custGeom>
            <a:solidFill>
              <a:srgbClr val="868686"/>
            </a:solidFill>
            <a:ln w="9525"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endParaRPr lang="en-US" sz="1400" b="1">
                <a:solidFill>
                  <a:prstClr val="black"/>
                </a:solidFill>
              </a:endParaRPr>
            </a:p>
          </p:txBody>
        </p:sp>
        <p:sp>
          <p:nvSpPr>
            <p:cNvPr id="3098" name="Freeform 16"/>
            <p:cNvSpPr>
              <a:spLocks noEditPoints="1"/>
            </p:cNvSpPr>
            <p:nvPr/>
          </p:nvSpPr>
          <p:spPr bwMode="auto">
            <a:xfrm>
              <a:off x="3078331" y="2377589"/>
              <a:ext cx="3773727" cy="35998"/>
            </a:xfrm>
            <a:custGeom>
              <a:avLst/>
              <a:gdLst/>
              <a:ahLst/>
              <a:cxnLst>
                <a:cxn ang="0">
                  <a:pos x="6" y="42"/>
                </a:cxn>
                <a:cxn ang="0">
                  <a:pos x="0" y="24"/>
                </a:cxn>
                <a:cxn ang="0">
                  <a:pos x="294" y="24"/>
                </a:cxn>
                <a:cxn ang="0">
                  <a:pos x="288" y="42"/>
                </a:cxn>
                <a:cxn ang="0">
                  <a:pos x="294" y="24"/>
                </a:cxn>
                <a:cxn ang="0">
                  <a:pos x="594" y="42"/>
                </a:cxn>
                <a:cxn ang="0">
                  <a:pos x="588" y="24"/>
                </a:cxn>
                <a:cxn ang="0">
                  <a:pos x="888" y="24"/>
                </a:cxn>
                <a:cxn ang="0">
                  <a:pos x="882" y="42"/>
                </a:cxn>
                <a:cxn ang="0">
                  <a:pos x="888" y="24"/>
                </a:cxn>
                <a:cxn ang="0">
                  <a:pos x="1176" y="42"/>
                </a:cxn>
                <a:cxn ang="0">
                  <a:pos x="1170" y="24"/>
                </a:cxn>
                <a:cxn ang="0">
                  <a:pos x="1476" y="24"/>
                </a:cxn>
                <a:cxn ang="0">
                  <a:pos x="1470" y="42"/>
                </a:cxn>
                <a:cxn ang="0">
                  <a:pos x="1476" y="24"/>
                </a:cxn>
                <a:cxn ang="0">
                  <a:pos x="1770" y="42"/>
                </a:cxn>
                <a:cxn ang="0">
                  <a:pos x="1764" y="24"/>
                </a:cxn>
                <a:cxn ang="0">
                  <a:pos x="2058" y="24"/>
                </a:cxn>
                <a:cxn ang="0">
                  <a:pos x="2052" y="42"/>
                </a:cxn>
                <a:cxn ang="0">
                  <a:pos x="2058" y="24"/>
                </a:cxn>
                <a:cxn ang="0">
                  <a:pos x="2358" y="42"/>
                </a:cxn>
                <a:cxn ang="0">
                  <a:pos x="2352" y="24"/>
                </a:cxn>
                <a:cxn ang="0">
                  <a:pos x="2652" y="24"/>
                </a:cxn>
                <a:cxn ang="0">
                  <a:pos x="2646" y="42"/>
                </a:cxn>
                <a:cxn ang="0">
                  <a:pos x="2652" y="24"/>
                </a:cxn>
                <a:cxn ang="0">
                  <a:pos x="2946" y="42"/>
                </a:cxn>
                <a:cxn ang="0">
                  <a:pos x="2940" y="24"/>
                </a:cxn>
                <a:cxn ang="0">
                  <a:pos x="3240" y="24"/>
                </a:cxn>
                <a:cxn ang="0">
                  <a:pos x="3234" y="42"/>
                </a:cxn>
                <a:cxn ang="0">
                  <a:pos x="3240" y="24"/>
                </a:cxn>
                <a:cxn ang="0">
                  <a:pos x="3534" y="42"/>
                </a:cxn>
                <a:cxn ang="0">
                  <a:pos x="3528" y="24"/>
                </a:cxn>
                <a:cxn ang="0">
                  <a:pos x="3828" y="24"/>
                </a:cxn>
                <a:cxn ang="0">
                  <a:pos x="3822" y="42"/>
                </a:cxn>
                <a:cxn ang="0">
                  <a:pos x="3828" y="24"/>
                </a:cxn>
                <a:cxn ang="0">
                  <a:pos x="4122" y="42"/>
                </a:cxn>
                <a:cxn ang="0">
                  <a:pos x="4116" y="24"/>
                </a:cxn>
                <a:cxn ang="0">
                  <a:pos x="4416" y="24"/>
                </a:cxn>
                <a:cxn ang="0">
                  <a:pos x="4410" y="42"/>
                </a:cxn>
                <a:cxn ang="0">
                  <a:pos x="4416" y="24"/>
                </a:cxn>
                <a:cxn ang="0">
                  <a:pos x="6" y="48"/>
                </a:cxn>
                <a:cxn ang="0">
                  <a:pos x="0" y="0"/>
                </a:cxn>
                <a:cxn ang="0">
                  <a:pos x="888" y="0"/>
                </a:cxn>
                <a:cxn ang="0">
                  <a:pos x="882" y="48"/>
                </a:cxn>
                <a:cxn ang="0">
                  <a:pos x="888" y="0"/>
                </a:cxn>
                <a:cxn ang="0">
                  <a:pos x="1770" y="48"/>
                </a:cxn>
                <a:cxn ang="0">
                  <a:pos x="1764" y="0"/>
                </a:cxn>
                <a:cxn ang="0">
                  <a:pos x="2652" y="0"/>
                </a:cxn>
                <a:cxn ang="0">
                  <a:pos x="2646" y="48"/>
                </a:cxn>
                <a:cxn ang="0">
                  <a:pos x="2652" y="0"/>
                </a:cxn>
                <a:cxn ang="0">
                  <a:pos x="3534" y="48"/>
                </a:cxn>
                <a:cxn ang="0">
                  <a:pos x="3528" y="0"/>
                </a:cxn>
                <a:cxn ang="0">
                  <a:pos x="4416" y="0"/>
                </a:cxn>
                <a:cxn ang="0">
                  <a:pos x="4410" y="48"/>
                </a:cxn>
                <a:cxn ang="0">
                  <a:pos x="4416" y="0"/>
                </a:cxn>
              </a:cxnLst>
              <a:rect l="0" t="0" r="r" b="b"/>
              <a:pathLst>
                <a:path w="4416" h="48">
                  <a:moveTo>
                    <a:pt x="6" y="24"/>
                  </a:moveTo>
                  <a:lnTo>
                    <a:pt x="6" y="42"/>
                  </a:lnTo>
                  <a:lnTo>
                    <a:pt x="0" y="42"/>
                  </a:lnTo>
                  <a:lnTo>
                    <a:pt x="0" y="24"/>
                  </a:lnTo>
                  <a:lnTo>
                    <a:pt x="6" y="24"/>
                  </a:lnTo>
                  <a:close/>
                  <a:moveTo>
                    <a:pt x="294" y="24"/>
                  </a:moveTo>
                  <a:lnTo>
                    <a:pt x="294" y="42"/>
                  </a:lnTo>
                  <a:lnTo>
                    <a:pt x="288" y="42"/>
                  </a:lnTo>
                  <a:lnTo>
                    <a:pt x="288" y="24"/>
                  </a:lnTo>
                  <a:lnTo>
                    <a:pt x="294" y="24"/>
                  </a:lnTo>
                  <a:close/>
                  <a:moveTo>
                    <a:pt x="594" y="24"/>
                  </a:moveTo>
                  <a:lnTo>
                    <a:pt x="594" y="42"/>
                  </a:lnTo>
                  <a:lnTo>
                    <a:pt x="588" y="42"/>
                  </a:lnTo>
                  <a:lnTo>
                    <a:pt x="588" y="24"/>
                  </a:lnTo>
                  <a:lnTo>
                    <a:pt x="594" y="24"/>
                  </a:lnTo>
                  <a:close/>
                  <a:moveTo>
                    <a:pt x="888" y="24"/>
                  </a:moveTo>
                  <a:lnTo>
                    <a:pt x="888" y="42"/>
                  </a:lnTo>
                  <a:lnTo>
                    <a:pt x="882" y="42"/>
                  </a:lnTo>
                  <a:lnTo>
                    <a:pt x="882" y="24"/>
                  </a:lnTo>
                  <a:lnTo>
                    <a:pt x="888" y="24"/>
                  </a:lnTo>
                  <a:close/>
                  <a:moveTo>
                    <a:pt x="1176" y="24"/>
                  </a:moveTo>
                  <a:lnTo>
                    <a:pt x="1176" y="42"/>
                  </a:lnTo>
                  <a:lnTo>
                    <a:pt x="1170" y="42"/>
                  </a:lnTo>
                  <a:lnTo>
                    <a:pt x="1170" y="24"/>
                  </a:lnTo>
                  <a:lnTo>
                    <a:pt x="1176" y="24"/>
                  </a:lnTo>
                  <a:close/>
                  <a:moveTo>
                    <a:pt x="1476" y="24"/>
                  </a:moveTo>
                  <a:lnTo>
                    <a:pt x="1476" y="42"/>
                  </a:lnTo>
                  <a:lnTo>
                    <a:pt x="1470" y="42"/>
                  </a:lnTo>
                  <a:lnTo>
                    <a:pt x="1470" y="24"/>
                  </a:lnTo>
                  <a:lnTo>
                    <a:pt x="1476" y="24"/>
                  </a:lnTo>
                  <a:close/>
                  <a:moveTo>
                    <a:pt x="1770" y="24"/>
                  </a:moveTo>
                  <a:lnTo>
                    <a:pt x="1770" y="42"/>
                  </a:lnTo>
                  <a:lnTo>
                    <a:pt x="1764" y="42"/>
                  </a:lnTo>
                  <a:lnTo>
                    <a:pt x="1764" y="24"/>
                  </a:lnTo>
                  <a:lnTo>
                    <a:pt x="1770" y="24"/>
                  </a:lnTo>
                  <a:close/>
                  <a:moveTo>
                    <a:pt x="2058" y="24"/>
                  </a:moveTo>
                  <a:lnTo>
                    <a:pt x="2058" y="42"/>
                  </a:lnTo>
                  <a:lnTo>
                    <a:pt x="2052" y="42"/>
                  </a:lnTo>
                  <a:lnTo>
                    <a:pt x="2052" y="24"/>
                  </a:lnTo>
                  <a:lnTo>
                    <a:pt x="2058" y="24"/>
                  </a:lnTo>
                  <a:close/>
                  <a:moveTo>
                    <a:pt x="2358" y="24"/>
                  </a:moveTo>
                  <a:lnTo>
                    <a:pt x="2358" y="42"/>
                  </a:lnTo>
                  <a:lnTo>
                    <a:pt x="2352" y="42"/>
                  </a:lnTo>
                  <a:lnTo>
                    <a:pt x="2352" y="24"/>
                  </a:lnTo>
                  <a:lnTo>
                    <a:pt x="2358" y="24"/>
                  </a:lnTo>
                  <a:close/>
                  <a:moveTo>
                    <a:pt x="2652" y="24"/>
                  </a:moveTo>
                  <a:lnTo>
                    <a:pt x="2652" y="42"/>
                  </a:lnTo>
                  <a:lnTo>
                    <a:pt x="2646" y="42"/>
                  </a:lnTo>
                  <a:lnTo>
                    <a:pt x="2646" y="24"/>
                  </a:lnTo>
                  <a:lnTo>
                    <a:pt x="2652" y="24"/>
                  </a:lnTo>
                  <a:close/>
                  <a:moveTo>
                    <a:pt x="2946" y="24"/>
                  </a:moveTo>
                  <a:lnTo>
                    <a:pt x="2946" y="42"/>
                  </a:lnTo>
                  <a:lnTo>
                    <a:pt x="2940" y="42"/>
                  </a:lnTo>
                  <a:lnTo>
                    <a:pt x="2940" y="24"/>
                  </a:lnTo>
                  <a:lnTo>
                    <a:pt x="2946" y="24"/>
                  </a:lnTo>
                  <a:close/>
                  <a:moveTo>
                    <a:pt x="3240" y="24"/>
                  </a:moveTo>
                  <a:lnTo>
                    <a:pt x="3240" y="42"/>
                  </a:lnTo>
                  <a:lnTo>
                    <a:pt x="3234" y="42"/>
                  </a:lnTo>
                  <a:lnTo>
                    <a:pt x="3234" y="24"/>
                  </a:lnTo>
                  <a:lnTo>
                    <a:pt x="3240" y="24"/>
                  </a:lnTo>
                  <a:close/>
                  <a:moveTo>
                    <a:pt x="3534" y="24"/>
                  </a:moveTo>
                  <a:lnTo>
                    <a:pt x="3534" y="42"/>
                  </a:lnTo>
                  <a:lnTo>
                    <a:pt x="3528" y="42"/>
                  </a:lnTo>
                  <a:lnTo>
                    <a:pt x="3528" y="24"/>
                  </a:lnTo>
                  <a:lnTo>
                    <a:pt x="3534" y="24"/>
                  </a:lnTo>
                  <a:close/>
                  <a:moveTo>
                    <a:pt x="3828" y="24"/>
                  </a:moveTo>
                  <a:lnTo>
                    <a:pt x="3828" y="42"/>
                  </a:lnTo>
                  <a:lnTo>
                    <a:pt x="3822" y="42"/>
                  </a:lnTo>
                  <a:lnTo>
                    <a:pt x="3822" y="24"/>
                  </a:lnTo>
                  <a:lnTo>
                    <a:pt x="3828" y="24"/>
                  </a:lnTo>
                  <a:close/>
                  <a:moveTo>
                    <a:pt x="4122" y="24"/>
                  </a:moveTo>
                  <a:lnTo>
                    <a:pt x="4122" y="42"/>
                  </a:lnTo>
                  <a:lnTo>
                    <a:pt x="4116" y="42"/>
                  </a:lnTo>
                  <a:lnTo>
                    <a:pt x="4116" y="24"/>
                  </a:lnTo>
                  <a:lnTo>
                    <a:pt x="4122" y="24"/>
                  </a:lnTo>
                  <a:close/>
                  <a:moveTo>
                    <a:pt x="4416" y="24"/>
                  </a:moveTo>
                  <a:lnTo>
                    <a:pt x="4416" y="42"/>
                  </a:lnTo>
                  <a:lnTo>
                    <a:pt x="4410" y="42"/>
                  </a:lnTo>
                  <a:lnTo>
                    <a:pt x="4410" y="24"/>
                  </a:lnTo>
                  <a:lnTo>
                    <a:pt x="4416" y="24"/>
                  </a:lnTo>
                  <a:close/>
                  <a:moveTo>
                    <a:pt x="6" y="0"/>
                  </a:moveTo>
                  <a:lnTo>
                    <a:pt x="6" y="48"/>
                  </a:lnTo>
                  <a:lnTo>
                    <a:pt x="0" y="48"/>
                  </a:lnTo>
                  <a:lnTo>
                    <a:pt x="0" y="0"/>
                  </a:lnTo>
                  <a:lnTo>
                    <a:pt x="6" y="0"/>
                  </a:lnTo>
                  <a:close/>
                  <a:moveTo>
                    <a:pt x="888" y="0"/>
                  </a:moveTo>
                  <a:lnTo>
                    <a:pt x="888" y="48"/>
                  </a:lnTo>
                  <a:lnTo>
                    <a:pt x="882" y="48"/>
                  </a:lnTo>
                  <a:lnTo>
                    <a:pt x="882" y="0"/>
                  </a:lnTo>
                  <a:lnTo>
                    <a:pt x="888" y="0"/>
                  </a:lnTo>
                  <a:close/>
                  <a:moveTo>
                    <a:pt x="1770" y="0"/>
                  </a:moveTo>
                  <a:lnTo>
                    <a:pt x="1770" y="48"/>
                  </a:lnTo>
                  <a:lnTo>
                    <a:pt x="1764" y="48"/>
                  </a:lnTo>
                  <a:lnTo>
                    <a:pt x="1764" y="0"/>
                  </a:lnTo>
                  <a:lnTo>
                    <a:pt x="1770" y="0"/>
                  </a:lnTo>
                  <a:close/>
                  <a:moveTo>
                    <a:pt x="2652" y="0"/>
                  </a:moveTo>
                  <a:lnTo>
                    <a:pt x="2652" y="48"/>
                  </a:lnTo>
                  <a:lnTo>
                    <a:pt x="2646" y="48"/>
                  </a:lnTo>
                  <a:lnTo>
                    <a:pt x="2646" y="0"/>
                  </a:lnTo>
                  <a:lnTo>
                    <a:pt x="2652" y="0"/>
                  </a:lnTo>
                  <a:close/>
                  <a:moveTo>
                    <a:pt x="3534" y="0"/>
                  </a:moveTo>
                  <a:lnTo>
                    <a:pt x="3534" y="48"/>
                  </a:lnTo>
                  <a:lnTo>
                    <a:pt x="3528" y="48"/>
                  </a:lnTo>
                  <a:lnTo>
                    <a:pt x="3528" y="0"/>
                  </a:lnTo>
                  <a:lnTo>
                    <a:pt x="3534" y="0"/>
                  </a:lnTo>
                  <a:close/>
                  <a:moveTo>
                    <a:pt x="4416" y="0"/>
                  </a:moveTo>
                  <a:lnTo>
                    <a:pt x="4416" y="48"/>
                  </a:lnTo>
                  <a:lnTo>
                    <a:pt x="4410" y="48"/>
                  </a:lnTo>
                  <a:lnTo>
                    <a:pt x="4410" y="0"/>
                  </a:lnTo>
                  <a:lnTo>
                    <a:pt x="4416" y="0"/>
                  </a:lnTo>
                  <a:close/>
                </a:path>
              </a:pathLst>
            </a:custGeom>
            <a:solidFill>
              <a:srgbClr val="868686"/>
            </a:solidFill>
            <a:ln w="9525"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endParaRPr lang="en-US" sz="1400">
                <a:solidFill>
                  <a:prstClr val="black"/>
                </a:solidFill>
              </a:endParaRPr>
            </a:p>
          </p:txBody>
        </p:sp>
        <p:sp>
          <p:nvSpPr>
            <p:cNvPr id="3099" name="Rectangle 18"/>
            <p:cNvSpPr>
              <a:spLocks noChangeArrowheads="1"/>
            </p:cNvSpPr>
            <p:nvPr/>
          </p:nvSpPr>
          <p:spPr bwMode="auto">
            <a:xfrm>
              <a:off x="2226037" y="2296751"/>
              <a:ext cx="78548" cy="184666"/>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200" b="1" dirty="0" smtClean="0">
                  <a:solidFill>
                    <a:srgbClr val="000000"/>
                  </a:solidFill>
                </a:rPr>
                <a:t>0</a:t>
              </a:r>
              <a:endParaRPr lang="en-US" sz="2800" b="1" dirty="0" smtClean="0">
                <a:solidFill>
                  <a:prstClr val="black"/>
                </a:solidFill>
                <a:latin typeface="Arial" pitchFamily="34" charset="0"/>
              </a:endParaRPr>
            </a:p>
          </p:txBody>
        </p:sp>
        <p:sp>
          <p:nvSpPr>
            <p:cNvPr id="3100" name="Rectangle 20"/>
            <p:cNvSpPr>
              <a:spLocks noChangeArrowheads="1"/>
            </p:cNvSpPr>
            <p:nvPr/>
          </p:nvSpPr>
          <p:spPr bwMode="auto">
            <a:xfrm>
              <a:off x="2105813" y="1872275"/>
              <a:ext cx="198772" cy="184666"/>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200" b="1" dirty="0" smtClean="0">
                  <a:solidFill>
                    <a:srgbClr val="000000"/>
                  </a:solidFill>
                </a:rPr>
                <a:t>0.5</a:t>
              </a:r>
              <a:endParaRPr lang="en-US" sz="2800" b="1" dirty="0" smtClean="0">
                <a:solidFill>
                  <a:prstClr val="black"/>
                </a:solidFill>
                <a:latin typeface="Arial" pitchFamily="34" charset="0"/>
              </a:endParaRPr>
            </a:p>
          </p:txBody>
        </p:sp>
        <p:sp>
          <p:nvSpPr>
            <p:cNvPr id="3101" name="Rectangle 22"/>
            <p:cNvSpPr>
              <a:spLocks noChangeArrowheads="1"/>
            </p:cNvSpPr>
            <p:nvPr/>
          </p:nvSpPr>
          <p:spPr bwMode="auto">
            <a:xfrm>
              <a:off x="2226037" y="1447800"/>
              <a:ext cx="78548" cy="184666"/>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200" b="1" dirty="0" smtClean="0">
                  <a:solidFill>
                    <a:srgbClr val="000000"/>
                  </a:solidFill>
                </a:rPr>
                <a:t>1</a:t>
              </a:r>
              <a:endParaRPr lang="en-US" sz="2800" b="1" dirty="0" smtClean="0">
                <a:solidFill>
                  <a:prstClr val="black"/>
                </a:solidFill>
                <a:latin typeface="Arial" pitchFamily="34" charset="0"/>
              </a:endParaRPr>
            </a:p>
          </p:txBody>
        </p:sp>
        <p:sp>
          <p:nvSpPr>
            <p:cNvPr id="3102" name="Rectangle 41"/>
            <p:cNvSpPr>
              <a:spLocks noChangeArrowheads="1"/>
            </p:cNvSpPr>
            <p:nvPr/>
          </p:nvSpPr>
          <p:spPr bwMode="auto">
            <a:xfrm>
              <a:off x="5257800" y="1307438"/>
              <a:ext cx="1566839" cy="4308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i="1" dirty="0" err="1" smtClean="0">
                  <a:solidFill>
                    <a:srgbClr val="000000"/>
                  </a:solidFill>
                </a:rPr>
                <a:t>Nyctiphanes</a:t>
              </a:r>
              <a:r>
                <a:rPr lang="en-US" sz="1400" b="1" i="1" dirty="0" smtClean="0">
                  <a:solidFill>
                    <a:srgbClr val="000000"/>
                  </a:solidFill>
                </a:rPr>
                <a:t> simplex </a:t>
              </a:r>
            </a:p>
            <a:p>
              <a:pPr fontAlgn="base">
                <a:spcBef>
                  <a:spcPct val="0"/>
                </a:spcBef>
                <a:spcAft>
                  <a:spcPct val="0"/>
                </a:spcAft>
              </a:pPr>
              <a:r>
                <a:rPr lang="en-US" sz="1400" b="1" dirty="0" smtClean="0">
                  <a:solidFill>
                    <a:srgbClr val="000000"/>
                  </a:solidFill>
                </a:rPr>
                <a:t>abundance at NH-5 </a:t>
              </a:r>
              <a:endParaRPr lang="en-US" sz="1400" baseline="30000" dirty="0" smtClean="0">
                <a:solidFill>
                  <a:prstClr val="black"/>
                </a:solidFill>
                <a:latin typeface="Arial" pitchFamily="34" charset="0"/>
              </a:endParaRPr>
            </a:p>
          </p:txBody>
        </p:sp>
        <p:sp>
          <p:nvSpPr>
            <p:cNvPr id="3103" name="Rectangle 23"/>
            <p:cNvSpPr>
              <a:spLocks noChangeArrowheads="1"/>
            </p:cNvSpPr>
            <p:nvPr/>
          </p:nvSpPr>
          <p:spPr bwMode="auto">
            <a:xfrm>
              <a:off x="2983475" y="2458583"/>
              <a:ext cx="46647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97</a:t>
              </a:r>
              <a:endParaRPr lang="en-US" sz="3200" b="1" dirty="0" smtClean="0">
                <a:solidFill>
                  <a:prstClr val="black"/>
                </a:solidFill>
                <a:latin typeface="Arial" pitchFamily="34" charset="0"/>
              </a:endParaRPr>
            </a:p>
          </p:txBody>
        </p:sp>
        <p:sp>
          <p:nvSpPr>
            <p:cNvPr id="3104" name="Rectangle 26"/>
            <p:cNvSpPr>
              <a:spLocks noChangeArrowheads="1"/>
            </p:cNvSpPr>
            <p:nvPr/>
          </p:nvSpPr>
          <p:spPr bwMode="auto">
            <a:xfrm>
              <a:off x="3736341" y="2458583"/>
              <a:ext cx="466474" cy="1673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98</a:t>
              </a:r>
              <a:endParaRPr lang="en-US" sz="3200" b="1" dirty="0" smtClean="0">
                <a:solidFill>
                  <a:prstClr val="black"/>
                </a:solidFill>
                <a:latin typeface="Arial" pitchFamily="34" charset="0"/>
              </a:endParaRPr>
            </a:p>
          </p:txBody>
        </p:sp>
        <p:sp>
          <p:nvSpPr>
            <p:cNvPr id="3105" name="Rectangle 29"/>
            <p:cNvSpPr>
              <a:spLocks noChangeArrowheads="1"/>
            </p:cNvSpPr>
            <p:nvPr/>
          </p:nvSpPr>
          <p:spPr bwMode="auto">
            <a:xfrm>
              <a:off x="4490061" y="2458583"/>
              <a:ext cx="466474" cy="1673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99</a:t>
              </a:r>
              <a:endParaRPr lang="en-US" sz="1400" b="1" dirty="0" smtClean="0">
                <a:solidFill>
                  <a:prstClr val="black"/>
                </a:solidFill>
                <a:latin typeface="Arial" pitchFamily="34" charset="0"/>
              </a:endParaRPr>
            </a:p>
          </p:txBody>
        </p:sp>
        <p:sp>
          <p:nvSpPr>
            <p:cNvPr id="3106" name="Rectangle 32"/>
            <p:cNvSpPr>
              <a:spLocks noChangeArrowheads="1"/>
            </p:cNvSpPr>
            <p:nvPr/>
          </p:nvSpPr>
          <p:spPr bwMode="auto">
            <a:xfrm>
              <a:off x="5243781" y="2458583"/>
              <a:ext cx="46647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00</a:t>
              </a:r>
              <a:endParaRPr lang="en-US" sz="3200" b="1" dirty="0" smtClean="0">
                <a:solidFill>
                  <a:prstClr val="black"/>
                </a:solidFill>
                <a:latin typeface="Arial" pitchFamily="34" charset="0"/>
              </a:endParaRPr>
            </a:p>
          </p:txBody>
        </p:sp>
        <p:sp>
          <p:nvSpPr>
            <p:cNvPr id="3107" name="Rectangle 35"/>
            <p:cNvSpPr>
              <a:spLocks noChangeArrowheads="1"/>
            </p:cNvSpPr>
            <p:nvPr/>
          </p:nvSpPr>
          <p:spPr bwMode="auto">
            <a:xfrm>
              <a:off x="5999210" y="2458583"/>
              <a:ext cx="46647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01</a:t>
              </a:r>
              <a:endParaRPr lang="en-US" sz="3200" b="1" dirty="0" smtClean="0">
                <a:solidFill>
                  <a:prstClr val="black"/>
                </a:solidFill>
                <a:latin typeface="Arial" pitchFamily="34" charset="0"/>
              </a:endParaRPr>
            </a:p>
          </p:txBody>
        </p:sp>
        <p:cxnSp>
          <p:nvCxnSpPr>
            <p:cNvPr id="3108" name="Straight Connector 3107"/>
            <p:cNvCxnSpPr/>
            <p:nvPr/>
          </p:nvCxnSpPr>
          <p:spPr>
            <a:xfrm>
              <a:off x="2362200" y="2394622"/>
              <a:ext cx="4495800"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109" name="Rectangle 23"/>
            <p:cNvSpPr>
              <a:spLocks noChangeArrowheads="1"/>
            </p:cNvSpPr>
            <p:nvPr/>
          </p:nvSpPr>
          <p:spPr bwMode="auto">
            <a:xfrm>
              <a:off x="2209800" y="2450051"/>
              <a:ext cx="466474" cy="21544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fontAlgn="base">
                <a:spcBef>
                  <a:spcPct val="0"/>
                </a:spcBef>
                <a:spcAft>
                  <a:spcPct val="0"/>
                </a:spcAft>
              </a:pPr>
              <a:r>
                <a:rPr lang="en-US" sz="1400" b="1" dirty="0" smtClean="0">
                  <a:solidFill>
                    <a:srgbClr val="000000"/>
                  </a:solidFill>
                </a:rPr>
                <a:t>Jan 96</a:t>
              </a:r>
              <a:endParaRPr lang="en-US" sz="3200" b="1" dirty="0" smtClean="0">
                <a:solidFill>
                  <a:prstClr val="black"/>
                </a:solidFill>
                <a:latin typeface="Arial" pitchFamily="34" charset="0"/>
              </a:endParaRPr>
            </a:p>
          </p:txBody>
        </p:sp>
      </p:grpSp>
      <p:grpSp>
        <p:nvGrpSpPr>
          <p:cNvPr id="3319" name="Group 3310"/>
          <p:cNvGrpSpPr/>
          <p:nvPr/>
        </p:nvGrpSpPr>
        <p:grpSpPr>
          <a:xfrm>
            <a:off x="2590800" y="1524000"/>
            <a:ext cx="1146717" cy="650488"/>
            <a:chOff x="0" y="2212050"/>
            <a:chExt cx="1146717" cy="650488"/>
          </a:xfrm>
        </p:grpSpPr>
        <p:sp>
          <p:nvSpPr>
            <p:cNvPr id="3312" name="TextBox 3311"/>
            <p:cNvSpPr txBox="1"/>
            <p:nvPr/>
          </p:nvSpPr>
          <p:spPr>
            <a:xfrm>
              <a:off x="0" y="2212050"/>
              <a:ext cx="1061509" cy="338554"/>
            </a:xfrm>
            <a:prstGeom prst="rect">
              <a:avLst/>
            </a:prstGeom>
            <a:noFill/>
          </p:spPr>
          <p:txBody>
            <a:bodyPr wrap="none" rtlCol="0">
              <a:spAutoFit/>
            </a:bodyPr>
            <a:lstStyle/>
            <a:p>
              <a:r>
                <a:rPr lang="en-US" sz="1600" b="1" dirty="0" smtClean="0">
                  <a:solidFill>
                    <a:prstClr val="black"/>
                  </a:solidFill>
                </a:rPr>
                <a:t>12 Dec ‘97</a:t>
              </a:r>
            </a:p>
          </p:txBody>
        </p:sp>
        <p:cxnSp>
          <p:nvCxnSpPr>
            <p:cNvPr id="3313" name="Straight Arrow Connector 3312"/>
            <p:cNvCxnSpPr/>
            <p:nvPr/>
          </p:nvCxnSpPr>
          <p:spPr>
            <a:xfrm rot="16200000" flipH="1">
              <a:off x="765717" y="2481538"/>
              <a:ext cx="381000" cy="38100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3320" name="Group 3313"/>
          <p:cNvGrpSpPr/>
          <p:nvPr/>
        </p:nvGrpSpPr>
        <p:grpSpPr>
          <a:xfrm>
            <a:off x="4507026" y="1802389"/>
            <a:ext cx="1356249" cy="420622"/>
            <a:chOff x="1938528" y="2590800"/>
            <a:chExt cx="1356249" cy="420622"/>
          </a:xfrm>
        </p:grpSpPr>
        <p:sp>
          <p:nvSpPr>
            <p:cNvPr id="3315" name="TextBox 3314"/>
            <p:cNvSpPr txBox="1"/>
            <p:nvPr/>
          </p:nvSpPr>
          <p:spPr>
            <a:xfrm>
              <a:off x="2209800" y="2590800"/>
              <a:ext cx="1084977" cy="338554"/>
            </a:xfrm>
            <a:prstGeom prst="rect">
              <a:avLst/>
            </a:prstGeom>
            <a:noFill/>
          </p:spPr>
          <p:txBody>
            <a:bodyPr wrap="none" rtlCol="0">
              <a:spAutoFit/>
            </a:bodyPr>
            <a:lstStyle/>
            <a:p>
              <a:r>
                <a:rPr lang="en-US" sz="1600" b="1" dirty="0" smtClean="0">
                  <a:solidFill>
                    <a:prstClr val="black"/>
                  </a:solidFill>
                </a:rPr>
                <a:t>12 Nov ‘98</a:t>
              </a:r>
            </a:p>
          </p:txBody>
        </p:sp>
        <p:cxnSp>
          <p:nvCxnSpPr>
            <p:cNvPr id="3316" name="Straight Arrow Connector 3315"/>
            <p:cNvCxnSpPr/>
            <p:nvPr/>
          </p:nvCxnSpPr>
          <p:spPr>
            <a:xfrm rot="10800000" flipV="1">
              <a:off x="1938528" y="2816351"/>
              <a:ext cx="329184" cy="19507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3317" name="Freeform 17"/>
          <p:cNvSpPr>
            <a:spLocks/>
          </p:cNvSpPr>
          <p:nvPr/>
        </p:nvSpPr>
        <p:spPr bwMode="auto">
          <a:xfrm>
            <a:off x="2384194" y="1215483"/>
            <a:ext cx="4492603" cy="1107996"/>
          </a:xfrm>
          <a:custGeom>
            <a:avLst/>
            <a:gdLst>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929 w 10000"/>
              <a:gd name="connsiteY12" fmla="*/ 9840 h 10000"/>
              <a:gd name="connsiteX13" fmla="*/ 1037 w 10000"/>
              <a:gd name="connsiteY13" fmla="*/ 9840 h 10000"/>
              <a:gd name="connsiteX14" fmla="*/ 1361 w 10000"/>
              <a:gd name="connsiteY14" fmla="*/ 9840 h 10000"/>
              <a:gd name="connsiteX15" fmla="*/ 1481 w 10000"/>
              <a:gd name="connsiteY15" fmla="*/ 9840 h 10000"/>
              <a:gd name="connsiteX16" fmla="*/ 1553 w 10000"/>
              <a:gd name="connsiteY16" fmla="*/ 9840 h 10000"/>
              <a:gd name="connsiteX17" fmla="*/ 1649 w 10000"/>
              <a:gd name="connsiteY17" fmla="*/ 9840 h 10000"/>
              <a:gd name="connsiteX18" fmla="*/ 1697 w 10000"/>
              <a:gd name="connsiteY18" fmla="*/ 9840 h 10000"/>
              <a:gd name="connsiteX19" fmla="*/ 1745 w 10000"/>
              <a:gd name="connsiteY19" fmla="*/ 9840 h 10000"/>
              <a:gd name="connsiteX20" fmla="*/ 1817 w 10000"/>
              <a:gd name="connsiteY20" fmla="*/ 9840 h 10000"/>
              <a:gd name="connsiteX21" fmla="*/ 1876 w 10000"/>
              <a:gd name="connsiteY21" fmla="*/ 9840 h 10000"/>
              <a:gd name="connsiteX22" fmla="*/ 1960 w 10000"/>
              <a:gd name="connsiteY22" fmla="*/ 9840 h 10000"/>
              <a:gd name="connsiteX23" fmla="*/ 2044 w 10000"/>
              <a:gd name="connsiteY23" fmla="*/ 9840 h 10000"/>
              <a:gd name="connsiteX24" fmla="*/ 2116 w 10000"/>
              <a:gd name="connsiteY24" fmla="*/ 9840 h 10000"/>
              <a:gd name="connsiteX25" fmla="*/ 2152 w 10000"/>
              <a:gd name="connsiteY25" fmla="*/ 9840 h 10000"/>
              <a:gd name="connsiteX26" fmla="*/ 2176 w 10000"/>
              <a:gd name="connsiteY26" fmla="*/ 9840 h 10000"/>
              <a:gd name="connsiteX27" fmla="*/ 2188 w 10000"/>
              <a:gd name="connsiteY27" fmla="*/ 9840 h 10000"/>
              <a:gd name="connsiteX28" fmla="*/ 2224 w 10000"/>
              <a:gd name="connsiteY28" fmla="*/ 9840 h 10000"/>
              <a:gd name="connsiteX29" fmla="*/ 2248 w 10000"/>
              <a:gd name="connsiteY29" fmla="*/ 9840 h 10000"/>
              <a:gd name="connsiteX30" fmla="*/ 2260 w 10000"/>
              <a:gd name="connsiteY30" fmla="*/ 9840 h 10000"/>
              <a:gd name="connsiteX31" fmla="*/ 2284 w 10000"/>
              <a:gd name="connsiteY31" fmla="*/ 9840 h 10000"/>
              <a:gd name="connsiteX32" fmla="*/ 2308 w 10000"/>
              <a:gd name="connsiteY32" fmla="*/ 9840 h 10000"/>
              <a:gd name="connsiteX33" fmla="*/ 2488 w 10000"/>
              <a:gd name="connsiteY33" fmla="*/ 9840 h 10000"/>
              <a:gd name="connsiteX34" fmla="*/ 2584 w 10000"/>
              <a:gd name="connsiteY34" fmla="*/ 9840 h 10000"/>
              <a:gd name="connsiteX35" fmla="*/ 2632 w 10000"/>
              <a:gd name="connsiteY35" fmla="*/ 9840 h 10000"/>
              <a:gd name="connsiteX36" fmla="*/ 2618 w 10000"/>
              <a:gd name="connsiteY36" fmla="*/ 9872 h 10000"/>
              <a:gd name="connsiteX37" fmla="*/ 2750 w 10000"/>
              <a:gd name="connsiteY37" fmla="*/ 9087 h 10000"/>
              <a:gd name="connsiteX38" fmla="*/ 2752 w 10000"/>
              <a:gd name="connsiteY38" fmla="*/ 9078 h 10000"/>
              <a:gd name="connsiteX39" fmla="*/ 2992 w 10000"/>
              <a:gd name="connsiteY39" fmla="*/ 8135 h 10000"/>
              <a:gd name="connsiteX40" fmla="*/ 2986 w 10000"/>
              <a:gd name="connsiteY40" fmla="*/ 8171 h 10000"/>
              <a:gd name="connsiteX41" fmla="*/ 3154 w 10000"/>
              <a:gd name="connsiteY41" fmla="*/ 5659 h 10000"/>
              <a:gd name="connsiteX42" fmla="*/ 3298 w 10000"/>
              <a:gd name="connsiteY42" fmla="*/ 3566 h 10000"/>
              <a:gd name="connsiteX43" fmla="*/ 3297 w 10000"/>
              <a:gd name="connsiteY43" fmla="*/ 3582 h 10000"/>
              <a:gd name="connsiteX44" fmla="*/ 3333 w 10000"/>
              <a:gd name="connsiteY44" fmla="*/ 75 h 10000"/>
              <a:gd name="connsiteX45" fmla="*/ 3352 w 10000"/>
              <a:gd name="connsiteY45" fmla="*/ 0 h 10000"/>
              <a:gd name="connsiteX46" fmla="*/ 3369 w 10000"/>
              <a:gd name="connsiteY46" fmla="*/ 79 h 10000"/>
              <a:gd name="connsiteX47" fmla="*/ 3417 w 10000"/>
              <a:gd name="connsiteY47" fmla="*/ 8296 h 10000"/>
              <a:gd name="connsiteX48" fmla="*/ 3453 w 10000"/>
              <a:gd name="connsiteY48" fmla="*/ 9912 h 10000"/>
              <a:gd name="connsiteX49" fmla="*/ 3435 w 10000"/>
              <a:gd name="connsiteY49" fmla="*/ 9840 h 10000"/>
              <a:gd name="connsiteX50" fmla="*/ 3495 w 10000"/>
              <a:gd name="connsiteY50" fmla="*/ 9840 h 10000"/>
              <a:gd name="connsiteX51" fmla="*/ 3479 w 10000"/>
              <a:gd name="connsiteY51" fmla="*/ 9886 h 10000"/>
              <a:gd name="connsiteX52" fmla="*/ 3551 w 10000"/>
              <a:gd name="connsiteY52" fmla="*/ 9257 h 10000"/>
              <a:gd name="connsiteX53" fmla="*/ 3569 w 10000"/>
              <a:gd name="connsiteY53" fmla="*/ 9215 h 10000"/>
              <a:gd name="connsiteX54" fmla="*/ 3584 w 10000"/>
              <a:gd name="connsiteY54" fmla="*/ 9267 h 10000"/>
              <a:gd name="connsiteX55" fmla="*/ 3620 w 10000"/>
              <a:gd name="connsiteY55" fmla="*/ 9738 h 10000"/>
              <a:gd name="connsiteX56" fmla="*/ 3586 w 10000"/>
              <a:gd name="connsiteY56" fmla="*/ 9751 h 10000"/>
              <a:gd name="connsiteX57" fmla="*/ 3634 w 10000"/>
              <a:gd name="connsiteY57" fmla="*/ 8391 h 10000"/>
              <a:gd name="connsiteX58" fmla="*/ 3652 w 10000"/>
              <a:gd name="connsiteY58" fmla="*/ 8322 h 10000"/>
              <a:gd name="connsiteX59" fmla="*/ 3669 w 10000"/>
              <a:gd name="connsiteY59" fmla="*/ 8391 h 10000"/>
              <a:gd name="connsiteX60" fmla="*/ 3717 w 10000"/>
              <a:gd name="connsiteY60" fmla="*/ 9908 h 10000"/>
              <a:gd name="connsiteX61" fmla="*/ 3699 w 10000"/>
              <a:gd name="connsiteY61" fmla="*/ 9840 h 10000"/>
              <a:gd name="connsiteX62" fmla="*/ 3759 w 10000"/>
              <a:gd name="connsiteY62" fmla="*/ 9840 h 10000"/>
              <a:gd name="connsiteX63" fmla="*/ 3831 w 10000"/>
              <a:gd name="connsiteY63" fmla="*/ 9840 h 10000"/>
              <a:gd name="connsiteX64" fmla="*/ 3867 w 10000"/>
              <a:gd name="connsiteY64" fmla="*/ 9840 h 10000"/>
              <a:gd name="connsiteX65" fmla="*/ 3850 w 10000"/>
              <a:gd name="connsiteY65" fmla="*/ 9908 h 10000"/>
              <a:gd name="connsiteX66" fmla="*/ 3898 w 10000"/>
              <a:gd name="connsiteY66" fmla="*/ 8391 h 10000"/>
              <a:gd name="connsiteX67" fmla="*/ 3916 w 10000"/>
              <a:gd name="connsiteY67" fmla="*/ 8322 h 10000"/>
              <a:gd name="connsiteX68" fmla="*/ 3933 w 10000"/>
              <a:gd name="connsiteY68" fmla="*/ 8394 h 10000"/>
              <a:gd name="connsiteX69" fmla="*/ 3969 w 10000"/>
              <a:gd name="connsiteY69" fmla="*/ 9912 h 10000"/>
              <a:gd name="connsiteX70" fmla="*/ 3934 w 10000"/>
              <a:gd name="connsiteY70" fmla="*/ 9899 h 10000"/>
              <a:gd name="connsiteX71" fmla="*/ 3994 w 10000"/>
              <a:gd name="connsiteY71" fmla="*/ 8904 h 10000"/>
              <a:gd name="connsiteX72" fmla="*/ 4011 w 10000"/>
              <a:gd name="connsiteY72" fmla="*/ 8845 h 10000"/>
              <a:gd name="connsiteX73" fmla="*/ 4028 w 10000"/>
              <a:gd name="connsiteY73" fmla="*/ 8901 h 10000"/>
              <a:gd name="connsiteX74" fmla="*/ 4100 w 10000"/>
              <a:gd name="connsiteY74" fmla="*/ 9895 h 10000"/>
              <a:gd name="connsiteX75" fmla="*/ 4066 w 10000"/>
              <a:gd name="connsiteY75" fmla="*/ 9895 h 10000"/>
              <a:gd name="connsiteX76" fmla="*/ 4126 w 10000"/>
              <a:gd name="connsiteY76" fmla="*/ 9058 h 10000"/>
              <a:gd name="connsiteX77" fmla="*/ 4145 w 10000"/>
              <a:gd name="connsiteY77" fmla="*/ 9006 h 10000"/>
              <a:gd name="connsiteX78" fmla="*/ 4161 w 10000"/>
              <a:gd name="connsiteY78" fmla="*/ 9078 h 10000"/>
              <a:gd name="connsiteX79" fmla="*/ 4173 w 10000"/>
              <a:gd name="connsiteY79" fmla="*/ 9915 h 10000"/>
              <a:gd name="connsiteX80" fmla="*/ 4155 w 10000"/>
              <a:gd name="connsiteY80" fmla="*/ 9840 h 10000"/>
              <a:gd name="connsiteX81" fmla="*/ 4203 w 10000"/>
              <a:gd name="connsiteY81" fmla="*/ 9840 h 10000"/>
              <a:gd name="connsiteX82" fmla="*/ 4347 w 10000"/>
              <a:gd name="connsiteY82" fmla="*/ 9840 h 10000"/>
              <a:gd name="connsiteX83" fmla="*/ 4331 w 10000"/>
              <a:gd name="connsiteY83" fmla="*/ 9886 h 10000"/>
              <a:gd name="connsiteX84" fmla="*/ 4391 w 10000"/>
              <a:gd name="connsiteY84" fmla="*/ 9362 h 10000"/>
              <a:gd name="connsiteX85" fmla="*/ 4403 w 10000"/>
              <a:gd name="connsiteY85" fmla="*/ 9320 h 10000"/>
              <a:gd name="connsiteX86" fmla="*/ 4418 w 10000"/>
              <a:gd name="connsiteY86" fmla="*/ 9336 h 10000"/>
              <a:gd name="connsiteX87" fmla="*/ 4562 w 10000"/>
              <a:gd name="connsiteY87" fmla="*/ 9859 h 10000"/>
              <a:gd name="connsiteX88" fmla="*/ 4550 w 10000"/>
              <a:gd name="connsiteY88" fmla="*/ 9840 h 10000"/>
              <a:gd name="connsiteX89" fmla="*/ 4850 w 10000"/>
              <a:gd name="connsiteY89" fmla="*/ 9840 h 10000"/>
              <a:gd name="connsiteX90" fmla="*/ 4958 w 10000"/>
              <a:gd name="connsiteY90" fmla="*/ 9840 h 10000"/>
              <a:gd name="connsiteX91" fmla="*/ 5066 w 10000"/>
              <a:gd name="connsiteY91" fmla="*/ 9840 h 10000"/>
              <a:gd name="connsiteX92" fmla="*/ 5150 w 10000"/>
              <a:gd name="connsiteY92" fmla="*/ 9840 h 10000"/>
              <a:gd name="connsiteX93" fmla="*/ 5198 w 10000"/>
              <a:gd name="connsiteY93" fmla="*/ 9840 h 10000"/>
              <a:gd name="connsiteX94" fmla="*/ 5270 w 10000"/>
              <a:gd name="connsiteY94" fmla="*/ 9840 h 10000"/>
              <a:gd name="connsiteX95" fmla="*/ 5306 w 10000"/>
              <a:gd name="connsiteY95" fmla="*/ 9840 h 10000"/>
              <a:gd name="connsiteX96" fmla="*/ 5402 w 10000"/>
              <a:gd name="connsiteY96" fmla="*/ 9840 h 10000"/>
              <a:gd name="connsiteX97" fmla="*/ 5462 w 10000"/>
              <a:gd name="connsiteY97" fmla="*/ 9840 h 10000"/>
              <a:gd name="connsiteX98" fmla="*/ 5510 w 10000"/>
              <a:gd name="connsiteY98" fmla="*/ 9840 h 10000"/>
              <a:gd name="connsiteX99" fmla="*/ 5534 w 10000"/>
              <a:gd name="connsiteY99" fmla="*/ 9840 h 10000"/>
              <a:gd name="connsiteX100" fmla="*/ 5570 w 10000"/>
              <a:gd name="connsiteY100" fmla="*/ 9840 h 10000"/>
              <a:gd name="connsiteX101" fmla="*/ 5582 w 10000"/>
              <a:gd name="connsiteY101" fmla="*/ 9840 h 10000"/>
              <a:gd name="connsiteX102" fmla="*/ 5618 w 10000"/>
              <a:gd name="connsiteY102" fmla="*/ 9840 h 10000"/>
              <a:gd name="connsiteX103" fmla="*/ 5665 w 10000"/>
              <a:gd name="connsiteY103" fmla="*/ 9840 h 10000"/>
              <a:gd name="connsiteX104" fmla="*/ 5737 w 10000"/>
              <a:gd name="connsiteY104" fmla="*/ 9840 h 10000"/>
              <a:gd name="connsiteX105" fmla="*/ 5797 w 10000"/>
              <a:gd name="connsiteY105" fmla="*/ 9840 h 10000"/>
              <a:gd name="connsiteX106" fmla="*/ 5833 w 10000"/>
              <a:gd name="connsiteY106" fmla="*/ 9840 h 10000"/>
              <a:gd name="connsiteX107" fmla="*/ 5905 w 10000"/>
              <a:gd name="connsiteY107" fmla="*/ 9840 h 10000"/>
              <a:gd name="connsiteX108" fmla="*/ 5929 w 10000"/>
              <a:gd name="connsiteY108" fmla="*/ 9840 h 10000"/>
              <a:gd name="connsiteX109" fmla="*/ 6013 w 10000"/>
              <a:gd name="connsiteY109" fmla="*/ 9840 h 10000"/>
              <a:gd name="connsiteX110" fmla="*/ 6109 w 10000"/>
              <a:gd name="connsiteY110" fmla="*/ 9840 h 10000"/>
              <a:gd name="connsiteX111" fmla="*/ 6325 w 10000"/>
              <a:gd name="connsiteY111" fmla="*/ 9840 h 10000"/>
              <a:gd name="connsiteX112" fmla="*/ 6853 w 10000"/>
              <a:gd name="connsiteY112" fmla="*/ 9840 h 10000"/>
              <a:gd name="connsiteX113" fmla="*/ 6876 w 10000"/>
              <a:gd name="connsiteY113" fmla="*/ 9840 h 10000"/>
              <a:gd name="connsiteX114" fmla="*/ 6972 w 10000"/>
              <a:gd name="connsiteY114" fmla="*/ 9840 h 10000"/>
              <a:gd name="connsiteX115" fmla="*/ 7044 w 10000"/>
              <a:gd name="connsiteY115" fmla="*/ 9840 h 10000"/>
              <a:gd name="connsiteX116" fmla="*/ 7068 w 10000"/>
              <a:gd name="connsiteY116" fmla="*/ 9840 h 10000"/>
              <a:gd name="connsiteX117" fmla="*/ 7128 w 10000"/>
              <a:gd name="connsiteY117" fmla="*/ 9840 h 10000"/>
              <a:gd name="connsiteX118" fmla="*/ 7176 w 10000"/>
              <a:gd name="connsiteY118" fmla="*/ 9840 h 10000"/>
              <a:gd name="connsiteX119" fmla="*/ 7224 w 10000"/>
              <a:gd name="connsiteY119" fmla="*/ 9840 h 10000"/>
              <a:gd name="connsiteX120" fmla="*/ 7296 w 10000"/>
              <a:gd name="connsiteY120" fmla="*/ 9840 h 10000"/>
              <a:gd name="connsiteX121" fmla="*/ 7356 w 10000"/>
              <a:gd name="connsiteY121" fmla="*/ 9840 h 10000"/>
              <a:gd name="connsiteX122" fmla="*/ 7428 w 10000"/>
              <a:gd name="connsiteY122" fmla="*/ 9840 h 10000"/>
              <a:gd name="connsiteX123" fmla="*/ 7464 w 10000"/>
              <a:gd name="connsiteY123" fmla="*/ 9840 h 10000"/>
              <a:gd name="connsiteX124" fmla="*/ 7500 w 10000"/>
              <a:gd name="connsiteY124" fmla="*/ 9840 h 10000"/>
              <a:gd name="connsiteX125" fmla="*/ 7548 w 10000"/>
              <a:gd name="connsiteY125" fmla="*/ 9840 h 10000"/>
              <a:gd name="connsiteX126" fmla="*/ 7596 w 10000"/>
              <a:gd name="connsiteY126" fmla="*/ 9840 h 10000"/>
              <a:gd name="connsiteX127" fmla="*/ 7680 w 10000"/>
              <a:gd name="connsiteY127" fmla="*/ 9840 h 10000"/>
              <a:gd name="connsiteX128" fmla="*/ 7740 w 10000"/>
              <a:gd name="connsiteY128" fmla="*/ 9840 h 10000"/>
              <a:gd name="connsiteX129" fmla="*/ 7812 w 10000"/>
              <a:gd name="connsiteY129" fmla="*/ 9840 h 10000"/>
              <a:gd name="connsiteX130" fmla="*/ 7896 w 10000"/>
              <a:gd name="connsiteY130" fmla="*/ 9840 h 10000"/>
              <a:gd name="connsiteX131" fmla="*/ 8028 w 10000"/>
              <a:gd name="connsiteY131" fmla="*/ 9840 h 10000"/>
              <a:gd name="connsiteX132" fmla="*/ 8231 w 10000"/>
              <a:gd name="connsiteY132" fmla="*/ 9840 h 10000"/>
              <a:gd name="connsiteX133" fmla="*/ 8279 w 10000"/>
              <a:gd name="connsiteY133" fmla="*/ 9840 h 10000"/>
              <a:gd name="connsiteX134" fmla="*/ 8363 w 10000"/>
              <a:gd name="connsiteY134" fmla="*/ 9840 h 10000"/>
              <a:gd name="connsiteX135" fmla="*/ 8435 w 10000"/>
              <a:gd name="connsiteY135" fmla="*/ 9840 h 10000"/>
              <a:gd name="connsiteX136" fmla="*/ 8495 w 10000"/>
              <a:gd name="connsiteY136" fmla="*/ 9840 h 10000"/>
              <a:gd name="connsiteX137" fmla="*/ 8531 w 10000"/>
              <a:gd name="connsiteY137" fmla="*/ 9840 h 10000"/>
              <a:gd name="connsiteX138" fmla="*/ 8603 w 10000"/>
              <a:gd name="connsiteY138" fmla="*/ 9840 h 10000"/>
              <a:gd name="connsiteX139" fmla="*/ 8639 w 10000"/>
              <a:gd name="connsiteY139" fmla="*/ 9840 h 10000"/>
              <a:gd name="connsiteX140" fmla="*/ 8711 w 10000"/>
              <a:gd name="connsiteY140" fmla="*/ 9840 h 10000"/>
              <a:gd name="connsiteX141" fmla="*/ 8771 w 10000"/>
              <a:gd name="connsiteY141" fmla="*/ 9840 h 10000"/>
              <a:gd name="connsiteX142" fmla="*/ 8819 w 10000"/>
              <a:gd name="connsiteY142" fmla="*/ 9840 h 10000"/>
              <a:gd name="connsiteX143" fmla="*/ 8903 w 10000"/>
              <a:gd name="connsiteY143" fmla="*/ 9840 h 10000"/>
              <a:gd name="connsiteX144" fmla="*/ 8939 w 10000"/>
              <a:gd name="connsiteY144" fmla="*/ 9840 h 10000"/>
              <a:gd name="connsiteX145" fmla="*/ 8963 w 10000"/>
              <a:gd name="connsiteY145" fmla="*/ 9840 h 10000"/>
              <a:gd name="connsiteX146" fmla="*/ 9011 w 10000"/>
              <a:gd name="connsiteY146" fmla="*/ 9840 h 10000"/>
              <a:gd name="connsiteX147" fmla="*/ 9035 w 10000"/>
              <a:gd name="connsiteY147" fmla="*/ 9840 h 10000"/>
              <a:gd name="connsiteX148" fmla="*/ 9059 w 10000"/>
              <a:gd name="connsiteY148" fmla="*/ 9840 h 10000"/>
              <a:gd name="connsiteX149" fmla="*/ 9107 w 10000"/>
              <a:gd name="connsiteY149" fmla="*/ 9840 h 10000"/>
              <a:gd name="connsiteX150" fmla="*/ 9167 w 10000"/>
              <a:gd name="connsiteY150" fmla="*/ 9840 h 10000"/>
              <a:gd name="connsiteX151" fmla="*/ 9203 w 10000"/>
              <a:gd name="connsiteY151" fmla="*/ 9840 h 10000"/>
              <a:gd name="connsiteX152" fmla="*/ 9215 w 10000"/>
              <a:gd name="connsiteY152" fmla="*/ 9840 h 10000"/>
              <a:gd name="connsiteX153" fmla="*/ 9287 w 10000"/>
              <a:gd name="connsiteY153" fmla="*/ 9840 h 10000"/>
              <a:gd name="connsiteX154" fmla="*/ 9347 w 10000"/>
              <a:gd name="connsiteY154" fmla="*/ 9840 h 10000"/>
              <a:gd name="connsiteX155" fmla="*/ 9406 w 10000"/>
              <a:gd name="connsiteY155" fmla="*/ 9840 h 10000"/>
              <a:gd name="connsiteX156" fmla="*/ 9442 w 10000"/>
              <a:gd name="connsiteY156" fmla="*/ 9840 h 10000"/>
              <a:gd name="connsiteX157" fmla="*/ 9478 w 10000"/>
              <a:gd name="connsiteY157" fmla="*/ 9840 h 10000"/>
              <a:gd name="connsiteX158" fmla="*/ 9610 w 10000"/>
              <a:gd name="connsiteY158" fmla="*/ 9840 h 10000"/>
              <a:gd name="connsiteX159" fmla="*/ 9646 w 10000"/>
              <a:gd name="connsiteY159" fmla="*/ 9840 h 10000"/>
              <a:gd name="connsiteX160" fmla="*/ 9754 w 10000"/>
              <a:gd name="connsiteY160" fmla="*/ 9840 h 10000"/>
              <a:gd name="connsiteX161" fmla="*/ 9982 w 10000"/>
              <a:gd name="connsiteY161" fmla="*/ 9840 h 10000"/>
              <a:gd name="connsiteX162" fmla="*/ 10000 w 10000"/>
              <a:gd name="connsiteY162" fmla="*/ 9918 h 10000"/>
              <a:gd name="connsiteX163" fmla="*/ 9982 w 10000"/>
              <a:gd name="connsiteY163" fmla="*/ 9997 h 10000"/>
              <a:gd name="connsiteX164" fmla="*/ 9754 w 10000"/>
              <a:gd name="connsiteY164" fmla="*/ 9997 h 10000"/>
              <a:gd name="connsiteX165" fmla="*/ 9646 w 10000"/>
              <a:gd name="connsiteY165" fmla="*/ 9997 h 10000"/>
              <a:gd name="connsiteX166" fmla="*/ 9610 w 10000"/>
              <a:gd name="connsiteY166" fmla="*/ 9997 h 10000"/>
              <a:gd name="connsiteX167" fmla="*/ 9478 w 10000"/>
              <a:gd name="connsiteY167" fmla="*/ 9997 h 10000"/>
              <a:gd name="connsiteX168" fmla="*/ 9442 w 10000"/>
              <a:gd name="connsiteY168" fmla="*/ 9997 h 10000"/>
              <a:gd name="connsiteX169" fmla="*/ 9406 w 10000"/>
              <a:gd name="connsiteY169" fmla="*/ 9997 h 10000"/>
              <a:gd name="connsiteX170" fmla="*/ 9347 w 10000"/>
              <a:gd name="connsiteY170" fmla="*/ 9997 h 10000"/>
              <a:gd name="connsiteX171" fmla="*/ 9287 w 10000"/>
              <a:gd name="connsiteY171" fmla="*/ 9997 h 10000"/>
              <a:gd name="connsiteX172" fmla="*/ 9215 w 10000"/>
              <a:gd name="connsiteY172" fmla="*/ 9997 h 10000"/>
              <a:gd name="connsiteX173" fmla="*/ 9203 w 10000"/>
              <a:gd name="connsiteY173" fmla="*/ 9997 h 10000"/>
              <a:gd name="connsiteX174" fmla="*/ 9167 w 10000"/>
              <a:gd name="connsiteY174" fmla="*/ 9997 h 10000"/>
              <a:gd name="connsiteX175" fmla="*/ 9107 w 10000"/>
              <a:gd name="connsiteY175" fmla="*/ 9997 h 10000"/>
              <a:gd name="connsiteX176" fmla="*/ 9059 w 10000"/>
              <a:gd name="connsiteY176" fmla="*/ 9997 h 10000"/>
              <a:gd name="connsiteX177" fmla="*/ 9035 w 10000"/>
              <a:gd name="connsiteY177" fmla="*/ 9997 h 10000"/>
              <a:gd name="connsiteX178" fmla="*/ 9011 w 10000"/>
              <a:gd name="connsiteY178" fmla="*/ 9997 h 10000"/>
              <a:gd name="connsiteX179" fmla="*/ 8963 w 10000"/>
              <a:gd name="connsiteY179" fmla="*/ 9997 h 10000"/>
              <a:gd name="connsiteX180" fmla="*/ 8939 w 10000"/>
              <a:gd name="connsiteY180" fmla="*/ 9997 h 10000"/>
              <a:gd name="connsiteX181" fmla="*/ 8903 w 10000"/>
              <a:gd name="connsiteY181" fmla="*/ 9997 h 10000"/>
              <a:gd name="connsiteX182" fmla="*/ 8819 w 10000"/>
              <a:gd name="connsiteY182" fmla="*/ 9997 h 10000"/>
              <a:gd name="connsiteX183" fmla="*/ 8771 w 10000"/>
              <a:gd name="connsiteY183" fmla="*/ 9997 h 10000"/>
              <a:gd name="connsiteX184" fmla="*/ 8711 w 10000"/>
              <a:gd name="connsiteY184" fmla="*/ 9997 h 10000"/>
              <a:gd name="connsiteX185" fmla="*/ 8639 w 10000"/>
              <a:gd name="connsiteY185" fmla="*/ 9997 h 10000"/>
              <a:gd name="connsiteX186" fmla="*/ 8603 w 10000"/>
              <a:gd name="connsiteY186" fmla="*/ 9997 h 10000"/>
              <a:gd name="connsiteX187" fmla="*/ 8531 w 10000"/>
              <a:gd name="connsiteY187" fmla="*/ 9997 h 10000"/>
              <a:gd name="connsiteX188" fmla="*/ 8495 w 10000"/>
              <a:gd name="connsiteY188" fmla="*/ 9997 h 10000"/>
              <a:gd name="connsiteX189" fmla="*/ 8435 w 10000"/>
              <a:gd name="connsiteY189" fmla="*/ 9997 h 10000"/>
              <a:gd name="connsiteX190" fmla="*/ 8363 w 10000"/>
              <a:gd name="connsiteY190" fmla="*/ 9997 h 10000"/>
              <a:gd name="connsiteX191" fmla="*/ 8279 w 10000"/>
              <a:gd name="connsiteY191" fmla="*/ 9997 h 10000"/>
              <a:gd name="connsiteX192" fmla="*/ 8231 w 10000"/>
              <a:gd name="connsiteY192" fmla="*/ 9997 h 10000"/>
              <a:gd name="connsiteX193" fmla="*/ 8028 w 10000"/>
              <a:gd name="connsiteY193" fmla="*/ 9997 h 10000"/>
              <a:gd name="connsiteX194" fmla="*/ 7896 w 10000"/>
              <a:gd name="connsiteY194" fmla="*/ 9997 h 10000"/>
              <a:gd name="connsiteX195" fmla="*/ 7812 w 10000"/>
              <a:gd name="connsiteY195" fmla="*/ 9997 h 10000"/>
              <a:gd name="connsiteX196" fmla="*/ 7740 w 10000"/>
              <a:gd name="connsiteY196" fmla="*/ 9997 h 10000"/>
              <a:gd name="connsiteX197" fmla="*/ 7680 w 10000"/>
              <a:gd name="connsiteY197" fmla="*/ 9997 h 10000"/>
              <a:gd name="connsiteX198" fmla="*/ 7596 w 10000"/>
              <a:gd name="connsiteY198" fmla="*/ 9997 h 10000"/>
              <a:gd name="connsiteX199" fmla="*/ 7548 w 10000"/>
              <a:gd name="connsiteY199" fmla="*/ 9997 h 10000"/>
              <a:gd name="connsiteX200" fmla="*/ 7500 w 10000"/>
              <a:gd name="connsiteY200" fmla="*/ 9997 h 10000"/>
              <a:gd name="connsiteX201" fmla="*/ 7464 w 10000"/>
              <a:gd name="connsiteY201" fmla="*/ 9997 h 10000"/>
              <a:gd name="connsiteX202" fmla="*/ 7428 w 10000"/>
              <a:gd name="connsiteY202" fmla="*/ 9997 h 10000"/>
              <a:gd name="connsiteX203" fmla="*/ 7356 w 10000"/>
              <a:gd name="connsiteY203" fmla="*/ 9997 h 10000"/>
              <a:gd name="connsiteX204" fmla="*/ 7296 w 10000"/>
              <a:gd name="connsiteY204" fmla="*/ 9997 h 10000"/>
              <a:gd name="connsiteX205" fmla="*/ 7224 w 10000"/>
              <a:gd name="connsiteY205" fmla="*/ 9997 h 10000"/>
              <a:gd name="connsiteX206" fmla="*/ 7176 w 10000"/>
              <a:gd name="connsiteY206" fmla="*/ 9997 h 10000"/>
              <a:gd name="connsiteX207" fmla="*/ 7128 w 10000"/>
              <a:gd name="connsiteY207" fmla="*/ 9997 h 10000"/>
              <a:gd name="connsiteX208" fmla="*/ 7068 w 10000"/>
              <a:gd name="connsiteY208" fmla="*/ 9997 h 10000"/>
              <a:gd name="connsiteX209" fmla="*/ 7044 w 10000"/>
              <a:gd name="connsiteY209" fmla="*/ 9997 h 10000"/>
              <a:gd name="connsiteX210" fmla="*/ 6972 w 10000"/>
              <a:gd name="connsiteY210" fmla="*/ 9997 h 10000"/>
              <a:gd name="connsiteX211" fmla="*/ 6876 w 10000"/>
              <a:gd name="connsiteY211" fmla="*/ 9997 h 10000"/>
              <a:gd name="connsiteX212" fmla="*/ 6853 w 10000"/>
              <a:gd name="connsiteY212" fmla="*/ 9997 h 10000"/>
              <a:gd name="connsiteX213" fmla="*/ 6325 w 10000"/>
              <a:gd name="connsiteY213" fmla="*/ 9997 h 10000"/>
              <a:gd name="connsiteX214" fmla="*/ 6109 w 10000"/>
              <a:gd name="connsiteY214" fmla="*/ 9997 h 10000"/>
              <a:gd name="connsiteX215" fmla="*/ 6013 w 10000"/>
              <a:gd name="connsiteY215" fmla="*/ 9997 h 10000"/>
              <a:gd name="connsiteX216" fmla="*/ 5929 w 10000"/>
              <a:gd name="connsiteY216" fmla="*/ 9997 h 10000"/>
              <a:gd name="connsiteX217" fmla="*/ 5905 w 10000"/>
              <a:gd name="connsiteY217" fmla="*/ 9997 h 10000"/>
              <a:gd name="connsiteX218" fmla="*/ 5833 w 10000"/>
              <a:gd name="connsiteY218" fmla="*/ 9997 h 10000"/>
              <a:gd name="connsiteX219" fmla="*/ 5797 w 10000"/>
              <a:gd name="connsiteY219" fmla="*/ 9997 h 10000"/>
              <a:gd name="connsiteX220" fmla="*/ 5737 w 10000"/>
              <a:gd name="connsiteY220" fmla="*/ 9997 h 10000"/>
              <a:gd name="connsiteX221" fmla="*/ 5665 w 10000"/>
              <a:gd name="connsiteY221" fmla="*/ 9997 h 10000"/>
              <a:gd name="connsiteX222" fmla="*/ 5618 w 10000"/>
              <a:gd name="connsiteY222" fmla="*/ 9997 h 10000"/>
              <a:gd name="connsiteX223" fmla="*/ 5582 w 10000"/>
              <a:gd name="connsiteY223" fmla="*/ 9997 h 10000"/>
              <a:gd name="connsiteX224" fmla="*/ 5570 w 10000"/>
              <a:gd name="connsiteY224" fmla="*/ 9997 h 10000"/>
              <a:gd name="connsiteX225" fmla="*/ 5534 w 10000"/>
              <a:gd name="connsiteY225" fmla="*/ 9997 h 10000"/>
              <a:gd name="connsiteX226" fmla="*/ 5510 w 10000"/>
              <a:gd name="connsiteY226" fmla="*/ 9997 h 10000"/>
              <a:gd name="connsiteX227" fmla="*/ 5462 w 10000"/>
              <a:gd name="connsiteY227" fmla="*/ 9997 h 10000"/>
              <a:gd name="connsiteX228" fmla="*/ 5402 w 10000"/>
              <a:gd name="connsiteY228" fmla="*/ 9997 h 10000"/>
              <a:gd name="connsiteX229" fmla="*/ 5306 w 10000"/>
              <a:gd name="connsiteY229" fmla="*/ 9997 h 10000"/>
              <a:gd name="connsiteX230" fmla="*/ 5270 w 10000"/>
              <a:gd name="connsiteY230" fmla="*/ 9997 h 10000"/>
              <a:gd name="connsiteX231" fmla="*/ 5198 w 10000"/>
              <a:gd name="connsiteY231" fmla="*/ 9997 h 10000"/>
              <a:gd name="connsiteX232" fmla="*/ 5150 w 10000"/>
              <a:gd name="connsiteY232" fmla="*/ 9997 h 10000"/>
              <a:gd name="connsiteX233" fmla="*/ 5066 w 10000"/>
              <a:gd name="connsiteY233" fmla="*/ 9997 h 10000"/>
              <a:gd name="connsiteX234" fmla="*/ 4958 w 10000"/>
              <a:gd name="connsiteY234" fmla="*/ 9997 h 10000"/>
              <a:gd name="connsiteX235" fmla="*/ 4850 w 10000"/>
              <a:gd name="connsiteY235" fmla="*/ 9997 h 10000"/>
              <a:gd name="connsiteX236" fmla="*/ 4550 w 10000"/>
              <a:gd name="connsiteY236" fmla="*/ 9997 h 10000"/>
              <a:gd name="connsiteX237" fmla="*/ 4539 w 10000"/>
              <a:gd name="connsiteY237" fmla="*/ 9980 h 10000"/>
              <a:gd name="connsiteX238" fmla="*/ 4395 w 10000"/>
              <a:gd name="connsiteY238" fmla="*/ 9457 h 10000"/>
              <a:gd name="connsiteX239" fmla="*/ 4423 w 10000"/>
              <a:gd name="connsiteY239" fmla="*/ 9431 h 10000"/>
              <a:gd name="connsiteX240" fmla="*/ 4363 w 10000"/>
              <a:gd name="connsiteY240" fmla="*/ 9954 h 10000"/>
              <a:gd name="connsiteX241" fmla="*/ 4347 w 10000"/>
              <a:gd name="connsiteY241" fmla="*/ 9997 h 10000"/>
              <a:gd name="connsiteX242" fmla="*/ 4203 w 10000"/>
              <a:gd name="connsiteY242" fmla="*/ 9997 h 10000"/>
              <a:gd name="connsiteX243" fmla="*/ 4155 w 10000"/>
              <a:gd name="connsiteY243" fmla="*/ 9997 h 10000"/>
              <a:gd name="connsiteX244" fmla="*/ 4137 w 10000"/>
              <a:gd name="connsiteY244" fmla="*/ 9925 h 10000"/>
              <a:gd name="connsiteX245" fmla="*/ 4125 w 10000"/>
              <a:gd name="connsiteY245" fmla="*/ 9087 h 10000"/>
              <a:gd name="connsiteX246" fmla="*/ 4160 w 10000"/>
              <a:gd name="connsiteY246" fmla="*/ 9107 h 10000"/>
              <a:gd name="connsiteX247" fmla="*/ 4100 w 10000"/>
              <a:gd name="connsiteY247" fmla="*/ 9944 h 10000"/>
              <a:gd name="connsiteX248" fmla="*/ 4083 w 10000"/>
              <a:gd name="connsiteY248" fmla="*/ 9997 h 10000"/>
              <a:gd name="connsiteX249" fmla="*/ 4066 w 10000"/>
              <a:gd name="connsiteY249" fmla="*/ 9944 h 10000"/>
              <a:gd name="connsiteX250" fmla="*/ 3994 w 10000"/>
              <a:gd name="connsiteY250" fmla="*/ 8950 h 10000"/>
              <a:gd name="connsiteX251" fmla="*/ 4029 w 10000"/>
              <a:gd name="connsiteY251" fmla="*/ 8947 h 10000"/>
              <a:gd name="connsiteX252" fmla="*/ 3969 w 10000"/>
              <a:gd name="connsiteY252" fmla="*/ 9941 h 10000"/>
              <a:gd name="connsiteX253" fmla="*/ 3950 w 10000"/>
              <a:gd name="connsiteY253" fmla="*/ 9997 h 10000"/>
              <a:gd name="connsiteX254" fmla="*/ 3934 w 10000"/>
              <a:gd name="connsiteY254" fmla="*/ 9928 h 10000"/>
              <a:gd name="connsiteX255" fmla="*/ 3898 w 10000"/>
              <a:gd name="connsiteY255" fmla="*/ 8410 h 10000"/>
              <a:gd name="connsiteX256" fmla="*/ 3933 w 10000"/>
              <a:gd name="connsiteY256" fmla="*/ 8413 h 10000"/>
              <a:gd name="connsiteX257" fmla="*/ 3885 w 10000"/>
              <a:gd name="connsiteY257" fmla="*/ 9931 h 10000"/>
              <a:gd name="connsiteX258" fmla="*/ 3867 w 10000"/>
              <a:gd name="connsiteY258" fmla="*/ 9997 h 10000"/>
              <a:gd name="connsiteX259" fmla="*/ 3831 w 10000"/>
              <a:gd name="connsiteY259" fmla="*/ 9997 h 10000"/>
              <a:gd name="connsiteX260" fmla="*/ 3759 w 10000"/>
              <a:gd name="connsiteY260" fmla="*/ 9997 h 10000"/>
              <a:gd name="connsiteX261" fmla="*/ 3699 w 10000"/>
              <a:gd name="connsiteY261" fmla="*/ 9997 h 10000"/>
              <a:gd name="connsiteX262" fmla="*/ 3682 w 10000"/>
              <a:gd name="connsiteY262" fmla="*/ 9931 h 10000"/>
              <a:gd name="connsiteX263" fmla="*/ 3634 w 10000"/>
              <a:gd name="connsiteY263" fmla="*/ 8413 h 10000"/>
              <a:gd name="connsiteX264" fmla="*/ 3669 w 10000"/>
              <a:gd name="connsiteY264" fmla="*/ 8413 h 10000"/>
              <a:gd name="connsiteX265" fmla="*/ 3621 w 10000"/>
              <a:gd name="connsiteY265" fmla="*/ 9774 h 10000"/>
              <a:gd name="connsiteX266" fmla="*/ 3605 w 10000"/>
              <a:gd name="connsiteY266" fmla="*/ 9840 h 10000"/>
              <a:gd name="connsiteX267" fmla="*/ 3587 w 10000"/>
              <a:gd name="connsiteY267" fmla="*/ 9787 h 10000"/>
              <a:gd name="connsiteX268" fmla="*/ 3551 w 10000"/>
              <a:gd name="connsiteY268" fmla="*/ 9316 h 10000"/>
              <a:gd name="connsiteX269" fmla="*/ 3584 w 10000"/>
              <a:gd name="connsiteY269" fmla="*/ 9326 h 10000"/>
              <a:gd name="connsiteX270" fmla="*/ 3512 w 10000"/>
              <a:gd name="connsiteY270" fmla="*/ 9954 h 10000"/>
              <a:gd name="connsiteX271" fmla="*/ 3495 w 10000"/>
              <a:gd name="connsiteY271" fmla="*/ 9997 h 10000"/>
              <a:gd name="connsiteX272" fmla="*/ 3435 w 10000"/>
              <a:gd name="connsiteY272" fmla="*/ 9997 h 10000"/>
              <a:gd name="connsiteX273" fmla="*/ 3418 w 10000"/>
              <a:gd name="connsiteY273" fmla="*/ 9928 h 10000"/>
              <a:gd name="connsiteX274" fmla="*/ 3381 w 10000"/>
              <a:gd name="connsiteY274" fmla="*/ 8299 h 10000"/>
              <a:gd name="connsiteX275" fmla="*/ 3333 w 10000"/>
              <a:gd name="connsiteY275" fmla="*/ 82 h 10000"/>
              <a:gd name="connsiteX276" fmla="*/ 3369 w 10000"/>
              <a:gd name="connsiteY276" fmla="*/ 85 h 10000"/>
              <a:gd name="connsiteX277" fmla="*/ 3333 w 10000"/>
              <a:gd name="connsiteY277" fmla="*/ 3592 h 10000"/>
              <a:gd name="connsiteX278" fmla="*/ 3333 w 10000"/>
              <a:gd name="connsiteY278" fmla="*/ 3608 h 10000"/>
              <a:gd name="connsiteX279" fmla="*/ 3189 w 10000"/>
              <a:gd name="connsiteY279" fmla="*/ 5702 h 10000"/>
              <a:gd name="connsiteX280" fmla="*/ 3022 w 10000"/>
              <a:gd name="connsiteY280" fmla="*/ 8214 h 10000"/>
              <a:gd name="connsiteX281" fmla="*/ 3016 w 10000"/>
              <a:gd name="connsiteY281" fmla="*/ 8250 h 10000"/>
              <a:gd name="connsiteX282" fmla="*/ 2777 w 10000"/>
              <a:gd name="connsiteY282" fmla="*/ 9192 h 10000"/>
              <a:gd name="connsiteX283" fmla="*/ 2779 w 10000"/>
              <a:gd name="connsiteY283" fmla="*/ 9182 h 10000"/>
              <a:gd name="connsiteX284" fmla="*/ 2647 w 10000"/>
              <a:gd name="connsiteY284" fmla="*/ 9967 h 10000"/>
              <a:gd name="connsiteX285" fmla="*/ 2632 w 10000"/>
              <a:gd name="connsiteY285" fmla="*/ 9997 h 10000"/>
              <a:gd name="connsiteX286" fmla="*/ 2584 w 10000"/>
              <a:gd name="connsiteY286" fmla="*/ 9997 h 10000"/>
              <a:gd name="connsiteX287" fmla="*/ 2488 w 10000"/>
              <a:gd name="connsiteY287" fmla="*/ 9997 h 10000"/>
              <a:gd name="connsiteX288" fmla="*/ 2308 w 10000"/>
              <a:gd name="connsiteY288" fmla="*/ 9997 h 10000"/>
              <a:gd name="connsiteX289" fmla="*/ 2284 w 10000"/>
              <a:gd name="connsiteY289" fmla="*/ 9997 h 10000"/>
              <a:gd name="connsiteX290" fmla="*/ 2260 w 10000"/>
              <a:gd name="connsiteY290" fmla="*/ 9997 h 10000"/>
              <a:gd name="connsiteX291" fmla="*/ 2248 w 10000"/>
              <a:gd name="connsiteY291" fmla="*/ 9997 h 10000"/>
              <a:gd name="connsiteX292" fmla="*/ 2224 w 10000"/>
              <a:gd name="connsiteY292" fmla="*/ 9997 h 10000"/>
              <a:gd name="connsiteX293" fmla="*/ 2188 w 10000"/>
              <a:gd name="connsiteY293" fmla="*/ 9997 h 10000"/>
              <a:gd name="connsiteX294" fmla="*/ 2176 w 10000"/>
              <a:gd name="connsiteY294" fmla="*/ 9997 h 10000"/>
              <a:gd name="connsiteX295" fmla="*/ 2152 w 10000"/>
              <a:gd name="connsiteY295" fmla="*/ 9997 h 10000"/>
              <a:gd name="connsiteX296" fmla="*/ 2116 w 10000"/>
              <a:gd name="connsiteY296" fmla="*/ 9997 h 10000"/>
              <a:gd name="connsiteX297" fmla="*/ 2044 w 10000"/>
              <a:gd name="connsiteY297" fmla="*/ 9997 h 10000"/>
              <a:gd name="connsiteX298" fmla="*/ 1960 w 10000"/>
              <a:gd name="connsiteY298" fmla="*/ 9997 h 10000"/>
              <a:gd name="connsiteX299" fmla="*/ 1876 w 10000"/>
              <a:gd name="connsiteY299" fmla="*/ 9997 h 10000"/>
              <a:gd name="connsiteX300" fmla="*/ 1817 w 10000"/>
              <a:gd name="connsiteY300" fmla="*/ 9997 h 10000"/>
              <a:gd name="connsiteX301" fmla="*/ 1745 w 10000"/>
              <a:gd name="connsiteY301" fmla="*/ 9997 h 10000"/>
              <a:gd name="connsiteX302" fmla="*/ 1697 w 10000"/>
              <a:gd name="connsiteY302" fmla="*/ 9997 h 10000"/>
              <a:gd name="connsiteX303" fmla="*/ 1649 w 10000"/>
              <a:gd name="connsiteY303" fmla="*/ 9997 h 10000"/>
              <a:gd name="connsiteX304" fmla="*/ 1553 w 10000"/>
              <a:gd name="connsiteY304" fmla="*/ 9997 h 10000"/>
              <a:gd name="connsiteX305" fmla="*/ 1481 w 10000"/>
              <a:gd name="connsiteY305" fmla="*/ 9997 h 10000"/>
              <a:gd name="connsiteX306" fmla="*/ 1361 w 10000"/>
              <a:gd name="connsiteY306" fmla="*/ 9997 h 10000"/>
              <a:gd name="connsiteX307" fmla="*/ 929 w 10000"/>
              <a:gd name="connsiteY307" fmla="*/ 9997 h 10000"/>
              <a:gd name="connsiteX308" fmla="*/ 797 w 10000"/>
              <a:gd name="connsiteY308" fmla="*/ 9997 h 10000"/>
              <a:gd name="connsiteX309" fmla="*/ 689 w 10000"/>
              <a:gd name="connsiteY309" fmla="*/ 9997 h 10000"/>
              <a:gd name="connsiteX310" fmla="*/ 606 w 10000"/>
              <a:gd name="connsiteY310" fmla="*/ 9997 h 10000"/>
              <a:gd name="connsiteX311" fmla="*/ 534 w 10000"/>
              <a:gd name="connsiteY311" fmla="*/ 9997 h 10000"/>
              <a:gd name="connsiteX312" fmla="*/ 486 w 10000"/>
              <a:gd name="connsiteY312" fmla="*/ 9997 h 10000"/>
              <a:gd name="connsiteX313" fmla="*/ 426 w 10000"/>
              <a:gd name="connsiteY313" fmla="*/ 9997 h 10000"/>
              <a:gd name="connsiteX314" fmla="*/ 330 w 10000"/>
              <a:gd name="connsiteY314" fmla="*/ 9997 h 10000"/>
              <a:gd name="connsiteX315" fmla="*/ 270 w 10000"/>
              <a:gd name="connsiteY315" fmla="*/ 9997 h 10000"/>
              <a:gd name="connsiteX316" fmla="*/ 234 w 10000"/>
              <a:gd name="connsiteY316" fmla="*/ 9997 h 10000"/>
              <a:gd name="connsiteX317" fmla="*/ 162 w 10000"/>
              <a:gd name="connsiteY317" fmla="*/ 9997 h 10000"/>
              <a:gd name="connsiteX318" fmla="*/ 126 w 10000"/>
              <a:gd name="connsiteY318" fmla="*/ 9997 h 10000"/>
              <a:gd name="connsiteX319" fmla="*/ 18 w 10000"/>
              <a:gd name="connsiteY319" fmla="*/ 9997 h 10000"/>
              <a:gd name="connsiteX320" fmla="*/ 0 w 10000"/>
              <a:gd name="connsiteY320" fmla="*/ 9918 h 10000"/>
              <a:gd name="connsiteX321" fmla="*/ 18 w 10000"/>
              <a:gd name="connsiteY321"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929 w 10000"/>
              <a:gd name="connsiteY12" fmla="*/ 9840 h 10000"/>
              <a:gd name="connsiteX13" fmla="*/ 1037 w 10000"/>
              <a:gd name="connsiteY13" fmla="*/ 9840 h 10000"/>
              <a:gd name="connsiteX14" fmla="*/ 1361 w 10000"/>
              <a:gd name="connsiteY14" fmla="*/ 9840 h 10000"/>
              <a:gd name="connsiteX15" fmla="*/ 1481 w 10000"/>
              <a:gd name="connsiteY15" fmla="*/ 9840 h 10000"/>
              <a:gd name="connsiteX16" fmla="*/ 1553 w 10000"/>
              <a:gd name="connsiteY16" fmla="*/ 9840 h 10000"/>
              <a:gd name="connsiteX17" fmla="*/ 1649 w 10000"/>
              <a:gd name="connsiteY17" fmla="*/ 9840 h 10000"/>
              <a:gd name="connsiteX18" fmla="*/ 1697 w 10000"/>
              <a:gd name="connsiteY18" fmla="*/ 9840 h 10000"/>
              <a:gd name="connsiteX19" fmla="*/ 1745 w 10000"/>
              <a:gd name="connsiteY19" fmla="*/ 9840 h 10000"/>
              <a:gd name="connsiteX20" fmla="*/ 1817 w 10000"/>
              <a:gd name="connsiteY20" fmla="*/ 9840 h 10000"/>
              <a:gd name="connsiteX21" fmla="*/ 1876 w 10000"/>
              <a:gd name="connsiteY21" fmla="*/ 9840 h 10000"/>
              <a:gd name="connsiteX22" fmla="*/ 1960 w 10000"/>
              <a:gd name="connsiteY22" fmla="*/ 9840 h 10000"/>
              <a:gd name="connsiteX23" fmla="*/ 2044 w 10000"/>
              <a:gd name="connsiteY23" fmla="*/ 9840 h 10000"/>
              <a:gd name="connsiteX24" fmla="*/ 2116 w 10000"/>
              <a:gd name="connsiteY24" fmla="*/ 9840 h 10000"/>
              <a:gd name="connsiteX25" fmla="*/ 2152 w 10000"/>
              <a:gd name="connsiteY25" fmla="*/ 9840 h 10000"/>
              <a:gd name="connsiteX26" fmla="*/ 2176 w 10000"/>
              <a:gd name="connsiteY26" fmla="*/ 9840 h 10000"/>
              <a:gd name="connsiteX27" fmla="*/ 2188 w 10000"/>
              <a:gd name="connsiteY27" fmla="*/ 9840 h 10000"/>
              <a:gd name="connsiteX28" fmla="*/ 2224 w 10000"/>
              <a:gd name="connsiteY28" fmla="*/ 9840 h 10000"/>
              <a:gd name="connsiteX29" fmla="*/ 2248 w 10000"/>
              <a:gd name="connsiteY29" fmla="*/ 9840 h 10000"/>
              <a:gd name="connsiteX30" fmla="*/ 2260 w 10000"/>
              <a:gd name="connsiteY30" fmla="*/ 9840 h 10000"/>
              <a:gd name="connsiteX31" fmla="*/ 2284 w 10000"/>
              <a:gd name="connsiteY31" fmla="*/ 9840 h 10000"/>
              <a:gd name="connsiteX32" fmla="*/ 2308 w 10000"/>
              <a:gd name="connsiteY32" fmla="*/ 9840 h 10000"/>
              <a:gd name="connsiteX33" fmla="*/ 2488 w 10000"/>
              <a:gd name="connsiteY33" fmla="*/ 9840 h 10000"/>
              <a:gd name="connsiteX34" fmla="*/ 2584 w 10000"/>
              <a:gd name="connsiteY34" fmla="*/ 9840 h 10000"/>
              <a:gd name="connsiteX35" fmla="*/ 2632 w 10000"/>
              <a:gd name="connsiteY35" fmla="*/ 9840 h 10000"/>
              <a:gd name="connsiteX36" fmla="*/ 2618 w 10000"/>
              <a:gd name="connsiteY36" fmla="*/ 9872 h 10000"/>
              <a:gd name="connsiteX37" fmla="*/ 2750 w 10000"/>
              <a:gd name="connsiteY37" fmla="*/ 9087 h 10000"/>
              <a:gd name="connsiteX38" fmla="*/ 2752 w 10000"/>
              <a:gd name="connsiteY38" fmla="*/ 9078 h 10000"/>
              <a:gd name="connsiteX39" fmla="*/ 2992 w 10000"/>
              <a:gd name="connsiteY39" fmla="*/ 8135 h 10000"/>
              <a:gd name="connsiteX40" fmla="*/ 2986 w 10000"/>
              <a:gd name="connsiteY40" fmla="*/ 8171 h 10000"/>
              <a:gd name="connsiteX41" fmla="*/ 3154 w 10000"/>
              <a:gd name="connsiteY41" fmla="*/ 5659 h 10000"/>
              <a:gd name="connsiteX42" fmla="*/ 3298 w 10000"/>
              <a:gd name="connsiteY42" fmla="*/ 3566 h 10000"/>
              <a:gd name="connsiteX43" fmla="*/ 3297 w 10000"/>
              <a:gd name="connsiteY43" fmla="*/ 3582 h 10000"/>
              <a:gd name="connsiteX44" fmla="*/ 3333 w 10000"/>
              <a:gd name="connsiteY44" fmla="*/ 75 h 10000"/>
              <a:gd name="connsiteX45" fmla="*/ 3352 w 10000"/>
              <a:gd name="connsiteY45" fmla="*/ 0 h 10000"/>
              <a:gd name="connsiteX46" fmla="*/ 3369 w 10000"/>
              <a:gd name="connsiteY46" fmla="*/ 79 h 10000"/>
              <a:gd name="connsiteX47" fmla="*/ 3417 w 10000"/>
              <a:gd name="connsiteY47" fmla="*/ 8296 h 10000"/>
              <a:gd name="connsiteX48" fmla="*/ 3453 w 10000"/>
              <a:gd name="connsiteY48" fmla="*/ 9912 h 10000"/>
              <a:gd name="connsiteX49" fmla="*/ 3435 w 10000"/>
              <a:gd name="connsiteY49" fmla="*/ 9840 h 10000"/>
              <a:gd name="connsiteX50" fmla="*/ 3495 w 10000"/>
              <a:gd name="connsiteY50" fmla="*/ 9840 h 10000"/>
              <a:gd name="connsiteX51" fmla="*/ 3479 w 10000"/>
              <a:gd name="connsiteY51" fmla="*/ 9886 h 10000"/>
              <a:gd name="connsiteX52" fmla="*/ 3551 w 10000"/>
              <a:gd name="connsiteY52" fmla="*/ 9257 h 10000"/>
              <a:gd name="connsiteX53" fmla="*/ 3569 w 10000"/>
              <a:gd name="connsiteY53" fmla="*/ 9215 h 10000"/>
              <a:gd name="connsiteX54" fmla="*/ 3584 w 10000"/>
              <a:gd name="connsiteY54" fmla="*/ 9267 h 10000"/>
              <a:gd name="connsiteX55" fmla="*/ 3620 w 10000"/>
              <a:gd name="connsiteY55" fmla="*/ 9738 h 10000"/>
              <a:gd name="connsiteX56" fmla="*/ 3586 w 10000"/>
              <a:gd name="connsiteY56" fmla="*/ 9751 h 10000"/>
              <a:gd name="connsiteX57" fmla="*/ 3634 w 10000"/>
              <a:gd name="connsiteY57" fmla="*/ 8391 h 10000"/>
              <a:gd name="connsiteX58" fmla="*/ 3652 w 10000"/>
              <a:gd name="connsiteY58" fmla="*/ 8322 h 10000"/>
              <a:gd name="connsiteX59" fmla="*/ 3669 w 10000"/>
              <a:gd name="connsiteY59" fmla="*/ 8391 h 10000"/>
              <a:gd name="connsiteX60" fmla="*/ 3717 w 10000"/>
              <a:gd name="connsiteY60" fmla="*/ 9908 h 10000"/>
              <a:gd name="connsiteX61" fmla="*/ 3699 w 10000"/>
              <a:gd name="connsiteY61" fmla="*/ 9840 h 10000"/>
              <a:gd name="connsiteX62" fmla="*/ 3759 w 10000"/>
              <a:gd name="connsiteY62" fmla="*/ 9840 h 10000"/>
              <a:gd name="connsiteX63" fmla="*/ 3831 w 10000"/>
              <a:gd name="connsiteY63" fmla="*/ 9840 h 10000"/>
              <a:gd name="connsiteX64" fmla="*/ 3867 w 10000"/>
              <a:gd name="connsiteY64" fmla="*/ 9840 h 10000"/>
              <a:gd name="connsiteX65" fmla="*/ 3850 w 10000"/>
              <a:gd name="connsiteY65" fmla="*/ 9908 h 10000"/>
              <a:gd name="connsiteX66" fmla="*/ 3898 w 10000"/>
              <a:gd name="connsiteY66" fmla="*/ 8391 h 10000"/>
              <a:gd name="connsiteX67" fmla="*/ 3916 w 10000"/>
              <a:gd name="connsiteY67" fmla="*/ 8322 h 10000"/>
              <a:gd name="connsiteX68" fmla="*/ 3933 w 10000"/>
              <a:gd name="connsiteY68" fmla="*/ 8394 h 10000"/>
              <a:gd name="connsiteX69" fmla="*/ 3969 w 10000"/>
              <a:gd name="connsiteY69" fmla="*/ 9912 h 10000"/>
              <a:gd name="connsiteX70" fmla="*/ 3934 w 10000"/>
              <a:gd name="connsiteY70" fmla="*/ 9899 h 10000"/>
              <a:gd name="connsiteX71" fmla="*/ 3994 w 10000"/>
              <a:gd name="connsiteY71" fmla="*/ 8904 h 10000"/>
              <a:gd name="connsiteX72" fmla="*/ 4011 w 10000"/>
              <a:gd name="connsiteY72" fmla="*/ 8845 h 10000"/>
              <a:gd name="connsiteX73" fmla="*/ 4028 w 10000"/>
              <a:gd name="connsiteY73" fmla="*/ 8901 h 10000"/>
              <a:gd name="connsiteX74" fmla="*/ 4100 w 10000"/>
              <a:gd name="connsiteY74" fmla="*/ 9895 h 10000"/>
              <a:gd name="connsiteX75" fmla="*/ 4066 w 10000"/>
              <a:gd name="connsiteY75" fmla="*/ 9895 h 10000"/>
              <a:gd name="connsiteX76" fmla="*/ 4126 w 10000"/>
              <a:gd name="connsiteY76" fmla="*/ 9058 h 10000"/>
              <a:gd name="connsiteX77" fmla="*/ 4145 w 10000"/>
              <a:gd name="connsiteY77" fmla="*/ 9006 h 10000"/>
              <a:gd name="connsiteX78" fmla="*/ 4161 w 10000"/>
              <a:gd name="connsiteY78" fmla="*/ 9078 h 10000"/>
              <a:gd name="connsiteX79" fmla="*/ 4173 w 10000"/>
              <a:gd name="connsiteY79" fmla="*/ 9915 h 10000"/>
              <a:gd name="connsiteX80" fmla="*/ 4155 w 10000"/>
              <a:gd name="connsiteY80" fmla="*/ 9840 h 10000"/>
              <a:gd name="connsiteX81" fmla="*/ 4203 w 10000"/>
              <a:gd name="connsiteY81" fmla="*/ 9840 h 10000"/>
              <a:gd name="connsiteX82" fmla="*/ 4347 w 10000"/>
              <a:gd name="connsiteY82" fmla="*/ 9840 h 10000"/>
              <a:gd name="connsiteX83" fmla="*/ 4331 w 10000"/>
              <a:gd name="connsiteY83" fmla="*/ 9886 h 10000"/>
              <a:gd name="connsiteX84" fmla="*/ 4391 w 10000"/>
              <a:gd name="connsiteY84" fmla="*/ 9362 h 10000"/>
              <a:gd name="connsiteX85" fmla="*/ 4403 w 10000"/>
              <a:gd name="connsiteY85" fmla="*/ 9320 h 10000"/>
              <a:gd name="connsiteX86" fmla="*/ 4418 w 10000"/>
              <a:gd name="connsiteY86" fmla="*/ 9336 h 10000"/>
              <a:gd name="connsiteX87" fmla="*/ 4562 w 10000"/>
              <a:gd name="connsiteY87" fmla="*/ 9859 h 10000"/>
              <a:gd name="connsiteX88" fmla="*/ 4550 w 10000"/>
              <a:gd name="connsiteY88" fmla="*/ 9840 h 10000"/>
              <a:gd name="connsiteX89" fmla="*/ 4850 w 10000"/>
              <a:gd name="connsiteY89" fmla="*/ 9840 h 10000"/>
              <a:gd name="connsiteX90" fmla="*/ 4958 w 10000"/>
              <a:gd name="connsiteY90" fmla="*/ 9840 h 10000"/>
              <a:gd name="connsiteX91" fmla="*/ 5066 w 10000"/>
              <a:gd name="connsiteY91" fmla="*/ 9840 h 10000"/>
              <a:gd name="connsiteX92" fmla="*/ 5150 w 10000"/>
              <a:gd name="connsiteY92" fmla="*/ 9840 h 10000"/>
              <a:gd name="connsiteX93" fmla="*/ 5198 w 10000"/>
              <a:gd name="connsiteY93" fmla="*/ 9840 h 10000"/>
              <a:gd name="connsiteX94" fmla="*/ 5270 w 10000"/>
              <a:gd name="connsiteY94" fmla="*/ 9840 h 10000"/>
              <a:gd name="connsiteX95" fmla="*/ 5306 w 10000"/>
              <a:gd name="connsiteY95" fmla="*/ 9840 h 10000"/>
              <a:gd name="connsiteX96" fmla="*/ 5402 w 10000"/>
              <a:gd name="connsiteY96" fmla="*/ 9840 h 10000"/>
              <a:gd name="connsiteX97" fmla="*/ 5462 w 10000"/>
              <a:gd name="connsiteY97" fmla="*/ 9840 h 10000"/>
              <a:gd name="connsiteX98" fmla="*/ 5510 w 10000"/>
              <a:gd name="connsiteY98" fmla="*/ 9840 h 10000"/>
              <a:gd name="connsiteX99" fmla="*/ 5534 w 10000"/>
              <a:gd name="connsiteY99" fmla="*/ 9840 h 10000"/>
              <a:gd name="connsiteX100" fmla="*/ 5570 w 10000"/>
              <a:gd name="connsiteY100" fmla="*/ 9840 h 10000"/>
              <a:gd name="connsiteX101" fmla="*/ 5582 w 10000"/>
              <a:gd name="connsiteY101" fmla="*/ 9840 h 10000"/>
              <a:gd name="connsiteX102" fmla="*/ 5618 w 10000"/>
              <a:gd name="connsiteY102" fmla="*/ 9840 h 10000"/>
              <a:gd name="connsiteX103" fmla="*/ 5665 w 10000"/>
              <a:gd name="connsiteY103" fmla="*/ 9840 h 10000"/>
              <a:gd name="connsiteX104" fmla="*/ 5737 w 10000"/>
              <a:gd name="connsiteY104" fmla="*/ 9840 h 10000"/>
              <a:gd name="connsiteX105" fmla="*/ 5797 w 10000"/>
              <a:gd name="connsiteY105" fmla="*/ 9840 h 10000"/>
              <a:gd name="connsiteX106" fmla="*/ 5833 w 10000"/>
              <a:gd name="connsiteY106" fmla="*/ 9840 h 10000"/>
              <a:gd name="connsiteX107" fmla="*/ 5905 w 10000"/>
              <a:gd name="connsiteY107" fmla="*/ 9840 h 10000"/>
              <a:gd name="connsiteX108" fmla="*/ 5929 w 10000"/>
              <a:gd name="connsiteY108" fmla="*/ 9840 h 10000"/>
              <a:gd name="connsiteX109" fmla="*/ 6013 w 10000"/>
              <a:gd name="connsiteY109" fmla="*/ 9840 h 10000"/>
              <a:gd name="connsiteX110" fmla="*/ 6109 w 10000"/>
              <a:gd name="connsiteY110" fmla="*/ 9840 h 10000"/>
              <a:gd name="connsiteX111" fmla="*/ 6325 w 10000"/>
              <a:gd name="connsiteY111" fmla="*/ 9840 h 10000"/>
              <a:gd name="connsiteX112" fmla="*/ 6853 w 10000"/>
              <a:gd name="connsiteY112" fmla="*/ 9840 h 10000"/>
              <a:gd name="connsiteX113" fmla="*/ 6876 w 10000"/>
              <a:gd name="connsiteY113" fmla="*/ 9840 h 10000"/>
              <a:gd name="connsiteX114" fmla="*/ 6972 w 10000"/>
              <a:gd name="connsiteY114" fmla="*/ 9840 h 10000"/>
              <a:gd name="connsiteX115" fmla="*/ 7044 w 10000"/>
              <a:gd name="connsiteY115" fmla="*/ 9840 h 10000"/>
              <a:gd name="connsiteX116" fmla="*/ 7068 w 10000"/>
              <a:gd name="connsiteY116" fmla="*/ 9840 h 10000"/>
              <a:gd name="connsiteX117" fmla="*/ 7128 w 10000"/>
              <a:gd name="connsiteY117" fmla="*/ 9840 h 10000"/>
              <a:gd name="connsiteX118" fmla="*/ 7176 w 10000"/>
              <a:gd name="connsiteY118" fmla="*/ 9840 h 10000"/>
              <a:gd name="connsiteX119" fmla="*/ 7224 w 10000"/>
              <a:gd name="connsiteY119" fmla="*/ 9840 h 10000"/>
              <a:gd name="connsiteX120" fmla="*/ 7296 w 10000"/>
              <a:gd name="connsiteY120" fmla="*/ 9840 h 10000"/>
              <a:gd name="connsiteX121" fmla="*/ 7356 w 10000"/>
              <a:gd name="connsiteY121" fmla="*/ 9840 h 10000"/>
              <a:gd name="connsiteX122" fmla="*/ 7428 w 10000"/>
              <a:gd name="connsiteY122" fmla="*/ 9840 h 10000"/>
              <a:gd name="connsiteX123" fmla="*/ 7464 w 10000"/>
              <a:gd name="connsiteY123" fmla="*/ 9840 h 10000"/>
              <a:gd name="connsiteX124" fmla="*/ 7500 w 10000"/>
              <a:gd name="connsiteY124" fmla="*/ 9840 h 10000"/>
              <a:gd name="connsiteX125" fmla="*/ 7548 w 10000"/>
              <a:gd name="connsiteY125" fmla="*/ 9840 h 10000"/>
              <a:gd name="connsiteX126" fmla="*/ 7596 w 10000"/>
              <a:gd name="connsiteY126" fmla="*/ 9840 h 10000"/>
              <a:gd name="connsiteX127" fmla="*/ 7680 w 10000"/>
              <a:gd name="connsiteY127" fmla="*/ 9840 h 10000"/>
              <a:gd name="connsiteX128" fmla="*/ 7740 w 10000"/>
              <a:gd name="connsiteY128" fmla="*/ 9840 h 10000"/>
              <a:gd name="connsiteX129" fmla="*/ 7812 w 10000"/>
              <a:gd name="connsiteY129" fmla="*/ 9840 h 10000"/>
              <a:gd name="connsiteX130" fmla="*/ 7896 w 10000"/>
              <a:gd name="connsiteY130" fmla="*/ 9840 h 10000"/>
              <a:gd name="connsiteX131" fmla="*/ 8028 w 10000"/>
              <a:gd name="connsiteY131" fmla="*/ 9840 h 10000"/>
              <a:gd name="connsiteX132" fmla="*/ 8231 w 10000"/>
              <a:gd name="connsiteY132" fmla="*/ 9840 h 10000"/>
              <a:gd name="connsiteX133" fmla="*/ 8279 w 10000"/>
              <a:gd name="connsiteY133" fmla="*/ 9840 h 10000"/>
              <a:gd name="connsiteX134" fmla="*/ 8363 w 10000"/>
              <a:gd name="connsiteY134" fmla="*/ 9840 h 10000"/>
              <a:gd name="connsiteX135" fmla="*/ 8435 w 10000"/>
              <a:gd name="connsiteY135" fmla="*/ 9840 h 10000"/>
              <a:gd name="connsiteX136" fmla="*/ 8495 w 10000"/>
              <a:gd name="connsiteY136" fmla="*/ 9840 h 10000"/>
              <a:gd name="connsiteX137" fmla="*/ 8531 w 10000"/>
              <a:gd name="connsiteY137" fmla="*/ 9840 h 10000"/>
              <a:gd name="connsiteX138" fmla="*/ 8603 w 10000"/>
              <a:gd name="connsiteY138" fmla="*/ 9840 h 10000"/>
              <a:gd name="connsiteX139" fmla="*/ 8639 w 10000"/>
              <a:gd name="connsiteY139" fmla="*/ 9840 h 10000"/>
              <a:gd name="connsiteX140" fmla="*/ 8711 w 10000"/>
              <a:gd name="connsiteY140" fmla="*/ 9840 h 10000"/>
              <a:gd name="connsiteX141" fmla="*/ 8771 w 10000"/>
              <a:gd name="connsiteY141" fmla="*/ 9840 h 10000"/>
              <a:gd name="connsiteX142" fmla="*/ 8819 w 10000"/>
              <a:gd name="connsiteY142" fmla="*/ 9840 h 10000"/>
              <a:gd name="connsiteX143" fmla="*/ 8903 w 10000"/>
              <a:gd name="connsiteY143" fmla="*/ 9840 h 10000"/>
              <a:gd name="connsiteX144" fmla="*/ 8939 w 10000"/>
              <a:gd name="connsiteY144" fmla="*/ 9840 h 10000"/>
              <a:gd name="connsiteX145" fmla="*/ 8963 w 10000"/>
              <a:gd name="connsiteY145" fmla="*/ 9840 h 10000"/>
              <a:gd name="connsiteX146" fmla="*/ 9011 w 10000"/>
              <a:gd name="connsiteY146" fmla="*/ 9840 h 10000"/>
              <a:gd name="connsiteX147" fmla="*/ 9035 w 10000"/>
              <a:gd name="connsiteY147" fmla="*/ 9840 h 10000"/>
              <a:gd name="connsiteX148" fmla="*/ 9059 w 10000"/>
              <a:gd name="connsiteY148" fmla="*/ 9840 h 10000"/>
              <a:gd name="connsiteX149" fmla="*/ 9107 w 10000"/>
              <a:gd name="connsiteY149" fmla="*/ 9840 h 10000"/>
              <a:gd name="connsiteX150" fmla="*/ 9167 w 10000"/>
              <a:gd name="connsiteY150" fmla="*/ 9840 h 10000"/>
              <a:gd name="connsiteX151" fmla="*/ 9203 w 10000"/>
              <a:gd name="connsiteY151" fmla="*/ 9840 h 10000"/>
              <a:gd name="connsiteX152" fmla="*/ 9215 w 10000"/>
              <a:gd name="connsiteY152" fmla="*/ 9840 h 10000"/>
              <a:gd name="connsiteX153" fmla="*/ 9287 w 10000"/>
              <a:gd name="connsiteY153" fmla="*/ 9840 h 10000"/>
              <a:gd name="connsiteX154" fmla="*/ 9347 w 10000"/>
              <a:gd name="connsiteY154" fmla="*/ 9840 h 10000"/>
              <a:gd name="connsiteX155" fmla="*/ 9406 w 10000"/>
              <a:gd name="connsiteY155" fmla="*/ 9840 h 10000"/>
              <a:gd name="connsiteX156" fmla="*/ 9442 w 10000"/>
              <a:gd name="connsiteY156" fmla="*/ 9840 h 10000"/>
              <a:gd name="connsiteX157" fmla="*/ 9478 w 10000"/>
              <a:gd name="connsiteY157" fmla="*/ 9840 h 10000"/>
              <a:gd name="connsiteX158" fmla="*/ 9610 w 10000"/>
              <a:gd name="connsiteY158" fmla="*/ 9840 h 10000"/>
              <a:gd name="connsiteX159" fmla="*/ 9646 w 10000"/>
              <a:gd name="connsiteY159" fmla="*/ 9840 h 10000"/>
              <a:gd name="connsiteX160" fmla="*/ 9754 w 10000"/>
              <a:gd name="connsiteY160" fmla="*/ 9840 h 10000"/>
              <a:gd name="connsiteX161" fmla="*/ 9982 w 10000"/>
              <a:gd name="connsiteY161" fmla="*/ 9840 h 10000"/>
              <a:gd name="connsiteX162" fmla="*/ 10000 w 10000"/>
              <a:gd name="connsiteY162" fmla="*/ 9918 h 10000"/>
              <a:gd name="connsiteX163" fmla="*/ 9982 w 10000"/>
              <a:gd name="connsiteY163" fmla="*/ 9997 h 10000"/>
              <a:gd name="connsiteX164" fmla="*/ 9754 w 10000"/>
              <a:gd name="connsiteY164" fmla="*/ 9997 h 10000"/>
              <a:gd name="connsiteX165" fmla="*/ 9646 w 10000"/>
              <a:gd name="connsiteY165" fmla="*/ 9997 h 10000"/>
              <a:gd name="connsiteX166" fmla="*/ 9610 w 10000"/>
              <a:gd name="connsiteY166" fmla="*/ 9997 h 10000"/>
              <a:gd name="connsiteX167" fmla="*/ 9478 w 10000"/>
              <a:gd name="connsiteY167" fmla="*/ 9997 h 10000"/>
              <a:gd name="connsiteX168" fmla="*/ 9442 w 10000"/>
              <a:gd name="connsiteY168" fmla="*/ 9997 h 10000"/>
              <a:gd name="connsiteX169" fmla="*/ 9406 w 10000"/>
              <a:gd name="connsiteY169" fmla="*/ 9997 h 10000"/>
              <a:gd name="connsiteX170" fmla="*/ 9347 w 10000"/>
              <a:gd name="connsiteY170" fmla="*/ 9997 h 10000"/>
              <a:gd name="connsiteX171" fmla="*/ 9287 w 10000"/>
              <a:gd name="connsiteY171" fmla="*/ 9997 h 10000"/>
              <a:gd name="connsiteX172" fmla="*/ 9215 w 10000"/>
              <a:gd name="connsiteY172" fmla="*/ 9997 h 10000"/>
              <a:gd name="connsiteX173" fmla="*/ 9203 w 10000"/>
              <a:gd name="connsiteY173" fmla="*/ 9997 h 10000"/>
              <a:gd name="connsiteX174" fmla="*/ 9167 w 10000"/>
              <a:gd name="connsiteY174" fmla="*/ 9997 h 10000"/>
              <a:gd name="connsiteX175" fmla="*/ 9107 w 10000"/>
              <a:gd name="connsiteY175" fmla="*/ 9997 h 10000"/>
              <a:gd name="connsiteX176" fmla="*/ 9059 w 10000"/>
              <a:gd name="connsiteY176" fmla="*/ 9997 h 10000"/>
              <a:gd name="connsiteX177" fmla="*/ 9035 w 10000"/>
              <a:gd name="connsiteY177" fmla="*/ 9997 h 10000"/>
              <a:gd name="connsiteX178" fmla="*/ 9011 w 10000"/>
              <a:gd name="connsiteY178" fmla="*/ 9997 h 10000"/>
              <a:gd name="connsiteX179" fmla="*/ 8963 w 10000"/>
              <a:gd name="connsiteY179" fmla="*/ 9997 h 10000"/>
              <a:gd name="connsiteX180" fmla="*/ 8939 w 10000"/>
              <a:gd name="connsiteY180" fmla="*/ 9997 h 10000"/>
              <a:gd name="connsiteX181" fmla="*/ 8903 w 10000"/>
              <a:gd name="connsiteY181" fmla="*/ 9997 h 10000"/>
              <a:gd name="connsiteX182" fmla="*/ 8819 w 10000"/>
              <a:gd name="connsiteY182" fmla="*/ 9997 h 10000"/>
              <a:gd name="connsiteX183" fmla="*/ 8771 w 10000"/>
              <a:gd name="connsiteY183" fmla="*/ 9997 h 10000"/>
              <a:gd name="connsiteX184" fmla="*/ 8711 w 10000"/>
              <a:gd name="connsiteY184" fmla="*/ 9997 h 10000"/>
              <a:gd name="connsiteX185" fmla="*/ 8639 w 10000"/>
              <a:gd name="connsiteY185" fmla="*/ 9997 h 10000"/>
              <a:gd name="connsiteX186" fmla="*/ 8603 w 10000"/>
              <a:gd name="connsiteY186" fmla="*/ 9997 h 10000"/>
              <a:gd name="connsiteX187" fmla="*/ 8531 w 10000"/>
              <a:gd name="connsiteY187" fmla="*/ 9997 h 10000"/>
              <a:gd name="connsiteX188" fmla="*/ 8495 w 10000"/>
              <a:gd name="connsiteY188" fmla="*/ 9997 h 10000"/>
              <a:gd name="connsiteX189" fmla="*/ 8435 w 10000"/>
              <a:gd name="connsiteY189" fmla="*/ 9997 h 10000"/>
              <a:gd name="connsiteX190" fmla="*/ 8363 w 10000"/>
              <a:gd name="connsiteY190" fmla="*/ 9997 h 10000"/>
              <a:gd name="connsiteX191" fmla="*/ 8279 w 10000"/>
              <a:gd name="connsiteY191" fmla="*/ 9997 h 10000"/>
              <a:gd name="connsiteX192" fmla="*/ 8231 w 10000"/>
              <a:gd name="connsiteY192" fmla="*/ 9997 h 10000"/>
              <a:gd name="connsiteX193" fmla="*/ 8028 w 10000"/>
              <a:gd name="connsiteY193" fmla="*/ 9997 h 10000"/>
              <a:gd name="connsiteX194" fmla="*/ 7896 w 10000"/>
              <a:gd name="connsiteY194" fmla="*/ 9997 h 10000"/>
              <a:gd name="connsiteX195" fmla="*/ 7812 w 10000"/>
              <a:gd name="connsiteY195" fmla="*/ 9997 h 10000"/>
              <a:gd name="connsiteX196" fmla="*/ 7740 w 10000"/>
              <a:gd name="connsiteY196" fmla="*/ 9997 h 10000"/>
              <a:gd name="connsiteX197" fmla="*/ 7680 w 10000"/>
              <a:gd name="connsiteY197" fmla="*/ 9997 h 10000"/>
              <a:gd name="connsiteX198" fmla="*/ 7596 w 10000"/>
              <a:gd name="connsiteY198" fmla="*/ 9997 h 10000"/>
              <a:gd name="connsiteX199" fmla="*/ 7548 w 10000"/>
              <a:gd name="connsiteY199" fmla="*/ 9997 h 10000"/>
              <a:gd name="connsiteX200" fmla="*/ 7500 w 10000"/>
              <a:gd name="connsiteY200" fmla="*/ 9997 h 10000"/>
              <a:gd name="connsiteX201" fmla="*/ 7464 w 10000"/>
              <a:gd name="connsiteY201" fmla="*/ 9997 h 10000"/>
              <a:gd name="connsiteX202" fmla="*/ 7428 w 10000"/>
              <a:gd name="connsiteY202" fmla="*/ 9997 h 10000"/>
              <a:gd name="connsiteX203" fmla="*/ 7356 w 10000"/>
              <a:gd name="connsiteY203" fmla="*/ 9997 h 10000"/>
              <a:gd name="connsiteX204" fmla="*/ 7296 w 10000"/>
              <a:gd name="connsiteY204" fmla="*/ 9997 h 10000"/>
              <a:gd name="connsiteX205" fmla="*/ 7224 w 10000"/>
              <a:gd name="connsiteY205" fmla="*/ 9997 h 10000"/>
              <a:gd name="connsiteX206" fmla="*/ 7176 w 10000"/>
              <a:gd name="connsiteY206" fmla="*/ 9997 h 10000"/>
              <a:gd name="connsiteX207" fmla="*/ 7128 w 10000"/>
              <a:gd name="connsiteY207" fmla="*/ 9997 h 10000"/>
              <a:gd name="connsiteX208" fmla="*/ 7068 w 10000"/>
              <a:gd name="connsiteY208" fmla="*/ 9997 h 10000"/>
              <a:gd name="connsiteX209" fmla="*/ 7044 w 10000"/>
              <a:gd name="connsiteY209" fmla="*/ 9997 h 10000"/>
              <a:gd name="connsiteX210" fmla="*/ 6972 w 10000"/>
              <a:gd name="connsiteY210" fmla="*/ 9997 h 10000"/>
              <a:gd name="connsiteX211" fmla="*/ 6876 w 10000"/>
              <a:gd name="connsiteY211" fmla="*/ 9997 h 10000"/>
              <a:gd name="connsiteX212" fmla="*/ 6853 w 10000"/>
              <a:gd name="connsiteY212" fmla="*/ 9997 h 10000"/>
              <a:gd name="connsiteX213" fmla="*/ 6325 w 10000"/>
              <a:gd name="connsiteY213" fmla="*/ 9997 h 10000"/>
              <a:gd name="connsiteX214" fmla="*/ 6109 w 10000"/>
              <a:gd name="connsiteY214" fmla="*/ 9997 h 10000"/>
              <a:gd name="connsiteX215" fmla="*/ 6013 w 10000"/>
              <a:gd name="connsiteY215" fmla="*/ 9997 h 10000"/>
              <a:gd name="connsiteX216" fmla="*/ 5929 w 10000"/>
              <a:gd name="connsiteY216" fmla="*/ 9997 h 10000"/>
              <a:gd name="connsiteX217" fmla="*/ 5905 w 10000"/>
              <a:gd name="connsiteY217" fmla="*/ 9997 h 10000"/>
              <a:gd name="connsiteX218" fmla="*/ 5833 w 10000"/>
              <a:gd name="connsiteY218" fmla="*/ 9997 h 10000"/>
              <a:gd name="connsiteX219" fmla="*/ 5797 w 10000"/>
              <a:gd name="connsiteY219" fmla="*/ 9997 h 10000"/>
              <a:gd name="connsiteX220" fmla="*/ 5737 w 10000"/>
              <a:gd name="connsiteY220" fmla="*/ 9997 h 10000"/>
              <a:gd name="connsiteX221" fmla="*/ 5665 w 10000"/>
              <a:gd name="connsiteY221" fmla="*/ 9997 h 10000"/>
              <a:gd name="connsiteX222" fmla="*/ 5618 w 10000"/>
              <a:gd name="connsiteY222" fmla="*/ 9997 h 10000"/>
              <a:gd name="connsiteX223" fmla="*/ 5582 w 10000"/>
              <a:gd name="connsiteY223" fmla="*/ 9997 h 10000"/>
              <a:gd name="connsiteX224" fmla="*/ 5570 w 10000"/>
              <a:gd name="connsiteY224" fmla="*/ 9997 h 10000"/>
              <a:gd name="connsiteX225" fmla="*/ 5534 w 10000"/>
              <a:gd name="connsiteY225" fmla="*/ 9997 h 10000"/>
              <a:gd name="connsiteX226" fmla="*/ 5510 w 10000"/>
              <a:gd name="connsiteY226" fmla="*/ 9997 h 10000"/>
              <a:gd name="connsiteX227" fmla="*/ 5462 w 10000"/>
              <a:gd name="connsiteY227" fmla="*/ 9997 h 10000"/>
              <a:gd name="connsiteX228" fmla="*/ 5402 w 10000"/>
              <a:gd name="connsiteY228" fmla="*/ 9997 h 10000"/>
              <a:gd name="connsiteX229" fmla="*/ 5306 w 10000"/>
              <a:gd name="connsiteY229" fmla="*/ 9997 h 10000"/>
              <a:gd name="connsiteX230" fmla="*/ 5270 w 10000"/>
              <a:gd name="connsiteY230" fmla="*/ 9997 h 10000"/>
              <a:gd name="connsiteX231" fmla="*/ 5198 w 10000"/>
              <a:gd name="connsiteY231" fmla="*/ 9997 h 10000"/>
              <a:gd name="connsiteX232" fmla="*/ 5150 w 10000"/>
              <a:gd name="connsiteY232" fmla="*/ 9997 h 10000"/>
              <a:gd name="connsiteX233" fmla="*/ 5066 w 10000"/>
              <a:gd name="connsiteY233" fmla="*/ 9997 h 10000"/>
              <a:gd name="connsiteX234" fmla="*/ 4958 w 10000"/>
              <a:gd name="connsiteY234" fmla="*/ 9997 h 10000"/>
              <a:gd name="connsiteX235" fmla="*/ 4850 w 10000"/>
              <a:gd name="connsiteY235" fmla="*/ 9997 h 10000"/>
              <a:gd name="connsiteX236" fmla="*/ 4550 w 10000"/>
              <a:gd name="connsiteY236" fmla="*/ 9997 h 10000"/>
              <a:gd name="connsiteX237" fmla="*/ 4539 w 10000"/>
              <a:gd name="connsiteY237" fmla="*/ 9980 h 10000"/>
              <a:gd name="connsiteX238" fmla="*/ 4395 w 10000"/>
              <a:gd name="connsiteY238" fmla="*/ 9457 h 10000"/>
              <a:gd name="connsiteX239" fmla="*/ 4423 w 10000"/>
              <a:gd name="connsiteY239" fmla="*/ 9431 h 10000"/>
              <a:gd name="connsiteX240" fmla="*/ 4363 w 10000"/>
              <a:gd name="connsiteY240" fmla="*/ 9954 h 10000"/>
              <a:gd name="connsiteX241" fmla="*/ 4347 w 10000"/>
              <a:gd name="connsiteY241" fmla="*/ 9997 h 10000"/>
              <a:gd name="connsiteX242" fmla="*/ 4203 w 10000"/>
              <a:gd name="connsiteY242" fmla="*/ 9997 h 10000"/>
              <a:gd name="connsiteX243" fmla="*/ 4155 w 10000"/>
              <a:gd name="connsiteY243" fmla="*/ 9997 h 10000"/>
              <a:gd name="connsiteX244" fmla="*/ 4137 w 10000"/>
              <a:gd name="connsiteY244" fmla="*/ 9925 h 10000"/>
              <a:gd name="connsiteX245" fmla="*/ 4125 w 10000"/>
              <a:gd name="connsiteY245" fmla="*/ 9087 h 10000"/>
              <a:gd name="connsiteX246" fmla="*/ 4160 w 10000"/>
              <a:gd name="connsiteY246" fmla="*/ 9107 h 10000"/>
              <a:gd name="connsiteX247" fmla="*/ 4100 w 10000"/>
              <a:gd name="connsiteY247" fmla="*/ 9944 h 10000"/>
              <a:gd name="connsiteX248" fmla="*/ 4083 w 10000"/>
              <a:gd name="connsiteY248" fmla="*/ 9997 h 10000"/>
              <a:gd name="connsiteX249" fmla="*/ 4066 w 10000"/>
              <a:gd name="connsiteY249" fmla="*/ 9944 h 10000"/>
              <a:gd name="connsiteX250" fmla="*/ 3994 w 10000"/>
              <a:gd name="connsiteY250" fmla="*/ 8950 h 10000"/>
              <a:gd name="connsiteX251" fmla="*/ 4029 w 10000"/>
              <a:gd name="connsiteY251" fmla="*/ 8947 h 10000"/>
              <a:gd name="connsiteX252" fmla="*/ 3969 w 10000"/>
              <a:gd name="connsiteY252" fmla="*/ 9941 h 10000"/>
              <a:gd name="connsiteX253" fmla="*/ 3950 w 10000"/>
              <a:gd name="connsiteY253" fmla="*/ 9997 h 10000"/>
              <a:gd name="connsiteX254" fmla="*/ 3934 w 10000"/>
              <a:gd name="connsiteY254" fmla="*/ 9928 h 10000"/>
              <a:gd name="connsiteX255" fmla="*/ 3898 w 10000"/>
              <a:gd name="connsiteY255" fmla="*/ 8410 h 10000"/>
              <a:gd name="connsiteX256" fmla="*/ 3933 w 10000"/>
              <a:gd name="connsiteY256" fmla="*/ 8413 h 10000"/>
              <a:gd name="connsiteX257" fmla="*/ 3885 w 10000"/>
              <a:gd name="connsiteY257" fmla="*/ 9931 h 10000"/>
              <a:gd name="connsiteX258" fmla="*/ 3867 w 10000"/>
              <a:gd name="connsiteY258" fmla="*/ 9997 h 10000"/>
              <a:gd name="connsiteX259" fmla="*/ 3831 w 10000"/>
              <a:gd name="connsiteY259" fmla="*/ 9997 h 10000"/>
              <a:gd name="connsiteX260" fmla="*/ 3759 w 10000"/>
              <a:gd name="connsiteY260" fmla="*/ 9997 h 10000"/>
              <a:gd name="connsiteX261" fmla="*/ 3699 w 10000"/>
              <a:gd name="connsiteY261" fmla="*/ 9997 h 10000"/>
              <a:gd name="connsiteX262" fmla="*/ 3682 w 10000"/>
              <a:gd name="connsiteY262" fmla="*/ 9931 h 10000"/>
              <a:gd name="connsiteX263" fmla="*/ 3634 w 10000"/>
              <a:gd name="connsiteY263" fmla="*/ 8413 h 10000"/>
              <a:gd name="connsiteX264" fmla="*/ 3669 w 10000"/>
              <a:gd name="connsiteY264" fmla="*/ 8413 h 10000"/>
              <a:gd name="connsiteX265" fmla="*/ 3621 w 10000"/>
              <a:gd name="connsiteY265" fmla="*/ 9774 h 10000"/>
              <a:gd name="connsiteX266" fmla="*/ 3605 w 10000"/>
              <a:gd name="connsiteY266" fmla="*/ 9840 h 10000"/>
              <a:gd name="connsiteX267" fmla="*/ 3587 w 10000"/>
              <a:gd name="connsiteY267" fmla="*/ 9787 h 10000"/>
              <a:gd name="connsiteX268" fmla="*/ 3551 w 10000"/>
              <a:gd name="connsiteY268" fmla="*/ 9316 h 10000"/>
              <a:gd name="connsiteX269" fmla="*/ 3584 w 10000"/>
              <a:gd name="connsiteY269" fmla="*/ 9326 h 10000"/>
              <a:gd name="connsiteX270" fmla="*/ 3512 w 10000"/>
              <a:gd name="connsiteY270" fmla="*/ 9954 h 10000"/>
              <a:gd name="connsiteX271" fmla="*/ 3495 w 10000"/>
              <a:gd name="connsiteY271" fmla="*/ 9997 h 10000"/>
              <a:gd name="connsiteX272" fmla="*/ 3435 w 10000"/>
              <a:gd name="connsiteY272" fmla="*/ 9997 h 10000"/>
              <a:gd name="connsiteX273" fmla="*/ 3418 w 10000"/>
              <a:gd name="connsiteY273" fmla="*/ 9928 h 10000"/>
              <a:gd name="connsiteX274" fmla="*/ 3381 w 10000"/>
              <a:gd name="connsiteY274" fmla="*/ 8299 h 10000"/>
              <a:gd name="connsiteX275" fmla="*/ 3333 w 10000"/>
              <a:gd name="connsiteY275" fmla="*/ 82 h 10000"/>
              <a:gd name="connsiteX276" fmla="*/ 3369 w 10000"/>
              <a:gd name="connsiteY276" fmla="*/ 85 h 10000"/>
              <a:gd name="connsiteX277" fmla="*/ 3333 w 10000"/>
              <a:gd name="connsiteY277" fmla="*/ 3592 h 10000"/>
              <a:gd name="connsiteX278" fmla="*/ 3333 w 10000"/>
              <a:gd name="connsiteY278" fmla="*/ 3608 h 10000"/>
              <a:gd name="connsiteX279" fmla="*/ 3189 w 10000"/>
              <a:gd name="connsiteY279" fmla="*/ 5702 h 10000"/>
              <a:gd name="connsiteX280" fmla="*/ 3022 w 10000"/>
              <a:gd name="connsiteY280" fmla="*/ 8214 h 10000"/>
              <a:gd name="connsiteX281" fmla="*/ 3016 w 10000"/>
              <a:gd name="connsiteY281" fmla="*/ 8250 h 10000"/>
              <a:gd name="connsiteX282" fmla="*/ 2777 w 10000"/>
              <a:gd name="connsiteY282" fmla="*/ 9192 h 10000"/>
              <a:gd name="connsiteX283" fmla="*/ 2779 w 10000"/>
              <a:gd name="connsiteY283" fmla="*/ 9182 h 10000"/>
              <a:gd name="connsiteX284" fmla="*/ 2647 w 10000"/>
              <a:gd name="connsiteY284" fmla="*/ 9967 h 10000"/>
              <a:gd name="connsiteX285" fmla="*/ 2632 w 10000"/>
              <a:gd name="connsiteY285" fmla="*/ 9997 h 10000"/>
              <a:gd name="connsiteX286" fmla="*/ 2584 w 10000"/>
              <a:gd name="connsiteY286" fmla="*/ 9997 h 10000"/>
              <a:gd name="connsiteX287" fmla="*/ 2488 w 10000"/>
              <a:gd name="connsiteY287" fmla="*/ 9997 h 10000"/>
              <a:gd name="connsiteX288" fmla="*/ 2308 w 10000"/>
              <a:gd name="connsiteY288" fmla="*/ 9997 h 10000"/>
              <a:gd name="connsiteX289" fmla="*/ 2284 w 10000"/>
              <a:gd name="connsiteY289" fmla="*/ 9997 h 10000"/>
              <a:gd name="connsiteX290" fmla="*/ 2260 w 10000"/>
              <a:gd name="connsiteY290" fmla="*/ 9997 h 10000"/>
              <a:gd name="connsiteX291" fmla="*/ 2248 w 10000"/>
              <a:gd name="connsiteY291" fmla="*/ 9997 h 10000"/>
              <a:gd name="connsiteX292" fmla="*/ 2224 w 10000"/>
              <a:gd name="connsiteY292" fmla="*/ 9997 h 10000"/>
              <a:gd name="connsiteX293" fmla="*/ 2188 w 10000"/>
              <a:gd name="connsiteY293" fmla="*/ 9997 h 10000"/>
              <a:gd name="connsiteX294" fmla="*/ 2176 w 10000"/>
              <a:gd name="connsiteY294" fmla="*/ 9997 h 10000"/>
              <a:gd name="connsiteX295" fmla="*/ 2152 w 10000"/>
              <a:gd name="connsiteY295" fmla="*/ 9997 h 10000"/>
              <a:gd name="connsiteX296" fmla="*/ 2116 w 10000"/>
              <a:gd name="connsiteY296" fmla="*/ 9997 h 10000"/>
              <a:gd name="connsiteX297" fmla="*/ 2044 w 10000"/>
              <a:gd name="connsiteY297" fmla="*/ 9997 h 10000"/>
              <a:gd name="connsiteX298" fmla="*/ 1960 w 10000"/>
              <a:gd name="connsiteY298" fmla="*/ 9997 h 10000"/>
              <a:gd name="connsiteX299" fmla="*/ 1876 w 10000"/>
              <a:gd name="connsiteY299" fmla="*/ 9997 h 10000"/>
              <a:gd name="connsiteX300" fmla="*/ 1817 w 10000"/>
              <a:gd name="connsiteY300" fmla="*/ 9997 h 10000"/>
              <a:gd name="connsiteX301" fmla="*/ 1745 w 10000"/>
              <a:gd name="connsiteY301" fmla="*/ 9997 h 10000"/>
              <a:gd name="connsiteX302" fmla="*/ 1697 w 10000"/>
              <a:gd name="connsiteY302" fmla="*/ 9997 h 10000"/>
              <a:gd name="connsiteX303" fmla="*/ 1649 w 10000"/>
              <a:gd name="connsiteY303" fmla="*/ 9997 h 10000"/>
              <a:gd name="connsiteX304" fmla="*/ 1553 w 10000"/>
              <a:gd name="connsiteY304" fmla="*/ 9997 h 10000"/>
              <a:gd name="connsiteX305" fmla="*/ 1481 w 10000"/>
              <a:gd name="connsiteY305" fmla="*/ 9997 h 10000"/>
              <a:gd name="connsiteX306" fmla="*/ 1361 w 10000"/>
              <a:gd name="connsiteY306" fmla="*/ 9997 h 10000"/>
              <a:gd name="connsiteX307" fmla="*/ 929 w 10000"/>
              <a:gd name="connsiteY307" fmla="*/ 9997 h 10000"/>
              <a:gd name="connsiteX308" fmla="*/ 689 w 10000"/>
              <a:gd name="connsiteY308" fmla="*/ 9997 h 10000"/>
              <a:gd name="connsiteX309" fmla="*/ 606 w 10000"/>
              <a:gd name="connsiteY309" fmla="*/ 9997 h 10000"/>
              <a:gd name="connsiteX310" fmla="*/ 534 w 10000"/>
              <a:gd name="connsiteY310" fmla="*/ 9997 h 10000"/>
              <a:gd name="connsiteX311" fmla="*/ 486 w 10000"/>
              <a:gd name="connsiteY311" fmla="*/ 9997 h 10000"/>
              <a:gd name="connsiteX312" fmla="*/ 426 w 10000"/>
              <a:gd name="connsiteY312" fmla="*/ 9997 h 10000"/>
              <a:gd name="connsiteX313" fmla="*/ 330 w 10000"/>
              <a:gd name="connsiteY313" fmla="*/ 9997 h 10000"/>
              <a:gd name="connsiteX314" fmla="*/ 270 w 10000"/>
              <a:gd name="connsiteY314" fmla="*/ 9997 h 10000"/>
              <a:gd name="connsiteX315" fmla="*/ 234 w 10000"/>
              <a:gd name="connsiteY315" fmla="*/ 9997 h 10000"/>
              <a:gd name="connsiteX316" fmla="*/ 162 w 10000"/>
              <a:gd name="connsiteY316" fmla="*/ 9997 h 10000"/>
              <a:gd name="connsiteX317" fmla="*/ 126 w 10000"/>
              <a:gd name="connsiteY317" fmla="*/ 9997 h 10000"/>
              <a:gd name="connsiteX318" fmla="*/ 18 w 10000"/>
              <a:gd name="connsiteY318" fmla="*/ 9997 h 10000"/>
              <a:gd name="connsiteX319" fmla="*/ 0 w 10000"/>
              <a:gd name="connsiteY319" fmla="*/ 9918 h 10000"/>
              <a:gd name="connsiteX320" fmla="*/ 18 w 10000"/>
              <a:gd name="connsiteY320"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929 w 10000"/>
              <a:gd name="connsiteY12" fmla="*/ 9840 h 10000"/>
              <a:gd name="connsiteX13" fmla="*/ 1037 w 10000"/>
              <a:gd name="connsiteY13" fmla="*/ 9840 h 10000"/>
              <a:gd name="connsiteX14" fmla="*/ 1361 w 10000"/>
              <a:gd name="connsiteY14" fmla="*/ 9840 h 10000"/>
              <a:gd name="connsiteX15" fmla="*/ 1481 w 10000"/>
              <a:gd name="connsiteY15" fmla="*/ 9840 h 10000"/>
              <a:gd name="connsiteX16" fmla="*/ 1553 w 10000"/>
              <a:gd name="connsiteY16" fmla="*/ 9840 h 10000"/>
              <a:gd name="connsiteX17" fmla="*/ 1649 w 10000"/>
              <a:gd name="connsiteY17" fmla="*/ 9840 h 10000"/>
              <a:gd name="connsiteX18" fmla="*/ 1697 w 10000"/>
              <a:gd name="connsiteY18" fmla="*/ 9840 h 10000"/>
              <a:gd name="connsiteX19" fmla="*/ 1745 w 10000"/>
              <a:gd name="connsiteY19" fmla="*/ 9840 h 10000"/>
              <a:gd name="connsiteX20" fmla="*/ 1817 w 10000"/>
              <a:gd name="connsiteY20" fmla="*/ 9840 h 10000"/>
              <a:gd name="connsiteX21" fmla="*/ 1876 w 10000"/>
              <a:gd name="connsiteY21" fmla="*/ 9840 h 10000"/>
              <a:gd name="connsiteX22" fmla="*/ 1960 w 10000"/>
              <a:gd name="connsiteY22" fmla="*/ 9840 h 10000"/>
              <a:gd name="connsiteX23" fmla="*/ 2044 w 10000"/>
              <a:gd name="connsiteY23" fmla="*/ 9840 h 10000"/>
              <a:gd name="connsiteX24" fmla="*/ 2116 w 10000"/>
              <a:gd name="connsiteY24" fmla="*/ 9840 h 10000"/>
              <a:gd name="connsiteX25" fmla="*/ 2152 w 10000"/>
              <a:gd name="connsiteY25" fmla="*/ 9840 h 10000"/>
              <a:gd name="connsiteX26" fmla="*/ 2176 w 10000"/>
              <a:gd name="connsiteY26" fmla="*/ 9840 h 10000"/>
              <a:gd name="connsiteX27" fmla="*/ 2188 w 10000"/>
              <a:gd name="connsiteY27" fmla="*/ 9840 h 10000"/>
              <a:gd name="connsiteX28" fmla="*/ 2224 w 10000"/>
              <a:gd name="connsiteY28" fmla="*/ 9840 h 10000"/>
              <a:gd name="connsiteX29" fmla="*/ 2248 w 10000"/>
              <a:gd name="connsiteY29" fmla="*/ 9840 h 10000"/>
              <a:gd name="connsiteX30" fmla="*/ 2260 w 10000"/>
              <a:gd name="connsiteY30" fmla="*/ 9840 h 10000"/>
              <a:gd name="connsiteX31" fmla="*/ 2284 w 10000"/>
              <a:gd name="connsiteY31" fmla="*/ 9840 h 10000"/>
              <a:gd name="connsiteX32" fmla="*/ 2308 w 10000"/>
              <a:gd name="connsiteY32" fmla="*/ 9840 h 10000"/>
              <a:gd name="connsiteX33" fmla="*/ 2488 w 10000"/>
              <a:gd name="connsiteY33" fmla="*/ 9840 h 10000"/>
              <a:gd name="connsiteX34" fmla="*/ 2584 w 10000"/>
              <a:gd name="connsiteY34" fmla="*/ 9840 h 10000"/>
              <a:gd name="connsiteX35" fmla="*/ 2632 w 10000"/>
              <a:gd name="connsiteY35" fmla="*/ 9840 h 10000"/>
              <a:gd name="connsiteX36" fmla="*/ 2618 w 10000"/>
              <a:gd name="connsiteY36" fmla="*/ 9872 h 10000"/>
              <a:gd name="connsiteX37" fmla="*/ 2750 w 10000"/>
              <a:gd name="connsiteY37" fmla="*/ 9087 h 10000"/>
              <a:gd name="connsiteX38" fmla="*/ 2752 w 10000"/>
              <a:gd name="connsiteY38" fmla="*/ 9078 h 10000"/>
              <a:gd name="connsiteX39" fmla="*/ 2992 w 10000"/>
              <a:gd name="connsiteY39" fmla="*/ 8135 h 10000"/>
              <a:gd name="connsiteX40" fmla="*/ 2986 w 10000"/>
              <a:gd name="connsiteY40" fmla="*/ 8171 h 10000"/>
              <a:gd name="connsiteX41" fmla="*/ 3154 w 10000"/>
              <a:gd name="connsiteY41" fmla="*/ 5659 h 10000"/>
              <a:gd name="connsiteX42" fmla="*/ 3298 w 10000"/>
              <a:gd name="connsiteY42" fmla="*/ 3566 h 10000"/>
              <a:gd name="connsiteX43" fmla="*/ 3297 w 10000"/>
              <a:gd name="connsiteY43" fmla="*/ 3582 h 10000"/>
              <a:gd name="connsiteX44" fmla="*/ 3333 w 10000"/>
              <a:gd name="connsiteY44" fmla="*/ 75 h 10000"/>
              <a:gd name="connsiteX45" fmla="*/ 3352 w 10000"/>
              <a:gd name="connsiteY45" fmla="*/ 0 h 10000"/>
              <a:gd name="connsiteX46" fmla="*/ 3369 w 10000"/>
              <a:gd name="connsiteY46" fmla="*/ 79 h 10000"/>
              <a:gd name="connsiteX47" fmla="*/ 3417 w 10000"/>
              <a:gd name="connsiteY47" fmla="*/ 8296 h 10000"/>
              <a:gd name="connsiteX48" fmla="*/ 3453 w 10000"/>
              <a:gd name="connsiteY48" fmla="*/ 9912 h 10000"/>
              <a:gd name="connsiteX49" fmla="*/ 3435 w 10000"/>
              <a:gd name="connsiteY49" fmla="*/ 9840 h 10000"/>
              <a:gd name="connsiteX50" fmla="*/ 3495 w 10000"/>
              <a:gd name="connsiteY50" fmla="*/ 9840 h 10000"/>
              <a:gd name="connsiteX51" fmla="*/ 3479 w 10000"/>
              <a:gd name="connsiteY51" fmla="*/ 9886 h 10000"/>
              <a:gd name="connsiteX52" fmla="*/ 3551 w 10000"/>
              <a:gd name="connsiteY52" fmla="*/ 9257 h 10000"/>
              <a:gd name="connsiteX53" fmla="*/ 3569 w 10000"/>
              <a:gd name="connsiteY53" fmla="*/ 9215 h 10000"/>
              <a:gd name="connsiteX54" fmla="*/ 3584 w 10000"/>
              <a:gd name="connsiteY54" fmla="*/ 9267 h 10000"/>
              <a:gd name="connsiteX55" fmla="*/ 3620 w 10000"/>
              <a:gd name="connsiteY55" fmla="*/ 9738 h 10000"/>
              <a:gd name="connsiteX56" fmla="*/ 3586 w 10000"/>
              <a:gd name="connsiteY56" fmla="*/ 9751 h 10000"/>
              <a:gd name="connsiteX57" fmla="*/ 3634 w 10000"/>
              <a:gd name="connsiteY57" fmla="*/ 8391 h 10000"/>
              <a:gd name="connsiteX58" fmla="*/ 3652 w 10000"/>
              <a:gd name="connsiteY58" fmla="*/ 8322 h 10000"/>
              <a:gd name="connsiteX59" fmla="*/ 3669 w 10000"/>
              <a:gd name="connsiteY59" fmla="*/ 8391 h 10000"/>
              <a:gd name="connsiteX60" fmla="*/ 3717 w 10000"/>
              <a:gd name="connsiteY60" fmla="*/ 9908 h 10000"/>
              <a:gd name="connsiteX61" fmla="*/ 3699 w 10000"/>
              <a:gd name="connsiteY61" fmla="*/ 9840 h 10000"/>
              <a:gd name="connsiteX62" fmla="*/ 3759 w 10000"/>
              <a:gd name="connsiteY62" fmla="*/ 9840 h 10000"/>
              <a:gd name="connsiteX63" fmla="*/ 3831 w 10000"/>
              <a:gd name="connsiteY63" fmla="*/ 9840 h 10000"/>
              <a:gd name="connsiteX64" fmla="*/ 3867 w 10000"/>
              <a:gd name="connsiteY64" fmla="*/ 9840 h 10000"/>
              <a:gd name="connsiteX65" fmla="*/ 3850 w 10000"/>
              <a:gd name="connsiteY65" fmla="*/ 9908 h 10000"/>
              <a:gd name="connsiteX66" fmla="*/ 3898 w 10000"/>
              <a:gd name="connsiteY66" fmla="*/ 8391 h 10000"/>
              <a:gd name="connsiteX67" fmla="*/ 3916 w 10000"/>
              <a:gd name="connsiteY67" fmla="*/ 8322 h 10000"/>
              <a:gd name="connsiteX68" fmla="*/ 3933 w 10000"/>
              <a:gd name="connsiteY68" fmla="*/ 8394 h 10000"/>
              <a:gd name="connsiteX69" fmla="*/ 3969 w 10000"/>
              <a:gd name="connsiteY69" fmla="*/ 9912 h 10000"/>
              <a:gd name="connsiteX70" fmla="*/ 3934 w 10000"/>
              <a:gd name="connsiteY70" fmla="*/ 9899 h 10000"/>
              <a:gd name="connsiteX71" fmla="*/ 3994 w 10000"/>
              <a:gd name="connsiteY71" fmla="*/ 8904 h 10000"/>
              <a:gd name="connsiteX72" fmla="*/ 4011 w 10000"/>
              <a:gd name="connsiteY72" fmla="*/ 8845 h 10000"/>
              <a:gd name="connsiteX73" fmla="*/ 4028 w 10000"/>
              <a:gd name="connsiteY73" fmla="*/ 8901 h 10000"/>
              <a:gd name="connsiteX74" fmla="*/ 4100 w 10000"/>
              <a:gd name="connsiteY74" fmla="*/ 9895 h 10000"/>
              <a:gd name="connsiteX75" fmla="*/ 4066 w 10000"/>
              <a:gd name="connsiteY75" fmla="*/ 9895 h 10000"/>
              <a:gd name="connsiteX76" fmla="*/ 4126 w 10000"/>
              <a:gd name="connsiteY76" fmla="*/ 9058 h 10000"/>
              <a:gd name="connsiteX77" fmla="*/ 4145 w 10000"/>
              <a:gd name="connsiteY77" fmla="*/ 9006 h 10000"/>
              <a:gd name="connsiteX78" fmla="*/ 4161 w 10000"/>
              <a:gd name="connsiteY78" fmla="*/ 9078 h 10000"/>
              <a:gd name="connsiteX79" fmla="*/ 4173 w 10000"/>
              <a:gd name="connsiteY79" fmla="*/ 9915 h 10000"/>
              <a:gd name="connsiteX80" fmla="*/ 4155 w 10000"/>
              <a:gd name="connsiteY80" fmla="*/ 9840 h 10000"/>
              <a:gd name="connsiteX81" fmla="*/ 4203 w 10000"/>
              <a:gd name="connsiteY81" fmla="*/ 9840 h 10000"/>
              <a:gd name="connsiteX82" fmla="*/ 4347 w 10000"/>
              <a:gd name="connsiteY82" fmla="*/ 9840 h 10000"/>
              <a:gd name="connsiteX83" fmla="*/ 4331 w 10000"/>
              <a:gd name="connsiteY83" fmla="*/ 9886 h 10000"/>
              <a:gd name="connsiteX84" fmla="*/ 4391 w 10000"/>
              <a:gd name="connsiteY84" fmla="*/ 9362 h 10000"/>
              <a:gd name="connsiteX85" fmla="*/ 4403 w 10000"/>
              <a:gd name="connsiteY85" fmla="*/ 9320 h 10000"/>
              <a:gd name="connsiteX86" fmla="*/ 4418 w 10000"/>
              <a:gd name="connsiteY86" fmla="*/ 9336 h 10000"/>
              <a:gd name="connsiteX87" fmla="*/ 4562 w 10000"/>
              <a:gd name="connsiteY87" fmla="*/ 9859 h 10000"/>
              <a:gd name="connsiteX88" fmla="*/ 4550 w 10000"/>
              <a:gd name="connsiteY88" fmla="*/ 9840 h 10000"/>
              <a:gd name="connsiteX89" fmla="*/ 4850 w 10000"/>
              <a:gd name="connsiteY89" fmla="*/ 9840 h 10000"/>
              <a:gd name="connsiteX90" fmla="*/ 4958 w 10000"/>
              <a:gd name="connsiteY90" fmla="*/ 9840 h 10000"/>
              <a:gd name="connsiteX91" fmla="*/ 5066 w 10000"/>
              <a:gd name="connsiteY91" fmla="*/ 9840 h 10000"/>
              <a:gd name="connsiteX92" fmla="*/ 5150 w 10000"/>
              <a:gd name="connsiteY92" fmla="*/ 9840 h 10000"/>
              <a:gd name="connsiteX93" fmla="*/ 5198 w 10000"/>
              <a:gd name="connsiteY93" fmla="*/ 9840 h 10000"/>
              <a:gd name="connsiteX94" fmla="*/ 5270 w 10000"/>
              <a:gd name="connsiteY94" fmla="*/ 9840 h 10000"/>
              <a:gd name="connsiteX95" fmla="*/ 5306 w 10000"/>
              <a:gd name="connsiteY95" fmla="*/ 9840 h 10000"/>
              <a:gd name="connsiteX96" fmla="*/ 5402 w 10000"/>
              <a:gd name="connsiteY96" fmla="*/ 9840 h 10000"/>
              <a:gd name="connsiteX97" fmla="*/ 5462 w 10000"/>
              <a:gd name="connsiteY97" fmla="*/ 9840 h 10000"/>
              <a:gd name="connsiteX98" fmla="*/ 5510 w 10000"/>
              <a:gd name="connsiteY98" fmla="*/ 9840 h 10000"/>
              <a:gd name="connsiteX99" fmla="*/ 5534 w 10000"/>
              <a:gd name="connsiteY99" fmla="*/ 9840 h 10000"/>
              <a:gd name="connsiteX100" fmla="*/ 5570 w 10000"/>
              <a:gd name="connsiteY100" fmla="*/ 9840 h 10000"/>
              <a:gd name="connsiteX101" fmla="*/ 5582 w 10000"/>
              <a:gd name="connsiteY101" fmla="*/ 9840 h 10000"/>
              <a:gd name="connsiteX102" fmla="*/ 5618 w 10000"/>
              <a:gd name="connsiteY102" fmla="*/ 9840 h 10000"/>
              <a:gd name="connsiteX103" fmla="*/ 5665 w 10000"/>
              <a:gd name="connsiteY103" fmla="*/ 9840 h 10000"/>
              <a:gd name="connsiteX104" fmla="*/ 5737 w 10000"/>
              <a:gd name="connsiteY104" fmla="*/ 9840 h 10000"/>
              <a:gd name="connsiteX105" fmla="*/ 5797 w 10000"/>
              <a:gd name="connsiteY105" fmla="*/ 9840 h 10000"/>
              <a:gd name="connsiteX106" fmla="*/ 5833 w 10000"/>
              <a:gd name="connsiteY106" fmla="*/ 9840 h 10000"/>
              <a:gd name="connsiteX107" fmla="*/ 5905 w 10000"/>
              <a:gd name="connsiteY107" fmla="*/ 9840 h 10000"/>
              <a:gd name="connsiteX108" fmla="*/ 5929 w 10000"/>
              <a:gd name="connsiteY108" fmla="*/ 9840 h 10000"/>
              <a:gd name="connsiteX109" fmla="*/ 6013 w 10000"/>
              <a:gd name="connsiteY109" fmla="*/ 9840 h 10000"/>
              <a:gd name="connsiteX110" fmla="*/ 6109 w 10000"/>
              <a:gd name="connsiteY110" fmla="*/ 9840 h 10000"/>
              <a:gd name="connsiteX111" fmla="*/ 6325 w 10000"/>
              <a:gd name="connsiteY111" fmla="*/ 9840 h 10000"/>
              <a:gd name="connsiteX112" fmla="*/ 6853 w 10000"/>
              <a:gd name="connsiteY112" fmla="*/ 9840 h 10000"/>
              <a:gd name="connsiteX113" fmla="*/ 6876 w 10000"/>
              <a:gd name="connsiteY113" fmla="*/ 9840 h 10000"/>
              <a:gd name="connsiteX114" fmla="*/ 6972 w 10000"/>
              <a:gd name="connsiteY114" fmla="*/ 9840 h 10000"/>
              <a:gd name="connsiteX115" fmla="*/ 7044 w 10000"/>
              <a:gd name="connsiteY115" fmla="*/ 9840 h 10000"/>
              <a:gd name="connsiteX116" fmla="*/ 7068 w 10000"/>
              <a:gd name="connsiteY116" fmla="*/ 9840 h 10000"/>
              <a:gd name="connsiteX117" fmla="*/ 7128 w 10000"/>
              <a:gd name="connsiteY117" fmla="*/ 9840 h 10000"/>
              <a:gd name="connsiteX118" fmla="*/ 7176 w 10000"/>
              <a:gd name="connsiteY118" fmla="*/ 9840 h 10000"/>
              <a:gd name="connsiteX119" fmla="*/ 7224 w 10000"/>
              <a:gd name="connsiteY119" fmla="*/ 9840 h 10000"/>
              <a:gd name="connsiteX120" fmla="*/ 7296 w 10000"/>
              <a:gd name="connsiteY120" fmla="*/ 9840 h 10000"/>
              <a:gd name="connsiteX121" fmla="*/ 7356 w 10000"/>
              <a:gd name="connsiteY121" fmla="*/ 9840 h 10000"/>
              <a:gd name="connsiteX122" fmla="*/ 7428 w 10000"/>
              <a:gd name="connsiteY122" fmla="*/ 9840 h 10000"/>
              <a:gd name="connsiteX123" fmla="*/ 7464 w 10000"/>
              <a:gd name="connsiteY123" fmla="*/ 9840 h 10000"/>
              <a:gd name="connsiteX124" fmla="*/ 7500 w 10000"/>
              <a:gd name="connsiteY124" fmla="*/ 9840 h 10000"/>
              <a:gd name="connsiteX125" fmla="*/ 7548 w 10000"/>
              <a:gd name="connsiteY125" fmla="*/ 9840 h 10000"/>
              <a:gd name="connsiteX126" fmla="*/ 7596 w 10000"/>
              <a:gd name="connsiteY126" fmla="*/ 9840 h 10000"/>
              <a:gd name="connsiteX127" fmla="*/ 7680 w 10000"/>
              <a:gd name="connsiteY127" fmla="*/ 9840 h 10000"/>
              <a:gd name="connsiteX128" fmla="*/ 7740 w 10000"/>
              <a:gd name="connsiteY128" fmla="*/ 9840 h 10000"/>
              <a:gd name="connsiteX129" fmla="*/ 7812 w 10000"/>
              <a:gd name="connsiteY129" fmla="*/ 9840 h 10000"/>
              <a:gd name="connsiteX130" fmla="*/ 7896 w 10000"/>
              <a:gd name="connsiteY130" fmla="*/ 9840 h 10000"/>
              <a:gd name="connsiteX131" fmla="*/ 8028 w 10000"/>
              <a:gd name="connsiteY131" fmla="*/ 9840 h 10000"/>
              <a:gd name="connsiteX132" fmla="*/ 8231 w 10000"/>
              <a:gd name="connsiteY132" fmla="*/ 9840 h 10000"/>
              <a:gd name="connsiteX133" fmla="*/ 8279 w 10000"/>
              <a:gd name="connsiteY133" fmla="*/ 9840 h 10000"/>
              <a:gd name="connsiteX134" fmla="*/ 8363 w 10000"/>
              <a:gd name="connsiteY134" fmla="*/ 9840 h 10000"/>
              <a:gd name="connsiteX135" fmla="*/ 8435 w 10000"/>
              <a:gd name="connsiteY135" fmla="*/ 9840 h 10000"/>
              <a:gd name="connsiteX136" fmla="*/ 8495 w 10000"/>
              <a:gd name="connsiteY136" fmla="*/ 9840 h 10000"/>
              <a:gd name="connsiteX137" fmla="*/ 8531 w 10000"/>
              <a:gd name="connsiteY137" fmla="*/ 9840 h 10000"/>
              <a:gd name="connsiteX138" fmla="*/ 8603 w 10000"/>
              <a:gd name="connsiteY138" fmla="*/ 9840 h 10000"/>
              <a:gd name="connsiteX139" fmla="*/ 8639 w 10000"/>
              <a:gd name="connsiteY139" fmla="*/ 9840 h 10000"/>
              <a:gd name="connsiteX140" fmla="*/ 8711 w 10000"/>
              <a:gd name="connsiteY140" fmla="*/ 9840 h 10000"/>
              <a:gd name="connsiteX141" fmla="*/ 8771 w 10000"/>
              <a:gd name="connsiteY141" fmla="*/ 9840 h 10000"/>
              <a:gd name="connsiteX142" fmla="*/ 8819 w 10000"/>
              <a:gd name="connsiteY142" fmla="*/ 9840 h 10000"/>
              <a:gd name="connsiteX143" fmla="*/ 8903 w 10000"/>
              <a:gd name="connsiteY143" fmla="*/ 9840 h 10000"/>
              <a:gd name="connsiteX144" fmla="*/ 8939 w 10000"/>
              <a:gd name="connsiteY144" fmla="*/ 9840 h 10000"/>
              <a:gd name="connsiteX145" fmla="*/ 8963 w 10000"/>
              <a:gd name="connsiteY145" fmla="*/ 9840 h 10000"/>
              <a:gd name="connsiteX146" fmla="*/ 9011 w 10000"/>
              <a:gd name="connsiteY146" fmla="*/ 9840 h 10000"/>
              <a:gd name="connsiteX147" fmla="*/ 9035 w 10000"/>
              <a:gd name="connsiteY147" fmla="*/ 9840 h 10000"/>
              <a:gd name="connsiteX148" fmla="*/ 9059 w 10000"/>
              <a:gd name="connsiteY148" fmla="*/ 9840 h 10000"/>
              <a:gd name="connsiteX149" fmla="*/ 9107 w 10000"/>
              <a:gd name="connsiteY149" fmla="*/ 9840 h 10000"/>
              <a:gd name="connsiteX150" fmla="*/ 9167 w 10000"/>
              <a:gd name="connsiteY150" fmla="*/ 9840 h 10000"/>
              <a:gd name="connsiteX151" fmla="*/ 9203 w 10000"/>
              <a:gd name="connsiteY151" fmla="*/ 9840 h 10000"/>
              <a:gd name="connsiteX152" fmla="*/ 9215 w 10000"/>
              <a:gd name="connsiteY152" fmla="*/ 9840 h 10000"/>
              <a:gd name="connsiteX153" fmla="*/ 9287 w 10000"/>
              <a:gd name="connsiteY153" fmla="*/ 9840 h 10000"/>
              <a:gd name="connsiteX154" fmla="*/ 9347 w 10000"/>
              <a:gd name="connsiteY154" fmla="*/ 9840 h 10000"/>
              <a:gd name="connsiteX155" fmla="*/ 9406 w 10000"/>
              <a:gd name="connsiteY155" fmla="*/ 9840 h 10000"/>
              <a:gd name="connsiteX156" fmla="*/ 9442 w 10000"/>
              <a:gd name="connsiteY156" fmla="*/ 9840 h 10000"/>
              <a:gd name="connsiteX157" fmla="*/ 9478 w 10000"/>
              <a:gd name="connsiteY157" fmla="*/ 9840 h 10000"/>
              <a:gd name="connsiteX158" fmla="*/ 9610 w 10000"/>
              <a:gd name="connsiteY158" fmla="*/ 9840 h 10000"/>
              <a:gd name="connsiteX159" fmla="*/ 9646 w 10000"/>
              <a:gd name="connsiteY159" fmla="*/ 9840 h 10000"/>
              <a:gd name="connsiteX160" fmla="*/ 9754 w 10000"/>
              <a:gd name="connsiteY160" fmla="*/ 9840 h 10000"/>
              <a:gd name="connsiteX161" fmla="*/ 9982 w 10000"/>
              <a:gd name="connsiteY161" fmla="*/ 9840 h 10000"/>
              <a:gd name="connsiteX162" fmla="*/ 10000 w 10000"/>
              <a:gd name="connsiteY162" fmla="*/ 9918 h 10000"/>
              <a:gd name="connsiteX163" fmla="*/ 9982 w 10000"/>
              <a:gd name="connsiteY163" fmla="*/ 9997 h 10000"/>
              <a:gd name="connsiteX164" fmla="*/ 9754 w 10000"/>
              <a:gd name="connsiteY164" fmla="*/ 9997 h 10000"/>
              <a:gd name="connsiteX165" fmla="*/ 9646 w 10000"/>
              <a:gd name="connsiteY165" fmla="*/ 9997 h 10000"/>
              <a:gd name="connsiteX166" fmla="*/ 9610 w 10000"/>
              <a:gd name="connsiteY166" fmla="*/ 9997 h 10000"/>
              <a:gd name="connsiteX167" fmla="*/ 9478 w 10000"/>
              <a:gd name="connsiteY167" fmla="*/ 9997 h 10000"/>
              <a:gd name="connsiteX168" fmla="*/ 9442 w 10000"/>
              <a:gd name="connsiteY168" fmla="*/ 9997 h 10000"/>
              <a:gd name="connsiteX169" fmla="*/ 9406 w 10000"/>
              <a:gd name="connsiteY169" fmla="*/ 9997 h 10000"/>
              <a:gd name="connsiteX170" fmla="*/ 9347 w 10000"/>
              <a:gd name="connsiteY170" fmla="*/ 9997 h 10000"/>
              <a:gd name="connsiteX171" fmla="*/ 9287 w 10000"/>
              <a:gd name="connsiteY171" fmla="*/ 9997 h 10000"/>
              <a:gd name="connsiteX172" fmla="*/ 9215 w 10000"/>
              <a:gd name="connsiteY172" fmla="*/ 9997 h 10000"/>
              <a:gd name="connsiteX173" fmla="*/ 9203 w 10000"/>
              <a:gd name="connsiteY173" fmla="*/ 9997 h 10000"/>
              <a:gd name="connsiteX174" fmla="*/ 9167 w 10000"/>
              <a:gd name="connsiteY174" fmla="*/ 9997 h 10000"/>
              <a:gd name="connsiteX175" fmla="*/ 9107 w 10000"/>
              <a:gd name="connsiteY175" fmla="*/ 9997 h 10000"/>
              <a:gd name="connsiteX176" fmla="*/ 9059 w 10000"/>
              <a:gd name="connsiteY176" fmla="*/ 9997 h 10000"/>
              <a:gd name="connsiteX177" fmla="*/ 9035 w 10000"/>
              <a:gd name="connsiteY177" fmla="*/ 9997 h 10000"/>
              <a:gd name="connsiteX178" fmla="*/ 9011 w 10000"/>
              <a:gd name="connsiteY178" fmla="*/ 9997 h 10000"/>
              <a:gd name="connsiteX179" fmla="*/ 8963 w 10000"/>
              <a:gd name="connsiteY179" fmla="*/ 9997 h 10000"/>
              <a:gd name="connsiteX180" fmla="*/ 8939 w 10000"/>
              <a:gd name="connsiteY180" fmla="*/ 9997 h 10000"/>
              <a:gd name="connsiteX181" fmla="*/ 8903 w 10000"/>
              <a:gd name="connsiteY181" fmla="*/ 9997 h 10000"/>
              <a:gd name="connsiteX182" fmla="*/ 8819 w 10000"/>
              <a:gd name="connsiteY182" fmla="*/ 9997 h 10000"/>
              <a:gd name="connsiteX183" fmla="*/ 8771 w 10000"/>
              <a:gd name="connsiteY183" fmla="*/ 9997 h 10000"/>
              <a:gd name="connsiteX184" fmla="*/ 8711 w 10000"/>
              <a:gd name="connsiteY184" fmla="*/ 9997 h 10000"/>
              <a:gd name="connsiteX185" fmla="*/ 8639 w 10000"/>
              <a:gd name="connsiteY185" fmla="*/ 9997 h 10000"/>
              <a:gd name="connsiteX186" fmla="*/ 8603 w 10000"/>
              <a:gd name="connsiteY186" fmla="*/ 9997 h 10000"/>
              <a:gd name="connsiteX187" fmla="*/ 8531 w 10000"/>
              <a:gd name="connsiteY187" fmla="*/ 9997 h 10000"/>
              <a:gd name="connsiteX188" fmla="*/ 8495 w 10000"/>
              <a:gd name="connsiteY188" fmla="*/ 9997 h 10000"/>
              <a:gd name="connsiteX189" fmla="*/ 8435 w 10000"/>
              <a:gd name="connsiteY189" fmla="*/ 9997 h 10000"/>
              <a:gd name="connsiteX190" fmla="*/ 8363 w 10000"/>
              <a:gd name="connsiteY190" fmla="*/ 9997 h 10000"/>
              <a:gd name="connsiteX191" fmla="*/ 8279 w 10000"/>
              <a:gd name="connsiteY191" fmla="*/ 9997 h 10000"/>
              <a:gd name="connsiteX192" fmla="*/ 8231 w 10000"/>
              <a:gd name="connsiteY192" fmla="*/ 9997 h 10000"/>
              <a:gd name="connsiteX193" fmla="*/ 8028 w 10000"/>
              <a:gd name="connsiteY193" fmla="*/ 9997 h 10000"/>
              <a:gd name="connsiteX194" fmla="*/ 7896 w 10000"/>
              <a:gd name="connsiteY194" fmla="*/ 9997 h 10000"/>
              <a:gd name="connsiteX195" fmla="*/ 7812 w 10000"/>
              <a:gd name="connsiteY195" fmla="*/ 9997 h 10000"/>
              <a:gd name="connsiteX196" fmla="*/ 7740 w 10000"/>
              <a:gd name="connsiteY196" fmla="*/ 9997 h 10000"/>
              <a:gd name="connsiteX197" fmla="*/ 7680 w 10000"/>
              <a:gd name="connsiteY197" fmla="*/ 9997 h 10000"/>
              <a:gd name="connsiteX198" fmla="*/ 7596 w 10000"/>
              <a:gd name="connsiteY198" fmla="*/ 9997 h 10000"/>
              <a:gd name="connsiteX199" fmla="*/ 7548 w 10000"/>
              <a:gd name="connsiteY199" fmla="*/ 9997 h 10000"/>
              <a:gd name="connsiteX200" fmla="*/ 7500 w 10000"/>
              <a:gd name="connsiteY200" fmla="*/ 9997 h 10000"/>
              <a:gd name="connsiteX201" fmla="*/ 7464 w 10000"/>
              <a:gd name="connsiteY201" fmla="*/ 9997 h 10000"/>
              <a:gd name="connsiteX202" fmla="*/ 7428 w 10000"/>
              <a:gd name="connsiteY202" fmla="*/ 9997 h 10000"/>
              <a:gd name="connsiteX203" fmla="*/ 7356 w 10000"/>
              <a:gd name="connsiteY203" fmla="*/ 9997 h 10000"/>
              <a:gd name="connsiteX204" fmla="*/ 7296 w 10000"/>
              <a:gd name="connsiteY204" fmla="*/ 9997 h 10000"/>
              <a:gd name="connsiteX205" fmla="*/ 7224 w 10000"/>
              <a:gd name="connsiteY205" fmla="*/ 9997 h 10000"/>
              <a:gd name="connsiteX206" fmla="*/ 7176 w 10000"/>
              <a:gd name="connsiteY206" fmla="*/ 9997 h 10000"/>
              <a:gd name="connsiteX207" fmla="*/ 7128 w 10000"/>
              <a:gd name="connsiteY207" fmla="*/ 9997 h 10000"/>
              <a:gd name="connsiteX208" fmla="*/ 7068 w 10000"/>
              <a:gd name="connsiteY208" fmla="*/ 9997 h 10000"/>
              <a:gd name="connsiteX209" fmla="*/ 7044 w 10000"/>
              <a:gd name="connsiteY209" fmla="*/ 9997 h 10000"/>
              <a:gd name="connsiteX210" fmla="*/ 6972 w 10000"/>
              <a:gd name="connsiteY210" fmla="*/ 9997 h 10000"/>
              <a:gd name="connsiteX211" fmla="*/ 6876 w 10000"/>
              <a:gd name="connsiteY211" fmla="*/ 9997 h 10000"/>
              <a:gd name="connsiteX212" fmla="*/ 6853 w 10000"/>
              <a:gd name="connsiteY212" fmla="*/ 9997 h 10000"/>
              <a:gd name="connsiteX213" fmla="*/ 6325 w 10000"/>
              <a:gd name="connsiteY213" fmla="*/ 9997 h 10000"/>
              <a:gd name="connsiteX214" fmla="*/ 6109 w 10000"/>
              <a:gd name="connsiteY214" fmla="*/ 9997 h 10000"/>
              <a:gd name="connsiteX215" fmla="*/ 6013 w 10000"/>
              <a:gd name="connsiteY215" fmla="*/ 9997 h 10000"/>
              <a:gd name="connsiteX216" fmla="*/ 5929 w 10000"/>
              <a:gd name="connsiteY216" fmla="*/ 9997 h 10000"/>
              <a:gd name="connsiteX217" fmla="*/ 5905 w 10000"/>
              <a:gd name="connsiteY217" fmla="*/ 9997 h 10000"/>
              <a:gd name="connsiteX218" fmla="*/ 5833 w 10000"/>
              <a:gd name="connsiteY218" fmla="*/ 9997 h 10000"/>
              <a:gd name="connsiteX219" fmla="*/ 5797 w 10000"/>
              <a:gd name="connsiteY219" fmla="*/ 9997 h 10000"/>
              <a:gd name="connsiteX220" fmla="*/ 5737 w 10000"/>
              <a:gd name="connsiteY220" fmla="*/ 9997 h 10000"/>
              <a:gd name="connsiteX221" fmla="*/ 5665 w 10000"/>
              <a:gd name="connsiteY221" fmla="*/ 9997 h 10000"/>
              <a:gd name="connsiteX222" fmla="*/ 5618 w 10000"/>
              <a:gd name="connsiteY222" fmla="*/ 9997 h 10000"/>
              <a:gd name="connsiteX223" fmla="*/ 5582 w 10000"/>
              <a:gd name="connsiteY223" fmla="*/ 9997 h 10000"/>
              <a:gd name="connsiteX224" fmla="*/ 5570 w 10000"/>
              <a:gd name="connsiteY224" fmla="*/ 9997 h 10000"/>
              <a:gd name="connsiteX225" fmla="*/ 5534 w 10000"/>
              <a:gd name="connsiteY225" fmla="*/ 9997 h 10000"/>
              <a:gd name="connsiteX226" fmla="*/ 5510 w 10000"/>
              <a:gd name="connsiteY226" fmla="*/ 9997 h 10000"/>
              <a:gd name="connsiteX227" fmla="*/ 5462 w 10000"/>
              <a:gd name="connsiteY227" fmla="*/ 9997 h 10000"/>
              <a:gd name="connsiteX228" fmla="*/ 5402 w 10000"/>
              <a:gd name="connsiteY228" fmla="*/ 9997 h 10000"/>
              <a:gd name="connsiteX229" fmla="*/ 5306 w 10000"/>
              <a:gd name="connsiteY229" fmla="*/ 9997 h 10000"/>
              <a:gd name="connsiteX230" fmla="*/ 5270 w 10000"/>
              <a:gd name="connsiteY230" fmla="*/ 9997 h 10000"/>
              <a:gd name="connsiteX231" fmla="*/ 5198 w 10000"/>
              <a:gd name="connsiteY231" fmla="*/ 9997 h 10000"/>
              <a:gd name="connsiteX232" fmla="*/ 5150 w 10000"/>
              <a:gd name="connsiteY232" fmla="*/ 9997 h 10000"/>
              <a:gd name="connsiteX233" fmla="*/ 5066 w 10000"/>
              <a:gd name="connsiteY233" fmla="*/ 9997 h 10000"/>
              <a:gd name="connsiteX234" fmla="*/ 4958 w 10000"/>
              <a:gd name="connsiteY234" fmla="*/ 9997 h 10000"/>
              <a:gd name="connsiteX235" fmla="*/ 4850 w 10000"/>
              <a:gd name="connsiteY235" fmla="*/ 9997 h 10000"/>
              <a:gd name="connsiteX236" fmla="*/ 4550 w 10000"/>
              <a:gd name="connsiteY236" fmla="*/ 9997 h 10000"/>
              <a:gd name="connsiteX237" fmla="*/ 4539 w 10000"/>
              <a:gd name="connsiteY237" fmla="*/ 9980 h 10000"/>
              <a:gd name="connsiteX238" fmla="*/ 4395 w 10000"/>
              <a:gd name="connsiteY238" fmla="*/ 9457 h 10000"/>
              <a:gd name="connsiteX239" fmla="*/ 4423 w 10000"/>
              <a:gd name="connsiteY239" fmla="*/ 9431 h 10000"/>
              <a:gd name="connsiteX240" fmla="*/ 4363 w 10000"/>
              <a:gd name="connsiteY240" fmla="*/ 9954 h 10000"/>
              <a:gd name="connsiteX241" fmla="*/ 4347 w 10000"/>
              <a:gd name="connsiteY241" fmla="*/ 9997 h 10000"/>
              <a:gd name="connsiteX242" fmla="*/ 4203 w 10000"/>
              <a:gd name="connsiteY242" fmla="*/ 9997 h 10000"/>
              <a:gd name="connsiteX243" fmla="*/ 4155 w 10000"/>
              <a:gd name="connsiteY243" fmla="*/ 9997 h 10000"/>
              <a:gd name="connsiteX244" fmla="*/ 4137 w 10000"/>
              <a:gd name="connsiteY244" fmla="*/ 9925 h 10000"/>
              <a:gd name="connsiteX245" fmla="*/ 4125 w 10000"/>
              <a:gd name="connsiteY245" fmla="*/ 9087 h 10000"/>
              <a:gd name="connsiteX246" fmla="*/ 4160 w 10000"/>
              <a:gd name="connsiteY246" fmla="*/ 9107 h 10000"/>
              <a:gd name="connsiteX247" fmla="*/ 4100 w 10000"/>
              <a:gd name="connsiteY247" fmla="*/ 9944 h 10000"/>
              <a:gd name="connsiteX248" fmla="*/ 4083 w 10000"/>
              <a:gd name="connsiteY248" fmla="*/ 9997 h 10000"/>
              <a:gd name="connsiteX249" fmla="*/ 4066 w 10000"/>
              <a:gd name="connsiteY249" fmla="*/ 9944 h 10000"/>
              <a:gd name="connsiteX250" fmla="*/ 3994 w 10000"/>
              <a:gd name="connsiteY250" fmla="*/ 8950 h 10000"/>
              <a:gd name="connsiteX251" fmla="*/ 4029 w 10000"/>
              <a:gd name="connsiteY251" fmla="*/ 8947 h 10000"/>
              <a:gd name="connsiteX252" fmla="*/ 3969 w 10000"/>
              <a:gd name="connsiteY252" fmla="*/ 9941 h 10000"/>
              <a:gd name="connsiteX253" fmla="*/ 3950 w 10000"/>
              <a:gd name="connsiteY253" fmla="*/ 9997 h 10000"/>
              <a:gd name="connsiteX254" fmla="*/ 3934 w 10000"/>
              <a:gd name="connsiteY254" fmla="*/ 9928 h 10000"/>
              <a:gd name="connsiteX255" fmla="*/ 3898 w 10000"/>
              <a:gd name="connsiteY255" fmla="*/ 8410 h 10000"/>
              <a:gd name="connsiteX256" fmla="*/ 3933 w 10000"/>
              <a:gd name="connsiteY256" fmla="*/ 8413 h 10000"/>
              <a:gd name="connsiteX257" fmla="*/ 3885 w 10000"/>
              <a:gd name="connsiteY257" fmla="*/ 9931 h 10000"/>
              <a:gd name="connsiteX258" fmla="*/ 3867 w 10000"/>
              <a:gd name="connsiteY258" fmla="*/ 9997 h 10000"/>
              <a:gd name="connsiteX259" fmla="*/ 3831 w 10000"/>
              <a:gd name="connsiteY259" fmla="*/ 9997 h 10000"/>
              <a:gd name="connsiteX260" fmla="*/ 3759 w 10000"/>
              <a:gd name="connsiteY260" fmla="*/ 9997 h 10000"/>
              <a:gd name="connsiteX261" fmla="*/ 3699 w 10000"/>
              <a:gd name="connsiteY261" fmla="*/ 9997 h 10000"/>
              <a:gd name="connsiteX262" fmla="*/ 3682 w 10000"/>
              <a:gd name="connsiteY262" fmla="*/ 9931 h 10000"/>
              <a:gd name="connsiteX263" fmla="*/ 3634 w 10000"/>
              <a:gd name="connsiteY263" fmla="*/ 8413 h 10000"/>
              <a:gd name="connsiteX264" fmla="*/ 3669 w 10000"/>
              <a:gd name="connsiteY264" fmla="*/ 8413 h 10000"/>
              <a:gd name="connsiteX265" fmla="*/ 3621 w 10000"/>
              <a:gd name="connsiteY265" fmla="*/ 9774 h 10000"/>
              <a:gd name="connsiteX266" fmla="*/ 3605 w 10000"/>
              <a:gd name="connsiteY266" fmla="*/ 9840 h 10000"/>
              <a:gd name="connsiteX267" fmla="*/ 3587 w 10000"/>
              <a:gd name="connsiteY267" fmla="*/ 9787 h 10000"/>
              <a:gd name="connsiteX268" fmla="*/ 3551 w 10000"/>
              <a:gd name="connsiteY268" fmla="*/ 9316 h 10000"/>
              <a:gd name="connsiteX269" fmla="*/ 3584 w 10000"/>
              <a:gd name="connsiteY269" fmla="*/ 9326 h 10000"/>
              <a:gd name="connsiteX270" fmla="*/ 3512 w 10000"/>
              <a:gd name="connsiteY270" fmla="*/ 9954 h 10000"/>
              <a:gd name="connsiteX271" fmla="*/ 3495 w 10000"/>
              <a:gd name="connsiteY271" fmla="*/ 9997 h 10000"/>
              <a:gd name="connsiteX272" fmla="*/ 3435 w 10000"/>
              <a:gd name="connsiteY272" fmla="*/ 9997 h 10000"/>
              <a:gd name="connsiteX273" fmla="*/ 3418 w 10000"/>
              <a:gd name="connsiteY273" fmla="*/ 9928 h 10000"/>
              <a:gd name="connsiteX274" fmla="*/ 3381 w 10000"/>
              <a:gd name="connsiteY274" fmla="*/ 8299 h 10000"/>
              <a:gd name="connsiteX275" fmla="*/ 3333 w 10000"/>
              <a:gd name="connsiteY275" fmla="*/ 82 h 10000"/>
              <a:gd name="connsiteX276" fmla="*/ 3369 w 10000"/>
              <a:gd name="connsiteY276" fmla="*/ 85 h 10000"/>
              <a:gd name="connsiteX277" fmla="*/ 3333 w 10000"/>
              <a:gd name="connsiteY277" fmla="*/ 3592 h 10000"/>
              <a:gd name="connsiteX278" fmla="*/ 3333 w 10000"/>
              <a:gd name="connsiteY278" fmla="*/ 3608 h 10000"/>
              <a:gd name="connsiteX279" fmla="*/ 3189 w 10000"/>
              <a:gd name="connsiteY279" fmla="*/ 5702 h 10000"/>
              <a:gd name="connsiteX280" fmla="*/ 3022 w 10000"/>
              <a:gd name="connsiteY280" fmla="*/ 8214 h 10000"/>
              <a:gd name="connsiteX281" fmla="*/ 3016 w 10000"/>
              <a:gd name="connsiteY281" fmla="*/ 8250 h 10000"/>
              <a:gd name="connsiteX282" fmla="*/ 2777 w 10000"/>
              <a:gd name="connsiteY282" fmla="*/ 9192 h 10000"/>
              <a:gd name="connsiteX283" fmla="*/ 2779 w 10000"/>
              <a:gd name="connsiteY283" fmla="*/ 9182 h 10000"/>
              <a:gd name="connsiteX284" fmla="*/ 2647 w 10000"/>
              <a:gd name="connsiteY284" fmla="*/ 9967 h 10000"/>
              <a:gd name="connsiteX285" fmla="*/ 2632 w 10000"/>
              <a:gd name="connsiteY285" fmla="*/ 9997 h 10000"/>
              <a:gd name="connsiteX286" fmla="*/ 2584 w 10000"/>
              <a:gd name="connsiteY286" fmla="*/ 9997 h 10000"/>
              <a:gd name="connsiteX287" fmla="*/ 2488 w 10000"/>
              <a:gd name="connsiteY287" fmla="*/ 9997 h 10000"/>
              <a:gd name="connsiteX288" fmla="*/ 2308 w 10000"/>
              <a:gd name="connsiteY288" fmla="*/ 9997 h 10000"/>
              <a:gd name="connsiteX289" fmla="*/ 2284 w 10000"/>
              <a:gd name="connsiteY289" fmla="*/ 9997 h 10000"/>
              <a:gd name="connsiteX290" fmla="*/ 2260 w 10000"/>
              <a:gd name="connsiteY290" fmla="*/ 9997 h 10000"/>
              <a:gd name="connsiteX291" fmla="*/ 2248 w 10000"/>
              <a:gd name="connsiteY291" fmla="*/ 9997 h 10000"/>
              <a:gd name="connsiteX292" fmla="*/ 2224 w 10000"/>
              <a:gd name="connsiteY292" fmla="*/ 9997 h 10000"/>
              <a:gd name="connsiteX293" fmla="*/ 2188 w 10000"/>
              <a:gd name="connsiteY293" fmla="*/ 9997 h 10000"/>
              <a:gd name="connsiteX294" fmla="*/ 2176 w 10000"/>
              <a:gd name="connsiteY294" fmla="*/ 9997 h 10000"/>
              <a:gd name="connsiteX295" fmla="*/ 2152 w 10000"/>
              <a:gd name="connsiteY295" fmla="*/ 9997 h 10000"/>
              <a:gd name="connsiteX296" fmla="*/ 2116 w 10000"/>
              <a:gd name="connsiteY296" fmla="*/ 9997 h 10000"/>
              <a:gd name="connsiteX297" fmla="*/ 2044 w 10000"/>
              <a:gd name="connsiteY297" fmla="*/ 9997 h 10000"/>
              <a:gd name="connsiteX298" fmla="*/ 1960 w 10000"/>
              <a:gd name="connsiteY298" fmla="*/ 9997 h 10000"/>
              <a:gd name="connsiteX299" fmla="*/ 1876 w 10000"/>
              <a:gd name="connsiteY299" fmla="*/ 9997 h 10000"/>
              <a:gd name="connsiteX300" fmla="*/ 1817 w 10000"/>
              <a:gd name="connsiteY300" fmla="*/ 9997 h 10000"/>
              <a:gd name="connsiteX301" fmla="*/ 1745 w 10000"/>
              <a:gd name="connsiteY301" fmla="*/ 9997 h 10000"/>
              <a:gd name="connsiteX302" fmla="*/ 1697 w 10000"/>
              <a:gd name="connsiteY302" fmla="*/ 9997 h 10000"/>
              <a:gd name="connsiteX303" fmla="*/ 1649 w 10000"/>
              <a:gd name="connsiteY303" fmla="*/ 9997 h 10000"/>
              <a:gd name="connsiteX304" fmla="*/ 1553 w 10000"/>
              <a:gd name="connsiteY304" fmla="*/ 9997 h 10000"/>
              <a:gd name="connsiteX305" fmla="*/ 1481 w 10000"/>
              <a:gd name="connsiteY305" fmla="*/ 9997 h 10000"/>
              <a:gd name="connsiteX306" fmla="*/ 1361 w 10000"/>
              <a:gd name="connsiteY306" fmla="*/ 9997 h 10000"/>
              <a:gd name="connsiteX307" fmla="*/ 929 w 10000"/>
              <a:gd name="connsiteY307" fmla="*/ 9997 h 10000"/>
              <a:gd name="connsiteX308" fmla="*/ 689 w 10000"/>
              <a:gd name="connsiteY308" fmla="*/ 9997 h 10000"/>
              <a:gd name="connsiteX309" fmla="*/ 606 w 10000"/>
              <a:gd name="connsiteY309" fmla="*/ 9997 h 10000"/>
              <a:gd name="connsiteX310" fmla="*/ 534 w 10000"/>
              <a:gd name="connsiteY310" fmla="*/ 9997 h 10000"/>
              <a:gd name="connsiteX311" fmla="*/ 426 w 10000"/>
              <a:gd name="connsiteY311" fmla="*/ 9997 h 10000"/>
              <a:gd name="connsiteX312" fmla="*/ 330 w 10000"/>
              <a:gd name="connsiteY312" fmla="*/ 9997 h 10000"/>
              <a:gd name="connsiteX313" fmla="*/ 270 w 10000"/>
              <a:gd name="connsiteY313" fmla="*/ 9997 h 10000"/>
              <a:gd name="connsiteX314" fmla="*/ 234 w 10000"/>
              <a:gd name="connsiteY314" fmla="*/ 9997 h 10000"/>
              <a:gd name="connsiteX315" fmla="*/ 162 w 10000"/>
              <a:gd name="connsiteY315" fmla="*/ 9997 h 10000"/>
              <a:gd name="connsiteX316" fmla="*/ 126 w 10000"/>
              <a:gd name="connsiteY316" fmla="*/ 9997 h 10000"/>
              <a:gd name="connsiteX317" fmla="*/ 18 w 10000"/>
              <a:gd name="connsiteY317" fmla="*/ 9997 h 10000"/>
              <a:gd name="connsiteX318" fmla="*/ 0 w 10000"/>
              <a:gd name="connsiteY318" fmla="*/ 9918 h 10000"/>
              <a:gd name="connsiteX319" fmla="*/ 18 w 10000"/>
              <a:gd name="connsiteY319"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929 w 10000"/>
              <a:gd name="connsiteY12" fmla="*/ 9840 h 10000"/>
              <a:gd name="connsiteX13" fmla="*/ 1037 w 10000"/>
              <a:gd name="connsiteY13" fmla="*/ 9840 h 10000"/>
              <a:gd name="connsiteX14" fmla="*/ 1361 w 10000"/>
              <a:gd name="connsiteY14" fmla="*/ 9840 h 10000"/>
              <a:gd name="connsiteX15" fmla="*/ 1481 w 10000"/>
              <a:gd name="connsiteY15" fmla="*/ 9840 h 10000"/>
              <a:gd name="connsiteX16" fmla="*/ 1553 w 10000"/>
              <a:gd name="connsiteY16" fmla="*/ 9840 h 10000"/>
              <a:gd name="connsiteX17" fmla="*/ 1649 w 10000"/>
              <a:gd name="connsiteY17" fmla="*/ 9840 h 10000"/>
              <a:gd name="connsiteX18" fmla="*/ 1697 w 10000"/>
              <a:gd name="connsiteY18" fmla="*/ 9840 h 10000"/>
              <a:gd name="connsiteX19" fmla="*/ 1745 w 10000"/>
              <a:gd name="connsiteY19" fmla="*/ 9840 h 10000"/>
              <a:gd name="connsiteX20" fmla="*/ 1817 w 10000"/>
              <a:gd name="connsiteY20" fmla="*/ 9840 h 10000"/>
              <a:gd name="connsiteX21" fmla="*/ 1876 w 10000"/>
              <a:gd name="connsiteY21" fmla="*/ 9840 h 10000"/>
              <a:gd name="connsiteX22" fmla="*/ 1960 w 10000"/>
              <a:gd name="connsiteY22" fmla="*/ 9840 h 10000"/>
              <a:gd name="connsiteX23" fmla="*/ 2044 w 10000"/>
              <a:gd name="connsiteY23" fmla="*/ 9840 h 10000"/>
              <a:gd name="connsiteX24" fmla="*/ 2116 w 10000"/>
              <a:gd name="connsiteY24" fmla="*/ 9840 h 10000"/>
              <a:gd name="connsiteX25" fmla="*/ 2152 w 10000"/>
              <a:gd name="connsiteY25" fmla="*/ 9840 h 10000"/>
              <a:gd name="connsiteX26" fmla="*/ 2176 w 10000"/>
              <a:gd name="connsiteY26" fmla="*/ 9840 h 10000"/>
              <a:gd name="connsiteX27" fmla="*/ 2188 w 10000"/>
              <a:gd name="connsiteY27" fmla="*/ 9840 h 10000"/>
              <a:gd name="connsiteX28" fmla="*/ 2224 w 10000"/>
              <a:gd name="connsiteY28" fmla="*/ 9840 h 10000"/>
              <a:gd name="connsiteX29" fmla="*/ 2248 w 10000"/>
              <a:gd name="connsiteY29" fmla="*/ 9840 h 10000"/>
              <a:gd name="connsiteX30" fmla="*/ 2260 w 10000"/>
              <a:gd name="connsiteY30" fmla="*/ 9840 h 10000"/>
              <a:gd name="connsiteX31" fmla="*/ 2284 w 10000"/>
              <a:gd name="connsiteY31" fmla="*/ 9840 h 10000"/>
              <a:gd name="connsiteX32" fmla="*/ 2308 w 10000"/>
              <a:gd name="connsiteY32" fmla="*/ 9840 h 10000"/>
              <a:gd name="connsiteX33" fmla="*/ 2488 w 10000"/>
              <a:gd name="connsiteY33" fmla="*/ 9840 h 10000"/>
              <a:gd name="connsiteX34" fmla="*/ 2584 w 10000"/>
              <a:gd name="connsiteY34" fmla="*/ 9840 h 10000"/>
              <a:gd name="connsiteX35" fmla="*/ 2632 w 10000"/>
              <a:gd name="connsiteY35" fmla="*/ 9840 h 10000"/>
              <a:gd name="connsiteX36" fmla="*/ 2618 w 10000"/>
              <a:gd name="connsiteY36" fmla="*/ 9872 h 10000"/>
              <a:gd name="connsiteX37" fmla="*/ 2750 w 10000"/>
              <a:gd name="connsiteY37" fmla="*/ 9087 h 10000"/>
              <a:gd name="connsiteX38" fmla="*/ 2752 w 10000"/>
              <a:gd name="connsiteY38" fmla="*/ 9078 h 10000"/>
              <a:gd name="connsiteX39" fmla="*/ 2992 w 10000"/>
              <a:gd name="connsiteY39" fmla="*/ 8135 h 10000"/>
              <a:gd name="connsiteX40" fmla="*/ 2986 w 10000"/>
              <a:gd name="connsiteY40" fmla="*/ 8171 h 10000"/>
              <a:gd name="connsiteX41" fmla="*/ 3154 w 10000"/>
              <a:gd name="connsiteY41" fmla="*/ 5659 h 10000"/>
              <a:gd name="connsiteX42" fmla="*/ 3298 w 10000"/>
              <a:gd name="connsiteY42" fmla="*/ 3566 h 10000"/>
              <a:gd name="connsiteX43" fmla="*/ 3297 w 10000"/>
              <a:gd name="connsiteY43" fmla="*/ 3582 h 10000"/>
              <a:gd name="connsiteX44" fmla="*/ 3333 w 10000"/>
              <a:gd name="connsiteY44" fmla="*/ 75 h 10000"/>
              <a:gd name="connsiteX45" fmla="*/ 3352 w 10000"/>
              <a:gd name="connsiteY45" fmla="*/ 0 h 10000"/>
              <a:gd name="connsiteX46" fmla="*/ 3369 w 10000"/>
              <a:gd name="connsiteY46" fmla="*/ 79 h 10000"/>
              <a:gd name="connsiteX47" fmla="*/ 3417 w 10000"/>
              <a:gd name="connsiteY47" fmla="*/ 8296 h 10000"/>
              <a:gd name="connsiteX48" fmla="*/ 3453 w 10000"/>
              <a:gd name="connsiteY48" fmla="*/ 9912 h 10000"/>
              <a:gd name="connsiteX49" fmla="*/ 3435 w 10000"/>
              <a:gd name="connsiteY49" fmla="*/ 9840 h 10000"/>
              <a:gd name="connsiteX50" fmla="*/ 3495 w 10000"/>
              <a:gd name="connsiteY50" fmla="*/ 9840 h 10000"/>
              <a:gd name="connsiteX51" fmla="*/ 3479 w 10000"/>
              <a:gd name="connsiteY51" fmla="*/ 9886 h 10000"/>
              <a:gd name="connsiteX52" fmla="*/ 3551 w 10000"/>
              <a:gd name="connsiteY52" fmla="*/ 9257 h 10000"/>
              <a:gd name="connsiteX53" fmla="*/ 3569 w 10000"/>
              <a:gd name="connsiteY53" fmla="*/ 9215 h 10000"/>
              <a:gd name="connsiteX54" fmla="*/ 3584 w 10000"/>
              <a:gd name="connsiteY54" fmla="*/ 9267 h 10000"/>
              <a:gd name="connsiteX55" fmla="*/ 3620 w 10000"/>
              <a:gd name="connsiteY55" fmla="*/ 9738 h 10000"/>
              <a:gd name="connsiteX56" fmla="*/ 3586 w 10000"/>
              <a:gd name="connsiteY56" fmla="*/ 9751 h 10000"/>
              <a:gd name="connsiteX57" fmla="*/ 3634 w 10000"/>
              <a:gd name="connsiteY57" fmla="*/ 8391 h 10000"/>
              <a:gd name="connsiteX58" fmla="*/ 3652 w 10000"/>
              <a:gd name="connsiteY58" fmla="*/ 8322 h 10000"/>
              <a:gd name="connsiteX59" fmla="*/ 3669 w 10000"/>
              <a:gd name="connsiteY59" fmla="*/ 8391 h 10000"/>
              <a:gd name="connsiteX60" fmla="*/ 3717 w 10000"/>
              <a:gd name="connsiteY60" fmla="*/ 9908 h 10000"/>
              <a:gd name="connsiteX61" fmla="*/ 3699 w 10000"/>
              <a:gd name="connsiteY61" fmla="*/ 9840 h 10000"/>
              <a:gd name="connsiteX62" fmla="*/ 3759 w 10000"/>
              <a:gd name="connsiteY62" fmla="*/ 9840 h 10000"/>
              <a:gd name="connsiteX63" fmla="*/ 3831 w 10000"/>
              <a:gd name="connsiteY63" fmla="*/ 9840 h 10000"/>
              <a:gd name="connsiteX64" fmla="*/ 3867 w 10000"/>
              <a:gd name="connsiteY64" fmla="*/ 9840 h 10000"/>
              <a:gd name="connsiteX65" fmla="*/ 3850 w 10000"/>
              <a:gd name="connsiteY65" fmla="*/ 9908 h 10000"/>
              <a:gd name="connsiteX66" fmla="*/ 3898 w 10000"/>
              <a:gd name="connsiteY66" fmla="*/ 8391 h 10000"/>
              <a:gd name="connsiteX67" fmla="*/ 3916 w 10000"/>
              <a:gd name="connsiteY67" fmla="*/ 8322 h 10000"/>
              <a:gd name="connsiteX68" fmla="*/ 3933 w 10000"/>
              <a:gd name="connsiteY68" fmla="*/ 8394 h 10000"/>
              <a:gd name="connsiteX69" fmla="*/ 3969 w 10000"/>
              <a:gd name="connsiteY69" fmla="*/ 9912 h 10000"/>
              <a:gd name="connsiteX70" fmla="*/ 3934 w 10000"/>
              <a:gd name="connsiteY70" fmla="*/ 9899 h 10000"/>
              <a:gd name="connsiteX71" fmla="*/ 3994 w 10000"/>
              <a:gd name="connsiteY71" fmla="*/ 8904 h 10000"/>
              <a:gd name="connsiteX72" fmla="*/ 4011 w 10000"/>
              <a:gd name="connsiteY72" fmla="*/ 8845 h 10000"/>
              <a:gd name="connsiteX73" fmla="*/ 4028 w 10000"/>
              <a:gd name="connsiteY73" fmla="*/ 8901 h 10000"/>
              <a:gd name="connsiteX74" fmla="*/ 4100 w 10000"/>
              <a:gd name="connsiteY74" fmla="*/ 9895 h 10000"/>
              <a:gd name="connsiteX75" fmla="*/ 4066 w 10000"/>
              <a:gd name="connsiteY75" fmla="*/ 9895 h 10000"/>
              <a:gd name="connsiteX76" fmla="*/ 4126 w 10000"/>
              <a:gd name="connsiteY76" fmla="*/ 9058 h 10000"/>
              <a:gd name="connsiteX77" fmla="*/ 4145 w 10000"/>
              <a:gd name="connsiteY77" fmla="*/ 9006 h 10000"/>
              <a:gd name="connsiteX78" fmla="*/ 4161 w 10000"/>
              <a:gd name="connsiteY78" fmla="*/ 9078 h 10000"/>
              <a:gd name="connsiteX79" fmla="*/ 4173 w 10000"/>
              <a:gd name="connsiteY79" fmla="*/ 9915 h 10000"/>
              <a:gd name="connsiteX80" fmla="*/ 4155 w 10000"/>
              <a:gd name="connsiteY80" fmla="*/ 9840 h 10000"/>
              <a:gd name="connsiteX81" fmla="*/ 4203 w 10000"/>
              <a:gd name="connsiteY81" fmla="*/ 9840 h 10000"/>
              <a:gd name="connsiteX82" fmla="*/ 4347 w 10000"/>
              <a:gd name="connsiteY82" fmla="*/ 9840 h 10000"/>
              <a:gd name="connsiteX83" fmla="*/ 4331 w 10000"/>
              <a:gd name="connsiteY83" fmla="*/ 9886 h 10000"/>
              <a:gd name="connsiteX84" fmla="*/ 4391 w 10000"/>
              <a:gd name="connsiteY84" fmla="*/ 9362 h 10000"/>
              <a:gd name="connsiteX85" fmla="*/ 4403 w 10000"/>
              <a:gd name="connsiteY85" fmla="*/ 9320 h 10000"/>
              <a:gd name="connsiteX86" fmla="*/ 4418 w 10000"/>
              <a:gd name="connsiteY86" fmla="*/ 9336 h 10000"/>
              <a:gd name="connsiteX87" fmla="*/ 4562 w 10000"/>
              <a:gd name="connsiteY87" fmla="*/ 9859 h 10000"/>
              <a:gd name="connsiteX88" fmla="*/ 4550 w 10000"/>
              <a:gd name="connsiteY88" fmla="*/ 9840 h 10000"/>
              <a:gd name="connsiteX89" fmla="*/ 4850 w 10000"/>
              <a:gd name="connsiteY89" fmla="*/ 9840 h 10000"/>
              <a:gd name="connsiteX90" fmla="*/ 4958 w 10000"/>
              <a:gd name="connsiteY90" fmla="*/ 9840 h 10000"/>
              <a:gd name="connsiteX91" fmla="*/ 5066 w 10000"/>
              <a:gd name="connsiteY91" fmla="*/ 9840 h 10000"/>
              <a:gd name="connsiteX92" fmla="*/ 5150 w 10000"/>
              <a:gd name="connsiteY92" fmla="*/ 9840 h 10000"/>
              <a:gd name="connsiteX93" fmla="*/ 5198 w 10000"/>
              <a:gd name="connsiteY93" fmla="*/ 9840 h 10000"/>
              <a:gd name="connsiteX94" fmla="*/ 5270 w 10000"/>
              <a:gd name="connsiteY94" fmla="*/ 9840 h 10000"/>
              <a:gd name="connsiteX95" fmla="*/ 5306 w 10000"/>
              <a:gd name="connsiteY95" fmla="*/ 9840 h 10000"/>
              <a:gd name="connsiteX96" fmla="*/ 5402 w 10000"/>
              <a:gd name="connsiteY96" fmla="*/ 9840 h 10000"/>
              <a:gd name="connsiteX97" fmla="*/ 5462 w 10000"/>
              <a:gd name="connsiteY97" fmla="*/ 9840 h 10000"/>
              <a:gd name="connsiteX98" fmla="*/ 5510 w 10000"/>
              <a:gd name="connsiteY98" fmla="*/ 9840 h 10000"/>
              <a:gd name="connsiteX99" fmla="*/ 5534 w 10000"/>
              <a:gd name="connsiteY99" fmla="*/ 9840 h 10000"/>
              <a:gd name="connsiteX100" fmla="*/ 5570 w 10000"/>
              <a:gd name="connsiteY100" fmla="*/ 9840 h 10000"/>
              <a:gd name="connsiteX101" fmla="*/ 5582 w 10000"/>
              <a:gd name="connsiteY101" fmla="*/ 9840 h 10000"/>
              <a:gd name="connsiteX102" fmla="*/ 5618 w 10000"/>
              <a:gd name="connsiteY102" fmla="*/ 9840 h 10000"/>
              <a:gd name="connsiteX103" fmla="*/ 5665 w 10000"/>
              <a:gd name="connsiteY103" fmla="*/ 9840 h 10000"/>
              <a:gd name="connsiteX104" fmla="*/ 5737 w 10000"/>
              <a:gd name="connsiteY104" fmla="*/ 9840 h 10000"/>
              <a:gd name="connsiteX105" fmla="*/ 5797 w 10000"/>
              <a:gd name="connsiteY105" fmla="*/ 9840 h 10000"/>
              <a:gd name="connsiteX106" fmla="*/ 5833 w 10000"/>
              <a:gd name="connsiteY106" fmla="*/ 9840 h 10000"/>
              <a:gd name="connsiteX107" fmla="*/ 5905 w 10000"/>
              <a:gd name="connsiteY107" fmla="*/ 9840 h 10000"/>
              <a:gd name="connsiteX108" fmla="*/ 5929 w 10000"/>
              <a:gd name="connsiteY108" fmla="*/ 9840 h 10000"/>
              <a:gd name="connsiteX109" fmla="*/ 6013 w 10000"/>
              <a:gd name="connsiteY109" fmla="*/ 9840 h 10000"/>
              <a:gd name="connsiteX110" fmla="*/ 6109 w 10000"/>
              <a:gd name="connsiteY110" fmla="*/ 9840 h 10000"/>
              <a:gd name="connsiteX111" fmla="*/ 6325 w 10000"/>
              <a:gd name="connsiteY111" fmla="*/ 9840 h 10000"/>
              <a:gd name="connsiteX112" fmla="*/ 6853 w 10000"/>
              <a:gd name="connsiteY112" fmla="*/ 9840 h 10000"/>
              <a:gd name="connsiteX113" fmla="*/ 6876 w 10000"/>
              <a:gd name="connsiteY113" fmla="*/ 9840 h 10000"/>
              <a:gd name="connsiteX114" fmla="*/ 6972 w 10000"/>
              <a:gd name="connsiteY114" fmla="*/ 9840 h 10000"/>
              <a:gd name="connsiteX115" fmla="*/ 7044 w 10000"/>
              <a:gd name="connsiteY115" fmla="*/ 9840 h 10000"/>
              <a:gd name="connsiteX116" fmla="*/ 7068 w 10000"/>
              <a:gd name="connsiteY116" fmla="*/ 9840 h 10000"/>
              <a:gd name="connsiteX117" fmla="*/ 7128 w 10000"/>
              <a:gd name="connsiteY117" fmla="*/ 9840 h 10000"/>
              <a:gd name="connsiteX118" fmla="*/ 7176 w 10000"/>
              <a:gd name="connsiteY118" fmla="*/ 9840 h 10000"/>
              <a:gd name="connsiteX119" fmla="*/ 7224 w 10000"/>
              <a:gd name="connsiteY119" fmla="*/ 9840 h 10000"/>
              <a:gd name="connsiteX120" fmla="*/ 7296 w 10000"/>
              <a:gd name="connsiteY120" fmla="*/ 9840 h 10000"/>
              <a:gd name="connsiteX121" fmla="*/ 7356 w 10000"/>
              <a:gd name="connsiteY121" fmla="*/ 9840 h 10000"/>
              <a:gd name="connsiteX122" fmla="*/ 7428 w 10000"/>
              <a:gd name="connsiteY122" fmla="*/ 9840 h 10000"/>
              <a:gd name="connsiteX123" fmla="*/ 7464 w 10000"/>
              <a:gd name="connsiteY123" fmla="*/ 9840 h 10000"/>
              <a:gd name="connsiteX124" fmla="*/ 7500 w 10000"/>
              <a:gd name="connsiteY124" fmla="*/ 9840 h 10000"/>
              <a:gd name="connsiteX125" fmla="*/ 7548 w 10000"/>
              <a:gd name="connsiteY125" fmla="*/ 9840 h 10000"/>
              <a:gd name="connsiteX126" fmla="*/ 7596 w 10000"/>
              <a:gd name="connsiteY126" fmla="*/ 9840 h 10000"/>
              <a:gd name="connsiteX127" fmla="*/ 7680 w 10000"/>
              <a:gd name="connsiteY127" fmla="*/ 9840 h 10000"/>
              <a:gd name="connsiteX128" fmla="*/ 7740 w 10000"/>
              <a:gd name="connsiteY128" fmla="*/ 9840 h 10000"/>
              <a:gd name="connsiteX129" fmla="*/ 7812 w 10000"/>
              <a:gd name="connsiteY129" fmla="*/ 9840 h 10000"/>
              <a:gd name="connsiteX130" fmla="*/ 7896 w 10000"/>
              <a:gd name="connsiteY130" fmla="*/ 9840 h 10000"/>
              <a:gd name="connsiteX131" fmla="*/ 8028 w 10000"/>
              <a:gd name="connsiteY131" fmla="*/ 9840 h 10000"/>
              <a:gd name="connsiteX132" fmla="*/ 8231 w 10000"/>
              <a:gd name="connsiteY132" fmla="*/ 9840 h 10000"/>
              <a:gd name="connsiteX133" fmla="*/ 8279 w 10000"/>
              <a:gd name="connsiteY133" fmla="*/ 9840 h 10000"/>
              <a:gd name="connsiteX134" fmla="*/ 8363 w 10000"/>
              <a:gd name="connsiteY134" fmla="*/ 9840 h 10000"/>
              <a:gd name="connsiteX135" fmla="*/ 8435 w 10000"/>
              <a:gd name="connsiteY135" fmla="*/ 9840 h 10000"/>
              <a:gd name="connsiteX136" fmla="*/ 8495 w 10000"/>
              <a:gd name="connsiteY136" fmla="*/ 9840 h 10000"/>
              <a:gd name="connsiteX137" fmla="*/ 8531 w 10000"/>
              <a:gd name="connsiteY137" fmla="*/ 9840 h 10000"/>
              <a:gd name="connsiteX138" fmla="*/ 8603 w 10000"/>
              <a:gd name="connsiteY138" fmla="*/ 9840 h 10000"/>
              <a:gd name="connsiteX139" fmla="*/ 8639 w 10000"/>
              <a:gd name="connsiteY139" fmla="*/ 9840 h 10000"/>
              <a:gd name="connsiteX140" fmla="*/ 8711 w 10000"/>
              <a:gd name="connsiteY140" fmla="*/ 9840 h 10000"/>
              <a:gd name="connsiteX141" fmla="*/ 8771 w 10000"/>
              <a:gd name="connsiteY141" fmla="*/ 9840 h 10000"/>
              <a:gd name="connsiteX142" fmla="*/ 8819 w 10000"/>
              <a:gd name="connsiteY142" fmla="*/ 9840 h 10000"/>
              <a:gd name="connsiteX143" fmla="*/ 8903 w 10000"/>
              <a:gd name="connsiteY143" fmla="*/ 9840 h 10000"/>
              <a:gd name="connsiteX144" fmla="*/ 8939 w 10000"/>
              <a:gd name="connsiteY144" fmla="*/ 9840 h 10000"/>
              <a:gd name="connsiteX145" fmla="*/ 8963 w 10000"/>
              <a:gd name="connsiteY145" fmla="*/ 9840 h 10000"/>
              <a:gd name="connsiteX146" fmla="*/ 9011 w 10000"/>
              <a:gd name="connsiteY146" fmla="*/ 9840 h 10000"/>
              <a:gd name="connsiteX147" fmla="*/ 9035 w 10000"/>
              <a:gd name="connsiteY147" fmla="*/ 9840 h 10000"/>
              <a:gd name="connsiteX148" fmla="*/ 9059 w 10000"/>
              <a:gd name="connsiteY148" fmla="*/ 9840 h 10000"/>
              <a:gd name="connsiteX149" fmla="*/ 9107 w 10000"/>
              <a:gd name="connsiteY149" fmla="*/ 9840 h 10000"/>
              <a:gd name="connsiteX150" fmla="*/ 9167 w 10000"/>
              <a:gd name="connsiteY150" fmla="*/ 9840 h 10000"/>
              <a:gd name="connsiteX151" fmla="*/ 9203 w 10000"/>
              <a:gd name="connsiteY151" fmla="*/ 9840 h 10000"/>
              <a:gd name="connsiteX152" fmla="*/ 9215 w 10000"/>
              <a:gd name="connsiteY152" fmla="*/ 9840 h 10000"/>
              <a:gd name="connsiteX153" fmla="*/ 9287 w 10000"/>
              <a:gd name="connsiteY153" fmla="*/ 9840 h 10000"/>
              <a:gd name="connsiteX154" fmla="*/ 9347 w 10000"/>
              <a:gd name="connsiteY154" fmla="*/ 9840 h 10000"/>
              <a:gd name="connsiteX155" fmla="*/ 9406 w 10000"/>
              <a:gd name="connsiteY155" fmla="*/ 9840 h 10000"/>
              <a:gd name="connsiteX156" fmla="*/ 9442 w 10000"/>
              <a:gd name="connsiteY156" fmla="*/ 9840 h 10000"/>
              <a:gd name="connsiteX157" fmla="*/ 9478 w 10000"/>
              <a:gd name="connsiteY157" fmla="*/ 9840 h 10000"/>
              <a:gd name="connsiteX158" fmla="*/ 9610 w 10000"/>
              <a:gd name="connsiteY158" fmla="*/ 9840 h 10000"/>
              <a:gd name="connsiteX159" fmla="*/ 9646 w 10000"/>
              <a:gd name="connsiteY159" fmla="*/ 9840 h 10000"/>
              <a:gd name="connsiteX160" fmla="*/ 9754 w 10000"/>
              <a:gd name="connsiteY160" fmla="*/ 9840 h 10000"/>
              <a:gd name="connsiteX161" fmla="*/ 9982 w 10000"/>
              <a:gd name="connsiteY161" fmla="*/ 9840 h 10000"/>
              <a:gd name="connsiteX162" fmla="*/ 10000 w 10000"/>
              <a:gd name="connsiteY162" fmla="*/ 9918 h 10000"/>
              <a:gd name="connsiteX163" fmla="*/ 9982 w 10000"/>
              <a:gd name="connsiteY163" fmla="*/ 9997 h 10000"/>
              <a:gd name="connsiteX164" fmla="*/ 9754 w 10000"/>
              <a:gd name="connsiteY164" fmla="*/ 9997 h 10000"/>
              <a:gd name="connsiteX165" fmla="*/ 9646 w 10000"/>
              <a:gd name="connsiteY165" fmla="*/ 9997 h 10000"/>
              <a:gd name="connsiteX166" fmla="*/ 9610 w 10000"/>
              <a:gd name="connsiteY166" fmla="*/ 9997 h 10000"/>
              <a:gd name="connsiteX167" fmla="*/ 9478 w 10000"/>
              <a:gd name="connsiteY167" fmla="*/ 9997 h 10000"/>
              <a:gd name="connsiteX168" fmla="*/ 9442 w 10000"/>
              <a:gd name="connsiteY168" fmla="*/ 9997 h 10000"/>
              <a:gd name="connsiteX169" fmla="*/ 9406 w 10000"/>
              <a:gd name="connsiteY169" fmla="*/ 9997 h 10000"/>
              <a:gd name="connsiteX170" fmla="*/ 9347 w 10000"/>
              <a:gd name="connsiteY170" fmla="*/ 9997 h 10000"/>
              <a:gd name="connsiteX171" fmla="*/ 9287 w 10000"/>
              <a:gd name="connsiteY171" fmla="*/ 9997 h 10000"/>
              <a:gd name="connsiteX172" fmla="*/ 9215 w 10000"/>
              <a:gd name="connsiteY172" fmla="*/ 9997 h 10000"/>
              <a:gd name="connsiteX173" fmla="*/ 9203 w 10000"/>
              <a:gd name="connsiteY173" fmla="*/ 9997 h 10000"/>
              <a:gd name="connsiteX174" fmla="*/ 9167 w 10000"/>
              <a:gd name="connsiteY174" fmla="*/ 9997 h 10000"/>
              <a:gd name="connsiteX175" fmla="*/ 9107 w 10000"/>
              <a:gd name="connsiteY175" fmla="*/ 9997 h 10000"/>
              <a:gd name="connsiteX176" fmla="*/ 9059 w 10000"/>
              <a:gd name="connsiteY176" fmla="*/ 9997 h 10000"/>
              <a:gd name="connsiteX177" fmla="*/ 9035 w 10000"/>
              <a:gd name="connsiteY177" fmla="*/ 9997 h 10000"/>
              <a:gd name="connsiteX178" fmla="*/ 9011 w 10000"/>
              <a:gd name="connsiteY178" fmla="*/ 9997 h 10000"/>
              <a:gd name="connsiteX179" fmla="*/ 8963 w 10000"/>
              <a:gd name="connsiteY179" fmla="*/ 9997 h 10000"/>
              <a:gd name="connsiteX180" fmla="*/ 8939 w 10000"/>
              <a:gd name="connsiteY180" fmla="*/ 9997 h 10000"/>
              <a:gd name="connsiteX181" fmla="*/ 8903 w 10000"/>
              <a:gd name="connsiteY181" fmla="*/ 9997 h 10000"/>
              <a:gd name="connsiteX182" fmla="*/ 8819 w 10000"/>
              <a:gd name="connsiteY182" fmla="*/ 9997 h 10000"/>
              <a:gd name="connsiteX183" fmla="*/ 8771 w 10000"/>
              <a:gd name="connsiteY183" fmla="*/ 9997 h 10000"/>
              <a:gd name="connsiteX184" fmla="*/ 8711 w 10000"/>
              <a:gd name="connsiteY184" fmla="*/ 9997 h 10000"/>
              <a:gd name="connsiteX185" fmla="*/ 8639 w 10000"/>
              <a:gd name="connsiteY185" fmla="*/ 9997 h 10000"/>
              <a:gd name="connsiteX186" fmla="*/ 8603 w 10000"/>
              <a:gd name="connsiteY186" fmla="*/ 9997 h 10000"/>
              <a:gd name="connsiteX187" fmla="*/ 8531 w 10000"/>
              <a:gd name="connsiteY187" fmla="*/ 9997 h 10000"/>
              <a:gd name="connsiteX188" fmla="*/ 8495 w 10000"/>
              <a:gd name="connsiteY188" fmla="*/ 9997 h 10000"/>
              <a:gd name="connsiteX189" fmla="*/ 8435 w 10000"/>
              <a:gd name="connsiteY189" fmla="*/ 9997 h 10000"/>
              <a:gd name="connsiteX190" fmla="*/ 8363 w 10000"/>
              <a:gd name="connsiteY190" fmla="*/ 9997 h 10000"/>
              <a:gd name="connsiteX191" fmla="*/ 8279 w 10000"/>
              <a:gd name="connsiteY191" fmla="*/ 9997 h 10000"/>
              <a:gd name="connsiteX192" fmla="*/ 8231 w 10000"/>
              <a:gd name="connsiteY192" fmla="*/ 9997 h 10000"/>
              <a:gd name="connsiteX193" fmla="*/ 8028 w 10000"/>
              <a:gd name="connsiteY193" fmla="*/ 9997 h 10000"/>
              <a:gd name="connsiteX194" fmla="*/ 7896 w 10000"/>
              <a:gd name="connsiteY194" fmla="*/ 9997 h 10000"/>
              <a:gd name="connsiteX195" fmla="*/ 7812 w 10000"/>
              <a:gd name="connsiteY195" fmla="*/ 9997 h 10000"/>
              <a:gd name="connsiteX196" fmla="*/ 7740 w 10000"/>
              <a:gd name="connsiteY196" fmla="*/ 9997 h 10000"/>
              <a:gd name="connsiteX197" fmla="*/ 7680 w 10000"/>
              <a:gd name="connsiteY197" fmla="*/ 9997 h 10000"/>
              <a:gd name="connsiteX198" fmla="*/ 7596 w 10000"/>
              <a:gd name="connsiteY198" fmla="*/ 9997 h 10000"/>
              <a:gd name="connsiteX199" fmla="*/ 7548 w 10000"/>
              <a:gd name="connsiteY199" fmla="*/ 9997 h 10000"/>
              <a:gd name="connsiteX200" fmla="*/ 7500 w 10000"/>
              <a:gd name="connsiteY200" fmla="*/ 9997 h 10000"/>
              <a:gd name="connsiteX201" fmla="*/ 7464 w 10000"/>
              <a:gd name="connsiteY201" fmla="*/ 9997 h 10000"/>
              <a:gd name="connsiteX202" fmla="*/ 7428 w 10000"/>
              <a:gd name="connsiteY202" fmla="*/ 9997 h 10000"/>
              <a:gd name="connsiteX203" fmla="*/ 7356 w 10000"/>
              <a:gd name="connsiteY203" fmla="*/ 9997 h 10000"/>
              <a:gd name="connsiteX204" fmla="*/ 7296 w 10000"/>
              <a:gd name="connsiteY204" fmla="*/ 9997 h 10000"/>
              <a:gd name="connsiteX205" fmla="*/ 7224 w 10000"/>
              <a:gd name="connsiteY205" fmla="*/ 9997 h 10000"/>
              <a:gd name="connsiteX206" fmla="*/ 7176 w 10000"/>
              <a:gd name="connsiteY206" fmla="*/ 9997 h 10000"/>
              <a:gd name="connsiteX207" fmla="*/ 7128 w 10000"/>
              <a:gd name="connsiteY207" fmla="*/ 9997 h 10000"/>
              <a:gd name="connsiteX208" fmla="*/ 7068 w 10000"/>
              <a:gd name="connsiteY208" fmla="*/ 9997 h 10000"/>
              <a:gd name="connsiteX209" fmla="*/ 7044 w 10000"/>
              <a:gd name="connsiteY209" fmla="*/ 9997 h 10000"/>
              <a:gd name="connsiteX210" fmla="*/ 6972 w 10000"/>
              <a:gd name="connsiteY210" fmla="*/ 9997 h 10000"/>
              <a:gd name="connsiteX211" fmla="*/ 6876 w 10000"/>
              <a:gd name="connsiteY211" fmla="*/ 9997 h 10000"/>
              <a:gd name="connsiteX212" fmla="*/ 6853 w 10000"/>
              <a:gd name="connsiteY212" fmla="*/ 9997 h 10000"/>
              <a:gd name="connsiteX213" fmla="*/ 6325 w 10000"/>
              <a:gd name="connsiteY213" fmla="*/ 9997 h 10000"/>
              <a:gd name="connsiteX214" fmla="*/ 6109 w 10000"/>
              <a:gd name="connsiteY214" fmla="*/ 9997 h 10000"/>
              <a:gd name="connsiteX215" fmla="*/ 6013 w 10000"/>
              <a:gd name="connsiteY215" fmla="*/ 9997 h 10000"/>
              <a:gd name="connsiteX216" fmla="*/ 5929 w 10000"/>
              <a:gd name="connsiteY216" fmla="*/ 9997 h 10000"/>
              <a:gd name="connsiteX217" fmla="*/ 5905 w 10000"/>
              <a:gd name="connsiteY217" fmla="*/ 9997 h 10000"/>
              <a:gd name="connsiteX218" fmla="*/ 5833 w 10000"/>
              <a:gd name="connsiteY218" fmla="*/ 9997 h 10000"/>
              <a:gd name="connsiteX219" fmla="*/ 5797 w 10000"/>
              <a:gd name="connsiteY219" fmla="*/ 9997 h 10000"/>
              <a:gd name="connsiteX220" fmla="*/ 5737 w 10000"/>
              <a:gd name="connsiteY220" fmla="*/ 9997 h 10000"/>
              <a:gd name="connsiteX221" fmla="*/ 5665 w 10000"/>
              <a:gd name="connsiteY221" fmla="*/ 9997 h 10000"/>
              <a:gd name="connsiteX222" fmla="*/ 5618 w 10000"/>
              <a:gd name="connsiteY222" fmla="*/ 9997 h 10000"/>
              <a:gd name="connsiteX223" fmla="*/ 5582 w 10000"/>
              <a:gd name="connsiteY223" fmla="*/ 9997 h 10000"/>
              <a:gd name="connsiteX224" fmla="*/ 5570 w 10000"/>
              <a:gd name="connsiteY224" fmla="*/ 9997 h 10000"/>
              <a:gd name="connsiteX225" fmla="*/ 5534 w 10000"/>
              <a:gd name="connsiteY225" fmla="*/ 9997 h 10000"/>
              <a:gd name="connsiteX226" fmla="*/ 5510 w 10000"/>
              <a:gd name="connsiteY226" fmla="*/ 9997 h 10000"/>
              <a:gd name="connsiteX227" fmla="*/ 5462 w 10000"/>
              <a:gd name="connsiteY227" fmla="*/ 9997 h 10000"/>
              <a:gd name="connsiteX228" fmla="*/ 5402 w 10000"/>
              <a:gd name="connsiteY228" fmla="*/ 9997 h 10000"/>
              <a:gd name="connsiteX229" fmla="*/ 5306 w 10000"/>
              <a:gd name="connsiteY229" fmla="*/ 9997 h 10000"/>
              <a:gd name="connsiteX230" fmla="*/ 5270 w 10000"/>
              <a:gd name="connsiteY230" fmla="*/ 9997 h 10000"/>
              <a:gd name="connsiteX231" fmla="*/ 5198 w 10000"/>
              <a:gd name="connsiteY231" fmla="*/ 9997 h 10000"/>
              <a:gd name="connsiteX232" fmla="*/ 5150 w 10000"/>
              <a:gd name="connsiteY232" fmla="*/ 9997 h 10000"/>
              <a:gd name="connsiteX233" fmla="*/ 5066 w 10000"/>
              <a:gd name="connsiteY233" fmla="*/ 9997 h 10000"/>
              <a:gd name="connsiteX234" fmla="*/ 4958 w 10000"/>
              <a:gd name="connsiteY234" fmla="*/ 9997 h 10000"/>
              <a:gd name="connsiteX235" fmla="*/ 4850 w 10000"/>
              <a:gd name="connsiteY235" fmla="*/ 9997 h 10000"/>
              <a:gd name="connsiteX236" fmla="*/ 4550 w 10000"/>
              <a:gd name="connsiteY236" fmla="*/ 9997 h 10000"/>
              <a:gd name="connsiteX237" fmla="*/ 4539 w 10000"/>
              <a:gd name="connsiteY237" fmla="*/ 9980 h 10000"/>
              <a:gd name="connsiteX238" fmla="*/ 4395 w 10000"/>
              <a:gd name="connsiteY238" fmla="*/ 9457 h 10000"/>
              <a:gd name="connsiteX239" fmla="*/ 4423 w 10000"/>
              <a:gd name="connsiteY239" fmla="*/ 9431 h 10000"/>
              <a:gd name="connsiteX240" fmla="*/ 4363 w 10000"/>
              <a:gd name="connsiteY240" fmla="*/ 9954 h 10000"/>
              <a:gd name="connsiteX241" fmla="*/ 4347 w 10000"/>
              <a:gd name="connsiteY241" fmla="*/ 9997 h 10000"/>
              <a:gd name="connsiteX242" fmla="*/ 4203 w 10000"/>
              <a:gd name="connsiteY242" fmla="*/ 9997 h 10000"/>
              <a:gd name="connsiteX243" fmla="*/ 4155 w 10000"/>
              <a:gd name="connsiteY243" fmla="*/ 9997 h 10000"/>
              <a:gd name="connsiteX244" fmla="*/ 4137 w 10000"/>
              <a:gd name="connsiteY244" fmla="*/ 9925 h 10000"/>
              <a:gd name="connsiteX245" fmla="*/ 4125 w 10000"/>
              <a:gd name="connsiteY245" fmla="*/ 9087 h 10000"/>
              <a:gd name="connsiteX246" fmla="*/ 4160 w 10000"/>
              <a:gd name="connsiteY246" fmla="*/ 9107 h 10000"/>
              <a:gd name="connsiteX247" fmla="*/ 4100 w 10000"/>
              <a:gd name="connsiteY247" fmla="*/ 9944 h 10000"/>
              <a:gd name="connsiteX248" fmla="*/ 4083 w 10000"/>
              <a:gd name="connsiteY248" fmla="*/ 9997 h 10000"/>
              <a:gd name="connsiteX249" fmla="*/ 4066 w 10000"/>
              <a:gd name="connsiteY249" fmla="*/ 9944 h 10000"/>
              <a:gd name="connsiteX250" fmla="*/ 3994 w 10000"/>
              <a:gd name="connsiteY250" fmla="*/ 8950 h 10000"/>
              <a:gd name="connsiteX251" fmla="*/ 4029 w 10000"/>
              <a:gd name="connsiteY251" fmla="*/ 8947 h 10000"/>
              <a:gd name="connsiteX252" fmla="*/ 3969 w 10000"/>
              <a:gd name="connsiteY252" fmla="*/ 9941 h 10000"/>
              <a:gd name="connsiteX253" fmla="*/ 3950 w 10000"/>
              <a:gd name="connsiteY253" fmla="*/ 9997 h 10000"/>
              <a:gd name="connsiteX254" fmla="*/ 3934 w 10000"/>
              <a:gd name="connsiteY254" fmla="*/ 9928 h 10000"/>
              <a:gd name="connsiteX255" fmla="*/ 3898 w 10000"/>
              <a:gd name="connsiteY255" fmla="*/ 8410 h 10000"/>
              <a:gd name="connsiteX256" fmla="*/ 3933 w 10000"/>
              <a:gd name="connsiteY256" fmla="*/ 8413 h 10000"/>
              <a:gd name="connsiteX257" fmla="*/ 3885 w 10000"/>
              <a:gd name="connsiteY257" fmla="*/ 9931 h 10000"/>
              <a:gd name="connsiteX258" fmla="*/ 3867 w 10000"/>
              <a:gd name="connsiteY258" fmla="*/ 9997 h 10000"/>
              <a:gd name="connsiteX259" fmla="*/ 3831 w 10000"/>
              <a:gd name="connsiteY259" fmla="*/ 9997 h 10000"/>
              <a:gd name="connsiteX260" fmla="*/ 3759 w 10000"/>
              <a:gd name="connsiteY260" fmla="*/ 9997 h 10000"/>
              <a:gd name="connsiteX261" fmla="*/ 3699 w 10000"/>
              <a:gd name="connsiteY261" fmla="*/ 9997 h 10000"/>
              <a:gd name="connsiteX262" fmla="*/ 3682 w 10000"/>
              <a:gd name="connsiteY262" fmla="*/ 9931 h 10000"/>
              <a:gd name="connsiteX263" fmla="*/ 3634 w 10000"/>
              <a:gd name="connsiteY263" fmla="*/ 8413 h 10000"/>
              <a:gd name="connsiteX264" fmla="*/ 3669 w 10000"/>
              <a:gd name="connsiteY264" fmla="*/ 8413 h 10000"/>
              <a:gd name="connsiteX265" fmla="*/ 3621 w 10000"/>
              <a:gd name="connsiteY265" fmla="*/ 9774 h 10000"/>
              <a:gd name="connsiteX266" fmla="*/ 3605 w 10000"/>
              <a:gd name="connsiteY266" fmla="*/ 9840 h 10000"/>
              <a:gd name="connsiteX267" fmla="*/ 3587 w 10000"/>
              <a:gd name="connsiteY267" fmla="*/ 9787 h 10000"/>
              <a:gd name="connsiteX268" fmla="*/ 3551 w 10000"/>
              <a:gd name="connsiteY268" fmla="*/ 9316 h 10000"/>
              <a:gd name="connsiteX269" fmla="*/ 3584 w 10000"/>
              <a:gd name="connsiteY269" fmla="*/ 9326 h 10000"/>
              <a:gd name="connsiteX270" fmla="*/ 3512 w 10000"/>
              <a:gd name="connsiteY270" fmla="*/ 9954 h 10000"/>
              <a:gd name="connsiteX271" fmla="*/ 3495 w 10000"/>
              <a:gd name="connsiteY271" fmla="*/ 9997 h 10000"/>
              <a:gd name="connsiteX272" fmla="*/ 3435 w 10000"/>
              <a:gd name="connsiteY272" fmla="*/ 9997 h 10000"/>
              <a:gd name="connsiteX273" fmla="*/ 3418 w 10000"/>
              <a:gd name="connsiteY273" fmla="*/ 9928 h 10000"/>
              <a:gd name="connsiteX274" fmla="*/ 3381 w 10000"/>
              <a:gd name="connsiteY274" fmla="*/ 8299 h 10000"/>
              <a:gd name="connsiteX275" fmla="*/ 3333 w 10000"/>
              <a:gd name="connsiteY275" fmla="*/ 82 h 10000"/>
              <a:gd name="connsiteX276" fmla="*/ 3369 w 10000"/>
              <a:gd name="connsiteY276" fmla="*/ 85 h 10000"/>
              <a:gd name="connsiteX277" fmla="*/ 3333 w 10000"/>
              <a:gd name="connsiteY277" fmla="*/ 3592 h 10000"/>
              <a:gd name="connsiteX278" fmla="*/ 3333 w 10000"/>
              <a:gd name="connsiteY278" fmla="*/ 3608 h 10000"/>
              <a:gd name="connsiteX279" fmla="*/ 3189 w 10000"/>
              <a:gd name="connsiteY279" fmla="*/ 5702 h 10000"/>
              <a:gd name="connsiteX280" fmla="*/ 3022 w 10000"/>
              <a:gd name="connsiteY280" fmla="*/ 8214 h 10000"/>
              <a:gd name="connsiteX281" fmla="*/ 3016 w 10000"/>
              <a:gd name="connsiteY281" fmla="*/ 8250 h 10000"/>
              <a:gd name="connsiteX282" fmla="*/ 2777 w 10000"/>
              <a:gd name="connsiteY282" fmla="*/ 9192 h 10000"/>
              <a:gd name="connsiteX283" fmla="*/ 2779 w 10000"/>
              <a:gd name="connsiteY283" fmla="*/ 9182 h 10000"/>
              <a:gd name="connsiteX284" fmla="*/ 2647 w 10000"/>
              <a:gd name="connsiteY284" fmla="*/ 9967 h 10000"/>
              <a:gd name="connsiteX285" fmla="*/ 2632 w 10000"/>
              <a:gd name="connsiteY285" fmla="*/ 9997 h 10000"/>
              <a:gd name="connsiteX286" fmla="*/ 2584 w 10000"/>
              <a:gd name="connsiteY286" fmla="*/ 9997 h 10000"/>
              <a:gd name="connsiteX287" fmla="*/ 2488 w 10000"/>
              <a:gd name="connsiteY287" fmla="*/ 9997 h 10000"/>
              <a:gd name="connsiteX288" fmla="*/ 2308 w 10000"/>
              <a:gd name="connsiteY288" fmla="*/ 9997 h 10000"/>
              <a:gd name="connsiteX289" fmla="*/ 2284 w 10000"/>
              <a:gd name="connsiteY289" fmla="*/ 9997 h 10000"/>
              <a:gd name="connsiteX290" fmla="*/ 2260 w 10000"/>
              <a:gd name="connsiteY290" fmla="*/ 9997 h 10000"/>
              <a:gd name="connsiteX291" fmla="*/ 2248 w 10000"/>
              <a:gd name="connsiteY291" fmla="*/ 9997 h 10000"/>
              <a:gd name="connsiteX292" fmla="*/ 2224 w 10000"/>
              <a:gd name="connsiteY292" fmla="*/ 9997 h 10000"/>
              <a:gd name="connsiteX293" fmla="*/ 2188 w 10000"/>
              <a:gd name="connsiteY293" fmla="*/ 9997 h 10000"/>
              <a:gd name="connsiteX294" fmla="*/ 2176 w 10000"/>
              <a:gd name="connsiteY294" fmla="*/ 9997 h 10000"/>
              <a:gd name="connsiteX295" fmla="*/ 2152 w 10000"/>
              <a:gd name="connsiteY295" fmla="*/ 9997 h 10000"/>
              <a:gd name="connsiteX296" fmla="*/ 2116 w 10000"/>
              <a:gd name="connsiteY296" fmla="*/ 9997 h 10000"/>
              <a:gd name="connsiteX297" fmla="*/ 2044 w 10000"/>
              <a:gd name="connsiteY297" fmla="*/ 9997 h 10000"/>
              <a:gd name="connsiteX298" fmla="*/ 1960 w 10000"/>
              <a:gd name="connsiteY298" fmla="*/ 9997 h 10000"/>
              <a:gd name="connsiteX299" fmla="*/ 1876 w 10000"/>
              <a:gd name="connsiteY299" fmla="*/ 9997 h 10000"/>
              <a:gd name="connsiteX300" fmla="*/ 1817 w 10000"/>
              <a:gd name="connsiteY300" fmla="*/ 9997 h 10000"/>
              <a:gd name="connsiteX301" fmla="*/ 1745 w 10000"/>
              <a:gd name="connsiteY301" fmla="*/ 9997 h 10000"/>
              <a:gd name="connsiteX302" fmla="*/ 1697 w 10000"/>
              <a:gd name="connsiteY302" fmla="*/ 9997 h 10000"/>
              <a:gd name="connsiteX303" fmla="*/ 1649 w 10000"/>
              <a:gd name="connsiteY303" fmla="*/ 9997 h 10000"/>
              <a:gd name="connsiteX304" fmla="*/ 1553 w 10000"/>
              <a:gd name="connsiteY304" fmla="*/ 9997 h 10000"/>
              <a:gd name="connsiteX305" fmla="*/ 1481 w 10000"/>
              <a:gd name="connsiteY305" fmla="*/ 9997 h 10000"/>
              <a:gd name="connsiteX306" fmla="*/ 1361 w 10000"/>
              <a:gd name="connsiteY306" fmla="*/ 9997 h 10000"/>
              <a:gd name="connsiteX307" fmla="*/ 689 w 10000"/>
              <a:gd name="connsiteY307" fmla="*/ 9997 h 10000"/>
              <a:gd name="connsiteX308" fmla="*/ 606 w 10000"/>
              <a:gd name="connsiteY308" fmla="*/ 9997 h 10000"/>
              <a:gd name="connsiteX309" fmla="*/ 534 w 10000"/>
              <a:gd name="connsiteY309" fmla="*/ 9997 h 10000"/>
              <a:gd name="connsiteX310" fmla="*/ 426 w 10000"/>
              <a:gd name="connsiteY310" fmla="*/ 9997 h 10000"/>
              <a:gd name="connsiteX311" fmla="*/ 330 w 10000"/>
              <a:gd name="connsiteY311" fmla="*/ 9997 h 10000"/>
              <a:gd name="connsiteX312" fmla="*/ 270 w 10000"/>
              <a:gd name="connsiteY312" fmla="*/ 9997 h 10000"/>
              <a:gd name="connsiteX313" fmla="*/ 234 w 10000"/>
              <a:gd name="connsiteY313" fmla="*/ 9997 h 10000"/>
              <a:gd name="connsiteX314" fmla="*/ 162 w 10000"/>
              <a:gd name="connsiteY314" fmla="*/ 9997 h 10000"/>
              <a:gd name="connsiteX315" fmla="*/ 126 w 10000"/>
              <a:gd name="connsiteY315" fmla="*/ 9997 h 10000"/>
              <a:gd name="connsiteX316" fmla="*/ 18 w 10000"/>
              <a:gd name="connsiteY316" fmla="*/ 9997 h 10000"/>
              <a:gd name="connsiteX317" fmla="*/ 0 w 10000"/>
              <a:gd name="connsiteY317" fmla="*/ 9918 h 10000"/>
              <a:gd name="connsiteX318" fmla="*/ 18 w 10000"/>
              <a:gd name="connsiteY318"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1037 w 10000"/>
              <a:gd name="connsiteY12" fmla="*/ 9840 h 10000"/>
              <a:gd name="connsiteX13" fmla="*/ 1361 w 10000"/>
              <a:gd name="connsiteY13" fmla="*/ 9840 h 10000"/>
              <a:gd name="connsiteX14" fmla="*/ 1481 w 10000"/>
              <a:gd name="connsiteY14" fmla="*/ 9840 h 10000"/>
              <a:gd name="connsiteX15" fmla="*/ 1553 w 10000"/>
              <a:gd name="connsiteY15" fmla="*/ 9840 h 10000"/>
              <a:gd name="connsiteX16" fmla="*/ 1649 w 10000"/>
              <a:gd name="connsiteY16" fmla="*/ 9840 h 10000"/>
              <a:gd name="connsiteX17" fmla="*/ 1697 w 10000"/>
              <a:gd name="connsiteY17" fmla="*/ 9840 h 10000"/>
              <a:gd name="connsiteX18" fmla="*/ 1745 w 10000"/>
              <a:gd name="connsiteY18" fmla="*/ 9840 h 10000"/>
              <a:gd name="connsiteX19" fmla="*/ 1817 w 10000"/>
              <a:gd name="connsiteY19" fmla="*/ 9840 h 10000"/>
              <a:gd name="connsiteX20" fmla="*/ 1876 w 10000"/>
              <a:gd name="connsiteY20" fmla="*/ 9840 h 10000"/>
              <a:gd name="connsiteX21" fmla="*/ 1960 w 10000"/>
              <a:gd name="connsiteY21" fmla="*/ 9840 h 10000"/>
              <a:gd name="connsiteX22" fmla="*/ 2044 w 10000"/>
              <a:gd name="connsiteY22" fmla="*/ 9840 h 10000"/>
              <a:gd name="connsiteX23" fmla="*/ 2116 w 10000"/>
              <a:gd name="connsiteY23" fmla="*/ 9840 h 10000"/>
              <a:gd name="connsiteX24" fmla="*/ 2152 w 10000"/>
              <a:gd name="connsiteY24" fmla="*/ 9840 h 10000"/>
              <a:gd name="connsiteX25" fmla="*/ 2176 w 10000"/>
              <a:gd name="connsiteY25" fmla="*/ 9840 h 10000"/>
              <a:gd name="connsiteX26" fmla="*/ 2188 w 10000"/>
              <a:gd name="connsiteY26" fmla="*/ 9840 h 10000"/>
              <a:gd name="connsiteX27" fmla="*/ 2224 w 10000"/>
              <a:gd name="connsiteY27" fmla="*/ 9840 h 10000"/>
              <a:gd name="connsiteX28" fmla="*/ 2248 w 10000"/>
              <a:gd name="connsiteY28" fmla="*/ 9840 h 10000"/>
              <a:gd name="connsiteX29" fmla="*/ 2260 w 10000"/>
              <a:gd name="connsiteY29" fmla="*/ 9840 h 10000"/>
              <a:gd name="connsiteX30" fmla="*/ 2284 w 10000"/>
              <a:gd name="connsiteY30" fmla="*/ 9840 h 10000"/>
              <a:gd name="connsiteX31" fmla="*/ 2308 w 10000"/>
              <a:gd name="connsiteY31" fmla="*/ 9840 h 10000"/>
              <a:gd name="connsiteX32" fmla="*/ 2488 w 10000"/>
              <a:gd name="connsiteY32" fmla="*/ 9840 h 10000"/>
              <a:gd name="connsiteX33" fmla="*/ 2584 w 10000"/>
              <a:gd name="connsiteY33" fmla="*/ 9840 h 10000"/>
              <a:gd name="connsiteX34" fmla="*/ 2632 w 10000"/>
              <a:gd name="connsiteY34" fmla="*/ 9840 h 10000"/>
              <a:gd name="connsiteX35" fmla="*/ 2618 w 10000"/>
              <a:gd name="connsiteY35" fmla="*/ 9872 h 10000"/>
              <a:gd name="connsiteX36" fmla="*/ 2750 w 10000"/>
              <a:gd name="connsiteY36" fmla="*/ 9087 h 10000"/>
              <a:gd name="connsiteX37" fmla="*/ 2752 w 10000"/>
              <a:gd name="connsiteY37" fmla="*/ 9078 h 10000"/>
              <a:gd name="connsiteX38" fmla="*/ 2992 w 10000"/>
              <a:gd name="connsiteY38" fmla="*/ 8135 h 10000"/>
              <a:gd name="connsiteX39" fmla="*/ 2986 w 10000"/>
              <a:gd name="connsiteY39" fmla="*/ 8171 h 10000"/>
              <a:gd name="connsiteX40" fmla="*/ 3154 w 10000"/>
              <a:gd name="connsiteY40" fmla="*/ 5659 h 10000"/>
              <a:gd name="connsiteX41" fmla="*/ 3298 w 10000"/>
              <a:gd name="connsiteY41" fmla="*/ 3566 h 10000"/>
              <a:gd name="connsiteX42" fmla="*/ 3297 w 10000"/>
              <a:gd name="connsiteY42" fmla="*/ 3582 h 10000"/>
              <a:gd name="connsiteX43" fmla="*/ 3333 w 10000"/>
              <a:gd name="connsiteY43" fmla="*/ 75 h 10000"/>
              <a:gd name="connsiteX44" fmla="*/ 3352 w 10000"/>
              <a:gd name="connsiteY44" fmla="*/ 0 h 10000"/>
              <a:gd name="connsiteX45" fmla="*/ 3369 w 10000"/>
              <a:gd name="connsiteY45" fmla="*/ 79 h 10000"/>
              <a:gd name="connsiteX46" fmla="*/ 3417 w 10000"/>
              <a:gd name="connsiteY46" fmla="*/ 8296 h 10000"/>
              <a:gd name="connsiteX47" fmla="*/ 3453 w 10000"/>
              <a:gd name="connsiteY47" fmla="*/ 9912 h 10000"/>
              <a:gd name="connsiteX48" fmla="*/ 3435 w 10000"/>
              <a:gd name="connsiteY48" fmla="*/ 9840 h 10000"/>
              <a:gd name="connsiteX49" fmla="*/ 3495 w 10000"/>
              <a:gd name="connsiteY49" fmla="*/ 9840 h 10000"/>
              <a:gd name="connsiteX50" fmla="*/ 3479 w 10000"/>
              <a:gd name="connsiteY50" fmla="*/ 9886 h 10000"/>
              <a:gd name="connsiteX51" fmla="*/ 3551 w 10000"/>
              <a:gd name="connsiteY51" fmla="*/ 9257 h 10000"/>
              <a:gd name="connsiteX52" fmla="*/ 3569 w 10000"/>
              <a:gd name="connsiteY52" fmla="*/ 9215 h 10000"/>
              <a:gd name="connsiteX53" fmla="*/ 3584 w 10000"/>
              <a:gd name="connsiteY53" fmla="*/ 9267 h 10000"/>
              <a:gd name="connsiteX54" fmla="*/ 3620 w 10000"/>
              <a:gd name="connsiteY54" fmla="*/ 9738 h 10000"/>
              <a:gd name="connsiteX55" fmla="*/ 3586 w 10000"/>
              <a:gd name="connsiteY55" fmla="*/ 9751 h 10000"/>
              <a:gd name="connsiteX56" fmla="*/ 3634 w 10000"/>
              <a:gd name="connsiteY56" fmla="*/ 8391 h 10000"/>
              <a:gd name="connsiteX57" fmla="*/ 3652 w 10000"/>
              <a:gd name="connsiteY57" fmla="*/ 8322 h 10000"/>
              <a:gd name="connsiteX58" fmla="*/ 3669 w 10000"/>
              <a:gd name="connsiteY58" fmla="*/ 8391 h 10000"/>
              <a:gd name="connsiteX59" fmla="*/ 3717 w 10000"/>
              <a:gd name="connsiteY59" fmla="*/ 9908 h 10000"/>
              <a:gd name="connsiteX60" fmla="*/ 3699 w 10000"/>
              <a:gd name="connsiteY60" fmla="*/ 9840 h 10000"/>
              <a:gd name="connsiteX61" fmla="*/ 3759 w 10000"/>
              <a:gd name="connsiteY61" fmla="*/ 9840 h 10000"/>
              <a:gd name="connsiteX62" fmla="*/ 3831 w 10000"/>
              <a:gd name="connsiteY62" fmla="*/ 9840 h 10000"/>
              <a:gd name="connsiteX63" fmla="*/ 3867 w 10000"/>
              <a:gd name="connsiteY63" fmla="*/ 9840 h 10000"/>
              <a:gd name="connsiteX64" fmla="*/ 3850 w 10000"/>
              <a:gd name="connsiteY64" fmla="*/ 9908 h 10000"/>
              <a:gd name="connsiteX65" fmla="*/ 3898 w 10000"/>
              <a:gd name="connsiteY65" fmla="*/ 8391 h 10000"/>
              <a:gd name="connsiteX66" fmla="*/ 3916 w 10000"/>
              <a:gd name="connsiteY66" fmla="*/ 8322 h 10000"/>
              <a:gd name="connsiteX67" fmla="*/ 3933 w 10000"/>
              <a:gd name="connsiteY67" fmla="*/ 8394 h 10000"/>
              <a:gd name="connsiteX68" fmla="*/ 3969 w 10000"/>
              <a:gd name="connsiteY68" fmla="*/ 9912 h 10000"/>
              <a:gd name="connsiteX69" fmla="*/ 3934 w 10000"/>
              <a:gd name="connsiteY69" fmla="*/ 9899 h 10000"/>
              <a:gd name="connsiteX70" fmla="*/ 3994 w 10000"/>
              <a:gd name="connsiteY70" fmla="*/ 8904 h 10000"/>
              <a:gd name="connsiteX71" fmla="*/ 4011 w 10000"/>
              <a:gd name="connsiteY71" fmla="*/ 8845 h 10000"/>
              <a:gd name="connsiteX72" fmla="*/ 4028 w 10000"/>
              <a:gd name="connsiteY72" fmla="*/ 8901 h 10000"/>
              <a:gd name="connsiteX73" fmla="*/ 4100 w 10000"/>
              <a:gd name="connsiteY73" fmla="*/ 9895 h 10000"/>
              <a:gd name="connsiteX74" fmla="*/ 4066 w 10000"/>
              <a:gd name="connsiteY74" fmla="*/ 9895 h 10000"/>
              <a:gd name="connsiteX75" fmla="*/ 4126 w 10000"/>
              <a:gd name="connsiteY75" fmla="*/ 9058 h 10000"/>
              <a:gd name="connsiteX76" fmla="*/ 4145 w 10000"/>
              <a:gd name="connsiteY76" fmla="*/ 9006 h 10000"/>
              <a:gd name="connsiteX77" fmla="*/ 4161 w 10000"/>
              <a:gd name="connsiteY77" fmla="*/ 9078 h 10000"/>
              <a:gd name="connsiteX78" fmla="*/ 4173 w 10000"/>
              <a:gd name="connsiteY78" fmla="*/ 9915 h 10000"/>
              <a:gd name="connsiteX79" fmla="*/ 4155 w 10000"/>
              <a:gd name="connsiteY79" fmla="*/ 9840 h 10000"/>
              <a:gd name="connsiteX80" fmla="*/ 4203 w 10000"/>
              <a:gd name="connsiteY80" fmla="*/ 9840 h 10000"/>
              <a:gd name="connsiteX81" fmla="*/ 4347 w 10000"/>
              <a:gd name="connsiteY81" fmla="*/ 9840 h 10000"/>
              <a:gd name="connsiteX82" fmla="*/ 4331 w 10000"/>
              <a:gd name="connsiteY82" fmla="*/ 9886 h 10000"/>
              <a:gd name="connsiteX83" fmla="*/ 4391 w 10000"/>
              <a:gd name="connsiteY83" fmla="*/ 9362 h 10000"/>
              <a:gd name="connsiteX84" fmla="*/ 4403 w 10000"/>
              <a:gd name="connsiteY84" fmla="*/ 9320 h 10000"/>
              <a:gd name="connsiteX85" fmla="*/ 4418 w 10000"/>
              <a:gd name="connsiteY85" fmla="*/ 9336 h 10000"/>
              <a:gd name="connsiteX86" fmla="*/ 4562 w 10000"/>
              <a:gd name="connsiteY86" fmla="*/ 9859 h 10000"/>
              <a:gd name="connsiteX87" fmla="*/ 4550 w 10000"/>
              <a:gd name="connsiteY87" fmla="*/ 9840 h 10000"/>
              <a:gd name="connsiteX88" fmla="*/ 4850 w 10000"/>
              <a:gd name="connsiteY88" fmla="*/ 9840 h 10000"/>
              <a:gd name="connsiteX89" fmla="*/ 4958 w 10000"/>
              <a:gd name="connsiteY89" fmla="*/ 9840 h 10000"/>
              <a:gd name="connsiteX90" fmla="*/ 5066 w 10000"/>
              <a:gd name="connsiteY90" fmla="*/ 9840 h 10000"/>
              <a:gd name="connsiteX91" fmla="*/ 5150 w 10000"/>
              <a:gd name="connsiteY91" fmla="*/ 9840 h 10000"/>
              <a:gd name="connsiteX92" fmla="*/ 5198 w 10000"/>
              <a:gd name="connsiteY92" fmla="*/ 9840 h 10000"/>
              <a:gd name="connsiteX93" fmla="*/ 5270 w 10000"/>
              <a:gd name="connsiteY93" fmla="*/ 9840 h 10000"/>
              <a:gd name="connsiteX94" fmla="*/ 5306 w 10000"/>
              <a:gd name="connsiteY94" fmla="*/ 9840 h 10000"/>
              <a:gd name="connsiteX95" fmla="*/ 5402 w 10000"/>
              <a:gd name="connsiteY95" fmla="*/ 9840 h 10000"/>
              <a:gd name="connsiteX96" fmla="*/ 5462 w 10000"/>
              <a:gd name="connsiteY96" fmla="*/ 9840 h 10000"/>
              <a:gd name="connsiteX97" fmla="*/ 5510 w 10000"/>
              <a:gd name="connsiteY97" fmla="*/ 9840 h 10000"/>
              <a:gd name="connsiteX98" fmla="*/ 5534 w 10000"/>
              <a:gd name="connsiteY98" fmla="*/ 9840 h 10000"/>
              <a:gd name="connsiteX99" fmla="*/ 5570 w 10000"/>
              <a:gd name="connsiteY99" fmla="*/ 9840 h 10000"/>
              <a:gd name="connsiteX100" fmla="*/ 5582 w 10000"/>
              <a:gd name="connsiteY100" fmla="*/ 9840 h 10000"/>
              <a:gd name="connsiteX101" fmla="*/ 5618 w 10000"/>
              <a:gd name="connsiteY101" fmla="*/ 9840 h 10000"/>
              <a:gd name="connsiteX102" fmla="*/ 5665 w 10000"/>
              <a:gd name="connsiteY102" fmla="*/ 9840 h 10000"/>
              <a:gd name="connsiteX103" fmla="*/ 5737 w 10000"/>
              <a:gd name="connsiteY103" fmla="*/ 9840 h 10000"/>
              <a:gd name="connsiteX104" fmla="*/ 5797 w 10000"/>
              <a:gd name="connsiteY104" fmla="*/ 9840 h 10000"/>
              <a:gd name="connsiteX105" fmla="*/ 5833 w 10000"/>
              <a:gd name="connsiteY105" fmla="*/ 9840 h 10000"/>
              <a:gd name="connsiteX106" fmla="*/ 5905 w 10000"/>
              <a:gd name="connsiteY106" fmla="*/ 9840 h 10000"/>
              <a:gd name="connsiteX107" fmla="*/ 5929 w 10000"/>
              <a:gd name="connsiteY107" fmla="*/ 9840 h 10000"/>
              <a:gd name="connsiteX108" fmla="*/ 6013 w 10000"/>
              <a:gd name="connsiteY108" fmla="*/ 9840 h 10000"/>
              <a:gd name="connsiteX109" fmla="*/ 6109 w 10000"/>
              <a:gd name="connsiteY109" fmla="*/ 9840 h 10000"/>
              <a:gd name="connsiteX110" fmla="*/ 6325 w 10000"/>
              <a:gd name="connsiteY110" fmla="*/ 9840 h 10000"/>
              <a:gd name="connsiteX111" fmla="*/ 6853 w 10000"/>
              <a:gd name="connsiteY111" fmla="*/ 9840 h 10000"/>
              <a:gd name="connsiteX112" fmla="*/ 6876 w 10000"/>
              <a:gd name="connsiteY112" fmla="*/ 9840 h 10000"/>
              <a:gd name="connsiteX113" fmla="*/ 6972 w 10000"/>
              <a:gd name="connsiteY113" fmla="*/ 9840 h 10000"/>
              <a:gd name="connsiteX114" fmla="*/ 7044 w 10000"/>
              <a:gd name="connsiteY114" fmla="*/ 9840 h 10000"/>
              <a:gd name="connsiteX115" fmla="*/ 7068 w 10000"/>
              <a:gd name="connsiteY115" fmla="*/ 9840 h 10000"/>
              <a:gd name="connsiteX116" fmla="*/ 7128 w 10000"/>
              <a:gd name="connsiteY116" fmla="*/ 9840 h 10000"/>
              <a:gd name="connsiteX117" fmla="*/ 7176 w 10000"/>
              <a:gd name="connsiteY117" fmla="*/ 9840 h 10000"/>
              <a:gd name="connsiteX118" fmla="*/ 7224 w 10000"/>
              <a:gd name="connsiteY118" fmla="*/ 9840 h 10000"/>
              <a:gd name="connsiteX119" fmla="*/ 7296 w 10000"/>
              <a:gd name="connsiteY119" fmla="*/ 9840 h 10000"/>
              <a:gd name="connsiteX120" fmla="*/ 7356 w 10000"/>
              <a:gd name="connsiteY120" fmla="*/ 9840 h 10000"/>
              <a:gd name="connsiteX121" fmla="*/ 7428 w 10000"/>
              <a:gd name="connsiteY121" fmla="*/ 9840 h 10000"/>
              <a:gd name="connsiteX122" fmla="*/ 7464 w 10000"/>
              <a:gd name="connsiteY122" fmla="*/ 9840 h 10000"/>
              <a:gd name="connsiteX123" fmla="*/ 7500 w 10000"/>
              <a:gd name="connsiteY123" fmla="*/ 9840 h 10000"/>
              <a:gd name="connsiteX124" fmla="*/ 7548 w 10000"/>
              <a:gd name="connsiteY124" fmla="*/ 9840 h 10000"/>
              <a:gd name="connsiteX125" fmla="*/ 7596 w 10000"/>
              <a:gd name="connsiteY125" fmla="*/ 9840 h 10000"/>
              <a:gd name="connsiteX126" fmla="*/ 7680 w 10000"/>
              <a:gd name="connsiteY126" fmla="*/ 9840 h 10000"/>
              <a:gd name="connsiteX127" fmla="*/ 7740 w 10000"/>
              <a:gd name="connsiteY127" fmla="*/ 9840 h 10000"/>
              <a:gd name="connsiteX128" fmla="*/ 7812 w 10000"/>
              <a:gd name="connsiteY128" fmla="*/ 9840 h 10000"/>
              <a:gd name="connsiteX129" fmla="*/ 7896 w 10000"/>
              <a:gd name="connsiteY129" fmla="*/ 9840 h 10000"/>
              <a:gd name="connsiteX130" fmla="*/ 8028 w 10000"/>
              <a:gd name="connsiteY130" fmla="*/ 9840 h 10000"/>
              <a:gd name="connsiteX131" fmla="*/ 8231 w 10000"/>
              <a:gd name="connsiteY131" fmla="*/ 9840 h 10000"/>
              <a:gd name="connsiteX132" fmla="*/ 8279 w 10000"/>
              <a:gd name="connsiteY132" fmla="*/ 9840 h 10000"/>
              <a:gd name="connsiteX133" fmla="*/ 8363 w 10000"/>
              <a:gd name="connsiteY133" fmla="*/ 9840 h 10000"/>
              <a:gd name="connsiteX134" fmla="*/ 8435 w 10000"/>
              <a:gd name="connsiteY134" fmla="*/ 9840 h 10000"/>
              <a:gd name="connsiteX135" fmla="*/ 8495 w 10000"/>
              <a:gd name="connsiteY135" fmla="*/ 9840 h 10000"/>
              <a:gd name="connsiteX136" fmla="*/ 8531 w 10000"/>
              <a:gd name="connsiteY136" fmla="*/ 9840 h 10000"/>
              <a:gd name="connsiteX137" fmla="*/ 8603 w 10000"/>
              <a:gd name="connsiteY137" fmla="*/ 9840 h 10000"/>
              <a:gd name="connsiteX138" fmla="*/ 8639 w 10000"/>
              <a:gd name="connsiteY138" fmla="*/ 9840 h 10000"/>
              <a:gd name="connsiteX139" fmla="*/ 8711 w 10000"/>
              <a:gd name="connsiteY139" fmla="*/ 9840 h 10000"/>
              <a:gd name="connsiteX140" fmla="*/ 8771 w 10000"/>
              <a:gd name="connsiteY140" fmla="*/ 9840 h 10000"/>
              <a:gd name="connsiteX141" fmla="*/ 8819 w 10000"/>
              <a:gd name="connsiteY141" fmla="*/ 9840 h 10000"/>
              <a:gd name="connsiteX142" fmla="*/ 8903 w 10000"/>
              <a:gd name="connsiteY142" fmla="*/ 9840 h 10000"/>
              <a:gd name="connsiteX143" fmla="*/ 8939 w 10000"/>
              <a:gd name="connsiteY143" fmla="*/ 9840 h 10000"/>
              <a:gd name="connsiteX144" fmla="*/ 8963 w 10000"/>
              <a:gd name="connsiteY144" fmla="*/ 9840 h 10000"/>
              <a:gd name="connsiteX145" fmla="*/ 9011 w 10000"/>
              <a:gd name="connsiteY145" fmla="*/ 9840 h 10000"/>
              <a:gd name="connsiteX146" fmla="*/ 9035 w 10000"/>
              <a:gd name="connsiteY146" fmla="*/ 9840 h 10000"/>
              <a:gd name="connsiteX147" fmla="*/ 9059 w 10000"/>
              <a:gd name="connsiteY147" fmla="*/ 9840 h 10000"/>
              <a:gd name="connsiteX148" fmla="*/ 9107 w 10000"/>
              <a:gd name="connsiteY148" fmla="*/ 9840 h 10000"/>
              <a:gd name="connsiteX149" fmla="*/ 9167 w 10000"/>
              <a:gd name="connsiteY149" fmla="*/ 9840 h 10000"/>
              <a:gd name="connsiteX150" fmla="*/ 9203 w 10000"/>
              <a:gd name="connsiteY150" fmla="*/ 9840 h 10000"/>
              <a:gd name="connsiteX151" fmla="*/ 9215 w 10000"/>
              <a:gd name="connsiteY151" fmla="*/ 9840 h 10000"/>
              <a:gd name="connsiteX152" fmla="*/ 9287 w 10000"/>
              <a:gd name="connsiteY152" fmla="*/ 9840 h 10000"/>
              <a:gd name="connsiteX153" fmla="*/ 9347 w 10000"/>
              <a:gd name="connsiteY153" fmla="*/ 9840 h 10000"/>
              <a:gd name="connsiteX154" fmla="*/ 9406 w 10000"/>
              <a:gd name="connsiteY154" fmla="*/ 9840 h 10000"/>
              <a:gd name="connsiteX155" fmla="*/ 9442 w 10000"/>
              <a:gd name="connsiteY155" fmla="*/ 9840 h 10000"/>
              <a:gd name="connsiteX156" fmla="*/ 9478 w 10000"/>
              <a:gd name="connsiteY156" fmla="*/ 9840 h 10000"/>
              <a:gd name="connsiteX157" fmla="*/ 9610 w 10000"/>
              <a:gd name="connsiteY157" fmla="*/ 9840 h 10000"/>
              <a:gd name="connsiteX158" fmla="*/ 9646 w 10000"/>
              <a:gd name="connsiteY158" fmla="*/ 9840 h 10000"/>
              <a:gd name="connsiteX159" fmla="*/ 9754 w 10000"/>
              <a:gd name="connsiteY159" fmla="*/ 9840 h 10000"/>
              <a:gd name="connsiteX160" fmla="*/ 9982 w 10000"/>
              <a:gd name="connsiteY160" fmla="*/ 9840 h 10000"/>
              <a:gd name="connsiteX161" fmla="*/ 10000 w 10000"/>
              <a:gd name="connsiteY161" fmla="*/ 9918 h 10000"/>
              <a:gd name="connsiteX162" fmla="*/ 9982 w 10000"/>
              <a:gd name="connsiteY162" fmla="*/ 9997 h 10000"/>
              <a:gd name="connsiteX163" fmla="*/ 9754 w 10000"/>
              <a:gd name="connsiteY163" fmla="*/ 9997 h 10000"/>
              <a:gd name="connsiteX164" fmla="*/ 9646 w 10000"/>
              <a:gd name="connsiteY164" fmla="*/ 9997 h 10000"/>
              <a:gd name="connsiteX165" fmla="*/ 9610 w 10000"/>
              <a:gd name="connsiteY165" fmla="*/ 9997 h 10000"/>
              <a:gd name="connsiteX166" fmla="*/ 9478 w 10000"/>
              <a:gd name="connsiteY166" fmla="*/ 9997 h 10000"/>
              <a:gd name="connsiteX167" fmla="*/ 9442 w 10000"/>
              <a:gd name="connsiteY167" fmla="*/ 9997 h 10000"/>
              <a:gd name="connsiteX168" fmla="*/ 9406 w 10000"/>
              <a:gd name="connsiteY168" fmla="*/ 9997 h 10000"/>
              <a:gd name="connsiteX169" fmla="*/ 9347 w 10000"/>
              <a:gd name="connsiteY169" fmla="*/ 9997 h 10000"/>
              <a:gd name="connsiteX170" fmla="*/ 9287 w 10000"/>
              <a:gd name="connsiteY170" fmla="*/ 9997 h 10000"/>
              <a:gd name="connsiteX171" fmla="*/ 9215 w 10000"/>
              <a:gd name="connsiteY171" fmla="*/ 9997 h 10000"/>
              <a:gd name="connsiteX172" fmla="*/ 9203 w 10000"/>
              <a:gd name="connsiteY172" fmla="*/ 9997 h 10000"/>
              <a:gd name="connsiteX173" fmla="*/ 9167 w 10000"/>
              <a:gd name="connsiteY173" fmla="*/ 9997 h 10000"/>
              <a:gd name="connsiteX174" fmla="*/ 9107 w 10000"/>
              <a:gd name="connsiteY174" fmla="*/ 9997 h 10000"/>
              <a:gd name="connsiteX175" fmla="*/ 9059 w 10000"/>
              <a:gd name="connsiteY175" fmla="*/ 9997 h 10000"/>
              <a:gd name="connsiteX176" fmla="*/ 9035 w 10000"/>
              <a:gd name="connsiteY176" fmla="*/ 9997 h 10000"/>
              <a:gd name="connsiteX177" fmla="*/ 9011 w 10000"/>
              <a:gd name="connsiteY177" fmla="*/ 9997 h 10000"/>
              <a:gd name="connsiteX178" fmla="*/ 8963 w 10000"/>
              <a:gd name="connsiteY178" fmla="*/ 9997 h 10000"/>
              <a:gd name="connsiteX179" fmla="*/ 8939 w 10000"/>
              <a:gd name="connsiteY179" fmla="*/ 9997 h 10000"/>
              <a:gd name="connsiteX180" fmla="*/ 8903 w 10000"/>
              <a:gd name="connsiteY180" fmla="*/ 9997 h 10000"/>
              <a:gd name="connsiteX181" fmla="*/ 8819 w 10000"/>
              <a:gd name="connsiteY181" fmla="*/ 9997 h 10000"/>
              <a:gd name="connsiteX182" fmla="*/ 8771 w 10000"/>
              <a:gd name="connsiteY182" fmla="*/ 9997 h 10000"/>
              <a:gd name="connsiteX183" fmla="*/ 8711 w 10000"/>
              <a:gd name="connsiteY183" fmla="*/ 9997 h 10000"/>
              <a:gd name="connsiteX184" fmla="*/ 8639 w 10000"/>
              <a:gd name="connsiteY184" fmla="*/ 9997 h 10000"/>
              <a:gd name="connsiteX185" fmla="*/ 8603 w 10000"/>
              <a:gd name="connsiteY185" fmla="*/ 9997 h 10000"/>
              <a:gd name="connsiteX186" fmla="*/ 8531 w 10000"/>
              <a:gd name="connsiteY186" fmla="*/ 9997 h 10000"/>
              <a:gd name="connsiteX187" fmla="*/ 8495 w 10000"/>
              <a:gd name="connsiteY187" fmla="*/ 9997 h 10000"/>
              <a:gd name="connsiteX188" fmla="*/ 8435 w 10000"/>
              <a:gd name="connsiteY188" fmla="*/ 9997 h 10000"/>
              <a:gd name="connsiteX189" fmla="*/ 8363 w 10000"/>
              <a:gd name="connsiteY189" fmla="*/ 9997 h 10000"/>
              <a:gd name="connsiteX190" fmla="*/ 8279 w 10000"/>
              <a:gd name="connsiteY190" fmla="*/ 9997 h 10000"/>
              <a:gd name="connsiteX191" fmla="*/ 8231 w 10000"/>
              <a:gd name="connsiteY191" fmla="*/ 9997 h 10000"/>
              <a:gd name="connsiteX192" fmla="*/ 8028 w 10000"/>
              <a:gd name="connsiteY192" fmla="*/ 9997 h 10000"/>
              <a:gd name="connsiteX193" fmla="*/ 7896 w 10000"/>
              <a:gd name="connsiteY193" fmla="*/ 9997 h 10000"/>
              <a:gd name="connsiteX194" fmla="*/ 7812 w 10000"/>
              <a:gd name="connsiteY194" fmla="*/ 9997 h 10000"/>
              <a:gd name="connsiteX195" fmla="*/ 7740 w 10000"/>
              <a:gd name="connsiteY195" fmla="*/ 9997 h 10000"/>
              <a:gd name="connsiteX196" fmla="*/ 7680 w 10000"/>
              <a:gd name="connsiteY196" fmla="*/ 9997 h 10000"/>
              <a:gd name="connsiteX197" fmla="*/ 7596 w 10000"/>
              <a:gd name="connsiteY197" fmla="*/ 9997 h 10000"/>
              <a:gd name="connsiteX198" fmla="*/ 7548 w 10000"/>
              <a:gd name="connsiteY198" fmla="*/ 9997 h 10000"/>
              <a:gd name="connsiteX199" fmla="*/ 7500 w 10000"/>
              <a:gd name="connsiteY199" fmla="*/ 9997 h 10000"/>
              <a:gd name="connsiteX200" fmla="*/ 7464 w 10000"/>
              <a:gd name="connsiteY200" fmla="*/ 9997 h 10000"/>
              <a:gd name="connsiteX201" fmla="*/ 7428 w 10000"/>
              <a:gd name="connsiteY201" fmla="*/ 9997 h 10000"/>
              <a:gd name="connsiteX202" fmla="*/ 7356 w 10000"/>
              <a:gd name="connsiteY202" fmla="*/ 9997 h 10000"/>
              <a:gd name="connsiteX203" fmla="*/ 7296 w 10000"/>
              <a:gd name="connsiteY203" fmla="*/ 9997 h 10000"/>
              <a:gd name="connsiteX204" fmla="*/ 7224 w 10000"/>
              <a:gd name="connsiteY204" fmla="*/ 9997 h 10000"/>
              <a:gd name="connsiteX205" fmla="*/ 7176 w 10000"/>
              <a:gd name="connsiteY205" fmla="*/ 9997 h 10000"/>
              <a:gd name="connsiteX206" fmla="*/ 7128 w 10000"/>
              <a:gd name="connsiteY206" fmla="*/ 9997 h 10000"/>
              <a:gd name="connsiteX207" fmla="*/ 7068 w 10000"/>
              <a:gd name="connsiteY207" fmla="*/ 9997 h 10000"/>
              <a:gd name="connsiteX208" fmla="*/ 7044 w 10000"/>
              <a:gd name="connsiteY208" fmla="*/ 9997 h 10000"/>
              <a:gd name="connsiteX209" fmla="*/ 6972 w 10000"/>
              <a:gd name="connsiteY209" fmla="*/ 9997 h 10000"/>
              <a:gd name="connsiteX210" fmla="*/ 6876 w 10000"/>
              <a:gd name="connsiteY210" fmla="*/ 9997 h 10000"/>
              <a:gd name="connsiteX211" fmla="*/ 6853 w 10000"/>
              <a:gd name="connsiteY211" fmla="*/ 9997 h 10000"/>
              <a:gd name="connsiteX212" fmla="*/ 6325 w 10000"/>
              <a:gd name="connsiteY212" fmla="*/ 9997 h 10000"/>
              <a:gd name="connsiteX213" fmla="*/ 6109 w 10000"/>
              <a:gd name="connsiteY213" fmla="*/ 9997 h 10000"/>
              <a:gd name="connsiteX214" fmla="*/ 6013 w 10000"/>
              <a:gd name="connsiteY214" fmla="*/ 9997 h 10000"/>
              <a:gd name="connsiteX215" fmla="*/ 5929 w 10000"/>
              <a:gd name="connsiteY215" fmla="*/ 9997 h 10000"/>
              <a:gd name="connsiteX216" fmla="*/ 5905 w 10000"/>
              <a:gd name="connsiteY216" fmla="*/ 9997 h 10000"/>
              <a:gd name="connsiteX217" fmla="*/ 5833 w 10000"/>
              <a:gd name="connsiteY217" fmla="*/ 9997 h 10000"/>
              <a:gd name="connsiteX218" fmla="*/ 5797 w 10000"/>
              <a:gd name="connsiteY218" fmla="*/ 9997 h 10000"/>
              <a:gd name="connsiteX219" fmla="*/ 5737 w 10000"/>
              <a:gd name="connsiteY219" fmla="*/ 9997 h 10000"/>
              <a:gd name="connsiteX220" fmla="*/ 5665 w 10000"/>
              <a:gd name="connsiteY220" fmla="*/ 9997 h 10000"/>
              <a:gd name="connsiteX221" fmla="*/ 5618 w 10000"/>
              <a:gd name="connsiteY221" fmla="*/ 9997 h 10000"/>
              <a:gd name="connsiteX222" fmla="*/ 5582 w 10000"/>
              <a:gd name="connsiteY222" fmla="*/ 9997 h 10000"/>
              <a:gd name="connsiteX223" fmla="*/ 5570 w 10000"/>
              <a:gd name="connsiteY223" fmla="*/ 9997 h 10000"/>
              <a:gd name="connsiteX224" fmla="*/ 5534 w 10000"/>
              <a:gd name="connsiteY224" fmla="*/ 9997 h 10000"/>
              <a:gd name="connsiteX225" fmla="*/ 5510 w 10000"/>
              <a:gd name="connsiteY225" fmla="*/ 9997 h 10000"/>
              <a:gd name="connsiteX226" fmla="*/ 5462 w 10000"/>
              <a:gd name="connsiteY226" fmla="*/ 9997 h 10000"/>
              <a:gd name="connsiteX227" fmla="*/ 5402 w 10000"/>
              <a:gd name="connsiteY227" fmla="*/ 9997 h 10000"/>
              <a:gd name="connsiteX228" fmla="*/ 5306 w 10000"/>
              <a:gd name="connsiteY228" fmla="*/ 9997 h 10000"/>
              <a:gd name="connsiteX229" fmla="*/ 5270 w 10000"/>
              <a:gd name="connsiteY229" fmla="*/ 9997 h 10000"/>
              <a:gd name="connsiteX230" fmla="*/ 5198 w 10000"/>
              <a:gd name="connsiteY230" fmla="*/ 9997 h 10000"/>
              <a:gd name="connsiteX231" fmla="*/ 5150 w 10000"/>
              <a:gd name="connsiteY231" fmla="*/ 9997 h 10000"/>
              <a:gd name="connsiteX232" fmla="*/ 5066 w 10000"/>
              <a:gd name="connsiteY232" fmla="*/ 9997 h 10000"/>
              <a:gd name="connsiteX233" fmla="*/ 4958 w 10000"/>
              <a:gd name="connsiteY233" fmla="*/ 9997 h 10000"/>
              <a:gd name="connsiteX234" fmla="*/ 4850 w 10000"/>
              <a:gd name="connsiteY234" fmla="*/ 9997 h 10000"/>
              <a:gd name="connsiteX235" fmla="*/ 4550 w 10000"/>
              <a:gd name="connsiteY235" fmla="*/ 9997 h 10000"/>
              <a:gd name="connsiteX236" fmla="*/ 4539 w 10000"/>
              <a:gd name="connsiteY236" fmla="*/ 9980 h 10000"/>
              <a:gd name="connsiteX237" fmla="*/ 4395 w 10000"/>
              <a:gd name="connsiteY237" fmla="*/ 9457 h 10000"/>
              <a:gd name="connsiteX238" fmla="*/ 4423 w 10000"/>
              <a:gd name="connsiteY238" fmla="*/ 9431 h 10000"/>
              <a:gd name="connsiteX239" fmla="*/ 4363 w 10000"/>
              <a:gd name="connsiteY239" fmla="*/ 9954 h 10000"/>
              <a:gd name="connsiteX240" fmla="*/ 4347 w 10000"/>
              <a:gd name="connsiteY240" fmla="*/ 9997 h 10000"/>
              <a:gd name="connsiteX241" fmla="*/ 4203 w 10000"/>
              <a:gd name="connsiteY241" fmla="*/ 9997 h 10000"/>
              <a:gd name="connsiteX242" fmla="*/ 4155 w 10000"/>
              <a:gd name="connsiteY242" fmla="*/ 9997 h 10000"/>
              <a:gd name="connsiteX243" fmla="*/ 4137 w 10000"/>
              <a:gd name="connsiteY243" fmla="*/ 9925 h 10000"/>
              <a:gd name="connsiteX244" fmla="*/ 4125 w 10000"/>
              <a:gd name="connsiteY244" fmla="*/ 9087 h 10000"/>
              <a:gd name="connsiteX245" fmla="*/ 4160 w 10000"/>
              <a:gd name="connsiteY245" fmla="*/ 9107 h 10000"/>
              <a:gd name="connsiteX246" fmla="*/ 4100 w 10000"/>
              <a:gd name="connsiteY246" fmla="*/ 9944 h 10000"/>
              <a:gd name="connsiteX247" fmla="*/ 4083 w 10000"/>
              <a:gd name="connsiteY247" fmla="*/ 9997 h 10000"/>
              <a:gd name="connsiteX248" fmla="*/ 4066 w 10000"/>
              <a:gd name="connsiteY248" fmla="*/ 9944 h 10000"/>
              <a:gd name="connsiteX249" fmla="*/ 3994 w 10000"/>
              <a:gd name="connsiteY249" fmla="*/ 8950 h 10000"/>
              <a:gd name="connsiteX250" fmla="*/ 4029 w 10000"/>
              <a:gd name="connsiteY250" fmla="*/ 8947 h 10000"/>
              <a:gd name="connsiteX251" fmla="*/ 3969 w 10000"/>
              <a:gd name="connsiteY251" fmla="*/ 9941 h 10000"/>
              <a:gd name="connsiteX252" fmla="*/ 3950 w 10000"/>
              <a:gd name="connsiteY252" fmla="*/ 9997 h 10000"/>
              <a:gd name="connsiteX253" fmla="*/ 3934 w 10000"/>
              <a:gd name="connsiteY253" fmla="*/ 9928 h 10000"/>
              <a:gd name="connsiteX254" fmla="*/ 3898 w 10000"/>
              <a:gd name="connsiteY254" fmla="*/ 8410 h 10000"/>
              <a:gd name="connsiteX255" fmla="*/ 3933 w 10000"/>
              <a:gd name="connsiteY255" fmla="*/ 8413 h 10000"/>
              <a:gd name="connsiteX256" fmla="*/ 3885 w 10000"/>
              <a:gd name="connsiteY256" fmla="*/ 9931 h 10000"/>
              <a:gd name="connsiteX257" fmla="*/ 3867 w 10000"/>
              <a:gd name="connsiteY257" fmla="*/ 9997 h 10000"/>
              <a:gd name="connsiteX258" fmla="*/ 3831 w 10000"/>
              <a:gd name="connsiteY258" fmla="*/ 9997 h 10000"/>
              <a:gd name="connsiteX259" fmla="*/ 3759 w 10000"/>
              <a:gd name="connsiteY259" fmla="*/ 9997 h 10000"/>
              <a:gd name="connsiteX260" fmla="*/ 3699 w 10000"/>
              <a:gd name="connsiteY260" fmla="*/ 9997 h 10000"/>
              <a:gd name="connsiteX261" fmla="*/ 3682 w 10000"/>
              <a:gd name="connsiteY261" fmla="*/ 9931 h 10000"/>
              <a:gd name="connsiteX262" fmla="*/ 3634 w 10000"/>
              <a:gd name="connsiteY262" fmla="*/ 8413 h 10000"/>
              <a:gd name="connsiteX263" fmla="*/ 3669 w 10000"/>
              <a:gd name="connsiteY263" fmla="*/ 8413 h 10000"/>
              <a:gd name="connsiteX264" fmla="*/ 3621 w 10000"/>
              <a:gd name="connsiteY264" fmla="*/ 9774 h 10000"/>
              <a:gd name="connsiteX265" fmla="*/ 3605 w 10000"/>
              <a:gd name="connsiteY265" fmla="*/ 9840 h 10000"/>
              <a:gd name="connsiteX266" fmla="*/ 3587 w 10000"/>
              <a:gd name="connsiteY266" fmla="*/ 9787 h 10000"/>
              <a:gd name="connsiteX267" fmla="*/ 3551 w 10000"/>
              <a:gd name="connsiteY267" fmla="*/ 9316 h 10000"/>
              <a:gd name="connsiteX268" fmla="*/ 3584 w 10000"/>
              <a:gd name="connsiteY268" fmla="*/ 9326 h 10000"/>
              <a:gd name="connsiteX269" fmla="*/ 3512 w 10000"/>
              <a:gd name="connsiteY269" fmla="*/ 9954 h 10000"/>
              <a:gd name="connsiteX270" fmla="*/ 3495 w 10000"/>
              <a:gd name="connsiteY270" fmla="*/ 9997 h 10000"/>
              <a:gd name="connsiteX271" fmla="*/ 3435 w 10000"/>
              <a:gd name="connsiteY271" fmla="*/ 9997 h 10000"/>
              <a:gd name="connsiteX272" fmla="*/ 3418 w 10000"/>
              <a:gd name="connsiteY272" fmla="*/ 9928 h 10000"/>
              <a:gd name="connsiteX273" fmla="*/ 3381 w 10000"/>
              <a:gd name="connsiteY273" fmla="*/ 8299 h 10000"/>
              <a:gd name="connsiteX274" fmla="*/ 3333 w 10000"/>
              <a:gd name="connsiteY274" fmla="*/ 82 h 10000"/>
              <a:gd name="connsiteX275" fmla="*/ 3369 w 10000"/>
              <a:gd name="connsiteY275" fmla="*/ 85 h 10000"/>
              <a:gd name="connsiteX276" fmla="*/ 3333 w 10000"/>
              <a:gd name="connsiteY276" fmla="*/ 3592 h 10000"/>
              <a:gd name="connsiteX277" fmla="*/ 3333 w 10000"/>
              <a:gd name="connsiteY277" fmla="*/ 3608 h 10000"/>
              <a:gd name="connsiteX278" fmla="*/ 3189 w 10000"/>
              <a:gd name="connsiteY278" fmla="*/ 5702 h 10000"/>
              <a:gd name="connsiteX279" fmla="*/ 3022 w 10000"/>
              <a:gd name="connsiteY279" fmla="*/ 8214 h 10000"/>
              <a:gd name="connsiteX280" fmla="*/ 3016 w 10000"/>
              <a:gd name="connsiteY280" fmla="*/ 8250 h 10000"/>
              <a:gd name="connsiteX281" fmla="*/ 2777 w 10000"/>
              <a:gd name="connsiteY281" fmla="*/ 9192 h 10000"/>
              <a:gd name="connsiteX282" fmla="*/ 2779 w 10000"/>
              <a:gd name="connsiteY282" fmla="*/ 9182 h 10000"/>
              <a:gd name="connsiteX283" fmla="*/ 2647 w 10000"/>
              <a:gd name="connsiteY283" fmla="*/ 9967 h 10000"/>
              <a:gd name="connsiteX284" fmla="*/ 2632 w 10000"/>
              <a:gd name="connsiteY284" fmla="*/ 9997 h 10000"/>
              <a:gd name="connsiteX285" fmla="*/ 2584 w 10000"/>
              <a:gd name="connsiteY285" fmla="*/ 9997 h 10000"/>
              <a:gd name="connsiteX286" fmla="*/ 2488 w 10000"/>
              <a:gd name="connsiteY286" fmla="*/ 9997 h 10000"/>
              <a:gd name="connsiteX287" fmla="*/ 2308 w 10000"/>
              <a:gd name="connsiteY287" fmla="*/ 9997 h 10000"/>
              <a:gd name="connsiteX288" fmla="*/ 2284 w 10000"/>
              <a:gd name="connsiteY288" fmla="*/ 9997 h 10000"/>
              <a:gd name="connsiteX289" fmla="*/ 2260 w 10000"/>
              <a:gd name="connsiteY289" fmla="*/ 9997 h 10000"/>
              <a:gd name="connsiteX290" fmla="*/ 2248 w 10000"/>
              <a:gd name="connsiteY290" fmla="*/ 9997 h 10000"/>
              <a:gd name="connsiteX291" fmla="*/ 2224 w 10000"/>
              <a:gd name="connsiteY291" fmla="*/ 9997 h 10000"/>
              <a:gd name="connsiteX292" fmla="*/ 2188 w 10000"/>
              <a:gd name="connsiteY292" fmla="*/ 9997 h 10000"/>
              <a:gd name="connsiteX293" fmla="*/ 2176 w 10000"/>
              <a:gd name="connsiteY293" fmla="*/ 9997 h 10000"/>
              <a:gd name="connsiteX294" fmla="*/ 2152 w 10000"/>
              <a:gd name="connsiteY294" fmla="*/ 9997 h 10000"/>
              <a:gd name="connsiteX295" fmla="*/ 2116 w 10000"/>
              <a:gd name="connsiteY295" fmla="*/ 9997 h 10000"/>
              <a:gd name="connsiteX296" fmla="*/ 2044 w 10000"/>
              <a:gd name="connsiteY296" fmla="*/ 9997 h 10000"/>
              <a:gd name="connsiteX297" fmla="*/ 1960 w 10000"/>
              <a:gd name="connsiteY297" fmla="*/ 9997 h 10000"/>
              <a:gd name="connsiteX298" fmla="*/ 1876 w 10000"/>
              <a:gd name="connsiteY298" fmla="*/ 9997 h 10000"/>
              <a:gd name="connsiteX299" fmla="*/ 1817 w 10000"/>
              <a:gd name="connsiteY299" fmla="*/ 9997 h 10000"/>
              <a:gd name="connsiteX300" fmla="*/ 1745 w 10000"/>
              <a:gd name="connsiteY300" fmla="*/ 9997 h 10000"/>
              <a:gd name="connsiteX301" fmla="*/ 1697 w 10000"/>
              <a:gd name="connsiteY301" fmla="*/ 9997 h 10000"/>
              <a:gd name="connsiteX302" fmla="*/ 1649 w 10000"/>
              <a:gd name="connsiteY302" fmla="*/ 9997 h 10000"/>
              <a:gd name="connsiteX303" fmla="*/ 1553 w 10000"/>
              <a:gd name="connsiteY303" fmla="*/ 9997 h 10000"/>
              <a:gd name="connsiteX304" fmla="*/ 1481 w 10000"/>
              <a:gd name="connsiteY304" fmla="*/ 9997 h 10000"/>
              <a:gd name="connsiteX305" fmla="*/ 1361 w 10000"/>
              <a:gd name="connsiteY305" fmla="*/ 9997 h 10000"/>
              <a:gd name="connsiteX306" fmla="*/ 689 w 10000"/>
              <a:gd name="connsiteY306" fmla="*/ 9997 h 10000"/>
              <a:gd name="connsiteX307" fmla="*/ 606 w 10000"/>
              <a:gd name="connsiteY307" fmla="*/ 9997 h 10000"/>
              <a:gd name="connsiteX308" fmla="*/ 534 w 10000"/>
              <a:gd name="connsiteY308" fmla="*/ 9997 h 10000"/>
              <a:gd name="connsiteX309" fmla="*/ 426 w 10000"/>
              <a:gd name="connsiteY309" fmla="*/ 9997 h 10000"/>
              <a:gd name="connsiteX310" fmla="*/ 330 w 10000"/>
              <a:gd name="connsiteY310" fmla="*/ 9997 h 10000"/>
              <a:gd name="connsiteX311" fmla="*/ 270 w 10000"/>
              <a:gd name="connsiteY311" fmla="*/ 9997 h 10000"/>
              <a:gd name="connsiteX312" fmla="*/ 234 w 10000"/>
              <a:gd name="connsiteY312" fmla="*/ 9997 h 10000"/>
              <a:gd name="connsiteX313" fmla="*/ 162 w 10000"/>
              <a:gd name="connsiteY313" fmla="*/ 9997 h 10000"/>
              <a:gd name="connsiteX314" fmla="*/ 126 w 10000"/>
              <a:gd name="connsiteY314" fmla="*/ 9997 h 10000"/>
              <a:gd name="connsiteX315" fmla="*/ 18 w 10000"/>
              <a:gd name="connsiteY315" fmla="*/ 9997 h 10000"/>
              <a:gd name="connsiteX316" fmla="*/ 0 w 10000"/>
              <a:gd name="connsiteY316" fmla="*/ 9918 h 10000"/>
              <a:gd name="connsiteX317" fmla="*/ 18 w 10000"/>
              <a:gd name="connsiteY317"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1361 w 10000"/>
              <a:gd name="connsiteY12" fmla="*/ 9840 h 10000"/>
              <a:gd name="connsiteX13" fmla="*/ 1481 w 10000"/>
              <a:gd name="connsiteY13" fmla="*/ 9840 h 10000"/>
              <a:gd name="connsiteX14" fmla="*/ 1553 w 10000"/>
              <a:gd name="connsiteY14" fmla="*/ 9840 h 10000"/>
              <a:gd name="connsiteX15" fmla="*/ 1649 w 10000"/>
              <a:gd name="connsiteY15" fmla="*/ 9840 h 10000"/>
              <a:gd name="connsiteX16" fmla="*/ 1697 w 10000"/>
              <a:gd name="connsiteY16" fmla="*/ 9840 h 10000"/>
              <a:gd name="connsiteX17" fmla="*/ 1745 w 10000"/>
              <a:gd name="connsiteY17" fmla="*/ 9840 h 10000"/>
              <a:gd name="connsiteX18" fmla="*/ 1817 w 10000"/>
              <a:gd name="connsiteY18" fmla="*/ 9840 h 10000"/>
              <a:gd name="connsiteX19" fmla="*/ 1876 w 10000"/>
              <a:gd name="connsiteY19" fmla="*/ 9840 h 10000"/>
              <a:gd name="connsiteX20" fmla="*/ 1960 w 10000"/>
              <a:gd name="connsiteY20" fmla="*/ 9840 h 10000"/>
              <a:gd name="connsiteX21" fmla="*/ 2044 w 10000"/>
              <a:gd name="connsiteY21" fmla="*/ 9840 h 10000"/>
              <a:gd name="connsiteX22" fmla="*/ 2116 w 10000"/>
              <a:gd name="connsiteY22" fmla="*/ 9840 h 10000"/>
              <a:gd name="connsiteX23" fmla="*/ 2152 w 10000"/>
              <a:gd name="connsiteY23" fmla="*/ 9840 h 10000"/>
              <a:gd name="connsiteX24" fmla="*/ 2176 w 10000"/>
              <a:gd name="connsiteY24" fmla="*/ 9840 h 10000"/>
              <a:gd name="connsiteX25" fmla="*/ 2188 w 10000"/>
              <a:gd name="connsiteY25" fmla="*/ 9840 h 10000"/>
              <a:gd name="connsiteX26" fmla="*/ 2224 w 10000"/>
              <a:gd name="connsiteY26" fmla="*/ 9840 h 10000"/>
              <a:gd name="connsiteX27" fmla="*/ 2248 w 10000"/>
              <a:gd name="connsiteY27" fmla="*/ 9840 h 10000"/>
              <a:gd name="connsiteX28" fmla="*/ 2260 w 10000"/>
              <a:gd name="connsiteY28" fmla="*/ 9840 h 10000"/>
              <a:gd name="connsiteX29" fmla="*/ 2284 w 10000"/>
              <a:gd name="connsiteY29" fmla="*/ 9840 h 10000"/>
              <a:gd name="connsiteX30" fmla="*/ 2308 w 10000"/>
              <a:gd name="connsiteY30" fmla="*/ 9840 h 10000"/>
              <a:gd name="connsiteX31" fmla="*/ 2488 w 10000"/>
              <a:gd name="connsiteY31" fmla="*/ 9840 h 10000"/>
              <a:gd name="connsiteX32" fmla="*/ 2584 w 10000"/>
              <a:gd name="connsiteY32" fmla="*/ 9840 h 10000"/>
              <a:gd name="connsiteX33" fmla="*/ 2632 w 10000"/>
              <a:gd name="connsiteY33" fmla="*/ 9840 h 10000"/>
              <a:gd name="connsiteX34" fmla="*/ 2618 w 10000"/>
              <a:gd name="connsiteY34" fmla="*/ 9872 h 10000"/>
              <a:gd name="connsiteX35" fmla="*/ 2750 w 10000"/>
              <a:gd name="connsiteY35" fmla="*/ 9087 h 10000"/>
              <a:gd name="connsiteX36" fmla="*/ 2752 w 10000"/>
              <a:gd name="connsiteY36" fmla="*/ 9078 h 10000"/>
              <a:gd name="connsiteX37" fmla="*/ 2992 w 10000"/>
              <a:gd name="connsiteY37" fmla="*/ 8135 h 10000"/>
              <a:gd name="connsiteX38" fmla="*/ 2986 w 10000"/>
              <a:gd name="connsiteY38" fmla="*/ 8171 h 10000"/>
              <a:gd name="connsiteX39" fmla="*/ 3154 w 10000"/>
              <a:gd name="connsiteY39" fmla="*/ 5659 h 10000"/>
              <a:gd name="connsiteX40" fmla="*/ 3298 w 10000"/>
              <a:gd name="connsiteY40" fmla="*/ 3566 h 10000"/>
              <a:gd name="connsiteX41" fmla="*/ 3297 w 10000"/>
              <a:gd name="connsiteY41" fmla="*/ 3582 h 10000"/>
              <a:gd name="connsiteX42" fmla="*/ 3333 w 10000"/>
              <a:gd name="connsiteY42" fmla="*/ 75 h 10000"/>
              <a:gd name="connsiteX43" fmla="*/ 3352 w 10000"/>
              <a:gd name="connsiteY43" fmla="*/ 0 h 10000"/>
              <a:gd name="connsiteX44" fmla="*/ 3369 w 10000"/>
              <a:gd name="connsiteY44" fmla="*/ 79 h 10000"/>
              <a:gd name="connsiteX45" fmla="*/ 3417 w 10000"/>
              <a:gd name="connsiteY45" fmla="*/ 8296 h 10000"/>
              <a:gd name="connsiteX46" fmla="*/ 3453 w 10000"/>
              <a:gd name="connsiteY46" fmla="*/ 9912 h 10000"/>
              <a:gd name="connsiteX47" fmla="*/ 3435 w 10000"/>
              <a:gd name="connsiteY47" fmla="*/ 9840 h 10000"/>
              <a:gd name="connsiteX48" fmla="*/ 3495 w 10000"/>
              <a:gd name="connsiteY48" fmla="*/ 9840 h 10000"/>
              <a:gd name="connsiteX49" fmla="*/ 3479 w 10000"/>
              <a:gd name="connsiteY49" fmla="*/ 9886 h 10000"/>
              <a:gd name="connsiteX50" fmla="*/ 3551 w 10000"/>
              <a:gd name="connsiteY50" fmla="*/ 9257 h 10000"/>
              <a:gd name="connsiteX51" fmla="*/ 3569 w 10000"/>
              <a:gd name="connsiteY51" fmla="*/ 9215 h 10000"/>
              <a:gd name="connsiteX52" fmla="*/ 3584 w 10000"/>
              <a:gd name="connsiteY52" fmla="*/ 9267 h 10000"/>
              <a:gd name="connsiteX53" fmla="*/ 3620 w 10000"/>
              <a:gd name="connsiteY53" fmla="*/ 9738 h 10000"/>
              <a:gd name="connsiteX54" fmla="*/ 3586 w 10000"/>
              <a:gd name="connsiteY54" fmla="*/ 9751 h 10000"/>
              <a:gd name="connsiteX55" fmla="*/ 3634 w 10000"/>
              <a:gd name="connsiteY55" fmla="*/ 8391 h 10000"/>
              <a:gd name="connsiteX56" fmla="*/ 3652 w 10000"/>
              <a:gd name="connsiteY56" fmla="*/ 8322 h 10000"/>
              <a:gd name="connsiteX57" fmla="*/ 3669 w 10000"/>
              <a:gd name="connsiteY57" fmla="*/ 8391 h 10000"/>
              <a:gd name="connsiteX58" fmla="*/ 3717 w 10000"/>
              <a:gd name="connsiteY58" fmla="*/ 9908 h 10000"/>
              <a:gd name="connsiteX59" fmla="*/ 3699 w 10000"/>
              <a:gd name="connsiteY59" fmla="*/ 9840 h 10000"/>
              <a:gd name="connsiteX60" fmla="*/ 3759 w 10000"/>
              <a:gd name="connsiteY60" fmla="*/ 9840 h 10000"/>
              <a:gd name="connsiteX61" fmla="*/ 3831 w 10000"/>
              <a:gd name="connsiteY61" fmla="*/ 9840 h 10000"/>
              <a:gd name="connsiteX62" fmla="*/ 3867 w 10000"/>
              <a:gd name="connsiteY62" fmla="*/ 9840 h 10000"/>
              <a:gd name="connsiteX63" fmla="*/ 3850 w 10000"/>
              <a:gd name="connsiteY63" fmla="*/ 9908 h 10000"/>
              <a:gd name="connsiteX64" fmla="*/ 3898 w 10000"/>
              <a:gd name="connsiteY64" fmla="*/ 8391 h 10000"/>
              <a:gd name="connsiteX65" fmla="*/ 3916 w 10000"/>
              <a:gd name="connsiteY65" fmla="*/ 8322 h 10000"/>
              <a:gd name="connsiteX66" fmla="*/ 3933 w 10000"/>
              <a:gd name="connsiteY66" fmla="*/ 8394 h 10000"/>
              <a:gd name="connsiteX67" fmla="*/ 3969 w 10000"/>
              <a:gd name="connsiteY67" fmla="*/ 9912 h 10000"/>
              <a:gd name="connsiteX68" fmla="*/ 3934 w 10000"/>
              <a:gd name="connsiteY68" fmla="*/ 9899 h 10000"/>
              <a:gd name="connsiteX69" fmla="*/ 3994 w 10000"/>
              <a:gd name="connsiteY69" fmla="*/ 8904 h 10000"/>
              <a:gd name="connsiteX70" fmla="*/ 4011 w 10000"/>
              <a:gd name="connsiteY70" fmla="*/ 8845 h 10000"/>
              <a:gd name="connsiteX71" fmla="*/ 4028 w 10000"/>
              <a:gd name="connsiteY71" fmla="*/ 8901 h 10000"/>
              <a:gd name="connsiteX72" fmla="*/ 4100 w 10000"/>
              <a:gd name="connsiteY72" fmla="*/ 9895 h 10000"/>
              <a:gd name="connsiteX73" fmla="*/ 4066 w 10000"/>
              <a:gd name="connsiteY73" fmla="*/ 9895 h 10000"/>
              <a:gd name="connsiteX74" fmla="*/ 4126 w 10000"/>
              <a:gd name="connsiteY74" fmla="*/ 9058 h 10000"/>
              <a:gd name="connsiteX75" fmla="*/ 4145 w 10000"/>
              <a:gd name="connsiteY75" fmla="*/ 9006 h 10000"/>
              <a:gd name="connsiteX76" fmla="*/ 4161 w 10000"/>
              <a:gd name="connsiteY76" fmla="*/ 9078 h 10000"/>
              <a:gd name="connsiteX77" fmla="*/ 4173 w 10000"/>
              <a:gd name="connsiteY77" fmla="*/ 9915 h 10000"/>
              <a:gd name="connsiteX78" fmla="*/ 4155 w 10000"/>
              <a:gd name="connsiteY78" fmla="*/ 9840 h 10000"/>
              <a:gd name="connsiteX79" fmla="*/ 4203 w 10000"/>
              <a:gd name="connsiteY79" fmla="*/ 9840 h 10000"/>
              <a:gd name="connsiteX80" fmla="*/ 4347 w 10000"/>
              <a:gd name="connsiteY80" fmla="*/ 9840 h 10000"/>
              <a:gd name="connsiteX81" fmla="*/ 4331 w 10000"/>
              <a:gd name="connsiteY81" fmla="*/ 9886 h 10000"/>
              <a:gd name="connsiteX82" fmla="*/ 4391 w 10000"/>
              <a:gd name="connsiteY82" fmla="*/ 9362 h 10000"/>
              <a:gd name="connsiteX83" fmla="*/ 4403 w 10000"/>
              <a:gd name="connsiteY83" fmla="*/ 9320 h 10000"/>
              <a:gd name="connsiteX84" fmla="*/ 4418 w 10000"/>
              <a:gd name="connsiteY84" fmla="*/ 9336 h 10000"/>
              <a:gd name="connsiteX85" fmla="*/ 4562 w 10000"/>
              <a:gd name="connsiteY85" fmla="*/ 9859 h 10000"/>
              <a:gd name="connsiteX86" fmla="*/ 4550 w 10000"/>
              <a:gd name="connsiteY86" fmla="*/ 9840 h 10000"/>
              <a:gd name="connsiteX87" fmla="*/ 4850 w 10000"/>
              <a:gd name="connsiteY87" fmla="*/ 9840 h 10000"/>
              <a:gd name="connsiteX88" fmla="*/ 4958 w 10000"/>
              <a:gd name="connsiteY88" fmla="*/ 9840 h 10000"/>
              <a:gd name="connsiteX89" fmla="*/ 5066 w 10000"/>
              <a:gd name="connsiteY89" fmla="*/ 9840 h 10000"/>
              <a:gd name="connsiteX90" fmla="*/ 5150 w 10000"/>
              <a:gd name="connsiteY90" fmla="*/ 9840 h 10000"/>
              <a:gd name="connsiteX91" fmla="*/ 5198 w 10000"/>
              <a:gd name="connsiteY91" fmla="*/ 9840 h 10000"/>
              <a:gd name="connsiteX92" fmla="*/ 5270 w 10000"/>
              <a:gd name="connsiteY92" fmla="*/ 9840 h 10000"/>
              <a:gd name="connsiteX93" fmla="*/ 5306 w 10000"/>
              <a:gd name="connsiteY93" fmla="*/ 9840 h 10000"/>
              <a:gd name="connsiteX94" fmla="*/ 5402 w 10000"/>
              <a:gd name="connsiteY94" fmla="*/ 9840 h 10000"/>
              <a:gd name="connsiteX95" fmla="*/ 5462 w 10000"/>
              <a:gd name="connsiteY95" fmla="*/ 9840 h 10000"/>
              <a:gd name="connsiteX96" fmla="*/ 5510 w 10000"/>
              <a:gd name="connsiteY96" fmla="*/ 9840 h 10000"/>
              <a:gd name="connsiteX97" fmla="*/ 5534 w 10000"/>
              <a:gd name="connsiteY97" fmla="*/ 9840 h 10000"/>
              <a:gd name="connsiteX98" fmla="*/ 5570 w 10000"/>
              <a:gd name="connsiteY98" fmla="*/ 9840 h 10000"/>
              <a:gd name="connsiteX99" fmla="*/ 5582 w 10000"/>
              <a:gd name="connsiteY99" fmla="*/ 9840 h 10000"/>
              <a:gd name="connsiteX100" fmla="*/ 5618 w 10000"/>
              <a:gd name="connsiteY100" fmla="*/ 9840 h 10000"/>
              <a:gd name="connsiteX101" fmla="*/ 5665 w 10000"/>
              <a:gd name="connsiteY101" fmla="*/ 9840 h 10000"/>
              <a:gd name="connsiteX102" fmla="*/ 5737 w 10000"/>
              <a:gd name="connsiteY102" fmla="*/ 9840 h 10000"/>
              <a:gd name="connsiteX103" fmla="*/ 5797 w 10000"/>
              <a:gd name="connsiteY103" fmla="*/ 9840 h 10000"/>
              <a:gd name="connsiteX104" fmla="*/ 5833 w 10000"/>
              <a:gd name="connsiteY104" fmla="*/ 9840 h 10000"/>
              <a:gd name="connsiteX105" fmla="*/ 5905 w 10000"/>
              <a:gd name="connsiteY105" fmla="*/ 9840 h 10000"/>
              <a:gd name="connsiteX106" fmla="*/ 5929 w 10000"/>
              <a:gd name="connsiteY106" fmla="*/ 9840 h 10000"/>
              <a:gd name="connsiteX107" fmla="*/ 6013 w 10000"/>
              <a:gd name="connsiteY107" fmla="*/ 9840 h 10000"/>
              <a:gd name="connsiteX108" fmla="*/ 6109 w 10000"/>
              <a:gd name="connsiteY108" fmla="*/ 9840 h 10000"/>
              <a:gd name="connsiteX109" fmla="*/ 6325 w 10000"/>
              <a:gd name="connsiteY109" fmla="*/ 9840 h 10000"/>
              <a:gd name="connsiteX110" fmla="*/ 6853 w 10000"/>
              <a:gd name="connsiteY110" fmla="*/ 9840 h 10000"/>
              <a:gd name="connsiteX111" fmla="*/ 6876 w 10000"/>
              <a:gd name="connsiteY111" fmla="*/ 9840 h 10000"/>
              <a:gd name="connsiteX112" fmla="*/ 6972 w 10000"/>
              <a:gd name="connsiteY112" fmla="*/ 9840 h 10000"/>
              <a:gd name="connsiteX113" fmla="*/ 7044 w 10000"/>
              <a:gd name="connsiteY113" fmla="*/ 9840 h 10000"/>
              <a:gd name="connsiteX114" fmla="*/ 7068 w 10000"/>
              <a:gd name="connsiteY114" fmla="*/ 9840 h 10000"/>
              <a:gd name="connsiteX115" fmla="*/ 7128 w 10000"/>
              <a:gd name="connsiteY115" fmla="*/ 9840 h 10000"/>
              <a:gd name="connsiteX116" fmla="*/ 7176 w 10000"/>
              <a:gd name="connsiteY116" fmla="*/ 9840 h 10000"/>
              <a:gd name="connsiteX117" fmla="*/ 7224 w 10000"/>
              <a:gd name="connsiteY117" fmla="*/ 9840 h 10000"/>
              <a:gd name="connsiteX118" fmla="*/ 7296 w 10000"/>
              <a:gd name="connsiteY118" fmla="*/ 9840 h 10000"/>
              <a:gd name="connsiteX119" fmla="*/ 7356 w 10000"/>
              <a:gd name="connsiteY119" fmla="*/ 9840 h 10000"/>
              <a:gd name="connsiteX120" fmla="*/ 7428 w 10000"/>
              <a:gd name="connsiteY120" fmla="*/ 9840 h 10000"/>
              <a:gd name="connsiteX121" fmla="*/ 7464 w 10000"/>
              <a:gd name="connsiteY121" fmla="*/ 9840 h 10000"/>
              <a:gd name="connsiteX122" fmla="*/ 7500 w 10000"/>
              <a:gd name="connsiteY122" fmla="*/ 9840 h 10000"/>
              <a:gd name="connsiteX123" fmla="*/ 7548 w 10000"/>
              <a:gd name="connsiteY123" fmla="*/ 9840 h 10000"/>
              <a:gd name="connsiteX124" fmla="*/ 7596 w 10000"/>
              <a:gd name="connsiteY124" fmla="*/ 9840 h 10000"/>
              <a:gd name="connsiteX125" fmla="*/ 7680 w 10000"/>
              <a:gd name="connsiteY125" fmla="*/ 9840 h 10000"/>
              <a:gd name="connsiteX126" fmla="*/ 7740 w 10000"/>
              <a:gd name="connsiteY126" fmla="*/ 9840 h 10000"/>
              <a:gd name="connsiteX127" fmla="*/ 7812 w 10000"/>
              <a:gd name="connsiteY127" fmla="*/ 9840 h 10000"/>
              <a:gd name="connsiteX128" fmla="*/ 7896 w 10000"/>
              <a:gd name="connsiteY128" fmla="*/ 9840 h 10000"/>
              <a:gd name="connsiteX129" fmla="*/ 8028 w 10000"/>
              <a:gd name="connsiteY129" fmla="*/ 9840 h 10000"/>
              <a:gd name="connsiteX130" fmla="*/ 8231 w 10000"/>
              <a:gd name="connsiteY130" fmla="*/ 9840 h 10000"/>
              <a:gd name="connsiteX131" fmla="*/ 8279 w 10000"/>
              <a:gd name="connsiteY131" fmla="*/ 9840 h 10000"/>
              <a:gd name="connsiteX132" fmla="*/ 8363 w 10000"/>
              <a:gd name="connsiteY132" fmla="*/ 9840 h 10000"/>
              <a:gd name="connsiteX133" fmla="*/ 8435 w 10000"/>
              <a:gd name="connsiteY133" fmla="*/ 9840 h 10000"/>
              <a:gd name="connsiteX134" fmla="*/ 8495 w 10000"/>
              <a:gd name="connsiteY134" fmla="*/ 9840 h 10000"/>
              <a:gd name="connsiteX135" fmla="*/ 8531 w 10000"/>
              <a:gd name="connsiteY135" fmla="*/ 9840 h 10000"/>
              <a:gd name="connsiteX136" fmla="*/ 8603 w 10000"/>
              <a:gd name="connsiteY136" fmla="*/ 9840 h 10000"/>
              <a:gd name="connsiteX137" fmla="*/ 8639 w 10000"/>
              <a:gd name="connsiteY137" fmla="*/ 9840 h 10000"/>
              <a:gd name="connsiteX138" fmla="*/ 8711 w 10000"/>
              <a:gd name="connsiteY138" fmla="*/ 9840 h 10000"/>
              <a:gd name="connsiteX139" fmla="*/ 8771 w 10000"/>
              <a:gd name="connsiteY139" fmla="*/ 9840 h 10000"/>
              <a:gd name="connsiteX140" fmla="*/ 8819 w 10000"/>
              <a:gd name="connsiteY140" fmla="*/ 9840 h 10000"/>
              <a:gd name="connsiteX141" fmla="*/ 8903 w 10000"/>
              <a:gd name="connsiteY141" fmla="*/ 9840 h 10000"/>
              <a:gd name="connsiteX142" fmla="*/ 8939 w 10000"/>
              <a:gd name="connsiteY142" fmla="*/ 9840 h 10000"/>
              <a:gd name="connsiteX143" fmla="*/ 8963 w 10000"/>
              <a:gd name="connsiteY143" fmla="*/ 9840 h 10000"/>
              <a:gd name="connsiteX144" fmla="*/ 9011 w 10000"/>
              <a:gd name="connsiteY144" fmla="*/ 9840 h 10000"/>
              <a:gd name="connsiteX145" fmla="*/ 9035 w 10000"/>
              <a:gd name="connsiteY145" fmla="*/ 9840 h 10000"/>
              <a:gd name="connsiteX146" fmla="*/ 9059 w 10000"/>
              <a:gd name="connsiteY146" fmla="*/ 9840 h 10000"/>
              <a:gd name="connsiteX147" fmla="*/ 9107 w 10000"/>
              <a:gd name="connsiteY147" fmla="*/ 9840 h 10000"/>
              <a:gd name="connsiteX148" fmla="*/ 9167 w 10000"/>
              <a:gd name="connsiteY148" fmla="*/ 9840 h 10000"/>
              <a:gd name="connsiteX149" fmla="*/ 9203 w 10000"/>
              <a:gd name="connsiteY149" fmla="*/ 9840 h 10000"/>
              <a:gd name="connsiteX150" fmla="*/ 9215 w 10000"/>
              <a:gd name="connsiteY150" fmla="*/ 9840 h 10000"/>
              <a:gd name="connsiteX151" fmla="*/ 9287 w 10000"/>
              <a:gd name="connsiteY151" fmla="*/ 9840 h 10000"/>
              <a:gd name="connsiteX152" fmla="*/ 9347 w 10000"/>
              <a:gd name="connsiteY152" fmla="*/ 9840 h 10000"/>
              <a:gd name="connsiteX153" fmla="*/ 9406 w 10000"/>
              <a:gd name="connsiteY153" fmla="*/ 9840 h 10000"/>
              <a:gd name="connsiteX154" fmla="*/ 9442 w 10000"/>
              <a:gd name="connsiteY154" fmla="*/ 9840 h 10000"/>
              <a:gd name="connsiteX155" fmla="*/ 9478 w 10000"/>
              <a:gd name="connsiteY155" fmla="*/ 9840 h 10000"/>
              <a:gd name="connsiteX156" fmla="*/ 9610 w 10000"/>
              <a:gd name="connsiteY156" fmla="*/ 9840 h 10000"/>
              <a:gd name="connsiteX157" fmla="*/ 9646 w 10000"/>
              <a:gd name="connsiteY157" fmla="*/ 9840 h 10000"/>
              <a:gd name="connsiteX158" fmla="*/ 9754 w 10000"/>
              <a:gd name="connsiteY158" fmla="*/ 9840 h 10000"/>
              <a:gd name="connsiteX159" fmla="*/ 9982 w 10000"/>
              <a:gd name="connsiteY159" fmla="*/ 9840 h 10000"/>
              <a:gd name="connsiteX160" fmla="*/ 10000 w 10000"/>
              <a:gd name="connsiteY160" fmla="*/ 9918 h 10000"/>
              <a:gd name="connsiteX161" fmla="*/ 9982 w 10000"/>
              <a:gd name="connsiteY161" fmla="*/ 9997 h 10000"/>
              <a:gd name="connsiteX162" fmla="*/ 9754 w 10000"/>
              <a:gd name="connsiteY162" fmla="*/ 9997 h 10000"/>
              <a:gd name="connsiteX163" fmla="*/ 9646 w 10000"/>
              <a:gd name="connsiteY163" fmla="*/ 9997 h 10000"/>
              <a:gd name="connsiteX164" fmla="*/ 9610 w 10000"/>
              <a:gd name="connsiteY164" fmla="*/ 9997 h 10000"/>
              <a:gd name="connsiteX165" fmla="*/ 9478 w 10000"/>
              <a:gd name="connsiteY165" fmla="*/ 9997 h 10000"/>
              <a:gd name="connsiteX166" fmla="*/ 9442 w 10000"/>
              <a:gd name="connsiteY166" fmla="*/ 9997 h 10000"/>
              <a:gd name="connsiteX167" fmla="*/ 9406 w 10000"/>
              <a:gd name="connsiteY167" fmla="*/ 9997 h 10000"/>
              <a:gd name="connsiteX168" fmla="*/ 9347 w 10000"/>
              <a:gd name="connsiteY168" fmla="*/ 9997 h 10000"/>
              <a:gd name="connsiteX169" fmla="*/ 9287 w 10000"/>
              <a:gd name="connsiteY169" fmla="*/ 9997 h 10000"/>
              <a:gd name="connsiteX170" fmla="*/ 9215 w 10000"/>
              <a:gd name="connsiteY170" fmla="*/ 9997 h 10000"/>
              <a:gd name="connsiteX171" fmla="*/ 9203 w 10000"/>
              <a:gd name="connsiteY171" fmla="*/ 9997 h 10000"/>
              <a:gd name="connsiteX172" fmla="*/ 9167 w 10000"/>
              <a:gd name="connsiteY172" fmla="*/ 9997 h 10000"/>
              <a:gd name="connsiteX173" fmla="*/ 9107 w 10000"/>
              <a:gd name="connsiteY173" fmla="*/ 9997 h 10000"/>
              <a:gd name="connsiteX174" fmla="*/ 9059 w 10000"/>
              <a:gd name="connsiteY174" fmla="*/ 9997 h 10000"/>
              <a:gd name="connsiteX175" fmla="*/ 9035 w 10000"/>
              <a:gd name="connsiteY175" fmla="*/ 9997 h 10000"/>
              <a:gd name="connsiteX176" fmla="*/ 9011 w 10000"/>
              <a:gd name="connsiteY176" fmla="*/ 9997 h 10000"/>
              <a:gd name="connsiteX177" fmla="*/ 8963 w 10000"/>
              <a:gd name="connsiteY177" fmla="*/ 9997 h 10000"/>
              <a:gd name="connsiteX178" fmla="*/ 8939 w 10000"/>
              <a:gd name="connsiteY178" fmla="*/ 9997 h 10000"/>
              <a:gd name="connsiteX179" fmla="*/ 8903 w 10000"/>
              <a:gd name="connsiteY179" fmla="*/ 9997 h 10000"/>
              <a:gd name="connsiteX180" fmla="*/ 8819 w 10000"/>
              <a:gd name="connsiteY180" fmla="*/ 9997 h 10000"/>
              <a:gd name="connsiteX181" fmla="*/ 8771 w 10000"/>
              <a:gd name="connsiteY181" fmla="*/ 9997 h 10000"/>
              <a:gd name="connsiteX182" fmla="*/ 8711 w 10000"/>
              <a:gd name="connsiteY182" fmla="*/ 9997 h 10000"/>
              <a:gd name="connsiteX183" fmla="*/ 8639 w 10000"/>
              <a:gd name="connsiteY183" fmla="*/ 9997 h 10000"/>
              <a:gd name="connsiteX184" fmla="*/ 8603 w 10000"/>
              <a:gd name="connsiteY184" fmla="*/ 9997 h 10000"/>
              <a:gd name="connsiteX185" fmla="*/ 8531 w 10000"/>
              <a:gd name="connsiteY185" fmla="*/ 9997 h 10000"/>
              <a:gd name="connsiteX186" fmla="*/ 8495 w 10000"/>
              <a:gd name="connsiteY186" fmla="*/ 9997 h 10000"/>
              <a:gd name="connsiteX187" fmla="*/ 8435 w 10000"/>
              <a:gd name="connsiteY187" fmla="*/ 9997 h 10000"/>
              <a:gd name="connsiteX188" fmla="*/ 8363 w 10000"/>
              <a:gd name="connsiteY188" fmla="*/ 9997 h 10000"/>
              <a:gd name="connsiteX189" fmla="*/ 8279 w 10000"/>
              <a:gd name="connsiteY189" fmla="*/ 9997 h 10000"/>
              <a:gd name="connsiteX190" fmla="*/ 8231 w 10000"/>
              <a:gd name="connsiteY190" fmla="*/ 9997 h 10000"/>
              <a:gd name="connsiteX191" fmla="*/ 8028 w 10000"/>
              <a:gd name="connsiteY191" fmla="*/ 9997 h 10000"/>
              <a:gd name="connsiteX192" fmla="*/ 7896 w 10000"/>
              <a:gd name="connsiteY192" fmla="*/ 9997 h 10000"/>
              <a:gd name="connsiteX193" fmla="*/ 7812 w 10000"/>
              <a:gd name="connsiteY193" fmla="*/ 9997 h 10000"/>
              <a:gd name="connsiteX194" fmla="*/ 7740 w 10000"/>
              <a:gd name="connsiteY194" fmla="*/ 9997 h 10000"/>
              <a:gd name="connsiteX195" fmla="*/ 7680 w 10000"/>
              <a:gd name="connsiteY195" fmla="*/ 9997 h 10000"/>
              <a:gd name="connsiteX196" fmla="*/ 7596 w 10000"/>
              <a:gd name="connsiteY196" fmla="*/ 9997 h 10000"/>
              <a:gd name="connsiteX197" fmla="*/ 7548 w 10000"/>
              <a:gd name="connsiteY197" fmla="*/ 9997 h 10000"/>
              <a:gd name="connsiteX198" fmla="*/ 7500 w 10000"/>
              <a:gd name="connsiteY198" fmla="*/ 9997 h 10000"/>
              <a:gd name="connsiteX199" fmla="*/ 7464 w 10000"/>
              <a:gd name="connsiteY199" fmla="*/ 9997 h 10000"/>
              <a:gd name="connsiteX200" fmla="*/ 7428 w 10000"/>
              <a:gd name="connsiteY200" fmla="*/ 9997 h 10000"/>
              <a:gd name="connsiteX201" fmla="*/ 7356 w 10000"/>
              <a:gd name="connsiteY201" fmla="*/ 9997 h 10000"/>
              <a:gd name="connsiteX202" fmla="*/ 7296 w 10000"/>
              <a:gd name="connsiteY202" fmla="*/ 9997 h 10000"/>
              <a:gd name="connsiteX203" fmla="*/ 7224 w 10000"/>
              <a:gd name="connsiteY203" fmla="*/ 9997 h 10000"/>
              <a:gd name="connsiteX204" fmla="*/ 7176 w 10000"/>
              <a:gd name="connsiteY204" fmla="*/ 9997 h 10000"/>
              <a:gd name="connsiteX205" fmla="*/ 7128 w 10000"/>
              <a:gd name="connsiteY205" fmla="*/ 9997 h 10000"/>
              <a:gd name="connsiteX206" fmla="*/ 7068 w 10000"/>
              <a:gd name="connsiteY206" fmla="*/ 9997 h 10000"/>
              <a:gd name="connsiteX207" fmla="*/ 7044 w 10000"/>
              <a:gd name="connsiteY207" fmla="*/ 9997 h 10000"/>
              <a:gd name="connsiteX208" fmla="*/ 6972 w 10000"/>
              <a:gd name="connsiteY208" fmla="*/ 9997 h 10000"/>
              <a:gd name="connsiteX209" fmla="*/ 6876 w 10000"/>
              <a:gd name="connsiteY209" fmla="*/ 9997 h 10000"/>
              <a:gd name="connsiteX210" fmla="*/ 6853 w 10000"/>
              <a:gd name="connsiteY210" fmla="*/ 9997 h 10000"/>
              <a:gd name="connsiteX211" fmla="*/ 6325 w 10000"/>
              <a:gd name="connsiteY211" fmla="*/ 9997 h 10000"/>
              <a:gd name="connsiteX212" fmla="*/ 6109 w 10000"/>
              <a:gd name="connsiteY212" fmla="*/ 9997 h 10000"/>
              <a:gd name="connsiteX213" fmla="*/ 6013 w 10000"/>
              <a:gd name="connsiteY213" fmla="*/ 9997 h 10000"/>
              <a:gd name="connsiteX214" fmla="*/ 5929 w 10000"/>
              <a:gd name="connsiteY214" fmla="*/ 9997 h 10000"/>
              <a:gd name="connsiteX215" fmla="*/ 5905 w 10000"/>
              <a:gd name="connsiteY215" fmla="*/ 9997 h 10000"/>
              <a:gd name="connsiteX216" fmla="*/ 5833 w 10000"/>
              <a:gd name="connsiteY216" fmla="*/ 9997 h 10000"/>
              <a:gd name="connsiteX217" fmla="*/ 5797 w 10000"/>
              <a:gd name="connsiteY217" fmla="*/ 9997 h 10000"/>
              <a:gd name="connsiteX218" fmla="*/ 5737 w 10000"/>
              <a:gd name="connsiteY218" fmla="*/ 9997 h 10000"/>
              <a:gd name="connsiteX219" fmla="*/ 5665 w 10000"/>
              <a:gd name="connsiteY219" fmla="*/ 9997 h 10000"/>
              <a:gd name="connsiteX220" fmla="*/ 5618 w 10000"/>
              <a:gd name="connsiteY220" fmla="*/ 9997 h 10000"/>
              <a:gd name="connsiteX221" fmla="*/ 5582 w 10000"/>
              <a:gd name="connsiteY221" fmla="*/ 9997 h 10000"/>
              <a:gd name="connsiteX222" fmla="*/ 5570 w 10000"/>
              <a:gd name="connsiteY222" fmla="*/ 9997 h 10000"/>
              <a:gd name="connsiteX223" fmla="*/ 5534 w 10000"/>
              <a:gd name="connsiteY223" fmla="*/ 9997 h 10000"/>
              <a:gd name="connsiteX224" fmla="*/ 5510 w 10000"/>
              <a:gd name="connsiteY224" fmla="*/ 9997 h 10000"/>
              <a:gd name="connsiteX225" fmla="*/ 5462 w 10000"/>
              <a:gd name="connsiteY225" fmla="*/ 9997 h 10000"/>
              <a:gd name="connsiteX226" fmla="*/ 5402 w 10000"/>
              <a:gd name="connsiteY226" fmla="*/ 9997 h 10000"/>
              <a:gd name="connsiteX227" fmla="*/ 5306 w 10000"/>
              <a:gd name="connsiteY227" fmla="*/ 9997 h 10000"/>
              <a:gd name="connsiteX228" fmla="*/ 5270 w 10000"/>
              <a:gd name="connsiteY228" fmla="*/ 9997 h 10000"/>
              <a:gd name="connsiteX229" fmla="*/ 5198 w 10000"/>
              <a:gd name="connsiteY229" fmla="*/ 9997 h 10000"/>
              <a:gd name="connsiteX230" fmla="*/ 5150 w 10000"/>
              <a:gd name="connsiteY230" fmla="*/ 9997 h 10000"/>
              <a:gd name="connsiteX231" fmla="*/ 5066 w 10000"/>
              <a:gd name="connsiteY231" fmla="*/ 9997 h 10000"/>
              <a:gd name="connsiteX232" fmla="*/ 4958 w 10000"/>
              <a:gd name="connsiteY232" fmla="*/ 9997 h 10000"/>
              <a:gd name="connsiteX233" fmla="*/ 4850 w 10000"/>
              <a:gd name="connsiteY233" fmla="*/ 9997 h 10000"/>
              <a:gd name="connsiteX234" fmla="*/ 4550 w 10000"/>
              <a:gd name="connsiteY234" fmla="*/ 9997 h 10000"/>
              <a:gd name="connsiteX235" fmla="*/ 4539 w 10000"/>
              <a:gd name="connsiteY235" fmla="*/ 9980 h 10000"/>
              <a:gd name="connsiteX236" fmla="*/ 4395 w 10000"/>
              <a:gd name="connsiteY236" fmla="*/ 9457 h 10000"/>
              <a:gd name="connsiteX237" fmla="*/ 4423 w 10000"/>
              <a:gd name="connsiteY237" fmla="*/ 9431 h 10000"/>
              <a:gd name="connsiteX238" fmla="*/ 4363 w 10000"/>
              <a:gd name="connsiteY238" fmla="*/ 9954 h 10000"/>
              <a:gd name="connsiteX239" fmla="*/ 4347 w 10000"/>
              <a:gd name="connsiteY239" fmla="*/ 9997 h 10000"/>
              <a:gd name="connsiteX240" fmla="*/ 4203 w 10000"/>
              <a:gd name="connsiteY240" fmla="*/ 9997 h 10000"/>
              <a:gd name="connsiteX241" fmla="*/ 4155 w 10000"/>
              <a:gd name="connsiteY241" fmla="*/ 9997 h 10000"/>
              <a:gd name="connsiteX242" fmla="*/ 4137 w 10000"/>
              <a:gd name="connsiteY242" fmla="*/ 9925 h 10000"/>
              <a:gd name="connsiteX243" fmla="*/ 4125 w 10000"/>
              <a:gd name="connsiteY243" fmla="*/ 9087 h 10000"/>
              <a:gd name="connsiteX244" fmla="*/ 4160 w 10000"/>
              <a:gd name="connsiteY244" fmla="*/ 9107 h 10000"/>
              <a:gd name="connsiteX245" fmla="*/ 4100 w 10000"/>
              <a:gd name="connsiteY245" fmla="*/ 9944 h 10000"/>
              <a:gd name="connsiteX246" fmla="*/ 4083 w 10000"/>
              <a:gd name="connsiteY246" fmla="*/ 9997 h 10000"/>
              <a:gd name="connsiteX247" fmla="*/ 4066 w 10000"/>
              <a:gd name="connsiteY247" fmla="*/ 9944 h 10000"/>
              <a:gd name="connsiteX248" fmla="*/ 3994 w 10000"/>
              <a:gd name="connsiteY248" fmla="*/ 8950 h 10000"/>
              <a:gd name="connsiteX249" fmla="*/ 4029 w 10000"/>
              <a:gd name="connsiteY249" fmla="*/ 8947 h 10000"/>
              <a:gd name="connsiteX250" fmla="*/ 3969 w 10000"/>
              <a:gd name="connsiteY250" fmla="*/ 9941 h 10000"/>
              <a:gd name="connsiteX251" fmla="*/ 3950 w 10000"/>
              <a:gd name="connsiteY251" fmla="*/ 9997 h 10000"/>
              <a:gd name="connsiteX252" fmla="*/ 3934 w 10000"/>
              <a:gd name="connsiteY252" fmla="*/ 9928 h 10000"/>
              <a:gd name="connsiteX253" fmla="*/ 3898 w 10000"/>
              <a:gd name="connsiteY253" fmla="*/ 8410 h 10000"/>
              <a:gd name="connsiteX254" fmla="*/ 3933 w 10000"/>
              <a:gd name="connsiteY254" fmla="*/ 8413 h 10000"/>
              <a:gd name="connsiteX255" fmla="*/ 3885 w 10000"/>
              <a:gd name="connsiteY255" fmla="*/ 9931 h 10000"/>
              <a:gd name="connsiteX256" fmla="*/ 3867 w 10000"/>
              <a:gd name="connsiteY256" fmla="*/ 9997 h 10000"/>
              <a:gd name="connsiteX257" fmla="*/ 3831 w 10000"/>
              <a:gd name="connsiteY257" fmla="*/ 9997 h 10000"/>
              <a:gd name="connsiteX258" fmla="*/ 3759 w 10000"/>
              <a:gd name="connsiteY258" fmla="*/ 9997 h 10000"/>
              <a:gd name="connsiteX259" fmla="*/ 3699 w 10000"/>
              <a:gd name="connsiteY259" fmla="*/ 9997 h 10000"/>
              <a:gd name="connsiteX260" fmla="*/ 3682 w 10000"/>
              <a:gd name="connsiteY260" fmla="*/ 9931 h 10000"/>
              <a:gd name="connsiteX261" fmla="*/ 3634 w 10000"/>
              <a:gd name="connsiteY261" fmla="*/ 8413 h 10000"/>
              <a:gd name="connsiteX262" fmla="*/ 3669 w 10000"/>
              <a:gd name="connsiteY262" fmla="*/ 8413 h 10000"/>
              <a:gd name="connsiteX263" fmla="*/ 3621 w 10000"/>
              <a:gd name="connsiteY263" fmla="*/ 9774 h 10000"/>
              <a:gd name="connsiteX264" fmla="*/ 3605 w 10000"/>
              <a:gd name="connsiteY264" fmla="*/ 9840 h 10000"/>
              <a:gd name="connsiteX265" fmla="*/ 3587 w 10000"/>
              <a:gd name="connsiteY265" fmla="*/ 9787 h 10000"/>
              <a:gd name="connsiteX266" fmla="*/ 3551 w 10000"/>
              <a:gd name="connsiteY266" fmla="*/ 9316 h 10000"/>
              <a:gd name="connsiteX267" fmla="*/ 3584 w 10000"/>
              <a:gd name="connsiteY267" fmla="*/ 9326 h 10000"/>
              <a:gd name="connsiteX268" fmla="*/ 3512 w 10000"/>
              <a:gd name="connsiteY268" fmla="*/ 9954 h 10000"/>
              <a:gd name="connsiteX269" fmla="*/ 3495 w 10000"/>
              <a:gd name="connsiteY269" fmla="*/ 9997 h 10000"/>
              <a:gd name="connsiteX270" fmla="*/ 3435 w 10000"/>
              <a:gd name="connsiteY270" fmla="*/ 9997 h 10000"/>
              <a:gd name="connsiteX271" fmla="*/ 3418 w 10000"/>
              <a:gd name="connsiteY271" fmla="*/ 9928 h 10000"/>
              <a:gd name="connsiteX272" fmla="*/ 3381 w 10000"/>
              <a:gd name="connsiteY272" fmla="*/ 8299 h 10000"/>
              <a:gd name="connsiteX273" fmla="*/ 3333 w 10000"/>
              <a:gd name="connsiteY273" fmla="*/ 82 h 10000"/>
              <a:gd name="connsiteX274" fmla="*/ 3369 w 10000"/>
              <a:gd name="connsiteY274" fmla="*/ 85 h 10000"/>
              <a:gd name="connsiteX275" fmla="*/ 3333 w 10000"/>
              <a:gd name="connsiteY275" fmla="*/ 3592 h 10000"/>
              <a:gd name="connsiteX276" fmla="*/ 3333 w 10000"/>
              <a:gd name="connsiteY276" fmla="*/ 3608 h 10000"/>
              <a:gd name="connsiteX277" fmla="*/ 3189 w 10000"/>
              <a:gd name="connsiteY277" fmla="*/ 5702 h 10000"/>
              <a:gd name="connsiteX278" fmla="*/ 3022 w 10000"/>
              <a:gd name="connsiteY278" fmla="*/ 8214 h 10000"/>
              <a:gd name="connsiteX279" fmla="*/ 3016 w 10000"/>
              <a:gd name="connsiteY279" fmla="*/ 8250 h 10000"/>
              <a:gd name="connsiteX280" fmla="*/ 2777 w 10000"/>
              <a:gd name="connsiteY280" fmla="*/ 9192 h 10000"/>
              <a:gd name="connsiteX281" fmla="*/ 2779 w 10000"/>
              <a:gd name="connsiteY281" fmla="*/ 9182 h 10000"/>
              <a:gd name="connsiteX282" fmla="*/ 2647 w 10000"/>
              <a:gd name="connsiteY282" fmla="*/ 9967 h 10000"/>
              <a:gd name="connsiteX283" fmla="*/ 2632 w 10000"/>
              <a:gd name="connsiteY283" fmla="*/ 9997 h 10000"/>
              <a:gd name="connsiteX284" fmla="*/ 2584 w 10000"/>
              <a:gd name="connsiteY284" fmla="*/ 9997 h 10000"/>
              <a:gd name="connsiteX285" fmla="*/ 2488 w 10000"/>
              <a:gd name="connsiteY285" fmla="*/ 9997 h 10000"/>
              <a:gd name="connsiteX286" fmla="*/ 2308 w 10000"/>
              <a:gd name="connsiteY286" fmla="*/ 9997 h 10000"/>
              <a:gd name="connsiteX287" fmla="*/ 2284 w 10000"/>
              <a:gd name="connsiteY287" fmla="*/ 9997 h 10000"/>
              <a:gd name="connsiteX288" fmla="*/ 2260 w 10000"/>
              <a:gd name="connsiteY288" fmla="*/ 9997 h 10000"/>
              <a:gd name="connsiteX289" fmla="*/ 2248 w 10000"/>
              <a:gd name="connsiteY289" fmla="*/ 9997 h 10000"/>
              <a:gd name="connsiteX290" fmla="*/ 2224 w 10000"/>
              <a:gd name="connsiteY290" fmla="*/ 9997 h 10000"/>
              <a:gd name="connsiteX291" fmla="*/ 2188 w 10000"/>
              <a:gd name="connsiteY291" fmla="*/ 9997 h 10000"/>
              <a:gd name="connsiteX292" fmla="*/ 2176 w 10000"/>
              <a:gd name="connsiteY292" fmla="*/ 9997 h 10000"/>
              <a:gd name="connsiteX293" fmla="*/ 2152 w 10000"/>
              <a:gd name="connsiteY293" fmla="*/ 9997 h 10000"/>
              <a:gd name="connsiteX294" fmla="*/ 2116 w 10000"/>
              <a:gd name="connsiteY294" fmla="*/ 9997 h 10000"/>
              <a:gd name="connsiteX295" fmla="*/ 2044 w 10000"/>
              <a:gd name="connsiteY295" fmla="*/ 9997 h 10000"/>
              <a:gd name="connsiteX296" fmla="*/ 1960 w 10000"/>
              <a:gd name="connsiteY296" fmla="*/ 9997 h 10000"/>
              <a:gd name="connsiteX297" fmla="*/ 1876 w 10000"/>
              <a:gd name="connsiteY297" fmla="*/ 9997 h 10000"/>
              <a:gd name="connsiteX298" fmla="*/ 1817 w 10000"/>
              <a:gd name="connsiteY298" fmla="*/ 9997 h 10000"/>
              <a:gd name="connsiteX299" fmla="*/ 1745 w 10000"/>
              <a:gd name="connsiteY299" fmla="*/ 9997 h 10000"/>
              <a:gd name="connsiteX300" fmla="*/ 1697 w 10000"/>
              <a:gd name="connsiteY300" fmla="*/ 9997 h 10000"/>
              <a:gd name="connsiteX301" fmla="*/ 1649 w 10000"/>
              <a:gd name="connsiteY301" fmla="*/ 9997 h 10000"/>
              <a:gd name="connsiteX302" fmla="*/ 1553 w 10000"/>
              <a:gd name="connsiteY302" fmla="*/ 9997 h 10000"/>
              <a:gd name="connsiteX303" fmla="*/ 1481 w 10000"/>
              <a:gd name="connsiteY303" fmla="*/ 9997 h 10000"/>
              <a:gd name="connsiteX304" fmla="*/ 1361 w 10000"/>
              <a:gd name="connsiteY304" fmla="*/ 9997 h 10000"/>
              <a:gd name="connsiteX305" fmla="*/ 689 w 10000"/>
              <a:gd name="connsiteY305" fmla="*/ 9997 h 10000"/>
              <a:gd name="connsiteX306" fmla="*/ 606 w 10000"/>
              <a:gd name="connsiteY306" fmla="*/ 9997 h 10000"/>
              <a:gd name="connsiteX307" fmla="*/ 534 w 10000"/>
              <a:gd name="connsiteY307" fmla="*/ 9997 h 10000"/>
              <a:gd name="connsiteX308" fmla="*/ 426 w 10000"/>
              <a:gd name="connsiteY308" fmla="*/ 9997 h 10000"/>
              <a:gd name="connsiteX309" fmla="*/ 330 w 10000"/>
              <a:gd name="connsiteY309" fmla="*/ 9997 h 10000"/>
              <a:gd name="connsiteX310" fmla="*/ 270 w 10000"/>
              <a:gd name="connsiteY310" fmla="*/ 9997 h 10000"/>
              <a:gd name="connsiteX311" fmla="*/ 234 w 10000"/>
              <a:gd name="connsiteY311" fmla="*/ 9997 h 10000"/>
              <a:gd name="connsiteX312" fmla="*/ 162 w 10000"/>
              <a:gd name="connsiteY312" fmla="*/ 9997 h 10000"/>
              <a:gd name="connsiteX313" fmla="*/ 126 w 10000"/>
              <a:gd name="connsiteY313" fmla="*/ 9997 h 10000"/>
              <a:gd name="connsiteX314" fmla="*/ 18 w 10000"/>
              <a:gd name="connsiteY314" fmla="*/ 9997 h 10000"/>
              <a:gd name="connsiteX315" fmla="*/ 0 w 10000"/>
              <a:gd name="connsiteY315" fmla="*/ 9918 h 10000"/>
              <a:gd name="connsiteX316" fmla="*/ 18 w 10000"/>
              <a:gd name="connsiteY316"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689 w 10000"/>
              <a:gd name="connsiteY10" fmla="*/ 9840 h 10000"/>
              <a:gd name="connsiteX11" fmla="*/ 797 w 10000"/>
              <a:gd name="connsiteY11" fmla="*/ 9840 h 10000"/>
              <a:gd name="connsiteX12" fmla="*/ 1361 w 10000"/>
              <a:gd name="connsiteY12" fmla="*/ 9840 h 10000"/>
              <a:gd name="connsiteX13" fmla="*/ 1481 w 10000"/>
              <a:gd name="connsiteY13" fmla="*/ 9840 h 10000"/>
              <a:gd name="connsiteX14" fmla="*/ 1553 w 10000"/>
              <a:gd name="connsiteY14" fmla="*/ 9840 h 10000"/>
              <a:gd name="connsiteX15" fmla="*/ 1649 w 10000"/>
              <a:gd name="connsiteY15" fmla="*/ 9840 h 10000"/>
              <a:gd name="connsiteX16" fmla="*/ 1697 w 10000"/>
              <a:gd name="connsiteY16" fmla="*/ 9840 h 10000"/>
              <a:gd name="connsiteX17" fmla="*/ 1745 w 10000"/>
              <a:gd name="connsiteY17" fmla="*/ 9840 h 10000"/>
              <a:gd name="connsiteX18" fmla="*/ 1817 w 10000"/>
              <a:gd name="connsiteY18" fmla="*/ 9840 h 10000"/>
              <a:gd name="connsiteX19" fmla="*/ 1876 w 10000"/>
              <a:gd name="connsiteY19" fmla="*/ 9840 h 10000"/>
              <a:gd name="connsiteX20" fmla="*/ 1960 w 10000"/>
              <a:gd name="connsiteY20" fmla="*/ 9840 h 10000"/>
              <a:gd name="connsiteX21" fmla="*/ 2044 w 10000"/>
              <a:gd name="connsiteY21" fmla="*/ 9840 h 10000"/>
              <a:gd name="connsiteX22" fmla="*/ 2116 w 10000"/>
              <a:gd name="connsiteY22" fmla="*/ 9840 h 10000"/>
              <a:gd name="connsiteX23" fmla="*/ 2152 w 10000"/>
              <a:gd name="connsiteY23" fmla="*/ 9840 h 10000"/>
              <a:gd name="connsiteX24" fmla="*/ 2176 w 10000"/>
              <a:gd name="connsiteY24" fmla="*/ 9840 h 10000"/>
              <a:gd name="connsiteX25" fmla="*/ 2188 w 10000"/>
              <a:gd name="connsiteY25" fmla="*/ 9840 h 10000"/>
              <a:gd name="connsiteX26" fmla="*/ 2224 w 10000"/>
              <a:gd name="connsiteY26" fmla="*/ 9840 h 10000"/>
              <a:gd name="connsiteX27" fmla="*/ 2248 w 10000"/>
              <a:gd name="connsiteY27" fmla="*/ 9840 h 10000"/>
              <a:gd name="connsiteX28" fmla="*/ 2260 w 10000"/>
              <a:gd name="connsiteY28" fmla="*/ 9840 h 10000"/>
              <a:gd name="connsiteX29" fmla="*/ 2284 w 10000"/>
              <a:gd name="connsiteY29" fmla="*/ 9840 h 10000"/>
              <a:gd name="connsiteX30" fmla="*/ 2308 w 10000"/>
              <a:gd name="connsiteY30" fmla="*/ 9840 h 10000"/>
              <a:gd name="connsiteX31" fmla="*/ 2488 w 10000"/>
              <a:gd name="connsiteY31" fmla="*/ 9840 h 10000"/>
              <a:gd name="connsiteX32" fmla="*/ 2584 w 10000"/>
              <a:gd name="connsiteY32" fmla="*/ 9840 h 10000"/>
              <a:gd name="connsiteX33" fmla="*/ 2632 w 10000"/>
              <a:gd name="connsiteY33" fmla="*/ 9840 h 10000"/>
              <a:gd name="connsiteX34" fmla="*/ 2618 w 10000"/>
              <a:gd name="connsiteY34" fmla="*/ 9872 h 10000"/>
              <a:gd name="connsiteX35" fmla="*/ 2750 w 10000"/>
              <a:gd name="connsiteY35" fmla="*/ 9087 h 10000"/>
              <a:gd name="connsiteX36" fmla="*/ 2752 w 10000"/>
              <a:gd name="connsiteY36" fmla="*/ 9078 h 10000"/>
              <a:gd name="connsiteX37" fmla="*/ 2992 w 10000"/>
              <a:gd name="connsiteY37" fmla="*/ 8135 h 10000"/>
              <a:gd name="connsiteX38" fmla="*/ 2986 w 10000"/>
              <a:gd name="connsiteY38" fmla="*/ 8171 h 10000"/>
              <a:gd name="connsiteX39" fmla="*/ 3154 w 10000"/>
              <a:gd name="connsiteY39" fmla="*/ 5659 h 10000"/>
              <a:gd name="connsiteX40" fmla="*/ 3298 w 10000"/>
              <a:gd name="connsiteY40" fmla="*/ 3566 h 10000"/>
              <a:gd name="connsiteX41" fmla="*/ 3297 w 10000"/>
              <a:gd name="connsiteY41" fmla="*/ 3582 h 10000"/>
              <a:gd name="connsiteX42" fmla="*/ 3333 w 10000"/>
              <a:gd name="connsiteY42" fmla="*/ 75 h 10000"/>
              <a:gd name="connsiteX43" fmla="*/ 3352 w 10000"/>
              <a:gd name="connsiteY43" fmla="*/ 0 h 10000"/>
              <a:gd name="connsiteX44" fmla="*/ 3369 w 10000"/>
              <a:gd name="connsiteY44" fmla="*/ 79 h 10000"/>
              <a:gd name="connsiteX45" fmla="*/ 3417 w 10000"/>
              <a:gd name="connsiteY45" fmla="*/ 8296 h 10000"/>
              <a:gd name="connsiteX46" fmla="*/ 3453 w 10000"/>
              <a:gd name="connsiteY46" fmla="*/ 9912 h 10000"/>
              <a:gd name="connsiteX47" fmla="*/ 3435 w 10000"/>
              <a:gd name="connsiteY47" fmla="*/ 9840 h 10000"/>
              <a:gd name="connsiteX48" fmla="*/ 3495 w 10000"/>
              <a:gd name="connsiteY48" fmla="*/ 9840 h 10000"/>
              <a:gd name="connsiteX49" fmla="*/ 3479 w 10000"/>
              <a:gd name="connsiteY49" fmla="*/ 9886 h 10000"/>
              <a:gd name="connsiteX50" fmla="*/ 3551 w 10000"/>
              <a:gd name="connsiteY50" fmla="*/ 9257 h 10000"/>
              <a:gd name="connsiteX51" fmla="*/ 3569 w 10000"/>
              <a:gd name="connsiteY51" fmla="*/ 9215 h 10000"/>
              <a:gd name="connsiteX52" fmla="*/ 3584 w 10000"/>
              <a:gd name="connsiteY52" fmla="*/ 9267 h 10000"/>
              <a:gd name="connsiteX53" fmla="*/ 3620 w 10000"/>
              <a:gd name="connsiteY53" fmla="*/ 9738 h 10000"/>
              <a:gd name="connsiteX54" fmla="*/ 3586 w 10000"/>
              <a:gd name="connsiteY54" fmla="*/ 9751 h 10000"/>
              <a:gd name="connsiteX55" fmla="*/ 3634 w 10000"/>
              <a:gd name="connsiteY55" fmla="*/ 8391 h 10000"/>
              <a:gd name="connsiteX56" fmla="*/ 3652 w 10000"/>
              <a:gd name="connsiteY56" fmla="*/ 8322 h 10000"/>
              <a:gd name="connsiteX57" fmla="*/ 3669 w 10000"/>
              <a:gd name="connsiteY57" fmla="*/ 8391 h 10000"/>
              <a:gd name="connsiteX58" fmla="*/ 3717 w 10000"/>
              <a:gd name="connsiteY58" fmla="*/ 9908 h 10000"/>
              <a:gd name="connsiteX59" fmla="*/ 3699 w 10000"/>
              <a:gd name="connsiteY59" fmla="*/ 9840 h 10000"/>
              <a:gd name="connsiteX60" fmla="*/ 3759 w 10000"/>
              <a:gd name="connsiteY60" fmla="*/ 9840 h 10000"/>
              <a:gd name="connsiteX61" fmla="*/ 3831 w 10000"/>
              <a:gd name="connsiteY61" fmla="*/ 9840 h 10000"/>
              <a:gd name="connsiteX62" fmla="*/ 3867 w 10000"/>
              <a:gd name="connsiteY62" fmla="*/ 9840 h 10000"/>
              <a:gd name="connsiteX63" fmla="*/ 3850 w 10000"/>
              <a:gd name="connsiteY63" fmla="*/ 9908 h 10000"/>
              <a:gd name="connsiteX64" fmla="*/ 3898 w 10000"/>
              <a:gd name="connsiteY64" fmla="*/ 8391 h 10000"/>
              <a:gd name="connsiteX65" fmla="*/ 3916 w 10000"/>
              <a:gd name="connsiteY65" fmla="*/ 8322 h 10000"/>
              <a:gd name="connsiteX66" fmla="*/ 3933 w 10000"/>
              <a:gd name="connsiteY66" fmla="*/ 8394 h 10000"/>
              <a:gd name="connsiteX67" fmla="*/ 3969 w 10000"/>
              <a:gd name="connsiteY67" fmla="*/ 9912 h 10000"/>
              <a:gd name="connsiteX68" fmla="*/ 3934 w 10000"/>
              <a:gd name="connsiteY68" fmla="*/ 9899 h 10000"/>
              <a:gd name="connsiteX69" fmla="*/ 3994 w 10000"/>
              <a:gd name="connsiteY69" fmla="*/ 8904 h 10000"/>
              <a:gd name="connsiteX70" fmla="*/ 4011 w 10000"/>
              <a:gd name="connsiteY70" fmla="*/ 8845 h 10000"/>
              <a:gd name="connsiteX71" fmla="*/ 4028 w 10000"/>
              <a:gd name="connsiteY71" fmla="*/ 8901 h 10000"/>
              <a:gd name="connsiteX72" fmla="*/ 4100 w 10000"/>
              <a:gd name="connsiteY72" fmla="*/ 9895 h 10000"/>
              <a:gd name="connsiteX73" fmla="*/ 4066 w 10000"/>
              <a:gd name="connsiteY73" fmla="*/ 9895 h 10000"/>
              <a:gd name="connsiteX74" fmla="*/ 4126 w 10000"/>
              <a:gd name="connsiteY74" fmla="*/ 9058 h 10000"/>
              <a:gd name="connsiteX75" fmla="*/ 4145 w 10000"/>
              <a:gd name="connsiteY75" fmla="*/ 9006 h 10000"/>
              <a:gd name="connsiteX76" fmla="*/ 4161 w 10000"/>
              <a:gd name="connsiteY76" fmla="*/ 9078 h 10000"/>
              <a:gd name="connsiteX77" fmla="*/ 4173 w 10000"/>
              <a:gd name="connsiteY77" fmla="*/ 9915 h 10000"/>
              <a:gd name="connsiteX78" fmla="*/ 4155 w 10000"/>
              <a:gd name="connsiteY78" fmla="*/ 9840 h 10000"/>
              <a:gd name="connsiteX79" fmla="*/ 4203 w 10000"/>
              <a:gd name="connsiteY79" fmla="*/ 9840 h 10000"/>
              <a:gd name="connsiteX80" fmla="*/ 4347 w 10000"/>
              <a:gd name="connsiteY80" fmla="*/ 9840 h 10000"/>
              <a:gd name="connsiteX81" fmla="*/ 4331 w 10000"/>
              <a:gd name="connsiteY81" fmla="*/ 9886 h 10000"/>
              <a:gd name="connsiteX82" fmla="*/ 4391 w 10000"/>
              <a:gd name="connsiteY82" fmla="*/ 9362 h 10000"/>
              <a:gd name="connsiteX83" fmla="*/ 4403 w 10000"/>
              <a:gd name="connsiteY83" fmla="*/ 9320 h 10000"/>
              <a:gd name="connsiteX84" fmla="*/ 4418 w 10000"/>
              <a:gd name="connsiteY84" fmla="*/ 9336 h 10000"/>
              <a:gd name="connsiteX85" fmla="*/ 4562 w 10000"/>
              <a:gd name="connsiteY85" fmla="*/ 9859 h 10000"/>
              <a:gd name="connsiteX86" fmla="*/ 4550 w 10000"/>
              <a:gd name="connsiteY86" fmla="*/ 9840 h 10000"/>
              <a:gd name="connsiteX87" fmla="*/ 4850 w 10000"/>
              <a:gd name="connsiteY87" fmla="*/ 9840 h 10000"/>
              <a:gd name="connsiteX88" fmla="*/ 4958 w 10000"/>
              <a:gd name="connsiteY88" fmla="*/ 9840 h 10000"/>
              <a:gd name="connsiteX89" fmla="*/ 5066 w 10000"/>
              <a:gd name="connsiteY89" fmla="*/ 9840 h 10000"/>
              <a:gd name="connsiteX90" fmla="*/ 5150 w 10000"/>
              <a:gd name="connsiteY90" fmla="*/ 9840 h 10000"/>
              <a:gd name="connsiteX91" fmla="*/ 5198 w 10000"/>
              <a:gd name="connsiteY91" fmla="*/ 9840 h 10000"/>
              <a:gd name="connsiteX92" fmla="*/ 5270 w 10000"/>
              <a:gd name="connsiteY92" fmla="*/ 9840 h 10000"/>
              <a:gd name="connsiteX93" fmla="*/ 5306 w 10000"/>
              <a:gd name="connsiteY93" fmla="*/ 9840 h 10000"/>
              <a:gd name="connsiteX94" fmla="*/ 5402 w 10000"/>
              <a:gd name="connsiteY94" fmla="*/ 9840 h 10000"/>
              <a:gd name="connsiteX95" fmla="*/ 5462 w 10000"/>
              <a:gd name="connsiteY95" fmla="*/ 9840 h 10000"/>
              <a:gd name="connsiteX96" fmla="*/ 5510 w 10000"/>
              <a:gd name="connsiteY96" fmla="*/ 9840 h 10000"/>
              <a:gd name="connsiteX97" fmla="*/ 5534 w 10000"/>
              <a:gd name="connsiteY97" fmla="*/ 9840 h 10000"/>
              <a:gd name="connsiteX98" fmla="*/ 5570 w 10000"/>
              <a:gd name="connsiteY98" fmla="*/ 9840 h 10000"/>
              <a:gd name="connsiteX99" fmla="*/ 5582 w 10000"/>
              <a:gd name="connsiteY99" fmla="*/ 9840 h 10000"/>
              <a:gd name="connsiteX100" fmla="*/ 5618 w 10000"/>
              <a:gd name="connsiteY100" fmla="*/ 9840 h 10000"/>
              <a:gd name="connsiteX101" fmla="*/ 5665 w 10000"/>
              <a:gd name="connsiteY101" fmla="*/ 9840 h 10000"/>
              <a:gd name="connsiteX102" fmla="*/ 5737 w 10000"/>
              <a:gd name="connsiteY102" fmla="*/ 9840 h 10000"/>
              <a:gd name="connsiteX103" fmla="*/ 5797 w 10000"/>
              <a:gd name="connsiteY103" fmla="*/ 9840 h 10000"/>
              <a:gd name="connsiteX104" fmla="*/ 5833 w 10000"/>
              <a:gd name="connsiteY104" fmla="*/ 9840 h 10000"/>
              <a:gd name="connsiteX105" fmla="*/ 5905 w 10000"/>
              <a:gd name="connsiteY105" fmla="*/ 9840 h 10000"/>
              <a:gd name="connsiteX106" fmla="*/ 5929 w 10000"/>
              <a:gd name="connsiteY106" fmla="*/ 9840 h 10000"/>
              <a:gd name="connsiteX107" fmla="*/ 6013 w 10000"/>
              <a:gd name="connsiteY107" fmla="*/ 9840 h 10000"/>
              <a:gd name="connsiteX108" fmla="*/ 6109 w 10000"/>
              <a:gd name="connsiteY108" fmla="*/ 9840 h 10000"/>
              <a:gd name="connsiteX109" fmla="*/ 6325 w 10000"/>
              <a:gd name="connsiteY109" fmla="*/ 9840 h 10000"/>
              <a:gd name="connsiteX110" fmla="*/ 6853 w 10000"/>
              <a:gd name="connsiteY110" fmla="*/ 9840 h 10000"/>
              <a:gd name="connsiteX111" fmla="*/ 6876 w 10000"/>
              <a:gd name="connsiteY111" fmla="*/ 9840 h 10000"/>
              <a:gd name="connsiteX112" fmla="*/ 6972 w 10000"/>
              <a:gd name="connsiteY112" fmla="*/ 9840 h 10000"/>
              <a:gd name="connsiteX113" fmla="*/ 7044 w 10000"/>
              <a:gd name="connsiteY113" fmla="*/ 9840 h 10000"/>
              <a:gd name="connsiteX114" fmla="*/ 7068 w 10000"/>
              <a:gd name="connsiteY114" fmla="*/ 9840 h 10000"/>
              <a:gd name="connsiteX115" fmla="*/ 7128 w 10000"/>
              <a:gd name="connsiteY115" fmla="*/ 9840 h 10000"/>
              <a:gd name="connsiteX116" fmla="*/ 7176 w 10000"/>
              <a:gd name="connsiteY116" fmla="*/ 9840 h 10000"/>
              <a:gd name="connsiteX117" fmla="*/ 7224 w 10000"/>
              <a:gd name="connsiteY117" fmla="*/ 9840 h 10000"/>
              <a:gd name="connsiteX118" fmla="*/ 7296 w 10000"/>
              <a:gd name="connsiteY118" fmla="*/ 9840 h 10000"/>
              <a:gd name="connsiteX119" fmla="*/ 7356 w 10000"/>
              <a:gd name="connsiteY119" fmla="*/ 9840 h 10000"/>
              <a:gd name="connsiteX120" fmla="*/ 7428 w 10000"/>
              <a:gd name="connsiteY120" fmla="*/ 9840 h 10000"/>
              <a:gd name="connsiteX121" fmla="*/ 7464 w 10000"/>
              <a:gd name="connsiteY121" fmla="*/ 9840 h 10000"/>
              <a:gd name="connsiteX122" fmla="*/ 7500 w 10000"/>
              <a:gd name="connsiteY122" fmla="*/ 9840 h 10000"/>
              <a:gd name="connsiteX123" fmla="*/ 7548 w 10000"/>
              <a:gd name="connsiteY123" fmla="*/ 9840 h 10000"/>
              <a:gd name="connsiteX124" fmla="*/ 7596 w 10000"/>
              <a:gd name="connsiteY124" fmla="*/ 9840 h 10000"/>
              <a:gd name="connsiteX125" fmla="*/ 7680 w 10000"/>
              <a:gd name="connsiteY125" fmla="*/ 9840 h 10000"/>
              <a:gd name="connsiteX126" fmla="*/ 7740 w 10000"/>
              <a:gd name="connsiteY126" fmla="*/ 9840 h 10000"/>
              <a:gd name="connsiteX127" fmla="*/ 7812 w 10000"/>
              <a:gd name="connsiteY127" fmla="*/ 9840 h 10000"/>
              <a:gd name="connsiteX128" fmla="*/ 7896 w 10000"/>
              <a:gd name="connsiteY128" fmla="*/ 9840 h 10000"/>
              <a:gd name="connsiteX129" fmla="*/ 8028 w 10000"/>
              <a:gd name="connsiteY129" fmla="*/ 9840 h 10000"/>
              <a:gd name="connsiteX130" fmla="*/ 8231 w 10000"/>
              <a:gd name="connsiteY130" fmla="*/ 9840 h 10000"/>
              <a:gd name="connsiteX131" fmla="*/ 8279 w 10000"/>
              <a:gd name="connsiteY131" fmla="*/ 9840 h 10000"/>
              <a:gd name="connsiteX132" fmla="*/ 8363 w 10000"/>
              <a:gd name="connsiteY132" fmla="*/ 9840 h 10000"/>
              <a:gd name="connsiteX133" fmla="*/ 8435 w 10000"/>
              <a:gd name="connsiteY133" fmla="*/ 9840 h 10000"/>
              <a:gd name="connsiteX134" fmla="*/ 8495 w 10000"/>
              <a:gd name="connsiteY134" fmla="*/ 9840 h 10000"/>
              <a:gd name="connsiteX135" fmla="*/ 8531 w 10000"/>
              <a:gd name="connsiteY135" fmla="*/ 9840 h 10000"/>
              <a:gd name="connsiteX136" fmla="*/ 8603 w 10000"/>
              <a:gd name="connsiteY136" fmla="*/ 9840 h 10000"/>
              <a:gd name="connsiteX137" fmla="*/ 8639 w 10000"/>
              <a:gd name="connsiteY137" fmla="*/ 9840 h 10000"/>
              <a:gd name="connsiteX138" fmla="*/ 8711 w 10000"/>
              <a:gd name="connsiteY138" fmla="*/ 9840 h 10000"/>
              <a:gd name="connsiteX139" fmla="*/ 8771 w 10000"/>
              <a:gd name="connsiteY139" fmla="*/ 9840 h 10000"/>
              <a:gd name="connsiteX140" fmla="*/ 8819 w 10000"/>
              <a:gd name="connsiteY140" fmla="*/ 9840 h 10000"/>
              <a:gd name="connsiteX141" fmla="*/ 8903 w 10000"/>
              <a:gd name="connsiteY141" fmla="*/ 9840 h 10000"/>
              <a:gd name="connsiteX142" fmla="*/ 8939 w 10000"/>
              <a:gd name="connsiteY142" fmla="*/ 9840 h 10000"/>
              <a:gd name="connsiteX143" fmla="*/ 8963 w 10000"/>
              <a:gd name="connsiteY143" fmla="*/ 9840 h 10000"/>
              <a:gd name="connsiteX144" fmla="*/ 9011 w 10000"/>
              <a:gd name="connsiteY144" fmla="*/ 9840 h 10000"/>
              <a:gd name="connsiteX145" fmla="*/ 9035 w 10000"/>
              <a:gd name="connsiteY145" fmla="*/ 9840 h 10000"/>
              <a:gd name="connsiteX146" fmla="*/ 9059 w 10000"/>
              <a:gd name="connsiteY146" fmla="*/ 9840 h 10000"/>
              <a:gd name="connsiteX147" fmla="*/ 9107 w 10000"/>
              <a:gd name="connsiteY147" fmla="*/ 9840 h 10000"/>
              <a:gd name="connsiteX148" fmla="*/ 9167 w 10000"/>
              <a:gd name="connsiteY148" fmla="*/ 9840 h 10000"/>
              <a:gd name="connsiteX149" fmla="*/ 9203 w 10000"/>
              <a:gd name="connsiteY149" fmla="*/ 9840 h 10000"/>
              <a:gd name="connsiteX150" fmla="*/ 9215 w 10000"/>
              <a:gd name="connsiteY150" fmla="*/ 9840 h 10000"/>
              <a:gd name="connsiteX151" fmla="*/ 9287 w 10000"/>
              <a:gd name="connsiteY151" fmla="*/ 9840 h 10000"/>
              <a:gd name="connsiteX152" fmla="*/ 9347 w 10000"/>
              <a:gd name="connsiteY152" fmla="*/ 9840 h 10000"/>
              <a:gd name="connsiteX153" fmla="*/ 9406 w 10000"/>
              <a:gd name="connsiteY153" fmla="*/ 9840 h 10000"/>
              <a:gd name="connsiteX154" fmla="*/ 9442 w 10000"/>
              <a:gd name="connsiteY154" fmla="*/ 9840 h 10000"/>
              <a:gd name="connsiteX155" fmla="*/ 9478 w 10000"/>
              <a:gd name="connsiteY155" fmla="*/ 9840 h 10000"/>
              <a:gd name="connsiteX156" fmla="*/ 9610 w 10000"/>
              <a:gd name="connsiteY156" fmla="*/ 9840 h 10000"/>
              <a:gd name="connsiteX157" fmla="*/ 9646 w 10000"/>
              <a:gd name="connsiteY157" fmla="*/ 9840 h 10000"/>
              <a:gd name="connsiteX158" fmla="*/ 9754 w 10000"/>
              <a:gd name="connsiteY158" fmla="*/ 9840 h 10000"/>
              <a:gd name="connsiteX159" fmla="*/ 9982 w 10000"/>
              <a:gd name="connsiteY159" fmla="*/ 9840 h 10000"/>
              <a:gd name="connsiteX160" fmla="*/ 10000 w 10000"/>
              <a:gd name="connsiteY160" fmla="*/ 9918 h 10000"/>
              <a:gd name="connsiteX161" fmla="*/ 9982 w 10000"/>
              <a:gd name="connsiteY161" fmla="*/ 9997 h 10000"/>
              <a:gd name="connsiteX162" fmla="*/ 9754 w 10000"/>
              <a:gd name="connsiteY162" fmla="*/ 9997 h 10000"/>
              <a:gd name="connsiteX163" fmla="*/ 9646 w 10000"/>
              <a:gd name="connsiteY163" fmla="*/ 9997 h 10000"/>
              <a:gd name="connsiteX164" fmla="*/ 9610 w 10000"/>
              <a:gd name="connsiteY164" fmla="*/ 9997 h 10000"/>
              <a:gd name="connsiteX165" fmla="*/ 9478 w 10000"/>
              <a:gd name="connsiteY165" fmla="*/ 9997 h 10000"/>
              <a:gd name="connsiteX166" fmla="*/ 9442 w 10000"/>
              <a:gd name="connsiteY166" fmla="*/ 9997 h 10000"/>
              <a:gd name="connsiteX167" fmla="*/ 9406 w 10000"/>
              <a:gd name="connsiteY167" fmla="*/ 9997 h 10000"/>
              <a:gd name="connsiteX168" fmla="*/ 9347 w 10000"/>
              <a:gd name="connsiteY168" fmla="*/ 9997 h 10000"/>
              <a:gd name="connsiteX169" fmla="*/ 9287 w 10000"/>
              <a:gd name="connsiteY169" fmla="*/ 9997 h 10000"/>
              <a:gd name="connsiteX170" fmla="*/ 9215 w 10000"/>
              <a:gd name="connsiteY170" fmla="*/ 9997 h 10000"/>
              <a:gd name="connsiteX171" fmla="*/ 9203 w 10000"/>
              <a:gd name="connsiteY171" fmla="*/ 9997 h 10000"/>
              <a:gd name="connsiteX172" fmla="*/ 9167 w 10000"/>
              <a:gd name="connsiteY172" fmla="*/ 9997 h 10000"/>
              <a:gd name="connsiteX173" fmla="*/ 9107 w 10000"/>
              <a:gd name="connsiteY173" fmla="*/ 9997 h 10000"/>
              <a:gd name="connsiteX174" fmla="*/ 9059 w 10000"/>
              <a:gd name="connsiteY174" fmla="*/ 9997 h 10000"/>
              <a:gd name="connsiteX175" fmla="*/ 9035 w 10000"/>
              <a:gd name="connsiteY175" fmla="*/ 9997 h 10000"/>
              <a:gd name="connsiteX176" fmla="*/ 9011 w 10000"/>
              <a:gd name="connsiteY176" fmla="*/ 9997 h 10000"/>
              <a:gd name="connsiteX177" fmla="*/ 8963 w 10000"/>
              <a:gd name="connsiteY177" fmla="*/ 9997 h 10000"/>
              <a:gd name="connsiteX178" fmla="*/ 8939 w 10000"/>
              <a:gd name="connsiteY178" fmla="*/ 9997 h 10000"/>
              <a:gd name="connsiteX179" fmla="*/ 8903 w 10000"/>
              <a:gd name="connsiteY179" fmla="*/ 9997 h 10000"/>
              <a:gd name="connsiteX180" fmla="*/ 8819 w 10000"/>
              <a:gd name="connsiteY180" fmla="*/ 9997 h 10000"/>
              <a:gd name="connsiteX181" fmla="*/ 8771 w 10000"/>
              <a:gd name="connsiteY181" fmla="*/ 9997 h 10000"/>
              <a:gd name="connsiteX182" fmla="*/ 8711 w 10000"/>
              <a:gd name="connsiteY182" fmla="*/ 9997 h 10000"/>
              <a:gd name="connsiteX183" fmla="*/ 8639 w 10000"/>
              <a:gd name="connsiteY183" fmla="*/ 9997 h 10000"/>
              <a:gd name="connsiteX184" fmla="*/ 8603 w 10000"/>
              <a:gd name="connsiteY184" fmla="*/ 9997 h 10000"/>
              <a:gd name="connsiteX185" fmla="*/ 8531 w 10000"/>
              <a:gd name="connsiteY185" fmla="*/ 9997 h 10000"/>
              <a:gd name="connsiteX186" fmla="*/ 8495 w 10000"/>
              <a:gd name="connsiteY186" fmla="*/ 9997 h 10000"/>
              <a:gd name="connsiteX187" fmla="*/ 8435 w 10000"/>
              <a:gd name="connsiteY187" fmla="*/ 9997 h 10000"/>
              <a:gd name="connsiteX188" fmla="*/ 8363 w 10000"/>
              <a:gd name="connsiteY188" fmla="*/ 9997 h 10000"/>
              <a:gd name="connsiteX189" fmla="*/ 8279 w 10000"/>
              <a:gd name="connsiteY189" fmla="*/ 9997 h 10000"/>
              <a:gd name="connsiteX190" fmla="*/ 8231 w 10000"/>
              <a:gd name="connsiteY190" fmla="*/ 9997 h 10000"/>
              <a:gd name="connsiteX191" fmla="*/ 8028 w 10000"/>
              <a:gd name="connsiteY191" fmla="*/ 9997 h 10000"/>
              <a:gd name="connsiteX192" fmla="*/ 7896 w 10000"/>
              <a:gd name="connsiteY192" fmla="*/ 9997 h 10000"/>
              <a:gd name="connsiteX193" fmla="*/ 7812 w 10000"/>
              <a:gd name="connsiteY193" fmla="*/ 9997 h 10000"/>
              <a:gd name="connsiteX194" fmla="*/ 7740 w 10000"/>
              <a:gd name="connsiteY194" fmla="*/ 9997 h 10000"/>
              <a:gd name="connsiteX195" fmla="*/ 7680 w 10000"/>
              <a:gd name="connsiteY195" fmla="*/ 9997 h 10000"/>
              <a:gd name="connsiteX196" fmla="*/ 7596 w 10000"/>
              <a:gd name="connsiteY196" fmla="*/ 9997 h 10000"/>
              <a:gd name="connsiteX197" fmla="*/ 7548 w 10000"/>
              <a:gd name="connsiteY197" fmla="*/ 9997 h 10000"/>
              <a:gd name="connsiteX198" fmla="*/ 7500 w 10000"/>
              <a:gd name="connsiteY198" fmla="*/ 9997 h 10000"/>
              <a:gd name="connsiteX199" fmla="*/ 7464 w 10000"/>
              <a:gd name="connsiteY199" fmla="*/ 9997 h 10000"/>
              <a:gd name="connsiteX200" fmla="*/ 7428 w 10000"/>
              <a:gd name="connsiteY200" fmla="*/ 9997 h 10000"/>
              <a:gd name="connsiteX201" fmla="*/ 7356 w 10000"/>
              <a:gd name="connsiteY201" fmla="*/ 9997 h 10000"/>
              <a:gd name="connsiteX202" fmla="*/ 7296 w 10000"/>
              <a:gd name="connsiteY202" fmla="*/ 9997 h 10000"/>
              <a:gd name="connsiteX203" fmla="*/ 7224 w 10000"/>
              <a:gd name="connsiteY203" fmla="*/ 9997 h 10000"/>
              <a:gd name="connsiteX204" fmla="*/ 7176 w 10000"/>
              <a:gd name="connsiteY204" fmla="*/ 9997 h 10000"/>
              <a:gd name="connsiteX205" fmla="*/ 7128 w 10000"/>
              <a:gd name="connsiteY205" fmla="*/ 9997 h 10000"/>
              <a:gd name="connsiteX206" fmla="*/ 7068 w 10000"/>
              <a:gd name="connsiteY206" fmla="*/ 9997 h 10000"/>
              <a:gd name="connsiteX207" fmla="*/ 7044 w 10000"/>
              <a:gd name="connsiteY207" fmla="*/ 9997 h 10000"/>
              <a:gd name="connsiteX208" fmla="*/ 6972 w 10000"/>
              <a:gd name="connsiteY208" fmla="*/ 9997 h 10000"/>
              <a:gd name="connsiteX209" fmla="*/ 6876 w 10000"/>
              <a:gd name="connsiteY209" fmla="*/ 9997 h 10000"/>
              <a:gd name="connsiteX210" fmla="*/ 6853 w 10000"/>
              <a:gd name="connsiteY210" fmla="*/ 9997 h 10000"/>
              <a:gd name="connsiteX211" fmla="*/ 6325 w 10000"/>
              <a:gd name="connsiteY211" fmla="*/ 9997 h 10000"/>
              <a:gd name="connsiteX212" fmla="*/ 6109 w 10000"/>
              <a:gd name="connsiteY212" fmla="*/ 9997 h 10000"/>
              <a:gd name="connsiteX213" fmla="*/ 6013 w 10000"/>
              <a:gd name="connsiteY213" fmla="*/ 9997 h 10000"/>
              <a:gd name="connsiteX214" fmla="*/ 5929 w 10000"/>
              <a:gd name="connsiteY214" fmla="*/ 9997 h 10000"/>
              <a:gd name="connsiteX215" fmla="*/ 5905 w 10000"/>
              <a:gd name="connsiteY215" fmla="*/ 9997 h 10000"/>
              <a:gd name="connsiteX216" fmla="*/ 5833 w 10000"/>
              <a:gd name="connsiteY216" fmla="*/ 9997 h 10000"/>
              <a:gd name="connsiteX217" fmla="*/ 5797 w 10000"/>
              <a:gd name="connsiteY217" fmla="*/ 9997 h 10000"/>
              <a:gd name="connsiteX218" fmla="*/ 5737 w 10000"/>
              <a:gd name="connsiteY218" fmla="*/ 9997 h 10000"/>
              <a:gd name="connsiteX219" fmla="*/ 5665 w 10000"/>
              <a:gd name="connsiteY219" fmla="*/ 9997 h 10000"/>
              <a:gd name="connsiteX220" fmla="*/ 5618 w 10000"/>
              <a:gd name="connsiteY220" fmla="*/ 9997 h 10000"/>
              <a:gd name="connsiteX221" fmla="*/ 5582 w 10000"/>
              <a:gd name="connsiteY221" fmla="*/ 9997 h 10000"/>
              <a:gd name="connsiteX222" fmla="*/ 5570 w 10000"/>
              <a:gd name="connsiteY222" fmla="*/ 9997 h 10000"/>
              <a:gd name="connsiteX223" fmla="*/ 5534 w 10000"/>
              <a:gd name="connsiteY223" fmla="*/ 9997 h 10000"/>
              <a:gd name="connsiteX224" fmla="*/ 5510 w 10000"/>
              <a:gd name="connsiteY224" fmla="*/ 9997 h 10000"/>
              <a:gd name="connsiteX225" fmla="*/ 5462 w 10000"/>
              <a:gd name="connsiteY225" fmla="*/ 9997 h 10000"/>
              <a:gd name="connsiteX226" fmla="*/ 5402 w 10000"/>
              <a:gd name="connsiteY226" fmla="*/ 9997 h 10000"/>
              <a:gd name="connsiteX227" fmla="*/ 5306 w 10000"/>
              <a:gd name="connsiteY227" fmla="*/ 9997 h 10000"/>
              <a:gd name="connsiteX228" fmla="*/ 5270 w 10000"/>
              <a:gd name="connsiteY228" fmla="*/ 9997 h 10000"/>
              <a:gd name="connsiteX229" fmla="*/ 5198 w 10000"/>
              <a:gd name="connsiteY229" fmla="*/ 9997 h 10000"/>
              <a:gd name="connsiteX230" fmla="*/ 5150 w 10000"/>
              <a:gd name="connsiteY230" fmla="*/ 9997 h 10000"/>
              <a:gd name="connsiteX231" fmla="*/ 5066 w 10000"/>
              <a:gd name="connsiteY231" fmla="*/ 9997 h 10000"/>
              <a:gd name="connsiteX232" fmla="*/ 4958 w 10000"/>
              <a:gd name="connsiteY232" fmla="*/ 9997 h 10000"/>
              <a:gd name="connsiteX233" fmla="*/ 4850 w 10000"/>
              <a:gd name="connsiteY233" fmla="*/ 9997 h 10000"/>
              <a:gd name="connsiteX234" fmla="*/ 4550 w 10000"/>
              <a:gd name="connsiteY234" fmla="*/ 9997 h 10000"/>
              <a:gd name="connsiteX235" fmla="*/ 4539 w 10000"/>
              <a:gd name="connsiteY235" fmla="*/ 9980 h 10000"/>
              <a:gd name="connsiteX236" fmla="*/ 4395 w 10000"/>
              <a:gd name="connsiteY236" fmla="*/ 9457 h 10000"/>
              <a:gd name="connsiteX237" fmla="*/ 4423 w 10000"/>
              <a:gd name="connsiteY237" fmla="*/ 9431 h 10000"/>
              <a:gd name="connsiteX238" fmla="*/ 4363 w 10000"/>
              <a:gd name="connsiteY238" fmla="*/ 9954 h 10000"/>
              <a:gd name="connsiteX239" fmla="*/ 4347 w 10000"/>
              <a:gd name="connsiteY239" fmla="*/ 9997 h 10000"/>
              <a:gd name="connsiteX240" fmla="*/ 4203 w 10000"/>
              <a:gd name="connsiteY240" fmla="*/ 9997 h 10000"/>
              <a:gd name="connsiteX241" fmla="*/ 4155 w 10000"/>
              <a:gd name="connsiteY241" fmla="*/ 9997 h 10000"/>
              <a:gd name="connsiteX242" fmla="*/ 4137 w 10000"/>
              <a:gd name="connsiteY242" fmla="*/ 9925 h 10000"/>
              <a:gd name="connsiteX243" fmla="*/ 4125 w 10000"/>
              <a:gd name="connsiteY243" fmla="*/ 9087 h 10000"/>
              <a:gd name="connsiteX244" fmla="*/ 4160 w 10000"/>
              <a:gd name="connsiteY244" fmla="*/ 9107 h 10000"/>
              <a:gd name="connsiteX245" fmla="*/ 4100 w 10000"/>
              <a:gd name="connsiteY245" fmla="*/ 9944 h 10000"/>
              <a:gd name="connsiteX246" fmla="*/ 4083 w 10000"/>
              <a:gd name="connsiteY246" fmla="*/ 9997 h 10000"/>
              <a:gd name="connsiteX247" fmla="*/ 4066 w 10000"/>
              <a:gd name="connsiteY247" fmla="*/ 9944 h 10000"/>
              <a:gd name="connsiteX248" fmla="*/ 3994 w 10000"/>
              <a:gd name="connsiteY248" fmla="*/ 8950 h 10000"/>
              <a:gd name="connsiteX249" fmla="*/ 4029 w 10000"/>
              <a:gd name="connsiteY249" fmla="*/ 8947 h 10000"/>
              <a:gd name="connsiteX250" fmla="*/ 3969 w 10000"/>
              <a:gd name="connsiteY250" fmla="*/ 9941 h 10000"/>
              <a:gd name="connsiteX251" fmla="*/ 3950 w 10000"/>
              <a:gd name="connsiteY251" fmla="*/ 9997 h 10000"/>
              <a:gd name="connsiteX252" fmla="*/ 3934 w 10000"/>
              <a:gd name="connsiteY252" fmla="*/ 9928 h 10000"/>
              <a:gd name="connsiteX253" fmla="*/ 3898 w 10000"/>
              <a:gd name="connsiteY253" fmla="*/ 8410 h 10000"/>
              <a:gd name="connsiteX254" fmla="*/ 3933 w 10000"/>
              <a:gd name="connsiteY254" fmla="*/ 8413 h 10000"/>
              <a:gd name="connsiteX255" fmla="*/ 3885 w 10000"/>
              <a:gd name="connsiteY255" fmla="*/ 9931 h 10000"/>
              <a:gd name="connsiteX256" fmla="*/ 3867 w 10000"/>
              <a:gd name="connsiteY256" fmla="*/ 9997 h 10000"/>
              <a:gd name="connsiteX257" fmla="*/ 3831 w 10000"/>
              <a:gd name="connsiteY257" fmla="*/ 9997 h 10000"/>
              <a:gd name="connsiteX258" fmla="*/ 3759 w 10000"/>
              <a:gd name="connsiteY258" fmla="*/ 9997 h 10000"/>
              <a:gd name="connsiteX259" fmla="*/ 3699 w 10000"/>
              <a:gd name="connsiteY259" fmla="*/ 9997 h 10000"/>
              <a:gd name="connsiteX260" fmla="*/ 3682 w 10000"/>
              <a:gd name="connsiteY260" fmla="*/ 9931 h 10000"/>
              <a:gd name="connsiteX261" fmla="*/ 3634 w 10000"/>
              <a:gd name="connsiteY261" fmla="*/ 8413 h 10000"/>
              <a:gd name="connsiteX262" fmla="*/ 3669 w 10000"/>
              <a:gd name="connsiteY262" fmla="*/ 8413 h 10000"/>
              <a:gd name="connsiteX263" fmla="*/ 3621 w 10000"/>
              <a:gd name="connsiteY263" fmla="*/ 9774 h 10000"/>
              <a:gd name="connsiteX264" fmla="*/ 3605 w 10000"/>
              <a:gd name="connsiteY264" fmla="*/ 9840 h 10000"/>
              <a:gd name="connsiteX265" fmla="*/ 3587 w 10000"/>
              <a:gd name="connsiteY265" fmla="*/ 9787 h 10000"/>
              <a:gd name="connsiteX266" fmla="*/ 3551 w 10000"/>
              <a:gd name="connsiteY266" fmla="*/ 9316 h 10000"/>
              <a:gd name="connsiteX267" fmla="*/ 3584 w 10000"/>
              <a:gd name="connsiteY267" fmla="*/ 9326 h 10000"/>
              <a:gd name="connsiteX268" fmla="*/ 3512 w 10000"/>
              <a:gd name="connsiteY268" fmla="*/ 9954 h 10000"/>
              <a:gd name="connsiteX269" fmla="*/ 3495 w 10000"/>
              <a:gd name="connsiteY269" fmla="*/ 9997 h 10000"/>
              <a:gd name="connsiteX270" fmla="*/ 3435 w 10000"/>
              <a:gd name="connsiteY270" fmla="*/ 9997 h 10000"/>
              <a:gd name="connsiteX271" fmla="*/ 3418 w 10000"/>
              <a:gd name="connsiteY271" fmla="*/ 9928 h 10000"/>
              <a:gd name="connsiteX272" fmla="*/ 3381 w 10000"/>
              <a:gd name="connsiteY272" fmla="*/ 8299 h 10000"/>
              <a:gd name="connsiteX273" fmla="*/ 3333 w 10000"/>
              <a:gd name="connsiteY273" fmla="*/ 82 h 10000"/>
              <a:gd name="connsiteX274" fmla="*/ 3369 w 10000"/>
              <a:gd name="connsiteY274" fmla="*/ 85 h 10000"/>
              <a:gd name="connsiteX275" fmla="*/ 3333 w 10000"/>
              <a:gd name="connsiteY275" fmla="*/ 3592 h 10000"/>
              <a:gd name="connsiteX276" fmla="*/ 3333 w 10000"/>
              <a:gd name="connsiteY276" fmla="*/ 3608 h 10000"/>
              <a:gd name="connsiteX277" fmla="*/ 3189 w 10000"/>
              <a:gd name="connsiteY277" fmla="*/ 5702 h 10000"/>
              <a:gd name="connsiteX278" fmla="*/ 3022 w 10000"/>
              <a:gd name="connsiteY278" fmla="*/ 8214 h 10000"/>
              <a:gd name="connsiteX279" fmla="*/ 3016 w 10000"/>
              <a:gd name="connsiteY279" fmla="*/ 8250 h 10000"/>
              <a:gd name="connsiteX280" fmla="*/ 2777 w 10000"/>
              <a:gd name="connsiteY280" fmla="*/ 9192 h 10000"/>
              <a:gd name="connsiteX281" fmla="*/ 2779 w 10000"/>
              <a:gd name="connsiteY281" fmla="*/ 9182 h 10000"/>
              <a:gd name="connsiteX282" fmla="*/ 2647 w 10000"/>
              <a:gd name="connsiteY282" fmla="*/ 9967 h 10000"/>
              <a:gd name="connsiteX283" fmla="*/ 2632 w 10000"/>
              <a:gd name="connsiteY283" fmla="*/ 9997 h 10000"/>
              <a:gd name="connsiteX284" fmla="*/ 2584 w 10000"/>
              <a:gd name="connsiteY284" fmla="*/ 9997 h 10000"/>
              <a:gd name="connsiteX285" fmla="*/ 2488 w 10000"/>
              <a:gd name="connsiteY285" fmla="*/ 9997 h 10000"/>
              <a:gd name="connsiteX286" fmla="*/ 2308 w 10000"/>
              <a:gd name="connsiteY286" fmla="*/ 9997 h 10000"/>
              <a:gd name="connsiteX287" fmla="*/ 2284 w 10000"/>
              <a:gd name="connsiteY287" fmla="*/ 9997 h 10000"/>
              <a:gd name="connsiteX288" fmla="*/ 2260 w 10000"/>
              <a:gd name="connsiteY288" fmla="*/ 9997 h 10000"/>
              <a:gd name="connsiteX289" fmla="*/ 2248 w 10000"/>
              <a:gd name="connsiteY289" fmla="*/ 9997 h 10000"/>
              <a:gd name="connsiteX290" fmla="*/ 2224 w 10000"/>
              <a:gd name="connsiteY290" fmla="*/ 9997 h 10000"/>
              <a:gd name="connsiteX291" fmla="*/ 2188 w 10000"/>
              <a:gd name="connsiteY291" fmla="*/ 9997 h 10000"/>
              <a:gd name="connsiteX292" fmla="*/ 2176 w 10000"/>
              <a:gd name="connsiteY292" fmla="*/ 9997 h 10000"/>
              <a:gd name="connsiteX293" fmla="*/ 2152 w 10000"/>
              <a:gd name="connsiteY293" fmla="*/ 9997 h 10000"/>
              <a:gd name="connsiteX294" fmla="*/ 2116 w 10000"/>
              <a:gd name="connsiteY294" fmla="*/ 9997 h 10000"/>
              <a:gd name="connsiteX295" fmla="*/ 2044 w 10000"/>
              <a:gd name="connsiteY295" fmla="*/ 9997 h 10000"/>
              <a:gd name="connsiteX296" fmla="*/ 1960 w 10000"/>
              <a:gd name="connsiteY296" fmla="*/ 9997 h 10000"/>
              <a:gd name="connsiteX297" fmla="*/ 1876 w 10000"/>
              <a:gd name="connsiteY297" fmla="*/ 9997 h 10000"/>
              <a:gd name="connsiteX298" fmla="*/ 1817 w 10000"/>
              <a:gd name="connsiteY298" fmla="*/ 9997 h 10000"/>
              <a:gd name="connsiteX299" fmla="*/ 1745 w 10000"/>
              <a:gd name="connsiteY299" fmla="*/ 9997 h 10000"/>
              <a:gd name="connsiteX300" fmla="*/ 1697 w 10000"/>
              <a:gd name="connsiteY300" fmla="*/ 9997 h 10000"/>
              <a:gd name="connsiteX301" fmla="*/ 1649 w 10000"/>
              <a:gd name="connsiteY301" fmla="*/ 9997 h 10000"/>
              <a:gd name="connsiteX302" fmla="*/ 1553 w 10000"/>
              <a:gd name="connsiteY302" fmla="*/ 9997 h 10000"/>
              <a:gd name="connsiteX303" fmla="*/ 1481 w 10000"/>
              <a:gd name="connsiteY303" fmla="*/ 9997 h 10000"/>
              <a:gd name="connsiteX304" fmla="*/ 1361 w 10000"/>
              <a:gd name="connsiteY304" fmla="*/ 9997 h 10000"/>
              <a:gd name="connsiteX305" fmla="*/ 606 w 10000"/>
              <a:gd name="connsiteY305" fmla="*/ 9997 h 10000"/>
              <a:gd name="connsiteX306" fmla="*/ 534 w 10000"/>
              <a:gd name="connsiteY306" fmla="*/ 9997 h 10000"/>
              <a:gd name="connsiteX307" fmla="*/ 426 w 10000"/>
              <a:gd name="connsiteY307" fmla="*/ 9997 h 10000"/>
              <a:gd name="connsiteX308" fmla="*/ 330 w 10000"/>
              <a:gd name="connsiteY308" fmla="*/ 9997 h 10000"/>
              <a:gd name="connsiteX309" fmla="*/ 270 w 10000"/>
              <a:gd name="connsiteY309" fmla="*/ 9997 h 10000"/>
              <a:gd name="connsiteX310" fmla="*/ 234 w 10000"/>
              <a:gd name="connsiteY310" fmla="*/ 9997 h 10000"/>
              <a:gd name="connsiteX311" fmla="*/ 162 w 10000"/>
              <a:gd name="connsiteY311" fmla="*/ 9997 h 10000"/>
              <a:gd name="connsiteX312" fmla="*/ 126 w 10000"/>
              <a:gd name="connsiteY312" fmla="*/ 9997 h 10000"/>
              <a:gd name="connsiteX313" fmla="*/ 18 w 10000"/>
              <a:gd name="connsiteY313" fmla="*/ 9997 h 10000"/>
              <a:gd name="connsiteX314" fmla="*/ 0 w 10000"/>
              <a:gd name="connsiteY314" fmla="*/ 9918 h 10000"/>
              <a:gd name="connsiteX315" fmla="*/ 18 w 10000"/>
              <a:gd name="connsiteY315"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797 w 10000"/>
              <a:gd name="connsiteY10" fmla="*/ 9840 h 10000"/>
              <a:gd name="connsiteX11" fmla="*/ 1361 w 10000"/>
              <a:gd name="connsiteY11" fmla="*/ 9840 h 10000"/>
              <a:gd name="connsiteX12" fmla="*/ 1481 w 10000"/>
              <a:gd name="connsiteY12" fmla="*/ 9840 h 10000"/>
              <a:gd name="connsiteX13" fmla="*/ 1553 w 10000"/>
              <a:gd name="connsiteY13" fmla="*/ 9840 h 10000"/>
              <a:gd name="connsiteX14" fmla="*/ 1649 w 10000"/>
              <a:gd name="connsiteY14" fmla="*/ 9840 h 10000"/>
              <a:gd name="connsiteX15" fmla="*/ 1697 w 10000"/>
              <a:gd name="connsiteY15" fmla="*/ 9840 h 10000"/>
              <a:gd name="connsiteX16" fmla="*/ 1745 w 10000"/>
              <a:gd name="connsiteY16" fmla="*/ 9840 h 10000"/>
              <a:gd name="connsiteX17" fmla="*/ 1817 w 10000"/>
              <a:gd name="connsiteY17" fmla="*/ 9840 h 10000"/>
              <a:gd name="connsiteX18" fmla="*/ 1876 w 10000"/>
              <a:gd name="connsiteY18" fmla="*/ 9840 h 10000"/>
              <a:gd name="connsiteX19" fmla="*/ 1960 w 10000"/>
              <a:gd name="connsiteY19" fmla="*/ 9840 h 10000"/>
              <a:gd name="connsiteX20" fmla="*/ 2044 w 10000"/>
              <a:gd name="connsiteY20" fmla="*/ 9840 h 10000"/>
              <a:gd name="connsiteX21" fmla="*/ 2116 w 10000"/>
              <a:gd name="connsiteY21" fmla="*/ 9840 h 10000"/>
              <a:gd name="connsiteX22" fmla="*/ 2152 w 10000"/>
              <a:gd name="connsiteY22" fmla="*/ 9840 h 10000"/>
              <a:gd name="connsiteX23" fmla="*/ 2176 w 10000"/>
              <a:gd name="connsiteY23" fmla="*/ 9840 h 10000"/>
              <a:gd name="connsiteX24" fmla="*/ 2188 w 10000"/>
              <a:gd name="connsiteY24" fmla="*/ 9840 h 10000"/>
              <a:gd name="connsiteX25" fmla="*/ 2224 w 10000"/>
              <a:gd name="connsiteY25" fmla="*/ 9840 h 10000"/>
              <a:gd name="connsiteX26" fmla="*/ 2248 w 10000"/>
              <a:gd name="connsiteY26" fmla="*/ 9840 h 10000"/>
              <a:gd name="connsiteX27" fmla="*/ 2260 w 10000"/>
              <a:gd name="connsiteY27" fmla="*/ 9840 h 10000"/>
              <a:gd name="connsiteX28" fmla="*/ 2284 w 10000"/>
              <a:gd name="connsiteY28" fmla="*/ 9840 h 10000"/>
              <a:gd name="connsiteX29" fmla="*/ 2308 w 10000"/>
              <a:gd name="connsiteY29" fmla="*/ 9840 h 10000"/>
              <a:gd name="connsiteX30" fmla="*/ 2488 w 10000"/>
              <a:gd name="connsiteY30" fmla="*/ 9840 h 10000"/>
              <a:gd name="connsiteX31" fmla="*/ 2584 w 10000"/>
              <a:gd name="connsiteY31" fmla="*/ 9840 h 10000"/>
              <a:gd name="connsiteX32" fmla="*/ 2632 w 10000"/>
              <a:gd name="connsiteY32" fmla="*/ 9840 h 10000"/>
              <a:gd name="connsiteX33" fmla="*/ 2618 w 10000"/>
              <a:gd name="connsiteY33" fmla="*/ 9872 h 10000"/>
              <a:gd name="connsiteX34" fmla="*/ 2750 w 10000"/>
              <a:gd name="connsiteY34" fmla="*/ 9087 h 10000"/>
              <a:gd name="connsiteX35" fmla="*/ 2752 w 10000"/>
              <a:gd name="connsiteY35" fmla="*/ 9078 h 10000"/>
              <a:gd name="connsiteX36" fmla="*/ 2992 w 10000"/>
              <a:gd name="connsiteY36" fmla="*/ 8135 h 10000"/>
              <a:gd name="connsiteX37" fmla="*/ 2986 w 10000"/>
              <a:gd name="connsiteY37" fmla="*/ 8171 h 10000"/>
              <a:gd name="connsiteX38" fmla="*/ 3154 w 10000"/>
              <a:gd name="connsiteY38" fmla="*/ 5659 h 10000"/>
              <a:gd name="connsiteX39" fmla="*/ 3298 w 10000"/>
              <a:gd name="connsiteY39" fmla="*/ 3566 h 10000"/>
              <a:gd name="connsiteX40" fmla="*/ 3297 w 10000"/>
              <a:gd name="connsiteY40" fmla="*/ 3582 h 10000"/>
              <a:gd name="connsiteX41" fmla="*/ 3333 w 10000"/>
              <a:gd name="connsiteY41" fmla="*/ 75 h 10000"/>
              <a:gd name="connsiteX42" fmla="*/ 3352 w 10000"/>
              <a:gd name="connsiteY42" fmla="*/ 0 h 10000"/>
              <a:gd name="connsiteX43" fmla="*/ 3369 w 10000"/>
              <a:gd name="connsiteY43" fmla="*/ 79 h 10000"/>
              <a:gd name="connsiteX44" fmla="*/ 3417 w 10000"/>
              <a:gd name="connsiteY44" fmla="*/ 8296 h 10000"/>
              <a:gd name="connsiteX45" fmla="*/ 3453 w 10000"/>
              <a:gd name="connsiteY45" fmla="*/ 9912 h 10000"/>
              <a:gd name="connsiteX46" fmla="*/ 3435 w 10000"/>
              <a:gd name="connsiteY46" fmla="*/ 9840 h 10000"/>
              <a:gd name="connsiteX47" fmla="*/ 3495 w 10000"/>
              <a:gd name="connsiteY47" fmla="*/ 9840 h 10000"/>
              <a:gd name="connsiteX48" fmla="*/ 3479 w 10000"/>
              <a:gd name="connsiteY48" fmla="*/ 9886 h 10000"/>
              <a:gd name="connsiteX49" fmla="*/ 3551 w 10000"/>
              <a:gd name="connsiteY49" fmla="*/ 9257 h 10000"/>
              <a:gd name="connsiteX50" fmla="*/ 3569 w 10000"/>
              <a:gd name="connsiteY50" fmla="*/ 9215 h 10000"/>
              <a:gd name="connsiteX51" fmla="*/ 3584 w 10000"/>
              <a:gd name="connsiteY51" fmla="*/ 9267 h 10000"/>
              <a:gd name="connsiteX52" fmla="*/ 3620 w 10000"/>
              <a:gd name="connsiteY52" fmla="*/ 9738 h 10000"/>
              <a:gd name="connsiteX53" fmla="*/ 3586 w 10000"/>
              <a:gd name="connsiteY53" fmla="*/ 9751 h 10000"/>
              <a:gd name="connsiteX54" fmla="*/ 3634 w 10000"/>
              <a:gd name="connsiteY54" fmla="*/ 8391 h 10000"/>
              <a:gd name="connsiteX55" fmla="*/ 3652 w 10000"/>
              <a:gd name="connsiteY55" fmla="*/ 8322 h 10000"/>
              <a:gd name="connsiteX56" fmla="*/ 3669 w 10000"/>
              <a:gd name="connsiteY56" fmla="*/ 8391 h 10000"/>
              <a:gd name="connsiteX57" fmla="*/ 3717 w 10000"/>
              <a:gd name="connsiteY57" fmla="*/ 9908 h 10000"/>
              <a:gd name="connsiteX58" fmla="*/ 3699 w 10000"/>
              <a:gd name="connsiteY58" fmla="*/ 9840 h 10000"/>
              <a:gd name="connsiteX59" fmla="*/ 3759 w 10000"/>
              <a:gd name="connsiteY59" fmla="*/ 9840 h 10000"/>
              <a:gd name="connsiteX60" fmla="*/ 3831 w 10000"/>
              <a:gd name="connsiteY60" fmla="*/ 9840 h 10000"/>
              <a:gd name="connsiteX61" fmla="*/ 3867 w 10000"/>
              <a:gd name="connsiteY61" fmla="*/ 9840 h 10000"/>
              <a:gd name="connsiteX62" fmla="*/ 3850 w 10000"/>
              <a:gd name="connsiteY62" fmla="*/ 9908 h 10000"/>
              <a:gd name="connsiteX63" fmla="*/ 3898 w 10000"/>
              <a:gd name="connsiteY63" fmla="*/ 8391 h 10000"/>
              <a:gd name="connsiteX64" fmla="*/ 3916 w 10000"/>
              <a:gd name="connsiteY64" fmla="*/ 8322 h 10000"/>
              <a:gd name="connsiteX65" fmla="*/ 3933 w 10000"/>
              <a:gd name="connsiteY65" fmla="*/ 8394 h 10000"/>
              <a:gd name="connsiteX66" fmla="*/ 3969 w 10000"/>
              <a:gd name="connsiteY66" fmla="*/ 9912 h 10000"/>
              <a:gd name="connsiteX67" fmla="*/ 3934 w 10000"/>
              <a:gd name="connsiteY67" fmla="*/ 9899 h 10000"/>
              <a:gd name="connsiteX68" fmla="*/ 3994 w 10000"/>
              <a:gd name="connsiteY68" fmla="*/ 8904 h 10000"/>
              <a:gd name="connsiteX69" fmla="*/ 4011 w 10000"/>
              <a:gd name="connsiteY69" fmla="*/ 8845 h 10000"/>
              <a:gd name="connsiteX70" fmla="*/ 4028 w 10000"/>
              <a:gd name="connsiteY70" fmla="*/ 8901 h 10000"/>
              <a:gd name="connsiteX71" fmla="*/ 4100 w 10000"/>
              <a:gd name="connsiteY71" fmla="*/ 9895 h 10000"/>
              <a:gd name="connsiteX72" fmla="*/ 4066 w 10000"/>
              <a:gd name="connsiteY72" fmla="*/ 9895 h 10000"/>
              <a:gd name="connsiteX73" fmla="*/ 4126 w 10000"/>
              <a:gd name="connsiteY73" fmla="*/ 9058 h 10000"/>
              <a:gd name="connsiteX74" fmla="*/ 4145 w 10000"/>
              <a:gd name="connsiteY74" fmla="*/ 9006 h 10000"/>
              <a:gd name="connsiteX75" fmla="*/ 4161 w 10000"/>
              <a:gd name="connsiteY75" fmla="*/ 9078 h 10000"/>
              <a:gd name="connsiteX76" fmla="*/ 4173 w 10000"/>
              <a:gd name="connsiteY76" fmla="*/ 9915 h 10000"/>
              <a:gd name="connsiteX77" fmla="*/ 4155 w 10000"/>
              <a:gd name="connsiteY77" fmla="*/ 9840 h 10000"/>
              <a:gd name="connsiteX78" fmla="*/ 4203 w 10000"/>
              <a:gd name="connsiteY78" fmla="*/ 9840 h 10000"/>
              <a:gd name="connsiteX79" fmla="*/ 4347 w 10000"/>
              <a:gd name="connsiteY79" fmla="*/ 9840 h 10000"/>
              <a:gd name="connsiteX80" fmla="*/ 4331 w 10000"/>
              <a:gd name="connsiteY80" fmla="*/ 9886 h 10000"/>
              <a:gd name="connsiteX81" fmla="*/ 4391 w 10000"/>
              <a:gd name="connsiteY81" fmla="*/ 9362 h 10000"/>
              <a:gd name="connsiteX82" fmla="*/ 4403 w 10000"/>
              <a:gd name="connsiteY82" fmla="*/ 9320 h 10000"/>
              <a:gd name="connsiteX83" fmla="*/ 4418 w 10000"/>
              <a:gd name="connsiteY83" fmla="*/ 9336 h 10000"/>
              <a:gd name="connsiteX84" fmla="*/ 4562 w 10000"/>
              <a:gd name="connsiteY84" fmla="*/ 9859 h 10000"/>
              <a:gd name="connsiteX85" fmla="*/ 4550 w 10000"/>
              <a:gd name="connsiteY85" fmla="*/ 9840 h 10000"/>
              <a:gd name="connsiteX86" fmla="*/ 4850 w 10000"/>
              <a:gd name="connsiteY86" fmla="*/ 9840 h 10000"/>
              <a:gd name="connsiteX87" fmla="*/ 4958 w 10000"/>
              <a:gd name="connsiteY87" fmla="*/ 9840 h 10000"/>
              <a:gd name="connsiteX88" fmla="*/ 5066 w 10000"/>
              <a:gd name="connsiteY88" fmla="*/ 9840 h 10000"/>
              <a:gd name="connsiteX89" fmla="*/ 5150 w 10000"/>
              <a:gd name="connsiteY89" fmla="*/ 9840 h 10000"/>
              <a:gd name="connsiteX90" fmla="*/ 5198 w 10000"/>
              <a:gd name="connsiteY90" fmla="*/ 9840 h 10000"/>
              <a:gd name="connsiteX91" fmla="*/ 5270 w 10000"/>
              <a:gd name="connsiteY91" fmla="*/ 9840 h 10000"/>
              <a:gd name="connsiteX92" fmla="*/ 5306 w 10000"/>
              <a:gd name="connsiteY92" fmla="*/ 9840 h 10000"/>
              <a:gd name="connsiteX93" fmla="*/ 5402 w 10000"/>
              <a:gd name="connsiteY93" fmla="*/ 9840 h 10000"/>
              <a:gd name="connsiteX94" fmla="*/ 5462 w 10000"/>
              <a:gd name="connsiteY94" fmla="*/ 9840 h 10000"/>
              <a:gd name="connsiteX95" fmla="*/ 5510 w 10000"/>
              <a:gd name="connsiteY95" fmla="*/ 9840 h 10000"/>
              <a:gd name="connsiteX96" fmla="*/ 5534 w 10000"/>
              <a:gd name="connsiteY96" fmla="*/ 9840 h 10000"/>
              <a:gd name="connsiteX97" fmla="*/ 5570 w 10000"/>
              <a:gd name="connsiteY97" fmla="*/ 9840 h 10000"/>
              <a:gd name="connsiteX98" fmla="*/ 5582 w 10000"/>
              <a:gd name="connsiteY98" fmla="*/ 9840 h 10000"/>
              <a:gd name="connsiteX99" fmla="*/ 5618 w 10000"/>
              <a:gd name="connsiteY99" fmla="*/ 9840 h 10000"/>
              <a:gd name="connsiteX100" fmla="*/ 5665 w 10000"/>
              <a:gd name="connsiteY100" fmla="*/ 9840 h 10000"/>
              <a:gd name="connsiteX101" fmla="*/ 5737 w 10000"/>
              <a:gd name="connsiteY101" fmla="*/ 9840 h 10000"/>
              <a:gd name="connsiteX102" fmla="*/ 5797 w 10000"/>
              <a:gd name="connsiteY102" fmla="*/ 9840 h 10000"/>
              <a:gd name="connsiteX103" fmla="*/ 5833 w 10000"/>
              <a:gd name="connsiteY103" fmla="*/ 9840 h 10000"/>
              <a:gd name="connsiteX104" fmla="*/ 5905 w 10000"/>
              <a:gd name="connsiteY104" fmla="*/ 9840 h 10000"/>
              <a:gd name="connsiteX105" fmla="*/ 5929 w 10000"/>
              <a:gd name="connsiteY105" fmla="*/ 9840 h 10000"/>
              <a:gd name="connsiteX106" fmla="*/ 6013 w 10000"/>
              <a:gd name="connsiteY106" fmla="*/ 9840 h 10000"/>
              <a:gd name="connsiteX107" fmla="*/ 6109 w 10000"/>
              <a:gd name="connsiteY107" fmla="*/ 9840 h 10000"/>
              <a:gd name="connsiteX108" fmla="*/ 6325 w 10000"/>
              <a:gd name="connsiteY108" fmla="*/ 9840 h 10000"/>
              <a:gd name="connsiteX109" fmla="*/ 6853 w 10000"/>
              <a:gd name="connsiteY109" fmla="*/ 9840 h 10000"/>
              <a:gd name="connsiteX110" fmla="*/ 6876 w 10000"/>
              <a:gd name="connsiteY110" fmla="*/ 9840 h 10000"/>
              <a:gd name="connsiteX111" fmla="*/ 6972 w 10000"/>
              <a:gd name="connsiteY111" fmla="*/ 9840 h 10000"/>
              <a:gd name="connsiteX112" fmla="*/ 7044 w 10000"/>
              <a:gd name="connsiteY112" fmla="*/ 9840 h 10000"/>
              <a:gd name="connsiteX113" fmla="*/ 7068 w 10000"/>
              <a:gd name="connsiteY113" fmla="*/ 9840 h 10000"/>
              <a:gd name="connsiteX114" fmla="*/ 7128 w 10000"/>
              <a:gd name="connsiteY114" fmla="*/ 9840 h 10000"/>
              <a:gd name="connsiteX115" fmla="*/ 7176 w 10000"/>
              <a:gd name="connsiteY115" fmla="*/ 9840 h 10000"/>
              <a:gd name="connsiteX116" fmla="*/ 7224 w 10000"/>
              <a:gd name="connsiteY116" fmla="*/ 9840 h 10000"/>
              <a:gd name="connsiteX117" fmla="*/ 7296 w 10000"/>
              <a:gd name="connsiteY117" fmla="*/ 9840 h 10000"/>
              <a:gd name="connsiteX118" fmla="*/ 7356 w 10000"/>
              <a:gd name="connsiteY118" fmla="*/ 9840 h 10000"/>
              <a:gd name="connsiteX119" fmla="*/ 7428 w 10000"/>
              <a:gd name="connsiteY119" fmla="*/ 9840 h 10000"/>
              <a:gd name="connsiteX120" fmla="*/ 7464 w 10000"/>
              <a:gd name="connsiteY120" fmla="*/ 9840 h 10000"/>
              <a:gd name="connsiteX121" fmla="*/ 7500 w 10000"/>
              <a:gd name="connsiteY121" fmla="*/ 9840 h 10000"/>
              <a:gd name="connsiteX122" fmla="*/ 7548 w 10000"/>
              <a:gd name="connsiteY122" fmla="*/ 9840 h 10000"/>
              <a:gd name="connsiteX123" fmla="*/ 7596 w 10000"/>
              <a:gd name="connsiteY123" fmla="*/ 9840 h 10000"/>
              <a:gd name="connsiteX124" fmla="*/ 7680 w 10000"/>
              <a:gd name="connsiteY124" fmla="*/ 9840 h 10000"/>
              <a:gd name="connsiteX125" fmla="*/ 7740 w 10000"/>
              <a:gd name="connsiteY125" fmla="*/ 9840 h 10000"/>
              <a:gd name="connsiteX126" fmla="*/ 7812 w 10000"/>
              <a:gd name="connsiteY126" fmla="*/ 9840 h 10000"/>
              <a:gd name="connsiteX127" fmla="*/ 7896 w 10000"/>
              <a:gd name="connsiteY127" fmla="*/ 9840 h 10000"/>
              <a:gd name="connsiteX128" fmla="*/ 8028 w 10000"/>
              <a:gd name="connsiteY128" fmla="*/ 9840 h 10000"/>
              <a:gd name="connsiteX129" fmla="*/ 8231 w 10000"/>
              <a:gd name="connsiteY129" fmla="*/ 9840 h 10000"/>
              <a:gd name="connsiteX130" fmla="*/ 8279 w 10000"/>
              <a:gd name="connsiteY130" fmla="*/ 9840 h 10000"/>
              <a:gd name="connsiteX131" fmla="*/ 8363 w 10000"/>
              <a:gd name="connsiteY131" fmla="*/ 9840 h 10000"/>
              <a:gd name="connsiteX132" fmla="*/ 8435 w 10000"/>
              <a:gd name="connsiteY132" fmla="*/ 9840 h 10000"/>
              <a:gd name="connsiteX133" fmla="*/ 8495 w 10000"/>
              <a:gd name="connsiteY133" fmla="*/ 9840 h 10000"/>
              <a:gd name="connsiteX134" fmla="*/ 8531 w 10000"/>
              <a:gd name="connsiteY134" fmla="*/ 9840 h 10000"/>
              <a:gd name="connsiteX135" fmla="*/ 8603 w 10000"/>
              <a:gd name="connsiteY135" fmla="*/ 9840 h 10000"/>
              <a:gd name="connsiteX136" fmla="*/ 8639 w 10000"/>
              <a:gd name="connsiteY136" fmla="*/ 9840 h 10000"/>
              <a:gd name="connsiteX137" fmla="*/ 8711 w 10000"/>
              <a:gd name="connsiteY137" fmla="*/ 9840 h 10000"/>
              <a:gd name="connsiteX138" fmla="*/ 8771 w 10000"/>
              <a:gd name="connsiteY138" fmla="*/ 9840 h 10000"/>
              <a:gd name="connsiteX139" fmla="*/ 8819 w 10000"/>
              <a:gd name="connsiteY139" fmla="*/ 9840 h 10000"/>
              <a:gd name="connsiteX140" fmla="*/ 8903 w 10000"/>
              <a:gd name="connsiteY140" fmla="*/ 9840 h 10000"/>
              <a:gd name="connsiteX141" fmla="*/ 8939 w 10000"/>
              <a:gd name="connsiteY141" fmla="*/ 9840 h 10000"/>
              <a:gd name="connsiteX142" fmla="*/ 8963 w 10000"/>
              <a:gd name="connsiteY142" fmla="*/ 9840 h 10000"/>
              <a:gd name="connsiteX143" fmla="*/ 9011 w 10000"/>
              <a:gd name="connsiteY143" fmla="*/ 9840 h 10000"/>
              <a:gd name="connsiteX144" fmla="*/ 9035 w 10000"/>
              <a:gd name="connsiteY144" fmla="*/ 9840 h 10000"/>
              <a:gd name="connsiteX145" fmla="*/ 9059 w 10000"/>
              <a:gd name="connsiteY145" fmla="*/ 9840 h 10000"/>
              <a:gd name="connsiteX146" fmla="*/ 9107 w 10000"/>
              <a:gd name="connsiteY146" fmla="*/ 9840 h 10000"/>
              <a:gd name="connsiteX147" fmla="*/ 9167 w 10000"/>
              <a:gd name="connsiteY147" fmla="*/ 9840 h 10000"/>
              <a:gd name="connsiteX148" fmla="*/ 9203 w 10000"/>
              <a:gd name="connsiteY148" fmla="*/ 9840 h 10000"/>
              <a:gd name="connsiteX149" fmla="*/ 9215 w 10000"/>
              <a:gd name="connsiteY149" fmla="*/ 9840 h 10000"/>
              <a:gd name="connsiteX150" fmla="*/ 9287 w 10000"/>
              <a:gd name="connsiteY150" fmla="*/ 9840 h 10000"/>
              <a:gd name="connsiteX151" fmla="*/ 9347 w 10000"/>
              <a:gd name="connsiteY151" fmla="*/ 9840 h 10000"/>
              <a:gd name="connsiteX152" fmla="*/ 9406 w 10000"/>
              <a:gd name="connsiteY152" fmla="*/ 9840 h 10000"/>
              <a:gd name="connsiteX153" fmla="*/ 9442 w 10000"/>
              <a:gd name="connsiteY153" fmla="*/ 9840 h 10000"/>
              <a:gd name="connsiteX154" fmla="*/ 9478 w 10000"/>
              <a:gd name="connsiteY154" fmla="*/ 9840 h 10000"/>
              <a:gd name="connsiteX155" fmla="*/ 9610 w 10000"/>
              <a:gd name="connsiteY155" fmla="*/ 9840 h 10000"/>
              <a:gd name="connsiteX156" fmla="*/ 9646 w 10000"/>
              <a:gd name="connsiteY156" fmla="*/ 9840 h 10000"/>
              <a:gd name="connsiteX157" fmla="*/ 9754 w 10000"/>
              <a:gd name="connsiteY157" fmla="*/ 9840 h 10000"/>
              <a:gd name="connsiteX158" fmla="*/ 9982 w 10000"/>
              <a:gd name="connsiteY158" fmla="*/ 9840 h 10000"/>
              <a:gd name="connsiteX159" fmla="*/ 10000 w 10000"/>
              <a:gd name="connsiteY159" fmla="*/ 9918 h 10000"/>
              <a:gd name="connsiteX160" fmla="*/ 9982 w 10000"/>
              <a:gd name="connsiteY160" fmla="*/ 9997 h 10000"/>
              <a:gd name="connsiteX161" fmla="*/ 9754 w 10000"/>
              <a:gd name="connsiteY161" fmla="*/ 9997 h 10000"/>
              <a:gd name="connsiteX162" fmla="*/ 9646 w 10000"/>
              <a:gd name="connsiteY162" fmla="*/ 9997 h 10000"/>
              <a:gd name="connsiteX163" fmla="*/ 9610 w 10000"/>
              <a:gd name="connsiteY163" fmla="*/ 9997 h 10000"/>
              <a:gd name="connsiteX164" fmla="*/ 9478 w 10000"/>
              <a:gd name="connsiteY164" fmla="*/ 9997 h 10000"/>
              <a:gd name="connsiteX165" fmla="*/ 9442 w 10000"/>
              <a:gd name="connsiteY165" fmla="*/ 9997 h 10000"/>
              <a:gd name="connsiteX166" fmla="*/ 9406 w 10000"/>
              <a:gd name="connsiteY166" fmla="*/ 9997 h 10000"/>
              <a:gd name="connsiteX167" fmla="*/ 9347 w 10000"/>
              <a:gd name="connsiteY167" fmla="*/ 9997 h 10000"/>
              <a:gd name="connsiteX168" fmla="*/ 9287 w 10000"/>
              <a:gd name="connsiteY168" fmla="*/ 9997 h 10000"/>
              <a:gd name="connsiteX169" fmla="*/ 9215 w 10000"/>
              <a:gd name="connsiteY169" fmla="*/ 9997 h 10000"/>
              <a:gd name="connsiteX170" fmla="*/ 9203 w 10000"/>
              <a:gd name="connsiteY170" fmla="*/ 9997 h 10000"/>
              <a:gd name="connsiteX171" fmla="*/ 9167 w 10000"/>
              <a:gd name="connsiteY171" fmla="*/ 9997 h 10000"/>
              <a:gd name="connsiteX172" fmla="*/ 9107 w 10000"/>
              <a:gd name="connsiteY172" fmla="*/ 9997 h 10000"/>
              <a:gd name="connsiteX173" fmla="*/ 9059 w 10000"/>
              <a:gd name="connsiteY173" fmla="*/ 9997 h 10000"/>
              <a:gd name="connsiteX174" fmla="*/ 9035 w 10000"/>
              <a:gd name="connsiteY174" fmla="*/ 9997 h 10000"/>
              <a:gd name="connsiteX175" fmla="*/ 9011 w 10000"/>
              <a:gd name="connsiteY175" fmla="*/ 9997 h 10000"/>
              <a:gd name="connsiteX176" fmla="*/ 8963 w 10000"/>
              <a:gd name="connsiteY176" fmla="*/ 9997 h 10000"/>
              <a:gd name="connsiteX177" fmla="*/ 8939 w 10000"/>
              <a:gd name="connsiteY177" fmla="*/ 9997 h 10000"/>
              <a:gd name="connsiteX178" fmla="*/ 8903 w 10000"/>
              <a:gd name="connsiteY178" fmla="*/ 9997 h 10000"/>
              <a:gd name="connsiteX179" fmla="*/ 8819 w 10000"/>
              <a:gd name="connsiteY179" fmla="*/ 9997 h 10000"/>
              <a:gd name="connsiteX180" fmla="*/ 8771 w 10000"/>
              <a:gd name="connsiteY180" fmla="*/ 9997 h 10000"/>
              <a:gd name="connsiteX181" fmla="*/ 8711 w 10000"/>
              <a:gd name="connsiteY181" fmla="*/ 9997 h 10000"/>
              <a:gd name="connsiteX182" fmla="*/ 8639 w 10000"/>
              <a:gd name="connsiteY182" fmla="*/ 9997 h 10000"/>
              <a:gd name="connsiteX183" fmla="*/ 8603 w 10000"/>
              <a:gd name="connsiteY183" fmla="*/ 9997 h 10000"/>
              <a:gd name="connsiteX184" fmla="*/ 8531 w 10000"/>
              <a:gd name="connsiteY184" fmla="*/ 9997 h 10000"/>
              <a:gd name="connsiteX185" fmla="*/ 8495 w 10000"/>
              <a:gd name="connsiteY185" fmla="*/ 9997 h 10000"/>
              <a:gd name="connsiteX186" fmla="*/ 8435 w 10000"/>
              <a:gd name="connsiteY186" fmla="*/ 9997 h 10000"/>
              <a:gd name="connsiteX187" fmla="*/ 8363 w 10000"/>
              <a:gd name="connsiteY187" fmla="*/ 9997 h 10000"/>
              <a:gd name="connsiteX188" fmla="*/ 8279 w 10000"/>
              <a:gd name="connsiteY188" fmla="*/ 9997 h 10000"/>
              <a:gd name="connsiteX189" fmla="*/ 8231 w 10000"/>
              <a:gd name="connsiteY189" fmla="*/ 9997 h 10000"/>
              <a:gd name="connsiteX190" fmla="*/ 8028 w 10000"/>
              <a:gd name="connsiteY190" fmla="*/ 9997 h 10000"/>
              <a:gd name="connsiteX191" fmla="*/ 7896 w 10000"/>
              <a:gd name="connsiteY191" fmla="*/ 9997 h 10000"/>
              <a:gd name="connsiteX192" fmla="*/ 7812 w 10000"/>
              <a:gd name="connsiteY192" fmla="*/ 9997 h 10000"/>
              <a:gd name="connsiteX193" fmla="*/ 7740 w 10000"/>
              <a:gd name="connsiteY193" fmla="*/ 9997 h 10000"/>
              <a:gd name="connsiteX194" fmla="*/ 7680 w 10000"/>
              <a:gd name="connsiteY194" fmla="*/ 9997 h 10000"/>
              <a:gd name="connsiteX195" fmla="*/ 7596 w 10000"/>
              <a:gd name="connsiteY195" fmla="*/ 9997 h 10000"/>
              <a:gd name="connsiteX196" fmla="*/ 7548 w 10000"/>
              <a:gd name="connsiteY196" fmla="*/ 9997 h 10000"/>
              <a:gd name="connsiteX197" fmla="*/ 7500 w 10000"/>
              <a:gd name="connsiteY197" fmla="*/ 9997 h 10000"/>
              <a:gd name="connsiteX198" fmla="*/ 7464 w 10000"/>
              <a:gd name="connsiteY198" fmla="*/ 9997 h 10000"/>
              <a:gd name="connsiteX199" fmla="*/ 7428 w 10000"/>
              <a:gd name="connsiteY199" fmla="*/ 9997 h 10000"/>
              <a:gd name="connsiteX200" fmla="*/ 7356 w 10000"/>
              <a:gd name="connsiteY200" fmla="*/ 9997 h 10000"/>
              <a:gd name="connsiteX201" fmla="*/ 7296 w 10000"/>
              <a:gd name="connsiteY201" fmla="*/ 9997 h 10000"/>
              <a:gd name="connsiteX202" fmla="*/ 7224 w 10000"/>
              <a:gd name="connsiteY202" fmla="*/ 9997 h 10000"/>
              <a:gd name="connsiteX203" fmla="*/ 7176 w 10000"/>
              <a:gd name="connsiteY203" fmla="*/ 9997 h 10000"/>
              <a:gd name="connsiteX204" fmla="*/ 7128 w 10000"/>
              <a:gd name="connsiteY204" fmla="*/ 9997 h 10000"/>
              <a:gd name="connsiteX205" fmla="*/ 7068 w 10000"/>
              <a:gd name="connsiteY205" fmla="*/ 9997 h 10000"/>
              <a:gd name="connsiteX206" fmla="*/ 7044 w 10000"/>
              <a:gd name="connsiteY206" fmla="*/ 9997 h 10000"/>
              <a:gd name="connsiteX207" fmla="*/ 6972 w 10000"/>
              <a:gd name="connsiteY207" fmla="*/ 9997 h 10000"/>
              <a:gd name="connsiteX208" fmla="*/ 6876 w 10000"/>
              <a:gd name="connsiteY208" fmla="*/ 9997 h 10000"/>
              <a:gd name="connsiteX209" fmla="*/ 6853 w 10000"/>
              <a:gd name="connsiteY209" fmla="*/ 9997 h 10000"/>
              <a:gd name="connsiteX210" fmla="*/ 6325 w 10000"/>
              <a:gd name="connsiteY210" fmla="*/ 9997 h 10000"/>
              <a:gd name="connsiteX211" fmla="*/ 6109 w 10000"/>
              <a:gd name="connsiteY211" fmla="*/ 9997 h 10000"/>
              <a:gd name="connsiteX212" fmla="*/ 6013 w 10000"/>
              <a:gd name="connsiteY212" fmla="*/ 9997 h 10000"/>
              <a:gd name="connsiteX213" fmla="*/ 5929 w 10000"/>
              <a:gd name="connsiteY213" fmla="*/ 9997 h 10000"/>
              <a:gd name="connsiteX214" fmla="*/ 5905 w 10000"/>
              <a:gd name="connsiteY214" fmla="*/ 9997 h 10000"/>
              <a:gd name="connsiteX215" fmla="*/ 5833 w 10000"/>
              <a:gd name="connsiteY215" fmla="*/ 9997 h 10000"/>
              <a:gd name="connsiteX216" fmla="*/ 5797 w 10000"/>
              <a:gd name="connsiteY216" fmla="*/ 9997 h 10000"/>
              <a:gd name="connsiteX217" fmla="*/ 5737 w 10000"/>
              <a:gd name="connsiteY217" fmla="*/ 9997 h 10000"/>
              <a:gd name="connsiteX218" fmla="*/ 5665 w 10000"/>
              <a:gd name="connsiteY218" fmla="*/ 9997 h 10000"/>
              <a:gd name="connsiteX219" fmla="*/ 5618 w 10000"/>
              <a:gd name="connsiteY219" fmla="*/ 9997 h 10000"/>
              <a:gd name="connsiteX220" fmla="*/ 5582 w 10000"/>
              <a:gd name="connsiteY220" fmla="*/ 9997 h 10000"/>
              <a:gd name="connsiteX221" fmla="*/ 5570 w 10000"/>
              <a:gd name="connsiteY221" fmla="*/ 9997 h 10000"/>
              <a:gd name="connsiteX222" fmla="*/ 5534 w 10000"/>
              <a:gd name="connsiteY222" fmla="*/ 9997 h 10000"/>
              <a:gd name="connsiteX223" fmla="*/ 5510 w 10000"/>
              <a:gd name="connsiteY223" fmla="*/ 9997 h 10000"/>
              <a:gd name="connsiteX224" fmla="*/ 5462 w 10000"/>
              <a:gd name="connsiteY224" fmla="*/ 9997 h 10000"/>
              <a:gd name="connsiteX225" fmla="*/ 5402 w 10000"/>
              <a:gd name="connsiteY225" fmla="*/ 9997 h 10000"/>
              <a:gd name="connsiteX226" fmla="*/ 5306 w 10000"/>
              <a:gd name="connsiteY226" fmla="*/ 9997 h 10000"/>
              <a:gd name="connsiteX227" fmla="*/ 5270 w 10000"/>
              <a:gd name="connsiteY227" fmla="*/ 9997 h 10000"/>
              <a:gd name="connsiteX228" fmla="*/ 5198 w 10000"/>
              <a:gd name="connsiteY228" fmla="*/ 9997 h 10000"/>
              <a:gd name="connsiteX229" fmla="*/ 5150 w 10000"/>
              <a:gd name="connsiteY229" fmla="*/ 9997 h 10000"/>
              <a:gd name="connsiteX230" fmla="*/ 5066 w 10000"/>
              <a:gd name="connsiteY230" fmla="*/ 9997 h 10000"/>
              <a:gd name="connsiteX231" fmla="*/ 4958 w 10000"/>
              <a:gd name="connsiteY231" fmla="*/ 9997 h 10000"/>
              <a:gd name="connsiteX232" fmla="*/ 4850 w 10000"/>
              <a:gd name="connsiteY232" fmla="*/ 9997 h 10000"/>
              <a:gd name="connsiteX233" fmla="*/ 4550 w 10000"/>
              <a:gd name="connsiteY233" fmla="*/ 9997 h 10000"/>
              <a:gd name="connsiteX234" fmla="*/ 4539 w 10000"/>
              <a:gd name="connsiteY234" fmla="*/ 9980 h 10000"/>
              <a:gd name="connsiteX235" fmla="*/ 4395 w 10000"/>
              <a:gd name="connsiteY235" fmla="*/ 9457 h 10000"/>
              <a:gd name="connsiteX236" fmla="*/ 4423 w 10000"/>
              <a:gd name="connsiteY236" fmla="*/ 9431 h 10000"/>
              <a:gd name="connsiteX237" fmla="*/ 4363 w 10000"/>
              <a:gd name="connsiteY237" fmla="*/ 9954 h 10000"/>
              <a:gd name="connsiteX238" fmla="*/ 4347 w 10000"/>
              <a:gd name="connsiteY238" fmla="*/ 9997 h 10000"/>
              <a:gd name="connsiteX239" fmla="*/ 4203 w 10000"/>
              <a:gd name="connsiteY239" fmla="*/ 9997 h 10000"/>
              <a:gd name="connsiteX240" fmla="*/ 4155 w 10000"/>
              <a:gd name="connsiteY240" fmla="*/ 9997 h 10000"/>
              <a:gd name="connsiteX241" fmla="*/ 4137 w 10000"/>
              <a:gd name="connsiteY241" fmla="*/ 9925 h 10000"/>
              <a:gd name="connsiteX242" fmla="*/ 4125 w 10000"/>
              <a:gd name="connsiteY242" fmla="*/ 9087 h 10000"/>
              <a:gd name="connsiteX243" fmla="*/ 4160 w 10000"/>
              <a:gd name="connsiteY243" fmla="*/ 9107 h 10000"/>
              <a:gd name="connsiteX244" fmla="*/ 4100 w 10000"/>
              <a:gd name="connsiteY244" fmla="*/ 9944 h 10000"/>
              <a:gd name="connsiteX245" fmla="*/ 4083 w 10000"/>
              <a:gd name="connsiteY245" fmla="*/ 9997 h 10000"/>
              <a:gd name="connsiteX246" fmla="*/ 4066 w 10000"/>
              <a:gd name="connsiteY246" fmla="*/ 9944 h 10000"/>
              <a:gd name="connsiteX247" fmla="*/ 3994 w 10000"/>
              <a:gd name="connsiteY247" fmla="*/ 8950 h 10000"/>
              <a:gd name="connsiteX248" fmla="*/ 4029 w 10000"/>
              <a:gd name="connsiteY248" fmla="*/ 8947 h 10000"/>
              <a:gd name="connsiteX249" fmla="*/ 3969 w 10000"/>
              <a:gd name="connsiteY249" fmla="*/ 9941 h 10000"/>
              <a:gd name="connsiteX250" fmla="*/ 3950 w 10000"/>
              <a:gd name="connsiteY250" fmla="*/ 9997 h 10000"/>
              <a:gd name="connsiteX251" fmla="*/ 3934 w 10000"/>
              <a:gd name="connsiteY251" fmla="*/ 9928 h 10000"/>
              <a:gd name="connsiteX252" fmla="*/ 3898 w 10000"/>
              <a:gd name="connsiteY252" fmla="*/ 8410 h 10000"/>
              <a:gd name="connsiteX253" fmla="*/ 3933 w 10000"/>
              <a:gd name="connsiteY253" fmla="*/ 8413 h 10000"/>
              <a:gd name="connsiteX254" fmla="*/ 3885 w 10000"/>
              <a:gd name="connsiteY254" fmla="*/ 9931 h 10000"/>
              <a:gd name="connsiteX255" fmla="*/ 3867 w 10000"/>
              <a:gd name="connsiteY255" fmla="*/ 9997 h 10000"/>
              <a:gd name="connsiteX256" fmla="*/ 3831 w 10000"/>
              <a:gd name="connsiteY256" fmla="*/ 9997 h 10000"/>
              <a:gd name="connsiteX257" fmla="*/ 3759 w 10000"/>
              <a:gd name="connsiteY257" fmla="*/ 9997 h 10000"/>
              <a:gd name="connsiteX258" fmla="*/ 3699 w 10000"/>
              <a:gd name="connsiteY258" fmla="*/ 9997 h 10000"/>
              <a:gd name="connsiteX259" fmla="*/ 3682 w 10000"/>
              <a:gd name="connsiteY259" fmla="*/ 9931 h 10000"/>
              <a:gd name="connsiteX260" fmla="*/ 3634 w 10000"/>
              <a:gd name="connsiteY260" fmla="*/ 8413 h 10000"/>
              <a:gd name="connsiteX261" fmla="*/ 3669 w 10000"/>
              <a:gd name="connsiteY261" fmla="*/ 8413 h 10000"/>
              <a:gd name="connsiteX262" fmla="*/ 3621 w 10000"/>
              <a:gd name="connsiteY262" fmla="*/ 9774 h 10000"/>
              <a:gd name="connsiteX263" fmla="*/ 3605 w 10000"/>
              <a:gd name="connsiteY263" fmla="*/ 9840 h 10000"/>
              <a:gd name="connsiteX264" fmla="*/ 3587 w 10000"/>
              <a:gd name="connsiteY264" fmla="*/ 9787 h 10000"/>
              <a:gd name="connsiteX265" fmla="*/ 3551 w 10000"/>
              <a:gd name="connsiteY265" fmla="*/ 9316 h 10000"/>
              <a:gd name="connsiteX266" fmla="*/ 3584 w 10000"/>
              <a:gd name="connsiteY266" fmla="*/ 9326 h 10000"/>
              <a:gd name="connsiteX267" fmla="*/ 3512 w 10000"/>
              <a:gd name="connsiteY267" fmla="*/ 9954 h 10000"/>
              <a:gd name="connsiteX268" fmla="*/ 3495 w 10000"/>
              <a:gd name="connsiteY268" fmla="*/ 9997 h 10000"/>
              <a:gd name="connsiteX269" fmla="*/ 3435 w 10000"/>
              <a:gd name="connsiteY269" fmla="*/ 9997 h 10000"/>
              <a:gd name="connsiteX270" fmla="*/ 3418 w 10000"/>
              <a:gd name="connsiteY270" fmla="*/ 9928 h 10000"/>
              <a:gd name="connsiteX271" fmla="*/ 3381 w 10000"/>
              <a:gd name="connsiteY271" fmla="*/ 8299 h 10000"/>
              <a:gd name="connsiteX272" fmla="*/ 3333 w 10000"/>
              <a:gd name="connsiteY272" fmla="*/ 82 h 10000"/>
              <a:gd name="connsiteX273" fmla="*/ 3369 w 10000"/>
              <a:gd name="connsiteY273" fmla="*/ 85 h 10000"/>
              <a:gd name="connsiteX274" fmla="*/ 3333 w 10000"/>
              <a:gd name="connsiteY274" fmla="*/ 3592 h 10000"/>
              <a:gd name="connsiteX275" fmla="*/ 3333 w 10000"/>
              <a:gd name="connsiteY275" fmla="*/ 3608 h 10000"/>
              <a:gd name="connsiteX276" fmla="*/ 3189 w 10000"/>
              <a:gd name="connsiteY276" fmla="*/ 5702 h 10000"/>
              <a:gd name="connsiteX277" fmla="*/ 3022 w 10000"/>
              <a:gd name="connsiteY277" fmla="*/ 8214 h 10000"/>
              <a:gd name="connsiteX278" fmla="*/ 3016 w 10000"/>
              <a:gd name="connsiteY278" fmla="*/ 8250 h 10000"/>
              <a:gd name="connsiteX279" fmla="*/ 2777 w 10000"/>
              <a:gd name="connsiteY279" fmla="*/ 9192 h 10000"/>
              <a:gd name="connsiteX280" fmla="*/ 2779 w 10000"/>
              <a:gd name="connsiteY280" fmla="*/ 9182 h 10000"/>
              <a:gd name="connsiteX281" fmla="*/ 2647 w 10000"/>
              <a:gd name="connsiteY281" fmla="*/ 9967 h 10000"/>
              <a:gd name="connsiteX282" fmla="*/ 2632 w 10000"/>
              <a:gd name="connsiteY282" fmla="*/ 9997 h 10000"/>
              <a:gd name="connsiteX283" fmla="*/ 2584 w 10000"/>
              <a:gd name="connsiteY283" fmla="*/ 9997 h 10000"/>
              <a:gd name="connsiteX284" fmla="*/ 2488 w 10000"/>
              <a:gd name="connsiteY284" fmla="*/ 9997 h 10000"/>
              <a:gd name="connsiteX285" fmla="*/ 2308 w 10000"/>
              <a:gd name="connsiteY285" fmla="*/ 9997 h 10000"/>
              <a:gd name="connsiteX286" fmla="*/ 2284 w 10000"/>
              <a:gd name="connsiteY286" fmla="*/ 9997 h 10000"/>
              <a:gd name="connsiteX287" fmla="*/ 2260 w 10000"/>
              <a:gd name="connsiteY287" fmla="*/ 9997 h 10000"/>
              <a:gd name="connsiteX288" fmla="*/ 2248 w 10000"/>
              <a:gd name="connsiteY288" fmla="*/ 9997 h 10000"/>
              <a:gd name="connsiteX289" fmla="*/ 2224 w 10000"/>
              <a:gd name="connsiteY289" fmla="*/ 9997 h 10000"/>
              <a:gd name="connsiteX290" fmla="*/ 2188 w 10000"/>
              <a:gd name="connsiteY290" fmla="*/ 9997 h 10000"/>
              <a:gd name="connsiteX291" fmla="*/ 2176 w 10000"/>
              <a:gd name="connsiteY291" fmla="*/ 9997 h 10000"/>
              <a:gd name="connsiteX292" fmla="*/ 2152 w 10000"/>
              <a:gd name="connsiteY292" fmla="*/ 9997 h 10000"/>
              <a:gd name="connsiteX293" fmla="*/ 2116 w 10000"/>
              <a:gd name="connsiteY293" fmla="*/ 9997 h 10000"/>
              <a:gd name="connsiteX294" fmla="*/ 2044 w 10000"/>
              <a:gd name="connsiteY294" fmla="*/ 9997 h 10000"/>
              <a:gd name="connsiteX295" fmla="*/ 1960 w 10000"/>
              <a:gd name="connsiteY295" fmla="*/ 9997 h 10000"/>
              <a:gd name="connsiteX296" fmla="*/ 1876 w 10000"/>
              <a:gd name="connsiteY296" fmla="*/ 9997 h 10000"/>
              <a:gd name="connsiteX297" fmla="*/ 1817 w 10000"/>
              <a:gd name="connsiteY297" fmla="*/ 9997 h 10000"/>
              <a:gd name="connsiteX298" fmla="*/ 1745 w 10000"/>
              <a:gd name="connsiteY298" fmla="*/ 9997 h 10000"/>
              <a:gd name="connsiteX299" fmla="*/ 1697 w 10000"/>
              <a:gd name="connsiteY299" fmla="*/ 9997 h 10000"/>
              <a:gd name="connsiteX300" fmla="*/ 1649 w 10000"/>
              <a:gd name="connsiteY300" fmla="*/ 9997 h 10000"/>
              <a:gd name="connsiteX301" fmla="*/ 1553 w 10000"/>
              <a:gd name="connsiteY301" fmla="*/ 9997 h 10000"/>
              <a:gd name="connsiteX302" fmla="*/ 1481 w 10000"/>
              <a:gd name="connsiteY302" fmla="*/ 9997 h 10000"/>
              <a:gd name="connsiteX303" fmla="*/ 1361 w 10000"/>
              <a:gd name="connsiteY303" fmla="*/ 9997 h 10000"/>
              <a:gd name="connsiteX304" fmla="*/ 606 w 10000"/>
              <a:gd name="connsiteY304" fmla="*/ 9997 h 10000"/>
              <a:gd name="connsiteX305" fmla="*/ 534 w 10000"/>
              <a:gd name="connsiteY305" fmla="*/ 9997 h 10000"/>
              <a:gd name="connsiteX306" fmla="*/ 426 w 10000"/>
              <a:gd name="connsiteY306" fmla="*/ 9997 h 10000"/>
              <a:gd name="connsiteX307" fmla="*/ 330 w 10000"/>
              <a:gd name="connsiteY307" fmla="*/ 9997 h 10000"/>
              <a:gd name="connsiteX308" fmla="*/ 270 w 10000"/>
              <a:gd name="connsiteY308" fmla="*/ 9997 h 10000"/>
              <a:gd name="connsiteX309" fmla="*/ 234 w 10000"/>
              <a:gd name="connsiteY309" fmla="*/ 9997 h 10000"/>
              <a:gd name="connsiteX310" fmla="*/ 162 w 10000"/>
              <a:gd name="connsiteY310" fmla="*/ 9997 h 10000"/>
              <a:gd name="connsiteX311" fmla="*/ 126 w 10000"/>
              <a:gd name="connsiteY311" fmla="*/ 9997 h 10000"/>
              <a:gd name="connsiteX312" fmla="*/ 18 w 10000"/>
              <a:gd name="connsiteY312" fmla="*/ 9997 h 10000"/>
              <a:gd name="connsiteX313" fmla="*/ 0 w 10000"/>
              <a:gd name="connsiteY313" fmla="*/ 9918 h 10000"/>
              <a:gd name="connsiteX314" fmla="*/ 18 w 10000"/>
              <a:gd name="connsiteY314"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797 w 10000"/>
              <a:gd name="connsiteY10" fmla="*/ 9840 h 10000"/>
              <a:gd name="connsiteX11" fmla="*/ 1361 w 10000"/>
              <a:gd name="connsiteY11" fmla="*/ 9840 h 10000"/>
              <a:gd name="connsiteX12" fmla="*/ 1481 w 10000"/>
              <a:gd name="connsiteY12" fmla="*/ 9840 h 10000"/>
              <a:gd name="connsiteX13" fmla="*/ 1553 w 10000"/>
              <a:gd name="connsiteY13" fmla="*/ 9840 h 10000"/>
              <a:gd name="connsiteX14" fmla="*/ 1649 w 10000"/>
              <a:gd name="connsiteY14" fmla="*/ 9840 h 10000"/>
              <a:gd name="connsiteX15" fmla="*/ 1697 w 10000"/>
              <a:gd name="connsiteY15" fmla="*/ 9840 h 10000"/>
              <a:gd name="connsiteX16" fmla="*/ 1745 w 10000"/>
              <a:gd name="connsiteY16" fmla="*/ 9840 h 10000"/>
              <a:gd name="connsiteX17" fmla="*/ 1817 w 10000"/>
              <a:gd name="connsiteY17" fmla="*/ 9840 h 10000"/>
              <a:gd name="connsiteX18" fmla="*/ 1876 w 10000"/>
              <a:gd name="connsiteY18" fmla="*/ 9840 h 10000"/>
              <a:gd name="connsiteX19" fmla="*/ 1960 w 10000"/>
              <a:gd name="connsiteY19" fmla="*/ 9840 h 10000"/>
              <a:gd name="connsiteX20" fmla="*/ 2044 w 10000"/>
              <a:gd name="connsiteY20" fmla="*/ 9840 h 10000"/>
              <a:gd name="connsiteX21" fmla="*/ 2116 w 10000"/>
              <a:gd name="connsiteY21" fmla="*/ 9840 h 10000"/>
              <a:gd name="connsiteX22" fmla="*/ 2152 w 10000"/>
              <a:gd name="connsiteY22" fmla="*/ 9840 h 10000"/>
              <a:gd name="connsiteX23" fmla="*/ 2176 w 10000"/>
              <a:gd name="connsiteY23" fmla="*/ 9840 h 10000"/>
              <a:gd name="connsiteX24" fmla="*/ 2188 w 10000"/>
              <a:gd name="connsiteY24" fmla="*/ 9840 h 10000"/>
              <a:gd name="connsiteX25" fmla="*/ 2224 w 10000"/>
              <a:gd name="connsiteY25" fmla="*/ 9840 h 10000"/>
              <a:gd name="connsiteX26" fmla="*/ 2248 w 10000"/>
              <a:gd name="connsiteY26" fmla="*/ 9840 h 10000"/>
              <a:gd name="connsiteX27" fmla="*/ 2260 w 10000"/>
              <a:gd name="connsiteY27" fmla="*/ 9840 h 10000"/>
              <a:gd name="connsiteX28" fmla="*/ 2284 w 10000"/>
              <a:gd name="connsiteY28" fmla="*/ 9840 h 10000"/>
              <a:gd name="connsiteX29" fmla="*/ 2308 w 10000"/>
              <a:gd name="connsiteY29" fmla="*/ 9840 h 10000"/>
              <a:gd name="connsiteX30" fmla="*/ 2488 w 10000"/>
              <a:gd name="connsiteY30" fmla="*/ 9840 h 10000"/>
              <a:gd name="connsiteX31" fmla="*/ 2584 w 10000"/>
              <a:gd name="connsiteY31" fmla="*/ 9840 h 10000"/>
              <a:gd name="connsiteX32" fmla="*/ 2632 w 10000"/>
              <a:gd name="connsiteY32" fmla="*/ 9840 h 10000"/>
              <a:gd name="connsiteX33" fmla="*/ 2618 w 10000"/>
              <a:gd name="connsiteY33" fmla="*/ 9872 h 10000"/>
              <a:gd name="connsiteX34" fmla="*/ 2750 w 10000"/>
              <a:gd name="connsiteY34" fmla="*/ 9087 h 10000"/>
              <a:gd name="connsiteX35" fmla="*/ 2752 w 10000"/>
              <a:gd name="connsiteY35" fmla="*/ 9078 h 10000"/>
              <a:gd name="connsiteX36" fmla="*/ 2992 w 10000"/>
              <a:gd name="connsiteY36" fmla="*/ 8135 h 10000"/>
              <a:gd name="connsiteX37" fmla="*/ 2986 w 10000"/>
              <a:gd name="connsiteY37" fmla="*/ 8171 h 10000"/>
              <a:gd name="connsiteX38" fmla="*/ 3154 w 10000"/>
              <a:gd name="connsiteY38" fmla="*/ 5659 h 10000"/>
              <a:gd name="connsiteX39" fmla="*/ 3298 w 10000"/>
              <a:gd name="connsiteY39" fmla="*/ 3566 h 10000"/>
              <a:gd name="connsiteX40" fmla="*/ 3297 w 10000"/>
              <a:gd name="connsiteY40" fmla="*/ 3582 h 10000"/>
              <a:gd name="connsiteX41" fmla="*/ 3333 w 10000"/>
              <a:gd name="connsiteY41" fmla="*/ 75 h 10000"/>
              <a:gd name="connsiteX42" fmla="*/ 3352 w 10000"/>
              <a:gd name="connsiteY42" fmla="*/ 0 h 10000"/>
              <a:gd name="connsiteX43" fmla="*/ 3369 w 10000"/>
              <a:gd name="connsiteY43" fmla="*/ 79 h 10000"/>
              <a:gd name="connsiteX44" fmla="*/ 3417 w 10000"/>
              <a:gd name="connsiteY44" fmla="*/ 8296 h 10000"/>
              <a:gd name="connsiteX45" fmla="*/ 3453 w 10000"/>
              <a:gd name="connsiteY45" fmla="*/ 9912 h 10000"/>
              <a:gd name="connsiteX46" fmla="*/ 3435 w 10000"/>
              <a:gd name="connsiteY46" fmla="*/ 9840 h 10000"/>
              <a:gd name="connsiteX47" fmla="*/ 3495 w 10000"/>
              <a:gd name="connsiteY47" fmla="*/ 9840 h 10000"/>
              <a:gd name="connsiteX48" fmla="*/ 3479 w 10000"/>
              <a:gd name="connsiteY48" fmla="*/ 9886 h 10000"/>
              <a:gd name="connsiteX49" fmla="*/ 3551 w 10000"/>
              <a:gd name="connsiteY49" fmla="*/ 9257 h 10000"/>
              <a:gd name="connsiteX50" fmla="*/ 3569 w 10000"/>
              <a:gd name="connsiteY50" fmla="*/ 9215 h 10000"/>
              <a:gd name="connsiteX51" fmla="*/ 3584 w 10000"/>
              <a:gd name="connsiteY51" fmla="*/ 9267 h 10000"/>
              <a:gd name="connsiteX52" fmla="*/ 3620 w 10000"/>
              <a:gd name="connsiteY52" fmla="*/ 9738 h 10000"/>
              <a:gd name="connsiteX53" fmla="*/ 3586 w 10000"/>
              <a:gd name="connsiteY53" fmla="*/ 9751 h 10000"/>
              <a:gd name="connsiteX54" fmla="*/ 3634 w 10000"/>
              <a:gd name="connsiteY54" fmla="*/ 8391 h 10000"/>
              <a:gd name="connsiteX55" fmla="*/ 3652 w 10000"/>
              <a:gd name="connsiteY55" fmla="*/ 8322 h 10000"/>
              <a:gd name="connsiteX56" fmla="*/ 3669 w 10000"/>
              <a:gd name="connsiteY56" fmla="*/ 8391 h 10000"/>
              <a:gd name="connsiteX57" fmla="*/ 3717 w 10000"/>
              <a:gd name="connsiteY57" fmla="*/ 9908 h 10000"/>
              <a:gd name="connsiteX58" fmla="*/ 3699 w 10000"/>
              <a:gd name="connsiteY58" fmla="*/ 9840 h 10000"/>
              <a:gd name="connsiteX59" fmla="*/ 3759 w 10000"/>
              <a:gd name="connsiteY59" fmla="*/ 9840 h 10000"/>
              <a:gd name="connsiteX60" fmla="*/ 3831 w 10000"/>
              <a:gd name="connsiteY60" fmla="*/ 9840 h 10000"/>
              <a:gd name="connsiteX61" fmla="*/ 3867 w 10000"/>
              <a:gd name="connsiteY61" fmla="*/ 9840 h 10000"/>
              <a:gd name="connsiteX62" fmla="*/ 3850 w 10000"/>
              <a:gd name="connsiteY62" fmla="*/ 9908 h 10000"/>
              <a:gd name="connsiteX63" fmla="*/ 3898 w 10000"/>
              <a:gd name="connsiteY63" fmla="*/ 8391 h 10000"/>
              <a:gd name="connsiteX64" fmla="*/ 3916 w 10000"/>
              <a:gd name="connsiteY64" fmla="*/ 8322 h 10000"/>
              <a:gd name="connsiteX65" fmla="*/ 3933 w 10000"/>
              <a:gd name="connsiteY65" fmla="*/ 8394 h 10000"/>
              <a:gd name="connsiteX66" fmla="*/ 3969 w 10000"/>
              <a:gd name="connsiteY66" fmla="*/ 9912 h 10000"/>
              <a:gd name="connsiteX67" fmla="*/ 3934 w 10000"/>
              <a:gd name="connsiteY67" fmla="*/ 9899 h 10000"/>
              <a:gd name="connsiteX68" fmla="*/ 3994 w 10000"/>
              <a:gd name="connsiteY68" fmla="*/ 8904 h 10000"/>
              <a:gd name="connsiteX69" fmla="*/ 4011 w 10000"/>
              <a:gd name="connsiteY69" fmla="*/ 8845 h 10000"/>
              <a:gd name="connsiteX70" fmla="*/ 4028 w 10000"/>
              <a:gd name="connsiteY70" fmla="*/ 8901 h 10000"/>
              <a:gd name="connsiteX71" fmla="*/ 4100 w 10000"/>
              <a:gd name="connsiteY71" fmla="*/ 9895 h 10000"/>
              <a:gd name="connsiteX72" fmla="*/ 4066 w 10000"/>
              <a:gd name="connsiteY72" fmla="*/ 9895 h 10000"/>
              <a:gd name="connsiteX73" fmla="*/ 4126 w 10000"/>
              <a:gd name="connsiteY73" fmla="*/ 9058 h 10000"/>
              <a:gd name="connsiteX74" fmla="*/ 4145 w 10000"/>
              <a:gd name="connsiteY74" fmla="*/ 9006 h 10000"/>
              <a:gd name="connsiteX75" fmla="*/ 4161 w 10000"/>
              <a:gd name="connsiteY75" fmla="*/ 9078 h 10000"/>
              <a:gd name="connsiteX76" fmla="*/ 4173 w 10000"/>
              <a:gd name="connsiteY76" fmla="*/ 9915 h 10000"/>
              <a:gd name="connsiteX77" fmla="*/ 4155 w 10000"/>
              <a:gd name="connsiteY77" fmla="*/ 9840 h 10000"/>
              <a:gd name="connsiteX78" fmla="*/ 4203 w 10000"/>
              <a:gd name="connsiteY78" fmla="*/ 9840 h 10000"/>
              <a:gd name="connsiteX79" fmla="*/ 4347 w 10000"/>
              <a:gd name="connsiteY79" fmla="*/ 9840 h 10000"/>
              <a:gd name="connsiteX80" fmla="*/ 4331 w 10000"/>
              <a:gd name="connsiteY80" fmla="*/ 9886 h 10000"/>
              <a:gd name="connsiteX81" fmla="*/ 4391 w 10000"/>
              <a:gd name="connsiteY81" fmla="*/ 9362 h 10000"/>
              <a:gd name="connsiteX82" fmla="*/ 4403 w 10000"/>
              <a:gd name="connsiteY82" fmla="*/ 9320 h 10000"/>
              <a:gd name="connsiteX83" fmla="*/ 4418 w 10000"/>
              <a:gd name="connsiteY83" fmla="*/ 9336 h 10000"/>
              <a:gd name="connsiteX84" fmla="*/ 4562 w 10000"/>
              <a:gd name="connsiteY84" fmla="*/ 9859 h 10000"/>
              <a:gd name="connsiteX85" fmla="*/ 4550 w 10000"/>
              <a:gd name="connsiteY85" fmla="*/ 9840 h 10000"/>
              <a:gd name="connsiteX86" fmla="*/ 4850 w 10000"/>
              <a:gd name="connsiteY86" fmla="*/ 9840 h 10000"/>
              <a:gd name="connsiteX87" fmla="*/ 4958 w 10000"/>
              <a:gd name="connsiteY87" fmla="*/ 9840 h 10000"/>
              <a:gd name="connsiteX88" fmla="*/ 5066 w 10000"/>
              <a:gd name="connsiteY88" fmla="*/ 9840 h 10000"/>
              <a:gd name="connsiteX89" fmla="*/ 5150 w 10000"/>
              <a:gd name="connsiteY89" fmla="*/ 9840 h 10000"/>
              <a:gd name="connsiteX90" fmla="*/ 5198 w 10000"/>
              <a:gd name="connsiteY90" fmla="*/ 9840 h 10000"/>
              <a:gd name="connsiteX91" fmla="*/ 5270 w 10000"/>
              <a:gd name="connsiteY91" fmla="*/ 9840 h 10000"/>
              <a:gd name="connsiteX92" fmla="*/ 5306 w 10000"/>
              <a:gd name="connsiteY92" fmla="*/ 9840 h 10000"/>
              <a:gd name="connsiteX93" fmla="*/ 5402 w 10000"/>
              <a:gd name="connsiteY93" fmla="*/ 9840 h 10000"/>
              <a:gd name="connsiteX94" fmla="*/ 5462 w 10000"/>
              <a:gd name="connsiteY94" fmla="*/ 9840 h 10000"/>
              <a:gd name="connsiteX95" fmla="*/ 5510 w 10000"/>
              <a:gd name="connsiteY95" fmla="*/ 9840 h 10000"/>
              <a:gd name="connsiteX96" fmla="*/ 5534 w 10000"/>
              <a:gd name="connsiteY96" fmla="*/ 9840 h 10000"/>
              <a:gd name="connsiteX97" fmla="*/ 5570 w 10000"/>
              <a:gd name="connsiteY97" fmla="*/ 9840 h 10000"/>
              <a:gd name="connsiteX98" fmla="*/ 5582 w 10000"/>
              <a:gd name="connsiteY98" fmla="*/ 9840 h 10000"/>
              <a:gd name="connsiteX99" fmla="*/ 5618 w 10000"/>
              <a:gd name="connsiteY99" fmla="*/ 9840 h 10000"/>
              <a:gd name="connsiteX100" fmla="*/ 5665 w 10000"/>
              <a:gd name="connsiteY100" fmla="*/ 9840 h 10000"/>
              <a:gd name="connsiteX101" fmla="*/ 5737 w 10000"/>
              <a:gd name="connsiteY101" fmla="*/ 9840 h 10000"/>
              <a:gd name="connsiteX102" fmla="*/ 5797 w 10000"/>
              <a:gd name="connsiteY102" fmla="*/ 9840 h 10000"/>
              <a:gd name="connsiteX103" fmla="*/ 5833 w 10000"/>
              <a:gd name="connsiteY103" fmla="*/ 9840 h 10000"/>
              <a:gd name="connsiteX104" fmla="*/ 5905 w 10000"/>
              <a:gd name="connsiteY104" fmla="*/ 9840 h 10000"/>
              <a:gd name="connsiteX105" fmla="*/ 5929 w 10000"/>
              <a:gd name="connsiteY105" fmla="*/ 9840 h 10000"/>
              <a:gd name="connsiteX106" fmla="*/ 6013 w 10000"/>
              <a:gd name="connsiteY106" fmla="*/ 9840 h 10000"/>
              <a:gd name="connsiteX107" fmla="*/ 6109 w 10000"/>
              <a:gd name="connsiteY107" fmla="*/ 9840 h 10000"/>
              <a:gd name="connsiteX108" fmla="*/ 6325 w 10000"/>
              <a:gd name="connsiteY108" fmla="*/ 9840 h 10000"/>
              <a:gd name="connsiteX109" fmla="*/ 6853 w 10000"/>
              <a:gd name="connsiteY109" fmla="*/ 9840 h 10000"/>
              <a:gd name="connsiteX110" fmla="*/ 6876 w 10000"/>
              <a:gd name="connsiteY110" fmla="*/ 9840 h 10000"/>
              <a:gd name="connsiteX111" fmla="*/ 6972 w 10000"/>
              <a:gd name="connsiteY111" fmla="*/ 9840 h 10000"/>
              <a:gd name="connsiteX112" fmla="*/ 7044 w 10000"/>
              <a:gd name="connsiteY112" fmla="*/ 9840 h 10000"/>
              <a:gd name="connsiteX113" fmla="*/ 7068 w 10000"/>
              <a:gd name="connsiteY113" fmla="*/ 9840 h 10000"/>
              <a:gd name="connsiteX114" fmla="*/ 7128 w 10000"/>
              <a:gd name="connsiteY114" fmla="*/ 9840 h 10000"/>
              <a:gd name="connsiteX115" fmla="*/ 7176 w 10000"/>
              <a:gd name="connsiteY115" fmla="*/ 9840 h 10000"/>
              <a:gd name="connsiteX116" fmla="*/ 7224 w 10000"/>
              <a:gd name="connsiteY116" fmla="*/ 9840 h 10000"/>
              <a:gd name="connsiteX117" fmla="*/ 7296 w 10000"/>
              <a:gd name="connsiteY117" fmla="*/ 9840 h 10000"/>
              <a:gd name="connsiteX118" fmla="*/ 7356 w 10000"/>
              <a:gd name="connsiteY118" fmla="*/ 9840 h 10000"/>
              <a:gd name="connsiteX119" fmla="*/ 7428 w 10000"/>
              <a:gd name="connsiteY119" fmla="*/ 9840 h 10000"/>
              <a:gd name="connsiteX120" fmla="*/ 7464 w 10000"/>
              <a:gd name="connsiteY120" fmla="*/ 9840 h 10000"/>
              <a:gd name="connsiteX121" fmla="*/ 7500 w 10000"/>
              <a:gd name="connsiteY121" fmla="*/ 9840 h 10000"/>
              <a:gd name="connsiteX122" fmla="*/ 7548 w 10000"/>
              <a:gd name="connsiteY122" fmla="*/ 9840 h 10000"/>
              <a:gd name="connsiteX123" fmla="*/ 7596 w 10000"/>
              <a:gd name="connsiteY123" fmla="*/ 9840 h 10000"/>
              <a:gd name="connsiteX124" fmla="*/ 7680 w 10000"/>
              <a:gd name="connsiteY124" fmla="*/ 9840 h 10000"/>
              <a:gd name="connsiteX125" fmla="*/ 7740 w 10000"/>
              <a:gd name="connsiteY125" fmla="*/ 9840 h 10000"/>
              <a:gd name="connsiteX126" fmla="*/ 7812 w 10000"/>
              <a:gd name="connsiteY126" fmla="*/ 9840 h 10000"/>
              <a:gd name="connsiteX127" fmla="*/ 7896 w 10000"/>
              <a:gd name="connsiteY127" fmla="*/ 9840 h 10000"/>
              <a:gd name="connsiteX128" fmla="*/ 8028 w 10000"/>
              <a:gd name="connsiteY128" fmla="*/ 9840 h 10000"/>
              <a:gd name="connsiteX129" fmla="*/ 8231 w 10000"/>
              <a:gd name="connsiteY129" fmla="*/ 9840 h 10000"/>
              <a:gd name="connsiteX130" fmla="*/ 8279 w 10000"/>
              <a:gd name="connsiteY130" fmla="*/ 9840 h 10000"/>
              <a:gd name="connsiteX131" fmla="*/ 8363 w 10000"/>
              <a:gd name="connsiteY131" fmla="*/ 9840 h 10000"/>
              <a:gd name="connsiteX132" fmla="*/ 8435 w 10000"/>
              <a:gd name="connsiteY132" fmla="*/ 9840 h 10000"/>
              <a:gd name="connsiteX133" fmla="*/ 8495 w 10000"/>
              <a:gd name="connsiteY133" fmla="*/ 9840 h 10000"/>
              <a:gd name="connsiteX134" fmla="*/ 8531 w 10000"/>
              <a:gd name="connsiteY134" fmla="*/ 9840 h 10000"/>
              <a:gd name="connsiteX135" fmla="*/ 8603 w 10000"/>
              <a:gd name="connsiteY135" fmla="*/ 9840 h 10000"/>
              <a:gd name="connsiteX136" fmla="*/ 8639 w 10000"/>
              <a:gd name="connsiteY136" fmla="*/ 9840 h 10000"/>
              <a:gd name="connsiteX137" fmla="*/ 8711 w 10000"/>
              <a:gd name="connsiteY137" fmla="*/ 9840 h 10000"/>
              <a:gd name="connsiteX138" fmla="*/ 8771 w 10000"/>
              <a:gd name="connsiteY138" fmla="*/ 9840 h 10000"/>
              <a:gd name="connsiteX139" fmla="*/ 8819 w 10000"/>
              <a:gd name="connsiteY139" fmla="*/ 9840 h 10000"/>
              <a:gd name="connsiteX140" fmla="*/ 8903 w 10000"/>
              <a:gd name="connsiteY140" fmla="*/ 9840 h 10000"/>
              <a:gd name="connsiteX141" fmla="*/ 8939 w 10000"/>
              <a:gd name="connsiteY141" fmla="*/ 9840 h 10000"/>
              <a:gd name="connsiteX142" fmla="*/ 8963 w 10000"/>
              <a:gd name="connsiteY142" fmla="*/ 9840 h 10000"/>
              <a:gd name="connsiteX143" fmla="*/ 9011 w 10000"/>
              <a:gd name="connsiteY143" fmla="*/ 9840 h 10000"/>
              <a:gd name="connsiteX144" fmla="*/ 9035 w 10000"/>
              <a:gd name="connsiteY144" fmla="*/ 9840 h 10000"/>
              <a:gd name="connsiteX145" fmla="*/ 9059 w 10000"/>
              <a:gd name="connsiteY145" fmla="*/ 9840 h 10000"/>
              <a:gd name="connsiteX146" fmla="*/ 9107 w 10000"/>
              <a:gd name="connsiteY146" fmla="*/ 9840 h 10000"/>
              <a:gd name="connsiteX147" fmla="*/ 9167 w 10000"/>
              <a:gd name="connsiteY147" fmla="*/ 9840 h 10000"/>
              <a:gd name="connsiteX148" fmla="*/ 9203 w 10000"/>
              <a:gd name="connsiteY148" fmla="*/ 9840 h 10000"/>
              <a:gd name="connsiteX149" fmla="*/ 9215 w 10000"/>
              <a:gd name="connsiteY149" fmla="*/ 9840 h 10000"/>
              <a:gd name="connsiteX150" fmla="*/ 9287 w 10000"/>
              <a:gd name="connsiteY150" fmla="*/ 9840 h 10000"/>
              <a:gd name="connsiteX151" fmla="*/ 9347 w 10000"/>
              <a:gd name="connsiteY151" fmla="*/ 9840 h 10000"/>
              <a:gd name="connsiteX152" fmla="*/ 9406 w 10000"/>
              <a:gd name="connsiteY152" fmla="*/ 9840 h 10000"/>
              <a:gd name="connsiteX153" fmla="*/ 9442 w 10000"/>
              <a:gd name="connsiteY153" fmla="*/ 9840 h 10000"/>
              <a:gd name="connsiteX154" fmla="*/ 9478 w 10000"/>
              <a:gd name="connsiteY154" fmla="*/ 9840 h 10000"/>
              <a:gd name="connsiteX155" fmla="*/ 9610 w 10000"/>
              <a:gd name="connsiteY155" fmla="*/ 9840 h 10000"/>
              <a:gd name="connsiteX156" fmla="*/ 9646 w 10000"/>
              <a:gd name="connsiteY156" fmla="*/ 9840 h 10000"/>
              <a:gd name="connsiteX157" fmla="*/ 9754 w 10000"/>
              <a:gd name="connsiteY157" fmla="*/ 9840 h 10000"/>
              <a:gd name="connsiteX158" fmla="*/ 9982 w 10000"/>
              <a:gd name="connsiteY158" fmla="*/ 9840 h 10000"/>
              <a:gd name="connsiteX159" fmla="*/ 10000 w 10000"/>
              <a:gd name="connsiteY159" fmla="*/ 9918 h 10000"/>
              <a:gd name="connsiteX160" fmla="*/ 9982 w 10000"/>
              <a:gd name="connsiteY160" fmla="*/ 9997 h 10000"/>
              <a:gd name="connsiteX161" fmla="*/ 9754 w 10000"/>
              <a:gd name="connsiteY161" fmla="*/ 9997 h 10000"/>
              <a:gd name="connsiteX162" fmla="*/ 9646 w 10000"/>
              <a:gd name="connsiteY162" fmla="*/ 9997 h 10000"/>
              <a:gd name="connsiteX163" fmla="*/ 9610 w 10000"/>
              <a:gd name="connsiteY163" fmla="*/ 9997 h 10000"/>
              <a:gd name="connsiteX164" fmla="*/ 9478 w 10000"/>
              <a:gd name="connsiteY164" fmla="*/ 9997 h 10000"/>
              <a:gd name="connsiteX165" fmla="*/ 9442 w 10000"/>
              <a:gd name="connsiteY165" fmla="*/ 9997 h 10000"/>
              <a:gd name="connsiteX166" fmla="*/ 9406 w 10000"/>
              <a:gd name="connsiteY166" fmla="*/ 9997 h 10000"/>
              <a:gd name="connsiteX167" fmla="*/ 9347 w 10000"/>
              <a:gd name="connsiteY167" fmla="*/ 9997 h 10000"/>
              <a:gd name="connsiteX168" fmla="*/ 9287 w 10000"/>
              <a:gd name="connsiteY168" fmla="*/ 9997 h 10000"/>
              <a:gd name="connsiteX169" fmla="*/ 9215 w 10000"/>
              <a:gd name="connsiteY169" fmla="*/ 9997 h 10000"/>
              <a:gd name="connsiteX170" fmla="*/ 9203 w 10000"/>
              <a:gd name="connsiteY170" fmla="*/ 9997 h 10000"/>
              <a:gd name="connsiteX171" fmla="*/ 9167 w 10000"/>
              <a:gd name="connsiteY171" fmla="*/ 9997 h 10000"/>
              <a:gd name="connsiteX172" fmla="*/ 9107 w 10000"/>
              <a:gd name="connsiteY172" fmla="*/ 9997 h 10000"/>
              <a:gd name="connsiteX173" fmla="*/ 9059 w 10000"/>
              <a:gd name="connsiteY173" fmla="*/ 9997 h 10000"/>
              <a:gd name="connsiteX174" fmla="*/ 9035 w 10000"/>
              <a:gd name="connsiteY174" fmla="*/ 9997 h 10000"/>
              <a:gd name="connsiteX175" fmla="*/ 9011 w 10000"/>
              <a:gd name="connsiteY175" fmla="*/ 9997 h 10000"/>
              <a:gd name="connsiteX176" fmla="*/ 8963 w 10000"/>
              <a:gd name="connsiteY176" fmla="*/ 9997 h 10000"/>
              <a:gd name="connsiteX177" fmla="*/ 8939 w 10000"/>
              <a:gd name="connsiteY177" fmla="*/ 9997 h 10000"/>
              <a:gd name="connsiteX178" fmla="*/ 8903 w 10000"/>
              <a:gd name="connsiteY178" fmla="*/ 9997 h 10000"/>
              <a:gd name="connsiteX179" fmla="*/ 8819 w 10000"/>
              <a:gd name="connsiteY179" fmla="*/ 9997 h 10000"/>
              <a:gd name="connsiteX180" fmla="*/ 8771 w 10000"/>
              <a:gd name="connsiteY180" fmla="*/ 9997 h 10000"/>
              <a:gd name="connsiteX181" fmla="*/ 8711 w 10000"/>
              <a:gd name="connsiteY181" fmla="*/ 9997 h 10000"/>
              <a:gd name="connsiteX182" fmla="*/ 8639 w 10000"/>
              <a:gd name="connsiteY182" fmla="*/ 9997 h 10000"/>
              <a:gd name="connsiteX183" fmla="*/ 8603 w 10000"/>
              <a:gd name="connsiteY183" fmla="*/ 9997 h 10000"/>
              <a:gd name="connsiteX184" fmla="*/ 8531 w 10000"/>
              <a:gd name="connsiteY184" fmla="*/ 9997 h 10000"/>
              <a:gd name="connsiteX185" fmla="*/ 8495 w 10000"/>
              <a:gd name="connsiteY185" fmla="*/ 9997 h 10000"/>
              <a:gd name="connsiteX186" fmla="*/ 8435 w 10000"/>
              <a:gd name="connsiteY186" fmla="*/ 9997 h 10000"/>
              <a:gd name="connsiteX187" fmla="*/ 8363 w 10000"/>
              <a:gd name="connsiteY187" fmla="*/ 9997 h 10000"/>
              <a:gd name="connsiteX188" fmla="*/ 8279 w 10000"/>
              <a:gd name="connsiteY188" fmla="*/ 9997 h 10000"/>
              <a:gd name="connsiteX189" fmla="*/ 8231 w 10000"/>
              <a:gd name="connsiteY189" fmla="*/ 9997 h 10000"/>
              <a:gd name="connsiteX190" fmla="*/ 8028 w 10000"/>
              <a:gd name="connsiteY190" fmla="*/ 9997 h 10000"/>
              <a:gd name="connsiteX191" fmla="*/ 7896 w 10000"/>
              <a:gd name="connsiteY191" fmla="*/ 9997 h 10000"/>
              <a:gd name="connsiteX192" fmla="*/ 7812 w 10000"/>
              <a:gd name="connsiteY192" fmla="*/ 9997 h 10000"/>
              <a:gd name="connsiteX193" fmla="*/ 7740 w 10000"/>
              <a:gd name="connsiteY193" fmla="*/ 9997 h 10000"/>
              <a:gd name="connsiteX194" fmla="*/ 7680 w 10000"/>
              <a:gd name="connsiteY194" fmla="*/ 9997 h 10000"/>
              <a:gd name="connsiteX195" fmla="*/ 7596 w 10000"/>
              <a:gd name="connsiteY195" fmla="*/ 9997 h 10000"/>
              <a:gd name="connsiteX196" fmla="*/ 7548 w 10000"/>
              <a:gd name="connsiteY196" fmla="*/ 9997 h 10000"/>
              <a:gd name="connsiteX197" fmla="*/ 7500 w 10000"/>
              <a:gd name="connsiteY197" fmla="*/ 9997 h 10000"/>
              <a:gd name="connsiteX198" fmla="*/ 7464 w 10000"/>
              <a:gd name="connsiteY198" fmla="*/ 9997 h 10000"/>
              <a:gd name="connsiteX199" fmla="*/ 7428 w 10000"/>
              <a:gd name="connsiteY199" fmla="*/ 9997 h 10000"/>
              <a:gd name="connsiteX200" fmla="*/ 7356 w 10000"/>
              <a:gd name="connsiteY200" fmla="*/ 9997 h 10000"/>
              <a:gd name="connsiteX201" fmla="*/ 7296 w 10000"/>
              <a:gd name="connsiteY201" fmla="*/ 9997 h 10000"/>
              <a:gd name="connsiteX202" fmla="*/ 7224 w 10000"/>
              <a:gd name="connsiteY202" fmla="*/ 9997 h 10000"/>
              <a:gd name="connsiteX203" fmla="*/ 7176 w 10000"/>
              <a:gd name="connsiteY203" fmla="*/ 9997 h 10000"/>
              <a:gd name="connsiteX204" fmla="*/ 7128 w 10000"/>
              <a:gd name="connsiteY204" fmla="*/ 9997 h 10000"/>
              <a:gd name="connsiteX205" fmla="*/ 7068 w 10000"/>
              <a:gd name="connsiteY205" fmla="*/ 9997 h 10000"/>
              <a:gd name="connsiteX206" fmla="*/ 7044 w 10000"/>
              <a:gd name="connsiteY206" fmla="*/ 9997 h 10000"/>
              <a:gd name="connsiteX207" fmla="*/ 6972 w 10000"/>
              <a:gd name="connsiteY207" fmla="*/ 9997 h 10000"/>
              <a:gd name="connsiteX208" fmla="*/ 6876 w 10000"/>
              <a:gd name="connsiteY208" fmla="*/ 9997 h 10000"/>
              <a:gd name="connsiteX209" fmla="*/ 6853 w 10000"/>
              <a:gd name="connsiteY209" fmla="*/ 9997 h 10000"/>
              <a:gd name="connsiteX210" fmla="*/ 6325 w 10000"/>
              <a:gd name="connsiteY210" fmla="*/ 9997 h 10000"/>
              <a:gd name="connsiteX211" fmla="*/ 6109 w 10000"/>
              <a:gd name="connsiteY211" fmla="*/ 9997 h 10000"/>
              <a:gd name="connsiteX212" fmla="*/ 6013 w 10000"/>
              <a:gd name="connsiteY212" fmla="*/ 9997 h 10000"/>
              <a:gd name="connsiteX213" fmla="*/ 5929 w 10000"/>
              <a:gd name="connsiteY213" fmla="*/ 9997 h 10000"/>
              <a:gd name="connsiteX214" fmla="*/ 5905 w 10000"/>
              <a:gd name="connsiteY214" fmla="*/ 9997 h 10000"/>
              <a:gd name="connsiteX215" fmla="*/ 5833 w 10000"/>
              <a:gd name="connsiteY215" fmla="*/ 9997 h 10000"/>
              <a:gd name="connsiteX216" fmla="*/ 5797 w 10000"/>
              <a:gd name="connsiteY216" fmla="*/ 9997 h 10000"/>
              <a:gd name="connsiteX217" fmla="*/ 5737 w 10000"/>
              <a:gd name="connsiteY217" fmla="*/ 9997 h 10000"/>
              <a:gd name="connsiteX218" fmla="*/ 5665 w 10000"/>
              <a:gd name="connsiteY218" fmla="*/ 9997 h 10000"/>
              <a:gd name="connsiteX219" fmla="*/ 5618 w 10000"/>
              <a:gd name="connsiteY219" fmla="*/ 9997 h 10000"/>
              <a:gd name="connsiteX220" fmla="*/ 5582 w 10000"/>
              <a:gd name="connsiteY220" fmla="*/ 9997 h 10000"/>
              <a:gd name="connsiteX221" fmla="*/ 5570 w 10000"/>
              <a:gd name="connsiteY221" fmla="*/ 9997 h 10000"/>
              <a:gd name="connsiteX222" fmla="*/ 5534 w 10000"/>
              <a:gd name="connsiteY222" fmla="*/ 9997 h 10000"/>
              <a:gd name="connsiteX223" fmla="*/ 5510 w 10000"/>
              <a:gd name="connsiteY223" fmla="*/ 9997 h 10000"/>
              <a:gd name="connsiteX224" fmla="*/ 5462 w 10000"/>
              <a:gd name="connsiteY224" fmla="*/ 9997 h 10000"/>
              <a:gd name="connsiteX225" fmla="*/ 5402 w 10000"/>
              <a:gd name="connsiteY225" fmla="*/ 9997 h 10000"/>
              <a:gd name="connsiteX226" fmla="*/ 5306 w 10000"/>
              <a:gd name="connsiteY226" fmla="*/ 9997 h 10000"/>
              <a:gd name="connsiteX227" fmla="*/ 5270 w 10000"/>
              <a:gd name="connsiteY227" fmla="*/ 9997 h 10000"/>
              <a:gd name="connsiteX228" fmla="*/ 5198 w 10000"/>
              <a:gd name="connsiteY228" fmla="*/ 9997 h 10000"/>
              <a:gd name="connsiteX229" fmla="*/ 5150 w 10000"/>
              <a:gd name="connsiteY229" fmla="*/ 9997 h 10000"/>
              <a:gd name="connsiteX230" fmla="*/ 5066 w 10000"/>
              <a:gd name="connsiteY230" fmla="*/ 9997 h 10000"/>
              <a:gd name="connsiteX231" fmla="*/ 4958 w 10000"/>
              <a:gd name="connsiteY231" fmla="*/ 9997 h 10000"/>
              <a:gd name="connsiteX232" fmla="*/ 4850 w 10000"/>
              <a:gd name="connsiteY232" fmla="*/ 9997 h 10000"/>
              <a:gd name="connsiteX233" fmla="*/ 4550 w 10000"/>
              <a:gd name="connsiteY233" fmla="*/ 9997 h 10000"/>
              <a:gd name="connsiteX234" fmla="*/ 4539 w 10000"/>
              <a:gd name="connsiteY234" fmla="*/ 9980 h 10000"/>
              <a:gd name="connsiteX235" fmla="*/ 4395 w 10000"/>
              <a:gd name="connsiteY235" fmla="*/ 9457 h 10000"/>
              <a:gd name="connsiteX236" fmla="*/ 4423 w 10000"/>
              <a:gd name="connsiteY236" fmla="*/ 9431 h 10000"/>
              <a:gd name="connsiteX237" fmla="*/ 4363 w 10000"/>
              <a:gd name="connsiteY237" fmla="*/ 9954 h 10000"/>
              <a:gd name="connsiteX238" fmla="*/ 4347 w 10000"/>
              <a:gd name="connsiteY238" fmla="*/ 9997 h 10000"/>
              <a:gd name="connsiteX239" fmla="*/ 4203 w 10000"/>
              <a:gd name="connsiteY239" fmla="*/ 9997 h 10000"/>
              <a:gd name="connsiteX240" fmla="*/ 4155 w 10000"/>
              <a:gd name="connsiteY240" fmla="*/ 9997 h 10000"/>
              <a:gd name="connsiteX241" fmla="*/ 4137 w 10000"/>
              <a:gd name="connsiteY241" fmla="*/ 9925 h 10000"/>
              <a:gd name="connsiteX242" fmla="*/ 4125 w 10000"/>
              <a:gd name="connsiteY242" fmla="*/ 9087 h 10000"/>
              <a:gd name="connsiteX243" fmla="*/ 4160 w 10000"/>
              <a:gd name="connsiteY243" fmla="*/ 9107 h 10000"/>
              <a:gd name="connsiteX244" fmla="*/ 4100 w 10000"/>
              <a:gd name="connsiteY244" fmla="*/ 9944 h 10000"/>
              <a:gd name="connsiteX245" fmla="*/ 4083 w 10000"/>
              <a:gd name="connsiteY245" fmla="*/ 9997 h 10000"/>
              <a:gd name="connsiteX246" fmla="*/ 4066 w 10000"/>
              <a:gd name="connsiteY246" fmla="*/ 9944 h 10000"/>
              <a:gd name="connsiteX247" fmla="*/ 3994 w 10000"/>
              <a:gd name="connsiteY247" fmla="*/ 8950 h 10000"/>
              <a:gd name="connsiteX248" fmla="*/ 4029 w 10000"/>
              <a:gd name="connsiteY248" fmla="*/ 8947 h 10000"/>
              <a:gd name="connsiteX249" fmla="*/ 3969 w 10000"/>
              <a:gd name="connsiteY249" fmla="*/ 9941 h 10000"/>
              <a:gd name="connsiteX250" fmla="*/ 3950 w 10000"/>
              <a:gd name="connsiteY250" fmla="*/ 9997 h 10000"/>
              <a:gd name="connsiteX251" fmla="*/ 3934 w 10000"/>
              <a:gd name="connsiteY251" fmla="*/ 9928 h 10000"/>
              <a:gd name="connsiteX252" fmla="*/ 3898 w 10000"/>
              <a:gd name="connsiteY252" fmla="*/ 8410 h 10000"/>
              <a:gd name="connsiteX253" fmla="*/ 3933 w 10000"/>
              <a:gd name="connsiteY253" fmla="*/ 8413 h 10000"/>
              <a:gd name="connsiteX254" fmla="*/ 3885 w 10000"/>
              <a:gd name="connsiteY254" fmla="*/ 9931 h 10000"/>
              <a:gd name="connsiteX255" fmla="*/ 3867 w 10000"/>
              <a:gd name="connsiteY255" fmla="*/ 9997 h 10000"/>
              <a:gd name="connsiteX256" fmla="*/ 3831 w 10000"/>
              <a:gd name="connsiteY256" fmla="*/ 9997 h 10000"/>
              <a:gd name="connsiteX257" fmla="*/ 3759 w 10000"/>
              <a:gd name="connsiteY257" fmla="*/ 9997 h 10000"/>
              <a:gd name="connsiteX258" fmla="*/ 3699 w 10000"/>
              <a:gd name="connsiteY258" fmla="*/ 9997 h 10000"/>
              <a:gd name="connsiteX259" fmla="*/ 3682 w 10000"/>
              <a:gd name="connsiteY259" fmla="*/ 9931 h 10000"/>
              <a:gd name="connsiteX260" fmla="*/ 3634 w 10000"/>
              <a:gd name="connsiteY260" fmla="*/ 8413 h 10000"/>
              <a:gd name="connsiteX261" fmla="*/ 3669 w 10000"/>
              <a:gd name="connsiteY261" fmla="*/ 8413 h 10000"/>
              <a:gd name="connsiteX262" fmla="*/ 3621 w 10000"/>
              <a:gd name="connsiteY262" fmla="*/ 9774 h 10000"/>
              <a:gd name="connsiteX263" fmla="*/ 3605 w 10000"/>
              <a:gd name="connsiteY263" fmla="*/ 9840 h 10000"/>
              <a:gd name="connsiteX264" fmla="*/ 3587 w 10000"/>
              <a:gd name="connsiteY264" fmla="*/ 9787 h 10000"/>
              <a:gd name="connsiteX265" fmla="*/ 3551 w 10000"/>
              <a:gd name="connsiteY265" fmla="*/ 9316 h 10000"/>
              <a:gd name="connsiteX266" fmla="*/ 3584 w 10000"/>
              <a:gd name="connsiteY266" fmla="*/ 9326 h 10000"/>
              <a:gd name="connsiteX267" fmla="*/ 3512 w 10000"/>
              <a:gd name="connsiteY267" fmla="*/ 9954 h 10000"/>
              <a:gd name="connsiteX268" fmla="*/ 3495 w 10000"/>
              <a:gd name="connsiteY268" fmla="*/ 9997 h 10000"/>
              <a:gd name="connsiteX269" fmla="*/ 3435 w 10000"/>
              <a:gd name="connsiteY269" fmla="*/ 9997 h 10000"/>
              <a:gd name="connsiteX270" fmla="*/ 3418 w 10000"/>
              <a:gd name="connsiteY270" fmla="*/ 9928 h 10000"/>
              <a:gd name="connsiteX271" fmla="*/ 3381 w 10000"/>
              <a:gd name="connsiteY271" fmla="*/ 8299 h 10000"/>
              <a:gd name="connsiteX272" fmla="*/ 3333 w 10000"/>
              <a:gd name="connsiteY272" fmla="*/ 82 h 10000"/>
              <a:gd name="connsiteX273" fmla="*/ 3369 w 10000"/>
              <a:gd name="connsiteY273" fmla="*/ 85 h 10000"/>
              <a:gd name="connsiteX274" fmla="*/ 3333 w 10000"/>
              <a:gd name="connsiteY274" fmla="*/ 3592 h 10000"/>
              <a:gd name="connsiteX275" fmla="*/ 3333 w 10000"/>
              <a:gd name="connsiteY275" fmla="*/ 3608 h 10000"/>
              <a:gd name="connsiteX276" fmla="*/ 3189 w 10000"/>
              <a:gd name="connsiteY276" fmla="*/ 5702 h 10000"/>
              <a:gd name="connsiteX277" fmla="*/ 3022 w 10000"/>
              <a:gd name="connsiteY277" fmla="*/ 8214 h 10000"/>
              <a:gd name="connsiteX278" fmla="*/ 3016 w 10000"/>
              <a:gd name="connsiteY278" fmla="*/ 8250 h 10000"/>
              <a:gd name="connsiteX279" fmla="*/ 2777 w 10000"/>
              <a:gd name="connsiteY279" fmla="*/ 9192 h 10000"/>
              <a:gd name="connsiteX280" fmla="*/ 2779 w 10000"/>
              <a:gd name="connsiteY280" fmla="*/ 9182 h 10000"/>
              <a:gd name="connsiteX281" fmla="*/ 2647 w 10000"/>
              <a:gd name="connsiteY281" fmla="*/ 9967 h 10000"/>
              <a:gd name="connsiteX282" fmla="*/ 2632 w 10000"/>
              <a:gd name="connsiteY282" fmla="*/ 9997 h 10000"/>
              <a:gd name="connsiteX283" fmla="*/ 2584 w 10000"/>
              <a:gd name="connsiteY283" fmla="*/ 9997 h 10000"/>
              <a:gd name="connsiteX284" fmla="*/ 2488 w 10000"/>
              <a:gd name="connsiteY284" fmla="*/ 9997 h 10000"/>
              <a:gd name="connsiteX285" fmla="*/ 2308 w 10000"/>
              <a:gd name="connsiteY285" fmla="*/ 9997 h 10000"/>
              <a:gd name="connsiteX286" fmla="*/ 2284 w 10000"/>
              <a:gd name="connsiteY286" fmla="*/ 9997 h 10000"/>
              <a:gd name="connsiteX287" fmla="*/ 2260 w 10000"/>
              <a:gd name="connsiteY287" fmla="*/ 9997 h 10000"/>
              <a:gd name="connsiteX288" fmla="*/ 2248 w 10000"/>
              <a:gd name="connsiteY288" fmla="*/ 9997 h 10000"/>
              <a:gd name="connsiteX289" fmla="*/ 2224 w 10000"/>
              <a:gd name="connsiteY289" fmla="*/ 9997 h 10000"/>
              <a:gd name="connsiteX290" fmla="*/ 2188 w 10000"/>
              <a:gd name="connsiteY290" fmla="*/ 9997 h 10000"/>
              <a:gd name="connsiteX291" fmla="*/ 2176 w 10000"/>
              <a:gd name="connsiteY291" fmla="*/ 9997 h 10000"/>
              <a:gd name="connsiteX292" fmla="*/ 2152 w 10000"/>
              <a:gd name="connsiteY292" fmla="*/ 9997 h 10000"/>
              <a:gd name="connsiteX293" fmla="*/ 2116 w 10000"/>
              <a:gd name="connsiteY293" fmla="*/ 9997 h 10000"/>
              <a:gd name="connsiteX294" fmla="*/ 2044 w 10000"/>
              <a:gd name="connsiteY294" fmla="*/ 9997 h 10000"/>
              <a:gd name="connsiteX295" fmla="*/ 1960 w 10000"/>
              <a:gd name="connsiteY295" fmla="*/ 9997 h 10000"/>
              <a:gd name="connsiteX296" fmla="*/ 1876 w 10000"/>
              <a:gd name="connsiteY296" fmla="*/ 9997 h 10000"/>
              <a:gd name="connsiteX297" fmla="*/ 1817 w 10000"/>
              <a:gd name="connsiteY297" fmla="*/ 9997 h 10000"/>
              <a:gd name="connsiteX298" fmla="*/ 1745 w 10000"/>
              <a:gd name="connsiteY298" fmla="*/ 9997 h 10000"/>
              <a:gd name="connsiteX299" fmla="*/ 1697 w 10000"/>
              <a:gd name="connsiteY299" fmla="*/ 9997 h 10000"/>
              <a:gd name="connsiteX300" fmla="*/ 1649 w 10000"/>
              <a:gd name="connsiteY300" fmla="*/ 9997 h 10000"/>
              <a:gd name="connsiteX301" fmla="*/ 1553 w 10000"/>
              <a:gd name="connsiteY301" fmla="*/ 9997 h 10000"/>
              <a:gd name="connsiteX302" fmla="*/ 1481 w 10000"/>
              <a:gd name="connsiteY302" fmla="*/ 9997 h 10000"/>
              <a:gd name="connsiteX303" fmla="*/ 1361 w 10000"/>
              <a:gd name="connsiteY303" fmla="*/ 9997 h 10000"/>
              <a:gd name="connsiteX304" fmla="*/ 606 w 10000"/>
              <a:gd name="connsiteY304" fmla="*/ 9997 h 10000"/>
              <a:gd name="connsiteX305" fmla="*/ 426 w 10000"/>
              <a:gd name="connsiteY305" fmla="*/ 9997 h 10000"/>
              <a:gd name="connsiteX306" fmla="*/ 330 w 10000"/>
              <a:gd name="connsiteY306" fmla="*/ 9997 h 10000"/>
              <a:gd name="connsiteX307" fmla="*/ 270 w 10000"/>
              <a:gd name="connsiteY307" fmla="*/ 9997 h 10000"/>
              <a:gd name="connsiteX308" fmla="*/ 234 w 10000"/>
              <a:gd name="connsiteY308" fmla="*/ 9997 h 10000"/>
              <a:gd name="connsiteX309" fmla="*/ 162 w 10000"/>
              <a:gd name="connsiteY309" fmla="*/ 9997 h 10000"/>
              <a:gd name="connsiteX310" fmla="*/ 126 w 10000"/>
              <a:gd name="connsiteY310" fmla="*/ 9997 h 10000"/>
              <a:gd name="connsiteX311" fmla="*/ 18 w 10000"/>
              <a:gd name="connsiteY311" fmla="*/ 9997 h 10000"/>
              <a:gd name="connsiteX312" fmla="*/ 0 w 10000"/>
              <a:gd name="connsiteY312" fmla="*/ 9918 h 10000"/>
              <a:gd name="connsiteX313" fmla="*/ 18 w 10000"/>
              <a:gd name="connsiteY313"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1361 w 10000"/>
              <a:gd name="connsiteY10" fmla="*/ 9840 h 10000"/>
              <a:gd name="connsiteX11" fmla="*/ 1481 w 10000"/>
              <a:gd name="connsiteY11" fmla="*/ 9840 h 10000"/>
              <a:gd name="connsiteX12" fmla="*/ 1553 w 10000"/>
              <a:gd name="connsiteY12" fmla="*/ 9840 h 10000"/>
              <a:gd name="connsiteX13" fmla="*/ 1649 w 10000"/>
              <a:gd name="connsiteY13" fmla="*/ 9840 h 10000"/>
              <a:gd name="connsiteX14" fmla="*/ 1697 w 10000"/>
              <a:gd name="connsiteY14" fmla="*/ 9840 h 10000"/>
              <a:gd name="connsiteX15" fmla="*/ 1745 w 10000"/>
              <a:gd name="connsiteY15" fmla="*/ 9840 h 10000"/>
              <a:gd name="connsiteX16" fmla="*/ 1817 w 10000"/>
              <a:gd name="connsiteY16" fmla="*/ 9840 h 10000"/>
              <a:gd name="connsiteX17" fmla="*/ 1876 w 10000"/>
              <a:gd name="connsiteY17" fmla="*/ 9840 h 10000"/>
              <a:gd name="connsiteX18" fmla="*/ 1960 w 10000"/>
              <a:gd name="connsiteY18" fmla="*/ 9840 h 10000"/>
              <a:gd name="connsiteX19" fmla="*/ 2044 w 10000"/>
              <a:gd name="connsiteY19" fmla="*/ 9840 h 10000"/>
              <a:gd name="connsiteX20" fmla="*/ 2116 w 10000"/>
              <a:gd name="connsiteY20" fmla="*/ 9840 h 10000"/>
              <a:gd name="connsiteX21" fmla="*/ 2152 w 10000"/>
              <a:gd name="connsiteY21" fmla="*/ 9840 h 10000"/>
              <a:gd name="connsiteX22" fmla="*/ 2176 w 10000"/>
              <a:gd name="connsiteY22" fmla="*/ 9840 h 10000"/>
              <a:gd name="connsiteX23" fmla="*/ 2188 w 10000"/>
              <a:gd name="connsiteY23" fmla="*/ 9840 h 10000"/>
              <a:gd name="connsiteX24" fmla="*/ 2224 w 10000"/>
              <a:gd name="connsiteY24" fmla="*/ 9840 h 10000"/>
              <a:gd name="connsiteX25" fmla="*/ 2248 w 10000"/>
              <a:gd name="connsiteY25" fmla="*/ 9840 h 10000"/>
              <a:gd name="connsiteX26" fmla="*/ 2260 w 10000"/>
              <a:gd name="connsiteY26" fmla="*/ 9840 h 10000"/>
              <a:gd name="connsiteX27" fmla="*/ 2284 w 10000"/>
              <a:gd name="connsiteY27" fmla="*/ 9840 h 10000"/>
              <a:gd name="connsiteX28" fmla="*/ 2308 w 10000"/>
              <a:gd name="connsiteY28" fmla="*/ 9840 h 10000"/>
              <a:gd name="connsiteX29" fmla="*/ 2488 w 10000"/>
              <a:gd name="connsiteY29" fmla="*/ 9840 h 10000"/>
              <a:gd name="connsiteX30" fmla="*/ 2584 w 10000"/>
              <a:gd name="connsiteY30" fmla="*/ 9840 h 10000"/>
              <a:gd name="connsiteX31" fmla="*/ 2632 w 10000"/>
              <a:gd name="connsiteY31" fmla="*/ 9840 h 10000"/>
              <a:gd name="connsiteX32" fmla="*/ 2618 w 10000"/>
              <a:gd name="connsiteY32" fmla="*/ 9872 h 10000"/>
              <a:gd name="connsiteX33" fmla="*/ 2750 w 10000"/>
              <a:gd name="connsiteY33" fmla="*/ 9087 h 10000"/>
              <a:gd name="connsiteX34" fmla="*/ 2752 w 10000"/>
              <a:gd name="connsiteY34" fmla="*/ 9078 h 10000"/>
              <a:gd name="connsiteX35" fmla="*/ 2992 w 10000"/>
              <a:gd name="connsiteY35" fmla="*/ 8135 h 10000"/>
              <a:gd name="connsiteX36" fmla="*/ 2986 w 10000"/>
              <a:gd name="connsiteY36" fmla="*/ 8171 h 10000"/>
              <a:gd name="connsiteX37" fmla="*/ 3154 w 10000"/>
              <a:gd name="connsiteY37" fmla="*/ 5659 h 10000"/>
              <a:gd name="connsiteX38" fmla="*/ 3298 w 10000"/>
              <a:gd name="connsiteY38" fmla="*/ 3566 h 10000"/>
              <a:gd name="connsiteX39" fmla="*/ 3297 w 10000"/>
              <a:gd name="connsiteY39" fmla="*/ 3582 h 10000"/>
              <a:gd name="connsiteX40" fmla="*/ 3333 w 10000"/>
              <a:gd name="connsiteY40" fmla="*/ 75 h 10000"/>
              <a:gd name="connsiteX41" fmla="*/ 3352 w 10000"/>
              <a:gd name="connsiteY41" fmla="*/ 0 h 10000"/>
              <a:gd name="connsiteX42" fmla="*/ 3369 w 10000"/>
              <a:gd name="connsiteY42" fmla="*/ 79 h 10000"/>
              <a:gd name="connsiteX43" fmla="*/ 3417 w 10000"/>
              <a:gd name="connsiteY43" fmla="*/ 8296 h 10000"/>
              <a:gd name="connsiteX44" fmla="*/ 3453 w 10000"/>
              <a:gd name="connsiteY44" fmla="*/ 9912 h 10000"/>
              <a:gd name="connsiteX45" fmla="*/ 3435 w 10000"/>
              <a:gd name="connsiteY45" fmla="*/ 9840 h 10000"/>
              <a:gd name="connsiteX46" fmla="*/ 3495 w 10000"/>
              <a:gd name="connsiteY46" fmla="*/ 9840 h 10000"/>
              <a:gd name="connsiteX47" fmla="*/ 3479 w 10000"/>
              <a:gd name="connsiteY47" fmla="*/ 9886 h 10000"/>
              <a:gd name="connsiteX48" fmla="*/ 3551 w 10000"/>
              <a:gd name="connsiteY48" fmla="*/ 9257 h 10000"/>
              <a:gd name="connsiteX49" fmla="*/ 3569 w 10000"/>
              <a:gd name="connsiteY49" fmla="*/ 9215 h 10000"/>
              <a:gd name="connsiteX50" fmla="*/ 3584 w 10000"/>
              <a:gd name="connsiteY50" fmla="*/ 9267 h 10000"/>
              <a:gd name="connsiteX51" fmla="*/ 3620 w 10000"/>
              <a:gd name="connsiteY51" fmla="*/ 9738 h 10000"/>
              <a:gd name="connsiteX52" fmla="*/ 3586 w 10000"/>
              <a:gd name="connsiteY52" fmla="*/ 9751 h 10000"/>
              <a:gd name="connsiteX53" fmla="*/ 3634 w 10000"/>
              <a:gd name="connsiteY53" fmla="*/ 8391 h 10000"/>
              <a:gd name="connsiteX54" fmla="*/ 3652 w 10000"/>
              <a:gd name="connsiteY54" fmla="*/ 8322 h 10000"/>
              <a:gd name="connsiteX55" fmla="*/ 3669 w 10000"/>
              <a:gd name="connsiteY55" fmla="*/ 8391 h 10000"/>
              <a:gd name="connsiteX56" fmla="*/ 3717 w 10000"/>
              <a:gd name="connsiteY56" fmla="*/ 9908 h 10000"/>
              <a:gd name="connsiteX57" fmla="*/ 3699 w 10000"/>
              <a:gd name="connsiteY57" fmla="*/ 9840 h 10000"/>
              <a:gd name="connsiteX58" fmla="*/ 3759 w 10000"/>
              <a:gd name="connsiteY58" fmla="*/ 9840 h 10000"/>
              <a:gd name="connsiteX59" fmla="*/ 3831 w 10000"/>
              <a:gd name="connsiteY59" fmla="*/ 9840 h 10000"/>
              <a:gd name="connsiteX60" fmla="*/ 3867 w 10000"/>
              <a:gd name="connsiteY60" fmla="*/ 9840 h 10000"/>
              <a:gd name="connsiteX61" fmla="*/ 3850 w 10000"/>
              <a:gd name="connsiteY61" fmla="*/ 9908 h 10000"/>
              <a:gd name="connsiteX62" fmla="*/ 3898 w 10000"/>
              <a:gd name="connsiteY62" fmla="*/ 8391 h 10000"/>
              <a:gd name="connsiteX63" fmla="*/ 3916 w 10000"/>
              <a:gd name="connsiteY63" fmla="*/ 8322 h 10000"/>
              <a:gd name="connsiteX64" fmla="*/ 3933 w 10000"/>
              <a:gd name="connsiteY64" fmla="*/ 8394 h 10000"/>
              <a:gd name="connsiteX65" fmla="*/ 3969 w 10000"/>
              <a:gd name="connsiteY65" fmla="*/ 9912 h 10000"/>
              <a:gd name="connsiteX66" fmla="*/ 3934 w 10000"/>
              <a:gd name="connsiteY66" fmla="*/ 9899 h 10000"/>
              <a:gd name="connsiteX67" fmla="*/ 3994 w 10000"/>
              <a:gd name="connsiteY67" fmla="*/ 8904 h 10000"/>
              <a:gd name="connsiteX68" fmla="*/ 4011 w 10000"/>
              <a:gd name="connsiteY68" fmla="*/ 8845 h 10000"/>
              <a:gd name="connsiteX69" fmla="*/ 4028 w 10000"/>
              <a:gd name="connsiteY69" fmla="*/ 8901 h 10000"/>
              <a:gd name="connsiteX70" fmla="*/ 4100 w 10000"/>
              <a:gd name="connsiteY70" fmla="*/ 9895 h 10000"/>
              <a:gd name="connsiteX71" fmla="*/ 4066 w 10000"/>
              <a:gd name="connsiteY71" fmla="*/ 9895 h 10000"/>
              <a:gd name="connsiteX72" fmla="*/ 4126 w 10000"/>
              <a:gd name="connsiteY72" fmla="*/ 9058 h 10000"/>
              <a:gd name="connsiteX73" fmla="*/ 4145 w 10000"/>
              <a:gd name="connsiteY73" fmla="*/ 9006 h 10000"/>
              <a:gd name="connsiteX74" fmla="*/ 4161 w 10000"/>
              <a:gd name="connsiteY74" fmla="*/ 9078 h 10000"/>
              <a:gd name="connsiteX75" fmla="*/ 4173 w 10000"/>
              <a:gd name="connsiteY75" fmla="*/ 9915 h 10000"/>
              <a:gd name="connsiteX76" fmla="*/ 4155 w 10000"/>
              <a:gd name="connsiteY76" fmla="*/ 9840 h 10000"/>
              <a:gd name="connsiteX77" fmla="*/ 4203 w 10000"/>
              <a:gd name="connsiteY77" fmla="*/ 9840 h 10000"/>
              <a:gd name="connsiteX78" fmla="*/ 4347 w 10000"/>
              <a:gd name="connsiteY78" fmla="*/ 9840 h 10000"/>
              <a:gd name="connsiteX79" fmla="*/ 4331 w 10000"/>
              <a:gd name="connsiteY79" fmla="*/ 9886 h 10000"/>
              <a:gd name="connsiteX80" fmla="*/ 4391 w 10000"/>
              <a:gd name="connsiteY80" fmla="*/ 9362 h 10000"/>
              <a:gd name="connsiteX81" fmla="*/ 4403 w 10000"/>
              <a:gd name="connsiteY81" fmla="*/ 9320 h 10000"/>
              <a:gd name="connsiteX82" fmla="*/ 4418 w 10000"/>
              <a:gd name="connsiteY82" fmla="*/ 9336 h 10000"/>
              <a:gd name="connsiteX83" fmla="*/ 4562 w 10000"/>
              <a:gd name="connsiteY83" fmla="*/ 9859 h 10000"/>
              <a:gd name="connsiteX84" fmla="*/ 4550 w 10000"/>
              <a:gd name="connsiteY84" fmla="*/ 9840 h 10000"/>
              <a:gd name="connsiteX85" fmla="*/ 4850 w 10000"/>
              <a:gd name="connsiteY85" fmla="*/ 9840 h 10000"/>
              <a:gd name="connsiteX86" fmla="*/ 4958 w 10000"/>
              <a:gd name="connsiteY86" fmla="*/ 9840 h 10000"/>
              <a:gd name="connsiteX87" fmla="*/ 5066 w 10000"/>
              <a:gd name="connsiteY87" fmla="*/ 9840 h 10000"/>
              <a:gd name="connsiteX88" fmla="*/ 5150 w 10000"/>
              <a:gd name="connsiteY88" fmla="*/ 9840 h 10000"/>
              <a:gd name="connsiteX89" fmla="*/ 5198 w 10000"/>
              <a:gd name="connsiteY89" fmla="*/ 9840 h 10000"/>
              <a:gd name="connsiteX90" fmla="*/ 5270 w 10000"/>
              <a:gd name="connsiteY90" fmla="*/ 9840 h 10000"/>
              <a:gd name="connsiteX91" fmla="*/ 5306 w 10000"/>
              <a:gd name="connsiteY91" fmla="*/ 9840 h 10000"/>
              <a:gd name="connsiteX92" fmla="*/ 5402 w 10000"/>
              <a:gd name="connsiteY92" fmla="*/ 9840 h 10000"/>
              <a:gd name="connsiteX93" fmla="*/ 5462 w 10000"/>
              <a:gd name="connsiteY93" fmla="*/ 9840 h 10000"/>
              <a:gd name="connsiteX94" fmla="*/ 5510 w 10000"/>
              <a:gd name="connsiteY94" fmla="*/ 9840 h 10000"/>
              <a:gd name="connsiteX95" fmla="*/ 5534 w 10000"/>
              <a:gd name="connsiteY95" fmla="*/ 9840 h 10000"/>
              <a:gd name="connsiteX96" fmla="*/ 5570 w 10000"/>
              <a:gd name="connsiteY96" fmla="*/ 9840 h 10000"/>
              <a:gd name="connsiteX97" fmla="*/ 5582 w 10000"/>
              <a:gd name="connsiteY97" fmla="*/ 9840 h 10000"/>
              <a:gd name="connsiteX98" fmla="*/ 5618 w 10000"/>
              <a:gd name="connsiteY98" fmla="*/ 9840 h 10000"/>
              <a:gd name="connsiteX99" fmla="*/ 5665 w 10000"/>
              <a:gd name="connsiteY99" fmla="*/ 9840 h 10000"/>
              <a:gd name="connsiteX100" fmla="*/ 5737 w 10000"/>
              <a:gd name="connsiteY100" fmla="*/ 9840 h 10000"/>
              <a:gd name="connsiteX101" fmla="*/ 5797 w 10000"/>
              <a:gd name="connsiteY101" fmla="*/ 9840 h 10000"/>
              <a:gd name="connsiteX102" fmla="*/ 5833 w 10000"/>
              <a:gd name="connsiteY102" fmla="*/ 9840 h 10000"/>
              <a:gd name="connsiteX103" fmla="*/ 5905 w 10000"/>
              <a:gd name="connsiteY103" fmla="*/ 9840 h 10000"/>
              <a:gd name="connsiteX104" fmla="*/ 5929 w 10000"/>
              <a:gd name="connsiteY104" fmla="*/ 9840 h 10000"/>
              <a:gd name="connsiteX105" fmla="*/ 6013 w 10000"/>
              <a:gd name="connsiteY105" fmla="*/ 9840 h 10000"/>
              <a:gd name="connsiteX106" fmla="*/ 6109 w 10000"/>
              <a:gd name="connsiteY106" fmla="*/ 9840 h 10000"/>
              <a:gd name="connsiteX107" fmla="*/ 6325 w 10000"/>
              <a:gd name="connsiteY107" fmla="*/ 9840 h 10000"/>
              <a:gd name="connsiteX108" fmla="*/ 6853 w 10000"/>
              <a:gd name="connsiteY108" fmla="*/ 9840 h 10000"/>
              <a:gd name="connsiteX109" fmla="*/ 6876 w 10000"/>
              <a:gd name="connsiteY109" fmla="*/ 9840 h 10000"/>
              <a:gd name="connsiteX110" fmla="*/ 6972 w 10000"/>
              <a:gd name="connsiteY110" fmla="*/ 9840 h 10000"/>
              <a:gd name="connsiteX111" fmla="*/ 7044 w 10000"/>
              <a:gd name="connsiteY111" fmla="*/ 9840 h 10000"/>
              <a:gd name="connsiteX112" fmla="*/ 7068 w 10000"/>
              <a:gd name="connsiteY112" fmla="*/ 9840 h 10000"/>
              <a:gd name="connsiteX113" fmla="*/ 7128 w 10000"/>
              <a:gd name="connsiteY113" fmla="*/ 9840 h 10000"/>
              <a:gd name="connsiteX114" fmla="*/ 7176 w 10000"/>
              <a:gd name="connsiteY114" fmla="*/ 9840 h 10000"/>
              <a:gd name="connsiteX115" fmla="*/ 7224 w 10000"/>
              <a:gd name="connsiteY115" fmla="*/ 9840 h 10000"/>
              <a:gd name="connsiteX116" fmla="*/ 7296 w 10000"/>
              <a:gd name="connsiteY116" fmla="*/ 9840 h 10000"/>
              <a:gd name="connsiteX117" fmla="*/ 7356 w 10000"/>
              <a:gd name="connsiteY117" fmla="*/ 9840 h 10000"/>
              <a:gd name="connsiteX118" fmla="*/ 7428 w 10000"/>
              <a:gd name="connsiteY118" fmla="*/ 9840 h 10000"/>
              <a:gd name="connsiteX119" fmla="*/ 7464 w 10000"/>
              <a:gd name="connsiteY119" fmla="*/ 9840 h 10000"/>
              <a:gd name="connsiteX120" fmla="*/ 7500 w 10000"/>
              <a:gd name="connsiteY120" fmla="*/ 9840 h 10000"/>
              <a:gd name="connsiteX121" fmla="*/ 7548 w 10000"/>
              <a:gd name="connsiteY121" fmla="*/ 9840 h 10000"/>
              <a:gd name="connsiteX122" fmla="*/ 7596 w 10000"/>
              <a:gd name="connsiteY122" fmla="*/ 9840 h 10000"/>
              <a:gd name="connsiteX123" fmla="*/ 7680 w 10000"/>
              <a:gd name="connsiteY123" fmla="*/ 9840 h 10000"/>
              <a:gd name="connsiteX124" fmla="*/ 7740 w 10000"/>
              <a:gd name="connsiteY124" fmla="*/ 9840 h 10000"/>
              <a:gd name="connsiteX125" fmla="*/ 7812 w 10000"/>
              <a:gd name="connsiteY125" fmla="*/ 9840 h 10000"/>
              <a:gd name="connsiteX126" fmla="*/ 7896 w 10000"/>
              <a:gd name="connsiteY126" fmla="*/ 9840 h 10000"/>
              <a:gd name="connsiteX127" fmla="*/ 8028 w 10000"/>
              <a:gd name="connsiteY127" fmla="*/ 9840 h 10000"/>
              <a:gd name="connsiteX128" fmla="*/ 8231 w 10000"/>
              <a:gd name="connsiteY128" fmla="*/ 9840 h 10000"/>
              <a:gd name="connsiteX129" fmla="*/ 8279 w 10000"/>
              <a:gd name="connsiteY129" fmla="*/ 9840 h 10000"/>
              <a:gd name="connsiteX130" fmla="*/ 8363 w 10000"/>
              <a:gd name="connsiteY130" fmla="*/ 9840 h 10000"/>
              <a:gd name="connsiteX131" fmla="*/ 8435 w 10000"/>
              <a:gd name="connsiteY131" fmla="*/ 9840 h 10000"/>
              <a:gd name="connsiteX132" fmla="*/ 8495 w 10000"/>
              <a:gd name="connsiteY132" fmla="*/ 9840 h 10000"/>
              <a:gd name="connsiteX133" fmla="*/ 8531 w 10000"/>
              <a:gd name="connsiteY133" fmla="*/ 9840 h 10000"/>
              <a:gd name="connsiteX134" fmla="*/ 8603 w 10000"/>
              <a:gd name="connsiteY134" fmla="*/ 9840 h 10000"/>
              <a:gd name="connsiteX135" fmla="*/ 8639 w 10000"/>
              <a:gd name="connsiteY135" fmla="*/ 9840 h 10000"/>
              <a:gd name="connsiteX136" fmla="*/ 8711 w 10000"/>
              <a:gd name="connsiteY136" fmla="*/ 9840 h 10000"/>
              <a:gd name="connsiteX137" fmla="*/ 8771 w 10000"/>
              <a:gd name="connsiteY137" fmla="*/ 9840 h 10000"/>
              <a:gd name="connsiteX138" fmla="*/ 8819 w 10000"/>
              <a:gd name="connsiteY138" fmla="*/ 9840 h 10000"/>
              <a:gd name="connsiteX139" fmla="*/ 8903 w 10000"/>
              <a:gd name="connsiteY139" fmla="*/ 9840 h 10000"/>
              <a:gd name="connsiteX140" fmla="*/ 8939 w 10000"/>
              <a:gd name="connsiteY140" fmla="*/ 9840 h 10000"/>
              <a:gd name="connsiteX141" fmla="*/ 8963 w 10000"/>
              <a:gd name="connsiteY141" fmla="*/ 9840 h 10000"/>
              <a:gd name="connsiteX142" fmla="*/ 9011 w 10000"/>
              <a:gd name="connsiteY142" fmla="*/ 9840 h 10000"/>
              <a:gd name="connsiteX143" fmla="*/ 9035 w 10000"/>
              <a:gd name="connsiteY143" fmla="*/ 9840 h 10000"/>
              <a:gd name="connsiteX144" fmla="*/ 9059 w 10000"/>
              <a:gd name="connsiteY144" fmla="*/ 9840 h 10000"/>
              <a:gd name="connsiteX145" fmla="*/ 9107 w 10000"/>
              <a:gd name="connsiteY145" fmla="*/ 9840 h 10000"/>
              <a:gd name="connsiteX146" fmla="*/ 9167 w 10000"/>
              <a:gd name="connsiteY146" fmla="*/ 9840 h 10000"/>
              <a:gd name="connsiteX147" fmla="*/ 9203 w 10000"/>
              <a:gd name="connsiteY147" fmla="*/ 9840 h 10000"/>
              <a:gd name="connsiteX148" fmla="*/ 9215 w 10000"/>
              <a:gd name="connsiteY148" fmla="*/ 9840 h 10000"/>
              <a:gd name="connsiteX149" fmla="*/ 9287 w 10000"/>
              <a:gd name="connsiteY149" fmla="*/ 9840 h 10000"/>
              <a:gd name="connsiteX150" fmla="*/ 9347 w 10000"/>
              <a:gd name="connsiteY150" fmla="*/ 9840 h 10000"/>
              <a:gd name="connsiteX151" fmla="*/ 9406 w 10000"/>
              <a:gd name="connsiteY151" fmla="*/ 9840 h 10000"/>
              <a:gd name="connsiteX152" fmla="*/ 9442 w 10000"/>
              <a:gd name="connsiteY152" fmla="*/ 9840 h 10000"/>
              <a:gd name="connsiteX153" fmla="*/ 9478 w 10000"/>
              <a:gd name="connsiteY153" fmla="*/ 9840 h 10000"/>
              <a:gd name="connsiteX154" fmla="*/ 9610 w 10000"/>
              <a:gd name="connsiteY154" fmla="*/ 9840 h 10000"/>
              <a:gd name="connsiteX155" fmla="*/ 9646 w 10000"/>
              <a:gd name="connsiteY155" fmla="*/ 9840 h 10000"/>
              <a:gd name="connsiteX156" fmla="*/ 9754 w 10000"/>
              <a:gd name="connsiteY156" fmla="*/ 9840 h 10000"/>
              <a:gd name="connsiteX157" fmla="*/ 9982 w 10000"/>
              <a:gd name="connsiteY157" fmla="*/ 9840 h 10000"/>
              <a:gd name="connsiteX158" fmla="*/ 10000 w 10000"/>
              <a:gd name="connsiteY158" fmla="*/ 9918 h 10000"/>
              <a:gd name="connsiteX159" fmla="*/ 9982 w 10000"/>
              <a:gd name="connsiteY159" fmla="*/ 9997 h 10000"/>
              <a:gd name="connsiteX160" fmla="*/ 9754 w 10000"/>
              <a:gd name="connsiteY160" fmla="*/ 9997 h 10000"/>
              <a:gd name="connsiteX161" fmla="*/ 9646 w 10000"/>
              <a:gd name="connsiteY161" fmla="*/ 9997 h 10000"/>
              <a:gd name="connsiteX162" fmla="*/ 9610 w 10000"/>
              <a:gd name="connsiteY162" fmla="*/ 9997 h 10000"/>
              <a:gd name="connsiteX163" fmla="*/ 9478 w 10000"/>
              <a:gd name="connsiteY163" fmla="*/ 9997 h 10000"/>
              <a:gd name="connsiteX164" fmla="*/ 9442 w 10000"/>
              <a:gd name="connsiteY164" fmla="*/ 9997 h 10000"/>
              <a:gd name="connsiteX165" fmla="*/ 9406 w 10000"/>
              <a:gd name="connsiteY165" fmla="*/ 9997 h 10000"/>
              <a:gd name="connsiteX166" fmla="*/ 9347 w 10000"/>
              <a:gd name="connsiteY166" fmla="*/ 9997 h 10000"/>
              <a:gd name="connsiteX167" fmla="*/ 9287 w 10000"/>
              <a:gd name="connsiteY167" fmla="*/ 9997 h 10000"/>
              <a:gd name="connsiteX168" fmla="*/ 9215 w 10000"/>
              <a:gd name="connsiteY168" fmla="*/ 9997 h 10000"/>
              <a:gd name="connsiteX169" fmla="*/ 9203 w 10000"/>
              <a:gd name="connsiteY169" fmla="*/ 9997 h 10000"/>
              <a:gd name="connsiteX170" fmla="*/ 9167 w 10000"/>
              <a:gd name="connsiteY170" fmla="*/ 9997 h 10000"/>
              <a:gd name="connsiteX171" fmla="*/ 9107 w 10000"/>
              <a:gd name="connsiteY171" fmla="*/ 9997 h 10000"/>
              <a:gd name="connsiteX172" fmla="*/ 9059 w 10000"/>
              <a:gd name="connsiteY172" fmla="*/ 9997 h 10000"/>
              <a:gd name="connsiteX173" fmla="*/ 9035 w 10000"/>
              <a:gd name="connsiteY173" fmla="*/ 9997 h 10000"/>
              <a:gd name="connsiteX174" fmla="*/ 9011 w 10000"/>
              <a:gd name="connsiteY174" fmla="*/ 9997 h 10000"/>
              <a:gd name="connsiteX175" fmla="*/ 8963 w 10000"/>
              <a:gd name="connsiteY175" fmla="*/ 9997 h 10000"/>
              <a:gd name="connsiteX176" fmla="*/ 8939 w 10000"/>
              <a:gd name="connsiteY176" fmla="*/ 9997 h 10000"/>
              <a:gd name="connsiteX177" fmla="*/ 8903 w 10000"/>
              <a:gd name="connsiteY177" fmla="*/ 9997 h 10000"/>
              <a:gd name="connsiteX178" fmla="*/ 8819 w 10000"/>
              <a:gd name="connsiteY178" fmla="*/ 9997 h 10000"/>
              <a:gd name="connsiteX179" fmla="*/ 8771 w 10000"/>
              <a:gd name="connsiteY179" fmla="*/ 9997 h 10000"/>
              <a:gd name="connsiteX180" fmla="*/ 8711 w 10000"/>
              <a:gd name="connsiteY180" fmla="*/ 9997 h 10000"/>
              <a:gd name="connsiteX181" fmla="*/ 8639 w 10000"/>
              <a:gd name="connsiteY181" fmla="*/ 9997 h 10000"/>
              <a:gd name="connsiteX182" fmla="*/ 8603 w 10000"/>
              <a:gd name="connsiteY182" fmla="*/ 9997 h 10000"/>
              <a:gd name="connsiteX183" fmla="*/ 8531 w 10000"/>
              <a:gd name="connsiteY183" fmla="*/ 9997 h 10000"/>
              <a:gd name="connsiteX184" fmla="*/ 8495 w 10000"/>
              <a:gd name="connsiteY184" fmla="*/ 9997 h 10000"/>
              <a:gd name="connsiteX185" fmla="*/ 8435 w 10000"/>
              <a:gd name="connsiteY185" fmla="*/ 9997 h 10000"/>
              <a:gd name="connsiteX186" fmla="*/ 8363 w 10000"/>
              <a:gd name="connsiteY186" fmla="*/ 9997 h 10000"/>
              <a:gd name="connsiteX187" fmla="*/ 8279 w 10000"/>
              <a:gd name="connsiteY187" fmla="*/ 9997 h 10000"/>
              <a:gd name="connsiteX188" fmla="*/ 8231 w 10000"/>
              <a:gd name="connsiteY188" fmla="*/ 9997 h 10000"/>
              <a:gd name="connsiteX189" fmla="*/ 8028 w 10000"/>
              <a:gd name="connsiteY189" fmla="*/ 9997 h 10000"/>
              <a:gd name="connsiteX190" fmla="*/ 7896 w 10000"/>
              <a:gd name="connsiteY190" fmla="*/ 9997 h 10000"/>
              <a:gd name="connsiteX191" fmla="*/ 7812 w 10000"/>
              <a:gd name="connsiteY191" fmla="*/ 9997 h 10000"/>
              <a:gd name="connsiteX192" fmla="*/ 7740 w 10000"/>
              <a:gd name="connsiteY192" fmla="*/ 9997 h 10000"/>
              <a:gd name="connsiteX193" fmla="*/ 7680 w 10000"/>
              <a:gd name="connsiteY193" fmla="*/ 9997 h 10000"/>
              <a:gd name="connsiteX194" fmla="*/ 7596 w 10000"/>
              <a:gd name="connsiteY194" fmla="*/ 9997 h 10000"/>
              <a:gd name="connsiteX195" fmla="*/ 7548 w 10000"/>
              <a:gd name="connsiteY195" fmla="*/ 9997 h 10000"/>
              <a:gd name="connsiteX196" fmla="*/ 7500 w 10000"/>
              <a:gd name="connsiteY196" fmla="*/ 9997 h 10000"/>
              <a:gd name="connsiteX197" fmla="*/ 7464 w 10000"/>
              <a:gd name="connsiteY197" fmla="*/ 9997 h 10000"/>
              <a:gd name="connsiteX198" fmla="*/ 7428 w 10000"/>
              <a:gd name="connsiteY198" fmla="*/ 9997 h 10000"/>
              <a:gd name="connsiteX199" fmla="*/ 7356 w 10000"/>
              <a:gd name="connsiteY199" fmla="*/ 9997 h 10000"/>
              <a:gd name="connsiteX200" fmla="*/ 7296 w 10000"/>
              <a:gd name="connsiteY200" fmla="*/ 9997 h 10000"/>
              <a:gd name="connsiteX201" fmla="*/ 7224 w 10000"/>
              <a:gd name="connsiteY201" fmla="*/ 9997 h 10000"/>
              <a:gd name="connsiteX202" fmla="*/ 7176 w 10000"/>
              <a:gd name="connsiteY202" fmla="*/ 9997 h 10000"/>
              <a:gd name="connsiteX203" fmla="*/ 7128 w 10000"/>
              <a:gd name="connsiteY203" fmla="*/ 9997 h 10000"/>
              <a:gd name="connsiteX204" fmla="*/ 7068 w 10000"/>
              <a:gd name="connsiteY204" fmla="*/ 9997 h 10000"/>
              <a:gd name="connsiteX205" fmla="*/ 7044 w 10000"/>
              <a:gd name="connsiteY205" fmla="*/ 9997 h 10000"/>
              <a:gd name="connsiteX206" fmla="*/ 6972 w 10000"/>
              <a:gd name="connsiteY206" fmla="*/ 9997 h 10000"/>
              <a:gd name="connsiteX207" fmla="*/ 6876 w 10000"/>
              <a:gd name="connsiteY207" fmla="*/ 9997 h 10000"/>
              <a:gd name="connsiteX208" fmla="*/ 6853 w 10000"/>
              <a:gd name="connsiteY208" fmla="*/ 9997 h 10000"/>
              <a:gd name="connsiteX209" fmla="*/ 6325 w 10000"/>
              <a:gd name="connsiteY209" fmla="*/ 9997 h 10000"/>
              <a:gd name="connsiteX210" fmla="*/ 6109 w 10000"/>
              <a:gd name="connsiteY210" fmla="*/ 9997 h 10000"/>
              <a:gd name="connsiteX211" fmla="*/ 6013 w 10000"/>
              <a:gd name="connsiteY211" fmla="*/ 9997 h 10000"/>
              <a:gd name="connsiteX212" fmla="*/ 5929 w 10000"/>
              <a:gd name="connsiteY212" fmla="*/ 9997 h 10000"/>
              <a:gd name="connsiteX213" fmla="*/ 5905 w 10000"/>
              <a:gd name="connsiteY213" fmla="*/ 9997 h 10000"/>
              <a:gd name="connsiteX214" fmla="*/ 5833 w 10000"/>
              <a:gd name="connsiteY214" fmla="*/ 9997 h 10000"/>
              <a:gd name="connsiteX215" fmla="*/ 5797 w 10000"/>
              <a:gd name="connsiteY215" fmla="*/ 9997 h 10000"/>
              <a:gd name="connsiteX216" fmla="*/ 5737 w 10000"/>
              <a:gd name="connsiteY216" fmla="*/ 9997 h 10000"/>
              <a:gd name="connsiteX217" fmla="*/ 5665 w 10000"/>
              <a:gd name="connsiteY217" fmla="*/ 9997 h 10000"/>
              <a:gd name="connsiteX218" fmla="*/ 5618 w 10000"/>
              <a:gd name="connsiteY218" fmla="*/ 9997 h 10000"/>
              <a:gd name="connsiteX219" fmla="*/ 5582 w 10000"/>
              <a:gd name="connsiteY219" fmla="*/ 9997 h 10000"/>
              <a:gd name="connsiteX220" fmla="*/ 5570 w 10000"/>
              <a:gd name="connsiteY220" fmla="*/ 9997 h 10000"/>
              <a:gd name="connsiteX221" fmla="*/ 5534 w 10000"/>
              <a:gd name="connsiteY221" fmla="*/ 9997 h 10000"/>
              <a:gd name="connsiteX222" fmla="*/ 5510 w 10000"/>
              <a:gd name="connsiteY222" fmla="*/ 9997 h 10000"/>
              <a:gd name="connsiteX223" fmla="*/ 5462 w 10000"/>
              <a:gd name="connsiteY223" fmla="*/ 9997 h 10000"/>
              <a:gd name="connsiteX224" fmla="*/ 5402 w 10000"/>
              <a:gd name="connsiteY224" fmla="*/ 9997 h 10000"/>
              <a:gd name="connsiteX225" fmla="*/ 5306 w 10000"/>
              <a:gd name="connsiteY225" fmla="*/ 9997 h 10000"/>
              <a:gd name="connsiteX226" fmla="*/ 5270 w 10000"/>
              <a:gd name="connsiteY226" fmla="*/ 9997 h 10000"/>
              <a:gd name="connsiteX227" fmla="*/ 5198 w 10000"/>
              <a:gd name="connsiteY227" fmla="*/ 9997 h 10000"/>
              <a:gd name="connsiteX228" fmla="*/ 5150 w 10000"/>
              <a:gd name="connsiteY228" fmla="*/ 9997 h 10000"/>
              <a:gd name="connsiteX229" fmla="*/ 5066 w 10000"/>
              <a:gd name="connsiteY229" fmla="*/ 9997 h 10000"/>
              <a:gd name="connsiteX230" fmla="*/ 4958 w 10000"/>
              <a:gd name="connsiteY230" fmla="*/ 9997 h 10000"/>
              <a:gd name="connsiteX231" fmla="*/ 4850 w 10000"/>
              <a:gd name="connsiteY231" fmla="*/ 9997 h 10000"/>
              <a:gd name="connsiteX232" fmla="*/ 4550 w 10000"/>
              <a:gd name="connsiteY232" fmla="*/ 9997 h 10000"/>
              <a:gd name="connsiteX233" fmla="*/ 4539 w 10000"/>
              <a:gd name="connsiteY233" fmla="*/ 9980 h 10000"/>
              <a:gd name="connsiteX234" fmla="*/ 4395 w 10000"/>
              <a:gd name="connsiteY234" fmla="*/ 9457 h 10000"/>
              <a:gd name="connsiteX235" fmla="*/ 4423 w 10000"/>
              <a:gd name="connsiteY235" fmla="*/ 9431 h 10000"/>
              <a:gd name="connsiteX236" fmla="*/ 4363 w 10000"/>
              <a:gd name="connsiteY236" fmla="*/ 9954 h 10000"/>
              <a:gd name="connsiteX237" fmla="*/ 4347 w 10000"/>
              <a:gd name="connsiteY237" fmla="*/ 9997 h 10000"/>
              <a:gd name="connsiteX238" fmla="*/ 4203 w 10000"/>
              <a:gd name="connsiteY238" fmla="*/ 9997 h 10000"/>
              <a:gd name="connsiteX239" fmla="*/ 4155 w 10000"/>
              <a:gd name="connsiteY239" fmla="*/ 9997 h 10000"/>
              <a:gd name="connsiteX240" fmla="*/ 4137 w 10000"/>
              <a:gd name="connsiteY240" fmla="*/ 9925 h 10000"/>
              <a:gd name="connsiteX241" fmla="*/ 4125 w 10000"/>
              <a:gd name="connsiteY241" fmla="*/ 9087 h 10000"/>
              <a:gd name="connsiteX242" fmla="*/ 4160 w 10000"/>
              <a:gd name="connsiteY242" fmla="*/ 9107 h 10000"/>
              <a:gd name="connsiteX243" fmla="*/ 4100 w 10000"/>
              <a:gd name="connsiteY243" fmla="*/ 9944 h 10000"/>
              <a:gd name="connsiteX244" fmla="*/ 4083 w 10000"/>
              <a:gd name="connsiteY244" fmla="*/ 9997 h 10000"/>
              <a:gd name="connsiteX245" fmla="*/ 4066 w 10000"/>
              <a:gd name="connsiteY245" fmla="*/ 9944 h 10000"/>
              <a:gd name="connsiteX246" fmla="*/ 3994 w 10000"/>
              <a:gd name="connsiteY246" fmla="*/ 8950 h 10000"/>
              <a:gd name="connsiteX247" fmla="*/ 4029 w 10000"/>
              <a:gd name="connsiteY247" fmla="*/ 8947 h 10000"/>
              <a:gd name="connsiteX248" fmla="*/ 3969 w 10000"/>
              <a:gd name="connsiteY248" fmla="*/ 9941 h 10000"/>
              <a:gd name="connsiteX249" fmla="*/ 3950 w 10000"/>
              <a:gd name="connsiteY249" fmla="*/ 9997 h 10000"/>
              <a:gd name="connsiteX250" fmla="*/ 3934 w 10000"/>
              <a:gd name="connsiteY250" fmla="*/ 9928 h 10000"/>
              <a:gd name="connsiteX251" fmla="*/ 3898 w 10000"/>
              <a:gd name="connsiteY251" fmla="*/ 8410 h 10000"/>
              <a:gd name="connsiteX252" fmla="*/ 3933 w 10000"/>
              <a:gd name="connsiteY252" fmla="*/ 8413 h 10000"/>
              <a:gd name="connsiteX253" fmla="*/ 3885 w 10000"/>
              <a:gd name="connsiteY253" fmla="*/ 9931 h 10000"/>
              <a:gd name="connsiteX254" fmla="*/ 3867 w 10000"/>
              <a:gd name="connsiteY254" fmla="*/ 9997 h 10000"/>
              <a:gd name="connsiteX255" fmla="*/ 3831 w 10000"/>
              <a:gd name="connsiteY255" fmla="*/ 9997 h 10000"/>
              <a:gd name="connsiteX256" fmla="*/ 3759 w 10000"/>
              <a:gd name="connsiteY256" fmla="*/ 9997 h 10000"/>
              <a:gd name="connsiteX257" fmla="*/ 3699 w 10000"/>
              <a:gd name="connsiteY257" fmla="*/ 9997 h 10000"/>
              <a:gd name="connsiteX258" fmla="*/ 3682 w 10000"/>
              <a:gd name="connsiteY258" fmla="*/ 9931 h 10000"/>
              <a:gd name="connsiteX259" fmla="*/ 3634 w 10000"/>
              <a:gd name="connsiteY259" fmla="*/ 8413 h 10000"/>
              <a:gd name="connsiteX260" fmla="*/ 3669 w 10000"/>
              <a:gd name="connsiteY260" fmla="*/ 8413 h 10000"/>
              <a:gd name="connsiteX261" fmla="*/ 3621 w 10000"/>
              <a:gd name="connsiteY261" fmla="*/ 9774 h 10000"/>
              <a:gd name="connsiteX262" fmla="*/ 3605 w 10000"/>
              <a:gd name="connsiteY262" fmla="*/ 9840 h 10000"/>
              <a:gd name="connsiteX263" fmla="*/ 3587 w 10000"/>
              <a:gd name="connsiteY263" fmla="*/ 9787 h 10000"/>
              <a:gd name="connsiteX264" fmla="*/ 3551 w 10000"/>
              <a:gd name="connsiteY264" fmla="*/ 9316 h 10000"/>
              <a:gd name="connsiteX265" fmla="*/ 3584 w 10000"/>
              <a:gd name="connsiteY265" fmla="*/ 9326 h 10000"/>
              <a:gd name="connsiteX266" fmla="*/ 3512 w 10000"/>
              <a:gd name="connsiteY266" fmla="*/ 9954 h 10000"/>
              <a:gd name="connsiteX267" fmla="*/ 3495 w 10000"/>
              <a:gd name="connsiteY267" fmla="*/ 9997 h 10000"/>
              <a:gd name="connsiteX268" fmla="*/ 3435 w 10000"/>
              <a:gd name="connsiteY268" fmla="*/ 9997 h 10000"/>
              <a:gd name="connsiteX269" fmla="*/ 3418 w 10000"/>
              <a:gd name="connsiteY269" fmla="*/ 9928 h 10000"/>
              <a:gd name="connsiteX270" fmla="*/ 3381 w 10000"/>
              <a:gd name="connsiteY270" fmla="*/ 8299 h 10000"/>
              <a:gd name="connsiteX271" fmla="*/ 3333 w 10000"/>
              <a:gd name="connsiteY271" fmla="*/ 82 h 10000"/>
              <a:gd name="connsiteX272" fmla="*/ 3369 w 10000"/>
              <a:gd name="connsiteY272" fmla="*/ 85 h 10000"/>
              <a:gd name="connsiteX273" fmla="*/ 3333 w 10000"/>
              <a:gd name="connsiteY273" fmla="*/ 3592 h 10000"/>
              <a:gd name="connsiteX274" fmla="*/ 3333 w 10000"/>
              <a:gd name="connsiteY274" fmla="*/ 3608 h 10000"/>
              <a:gd name="connsiteX275" fmla="*/ 3189 w 10000"/>
              <a:gd name="connsiteY275" fmla="*/ 5702 h 10000"/>
              <a:gd name="connsiteX276" fmla="*/ 3022 w 10000"/>
              <a:gd name="connsiteY276" fmla="*/ 8214 h 10000"/>
              <a:gd name="connsiteX277" fmla="*/ 3016 w 10000"/>
              <a:gd name="connsiteY277" fmla="*/ 8250 h 10000"/>
              <a:gd name="connsiteX278" fmla="*/ 2777 w 10000"/>
              <a:gd name="connsiteY278" fmla="*/ 9192 h 10000"/>
              <a:gd name="connsiteX279" fmla="*/ 2779 w 10000"/>
              <a:gd name="connsiteY279" fmla="*/ 9182 h 10000"/>
              <a:gd name="connsiteX280" fmla="*/ 2647 w 10000"/>
              <a:gd name="connsiteY280" fmla="*/ 9967 h 10000"/>
              <a:gd name="connsiteX281" fmla="*/ 2632 w 10000"/>
              <a:gd name="connsiteY281" fmla="*/ 9997 h 10000"/>
              <a:gd name="connsiteX282" fmla="*/ 2584 w 10000"/>
              <a:gd name="connsiteY282" fmla="*/ 9997 h 10000"/>
              <a:gd name="connsiteX283" fmla="*/ 2488 w 10000"/>
              <a:gd name="connsiteY283" fmla="*/ 9997 h 10000"/>
              <a:gd name="connsiteX284" fmla="*/ 2308 w 10000"/>
              <a:gd name="connsiteY284" fmla="*/ 9997 h 10000"/>
              <a:gd name="connsiteX285" fmla="*/ 2284 w 10000"/>
              <a:gd name="connsiteY285" fmla="*/ 9997 h 10000"/>
              <a:gd name="connsiteX286" fmla="*/ 2260 w 10000"/>
              <a:gd name="connsiteY286" fmla="*/ 9997 h 10000"/>
              <a:gd name="connsiteX287" fmla="*/ 2248 w 10000"/>
              <a:gd name="connsiteY287" fmla="*/ 9997 h 10000"/>
              <a:gd name="connsiteX288" fmla="*/ 2224 w 10000"/>
              <a:gd name="connsiteY288" fmla="*/ 9997 h 10000"/>
              <a:gd name="connsiteX289" fmla="*/ 2188 w 10000"/>
              <a:gd name="connsiteY289" fmla="*/ 9997 h 10000"/>
              <a:gd name="connsiteX290" fmla="*/ 2176 w 10000"/>
              <a:gd name="connsiteY290" fmla="*/ 9997 h 10000"/>
              <a:gd name="connsiteX291" fmla="*/ 2152 w 10000"/>
              <a:gd name="connsiteY291" fmla="*/ 9997 h 10000"/>
              <a:gd name="connsiteX292" fmla="*/ 2116 w 10000"/>
              <a:gd name="connsiteY292" fmla="*/ 9997 h 10000"/>
              <a:gd name="connsiteX293" fmla="*/ 2044 w 10000"/>
              <a:gd name="connsiteY293" fmla="*/ 9997 h 10000"/>
              <a:gd name="connsiteX294" fmla="*/ 1960 w 10000"/>
              <a:gd name="connsiteY294" fmla="*/ 9997 h 10000"/>
              <a:gd name="connsiteX295" fmla="*/ 1876 w 10000"/>
              <a:gd name="connsiteY295" fmla="*/ 9997 h 10000"/>
              <a:gd name="connsiteX296" fmla="*/ 1817 w 10000"/>
              <a:gd name="connsiteY296" fmla="*/ 9997 h 10000"/>
              <a:gd name="connsiteX297" fmla="*/ 1745 w 10000"/>
              <a:gd name="connsiteY297" fmla="*/ 9997 h 10000"/>
              <a:gd name="connsiteX298" fmla="*/ 1697 w 10000"/>
              <a:gd name="connsiteY298" fmla="*/ 9997 h 10000"/>
              <a:gd name="connsiteX299" fmla="*/ 1649 w 10000"/>
              <a:gd name="connsiteY299" fmla="*/ 9997 h 10000"/>
              <a:gd name="connsiteX300" fmla="*/ 1553 w 10000"/>
              <a:gd name="connsiteY300" fmla="*/ 9997 h 10000"/>
              <a:gd name="connsiteX301" fmla="*/ 1481 w 10000"/>
              <a:gd name="connsiteY301" fmla="*/ 9997 h 10000"/>
              <a:gd name="connsiteX302" fmla="*/ 1361 w 10000"/>
              <a:gd name="connsiteY302" fmla="*/ 9997 h 10000"/>
              <a:gd name="connsiteX303" fmla="*/ 606 w 10000"/>
              <a:gd name="connsiteY303" fmla="*/ 9997 h 10000"/>
              <a:gd name="connsiteX304" fmla="*/ 426 w 10000"/>
              <a:gd name="connsiteY304" fmla="*/ 9997 h 10000"/>
              <a:gd name="connsiteX305" fmla="*/ 330 w 10000"/>
              <a:gd name="connsiteY305" fmla="*/ 9997 h 10000"/>
              <a:gd name="connsiteX306" fmla="*/ 270 w 10000"/>
              <a:gd name="connsiteY306" fmla="*/ 9997 h 10000"/>
              <a:gd name="connsiteX307" fmla="*/ 234 w 10000"/>
              <a:gd name="connsiteY307" fmla="*/ 9997 h 10000"/>
              <a:gd name="connsiteX308" fmla="*/ 162 w 10000"/>
              <a:gd name="connsiteY308" fmla="*/ 9997 h 10000"/>
              <a:gd name="connsiteX309" fmla="*/ 126 w 10000"/>
              <a:gd name="connsiteY309" fmla="*/ 9997 h 10000"/>
              <a:gd name="connsiteX310" fmla="*/ 18 w 10000"/>
              <a:gd name="connsiteY310" fmla="*/ 9997 h 10000"/>
              <a:gd name="connsiteX311" fmla="*/ 0 w 10000"/>
              <a:gd name="connsiteY311" fmla="*/ 9918 h 10000"/>
              <a:gd name="connsiteX312" fmla="*/ 18 w 10000"/>
              <a:gd name="connsiteY312"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606 w 10000"/>
              <a:gd name="connsiteY9" fmla="*/ 9840 h 10000"/>
              <a:gd name="connsiteX10" fmla="*/ 1361 w 10000"/>
              <a:gd name="connsiteY10" fmla="*/ 9840 h 10000"/>
              <a:gd name="connsiteX11" fmla="*/ 1481 w 10000"/>
              <a:gd name="connsiteY11" fmla="*/ 9840 h 10000"/>
              <a:gd name="connsiteX12" fmla="*/ 1553 w 10000"/>
              <a:gd name="connsiteY12" fmla="*/ 9840 h 10000"/>
              <a:gd name="connsiteX13" fmla="*/ 1649 w 10000"/>
              <a:gd name="connsiteY13" fmla="*/ 9840 h 10000"/>
              <a:gd name="connsiteX14" fmla="*/ 1697 w 10000"/>
              <a:gd name="connsiteY14" fmla="*/ 9840 h 10000"/>
              <a:gd name="connsiteX15" fmla="*/ 1745 w 10000"/>
              <a:gd name="connsiteY15" fmla="*/ 9840 h 10000"/>
              <a:gd name="connsiteX16" fmla="*/ 1817 w 10000"/>
              <a:gd name="connsiteY16" fmla="*/ 9840 h 10000"/>
              <a:gd name="connsiteX17" fmla="*/ 1876 w 10000"/>
              <a:gd name="connsiteY17" fmla="*/ 9840 h 10000"/>
              <a:gd name="connsiteX18" fmla="*/ 1960 w 10000"/>
              <a:gd name="connsiteY18" fmla="*/ 9840 h 10000"/>
              <a:gd name="connsiteX19" fmla="*/ 2044 w 10000"/>
              <a:gd name="connsiteY19" fmla="*/ 9840 h 10000"/>
              <a:gd name="connsiteX20" fmla="*/ 2116 w 10000"/>
              <a:gd name="connsiteY20" fmla="*/ 9840 h 10000"/>
              <a:gd name="connsiteX21" fmla="*/ 2152 w 10000"/>
              <a:gd name="connsiteY21" fmla="*/ 9840 h 10000"/>
              <a:gd name="connsiteX22" fmla="*/ 2176 w 10000"/>
              <a:gd name="connsiteY22" fmla="*/ 9840 h 10000"/>
              <a:gd name="connsiteX23" fmla="*/ 2188 w 10000"/>
              <a:gd name="connsiteY23" fmla="*/ 9840 h 10000"/>
              <a:gd name="connsiteX24" fmla="*/ 2224 w 10000"/>
              <a:gd name="connsiteY24" fmla="*/ 9840 h 10000"/>
              <a:gd name="connsiteX25" fmla="*/ 2248 w 10000"/>
              <a:gd name="connsiteY25" fmla="*/ 9840 h 10000"/>
              <a:gd name="connsiteX26" fmla="*/ 2260 w 10000"/>
              <a:gd name="connsiteY26" fmla="*/ 9840 h 10000"/>
              <a:gd name="connsiteX27" fmla="*/ 2284 w 10000"/>
              <a:gd name="connsiteY27" fmla="*/ 9840 h 10000"/>
              <a:gd name="connsiteX28" fmla="*/ 2308 w 10000"/>
              <a:gd name="connsiteY28" fmla="*/ 9840 h 10000"/>
              <a:gd name="connsiteX29" fmla="*/ 2488 w 10000"/>
              <a:gd name="connsiteY29" fmla="*/ 9840 h 10000"/>
              <a:gd name="connsiteX30" fmla="*/ 2584 w 10000"/>
              <a:gd name="connsiteY30" fmla="*/ 9840 h 10000"/>
              <a:gd name="connsiteX31" fmla="*/ 2632 w 10000"/>
              <a:gd name="connsiteY31" fmla="*/ 9840 h 10000"/>
              <a:gd name="connsiteX32" fmla="*/ 2618 w 10000"/>
              <a:gd name="connsiteY32" fmla="*/ 9872 h 10000"/>
              <a:gd name="connsiteX33" fmla="*/ 2750 w 10000"/>
              <a:gd name="connsiteY33" fmla="*/ 9087 h 10000"/>
              <a:gd name="connsiteX34" fmla="*/ 2752 w 10000"/>
              <a:gd name="connsiteY34" fmla="*/ 9078 h 10000"/>
              <a:gd name="connsiteX35" fmla="*/ 2992 w 10000"/>
              <a:gd name="connsiteY35" fmla="*/ 8135 h 10000"/>
              <a:gd name="connsiteX36" fmla="*/ 2986 w 10000"/>
              <a:gd name="connsiteY36" fmla="*/ 8171 h 10000"/>
              <a:gd name="connsiteX37" fmla="*/ 3154 w 10000"/>
              <a:gd name="connsiteY37" fmla="*/ 5659 h 10000"/>
              <a:gd name="connsiteX38" fmla="*/ 3298 w 10000"/>
              <a:gd name="connsiteY38" fmla="*/ 3566 h 10000"/>
              <a:gd name="connsiteX39" fmla="*/ 3297 w 10000"/>
              <a:gd name="connsiteY39" fmla="*/ 3582 h 10000"/>
              <a:gd name="connsiteX40" fmla="*/ 3333 w 10000"/>
              <a:gd name="connsiteY40" fmla="*/ 75 h 10000"/>
              <a:gd name="connsiteX41" fmla="*/ 3352 w 10000"/>
              <a:gd name="connsiteY41" fmla="*/ 0 h 10000"/>
              <a:gd name="connsiteX42" fmla="*/ 3369 w 10000"/>
              <a:gd name="connsiteY42" fmla="*/ 79 h 10000"/>
              <a:gd name="connsiteX43" fmla="*/ 3417 w 10000"/>
              <a:gd name="connsiteY43" fmla="*/ 8296 h 10000"/>
              <a:gd name="connsiteX44" fmla="*/ 3453 w 10000"/>
              <a:gd name="connsiteY44" fmla="*/ 9912 h 10000"/>
              <a:gd name="connsiteX45" fmla="*/ 3435 w 10000"/>
              <a:gd name="connsiteY45" fmla="*/ 9840 h 10000"/>
              <a:gd name="connsiteX46" fmla="*/ 3495 w 10000"/>
              <a:gd name="connsiteY46" fmla="*/ 9840 h 10000"/>
              <a:gd name="connsiteX47" fmla="*/ 3479 w 10000"/>
              <a:gd name="connsiteY47" fmla="*/ 9886 h 10000"/>
              <a:gd name="connsiteX48" fmla="*/ 3551 w 10000"/>
              <a:gd name="connsiteY48" fmla="*/ 9257 h 10000"/>
              <a:gd name="connsiteX49" fmla="*/ 3569 w 10000"/>
              <a:gd name="connsiteY49" fmla="*/ 9215 h 10000"/>
              <a:gd name="connsiteX50" fmla="*/ 3584 w 10000"/>
              <a:gd name="connsiteY50" fmla="*/ 9267 h 10000"/>
              <a:gd name="connsiteX51" fmla="*/ 3620 w 10000"/>
              <a:gd name="connsiteY51" fmla="*/ 9738 h 10000"/>
              <a:gd name="connsiteX52" fmla="*/ 3586 w 10000"/>
              <a:gd name="connsiteY52" fmla="*/ 9751 h 10000"/>
              <a:gd name="connsiteX53" fmla="*/ 3634 w 10000"/>
              <a:gd name="connsiteY53" fmla="*/ 8391 h 10000"/>
              <a:gd name="connsiteX54" fmla="*/ 3652 w 10000"/>
              <a:gd name="connsiteY54" fmla="*/ 8322 h 10000"/>
              <a:gd name="connsiteX55" fmla="*/ 3669 w 10000"/>
              <a:gd name="connsiteY55" fmla="*/ 8391 h 10000"/>
              <a:gd name="connsiteX56" fmla="*/ 3717 w 10000"/>
              <a:gd name="connsiteY56" fmla="*/ 9908 h 10000"/>
              <a:gd name="connsiteX57" fmla="*/ 3699 w 10000"/>
              <a:gd name="connsiteY57" fmla="*/ 9840 h 10000"/>
              <a:gd name="connsiteX58" fmla="*/ 3759 w 10000"/>
              <a:gd name="connsiteY58" fmla="*/ 9840 h 10000"/>
              <a:gd name="connsiteX59" fmla="*/ 3831 w 10000"/>
              <a:gd name="connsiteY59" fmla="*/ 9840 h 10000"/>
              <a:gd name="connsiteX60" fmla="*/ 3867 w 10000"/>
              <a:gd name="connsiteY60" fmla="*/ 9840 h 10000"/>
              <a:gd name="connsiteX61" fmla="*/ 3850 w 10000"/>
              <a:gd name="connsiteY61" fmla="*/ 9908 h 10000"/>
              <a:gd name="connsiteX62" fmla="*/ 3898 w 10000"/>
              <a:gd name="connsiteY62" fmla="*/ 8391 h 10000"/>
              <a:gd name="connsiteX63" fmla="*/ 3916 w 10000"/>
              <a:gd name="connsiteY63" fmla="*/ 8322 h 10000"/>
              <a:gd name="connsiteX64" fmla="*/ 3933 w 10000"/>
              <a:gd name="connsiteY64" fmla="*/ 8394 h 10000"/>
              <a:gd name="connsiteX65" fmla="*/ 3969 w 10000"/>
              <a:gd name="connsiteY65" fmla="*/ 9912 h 10000"/>
              <a:gd name="connsiteX66" fmla="*/ 3934 w 10000"/>
              <a:gd name="connsiteY66" fmla="*/ 9899 h 10000"/>
              <a:gd name="connsiteX67" fmla="*/ 3994 w 10000"/>
              <a:gd name="connsiteY67" fmla="*/ 8904 h 10000"/>
              <a:gd name="connsiteX68" fmla="*/ 4011 w 10000"/>
              <a:gd name="connsiteY68" fmla="*/ 8845 h 10000"/>
              <a:gd name="connsiteX69" fmla="*/ 4028 w 10000"/>
              <a:gd name="connsiteY69" fmla="*/ 8901 h 10000"/>
              <a:gd name="connsiteX70" fmla="*/ 4100 w 10000"/>
              <a:gd name="connsiteY70" fmla="*/ 9895 h 10000"/>
              <a:gd name="connsiteX71" fmla="*/ 4066 w 10000"/>
              <a:gd name="connsiteY71" fmla="*/ 9895 h 10000"/>
              <a:gd name="connsiteX72" fmla="*/ 4126 w 10000"/>
              <a:gd name="connsiteY72" fmla="*/ 9058 h 10000"/>
              <a:gd name="connsiteX73" fmla="*/ 4145 w 10000"/>
              <a:gd name="connsiteY73" fmla="*/ 9006 h 10000"/>
              <a:gd name="connsiteX74" fmla="*/ 4161 w 10000"/>
              <a:gd name="connsiteY74" fmla="*/ 9078 h 10000"/>
              <a:gd name="connsiteX75" fmla="*/ 4173 w 10000"/>
              <a:gd name="connsiteY75" fmla="*/ 9915 h 10000"/>
              <a:gd name="connsiteX76" fmla="*/ 4155 w 10000"/>
              <a:gd name="connsiteY76" fmla="*/ 9840 h 10000"/>
              <a:gd name="connsiteX77" fmla="*/ 4203 w 10000"/>
              <a:gd name="connsiteY77" fmla="*/ 9840 h 10000"/>
              <a:gd name="connsiteX78" fmla="*/ 4347 w 10000"/>
              <a:gd name="connsiteY78" fmla="*/ 9840 h 10000"/>
              <a:gd name="connsiteX79" fmla="*/ 4331 w 10000"/>
              <a:gd name="connsiteY79" fmla="*/ 9886 h 10000"/>
              <a:gd name="connsiteX80" fmla="*/ 4391 w 10000"/>
              <a:gd name="connsiteY80" fmla="*/ 9362 h 10000"/>
              <a:gd name="connsiteX81" fmla="*/ 4403 w 10000"/>
              <a:gd name="connsiteY81" fmla="*/ 9320 h 10000"/>
              <a:gd name="connsiteX82" fmla="*/ 4418 w 10000"/>
              <a:gd name="connsiteY82" fmla="*/ 9336 h 10000"/>
              <a:gd name="connsiteX83" fmla="*/ 4562 w 10000"/>
              <a:gd name="connsiteY83" fmla="*/ 9859 h 10000"/>
              <a:gd name="connsiteX84" fmla="*/ 4550 w 10000"/>
              <a:gd name="connsiteY84" fmla="*/ 9840 h 10000"/>
              <a:gd name="connsiteX85" fmla="*/ 4850 w 10000"/>
              <a:gd name="connsiteY85" fmla="*/ 9840 h 10000"/>
              <a:gd name="connsiteX86" fmla="*/ 4958 w 10000"/>
              <a:gd name="connsiteY86" fmla="*/ 9840 h 10000"/>
              <a:gd name="connsiteX87" fmla="*/ 5066 w 10000"/>
              <a:gd name="connsiteY87" fmla="*/ 9840 h 10000"/>
              <a:gd name="connsiteX88" fmla="*/ 5150 w 10000"/>
              <a:gd name="connsiteY88" fmla="*/ 9840 h 10000"/>
              <a:gd name="connsiteX89" fmla="*/ 5198 w 10000"/>
              <a:gd name="connsiteY89" fmla="*/ 9840 h 10000"/>
              <a:gd name="connsiteX90" fmla="*/ 5270 w 10000"/>
              <a:gd name="connsiteY90" fmla="*/ 9840 h 10000"/>
              <a:gd name="connsiteX91" fmla="*/ 5306 w 10000"/>
              <a:gd name="connsiteY91" fmla="*/ 9840 h 10000"/>
              <a:gd name="connsiteX92" fmla="*/ 5402 w 10000"/>
              <a:gd name="connsiteY92" fmla="*/ 9840 h 10000"/>
              <a:gd name="connsiteX93" fmla="*/ 5462 w 10000"/>
              <a:gd name="connsiteY93" fmla="*/ 9840 h 10000"/>
              <a:gd name="connsiteX94" fmla="*/ 5510 w 10000"/>
              <a:gd name="connsiteY94" fmla="*/ 9840 h 10000"/>
              <a:gd name="connsiteX95" fmla="*/ 5534 w 10000"/>
              <a:gd name="connsiteY95" fmla="*/ 9840 h 10000"/>
              <a:gd name="connsiteX96" fmla="*/ 5570 w 10000"/>
              <a:gd name="connsiteY96" fmla="*/ 9840 h 10000"/>
              <a:gd name="connsiteX97" fmla="*/ 5582 w 10000"/>
              <a:gd name="connsiteY97" fmla="*/ 9840 h 10000"/>
              <a:gd name="connsiteX98" fmla="*/ 5618 w 10000"/>
              <a:gd name="connsiteY98" fmla="*/ 9840 h 10000"/>
              <a:gd name="connsiteX99" fmla="*/ 5665 w 10000"/>
              <a:gd name="connsiteY99" fmla="*/ 9840 h 10000"/>
              <a:gd name="connsiteX100" fmla="*/ 5737 w 10000"/>
              <a:gd name="connsiteY100" fmla="*/ 9840 h 10000"/>
              <a:gd name="connsiteX101" fmla="*/ 5797 w 10000"/>
              <a:gd name="connsiteY101" fmla="*/ 9840 h 10000"/>
              <a:gd name="connsiteX102" fmla="*/ 5833 w 10000"/>
              <a:gd name="connsiteY102" fmla="*/ 9840 h 10000"/>
              <a:gd name="connsiteX103" fmla="*/ 5905 w 10000"/>
              <a:gd name="connsiteY103" fmla="*/ 9840 h 10000"/>
              <a:gd name="connsiteX104" fmla="*/ 5929 w 10000"/>
              <a:gd name="connsiteY104" fmla="*/ 9840 h 10000"/>
              <a:gd name="connsiteX105" fmla="*/ 6013 w 10000"/>
              <a:gd name="connsiteY105" fmla="*/ 9840 h 10000"/>
              <a:gd name="connsiteX106" fmla="*/ 6109 w 10000"/>
              <a:gd name="connsiteY106" fmla="*/ 9840 h 10000"/>
              <a:gd name="connsiteX107" fmla="*/ 6325 w 10000"/>
              <a:gd name="connsiteY107" fmla="*/ 9840 h 10000"/>
              <a:gd name="connsiteX108" fmla="*/ 6853 w 10000"/>
              <a:gd name="connsiteY108" fmla="*/ 9840 h 10000"/>
              <a:gd name="connsiteX109" fmla="*/ 6876 w 10000"/>
              <a:gd name="connsiteY109" fmla="*/ 9840 h 10000"/>
              <a:gd name="connsiteX110" fmla="*/ 6972 w 10000"/>
              <a:gd name="connsiteY110" fmla="*/ 9840 h 10000"/>
              <a:gd name="connsiteX111" fmla="*/ 7044 w 10000"/>
              <a:gd name="connsiteY111" fmla="*/ 9840 h 10000"/>
              <a:gd name="connsiteX112" fmla="*/ 7068 w 10000"/>
              <a:gd name="connsiteY112" fmla="*/ 9840 h 10000"/>
              <a:gd name="connsiteX113" fmla="*/ 7128 w 10000"/>
              <a:gd name="connsiteY113" fmla="*/ 9840 h 10000"/>
              <a:gd name="connsiteX114" fmla="*/ 7176 w 10000"/>
              <a:gd name="connsiteY114" fmla="*/ 9840 h 10000"/>
              <a:gd name="connsiteX115" fmla="*/ 7224 w 10000"/>
              <a:gd name="connsiteY115" fmla="*/ 9840 h 10000"/>
              <a:gd name="connsiteX116" fmla="*/ 7296 w 10000"/>
              <a:gd name="connsiteY116" fmla="*/ 9840 h 10000"/>
              <a:gd name="connsiteX117" fmla="*/ 7356 w 10000"/>
              <a:gd name="connsiteY117" fmla="*/ 9840 h 10000"/>
              <a:gd name="connsiteX118" fmla="*/ 7428 w 10000"/>
              <a:gd name="connsiteY118" fmla="*/ 9840 h 10000"/>
              <a:gd name="connsiteX119" fmla="*/ 7464 w 10000"/>
              <a:gd name="connsiteY119" fmla="*/ 9840 h 10000"/>
              <a:gd name="connsiteX120" fmla="*/ 7500 w 10000"/>
              <a:gd name="connsiteY120" fmla="*/ 9840 h 10000"/>
              <a:gd name="connsiteX121" fmla="*/ 7548 w 10000"/>
              <a:gd name="connsiteY121" fmla="*/ 9840 h 10000"/>
              <a:gd name="connsiteX122" fmla="*/ 7596 w 10000"/>
              <a:gd name="connsiteY122" fmla="*/ 9840 h 10000"/>
              <a:gd name="connsiteX123" fmla="*/ 7680 w 10000"/>
              <a:gd name="connsiteY123" fmla="*/ 9840 h 10000"/>
              <a:gd name="connsiteX124" fmla="*/ 7740 w 10000"/>
              <a:gd name="connsiteY124" fmla="*/ 9840 h 10000"/>
              <a:gd name="connsiteX125" fmla="*/ 7812 w 10000"/>
              <a:gd name="connsiteY125" fmla="*/ 9840 h 10000"/>
              <a:gd name="connsiteX126" fmla="*/ 7896 w 10000"/>
              <a:gd name="connsiteY126" fmla="*/ 9840 h 10000"/>
              <a:gd name="connsiteX127" fmla="*/ 8028 w 10000"/>
              <a:gd name="connsiteY127" fmla="*/ 9840 h 10000"/>
              <a:gd name="connsiteX128" fmla="*/ 8231 w 10000"/>
              <a:gd name="connsiteY128" fmla="*/ 9840 h 10000"/>
              <a:gd name="connsiteX129" fmla="*/ 8279 w 10000"/>
              <a:gd name="connsiteY129" fmla="*/ 9840 h 10000"/>
              <a:gd name="connsiteX130" fmla="*/ 8363 w 10000"/>
              <a:gd name="connsiteY130" fmla="*/ 9840 h 10000"/>
              <a:gd name="connsiteX131" fmla="*/ 8435 w 10000"/>
              <a:gd name="connsiteY131" fmla="*/ 9840 h 10000"/>
              <a:gd name="connsiteX132" fmla="*/ 8495 w 10000"/>
              <a:gd name="connsiteY132" fmla="*/ 9840 h 10000"/>
              <a:gd name="connsiteX133" fmla="*/ 8531 w 10000"/>
              <a:gd name="connsiteY133" fmla="*/ 9840 h 10000"/>
              <a:gd name="connsiteX134" fmla="*/ 8603 w 10000"/>
              <a:gd name="connsiteY134" fmla="*/ 9840 h 10000"/>
              <a:gd name="connsiteX135" fmla="*/ 8639 w 10000"/>
              <a:gd name="connsiteY135" fmla="*/ 9840 h 10000"/>
              <a:gd name="connsiteX136" fmla="*/ 8711 w 10000"/>
              <a:gd name="connsiteY136" fmla="*/ 9840 h 10000"/>
              <a:gd name="connsiteX137" fmla="*/ 8771 w 10000"/>
              <a:gd name="connsiteY137" fmla="*/ 9840 h 10000"/>
              <a:gd name="connsiteX138" fmla="*/ 8819 w 10000"/>
              <a:gd name="connsiteY138" fmla="*/ 9840 h 10000"/>
              <a:gd name="connsiteX139" fmla="*/ 8903 w 10000"/>
              <a:gd name="connsiteY139" fmla="*/ 9840 h 10000"/>
              <a:gd name="connsiteX140" fmla="*/ 8939 w 10000"/>
              <a:gd name="connsiteY140" fmla="*/ 9840 h 10000"/>
              <a:gd name="connsiteX141" fmla="*/ 8963 w 10000"/>
              <a:gd name="connsiteY141" fmla="*/ 9840 h 10000"/>
              <a:gd name="connsiteX142" fmla="*/ 9011 w 10000"/>
              <a:gd name="connsiteY142" fmla="*/ 9840 h 10000"/>
              <a:gd name="connsiteX143" fmla="*/ 9035 w 10000"/>
              <a:gd name="connsiteY143" fmla="*/ 9840 h 10000"/>
              <a:gd name="connsiteX144" fmla="*/ 9059 w 10000"/>
              <a:gd name="connsiteY144" fmla="*/ 9840 h 10000"/>
              <a:gd name="connsiteX145" fmla="*/ 9107 w 10000"/>
              <a:gd name="connsiteY145" fmla="*/ 9840 h 10000"/>
              <a:gd name="connsiteX146" fmla="*/ 9167 w 10000"/>
              <a:gd name="connsiteY146" fmla="*/ 9840 h 10000"/>
              <a:gd name="connsiteX147" fmla="*/ 9203 w 10000"/>
              <a:gd name="connsiteY147" fmla="*/ 9840 h 10000"/>
              <a:gd name="connsiteX148" fmla="*/ 9215 w 10000"/>
              <a:gd name="connsiteY148" fmla="*/ 9840 h 10000"/>
              <a:gd name="connsiteX149" fmla="*/ 9287 w 10000"/>
              <a:gd name="connsiteY149" fmla="*/ 9840 h 10000"/>
              <a:gd name="connsiteX150" fmla="*/ 9347 w 10000"/>
              <a:gd name="connsiteY150" fmla="*/ 9840 h 10000"/>
              <a:gd name="connsiteX151" fmla="*/ 9406 w 10000"/>
              <a:gd name="connsiteY151" fmla="*/ 9840 h 10000"/>
              <a:gd name="connsiteX152" fmla="*/ 9442 w 10000"/>
              <a:gd name="connsiteY152" fmla="*/ 9840 h 10000"/>
              <a:gd name="connsiteX153" fmla="*/ 9478 w 10000"/>
              <a:gd name="connsiteY153" fmla="*/ 9840 h 10000"/>
              <a:gd name="connsiteX154" fmla="*/ 9610 w 10000"/>
              <a:gd name="connsiteY154" fmla="*/ 9840 h 10000"/>
              <a:gd name="connsiteX155" fmla="*/ 9646 w 10000"/>
              <a:gd name="connsiteY155" fmla="*/ 9840 h 10000"/>
              <a:gd name="connsiteX156" fmla="*/ 9754 w 10000"/>
              <a:gd name="connsiteY156" fmla="*/ 9840 h 10000"/>
              <a:gd name="connsiteX157" fmla="*/ 9982 w 10000"/>
              <a:gd name="connsiteY157" fmla="*/ 9840 h 10000"/>
              <a:gd name="connsiteX158" fmla="*/ 10000 w 10000"/>
              <a:gd name="connsiteY158" fmla="*/ 9918 h 10000"/>
              <a:gd name="connsiteX159" fmla="*/ 9982 w 10000"/>
              <a:gd name="connsiteY159" fmla="*/ 9997 h 10000"/>
              <a:gd name="connsiteX160" fmla="*/ 9754 w 10000"/>
              <a:gd name="connsiteY160" fmla="*/ 9997 h 10000"/>
              <a:gd name="connsiteX161" fmla="*/ 9646 w 10000"/>
              <a:gd name="connsiteY161" fmla="*/ 9997 h 10000"/>
              <a:gd name="connsiteX162" fmla="*/ 9610 w 10000"/>
              <a:gd name="connsiteY162" fmla="*/ 9997 h 10000"/>
              <a:gd name="connsiteX163" fmla="*/ 9478 w 10000"/>
              <a:gd name="connsiteY163" fmla="*/ 9997 h 10000"/>
              <a:gd name="connsiteX164" fmla="*/ 9442 w 10000"/>
              <a:gd name="connsiteY164" fmla="*/ 9997 h 10000"/>
              <a:gd name="connsiteX165" fmla="*/ 9406 w 10000"/>
              <a:gd name="connsiteY165" fmla="*/ 9997 h 10000"/>
              <a:gd name="connsiteX166" fmla="*/ 9347 w 10000"/>
              <a:gd name="connsiteY166" fmla="*/ 9997 h 10000"/>
              <a:gd name="connsiteX167" fmla="*/ 9287 w 10000"/>
              <a:gd name="connsiteY167" fmla="*/ 9997 h 10000"/>
              <a:gd name="connsiteX168" fmla="*/ 9215 w 10000"/>
              <a:gd name="connsiteY168" fmla="*/ 9997 h 10000"/>
              <a:gd name="connsiteX169" fmla="*/ 9203 w 10000"/>
              <a:gd name="connsiteY169" fmla="*/ 9997 h 10000"/>
              <a:gd name="connsiteX170" fmla="*/ 9167 w 10000"/>
              <a:gd name="connsiteY170" fmla="*/ 9997 h 10000"/>
              <a:gd name="connsiteX171" fmla="*/ 9107 w 10000"/>
              <a:gd name="connsiteY171" fmla="*/ 9997 h 10000"/>
              <a:gd name="connsiteX172" fmla="*/ 9059 w 10000"/>
              <a:gd name="connsiteY172" fmla="*/ 9997 h 10000"/>
              <a:gd name="connsiteX173" fmla="*/ 9035 w 10000"/>
              <a:gd name="connsiteY173" fmla="*/ 9997 h 10000"/>
              <a:gd name="connsiteX174" fmla="*/ 9011 w 10000"/>
              <a:gd name="connsiteY174" fmla="*/ 9997 h 10000"/>
              <a:gd name="connsiteX175" fmla="*/ 8963 w 10000"/>
              <a:gd name="connsiteY175" fmla="*/ 9997 h 10000"/>
              <a:gd name="connsiteX176" fmla="*/ 8939 w 10000"/>
              <a:gd name="connsiteY176" fmla="*/ 9997 h 10000"/>
              <a:gd name="connsiteX177" fmla="*/ 8903 w 10000"/>
              <a:gd name="connsiteY177" fmla="*/ 9997 h 10000"/>
              <a:gd name="connsiteX178" fmla="*/ 8819 w 10000"/>
              <a:gd name="connsiteY178" fmla="*/ 9997 h 10000"/>
              <a:gd name="connsiteX179" fmla="*/ 8771 w 10000"/>
              <a:gd name="connsiteY179" fmla="*/ 9997 h 10000"/>
              <a:gd name="connsiteX180" fmla="*/ 8711 w 10000"/>
              <a:gd name="connsiteY180" fmla="*/ 9997 h 10000"/>
              <a:gd name="connsiteX181" fmla="*/ 8639 w 10000"/>
              <a:gd name="connsiteY181" fmla="*/ 9997 h 10000"/>
              <a:gd name="connsiteX182" fmla="*/ 8603 w 10000"/>
              <a:gd name="connsiteY182" fmla="*/ 9997 h 10000"/>
              <a:gd name="connsiteX183" fmla="*/ 8531 w 10000"/>
              <a:gd name="connsiteY183" fmla="*/ 9997 h 10000"/>
              <a:gd name="connsiteX184" fmla="*/ 8495 w 10000"/>
              <a:gd name="connsiteY184" fmla="*/ 9997 h 10000"/>
              <a:gd name="connsiteX185" fmla="*/ 8435 w 10000"/>
              <a:gd name="connsiteY185" fmla="*/ 9997 h 10000"/>
              <a:gd name="connsiteX186" fmla="*/ 8363 w 10000"/>
              <a:gd name="connsiteY186" fmla="*/ 9997 h 10000"/>
              <a:gd name="connsiteX187" fmla="*/ 8279 w 10000"/>
              <a:gd name="connsiteY187" fmla="*/ 9997 h 10000"/>
              <a:gd name="connsiteX188" fmla="*/ 8231 w 10000"/>
              <a:gd name="connsiteY188" fmla="*/ 9997 h 10000"/>
              <a:gd name="connsiteX189" fmla="*/ 8028 w 10000"/>
              <a:gd name="connsiteY189" fmla="*/ 9997 h 10000"/>
              <a:gd name="connsiteX190" fmla="*/ 7896 w 10000"/>
              <a:gd name="connsiteY190" fmla="*/ 9997 h 10000"/>
              <a:gd name="connsiteX191" fmla="*/ 7812 w 10000"/>
              <a:gd name="connsiteY191" fmla="*/ 9997 h 10000"/>
              <a:gd name="connsiteX192" fmla="*/ 7740 w 10000"/>
              <a:gd name="connsiteY192" fmla="*/ 9997 h 10000"/>
              <a:gd name="connsiteX193" fmla="*/ 7680 w 10000"/>
              <a:gd name="connsiteY193" fmla="*/ 9997 h 10000"/>
              <a:gd name="connsiteX194" fmla="*/ 7596 w 10000"/>
              <a:gd name="connsiteY194" fmla="*/ 9997 h 10000"/>
              <a:gd name="connsiteX195" fmla="*/ 7548 w 10000"/>
              <a:gd name="connsiteY195" fmla="*/ 9997 h 10000"/>
              <a:gd name="connsiteX196" fmla="*/ 7500 w 10000"/>
              <a:gd name="connsiteY196" fmla="*/ 9997 h 10000"/>
              <a:gd name="connsiteX197" fmla="*/ 7464 w 10000"/>
              <a:gd name="connsiteY197" fmla="*/ 9997 h 10000"/>
              <a:gd name="connsiteX198" fmla="*/ 7428 w 10000"/>
              <a:gd name="connsiteY198" fmla="*/ 9997 h 10000"/>
              <a:gd name="connsiteX199" fmla="*/ 7356 w 10000"/>
              <a:gd name="connsiteY199" fmla="*/ 9997 h 10000"/>
              <a:gd name="connsiteX200" fmla="*/ 7296 w 10000"/>
              <a:gd name="connsiteY200" fmla="*/ 9997 h 10000"/>
              <a:gd name="connsiteX201" fmla="*/ 7224 w 10000"/>
              <a:gd name="connsiteY201" fmla="*/ 9997 h 10000"/>
              <a:gd name="connsiteX202" fmla="*/ 7176 w 10000"/>
              <a:gd name="connsiteY202" fmla="*/ 9997 h 10000"/>
              <a:gd name="connsiteX203" fmla="*/ 7128 w 10000"/>
              <a:gd name="connsiteY203" fmla="*/ 9997 h 10000"/>
              <a:gd name="connsiteX204" fmla="*/ 7068 w 10000"/>
              <a:gd name="connsiteY204" fmla="*/ 9997 h 10000"/>
              <a:gd name="connsiteX205" fmla="*/ 7044 w 10000"/>
              <a:gd name="connsiteY205" fmla="*/ 9997 h 10000"/>
              <a:gd name="connsiteX206" fmla="*/ 6972 w 10000"/>
              <a:gd name="connsiteY206" fmla="*/ 9997 h 10000"/>
              <a:gd name="connsiteX207" fmla="*/ 6876 w 10000"/>
              <a:gd name="connsiteY207" fmla="*/ 9997 h 10000"/>
              <a:gd name="connsiteX208" fmla="*/ 6853 w 10000"/>
              <a:gd name="connsiteY208" fmla="*/ 9997 h 10000"/>
              <a:gd name="connsiteX209" fmla="*/ 6325 w 10000"/>
              <a:gd name="connsiteY209" fmla="*/ 9997 h 10000"/>
              <a:gd name="connsiteX210" fmla="*/ 6109 w 10000"/>
              <a:gd name="connsiteY210" fmla="*/ 9997 h 10000"/>
              <a:gd name="connsiteX211" fmla="*/ 6013 w 10000"/>
              <a:gd name="connsiteY211" fmla="*/ 9997 h 10000"/>
              <a:gd name="connsiteX212" fmla="*/ 5929 w 10000"/>
              <a:gd name="connsiteY212" fmla="*/ 9997 h 10000"/>
              <a:gd name="connsiteX213" fmla="*/ 5905 w 10000"/>
              <a:gd name="connsiteY213" fmla="*/ 9997 h 10000"/>
              <a:gd name="connsiteX214" fmla="*/ 5833 w 10000"/>
              <a:gd name="connsiteY214" fmla="*/ 9997 h 10000"/>
              <a:gd name="connsiteX215" fmla="*/ 5797 w 10000"/>
              <a:gd name="connsiteY215" fmla="*/ 9997 h 10000"/>
              <a:gd name="connsiteX216" fmla="*/ 5737 w 10000"/>
              <a:gd name="connsiteY216" fmla="*/ 9997 h 10000"/>
              <a:gd name="connsiteX217" fmla="*/ 5665 w 10000"/>
              <a:gd name="connsiteY217" fmla="*/ 9997 h 10000"/>
              <a:gd name="connsiteX218" fmla="*/ 5618 w 10000"/>
              <a:gd name="connsiteY218" fmla="*/ 9997 h 10000"/>
              <a:gd name="connsiteX219" fmla="*/ 5582 w 10000"/>
              <a:gd name="connsiteY219" fmla="*/ 9997 h 10000"/>
              <a:gd name="connsiteX220" fmla="*/ 5570 w 10000"/>
              <a:gd name="connsiteY220" fmla="*/ 9997 h 10000"/>
              <a:gd name="connsiteX221" fmla="*/ 5534 w 10000"/>
              <a:gd name="connsiteY221" fmla="*/ 9997 h 10000"/>
              <a:gd name="connsiteX222" fmla="*/ 5510 w 10000"/>
              <a:gd name="connsiteY222" fmla="*/ 9997 h 10000"/>
              <a:gd name="connsiteX223" fmla="*/ 5462 w 10000"/>
              <a:gd name="connsiteY223" fmla="*/ 9997 h 10000"/>
              <a:gd name="connsiteX224" fmla="*/ 5402 w 10000"/>
              <a:gd name="connsiteY224" fmla="*/ 9997 h 10000"/>
              <a:gd name="connsiteX225" fmla="*/ 5306 w 10000"/>
              <a:gd name="connsiteY225" fmla="*/ 9997 h 10000"/>
              <a:gd name="connsiteX226" fmla="*/ 5270 w 10000"/>
              <a:gd name="connsiteY226" fmla="*/ 9997 h 10000"/>
              <a:gd name="connsiteX227" fmla="*/ 5198 w 10000"/>
              <a:gd name="connsiteY227" fmla="*/ 9997 h 10000"/>
              <a:gd name="connsiteX228" fmla="*/ 5150 w 10000"/>
              <a:gd name="connsiteY228" fmla="*/ 9997 h 10000"/>
              <a:gd name="connsiteX229" fmla="*/ 5066 w 10000"/>
              <a:gd name="connsiteY229" fmla="*/ 9997 h 10000"/>
              <a:gd name="connsiteX230" fmla="*/ 4958 w 10000"/>
              <a:gd name="connsiteY230" fmla="*/ 9997 h 10000"/>
              <a:gd name="connsiteX231" fmla="*/ 4850 w 10000"/>
              <a:gd name="connsiteY231" fmla="*/ 9997 h 10000"/>
              <a:gd name="connsiteX232" fmla="*/ 4550 w 10000"/>
              <a:gd name="connsiteY232" fmla="*/ 9997 h 10000"/>
              <a:gd name="connsiteX233" fmla="*/ 4539 w 10000"/>
              <a:gd name="connsiteY233" fmla="*/ 9980 h 10000"/>
              <a:gd name="connsiteX234" fmla="*/ 4395 w 10000"/>
              <a:gd name="connsiteY234" fmla="*/ 9457 h 10000"/>
              <a:gd name="connsiteX235" fmla="*/ 4423 w 10000"/>
              <a:gd name="connsiteY235" fmla="*/ 9431 h 10000"/>
              <a:gd name="connsiteX236" fmla="*/ 4363 w 10000"/>
              <a:gd name="connsiteY236" fmla="*/ 9954 h 10000"/>
              <a:gd name="connsiteX237" fmla="*/ 4347 w 10000"/>
              <a:gd name="connsiteY237" fmla="*/ 9997 h 10000"/>
              <a:gd name="connsiteX238" fmla="*/ 4203 w 10000"/>
              <a:gd name="connsiteY238" fmla="*/ 9997 h 10000"/>
              <a:gd name="connsiteX239" fmla="*/ 4155 w 10000"/>
              <a:gd name="connsiteY239" fmla="*/ 9997 h 10000"/>
              <a:gd name="connsiteX240" fmla="*/ 4137 w 10000"/>
              <a:gd name="connsiteY240" fmla="*/ 9925 h 10000"/>
              <a:gd name="connsiteX241" fmla="*/ 4125 w 10000"/>
              <a:gd name="connsiteY241" fmla="*/ 9087 h 10000"/>
              <a:gd name="connsiteX242" fmla="*/ 4160 w 10000"/>
              <a:gd name="connsiteY242" fmla="*/ 9107 h 10000"/>
              <a:gd name="connsiteX243" fmla="*/ 4100 w 10000"/>
              <a:gd name="connsiteY243" fmla="*/ 9944 h 10000"/>
              <a:gd name="connsiteX244" fmla="*/ 4083 w 10000"/>
              <a:gd name="connsiteY244" fmla="*/ 9997 h 10000"/>
              <a:gd name="connsiteX245" fmla="*/ 4066 w 10000"/>
              <a:gd name="connsiteY245" fmla="*/ 9944 h 10000"/>
              <a:gd name="connsiteX246" fmla="*/ 3994 w 10000"/>
              <a:gd name="connsiteY246" fmla="*/ 8950 h 10000"/>
              <a:gd name="connsiteX247" fmla="*/ 4029 w 10000"/>
              <a:gd name="connsiteY247" fmla="*/ 8947 h 10000"/>
              <a:gd name="connsiteX248" fmla="*/ 3969 w 10000"/>
              <a:gd name="connsiteY248" fmla="*/ 9941 h 10000"/>
              <a:gd name="connsiteX249" fmla="*/ 3950 w 10000"/>
              <a:gd name="connsiteY249" fmla="*/ 9997 h 10000"/>
              <a:gd name="connsiteX250" fmla="*/ 3934 w 10000"/>
              <a:gd name="connsiteY250" fmla="*/ 9928 h 10000"/>
              <a:gd name="connsiteX251" fmla="*/ 3898 w 10000"/>
              <a:gd name="connsiteY251" fmla="*/ 8410 h 10000"/>
              <a:gd name="connsiteX252" fmla="*/ 3933 w 10000"/>
              <a:gd name="connsiteY252" fmla="*/ 8413 h 10000"/>
              <a:gd name="connsiteX253" fmla="*/ 3885 w 10000"/>
              <a:gd name="connsiteY253" fmla="*/ 9931 h 10000"/>
              <a:gd name="connsiteX254" fmla="*/ 3867 w 10000"/>
              <a:gd name="connsiteY254" fmla="*/ 9997 h 10000"/>
              <a:gd name="connsiteX255" fmla="*/ 3831 w 10000"/>
              <a:gd name="connsiteY255" fmla="*/ 9997 h 10000"/>
              <a:gd name="connsiteX256" fmla="*/ 3759 w 10000"/>
              <a:gd name="connsiteY256" fmla="*/ 9997 h 10000"/>
              <a:gd name="connsiteX257" fmla="*/ 3699 w 10000"/>
              <a:gd name="connsiteY257" fmla="*/ 9997 h 10000"/>
              <a:gd name="connsiteX258" fmla="*/ 3682 w 10000"/>
              <a:gd name="connsiteY258" fmla="*/ 9931 h 10000"/>
              <a:gd name="connsiteX259" fmla="*/ 3634 w 10000"/>
              <a:gd name="connsiteY259" fmla="*/ 8413 h 10000"/>
              <a:gd name="connsiteX260" fmla="*/ 3669 w 10000"/>
              <a:gd name="connsiteY260" fmla="*/ 8413 h 10000"/>
              <a:gd name="connsiteX261" fmla="*/ 3621 w 10000"/>
              <a:gd name="connsiteY261" fmla="*/ 9774 h 10000"/>
              <a:gd name="connsiteX262" fmla="*/ 3605 w 10000"/>
              <a:gd name="connsiteY262" fmla="*/ 9840 h 10000"/>
              <a:gd name="connsiteX263" fmla="*/ 3587 w 10000"/>
              <a:gd name="connsiteY263" fmla="*/ 9787 h 10000"/>
              <a:gd name="connsiteX264" fmla="*/ 3551 w 10000"/>
              <a:gd name="connsiteY264" fmla="*/ 9316 h 10000"/>
              <a:gd name="connsiteX265" fmla="*/ 3584 w 10000"/>
              <a:gd name="connsiteY265" fmla="*/ 9326 h 10000"/>
              <a:gd name="connsiteX266" fmla="*/ 3512 w 10000"/>
              <a:gd name="connsiteY266" fmla="*/ 9954 h 10000"/>
              <a:gd name="connsiteX267" fmla="*/ 3495 w 10000"/>
              <a:gd name="connsiteY267" fmla="*/ 9997 h 10000"/>
              <a:gd name="connsiteX268" fmla="*/ 3435 w 10000"/>
              <a:gd name="connsiteY268" fmla="*/ 9997 h 10000"/>
              <a:gd name="connsiteX269" fmla="*/ 3418 w 10000"/>
              <a:gd name="connsiteY269" fmla="*/ 9928 h 10000"/>
              <a:gd name="connsiteX270" fmla="*/ 3381 w 10000"/>
              <a:gd name="connsiteY270" fmla="*/ 8299 h 10000"/>
              <a:gd name="connsiteX271" fmla="*/ 3333 w 10000"/>
              <a:gd name="connsiteY271" fmla="*/ 82 h 10000"/>
              <a:gd name="connsiteX272" fmla="*/ 3369 w 10000"/>
              <a:gd name="connsiteY272" fmla="*/ 85 h 10000"/>
              <a:gd name="connsiteX273" fmla="*/ 3333 w 10000"/>
              <a:gd name="connsiteY273" fmla="*/ 3592 h 10000"/>
              <a:gd name="connsiteX274" fmla="*/ 3333 w 10000"/>
              <a:gd name="connsiteY274" fmla="*/ 3608 h 10000"/>
              <a:gd name="connsiteX275" fmla="*/ 3189 w 10000"/>
              <a:gd name="connsiteY275" fmla="*/ 5702 h 10000"/>
              <a:gd name="connsiteX276" fmla="*/ 3022 w 10000"/>
              <a:gd name="connsiteY276" fmla="*/ 8214 h 10000"/>
              <a:gd name="connsiteX277" fmla="*/ 3016 w 10000"/>
              <a:gd name="connsiteY277" fmla="*/ 8250 h 10000"/>
              <a:gd name="connsiteX278" fmla="*/ 2777 w 10000"/>
              <a:gd name="connsiteY278" fmla="*/ 9192 h 10000"/>
              <a:gd name="connsiteX279" fmla="*/ 2779 w 10000"/>
              <a:gd name="connsiteY279" fmla="*/ 9182 h 10000"/>
              <a:gd name="connsiteX280" fmla="*/ 2647 w 10000"/>
              <a:gd name="connsiteY280" fmla="*/ 9967 h 10000"/>
              <a:gd name="connsiteX281" fmla="*/ 2632 w 10000"/>
              <a:gd name="connsiteY281" fmla="*/ 9997 h 10000"/>
              <a:gd name="connsiteX282" fmla="*/ 2584 w 10000"/>
              <a:gd name="connsiteY282" fmla="*/ 9997 h 10000"/>
              <a:gd name="connsiteX283" fmla="*/ 2488 w 10000"/>
              <a:gd name="connsiteY283" fmla="*/ 9997 h 10000"/>
              <a:gd name="connsiteX284" fmla="*/ 2308 w 10000"/>
              <a:gd name="connsiteY284" fmla="*/ 9997 h 10000"/>
              <a:gd name="connsiteX285" fmla="*/ 2284 w 10000"/>
              <a:gd name="connsiteY285" fmla="*/ 9997 h 10000"/>
              <a:gd name="connsiteX286" fmla="*/ 2260 w 10000"/>
              <a:gd name="connsiteY286" fmla="*/ 9997 h 10000"/>
              <a:gd name="connsiteX287" fmla="*/ 2248 w 10000"/>
              <a:gd name="connsiteY287" fmla="*/ 9997 h 10000"/>
              <a:gd name="connsiteX288" fmla="*/ 2224 w 10000"/>
              <a:gd name="connsiteY288" fmla="*/ 9997 h 10000"/>
              <a:gd name="connsiteX289" fmla="*/ 2188 w 10000"/>
              <a:gd name="connsiteY289" fmla="*/ 9997 h 10000"/>
              <a:gd name="connsiteX290" fmla="*/ 2176 w 10000"/>
              <a:gd name="connsiteY290" fmla="*/ 9997 h 10000"/>
              <a:gd name="connsiteX291" fmla="*/ 2152 w 10000"/>
              <a:gd name="connsiteY291" fmla="*/ 9997 h 10000"/>
              <a:gd name="connsiteX292" fmla="*/ 2116 w 10000"/>
              <a:gd name="connsiteY292" fmla="*/ 9997 h 10000"/>
              <a:gd name="connsiteX293" fmla="*/ 2044 w 10000"/>
              <a:gd name="connsiteY293" fmla="*/ 9997 h 10000"/>
              <a:gd name="connsiteX294" fmla="*/ 1960 w 10000"/>
              <a:gd name="connsiteY294" fmla="*/ 9997 h 10000"/>
              <a:gd name="connsiteX295" fmla="*/ 1876 w 10000"/>
              <a:gd name="connsiteY295" fmla="*/ 9997 h 10000"/>
              <a:gd name="connsiteX296" fmla="*/ 1817 w 10000"/>
              <a:gd name="connsiteY296" fmla="*/ 9997 h 10000"/>
              <a:gd name="connsiteX297" fmla="*/ 1745 w 10000"/>
              <a:gd name="connsiteY297" fmla="*/ 9997 h 10000"/>
              <a:gd name="connsiteX298" fmla="*/ 1697 w 10000"/>
              <a:gd name="connsiteY298" fmla="*/ 9997 h 10000"/>
              <a:gd name="connsiteX299" fmla="*/ 1649 w 10000"/>
              <a:gd name="connsiteY299" fmla="*/ 9997 h 10000"/>
              <a:gd name="connsiteX300" fmla="*/ 1553 w 10000"/>
              <a:gd name="connsiteY300" fmla="*/ 9997 h 10000"/>
              <a:gd name="connsiteX301" fmla="*/ 1481 w 10000"/>
              <a:gd name="connsiteY301" fmla="*/ 9997 h 10000"/>
              <a:gd name="connsiteX302" fmla="*/ 1361 w 10000"/>
              <a:gd name="connsiteY302" fmla="*/ 9997 h 10000"/>
              <a:gd name="connsiteX303" fmla="*/ 426 w 10000"/>
              <a:gd name="connsiteY303" fmla="*/ 9997 h 10000"/>
              <a:gd name="connsiteX304" fmla="*/ 330 w 10000"/>
              <a:gd name="connsiteY304" fmla="*/ 9997 h 10000"/>
              <a:gd name="connsiteX305" fmla="*/ 270 w 10000"/>
              <a:gd name="connsiteY305" fmla="*/ 9997 h 10000"/>
              <a:gd name="connsiteX306" fmla="*/ 234 w 10000"/>
              <a:gd name="connsiteY306" fmla="*/ 9997 h 10000"/>
              <a:gd name="connsiteX307" fmla="*/ 162 w 10000"/>
              <a:gd name="connsiteY307" fmla="*/ 9997 h 10000"/>
              <a:gd name="connsiteX308" fmla="*/ 126 w 10000"/>
              <a:gd name="connsiteY308" fmla="*/ 9997 h 10000"/>
              <a:gd name="connsiteX309" fmla="*/ 18 w 10000"/>
              <a:gd name="connsiteY309" fmla="*/ 9997 h 10000"/>
              <a:gd name="connsiteX310" fmla="*/ 0 w 10000"/>
              <a:gd name="connsiteY310" fmla="*/ 9918 h 10000"/>
              <a:gd name="connsiteX311" fmla="*/ 18 w 10000"/>
              <a:gd name="connsiteY311"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534 w 10000"/>
              <a:gd name="connsiteY8" fmla="*/ 9840 h 10000"/>
              <a:gd name="connsiteX9" fmla="*/ 1361 w 10000"/>
              <a:gd name="connsiteY9" fmla="*/ 9840 h 10000"/>
              <a:gd name="connsiteX10" fmla="*/ 1481 w 10000"/>
              <a:gd name="connsiteY10" fmla="*/ 9840 h 10000"/>
              <a:gd name="connsiteX11" fmla="*/ 1553 w 10000"/>
              <a:gd name="connsiteY11" fmla="*/ 9840 h 10000"/>
              <a:gd name="connsiteX12" fmla="*/ 1649 w 10000"/>
              <a:gd name="connsiteY12" fmla="*/ 9840 h 10000"/>
              <a:gd name="connsiteX13" fmla="*/ 1697 w 10000"/>
              <a:gd name="connsiteY13" fmla="*/ 9840 h 10000"/>
              <a:gd name="connsiteX14" fmla="*/ 1745 w 10000"/>
              <a:gd name="connsiteY14" fmla="*/ 9840 h 10000"/>
              <a:gd name="connsiteX15" fmla="*/ 1817 w 10000"/>
              <a:gd name="connsiteY15" fmla="*/ 9840 h 10000"/>
              <a:gd name="connsiteX16" fmla="*/ 1876 w 10000"/>
              <a:gd name="connsiteY16" fmla="*/ 9840 h 10000"/>
              <a:gd name="connsiteX17" fmla="*/ 1960 w 10000"/>
              <a:gd name="connsiteY17" fmla="*/ 9840 h 10000"/>
              <a:gd name="connsiteX18" fmla="*/ 2044 w 10000"/>
              <a:gd name="connsiteY18" fmla="*/ 9840 h 10000"/>
              <a:gd name="connsiteX19" fmla="*/ 2116 w 10000"/>
              <a:gd name="connsiteY19" fmla="*/ 9840 h 10000"/>
              <a:gd name="connsiteX20" fmla="*/ 2152 w 10000"/>
              <a:gd name="connsiteY20" fmla="*/ 9840 h 10000"/>
              <a:gd name="connsiteX21" fmla="*/ 2176 w 10000"/>
              <a:gd name="connsiteY21" fmla="*/ 9840 h 10000"/>
              <a:gd name="connsiteX22" fmla="*/ 2188 w 10000"/>
              <a:gd name="connsiteY22" fmla="*/ 9840 h 10000"/>
              <a:gd name="connsiteX23" fmla="*/ 2224 w 10000"/>
              <a:gd name="connsiteY23" fmla="*/ 9840 h 10000"/>
              <a:gd name="connsiteX24" fmla="*/ 2248 w 10000"/>
              <a:gd name="connsiteY24" fmla="*/ 9840 h 10000"/>
              <a:gd name="connsiteX25" fmla="*/ 2260 w 10000"/>
              <a:gd name="connsiteY25" fmla="*/ 9840 h 10000"/>
              <a:gd name="connsiteX26" fmla="*/ 2284 w 10000"/>
              <a:gd name="connsiteY26" fmla="*/ 9840 h 10000"/>
              <a:gd name="connsiteX27" fmla="*/ 2308 w 10000"/>
              <a:gd name="connsiteY27" fmla="*/ 9840 h 10000"/>
              <a:gd name="connsiteX28" fmla="*/ 2488 w 10000"/>
              <a:gd name="connsiteY28" fmla="*/ 9840 h 10000"/>
              <a:gd name="connsiteX29" fmla="*/ 2584 w 10000"/>
              <a:gd name="connsiteY29" fmla="*/ 9840 h 10000"/>
              <a:gd name="connsiteX30" fmla="*/ 2632 w 10000"/>
              <a:gd name="connsiteY30" fmla="*/ 9840 h 10000"/>
              <a:gd name="connsiteX31" fmla="*/ 2618 w 10000"/>
              <a:gd name="connsiteY31" fmla="*/ 9872 h 10000"/>
              <a:gd name="connsiteX32" fmla="*/ 2750 w 10000"/>
              <a:gd name="connsiteY32" fmla="*/ 9087 h 10000"/>
              <a:gd name="connsiteX33" fmla="*/ 2752 w 10000"/>
              <a:gd name="connsiteY33" fmla="*/ 9078 h 10000"/>
              <a:gd name="connsiteX34" fmla="*/ 2992 w 10000"/>
              <a:gd name="connsiteY34" fmla="*/ 8135 h 10000"/>
              <a:gd name="connsiteX35" fmla="*/ 2986 w 10000"/>
              <a:gd name="connsiteY35" fmla="*/ 8171 h 10000"/>
              <a:gd name="connsiteX36" fmla="*/ 3154 w 10000"/>
              <a:gd name="connsiteY36" fmla="*/ 5659 h 10000"/>
              <a:gd name="connsiteX37" fmla="*/ 3298 w 10000"/>
              <a:gd name="connsiteY37" fmla="*/ 3566 h 10000"/>
              <a:gd name="connsiteX38" fmla="*/ 3297 w 10000"/>
              <a:gd name="connsiteY38" fmla="*/ 3582 h 10000"/>
              <a:gd name="connsiteX39" fmla="*/ 3333 w 10000"/>
              <a:gd name="connsiteY39" fmla="*/ 75 h 10000"/>
              <a:gd name="connsiteX40" fmla="*/ 3352 w 10000"/>
              <a:gd name="connsiteY40" fmla="*/ 0 h 10000"/>
              <a:gd name="connsiteX41" fmla="*/ 3369 w 10000"/>
              <a:gd name="connsiteY41" fmla="*/ 79 h 10000"/>
              <a:gd name="connsiteX42" fmla="*/ 3417 w 10000"/>
              <a:gd name="connsiteY42" fmla="*/ 8296 h 10000"/>
              <a:gd name="connsiteX43" fmla="*/ 3453 w 10000"/>
              <a:gd name="connsiteY43" fmla="*/ 9912 h 10000"/>
              <a:gd name="connsiteX44" fmla="*/ 3435 w 10000"/>
              <a:gd name="connsiteY44" fmla="*/ 9840 h 10000"/>
              <a:gd name="connsiteX45" fmla="*/ 3495 w 10000"/>
              <a:gd name="connsiteY45" fmla="*/ 9840 h 10000"/>
              <a:gd name="connsiteX46" fmla="*/ 3479 w 10000"/>
              <a:gd name="connsiteY46" fmla="*/ 9886 h 10000"/>
              <a:gd name="connsiteX47" fmla="*/ 3551 w 10000"/>
              <a:gd name="connsiteY47" fmla="*/ 9257 h 10000"/>
              <a:gd name="connsiteX48" fmla="*/ 3569 w 10000"/>
              <a:gd name="connsiteY48" fmla="*/ 9215 h 10000"/>
              <a:gd name="connsiteX49" fmla="*/ 3584 w 10000"/>
              <a:gd name="connsiteY49" fmla="*/ 9267 h 10000"/>
              <a:gd name="connsiteX50" fmla="*/ 3620 w 10000"/>
              <a:gd name="connsiteY50" fmla="*/ 9738 h 10000"/>
              <a:gd name="connsiteX51" fmla="*/ 3586 w 10000"/>
              <a:gd name="connsiteY51" fmla="*/ 9751 h 10000"/>
              <a:gd name="connsiteX52" fmla="*/ 3634 w 10000"/>
              <a:gd name="connsiteY52" fmla="*/ 8391 h 10000"/>
              <a:gd name="connsiteX53" fmla="*/ 3652 w 10000"/>
              <a:gd name="connsiteY53" fmla="*/ 8322 h 10000"/>
              <a:gd name="connsiteX54" fmla="*/ 3669 w 10000"/>
              <a:gd name="connsiteY54" fmla="*/ 8391 h 10000"/>
              <a:gd name="connsiteX55" fmla="*/ 3717 w 10000"/>
              <a:gd name="connsiteY55" fmla="*/ 9908 h 10000"/>
              <a:gd name="connsiteX56" fmla="*/ 3699 w 10000"/>
              <a:gd name="connsiteY56" fmla="*/ 9840 h 10000"/>
              <a:gd name="connsiteX57" fmla="*/ 3759 w 10000"/>
              <a:gd name="connsiteY57" fmla="*/ 9840 h 10000"/>
              <a:gd name="connsiteX58" fmla="*/ 3831 w 10000"/>
              <a:gd name="connsiteY58" fmla="*/ 9840 h 10000"/>
              <a:gd name="connsiteX59" fmla="*/ 3867 w 10000"/>
              <a:gd name="connsiteY59" fmla="*/ 9840 h 10000"/>
              <a:gd name="connsiteX60" fmla="*/ 3850 w 10000"/>
              <a:gd name="connsiteY60" fmla="*/ 9908 h 10000"/>
              <a:gd name="connsiteX61" fmla="*/ 3898 w 10000"/>
              <a:gd name="connsiteY61" fmla="*/ 8391 h 10000"/>
              <a:gd name="connsiteX62" fmla="*/ 3916 w 10000"/>
              <a:gd name="connsiteY62" fmla="*/ 8322 h 10000"/>
              <a:gd name="connsiteX63" fmla="*/ 3933 w 10000"/>
              <a:gd name="connsiteY63" fmla="*/ 8394 h 10000"/>
              <a:gd name="connsiteX64" fmla="*/ 3969 w 10000"/>
              <a:gd name="connsiteY64" fmla="*/ 9912 h 10000"/>
              <a:gd name="connsiteX65" fmla="*/ 3934 w 10000"/>
              <a:gd name="connsiteY65" fmla="*/ 9899 h 10000"/>
              <a:gd name="connsiteX66" fmla="*/ 3994 w 10000"/>
              <a:gd name="connsiteY66" fmla="*/ 8904 h 10000"/>
              <a:gd name="connsiteX67" fmla="*/ 4011 w 10000"/>
              <a:gd name="connsiteY67" fmla="*/ 8845 h 10000"/>
              <a:gd name="connsiteX68" fmla="*/ 4028 w 10000"/>
              <a:gd name="connsiteY68" fmla="*/ 8901 h 10000"/>
              <a:gd name="connsiteX69" fmla="*/ 4100 w 10000"/>
              <a:gd name="connsiteY69" fmla="*/ 9895 h 10000"/>
              <a:gd name="connsiteX70" fmla="*/ 4066 w 10000"/>
              <a:gd name="connsiteY70" fmla="*/ 9895 h 10000"/>
              <a:gd name="connsiteX71" fmla="*/ 4126 w 10000"/>
              <a:gd name="connsiteY71" fmla="*/ 9058 h 10000"/>
              <a:gd name="connsiteX72" fmla="*/ 4145 w 10000"/>
              <a:gd name="connsiteY72" fmla="*/ 9006 h 10000"/>
              <a:gd name="connsiteX73" fmla="*/ 4161 w 10000"/>
              <a:gd name="connsiteY73" fmla="*/ 9078 h 10000"/>
              <a:gd name="connsiteX74" fmla="*/ 4173 w 10000"/>
              <a:gd name="connsiteY74" fmla="*/ 9915 h 10000"/>
              <a:gd name="connsiteX75" fmla="*/ 4155 w 10000"/>
              <a:gd name="connsiteY75" fmla="*/ 9840 h 10000"/>
              <a:gd name="connsiteX76" fmla="*/ 4203 w 10000"/>
              <a:gd name="connsiteY76" fmla="*/ 9840 h 10000"/>
              <a:gd name="connsiteX77" fmla="*/ 4347 w 10000"/>
              <a:gd name="connsiteY77" fmla="*/ 9840 h 10000"/>
              <a:gd name="connsiteX78" fmla="*/ 4331 w 10000"/>
              <a:gd name="connsiteY78" fmla="*/ 9886 h 10000"/>
              <a:gd name="connsiteX79" fmla="*/ 4391 w 10000"/>
              <a:gd name="connsiteY79" fmla="*/ 9362 h 10000"/>
              <a:gd name="connsiteX80" fmla="*/ 4403 w 10000"/>
              <a:gd name="connsiteY80" fmla="*/ 9320 h 10000"/>
              <a:gd name="connsiteX81" fmla="*/ 4418 w 10000"/>
              <a:gd name="connsiteY81" fmla="*/ 9336 h 10000"/>
              <a:gd name="connsiteX82" fmla="*/ 4562 w 10000"/>
              <a:gd name="connsiteY82" fmla="*/ 9859 h 10000"/>
              <a:gd name="connsiteX83" fmla="*/ 4550 w 10000"/>
              <a:gd name="connsiteY83" fmla="*/ 9840 h 10000"/>
              <a:gd name="connsiteX84" fmla="*/ 4850 w 10000"/>
              <a:gd name="connsiteY84" fmla="*/ 9840 h 10000"/>
              <a:gd name="connsiteX85" fmla="*/ 4958 w 10000"/>
              <a:gd name="connsiteY85" fmla="*/ 9840 h 10000"/>
              <a:gd name="connsiteX86" fmla="*/ 5066 w 10000"/>
              <a:gd name="connsiteY86" fmla="*/ 9840 h 10000"/>
              <a:gd name="connsiteX87" fmla="*/ 5150 w 10000"/>
              <a:gd name="connsiteY87" fmla="*/ 9840 h 10000"/>
              <a:gd name="connsiteX88" fmla="*/ 5198 w 10000"/>
              <a:gd name="connsiteY88" fmla="*/ 9840 h 10000"/>
              <a:gd name="connsiteX89" fmla="*/ 5270 w 10000"/>
              <a:gd name="connsiteY89" fmla="*/ 9840 h 10000"/>
              <a:gd name="connsiteX90" fmla="*/ 5306 w 10000"/>
              <a:gd name="connsiteY90" fmla="*/ 9840 h 10000"/>
              <a:gd name="connsiteX91" fmla="*/ 5402 w 10000"/>
              <a:gd name="connsiteY91" fmla="*/ 9840 h 10000"/>
              <a:gd name="connsiteX92" fmla="*/ 5462 w 10000"/>
              <a:gd name="connsiteY92" fmla="*/ 9840 h 10000"/>
              <a:gd name="connsiteX93" fmla="*/ 5510 w 10000"/>
              <a:gd name="connsiteY93" fmla="*/ 9840 h 10000"/>
              <a:gd name="connsiteX94" fmla="*/ 5534 w 10000"/>
              <a:gd name="connsiteY94" fmla="*/ 9840 h 10000"/>
              <a:gd name="connsiteX95" fmla="*/ 5570 w 10000"/>
              <a:gd name="connsiteY95" fmla="*/ 9840 h 10000"/>
              <a:gd name="connsiteX96" fmla="*/ 5582 w 10000"/>
              <a:gd name="connsiteY96" fmla="*/ 9840 h 10000"/>
              <a:gd name="connsiteX97" fmla="*/ 5618 w 10000"/>
              <a:gd name="connsiteY97" fmla="*/ 9840 h 10000"/>
              <a:gd name="connsiteX98" fmla="*/ 5665 w 10000"/>
              <a:gd name="connsiteY98" fmla="*/ 9840 h 10000"/>
              <a:gd name="connsiteX99" fmla="*/ 5737 w 10000"/>
              <a:gd name="connsiteY99" fmla="*/ 9840 h 10000"/>
              <a:gd name="connsiteX100" fmla="*/ 5797 w 10000"/>
              <a:gd name="connsiteY100" fmla="*/ 9840 h 10000"/>
              <a:gd name="connsiteX101" fmla="*/ 5833 w 10000"/>
              <a:gd name="connsiteY101" fmla="*/ 9840 h 10000"/>
              <a:gd name="connsiteX102" fmla="*/ 5905 w 10000"/>
              <a:gd name="connsiteY102" fmla="*/ 9840 h 10000"/>
              <a:gd name="connsiteX103" fmla="*/ 5929 w 10000"/>
              <a:gd name="connsiteY103" fmla="*/ 9840 h 10000"/>
              <a:gd name="connsiteX104" fmla="*/ 6013 w 10000"/>
              <a:gd name="connsiteY104" fmla="*/ 9840 h 10000"/>
              <a:gd name="connsiteX105" fmla="*/ 6109 w 10000"/>
              <a:gd name="connsiteY105" fmla="*/ 9840 h 10000"/>
              <a:gd name="connsiteX106" fmla="*/ 6325 w 10000"/>
              <a:gd name="connsiteY106" fmla="*/ 9840 h 10000"/>
              <a:gd name="connsiteX107" fmla="*/ 6853 w 10000"/>
              <a:gd name="connsiteY107" fmla="*/ 9840 h 10000"/>
              <a:gd name="connsiteX108" fmla="*/ 6876 w 10000"/>
              <a:gd name="connsiteY108" fmla="*/ 9840 h 10000"/>
              <a:gd name="connsiteX109" fmla="*/ 6972 w 10000"/>
              <a:gd name="connsiteY109" fmla="*/ 9840 h 10000"/>
              <a:gd name="connsiteX110" fmla="*/ 7044 w 10000"/>
              <a:gd name="connsiteY110" fmla="*/ 9840 h 10000"/>
              <a:gd name="connsiteX111" fmla="*/ 7068 w 10000"/>
              <a:gd name="connsiteY111" fmla="*/ 9840 h 10000"/>
              <a:gd name="connsiteX112" fmla="*/ 7128 w 10000"/>
              <a:gd name="connsiteY112" fmla="*/ 9840 h 10000"/>
              <a:gd name="connsiteX113" fmla="*/ 7176 w 10000"/>
              <a:gd name="connsiteY113" fmla="*/ 9840 h 10000"/>
              <a:gd name="connsiteX114" fmla="*/ 7224 w 10000"/>
              <a:gd name="connsiteY114" fmla="*/ 9840 h 10000"/>
              <a:gd name="connsiteX115" fmla="*/ 7296 w 10000"/>
              <a:gd name="connsiteY115" fmla="*/ 9840 h 10000"/>
              <a:gd name="connsiteX116" fmla="*/ 7356 w 10000"/>
              <a:gd name="connsiteY116" fmla="*/ 9840 h 10000"/>
              <a:gd name="connsiteX117" fmla="*/ 7428 w 10000"/>
              <a:gd name="connsiteY117" fmla="*/ 9840 h 10000"/>
              <a:gd name="connsiteX118" fmla="*/ 7464 w 10000"/>
              <a:gd name="connsiteY118" fmla="*/ 9840 h 10000"/>
              <a:gd name="connsiteX119" fmla="*/ 7500 w 10000"/>
              <a:gd name="connsiteY119" fmla="*/ 9840 h 10000"/>
              <a:gd name="connsiteX120" fmla="*/ 7548 w 10000"/>
              <a:gd name="connsiteY120" fmla="*/ 9840 h 10000"/>
              <a:gd name="connsiteX121" fmla="*/ 7596 w 10000"/>
              <a:gd name="connsiteY121" fmla="*/ 9840 h 10000"/>
              <a:gd name="connsiteX122" fmla="*/ 7680 w 10000"/>
              <a:gd name="connsiteY122" fmla="*/ 9840 h 10000"/>
              <a:gd name="connsiteX123" fmla="*/ 7740 w 10000"/>
              <a:gd name="connsiteY123" fmla="*/ 9840 h 10000"/>
              <a:gd name="connsiteX124" fmla="*/ 7812 w 10000"/>
              <a:gd name="connsiteY124" fmla="*/ 9840 h 10000"/>
              <a:gd name="connsiteX125" fmla="*/ 7896 w 10000"/>
              <a:gd name="connsiteY125" fmla="*/ 9840 h 10000"/>
              <a:gd name="connsiteX126" fmla="*/ 8028 w 10000"/>
              <a:gd name="connsiteY126" fmla="*/ 9840 h 10000"/>
              <a:gd name="connsiteX127" fmla="*/ 8231 w 10000"/>
              <a:gd name="connsiteY127" fmla="*/ 9840 h 10000"/>
              <a:gd name="connsiteX128" fmla="*/ 8279 w 10000"/>
              <a:gd name="connsiteY128" fmla="*/ 9840 h 10000"/>
              <a:gd name="connsiteX129" fmla="*/ 8363 w 10000"/>
              <a:gd name="connsiteY129" fmla="*/ 9840 h 10000"/>
              <a:gd name="connsiteX130" fmla="*/ 8435 w 10000"/>
              <a:gd name="connsiteY130" fmla="*/ 9840 h 10000"/>
              <a:gd name="connsiteX131" fmla="*/ 8495 w 10000"/>
              <a:gd name="connsiteY131" fmla="*/ 9840 h 10000"/>
              <a:gd name="connsiteX132" fmla="*/ 8531 w 10000"/>
              <a:gd name="connsiteY132" fmla="*/ 9840 h 10000"/>
              <a:gd name="connsiteX133" fmla="*/ 8603 w 10000"/>
              <a:gd name="connsiteY133" fmla="*/ 9840 h 10000"/>
              <a:gd name="connsiteX134" fmla="*/ 8639 w 10000"/>
              <a:gd name="connsiteY134" fmla="*/ 9840 h 10000"/>
              <a:gd name="connsiteX135" fmla="*/ 8711 w 10000"/>
              <a:gd name="connsiteY135" fmla="*/ 9840 h 10000"/>
              <a:gd name="connsiteX136" fmla="*/ 8771 w 10000"/>
              <a:gd name="connsiteY136" fmla="*/ 9840 h 10000"/>
              <a:gd name="connsiteX137" fmla="*/ 8819 w 10000"/>
              <a:gd name="connsiteY137" fmla="*/ 9840 h 10000"/>
              <a:gd name="connsiteX138" fmla="*/ 8903 w 10000"/>
              <a:gd name="connsiteY138" fmla="*/ 9840 h 10000"/>
              <a:gd name="connsiteX139" fmla="*/ 8939 w 10000"/>
              <a:gd name="connsiteY139" fmla="*/ 9840 h 10000"/>
              <a:gd name="connsiteX140" fmla="*/ 8963 w 10000"/>
              <a:gd name="connsiteY140" fmla="*/ 9840 h 10000"/>
              <a:gd name="connsiteX141" fmla="*/ 9011 w 10000"/>
              <a:gd name="connsiteY141" fmla="*/ 9840 h 10000"/>
              <a:gd name="connsiteX142" fmla="*/ 9035 w 10000"/>
              <a:gd name="connsiteY142" fmla="*/ 9840 h 10000"/>
              <a:gd name="connsiteX143" fmla="*/ 9059 w 10000"/>
              <a:gd name="connsiteY143" fmla="*/ 9840 h 10000"/>
              <a:gd name="connsiteX144" fmla="*/ 9107 w 10000"/>
              <a:gd name="connsiteY144" fmla="*/ 9840 h 10000"/>
              <a:gd name="connsiteX145" fmla="*/ 9167 w 10000"/>
              <a:gd name="connsiteY145" fmla="*/ 9840 h 10000"/>
              <a:gd name="connsiteX146" fmla="*/ 9203 w 10000"/>
              <a:gd name="connsiteY146" fmla="*/ 9840 h 10000"/>
              <a:gd name="connsiteX147" fmla="*/ 9215 w 10000"/>
              <a:gd name="connsiteY147" fmla="*/ 9840 h 10000"/>
              <a:gd name="connsiteX148" fmla="*/ 9287 w 10000"/>
              <a:gd name="connsiteY148" fmla="*/ 9840 h 10000"/>
              <a:gd name="connsiteX149" fmla="*/ 9347 w 10000"/>
              <a:gd name="connsiteY149" fmla="*/ 9840 h 10000"/>
              <a:gd name="connsiteX150" fmla="*/ 9406 w 10000"/>
              <a:gd name="connsiteY150" fmla="*/ 9840 h 10000"/>
              <a:gd name="connsiteX151" fmla="*/ 9442 w 10000"/>
              <a:gd name="connsiteY151" fmla="*/ 9840 h 10000"/>
              <a:gd name="connsiteX152" fmla="*/ 9478 w 10000"/>
              <a:gd name="connsiteY152" fmla="*/ 9840 h 10000"/>
              <a:gd name="connsiteX153" fmla="*/ 9610 w 10000"/>
              <a:gd name="connsiteY153" fmla="*/ 9840 h 10000"/>
              <a:gd name="connsiteX154" fmla="*/ 9646 w 10000"/>
              <a:gd name="connsiteY154" fmla="*/ 9840 h 10000"/>
              <a:gd name="connsiteX155" fmla="*/ 9754 w 10000"/>
              <a:gd name="connsiteY155" fmla="*/ 9840 h 10000"/>
              <a:gd name="connsiteX156" fmla="*/ 9982 w 10000"/>
              <a:gd name="connsiteY156" fmla="*/ 9840 h 10000"/>
              <a:gd name="connsiteX157" fmla="*/ 10000 w 10000"/>
              <a:gd name="connsiteY157" fmla="*/ 9918 h 10000"/>
              <a:gd name="connsiteX158" fmla="*/ 9982 w 10000"/>
              <a:gd name="connsiteY158" fmla="*/ 9997 h 10000"/>
              <a:gd name="connsiteX159" fmla="*/ 9754 w 10000"/>
              <a:gd name="connsiteY159" fmla="*/ 9997 h 10000"/>
              <a:gd name="connsiteX160" fmla="*/ 9646 w 10000"/>
              <a:gd name="connsiteY160" fmla="*/ 9997 h 10000"/>
              <a:gd name="connsiteX161" fmla="*/ 9610 w 10000"/>
              <a:gd name="connsiteY161" fmla="*/ 9997 h 10000"/>
              <a:gd name="connsiteX162" fmla="*/ 9478 w 10000"/>
              <a:gd name="connsiteY162" fmla="*/ 9997 h 10000"/>
              <a:gd name="connsiteX163" fmla="*/ 9442 w 10000"/>
              <a:gd name="connsiteY163" fmla="*/ 9997 h 10000"/>
              <a:gd name="connsiteX164" fmla="*/ 9406 w 10000"/>
              <a:gd name="connsiteY164" fmla="*/ 9997 h 10000"/>
              <a:gd name="connsiteX165" fmla="*/ 9347 w 10000"/>
              <a:gd name="connsiteY165" fmla="*/ 9997 h 10000"/>
              <a:gd name="connsiteX166" fmla="*/ 9287 w 10000"/>
              <a:gd name="connsiteY166" fmla="*/ 9997 h 10000"/>
              <a:gd name="connsiteX167" fmla="*/ 9215 w 10000"/>
              <a:gd name="connsiteY167" fmla="*/ 9997 h 10000"/>
              <a:gd name="connsiteX168" fmla="*/ 9203 w 10000"/>
              <a:gd name="connsiteY168" fmla="*/ 9997 h 10000"/>
              <a:gd name="connsiteX169" fmla="*/ 9167 w 10000"/>
              <a:gd name="connsiteY169" fmla="*/ 9997 h 10000"/>
              <a:gd name="connsiteX170" fmla="*/ 9107 w 10000"/>
              <a:gd name="connsiteY170" fmla="*/ 9997 h 10000"/>
              <a:gd name="connsiteX171" fmla="*/ 9059 w 10000"/>
              <a:gd name="connsiteY171" fmla="*/ 9997 h 10000"/>
              <a:gd name="connsiteX172" fmla="*/ 9035 w 10000"/>
              <a:gd name="connsiteY172" fmla="*/ 9997 h 10000"/>
              <a:gd name="connsiteX173" fmla="*/ 9011 w 10000"/>
              <a:gd name="connsiteY173" fmla="*/ 9997 h 10000"/>
              <a:gd name="connsiteX174" fmla="*/ 8963 w 10000"/>
              <a:gd name="connsiteY174" fmla="*/ 9997 h 10000"/>
              <a:gd name="connsiteX175" fmla="*/ 8939 w 10000"/>
              <a:gd name="connsiteY175" fmla="*/ 9997 h 10000"/>
              <a:gd name="connsiteX176" fmla="*/ 8903 w 10000"/>
              <a:gd name="connsiteY176" fmla="*/ 9997 h 10000"/>
              <a:gd name="connsiteX177" fmla="*/ 8819 w 10000"/>
              <a:gd name="connsiteY177" fmla="*/ 9997 h 10000"/>
              <a:gd name="connsiteX178" fmla="*/ 8771 w 10000"/>
              <a:gd name="connsiteY178" fmla="*/ 9997 h 10000"/>
              <a:gd name="connsiteX179" fmla="*/ 8711 w 10000"/>
              <a:gd name="connsiteY179" fmla="*/ 9997 h 10000"/>
              <a:gd name="connsiteX180" fmla="*/ 8639 w 10000"/>
              <a:gd name="connsiteY180" fmla="*/ 9997 h 10000"/>
              <a:gd name="connsiteX181" fmla="*/ 8603 w 10000"/>
              <a:gd name="connsiteY181" fmla="*/ 9997 h 10000"/>
              <a:gd name="connsiteX182" fmla="*/ 8531 w 10000"/>
              <a:gd name="connsiteY182" fmla="*/ 9997 h 10000"/>
              <a:gd name="connsiteX183" fmla="*/ 8495 w 10000"/>
              <a:gd name="connsiteY183" fmla="*/ 9997 h 10000"/>
              <a:gd name="connsiteX184" fmla="*/ 8435 w 10000"/>
              <a:gd name="connsiteY184" fmla="*/ 9997 h 10000"/>
              <a:gd name="connsiteX185" fmla="*/ 8363 w 10000"/>
              <a:gd name="connsiteY185" fmla="*/ 9997 h 10000"/>
              <a:gd name="connsiteX186" fmla="*/ 8279 w 10000"/>
              <a:gd name="connsiteY186" fmla="*/ 9997 h 10000"/>
              <a:gd name="connsiteX187" fmla="*/ 8231 w 10000"/>
              <a:gd name="connsiteY187" fmla="*/ 9997 h 10000"/>
              <a:gd name="connsiteX188" fmla="*/ 8028 w 10000"/>
              <a:gd name="connsiteY188" fmla="*/ 9997 h 10000"/>
              <a:gd name="connsiteX189" fmla="*/ 7896 w 10000"/>
              <a:gd name="connsiteY189" fmla="*/ 9997 h 10000"/>
              <a:gd name="connsiteX190" fmla="*/ 7812 w 10000"/>
              <a:gd name="connsiteY190" fmla="*/ 9997 h 10000"/>
              <a:gd name="connsiteX191" fmla="*/ 7740 w 10000"/>
              <a:gd name="connsiteY191" fmla="*/ 9997 h 10000"/>
              <a:gd name="connsiteX192" fmla="*/ 7680 w 10000"/>
              <a:gd name="connsiteY192" fmla="*/ 9997 h 10000"/>
              <a:gd name="connsiteX193" fmla="*/ 7596 w 10000"/>
              <a:gd name="connsiteY193" fmla="*/ 9997 h 10000"/>
              <a:gd name="connsiteX194" fmla="*/ 7548 w 10000"/>
              <a:gd name="connsiteY194" fmla="*/ 9997 h 10000"/>
              <a:gd name="connsiteX195" fmla="*/ 7500 w 10000"/>
              <a:gd name="connsiteY195" fmla="*/ 9997 h 10000"/>
              <a:gd name="connsiteX196" fmla="*/ 7464 w 10000"/>
              <a:gd name="connsiteY196" fmla="*/ 9997 h 10000"/>
              <a:gd name="connsiteX197" fmla="*/ 7428 w 10000"/>
              <a:gd name="connsiteY197" fmla="*/ 9997 h 10000"/>
              <a:gd name="connsiteX198" fmla="*/ 7356 w 10000"/>
              <a:gd name="connsiteY198" fmla="*/ 9997 h 10000"/>
              <a:gd name="connsiteX199" fmla="*/ 7296 w 10000"/>
              <a:gd name="connsiteY199" fmla="*/ 9997 h 10000"/>
              <a:gd name="connsiteX200" fmla="*/ 7224 w 10000"/>
              <a:gd name="connsiteY200" fmla="*/ 9997 h 10000"/>
              <a:gd name="connsiteX201" fmla="*/ 7176 w 10000"/>
              <a:gd name="connsiteY201" fmla="*/ 9997 h 10000"/>
              <a:gd name="connsiteX202" fmla="*/ 7128 w 10000"/>
              <a:gd name="connsiteY202" fmla="*/ 9997 h 10000"/>
              <a:gd name="connsiteX203" fmla="*/ 7068 w 10000"/>
              <a:gd name="connsiteY203" fmla="*/ 9997 h 10000"/>
              <a:gd name="connsiteX204" fmla="*/ 7044 w 10000"/>
              <a:gd name="connsiteY204" fmla="*/ 9997 h 10000"/>
              <a:gd name="connsiteX205" fmla="*/ 6972 w 10000"/>
              <a:gd name="connsiteY205" fmla="*/ 9997 h 10000"/>
              <a:gd name="connsiteX206" fmla="*/ 6876 w 10000"/>
              <a:gd name="connsiteY206" fmla="*/ 9997 h 10000"/>
              <a:gd name="connsiteX207" fmla="*/ 6853 w 10000"/>
              <a:gd name="connsiteY207" fmla="*/ 9997 h 10000"/>
              <a:gd name="connsiteX208" fmla="*/ 6325 w 10000"/>
              <a:gd name="connsiteY208" fmla="*/ 9997 h 10000"/>
              <a:gd name="connsiteX209" fmla="*/ 6109 w 10000"/>
              <a:gd name="connsiteY209" fmla="*/ 9997 h 10000"/>
              <a:gd name="connsiteX210" fmla="*/ 6013 w 10000"/>
              <a:gd name="connsiteY210" fmla="*/ 9997 h 10000"/>
              <a:gd name="connsiteX211" fmla="*/ 5929 w 10000"/>
              <a:gd name="connsiteY211" fmla="*/ 9997 h 10000"/>
              <a:gd name="connsiteX212" fmla="*/ 5905 w 10000"/>
              <a:gd name="connsiteY212" fmla="*/ 9997 h 10000"/>
              <a:gd name="connsiteX213" fmla="*/ 5833 w 10000"/>
              <a:gd name="connsiteY213" fmla="*/ 9997 h 10000"/>
              <a:gd name="connsiteX214" fmla="*/ 5797 w 10000"/>
              <a:gd name="connsiteY214" fmla="*/ 9997 h 10000"/>
              <a:gd name="connsiteX215" fmla="*/ 5737 w 10000"/>
              <a:gd name="connsiteY215" fmla="*/ 9997 h 10000"/>
              <a:gd name="connsiteX216" fmla="*/ 5665 w 10000"/>
              <a:gd name="connsiteY216" fmla="*/ 9997 h 10000"/>
              <a:gd name="connsiteX217" fmla="*/ 5618 w 10000"/>
              <a:gd name="connsiteY217" fmla="*/ 9997 h 10000"/>
              <a:gd name="connsiteX218" fmla="*/ 5582 w 10000"/>
              <a:gd name="connsiteY218" fmla="*/ 9997 h 10000"/>
              <a:gd name="connsiteX219" fmla="*/ 5570 w 10000"/>
              <a:gd name="connsiteY219" fmla="*/ 9997 h 10000"/>
              <a:gd name="connsiteX220" fmla="*/ 5534 w 10000"/>
              <a:gd name="connsiteY220" fmla="*/ 9997 h 10000"/>
              <a:gd name="connsiteX221" fmla="*/ 5510 w 10000"/>
              <a:gd name="connsiteY221" fmla="*/ 9997 h 10000"/>
              <a:gd name="connsiteX222" fmla="*/ 5462 w 10000"/>
              <a:gd name="connsiteY222" fmla="*/ 9997 h 10000"/>
              <a:gd name="connsiteX223" fmla="*/ 5402 w 10000"/>
              <a:gd name="connsiteY223" fmla="*/ 9997 h 10000"/>
              <a:gd name="connsiteX224" fmla="*/ 5306 w 10000"/>
              <a:gd name="connsiteY224" fmla="*/ 9997 h 10000"/>
              <a:gd name="connsiteX225" fmla="*/ 5270 w 10000"/>
              <a:gd name="connsiteY225" fmla="*/ 9997 h 10000"/>
              <a:gd name="connsiteX226" fmla="*/ 5198 w 10000"/>
              <a:gd name="connsiteY226" fmla="*/ 9997 h 10000"/>
              <a:gd name="connsiteX227" fmla="*/ 5150 w 10000"/>
              <a:gd name="connsiteY227" fmla="*/ 9997 h 10000"/>
              <a:gd name="connsiteX228" fmla="*/ 5066 w 10000"/>
              <a:gd name="connsiteY228" fmla="*/ 9997 h 10000"/>
              <a:gd name="connsiteX229" fmla="*/ 4958 w 10000"/>
              <a:gd name="connsiteY229" fmla="*/ 9997 h 10000"/>
              <a:gd name="connsiteX230" fmla="*/ 4850 w 10000"/>
              <a:gd name="connsiteY230" fmla="*/ 9997 h 10000"/>
              <a:gd name="connsiteX231" fmla="*/ 4550 w 10000"/>
              <a:gd name="connsiteY231" fmla="*/ 9997 h 10000"/>
              <a:gd name="connsiteX232" fmla="*/ 4539 w 10000"/>
              <a:gd name="connsiteY232" fmla="*/ 9980 h 10000"/>
              <a:gd name="connsiteX233" fmla="*/ 4395 w 10000"/>
              <a:gd name="connsiteY233" fmla="*/ 9457 h 10000"/>
              <a:gd name="connsiteX234" fmla="*/ 4423 w 10000"/>
              <a:gd name="connsiteY234" fmla="*/ 9431 h 10000"/>
              <a:gd name="connsiteX235" fmla="*/ 4363 w 10000"/>
              <a:gd name="connsiteY235" fmla="*/ 9954 h 10000"/>
              <a:gd name="connsiteX236" fmla="*/ 4347 w 10000"/>
              <a:gd name="connsiteY236" fmla="*/ 9997 h 10000"/>
              <a:gd name="connsiteX237" fmla="*/ 4203 w 10000"/>
              <a:gd name="connsiteY237" fmla="*/ 9997 h 10000"/>
              <a:gd name="connsiteX238" fmla="*/ 4155 w 10000"/>
              <a:gd name="connsiteY238" fmla="*/ 9997 h 10000"/>
              <a:gd name="connsiteX239" fmla="*/ 4137 w 10000"/>
              <a:gd name="connsiteY239" fmla="*/ 9925 h 10000"/>
              <a:gd name="connsiteX240" fmla="*/ 4125 w 10000"/>
              <a:gd name="connsiteY240" fmla="*/ 9087 h 10000"/>
              <a:gd name="connsiteX241" fmla="*/ 4160 w 10000"/>
              <a:gd name="connsiteY241" fmla="*/ 9107 h 10000"/>
              <a:gd name="connsiteX242" fmla="*/ 4100 w 10000"/>
              <a:gd name="connsiteY242" fmla="*/ 9944 h 10000"/>
              <a:gd name="connsiteX243" fmla="*/ 4083 w 10000"/>
              <a:gd name="connsiteY243" fmla="*/ 9997 h 10000"/>
              <a:gd name="connsiteX244" fmla="*/ 4066 w 10000"/>
              <a:gd name="connsiteY244" fmla="*/ 9944 h 10000"/>
              <a:gd name="connsiteX245" fmla="*/ 3994 w 10000"/>
              <a:gd name="connsiteY245" fmla="*/ 8950 h 10000"/>
              <a:gd name="connsiteX246" fmla="*/ 4029 w 10000"/>
              <a:gd name="connsiteY246" fmla="*/ 8947 h 10000"/>
              <a:gd name="connsiteX247" fmla="*/ 3969 w 10000"/>
              <a:gd name="connsiteY247" fmla="*/ 9941 h 10000"/>
              <a:gd name="connsiteX248" fmla="*/ 3950 w 10000"/>
              <a:gd name="connsiteY248" fmla="*/ 9997 h 10000"/>
              <a:gd name="connsiteX249" fmla="*/ 3934 w 10000"/>
              <a:gd name="connsiteY249" fmla="*/ 9928 h 10000"/>
              <a:gd name="connsiteX250" fmla="*/ 3898 w 10000"/>
              <a:gd name="connsiteY250" fmla="*/ 8410 h 10000"/>
              <a:gd name="connsiteX251" fmla="*/ 3933 w 10000"/>
              <a:gd name="connsiteY251" fmla="*/ 8413 h 10000"/>
              <a:gd name="connsiteX252" fmla="*/ 3885 w 10000"/>
              <a:gd name="connsiteY252" fmla="*/ 9931 h 10000"/>
              <a:gd name="connsiteX253" fmla="*/ 3867 w 10000"/>
              <a:gd name="connsiteY253" fmla="*/ 9997 h 10000"/>
              <a:gd name="connsiteX254" fmla="*/ 3831 w 10000"/>
              <a:gd name="connsiteY254" fmla="*/ 9997 h 10000"/>
              <a:gd name="connsiteX255" fmla="*/ 3759 w 10000"/>
              <a:gd name="connsiteY255" fmla="*/ 9997 h 10000"/>
              <a:gd name="connsiteX256" fmla="*/ 3699 w 10000"/>
              <a:gd name="connsiteY256" fmla="*/ 9997 h 10000"/>
              <a:gd name="connsiteX257" fmla="*/ 3682 w 10000"/>
              <a:gd name="connsiteY257" fmla="*/ 9931 h 10000"/>
              <a:gd name="connsiteX258" fmla="*/ 3634 w 10000"/>
              <a:gd name="connsiteY258" fmla="*/ 8413 h 10000"/>
              <a:gd name="connsiteX259" fmla="*/ 3669 w 10000"/>
              <a:gd name="connsiteY259" fmla="*/ 8413 h 10000"/>
              <a:gd name="connsiteX260" fmla="*/ 3621 w 10000"/>
              <a:gd name="connsiteY260" fmla="*/ 9774 h 10000"/>
              <a:gd name="connsiteX261" fmla="*/ 3605 w 10000"/>
              <a:gd name="connsiteY261" fmla="*/ 9840 h 10000"/>
              <a:gd name="connsiteX262" fmla="*/ 3587 w 10000"/>
              <a:gd name="connsiteY262" fmla="*/ 9787 h 10000"/>
              <a:gd name="connsiteX263" fmla="*/ 3551 w 10000"/>
              <a:gd name="connsiteY263" fmla="*/ 9316 h 10000"/>
              <a:gd name="connsiteX264" fmla="*/ 3584 w 10000"/>
              <a:gd name="connsiteY264" fmla="*/ 9326 h 10000"/>
              <a:gd name="connsiteX265" fmla="*/ 3512 w 10000"/>
              <a:gd name="connsiteY265" fmla="*/ 9954 h 10000"/>
              <a:gd name="connsiteX266" fmla="*/ 3495 w 10000"/>
              <a:gd name="connsiteY266" fmla="*/ 9997 h 10000"/>
              <a:gd name="connsiteX267" fmla="*/ 3435 w 10000"/>
              <a:gd name="connsiteY267" fmla="*/ 9997 h 10000"/>
              <a:gd name="connsiteX268" fmla="*/ 3418 w 10000"/>
              <a:gd name="connsiteY268" fmla="*/ 9928 h 10000"/>
              <a:gd name="connsiteX269" fmla="*/ 3381 w 10000"/>
              <a:gd name="connsiteY269" fmla="*/ 8299 h 10000"/>
              <a:gd name="connsiteX270" fmla="*/ 3333 w 10000"/>
              <a:gd name="connsiteY270" fmla="*/ 82 h 10000"/>
              <a:gd name="connsiteX271" fmla="*/ 3369 w 10000"/>
              <a:gd name="connsiteY271" fmla="*/ 85 h 10000"/>
              <a:gd name="connsiteX272" fmla="*/ 3333 w 10000"/>
              <a:gd name="connsiteY272" fmla="*/ 3592 h 10000"/>
              <a:gd name="connsiteX273" fmla="*/ 3333 w 10000"/>
              <a:gd name="connsiteY273" fmla="*/ 3608 h 10000"/>
              <a:gd name="connsiteX274" fmla="*/ 3189 w 10000"/>
              <a:gd name="connsiteY274" fmla="*/ 5702 h 10000"/>
              <a:gd name="connsiteX275" fmla="*/ 3022 w 10000"/>
              <a:gd name="connsiteY275" fmla="*/ 8214 h 10000"/>
              <a:gd name="connsiteX276" fmla="*/ 3016 w 10000"/>
              <a:gd name="connsiteY276" fmla="*/ 8250 h 10000"/>
              <a:gd name="connsiteX277" fmla="*/ 2777 w 10000"/>
              <a:gd name="connsiteY277" fmla="*/ 9192 h 10000"/>
              <a:gd name="connsiteX278" fmla="*/ 2779 w 10000"/>
              <a:gd name="connsiteY278" fmla="*/ 9182 h 10000"/>
              <a:gd name="connsiteX279" fmla="*/ 2647 w 10000"/>
              <a:gd name="connsiteY279" fmla="*/ 9967 h 10000"/>
              <a:gd name="connsiteX280" fmla="*/ 2632 w 10000"/>
              <a:gd name="connsiteY280" fmla="*/ 9997 h 10000"/>
              <a:gd name="connsiteX281" fmla="*/ 2584 w 10000"/>
              <a:gd name="connsiteY281" fmla="*/ 9997 h 10000"/>
              <a:gd name="connsiteX282" fmla="*/ 2488 w 10000"/>
              <a:gd name="connsiteY282" fmla="*/ 9997 h 10000"/>
              <a:gd name="connsiteX283" fmla="*/ 2308 w 10000"/>
              <a:gd name="connsiteY283" fmla="*/ 9997 h 10000"/>
              <a:gd name="connsiteX284" fmla="*/ 2284 w 10000"/>
              <a:gd name="connsiteY284" fmla="*/ 9997 h 10000"/>
              <a:gd name="connsiteX285" fmla="*/ 2260 w 10000"/>
              <a:gd name="connsiteY285" fmla="*/ 9997 h 10000"/>
              <a:gd name="connsiteX286" fmla="*/ 2248 w 10000"/>
              <a:gd name="connsiteY286" fmla="*/ 9997 h 10000"/>
              <a:gd name="connsiteX287" fmla="*/ 2224 w 10000"/>
              <a:gd name="connsiteY287" fmla="*/ 9997 h 10000"/>
              <a:gd name="connsiteX288" fmla="*/ 2188 w 10000"/>
              <a:gd name="connsiteY288" fmla="*/ 9997 h 10000"/>
              <a:gd name="connsiteX289" fmla="*/ 2176 w 10000"/>
              <a:gd name="connsiteY289" fmla="*/ 9997 h 10000"/>
              <a:gd name="connsiteX290" fmla="*/ 2152 w 10000"/>
              <a:gd name="connsiteY290" fmla="*/ 9997 h 10000"/>
              <a:gd name="connsiteX291" fmla="*/ 2116 w 10000"/>
              <a:gd name="connsiteY291" fmla="*/ 9997 h 10000"/>
              <a:gd name="connsiteX292" fmla="*/ 2044 w 10000"/>
              <a:gd name="connsiteY292" fmla="*/ 9997 h 10000"/>
              <a:gd name="connsiteX293" fmla="*/ 1960 w 10000"/>
              <a:gd name="connsiteY293" fmla="*/ 9997 h 10000"/>
              <a:gd name="connsiteX294" fmla="*/ 1876 w 10000"/>
              <a:gd name="connsiteY294" fmla="*/ 9997 h 10000"/>
              <a:gd name="connsiteX295" fmla="*/ 1817 w 10000"/>
              <a:gd name="connsiteY295" fmla="*/ 9997 h 10000"/>
              <a:gd name="connsiteX296" fmla="*/ 1745 w 10000"/>
              <a:gd name="connsiteY296" fmla="*/ 9997 h 10000"/>
              <a:gd name="connsiteX297" fmla="*/ 1697 w 10000"/>
              <a:gd name="connsiteY297" fmla="*/ 9997 h 10000"/>
              <a:gd name="connsiteX298" fmla="*/ 1649 w 10000"/>
              <a:gd name="connsiteY298" fmla="*/ 9997 h 10000"/>
              <a:gd name="connsiteX299" fmla="*/ 1553 w 10000"/>
              <a:gd name="connsiteY299" fmla="*/ 9997 h 10000"/>
              <a:gd name="connsiteX300" fmla="*/ 1481 w 10000"/>
              <a:gd name="connsiteY300" fmla="*/ 9997 h 10000"/>
              <a:gd name="connsiteX301" fmla="*/ 1361 w 10000"/>
              <a:gd name="connsiteY301" fmla="*/ 9997 h 10000"/>
              <a:gd name="connsiteX302" fmla="*/ 426 w 10000"/>
              <a:gd name="connsiteY302" fmla="*/ 9997 h 10000"/>
              <a:gd name="connsiteX303" fmla="*/ 330 w 10000"/>
              <a:gd name="connsiteY303" fmla="*/ 9997 h 10000"/>
              <a:gd name="connsiteX304" fmla="*/ 270 w 10000"/>
              <a:gd name="connsiteY304" fmla="*/ 9997 h 10000"/>
              <a:gd name="connsiteX305" fmla="*/ 234 w 10000"/>
              <a:gd name="connsiteY305" fmla="*/ 9997 h 10000"/>
              <a:gd name="connsiteX306" fmla="*/ 162 w 10000"/>
              <a:gd name="connsiteY306" fmla="*/ 9997 h 10000"/>
              <a:gd name="connsiteX307" fmla="*/ 126 w 10000"/>
              <a:gd name="connsiteY307" fmla="*/ 9997 h 10000"/>
              <a:gd name="connsiteX308" fmla="*/ 18 w 10000"/>
              <a:gd name="connsiteY308" fmla="*/ 9997 h 10000"/>
              <a:gd name="connsiteX309" fmla="*/ 0 w 10000"/>
              <a:gd name="connsiteY309" fmla="*/ 9918 h 10000"/>
              <a:gd name="connsiteX310" fmla="*/ 18 w 10000"/>
              <a:gd name="connsiteY310"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1361 w 10000"/>
              <a:gd name="connsiteY8" fmla="*/ 9840 h 10000"/>
              <a:gd name="connsiteX9" fmla="*/ 1481 w 10000"/>
              <a:gd name="connsiteY9" fmla="*/ 9840 h 10000"/>
              <a:gd name="connsiteX10" fmla="*/ 1553 w 10000"/>
              <a:gd name="connsiteY10" fmla="*/ 9840 h 10000"/>
              <a:gd name="connsiteX11" fmla="*/ 1649 w 10000"/>
              <a:gd name="connsiteY11" fmla="*/ 9840 h 10000"/>
              <a:gd name="connsiteX12" fmla="*/ 1697 w 10000"/>
              <a:gd name="connsiteY12" fmla="*/ 9840 h 10000"/>
              <a:gd name="connsiteX13" fmla="*/ 1745 w 10000"/>
              <a:gd name="connsiteY13" fmla="*/ 9840 h 10000"/>
              <a:gd name="connsiteX14" fmla="*/ 1817 w 10000"/>
              <a:gd name="connsiteY14" fmla="*/ 9840 h 10000"/>
              <a:gd name="connsiteX15" fmla="*/ 1876 w 10000"/>
              <a:gd name="connsiteY15" fmla="*/ 9840 h 10000"/>
              <a:gd name="connsiteX16" fmla="*/ 1960 w 10000"/>
              <a:gd name="connsiteY16" fmla="*/ 9840 h 10000"/>
              <a:gd name="connsiteX17" fmla="*/ 2044 w 10000"/>
              <a:gd name="connsiteY17" fmla="*/ 9840 h 10000"/>
              <a:gd name="connsiteX18" fmla="*/ 2116 w 10000"/>
              <a:gd name="connsiteY18" fmla="*/ 9840 h 10000"/>
              <a:gd name="connsiteX19" fmla="*/ 2152 w 10000"/>
              <a:gd name="connsiteY19" fmla="*/ 9840 h 10000"/>
              <a:gd name="connsiteX20" fmla="*/ 2176 w 10000"/>
              <a:gd name="connsiteY20" fmla="*/ 9840 h 10000"/>
              <a:gd name="connsiteX21" fmla="*/ 2188 w 10000"/>
              <a:gd name="connsiteY21" fmla="*/ 9840 h 10000"/>
              <a:gd name="connsiteX22" fmla="*/ 2224 w 10000"/>
              <a:gd name="connsiteY22" fmla="*/ 9840 h 10000"/>
              <a:gd name="connsiteX23" fmla="*/ 2248 w 10000"/>
              <a:gd name="connsiteY23" fmla="*/ 9840 h 10000"/>
              <a:gd name="connsiteX24" fmla="*/ 2260 w 10000"/>
              <a:gd name="connsiteY24" fmla="*/ 9840 h 10000"/>
              <a:gd name="connsiteX25" fmla="*/ 2284 w 10000"/>
              <a:gd name="connsiteY25" fmla="*/ 9840 h 10000"/>
              <a:gd name="connsiteX26" fmla="*/ 2308 w 10000"/>
              <a:gd name="connsiteY26" fmla="*/ 9840 h 10000"/>
              <a:gd name="connsiteX27" fmla="*/ 2488 w 10000"/>
              <a:gd name="connsiteY27" fmla="*/ 9840 h 10000"/>
              <a:gd name="connsiteX28" fmla="*/ 2584 w 10000"/>
              <a:gd name="connsiteY28" fmla="*/ 9840 h 10000"/>
              <a:gd name="connsiteX29" fmla="*/ 2632 w 10000"/>
              <a:gd name="connsiteY29" fmla="*/ 9840 h 10000"/>
              <a:gd name="connsiteX30" fmla="*/ 2618 w 10000"/>
              <a:gd name="connsiteY30" fmla="*/ 9872 h 10000"/>
              <a:gd name="connsiteX31" fmla="*/ 2750 w 10000"/>
              <a:gd name="connsiteY31" fmla="*/ 9087 h 10000"/>
              <a:gd name="connsiteX32" fmla="*/ 2752 w 10000"/>
              <a:gd name="connsiteY32" fmla="*/ 9078 h 10000"/>
              <a:gd name="connsiteX33" fmla="*/ 2992 w 10000"/>
              <a:gd name="connsiteY33" fmla="*/ 8135 h 10000"/>
              <a:gd name="connsiteX34" fmla="*/ 2986 w 10000"/>
              <a:gd name="connsiteY34" fmla="*/ 8171 h 10000"/>
              <a:gd name="connsiteX35" fmla="*/ 3154 w 10000"/>
              <a:gd name="connsiteY35" fmla="*/ 5659 h 10000"/>
              <a:gd name="connsiteX36" fmla="*/ 3298 w 10000"/>
              <a:gd name="connsiteY36" fmla="*/ 3566 h 10000"/>
              <a:gd name="connsiteX37" fmla="*/ 3297 w 10000"/>
              <a:gd name="connsiteY37" fmla="*/ 3582 h 10000"/>
              <a:gd name="connsiteX38" fmla="*/ 3333 w 10000"/>
              <a:gd name="connsiteY38" fmla="*/ 75 h 10000"/>
              <a:gd name="connsiteX39" fmla="*/ 3352 w 10000"/>
              <a:gd name="connsiteY39" fmla="*/ 0 h 10000"/>
              <a:gd name="connsiteX40" fmla="*/ 3369 w 10000"/>
              <a:gd name="connsiteY40" fmla="*/ 79 h 10000"/>
              <a:gd name="connsiteX41" fmla="*/ 3417 w 10000"/>
              <a:gd name="connsiteY41" fmla="*/ 8296 h 10000"/>
              <a:gd name="connsiteX42" fmla="*/ 3453 w 10000"/>
              <a:gd name="connsiteY42" fmla="*/ 9912 h 10000"/>
              <a:gd name="connsiteX43" fmla="*/ 3435 w 10000"/>
              <a:gd name="connsiteY43" fmla="*/ 9840 h 10000"/>
              <a:gd name="connsiteX44" fmla="*/ 3495 w 10000"/>
              <a:gd name="connsiteY44" fmla="*/ 9840 h 10000"/>
              <a:gd name="connsiteX45" fmla="*/ 3479 w 10000"/>
              <a:gd name="connsiteY45" fmla="*/ 9886 h 10000"/>
              <a:gd name="connsiteX46" fmla="*/ 3551 w 10000"/>
              <a:gd name="connsiteY46" fmla="*/ 9257 h 10000"/>
              <a:gd name="connsiteX47" fmla="*/ 3569 w 10000"/>
              <a:gd name="connsiteY47" fmla="*/ 9215 h 10000"/>
              <a:gd name="connsiteX48" fmla="*/ 3584 w 10000"/>
              <a:gd name="connsiteY48" fmla="*/ 9267 h 10000"/>
              <a:gd name="connsiteX49" fmla="*/ 3620 w 10000"/>
              <a:gd name="connsiteY49" fmla="*/ 9738 h 10000"/>
              <a:gd name="connsiteX50" fmla="*/ 3586 w 10000"/>
              <a:gd name="connsiteY50" fmla="*/ 9751 h 10000"/>
              <a:gd name="connsiteX51" fmla="*/ 3634 w 10000"/>
              <a:gd name="connsiteY51" fmla="*/ 8391 h 10000"/>
              <a:gd name="connsiteX52" fmla="*/ 3652 w 10000"/>
              <a:gd name="connsiteY52" fmla="*/ 8322 h 10000"/>
              <a:gd name="connsiteX53" fmla="*/ 3669 w 10000"/>
              <a:gd name="connsiteY53" fmla="*/ 8391 h 10000"/>
              <a:gd name="connsiteX54" fmla="*/ 3717 w 10000"/>
              <a:gd name="connsiteY54" fmla="*/ 9908 h 10000"/>
              <a:gd name="connsiteX55" fmla="*/ 3699 w 10000"/>
              <a:gd name="connsiteY55" fmla="*/ 9840 h 10000"/>
              <a:gd name="connsiteX56" fmla="*/ 3759 w 10000"/>
              <a:gd name="connsiteY56" fmla="*/ 9840 h 10000"/>
              <a:gd name="connsiteX57" fmla="*/ 3831 w 10000"/>
              <a:gd name="connsiteY57" fmla="*/ 9840 h 10000"/>
              <a:gd name="connsiteX58" fmla="*/ 3867 w 10000"/>
              <a:gd name="connsiteY58" fmla="*/ 9840 h 10000"/>
              <a:gd name="connsiteX59" fmla="*/ 3850 w 10000"/>
              <a:gd name="connsiteY59" fmla="*/ 9908 h 10000"/>
              <a:gd name="connsiteX60" fmla="*/ 3898 w 10000"/>
              <a:gd name="connsiteY60" fmla="*/ 8391 h 10000"/>
              <a:gd name="connsiteX61" fmla="*/ 3916 w 10000"/>
              <a:gd name="connsiteY61" fmla="*/ 8322 h 10000"/>
              <a:gd name="connsiteX62" fmla="*/ 3933 w 10000"/>
              <a:gd name="connsiteY62" fmla="*/ 8394 h 10000"/>
              <a:gd name="connsiteX63" fmla="*/ 3969 w 10000"/>
              <a:gd name="connsiteY63" fmla="*/ 9912 h 10000"/>
              <a:gd name="connsiteX64" fmla="*/ 3934 w 10000"/>
              <a:gd name="connsiteY64" fmla="*/ 9899 h 10000"/>
              <a:gd name="connsiteX65" fmla="*/ 3994 w 10000"/>
              <a:gd name="connsiteY65" fmla="*/ 8904 h 10000"/>
              <a:gd name="connsiteX66" fmla="*/ 4011 w 10000"/>
              <a:gd name="connsiteY66" fmla="*/ 8845 h 10000"/>
              <a:gd name="connsiteX67" fmla="*/ 4028 w 10000"/>
              <a:gd name="connsiteY67" fmla="*/ 8901 h 10000"/>
              <a:gd name="connsiteX68" fmla="*/ 4100 w 10000"/>
              <a:gd name="connsiteY68" fmla="*/ 9895 h 10000"/>
              <a:gd name="connsiteX69" fmla="*/ 4066 w 10000"/>
              <a:gd name="connsiteY69" fmla="*/ 9895 h 10000"/>
              <a:gd name="connsiteX70" fmla="*/ 4126 w 10000"/>
              <a:gd name="connsiteY70" fmla="*/ 9058 h 10000"/>
              <a:gd name="connsiteX71" fmla="*/ 4145 w 10000"/>
              <a:gd name="connsiteY71" fmla="*/ 9006 h 10000"/>
              <a:gd name="connsiteX72" fmla="*/ 4161 w 10000"/>
              <a:gd name="connsiteY72" fmla="*/ 9078 h 10000"/>
              <a:gd name="connsiteX73" fmla="*/ 4173 w 10000"/>
              <a:gd name="connsiteY73" fmla="*/ 9915 h 10000"/>
              <a:gd name="connsiteX74" fmla="*/ 4155 w 10000"/>
              <a:gd name="connsiteY74" fmla="*/ 9840 h 10000"/>
              <a:gd name="connsiteX75" fmla="*/ 4203 w 10000"/>
              <a:gd name="connsiteY75" fmla="*/ 9840 h 10000"/>
              <a:gd name="connsiteX76" fmla="*/ 4347 w 10000"/>
              <a:gd name="connsiteY76" fmla="*/ 9840 h 10000"/>
              <a:gd name="connsiteX77" fmla="*/ 4331 w 10000"/>
              <a:gd name="connsiteY77" fmla="*/ 9886 h 10000"/>
              <a:gd name="connsiteX78" fmla="*/ 4391 w 10000"/>
              <a:gd name="connsiteY78" fmla="*/ 9362 h 10000"/>
              <a:gd name="connsiteX79" fmla="*/ 4403 w 10000"/>
              <a:gd name="connsiteY79" fmla="*/ 9320 h 10000"/>
              <a:gd name="connsiteX80" fmla="*/ 4418 w 10000"/>
              <a:gd name="connsiteY80" fmla="*/ 9336 h 10000"/>
              <a:gd name="connsiteX81" fmla="*/ 4562 w 10000"/>
              <a:gd name="connsiteY81" fmla="*/ 9859 h 10000"/>
              <a:gd name="connsiteX82" fmla="*/ 4550 w 10000"/>
              <a:gd name="connsiteY82" fmla="*/ 9840 h 10000"/>
              <a:gd name="connsiteX83" fmla="*/ 4850 w 10000"/>
              <a:gd name="connsiteY83" fmla="*/ 9840 h 10000"/>
              <a:gd name="connsiteX84" fmla="*/ 4958 w 10000"/>
              <a:gd name="connsiteY84" fmla="*/ 9840 h 10000"/>
              <a:gd name="connsiteX85" fmla="*/ 5066 w 10000"/>
              <a:gd name="connsiteY85" fmla="*/ 9840 h 10000"/>
              <a:gd name="connsiteX86" fmla="*/ 5150 w 10000"/>
              <a:gd name="connsiteY86" fmla="*/ 9840 h 10000"/>
              <a:gd name="connsiteX87" fmla="*/ 5198 w 10000"/>
              <a:gd name="connsiteY87" fmla="*/ 9840 h 10000"/>
              <a:gd name="connsiteX88" fmla="*/ 5270 w 10000"/>
              <a:gd name="connsiteY88" fmla="*/ 9840 h 10000"/>
              <a:gd name="connsiteX89" fmla="*/ 5306 w 10000"/>
              <a:gd name="connsiteY89" fmla="*/ 9840 h 10000"/>
              <a:gd name="connsiteX90" fmla="*/ 5402 w 10000"/>
              <a:gd name="connsiteY90" fmla="*/ 9840 h 10000"/>
              <a:gd name="connsiteX91" fmla="*/ 5462 w 10000"/>
              <a:gd name="connsiteY91" fmla="*/ 9840 h 10000"/>
              <a:gd name="connsiteX92" fmla="*/ 5510 w 10000"/>
              <a:gd name="connsiteY92" fmla="*/ 9840 h 10000"/>
              <a:gd name="connsiteX93" fmla="*/ 5534 w 10000"/>
              <a:gd name="connsiteY93" fmla="*/ 9840 h 10000"/>
              <a:gd name="connsiteX94" fmla="*/ 5570 w 10000"/>
              <a:gd name="connsiteY94" fmla="*/ 9840 h 10000"/>
              <a:gd name="connsiteX95" fmla="*/ 5582 w 10000"/>
              <a:gd name="connsiteY95" fmla="*/ 9840 h 10000"/>
              <a:gd name="connsiteX96" fmla="*/ 5618 w 10000"/>
              <a:gd name="connsiteY96" fmla="*/ 9840 h 10000"/>
              <a:gd name="connsiteX97" fmla="*/ 5665 w 10000"/>
              <a:gd name="connsiteY97" fmla="*/ 9840 h 10000"/>
              <a:gd name="connsiteX98" fmla="*/ 5737 w 10000"/>
              <a:gd name="connsiteY98" fmla="*/ 9840 h 10000"/>
              <a:gd name="connsiteX99" fmla="*/ 5797 w 10000"/>
              <a:gd name="connsiteY99" fmla="*/ 9840 h 10000"/>
              <a:gd name="connsiteX100" fmla="*/ 5833 w 10000"/>
              <a:gd name="connsiteY100" fmla="*/ 9840 h 10000"/>
              <a:gd name="connsiteX101" fmla="*/ 5905 w 10000"/>
              <a:gd name="connsiteY101" fmla="*/ 9840 h 10000"/>
              <a:gd name="connsiteX102" fmla="*/ 5929 w 10000"/>
              <a:gd name="connsiteY102" fmla="*/ 9840 h 10000"/>
              <a:gd name="connsiteX103" fmla="*/ 6013 w 10000"/>
              <a:gd name="connsiteY103" fmla="*/ 9840 h 10000"/>
              <a:gd name="connsiteX104" fmla="*/ 6109 w 10000"/>
              <a:gd name="connsiteY104" fmla="*/ 9840 h 10000"/>
              <a:gd name="connsiteX105" fmla="*/ 6325 w 10000"/>
              <a:gd name="connsiteY105" fmla="*/ 9840 h 10000"/>
              <a:gd name="connsiteX106" fmla="*/ 6853 w 10000"/>
              <a:gd name="connsiteY106" fmla="*/ 9840 h 10000"/>
              <a:gd name="connsiteX107" fmla="*/ 6876 w 10000"/>
              <a:gd name="connsiteY107" fmla="*/ 9840 h 10000"/>
              <a:gd name="connsiteX108" fmla="*/ 6972 w 10000"/>
              <a:gd name="connsiteY108" fmla="*/ 9840 h 10000"/>
              <a:gd name="connsiteX109" fmla="*/ 7044 w 10000"/>
              <a:gd name="connsiteY109" fmla="*/ 9840 h 10000"/>
              <a:gd name="connsiteX110" fmla="*/ 7068 w 10000"/>
              <a:gd name="connsiteY110" fmla="*/ 9840 h 10000"/>
              <a:gd name="connsiteX111" fmla="*/ 7128 w 10000"/>
              <a:gd name="connsiteY111" fmla="*/ 9840 h 10000"/>
              <a:gd name="connsiteX112" fmla="*/ 7176 w 10000"/>
              <a:gd name="connsiteY112" fmla="*/ 9840 h 10000"/>
              <a:gd name="connsiteX113" fmla="*/ 7224 w 10000"/>
              <a:gd name="connsiteY113" fmla="*/ 9840 h 10000"/>
              <a:gd name="connsiteX114" fmla="*/ 7296 w 10000"/>
              <a:gd name="connsiteY114" fmla="*/ 9840 h 10000"/>
              <a:gd name="connsiteX115" fmla="*/ 7356 w 10000"/>
              <a:gd name="connsiteY115" fmla="*/ 9840 h 10000"/>
              <a:gd name="connsiteX116" fmla="*/ 7428 w 10000"/>
              <a:gd name="connsiteY116" fmla="*/ 9840 h 10000"/>
              <a:gd name="connsiteX117" fmla="*/ 7464 w 10000"/>
              <a:gd name="connsiteY117" fmla="*/ 9840 h 10000"/>
              <a:gd name="connsiteX118" fmla="*/ 7500 w 10000"/>
              <a:gd name="connsiteY118" fmla="*/ 9840 h 10000"/>
              <a:gd name="connsiteX119" fmla="*/ 7548 w 10000"/>
              <a:gd name="connsiteY119" fmla="*/ 9840 h 10000"/>
              <a:gd name="connsiteX120" fmla="*/ 7596 w 10000"/>
              <a:gd name="connsiteY120" fmla="*/ 9840 h 10000"/>
              <a:gd name="connsiteX121" fmla="*/ 7680 w 10000"/>
              <a:gd name="connsiteY121" fmla="*/ 9840 h 10000"/>
              <a:gd name="connsiteX122" fmla="*/ 7740 w 10000"/>
              <a:gd name="connsiteY122" fmla="*/ 9840 h 10000"/>
              <a:gd name="connsiteX123" fmla="*/ 7812 w 10000"/>
              <a:gd name="connsiteY123" fmla="*/ 9840 h 10000"/>
              <a:gd name="connsiteX124" fmla="*/ 7896 w 10000"/>
              <a:gd name="connsiteY124" fmla="*/ 9840 h 10000"/>
              <a:gd name="connsiteX125" fmla="*/ 8028 w 10000"/>
              <a:gd name="connsiteY125" fmla="*/ 9840 h 10000"/>
              <a:gd name="connsiteX126" fmla="*/ 8231 w 10000"/>
              <a:gd name="connsiteY126" fmla="*/ 9840 h 10000"/>
              <a:gd name="connsiteX127" fmla="*/ 8279 w 10000"/>
              <a:gd name="connsiteY127" fmla="*/ 9840 h 10000"/>
              <a:gd name="connsiteX128" fmla="*/ 8363 w 10000"/>
              <a:gd name="connsiteY128" fmla="*/ 9840 h 10000"/>
              <a:gd name="connsiteX129" fmla="*/ 8435 w 10000"/>
              <a:gd name="connsiteY129" fmla="*/ 9840 h 10000"/>
              <a:gd name="connsiteX130" fmla="*/ 8495 w 10000"/>
              <a:gd name="connsiteY130" fmla="*/ 9840 h 10000"/>
              <a:gd name="connsiteX131" fmla="*/ 8531 w 10000"/>
              <a:gd name="connsiteY131" fmla="*/ 9840 h 10000"/>
              <a:gd name="connsiteX132" fmla="*/ 8603 w 10000"/>
              <a:gd name="connsiteY132" fmla="*/ 9840 h 10000"/>
              <a:gd name="connsiteX133" fmla="*/ 8639 w 10000"/>
              <a:gd name="connsiteY133" fmla="*/ 9840 h 10000"/>
              <a:gd name="connsiteX134" fmla="*/ 8711 w 10000"/>
              <a:gd name="connsiteY134" fmla="*/ 9840 h 10000"/>
              <a:gd name="connsiteX135" fmla="*/ 8771 w 10000"/>
              <a:gd name="connsiteY135" fmla="*/ 9840 h 10000"/>
              <a:gd name="connsiteX136" fmla="*/ 8819 w 10000"/>
              <a:gd name="connsiteY136" fmla="*/ 9840 h 10000"/>
              <a:gd name="connsiteX137" fmla="*/ 8903 w 10000"/>
              <a:gd name="connsiteY137" fmla="*/ 9840 h 10000"/>
              <a:gd name="connsiteX138" fmla="*/ 8939 w 10000"/>
              <a:gd name="connsiteY138" fmla="*/ 9840 h 10000"/>
              <a:gd name="connsiteX139" fmla="*/ 8963 w 10000"/>
              <a:gd name="connsiteY139" fmla="*/ 9840 h 10000"/>
              <a:gd name="connsiteX140" fmla="*/ 9011 w 10000"/>
              <a:gd name="connsiteY140" fmla="*/ 9840 h 10000"/>
              <a:gd name="connsiteX141" fmla="*/ 9035 w 10000"/>
              <a:gd name="connsiteY141" fmla="*/ 9840 h 10000"/>
              <a:gd name="connsiteX142" fmla="*/ 9059 w 10000"/>
              <a:gd name="connsiteY142" fmla="*/ 9840 h 10000"/>
              <a:gd name="connsiteX143" fmla="*/ 9107 w 10000"/>
              <a:gd name="connsiteY143" fmla="*/ 9840 h 10000"/>
              <a:gd name="connsiteX144" fmla="*/ 9167 w 10000"/>
              <a:gd name="connsiteY144" fmla="*/ 9840 h 10000"/>
              <a:gd name="connsiteX145" fmla="*/ 9203 w 10000"/>
              <a:gd name="connsiteY145" fmla="*/ 9840 h 10000"/>
              <a:gd name="connsiteX146" fmla="*/ 9215 w 10000"/>
              <a:gd name="connsiteY146" fmla="*/ 9840 h 10000"/>
              <a:gd name="connsiteX147" fmla="*/ 9287 w 10000"/>
              <a:gd name="connsiteY147" fmla="*/ 9840 h 10000"/>
              <a:gd name="connsiteX148" fmla="*/ 9347 w 10000"/>
              <a:gd name="connsiteY148" fmla="*/ 9840 h 10000"/>
              <a:gd name="connsiteX149" fmla="*/ 9406 w 10000"/>
              <a:gd name="connsiteY149" fmla="*/ 9840 h 10000"/>
              <a:gd name="connsiteX150" fmla="*/ 9442 w 10000"/>
              <a:gd name="connsiteY150" fmla="*/ 9840 h 10000"/>
              <a:gd name="connsiteX151" fmla="*/ 9478 w 10000"/>
              <a:gd name="connsiteY151" fmla="*/ 9840 h 10000"/>
              <a:gd name="connsiteX152" fmla="*/ 9610 w 10000"/>
              <a:gd name="connsiteY152" fmla="*/ 9840 h 10000"/>
              <a:gd name="connsiteX153" fmla="*/ 9646 w 10000"/>
              <a:gd name="connsiteY153" fmla="*/ 9840 h 10000"/>
              <a:gd name="connsiteX154" fmla="*/ 9754 w 10000"/>
              <a:gd name="connsiteY154" fmla="*/ 9840 h 10000"/>
              <a:gd name="connsiteX155" fmla="*/ 9982 w 10000"/>
              <a:gd name="connsiteY155" fmla="*/ 9840 h 10000"/>
              <a:gd name="connsiteX156" fmla="*/ 10000 w 10000"/>
              <a:gd name="connsiteY156" fmla="*/ 9918 h 10000"/>
              <a:gd name="connsiteX157" fmla="*/ 9982 w 10000"/>
              <a:gd name="connsiteY157" fmla="*/ 9997 h 10000"/>
              <a:gd name="connsiteX158" fmla="*/ 9754 w 10000"/>
              <a:gd name="connsiteY158" fmla="*/ 9997 h 10000"/>
              <a:gd name="connsiteX159" fmla="*/ 9646 w 10000"/>
              <a:gd name="connsiteY159" fmla="*/ 9997 h 10000"/>
              <a:gd name="connsiteX160" fmla="*/ 9610 w 10000"/>
              <a:gd name="connsiteY160" fmla="*/ 9997 h 10000"/>
              <a:gd name="connsiteX161" fmla="*/ 9478 w 10000"/>
              <a:gd name="connsiteY161" fmla="*/ 9997 h 10000"/>
              <a:gd name="connsiteX162" fmla="*/ 9442 w 10000"/>
              <a:gd name="connsiteY162" fmla="*/ 9997 h 10000"/>
              <a:gd name="connsiteX163" fmla="*/ 9406 w 10000"/>
              <a:gd name="connsiteY163" fmla="*/ 9997 h 10000"/>
              <a:gd name="connsiteX164" fmla="*/ 9347 w 10000"/>
              <a:gd name="connsiteY164" fmla="*/ 9997 h 10000"/>
              <a:gd name="connsiteX165" fmla="*/ 9287 w 10000"/>
              <a:gd name="connsiteY165" fmla="*/ 9997 h 10000"/>
              <a:gd name="connsiteX166" fmla="*/ 9215 w 10000"/>
              <a:gd name="connsiteY166" fmla="*/ 9997 h 10000"/>
              <a:gd name="connsiteX167" fmla="*/ 9203 w 10000"/>
              <a:gd name="connsiteY167" fmla="*/ 9997 h 10000"/>
              <a:gd name="connsiteX168" fmla="*/ 9167 w 10000"/>
              <a:gd name="connsiteY168" fmla="*/ 9997 h 10000"/>
              <a:gd name="connsiteX169" fmla="*/ 9107 w 10000"/>
              <a:gd name="connsiteY169" fmla="*/ 9997 h 10000"/>
              <a:gd name="connsiteX170" fmla="*/ 9059 w 10000"/>
              <a:gd name="connsiteY170" fmla="*/ 9997 h 10000"/>
              <a:gd name="connsiteX171" fmla="*/ 9035 w 10000"/>
              <a:gd name="connsiteY171" fmla="*/ 9997 h 10000"/>
              <a:gd name="connsiteX172" fmla="*/ 9011 w 10000"/>
              <a:gd name="connsiteY172" fmla="*/ 9997 h 10000"/>
              <a:gd name="connsiteX173" fmla="*/ 8963 w 10000"/>
              <a:gd name="connsiteY173" fmla="*/ 9997 h 10000"/>
              <a:gd name="connsiteX174" fmla="*/ 8939 w 10000"/>
              <a:gd name="connsiteY174" fmla="*/ 9997 h 10000"/>
              <a:gd name="connsiteX175" fmla="*/ 8903 w 10000"/>
              <a:gd name="connsiteY175" fmla="*/ 9997 h 10000"/>
              <a:gd name="connsiteX176" fmla="*/ 8819 w 10000"/>
              <a:gd name="connsiteY176" fmla="*/ 9997 h 10000"/>
              <a:gd name="connsiteX177" fmla="*/ 8771 w 10000"/>
              <a:gd name="connsiteY177" fmla="*/ 9997 h 10000"/>
              <a:gd name="connsiteX178" fmla="*/ 8711 w 10000"/>
              <a:gd name="connsiteY178" fmla="*/ 9997 h 10000"/>
              <a:gd name="connsiteX179" fmla="*/ 8639 w 10000"/>
              <a:gd name="connsiteY179" fmla="*/ 9997 h 10000"/>
              <a:gd name="connsiteX180" fmla="*/ 8603 w 10000"/>
              <a:gd name="connsiteY180" fmla="*/ 9997 h 10000"/>
              <a:gd name="connsiteX181" fmla="*/ 8531 w 10000"/>
              <a:gd name="connsiteY181" fmla="*/ 9997 h 10000"/>
              <a:gd name="connsiteX182" fmla="*/ 8495 w 10000"/>
              <a:gd name="connsiteY182" fmla="*/ 9997 h 10000"/>
              <a:gd name="connsiteX183" fmla="*/ 8435 w 10000"/>
              <a:gd name="connsiteY183" fmla="*/ 9997 h 10000"/>
              <a:gd name="connsiteX184" fmla="*/ 8363 w 10000"/>
              <a:gd name="connsiteY184" fmla="*/ 9997 h 10000"/>
              <a:gd name="connsiteX185" fmla="*/ 8279 w 10000"/>
              <a:gd name="connsiteY185" fmla="*/ 9997 h 10000"/>
              <a:gd name="connsiteX186" fmla="*/ 8231 w 10000"/>
              <a:gd name="connsiteY186" fmla="*/ 9997 h 10000"/>
              <a:gd name="connsiteX187" fmla="*/ 8028 w 10000"/>
              <a:gd name="connsiteY187" fmla="*/ 9997 h 10000"/>
              <a:gd name="connsiteX188" fmla="*/ 7896 w 10000"/>
              <a:gd name="connsiteY188" fmla="*/ 9997 h 10000"/>
              <a:gd name="connsiteX189" fmla="*/ 7812 w 10000"/>
              <a:gd name="connsiteY189" fmla="*/ 9997 h 10000"/>
              <a:gd name="connsiteX190" fmla="*/ 7740 w 10000"/>
              <a:gd name="connsiteY190" fmla="*/ 9997 h 10000"/>
              <a:gd name="connsiteX191" fmla="*/ 7680 w 10000"/>
              <a:gd name="connsiteY191" fmla="*/ 9997 h 10000"/>
              <a:gd name="connsiteX192" fmla="*/ 7596 w 10000"/>
              <a:gd name="connsiteY192" fmla="*/ 9997 h 10000"/>
              <a:gd name="connsiteX193" fmla="*/ 7548 w 10000"/>
              <a:gd name="connsiteY193" fmla="*/ 9997 h 10000"/>
              <a:gd name="connsiteX194" fmla="*/ 7500 w 10000"/>
              <a:gd name="connsiteY194" fmla="*/ 9997 h 10000"/>
              <a:gd name="connsiteX195" fmla="*/ 7464 w 10000"/>
              <a:gd name="connsiteY195" fmla="*/ 9997 h 10000"/>
              <a:gd name="connsiteX196" fmla="*/ 7428 w 10000"/>
              <a:gd name="connsiteY196" fmla="*/ 9997 h 10000"/>
              <a:gd name="connsiteX197" fmla="*/ 7356 w 10000"/>
              <a:gd name="connsiteY197" fmla="*/ 9997 h 10000"/>
              <a:gd name="connsiteX198" fmla="*/ 7296 w 10000"/>
              <a:gd name="connsiteY198" fmla="*/ 9997 h 10000"/>
              <a:gd name="connsiteX199" fmla="*/ 7224 w 10000"/>
              <a:gd name="connsiteY199" fmla="*/ 9997 h 10000"/>
              <a:gd name="connsiteX200" fmla="*/ 7176 w 10000"/>
              <a:gd name="connsiteY200" fmla="*/ 9997 h 10000"/>
              <a:gd name="connsiteX201" fmla="*/ 7128 w 10000"/>
              <a:gd name="connsiteY201" fmla="*/ 9997 h 10000"/>
              <a:gd name="connsiteX202" fmla="*/ 7068 w 10000"/>
              <a:gd name="connsiteY202" fmla="*/ 9997 h 10000"/>
              <a:gd name="connsiteX203" fmla="*/ 7044 w 10000"/>
              <a:gd name="connsiteY203" fmla="*/ 9997 h 10000"/>
              <a:gd name="connsiteX204" fmla="*/ 6972 w 10000"/>
              <a:gd name="connsiteY204" fmla="*/ 9997 h 10000"/>
              <a:gd name="connsiteX205" fmla="*/ 6876 w 10000"/>
              <a:gd name="connsiteY205" fmla="*/ 9997 h 10000"/>
              <a:gd name="connsiteX206" fmla="*/ 6853 w 10000"/>
              <a:gd name="connsiteY206" fmla="*/ 9997 h 10000"/>
              <a:gd name="connsiteX207" fmla="*/ 6325 w 10000"/>
              <a:gd name="connsiteY207" fmla="*/ 9997 h 10000"/>
              <a:gd name="connsiteX208" fmla="*/ 6109 w 10000"/>
              <a:gd name="connsiteY208" fmla="*/ 9997 h 10000"/>
              <a:gd name="connsiteX209" fmla="*/ 6013 w 10000"/>
              <a:gd name="connsiteY209" fmla="*/ 9997 h 10000"/>
              <a:gd name="connsiteX210" fmla="*/ 5929 w 10000"/>
              <a:gd name="connsiteY210" fmla="*/ 9997 h 10000"/>
              <a:gd name="connsiteX211" fmla="*/ 5905 w 10000"/>
              <a:gd name="connsiteY211" fmla="*/ 9997 h 10000"/>
              <a:gd name="connsiteX212" fmla="*/ 5833 w 10000"/>
              <a:gd name="connsiteY212" fmla="*/ 9997 h 10000"/>
              <a:gd name="connsiteX213" fmla="*/ 5797 w 10000"/>
              <a:gd name="connsiteY213" fmla="*/ 9997 h 10000"/>
              <a:gd name="connsiteX214" fmla="*/ 5737 w 10000"/>
              <a:gd name="connsiteY214" fmla="*/ 9997 h 10000"/>
              <a:gd name="connsiteX215" fmla="*/ 5665 w 10000"/>
              <a:gd name="connsiteY215" fmla="*/ 9997 h 10000"/>
              <a:gd name="connsiteX216" fmla="*/ 5618 w 10000"/>
              <a:gd name="connsiteY216" fmla="*/ 9997 h 10000"/>
              <a:gd name="connsiteX217" fmla="*/ 5582 w 10000"/>
              <a:gd name="connsiteY217" fmla="*/ 9997 h 10000"/>
              <a:gd name="connsiteX218" fmla="*/ 5570 w 10000"/>
              <a:gd name="connsiteY218" fmla="*/ 9997 h 10000"/>
              <a:gd name="connsiteX219" fmla="*/ 5534 w 10000"/>
              <a:gd name="connsiteY219" fmla="*/ 9997 h 10000"/>
              <a:gd name="connsiteX220" fmla="*/ 5510 w 10000"/>
              <a:gd name="connsiteY220" fmla="*/ 9997 h 10000"/>
              <a:gd name="connsiteX221" fmla="*/ 5462 w 10000"/>
              <a:gd name="connsiteY221" fmla="*/ 9997 h 10000"/>
              <a:gd name="connsiteX222" fmla="*/ 5402 w 10000"/>
              <a:gd name="connsiteY222" fmla="*/ 9997 h 10000"/>
              <a:gd name="connsiteX223" fmla="*/ 5306 w 10000"/>
              <a:gd name="connsiteY223" fmla="*/ 9997 h 10000"/>
              <a:gd name="connsiteX224" fmla="*/ 5270 w 10000"/>
              <a:gd name="connsiteY224" fmla="*/ 9997 h 10000"/>
              <a:gd name="connsiteX225" fmla="*/ 5198 w 10000"/>
              <a:gd name="connsiteY225" fmla="*/ 9997 h 10000"/>
              <a:gd name="connsiteX226" fmla="*/ 5150 w 10000"/>
              <a:gd name="connsiteY226" fmla="*/ 9997 h 10000"/>
              <a:gd name="connsiteX227" fmla="*/ 5066 w 10000"/>
              <a:gd name="connsiteY227" fmla="*/ 9997 h 10000"/>
              <a:gd name="connsiteX228" fmla="*/ 4958 w 10000"/>
              <a:gd name="connsiteY228" fmla="*/ 9997 h 10000"/>
              <a:gd name="connsiteX229" fmla="*/ 4850 w 10000"/>
              <a:gd name="connsiteY229" fmla="*/ 9997 h 10000"/>
              <a:gd name="connsiteX230" fmla="*/ 4550 w 10000"/>
              <a:gd name="connsiteY230" fmla="*/ 9997 h 10000"/>
              <a:gd name="connsiteX231" fmla="*/ 4539 w 10000"/>
              <a:gd name="connsiteY231" fmla="*/ 9980 h 10000"/>
              <a:gd name="connsiteX232" fmla="*/ 4395 w 10000"/>
              <a:gd name="connsiteY232" fmla="*/ 9457 h 10000"/>
              <a:gd name="connsiteX233" fmla="*/ 4423 w 10000"/>
              <a:gd name="connsiteY233" fmla="*/ 9431 h 10000"/>
              <a:gd name="connsiteX234" fmla="*/ 4363 w 10000"/>
              <a:gd name="connsiteY234" fmla="*/ 9954 h 10000"/>
              <a:gd name="connsiteX235" fmla="*/ 4347 w 10000"/>
              <a:gd name="connsiteY235" fmla="*/ 9997 h 10000"/>
              <a:gd name="connsiteX236" fmla="*/ 4203 w 10000"/>
              <a:gd name="connsiteY236" fmla="*/ 9997 h 10000"/>
              <a:gd name="connsiteX237" fmla="*/ 4155 w 10000"/>
              <a:gd name="connsiteY237" fmla="*/ 9997 h 10000"/>
              <a:gd name="connsiteX238" fmla="*/ 4137 w 10000"/>
              <a:gd name="connsiteY238" fmla="*/ 9925 h 10000"/>
              <a:gd name="connsiteX239" fmla="*/ 4125 w 10000"/>
              <a:gd name="connsiteY239" fmla="*/ 9087 h 10000"/>
              <a:gd name="connsiteX240" fmla="*/ 4160 w 10000"/>
              <a:gd name="connsiteY240" fmla="*/ 9107 h 10000"/>
              <a:gd name="connsiteX241" fmla="*/ 4100 w 10000"/>
              <a:gd name="connsiteY241" fmla="*/ 9944 h 10000"/>
              <a:gd name="connsiteX242" fmla="*/ 4083 w 10000"/>
              <a:gd name="connsiteY242" fmla="*/ 9997 h 10000"/>
              <a:gd name="connsiteX243" fmla="*/ 4066 w 10000"/>
              <a:gd name="connsiteY243" fmla="*/ 9944 h 10000"/>
              <a:gd name="connsiteX244" fmla="*/ 3994 w 10000"/>
              <a:gd name="connsiteY244" fmla="*/ 8950 h 10000"/>
              <a:gd name="connsiteX245" fmla="*/ 4029 w 10000"/>
              <a:gd name="connsiteY245" fmla="*/ 8947 h 10000"/>
              <a:gd name="connsiteX246" fmla="*/ 3969 w 10000"/>
              <a:gd name="connsiteY246" fmla="*/ 9941 h 10000"/>
              <a:gd name="connsiteX247" fmla="*/ 3950 w 10000"/>
              <a:gd name="connsiteY247" fmla="*/ 9997 h 10000"/>
              <a:gd name="connsiteX248" fmla="*/ 3934 w 10000"/>
              <a:gd name="connsiteY248" fmla="*/ 9928 h 10000"/>
              <a:gd name="connsiteX249" fmla="*/ 3898 w 10000"/>
              <a:gd name="connsiteY249" fmla="*/ 8410 h 10000"/>
              <a:gd name="connsiteX250" fmla="*/ 3933 w 10000"/>
              <a:gd name="connsiteY250" fmla="*/ 8413 h 10000"/>
              <a:gd name="connsiteX251" fmla="*/ 3885 w 10000"/>
              <a:gd name="connsiteY251" fmla="*/ 9931 h 10000"/>
              <a:gd name="connsiteX252" fmla="*/ 3867 w 10000"/>
              <a:gd name="connsiteY252" fmla="*/ 9997 h 10000"/>
              <a:gd name="connsiteX253" fmla="*/ 3831 w 10000"/>
              <a:gd name="connsiteY253" fmla="*/ 9997 h 10000"/>
              <a:gd name="connsiteX254" fmla="*/ 3759 w 10000"/>
              <a:gd name="connsiteY254" fmla="*/ 9997 h 10000"/>
              <a:gd name="connsiteX255" fmla="*/ 3699 w 10000"/>
              <a:gd name="connsiteY255" fmla="*/ 9997 h 10000"/>
              <a:gd name="connsiteX256" fmla="*/ 3682 w 10000"/>
              <a:gd name="connsiteY256" fmla="*/ 9931 h 10000"/>
              <a:gd name="connsiteX257" fmla="*/ 3634 w 10000"/>
              <a:gd name="connsiteY257" fmla="*/ 8413 h 10000"/>
              <a:gd name="connsiteX258" fmla="*/ 3669 w 10000"/>
              <a:gd name="connsiteY258" fmla="*/ 8413 h 10000"/>
              <a:gd name="connsiteX259" fmla="*/ 3621 w 10000"/>
              <a:gd name="connsiteY259" fmla="*/ 9774 h 10000"/>
              <a:gd name="connsiteX260" fmla="*/ 3605 w 10000"/>
              <a:gd name="connsiteY260" fmla="*/ 9840 h 10000"/>
              <a:gd name="connsiteX261" fmla="*/ 3587 w 10000"/>
              <a:gd name="connsiteY261" fmla="*/ 9787 h 10000"/>
              <a:gd name="connsiteX262" fmla="*/ 3551 w 10000"/>
              <a:gd name="connsiteY262" fmla="*/ 9316 h 10000"/>
              <a:gd name="connsiteX263" fmla="*/ 3584 w 10000"/>
              <a:gd name="connsiteY263" fmla="*/ 9326 h 10000"/>
              <a:gd name="connsiteX264" fmla="*/ 3512 w 10000"/>
              <a:gd name="connsiteY264" fmla="*/ 9954 h 10000"/>
              <a:gd name="connsiteX265" fmla="*/ 3495 w 10000"/>
              <a:gd name="connsiteY265" fmla="*/ 9997 h 10000"/>
              <a:gd name="connsiteX266" fmla="*/ 3435 w 10000"/>
              <a:gd name="connsiteY266" fmla="*/ 9997 h 10000"/>
              <a:gd name="connsiteX267" fmla="*/ 3418 w 10000"/>
              <a:gd name="connsiteY267" fmla="*/ 9928 h 10000"/>
              <a:gd name="connsiteX268" fmla="*/ 3381 w 10000"/>
              <a:gd name="connsiteY268" fmla="*/ 8299 h 10000"/>
              <a:gd name="connsiteX269" fmla="*/ 3333 w 10000"/>
              <a:gd name="connsiteY269" fmla="*/ 82 h 10000"/>
              <a:gd name="connsiteX270" fmla="*/ 3369 w 10000"/>
              <a:gd name="connsiteY270" fmla="*/ 85 h 10000"/>
              <a:gd name="connsiteX271" fmla="*/ 3333 w 10000"/>
              <a:gd name="connsiteY271" fmla="*/ 3592 h 10000"/>
              <a:gd name="connsiteX272" fmla="*/ 3333 w 10000"/>
              <a:gd name="connsiteY272" fmla="*/ 3608 h 10000"/>
              <a:gd name="connsiteX273" fmla="*/ 3189 w 10000"/>
              <a:gd name="connsiteY273" fmla="*/ 5702 h 10000"/>
              <a:gd name="connsiteX274" fmla="*/ 3022 w 10000"/>
              <a:gd name="connsiteY274" fmla="*/ 8214 h 10000"/>
              <a:gd name="connsiteX275" fmla="*/ 3016 w 10000"/>
              <a:gd name="connsiteY275" fmla="*/ 8250 h 10000"/>
              <a:gd name="connsiteX276" fmla="*/ 2777 w 10000"/>
              <a:gd name="connsiteY276" fmla="*/ 9192 h 10000"/>
              <a:gd name="connsiteX277" fmla="*/ 2779 w 10000"/>
              <a:gd name="connsiteY277" fmla="*/ 9182 h 10000"/>
              <a:gd name="connsiteX278" fmla="*/ 2647 w 10000"/>
              <a:gd name="connsiteY278" fmla="*/ 9967 h 10000"/>
              <a:gd name="connsiteX279" fmla="*/ 2632 w 10000"/>
              <a:gd name="connsiteY279" fmla="*/ 9997 h 10000"/>
              <a:gd name="connsiteX280" fmla="*/ 2584 w 10000"/>
              <a:gd name="connsiteY280" fmla="*/ 9997 h 10000"/>
              <a:gd name="connsiteX281" fmla="*/ 2488 w 10000"/>
              <a:gd name="connsiteY281" fmla="*/ 9997 h 10000"/>
              <a:gd name="connsiteX282" fmla="*/ 2308 w 10000"/>
              <a:gd name="connsiteY282" fmla="*/ 9997 h 10000"/>
              <a:gd name="connsiteX283" fmla="*/ 2284 w 10000"/>
              <a:gd name="connsiteY283" fmla="*/ 9997 h 10000"/>
              <a:gd name="connsiteX284" fmla="*/ 2260 w 10000"/>
              <a:gd name="connsiteY284" fmla="*/ 9997 h 10000"/>
              <a:gd name="connsiteX285" fmla="*/ 2248 w 10000"/>
              <a:gd name="connsiteY285" fmla="*/ 9997 h 10000"/>
              <a:gd name="connsiteX286" fmla="*/ 2224 w 10000"/>
              <a:gd name="connsiteY286" fmla="*/ 9997 h 10000"/>
              <a:gd name="connsiteX287" fmla="*/ 2188 w 10000"/>
              <a:gd name="connsiteY287" fmla="*/ 9997 h 10000"/>
              <a:gd name="connsiteX288" fmla="*/ 2176 w 10000"/>
              <a:gd name="connsiteY288" fmla="*/ 9997 h 10000"/>
              <a:gd name="connsiteX289" fmla="*/ 2152 w 10000"/>
              <a:gd name="connsiteY289" fmla="*/ 9997 h 10000"/>
              <a:gd name="connsiteX290" fmla="*/ 2116 w 10000"/>
              <a:gd name="connsiteY290" fmla="*/ 9997 h 10000"/>
              <a:gd name="connsiteX291" fmla="*/ 2044 w 10000"/>
              <a:gd name="connsiteY291" fmla="*/ 9997 h 10000"/>
              <a:gd name="connsiteX292" fmla="*/ 1960 w 10000"/>
              <a:gd name="connsiteY292" fmla="*/ 9997 h 10000"/>
              <a:gd name="connsiteX293" fmla="*/ 1876 w 10000"/>
              <a:gd name="connsiteY293" fmla="*/ 9997 h 10000"/>
              <a:gd name="connsiteX294" fmla="*/ 1817 w 10000"/>
              <a:gd name="connsiteY294" fmla="*/ 9997 h 10000"/>
              <a:gd name="connsiteX295" fmla="*/ 1745 w 10000"/>
              <a:gd name="connsiteY295" fmla="*/ 9997 h 10000"/>
              <a:gd name="connsiteX296" fmla="*/ 1697 w 10000"/>
              <a:gd name="connsiteY296" fmla="*/ 9997 h 10000"/>
              <a:gd name="connsiteX297" fmla="*/ 1649 w 10000"/>
              <a:gd name="connsiteY297" fmla="*/ 9997 h 10000"/>
              <a:gd name="connsiteX298" fmla="*/ 1553 w 10000"/>
              <a:gd name="connsiteY298" fmla="*/ 9997 h 10000"/>
              <a:gd name="connsiteX299" fmla="*/ 1481 w 10000"/>
              <a:gd name="connsiteY299" fmla="*/ 9997 h 10000"/>
              <a:gd name="connsiteX300" fmla="*/ 1361 w 10000"/>
              <a:gd name="connsiteY300" fmla="*/ 9997 h 10000"/>
              <a:gd name="connsiteX301" fmla="*/ 426 w 10000"/>
              <a:gd name="connsiteY301" fmla="*/ 9997 h 10000"/>
              <a:gd name="connsiteX302" fmla="*/ 330 w 10000"/>
              <a:gd name="connsiteY302" fmla="*/ 9997 h 10000"/>
              <a:gd name="connsiteX303" fmla="*/ 270 w 10000"/>
              <a:gd name="connsiteY303" fmla="*/ 9997 h 10000"/>
              <a:gd name="connsiteX304" fmla="*/ 234 w 10000"/>
              <a:gd name="connsiteY304" fmla="*/ 9997 h 10000"/>
              <a:gd name="connsiteX305" fmla="*/ 162 w 10000"/>
              <a:gd name="connsiteY305" fmla="*/ 9997 h 10000"/>
              <a:gd name="connsiteX306" fmla="*/ 126 w 10000"/>
              <a:gd name="connsiteY306" fmla="*/ 9997 h 10000"/>
              <a:gd name="connsiteX307" fmla="*/ 18 w 10000"/>
              <a:gd name="connsiteY307" fmla="*/ 9997 h 10000"/>
              <a:gd name="connsiteX308" fmla="*/ 0 w 10000"/>
              <a:gd name="connsiteY308" fmla="*/ 9918 h 10000"/>
              <a:gd name="connsiteX309" fmla="*/ 18 w 10000"/>
              <a:gd name="connsiteY309"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486 w 10000"/>
              <a:gd name="connsiteY7" fmla="*/ 9840 h 10000"/>
              <a:gd name="connsiteX8" fmla="*/ 1361 w 10000"/>
              <a:gd name="connsiteY8" fmla="*/ 9840 h 10000"/>
              <a:gd name="connsiteX9" fmla="*/ 1481 w 10000"/>
              <a:gd name="connsiteY9" fmla="*/ 9840 h 10000"/>
              <a:gd name="connsiteX10" fmla="*/ 1553 w 10000"/>
              <a:gd name="connsiteY10" fmla="*/ 9840 h 10000"/>
              <a:gd name="connsiteX11" fmla="*/ 1649 w 10000"/>
              <a:gd name="connsiteY11" fmla="*/ 9840 h 10000"/>
              <a:gd name="connsiteX12" fmla="*/ 1697 w 10000"/>
              <a:gd name="connsiteY12" fmla="*/ 9840 h 10000"/>
              <a:gd name="connsiteX13" fmla="*/ 1745 w 10000"/>
              <a:gd name="connsiteY13" fmla="*/ 9840 h 10000"/>
              <a:gd name="connsiteX14" fmla="*/ 1817 w 10000"/>
              <a:gd name="connsiteY14" fmla="*/ 9840 h 10000"/>
              <a:gd name="connsiteX15" fmla="*/ 1876 w 10000"/>
              <a:gd name="connsiteY15" fmla="*/ 9840 h 10000"/>
              <a:gd name="connsiteX16" fmla="*/ 1960 w 10000"/>
              <a:gd name="connsiteY16" fmla="*/ 9840 h 10000"/>
              <a:gd name="connsiteX17" fmla="*/ 2044 w 10000"/>
              <a:gd name="connsiteY17" fmla="*/ 9840 h 10000"/>
              <a:gd name="connsiteX18" fmla="*/ 2116 w 10000"/>
              <a:gd name="connsiteY18" fmla="*/ 9840 h 10000"/>
              <a:gd name="connsiteX19" fmla="*/ 2152 w 10000"/>
              <a:gd name="connsiteY19" fmla="*/ 9840 h 10000"/>
              <a:gd name="connsiteX20" fmla="*/ 2176 w 10000"/>
              <a:gd name="connsiteY20" fmla="*/ 9840 h 10000"/>
              <a:gd name="connsiteX21" fmla="*/ 2188 w 10000"/>
              <a:gd name="connsiteY21" fmla="*/ 9840 h 10000"/>
              <a:gd name="connsiteX22" fmla="*/ 2224 w 10000"/>
              <a:gd name="connsiteY22" fmla="*/ 9840 h 10000"/>
              <a:gd name="connsiteX23" fmla="*/ 2248 w 10000"/>
              <a:gd name="connsiteY23" fmla="*/ 9840 h 10000"/>
              <a:gd name="connsiteX24" fmla="*/ 2260 w 10000"/>
              <a:gd name="connsiteY24" fmla="*/ 9840 h 10000"/>
              <a:gd name="connsiteX25" fmla="*/ 2284 w 10000"/>
              <a:gd name="connsiteY25" fmla="*/ 9840 h 10000"/>
              <a:gd name="connsiteX26" fmla="*/ 2308 w 10000"/>
              <a:gd name="connsiteY26" fmla="*/ 9840 h 10000"/>
              <a:gd name="connsiteX27" fmla="*/ 2488 w 10000"/>
              <a:gd name="connsiteY27" fmla="*/ 9840 h 10000"/>
              <a:gd name="connsiteX28" fmla="*/ 2584 w 10000"/>
              <a:gd name="connsiteY28" fmla="*/ 9840 h 10000"/>
              <a:gd name="connsiteX29" fmla="*/ 2632 w 10000"/>
              <a:gd name="connsiteY29" fmla="*/ 9840 h 10000"/>
              <a:gd name="connsiteX30" fmla="*/ 2618 w 10000"/>
              <a:gd name="connsiteY30" fmla="*/ 9872 h 10000"/>
              <a:gd name="connsiteX31" fmla="*/ 2750 w 10000"/>
              <a:gd name="connsiteY31" fmla="*/ 9087 h 10000"/>
              <a:gd name="connsiteX32" fmla="*/ 2752 w 10000"/>
              <a:gd name="connsiteY32" fmla="*/ 9078 h 10000"/>
              <a:gd name="connsiteX33" fmla="*/ 2992 w 10000"/>
              <a:gd name="connsiteY33" fmla="*/ 8135 h 10000"/>
              <a:gd name="connsiteX34" fmla="*/ 2986 w 10000"/>
              <a:gd name="connsiteY34" fmla="*/ 8171 h 10000"/>
              <a:gd name="connsiteX35" fmla="*/ 3154 w 10000"/>
              <a:gd name="connsiteY35" fmla="*/ 5659 h 10000"/>
              <a:gd name="connsiteX36" fmla="*/ 3298 w 10000"/>
              <a:gd name="connsiteY36" fmla="*/ 3566 h 10000"/>
              <a:gd name="connsiteX37" fmla="*/ 3297 w 10000"/>
              <a:gd name="connsiteY37" fmla="*/ 3582 h 10000"/>
              <a:gd name="connsiteX38" fmla="*/ 3333 w 10000"/>
              <a:gd name="connsiteY38" fmla="*/ 75 h 10000"/>
              <a:gd name="connsiteX39" fmla="*/ 3352 w 10000"/>
              <a:gd name="connsiteY39" fmla="*/ 0 h 10000"/>
              <a:gd name="connsiteX40" fmla="*/ 3369 w 10000"/>
              <a:gd name="connsiteY40" fmla="*/ 79 h 10000"/>
              <a:gd name="connsiteX41" fmla="*/ 3417 w 10000"/>
              <a:gd name="connsiteY41" fmla="*/ 8296 h 10000"/>
              <a:gd name="connsiteX42" fmla="*/ 3453 w 10000"/>
              <a:gd name="connsiteY42" fmla="*/ 9912 h 10000"/>
              <a:gd name="connsiteX43" fmla="*/ 3435 w 10000"/>
              <a:gd name="connsiteY43" fmla="*/ 9840 h 10000"/>
              <a:gd name="connsiteX44" fmla="*/ 3495 w 10000"/>
              <a:gd name="connsiteY44" fmla="*/ 9840 h 10000"/>
              <a:gd name="connsiteX45" fmla="*/ 3479 w 10000"/>
              <a:gd name="connsiteY45" fmla="*/ 9886 h 10000"/>
              <a:gd name="connsiteX46" fmla="*/ 3551 w 10000"/>
              <a:gd name="connsiteY46" fmla="*/ 9257 h 10000"/>
              <a:gd name="connsiteX47" fmla="*/ 3569 w 10000"/>
              <a:gd name="connsiteY47" fmla="*/ 9215 h 10000"/>
              <a:gd name="connsiteX48" fmla="*/ 3584 w 10000"/>
              <a:gd name="connsiteY48" fmla="*/ 9267 h 10000"/>
              <a:gd name="connsiteX49" fmla="*/ 3620 w 10000"/>
              <a:gd name="connsiteY49" fmla="*/ 9738 h 10000"/>
              <a:gd name="connsiteX50" fmla="*/ 3586 w 10000"/>
              <a:gd name="connsiteY50" fmla="*/ 9751 h 10000"/>
              <a:gd name="connsiteX51" fmla="*/ 3634 w 10000"/>
              <a:gd name="connsiteY51" fmla="*/ 8391 h 10000"/>
              <a:gd name="connsiteX52" fmla="*/ 3652 w 10000"/>
              <a:gd name="connsiteY52" fmla="*/ 8322 h 10000"/>
              <a:gd name="connsiteX53" fmla="*/ 3669 w 10000"/>
              <a:gd name="connsiteY53" fmla="*/ 8391 h 10000"/>
              <a:gd name="connsiteX54" fmla="*/ 3717 w 10000"/>
              <a:gd name="connsiteY54" fmla="*/ 9908 h 10000"/>
              <a:gd name="connsiteX55" fmla="*/ 3699 w 10000"/>
              <a:gd name="connsiteY55" fmla="*/ 9840 h 10000"/>
              <a:gd name="connsiteX56" fmla="*/ 3759 w 10000"/>
              <a:gd name="connsiteY56" fmla="*/ 9840 h 10000"/>
              <a:gd name="connsiteX57" fmla="*/ 3831 w 10000"/>
              <a:gd name="connsiteY57" fmla="*/ 9840 h 10000"/>
              <a:gd name="connsiteX58" fmla="*/ 3867 w 10000"/>
              <a:gd name="connsiteY58" fmla="*/ 9840 h 10000"/>
              <a:gd name="connsiteX59" fmla="*/ 3850 w 10000"/>
              <a:gd name="connsiteY59" fmla="*/ 9908 h 10000"/>
              <a:gd name="connsiteX60" fmla="*/ 3898 w 10000"/>
              <a:gd name="connsiteY60" fmla="*/ 8391 h 10000"/>
              <a:gd name="connsiteX61" fmla="*/ 3916 w 10000"/>
              <a:gd name="connsiteY61" fmla="*/ 8322 h 10000"/>
              <a:gd name="connsiteX62" fmla="*/ 3933 w 10000"/>
              <a:gd name="connsiteY62" fmla="*/ 8394 h 10000"/>
              <a:gd name="connsiteX63" fmla="*/ 3969 w 10000"/>
              <a:gd name="connsiteY63" fmla="*/ 9912 h 10000"/>
              <a:gd name="connsiteX64" fmla="*/ 3934 w 10000"/>
              <a:gd name="connsiteY64" fmla="*/ 9899 h 10000"/>
              <a:gd name="connsiteX65" fmla="*/ 3994 w 10000"/>
              <a:gd name="connsiteY65" fmla="*/ 8904 h 10000"/>
              <a:gd name="connsiteX66" fmla="*/ 4011 w 10000"/>
              <a:gd name="connsiteY66" fmla="*/ 8845 h 10000"/>
              <a:gd name="connsiteX67" fmla="*/ 4028 w 10000"/>
              <a:gd name="connsiteY67" fmla="*/ 8901 h 10000"/>
              <a:gd name="connsiteX68" fmla="*/ 4100 w 10000"/>
              <a:gd name="connsiteY68" fmla="*/ 9895 h 10000"/>
              <a:gd name="connsiteX69" fmla="*/ 4066 w 10000"/>
              <a:gd name="connsiteY69" fmla="*/ 9895 h 10000"/>
              <a:gd name="connsiteX70" fmla="*/ 4126 w 10000"/>
              <a:gd name="connsiteY70" fmla="*/ 9058 h 10000"/>
              <a:gd name="connsiteX71" fmla="*/ 4145 w 10000"/>
              <a:gd name="connsiteY71" fmla="*/ 9006 h 10000"/>
              <a:gd name="connsiteX72" fmla="*/ 4161 w 10000"/>
              <a:gd name="connsiteY72" fmla="*/ 9078 h 10000"/>
              <a:gd name="connsiteX73" fmla="*/ 4173 w 10000"/>
              <a:gd name="connsiteY73" fmla="*/ 9915 h 10000"/>
              <a:gd name="connsiteX74" fmla="*/ 4155 w 10000"/>
              <a:gd name="connsiteY74" fmla="*/ 9840 h 10000"/>
              <a:gd name="connsiteX75" fmla="*/ 4203 w 10000"/>
              <a:gd name="connsiteY75" fmla="*/ 9840 h 10000"/>
              <a:gd name="connsiteX76" fmla="*/ 4347 w 10000"/>
              <a:gd name="connsiteY76" fmla="*/ 9840 h 10000"/>
              <a:gd name="connsiteX77" fmla="*/ 4331 w 10000"/>
              <a:gd name="connsiteY77" fmla="*/ 9886 h 10000"/>
              <a:gd name="connsiteX78" fmla="*/ 4391 w 10000"/>
              <a:gd name="connsiteY78" fmla="*/ 9362 h 10000"/>
              <a:gd name="connsiteX79" fmla="*/ 4403 w 10000"/>
              <a:gd name="connsiteY79" fmla="*/ 9320 h 10000"/>
              <a:gd name="connsiteX80" fmla="*/ 4418 w 10000"/>
              <a:gd name="connsiteY80" fmla="*/ 9336 h 10000"/>
              <a:gd name="connsiteX81" fmla="*/ 4562 w 10000"/>
              <a:gd name="connsiteY81" fmla="*/ 9859 h 10000"/>
              <a:gd name="connsiteX82" fmla="*/ 4550 w 10000"/>
              <a:gd name="connsiteY82" fmla="*/ 9840 h 10000"/>
              <a:gd name="connsiteX83" fmla="*/ 4850 w 10000"/>
              <a:gd name="connsiteY83" fmla="*/ 9840 h 10000"/>
              <a:gd name="connsiteX84" fmla="*/ 4958 w 10000"/>
              <a:gd name="connsiteY84" fmla="*/ 9840 h 10000"/>
              <a:gd name="connsiteX85" fmla="*/ 5066 w 10000"/>
              <a:gd name="connsiteY85" fmla="*/ 9840 h 10000"/>
              <a:gd name="connsiteX86" fmla="*/ 5150 w 10000"/>
              <a:gd name="connsiteY86" fmla="*/ 9840 h 10000"/>
              <a:gd name="connsiteX87" fmla="*/ 5198 w 10000"/>
              <a:gd name="connsiteY87" fmla="*/ 9840 h 10000"/>
              <a:gd name="connsiteX88" fmla="*/ 5270 w 10000"/>
              <a:gd name="connsiteY88" fmla="*/ 9840 h 10000"/>
              <a:gd name="connsiteX89" fmla="*/ 5306 w 10000"/>
              <a:gd name="connsiteY89" fmla="*/ 9840 h 10000"/>
              <a:gd name="connsiteX90" fmla="*/ 5402 w 10000"/>
              <a:gd name="connsiteY90" fmla="*/ 9840 h 10000"/>
              <a:gd name="connsiteX91" fmla="*/ 5462 w 10000"/>
              <a:gd name="connsiteY91" fmla="*/ 9840 h 10000"/>
              <a:gd name="connsiteX92" fmla="*/ 5510 w 10000"/>
              <a:gd name="connsiteY92" fmla="*/ 9840 h 10000"/>
              <a:gd name="connsiteX93" fmla="*/ 5534 w 10000"/>
              <a:gd name="connsiteY93" fmla="*/ 9840 h 10000"/>
              <a:gd name="connsiteX94" fmla="*/ 5570 w 10000"/>
              <a:gd name="connsiteY94" fmla="*/ 9840 h 10000"/>
              <a:gd name="connsiteX95" fmla="*/ 5582 w 10000"/>
              <a:gd name="connsiteY95" fmla="*/ 9840 h 10000"/>
              <a:gd name="connsiteX96" fmla="*/ 5618 w 10000"/>
              <a:gd name="connsiteY96" fmla="*/ 9840 h 10000"/>
              <a:gd name="connsiteX97" fmla="*/ 5665 w 10000"/>
              <a:gd name="connsiteY97" fmla="*/ 9840 h 10000"/>
              <a:gd name="connsiteX98" fmla="*/ 5737 w 10000"/>
              <a:gd name="connsiteY98" fmla="*/ 9840 h 10000"/>
              <a:gd name="connsiteX99" fmla="*/ 5797 w 10000"/>
              <a:gd name="connsiteY99" fmla="*/ 9840 h 10000"/>
              <a:gd name="connsiteX100" fmla="*/ 5833 w 10000"/>
              <a:gd name="connsiteY100" fmla="*/ 9840 h 10000"/>
              <a:gd name="connsiteX101" fmla="*/ 5905 w 10000"/>
              <a:gd name="connsiteY101" fmla="*/ 9840 h 10000"/>
              <a:gd name="connsiteX102" fmla="*/ 5929 w 10000"/>
              <a:gd name="connsiteY102" fmla="*/ 9840 h 10000"/>
              <a:gd name="connsiteX103" fmla="*/ 6013 w 10000"/>
              <a:gd name="connsiteY103" fmla="*/ 9840 h 10000"/>
              <a:gd name="connsiteX104" fmla="*/ 6109 w 10000"/>
              <a:gd name="connsiteY104" fmla="*/ 9840 h 10000"/>
              <a:gd name="connsiteX105" fmla="*/ 6325 w 10000"/>
              <a:gd name="connsiteY105" fmla="*/ 9840 h 10000"/>
              <a:gd name="connsiteX106" fmla="*/ 6853 w 10000"/>
              <a:gd name="connsiteY106" fmla="*/ 9840 h 10000"/>
              <a:gd name="connsiteX107" fmla="*/ 6876 w 10000"/>
              <a:gd name="connsiteY107" fmla="*/ 9840 h 10000"/>
              <a:gd name="connsiteX108" fmla="*/ 6972 w 10000"/>
              <a:gd name="connsiteY108" fmla="*/ 9840 h 10000"/>
              <a:gd name="connsiteX109" fmla="*/ 7044 w 10000"/>
              <a:gd name="connsiteY109" fmla="*/ 9840 h 10000"/>
              <a:gd name="connsiteX110" fmla="*/ 7068 w 10000"/>
              <a:gd name="connsiteY110" fmla="*/ 9840 h 10000"/>
              <a:gd name="connsiteX111" fmla="*/ 7128 w 10000"/>
              <a:gd name="connsiteY111" fmla="*/ 9840 h 10000"/>
              <a:gd name="connsiteX112" fmla="*/ 7176 w 10000"/>
              <a:gd name="connsiteY112" fmla="*/ 9840 h 10000"/>
              <a:gd name="connsiteX113" fmla="*/ 7224 w 10000"/>
              <a:gd name="connsiteY113" fmla="*/ 9840 h 10000"/>
              <a:gd name="connsiteX114" fmla="*/ 7296 w 10000"/>
              <a:gd name="connsiteY114" fmla="*/ 9840 h 10000"/>
              <a:gd name="connsiteX115" fmla="*/ 7356 w 10000"/>
              <a:gd name="connsiteY115" fmla="*/ 9840 h 10000"/>
              <a:gd name="connsiteX116" fmla="*/ 7428 w 10000"/>
              <a:gd name="connsiteY116" fmla="*/ 9840 h 10000"/>
              <a:gd name="connsiteX117" fmla="*/ 7464 w 10000"/>
              <a:gd name="connsiteY117" fmla="*/ 9840 h 10000"/>
              <a:gd name="connsiteX118" fmla="*/ 7500 w 10000"/>
              <a:gd name="connsiteY118" fmla="*/ 9840 h 10000"/>
              <a:gd name="connsiteX119" fmla="*/ 7548 w 10000"/>
              <a:gd name="connsiteY119" fmla="*/ 9840 h 10000"/>
              <a:gd name="connsiteX120" fmla="*/ 7596 w 10000"/>
              <a:gd name="connsiteY120" fmla="*/ 9840 h 10000"/>
              <a:gd name="connsiteX121" fmla="*/ 7680 w 10000"/>
              <a:gd name="connsiteY121" fmla="*/ 9840 h 10000"/>
              <a:gd name="connsiteX122" fmla="*/ 7740 w 10000"/>
              <a:gd name="connsiteY122" fmla="*/ 9840 h 10000"/>
              <a:gd name="connsiteX123" fmla="*/ 7812 w 10000"/>
              <a:gd name="connsiteY123" fmla="*/ 9840 h 10000"/>
              <a:gd name="connsiteX124" fmla="*/ 7896 w 10000"/>
              <a:gd name="connsiteY124" fmla="*/ 9840 h 10000"/>
              <a:gd name="connsiteX125" fmla="*/ 8028 w 10000"/>
              <a:gd name="connsiteY125" fmla="*/ 9840 h 10000"/>
              <a:gd name="connsiteX126" fmla="*/ 8231 w 10000"/>
              <a:gd name="connsiteY126" fmla="*/ 9840 h 10000"/>
              <a:gd name="connsiteX127" fmla="*/ 8279 w 10000"/>
              <a:gd name="connsiteY127" fmla="*/ 9840 h 10000"/>
              <a:gd name="connsiteX128" fmla="*/ 8363 w 10000"/>
              <a:gd name="connsiteY128" fmla="*/ 9840 h 10000"/>
              <a:gd name="connsiteX129" fmla="*/ 8435 w 10000"/>
              <a:gd name="connsiteY129" fmla="*/ 9840 h 10000"/>
              <a:gd name="connsiteX130" fmla="*/ 8495 w 10000"/>
              <a:gd name="connsiteY130" fmla="*/ 9840 h 10000"/>
              <a:gd name="connsiteX131" fmla="*/ 8531 w 10000"/>
              <a:gd name="connsiteY131" fmla="*/ 9840 h 10000"/>
              <a:gd name="connsiteX132" fmla="*/ 8603 w 10000"/>
              <a:gd name="connsiteY132" fmla="*/ 9840 h 10000"/>
              <a:gd name="connsiteX133" fmla="*/ 8639 w 10000"/>
              <a:gd name="connsiteY133" fmla="*/ 9840 h 10000"/>
              <a:gd name="connsiteX134" fmla="*/ 8711 w 10000"/>
              <a:gd name="connsiteY134" fmla="*/ 9840 h 10000"/>
              <a:gd name="connsiteX135" fmla="*/ 8771 w 10000"/>
              <a:gd name="connsiteY135" fmla="*/ 9840 h 10000"/>
              <a:gd name="connsiteX136" fmla="*/ 8819 w 10000"/>
              <a:gd name="connsiteY136" fmla="*/ 9840 h 10000"/>
              <a:gd name="connsiteX137" fmla="*/ 8903 w 10000"/>
              <a:gd name="connsiteY137" fmla="*/ 9840 h 10000"/>
              <a:gd name="connsiteX138" fmla="*/ 8939 w 10000"/>
              <a:gd name="connsiteY138" fmla="*/ 9840 h 10000"/>
              <a:gd name="connsiteX139" fmla="*/ 8963 w 10000"/>
              <a:gd name="connsiteY139" fmla="*/ 9840 h 10000"/>
              <a:gd name="connsiteX140" fmla="*/ 9011 w 10000"/>
              <a:gd name="connsiteY140" fmla="*/ 9840 h 10000"/>
              <a:gd name="connsiteX141" fmla="*/ 9035 w 10000"/>
              <a:gd name="connsiteY141" fmla="*/ 9840 h 10000"/>
              <a:gd name="connsiteX142" fmla="*/ 9059 w 10000"/>
              <a:gd name="connsiteY142" fmla="*/ 9840 h 10000"/>
              <a:gd name="connsiteX143" fmla="*/ 9107 w 10000"/>
              <a:gd name="connsiteY143" fmla="*/ 9840 h 10000"/>
              <a:gd name="connsiteX144" fmla="*/ 9167 w 10000"/>
              <a:gd name="connsiteY144" fmla="*/ 9840 h 10000"/>
              <a:gd name="connsiteX145" fmla="*/ 9203 w 10000"/>
              <a:gd name="connsiteY145" fmla="*/ 9840 h 10000"/>
              <a:gd name="connsiteX146" fmla="*/ 9215 w 10000"/>
              <a:gd name="connsiteY146" fmla="*/ 9840 h 10000"/>
              <a:gd name="connsiteX147" fmla="*/ 9287 w 10000"/>
              <a:gd name="connsiteY147" fmla="*/ 9840 h 10000"/>
              <a:gd name="connsiteX148" fmla="*/ 9347 w 10000"/>
              <a:gd name="connsiteY148" fmla="*/ 9840 h 10000"/>
              <a:gd name="connsiteX149" fmla="*/ 9406 w 10000"/>
              <a:gd name="connsiteY149" fmla="*/ 9840 h 10000"/>
              <a:gd name="connsiteX150" fmla="*/ 9442 w 10000"/>
              <a:gd name="connsiteY150" fmla="*/ 9840 h 10000"/>
              <a:gd name="connsiteX151" fmla="*/ 9478 w 10000"/>
              <a:gd name="connsiteY151" fmla="*/ 9840 h 10000"/>
              <a:gd name="connsiteX152" fmla="*/ 9610 w 10000"/>
              <a:gd name="connsiteY152" fmla="*/ 9840 h 10000"/>
              <a:gd name="connsiteX153" fmla="*/ 9646 w 10000"/>
              <a:gd name="connsiteY153" fmla="*/ 9840 h 10000"/>
              <a:gd name="connsiteX154" fmla="*/ 9754 w 10000"/>
              <a:gd name="connsiteY154" fmla="*/ 9840 h 10000"/>
              <a:gd name="connsiteX155" fmla="*/ 9982 w 10000"/>
              <a:gd name="connsiteY155" fmla="*/ 9840 h 10000"/>
              <a:gd name="connsiteX156" fmla="*/ 10000 w 10000"/>
              <a:gd name="connsiteY156" fmla="*/ 9918 h 10000"/>
              <a:gd name="connsiteX157" fmla="*/ 9982 w 10000"/>
              <a:gd name="connsiteY157" fmla="*/ 9997 h 10000"/>
              <a:gd name="connsiteX158" fmla="*/ 9754 w 10000"/>
              <a:gd name="connsiteY158" fmla="*/ 9997 h 10000"/>
              <a:gd name="connsiteX159" fmla="*/ 9646 w 10000"/>
              <a:gd name="connsiteY159" fmla="*/ 9997 h 10000"/>
              <a:gd name="connsiteX160" fmla="*/ 9610 w 10000"/>
              <a:gd name="connsiteY160" fmla="*/ 9997 h 10000"/>
              <a:gd name="connsiteX161" fmla="*/ 9478 w 10000"/>
              <a:gd name="connsiteY161" fmla="*/ 9997 h 10000"/>
              <a:gd name="connsiteX162" fmla="*/ 9442 w 10000"/>
              <a:gd name="connsiteY162" fmla="*/ 9997 h 10000"/>
              <a:gd name="connsiteX163" fmla="*/ 9406 w 10000"/>
              <a:gd name="connsiteY163" fmla="*/ 9997 h 10000"/>
              <a:gd name="connsiteX164" fmla="*/ 9347 w 10000"/>
              <a:gd name="connsiteY164" fmla="*/ 9997 h 10000"/>
              <a:gd name="connsiteX165" fmla="*/ 9287 w 10000"/>
              <a:gd name="connsiteY165" fmla="*/ 9997 h 10000"/>
              <a:gd name="connsiteX166" fmla="*/ 9215 w 10000"/>
              <a:gd name="connsiteY166" fmla="*/ 9997 h 10000"/>
              <a:gd name="connsiteX167" fmla="*/ 9203 w 10000"/>
              <a:gd name="connsiteY167" fmla="*/ 9997 h 10000"/>
              <a:gd name="connsiteX168" fmla="*/ 9167 w 10000"/>
              <a:gd name="connsiteY168" fmla="*/ 9997 h 10000"/>
              <a:gd name="connsiteX169" fmla="*/ 9107 w 10000"/>
              <a:gd name="connsiteY169" fmla="*/ 9997 h 10000"/>
              <a:gd name="connsiteX170" fmla="*/ 9059 w 10000"/>
              <a:gd name="connsiteY170" fmla="*/ 9997 h 10000"/>
              <a:gd name="connsiteX171" fmla="*/ 9035 w 10000"/>
              <a:gd name="connsiteY171" fmla="*/ 9997 h 10000"/>
              <a:gd name="connsiteX172" fmla="*/ 9011 w 10000"/>
              <a:gd name="connsiteY172" fmla="*/ 9997 h 10000"/>
              <a:gd name="connsiteX173" fmla="*/ 8963 w 10000"/>
              <a:gd name="connsiteY173" fmla="*/ 9997 h 10000"/>
              <a:gd name="connsiteX174" fmla="*/ 8939 w 10000"/>
              <a:gd name="connsiteY174" fmla="*/ 9997 h 10000"/>
              <a:gd name="connsiteX175" fmla="*/ 8903 w 10000"/>
              <a:gd name="connsiteY175" fmla="*/ 9997 h 10000"/>
              <a:gd name="connsiteX176" fmla="*/ 8819 w 10000"/>
              <a:gd name="connsiteY176" fmla="*/ 9997 h 10000"/>
              <a:gd name="connsiteX177" fmla="*/ 8771 w 10000"/>
              <a:gd name="connsiteY177" fmla="*/ 9997 h 10000"/>
              <a:gd name="connsiteX178" fmla="*/ 8711 w 10000"/>
              <a:gd name="connsiteY178" fmla="*/ 9997 h 10000"/>
              <a:gd name="connsiteX179" fmla="*/ 8639 w 10000"/>
              <a:gd name="connsiteY179" fmla="*/ 9997 h 10000"/>
              <a:gd name="connsiteX180" fmla="*/ 8603 w 10000"/>
              <a:gd name="connsiteY180" fmla="*/ 9997 h 10000"/>
              <a:gd name="connsiteX181" fmla="*/ 8531 w 10000"/>
              <a:gd name="connsiteY181" fmla="*/ 9997 h 10000"/>
              <a:gd name="connsiteX182" fmla="*/ 8495 w 10000"/>
              <a:gd name="connsiteY182" fmla="*/ 9997 h 10000"/>
              <a:gd name="connsiteX183" fmla="*/ 8435 w 10000"/>
              <a:gd name="connsiteY183" fmla="*/ 9997 h 10000"/>
              <a:gd name="connsiteX184" fmla="*/ 8363 w 10000"/>
              <a:gd name="connsiteY184" fmla="*/ 9997 h 10000"/>
              <a:gd name="connsiteX185" fmla="*/ 8279 w 10000"/>
              <a:gd name="connsiteY185" fmla="*/ 9997 h 10000"/>
              <a:gd name="connsiteX186" fmla="*/ 8231 w 10000"/>
              <a:gd name="connsiteY186" fmla="*/ 9997 h 10000"/>
              <a:gd name="connsiteX187" fmla="*/ 8028 w 10000"/>
              <a:gd name="connsiteY187" fmla="*/ 9997 h 10000"/>
              <a:gd name="connsiteX188" fmla="*/ 7896 w 10000"/>
              <a:gd name="connsiteY188" fmla="*/ 9997 h 10000"/>
              <a:gd name="connsiteX189" fmla="*/ 7812 w 10000"/>
              <a:gd name="connsiteY189" fmla="*/ 9997 h 10000"/>
              <a:gd name="connsiteX190" fmla="*/ 7740 w 10000"/>
              <a:gd name="connsiteY190" fmla="*/ 9997 h 10000"/>
              <a:gd name="connsiteX191" fmla="*/ 7680 w 10000"/>
              <a:gd name="connsiteY191" fmla="*/ 9997 h 10000"/>
              <a:gd name="connsiteX192" fmla="*/ 7596 w 10000"/>
              <a:gd name="connsiteY192" fmla="*/ 9997 h 10000"/>
              <a:gd name="connsiteX193" fmla="*/ 7548 w 10000"/>
              <a:gd name="connsiteY193" fmla="*/ 9997 h 10000"/>
              <a:gd name="connsiteX194" fmla="*/ 7500 w 10000"/>
              <a:gd name="connsiteY194" fmla="*/ 9997 h 10000"/>
              <a:gd name="connsiteX195" fmla="*/ 7464 w 10000"/>
              <a:gd name="connsiteY195" fmla="*/ 9997 h 10000"/>
              <a:gd name="connsiteX196" fmla="*/ 7428 w 10000"/>
              <a:gd name="connsiteY196" fmla="*/ 9997 h 10000"/>
              <a:gd name="connsiteX197" fmla="*/ 7356 w 10000"/>
              <a:gd name="connsiteY197" fmla="*/ 9997 h 10000"/>
              <a:gd name="connsiteX198" fmla="*/ 7296 w 10000"/>
              <a:gd name="connsiteY198" fmla="*/ 9997 h 10000"/>
              <a:gd name="connsiteX199" fmla="*/ 7224 w 10000"/>
              <a:gd name="connsiteY199" fmla="*/ 9997 h 10000"/>
              <a:gd name="connsiteX200" fmla="*/ 7176 w 10000"/>
              <a:gd name="connsiteY200" fmla="*/ 9997 h 10000"/>
              <a:gd name="connsiteX201" fmla="*/ 7128 w 10000"/>
              <a:gd name="connsiteY201" fmla="*/ 9997 h 10000"/>
              <a:gd name="connsiteX202" fmla="*/ 7068 w 10000"/>
              <a:gd name="connsiteY202" fmla="*/ 9997 h 10000"/>
              <a:gd name="connsiteX203" fmla="*/ 7044 w 10000"/>
              <a:gd name="connsiteY203" fmla="*/ 9997 h 10000"/>
              <a:gd name="connsiteX204" fmla="*/ 6972 w 10000"/>
              <a:gd name="connsiteY204" fmla="*/ 9997 h 10000"/>
              <a:gd name="connsiteX205" fmla="*/ 6876 w 10000"/>
              <a:gd name="connsiteY205" fmla="*/ 9997 h 10000"/>
              <a:gd name="connsiteX206" fmla="*/ 6853 w 10000"/>
              <a:gd name="connsiteY206" fmla="*/ 9997 h 10000"/>
              <a:gd name="connsiteX207" fmla="*/ 6325 w 10000"/>
              <a:gd name="connsiteY207" fmla="*/ 9997 h 10000"/>
              <a:gd name="connsiteX208" fmla="*/ 6109 w 10000"/>
              <a:gd name="connsiteY208" fmla="*/ 9997 h 10000"/>
              <a:gd name="connsiteX209" fmla="*/ 6013 w 10000"/>
              <a:gd name="connsiteY209" fmla="*/ 9997 h 10000"/>
              <a:gd name="connsiteX210" fmla="*/ 5929 w 10000"/>
              <a:gd name="connsiteY210" fmla="*/ 9997 h 10000"/>
              <a:gd name="connsiteX211" fmla="*/ 5905 w 10000"/>
              <a:gd name="connsiteY211" fmla="*/ 9997 h 10000"/>
              <a:gd name="connsiteX212" fmla="*/ 5833 w 10000"/>
              <a:gd name="connsiteY212" fmla="*/ 9997 h 10000"/>
              <a:gd name="connsiteX213" fmla="*/ 5797 w 10000"/>
              <a:gd name="connsiteY213" fmla="*/ 9997 h 10000"/>
              <a:gd name="connsiteX214" fmla="*/ 5737 w 10000"/>
              <a:gd name="connsiteY214" fmla="*/ 9997 h 10000"/>
              <a:gd name="connsiteX215" fmla="*/ 5665 w 10000"/>
              <a:gd name="connsiteY215" fmla="*/ 9997 h 10000"/>
              <a:gd name="connsiteX216" fmla="*/ 5618 w 10000"/>
              <a:gd name="connsiteY216" fmla="*/ 9997 h 10000"/>
              <a:gd name="connsiteX217" fmla="*/ 5582 w 10000"/>
              <a:gd name="connsiteY217" fmla="*/ 9997 h 10000"/>
              <a:gd name="connsiteX218" fmla="*/ 5570 w 10000"/>
              <a:gd name="connsiteY218" fmla="*/ 9997 h 10000"/>
              <a:gd name="connsiteX219" fmla="*/ 5534 w 10000"/>
              <a:gd name="connsiteY219" fmla="*/ 9997 h 10000"/>
              <a:gd name="connsiteX220" fmla="*/ 5510 w 10000"/>
              <a:gd name="connsiteY220" fmla="*/ 9997 h 10000"/>
              <a:gd name="connsiteX221" fmla="*/ 5462 w 10000"/>
              <a:gd name="connsiteY221" fmla="*/ 9997 h 10000"/>
              <a:gd name="connsiteX222" fmla="*/ 5402 w 10000"/>
              <a:gd name="connsiteY222" fmla="*/ 9997 h 10000"/>
              <a:gd name="connsiteX223" fmla="*/ 5306 w 10000"/>
              <a:gd name="connsiteY223" fmla="*/ 9997 h 10000"/>
              <a:gd name="connsiteX224" fmla="*/ 5270 w 10000"/>
              <a:gd name="connsiteY224" fmla="*/ 9997 h 10000"/>
              <a:gd name="connsiteX225" fmla="*/ 5198 w 10000"/>
              <a:gd name="connsiteY225" fmla="*/ 9997 h 10000"/>
              <a:gd name="connsiteX226" fmla="*/ 5150 w 10000"/>
              <a:gd name="connsiteY226" fmla="*/ 9997 h 10000"/>
              <a:gd name="connsiteX227" fmla="*/ 5066 w 10000"/>
              <a:gd name="connsiteY227" fmla="*/ 9997 h 10000"/>
              <a:gd name="connsiteX228" fmla="*/ 4958 w 10000"/>
              <a:gd name="connsiteY228" fmla="*/ 9997 h 10000"/>
              <a:gd name="connsiteX229" fmla="*/ 4850 w 10000"/>
              <a:gd name="connsiteY229" fmla="*/ 9997 h 10000"/>
              <a:gd name="connsiteX230" fmla="*/ 4550 w 10000"/>
              <a:gd name="connsiteY230" fmla="*/ 9997 h 10000"/>
              <a:gd name="connsiteX231" fmla="*/ 4539 w 10000"/>
              <a:gd name="connsiteY231" fmla="*/ 9980 h 10000"/>
              <a:gd name="connsiteX232" fmla="*/ 4395 w 10000"/>
              <a:gd name="connsiteY232" fmla="*/ 9457 h 10000"/>
              <a:gd name="connsiteX233" fmla="*/ 4423 w 10000"/>
              <a:gd name="connsiteY233" fmla="*/ 9431 h 10000"/>
              <a:gd name="connsiteX234" fmla="*/ 4363 w 10000"/>
              <a:gd name="connsiteY234" fmla="*/ 9954 h 10000"/>
              <a:gd name="connsiteX235" fmla="*/ 4347 w 10000"/>
              <a:gd name="connsiteY235" fmla="*/ 9997 h 10000"/>
              <a:gd name="connsiteX236" fmla="*/ 4203 w 10000"/>
              <a:gd name="connsiteY236" fmla="*/ 9997 h 10000"/>
              <a:gd name="connsiteX237" fmla="*/ 4155 w 10000"/>
              <a:gd name="connsiteY237" fmla="*/ 9997 h 10000"/>
              <a:gd name="connsiteX238" fmla="*/ 4137 w 10000"/>
              <a:gd name="connsiteY238" fmla="*/ 9925 h 10000"/>
              <a:gd name="connsiteX239" fmla="*/ 4125 w 10000"/>
              <a:gd name="connsiteY239" fmla="*/ 9087 h 10000"/>
              <a:gd name="connsiteX240" fmla="*/ 4160 w 10000"/>
              <a:gd name="connsiteY240" fmla="*/ 9107 h 10000"/>
              <a:gd name="connsiteX241" fmla="*/ 4100 w 10000"/>
              <a:gd name="connsiteY241" fmla="*/ 9944 h 10000"/>
              <a:gd name="connsiteX242" fmla="*/ 4083 w 10000"/>
              <a:gd name="connsiteY242" fmla="*/ 9997 h 10000"/>
              <a:gd name="connsiteX243" fmla="*/ 4066 w 10000"/>
              <a:gd name="connsiteY243" fmla="*/ 9944 h 10000"/>
              <a:gd name="connsiteX244" fmla="*/ 3994 w 10000"/>
              <a:gd name="connsiteY244" fmla="*/ 8950 h 10000"/>
              <a:gd name="connsiteX245" fmla="*/ 4029 w 10000"/>
              <a:gd name="connsiteY245" fmla="*/ 8947 h 10000"/>
              <a:gd name="connsiteX246" fmla="*/ 3969 w 10000"/>
              <a:gd name="connsiteY246" fmla="*/ 9941 h 10000"/>
              <a:gd name="connsiteX247" fmla="*/ 3950 w 10000"/>
              <a:gd name="connsiteY247" fmla="*/ 9997 h 10000"/>
              <a:gd name="connsiteX248" fmla="*/ 3934 w 10000"/>
              <a:gd name="connsiteY248" fmla="*/ 9928 h 10000"/>
              <a:gd name="connsiteX249" fmla="*/ 3898 w 10000"/>
              <a:gd name="connsiteY249" fmla="*/ 8410 h 10000"/>
              <a:gd name="connsiteX250" fmla="*/ 3933 w 10000"/>
              <a:gd name="connsiteY250" fmla="*/ 8413 h 10000"/>
              <a:gd name="connsiteX251" fmla="*/ 3885 w 10000"/>
              <a:gd name="connsiteY251" fmla="*/ 9931 h 10000"/>
              <a:gd name="connsiteX252" fmla="*/ 3867 w 10000"/>
              <a:gd name="connsiteY252" fmla="*/ 9997 h 10000"/>
              <a:gd name="connsiteX253" fmla="*/ 3831 w 10000"/>
              <a:gd name="connsiteY253" fmla="*/ 9997 h 10000"/>
              <a:gd name="connsiteX254" fmla="*/ 3759 w 10000"/>
              <a:gd name="connsiteY254" fmla="*/ 9997 h 10000"/>
              <a:gd name="connsiteX255" fmla="*/ 3699 w 10000"/>
              <a:gd name="connsiteY255" fmla="*/ 9997 h 10000"/>
              <a:gd name="connsiteX256" fmla="*/ 3682 w 10000"/>
              <a:gd name="connsiteY256" fmla="*/ 9931 h 10000"/>
              <a:gd name="connsiteX257" fmla="*/ 3634 w 10000"/>
              <a:gd name="connsiteY257" fmla="*/ 8413 h 10000"/>
              <a:gd name="connsiteX258" fmla="*/ 3669 w 10000"/>
              <a:gd name="connsiteY258" fmla="*/ 8413 h 10000"/>
              <a:gd name="connsiteX259" fmla="*/ 3621 w 10000"/>
              <a:gd name="connsiteY259" fmla="*/ 9774 h 10000"/>
              <a:gd name="connsiteX260" fmla="*/ 3605 w 10000"/>
              <a:gd name="connsiteY260" fmla="*/ 9840 h 10000"/>
              <a:gd name="connsiteX261" fmla="*/ 3587 w 10000"/>
              <a:gd name="connsiteY261" fmla="*/ 9787 h 10000"/>
              <a:gd name="connsiteX262" fmla="*/ 3551 w 10000"/>
              <a:gd name="connsiteY262" fmla="*/ 9316 h 10000"/>
              <a:gd name="connsiteX263" fmla="*/ 3584 w 10000"/>
              <a:gd name="connsiteY263" fmla="*/ 9326 h 10000"/>
              <a:gd name="connsiteX264" fmla="*/ 3512 w 10000"/>
              <a:gd name="connsiteY264" fmla="*/ 9954 h 10000"/>
              <a:gd name="connsiteX265" fmla="*/ 3495 w 10000"/>
              <a:gd name="connsiteY265" fmla="*/ 9997 h 10000"/>
              <a:gd name="connsiteX266" fmla="*/ 3435 w 10000"/>
              <a:gd name="connsiteY266" fmla="*/ 9997 h 10000"/>
              <a:gd name="connsiteX267" fmla="*/ 3418 w 10000"/>
              <a:gd name="connsiteY267" fmla="*/ 9928 h 10000"/>
              <a:gd name="connsiteX268" fmla="*/ 3381 w 10000"/>
              <a:gd name="connsiteY268" fmla="*/ 8299 h 10000"/>
              <a:gd name="connsiteX269" fmla="*/ 3333 w 10000"/>
              <a:gd name="connsiteY269" fmla="*/ 82 h 10000"/>
              <a:gd name="connsiteX270" fmla="*/ 3369 w 10000"/>
              <a:gd name="connsiteY270" fmla="*/ 85 h 10000"/>
              <a:gd name="connsiteX271" fmla="*/ 3333 w 10000"/>
              <a:gd name="connsiteY271" fmla="*/ 3592 h 10000"/>
              <a:gd name="connsiteX272" fmla="*/ 3333 w 10000"/>
              <a:gd name="connsiteY272" fmla="*/ 3608 h 10000"/>
              <a:gd name="connsiteX273" fmla="*/ 3189 w 10000"/>
              <a:gd name="connsiteY273" fmla="*/ 5702 h 10000"/>
              <a:gd name="connsiteX274" fmla="*/ 3022 w 10000"/>
              <a:gd name="connsiteY274" fmla="*/ 8214 h 10000"/>
              <a:gd name="connsiteX275" fmla="*/ 3016 w 10000"/>
              <a:gd name="connsiteY275" fmla="*/ 8250 h 10000"/>
              <a:gd name="connsiteX276" fmla="*/ 2777 w 10000"/>
              <a:gd name="connsiteY276" fmla="*/ 9192 h 10000"/>
              <a:gd name="connsiteX277" fmla="*/ 2779 w 10000"/>
              <a:gd name="connsiteY277" fmla="*/ 9182 h 10000"/>
              <a:gd name="connsiteX278" fmla="*/ 2647 w 10000"/>
              <a:gd name="connsiteY278" fmla="*/ 9967 h 10000"/>
              <a:gd name="connsiteX279" fmla="*/ 2632 w 10000"/>
              <a:gd name="connsiteY279" fmla="*/ 9997 h 10000"/>
              <a:gd name="connsiteX280" fmla="*/ 2584 w 10000"/>
              <a:gd name="connsiteY280" fmla="*/ 9997 h 10000"/>
              <a:gd name="connsiteX281" fmla="*/ 2488 w 10000"/>
              <a:gd name="connsiteY281" fmla="*/ 9997 h 10000"/>
              <a:gd name="connsiteX282" fmla="*/ 2308 w 10000"/>
              <a:gd name="connsiteY282" fmla="*/ 9997 h 10000"/>
              <a:gd name="connsiteX283" fmla="*/ 2284 w 10000"/>
              <a:gd name="connsiteY283" fmla="*/ 9997 h 10000"/>
              <a:gd name="connsiteX284" fmla="*/ 2260 w 10000"/>
              <a:gd name="connsiteY284" fmla="*/ 9997 h 10000"/>
              <a:gd name="connsiteX285" fmla="*/ 2248 w 10000"/>
              <a:gd name="connsiteY285" fmla="*/ 9997 h 10000"/>
              <a:gd name="connsiteX286" fmla="*/ 2224 w 10000"/>
              <a:gd name="connsiteY286" fmla="*/ 9997 h 10000"/>
              <a:gd name="connsiteX287" fmla="*/ 2188 w 10000"/>
              <a:gd name="connsiteY287" fmla="*/ 9997 h 10000"/>
              <a:gd name="connsiteX288" fmla="*/ 2176 w 10000"/>
              <a:gd name="connsiteY288" fmla="*/ 9997 h 10000"/>
              <a:gd name="connsiteX289" fmla="*/ 2152 w 10000"/>
              <a:gd name="connsiteY289" fmla="*/ 9997 h 10000"/>
              <a:gd name="connsiteX290" fmla="*/ 2116 w 10000"/>
              <a:gd name="connsiteY290" fmla="*/ 9997 h 10000"/>
              <a:gd name="connsiteX291" fmla="*/ 2044 w 10000"/>
              <a:gd name="connsiteY291" fmla="*/ 9997 h 10000"/>
              <a:gd name="connsiteX292" fmla="*/ 1960 w 10000"/>
              <a:gd name="connsiteY292" fmla="*/ 9997 h 10000"/>
              <a:gd name="connsiteX293" fmla="*/ 1876 w 10000"/>
              <a:gd name="connsiteY293" fmla="*/ 9997 h 10000"/>
              <a:gd name="connsiteX294" fmla="*/ 1817 w 10000"/>
              <a:gd name="connsiteY294" fmla="*/ 9997 h 10000"/>
              <a:gd name="connsiteX295" fmla="*/ 1745 w 10000"/>
              <a:gd name="connsiteY295" fmla="*/ 9997 h 10000"/>
              <a:gd name="connsiteX296" fmla="*/ 1697 w 10000"/>
              <a:gd name="connsiteY296" fmla="*/ 9997 h 10000"/>
              <a:gd name="connsiteX297" fmla="*/ 1649 w 10000"/>
              <a:gd name="connsiteY297" fmla="*/ 9997 h 10000"/>
              <a:gd name="connsiteX298" fmla="*/ 1553 w 10000"/>
              <a:gd name="connsiteY298" fmla="*/ 9997 h 10000"/>
              <a:gd name="connsiteX299" fmla="*/ 1481 w 10000"/>
              <a:gd name="connsiteY299" fmla="*/ 9997 h 10000"/>
              <a:gd name="connsiteX300" fmla="*/ 1361 w 10000"/>
              <a:gd name="connsiteY300" fmla="*/ 9997 h 10000"/>
              <a:gd name="connsiteX301" fmla="*/ 330 w 10000"/>
              <a:gd name="connsiteY301" fmla="*/ 9997 h 10000"/>
              <a:gd name="connsiteX302" fmla="*/ 270 w 10000"/>
              <a:gd name="connsiteY302" fmla="*/ 9997 h 10000"/>
              <a:gd name="connsiteX303" fmla="*/ 234 w 10000"/>
              <a:gd name="connsiteY303" fmla="*/ 9997 h 10000"/>
              <a:gd name="connsiteX304" fmla="*/ 162 w 10000"/>
              <a:gd name="connsiteY304" fmla="*/ 9997 h 10000"/>
              <a:gd name="connsiteX305" fmla="*/ 126 w 10000"/>
              <a:gd name="connsiteY305" fmla="*/ 9997 h 10000"/>
              <a:gd name="connsiteX306" fmla="*/ 18 w 10000"/>
              <a:gd name="connsiteY306" fmla="*/ 9997 h 10000"/>
              <a:gd name="connsiteX307" fmla="*/ 0 w 10000"/>
              <a:gd name="connsiteY307" fmla="*/ 9918 h 10000"/>
              <a:gd name="connsiteX308" fmla="*/ 18 w 10000"/>
              <a:gd name="connsiteY308"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426 w 10000"/>
              <a:gd name="connsiteY6" fmla="*/ 9840 h 10000"/>
              <a:gd name="connsiteX7" fmla="*/ 1361 w 10000"/>
              <a:gd name="connsiteY7" fmla="*/ 9840 h 10000"/>
              <a:gd name="connsiteX8" fmla="*/ 1481 w 10000"/>
              <a:gd name="connsiteY8" fmla="*/ 9840 h 10000"/>
              <a:gd name="connsiteX9" fmla="*/ 1553 w 10000"/>
              <a:gd name="connsiteY9" fmla="*/ 9840 h 10000"/>
              <a:gd name="connsiteX10" fmla="*/ 1649 w 10000"/>
              <a:gd name="connsiteY10" fmla="*/ 9840 h 10000"/>
              <a:gd name="connsiteX11" fmla="*/ 1697 w 10000"/>
              <a:gd name="connsiteY11" fmla="*/ 9840 h 10000"/>
              <a:gd name="connsiteX12" fmla="*/ 1745 w 10000"/>
              <a:gd name="connsiteY12" fmla="*/ 9840 h 10000"/>
              <a:gd name="connsiteX13" fmla="*/ 1817 w 10000"/>
              <a:gd name="connsiteY13" fmla="*/ 9840 h 10000"/>
              <a:gd name="connsiteX14" fmla="*/ 1876 w 10000"/>
              <a:gd name="connsiteY14" fmla="*/ 9840 h 10000"/>
              <a:gd name="connsiteX15" fmla="*/ 1960 w 10000"/>
              <a:gd name="connsiteY15" fmla="*/ 9840 h 10000"/>
              <a:gd name="connsiteX16" fmla="*/ 2044 w 10000"/>
              <a:gd name="connsiteY16" fmla="*/ 9840 h 10000"/>
              <a:gd name="connsiteX17" fmla="*/ 2116 w 10000"/>
              <a:gd name="connsiteY17" fmla="*/ 9840 h 10000"/>
              <a:gd name="connsiteX18" fmla="*/ 2152 w 10000"/>
              <a:gd name="connsiteY18" fmla="*/ 9840 h 10000"/>
              <a:gd name="connsiteX19" fmla="*/ 2176 w 10000"/>
              <a:gd name="connsiteY19" fmla="*/ 9840 h 10000"/>
              <a:gd name="connsiteX20" fmla="*/ 2188 w 10000"/>
              <a:gd name="connsiteY20" fmla="*/ 9840 h 10000"/>
              <a:gd name="connsiteX21" fmla="*/ 2224 w 10000"/>
              <a:gd name="connsiteY21" fmla="*/ 9840 h 10000"/>
              <a:gd name="connsiteX22" fmla="*/ 2248 w 10000"/>
              <a:gd name="connsiteY22" fmla="*/ 9840 h 10000"/>
              <a:gd name="connsiteX23" fmla="*/ 2260 w 10000"/>
              <a:gd name="connsiteY23" fmla="*/ 9840 h 10000"/>
              <a:gd name="connsiteX24" fmla="*/ 2284 w 10000"/>
              <a:gd name="connsiteY24" fmla="*/ 9840 h 10000"/>
              <a:gd name="connsiteX25" fmla="*/ 2308 w 10000"/>
              <a:gd name="connsiteY25" fmla="*/ 9840 h 10000"/>
              <a:gd name="connsiteX26" fmla="*/ 2488 w 10000"/>
              <a:gd name="connsiteY26" fmla="*/ 9840 h 10000"/>
              <a:gd name="connsiteX27" fmla="*/ 2584 w 10000"/>
              <a:gd name="connsiteY27" fmla="*/ 9840 h 10000"/>
              <a:gd name="connsiteX28" fmla="*/ 2632 w 10000"/>
              <a:gd name="connsiteY28" fmla="*/ 9840 h 10000"/>
              <a:gd name="connsiteX29" fmla="*/ 2618 w 10000"/>
              <a:gd name="connsiteY29" fmla="*/ 9872 h 10000"/>
              <a:gd name="connsiteX30" fmla="*/ 2750 w 10000"/>
              <a:gd name="connsiteY30" fmla="*/ 9087 h 10000"/>
              <a:gd name="connsiteX31" fmla="*/ 2752 w 10000"/>
              <a:gd name="connsiteY31" fmla="*/ 9078 h 10000"/>
              <a:gd name="connsiteX32" fmla="*/ 2992 w 10000"/>
              <a:gd name="connsiteY32" fmla="*/ 8135 h 10000"/>
              <a:gd name="connsiteX33" fmla="*/ 2986 w 10000"/>
              <a:gd name="connsiteY33" fmla="*/ 8171 h 10000"/>
              <a:gd name="connsiteX34" fmla="*/ 3154 w 10000"/>
              <a:gd name="connsiteY34" fmla="*/ 5659 h 10000"/>
              <a:gd name="connsiteX35" fmla="*/ 3298 w 10000"/>
              <a:gd name="connsiteY35" fmla="*/ 3566 h 10000"/>
              <a:gd name="connsiteX36" fmla="*/ 3297 w 10000"/>
              <a:gd name="connsiteY36" fmla="*/ 3582 h 10000"/>
              <a:gd name="connsiteX37" fmla="*/ 3333 w 10000"/>
              <a:gd name="connsiteY37" fmla="*/ 75 h 10000"/>
              <a:gd name="connsiteX38" fmla="*/ 3352 w 10000"/>
              <a:gd name="connsiteY38" fmla="*/ 0 h 10000"/>
              <a:gd name="connsiteX39" fmla="*/ 3369 w 10000"/>
              <a:gd name="connsiteY39" fmla="*/ 79 h 10000"/>
              <a:gd name="connsiteX40" fmla="*/ 3417 w 10000"/>
              <a:gd name="connsiteY40" fmla="*/ 8296 h 10000"/>
              <a:gd name="connsiteX41" fmla="*/ 3453 w 10000"/>
              <a:gd name="connsiteY41" fmla="*/ 9912 h 10000"/>
              <a:gd name="connsiteX42" fmla="*/ 3435 w 10000"/>
              <a:gd name="connsiteY42" fmla="*/ 9840 h 10000"/>
              <a:gd name="connsiteX43" fmla="*/ 3495 w 10000"/>
              <a:gd name="connsiteY43" fmla="*/ 9840 h 10000"/>
              <a:gd name="connsiteX44" fmla="*/ 3479 w 10000"/>
              <a:gd name="connsiteY44" fmla="*/ 9886 h 10000"/>
              <a:gd name="connsiteX45" fmla="*/ 3551 w 10000"/>
              <a:gd name="connsiteY45" fmla="*/ 9257 h 10000"/>
              <a:gd name="connsiteX46" fmla="*/ 3569 w 10000"/>
              <a:gd name="connsiteY46" fmla="*/ 9215 h 10000"/>
              <a:gd name="connsiteX47" fmla="*/ 3584 w 10000"/>
              <a:gd name="connsiteY47" fmla="*/ 9267 h 10000"/>
              <a:gd name="connsiteX48" fmla="*/ 3620 w 10000"/>
              <a:gd name="connsiteY48" fmla="*/ 9738 h 10000"/>
              <a:gd name="connsiteX49" fmla="*/ 3586 w 10000"/>
              <a:gd name="connsiteY49" fmla="*/ 9751 h 10000"/>
              <a:gd name="connsiteX50" fmla="*/ 3634 w 10000"/>
              <a:gd name="connsiteY50" fmla="*/ 8391 h 10000"/>
              <a:gd name="connsiteX51" fmla="*/ 3652 w 10000"/>
              <a:gd name="connsiteY51" fmla="*/ 8322 h 10000"/>
              <a:gd name="connsiteX52" fmla="*/ 3669 w 10000"/>
              <a:gd name="connsiteY52" fmla="*/ 8391 h 10000"/>
              <a:gd name="connsiteX53" fmla="*/ 3717 w 10000"/>
              <a:gd name="connsiteY53" fmla="*/ 9908 h 10000"/>
              <a:gd name="connsiteX54" fmla="*/ 3699 w 10000"/>
              <a:gd name="connsiteY54" fmla="*/ 9840 h 10000"/>
              <a:gd name="connsiteX55" fmla="*/ 3759 w 10000"/>
              <a:gd name="connsiteY55" fmla="*/ 9840 h 10000"/>
              <a:gd name="connsiteX56" fmla="*/ 3831 w 10000"/>
              <a:gd name="connsiteY56" fmla="*/ 9840 h 10000"/>
              <a:gd name="connsiteX57" fmla="*/ 3867 w 10000"/>
              <a:gd name="connsiteY57" fmla="*/ 9840 h 10000"/>
              <a:gd name="connsiteX58" fmla="*/ 3850 w 10000"/>
              <a:gd name="connsiteY58" fmla="*/ 9908 h 10000"/>
              <a:gd name="connsiteX59" fmla="*/ 3898 w 10000"/>
              <a:gd name="connsiteY59" fmla="*/ 8391 h 10000"/>
              <a:gd name="connsiteX60" fmla="*/ 3916 w 10000"/>
              <a:gd name="connsiteY60" fmla="*/ 8322 h 10000"/>
              <a:gd name="connsiteX61" fmla="*/ 3933 w 10000"/>
              <a:gd name="connsiteY61" fmla="*/ 8394 h 10000"/>
              <a:gd name="connsiteX62" fmla="*/ 3969 w 10000"/>
              <a:gd name="connsiteY62" fmla="*/ 9912 h 10000"/>
              <a:gd name="connsiteX63" fmla="*/ 3934 w 10000"/>
              <a:gd name="connsiteY63" fmla="*/ 9899 h 10000"/>
              <a:gd name="connsiteX64" fmla="*/ 3994 w 10000"/>
              <a:gd name="connsiteY64" fmla="*/ 8904 h 10000"/>
              <a:gd name="connsiteX65" fmla="*/ 4011 w 10000"/>
              <a:gd name="connsiteY65" fmla="*/ 8845 h 10000"/>
              <a:gd name="connsiteX66" fmla="*/ 4028 w 10000"/>
              <a:gd name="connsiteY66" fmla="*/ 8901 h 10000"/>
              <a:gd name="connsiteX67" fmla="*/ 4100 w 10000"/>
              <a:gd name="connsiteY67" fmla="*/ 9895 h 10000"/>
              <a:gd name="connsiteX68" fmla="*/ 4066 w 10000"/>
              <a:gd name="connsiteY68" fmla="*/ 9895 h 10000"/>
              <a:gd name="connsiteX69" fmla="*/ 4126 w 10000"/>
              <a:gd name="connsiteY69" fmla="*/ 9058 h 10000"/>
              <a:gd name="connsiteX70" fmla="*/ 4145 w 10000"/>
              <a:gd name="connsiteY70" fmla="*/ 9006 h 10000"/>
              <a:gd name="connsiteX71" fmla="*/ 4161 w 10000"/>
              <a:gd name="connsiteY71" fmla="*/ 9078 h 10000"/>
              <a:gd name="connsiteX72" fmla="*/ 4173 w 10000"/>
              <a:gd name="connsiteY72" fmla="*/ 9915 h 10000"/>
              <a:gd name="connsiteX73" fmla="*/ 4155 w 10000"/>
              <a:gd name="connsiteY73" fmla="*/ 9840 h 10000"/>
              <a:gd name="connsiteX74" fmla="*/ 4203 w 10000"/>
              <a:gd name="connsiteY74" fmla="*/ 9840 h 10000"/>
              <a:gd name="connsiteX75" fmla="*/ 4347 w 10000"/>
              <a:gd name="connsiteY75" fmla="*/ 9840 h 10000"/>
              <a:gd name="connsiteX76" fmla="*/ 4331 w 10000"/>
              <a:gd name="connsiteY76" fmla="*/ 9886 h 10000"/>
              <a:gd name="connsiteX77" fmla="*/ 4391 w 10000"/>
              <a:gd name="connsiteY77" fmla="*/ 9362 h 10000"/>
              <a:gd name="connsiteX78" fmla="*/ 4403 w 10000"/>
              <a:gd name="connsiteY78" fmla="*/ 9320 h 10000"/>
              <a:gd name="connsiteX79" fmla="*/ 4418 w 10000"/>
              <a:gd name="connsiteY79" fmla="*/ 9336 h 10000"/>
              <a:gd name="connsiteX80" fmla="*/ 4562 w 10000"/>
              <a:gd name="connsiteY80" fmla="*/ 9859 h 10000"/>
              <a:gd name="connsiteX81" fmla="*/ 4550 w 10000"/>
              <a:gd name="connsiteY81" fmla="*/ 9840 h 10000"/>
              <a:gd name="connsiteX82" fmla="*/ 4850 w 10000"/>
              <a:gd name="connsiteY82" fmla="*/ 9840 h 10000"/>
              <a:gd name="connsiteX83" fmla="*/ 4958 w 10000"/>
              <a:gd name="connsiteY83" fmla="*/ 9840 h 10000"/>
              <a:gd name="connsiteX84" fmla="*/ 5066 w 10000"/>
              <a:gd name="connsiteY84" fmla="*/ 9840 h 10000"/>
              <a:gd name="connsiteX85" fmla="*/ 5150 w 10000"/>
              <a:gd name="connsiteY85" fmla="*/ 9840 h 10000"/>
              <a:gd name="connsiteX86" fmla="*/ 5198 w 10000"/>
              <a:gd name="connsiteY86" fmla="*/ 9840 h 10000"/>
              <a:gd name="connsiteX87" fmla="*/ 5270 w 10000"/>
              <a:gd name="connsiteY87" fmla="*/ 9840 h 10000"/>
              <a:gd name="connsiteX88" fmla="*/ 5306 w 10000"/>
              <a:gd name="connsiteY88" fmla="*/ 9840 h 10000"/>
              <a:gd name="connsiteX89" fmla="*/ 5402 w 10000"/>
              <a:gd name="connsiteY89" fmla="*/ 9840 h 10000"/>
              <a:gd name="connsiteX90" fmla="*/ 5462 w 10000"/>
              <a:gd name="connsiteY90" fmla="*/ 9840 h 10000"/>
              <a:gd name="connsiteX91" fmla="*/ 5510 w 10000"/>
              <a:gd name="connsiteY91" fmla="*/ 9840 h 10000"/>
              <a:gd name="connsiteX92" fmla="*/ 5534 w 10000"/>
              <a:gd name="connsiteY92" fmla="*/ 9840 h 10000"/>
              <a:gd name="connsiteX93" fmla="*/ 5570 w 10000"/>
              <a:gd name="connsiteY93" fmla="*/ 9840 h 10000"/>
              <a:gd name="connsiteX94" fmla="*/ 5582 w 10000"/>
              <a:gd name="connsiteY94" fmla="*/ 9840 h 10000"/>
              <a:gd name="connsiteX95" fmla="*/ 5618 w 10000"/>
              <a:gd name="connsiteY95" fmla="*/ 9840 h 10000"/>
              <a:gd name="connsiteX96" fmla="*/ 5665 w 10000"/>
              <a:gd name="connsiteY96" fmla="*/ 9840 h 10000"/>
              <a:gd name="connsiteX97" fmla="*/ 5737 w 10000"/>
              <a:gd name="connsiteY97" fmla="*/ 9840 h 10000"/>
              <a:gd name="connsiteX98" fmla="*/ 5797 w 10000"/>
              <a:gd name="connsiteY98" fmla="*/ 9840 h 10000"/>
              <a:gd name="connsiteX99" fmla="*/ 5833 w 10000"/>
              <a:gd name="connsiteY99" fmla="*/ 9840 h 10000"/>
              <a:gd name="connsiteX100" fmla="*/ 5905 w 10000"/>
              <a:gd name="connsiteY100" fmla="*/ 9840 h 10000"/>
              <a:gd name="connsiteX101" fmla="*/ 5929 w 10000"/>
              <a:gd name="connsiteY101" fmla="*/ 9840 h 10000"/>
              <a:gd name="connsiteX102" fmla="*/ 6013 w 10000"/>
              <a:gd name="connsiteY102" fmla="*/ 9840 h 10000"/>
              <a:gd name="connsiteX103" fmla="*/ 6109 w 10000"/>
              <a:gd name="connsiteY103" fmla="*/ 9840 h 10000"/>
              <a:gd name="connsiteX104" fmla="*/ 6325 w 10000"/>
              <a:gd name="connsiteY104" fmla="*/ 9840 h 10000"/>
              <a:gd name="connsiteX105" fmla="*/ 6853 w 10000"/>
              <a:gd name="connsiteY105" fmla="*/ 9840 h 10000"/>
              <a:gd name="connsiteX106" fmla="*/ 6876 w 10000"/>
              <a:gd name="connsiteY106" fmla="*/ 9840 h 10000"/>
              <a:gd name="connsiteX107" fmla="*/ 6972 w 10000"/>
              <a:gd name="connsiteY107" fmla="*/ 9840 h 10000"/>
              <a:gd name="connsiteX108" fmla="*/ 7044 w 10000"/>
              <a:gd name="connsiteY108" fmla="*/ 9840 h 10000"/>
              <a:gd name="connsiteX109" fmla="*/ 7068 w 10000"/>
              <a:gd name="connsiteY109" fmla="*/ 9840 h 10000"/>
              <a:gd name="connsiteX110" fmla="*/ 7128 w 10000"/>
              <a:gd name="connsiteY110" fmla="*/ 9840 h 10000"/>
              <a:gd name="connsiteX111" fmla="*/ 7176 w 10000"/>
              <a:gd name="connsiteY111" fmla="*/ 9840 h 10000"/>
              <a:gd name="connsiteX112" fmla="*/ 7224 w 10000"/>
              <a:gd name="connsiteY112" fmla="*/ 9840 h 10000"/>
              <a:gd name="connsiteX113" fmla="*/ 7296 w 10000"/>
              <a:gd name="connsiteY113" fmla="*/ 9840 h 10000"/>
              <a:gd name="connsiteX114" fmla="*/ 7356 w 10000"/>
              <a:gd name="connsiteY114" fmla="*/ 9840 h 10000"/>
              <a:gd name="connsiteX115" fmla="*/ 7428 w 10000"/>
              <a:gd name="connsiteY115" fmla="*/ 9840 h 10000"/>
              <a:gd name="connsiteX116" fmla="*/ 7464 w 10000"/>
              <a:gd name="connsiteY116" fmla="*/ 9840 h 10000"/>
              <a:gd name="connsiteX117" fmla="*/ 7500 w 10000"/>
              <a:gd name="connsiteY117" fmla="*/ 9840 h 10000"/>
              <a:gd name="connsiteX118" fmla="*/ 7548 w 10000"/>
              <a:gd name="connsiteY118" fmla="*/ 9840 h 10000"/>
              <a:gd name="connsiteX119" fmla="*/ 7596 w 10000"/>
              <a:gd name="connsiteY119" fmla="*/ 9840 h 10000"/>
              <a:gd name="connsiteX120" fmla="*/ 7680 w 10000"/>
              <a:gd name="connsiteY120" fmla="*/ 9840 h 10000"/>
              <a:gd name="connsiteX121" fmla="*/ 7740 w 10000"/>
              <a:gd name="connsiteY121" fmla="*/ 9840 h 10000"/>
              <a:gd name="connsiteX122" fmla="*/ 7812 w 10000"/>
              <a:gd name="connsiteY122" fmla="*/ 9840 h 10000"/>
              <a:gd name="connsiteX123" fmla="*/ 7896 w 10000"/>
              <a:gd name="connsiteY123" fmla="*/ 9840 h 10000"/>
              <a:gd name="connsiteX124" fmla="*/ 8028 w 10000"/>
              <a:gd name="connsiteY124" fmla="*/ 9840 h 10000"/>
              <a:gd name="connsiteX125" fmla="*/ 8231 w 10000"/>
              <a:gd name="connsiteY125" fmla="*/ 9840 h 10000"/>
              <a:gd name="connsiteX126" fmla="*/ 8279 w 10000"/>
              <a:gd name="connsiteY126" fmla="*/ 9840 h 10000"/>
              <a:gd name="connsiteX127" fmla="*/ 8363 w 10000"/>
              <a:gd name="connsiteY127" fmla="*/ 9840 h 10000"/>
              <a:gd name="connsiteX128" fmla="*/ 8435 w 10000"/>
              <a:gd name="connsiteY128" fmla="*/ 9840 h 10000"/>
              <a:gd name="connsiteX129" fmla="*/ 8495 w 10000"/>
              <a:gd name="connsiteY129" fmla="*/ 9840 h 10000"/>
              <a:gd name="connsiteX130" fmla="*/ 8531 w 10000"/>
              <a:gd name="connsiteY130" fmla="*/ 9840 h 10000"/>
              <a:gd name="connsiteX131" fmla="*/ 8603 w 10000"/>
              <a:gd name="connsiteY131" fmla="*/ 9840 h 10000"/>
              <a:gd name="connsiteX132" fmla="*/ 8639 w 10000"/>
              <a:gd name="connsiteY132" fmla="*/ 9840 h 10000"/>
              <a:gd name="connsiteX133" fmla="*/ 8711 w 10000"/>
              <a:gd name="connsiteY133" fmla="*/ 9840 h 10000"/>
              <a:gd name="connsiteX134" fmla="*/ 8771 w 10000"/>
              <a:gd name="connsiteY134" fmla="*/ 9840 h 10000"/>
              <a:gd name="connsiteX135" fmla="*/ 8819 w 10000"/>
              <a:gd name="connsiteY135" fmla="*/ 9840 h 10000"/>
              <a:gd name="connsiteX136" fmla="*/ 8903 w 10000"/>
              <a:gd name="connsiteY136" fmla="*/ 9840 h 10000"/>
              <a:gd name="connsiteX137" fmla="*/ 8939 w 10000"/>
              <a:gd name="connsiteY137" fmla="*/ 9840 h 10000"/>
              <a:gd name="connsiteX138" fmla="*/ 8963 w 10000"/>
              <a:gd name="connsiteY138" fmla="*/ 9840 h 10000"/>
              <a:gd name="connsiteX139" fmla="*/ 9011 w 10000"/>
              <a:gd name="connsiteY139" fmla="*/ 9840 h 10000"/>
              <a:gd name="connsiteX140" fmla="*/ 9035 w 10000"/>
              <a:gd name="connsiteY140" fmla="*/ 9840 h 10000"/>
              <a:gd name="connsiteX141" fmla="*/ 9059 w 10000"/>
              <a:gd name="connsiteY141" fmla="*/ 9840 h 10000"/>
              <a:gd name="connsiteX142" fmla="*/ 9107 w 10000"/>
              <a:gd name="connsiteY142" fmla="*/ 9840 h 10000"/>
              <a:gd name="connsiteX143" fmla="*/ 9167 w 10000"/>
              <a:gd name="connsiteY143" fmla="*/ 9840 h 10000"/>
              <a:gd name="connsiteX144" fmla="*/ 9203 w 10000"/>
              <a:gd name="connsiteY144" fmla="*/ 9840 h 10000"/>
              <a:gd name="connsiteX145" fmla="*/ 9215 w 10000"/>
              <a:gd name="connsiteY145" fmla="*/ 9840 h 10000"/>
              <a:gd name="connsiteX146" fmla="*/ 9287 w 10000"/>
              <a:gd name="connsiteY146" fmla="*/ 9840 h 10000"/>
              <a:gd name="connsiteX147" fmla="*/ 9347 w 10000"/>
              <a:gd name="connsiteY147" fmla="*/ 9840 h 10000"/>
              <a:gd name="connsiteX148" fmla="*/ 9406 w 10000"/>
              <a:gd name="connsiteY148" fmla="*/ 9840 h 10000"/>
              <a:gd name="connsiteX149" fmla="*/ 9442 w 10000"/>
              <a:gd name="connsiteY149" fmla="*/ 9840 h 10000"/>
              <a:gd name="connsiteX150" fmla="*/ 9478 w 10000"/>
              <a:gd name="connsiteY150" fmla="*/ 9840 h 10000"/>
              <a:gd name="connsiteX151" fmla="*/ 9610 w 10000"/>
              <a:gd name="connsiteY151" fmla="*/ 9840 h 10000"/>
              <a:gd name="connsiteX152" fmla="*/ 9646 w 10000"/>
              <a:gd name="connsiteY152" fmla="*/ 9840 h 10000"/>
              <a:gd name="connsiteX153" fmla="*/ 9754 w 10000"/>
              <a:gd name="connsiteY153" fmla="*/ 9840 h 10000"/>
              <a:gd name="connsiteX154" fmla="*/ 9982 w 10000"/>
              <a:gd name="connsiteY154" fmla="*/ 9840 h 10000"/>
              <a:gd name="connsiteX155" fmla="*/ 10000 w 10000"/>
              <a:gd name="connsiteY155" fmla="*/ 9918 h 10000"/>
              <a:gd name="connsiteX156" fmla="*/ 9982 w 10000"/>
              <a:gd name="connsiteY156" fmla="*/ 9997 h 10000"/>
              <a:gd name="connsiteX157" fmla="*/ 9754 w 10000"/>
              <a:gd name="connsiteY157" fmla="*/ 9997 h 10000"/>
              <a:gd name="connsiteX158" fmla="*/ 9646 w 10000"/>
              <a:gd name="connsiteY158" fmla="*/ 9997 h 10000"/>
              <a:gd name="connsiteX159" fmla="*/ 9610 w 10000"/>
              <a:gd name="connsiteY159" fmla="*/ 9997 h 10000"/>
              <a:gd name="connsiteX160" fmla="*/ 9478 w 10000"/>
              <a:gd name="connsiteY160" fmla="*/ 9997 h 10000"/>
              <a:gd name="connsiteX161" fmla="*/ 9442 w 10000"/>
              <a:gd name="connsiteY161" fmla="*/ 9997 h 10000"/>
              <a:gd name="connsiteX162" fmla="*/ 9406 w 10000"/>
              <a:gd name="connsiteY162" fmla="*/ 9997 h 10000"/>
              <a:gd name="connsiteX163" fmla="*/ 9347 w 10000"/>
              <a:gd name="connsiteY163" fmla="*/ 9997 h 10000"/>
              <a:gd name="connsiteX164" fmla="*/ 9287 w 10000"/>
              <a:gd name="connsiteY164" fmla="*/ 9997 h 10000"/>
              <a:gd name="connsiteX165" fmla="*/ 9215 w 10000"/>
              <a:gd name="connsiteY165" fmla="*/ 9997 h 10000"/>
              <a:gd name="connsiteX166" fmla="*/ 9203 w 10000"/>
              <a:gd name="connsiteY166" fmla="*/ 9997 h 10000"/>
              <a:gd name="connsiteX167" fmla="*/ 9167 w 10000"/>
              <a:gd name="connsiteY167" fmla="*/ 9997 h 10000"/>
              <a:gd name="connsiteX168" fmla="*/ 9107 w 10000"/>
              <a:gd name="connsiteY168" fmla="*/ 9997 h 10000"/>
              <a:gd name="connsiteX169" fmla="*/ 9059 w 10000"/>
              <a:gd name="connsiteY169" fmla="*/ 9997 h 10000"/>
              <a:gd name="connsiteX170" fmla="*/ 9035 w 10000"/>
              <a:gd name="connsiteY170" fmla="*/ 9997 h 10000"/>
              <a:gd name="connsiteX171" fmla="*/ 9011 w 10000"/>
              <a:gd name="connsiteY171" fmla="*/ 9997 h 10000"/>
              <a:gd name="connsiteX172" fmla="*/ 8963 w 10000"/>
              <a:gd name="connsiteY172" fmla="*/ 9997 h 10000"/>
              <a:gd name="connsiteX173" fmla="*/ 8939 w 10000"/>
              <a:gd name="connsiteY173" fmla="*/ 9997 h 10000"/>
              <a:gd name="connsiteX174" fmla="*/ 8903 w 10000"/>
              <a:gd name="connsiteY174" fmla="*/ 9997 h 10000"/>
              <a:gd name="connsiteX175" fmla="*/ 8819 w 10000"/>
              <a:gd name="connsiteY175" fmla="*/ 9997 h 10000"/>
              <a:gd name="connsiteX176" fmla="*/ 8771 w 10000"/>
              <a:gd name="connsiteY176" fmla="*/ 9997 h 10000"/>
              <a:gd name="connsiteX177" fmla="*/ 8711 w 10000"/>
              <a:gd name="connsiteY177" fmla="*/ 9997 h 10000"/>
              <a:gd name="connsiteX178" fmla="*/ 8639 w 10000"/>
              <a:gd name="connsiteY178" fmla="*/ 9997 h 10000"/>
              <a:gd name="connsiteX179" fmla="*/ 8603 w 10000"/>
              <a:gd name="connsiteY179" fmla="*/ 9997 h 10000"/>
              <a:gd name="connsiteX180" fmla="*/ 8531 w 10000"/>
              <a:gd name="connsiteY180" fmla="*/ 9997 h 10000"/>
              <a:gd name="connsiteX181" fmla="*/ 8495 w 10000"/>
              <a:gd name="connsiteY181" fmla="*/ 9997 h 10000"/>
              <a:gd name="connsiteX182" fmla="*/ 8435 w 10000"/>
              <a:gd name="connsiteY182" fmla="*/ 9997 h 10000"/>
              <a:gd name="connsiteX183" fmla="*/ 8363 w 10000"/>
              <a:gd name="connsiteY183" fmla="*/ 9997 h 10000"/>
              <a:gd name="connsiteX184" fmla="*/ 8279 w 10000"/>
              <a:gd name="connsiteY184" fmla="*/ 9997 h 10000"/>
              <a:gd name="connsiteX185" fmla="*/ 8231 w 10000"/>
              <a:gd name="connsiteY185" fmla="*/ 9997 h 10000"/>
              <a:gd name="connsiteX186" fmla="*/ 8028 w 10000"/>
              <a:gd name="connsiteY186" fmla="*/ 9997 h 10000"/>
              <a:gd name="connsiteX187" fmla="*/ 7896 w 10000"/>
              <a:gd name="connsiteY187" fmla="*/ 9997 h 10000"/>
              <a:gd name="connsiteX188" fmla="*/ 7812 w 10000"/>
              <a:gd name="connsiteY188" fmla="*/ 9997 h 10000"/>
              <a:gd name="connsiteX189" fmla="*/ 7740 w 10000"/>
              <a:gd name="connsiteY189" fmla="*/ 9997 h 10000"/>
              <a:gd name="connsiteX190" fmla="*/ 7680 w 10000"/>
              <a:gd name="connsiteY190" fmla="*/ 9997 h 10000"/>
              <a:gd name="connsiteX191" fmla="*/ 7596 w 10000"/>
              <a:gd name="connsiteY191" fmla="*/ 9997 h 10000"/>
              <a:gd name="connsiteX192" fmla="*/ 7548 w 10000"/>
              <a:gd name="connsiteY192" fmla="*/ 9997 h 10000"/>
              <a:gd name="connsiteX193" fmla="*/ 7500 w 10000"/>
              <a:gd name="connsiteY193" fmla="*/ 9997 h 10000"/>
              <a:gd name="connsiteX194" fmla="*/ 7464 w 10000"/>
              <a:gd name="connsiteY194" fmla="*/ 9997 h 10000"/>
              <a:gd name="connsiteX195" fmla="*/ 7428 w 10000"/>
              <a:gd name="connsiteY195" fmla="*/ 9997 h 10000"/>
              <a:gd name="connsiteX196" fmla="*/ 7356 w 10000"/>
              <a:gd name="connsiteY196" fmla="*/ 9997 h 10000"/>
              <a:gd name="connsiteX197" fmla="*/ 7296 w 10000"/>
              <a:gd name="connsiteY197" fmla="*/ 9997 h 10000"/>
              <a:gd name="connsiteX198" fmla="*/ 7224 w 10000"/>
              <a:gd name="connsiteY198" fmla="*/ 9997 h 10000"/>
              <a:gd name="connsiteX199" fmla="*/ 7176 w 10000"/>
              <a:gd name="connsiteY199" fmla="*/ 9997 h 10000"/>
              <a:gd name="connsiteX200" fmla="*/ 7128 w 10000"/>
              <a:gd name="connsiteY200" fmla="*/ 9997 h 10000"/>
              <a:gd name="connsiteX201" fmla="*/ 7068 w 10000"/>
              <a:gd name="connsiteY201" fmla="*/ 9997 h 10000"/>
              <a:gd name="connsiteX202" fmla="*/ 7044 w 10000"/>
              <a:gd name="connsiteY202" fmla="*/ 9997 h 10000"/>
              <a:gd name="connsiteX203" fmla="*/ 6972 w 10000"/>
              <a:gd name="connsiteY203" fmla="*/ 9997 h 10000"/>
              <a:gd name="connsiteX204" fmla="*/ 6876 w 10000"/>
              <a:gd name="connsiteY204" fmla="*/ 9997 h 10000"/>
              <a:gd name="connsiteX205" fmla="*/ 6853 w 10000"/>
              <a:gd name="connsiteY205" fmla="*/ 9997 h 10000"/>
              <a:gd name="connsiteX206" fmla="*/ 6325 w 10000"/>
              <a:gd name="connsiteY206" fmla="*/ 9997 h 10000"/>
              <a:gd name="connsiteX207" fmla="*/ 6109 w 10000"/>
              <a:gd name="connsiteY207" fmla="*/ 9997 h 10000"/>
              <a:gd name="connsiteX208" fmla="*/ 6013 w 10000"/>
              <a:gd name="connsiteY208" fmla="*/ 9997 h 10000"/>
              <a:gd name="connsiteX209" fmla="*/ 5929 w 10000"/>
              <a:gd name="connsiteY209" fmla="*/ 9997 h 10000"/>
              <a:gd name="connsiteX210" fmla="*/ 5905 w 10000"/>
              <a:gd name="connsiteY210" fmla="*/ 9997 h 10000"/>
              <a:gd name="connsiteX211" fmla="*/ 5833 w 10000"/>
              <a:gd name="connsiteY211" fmla="*/ 9997 h 10000"/>
              <a:gd name="connsiteX212" fmla="*/ 5797 w 10000"/>
              <a:gd name="connsiteY212" fmla="*/ 9997 h 10000"/>
              <a:gd name="connsiteX213" fmla="*/ 5737 w 10000"/>
              <a:gd name="connsiteY213" fmla="*/ 9997 h 10000"/>
              <a:gd name="connsiteX214" fmla="*/ 5665 w 10000"/>
              <a:gd name="connsiteY214" fmla="*/ 9997 h 10000"/>
              <a:gd name="connsiteX215" fmla="*/ 5618 w 10000"/>
              <a:gd name="connsiteY215" fmla="*/ 9997 h 10000"/>
              <a:gd name="connsiteX216" fmla="*/ 5582 w 10000"/>
              <a:gd name="connsiteY216" fmla="*/ 9997 h 10000"/>
              <a:gd name="connsiteX217" fmla="*/ 5570 w 10000"/>
              <a:gd name="connsiteY217" fmla="*/ 9997 h 10000"/>
              <a:gd name="connsiteX218" fmla="*/ 5534 w 10000"/>
              <a:gd name="connsiteY218" fmla="*/ 9997 h 10000"/>
              <a:gd name="connsiteX219" fmla="*/ 5510 w 10000"/>
              <a:gd name="connsiteY219" fmla="*/ 9997 h 10000"/>
              <a:gd name="connsiteX220" fmla="*/ 5462 w 10000"/>
              <a:gd name="connsiteY220" fmla="*/ 9997 h 10000"/>
              <a:gd name="connsiteX221" fmla="*/ 5402 w 10000"/>
              <a:gd name="connsiteY221" fmla="*/ 9997 h 10000"/>
              <a:gd name="connsiteX222" fmla="*/ 5306 w 10000"/>
              <a:gd name="connsiteY222" fmla="*/ 9997 h 10000"/>
              <a:gd name="connsiteX223" fmla="*/ 5270 w 10000"/>
              <a:gd name="connsiteY223" fmla="*/ 9997 h 10000"/>
              <a:gd name="connsiteX224" fmla="*/ 5198 w 10000"/>
              <a:gd name="connsiteY224" fmla="*/ 9997 h 10000"/>
              <a:gd name="connsiteX225" fmla="*/ 5150 w 10000"/>
              <a:gd name="connsiteY225" fmla="*/ 9997 h 10000"/>
              <a:gd name="connsiteX226" fmla="*/ 5066 w 10000"/>
              <a:gd name="connsiteY226" fmla="*/ 9997 h 10000"/>
              <a:gd name="connsiteX227" fmla="*/ 4958 w 10000"/>
              <a:gd name="connsiteY227" fmla="*/ 9997 h 10000"/>
              <a:gd name="connsiteX228" fmla="*/ 4850 w 10000"/>
              <a:gd name="connsiteY228" fmla="*/ 9997 h 10000"/>
              <a:gd name="connsiteX229" fmla="*/ 4550 w 10000"/>
              <a:gd name="connsiteY229" fmla="*/ 9997 h 10000"/>
              <a:gd name="connsiteX230" fmla="*/ 4539 w 10000"/>
              <a:gd name="connsiteY230" fmla="*/ 9980 h 10000"/>
              <a:gd name="connsiteX231" fmla="*/ 4395 w 10000"/>
              <a:gd name="connsiteY231" fmla="*/ 9457 h 10000"/>
              <a:gd name="connsiteX232" fmla="*/ 4423 w 10000"/>
              <a:gd name="connsiteY232" fmla="*/ 9431 h 10000"/>
              <a:gd name="connsiteX233" fmla="*/ 4363 w 10000"/>
              <a:gd name="connsiteY233" fmla="*/ 9954 h 10000"/>
              <a:gd name="connsiteX234" fmla="*/ 4347 w 10000"/>
              <a:gd name="connsiteY234" fmla="*/ 9997 h 10000"/>
              <a:gd name="connsiteX235" fmla="*/ 4203 w 10000"/>
              <a:gd name="connsiteY235" fmla="*/ 9997 h 10000"/>
              <a:gd name="connsiteX236" fmla="*/ 4155 w 10000"/>
              <a:gd name="connsiteY236" fmla="*/ 9997 h 10000"/>
              <a:gd name="connsiteX237" fmla="*/ 4137 w 10000"/>
              <a:gd name="connsiteY237" fmla="*/ 9925 h 10000"/>
              <a:gd name="connsiteX238" fmla="*/ 4125 w 10000"/>
              <a:gd name="connsiteY238" fmla="*/ 9087 h 10000"/>
              <a:gd name="connsiteX239" fmla="*/ 4160 w 10000"/>
              <a:gd name="connsiteY239" fmla="*/ 9107 h 10000"/>
              <a:gd name="connsiteX240" fmla="*/ 4100 w 10000"/>
              <a:gd name="connsiteY240" fmla="*/ 9944 h 10000"/>
              <a:gd name="connsiteX241" fmla="*/ 4083 w 10000"/>
              <a:gd name="connsiteY241" fmla="*/ 9997 h 10000"/>
              <a:gd name="connsiteX242" fmla="*/ 4066 w 10000"/>
              <a:gd name="connsiteY242" fmla="*/ 9944 h 10000"/>
              <a:gd name="connsiteX243" fmla="*/ 3994 w 10000"/>
              <a:gd name="connsiteY243" fmla="*/ 8950 h 10000"/>
              <a:gd name="connsiteX244" fmla="*/ 4029 w 10000"/>
              <a:gd name="connsiteY244" fmla="*/ 8947 h 10000"/>
              <a:gd name="connsiteX245" fmla="*/ 3969 w 10000"/>
              <a:gd name="connsiteY245" fmla="*/ 9941 h 10000"/>
              <a:gd name="connsiteX246" fmla="*/ 3950 w 10000"/>
              <a:gd name="connsiteY246" fmla="*/ 9997 h 10000"/>
              <a:gd name="connsiteX247" fmla="*/ 3934 w 10000"/>
              <a:gd name="connsiteY247" fmla="*/ 9928 h 10000"/>
              <a:gd name="connsiteX248" fmla="*/ 3898 w 10000"/>
              <a:gd name="connsiteY248" fmla="*/ 8410 h 10000"/>
              <a:gd name="connsiteX249" fmla="*/ 3933 w 10000"/>
              <a:gd name="connsiteY249" fmla="*/ 8413 h 10000"/>
              <a:gd name="connsiteX250" fmla="*/ 3885 w 10000"/>
              <a:gd name="connsiteY250" fmla="*/ 9931 h 10000"/>
              <a:gd name="connsiteX251" fmla="*/ 3867 w 10000"/>
              <a:gd name="connsiteY251" fmla="*/ 9997 h 10000"/>
              <a:gd name="connsiteX252" fmla="*/ 3831 w 10000"/>
              <a:gd name="connsiteY252" fmla="*/ 9997 h 10000"/>
              <a:gd name="connsiteX253" fmla="*/ 3759 w 10000"/>
              <a:gd name="connsiteY253" fmla="*/ 9997 h 10000"/>
              <a:gd name="connsiteX254" fmla="*/ 3699 w 10000"/>
              <a:gd name="connsiteY254" fmla="*/ 9997 h 10000"/>
              <a:gd name="connsiteX255" fmla="*/ 3682 w 10000"/>
              <a:gd name="connsiteY255" fmla="*/ 9931 h 10000"/>
              <a:gd name="connsiteX256" fmla="*/ 3634 w 10000"/>
              <a:gd name="connsiteY256" fmla="*/ 8413 h 10000"/>
              <a:gd name="connsiteX257" fmla="*/ 3669 w 10000"/>
              <a:gd name="connsiteY257" fmla="*/ 8413 h 10000"/>
              <a:gd name="connsiteX258" fmla="*/ 3621 w 10000"/>
              <a:gd name="connsiteY258" fmla="*/ 9774 h 10000"/>
              <a:gd name="connsiteX259" fmla="*/ 3605 w 10000"/>
              <a:gd name="connsiteY259" fmla="*/ 9840 h 10000"/>
              <a:gd name="connsiteX260" fmla="*/ 3587 w 10000"/>
              <a:gd name="connsiteY260" fmla="*/ 9787 h 10000"/>
              <a:gd name="connsiteX261" fmla="*/ 3551 w 10000"/>
              <a:gd name="connsiteY261" fmla="*/ 9316 h 10000"/>
              <a:gd name="connsiteX262" fmla="*/ 3584 w 10000"/>
              <a:gd name="connsiteY262" fmla="*/ 9326 h 10000"/>
              <a:gd name="connsiteX263" fmla="*/ 3512 w 10000"/>
              <a:gd name="connsiteY263" fmla="*/ 9954 h 10000"/>
              <a:gd name="connsiteX264" fmla="*/ 3495 w 10000"/>
              <a:gd name="connsiteY264" fmla="*/ 9997 h 10000"/>
              <a:gd name="connsiteX265" fmla="*/ 3435 w 10000"/>
              <a:gd name="connsiteY265" fmla="*/ 9997 h 10000"/>
              <a:gd name="connsiteX266" fmla="*/ 3418 w 10000"/>
              <a:gd name="connsiteY266" fmla="*/ 9928 h 10000"/>
              <a:gd name="connsiteX267" fmla="*/ 3381 w 10000"/>
              <a:gd name="connsiteY267" fmla="*/ 8299 h 10000"/>
              <a:gd name="connsiteX268" fmla="*/ 3333 w 10000"/>
              <a:gd name="connsiteY268" fmla="*/ 82 h 10000"/>
              <a:gd name="connsiteX269" fmla="*/ 3369 w 10000"/>
              <a:gd name="connsiteY269" fmla="*/ 85 h 10000"/>
              <a:gd name="connsiteX270" fmla="*/ 3333 w 10000"/>
              <a:gd name="connsiteY270" fmla="*/ 3592 h 10000"/>
              <a:gd name="connsiteX271" fmla="*/ 3333 w 10000"/>
              <a:gd name="connsiteY271" fmla="*/ 3608 h 10000"/>
              <a:gd name="connsiteX272" fmla="*/ 3189 w 10000"/>
              <a:gd name="connsiteY272" fmla="*/ 5702 h 10000"/>
              <a:gd name="connsiteX273" fmla="*/ 3022 w 10000"/>
              <a:gd name="connsiteY273" fmla="*/ 8214 h 10000"/>
              <a:gd name="connsiteX274" fmla="*/ 3016 w 10000"/>
              <a:gd name="connsiteY274" fmla="*/ 8250 h 10000"/>
              <a:gd name="connsiteX275" fmla="*/ 2777 w 10000"/>
              <a:gd name="connsiteY275" fmla="*/ 9192 h 10000"/>
              <a:gd name="connsiteX276" fmla="*/ 2779 w 10000"/>
              <a:gd name="connsiteY276" fmla="*/ 9182 h 10000"/>
              <a:gd name="connsiteX277" fmla="*/ 2647 w 10000"/>
              <a:gd name="connsiteY277" fmla="*/ 9967 h 10000"/>
              <a:gd name="connsiteX278" fmla="*/ 2632 w 10000"/>
              <a:gd name="connsiteY278" fmla="*/ 9997 h 10000"/>
              <a:gd name="connsiteX279" fmla="*/ 2584 w 10000"/>
              <a:gd name="connsiteY279" fmla="*/ 9997 h 10000"/>
              <a:gd name="connsiteX280" fmla="*/ 2488 w 10000"/>
              <a:gd name="connsiteY280" fmla="*/ 9997 h 10000"/>
              <a:gd name="connsiteX281" fmla="*/ 2308 w 10000"/>
              <a:gd name="connsiteY281" fmla="*/ 9997 h 10000"/>
              <a:gd name="connsiteX282" fmla="*/ 2284 w 10000"/>
              <a:gd name="connsiteY282" fmla="*/ 9997 h 10000"/>
              <a:gd name="connsiteX283" fmla="*/ 2260 w 10000"/>
              <a:gd name="connsiteY283" fmla="*/ 9997 h 10000"/>
              <a:gd name="connsiteX284" fmla="*/ 2248 w 10000"/>
              <a:gd name="connsiteY284" fmla="*/ 9997 h 10000"/>
              <a:gd name="connsiteX285" fmla="*/ 2224 w 10000"/>
              <a:gd name="connsiteY285" fmla="*/ 9997 h 10000"/>
              <a:gd name="connsiteX286" fmla="*/ 2188 w 10000"/>
              <a:gd name="connsiteY286" fmla="*/ 9997 h 10000"/>
              <a:gd name="connsiteX287" fmla="*/ 2176 w 10000"/>
              <a:gd name="connsiteY287" fmla="*/ 9997 h 10000"/>
              <a:gd name="connsiteX288" fmla="*/ 2152 w 10000"/>
              <a:gd name="connsiteY288" fmla="*/ 9997 h 10000"/>
              <a:gd name="connsiteX289" fmla="*/ 2116 w 10000"/>
              <a:gd name="connsiteY289" fmla="*/ 9997 h 10000"/>
              <a:gd name="connsiteX290" fmla="*/ 2044 w 10000"/>
              <a:gd name="connsiteY290" fmla="*/ 9997 h 10000"/>
              <a:gd name="connsiteX291" fmla="*/ 1960 w 10000"/>
              <a:gd name="connsiteY291" fmla="*/ 9997 h 10000"/>
              <a:gd name="connsiteX292" fmla="*/ 1876 w 10000"/>
              <a:gd name="connsiteY292" fmla="*/ 9997 h 10000"/>
              <a:gd name="connsiteX293" fmla="*/ 1817 w 10000"/>
              <a:gd name="connsiteY293" fmla="*/ 9997 h 10000"/>
              <a:gd name="connsiteX294" fmla="*/ 1745 w 10000"/>
              <a:gd name="connsiteY294" fmla="*/ 9997 h 10000"/>
              <a:gd name="connsiteX295" fmla="*/ 1697 w 10000"/>
              <a:gd name="connsiteY295" fmla="*/ 9997 h 10000"/>
              <a:gd name="connsiteX296" fmla="*/ 1649 w 10000"/>
              <a:gd name="connsiteY296" fmla="*/ 9997 h 10000"/>
              <a:gd name="connsiteX297" fmla="*/ 1553 w 10000"/>
              <a:gd name="connsiteY297" fmla="*/ 9997 h 10000"/>
              <a:gd name="connsiteX298" fmla="*/ 1481 w 10000"/>
              <a:gd name="connsiteY298" fmla="*/ 9997 h 10000"/>
              <a:gd name="connsiteX299" fmla="*/ 1361 w 10000"/>
              <a:gd name="connsiteY299" fmla="*/ 9997 h 10000"/>
              <a:gd name="connsiteX300" fmla="*/ 330 w 10000"/>
              <a:gd name="connsiteY300" fmla="*/ 9997 h 10000"/>
              <a:gd name="connsiteX301" fmla="*/ 270 w 10000"/>
              <a:gd name="connsiteY301" fmla="*/ 9997 h 10000"/>
              <a:gd name="connsiteX302" fmla="*/ 234 w 10000"/>
              <a:gd name="connsiteY302" fmla="*/ 9997 h 10000"/>
              <a:gd name="connsiteX303" fmla="*/ 162 w 10000"/>
              <a:gd name="connsiteY303" fmla="*/ 9997 h 10000"/>
              <a:gd name="connsiteX304" fmla="*/ 126 w 10000"/>
              <a:gd name="connsiteY304" fmla="*/ 9997 h 10000"/>
              <a:gd name="connsiteX305" fmla="*/ 18 w 10000"/>
              <a:gd name="connsiteY305" fmla="*/ 9997 h 10000"/>
              <a:gd name="connsiteX306" fmla="*/ 0 w 10000"/>
              <a:gd name="connsiteY306" fmla="*/ 9918 h 10000"/>
              <a:gd name="connsiteX307" fmla="*/ 18 w 10000"/>
              <a:gd name="connsiteY307"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1361 w 10000"/>
              <a:gd name="connsiteY6" fmla="*/ 9840 h 10000"/>
              <a:gd name="connsiteX7" fmla="*/ 1481 w 10000"/>
              <a:gd name="connsiteY7" fmla="*/ 9840 h 10000"/>
              <a:gd name="connsiteX8" fmla="*/ 1553 w 10000"/>
              <a:gd name="connsiteY8" fmla="*/ 9840 h 10000"/>
              <a:gd name="connsiteX9" fmla="*/ 1649 w 10000"/>
              <a:gd name="connsiteY9" fmla="*/ 9840 h 10000"/>
              <a:gd name="connsiteX10" fmla="*/ 1697 w 10000"/>
              <a:gd name="connsiteY10" fmla="*/ 9840 h 10000"/>
              <a:gd name="connsiteX11" fmla="*/ 1745 w 10000"/>
              <a:gd name="connsiteY11" fmla="*/ 9840 h 10000"/>
              <a:gd name="connsiteX12" fmla="*/ 1817 w 10000"/>
              <a:gd name="connsiteY12" fmla="*/ 9840 h 10000"/>
              <a:gd name="connsiteX13" fmla="*/ 1876 w 10000"/>
              <a:gd name="connsiteY13" fmla="*/ 9840 h 10000"/>
              <a:gd name="connsiteX14" fmla="*/ 1960 w 10000"/>
              <a:gd name="connsiteY14" fmla="*/ 9840 h 10000"/>
              <a:gd name="connsiteX15" fmla="*/ 2044 w 10000"/>
              <a:gd name="connsiteY15" fmla="*/ 9840 h 10000"/>
              <a:gd name="connsiteX16" fmla="*/ 2116 w 10000"/>
              <a:gd name="connsiteY16" fmla="*/ 9840 h 10000"/>
              <a:gd name="connsiteX17" fmla="*/ 2152 w 10000"/>
              <a:gd name="connsiteY17" fmla="*/ 9840 h 10000"/>
              <a:gd name="connsiteX18" fmla="*/ 2176 w 10000"/>
              <a:gd name="connsiteY18" fmla="*/ 9840 h 10000"/>
              <a:gd name="connsiteX19" fmla="*/ 2188 w 10000"/>
              <a:gd name="connsiteY19" fmla="*/ 9840 h 10000"/>
              <a:gd name="connsiteX20" fmla="*/ 2224 w 10000"/>
              <a:gd name="connsiteY20" fmla="*/ 9840 h 10000"/>
              <a:gd name="connsiteX21" fmla="*/ 2248 w 10000"/>
              <a:gd name="connsiteY21" fmla="*/ 9840 h 10000"/>
              <a:gd name="connsiteX22" fmla="*/ 2260 w 10000"/>
              <a:gd name="connsiteY22" fmla="*/ 9840 h 10000"/>
              <a:gd name="connsiteX23" fmla="*/ 2284 w 10000"/>
              <a:gd name="connsiteY23" fmla="*/ 9840 h 10000"/>
              <a:gd name="connsiteX24" fmla="*/ 2308 w 10000"/>
              <a:gd name="connsiteY24" fmla="*/ 9840 h 10000"/>
              <a:gd name="connsiteX25" fmla="*/ 2488 w 10000"/>
              <a:gd name="connsiteY25" fmla="*/ 9840 h 10000"/>
              <a:gd name="connsiteX26" fmla="*/ 2584 w 10000"/>
              <a:gd name="connsiteY26" fmla="*/ 9840 h 10000"/>
              <a:gd name="connsiteX27" fmla="*/ 2632 w 10000"/>
              <a:gd name="connsiteY27" fmla="*/ 9840 h 10000"/>
              <a:gd name="connsiteX28" fmla="*/ 2618 w 10000"/>
              <a:gd name="connsiteY28" fmla="*/ 9872 h 10000"/>
              <a:gd name="connsiteX29" fmla="*/ 2750 w 10000"/>
              <a:gd name="connsiteY29" fmla="*/ 9087 h 10000"/>
              <a:gd name="connsiteX30" fmla="*/ 2752 w 10000"/>
              <a:gd name="connsiteY30" fmla="*/ 9078 h 10000"/>
              <a:gd name="connsiteX31" fmla="*/ 2992 w 10000"/>
              <a:gd name="connsiteY31" fmla="*/ 8135 h 10000"/>
              <a:gd name="connsiteX32" fmla="*/ 2986 w 10000"/>
              <a:gd name="connsiteY32" fmla="*/ 8171 h 10000"/>
              <a:gd name="connsiteX33" fmla="*/ 3154 w 10000"/>
              <a:gd name="connsiteY33" fmla="*/ 5659 h 10000"/>
              <a:gd name="connsiteX34" fmla="*/ 3298 w 10000"/>
              <a:gd name="connsiteY34" fmla="*/ 3566 h 10000"/>
              <a:gd name="connsiteX35" fmla="*/ 3297 w 10000"/>
              <a:gd name="connsiteY35" fmla="*/ 3582 h 10000"/>
              <a:gd name="connsiteX36" fmla="*/ 3333 w 10000"/>
              <a:gd name="connsiteY36" fmla="*/ 75 h 10000"/>
              <a:gd name="connsiteX37" fmla="*/ 3352 w 10000"/>
              <a:gd name="connsiteY37" fmla="*/ 0 h 10000"/>
              <a:gd name="connsiteX38" fmla="*/ 3369 w 10000"/>
              <a:gd name="connsiteY38" fmla="*/ 79 h 10000"/>
              <a:gd name="connsiteX39" fmla="*/ 3417 w 10000"/>
              <a:gd name="connsiteY39" fmla="*/ 8296 h 10000"/>
              <a:gd name="connsiteX40" fmla="*/ 3453 w 10000"/>
              <a:gd name="connsiteY40" fmla="*/ 9912 h 10000"/>
              <a:gd name="connsiteX41" fmla="*/ 3435 w 10000"/>
              <a:gd name="connsiteY41" fmla="*/ 9840 h 10000"/>
              <a:gd name="connsiteX42" fmla="*/ 3495 w 10000"/>
              <a:gd name="connsiteY42" fmla="*/ 9840 h 10000"/>
              <a:gd name="connsiteX43" fmla="*/ 3479 w 10000"/>
              <a:gd name="connsiteY43" fmla="*/ 9886 h 10000"/>
              <a:gd name="connsiteX44" fmla="*/ 3551 w 10000"/>
              <a:gd name="connsiteY44" fmla="*/ 9257 h 10000"/>
              <a:gd name="connsiteX45" fmla="*/ 3569 w 10000"/>
              <a:gd name="connsiteY45" fmla="*/ 9215 h 10000"/>
              <a:gd name="connsiteX46" fmla="*/ 3584 w 10000"/>
              <a:gd name="connsiteY46" fmla="*/ 9267 h 10000"/>
              <a:gd name="connsiteX47" fmla="*/ 3620 w 10000"/>
              <a:gd name="connsiteY47" fmla="*/ 9738 h 10000"/>
              <a:gd name="connsiteX48" fmla="*/ 3586 w 10000"/>
              <a:gd name="connsiteY48" fmla="*/ 9751 h 10000"/>
              <a:gd name="connsiteX49" fmla="*/ 3634 w 10000"/>
              <a:gd name="connsiteY49" fmla="*/ 8391 h 10000"/>
              <a:gd name="connsiteX50" fmla="*/ 3652 w 10000"/>
              <a:gd name="connsiteY50" fmla="*/ 8322 h 10000"/>
              <a:gd name="connsiteX51" fmla="*/ 3669 w 10000"/>
              <a:gd name="connsiteY51" fmla="*/ 8391 h 10000"/>
              <a:gd name="connsiteX52" fmla="*/ 3717 w 10000"/>
              <a:gd name="connsiteY52" fmla="*/ 9908 h 10000"/>
              <a:gd name="connsiteX53" fmla="*/ 3699 w 10000"/>
              <a:gd name="connsiteY53" fmla="*/ 9840 h 10000"/>
              <a:gd name="connsiteX54" fmla="*/ 3759 w 10000"/>
              <a:gd name="connsiteY54" fmla="*/ 9840 h 10000"/>
              <a:gd name="connsiteX55" fmla="*/ 3831 w 10000"/>
              <a:gd name="connsiteY55" fmla="*/ 9840 h 10000"/>
              <a:gd name="connsiteX56" fmla="*/ 3867 w 10000"/>
              <a:gd name="connsiteY56" fmla="*/ 9840 h 10000"/>
              <a:gd name="connsiteX57" fmla="*/ 3850 w 10000"/>
              <a:gd name="connsiteY57" fmla="*/ 9908 h 10000"/>
              <a:gd name="connsiteX58" fmla="*/ 3898 w 10000"/>
              <a:gd name="connsiteY58" fmla="*/ 8391 h 10000"/>
              <a:gd name="connsiteX59" fmla="*/ 3916 w 10000"/>
              <a:gd name="connsiteY59" fmla="*/ 8322 h 10000"/>
              <a:gd name="connsiteX60" fmla="*/ 3933 w 10000"/>
              <a:gd name="connsiteY60" fmla="*/ 8394 h 10000"/>
              <a:gd name="connsiteX61" fmla="*/ 3969 w 10000"/>
              <a:gd name="connsiteY61" fmla="*/ 9912 h 10000"/>
              <a:gd name="connsiteX62" fmla="*/ 3934 w 10000"/>
              <a:gd name="connsiteY62" fmla="*/ 9899 h 10000"/>
              <a:gd name="connsiteX63" fmla="*/ 3994 w 10000"/>
              <a:gd name="connsiteY63" fmla="*/ 8904 h 10000"/>
              <a:gd name="connsiteX64" fmla="*/ 4011 w 10000"/>
              <a:gd name="connsiteY64" fmla="*/ 8845 h 10000"/>
              <a:gd name="connsiteX65" fmla="*/ 4028 w 10000"/>
              <a:gd name="connsiteY65" fmla="*/ 8901 h 10000"/>
              <a:gd name="connsiteX66" fmla="*/ 4100 w 10000"/>
              <a:gd name="connsiteY66" fmla="*/ 9895 h 10000"/>
              <a:gd name="connsiteX67" fmla="*/ 4066 w 10000"/>
              <a:gd name="connsiteY67" fmla="*/ 9895 h 10000"/>
              <a:gd name="connsiteX68" fmla="*/ 4126 w 10000"/>
              <a:gd name="connsiteY68" fmla="*/ 9058 h 10000"/>
              <a:gd name="connsiteX69" fmla="*/ 4145 w 10000"/>
              <a:gd name="connsiteY69" fmla="*/ 9006 h 10000"/>
              <a:gd name="connsiteX70" fmla="*/ 4161 w 10000"/>
              <a:gd name="connsiteY70" fmla="*/ 9078 h 10000"/>
              <a:gd name="connsiteX71" fmla="*/ 4173 w 10000"/>
              <a:gd name="connsiteY71" fmla="*/ 9915 h 10000"/>
              <a:gd name="connsiteX72" fmla="*/ 4155 w 10000"/>
              <a:gd name="connsiteY72" fmla="*/ 9840 h 10000"/>
              <a:gd name="connsiteX73" fmla="*/ 4203 w 10000"/>
              <a:gd name="connsiteY73" fmla="*/ 9840 h 10000"/>
              <a:gd name="connsiteX74" fmla="*/ 4347 w 10000"/>
              <a:gd name="connsiteY74" fmla="*/ 9840 h 10000"/>
              <a:gd name="connsiteX75" fmla="*/ 4331 w 10000"/>
              <a:gd name="connsiteY75" fmla="*/ 9886 h 10000"/>
              <a:gd name="connsiteX76" fmla="*/ 4391 w 10000"/>
              <a:gd name="connsiteY76" fmla="*/ 9362 h 10000"/>
              <a:gd name="connsiteX77" fmla="*/ 4403 w 10000"/>
              <a:gd name="connsiteY77" fmla="*/ 9320 h 10000"/>
              <a:gd name="connsiteX78" fmla="*/ 4418 w 10000"/>
              <a:gd name="connsiteY78" fmla="*/ 9336 h 10000"/>
              <a:gd name="connsiteX79" fmla="*/ 4562 w 10000"/>
              <a:gd name="connsiteY79" fmla="*/ 9859 h 10000"/>
              <a:gd name="connsiteX80" fmla="*/ 4550 w 10000"/>
              <a:gd name="connsiteY80" fmla="*/ 9840 h 10000"/>
              <a:gd name="connsiteX81" fmla="*/ 4850 w 10000"/>
              <a:gd name="connsiteY81" fmla="*/ 9840 h 10000"/>
              <a:gd name="connsiteX82" fmla="*/ 4958 w 10000"/>
              <a:gd name="connsiteY82" fmla="*/ 9840 h 10000"/>
              <a:gd name="connsiteX83" fmla="*/ 5066 w 10000"/>
              <a:gd name="connsiteY83" fmla="*/ 9840 h 10000"/>
              <a:gd name="connsiteX84" fmla="*/ 5150 w 10000"/>
              <a:gd name="connsiteY84" fmla="*/ 9840 h 10000"/>
              <a:gd name="connsiteX85" fmla="*/ 5198 w 10000"/>
              <a:gd name="connsiteY85" fmla="*/ 9840 h 10000"/>
              <a:gd name="connsiteX86" fmla="*/ 5270 w 10000"/>
              <a:gd name="connsiteY86" fmla="*/ 9840 h 10000"/>
              <a:gd name="connsiteX87" fmla="*/ 5306 w 10000"/>
              <a:gd name="connsiteY87" fmla="*/ 9840 h 10000"/>
              <a:gd name="connsiteX88" fmla="*/ 5402 w 10000"/>
              <a:gd name="connsiteY88" fmla="*/ 9840 h 10000"/>
              <a:gd name="connsiteX89" fmla="*/ 5462 w 10000"/>
              <a:gd name="connsiteY89" fmla="*/ 9840 h 10000"/>
              <a:gd name="connsiteX90" fmla="*/ 5510 w 10000"/>
              <a:gd name="connsiteY90" fmla="*/ 9840 h 10000"/>
              <a:gd name="connsiteX91" fmla="*/ 5534 w 10000"/>
              <a:gd name="connsiteY91" fmla="*/ 9840 h 10000"/>
              <a:gd name="connsiteX92" fmla="*/ 5570 w 10000"/>
              <a:gd name="connsiteY92" fmla="*/ 9840 h 10000"/>
              <a:gd name="connsiteX93" fmla="*/ 5582 w 10000"/>
              <a:gd name="connsiteY93" fmla="*/ 9840 h 10000"/>
              <a:gd name="connsiteX94" fmla="*/ 5618 w 10000"/>
              <a:gd name="connsiteY94" fmla="*/ 9840 h 10000"/>
              <a:gd name="connsiteX95" fmla="*/ 5665 w 10000"/>
              <a:gd name="connsiteY95" fmla="*/ 9840 h 10000"/>
              <a:gd name="connsiteX96" fmla="*/ 5737 w 10000"/>
              <a:gd name="connsiteY96" fmla="*/ 9840 h 10000"/>
              <a:gd name="connsiteX97" fmla="*/ 5797 w 10000"/>
              <a:gd name="connsiteY97" fmla="*/ 9840 h 10000"/>
              <a:gd name="connsiteX98" fmla="*/ 5833 w 10000"/>
              <a:gd name="connsiteY98" fmla="*/ 9840 h 10000"/>
              <a:gd name="connsiteX99" fmla="*/ 5905 w 10000"/>
              <a:gd name="connsiteY99" fmla="*/ 9840 h 10000"/>
              <a:gd name="connsiteX100" fmla="*/ 5929 w 10000"/>
              <a:gd name="connsiteY100" fmla="*/ 9840 h 10000"/>
              <a:gd name="connsiteX101" fmla="*/ 6013 w 10000"/>
              <a:gd name="connsiteY101" fmla="*/ 9840 h 10000"/>
              <a:gd name="connsiteX102" fmla="*/ 6109 w 10000"/>
              <a:gd name="connsiteY102" fmla="*/ 9840 h 10000"/>
              <a:gd name="connsiteX103" fmla="*/ 6325 w 10000"/>
              <a:gd name="connsiteY103" fmla="*/ 9840 h 10000"/>
              <a:gd name="connsiteX104" fmla="*/ 6853 w 10000"/>
              <a:gd name="connsiteY104" fmla="*/ 9840 h 10000"/>
              <a:gd name="connsiteX105" fmla="*/ 6876 w 10000"/>
              <a:gd name="connsiteY105" fmla="*/ 9840 h 10000"/>
              <a:gd name="connsiteX106" fmla="*/ 6972 w 10000"/>
              <a:gd name="connsiteY106" fmla="*/ 9840 h 10000"/>
              <a:gd name="connsiteX107" fmla="*/ 7044 w 10000"/>
              <a:gd name="connsiteY107" fmla="*/ 9840 h 10000"/>
              <a:gd name="connsiteX108" fmla="*/ 7068 w 10000"/>
              <a:gd name="connsiteY108" fmla="*/ 9840 h 10000"/>
              <a:gd name="connsiteX109" fmla="*/ 7128 w 10000"/>
              <a:gd name="connsiteY109" fmla="*/ 9840 h 10000"/>
              <a:gd name="connsiteX110" fmla="*/ 7176 w 10000"/>
              <a:gd name="connsiteY110" fmla="*/ 9840 h 10000"/>
              <a:gd name="connsiteX111" fmla="*/ 7224 w 10000"/>
              <a:gd name="connsiteY111" fmla="*/ 9840 h 10000"/>
              <a:gd name="connsiteX112" fmla="*/ 7296 w 10000"/>
              <a:gd name="connsiteY112" fmla="*/ 9840 h 10000"/>
              <a:gd name="connsiteX113" fmla="*/ 7356 w 10000"/>
              <a:gd name="connsiteY113" fmla="*/ 9840 h 10000"/>
              <a:gd name="connsiteX114" fmla="*/ 7428 w 10000"/>
              <a:gd name="connsiteY114" fmla="*/ 9840 h 10000"/>
              <a:gd name="connsiteX115" fmla="*/ 7464 w 10000"/>
              <a:gd name="connsiteY115" fmla="*/ 9840 h 10000"/>
              <a:gd name="connsiteX116" fmla="*/ 7500 w 10000"/>
              <a:gd name="connsiteY116" fmla="*/ 9840 h 10000"/>
              <a:gd name="connsiteX117" fmla="*/ 7548 w 10000"/>
              <a:gd name="connsiteY117" fmla="*/ 9840 h 10000"/>
              <a:gd name="connsiteX118" fmla="*/ 7596 w 10000"/>
              <a:gd name="connsiteY118" fmla="*/ 9840 h 10000"/>
              <a:gd name="connsiteX119" fmla="*/ 7680 w 10000"/>
              <a:gd name="connsiteY119" fmla="*/ 9840 h 10000"/>
              <a:gd name="connsiteX120" fmla="*/ 7740 w 10000"/>
              <a:gd name="connsiteY120" fmla="*/ 9840 h 10000"/>
              <a:gd name="connsiteX121" fmla="*/ 7812 w 10000"/>
              <a:gd name="connsiteY121" fmla="*/ 9840 h 10000"/>
              <a:gd name="connsiteX122" fmla="*/ 7896 w 10000"/>
              <a:gd name="connsiteY122" fmla="*/ 9840 h 10000"/>
              <a:gd name="connsiteX123" fmla="*/ 8028 w 10000"/>
              <a:gd name="connsiteY123" fmla="*/ 9840 h 10000"/>
              <a:gd name="connsiteX124" fmla="*/ 8231 w 10000"/>
              <a:gd name="connsiteY124" fmla="*/ 9840 h 10000"/>
              <a:gd name="connsiteX125" fmla="*/ 8279 w 10000"/>
              <a:gd name="connsiteY125" fmla="*/ 9840 h 10000"/>
              <a:gd name="connsiteX126" fmla="*/ 8363 w 10000"/>
              <a:gd name="connsiteY126" fmla="*/ 9840 h 10000"/>
              <a:gd name="connsiteX127" fmla="*/ 8435 w 10000"/>
              <a:gd name="connsiteY127" fmla="*/ 9840 h 10000"/>
              <a:gd name="connsiteX128" fmla="*/ 8495 w 10000"/>
              <a:gd name="connsiteY128" fmla="*/ 9840 h 10000"/>
              <a:gd name="connsiteX129" fmla="*/ 8531 w 10000"/>
              <a:gd name="connsiteY129" fmla="*/ 9840 h 10000"/>
              <a:gd name="connsiteX130" fmla="*/ 8603 w 10000"/>
              <a:gd name="connsiteY130" fmla="*/ 9840 h 10000"/>
              <a:gd name="connsiteX131" fmla="*/ 8639 w 10000"/>
              <a:gd name="connsiteY131" fmla="*/ 9840 h 10000"/>
              <a:gd name="connsiteX132" fmla="*/ 8711 w 10000"/>
              <a:gd name="connsiteY132" fmla="*/ 9840 h 10000"/>
              <a:gd name="connsiteX133" fmla="*/ 8771 w 10000"/>
              <a:gd name="connsiteY133" fmla="*/ 9840 h 10000"/>
              <a:gd name="connsiteX134" fmla="*/ 8819 w 10000"/>
              <a:gd name="connsiteY134" fmla="*/ 9840 h 10000"/>
              <a:gd name="connsiteX135" fmla="*/ 8903 w 10000"/>
              <a:gd name="connsiteY135" fmla="*/ 9840 h 10000"/>
              <a:gd name="connsiteX136" fmla="*/ 8939 w 10000"/>
              <a:gd name="connsiteY136" fmla="*/ 9840 h 10000"/>
              <a:gd name="connsiteX137" fmla="*/ 8963 w 10000"/>
              <a:gd name="connsiteY137" fmla="*/ 9840 h 10000"/>
              <a:gd name="connsiteX138" fmla="*/ 9011 w 10000"/>
              <a:gd name="connsiteY138" fmla="*/ 9840 h 10000"/>
              <a:gd name="connsiteX139" fmla="*/ 9035 w 10000"/>
              <a:gd name="connsiteY139" fmla="*/ 9840 h 10000"/>
              <a:gd name="connsiteX140" fmla="*/ 9059 w 10000"/>
              <a:gd name="connsiteY140" fmla="*/ 9840 h 10000"/>
              <a:gd name="connsiteX141" fmla="*/ 9107 w 10000"/>
              <a:gd name="connsiteY141" fmla="*/ 9840 h 10000"/>
              <a:gd name="connsiteX142" fmla="*/ 9167 w 10000"/>
              <a:gd name="connsiteY142" fmla="*/ 9840 h 10000"/>
              <a:gd name="connsiteX143" fmla="*/ 9203 w 10000"/>
              <a:gd name="connsiteY143" fmla="*/ 9840 h 10000"/>
              <a:gd name="connsiteX144" fmla="*/ 9215 w 10000"/>
              <a:gd name="connsiteY144" fmla="*/ 9840 h 10000"/>
              <a:gd name="connsiteX145" fmla="*/ 9287 w 10000"/>
              <a:gd name="connsiteY145" fmla="*/ 9840 h 10000"/>
              <a:gd name="connsiteX146" fmla="*/ 9347 w 10000"/>
              <a:gd name="connsiteY146" fmla="*/ 9840 h 10000"/>
              <a:gd name="connsiteX147" fmla="*/ 9406 w 10000"/>
              <a:gd name="connsiteY147" fmla="*/ 9840 h 10000"/>
              <a:gd name="connsiteX148" fmla="*/ 9442 w 10000"/>
              <a:gd name="connsiteY148" fmla="*/ 9840 h 10000"/>
              <a:gd name="connsiteX149" fmla="*/ 9478 w 10000"/>
              <a:gd name="connsiteY149" fmla="*/ 9840 h 10000"/>
              <a:gd name="connsiteX150" fmla="*/ 9610 w 10000"/>
              <a:gd name="connsiteY150" fmla="*/ 9840 h 10000"/>
              <a:gd name="connsiteX151" fmla="*/ 9646 w 10000"/>
              <a:gd name="connsiteY151" fmla="*/ 9840 h 10000"/>
              <a:gd name="connsiteX152" fmla="*/ 9754 w 10000"/>
              <a:gd name="connsiteY152" fmla="*/ 9840 h 10000"/>
              <a:gd name="connsiteX153" fmla="*/ 9982 w 10000"/>
              <a:gd name="connsiteY153" fmla="*/ 9840 h 10000"/>
              <a:gd name="connsiteX154" fmla="*/ 10000 w 10000"/>
              <a:gd name="connsiteY154" fmla="*/ 9918 h 10000"/>
              <a:gd name="connsiteX155" fmla="*/ 9982 w 10000"/>
              <a:gd name="connsiteY155" fmla="*/ 9997 h 10000"/>
              <a:gd name="connsiteX156" fmla="*/ 9754 w 10000"/>
              <a:gd name="connsiteY156" fmla="*/ 9997 h 10000"/>
              <a:gd name="connsiteX157" fmla="*/ 9646 w 10000"/>
              <a:gd name="connsiteY157" fmla="*/ 9997 h 10000"/>
              <a:gd name="connsiteX158" fmla="*/ 9610 w 10000"/>
              <a:gd name="connsiteY158" fmla="*/ 9997 h 10000"/>
              <a:gd name="connsiteX159" fmla="*/ 9478 w 10000"/>
              <a:gd name="connsiteY159" fmla="*/ 9997 h 10000"/>
              <a:gd name="connsiteX160" fmla="*/ 9442 w 10000"/>
              <a:gd name="connsiteY160" fmla="*/ 9997 h 10000"/>
              <a:gd name="connsiteX161" fmla="*/ 9406 w 10000"/>
              <a:gd name="connsiteY161" fmla="*/ 9997 h 10000"/>
              <a:gd name="connsiteX162" fmla="*/ 9347 w 10000"/>
              <a:gd name="connsiteY162" fmla="*/ 9997 h 10000"/>
              <a:gd name="connsiteX163" fmla="*/ 9287 w 10000"/>
              <a:gd name="connsiteY163" fmla="*/ 9997 h 10000"/>
              <a:gd name="connsiteX164" fmla="*/ 9215 w 10000"/>
              <a:gd name="connsiteY164" fmla="*/ 9997 h 10000"/>
              <a:gd name="connsiteX165" fmla="*/ 9203 w 10000"/>
              <a:gd name="connsiteY165" fmla="*/ 9997 h 10000"/>
              <a:gd name="connsiteX166" fmla="*/ 9167 w 10000"/>
              <a:gd name="connsiteY166" fmla="*/ 9997 h 10000"/>
              <a:gd name="connsiteX167" fmla="*/ 9107 w 10000"/>
              <a:gd name="connsiteY167" fmla="*/ 9997 h 10000"/>
              <a:gd name="connsiteX168" fmla="*/ 9059 w 10000"/>
              <a:gd name="connsiteY168" fmla="*/ 9997 h 10000"/>
              <a:gd name="connsiteX169" fmla="*/ 9035 w 10000"/>
              <a:gd name="connsiteY169" fmla="*/ 9997 h 10000"/>
              <a:gd name="connsiteX170" fmla="*/ 9011 w 10000"/>
              <a:gd name="connsiteY170" fmla="*/ 9997 h 10000"/>
              <a:gd name="connsiteX171" fmla="*/ 8963 w 10000"/>
              <a:gd name="connsiteY171" fmla="*/ 9997 h 10000"/>
              <a:gd name="connsiteX172" fmla="*/ 8939 w 10000"/>
              <a:gd name="connsiteY172" fmla="*/ 9997 h 10000"/>
              <a:gd name="connsiteX173" fmla="*/ 8903 w 10000"/>
              <a:gd name="connsiteY173" fmla="*/ 9997 h 10000"/>
              <a:gd name="connsiteX174" fmla="*/ 8819 w 10000"/>
              <a:gd name="connsiteY174" fmla="*/ 9997 h 10000"/>
              <a:gd name="connsiteX175" fmla="*/ 8771 w 10000"/>
              <a:gd name="connsiteY175" fmla="*/ 9997 h 10000"/>
              <a:gd name="connsiteX176" fmla="*/ 8711 w 10000"/>
              <a:gd name="connsiteY176" fmla="*/ 9997 h 10000"/>
              <a:gd name="connsiteX177" fmla="*/ 8639 w 10000"/>
              <a:gd name="connsiteY177" fmla="*/ 9997 h 10000"/>
              <a:gd name="connsiteX178" fmla="*/ 8603 w 10000"/>
              <a:gd name="connsiteY178" fmla="*/ 9997 h 10000"/>
              <a:gd name="connsiteX179" fmla="*/ 8531 w 10000"/>
              <a:gd name="connsiteY179" fmla="*/ 9997 h 10000"/>
              <a:gd name="connsiteX180" fmla="*/ 8495 w 10000"/>
              <a:gd name="connsiteY180" fmla="*/ 9997 h 10000"/>
              <a:gd name="connsiteX181" fmla="*/ 8435 w 10000"/>
              <a:gd name="connsiteY181" fmla="*/ 9997 h 10000"/>
              <a:gd name="connsiteX182" fmla="*/ 8363 w 10000"/>
              <a:gd name="connsiteY182" fmla="*/ 9997 h 10000"/>
              <a:gd name="connsiteX183" fmla="*/ 8279 w 10000"/>
              <a:gd name="connsiteY183" fmla="*/ 9997 h 10000"/>
              <a:gd name="connsiteX184" fmla="*/ 8231 w 10000"/>
              <a:gd name="connsiteY184" fmla="*/ 9997 h 10000"/>
              <a:gd name="connsiteX185" fmla="*/ 8028 w 10000"/>
              <a:gd name="connsiteY185" fmla="*/ 9997 h 10000"/>
              <a:gd name="connsiteX186" fmla="*/ 7896 w 10000"/>
              <a:gd name="connsiteY186" fmla="*/ 9997 h 10000"/>
              <a:gd name="connsiteX187" fmla="*/ 7812 w 10000"/>
              <a:gd name="connsiteY187" fmla="*/ 9997 h 10000"/>
              <a:gd name="connsiteX188" fmla="*/ 7740 w 10000"/>
              <a:gd name="connsiteY188" fmla="*/ 9997 h 10000"/>
              <a:gd name="connsiteX189" fmla="*/ 7680 w 10000"/>
              <a:gd name="connsiteY189" fmla="*/ 9997 h 10000"/>
              <a:gd name="connsiteX190" fmla="*/ 7596 w 10000"/>
              <a:gd name="connsiteY190" fmla="*/ 9997 h 10000"/>
              <a:gd name="connsiteX191" fmla="*/ 7548 w 10000"/>
              <a:gd name="connsiteY191" fmla="*/ 9997 h 10000"/>
              <a:gd name="connsiteX192" fmla="*/ 7500 w 10000"/>
              <a:gd name="connsiteY192" fmla="*/ 9997 h 10000"/>
              <a:gd name="connsiteX193" fmla="*/ 7464 w 10000"/>
              <a:gd name="connsiteY193" fmla="*/ 9997 h 10000"/>
              <a:gd name="connsiteX194" fmla="*/ 7428 w 10000"/>
              <a:gd name="connsiteY194" fmla="*/ 9997 h 10000"/>
              <a:gd name="connsiteX195" fmla="*/ 7356 w 10000"/>
              <a:gd name="connsiteY195" fmla="*/ 9997 h 10000"/>
              <a:gd name="connsiteX196" fmla="*/ 7296 w 10000"/>
              <a:gd name="connsiteY196" fmla="*/ 9997 h 10000"/>
              <a:gd name="connsiteX197" fmla="*/ 7224 w 10000"/>
              <a:gd name="connsiteY197" fmla="*/ 9997 h 10000"/>
              <a:gd name="connsiteX198" fmla="*/ 7176 w 10000"/>
              <a:gd name="connsiteY198" fmla="*/ 9997 h 10000"/>
              <a:gd name="connsiteX199" fmla="*/ 7128 w 10000"/>
              <a:gd name="connsiteY199" fmla="*/ 9997 h 10000"/>
              <a:gd name="connsiteX200" fmla="*/ 7068 w 10000"/>
              <a:gd name="connsiteY200" fmla="*/ 9997 h 10000"/>
              <a:gd name="connsiteX201" fmla="*/ 7044 w 10000"/>
              <a:gd name="connsiteY201" fmla="*/ 9997 h 10000"/>
              <a:gd name="connsiteX202" fmla="*/ 6972 w 10000"/>
              <a:gd name="connsiteY202" fmla="*/ 9997 h 10000"/>
              <a:gd name="connsiteX203" fmla="*/ 6876 w 10000"/>
              <a:gd name="connsiteY203" fmla="*/ 9997 h 10000"/>
              <a:gd name="connsiteX204" fmla="*/ 6853 w 10000"/>
              <a:gd name="connsiteY204" fmla="*/ 9997 h 10000"/>
              <a:gd name="connsiteX205" fmla="*/ 6325 w 10000"/>
              <a:gd name="connsiteY205" fmla="*/ 9997 h 10000"/>
              <a:gd name="connsiteX206" fmla="*/ 6109 w 10000"/>
              <a:gd name="connsiteY206" fmla="*/ 9997 h 10000"/>
              <a:gd name="connsiteX207" fmla="*/ 6013 w 10000"/>
              <a:gd name="connsiteY207" fmla="*/ 9997 h 10000"/>
              <a:gd name="connsiteX208" fmla="*/ 5929 w 10000"/>
              <a:gd name="connsiteY208" fmla="*/ 9997 h 10000"/>
              <a:gd name="connsiteX209" fmla="*/ 5905 w 10000"/>
              <a:gd name="connsiteY209" fmla="*/ 9997 h 10000"/>
              <a:gd name="connsiteX210" fmla="*/ 5833 w 10000"/>
              <a:gd name="connsiteY210" fmla="*/ 9997 h 10000"/>
              <a:gd name="connsiteX211" fmla="*/ 5797 w 10000"/>
              <a:gd name="connsiteY211" fmla="*/ 9997 h 10000"/>
              <a:gd name="connsiteX212" fmla="*/ 5737 w 10000"/>
              <a:gd name="connsiteY212" fmla="*/ 9997 h 10000"/>
              <a:gd name="connsiteX213" fmla="*/ 5665 w 10000"/>
              <a:gd name="connsiteY213" fmla="*/ 9997 h 10000"/>
              <a:gd name="connsiteX214" fmla="*/ 5618 w 10000"/>
              <a:gd name="connsiteY214" fmla="*/ 9997 h 10000"/>
              <a:gd name="connsiteX215" fmla="*/ 5582 w 10000"/>
              <a:gd name="connsiteY215" fmla="*/ 9997 h 10000"/>
              <a:gd name="connsiteX216" fmla="*/ 5570 w 10000"/>
              <a:gd name="connsiteY216" fmla="*/ 9997 h 10000"/>
              <a:gd name="connsiteX217" fmla="*/ 5534 w 10000"/>
              <a:gd name="connsiteY217" fmla="*/ 9997 h 10000"/>
              <a:gd name="connsiteX218" fmla="*/ 5510 w 10000"/>
              <a:gd name="connsiteY218" fmla="*/ 9997 h 10000"/>
              <a:gd name="connsiteX219" fmla="*/ 5462 w 10000"/>
              <a:gd name="connsiteY219" fmla="*/ 9997 h 10000"/>
              <a:gd name="connsiteX220" fmla="*/ 5402 w 10000"/>
              <a:gd name="connsiteY220" fmla="*/ 9997 h 10000"/>
              <a:gd name="connsiteX221" fmla="*/ 5306 w 10000"/>
              <a:gd name="connsiteY221" fmla="*/ 9997 h 10000"/>
              <a:gd name="connsiteX222" fmla="*/ 5270 w 10000"/>
              <a:gd name="connsiteY222" fmla="*/ 9997 h 10000"/>
              <a:gd name="connsiteX223" fmla="*/ 5198 w 10000"/>
              <a:gd name="connsiteY223" fmla="*/ 9997 h 10000"/>
              <a:gd name="connsiteX224" fmla="*/ 5150 w 10000"/>
              <a:gd name="connsiteY224" fmla="*/ 9997 h 10000"/>
              <a:gd name="connsiteX225" fmla="*/ 5066 w 10000"/>
              <a:gd name="connsiteY225" fmla="*/ 9997 h 10000"/>
              <a:gd name="connsiteX226" fmla="*/ 4958 w 10000"/>
              <a:gd name="connsiteY226" fmla="*/ 9997 h 10000"/>
              <a:gd name="connsiteX227" fmla="*/ 4850 w 10000"/>
              <a:gd name="connsiteY227" fmla="*/ 9997 h 10000"/>
              <a:gd name="connsiteX228" fmla="*/ 4550 w 10000"/>
              <a:gd name="connsiteY228" fmla="*/ 9997 h 10000"/>
              <a:gd name="connsiteX229" fmla="*/ 4539 w 10000"/>
              <a:gd name="connsiteY229" fmla="*/ 9980 h 10000"/>
              <a:gd name="connsiteX230" fmla="*/ 4395 w 10000"/>
              <a:gd name="connsiteY230" fmla="*/ 9457 h 10000"/>
              <a:gd name="connsiteX231" fmla="*/ 4423 w 10000"/>
              <a:gd name="connsiteY231" fmla="*/ 9431 h 10000"/>
              <a:gd name="connsiteX232" fmla="*/ 4363 w 10000"/>
              <a:gd name="connsiteY232" fmla="*/ 9954 h 10000"/>
              <a:gd name="connsiteX233" fmla="*/ 4347 w 10000"/>
              <a:gd name="connsiteY233" fmla="*/ 9997 h 10000"/>
              <a:gd name="connsiteX234" fmla="*/ 4203 w 10000"/>
              <a:gd name="connsiteY234" fmla="*/ 9997 h 10000"/>
              <a:gd name="connsiteX235" fmla="*/ 4155 w 10000"/>
              <a:gd name="connsiteY235" fmla="*/ 9997 h 10000"/>
              <a:gd name="connsiteX236" fmla="*/ 4137 w 10000"/>
              <a:gd name="connsiteY236" fmla="*/ 9925 h 10000"/>
              <a:gd name="connsiteX237" fmla="*/ 4125 w 10000"/>
              <a:gd name="connsiteY237" fmla="*/ 9087 h 10000"/>
              <a:gd name="connsiteX238" fmla="*/ 4160 w 10000"/>
              <a:gd name="connsiteY238" fmla="*/ 9107 h 10000"/>
              <a:gd name="connsiteX239" fmla="*/ 4100 w 10000"/>
              <a:gd name="connsiteY239" fmla="*/ 9944 h 10000"/>
              <a:gd name="connsiteX240" fmla="*/ 4083 w 10000"/>
              <a:gd name="connsiteY240" fmla="*/ 9997 h 10000"/>
              <a:gd name="connsiteX241" fmla="*/ 4066 w 10000"/>
              <a:gd name="connsiteY241" fmla="*/ 9944 h 10000"/>
              <a:gd name="connsiteX242" fmla="*/ 3994 w 10000"/>
              <a:gd name="connsiteY242" fmla="*/ 8950 h 10000"/>
              <a:gd name="connsiteX243" fmla="*/ 4029 w 10000"/>
              <a:gd name="connsiteY243" fmla="*/ 8947 h 10000"/>
              <a:gd name="connsiteX244" fmla="*/ 3969 w 10000"/>
              <a:gd name="connsiteY244" fmla="*/ 9941 h 10000"/>
              <a:gd name="connsiteX245" fmla="*/ 3950 w 10000"/>
              <a:gd name="connsiteY245" fmla="*/ 9997 h 10000"/>
              <a:gd name="connsiteX246" fmla="*/ 3934 w 10000"/>
              <a:gd name="connsiteY246" fmla="*/ 9928 h 10000"/>
              <a:gd name="connsiteX247" fmla="*/ 3898 w 10000"/>
              <a:gd name="connsiteY247" fmla="*/ 8410 h 10000"/>
              <a:gd name="connsiteX248" fmla="*/ 3933 w 10000"/>
              <a:gd name="connsiteY248" fmla="*/ 8413 h 10000"/>
              <a:gd name="connsiteX249" fmla="*/ 3885 w 10000"/>
              <a:gd name="connsiteY249" fmla="*/ 9931 h 10000"/>
              <a:gd name="connsiteX250" fmla="*/ 3867 w 10000"/>
              <a:gd name="connsiteY250" fmla="*/ 9997 h 10000"/>
              <a:gd name="connsiteX251" fmla="*/ 3831 w 10000"/>
              <a:gd name="connsiteY251" fmla="*/ 9997 h 10000"/>
              <a:gd name="connsiteX252" fmla="*/ 3759 w 10000"/>
              <a:gd name="connsiteY252" fmla="*/ 9997 h 10000"/>
              <a:gd name="connsiteX253" fmla="*/ 3699 w 10000"/>
              <a:gd name="connsiteY253" fmla="*/ 9997 h 10000"/>
              <a:gd name="connsiteX254" fmla="*/ 3682 w 10000"/>
              <a:gd name="connsiteY254" fmla="*/ 9931 h 10000"/>
              <a:gd name="connsiteX255" fmla="*/ 3634 w 10000"/>
              <a:gd name="connsiteY255" fmla="*/ 8413 h 10000"/>
              <a:gd name="connsiteX256" fmla="*/ 3669 w 10000"/>
              <a:gd name="connsiteY256" fmla="*/ 8413 h 10000"/>
              <a:gd name="connsiteX257" fmla="*/ 3621 w 10000"/>
              <a:gd name="connsiteY257" fmla="*/ 9774 h 10000"/>
              <a:gd name="connsiteX258" fmla="*/ 3605 w 10000"/>
              <a:gd name="connsiteY258" fmla="*/ 9840 h 10000"/>
              <a:gd name="connsiteX259" fmla="*/ 3587 w 10000"/>
              <a:gd name="connsiteY259" fmla="*/ 9787 h 10000"/>
              <a:gd name="connsiteX260" fmla="*/ 3551 w 10000"/>
              <a:gd name="connsiteY260" fmla="*/ 9316 h 10000"/>
              <a:gd name="connsiteX261" fmla="*/ 3584 w 10000"/>
              <a:gd name="connsiteY261" fmla="*/ 9326 h 10000"/>
              <a:gd name="connsiteX262" fmla="*/ 3512 w 10000"/>
              <a:gd name="connsiteY262" fmla="*/ 9954 h 10000"/>
              <a:gd name="connsiteX263" fmla="*/ 3495 w 10000"/>
              <a:gd name="connsiteY263" fmla="*/ 9997 h 10000"/>
              <a:gd name="connsiteX264" fmla="*/ 3435 w 10000"/>
              <a:gd name="connsiteY264" fmla="*/ 9997 h 10000"/>
              <a:gd name="connsiteX265" fmla="*/ 3418 w 10000"/>
              <a:gd name="connsiteY265" fmla="*/ 9928 h 10000"/>
              <a:gd name="connsiteX266" fmla="*/ 3381 w 10000"/>
              <a:gd name="connsiteY266" fmla="*/ 8299 h 10000"/>
              <a:gd name="connsiteX267" fmla="*/ 3333 w 10000"/>
              <a:gd name="connsiteY267" fmla="*/ 82 h 10000"/>
              <a:gd name="connsiteX268" fmla="*/ 3369 w 10000"/>
              <a:gd name="connsiteY268" fmla="*/ 85 h 10000"/>
              <a:gd name="connsiteX269" fmla="*/ 3333 w 10000"/>
              <a:gd name="connsiteY269" fmla="*/ 3592 h 10000"/>
              <a:gd name="connsiteX270" fmla="*/ 3333 w 10000"/>
              <a:gd name="connsiteY270" fmla="*/ 3608 h 10000"/>
              <a:gd name="connsiteX271" fmla="*/ 3189 w 10000"/>
              <a:gd name="connsiteY271" fmla="*/ 5702 h 10000"/>
              <a:gd name="connsiteX272" fmla="*/ 3022 w 10000"/>
              <a:gd name="connsiteY272" fmla="*/ 8214 h 10000"/>
              <a:gd name="connsiteX273" fmla="*/ 3016 w 10000"/>
              <a:gd name="connsiteY273" fmla="*/ 8250 h 10000"/>
              <a:gd name="connsiteX274" fmla="*/ 2777 w 10000"/>
              <a:gd name="connsiteY274" fmla="*/ 9192 h 10000"/>
              <a:gd name="connsiteX275" fmla="*/ 2779 w 10000"/>
              <a:gd name="connsiteY275" fmla="*/ 9182 h 10000"/>
              <a:gd name="connsiteX276" fmla="*/ 2647 w 10000"/>
              <a:gd name="connsiteY276" fmla="*/ 9967 h 10000"/>
              <a:gd name="connsiteX277" fmla="*/ 2632 w 10000"/>
              <a:gd name="connsiteY277" fmla="*/ 9997 h 10000"/>
              <a:gd name="connsiteX278" fmla="*/ 2584 w 10000"/>
              <a:gd name="connsiteY278" fmla="*/ 9997 h 10000"/>
              <a:gd name="connsiteX279" fmla="*/ 2488 w 10000"/>
              <a:gd name="connsiteY279" fmla="*/ 9997 h 10000"/>
              <a:gd name="connsiteX280" fmla="*/ 2308 w 10000"/>
              <a:gd name="connsiteY280" fmla="*/ 9997 h 10000"/>
              <a:gd name="connsiteX281" fmla="*/ 2284 w 10000"/>
              <a:gd name="connsiteY281" fmla="*/ 9997 h 10000"/>
              <a:gd name="connsiteX282" fmla="*/ 2260 w 10000"/>
              <a:gd name="connsiteY282" fmla="*/ 9997 h 10000"/>
              <a:gd name="connsiteX283" fmla="*/ 2248 w 10000"/>
              <a:gd name="connsiteY283" fmla="*/ 9997 h 10000"/>
              <a:gd name="connsiteX284" fmla="*/ 2224 w 10000"/>
              <a:gd name="connsiteY284" fmla="*/ 9997 h 10000"/>
              <a:gd name="connsiteX285" fmla="*/ 2188 w 10000"/>
              <a:gd name="connsiteY285" fmla="*/ 9997 h 10000"/>
              <a:gd name="connsiteX286" fmla="*/ 2176 w 10000"/>
              <a:gd name="connsiteY286" fmla="*/ 9997 h 10000"/>
              <a:gd name="connsiteX287" fmla="*/ 2152 w 10000"/>
              <a:gd name="connsiteY287" fmla="*/ 9997 h 10000"/>
              <a:gd name="connsiteX288" fmla="*/ 2116 w 10000"/>
              <a:gd name="connsiteY288" fmla="*/ 9997 h 10000"/>
              <a:gd name="connsiteX289" fmla="*/ 2044 w 10000"/>
              <a:gd name="connsiteY289" fmla="*/ 9997 h 10000"/>
              <a:gd name="connsiteX290" fmla="*/ 1960 w 10000"/>
              <a:gd name="connsiteY290" fmla="*/ 9997 h 10000"/>
              <a:gd name="connsiteX291" fmla="*/ 1876 w 10000"/>
              <a:gd name="connsiteY291" fmla="*/ 9997 h 10000"/>
              <a:gd name="connsiteX292" fmla="*/ 1817 w 10000"/>
              <a:gd name="connsiteY292" fmla="*/ 9997 h 10000"/>
              <a:gd name="connsiteX293" fmla="*/ 1745 w 10000"/>
              <a:gd name="connsiteY293" fmla="*/ 9997 h 10000"/>
              <a:gd name="connsiteX294" fmla="*/ 1697 w 10000"/>
              <a:gd name="connsiteY294" fmla="*/ 9997 h 10000"/>
              <a:gd name="connsiteX295" fmla="*/ 1649 w 10000"/>
              <a:gd name="connsiteY295" fmla="*/ 9997 h 10000"/>
              <a:gd name="connsiteX296" fmla="*/ 1553 w 10000"/>
              <a:gd name="connsiteY296" fmla="*/ 9997 h 10000"/>
              <a:gd name="connsiteX297" fmla="*/ 1481 w 10000"/>
              <a:gd name="connsiteY297" fmla="*/ 9997 h 10000"/>
              <a:gd name="connsiteX298" fmla="*/ 1361 w 10000"/>
              <a:gd name="connsiteY298" fmla="*/ 9997 h 10000"/>
              <a:gd name="connsiteX299" fmla="*/ 330 w 10000"/>
              <a:gd name="connsiteY299" fmla="*/ 9997 h 10000"/>
              <a:gd name="connsiteX300" fmla="*/ 270 w 10000"/>
              <a:gd name="connsiteY300" fmla="*/ 9997 h 10000"/>
              <a:gd name="connsiteX301" fmla="*/ 234 w 10000"/>
              <a:gd name="connsiteY301" fmla="*/ 9997 h 10000"/>
              <a:gd name="connsiteX302" fmla="*/ 162 w 10000"/>
              <a:gd name="connsiteY302" fmla="*/ 9997 h 10000"/>
              <a:gd name="connsiteX303" fmla="*/ 126 w 10000"/>
              <a:gd name="connsiteY303" fmla="*/ 9997 h 10000"/>
              <a:gd name="connsiteX304" fmla="*/ 18 w 10000"/>
              <a:gd name="connsiteY304" fmla="*/ 9997 h 10000"/>
              <a:gd name="connsiteX305" fmla="*/ 0 w 10000"/>
              <a:gd name="connsiteY305" fmla="*/ 9918 h 10000"/>
              <a:gd name="connsiteX306" fmla="*/ 18 w 10000"/>
              <a:gd name="connsiteY306"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1361 w 10000"/>
              <a:gd name="connsiteY6" fmla="*/ 9840 h 10000"/>
              <a:gd name="connsiteX7" fmla="*/ 1481 w 10000"/>
              <a:gd name="connsiteY7" fmla="*/ 9840 h 10000"/>
              <a:gd name="connsiteX8" fmla="*/ 1553 w 10000"/>
              <a:gd name="connsiteY8" fmla="*/ 9840 h 10000"/>
              <a:gd name="connsiteX9" fmla="*/ 1649 w 10000"/>
              <a:gd name="connsiteY9" fmla="*/ 9840 h 10000"/>
              <a:gd name="connsiteX10" fmla="*/ 1697 w 10000"/>
              <a:gd name="connsiteY10" fmla="*/ 9840 h 10000"/>
              <a:gd name="connsiteX11" fmla="*/ 1745 w 10000"/>
              <a:gd name="connsiteY11" fmla="*/ 9840 h 10000"/>
              <a:gd name="connsiteX12" fmla="*/ 1817 w 10000"/>
              <a:gd name="connsiteY12" fmla="*/ 9840 h 10000"/>
              <a:gd name="connsiteX13" fmla="*/ 1876 w 10000"/>
              <a:gd name="connsiteY13" fmla="*/ 9840 h 10000"/>
              <a:gd name="connsiteX14" fmla="*/ 1960 w 10000"/>
              <a:gd name="connsiteY14" fmla="*/ 9840 h 10000"/>
              <a:gd name="connsiteX15" fmla="*/ 2044 w 10000"/>
              <a:gd name="connsiteY15" fmla="*/ 9840 h 10000"/>
              <a:gd name="connsiteX16" fmla="*/ 2116 w 10000"/>
              <a:gd name="connsiteY16" fmla="*/ 9840 h 10000"/>
              <a:gd name="connsiteX17" fmla="*/ 2152 w 10000"/>
              <a:gd name="connsiteY17" fmla="*/ 9840 h 10000"/>
              <a:gd name="connsiteX18" fmla="*/ 2176 w 10000"/>
              <a:gd name="connsiteY18" fmla="*/ 9840 h 10000"/>
              <a:gd name="connsiteX19" fmla="*/ 2188 w 10000"/>
              <a:gd name="connsiteY19" fmla="*/ 9840 h 10000"/>
              <a:gd name="connsiteX20" fmla="*/ 2224 w 10000"/>
              <a:gd name="connsiteY20" fmla="*/ 9840 h 10000"/>
              <a:gd name="connsiteX21" fmla="*/ 2248 w 10000"/>
              <a:gd name="connsiteY21" fmla="*/ 9840 h 10000"/>
              <a:gd name="connsiteX22" fmla="*/ 2260 w 10000"/>
              <a:gd name="connsiteY22" fmla="*/ 9840 h 10000"/>
              <a:gd name="connsiteX23" fmla="*/ 2284 w 10000"/>
              <a:gd name="connsiteY23" fmla="*/ 9840 h 10000"/>
              <a:gd name="connsiteX24" fmla="*/ 2308 w 10000"/>
              <a:gd name="connsiteY24" fmla="*/ 9840 h 10000"/>
              <a:gd name="connsiteX25" fmla="*/ 2488 w 10000"/>
              <a:gd name="connsiteY25" fmla="*/ 9840 h 10000"/>
              <a:gd name="connsiteX26" fmla="*/ 2584 w 10000"/>
              <a:gd name="connsiteY26" fmla="*/ 9840 h 10000"/>
              <a:gd name="connsiteX27" fmla="*/ 2632 w 10000"/>
              <a:gd name="connsiteY27" fmla="*/ 9840 h 10000"/>
              <a:gd name="connsiteX28" fmla="*/ 2618 w 10000"/>
              <a:gd name="connsiteY28" fmla="*/ 9872 h 10000"/>
              <a:gd name="connsiteX29" fmla="*/ 2750 w 10000"/>
              <a:gd name="connsiteY29" fmla="*/ 9087 h 10000"/>
              <a:gd name="connsiteX30" fmla="*/ 2752 w 10000"/>
              <a:gd name="connsiteY30" fmla="*/ 9078 h 10000"/>
              <a:gd name="connsiteX31" fmla="*/ 2992 w 10000"/>
              <a:gd name="connsiteY31" fmla="*/ 8135 h 10000"/>
              <a:gd name="connsiteX32" fmla="*/ 2986 w 10000"/>
              <a:gd name="connsiteY32" fmla="*/ 8171 h 10000"/>
              <a:gd name="connsiteX33" fmla="*/ 3154 w 10000"/>
              <a:gd name="connsiteY33" fmla="*/ 5659 h 10000"/>
              <a:gd name="connsiteX34" fmla="*/ 3298 w 10000"/>
              <a:gd name="connsiteY34" fmla="*/ 3566 h 10000"/>
              <a:gd name="connsiteX35" fmla="*/ 3297 w 10000"/>
              <a:gd name="connsiteY35" fmla="*/ 3582 h 10000"/>
              <a:gd name="connsiteX36" fmla="*/ 3333 w 10000"/>
              <a:gd name="connsiteY36" fmla="*/ 75 h 10000"/>
              <a:gd name="connsiteX37" fmla="*/ 3352 w 10000"/>
              <a:gd name="connsiteY37" fmla="*/ 0 h 10000"/>
              <a:gd name="connsiteX38" fmla="*/ 3369 w 10000"/>
              <a:gd name="connsiteY38" fmla="*/ 79 h 10000"/>
              <a:gd name="connsiteX39" fmla="*/ 3417 w 10000"/>
              <a:gd name="connsiteY39" fmla="*/ 8296 h 10000"/>
              <a:gd name="connsiteX40" fmla="*/ 3453 w 10000"/>
              <a:gd name="connsiteY40" fmla="*/ 9912 h 10000"/>
              <a:gd name="connsiteX41" fmla="*/ 3435 w 10000"/>
              <a:gd name="connsiteY41" fmla="*/ 9840 h 10000"/>
              <a:gd name="connsiteX42" fmla="*/ 3495 w 10000"/>
              <a:gd name="connsiteY42" fmla="*/ 9840 h 10000"/>
              <a:gd name="connsiteX43" fmla="*/ 3479 w 10000"/>
              <a:gd name="connsiteY43" fmla="*/ 9886 h 10000"/>
              <a:gd name="connsiteX44" fmla="*/ 3551 w 10000"/>
              <a:gd name="connsiteY44" fmla="*/ 9257 h 10000"/>
              <a:gd name="connsiteX45" fmla="*/ 3569 w 10000"/>
              <a:gd name="connsiteY45" fmla="*/ 9215 h 10000"/>
              <a:gd name="connsiteX46" fmla="*/ 3584 w 10000"/>
              <a:gd name="connsiteY46" fmla="*/ 9267 h 10000"/>
              <a:gd name="connsiteX47" fmla="*/ 3620 w 10000"/>
              <a:gd name="connsiteY47" fmla="*/ 9738 h 10000"/>
              <a:gd name="connsiteX48" fmla="*/ 3586 w 10000"/>
              <a:gd name="connsiteY48" fmla="*/ 9751 h 10000"/>
              <a:gd name="connsiteX49" fmla="*/ 3634 w 10000"/>
              <a:gd name="connsiteY49" fmla="*/ 8391 h 10000"/>
              <a:gd name="connsiteX50" fmla="*/ 3652 w 10000"/>
              <a:gd name="connsiteY50" fmla="*/ 8322 h 10000"/>
              <a:gd name="connsiteX51" fmla="*/ 3669 w 10000"/>
              <a:gd name="connsiteY51" fmla="*/ 8391 h 10000"/>
              <a:gd name="connsiteX52" fmla="*/ 3717 w 10000"/>
              <a:gd name="connsiteY52" fmla="*/ 9908 h 10000"/>
              <a:gd name="connsiteX53" fmla="*/ 3699 w 10000"/>
              <a:gd name="connsiteY53" fmla="*/ 9840 h 10000"/>
              <a:gd name="connsiteX54" fmla="*/ 3759 w 10000"/>
              <a:gd name="connsiteY54" fmla="*/ 9840 h 10000"/>
              <a:gd name="connsiteX55" fmla="*/ 3831 w 10000"/>
              <a:gd name="connsiteY55" fmla="*/ 9840 h 10000"/>
              <a:gd name="connsiteX56" fmla="*/ 3867 w 10000"/>
              <a:gd name="connsiteY56" fmla="*/ 9840 h 10000"/>
              <a:gd name="connsiteX57" fmla="*/ 3850 w 10000"/>
              <a:gd name="connsiteY57" fmla="*/ 9908 h 10000"/>
              <a:gd name="connsiteX58" fmla="*/ 3898 w 10000"/>
              <a:gd name="connsiteY58" fmla="*/ 8391 h 10000"/>
              <a:gd name="connsiteX59" fmla="*/ 3916 w 10000"/>
              <a:gd name="connsiteY59" fmla="*/ 8322 h 10000"/>
              <a:gd name="connsiteX60" fmla="*/ 3933 w 10000"/>
              <a:gd name="connsiteY60" fmla="*/ 8394 h 10000"/>
              <a:gd name="connsiteX61" fmla="*/ 3969 w 10000"/>
              <a:gd name="connsiteY61" fmla="*/ 9912 h 10000"/>
              <a:gd name="connsiteX62" fmla="*/ 3934 w 10000"/>
              <a:gd name="connsiteY62" fmla="*/ 9899 h 10000"/>
              <a:gd name="connsiteX63" fmla="*/ 3994 w 10000"/>
              <a:gd name="connsiteY63" fmla="*/ 8904 h 10000"/>
              <a:gd name="connsiteX64" fmla="*/ 4011 w 10000"/>
              <a:gd name="connsiteY64" fmla="*/ 8845 h 10000"/>
              <a:gd name="connsiteX65" fmla="*/ 4028 w 10000"/>
              <a:gd name="connsiteY65" fmla="*/ 8901 h 10000"/>
              <a:gd name="connsiteX66" fmla="*/ 4100 w 10000"/>
              <a:gd name="connsiteY66" fmla="*/ 9895 h 10000"/>
              <a:gd name="connsiteX67" fmla="*/ 4066 w 10000"/>
              <a:gd name="connsiteY67" fmla="*/ 9895 h 10000"/>
              <a:gd name="connsiteX68" fmla="*/ 4126 w 10000"/>
              <a:gd name="connsiteY68" fmla="*/ 9058 h 10000"/>
              <a:gd name="connsiteX69" fmla="*/ 4145 w 10000"/>
              <a:gd name="connsiteY69" fmla="*/ 9006 h 10000"/>
              <a:gd name="connsiteX70" fmla="*/ 4161 w 10000"/>
              <a:gd name="connsiteY70" fmla="*/ 9078 h 10000"/>
              <a:gd name="connsiteX71" fmla="*/ 4173 w 10000"/>
              <a:gd name="connsiteY71" fmla="*/ 9915 h 10000"/>
              <a:gd name="connsiteX72" fmla="*/ 4155 w 10000"/>
              <a:gd name="connsiteY72" fmla="*/ 9840 h 10000"/>
              <a:gd name="connsiteX73" fmla="*/ 4203 w 10000"/>
              <a:gd name="connsiteY73" fmla="*/ 9840 h 10000"/>
              <a:gd name="connsiteX74" fmla="*/ 4347 w 10000"/>
              <a:gd name="connsiteY74" fmla="*/ 9840 h 10000"/>
              <a:gd name="connsiteX75" fmla="*/ 4331 w 10000"/>
              <a:gd name="connsiteY75" fmla="*/ 9886 h 10000"/>
              <a:gd name="connsiteX76" fmla="*/ 4391 w 10000"/>
              <a:gd name="connsiteY76" fmla="*/ 9362 h 10000"/>
              <a:gd name="connsiteX77" fmla="*/ 4403 w 10000"/>
              <a:gd name="connsiteY77" fmla="*/ 9320 h 10000"/>
              <a:gd name="connsiteX78" fmla="*/ 4418 w 10000"/>
              <a:gd name="connsiteY78" fmla="*/ 9336 h 10000"/>
              <a:gd name="connsiteX79" fmla="*/ 4562 w 10000"/>
              <a:gd name="connsiteY79" fmla="*/ 9859 h 10000"/>
              <a:gd name="connsiteX80" fmla="*/ 4550 w 10000"/>
              <a:gd name="connsiteY80" fmla="*/ 9840 h 10000"/>
              <a:gd name="connsiteX81" fmla="*/ 4850 w 10000"/>
              <a:gd name="connsiteY81" fmla="*/ 9840 h 10000"/>
              <a:gd name="connsiteX82" fmla="*/ 4958 w 10000"/>
              <a:gd name="connsiteY82" fmla="*/ 9840 h 10000"/>
              <a:gd name="connsiteX83" fmla="*/ 5066 w 10000"/>
              <a:gd name="connsiteY83" fmla="*/ 9840 h 10000"/>
              <a:gd name="connsiteX84" fmla="*/ 5150 w 10000"/>
              <a:gd name="connsiteY84" fmla="*/ 9840 h 10000"/>
              <a:gd name="connsiteX85" fmla="*/ 5198 w 10000"/>
              <a:gd name="connsiteY85" fmla="*/ 9840 h 10000"/>
              <a:gd name="connsiteX86" fmla="*/ 5270 w 10000"/>
              <a:gd name="connsiteY86" fmla="*/ 9840 h 10000"/>
              <a:gd name="connsiteX87" fmla="*/ 5306 w 10000"/>
              <a:gd name="connsiteY87" fmla="*/ 9840 h 10000"/>
              <a:gd name="connsiteX88" fmla="*/ 5402 w 10000"/>
              <a:gd name="connsiteY88" fmla="*/ 9840 h 10000"/>
              <a:gd name="connsiteX89" fmla="*/ 5462 w 10000"/>
              <a:gd name="connsiteY89" fmla="*/ 9840 h 10000"/>
              <a:gd name="connsiteX90" fmla="*/ 5510 w 10000"/>
              <a:gd name="connsiteY90" fmla="*/ 9840 h 10000"/>
              <a:gd name="connsiteX91" fmla="*/ 5534 w 10000"/>
              <a:gd name="connsiteY91" fmla="*/ 9840 h 10000"/>
              <a:gd name="connsiteX92" fmla="*/ 5570 w 10000"/>
              <a:gd name="connsiteY92" fmla="*/ 9840 h 10000"/>
              <a:gd name="connsiteX93" fmla="*/ 5582 w 10000"/>
              <a:gd name="connsiteY93" fmla="*/ 9840 h 10000"/>
              <a:gd name="connsiteX94" fmla="*/ 5618 w 10000"/>
              <a:gd name="connsiteY94" fmla="*/ 9840 h 10000"/>
              <a:gd name="connsiteX95" fmla="*/ 5665 w 10000"/>
              <a:gd name="connsiteY95" fmla="*/ 9840 h 10000"/>
              <a:gd name="connsiteX96" fmla="*/ 5737 w 10000"/>
              <a:gd name="connsiteY96" fmla="*/ 9840 h 10000"/>
              <a:gd name="connsiteX97" fmla="*/ 5797 w 10000"/>
              <a:gd name="connsiteY97" fmla="*/ 9840 h 10000"/>
              <a:gd name="connsiteX98" fmla="*/ 5833 w 10000"/>
              <a:gd name="connsiteY98" fmla="*/ 9840 h 10000"/>
              <a:gd name="connsiteX99" fmla="*/ 5905 w 10000"/>
              <a:gd name="connsiteY99" fmla="*/ 9840 h 10000"/>
              <a:gd name="connsiteX100" fmla="*/ 5929 w 10000"/>
              <a:gd name="connsiteY100" fmla="*/ 9840 h 10000"/>
              <a:gd name="connsiteX101" fmla="*/ 6013 w 10000"/>
              <a:gd name="connsiteY101" fmla="*/ 9840 h 10000"/>
              <a:gd name="connsiteX102" fmla="*/ 6109 w 10000"/>
              <a:gd name="connsiteY102" fmla="*/ 9840 h 10000"/>
              <a:gd name="connsiteX103" fmla="*/ 6325 w 10000"/>
              <a:gd name="connsiteY103" fmla="*/ 9840 h 10000"/>
              <a:gd name="connsiteX104" fmla="*/ 6853 w 10000"/>
              <a:gd name="connsiteY104" fmla="*/ 9840 h 10000"/>
              <a:gd name="connsiteX105" fmla="*/ 6876 w 10000"/>
              <a:gd name="connsiteY105" fmla="*/ 9840 h 10000"/>
              <a:gd name="connsiteX106" fmla="*/ 6972 w 10000"/>
              <a:gd name="connsiteY106" fmla="*/ 9840 h 10000"/>
              <a:gd name="connsiteX107" fmla="*/ 7044 w 10000"/>
              <a:gd name="connsiteY107" fmla="*/ 9840 h 10000"/>
              <a:gd name="connsiteX108" fmla="*/ 7068 w 10000"/>
              <a:gd name="connsiteY108" fmla="*/ 9840 h 10000"/>
              <a:gd name="connsiteX109" fmla="*/ 7128 w 10000"/>
              <a:gd name="connsiteY109" fmla="*/ 9840 h 10000"/>
              <a:gd name="connsiteX110" fmla="*/ 7176 w 10000"/>
              <a:gd name="connsiteY110" fmla="*/ 9840 h 10000"/>
              <a:gd name="connsiteX111" fmla="*/ 7224 w 10000"/>
              <a:gd name="connsiteY111" fmla="*/ 9840 h 10000"/>
              <a:gd name="connsiteX112" fmla="*/ 7296 w 10000"/>
              <a:gd name="connsiteY112" fmla="*/ 9840 h 10000"/>
              <a:gd name="connsiteX113" fmla="*/ 7356 w 10000"/>
              <a:gd name="connsiteY113" fmla="*/ 9840 h 10000"/>
              <a:gd name="connsiteX114" fmla="*/ 7428 w 10000"/>
              <a:gd name="connsiteY114" fmla="*/ 9840 h 10000"/>
              <a:gd name="connsiteX115" fmla="*/ 7464 w 10000"/>
              <a:gd name="connsiteY115" fmla="*/ 9840 h 10000"/>
              <a:gd name="connsiteX116" fmla="*/ 7500 w 10000"/>
              <a:gd name="connsiteY116" fmla="*/ 9840 h 10000"/>
              <a:gd name="connsiteX117" fmla="*/ 7548 w 10000"/>
              <a:gd name="connsiteY117" fmla="*/ 9840 h 10000"/>
              <a:gd name="connsiteX118" fmla="*/ 7596 w 10000"/>
              <a:gd name="connsiteY118" fmla="*/ 9840 h 10000"/>
              <a:gd name="connsiteX119" fmla="*/ 7680 w 10000"/>
              <a:gd name="connsiteY119" fmla="*/ 9840 h 10000"/>
              <a:gd name="connsiteX120" fmla="*/ 7740 w 10000"/>
              <a:gd name="connsiteY120" fmla="*/ 9840 h 10000"/>
              <a:gd name="connsiteX121" fmla="*/ 7812 w 10000"/>
              <a:gd name="connsiteY121" fmla="*/ 9840 h 10000"/>
              <a:gd name="connsiteX122" fmla="*/ 7896 w 10000"/>
              <a:gd name="connsiteY122" fmla="*/ 9840 h 10000"/>
              <a:gd name="connsiteX123" fmla="*/ 8028 w 10000"/>
              <a:gd name="connsiteY123" fmla="*/ 9840 h 10000"/>
              <a:gd name="connsiteX124" fmla="*/ 8231 w 10000"/>
              <a:gd name="connsiteY124" fmla="*/ 9840 h 10000"/>
              <a:gd name="connsiteX125" fmla="*/ 8279 w 10000"/>
              <a:gd name="connsiteY125" fmla="*/ 9840 h 10000"/>
              <a:gd name="connsiteX126" fmla="*/ 8363 w 10000"/>
              <a:gd name="connsiteY126" fmla="*/ 9840 h 10000"/>
              <a:gd name="connsiteX127" fmla="*/ 8435 w 10000"/>
              <a:gd name="connsiteY127" fmla="*/ 9840 h 10000"/>
              <a:gd name="connsiteX128" fmla="*/ 8495 w 10000"/>
              <a:gd name="connsiteY128" fmla="*/ 9840 h 10000"/>
              <a:gd name="connsiteX129" fmla="*/ 8531 w 10000"/>
              <a:gd name="connsiteY129" fmla="*/ 9840 h 10000"/>
              <a:gd name="connsiteX130" fmla="*/ 8603 w 10000"/>
              <a:gd name="connsiteY130" fmla="*/ 9840 h 10000"/>
              <a:gd name="connsiteX131" fmla="*/ 8639 w 10000"/>
              <a:gd name="connsiteY131" fmla="*/ 9840 h 10000"/>
              <a:gd name="connsiteX132" fmla="*/ 8711 w 10000"/>
              <a:gd name="connsiteY132" fmla="*/ 9840 h 10000"/>
              <a:gd name="connsiteX133" fmla="*/ 8771 w 10000"/>
              <a:gd name="connsiteY133" fmla="*/ 9840 h 10000"/>
              <a:gd name="connsiteX134" fmla="*/ 8819 w 10000"/>
              <a:gd name="connsiteY134" fmla="*/ 9840 h 10000"/>
              <a:gd name="connsiteX135" fmla="*/ 8903 w 10000"/>
              <a:gd name="connsiteY135" fmla="*/ 9840 h 10000"/>
              <a:gd name="connsiteX136" fmla="*/ 8939 w 10000"/>
              <a:gd name="connsiteY136" fmla="*/ 9840 h 10000"/>
              <a:gd name="connsiteX137" fmla="*/ 8963 w 10000"/>
              <a:gd name="connsiteY137" fmla="*/ 9840 h 10000"/>
              <a:gd name="connsiteX138" fmla="*/ 9011 w 10000"/>
              <a:gd name="connsiteY138" fmla="*/ 9840 h 10000"/>
              <a:gd name="connsiteX139" fmla="*/ 9035 w 10000"/>
              <a:gd name="connsiteY139" fmla="*/ 9840 h 10000"/>
              <a:gd name="connsiteX140" fmla="*/ 9059 w 10000"/>
              <a:gd name="connsiteY140" fmla="*/ 9840 h 10000"/>
              <a:gd name="connsiteX141" fmla="*/ 9107 w 10000"/>
              <a:gd name="connsiteY141" fmla="*/ 9840 h 10000"/>
              <a:gd name="connsiteX142" fmla="*/ 9167 w 10000"/>
              <a:gd name="connsiteY142" fmla="*/ 9840 h 10000"/>
              <a:gd name="connsiteX143" fmla="*/ 9203 w 10000"/>
              <a:gd name="connsiteY143" fmla="*/ 9840 h 10000"/>
              <a:gd name="connsiteX144" fmla="*/ 9215 w 10000"/>
              <a:gd name="connsiteY144" fmla="*/ 9840 h 10000"/>
              <a:gd name="connsiteX145" fmla="*/ 9287 w 10000"/>
              <a:gd name="connsiteY145" fmla="*/ 9840 h 10000"/>
              <a:gd name="connsiteX146" fmla="*/ 9347 w 10000"/>
              <a:gd name="connsiteY146" fmla="*/ 9840 h 10000"/>
              <a:gd name="connsiteX147" fmla="*/ 9406 w 10000"/>
              <a:gd name="connsiteY147" fmla="*/ 9840 h 10000"/>
              <a:gd name="connsiteX148" fmla="*/ 9442 w 10000"/>
              <a:gd name="connsiteY148" fmla="*/ 9840 h 10000"/>
              <a:gd name="connsiteX149" fmla="*/ 9478 w 10000"/>
              <a:gd name="connsiteY149" fmla="*/ 9840 h 10000"/>
              <a:gd name="connsiteX150" fmla="*/ 9610 w 10000"/>
              <a:gd name="connsiteY150" fmla="*/ 9840 h 10000"/>
              <a:gd name="connsiteX151" fmla="*/ 9646 w 10000"/>
              <a:gd name="connsiteY151" fmla="*/ 9840 h 10000"/>
              <a:gd name="connsiteX152" fmla="*/ 9754 w 10000"/>
              <a:gd name="connsiteY152" fmla="*/ 9840 h 10000"/>
              <a:gd name="connsiteX153" fmla="*/ 9982 w 10000"/>
              <a:gd name="connsiteY153" fmla="*/ 9840 h 10000"/>
              <a:gd name="connsiteX154" fmla="*/ 10000 w 10000"/>
              <a:gd name="connsiteY154" fmla="*/ 9918 h 10000"/>
              <a:gd name="connsiteX155" fmla="*/ 9982 w 10000"/>
              <a:gd name="connsiteY155" fmla="*/ 9997 h 10000"/>
              <a:gd name="connsiteX156" fmla="*/ 9754 w 10000"/>
              <a:gd name="connsiteY156" fmla="*/ 9997 h 10000"/>
              <a:gd name="connsiteX157" fmla="*/ 9646 w 10000"/>
              <a:gd name="connsiteY157" fmla="*/ 9997 h 10000"/>
              <a:gd name="connsiteX158" fmla="*/ 9610 w 10000"/>
              <a:gd name="connsiteY158" fmla="*/ 9997 h 10000"/>
              <a:gd name="connsiteX159" fmla="*/ 9478 w 10000"/>
              <a:gd name="connsiteY159" fmla="*/ 9997 h 10000"/>
              <a:gd name="connsiteX160" fmla="*/ 9442 w 10000"/>
              <a:gd name="connsiteY160" fmla="*/ 9997 h 10000"/>
              <a:gd name="connsiteX161" fmla="*/ 9406 w 10000"/>
              <a:gd name="connsiteY161" fmla="*/ 9997 h 10000"/>
              <a:gd name="connsiteX162" fmla="*/ 9347 w 10000"/>
              <a:gd name="connsiteY162" fmla="*/ 9997 h 10000"/>
              <a:gd name="connsiteX163" fmla="*/ 9287 w 10000"/>
              <a:gd name="connsiteY163" fmla="*/ 9997 h 10000"/>
              <a:gd name="connsiteX164" fmla="*/ 9215 w 10000"/>
              <a:gd name="connsiteY164" fmla="*/ 9997 h 10000"/>
              <a:gd name="connsiteX165" fmla="*/ 9203 w 10000"/>
              <a:gd name="connsiteY165" fmla="*/ 9997 h 10000"/>
              <a:gd name="connsiteX166" fmla="*/ 9167 w 10000"/>
              <a:gd name="connsiteY166" fmla="*/ 9997 h 10000"/>
              <a:gd name="connsiteX167" fmla="*/ 9107 w 10000"/>
              <a:gd name="connsiteY167" fmla="*/ 9997 h 10000"/>
              <a:gd name="connsiteX168" fmla="*/ 9059 w 10000"/>
              <a:gd name="connsiteY168" fmla="*/ 9997 h 10000"/>
              <a:gd name="connsiteX169" fmla="*/ 9035 w 10000"/>
              <a:gd name="connsiteY169" fmla="*/ 9997 h 10000"/>
              <a:gd name="connsiteX170" fmla="*/ 9011 w 10000"/>
              <a:gd name="connsiteY170" fmla="*/ 9997 h 10000"/>
              <a:gd name="connsiteX171" fmla="*/ 8963 w 10000"/>
              <a:gd name="connsiteY171" fmla="*/ 9997 h 10000"/>
              <a:gd name="connsiteX172" fmla="*/ 8939 w 10000"/>
              <a:gd name="connsiteY172" fmla="*/ 9997 h 10000"/>
              <a:gd name="connsiteX173" fmla="*/ 8903 w 10000"/>
              <a:gd name="connsiteY173" fmla="*/ 9997 h 10000"/>
              <a:gd name="connsiteX174" fmla="*/ 8819 w 10000"/>
              <a:gd name="connsiteY174" fmla="*/ 9997 h 10000"/>
              <a:gd name="connsiteX175" fmla="*/ 8771 w 10000"/>
              <a:gd name="connsiteY175" fmla="*/ 9997 h 10000"/>
              <a:gd name="connsiteX176" fmla="*/ 8711 w 10000"/>
              <a:gd name="connsiteY176" fmla="*/ 9997 h 10000"/>
              <a:gd name="connsiteX177" fmla="*/ 8639 w 10000"/>
              <a:gd name="connsiteY177" fmla="*/ 9997 h 10000"/>
              <a:gd name="connsiteX178" fmla="*/ 8603 w 10000"/>
              <a:gd name="connsiteY178" fmla="*/ 9997 h 10000"/>
              <a:gd name="connsiteX179" fmla="*/ 8531 w 10000"/>
              <a:gd name="connsiteY179" fmla="*/ 9997 h 10000"/>
              <a:gd name="connsiteX180" fmla="*/ 8495 w 10000"/>
              <a:gd name="connsiteY180" fmla="*/ 9997 h 10000"/>
              <a:gd name="connsiteX181" fmla="*/ 8435 w 10000"/>
              <a:gd name="connsiteY181" fmla="*/ 9997 h 10000"/>
              <a:gd name="connsiteX182" fmla="*/ 8363 w 10000"/>
              <a:gd name="connsiteY182" fmla="*/ 9997 h 10000"/>
              <a:gd name="connsiteX183" fmla="*/ 8279 w 10000"/>
              <a:gd name="connsiteY183" fmla="*/ 9997 h 10000"/>
              <a:gd name="connsiteX184" fmla="*/ 8231 w 10000"/>
              <a:gd name="connsiteY184" fmla="*/ 9997 h 10000"/>
              <a:gd name="connsiteX185" fmla="*/ 8028 w 10000"/>
              <a:gd name="connsiteY185" fmla="*/ 9997 h 10000"/>
              <a:gd name="connsiteX186" fmla="*/ 7896 w 10000"/>
              <a:gd name="connsiteY186" fmla="*/ 9997 h 10000"/>
              <a:gd name="connsiteX187" fmla="*/ 7812 w 10000"/>
              <a:gd name="connsiteY187" fmla="*/ 9997 h 10000"/>
              <a:gd name="connsiteX188" fmla="*/ 7740 w 10000"/>
              <a:gd name="connsiteY188" fmla="*/ 9997 h 10000"/>
              <a:gd name="connsiteX189" fmla="*/ 7680 w 10000"/>
              <a:gd name="connsiteY189" fmla="*/ 9997 h 10000"/>
              <a:gd name="connsiteX190" fmla="*/ 7596 w 10000"/>
              <a:gd name="connsiteY190" fmla="*/ 9997 h 10000"/>
              <a:gd name="connsiteX191" fmla="*/ 7548 w 10000"/>
              <a:gd name="connsiteY191" fmla="*/ 9997 h 10000"/>
              <a:gd name="connsiteX192" fmla="*/ 7500 w 10000"/>
              <a:gd name="connsiteY192" fmla="*/ 9997 h 10000"/>
              <a:gd name="connsiteX193" fmla="*/ 7464 w 10000"/>
              <a:gd name="connsiteY193" fmla="*/ 9997 h 10000"/>
              <a:gd name="connsiteX194" fmla="*/ 7428 w 10000"/>
              <a:gd name="connsiteY194" fmla="*/ 9997 h 10000"/>
              <a:gd name="connsiteX195" fmla="*/ 7356 w 10000"/>
              <a:gd name="connsiteY195" fmla="*/ 9997 h 10000"/>
              <a:gd name="connsiteX196" fmla="*/ 7296 w 10000"/>
              <a:gd name="connsiteY196" fmla="*/ 9997 h 10000"/>
              <a:gd name="connsiteX197" fmla="*/ 7224 w 10000"/>
              <a:gd name="connsiteY197" fmla="*/ 9997 h 10000"/>
              <a:gd name="connsiteX198" fmla="*/ 7176 w 10000"/>
              <a:gd name="connsiteY198" fmla="*/ 9997 h 10000"/>
              <a:gd name="connsiteX199" fmla="*/ 7128 w 10000"/>
              <a:gd name="connsiteY199" fmla="*/ 9997 h 10000"/>
              <a:gd name="connsiteX200" fmla="*/ 7068 w 10000"/>
              <a:gd name="connsiteY200" fmla="*/ 9997 h 10000"/>
              <a:gd name="connsiteX201" fmla="*/ 7044 w 10000"/>
              <a:gd name="connsiteY201" fmla="*/ 9997 h 10000"/>
              <a:gd name="connsiteX202" fmla="*/ 6972 w 10000"/>
              <a:gd name="connsiteY202" fmla="*/ 9997 h 10000"/>
              <a:gd name="connsiteX203" fmla="*/ 6876 w 10000"/>
              <a:gd name="connsiteY203" fmla="*/ 9997 h 10000"/>
              <a:gd name="connsiteX204" fmla="*/ 6853 w 10000"/>
              <a:gd name="connsiteY204" fmla="*/ 9997 h 10000"/>
              <a:gd name="connsiteX205" fmla="*/ 6325 w 10000"/>
              <a:gd name="connsiteY205" fmla="*/ 9997 h 10000"/>
              <a:gd name="connsiteX206" fmla="*/ 6109 w 10000"/>
              <a:gd name="connsiteY206" fmla="*/ 9997 h 10000"/>
              <a:gd name="connsiteX207" fmla="*/ 6013 w 10000"/>
              <a:gd name="connsiteY207" fmla="*/ 9997 h 10000"/>
              <a:gd name="connsiteX208" fmla="*/ 5929 w 10000"/>
              <a:gd name="connsiteY208" fmla="*/ 9997 h 10000"/>
              <a:gd name="connsiteX209" fmla="*/ 5905 w 10000"/>
              <a:gd name="connsiteY209" fmla="*/ 9997 h 10000"/>
              <a:gd name="connsiteX210" fmla="*/ 5833 w 10000"/>
              <a:gd name="connsiteY210" fmla="*/ 9997 h 10000"/>
              <a:gd name="connsiteX211" fmla="*/ 5797 w 10000"/>
              <a:gd name="connsiteY211" fmla="*/ 9997 h 10000"/>
              <a:gd name="connsiteX212" fmla="*/ 5737 w 10000"/>
              <a:gd name="connsiteY212" fmla="*/ 9997 h 10000"/>
              <a:gd name="connsiteX213" fmla="*/ 5665 w 10000"/>
              <a:gd name="connsiteY213" fmla="*/ 9997 h 10000"/>
              <a:gd name="connsiteX214" fmla="*/ 5618 w 10000"/>
              <a:gd name="connsiteY214" fmla="*/ 9997 h 10000"/>
              <a:gd name="connsiteX215" fmla="*/ 5582 w 10000"/>
              <a:gd name="connsiteY215" fmla="*/ 9997 h 10000"/>
              <a:gd name="connsiteX216" fmla="*/ 5570 w 10000"/>
              <a:gd name="connsiteY216" fmla="*/ 9997 h 10000"/>
              <a:gd name="connsiteX217" fmla="*/ 5534 w 10000"/>
              <a:gd name="connsiteY217" fmla="*/ 9997 h 10000"/>
              <a:gd name="connsiteX218" fmla="*/ 5510 w 10000"/>
              <a:gd name="connsiteY218" fmla="*/ 9997 h 10000"/>
              <a:gd name="connsiteX219" fmla="*/ 5462 w 10000"/>
              <a:gd name="connsiteY219" fmla="*/ 9997 h 10000"/>
              <a:gd name="connsiteX220" fmla="*/ 5402 w 10000"/>
              <a:gd name="connsiteY220" fmla="*/ 9997 h 10000"/>
              <a:gd name="connsiteX221" fmla="*/ 5306 w 10000"/>
              <a:gd name="connsiteY221" fmla="*/ 9997 h 10000"/>
              <a:gd name="connsiteX222" fmla="*/ 5270 w 10000"/>
              <a:gd name="connsiteY222" fmla="*/ 9997 h 10000"/>
              <a:gd name="connsiteX223" fmla="*/ 5198 w 10000"/>
              <a:gd name="connsiteY223" fmla="*/ 9997 h 10000"/>
              <a:gd name="connsiteX224" fmla="*/ 5150 w 10000"/>
              <a:gd name="connsiteY224" fmla="*/ 9997 h 10000"/>
              <a:gd name="connsiteX225" fmla="*/ 5066 w 10000"/>
              <a:gd name="connsiteY225" fmla="*/ 9997 h 10000"/>
              <a:gd name="connsiteX226" fmla="*/ 4958 w 10000"/>
              <a:gd name="connsiteY226" fmla="*/ 9997 h 10000"/>
              <a:gd name="connsiteX227" fmla="*/ 4850 w 10000"/>
              <a:gd name="connsiteY227" fmla="*/ 9997 h 10000"/>
              <a:gd name="connsiteX228" fmla="*/ 4550 w 10000"/>
              <a:gd name="connsiteY228" fmla="*/ 9997 h 10000"/>
              <a:gd name="connsiteX229" fmla="*/ 4539 w 10000"/>
              <a:gd name="connsiteY229" fmla="*/ 9980 h 10000"/>
              <a:gd name="connsiteX230" fmla="*/ 4395 w 10000"/>
              <a:gd name="connsiteY230" fmla="*/ 9457 h 10000"/>
              <a:gd name="connsiteX231" fmla="*/ 4423 w 10000"/>
              <a:gd name="connsiteY231" fmla="*/ 9431 h 10000"/>
              <a:gd name="connsiteX232" fmla="*/ 4363 w 10000"/>
              <a:gd name="connsiteY232" fmla="*/ 9954 h 10000"/>
              <a:gd name="connsiteX233" fmla="*/ 4347 w 10000"/>
              <a:gd name="connsiteY233" fmla="*/ 9997 h 10000"/>
              <a:gd name="connsiteX234" fmla="*/ 4203 w 10000"/>
              <a:gd name="connsiteY234" fmla="*/ 9997 h 10000"/>
              <a:gd name="connsiteX235" fmla="*/ 4155 w 10000"/>
              <a:gd name="connsiteY235" fmla="*/ 9997 h 10000"/>
              <a:gd name="connsiteX236" fmla="*/ 4137 w 10000"/>
              <a:gd name="connsiteY236" fmla="*/ 9925 h 10000"/>
              <a:gd name="connsiteX237" fmla="*/ 4125 w 10000"/>
              <a:gd name="connsiteY237" fmla="*/ 9087 h 10000"/>
              <a:gd name="connsiteX238" fmla="*/ 4160 w 10000"/>
              <a:gd name="connsiteY238" fmla="*/ 9107 h 10000"/>
              <a:gd name="connsiteX239" fmla="*/ 4100 w 10000"/>
              <a:gd name="connsiteY239" fmla="*/ 9944 h 10000"/>
              <a:gd name="connsiteX240" fmla="*/ 4083 w 10000"/>
              <a:gd name="connsiteY240" fmla="*/ 9997 h 10000"/>
              <a:gd name="connsiteX241" fmla="*/ 4066 w 10000"/>
              <a:gd name="connsiteY241" fmla="*/ 9944 h 10000"/>
              <a:gd name="connsiteX242" fmla="*/ 3994 w 10000"/>
              <a:gd name="connsiteY242" fmla="*/ 8950 h 10000"/>
              <a:gd name="connsiteX243" fmla="*/ 4029 w 10000"/>
              <a:gd name="connsiteY243" fmla="*/ 8947 h 10000"/>
              <a:gd name="connsiteX244" fmla="*/ 3969 w 10000"/>
              <a:gd name="connsiteY244" fmla="*/ 9941 h 10000"/>
              <a:gd name="connsiteX245" fmla="*/ 3950 w 10000"/>
              <a:gd name="connsiteY245" fmla="*/ 9997 h 10000"/>
              <a:gd name="connsiteX246" fmla="*/ 3934 w 10000"/>
              <a:gd name="connsiteY246" fmla="*/ 9928 h 10000"/>
              <a:gd name="connsiteX247" fmla="*/ 3898 w 10000"/>
              <a:gd name="connsiteY247" fmla="*/ 8410 h 10000"/>
              <a:gd name="connsiteX248" fmla="*/ 3933 w 10000"/>
              <a:gd name="connsiteY248" fmla="*/ 8413 h 10000"/>
              <a:gd name="connsiteX249" fmla="*/ 3885 w 10000"/>
              <a:gd name="connsiteY249" fmla="*/ 9931 h 10000"/>
              <a:gd name="connsiteX250" fmla="*/ 3867 w 10000"/>
              <a:gd name="connsiteY250" fmla="*/ 9997 h 10000"/>
              <a:gd name="connsiteX251" fmla="*/ 3831 w 10000"/>
              <a:gd name="connsiteY251" fmla="*/ 9997 h 10000"/>
              <a:gd name="connsiteX252" fmla="*/ 3759 w 10000"/>
              <a:gd name="connsiteY252" fmla="*/ 9997 h 10000"/>
              <a:gd name="connsiteX253" fmla="*/ 3699 w 10000"/>
              <a:gd name="connsiteY253" fmla="*/ 9997 h 10000"/>
              <a:gd name="connsiteX254" fmla="*/ 3682 w 10000"/>
              <a:gd name="connsiteY254" fmla="*/ 9931 h 10000"/>
              <a:gd name="connsiteX255" fmla="*/ 3634 w 10000"/>
              <a:gd name="connsiteY255" fmla="*/ 8413 h 10000"/>
              <a:gd name="connsiteX256" fmla="*/ 3669 w 10000"/>
              <a:gd name="connsiteY256" fmla="*/ 8413 h 10000"/>
              <a:gd name="connsiteX257" fmla="*/ 3621 w 10000"/>
              <a:gd name="connsiteY257" fmla="*/ 9774 h 10000"/>
              <a:gd name="connsiteX258" fmla="*/ 3605 w 10000"/>
              <a:gd name="connsiteY258" fmla="*/ 9840 h 10000"/>
              <a:gd name="connsiteX259" fmla="*/ 3587 w 10000"/>
              <a:gd name="connsiteY259" fmla="*/ 9787 h 10000"/>
              <a:gd name="connsiteX260" fmla="*/ 3551 w 10000"/>
              <a:gd name="connsiteY260" fmla="*/ 9316 h 10000"/>
              <a:gd name="connsiteX261" fmla="*/ 3584 w 10000"/>
              <a:gd name="connsiteY261" fmla="*/ 9326 h 10000"/>
              <a:gd name="connsiteX262" fmla="*/ 3512 w 10000"/>
              <a:gd name="connsiteY262" fmla="*/ 9954 h 10000"/>
              <a:gd name="connsiteX263" fmla="*/ 3495 w 10000"/>
              <a:gd name="connsiteY263" fmla="*/ 9997 h 10000"/>
              <a:gd name="connsiteX264" fmla="*/ 3435 w 10000"/>
              <a:gd name="connsiteY264" fmla="*/ 9997 h 10000"/>
              <a:gd name="connsiteX265" fmla="*/ 3418 w 10000"/>
              <a:gd name="connsiteY265" fmla="*/ 9928 h 10000"/>
              <a:gd name="connsiteX266" fmla="*/ 3381 w 10000"/>
              <a:gd name="connsiteY266" fmla="*/ 8299 h 10000"/>
              <a:gd name="connsiteX267" fmla="*/ 3333 w 10000"/>
              <a:gd name="connsiteY267" fmla="*/ 82 h 10000"/>
              <a:gd name="connsiteX268" fmla="*/ 3369 w 10000"/>
              <a:gd name="connsiteY268" fmla="*/ 85 h 10000"/>
              <a:gd name="connsiteX269" fmla="*/ 3333 w 10000"/>
              <a:gd name="connsiteY269" fmla="*/ 3592 h 10000"/>
              <a:gd name="connsiteX270" fmla="*/ 3333 w 10000"/>
              <a:gd name="connsiteY270" fmla="*/ 3608 h 10000"/>
              <a:gd name="connsiteX271" fmla="*/ 3189 w 10000"/>
              <a:gd name="connsiteY271" fmla="*/ 5702 h 10000"/>
              <a:gd name="connsiteX272" fmla="*/ 3022 w 10000"/>
              <a:gd name="connsiteY272" fmla="*/ 8214 h 10000"/>
              <a:gd name="connsiteX273" fmla="*/ 3016 w 10000"/>
              <a:gd name="connsiteY273" fmla="*/ 8250 h 10000"/>
              <a:gd name="connsiteX274" fmla="*/ 2777 w 10000"/>
              <a:gd name="connsiteY274" fmla="*/ 9192 h 10000"/>
              <a:gd name="connsiteX275" fmla="*/ 2779 w 10000"/>
              <a:gd name="connsiteY275" fmla="*/ 9182 h 10000"/>
              <a:gd name="connsiteX276" fmla="*/ 2647 w 10000"/>
              <a:gd name="connsiteY276" fmla="*/ 9967 h 10000"/>
              <a:gd name="connsiteX277" fmla="*/ 2632 w 10000"/>
              <a:gd name="connsiteY277" fmla="*/ 9997 h 10000"/>
              <a:gd name="connsiteX278" fmla="*/ 2584 w 10000"/>
              <a:gd name="connsiteY278" fmla="*/ 9997 h 10000"/>
              <a:gd name="connsiteX279" fmla="*/ 2488 w 10000"/>
              <a:gd name="connsiteY279" fmla="*/ 9997 h 10000"/>
              <a:gd name="connsiteX280" fmla="*/ 2308 w 10000"/>
              <a:gd name="connsiteY280" fmla="*/ 9997 h 10000"/>
              <a:gd name="connsiteX281" fmla="*/ 2284 w 10000"/>
              <a:gd name="connsiteY281" fmla="*/ 9997 h 10000"/>
              <a:gd name="connsiteX282" fmla="*/ 2260 w 10000"/>
              <a:gd name="connsiteY282" fmla="*/ 9997 h 10000"/>
              <a:gd name="connsiteX283" fmla="*/ 2248 w 10000"/>
              <a:gd name="connsiteY283" fmla="*/ 9997 h 10000"/>
              <a:gd name="connsiteX284" fmla="*/ 2224 w 10000"/>
              <a:gd name="connsiteY284" fmla="*/ 9997 h 10000"/>
              <a:gd name="connsiteX285" fmla="*/ 2188 w 10000"/>
              <a:gd name="connsiteY285" fmla="*/ 9997 h 10000"/>
              <a:gd name="connsiteX286" fmla="*/ 2176 w 10000"/>
              <a:gd name="connsiteY286" fmla="*/ 9997 h 10000"/>
              <a:gd name="connsiteX287" fmla="*/ 2152 w 10000"/>
              <a:gd name="connsiteY287" fmla="*/ 9997 h 10000"/>
              <a:gd name="connsiteX288" fmla="*/ 2116 w 10000"/>
              <a:gd name="connsiteY288" fmla="*/ 9997 h 10000"/>
              <a:gd name="connsiteX289" fmla="*/ 2044 w 10000"/>
              <a:gd name="connsiteY289" fmla="*/ 9997 h 10000"/>
              <a:gd name="connsiteX290" fmla="*/ 1960 w 10000"/>
              <a:gd name="connsiteY290" fmla="*/ 9997 h 10000"/>
              <a:gd name="connsiteX291" fmla="*/ 1876 w 10000"/>
              <a:gd name="connsiteY291" fmla="*/ 9997 h 10000"/>
              <a:gd name="connsiteX292" fmla="*/ 1817 w 10000"/>
              <a:gd name="connsiteY292" fmla="*/ 9997 h 10000"/>
              <a:gd name="connsiteX293" fmla="*/ 1745 w 10000"/>
              <a:gd name="connsiteY293" fmla="*/ 9997 h 10000"/>
              <a:gd name="connsiteX294" fmla="*/ 1697 w 10000"/>
              <a:gd name="connsiteY294" fmla="*/ 9997 h 10000"/>
              <a:gd name="connsiteX295" fmla="*/ 1649 w 10000"/>
              <a:gd name="connsiteY295" fmla="*/ 9997 h 10000"/>
              <a:gd name="connsiteX296" fmla="*/ 1553 w 10000"/>
              <a:gd name="connsiteY296" fmla="*/ 9997 h 10000"/>
              <a:gd name="connsiteX297" fmla="*/ 1481 w 10000"/>
              <a:gd name="connsiteY297" fmla="*/ 9997 h 10000"/>
              <a:gd name="connsiteX298" fmla="*/ 1361 w 10000"/>
              <a:gd name="connsiteY298" fmla="*/ 9997 h 10000"/>
              <a:gd name="connsiteX299" fmla="*/ 330 w 10000"/>
              <a:gd name="connsiteY299" fmla="*/ 9997 h 10000"/>
              <a:gd name="connsiteX300" fmla="*/ 270 w 10000"/>
              <a:gd name="connsiteY300" fmla="*/ 9997 h 10000"/>
              <a:gd name="connsiteX301" fmla="*/ 162 w 10000"/>
              <a:gd name="connsiteY301" fmla="*/ 9997 h 10000"/>
              <a:gd name="connsiteX302" fmla="*/ 126 w 10000"/>
              <a:gd name="connsiteY302" fmla="*/ 9997 h 10000"/>
              <a:gd name="connsiteX303" fmla="*/ 18 w 10000"/>
              <a:gd name="connsiteY303" fmla="*/ 9997 h 10000"/>
              <a:gd name="connsiteX304" fmla="*/ 0 w 10000"/>
              <a:gd name="connsiteY304" fmla="*/ 9918 h 10000"/>
              <a:gd name="connsiteX305" fmla="*/ 18 w 10000"/>
              <a:gd name="connsiteY305"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1361 w 10000"/>
              <a:gd name="connsiteY6" fmla="*/ 9840 h 10000"/>
              <a:gd name="connsiteX7" fmla="*/ 1481 w 10000"/>
              <a:gd name="connsiteY7" fmla="*/ 9840 h 10000"/>
              <a:gd name="connsiteX8" fmla="*/ 1553 w 10000"/>
              <a:gd name="connsiteY8" fmla="*/ 9840 h 10000"/>
              <a:gd name="connsiteX9" fmla="*/ 1649 w 10000"/>
              <a:gd name="connsiteY9" fmla="*/ 9840 h 10000"/>
              <a:gd name="connsiteX10" fmla="*/ 1697 w 10000"/>
              <a:gd name="connsiteY10" fmla="*/ 9840 h 10000"/>
              <a:gd name="connsiteX11" fmla="*/ 1745 w 10000"/>
              <a:gd name="connsiteY11" fmla="*/ 9840 h 10000"/>
              <a:gd name="connsiteX12" fmla="*/ 1817 w 10000"/>
              <a:gd name="connsiteY12" fmla="*/ 9840 h 10000"/>
              <a:gd name="connsiteX13" fmla="*/ 1876 w 10000"/>
              <a:gd name="connsiteY13" fmla="*/ 9840 h 10000"/>
              <a:gd name="connsiteX14" fmla="*/ 1960 w 10000"/>
              <a:gd name="connsiteY14" fmla="*/ 9840 h 10000"/>
              <a:gd name="connsiteX15" fmla="*/ 2044 w 10000"/>
              <a:gd name="connsiteY15" fmla="*/ 9840 h 10000"/>
              <a:gd name="connsiteX16" fmla="*/ 2116 w 10000"/>
              <a:gd name="connsiteY16" fmla="*/ 9840 h 10000"/>
              <a:gd name="connsiteX17" fmla="*/ 2152 w 10000"/>
              <a:gd name="connsiteY17" fmla="*/ 9840 h 10000"/>
              <a:gd name="connsiteX18" fmla="*/ 2176 w 10000"/>
              <a:gd name="connsiteY18" fmla="*/ 9840 h 10000"/>
              <a:gd name="connsiteX19" fmla="*/ 2188 w 10000"/>
              <a:gd name="connsiteY19" fmla="*/ 9840 h 10000"/>
              <a:gd name="connsiteX20" fmla="*/ 2224 w 10000"/>
              <a:gd name="connsiteY20" fmla="*/ 9840 h 10000"/>
              <a:gd name="connsiteX21" fmla="*/ 2248 w 10000"/>
              <a:gd name="connsiteY21" fmla="*/ 9840 h 10000"/>
              <a:gd name="connsiteX22" fmla="*/ 2260 w 10000"/>
              <a:gd name="connsiteY22" fmla="*/ 9840 h 10000"/>
              <a:gd name="connsiteX23" fmla="*/ 2284 w 10000"/>
              <a:gd name="connsiteY23" fmla="*/ 9840 h 10000"/>
              <a:gd name="connsiteX24" fmla="*/ 2308 w 10000"/>
              <a:gd name="connsiteY24" fmla="*/ 9840 h 10000"/>
              <a:gd name="connsiteX25" fmla="*/ 2488 w 10000"/>
              <a:gd name="connsiteY25" fmla="*/ 9840 h 10000"/>
              <a:gd name="connsiteX26" fmla="*/ 2584 w 10000"/>
              <a:gd name="connsiteY26" fmla="*/ 9840 h 10000"/>
              <a:gd name="connsiteX27" fmla="*/ 2632 w 10000"/>
              <a:gd name="connsiteY27" fmla="*/ 9840 h 10000"/>
              <a:gd name="connsiteX28" fmla="*/ 2618 w 10000"/>
              <a:gd name="connsiteY28" fmla="*/ 9872 h 10000"/>
              <a:gd name="connsiteX29" fmla="*/ 2750 w 10000"/>
              <a:gd name="connsiteY29" fmla="*/ 9087 h 10000"/>
              <a:gd name="connsiteX30" fmla="*/ 2752 w 10000"/>
              <a:gd name="connsiteY30" fmla="*/ 9078 h 10000"/>
              <a:gd name="connsiteX31" fmla="*/ 2992 w 10000"/>
              <a:gd name="connsiteY31" fmla="*/ 8135 h 10000"/>
              <a:gd name="connsiteX32" fmla="*/ 2986 w 10000"/>
              <a:gd name="connsiteY32" fmla="*/ 8171 h 10000"/>
              <a:gd name="connsiteX33" fmla="*/ 3154 w 10000"/>
              <a:gd name="connsiteY33" fmla="*/ 5659 h 10000"/>
              <a:gd name="connsiteX34" fmla="*/ 3298 w 10000"/>
              <a:gd name="connsiteY34" fmla="*/ 3566 h 10000"/>
              <a:gd name="connsiteX35" fmla="*/ 3297 w 10000"/>
              <a:gd name="connsiteY35" fmla="*/ 3582 h 10000"/>
              <a:gd name="connsiteX36" fmla="*/ 3333 w 10000"/>
              <a:gd name="connsiteY36" fmla="*/ 75 h 10000"/>
              <a:gd name="connsiteX37" fmla="*/ 3352 w 10000"/>
              <a:gd name="connsiteY37" fmla="*/ 0 h 10000"/>
              <a:gd name="connsiteX38" fmla="*/ 3369 w 10000"/>
              <a:gd name="connsiteY38" fmla="*/ 79 h 10000"/>
              <a:gd name="connsiteX39" fmla="*/ 3417 w 10000"/>
              <a:gd name="connsiteY39" fmla="*/ 8296 h 10000"/>
              <a:gd name="connsiteX40" fmla="*/ 3453 w 10000"/>
              <a:gd name="connsiteY40" fmla="*/ 9912 h 10000"/>
              <a:gd name="connsiteX41" fmla="*/ 3435 w 10000"/>
              <a:gd name="connsiteY41" fmla="*/ 9840 h 10000"/>
              <a:gd name="connsiteX42" fmla="*/ 3495 w 10000"/>
              <a:gd name="connsiteY42" fmla="*/ 9840 h 10000"/>
              <a:gd name="connsiteX43" fmla="*/ 3479 w 10000"/>
              <a:gd name="connsiteY43" fmla="*/ 9886 h 10000"/>
              <a:gd name="connsiteX44" fmla="*/ 3551 w 10000"/>
              <a:gd name="connsiteY44" fmla="*/ 9257 h 10000"/>
              <a:gd name="connsiteX45" fmla="*/ 3569 w 10000"/>
              <a:gd name="connsiteY45" fmla="*/ 9215 h 10000"/>
              <a:gd name="connsiteX46" fmla="*/ 3584 w 10000"/>
              <a:gd name="connsiteY46" fmla="*/ 9267 h 10000"/>
              <a:gd name="connsiteX47" fmla="*/ 3620 w 10000"/>
              <a:gd name="connsiteY47" fmla="*/ 9738 h 10000"/>
              <a:gd name="connsiteX48" fmla="*/ 3586 w 10000"/>
              <a:gd name="connsiteY48" fmla="*/ 9751 h 10000"/>
              <a:gd name="connsiteX49" fmla="*/ 3634 w 10000"/>
              <a:gd name="connsiteY49" fmla="*/ 8391 h 10000"/>
              <a:gd name="connsiteX50" fmla="*/ 3652 w 10000"/>
              <a:gd name="connsiteY50" fmla="*/ 8322 h 10000"/>
              <a:gd name="connsiteX51" fmla="*/ 3669 w 10000"/>
              <a:gd name="connsiteY51" fmla="*/ 8391 h 10000"/>
              <a:gd name="connsiteX52" fmla="*/ 3717 w 10000"/>
              <a:gd name="connsiteY52" fmla="*/ 9908 h 10000"/>
              <a:gd name="connsiteX53" fmla="*/ 3699 w 10000"/>
              <a:gd name="connsiteY53" fmla="*/ 9840 h 10000"/>
              <a:gd name="connsiteX54" fmla="*/ 3759 w 10000"/>
              <a:gd name="connsiteY54" fmla="*/ 9840 h 10000"/>
              <a:gd name="connsiteX55" fmla="*/ 3831 w 10000"/>
              <a:gd name="connsiteY55" fmla="*/ 9840 h 10000"/>
              <a:gd name="connsiteX56" fmla="*/ 3867 w 10000"/>
              <a:gd name="connsiteY56" fmla="*/ 9840 h 10000"/>
              <a:gd name="connsiteX57" fmla="*/ 3850 w 10000"/>
              <a:gd name="connsiteY57" fmla="*/ 9908 h 10000"/>
              <a:gd name="connsiteX58" fmla="*/ 3898 w 10000"/>
              <a:gd name="connsiteY58" fmla="*/ 8391 h 10000"/>
              <a:gd name="connsiteX59" fmla="*/ 3916 w 10000"/>
              <a:gd name="connsiteY59" fmla="*/ 8322 h 10000"/>
              <a:gd name="connsiteX60" fmla="*/ 3933 w 10000"/>
              <a:gd name="connsiteY60" fmla="*/ 8394 h 10000"/>
              <a:gd name="connsiteX61" fmla="*/ 3969 w 10000"/>
              <a:gd name="connsiteY61" fmla="*/ 9912 h 10000"/>
              <a:gd name="connsiteX62" fmla="*/ 3934 w 10000"/>
              <a:gd name="connsiteY62" fmla="*/ 9899 h 10000"/>
              <a:gd name="connsiteX63" fmla="*/ 3994 w 10000"/>
              <a:gd name="connsiteY63" fmla="*/ 8904 h 10000"/>
              <a:gd name="connsiteX64" fmla="*/ 4011 w 10000"/>
              <a:gd name="connsiteY64" fmla="*/ 8845 h 10000"/>
              <a:gd name="connsiteX65" fmla="*/ 4028 w 10000"/>
              <a:gd name="connsiteY65" fmla="*/ 8901 h 10000"/>
              <a:gd name="connsiteX66" fmla="*/ 4100 w 10000"/>
              <a:gd name="connsiteY66" fmla="*/ 9895 h 10000"/>
              <a:gd name="connsiteX67" fmla="*/ 4066 w 10000"/>
              <a:gd name="connsiteY67" fmla="*/ 9895 h 10000"/>
              <a:gd name="connsiteX68" fmla="*/ 4126 w 10000"/>
              <a:gd name="connsiteY68" fmla="*/ 9058 h 10000"/>
              <a:gd name="connsiteX69" fmla="*/ 4145 w 10000"/>
              <a:gd name="connsiteY69" fmla="*/ 9006 h 10000"/>
              <a:gd name="connsiteX70" fmla="*/ 4161 w 10000"/>
              <a:gd name="connsiteY70" fmla="*/ 9078 h 10000"/>
              <a:gd name="connsiteX71" fmla="*/ 4173 w 10000"/>
              <a:gd name="connsiteY71" fmla="*/ 9915 h 10000"/>
              <a:gd name="connsiteX72" fmla="*/ 4155 w 10000"/>
              <a:gd name="connsiteY72" fmla="*/ 9840 h 10000"/>
              <a:gd name="connsiteX73" fmla="*/ 4203 w 10000"/>
              <a:gd name="connsiteY73" fmla="*/ 9840 h 10000"/>
              <a:gd name="connsiteX74" fmla="*/ 4347 w 10000"/>
              <a:gd name="connsiteY74" fmla="*/ 9840 h 10000"/>
              <a:gd name="connsiteX75" fmla="*/ 4331 w 10000"/>
              <a:gd name="connsiteY75" fmla="*/ 9886 h 10000"/>
              <a:gd name="connsiteX76" fmla="*/ 4391 w 10000"/>
              <a:gd name="connsiteY76" fmla="*/ 9362 h 10000"/>
              <a:gd name="connsiteX77" fmla="*/ 4403 w 10000"/>
              <a:gd name="connsiteY77" fmla="*/ 9320 h 10000"/>
              <a:gd name="connsiteX78" fmla="*/ 4418 w 10000"/>
              <a:gd name="connsiteY78" fmla="*/ 9336 h 10000"/>
              <a:gd name="connsiteX79" fmla="*/ 4562 w 10000"/>
              <a:gd name="connsiteY79" fmla="*/ 9859 h 10000"/>
              <a:gd name="connsiteX80" fmla="*/ 4550 w 10000"/>
              <a:gd name="connsiteY80" fmla="*/ 9840 h 10000"/>
              <a:gd name="connsiteX81" fmla="*/ 4850 w 10000"/>
              <a:gd name="connsiteY81" fmla="*/ 9840 h 10000"/>
              <a:gd name="connsiteX82" fmla="*/ 4958 w 10000"/>
              <a:gd name="connsiteY82" fmla="*/ 9840 h 10000"/>
              <a:gd name="connsiteX83" fmla="*/ 5066 w 10000"/>
              <a:gd name="connsiteY83" fmla="*/ 9840 h 10000"/>
              <a:gd name="connsiteX84" fmla="*/ 5150 w 10000"/>
              <a:gd name="connsiteY84" fmla="*/ 9840 h 10000"/>
              <a:gd name="connsiteX85" fmla="*/ 5198 w 10000"/>
              <a:gd name="connsiteY85" fmla="*/ 9840 h 10000"/>
              <a:gd name="connsiteX86" fmla="*/ 5270 w 10000"/>
              <a:gd name="connsiteY86" fmla="*/ 9840 h 10000"/>
              <a:gd name="connsiteX87" fmla="*/ 5306 w 10000"/>
              <a:gd name="connsiteY87" fmla="*/ 9840 h 10000"/>
              <a:gd name="connsiteX88" fmla="*/ 5402 w 10000"/>
              <a:gd name="connsiteY88" fmla="*/ 9840 h 10000"/>
              <a:gd name="connsiteX89" fmla="*/ 5462 w 10000"/>
              <a:gd name="connsiteY89" fmla="*/ 9840 h 10000"/>
              <a:gd name="connsiteX90" fmla="*/ 5510 w 10000"/>
              <a:gd name="connsiteY90" fmla="*/ 9840 h 10000"/>
              <a:gd name="connsiteX91" fmla="*/ 5534 w 10000"/>
              <a:gd name="connsiteY91" fmla="*/ 9840 h 10000"/>
              <a:gd name="connsiteX92" fmla="*/ 5570 w 10000"/>
              <a:gd name="connsiteY92" fmla="*/ 9840 h 10000"/>
              <a:gd name="connsiteX93" fmla="*/ 5582 w 10000"/>
              <a:gd name="connsiteY93" fmla="*/ 9840 h 10000"/>
              <a:gd name="connsiteX94" fmla="*/ 5618 w 10000"/>
              <a:gd name="connsiteY94" fmla="*/ 9840 h 10000"/>
              <a:gd name="connsiteX95" fmla="*/ 5665 w 10000"/>
              <a:gd name="connsiteY95" fmla="*/ 9840 h 10000"/>
              <a:gd name="connsiteX96" fmla="*/ 5737 w 10000"/>
              <a:gd name="connsiteY96" fmla="*/ 9840 h 10000"/>
              <a:gd name="connsiteX97" fmla="*/ 5797 w 10000"/>
              <a:gd name="connsiteY97" fmla="*/ 9840 h 10000"/>
              <a:gd name="connsiteX98" fmla="*/ 5833 w 10000"/>
              <a:gd name="connsiteY98" fmla="*/ 9840 h 10000"/>
              <a:gd name="connsiteX99" fmla="*/ 5905 w 10000"/>
              <a:gd name="connsiteY99" fmla="*/ 9840 h 10000"/>
              <a:gd name="connsiteX100" fmla="*/ 5929 w 10000"/>
              <a:gd name="connsiteY100" fmla="*/ 9840 h 10000"/>
              <a:gd name="connsiteX101" fmla="*/ 6013 w 10000"/>
              <a:gd name="connsiteY101" fmla="*/ 9840 h 10000"/>
              <a:gd name="connsiteX102" fmla="*/ 6109 w 10000"/>
              <a:gd name="connsiteY102" fmla="*/ 9840 h 10000"/>
              <a:gd name="connsiteX103" fmla="*/ 6325 w 10000"/>
              <a:gd name="connsiteY103" fmla="*/ 9840 h 10000"/>
              <a:gd name="connsiteX104" fmla="*/ 6853 w 10000"/>
              <a:gd name="connsiteY104" fmla="*/ 9840 h 10000"/>
              <a:gd name="connsiteX105" fmla="*/ 6876 w 10000"/>
              <a:gd name="connsiteY105" fmla="*/ 9840 h 10000"/>
              <a:gd name="connsiteX106" fmla="*/ 6972 w 10000"/>
              <a:gd name="connsiteY106" fmla="*/ 9840 h 10000"/>
              <a:gd name="connsiteX107" fmla="*/ 7044 w 10000"/>
              <a:gd name="connsiteY107" fmla="*/ 9840 h 10000"/>
              <a:gd name="connsiteX108" fmla="*/ 7068 w 10000"/>
              <a:gd name="connsiteY108" fmla="*/ 9840 h 10000"/>
              <a:gd name="connsiteX109" fmla="*/ 7128 w 10000"/>
              <a:gd name="connsiteY109" fmla="*/ 9840 h 10000"/>
              <a:gd name="connsiteX110" fmla="*/ 7176 w 10000"/>
              <a:gd name="connsiteY110" fmla="*/ 9840 h 10000"/>
              <a:gd name="connsiteX111" fmla="*/ 7224 w 10000"/>
              <a:gd name="connsiteY111" fmla="*/ 9840 h 10000"/>
              <a:gd name="connsiteX112" fmla="*/ 7296 w 10000"/>
              <a:gd name="connsiteY112" fmla="*/ 9840 h 10000"/>
              <a:gd name="connsiteX113" fmla="*/ 7356 w 10000"/>
              <a:gd name="connsiteY113" fmla="*/ 9840 h 10000"/>
              <a:gd name="connsiteX114" fmla="*/ 7428 w 10000"/>
              <a:gd name="connsiteY114" fmla="*/ 9840 h 10000"/>
              <a:gd name="connsiteX115" fmla="*/ 7464 w 10000"/>
              <a:gd name="connsiteY115" fmla="*/ 9840 h 10000"/>
              <a:gd name="connsiteX116" fmla="*/ 7500 w 10000"/>
              <a:gd name="connsiteY116" fmla="*/ 9840 h 10000"/>
              <a:gd name="connsiteX117" fmla="*/ 7548 w 10000"/>
              <a:gd name="connsiteY117" fmla="*/ 9840 h 10000"/>
              <a:gd name="connsiteX118" fmla="*/ 7596 w 10000"/>
              <a:gd name="connsiteY118" fmla="*/ 9840 h 10000"/>
              <a:gd name="connsiteX119" fmla="*/ 7680 w 10000"/>
              <a:gd name="connsiteY119" fmla="*/ 9840 h 10000"/>
              <a:gd name="connsiteX120" fmla="*/ 7740 w 10000"/>
              <a:gd name="connsiteY120" fmla="*/ 9840 h 10000"/>
              <a:gd name="connsiteX121" fmla="*/ 7812 w 10000"/>
              <a:gd name="connsiteY121" fmla="*/ 9840 h 10000"/>
              <a:gd name="connsiteX122" fmla="*/ 7896 w 10000"/>
              <a:gd name="connsiteY122" fmla="*/ 9840 h 10000"/>
              <a:gd name="connsiteX123" fmla="*/ 8028 w 10000"/>
              <a:gd name="connsiteY123" fmla="*/ 9840 h 10000"/>
              <a:gd name="connsiteX124" fmla="*/ 8231 w 10000"/>
              <a:gd name="connsiteY124" fmla="*/ 9840 h 10000"/>
              <a:gd name="connsiteX125" fmla="*/ 8279 w 10000"/>
              <a:gd name="connsiteY125" fmla="*/ 9840 h 10000"/>
              <a:gd name="connsiteX126" fmla="*/ 8363 w 10000"/>
              <a:gd name="connsiteY126" fmla="*/ 9840 h 10000"/>
              <a:gd name="connsiteX127" fmla="*/ 8435 w 10000"/>
              <a:gd name="connsiteY127" fmla="*/ 9840 h 10000"/>
              <a:gd name="connsiteX128" fmla="*/ 8495 w 10000"/>
              <a:gd name="connsiteY128" fmla="*/ 9840 h 10000"/>
              <a:gd name="connsiteX129" fmla="*/ 8531 w 10000"/>
              <a:gd name="connsiteY129" fmla="*/ 9840 h 10000"/>
              <a:gd name="connsiteX130" fmla="*/ 8603 w 10000"/>
              <a:gd name="connsiteY130" fmla="*/ 9840 h 10000"/>
              <a:gd name="connsiteX131" fmla="*/ 8639 w 10000"/>
              <a:gd name="connsiteY131" fmla="*/ 9840 h 10000"/>
              <a:gd name="connsiteX132" fmla="*/ 8711 w 10000"/>
              <a:gd name="connsiteY132" fmla="*/ 9840 h 10000"/>
              <a:gd name="connsiteX133" fmla="*/ 8771 w 10000"/>
              <a:gd name="connsiteY133" fmla="*/ 9840 h 10000"/>
              <a:gd name="connsiteX134" fmla="*/ 8819 w 10000"/>
              <a:gd name="connsiteY134" fmla="*/ 9840 h 10000"/>
              <a:gd name="connsiteX135" fmla="*/ 8903 w 10000"/>
              <a:gd name="connsiteY135" fmla="*/ 9840 h 10000"/>
              <a:gd name="connsiteX136" fmla="*/ 8939 w 10000"/>
              <a:gd name="connsiteY136" fmla="*/ 9840 h 10000"/>
              <a:gd name="connsiteX137" fmla="*/ 8963 w 10000"/>
              <a:gd name="connsiteY137" fmla="*/ 9840 h 10000"/>
              <a:gd name="connsiteX138" fmla="*/ 9011 w 10000"/>
              <a:gd name="connsiteY138" fmla="*/ 9840 h 10000"/>
              <a:gd name="connsiteX139" fmla="*/ 9035 w 10000"/>
              <a:gd name="connsiteY139" fmla="*/ 9840 h 10000"/>
              <a:gd name="connsiteX140" fmla="*/ 9059 w 10000"/>
              <a:gd name="connsiteY140" fmla="*/ 9840 h 10000"/>
              <a:gd name="connsiteX141" fmla="*/ 9107 w 10000"/>
              <a:gd name="connsiteY141" fmla="*/ 9840 h 10000"/>
              <a:gd name="connsiteX142" fmla="*/ 9167 w 10000"/>
              <a:gd name="connsiteY142" fmla="*/ 9840 h 10000"/>
              <a:gd name="connsiteX143" fmla="*/ 9203 w 10000"/>
              <a:gd name="connsiteY143" fmla="*/ 9840 h 10000"/>
              <a:gd name="connsiteX144" fmla="*/ 9215 w 10000"/>
              <a:gd name="connsiteY144" fmla="*/ 9840 h 10000"/>
              <a:gd name="connsiteX145" fmla="*/ 9287 w 10000"/>
              <a:gd name="connsiteY145" fmla="*/ 9840 h 10000"/>
              <a:gd name="connsiteX146" fmla="*/ 9347 w 10000"/>
              <a:gd name="connsiteY146" fmla="*/ 9840 h 10000"/>
              <a:gd name="connsiteX147" fmla="*/ 9406 w 10000"/>
              <a:gd name="connsiteY147" fmla="*/ 9840 h 10000"/>
              <a:gd name="connsiteX148" fmla="*/ 9442 w 10000"/>
              <a:gd name="connsiteY148" fmla="*/ 9840 h 10000"/>
              <a:gd name="connsiteX149" fmla="*/ 9478 w 10000"/>
              <a:gd name="connsiteY149" fmla="*/ 9840 h 10000"/>
              <a:gd name="connsiteX150" fmla="*/ 9610 w 10000"/>
              <a:gd name="connsiteY150" fmla="*/ 9840 h 10000"/>
              <a:gd name="connsiteX151" fmla="*/ 9646 w 10000"/>
              <a:gd name="connsiteY151" fmla="*/ 9840 h 10000"/>
              <a:gd name="connsiteX152" fmla="*/ 9754 w 10000"/>
              <a:gd name="connsiteY152" fmla="*/ 9840 h 10000"/>
              <a:gd name="connsiteX153" fmla="*/ 9982 w 10000"/>
              <a:gd name="connsiteY153" fmla="*/ 9840 h 10000"/>
              <a:gd name="connsiteX154" fmla="*/ 10000 w 10000"/>
              <a:gd name="connsiteY154" fmla="*/ 9918 h 10000"/>
              <a:gd name="connsiteX155" fmla="*/ 9982 w 10000"/>
              <a:gd name="connsiteY155" fmla="*/ 9997 h 10000"/>
              <a:gd name="connsiteX156" fmla="*/ 9754 w 10000"/>
              <a:gd name="connsiteY156" fmla="*/ 9997 h 10000"/>
              <a:gd name="connsiteX157" fmla="*/ 9646 w 10000"/>
              <a:gd name="connsiteY157" fmla="*/ 9997 h 10000"/>
              <a:gd name="connsiteX158" fmla="*/ 9610 w 10000"/>
              <a:gd name="connsiteY158" fmla="*/ 9997 h 10000"/>
              <a:gd name="connsiteX159" fmla="*/ 9478 w 10000"/>
              <a:gd name="connsiteY159" fmla="*/ 9997 h 10000"/>
              <a:gd name="connsiteX160" fmla="*/ 9442 w 10000"/>
              <a:gd name="connsiteY160" fmla="*/ 9997 h 10000"/>
              <a:gd name="connsiteX161" fmla="*/ 9406 w 10000"/>
              <a:gd name="connsiteY161" fmla="*/ 9997 h 10000"/>
              <a:gd name="connsiteX162" fmla="*/ 9347 w 10000"/>
              <a:gd name="connsiteY162" fmla="*/ 9997 h 10000"/>
              <a:gd name="connsiteX163" fmla="*/ 9287 w 10000"/>
              <a:gd name="connsiteY163" fmla="*/ 9997 h 10000"/>
              <a:gd name="connsiteX164" fmla="*/ 9215 w 10000"/>
              <a:gd name="connsiteY164" fmla="*/ 9997 h 10000"/>
              <a:gd name="connsiteX165" fmla="*/ 9203 w 10000"/>
              <a:gd name="connsiteY165" fmla="*/ 9997 h 10000"/>
              <a:gd name="connsiteX166" fmla="*/ 9167 w 10000"/>
              <a:gd name="connsiteY166" fmla="*/ 9997 h 10000"/>
              <a:gd name="connsiteX167" fmla="*/ 9107 w 10000"/>
              <a:gd name="connsiteY167" fmla="*/ 9997 h 10000"/>
              <a:gd name="connsiteX168" fmla="*/ 9059 w 10000"/>
              <a:gd name="connsiteY168" fmla="*/ 9997 h 10000"/>
              <a:gd name="connsiteX169" fmla="*/ 9035 w 10000"/>
              <a:gd name="connsiteY169" fmla="*/ 9997 h 10000"/>
              <a:gd name="connsiteX170" fmla="*/ 9011 w 10000"/>
              <a:gd name="connsiteY170" fmla="*/ 9997 h 10000"/>
              <a:gd name="connsiteX171" fmla="*/ 8963 w 10000"/>
              <a:gd name="connsiteY171" fmla="*/ 9997 h 10000"/>
              <a:gd name="connsiteX172" fmla="*/ 8939 w 10000"/>
              <a:gd name="connsiteY172" fmla="*/ 9997 h 10000"/>
              <a:gd name="connsiteX173" fmla="*/ 8903 w 10000"/>
              <a:gd name="connsiteY173" fmla="*/ 9997 h 10000"/>
              <a:gd name="connsiteX174" fmla="*/ 8819 w 10000"/>
              <a:gd name="connsiteY174" fmla="*/ 9997 h 10000"/>
              <a:gd name="connsiteX175" fmla="*/ 8771 w 10000"/>
              <a:gd name="connsiteY175" fmla="*/ 9997 h 10000"/>
              <a:gd name="connsiteX176" fmla="*/ 8711 w 10000"/>
              <a:gd name="connsiteY176" fmla="*/ 9997 h 10000"/>
              <a:gd name="connsiteX177" fmla="*/ 8639 w 10000"/>
              <a:gd name="connsiteY177" fmla="*/ 9997 h 10000"/>
              <a:gd name="connsiteX178" fmla="*/ 8603 w 10000"/>
              <a:gd name="connsiteY178" fmla="*/ 9997 h 10000"/>
              <a:gd name="connsiteX179" fmla="*/ 8531 w 10000"/>
              <a:gd name="connsiteY179" fmla="*/ 9997 h 10000"/>
              <a:gd name="connsiteX180" fmla="*/ 8495 w 10000"/>
              <a:gd name="connsiteY180" fmla="*/ 9997 h 10000"/>
              <a:gd name="connsiteX181" fmla="*/ 8435 w 10000"/>
              <a:gd name="connsiteY181" fmla="*/ 9997 h 10000"/>
              <a:gd name="connsiteX182" fmla="*/ 8363 w 10000"/>
              <a:gd name="connsiteY182" fmla="*/ 9997 h 10000"/>
              <a:gd name="connsiteX183" fmla="*/ 8279 w 10000"/>
              <a:gd name="connsiteY183" fmla="*/ 9997 h 10000"/>
              <a:gd name="connsiteX184" fmla="*/ 8231 w 10000"/>
              <a:gd name="connsiteY184" fmla="*/ 9997 h 10000"/>
              <a:gd name="connsiteX185" fmla="*/ 8028 w 10000"/>
              <a:gd name="connsiteY185" fmla="*/ 9997 h 10000"/>
              <a:gd name="connsiteX186" fmla="*/ 7896 w 10000"/>
              <a:gd name="connsiteY186" fmla="*/ 9997 h 10000"/>
              <a:gd name="connsiteX187" fmla="*/ 7812 w 10000"/>
              <a:gd name="connsiteY187" fmla="*/ 9997 h 10000"/>
              <a:gd name="connsiteX188" fmla="*/ 7740 w 10000"/>
              <a:gd name="connsiteY188" fmla="*/ 9997 h 10000"/>
              <a:gd name="connsiteX189" fmla="*/ 7680 w 10000"/>
              <a:gd name="connsiteY189" fmla="*/ 9997 h 10000"/>
              <a:gd name="connsiteX190" fmla="*/ 7596 w 10000"/>
              <a:gd name="connsiteY190" fmla="*/ 9997 h 10000"/>
              <a:gd name="connsiteX191" fmla="*/ 7548 w 10000"/>
              <a:gd name="connsiteY191" fmla="*/ 9997 h 10000"/>
              <a:gd name="connsiteX192" fmla="*/ 7500 w 10000"/>
              <a:gd name="connsiteY192" fmla="*/ 9997 h 10000"/>
              <a:gd name="connsiteX193" fmla="*/ 7464 w 10000"/>
              <a:gd name="connsiteY193" fmla="*/ 9997 h 10000"/>
              <a:gd name="connsiteX194" fmla="*/ 7428 w 10000"/>
              <a:gd name="connsiteY194" fmla="*/ 9997 h 10000"/>
              <a:gd name="connsiteX195" fmla="*/ 7356 w 10000"/>
              <a:gd name="connsiteY195" fmla="*/ 9997 h 10000"/>
              <a:gd name="connsiteX196" fmla="*/ 7296 w 10000"/>
              <a:gd name="connsiteY196" fmla="*/ 9997 h 10000"/>
              <a:gd name="connsiteX197" fmla="*/ 7224 w 10000"/>
              <a:gd name="connsiteY197" fmla="*/ 9997 h 10000"/>
              <a:gd name="connsiteX198" fmla="*/ 7176 w 10000"/>
              <a:gd name="connsiteY198" fmla="*/ 9997 h 10000"/>
              <a:gd name="connsiteX199" fmla="*/ 7128 w 10000"/>
              <a:gd name="connsiteY199" fmla="*/ 9997 h 10000"/>
              <a:gd name="connsiteX200" fmla="*/ 7068 w 10000"/>
              <a:gd name="connsiteY200" fmla="*/ 9997 h 10000"/>
              <a:gd name="connsiteX201" fmla="*/ 7044 w 10000"/>
              <a:gd name="connsiteY201" fmla="*/ 9997 h 10000"/>
              <a:gd name="connsiteX202" fmla="*/ 6972 w 10000"/>
              <a:gd name="connsiteY202" fmla="*/ 9997 h 10000"/>
              <a:gd name="connsiteX203" fmla="*/ 6876 w 10000"/>
              <a:gd name="connsiteY203" fmla="*/ 9997 h 10000"/>
              <a:gd name="connsiteX204" fmla="*/ 6853 w 10000"/>
              <a:gd name="connsiteY204" fmla="*/ 9997 h 10000"/>
              <a:gd name="connsiteX205" fmla="*/ 6325 w 10000"/>
              <a:gd name="connsiteY205" fmla="*/ 9997 h 10000"/>
              <a:gd name="connsiteX206" fmla="*/ 6109 w 10000"/>
              <a:gd name="connsiteY206" fmla="*/ 9997 h 10000"/>
              <a:gd name="connsiteX207" fmla="*/ 6013 w 10000"/>
              <a:gd name="connsiteY207" fmla="*/ 9997 h 10000"/>
              <a:gd name="connsiteX208" fmla="*/ 5929 w 10000"/>
              <a:gd name="connsiteY208" fmla="*/ 9997 h 10000"/>
              <a:gd name="connsiteX209" fmla="*/ 5905 w 10000"/>
              <a:gd name="connsiteY209" fmla="*/ 9997 h 10000"/>
              <a:gd name="connsiteX210" fmla="*/ 5833 w 10000"/>
              <a:gd name="connsiteY210" fmla="*/ 9997 h 10000"/>
              <a:gd name="connsiteX211" fmla="*/ 5797 w 10000"/>
              <a:gd name="connsiteY211" fmla="*/ 9997 h 10000"/>
              <a:gd name="connsiteX212" fmla="*/ 5737 w 10000"/>
              <a:gd name="connsiteY212" fmla="*/ 9997 h 10000"/>
              <a:gd name="connsiteX213" fmla="*/ 5665 w 10000"/>
              <a:gd name="connsiteY213" fmla="*/ 9997 h 10000"/>
              <a:gd name="connsiteX214" fmla="*/ 5618 w 10000"/>
              <a:gd name="connsiteY214" fmla="*/ 9997 h 10000"/>
              <a:gd name="connsiteX215" fmla="*/ 5582 w 10000"/>
              <a:gd name="connsiteY215" fmla="*/ 9997 h 10000"/>
              <a:gd name="connsiteX216" fmla="*/ 5570 w 10000"/>
              <a:gd name="connsiteY216" fmla="*/ 9997 h 10000"/>
              <a:gd name="connsiteX217" fmla="*/ 5534 w 10000"/>
              <a:gd name="connsiteY217" fmla="*/ 9997 h 10000"/>
              <a:gd name="connsiteX218" fmla="*/ 5510 w 10000"/>
              <a:gd name="connsiteY218" fmla="*/ 9997 h 10000"/>
              <a:gd name="connsiteX219" fmla="*/ 5462 w 10000"/>
              <a:gd name="connsiteY219" fmla="*/ 9997 h 10000"/>
              <a:gd name="connsiteX220" fmla="*/ 5402 w 10000"/>
              <a:gd name="connsiteY220" fmla="*/ 9997 h 10000"/>
              <a:gd name="connsiteX221" fmla="*/ 5306 w 10000"/>
              <a:gd name="connsiteY221" fmla="*/ 9997 h 10000"/>
              <a:gd name="connsiteX222" fmla="*/ 5270 w 10000"/>
              <a:gd name="connsiteY222" fmla="*/ 9997 h 10000"/>
              <a:gd name="connsiteX223" fmla="*/ 5198 w 10000"/>
              <a:gd name="connsiteY223" fmla="*/ 9997 h 10000"/>
              <a:gd name="connsiteX224" fmla="*/ 5150 w 10000"/>
              <a:gd name="connsiteY224" fmla="*/ 9997 h 10000"/>
              <a:gd name="connsiteX225" fmla="*/ 5066 w 10000"/>
              <a:gd name="connsiteY225" fmla="*/ 9997 h 10000"/>
              <a:gd name="connsiteX226" fmla="*/ 4958 w 10000"/>
              <a:gd name="connsiteY226" fmla="*/ 9997 h 10000"/>
              <a:gd name="connsiteX227" fmla="*/ 4850 w 10000"/>
              <a:gd name="connsiteY227" fmla="*/ 9997 h 10000"/>
              <a:gd name="connsiteX228" fmla="*/ 4550 w 10000"/>
              <a:gd name="connsiteY228" fmla="*/ 9997 h 10000"/>
              <a:gd name="connsiteX229" fmla="*/ 4539 w 10000"/>
              <a:gd name="connsiteY229" fmla="*/ 9980 h 10000"/>
              <a:gd name="connsiteX230" fmla="*/ 4395 w 10000"/>
              <a:gd name="connsiteY230" fmla="*/ 9457 h 10000"/>
              <a:gd name="connsiteX231" fmla="*/ 4423 w 10000"/>
              <a:gd name="connsiteY231" fmla="*/ 9431 h 10000"/>
              <a:gd name="connsiteX232" fmla="*/ 4363 w 10000"/>
              <a:gd name="connsiteY232" fmla="*/ 9954 h 10000"/>
              <a:gd name="connsiteX233" fmla="*/ 4347 w 10000"/>
              <a:gd name="connsiteY233" fmla="*/ 9997 h 10000"/>
              <a:gd name="connsiteX234" fmla="*/ 4203 w 10000"/>
              <a:gd name="connsiteY234" fmla="*/ 9997 h 10000"/>
              <a:gd name="connsiteX235" fmla="*/ 4155 w 10000"/>
              <a:gd name="connsiteY235" fmla="*/ 9997 h 10000"/>
              <a:gd name="connsiteX236" fmla="*/ 4137 w 10000"/>
              <a:gd name="connsiteY236" fmla="*/ 9925 h 10000"/>
              <a:gd name="connsiteX237" fmla="*/ 4125 w 10000"/>
              <a:gd name="connsiteY237" fmla="*/ 9087 h 10000"/>
              <a:gd name="connsiteX238" fmla="*/ 4160 w 10000"/>
              <a:gd name="connsiteY238" fmla="*/ 9107 h 10000"/>
              <a:gd name="connsiteX239" fmla="*/ 4100 w 10000"/>
              <a:gd name="connsiteY239" fmla="*/ 9944 h 10000"/>
              <a:gd name="connsiteX240" fmla="*/ 4083 w 10000"/>
              <a:gd name="connsiteY240" fmla="*/ 9997 h 10000"/>
              <a:gd name="connsiteX241" fmla="*/ 4066 w 10000"/>
              <a:gd name="connsiteY241" fmla="*/ 9944 h 10000"/>
              <a:gd name="connsiteX242" fmla="*/ 3994 w 10000"/>
              <a:gd name="connsiteY242" fmla="*/ 8950 h 10000"/>
              <a:gd name="connsiteX243" fmla="*/ 4029 w 10000"/>
              <a:gd name="connsiteY243" fmla="*/ 8947 h 10000"/>
              <a:gd name="connsiteX244" fmla="*/ 3969 w 10000"/>
              <a:gd name="connsiteY244" fmla="*/ 9941 h 10000"/>
              <a:gd name="connsiteX245" fmla="*/ 3950 w 10000"/>
              <a:gd name="connsiteY245" fmla="*/ 9997 h 10000"/>
              <a:gd name="connsiteX246" fmla="*/ 3934 w 10000"/>
              <a:gd name="connsiteY246" fmla="*/ 9928 h 10000"/>
              <a:gd name="connsiteX247" fmla="*/ 3898 w 10000"/>
              <a:gd name="connsiteY247" fmla="*/ 8410 h 10000"/>
              <a:gd name="connsiteX248" fmla="*/ 3933 w 10000"/>
              <a:gd name="connsiteY248" fmla="*/ 8413 h 10000"/>
              <a:gd name="connsiteX249" fmla="*/ 3885 w 10000"/>
              <a:gd name="connsiteY249" fmla="*/ 9931 h 10000"/>
              <a:gd name="connsiteX250" fmla="*/ 3867 w 10000"/>
              <a:gd name="connsiteY250" fmla="*/ 9997 h 10000"/>
              <a:gd name="connsiteX251" fmla="*/ 3831 w 10000"/>
              <a:gd name="connsiteY251" fmla="*/ 9997 h 10000"/>
              <a:gd name="connsiteX252" fmla="*/ 3759 w 10000"/>
              <a:gd name="connsiteY252" fmla="*/ 9997 h 10000"/>
              <a:gd name="connsiteX253" fmla="*/ 3699 w 10000"/>
              <a:gd name="connsiteY253" fmla="*/ 9997 h 10000"/>
              <a:gd name="connsiteX254" fmla="*/ 3682 w 10000"/>
              <a:gd name="connsiteY254" fmla="*/ 9931 h 10000"/>
              <a:gd name="connsiteX255" fmla="*/ 3634 w 10000"/>
              <a:gd name="connsiteY255" fmla="*/ 8413 h 10000"/>
              <a:gd name="connsiteX256" fmla="*/ 3669 w 10000"/>
              <a:gd name="connsiteY256" fmla="*/ 8413 h 10000"/>
              <a:gd name="connsiteX257" fmla="*/ 3621 w 10000"/>
              <a:gd name="connsiteY257" fmla="*/ 9774 h 10000"/>
              <a:gd name="connsiteX258" fmla="*/ 3605 w 10000"/>
              <a:gd name="connsiteY258" fmla="*/ 9840 h 10000"/>
              <a:gd name="connsiteX259" fmla="*/ 3587 w 10000"/>
              <a:gd name="connsiteY259" fmla="*/ 9787 h 10000"/>
              <a:gd name="connsiteX260" fmla="*/ 3551 w 10000"/>
              <a:gd name="connsiteY260" fmla="*/ 9316 h 10000"/>
              <a:gd name="connsiteX261" fmla="*/ 3584 w 10000"/>
              <a:gd name="connsiteY261" fmla="*/ 9326 h 10000"/>
              <a:gd name="connsiteX262" fmla="*/ 3512 w 10000"/>
              <a:gd name="connsiteY262" fmla="*/ 9954 h 10000"/>
              <a:gd name="connsiteX263" fmla="*/ 3495 w 10000"/>
              <a:gd name="connsiteY263" fmla="*/ 9997 h 10000"/>
              <a:gd name="connsiteX264" fmla="*/ 3435 w 10000"/>
              <a:gd name="connsiteY264" fmla="*/ 9997 h 10000"/>
              <a:gd name="connsiteX265" fmla="*/ 3418 w 10000"/>
              <a:gd name="connsiteY265" fmla="*/ 9928 h 10000"/>
              <a:gd name="connsiteX266" fmla="*/ 3381 w 10000"/>
              <a:gd name="connsiteY266" fmla="*/ 8299 h 10000"/>
              <a:gd name="connsiteX267" fmla="*/ 3333 w 10000"/>
              <a:gd name="connsiteY267" fmla="*/ 82 h 10000"/>
              <a:gd name="connsiteX268" fmla="*/ 3369 w 10000"/>
              <a:gd name="connsiteY268" fmla="*/ 85 h 10000"/>
              <a:gd name="connsiteX269" fmla="*/ 3333 w 10000"/>
              <a:gd name="connsiteY269" fmla="*/ 3592 h 10000"/>
              <a:gd name="connsiteX270" fmla="*/ 3333 w 10000"/>
              <a:gd name="connsiteY270" fmla="*/ 3608 h 10000"/>
              <a:gd name="connsiteX271" fmla="*/ 3189 w 10000"/>
              <a:gd name="connsiteY271" fmla="*/ 5702 h 10000"/>
              <a:gd name="connsiteX272" fmla="*/ 3022 w 10000"/>
              <a:gd name="connsiteY272" fmla="*/ 8214 h 10000"/>
              <a:gd name="connsiteX273" fmla="*/ 3016 w 10000"/>
              <a:gd name="connsiteY273" fmla="*/ 8250 h 10000"/>
              <a:gd name="connsiteX274" fmla="*/ 2777 w 10000"/>
              <a:gd name="connsiteY274" fmla="*/ 9192 h 10000"/>
              <a:gd name="connsiteX275" fmla="*/ 2779 w 10000"/>
              <a:gd name="connsiteY275" fmla="*/ 9182 h 10000"/>
              <a:gd name="connsiteX276" fmla="*/ 2647 w 10000"/>
              <a:gd name="connsiteY276" fmla="*/ 9967 h 10000"/>
              <a:gd name="connsiteX277" fmla="*/ 2632 w 10000"/>
              <a:gd name="connsiteY277" fmla="*/ 9997 h 10000"/>
              <a:gd name="connsiteX278" fmla="*/ 2584 w 10000"/>
              <a:gd name="connsiteY278" fmla="*/ 9997 h 10000"/>
              <a:gd name="connsiteX279" fmla="*/ 2488 w 10000"/>
              <a:gd name="connsiteY279" fmla="*/ 9997 h 10000"/>
              <a:gd name="connsiteX280" fmla="*/ 2308 w 10000"/>
              <a:gd name="connsiteY280" fmla="*/ 9997 h 10000"/>
              <a:gd name="connsiteX281" fmla="*/ 2284 w 10000"/>
              <a:gd name="connsiteY281" fmla="*/ 9997 h 10000"/>
              <a:gd name="connsiteX282" fmla="*/ 2260 w 10000"/>
              <a:gd name="connsiteY282" fmla="*/ 9997 h 10000"/>
              <a:gd name="connsiteX283" fmla="*/ 2248 w 10000"/>
              <a:gd name="connsiteY283" fmla="*/ 9997 h 10000"/>
              <a:gd name="connsiteX284" fmla="*/ 2224 w 10000"/>
              <a:gd name="connsiteY284" fmla="*/ 9997 h 10000"/>
              <a:gd name="connsiteX285" fmla="*/ 2188 w 10000"/>
              <a:gd name="connsiteY285" fmla="*/ 9997 h 10000"/>
              <a:gd name="connsiteX286" fmla="*/ 2176 w 10000"/>
              <a:gd name="connsiteY286" fmla="*/ 9997 h 10000"/>
              <a:gd name="connsiteX287" fmla="*/ 2152 w 10000"/>
              <a:gd name="connsiteY287" fmla="*/ 9997 h 10000"/>
              <a:gd name="connsiteX288" fmla="*/ 2116 w 10000"/>
              <a:gd name="connsiteY288" fmla="*/ 9997 h 10000"/>
              <a:gd name="connsiteX289" fmla="*/ 2044 w 10000"/>
              <a:gd name="connsiteY289" fmla="*/ 9997 h 10000"/>
              <a:gd name="connsiteX290" fmla="*/ 1960 w 10000"/>
              <a:gd name="connsiteY290" fmla="*/ 9997 h 10000"/>
              <a:gd name="connsiteX291" fmla="*/ 1876 w 10000"/>
              <a:gd name="connsiteY291" fmla="*/ 9997 h 10000"/>
              <a:gd name="connsiteX292" fmla="*/ 1817 w 10000"/>
              <a:gd name="connsiteY292" fmla="*/ 9997 h 10000"/>
              <a:gd name="connsiteX293" fmla="*/ 1745 w 10000"/>
              <a:gd name="connsiteY293" fmla="*/ 9997 h 10000"/>
              <a:gd name="connsiteX294" fmla="*/ 1697 w 10000"/>
              <a:gd name="connsiteY294" fmla="*/ 9997 h 10000"/>
              <a:gd name="connsiteX295" fmla="*/ 1649 w 10000"/>
              <a:gd name="connsiteY295" fmla="*/ 9997 h 10000"/>
              <a:gd name="connsiteX296" fmla="*/ 1553 w 10000"/>
              <a:gd name="connsiteY296" fmla="*/ 9997 h 10000"/>
              <a:gd name="connsiteX297" fmla="*/ 1481 w 10000"/>
              <a:gd name="connsiteY297" fmla="*/ 9997 h 10000"/>
              <a:gd name="connsiteX298" fmla="*/ 1361 w 10000"/>
              <a:gd name="connsiteY298" fmla="*/ 9997 h 10000"/>
              <a:gd name="connsiteX299" fmla="*/ 330 w 10000"/>
              <a:gd name="connsiteY299" fmla="*/ 9997 h 10000"/>
              <a:gd name="connsiteX300" fmla="*/ 162 w 10000"/>
              <a:gd name="connsiteY300" fmla="*/ 9997 h 10000"/>
              <a:gd name="connsiteX301" fmla="*/ 126 w 10000"/>
              <a:gd name="connsiteY301" fmla="*/ 9997 h 10000"/>
              <a:gd name="connsiteX302" fmla="*/ 18 w 10000"/>
              <a:gd name="connsiteY302" fmla="*/ 9997 h 10000"/>
              <a:gd name="connsiteX303" fmla="*/ 0 w 10000"/>
              <a:gd name="connsiteY303" fmla="*/ 9918 h 10000"/>
              <a:gd name="connsiteX304" fmla="*/ 18 w 10000"/>
              <a:gd name="connsiteY304"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1361 w 10000"/>
              <a:gd name="connsiteY6" fmla="*/ 9840 h 10000"/>
              <a:gd name="connsiteX7" fmla="*/ 1481 w 10000"/>
              <a:gd name="connsiteY7" fmla="*/ 9840 h 10000"/>
              <a:gd name="connsiteX8" fmla="*/ 1553 w 10000"/>
              <a:gd name="connsiteY8" fmla="*/ 9840 h 10000"/>
              <a:gd name="connsiteX9" fmla="*/ 1649 w 10000"/>
              <a:gd name="connsiteY9" fmla="*/ 9840 h 10000"/>
              <a:gd name="connsiteX10" fmla="*/ 1697 w 10000"/>
              <a:gd name="connsiteY10" fmla="*/ 9840 h 10000"/>
              <a:gd name="connsiteX11" fmla="*/ 1745 w 10000"/>
              <a:gd name="connsiteY11" fmla="*/ 9840 h 10000"/>
              <a:gd name="connsiteX12" fmla="*/ 1817 w 10000"/>
              <a:gd name="connsiteY12" fmla="*/ 9840 h 10000"/>
              <a:gd name="connsiteX13" fmla="*/ 1876 w 10000"/>
              <a:gd name="connsiteY13" fmla="*/ 9840 h 10000"/>
              <a:gd name="connsiteX14" fmla="*/ 1960 w 10000"/>
              <a:gd name="connsiteY14" fmla="*/ 9840 h 10000"/>
              <a:gd name="connsiteX15" fmla="*/ 2044 w 10000"/>
              <a:gd name="connsiteY15" fmla="*/ 9840 h 10000"/>
              <a:gd name="connsiteX16" fmla="*/ 2116 w 10000"/>
              <a:gd name="connsiteY16" fmla="*/ 9840 h 10000"/>
              <a:gd name="connsiteX17" fmla="*/ 2152 w 10000"/>
              <a:gd name="connsiteY17" fmla="*/ 9840 h 10000"/>
              <a:gd name="connsiteX18" fmla="*/ 2176 w 10000"/>
              <a:gd name="connsiteY18" fmla="*/ 9840 h 10000"/>
              <a:gd name="connsiteX19" fmla="*/ 2188 w 10000"/>
              <a:gd name="connsiteY19" fmla="*/ 9840 h 10000"/>
              <a:gd name="connsiteX20" fmla="*/ 2224 w 10000"/>
              <a:gd name="connsiteY20" fmla="*/ 9840 h 10000"/>
              <a:gd name="connsiteX21" fmla="*/ 2248 w 10000"/>
              <a:gd name="connsiteY21" fmla="*/ 9840 h 10000"/>
              <a:gd name="connsiteX22" fmla="*/ 2260 w 10000"/>
              <a:gd name="connsiteY22" fmla="*/ 9840 h 10000"/>
              <a:gd name="connsiteX23" fmla="*/ 2284 w 10000"/>
              <a:gd name="connsiteY23" fmla="*/ 9840 h 10000"/>
              <a:gd name="connsiteX24" fmla="*/ 2308 w 10000"/>
              <a:gd name="connsiteY24" fmla="*/ 9840 h 10000"/>
              <a:gd name="connsiteX25" fmla="*/ 2488 w 10000"/>
              <a:gd name="connsiteY25" fmla="*/ 9840 h 10000"/>
              <a:gd name="connsiteX26" fmla="*/ 2584 w 10000"/>
              <a:gd name="connsiteY26" fmla="*/ 9840 h 10000"/>
              <a:gd name="connsiteX27" fmla="*/ 2632 w 10000"/>
              <a:gd name="connsiteY27" fmla="*/ 9840 h 10000"/>
              <a:gd name="connsiteX28" fmla="*/ 2618 w 10000"/>
              <a:gd name="connsiteY28" fmla="*/ 9872 h 10000"/>
              <a:gd name="connsiteX29" fmla="*/ 2750 w 10000"/>
              <a:gd name="connsiteY29" fmla="*/ 9087 h 10000"/>
              <a:gd name="connsiteX30" fmla="*/ 2752 w 10000"/>
              <a:gd name="connsiteY30" fmla="*/ 9078 h 10000"/>
              <a:gd name="connsiteX31" fmla="*/ 2992 w 10000"/>
              <a:gd name="connsiteY31" fmla="*/ 8135 h 10000"/>
              <a:gd name="connsiteX32" fmla="*/ 2986 w 10000"/>
              <a:gd name="connsiteY32" fmla="*/ 8171 h 10000"/>
              <a:gd name="connsiteX33" fmla="*/ 3154 w 10000"/>
              <a:gd name="connsiteY33" fmla="*/ 5659 h 10000"/>
              <a:gd name="connsiteX34" fmla="*/ 3298 w 10000"/>
              <a:gd name="connsiteY34" fmla="*/ 3566 h 10000"/>
              <a:gd name="connsiteX35" fmla="*/ 3297 w 10000"/>
              <a:gd name="connsiteY35" fmla="*/ 3582 h 10000"/>
              <a:gd name="connsiteX36" fmla="*/ 3333 w 10000"/>
              <a:gd name="connsiteY36" fmla="*/ 75 h 10000"/>
              <a:gd name="connsiteX37" fmla="*/ 3352 w 10000"/>
              <a:gd name="connsiteY37" fmla="*/ 0 h 10000"/>
              <a:gd name="connsiteX38" fmla="*/ 3369 w 10000"/>
              <a:gd name="connsiteY38" fmla="*/ 79 h 10000"/>
              <a:gd name="connsiteX39" fmla="*/ 3417 w 10000"/>
              <a:gd name="connsiteY39" fmla="*/ 8296 h 10000"/>
              <a:gd name="connsiteX40" fmla="*/ 3453 w 10000"/>
              <a:gd name="connsiteY40" fmla="*/ 9912 h 10000"/>
              <a:gd name="connsiteX41" fmla="*/ 3435 w 10000"/>
              <a:gd name="connsiteY41" fmla="*/ 9840 h 10000"/>
              <a:gd name="connsiteX42" fmla="*/ 3495 w 10000"/>
              <a:gd name="connsiteY42" fmla="*/ 9840 h 10000"/>
              <a:gd name="connsiteX43" fmla="*/ 3479 w 10000"/>
              <a:gd name="connsiteY43" fmla="*/ 9886 h 10000"/>
              <a:gd name="connsiteX44" fmla="*/ 3551 w 10000"/>
              <a:gd name="connsiteY44" fmla="*/ 9257 h 10000"/>
              <a:gd name="connsiteX45" fmla="*/ 3569 w 10000"/>
              <a:gd name="connsiteY45" fmla="*/ 9215 h 10000"/>
              <a:gd name="connsiteX46" fmla="*/ 3584 w 10000"/>
              <a:gd name="connsiteY46" fmla="*/ 9267 h 10000"/>
              <a:gd name="connsiteX47" fmla="*/ 3620 w 10000"/>
              <a:gd name="connsiteY47" fmla="*/ 9738 h 10000"/>
              <a:gd name="connsiteX48" fmla="*/ 3586 w 10000"/>
              <a:gd name="connsiteY48" fmla="*/ 9751 h 10000"/>
              <a:gd name="connsiteX49" fmla="*/ 3634 w 10000"/>
              <a:gd name="connsiteY49" fmla="*/ 8391 h 10000"/>
              <a:gd name="connsiteX50" fmla="*/ 3652 w 10000"/>
              <a:gd name="connsiteY50" fmla="*/ 8322 h 10000"/>
              <a:gd name="connsiteX51" fmla="*/ 3669 w 10000"/>
              <a:gd name="connsiteY51" fmla="*/ 8391 h 10000"/>
              <a:gd name="connsiteX52" fmla="*/ 3717 w 10000"/>
              <a:gd name="connsiteY52" fmla="*/ 9908 h 10000"/>
              <a:gd name="connsiteX53" fmla="*/ 3699 w 10000"/>
              <a:gd name="connsiteY53" fmla="*/ 9840 h 10000"/>
              <a:gd name="connsiteX54" fmla="*/ 3759 w 10000"/>
              <a:gd name="connsiteY54" fmla="*/ 9840 h 10000"/>
              <a:gd name="connsiteX55" fmla="*/ 3831 w 10000"/>
              <a:gd name="connsiteY55" fmla="*/ 9840 h 10000"/>
              <a:gd name="connsiteX56" fmla="*/ 3867 w 10000"/>
              <a:gd name="connsiteY56" fmla="*/ 9840 h 10000"/>
              <a:gd name="connsiteX57" fmla="*/ 3850 w 10000"/>
              <a:gd name="connsiteY57" fmla="*/ 9908 h 10000"/>
              <a:gd name="connsiteX58" fmla="*/ 3898 w 10000"/>
              <a:gd name="connsiteY58" fmla="*/ 8391 h 10000"/>
              <a:gd name="connsiteX59" fmla="*/ 3916 w 10000"/>
              <a:gd name="connsiteY59" fmla="*/ 8322 h 10000"/>
              <a:gd name="connsiteX60" fmla="*/ 3933 w 10000"/>
              <a:gd name="connsiteY60" fmla="*/ 8394 h 10000"/>
              <a:gd name="connsiteX61" fmla="*/ 3969 w 10000"/>
              <a:gd name="connsiteY61" fmla="*/ 9912 h 10000"/>
              <a:gd name="connsiteX62" fmla="*/ 3934 w 10000"/>
              <a:gd name="connsiteY62" fmla="*/ 9899 h 10000"/>
              <a:gd name="connsiteX63" fmla="*/ 3994 w 10000"/>
              <a:gd name="connsiteY63" fmla="*/ 8904 h 10000"/>
              <a:gd name="connsiteX64" fmla="*/ 4011 w 10000"/>
              <a:gd name="connsiteY64" fmla="*/ 8845 h 10000"/>
              <a:gd name="connsiteX65" fmla="*/ 4028 w 10000"/>
              <a:gd name="connsiteY65" fmla="*/ 8901 h 10000"/>
              <a:gd name="connsiteX66" fmla="*/ 4100 w 10000"/>
              <a:gd name="connsiteY66" fmla="*/ 9895 h 10000"/>
              <a:gd name="connsiteX67" fmla="*/ 4066 w 10000"/>
              <a:gd name="connsiteY67" fmla="*/ 9895 h 10000"/>
              <a:gd name="connsiteX68" fmla="*/ 4126 w 10000"/>
              <a:gd name="connsiteY68" fmla="*/ 9058 h 10000"/>
              <a:gd name="connsiteX69" fmla="*/ 4145 w 10000"/>
              <a:gd name="connsiteY69" fmla="*/ 9006 h 10000"/>
              <a:gd name="connsiteX70" fmla="*/ 4161 w 10000"/>
              <a:gd name="connsiteY70" fmla="*/ 9078 h 10000"/>
              <a:gd name="connsiteX71" fmla="*/ 4173 w 10000"/>
              <a:gd name="connsiteY71" fmla="*/ 9915 h 10000"/>
              <a:gd name="connsiteX72" fmla="*/ 4155 w 10000"/>
              <a:gd name="connsiteY72" fmla="*/ 9840 h 10000"/>
              <a:gd name="connsiteX73" fmla="*/ 4203 w 10000"/>
              <a:gd name="connsiteY73" fmla="*/ 9840 h 10000"/>
              <a:gd name="connsiteX74" fmla="*/ 4347 w 10000"/>
              <a:gd name="connsiteY74" fmla="*/ 9840 h 10000"/>
              <a:gd name="connsiteX75" fmla="*/ 4331 w 10000"/>
              <a:gd name="connsiteY75" fmla="*/ 9886 h 10000"/>
              <a:gd name="connsiteX76" fmla="*/ 4391 w 10000"/>
              <a:gd name="connsiteY76" fmla="*/ 9362 h 10000"/>
              <a:gd name="connsiteX77" fmla="*/ 4403 w 10000"/>
              <a:gd name="connsiteY77" fmla="*/ 9320 h 10000"/>
              <a:gd name="connsiteX78" fmla="*/ 4418 w 10000"/>
              <a:gd name="connsiteY78" fmla="*/ 9336 h 10000"/>
              <a:gd name="connsiteX79" fmla="*/ 4562 w 10000"/>
              <a:gd name="connsiteY79" fmla="*/ 9859 h 10000"/>
              <a:gd name="connsiteX80" fmla="*/ 4550 w 10000"/>
              <a:gd name="connsiteY80" fmla="*/ 9840 h 10000"/>
              <a:gd name="connsiteX81" fmla="*/ 4850 w 10000"/>
              <a:gd name="connsiteY81" fmla="*/ 9840 h 10000"/>
              <a:gd name="connsiteX82" fmla="*/ 4958 w 10000"/>
              <a:gd name="connsiteY82" fmla="*/ 9840 h 10000"/>
              <a:gd name="connsiteX83" fmla="*/ 5066 w 10000"/>
              <a:gd name="connsiteY83" fmla="*/ 9840 h 10000"/>
              <a:gd name="connsiteX84" fmla="*/ 5150 w 10000"/>
              <a:gd name="connsiteY84" fmla="*/ 9840 h 10000"/>
              <a:gd name="connsiteX85" fmla="*/ 5198 w 10000"/>
              <a:gd name="connsiteY85" fmla="*/ 9840 h 10000"/>
              <a:gd name="connsiteX86" fmla="*/ 5270 w 10000"/>
              <a:gd name="connsiteY86" fmla="*/ 9840 h 10000"/>
              <a:gd name="connsiteX87" fmla="*/ 5306 w 10000"/>
              <a:gd name="connsiteY87" fmla="*/ 9840 h 10000"/>
              <a:gd name="connsiteX88" fmla="*/ 5402 w 10000"/>
              <a:gd name="connsiteY88" fmla="*/ 9840 h 10000"/>
              <a:gd name="connsiteX89" fmla="*/ 5462 w 10000"/>
              <a:gd name="connsiteY89" fmla="*/ 9840 h 10000"/>
              <a:gd name="connsiteX90" fmla="*/ 5510 w 10000"/>
              <a:gd name="connsiteY90" fmla="*/ 9840 h 10000"/>
              <a:gd name="connsiteX91" fmla="*/ 5534 w 10000"/>
              <a:gd name="connsiteY91" fmla="*/ 9840 h 10000"/>
              <a:gd name="connsiteX92" fmla="*/ 5570 w 10000"/>
              <a:gd name="connsiteY92" fmla="*/ 9840 h 10000"/>
              <a:gd name="connsiteX93" fmla="*/ 5582 w 10000"/>
              <a:gd name="connsiteY93" fmla="*/ 9840 h 10000"/>
              <a:gd name="connsiteX94" fmla="*/ 5618 w 10000"/>
              <a:gd name="connsiteY94" fmla="*/ 9840 h 10000"/>
              <a:gd name="connsiteX95" fmla="*/ 5665 w 10000"/>
              <a:gd name="connsiteY95" fmla="*/ 9840 h 10000"/>
              <a:gd name="connsiteX96" fmla="*/ 5737 w 10000"/>
              <a:gd name="connsiteY96" fmla="*/ 9840 h 10000"/>
              <a:gd name="connsiteX97" fmla="*/ 5797 w 10000"/>
              <a:gd name="connsiteY97" fmla="*/ 9840 h 10000"/>
              <a:gd name="connsiteX98" fmla="*/ 5833 w 10000"/>
              <a:gd name="connsiteY98" fmla="*/ 9840 h 10000"/>
              <a:gd name="connsiteX99" fmla="*/ 5905 w 10000"/>
              <a:gd name="connsiteY99" fmla="*/ 9840 h 10000"/>
              <a:gd name="connsiteX100" fmla="*/ 5929 w 10000"/>
              <a:gd name="connsiteY100" fmla="*/ 9840 h 10000"/>
              <a:gd name="connsiteX101" fmla="*/ 6013 w 10000"/>
              <a:gd name="connsiteY101" fmla="*/ 9840 h 10000"/>
              <a:gd name="connsiteX102" fmla="*/ 6109 w 10000"/>
              <a:gd name="connsiteY102" fmla="*/ 9840 h 10000"/>
              <a:gd name="connsiteX103" fmla="*/ 6325 w 10000"/>
              <a:gd name="connsiteY103" fmla="*/ 9840 h 10000"/>
              <a:gd name="connsiteX104" fmla="*/ 6853 w 10000"/>
              <a:gd name="connsiteY104" fmla="*/ 9840 h 10000"/>
              <a:gd name="connsiteX105" fmla="*/ 6876 w 10000"/>
              <a:gd name="connsiteY105" fmla="*/ 9840 h 10000"/>
              <a:gd name="connsiteX106" fmla="*/ 6972 w 10000"/>
              <a:gd name="connsiteY106" fmla="*/ 9840 h 10000"/>
              <a:gd name="connsiteX107" fmla="*/ 7044 w 10000"/>
              <a:gd name="connsiteY107" fmla="*/ 9840 h 10000"/>
              <a:gd name="connsiteX108" fmla="*/ 7068 w 10000"/>
              <a:gd name="connsiteY108" fmla="*/ 9840 h 10000"/>
              <a:gd name="connsiteX109" fmla="*/ 7128 w 10000"/>
              <a:gd name="connsiteY109" fmla="*/ 9840 h 10000"/>
              <a:gd name="connsiteX110" fmla="*/ 7176 w 10000"/>
              <a:gd name="connsiteY110" fmla="*/ 9840 h 10000"/>
              <a:gd name="connsiteX111" fmla="*/ 7224 w 10000"/>
              <a:gd name="connsiteY111" fmla="*/ 9840 h 10000"/>
              <a:gd name="connsiteX112" fmla="*/ 7296 w 10000"/>
              <a:gd name="connsiteY112" fmla="*/ 9840 h 10000"/>
              <a:gd name="connsiteX113" fmla="*/ 7356 w 10000"/>
              <a:gd name="connsiteY113" fmla="*/ 9840 h 10000"/>
              <a:gd name="connsiteX114" fmla="*/ 7428 w 10000"/>
              <a:gd name="connsiteY114" fmla="*/ 9840 h 10000"/>
              <a:gd name="connsiteX115" fmla="*/ 7464 w 10000"/>
              <a:gd name="connsiteY115" fmla="*/ 9840 h 10000"/>
              <a:gd name="connsiteX116" fmla="*/ 7500 w 10000"/>
              <a:gd name="connsiteY116" fmla="*/ 9840 h 10000"/>
              <a:gd name="connsiteX117" fmla="*/ 7548 w 10000"/>
              <a:gd name="connsiteY117" fmla="*/ 9840 h 10000"/>
              <a:gd name="connsiteX118" fmla="*/ 7596 w 10000"/>
              <a:gd name="connsiteY118" fmla="*/ 9840 h 10000"/>
              <a:gd name="connsiteX119" fmla="*/ 7680 w 10000"/>
              <a:gd name="connsiteY119" fmla="*/ 9840 h 10000"/>
              <a:gd name="connsiteX120" fmla="*/ 7740 w 10000"/>
              <a:gd name="connsiteY120" fmla="*/ 9840 h 10000"/>
              <a:gd name="connsiteX121" fmla="*/ 7812 w 10000"/>
              <a:gd name="connsiteY121" fmla="*/ 9840 h 10000"/>
              <a:gd name="connsiteX122" fmla="*/ 7896 w 10000"/>
              <a:gd name="connsiteY122" fmla="*/ 9840 h 10000"/>
              <a:gd name="connsiteX123" fmla="*/ 8028 w 10000"/>
              <a:gd name="connsiteY123" fmla="*/ 9840 h 10000"/>
              <a:gd name="connsiteX124" fmla="*/ 8231 w 10000"/>
              <a:gd name="connsiteY124" fmla="*/ 9840 h 10000"/>
              <a:gd name="connsiteX125" fmla="*/ 8279 w 10000"/>
              <a:gd name="connsiteY125" fmla="*/ 9840 h 10000"/>
              <a:gd name="connsiteX126" fmla="*/ 8363 w 10000"/>
              <a:gd name="connsiteY126" fmla="*/ 9840 h 10000"/>
              <a:gd name="connsiteX127" fmla="*/ 8435 w 10000"/>
              <a:gd name="connsiteY127" fmla="*/ 9840 h 10000"/>
              <a:gd name="connsiteX128" fmla="*/ 8495 w 10000"/>
              <a:gd name="connsiteY128" fmla="*/ 9840 h 10000"/>
              <a:gd name="connsiteX129" fmla="*/ 8531 w 10000"/>
              <a:gd name="connsiteY129" fmla="*/ 9840 h 10000"/>
              <a:gd name="connsiteX130" fmla="*/ 8603 w 10000"/>
              <a:gd name="connsiteY130" fmla="*/ 9840 h 10000"/>
              <a:gd name="connsiteX131" fmla="*/ 8639 w 10000"/>
              <a:gd name="connsiteY131" fmla="*/ 9840 h 10000"/>
              <a:gd name="connsiteX132" fmla="*/ 8711 w 10000"/>
              <a:gd name="connsiteY132" fmla="*/ 9840 h 10000"/>
              <a:gd name="connsiteX133" fmla="*/ 8771 w 10000"/>
              <a:gd name="connsiteY133" fmla="*/ 9840 h 10000"/>
              <a:gd name="connsiteX134" fmla="*/ 8819 w 10000"/>
              <a:gd name="connsiteY134" fmla="*/ 9840 h 10000"/>
              <a:gd name="connsiteX135" fmla="*/ 8903 w 10000"/>
              <a:gd name="connsiteY135" fmla="*/ 9840 h 10000"/>
              <a:gd name="connsiteX136" fmla="*/ 8939 w 10000"/>
              <a:gd name="connsiteY136" fmla="*/ 9840 h 10000"/>
              <a:gd name="connsiteX137" fmla="*/ 8963 w 10000"/>
              <a:gd name="connsiteY137" fmla="*/ 9840 h 10000"/>
              <a:gd name="connsiteX138" fmla="*/ 9011 w 10000"/>
              <a:gd name="connsiteY138" fmla="*/ 9840 h 10000"/>
              <a:gd name="connsiteX139" fmla="*/ 9035 w 10000"/>
              <a:gd name="connsiteY139" fmla="*/ 9840 h 10000"/>
              <a:gd name="connsiteX140" fmla="*/ 9059 w 10000"/>
              <a:gd name="connsiteY140" fmla="*/ 9840 h 10000"/>
              <a:gd name="connsiteX141" fmla="*/ 9107 w 10000"/>
              <a:gd name="connsiteY141" fmla="*/ 9840 h 10000"/>
              <a:gd name="connsiteX142" fmla="*/ 9167 w 10000"/>
              <a:gd name="connsiteY142" fmla="*/ 9840 h 10000"/>
              <a:gd name="connsiteX143" fmla="*/ 9203 w 10000"/>
              <a:gd name="connsiteY143" fmla="*/ 9840 h 10000"/>
              <a:gd name="connsiteX144" fmla="*/ 9215 w 10000"/>
              <a:gd name="connsiteY144" fmla="*/ 9840 h 10000"/>
              <a:gd name="connsiteX145" fmla="*/ 9287 w 10000"/>
              <a:gd name="connsiteY145" fmla="*/ 9840 h 10000"/>
              <a:gd name="connsiteX146" fmla="*/ 9347 w 10000"/>
              <a:gd name="connsiteY146" fmla="*/ 9840 h 10000"/>
              <a:gd name="connsiteX147" fmla="*/ 9406 w 10000"/>
              <a:gd name="connsiteY147" fmla="*/ 9840 h 10000"/>
              <a:gd name="connsiteX148" fmla="*/ 9442 w 10000"/>
              <a:gd name="connsiteY148" fmla="*/ 9840 h 10000"/>
              <a:gd name="connsiteX149" fmla="*/ 9478 w 10000"/>
              <a:gd name="connsiteY149" fmla="*/ 9840 h 10000"/>
              <a:gd name="connsiteX150" fmla="*/ 9610 w 10000"/>
              <a:gd name="connsiteY150" fmla="*/ 9840 h 10000"/>
              <a:gd name="connsiteX151" fmla="*/ 9646 w 10000"/>
              <a:gd name="connsiteY151" fmla="*/ 9840 h 10000"/>
              <a:gd name="connsiteX152" fmla="*/ 9754 w 10000"/>
              <a:gd name="connsiteY152" fmla="*/ 9840 h 10000"/>
              <a:gd name="connsiteX153" fmla="*/ 9982 w 10000"/>
              <a:gd name="connsiteY153" fmla="*/ 9840 h 10000"/>
              <a:gd name="connsiteX154" fmla="*/ 10000 w 10000"/>
              <a:gd name="connsiteY154" fmla="*/ 9918 h 10000"/>
              <a:gd name="connsiteX155" fmla="*/ 9982 w 10000"/>
              <a:gd name="connsiteY155" fmla="*/ 9997 h 10000"/>
              <a:gd name="connsiteX156" fmla="*/ 9754 w 10000"/>
              <a:gd name="connsiteY156" fmla="*/ 9997 h 10000"/>
              <a:gd name="connsiteX157" fmla="*/ 9646 w 10000"/>
              <a:gd name="connsiteY157" fmla="*/ 9997 h 10000"/>
              <a:gd name="connsiteX158" fmla="*/ 9610 w 10000"/>
              <a:gd name="connsiteY158" fmla="*/ 9997 h 10000"/>
              <a:gd name="connsiteX159" fmla="*/ 9478 w 10000"/>
              <a:gd name="connsiteY159" fmla="*/ 9997 h 10000"/>
              <a:gd name="connsiteX160" fmla="*/ 9442 w 10000"/>
              <a:gd name="connsiteY160" fmla="*/ 9997 h 10000"/>
              <a:gd name="connsiteX161" fmla="*/ 9406 w 10000"/>
              <a:gd name="connsiteY161" fmla="*/ 9997 h 10000"/>
              <a:gd name="connsiteX162" fmla="*/ 9347 w 10000"/>
              <a:gd name="connsiteY162" fmla="*/ 9997 h 10000"/>
              <a:gd name="connsiteX163" fmla="*/ 9287 w 10000"/>
              <a:gd name="connsiteY163" fmla="*/ 9997 h 10000"/>
              <a:gd name="connsiteX164" fmla="*/ 9215 w 10000"/>
              <a:gd name="connsiteY164" fmla="*/ 9997 h 10000"/>
              <a:gd name="connsiteX165" fmla="*/ 9203 w 10000"/>
              <a:gd name="connsiteY165" fmla="*/ 9997 h 10000"/>
              <a:gd name="connsiteX166" fmla="*/ 9167 w 10000"/>
              <a:gd name="connsiteY166" fmla="*/ 9997 h 10000"/>
              <a:gd name="connsiteX167" fmla="*/ 9107 w 10000"/>
              <a:gd name="connsiteY167" fmla="*/ 9997 h 10000"/>
              <a:gd name="connsiteX168" fmla="*/ 9059 w 10000"/>
              <a:gd name="connsiteY168" fmla="*/ 9997 h 10000"/>
              <a:gd name="connsiteX169" fmla="*/ 9035 w 10000"/>
              <a:gd name="connsiteY169" fmla="*/ 9997 h 10000"/>
              <a:gd name="connsiteX170" fmla="*/ 9011 w 10000"/>
              <a:gd name="connsiteY170" fmla="*/ 9997 h 10000"/>
              <a:gd name="connsiteX171" fmla="*/ 8963 w 10000"/>
              <a:gd name="connsiteY171" fmla="*/ 9997 h 10000"/>
              <a:gd name="connsiteX172" fmla="*/ 8939 w 10000"/>
              <a:gd name="connsiteY172" fmla="*/ 9997 h 10000"/>
              <a:gd name="connsiteX173" fmla="*/ 8903 w 10000"/>
              <a:gd name="connsiteY173" fmla="*/ 9997 h 10000"/>
              <a:gd name="connsiteX174" fmla="*/ 8819 w 10000"/>
              <a:gd name="connsiteY174" fmla="*/ 9997 h 10000"/>
              <a:gd name="connsiteX175" fmla="*/ 8771 w 10000"/>
              <a:gd name="connsiteY175" fmla="*/ 9997 h 10000"/>
              <a:gd name="connsiteX176" fmla="*/ 8711 w 10000"/>
              <a:gd name="connsiteY176" fmla="*/ 9997 h 10000"/>
              <a:gd name="connsiteX177" fmla="*/ 8639 w 10000"/>
              <a:gd name="connsiteY177" fmla="*/ 9997 h 10000"/>
              <a:gd name="connsiteX178" fmla="*/ 8603 w 10000"/>
              <a:gd name="connsiteY178" fmla="*/ 9997 h 10000"/>
              <a:gd name="connsiteX179" fmla="*/ 8531 w 10000"/>
              <a:gd name="connsiteY179" fmla="*/ 9997 h 10000"/>
              <a:gd name="connsiteX180" fmla="*/ 8495 w 10000"/>
              <a:gd name="connsiteY180" fmla="*/ 9997 h 10000"/>
              <a:gd name="connsiteX181" fmla="*/ 8435 w 10000"/>
              <a:gd name="connsiteY181" fmla="*/ 9997 h 10000"/>
              <a:gd name="connsiteX182" fmla="*/ 8363 w 10000"/>
              <a:gd name="connsiteY182" fmla="*/ 9997 h 10000"/>
              <a:gd name="connsiteX183" fmla="*/ 8279 w 10000"/>
              <a:gd name="connsiteY183" fmla="*/ 9997 h 10000"/>
              <a:gd name="connsiteX184" fmla="*/ 8231 w 10000"/>
              <a:gd name="connsiteY184" fmla="*/ 9997 h 10000"/>
              <a:gd name="connsiteX185" fmla="*/ 8028 w 10000"/>
              <a:gd name="connsiteY185" fmla="*/ 9997 h 10000"/>
              <a:gd name="connsiteX186" fmla="*/ 7896 w 10000"/>
              <a:gd name="connsiteY186" fmla="*/ 9997 h 10000"/>
              <a:gd name="connsiteX187" fmla="*/ 7812 w 10000"/>
              <a:gd name="connsiteY187" fmla="*/ 9997 h 10000"/>
              <a:gd name="connsiteX188" fmla="*/ 7740 w 10000"/>
              <a:gd name="connsiteY188" fmla="*/ 9997 h 10000"/>
              <a:gd name="connsiteX189" fmla="*/ 7680 w 10000"/>
              <a:gd name="connsiteY189" fmla="*/ 9997 h 10000"/>
              <a:gd name="connsiteX190" fmla="*/ 7596 w 10000"/>
              <a:gd name="connsiteY190" fmla="*/ 9997 h 10000"/>
              <a:gd name="connsiteX191" fmla="*/ 7548 w 10000"/>
              <a:gd name="connsiteY191" fmla="*/ 9997 h 10000"/>
              <a:gd name="connsiteX192" fmla="*/ 7500 w 10000"/>
              <a:gd name="connsiteY192" fmla="*/ 9997 h 10000"/>
              <a:gd name="connsiteX193" fmla="*/ 7464 w 10000"/>
              <a:gd name="connsiteY193" fmla="*/ 9997 h 10000"/>
              <a:gd name="connsiteX194" fmla="*/ 7428 w 10000"/>
              <a:gd name="connsiteY194" fmla="*/ 9997 h 10000"/>
              <a:gd name="connsiteX195" fmla="*/ 7356 w 10000"/>
              <a:gd name="connsiteY195" fmla="*/ 9997 h 10000"/>
              <a:gd name="connsiteX196" fmla="*/ 7296 w 10000"/>
              <a:gd name="connsiteY196" fmla="*/ 9997 h 10000"/>
              <a:gd name="connsiteX197" fmla="*/ 7224 w 10000"/>
              <a:gd name="connsiteY197" fmla="*/ 9997 h 10000"/>
              <a:gd name="connsiteX198" fmla="*/ 7176 w 10000"/>
              <a:gd name="connsiteY198" fmla="*/ 9997 h 10000"/>
              <a:gd name="connsiteX199" fmla="*/ 7128 w 10000"/>
              <a:gd name="connsiteY199" fmla="*/ 9997 h 10000"/>
              <a:gd name="connsiteX200" fmla="*/ 7068 w 10000"/>
              <a:gd name="connsiteY200" fmla="*/ 9997 h 10000"/>
              <a:gd name="connsiteX201" fmla="*/ 7044 w 10000"/>
              <a:gd name="connsiteY201" fmla="*/ 9997 h 10000"/>
              <a:gd name="connsiteX202" fmla="*/ 6972 w 10000"/>
              <a:gd name="connsiteY202" fmla="*/ 9997 h 10000"/>
              <a:gd name="connsiteX203" fmla="*/ 6876 w 10000"/>
              <a:gd name="connsiteY203" fmla="*/ 9997 h 10000"/>
              <a:gd name="connsiteX204" fmla="*/ 6853 w 10000"/>
              <a:gd name="connsiteY204" fmla="*/ 9997 h 10000"/>
              <a:gd name="connsiteX205" fmla="*/ 6325 w 10000"/>
              <a:gd name="connsiteY205" fmla="*/ 9997 h 10000"/>
              <a:gd name="connsiteX206" fmla="*/ 6109 w 10000"/>
              <a:gd name="connsiteY206" fmla="*/ 9997 h 10000"/>
              <a:gd name="connsiteX207" fmla="*/ 6013 w 10000"/>
              <a:gd name="connsiteY207" fmla="*/ 9997 h 10000"/>
              <a:gd name="connsiteX208" fmla="*/ 5929 w 10000"/>
              <a:gd name="connsiteY208" fmla="*/ 9997 h 10000"/>
              <a:gd name="connsiteX209" fmla="*/ 5905 w 10000"/>
              <a:gd name="connsiteY209" fmla="*/ 9997 h 10000"/>
              <a:gd name="connsiteX210" fmla="*/ 5833 w 10000"/>
              <a:gd name="connsiteY210" fmla="*/ 9997 h 10000"/>
              <a:gd name="connsiteX211" fmla="*/ 5797 w 10000"/>
              <a:gd name="connsiteY211" fmla="*/ 9997 h 10000"/>
              <a:gd name="connsiteX212" fmla="*/ 5737 w 10000"/>
              <a:gd name="connsiteY212" fmla="*/ 9997 h 10000"/>
              <a:gd name="connsiteX213" fmla="*/ 5665 w 10000"/>
              <a:gd name="connsiteY213" fmla="*/ 9997 h 10000"/>
              <a:gd name="connsiteX214" fmla="*/ 5618 w 10000"/>
              <a:gd name="connsiteY214" fmla="*/ 9997 h 10000"/>
              <a:gd name="connsiteX215" fmla="*/ 5582 w 10000"/>
              <a:gd name="connsiteY215" fmla="*/ 9997 h 10000"/>
              <a:gd name="connsiteX216" fmla="*/ 5570 w 10000"/>
              <a:gd name="connsiteY216" fmla="*/ 9997 h 10000"/>
              <a:gd name="connsiteX217" fmla="*/ 5534 w 10000"/>
              <a:gd name="connsiteY217" fmla="*/ 9997 h 10000"/>
              <a:gd name="connsiteX218" fmla="*/ 5510 w 10000"/>
              <a:gd name="connsiteY218" fmla="*/ 9997 h 10000"/>
              <a:gd name="connsiteX219" fmla="*/ 5462 w 10000"/>
              <a:gd name="connsiteY219" fmla="*/ 9997 h 10000"/>
              <a:gd name="connsiteX220" fmla="*/ 5402 w 10000"/>
              <a:gd name="connsiteY220" fmla="*/ 9997 h 10000"/>
              <a:gd name="connsiteX221" fmla="*/ 5306 w 10000"/>
              <a:gd name="connsiteY221" fmla="*/ 9997 h 10000"/>
              <a:gd name="connsiteX222" fmla="*/ 5270 w 10000"/>
              <a:gd name="connsiteY222" fmla="*/ 9997 h 10000"/>
              <a:gd name="connsiteX223" fmla="*/ 5198 w 10000"/>
              <a:gd name="connsiteY223" fmla="*/ 9997 h 10000"/>
              <a:gd name="connsiteX224" fmla="*/ 5150 w 10000"/>
              <a:gd name="connsiteY224" fmla="*/ 9997 h 10000"/>
              <a:gd name="connsiteX225" fmla="*/ 5066 w 10000"/>
              <a:gd name="connsiteY225" fmla="*/ 9997 h 10000"/>
              <a:gd name="connsiteX226" fmla="*/ 4958 w 10000"/>
              <a:gd name="connsiteY226" fmla="*/ 9997 h 10000"/>
              <a:gd name="connsiteX227" fmla="*/ 4850 w 10000"/>
              <a:gd name="connsiteY227" fmla="*/ 9997 h 10000"/>
              <a:gd name="connsiteX228" fmla="*/ 4550 w 10000"/>
              <a:gd name="connsiteY228" fmla="*/ 9997 h 10000"/>
              <a:gd name="connsiteX229" fmla="*/ 4539 w 10000"/>
              <a:gd name="connsiteY229" fmla="*/ 9980 h 10000"/>
              <a:gd name="connsiteX230" fmla="*/ 4395 w 10000"/>
              <a:gd name="connsiteY230" fmla="*/ 9457 h 10000"/>
              <a:gd name="connsiteX231" fmla="*/ 4423 w 10000"/>
              <a:gd name="connsiteY231" fmla="*/ 9431 h 10000"/>
              <a:gd name="connsiteX232" fmla="*/ 4363 w 10000"/>
              <a:gd name="connsiteY232" fmla="*/ 9954 h 10000"/>
              <a:gd name="connsiteX233" fmla="*/ 4347 w 10000"/>
              <a:gd name="connsiteY233" fmla="*/ 9997 h 10000"/>
              <a:gd name="connsiteX234" fmla="*/ 4203 w 10000"/>
              <a:gd name="connsiteY234" fmla="*/ 9997 h 10000"/>
              <a:gd name="connsiteX235" fmla="*/ 4155 w 10000"/>
              <a:gd name="connsiteY235" fmla="*/ 9997 h 10000"/>
              <a:gd name="connsiteX236" fmla="*/ 4137 w 10000"/>
              <a:gd name="connsiteY236" fmla="*/ 9925 h 10000"/>
              <a:gd name="connsiteX237" fmla="*/ 4125 w 10000"/>
              <a:gd name="connsiteY237" fmla="*/ 9087 h 10000"/>
              <a:gd name="connsiteX238" fmla="*/ 4160 w 10000"/>
              <a:gd name="connsiteY238" fmla="*/ 9107 h 10000"/>
              <a:gd name="connsiteX239" fmla="*/ 4100 w 10000"/>
              <a:gd name="connsiteY239" fmla="*/ 9944 h 10000"/>
              <a:gd name="connsiteX240" fmla="*/ 4083 w 10000"/>
              <a:gd name="connsiteY240" fmla="*/ 9997 h 10000"/>
              <a:gd name="connsiteX241" fmla="*/ 4066 w 10000"/>
              <a:gd name="connsiteY241" fmla="*/ 9944 h 10000"/>
              <a:gd name="connsiteX242" fmla="*/ 3994 w 10000"/>
              <a:gd name="connsiteY242" fmla="*/ 8950 h 10000"/>
              <a:gd name="connsiteX243" fmla="*/ 4029 w 10000"/>
              <a:gd name="connsiteY243" fmla="*/ 8947 h 10000"/>
              <a:gd name="connsiteX244" fmla="*/ 3969 w 10000"/>
              <a:gd name="connsiteY244" fmla="*/ 9941 h 10000"/>
              <a:gd name="connsiteX245" fmla="*/ 3950 w 10000"/>
              <a:gd name="connsiteY245" fmla="*/ 9997 h 10000"/>
              <a:gd name="connsiteX246" fmla="*/ 3934 w 10000"/>
              <a:gd name="connsiteY246" fmla="*/ 9928 h 10000"/>
              <a:gd name="connsiteX247" fmla="*/ 3898 w 10000"/>
              <a:gd name="connsiteY247" fmla="*/ 8410 h 10000"/>
              <a:gd name="connsiteX248" fmla="*/ 3933 w 10000"/>
              <a:gd name="connsiteY248" fmla="*/ 8413 h 10000"/>
              <a:gd name="connsiteX249" fmla="*/ 3885 w 10000"/>
              <a:gd name="connsiteY249" fmla="*/ 9931 h 10000"/>
              <a:gd name="connsiteX250" fmla="*/ 3867 w 10000"/>
              <a:gd name="connsiteY250" fmla="*/ 9997 h 10000"/>
              <a:gd name="connsiteX251" fmla="*/ 3831 w 10000"/>
              <a:gd name="connsiteY251" fmla="*/ 9997 h 10000"/>
              <a:gd name="connsiteX252" fmla="*/ 3759 w 10000"/>
              <a:gd name="connsiteY252" fmla="*/ 9997 h 10000"/>
              <a:gd name="connsiteX253" fmla="*/ 3699 w 10000"/>
              <a:gd name="connsiteY253" fmla="*/ 9997 h 10000"/>
              <a:gd name="connsiteX254" fmla="*/ 3682 w 10000"/>
              <a:gd name="connsiteY254" fmla="*/ 9931 h 10000"/>
              <a:gd name="connsiteX255" fmla="*/ 3634 w 10000"/>
              <a:gd name="connsiteY255" fmla="*/ 8413 h 10000"/>
              <a:gd name="connsiteX256" fmla="*/ 3669 w 10000"/>
              <a:gd name="connsiteY256" fmla="*/ 8413 h 10000"/>
              <a:gd name="connsiteX257" fmla="*/ 3621 w 10000"/>
              <a:gd name="connsiteY257" fmla="*/ 9774 h 10000"/>
              <a:gd name="connsiteX258" fmla="*/ 3605 w 10000"/>
              <a:gd name="connsiteY258" fmla="*/ 9840 h 10000"/>
              <a:gd name="connsiteX259" fmla="*/ 3587 w 10000"/>
              <a:gd name="connsiteY259" fmla="*/ 9787 h 10000"/>
              <a:gd name="connsiteX260" fmla="*/ 3551 w 10000"/>
              <a:gd name="connsiteY260" fmla="*/ 9316 h 10000"/>
              <a:gd name="connsiteX261" fmla="*/ 3584 w 10000"/>
              <a:gd name="connsiteY261" fmla="*/ 9326 h 10000"/>
              <a:gd name="connsiteX262" fmla="*/ 3512 w 10000"/>
              <a:gd name="connsiteY262" fmla="*/ 9954 h 10000"/>
              <a:gd name="connsiteX263" fmla="*/ 3495 w 10000"/>
              <a:gd name="connsiteY263" fmla="*/ 9997 h 10000"/>
              <a:gd name="connsiteX264" fmla="*/ 3435 w 10000"/>
              <a:gd name="connsiteY264" fmla="*/ 9997 h 10000"/>
              <a:gd name="connsiteX265" fmla="*/ 3418 w 10000"/>
              <a:gd name="connsiteY265" fmla="*/ 9928 h 10000"/>
              <a:gd name="connsiteX266" fmla="*/ 3381 w 10000"/>
              <a:gd name="connsiteY266" fmla="*/ 8299 h 10000"/>
              <a:gd name="connsiteX267" fmla="*/ 3333 w 10000"/>
              <a:gd name="connsiteY267" fmla="*/ 82 h 10000"/>
              <a:gd name="connsiteX268" fmla="*/ 3369 w 10000"/>
              <a:gd name="connsiteY268" fmla="*/ 85 h 10000"/>
              <a:gd name="connsiteX269" fmla="*/ 3333 w 10000"/>
              <a:gd name="connsiteY269" fmla="*/ 3592 h 10000"/>
              <a:gd name="connsiteX270" fmla="*/ 3333 w 10000"/>
              <a:gd name="connsiteY270" fmla="*/ 3608 h 10000"/>
              <a:gd name="connsiteX271" fmla="*/ 3189 w 10000"/>
              <a:gd name="connsiteY271" fmla="*/ 5702 h 10000"/>
              <a:gd name="connsiteX272" fmla="*/ 3022 w 10000"/>
              <a:gd name="connsiteY272" fmla="*/ 8214 h 10000"/>
              <a:gd name="connsiteX273" fmla="*/ 3016 w 10000"/>
              <a:gd name="connsiteY273" fmla="*/ 8250 h 10000"/>
              <a:gd name="connsiteX274" fmla="*/ 2777 w 10000"/>
              <a:gd name="connsiteY274" fmla="*/ 9192 h 10000"/>
              <a:gd name="connsiteX275" fmla="*/ 2779 w 10000"/>
              <a:gd name="connsiteY275" fmla="*/ 9182 h 10000"/>
              <a:gd name="connsiteX276" fmla="*/ 2647 w 10000"/>
              <a:gd name="connsiteY276" fmla="*/ 9967 h 10000"/>
              <a:gd name="connsiteX277" fmla="*/ 2632 w 10000"/>
              <a:gd name="connsiteY277" fmla="*/ 9997 h 10000"/>
              <a:gd name="connsiteX278" fmla="*/ 2584 w 10000"/>
              <a:gd name="connsiteY278" fmla="*/ 9997 h 10000"/>
              <a:gd name="connsiteX279" fmla="*/ 2488 w 10000"/>
              <a:gd name="connsiteY279" fmla="*/ 9997 h 10000"/>
              <a:gd name="connsiteX280" fmla="*/ 2308 w 10000"/>
              <a:gd name="connsiteY280" fmla="*/ 9997 h 10000"/>
              <a:gd name="connsiteX281" fmla="*/ 2284 w 10000"/>
              <a:gd name="connsiteY281" fmla="*/ 9997 h 10000"/>
              <a:gd name="connsiteX282" fmla="*/ 2260 w 10000"/>
              <a:gd name="connsiteY282" fmla="*/ 9997 h 10000"/>
              <a:gd name="connsiteX283" fmla="*/ 2248 w 10000"/>
              <a:gd name="connsiteY283" fmla="*/ 9997 h 10000"/>
              <a:gd name="connsiteX284" fmla="*/ 2224 w 10000"/>
              <a:gd name="connsiteY284" fmla="*/ 9997 h 10000"/>
              <a:gd name="connsiteX285" fmla="*/ 2188 w 10000"/>
              <a:gd name="connsiteY285" fmla="*/ 9997 h 10000"/>
              <a:gd name="connsiteX286" fmla="*/ 2176 w 10000"/>
              <a:gd name="connsiteY286" fmla="*/ 9997 h 10000"/>
              <a:gd name="connsiteX287" fmla="*/ 2152 w 10000"/>
              <a:gd name="connsiteY287" fmla="*/ 9997 h 10000"/>
              <a:gd name="connsiteX288" fmla="*/ 2116 w 10000"/>
              <a:gd name="connsiteY288" fmla="*/ 9997 h 10000"/>
              <a:gd name="connsiteX289" fmla="*/ 2044 w 10000"/>
              <a:gd name="connsiteY289" fmla="*/ 9997 h 10000"/>
              <a:gd name="connsiteX290" fmla="*/ 1960 w 10000"/>
              <a:gd name="connsiteY290" fmla="*/ 9997 h 10000"/>
              <a:gd name="connsiteX291" fmla="*/ 1876 w 10000"/>
              <a:gd name="connsiteY291" fmla="*/ 9997 h 10000"/>
              <a:gd name="connsiteX292" fmla="*/ 1817 w 10000"/>
              <a:gd name="connsiteY292" fmla="*/ 9997 h 10000"/>
              <a:gd name="connsiteX293" fmla="*/ 1745 w 10000"/>
              <a:gd name="connsiteY293" fmla="*/ 9997 h 10000"/>
              <a:gd name="connsiteX294" fmla="*/ 1697 w 10000"/>
              <a:gd name="connsiteY294" fmla="*/ 9997 h 10000"/>
              <a:gd name="connsiteX295" fmla="*/ 1649 w 10000"/>
              <a:gd name="connsiteY295" fmla="*/ 9997 h 10000"/>
              <a:gd name="connsiteX296" fmla="*/ 1553 w 10000"/>
              <a:gd name="connsiteY296" fmla="*/ 9997 h 10000"/>
              <a:gd name="connsiteX297" fmla="*/ 1481 w 10000"/>
              <a:gd name="connsiteY297" fmla="*/ 9997 h 10000"/>
              <a:gd name="connsiteX298" fmla="*/ 1361 w 10000"/>
              <a:gd name="connsiteY298" fmla="*/ 9997 h 10000"/>
              <a:gd name="connsiteX299" fmla="*/ 330 w 10000"/>
              <a:gd name="connsiteY299" fmla="*/ 9997 h 10000"/>
              <a:gd name="connsiteX300" fmla="*/ 162 w 10000"/>
              <a:gd name="connsiteY300" fmla="*/ 9997 h 10000"/>
              <a:gd name="connsiteX301" fmla="*/ 18 w 10000"/>
              <a:gd name="connsiteY301" fmla="*/ 9997 h 10000"/>
              <a:gd name="connsiteX302" fmla="*/ 0 w 10000"/>
              <a:gd name="connsiteY302" fmla="*/ 9918 h 10000"/>
              <a:gd name="connsiteX303" fmla="*/ 18 w 10000"/>
              <a:gd name="connsiteY303"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330 w 10000"/>
              <a:gd name="connsiteY5" fmla="*/ 9840 h 10000"/>
              <a:gd name="connsiteX6" fmla="*/ 1361 w 10000"/>
              <a:gd name="connsiteY6" fmla="*/ 9840 h 10000"/>
              <a:gd name="connsiteX7" fmla="*/ 1481 w 10000"/>
              <a:gd name="connsiteY7" fmla="*/ 9840 h 10000"/>
              <a:gd name="connsiteX8" fmla="*/ 1553 w 10000"/>
              <a:gd name="connsiteY8" fmla="*/ 9840 h 10000"/>
              <a:gd name="connsiteX9" fmla="*/ 1649 w 10000"/>
              <a:gd name="connsiteY9" fmla="*/ 9840 h 10000"/>
              <a:gd name="connsiteX10" fmla="*/ 1697 w 10000"/>
              <a:gd name="connsiteY10" fmla="*/ 9840 h 10000"/>
              <a:gd name="connsiteX11" fmla="*/ 1745 w 10000"/>
              <a:gd name="connsiteY11" fmla="*/ 9840 h 10000"/>
              <a:gd name="connsiteX12" fmla="*/ 1817 w 10000"/>
              <a:gd name="connsiteY12" fmla="*/ 9840 h 10000"/>
              <a:gd name="connsiteX13" fmla="*/ 1876 w 10000"/>
              <a:gd name="connsiteY13" fmla="*/ 9840 h 10000"/>
              <a:gd name="connsiteX14" fmla="*/ 1960 w 10000"/>
              <a:gd name="connsiteY14" fmla="*/ 9840 h 10000"/>
              <a:gd name="connsiteX15" fmla="*/ 2044 w 10000"/>
              <a:gd name="connsiteY15" fmla="*/ 9840 h 10000"/>
              <a:gd name="connsiteX16" fmla="*/ 2116 w 10000"/>
              <a:gd name="connsiteY16" fmla="*/ 9840 h 10000"/>
              <a:gd name="connsiteX17" fmla="*/ 2152 w 10000"/>
              <a:gd name="connsiteY17" fmla="*/ 9840 h 10000"/>
              <a:gd name="connsiteX18" fmla="*/ 2176 w 10000"/>
              <a:gd name="connsiteY18" fmla="*/ 9840 h 10000"/>
              <a:gd name="connsiteX19" fmla="*/ 2188 w 10000"/>
              <a:gd name="connsiteY19" fmla="*/ 9840 h 10000"/>
              <a:gd name="connsiteX20" fmla="*/ 2224 w 10000"/>
              <a:gd name="connsiteY20" fmla="*/ 9840 h 10000"/>
              <a:gd name="connsiteX21" fmla="*/ 2248 w 10000"/>
              <a:gd name="connsiteY21" fmla="*/ 9840 h 10000"/>
              <a:gd name="connsiteX22" fmla="*/ 2260 w 10000"/>
              <a:gd name="connsiteY22" fmla="*/ 9840 h 10000"/>
              <a:gd name="connsiteX23" fmla="*/ 2284 w 10000"/>
              <a:gd name="connsiteY23" fmla="*/ 9840 h 10000"/>
              <a:gd name="connsiteX24" fmla="*/ 2308 w 10000"/>
              <a:gd name="connsiteY24" fmla="*/ 9840 h 10000"/>
              <a:gd name="connsiteX25" fmla="*/ 2488 w 10000"/>
              <a:gd name="connsiteY25" fmla="*/ 9840 h 10000"/>
              <a:gd name="connsiteX26" fmla="*/ 2584 w 10000"/>
              <a:gd name="connsiteY26" fmla="*/ 9840 h 10000"/>
              <a:gd name="connsiteX27" fmla="*/ 2632 w 10000"/>
              <a:gd name="connsiteY27" fmla="*/ 9840 h 10000"/>
              <a:gd name="connsiteX28" fmla="*/ 2618 w 10000"/>
              <a:gd name="connsiteY28" fmla="*/ 9872 h 10000"/>
              <a:gd name="connsiteX29" fmla="*/ 2750 w 10000"/>
              <a:gd name="connsiteY29" fmla="*/ 9087 h 10000"/>
              <a:gd name="connsiteX30" fmla="*/ 2752 w 10000"/>
              <a:gd name="connsiteY30" fmla="*/ 9078 h 10000"/>
              <a:gd name="connsiteX31" fmla="*/ 2992 w 10000"/>
              <a:gd name="connsiteY31" fmla="*/ 8135 h 10000"/>
              <a:gd name="connsiteX32" fmla="*/ 2986 w 10000"/>
              <a:gd name="connsiteY32" fmla="*/ 8171 h 10000"/>
              <a:gd name="connsiteX33" fmla="*/ 3154 w 10000"/>
              <a:gd name="connsiteY33" fmla="*/ 5659 h 10000"/>
              <a:gd name="connsiteX34" fmla="*/ 3298 w 10000"/>
              <a:gd name="connsiteY34" fmla="*/ 3566 h 10000"/>
              <a:gd name="connsiteX35" fmla="*/ 3297 w 10000"/>
              <a:gd name="connsiteY35" fmla="*/ 3582 h 10000"/>
              <a:gd name="connsiteX36" fmla="*/ 3333 w 10000"/>
              <a:gd name="connsiteY36" fmla="*/ 75 h 10000"/>
              <a:gd name="connsiteX37" fmla="*/ 3352 w 10000"/>
              <a:gd name="connsiteY37" fmla="*/ 0 h 10000"/>
              <a:gd name="connsiteX38" fmla="*/ 3369 w 10000"/>
              <a:gd name="connsiteY38" fmla="*/ 79 h 10000"/>
              <a:gd name="connsiteX39" fmla="*/ 3417 w 10000"/>
              <a:gd name="connsiteY39" fmla="*/ 8296 h 10000"/>
              <a:gd name="connsiteX40" fmla="*/ 3453 w 10000"/>
              <a:gd name="connsiteY40" fmla="*/ 9912 h 10000"/>
              <a:gd name="connsiteX41" fmla="*/ 3435 w 10000"/>
              <a:gd name="connsiteY41" fmla="*/ 9840 h 10000"/>
              <a:gd name="connsiteX42" fmla="*/ 3495 w 10000"/>
              <a:gd name="connsiteY42" fmla="*/ 9840 h 10000"/>
              <a:gd name="connsiteX43" fmla="*/ 3479 w 10000"/>
              <a:gd name="connsiteY43" fmla="*/ 9886 h 10000"/>
              <a:gd name="connsiteX44" fmla="*/ 3551 w 10000"/>
              <a:gd name="connsiteY44" fmla="*/ 9257 h 10000"/>
              <a:gd name="connsiteX45" fmla="*/ 3569 w 10000"/>
              <a:gd name="connsiteY45" fmla="*/ 9215 h 10000"/>
              <a:gd name="connsiteX46" fmla="*/ 3584 w 10000"/>
              <a:gd name="connsiteY46" fmla="*/ 9267 h 10000"/>
              <a:gd name="connsiteX47" fmla="*/ 3620 w 10000"/>
              <a:gd name="connsiteY47" fmla="*/ 9738 h 10000"/>
              <a:gd name="connsiteX48" fmla="*/ 3586 w 10000"/>
              <a:gd name="connsiteY48" fmla="*/ 9751 h 10000"/>
              <a:gd name="connsiteX49" fmla="*/ 3634 w 10000"/>
              <a:gd name="connsiteY49" fmla="*/ 8391 h 10000"/>
              <a:gd name="connsiteX50" fmla="*/ 3652 w 10000"/>
              <a:gd name="connsiteY50" fmla="*/ 8322 h 10000"/>
              <a:gd name="connsiteX51" fmla="*/ 3669 w 10000"/>
              <a:gd name="connsiteY51" fmla="*/ 8391 h 10000"/>
              <a:gd name="connsiteX52" fmla="*/ 3717 w 10000"/>
              <a:gd name="connsiteY52" fmla="*/ 9908 h 10000"/>
              <a:gd name="connsiteX53" fmla="*/ 3699 w 10000"/>
              <a:gd name="connsiteY53" fmla="*/ 9840 h 10000"/>
              <a:gd name="connsiteX54" fmla="*/ 3759 w 10000"/>
              <a:gd name="connsiteY54" fmla="*/ 9840 h 10000"/>
              <a:gd name="connsiteX55" fmla="*/ 3831 w 10000"/>
              <a:gd name="connsiteY55" fmla="*/ 9840 h 10000"/>
              <a:gd name="connsiteX56" fmla="*/ 3867 w 10000"/>
              <a:gd name="connsiteY56" fmla="*/ 9840 h 10000"/>
              <a:gd name="connsiteX57" fmla="*/ 3850 w 10000"/>
              <a:gd name="connsiteY57" fmla="*/ 9908 h 10000"/>
              <a:gd name="connsiteX58" fmla="*/ 3898 w 10000"/>
              <a:gd name="connsiteY58" fmla="*/ 8391 h 10000"/>
              <a:gd name="connsiteX59" fmla="*/ 3916 w 10000"/>
              <a:gd name="connsiteY59" fmla="*/ 8322 h 10000"/>
              <a:gd name="connsiteX60" fmla="*/ 3933 w 10000"/>
              <a:gd name="connsiteY60" fmla="*/ 8394 h 10000"/>
              <a:gd name="connsiteX61" fmla="*/ 3969 w 10000"/>
              <a:gd name="connsiteY61" fmla="*/ 9912 h 10000"/>
              <a:gd name="connsiteX62" fmla="*/ 3934 w 10000"/>
              <a:gd name="connsiteY62" fmla="*/ 9899 h 10000"/>
              <a:gd name="connsiteX63" fmla="*/ 3994 w 10000"/>
              <a:gd name="connsiteY63" fmla="*/ 8904 h 10000"/>
              <a:gd name="connsiteX64" fmla="*/ 4011 w 10000"/>
              <a:gd name="connsiteY64" fmla="*/ 8845 h 10000"/>
              <a:gd name="connsiteX65" fmla="*/ 4028 w 10000"/>
              <a:gd name="connsiteY65" fmla="*/ 8901 h 10000"/>
              <a:gd name="connsiteX66" fmla="*/ 4100 w 10000"/>
              <a:gd name="connsiteY66" fmla="*/ 9895 h 10000"/>
              <a:gd name="connsiteX67" fmla="*/ 4066 w 10000"/>
              <a:gd name="connsiteY67" fmla="*/ 9895 h 10000"/>
              <a:gd name="connsiteX68" fmla="*/ 4126 w 10000"/>
              <a:gd name="connsiteY68" fmla="*/ 9058 h 10000"/>
              <a:gd name="connsiteX69" fmla="*/ 4145 w 10000"/>
              <a:gd name="connsiteY69" fmla="*/ 9006 h 10000"/>
              <a:gd name="connsiteX70" fmla="*/ 4161 w 10000"/>
              <a:gd name="connsiteY70" fmla="*/ 9078 h 10000"/>
              <a:gd name="connsiteX71" fmla="*/ 4173 w 10000"/>
              <a:gd name="connsiteY71" fmla="*/ 9915 h 10000"/>
              <a:gd name="connsiteX72" fmla="*/ 4155 w 10000"/>
              <a:gd name="connsiteY72" fmla="*/ 9840 h 10000"/>
              <a:gd name="connsiteX73" fmla="*/ 4203 w 10000"/>
              <a:gd name="connsiteY73" fmla="*/ 9840 h 10000"/>
              <a:gd name="connsiteX74" fmla="*/ 4347 w 10000"/>
              <a:gd name="connsiteY74" fmla="*/ 9840 h 10000"/>
              <a:gd name="connsiteX75" fmla="*/ 4331 w 10000"/>
              <a:gd name="connsiteY75" fmla="*/ 9886 h 10000"/>
              <a:gd name="connsiteX76" fmla="*/ 4391 w 10000"/>
              <a:gd name="connsiteY76" fmla="*/ 9362 h 10000"/>
              <a:gd name="connsiteX77" fmla="*/ 4403 w 10000"/>
              <a:gd name="connsiteY77" fmla="*/ 9320 h 10000"/>
              <a:gd name="connsiteX78" fmla="*/ 4418 w 10000"/>
              <a:gd name="connsiteY78" fmla="*/ 9336 h 10000"/>
              <a:gd name="connsiteX79" fmla="*/ 4562 w 10000"/>
              <a:gd name="connsiteY79" fmla="*/ 9859 h 10000"/>
              <a:gd name="connsiteX80" fmla="*/ 4550 w 10000"/>
              <a:gd name="connsiteY80" fmla="*/ 9840 h 10000"/>
              <a:gd name="connsiteX81" fmla="*/ 4850 w 10000"/>
              <a:gd name="connsiteY81" fmla="*/ 9840 h 10000"/>
              <a:gd name="connsiteX82" fmla="*/ 4958 w 10000"/>
              <a:gd name="connsiteY82" fmla="*/ 9840 h 10000"/>
              <a:gd name="connsiteX83" fmla="*/ 5066 w 10000"/>
              <a:gd name="connsiteY83" fmla="*/ 9840 h 10000"/>
              <a:gd name="connsiteX84" fmla="*/ 5150 w 10000"/>
              <a:gd name="connsiteY84" fmla="*/ 9840 h 10000"/>
              <a:gd name="connsiteX85" fmla="*/ 5198 w 10000"/>
              <a:gd name="connsiteY85" fmla="*/ 9840 h 10000"/>
              <a:gd name="connsiteX86" fmla="*/ 5270 w 10000"/>
              <a:gd name="connsiteY86" fmla="*/ 9840 h 10000"/>
              <a:gd name="connsiteX87" fmla="*/ 5306 w 10000"/>
              <a:gd name="connsiteY87" fmla="*/ 9840 h 10000"/>
              <a:gd name="connsiteX88" fmla="*/ 5402 w 10000"/>
              <a:gd name="connsiteY88" fmla="*/ 9840 h 10000"/>
              <a:gd name="connsiteX89" fmla="*/ 5462 w 10000"/>
              <a:gd name="connsiteY89" fmla="*/ 9840 h 10000"/>
              <a:gd name="connsiteX90" fmla="*/ 5510 w 10000"/>
              <a:gd name="connsiteY90" fmla="*/ 9840 h 10000"/>
              <a:gd name="connsiteX91" fmla="*/ 5534 w 10000"/>
              <a:gd name="connsiteY91" fmla="*/ 9840 h 10000"/>
              <a:gd name="connsiteX92" fmla="*/ 5570 w 10000"/>
              <a:gd name="connsiteY92" fmla="*/ 9840 h 10000"/>
              <a:gd name="connsiteX93" fmla="*/ 5582 w 10000"/>
              <a:gd name="connsiteY93" fmla="*/ 9840 h 10000"/>
              <a:gd name="connsiteX94" fmla="*/ 5618 w 10000"/>
              <a:gd name="connsiteY94" fmla="*/ 9840 h 10000"/>
              <a:gd name="connsiteX95" fmla="*/ 5665 w 10000"/>
              <a:gd name="connsiteY95" fmla="*/ 9840 h 10000"/>
              <a:gd name="connsiteX96" fmla="*/ 5737 w 10000"/>
              <a:gd name="connsiteY96" fmla="*/ 9840 h 10000"/>
              <a:gd name="connsiteX97" fmla="*/ 5797 w 10000"/>
              <a:gd name="connsiteY97" fmla="*/ 9840 h 10000"/>
              <a:gd name="connsiteX98" fmla="*/ 5833 w 10000"/>
              <a:gd name="connsiteY98" fmla="*/ 9840 h 10000"/>
              <a:gd name="connsiteX99" fmla="*/ 5905 w 10000"/>
              <a:gd name="connsiteY99" fmla="*/ 9840 h 10000"/>
              <a:gd name="connsiteX100" fmla="*/ 5929 w 10000"/>
              <a:gd name="connsiteY100" fmla="*/ 9840 h 10000"/>
              <a:gd name="connsiteX101" fmla="*/ 6013 w 10000"/>
              <a:gd name="connsiteY101" fmla="*/ 9840 h 10000"/>
              <a:gd name="connsiteX102" fmla="*/ 6109 w 10000"/>
              <a:gd name="connsiteY102" fmla="*/ 9840 h 10000"/>
              <a:gd name="connsiteX103" fmla="*/ 6325 w 10000"/>
              <a:gd name="connsiteY103" fmla="*/ 9840 h 10000"/>
              <a:gd name="connsiteX104" fmla="*/ 6853 w 10000"/>
              <a:gd name="connsiteY104" fmla="*/ 9840 h 10000"/>
              <a:gd name="connsiteX105" fmla="*/ 6876 w 10000"/>
              <a:gd name="connsiteY105" fmla="*/ 9840 h 10000"/>
              <a:gd name="connsiteX106" fmla="*/ 6972 w 10000"/>
              <a:gd name="connsiteY106" fmla="*/ 9840 h 10000"/>
              <a:gd name="connsiteX107" fmla="*/ 7044 w 10000"/>
              <a:gd name="connsiteY107" fmla="*/ 9840 h 10000"/>
              <a:gd name="connsiteX108" fmla="*/ 7068 w 10000"/>
              <a:gd name="connsiteY108" fmla="*/ 9840 h 10000"/>
              <a:gd name="connsiteX109" fmla="*/ 7128 w 10000"/>
              <a:gd name="connsiteY109" fmla="*/ 9840 h 10000"/>
              <a:gd name="connsiteX110" fmla="*/ 7176 w 10000"/>
              <a:gd name="connsiteY110" fmla="*/ 9840 h 10000"/>
              <a:gd name="connsiteX111" fmla="*/ 7224 w 10000"/>
              <a:gd name="connsiteY111" fmla="*/ 9840 h 10000"/>
              <a:gd name="connsiteX112" fmla="*/ 7296 w 10000"/>
              <a:gd name="connsiteY112" fmla="*/ 9840 h 10000"/>
              <a:gd name="connsiteX113" fmla="*/ 7356 w 10000"/>
              <a:gd name="connsiteY113" fmla="*/ 9840 h 10000"/>
              <a:gd name="connsiteX114" fmla="*/ 7428 w 10000"/>
              <a:gd name="connsiteY114" fmla="*/ 9840 h 10000"/>
              <a:gd name="connsiteX115" fmla="*/ 7464 w 10000"/>
              <a:gd name="connsiteY115" fmla="*/ 9840 h 10000"/>
              <a:gd name="connsiteX116" fmla="*/ 7500 w 10000"/>
              <a:gd name="connsiteY116" fmla="*/ 9840 h 10000"/>
              <a:gd name="connsiteX117" fmla="*/ 7548 w 10000"/>
              <a:gd name="connsiteY117" fmla="*/ 9840 h 10000"/>
              <a:gd name="connsiteX118" fmla="*/ 7596 w 10000"/>
              <a:gd name="connsiteY118" fmla="*/ 9840 h 10000"/>
              <a:gd name="connsiteX119" fmla="*/ 7680 w 10000"/>
              <a:gd name="connsiteY119" fmla="*/ 9840 h 10000"/>
              <a:gd name="connsiteX120" fmla="*/ 7740 w 10000"/>
              <a:gd name="connsiteY120" fmla="*/ 9840 h 10000"/>
              <a:gd name="connsiteX121" fmla="*/ 7812 w 10000"/>
              <a:gd name="connsiteY121" fmla="*/ 9840 h 10000"/>
              <a:gd name="connsiteX122" fmla="*/ 7896 w 10000"/>
              <a:gd name="connsiteY122" fmla="*/ 9840 h 10000"/>
              <a:gd name="connsiteX123" fmla="*/ 8028 w 10000"/>
              <a:gd name="connsiteY123" fmla="*/ 9840 h 10000"/>
              <a:gd name="connsiteX124" fmla="*/ 8231 w 10000"/>
              <a:gd name="connsiteY124" fmla="*/ 9840 h 10000"/>
              <a:gd name="connsiteX125" fmla="*/ 8279 w 10000"/>
              <a:gd name="connsiteY125" fmla="*/ 9840 h 10000"/>
              <a:gd name="connsiteX126" fmla="*/ 8363 w 10000"/>
              <a:gd name="connsiteY126" fmla="*/ 9840 h 10000"/>
              <a:gd name="connsiteX127" fmla="*/ 8435 w 10000"/>
              <a:gd name="connsiteY127" fmla="*/ 9840 h 10000"/>
              <a:gd name="connsiteX128" fmla="*/ 8495 w 10000"/>
              <a:gd name="connsiteY128" fmla="*/ 9840 h 10000"/>
              <a:gd name="connsiteX129" fmla="*/ 8531 w 10000"/>
              <a:gd name="connsiteY129" fmla="*/ 9840 h 10000"/>
              <a:gd name="connsiteX130" fmla="*/ 8603 w 10000"/>
              <a:gd name="connsiteY130" fmla="*/ 9840 h 10000"/>
              <a:gd name="connsiteX131" fmla="*/ 8639 w 10000"/>
              <a:gd name="connsiteY131" fmla="*/ 9840 h 10000"/>
              <a:gd name="connsiteX132" fmla="*/ 8711 w 10000"/>
              <a:gd name="connsiteY132" fmla="*/ 9840 h 10000"/>
              <a:gd name="connsiteX133" fmla="*/ 8771 w 10000"/>
              <a:gd name="connsiteY133" fmla="*/ 9840 h 10000"/>
              <a:gd name="connsiteX134" fmla="*/ 8819 w 10000"/>
              <a:gd name="connsiteY134" fmla="*/ 9840 h 10000"/>
              <a:gd name="connsiteX135" fmla="*/ 8903 w 10000"/>
              <a:gd name="connsiteY135" fmla="*/ 9840 h 10000"/>
              <a:gd name="connsiteX136" fmla="*/ 8939 w 10000"/>
              <a:gd name="connsiteY136" fmla="*/ 9840 h 10000"/>
              <a:gd name="connsiteX137" fmla="*/ 8963 w 10000"/>
              <a:gd name="connsiteY137" fmla="*/ 9840 h 10000"/>
              <a:gd name="connsiteX138" fmla="*/ 9011 w 10000"/>
              <a:gd name="connsiteY138" fmla="*/ 9840 h 10000"/>
              <a:gd name="connsiteX139" fmla="*/ 9035 w 10000"/>
              <a:gd name="connsiteY139" fmla="*/ 9840 h 10000"/>
              <a:gd name="connsiteX140" fmla="*/ 9059 w 10000"/>
              <a:gd name="connsiteY140" fmla="*/ 9840 h 10000"/>
              <a:gd name="connsiteX141" fmla="*/ 9107 w 10000"/>
              <a:gd name="connsiteY141" fmla="*/ 9840 h 10000"/>
              <a:gd name="connsiteX142" fmla="*/ 9167 w 10000"/>
              <a:gd name="connsiteY142" fmla="*/ 9840 h 10000"/>
              <a:gd name="connsiteX143" fmla="*/ 9203 w 10000"/>
              <a:gd name="connsiteY143" fmla="*/ 9840 h 10000"/>
              <a:gd name="connsiteX144" fmla="*/ 9215 w 10000"/>
              <a:gd name="connsiteY144" fmla="*/ 9840 h 10000"/>
              <a:gd name="connsiteX145" fmla="*/ 9287 w 10000"/>
              <a:gd name="connsiteY145" fmla="*/ 9840 h 10000"/>
              <a:gd name="connsiteX146" fmla="*/ 9347 w 10000"/>
              <a:gd name="connsiteY146" fmla="*/ 9840 h 10000"/>
              <a:gd name="connsiteX147" fmla="*/ 9406 w 10000"/>
              <a:gd name="connsiteY147" fmla="*/ 9840 h 10000"/>
              <a:gd name="connsiteX148" fmla="*/ 9442 w 10000"/>
              <a:gd name="connsiteY148" fmla="*/ 9840 h 10000"/>
              <a:gd name="connsiteX149" fmla="*/ 9478 w 10000"/>
              <a:gd name="connsiteY149" fmla="*/ 9840 h 10000"/>
              <a:gd name="connsiteX150" fmla="*/ 9610 w 10000"/>
              <a:gd name="connsiteY150" fmla="*/ 9840 h 10000"/>
              <a:gd name="connsiteX151" fmla="*/ 9646 w 10000"/>
              <a:gd name="connsiteY151" fmla="*/ 9840 h 10000"/>
              <a:gd name="connsiteX152" fmla="*/ 9754 w 10000"/>
              <a:gd name="connsiteY152" fmla="*/ 9840 h 10000"/>
              <a:gd name="connsiteX153" fmla="*/ 9982 w 10000"/>
              <a:gd name="connsiteY153" fmla="*/ 9840 h 10000"/>
              <a:gd name="connsiteX154" fmla="*/ 10000 w 10000"/>
              <a:gd name="connsiteY154" fmla="*/ 9918 h 10000"/>
              <a:gd name="connsiteX155" fmla="*/ 9982 w 10000"/>
              <a:gd name="connsiteY155" fmla="*/ 9997 h 10000"/>
              <a:gd name="connsiteX156" fmla="*/ 9754 w 10000"/>
              <a:gd name="connsiteY156" fmla="*/ 9997 h 10000"/>
              <a:gd name="connsiteX157" fmla="*/ 9646 w 10000"/>
              <a:gd name="connsiteY157" fmla="*/ 9997 h 10000"/>
              <a:gd name="connsiteX158" fmla="*/ 9610 w 10000"/>
              <a:gd name="connsiteY158" fmla="*/ 9997 h 10000"/>
              <a:gd name="connsiteX159" fmla="*/ 9478 w 10000"/>
              <a:gd name="connsiteY159" fmla="*/ 9997 h 10000"/>
              <a:gd name="connsiteX160" fmla="*/ 9442 w 10000"/>
              <a:gd name="connsiteY160" fmla="*/ 9997 h 10000"/>
              <a:gd name="connsiteX161" fmla="*/ 9406 w 10000"/>
              <a:gd name="connsiteY161" fmla="*/ 9997 h 10000"/>
              <a:gd name="connsiteX162" fmla="*/ 9347 w 10000"/>
              <a:gd name="connsiteY162" fmla="*/ 9997 h 10000"/>
              <a:gd name="connsiteX163" fmla="*/ 9287 w 10000"/>
              <a:gd name="connsiteY163" fmla="*/ 9997 h 10000"/>
              <a:gd name="connsiteX164" fmla="*/ 9215 w 10000"/>
              <a:gd name="connsiteY164" fmla="*/ 9997 h 10000"/>
              <a:gd name="connsiteX165" fmla="*/ 9203 w 10000"/>
              <a:gd name="connsiteY165" fmla="*/ 9997 h 10000"/>
              <a:gd name="connsiteX166" fmla="*/ 9167 w 10000"/>
              <a:gd name="connsiteY166" fmla="*/ 9997 h 10000"/>
              <a:gd name="connsiteX167" fmla="*/ 9107 w 10000"/>
              <a:gd name="connsiteY167" fmla="*/ 9997 h 10000"/>
              <a:gd name="connsiteX168" fmla="*/ 9059 w 10000"/>
              <a:gd name="connsiteY168" fmla="*/ 9997 h 10000"/>
              <a:gd name="connsiteX169" fmla="*/ 9035 w 10000"/>
              <a:gd name="connsiteY169" fmla="*/ 9997 h 10000"/>
              <a:gd name="connsiteX170" fmla="*/ 9011 w 10000"/>
              <a:gd name="connsiteY170" fmla="*/ 9997 h 10000"/>
              <a:gd name="connsiteX171" fmla="*/ 8963 w 10000"/>
              <a:gd name="connsiteY171" fmla="*/ 9997 h 10000"/>
              <a:gd name="connsiteX172" fmla="*/ 8939 w 10000"/>
              <a:gd name="connsiteY172" fmla="*/ 9997 h 10000"/>
              <a:gd name="connsiteX173" fmla="*/ 8903 w 10000"/>
              <a:gd name="connsiteY173" fmla="*/ 9997 h 10000"/>
              <a:gd name="connsiteX174" fmla="*/ 8819 w 10000"/>
              <a:gd name="connsiteY174" fmla="*/ 9997 h 10000"/>
              <a:gd name="connsiteX175" fmla="*/ 8771 w 10000"/>
              <a:gd name="connsiteY175" fmla="*/ 9997 h 10000"/>
              <a:gd name="connsiteX176" fmla="*/ 8711 w 10000"/>
              <a:gd name="connsiteY176" fmla="*/ 9997 h 10000"/>
              <a:gd name="connsiteX177" fmla="*/ 8639 w 10000"/>
              <a:gd name="connsiteY177" fmla="*/ 9997 h 10000"/>
              <a:gd name="connsiteX178" fmla="*/ 8603 w 10000"/>
              <a:gd name="connsiteY178" fmla="*/ 9997 h 10000"/>
              <a:gd name="connsiteX179" fmla="*/ 8531 w 10000"/>
              <a:gd name="connsiteY179" fmla="*/ 9997 h 10000"/>
              <a:gd name="connsiteX180" fmla="*/ 8495 w 10000"/>
              <a:gd name="connsiteY180" fmla="*/ 9997 h 10000"/>
              <a:gd name="connsiteX181" fmla="*/ 8435 w 10000"/>
              <a:gd name="connsiteY181" fmla="*/ 9997 h 10000"/>
              <a:gd name="connsiteX182" fmla="*/ 8363 w 10000"/>
              <a:gd name="connsiteY182" fmla="*/ 9997 h 10000"/>
              <a:gd name="connsiteX183" fmla="*/ 8279 w 10000"/>
              <a:gd name="connsiteY183" fmla="*/ 9997 h 10000"/>
              <a:gd name="connsiteX184" fmla="*/ 8231 w 10000"/>
              <a:gd name="connsiteY184" fmla="*/ 9997 h 10000"/>
              <a:gd name="connsiteX185" fmla="*/ 8028 w 10000"/>
              <a:gd name="connsiteY185" fmla="*/ 9997 h 10000"/>
              <a:gd name="connsiteX186" fmla="*/ 7896 w 10000"/>
              <a:gd name="connsiteY186" fmla="*/ 9997 h 10000"/>
              <a:gd name="connsiteX187" fmla="*/ 7812 w 10000"/>
              <a:gd name="connsiteY187" fmla="*/ 9997 h 10000"/>
              <a:gd name="connsiteX188" fmla="*/ 7740 w 10000"/>
              <a:gd name="connsiteY188" fmla="*/ 9997 h 10000"/>
              <a:gd name="connsiteX189" fmla="*/ 7680 w 10000"/>
              <a:gd name="connsiteY189" fmla="*/ 9997 h 10000"/>
              <a:gd name="connsiteX190" fmla="*/ 7596 w 10000"/>
              <a:gd name="connsiteY190" fmla="*/ 9997 h 10000"/>
              <a:gd name="connsiteX191" fmla="*/ 7548 w 10000"/>
              <a:gd name="connsiteY191" fmla="*/ 9997 h 10000"/>
              <a:gd name="connsiteX192" fmla="*/ 7500 w 10000"/>
              <a:gd name="connsiteY192" fmla="*/ 9997 h 10000"/>
              <a:gd name="connsiteX193" fmla="*/ 7464 w 10000"/>
              <a:gd name="connsiteY193" fmla="*/ 9997 h 10000"/>
              <a:gd name="connsiteX194" fmla="*/ 7428 w 10000"/>
              <a:gd name="connsiteY194" fmla="*/ 9997 h 10000"/>
              <a:gd name="connsiteX195" fmla="*/ 7356 w 10000"/>
              <a:gd name="connsiteY195" fmla="*/ 9997 h 10000"/>
              <a:gd name="connsiteX196" fmla="*/ 7296 w 10000"/>
              <a:gd name="connsiteY196" fmla="*/ 9997 h 10000"/>
              <a:gd name="connsiteX197" fmla="*/ 7224 w 10000"/>
              <a:gd name="connsiteY197" fmla="*/ 9997 h 10000"/>
              <a:gd name="connsiteX198" fmla="*/ 7176 w 10000"/>
              <a:gd name="connsiteY198" fmla="*/ 9997 h 10000"/>
              <a:gd name="connsiteX199" fmla="*/ 7128 w 10000"/>
              <a:gd name="connsiteY199" fmla="*/ 9997 h 10000"/>
              <a:gd name="connsiteX200" fmla="*/ 7068 w 10000"/>
              <a:gd name="connsiteY200" fmla="*/ 9997 h 10000"/>
              <a:gd name="connsiteX201" fmla="*/ 7044 w 10000"/>
              <a:gd name="connsiteY201" fmla="*/ 9997 h 10000"/>
              <a:gd name="connsiteX202" fmla="*/ 6972 w 10000"/>
              <a:gd name="connsiteY202" fmla="*/ 9997 h 10000"/>
              <a:gd name="connsiteX203" fmla="*/ 6876 w 10000"/>
              <a:gd name="connsiteY203" fmla="*/ 9997 h 10000"/>
              <a:gd name="connsiteX204" fmla="*/ 6853 w 10000"/>
              <a:gd name="connsiteY204" fmla="*/ 9997 h 10000"/>
              <a:gd name="connsiteX205" fmla="*/ 6325 w 10000"/>
              <a:gd name="connsiteY205" fmla="*/ 9997 h 10000"/>
              <a:gd name="connsiteX206" fmla="*/ 6109 w 10000"/>
              <a:gd name="connsiteY206" fmla="*/ 9997 h 10000"/>
              <a:gd name="connsiteX207" fmla="*/ 6013 w 10000"/>
              <a:gd name="connsiteY207" fmla="*/ 9997 h 10000"/>
              <a:gd name="connsiteX208" fmla="*/ 5929 w 10000"/>
              <a:gd name="connsiteY208" fmla="*/ 9997 h 10000"/>
              <a:gd name="connsiteX209" fmla="*/ 5905 w 10000"/>
              <a:gd name="connsiteY209" fmla="*/ 9997 h 10000"/>
              <a:gd name="connsiteX210" fmla="*/ 5833 w 10000"/>
              <a:gd name="connsiteY210" fmla="*/ 9997 h 10000"/>
              <a:gd name="connsiteX211" fmla="*/ 5797 w 10000"/>
              <a:gd name="connsiteY211" fmla="*/ 9997 h 10000"/>
              <a:gd name="connsiteX212" fmla="*/ 5737 w 10000"/>
              <a:gd name="connsiteY212" fmla="*/ 9997 h 10000"/>
              <a:gd name="connsiteX213" fmla="*/ 5665 w 10000"/>
              <a:gd name="connsiteY213" fmla="*/ 9997 h 10000"/>
              <a:gd name="connsiteX214" fmla="*/ 5618 w 10000"/>
              <a:gd name="connsiteY214" fmla="*/ 9997 h 10000"/>
              <a:gd name="connsiteX215" fmla="*/ 5582 w 10000"/>
              <a:gd name="connsiteY215" fmla="*/ 9997 h 10000"/>
              <a:gd name="connsiteX216" fmla="*/ 5570 w 10000"/>
              <a:gd name="connsiteY216" fmla="*/ 9997 h 10000"/>
              <a:gd name="connsiteX217" fmla="*/ 5534 w 10000"/>
              <a:gd name="connsiteY217" fmla="*/ 9997 h 10000"/>
              <a:gd name="connsiteX218" fmla="*/ 5510 w 10000"/>
              <a:gd name="connsiteY218" fmla="*/ 9997 h 10000"/>
              <a:gd name="connsiteX219" fmla="*/ 5462 w 10000"/>
              <a:gd name="connsiteY219" fmla="*/ 9997 h 10000"/>
              <a:gd name="connsiteX220" fmla="*/ 5402 w 10000"/>
              <a:gd name="connsiteY220" fmla="*/ 9997 h 10000"/>
              <a:gd name="connsiteX221" fmla="*/ 5306 w 10000"/>
              <a:gd name="connsiteY221" fmla="*/ 9997 h 10000"/>
              <a:gd name="connsiteX222" fmla="*/ 5270 w 10000"/>
              <a:gd name="connsiteY222" fmla="*/ 9997 h 10000"/>
              <a:gd name="connsiteX223" fmla="*/ 5198 w 10000"/>
              <a:gd name="connsiteY223" fmla="*/ 9997 h 10000"/>
              <a:gd name="connsiteX224" fmla="*/ 5150 w 10000"/>
              <a:gd name="connsiteY224" fmla="*/ 9997 h 10000"/>
              <a:gd name="connsiteX225" fmla="*/ 5066 w 10000"/>
              <a:gd name="connsiteY225" fmla="*/ 9997 h 10000"/>
              <a:gd name="connsiteX226" fmla="*/ 4958 w 10000"/>
              <a:gd name="connsiteY226" fmla="*/ 9997 h 10000"/>
              <a:gd name="connsiteX227" fmla="*/ 4850 w 10000"/>
              <a:gd name="connsiteY227" fmla="*/ 9997 h 10000"/>
              <a:gd name="connsiteX228" fmla="*/ 4550 w 10000"/>
              <a:gd name="connsiteY228" fmla="*/ 9997 h 10000"/>
              <a:gd name="connsiteX229" fmla="*/ 4539 w 10000"/>
              <a:gd name="connsiteY229" fmla="*/ 9980 h 10000"/>
              <a:gd name="connsiteX230" fmla="*/ 4395 w 10000"/>
              <a:gd name="connsiteY230" fmla="*/ 9457 h 10000"/>
              <a:gd name="connsiteX231" fmla="*/ 4423 w 10000"/>
              <a:gd name="connsiteY231" fmla="*/ 9431 h 10000"/>
              <a:gd name="connsiteX232" fmla="*/ 4363 w 10000"/>
              <a:gd name="connsiteY232" fmla="*/ 9954 h 10000"/>
              <a:gd name="connsiteX233" fmla="*/ 4347 w 10000"/>
              <a:gd name="connsiteY233" fmla="*/ 9997 h 10000"/>
              <a:gd name="connsiteX234" fmla="*/ 4203 w 10000"/>
              <a:gd name="connsiteY234" fmla="*/ 9997 h 10000"/>
              <a:gd name="connsiteX235" fmla="*/ 4155 w 10000"/>
              <a:gd name="connsiteY235" fmla="*/ 9997 h 10000"/>
              <a:gd name="connsiteX236" fmla="*/ 4137 w 10000"/>
              <a:gd name="connsiteY236" fmla="*/ 9925 h 10000"/>
              <a:gd name="connsiteX237" fmla="*/ 4125 w 10000"/>
              <a:gd name="connsiteY237" fmla="*/ 9087 h 10000"/>
              <a:gd name="connsiteX238" fmla="*/ 4160 w 10000"/>
              <a:gd name="connsiteY238" fmla="*/ 9107 h 10000"/>
              <a:gd name="connsiteX239" fmla="*/ 4100 w 10000"/>
              <a:gd name="connsiteY239" fmla="*/ 9944 h 10000"/>
              <a:gd name="connsiteX240" fmla="*/ 4083 w 10000"/>
              <a:gd name="connsiteY240" fmla="*/ 9997 h 10000"/>
              <a:gd name="connsiteX241" fmla="*/ 4066 w 10000"/>
              <a:gd name="connsiteY241" fmla="*/ 9944 h 10000"/>
              <a:gd name="connsiteX242" fmla="*/ 3994 w 10000"/>
              <a:gd name="connsiteY242" fmla="*/ 8950 h 10000"/>
              <a:gd name="connsiteX243" fmla="*/ 4029 w 10000"/>
              <a:gd name="connsiteY243" fmla="*/ 8947 h 10000"/>
              <a:gd name="connsiteX244" fmla="*/ 3969 w 10000"/>
              <a:gd name="connsiteY244" fmla="*/ 9941 h 10000"/>
              <a:gd name="connsiteX245" fmla="*/ 3950 w 10000"/>
              <a:gd name="connsiteY245" fmla="*/ 9997 h 10000"/>
              <a:gd name="connsiteX246" fmla="*/ 3934 w 10000"/>
              <a:gd name="connsiteY246" fmla="*/ 9928 h 10000"/>
              <a:gd name="connsiteX247" fmla="*/ 3898 w 10000"/>
              <a:gd name="connsiteY247" fmla="*/ 8410 h 10000"/>
              <a:gd name="connsiteX248" fmla="*/ 3933 w 10000"/>
              <a:gd name="connsiteY248" fmla="*/ 8413 h 10000"/>
              <a:gd name="connsiteX249" fmla="*/ 3885 w 10000"/>
              <a:gd name="connsiteY249" fmla="*/ 9931 h 10000"/>
              <a:gd name="connsiteX250" fmla="*/ 3867 w 10000"/>
              <a:gd name="connsiteY250" fmla="*/ 9997 h 10000"/>
              <a:gd name="connsiteX251" fmla="*/ 3831 w 10000"/>
              <a:gd name="connsiteY251" fmla="*/ 9997 h 10000"/>
              <a:gd name="connsiteX252" fmla="*/ 3759 w 10000"/>
              <a:gd name="connsiteY252" fmla="*/ 9997 h 10000"/>
              <a:gd name="connsiteX253" fmla="*/ 3699 w 10000"/>
              <a:gd name="connsiteY253" fmla="*/ 9997 h 10000"/>
              <a:gd name="connsiteX254" fmla="*/ 3682 w 10000"/>
              <a:gd name="connsiteY254" fmla="*/ 9931 h 10000"/>
              <a:gd name="connsiteX255" fmla="*/ 3634 w 10000"/>
              <a:gd name="connsiteY255" fmla="*/ 8413 h 10000"/>
              <a:gd name="connsiteX256" fmla="*/ 3669 w 10000"/>
              <a:gd name="connsiteY256" fmla="*/ 8413 h 10000"/>
              <a:gd name="connsiteX257" fmla="*/ 3621 w 10000"/>
              <a:gd name="connsiteY257" fmla="*/ 9774 h 10000"/>
              <a:gd name="connsiteX258" fmla="*/ 3605 w 10000"/>
              <a:gd name="connsiteY258" fmla="*/ 9840 h 10000"/>
              <a:gd name="connsiteX259" fmla="*/ 3587 w 10000"/>
              <a:gd name="connsiteY259" fmla="*/ 9787 h 10000"/>
              <a:gd name="connsiteX260" fmla="*/ 3551 w 10000"/>
              <a:gd name="connsiteY260" fmla="*/ 9316 h 10000"/>
              <a:gd name="connsiteX261" fmla="*/ 3584 w 10000"/>
              <a:gd name="connsiteY261" fmla="*/ 9326 h 10000"/>
              <a:gd name="connsiteX262" fmla="*/ 3512 w 10000"/>
              <a:gd name="connsiteY262" fmla="*/ 9954 h 10000"/>
              <a:gd name="connsiteX263" fmla="*/ 3495 w 10000"/>
              <a:gd name="connsiteY263" fmla="*/ 9997 h 10000"/>
              <a:gd name="connsiteX264" fmla="*/ 3435 w 10000"/>
              <a:gd name="connsiteY264" fmla="*/ 9997 h 10000"/>
              <a:gd name="connsiteX265" fmla="*/ 3418 w 10000"/>
              <a:gd name="connsiteY265" fmla="*/ 9928 h 10000"/>
              <a:gd name="connsiteX266" fmla="*/ 3381 w 10000"/>
              <a:gd name="connsiteY266" fmla="*/ 8299 h 10000"/>
              <a:gd name="connsiteX267" fmla="*/ 3333 w 10000"/>
              <a:gd name="connsiteY267" fmla="*/ 82 h 10000"/>
              <a:gd name="connsiteX268" fmla="*/ 3369 w 10000"/>
              <a:gd name="connsiteY268" fmla="*/ 85 h 10000"/>
              <a:gd name="connsiteX269" fmla="*/ 3333 w 10000"/>
              <a:gd name="connsiteY269" fmla="*/ 3592 h 10000"/>
              <a:gd name="connsiteX270" fmla="*/ 3333 w 10000"/>
              <a:gd name="connsiteY270" fmla="*/ 3608 h 10000"/>
              <a:gd name="connsiteX271" fmla="*/ 3189 w 10000"/>
              <a:gd name="connsiteY271" fmla="*/ 5702 h 10000"/>
              <a:gd name="connsiteX272" fmla="*/ 3022 w 10000"/>
              <a:gd name="connsiteY272" fmla="*/ 8214 h 10000"/>
              <a:gd name="connsiteX273" fmla="*/ 3016 w 10000"/>
              <a:gd name="connsiteY273" fmla="*/ 8250 h 10000"/>
              <a:gd name="connsiteX274" fmla="*/ 2777 w 10000"/>
              <a:gd name="connsiteY274" fmla="*/ 9192 h 10000"/>
              <a:gd name="connsiteX275" fmla="*/ 2779 w 10000"/>
              <a:gd name="connsiteY275" fmla="*/ 9182 h 10000"/>
              <a:gd name="connsiteX276" fmla="*/ 2647 w 10000"/>
              <a:gd name="connsiteY276" fmla="*/ 9967 h 10000"/>
              <a:gd name="connsiteX277" fmla="*/ 2632 w 10000"/>
              <a:gd name="connsiteY277" fmla="*/ 9997 h 10000"/>
              <a:gd name="connsiteX278" fmla="*/ 2584 w 10000"/>
              <a:gd name="connsiteY278" fmla="*/ 9997 h 10000"/>
              <a:gd name="connsiteX279" fmla="*/ 2488 w 10000"/>
              <a:gd name="connsiteY279" fmla="*/ 9997 h 10000"/>
              <a:gd name="connsiteX280" fmla="*/ 2308 w 10000"/>
              <a:gd name="connsiteY280" fmla="*/ 9997 h 10000"/>
              <a:gd name="connsiteX281" fmla="*/ 2284 w 10000"/>
              <a:gd name="connsiteY281" fmla="*/ 9997 h 10000"/>
              <a:gd name="connsiteX282" fmla="*/ 2260 w 10000"/>
              <a:gd name="connsiteY282" fmla="*/ 9997 h 10000"/>
              <a:gd name="connsiteX283" fmla="*/ 2248 w 10000"/>
              <a:gd name="connsiteY283" fmla="*/ 9997 h 10000"/>
              <a:gd name="connsiteX284" fmla="*/ 2224 w 10000"/>
              <a:gd name="connsiteY284" fmla="*/ 9997 h 10000"/>
              <a:gd name="connsiteX285" fmla="*/ 2188 w 10000"/>
              <a:gd name="connsiteY285" fmla="*/ 9997 h 10000"/>
              <a:gd name="connsiteX286" fmla="*/ 2176 w 10000"/>
              <a:gd name="connsiteY286" fmla="*/ 9997 h 10000"/>
              <a:gd name="connsiteX287" fmla="*/ 2152 w 10000"/>
              <a:gd name="connsiteY287" fmla="*/ 9997 h 10000"/>
              <a:gd name="connsiteX288" fmla="*/ 2116 w 10000"/>
              <a:gd name="connsiteY288" fmla="*/ 9997 h 10000"/>
              <a:gd name="connsiteX289" fmla="*/ 2044 w 10000"/>
              <a:gd name="connsiteY289" fmla="*/ 9997 h 10000"/>
              <a:gd name="connsiteX290" fmla="*/ 1960 w 10000"/>
              <a:gd name="connsiteY290" fmla="*/ 9997 h 10000"/>
              <a:gd name="connsiteX291" fmla="*/ 1876 w 10000"/>
              <a:gd name="connsiteY291" fmla="*/ 9997 h 10000"/>
              <a:gd name="connsiteX292" fmla="*/ 1817 w 10000"/>
              <a:gd name="connsiteY292" fmla="*/ 9997 h 10000"/>
              <a:gd name="connsiteX293" fmla="*/ 1745 w 10000"/>
              <a:gd name="connsiteY293" fmla="*/ 9997 h 10000"/>
              <a:gd name="connsiteX294" fmla="*/ 1697 w 10000"/>
              <a:gd name="connsiteY294" fmla="*/ 9997 h 10000"/>
              <a:gd name="connsiteX295" fmla="*/ 1649 w 10000"/>
              <a:gd name="connsiteY295" fmla="*/ 9997 h 10000"/>
              <a:gd name="connsiteX296" fmla="*/ 1553 w 10000"/>
              <a:gd name="connsiteY296" fmla="*/ 9997 h 10000"/>
              <a:gd name="connsiteX297" fmla="*/ 1481 w 10000"/>
              <a:gd name="connsiteY297" fmla="*/ 9997 h 10000"/>
              <a:gd name="connsiteX298" fmla="*/ 1361 w 10000"/>
              <a:gd name="connsiteY298" fmla="*/ 9997 h 10000"/>
              <a:gd name="connsiteX299" fmla="*/ 162 w 10000"/>
              <a:gd name="connsiteY299" fmla="*/ 9997 h 10000"/>
              <a:gd name="connsiteX300" fmla="*/ 18 w 10000"/>
              <a:gd name="connsiteY300" fmla="*/ 9997 h 10000"/>
              <a:gd name="connsiteX301" fmla="*/ 0 w 10000"/>
              <a:gd name="connsiteY301" fmla="*/ 9918 h 10000"/>
              <a:gd name="connsiteX302" fmla="*/ 18 w 10000"/>
              <a:gd name="connsiteY302"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1361 w 10000"/>
              <a:gd name="connsiteY5" fmla="*/ 9840 h 10000"/>
              <a:gd name="connsiteX6" fmla="*/ 1481 w 10000"/>
              <a:gd name="connsiteY6" fmla="*/ 9840 h 10000"/>
              <a:gd name="connsiteX7" fmla="*/ 1553 w 10000"/>
              <a:gd name="connsiteY7" fmla="*/ 9840 h 10000"/>
              <a:gd name="connsiteX8" fmla="*/ 1649 w 10000"/>
              <a:gd name="connsiteY8" fmla="*/ 9840 h 10000"/>
              <a:gd name="connsiteX9" fmla="*/ 1697 w 10000"/>
              <a:gd name="connsiteY9" fmla="*/ 9840 h 10000"/>
              <a:gd name="connsiteX10" fmla="*/ 1745 w 10000"/>
              <a:gd name="connsiteY10" fmla="*/ 9840 h 10000"/>
              <a:gd name="connsiteX11" fmla="*/ 1817 w 10000"/>
              <a:gd name="connsiteY11" fmla="*/ 9840 h 10000"/>
              <a:gd name="connsiteX12" fmla="*/ 1876 w 10000"/>
              <a:gd name="connsiteY12" fmla="*/ 9840 h 10000"/>
              <a:gd name="connsiteX13" fmla="*/ 1960 w 10000"/>
              <a:gd name="connsiteY13" fmla="*/ 9840 h 10000"/>
              <a:gd name="connsiteX14" fmla="*/ 2044 w 10000"/>
              <a:gd name="connsiteY14" fmla="*/ 9840 h 10000"/>
              <a:gd name="connsiteX15" fmla="*/ 2116 w 10000"/>
              <a:gd name="connsiteY15" fmla="*/ 9840 h 10000"/>
              <a:gd name="connsiteX16" fmla="*/ 2152 w 10000"/>
              <a:gd name="connsiteY16" fmla="*/ 9840 h 10000"/>
              <a:gd name="connsiteX17" fmla="*/ 2176 w 10000"/>
              <a:gd name="connsiteY17" fmla="*/ 9840 h 10000"/>
              <a:gd name="connsiteX18" fmla="*/ 2188 w 10000"/>
              <a:gd name="connsiteY18" fmla="*/ 9840 h 10000"/>
              <a:gd name="connsiteX19" fmla="*/ 2224 w 10000"/>
              <a:gd name="connsiteY19" fmla="*/ 9840 h 10000"/>
              <a:gd name="connsiteX20" fmla="*/ 2248 w 10000"/>
              <a:gd name="connsiteY20" fmla="*/ 9840 h 10000"/>
              <a:gd name="connsiteX21" fmla="*/ 2260 w 10000"/>
              <a:gd name="connsiteY21" fmla="*/ 9840 h 10000"/>
              <a:gd name="connsiteX22" fmla="*/ 2284 w 10000"/>
              <a:gd name="connsiteY22" fmla="*/ 9840 h 10000"/>
              <a:gd name="connsiteX23" fmla="*/ 2308 w 10000"/>
              <a:gd name="connsiteY23" fmla="*/ 9840 h 10000"/>
              <a:gd name="connsiteX24" fmla="*/ 2488 w 10000"/>
              <a:gd name="connsiteY24" fmla="*/ 9840 h 10000"/>
              <a:gd name="connsiteX25" fmla="*/ 2584 w 10000"/>
              <a:gd name="connsiteY25" fmla="*/ 9840 h 10000"/>
              <a:gd name="connsiteX26" fmla="*/ 2632 w 10000"/>
              <a:gd name="connsiteY26" fmla="*/ 9840 h 10000"/>
              <a:gd name="connsiteX27" fmla="*/ 2618 w 10000"/>
              <a:gd name="connsiteY27" fmla="*/ 9872 h 10000"/>
              <a:gd name="connsiteX28" fmla="*/ 2750 w 10000"/>
              <a:gd name="connsiteY28" fmla="*/ 9087 h 10000"/>
              <a:gd name="connsiteX29" fmla="*/ 2752 w 10000"/>
              <a:gd name="connsiteY29" fmla="*/ 9078 h 10000"/>
              <a:gd name="connsiteX30" fmla="*/ 2992 w 10000"/>
              <a:gd name="connsiteY30" fmla="*/ 8135 h 10000"/>
              <a:gd name="connsiteX31" fmla="*/ 2986 w 10000"/>
              <a:gd name="connsiteY31" fmla="*/ 8171 h 10000"/>
              <a:gd name="connsiteX32" fmla="*/ 3154 w 10000"/>
              <a:gd name="connsiteY32" fmla="*/ 5659 h 10000"/>
              <a:gd name="connsiteX33" fmla="*/ 3298 w 10000"/>
              <a:gd name="connsiteY33" fmla="*/ 3566 h 10000"/>
              <a:gd name="connsiteX34" fmla="*/ 3297 w 10000"/>
              <a:gd name="connsiteY34" fmla="*/ 3582 h 10000"/>
              <a:gd name="connsiteX35" fmla="*/ 3333 w 10000"/>
              <a:gd name="connsiteY35" fmla="*/ 75 h 10000"/>
              <a:gd name="connsiteX36" fmla="*/ 3352 w 10000"/>
              <a:gd name="connsiteY36" fmla="*/ 0 h 10000"/>
              <a:gd name="connsiteX37" fmla="*/ 3369 w 10000"/>
              <a:gd name="connsiteY37" fmla="*/ 79 h 10000"/>
              <a:gd name="connsiteX38" fmla="*/ 3417 w 10000"/>
              <a:gd name="connsiteY38" fmla="*/ 8296 h 10000"/>
              <a:gd name="connsiteX39" fmla="*/ 3453 w 10000"/>
              <a:gd name="connsiteY39" fmla="*/ 9912 h 10000"/>
              <a:gd name="connsiteX40" fmla="*/ 3435 w 10000"/>
              <a:gd name="connsiteY40" fmla="*/ 9840 h 10000"/>
              <a:gd name="connsiteX41" fmla="*/ 3495 w 10000"/>
              <a:gd name="connsiteY41" fmla="*/ 9840 h 10000"/>
              <a:gd name="connsiteX42" fmla="*/ 3479 w 10000"/>
              <a:gd name="connsiteY42" fmla="*/ 9886 h 10000"/>
              <a:gd name="connsiteX43" fmla="*/ 3551 w 10000"/>
              <a:gd name="connsiteY43" fmla="*/ 9257 h 10000"/>
              <a:gd name="connsiteX44" fmla="*/ 3569 w 10000"/>
              <a:gd name="connsiteY44" fmla="*/ 9215 h 10000"/>
              <a:gd name="connsiteX45" fmla="*/ 3584 w 10000"/>
              <a:gd name="connsiteY45" fmla="*/ 9267 h 10000"/>
              <a:gd name="connsiteX46" fmla="*/ 3620 w 10000"/>
              <a:gd name="connsiteY46" fmla="*/ 9738 h 10000"/>
              <a:gd name="connsiteX47" fmla="*/ 3586 w 10000"/>
              <a:gd name="connsiteY47" fmla="*/ 9751 h 10000"/>
              <a:gd name="connsiteX48" fmla="*/ 3634 w 10000"/>
              <a:gd name="connsiteY48" fmla="*/ 8391 h 10000"/>
              <a:gd name="connsiteX49" fmla="*/ 3652 w 10000"/>
              <a:gd name="connsiteY49" fmla="*/ 8322 h 10000"/>
              <a:gd name="connsiteX50" fmla="*/ 3669 w 10000"/>
              <a:gd name="connsiteY50" fmla="*/ 8391 h 10000"/>
              <a:gd name="connsiteX51" fmla="*/ 3717 w 10000"/>
              <a:gd name="connsiteY51" fmla="*/ 9908 h 10000"/>
              <a:gd name="connsiteX52" fmla="*/ 3699 w 10000"/>
              <a:gd name="connsiteY52" fmla="*/ 9840 h 10000"/>
              <a:gd name="connsiteX53" fmla="*/ 3759 w 10000"/>
              <a:gd name="connsiteY53" fmla="*/ 9840 h 10000"/>
              <a:gd name="connsiteX54" fmla="*/ 3831 w 10000"/>
              <a:gd name="connsiteY54" fmla="*/ 9840 h 10000"/>
              <a:gd name="connsiteX55" fmla="*/ 3867 w 10000"/>
              <a:gd name="connsiteY55" fmla="*/ 9840 h 10000"/>
              <a:gd name="connsiteX56" fmla="*/ 3850 w 10000"/>
              <a:gd name="connsiteY56" fmla="*/ 9908 h 10000"/>
              <a:gd name="connsiteX57" fmla="*/ 3898 w 10000"/>
              <a:gd name="connsiteY57" fmla="*/ 8391 h 10000"/>
              <a:gd name="connsiteX58" fmla="*/ 3916 w 10000"/>
              <a:gd name="connsiteY58" fmla="*/ 8322 h 10000"/>
              <a:gd name="connsiteX59" fmla="*/ 3933 w 10000"/>
              <a:gd name="connsiteY59" fmla="*/ 8394 h 10000"/>
              <a:gd name="connsiteX60" fmla="*/ 3969 w 10000"/>
              <a:gd name="connsiteY60" fmla="*/ 9912 h 10000"/>
              <a:gd name="connsiteX61" fmla="*/ 3934 w 10000"/>
              <a:gd name="connsiteY61" fmla="*/ 9899 h 10000"/>
              <a:gd name="connsiteX62" fmla="*/ 3994 w 10000"/>
              <a:gd name="connsiteY62" fmla="*/ 8904 h 10000"/>
              <a:gd name="connsiteX63" fmla="*/ 4011 w 10000"/>
              <a:gd name="connsiteY63" fmla="*/ 8845 h 10000"/>
              <a:gd name="connsiteX64" fmla="*/ 4028 w 10000"/>
              <a:gd name="connsiteY64" fmla="*/ 8901 h 10000"/>
              <a:gd name="connsiteX65" fmla="*/ 4100 w 10000"/>
              <a:gd name="connsiteY65" fmla="*/ 9895 h 10000"/>
              <a:gd name="connsiteX66" fmla="*/ 4066 w 10000"/>
              <a:gd name="connsiteY66" fmla="*/ 9895 h 10000"/>
              <a:gd name="connsiteX67" fmla="*/ 4126 w 10000"/>
              <a:gd name="connsiteY67" fmla="*/ 9058 h 10000"/>
              <a:gd name="connsiteX68" fmla="*/ 4145 w 10000"/>
              <a:gd name="connsiteY68" fmla="*/ 9006 h 10000"/>
              <a:gd name="connsiteX69" fmla="*/ 4161 w 10000"/>
              <a:gd name="connsiteY69" fmla="*/ 9078 h 10000"/>
              <a:gd name="connsiteX70" fmla="*/ 4173 w 10000"/>
              <a:gd name="connsiteY70" fmla="*/ 9915 h 10000"/>
              <a:gd name="connsiteX71" fmla="*/ 4155 w 10000"/>
              <a:gd name="connsiteY71" fmla="*/ 9840 h 10000"/>
              <a:gd name="connsiteX72" fmla="*/ 4203 w 10000"/>
              <a:gd name="connsiteY72" fmla="*/ 9840 h 10000"/>
              <a:gd name="connsiteX73" fmla="*/ 4347 w 10000"/>
              <a:gd name="connsiteY73" fmla="*/ 9840 h 10000"/>
              <a:gd name="connsiteX74" fmla="*/ 4331 w 10000"/>
              <a:gd name="connsiteY74" fmla="*/ 9886 h 10000"/>
              <a:gd name="connsiteX75" fmla="*/ 4391 w 10000"/>
              <a:gd name="connsiteY75" fmla="*/ 9362 h 10000"/>
              <a:gd name="connsiteX76" fmla="*/ 4403 w 10000"/>
              <a:gd name="connsiteY76" fmla="*/ 9320 h 10000"/>
              <a:gd name="connsiteX77" fmla="*/ 4418 w 10000"/>
              <a:gd name="connsiteY77" fmla="*/ 9336 h 10000"/>
              <a:gd name="connsiteX78" fmla="*/ 4562 w 10000"/>
              <a:gd name="connsiteY78" fmla="*/ 9859 h 10000"/>
              <a:gd name="connsiteX79" fmla="*/ 4550 w 10000"/>
              <a:gd name="connsiteY79" fmla="*/ 9840 h 10000"/>
              <a:gd name="connsiteX80" fmla="*/ 4850 w 10000"/>
              <a:gd name="connsiteY80" fmla="*/ 9840 h 10000"/>
              <a:gd name="connsiteX81" fmla="*/ 4958 w 10000"/>
              <a:gd name="connsiteY81" fmla="*/ 9840 h 10000"/>
              <a:gd name="connsiteX82" fmla="*/ 5066 w 10000"/>
              <a:gd name="connsiteY82" fmla="*/ 9840 h 10000"/>
              <a:gd name="connsiteX83" fmla="*/ 5150 w 10000"/>
              <a:gd name="connsiteY83" fmla="*/ 9840 h 10000"/>
              <a:gd name="connsiteX84" fmla="*/ 5198 w 10000"/>
              <a:gd name="connsiteY84" fmla="*/ 9840 h 10000"/>
              <a:gd name="connsiteX85" fmla="*/ 5270 w 10000"/>
              <a:gd name="connsiteY85" fmla="*/ 9840 h 10000"/>
              <a:gd name="connsiteX86" fmla="*/ 5306 w 10000"/>
              <a:gd name="connsiteY86" fmla="*/ 9840 h 10000"/>
              <a:gd name="connsiteX87" fmla="*/ 5402 w 10000"/>
              <a:gd name="connsiteY87" fmla="*/ 9840 h 10000"/>
              <a:gd name="connsiteX88" fmla="*/ 5462 w 10000"/>
              <a:gd name="connsiteY88" fmla="*/ 9840 h 10000"/>
              <a:gd name="connsiteX89" fmla="*/ 5510 w 10000"/>
              <a:gd name="connsiteY89" fmla="*/ 9840 h 10000"/>
              <a:gd name="connsiteX90" fmla="*/ 5534 w 10000"/>
              <a:gd name="connsiteY90" fmla="*/ 9840 h 10000"/>
              <a:gd name="connsiteX91" fmla="*/ 5570 w 10000"/>
              <a:gd name="connsiteY91" fmla="*/ 9840 h 10000"/>
              <a:gd name="connsiteX92" fmla="*/ 5582 w 10000"/>
              <a:gd name="connsiteY92" fmla="*/ 9840 h 10000"/>
              <a:gd name="connsiteX93" fmla="*/ 5618 w 10000"/>
              <a:gd name="connsiteY93" fmla="*/ 9840 h 10000"/>
              <a:gd name="connsiteX94" fmla="*/ 5665 w 10000"/>
              <a:gd name="connsiteY94" fmla="*/ 9840 h 10000"/>
              <a:gd name="connsiteX95" fmla="*/ 5737 w 10000"/>
              <a:gd name="connsiteY95" fmla="*/ 9840 h 10000"/>
              <a:gd name="connsiteX96" fmla="*/ 5797 w 10000"/>
              <a:gd name="connsiteY96" fmla="*/ 9840 h 10000"/>
              <a:gd name="connsiteX97" fmla="*/ 5833 w 10000"/>
              <a:gd name="connsiteY97" fmla="*/ 9840 h 10000"/>
              <a:gd name="connsiteX98" fmla="*/ 5905 w 10000"/>
              <a:gd name="connsiteY98" fmla="*/ 9840 h 10000"/>
              <a:gd name="connsiteX99" fmla="*/ 5929 w 10000"/>
              <a:gd name="connsiteY99" fmla="*/ 9840 h 10000"/>
              <a:gd name="connsiteX100" fmla="*/ 6013 w 10000"/>
              <a:gd name="connsiteY100" fmla="*/ 9840 h 10000"/>
              <a:gd name="connsiteX101" fmla="*/ 6109 w 10000"/>
              <a:gd name="connsiteY101" fmla="*/ 9840 h 10000"/>
              <a:gd name="connsiteX102" fmla="*/ 6325 w 10000"/>
              <a:gd name="connsiteY102" fmla="*/ 9840 h 10000"/>
              <a:gd name="connsiteX103" fmla="*/ 6853 w 10000"/>
              <a:gd name="connsiteY103" fmla="*/ 9840 h 10000"/>
              <a:gd name="connsiteX104" fmla="*/ 6876 w 10000"/>
              <a:gd name="connsiteY104" fmla="*/ 9840 h 10000"/>
              <a:gd name="connsiteX105" fmla="*/ 6972 w 10000"/>
              <a:gd name="connsiteY105" fmla="*/ 9840 h 10000"/>
              <a:gd name="connsiteX106" fmla="*/ 7044 w 10000"/>
              <a:gd name="connsiteY106" fmla="*/ 9840 h 10000"/>
              <a:gd name="connsiteX107" fmla="*/ 7068 w 10000"/>
              <a:gd name="connsiteY107" fmla="*/ 9840 h 10000"/>
              <a:gd name="connsiteX108" fmla="*/ 7128 w 10000"/>
              <a:gd name="connsiteY108" fmla="*/ 9840 h 10000"/>
              <a:gd name="connsiteX109" fmla="*/ 7176 w 10000"/>
              <a:gd name="connsiteY109" fmla="*/ 9840 h 10000"/>
              <a:gd name="connsiteX110" fmla="*/ 7224 w 10000"/>
              <a:gd name="connsiteY110" fmla="*/ 9840 h 10000"/>
              <a:gd name="connsiteX111" fmla="*/ 7296 w 10000"/>
              <a:gd name="connsiteY111" fmla="*/ 9840 h 10000"/>
              <a:gd name="connsiteX112" fmla="*/ 7356 w 10000"/>
              <a:gd name="connsiteY112" fmla="*/ 9840 h 10000"/>
              <a:gd name="connsiteX113" fmla="*/ 7428 w 10000"/>
              <a:gd name="connsiteY113" fmla="*/ 9840 h 10000"/>
              <a:gd name="connsiteX114" fmla="*/ 7464 w 10000"/>
              <a:gd name="connsiteY114" fmla="*/ 9840 h 10000"/>
              <a:gd name="connsiteX115" fmla="*/ 7500 w 10000"/>
              <a:gd name="connsiteY115" fmla="*/ 9840 h 10000"/>
              <a:gd name="connsiteX116" fmla="*/ 7548 w 10000"/>
              <a:gd name="connsiteY116" fmla="*/ 9840 h 10000"/>
              <a:gd name="connsiteX117" fmla="*/ 7596 w 10000"/>
              <a:gd name="connsiteY117" fmla="*/ 9840 h 10000"/>
              <a:gd name="connsiteX118" fmla="*/ 7680 w 10000"/>
              <a:gd name="connsiteY118" fmla="*/ 9840 h 10000"/>
              <a:gd name="connsiteX119" fmla="*/ 7740 w 10000"/>
              <a:gd name="connsiteY119" fmla="*/ 9840 h 10000"/>
              <a:gd name="connsiteX120" fmla="*/ 7812 w 10000"/>
              <a:gd name="connsiteY120" fmla="*/ 9840 h 10000"/>
              <a:gd name="connsiteX121" fmla="*/ 7896 w 10000"/>
              <a:gd name="connsiteY121" fmla="*/ 9840 h 10000"/>
              <a:gd name="connsiteX122" fmla="*/ 8028 w 10000"/>
              <a:gd name="connsiteY122" fmla="*/ 9840 h 10000"/>
              <a:gd name="connsiteX123" fmla="*/ 8231 w 10000"/>
              <a:gd name="connsiteY123" fmla="*/ 9840 h 10000"/>
              <a:gd name="connsiteX124" fmla="*/ 8279 w 10000"/>
              <a:gd name="connsiteY124" fmla="*/ 9840 h 10000"/>
              <a:gd name="connsiteX125" fmla="*/ 8363 w 10000"/>
              <a:gd name="connsiteY125" fmla="*/ 9840 h 10000"/>
              <a:gd name="connsiteX126" fmla="*/ 8435 w 10000"/>
              <a:gd name="connsiteY126" fmla="*/ 9840 h 10000"/>
              <a:gd name="connsiteX127" fmla="*/ 8495 w 10000"/>
              <a:gd name="connsiteY127" fmla="*/ 9840 h 10000"/>
              <a:gd name="connsiteX128" fmla="*/ 8531 w 10000"/>
              <a:gd name="connsiteY128" fmla="*/ 9840 h 10000"/>
              <a:gd name="connsiteX129" fmla="*/ 8603 w 10000"/>
              <a:gd name="connsiteY129" fmla="*/ 9840 h 10000"/>
              <a:gd name="connsiteX130" fmla="*/ 8639 w 10000"/>
              <a:gd name="connsiteY130" fmla="*/ 9840 h 10000"/>
              <a:gd name="connsiteX131" fmla="*/ 8711 w 10000"/>
              <a:gd name="connsiteY131" fmla="*/ 9840 h 10000"/>
              <a:gd name="connsiteX132" fmla="*/ 8771 w 10000"/>
              <a:gd name="connsiteY132" fmla="*/ 9840 h 10000"/>
              <a:gd name="connsiteX133" fmla="*/ 8819 w 10000"/>
              <a:gd name="connsiteY133" fmla="*/ 9840 h 10000"/>
              <a:gd name="connsiteX134" fmla="*/ 8903 w 10000"/>
              <a:gd name="connsiteY134" fmla="*/ 9840 h 10000"/>
              <a:gd name="connsiteX135" fmla="*/ 8939 w 10000"/>
              <a:gd name="connsiteY135" fmla="*/ 9840 h 10000"/>
              <a:gd name="connsiteX136" fmla="*/ 8963 w 10000"/>
              <a:gd name="connsiteY136" fmla="*/ 9840 h 10000"/>
              <a:gd name="connsiteX137" fmla="*/ 9011 w 10000"/>
              <a:gd name="connsiteY137" fmla="*/ 9840 h 10000"/>
              <a:gd name="connsiteX138" fmla="*/ 9035 w 10000"/>
              <a:gd name="connsiteY138" fmla="*/ 9840 h 10000"/>
              <a:gd name="connsiteX139" fmla="*/ 9059 w 10000"/>
              <a:gd name="connsiteY139" fmla="*/ 9840 h 10000"/>
              <a:gd name="connsiteX140" fmla="*/ 9107 w 10000"/>
              <a:gd name="connsiteY140" fmla="*/ 9840 h 10000"/>
              <a:gd name="connsiteX141" fmla="*/ 9167 w 10000"/>
              <a:gd name="connsiteY141" fmla="*/ 9840 h 10000"/>
              <a:gd name="connsiteX142" fmla="*/ 9203 w 10000"/>
              <a:gd name="connsiteY142" fmla="*/ 9840 h 10000"/>
              <a:gd name="connsiteX143" fmla="*/ 9215 w 10000"/>
              <a:gd name="connsiteY143" fmla="*/ 9840 h 10000"/>
              <a:gd name="connsiteX144" fmla="*/ 9287 w 10000"/>
              <a:gd name="connsiteY144" fmla="*/ 9840 h 10000"/>
              <a:gd name="connsiteX145" fmla="*/ 9347 w 10000"/>
              <a:gd name="connsiteY145" fmla="*/ 9840 h 10000"/>
              <a:gd name="connsiteX146" fmla="*/ 9406 w 10000"/>
              <a:gd name="connsiteY146" fmla="*/ 9840 h 10000"/>
              <a:gd name="connsiteX147" fmla="*/ 9442 w 10000"/>
              <a:gd name="connsiteY147" fmla="*/ 9840 h 10000"/>
              <a:gd name="connsiteX148" fmla="*/ 9478 w 10000"/>
              <a:gd name="connsiteY148" fmla="*/ 9840 h 10000"/>
              <a:gd name="connsiteX149" fmla="*/ 9610 w 10000"/>
              <a:gd name="connsiteY149" fmla="*/ 9840 h 10000"/>
              <a:gd name="connsiteX150" fmla="*/ 9646 w 10000"/>
              <a:gd name="connsiteY150" fmla="*/ 9840 h 10000"/>
              <a:gd name="connsiteX151" fmla="*/ 9754 w 10000"/>
              <a:gd name="connsiteY151" fmla="*/ 9840 h 10000"/>
              <a:gd name="connsiteX152" fmla="*/ 9982 w 10000"/>
              <a:gd name="connsiteY152" fmla="*/ 9840 h 10000"/>
              <a:gd name="connsiteX153" fmla="*/ 10000 w 10000"/>
              <a:gd name="connsiteY153" fmla="*/ 9918 h 10000"/>
              <a:gd name="connsiteX154" fmla="*/ 9982 w 10000"/>
              <a:gd name="connsiteY154" fmla="*/ 9997 h 10000"/>
              <a:gd name="connsiteX155" fmla="*/ 9754 w 10000"/>
              <a:gd name="connsiteY155" fmla="*/ 9997 h 10000"/>
              <a:gd name="connsiteX156" fmla="*/ 9646 w 10000"/>
              <a:gd name="connsiteY156" fmla="*/ 9997 h 10000"/>
              <a:gd name="connsiteX157" fmla="*/ 9610 w 10000"/>
              <a:gd name="connsiteY157" fmla="*/ 9997 h 10000"/>
              <a:gd name="connsiteX158" fmla="*/ 9478 w 10000"/>
              <a:gd name="connsiteY158" fmla="*/ 9997 h 10000"/>
              <a:gd name="connsiteX159" fmla="*/ 9442 w 10000"/>
              <a:gd name="connsiteY159" fmla="*/ 9997 h 10000"/>
              <a:gd name="connsiteX160" fmla="*/ 9406 w 10000"/>
              <a:gd name="connsiteY160" fmla="*/ 9997 h 10000"/>
              <a:gd name="connsiteX161" fmla="*/ 9347 w 10000"/>
              <a:gd name="connsiteY161" fmla="*/ 9997 h 10000"/>
              <a:gd name="connsiteX162" fmla="*/ 9287 w 10000"/>
              <a:gd name="connsiteY162" fmla="*/ 9997 h 10000"/>
              <a:gd name="connsiteX163" fmla="*/ 9215 w 10000"/>
              <a:gd name="connsiteY163" fmla="*/ 9997 h 10000"/>
              <a:gd name="connsiteX164" fmla="*/ 9203 w 10000"/>
              <a:gd name="connsiteY164" fmla="*/ 9997 h 10000"/>
              <a:gd name="connsiteX165" fmla="*/ 9167 w 10000"/>
              <a:gd name="connsiteY165" fmla="*/ 9997 h 10000"/>
              <a:gd name="connsiteX166" fmla="*/ 9107 w 10000"/>
              <a:gd name="connsiteY166" fmla="*/ 9997 h 10000"/>
              <a:gd name="connsiteX167" fmla="*/ 9059 w 10000"/>
              <a:gd name="connsiteY167" fmla="*/ 9997 h 10000"/>
              <a:gd name="connsiteX168" fmla="*/ 9035 w 10000"/>
              <a:gd name="connsiteY168" fmla="*/ 9997 h 10000"/>
              <a:gd name="connsiteX169" fmla="*/ 9011 w 10000"/>
              <a:gd name="connsiteY169" fmla="*/ 9997 h 10000"/>
              <a:gd name="connsiteX170" fmla="*/ 8963 w 10000"/>
              <a:gd name="connsiteY170" fmla="*/ 9997 h 10000"/>
              <a:gd name="connsiteX171" fmla="*/ 8939 w 10000"/>
              <a:gd name="connsiteY171" fmla="*/ 9997 h 10000"/>
              <a:gd name="connsiteX172" fmla="*/ 8903 w 10000"/>
              <a:gd name="connsiteY172" fmla="*/ 9997 h 10000"/>
              <a:gd name="connsiteX173" fmla="*/ 8819 w 10000"/>
              <a:gd name="connsiteY173" fmla="*/ 9997 h 10000"/>
              <a:gd name="connsiteX174" fmla="*/ 8771 w 10000"/>
              <a:gd name="connsiteY174" fmla="*/ 9997 h 10000"/>
              <a:gd name="connsiteX175" fmla="*/ 8711 w 10000"/>
              <a:gd name="connsiteY175" fmla="*/ 9997 h 10000"/>
              <a:gd name="connsiteX176" fmla="*/ 8639 w 10000"/>
              <a:gd name="connsiteY176" fmla="*/ 9997 h 10000"/>
              <a:gd name="connsiteX177" fmla="*/ 8603 w 10000"/>
              <a:gd name="connsiteY177" fmla="*/ 9997 h 10000"/>
              <a:gd name="connsiteX178" fmla="*/ 8531 w 10000"/>
              <a:gd name="connsiteY178" fmla="*/ 9997 h 10000"/>
              <a:gd name="connsiteX179" fmla="*/ 8495 w 10000"/>
              <a:gd name="connsiteY179" fmla="*/ 9997 h 10000"/>
              <a:gd name="connsiteX180" fmla="*/ 8435 w 10000"/>
              <a:gd name="connsiteY180" fmla="*/ 9997 h 10000"/>
              <a:gd name="connsiteX181" fmla="*/ 8363 w 10000"/>
              <a:gd name="connsiteY181" fmla="*/ 9997 h 10000"/>
              <a:gd name="connsiteX182" fmla="*/ 8279 w 10000"/>
              <a:gd name="connsiteY182" fmla="*/ 9997 h 10000"/>
              <a:gd name="connsiteX183" fmla="*/ 8231 w 10000"/>
              <a:gd name="connsiteY183" fmla="*/ 9997 h 10000"/>
              <a:gd name="connsiteX184" fmla="*/ 8028 w 10000"/>
              <a:gd name="connsiteY184" fmla="*/ 9997 h 10000"/>
              <a:gd name="connsiteX185" fmla="*/ 7896 w 10000"/>
              <a:gd name="connsiteY185" fmla="*/ 9997 h 10000"/>
              <a:gd name="connsiteX186" fmla="*/ 7812 w 10000"/>
              <a:gd name="connsiteY186" fmla="*/ 9997 h 10000"/>
              <a:gd name="connsiteX187" fmla="*/ 7740 w 10000"/>
              <a:gd name="connsiteY187" fmla="*/ 9997 h 10000"/>
              <a:gd name="connsiteX188" fmla="*/ 7680 w 10000"/>
              <a:gd name="connsiteY188" fmla="*/ 9997 h 10000"/>
              <a:gd name="connsiteX189" fmla="*/ 7596 w 10000"/>
              <a:gd name="connsiteY189" fmla="*/ 9997 h 10000"/>
              <a:gd name="connsiteX190" fmla="*/ 7548 w 10000"/>
              <a:gd name="connsiteY190" fmla="*/ 9997 h 10000"/>
              <a:gd name="connsiteX191" fmla="*/ 7500 w 10000"/>
              <a:gd name="connsiteY191" fmla="*/ 9997 h 10000"/>
              <a:gd name="connsiteX192" fmla="*/ 7464 w 10000"/>
              <a:gd name="connsiteY192" fmla="*/ 9997 h 10000"/>
              <a:gd name="connsiteX193" fmla="*/ 7428 w 10000"/>
              <a:gd name="connsiteY193" fmla="*/ 9997 h 10000"/>
              <a:gd name="connsiteX194" fmla="*/ 7356 w 10000"/>
              <a:gd name="connsiteY194" fmla="*/ 9997 h 10000"/>
              <a:gd name="connsiteX195" fmla="*/ 7296 w 10000"/>
              <a:gd name="connsiteY195" fmla="*/ 9997 h 10000"/>
              <a:gd name="connsiteX196" fmla="*/ 7224 w 10000"/>
              <a:gd name="connsiteY196" fmla="*/ 9997 h 10000"/>
              <a:gd name="connsiteX197" fmla="*/ 7176 w 10000"/>
              <a:gd name="connsiteY197" fmla="*/ 9997 h 10000"/>
              <a:gd name="connsiteX198" fmla="*/ 7128 w 10000"/>
              <a:gd name="connsiteY198" fmla="*/ 9997 h 10000"/>
              <a:gd name="connsiteX199" fmla="*/ 7068 w 10000"/>
              <a:gd name="connsiteY199" fmla="*/ 9997 h 10000"/>
              <a:gd name="connsiteX200" fmla="*/ 7044 w 10000"/>
              <a:gd name="connsiteY200" fmla="*/ 9997 h 10000"/>
              <a:gd name="connsiteX201" fmla="*/ 6972 w 10000"/>
              <a:gd name="connsiteY201" fmla="*/ 9997 h 10000"/>
              <a:gd name="connsiteX202" fmla="*/ 6876 w 10000"/>
              <a:gd name="connsiteY202" fmla="*/ 9997 h 10000"/>
              <a:gd name="connsiteX203" fmla="*/ 6853 w 10000"/>
              <a:gd name="connsiteY203" fmla="*/ 9997 h 10000"/>
              <a:gd name="connsiteX204" fmla="*/ 6325 w 10000"/>
              <a:gd name="connsiteY204" fmla="*/ 9997 h 10000"/>
              <a:gd name="connsiteX205" fmla="*/ 6109 w 10000"/>
              <a:gd name="connsiteY205" fmla="*/ 9997 h 10000"/>
              <a:gd name="connsiteX206" fmla="*/ 6013 w 10000"/>
              <a:gd name="connsiteY206" fmla="*/ 9997 h 10000"/>
              <a:gd name="connsiteX207" fmla="*/ 5929 w 10000"/>
              <a:gd name="connsiteY207" fmla="*/ 9997 h 10000"/>
              <a:gd name="connsiteX208" fmla="*/ 5905 w 10000"/>
              <a:gd name="connsiteY208" fmla="*/ 9997 h 10000"/>
              <a:gd name="connsiteX209" fmla="*/ 5833 w 10000"/>
              <a:gd name="connsiteY209" fmla="*/ 9997 h 10000"/>
              <a:gd name="connsiteX210" fmla="*/ 5797 w 10000"/>
              <a:gd name="connsiteY210" fmla="*/ 9997 h 10000"/>
              <a:gd name="connsiteX211" fmla="*/ 5737 w 10000"/>
              <a:gd name="connsiteY211" fmla="*/ 9997 h 10000"/>
              <a:gd name="connsiteX212" fmla="*/ 5665 w 10000"/>
              <a:gd name="connsiteY212" fmla="*/ 9997 h 10000"/>
              <a:gd name="connsiteX213" fmla="*/ 5618 w 10000"/>
              <a:gd name="connsiteY213" fmla="*/ 9997 h 10000"/>
              <a:gd name="connsiteX214" fmla="*/ 5582 w 10000"/>
              <a:gd name="connsiteY214" fmla="*/ 9997 h 10000"/>
              <a:gd name="connsiteX215" fmla="*/ 5570 w 10000"/>
              <a:gd name="connsiteY215" fmla="*/ 9997 h 10000"/>
              <a:gd name="connsiteX216" fmla="*/ 5534 w 10000"/>
              <a:gd name="connsiteY216" fmla="*/ 9997 h 10000"/>
              <a:gd name="connsiteX217" fmla="*/ 5510 w 10000"/>
              <a:gd name="connsiteY217" fmla="*/ 9997 h 10000"/>
              <a:gd name="connsiteX218" fmla="*/ 5462 w 10000"/>
              <a:gd name="connsiteY218" fmla="*/ 9997 h 10000"/>
              <a:gd name="connsiteX219" fmla="*/ 5402 w 10000"/>
              <a:gd name="connsiteY219" fmla="*/ 9997 h 10000"/>
              <a:gd name="connsiteX220" fmla="*/ 5306 w 10000"/>
              <a:gd name="connsiteY220" fmla="*/ 9997 h 10000"/>
              <a:gd name="connsiteX221" fmla="*/ 5270 w 10000"/>
              <a:gd name="connsiteY221" fmla="*/ 9997 h 10000"/>
              <a:gd name="connsiteX222" fmla="*/ 5198 w 10000"/>
              <a:gd name="connsiteY222" fmla="*/ 9997 h 10000"/>
              <a:gd name="connsiteX223" fmla="*/ 5150 w 10000"/>
              <a:gd name="connsiteY223" fmla="*/ 9997 h 10000"/>
              <a:gd name="connsiteX224" fmla="*/ 5066 w 10000"/>
              <a:gd name="connsiteY224" fmla="*/ 9997 h 10000"/>
              <a:gd name="connsiteX225" fmla="*/ 4958 w 10000"/>
              <a:gd name="connsiteY225" fmla="*/ 9997 h 10000"/>
              <a:gd name="connsiteX226" fmla="*/ 4850 w 10000"/>
              <a:gd name="connsiteY226" fmla="*/ 9997 h 10000"/>
              <a:gd name="connsiteX227" fmla="*/ 4550 w 10000"/>
              <a:gd name="connsiteY227" fmla="*/ 9997 h 10000"/>
              <a:gd name="connsiteX228" fmla="*/ 4539 w 10000"/>
              <a:gd name="connsiteY228" fmla="*/ 9980 h 10000"/>
              <a:gd name="connsiteX229" fmla="*/ 4395 w 10000"/>
              <a:gd name="connsiteY229" fmla="*/ 9457 h 10000"/>
              <a:gd name="connsiteX230" fmla="*/ 4423 w 10000"/>
              <a:gd name="connsiteY230" fmla="*/ 9431 h 10000"/>
              <a:gd name="connsiteX231" fmla="*/ 4363 w 10000"/>
              <a:gd name="connsiteY231" fmla="*/ 9954 h 10000"/>
              <a:gd name="connsiteX232" fmla="*/ 4347 w 10000"/>
              <a:gd name="connsiteY232" fmla="*/ 9997 h 10000"/>
              <a:gd name="connsiteX233" fmla="*/ 4203 w 10000"/>
              <a:gd name="connsiteY233" fmla="*/ 9997 h 10000"/>
              <a:gd name="connsiteX234" fmla="*/ 4155 w 10000"/>
              <a:gd name="connsiteY234" fmla="*/ 9997 h 10000"/>
              <a:gd name="connsiteX235" fmla="*/ 4137 w 10000"/>
              <a:gd name="connsiteY235" fmla="*/ 9925 h 10000"/>
              <a:gd name="connsiteX236" fmla="*/ 4125 w 10000"/>
              <a:gd name="connsiteY236" fmla="*/ 9087 h 10000"/>
              <a:gd name="connsiteX237" fmla="*/ 4160 w 10000"/>
              <a:gd name="connsiteY237" fmla="*/ 9107 h 10000"/>
              <a:gd name="connsiteX238" fmla="*/ 4100 w 10000"/>
              <a:gd name="connsiteY238" fmla="*/ 9944 h 10000"/>
              <a:gd name="connsiteX239" fmla="*/ 4083 w 10000"/>
              <a:gd name="connsiteY239" fmla="*/ 9997 h 10000"/>
              <a:gd name="connsiteX240" fmla="*/ 4066 w 10000"/>
              <a:gd name="connsiteY240" fmla="*/ 9944 h 10000"/>
              <a:gd name="connsiteX241" fmla="*/ 3994 w 10000"/>
              <a:gd name="connsiteY241" fmla="*/ 8950 h 10000"/>
              <a:gd name="connsiteX242" fmla="*/ 4029 w 10000"/>
              <a:gd name="connsiteY242" fmla="*/ 8947 h 10000"/>
              <a:gd name="connsiteX243" fmla="*/ 3969 w 10000"/>
              <a:gd name="connsiteY243" fmla="*/ 9941 h 10000"/>
              <a:gd name="connsiteX244" fmla="*/ 3950 w 10000"/>
              <a:gd name="connsiteY244" fmla="*/ 9997 h 10000"/>
              <a:gd name="connsiteX245" fmla="*/ 3934 w 10000"/>
              <a:gd name="connsiteY245" fmla="*/ 9928 h 10000"/>
              <a:gd name="connsiteX246" fmla="*/ 3898 w 10000"/>
              <a:gd name="connsiteY246" fmla="*/ 8410 h 10000"/>
              <a:gd name="connsiteX247" fmla="*/ 3933 w 10000"/>
              <a:gd name="connsiteY247" fmla="*/ 8413 h 10000"/>
              <a:gd name="connsiteX248" fmla="*/ 3885 w 10000"/>
              <a:gd name="connsiteY248" fmla="*/ 9931 h 10000"/>
              <a:gd name="connsiteX249" fmla="*/ 3867 w 10000"/>
              <a:gd name="connsiteY249" fmla="*/ 9997 h 10000"/>
              <a:gd name="connsiteX250" fmla="*/ 3831 w 10000"/>
              <a:gd name="connsiteY250" fmla="*/ 9997 h 10000"/>
              <a:gd name="connsiteX251" fmla="*/ 3759 w 10000"/>
              <a:gd name="connsiteY251" fmla="*/ 9997 h 10000"/>
              <a:gd name="connsiteX252" fmla="*/ 3699 w 10000"/>
              <a:gd name="connsiteY252" fmla="*/ 9997 h 10000"/>
              <a:gd name="connsiteX253" fmla="*/ 3682 w 10000"/>
              <a:gd name="connsiteY253" fmla="*/ 9931 h 10000"/>
              <a:gd name="connsiteX254" fmla="*/ 3634 w 10000"/>
              <a:gd name="connsiteY254" fmla="*/ 8413 h 10000"/>
              <a:gd name="connsiteX255" fmla="*/ 3669 w 10000"/>
              <a:gd name="connsiteY255" fmla="*/ 8413 h 10000"/>
              <a:gd name="connsiteX256" fmla="*/ 3621 w 10000"/>
              <a:gd name="connsiteY256" fmla="*/ 9774 h 10000"/>
              <a:gd name="connsiteX257" fmla="*/ 3605 w 10000"/>
              <a:gd name="connsiteY257" fmla="*/ 9840 h 10000"/>
              <a:gd name="connsiteX258" fmla="*/ 3587 w 10000"/>
              <a:gd name="connsiteY258" fmla="*/ 9787 h 10000"/>
              <a:gd name="connsiteX259" fmla="*/ 3551 w 10000"/>
              <a:gd name="connsiteY259" fmla="*/ 9316 h 10000"/>
              <a:gd name="connsiteX260" fmla="*/ 3584 w 10000"/>
              <a:gd name="connsiteY260" fmla="*/ 9326 h 10000"/>
              <a:gd name="connsiteX261" fmla="*/ 3512 w 10000"/>
              <a:gd name="connsiteY261" fmla="*/ 9954 h 10000"/>
              <a:gd name="connsiteX262" fmla="*/ 3495 w 10000"/>
              <a:gd name="connsiteY262" fmla="*/ 9997 h 10000"/>
              <a:gd name="connsiteX263" fmla="*/ 3435 w 10000"/>
              <a:gd name="connsiteY263" fmla="*/ 9997 h 10000"/>
              <a:gd name="connsiteX264" fmla="*/ 3418 w 10000"/>
              <a:gd name="connsiteY264" fmla="*/ 9928 h 10000"/>
              <a:gd name="connsiteX265" fmla="*/ 3381 w 10000"/>
              <a:gd name="connsiteY265" fmla="*/ 8299 h 10000"/>
              <a:gd name="connsiteX266" fmla="*/ 3333 w 10000"/>
              <a:gd name="connsiteY266" fmla="*/ 82 h 10000"/>
              <a:gd name="connsiteX267" fmla="*/ 3369 w 10000"/>
              <a:gd name="connsiteY267" fmla="*/ 85 h 10000"/>
              <a:gd name="connsiteX268" fmla="*/ 3333 w 10000"/>
              <a:gd name="connsiteY268" fmla="*/ 3592 h 10000"/>
              <a:gd name="connsiteX269" fmla="*/ 3333 w 10000"/>
              <a:gd name="connsiteY269" fmla="*/ 3608 h 10000"/>
              <a:gd name="connsiteX270" fmla="*/ 3189 w 10000"/>
              <a:gd name="connsiteY270" fmla="*/ 5702 h 10000"/>
              <a:gd name="connsiteX271" fmla="*/ 3022 w 10000"/>
              <a:gd name="connsiteY271" fmla="*/ 8214 h 10000"/>
              <a:gd name="connsiteX272" fmla="*/ 3016 w 10000"/>
              <a:gd name="connsiteY272" fmla="*/ 8250 h 10000"/>
              <a:gd name="connsiteX273" fmla="*/ 2777 w 10000"/>
              <a:gd name="connsiteY273" fmla="*/ 9192 h 10000"/>
              <a:gd name="connsiteX274" fmla="*/ 2779 w 10000"/>
              <a:gd name="connsiteY274" fmla="*/ 9182 h 10000"/>
              <a:gd name="connsiteX275" fmla="*/ 2647 w 10000"/>
              <a:gd name="connsiteY275" fmla="*/ 9967 h 10000"/>
              <a:gd name="connsiteX276" fmla="*/ 2632 w 10000"/>
              <a:gd name="connsiteY276" fmla="*/ 9997 h 10000"/>
              <a:gd name="connsiteX277" fmla="*/ 2584 w 10000"/>
              <a:gd name="connsiteY277" fmla="*/ 9997 h 10000"/>
              <a:gd name="connsiteX278" fmla="*/ 2488 w 10000"/>
              <a:gd name="connsiteY278" fmla="*/ 9997 h 10000"/>
              <a:gd name="connsiteX279" fmla="*/ 2308 w 10000"/>
              <a:gd name="connsiteY279" fmla="*/ 9997 h 10000"/>
              <a:gd name="connsiteX280" fmla="*/ 2284 w 10000"/>
              <a:gd name="connsiteY280" fmla="*/ 9997 h 10000"/>
              <a:gd name="connsiteX281" fmla="*/ 2260 w 10000"/>
              <a:gd name="connsiteY281" fmla="*/ 9997 h 10000"/>
              <a:gd name="connsiteX282" fmla="*/ 2248 w 10000"/>
              <a:gd name="connsiteY282" fmla="*/ 9997 h 10000"/>
              <a:gd name="connsiteX283" fmla="*/ 2224 w 10000"/>
              <a:gd name="connsiteY283" fmla="*/ 9997 h 10000"/>
              <a:gd name="connsiteX284" fmla="*/ 2188 w 10000"/>
              <a:gd name="connsiteY284" fmla="*/ 9997 h 10000"/>
              <a:gd name="connsiteX285" fmla="*/ 2176 w 10000"/>
              <a:gd name="connsiteY285" fmla="*/ 9997 h 10000"/>
              <a:gd name="connsiteX286" fmla="*/ 2152 w 10000"/>
              <a:gd name="connsiteY286" fmla="*/ 9997 h 10000"/>
              <a:gd name="connsiteX287" fmla="*/ 2116 w 10000"/>
              <a:gd name="connsiteY287" fmla="*/ 9997 h 10000"/>
              <a:gd name="connsiteX288" fmla="*/ 2044 w 10000"/>
              <a:gd name="connsiteY288" fmla="*/ 9997 h 10000"/>
              <a:gd name="connsiteX289" fmla="*/ 1960 w 10000"/>
              <a:gd name="connsiteY289" fmla="*/ 9997 h 10000"/>
              <a:gd name="connsiteX290" fmla="*/ 1876 w 10000"/>
              <a:gd name="connsiteY290" fmla="*/ 9997 h 10000"/>
              <a:gd name="connsiteX291" fmla="*/ 1817 w 10000"/>
              <a:gd name="connsiteY291" fmla="*/ 9997 h 10000"/>
              <a:gd name="connsiteX292" fmla="*/ 1745 w 10000"/>
              <a:gd name="connsiteY292" fmla="*/ 9997 h 10000"/>
              <a:gd name="connsiteX293" fmla="*/ 1697 w 10000"/>
              <a:gd name="connsiteY293" fmla="*/ 9997 h 10000"/>
              <a:gd name="connsiteX294" fmla="*/ 1649 w 10000"/>
              <a:gd name="connsiteY294" fmla="*/ 9997 h 10000"/>
              <a:gd name="connsiteX295" fmla="*/ 1553 w 10000"/>
              <a:gd name="connsiteY295" fmla="*/ 9997 h 10000"/>
              <a:gd name="connsiteX296" fmla="*/ 1481 w 10000"/>
              <a:gd name="connsiteY296" fmla="*/ 9997 h 10000"/>
              <a:gd name="connsiteX297" fmla="*/ 1361 w 10000"/>
              <a:gd name="connsiteY297" fmla="*/ 9997 h 10000"/>
              <a:gd name="connsiteX298" fmla="*/ 162 w 10000"/>
              <a:gd name="connsiteY298" fmla="*/ 9997 h 10000"/>
              <a:gd name="connsiteX299" fmla="*/ 18 w 10000"/>
              <a:gd name="connsiteY299" fmla="*/ 9997 h 10000"/>
              <a:gd name="connsiteX300" fmla="*/ 0 w 10000"/>
              <a:gd name="connsiteY300" fmla="*/ 9918 h 10000"/>
              <a:gd name="connsiteX301" fmla="*/ 18 w 10000"/>
              <a:gd name="connsiteY301" fmla="*/ 9840 h 10000"/>
              <a:gd name="connsiteX0" fmla="*/ 18 w 10000"/>
              <a:gd name="connsiteY0" fmla="*/ 9840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1361 w 10000"/>
              <a:gd name="connsiteY5" fmla="*/ 9840 h 10000"/>
              <a:gd name="connsiteX6" fmla="*/ 1481 w 10000"/>
              <a:gd name="connsiteY6" fmla="*/ 9840 h 10000"/>
              <a:gd name="connsiteX7" fmla="*/ 1553 w 10000"/>
              <a:gd name="connsiteY7" fmla="*/ 9840 h 10000"/>
              <a:gd name="connsiteX8" fmla="*/ 1649 w 10000"/>
              <a:gd name="connsiteY8" fmla="*/ 9840 h 10000"/>
              <a:gd name="connsiteX9" fmla="*/ 1697 w 10000"/>
              <a:gd name="connsiteY9" fmla="*/ 9840 h 10000"/>
              <a:gd name="connsiteX10" fmla="*/ 1745 w 10000"/>
              <a:gd name="connsiteY10" fmla="*/ 9840 h 10000"/>
              <a:gd name="connsiteX11" fmla="*/ 1817 w 10000"/>
              <a:gd name="connsiteY11" fmla="*/ 9840 h 10000"/>
              <a:gd name="connsiteX12" fmla="*/ 1876 w 10000"/>
              <a:gd name="connsiteY12" fmla="*/ 9840 h 10000"/>
              <a:gd name="connsiteX13" fmla="*/ 1960 w 10000"/>
              <a:gd name="connsiteY13" fmla="*/ 9840 h 10000"/>
              <a:gd name="connsiteX14" fmla="*/ 2044 w 10000"/>
              <a:gd name="connsiteY14" fmla="*/ 9840 h 10000"/>
              <a:gd name="connsiteX15" fmla="*/ 2116 w 10000"/>
              <a:gd name="connsiteY15" fmla="*/ 9840 h 10000"/>
              <a:gd name="connsiteX16" fmla="*/ 2152 w 10000"/>
              <a:gd name="connsiteY16" fmla="*/ 9840 h 10000"/>
              <a:gd name="connsiteX17" fmla="*/ 2176 w 10000"/>
              <a:gd name="connsiteY17" fmla="*/ 9840 h 10000"/>
              <a:gd name="connsiteX18" fmla="*/ 2188 w 10000"/>
              <a:gd name="connsiteY18" fmla="*/ 9840 h 10000"/>
              <a:gd name="connsiteX19" fmla="*/ 2224 w 10000"/>
              <a:gd name="connsiteY19" fmla="*/ 9840 h 10000"/>
              <a:gd name="connsiteX20" fmla="*/ 2248 w 10000"/>
              <a:gd name="connsiteY20" fmla="*/ 9840 h 10000"/>
              <a:gd name="connsiteX21" fmla="*/ 2260 w 10000"/>
              <a:gd name="connsiteY21" fmla="*/ 9840 h 10000"/>
              <a:gd name="connsiteX22" fmla="*/ 2284 w 10000"/>
              <a:gd name="connsiteY22" fmla="*/ 9840 h 10000"/>
              <a:gd name="connsiteX23" fmla="*/ 2308 w 10000"/>
              <a:gd name="connsiteY23" fmla="*/ 9840 h 10000"/>
              <a:gd name="connsiteX24" fmla="*/ 2488 w 10000"/>
              <a:gd name="connsiteY24" fmla="*/ 9840 h 10000"/>
              <a:gd name="connsiteX25" fmla="*/ 2584 w 10000"/>
              <a:gd name="connsiteY25" fmla="*/ 9840 h 10000"/>
              <a:gd name="connsiteX26" fmla="*/ 2632 w 10000"/>
              <a:gd name="connsiteY26" fmla="*/ 9840 h 10000"/>
              <a:gd name="connsiteX27" fmla="*/ 2618 w 10000"/>
              <a:gd name="connsiteY27" fmla="*/ 9872 h 10000"/>
              <a:gd name="connsiteX28" fmla="*/ 2750 w 10000"/>
              <a:gd name="connsiteY28" fmla="*/ 9087 h 10000"/>
              <a:gd name="connsiteX29" fmla="*/ 2752 w 10000"/>
              <a:gd name="connsiteY29" fmla="*/ 9078 h 10000"/>
              <a:gd name="connsiteX30" fmla="*/ 2992 w 10000"/>
              <a:gd name="connsiteY30" fmla="*/ 8135 h 10000"/>
              <a:gd name="connsiteX31" fmla="*/ 2986 w 10000"/>
              <a:gd name="connsiteY31" fmla="*/ 8171 h 10000"/>
              <a:gd name="connsiteX32" fmla="*/ 3154 w 10000"/>
              <a:gd name="connsiteY32" fmla="*/ 5659 h 10000"/>
              <a:gd name="connsiteX33" fmla="*/ 3298 w 10000"/>
              <a:gd name="connsiteY33" fmla="*/ 3566 h 10000"/>
              <a:gd name="connsiteX34" fmla="*/ 3297 w 10000"/>
              <a:gd name="connsiteY34" fmla="*/ 3582 h 10000"/>
              <a:gd name="connsiteX35" fmla="*/ 3333 w 10000"/>
              <a:gd name="connsiteY35" fmla="*/ 75 h 10000"/>
              <a:gd name="connsiteX36" fmla="*/ 3352 w 10000"/>
              <a:gd name="connsiteY36" fmla="*/ 0 h 10000"/>
              <a:gd name="connsiteX37" fmla="*/ 3369 w 10000"/>
              <a:gd name="connsiteY37" fmla="*/ 79 h 10000"/>
              <a:gd name="connsiteX38" fmla="*/ 3417 w 10000"/>
              <a:gd name="connsiteY38" fmla="*/ 8296 h 10000"/>
              <a:gd name="connsiteX39" fmla="*/ 3453 w 10000"/>
              <a:gd name="connsiteY39" fmla="*/ 9912 h 10000"/>
              <a:gd name="connsiteX40" fmla="*/ 3435 w 10000"/>
              <a:gd name="connsiteY40" fmla="*/ 9840 h 10000"/>
              <a:gd name="connsiteX41" fmla="*/ 3495 w 10000"/>
              <a:gd name="connsiteY41" fmla="*/ 9840 h 10000"/>
              <a:gd name="connsiteX42" fmla="*/ 3479 w 10000"/>
              <a:gd name="connsiteY42" fmla="*/ 9886 h 10000"/>
              <a:gd name="connsiteX43" fmla="*/ 3551 w 10000"/>
              <a:gd name="connsiteY43" fmla="*/ 9257 h 10000"/>
              <a:gd name="connsiteX44" fmla="*/ 3569 w 10000"/>
              <a:gd name="connsiteY44" fmla="*/ 9215 h 10000"/>
              <a:gd name="connsiteX45" fmla="*/ 3584 w 10000"/>
              <a:gd name="connsiteY45" fmla="*/ 9267 h 10000"/>
              <a:gd name="connsiteX46" fmla="*/ 3620 w 10000"/>
              <a:gd name="connsiteY46" fmla="*/ 9738 h 10000"/>
              <a:gd name="connsiteX47" fmla="*/ 3586 w 10000"/>
              <a:gd name="connsiteY47" fmla="*/ 9751 h 10000"/>
              <a:gd name="connsiteX48" fmla="*/ 3634 w 10000"/>
              <a:gd name="connsiteY48" fmla="*/ 8391 h 10000"/>
              <a:gd name="connsiteX49" fmla="*/ 3652 w 10000"/>
              <a:gd name="connsiteY49" fmla="*/ 8322 h 10000"/>
              <a:gd name="connsiteX50" fmla="*/ 3669 w 10000"/>
              <a:gd name="connsiteY50" fmla="*/ 8391 h 10000"/>
              <a:gd name="connsiteX51" fmla="*/ 3717 w 10000"/>
              <a:gd name="connsiteY51" fmla="*/ 9908 h 10000"/>
              <a:gd name="connsiteX52" fmla="*/ 3699 w 10000"/>
              <a:gd name="connsiteY52" fmla="*/ 9840 h 10000"/>
              <a:gd name="connsiteX53" fmla="*/ 3759 w 10000"/>
              <a:gd name="connsiteY53" fmla="*/ 9840 h 10000"/>
              <a:gd name="connsiteX54" fmla="*/ 3831 w 10000"/>
              <a:gd name="connsiteY54" fmla="*/ 9840 h 10000"/>
              <a:gd name="connsiteX55" fmla="*/ 3867 w 10000"/>
              <a:gd name="connsiteY55" fmla="*/ 9840 h 10000"/>
              <a:gd name="connsiteX56" fmla="*/ 3850 w 10000"/>
              <a:gd name="connsiteY56" fmla="*/ 9908 h 10000"/>
              <a:gd name="connsiteX57" fmla="*/ 3898 w 10000"/>
              <a:gd name="connsiteY57" fmla="*/ 8391 h 10000"/>
              <a:gd name="connsiteX58" fmla="*/ 3916 w 10000"/>
              <a:gd name="connsiteY58" fmla="*/ 8322 h 10000"/>
              <a:gd name="connsiteX59" fmla="*/ 3933 w 10000"/>
              <a:gd name="connsiteY59" fmla="*/ 8394 h 10000"/>
              <a:gd name="connsiteX60" fmla="*/ 3969 w 10000"/>
              <a:gd name="connsiteY60" fmla="*/ 9912 h 10000"/>
              <a:gd name="connsiteX61" fmla="*/ 3934 w 10000"/>
              <a:gd name="connsiteY61" fmla="*/ 9899 h 10000"/>
              <a:gd name="connsiteX62" fmla="*/ 3994 w 10000"/>
              <a:gd name="connsiteY62" fmla="*/ 8904 h 10000"/>
              <a:gd name="connsiteX63" fmla="*/ 4011 w 10000"/>
              <a:gd name="connsiteY63" fmla="*/ 8845 h 10000"/>
              <a:gd name="connsiteX64" fmla="*/ 4028 w 10000"/>
              <a:gd name="connsiteY64" fmla="*/ 8901 h 10000"/>
              <a:gd name="connsiteX65" fmla="*/ 4100 w 10000"/>
              <a:gd name="connsiteY65" fmla="*/ 9895 h 10000"/>
              <a:gd name="connsiteX66" fmla="*/ 4066 w 10000"/>
              <a:gd name="connsiteY66" fmla="*/ 9895 h 10000"/>
              <a:gd name="connsiteX67" fmla="*/ 4126 w 10000"/>
              <a:gd name="connsiteY67" fmla="*/ 9058 h 10000"/>
              <a:gd name="connsiteX68" fmla="*/ 4145 w 10000"/>
              <a:gd name="connsiteY68" fmla="*/ 9006 h 10000"/>
              <a:gd name="connsiteX69" fmla="*/ 4161 w 10000"/>
              <a:gd name="connsiteY69" fmla="*/ 9078 h 10000"/>
              <a:gd name="connsiteX70" fmla="*/ 4173 w 10000"/>
              <a:gd name="connsiteY70" fmla="*/ 9915 h 10000"/>
              <a:gd name="connsiteX71" fmla="*/ 4155 w 10000"/>
              <a:gd name="connsiteY71" fmla="*/ 9840 h 10000"/>
              <a:gd name="connsiteX72" fmla="*/ 4203 w 10000"/>
              <a:gd name="connsiteY72" fmla="*/ 9840 h 10000"/>
              <a:gd name="connsiteX73" fmla="*/ 4347 w 10000"/>
              <a:gd name="connsiteY73" fmla="*/ 9840 h 10000"/>
              <a:gd name="connsiteX74" fmla="*/ 4331 w 10000"/>
              <a:gd name="connsiteY74" fmla="*/ 9886 h 10000"/>
              <a:gd name="connsiteX75" fmla="*/ 4391 w 10000"/>
              <a:gd name="connsiteY75" fmla="*/ 9362 h 10000"/>
              <a:gd name="connsiteX76" fmla="*/ 4403 w 10000"/>
              <a:gd name="connsiteY76" fmla="*/ 9320 h 10000"/>
              <a:gd name="connsiteX77" fmla="*/ 4418 w 10000"/>
              <a:gd name="connsiteY77" fmla="*/ 9336 h 10000"/>
              <a:gd name="connsiteX78" fmla="*/ 4562 w 10000"/>
              <a:gd name="connsiteY78" fmla="*/ 9859 h 10000"/>
              <a:gd name="connsiteX79" fmla="*/ 4550 w 10000"/>
              <a:gd name="connsiteY79" fmla="*/ 9840 h 10000"/>
              <a:gd name="connsiteX80" fmla="*/ 4850 w 10000"/>
              <a:gd name="connsiteY80" fmla="*/ 9840 h 10000"/>
              <a:gd name="connsiteX81" fmla="*/ 4958 w 10000"/>
              <a:gd name="connsiteY81" fmla="*/ 9840 h 10000"/>
              <a:gd name="connsiteX82" fmla="*/ 5066 w 10000"/>
              <a:gd name="connsiteY82" fmla="*/ 9840 h 10000"/>
              <a:gd name="connsiteX83" fmla="*/ 5150 w 10000"/>
              <a:gd name="connsiteY83" fmla="*/ 9840 h 10000"/>
              <a:gd name="connsiteX84" fmla="*/ 5198 w 10000"/>
              <a:gd name="connsiteY84" fmla="*/ 9840 h 10000"/>
              <a:gd name="connsiteX85" fmla="*/ 5270 w 10000"/>
              <a:gd name="connsiteY85" fmla="*/ 9840 h 10000"/>
              <a:gd name="connsiteX86" fmla="*/ 5306 w 10000"/>
              <a:gd name="connsiteY86" fmla="*/ 9840 h 10000"/>
              <a:gd name="connsiteX87" fmla="*/ 5402 w 10000"/>
              <a:gd name="connsiteY87" fmla="*/ 9840 h 10000"/>
              <a:gd name="connsiteX88" fmla="*/ 5462 w 10000"/>
              <a:gd name="connsiteY88" fmla="*/ 9840 h 10000"/>
              <a:gd name="connsiteX89" fmla="*/ 5510 w 10000"/>
              <a:gd name="connsiteY89" fmla="*/ 9840 h 10000"/>
              <a:gd name="connsiteX90" fmla="*/ 5534 w 10000"/>
              <a:gd name="connsiteY90" fmla="*/ 9840 h 10000"/>
              <a:gd name="connsiteX91" fmla="*/ 5570 w 10000"/>
              <a:gd name="connsiteY91" fmla="*/ 9840 h 10000"/>
              <a:gd name="connsiteX92" fmla="*/ 5582 w 10000"/>
              <a:gd name="connsiteY92" fmla="*/ 9840 h 10000"/>
              <a:gd name="connsiteX93" fmla="*/ 5618 w 10000"/>
              <a:gd name="connsiteY93" fmla="*/ 9840 h 10000"/>
              <a:gd name="connsiteX94" fmla="*/ 5665 w 10000"/>
              <a:gd name="connsiteY94" fmla="*/ 9840 h 10000"/>
              <a:gd name="connsiteX95" fmla="*/ 5737 w 10000"/>
              <a:gd name="connsiteY95" fmla="*/ 9840 h 10000"/>
              <a:gd name="connsiteX96" fmla="*/ 5797 w 10000"/>
              <a:gd name="connsiteY96" fmla="*/ 9840 h 10000"/>
              <a:gd name="connsiteX97" fmla="*/ 5833 w 10000"/>
              <a:gd name="connsiteY97" fmla="*/ 9840 h 10000"/>
              <a:gd name="connsiteX98" fmla="*/ 5905 w 10000"/>
              <a:gd name="connsiteY98" fmla="*/ 9840 h 10000"/>
              <a:gd name="connsiteX99" fmla="*/ 5929 w 10000"/>
              <a:gd name="connsiteY99" fmla="*/ 9840 h 10000"/>
              <a:gd name="connsiteX100" fmla="*/ 6013 w 10000"/>
              <a:gd name="connsiteY100" fmla="*/ 9840 h 10000"/>
              <a:gd name="connsiteX101" fmla="*/ 6109 w 10000"/>
              <a:gd name="connsiteY101" fmla="*/ 9840 h 10000"/>
              <a:gd name="connsiteX102" fmla="*/ 6325 w 10000"/>
              <a:gd name="connsiteY102" fmla="*/ 9840 h 10000"/>
              <a:gd name="connsiteX103" fmla="*/ 6853 w 10000"/>
              <a:gd name="connsiteY103" fmla="*/ 9840 h 10000"/>
              <a:gd name="connsiteX104" fmla="*/ 6876 w 10000"/>
              <a:gd name="connsiteY104" fmla="*/ 9840 h 10000"/>
              <a:gd name="connsiteX105" fmla="*/ 6972 w 10000"/>
              <a:gd name="connsiteY105" fmla="*/ 9840 h 10000"/>
              <a:gd name="connsiteX106" fmla="*/ 7044 w 10000"/>
              <a:gd name="connsiteY106" fmla="*/ 9840 h 10000"/>
              <a:gd name="connsiteX107" fmla="*/ 7068 w 10000"/>
              <a:gd name="connsiteY107" fmla="*/ 9840 h 10000"/>
              <a:gd name="connsiteX108" fmla="*/ 7128 w 10000"/>
              <a:gd name="connsiteY108" fmla="*/ 9840 h 10000"/>
              <a:gd name="connsiteX109" fmla="*/ 7176 w 10000"/>
              <a:gd name="connsiteY109" fmla="*/ 9840 h 10000"/>
              <a:gd name="connsiteX110" fmla="*/ 7224 w 10000"/>
              <a:gd name="connsiteY110" fmla="*/ 9840 h 10000"/>
              <a:gd name="connsiteX111" fmla="*/ 7296 w 10000"/>
              <a:gd name="connsiteY111" fmla="*/ 9840 h 10000"/>
              <a:gd name="connsiteX112" fmla="*/ 7356 w 10000"/>
              <a:gd name="connsiteY112" fmla="*/ 9840 h 10000"/>
              <a:gd name="connsiteX113" fmla="*/ 7428 w 10000"/>
              <a:gd name="connsiteY113" fmla="*/ 9840 h 10000"/>
              <a:gd name="connsiteX114" fmla="*/ 7464 w 10000"/>
              <a:gd name="connsiteY114" fmla="*/ 9840 h 10000"/>
              <a:gd name="connsiteX115" fmla="*/ 7500 w 10000"/>
              <a:gd name="connsiteY115" fmla="*/ 9840 h 10000"/>
              <a:gd name="connsiteX116" fmla="*/ 7548 w 10000"/>
              <a:gd name="connsiteY116" fmla="*/ 9840 h 10000"/>
              <a:gd name="connsiteX117" fmla="*/ 7596 w 10000"/>
              <a:gd name="connsiteY117" fmla="*/ 9840 h 10000"/>
              <a:gd name="connsiteX118" fmla="*/ 7680 w 10000"/>
              <a:gd name="connsiteY118" fmla="*/ 9840 h 10000"/>
              <a:gd name="connsiteX119" fmla="*/ 7740 w 10000"/>
              <a:gd name="connsiteY119" fmla="*/ 9840 h 10000"/>
              <a:gd name="connsiteX120" fmla="*/ 7812 w 10000"/>
              <a:gd name="connsiteY120" fmla="*/ 9840 h 10000"/>
              <a:gd name="connsiteX121" fmla="*/ 7896 w 10000"/>
              <a:gd name="connsiteY121" fmla="*/ 9840 h 10000"/>
              <a:gd name="connsiteX122" fmla="*/ 8028 w 10000"/>
              <a:gd name="connsiteY122" fmla="*/ 9840 h 10000"/>
              <a:gd name="connsiteX123" fmla="*/ 8231 w 10000"/>
              <a:gd name="connsiteY123" fmla="*/ 9840 h 10000"/>
              <a:gd name="connsiteX124" fmla="*/ 8279 w 10000"/>
              <a:gd name="connsiteY124" fmla="*/ 9840 h 10000"/>
              <a:gd name="connsiteX125" fmla="*/ 8363 w 10000"/>
              <a:gd name="connsiteY125" fmla="*/ 9840 h 10000"/>
              <a:gd name="connsiteX126" fmla="*/ 8435 w 10000"/>
              <a:gd name="connsiteY126" fmla="*/ 9840 h 10000"/>
              <a:gd name="connsiteX127" fmla="*/ 8495 w 10000"/>
              <a:gd name="connsiteY127" fmla="*/ 9840 h 10000"/>
              <a:gd name="connsiteX128" fmla="*/ 8531 w 10000"/>
              <a:gd name="connsiteY128" fmla="*/ 9840 h 10000"/>
              <a:gd name="connsiteX129" fmla="*/ 8603 w 10000"/>
              <a:gd name="connsiteY129" fmla="*/ 9840 h 10000"/>
              <a:gd name="connsiteX130" fmla="*/ 8639 w 10000"/>
              <a:gd name="connsiteY130" fmla="*/ 9840 h 10000"/>
              <a:gd name="connsiteX131" fmla="*/ 8711 w 10000"/>
              <a:gd name="connsiteY131" fmla="*/ 9840 h 10000"/>
              <a:gd name="connsiteX132" fmla="*/ 8771 w 10000"/>
              <a:gd name="connsiteY132" fmla="*/ 9840 h 10000"/>
              <a:gd name="connsiteX133" fmla="*/ 8819 w 10000"/>
              <a:gd name="connsiteY133" fmla="*/ 9840 h 10000"/>
              <a:gd name="connsiteX134" fmla="*/ 8903 w 10000"/>
              <a:gd name="connsiteY134" fmla="*/ 9840 h 10000"/>
              <a:gd name="connsiteX135" fmla="*/ 8939 w 10000"/>
              <a:gd name="connsiteY135" fmla="*/ 9840 h 10000"/>
              <a:gd name="connsiteX136" fmla="*/ 8963 w 10000"/>
              <a:gd name="connsiteY136" fmla="*/ 9840 h 10000"/>
              <a:gd name="connsiteX137" fmla="*/ 9011 w 10000"/>
              <a:gd name="connsiteY137" fmla="*/ 9840 h 10000"/>
              <a:gd name="connsiteX138" fmla="*/ 9035 w 10000"/>
              <a:gd name="connsiteY138" fmla="*/ 9840 h 10000"/>
              <a:gd name="connsiteX139" fmla="*/ 9059 w 10000"/>
              <a:gd name="connsiteY139" fmla="*/ 9840 h 10000"/>
              <a:gd name="connsiteX140" fmla="*/ 9107 w 10000"/>
              <a:gd name="connsiteY140" fmla="*/ 9840 h 10000"/>
              <a:gd name="connsiteX141" fmla="*/ 9167 w 10000"/>
              <a:gd name="connsiteY141" fmla="*/ 9840 h 10000"/>
              <a:gd name="connsiteX142" fmla="*/ 9203 w 10000"/>
              <a:gd name="connsiteY142" fmla="*/ 9840 h 10000"/>
              <a:gd name="connsiteX143" fmla="*/ 9215 w 10000"/>
              <a:gd name="connsiteY143" fmla="*/ 9840 h 10000"/>
              <a:gd name="connsiteX144" fmla="*/ 9287 w 10000"/>
              <a:gd name="connsiteY144" fmla="*/ 9840 h 10000"/>
              <a:gd name="connsiteX145" fmla="*/ 9347 w 10000"/>
              <a:gd name="connsiteY145" fmla="*/ 9840 h 10000"/>
              <a:gd name="connsiteX146" fmla="*/ 9406 w 10000"/>
              <a:gd name="connsiteY146" fmla="*/ 9840 h 10000"/>
              <a:gd name="connsiteX147" fmla="*/ 9442 w 10000"/>
              <a:gd name="connsiteY147" fmla="*/ 9840 h 10000"/>
              <a:gd name="connsiteX148" fmla="*/ 9478 w 10000"/>
              <a:gd name="connsiteY148" fmla="*/ 9840 h 10000"/>
              <a:gd name="connsiteX149" fmla="*/ 9610 w 10000"/>
              <a:gd name="connsiteY149" fmla="*/ 9840 h 10000"/>
              <a:gd name="connsiteX150" fmla="*/ 9646 w 10000"/>
              <a:gd name="connsiteY150" fmla="*/ 9840 h 10000"/>
              <a:gd name="connsiteX151" fmla="*/ 9754 w 10000"/>
              <a:gd name="connsiteY151" fmla="*/ 9840 h 10000"/>
              <a:gd name="connsiteX152" fmla="*/ 9982 w 10000"/>
              <a:gd name="connsiteY152" fmla="*/ 9840 h 10000"/>
              <a:gd name="connsiteX153" fmla="*/ 10000 w 10000"/>
              <a:gd name="connsiteY153" fmla="*/ 9918 h 10000"/>
              <a:gd name="connsiteX154" fmla="*/ 9982 w 10000"/>
              <a:gd name="connsiteY154" fmla="*/ 9997 h 10000"/>
              <a:gd name="connsiteX155" fmla="*/ 9754 w 10000"/>
              <a:gd name="connsiteY155" fmla="*/ 9997 h 10000"/>
              <a:gd name="connsiteX156" fmla="*/ 9646 w 10000"/>
              <a:gd name="connsiteY156" fmla="*/ 9997 h 10000"/>
              <a:gd name="connsiteX157" fmla="*/ 9610 w 10000"/>
              <a:gd name="connsiteY157" fmla="*/ 9997 h 10000"/>
              <a:gd name="connsiteX158" fmla="*/ 9478 w 10000"/>
              <a:gd name="connsiteY158" fmla="*/ 9997 h 10000"/>
              <a:gd name="connsiteX159" fmla="*/ 9442 w 10000"/>
              <a:gd name="connsiteY159" fmla="*/ 9997 h 10000"/>
              <a:gd name="connsiteX160" fmla="*/ 9406 w 10000"/>
              <a:gd name="connsiteY160" fmla="*/ 9997 h 10000"/>
              <a:gd name="connsiteX161" fmla="*/ 9347 w 10000"/>
              <a:gd name="connsiteY161" fmla="*/ 9997 h 10000"/>
              <a:gd name="connsiteX162" fmla="*/ 9287 w 10000"/>
              <a:gd name="connsiteY162" fmla="*/ 9997 h 10000"/>
              <a:gd name="connsiteX163" fmla="*/ 9215 w 10000"/>
              <a:gd name="connsiteY163" fmla="*/ 9997 h 10000"/>
              <a:gd name="connsiteX164" fmla="*/ 9203 w 10000"/>
              <a:gd name="connsiteY164" fmla="*/ 9997 h 10000"/>
              <a:gd name="connsiteX165" fmla="*/ 9167 w 10000"/>
              <a:gd name="connsiteY165" fmla="*/ 9997 h 10000"/>
              <a:gd name="connsiteX166" fmla="*/ 9107 w 10000"/>
              <a:gd name="connsiteY166" fmla="*/ 9997 h 10000"/>
              <a:gd name="connsiteX167" fmla="*/ 9059 w 10000"/>
              <a:gd name="connsiteY167" fmla="*/ 9997 h 10000"/>
              <a:gd name="connsiteX168" fmla="*/ 9035 w 10000"/>
              <a:gd name="connsiteY168" fmla="*/ 9997 h 10000"/>
              <a:gd name="connsiteX169" fmla="*/ 9011 w 10000"/>
              <a:gd name="connsiteY169" fmla="*/ 9997 h 10000"/>
              <a:gd name="connsiteX170" fmla="*/ 8963 w 10000"/>
              <a:gd name="connsiteY170" fmla="*/ 9997 h 10000"/>
              <a:gd name="connsiteX171" fmla="*/ 8939 w 10000"/>
              <a:gd name="connsiteY171" fmla="*/ 9997 h 10000"/>
              <a:gd name="connsiteX172" fmla="*/ 8903 w 10000"/>
              <a:gd name="connsiteY172" fmla="*/ 9997 h 10000"/>
              <a:gd name="connsiteX173" fmla="*/ 8819 w 10000"/>
              <a:gd name="connsiteY173" fmla="*/ 9997 h 10000"/>
              <a:gd name="connsiteX174" fmla="*/ 8771 w 10000"/>
              <a:gd name="connsiteY174" fmla="*/ 9997 h 10000"/>
              <a:gd name="connsiteX175" fmla="*/ 8711 w 10000"/>
              <a:gd name="connsiteY175" fmla="*/ 9997 h 10000"/>
              <a:gd name="connsiteX176" fmla="*/ 8639 w 10000"/>
              <a:gd name="connsiteY176" fmla="*/ 9997 h 10000"/>
              <a:gd name="connsiteX177" fmla="*/ 8603 w 10000"/>
              <a:gd name="connsiteY177" fmla="*/ 9997 h 10000"/>
              <a:gd name="connsiteX178" fmla="*/ 8531 w 10000"/>
              <a:gd name="connsiteY178" fmla="*/ 9997 h 10000"/>
              <a:gd name="connsiteX179" fmla="*/ 8495 w 10000"/>
              <a:gd name="connsiteY179" fmla="*/ 9997 h 10000"/>
              <a:gd name="connsiteX180" fmla="*/ 8435 w 10000"/>
              <a:gd name="connsiteY180" fmla="*/ 9997 h 10000"/>
              <a:gd name="connsiteX181" fmla="*/ 8363 w 10000"/>
              <a:gd name="connsiteY181" fmla="*/ 9997 h 10000"/>
              <a:gd name="connsiteX182" fmla="*/ 8279 w 10000"/>
              <a:gd name="connsiteY182" fmla="*/ 9997 h 10000"/>
              <a:gd name="connsiteX183" fmla="*/ 8231 w 10000"/>
              <a:gd name="connsiteY183" fmla="*/ 9997 h 10000"/>
              <a:gd name="connsiteX184" fmla="*/ 8028 w 10000"/>
              <a:gd name="connsiteY184" fmla="*/ 9997 h 10000"/>
              <a:gd name="connsiteX185" fmla="*/ 7896 w 10000"/>
              <a:gd name="connsiteY185" fmla="*/ 9997 h 10000"/>
              <a:gd name="connsiteX186" fmla="*/ 7812 w 10000"/>
              <a:gd name="connsiteY186" fmla="*/ 9997 h 10000"/>
              <a:gd name="connsiteX187" fmla="*/ 7740 w 10000"/>
              <a:gd name="connsiteY187" fmla="*/ 9997 h 10000"/>
              <a:gd name="connsiteX188" fmla="*/ 7680 w 10000"/>
              <a:gd name="connsiteY188" fmla="*/ 9997 h 10000"/>
              <a:gd name="connsiteX189" fmla="*/ 7596 w 10000"/>
              <a:gd name="connsiteY189" fmla="*/ 9997 h 10000"/>
              <a:gd name="connsiteX190" fmla="*/ 7548 w 10000"/>
              <a:gd name="connsiteY190" fmla="*/ 9997 h 10000"/>
              <a:gd name="connsiteX191" fmla="*/ 7500 w 10000"/>
              <a:gd name="connsiteY191" fmla="*/ 9997 h 10000"/>
              <a:gd name="connsiteX192" fmla="*/ 7464 w 10000"/>
              <a:gd name="connsiteY192" fmla="*/ 9997 h 10000"/>
              <a:gd name="connsiteX193" fmla="*/ 7428 w 10000"/>
              <a:gd name="connsiteY193" fmla="*/ 9997 h 10000"/>
              <a:gd name="connsiteX194" fmla="*/ 7356 w 10000"/>
              <a:gd name="connsiteY194" fmla="*/ 9997 h 10000"/>
              <a:gd name="connsiteX195" fmla="*/ 7296 w 10000"/>
              <a:gd name="connsiteY195" fmla="*/ 9997 h 10000"/>
              <a:gd name="connsiteX196" fmla="*/ 7224 w 10000"/>
              <a:gd name="connsiteY196" fmla="*/ 9997 h 10000"/>
              <a:gd name="connsiteX197" fmla="*/ 7176 w 10000"/>
              <a:gd name="connsiteY197" fmla="*/ 9997 h 10000"/>
              <a:gd name="connsiteX198" fmla="*/ 7128 w 10000"/>
              <a:gd name="connsiteY198" fmla="*/ 9997 h 10000"/>
              <a:gd name="connsiteX199" fmla="*/ 7068 w 10000"/>
              <a:gd name="connsiteY199" fmla="*/ 9997 h 10000"/>
              <a:gd name="connsiteX200" fmla="*/ 7044 w 10000"/>
              <a:gd name="connsiteY200" fmla="*/ 9997 h 10000"/>
              <a:gd name="connsiteX201" fmla="*/ 6972 w 10000"/>
              <a:gd name="connsiteY201" fmla="*/ 9997 h 10000"/>
              <a:gd name="connsiteX202" fmla="*/ 6876 w 10000"/>
              <a:gd name="connsiteY202" fmla="*/ 9997 h 10000"/>
              <a:gd name="connsiteX203" fmla="*/ 6853 w 10000"/>
              <a:gd name="connsiteY203" fmla="*/ 9997 h 10000"/>
              <a:gd name="connsiteX204" fmla="*/ 6325 w 10000"/>
              <a:gd name="connsiteY204" fmla="*/ 9997 h 10000"/>
              <a:gd name="connsiteX205" fmla="*/ 6109 w 10000"/>
              <a:gd name="connsiteY205" fmla="*/ 9997 h 10000"/>
              <a:gd name="connsiteX206" fmla="*/ 6013 w 10000"/>
              <a:gd name="connsiteY206" fmla="*/ 9997 h 10000"/>
              <a:gd name="connsiteX207" fmla="*/ 5929 w 10000"/>
              <a:gd name="connsiteY207" fmla="*/ 9997 h 10000"/>
              <a:gd name="connsiteX208" fmla="*/ 5905 w 10000"/>
              <a:gd name="connsiteY208" fmla="*/ 9997 h 10000"/>
              <a:gd name="connsiteX209" fmla="*/ 5833 w 10000"/>
              <a:gd name="connsiteY209" fmla="*/ 9997 h 10000"/>
              <a:gd name="connsiteX210" fmla="*/ 5797 w 10000"/>
              <a:gd name="connsiteY210" fmla="*/ 9997 h 10000"/>
              <a:gd name="connsiteX211" fmla="*/ 5737 w 10000"/>
              <a:gd name="connsiteY211" fmla="*/ 9997 h 10000"/>
              <a:gd name="connsiteX212" fmla="*/ 5665 w 10000"/>
              <a:gd name="connsiteY212" fmla="*/ 9997 h 10000"/>
              <a:gd name="connsiteX213" fmla="*/ 5618 w 10000"/>
              <a:gd name="connsiteY213" fmla="*/ 9997 h 10000"/>
              <a:gd name="connsiteX214" fmla="*/ 5582 w 10000"/>
              <a:gd name="connsiteY214" fmla="*/ 9997 h 10000"/>
              <a:gd name="connsiteX215" fmla="*/ 5570 w 10000"/>
              <a:gd name="connsiteY215" fmla="*/ 9997 h 10000"/>
              <a:gd name="connsiteX216" fmla="*/ 5534 w 10000"/>
              <a:gd name="connsiteY216" fmla="*/ 9997 h 10000"/>
              <a:gd name="connsiteX217" fmla="*/ 5510 w 10000"/>
              <a:gd name="connsiteY217" fmla="*/ 9997 h 10000"/>
              <a:gd name="connsiteX218" fmla="*/ 5462 w 10000"/>
              <a:gd name="connsiteY218" fmla="*/ 9997 h 10000"/>
              <a:gd name="connsiteX219" fmla="*/ 5402 w 10000"/>
              <a:gd name="connsiteY219" fmla="*/ 9997 h 10000"/>
              <a:gd name="connsiteX220" fmla="*/ 5306 w 10000"/>
              <a:gd name="connsiteY220" fmla="*/ 9997 h 10000"/>
              <a:gd name="connsiteX221" fmla="*/ 5270 w 10000"/>
              <a:gd name="connsiteY221" fmla="*/ 9997 h 10000"/>
              <a:gd name="connsiteX222" fmla="*/ 5198 w 10000"/>
              <a:gd name="connsiteY222" fmla="*/ 9997 h 10000"/>
              <a:gd name="connsiteX223" fmla="*/ 5150 w 10000"/>
              <a:gd name="connsiteY223" fmla="*/ 9997 h 10000"/>
              <a:gd name="connsiteX224" fmla="*/ 5066 w 10000"/>
              <a:gd name="connsiteY224" fmla="*/ 9997 h 10000"/>
              <a:gd name="connsiteX225" fmla="*/ 4958 w 10000"/>
              <a:gd name="connsiteY225" fmla="*/ 9997 h 10000"/>
              <a:gd name="connsiteX226" fmla="*/ 4850 w 10000"/>
              <a:gd name="connsiteY226" fmla="*/ 9997 h 10000"/>
              <a:gd name="connsiteX227" fmla="*/ 4550 w 10000"/>
              <a:gd name="connsiteY227" fmla="*/ 9997 h 10000"/>
              <a:gd name="connsiteX228" fmla="*/ 4539 w 10000"/>
              <a:gd name="connsiteY228" fmla="*/ 9980 h 10000"/>
              <a:gd name="connsiteX229" fmla="*/ 4395 w 10000"/>
              <a:gd name="connsiteY229" fmla="*/ 9457 h 10000"/>
              <a:gd name="connsiteX230" fmla="*/ 4423 w 10000"/>
              <a:gd name="connsiteY230" fmla="*/ 9431 h 10000"/>
              <a:gd name="connsiteX231" fmla="*/ 4363 w 10000"/>
              <a:gd name="connsiteY231" fmla="*/ 9954 h 10000"/>
              <a:gd name="connsiteX232" fmla="*/ 4347 w 10000"/>
              <a:gd name="connsiteY232" fmla="*/ 9997 h 10000"/>
              <a:gd name="connsiteX233" fmla="*/ 4203 w 10000"/>
              <a:gd name="connsiteY233" fmla="*/ 9997 h 10000"/>
              <a:gd name="connsiteX234" fmla="*/ 4155 w 10000"/>
              <a:gd name="connsiteY234" fmla="*/ 9997 h 10000"/>
              <a:gd name="connsiteX235" fmla="*/ 4137 w 10000"/>
              <a:gd name="connsiteY235" fmla="*/ 9925 h 10000"/>
              <a:gd name="connsiteX236" fmla="*/ 4125 w 10000"/>
              <a:gd name="connsiteY236" fmla="*/ 9087 h 10000"/>
              <a:gd name="connsiteX237" fmla="*/ 4160 w 10000"/>
              <a:gd name="connsiteY237" fmla="*/ 9107 h 10000"/>
              <a:gd name="connsiteX238" fmla="*/ 4100 w 10000"/>
              <a:gd name="connsiteY238" fmla="*/ 9944 h 10000"/>
              <a:gd name="connsiteX239" fmla="*/ 4083 w 10000"/>
              <a:gd name="connsiteY239" fmla="*/ 9997 h 10000"/>
              <a:gd name="connsiteX240" fmla="*/ 4066 w 10000"/>
              <a:gd name="connsiteY240" fmla="*/ 9944 h 10000"/>
              <a:gd name="connsiteX241" fmla="*/ 3994 w 10000"/>
              <a:gd name="connsiteY241" fmla="*/ 8950 h 10000"/>
              <a:gd name="connsiteX242" fmla="*/ 4029 w 10000"/>
              <a:gd name="connsiteY242" fmla="*/ 8947 h 10000"/>
              <a:gd name="connsiteX243" fmla="*/ 3969 w 10000"/>
              <a:gd name="connsiteY243" fmla="*/ 9941 h 10000"/>
              <a:gd name="connsiteX244" fmla="*/ 3950 w 10000"/>
              <a:gd name="connsiteY244" fmla="*/ 9997 h 10000"/>
              <a:gd name="connsiteX245" fmla="*/ 3934 w 10000"/>
              <a:gd name="connsiteY245" fmla="*/ 9928 h 10000"/>
              <a:gd name="connsiteX246" fmla="*/ 3898 w 10000"/>
              <a:gd name="connsiteY246" fmla="*/ 8410 h 10000"/>
              <a:gd name="connsiteX247" fmla="*/ 3933 w 10000"/>
              <a:gd name="connsiteY247" fmla="*/ 8413 h 10000"/>
              <a:gd name="connsiteX248" fmla="*/ 3885 w 10000"/>
              <a:gd name="connsiteY248" fmla="*/ 9931 h 10000"/>
              <a:gd name="connsiteX249" fmla="*/ 3867 w 10000"/>
              <a:gd name="connsiteY249" fmla="*/ 9997 h 10000"/>
              <a:gd name="connsiteX250" fmla="*/ 3831 w 10000"/>
              <a:gd name="connsiteY250" fmla="*/ 9997 h 10000"/>
              <a:gd name="connsiteX251" fmla="*/ 3759 w 10000"/>
              <a:gd name="connsiteY251" fmla="*/ 9997 h 10000"/>
              <a:gd name="connsiteX252" fmla="*/ 3699 w 10000"/>
              <a:gd name="connsiteY252" fmla="*/ 9997 h 10000"/>
              <a:gd name="connsiteX253" fmla="*/ 3682 w 10000"/>
              <a:gd name="connsiteY253" fmla="*/ 9931 h 10000"/>
              <a:gd name="connsiteX254" fmla="*/ 3634 w 10000"/>
              <a:gd name="connsiteY254" fmla="*/ 8413 h 10000"/>
              <a:gd name="connsiteX255" fmla="*/ 3669 w 10000"/>
              <a:gd name="connsiteY255" fmla="*/ 8413 h 10000"/>
              <a:gd name="connsiteX256" fmla="*/ 3621 w 10000"/>
              <a:gd name="connsiteY256" fmla="*/ 9774 h 10000"/>
              <a:gd name="connsiteX257" fmla="*/ 3605 w 10000"/>
              <a:gd name="connsiteY257" fmla="*/ 9840 h 10000"/>
              <a:gd name="connsiteX258" fmla="*/ 3587 w 10000"/>
              <a:gd name="connsiteY258" fmla="*/ 9787 h 10000"/>
              <a:gd name="connsiteX259" fmla="*/ 3551 w 10000"/>
              <a:gd name="connsiteY259" fmla="*/ 9316 h 10000"/>
              <a:gd name="connsiteX260" fmla="*/ 3584 w 10000"/>
              <a:gd name="connsiteY260" fmla="*/ 9326 h 10000"/>
              <a:gd name="connsiteX261" fmla="*/ 3512 w 10000"/>
              <a:gd name="connsiteY261" fmla="*/ 9954 h 10000"/>
              <a:gd name="connsiteX262" fmla="*/ 3495 w 10000"/>
              <a:gd name="connsiteY262" fmla="*/ 9997 h 10000"/>
              <a:gd name="connsiteX263" fmla="*/ 3435 w 10000"/>
              <a:gd name="connsiteY263" fmla="*/ 9997 h 10000"/>
              <a:gd name="connsiteX264" fmla="*/ 3418 w 10000"/>
              <a:gd name="connsiteY264" fmla="*/ 9928 h 10000"/>
              <a:gd name="connsiteX265" fmla="*/ 3381 w 10000"/>
              <a:gd name="connsiteY265" fmla="*/ 8299 h 10000"/>
              <a:gd name="connsiteX266" fmla="*/ 3333 w 10000"/>
              <a:gd name="connsiteY266" fmla="*/ 82 h 10000"/>
              <a:gd name="connsiteX267" fmla="*/ 3369 w 10000"/>
              <a:gd name="connsiteY267" fmla="*/ 85 h 10000"/>
              <a:gd name="connsiteX268" fmla="*/ 3333 w 10000"/>
              <a:gd name="connsiteY268" fmla="*/ 3592 h 10000"/>
              <a:gd name="connsiteX269" fmla="*/ 3333 w 10000"/>
              <a:gd name="connsiteY269" fmla="*/ 3608 h 10000"/>
              <a:gd name="connsiteX270" fmla="*/ 3189 w 10000"/>
              <a:gd name="connsiteY270" fmla="*/ 5702 h 10000"/>
              <a:gd name="connsiteX271" fmla="*/ 3022 w 10000"/>
              <a:gd name="connsiteY271" fmla="*/ 8214 h 10000"/>
              <a:gd name="connsiteX272" fmla="*/ 3016 w 10000"/>
              <a:gd name="connsiteY272" fmla="*/ 8250 h 10000"/>
              <a:gd name="connsiteX273" fmla="*/ 2777 w 10000"/>
              <a:gd name="connsiteY273" fmla="*/ 9192 h 10000"/>
              <a:gd name="connsiteX274" fmla="*/ 2779 w 10000"/>
              <a:gd name="connsiteY274" fmla="*/ 9182 h 10000"/>
              <a:gd name="connsiteX275" fmla="*/ 2647 w 10000"/>
              <a:gd name="connsiteY275" fmla="*/ 9967 h 10000"/>
              <a:gd name="connsiteX276" fmla="*/ 2632 w 10000"/>
              <a:gd name="connsiteY276" fmla="*/ 9997 h 10000"/>
              <a:gd name="connsiteX277" fmla="*/ 2584 w 10000"/>
              <a:gd name="connsiteY277" fmla="*/ 9997 h 10000"/>
              <a:gd name="connsiteX278" fmla="*/ 2488 w 10000"/>
              <a:gd name="connsiteY278" fmla="*/ 9997 h 10000"/>
              <a:gd name="connsiteX279" fmla="*/ 2308 w 10000"/>
              <a:gd name="connsiteY279" fmla="*/ 9997 h 10000"/>
              <a:gd name="connsiteX280" fmla="*/ 2284 w 10000"/>
              <a:gd name="connsiteY280" fmla="*/ 9997 h 10000"/>
              <a:gd name="connsiteX281" fmla="*/ 2260 w 10000"/>
              <a:gd name="connsiteY281" fmla="*/ 9997 h 10000"/>
              <a:gd name="connsiteX282" fmla="*/ 2248 w 10000"/>
              <a:gd name="connsiteY282" fmla="*/ 9997 h 10000"/>
              <a:gd name="connsiteX283" fmla="*/ 2224 w 10000"/>
              <a:gd name="connsiteY283" fmla="*/ 9997 h 10000"/>
              <a:gd name="connsiteX284" fmla="*/ 2188 w 10000"/>
              <a:gd name="connsiteY284" fmla="*/ 9997 h 10000"/>
              <a:gd name="connsiteX285" fmla="*/ 2176 w 10000"/>
              <a:gd name="connsiteY285" fmla="*/ 9997 h 10000"/>
              <a:gd name="connsiteX286" fmla="*/ 2152 w 10000"/>
              <a:gd name="connsiteY286" fmla="*/ 9997 h 10000"/>
              <a:gd name="connsiteX287" fmla="*/ 2116 w 10000"/>
              <a:gd name="connsiteY287" fmla="*/ 9997 h 10000"/>
              <a:gd name="connsiteX288" fmla="*/ 2044 w 10000"/>
              <a:gd name="connsiteY288" fmla="*/ 9997 h 10000"/>
              <a:gd name="connsiteX289" fmla="*/ 1960 w 10000"/>
              <a:gd name="connsiteY289" fmla="*/ 9997 h 10000"/>
              <a:gd name="connsiteX290" fmla="*/ 1876 w 10000"/>
              <a:gd name="connsiteY290" fmla="*/ 9997 h 10000"/>
              <a:gd name="connsiteX291" fmla="*/ 1817 w 10000"/>
              <a:gd name="connsiteY291" fmla="*/ 9997 h 10000"/>
              <a:gd name="connsiteX292" fmla="*/ 1745 w 10000"/>
              <a:gd name="connsiteY292" fmla="*/ 9997 h 10000"/>
              <a:gd name="connsiteX293" fmla="*/ 1697 w 10000"/>
              <a:gd name="connsiteY293" fmla="*/ 9997 h 10000"/>
              <a:gd name="connsiteX294" fmla="*/ 1649 w 10000"/>
              <a:gd name="connsiteY294" fmla="*/ 9997 h 10000"/>
              <a:gd name="connsiteX295" fmla="*/ 1553 w 10000"/>
              <a:gd name="connsiteY295" fmla="*/ 9997 h 10000"/>
              <a:gd name="connsiteX296" fmla="*/ 1481 w 10000"/>
              <a:gd name="connsiteY296" fmla="*/ 9997 h 10000"/>
              <a:gd name="connsiteX297" fmla="*/ 1361 w 10000"/>
              <a:gd name="connsiteY297" fmla="*/ 9997 h 10000"/>
              <a:gd name="connsiteX298" fmla="*/ 18 w 10000"/>
              <a:gd name="connsiteY298" fmla="*/ 9997 h 10000"/>
              <a:gd name="connsiteX299" fmla="*/ 0 w 10000"/>
              <a:gd name="connsiteY299" fmla="*/ 9918 h 10000"/>
              <a:gd name="connsiteX300" fmla="*/ 18 w 10000"/>
              <a:gd name="connsiteY300" fmla="*/ 9840 h 10000"/>
              <a:gd name="connsiteX0" fmla="*/ 0 w 10000"/>
              <a:gd name="connsiteY0" fmla="*/ 9918 h 10000"/>
              <a:gd name="connsiteX1" fmla="*/ 126 w 10000"/>
              <a:gd name="connsiteY1" fmla="*/ 9840 h 10000"/>
              <a:gd name="connsiteX2" fmla="*/ 162 w 10000"/>
              <a:gd name="connsiteY2" fmla="*/ 9840 h 10000"/>
              <a:gd name="connsiteX3" fmla="*/ 234 w 10000"/>
              <a:gd name="connsiteY3" fmla="*/ 9840 h 10000"/>
              <a:gd name="connsiteX4" fmla="*/ 270 w 10000"/>
              <a:gd name="connsiteY4" fmla="*/ 9840 h 10000"/>
              <a:gd name="connsiteX5" fmla="*/ 1361 w 10000"/>
              <a:gd name="connsiteY5" fmla="*/ 9840 h 10000"/>
              <a:gd name="connsiteX6" fmla="*/ 1481 w 10000"/>
              <a:gd name="connsiteY6" fmla="*/ 9840 h 10000"/>
              <a:gd name="connsiteX7" fmla="*/ 1553 w 10000"/>
              <a:gd name="connsiteY7" fmla="*/ 9840 h 10000"/>
              <a:gd name="connsiteX8" fmla="*/ 1649 w 10000"/>
              <a:gd name="connsiteY8" fmla="*/ 9840 h 10000"/>
              <a:gd name="connsiteX9" fmla="*/ 1697 w 10000"/>
              <a:gd name="connsiteY9" fmla="*/ 9840 h 10000"/>
              <a:gd name="connsiteX10" fmla="*/ 1745 w 10000"/>
              <a:gd name="connsiteY10" fmla="*/ 9840 h 10000"/>
              <a:gd name="connsiteX11" fmla="*/ 1817 w 10000"/>
              <a:gd name="connsiteY11" fmla="*/ 9840 h 10000"/>
              <a:gd name="connsiteX12" fmla="*/ 1876 w 10000"/>
              <a:gd name="connsiteY12" fmla="*/ 9840 h 10000"/>
              <a:gd name="connsiteX13" fmla="*/ 1960 w 10000"/>
              <a:gd name="connsiteY13" fmla="*/ 9840 h 10000"/>
              <a:gd name="connsiteX14" fmla="*/ 2044 w 10000"/>
              <a:gd name="connsiteY14" fmla="*/ 9840 h 10000"/>
              <a:gd name="connsiteX15" fmla="*/ 2116 w 10000"/>
              <a:gd name="connsiteY15" fmla="*/ 9840 h 10000"/>
              <a:gd name="connsiteX16" fmla="*/ 2152 w 10000"/>
              <a:gd name="connsiteY16" fmla="*/ 9840 h 10000"/>
              <a:gd name="connsiteX17" fmla="*/ 2176 w 10000"/>
              <a:gd name="connsiteY17" fmla="*/ 9840 h 10000"/>
              <a:gd name="connsiteX18" fmla="*/ 2188 w 10000"/>
              <a:gd name="connsiteY18" fmla="*/ 9840 h 10000"/>
              <a:gd name="connsiteX19" fmla="*/ 2224 w 10000"/>
              <a:gd name="connsiteY19" fmla="*/ 9840 h 10000"/>
              <a:gd name="connsiteX20" fmla="*/ 2248 w 10000"/>
              <a:gd name="connsiteY20" fmla="*/ 9840 h 10000"/>
              <a:gd name="connsiteX21" fmla="*/ 2260 w 10000"/>
              <a:gd name="connsiteY21" fmla="*/ 9840 h 10000"/>
              <a:gd name="connsiteX22" fmla="*/ 2284 w 10000"/>
              <a:gd name="connsiteY22" fmla="*/ 9840 h 10000"/>
              <a:gd name="connsiteX23" fmla="*/ 2308 w 10000"/>
              <a:gd name="connsiteY23" fmla="*/ 9840 h 10000"/>
              <a:gd name="connsiteX24" fmla="*/ 2488 w 10000"/>
              <a:gd name="connsiteY24" fmla="*/ 9840 h 10000"/>
              <a:gd name="connsiteX25" fmla="*/ 2584 w 10000"/>
              <a:gd name="connsiteY25" fmla="*/ 9840 h 10000"/>
              <a:gd name="connsiteX26" fmla="*/ 2632 w 10000"/>
              <a:gd name="connsiteY26" fmla="*/ 9840 h 10000"/>
              <a:gd name="connsiteX27" fmla="*/ 2618 w 10000"/>
              <a:gd name="connsiteY27" fmla="*/ 9872 h 10000"/>
              <a:gd name="connsiteX28" fmla="*/ 2750 w 10000"/>
              <a:gd name="connsiteY28" fmla="*/ 9087 h 10000"/>
              <a:gd name="connsiteX29" fmla="*/ 2752 w 10000"/>
              <a:gd name="connsiteY29" fmla="*/ 9078 h 10000"/>
              <a:gd name="connsiteX30" fmla="*/ 2992 w 10000"/>
              <a:gd name="connsiteY30" fmla="*/ 8135 h 10000"/>
              <a:gd name="connsiteX31" fmla="*/ 2986 w 10000"/>
              <a:gd name="connsiteY31" fmla="*/ 8171 h 10000"/>
              <a:gd name="connsiteX32" fmla="*/ 3154 w 10000"/>
              <a:gd name="connsiteY32" fmla="*/ 5659 h 10000"/>
              <a:gd name="connsiteX33" fmla="*/ 3298 w 10000"/>
              <a:gd name="connsiteY33" fmla="*/ 3566 h 10000"/>
              <a:gd name="connsiteX34" fmla="*/ 3297 w 10000"/>
              <a:gd name="connsiteY34" fmla="*/ 3582 h 10000"/>
              <a:gd name="connsiteX35" fmla="*/ 3333 w 10000"/>
              <a:gd name="connsiteY35" fmla="*/ 75 h 10000"/>
              <a:gd name="connsiteX36" fmla="*/ 3352 w 10000"/>
              <a:gd name="connsiteY36" fmla="*/ 0 h 10000"/>
              <a:gd name="connsiteX37" fmla="*/ 3369 w 10000"/>
              <a:gd name="connsiteY37" fmla="*/ 79 h 10000"/>
              <a:gd name="connsiteX38" fmla="*/ 3417 w 10000"/>
              <a:gd name="connsiteY38" fmla="*/ 8296 h 10000"/>
              <a:gd name="connsiteX39" fmla="*/ 3453 w 10000"/>
              <a:gd name="connsiteY39" fmla="*/ 9912 h 10000"/>
              <a:gd name="connsiteX40" fmla="*/ 3435 w 10000"/>
              <a:gd name="connsiteY40" fmla="*/ 9840 h 10000"/>
              <a:gd name="connsiteX41" fmla="*/ 3495 w 10000"/>
              <a:gd name="connsiteY41" fmla="*/ 9840 h 10000"/>
              <a:gd name="connsiteX42" fmla="*/ 3479 w 10000"/>
              <a:gd name="connsiteY42" fmla="*/ 9886 h 10000"/>
              <a:gd name="connsiteX43" fmla="*/ 3551 w 10000"/>
              <a:gd name="connsiteY43" fmla="*/ 9257 h 10000"/>
              <a:gd name="connsiteX44" fmla="*/ 3569 w 10000"/>
              <a:gd name="connsiteY44" fmla="*/ 9215 h 10000"/>
              <a:gd name="connsiteX45" fmla="*/ 3584 w 10000"/>
              <a:gd name="connsiteY45" fmla="*/ 9267 h 10000"/>
              <a:gd name="connsiteX46" fmla="*/ 3620 w 10000"/>
              <a:gd name="connsiteY46" fmla="*/ 9738 h 10000"/>
              <a:gd name="connsiteX47" fmla="*/ 3586 w 10000"/>
              <a:gd name="connsiteY47" fmla="*/ 9751 h 10000"/>
              <a:gd name="connsiteX48" fmla="*/ 3634 w 10000"/>
              <a:gd name="connsiteY48" fmla="*/ 8391 h 10000"/>
              <a:gd name="connsiteX49" fmla="*/ 3652 w 10000"/>
              <a:gd name="connsiteY49" fmla="*/ 8322 h 10000"/>
              <a:gd name="connsiteX50" fmla="*/ 3669 w 10000"/>
              <a:gd name="connsiteY50" fmla="*/ 8391 h 10000"/>
              <a:gd name="connsiteX51" fmla="*/ 3717 w 10000"/>
              <a:gd name="connsiteY51" fmla="*/ 9908 h 10000"/>
              <a:gd name="connsiteX52" fmla="*/ 3699 w 10000"/>
              <a:gd name="connsiteY52" fmla="*/ 9840 h 10000"/>
              <a:gd name="connsiteX53" fmla="*/ 3759 w 10000"/>
              <a:gd name="connsiteY53" fmla="*/ 9840 h 10000"/>
              <a:gd name="connsiteX54" fmla="*/ 3831 w 10000"/>
              <a:gd name="connsiteY54" fmla="*/ 9840 h 10000"/>
              <a:gd name="connsiteX55" fmla="*/ 3867 w 10000"/>
              <a:gd name="connsiteY55" fmla="*/ 9840 h 10000"/>
              <a:gd name="connsiteX56" fmla="*/ 3850 w 10000"/>
              <a:gd name="connsiteY56" fmla="*/ 9908 h 10000"/>
              <a:gd name="connsiteX57" fmla="*/ 3898 w 10000"/>
              <a:gd name="connsiteY57" fmla="*/ 8391 h 10000"/>
              <a:gd name="connsiteX58" fmla="*/ 3916 w 10000"/>
              <a:gd name="connsiteY58" fmla="*/ 8322 h 10000"/>
              <a:gd name="connsiteX59" fmla="*/ 3933 w 10000"/>
              <a:gd name="connsiteY59" fmla="*/ 8394 h 10000"/>
              <a:gd name="connsiteX60" fmla="*/ 3969 w 10000"/>
              <a:gd name="connsiteY60" fmla="*/ 9912 h 10000"/>
              <a:gd name="connsiteX61" fmla="*/ 3934 w 10000"/>
              <a:gd name="connsiteY61" fmla="*/ 9899 h 10000"/>
              <a:gd name="connsiteX62" fmla="*/ 3994 w 10000"/>
              <a:gd name="connsiteY62" fmla="*/ 8904 h 10000"/>
              <a:gd name="connsiteX63" fmla="*/ 4011 w 10000"/>
              <a:gd name="connsiteY63" fmla="*/ 8845 h 10000"/>
              <a:gd name="connsiteX64" fmla="*/ 4028 w 10000"/>
              <a:gd name="connsiteY64" fmla="*/ 8901 h 10000"/>
              <a:gd name="connsiteX65" fmla="*/ 4100 w 10000"/>
              <a:gd name="connsiteY65" fmla="*/ 9895 h 10000"/>
              <a:gd name="connsiteX66" fmla="*/ 4066 w 10000"/>
              <a:gd name="connsiteY66" fmla="*/ 9895 h 10000"/>
              <a:gd name="connsiteX67" fmla="*/ 4126 w 10000"/>
              <a:gd name="connsiteY67" fmla="*/ 9058 h 10000"/>
              <a:gd name="connsiteX68" fmla="*/ 4145 w 10000"/>
              <a:gd name="connsiteY68" fmla="*/ 9006 h 10000"/>
              <a:gd name="connsiteX69" fmla="*/ 4161 w 10000"/>
              <a:gd name="connsiteY69" fmla="*/ 9078 h 10000"/>
              <a:gd name="connsiteX70" fmla="*/ 4173 w 10000"/>
              <a:gd name="connsiteY70" fmla="*/ 9915 h 10000"/>
              <a:gd name="connsiteX71" fmla="*/ 4155 w 10000"/>
              <a:gd name="connsiteY71" fmla="*/ 9840 h 10000"/>
              <a:gd name="connsiteX72" fmla="*/ 4203 w 10000"/>
              <a:gd name="connsiteY72" fmla="*/ 9840 h 10000"/>
              <a:gd name="connsiteX73" fmla="*/ 4347 w 10000"/>
              <a:gd name="connsiteY73" fmla="*/ 9840 h 10000"/>
              <a:gd name="connsiteX74" fmla="*/ 4331 w 10000"/>
              <a:gd name="connsiteY74" fmla="*/ 9886 h 10000"/>
              <a:gd name="connsiteX75" fmla="*/ 4391 w 10000"/>
              <a:gd name="connsiteY75" fmla="*/ 9362 h 10000"/>
              <a:gd name="connsiteX76" fmla="*/ 4403 w 10000"/>
              <a:gd name="connsiteY76" fmla="*/ 9320 h 10000"/>
              <a:gd name="connsiteX77" fmla="*/ 4418 w 10000"/>
              <a:gd name="connsiteY77" fmla="*/ 9336 h 10000"/>
              <a:gd name="connsiteX78" fmla="*/ 4562 w 10000"/>
              <a:gd name="connsiteY78" fmla="*/ 9859 h 10000"/>
              <a:gd name="connsiteX79" fmla="*/ 4550 w 10000"/>
              <a:gd name="connsiteY79" fmla="*/ 9840 h 10000"/>
              <a:gd name="connsiteX80" fmla="*/ 4850 w 10000"/>
              <a:gd name="connsiteY80" fmla="*/ 9840 h 10000"/>
              <a:gd name="connsiteX81" fmla="*/ 4958 w 10000"/>
              <a:gd name="connsiteY81" fmla="*/ 9840 h 10000"/>
              <a:gd name="connsiteX82" fmla="*/ 5066 w 10000"/>
              <a:gd name="connsiteY82" fmla="*/ 9840 h 10000"/>
              <a:gd name="connsiteX83" fmla="*/ 5150 w 10000"/>
              <a:gd name="connsiteY83" fmla="*/ 9840 h 10000"/>
              <a:gd name="connsiteX84" fmla="*/ 5198 w 10000"/>
              <a:gd name="connsiteY84" fmla="*/ 9840 h 10000"/>
              <a:gd name="connsiteX85" fmla="*/ 5270 w 10000"/>
              <a:gd name="connsiteY85" fmla="*/ 9840 h 10000"/>
              <a:gd name="connsiteX86" fmla="*/ 5306 w 10000"/>
              <a:gd name="connsiteY86" fmla="*/ 9840 h 10000"/>
              <a:gd name="connsiteX87" fmla="*/ 5402 w 10000"/>
              <a:gd name="connsiteY87" fmla="*/ 9840 h 10000"/>
              <a:gd name="connsiteX88" fmla="*/ 5462 w 10000"/>
              <a:gd name="connsiteY88" fmla="*/ 9840 h 10000"/>
              <a:gd name="connsiteX89" fmla="*/ 5510 w 10000"/>
              <a:gd name="connsiteY89" fmla="*/ 9840 h 10000"/>
              <a:gd name="connsiteX90" fmla="*/ 5534 w 10000"/>
              <a:gd name="connsiteY90" fmla="*/ 9840 h 10000"/>
              <a:gd name="connsiteX91" fmla="*/ 5570 w 10000"/>
              <a:gd name="connsiteY91" fmla="*/ 9840 h 10000"/>
              <a:gd name="connsiteX92" fmla="*/ 5582 w 10000"/>
              <a:gd name="connsiteY92" fmla="*/ 9840 h 10000"/>
              <a:gd name="connsiteX93" fmla="*/ 5618 w 10000"/>
              <a:gd name="connsiteY93" fmla="*/ 9840 h 10000"/>
              <a:gd name="connsiteX94" fmla="*/ 5665 w 10000"/>
              <a:gd name="connsiteY94" fmla="*/ 9840 h 10000"/>
              <a:gd name="connsiteX95" fmla="*/ 5737 w 10000"/>
              <a:gd name="connsiteY95" fmla="*/ 9840 h 10000"/>
              <a:gd name="connsiteX96" fmla="*/ 5797 w 10000"/>
              <a:gd name="connsiteY96" fmla="*/ 9840 h 10000"/>
              <a:gd name="connsiteX97" fmla="*/ 5833 w 10000"/>
              <a:gd name="connsiteY97" fmla="*/ 9840 h 10000"/>
              <a:gd name="connsiteX98" fmla="*/ 5905 w 10000"/>
              <a:gd name="connsiteY98" fmla="*/ 9840 h 10000"/>
              <a:gd name="connsiteX99" fmla="*/ 5929 w 10000"/>
              <a:gd name="connsiteY99" fmla="*/ 9840 h 10000"/>
              <a:gd name="connsiteX100" fmla="*/ 6013 w 10000"/>
              <a:gd name="connsiteY100" fmla="*/ 9840 h 10000"/>
              <a:gd name="connsiteX101" fmla="*/ 6109 w 10000"/>
              <a:gd name="connsiteY101" fmla="*/ 9840 h 10000"/>
              <a:gd name="connsiteX102" fmla="*/ 6325 w 10000"/>
              <a:gd name="connsiteY102" fmla="*/ 9840 h 10000"/>
              <a:gd name="connsiteX103" fmla="*/ 6853 w 10000"/>
              <a:gd name="connsiteY103" fmla="*/ 9840 h 10000"/>
              <a:gd name="connsiteX104" fmla="*/ 6876 w 10000"/>
              <a:gd name="connsiteY104" fmla="*/ 9840 h 10000"/>
              <a:gd name="connsiteX105" fmla="*/ 6972 w 10000"/>
              <a:gd name="connsiteY105" fmla="*/ 9840 h 10000"/>
              <a:gd name="connsiteX106" fmla="*/ 7044 w 10000"/>
              <a:gd name="connsiteY106" fmla="*/ 9840 h 10000"/>
              <a:gd name="connsiteX107" fmla="*/ 7068 w 10000"/>
              <a:gd name="connsiteY107" fmla="*/ 9840 h 10000"/>
              <a:gd name="connsiteX108" fmla="*/ 7128 w 10000"/>
              <a:gd name="connsiteY108" fmla="*/ 9840 h 10000"/>
              <a:gd name="connsiteX109" fmla="*/ 7176 w 10000"/>
              <a:gd name="connsiteY109" fmla="*/ 9840 h 10000"/>
              <a:gd name="connsiteX110" fmla="*/ 7224 w 10000"/>
              <a:gd name="connsiteY110" fmla="*/ 9840 h 10000"/>
              <a:gd name="connsiteX111" fmla="*/ 7296 w 10000"/>
              <a:gd name="connsiteY111" fmla="*/ 9840 h 10000"/>
              <a:gd name="connsiteX112" fmla="*/ 7356 w 10000"/>
              <a:gd name="connsiteY112" fmla="*/ 9840 h 10000"/>
              <a:gd name="connsiteX113" fmla="*/ 7428 w 10000"/>
              <a:gd name="connsiteY113" fmla="*/ 9840 h 10000"/>
              <a:gd name="connsiteX114" fmla="*/ 7464 w 10000"/>
              <a:gd name="connsiteY114" fmla="*/ 9840 h 10000"/>
              <a:gd name="connsiteX115" fmla="*/ 7500 w 10000"/>
              <a:gd name="connsiteY115" fmla="*/ 9840 h 10000"/>
              <a:gd name="connsiteX116" fmla="*/ 7548 w 10000"/>
              <a:gd name="connsiteY116" fmla="*/ 9840 h 10000"/>
              <a:gd name="connsiteX117" fmla="*/ 7596 w 10000"/>
              <a:gd name="connsiteY117" fmla="*/ 9840 h 10000"/>
              <a:gd name="connsiteX118" fmla="*/ 7680 w 10000"/>
              <a:gd name="connsiteY118" fmla="*/ 9840 h 10000"/>
              <a:gd name="connsiteX119" fmla="*/ 7740 w 10000"/>
              <a:gd name="connsiteY119" fmla="*/ 9840 h 10000"/>
              <a:gd name="connsiteX120" fmla="*/ 7812 w 10000"/>
              <a:gd name="connsiteY120" fmla="*/ 9840 h 10000"/>
              <a:gd name="connsiteX121" fmla="*/ 7896 w 10000"/>
              <a:gd name="connsiteY121" fmla="*/ 9840 h 10000"/>
              <a:gd name="connsiteX122" fmla="*/ 8028 w 10000"/>
              <a:gd name="connsiteY122" fmla="*/ 9840 h 10000"/>
              <a:gd name="connsiteX123" fmla="*/ 8231 w 10000"/>
              <a:gd name="connsiteY123" fmla="*/ 9840 h 10000"/>
              <a:gd name="connsiteX124" fmla="*/ 8279 w 10000"/>
              <a:gd name="connsiteY124" fmla="*/ 9840 h 10000"/>
              <a:gd name="connsiteX125" fmla="*/ 8363 w 10000"/>
              <a:gd name="connsiteY125" fmla="*/ 9840 h 10000"/>
              <a:gd name="connsiteX126" fmla="*/ 8435 w 10000"/>
              <a:gd name="connsiteY126" fmla="*/ 9840 h 10000"/>
              <a:gd name="connsiteX127" fmla="*/ 8495 w 10000"/>
              <a:gd name="connsiteY127" fmla="*/ 9840 h 10000"/>
              <a:gd name="connsiteX128" fmla="*/ 8531 w 10000"/>
              <a:gd name="connsiteY128" fmla="*/ 9840 h 10000"/>
              <a:gd name="connsiteX129" fmla="*/ 8603 w 10000"/>
              <a:gd name="connsiteY129" fmla="*/ 9840 h 10000"/>
              <a:gd name="connsiteX130" fmla="*/ 8639 w 10000"/>
              <a:gd name="connsiteY130" fmla="*/ 9840 h 10000"/>
              <a:gd name="connsiteX131" fmla="*/ 8711 w 10000"/>
              <a:gd name="connsiteY131" fmla="*/ 9840 h 10000"/>
              <a:gd name="connsiteX132" fmla="*/ 8771 w 10000"/>
              <a:gd name="connsiteY132" fmla="*/ 9840 h 10000"/>
              <a:gd name="connsiteX133" fmla="*/ 8819 w 10000"/>
              <a:gd name="connsiteY133" fmla="*/ 9840 h 10000"/>
              <a:gd name="connsiteX134" fmla="*/ 8903 w 10000"/>
              <a:gd name="connsiteY134" fmla="*/ 9840 h 10000"/>
              <a:gd name="connsiteX135" fmla="*/ 8939 w 10000"/>
              <a:gd name="connsiteY135" fmla="*/ 9840 h 10000"/>
              <a:gd name="connsiteX136" fmla="*/ 8963 w 10000"/>
              <a:gd name="connsiteY136" fmla="*/ 9840 h 10000"/>
              <a:gd name="connsiteX137" fmla="*/ 9011 w 10000"/>
              <a:gd name="connsiteY137" fmla="*/ 9840 h 10000"/>
              <a:gd name="connsiteX138" fmla="*/ 9035 w 10000"/>
              <a:gd name="connsiteY138" fmla="*/ 9840 h 10000"/>
              <a:gd name="connsiteX139" fmla="*/ 9059 w 10000"/>
              <a:gd name="connsiteY139" fmla="*/ 9840 h 10000"/>
              <a:gd name="connsiteX140" fmla="*/ 9107 w 10000"/>
              <a:gd name="connsiteY140" fmla="*/ 9840 h 10000"/>
              <a:gd name="connsiteX141" fmla="*/ 9167 w 10000"/>
              <a:gd name="connsiteY141" fmla="*/ 9840 h 10000"/>
              <a:gd name="connsiteX142" fmla="*/ 9203 w 10000"/>
              <a:gd name="connsiteY142" fmla="*/ 9840 h 10000"/>
              <a:gd name="connsiteX143" fmla="*/ 9215 w 10000"/>
              <a:gd name="connsiteY143" fmla="*/ 9840 h 10000"/>
              <a:gd name="connsiteX144" fmla="*/ 9287 w 10000"/>
              <a:gd name="connsiteY144" fmla="*/ 9840 h 10000"/>
              <a:gd name="connsiteX145" fmla="*/ 9347 w 10000"/>
              <a:gd name="connsiteY145" fmla="*/ 9840 h 10000"/>
              <a:gd name="connsiteX146" fmla="*/ 9406 w 10000"/>
              <a:gd name="connsiteY146" fmla="*/ 9840 h 10000"/>
              <a:gd name="connsiteX147" fmla="*/ 9442 w 10000"/>
              <a:gd name="connsiteY147" fmla="*/ 9840 h 10000"/>
              <a:gd name="connsiteX148" fmla="*/ 9478 w 10000"/>
              <a:gd name="connsiteY148" fmla="*/ 9840 h 10000"/>
              <a:gd name="connsiteX149" fmla="*/ 9610 w 10000"/>
              <a:gd name="connsiteY149" fmla="*/ 9840 h 10000"/>
              <a:gd name="connsiteX150" fmla="*/ 9646 w 10000"/>
              <a:gd name="connsiteY150" fmla="*/ 9840 h 10000"/>
              <a:gd name="connsiteX151" fmla="*/ 9754 w 10000"/>
              <a:gd name="connsiteY151" fmla="*/ 9840 h 10000"/>
              <a:gd name="connsiteX152" fmla="*/ 9982 w 10000"/>
              <a:gd name="connsiteY152" fmla="*/ 9840 h 10000"/>
              <a:gd name="connsiteX153" fmla="*/ 10000 w 10000"/>
              <a:gd name="connsiteY153" fmla="*/ 9918 h 10000"/>
              <a:gd name="connsiteX154" fmla="*/ 9982 w 10000"/>
              <a:gd name="connsiteY154" fmla="*/ 9997 h 10000"/>
              <a:gd name="connsiteX155" fmla="*/ 9754 w 10000"/>
              <a:gd name="connsiteY155" fmla="*/ 9997 h 10000"/>
              <a:gd name="connsiteX156" fmla="*/ 9646 w 10000"/>
              <a:gd name="connsiteY156" fmla="*/ 9997 h 10000"/>
              <a:gd name="connsiteX157" fmla="*/ 9610 w 10000"/>
              <a:gd name="connsiteY157" fmla="*/ 9997 h 10000"/>
              <a:gd name="connsiteX158" fmla="*/ 9478 w 10000"/>
              <a:gd name="connsiteY158" fmla="*/ 9997 h 10000"/>
              <a:gd name="connsiteX159" fmla="*/ 9442 w 10000"/>
              <a:gd name="connsiteY159" fmla="*/ 9997 h 10000"/>
              <a:gd name="connsiteX160" fmla="*/ 9406 w 10000"/>
              <a:gd name="connsiteY160" fmla="*/ 9997 h 10000"/>
              <a:gd name="connsiteX161" fmla="*/ 9347 w 10000"/>
              <a:gd name="connsiteY161" fmla="*/ 9997 h 10000"/>
              <a:gd name="connsiteX162" fmla="*/ 9287 w 10000"/>
              <a:gd name="connsiteY162" fmla="*/ 9997 h 10000"/>
              <a:gd name="connsiteX163" fmla="*/ 9215 w 10000"/>
              <a:gd name="connsiteY163" fmla="*/ 9997 h 10000"/>
              <a:gd name="connsiteX164" fmla="*/ 9203 w 10000"/>
              <a:gd name="connsiteY164" fmla="*/ 9997 h 10000"/>
              <a:gd name="connsiteX165" fmla="*/ 9167 w 10000"/>
              <a:gd name="connsiteY165" fmla="*/ 9997 h 10000"/>
              <a:gd name="connsiteX166" fmla="*/ 9107 w 10000"/>
              <a:gd name="connsiteY166" fmla="*/ 9997 h 10000"/>
              <a:gd name="connsiteX167" fmla="*/ 9059 w 10000"/>
              <a:gd name="connsiteY167" fmla="*/ 9997 h 10000"/>
              <a:gd name="connsiteX168" fmla="*/ 9035 w 10000"/>
              <a:gd name="connsiteY168" fmla="*/ 9997 h 10000"/>
              <a:gd name="connsiteX169" fmla="*/ 9011 w 10000"/>
              <a:gd name="connsiteY169" fmla="*/ 9997 h 10000"/>
              <a:gd name="connsiteX170" fmla="*/ 8963 w 10000"/>
              <a:gd name="connsiteY170" fmla="*/ 9997 h 10000"/>
              <a:gd name="connsiteX171" fmla="*/ 8939 w 10000"/>
              <a:gd name="connsiteY171" fmla="*/ 9997 h 10000"/>
              <a:gd name="connsiteX172" fmla="*/ 8903 w 10000"/>
              <a:gd name="connsiteY172" fmla="*/ 9997 h 10000"/>
              <a:gd name="connsiteX173" fmla="*/ 8819 w 10000"/>
              <a:gd name="connsiteY173" fmla="*/ 9997 h 10000"/>
              <a:gd name="connsiteX174" fmla="*/ 8771 w 10000"/>
              <a:gd name="connsiteY174" fmla="*/ 9997 h 10000"/>
              <a:gd name="connsiteX175" fmla="*/ 8711 w 10000"/>
              <a:gd name="connsiteY175" fmla="*/ 9997 h 10000"/>
              <a:gd name="connsiteX176" fmla="*/ 8639 w 10000"/>
              <a:gd name="connsiteY176" fmla="*/ 9997 h 10000"/>
              <a:gd name="connsiteX177" fmla="*/ 8603 w 10000"/>
              <a:gd name="connsiteY177" fmla="*/ 9997 h 10000"/>
              <a:gd name="connsiteX178" fmla="*/ 8531 w 10000"/>
              <a:gd name="connsiteY178" fmla="*/ 9997 h 10000"/>
              <a:gd name="connsiteX179" fmla="*/ 8495 w 10000"/>
              <a:gd name="connsiteY179" fmla="*/ 9997 h 10000"/>
              <a:gd name="connsiteX180" fmla="*/ 8435 w 10000"/>
              <a:gd name="connsiteY180" fmla="*/ 9997 h 10000"/>
              <a:gd name="connsiteX181" fmla="*/ 8363 w 10000"/>
              <a:gd name="connsiteY181" fmla="*/ 9997 h 10000"/>
              <a:gd name="connsiteX182" fmla="*/ 8279 w 10000"/>
              <a:gd name="connsiteY182" fmla="*/ 9997 h 10000"/>
              <a:gd name="connsiteX183" fmla="*/ 8231 w 10000"/>
              <a:gd name="connsiteY183" fmla="*/ 9997 h 10000"/>
              <a:gd name="connsiteX184" fmla="*/ 8028 w 10000"/>
              <a:gd name="connsiteY184" fmla="*/ 9997 h 10000"/>
              <a:gd name="connsiteX185" fmla="*/ 7896 w 10000"/>
              <a:gd name="connsiteY185" fmla="*/ 9997 h 10000"/>
              <a:gd name="connsiteX186" fmla="*/ 7812 w 10000"/>
              <a:gd name="connsiteY186" fmla="*/ 9997 h 10000"/>
              <a:gd name="connsiteX187" fmla="*/ 7740 w 10000"/>
              <a:gd name="connsiteY187" fmla="*/ 9997 h 10000"/>
              <a:gd name="connsiteX188" fmla="*/ 7680 w 10000"/>
              <a:gd name="connsiteY188" fmla="*/ 9997 h 10000"/>
              <a:gd name="connsiteX189" fmla="*/ 7596 w 10000"/>
              <a:gd name="connsiteY189" fmla="*/ 9997 h 10000"/>
              <a:gd name="connsiteX190" fmla="*/ 7548 w 10000"/>
              <a:gd name="connsiteY190" fmla="*/ 9997 h 10000"/>
              <a:gd name="connsiteX191" fmla="*/ 7500 w 10000"/>
              <a:gd name="connsiteY191" fmla="*/ 9997 h 10000"/>
              <a:gd name="connsiteX192" fmla="*/ 7464 w 10000"/>
              <a:gd name="connsiteY192" fmla="*/ 9997 h 10000"/>
              <a:gd name="connsiteX193" fmla="*/ 7428 w 10000"/>
              <a:gd name="connsiteY193" fmla="*/ 9997 h 10000"/>
              <a:gd name="connsiteX194" fmla="*/ 7356 w 10000"/>
              <a:gd name="connsiteY194" fmla="*/ 9997 h 10000"/>
              <a:gd name="connsiteX195" fmla="*/ 7296 w 10000"/>
              <a:gd name="connsiteY195" fmla="*/ 9997 h 10000"/>
              <a:gd name="connsiteX196" fmla="*/ 7224 w 10000"/>
              <a:gd name="connsiteY196" fmla="*/ 9997 h 10000"/>
              <a:gd name="connsiteX197" fmla="*/ 7176 w 10000"/>
              <a:gd name="connsiteY197" fmla="*/ 9997 h 10000"/>
              <a:gd name="connsiteX198" fmla="*/ 7128 w 10000"/>
              <a:gd name="connsiteY198" fmla="*/ 9997 h 10000"/>
              <a:gd name="connsiteX199" fmla="*/ 7068 w 10000"/>
              <a:gd name="connsiteY199" fmla="*/ 9997 h 10000"/>
              <a:gd name="connsiteX200" fmla="*/ 7044 w 10000"/>
              <a:gd name="connsiteY200" fmla="*/ 9997 h 10000"/>
              <a:gd name="connsiteX201" fmla="*/ 6972 w 10000"/>
              <a:gd name="connsiteY201" fmla="*/ 9997 h 10000"/>
              <a:gd name="connsiteX202" fmla="*/ 6876 w 10000"/>
              <a:gd name="connsiteY202" fmla="*/ 9997 h 10000"/>
              <a:gd name="connsiteX203" fmla="*/ 6853 w 10000"/>
              <a:gd name="connsiteY203" fmla="*/ 9997 h 10000"/>
              <a:gd name="connsiteX204" fmla="*/ 6325 w 10000"/>
              <a:gd name="connsiteY204" fmla="*/ 9997 h 10000"/>
              <a:gd name="connsiteX205" fmla="*/ 6109 w 10000"/>
              <a:gd name="connsiteY205" fmla="*/ 9997 h 10000"/>
              <a:gd name="connsiteX206" fmla="*/ 6013 w 10000"/>
              <a:gd name="connsiteY206" fmla="*/ 9997 h 10000"/>
              <a:gd name="connsiteX207" fmla="*/ 5929 w 10000"/>
              <a:gd name="connsiteY207" fmla="*/ 9997 h 10000"/>
              <a:gd name="connsiteX208" fmla="*/ 5905 w 10000"/>
              <a:gd name="connsiteY208" fmla="*/ 9997 h 10000"/>
              <a:gd name="connsiteX209" fmla="*/ 5833 w 10000"/>
              <a:gd name="connsiteY209" fmla="*/ 9997 h 10000"/>
              <a:gd name="connsiteX210" fmla="*/ 5797 w 10000"/>
              <a:gd name="connsiteY210" fmla="*/ 9997 h 10000"/>
              <a:gd name="connsiteX211" fmla="*/ 5737 w 10000"/>
              <a:gd name="connsiteY211" fmla="*/ 9997 h 10000"/>
              <a:gd name="connsiteX212" fmla="*/ 5665 w 10000"/>
              <a:gd name="connsiteY212" fmla="*/ 9997 h 10000"/>
              <a:gd name="connsiteX213" fmla="*/ 5618 w 10000"/>
              <a:gd name="connsiteY213" fmla="*/ 9997 h 10000"/>
              <a:gd name="connsiteX214" fmla="*/ 5582 w 10000"/>
              <a:gd name="connsiteY214" fmla="*/ 9997 h 10000"/>
              <a:gd name="connsiteX215" fmla="*/ 5570 w 10000"/>
              <a:gd name="connsiteY215" fmla="*/ 9997 h 10000"/>
              <a:gd name="connsiteX216" fmla="*/ 5534 w 10000"/>
              <a:gd name="connsiteY216" fmla="*/ 9997 h 10000"/>
              <a:gd name="connsiteX217" fmla="*/ 5510 w 10000"/>
              <a:gd name="connsiteY217" fmla="*/ 9997 h 10000"/>
              <a:gd name="connsiteX218" fmla="*/ 5462 w 10000"/>
              <a:gd name="connsiteY218" fmla="*/ 9997 h 10000"/>
              <a:gd name="connsiteX219" fmla="*/ 5402 w 10000"/>
              <a:gd name="connsiteY219" fmla="*/ 9997 h 10000"/>
              <a:gd name="connsiteX220" fmla="*/ 5306 w 10000"/>
              <a:gd name="connsiteY220" fmla="*/ 9997 h 10000"/>
              <a:gd name="connsiteX221" fmla="*/ 5270 w 10000"/>
              <a:gd name="connsiteY221" fmla="*/ 9997 h 10000"/>
              <a:gd name="connsiteX222" fmla="*/ 5198 w 10000"/>
              <a:gd name="connsiteY222" fmla="*/ 9997 h 10000"/>
              <a:gd name="connsiteX223" fmla="*/ 5150 w 10000"/>
              <a:gd name="connsiteY223" fmla="*/ 9997 h 10000"/>
              <a:gd name="connsiteX224" fmla="*/ 5066 w 10000"/>
              <a:gd name="connsiteY224" fmla="*/ 9997 h 10000"/>
              <a:gd name="connsiteX225" fmla="*/ 4958 w 10000"/>
              <a:gd name="connsiteY225" fmla="*/ 9997 h 10000"/>
              <a:gd name="connsiteX226" fmla="*/ 4850 w 10000"/>
              <a:gd name="connsiteY226" fmla="*/ 9997 h 10000"/>
              <a:gd name="connsiteX227" fmla="*/ 4550 w 10000"/>
              <a:gd name="connsiteY227" fmla="*/ 9997 h 10000"/>
              <a:gd name="connsiteX228" fmla="*/ 4539 w 10000"/>
              <a:gd name="connsiteY228" fmla="*/ 9980 h 10000"/>
              <a:gd name="connsiteX229" fmla="*/ 4395 w 10000"/>
              <a:gd name="connsiteY229" fmla="*/ 9457 h 10000"/>
              <a:gd name="connsiteX230" fmla="*/ 4423 w 10000"/>
              <a:gd name="connsiteY230" fmla="*/ 9431 h 10000"/>
              <a:gd name="connsiteX231" fmla="*/ 4363 w 10000"/>
              <a:gd name="connsiteY231" fmla="*/ 9954 h 10000"/>
              <a:gd name="connsiteX232" fmla="*/ 4347 w 10000"/>
              <a:gd name="connsiteY232" fmla="*/ 9997 h 10000"/>
              <a:gd name="connsiteX233" fmla="*/ 4203 w 10000"/>
              <a:gd name="connsiteY233" fmla="*/ 9997 h 10000"/>
              <a:gd name="connsiteX234" fmla="*/ 4155 w 10000"/>
              <a:gd name="connsiteY234" fmla="*/ 9997 h 10000"/>
              <a:gd name="connsiteX235" fmla="*/ 4137 w 10000"/>
              <a:gd name="connsiteY235" fmla="*/ 9925 h 10000"/>
              <a:gd name="connsiteX236" fmla="*/ 4125 w 10000"/>
              <a:gd name="connsiteY236" fmla="*/ 9087 h 10000"/>
              <a:gd name="connsiteX237" fmla="*/ 4160 w 10000"/>
              <a:gd name="connsiteY237" fmla="*/ 9107 h 10000"/>
              <a:gd name="connsiteX238" fmla="*/ 4100 w 10000"/>
              <a:gd name="connsiteY238" fmla="*/ 9944 h 10000"/>
              <a:gd name="connsiteX239" fmla="*/ 4083 w 10000"/>
              <a:gd name="connsiteY239" fmla="*/ 9997 h 10000"/>
              <a:gd name="connsiteX240" fmla="*/ 4066 w 10000"/>
              <a:gd name="connsiteY240" fmla="*/ 9944 h 10000"/>
              <a:gd name="connsiteX241" fmla="*/ 3994 w 10000"/>
              <a:gd name="connsiteY241" fmla="*/ 8950 h 10000"/>
              <a:gd name="connsiteX242" fmla="*/ 4029 w 10000"/>
              <a:gd name="connsiteY242" fmla="*/ 8947 h 10000"/>
              <a:gd name="connsiteX243" fmla="*/ 3969 w 10000"/>
              <a:gd name="connsiteY243" fmla="*/ 9941 h 10000"/>
              <a:gd name="connsiteX244" fmla="*/ 3950 w 10000"/>
              <a:gd name="connsiteY244" fmla="*/ 9997 h 10000"/>
              <a:gd name="connsiteX245" fmla="*/ 3934 w 10000"/>
              <a:gd name="connsiteY245" fmla="*/ 9928 h 10000"/>
              <a:gd name="connsiteX246" fmla="*/ 3898 w 10000"/>
              <a:gd name="connsiteY246" fmla="*/ 8410 h 10000"/>
              <a:gd name="connsiteX247" fmla="*/ 3933 w 10000"/>
              <a:gd name="connsiteY247" fmla="*/ 8413 h 10000"/>
              <a:gd name="connsiteX248" fmla="*/ 3885 w 10000"/>
              <a:gd name="connsiteY248" fmla="*/ 9931 h 10000"/>
              <a:gd name="connsiteX249" fmla="*/ 3867 w 10000"/>
              <a:gd name="connsiteY249" fmla="*/ 9997 h 10000"/>
              <a:gd name="connsiteX250" fmla="*/ 3831 w 10000"/>
              <a:gd name="connsiteY250" fmla="*/ 9997 h 10000"/>
              <a:gd name="connsiteX251" fmla="*/ 3759 w 10000"/>
              <a:gd name="connsiteY251" fmla="*/ 9997 h 10000"/>
              <a:gd name="connsiteX252" fmla="*/ 3699 w 10000"/>
              <a:gd name="connsiteY252" fmla="*/ 9997 h 10000"/>
              <a:gd name="connsiteX253" fmla="*/ 3682 w 10000"/>
              <a:gd name="connsiteY253" fmla="*/ 9931 h 10000"/>
              <a:gd name="connsiteX254" fmla="*/ 3634 w 10000"/>
              <a:gd name="connsiteY254" fmla="*/ 8413 h 10000"/>
              <a:gd name="connsiteX255" fmla="*/ 3669 w 10000"/>
              <a:gd name="connsiteY255" fmla="*/ 8413 h 10000"/>
              <a:gd name="connsiteX256" fmla="*/ 3621 w 10000"/>
              <a:gd name="connsiteY256" fmla="*/ 9774 h 10000"/>
              <a:gd name="connsiteX257" fmla="*/ 3605 w 10000"/>
              <a:gd name="connsiteY257" fmla="*/ 9840 h 10000"/>
              <a:gd name="connsiteX258" fmla="*/ 3587 w 10000"/>
              <a:gd name="connsiteY258" fmla="*/ 9787 h 10000"/>
              <a:gd name="connsiteX259" fmla="*/ 3551 w 10000"/>
              <a:gd name="connsiteY259" fmla="*/ 9316 h 10000"/>
              <a:gd name="connsiteX260" fmla="*/ 3584 w 10000"/>
              <a:gd name="connsiteY260" fmla="*/ 9326 h 10000"/>
              <a:gd name="connsiteX261" fmla="*/ 3512 w 10000"/>
              <a:gd name="connsiteY261" fmla="*/ 9954 h 10000"/>
              <a:gd name="connsiteX262" fmla="*/ 3495 w 10000"/>
              <a:gd name="connsiteY262" fmla="*/ 9997 h 10000"/>
              <a:gd name="connsiteX263" fmla="*/ 3435 w 10000"/>
              <a:gd name="connsiteY263" fmla="*/ 9997 h 10000"/>
              <a:gd name="connsiteX264" fmla="*/ 3418 w 10000"/>
              <a:gd name="connsiteY264" fmla="*/ 9928 h 10000"/>
              <a:gd name="connsiteX265" fmla="*/ 3381 w 10000"/>
              <a:gd name="connsiteY265" fmla="*/ 8299 h 10000"/>
              <a:gd name="connsiteX266" fmla="*/ 3333 w 10000"/>
              <a:gd name="connsiteY266" fmla="*/ 82 h 10000"/>
              <a:gd name="connsiteX267" fmla="*/ 3369 w 10000"/>
              <a:gd name="connsiteY267" fmla="*/ 85 h 10000"/>
              <a:gd name="connsiteX268" fmla="*/ 3333 w 10000"/>
              <a:gd name="connsiteY268" fmla="*/ 3592 h 10000"/>
              <a:gd name="connsiteX269" fmla="*/ 3333 w 10000"/>
              <a:gd name="connsiteY269" fmla="*/ 3608 h 10000"/>
              <a:gd name="connsiteX270" fmla="*/ 3189 w 10000"/>
              <a:gd name="connsiteY270" fmla="*/ 5702 h 10000"/>
              <a:gd name="connsiteX271" fmla="*/ 3022 w 10000"/>
              <a:gd name="connsiteY271" fmla="*/ 8214 h 10000"/>
              <a:gd name="connsiteX272" fmla="*/ 3016 w 10000"/>
              <a:gd name="connsiteY272" fmla="*/ 8250 h 10000"/>
              <a:gd name="connsiteX273" fmla="*/ 2777 w 10000"/>
              <a:gd name="connsiteY273" fmla="*/ 9192 h 10000"/>
              <a:gd name="connsiteX274" fmla="*/ 2779 w 10000"/>
              <a:gd name="connsiteY274" fmla="*/ 9182 h 10000"/>
              <a:gd name="connsiteX275" fmla="*/ 2647 w 10000"/>
              <a:gd name="connsiteY275" fmla="*/ 9967 h 10000"/>
              <a:gd name="connsiteX276" fmla="*/ 2632 w 10000"/>
              <a:gd name="connsiteY276" fmla="*/ 9997 h 10000"/>
              <a:gd name="connsiteX277" fmla="*/ 2584 w 10000"/>
              <a:gd name="connsiteY277" fmla="*/ 9997 h 10000"/>
              <a:gd name="connsiteX278" fmla="*/ 2488 w 10000"/>
              <a:gd name="connsiteY278" fmla="*/ 9997 h 10000"/>
              <a:gd name="connsiteX279" fmla="*/ 2308 w 10000"/>
              <a:gd name="connsiteY279" fmla="*/ 9997 h 10000"/>
              <a:gd name="connsiteX280" fmla="*/ 2284 w 10000"/>
              <a:gd name="connsiteY280" fmla="*/ 9997 h 10000"/>
              <a:gd name="connsiteX281" fmla="*/ 2260 w 10000"/>
              <a:gd name="connsiteY281" fmla="*/ 9997 h 10000"/>
              <a:gd name="connsiteX282" fmla="*/ 2248 w 10000"/>
              <a:gd name="connsiteY282" fmla="*/ 9997 h 10000"/>
              <a:gd name="connsiteX283" fmla="*/ 2224 w 10000"/>
              <a:gd name="connsiteY283" fmla="*/ 9997 h 10000"/>
              <a:gd name="connsiteX284" fmla="*/ 2188 w 10000"/>
              <a:gd name="connsiteY284" fmla="*/ 9997 h 10000"/>
              <a:gd name="connsiteX285" fmla="*/ 2176 w 10000"/>
              <a:gd name="connsiteY285" fmla="*/ 9997 h 10000"/>
              <a:gd name="connsiteX286" fmla="*/ 2152 w 10000"/>
              <a:gd name="connsiteY286" fmla="*/ 9997 h 10000"/>
              <a:gd name="connsiteX287" fmla="*/ 2116 w 10000"/>
              <a:gd name="connsiteY287" fmla="*/ 9997 h 10000"/>
              <a:gd name="connsiteX288" fmla="*/ 2044 w 10000"/>
              <a:gd name="connsiteY288" fmla="*/ 9997 h 10000"/>
              <a:gd name="connsiteX289" fmla="*/ 1960 w 10000"/>
              <a:gd name="connsiteY289" fmla="*/ 9997 h 10000"/>
              <a:gd name="connsiteX290" fmla="*/ 1876 w 10000"/>
              <a:gd name="connsiteY290" fmla="*/ 9997 h 10000"/>
              <a:gd name="connsiteX291" fmla="*/ 1817 w 10000"/>
              <a:gd name="connsiteY291" fmla="*/ 9997 h 10000"/>
              <a:gd name="connsiteX292" fmla="*/ 1745 w 10000"/>
              <a:gd name="connsiteY292" fmla="*/ 9997 h 10000"/>
              <a:gd name="connsiteX293" fmla="*/ 1697 w 10000"/>
              <a:gd name="connsiteY293" fmla="*/ 9997 h 10000"/>
              <a:gd name="connsiteX294" fmla="*/ 1649 w 10000"/>
              <a:gd name="connsiteY294" fmla="*/ 9997 h 10000"/>
              <a:gd name="connsiteX295" fmla="*/ 1553 w 10000"/>
              <a:gd name="connsiteY295" fmla="*/ 9997 h 10000"/>
              <a:gd name="connsiteX296" fmla="*/ 1481 w 10000"/>
              <a:gd name="connsiteY296" fmla="*/ 9997 h 10000"/>
              <a:gd name="connsiteX297" fmla="*/ 1361 w 10000"/>
              <a:gd name="connsiteY297" fmla="*/ 9997 h 10000"/>
              <a:gd name="connsiteX298" fmla="*/ 18 w 10000"/>
              <a:gd name="connsiteY298" fmla="*/ 9997 h 10000"/>
              <a:gd name="connsiteX299" fmla="*/ 0 w 10000"/>
              <a:gd name="connsiteY299" fmla="*/ 9918 h 10000"/>
              <a:gd name="connsiteX0" fmla="*/ 206 w 10188"/>
              <a:gd name="connsiteY0" fmla="*/ 9997 h 10000"/>
              <a:gd name="connsiteX1" fmla="*/ 314 w 10188"/>
              <a:gd name="connsiteY1" fmla="*/ 9840 h 10000"/>
              <a:gd name="connsiteX2" fmla="*/ 350 w 10188"/>
              <a:gd name="connsiteY2" fmla="*/ 9840 h 10000"/>
              <a:gd name="connsiteX3" fmla="*/ 422 w 10188"/>
              <a:gd name="connsiteY3" fmla="*/ 9840 h 10000"/>
              <a:gd name="connsiteX4" fmla="*/ 458 w 10188"/>
              <a:gd name="connsiteY4" fmla="*/ 9840 h 10000"/>
              <a:gd name="connsiteX5" fmla="*/ 1549 w 10188"/>
              <a:gd name="connsiteY5" fmla="*/ 9840 h 10000"/>
              <a:gd name="connsiteX6" fmla="*/ 1669 w 10188"/>
              <a:gd name="connsiteY6" fmla="*/ 9840 h 10000"/>
              <a:gd name="connsiteX7" fmla="*/ 1741 w 10188"/>
              <a:gd name="connsiteY7" fmla="*/ 9840 h 10000"/>
              <a:gd name="connsiteX8" fmla="*/ 1837 w 10188"/>
              <a:gd name="connsiteY8" fmla="*/ 9840 h 10000"/>
              <a:gd name="connsiteX9" fmla="*/ 1885 w 10188"/>
              <a:gd name="connsiteY9" fmla="*/ 9840 h 10000"/>
              <a:gd name="connsiteX10" fmla="*/ 1933 w 10188"/>
              <a:gd name="connsiteY10" fmla="*/ 9840 h 10000"/>
              <a:gd name="connsiteX11" fmla="*/ 2005 w 10188"/>
              <a:gd name="connsiteY11" fmla="*/ 9840 h 10000"/>
              <a:gd name="connsiteX12" fmla="*/ 2064 w 10188"/>
              <a:gd name="connsiteY12" fmla="*/ 9840 h 10000"/>
              <a:gd name="connsiteX13" fmla="*/ 2148 w 10188"/>
              <a:gd name="connsiteY13" fmla="*/ 9840 h 10000"/>
              <a:gd name="connsiteX14" fmla="*/ 2232 w 10188"/>
              <a:gd name="connsiteY14" fmla="*/ 9840 h 10000"/>
              <a:gd name="connsiteX15" fmla="*/ 2304 w 10188"/>
              <a:gd name="connsiteY15" fmla="*/ 9840 h 10000"/>
              <a:gd name="connsiteX16" fmla="*/ 2340 w 10188"/>
              <a:gd name="connsiteY16" fmla="*/ 9840 h 10000"/>
              <a:gd name="connsiteX17" fmla="*/ 2364 w 10188"/>
              <a:gd name="connsiteY17" fmla="*/ 9840 h 10000"/>
              <a:gd name="connsiteX18" fmla="*/ 2376 w 10188"/>
              <a:gd name="connsiteY18" fmla="*/ 9840 h 10000"/>
              <a:gd name="connsiteX19" fmla="*/ 2412 w 10188"/>
              <a:gd name="connsiteY19" fmla="*/ 9840 h 10000"/>
              <a:gd name="connsiteX20" fmla="*/ 2436 w 10188"/>
              <a:gd name="connsiteY20" fmla="*/ 9840 h 10000"/>
              <a:gd name="connsiteX21" fmla="*/ 2448 w 10188"/>
              <a:gd name="connsiteY21" fmla="*/ 9840 h 10000"/>
              <a:gd name="connsiteX22" fmla="*/ 2472 w 10188"/>
              <a:gd name="connsiteY22" fmla="*/ 9840 h 10000"/>
              <a:gd name="connsiteX23" fmla="*/ 2496 w 10188"/>
              <a:gd name="connsiteY23" fmla="*/ 9840 h 10000"/>
              <a:gd name="connsiteX24" fmla="*/ 2676 w 10188"/>
              <a:gd name="connsiteY24" fmla="*/ 9840 h 10000"/>
              <a:gd name="connsiteX25" fmla="*/ 2772 w 10188"/>
              <a:gd name="connsiteY25" fmla="*/ 9840 h 10000"/>
              <a:gd name="connsiteX26" fmla="*/ 2820 w 10188"/>
              <a:gd name="connsiteY26" fmla="*/ 9840 h 10000"/>
              <a:gd name="connsiteX27" fmla="*/ 2806 w 10188"/>
              <a:gd name="connsiteY27" fmla="*/ 9872 h 10000"/>
              <a:gd name="connsiteX28" fmla="*/ 2938 w 10188"/>
              <a:gd name="connsiteY28" fmla="*/ 9087 h 10000"/>
              <a:gd name="connsiteX29" fmla="*/ 2940 w 10188"/>
              <a:gd name="connsiteY29" fmla="*/ 9078 h 10000"/>
              <a:gd name="connsiteX30" fmla="*/ 3180 w 10188"/>
              <a:gd name="connsiteY30" fmla="*/ 8135 h 10000"/>
              <a:gd name="connsiteX31" fmla="*/ 3174 w 10188"/>
              <a:gd name="connsiteY31" fmla="*/ 8171 h 10000"/>
              <a:gd name="connsiteX32" fmla="*/ 3342 w 10188"/>
              <a:gd name="connsiteY32" fmla="*/ 5659 h 10000"/>
              <a:gd name="connsiteX33" fmla="*/ 3486 w 10188"/>
              <a:gd name="connsiteY33" fmla="*/ 3566 h 10000"/>
              <a:gd name="connsiteX34" fmla="*/ 3485 w 10188"/>
              <a:gd name="connsiteY34" fmla="*/ 3582 h 10000"/>
              <a:gd name="connsiteX35" fmla="*/ 3521 w 10188"/>
              <a:gd name="connsiteY35" fmla="*/ 75 h 10000"/>
              <a:gd name="connsiteX36" fmla="*/ 3540 w 10188"/>
              <a:gd name="connsiteY36" fmla="*/ 0 h 10000"/>
              <a:gd name="connsiteX37" fmla="*/ 3557 w 10188"/>
              <a:gd name="connsiteY37" fmla="*/ 79 h 10000"/>
              <a:gd name="connsiteX38" fmla="*/ 3605 w 10188"/>
              <a:gd name="connsiteY38" fmla="*/ 8296 h 10000"/>
              <a:gd name="connsiteX39" fmla="*/ 3641 w 10188"/>
              <a:gd name="connsiteY39" fmla="*/ 9912 h 10000"/>
              <a:gd name="connsiteX40" fmla="*/ 3623 w 10188"/>
              <a:gd name="connsiteY40" fmla="*/ 9840 h 10000"/>
              <a:gd name="connsiteX41" fmla="*/ 3683 w 10188"/>
              <a:gd name="connsiteY41" fmla="*/ 9840 h 10000"/>
              <a:gd name="connsiteX42" fmla="*/ 3667 w 10188"/>
              <a:gd name="connsiteY42" fmla="*/ 9886 h 10000"/>
              <a:gd name="connsiteX43" fmla="*/ 3739 w 10188"/>
              <a:gd name="connsiteY43" fmla="*/ 9257 h 10000"/>
              <a:gd name="connsiteX44" fmla="*/ 3757 w 10188"/>
              <a:gd name="connsiteY44" fmla="*/ 9215 h 10000"/>
              <a:gd name="connsiteX45" fmla="*/ 3772 w 10188"/>
              <a:gd name="connsiteY45" fmla="*/ 9267 h 10000"/>
              <a:gd name="connsiteX46" fmla="*/ 3808 w 10188"/>
              <a:gd name="connsiteY46" fmla="*/ 9738 h 10000"/>
              <a:gd name="connsiteX47" fmla="*/ 3774 w 10188"/>
              <a:gd name="connsiteY47" fmla="*/ 9751 h 10000"/>
              <a:gd name="connsiteX48" fmla="*/ 3822 w 10188"/>
              <a:gd name="connsiteY48" fmla="*/ 8391 h 10000"/>
              <a:gd name="connsiteX49" fmla="*/ 3840 w 10188"/>
              <a:gd name="connsiteY49" fmla="*/ 8322 h 10000"/>
              <a:gd name="connsiteX50" fmla="*/ 3857 w 10188"/>
              <a:gd name="connsiteY50" fmla="*/ 8391 h 10000"/>
              <a:gd name="connsiteX51" fmla="*/ 3905 w 10188"/>
              <a:gd name="connsiteY51" fmla="*/ 9908 h 10000"/>
              <a:gd name="connsiteX52" fmla="*/ 3887 w 10188"/>
              <a:gd name="connsiteY52" fmla="*/ 9840 h 10000"/>
              <a:gd name="connsiteX53" fmla="*/ 3947 w 10188"/>
              <a:gd name="connsiteY53" fmla="*/ 9840 h 10000"/>
              <a:gd name="connsiteX54" fmla="*/ 4019 w 10188"/>
              <a:gd name="connsiteY54" fmla="*/ 9840 h 10000"/>
              <a:gd name="connsiteX55" fmla="*/ 4055 w 10188"/>
              <a:gd name="connsiteY55" fmla="*/ 9840 h 10000"/>
              <a:gd name="connsiteX56" fmla="*/ 4038 w 10188"/>
              <a:gd name="connsiteY56" fmla="*/ 9908 h 10000"/>
              <a:gd name="connsiteX57" fmla="*/ 4086 w 10188"/>
              <a:gd name="connsiteY57" fmla="*/ 8391 h 10000"/>
              <a:gd name="connsiteX58" fmla="*/ 4104 w 10188"/>
              <a:gd name="connsiteY58" fmla="*/ 8322 h 10000"/>
              <a:gd name="connsiteX59" fmla="*/ 4121 w 10188"/>
              <a:gd name="connsiteY59" fmla="*/ 8394 h 10000"/>
              <a:gd name="connsiteX60" fmla="*/ 4157 w 10188"/>
              <a:gd name="connsiteY60" fmla="*/ 9912 h 10000"/>
              <a:gd name="connsiteX61" fmla="*/ 4122 w 10188"/>
              <a:gd name="connsiteY61" fmla="*/ 9899 h 10000"/>
              <a:gd name="connsiteX62" fmla="*/ 4182 w 10188"/>
              <a:gd name="connsiteY62" fmla="*/ 8904 h 10000"/>
              <a:gd name="connsiteX63" fmla="*/ 4199 w 10188"/>
              <a:gd name="connsiteY63" fmla="*/ 8845 h 10000"/>
              <a:gd name="connsiteX64" fmla="*/ 4216 w 10188"/>
              <a:gd name="connsiteY64" fmla="*/ 8901 h 10000"/>
              <a:gd name="connsiteX65" fmla="*/ 4288 w 10188"/>
              <a:gd name="connsiteY65" fmla="*/ 9895 h 10000"/>
              <a:gd name="connsiteX66" fmla="*/ 4254 w 10188"/>
              <a:gd name="connsiteY66" fmla="*/ 9895 h 10000"/>
              <a:gd name="connsiteX67" fmla="*/ 4314 w 10188"/>
              <a:gd name="connsiteY67" fmla="*/ 9058 h 10000"/>
              <a:gd name="connsiteX68" fmla="*/ 4333 w 10188"/>
              <a:gd name="connsiteY68" fmla="*/ 9006 h 10000"/>
              <a:gd name="connsiteX69" fmla="*/ 4349 w 10188"/>
              <a:gd name="connsiteY69" fmla="*/ 9078 h 10000"/>
              <a:gd name="connsiteX70" fmla="*/ 4361 w 10188"/>
              <a:gd name="connsiteY70" fmla="*/ 9915 h 10000"/>
              <a:gd name="connsiteX71" fmla="*/ 4343 w 10188"/>
              <a:gd name="connsiteY71" fmla="*/ 9840 h 10000"/>
              <a:gd name="connsiteX72" fmla="*/ 4391 w 10188"/>
              <a:gd name="connsiteY72" fmla="*/ 9840 h 10000"/>
              <a:gd name="connsiteX73" fmla="*/ 4535 w 10188"/>
              <a:gd name="connsiteY73" fmla="*/ 9840 h 10000"/>
              <a:gd name="connsiteX74" fmla="*/ 4519 w 10188"/>
              <a:gd name="connsiteY74" fmla="*/ 9886 h 10000"/>
              <a:gd name="connsiteX75" fmla="*/ 4579 w 10188"/>
              <a:gd name="connsiteY75" fmla="*/ 9362 h 10000"/>
              <a:gd name="connsiteX76" fmla="*/ 4591 w 10188"/>
              <a:gd name="connsiteY76" fmla="*/ 9320 h 10000"/>
              <a:gd name="connsiteX77" fmla="*/ 4606 w 10188"/>
              <a:gd name="connsiteY77" fmla="*/ 9336 h 10000"/>
              <a:gd name="connsiteX78" fmla="*/ 4750 w 10188"/>
              <a:gd name="connsiteY78" fmla="*/ 9859 h 10000"/>
              <a:gd name="connsiteX79" fmla="*/ 4738 w 10188"/>
              <a:gd name="connsiteY79" fmla="*/ 9840 h 10000"/>
              <a:gd name="connsiteX80" fmla="*/ 5038 w 10188"/>
              <a:gd name="connsiteY80" fmla="*/ 9840 h 10000"/>
              <a:gd name="connsiteX81" fmla="*/ 5146 w 10188"/>
              <a:gd name="connsiteY81" fmla="*/ 9840 h 10000"/>
              <a:gd name="connsiteX82" fmla="*/ 5254 w 10188"/>
              <a:gd name="connsiteY82" fmla="*/ 9840 h 10000"/>
              <a:gd name="connsiteX83" fmla="*/ 5338 w 10188"/>
              <a:gd name="connsiteY83" fmla="*/ 9840 h 10000"/>
              <a:gd name="connsiteX84" fmla="*/ 5386 w 10188"/>
              <a:gd name="connsiteY84" fmla="*/ 9840 h 10000"/>
              <a:gd name="connsiteX85" fmla="*/ 5458 w 10188"/>
              <a:gd name="connsiteY85" fmla="*/ 9840 h 10000"/>
              <a:gd name="connsiteX86" fmla="*/ 5494 w 10188"/>
              <a:gd name="connsiteY86" fmla="*/ 9840 h 10000"/>
              <a:gd name="connsiteX87" fmla="*/ 5590 w 10188"/>
              <a:gd name="connsiteY87" fmla="*/ 9840 h 10000"/>
              <a:gd name="connsiteX88" fmla="*/ 5650 w 10188"/>
              <a:gd name="connsiteY88" fmla="*/ 9840 h 10000"/>
              <a:gd name="connsiteX89" fmla="*/ 5698 w 10188"/>
              <a:gd name="connsiteY89" fmla="*/ 9840 h 10000"/>
              <a:gd name="connsiteX90" fmla="*/ 5722 w 10188"/>
              <a:gd name="connsiteY90" fmla="*/ 9840 h 10000"/>
              <a:gd name="connsiteX91" fmla="*/ 5758 w 10188"/>
              <a:gd name="connsiteY91" fmla="*/ 9840 h 10000"/>
              <a:gd name="connsiteX92" fmla="*/ 5770 w 10188"/>
              <a:gd name="connsiteY92" fmla="*/ 9840 h 10000"/>
              <a:gd name="connsiteX93" fmla="*/ 5806 w 10188"/>
              <a:gd name="connsiteY93" fmla="*/ 9840 h 10000"/>
              <a:gd name="connsiteX94" fmla="*/ 5853 w 10188"/>
              <a:gd name="connsiteY94" fmla="*/ 9840 h 10000"/>
              <a:gd name="connsiteX95" fmla="*/ 5925 w 10188"/>
              <a:gd name="connsiteY95" fmla="*/ 9840 h 10000"/>
              <a:gd name="connsiteX96" fmla="*/ 5985 w 10188"/>
              <a:gd name="connsiteY96" fmla="*/ 9840 h 10000"/>
              <a:gd name="connsiteX97" fmla="*/ 6021 w 10188"/>
              <a:gd name="connsiteY97" fmla="*/ 9840 h 10000"/>
              <a:gd name="connsiteX98" fmla="*/ 6093 w 10188"/>
              <a:gd name="connsiteY98" fmla="*/ 9840 h 10000"/>
              <a:gd name="connsiteX99" fmla="*/ 6117 w 10188"/>
              <a:gd name="connsiteY99" fmla="*/ 9840 h 10000"/>
              <a:gd name="connsiteX100" fmla="*/ 6201 w 10188"/>
              <a:gd name="connsiteY100" fmla="*/ 9840 h 10000"/>
              <a:gd name="connsiteX101" fmla="*/ 6297 w 10188"/>
              <a:gd name="connsiteY101" fmla="*/ 9840 h 10000"/>
              <a:gd name="connsiteX102" fmla="*/ 6513 w 10188"/>
              <a:gd name="connsiteY102" fmla="*/ 9840 h 10000"/>
              <a:gd name="connsiteX103" fmla="*/ 7041 w 10188"/>
              <a:gd name="connsiteY103" fmla="*/ 9840 h 10000"/>
              <a:gd name="connsiteX104" fmla="*/ 7064 w 10188"/>
              <a:gd name="connsiteY104" fmla="*/ 9840 h 10000"/>
              <a:gd name="connsiteX105" fmla="*/ 7160 w 10188"/>
              <a:gd name="connsiteY105" fmla="*/ 9840 h 10000"/>
              <a:gd name="connsiteX106" fmla="*/ 7232 w 10188"/>
              <a:gd name="connsiteY106" fmla="*/ 9840 h 10000"/>
              <a:gd name="connsiteX107" fmla="*/ 7256 w 10188"/>
              <a:gd name="connsiteY107" fmla="*/ 9840 h 10000"/>
              <a:gd name="connsiteX108" fmla="*/ 7316 w 10188"/>
              <a:gd name="connsiteY108" fmla="*/ 9840 h 10000"/>
              <a:gd name="connsiteX109" fmla="*/ 7364 w 10188"/>
              <a:gd name="connsiteY109" fmla="*/ 9840 h 10000"/>
              <a:gd name="connsiteX110" fmla="*/ 7412 w 10188"/>
              <a:gd name="connsiteY110" fmla="*/ 9840 h 10000"/>
              <a:gd name="connsiteX111" fmla="*/ 7484 w 10188"/>
              <a:gd name="connsiteY111" fmla="*/ 9840 h 10000"/>
              <a:gd name="connsiteX112" fmla="*/ 7544 w 10188"/>
              <a:gd name="connsiteY112" fmla="*/ 9840 h 10000"/>
              <a:gd name="connsiteX113" fmla="*/ 7616 w 10188"/>
              <a:gd name="connsiteY113" fmla="*/ 9840 h 10000"/>
              <a:gd name="connsiteX114" fmla="*/ 7652 w 10188"/>
              <a:gd name="connsiteY114" fmla="*/ 9840 h 10000"/>
              <a:gd name="connsiteX115" fmla="*/ 7688 w 10188"/>
              <a:gd name="connsiteY115" fmla="*/ 9840 h 10000"/>
              <a:gd name="connsiteX116" fmla="*/ 7736 w 10188"/>
              <a:gd name="connsiteY116" fmla="*/ 9840 h 10000"/>
              <a:gd name="connsiteX117" fmla="*/ 7784 w 10188"/>
              <a:gd name="connsiteY117" fmla="*/ 9840 h 10000"/>
              <a:gd name="connsiteX118" fmla="*/ 7868 w 10188"/>
              <a:gd name="connsiteY118" fmla="*/ 9840 h 10000"/>
              <a:gd name="connsiteX119" fmla="*/ 7928 w 10188"/>
              <a:gd name="connsiteY119" fmla="*/ 9840 h 10000"/>
              <a:gd name="connsiteX120" fmla="*/ 8000 w 10188"/>
              <a:gd name="connsiteY120" fmla="*/ 9840 h 10000"/>
              <a:gd name="connsiteX121" fmla="*/ 8084 w 10188"/>
              <a:gd name="connsiteY121" fmla="*/ 9840 h 10000"/>
              <a:gd name="connsiteX122" fmla="*/ 8216 w 10188"/>
              <a:gd name="connsiteY122" fmla="*/ 9840 h 10000"/>
              <a:gd name="connsiteX123" fmla="*/ 8419 w 10188"/>
              <a:gd name="connsiteY123" fmla="*/ 9840 h 10000"/>
              <a:gd name="connsiteX124" fmla="*/ 8467 w 10188"/>
              <a:gd name="connsiteY124" fmla="*/ 9840 h 10000"/>
              <a:gd name="connsiteX125" fmla="*/ 8551 w 10188"/>
              <a:gd name="connsiteY125" fmla="*/ 9840 h 10000"/>
              <a:gd name="connsiteX126" fmla="*/ 8623 w 10188"/>
              <a:gd name="connsiteY126" fmla="*/ 9840 h 10000"/>
              <a:gd name="connsiteX127" fmla="*/ 8683 w 10188"/>
              <a:gd name="connsiteY127" fmla="*/ 9840 h 10000"/>
              <a:gd name="connsiteX128" fmla="*/ 8719 w 10188"/>
              <a:gd name="connsiteY128" fmla="*/ 9840 h 10000"/>
              <a:gd name="connsiteX129" fmla="*/ 8791 w 10188"/>
              <a:gd name="connsiteY129" fmla="*/ 9840 h 10000"/>
              <a:gd name="connsiteX130" fmla="*/ 8827 w 10188"/>
              <a:gd name="connsiteY130" fmla="*/ 9840 h 10000"/>
              <a:gd name="connsiteX131" fmla="*/ 8899 w 10188"/>
              <a:gd name="connsiteY131" fmla="*/ 9840 h 10000"/>
              <a:gd name="connsiteX132" fmla="*/ 8959 w 10188"/>
              <a:gd name="connsiteY132" fmla="*/ 9840 h 10000"/>
              <a:gd name="connsiteX133" fmla="*/ 9007 w 10188"/>
              <a:gd name="connsiteY133" fmla="*/ 9840 h 10000"/>
              <a:gd name="connsiteX134" fmla="*/ 9091 w 10188"/>
              <a:gd name="connsiteY134" fmla="*/ 9840 h 10000"/>
              <a:gd name="connsiteX135" fmla="*/ 9127 w 10188"/>
              <a:gd name="connsiteY135" fmla="*/ 9840 h 10000"/>
              <a:gd name="connsiteX136" fmla="*/ 9151 w 10188"/>
              <a:gd name="connsiteY136" fmla="*/ 9840 h 10000"/>
              <a:gd name="connsiteX137" fmla="*/ 9199 w 10188"/>
              <a:gd name="connsiteY137" fmla="*/ 9840 h 10000"/>
              <a:gd name="connsiteX138" fmla="*/ 9223 w 10188"/>
              <a:gd name="connsiteY138" fmla="*/ 9840 h 10000"/>
              <a:gd name="connsiteX139" fmla="*/ 9247 w 10188"/>
              <a:gd name="connsiteY139" fmla="*/ 9840 h 10000"/>
              <a:gd name="connsiteX140" fmla="*/ 9295 w 10188"/>
              <a:gd name="connsiteY140" fmla="*/ 9840 h 10000"/>
              <a:gd name="connsiteX141" fmla="*/ 9355 w 10188"/>
              <a:gd name="connsiteY141" fmla="*/ 9840 h 10000"/>
              <a:gd name="connsiteX142" fmla="*/ 9391 w 10188"/>
              <a:gd name="connsiteY142" fmla="*/ 9840 h 10000"/>
              <a:gd name="connsiteX143" fmla="*/ 9403 w 10188"/>
              <a:gd name="connsiteY143" fmla="*/ 9840 h 10000"/>
              <a:gd name="connsiteX144" fmla="*/ 9475 w 10188"/>
              <a:gd name="connsiteY144" fmla="*/ 9840 h 10000"/>
              <a:gd name="connsiteX145" fmla="*/ 9535 w 10188"/>
              <a:gd name="connsiteY145" fmla="*/ 9840 h 10000"/>
              <a:gd name="connsiteX146" fmla="*/ 9594 w 10188"/>
              <a:gd name="connsiteY146" fmla="*/ 9840 h 10000"/>
              <a:gd name="connsiteX147" fmla="*/ 9630 w 10188"/>
              <a:gd name="connsiteY147" fmla="*/ 9840 h 10000"/>
              <a:gd name="connsiteX148" fmla="*/ 9666 w 10188"/>
              <a:gd name="connsiteY148" fmla="*/ 9840 h 10000"/>
              <a:gd name="connsiteX149" fmla="*/ 9798 w 10188"/>
              <a:gd name="connsiteY149" fmla="*/ 9840 h 10000"/>
              <a:gd name="connsiteX150" fmla="*/ 9834 w 10188"/>
              <a:gd name="connsiteY150" fmla="*/ 9840 h 10000"/>
              <a:gd name="connsiteX151" fmla="*/ 9942 w 10188"/>
              <a:gd name="connsiteY151" fmla="*/ 9840 h 10000"/>
              <a:gd name="connsiteX152" fmla="*/ 10170 w 10188"/>
              <a:gd name="connsiteY152" fmla="*/ 9840 h 10000"/>
              <a:gd name="connsiteX153" fmla="*/ 10188 w 10188"/>
              <a:gd name="connsiteY153" fmla="*/ 9918 h 10000"/>
              <a:gd name="connsiteX154" fmla="*/ 10170 w 10188"/>
              <a:gd name="connsiteY154" fmla="*/ 9997 h 10000"/>
              <a:gd name="connsiteX155" fmla="*/ 9942 w 10188"/>
              <a:gd name="connsiteY155" fmla="*/ 9997 h 10000"/>
              <a:gd name="connsiteX156" fmla="*/ 9834 w 10188"/>
              <a:gd name="connsiteY156" fmla="*/ 9997 h 10000"/>
              <a:gd name="connsiteX157" fmla="*/ 9798 w 10188"/>
              <a:gd name="connsiteY157" fmla="*/ 9997 h 10000"/>
              <a:gd name="connsiteX158" fmla="*/ 9666 w 10188"/>
              <a:gd name="connsiteY158" fmla="*/ 9997 h 10000"/>
              <a:gd name="connsiteX159" fmla="*/ 9630 w 10188"/>
              <a:gd name="connsiteY159" fmla="*/ 9997 h 10000"/>
              <a:gd name="connsiteX160" fmla="*/ 9594 w 10188"/>
              <a:gd name="connsiteY160" fmla="*/ 9997 h 10000"/>
              <a:gd name="connsiteX161" fmla="*/ 9535 w 10188"/>
              <a:gd name="connsiteY161" fmla="*/ 9997 h 10000"/>
              <a:gd name="connsiteX162" fmla="*/ 9475 w 10188"/>
              <a:gd name="connsiteY162" fmla="*/ 9997 h 10000"/>
              <a:gd name="connsiteX163" fmla="*/ 9403 w 10188"/>
              <a:gd name="connsiteY163" fmla="*/ 9997 h 10000"/>
              <a:gd name="connsiteX164" fmla="*/ 9391 w 10188"/>
              <a:gd name="connsiteY164" fmla="*/ 9997 h 10000"/>
              <a:gd name="connsiteX165" fmla="*/ 9355 w 10188"/>
              <a:gd name="connsiteY165" fmla="*/ 9997 h 10000"/>
              <a:gd name="connsiteX166" fmla="*/ 9295 w 10188"/>
              <a:gd name="connsiteY166" fmla="*/ 9997 h 10000"/>
              <a:gd name="connsiteX167" fmla="*/ 9247 w 10188"/>
              <a:gd name="connsiteY167" fmla="*/ 9997 h 10000"/>
              <a:gd name="connsiteX168" fmla="*/ 9223 w 10188"/>
              <a:gd name="connsiteY168" fmla="*/ 9997 h 10000"/>
              <a:gd name="connsiteX169" fmla="*/ 9199 w 10188"/>
              <a:gd name="connsiteY169" fmla="*/ 9997 h 10000"/>
              <a:gd name="connsiteX170" fmla="*/ 9151 w 10188"/>
              <a:gd name="connsiteY170" fmla="*/ 9997 h 10000"/>
              <a:gd name="connsiteX171" fmla="*/ 9127 w 10188"/>
              <a:gd name="connsiteY171" fmla="*/ 9997 h 10000"/>
              <a:gd name="connsiteX172" fmla="*/ 9091 w 10188"/>
              <a:gd name="connsiteY172" fmla="*/ 9997 h 10000"/>
              <a:gd name="connsiteX173" fmla="*/ 9007 w 10188"/>
              <a:gd name="connsiteY173" fmla="*/ 9997 h 10000"/>
              <a:gd name="connsiteX174" fmla="*/ 8959 w 10188"/>
              <a:gd name="connsiteY174" fmla="*/ 9997 h 10000"/>
              <a:gd name="connsiteX175" fmla="*/ 8899 w 10188"/>
              <a:gd name="connsiteY175" fmla="*/ 9997 h 10000"/>
              <a:gd name="connsiteX176" fmla="*/ 8827 w 10188"/>
              <a:gd name="connsiteY176" fmla="*/ 9997 h 10000"/>
              <a:gd name="connsiteX177" fmla="*/ 8791 w 10188"/>
              <a:gd name="connsiteY177" fmla="*/ 9997 h 10000"/>
              <a:gd name="connsiteX178" fmla="*/ 8719 w 10188"/>
              <a:gd name="connsiteY178" fmla="*/ 9997 h 10000"/>
              <a:gd name="connsiteX179" fmla="*/ 8683 w 10188"/>
              <a:gd name="connsiteY179" fmla="*/ 9997 h 10000"/>
              <a:gd name="connsiteX180" fmla="*/ 8623 w 10188"/>
              <a:gd name="connsiteY180" fmla="*/ 9997 h 10000"/>
              <a:gd name="connsiteX181" fmla="*/ 8551 w 10188"/>
              <a:gd name="connsiteY181" fmla="*/ 9997 h 10000"/>
              <a:gd name="connsiteX182" fmla="*/ 8467 w 10188"/>
              <a:gd name="connsiteY182" fmla="*/ 9997 h 10000"/>
              <a:gd name="connsiteX183" fmla="*/ 8419 w 10188"/>
              <a:gd name="connsiteY183" fmla="*/ 9997 h 10000"/>
              <a:gd name="connsiteX184" fmla="*/ 8216 w 10188"/>
              <a:gd name="connsiteY184" fmla="*/ 9997 h 10000"/>
              <a:gd name="connsiteX185" fmla="*/ 8084 w 10188"/>
              <a:gd name="connsiteY185" fmla="*/ 9997 h 10000"/>
              <a:gd name="connsiteX186" fmla="*/ 8000 w 10188"/>
              <a:gd name="connsiteY186" fmla="*/ 9997 h 10000"/>
              <a:gd name="connsiteX187" fmla="*/ 7928 w 10188"/>
              <a:gd name="connsiteY187" fmla="*/ 9997 h 10000"/>
              <a:gd name="connsiteX188" fmla="*/ 7868 w 10188"/>
              <a:gd name="connsiteY188" fmla="*/ 9997 h 10000"/>
              <a:gd name="connsiteX189" fmla="*/ 7784 w 10188"/>
              <a:gd name="connsiteY189" fmla="*/ 9997 h 10000"/>
              <a:gd name="connsiteX190" fmla="*/ 7736 w 10188"/>
              <a:gd name="connsiteY190" fmla="*/ 9997 h 10000"/>
              <a:gd name="connsiteX191" fmla="*/ 7688 w 10188"/>
              <a:gd name="connsiteY191" fmla="*/ 9997 h 10000"/>
              <a:gd name="connsiteX192" fmla="*/ 7652 w 10188"/>
              <a:gd name="connsiteY192" fmla="*/ 9997 h 10000"/>
              <a:gd name="connsiteX193" fmla="*/ 7616 w 10188"/>
              <a:gd name="connsiteY193" fmla="*/ 9997 h 10000"/>
              <a:gd name="connsiteX194" fmla="*/ 7544 w 10188"/>
              <a:gd name="connsiteY194" fmla="*/ 9997 h 10000"/>
              <a:gd name="connsiteX195" fmla="*/ 7484 w 10188"/>
              <a:gd name="connsiteY195" fmla="*/ 9997 h 10000"/>
              <a:gd name="connsiteX196" fmla="*/ 7412 w 10188"/>
              <a:gd name="connsiteY196" fmla="*/ 9997 h 10000"/>
              <a:gd name="connsiteX197" fmla="*/ 7364 w 10188"/>
              <a:gd name="connsiteY197" fmla="*/ 9997 h 10000"/>
              <a:gd name="connsiteX198" fmla="*/ 7316 w 10188"/>
              <a:gd name="connsiteY198" fmla="*/ 9997 h 10000"/>
              <a:gd name="connsiteX199" fmla="*/ 7256 w 10188"/>
              <a:gd name="connsiteY199" fmla="*/ 9997 h 10000"/>
              <a:gd name="connsiteX200" fmla="*/ 7232 w 10188"/>
              <a:gd name="connsiteY200" fmla="*/ 9997 h 10000"/>
              <a:gd name="connsiteX201" fmla="*/ 7160 w 10188"/>
              <a:gd name="connsiteY201" fmla="*/ 9997 h 10000"/>
              <a:gd name="connsiteX202" fmla="*/ 7064 w 10188"/>
              <a:gd name="connsiteY202" fmla="*/ 9997 h 10000"/>
              <a:gd name="connsiteX203" fmla="*/ 7041 w 10188"/>
              <a:gd name="connsiteY203" fmla="*/ 9997 h 10000"/>
              <a:gd name="connsiteX204" fmla="*/ 6513 w 10188"/>
              <a:gd name="connsiteY204" fmla="*/ 9997 h 10000"/>
              <a:gd name="connsiteX205" fmla="*/ 6297 w 10188"/>
              <a:gd name="connsiteY205" fmla="*/ 9997 h 10000"/>
              <a:gd name="connsiteX206" fmla="*/ 6201 w 10188"/>
              <a:gd name="connsiteY206" fmla="*/ 9997 h 10000"/>
              <a:gd name="connsiteX207" fmla="*/ 6117 w 10188"/>
              <a:gd name="connsiteY207" fmla="*/ 9997 h 10000"/>
              <a:gd name="connsiteX208" fmla="*/ 6093 w 10188"/>
              <a:gd name="connsiteY208" fmla="*/ 9997 h 10000"/>
              <a:gd name="connsiteX209" fmla="*/ 6021 w 10188"/>
              <a:gd name="connsiteY209" fmla="*/ 9997 h 10000"/>
              <a:gd name="connsiteX210" fmla="*/ 5985 w 10188"/>
              <a:gd name="connsiteY210" fmla="*/ 9997 h 10000"/>
              <a:gd name="connsiteX211" fmla="*/ 5925 w 10188"/>
              <a:gd name="connsiteY211" fmla="*/ 9997 h 10000"/>
              <a:gd name="connsiteX212" fmla="*/ 5853 w 10188"/>
              <a:gd name="connsiteY212" fmla="*/ 9997 h 10000"/>
              <a:gd name="connsiteX213" fmla="*/ 5806 w 10188"/>
              <a:gd name="connsiteY213" fmla="*/ 9997 h 10000"/>
              <a:gd name="connsiteX214" fmla="*/ 5770 w 10188"/>
              <a:gd name="connsiteY214" fmla="*/ 9997 h 10000"/>
              <a:gd name="connsiteX215" fmla="*/ 5758 w 10188"/>
              <a:gd name="connsiteY215" fmla="*/ 9997 h 10000"/>
              <a:gd name="connsiteX216" fmla="*/ 5722 w 10188"/>
              <a:gd name="connsiteY216" fmla="*/ 9997 h 10000"/>
              <a:gd name="connsiteX217" fmla="*/ 5698 w 10188"/>
              <a:gd name="connsiteY217" fmla="*/ 9997 h 10000"/>
              <a:gd name="connsiteX218" fmla="*/ 5650 w 10188"/>
              <a:gd name="connsiteY218" fmla="*/ 9997 h 10000"/>
              <a:gd name="connsiteX219" fmla="*/ 5590 w 10188"/>
              <a:gd name="connsiteY219" fmla="*/ 9997 h 10000"/>
              <a:gd name="connsiteX220" fmla="*/ 5494 w 10188"/>
              <a:gd name="connsiteY220" fmla="*/ 9997 h 10000"/>
              <a:gd name="connsiteX221" fmla="*/ 5458 w 10188"/>
              <a:gd name="connsiteY221" fmla="*/ 9997 h 10000"/>
              <a:gd name="connsiteX222" fmla="*/ 5386 w 10188"/>
              <a:gd name="connsiteY222" fmla="*/ 9997 h 10000"/>
              <a:gd name="connsiteX223" fmla="*/ 5338 w 10188"/>
              <a:gd name="connsiteY223" fmla="*/ 9997 h 10000"/>
              <a:gd name="connsiteX224" fmla="*/ 5254 w 10188"/>
              <a:gd name="connsiteY224" fmla="*/ 9997 h 10000"/>
              <a:gd name="connsiteX225" fmla="*/ 5146 w 10188"/>
              <a:gd name="connsiteY225" fmla="*/ 9997 h 10000"/>
              <a:gd name="connsiteX226" fmla="*/ 5038 w 10188"/>
              <a:gd name="connsiteY226" fmla="*/ 9997 h 10000"/>
              <a:gd name="connsiteX227" fmla="*/ 4738 w 10188"/>
              <a:gd name="connsiteY227" fmla="*/ 9997 h 10000"/>
              <a:gd name="connsiteX228" fmla="*/ 4727 w 10188"/>
              <a:gd name="connsiteY228" fmla="*/ 9980 h 10000"/>
              <a:gd name="connsiteX229" fmla="*/ 4583 w 10188"/>
              <a:gd name="connsiteY229" fmla="*/ 9457 h 10000"/>
              <a:gd name="connsiteX230" fmla="*/ 4611 w 10188"/>
              <a:gd name="connsiteY230" fmla="*/ 9431 h 10000"/>
              <a:gd name="connsiteX231" fmla="*/ 4551 w 10188"/>
              <a:gd name="connsiteY231" fmla="*/ 9954 h 10000"/>
              <a:gd name="connsiteX232" fmla="*/ 4535 w 10188"/>
              <a:gd name="connsiteY232" fmla="*/ 9997 h 10000"/>
              <a:gd name="connsiteX233" fmla="*/ 4391 w 10188"/>
              <a:gd name="connsiteY233" fmla="*/ 9997 h 10000"/>
              <a:gd name="connsiteX234" fmla="*/ 4343 w 10188"/>
              <a:gd name="connsiteY234" fmla="*/ 9997 h 10000"/>
              <a:gd name="connsiteX235" fmla="*/ 4325 w 10188"/>
              <a:gd name="connsiteY235" fmla="*/ 9925 h 10000"/>
              <a:gd name="connsiteX236" fmla="*/ 4313 w 10188"/>
              <a:gd name="connsiteY236" fmla="*/ 9087 h 10000"/>
              <a:gd name="connsiteX237" fmla="*/ 4348 w 10188"/>
              <a:gd name="connsiteY237" fmla="*/ 9107 h 10000"/>
              <a:gd name="connsiteX238" fmla="*/ 4288 w 10188"/>
              <a:gd name="connsiteY238" fmla="*/ 9944 h 10000"/>
              <a:gd name="connsiteX239" fmla="*/ 4271 w 10188"/>
              <a:gd name="connsiteY239" fmla="*/ 9997 h 10000"/>
              <a:gd name="connsiteX240" fmla="*/ 4254 w 10188"/>
              <a:gd name="connsiteY240" fmla="*/ 9944 h 10000"/>
              <a:gd name="connsiteX241" fmla="*/ 4182 w 10188"/>
              <a:gd name="connsiteY241" fmla="*/ 8950 h 10000"/>
              <a:gd name="connsiteX242" fmla="*/ 4217 w 10188"/>
              <a:gd name="connsiteY242" fmla="*/ 8947 h 10000"/>
              <a:gd name="connsiteX243" fmla="*/ 4157 w 10188"/>
              <a:gd name="connsiteY243" fmla="*/ 9941 h 10000"/>
              <a:gd name="connsiteX244" fmla="*/ 4138 w 10188"/>
              <a:gd name="connsiteY244" fmla="*/ 9997 h 10000"/>
              <a:gd name="connsiteX245" fmla="*/ 4122 w 10188"/>
              <a:gd name="connsiteY245" fmla="*/ 9928 h 10000"/>
              <a:gd name="connsiteX246" fmla="*/ 4086 w 10188"/>
              <a:gd name="connsiteY246" fmla="*/ 8410 h 10000"/>
              <a:gd name="connsiteX247" fmla="*/ 4121 w 10188"/>
              <a:gd name="connsiteY247" fmla="*/ 8413 h 10000"/>
              <a:gd name="connsiteX248" fmla="*/ 4073 w 10188"/>
              <a:gd name="connsiteY248" fmla="*/ 9931 h 10000"/>
              <a:gd name="connsiteX249" fmla="*/ 4055 w 10188"/>
              <a:gd name="connsiteY249" fmla="*/ 9997 h 10000"/>
              <a:gd name="connsiteX250" fmla="*/ 4019 w 10188"/>
              <a:gd name="connsiteY250" fmla="*/ 9997 h 10000"/>
              <a:gd name="connsiteX251" fmla="*/ 3947 w 10188"/>
              <a:gd name="connsiteY251" fmla="*/ 9997 h 10000"/>
              <a:gd name="connsiteX252" fmla="*/ 3887 w 10188"/>
              <a:gd name="connsiteY252" fmla="*/ 9997 h 10000"/>
              <a:gd name="connsiteX253" fmla="*/ 3870 w 10188"/>
              <a:gd name="connsiteY253" fmla="*/ 9931 h 10000"/>
              <a:gd name="connsiteX254" fmla="*/ 3822 w 10188"/>
              <a:gd name="connsiteY254" fmla="*/ 8413 h 10000"/>
              <a:gd name="connsiteX255" fmla="*/ 3857 w 10188"/>
              <a:gd name="connsiteY255" fmla="*/ 8413 h 10000"/>
              <a:gd name="connsiteX256" fmla="*/ 3809 w 10188"/>
              <a:gd name="connsiteY256" fmla="*/ 9774 h 10000"/>
              <a:gd name="connsiteX257" fmla="*/ 3793 w 10188"/>
              <a:gd name="connsiteY257" fmla="*/ 9840 h 10000"/>
              <a:gd name="connsiteX258" fmla="*/ 3775 w 10188"/>
              <a:gd name="connsiteY258" fmla="*/ 9787 h 10000"/>
              <a:gd name="connsiteX259" fmla="*/ 3739 w 10188"/>
              <a:gd name="connsiteY259" fmla="*/ 9316 h 10000"/>
              <a:gd name="connsiteX260" fmla="*/ 3772 w 10188"/>
              <a:gd name="connsiteY260" fmla="*/ 9326 h 10000"/>
              <a:gd name="connsiteX261" fmla="*/ 3700 w 10188"/>
              <a:gd name="connsiteY261" fmla="*/ 9954 h 10000"/>
              <a:gd name="connsiteX262" fmla="*/ 3683 w 10188"/>
              <a:gd name="connsiteY262" fmla="*/ 9997 h 10000"/>
              <a:gd name="connsiteX263" fmla="*/ 3623 w 10188"/>
              <a:gd name="connsiteY263" fmla="*/ 9997 h 10000"/>
              <a:gd name="connsiteX264" fmla="*/ 3606 w 10188"/>
              <a:gd name="connsiteY264" fmla="*/ 9928 h 10000"/>
              <a:gd name="connsiteX265" fmla="*/ 3569 w 10188"/>
              <a:gd name="connsiteY265" fmla="*/ 8299 h 10000"/>
              <a:gd name="connsiteX266" fmla="*/ 3521 w 10188"/>
              <a:gd name="connsiteY266" fmla="*/ 82 h 10000"/>
              <a:gd name="connsiteX267" fmla="*/ 3557 w 10188"/>
              <a:gd name="connsiteY267" fmla="*/ 85 h 10000"/>
              <a:gd name="connsiteX268" fmla="*/ 3521 w 10188"/>
              <a:gd name="connsiteY268" fmla="*/ 3592 h 10000"/>
              <a:gd name="connsiteX269" fmla="*/ 3521 w 10188"/>
              <a:gd name="connsiteY269" fmla="*/ 3608 h 10000"/>
              <a:gd name="connsiteX270" fmla="*/ 3377 w 10188"/>
              <a:gd name="connsiteY270" fmla="*/ 5702 h 10000"/>
              <a:gd name="connsiteX271" fmla="*/ 3210 w 10188"/>
              <a:gd name="connsiteY271" fmla="*/ 8214 h 10000"/>
              <a:gd name="connsiteX272" fmla="*/ 3204 w 10188"/>
              <a:gd name="connsiteY272" fmla="*/ 8250 h 10000"/>
              <a:gd name="connsiteX273" fmla="*/ 2965 w 10188"/>
              <a:gd name="connsiteY273" fmla="*/ 9192 h 10000"/>
              <a:gd name="connsiteX274" fmla="*/ 2967 w 10188"/>
              <a:gd name="connsiteY274" fmla="*/ 9182 h 10000"/>
              <a:gd name="connsiteX275" fmla="*/ 2835 w 10188"/>
              <a:gd name="connsiteY275" fmla="*/ 9967 h 10000"/>
              <a:gd name="connsiteX276" fmla="*/ 2820 w 10188"/>
              <a:gd name="connsiteY276" fmla="*/ 9997 h 10000"/>
              <a:gd name="connsiteX277" fmla="*/ 2772 w 10188"/>
              <a:gd name="connsiteY277" fmla="*/ 9997 h 10000"/>
              <a:gd name="connsiteX278" fmla="*/ 2676 w 10188"/>
              <a:gd name="connsiteY278" fmla="*/ 9997 h 10000"/>
              <a:gd name="connsiteX279" fmla="*/ 2496 w 10188"/>
              <a:gd name="connsiteY279" fmla="*/ 9997 h 10000"/>
              <a:gd name="connsiteX280" fmla="*/ 2472 w 10188"/>
              <a:gd name="connsiteY280" fmla="*/ 9997 h 10000"/>
              <a:gd name="connsiteX281" fmla="*/ 2448 w 10188"/>
              <a:gd name="connsiteY281" fmla="*/ 9997 h 10000"/>
              <a:gd name="connsiteX282" fmla="*/ 2436 w 10188"/>
              <a:gd name="connsiteY282" fmla="*/ 9997 h 10000"/>
              <a:gd name="connsiteX283" fmla="*/ 2412 w 10188"/>
              <a:gd name="connsiteY283" fmla="*/ 9997 h 10000"/>
              <a:gd name="connsiteX284" fmla="*/ 2376 w 10188"/>
              <a:gd name="connsiteY284" fmla="*/ 9997 h 10000"/>
              <a:gd name="connsiteX285" fmla="*/ 2364 w 10188"/>
              <a:gd name="connsiteY285" fmla="*/ 9997 h 10000"/>
              <a:gd name="connsiteX286" fmla="*/ 2340 w 10188"/>
              <a:gd name="connsiteY286" fmla="*/ 9997 h 10000"/>
              <a:gd name="connsiteX287" fmla="*/ 2304 w 10188"/>
              <a:gd name="connsiteY287" fmla="*/ 9997 h 10000"/>
              <a:gd name="connsiteX288" fmla="*/ 2232 w 10188"/>
              <a:gd name="connsiteY288" fmla="*/ 9997 h 10000"/>
              <a:gd name="connsiteX289" fmla="*/ 2148 w 10188"/>
              <a:gd name="connsiteY289" fmla="*/ 9997 h 10000"/>
              <a:gd name="connsiteX290" fmla="*/ 2064 w 10188"/>
              <a:gd name="connsiteY290" fmla="*/ 9997 h 10000"/>
              <a:gd name="connsiteX291" fmla="*/ 2005 w 10188"/>
              <a:gd name="connsiteY291" fmla="*/ 9997 h 10000"/>
              <a:gd name="connsiteX292" fmla="*/ 1933 w 10188"/>
              <a:gd name="connsiteY292" fmla="*/ 9997 h 10000"/>
              <a:gd name="connsiteX293" fmla="*/ 1885 w 10188"/>
              <a:gd name="connsiteY293" fmla="*/ 9997 h 10000"/>
              <a:gd name="connsiteX294" fmla="*/ 1837 w 10188"/>
              <a:gd name="connsiteY294" fmla="*/ 9997 h 10000"/>
              <a:gd name="connsiteX295" fmla="*/ 1741 w 10188"/>
              <a:gd name="connsiteY295" fmla="*/ 9997 h 10000"/>
              <a:gd name="connsiteX296" fmla="*/ 1669 w 10188"/>
              <a:gd name="connsiteY296" fmla="*/ 9997 h 10000"/>
              <a:gd name="connsiteX297" fmla="*/ 1549 w 10188"/>
              <a:gd name="connsiteY297" fmla="*/ 9997 h 10000"/>
              <a:gd name="connsiteX298" fmla="*/ 206 w 10188"/>
              <a:gd name="connsiteY298" fmla="*/ 9997 h 10000"/>
              <a:gd name="connsiteX0" fmla="*/ 206 w 10188"/>
              <a:gd name="connsiteY0" fmla="*/ 9997 h 10000"/>
              <a:gd name="connsiteX1" fmla="*/ 314 w 10188"/>
              <a:gd name="connsiteY1" fmla="*/ 9840 h 10000"/>
              <a:gd name="connsiteX2" fmla="*/ 350 w 10188"/>
              <a:gd name="connsiteY2" fmla="*/ 9840 h 10000"/>
              <a:gd name="connsiteX3" fmla="*/ 422 w 10188"/>
              <a:gd name="connsiteY3" fmla="*/ 9840 h 10000"/>
              <a:gd name="connsiteX4" fmla="*/ 1549 w 10188"/>
              <a:gd name="connsiteY4" fmla="*/ 9840 h 10000"/>
              <a:gd name="connsiteX5" fmla="*/ 1669 w 10188"/>
              <a:gd name="connsiteY5" fmla="*/ 9840 h 10000"/>
              <a:gd name="connsiteX6" fmla="*/ 1741 w 10188"/>
              <a:gd name="connsiteY6" fmla="*/ 9840 h 10000"/>
              <a:gd name="connsiteX7" fmla="*/ 1837 w 10188"/>
              <a:gd name="connsiteY7" fmla="*/ 9840 h 10000"/>
              <a:gd name="connsiteX8" fmla="*/ 1885 w 10188"/>
              <a:gd name="connsiteY8" fmla="*/ 9840 h 10000"/>
              <a:gd name="connsiteX9" fmla="*/ 1933 w 10188"/>
              <a:gd name="connsiteY9" fmla="*/ 9840 h 10000"/>
              <a:gd name="connsiteX10" fmla="*/ 2005 w 10188"/>
              <a:gd name="connsiteY10" fmla="*/ 9840 h 10000"/>
              <a:gd name="connsiteX11" fmla="*/ 2064 w 10188"/>
              <a:gd name="connsiteY11" fmla="*/ 9840 h 10000"/>
              <a:gd name="connsiteX12" fmla="*/ 2148 w 10188"/>
              <a:gd name="connsiteY12" fmla="*/ 9840 h 10000"/>
              <a:gd name="connsiteX13" fmla="*/ 2232 w 10188"/>
              <a:gd name="connsiteY13" fmla="*/ 9840 h 10000"/>
              <a:gd name="connsiteX14" fmla="*/ 2304 w 10188"/>
              <a:gd name="connsiteY14" fmla="*/ 9840 h 10000"/>
              <a:gd name="connsiteX15" fmla="*/ 2340 w 10188"/>
              <a:gd name="connsiteY15" fmla="*/ 9840 h 10000"/>
              <a:gd name="connsiteX16" fmla="*/ 2364 w 10188"/>
              <a:gd name="connsiteY16" fmla="*/ 9840 h 10000"/>
              <a:gd name="connsiteX17" fmla="*/ 2376 w 10188"/>
              <a:gd name="connsiteY17" fmla="*/ 9840 h 10000"/>
              <a:gd name="connsiteX18" fmla="*/ 2412 w 10188"/>
              <a:gd name="connsiteY18" fmla="*/ 9840 h 10000"/>
              <a:gd name="connsiteX19" fmla="*/ 2436 w 10188"/>
              <a:gd name="connsiteY19" fmla="*/ 9840 h 10000"/>
              <a:gd name="connsiteX20" fmla="*/ 2448 w 10188"/>
              <a:gd name="connsiteY20" fmla="*/ 9840 h 10000"/>
              <a:gd name="connsiteX21" fmla="*/ 2472 w 10188"/>
              <a:gd name="connsiteY21" fmla="*/ 9840 h 10000"/>
              <a:gd name="connsiteX22" fmla="*/ 2496 w 10188"/>
              <a:gd name="connsiteY22" fmla="*/ 9840 h 10000"/>
              <a:gd name="connsiteX23" fmla="*/ 2676 w 10188"/>
              <a:gd name="connsiteY23" fmla="*/ 9840 h 10000"/>
              <a:gd name="connsiteX24" fmla="*/ 2772 w 10188"/>
              <a:gd name="connsiteY24" fmla="*/ 9840 h 10000"/>
              <a:gd name="connsiteX25" fmla="*/ 2820 w 10188"/>
              <a:gd name="connsiteY25" fmla="*/ 9840 h 10000"/>
              <a:gd name="connsiteX26" fmla="*/ 2806 w 10188"/>
              <a:gd name="connsiteY26" fmla="*/ 9872 h 10000"/>
              <a:gd name="connsiteX27" fmla="*/ 2938 w 10188"/>
              <a:gd name="connsiteY27" fmla="*/ 9087 h 10000"/>
              <a:gd name="connsiteX28" fmla="*/ 2940 w 10188"/>
              <a:gd name="connsiteY28" fmla="*/ 9078 h 10000"/>
              <a:gd name="connsiteX29" fmla="*/ 3180 w 10188"/>
              <a:gd name="connsiteY29" fmla="*/ 8135 h 10000"/>
              <a:gd name="connsiteX30" fmla="*/ 3174 w 10188"/>
              <a:gd name="connsiteY30" fmla="*/ 8171 h 10000"/>
              <a:gd name="connsiteX31" fmla="*/ 3342 w 10188"/>
              <a:gd name="connsiteY31" fmla="*/ 5659 h 10000"/>
              <a:gd name="connsiteX32" fmla="*/ 3486 w 10188"/>
              <a:gd name="connsiteY32" fmla="*/ 3566 h 10000"/>
              <a:gd name="connsiteX33" fmla="*/ 3485 w 10188"/>
              <a:gd name="connsiteY33" fmla="*/ 3582 h 10000"/>
              <a:gd name="connsiteX34" fmla="*/ 3521 w 10188"/>
              <a:gd name="connsiteY34" fmla="*/ 75 h 10000"/>
              <a:gd name="connsiteX35" fmla="*/ 3540 w 10188"/>
              <a:gd name="connsiteY35" fmla="*/ 0 h 10000"/>
              <a:gd name="connsiteX36" fmla="*/ 3557 w 10188"/>
              <a:gd name="connsiteY36" fmla="*/ 79 h 10000"/>
              <a:gd name="connsiteX37" fmla="*/ 3605 w 10188"/>
              <a:gd name="connsiteY37" fmla="*/ 8296 h 10000"/>
              <a:gd name="connsiteX38" fmla="*/ 3641 w 10188"/>
              <a:gd name="connsiteY38" fmla="*/ 9912 h 10000"/>
              <a:gd name="connsiteX39" fmla="*/ 3623 w 10188"/>
              <a:gd name="connsiteY39" fmla="*/ 9840 h 10000"/>
              <a:gd name="connsiteX40" fmla="*/ 3683 w 10188"/>
              <a:gd name="connsiteY40" fmla="*/ 9840 h 10000"/>
              <a:gd name="connsiteX41" fmla="*/ 3667 w 10188"/>
              <a:gd name="connsiteY41" fmla="*/ 9886 h 10000"/>
              <a:gd name="connsiteX42" fmla="*/ 3739 w 10188"/>
              <a:gd name="connsiteY42" fmla="*/ 9257 h 10000"/>
              <a:gd name="connsiteX43" fmla="*/ 3757 w 10188"/>
              <a:gd name="connsiteY43" fmla="*/ 9215 h 10000"/>
              <a:gd name="connsiteX44" fmla="*/ 3772 w 10188"/>
              <a:gd name="connsiteY44" fmla="*/ 9267 h 10000"/>
              <a:gd name="connsiteX45" fmla="*/ 3808 w 10188"/>
              <a:gd name="connsiteY45" fmla="*/ 9738 h 10000"/>
              <a:gd name="connsiteX46" fmla="*/ 3774 w 10188"/>
              <a:gd name="connsiteY46" fmla="*/ 9751 h 10000"/>
              <a:gd name="connsiteX47" fmla="*/ 3822 w 10188"/>
              <a:gd name="connsiteY47" fmla="*/ 8391 h 10000"/>
              <a:gd name="connsiteX48" fmla="*/ 3840 w 10188"/>
              <a:gd name="connsiteY48" fmla="*/ 8322 h 10000"/>
              <a:gd name="connsiteX49" fmla="*/ 3857 w 10188"/>
              <a:gd name="connsiteY49" fmla="*/ 8391 h 10000"/>
              <a:gd name="connsiteX50" fmla="*/ 3905 w 10188"/>
              <a:gd name="connsiteY50" fmla="*/ 9908 h 10000"/>
              <a:gd name="connsiteX51" fmla="*/ 3887 w 10188"/>
              <a:gd name="connsiteY51" fmla="*/ 9840 h 10000"/>
              <a:gd name="connsiteX52" fmla="*/ 3947 w 10188"/>
              <a:gd name="connsiteY52" fmla="*/ 9840 h 10000"/>
              <a:gd name="connsiteX53" fmla="*/ 4019 w 10188"/>
              <a:gd name="connsiteY53" fmla="*/ 9840 h 10000"/>
              <a:gd name="connsiteX54" fmla="*/ 4055 w 10188"/>
              <a:gd name="connsiteY54" fmla="*/ 9840 h 10000"/>
              <a:gd name="connsiteX55" fmla="*/ 4038 w 10188"/>
              <a:gd name="connsiteY55" fmla="*/ 9908 h 10000"/>
              <a:gd name="connsiteX56" fmla="*/ 4086 w 10188"/>
              <a:gd name="connsiteY56" fmla="*/ 8391 h 10000"/>
              <a:gd name="connsiteX57" fmla="*/ 4104 w 10188"/>
              <a:gd name="connsiteY57" fmla="*/ 8322 h 10000"/>
              <a:gd name="connsiteX58" fmla="*/ 4121 w 10188"/>
              <a:gd name="connsiteY58" fmla="*/ 8394 h 10000"/>
              <a:gd name="connsiteX59" fmla="*/ 4157 w 10188"/>
              <a:gd name="connsiteY59" fmla="*/ 9912 h 10000"/>
              <a:gd name="connsiteX60" fmla="*/ 4122 w 10188"/>
              <a:gd name="connsiteY60" fmla="*/ 9899 h 10000"/>
              <a:gd name="connsiteX61" fmla="*/ 4182 w 10188"/>
              <a:gd name="connsiteY61" fmla="*/ 8904 h 10000"/>
              <a:gd name="connsiteX62" fmla="*/ 4199 w 10188"/>
              <a:gd name="connsiteY62" fmla="*/ 8845 h 10000"/>
              <a:gd name="connsiteX63" fmla="*/ 4216 w 10188"/>
              <a:gd name="connsiteY63" fmla="*/ 8901 h 10000"/>
              <a:gd name="connsiteX64" fmla="*/ 4288 w 10188"/>
              <a:gd name="connsiteY64" fmla="*/ 9895 h 10000"/>
              <a:gd name="connsiteX65" fmla="*/ 4254 w 10188"/>
              <a:gd name="connsiteY65" fmla="*/ 9895 h 10000"/>
              <a:gd name="connsiteX66" fmla="*/ 4314 w 10188"/>
              <a:gd name="connsiteY66" fmla="*/ 9058 h 10000"/>
              <a:gd name="connsiteX67" fmla="*/ 4333 w 10188"/>
              <a:gd name="connsiteY67" fmla="*/ 9006 h 10000"/>
              <a:gd name="connsiteX68" fmla="*/ 4349 w 10188"/>
              <a:gd name="connsiteY68" fmla="*/ 9078 h 10000"/>
              <a:gd name="connsiteX69" fmla="*/ 4361 w 10188"/>
              <a:gd name="connsiteY69" fmla="*/ 9915 h 10000"/>
              <a:gd name="connsiteX70" fmla="*/ 4343 w 10188"/>
              <a:gd name="connsiteY70" fmla="*/ 9840 h 10000"/>
              <a:gd name="connsiteX71" fmla="*/ 4391 w 10188"/>
              <a:gd name="connsiteY71" fmla="*/ 9840 h 10000"/>
              <a:gd name="connsiteX72" fmla="*/ 4535 w 10188"/>
              <a:gd name="connsiteY72" fmla="*/ 9840 h 10000"/>
              <a:gd name="connsiteX73" fmla="*/ 4519 w 10188"/>
              <a:gd name="connsiteY73" fmla="*/ 9886 h 10000"/>
              <a:gd name="connsiteX74" fmla="*/ 4579 w 10188"/>
              <a:gd name="connsiteY74" fmla="*/ 9362 h 10000"/>
              <a:gd name="connsiteX75" fmla="*/ 4591 w 10188"/>
              <a:gd name="connsiteY75" fmla="*/ 9320 h 10000"/>
              <a:gd name="connsiteX76" fmla="*/ 4606 w 10188"/>
              <a:gd name="connsiteY76" fmla="*/ 9336 h 10000"/>
              <a:gd name="connsiteX77" fmla="*/ 4750 w 10188"/>
              <a:gd name="connsiteY77" fmla="*/ 9859 h 10000"/>
              <a:gd name="connsiteX78" fmla="*/ 4738 w 10188"/>
              <a:gd name="connsiteY78" fmla="*/ 9840 h 10000"/>
              <a:gd name="connsiteX79" fmla="*/ 5038 w 10188"/>
              <a:gd name="connsiteY79" fmla="*/ 9840 h 10000"/>
              <a:gd name="connsiteX80" fmla="*/ 5146 w 10188"/>
              <a:gd name="connsiteY80" fmla="*/ 9840 h 10000"/>
              <a:gd name="connsiteX81" fmla="*/ 5254 w 10188"/>
              <a:gd name="connsiteY81" fmla="*/ 9840 h 10000"/>
              <a:gd name="connsiteX82" fmla="*/ 5338 w 10188"/>
              <a:gd name="connsiteY82" fmla="*/ 9840 h 10000"/>
              <a:gd name="connsiteX83" fmla="*/ 5386 w 10188"/>
              <a:gd name="connsiteY83" fmla="*/ 9840 h 10000"/>
              <a:gd name="connsiteX84" fmla="*/ 5458 w 10188"/>
              <a:gd name="connsiteY84" fmla="*/ 9840 h 10000"/>
              <a:gd name="connsiteX85" fmla="*/ 5494 w 10188"/>
              <a:gd name="connsiteY85" fmla="*/ 9840 h 10000"/>
              <a:gd name="connsiteX86" fmla="*/ 5590 w 10188"/>
              <a:gd name="connsiteY86" fmla="*/ 9840 h 10000"/>
              <a:gd name="connsiteX87" fmla="*/ 5650 w 10188"/>
              <a:gd name="connsiteY87" fmla="*/ 9840 h 10000"/>
              <a:gd name="connsiteX88" fmla="*/ 5698 w 10188"/>
              <a:gd name="connsiteY88" fmla="*/ 9840 h 10000"/>
              <a:gd name="connsiteX89" fmla="*/ 5722 w 10188"/>
              <a:gd name="connsiteY89" fmla="*/ 9840 h 10000"/>
              <a:gd name="connsiteX90" fmla="*/ 5758 w 10188"/>
              <a:gd name="connsiteY90" fmla="*/ 9840 h 10000"/>
              <a:gd name="connsiteX91" fmla="*/ 5770 w 10188"/>
              <a:gd name="connsiteY91" fmla="*/ 9840 h 10000"/>
              <a:gd name="connsiteX92" fmla="*/ 5806 w 10188"/>
              <a:gd name="connsiteY92" fmla="*/ 9840 h 10000"/>
              <a:gd name="connsiteX93" fmla="*/ 5853 w 10188"/>
              <a:gd name="connsiteY93" fmla="*/ 9840 h 10000"/>
              <a:gd name="connsiteX94" fmla="*/ 5925 w 10188"/>
              <a:gd name="connsiteY94" fmla="*/ 9840 h 10000"/>
              <a:gd name="connsiteX95" fmla="*/ 5985 w 10188"/>
              <a:gd name="connsiteY95" fmla="*/ 9840 h 10000"/>
              <a:gd name="connsiteX96" fmla="*/ 6021 w 10188"/>
              <a:gd name="connsiteY96" fmla="*/ 9840 h 10000"/>
              <a:gd name="connsiteX97" fmla="*/ 6093 w 10188"/>
              <a:gd name="connsiteY97" fmla="*/ 9840 h 10000"/>
              <a:gd name="connsiteX98" fmla="*/ 6117 w 10188"/>
              <a:gd name="connsiteY98" fmla="*/ 9840 h 10000"/>
              <a:gd name="connsiteX99" fmla="*/ 6201 w 10188"/>
              <a:gd name="connsiteY99" fmla="*/ 9840 h 10000"/>
              <a:gd name="connsiteX100" fmla="*/ 6297 w 10188"/>
              <a:gd name="connsiteY100" fmla="*/ 9840 h 10000"/>
              <a:gd name="connsiteX101" fmla="*/ 6513 w 10188"/>
              <a:gd name="connsiteY101" fmla="*/ 9840 h 10000"/>
              <a:gd name="connsiteX102" fmla="*/ 7041 w 10188"/>
              <a:gd name="connsiteY102" fmla="*/ 9840 h 10000"/>
              <a:gd name="connsiteX103" fmla="*/ 7064 w 10188"/>
              <a:gd name="connsiteY103" fmla="*/ 9840 h 10000"/>
              <a:gd name="connsiteX104" fmla="*/ 7160 w 10188"/>
              <a:gd name="connsiteY104" fmla="*/ 9840 h 10000"/>
              <a:gd name="connsiteX105" fmla="*/ 7232 w 10188"/>
              <a:gd name="connsiteY105" fmla="*/ 9840 h 10000"/>
              <a:gd name="connsiteX106" fmla="*/ 7256 w 10188"/>
              <a:gd name="connsiteY106" fmla="*/ 9840 h 10000"/>
              <a:gd name="connsiteX107" fmla="*/ 7316 w 10188"/>
              <a:gd name="connsiteY107" fmla="*/ 9840 h 10000"/>
              <a:gd name="connsiteX108" fmla="*/ 7364 w 10188"/>
              <a:gd name="connsiteY108" fmla="*/ 9840 h 10000"/>
              <a:gd name="connsiteX109" fmla="*/ 7412 w 10188"/>
              <a:gd name="connsiteY109" fmla="*/ 9840 h 10000"/>
              <a:gd name="connsiteX110" fmla="*/ 7484 w 10188"/>
              <a:gd name="connsiteY110" fmla="*/ 9840 h 10000"/>
              <a:gd name="connsiteX111" fmla="*/ 7544 w 10188"/>
              <a:gd name="connsiteY111" fmla="*/ 9840 h 10000"/>
              <a:gd name="connsiteX112" fmla="*/ 7616 w 10188"/>
              <a:gd name="connsiteY112" fmla="*/ 9840 h 10000"/>
              <a:gd name="connsiteX113" fmla="*/ 7652 w 10188"/>
              <a:gd name="connsiteY113" fmla="*/ 9840 h 10000"/>
              <a:gd name="connsiteX114" fmla="*/ 7688 w 10188"/>
              <a:gd name="connsiteY114" fmla="*/ 9840 h 10000"/>
              <a:gd name="connsiteX115" fmla="*/ 7736 w 10188"/>
              <a:gd name="connsiteY115" fmla="*/ 9840 h 10000"/>
              <a:gd name="connsiteX116" fmla="*/ 7784 w 10188"/>
              <a:gd name="connsiteY116" fmla="*/ 9840 h 10000"/>
              <a:gd name="connsiteX117" fmla="*/ 7868 w 10188"/>
              <a:gd name="connsiteY117" fmla="*/ 9840 h 10000"/>
              <a:gd name="connsiteX118" fmla="*/ 7928 w 10188"/>
              <a:gd name="connsiteY118" fmla="*/ 9840 h 10000"/>
              <a:gd name="connsiteX119" fmla="*/ 8000 w 10188"/>
              <a:gd name="connsiteY119" fmla="*/ 9840 h 10000"/>
              <a:gd name="connsiteX120" fmla="*/ 8084 w 10188"/>
              <a:gd name="connsiteY120" fmla="*/ 9840 h 10000"/>
              <a:gd name="connsiteX121" fmla="*/ 8216 w 10188"/>
              <a:gd name="connsiteY121" fmla="*/ 9840 h 10000"/>
              <a:gd name="connsiteX122" fmla="*/ 8419 w 10188"/>
              <a:gd name="connsiteY122" fmla="*/ 9840 h 10000"/>
              <a:gd name="connsiteX123" fmla="*/ 8467 w 10188"/>
              <a:gd name="connsiteY123" fmla="*/ 9840 h 10000"/>
              <a:gd name="connsiteX124" fmla="*/ 8551 w 10188"/>
              <a:gd name="connsiteY124" fmla="*/ 9840 h 10000"/>
              <a:gd name="connsiteX125" fmla="*/ 8623 w 10188"/>
              <a:gd name="connsiteY125" fmla="*/ 9840 h 10000"/>
              <a:gd name="connsiteX126" fmla="*/ 8683 w 10188"/>
              <a:gd name="connsiteY126" fmla="*/ 9840 h 10000"/>
              <a:gd name="connsiteX127" fmla="*/ 8719 w 10188"/>
              <a:gd name="connsiteY127" fmla="*/ 9840 h 10000"/>
              <a:gd name="connsiteX128" fmla="*/ 8791 w 10188"/>
              <a:gd name="connsiteY128" fmla="*/ 9840 h 10000"/>
              <a:gd name="connsiteX129" fmla="*/ 8827 w 10188"/>
              <a:gd name="connsiteY129" fmla="*/ 9840 h 10000"/>
              <a:gd name="connsiteX130" fmla="*/ 8899 w 10188"/>
              <a:gd name="connsiteY130" fmla="*/ 9840 h 10000"/>
              <a:gd name="connsiteX131" fmla="*/ 8959 w 10188"/>
              <a:gd name="connsiteY131" fmla="*/ 9840 h 10000"/>
              <a:gd name="connsiteX132" fmla="*/ 9007 w 10188"/>
              <a:gd name="connsiteY132" fmla="*/ 9840 h 10000"/>
              <a:gd name="connsiteX133" fmla="*/ 9091 w 10188"/>
              <a:gd name="connsiteY133" fmla="*/ 9840 h 10000"/>
              <a:gd name="connsiteX134" fmla="*/ 9127 w 10188"/>
              <a:gd name="connsiteY134" fmla="*/ 9840 h 10000"/>
              <a:gd name="connsiteX135" fmla="*/ 9151 w 10188"/>
              <a:gd name="connsiteY135" fmla="*/ 9840 h 10000"/>
              <a:gd name="connsiteX136" fmla="*/ 9199 w 10188"/>
              <a:gd name="connsiteY136" fmla="*/ 9840 h 10000"/>
              <a:gd name="connsiteX137" fmla="*/ 9223 w 10188"/>
              <a:gd name="connsiteY137" fmla="*/ 9840 h 10000"/>
              <a:gd name="connsiteX138" fmla="*/ 9247 w 10188"/>
              <a:gd name="connsiteY138" fmla="*/ 9840 h 10000"/>
              <a:gd name="connsiteX139" fmla="*/ 9295 w 10188"/>
              <a:gd name="connsiteY139" fmla="*/ 9840 h 10000"/>
              <a:gd name="connsiteX140" fmla="*/ 9355 w 10188"/>
              <a:gd name="connsiteY140" fmla="*/ 9840 h 10000"/>
              <a:gd name="connsiteX141" fmla="*/ 9391 w 10188"/>
              <a:gd name="connsiteY141" fmla="*/ 9840 h 10000"/>
              <a:gd name="connsiteX142" fmla="*/ 9403 w 10188"/>
              <a:gd name="connsiteY142" fmla="*/ 9840 h 10000"/>
              <a:gd name="connsiteX143" fmla="*/ 9475 w 10188"/>
              <a:gd name="connsiteY143" fmla="*/ 9840 h 10000"/>
              <a:gd name="connsiteX144" fmla="*/ 9535 w 10188"/>
              <a:gd name="connsiteY144" fmla="*/ 9840 h 10000"/>
              <a:gd name="connsiteX145" fmla="*/ 9594 w 10188"/>
              <a:gd name="connsiteY145" fmla="*/ 9840 h 10000"/>
              <a:gd name="connsiteX146" fmla="*/ 9630 w 10188"/>
              <a:gd name="connsiteY146" fmla="*/ 9840 h 10000"/>
              <a:gd name="connsiteX147" fmla="*/ 9666 w 10188"/>
              <a:gd name="connsiteY147" fmla="*/ 9840 h 10000"/>
              <a:gd name="connsiteX148" fmla="*/ 9798 w 10188"/>
              <a:gd name="connsiteY148" fmla="*/ 9840 h 10000"/>
              <a:gd name="connsiteX149" fmla="*/ 9834 w 10188"/>
              <a:gd name="connsiteY149" fmla="*/ 9840 h 10000"/>
              <a:gd name="connsiteX150" fmla="*/ 9942 w 10188"/>
              <a:gd name="connsiteY150" fmla="*/ 9840 h 10000"/>
              <a:gd name="connsiteX151" fmla="*/ 10170 w 10188"/>
              <a:gd name="connsiteY151" fmla="*/ 9840 h 10000"/>
              <a:gd name="connsiteX152" fmla="*/ 10188 w 10188"/>
              <a:gd name="connsiteY152" fmla="*/ 9918 h 10000"/>
              <a:gd name="connsiteX153" fmla="*/ 10170 w 10188"/>
              <a:gd name="connsiteY153" fmla="*/ 9997 h 10000"/>
              <a:gd name="connsiteX154" fmla="*/ 9942 w 10188"/>
              <a:gd name="connsiteY154" fmla="*/ 9997 h 10000"/>
              <a:gd name="connsiteX155" fmla="*/ 9834 w 10188"/>
              <a:gd name="connsiteY155" fmla="*/ 9997 h 10000"/>
              <a:gd name="connsiteX156" fmla="*/ 9798 w 10188"/>
              <a:gd name="connsiteY156" fmla="*/ 9997 h 10000"/>
              <a:gd name="connsiteX157" fmla="*/ 9666 w 10188"/>
              <a:gd name="connsiteY157" fmla="*/ 9997 h 10000"/>
              <a:gd name="connsiteX158" fmla="*/ 9630 w 10188"/>
              <a:gd name="connsiteY158" fmla="*/ 9997 h 10000"/>
              <a:gd name="connsiteX159" fmla="*/ 9594 w 10188"/>
              <a:gd name="connsiteY159" fmla="*/ 9997 h 10000"/>
              <a:gd name="connsiteX160" fmla="*/ 9535 w 10188"/>
              <a:gd name="connsiteY160" fmla="*/ 9997 h 10000"/>
              <a:gd name="connsiteX161" fmla="*/ 9475 w 10188"/>
              <a:gd name="connsiteY161" fmla="*/ 9997 h 10000"/>
              <a:gd name="connsiteX162" fmla="*/ 9403 w 10188"/>
              <a:gd name="connsiteY162" fmla="*/ 9997 h 10000"/>
              <a:gd name="connsiteX163" fmla="*/ 9391 w 10188"/>
              <a:gd name="connsiteY163" fmla="*/ 9997 h 10000"/>
              <a:gd name="connsiteX164" fmla="*/ 9355 w 10188"/>
              <a:gd name="connsiteY164" fmla="*/ 9997 h 10000"/>
              <a:gd name="connsiteX165" fmla="*/ 9295 w 10188"/>
              <a:gd name="connsiteY165" fmla="*/ 9997 h 10000"/>
              <a:gd name="connsiteX166" fmla="*/ 9247 w 10188"/>
              <a:gd name="connsiteY166" fmla="*/ 9997 h 10000"/>
              <a:gd name="connsiteX167" fmla="*/ 9223 w 10188"/>
              <a:gd name="connsiteY167" fmla="*/ 9997 h 10000"/>
              <a:gd name="connsiteX168" fmla="*/ 9199 w 10188"/>
              <a:gd name="connsiteY168" fmla="*/ 9997 h 10000"/>
              <a:gd name="connsiteX169" fmla="*/ 9151 w 10188"/>
              <a:gd name="connsiteY169" fmla="*/ 9997 h 10000"/>
              <a:gd name="connsiteX170" fmla="*/ 9127 w 10188"/>
              <a:gd name="connsiteY170" fmla="*/ 9997 h 10000"/>
              <a:gd name="connsiteX171" fmla="*/ 9091 w 10188"/>
              <a:gd name="connsiteY171" fmla="*/ 9997 h 10000"/>
              <a:gd name="connsiteX172" fmla="*/ 9007 w 10188"/>
              <a:gd name="connsiteY172" fmla="*/ 9997 h 10000"/>
              <a:gd name="connsiteX173" fmla="*/ 8959 w 10188"/>
              <a:gd name="connsiteY173" fmla="*/ 9997 h 10000"/>
              <a:gd name="connsiteX174" fmla="*/ 8899 w 10188"/>
              <a:gd name="connsiteY174" fmla="*/ 9997 h 10000"/>
              <a:gd name="connsiteX175" fmla="*/ 8827 w 10188"/>
              <a:gd name="connsiteY175" fmla="*/ 9997 h 10000"/>
              <a:gd name="connsiteX176" fmla="*/ 8791 w 10188"/>
              <a:gd name="connsiteY176" fmla="*/ 9997 h 10000"/>
              <a:gd name="connsiteX177" fmla="*/ 8719 w 10188"/>
              <a:gd name="connsiteY177" fmla="*/ 9997 h 10000"/>
              <a:gd name="connsiteX178" fmla="*/ 8683 w 10188"/>
              <a:gd name="connsiteY178" fmla="*/ 9997 h 10000"/>
              <a:gd name="connsiteX179" fmla="*/ 8623 w 10188"/>
              <a:gd name="connsiteY179" fmla="*/ 9997 h 10000"/>
              <a:gd name="connsiteX180" fmla="*/ 8551 w 10188"/>
              <a:gd name="connsiteY180" fmla="*/ 9997 h 10000"/>
              <a:gd name="connsiteX181" fmla="*/ 8467 w 10188"/>
              <a:gd name="connsiteY181" fmla="*/ 9997 h 10000"/>
              <a:gd name="connsiteX182" fmla="*/ 8419 w 10188"/>
              <a:gd name="connsiteY182" fmla="*/ 9997 h 10000"/>
              <a:gd name="connsiteX183" fmla="*/ 8216 w 10188"/>
              <a:gd name="connsiteY183" fmla="*/ 9997 h 10000"/>
              <a:gd name="connsiteX184" fmla="*/ 8084 w 10188"/>
              <a:gd name="connsiteY184" fmla="*/ 9997 h 10000"/>
              <a:gd name="connsiteX185" fmla="*/ 8000 w 10188"/>
              <a:gd name="connsiteY185" fmla="*/ 9997 h 10000"/>
              <a:gd name="connsiteX186" fmla="*/ 7928 w 10188"/>
              <a:gd name="connsiteY186" fmla="*/ 9997 h 10000"/>
              <a:gd name="connsiteX187" fmla="*/ 7868 w 10188"/>
              <a:gd name="connsiteY187" fmla="*/ 9997 h 10000"/>
              <a:gd name="connsiteX188" fmla="*/ 7784 w 10188"/>
              <a:gd name="connsiteY188" fmla="*/ 9997 h 10000"/>
              <a:gd name="connsiteX189" fmla="*/ 7736 w 10188"/>
              <a:gd name="connsiteY189" fmla="*/ 9997 h 10000"/>
              <a:gd name="connsiteX190" fmla="*/ 7688 w 10188"/>
              <a:gd name="connsiteY190" fmla="*/ 9997 h 10000"/>
              <a:gd name="connsiteX191" fmla="*/ 7652 w 10188"/>
              <a:gd name="connsiteY191" fmla="*/ 9997 h 10000"/>
              <a:gd name="connsiteX192" fmla="*/ 7616 w 10188"/>
              <a:gd name="connsiteY192" fmla="*/ 9997 h 10000"/>
              <a:gd name="connsiteX193" fmla="*/ 7544 w 10188"/>
              <a:gd name="connsiteY193" fmla="*/ 9997 h 10000"/>
              <a:gd name="connsiteX194" fmla="*/ 7484 w 10188"/>
              <a:gd name="connsiteY194" fmla="*/ 9997 h 10000"/>
              <a:gd name="connsiteX195" fmla="*/ 7412 w 10188"/>
              <a:gd name="connsiteY195" fmla="*/ 9997 h 10000"/>
              <a:gd name="connsiteX196" fmla="*/ 7364 w 10188"/>
              <a:gd name="connsiteY196" fmla="*/ 9997 h 10000"/>
              <a:gd name="connsiteX197" fmla="*/ 7316 w 10188"/>
              <a:gd name="connsiteY197" fmla="*/ 9997 h 10000"/>
              <a:gd name="connsiteX198" fmla="*/ 7256 w 10188"/>
              <a:gd name="connsiteY198" fmla="*/ 9997 h 10000"/>
              <a:gd name="connsiteX199" fmla="*/ 7232 w 10188"/>
              <a:gd name="connsiteY199" fmla="*/ 9997 h 10000"/>
              <a:gd name="connsiteX200" fmla="*/ 7160 w 10188"/>
              <a:gd name="connsiteY200" fmla="*/ 9997 h 10000"/>
              <a:gd name="connsiteX201" fmla="*/ 7064 w 10188"/>
              <a:gd name="connsiteY201" fmla="*/ 9997 h 10000"/>
              <a:gd name="connsiteX202" fmla="*/ 7041 w 10188"/>
              <a:gd name="connsiteY202" fmla="*/ 9997 h 10000"/>
              <a:gd name="connsiteX203" fmla="*/ 6513 w 10188"/>
              <a:gd name="connsiteY203" fmla="*/ 9997 h 10000"/>
              <a:gd name="connsiteX204" fmla="*/ 6297 w 10188"/>
              <a:gd name="connsiteY204" fmla="*/ 9997 h 10000"/>
              <a:gd name="connsiteX205" fmla="*/ 6201 w 10188"/>
              <a:gd name="connsiteY205" fmla="*/ 9997 h 10000"/>
              <a:gd name="connsiteX206" fmla="*/ 6117 w 10188"/>
              <a:gd name="connsiteY206" fmla="*/ 9997 h 10000"/>
              <a:gd name="connsiteX207" fmla="*/ 6093 w 10188"/>
              <a:gd name="connsiteY207" fmla="*/ 9997 h 10000"/>
              <a:gd name="connsiteX208" fmla="*/ 6021 w 10188"/>
              <a:gd name="connsiteY208" fmla="*/ 9997 h 10000"/>
              <a:gd name="connsiteX209" fmla="*/ 5985 w 10188"/>
              <a:gd name="connsiteY209" fmla="*/ 9997 h 10000"/>
              <a:gd name="connsiteX210" fmla="*/ 5925 w 10188"/>
              <a:gd name="connsiteY210" fmla="*/ 9997 h 10000"/>
              <a:gd name="connsiteX211" fmla="*/ 5853 w 10188"/>
              <a:gd name="connsiteY211" fmla="*/ 9997 h 10000"/>
              <a:gd name="connsiteX212" fmla="*/ 5806 w 10188"/>
              <a:gd name="connsiteY212" fmla="*/ 9997 h 10000"/>
              <a:gd name="connsiteX213" fmla="*/ 5770 w 10188"/>
              <a:gd name="connsiteY213" fmla="*/ 9997 h 10000"/>
              <a:gd name="connsiteX214" fmla="*/ 5758 w 10188"/>
              <a:gd name="connsiteY214" fmla="*/ 9997 h 10000"/>
              <a:gd name="connsiteX215" fmla="*/ 5722 w 10188"/>
              <a:gd name="connsiteY215" fmla="*/ 9997 h 10000"/>
              <a:gd name="connsiteX216" fmla="*/ 5698 w 10188"/>
              <a:gd name="connsiteY216" fmla="*/ 9997 h 10000"/>
              <a:gd name="connsiteX217" fmla="*/ 5650 w 10188"/>
              <a:gd name="connsiteY217" fmla="*/ 9997 h 10000"/>
              <a:gd name="connsiteX218" fmla="*/ 5590 w 10188"/>
              <a:gd name="connsiteY218" fmla="*/ 9997 h 10000"/>
              <a:gd name="connsiteX219" fmla="*/ 5494 w 10188"/>
              <a:gd name="connsiteY219" fmla="*/ 9997 h 10000"/>
              <a:gd name="connsiteX220" fmla="*/ 5458 w 10188"/>
              <a:gd name="connsiteY220" fmla="*/ 9997 h 10000"/>
              <a:gd name="connsiteX221" fmla="*/ 5386 w 10188"/>
              <a:gd name="connsiteY221" fmla="*/ 9997 h 10000"/>
              <a:gd name="connsiteX222" fmla="*/ 5338 w 10188"/>
              <a:gd name="connsiteY222" fmla="*/ 9997 h 10000"/>
              <a:gd name="connsiteX223" fmla="*/ 5254 w 10188"/>
              <a:gd name="connsiteY223" fmla="*/ 9997 h 10000"/>
              <a:gd name="connsiteX224" fmla="*/ 5146 w 10188"/>
              <a:gd name="connsiteY224" fmla="*/ 9997 h 10000"/>
              <a:gd name="connsiteX225" fmla="*/ 5038 w 10188"/>
              <a:gd name="connsiteY225" fmla="*/ 9997 h 10000"/>
              <a:gd name="connsiteX226" fmla="*/ 4738 w 10188"/>
              <a:gd name="connsiteY226" fmla="*/ 9997 h 10000"/>
              <a:gd name="connsiteX227" fmla="*/ 4727 w 10188"/>
              <a:gd name="connsiteY227" fmla="*/ 9980 h 10000"/>
              <a:gd name="connsiteX228" fmla="*/ 4583 w 10188"/>
              <a:gd name="connsiteY228" fmla="*/ 9457 h 10000"/>
              <a:gd name="connsiteX229" fmla="*/ 4611 w 10188"/>
              <a:gd name="connsiteY229" fmla="*/ 9431 h 10000"/>
              <a:gd name="connsiteX230" fmla="*/ 4551 w 10188"/>
              <a:gd name="connsiteY230" fmla="*/ 9954 h 10000"/>
              <a:gd name="connsiteX231" fmla="*/ 4535 w 10188"/>
              <a:gd name="connsiteY231" fmla="*/ 9997 h 10000"/>
              <a:gd name="connsiteX232" fmla="*/ 4391 w 10188"/>
              <a:gd name="connsiteY232" fmla="*/ 9997 h 10000"/>
              <a:gd name="connsiteX233" fmla="*/ 4343 w 10188"/>
              <a:gd name="connsiteY233" fmla="*/ 9997 h 10000"/>
              <a:gd name="connsiteX234" fmla="*/ 4325 w 10188"/>
              <a:gd name="connsiteY234" fmla="*/ 9925 h 10000"/>
              <a:gd name="connsiteX235" fmla="*/ 4313 w 10188"/>
              <a:gd name="connsiteY235" fmla="*/ 9087 h 10000"/>
              <a:gd name="connsiteX236" fmla="*/ 4348 w 10188"/>
              <a:gd name="connsiteY236" fmla="*/ 9107 h 10000"/>
              <a:gd name="connsiteX237" fmla="*/ 4288 w 10188"/>
              <a:gd name="connsiteY237" fmla="*/ 9944 h 10000"/>
              <a:gd name="connsiteX238" fmla="*/ 4271 w 10188"/>
              <a:gd name="connsiteY238" fmla="*/ 9997 h 10000"/>
              <a:gd name="connsiteX239" fmla="*/ 4254 w 10188"/>
              <a:gd name="connsiteY239" fmla="*/ 9944 h 10000"/>
              <a:gd name="connsiteX240" fmla="*/ 4182 w 10188"/>
              <a:gd name="connsiteY240" fmla="*/ 8950 h 10000"/>
              <a:gd name="connsiteX241" fmla="*/ 4217 w 10188"/>
              <a:gd name="connsiteY241" fmla="*/ 8947 h 10000"/>
              <a:gd name="connsiteX242" fmla="*/ 4157 w 10188"/>
              <a:gd name="connsiteY242" fmla="*/ 9941 h 10000"/>
              <a:gd name="connsiteX243" fmla="*/ 4138 w 10188"/>
              <a:gd name="connsiteY243" fmla="*/ 9997 h 10000"/>
              <a:gd name="connsiteX244" fmla="*/ 4122 w 10188"/>
              <a:gd name="connsiteY244" fmla="*/ 9928 h 10000"/>
              <a:gd name="connsiteX245" fmla="*/ 4086 w 10188"/>
              <a:gd name="connsiteY245" fmla="*/ 8410 h 10000"/>
              <a:gd name="connsiteX246" fmla="*/ 4121 w 10188"/>
              <a:gd name="connsiteY246" fmla="*/ 8413 h 10000"/>
              <a:gd name="connsiteX247" fmla="*/ 4073 w 10188"/>
              <a:gd name="connsiteY247" fmla="*/ 9931 h 10000"/>
              <a:gd name="connsiteX248" fmla="*/ 4055 w 10188"/>
              <a:gd name="connsiteY248" fmla="*/ 9997 h 10000"/>
              <a:gd name="connsiteX249" fmla="*/ 4019 w 10188"/>
              <a:gd name="connsiteY249" fmla="*/ 9997 h 10000"/>
              <a:gd name="connsiteX250" fmla="*/ 3947 w 10188"/>
              <a:gd name="connsiteY250" fmla="*/ 9997 h 10000"/>
              <a:gd name="connsiteX251" fmla="*/ 3887 w 10188"/>
              <a:gd name="connsiteY251" fmla="*/ 9997 h 10000"/>
              <a:gd name="connsiteX252" fmla="*/ 3870 w 10188"/>
              <a:gd name="connsiteY252" fmla="*/ 9931 h 10000"/>
              <a:gd name="connsiteX253" fmla="*/ 3822 w 10188"/>
              <a:gd name="connsiteY253" fmla="*/ 8413 h 10000"/>
              <a:gd name="connsiteX254" fmla="*/ 3857 w 10188"/>
              <a:gd name="connsiteY254" fmla="*/ 8413 h 10000"/>
              <a:gd name="connsiteX255" fmla="*/ 3809 w 10188"/>
              <a:gd name="connsiteY255" fmla="*/ 9774 h 10000"/>
              <a:gd name="connsiteX256" fmla="*/ 3793 w 10188"/>
              <a:gd name="connsiteY256" fmla="*/ 9840 h 10000"/>
              <a:gd name="connsiteX257" fmla="*/ 3775 w 10188"/>
              <a:gd name="connsiteY257" fmla="*/ 9787 h 10000"/>
              <a:gd name="connsiteX258" fmla="*/ 3739 w 10188"/>
              <a:gd name="connsiteY258" fmla="*/ 9316 h 10000"/>
              <a:gd name="connsiteX259" fmla="*/ 3772 w 10188"/>
              <a:gd name="connsiteY259" fmla="*/ 9326 h 10000"/>
              <a:gd name="connsiteX260" fmla="*/ 3700 w 10188"/>
              <a:gd name="connsiteY260" fmla="*/ 9954 h 10000"/>
              <a:gd name="connsiteX261" fmla="*/ 3683 w 10188"/>
              <a:gd name="connsiteY261" fmla="*/ 9997 h 10000"/>
              <a:gd name="connsiteX262" fmla="*/ 3623 w 10188"/>
              <a:gd name="connsiteY262" fmla="*/ 9997 h 10000"/>
              <a:gd name="connsiteX263" fmla="*/ 3606 w 10188"/>
              <a:gd name="connsiteY263" fmla="*/ 9928 h 10000"/>
              <a:gd name="connsiteX264" fmla="*/ 3569 w 10188"/>
              <a:gd name="connsiteY264" fmla="*/ 8299 h 10000"/>
              <a:gd name="connsiteX265" fmla="*/ 3521 w 10188"/>
              <a:gd name="connsiteY265" fmla="*/ 82 h 10000"/>
              <a:gd name="connsiteX266" fmla="*/ 3557 w 10188"/>
              <a:gd name="connsiteY266" fmla="*/ 85 h 10000"/>
              <a:gd name="connsiteX267" fmla="*/ 3521 w 10188"/>
              <a:gd name="connsiteY267" fmla="*/ 3592 h 10000"/>
              <a:gd name="connsiteX268" fmla="*/ 3521 w 10188"/>
              <a:gd name="connsiteY268" fmla="*/ 3608 h 10000"/>
              <a:gd name="connsiteX269" fmla="*/ 3377 w 10188"/>
              <a:gd name="connsiteY269" fmla="*/ 5702 h 10000"/>
              <a:gd name="connsiteX270" fmla="*/ 3210 w 10188"/>
              <a:gd name="connsiteY270" fmla="*/ 8214 h 10000"/>
              <a:gd name="connsiteX271" fmla="*/ 3204 w 10188"/>
              <a:gd name="connsiteY271" fmla="*/ 8250 h 10000"/>
              <a:gd name="connsiteX272" fmla="*/ 2965 w 10188"/>
              <a:gd name="connsiteY272" fmla="*/ 9192 h 10000"/>
              <a:gd name="connsiteX273" fmla="*/ 2967 w 10188"/>
              <a:gd name="connsiteY273" fmla="*/ 9182 h 10000"/>
              <a:gd name="connsiteX274" fmla="*/ 2835 w 10188"/>
              <a:gd name="connsiteY274" fmla="*/ 9967 h 10000"/>
              <a:gd name="connsiteX275" fmla="*/ 2820 w 10188"/>
              <a:gd name="connsiteY275" fmla="*/ 9997 h 10000"/>
              <a:gd name="connsiteX276" fmla="*/ 2772 w 10188"/>
              <a:gd name="connsiteY276" fmla="*/ 9997 h 10000"/>
              <a:gd name="connsiteX277" fmla="*/ 2676 w 10188"/>
              <a:gd name="connsiteY277" fmla="*/ 9997 h 10000"/>
              <a:gd name="connsiteX278" fmla="*/ 2496 w 10188"/>
              <a:gd name="connsiteY278" fmla="*/ 9997 h 10000"/>
              <a:gd name="connsiteX279" fmla="*/ 2472 w 10188"/>
              <a:gd name="connsiteY279" fmla="*/ 9997 h 10000"/>
              <a:gd name="connsiteX280" fmla="*/ 2448 w 10188"/>
              <a:gd name="connsiteY280" fmla="*/ 9997 h 10000"/>
              <a:gd name="connsiteX281" fmla="*/ 2436 w 10188"/>
              <a:gd name="connsiteY281" fmla="*/ 9997 h 10000"/>
              <a:gd name="connsiteX282" fmla="*/ 2412 w 10188"/>
              <a:gd name="connsiteY282" fmla="*/ 9997 h 10000"/>
              <a:gd name="connsiteX283" fmla="*/ 2376 w 10188"/>
              <a:gd name="connsiteY283" fmla="*/ 9997 h 10000"/>
              <a:gd name="connsiteX284" fmla="*/ 2364 w 10188"/>
              <a:gd name="connsiteY284" fmla="*/ 9997 h 10000"/>
              <a:gd name="connsiteX285" fmla="*/ 2340 w 10188"/>
              <a:gd name="connsiteY285" fmla="*/ 9997 h 10000"/>
              <a:gd name="connsiteX286" fmla="*/ 2304 w 10188"/>
              <a:gd name="connsiteY286" fmla="*/ 9997 h 10000"/>
              <a:gd name="connsiteX287" fmla="*/ 2232 w 10188"/>
              <a:gd name="connsiteY287" fmla="*/ 9997 h 10000"/>
              <a:gd name="connsiteX288" fmla="*/ 2148 w 10188"/>
              <a:gd name="connsiteY288" fmla="*/ 9997 h 10000"/>
              <a:gd name="connsiteX289" fmla="*/ 2064 w 10188"/>
              <a:gd name="connsiteY289" fmla="*/ 9997 h 10000"/>
              <a:gd name="connsiteX290" fmla="*/ 2005 w 10188"/>
              <a:gd name="connsiteY290" fmla="*/ 9997 h 10000"/>
              <a:gd name="connsiteX291" fmla="*/ 1933 w 10188"/>
              <a:gd name="connsiteY291" fmla="*/ 9997 h 10000"/>
              <a:gd name="connsiteX292" fmla="*/ 1885 w 10188"/>
              <a:gd name="connsiteY292" fmla="*/ 9997 h 10000"/>
              <a:gd name="connsiteX293" fmla="*/ 1837 w 10188"/>
              <a:gd name="connsiteY293" fmla="*/ 9997 h 10000"/>
              <a:gd name="connsiteX294" fmla="*/ 1741 w 10188"/>
              <a:gd name="connsiteY294" fmla="*/ 9997 h 10000"/>
              <a:gd name="connsiteX295" fmla="*/ 1669 w 10188"/>
              <a:gd name="connsiteY295" fmla="*/ 9997 h 10000"/>
              <a:gd name="connsiteX296" fmla="*/ 1549 w 10188"/>
              <a:gd name="connsiteY296" fmla="*/ 9997 h 10000"/>
              <a:gd name="connsiteX297" fmla="*/ 206 w 10188"/>
              <a:gd name="connsiteY297" fmla="*/ 9997 h 10000"/>
              <a:gd name="connsiteX0" fmla="*/ 1235 w 9874"/>
              <a:gd name="connsiteY0" fmla="*/ 9997 h 10000"/>
              <a:gd name="connsiteX1" fmla="*/ 0 w 9874"/>
              <a:gd name="connsiteY1" fmla="*/ 9840 h 10000"/>
              <a:gd name="connsiteX2" fmla="*/ 36 w 9874"/>
              <a:gd name="connsiteY2" fmla="*/ 9840 h 10000"/>
              <a:gd name="connsiteX3" fmla="*/ 108 w 9874"/>
              <a:gd name="connsiteY3" fmla="*/ 9840 h 10000"/>
              <a:gd name="connsiteX4" fmla="*/ 1235 w 9874"/>
              <a:gd name="connsiteY4" fmla="*/ 9840 h 10000"/>
              <a:gd name="connsiteX5" fmla="*/ 1355 w 9874"/>
              <a:gd name="connsiteY5" fmla="*/ 9840 h 10000"/>
              <a:gd name="connsiteX6" fmla="*/ 1427 w 9874"/>
              <a:gd name="connsiteY6" fmla="*/ 9840 h 10000"/>
              <a:gd name="connsiteX7" fmla="*/ 1523 w 9874"/>
              <a:gd name="connsiteY7" fmla="*/ 9840 h 10000"/>
              <a:gd name="connsiteX8" fmla="*/ 1571 w 9874"/>
              <a:gd name="connsiteY8" fmla="*/ 9840 h 10000"/>
              <a:gd name="connsiteX9" fmla="*/ 1619 w 9874"/>
              <a:gd name="connsiteY9" fmla="*/ 9840 h 10000"/>
              <a:gd name="connsiteX10" fmla="*/ 1691 w 9874"/>
              <a:gd name="connsiteY10" fmla="*/ 9840 h 10000"/>
              <a:gd name="connsiteX11" fmla="*/ 1750 w 9874"/>
              <a:gd name="connsiteY11" fmla="*/ 9840 h 10000"/>
              <a:gd name="connsiteX12" fmla="*/ 1834 w 9874"/>
              <a:gd name="connsiteY12" fmla="*/ 9840 h 10000"/>
              <a:gd name="connsiteX13" fmla="*/ 1918 w 9874"/>
              <a:gd name="connsiteY13" fmla="*/ 9840 h 10000"/>
              <a:gd name="connsiteX14" fmla="*/ 1990 w 9874"/>
              <a:gd name="connsiteY14" fmla="*/ 9840 h 10000"/>
              <a:gd name="connsiteX15" fmla="*/ 2026 w 9874"/>
              <a:gd name="connsiteY15" fmla="*/ 9840 h 10000"/>
              <a:gd name="connsiteX16" fmla="*/ 2050 w 9874"/>
              <a:gd name="connsiteY16" fmla="*/ 9840 h 10000"/>
              <a:gd name="connsiteX17" fmla="*/ 2062 w 9874"/>
              <a:gd name="connsiteY17" fmla="*/ 9840 h 10000"/>
              <a:gd name="connsiteX18" fmla="*/ 2098 w 9874"/>
              <a:gd name="connsiteY18" fmla="*/ 9840 h 10000"/>
              <a:gd name="connsiteX19" fmla="*/ 2122 w 9874"/>
              <a:gd name="connsiteY19" fmla="*/ 9840 h 10000"/>
              <a:gd name="connsiteX20" fmla="*/ 2134 w 9874"/>
              <a:gd name="connsiteY20" fmla="*/ 9840 h 10000"/>
              <a:gd name="connsiteX21" fmla="*/ 2158 w 9874"/>
              <a:gd name="connsiteY21" fmla="*/ 9840 h 10000"/>
              <a:gd name="connsiteX22" fmla="*/ 2182 w 9874"/>
              <a:gd name="connsiteY22" fmla="*/ 9840 h 10000"/>
              <a:gd name="connsiteX23" fmla="*/ 2362 w 9874"/>
              <a:gd name="connsiteY23" fmla="*/ 9840 h 10000"/>
              <a:gd name="connsiteX24" fmla="*/ 2458 w 9874"/>
              <a:gd name="connsiteY24" fmla="*/ 9840 h 10000"/>
              <a:gd name="connsiteX25" fmla="*/ 2506 w 9874"/>
              <a:gd name="connsiteY25" fmla="*/ 9840 h 10000"/>
              <a:gd name="connsiteX26" fmla="*/ 2492 w 9874"/>
              <a:gd name="connsiteY26" fmla="*/ 9872 h 10000"/>
              <a:gd name="connsiteX27" fmla="*/ 2624 w 9874"/>
              <a:gd name="connsiteY27" fmla="*/ 9087 h 10000"/>
              <a:gd name="connsiteX28" fmla="*/ 2626 w 9874"/>
              <a:gd name="connsiteY28" fmla="*/ 9078 h 10000"/>
              <a:gd name="connsiteX29" fmla="*/ 2866 w 9874"/>
              <a:gd name="connsiteY29" fmla="*/ 8135 h 10000"/>
              <a:gd name="connsiteX30" fmla="*/ 2860 w 9874"/>
              <a:gd name="connsiteY30" fmla="*/ 8171 h 10000"/>
              <a:gd name="connsiteX31" fmla="*/ 3028 w 9874"/>
              <a:gd name="connsiteY31" fmla="*/ 5659 h 10000"/>
              <a:gd name="connsiteX32" fmla="*/ 3172 w 9874"/>
              <a:gd name="connsiteY32" fmla="*/ 3566 h 10000"/>
              <a:gd name="connsiteX33" fmla="*/ 3171 w 9874"/>
              <a:gd name="connsiteY33" fmla="*/ 3582 h 10000"/>
              <a:gd name="connsiteX34" fmla="*/ 3207 w 9874"/>
              <a:gd name="connsiteY34" fmla="*/ 75 h 10000"/>
              <a:gd name="connsiteX35" fmla="*/ 3226 w 9874"/>
              <a:gd name="connsiteY35" fmla="*/ 0 h 10000"/>
              <a:gd name="connsiteX36" fmla="*/ 3243 w 9874"/>
              <a:gd name="connsiteY36" fmla="*/ 79 h 10000"/>
              <a:gd name="connsiteX37" fmla="*/ 3291 w 9874"/>
              <a:gd name="connsiteY37" fmla="*/ 8296 h 10000"/>
              <a:gd name="connsiteX38" fmla="*/ 3327 w 9874"/>
              <a:gd name="connsiteY38" fmla="*/ 9912 h 10000"/>
              <a:gd name="connsiteX39" fmla="*/ 3309 w 9874"/>
              <a:gd name="connsiteY39" fmla="*/ 9840 h 10000"/>
              <a:gd name="connsiteX40" fmla="*/ 3369 w 9874"/>
              <a:gd name="connsiteY40" fmla="*/ 9840 h 10000"/>
              <a:gd name="connsiteX41" fmla="*/ 3353 w 9874"/>
              <a:gd name="connsiteY41" fmla="*/ 9886 h 10000"/>
              <a:gd name="connsiteX42" fmla="*/ 3425 w 9874"/>
              <a:gd name="connsiteY42" fmla="*/ 9257 h 10000"/>
              <a:gd name="connsiteX43" fmla="*/ 3443 w 9874"/>
              <a:gd name="connsiteY43" fmla="*/ 9215 h 10000"/>
              <a:gd name="connsiteX44" fmla="*/ 3458 w 9874"/>
              <a:gd name="connsiteY44" fmla="*/ 9267 h 10000"/>
              <a:gd name="connsiteX45" fmla="*/ 3494 w 9874"/>
              <a:gd name="connsiteY45" fmla="*/ 9738 h 10000"/>
              <a:gd name="connsiteX46" fmla="*/ 3460 w 9874"/>
              <a:gd name="connsiteY46" fmla="*/ 9751 h 10000"/>
              <a:gd name="connsiteX47" fmla="*/ 3508 w 9874"/>
              <a:gd name="connsiteY47" fmla="*/ 8391 h 10000"/>
              <a:gd name="connsiteX48" fmla="*/ 3526 w 9874"/>
              <a:gd name="connsiteY48" fmla="*/ 8322 h 10000"/>
              <a:gd name="connsiteX49" fmla="*/ 3543 w 9874"/>
              <a:gd name="connsiteY49" fmla="*/ 8391 h 10000"/>
              <a:gd name="connsiteX50" fmla="*/ 3591 w 9874"/>
              <a:gd name="connsiteY50" fmla="*/ 9908 h 10000"/>
              <a:gd name="connsiteX51" fmla="*/ 3573 w 9874"/>
              <a:gd name="connsiteY51" fmla="*/ 9840 h 10000"/>
              <a:gd name="connsiteX52" fmla="*/ 3633 w 9874"/>
              <a:gd name="connsiteY52" fmla="*/ 9840 h 10000"/>
              <a:gd name="connsiteX53" fmla="*/ 3705 w 9874"/>
              <a:gd name="connsiteY53" fmla="*/ 9840 h 10000"/>
              <a:gd name="connsiteX54" fmla="*/ 3741 w 9874"/>
              <a:gd name="connsiteY54" fmla="*/ 9840 h 10000"/>
              <a:gd name="connsiteX55" fmla="*/ 3724 w 9874"/>
              <a:gd name="connsiteY55" fmla="*/ 9908 h 10000"/>
              <a:gd name="connsiteX56" fmla="*/ 3772 w 9874"/>
              <a:gd name="connsiteY56" fmla="*/ 8391 h 10000"/>
              <a:gd name="connsiteX57" fmla="*/ 3790 w 9874"/>
              <a:gd name="connsiteY57" fmla="*/ 8322 h 10000"/>
              <a:gd name="connsiteX58" fmla="*/ 3807 w 9874"/>
              <a:gd name="connsiteY58" fmla="*/ 8394 h 10000"/>
              <a:gd name="connsiteX59" fmla="*/ 3843 w 9874"/>
              <a:gd name="connsiteY59" fmla="*/ 9912 h 10000"/>
              <a:gd name="connsiteX60" fmla="*/ 3808 w 9874"/>
              <a:gd name="connsiteY60" fmla="*/ 9899 h 10000"/>
              <a:gd name="connsiteX61" fmla="*/ 3868 w 9874"/>
              <a:gd name="connsiteY61" fmla="*/ 8904 h 10000"/>
              <a:gd name="connsiteX62" fmla="*/ 3885 w 9874"/>
              <a:gd name="connsiteY62" fmla="*/ 8845 h 10000"/>
              <a:gd name="connsiteX63" fmla="*/ 3902 w 9874"/>
              <a:gd name="connsiteY63" fmla="*/ 8901 h 10000"/>
              <a:gd name="connsiteX64" fmla="*/ 3974 w 9874"/>
              <a:gd name="connsiteY64" fmla="*/ 9895 h 10000"/>
              <a:gd name="connsiteX65" fmla="*/ 3940 w 9874"/>
              <a:gd name="connsiteY65" fmla="*/ 9895 h 10000"/>
              <a:gd name="connsiteX66" fmla="*/ 4000 w 9874"/>
              <a:gd name="connsiteY66" fmla="*/ 9058 h 10000"/>
              <a:gd name="connsiteX67" fmla="*/ 4019 w 9874"/>
              <a:gd name="connsiteY67" fmla="*/ 9006 h 10000"/>
              <a:gd name="connsiteX68" fmla="*/ 4035 w 9874"/>
              <a:gd name="connsiteY68" fmla="*/ 9078 h 10000"/>
              <a:gd name="connsiteX69" fmla="*/ 4047 w 9874"/>
              <a:gd name="connsiteY69" fmla="*/ 9915 h 10000"/>
              <a:gd name="connsiteX70" fmla="*/ 4029 w 9874"/>
              <a:gd name="connsiteY70" fmla="*/ 9840 h 10000"/>
              <a:gd name="connsiteX71" fmla="*/ 4077 w 9874"/>
              <a:gd name="connsiteY71" fmla="*/ 9840 h 10000"/>
              <a:gd name="connsiteX72" fmla="*/ 4221 w 9874"/>
              <a:gd name="connsiteY72" fmla="*/ 9840 h 10000"/>
              <a:gd name="connsiteX73" fmla="*/ 4205 w 9874"/>
              <a:gd name="connsiteY73" fmla="*/ 9886 h 10000"/>
              <a:gd name="connsiteX74" fmla="*/ 4265 w 9874"/>
              <a:gd name="connsiteY74" fmla="*/ 9362 h 10000"/>
              <a:gd name="connsiteX75" fmla="*/ 4277 w 9874"/>
              <a:gd name="connsiteY75" fmla="*/ 9320 h 10000"/>
              <a:gd name="connsiteX76" fmla="*/ 4292 w 9874"/>
              <a:gd name="connsiteY76" fmla="*/ 9336 h 10000"/>
              <a:gd name="connsiteX77" fmla="*/ 4436 w 9874"/>
              <a:gd name="connsiteY77" fmla="*/ 9859 h 10000"/>
              <a:gd name="connsiteX78" fmla="*/ 4424 w 9874"/>
              <a:gd name="connsiteY78" fmla="*/ 9840 h 10000"/>
              <a:gd name="connsiteX79" fmla="*/ 4724 w 9874"/>
              <a:gd name="connsiteY79" fmla="*/ 9840 h 10000"/>
              <a:gd name="connsiteX80" fmla="*/ 4832 w 9874"/>
              <a:gd name="connsiteY80" fmla="*/ 9840 h 10000"/>
              <a:gd name="connsiteX81" fmla="*/ 4940 w 9874"/>
              <a:gd name="connsiteY81" fmla="*/ 9840 h 10000"/>
              <a:gd name="connsiteX82" fmla="*/ 5024 w 9874"/>
              <a:gd name="connsiteY82" fmla="*/ 9840 h 10000"/>
              <a:gd name="connsiteX83" fmla="*/ 5072 w 9874"/>
              <a:gd name="connsiteY83" fmla="*/ 9840 h 10000"/>
              <a:gd name="connsiteX84" fmla="*/ 5144 w 9874"/>
              <a:gd name="connsiteY84" fmla="*/ 9840 h 10000"/>
              <a:gd name="connsiteX85" fmla="*/ 5180 w 9874"/>
              <a:gd name="connsiteY85" fmla="*/ 9840 h 10000"/>
              <a:gd name="connsiteX86" fmla="*/ 5276 w 9874"/>
              <a:gd name="connsiteY86" fmla="*/ 9840 h 10000"/>
              <a:gd name="connsiteX87" fmla="*/ 5336 w 9874"/>
              <a:gd name="connsiteY87" fmla="*/ 9840 h 10000"/>
              <a:gd name="connsiteX88" fmla="*/ 5384 w 9874"/>
              <a:gd name="connsiteY88" fmla="*/ 9840 h 10000"/>
              <a:gd name="connsiteX89" fmla="*/ 5408 w 9874"/>
              <a:gd name="connsiteY89" fmla="*/ 9840 h 10000"/>
              <a:gd name="connsiteX90" fmla="*/ 5444 w 9874"/>
              <a:gd name="connsiteY90" fmla="*/ 9840 h 10000"/>
              <a:gd name="connsiteX91" fmla="*/ 5456 w 9874"/>
              <a:gd name="connsiteY91" fmla="*/ 9840 h 10000"/>
              <a:gd name="connsiteX92" fmla="*/ 5492 w 9874"/>
              <a:gd name="connsiteY92" fmla="*/ 9840 h 10000"/>
              <a:gd name="connsiteX93" fmla="*/ 5539 w 9874"/>
              <a:gd name="connsiteY93" fmla="*/ 9840 h 10000"/>
              <a:gd name="connsiteX94" fmla="*/ 5611 w 9874"/>
              <a:gd name="connsiteY94" fmla="*/ 9840 h 10000"/>
              <a:gd name="connsiteX95" fmla="*/ 5671 w 9874"/>
              <a:gd name="connsiteY95" fmla="*/ 9840 h 10000"/>
              <a:gd name="connsiteX96" fmla="*/ 5707 w 9874"/>
              <a:gd name="connsiteY96" fmla="*/ 9840 h 10000"/>
              <a:gd name="connsiteX97" fmla="*/ 5779 w 9874"/>
              <a:gd name="connsiteY97" fmla="*/ 9840 h 10000"/>
              <a:gd name="connsiteX98" fmla="*/ 5803 w 9874"/>
              <a:gd name="connsiteY98" fmla="*/ 9840 h 10000"/>
              <a:gd name="connsiteX99" fmla="*/ 5887 w 9874"/>
              <a:gd name="connsiteY99" fmla="*/ 9840 h 10000"/>
              <a:gd name="connsiteX100" fmla="*/ 5983 w 9874"/>
              <a:gd name="connsiteY100" fmla="*/ 9840 h 10000"/>
              <a:gd name="connsiteX101" fmla="*/ 6199 w 9874"/>
              <a:gd name="connsiteY101" fmla="*/ 9840 h 10000"/>
              <a:gd name="connsiteX102" fmla="*/ 6727 w 9874"/>
              <a:gd name="connsiteY102" fmla="*/ 9840 h 10000"/>
              <a:gd name="connsiteX103" fmla="*/ 6750 w 9874"/>
              <a:gd name="connsiteY103" fmla="*/ 9840 h 10000"/>
              <a:gd name="connsiteX104" fmla="*/ 6846 w 9874"/>
              <a:gd name="connsiteY104" fmla="*/ 9840 h 10000"/>
              <a:gd name="connsiteX105" fmla="*/ 6918 w 9874"/>
              <a:gd name="connsiteY105" fmla="*/ 9840 h 10000"/>
              <a:gd name="connsiteX106" fmla="*/ 6942 w 9874"/>
              <a:gd name="connsiteY106" fmla="*/ 9840 h 10000"/>
              <a:gd name="connsiteX107" fmla="*/ 7002 w 9874"/>
              <a:gd name="connsiteY107" fmla="*/ 9840 h 10000"/>
              <a:gd name="connsiteX108" fmla="*/ 7050 w 9874"/>
              <a:gd name="connsiteY108" fmla="*/ 9840 h 10000"/>
              <a:gd name="connsiteX109" fmla="*/ 7098 w 9874"/>
              <a:gd name="connsiteY109" fmla="*/ 9840 h 10000"/>
              <a:gd name="connsiteX110" fmla="*/ 7170 w 9874"/>
              <a:gd name="connsiteY110" fmla="*/ 9840 h 10000"/>
              <a:gd name="connsiteX111" fmla="*/ 7230 w 9874"/>
              <a:gd name="connsiteY111" fmla="*/ 9840 h 10000"/>
              <a:gd name="connsiteX112" fmla="*/ 7302 w 9874"/>
              <a:gd name="connsiteY112" fmla="*/ 9840 h 10000"/>
              <a:gd name="connsiteX113" fmla="*/ 7338 w 9874"/>
              <a:gd name="connsiteY113" fmla="*/ 9840 h 10000"/>
              <a:gd name="connsiteX114" fmla="*/ 7374 w 9874"/>
              <a:gd name="connsiteY114" fmla="*/ 9840 h 10000"/>
              <a:gd name="connsiteX115" fmla="*/ 7422 w 9874"/>
              <a:gd name="connsiteY115" fmla="*/ 9840 h 10000"/>
              <a:gd name="connsiteX116" fmla="*/ 7470 w 9874"/>
              <a:gd name="connsiteY116" fmla="*/ 9840 h 10000"/>
              <a:gd name="connsiteX117" fmla="*/ 7554 w 9874"/>
              <a:gd name="connsiteY117" fmla="*/ 9840 h 10000"/>
              <a:gd name="connsiteX118" fmla="*/ 7614 w 9874"/>
              <a:gd name="connsiteY118" fmla="*/ 9840 h 10000"/>
              <a:gd name="connsiteX119" fmla="*/ 7686 w 9874"/>
              <a:gd name="connsiteY119" fmla="*/ 9840 h 10000"/>
              <a:gd name="connsiteX120" fmla="*/ 7770 w 9874"/>
              <a:gd name="connsiteY120" fmla="*/ 9840 h 10000"/>
              <a:gd name="connsiteX121" fmla="*/ 7902 w 9874"/>
              <a:gd name="connsiteY121" fmla="*/ 9840 h 10000"/>
              <a:gd name="connsiteX122" fmla="*/ 8105 w 9874"/>
              <a:gd name="connsiteY122" fmla="*/ 9840 h 10000"/>
              <a:gd name="connsiteX123" fmla="*/ 8153 w 9874"/>
              <a:gd name="connsiteY123" fmla="*/ 9840 h 10000"/>
              <a:gd name="connsiteX124" fmla="*/ 8237 w 9874"/>
              <a:gd name="connsiteY124" fmla="*/ 9840 h 10000"/>
              <a:gd name="connsiteX125" fmla="*/ 8309 w 9874"/>
              <a:gd name="connsiteY125" fmla="*/ 9840 h 10000"/>
              <a:gd name="connsiteX126" fmla="*/ 8369 w 9874"/>
              <a:gd name="connsiteY126" fmla="*/ 9840 h 10000"/>
              <a:gd name="connsiteX127" fmla="*/ 8405 w 9874"/>
              <a:gd name="connsiteY127" fmla="*/ 9840 h 10000"/>
              <a:gd name="connsiteX128" fmla="*/ 8477 w 9874"/>
              <a:gd name="connsiteY128" fmla="*/ 9840 h 10000"/>
              <a:gd name="connsiteX129" fmla="*/ 8513 w 9874"/>
              <a:gd name="connsiteY129" fmla="*/ 9840 h 10000"/>
              <a:gd name="connsiteX130" fmla="*/ 8585 w 9874"/>
              <a:gd name="connsiteY130" fmla="*/ 9840 h 10000"/>
              <a:gd name="connsiteX131" fmla="*/ 8645 w 9874"/>
              <a:gd name="connsiteY131" fmla="*/ 9840 h 10000"/>
              <a:gd name="connsiteX132" fmla="*/ 8693 w 9874"/>
              <a:gd name="connsiteY132" fmla="*/ 9840 h 10000"/>
              <a:gd name="connsiteX133" fmla="*/ 8777 w 9874"/>
              <a:gd name="connsiteY133" fmla="*/ 9840 h 10000"/>
              <a:gd name="connsiteX134" fmla="*/ 8813 w 9874"/>
              <a:gd name="connsiteY134" fmla="*/ 9840 h 10000"/>
              <a:gd name="connsiteX135" fmla="*/ 8837 w 9874"/>
              <a:gd name="connsiteY135" fmla="*/ 9840 h 10000"/>
              <a:gd name="connsiteX136" fmla="*/ 8885 w 9874"/>
              <a:gd name="connsiteY136" fmla="*/ 9840 h 10000"/>
              <a:gd name="connsiteX137" fmla="*/ 8909 w 9874"/>
              <a:gd name="connsiteY137" fmla="*/ 9840 h 10000"/>
              <a:gd name="connsiteX138" fmla="*/ 8933 w 9874"/>
              <a:gd name="connsiteY138" fmla="*/ 9840 h 10000"/>
              <a:gd name="connsiteX139" fmla="*/ 8981 w 9874"/>
              <a:gd name="connsiteY139" fmla="*/ 9840 h 10000"/>
              <a:gd name="connsiteX140" fmla="*/ 9041 w 9874"/>
              <a:gd name="connsiteY140" fmla="*/ 9840 h 10000"/>
              <a:gd name="connsiteX141" fmla="*/ 9077 w 9874"/>
              <a:gd name="connsiteY141" fmla="*/ 9840 h 10000"/>
              <a:gd name="connsiteX142" fmla="*/ 9089 w 9874"/>
              <a:gd name="connsiteY142" fmla="*/ 9840 h 10000"/>
              <a:gd name="connsiteX143" fmla="*/ 9161 w 9874"/>
              <a:gd name="connsiteY143" fmla="*/ 9840 h 10000"/>
              <a:gd name="connsiteX144" fmla="*/ 9221 w 9874"/>
              <a:gd name="connsiteY144" fmla="*/ 9840 h 10000"/>
              <a:gd name="connsiteX145" fmla="*/ 9280 w 9874"/>
              <a:gd name="connsiteY145" fmla="*/ 9840 h 10000"/>
              <a:gd name="connsiteX146" fmla="*/ 9316 w 9874"/>
              <a:gd name="connsiteY146" fmla="*/ 9840 h 10000"/>
              <a:gd name="connsiteX147" fmla="*/ 9352 w 9874"/>
              <a:gd name="connsiteY147" fmla="*/ 9840 h 10000"/>
              <a:gd name="connsiteX148" fmla="*/ 9484 w 9874"/>
              <a:gd name="connsiteY148" fmla="*/ 9840 h 10000"/>
              <a:gd name="connsiteX149" fmla="*/ 9520 w 9874"/>
              <a:gd name="connsiteY149" fmla="*/ 9840 h 10000"/>
              <a:gd name="connsiteX150" fmla="*/ 9628 w 9874"/>
              <a:gd name="connsiteY150" fmla="*/ 9840 h 10000"/>
              <a:gd name="connsiteX151" fmla="*/ 9856 w 9874"/>
              <a:gd name="connsiteY151" fmla="*/ 9840 h 10000"/>
              <a:gd name="connsiteX152" fmla="*/ 9874 w 9874"/>
              <a:gd name="connsiteY152" fmla="*/ 9918 h 10000"/>
              <a:gd name="connsiteX153" fmla="*/ 9856 w 9874"/>
              <a:gd name="connsiteY153" fmla="*/ 9997 h 10000"/>
              <a:gd name="connsiteX154" fmla="*/ 9628 w 9874"/>
              <a:gd name="connsiteY154" fmla="*/ 9997 h 10000"/>
              <a:gd name="connsiteX155" fmla="*/ 9520 w 9874"/>
              <a:gd name="connsiteY155" fmla="*/ 9997 h 10000"/>
              <a:gd name="connsiteX156" fmla="*/ 9484 w 9874"/>
              <a:gd name="connsiteY156" fmla="*/ 9997 h 10000"/>
              <a:gd name="connsiteX157" fmla="*/ 9352 w 9874"/>
              <a:gd name="connsiteY157" fmla="*/ 9997 h 10000"/>
              <a:gd name="connsiteX158" fmla="*/ 9316 w 9874"/>
              <a:gd name="connsiteY158" fmla="*/ 9997 h 10000"/>
              <a:gd name="connsiteX159" fmla="*/ 9280 w 9874"/>
              <a:gd name="connsiteY159" fmla="*/ 9997 h 10000"/>
              <a:gd name="connsiteX160" fmla="*/ 9221 w 9874"/>
              <a:gd name="connsiteY160" fmla="*/ 9997 h 10000"/>
              <a:gd name="connsiteX161" fmla="*/ 9161 w 9874"/>
              <a:gd name="connsiteY161" fmla="*/ 9997 h 10000"/>
              <a:gd name="connsiteX162" fmla="*/ 9089 w 9874"/>
              <a:gd name="connsiteY162" fmla="*/ 9997 h 10000"/>
              <a:gd name="connsiteX163" fmla="*/ 9077 w 9874"/>
              <a:gd name="connsiteY163" fmla="*/ 9997 h 10000"/>
              <a:gd name="connsiteX164" fmla="*/ 9041 w 9874"/>
              <a:gd name="connsiteY164" fmla="*/ 9997 h 10000"/>
              <a:gd name="connsiteX165" fmla="*/ 8981 w 9874"/>
              <a:gd name="connsiteY165" fmla="*/ 9997 h 10000"/>
              <a:gd name="connsiteX166" fmla="*/ 8933 w 9874"/>
              <a:gd name="connsiteY166" fmla="*/ 9997 h 10000"/>
              <a:gd name="connsiteX167" fmla="*/ 8909 w 9874"/>
              <a:gd name="connsiteY167" fmla="*/ 9997 h 10000"/>
              <a:gd name="connsiteX168" fmla="*/ 8885 w 9874"/>
              <a:gd name="connsiteY168" fmla="*/ 9997 h 10000"/>
              <a:gd name="connsiteX169" fmla="*/ 8837 w 9874"/>
              <a:gd name="connsiteY169" fmla="*/ 9997 h 10000"/>
              <a:gd name="connsiteX170" fmla="*/ 8813 w 9874"/>
              <a:gd name="connsiteY170" fmla="*/ 9997 h 10000"/>
              <a:gd name="connsiteX171" fmla="*/ 8777 w 9874"/>
              <a:gd name="connsiteY171" fmla="*/ 9997 h 10000"/>
              <a:gd name="connsiteX172" fmla="*/ 8693 w 9874"/>
              <a:gd name="connsiteY172" fmla="*/ 9997 h 10000"/>
              <a:gd name="connsiteX173" fmla="*/ 8645 w 9874"/>
              <a:gd name="connsiteY173" fmla="*/ 9997 h 10000"/>
              <a:gd name="connsiteX174" fmla="*/ 8585 w 9874"/>
              <a:gd name="connsiteY174" fmla="*/ 9997 h 10000"/>
              <a:gd name="connsiteX175" fmla="*/ 8513 w 9874"/>
              <a:gd name="connsiteY175" fmla="*/ 9997 h 10000"/>
              <a:gd name="connsiteX176" fmla="*/ 8477 w 9874"/>
              <a:gd name="connsiteY176" fmla="*/ 9997 h 10000"/>
              <a:gd name="connsiteX177" fmla="*/ 8405 w 9874"/>
              <a:gd name="connsiteY177" fmla="*/ 9997 h 10000"/>
              <a:gd name="connsiteX178" fmla="*/ 8369 w 9874"/>
              <a:gd name="connsiteY178" fmla="*/ 9997 h 10000"/>
              <a:gd name="connsiteX179" fmla="*/ 8309 w 9874"/>
              <a:gd name="connsiteY179" fmla="*/ 9997 h 10000"/>
              <a:gd name="connsiteX180" fmla="*/ 8237 w 9874"/>
              <a:gd name="connsiteY180" fmla="*/ 9997 h 10000"/>
              <a:gd name="connsiteX181" fmla="*/ 8153 w 9874"/>
              <a:gd name="connsiteY181" fmla="*/ 9997 h 10000"/>
              <a:gd name="connsiteX182" fmla="*/ 8105 w 9874"/>
              <a:gd name="connsiteY182" fmla="*/ 9997 h 10000"/>
              <a:gd name="connsiteX183" fmla="*/ 7902 w 9874"/>
              <a:gd name="connsiteY183" fmla="*/ 9997 h 10000"/>
              <a:gd name="connsiteX184" fmla="*/ 7770 w 9874"/>
              <a:gd name="connsiteY184" fmla="*/ 9997 h 10000"/>
              <a:gd name="connsiteX185" fmla="*/ 7686 w 9874"/>
              <a:gd name="connsiteY185" fmla="*/ 9997 h 10000"/>
              <a:gd name="connsiteX186" fmla="*/ 7614 w 9874"/>
              <a:gd name="connsiteY186" fmla="*/ 9997 h 10000"/>
              <a:gd name="connsiteX187" fmla="*/ 7554 w 9874"/>
              <a:gd name="connsiteY187" fmla="*/ 9997 h 10000"/>
              <a:gd name="connsiteX188" fmla="*/ 7470 w 9874"/>
              <a:gd name="connsiteY188" fmla="*/ 9997 h 10000"/>
              <a:gd name="connsiteX189" fmla="*/ 7422 w 9874"/>
              <a:gd name="connsiteY189" fmla="*/ 9997 h 10000"/>
              <a:gd name="connsiteX190" fmla="*/ 7374 w 9874"/>
              <a:gd name="connsiteY190" fmla="*/ 9997 h 10000"/>
              <a:gd name="connsiteX191" fmla="*/ 7338 w 9874"/>
              <a:gd name="connsiteY191" fmla="*/ 9997 h 10000"/>
              <a:gd name="connsiteX192" fmla="*/ 7302 w 9874"/>
              <a:gd name="connsiteY192" fmla="*/ 9997 h 10000"/>
              <a:gd name="connsiteX193" fmla="*/ 7230 w 9874"/>
              <a:gd name="connsiteY193" fmla="*/ 9997 h 10000"/>
              <a:gd name="connsiteX194" fmla="*/ 7170 w 9874"/>
              <a:gd name="connsiteY194" fmla="*/ 9997 h 10000"/>
              <a:gd name="connsiteX195" fmla="*/ 7098 w 9874"/>
              <a:gd name="connsiteY195" fmla="*/ 9997 h 10000"/>
              <a:gd name="connsiteX196" fmla="*/ 7050 w 9874"/>
              <a:gd name="connsiteY196" fmla="*/ 9997 h 10000"/>
              <a:gd name="connsiteX197" fmla="*/ 7002 w 9874"/>
              <a:gd name="connsiteY197" fmla="*/ 9997 h 10000"/>
              <a:gd name="connsiteX198" fmla="*/ 6942 w 9874"/>
              <a:gd name="connsiteY198" fmla="*/ 9997 h 10000"/>
              <a:gd name="connsiteX199" fmla="*/ 6918 w 9874"/>
              <a:gd name="connsiteY199" fmla="*/ 9997 h 10000"/>
              <a:gd name="connsiteX200" fmla="*/ 6846 w 9874"/>
              <a:gd name="connsiteY200" fmla="*/ 9997 h 10000"/>
              <a:gd name="connsiteX201" fmla="*/ 6750 w 9874"/>
              <a:gd name="connsiteY201" fmla="*/ 9997 h 10000"/>
              <a:gd name="connsiteX202" fmla="*/ 6727 w 9874"/>
              <a:gd name="connsiteY202" fmla="*/ 9997 h 10000"/>
              <a:gd name="connsiteX203" fmla="*/ 6199 w 9874"/>
              <a:gd name="connsiteY203" fmla="*/ 9997 h 10000"/>
              <a:gd name="connsiteX204" fmla="*/ 5983 w 9874"/>
              <a:gd name="connsiteY204" fmla="*/ 9997 h 10000"/>
              <a:gd name="connsiteX205" fmla="*/ 5887 w 9874"/>
              <a:gd name="connsiteY205" fmla="*/ 9997 h 10000"/>
              <a:gd name="connsiteX206" fmla="*/ 5803 w 9874"/>
              <a:gd name="connsiteY206" fmla="*/ 9997 h 10000"/>
              <a:gd name="connsiteX207" fmla="*/ 5779 w 9874"/>
              <a:gd name="connsiteY207" fmla="*/ 9997 h 10000"/>
              <a:gd name="connsiteX208" fmla="*/ 5707 w 9874"/>
              <a:gd name="connsiteY208" fmla="*/ 9997 h 10000"/>
              <a:gd name="connsiteX209" fmla="*/ 5671 w 9874"/>
              <a:gd name="connsiteY209" fmla="*/ 9997 h 10000"/>
              <a:gd name="connsiteX210" fmla="*/ 5611 w 9874"/>
              <a:gd name="connsiteY210" fmla="*/ 9997 h 10000"/>
              <a:gd name="connsiteX211" fmla="*/ 5539 w 9874"/>
              <a:gd name="connsiteY211" fmla="*/ 9997 h 10000"/>
              <a:gd name="connsiteX212" fmla="*/ 5492 w 9874"/>
              <a:gd name="connsiteY212" fmla="*/ 9997 h 10000"/>
              <a:gd name="connsiteX213" fmla="*/ 5456 w 9874"/>
              <a:gd name="connsiteY213" fmla="*/ 9997 h 10000"/>
              <a:gd name="connsiteX214" fmla="*/ 5444 w 9874"/>
              <a:gd name="connsiteY214" fmla="*/ 9997 h 10000"/>
              <a:gd name="connsiteX215" fmla="*/ 5408 w 9874"/>
              <a:gd name="connsiteY215" fmla="*/ 9997 h 10000"/>
              <a:gd name="connsiteX216" fmla="*/ 5384 w 9874"/>
              <a:gd name="connsiteY216" fmla="*/ 9997 h 10000"/>
              <a:gd name="connsiteX217" fmla="*/ 5336 w 9874"/>
              <a:gd name="connsiteY217" fmla="*/ 9997 h 10000"/>
              <a:gd name="connsiteX218" fmla="*/ 5276 w 9874"/>
              <a:gd name="connsiteY218" fmla="*/ 9997 h 10000"/>
              <a:gd name="connsiteX219" fmla="*/ 5180 w 9874"/>
              <a:gd name="connsiteY219" fmla="*/ 9997 h 10000"/>
              <a:gd name="connsiteX220" fmla="*/ 5144 w 9874"/>
              <a:gd name="connsiteY220" fmla="*/ 9997 h 10000"/>
              <a:gd name="connsiteX221" fmla="*/ 5072 w 9874"/>
              <a:gd name="connsiteY221" fmla="*/ 9997 h 10000"/>
              <a:gd name="connsiteX222" fmla="*/ 5024 w 9874"/>
              <a:gd name="connsiteY222" fmla="*/ 9997 h 10000"/>
              <a:gd name="connsiteX223" fmla="*/ 4940 w 9874"/>
              <a:gd name="connsiteY223" fmla="*/ 9997 h 10000"/>
              <a:gd name="connsiteX224" fmla="*/ 4832 w 9874"/>
              <a:gd name="connsiteY224" fmla="*/ 9997 h 10000"/>
              <a:gd name="connsiteX225" fmla="*/ 4724 w 9874"/>
              <a:gd name="connsiteY225" fmla="*/ 9997 h 10000"/>
              <a:gd name="connsiteX226" fmla="*/ 4424 w 9874"/>
              <a:gd name="connsiteY226" fmla="*/ 9997 h 10000"/>
              <a:gd name="connsiteX227" fmla="*/ 4413 w 9874"/>
              <a:gd name="connsiteY227" fmla="*/ 9980 h 10000"/>
              <a:gd name="connsiteX228" fmla="*/ 4269 w 9874"/>
              <a:gd name="connsiteY228" fmla="*/ 9457 h 10000"/>
              <a:gd name="connsiteX229" fmla="*/ 4297 w 9874"/>
              <a:gd name="connsiteY229" fmla="*/ 9431 h 10000"/>
              <a:gd name="connsiteX230" fmla="*/ 4237 w 9874"/>
              <a:gd name="connsiteY230" fmla="*/ 9954 h 10000"/>
              <a:gd name="connsiteX231" fmla="*/ 4221 w 9874"/>
              <a:gd name="connsiteY231" fmla="*/ 9997 h 10000"/>
              <a:gd name="connsiteX232" fmla="*/ 4077 w 9874"/>
              <a:gd name="connsiteY232" fmla="*/ 9997 h 10000"/>
              <a:gd name="connsiteX233" fmla="*/ 4029 w 9874"/>
              <a:gd name="connsiteY233" fmla="*/ 9997 h 10000"/>
              <a:gd name="connsiteX234" fmla="*/ 4011 w 9874"/>
              <a:gd name="connsiteY234" fmla="*/ 9925 h 10000"/>
              <a:gd name="connsiteX235" fmla="*/ 3999 w 9874"/>
              <a:gd name="connsiteY235" fmla="*/ 9087 h 10000"/>
              <a:gd name="connsiteX236" fmla="*/ 4034 w 9874"/>
              <a:gd name="connsiteY236" fmla="*/ 9107 h 10000"/>
              <a:gd name="connsiteX237" fmla="*/ 3974 w 9874"/>
              <a:gd name="connsiteY237" fmla="*/ 9944 h 10000"/>
              <a:gd name="connsiteX238" fmla="*/ 3957 w 9874"/>
              <a:gd name="connsiteY238" fmla="*/ 9997 h 10000"/>
              <a:gd name="connsiteX239" fmla="*/ 3940 w 9874"/>
              <a:gd name="connsiteY239" fmla="*/ 9944 h 10000"/>
              <a:gd name="connsiteX240" fmla="*/ 3868 w 9874"/>
              <a:gd name="connsiteY240" fmla="*/ 8950 h 10000"/>
              <a:gd name="connsiteX241" fmla="*/ 3903 w 9874"/>
              <a:gd name="connsiteY241" fmla="*/ 8947 h 10000"/>
              <a:gd name="connsiteX242" fmla="*/ 3843 w 9874"/>
              <a:gd name="connsiteY242" fmla="*/ 9941 h 10000"/>
              <a:gd name="connsiteX243" fmla="*/ 3824 w 9874"/>
              <a:gd name="connsiteY243" fmla="*/ 9997 h 10000"/>
              <a:gd name="connsiteX244" fmla="*/ 3808 w 9874"/>
              <a:gd name="connsiteY244" fmla="*/ 9928 h 10000"/>
              <a:gd name="connsiteX245" fmla="*/ 3772 w 9874"/>
              <a:gd name="connsiteY245" fmla="*/ 8410 h 10000"/>
              <a:gd name="connsiteX246" fmla="*/ 3807 w 9874"/>
              <a:gd name="connsiteY246" fmla="*/ 8413 h 10000"/>
              <a:gd name="connsiteX247" fmla="*/ 3759 w 9874"/>
              <a:gd name="connsiteY247" fmla="*/ 9931 h 10000"/>
              <a:gd name="connsiteX248" fmla="*/ 3741 w 9874"/>
              <a:gd name="connsiteY248" fmla="*/ 9997 h 10000"/>
              <a:gd name="connsiteX249" fmla="*/ 3705 w 9874"/>
              <a:gd name="connsiteY249" fmla="*/ 9997 h 10000"/>
              <a:gd name="connsiteX250" fmla="*/ 3633 w 9874"/>
              <a:gd name="connsiteY250" fmla="*/ 9997 h 10000"/>
              <a:gd name="connsiteX251" fmla="*/ 3573 w 9874"/>
              <a:gd name="connsiteY251" fmla="*/ 9997 h 10000"/>
              <a:gd name="connsiteX252" fmla="*/ 3556 w 9874"/>
              <a:gd name="connsiteY252" fmla="*/ 9931 h 10000"/>
              <a:gd name="connsiteX253" fmla="*/ 3508 w 9874"/>
              <a:gd name="connsiteY253" fmla="*/ 8413 h 10000"/>
              <a:gd name="connsiteX254" fmla="*/ 3543 w 9874"/>
              <a:gd name="connsiteY254" fmla="*/ 8413 h 10000"/>
              <a:gd name="connsiteX255" fmla="*/ 3495 w 9874"/>
              <a:gd name="connsiteY255" fmla="*/ 9774 h 10000"/>
              <a:gd name="connsiteX256" fmla="*/ 3479 w 9874"/>
              <a:gd name="connsiteY256" fmla="*/ 9840 h 10000"/>
              <a:gd name="connsiteX257" fmla="*/ 3461 w 9874"/>
              <a:gd name="connsiteY257" fmla="*/ 9787 h 10000"/>
              <a:gd name="connsiteX258" fmla="*/ 3425 w 9874"/>
              <a:gd name="connsiteY258" fmla="*/ 9316 h 10000"/>
              <a:gd name="connsiteX259" fmla="*/ 3458 w 9874"/>
              <a:gd name="connsiteY259" fmla="*/ 9326 h 10000"/>
              <a:gd name="connsiteX260" fmla="*/ 3386 w 9874"/>
              <a:gd name="connsiteY260" fmla="*/ 9954 h 10000"/>
              <a:gd name="connsiteX261" fmla="*/ 3369 w 9874"/>
              <a:gd name="connsiteY261" fmla="*/ 9997 h 10000"/>
              <a:gd name="connsiteX262" fmla="*/ 3309 w 9874"/>
              <a:gd name="connsiteY262" fmla="*/ 9997 h 10000"/>
              <a:gd name="connsiteX263" fmla="*/ 3292 w 9874"/>
              <a:gd name="connsiteY263" fmla="*/ 9928 h 10000"/>
              <a:gd name="connsiteX264" fmla="*/ 3255 w 9874"/>
              <a:gd name="connsiteY264" fmla="*/ 8299 h 10000"/>
              <a:gd name="connsiteX265" fmla="*/ 3207 w 9874"/>
              <a:gd name="connsiteY265" fmla="*/ 82 h 10000"/>
              <a:gd name="connsiteX266" fmla="*/ 3243 w 9874"/>
              <a:gd name="connsiteY266" fmla="*/ 85 h 10000"/>
              <a:gd name="connsiteX267" fmla="*/ 3207 w 9874"/>
              <a:gd name="connsiteY267" fmla="*/ 3592 h 10000"/>
              <a:gd name="connsiteX268" fmla="*/ 3207 w 9874"/>
              <a:gd name="connsiteY268" fmla="*/ 3608 h 10000"/>
              <a:gd name="connsiteX269" fmla="*/ 3063 w 9874"/>
              <a:gd name="connsiteY269" fmla="*/ 5702 h 10000"/>
              <a:gd name="connsiteX270" fmla="*/ 2896 w 9874"/>
              <a:gd name="connsiteY270" fmla="*/ 8214 h 10000"/>
              <a:gd name="connsiteX271" fmla="*/ 2890 w 9874"/>
              <a:gd name="connsiteY271" fmla="*/ 8250 h 10000"/>
              <a:gd name="connsiteX272" fmla="*/ 2651 w 9874"/>
              <a:gd name="connsiteY272" fmla="*/ 9192 h 10000"/>
              <a:gd name="connsiteX273" fmla="*/ 2653 w 9874"/>
              <a:gd name="connsiteY273" fmla="*/ 9182 h 10000"/>
              <a:gd name="connsiteX274" fmla="*/ 2521 w 9874"/>
              <a:gd name="connsiteY274" fmla="*/ 9967 h 10000"/>
              <a:gd name="connsiteX275" fmla="*/ 2506 w 9874"/>
              <a:gd name="connsiteY275" fmla="*/ 9997 h 10000"/>
              <a:gd name="connsiteX276" fmla="*/ 2458 w 9874"/>
              <a:gd name="connsiteY276" fmla="*/ 9997 h 10000"/>
              <a:gd name="connsiteX277" fmla="*/ 2362 w 9874"/>
              <a:gd name="connsiteY277" fmla="*/ 9997 h 10000"/>
              <a:gd name="connsiteX278" fmla="*/ 2182 w 9874"/>
              <a:gd name="connsiteY278" fmla="*/ 9997 h 10000"/>
              <a:gd name="connsiteX279" fmla="*/ 2158 w 9874"/>
              <a:gd name="connsiteY279" fmla="*/ 9997 h 10000"/>
              <a:gd name="connsiteX280" fmla="*/ 2134 w 9874"/>
              <a:gd name="connsiteY280" fmla="*/ 9997 h 10000"/>
              <a:gd name="connsiteX281" fmla="*/ 2122 w 9874"/>
              <a:gd name="connsiteY281" fmla="*/ 9997 h 10000"/>
              <a:gd name="connsiteX282" fmla="*/ 2098 w 9874"/>
              <a:gd name="connsiteY282" fmla="*/ 9997 h 10000"/>
              <a:gd name="connsiteX283" fmla="*/ 2062 w 9874"/>
              <a:gd name="connsiteY283" fmla="*/ 9997 h 10000"/>
              <a:gd name="connsiteX284" fmla="*/ 2050 w 9874"/>
              <a:gd name="connsiteY284" fmla="*/ 9997 h 10000"/>
              <a:gd name="connsiteX285" fmla="*/ 2026 w 9874"/>
              <a:gd name="connsiteY285" fmla="*/ 9997 h 10000"/>
              <a:gd name="connsiteX286" fmla="*/ 1990 w 9874"/>
              <a:gd name="connsiteY286" fmla="*/ 9997 h 10000"/>
              <a:gd name="connsiteX287" fmla="*/ 1918 w 9874"/>
              <a:gd name="connsiteY287" fmla="*/ 9997 h 10000"/>
              <a:gd name="connsiteX288" fmla="*/ 1834 w 9874"/>
              <a:gd name="connsiteY288" fmla="*/ 9997 h 10000"/>
              <a:gd name="connsiteX289" fmla="*/ 1750 w 9874"/>
              <a:gd name="connsiteY289" fmla="*/ 9997 h 10000"/>
              <a:gd name="connsiteX290" fmla="*/ 1691 w 9874"/>
              <a:gd name="connsiteY290" fmla="*/ 9997 h 10000"/>
              <a:gd name="connsiteX291" fmla="*/ 1619 w 9874"/>
              <a:gd name="connsiteY291" fmla="*/ 9997 h 10000"/>
              <a:gd name="connsiteX292" fmla="*/ 1571 w 9874"/>
              <a:gd name="connsiteY292" fmla="*/ 9997 h 10000"/>
              <a:gd name="connsiteX293" fmla="*/ 1523 w 9874"/>
              <a:gd name="connsiteY293" fmla="*/ 9997 h 10000"/>
              <a:gd name="connsiteX294" fmla="*/ 1427 w 9874"/>
              <a:gd name="connsiteY294" fmla="*/ 9997 h 10000"/>
              <a:gd name="connsiteX295" fmla="*/ 1355 w 9874"/>
              <a:gd name="connsiteY295" fmla="*/ 9997 h 10000"/>
              <a:gd name="connsiteX296" fmla="*/ 1235 w 9874"/>
              <a:gd name="connsiteY296" fmla="*/ 9997 h 10000"/>
              <a:gd name="connsiteX0" fmla="*/ 1251 w 10000"/>
              <a:gd name="connsiteY0" fmla="*/ 9997 h 10000"/>
              <a:gd name="connsiteX1" fmla="*/ 0 w 10000"/>
              <a:gd name="connsiteY1" fmla="*/ 9840 h 10000"/>
              <a:gd name="connsiteX2" fmla="*/ 109 w 10000"/>
              <a:gd name="connsiteY2" fmla="*/ 9840 h 10000"/>
              <a:gd name="connsiteX3" fmla="*/ 1251 w 10000"/>
              <a:gd name="connsiteY3" fmla="*/ 9840 h 10000"/>
              <a:gd name="connsiteX4" fmla="*/ 1372 w 10000"/>
              <a:gd name="connsiteY4" fmla="*/ 9840 h 10000"/>
              <a:gd name="connsiteX5" fmla="*/ 1445 w 10000"/>
              <a:gd name="connsiteY5" fmla="*/ 9840 h 10000"/>
              <a:gd name="connsiteX6" fmla="*/ 1542 w 10000"/>
              <a:gd name="connsiteY6" fmla="*/ 9840 h 10000"/>
              <a:gd name="connsiteX7" fmla="*/ 1591 w 10000"/>
              <a:gd name="connsiteY7" fmla="*/ 9840 h 10000"/>
              <a:gd name="connsiteX8" fmla="*/ 1640 w 10000"/>
              <a:gd name="connsiteY8" fmla="*/ 9840 h 10000"/>
              <a:gd name="connsiteX9" fmla="*/ 1713 w 10000"/>
              <a:gd name="connsiteY9" fmla="*/ 9840 h 10000"/>
              <a:gd name="connsiteX10" fmla="*/ 1772 w 10000"/>
              <a:gd name="connsiteY10" fmla="*/ 9840 h 10000"/>
              <a:gd name="connsiteX11" fmla="*/ 1857 w 10000"/>
              <a:gd name="connsiteY11" fmla="*/ 9840 h 10000"/>
              <a:gd name="connsiteX12" fmla="*/ 1942 w 10000"/>
              <a:gd name="connsiteY12" fmla="*/ 9840 h 10000"/>
              <a:gd name="connsiteX13" fmla="*/ 2015 w 10000"/>
              <a:gd name="connsiteY13" fmla="*/ 9840 h 10000"/>
              <a:gd name="connsiteX14" fmla="*/ 2052 w 10000"/>
              <a:gd name="connsiteY14" fmla="*/ 9840 h 10000"/>
              <a:gd name="connsiteX15" fmla="*/ 2076 w 10000"/>
              <a:gd name="connsiteY15" fmla="*/ 9840 h 10000"/>
              <a:gd name="connsiteX16" fmla="*/ 2088 w 10000"/>
              <a:gd name="connsiteY16" fmla="*/ 9840 h 10000"/>
              <a:gd name="connsiteX17" fmla="*/ 2125 w 10000"/>
              <a:gd name="connsiteY17" fmla="*/ 9840 h 10000"/>
              <a:gd name="connsiteX18" fmla="*/ 2149 w 10000"/>
              <a:gd name="connsiteY18" fmla="*/ 9840 h 10000"/>
              <a:gd name="connsiteX19" fmla="*/ 2161 w 10000"/>
              <a:gd name="connsiteY19" fmla="*/ 9840 h 10000"/>
              <a:gd name="connsiteX20" fmla="*/ 2186 w 10000"/>
              <a:gd name="connsiteY20" fmla="*/ 9840 h 10000"/>
              <a:gd name="connsiteX21" fmla="*/ 2210 w 10000"/>
              <a:gd name="connsiteY21" fmla="*/ 9840 h 10000"/>
              <a:gd name="connsiteX22" fmla="*/ 2392 w 10000"/>
              <a:gd name="connsiteY22" fmla="*/ 9840 h 10000"/>
              <a:gd name="connsiteX23" fmla="*/ 2489 w 10000"/>
              <a:gd name="connsiteY23" fmla="*/ 9840 h 10000"/>
              <a:gd name="connsiteX24" fmla="*/ 2538 w 10000"/>
              <a:gd name="connsiteY24" fmla="*/ 9840 h 10000"/>
              <a:gd name="connsiteX25" fmla="*/ 2524 w 10000"/>
              <a:gd name="connsiteY25" fmla="*/ 9872 h 10000"/>
              <a:gd name="connsiteX26" fmla="*/ 2657 w 10000"/>
              <a:gd name="connsiteY26" fmla="*/ 9087 h 10000"/>
              <a:gd name="connsiteX27" fmla="*/ 2660 w 10000"/>
              <a:gd name="connsiteY27" fmla="*/ 9078 h 10000"/>
              <a:gd name="connsiteX28" fmla="*/ 2903 w 10000"/>
              <a:gd name="connsiteY28" fmla="*/ 8135 h 10000"/>
              <a:gd name="connsiteX29" fmla="*/ 2896 w 10000"/>
              <a:gd name="connsiteY29" fmla="*/ 8171 h 10000"/>
              <a:gd name="connsiteX30" fmla="*/ 3067 w 10000"/>
              <a:gd name="connsiteY30" fmla="*/ 5659 h 10000"/>
              <a:gd name="connsiteX31" fmla="*/ 3212 w 10000"/>
              <a:gd name="connsiteY31" fmla="*/ 3566 h 10000"/>
              <a:gd name="connsiteX32" fmla="*/ 3211 w 10000"/>
              <a:gd name="connsiteY32" fmla="*/ 3582 h 10000"/>
              <a:gd name="connsiteX33" fmla="*/ 3248 w 10000"/>
              <a:gd name="connsiteY33" fmla="*/ 75 h 10000"/>
              <a:gd name="connsiteX34" fmla="*/ 3267 w 10000"/>
              <a:gd name="connsiteY34" fmla="*/ 0 h 10000"/>
              <a:gd name="connsiteX35" fmla="*/ 3284 w 10000"/>
              <a:gd name="connsiteY35" fmla="*/ 79 h 10000"/>
              <a:gd name="connsiteX36" fmla="*/ 3333 w 10000"/>
              <a:gd name="connsiteY36" fmla="*/ 8296 h 10000"/>
              <a:gd name="connsiteX37" fmla="*/ 3369 w 10000"/>
              <a:gd name="connsiteY37" fmla="*/ 9912 h 10000"/>
              <a:gd name="connsiteX38" fmla="*/ 3351 w 10000"/>
              <a:gd name="connsiteY38" fmla="*/ 9840 h 10000"/>
              <a:gd name="connsiteX39" fmla="*/ 3412 w 10000"/>
              <a:gd name="connsiteY39" fmla="*/ 9840 h 10000"/>
              <a:gd name="connsiteX40" fmla="*/ 3396 w 10000"/>
              <a:gd name="connsiteY40" fmla="*/ 9886 h 10000"/>
              <a:gd name="connsiteX41" fmla="*/ 3469 w 10000"/>
              <a:gd name="connsiteY41" fmla="*/ 9257 h 10000"/>
              <a:gd name="connsiteX42" fmla="*/ 3487 w 10000"/>
              <a:gd name="connsiteY42" fmla="*/ 9215 h 10000"/>
              <a:gd name="connsiteX43" fmla="*/ 3502 w 10000"/>
              <a:gd name="connsiteY43" fmla="*/ 9267 h 10000"/>
              <a:gd name="connsiteX44" fmla="*/ 3539 w 10000"/>
              <a:gd name="connsiteY44" fmla="*/ 9738 h 10000"/>
              <a:gd name="connsiteX45" fmla="*/ 3504 w 10000"/>
              <a:gd name="connsiteY45" fmla="*/ 9751 h 10000"/>
              <a:gd name="connsiteX46" fmla="*/ 3553 w 10000"/>
              <a:gd name="connsiteY46" fmla="*/ 8391 h 10000"/>
              <a:gd name="connsiteX47" fmla="*/ 3571 w 10000"/>
              <a:gd name="connsiteY47" fmla="*/ 8322 h 10000"/>
              <a:gd name="connsiteX48" fmla="*/ 3588 w 10000"/>
              <a:gd name="connsiteY48" fmla="*/ 8391 h 10000"/>
              <a:gd name="connsiteX49" fmla="*/ 3637 w 10000"/>
              <a:gd name="connsiteY49" fmla="*/ 9908 h 10000"/>
              <a:gd name="connsiteX50" fmla="*/ 3619 w 10000"/>
              <a:gd name="connsiteY50" fmla="*/ 9840 h 10000"/>
              <a:gd name="connsiteX51" fmla="*/ 3679 w 10000"/>
              <a:gd name="connsiteY51" fmla="*/ 9840 h 10000"/>
              <a:gd name="connsiteX52" fmla="*/ 3752 w 10000"/>
              <a:gd name="connsiteY52" fmla="*/ 9840 h 10000"/>
              <a:gd name="connsiteX53" fmla="*/ 3789 w 10000"/>
              <a:gd name="connsiteY53" fmla="*/ 9840 h 10000"/>
              <a:gd name="connsiteX54" fmla="*/ 3772 w 10000"/>
              <a:gd name="connsiteY54" fmla="*/ 9908 h 10000"/>
              <a:gd name="connsiteX55" fmla="*/ 3820 w 10000"/>
              <a:gd name="connsiteY55" fmla="*/ 8391 h 10000"/>
              <a:gd name="connsiteX56" fmla="*/ 3838 w 10000"/>
              <a:gd name="connsiteY56" fmla="*/ 8322 h 10000"/>
              <a:gd name="connsiteX57" fmla="*/ 3856 w 10000"/>
              <a:gd name="connsiteY57" fmla="*/ 8394 h 10000"/>
              <a:gd name="connsiteX58" fmla="*/ 3892 w 10000"/>
              <a:gd name="connsiteY58" fmla="*/ 9912 h 10000"/>
              <a:gd name="connsiteX59" fmla="*/ 3857 w 10000"/>
              <a:gd name="connsiteY59" fmla="*/ 9899 h 10000"/>
              <a:gd name="connsiteX60" fmla="*/ 3917 w 10000"/>
              <a:gd name="connsiteY60" fmla="*/ 8904 h 10000"/>
              <a:gd name="connsiteX61" fmla="*/ 3935 w 10000"/>
              <a:gd name="connsiteY61" fmla="*/ 8845 h 10000"/>
              <a:gd name="connsiteX62" fmla="*/ 3952 w 10000"/>
              <a:gd name="connsiteY62" fmla="*/ 8901 h 10000"/>
              <a:gd name="connsiteX63" fmla="*/ 4025 w 10000"/>
              <a:gd name="connsiteY63" fmla="*/ 9895 h 10000"/>
              <a:gd name="connsiteX64" fmla="*/ 3990 w 10000"/>
              <a:gd name="connsiteY64" fmla="*/ 9895 h 10000"/>
              <a:gd name="connsiteX65" fmla="*/ 4051 w 10000"/>
              <a:gd name="connsiteY65" fmla="*/ 9058 h 10000"/>
              <a:gd name="connsiteX66" fmla="*/ 4070 w 10000"/>
              <a:gd name="connsiteY66" fmla="*/ 9006 h 10000"/>
              <a:gd name="connsiteX67" fmla="*/ 4086 w 10000"/>
              <a:gd name="connsiteY67" fmla="*/ 9078 h 10000"/>
              <a:gd name="connsiteX68" fmla="*/ 4099 w 10000"/>
              <a:gd name="connsiteY68" fmla="*/ 9915 h 10000"/>
              <a:gd name="connsiteX69" fmla="*/ 4080 w 10000"/>
              <a:gd name="connsiteY69" fmla="*/ 9840 h 10000"/>
              <a:gd name="connsiteX70" fmla="*/ 4129 w 10000"/>
              <a:gd name="connsiteY70" fmla="*/ 9840 h 10000"/>
              <a:gd name="connsiteX71" fmla="*/ 4275 w 10000"/>
              <a:gd name="connsiteY71" fmla="*/ 9840 h 10000"/>
              <a:gd name="connsiteX72" fmla="*/ 4259 w 10000"/>
              <a:gd name="connsiteY72" fmla="*/ 9886 h 10000"/>
              <a:gd name="connsiteX73" fmla="*/ 4319 w 10000"/>
              <a:gd name="connsiteY73" fmla="*/ 9362 h 10000"/>
              <a:gd name="connsiteX74" fmla="*/ 4332 w 10000"/>
              <a:gd name="connsiteY74" fmla="*/ 9320 h 10000"/>
              <a:gd name="connsiteX75" fmla="*/ 4347 w 10000"/>
              <a:gd name="connsiteY75" fmla="*/ 9336 h 10000"/>
              <a:gd name="connsiteX76" fmla="*/ 4493 w 10000"/>
              <a:gd name="connsiteY76" fmla="*/ 9859 h 10000"/>
              <a:gd name="connsiteX77" fmla="*/ 4480 w 10000"/>
              <a:gd name="connsiteY77" fmla="*/ 9840 h 10000"/>
              <a:gd name="connsiteX78" fmla="*/ 4784 w 10000"/>
              <a:gd name="connsiteY78" fmla="*/ 9840 h 10000"/>
              <a:gd name="connsiteX79" fmla="*/ 4894 w 10000"/>
              <a:gd name="connsiteY79" fmla="*/ 9840 h 10000"/>
              <a:gd name="connsiteX80" fmla="*/ 5003 w 10000"/>
              <a:gd name="connsiteY80" fmla="*/ 9840 h 10000"/>
              <a:gd name="connsiteX81" fmla="*/ 5088 w 10000"/>
              <a:gd name="connsiteY81" fmla="*/ 9840 h 10000"/>
              <a:gd name="connsiteX82" fmla="*/ 5137 w 10000"/>
              <a:gd name="connsiteY82" fmla="*/ 9840 h 10000"/>
              <a:gd name="connsiteX83" fmla="*/ 5210 w 10000"/>
              <a:gd name="connsiteY83" fmla="*/ 9840 h 10000"/>
              <a:gd name="connsiteX84" fmla="*/ 5246 w 10000"/>
              <a:gd name="connsiteY84" fmla="*/ 9840 h 10000"/>
              <a:gd name="connsiteX85" fmla="*/ 5343 w 10000"/>
              <a:gd name="connsiteY85" fmla="*/ 9840 h 10000"/>
              <a:gd name="connsiteX86" fmla="*/ 5404 w 10000"/>
              <a:gd name="connsiteY86" fmla="*/ 9840 h 10000"/>
              <a:gd name="connsiteX87" fmla="*/ 5453 w 10000"/>
              <a:gd name="connsiteY87" fmla="*/ 9840 h 10000"/>
              <a:gd name="connsiteX88" fmla="*/ 5477 w 10000"/>
              <a:gd name="connsiteY88" fmla="*/ 9840 h 10000"/>
              <a:gd name="connsiteX89" fmla="*/ 5513 w 10000"/>
              <a:gd name="connsiteY89" fmla="*/ 9840 h 10000"/>
              <a:gd name="connsiteX90" fmla="*/ 5526 w 10000"/>
              <a:gd name="connsiteY90" fmla="*/ 9840 h 10000"/>
              <a:gd name="connsiteX91" fmla="*/ 5562 w 10000"/>
              <a:gd name="connsiteY91" fmla="*/ 9840 h 10000"/>
              <a:gd name="connsiteX92" fmla="*/ 5610 w 10000"/>
              <a:gd name="connsiteY92" fmla="*/ 9840 h 10000"/>
              <a:gd name="connsiteX93" fmla="*/ 5683 w 10000"/>
              <a:gd name="connsiteY93" fmla="*/ 9840 h 10000"/>
              <a:gd name="connsiteX94" fmla="*/ 5743 w 10000"/>
              <a:gd name="connsiteY94" fmla="*/ 9840 h 10000"/>
              <a:gd name="connsiteX95" fmla="*/ 5780 w 10000"/>
              <a:gd name="connsiteY95" fmla="*/ 9840 h 10000"/>
              <a:gd name="connsiteX96" fmla="*/ 5853 w 10000"/>
              <a:gd name="connsiteY96" fmla="*/ 9840 h 10000"/>
              <a:gd name="connsiteX97" fmla="*/ 5877 w 10000"/>
              <a:gd name="connsiteY97" fmla="*/ 9840 h 10000"/>
              <a:gd name="connsiteX98" fmla="*/ 5962 w 10000"/>
              <a:gd name="connsiteY98" fmla="*/ 9840 h 10000"/>
              <a:gd name="connsiteX99" fmla="*/ 6059 w 10000"/>
              <a:gd name="connsiteY99" fmla="*/ 9840 h 10000"/>
              <a:gd name="connsiteX100" fmla="*/ 6278 w 10000"/>
              <a:gd name="connsiteY100" fmla="*/ 9840 h 10000"/>
              <a:gd name="connsiteX101" fmla="*/ 6813 w 10000"/>
              <a:gd name="connsiteY101" fmla="*/ 9840 h 10000"/>
              <a:gd name="connsiteX102" fmla="*/ 6836 w 10000"/>
              <a:gd name="connsiteY102" fmla="*/ 9840 h 10000"/>
              <a:gd name="connsiteX103" fmla="*/ 6933 w 10000"/>
              <a:gd name="connsiteY103" fmla="*/ 9840 h 10000"/>
              <a:gd name="connsiteX104" fmla="*/ 7006 w 10000"/>
              <a:gd name="connsiteY104" fmla="*/ 9840 h 10000"/>
              <a:gd name="connsiteX105" fmla="*/ 7031 w 10000"/>
              <a:gd name="connsiteY105" fmla="*/ 9840 h 10000"/>
              <a:gd name="connsiteX106" fmla="*/ 7091 w 10000"/>
              <a:gd name="connsiteY106" fmla="*/ 9840 h 10000"/>
              <a:gd name="connsiteX107" fmla="*/ 7140 w 10000"/>
              <a:gd name="connsiteY107" fmla="*/ 9840 h 10000"/>
              <a:gd name="connsiteX108" fmla="*/ 7189 w 10000"/>
              <a:gd name="connsiteY108" fmla="*/ 9840 h 10000"/>
              <a:gd name="connsiteX109" fmla="*/ 7261 w 10000"/>
              <a:gd name="connsiteY109" fmla="*/ 9840 h 10000"/>
              <a:gd name="connsiteX110" fmla="*/ 7322 w 10000"/>
              <a:gd name="connsiteY110" fmla="*/ 9840 h 10000"/>
              <a:gd name="connsiteX111" fmla="*/ 7395 w 10000"/>
              <a:gd name="connsiteY111" fmla="*/ 9840 h 10000"/>
              <a:gd name="connsiteX112" fmla="*/ 7432 w 10000"/>
              <a:gd name="connsiteY112" fmla="*/ 9840 h 10000"/>
              <a:gd name="connsiteX113" fmla="*/ 7468 w 10000"/>
              <a:gd name="connsiteY113" fmla="*/ 9840 h 10000"/>
              <a:gd name="connsiteX114" fmla="*/ 7517 w 10000"/>
              <a:gd name="connsiteY114" fmla="*/ 9840 h 10000"/>
              <a:gd name="connsiteX115" fmla="*/ 7565 w 10000"/>
              <a:gd name="connsiteY115" fmla="*/ 9840 h 10000"/>
              <a:gd name="connsiteX116" fmla="*/ 7650 w 10000"/>
              <a:gd name="connsiteY116" fmla="*/ 9840 h 10000"/>
              <a:gd name="connsiteX117" fmla="*/ 7711 w 10000"/>
              <a:gd name="connsiteY117" fmla="*/ 9840 h 10000"/>
              <a:gd name="connsiteX118" fmla="*/ 7784 w 10000"/>
              <a:gd name="connsiteY118" fmla="*/ 9840 h 10000"/>
              <a:gd name="connsiteX119" fmla="*/ 7869 w 10000"/>
              <a:gd name="connsiteY119" fmla="*/ 9840 h 10000"/>
              <a:gd name="connsiteX120" fmla="*/ 8003 w 10000"/>
              <a:gd name="connsiteY120" fmla="*/ 9840 h 10000"/>
              <a:gd name="connsiteX121" fmla="*/ 8208 w 10000"/>
              <a:gd name="connsiteY121" fmla="*/ 9840 h 10000"/>
              <a:gd name="connsiteX122" fmla="*/ 8257 w 10000"/>
              <a:gd name="connsiteY122" fmla="*/ 9840 h 10000"/>
              <a:gd name="connsiteX123" fmla="*/ 8342 w 10000"/>
              <a:gd name="connsiteY123" fmla="*/ 9840 h 10000"/>
              <a:gd name="connsiteX124" fmla="*/ 8415 w 10000"/>
              <a:gd name="connsiteY124" fmla="*/ 9840 h 10000"/>
              <a:gd name="connsiteX125" fmla="*/ 8476 w 10000"/>
              <a:gd name="connsiteY125" fmla="*/ 9840 h 10000"/>
              <a:gd name="connsiteX126" fmla="*/ 8512 w 10000"/>
              <a:gd name="connsiteY126" fmla="*/ 9840 h 10000"/>
              <a:gd name="connsiteX127" fmla="*/ 8585 w 10000"/>
              <a:gd name="connsiteY127" fmla="*/ 9840 h 10000"/>
              <a:gd name="connsiteX128" fmla="*/ 8622 w 10000"/>
              <a:gd name="connsiteY128" fmla="*/ 9840 h 10000"/>
              <a:gd name="connsiteX129" fmla="*/ 8695 w 10000"/>
              <a:gd name="connsiteY129" fmla="*/ 9840 h 10000"/>
              <a:gd name="connsiteX130" fmla="*/ 8755 w 10000"/>
              <a:gd name="connsiteY130" fmla="*/ 9840 h 10000"/>
              <a:gd name="connsiteX131" fmla="*/ 8804 w 10000"/>
              <a:gd name="connsiteY131" fmla="*/ 9840 h 10000"/>
              <a:gd name="connsiteX132" fmla="*/ 8889 w 10000"/>
              <a:gd name="connsiteY132" fmla="*/ 9840 h 10000"/>
              <a:gd name="connsiteX133" fmla="*/ 8925 w 10000"/>
              <a:gd name="connsiteY133" fmla="*/ 9840 h 10000"/>
              <a:gd name="connsiteX134" fmla="*/ 8950 w 10000"/>
              <a:gd name="connsiteY134" fmla="*/ 9840 h 10000"/>
              <a:gd name="connsiteX135" fmla="*/ 8998 w 10000"/>
              <a:gd name="connsiteY135" fmla="*/ 9840 h 10000"/>
              <a:gd name="connsiteX136" fmla="*/ 9023 w 10000"/>
              <a:gd name="connsiteY136" fmla="*/ 9840 h 10000"/>
              <a:gd name="connsiteX137" fmla="*/ 9047 w 10000"/>
              <a:gd name="connsiteY137" fmla="*/ 9840 h 10000"/>
              <a:gd name="connsiteX138" fmla="*/ 9096 w 10000"/>
              <a:gd name="connsiteY138" fmla="*/ 9840 h 10000"/>
              <a:gd name="connsiteX139" fmla="*/ 9156 w 10000"/>
              <a:gd name="connsiteY139" fmla="*/ 9840 h 10000"/>
              <a:gd name="connsiteX140" fmla="*/ 9193 w 10000"/>
              <a:gd name="connsiteY140" fmla="*/ 9840 h 10000"/>
              <a:gd name="connsiteX141" fmla="*/ 9205 w 10000"/>
              <a:gd name="connsiteY141" fmla="*/ 9840 h 10000"/>
              <a:gd name="connsiteX142" fmla="*/ 9278 w 10000"/>
              <a:gd name="connsiteY142" fmla="*/ 9840 h 10000"/>
              <a:gd name="connsiteX143" fmla="*/ 9339 w 10000"/>
              <a:gd name="connsiteY143" fmla="*/ 9840 h 10000"/>
              <a:gd name="connsiteX144" fmla="*/ 9398 w 10000"/>
              <a:gd name="connsiteY144" fmla="*/ 9840 h 10000"/>
              <a:gd name="connsiteX145" fmla="*/ 9435 w 10000"/>
              <a:gd name="connsiteY145" fmla="*/ 9840 h 10000"/>
              <a:gd name="connsiteX146" fmla="*/ 9471 w 10000"/>
              <a:gd name="connsiteY146" fmla="*/ 9840 h 10000"/>
              <a:gd name="connsiteX147" fmla="*/ 9605 w 10000"/>
              <a:gd name="connsiteY147" fmla="*/ 9840 h 10000"/>
              <a:gd name="connsiteX148" fmla="*/ 9641 w 10000"/>
              <a:gd name="connsiteY148" fmla="*/ 9840 h 10000"/>
              <a:gd name="connsiteX149" fmla="*/ 9751 w 10000"/>
              <a:gd name="connsiteY149" fmla="*/ 9840 h 10000"/>
              <a:gd name="connsiteX150" fmla="*/ 9982 w 10000"/>
              <a:gd name="connsiteY150" fmla="*/ 9840 h 10000"/>
              <a:gd name="connsiteX151" fmla="*/ 10000 w 10000"/>
              <a:gd name="connsiteY151" fmla="*/ 9918 h 10000"/>
              <a:gd name="connsiteX152" fmla="*/ 9982 w 10000"/>
              <a:gd name="connsiteY152" fmla="*/ 9997 h 10000"/>
              <a:gd name="connsiteX153" fmla="*/ 9751 w 10000"/>
              <a:gd name="connsiteY153" fmla="*/ 9997 h 10000"/>
              <a:gd name="connsiteX154" fmla="*/ 9641 w 10000"/>
              <a:gd name="connsiteY154" fmla="*/ 9997 h 10000"/>
              <a:gd name="connsiteX155" fmla="*/ 9605 w 10000"/>
              <a:gd name="connsiteY155" fmla="*/ 9997 h 10000"/>
              <a:gd name="connsiteX156" fmla="*/ 9471 w 10000"/>
              <a:gd name="connsiteY156" fmla="*/ 9997 h 10000"/>
              <a:gd name="connsiteX157" fmla="*/ 9435 w 10000"/>
              <a:gd name="connsiteY157" fmla="*/ 9997 h 10000"/>
              <a:gd name="connsiteX158" fmla="*/ 9398 w 10000"/>
              <a:gd name="connsiteY158" fmla="*/ 9997 h 10000"/>
              <a:gd name="connsiteX159" fmla="*/ 9339 w 10000"/>
              <a:gd name="connsiteY159" fmla="*/ 9997 h 10000"/>
              <a:gd name="connsiteX160" fmla="*/ 9278 w 10000"/>
              <a:gd name="connsiteY160" fmla="*/ 9997 h 10000"/>
              <a:gd name="connsiteX161" fmla="*/ 9205 w 10000"/>
              <a:gd name="connsiteY161" fmla="*/ 9997 h 10000"/>
              <a:gd name="connsiteX162" fmla="*/ 9193 w 10000"/>
              <a:gd name="connsiteY162" fmla="*/ 9997 h 10000"/>
              <a:gd name="connsiteX163" fmla="*/ 9156 w 10000"/>
              <a:gd name="connsiteY163" fmla="*/ 9997 h 10000"/>
              <a:gd name="connsiteX164" fmla="*/ 9096 w 10000"/>
              <a:gd name="connsiteY164" fmla="*/ 9997 h 10000"/>
              <a:gd name="connsiteX165" fmla="*/ 9047 w 10000"/>
              <a:gd name="connsiteY165" fmla="*/ 9997 h 10000"/>
              <a:gd name="connsiteX166" fmla="*/ 9023 w 10000"/>
              <a:gd name="connsiteY166" fmla="*/ 9997 h 10000"/>
              <a:gd name="connsiteX167" fmla="*/ 8998 w 10000"/>
              <a:gd name="connsiteY167" fmla="*/ 9997 h 10000"/>
              <a:gd name="connsiteX168" fmla="*/ 8950 w 10000"/>
              <a:gd name="connsiteY168" fmla="*/ 9997 h 10000"/>
              <a:gd name="connsiteX169" fmla="*/ 8925 w 10000"/>
              <a:gd name="connsiteY169" fmla="*/ 9997 h 10000"/>
              <a:gd name="connsiteX170" fmla="*/ 8889 w 10000"/>
              <a:gd name="connsiteY170" fmla="*/ 9997 h 10000"/>
              <a:gd name="connsiteX171" fmla="*/ 8804 w 10000"/>
              <a:gd name="connsiteY171" fmla="*/ 9997 h 10000"/>
              <a:gd name="connsiteX172" fmla="*/ 8755 w 10000"/>
              <a:gd name="connsiteY172" fmla="*/ 9997 h 10000"/>
              <a:gd name="connsiteX173" fmla="*/ 8695 w 10000"/>
              <a:gd name="connsiteY173" fmla="*/ 9997 h 10000"/>
              <a:gd name="connsiteX174" fmla="*/ 8622 w 10000"/>
              <a:gd name="connsiteY174" fmla="*/ 9997 h 10000"/>
              <a:gd name="connsiteX175" fmla="*/ 8585 w 10000"/>
              <a:gd name="connsiteY175" fmla="*/ 9997 h 10000"/>
              <a:gd name="connsiteX176" fmla="*/ 8512 w 10000"/>
              <a:gd name="connsiteY176" fmla="*/ 9997 h 10000"/>
              <a:gd name="connsiteX177" fmla="*/ 8476 w 10000"/>
              <a:gd name="connsiteY177" fmla="*/ 9997 h 10000"/>
              <a:gd name="connsiteX178" fmla="*/ 8415 w 10000"/>
              <a:gd name="connsiteY178" fmla="*/ 9997 h 10000"/>
              <a:gd name="connsiteX179" fmla="*/ 8342 w 10000"/>
              <a:gd name="connsiteY179" fmla="*/ 9997 h 10000"/>
              <a:gd name="connsiteX180" fmla="*/ 8257 w 10000"/>
              <a:gd name="connsiteY180" fmla="*/ 9997 h 10000"/>
              <a:gd name="connsiteX181" fmla="*/ 8208 w 10000"/>
              <a:gd name="connsiteY181" fmla="*/ 9997 h 10000"/>
              <a:gd name="connsiteX182" fmla="*/ 8003 w 10000"/>
              <a:gd name="connsiteY182" fmla="*/ 9997 h 10000"/>
              <a:gd name="connsiteX183" fmla="*/ 7869 w 10000"/>
              <a:gd name="connsiteY183" fmla="*/ 9997 h 10000"/>
              <a:gd name="connsiteX184" fmla="*/ 7784 w 10000"/>
              <a:gd name="connsiteY184" fmla="*/ 9997 h 10000"/>
              <a:gd name="connsiteX185" fmla="*/ 7711 w 10000"/>
              <a:gd name="connsiteY185" fmla="*/ 9997 h 10000"/>
              <a:gd name="connsiteX186" fmla="*/ 7650 w 10000"/>
              <a:gd name="connsiteY186" fmla="*/ 9997 h 10000"/>
              <a:gd name="connsiteX187" fmla="*/ 7565 w 10000"/>
              <a:gd name="connsiteY187" fmla="*/ 9997 h 10000"/>
              <a:gd name="connsiteX188" fmla="*/ 7517 w 10000"/>
              <a:gd name="connsiteY188" fmla="*/ 9997 h 10000"/>
              <a:gd name="connsiteX189" fmla="*/ 7468 w 10000"/>
              <a:gd name="connsiteY189" fmla="*/ 9997 h 10000"/>
              <a:gd name="connsiteX190" fmla="*/ 7432 w 10000"/>
              <a:gd name="connsiteY190" fmla="*/ 9997 h 10000"/>
              <a:gd name="connsiteX191" fmla="*/ 7395 w 10000"/>
              <a:gd name="connsiteY191" fmla="*/ 9997 h 10000"/>
              <a:gd name="connsiteX192" fmla="*/ 7322 w 10000"/>
              <a:gd name="connsiteY192" fmla="*/ 9997 h 10000"/>
              <a:gd name="connsiteX193" fmla="*/ 7261 w 10000"/>
              <a:gd name="connsiteY193" fmla="*/ 9997 h 10000"/>
              <a:gd name="connsiteX194" fmla="*/ 7189 w 10000"/>
              <a:gd name="connsiteY194" fmla="*/ 9997 h 10000"/>
              <a:gd name="connsiteX195" fmla="*/ 7140 w 10000"/>
              <a:gd name="connsiteY195" fmla="*/ 9997 h 10000"/>
              <a:gd name="connsiteX196" fmla="*/ 7091 w 10000"/>
              <a:gd name="connsiteY196" fmla="*/ 9997 h 10000"/>
              <a:gd name="connsiteX197" fmla="*/ 7031 w 10000"/>
              <a:gd name="connsiteY197" fmla="*/ 9997 h 10000"/>
              <a:gd name="connsiteX198" fmla="*/ 7006 w 10000"/>
              <a:gd name="connsiteY198" fmla="*/ 9997 h 10000"/>
              <a:gd name="connsiteX199" fmla="*/ 6933 w 10000"/>
              <a:gd name="connsiteY199" fmla="*/ 9997 h 10000"/>
              <a:gd name="connsiteX200" fmla="*/ 6836 w 10000"/>
              <a:gd name="connsiteY200" fmla="*/ 9997 h 10000"/>
              <a:gd name="connsiteX201" fmla="*/ 6813 w 10000"/>
              <a:gd name="connsiteY201" fmla="*/ 9997 h 10000"/>
              <a:gd name="connsiteX202" fmla="*/ 6278 w 10000"/>
              <a:gd name="connsiteY202" fmla="*/ 9997 h 10000"/>
              <a:gd name="connsiteX203" fmla="*/ 6059 w 10000"/>
              <a:gd name="connsiteY203" fmla="*/ 9997 h 10000"/>
              <a:gd name="connsiteX204" fmla="*/ 5962 w 10000"/>
              <a:gd name="connsiteY204" fmla="*/ 9997 h 10000"/>
              <a:gd name="connsiteX205" fmla="*/ 5877 w 10000"/>
              <a:gd name="connsiteY205" fmla="*/ 9997 h 10000"/>
              <a:gd name="connsiteX206" fmla="*/ 5853 w 10000"/>
              <a:gd name="connsiteY206" fmla="*/ 9997 h 10000"/>
              <a:gd name="connsiteX207" fmla="*/ 5780 w 10000"/>
              <a:gd name="connsiteY207" fmla="*/ 9997 h 10000"/>
              <a:gd name="connsiteX208" fmla="*/ 5743 w 10000"/>
              <a:gd name="connsiteY208" fmla="*/ 9997 h 10000"/>
              <a:gd name="connsiteX209" fmla="*/ 5683 w 10000"/>
              <a:gd name="connsiteY209" fmla="*/ 9997 h 10000"/>
              <a:gd name="connsiteX210" fmla="*/ 5610 w 10000"/>
              <a:gd name="connsiteY210" fmla="*/ 9997 h 10000"/>
              <a:gd name="connsiteX211" fmla="*/ 5562 w 10000"/>
              <a:gd name="connsiteY211" fmla="*/ 9997 h 10000"/>
              <a:gd name="connsiteX212" fmla="*/ 5526 w 10000"/>
              <a:gd name="connsiteY212" fmla="*/ 9997 h 10000"/>
              <a:gd name="connsiteX213" fmla="*/ 5513 w 10000"/>
              <a:gd name="connsiteY213" fmla="*/ 9997 h 10000"/>
              <a:gd name="connsiteX214" fmla="*/ 5477 w 10000"/>
              <a:gd name="connsiteY214" fmla="*/ 9997 h 10000"/>
              <a:gd name="connsiteX215" fmla="*/ 5453 w 10000"/>
              <a:gd name="connsiteY215" fmla="*/ 9997 h 10000"/>
              <a:gd name="connsiteX216" fmla="*/ 5404 w 10000"/>
              <a:gd name="connsiteY216" fmla="*/ 9997 h 10000"/>
              <a:gd name="connsiteX217" fmla="*/ 5343 w 10000"/>
              <a:gd name="connsiteY217" fmla="*/ 9997 h 10000"/>
              <a:gd name="connsiteX218" fmla="*/ 5246 w 10000"/>
              <a:gd name="connsiteY218" fmla="*/ 9997 h 10000"/>
              <a:gd name="connsiteX219" fmla="*/ 5210 w 10000"/>
              <a:gd name="connsiteY219" fmla="*/ 9997 h 10000"/>
              <a:gd name="connsiteX220" fmla="*/ 5137 w 10000"/>
              <a:gd name="connsiteY220" fmla="*/ 9997 h 10000"/>
              <a:gd name="connsiteX221" fmla="*/ 5088 w 10000"/>
              <a:gd name="connsiteY221" fmla="*/ 9997 h 10000"/>
              <a:gd name="connsiteX222" fmla="*/ 5003 w 10000"/>
              <a:gd name="connsiteY222" fmla="*/ 9997 h 10000"/>
              <a:gd name="connsiteX223" fmla="*/ 4894 w 10000"/>
              <a:gd name="connsiteY223" fmla="*/ 9997 h 10000"/>
              <a:gd name="connsiteX224" fmla="*/ 4784 w 10000"/>
              <a:gd name="connsiteY224" fmla="*/ 9997 h 10000"/>
              <a:gd name="connsiteX225" fmla="*/ 4480 w 10000"/>
              <a:gd name="connsiteY225" fmla="*/ 9997 h 10000"/>
              <a:gd name="connsiteX226" fmla="*/ 4469 w 10000"/>
              <a:gd name="connsiteY226" fmla="*/ 9980 h 10000"/>
              <a:gd name="connsiteX227" fmla="*/ 4323 w 10000"/>
              <a:gd name="connsiteY227" fmla="*/ 9457 h 10000"/>
              <a:gd name="connsiteX228" fmla="*/ 4352 w 10000"/>
              <a:gd name="connsiteY228" fmla="*/ 9431 h 10000"/>
              <a:gd name="connsiteX229" fmla="*/ 4291 w 10000"/>
              <a:gd name="connsiteY229" fmla="*/ 9954 h 10000"/>
              <a:gd name="connsiteX230" fmla="*/ 4275 w 10000"/>
              <a:gd name="connsiteY230" fmla="*/ 9997 h 10000"/>
              <a:gd name="connsiteX231" fmla="*/ 4129 w 10000"/>
              <a:gd name="connsiteY231" fmla="*/ 9997 h 10000"/>
              <a:gd name="connsiteX232" fmla="*/ 4080 w 10000"/>
              <a:gd name="connsiteY232" fmla="*/ 9997 h 10000"/>
              <a:gd name="connsiteX233" fmla="*/ 4062 w 10000"/>
              <a:gd name="connsiteY233" fmla="*/ 9925 h 10000"/>
              <a:gd name="connsiteX234" fmla="*/ 4050 w 10000"/>
              <a:gd name="connsiteY234" fmla="*/ 9087 h 10000"/>
              <a:gd name="connsiteX235" fmla="*/ 4085 w 10000"/>
              <a:gd name="connsiteY235" fmla="*/ 9107 h 10000"/>
              <a:gd name="connsiteX236" fmla="*/ 4025 w 10000"/>
              <a:gd name="connsiteY236" fmla="*/ 9944 h 10000"/>
              <a:gd name="connsiteX237" fmla="*/ 4007 w 10000"/>
              <a:gd name="connsiteY237" fmla="*/ 9997 h 10000"/>
              <a:gd name="connsiteX238" fmla="*/ 3990 w 10000"/>
              <a:gd name="connsiteY238" fmla="*/ 9944 h 10000"/>
              <a:gd name="connsiteX239" fmla="*/ 3917 w 10000"/>
              <a:gd name="connsiteY239" fmla="*/ 8950 h 10000"/>
              <a:gd name="connsiteX240" fmla="*/ 3953 w 10000"/>
              <a:gd name="connsiteY240" fmla="*/ 8947 h 10000"/>
              <a:gd name="connsiteX241" fmla="*/ 3892 w 10000"/>
              <a:gd name="connsiteY241" fmla="*/ 9941 h 10000"/>
              <a:gd name="connsiteX242" fmla="*/ 3873 w 10000"/>
              <a:gd name="connsiteY242" fmla="*/ 9997 h 10000"/>
              <a:gd name="connsiteX243" fmla="*/ 3857 w 10000"/>
              <a:gd name="connsiteY243" fmla="*/ 9928 h 10000"/>
              <a:gd name="connsiteX244" fmla="*/ 3820 w 10000"/>
              <a:gd name="connsiteY244" fmla="*/ 8410 h 10000"/>
              <a:gd name="connsiteX245" fmla="*/ 3856 w 10000"/>
              <a:gd name="connsiteY245" fmla="*/ 8413 h 10000"/>
              <a:gd name="connsiteX246" fmla="*/ 3807 w 10000"/>
              <a:gd name="connsiteY246" fmla="*/ 9931 h 10000"/>
              <a:gd name="connsiteX247" fmla="*/ 3789 w 10000"/>
              <a:gd name="connsiteY247" fmla="*/ 9997 h 10000"/>
              <a:gd name="connsiteX248" fmla="*/ 3752 w 10000"/>
              <a:gd name="connsiteY248" fmla="*/ 9997 h 10000"/>
              <a:gd name="connsiteX249" fmla="*/ 3679 w 10000"/>
              <a:gd name="connsiteY249" fmla="*/ 9997 h 10000"/>
              <a:gd name="connsiteX250" fmla="*/ 3619 w 10000"/>
              <a:gd name="connsiteY250" fmla="*/ 9997 h 10000"/>
              <a:gd name="connsiteX251" fmla="*/ 3601 w 10000"/>
              <a:gd name="connsiteY251" fmla="*/ 9931 h 10000"/>
              <a:gd name="connsiteX252" fmla="*/ 3553 w 10000"/>
              <a:gd name="connsiteY252" fmla="*/ 8413 h 10000"/>
              <a:gd name="connsiteX253" fmla="*/ 3588 w 10000"/>
              <a:gd name="connsiteY253" fmla="*/ 8413 h 10000"/>
              <a:gd name="connsiteX254" fmla="*/ 3540 w 10000"/>
              <a:gd name="connsiteY254" fmla="*/ 9774 h 10000"/>
              <a:gd name="connsiteX255" fmla="*/ 3523 w 10000"/>
              <a:gd name="connsiteY255" fmla="*/ 9840 h 10000"/>
              <a:gd name="connsiteX256" fmla="*/ 3505 w 10000"/>
              <a:gd name="connsiteY256" fmla="*/ 9787 h 10000"/>
              <a:gd name="connsiteX257" fmla="*/ 3469 w 10000"/>
              <a:gd name="connsiteY257" fmla="*/ 9316 h 10000"/>
              <a:gd name="connsiteX258" fmla="*/ 3502 w 10000"/>
              <a:gd name="connsiteY258" fmla="*/ 9326 h 10000"/>
              <a:gd name="connsiteX259" fmla="*/ 3429 w 10000"/>
              <a:gd name="connsiteY259" fmla="*/ 9954 h 10000"/>
              <a:gd name="connsiteX260" fmla="*/ 3412 w 10000"/>
              <a:gd name="connsiteY260" fmla="*/ 9997 h 10000"/>
              <a:gd name="connsiteX261" fmla="*/ 3351 w 10000"/>
              <a:gd name="connsiteY261" fmla="*/ 9997 h 10000"/>
              <a:gd name="connsiteX262" fmla="*/ 3334 w 10000"/>
              <a:gd name="connsiteY262" fmla="*/ 9928 h 10000"/>
              <a:gd name="connsiteX263" fmla="*/ 3297 w 10000"/>
              <a:gd name="connsiteY263" fmla="*/ 8299 h 10000"/>
              <a:gd name="connsiteX264" fmla="*/ 3248 w 10000"/>
              <a:gd name="connsiteY264" fmla="*/ 82 h 10000"/>
              <a:gd name="connsiteX265" fmla="*/ 3284 w 10000"/>
              <a:gd name="connsiteY265" fmla="*/ 85 h 10000"/>
              <a:gd name="connsiteX266" fmla="*/ 3248 w 10000"/>
              <a:gd name="connsiteY266" fmla="*/ 3592 h 10000"/>
              <a:gd name="connsiteX267" fmla="*/ 3248 w 10000"/>
              <a:gd name="connsiteY267" fmla="*/ 3608 h 10000"/>
              <a:gd name="connsiteX268" fmla="*/ 3102 w 10000"/>
              <a:gd name="connsiteY268" fmla="*/ 5702 h 10000"/>
              <a:gd name="connsiteX269" fmla="*/ 2933 w 10000"/>
              <a:gd name="connsiteY269" fmla="*/ 8214 h 10000"/>
              <a:gd name="connsiteX270" fmla="*/ 2927 w 10000"/>
              <a:gd name="connsiteY270" fmla="*/ 8250 h 10000"/>
              <a:gd name="connsiteX271" fmla="*/ 2685 w 10000"/>
              <a:gd name="connsiteY271" fmla="*/ 9192 h 10000"/>
              <a:gd name="connsiteX272" fmla="*/ 2687 w 10000"/>
              <a:gd name="connsiteY272" fmla="*/ 9182 h 10000"/>
              <a:gd name="connsiteX273" fmla="*/ 2553 w 10000"/>
              <a:gd name="connsiteY273" fmla="*/ 9967 h 10000"/>
              <a:gd name="connsiteX274" fmla="*/ 2538 w 10000"/>
              <a:gd name="connsiteY274" fmla="*/ 9997 h 10000"/>
              <a:gd name="connsiteX275" fmla="*/ 2489 w 10000"/>
              <a:gd name="connsiteY275" fmla="*/ 9997 h 10000"/>
              <a:gd name="connsiteX276" fmla="*/ 2392 w 10000"/>
              <a:gd name="connsiteY276" fmla="*/ 9997 h 10000"/>
              <a:gd name="connsiteX277" fmla="*/ 2210 w 10000"/>
              <a:gd name="connsiteY277" fmla="*/ 9997 h 10000"/>
              <a:gd name="connsiteX278" fmla="*/ 2186 w 10000"/>
              <a:gd name="connsiteY278" fmla="*/ 9997 h 10000"/>
              <a:gd name="connsiteX279" fmla="*/ 2161 w 10000"/>
              <a:gd name="connsiteY279" fmla="*/ 9997 h 10000"/>
              <a:gd name="connsiteX280" fmla="*/ 2149 w 10000"/>
              <a:gd name="connsiteY280" fmla="*/ 9997 h 10000"/>
              <a:gd name="connsiteX281" fmla="*/ 2125 w 10000"/>
              <a:gd name="connsiteY281" fmla="*/ 9997 h 10000"/>
              <a:gd name="connsiteX282" fmla="*/ 2088 w 10000"/>
              <a:gd name="connsiteY282" fmla="*/ 9997 h 10000"/>
              <a:gd name="connsiteX283" fmla="*/ 2076 w 10000"/>
              <a:gd name="connsiteY283" fmla="*/ 9997 h 10000"/>
              <a:gd name="connsiteX284" fmla="*/ 2052 w 10000"/>
              <a:gd name="connsiteY284" fmla="*/ 9997 h 10000"/>
              <a:gd name="connsiteX285" fmla="*/ 2015 w 10000"/>
              <a:gd name="connsiteY285" fmla="*/ 9997 h 10000"/>
              <a:gd name="connsiteX286" fmla="*/ 1942 w 10000"/>
              <a:gd name="connsiteY286" fmla="*/ 9997 h 10000"/>
              <a:gd name="connsiteX287" fmla="*/ 1857 w 10000"/>
              <a:gd name="connsiteY287" fmla="*/ 9997 h 10000"/>
              <a:gd name="connsiteX288" fmla="*/ 1772 w 10000"/>
              <a:gd name="connsiteY288" fmla="*/ 9997 h 10000"/>
              <a:gd name="connsiteX289" fmla="*/ 1713 w 10000"/>
              <a:gd name="connsiteY289" fmla="*/ 9997 h 10000"/>
              <a:gd name="connsiteX290" fmla="*/ 1640 w 10000"/>
              <a:gd name="connsiteY290" fmla="*/ 9997 h 10000"/>
              <a:gd name="connsiteX291" fmla="*/ 1591 w 10000"/>
              <a:gd name="connsiteY291" fmla="*/ 9997 h 10000"/>
              <a:gd name="connsiteX292" fmla="*/ 1542 w 10000"/>
              <a:gd name="connsiteY292" fmla="*/ 9997 h 10000"/>
              <a:gd name="connsiteX293" fmla="*/ 1445 w 10000"/>
              <a:gd name="connsiteY293" fmla="*/ 9997 h 10000"/>
              <a:gd name="connsiteX294" fmla="*/ 1372 w 10000"/>
              <a:gd name="connsiteY294" fmla="*/ 9997 h 10000"/>
              <a:gd name="connsiteX295" fmla="*/ 1251 w 10000"/>
              <a:gd name="connsiteY295" fmla="*/ 9997 h 10000"/>
              <a:gd name="connsiteX0" fmla="*/ 1251 w 10000"/>
              <a:gd name="connsiteY0" fmla="*/ 9997 h 10131"/>
              <a:gd name="connsiteX1" fmla="*/ 0 w 10000"/>
              <a:gd name="connsiteY1" fmla="*/ 9840 h 10131"/>
              <a:gd name="connsiteX2" fmla="*/ 91 w 10000"/>
              <a:gd name="connsiteY2" fmla="*/ 10131 h 10131"/>
              <a:gd name="connsiteX3" fmla="*/ 1251 w 10000"/>
              <a:gd name="connsiteY3" fmla="*/ 9840 h 10131"/>
              <a:gd name="connsiteX4" fmla="*/ 1372 w 10000"/>
              <a:gd name="connsiteY4" fmla="*/ 9840 h 10131"/>
              <a:gd name="connsiteX5" fmla="*/ 1445 w 10000"/>
              <a:gd name="connsiteY5" fmla="*/ 9840 h 10131"/>
              <a:gd name="connsiteX6" fmla="*/ 1542 w 10000"/>
              <a:gd name="connsiteY6" fmla="*/ 9840 h 10131"/>
              <a:gd name="connsiteX7" fmla="*/ 1591 w 10000"/>
              <a:gd name="connsiteY7" fmla="*/ 9840 h 10131"/>
              <a:gd name="connsiteX8" fmla="*/ 1640 w 10000"/>
              <a:gd name="connsiteY8" fmla="*/ 9840 h 10131"/>
              <a:gd name="connsiteX9" fmla="*/ 1713 w 10000"/>
              <a:gd name="connsiteY9" fmla="*/ 9840 h 10131"/>
              <a:gd name="connsiteX10" fmla="*/ 1772 w 10000"/>
              <a:gd name="connsiteY10" fmla="*/ 9840 h 10131"/>
              <a:gd name="connsiteX11" fmla="*/ 1857 w 10000"/>
              <a:gd name="connsiteY11" fmla="*/ 9840 h 10131"/>
              <a:gd name="connsiteX12" fmla="*/ 1942 w 10000"/>
              <a:gd name="connsiteY12" fmla="*/ 9840 h 10131"/>
              <a:gd name="connsiteX13" fmla="*/ 2015 w 10000"/>
              <a:gd name="connsiteY13" fmla="*/ 9840 h 10131"/>
              <a:gd name="connsiteX14" fmla="*/ 2052 w 10000"/>
              <a:gd name="connsiteY14" fmla="*/ 9840 h 10131"/>
              <a:gd name="connsiteX15" fmla="*/ 2076 w 10000"/>
              <a:gd name="connsiteY15" fmla="*/ 9840 h 10131"/>
              <a:gd name="connsiteX16" fmla="*/ 2088 w 10000"/>
              <a:gd name="connsiteY16" fmla="*/ 9840 h 10131"/>
              <a:gd name="connsiteX17" fmla="*/ 2125 w 10000"/>
              <a:gd name="connsiteY17" fmla="*/ 9840 h 10131"/>
              <a:gd name="connsiteX18" fmla="*/ 2149 w 10000"/>
              <a:gd name="connsiteY18" fmla="*/ 9840 h 10131"/>
              <a:gd name="connsiteX19" fmla="*/ 2161 w 10000"/>
              <a:gd name="connsiteY19" fmla="*/ 9840 h 10131"/>
              <a:gd name="connsiteX20" fmla="*/ 2186 w 10000"/>
              <a:gd name="connsiteY20" fmla="*/ 9840 h 10131"/>
              <a:gd name="connsiteX21" fmla="*/ 2210 w 10000"/>
              <a:gd name="connsiteY21" fmla="*/ 9840 h 10131"/>
              <a:gd name="connsiteX22" fmla="*/ 2392 w 10000"/>
              <a:gd name="connsiteY22" fmla="*/ 9840 h 10131"/>
              <a:gd name="connsiteX23" fmla="*/ 2489 w 10000"/>
              <a:gd name="connsiteY23" fmla="*/ 9840 h 10131"/>
              <a:gd name="connsiteX24" fmla="*/ 2538 w 10000"/>
              <a:gd name="connsiteY24" fmla="*/ 9840 h 10131"/>
              <a:gd name="connsiteX25" fmla="*/ 2524 w 10000"/>
              <a:gd name="connsiteY25" fmla="*/ 9872 h 10131"/>
              <a:gd name="connsiteX26" fmla="*/ 2657 w 10000"/>
              <a:gd name="connsiteY26" fmla="*/ 9087 h 10131"/>
              <a:gd name="connsiteX27" fmla="*/ 2660 w 10000"/>
              <a:gd name="connsiteY27" fmla="*/ 9078 h 10131"/>
              <a:gd name="connsiteX28" fmla="*/ 2903 w 10000"/>
              <a:gd name="connsiteY28" fmla="*/ 8135 h 10131"/>
              <a:gd name="connsiteX29" fmla="*/ 2896 w 10000"/>
              <a:gd name="connsiteY29" fmla="*/ 8171 h 10131"/>
              <a:gd name="connsiteX30" fmla="*/ 3067 w 10000"/>
              <a:gd name="connsiteY30" fmla="*/ 5659 h 10131"/>
              <a:gd name="connsiteX31" fmla="*/ 3212 w 10000"/>
              <a:gd name="connsiteY31" fmla="*/ 3566 h 10131"/>
              <a:gd name="connsiteX32" fmla="*/ 3211 w 10000"/>
              <a:gd name="connsiteY32" fmla="*/ 3582 h 10131"/>
              <a:gd name="connsiteX33" fmla="*/ 3248 w 10000"/>
              <a:gd name="connsiteY33" fmla="*/ 75 h 10131"/>
              <a:gd name="connsiteX34" fmla="*/ 3267 w 10000"/>
              <a:gd name="connsiteY34" fmla="*/ 0 h 10131"/>
              <a:gd name="connsiteX35" fmla="*/ 3284 w 10000"/>
              <a:gd name="connsiteY35" fmla="*/ 79 h 10131"/>
              <a:gd name="connsiteX36" fmla="*/ 3333 w 10000"/>
              <a:gd name="connsiteY36" fmla="*/ 8296 h 10131"/>
              <a:gd name="connsiteX37" fmla="*/ 3369 w 10000"/>
              <a:gd name="connsiteY37" fmla="*/ 9912 h 10131"/>
              <a:gd name="connsiteX38" fmla="*/ 3351 w 10000"/>
              <a:gd name="connsiteY38" fmla="*/ 9840 h 10131"/>
              <a:gd name="connsiteX39" fmla="*/ 3412 w 10000"/>
              <a:gd name="connsiteY39" fmla="*/ 9840 h 10131"/>
              <a:gd name="connsiteX40" fmla="*/ 3396 w 10000"/>
              <a:gd name="connsiteY40" fmla="*/ 9886 h 10131"/>
              <a:gd name="connsiteX41" fmla="*/ 3469 w 10000"/>
              <a:gd name="connsiteY41" fmla="*/ 9257 h 10131"/>
              <a:gd name="connsiteX42" fmla="*/ 3487 w 10000"/>
              <a:gd name="connsiteY42" fmla="*/ 9215 h 10131"/>
              <a:gd name="connsiteX43" fmla="*/ 3502 w 10000"/>
              <a:gd name="connsiteY43" fmla="*/ 9267 h 10131"/>
              <a:gd name="connsiteX44" fmla="*/ 3539 w 10000"/>
              <a:gd name="connsiteY44" fmla="*/ 9738 h 10131"/>
              <a:gd name="connsiteX45" fmla="*/ 3504 w 10000"/>
              <a:gd name="connsiteY45" fmla="*/ 9751 h 10131"/>
              <a:gd name="connsiteX46" fmla="*/ 3553 w 10000"/>
              <a:gd name="connsiteY46" fmla="*/ 8391 h 10131"/>
              <a:gd name="connsiteX47" fmla="*/ 3571 w 10000"/>
              <a:gd name="connsiteY47" fmla="*/ 8322 h 10131"/>
              <a:gd name="connsiteX48" fmla="*/ 3588 w 10000"/>
              <a:gd name="connsiteY48" fmla="*/ 8391 h 10131"/>
              <a:gd name="connsiteX49" fmla="*/ 3637 w 10000"/>
              <a:gd name="connsiteY49" fmla="*/ 9908 h 10131"/>
              <a:gd name="connsiteX50" fmla="*/ 3619 w 10000"/>
              <a:gd name="connsiteY50" fmla="*/ 9840 h 10131"/>
              <a:gd name="connsiteX51" fmla="*/ 3679 w 10000"/>
              <a:gd name="connsiteY51" fmla="*/ 9840 h 10131"/>
              <a:gd name="connsiteX52" fmla="*/ 3752 w 10000"/>
              <a:gd name="connsiteY52" fmla="*/ 9840 h 10131"/>
              <a:gd name="connsiteX53" fmla="*/ 3789 w 10000"/>
              <a:gd name="connsiteY53" fmla="*/ 9840 h 10131"/>
              <a:gd name="connsiteX54" fmla="*/ 3772 w 10000"/>
              <a:gd name="connsiteY54" fmla="*/ 9908 h 10131"/>
              <a:gd name="connsiteX55" fmla="*/ 3820 w 10000"/>
              <a:gd name="connsiteY55" fmla="*/ 8391 h 10131"/>
              <a:gd name="connsiteX56" fmla="*/ 3838 w 10000"/>
              <a:gd name="connsiteY56" fmla="*/ 8322 h 10131"/>
              <a:gd name="connsiteX57" fmla="*/ 3856 w 10000"/>
              <a:gd name="connsiteY57" fmla="*/ 8394 h 10131"/>
              <a:gd name="connsiteX58" fmla="*/ 3892 w 10000"/>
              <a:gd name="connsiteY58" fmla="*/ 9912 h 10131"/>
              <a:gd name="connsiteX59" fmla="*/ 3857 w 10000"/>
              <a:gd name="connsiteY59" fmla="*/ 9899 h 10131"/>
              <a:gd name="connsiteX60" fmla="*/ 3917 w 10000"/>
              <a:gd name="connsiteY60" fmla="*/ 8904 h 10131"/>
              <a:gd name="connsiteX61" fmla="*/ 3935 w 10000"/>
              <a:gd name="connsiteY61" fmla="*/ 8845 h 10131"/>
              <a:gd name="connsiteX62" fmla="*/ 3952 w 10000"/>
              <a:gd name="connsiteY62" fmla="*/ 8901 h 10131"/>
              <a:gd name="connsiteX63" fmla="*/ 4025 w 10000"/>
              <a:gd name="connsiteY63" fmla="*/ 9895 h 10131"/>
              <a:gd name="connsiteX64" fmla="*/ 3990 w 10000"/>
              <a:gd name="connsiteY64" fmla="*/ 9895 h 10131"/>
              <a:gd name="connsiteX65" fmla="*/ 4051 w 10000"/>
              <a:gd name="connsiteY65" fmla="*/ 9058 h 10131"/>
              <a:gd name="connsiteX66" fmla="*/ 4070 w 10000"/>
              <a:gd name="connsiteY66" fmla="*/ 9006 h 10131"/>
              <a:gd name="connsiteX67" fmla="*/ 4086 w 10000"/>
              <a:gd name="connsiteY67" fmla="*/ 9078 h 10131"/>
              <a:gd name="connsiteX68" fmla="*/ 4099 w 10000"/>
              <a:gd name="connsiteY68" fmla="*/ 9915 h 10131"/>
              <a:gd name="connsiteX69" fmla="*/ 4080 w 10000"/>
              <a:gd name="connsiteY69" fmla="*/ 9840 h 10131"/>
              <a:gd name="connsiteX70" fmla="*/ 4129 w 10000"/>
              <a:gd name="connsiteY70" fmla="*/ 9840 h 10131"/>
              <a:gd name="connsiteX71" fmla="*/ 4275 w 10000"/>
              <a:gd name="connsiteY71" fmla="*/ 9840 h 10131"/>
              <a:gd name="connsiteX72" fmla="*/ 4259 w 10000"/>
              <a:gd name="connsiteY72" fmla="*/ 9886 h 10131"/>
              <a:gd name="connsiteX73" fmla="*/ 4319 w 10000"/>
              <a:gd name="connsiteY73" fmla="*/ 9362 h 10131"/>
              <a:gd name="connsiteX74" fmla="*/ 4332 w 10000"/>
              <a:gd name="connsiteY74" fmla="*/ 9320 h 10131"/>
              <a:gd name="connsiteX75" fmla="*/ 4347 w 10000"/>
              <a:gd name="connsiteY75" fmla="*/ 9336 h 10131"/>
              <a:gd name="connsiteX76" fmla="*/ 4493 w 10000"/>
              <a:gd name="connsiteY76" fmla="*/ 9859 h 10131"/>
              <a:gd name="connsiteX77" fmla="*/ 4480 w 10000"/>
              <a:gd name="connsiteY77" fmla="*/ 9840 h 10131"/>
              <a:gd name="connsiteX78" fmla="*/ 4784 w 10000"/>
              <a:gd name="connsiteY78" fmla="*/ 9840 h 10131"/>
              <a:gd name="connsiteX79" fmla="*/ 4894 w 10000"/>
              <a:gd name="connsiteY79" fmla="*/ 9840 h 10131"/>
              <a:gd name="connsiteX80" fmla="*/ 5003 w 10000"/>
              <a:gd name="connsiteY80" fmla="*/ 9840 h 10131"/>
              <a:gd name="connsiteX81" fmla="*/ 5088 w 10000"/>
              <a:gd name="connsiteY81" fmla="*/ 9840 h 10131"/>
              <a:gd name="connsiteX82" fmla="*/ 5137 w 10000"/>
              <a:gd name="connsiteY82" fmla="*/ 9840 h 10131"/>
              <a:gd name="connsiteX83" fmla="*/ 5210 w 10000"/>
              <a:gd name="connsiteY83" fmla="*/ 9840 h 10131"/>
              <a:gd name="connsiteX84" fmla="*/ 5246 w 10000"/>
              <a:gd name="connsiteY84" fmla="*/ 9840 h 10131"/>
              <a:gd name="connsiteX85" fmla="*/ 5343 w 10000"/>
              <a:gd name="connsiteY85" fmla="*/ 9840 h 10131"/>
              <a:gd name="connsiteX86" fmla="*/ 5404 w 10000"/>
              <a:gd name="connsiteY86" fmla="*/ 9840 h 10131"/>
              <a:gd name="connsiteX87" fmla="*/ 5453 w 10000"/>
              <a:gd name="connsiteY87" fmla="*/ 9840 h 10131"/>
              <a:gd name="connsiteX88" fmla="*/ 5477 w 10000"/>
              <a:gd name="connsiteY88" fmla="*/ 9840 h 10131"/>
              <a:gd name="connsiteX89" fmla="*/ 5513 w 10000"/>
              <a:gd name="connsiteY89" fmla="*/ 9840 h 10131"/>
              <a:gd name="connsiteX90" fmla="*/ 5526 w 10000"/>
              <a:gd name="connsiteY90" fmla="*/ 9840 h 10131"/>
              <a:gd name="connsiteX91" fmla="*/ 5562 w 10000"/>
              <a:gd name="connsiteY91" fmla="*/ 9840 h 10131"/>
              <a:gd name="connsiteX92" fmla="*/ 5610 w 10000"/>
              <a:gd name="connsiteY92" fmla="*/ 9840 h 10131"/>
              <a:gd name="connsiteX93" fmla="*/ 5683 w 10000"/>
              <a:gd name="connsiteY93" fmla="*/ 9840 h 10131"/>
              <a:gd name="connsiteX94" fmla="*/ 5743 w 10000"/>
              <a:gd name="connsiteY94" fmla="*/ 9840 h 10131"/>
              <a:gd name="connsiteX95" fmla="*/ 5780 w 10000"/>
              <a:gd name="connsiteY95" fmla="*/ 9840 h 10131"/>
              <a:gd name="connsiteX96" fmla="*/ 5853 w 10000"/>
              <a:gd name="connsiteY96" fmla="*/ 9840 h 10131"/>
              <a:gd name="connsiteX97" fmla="*/ 5877 w 10000"/>
              <a:gd name="connsiteY97" fmla="*/ 9840 h 10131"/>
              <a:gd name="connsiteX98" fmla="*/ 5962 w 10000"/>
              <a:gd name="connsiteY98" fmla="*/ 9840 h 10131"/>
              <a:gd name="connsiteX99" fmla="*/ 6059 w 10000"/>
              <a:gd name="connsiteY99" fmla="*/ 9840 h 10131"/>
              <a:gd name="connsiteX100" fmla="*/ 6278 w 10000"/>
              <a:gd name="connsiteY100" fmla="*/ 9840 h 10131"/>
              <a:gd name="connsiteX101" fmla="*/ 6813 w 10000"/>
              <a:gd name="connsiteY101" fmla="*/ 9840 h 10131"/>
              <a:gd name="connsiteX102" fmla="*/ 6836 w 10000"/>
              <a:gd name="connsiteY102" fmla="*/ 9840 h 10131"/>
              <a:gd name="connsiteX103" fmla="*/ 6933 w 10000"/>
              <a:gd name="connsiteY103" fmla="*/ 9840 h 10131"/>
              <a:gd name="connsiteX104" fmla="*/ 7006 w 10000"/>
              <a:gd name="connsiteY104" fmla="*/ 9840 h 10131"/>
              <a:gd name="connsiteX105" fmla="*/ 7031 w 10000"/>
              <a:gd name="connsiteY105" fmla="*/ 9840 h 10131"/>
              <a:gd name="connsiteX106" fmla="*/ 7091 w 10000"/>
              <a:gd name="connsiteY106" fmla="*/ 9840 h 10131"/>
              <a:gd name="connsiteX107" fmla="*/ 7140 w 10000"/>
              <a:gd name="connsiteY107" fmla="*/ 9840 h 10131"/>
              <a:gd name="connsiteX108" fmla="*/ 7189 w 10000"/>
              <a:gd name="connsiteY108" fmla="*/ 9840 h 10131"/>
              <a:gd name="connsiteX109" fmla="*/ 7261 w 10000"/>
              <a:gd name="connsiteY109" fmla="*/ 9840 h 10131"/>
              <a:gd name="connsiteX110" fmla="*/ 7322 w 10000"/>
              <a:gd name="connsiteY110" fmla="*/ 9840 h 10131"/>
              <a:gd name="connsiteX111" fmla="*/ 7395 w 10000"/>
              <a:gd name="connsiteY111" fmla="*/ 9840 h 10131"/>
              <a:gd name="connsiteX112" fmla="*/ 7432 w 10000"/>
              <a:gd name="connsiteY112" fmla="*/ 9840 h 10131"/>
              <a:gd name="connsiteX113" fmla="*/ 7468 w 10000"/>
              <a:gd name="connsiteY113" fmla="*/ 9840 h 10131"/>
              <a:gd name="connsiteX114" fmla="*/ 7517 w 10000"/>
              <a:gd name="connsiteY114" fmla="*/ 9840 h 10131"/>
              <a:gd name="connsiteX115" fmla="*/ 7565 w 10000"/>
              <a:gd name="connsiteY115" fmla="*/ 9840 h 10131"/>
              <a:gd name="connsiteX116" fmla="*/ 7650 w 10000"/>
              <a:gd name="connsiteY116" fmla="*/ 9840 h 10131"/>
              <a:gd name="connsiteX117" fmla="*/ 7711 w 10000"/>
              <a:gd name="connsiteY117" fmla="*/ 9840 h 10131"/>
              <a:gd name="connsiteX118" fmla="*/ 7784 w 10000"/>
              <a:gd name="connsiteY118" fmla="*/ 9840 h 10131"/>
              <a:gd name="connsiteX119" fmla="*/ 7869 w 10000"/>
              <a:gd name="connsiteY119" fmla="*/ 9840 h 10131"/>
              <a:gd name="connsiteX120" fmla="*/ 8003 w 10000"/>
              <a:gd name="connsiteY120" fmla="*/ 9840 h 10131"/>
              <a:gd name="connsiteX121" fmla="*/ 8208 w 10000"/>
              <a:gd name="connsiteY121" fmla="*/ 9840 h 10131"/>
              <a:gd name="connsiteX122" fmla="*/ 8257 w 10000"/>
              <a:gd name="connsiteY122" fmla="*/ 9840 h 10131"/>
              <a:gd name="connsiteX123" fmla="*/ 8342 w 10000"/>
              <a:gd name="connsiteY123" fmla="*/ 9840 h 10131"/>
              <a:gd name="connsiteX124" fmla="*/ 8415 w 10000"/>
              <a:gd name="connsiteY124" fmla="*/ 9840 h 10131"/>
              <a:gd name="connsiteX125" fmla="*/ 8476 w 10000"/>
              <a:gd name="connsiteY125" fmla="*/ 9840 h 10131"/>
              <a:gd name="connsiteX126" fmla="*/ 8512 w 10000"/>
              <a:gd name="connsiteY126" fmla="*/ 9840 h 10131"/>
              <a:gd name="connsiteX127" fmla="*/ 8585 w 10000"/>
              <a:gd name="connsiteY127" fmla="*/ 9840 h 10131"/>
              <a:gd name="connsiteX128" fmla="*/ 8622 w 10000"/>
              <a:gd name="connsiteY128" fmla="*/ 9840 h 10131"/>
              <a:gd name="connsiteX129" fmla="*/ 8695 w 10000"/>
              <a:gd name="connsiteY129" fmla="*/ 9840 h 10131"/>
              <a:gd name="connsiteX130" fmla="*/ 8755 w 10000"/>
              <a:gd name="connsiteY130" fmla="*/ 9840 h 10131"/>
              <a:gd name="connsiteX131" fmla="*/ 8804 w 10000"/>
              <a:gd name="connsiteY131" fmla="*/ 9840 h 10131"/>
              <a:gd name="connsiteX132" fmla="*/ 8889 w 10000"/>
              <a:gd name="connsiteY132" fmla="*/ 9840 h 10131"/>
              <a:gd name="connsiteX133" fmla="*/ 8925 w 10000"/>
              <a:gd name="connsiteY133" fmla="*/ 9840 h 10131"/>
              <a:gd name="connsiteX134" fmla="*/ 8950 w 10000"/>
              <a:gd name="connsiteY134" fmla="*/ 9840 h 10131"/>
              <a:gd name="connsiteX135" fmla="*/ 8998 w 10000"/>
              <a:gd name="connsiteY135" fmla="*/ 9840 h 10131"/>
              <a:gd name="connsiteX136" fmla="*/ 9023 w 10000"/>
              <a:gd name="connsiteY136" fmla="*/ 9840 h 10131"/>
              <a:gd name="connsiteX137" fmla="*/ 9047 w 10000"/>
              <a:gd name="connsiteY137" fmla="*/ 9840 h 10131"/>
              <a:gd name="connsiteX138" fmla="*/ 9096 w 10000"/>
              <a:gd name="connsiteY138" fmla="*/ 9840 h 10131"/>
              <a:gd name="connsiteX139" fmla="*/ 9156 w 10000"/>
              <a:gd name="connsiteY139" fmla="*/ 9840 h 10131"/>
              <a:gd name="connsiteX140" fmla="*/ 9193 w 10000"/>
              <a:gd name="connsiteY140" fmla="*/ 9840 h 10131"/>
              <a:gd name="connsiteX141" fmla="*/ 9205 w 10000"/>
              <a:gd name="connsiteY141" fmla="*/ 9840 h 10131"/>
              <a:gd name="connsiteX142" fmla="*/ 9278 w 10000"/>
              <a:gd name="connsiteY142" fmla="*/ 9840 h 10131"/>
              <a:gd name="connsiteX143" fmla="*/ 9339 w 10000"/>
              <a:gd name="connsiteY143" fmla="*/ 9840 h 10131"/>
              <a:gd name="connsiteX144" fmla="*/ 9398 w 10000"/>
              <a:gd name="connsiteY144" fmla="*/ 9840 h 10131"/>
              <a:gd name="connsiteX145" fmla="*/ 9435 w 10000"/>
              <a:gd name="connsiteY145" fmla="*/ 9840 h 10131"/>
              <a:gd name="connsiteX146" fmla="*/ 9471 w 10000"/>
              <a:gd name="connsiteY146" fmla="*/ 9840 h 10131"/>
              <a:gd name="connsiteX147" fmla="*/ 9605 w 10000"/>
              <a:gd name="connsiteY147" fmla="*/ 9840 h 10131"/>
              <a:gd name="connsiteX148" fmla="*/ 9641 w 10000"/>
              <a:gd name="connsiteY148" fmla="*/ 9840 h 10131"/>
              <a:gd name="connsiteX149" fmla="*/ 9751 w 10000"/>
              <a:gd name="connsiteY149" fmla="*/ 9840 h 10131"/>
              <a:gd name="connsiteX150" fmla="*/ 9982 w 10000"/>
              <a:gd name="connsiteY150" fmla="*/ 9840 h 10131"/>
              <a:gd name="connsiteX151" fmla="*/ 10000 w 10000"/>
              <a:gd name="connsiteY151" fmla="*/ 9918 h 10131"/>
              <a:gd name="connsiteX152" fmla="*/ 9982 w 10000"/>
              <a:gd name="connsiteY152" fmla="*/ 9997 h 10131"/>
              <a:gd name="connsiteX153" fmla="*/ 9751 w 10000"/>
              <a:gd name="connsiteY153" fmla="*/ 9997 h 10131"/>
              <a:gd name="connsiteX154" fmla="*/ 9641 w 10000"/>
              <a:gd name="connsiteY154" fmla="*/ 9997 h 10131"/>
              <a:gd name="connsiteX155" fmla="*/ 9605 w 10000"/>
              <a:gd name="connsiteY155" fmla="*/ 9997 h 10131"/>
              <a:gd name="connsiteX156" fmla="*/ 9471 w 10000"/>
              <a:gd name="connsiteY156" fmla="*/ 9997 h 10131"/>
              <a:gd name="connsiteX157" fmla="*/ 9435 w 10000"/>
              <a:gd name="connsiteY157" fmla="*/ 9997 h 10131"/>
              <a:gd name="connsiteX158" fmla="*/ 9398 w 10000"/>
              <a:gd name="connsiteY158" fmla="*/ 9997 h 10131"/>
              <a:gd name="connsiteX159" fmla="*/ 9339 w 10000"/>
              <a:gd name="connsiteY159" fmla="*/ 9997 h 10131"/>
              <a:gd name="connsiteX160" fmla="*/ 9278 w 10000"/>
              <a:gd name="connsiteY160" fmla="*/ 9997 h 10131"/>
              <a:gd name="connsiteX161" fmla="*/ 9205 w 10000"/>
              <a:gd name="connsiteY161" fmla="*/ 9997 h 10131"/>
              <a:gd name="connsiteX162" fmla="*/ 9193 w 10000"/>
              <a:gd name="connsiteY162" fmla="*/ 9997 h 10131"/>
              <a:gd name="connsiteX163" fmla="*/ 9156 w 10000"/>
              <a:gd name="connsiteY163" fmla="*/ 9997 h 10131"/>
              <a:gd name="connsiteX164" fmla="*/ 9096 w 10000"/>
              <a:gd name="connsiteY164" fmla="*/ 9997 h 10131"/>
              <a:gd name="connsiteX165" fmla="*/ 9047 w 10000"/>
              <a:gd name="connsiteY165" fmla="*/ 9997 h 10131"/>
              <a:gd name="connsiteX166" fmla="*/ 9023 w 10000"/>
              <a:gd name="connsiteY166" fmla="*/ 9997 h 10131"/>
              <a:gd name="connsiteX167" fmla="*/ 8998 w 10000"/>
              <a:gd name="connsiteY167" fmla="*/ 9997 h 10131"/>
              <a:gd name="connsiteX168" fmla="*/ 8950 w 10000"/>
              <a:gd name="connsiteY168" fmla="*/ 9997 h 10131"/>
              <a:gd name="connsiteX169" fmla="*/ 8925 w 10000"/>
              <a:gd name="connsiteY169" fmla="*/ 9997 h 10131"/>
              <a:gd name="connsiteX170" fmla="*/ 8889 w 10000"/>
              <a:gd name="connsiteY170" fmla="*/ 9997 h 10131"/>
              <a:gd name="connsiteX171" fmla="*/ 8804 w 10000"/>
              <a:gd name="connsiteY171" fmla="*/ 9997 h 10131"/>
              <a:gd name="connsiteX172" fmla="*/ 8755 w 10000"/>
              <a:gd name="connsiteY172" fmla="*/ 9997 h 10131"/>
              <a:gd name="connsiteX173" fmla="*/ 8695 w 10000"/>
              <a:gd name="connsiteY173" fmla="*/ 9997 h 10131"/>
              <a:gd name="connsiteX174" fmla="*/ 8622 w 10000"/>
              <a:gd name="connsiteY174" fmla="*/ 9997 h 10131"/>
              <a:gd name="connsiteX175" fmla="*/ 8585 w 10000"/>
              <a:gd name="connsiteY175" fmla="*/ 9997 h 10131"/>
              <a:gd name="connsiteX176" fmla="*/ 8512 w 10000"/>
              <a:gd name="connsiteY176" fmla="*/ 9997 h 10131"/>
              <a:gd name="connsiteX177" fmla="*/ 8476 w 10000"/>
              <a:gd name="connsiteY177" fmla="*/ 9997 h 10131"/>
              <a:gd name="connsiteX178" fmla="*/ 8415 w 10000"/>
              <a:gd name="connsiteY178" fmla="*/ 9997 h 10131"/>
              <a:gd name="connsiteX179" fmla="*/ 8342 w 10000"/>
              <a:gd name="connsiteY179" fmla="*/ 9997 h 10131"/>
              <a:gd name="connsiteX180" fmla="*/ 8257 w 10000"/>
              <a:gd name="connsiteY180" fmla="*/ 9997 h 10131"/>
              <a:gd name="connsiteX181" fmla="*/ 8208 w 10000"/>
              <a:gd name="connsiteY181" fmla="*/ 9997 h 10131"/>
              <a:gd name="connsiteX182" fmla="*/ 8003 w 10000"/>
              <a:gd name="connsiteY182" fmla="*/ 9997 h 10131"/>
              <a:gd name="connsiteX183" fmla="*/ 7869 w 10000"/>
              <a:gd name="connsiteY183" fmla="*/ 9997 h 10131"/>
              <a:gd name="connsiteX184" fmla="*/ 7784 w 10000"/>
              <a:gd name="connsiteY184" fmla="*/ 9997 h 10131"/>
              <a:gd name="connsiteX185" fmla="*/ 7711 w 10000"/>
              <a:gd name="connsiteY185" fmla="*/ 9997 h 10131"/>
              <a:gd name="connsiteX186" fmla="*/ 7650 w 10000"/>
              <a:gd name="connsiteY186" fmla="*/ 9997 h 10131"/>
              <a:gd name="connsiteX187" fmla="*/ 7565 w 10000"/>
              <a:gd name="connsiteY187" fmla="*/ 9997 h 10131"/>
              <a:gd name="connsiteX188" fmla="*/ 7517 w 10000"/>
              <a:gd name="connsiteY188" fmla="*/ 9997 h 10131"/>
              <a:gd name="connsiteX189" fmla="*/ 7468 w 10000"/>
              <a:gd name="connsiteY189" fmla="*/ 9997 h 10131"/>
              <a:gd name="connsiteX190" fmla="*/ 7432 w 10000"/>
              <a:gd name="connsiteY190" fmla="*/ 9997 h 10131"/>
              <a:gd name="connsiteX191" fmla="*/ 7395 w 10000"/>
              <a:gd name="connsiteY191" fmla="*/ 9997 h 10131"/>
              <a:gd name="connsiteX192" fmla="*/ 7322 w 10000"/>
              <a:gd name="connsiteY192" fmla="*/ 9997 h 10131"/>
              <a:gd name="connsiteX193" fmla="*/ 7261 w 10000"/>
              <a:gd name="connsiteY193" fmla="*/ 9997 h 10131"/>
              <a:gd name="connsiteX194" fmla="*/ 7189 w 10000"/>
              <a:gd name="connsiteY194" fmla="*/ 9997 h 10131"/>
              <a:gd name="connsiteX195" fmla="*/ 7140 w 10000"/>
              <a:gd name="connsiteY195" fmla="*/ 9997 h 10131"/>
              <a:gd name="connsiteX196" fmla="*/ 7091 w 10000"/>
              <a:gd name="connsiteY196" fmla="*/ 9997 h 10131"/>
              <a:gd name="connsiteX197" fmla="*/ 7031 w 10000"/>
              <a:gd name="connsiteY197" fmla="*/ 9997 h 10131"/>
              <a:gd name="connsiteX198" fmla="*/ 7006 w 10000"/>
              <a:gd name="connsiteY198" fmla="*/ 9997 h 10131"/>
              <a:gd name="connsiteX199" fmla="*/ 6933 w 10000"/>
              <a:gd name="connsiteY199" fmla="*/ 9997 h 10131"/>
              <a:gd name="connsiteX200" fmla="*/ 6836 w 10000"/>
              <a:gd name="connsiteY200" fmla="*/ 9997 h 10131"/>
              <a:gd name="connsiteX201" fmla="*/ 6813 w 10000"/>
              <a:gd name="connsiteY201" fmla="*/ 9997 h 10131"/>
              <a:gd name="connsiteX202" fmla="*/ 6278 w 10000"/>
              <a:gd name="connsiteY202" fmla="*/ 9997 h 10131"/>
              <a:gd name="connsiteX203" fmla="*/ 6059 w 10000"/>
              <a:gd name="connsiteY203" fmla="*/ 9997 h 10131"/>
              <a:gd name="connsiteX204" fmla="*/ 5962 w 10000"/>
              <a:gd name="connsiteY204" fmla="*/ 9997 h 10131"/>
              <a:gd name="connsiteX205" fmla="*/ 5877 w 10000"/>
              <a:gd name="connsiteY205" fmla="*/ 9997 h 10131"/>
              <a:gd name="connsiteX206" fmla="*/ 5853 w 10000"/>
              <a:gd name="connsiteY206" fmla="*/ 9997 h 10131"/>
              <a:gd name="connsiteX207" fmla="*/ 5780 w 10000"/>
              <a:gd name="connsiteY207" fmla="*/ 9997 h 10131"/>
              <a:gd name="connsiteX208" fmla="*/ 5743 w 10000"/>
              <a:gd name="connsiteY208" fmla="*/ 9997 h 10131"/>
              <a:gd name="connsiteX209" fmla="*/ 5683 w 10000"/>
              <a:gd name="connsiteY209" fmla="*/ 9997 h 10131"/>
              <a:gd name="connsiteX210" fmla="*/ 5610 w 10000"/>
              <a:gd name="connsiteY210" fmla="*/ 9997 h 10131"/>
              <a:gd name="connsiteX211" fmla="*/ 5562 w 10000"/>
              <a:gd name="connsiteY211" fmla="*/ 9997 h 10131"/>
              <a:gd name="connsiteX212" fmla="*/ 5526 w 10000"/>
              <a:gd name="connsiteY212" fmla="*/ 9997 h 10131"/>
              <a:gd name="connsiteX213" fmla="*/ 5513 w 10000"/>
              <a:gd name="connsiteY213" fmla="*/ 9997 h 10131"/>
              <a:gd name="connsiteX214" fmla="*/ 5477 w 10000"/>
              <a:gd name="connsiteY214" fmla="*/ 9997 h 10131"/>
              <a:gd name="connsiteX215" fmla="*/ 5453 w 10000"/>
              <a:gd name="connsiteY215" fmla="*/ 9997 h 10131"/>
              <a:gd name="connsiteX216" fmla="*/ 5404 w 10000"/>
              <a:gd name="connsiteY216" fmla="*/ 9997 h 10131"/>
              <a:gd name="connsiteX217" fmla="*/ 5343 w 10000"/>
              <a:gd name="connsiteY217" fmla="*/ 9997 h 10131"/>
              <a:gd name="connsiteX218" fmla="*/ 5246 w 10000"/>
              <a:gd name="connsiteY218" fmla="*/ 9997 h 10131"/>
              <a:gd name="connsiteX219" fmla="*/ 5210 w 10000"/>
              <a:gd name="connsiteY219" fmla="*/ 9997 h 10131"/>
              <a:gd name="connsiteX220" fmla="*/ 5137 w 10000"/>
              <a:gd name="connsiteY220" fmla="*/ 9997 h 10131"/>
              <a:gd name="connsiteX221" fmla="*/ 5088 w 10000"/>
              <a:gd name="connsiteY221" fmla="*/ 9997 h 10131"/>
              <a:gd name="connsiteX222" fmla="*/ 5003 w 10000"/>
              <a:gd name="connsiteY222" fmla="*/ 9997 h 10131"/>
              <a:gd name="connsiteX223" fmla="*/ 4894 w 10000"/>
              <a:gd name="connsiteY223" fmla="*/ 9997 h 10131"/>
              <a:gd name="connsiteX224" fmla="*/ 4784 w 10000"/>
              <a:gd name="connsiteY224" fmla="*/ 9997 h 10131"/>
              <a:gd name="connsiteX225" fmla="*/ 4480 w 10000"/>
              <a:gd name="connsiteY225" fmla="*/ 9997 h 10131"/>
              <a:gd name="connsiteX226" fmla="*/ 4469 w 10000"/>
              <a:gd name="connsiteY226" fmla="*/ 9980 h 10131"/>
              <a:gd name="connsiteX227" fmla="*/ 4323 w 10000"/>
              <a:gd name="connsiteY227" fmla="*/ 9457 h 10131"/>
              <a:gd name="connsiteX228" fmla="*/ 4352 w 10000"/>
              <a:gd name="connsiteY228" fmla="*/ 9431 h 10131"/>
              <a:gd name="connsiteX229" fmla="*/ 4291 w 10000"/>
              <a:gd name="connsiteY229" fmla="*/ 9954 h 10131"/>
              <a:gd name="connsiteX230" fmla="*/ 4275 w 10000"/>
              <a:gd name="connsiteY230" fmla="*/ 9997 h 10131"/>
              <a:gd name="connsiteX231" fmla="*/ 4129 w 10000"/>
              <a:gd name="connsiteY231" fmla="*/ 9997 h 10131"/>
              <a:gd name="connsiteX232" fmla="*/ 4080 w 10000"/>
              <a:gd name="connsiteY232" fmla="*/ 9997 h 10131"/>
              <a:gd name="connsiteX233" fmla="*/ 4062 w 10000"/>
              <a:gd name="connsiteY233" fmla="*/ 9925 h 10131"/>
              <a:gd name="connsiteX234" fmla="*/ 4050 w 10000"/>
              <a:gd name="connsiteY234" fmla="*/ 9087 h 10131"/>
              <a:gd name="connsiteX235" fmla="*/ 4085 w 10000"/>
              <a:gd name="connsiteY235" fmla="*/ 9107 h 10131"/>
              <a:gd name="connsiteX236" fmla="*/ 4025 w 10000"/>
              <a:gd name="connsiteY236" fmla="*/ 9944 h 10131"/>
              <a:gd name="connsiteX237" fmla="*/ 4007 w 10000"/>
              <a:gd name="connsiteY237" fmla="*/ 9997 h 10131"/>
              <a:gd name="connsiteX238" fmla="*/ 3990 w 10000"/>
              <a:gd name="connsiteY238" fmla="*/ 9944 h 10131"/>
              <a:gd name="connsiteX239" fmla="*/ 3917 w 10000"/>
              <a:gd name="connsiteY239" fmla="*/ 8950 h 10131"/>
              <a:gd name="connsiteX240" fmla="*/ 3953 w 10000"/>
              <a:gd name="connsiteY240" fmla="*/ 8947 h 10131"/>
              <a:gd name="connsiteX241" fmla="*/ 3892 w 10000"/>
              <a:gd name="connsiteY241" fmla="*/ 9941 h 10131"/>
              <a:gd name="connsiteX242" fmla="*/ 3873 w 10000"/>
              <a:gd name="connsiteY242" fmla="*/ 9997 h 10131"/>
              <a:gd name="connsiteX243" fmla="*/ 3857 w 10000"/>
              <a:gd name="connsiteY243" fmla="*/ 9928 h 10131"/>
              <a:gd name="connsiteX244" fmla="*/ 3820 w 10000"/>
              <a:gd name="connsiteY244" fmla="*/ 8410 h 10131"/>
              <a:gd name="connsiteX245" fmla="*/ 3856 w 10000"/>
              <a:gd name="connsiteY245" fmla="*/ 8413 h 10131"/>
              <a:gd name="connsiteX246" fmla="*/ 3807 w 10000"/>
              <a:gd name="connsiteY246" fmla="*/ 9931 h 10131"/>
              <a:gd name="connsiteX247" fmla="*/ 3789 w 10000"/>
              <a:gd name="connsiteY247" fmla="*/ 9997 h 10131"/>
              <a:gd name="connsiteX248" fmla="*/ 3752 w 10000"/>
              <a:gd name="connsiteY248" fmla="*/ 9997 h 10131"/>
              <a:gd name="connsiteX249" fmla="*/ 3679 w 10000"/>
              <a:gd name="connsiteY249" fmla="*/ 9997 h 10131"/>
              <a:gd name="connsiteX250" fmla="*/ 3619 w 10000"/>
              <a:gd name="connsiteY250" fmla="*/ 9997 h 10131"/>
              <a:gd name="connsiteX251" fmla="*/ 3601 w 10000"/>
              <a:gd name="connsiteY251" fmla="*/ 9931 h 10131"/>
              <a:gd name="connsiteX252" fmla="*/ 3553 w 10000"/>
              <a:gd name="connsiteY252" fmla="*/ 8413 h 10131"/>
              <a:gd name="connsiteX253" fmla="*/ 3588 w 10000"/>
              <a:gd name="connsiteY253" fmla="*/ 8413 h 10131"/>
              <a:gd name="connsiteX254" fmla="*/ 3540 w 10000"/>
              <a:gd name="connsiteY254" fmla="*/ 9774 h 10131"/>
              <a:gd name="connsiteX255" fmla="*/ 3523 w 10000"/>
              <a:gd name="connsiteY255" fmla="*/ 9840 h 10131"/>
              <a:gd name="connsiteX256" fmla="*/ 3505 w 10000"/>
              <a:gd name="connsiteY256" fmla="*/ 9787 h 10131"/>
              <a:gd name="connsiteX257" fmla="*/ 3469 w 10000"/>
              <a:gd name="connsiteY257" fmla="*/ 9316 h 10131"/>
              <a:gd name="connsiteX258" fmla="*/ 3502 w 10000"/>
              <a:gd name="connsiteY258" fmla="*/ 9326 h 10131"/>
              <a:gd name="connsiteX259" fmla="*/ 3429 w 10000"/>
              <a:gd name="connsiteY259" fmla="*/ 9954 h 10131"/>
              <a:gd name="connsiteX260" fmla="*/ 3412 w 10000"/>
              <a:gd name="connsiteY260" fmla="*/ 9997 h 10131"/>
              <a:gd name="connsiteX261" fmla="*/ 3351 w 10000"/>
              <a:gd name="connsiteY261" fmla="*/ 9997 h 10131"/>
              <a:gd name="connsiteX262" fmla="*/ 3334 w 10000"/>
              <a:gd name="connsiteY262" fmla="*/ 9928 h 10131"/>
              <a:gd name="connsiteX263" fmla="*/ 3297 w 10000"/>
              <a:gd name="connsiteY263" fmla="*/ 8299 h 10131"/>
              <a:gd name="connsiteX264" fmla="*/ 3248 w 10000"/>
              <a:gd name="connsiteY264" fmla="*/ 82 h 10131"/>
              <a:gd name="connsiteX265" fmla="*/ 3284 w 10000"/>
              <a:gd name="connsiteY265" fmla="*/ 85 h 10131"/>
              <a:gd name="connsiteX266" fmla="*/ 3248 w 10000"/>
              <a:gd name="connsiteY266" fmla="*/ 3592 h 10131"/>
              <a:gd name="connsiteX267" fmla="*/ 3248 w 10000"/>
              <a:gd name="connsiteY267" fmla="*/ 3608 h 10131"/>
              <a:gd name="connsiteX268" fmla="*/ 3102 w 10000"/>
              <a:gd name="connsiteY268" fmla="*/ 5702 h 10131"/>
              <a:gd name="connsiteX269" fmla="*/ 2933 w 10000"/>
              <a:gd name="connsiteY269" fmla="*/ 8214 h 10131"/>
              <a:gd name="connsiteX270" fmla="*/ 2927 w 10000"/>
              <a:gd name="connsiteY270" fmla="*/ 8250 h 10131"/>
              <a:gd name="connsiteX271" fmla="*/ 2685 w 10000"/>
              <a:gd name="connsiteY271" fmla="*/ 9192 h 10131"/>
              <a:gd name="connsiteX272" fmla="*/ 2687 w 10000"/>
              <a:gd name="connsiteY272" fmla="*/ 9182 h 10131"/>
              <a:gd name="connsiteX273" fmla="*/ 2553 w 10000"/>
              <a:gd name="connsiteY273" fmla="*/ 9967 h 10131"/>
              <a:gd name="connsiteX274" fmla="*/ 2538 w 10000"/>
              <a:gd name="connsiteY274" fmla="*/ 9997 h 10131"/>
              <a:gd name="connsiteX275" fmla="*/ 2489 w 10000"/>
              <a:gd name="connsiteY275" fmla="*/ 9997 h 10131"/>
              <a:gd name="connsiteX276" fmla="*/ 2392 w 10000"/>
              <a:gd name="connsiteY276" fmla="*/ 9997 h 10131"/>
              <a:gd name="connsiteX277" fmla="*/ 2210 w 10000"/>
              <a:gd name="connsiteY277" fmla="*/ 9997 h 10131"/>
              <a:gd name="connsiteX278" fmla="*/ 2186 w 10000"/>
              <a:gd name="connsiteY278" fmla="*/ 9997 h 10131"/>
              <a:gd name="connsiteX279" fmla="*/ 2161 w 10000"/>
              <a:gd name="connsiteY279" fmla="*/ 9997 h 10131"/>
              <a:gd name="connsiteX280" fmla="*/ 2149 w 10000"/>
              <a:gd name="connsiteY280" fmla="*/ 9997 h 10131"/>
              <a:gd name="connsiteX281" fmla="*/ 2125 w 10000"/>
              <a:gd name="connsiteY281" fmla="*/ 9997 h 10131"/>
              <a:gd name="connsiteX282" fmla="*/ 2088 w 10000"/>
              <a:gd name="connsiteY282" fmla="*/ 9997 h 10131"/>
              <a:gd name="connsiteX283" fmla="*/ 2076 w 10000"/>
              <a:gd name="connsiteY283" fmla="*/ 9997 h 10131"/>
              <a:gd name="connsiteX284" fmla="*/ 2052 w 10000"/>
              <a:gd name="connsiteY284" fmla="*/ 9997 h 10131"/>
              <a:gd name="connsiteX285" fmla="*/ 2015 w 10000"/>
              <a:gd name="connsiteY285" fmla="*/ 9997 h 10131"/>
              <a:gd name="connsiteX286" fmla="*/ 1942 w 10000"/>
              <a:gd name="connsiteY286" fmla="*/ 9997 h 10131"/>
              <a:gd name="connsiteX287" fmla="*/ 1857 w 10000"/>
              <a:gd name="connsiteY287" fmla="*/ 9997 h 10131"/>
              <a:gd name="connsiteX288" fmla="*/ 1772 w 10000"/>
              <a:gd name="connsiteY288" fmla="*/ 9997 h 10131"/>
              <a:gd name="connsiteX289" fmla="*/ 1713 w 10000"/>
              <a:gd name="connsiteY289" fmla="*/ 9997 h 10131"/>
              <a:gd name="connsiteX290" fmla="*/ 1640 w 10000"/>
              <a:gd name="connsiteY290" fmla="*/ 9997 h 10131"/>
              <a:gd name="connsiteX291" fmla="*/ 1591 w 10000"/>
              <a:gd name="connsiteY291" fmla="*/ 9997 h 10131"/>
              <a:gd name="connsiteX292" fmla="*/ 1542 w 10000"/>
              <a:gd name="connsiteY292" fmla="*/ 9997 h 10131"/>
              <a:gd name="connsiteX293" fmla="*/ 1445 w 10000"/>
              <a:gd name="connsiteY293" fmla="*/ 9997 h 10131"/>
              <a:gd name="connsiteX294" fmla="*/ 1372 w 10000"/>
              <a:gd name="connsiteY294" fmla="*/ 9997 h 10131"/>
              <a:gd name="connsiteX295" fmla="*/ 1251 w 10000"/>
              <a:gd name="connsiteY295" fmla="*/ 9997 h 10131"/>
              <a:gd name="connsiteX0" fmla="*/ 1160 w 9909"/>
              <a:gd name="connsiteY0" fmla="*/ 9997 h 10131"/>
              <a:gd name="connsiteX1" fmla="*/ 0 w 9909"/>
              <a:gd name="connsiteY1" fmla="*/ 10131 h 10131"/>
              <a:gd name="connsiteX2" fmla="*/ 1160 w 9909"/>
              <a:gd name="connsiteY2" fmla="*/ 9840 h 10131"/>
              <a:gd name="connsiteX3" fmla="*/ 1281 w 9909"/>
              <a:gd name="connsiteY3" fmla="*/ 9840 h 10131"/>
              <a:gd name="connsiteX4" fmla="*/ 1354 w 9909"/>
              <a:gd name="connsiteY4" fmla="*/ 9840 h 10131"/>
              <a:gd name="connsiteX5" fmla="*/ 1451 w 9909"/>
              <a:gd name="connsiteY5" fmla="*/ 9840 h 10131"/>
              <a:gd name="connsiteX6" fmla="*/ 1500 w 9909"/>
              <a:gd name="connsiteY6" fmla="*/ 9840 h 10131"/>
              <a:gd name="connsiteX7" fmla="*/ 1549 w 9909"/>
              <a:gd name="connsiteY7" fmla="*/ 9840 h 10131"/>
              <a:gd name="connsiteX8" fmla="*/ 1622 w 9909"/>
              <a:gd name="connsiteY8" fmla="*/ 9840 h 10131"/>
              <a:gd name="connsiteX9" fmla="*/ 1681 w 9909"/>
              <a:gd name="connsiteY9" fmla="*/ 9840 h 10131"/>
              <a:gd name="connsiteX10" fmla="*/ 1766 w 9909"/>
              <a:gd name="connsiteY10" fmla="*/ 9840 h 10131"/>
              <a:gd name="connsiteX11" fmla="*/ 1851 w 9909"/>
              <a:gd name="connsiteY11" fmla="*/ 9840 h 10131"/>
              <a:gd name="connsiteX12" fmla="*/ 1924 w 9909"/>
              <a:gd name="connsiteY12" fmla="*/ 9840 h 10131"/>
              <a:gd name="connsiteX13" fmla="*/ 1961 w 9909"/>
              <a:gd name="connsiteY13" fmla="*/ 9840 h 10131"/>
              <a:gd name="connsiteX14" fmla="*/ 1985 w 9909"/>
              <a:gd name="connsiteY14" fmla="*/ 9840 h 10131"/>
              <a:gd name="connsiteX15" fmla="*/ 1997 w 9909"/>
              <a:gd name="connsiteY15" fmla="*/ 9840 h 10131"/>
              <a:gd name="connsiteX16" fmla="*/ 2034 w 9909"/>
              <a:gd name="connsiteY16" fmla="*/ 9840 h 10131"/>
              <a:gd name="connsiteX17" fmla="*/ 2058 w 9909"/>
              <a:gd name="connsiteY17" fmla="*/ 9840 h 10131"/>
              <a:gd name="connsiteX18" fmla="*/ 2070 w 9909"/>
              <a:gd name="connsiteY18" fmla="*/ 9840 h 10131"/>
              <a:gd name="connsiteX19" fmla="*/ 2095 w 9909"/>
              <a:gd name="connsiteY19" fmla="*/ 9840 h 10131"/>
              <a:gd name="connsiteX20" fmla="*/ 2119 w 9909"/>
              <a:gd name="connsiteY20" fmla="*/ 9840 h 10131"/>
              <a:gd name="connsiteX21" fmla="*/ 2301 w 9909"/>
              <a:gd name="connsiteY21" fmla="*/ 9840 h 10131"/>
              <a:gd name="connsiteX22" fmla="*/ 2398 w 9909"/>
              <a:gd name="connsiteY22" fmla="*/ 9840 h 10131"/>
              <a:gd name="connsiteX23" fmla="*/ 2447 w 9909"/>
              <a:gd name="connsiteY23" fmla="*/ 9840 h 10131"/>
              <a:gd name="connsiteX24" fmla="*/ 2433 w 9909"/>
              <a:gd name="connsiteY24" fmla="*/ 9872 h 10131"/>
              <a:gd name="connsiteX25" fmla="*/ 2566 w 9909"/>
              <a:gd name="connsiteY25" fmla="*/ 9087 h 10131"/>
              <a:gd name="connsiteX26" fmla="*/ 2569 w 9909"/>
              <a:gd name="connsiteY26" fmla="*/ 9078 h 10131"/>
              <a:gd name="connsiteX27" fmla="*/ 2812 w 9909"/>
              <a:gd name="connsiteY27" fmla="*/ 8135 h 10131"/>
              <a:gd name="connsiteX28" fmla="*/ 2805 w 9909"/>
              <a:gd name="connsiteY28" fmla="*/ 8171 h 10131"/>
              <a:gd name="connsiteX29" fmla="*/ 2976 w 9909"/>
              <a:gd name="connsiteY29" fmla="*/ 5659 h 10131"/>
              <a:gd name="connsiteX30" fmla="*/ 3121 w 9909"/>
              <a:gd name="connsiteY30" fmla="*/ 3566 h 10131"/>
              <a:gd name="connsiteX31" fmla="*/ 3120 w 9909"/>
              <a:gd name="connsiteY31" fmla="*/ 3582 h 10131"/>
              <a:gd name="connsiteX32" fmla="*/ 3157 w 9909"/>
              <a:gd name="connsiteY32" fmla="*/ 75 h 10131"/>
              <a:gd name="connsiteX33" fmla="*/ 3176 w 9909"/>
              <a:gd name="connsiteY33" fmla="*/ 0 h 10131"/>
              <a:gd name="connsiteX34" fmla="*/ 3193 w 9909"/>
              <a:gd name="connsiteY34" fmla="*/ 79 h 10131"/>
              <a:gd name="connsiteX35" fmla="*/ 3242 w 9909"/>
              <a:gd name="connsiteY35" fmla="*/ 8296 h 10131"/>
              <a:gd name="connsiteX36" fmla="*/ 3278 w 9909"/>
              <a:gd name="connsiteY36" fmla="*/ 9912 h 10131"/>
              <a:gd name="connsiteX37" fmla="*/ 3260 w 9909"/>
              <a:gd name="connsiteY37" fmla="*/ 9840 h 10131"/>
              <a:gd name="connsiteX38" fmla="*/ 3321 w 9909"/>
              <a:gd name="connsiteY38" fmla="*/ 9840 h 10131"/>
              <a:gd name="connsiteX39" fmla="*/ 3305 w 9909"/>
              <a:gd name="connsiteY39" fmla="*/ 9886 h 10131"/>
              <a:gd name="connsiteX40" fmla="*/ 3378 w 9909"/>
              <a:gd name="connsiteY40" fmla="*/ 9257 h 10131"/>
              <a:gd name="connsiteX41" fmla="*/ 3396 w 9909"/>
              <a:gd name="connsiteY41" fmla="*/ 9215 h 10131"/>
              <a:gd name="connsiteX42" fmla="*/ 3411 w 9909"/>
              <a:gd name="connsiteY42" fmla="*/ 9267 h 10131"/>
              <a:gd name="connsiteX43" fmla="*/ 3448 w 9909"/>
              <a:gd name="connsiteY43" fmla="*/ 9738 h 10131"/>
              <a:gd name="connsiteX44" fmla="*/ 3413 w 9909"/>
              <a:gd name="connsiteY44" fmla="*/ 9751 h 10131"/>
              <a:gd name="connsiteX45" fmla="*/ 3462 w 9909"/>
              <a:gd name="connsiteY45" fmla="*/ 8391 h 10131"/>
              <a:gd name="connsiteX46" fmla="*/ 3480 w 9909"/>
              <a:gd name="connsiteY46" fmla="*/ 8322 h 10131"/>
              <a:gd name="connsiteX47" fmla="*/ 3497 w 9909"/>
              <a:gd name="connsiteY47" fmla="*/ 8391 h 10131"/>
              <a:gd name="connsiteX48" fmla="*/ 3546 w 9909"/>
              <a:gd name="connsiteY48" fmla="*/ 9908 h 10131"/>
              <a:gd name="connsiteX49" fmla="*/ 3528 w 9909"/>
              <a:gd name="connsiteY49" fmla="*/ 9840 h 10131"/>
              <a:gd name="connsiteX50" fmla="*/ 3588 w 9909"/>
              <a:gd name="connsiteY50" fmla="*/ 9840 h 10131"/>
              <a:gd name="connsiteX51" fmla="*/ 3661 w 9909"/>
              <a:gd name="connsiteY51" fmla="*/ 9840 h 10131"/>
              <a:gd name="connsiteX52" fmla="*/ 3698 w 9909"/>
              <a:gd name="connsiteY52" fmla="*/ 9840 h 10131"/>
              <a:gd name="connsiteX53" fmla="*/ 3681 w 9909"/>
              <a:gd name="connsiteY53" fmla="*/ 9908 h 10131"/>
              <a:gd name="connsiteX54" fmla="*/ 3729 w 9909"/>
              <a:gd name="connsiteY54" fmla="*/ 8391 h 10131"/>
              <a:gd name="connsiteX55" fmla="*/ 3747 w 9909"/>
              <a:gd name="connsiteY55" fmla="*/ 8322 h 10131"/>
              <a:gd name="connsiteX56" fmla="*/ 3765 w 9909"/>
              <a:gd name="connsiteY56" fmla="*/ 8394 h 10131"/>
              <a:gd name="connsiteX57" fmla="*/ 3801 w 9909"/>
              <a:gd name="connsiteY57" fmla="*/ 9912 h 10131"/>
              <a:gd name="connsiteX58" fmla="*/ 3766 w 9909"/>
              <a:gd name="connsiteY58" fmla="*/ 9899 h 10131"/>
              <a:gd name="connsiteX59" fmla="*/ 3826 w 9909"/>
              <a:gd name="connsiteY59" fmla="*/ 8904 h 10131"/>
              <a:gd name="connsiteX60" fmla="*/ 3844 w 9909"/>
              <a:gd name="connsiteY60" fmla="*/ 8845 h 10131"/>
              <a:gd name="connsiteX61" fmla="*/ 3861 w 9909"/>
              <a:gd name="connsiteY61" fmla="*/ 8901 h 10131"/>
              <a:gd name="connsiteX62" fmla="*/ 3934 w 9909"/>
              <a:gd name="connsiteY62" fmla="*/ 9895 h 10131"/>
              <a:gd name="connsiteX63" fmla="*/ 3899 w 9909"/>
              <a:gd name="connsiteY63" fmla="*/ 9895 h 10131"/>
              <a:gd name="connsiteX64" fmla="*/ 3960 w 9909"/>
              <a:gd name="connsiteY64" fmla="*/ 9058 h 10131"/>
              <a:gd name="connsiteX65" fmla="*/ 3979 w 9909"/>
              <a:gd name="connsiteY65" fmla="*/ 9006 h 10131"/>
              <a:gd name="connsiteX66" fmla="*/ 3995 w 9909"/>
              <a:gd name="connsiteY66" fmla="*/ 9078 h 10131"/>
              <a:gd name="connsiteX67" fmla="*/ 4008 w 9909"/>
              <a:gd name="connsiteY67" fmla="*/ 9915 h 10131"/>
              <a:gd name="connsiteX68" fmla="*/ 3989 w 9909"/>
              <a:gd name="connsiteY68" fmla="*/ 9840 h 10131"/>
              <a:gd name="connsiteX69" fmla="*/ 4038 w 9909"/>
              <a:gd name="connsiteY69" fmla="*/ 9840 h 10131"/>
              <a:gd name="connsiteX70" fmla="*/ 4184 w 9909"/>
              <a:gd name="connsiteY70" fmla="*/ 9840 h 10131"/>
              <a:gd name="connsiteX71" fmla="*/ 4168 w 9909"/>
              <a:gd name="connsiteY71" fmla="*/ 9886 h 10131"/>
              <a:gd name="connsiteX72" fmla="*/ 4228 w 9909"/>
              <a:gd name="connsiteY72" fmla="*/ 9362 h 10131"/>
              <a:gd name="connsiteX73" fmla="*/ 4241 w 9909"/>
              <a:gd name="connsiteY73" fmla="*/ 9320 h 10131"/>
              <a:gd name="connsiteX74" fmla="*/ 4256 w 9909"/>
              <a:gd name="connsiteY74" fmla="*/ 9336 h 10131"/>
              <a:gd name="connsiteX75" fmla="*/ 4402 w 9909"/>
              <a:gd name="connsiteY75" fmla="*/ 9859 h 10131"/>
              <a:gd name="connsiteX76" fmla="*/ 4389 w 9909"/>
              <a:gd name="connsiteY76" fmla="*/ 9840 h 10131"/>
              <a:gd name="connsiteX77" fmla="*/ 4693 w 9909"/>
              <a:gd name="connsiteY77" fmla="*/ 9840 h 10131"/>
              <a:gd name="connsiteX78" fmla="*/ 4803 w 9909"/>
              <a:gd name="connsiteY78" fmla="*/ 9840 h 10131"/>
              <a:gd name="connsiteX79" fmla="*/ 4912 w 9909"/>
              <a:gd name="connsiteY79" fmla="*/ 9840 h 10131"/>
              <a:gd name="connsiteX80" fmla="*/ 4997 w 9909"/>
              <a:gd name="connsiteY80" fmla="*/ 9840 h 10131"/>
              <a:gd name="connsiteX81" fmla="*/ 5046 w 9909"/>
              <a:gd name="connsiteY81" fmla="*/ 9840 h 10131"/>
              <a:gd name="connsiteX82" fmla="*/ 5119 w 9909"/>
              <a:gd name="connsiteY82" fmla="*/ 9840 h 10131"/>
              <a:gd name="connsiteX83" fmla="*/ 5155 w 9909"/>
              <a:gd name="connsiteY83" fmla="*/ 9840 h 10131"/>
              <a:gd name="connsiteX84" fmla="*/ 5252 w 9909"/>
              <a:gd name="connsiteY84" fmla="*/ 9840 h 10131"/>
              <a:gd name="connsiteX85" fmla="*/ 5313 w 9909"/>
              <a:gd name="connsiteY85" fmla="*/ 9840 h 10131"/>
              <a:gd name="connsiteX86" fmla="*/ 5362 w 9909"/>
              <a:gd name="connsiteY86" fmla="*/ 9840 h 10131"/>
              <a:gd name="connsiteX87" fmla="*/ 5386 w 9909"/>
              <a:gd name="connsiteY87" fmla="*/ 9840 h 10131"/>
              <a:gd name="connsiteX88" fmla="*/ 5422 w 9909"/>
              <a:gd name="connsiteY88" fmla="*/ 9840 h 10131"/>
              <a:gd name="connsiteX89" fmla="*/ 5435 w 9909"/>
              <a:gd name="connsiteY89" fmla="*/ 9840 h 10131"/>
              <a:gd name="connsiteX90" fmla="*/ 5471 w 9909"/>
              <a:gd name="connsiteY90" fmla="*/ 9840 h 10131"/>
              <a:gd name="connsiteX91" fmla="*/ 5519 w 9909"/>
              <a:gd name="connsiteY91" fmla="*/ 9840 h 10131"/>
              <a:gd name="connsiteX92" fmla="*/ 5592 w 9909"/>
              <a:gd name="connsiteY92" fmla="*/ 9840 h 10131"/>
              <a:gd name="connsiteX93" fmla="*/ 5652 w 9909"/>
              <a:gd name="connsiteY93" fmla="*/ 9840 h 10131"/>
              <a:gd name="connsiteX94" fmla="*/ 5689 w 9909"/>
              <a:gd name="connsiteY94" fmla="*/ 9840 h 10131"/>
              <a:gd name="connsiteX95" fmla="*/ 5762 w 9909"/>
              <a:gd name="connsiteY95" fmla="*/ 9840 h 10131"/>
              <a:gd name="connsiteX96" fmla="*/ 5786 w 9909"/>
              <a:gd name="connsiteY96" fmla="*/ 9840 h 10131"/>
              <a:gd name="connsiteX97" fmla="*/ 5871 w 9909"/>
              <a:gd name="connsiteY97" fmla="*/ 9840 h 10131"/>
              <a:gd name="connsiteX98" fmla="*/ 5968 w 9909"/>
              <a:gd name="connsiteY98" fmla="*/ 9840 h 10131"/>
              <a:gd name="connsiteX99" fmla="*/ 6187 w 9909"/>
              <a:gd name="connsiteY99" fmla="*/ 9840 h 10131"/>
              <a:gd name="connsiteX100" fmla="*/ 6722 w 9909"/>
              <a:gd name="connsiteY100" fmla="*/ 9840 h 10131"/>
              <a:gd name="connsiteX101" fmla="*/ 6745 w 9909"/>
              <a:gd name="connsiteY101" fmla="*/ 9840 h 10131"/>
              <a:gd name="connsiteX102" fmla="*/ 6842 w 9909"/>
              <a:gd name="connsiteY102" fmla="*/ 9840 h 10131"/>
              <a:gd name="connsiteX103" fmla="*/ 6915 w 9909"/>
              <a:gd name="connsiteY103" fmla="*/ 9840 h 10131"/>
              <a:gd name="connsiteX104" fmla="*/ 6940 w 9909"/>
              <a:gd name="connsiteY104" fmla="*/ 9840 h 10131"/>
              <a:gd name="connsiteX105" fmla="*/ 7000 w 9909"/>
              <a:gd name="connsiteY105" fmla="*/ 9840 h 10131"/>
              <a:gd name="connsiteX106" fmla="*/ 7049 w 9909"/>
              <a:gd name="connsiteY106" fmla="*/ 9840 h 10131"/>
              <a:gd name="connsiteX107" fmla="*/ 7098 w 9909"/>
              <a:gd name="connsiteY107" fmla="*/ 9840 h 10131"/>
              <a:gd name="connsiteX108" fmla="*/ 7170 w 9909"/>
              <a:gd name="connsiteY108" fmla="*/ 9840 h 10131"/>
              <a:gd name="connsiteX109" fmla="*/ 7231 w 9909"/>
              <a:gd name="connsiteY109" fmla="*/ 9840 h 10131"/>
              <a:gd name="connsiteX110" fmla="*/ 7304 w 9909"/>
              <a:gd name="connsiteY110" fmla="*/ 9840 h 10131"/>
              <a:gd name="connsiteX111" fmla="*/ 7341 w 9909"/>
              <a:gd name="connsiteY111" fmla="*/ 9840 h 10131"/>
              <a:gd name="connsiteX112" fmla="*/ 7377 w 9909"/>
              <a:gd name="connsiteY112" fmla="*/ 9840 h 10131"/>
              <a:gd name="connsiteX113" fmla="*/ 7426 w 9909"/>
              <a:gd name="connsiteY113" fmla="*/ 9840 h 10131"/>
              <a:gd name="connsiteX114" fmla="*/ 7474 w 9909"/>
              <a:gd name="connsiteY114" fmla="*/ 9840 h 10131"/>
              <a:gd name="connsiteX115" fmla="*/ 7559 w 9909"/>
              <a:gd name="connsiteY115" fmla="*/ 9840 h 10131"/>
              <a:gd name="connsiteX116" fmla="*/ 7620 w 9909"/>
              <a:gd name="connsiteY116" fmla="*/ 9840 h 10131"/>
              <a:gd name="connsiteX117" fmla="*/ 7693 w 9909"/>
              <a:gd name="connsiteY117" fmla="*/ 9840 h 10131"/>
              <a:gd name="connsiteX118" fmla="*/ 7778 w 9909"/>
              <a:gd name="connsiteY118" fmla="*/ 9840 h 10131"/>
              <a:gd name="connsiteX119" fmla="*/ 7912 w 9909"/>
              <a:gd name="connsiteY119" fmla="*/ 9840 h 10131"/>
              <a:gd name="connsiteX120" fmla="*/ 8117 w 9909"/>
              <a:gd name="connsiteY120" fmla="*/ 9840 h 10131"/>
              <a:gd name="connsiteX121" fmla="*/ 8166 w 9909"/>
              <a:gd name="connsiteY121" fmla="*/ 9840 h 10131"/>
              <a:gd name="connsiteX122" fmla="*/ 8251 w 9909"/>
              <a:gd name="connsiteY122" fmla="*/ 9840 h 10131"/>
              <a:gd name="connsiteX123" fmla="*/ 8324 w 9909"/>
              <a:gd name="connsiteY123" fmla="*/ 9840 h 10131"/>
              <a:gd name="connsiteX124" fmla="*/ 8385 w 9909"/>
              <a:gd name="connsiteY124" fmla="*/ 9840 h 10131"/>
              <a:gd name="connsiteX125" fmla="*/ 8421 w 9909"/>
              <a:gd name="connsiteY125" fmla="*/ 9840 h 10131"/>
              <a:gd name="connsiteX126" fmla="*/ 8494 w 9909"/>
              <a:gd name="connsiteY126" fmla="*/ 9840 h 10131"/>
              <a:gd name="connsiteX127" fmla="*/ 8531 w 9909"/>
              <a:gd name="connsiteY127" fmla="*/ 9840 h 10131"/>
              <a:gd name="connsiteX128" fmla="*/ 8604 w 9909"/>
              <a:gd name="connsiteY128" fmla="*/ 9840 h 10131"/>
              <a:gd name="connsiteX129" fmla="*/ 8664 w 9909"/>
              <a:gd name="connsiteY129" fmla="*/ 9840 h 10131"/>
              <a:gd name="connsiteX130" fmla="*/ 8713 w 9909"/>
              <a:gd name="connsiteY130" fmla="*/ 9840 h 10131"/>
              <a:gd name="connsiteX131" fmla="*/ 8798 w 9909"/>
              <a:gd name="connsiteY131" fmla="*/ 9840 h 10131"/>
              <a:gd name="connsiteX132" fmla="*/ 8834 w 9909"/>
              <a:gd name="connsiteY132" fmla="*/ 9840 h 10131"/>
              <a:gd name="connsiteX133" fmla="*/ 8859 w 9909"/>
              <a:gd name="connsiteY133" fmla="*/ 9840 h 10131"/>
              <a:gd name="connsiteX134" fmla="*/ 8907 w 9909"/>
              <a:gd name="connsiteY134" fmla="*/ 9840 h 10131"/>
              <a:gd name="connsiteX135" fmla="*/ 8932 w 9909"/>
              <a:gd name="connsiteY135" fmla="*/ 9840 h 10131"/>
              <a:gd name="connsiteX136" fmla="*/ 8956 w 9909"/>
              <a:gd name="connsiteY136" fmla="*/ 9840 h 10131"/>
              <a:gd name="connsiteX137" fmla="*/ 9005 w 9909"/>
              <a:gd name="connsiteY137" fmla="*/ 9840 h 10131"/>
              <a:gd name="connsiteX138" fmla="*/ 9065 w 9909"/>
              <a:gd name="connsiteY138" fmla="*/ 9840 h 10131"/>
              <a:gd name="connsiteX139" fmla="*/ 9102 w 9909"/>
              <a:gd name="connsiteY139" fmla="*/ 9840 h 10131"/>
              <a:gd name="connsiteX140" fmla="*/ 9114 w 9909"/>
              <a:gd name="connsiteY140" fmla="*/ 9840 h 10131"/>
              <a:gd name="connsiteX141" fmla="*/ 9187 w 9909"/>
              <a:gd name="connsiteY141" fmla="*/ 9840 h 10131"/>
              <a:gd name="connsiteX142" fmla="*/ 9248 w 9909"/>
              <a:gd name="connsiteY142" fmla="*/ 9840 h 10131"/>
              <a:gd name="connsiteX143" fmla="*/ 9307 w 9909"/>
              <a:gd name="connsiteY143" fmla="*/ 9840 h 10131"/>
              <a:gd name="connsiteX144" fmla="*/ 9344 w 9909"/>
              <a:gd name="connsiteY144" fmla="*/ 9840 h 10131"/>
              <a:gd name="connsiteX145" fmla="*/ 9380 w 9909"/>
              <a:gd name="connsiteY145" fmla="*/ 9840 h 10131"/>
              <a:gd name="connsiteX146" fmla="*/ 9514 w 9909"/>
              <a:gd name="connsiteY146" fmla="*/ 9840 h 10131"/>
              <a:gd name="connsiteX147" fmla="*/ 9550 w 9909"/>
              <a:gd name="connsiteY147" fmla="*/ 9840 h 10131"/>
              <a:gd name="connsiteX148" fmla="*/ 9660 w 9909"/>
              <a:gd name="connsiteY148" fmla="*/ 9840 h 10131"/>
              <a:gd name="connsiteX149" fmla="*/ 9891 w 9909"/>
              <a:gd name="connsiteY149" fmla="*/ 9840 h 10131"/>
              <a:gd name="connsiteX150" fmla="*/ 9909 w 9909"/>
              <a:gd name="connsiteY150" fmla="*/ 9918 h 10131"/>
              <a:gd name="connsiteX151" fmla="*/ 9891 w 9909"/>
              <a:gd name="connsiteY151" fmla="*/ 9997 h 10131"/>
              <a:gd name="connsiteX152" fmla="*/ 9660 w 9909"/>
              <a:gd name="connsiteY152" fmla="*/ 9997 h 10131"/>
              <a:gd name="connsiteX153" fmla="*/ 9550 w 9909"/>
              <a:gd name="connsiteY153" fmla="*/ 9997 h 10131"/>
              <a:gd name="connsiteX154" fmla="*/ 9514 w 9909"/>
              <a:gd name="connsiteY154" fmla="*/ 9997 h 10131"/>
              <a:gd name="connsiteX155" fmla="*/ 9380 w 9909"/>
              <a:gd name="connsiteY155" fmla="*/ 9997 h 10131"/>
              <a:gd name="connsiteX156" fmla="*/ 9344 w 9909"/>
              <a:gd name="connsiteY156" fmla="*/ 9997 h 10131"/>
              <a:gd name="connsiteX157" fmla="*/ 9307 w 9909"/>
              <a:gd name="connsiteY157" fmla="*/ 9997 h 10131"/>
              <a:gd name="connsiteX158" fmla="*/ 9248 w 9909"/>
              <a:gd name="connsiteY158" fmla="*/ 9997 h 10131"/>
              <a:gd name="connsiteX159" fmla="*/ 9187 w 9909"/>
              <a:gd name="connsiteY159" fmla="*/ 9997 h 10131"/>
              <a:gd name="connsiteX160" fmla="*/ 9114 w 9909"/>
              <a:gd name="connsiteY160" fmla="*/ 9997 h 10131"/>
              <a:gd name="connsiteX161" fmla="*/ 9102 w 9909"/>
              <a:gd name="connsiteY161" fmla="*/ 9997 h 10131"/>
              <a:gd name="connsiteX162" fmla="*/ 9065 w 9909"/>
              <a:gd name="connsiteY162" fmla="*/ 9997 h 10131"/>
              <a:gd name="connsiteX163" fmla="*/ 9005 w 9909"/>
              <a:gd name="connsiteY163" fmla="*/ 9997 h 10131"/>
              <a:gd name="connsiteX164" fmla="*/ 8956 w 9909"/>
              <a:gd name="connsiteY164" fmla="*/ 9997 h 10131"/>
              <a:gd name="connsiteX165" fmla="*/ 8932 w 9909"/>
              <a:gd name="connsiteY165" fmla="*/ 9997 h 10131"/>
              <a:gd name="connsiteX166" fmla="*/ 8907 w 9909"/>
              <a:gd name="connsiteY166" fmla="*/ 9997 h 10131"/>
              <a:gd name="connsiteX167" fmla="*/ 8859 w 9909"/>
              <a:gd name="connsiteY167" fmla="*/ 9997 h 10131"/>
              <a:gd name="connsiteX168" fmla="*/ 8834 w 9909"/>
              <a:gd name="connsiteY168" fmla="*/ 9997 h 10131"/>
              <a:gd name="connsiteX169" fmla="*/ 8798 w 9909"/>
              <a:gd name="connsiteY169" fmla="*/ 9997 h 10131"/>
              <a:gd name="connsiteX170" fmla="*/ 8713 w 9909"/>
              <a:gd name="connsiteY170" fmla="*/ 9997 h 10131"/>
              <a:gd name="connsiteX171" fmla="*/ 8664 w 9909"/>
              <a:gd name="connsiteY171" fmla="*/ 9997 h 10131"/>
              <a:gd name="connsiteX172" fmla="*/ 8604 w 9909"/>
              <a:gd name="connsiteY172" fmla="*/ 9997 h 10131"/>
              <a:gd name="connsiteX173" fmla="*/ 8531 w 9909"/>
              <a:gd name="connsiteY173" fmla="*/ 9997 h 10131"/>
              <a:gd name="connsiteX174" fmla="*/ 8494 w 9909"/>
              <a:gd name="connsiteY174" fmla="*/ 9997 h 10131"/>
              <a:gd name="connsiteX175" fmla="*/ 8421 w 9909"/>
              <a:gd name="connsiteY175" fmla="*/ 9997 h 10131"/>
              <a:gd name="connsiteX176" fmla="*/ 8385 w 9909"/>
              <a:gd name="connsiteY176" fmla="*/ 9997 h 10131"/>
              <a:gd name="connsiteX177" fmla="*/ 8324 w 9909"/>
              <a:gd name="connsiteY177" fmla="*/ 9997 h 10131"/>
              <a:gd name="connsiteX178" fmla="*/ 8251 w 9909"/>
              <a:gd name="connsiteY178" fmla="*/ 9997 h 10131"/>
              <a:gd name="connsiteX179" fmla="*/ 8166 w 9909"/>
              <a:gd name="connsiteY179" fmla="*/ 9997 h 10131"/>
              <a:gd name="connsiteX180" fmla="*/ 8117 w 9909"/>
              <a:gd name="connsiteY180" fmla="*/ 9997 h 10131"/>
              <a:gd name="connsiteX181" fmla="*/ 7912 w 9909"/>
              <a:gd name="connsiteY181" fmla="*/ 9997 h 10131"/>
              <a:gd name="connsiteX182" fmla="*/ 7778 w 9909"/>
              <a:gd name="connsiteY182" fmla="*/ 9997 h 10131"/>
              <a:gd name="connsiteX183" fmla="*/ 7693 w 9909"/>
              <a:gd name="connsiteY183" fmla="*/ 9997 h 10131"/>
              <a:gd name="connsiteX184" fmla="*/ 7620 w 9909"/>
              <a:gd name="connsiteY184" fmla="*/ 9997 h 10131"/>
              <a:gd name="connsiteX185" fmla="*/ 7559 w 9909"/>
              <a:gd name="connsiteY185" fmla="*/ 9997 h 10131"/>
              <a:gd name="connsiteX186" fmla="*/ 7474 w 9909"/>
              <a:gd name="connsiteY186" fmla="*/ 9997 h 10131"/>
              <a:gd name="connsiteX187" fmla="*/ 7426 w 9909"/>
              <a:gd name="connsiteY187" fmla="*/ 9997 h 10131"/>
              <a:gd name="connsiteX188" fmla="*/ 7377 w 9909"/>
              <a:gd name="connsiteY188" fmla="*/ 9997 h 10131"/>
              <a:gd name="connsiteX189" fmla="*/ 7341 w 9909"/>
              <a:gd name="connsiteY189" fmla="*/ 9997 h 10131"/>
              <a:gd name="connsiteX190" fmla="*/ 7304 w 9909"/>
              <a:gd name="connsiteY190" fmla="*/ 9997 h 10131"/>
              <a:gd name="connsiteX191" fmla="*/ 7231 w 9909"/>
              <a:gd name="connsiteY191" fmla="*/ 9997 h 10131"/>
              <a:gd name="connsiteX192" fmla="*/ 7170 w 9909"/>
              <a:gd name="connsiteY192" fmla="*/ 9997 h 10131"/>
              <a:gd name="connsiteX193" fmla="*/ 7098 w 9909"/>
              <a:gd name="connsiteY193" fmla="*/ 9997 h 10131"/>
              <a:gd name="connsiteX194" fmla="*/ 7049 w 9909"/>
              <a:gd name="connsiteY194" fmla="*/ 9997 h 10131"/>
              <a:gd name="connsiteX195" fmla="*/ 7000 w 9909"/>
              <a:gd name="connsiteY195" fmla="*/ 9997 h 10131"/>
              <a:gd name="connsiteX196" fmla="*/ 6940 w 9909"/>
              <a:gd name="connsiteY196" fmla="*/ 9997 h 10131"/>
              <a:gd name="connsiteX197" fmla="*/ 6915 w 9909"/>
              <a:gd name="connsiteY197" fmla="*/ 9997 h 10131"/>
              <a:gd name="connsiteX198" fmla="*/ 6842 w 9909"/>
              <a:gd name="connsiteY198" fmla="*/ 9997 h 10131"/>
              <a:gd name="connsiteX199" fmla="*/ 6745 w 9909"/>
              <a:gd name="connsiteY199" fmla="*/ 9997 h 10131"/>
              <a:gd name="connsiteX200" fmla="*/ 6722 w 9909"/>
              <a:gd name="connsiteY200" fmla="*/ 9997 h 10131"/>
              <a:gd name="connsiteX201" fmla="*/ 6187 w 9909"/>
              <a:gd name="connsiteY201" fmla="*/ 9997 h 10131"/>
              <a:gd name="connsiteX202" fmla="*/ 5968 w 9909"/>
              <a:gd name="connsiteY202" fmla="*/ 9997 h 10131"/>
              <a:gd name="connsiteX203" fmla="*/ 5871 w 9909"/>
              <a:gd name="connsiteY203" fmla="*/ 9997 h 10131"/>
              <a:gd name="connsiteX204" fmla="*/ 5786 w 9909"/>
              <a:gd name="connsiteY204" fmla="*/ 9997 h 10131"/>
              <a:gd name="connsiteX205" fmla="*/ 5762 w 9909"/>
              <a:gd name="connsiteY205" fmla="*/ 9997 h 10131"/>
              <a:gd name="connsiteX206" fmla="*/ 5689 w 9909"/>
              <a:gd name="connsiteY206" fmla="*/ 9997 h 10131"/>
              <a:gd name="connsiteX207" fmla="*/ 5652 w 9909"/>
              <a:gd name="connsiteY207" fmla="*/ 9997 h 10131"/>
              <a:gd name="connsiteX208" fmla="*/ 5592 w 9909"/>
              <a:gd name="connsiteY208" fmla="*/ 9997 h 10131"/>
              <a:gd name="connsiteX209" fmla="*/ 5519 w 9909"/>
              <a:gd name="connsiteY209" fmla="*/ 9997 h 10131"/>
              <a:gd name="connsiteX210" fmla="*/ 5471 w 9909"/>
              <a:gd name="connsiteY210" fmla="*/ 9997 h 10131"/>
              <a:gd name="connsiteX211" fmla="*/ 5435 w 9909"/>
              <a:gd name="connsiteY211" fmla="*/ 9997 h 10131"/>
              <a:gd name="connsiteX212" fmla="*/ 5422 w 9909"/>
              <a:gd name="connsiteY212" fmla="*/ 9997 h 10131"/>
              <a:gd name="connsiteX213" fmla="*/ 5386 w 9909"/>
              <a:gd name="connsiteY213" fmla="*/ 9997 h 10131"/>
              <a:gd name="connsiteX214" fmla="*/ 5362 w 9909"/>
              <a:gd name="connsiteY214" fmla="*/ 9997 h 10131"/>
              <a:gd name="connsiteX215" fmla="*/ 5313 w 9909"/>
              <a:gd name="connsiteY215" fmla="*/ 9997 h 10131"/>
              <a:gd name="connsiteX216" fmla="*/ 5252 w 9909"/>
              <a:gd name="connsiteY216" fmla="*/ 9997 h 10131"/>
              <a:gd name="connsiteX217" fmla="*/ 5155 w 9909"/>
              <a:gd name="connsiteY217" fmla="*/ 9997 h 10131"/>
              <a:gd name="connsiteX218" fmla="*/ 5119 w 9909"/>
              <a:gd name="connsiteY218" fmla="*/ 9997 h 10131"/>
              <a:gd name="connsiteX219" fmla="*/ 5046 w 9909"/>
              <a:gd name="connsiteY219" fmla="*/ 9997 h 10131"/>
              <a:gd name="connsiteX220" fmla="*/ 4997 w 9909"/>
              <a:gd name="connsiteY220" fmla="*/ 9997 h 10131"/>
              <a:gd name="connsiteX221" fmla="*/ 4912 w 9909"/>
              <a:gd name="connsiteY221" fmla="*/ 9997 h 10131"/>
              <a:gd name="connsiteX222" fmla="*/ 4803 w 9909"/>
              <a:gd name="connsiteY222" fmla="*/ 9997 h 10131"/>
              <a:gd name="connsiteX223" fmla="*/ 4693 w 9909"/>
              <a:gd name="connsiteY223" fmla="*/ 9997 h 10131"/>
              <a:gd name="connsiteX224" fmla="*/ 4389 w 9909"/>
              <a:gd name="connsiteY224" fmla="*/ 9997 h 10131"/>
              <a:gd name="connsiteX225" fmla="*/ 4378 w 9909"/>
              <a:gd name="connsiteY225" fmla="*/ 9980 h 10131"/>
              <a:gd name="connsiteX226" fmla="*/ 4232 w 9909"/>
              <a:gd name="connsiteY226" fmla="*/ 9457 h 10131"/>
              <a:gd name="connsiteX227" fmla="*/ 4261 w 9909"/>
              <a:gd name="connsiteY227" fmla="*/ 9431 h 10131"/>
              <a:gd name="connsiteX228" fmla="*/ 4200 w 9909"/>
              <a:gd name="connsiteY228" fmla="*/ 9954 h 10131"/>
              <a:gd name="connsiteX229" fmla="*/ 4184 w 9909"/>
              <a:gd name="connsiteY229" fmla="*/ 9997 h 10131"/>
              <a:gd name="connsiteX230" fmla="*/ 4038 w 9909"/>
              <a:gd name="connsiteY230" fmla="*/ 9997 h 10131"/>
              <a:gd name="connsiteX231" fmla="*/ 3989 w 9909"/>
              <a:gd name="connsiteY231" fmla="*/ 9997 h 10131"/>
              <a:gd name="connsiteX232" fmla="*/ 3971 w 9909"/>
              <a:gd name="connsiteY232" fmla="*/ 9925 h 10131"/>
              <a:gd name="connsiteX233" fmla="*/ 3959 w 9909"/>
              <a:gd name="connsiteY233" fmla="*/ 9087 h 10131"/>
              <a:gd name="connsiteX234" fmla="*/ 3994 w 9909"/>
              <a:gd name="connsiteY234" fmla="*/ 9107 h 10131"/>
              <a:gd name="connsiteX235" fmla="*/ 3934 w 9909"/>
              <a:gd name="connsiteY235" fmla="*/ 9944 h 10131"/>
              <a:gd name="connsiteX236" fmla="*/ 3916 w 9909"/>
              <a:gd name="connsiteY236" fmla="*/ 9997 h 10131"/>
              <a:gd name="connsiteX237" fmla="*/ 3899 w 9909"/>
              <a:gd name="connsiteY237" fmla="*/ 9944 h 10131"/>
              <a:gd name="connsiteX238" fmla="*/ 3826 w 9909"/>
              <a:gd name="connsiteY238" fmla="*/ 8950 h 10131"/>
              <a:gd name="connsiteX239" fmla="*/ 3862 w 9909"/>
              <a:gd name="connsiteY239" fmla="*/ 8947 h 10131"/>
              <a:gd name="connsiteX240" fmla="*/ 3801 w 9909"/>
              <a:gd name="connsiteY240" fmla="*/ 9941 h 10131"/>
              <a:gd name="connsiteX241" fmla="*/ 3782 w 9909"/>
              <a:gd name="connsiteY241" fmla="*/ 9997 h 10131"/>
              <a:gd name="connsiteX242" fmla="*/ 3766 w 9909"/>
              <a:gd name="connsiteY242" fmla="*/ 9928 h 10131"/>
              <a:gd name="connsiteX243" fmla="*/ 3729 w 9909"/>
              <a:gd name="connsiteY243" fmla="*/ 8410 h 10131"/>
              <a:gd name="connsiteX244" fmla="*/ 3765 w 9909"/>
              <a:gd name="connsiteY244" fmla="*/ 8413 h 10131"/>
              <a:gd name="connsiteX245" fmla="*/ 3716 w 9909"/>
              <a:gd name="connsiteY245" fmla="*/ 9931 h 10131"/>
              <a:gd name="connsiteX246" fmla="*/ 3698 w 9909"/>
              <a:gd name="connsiteY246" fmla="*/ 9997 h 10131"/>
              <a:gd name="connsiteX247" fmla="*/ 3661 w 9909"/>
              <a:gd name="connsiteY247" fmla="*/ 9997 h 10131"/>
              <a:gd name="connsiteX248" fmla="*/ 3588 w 9909"/>
              <a:gd name="connsiteY248" fmla="*/ 9997 h 10131"/>
              <a:gd name="connsiteX249" fmla="*/ 3528 w 9909"/>
              <a:gd name="connsiteY249" fmla="*/ 9997 h 10131"/>
              <a:gd name="connsiteX250" fmla="*/ 3510 w 9909"/>
              <a:gd name="connsiteY250" fmla="*/ 9931 h 10131"/>
              <a:gd name="connsiteX251" fmla="*/ 3462 w 9909"/>
              <a:gd name="connsiteY251" fmla="*/ 8413 h 10131"/>
              <a:gd name="connsiteX252" fmla="*/ 3497 w 9909"/>
              <a:gd name="connsiteY252" fmla="*/ 8413 h 10131"/>
              <a:gd name="connsiteX253" fmla="*/ 3449 w 9909"/>
              <a:gd name="connsiteY253" fmla="*/ 9774 h 10131"/>
              <a:gd name="connsiteX254" fmla="*/ 3432 w 9909"/>
              <a:gd name="connsiteY254" fmla="*/ 9840 h 10131"/>
              <a:gd name="connsiteX255" fmla="*/ 3414 w 9909"/>
              <a:gd name="connsiteY255" fmla="*/ 9787 h 10131"/>
              <a:gd name="connsiteX256" fmla="*/ 3378 w 9909"/>
              <a:gd name="connsiteY256" fmla="*/ 9316 h 10131"/>
              <a:gd name="connsiteX257" fmla="*/ 3411 w 9909"/>
              <a:gd name="connsiteY257" fmla="*/ 9326 h 10131"/>
              <a:gd name="connsiteX258" fmla="*/ 3338 w 9909"/>
              <a:gd name="connsiteY258" fmla="*/ 9954 h 10131"/>
              <a:gd name="connsiteX259" fmla="*/ 3321 w 9909"/>
              <a:gd name="connsiteY259" fmla="*/ 9997 h 10131"/>
              <a:gd name="connsiteX260" fmla="*/ 3260 w 9909"/>
              <a:gd name="connsiteY260" fmla="*/ 9997 h 10131"/>
              <a:gd name="connsiteX261" fmla="*/ 3243 w 9909"/>
              <a:gd name="connsiteY261" fmla="*/ 9928 h 10131"/>
              <a:gd name="connsiteX262" fmla="*/ 3206 w 9909"/>
              <a:gd name="connsiteY262" fmla="*/ 8299 h 10131"/>
              <a:gd name="connsiteX263" fmla="*/ 3157 w 9909"/>
              <a:gd name="connsiteY263" fmla="*/ 82 h 10131"/>
              <a:gd name="connsiteX264" fmla="*/ 3193 w 9909"/>
              <a:gd name="connsiteY264" fmla="*/ 85 h 10131"/>
              <a:gd name="connsiteX265" fmla="*/ 3157 w 9909"/>
              <a:gd name="connsiteY265" fmla="*/ 3592 h 10131"/>
              <a:gd name="connsiteX266" fmla="*/ 3157 w 9909"/>
              <a:gd name="connsiteY266" fmla="*/ 3608 h 10131"/>
              <a:gd name="connsiteX267" fmla="*/ 3011 w 9909"/>
              <a:gd name="connsiteY267" fmla="*/ 5702 h 10131"/>
              <a:gd name="connsiteX268" fmla="*/ 2842 w 9909"/>
              <a:gd name="connsiteY268" fmla="*/ 8214 h 10131"/>
              <a:gd name="connsiteX269" fmla="*/ 2836 w 9909"/>
              <a:gd name="connsiteY269" fmla="*/ 8250 h 10131"/>
              <a:gd name="connsiteX270" fmla="*/ 2594 w 9909"/>
              <a:gd name="connsiteY270" fmla="*/ 9192 h 10131"/>
              <a:gd name="connsiteX271" fmla="*/ 2596 w 9909"/>
              <a:gd name="connsiteY271" fmla="*/ 9182 h 10131"/>
              <a:gd name="connsiteX272" fmla="*/ 2462 w 9909"/>
              <a:gd name="connsiteY272" fmla="*/ 9967 h 10131"/>
              <a:gd name="connsiteX273" fmla="*/ 2447 w 9909"/>
              <a:gd name="connsiteY273" fmla="*/ 9997 h 10131"/>
              <a:gd name="connsiteX274" fmla="*/ 2398 w 9909"/>
              <a:gd name="connsiteY274" fmla="*/ 9997 h 10131"/>
              <a:gd name="connsiteX275" fmla="*/ 2301 w 9909"/>
              <a:gd name="connsiteY275" fmla="*/ 9997 h 10131"/>
              <a:gd name="connsiteX276" fmla="*/ 2119 w 9909"/>
              <a:gd name="connsiteY276" fmla="*/ 9997 h 10131"/>
              <a:gd name="connsiteX277" fmla="*/ 2095 w 9909"/>
              <a:gd name="connsiteY277" fmla="*/ 9997 h 10131"/>
              <a:gd name="connsiteX278" fmla="*/ 2070 w 9909"/>
              <a:gd name="connsiteY278" fmla="*/ 9997 h 10131"/>
              <a:gd name="connsiteX279" fmla="*/ 2058 w 9909"/>
              <a:gd name="connsiteY279" fmla="*/ 9997 h 10131"/>
              <a:gd name="connsiteX280" fmla="*/ 2034 w 9909"/>
              <a:gd name="connsiteY280" fmla="*/ 9997 h 10131"/>
              <a:gd name="connsiteX281" fmla="*/ 1997 w 9909"/>
              <a:gd name="connsiteY281" fmla="*/ 9997 h 10131"/>
              <a:gd name="connsiteX282" fmla="*/ 1985 w 9909"/>
              <a:gd name="connsiteY282" fmla="*/ 9997 h 10131"/>
              <a:gd name="connsiteX283" fmla="*/ 1961 w 9909"/>
              <a:gd name="connsiteY283" fmla="*/ 9997 h 10131"/>
              <a:gd name="connsiteX284" fmla="*/ 1924 w 9909"/>
              <a:gd name="connsiteY284" fmla="*/ 9997 h 10131"/>
              <a:gd name="connsiteX285" fmla="*/ 1851 w 9909"/>
              <a:gd name="connsiteY285" fmla="*/ 9997 h 10131"/>
              <a:gd name="connsiteX286" fmla="*/ 1766 w 9909"/>
              <a:gd name="connsiteY286" fmla="*/ 9997 h 10131"/>
              <a:gd name="connsiteX287" fmla="*/ 1681 w 9909"/>
              <a:gd name="connsiteY287" fmla="*/ 9997 h 10131"/>
              <a:gd name="connsiteX288" fmla="*/ 1622 w 9909"/>
              <a:gd name="connsiteY288" fmla="*/ 9997 h 10131"/>
              <a:gd name="connsiteX289" fmla="*/ 1549 w 9909"/>
              <a:gd name="connsiteY289" fmla="*/ 9997 h 10131"/>
              <a:gd name="connsiteX290" fmla="*/ 1500 w 9909"/>
              <a:gd name="connsiteY290" fmla="*/ 9997 h 10131"/>
              <a:gd name="connsiteX291" fmla="*/ 1451 w 9909"/>
              <a:gd name="connsiteY291" fmla="*/ 9997 h 10131"/>
              <a:gd name="connsiteX292" fmla="*/ 1354 w 9909"/>
              <a:gd name="connsiteY292" fmla="*/ 9997 h 10131"/>
              <a:gd name="connsiteX293" fmla="*/ 1281 w 9909"/>
              <a:gd name="connsiteY293" fmla="*/ 9997 h 10131"/>
              <a:gd name="connsiteX294" fmla="*/ 1160 w 9909"/>
              <a:gd name="connsiteY294" fmla="*/ 9997 h 10131"/>
              <a:gd name="connsiteX0" fmla="*/ 0 w 8829"/>
              <a:gd name="connsiteY0" fmla="*/ 9868 h 9871"/>
              <a:gd name="connsiteX1" fmla="*/ 0 w 8829"/>
              <a:gd name="connsiteY1" fmla="*/ 9713 h 9871"/>
              <a:gd name="connsiteX2" fmla="*/ 122 w 8829"/>
              <a:gd name="connsiteY2" fmla="*/ 9713 h 9871"/>
              <a:gd name="connsiteX3" fmla="*/ 195 w 8829"/>
              <a:gd name="connsiteY3" fmla="*/ 9713 h 9871"/>
              <a:gd name="connsiteX4" fmla="*/ 293 w 8829"/>
              <a:gd name="connsiteY4" fmla="*/ 9713 h 9871"/>
              <a:gd name="connsiteX5" fmla="*/ 343 w 8829"/>
              <a:gd name="connsiteY5" fmla="*/ 9713 h 9871"/>
              <a:gd name="connsiteX6" fmla="*/ 392 w 8829"/>
              <a:gd name="connsiteY6" fmla="*/ 9713 h 9871"/>
              <a:gd name="connsiteX7" fmla="*/ 466 w 8829"/>
              <a:gd name="connsiteY7" fmla="*/ 9713 h 9871"/>
              <a:gd name="connsiteX8" fmla="*/ 525 w 8829"/>
              <a:gd name="connsiteY8" fmla="*/ 9713 h 9871"/>
              <a:gd name="connsiteX9" fmla="*/ 611 w 8829"/>
              <a:gd name="connsiteY9" fmla="*/ 9713 h 9871"/>
              <a:gd name="connsiteX10" fmla="*/ 697 w 8829"/>
              <a:gd name="connsiteY10" fmla="*/ 9713 h 9871"/>
              <a:gd name="connsiteX11" fmla="*/ 771 w 8829"/>
              <a:gd name="connsiteY11" fmla="*/ 9713 h 9871"/>
              <a:gd name="connsiteX12" fmla="*/ 808 w 8829"/>
              <a:gd name="connsiteY12" fmla="*/ 9713 h 9871"/>
              <a:gd name="connsiteX13" fmla="*/ 832 w 8829"/>
              <a:gd name="connsiteY13" fmla="*/ 9713 h 9871"/>
              <a:gd name="connsiteX14" fmla="*/ 844 w 8829"/>
              <a:gd name="connsiteY14" fmla="*/ 9713 h 9871"/>
              <a:gd name="connsiteX15" fmla="*/ 882 w 8829"/>
              <a:gd name="connsiteY15" fmla="*/ 9713 h 9871"/>
              <a:gd name="connsiteX16" fmla="*/ 906 w 8829"/>
              <a:gd name="connsiteY16" fmla="*/ 9713 h 9871"/>
              <a:gd name="connsiteX17" fmla="*/ 918 w 8829"/>
              <a:gd name="connsiteY17" fmla="*/ 9713 h 9871"/>
              <a:gd name="connsiteX18" fmla="*/ 943 w 8829"/>
              <a:gd name="connsiteY18" fmla="*/ 9713 h 9871"/>
              <a:gd name="connsiteX19" fmla="*/ 967 w 8829"/>
              <a:gd name="connsiteY19" fmla="*/ 9713 h 9871"/>
              <a:gd name="connsiteX20" fmla="*/ 1151 w 8829"/>
              <a:gd name="connsiteY20" fmla="*/ 9713 h 9871"/>
              <a:gd name="connsiteX21" fmla="*/ 1249 w 8829"/>
              <a:gd name="connsiteY21" fmla="*/ 9713 h 9871"/>
              <a:gd name="connsiteX22" fmla="*/ 1298 w 8829"/>
              <a:gd name="connsiteY22" fmla="*/ 9713 h 9871"/>
              <a:gd name="connsiteX23" fmla="*/ 1284 w 8829"/>
              <a:gd name="connsiteY23" fmla="*/ 9744 h 9871"/>
              <a:gd name="connsiteX24" fmla="*/ 1419 w 8829"/>
              <a:gd name="connsiteY24" fmla="*/ 8969 h 9871"/>
              <a:gd name="connsiteX25" fmla="*/ 1422 w 8829"/>
              <a:gd name="connsiteY25" fmla="*/ 8961 h 9871"/>
              <a:gd name="connsiteX26" fmla="*/ 1667 w 8829"/>
              <a:gd name="connsiteY26" fmla="*/ 8030 h 9871"/>
              <a:gd name="connsiteX27" fmla="*/ 1660 w 8829"/>
              <a:gd name="connsiteY27" fmla="*/ 8065 h 9871"/>
              <a:gd name="connsiteX28" fmla="*/ 1832 w 8829"/>
              <a:gd name="connsiteY28" fmla="*/ 5586 h 9871"/>
              <a:gd name="connsiteX29" fmla="*/ 1979 w 8829"/>
              <a:gd name="connsiteY29" fmla="*/ 3520 h 9871"/>
              <a:gd name="connsiteX30" fmla="*/ 1978 w 8829"/>
              <a:gd name="connsiteY30" fmla="*/ 3536 h 9871"/>
              <a:gd name="connsiteX31" fmla="*/ 2015 w 8829"/>
              <a:gd name="connsiteY31" fmla="*/ 74 h 9871"/>
              <a:gd name="connsiteX32" fmla="*/ 2034 w 8829"/>
              <a:gd name="connsiteY32" fmla="*/ 0 h 9871"/>
              <a:gd name="connsiteX33" fmla="*/ 2051 w 8829"/>
              <a:gd name="connsiteY33" fmla="*/ 78 h 9871"/>
              <a:gd name="connsiteX34" fmla="*/ 2101 w 8829"/>
              <a:gd name="connsiteY34" fmla="*/ 8189 h 9871"/>
              <a:gd name="connsiteX35" fmla="*/ 2137 w 8829"/>
              <a:gd name="connsiteY35" fmla="*/ 9784 h 9871"/>
              <a:gd name="connsiteX36" fmla="*/ 2119 w 8829"/>
              <a:gd name="connsiteY36" fmla="*/ 9713 h 9871"/>
              <a:gd name="connsiteX37" fmla="*/ 2180 w 8829"/>
              <a:gd name="connsiteY37" fmla="*/ 9713 h 9871"/>
              <a:gd name="connsiteX38" fmla="*/ 2164 w 8829"/>
              <a:gd name="connsiteY38" fmla="*/ 9758 h 9871"/>
              <a:gd name="connsiteX39" fmla="*/ 2238 w 8829"/>
              <a:gd name="connsiteY39" fmla="*/ 9137 h 9871"/>
              <a:gd name="connsiteX40" fmla="*/ 2256 w 8829"/>
              <a:gd name="connsiteY40" fmla="*/ 9096 h 9871"/>
              <a:gd name="connsiteX41" fmla="*/ 2271 w 8829"/>
              <a:gd name="connsiteY41" fmla="*/ 9147 h 9871"/>
              <a:gd name="connsiteX42" fmla="*/ 2309 w 8829"/>
              <a:gd name="connsiteY42" fmla="*/ 9612 h 9871"/>
              <a:gd name="connsiteX43" fmla="*/ 2273 w 8829"/>
              <a:gd name="connsiteY43" fmla="*/ 9625 h 9871"/>
              <a:gd name="connsiteX44" fmla="*/ 2323 w 8829"/>
              <a:gd name="connsiteY44" fmla="*/ 8282 h 9871"/>
              <a:gd name="connsiteX45" fmla="*/ 2341 w 8829"/>
              <a:gd name="connsiteY45" fmla="*/ 8214 h 9871"/>
              <a:gd name="connsiteX46" fmla="*/ 2358 w 8829"/>
              <a:gd name="connsiteY46" fmla="*/ 8282 h 9871"/>
              <a:gd name="connsiteX47" fmla="*/ 2408 w 8829"/>
              <a:gd name="connsiteY47" fmla="*/ 9780 h 9871"/>
              <a:gd name="connsiteX48" fmla="*/ 2389 w 8829"/>
              <a:gd name="connsiteY48" fmla="*/ 9713 h 9871"/>
              <a:gd name="connsiteX49" fmla="*/ 2450 w 8829"/>
              <a:gd name="connsiteY49" fmla="*/ 9713 h 9871"/>
              <a:gd name="connsiteX50" fmla="*/ 2524 w 8829"/>
              <a:gd name="connsiteY50" fmla="*/ 9713 h 9871"/>
              <a:gd name="connsiteX51" fmla="*/ 2561 w 8829"/>
              <a:gd name="connsiteY51" fmla="*/ 9713 h 9871"/>
              <a:gd name="connsiteX52" fmla="*/ 2544 w 8829"/>
              <a:gd name="connsiteY52" fmla="*/ 9780 h 9871"/>
              <a:gd name="connsiteX53" fmla="*/ 2592 w 8829"/>
              <a:gd name="connsiteY53" fmla="*/ 8282 h 9871"/>
              <a:gd name="connsiteX54" fmla="*/ 2610 w 8829"/>
              <a:gd name="connsiteY54" fmla="*/ 8214 h 9871"/>
              <a:gd name="connsiteX55" fmla="*/ 2629 w 8829"/>
              <a:gd name="connsiteY55" fmla="*/ 8285 h 9871"/>
              <a:gd name="connsiteX56" fmla="*/ 2665 w 8829"/>
              <a:gd name="connsiteY56" fmla="*/ 9784 h 9871"/>
              <a:gd name="connsiteX57" fmla="*/ 2630 w 8829"/>
              <a:gd name="connsiteY57" fmla="*/ 9771 h 9871"/>
              <a:gd name="connsiteX58" fmla="*/ 2690 w 8829"/>
              <a:gd name="connsiteY58" fmla="*/ 8789 h 9871"/>
              <a:gd name="connsiteX59" fmla="*/ 2708 w 8829"/>
              <a:gd name="connsiteY59" fmla="*/ 8731 h 9871"/>
              <a:gd name="connsiteX60" fmla="*/ 2725 w 8829"/>
              <a:gd name="connsiteY60" fmla="*/ 8786 h 9871"/>
              <a:gd name="connsiteX61" fmla="*/ 2799 w 8829"/>
              <a:gd name="connsiteY61" fmla="*/ 9767 h 9871"/>
              <a:gd name="connsiteX62" fmla="*/ 2764 w 8829"/>
              <a:gd name="connsiteY62" fmla="*/ 9767 h 9871"/>
              <a:gd name="connsiteX63" fmla="*/ 2825 w 8829"/>
              <a:gd name="connsiteY63" fmla="*/ 8941 h 9871"/>
              <a:gd name="connsiteX64" fmla="*/ 2845 w 8829"/>
              <a:gd name="connsiteY64" fmla="*/ 8890 h 9871"/>
              <a:gd name="connsiteX65" fmla="*/ 2861 w 8829"/>
              <a:gd name="connsiteY65" fmla="*/ 8961 h 9871"/>
              <a:gd name="connsiteX66" fmla="*/ 2874 w 8829"/>
              <a:gd name="connsiteY66" fmla="*/ 9787 h 9871"/>
              <a:gd name="connsiteX67" fmla="*/ 2855 w 8829"/>
              <a:gd name="connsiteY67" fmla="*/ 9713 h 9871"/>
              <a:gd name="connsiteX68" fmla="*/ 2904 w 8829"/>
              <a:gd name="connsiteY68" fmla="*/ 9713 h 9871"/>
              <a:gd name="connsiteX69" fmla="*/ 3051 w 8829"/>
              <a:gd name="connsiteY69" fmla="*/ 9713 h 9871"/>
              <a:gd name="connsiteX70" fmla="*/ 3035 w 8829"/>
              <a:gd name="connsiteY70" fmla="*/ 9758 h 9871"/>
              <a:gd name="connsiteX71" fmla="*/ 3096 w 8829"/>
              <a:gd name="connsiteY71" fmla="*/ 9241 h 9871"/>
              <a:gd name="connsiteX72" fmla="*/ 3109 w 8829"/>
              <a:gd name="connsiteY72" fmla="*/ 9199 h 9871"/>
              <a:gd name="connsiteX73" fmla="*/ 3124 w 8829"/>
              <a:gd name="connsiteY73" fmla="*/ 9215 h 9871"/>
              <a:gd name="connsiteX74" fmla="*/ 3271 w 8829"/>
              <a:gd name="connsiteY74" fmla="*/ 9732 h 9871"/>
              <a:gd name="connsiteX75" fmla="*/ 3258 w 8829"/>
              <a:gd name="connsiteY75" fmla="*/ 9713 h 9871"/>
              <a:gd name="connsiteX76" fmla="*/ 3565 w 8829"/>
              <a:gd name="connsiteY76" fmla="*/ 9713 h 9871"/>
              <a:gd name="connsiteX77" fmla="*/ 3676 w 8829"/>
              <a:gd name="connsiteY77" fmla="*/ 9713 h 9871"/>
              <a:gd name="connsiteX78" fmla="*/ 3786 w 8829"/>
              <a:gd name="connsiteY78" fmla="*/ 9713 h 9871"/>
              <a:gd name="connsiteX79" fmla="*/ 3872 w 8829"/>
              <a:gd name="connsiteY79" fmla="*/ 9713 h 9871"/>
              <a:gd name="connsiteX80" fmla="*/ 3921 w 8829"/>
              <a:gd name="connsiteY80" fmla="*/ 9713 h 9871"/>
              <a:gd name="connsiteX81" fmla="*/ 3995 w 8829"/>
              <a:gd name="connsiteY81" fmla="*/ 9713 h 9871"/>
              <a:gd name="connsiteX82" fmla="*/ 4031 w 8829"/>
              <a:gd name="connsiteY82" fmla="*/ 9713 h 9871"/>
              <a:gd name="connsiteX83" fmla="*/ 4129 w 8829"/>
              <a:gd name="connsiteY83" fmla="*/ 9713 h 9871"/>
              <a:gd name="connsiteX84" fmla="*/ 4191 w 8829"/>
              <a:gd name="connsiteY84" fmla="*/ 9713 h 9871"/>
              <a:gd name="connsiteX85" fmla="*/ 4240 w 8829"/>
              <a:gd name="connsiteY85" fmla="*/ 9713 h 9871"/>
              <a:gd name="connsiteX86" fmla="*/ 4264 w 8829"/>
              <a:gd name="connsiteY86" fmla="*/ 9713 h 9871"/>
              <a:gd name="connsiteX87" fmla="*/ 4301 w 8829"/>
              <a:gd name="connsiteY87" fmla="*/ 9713 h 9871"/>
              <a:gd name="connsiteX88" fmla="*/ 4314 w 8829"/>
              <a:gd name="connsiteY88" fmla="*/ 9713 h 9871"/>
              <a:gd name="connsiteX89" fmla="*/ 4350 w 8829"/>
              <a:gd name="connsiteY89" fmla="*/ 9713 h 9871"/>
              <a:gd name="connsiteX90" fmla="*/ 4399 w 8829"/>
              <a:gd name="connsiteY90" fmla="*/ 9713 h 9871"/>
              <a:gd name="connsiteX91" fmla="*/ 4472 w 8829"/>
              <a:gd name="connsiteY91" fmla="*/ 9713 h 9871"/>
              <a:gd name="connsiteX92" fmla="*/ 4533 w 8829"/>
              <a:gd name="connsiteY92" fmla="*/ 9713 h 9871"/>
              <a:gd name="connsiteX93" fmla="*/ 4570 w 8829"/>
              <a:gd name="connsiteY93" fmla="*/ 9713 h 9871"/>
              <a:gd name="connsiteX94" fmla="*/ 4644 w 8829"/>
              <a:gd name="connsiteY94" fmla="*/ 9713 h 9871"/>
              <a:gd name="connsiteX95" fmla="*/ 4668 w 8829"/>
              <a:gd name="connsiteY95" fmla="*/ 9713 h 9871"/>
              <a:gd name="connsiteX96" fmla="*/ 4754 w 8829"/>
              <a:gd name="connsiteY96" fmla="*/ 9713 h 9871"/>
              <a:gd name="connsiteX97" fmla="*/ 4852 w 8829"/>
              <a:gd name="connsiteY97" fmla="*/ 9713 h 9871"/>
              <a:gd name="connsiteX98" fmla="*/ 5073 w 8829"/>
              <a:gd name="connsiteY98" fmla="*/ 9713 h 9871"/>
              <a:gd name="connsiteX99" fmla="*/ 5613 w 8829"/>
              <a:gd name="connsiteY99" fmla="*/ 9713 h 9871"/>
              <a:gd name="connsiteX100" fmla="*/ 5636 w 8829"/>
              <a:gd name="connsiteY100" fmla="*/ 9713 h 9871"/>
              <a:gd name="connsiteX101" fmla="*/ 5734 w 8829"/>
              <a:gd name="connsiteY101" fmla="*/ 9713 h 9871"/>
              <a:gd name="connsiteX102" fmla="*/ 5808 w 8829"/>
              <a:gd name="connsiteY102" fmla="*/ 9713 h 9871"/>
              <a:gd name="connsiteX103" fmla="*/ 5833 w 8829"/>
              <a:gd name="connsiteY103" fmla="*/ 9713 h 9871"/>
              <a:gd name="connsiteX104" fmla="*/ 5893 w 8829"/>
              <a:gd name="connsiteY104" fmla="*/ 9713 h 9871"/>
              <a:gd name="connsiteX105" fmla="*/ 5943 w 8829"/>
              <a:gd name="connsiteY105" fmla="*/ 9713 h 9871"/>
              <a:gd name="connsiteX106" fmla="*/ 5992 w 8829"/>
              <a:gd name="connsiteY106" fmla="*/ 9713 h 9871"/>
              <a:gd name="connsiteX107" fmla="*/ 6065 w 8829"/>
              <a:gd name="connsiteY107" fmla="*/ 9713 h 9871"/>
              <a:gd name="connsiteX108" fmla="*/ 6126 w 8829"/>
              <a:gd name="connsiteY108" fmla="*/ 9713 h 9871"/>
              <a:gd name="connsiteX109" fmla="*/ 6200 w 8829"/>
              <a:gd name="connsiteY109" fmla="*/ 9713 h 9871"/>
              <a:gd name="connsiteX110" fmla="*/ 6237 w 8829"/>
              <a:gd name="connsiteY110" fmla="*/ 9713 h 9871"/>
              <a:gd name="connsiteX111" fmla="*/ 6274 w 8829"/>
              <a:gd name="connsiteY111" fmla="*/ 9713 h 9871"/>
              <a:gd name="connsiteX112" fmla="*/ 6323 w 8829"/>
              <a:gd name="connsiteY112" fmla="*/ 9713 h 9871"/>
              <a:gd name="connsiteX113" fmla="*/ 6372 w 8829"/>
              <a:gd name="connsiteY113" fmla="*/ 9713 h 9871"/>
              <a:gd name="connsiteX114" fmla="*/ 6457 w 8829"/>
              <a:gd name="connsiteY114" fmla="*/ 9713 h 9871"/>
              <a:gd name="connsiteX115" fmla="*/ 6519 w 8829"/>
              <a:gd name="connsiteY115" fmla="*/ 9713 h 9871"/>
              <a:gd name="connsiteX116" fmla="*/ 6593 w 8829"/>
              <a:gd name="connsiteY116" fmla="*/ 9713 h 9871"/>
              <a:gd name="connsiteX117" fmla="*/ 6678 w 8829"/>
              <a:gd name="connsiteY117" fmla="*/ 9713 h 9871"/>
              <a:gd name="connsiteX118" fmla="*/ 6814 w 8829"/>
              <a:gd name="connsiteY118" fmla="*/ 9713 h 9871"/>
              <a:gd name="connsiteX119" fmla="*/ 7021 w 8829"/>
              <a:gd name="connsiteY119" fmla="*/ 9713 h 9871"/>
              <a:gd name="connsiteX120" fmla="*/ 7070 w 8829"/>
              <a:gd name="connsiteY120" fmla="*/ 9713 h 9871"/>
              <a:gd name="connsiteX121" fmla="*/ 7156 w 8829"/>
              <a:gd name="connsiteY121" fmla="*/ 9713 h 9871"/>
              <a:gd name="connsiteX122" fmla="*/ 7229 w 8829"/>
              <a:gd name="connsiteY122" fmla="*/ 9713 h 9871"/>
              <a:gd name="connsiteX123" fmla="*/ 7291 w 8829"/>
              <a:gd name="connsiteY123" fmla="*/ 9713 h 9871"/>
              <a:gd name="connsiteX124" fmla="*/ 7327 w 8829"/>
              <a:gd name="connsiteY124" fmla="*/ 9713 h 9871"/>
              <a:gd name="connsiteX125" fmla="*/ 7401 w 8829"/>
              <a:gd name="connsiteY125" fmla="*/ 9713 h 9871"/>
              <a:gd name="connsiteX126" fmla="*/ 7438 w 8829"/>
              <a:gd name="connsiteY126" fmla="*/ 9713 h 9871"/>
              <a:gd name="connsiteX127" fmla="*/ 7512 w 8829"/>
              <a:gd name="connsiteY127" fmla="*/ 9713 h 9871"/>
              <a:gd name="connsiteX128" fmla="*/ 7573 w 8829"/>
              <a:gd name="connsiteY128" fmla="*/ 9713 h 9871"/>
              <a:gd name="connsiteX129" fmla="*/ 7622 w 8829"/>
              <a:gd name="connsiteY129" fmla="*/ 9713 h 9871"/>
              <a:gd name="connsiteX130" fmla="*/ 7708 w 8829"/>
              <a:gd name="connsiteY130" fmla="*/ 9713 h 9871"/>
              <a:gd name="connsiteX131" fmla="*/ 7744 w 8829"/>
              <a:gd name="connsiteY131" fmla="*/ 9713 h 9871"/>
              <a:gd name="connsiteX132" fmla="*/ 7769 w 8829"/>
              <a:gd name="connsiteY132" fmla="*/ 9713 h 9871"/>
              <a:gd name="connsiteX133" fmla="*/ 7818 w 8829"/>
              <a:gd name="connsiteY133" fmla="*/ 9713 h 9871"/>
              <a:gd name="connsiteX134" fmla="*/ 7843 w 8829"/>
              <a:gd name="connsiteY134" fmla="*/ 9713 h 9871"/>
              <a:gd name="connsiteX135" fmla="*/ 7867 w 8829"/>
              <a:gd name="connsiteY135" fmla="*/ 9713 h 9871"/>
              <a:gd name="connsiteX136" fmla="*/ 7917 w 8829"/>
              <a:gd name="connsiteY136" fmla="*/ 9713 h 9871"/>
              <a:gd name="connsiteX137" fmla="*/ 7977 w 8829"/>
              <a:gd name="connsiteY137" fmla="*/ 9713 h 9871"/>
              <a:gd name="connsiteX138" fmla="*/ 8015 w 8829"/>
              <a:gd name="connsiteY138" fmla="*/ 9713 h 9871"/>
              <a:gd name="connsiteX139" fmla="*/ 8027 w 8829"/>
              <a:gd name="connsiteY139" fmla="*/ 9713 h 9871"/>
              <a:gd name="connsiteX140" fmla="*/ 8100 w 8829"/>
              <a:gd name="connsiteY140" fmla="*/ 9713 h 9871"/>
              <a:gd name="connsiteX141" fmla="*/ 8162 w 8829"/>
              <a:gd name="connsiteY141" fmla="*/ 9713 h 9871"/>
              <a:gd name="connsiteX142" fmla="*/ 8221 w 8829"/>
              <a:gd name="connsiteY142" fmla="*/ 9713 h 9871"/>
              <a:gd name="connsiteX143" fmla="*/ 8259 w 8829"/>
              <a:gd name="connsiteY143" fmla="*/ 9713 h 9871"/>
              <a:gd name="connsiteX144" fmla="*/ 8295 w 8829"/>
              <a:gd name="connsiteY144" fmla="*/ 9713 h 9871"/>
              <a:gd name="connsiteX145" fmla="*/ 8430 w 8829"/>
              <a:gd name="connsiteY145" fmla="*/ 9713 h 9871"/>
              <a:gd name="connsiteX146" fmla="*/ 8467 w 8829"/>
              <a:gd name="connsiteY146" fmla="*/ 9713 h 9871"/>
              <a:gd name="connsiteX147" fmla="*/ 8578 w 8829"/>
              <a:gd name="connsiteY147" fmla="*/ 9713 h 9871"/>
              <a:gd name="connsiteX148" fmla="*/ 8811 w 8829"/>
              <a:gd name="connsiteY148" fmla="*/ 9713 h 9871"/>
              <a:gd name="connsiteX149" fmla="*/ 8829 w 8829"/>
              <a:gd name="connsiteY149" fmla="*/ 9790 h 9871"/>
              <a:gd name="connsiteX150" fmla="*/ 8811 w 8829"/>
              <a:gd name="connsiteY150" fmla="*/ 9868 h 9871"/>
              <a:gd name="connsiteX151" fmla="*/ 8578 w 8829"/>
              <a:gd name="connsiteY151" fmla="*/ 9868 h 9871"/>
              <a:gd name="connsiteX152" fmla="*/ 8467 w 8829"/>
              <a:gd name="connsiteY152" fmla="*/ 9868 h 9871"/>
              <a:gd name="connsiteX153" fmla="*/ 8430 w 8829"/>
              <a:gd name="connsiteY153" fmla="*/ 9868 h 9871"/>
              <a:gd name="connsiteX154" fmla="*/ 8295 w 8829"/>
              <a:gd name="connsiteY154" fmla="*/ 9868 h 9871"/>
              <a:gd name="connsiteX155" fmla="*/ 8259 w 8829"/>
              <a:gd name="connsiteY155" fmla="*/ 9868 h 9871"/>
              <a:gd name="connsiteX156" fmla="*/ 8221 w 8829"/>
              <a:gd name="connsiteY156" fmla="*/ 9868 h 9871"/>
              <a:gd name="connsiteX157" fmla="*/ 8162 w 8829"/>
              <a:gd name="connsiteY157" fmla="*/ 9868 h 9871"/>
              <a:gd name="connsiteX158" fmla="*/ 8100 w 8829"/>
              <a:gd name="connsiteY158" fmla="*/ 9868 h 9871"/>
              <a:gd name="connsiteX159" fmla="*/ 8027 w 8829"/>
              <a:gd name="connsiteY159" fmla="*/ 9868 h 9871"/>
              <a:gd name="connsiteX160" fmla="*/ 8015 w 8829"/>
              <a:gd name="connsiteY160" fmla="*/ 9868 h 9871"/>
              <a:gd name="connsiteX161" fmla="*/ 7977 w 8829"/>
              <a:gd name="connsiteY161" fmla="*/ 9868 h 9871"/>
              <a:gd name="connsiteX162" fmla="*/ 7917 w 8829"/>
              <a:gd name="connsiteY162" fmla="*/ 9868 h 9871"/>
              <a:gd name="connsiteX163" fmla="*/ 7867 w 8829"/>
              <a:gd name="connsiteY163" fmla="*/ 9868 h 9871"/>
              <a:gd name="connsiteX164" fmla="*/ 7843 w 8829"/>
              <a:gd name="connsiteY164" fmla="*/ 9868 h 9871"/>
              <a:gd name="connsiteX165" fmla="*/ 7818 w 8829"/>
              <a:gd name="connsiteY165" fmla="*/ 9868 h 9871"/>
              <a:gd name="connsiteX166" fmla="*/ 7769 w 8829"/>
              <a:gd name="connsiteY166" fmla="*/ 9868 h 9871"/>
              <a:gd name="connsiteX167" fmla="*/ 7744 w 8829"/>
              <a:gd name="connsiteY167" fmla="*/ 9868 h 9871"/>
              <a:gd name="connsiteX168" fmla="*/ 7708 w 8829"/>
              <a:gd name="connsiteY168" fmla="*/ 9868 h 9871"/>
              <a:gd name="connsiteX169" fmla="*/ 7622 w 8829"/>
              <a:gd name="connsiteY169" fmla="*/ 9868 h 9871"/>
              <a:gd name="connsiteX170" fmla="*/ 7573 w 8829"/>
              <a:gd name="connsiteY170" fmla="*/ 9868 h 9871"/>
              <a:gd name="connsiteX171" fmla="*/ 7512 w 8829"/>
              <a:gd name="connsiteY171" fmla="*/ 9868 h 9871"/>
              <a:gd name="connsiteX172" fmla="*/ 7438 w 8829"/>
              <a:gd name="connsiteY172" fmla="*/ 9868 h 9871"/>
              <a:gd name="connsiteX173" fmla="*/ 7401 w 8829"/>
              <a:gd name="connsiteY173" fmla="*/ 9868 h 9871"/>
              <a:gd name="connsiteX174" fmla="*/ 7327 w 8829"/>
              <a:gd name="connsiteY174" fmla="*/ 9868 h 9871"/>
              <a:gd name="connsiteX175" fmla="*/ 7291 w 8829"/>
              <a:gd name="connsiteY175" fmla="*/ 9868 h 9871"/>
              <a:gd name="connsiteX176" fmla="*/ 7229 w 8829"/>
              <a:gd name="connsiteY176" fmla="*/ 9868 h 9871"/>
              <a:gd name="connsiteX177" fmla="*/ 7156 w 8829"/>
              <a:gd name="connsiteY177" fmla="*/ 9868 h 9871"/>
              <a:gd name="connsiteX178" fmla="*/ 7070 w 8829"/>
              <a:gd name="connsiteY178" fmla="*/ 9868 h 9871"/>
              <a:gd name="connsiteX179" fmla="*/ 7021 w 8829"/>
              <a:gd name="connsiteY179" fmla="*/ 9868 h 9871"/>
              <a:gd name="connsiteX180" fmla="*/ 6814 w 8829"/>
              <a:gd name="connsiteY180" fmla="*/ 9868 h 9871"/>
              <a:gd name="connsiteX181" fmla="*/ 6678 w 8829"/>
              <a:gd name="connsiteY181" fmla="*/ 9868 h 9871"/>
              <a:gd name="connsiteX182" fmla="*/ 6593 w 8829"/>
              <a:gd name="connsiteY182" fmla="*/ 9868 h 9871"/>
              <a:gd name="connsiteX183" fmla="*/ 6519 w 8829"/>
              <a:gd name="connsiteY183" fmla="*/ 9868 h 9871"/>
              <a:gd name="connsiteX184" fmla="*/ 6457 w 8829"/>
              <a:gd name="connsiteY184" fmla="*/ 9868 h 9871"/>
              <a:gd name="connsiteX185" fmla="*/ 6372 w 8829"/>
              <a:gd name="connsiteY185" fmla="*/ 9868 h 9871"/>
              <a:gd name="connsiteX186" fmla="*/ 6323 w 8829"/>
              <a:gd name="connsiteY186" fmla="*/ 9868 h 9871"/>
              <a:gd name="connsiteX187" fmla="*/ 6274 w 8829"/>
              <a:gd name="connsiteY187" fmla="*/ 9868 h 9871"/>
              <a:gd name="connsiteX188" fmla="*/ 6237 w 8829"/>
              <a:gd name="connsiteY188" fmla="*/ 9868 h 9871"/>
              <a:gd name="connsiteX189" fmla="*/ 6200 w 8829"/>
              <a:gd name="connsiteY189" fmla="*/ 9868 h 9871"/>
              <a:gd name="connsiteX190" fmla="*/ 6126 w 8829"/>
              <a:gd name="connsiteY190" fmla="*/ 9868 h 9871"/>
              <a:gd name="connsiteX191" fmla="*/ 6065 w 8829"/>
              <a:gd name="connsiteY191" fmla="*/ 9868 h 9871"/>
              <a:gd name="connsiteX192" fmla="*/ 5992 w 8829"/>
              <a:gd name="connsiteY192" fmla="*/ 9868 h 9871"/>
              <a:gd name="connsiteX193" fmla="*/ 5943 w 8829"/>
              <a:gd name="connsiteY193" fmla="*/ 9868 h 9871"/>
              <a:gd name="connsiteX194" fmla="*/ 5893 w 8829"/>
              <a:gd name="connsiteY194" fmla="*/ 9868 h 9871"/>
              <a:gd name="connsiteX195" fmla="*/ 5833 w 8829"/>
              <a:gd name="connsiteY195" fmla="*/ 9868 h 9871"/>
              <a:gd name="connsiteX196" fmla="*/ 5808 w 8829"/>
              <a:gd name="connsiteY196" fmla="*/ 9868 h 9871"/>
              <a:gd name="connsiteX197" fmla="*/ 5734 w 8829"/>
              <a:gd name="connsiteY197" fmla="*/ 9868 h 9871"/>
              <a:gd name="connsiteX198" fmla="*/ 5636 w 8829"/>
              <a:gd name="connsiteY198" fmla="*/ 9868 h 9871"/>
              <a:gd name="connsiteX199" fmla="*/ 5613 w 8829"/>
              <a:gd name="connsiteY199" fmla="*/ 9868 h 9871"/>
              <a:gd name="connsiteX200" fmla="*/ 5073 w 8829"/>
              <a:gd name="connsiteY200" fmla="*/ 9868 h 9871"/>
              <a:gd name="connsiteX201" fmla="*/ 4852 w 8829"/>
              <a:gd name="connsiteY201" fmla="*/ 9868 h 9871"/>
              <a:gd name="connsiteX202" fmla="*/ 4754 w 8829"/>
              <a:gd name="connsiteY202" fmla="*/ 9868 h 9871"/>
              <a:gd name="connsiteX203" fmla="*/ 4668 w 8829"/>
              <a:gd name="connsiteY203" fmla="*/ 9868 h 9871"/>
              <a:gd name="connsiteX204" fmla="*/ 4644 w 8829"/>
              <a:gd name="connsiteY204" fmla="*/ 9868 h 9871"/>
              <a:gd name="connsiteX205" fmla="*/ 4570 w 8829"/>
              <a:gd name="connsiteY205" fmla="*/ 9868 h 9871"/>
              <a:gd name="connsiteX206" fmla="*/ 4533 w 8829"/>
              <a:gd name="connsiteY206" fmla="*/ 9868 h 9871"/>
              <a:gd name="connsiteX207" fmla="*/ 4472 w 8829"/>
              <a:gd name="connsiteY207" fmla="*/ 9868 h 9871"/>
              <a:gd name="connsiteX208" fmla="*/ 4399 w 8829"/>
              <a:gd name="connsiteY208" fmla="*/ 9868 h 9871"/>
              <a:gd name="connsiteX209" fmla="*/ 4350 w 8829"/>
              <a:gd name="connsiteY209" fmla="*/ 9868 h 9871"/>
              <a:gd name="connsiteX210" fmla="*/ 4314 w 8829"/>
              <a:gd name="connsiteY210" fmla="*/ 9868 h 9871"/>
              <a:gd name="connsiteX211" fmla="*/ 4301 w 8829"/>
              <a:gd name="connsiteY211" fmla="*/ 9868 h 9871"/>
              <a:gd name="connsiteX212" fmla="*/ 4264 w 8829"/>
              <a:gd name="connsiteY212" fmla="*/ 9868 h 9871"/>
              <a:gd name="connsiteX213" fmla="*/ 4240 w 8829"/>
              <a:gd name="connsiteY213" fmla="*/ 9868 h 9871"/>
              <a:gd name="connsiteX214" fmla="*/ 4191 w 8829"/>
              <a:gd name="connsiteY214" fmla="*/ 9868 h 9871"/>
              <a:gd name="connsiteX215" fmla="*/ 4129 w 8829"/>
              <a:gd name="connsiteY215" fmla="*/ 9868 h 9871"/>
              <a:gd name="connsiteX216" fmla="*/ 4031 w 8829"/>
              <a:gd name="connsiteY216" fmla="*/ 9868 h 9871"/>
              <a:gd name="connsiteX217" fmla="*/ 3995 w 8829"/>
              <a:gd name="connsiteY217" fmla="*/ 9868 h 9871"/>
              <a:gd name="connsiteX218" fmla="*/ 3921 w 8829"/>
              <a:gd name="connsiteY218" fmla="*/ 9868 h 9871"/>
              <a:gd name="connsiteX219" fmla="*/ 3872 w 8829"/>
              <a:gd name="connsiteY219" fmla="*/ 9868 h 9871"/>
              <a:gd name="connsiteX220" fmla="*/ 3786 w 8829"/>
              <a:gd name="connsiteY220" fmla="*/ 9868 h 9871"/>
              <a:gd name="connsiteX221" fmla="*/ 3676 w 8829"/>
              <a:gd name="connsiteY221" fmla="*/ 9868 h 9871"/>
              <a:gd name="connsiteX222" fmla="*/ 3565 w 8829"/>
              <a:gd name="connsiteY222" fmla="*/ 9868 h 9871"/>
              <a:gd name="connsiteX223" fmla="*/ 3258 w 8829"/>
              <a:gd name="connsiteY223" fmla="*/ 9868 h 9871"/>
              <a:gd name="connsiteX224" fmla="*/ 3247 w 8829"/>
              <a:gd name="connsiteY224" fmla="*/ 9851 h 9871"/>
              <a:gd name="connsiteX225" fmla="*/ 3100 w 8829"/>
              <a:gd name="connsiteY225" fmla="*/ 9335 h 9871"/>
              <a:gd name="connsiteX226" fmla="*/ 3129 w 8829"/>
              <a:gd name="connsiteY226" fmla="*/ 9309 h 9871"/>
              <a:gd name="connsiteX227" fmla="*/ 3068 w 8829"/>
              <a:gd name="connsiteY227" fmla="*/ 9825 h 9871"/>
              <a:gd name="connsiteX228" fmla="*/ 3051 w 8829"/>
              <a:gd name="connsiteY228" fmla="*/ 9868 h 9871"/>
              <a:gd name="connsiteX229" fmla="*/ 2904 w 8829"/>
              <a:gd name="connsiteY229" fmla="*/ 9868 h 9871"/>
              <a:gd name="connsiteX230" fmla="*/ 2855 w 8829"/>
              <a:gd name="connsiteY230" fmla="*/ 9868 h 9871"/>
              <a:gd name="connsiteX231" fmla="*/ 2836 w 8829"/>
              <a:gd name="connsiteY231" fmla="*/ 9797 h 9871"/>
              <a:gd name="connsiteX232" fmla="*/ 2824 w 8829"/>
              <a:gd name="connsiteY232" fmla="*/ 8969 h 9871"/>
              <a:gd name="connsiteX233" fmla="*/ 2860 w 8829"/>
              <a:gd name="connsiteY233" fmla="*/ 8989 h 9871"/>
              <a:gd name="connsiteX234" fmla="*/ 2799 w 8829"/>
              <a:gd name="connsiteY234" fmla="*/ 9815 h 9871"/>
              <a:gd name="connsiteX235" fmla="*/ 2781 w 8829"/>
              <a:gd name="connsiteY235" fmla="*/ 9868 h 9871"/>
              <a:gd name="connsiteX236" fmla="*/ 2764 w 8829"/>
              <a:gd name="connsiteY236" fmla="*/ 9815 h 9871"/>
              <a:gd name="connsiteX237" fmla="*/ 2690 w 8829"/>
              <a:gd name="connsiteY237" fmla="*/ 8834 h 9871"/>
              <a:gd name="connsiteX238" fmla="*/ 2726 w 8829"/>
              <a:gd name="connsiteY238" fmla="*/ 8831 h 9871"/>
              <a:gd name="connsiteX239" fmla="*/ 2665 w 8829"/>
              <a:gd name="connsiteY239" fmla="*/ 9812 h 9871"/>
              <a:gd name="connsiteX240" fmla="*/ 2646 w 8829"/>
              <a:gd name="connsiteY240" fmla="*/ 9868 h 9871"/>
              <a:gd name="connsiteX241" fmla="*/ 2630 w 8829"/>
              <a:gd name="connsiteY241" fmla="*/ 9800 h 9871"/>
              <a:gd name="connsiteX242" fmla="*/ 2592 w 8829"/>
              <a:gd name="connsiteY242" fmla="*/ 8301 h 9871"/>
              <a:gd name="connsiteX243" fmla="*/ 2629 w 8829"/>
              <a:gd name="connsiteY243" fmla="*/ 8304 h 9871"/>
              <a:gd name="connsiteX244" fmla="*/ 2579 w 8829"/>
              <a:gd name="connsiteY244" fmla="*/ 9803 h 9871"/>
              <a:gd name="connsiteX245" fmla="*/ 2561 w 8829"/>
              <a:gd name="connsiteY245" fmla="*/ 9868 h 9871"/>
              <a:gd name="connsiteX246" fmla="*/ 2524 w 8829"/>
              <a:gd name="connsiteY246" fmla="*/ 9868 h 9871"/>
              <a:gd name="connsiteX247" fmla="*/ 2450 w 8829"/>
              <a:gd name="connsiteY247" fmla="*/ 9868 h 9871"/>
              <a:gd name="connsiteX248" fmla="*/ 2389 w 8829"/>
              <a:gd name="connsiteY248" fmla="*/ 9868 h 9871"/>
              <a:gd name="connsiteX249" fmla="*/ 2371 w 8829"/>
              <a:gd name="connsiteY249" fmla="*/ 9803 h 9871"/>
              <a:gd name="connsiteX250" fmla="*/ 2323 w 8829"/>
              <a:gd name="connsiteY250" fmla="*/ 8304 h 9871"/>
              <a:gd name="connsiteX251" fmla="*/ 2358 w 8829"/>
              <a:gd name="connsiteY251" fmla="*/ 8304 h 9871"/>
              <a:gd name="connsiteX252" fmla="*/ 2310 w 8829"/>
              <a:gd name="connsiteY252" fmla="*/ 9648 h 9871"/>
              <a:gd name="connsiteX253" fmla="*/ 2293 w 8829"/>
              <a:gd name="connsiteY253" fmla="*/ 9713 h 9871"/>
              <a:gd name="connsiteX254" fmla="*/ 2274 w 8829"/>
              <a:gd name="connsiteY254" fmla="*/ 9660 h 9871"/>
              <a:gd name="connsiteX255" fmla="*/ 2238 w 8829"/>
              <a:gd name="connsiteY255" fmla="*/ 9196 h 9871"/>
              <a:gd name="connsiteX256" fmla="*/ 2271 w 8829"/>
              <a:gd name="connsiteY256" fmla="*/ 9205 h 9871"/>
              <a:gd name="connsiteX257" fmla="*/ 2198 w 8829"/>
              <a:gd name="connsiteY257" fmla="*/ 9825 h 9871"/>
              <a:gd name="connsiteX258" fmla="*/ 2180 w 8829"/>
              <a:gd name="connsiteY258" fmla="*/ 9868 h 9871"/>
              <a:gd name="connsiteX259" fmla="*/ 2119 w 8829"/>
              <a:gd name="connsiteY259" fmla="*/ 9868 h 9871"/>
              <a:gd name="connsiteX260" fmla="*/ 2102 w 8829"/>
              <a:gd name="connsiteY260" fmla="*/ 9800 h 9871"/>
              <a:gd name="connsiteX261" fmla="*/ 2064 w 8829"/>
              <a:gd name="connsiteY261" fmla="*/ 8192 h 9871"/>
              <a:gd name="connsiteX262" fmla="*/ 2015 w 8829"/>
              <a:gd name="connsiteY262" fmla="*/ 81 h 9871"/>
              <a:gd name="connsiteX263" fmla="*/ 2051 w 8829"/>
              <a:gd name="connsiteY263" fmla="*/ 84 h 9871"/>
              <a:gd name="connsiteX264" fmla="*/ 2015 w 8829"/>
              <a:gd name="connsiteY264" fmla="*/ 3546 h 9871"/>
              <a:gd name="connsiteX265" fmla="*/ 2015 w 8829"/>
              <a:gd name="connsiteY265" fmla="*/ 3561 h 9871"/>
              <a:gd name="connsiteX266" fmla="*/ 1868 w 8829"/>
              <a:gd name="connsiteY266" fmla="*/ 5628 h 9871"/>
              <a:gd name="connsiteX267" fmla="*/ 1697 w 8829"/>
              <a:gd name="connsiteY267" fmla="*/ 8108 h 9871"/>
              <a:gd name="connsiteX268" fmla="*/ 1691 w 8829"/>
              <a:gd name="connsiteY268" fmla="*/ 8143 h 9871"/>
              <a:gd name="connsiteX269" fmla="*/ 1447 w 8829"/>
              <a:gd name="connsiteY269" fmla="*/ 9073 h 9871"/>
              <a:gd name="connsiteX270" fmla="*/ 1449 w 8829"/>
              <a:gd name="connsiteY270" fmla="*/ 9063 h 9871"/>
              <a:gd name="connsiteX271" fmla="*/ 1314 w 8829"/>
              <a:gd name="connsiteY271" fmla="*/ 9838 h 9871"/>
              <a:gd name="connsiteX272" fmla="*/ 1298 w 8829"/>
              <a:gd name="connsiteY272" fmla="*/ 9868 h 9871"/>
              <a:gd name="connsiteX273" fmla="*/ 1249 w 8829"/>
              <a:gd name="connsiteY273" fmla="*/ 9868 h 9871"/>
              <a:gd name="connsiteX274" fmla="*/ 1151 w 8829"/>
              <a:gd name="connsiteY274" fmla="*/ 9868 h 9871"/>
              <a:gd name="connsiteX275" fmla="*/ 967 w 8829"/>
              <a:gd name="connsiteY275" fmla="*/ 9868 h 9871"/>
              <a:gd name="connsiteX276" fmla="*/ 943 w 8829"/>
              <a:gd name="connsiteY276" fmla="*/ 9868 h 9871"/>
              <a:gd name="connsiteX277" fmla="*/ 918 w 8829"/>
              <a:gd name="connsiteY277" fmla="*/ 9868 h 9871"/>
              <a:gd name="connsiteX278" fmla="*/ 906 w 8829"/>
              <a:gd name="connsiteY278" fmla="*/ 9868 h 9871"/>
              <a:gd name="connsiteX279" fmla="*/ 882 w 8829"/>
              <a:gd name="connsiteY279" fmla="*/ 9868 h 9871"/>
              <a:gd name="connsiteX280" fmla="*/ 844 w 8829"/>
              <a:gd name="connsiteY280" fmla="*/ 9868 h 9871"/>
              <a:gd name="connsiteX281" fmla="*/ 832 w 8829"/>
              <a:gd name="connsiteY281" fmla="*/ 9868 h 9871"/>
              <a:gd name="connsiteX282" fmla="*/ 808 w 8829"/>
              <a:gd name="connsiteY282" fmla="*/ 9868 h 9871"/>
              <a:gd name="connsiteX283" fmla="*/ 771 w 8829"/>
              <a:gd name="connsiteY283" fmla="*/ 9868 h 9871"/>
              <a:gd name="connsiteX284" fmla="*/ 697 w 8829"/>
              <a:gd name="connsiteY284" fmla="*/ 9868 h 9871"/>
              <a:gd name="connsiteX285" fmla="*/ 611 w 8829"/>
              <a:gd name="connsiteY285" fmla="*/ 9868 h 9871"/>
              <a:gd name="connsiteX286" fmla="*/ 525 w 8829"/>
              <a:gd name="connsiteY286" fmla="*/ 9868 h 9871"/>
              <a:gd name="connsiteX287" fmla="*/ 466 w 8829"/>
              <a:gd name="connsiteY287" fmla="*/ 9868 h 9871"/>
              <a:gd name="connsiteX288" fmla="*/ 392 w 8829"/>
              <a:gd name="connsiteY288" fmla="*/ 9868 h 9871"/>
              <a:gd name="connsiteX289" fmla="*/ 343 w 8829"/>
              <a:gd name="connsiteY289" fmla="*/ 9868 h 9871"/>
              <a:gd name="connsiteX290" fmla="*/ 293 w 8829"/>
              <a:gd name="connsiteY290" fmla="*/ 9868 h 9871"/>
              <a:gd name="connsiteX291" fmla="*/ 195 w 8829"/>
              <a:gd name="connsiteY291" fmla="*/ 9868 h 9871"/>
              <a:gd name="connsiteX292" fmla="*/ 122 w 8829"/>
              <a:gd name="connsiteY292" fmla="*/ 9868 h 9871"/>
              <a:gd name="connsiteX293" fmla="*/ 0 w 8829"/>
              <a:gd name="connsiteY293" fmla="*/ 9868 h 9871"/>
              <a:gd name="connsiteX0" fmla="*/ 0 w 12343"/>
              <a:gd name="connsiteY0" fmla="*/ 9940 h 10000"/>
              <a:gd name="connsiteX1" fmla="*/ 2343 w 12343"/>
              <a:gd name="connsiteY1" fmla="*/ 9840 h 10000"/>
              <a:gd name="connsiteX2" fmla="*/ 2481 w 12343"/>
              <a:gd name="connsiteY2" fmla="*/ 9840 h 10000"/>
              <a:gd name="connsiteX3" fmla="*/ 2564 w 12343"/>
              <a:gd name="connsiteY3" fmla="*/ 9840 h 10000"/>
              <a:gd name="connsiteX4" fmla="*/ 2675 w 12343"/>
              <a:gd name="connsiteY4" fmla="*/ 9840 h 10000"/>
              <a:gd name="connsiteX5" fmla="*/ 2731 w 12343"/>
              <a:gd name="connsiteY5" fmla="*/ 9840 h 10000"/>
              <a:gd name="connsiteX6" fmla="*/ 2787 w 12343"/>
              <a:gd name="connsiteY6" fmla="*/ 9840 h 10000"/>
              <a:gd name="connsiteX7" fmla="*/ 2871 w 12343"/>
              <a:gd name="connsiteY7" fmla="*/ 9840 h 10000"/>
              <a:gd name="connsiteX8" fmla="*/ 2938 w 12343"/>
              <a:gd name="connsiteY8" fmla="*/ 9840 h 10000"/>
              <a:gd name="connsiteX9" fmla="*/ 3035 w 12343"/>
              <a:gd name="connsiteY9" fmla="*/ 9840 h 10000"/>
              <a:gd name="connsiteX10" fmla="*/ 3132 w 12343"/>
              <a:gd name="connsiteY10" fmla="*/ 9840 h 10000"/>
              <a:gd name="connsiteX11" fmla="*/ 3216 w 12343"/>
              <a:gd name="connsiteY11" fmla="*/ 9840 h 10000"/>
              <a:gd name="connsiteX12" fmla="*/ 3258 w 12343"/>
              <a:gd name="connsiteY12" fmla="*/ 9840 h 10000"/>
              <a:gd name="connsiteX13" fmla="*/ 3285 w 12343"/>
              <a:gd name="connsiteY13" fmla="*/ 9840 h 10000"/>
              <a:gd name="connsiteX14" fmla="*/ 3299 w 12343"/>
              <a:gd name="connsiteY14" fmla="*/ 9840 h 10000"/>
              <a:gd name="connsiteX15" fmla="*/ 3342 w 12343"/>
              <a:gd name="connsiteY15" fmla="*/ 9840 h 10000"/>
              <a:gd name="connsiteX16" fmla="*/ 3369 w 12343"/>
              <a:gd name="connsiteY16" fmla="*/ 9840 h 10000"/>
              <a:gd name="connsiteX17" fmla="*/ 3383 w 12343"/>
              <a:gd name="connsiteY17" fmla="*/ 9840 h 10000"/>
              <a:gd name="connsiteX18" fmla="*/ 3411 w 12343"/>
              <a:gd name="connsiteY18" fmla="*/ 9840 h 10000"/>
              <a:gd name="connsiteX19" fmla="*/ 3438 w 12343"/>
              <a:gd name="connsiteY19" fmla="*/ 9840 h 10000"/>
              <a:gd name="connsiteX20" fmla="*/ 3647 w 12343"/>
              <a:gd name="connsiteY20" fmla="*/ 9840 h 10000"/>
              <a:gd name="connsiteX21" fmla="*/ 3758 w 12343"/>
              <a:gd name="connsiteY21" fmla="*/ 9840 h 10000"/>
              <a:gd name="connsiteX22" fmla="*/ 3813 w 12343"/>
              <a:gd name="connsiteY22" fmla="*/ 9840 h 10000"/>
              <a:gd name="connsiteX23" fmla="*/ 3797 w 12343"/>
              <a:gd name="connsiteY23" fmla="*/ 9871 h 10000"/>
              <a:gd name="connsiteX24" fmla="*/ 3950 w 12343"/>
              <a:gd name="connsiteY24" fmla="*/ 9086 h 10000"/>
              <a:gd name="connsiteX25" fmla="*/ 3954 w 12343"/>
              <a:gd name="connsiteY25" fmla="*/ 9078 h 10000"/>
              <a:gd name="connsiteX26" fmla="*/ 4231 w 12343"/>
              <a:gd name="connsiteY26" fmla="*/ 8135 h 10000"/>
              <a:gd name="connsiteX27" fmla="*/ 4223 w 12343"/>
              <a:gd name="connsiteY27" fmla="*/ 8170 h 10000"/>
              <a:gd name="connsiteX28" fmla="*/ 4418 w 12343"/>
              <a:gd name="connsiteY28" fmla="*/ 5659 h 10000"/>
              <a:gd name="connsiteX29" fmla="*/ 4584 w 12343"/>
              <a:gd name="connsiteY29" fmla="*/ 3566 h 10000"/>
              <a:gd name="connsiteX30" fmla="*/ 4583 w 12343"/>
              <a:gd name="connsiteY30" fmla="*/ 3582 h 10000"/>
              <a:gd name="connsiteX31" fmla="*/ 4625 w 12343"/>
              <a:gd name="connsiteY31" fmla="*/ 75 h 10000"/>
              <a:gd name="connsiteX32" fmla="*/ 4647 w 12343"/>
              <a:gd name="connsiteY32" fmla="*/ 0 h 10000"/>
              <a:gd name="connsiteX33" fmla="*/ 4666 w 12343"/>
              <a:gd name="connsiteY33" fmla="*/ 79 h 10000"/>
              <a:gd name="connsiteX34" fmla="*/ 4723 w 12343"/>
              <a:gd name="connsiteY34" fmla="*/ 8296 h 10000"/>
              <a:gd name="connsiteX35" fmla="*/ 4763 w 12343"/>
              <a:gd name="connsiteY35" fmla="*/ 9912 h 10000"/>
              <a:gd name="connsiteX36" fmla="*/ 4743 w 12343"/>
              <a:gd name="connsiteY36" fmla="*/ 9840 h 10000"/>
              <a:gd name="connsiteX37" fmla="*/ 4812 w 12343"/>
              <a:gd name="connsiteY37" fmla="*/ 9840 h 10000"/>
              <a:gd name="connsiteX38" fmla="*/ 4794 w 12343"/>
              <a:gd name="connsiteY38" fmla="*/ 9886 h 10000"/>
              <a:gd name="connsiteX39" fmla="*/ 4878 w 12343"/>
              <a:gd name="connsiteY39" fmla="*/ 9256 h 10000"/>
              <a:gd name="connsiteX40" fmla="*/ 4898 w 12343"/>
              <a:gd name="connsiteY40" fmla="*/ 9215 h 10000"/>
              <a:gd name="connsiteX41" fmla="*/ 4915 w 12343"/>
              <a:gd name="connsiteY41" fmla="*/ 9267 h 10000"/>
              <a:gd name="connsiteX42" fmla="*/ 4958 w 12343"/>
              <a:gd name="connsiteY42" fmla="*/ 9738 h 10000"/>
              <a:gd name="connsiteX43" fmla="*/ 4917 w 12343"/>
              <a:gd name="connsiteY43" fmla="*/ 9751 h 10000"/>
              <a:gd name="connsiteX44" fmla="*/ 4974 w 12343"/>
              <a:gd name="connsiteY44" fmla="*/ 8390 h 10000"/>
              <a:gd name="connsiteX45" fmla="*/ 4994 w 12343"/>
              <a:gd name="connsiteY45" fmla="*/ 8321 h 10000"/>
              <a:gd name="connsiteX46" fmla="*/ 5014 w 12343"/>
              <a:gd name="connsiteY46" fmla="*/ 8390 h 10000"/>
              <a:gd name="connsiteX47" fmla="*/ 5070 w 12343"/>
              <a:gd name="connsiteY47" fmla="*/ 9908 h 10000"/>
              <a:gd name="connsiteX48" fmla="*/ 5049 w 12343"/>
              <a:gd name="connsiteY48" fmla="*/ 9840 h 10000"/>
              <a:gd name="connsiteX49" fmla="*/ 5118 w 12343"/>
              <a:gd name="connsiteY49" fmla="*/ 9840 h 10000"/>
              <a:gd name="connsiteX50" fmla="*/ 5202 w 12343"/>
              <a:gd name="connsiteY50" fmla="*/ 9840 h 10000"/>
              <a:gd name="connsiteX51" fmla="*/ 5244 w 12343"/>
              <a:gd name="connsiteY51" fmla="*/ 9840 h 10000"/>
              <a:gd name="connsiteX52" fmla="*/ 5224 w 12343"/>
              <a:gd name="connsiteY52" fmla="*/ 9908 h 10000"/>
              <a:gd name="connsiteX53" fmla="*/ 5279 w 12343"/>
              <a:gd name="connsiteY53" fmla="*/ 8390 h 10000"/>
              <a:gd name="connsiteX54" fmla="*/ 5299 w 12343"/>
              <a:gd name="connsiteY54" fmla="*/ 8321 h 10000"/>
              <a:gd name="connsiteX55" fmla="*/ 5321 w 12343"/>
              <a:gd name="connsiteY55" fmla="*/ 8393 h 10000"/>
              <a:gd name="connsiteX56" fmla="*/ 5361 w 12343"/>
              <a:gd name="connsiteY56" fmla="*/ 9912 h 10000"/>
              <a:gd name="connsiteX57" fmla="*/ 5322 w 12343"/>
              <a:gd name="connsiteY57" fmla="*/ 9899 h 10000"/>
              <a:gd name="connsiteX58" fmla="*/ 5390 w 12343"/>
              <a:gd name="connsiteY58" fmla="*/ 8904 h 10000"/>
              <a:gd name="connsiteX59" fmla="*/ 5410 w 12343"/>
              <a:gd name="connsiteY59" fmla="*/ 8845 h 10000"/>
              <a:gd name="connsiteX60" fmla="*/ 5429 w 12343"/>
              <a:gd name="connsiteY60" fmla="*/ 8901 h 10000"/>
              <a:gd name="connsiteX61" fmla="*/ 5513 w 12343"/>
              <a:gd name="connsiteY61" fmla="*/ 9895 h 10000"/>
              <a:gd name="connsiteX62" fmla="*/ 5474 w 12343"/>
              <a:gd name="connsiteY62" fmla="*/ 9895 h 10000"/>
              <a:gd name="connsiteX63" fmla="*/ 5543 w 12343"/>
              <a:gd name="connsiteY63" fmla="*/ 9058 h 10000"/>
              <a:gd name="connsiteX64" fmla="*/ 5565 w 12343"/>
              <a:gd name="connsiteY64" fmla="*/ 9006 h 10000"/>
              <a:gd name="connsiteX65" fmla="*/ 5583 w 12343"/>
              <a:gd name="connsiteY65" fmla="*/ 9078 h 10000"/>
              <a:gd name="connsiteX66" fmla="*/ 5598 w 12343"/>
              <a:gd name="connsiteY66" fmla="*/ 9915 h 10000"/>
              <a:gd name="connsiteX67" fmla="*/ 5577 w 12343"/>
              <a:gd name="connsiteY67" fmla="*/ 9840 h 10000"/>
              <a:gd name="connsiteX68" fmla="*/ 5632 w 12343"/>
              <a:gd name="connsiteY68" fmla="*/ 9840 h 10000"/>
              <a:gd name="connsiteX69" fmla="*/ 5799 w 12343"/>
              <a:gd name="connsiteY69" fmla="*/ 9840 h 10000"/>
              <a:gd name="connsiteX70" fmla="*/ 5781 w 12343"/>
              <a:gd name="connsiteY70" fmla="*/ 9886 h 10000"/>
              <a:gd name="connsiteX71" fmla="*/ 5850 w 12343"/>
              <a:gd name="connsiteY71" fmla="*/ 9362 h 10000"/>
              <a:gd name="connsiteX72" fmla="*/ 5864 w 12343"/>
              <a:gd name="connsiteY72" fmla="*/ 9319 h 10000"/>
              <a:gd name="connsiteX73" fmla="*/ 5881 w 12343"/>
              <a:gd name="connsiteY73" fmla="*/ 9335 h 10000"/>
              <a:gd name="connsiteX74" fmla="*/ 6048 w 12343"/>
              <a:gd name="connsiteY74" fmla="*/ 9859 h 10000"/>
              <a:gd name="connsiteX75" fmla="*/ 6033 w 12343"/>
              <a:gd name="connsiteY75" fmla="*/ 9840 h 10000"/>
              <a:gd name="connsiteX76" fmla="*/ 6381 w 12343"/>
              <a:gd name="connsiteY76" fmla="*/ 9840 h 10000"/>
              <a:gd name="connsiteX77" fmla="*/ 6507 w 12343"/>
              <a:gd name="connsiteY77" fmla="*/ 9840 h 10000"/>
              <a:gd name="connsiteX78" fmla="*/ 6631 w 12343"/>
              <a:gd name="connsiteY78" fmla="*/ 9840 h 10000"/>
              <a:gd name="connsiteX79" fmla="*/ 6729 w 12343"/>
              <a:gd name="connsiteY79" fmla="*/ 9840 h 10000"/>
              <a:gd name="connsiteX80" fmla="*/ 6784 w 12343"/>
              <a:gd name="connsiteY80" fmla="*/ 9840 h 10000"/>
              <a:gd name="connsiteX81" fmla="*/ 6868 w 12343"/>
              <a:gd name="connsiteY81" fmla="*/ 9840 h 10000"/>
              <a:gd name="connsiteX82" fmla="*/ 6909 w 12343"/>
              <a:gd name="connsiteY82" fmla="*/ 9840 h 10000"/>
              <a:gd name="connsiteX83" fmla="*/ 7020 w 12343"/>
              <a:gd name="connsiteY83" fmla="*/ 9840 h 10000"/>
              <a:gd name="connsiteX84" fmla="*/ 7090 w 12343"/>
              <a:gd name="connsiteY84" fmla="*/ 9840 h 10000"/>
              <a:gd name="connsiteX85" fmla="*/ 7145 w 12343"/>
              <a:gd name="connsiteY85" fmla="*/ 9840 h 10000"/>
              <a:gd name="connsiteX86" fmla="*/ 7173 w 12343"/>
              <a:gd name="connsiteY86" fmla="*/ 9840 h 10000"/>
              <a:gd name="connsiteX87" fmla="*/ 7214 w 12343"/>
              <a:gd name="connsiteY87" fmla="*/ 9840 h 10000"/>
              <a:gd name="connsiteX88" fmla="*/ 7229 w 12343"/>
              <a:gd name="connsiteY88" fmla="*/ 9840 h 10000"/>
              <a:gd name="connsiteX89" fmla="*/ 7270 w 12343"/>
              <a:gd name="connsiteY89" fmla="*/ 9840 h 10000"/>
              <a:gd name="connsiteX90" fmla="*/ 7325 w 12343"/>
              <a:gd name="connsiteY90" fmla="*/ 9840 h 10000"/>
              <a:gd name="connsiteX91" fmla="*/ 7408 w 12343"/>
              <a:gd name="connsiteY91" fmla="*/ 9840 h 10000"/>
              <a:gd name="connsiteX92" fmla="*/ 7477 w 12343"/>
              <a:gd name="connsiteY92" fmla="*/ 9840 h 10000"/>
              <a:gd name="connsiteX93" fmla="*/ 7519 w 12343"/>
              <a:gd name="connsiteY93" fmla="*/ 9840 h 10000"/>
              <a:gd name="connsiteX94" fmla="*/ 7603 w 12343"/>
              <a:gd name="connsiteY94" fmla="*/ 9840 h 10000"/>
              <a:gd name="connsiteX95" fmla="*/ 7630 w 12343"/>
              <a:gd name="connsiteY95" fmla="*/ 9840 h 10000"/>
              <a:gd name="connsiteX96" fmla="*/ 7728 w 12343"/>
              <a:gd name="connsiteY96" fmla="*/ 9840 h 10000"/>
              <a:gd name="connsiteX97" fmla="*/ 7839 w 12343"/>
              <a:gd name="connsiteY97" fmla="*/ 9840 h 10000"/>
              <a:gd name="connsiteX98" fmla="*/ 8089 w 12343"/>
              <a:gd name="connsiteY98" fmla="*/ 9840 h 10000"/>
              <a:gd name="connsiteX99" fmla="*/ 8700 w 12343"/>
              <a:gd name="connsiteY99" fmla="*/ 9840 h 10000"/>
              <a:gd name="connsiteX100" fmla="*/ 8727 w 12343"/>
              <a:gd name="connsiteY100" fmla="*/ 9840 h 10000"/>
              <a:gd name="connsiteX101" fmla="*/ 8838 w 12343"/>
              <a:gd name="connsiteY101" fmla="*/ 9840 h 10000"/>
              <a:gd name="connsiteX102" fmla="*/ 8921 w 12343"/>
              <a:gd name="connsiteY102" fmla="*/ 9840 h 10000"/>
              <a:gd name="connsiteX103" fmla="*/ 8950 w 12343"/>
              <a:gd name="connsiteY103" fmla="*/ 9840 h 10000"/>
              <a:gd name="connsiteX104" fmla="*/ 9018 w 12343"/>
              <a:gd name="connsiteY104" fmla="*/ 9840 h 10000"/>
              <a:gd name="connsiteX105" fmla="*/ 9074 w 12343"/>
              <a:gd name="connsiteY105" fmla="*/ 9840 h 10000"/>
              <a:gd name="connsiteX106" fmla="*/ 9130 w 12343"/>
              <a:gd name="connsiteY106" fmla="*/ 9840 h 10000"/>
              <a:gd name="connsiteX107" fmla="*/ 9212 w 12343"/>
              <a:gd name="connsiteY107" fmla="*/ 9840 h 10000"/>
              <a:gd name="connsiteX108" fmla="*/ 9281 w 12343"/>
              <a:gd name="connsiteY108" fmla="*/ 9840 h 10000"/>
              <a:gd name="connsiteX109" fmla="*/ 9365 w 12343"/>
              <a:gd name="connsiteY109" fmla="*/ 9840 h 10000"/>
              <a:gd name="connsiteX110" fmla="*/ 9407 w 12343"/>
              <a:gd name="connsiteY110" fmla="*/ 9840 h 10000"/>
              <a:gd name="connsiteX111" fmla="*/ 9449 w 12343"/>
              <a:gd name="connsiteY111" fmla="*/ 9840 h 10000"/>
              <a:gd name="connsiteX112" fmla="*/ 9505 w 12343"/>
              <a:gd name="connsiteY112" fmla="*/ 9840 h 10000"/>
              <a:gd name="connsiteX113" fmla="*/ 9560 w 12343"/>
              <a:gd name="connsiteY113" fmla="*/ 9840 h 10000"/>
              <a:gd name="connsiteX114" fmla="*/ 9656 w 12343"/>
              <a:gd name="connsiteY114" fmla="*/ 9840 h 10000"/>
              <a:gd name="connsiteX115" fmla="*/ 9727 w 12343"/>
              <a:gd name="connsiteY115" fmla="*/ 9840 h 10000"/>
              <a:gd name="connsiteX116" fmla="*/ 9810 w 12343"/>
              <a:gd name="connsiteY116" fmla="*/ 9840 h 10000"/>
              <a:gd name="connsiteX117" fmla="*/ 9907 w 12343"/>
              <a:gd name="connsiteY117" fmla="*/ 9840 h 10000"/>
              <a:gd name="connsiteX118" fmla="*/ 10061 w 12343"/>
              <a:gd name="connsiteY118" fmla="*/ 9840 h 10000"/>
              <a:gd name="connsiteX119" fmla="*/ 10295 w 12343"/>
              <a:gd name="connsiteY119" fmla="*/ 9840 h 10000"/>
              <a:gd name="connsiteX120" fmla="*/ 10351 w 12343"/>
              <a:gd name="connsiteY120" fmla="*/ 9840 h 10000"/>
              <a:gd name="connsiteX121" fmla="*/ 10448 w 12343"/>
              <a:gd name="connsiteY121" fmla="*/ 9840 h 10000"/>
              <a:gd name="connsiteX122" fmla="*/ 10531 w 12343"/>
              <a:gd name="connsiteY122" fmla="*/ 9840 h 10000"/>
              <a:gd name="connsiteX123" fmla="*/ 10601 w 12343"/>
              <a:gd name="connsiteY123" fmla="*/ 9840 h 10000"/>
              <a:gd name="connsiteX124" fmla="*/ 10642 w 12343"/>
              <a:gd name="connsiteY124" fmla="*/ 9840 h 10000"/>
              <a:gd name="connsiteX125" fmla="*/ 10726 w 12343"/>
              <a:gd name="connsiteY125" fmla="*/ 9840 h 10000"/>
              <a:gd name="connsiteX126" fmla="*/ 10768 w 12343"/>
              <a:gd name="connsiteY126" fmla="*/ 9840 h 10000"/>
              <a:gd name="connsiteX127" fmla="*/ 10851 w 12343"/>
              <a:gd name="connsiteY127" fmla="*/ 9840 h 10000"/>
              <a:gd name="connsiteX128" fmla="*/ 10920 w 12343"/>
              <a:gd name="connsiteY128" fmla="*/ 9840 h 10000"/>
              <a:gd name="connsiteX129" fmla="*/ 10976 w 12343"/>
              <a:gd name="connsiteY129" fmla="*/ 9840 h 10000"/>
              <a:gd name="connsiteX130" fmla="*/ 11073 w 12343"/>
              <a:gd name="connsiteY130" fmla="*/ 9840 h 10000"/>
              <a:gd name="connsiteX131" fmla="*/ 11114 w 12343"/>
              <a:gd name="connsiteY131" fmla="*/ 9840 h 10000"/>
              <a:gd name="connsiteX132" fmla="*/ 11142 w 12343"/>
              <a:gd name="connsiteY132" fmla="*/ 9840 h 10000"/>
              <a:gd name="connsiteX133" fmla="*/ 11198 w 12343"/>
              <a:gd name="connsiteY133" fmla="*/ 9840 h 10000"/>
              <a:gd name="connsiteX134" fmla="*/ 11226 w 12343"/>
              <a:gd name="connsiteY134" fmla="*/ 9840 h 10000"/>
              <a:gd name="connsiteX135" fmla="*/ 11253 w 12343"/>
              <a:gd name="connsiteY135" fmla="*/ 9840 h 10000"/>
              <a:gd name="connsiteX136" fmla="*/ 11310 w 12343"/>
              <a:gd name="connsiteY136" fmla="*/ 9840 h 10000"/>
              <a:gd name="connsiteX137" fmla="*/ 11378 w 12343"/>
              <a:gd name="connsiteY137" fmla="*/ 9840 h 10000"/>
              <a:gd name="connsiteX138" fmla="*/ 11421 w 12343"/>
              <a:gd name="connsiteY138" fmla="*/ 9840 h 10000"/>
              <a:gd name="connsiteX139" fmla="*/ 11435 w 12343"/>
              <a:gd name="connsiteY139" fmla="*/ 9840 h 10000"/>
              <a:gd name="connsiteX140" fmla="*/ 11517 w 12343"/>
              <a:gd name="connsiteY140" fmla="*/ 9840 h 10000"/>
              <a:gd name="connsiteX141" fmla="*/ 11588 w 12343"/>
              <a:gd name="connsiteY141" fmla="*/ 9840 h 10000"/>
              <a:gd name="connsiteX142" fmla="*/ 11654 w 12343"/>
              <a:gd name="connsiteY142" fmla="*/ 9840 h 10000"/>
              <a:gd name="connsiteX143" fmla="*/ 11697 w 12343"/>
              <a:gd name="connsiteY143" fmla="*/ 9840 h 10000"/>
              <a:gd name="connsiteX144" fmla="*/ 11738 w 12343"/>
              <a:gd name="connsiteY144" fmla="*/ 9840 h 10000"/>
              <a:gd name="connsiteX145" fmla="*/ 11891 w 12343"/>
              <a:gd name="connsiteY145" fmla="*/ 9840 h 10000"/>
              <a:gd name="connsiteX146" fmla="*/ 11933 w 12343"/>
              <a:gd name="connsiteY146" fmla="*/ 9840 h 10000"/>
              <a:gd name="connsiteX147" fmla="*/ 12059 w 12343"/>
              <a:gd name="connsiteY147" fmla="*/ 9840 h 10000"/>
              <a:gd name="connsiteX148" fmla="*/ 12323 w 12343"/>
              <a:gd name="connsiteY148" fmla="*/ 9840 h 10000"/>
              <a:gd name="connsiteX149" fmla="*/ 12343 w 12343"/>
              <a:gd name="connsiteY149" fmla="*/ 9918 h 10000"/>
              <a:gd name="connsiteX150" fmla="*/ 12323 w 12343"/>
              <a:gd name="connsiteY150" fmla="*/ 9997 h 10000"/>
              <a:gd name="connsiteX151" fmla="*/ 12059 w 12343"/>
              <a:gd name="connsiteY151" fmla="*/ 9997 h 10000"/>
              <a:gd name="connsiteX152" fmla="*/ 11933 w 12343"/>
              <a:gd name="connsiteY152" fmla="*/ 9997 h 10000"/>
              <a:gd name="connsiteX153" fmla="*/ 11891 w 12343"/>
              <a:gd name="connsiteY153" fmla="*/ 9997 h 10000"/>
              <a:gd name="connsiteX154" fmla="*/ 11738 w 12343"/>
              <a:gd name="connsiteY154" fmla="*/ 9997 h 10000"/>
              <a:gd name="connsiteX155" fmla="*/ 11697 w 12343"/>
              <a:gd name="connsiteY155" fmla="*/ 9997 h 10000"/>
              <a:gd name="connsiteX156" fmla="*/ 11654 w 12343"/>
              <a:gd name="connsiteY156" fmla="*/ 9997 h 10000"/>
              <a:gd name="connsiteX157" fmla="*/ 11588 w 12343"/>
              <a:gd name="connsiteY157" fmla="*/ 9997 h 10000"/>
              <a:gd name="connsiteX158" fmla="*/ 11517 w 12343"/>
              <a:gd name="connsiteY158" fmla="*/ 9997 h 10000"/>
              <a:gd name="connsiteX159" fmla="*/ 11435 w 12343"/>
              <a:gd name="connsiteY159" fmla="*/ 9997 h 10000"/>
              <a:gd name="connsiteX160" fmla="*/ 11421 w 12343"/>
              <a:gd name="connsiteY160" fmla="*/ 9997 h 10000"/>
              <a:gd name="connsiteX161" fmla="*/ 11378 w 12343"/>
              <a:gd name="connsiteY161" fmla="*/ 9997 h 10000"/>
              <a:gd name="connsiteX162" fmla="*/ 11310 w 12343"/>
              <a:gd name="connsiteY162" fmla="*/ 9997 h 10000"/>
              <a:gd name="connsiteX163" fmla="*/ 11253 w 12343"/>
              <a:gd name="connsiteY163" fmla="*/ 9997 h 10000"/>
              <a:gd name="connsiteX164" fmla="*/ 11226 w 12343"/>
              <a:gd name="connsiteY164" fmla="*/ 9997 h 10000"/>
              <a:gd name="connsiteX165" fmla="*/ 11198 w 12343"/>
              <a:gd name="connsiteY165" fmla="*/ 9997 h 10000"/>
              <a:gd name="connsiteX166" fmla="*/ 11142 w 12343"/>
              <a:gd name="connsiteY166" fmla="*/ 9997 h 10000"/>
              <a:gd name="connsiteX167" fmla="*/ 11114 w 12343"/>
              <a:gd name="connsiteY167" fmla="*/ 9997 h 10000"/>
              <a:gd name="connsiteX168" fmla="*/ 11073 w 12343"/>
              <a:gd name="connsiteY168" fmla="*/ 9997 h 10000"/>
              <a:gd name="connsiteX169" fmla="*/ 10976 w 12343"/>
              <a:gd name="connsiteY169" fmla="*/ 9997 h 10000"/>
              <a:gd name="connsiteX170" fmla="*/ 10920 w 12343"/>
              <a:gd name="connsiteY170" fmla="*/ 9997 h 10000"/>
              <a:gd name="connsiteX171" fmla="*/ 10851 w 12343"/>
              <a:gd name="connsiteY171" fmla="*/ 9997 h 10000"/>
              <a:gd name="connsiteX172" fmla="*/ 10768 w 12343"/>
              <a:gd name="connsiteY172" fmla="*/ 9997 h 10000"/>
              <a:gd name="connsiteX173" fmla="*/ 10726 w 12343"/>
              <a:gd name="connsiteY173" fmla="*/ 9997 h 10000"/>
              <a:gd name="connsiteX174" fmla="*/ 10642 w 12343"/>
              <a:gd name="connsiteY174" fmla="*/ 9997 h 10000"/>
              <a:gd name="connsiteX175" fmla="*/ 10601 w 12343"/>
              <a:gd name="connsiteY175" fmla="*/ 9997 h 10000"/>
              <a:gd name="connsiteX176" fmla="*/ 10531 w 12343"/>
              <a:gd name="connsiteY176" fmla="*/ 9997 h 10000"/>
              <a:gd name="connsiteX177" fmla="*/ 10448 w 12343"/>
              <a:gd name="connsiteY177" fmla="*/ 9997 h 10000"/>
              <a:gd name="connsiteX178" fmla="*/ 10351 w 12343"/>
              <a:gd name="connsiteY178" fmla="*/ 9997 h 10000"/>
              <a:gd name="connsiteX179" fmla="*/ 10295 w 12343"/>
              <a:gd name="connsiteY179" fmla="*/ 9997 h 10000"/>
              <a:gd name="connsiteX180" fmla="*/ 10061 w 12343"/>
              <a:gd name="connsiteY180" fmla="*/ 9997 h 10000"/>
              <a:gd name="connsiteX181" fmla="*/ 9907 w 12343"/>
              <a:gd name="connsiteY181" fmla="*/ 9997 h 10000"/>
              <a:gd name="connsiteX182" fmla="*/ 9810 w 12343"/>
              <a:gd name="connsiteY182" fmla="*/ 9997 h 10000"/>
              <a:gd name="connsiteX183" fmla="*/ 9727 w 12343"/>
              <a:gd name="connsiteY183" fmla="*/ 9997 h 10000"/>
              <a:gd name="connsiteX184" fmla="*/ 9656 w 12343"/>
              <a:gd name="connsiteY184" fmla="*/ 9997 h 10000"/>
              <a:gd name="connsiteX185" fmla="*/ 9560 w 12343"/>
              <a:gd name="connsiteY185" fmla="*/ 9997 h 10000"/>
              <a:gd name="connsiteX186" fmla="*/ 9505 w 12343"/>
              <a:gd name="connsiteY186" fmla="*/ 9997 h 10000"/>
              <a:gd name="connsiteX187" fmla="*/ 9449 w 12343"/>
              <a:gd name="connsiteY187" fmla="*/ 9997 h 10000"/>
              <a:gd name="connsiteX188" fmla="*/ 9407 w 12343"/>
              <a:gd name="connsiteY188" fmla="*/ 9997 h 10000"/>
              <a:gd name="connsiteX189" fmla="*/ 9365 w 12343"/>
              <a:gd name="connsiteY189" fmla="*/ 9997 h 10000"/>
              <a:gd name="connsiteX190" fmla="*/ 9281 w 12343"/>
              <a:gd name="connsiteY190" fmla="*/ 9997 h 10000"/>
              <a:gd name="connsiteX191" fmla="*/ 9212 w 12343"/>
              <a:gd name="connsiteY191" fmla="*/ 9997 h 10000"/>
              <a:gd name="connsiteX192" fmla="*/ 9130 w 12343"/>
              <a:gd name="connsiteY192" fmla="*/ 9997 h 10000"/>
              <a:gd name="connsiteX193" fmla="*/ 9074 w 12343"/>
              <a:gd name="connsiteY193" fmla="*/ 9997 h 10000"/>
              <a:gd name="connsiteX194" fmla="*/ 9018 w 12343"/>
              <a:gd name="connsiteY194" fmla="*/ 9997 h 10000"/>
              <a:gd name="connsiteX195" fmla="*/ 8950 w 12343"/>
              <a:gd name="connsiteY195" fmla="*/ 9997 h 10000"/>
              <a:gd name="connsiteX196" fmla="*/ 8921 w 12343"/>
              <a:gd name="connsiteY196" fmla="*/ 9997 h 10000"/>
              <a:gd name="connsiteX197" fmla="*/ 8838 w 12343"/>
              <a:gd name="connsiteY197" fmla="*/ 9997 h 10000"/>
              <a:gd name="connsiteX198" fmla="*/ 8727 w 12343"/>
              <a:gd name="connsiteY198" fmla="*/ 9997 h 10000"/>
              <a:gd name="connsiteX199" fmla="*/ 8700 w 12343"/>
              <a:gd name="connsiteY199" fmla="*/ 9997 h 10000"/>
              <a:gd name="connsiteX200" fmla="*/ 8089 w 12343"/>
              <a:gd name="connsiteY200" fmla="*/ 9997 h 10000"/>
              <a:gd name="connsiteX201" fmla="*/ 7839 w 12343"/>
              <a:gd name="connsiteY201" fmla="*/ 9997 h 10000"/>
              <a:gd name="connsiteX202" fmla="*/ 7728 w 12343"/>
              <a:gd name="connsiteY202" fmla="*/ 9997 h 10000"/>
              <a:gd name="connsiteX203" fmla="*/ 7630 w 12343"/>
              <a:gd name="connsiteY203" fmla="*/ 9997 h 10000"/>
              <a:gd name="connsiteX204" fmla="*/ 7603 w 12343"/>
              <a:gd name="connsiteY204" fmla="*/ 9997 h 10000"/>
              <a:gd name="connsiteX205" fmla="*/ 7519 w 12343"/>
              <a:gd name="connsiteY205" fmla="*/ 9997 h 10000"/>
              <a:gd name="connsiteX206" fmla="*/ 7477 w 12343"/>
              <a:gd name="connsiteY206" fmla="*/ 9997 h 10000"/>
              <a:gd name="connsiteX207" fmla="*/ 7408 w 12343"/>
              <a:gd name="connsiteY207" fmla="*/ 9997 h 10000"/>
              <a:gd name="connsiteX208" fmla="*/ 7325 w 12343"/>
              <a:gd name="connsiteY208" fmla="*/ 9997 h 10000"/>
              <a:gd name="connsiteX209" fmla="*/ 7270 w 12343"/>
              <a:gd name="connsiteY209" fmla="*/ 9997 h 10000"/>
              <a:gd name="connsiteX210" fmla="*/ 7229 w 12343"/>
              <a:gd name="connsiteY210" fmla="*/ 9997 h 10000"/>
              <a:gd name="connsiteX211" fmla="*/ 7214 w 12343"/>
              <a:gd name="connsiteY211" fmla="*/ 9997 h 10000"/>
              <a:gd name="connsiteX212" fmla="*/ 7173 w 12343"/>
              <a:gd name="connsiteY212" fmla="*/ 9997 h 10000"/>
              <a:gd name="connsiteX213" fmla="*/ 7145 w 12343"/>
              <a:gd name="connsiteY213" fmla="*/ 9997 h 10000"/>
              <a:gd name="connsiteX214" fmla="*/ 7090 w 12343"/>
              <a:gd name="connsiteY214" fmla="*/ 9997 h 10000"/>
              <a:gd name="connsiteX215" fmla="*/ 7020 w 12343"/>
              <a:gd name="connsiteY215" fmla="*/ 9997 h 10000"/>
              <a:gd name="connsiteX216" fmla="*/ 6909 w 12343"/>
              <a:gd name="connsiteY216" fmla="*/ 9997 h 10000"/>
              <a:gd name="connsiteX217" fmla="*/ 6868 w 12343"/>
              <a:gd name="connsiteY217" fmla="*/ 9997 h 10000"/>
              <a:gd name="connsiteX218" fmla="*/ 6784 w 12343"/>
              <a:gd name="connsiteY218" fmla="*/ 9997 h 10000"/>
              <a:gd name="connsiteX219" fmla="*/ 6729 w 12343"/>
              <a:gd name="connsiteY219" fmla="*/ 9997 h 10000"/>
              <a:gd name="connsiteX220" fmla="*/ 6631 w 12343"/>
              <a:gd name="connsiteY220" fmla="*/ 9997 h 10000"/>
              <a:gd name="connsiteX221" fmla="*/ 6507 w 12343"/>
              <a:gd name="connsiteY221" fmla="*/ 9997 h 10000"/>
              <a:gd name="connsiteX222" fmla="*/ 6381 w 12343"/>
              <a:gd name="connsiteY222" fmla="*/ 9997 h 10000"/>
              <a:gd name="connsiteX223" fmla="*/ 6033 w 12343"/>
              <a:gd name="connsiteY223" fmla="*/ 9997 h 10000"/>
              <a:gd name="connsiteX224" fmla="*/ 6021 w 12343"/>
              <a:gd name="connsiteY224" fmla="*/ 9980 h 10000"/>
              <a:gd name="connsiteX225" fmla="*/ 5854 w 12343"/>
              <a:gd name="connsiteY225" fmla="*/ 9457 h 10000"/>
              <a:gd name="connsiteX226" fmla="*/ 5887 w 12343"/>
              <a:gd name="connsiteY226" fmla="*/ 9431 h 10000"/>
              <a:gd name="connsiteX227" fmla="*/ 5818 w 12343"/>
              <a:gd name="connsiteY227" fmla="*/ 9953 h 10000"/>
              <a:gd name="connsiteX228" fmla="*/ 5799 w 12343"/>
              <a:gd name="connsiteY228" fmla="*/ 9997 h 10000"/>
              <a:gd name="connsiteX229" fmla="*/ 5632 w 12343"/>
              <a:gd name="connsiteY229" fmla="*/ 9997 h 10000"/>
              <a:gd name="connsiteX230" fmla="*/ 5577 w 12343"/>
              <a:gd name="connsiteY230" fmla="*/ 9997 h 10000"/>
              <a:gd name="connsiteX231" fmla="*/ 5555 w 12343"/>
              <a:gd name="connsiteY231" fmla="*/ 9925 h 10000"/>
              <a:gd name="connsiteX232" fmla="*/ 5542 w 12343"/>
              <a:gd name="connsiteY232" fmla="*/ 9086 h 10000"/>
              <a:gd name="connsiteX233" fmla="*/ 5582 w 12343"/>
              <a:gd name="connsiteY233" fmla="*/ 9106 h 10000"/>
              <a:gd name="connsiteX234" fmla="*/ 5513 w 12343"/>
              <a:gd name="connsiteY234" fmla="*/ 9943 h 10000"/>
              <a:gd name="connsiteX235" fmla="*/ 5493 w 12343"/>
              <a:gd name="connsiteY235" fmla="*/ 9997 h 10000"/>
              <a:gd name="connsiteX236" fmla="*/ 5474 w 12343"/>
              <a:gd name="connsiteY236" fmla="*/ 9943 h 10000"/>
              <a:gd name="connsiteX237" fmla="*/ 5390 w 12343"/>
              <a:gd name="connsiteY237" fmla="*/ 8949 h 10000"/>
              <a:gd name="connsiteX238" fmla="*/ 5431 w 12343"/>
              <a:gd name="connsiteY238" fmla="*/ 8946 h 10000"/>
              <a:gd name="connsiteX239" fmla="*/ 5361 w 12343"/>
              <a:gd name="connsiteY239" fmla="*/ 9940 h 10000"/>
              <a:gd name="connsiteX240" fmla="*/ 5340 w 12343"/>
              <a:gd name="connsiteY240" fmla="*/ 9997 h 10000"/>
              <a:gd name="connsiteX241" fmla="*/ 5322 w 12343"/>
              <a:gd name="connsiteY241" fmla="*/ 9928 h 10000"/>
              <a:gd name="connsiteX242" fmla="*/ 5279 w 12343"/>
              <a:gd name="connsiteY242" fmla="*/ 8409 h 10000"/>
              <a:gd name="connsiteX243" fmla="*/ 5321 w 12343"/>
              <a:gd name="connsiteY243" fmla="*/ 8413 h 10000"/>
              <a:gd name="connsiteX244" fmla="*/ 5264 w 12343"/>
              <a:gd name="connsiteY244" fmla="*/ 9931 h 10000"/>
              <a:gd name="connsiteX245" fmla="*/ 5244 w 12343"/>
              <a:gd name="connsiteY245" fmla="*/ 9997 h 10000"/>
              <a:gd name="connsiteX246" fmla="*/ 5202 w 12343"/>
              <a:gd name="connsiteY246" fmla="*/ 9997 h 10000"/>
              <a:gd name="connsiteX247" fmla="*/ 5118 w 12343"/>
              <a:gd name="connsiteY247" fmla="*/ 9997 h 10000"/>
              <a:gd name="connsiteX248" fmla="*/ 5049 w 12343"/>
              <a:gd name="connsiteY248" fmla="*/ 9997 h 10000"/>
              <a:gd name="connsiteX249" fmla="*/ 5028 w 12343"/>
              <a:gd name="connsiteY249" fmla="*/ 9931 h 10000"/>
              <a:gd name="connsiteX250" fmla="*/ 4974 w 12343"/>
              <a:gd name="connsiteY250" fmla="*/ 8413 h 10000"/>
              <a:gd name="connsiteX251" fmla="*/ 5014 w 12343"/>
              <a:gd name="connsiteY251" fmla="*/ 8413 h 10000"/>
              <a:gd name="connsiteX252" fmla="*/ 4959 w 12343"/>
              <a:gd name="connsiteY252" fmla="*/ 9774 h 10000"/>
              <a:gd name="connsiteX253" fmla="*/ 4940 w 12343"/>
              <a:gd name="connsiteY253" fmla="*/ 9840 h 10000"/>
              <a:gd name="connsiteX254" fmla="*/ 4919 w 12343"/>
              <a:gd name="connsiteY254" fmla="*/ 9786 h 10000"/>
              <a:gd name="connsiteX255" fmla="*/ 4878 w 12343"/>
              <a:gd name="connsiteY255" fmla="*/ 9316 h 10000"/>
              <a:gd name="connsiteX256" fmla="*/ 4915 w 12343"/>
              <a:gd name="connsiteY256" fmla="*/ 9325 h 10000"/>
              <a:gd name="connsiteX257" fmla="*/ 4833 w 12343"/>
              <a:gd name="connsiteY257" fmla="*/ 9953 h 10000"/>
              <a:gd name="connsiteX258" fmla="*/ 4812 w 12343"/>
              <a:gd name="connsiteY258" fmla="*/ 9997 h 10000"/>
              <a:gd name="connsiteX259" fmla="*/ 4743 w 12343"/>
              <a:gd name="connsiteY259" fmla="*/ 9997 h 10000"/>
              <a:gd name="connsiteX260" fmla="*/ 4724 w 12343"/>
              <a:gd name="connsiteY260" fmla="*/ 9928 h 10000"/>
              <a:gd name="connsiteX261" fmla="*/ 4681 w 12343"/>
              <a:gd name="connsiteY261" fmla="*/ 8299 h 10000"/>
              <a:gd name="connsiteX262" fmla="*/ 4625 w 12343"/>
              <a:gd name="connsiteY262" fmla="*/ 82 h 10000"/>
              <a:gd name="connsiteX263" fmla="*/ 4666 w 12343"/>
              <a:gd name="connsiteY263" fmla="*/ 85 h 10000"/>
              <a:gd name="connsiteX264" fmla="*/ 4625 w 12343"/>
              <a:gd name="connsiteY264" fmla="*/ 3592 h 10000"/>
              <a:gd name="connsiteX265" fmla="*/ 4625 w 12343"/>
              <a:gd name="connsiteY265" fmla="*/ 3608 h 10000"/>
              <a:gd name="connsiteX266" fmla="*/ 4459 w 12343"/>
              <a:gd name="connsiteY266" fmla="*/ 5702 h 10000"/>
              <a:gd name="connsiteX267" fmla="*/ 4265 w 12343"/>
              <a:gd name="connsiteY267" fmla="*/ 8214 h 10000"/>
              <a:gd name="connsiteX268" fmla="*/ 4258 w 12343"/>
              <a:gd name="connsiteY268" fmla="*/ 8249 h 10000"/>
              <a:gd name="connsiteX269" fmla="*/ 3982 w 12343"/>
              <a:gd name="connsiteY269" fmla="*/ 9192 h 10000"/>
              <a:gd name="connsiteX270" fmla="*/ 3984 w 12343"/>
              <a:gd name="connsiteY270" fmla="*/ 9181 h 10000"/>
              <a:gd name="connsiteX271" fmla="*/ 3831 w 12343"/>
              <a:gd name="connsiteY271" fmla="*/ 9967 h 10000"/>
              <a:gd name="connsiteX272" fmla="*/ 3813 w 12343"/>
              <a:gd name="connsiteY272" fmla="*/ 9997 h 10000"/>
              <a:gd name="connsiteX273" fmla="*/ 3758 w 12343"/>
              <a:gd name="connsiteY273" fmla="*/ 9997 h 10000"/>
              <a:gd name="connsiteX274" fmla="*/ 3647 w 12343"/>
              <a:gd name="connsiteY274" fmla="*/ 9997 h 10000"/>
              <a:gd name="connsiteX275" fmla="*/ 3438 w 12343"/>
              <a:gd name="connsiteY275" fmla="*/ 9997 h 10000"/>
              <a:gd name="connsiteX276" fmla="*/ 3411 w 12343"/>
              <a:gd name="connsiteY276" fmla="*/ 9997 h 10000"/>
              <a:gd name="connsiteX277" fmla="*/ 3383 w 12343"/>
              <a:gd name="connsiteY277" fmla="*/ 9997 h 10000"/>
              <a:gd name="connsiteX278" fmla="*/ 3369 w 12343"/>
              <a:gd name="connsiteY278" fmla="*/ 9997 h 10000"/>
              <a:gd name="connsiteX279" fmla="*/ 3342 w 12343"/>
              <a:gd name="connsiteY279" fmla="*/ 9997 h 10000"/>
              <a:gd name="connsiteX280" fmla="*/ 3299 w 12343"/>
              <a:gd name="connsiteY280" fmla="*/ 9997 h 10000"/>
              <a:gd name="connsiteX281" fmla="*/ 3285 w 12343"/>
              <a:gd name="connsiteY281" fmla="*/ 9997 h 10000"/>
              <a:gd name="connsiteX282" fmla="*/ 3258 w 12343"/>
              <a:gd name="connsiteY282" fmla="*/ 9997 h 10000"/>
              <a:gd name="connsiteX283" fmla="*/ 3216 w 12343"/>
              <a:gd name="connsiteY283" fmla="*/ 9997 h 10000"/>
              <a:gd name="connsiteX284" fmla="*/ 3132 w 12343"/>
              <a:gd name="connsiteY284" fmla="*/ 9997 h 10000"/>
              <a:gd name="connsiteX285" fmla="*/ 3035 w 12343"/>
              <a:gd name="connsiteY285" fmla="*/ 9997 h 10000"/>
              <a:gd name="connsiteX286" fmla="*/ 2938 w 12343"/>
              <a:gd name="connsiteY286" fmla="*/ 9997 h 10000"/>
              <a:gd name="connsiteX287" fmla="*/ 2871 w 12343"/>
              <a:gd name="connsiteY287" fmla="*/ 9997 h 10000"/>
              <a:gd name="connsiteX288" fmla="*/ 2787 w 12343"/>
              <a:gd name="connsiteY288" fmla="*/ 9997 h 10000"/>
              <a:gd name="connsiteX289" fmla="*/ 2731 w 12343"/>
              <a:gd name="connsiteY289" fmla="*/ 9997 h 10000"/>
              <a:gd name="connsiteX290" fmla="*/ 2675 w 12343"/>
              <a:gd name="connsiteY290" fmla="*/ 9997 h 10000"/>
              <a:gd name="connsiteX291" fmla="*/ 2564 w 12343"/>
              <a:gd name="connsiteY291" fmla="*/ 9997 h 10000"/>
              <a:gd name="connsiteX292" fmla="*/ 2481 w 12343"/>
              <a:gd name="connsiteY292" fmla="*/ 9997 h 10000"/>
              <a:gd name="connsiteX293" fmla="*/ 0 w 12343"/>
              <a:gd name="connsiteY293" fmla="*/ 9940 h 10000"/>
              <a:gd name="connsiteX0" fmla="*/ 0 w 12323"/>
              <a:gd name="connsiteY0" fmla="*/ 9770 h 10000"/>
              <a:gd name="connsiteX1" fmla="*/ 2323 w 12323"/>
              <a:gd name="connsiteY1" fmla="*/ 9840 h 10000"/>
              <a:gd name="connsiteX2" fmla="*/ 2461 w 12323"/>
              <a:gd name="connsiteY2" fmla="*/ 9840 h 10000"/>
              <a:gd name="connsiteX3" fmla="*/ 2544 w 12323"/>
              <a:gd name="connsiteY3" fmla="*/ 9840 h 10000"/>
              <a:gd name="connsiteX4" fmla="*/ 2655 w 12323"/>
              <a:gd name="connsiteY4" fmla="*/ 9840 h 10000"/>
              <a:gd name="connsiteX5" fmla="*/ 2711 w 12323"/>
              <a:gd name="connsiteY5" fmla="*/ 9840 h 10000"/>
              <a:gd name="connsiteX6" fmla="*/ 2767 w 12323"/>
              <a:gd name="connsiteY6" fmla="*/ 9840 h 10000"/>
              <a:gd name="connsiteX7" fmla="*/ 2851 w 12323"/>
              <a:gd name="connsiteY7" fmla="*/ 9840 h 10000"/>
              <a:gd name="connsiteX8" fmla="*/ 2918 w 12323"/>
              <a:gd name="connsiteY8" fmla="*/ 9840 h 10000"/>
              <a:gd name="connsiteX9" fmla="*/ 3015 w 12323"/>
              <a:gd name="connsiteY9" fmla="*/ 9840 h 10000"/>
              <a:gd name="connsiteX10" fmla="*/ 3112 w 12323"/>
              <a:gd name="connsiteY10" fmla="*/ 9840 h 10000"/>
              <a:gd name="connsiteX11" fmla="*/ 3196 w 12323"/>
              <a:gd name="connsiteY11" fmla="*/ 9840 h 10000"/>
              <a:gd name="connsiteX12" fmla="*/ 3238 w 12323"/>
              <a:gd name="connsiteY12" fmla="*/ 9840 h 10000"/>
              <a:gd name="connsiteX13" fmla="*/ 3265 w 12323"/>
              <a:gd name="connsiteY13" fmla="*/ 9840 h 10000"/>
              <a:gd name="connsiteX14" fmla="*/ 3279 w 12323"/>
              <a:gd name="connsiteY14" fmla="*/ 9840 h 10000"/>
              <a:gd name="connsiteX15" fmla="*/ 3322 w 12323"/>
              <a:gd name="connsiteY15" fmla="*/ 9840 h 10000"/>
              <a:gd name="connsiteX16" fmla="*/ 3349 w 12323"/>
              <a:gd name="connsiteY16" fmla="*/ 9840 h 10000"/>
              <a:gd name="connsiteX17" fmla="*/ 3363 w 12323"/>
              <a:gd name="connsiteY17" fmla="*/ 9840 h 10000"/>
              <a:gd name="connsiteX18" fmla="*/ 3391 w 12323"/>
              <a:gd name="connsiteY18" fmla="*/ 9840 h 10000"/>
              <a:gd name="connsiteX19" fmla="*/ 3418 w 12323"/>
              <a:gd name="connsiteY19" fmla="*/ 9840 h 10000"/>
              <a:gd name="connsiteX20" fmla="*/ 3627 w 12323"/>
              <a:gd name="connsiteY20" fmla="*/ 9840 h 10000"/>
              <a:gd name="connsiteX21" fmla="*/ 3738 w 12323"/>
              <a:gd name="connsiteY21" fmla="*/ 9840 h 10000"/>
              <a:gd name="connsiteX22" fmla="*/ 3793 w 12323"/>
              <a:gd name="connsiteY22" fmla="*/ 9840 h 10000"/>
              <a:gd name="connsiteX23" fmla="*/ 3777 w 12323"/>
              <a:gd name="connsiteY23" fmla="*/ 9871 h 10000"/>
              <a:gd name="connsiteX24" fmla="*/ 3930 w 12323"/>
              <a:gd name="connsiteY24" fmla="*/ 9086 h 10000"/>
              <a:gd name="connsiteX25" fmla="*/ 3934 w 12323"/>
              <a:gd name="connsiteY25" fmla="*/ 9078 h 10000"/>
              <a:gd name="connsiteX26" fmla="*/ 4211 w 12323"/>
              <a:gd name="connsiteY26" fmla="*/ 8135 h 10000"/>
              <a:gd name="connsiteX27" fmla="*/ 4203 w 12323"/>
              <a:gd name="connsiteY27" fmla="*/ 8170 h 10000"/>
              <a:gd name="connsiteX28" fmla="*/ 4398 w 12323"/>
              <a:gd name="connsiteY28" fmla="*/ 5659 h 10000"/>
              <a:gd name="connsiteX29" fmla="*/ 4564 w 12323"/>
              <a:gd name="connsiteY29" fmla="*/ 3566 h 10000"/>
              <a:gd name="connsiteX30" fmla="*/ 4563 w 12323"/>
              <a:gd name="connsiteY30" fmla="*/ 3582 h 10000"/>
              <a:gd name="connsiteX31" fmla="*/ 4605 w 12323"/>
              <a:gd name="connsiteY31" fmla="*/ 75 h 10000"/>
              <a:gd name="connsiteX32" fmla="*/ 4627 w 12323"/>
              <a:gd name="connsiteY32" fmla="*/ 0 h 10000"/>
              <a:gd name="connsiteX33" fmla="*/ 4646 w 12323"/>
              <a:gd name="connsiteY33" fmla="*/ 79 h 10000"/>
              <a:gd name="connsiteX34" fmla="*/ 4703 w 12323"/>
              <a:gd name="connsiteY34" fmla="*/ 8296 h 10000"/>
              <a:gd name="connsiteX35" fmla="*/ 4743 w 12323"/>
              <a:gd name="connsiteY35" fmla="*/ 9912 h 10000"/>
              <a:gd name="connsiteX36" fmla="*/ 4723 w 12323"/>
              <a:gd name="connsiteY36" fmla="*/ 9840 h 10000"/>
              <a:gd name="connsiteX37" fmla="*/ 4792 w 12323"/>
              <a:gd name="connsiteY37" fmla="*/ 9840 h 10000"/>
              <a:gd name="connsiteX38" fmla="*/ 4774 w 12323"/>
              <a:gd name="connsiteY38" fmla="*/ 9886 h 10000"/>
              <a:gd name="connsiteX39" fmla="*/ 4858 w 12323"/>
              <a:gd name="connsiteY39" fmla="*/ 9256 h 10000"/>
              <a:gd name="connsiteX40" fmla="*/ 4878 w 12323"/>
              <a:gd name="connsiteY40" fmla="*/ 9215 h 10000"/>
              <a:gd name="connsiteX41" fmla="*/ 4895 w 12323"/>
              <a:gd name="connsiteY41" fmla="*/ 9267 h 10000"/>
              <a:gd name="connsiteX42" fmla="*/ 4938 w 12323"/>
              <a:gd name="connsiteY42" fmla="*/ 9738 h 10000"/>
              <a:gd name="connsiteX43" fmla="*/ 4897 w 12323"/>
              <a:gd name="connsiteY43" fmla="*/ 9751 h 10000"/>
              <a:gd name="connsiteX44" fmla="*/ 4954 w 12323"/>
              <a:gd name="connsiteY44" fmla="*/ 8390 h 10000"/>
              <a:gd name="connsiteX45" fmla="*/ 4974 w 12323"/>
              <a:gd name="connsiteY45" fmla="*/ 8321 h 10000"/>
              <a:gd name="connsiteX46" fmla="*/ 4994 w 12323"/>
              <a:gd name="connsiteY46" fmla="*/ 8390 h 10000"/>
              <a:gd name="connsiteX47" fmla="*/ 5050 w 12323"/>
              <a:gd name="connsiteY47" fmla="*/ 9908 h 10000"/>
              <a:gd name="connsiteX48" fmla="*/ 5029 w 12323"/>
              <a:gd name="connsiteY48" fmla="*/ 9840 h 10000"/>
              <a:gd name="connsiteX49" fmla="*/ 5098 w 12323"/>
              <a:gd name="connsiteY49" fmla="*/ 9840 h 10000"/>
              <a:gd name="connsiteX50" fmla="*/ 5182 w 12323"/>
              <a:gd name="connsiteY50" fmla="*/ 9840 h 10000"/>
              <a:gd name="connsiteX51" fmla="*/ 5224 w 12323"/>
              <a:gd name="connsiteY51" fmla="*/ 9840 h 10000"/>
              <a:gd name="connsiteX52" fmla="*/ 5204 w 12323"/>
              <a:gd name="connsiteY52" fmla="*/ 9908 h 10000"/>
              <a:gd name="connsiteX53" fmla="*/ 5259 w 12323"/>
              <a:gd name="connsiteY53" fmla="*/ 8390 h 10000"/>
              <a:gd name="connsiteX54" fmla="*/ 5279 w 12323"/>
              <a:gd name="connsiteY54" fmla="*/ 8321 h 10000"/>
              <a:gd name="connsiteX55" fmla="*/ 5301 w 12323"/>
              <a:gd name="connsiteY55" fmla="*/ 8393 h 10000"/>
              <a:gd name="connsiteX56" fmla="*/ 5341 w 12323"/>
              <a:gd name="connsiteY56" fmla="*/ 9912 h 10000"/>
              <a:gd name="connsiteX57" fmla="*/ 5302 w 12323"/>
              <a:gd name="connsiteY57" fmla="*/ 9899 h 10000"/>
              <a:gd name="connsiteX58" fmla="*/ 5370 w 12323"/>
              <a:gd name="connsiteY58" fmla="*/ 8904 h 10000"/>
              <a:gd name="connsiteX59" fmla="*/ 5390 w 12323"/>
              <a:gd name="connsiteY59" fmla="*/ 8845 h 10000"/>
              <a:gd name="connsiteX60" fmla="*/ 5409 w 12323"/>
              <a:gd name="connsiteY60" fmla="*/ 8901 h 10000"/>
              <a:gd name="connsiteX61" fmla="*/ 5493 w 12323"/>
              <a:gd name="connsiteY61" fmla="*/ 9895 h 10000"/>
              <a:gd name="connsiteX62" fmla="*/ 5454 w 12323"/>
              <a:gd name="connsiteY62" fmla="*/ 9895 h 10000"/>
              <a:gd name="connsiteX63" fmla="*/ 5523 w 12323"/>
              <a:gd name="connsiteY63" fmla="*/ 9058 h 10000"/>
              <a:gd name="connsiteX64" fmla="*/ 5545 w 12323"/>
              <a:gd name="connsiteY64" fmla="*/ 9006 h 10000"/>
              <a:gd name="connsiteX65" fmla="*/ 5563 w 12323"/>
              <a:gd name="connsiteY65" fmla="*/ 9078 h 10000"/>
              <a:gd name="connsiteX66" fmla="*/ 5578 w 12323"/>
              <a:gd name="connsiteY66" fmla="*/ 9915 h 10000"/>
              <a:gd name="connsiteX67" fmla="*/ 5557 w 12323"/>
              <a:gd name="connsiteY67" fmla="*/ 9840 h 10000"/>
              <a:gd name="connsiteX68" fmla="*/ 5612 w 12323"/>
              <a:gd name="connsiteY68" fmla="*/ 9840 h 10000"/>
              <a:gd name="connsiteX69" fmla="*/ 5779 w 12323"/>
              <a:gd name="connsiteY69" fmla="*/ 9840 h 10000"/>
              <a:gd name="connsiteX70" fmla="*/ 5761 w 12323"/>
              <a:gd name="connsiteY70" fmla="*/ 9886 h 10000"/>
              <a:gd name="connsiteX71" fmla="*/ 5830 w 12323"/>
              <a:gd name="connsiteY71" fmla="*/ 9362 h 10000"/>
              <a:gd name="connsiteX72" fmla="*/ 5844 w 12323"/>
              <a:gd name="connsiteY72" fmla="*/ 9319 h 10000"/>
              <a:gd name="connsiteX73" fmla="*/ 5861 w 12323"/>
              <a:gd name="connsiteY73" fmla="*/ 9335 h 10000"/>
              <a:gd name="connsiteX74" fmla="*/ 6028 w 12323"/>
              <a:gd name="connsiteY74" fmla="*/ 9859 h 10000"/>
              <a:gd name="connsiteX75" fmla="*/ 6013 w 12323"/>
              <a:gd name="connsiteY75" fmla="*/ 9840 h 10000"/>
              <a:gd name="connsiteX76" fmla="*/ 6361 w 12323"/>
              <a:gd name="connsiteY76" fmla="*/ 9840 h 10000"/>
              <a:gd name="connsiteX77" fmla="*/ 6487 w 12323"/>
              <a:gd name="connsiteY77" fmla="*/ 9840 h 10000"/>
              <a:gd name="connsiteX78" fmla="*/ 6611 w 12323"/>
              <a:gd name="connsiteY78" fmla="*/ 9840 h 10000"/>
              <a:gd name="connsiteX79" fmla="*/ 6709 w 12323"/>
              <a:gd name="connsiteY79" fmla="*/ 9840 h 10000"/>
              <a:gd name="connsiteX80" fmla="*/ 6764 w 12323"/>
              <a:gd name="connsiteY80" fmla="*/ 9840 h 10000"/>
              <a:gd name="connsiteX81" fmla="*/ 6848 w 12323"/>
              <a:gd name="connsiteY81" fmla="*/ 9840 h 10000"/>
              <a:gd name="connsiteX82" fmla="*/ 6889 w 12323"/>
              <a:gd name="connsiteY82" fmla="*/ 9840 h 10000"/>
              <a:gd name="connsiteX83" fmla="*/ 7000 w 12323"/>
              <a:gd name="connsiteY83" fmla="*/ 9840 h 10000"/>
              <a:gd name="connsiteX84" fmla="*/ 7070 w 12323"/>
              <a:gd name="connsiteY84" fmla="*/ 9840 h 10000"/>
              <a:gd name="connsiteX85" fmla="*/ 7125 w 12323"/>
              <a:gd name="connsiteY85" fmla="*/ 9840 h 10000"/>
              <a:gd name="connsiteX86" fmla="*/ 7153 w 12323"/>
              <a:gd name="connsiteY86" fmla="*/ 9840 h 10000"/>
              <a:gd name="connsiteX87" fmla="*/ 7194 w 12323"/>
              <a:gd name="connsiteY87" fmla="*/ 9840 h 10000"/>
              <a:gd name="connsiteX88" fmla="*/ 7209 w 12323"/>
              <a:gd name="connsiteY88" fmla="*/ 9840 h 10000"/>
              <a:gd name="connsiteX89" fmla="*/ 7250 w 12323"/>
              <a:gd name="connsiteY89" fmla="*/ 9840 h 10000"/>
              <a:gd name="connsiteX90" fmla="*/ 7305 w 12323"/>
              <a:gd name="connsiteY90" fmla="*/ 9840 h 10000"/>
              <a:gd name="connsiteX91" fmla="*/ 7388 w 12323"/>
              <a:gd name="connsiteY91" fmla="*/ 9840 h 10000"/>
              <a:gd name="connsiteX92" fmla="*/ 7457 w 12323"/>
              <a:gd name="connsiteY92" fmla="*/ 9840 h 10000"/>
              <a:gd name="connsiteX93" fmla="*/ 7499 w 12323"/>
              <a:gd name="connsiteY93" fmla="*/ 9840 h 10000"/>
              <a:gd name="connsiteX94" fmla="*/ 7583 w 12323"/>
              <a:gd name="connsiteY94" fmla="*/ 9840 h 10000"/>
              <a:gd name="connsiteX95" fmla="*/ 7610 w 12323"/>
              <a:gd name="connsiteY95" fmla="*/ 9840 h 10000"/>
              <a:gd name="connsiteX96" fmla="*/ 7708 w 12323"/>
              <a:gd name="connsiteY96" fmla="*/ 9840 h 10000"/>
              <a:gd name="connsiteX97" fmla="*/ 7819 w 12323"/>
              <a:gd name="connsiteY97" fmla="*/ 9840 h 10000"/>
              <a:gd name="connsiteX98" fmla="*/ 8069 w 12323"/>
              <a:gd name="connsiteY98" fmla="*/ 9840 h 10000"/>
              <a:gd name="connsiteX99" fmla="*/ 8680 w 12323"/>
              <a:gd name="connsiteY99" fmla="*/ 9840 h 10000"/>
              <a:gd name="connsiteX100" fmla="*/ 8707 w 12323"/>
              <a:gd name="connsiteY100" fmla="*/ 9840 h 10000"/>
              <a:gd name="connsiteX101" fmla="*/ 8818 w 12323"/>
              <a:gd name="connsiteY101" fmla="*/ 9840 h 10000"/>
              <a:gd name="connsiteX102" fmla="*/ 8901 w 12323"/>
              <a:gd name="connsiteY102" fmla="*/ 9840 h 10000"/>
              <a:gd name="connsiteX103" fmla="*/ 8930 w 12323"/>
              <a:gd name="connsiteY103" fmla="*/ 9840 h 10000"/>
              <a:gd name="connsiteX104" fmla="*/ 8998 w 12323"/>
              <a:gd name="connsiteY104" fmla="*/ 9840 h 10000"/>
              <a:gd name="connsiteX105" fmla="*/ 9054 w 12323"/>
              <a:gd name="connsiteY105" fmla="*/ 9840 h 10000"/>
              <a:gd name="connsiteX106" fmla="*/ 9110 w 12323"/>
              <a:gd name="connsiteY106" fmla="*/ 9840 h 10000"/>
              <a:gd name="connsiteX107" fmla="*/ 9192 w 12323"/>
              <a:gd name="connsiteY107" fmla="*/ 9840 h 10000"/>
              <a:gd name="connsiteX108" fmla="*/ 9261 w 12323"/>
              <a:gd name="connsiteY108" fmla="*/ 9840 h 10000"/>
              <a:gd name="connsiteX109" fmla="*/ 9345 w 12323"/>
              <a:gd name="connsiteY109" fmla="*/ 9840 h 10000"/>
              <a:gd name="connsiteX110" fmla="*/ 9387 w 12323"/>
              <a:gd name="connsiteY110" fmla="*/ 9840 h 10000"/>
              <a:gd name="connsiteX111" fmla="*/ 9429 w 12323"/>
              <a:gd name="connsiteY111" fmla="*/ 9840 h 10000"/>
              <a:gd name="connsiteX112" fmla="*/ 9485 w 12323"/>
              <a:gd name="connsiteY112" fmla="*/ 9840 h 10000"/>
              <a:gd name="connsiteX113" fmla="*/ 9540 w 12323"/>
              <a:gd name="connsiteY113" fmla="*/ 9840 h 10000"/>
              <a:gd name="connsiteX114" fmla="*/ 9636 w 12323"/>
              <a:gd name="connsiteY114" fmla="*/ 9840 h 10000"/>
              <a:gd name="connsiteX115" fmla="*/ 9707 w 12323"/>
              <a:gd name="connsiteY115" fmla="*/ 9840 h 10000"/>
              <a:gd name="connsiteX116" fmla="*/ 9790 w 12323"/>
              <a:gd name="connsiteY116" fmla="*/ 9840 h 10000"/>
              <a:gd name="connsiteX117" fmla="*/ 9887 w 12323"/>
              <a:gd name="connsiteY117" fmla="*/ 9840 h 10000"/>
              <a:gd name="connsiteX118" fmla="*/ 10041 w 12323"/>
              <a:gd name="connsiteY118" fmla="*/ 9840 h 10000"/>
              <a:gd name="connsiteX119" fmla="*/ 10275 w 12323"/>
              <a:gd name="connsiteY119" fmla="*/ 9840 h 10000"/>
              <a:gd name="connsiteX120" fmla="*/ 10331 w 12323"/>
              <a:gd name="connsiteY120" fmla="*/ 9840 h 10000"/>
              <a:gd name="connsiteX121" fmla="*/ 10428 w 12323"/>
              <a:gd name="connsiteY121" fmla="*/ 9840 h 10000"/>
              <a:gd name="connsiteX122" fmla="*/ 10511 w 12323"/>
              <a:gd name="connsiteY122" fmla="*/ 9840 h 10000"/>
              <a:gd name="connsiteX123" fmla="*/ 10581 w 12323"/>
              <a:gd name="connsiteY123" fmla="*/ 9840 h 10000"/>
              <a:gd name="connsiteX124" fmla="*/ 10622 w 12323"/>
              <a:gd name="connsiteY124" fmla="*/ 9840 h 10000"/>
              <a:gd name="connsiteX125" fmla="*/ 10706 w 12323"/>
              <a:gd name="connsiteY125" fmla="*/ 9840 h 10000"/>
              <a:gd name="connsiteX126" fmla="*/ 10748 w 12323"/>
              <a:gd name="connsiteY126" fmla="*/ 9840 h 10000"/>
              <a:gd name="connsiteX127" fmla="*/ 10831 w 12323"/>
              <a:gd name="connsiteY127" fmla="*/ 9840 h 10000"/>
              <a:gd name="connsiteX128" fmla="*/ 10900 w 12323"/>
              <a:gd name="connsiteY128" fmla="*/ 9840 h 10000"/>
              <a:gd name="connsiteX129" fmla="*/ 10956 w 12323"/>
              <a:gd name="connsiteY129" fmla="*/ 9840 h 10000"/>
              <a:gd name="connsiteX130" fmla="*/ 11053 w 12323"/>
              <a:gd name="connsiteY130" fmla="*/ 9840 h 10000"/>
              <a:gd name="connsiteX131" fmla="*/ 11094 w 12323"/>
              <a:gd name="connsiteY131" fmla="*/ 9840 h 10000"/>
              <a:gd name="connsiteX132" fmla="*/ 11122 w 12323"/>
              <a:gd name="connsiteY132" fmla="*/ 9840 h 10000"/>
              <a:gd name="connsiteX133" fmla="*/ 11178 w 12323"/>
              <a:gd name="connsiteY133" fmla="*/ 9840 h 10000"/>
              <a:gd name="connsiteX134" fmla="*/ 11206 w 12323"/>
              <a:gd name="connsiteY134" fmla="*/ 9840 h 10000"/>
              <a:gd name="connsiteX135" fmla="*/ 11233 w 12323"/>
              <a:gd name="connsiteY135" fmla="*/ 9840 h 10000"/>
              <a:gd name="connsiteX136" fmla="*/ 11290 w 12323"/>
              <a:gd name="connsiteY136" fmla="*/ 9840 h 10000"/>
              <a:gd name="connsiteX137" fmla="*/ 11358 w 12323"/>
              <a:gd name="connsiteY137" fmla="*/ 9840 h 10000"/>
              <a:gd name="connsiteX138" fmla="*/ 11401 w 12323"/>
              <a:gd name="connsiteY138" fmla="*/ 9840 h 10000"/>
              <a:gd name="connsiteX139" fmla="*/ 11415 w 12323"/>
              <a:gd name="connsiteY139" fmla="*/ 9840 h 10000"/>
              <a:gd name="connsiteX140" fmla="*/ 11497 w 12323"/>
              <a:gd name="connsiteY140" fmla="*/ 9840 h 10000"/>
              <a:gd name="connsiteX141" fmla="*/ 11568 w 12323"/>
              <a:gd name="connsiteY141" fmla="*/ 9840 h 10000"/>
              <a:gd name="connsiteX142" fmla="*/ 11634 w 12323"/>
              <a:gd name="connsiteY142" fmla="*/ 9840 h 10000"/>
              <a:gd name="connsiteX143" fmla="*/ 11677 w 12323"/>
              <a:gd name="connsiteY143" fmla="*/ 9840 h 10000"/>
              <a:gd name="connsiteX144" fmla="*/ 11718 w 12323"/>
              <a:gd name="connsiteY144" fmla="*/ 9840 h 10000"/>
              <a:gd name="connsiteX145" fmla="*/ 11871 w 12323"/>
              <a:gd name="connsiteY145" fmla="*/ 9840 h 10000"/>
              <a:gd name="connsiteX146" fmla="*/ 11913 w 12323"/>
              <a:gd name="connsiteY146" fmla="*/ 9840 h 10000"/>
              <a:gd name="connsiteX147" fmla="*/ 12039 w 12323"/>
              <a:gd name="connsiteY147" fmla="*/ 9840 h 10000"/>
              <a:gd name="connsiteX148" fmla="*/ 12303 w 12323"/>
              <a:gd name="connsiteY148" fmla="*/ 9840 h 10000"/>
              <a:gd name="connsiteX149" fmla="*/ 12323 w 12323"/>
              <a:gd name="connsiteY149" fmla="*/ 9918 h 10000"/>
              <a:gd name="connsiteX150" fmla="*/ 12303 w 12323"/>
              <a:gd name="connsiteY150" fmla="*/ 9997 h 10000"/>
              <a:gd name="connsiteX151" fmla="*/ 12039 w 12323"/>
              <a:gd name="connsiteY151" fmla="*/ 9997 h 10000"/>
              <a:gd name="connsiteX152" fmla="*/ 11913 w 12323"/>
              <a:gd name="connsiteY152" fmla="*/ 9997 h 10000"/>
              <a:gd name="connsiteX153" fmla="*/ 11871 w 12323"/>
              <a:gd name="connsiteY153" fmla="*/ 9997 h 10000"/>
              <a:gd name="connsiteX154" fmla="*/ 11718 w 12323"/>
              <a:gd name="connsiteY154" fmla="*/ 9997 h 10000"/>
              <a:gd name="connsiteX155" fmla="*/ 11677 w 12323"/>
              <a:gd name="connsiteY155" fmla="*/ 9997 h 10000"/>
              <a:gd name="connsiteX156" fmla="*/ 11634 w 12323"/>
              <a:gd name="connsiteY156" fmla="*/ 9997 h 10000"/>
              <a:gd name="connsiteX157" fmla="*/ 11568 w 12323"/>
              <a:gd name="connsiteY157" fmla="*/ 9997 h 10000"/>
              <a:gd name="connsiteX158" fmla="*/ 11497 w 12323"/>
              <a:gd name="connsiteY158" fmla="*/ 9997 h 10000"/>
              <a:gd name="connsiteX159" fmla="*/ 11415 w 12323"/>
              <a:gd name="connsiteY159" fmla="*/ 9997 h 10000"/>
              <a:gd name="connsiteX160" fmla="*/ 11401 w 12323"/>
              <a:gd name="connsiteY160" fmla="*/ 9997 h 10000"/>
              <a:gd name="connsiteX161" fmla="*/ 11358 w 12323"/>
              <a:gd name="connsiteY161" fmla="*/ 9997 h 10000"/>
              <a:gd name="connsiteX162" fmla="*/ 11290 w 12323"/>
              <a:gd name="connsiteY162" fmla="*/ 9997 h 10000"/>
              <a:gd name="connsiteX163" fmla="*/ 11233 w 12323"/>
              <a:gd name="connsiteY163" fmla="*/ 9997 h 10000"/>
              <a:gd name="connsiteX164" fmla="*/ 11206 w 12323"/>
              <a:gd name="connsiteY164" fmla="*/ 9997 h 10000"/>
              <a:gd name="connsiteX165" fmla="*/ 11178 w 12323"/>
              <a:gd name="connsiteY165" fmla="*/ 9997 h 10000"/>
              <a:gd name="connsiteX166" fmla="*/ 11122 w 12323"/>
              <a:gd name="connsiteY166" fmla="*/ 9997 h 10000"/>
              <a:gd name="connsiteX167" fmla="*/ 11094 w 12323"/>
              <a:gd name="connsiteY167" fmla="*/ 9997 h 10000"/>
              <a:gd name="connsiteX168" fmla="*/ 11053 w 12323"/>
              <a:gd name="connsiteY168" fmla="*/ 9997 h 10000"/>
              <a:gd name="connsiteX169" fmla="*/ 10956 w 12323"/>
              <a:gd name="connsiteY169" fmla="*/ 9997 h 10000"/>
              <a:gd name="connsiteX170" fmla="*/ 10900 w 12323"/>
              <a:gd name="connsiteY170" fmla="*/ 9997 h 10000"/>
              <a:gd name="connsiteX171" fmla="*/ 10831 w 12323"/>
              <a:gd name="connsiteY171" fmla="*/ 9997 h 10000"/>
              <a:gd name="connsiteX172" fmla="*/ 10748 w 12323"/>
              <a:gd name="connsiteY172" fmla="*/ 9997 h 10000"/>
              <a:gd name="connsiteX173" fmla="*/ 10706 w 12323"/>
              <a:gd name="connsiteY173" fmla="*/ 9997 h 10000"/>
              <a:gd name="connsiteX174" fmla="*/ 10622 w 12323"/>
              <a:gd name="connsiteY174" fmla="*/ 9997 h 10000"/>
              <a:gd name="connsiteX175" fmla="*/ 10581 w 12323"/>
              <a:gd name="connsiteY175" fmla="*/ 9997 h 10000"/>
              <a:gd name="connsiteX176" fmla="*/ 10511 w 12323"/>
              <a:gd name="connsiteY176" fmla="*/ 9997 h 10000"/>
              <a:gd name="connsiteX177" fmla="*/ 10428 w 12323"/>
              <a:gd name="connsiteY177" fmla="*/ 9997 h 10000"/>
              <a:gd name="connsiteX178" fmla="*/ 10331 w 12323"/>
              <a:gd name="connsiteY178" fmla="*/ 9997 h 10000"/>
              <a:gd name="connsiteX179" fmla="*/ 10275 w 12323"/>
              <a:gd name="connsiteY179" fmla="*/ 9997 h 10000"/>
              <a:gd name="connsiteX180" fmla="*/ 10041 w 12323"/>
              <a:gd name="connsiteY180" fmla="*/ 9997 h 10000"/>
              <a:gd name="connsiteX181" fmla="*/ 9887 w 12323"/>
              <a:gd name="connsiteY181" fmla="*/ 9997 h 10000"/>
              <a:gd name="connsiteX182" fmla="*/ 9790 w 12323"/>
              <a:gd name="connsiteY182" fmla="*/ 9997 h 10000"/>
              <a:gd name="connsiteX183" fmla="*/ 9707 w 12323"/>
              <a:gd name="connsiteY183" fmla="*/ 9997 h 10000"/>
              <a:gd name="connsiteX184" fmla="*/ 9636 w 12323"/>
              <a:gd name="connsiteY184" fmla="*/ 9997 h 10000"/>
              <a:gd name="connsiteX185" fmla="*/ 9540 w 12323"/>
              <a:gd name="connsiteY185" fmla="*/ 9997 h 10000"/>
              <a:gd name="connsiteX186" fmla="*/ 9485 w 12323"/>
              <a:gd name="connsiteY186" fmla="*/ 9997 h 10000"/>
              <a:gd name="connsiteX187" fmla="*/ 9429 w 12323"/>
              <a:gd name="connsiteY187" fmla="*/ 9997 h 10000"/>
              <a:gd name="connsiteX188" fmla="*/ 9387 w 12323"/>
              <a:gd name="connsiteY188" fmla="*/ 9997 h 10000"/>
              <a:gd name="connsiteX189" fmla="*/ 9345 w 12323"/>
              <a:gd name="connsiteY189" fmla="*/ 9997 h 10000"/>
              <a:gd name="connsiteX190" fmla="*/ 9261 w 12323"/>
              <a:gd name="connsiteY190" fmla="*/ 9997 h 10000"/>
              <a:gd name="connsiteX191" fmla="*/ 9192 w 12323"/>
              <a:gd name="connsiteY191" fmla="*/ 9997 h 10000"/>
              <a:gd name="connsiteX192" fmla="*/ 9110 w 12323"/>
              <a:gd name="connsiteY192" fmla="*/ 9997 h 10000"/>
              <a:gd name="connsiteX193" fmla="*/ 9054 w 12323"/>
              <a:gd name="connsiteY193" fmla="*/ 9997 h 10000"/>
              <a:gd name="connsiteX194" fmla="*/ 8998 w 12323"/>
              <a:gd name="connsiteY194" fmla="*/ 9997 h 10000"/>
              <a:gd name="connsiteX195" fmla="*/ 8930 w 12323"/>
              <a:gd name="connsiteY195" fmla="*/ 9997 h 10000"/>
              <a:gd name="connsiteX196" fmla="*/ 8901 w 12323"/>
              <a:gd name="connsiteY196" fmla="*/ 9997 h 10000"/>
              <a:gd name="connsiteX197" fmla="*/ 8818 w 12323"/>
              <a:gd name="connsiteY197" fmla="*/ 9997 h 10000"/>
              <a:gd name="connsiteX198" fmla="*/ 8707 w 12323"/>
              <a:gd name="connsiteY198" fmla="*/ 9997 h 10000"/>
              <a:gd name="connsiteX199" fmla="*/ 8680 w 12323"/>
              <a:gd name="connsiteY199" fmla="*/ 9997 h 10000"/>
              <a:gd name="connsiteX200" fmla="*/ 8069 w 12323"/>
              <a:gd name="connsiteY200" fmla="*/ 9997 h 10000"/>
              <a:gd name="connsiteX201" fmla="*/ 7819 w 12323"/>
              <a:gd name="connsiteY201" fmla="*/ 9997 h 10000"/>
              <a:gd name="connsiteX202" fmla="*/ 7708 w 12323"/>
              <a:gd name="connsiteY202" fmla="*/ 9997 h 10000"/>
              <a:gd name="connsiteX203" fmla="*/ 7610 w 12323"/>
              <a:gd name="connsiteY203" fmla="*/ 9997 h 10000"/>
              <a:gd name="connsiteX204" fmla="*/ 7583 w 12323"/>
              <a:gd name="connsiteY204" fmla="*/ 9997 h 10000"/>
              <a:gd name="connsiteX205" fmla="*/ 7499 w 12323"/>
              <a:gd name="connsiteY205" fmla="*/ 9997 h 10000"/>
              <a:gd name="connsiteX206" fmla="*/ 7457 w 12323"/>
              <a:gd name="connsiteY206" fmla="*/ 9997 h 10000"/>
              <a:gd name="connsiteX207" fmla="*/ 7388 w 12323"/>
              <a:gd name="connsiteY207" fmla="*/ 9997 h 10000"/>
              <a:gd name="connsiteX208" fmla="*/ 7305 w 12323"/>
              <a:gd name="connsiteY208" fmla="*/ 9997 h 10000"/>
              <a:gd name="connsiteX209" fmla="*/ 7250 w 12323"/>
              <a:gd name="connsiteY209" fmla="*/ 9997 h 10000"/>
              <a:gd name="connsiteX210" fmla="*/ 7209 w 12323"/>
              <a:gd name="connsiteY210" fmla="*/ 9997 h 10000"/>
              <a:gd name="connsiteX211" fmla="*/ 7194 w 12323"/>
              <a:gd name="connsiteY211" fmla="*/ 9997 h 10000"/>
              <a:gd name="connsiteX212" fmla="*/ 7153 w 12323"/>
              <a:gd name="connsiteY212" fmla="*/ 9997 h 10000"/>
              <a:gd name="connsiteX213" fmla="*/ 7125 w 12323"/>
              <a:gd name="connsiteY213" fmla="*/ 9997 h 10000"/>
              <a:gd name="connsiteX214" fmla="*/ 7070 w 12323"/>
              <a:gd name="connsiteY214" fmla="*/ 9997 h 10000"/>
              <a:gd name="connsiteX215" fmla="*/ 7000 w 12323"/>
              <a:gd name="connsiteY215" fmla="*/ 9997 h 10000"/>
              <a:gd name="connsiteX216" fmla="*/ 6889 w 12323"/>
              <a:gd name="connsiteY216" fmla="*/ 9997 h 10000"/>
              <a:gd name="connsiteX217" fmla="*/ 6848 w 12323"/>
              <a:gd name="connsiteY217" fmla="*/ 9997 h 10000"/>
              <a:gd name="connsiteX218" fmla="*/ 6764 w 12323"/>
              <a:gd name="connsiteY218" fmla="*/ 9997 h 10000"/>
              <a:gd name="connsiteX219" fmla="*/ 6709 w 12323"/>
              <a:gd name="connsiteY219" fmla="*/ 9997 h 10000"/>
              <a:gd name="connsiteX220" fmla="*/ 6611 w 12323"/>
              <a:gd name="connsiteY220" fmla="*/ 9997 h 10000"/>
              <a:gd name="connsiteX221" fmla="*/ 6487 w 12323"/>
              <a:gd name="connsiteY221" fmla="*/ 9997 h 10000"/>
              <a:gd name="connsiteX222" fmla="*/ 6361 w 12323"/>
              <a:gd name="connsiteY222" fmla="*/ 9997 h 10000"/>
              <a:gd name="connsiteX223" fmla="*/ 6013 w 12323"/>
              <a:gd name="connsiteY223" fmla="*/ 9997 h 10000"/>
              <a:gd name="connsiteX224" fmla="*/ 6001 w 12323"/>
              <a:gd name="connsiteY224" fmla="*/ 9980 h 10000"/>
              <a:gd name="connsiteX225" fmla="*/ 5834 w 12323"/>
              <a:gd name="connsiteY225" fmla="*/ 9457 h 10000"/>
              <a:gd name="connsiteX226" fmla="*/ 5867 w 12323"/>
              <a:gd name="connsiteY226" fmla="*/ 9431 h 10000"/>
              <a:gd name="connsiteX227" fmla="*/ 5798 w 12323"/>
              <a:gd name="connsiteY227" fmla="*/ 9953 h 10000"/>
              <a:gd name="connsiteX228" fmla="*/ 5779 w 12323"/>
              <a:gd name="connsiteY228" fmla="*/ 9997 h 10000"/>
              <a:gd name="connsiteX229" fmla="*/ 5612 w 12323"/>
              <a:gd name="connsiteY229" fmla="*/ 9997 h 10000"/>
              <a:gd name="connsiteX230" fmla="*/ 5557 w 12323"/>
              <a:gd name="connsiteY230" fmla="*/ 9997 h 10000"/>
              <a:gd name="connsiteX231" fmla="*/ 5535 w 12323"/>
              <a:gd name="connsiteY231" fmla="*/ 9925 h 10000"/>
              <a:gd name="connsiteX232" fmla="*/ 5522 w 12323"/>
              <a:gd name="connsiteY232" fmla="*/ 9086 h 10000"/>
              <a:gd name="connsiteX233" fmla="*/ 5562 w 12323"/>
              <a:gd name="connsiteY233" fmla="*/ 9106 h 10000"/>
              <a:gd name="connsiteX234" fmla="*/ 5493 w 12323"/>
              <a:gd name="connsiteY234" fmla="*/ 9943 h 10000"/>
              <a:gd name="connsiteX235" fmla="*/ 5473 w 12323"/>
              <a:gd name="connsiteY235" fmla="*/ 9997 h 10000"/>
              <a:gd name="connsiteX236" fmla="*/ 5454 w 12323"/>
              <a:gd name="connsiteY236" fmla="*/ 9943 h 10000"/>
              <a:gd name="connsiteX237" fmla="*/ 5370 w 12323"/>
              <a:gd name="connsiteY237" fmla="*/ 8949 h 10000"/>
              <a:gd name="connsiteX238" fmla="*/ 5411 w 12323"/>
              <a:gd name="connsiteY238" fmla="*/ 8946 h 10000"/>
              <a:gd name="connsiteX239" fmla="*/ 5341 w 12323"/>
              <a:gd name="connsiteY239" fmla="*/ 9940 h 10000"/>
              <a:gd name="connsiteX240" fmla="*/ 5320 w 12323"/>
              <a:gd name="connsiteY240" fmla="*/ 9997 h 10000"/>
              <a:gd name="connsiteX241" fmla="*/ 5302 w 12323"/>
              <a:gd name="connsiteY241" fmla="*/ 9928 h 10000"/>
              <a:gd name="connsiteX242" fmla="*/ 5259 w 12323"/>
              <a:gd name="connsiteY242" fmla="*/ 8409 h 10000"/>
              <a:gd name="connsiteX243" fmla="*/ 5301 w 12323"/>
              <a:gd name="connsiteY243" fmla="*/ 8413 h 10000"/>
              <a:gd name="connsiteX244" fmla="*/ 5244 w 12323"/>
              <a:gd name="connsiteY244" fmla="*/ 9931 h 10000"/>
              <a:gd name="connsiteX245" fmla="*/ 5224 w 12323"/>
              <a:gd name="connsiteY245" fmla="*/ 9997 h 10000"/>
              <a:gd name="connsiteX246" fmla="*/ 5182 w 12323"/>
              <a:gd name="connsiteY246" fmla="*/ 9997 h 10000"/>
              <a:gd name="connsiteX247" fmla="*/ 5098 w 12323"/>
              <a:gd name="connsiteY247" fmla="*/ 9997 h 10000"/>
              <a:gd name="connsiteX248" fmla="*/ 5029 w 12323"/>
              <a:gd name="connsiteY248" fmla="*/ 9997 h 10000"/>
              <a:gd name="connsiteX249" fmla="*/ 5008 w 12323"/>
              <a:gd name="connsiteY249" fmla="*/ 9931 h 10000"/>
              <a:gd name="connsiteX250" fmla="*/ 4954 w 12323"/>
              <a:gd name="connsiteY250" fmla="*/ 8413 h 10000"/>
              <a:gd name="connsiteX251" fmla="*/ 4994 w 12323"/>
              <a:gd name="connsiteY251" fmla="*/ 8413 h 10000"/>
              <a:gd name="connsiteX252" fmla="*/ 4939 w 12323"/>
              <a:gd name="connsiteY252" fmla="*/ 9774 h 10000"/>
              <a:gd name="connsiteX253" fmla="*/ 4920 w 12323"/>
              <a:gd name="connsiteY253" fmla="*/ 9840 h 10000"/>
              <a:gd name="connsiteX254" fmla="*/ 4899 w 12323"/>
              <a:gd name="connsiteY254" fmla="*/ 9786 h 10000"/>
              <a:gd name="connsiteX255" fmla="*/ 4858 w 12323"/>
              <a:gd name="connsiteY255" fmla="*/ 9316 h 10000"/>
              <a:gd name="connsiteX256" fmla="*/ 4895 w 12323"/>
              <a:gd name="connsiteY256" fmla="*/ 9325 h 10000"/>
              <a:gd name="connsiteX257" fmla="*/ 4813 w 12323"/>
              <a:gd name="connsiteY257" fmla="*/ 9953 h 10000"/>
              <a:gd name="connsiteX258" fmla="*/ 4792 w 12323"/>
              <a:gd name="connsiteY258" fmla="*/ 9997 h 10000"/>
              <a:gd name="connsiteX259" fmla="*/ 4723 w 12323"/>
              <a:gd name="connsiteY259" fmla="*/ 9997 h 10000"/>
              <a:gd name="connsiteX260" fmla="*/ 4704 w 12323"/>
              <a:gd name="connsiteY260" fmla="*/ 9928 h 10000"/>
              <a:gd name="connsiteX261" fmla="*/ 4661 w 12323"/>
              <a:gd name="connsiteY261" fmla="*/ 8299 h 10000"/>
              <a:gd name="connsiteX262" fmla="*/ 4605 w 12323"/>
              <a:gd name="connsiteY262" fmla="*/ 82 h 10000"/>
              <a:gd name="connsiteX263" fmla="*/ 4646 w 12323"/>
              <a:gd name="connsiteY263" fmla="*/ 85 h 10000"/>
              <a:gd name="connsiteX264" fmla="*/ 4605 w 12323"/>
              <a:gd name="connsiteY264" fmla="*/ 3592 h 10000"/>
              <a:gd name="connsiteX265" fmla="*/ 4605 w 12323"/>
              <a:gd name="connsiteY265" fmla="*/ 3608 h 10000"/>
              <a:gd name="connsiteX266" fmla="*/ 4439 w 12323"/>
              <a:gd name="connsiteY266" fmla="*/ 5702 h 10000"/>
              <a:gd name="connsiteX267" fmla="*/ 4245 w 12323"/>
              <a:gd name="connsiteY267" fmla="*/ 8214 h 10000"/>
              <a:gd name="connsiteX268" fmla="*/ 4238 w 12323"/>
              <a:gd name="connsiteY268" fmla="*/ 8249 h 10000"/>
              <a:gd name="connsiteX269" fmla="*/ 3962 w 12323"/>
              <a:gd name="connsiteY269" fmla="*/ 9192 h 10000"/>
              <a:gd name="connsiteX270" fmla="*/ 3964 w 12323"/>
              <a:gd name="connsiteY270" fmla="*/ 9181 h 10000"/>
              <a:gd name="connsiteX271" fmla="*/ 3811 w 12323"/>
              <a:gd name="connsiteY271" fmla="*/ 9967 h 10000"/>
              <a:gd name="connsiteX272" fmla="*/ 3793 w 12323"/>
              <a:gd name="connsiteY272" fmla="*/ 9997 h 10000"/>
              <a:gd name="connsiteX273" fmla="*/ 3738 w 12323"/>
              <a:gd name="connsiteY273" fmla="*/ 9997 h 10000"/>
              <a:gd name="connsiteX274" fmla="*/ 3627 w 12323"/>
              <a:gd name="connsiteY274" fmla="*/ 9997 h 10000"/>
              <a:gd name="connsiteX275" fmla="*/ 3418 w 12323"/>
              <a:gd name="connsiteY275" fmla="*/ 9997 h 10000"/>
              <a:gd name="connsiteX276" fmla="*/ 3391 w 12323"/>
              <a:gd name="connsiteY276" fmla="*/ 9997 h 10000"/>
              <a:gd name="connsiteX277" fmla="*/ 3363 w 12323"/>
              <a:gd name="connsiteY277" fmla="*/ 9997 h 10000"/>
              <a:gd name="connsiteX278" fmla="*/ 3349 w 12323"/>
              <a:gd name="connsiteY278" fmla="*/ 9997 h 10000"/>
              <a:gd name="connsiteX279" fmla="*/ 3322 w 12323"/>
              <a:gd name="connsiteY279" fmla="*/ 9997 h 10000"/>
              <a:gd name="connsiteX280" fmla="*/ 3279 w 12323"/>
              <a:gd name="connsiteY280" fmla="*/ 9997 h 10000"/>
              <a:gd name="connsiteX281" fmla="*/ 3265 w 12323"/>
              <a:gd name="connsiteY281" fmla="*/ 9997 h 10000"/>
              <a:gd name="connsiteX282" fmla="*/ 3238 w 12323"/>
              <a:gd name="connsiteY282" fmla="*/ 9997 h 10000"/>
              <a:gd name="connsiteX283" fmla="*/ 3196 w 12323"/>
              <a:gd name="connsiteY283" fmla="*/ 9997 h 10000"/>
              <a:gd name="connsiteX284" fmla="*/ 3112 w 12323"/>
              <a:gd name="connsiteY284" fmla="*/ 9997 h 10000"/>
              <a:gd name="connsiteX285" fmla="*/ 3015 w 12323"/>
              <a:gd name="connsiteY285" fmla="*/ 9997 h 10000"/>
              <a:gd name="connsiteX286" fmla="*/ 2918 w 12323"/>
              <a:gd name="connsiteY286" fmla="*/ 9997 h 10000"/>
              <a:gd name="connsiteX287" fmla="*/ 2851 w 12323"/>
              <a:gd name="connsiteY287" fmla="*/ 9997 h 10000"/>
              <a:gd name="connsiteX288" fmla="*/ 2767 w 12323"/>
              <a:gd name="connsiteY288" fmla="*/ 9997 h 10000"/>
              <a:gd name="connsiteX289" fmla="*/ 2711 w 12323"/>
              <a:gd name="connsiteY289" fmla="*/ 9997 h 10000"/>
              <a:gd name="connsiteX290" fmla="*/ 2655 w 12323"/>
              <a:gd name="connsiteY290" fmla="*/ 9997 h 10000"/>
              <a:gd name="connsiteX291" fmla="*/ 2544 w 12323"/>
              <a:gd name="connsiteY291" fmla="*/ 9997 h 10000"/>
              <a:gd name="connsiteX292" fmla="*/ 2461 w 12323"/>
              <a:gd name="connsiteY292" fmla="*/ 9997 h 10000"/>
              <a:gd name="connsiteX293" fmla="*/ 0 w 12323"/>
              <a:gd name="connsiteY293" fmla="*/ 9770 h 10000"/>
              <a:gd name="connsiteX0" fmla="*/ 0 w 12377"/>
              <a:gd name="connsiteY0" fmla="*/ 9969 h 10000"/>
              <a:gd name="connsiteX1" fmla="*/ 2377 w 12377"/>
              <a:gd name="connsiteY1" fmla="*/ 9840 h 10000"/>
              <a:gd name="connsiteX2" fmla="*/ 2515 w 12377"/>
              <a:gd name="connsiteY2" fmla="*/ 9840 h 10000"/>
              <a:gd name="connsiteX3" fmla="*/ 2598 w 12377"/>
              <a:gd name="connsiteY3" fmla="*/ 9840 h 10000"/>
              <a:gd name="connsiteX4" fmla="*/ 2709 w 12377"/>
              <a:gd name="connsiteY4" fmla="*/ 9840 h 10000"/>
              <a:gd name="connsiteX5" fmla="*/ 2765 w 12377"/>
              <a:gd name="connsiteY5" fmla="*/ 9840 h 10000"/>
              <a:gd name="connsiteX6" fmla="*/ 2821 w 12377"/>
              <a:gd name="connsiteY6" fmla="*/ 9840 h 10000"/>
              <a:gd name="connsiteX7" fmla="*/ 2905 w 12377"/>
              <a:gd name="connsiteY7" fmla="*/ 9840 h 10000"/>
              <a:gd name="connsiteX8" fmla="*/ 2972 w 12377"/>
              <a:gd name="connsiteY8" fmla="*/ 9840 h 10000"/>
              <a:gd name="connsiteX9" fmla="*/ 3069 w 12377"/>
              <a:gd name="connsiteY9" fmla="*/ 9840 h 10000"/>
              <a:gd name="connsiteX10" fmla="*/ 3166 w 12377"/>
              <a:gd name="connsiteY10" fmla="*/ 9840 h 10000"/>
              <a:gd name="connsiteX11" fmla="*/ 3250 w 12377"/>
              <a:gd name="connsiteY11" fmla="*/ 9840 h 10000"/>
              <a:gd name="connsiteX12" fmla="*/ 3292 w 12377"/>
              <a:gd name="connsiteY12" fmla="*/ 9840 h 10000"/>
              <a:gd name="connsiteX13" fmla="*/ 3319 w 12377"/>
              <a:gd name="connsiteY13" fmla="*/ 9840 h 10000"/>
              <a:gd name="connsiteX14" fmla="*/ 3333 w 12377"/>
              <a:gd name="connsiteY14" fmla="*/ 9840 h 10000"/>
              <a:gd name="connsiteX15" fmla="*/ 3376 w 12377"/>
              <a:gd name="connsiteY15" fmla="*/ 9840 h 10000"/>
              <a:gd name="connsiteX16" fmla="*/ 3403 w 12377"/>
              <a:gd name="connsiteY16" fmla="*/ 9840 h 10000"/>
              <a:gd name="connsiteX17" fmla="*/ 3417 w 12377"/>
              <a:gd name="connsiteY17" fmla="*/ 9840 h 10000"/>
              <a:gd name="connsiteX18" fmla="*/ 3445 w 12377"/>
              <a:gd name="connsiteY18" fmla="*/ 9840 h 10000"/>
              <a:gd name="connsiteX19" fmla="*/ 3472 w 12377"/>
              <a:gd name="connsiteY19" fmla="*/ 9840 h 10000"/>
              <a:gd name="connsiteX20" fmla="*/ 3681 w 12377"/>
              <a:gd name="connsiteY20" fmla="*/ 9840 h 10000"/>
              <a:gd name="connsiteX21" fmla="*/ 3792 w 12377"/>
              <a:gd name="connsiteY21" fmla="*/ 9840 h 10000"/>
              <a:gd name="connsiteX22" fmla="*/ 3847 w 12377"/>
              <a:gd name="connsiteY22" fmla="*/ 9840 h 10000"/>
              <a:gd name="connsiteX23" fmla="*/ 3831 w 12377"/>
              <a:gd name="connsiteY23" fmla="*/ 9871 h 10000"/>
              <a:gd name="connsiteX24" fmla="*/ 3984 w 12377"/>
              <a:gd name="connsiteY24" fmla="*/ 9086 h 10000"/>
              <a:gd name="connsiteX25" fmla="*/ 3988 w 12377"/>
              <a:gd name="connsiteY25" fmla="*/ 9078 h 10000"/>
              <a:gd name="connsiteX26" fmla="*/ 4265 w 12377"/>
              <a:gd name="connsiteY26" fmla="*/ 8135 h 10000"/>
              <a:gd name="connsiteX27" fmla="*/ 4257 w 12377"/>
              <a:gd name="connsiteY27" fmla="*/ 8170 h 10000"/>
              <a:gd name="connsiteX28" fmla="*/ 4452 w 12377"/>
              <a:gd name="connsiteY28" fmla="*/ 5659 h 10000"/>
              <a:gd name="connsiteX29" fmla="*/ 4618 w 12377"/>
              <a:gd name="connsiteY29" fmla="*/ 3566 h 10000"/>
              <a:gd name="connsiteX30" fmla="*/ 4617 w 12377"/>
              <a:gd name="connsiteY30" fmla="*/ 3582 h 10000"/>
              <a:gd name="connsiteX31" fmla="*/ 4659 w 12377"/>
              <a:gd name="connsiteY31" fmla="*/ 75 h 10000"/>
              <a:gd name="connsiteX32" fmla="*/ 4681 w 12377"/>
              <a:gd name="connsiteY32" fmla="*/ 0 h 10000"/>
              <a:gd name="connsiteX33" fmla="*/ 4700 w 12377"/>
              <a:gd name="connsiteY33" fmla="*/ 79 h 10000"/>
              <a:gd name="connsiteX34" fmla="*/ 4757 w 12377"/>
              <a:gd name="connsiteY34" fmla="*/ 8296 h 10000"/>
              <a:gd name="connsiteX35" fmla="*/ 4797 w 12377"/>
              <a:gd name="connsiteY35" fmla="*/ 9912 h 10000"/>
              <a:gd name="connsiteX36" fmla="*/ 4777 w 12377"/>
              <a:gd name="connsiteY36" fmla="*/ 9840 h 10000"/>
              <a:gd name="connsiteX37" fmla="*/ 4846 w 12377"/>
              <a:gd name="connsiteY37" fmla="*/ 9840 h 10000"/>
              <a:gd name="connsiteX38" fmla="*/ 4828 w 12377"/>
              <a:gd name="connsiteY38" fmla="*/ 9886 h 10000"/>
              <a:gd name="connsiteX39" fmla="*/ 4912 w 12377"/>
              <a:gd name="connsiteY39" fmla="*/ 9256 h 10000"/>
              <a:gd name="connsiteX40" fmla="*/ 4932 w 12377"/>
              <a:gd name="connsiteY40" fmla="*/ 9215 h 10000"/>
              <a:gd name="connsiteX41" fmla="*/ 4949 w 12377"/>
              <a:gd name="connsiteY41" fmla="*/ 9267 h 10000"/>
              <a:gd name="connsiteX42" fmla="*/ 4992 w 12377"/>
              <a:gd name="connsiteY42" fmla="*/ 9738 h 10000"/>
              <a:gd name="connsiteX43" fmla="*/ 4951 w 12377"/>
              <a:gd name="connsiteY43" fmla="*/ 9751 h 10000"/>
              <a:gd name="connsiteX44" fmla="*/ 5008 w 12377"/>
              <a:gd name="connsiteY44" fmla="*/ 8390 h 10000"/>
              <a:gd name="connsiteX45" fmla="*/ 5028 w 12377"/>
              <a:gd name="connsiteY45" fmla="*/ 8321 h 10000"/>
              <a:gd name="connsiteX46" fmla="*/ 5048 w 12377"/>
              <a:gd name="connsiteY46" fmla="*/ 8390 h 10000"/>
              <a:gd name="connsiteX47" fmla="*/ 5104 w 12377"/>
              <a:gd name="connsiteY47" fmla="*/ 9908 h 10000"/>
              <a:gd name="connsiteX48" fmla="*/ 5083 w 12377"/>
              <a:gd name="connsiteY48" fmla="*/ 9840 h 10000"/>
              <a:gd name="connsiteX49" fmla="*/ 5152 w 12377"/>
              <a:gd name="connsiteY49" fmla="*/ 9840 h 10000"/>
              <a:gd name="connsiteX50" fmla="*/ 5236 w 12377"/>
              <a:gd name="connsiteY50" fmla="*/ 9840 h 10000"/>
              <a:gd name="connsiteX51" fmla="*/ 5278 w 12377"/>
              <a:gd name="connsiteY51" fmla="*/ 9840 h 10000"/>
              <a:gd name="connsiteX52" fmla="*/ 5258 w 12377"/>
              <a:gd name="connsiteY52" fmla="*/ 9908 h 10000"/>
              <a:gd name="connsiteX53" fmla="*/ 5313 w 12377"/>
              <a:gd name="connsiteY53" fmla="*/ 8390 h 10000"/>
              <a:gd name="connsiteX54" fmla="*/ 5333 w 12377"/>
              <a:gd name="connsiteY54" fmla="*/ 8321 h 10000"/>
              <a:gd name="connsiteX55" fmla="*/ 5355 w 12377"/>
              <a:gd name="connsiteY55" fmla="*/ 8393 h 10000"/>
              <a:gd name="connsiteX56" fmla="*/ 5395 w 12377"/>
              <a:gd name="connsiteY56" fmla="*/ 9912 h 10000"/>
              <a:gd name="connsiteX57" fmla="*/ 5356 w 12377"/>
              <a:gd name="connsiteY57" fmla="*/ 9899 h 10000"/>
              <a:gd name="connsiteX58" fmla="*/ 5424 w 12377"/>
              <a:gd name="connsiteY58" fmla="*/ 8904 h 10000"/>
              <a:gd name="connsiteX59" fmla="*/ 5444 w 12377"/>
              <a:gd name="connsiteY59" fmla="*/ 8845 h 10000"/>
              <a:gd name="connsiteX60" fmla="*/ 5463 w 12377"/>
              <a:gd name="connsiteY60" fmla="*/ 8901 h 10000"/>
              <a:gd name="connsiteX61" fmla="*/ 5547 w 12377"/>
              <a:gd name="connsiteY61" fmla="*/ 9895 h 10000"/>
              <a:gd name="connsiteX62" fmla="*/ 5508 w 12377"/>
              <a:gd name="connsiteY62" fmla="*/ 9895 h 10000"/>
              <a:gd name="connsiteX63" fmla="*/ 5577 w 12377"/>
              <a:gd name="connsiteY63" fmla="*/ 9058 h 10000"/>
              <a:gd name="connsiteX64" fmla="*/ 5599 w 12377"/>
              <a:gd name="connsiteY64" fmla="*/ 9006 h 10000"/>
              <a:gd name="connsiteX65" fmla="*/ 5617 w 12377"/>
              <a:gd name="connsiteY65" fmla="*/ 9078 h 10000"/>
              <a:gd name="connsiteX66" fmla="*/ 5632 w 12377"/>
              <a:gd name="connsiteY66" fmla="*/ 9915 h 10000"/>
              <a:gd name="connsiteX67" fmla="*/ 5611 w 12377"/>
              <a:gd name="connsiteY67" fmla="*/ 9840 h 10000"/>
              <a:gd name="connsiteX68" fmla="*/ 5666 w 12377"/>
              <a:gd name="connsiteY68" fmla="*/ 9840 h 10000"/>
              <a:gd name="connsiteX69" fmla="*/ 5833 w 12377"/>
              <a:gd name="connsiteY69" fmla="*/ 9840 h 10000"/>
              <a:gd name="connsiteX70" fmla="*/ 5815 w 12377"/>
              <a:gd name="connsiteY70" fmla="*/ 9886 h 10000"/>
              <a:gd name="connsiteX71" fmla="*/ 5884 w 12377"/>
              <a:gd name="connsiteY71" fmla="*/ 9362 h 10000"/>
              <a:gd name="connsiteX72" fmla="*/ 5898 w 12377"/>
              <a:gd name="connsiteY72" fmla="*/ 9319 h 10000"/>
              <a:gd name="connsiteX73" fmla="*/ 5915 w 12377"/>
              <a:gd name="connsiteY73" fmla="*/ 9335 h 10000"/>
              <a:gd name="connsiteX74" fmla="*/ 6082 w 12377"/>
              <a:gd name="connsiteY74" fmla="*/ 9859 h 10000"/>
              <a:gd name="connsiteX75" fmla="*/ 6067 w 12377"/>
              <a:gd name="connsiteY75" fmla="*/ 9840 h 10000"/>
              <a:gd name="connsiteX76" fmla="*/ 6415 w 12377"/>
              <a:gd name="connsiteY76" fmla="*/ 9840 h 10000"/>
              <a:gd name="connsiteX77" fmla="*/ 6541 w 12377"/>
              <a:gd name="connsiteY77" fmla="*/ 9840 h 10000"/>
              <a:gd name="connsiteX78" fmla="*/ 6665 w 12377"/>
              <a:gd name="connsiteY78" fmla="*/ 9840 h 10000"/>
              <a:gd name="connsiteX79" fmla="*/ 6763 w 12377"/>
              <a:gd name="connsiteY79" fmla="*/ 9840 h 10000"/>
              <a:gd name="connsiteX80" fmla="*/ 6818 w 12377"/>
              <a:gd name="connsiteY80" fmla="*/ 9840 h 10000"/>
              <a:gd name="connsiteX81" fmla="*/ 6902 w 12377"/>
              <a:gd name="connsiteY81" fmla="*/ 9840 h 10000"/>
              <a:gd name="connsiteX82" fmla="*/ 6943 w 12377"/>
              <a:gd name="connsiteY82" fmla="*/ 9840 h 10000"/>
              <a:gd name="connsiteX83" fmla="*/ 7054 w 12377"/>
              <a:gd name="connsiteY83" fmla="*/ 9840 h 10000"/>
              <a:gd name="connsiteX84" fmla="*/ 7124 w 12377"/>
              <a:gd name="connsiteY84" fmla="*/ 9840 h 10000"/>
              <a:gd name="connsiteX85" fmla="*/ 7179 w 12377"/>
              <a:gd name="connsiteY85" fmla="*/ 9840 h 10000"/>
              <a:gd name="connsiteX86" fmla="*/ 7207 w 12377"/>
              <a:gd name="connsiteY86" fmla="*/ 9840 h 10000"/>
              <a:gd name="connsiteX87" fmla="*/ 7248 w 12377"/>
              <a:gd name="connsiteY87" fmla="*/ 9840 h 10000"/>
              <a:gd name="connsiteX88" fmla="*/ 7263 w 12377"/>
              <a:gd name="connsiteY88" fmla="*/ 9840 h 10000"/>
              <a:gd name="connsiteX89" fmla="*/ 7304 w 12377"/>
              <a:gd name="connsiteY89" fmla="*/ 9840 h 10000"/>
              <a:gd name="connsiteX90" fmla="*/ 7359 w 12377"/>
              <a:gd name="connsiteY90" fmla="*/ 9840 h 10000"/>
              <a:gd name="connsiteX91" fmla="*/ 7442 w 12377"/>
              <a:gd name="connsiteY91" fmla="*/ 9840 h 10000"/>
              <a:gd name="connsiteX92" fmla="*/ 7511 w 12377"/>
              <a:gd name="connsiteY92" fmla="*/ 9840 h 10000"/>
              <a:gd name="connsiteX93" fmla="*/ 7553 w 12377"/>
              <a:gd name="connsiteY93" fmla="*/ 9840 h 10000"/>
              <a:gd name="connsiteX94" fmla="*/ 7637 w 12377"/>
              <a:gd name="connsiteY94" fmla="*/ 9840 h 10000"/>
              <a:gd name="connsiteX95" fmla="*/ 7664 w 12377"/>
              <a:gd name="connsiteY95" fmla="*/ 9840 h 10000"/>
              <a:gd name="connsiteX96" fmla="*/ 7762 w 12377"/>
              <a:gd name="connsiteY96" fmla="*/ 9840 h 10000"/>
              <a:gd name="connsiteX97" fmla="*/ 7873 w 12377"/>
              <a:gd name="connsiteY97" fmla="*/ 9840 h 10000"/>
              <a:gd name="connsiteX98" fmla="*/ 8123 w 12377"/>
              <a:gd name="connsiteY98" fmla="*/ 9840 h 10000"/>
              <a:gd name="connsiteX99" fmla="*/ 8734 w 12377"/>
              <a:gd name="connsiteY99" fmla="*/ 9840 h 10000"/>
              <a:gd name="connsiteX100" fmla="*/ 8761 w 12377"/>
              <a:gd name="connsiteY100" fmla="*/ 9840 h 10000"/>
              <a:gd name="connsiteX101" fmla="*/ 8872 w 12377"/>
              <a:gd name="connsiteY101" fmla="*/ 9840 h 10000"/>
              <a:gd name="connsiteX102" fmla="*/ 8955 w 12377"/>
              <a:gd name="connsiteY102" fmla="*/ 9840 h 10000"/>
              <a:gd name="connsiteX103" fmla="*/ 8984 w 12377"/>
              <a:gd name="connsiteY103" fmla="*/ 9840 h 10000"/>
              <a:gd name="connsiteX104" fmla="*/ 9052 w 12377"/>
              <a:gd name="connsiteY104" fmla="*/ 9840 h 10000"/>
              <a:gd name="connsiteX105" fmla="*/ 9108 w 12377"/>
              <a:gd name="connsiteY105" fmla="*/ 9840 h 10000"/>
              <a:gd name="connsiteX106" fmla="*/ 9164 w 12377"/>
              <a:gd name="connsiteY106" fmla="*/ 9840 h 10000"/>
              <a:gd name="connsiteX107" fmla="*/ 9246 w 12377"/>
              <a:gd name="connsiteY107" fmla="*/ 9840 h 10000"/>
              <a:gd name="connsiteX108" fmla="*/ 9315 w 12377"/>
              <a:gd name="connsiteY108" fmla="*/ 9840 h 10000"/>
              <a:gd name="connsiteX109" fmla="*/ 9399 w 12377"/>
              <a:gd name="connsiteY109" fmla="*/ 9840 h 10000"/>
              <a:gd name="connsiteX110" fmla="*/ 9441 w 12377"/>
              <a:gd name="connsiteY110" fmla="*/ 9840 h 10000"/>
              <a:gd name="connsiteX111" fmla="*/ 9483 w 12377"/>
              <a:gd name="connsiteY111" fmla="*/ 9840 h 10000"/>
              <a:gd name="connsiteX112" fmla="*/ 9539 w 12377"/>
              <a:gd name="connsiteY112" fmla="*/ 9840 h 10000"/>
              <a:gd name="connsiteX113" fmla="*/ 9594 w 12377"/>
              <a:gd name="connsiteY113" fmla="*/ 9840 h 10000"/>
              <a:gd name="connsiteX114" fmla="*/ 9690 w 12377"/>
              <a:gd name="connsiteY114" fmla="*/ 9840 h 10000"/>
              <a:gd name="connsiteX115" fmla="*/ 9761 w 12377"/>
              <a:gd name="connsiteY115" fmla="*/ 9840 h 10000"/>
              <a:gd name="connsiteX116" fmla="*/ 9844 w 12377"/>
              <a:gd name="connsiteY116" fmla="*/ 9840 h 10000"/>
              <a:gd name="connsiteX117" fmla="*/ 9941 w 12377"/>
              <a:gd name="connsiteY117" fmla="*/ 9840 h 10000"/>
              <a:gd name="connsiteX118" fmla="*/ 10095 w 12377"/>
              <a:gd name="connsiteY118" fmla="*/ 9840 h 10000"/>
              <a:gd name="connsiteX119" fmla="*/ 10329 w 12377"/>
              <a:gd name="connsiteY119" fmla="*/ 9840 h 10000"/>
              <a:gd name="connsiteX120" fmla="*/ 10385 w 12377"/>
              <a:gd name="connsiteY120" fmla="*/ 9840 h 10000"/>
              <a:gd name="connsiteX121" fmla="*/ 10482 w 12377"/>
              <a:gd name="connsiteY121" fmla="*/ 9840 h 10000"/>
              <a:gd name="connsiteX122" fmla="*/ 10565 w 12377"/>
              <a:gd name="connsiteY122" fmla="*/ 9840 h 10000"/>
              <a:gd name="connsiteX123" fmla="*/ 10635 w 12377"/>
              <a:gd name="connsiteY123" fmla="*/ 9840 h 10000"/>
              <a:gd name="connsiteX124" fmla="*/ 10676 w 12377"/>
              <a:gd name="connsiteY124" fmla="*/ 9840 h 10000"/>
              <a:gd name="connsiteX125" fmla="*/ 10760 w 12377"/>
              <a:gd name="connsiteY125" fmla="*/ 9840 h 10000"/>
              <a:gd name="connsiteX126" fmla="*/ 10802 w 12377"/>
              <a:gd name="connsiteY126" fmla="*/ 9840 h 10000"/>
              <a:gd name="connsiteX127" fmla="*/ 10885 w 12377"/>
              <a:gd name="connsiteY127" fmla="*/ 9840 h 10000"/>
              <a:gd name="connsiteX128" fmla="*/ 10954 w 12377"/>
              <a:gd name="connsiteY128" fmla="*/ 9840 h 10000"/>
              <a:gd name="connsiteX129" fmla="*/ 11010 w 12377"/>
              <a:gd name="connsiteY129" fmla="*/ 9840 h 10000"/>
              <a:gd name="connsiteX130" fmla="*/ 11107 w 12377"/>
              <a:gd name="connsiteY130" fmla="*/ 9840 h 10000"/>
              <a:gd name="connsiteX131" fmla="*/ 11148 w 12377"/>
              <a:gd name="connsiteY131" fmla="*/ 9840 h 10000"/>
              <a:gd name="connsiteX132" fmla="*/ 11176 w 12377"/>
              <a:gd name="connsiteY132" fmla="*/ 9840 h 10000"/>
              <a:gd name="connsiteX133" fmla="*/ 11232 w 12377"/>
              <a:gd name="connsiteY133" fmla="*/ 9840 h 10000"/>
              <a:gd name="connsiteX134" fmla="*/ 11260 w 12377"/>
              <a:gd name="connsiteY134" fmla="*/ 9840 h 10000"/>
              <a:gd name="connsiteX135" fmla="*/ 11287 w 12377"/>
              <a:gd name="connsiteY135" fmla="*/ 9840 h 10000"/>
              <a:gd name="connsiteX136" fmla="*/ 11344 w 12377"/>
              <a:gd name="connsiteY136" fmla="*/ 9840 h 10000"/>
              <a:gd name="connsiteX137" fmla="*/ 11412 w 12377"/>
              <a:gd name="connsiteY137" fmla="*/ 9840 h 10000"/>
              <a:gd name="connsiteX138" fmla="*/ 11455 w 12377"/>
              <a:gd name="connsiteY138" fmla="*/ 9840 h 10000"/>
              <a:gd name="connsiteX139" fmla="*/ 11469 w 12377"/>
              <a:gd name="connsiteY139" fmla="*/ 9840 h 10000"/>
              <a:gd name="connsiteX140" fmla="*/ 11551 w 12377"/>
              <a:gd name="connsiteY140" fmla="*/ 9840 h 10000"/>
              <a:gd name="connsiteX141" fmla="*/ 11622 w 12377"/>
              <a:gd name="connsiteY141" fmla="*/ 9840 h 10000"/>
              <a:gd name="connsiteX142" fmla="*/ 11688 w 12377"/>
              <a:gd name="connsiteY142" fmla="*/ 9840 h 10000"/>
              <a:gd name="connsiteX143" fmla="*/ 11731 w 12377"/>
              <a:gd name="connsiteY143" fmla="*/ 9840 h 10000"/>
              <a:gd name="connsiteX144" fmla="*/ 11772 w 12377"/>
              <a:gd name="connsiteY144" fmla="*/ 9840 h 10000"/>
              <a:gd name="connsiteX145" fmla="*/ 11925 w 12377"/>
              <a:gd name="connsiteY145" fmla="*/ 9840 h 10000"/>
              <a:gd name="connsiteX146" fmla="*/ 11967 w 12377"/>
              <a:gd name="connsiteY146" fmla="*/ 9840 h 10000"/>
              <a:gd name="connsiteX147" fmla="*/ 12093 w 12377"/>
              <a:gd name="connsiteY147" fmla="*/ 9840 h 10000"/>
              <a:gd name="connsiteX148" fmla="*/ 12357 w 12377"/>
              <a:gd name="connsiteY148" fmla="*/ 9840 h 10000"/>
              <a:gd name="connsiteX149" fmla="*/ 12377 w 12377"/>
              <a:gd name="connsiteY149" fmla="*/ 9918 h 10000"/>
              <a:gd name="connsiteX150" fmla="*/ 12357 w 12377"/>
              <a:gd name="connsiteY150" fmla="*/ 9997 h 10000"/>
              <a:gd name="connsiteX151" fmla="*/ 12093 w 12377"/>
              <a:gd name="connsiteY151" fmla="*/ 9997 h 10000"/>
              <a:gd name="connsiteX152" fmla="*/ 11967 w 12377"/>
              <a:gd name="connsiteY152" fmla="*/ 9997 h 10000"/>
              <a:gd name="connsiteX153" fmla="*/ 11925 w 12377"/>
              <a:gd name="connsiteY153" fmla="*/ 9997 h 10000"/>
              <a:gd name="connsiteX154" fmla="*/ 11772 w 12377"/>
              <a:gd name="connsiteY154" fmla="*/ 9997 h 10000"/>
              <a:gd name="connsiteX155" fmla="*/ 11731 w 12377"/>
              <a:gd name="connsiteY155" fmla="*/ 9997 h 10000"/>
              <a:gd name="connsiteX156" fmla="*/ 11688 w 12377"/>
              <a:gd name="connsiteY156" fmla="*/ 9997 h 10000"/>
              <a:gd name="connsiteX157" fmla="*/ 11622 w 12377"/>
              <a:gd name="connsiteY157" fmla="*/ 9997 h 10000"/>
              <a:gd name="connsiteX158" fmla="*/ 11551 w 12377"/>
              <a:gd name="connsiteY158" fmla="*/ 9997 h 10000"/>
              <a:gd name="connsiteX159" fmla="*/ 11469 w 12377"/>
              <a:gd name="connsiteY159" fmla="*/ 9997 h 10000"/>
              <a:gd name="connsiteX160" fmla="*/ 11455 w 12377"/>
              <a:gd name="connsiteY160" fmla="*/ 9997 h 10000"/>
              <a:gd name="connsiteX161" fmla="*/ 11412 w 12377"/>
              <a:gd name="connsiteY161" fmla="*/ 9997 h 10000"/>
              <a:gd name="connsiteX162" fmla="*/ 11344 w 12377"/>
              <a:gd name="connsiteY162" fmla="*/ 9997 h 10000"/>
              <a:gd name="connsiteX163" fmla="*/ 11287 w 12377"/>
              <a:gd name="connsiteY163" fmla="*/ 9997 h 10000"/>
              <a:gd name="connsiteX164" fmla="*/ 11260 w 12377"/>
              <a:gd name="connsiteY164" fmla="*/ 9997 h 10000"/>
              <a:gd name="connsiteX165" fmla="*/ 11232 w 12377"/>
              <a:gd name="connsiteY165" fmla="*/ 9997 h 10000"/>
              <a:gd name="connsiteX166" fmla="*/ 11176 w 12377"/>
              <a:gd name="connsiteY166" fmla="*/ 9997 h 10000"/>
              <a:gd name="connsiteX167" fmla="*/ 11148 w 12377"/>
              <a:gd name="connsiteY167" fmla="*/ 9997 h 10000"/>
              <a:gd name="connsiteX168" fmla="*/ 11107 w 12377"/>
              <a:gd name="connsiteY168" fmla="*/ 9997 h 10000"/>
              <a:gd name="connsiteX169" fmla="*/ 11010 w 12377"/>
              <a:gd name="connsiteY169" fmla="*/ 9997 h 10000"/>
              <a:gd name="connsiteX170" fmla="*/ 10954 w 12377"/>
              <a:gd name="connsiteY170" fmla="*/ 9997 h 10000"/>
              <a:gd name="connsiteX171" fmla="*/ 10885 w 12377"/>
              <a:gd name="connsiteY171" fmla="*/ 9997 h 10000"/>
              <a:gd name="connsiteX172" fmla="*/ 10802 w 12377"/>
              <a:gd name="connsiteY172" fmla="*/ 9997 h 10000"/>
              <a:gd name="connsiteX173" fmla="*/ 10760 w 12377"/>
              <a:gd name="connsiteY173" fmla="*/ 9997 h 10000"/>
              <a:gd name="connsiteX174" fmla="*/ 10676 w 12377"/>
              <a:gd name="connsiteY174" fmla="*/ 9997 h 10000"/>
              <a:gd name="connsiteX175" fmla="*/ 10635 w 12377"/>
              <a:gd name="connsiteY175" fmla="*/ 9997 h 10000"/>
              <a:gd name="connsiteX176" fmla="*/ 10565 w 12377"/>
              <a:gd name="connsiteY176" fmla="*/ 9997 h 10000"/>
              <a:gd name="connsiteX177" fmla="*/ 10482 w 12377"/>
              <a:gd name="connsiteY177" fmla="*/ 9997 h 10000"/>
              <a:gd name="connsiteX178" fmla="*/ 10385 w 12377"/>
              <a:gd name="connsiteY178" fmla="*/ 9997 h 10000"/>
              <a:gd name="connsiteX179" fmla="*/ 10329 w 12377"/>
              <a:gd name="connsiteY179" fmla="*/ 9997 h 10000"/>
              <a:gd name="connsiteX180" fmla="*/ 10095 w 12377"/>
              <a:gd name="connsiteY180" fmla="*/ 9997 h 10000"/>
              <a:gd name="connsiteX181" fmla="*/ 9941 w 12377"/>
              <a:gd name="connsiteY181" fmla="*/ 9997 h 10000"/>
              <a:gd name="connsiteX182" fmla="*/ 9844 w 12377"/>
              <a:gd name="connsiteY182" fmla="*/ 9997 h 10000"/>
              <a:gd name="connsiteX183" fmla="*/ 9761 w 12377"/>
              <a:gd name="connsiteY183" fmla="*/ 9997 h 10000"/>
              <a:gd name="connsiteX184" fmla="*/ 9690 w 12377"/>
              <a:gd name="connsiteY184" fmla="*/ 9997 h 10000"/>
              <a:gd name="connsiteX185" fmla="*/ 9594 w 12377"/>
              <a:gd name="connsiteY185" fmla="*/ 9997 h 10000"/>
              <a:gd name="connsiteX186" fmla="*/ 9539 w 12377"/>
              <a:gd name="connsiteY186" fmla="*/ 9997 h 10000"/>
              <a:gd name="connsiteX187" fmla="*/ 9483 w 12377"/>
              <a:gd name="connsiteY187" fmla="*/ 9997 h 10000"/>
              <a:gd name="connsiteX188" fmla="*/ 9441 w 12377"/>
              <a:gd name="connsiteY188" fmla="*/ 9997 h 10000"/>
              <a:gd name="connsiteX189" fmla="*/ 9399 w 12377"/>
              <a:gd name="connsiteY189" fmla="*/ 9997 h 10000"/>
              <a:gd name="connsiteX190" fmla="*/ 9315 w 12377"/>
              <a:gd name="connsiteY190" fmla="*/ 9997 h 10000"/>
              <a:gd name="connsiteX191" fmla="*/ 9246 w 12377"/>
              <a:gd name="connsiteY191" fmla="*/ 9997 h 10000"/>
              <a:gd name="connsiteX192" fmla="*/ 9164 w 12377"/>
              <a:gd name="connsiteY192" fmla="*/ 9997 h 10000"/>
              <a:gd name="connsiteX193" fmla="*/ 9108 w 12377"/>
              <a:gd name="connsiteY193" fmla="*/ 9997 h 10000"/>
              <a:gd name="connsiteX194" fmla="*/ 9052 w 12377"/>
              <a:gd name="connsiteY194" fmla="*/ 9997 h 10000"/>
              <a:gd name="connsiteX195" fmla="*/ 8984 w 12377"/>
              <a:gd name="connsiteY195" fmla="*/ 9997 h 10000"/>
              <a:gd name="connsiteX196" fmla="*/ 8955 w 12377"/>
              <a:gd name="connsiteY196" fmla="*/ 9997 h 10000"/>
              <a:gd name="connsiteX197" fmla="*/ 8872 w 12377"/>
              <a:gd name="connsiteY197" fmla="*/ 9997 h 10000"/>
              <a:gd name="connsiteX198" fmla="*/ 8761 w 12377"/>
              <a:gd name="connsiteY198" fmla="*/ 9997 h 10000"/>
              <a:gd name="connsiteX199" fmla="*/ 8734 w 12377"/>
              <a:gd name="connsiteY199" fmla="*/ 9997 h 10000"/>
              <a:gd name="connsiteX200" fmla="*/ 8123 w 12377"/>
              <a:gd name="connsiteY200" fmla="*/ 9997 h 10000"/>
              <a:gd name="connsiteX201" fmla="*/ 7873 w 12377"/>
              <a:gd name="connsiteY201" fmla="*/ 9997 h 10000"/>
              <a:gd name="connsiteX202" fmla="*/ 7762 w 12377"/>
              <a:gd name="connsiteY202" fmla="*/ 9997 h 10000"/>
              <a:gd name="connsiteX203" fmla="*/ 7664 w 12377"/>
              <a:gd name="connsiteY203" fmla="*/ 9997 h 10000"/>
              <a:gd name="connsiteX204" fmla="*/ 7637 w 12377"/>
              <a:gd name="connsiteY204" fmla="*/ 9997 h 10000"/>
              <a:gd name="connsiteX205" fmla="*/ 7553 w 12377"/>
              <a:gd name="connsiteY205" fmla="*/ 9997 h 10000"/>
              <a:gd name="connsiteX206" fmla="*/ 7511 w 12377"/>
              <a:gd name="connsiteY206" fmla="*/ 9997 h 10000"/>
              <a:gd name="connsiteX207" fmla="*/ 7442 w 12377"/>
              <a:gd name="connsiteY207" fmla="*/ 9997 h 10000"/>
              <a:gd name="connsiteX208" fmla="*/ 7359 w 12377"/>
              <a:gd name="connsiteY208" fmla="*/ 9997 h 10000"/>
              <a:gd name="connsiteX209" fmla="*/ 7304 w 12377"/>
              <a:gd name="connsiteY209" fmla="*/ 9997 h 10000"/>
              <a:gd name="connsiteX210" fmla="*/ 7263 w 12377"/>
              <a:gd name="connsiteY210" fmla="*/ 9997 h 10000"/>
              <a:gd name="connsiteX211" fmla="*/ 7248 w 12377"/>
              <a:gd name="connsiteY211" fmla="*/ 9997 h 10000"/>
              <a:gd name="connsiteX212" fmla="*/ 7207 w 12377"/>
              <a:gd name="connsiteY212" fmla="*/ 9997 h 10000"/>
              <a:gd name="connsiteX213" fmla="*/ 7179 w 12377"/>
              <a:gd name="connsiteY213" fmla="*/ 9997 h 10000"/>
              <a:gd name="connsiteX214" fmla="*/ 7124 w 12377"/>
              <a:gd name="connsiteY214" fmla="*/ 9997 h 10000"/>
              <a:gd name="connsiteX215" fmla="*/ 7054 w 12377"/>
              <a:gd name="connsiteY215" fmla="*/ 9997 h 10000"/>
              <a:gd name="connsiteX216" fmla="*/ 6943 w 12377"/>
              <a:gd name="connsiteY216" fmla="*/ 9997 h 10000"/>
              <a:gd name="connsiteX217" fmla="*/ 6902 w 12377"/>
              <a:gd name="connsiteY217" fmla="*/ 9997 h 10000"/>
              <a:gd name="connsiteX218" fmla="*/ 6818 w 12377"/>
              <a:gd name="connsiteY218" fmla="*/ 9997 h 10000"/>
              <a:gd name="connsiteX219" fmla="*/ 6763 w 12377"/>
              <a:gd name="connsiteY219" fmla="*/ 9997 h 10000"/>
              <a:gd name="connsiteX220" fmla="*/ 6665 w 12377"/>
              <a:gd name="connsiteY220" fmla="*/ 9997 h 10000"/>
              <a:gd name="connsiteX221" fmla="*/ 6541 w 12377"/>
              <a:gd name="connsiteY221" fmla="*/ 9997 h 10000"/>
              <a:gd name="connsiteX222" fmla="*/ 6415 w 12377"/>
              <a:gd name="connsiteY222" fmla="*/ 9997 h 10000"/>
              <a:gd name="connsiteX223" fmla="*/ 6067 w 12377"/>
              <a:gd name="connsiteY223" fmla="*/ 9997 h 10000"/>
              <a:gd name="connsiteX224" fmla="*/ 6055 w 12377"/>
              <a:gd name="connsiteY224" fmla="*/ 9980 h 10000"/>
              <a:gd name="connsiteX225" fmla="*/ 5888 w 12377"/>
              <a:gd name="connsiteY225" fmla="*/ 9457 h 10000"/>
              <a:gd name="connsiteX226" fmla="*/ 5921 w 12377"/>
              <a:gd name="connsiteY226" fmla="*/ 9431 h 10000"/>
              <a:gd name="connsiteX227" fmla="*/ 5852 w 12377"/>
              <a:gd name="connsiteY227" fmla="*/ 9953 h 10000"/>
              <a:gd name="connsiteX228" fmla="*/ 5833 w 12377"/>
              <a:gd name="connsiteY228" fmla="*/ 9997 h 10000"/>
              <a:gd name="connsiteX229" fmla="*/ 5666 w 12377"/>
              <a:gd name="connsiteY229" fmla="*/ 9997 h 10000"/>
              <a:gd name="connsiteX230" fmla="*/ 5611 w 12377"/>
              <a:gd name="connsiteY230" fmla="*/ 9997 h 10000"/>
              <a:gd name="connsiteX231" fmla="*/ 5589 w 12377"/>
              <a:gd name="connsiteY231" fmla="*/ 9925 h 10000"/>
              <a:gd name="connsiteX232" fmla="*/ 5576 w 12377"/>
              <a:gd name="connsiteY232" fmla="*/ 9086 h 10000"/>
              <a:gd name="connsiteX233" fmla="*/ 5616 w 12377"/>
              <a:gd name="connsiteY233" fmla="*/ 9106 h 10000"/>
              <a:gd name="connsiteX234" fmla="*/ 5547 w 12377"/>
              <a:gd name="connsiteY234" fmla="*/ 9943 h 10000"/>
              <a:gd name="connsiteX235" fmla="*/ 5527 w 12377"/>
              <a:gd name="connsiteY235" fmla="*/ 9997 h 10000"/>
              <a:gd name="connsiteX236" fmla="*/ 5508 w 12377"/>
              <a:gd name="connsiteY236" fmla="*/ 9943 h 10000"/>
              <a:gd name="connsiteX237" fmla="*/ 5424 w 12377"/>
              <a:gd name="connsiteY237" fmla="*/ 8949 h 10000"/>
              <a:gd name="connsiteX238" fmla="*/ 5465 w 12377"/>
              <a:gd name="connsiteY238" fmla="*/ 8946 h 10000"/>
              <a:gd name="connsiteX239" fmla="*/ 5395 w 12377"/>
              <a:gd name="connsiteY239" fmla="*/ 9940 h 10000"/>
              <a:gd name="connsiteX240" fmla="*/ 5374 w 12377"/>
              <a:gd name="connsiteY240" fmla="*/ 9997 h 10000"/>
              <a:gd name="connsiteX241" fmla="*/ 5356 w 12377"/>
              <a:gd name="connsiteY241" fmla="*/ 9928 h 10000"/>
              <a:gd name="connsiteX242" fmla="*/ 5313 w 12377"/>
              <a:gd name="connsiteY242" fmla="*/ 8409 h 10000"/>
              <a:gd name="connsiteX243" fmla="*/ 5355 w 12377"/>
              <a:gd name="connsiteY243" fmla="*/ 8413 h 10000"/>
              <a:gd name="connsiteX244" fmla="*/ 5298 w 12377"/>
              <a:gd name="connsiteY244" fmla="*/ 9931 h 10000"/>
              <a:gd name="connsiteX245" fmla="*/ 5278 w 12377"/>
              <a:gd name="connsiteY245" fmla="*/ 9997 h 10000"/>
              <a:gd name="connsiteX246" fmla="*/ 5236 w 12377"/>
              <a:gd name="connsiteY246" fmla="*/ 9997 h 10000"/>
              <a:gd name="connsiteX247" fmla="*/ 5152 w 12377"/>
              <a:gd name="connsiteY247" fmla="*/ 9997 h 10000"/>
              <a:gd name="connsiteX248" fmla="*/ 5083 w 12377"/>
              <a:gd name="connsiteY248" fmla="*/ 9997 h 10000"/>
              <a:gd name="connsiteX249" fmla="*/ 5062 w 12377"/>
              <a:gd name="connsiteY249" fmla="*/ 9931 h 10000"/>
              <a:gd name="connsiteX250" fmla="*/ 5008 w 12377"/>
              <a:gd name="connsiteY250" fmla="*/ 8413 h 10000"/>
              <a:gd name="connsiteX251" fmla="*/ 5048 w 12377"/>
              <a:gd name="connsiteY251" fmla="*/ 8413 h 10000"/>
              <a:gd name="connsiteX252" fmla="*/ 4993 w 12377"/>
              <a:gd name="connsiteY252" fmla="*/ 9774 h 10000"/>
              <a:gd name="connsiteX253" fmla="*/ 4974 w 12377"/>
              <a:gd name="connsiteY253" fmla="*/ 9840 h 10000"/>
              <a:gd name="connsiteX254" fmla="*/ 4953 w 12377"/>
              <a:gd name="connsiteY254" fmla="*/ 9786 h 10000"/>
              <a:gd name="connsiteX255" fmla="*/ 4912 w 12377"/>
              <a:gd name="connsiteY255" fmla="*/ 9316 h 10000"/>
              <a:gd name="connsiteX256" fmla="*/ 4949 w 12377"/>
              <a:gd name="connsiteY256" fmla="*/ 9325 h 10000"/>
              <a:gd name="connsiteX257" fmla="*/ 4867 w 12377"/>
              <a:gd name="connsiteY257" fmla="*/ 9953 h 10000"/>
              <a:gd name="connsiteX258" fmla="*/ 4846 w 12377"/>
              <a:gd name="connsiteY258" fmla="*/ 9997 h 10000"/>
              <a:gd name="connsiteX259" fmla="*/ 4777 w 12377"/>
              <a:gd name="connsiteY259" fmla="*/ 9997 h 10000"/>
              <a:gd name="connsiteX260" fmla="*/ 4758 w 12377"/>
              <a:gd name="connsiteY260" fmla="*/ 9928 h 10000"/>
              <a:gd name="connsiteX261" fmla="*/ 4715 w 12377"/>
              <a:gd name="connsiteY261" fmla="*/ 8299 h 10000"/>
              <a:gd name="connsiteX262" fmla="*/ 4659 w 12377"/>
              <a:gd name="connsiteY262" fmla="*/ 82 h 10000"/>
              <a:gd name="connsiteX263" fmla="*/ 4700 w 12377"/>
              <a:gd name="connsiteY263" fmla="*/ 85 h 10000"/>
              <a:gd name="connsiteX264" fmla="*/ 4659 w 12377"/>
              <a:gd name="connsiteY264" fmla="*/ 3592 h 10000"/>
              <a:gd name="connsiteX265" fmla="*/ 4659 w 12377"/>
              <a:gd name="connsiteY265" fmla="*/ 3608 h 10000"/>
              <a:gd name="connsiteX266" fmla="*/ 4493 w 12377"/>
              <a:gd name="connsiteY266" fmla="*/ 5702 h 10000"/>
              <a:gd name="connsiteX267" fmla="*/ 4299 w 12377"/>
              <a:gd name="connsiteY267" fmla="*/ 8214 h 10000"/>
              <a:gd name="connsiteX268" fmla="*/ 4292 w 12377"/>
              <a:gd name="connsiteY268" fmla="*/ 8249 h 10000"/>
              <a:gd name="connsiteX269" fmla="*/ 4016 w 12377"/>
              <a:gd name="connsiteY269" fmla="*/ 9192 h 10000"/>
              <a:gd name="connsiteX270" fmla="*/ 4018 w 12377"/>
              <a:gd name="connsiteY270" fmla="*/ 9181 h 10000"/>
              <a:gd name="connsiteX271" fmla="*/ 3865 w 12377"/>
              <a:gd name="connsiteY271" fmla="*/ 9967 h 10000"/>
              <a:gd name="connsiteX272" fmla="*/ 3847 w 12377"/>
              <a:gd name="connsiteY272" fmla="*/ 9997 h 10000"/>
              <a:gd name="connsiteX273" fmla="*/ 3792 w 12377"/>
              <a:gd name="connsiteY273" fmla="*/ 9997 h 10000"/>
              <a:gd name="connsiteX274" fmla="*/ 3681 w 12377"/>
              <a:gd name="connsiteY274" fmla="*/ 9997 h 10000"/>
              <a:gd name="connsiteX275" fmla="*/ 3472 w 12377"/>
              <a:gd name="connsiteY275" fmla="*/ 9997 h 10000"/>
              <a:gd name="connsiteX276" fmla="*/ 3445 w 12377"/>
              <a:gd name="connsiteY276" fmla="*/ 9997 h 10000"/>
              <a:gd name="connsiteX277" fmla="*/ 3417 w 12377"/>
              <a:gd name="connsiteY277" fmla="*/ 9997 h 10000"/>
              <a:gd name="connsiteX278" fmla="*/ 3403 w 12377"/>
              <a:gd name="connsiteY278" fmla="*/ 9997 h 10000"/>
              <a:gd name="connsiteX279" fmla="*/ 3376 w 12377"/>
              <a:gd name="connsiteY279" fmla="*/ 9997 h 10000"/>
              <a:gd name="connsiteX280" fmla="*/ 3333 w 12377"/>
              <a:gd name="connsiteY280" fmla="*/ 9997 h 10000"/>
              <a:gd name="connsiteX281" fmla="*/ 3319 w 12377"/>
              <a:gd name="connsiteY281" fmla="*/ 9997 h 10000"/>
              <a:gd name="connsiteX282" fmla="*/ 3292 w 12377"/>
              <a:gd name="connsiteY282" fmla="*/ 9997 h 10000"/>
              <a:gd name="connsiteX283" fmla="*/ 3250 w 12377"/>
              <a:gd name="connsiteY283" fmla="*/ 9997 h 10000"/>
              <a:gd name="connsiteX284" fmla="*/ 3166 w 12377"/>
              <a:gd name="connsiteY284" fmla="*/ 9997 h 10000"/>
              <a:gd name="connsiteX285" fmla="*/ 3069 w 12377"/>
              <a:gd name="connsiteY285" fmla="*/ 9997 h 10000"/>
              <a:gd name="connsiteX286" fmla="*/ 2972 w 12377"/>
              <a:gd name="connsiteY286" fmla="*/ 9997 h 10000"/>
              <a:gd name="connsiteX287" fmla="*/ 2905 w 12377"/>
              <a:gd name="connsiteY287" fmla="*/ 9997 h 10000"/>
              <a:gd name="connsiteX288" fmla="*/ 2821 w 12377"/>
              <a:gd name="connsiteY288" fmla="*/ 9997 h 10000"/>
              <a:gd name="connsiteX289" fmla="*/ 2765 w 12377"/>
              <a:gd name="connsiteY289" fmla="*/ 9997 h 10000"/>
              <a:gd name="connsiteX290" fmla="*/ 2709 w 12377"/>
              <a:gd name="connsiteY290" fmla="*/ 9997 h 10000"/>
              <a:gd name="connsiteX291" fmla="*/ 2598 w 12377"/>
              <a:gd name="connsiteY291" fmla="*/ 9997 h 10000"/>
              <a:gd name="connsiteX292" fmla="*/ 2515 w 12377"/>
              <a:gd name="connsiteY292" fmla="*/ 9997 h 10000"/>
              <a:gd name="connsiteX293" fmla="*/ 0 w 12377"/>
              <a:gd name="connsiteY293" fmla="*/ 9969 h 10000"/>
              <a:gd name="connsiteX0" fmla="*/ 0 w 12377"/>
              <a:gd name="connsiteY0" fmla="*/ 9969 h 10000"/>
              <a:gd name="connsiteX1" fmla="*/ 2377 w 12377"/>
              <a:gd name="connsiteY1" fmla="*/ 9840 h 10000"/>
              <a:gd name="connsiteX2" fmla="*/ 2515 w 12377"/>
              <a:gd name="connsiteY2" fmla="*/ 9840 h 10000"/>
              <a:gd name="connsiteX3" fmla="*/ 2598 w 12377"/>
              <a:gd name="connsiteY3" fmla="*/ 9840 h 10000"/>
              <a:gd name="connsiteX4" fmla="*/ 2709 w 12377"/>
              <a:gd name="connsiteY4" fmla="*/ 9840 h 10000"/>
              <a:gd name="connsiteX5" fmla="*/ 2765 w 12377"/>
              <a:gd name="connsiteY5" fmla="*/ 9840 h 10000"/>
              <a:gd name="connsiteX6" fmla="*/ 2821 w 12377"/>
              <a:gd name="connsiteY6" fmla="*/ 9840 h 10000"/>
              <a:gd name="connsiteX7" fmla="*/ 2905 w 12377"/>
              <a:gd name="connsiteY7" fmla="*/ 9840 h 10000"/>
              <a:gd name="connsiteX8" fmla="*/ 2972 w 12377"/>
              <a:gd name="connsiteY8" fmla="*/ 9840 h 10000"/>
              <a:gd name="connsiteX9" fmla="*/ 3069 w 12377"/>
              <a:gd name="connsiteY9" fmla="*/ 9840 h 10000"/>
              <a:gd name="connsiteX10" fmla="*/ 3166 w 12377"/>
              <a:gd name="connsiteY10" fmla="*/ 9840 h 10000"/>
              <a:gd name="connsiteX11" fmla="*/ 3250 w 12377"/>
              <a:gd name="connsiteY11" fmla="*/ 9840 h 10000"/>
              <a:gd name="connsiteX12" fmla="*/ 3292 w 12377"/>
              <a:gd name="connsiteY12" fmla="*/ 9840 h 10000"/>
              <a:gd name="connsiteX13" fmla="*/ 3319 w 12377"/>
              <a:gd name="connsiteY13" fmla="*/ 9840 h 10000"/>
              <a:gd name="connsiteX14" fmla="*/ 3333 w 12377"/>
              <a:gd name="connsiteY14" fmla="*/ 9840 h 10000"/>
              <a:gd name="connsiteX15" fmla="*/ 3376 w 12377"/>
              <a:gd name="connsiteY15" fmla="*/ 9840 h 10000"/>
              <a:gd name="connsiteX16" fmla="*/ 3403 w 12377"/>
              <a:gd name="connsiteY16" fmla="*/ 9840 h 10000"/>
              <a:gd name="connsiteX17" fmla="*/ 3417 w 12377"/>
              <a:gd name="connsiteY17" fmla="*/ 9840 h 10000"/>
              <a:gd name="connsiteX18" fmla="*/ 3445 w 12377"/>
              <a:gd name="connsiteY18" fmla="*/ 9840 h 10000"/>
              <a:gd name="connsiteX19" fmla="*/ 3472 w 12377"/>
              <a:gd name="connsiteY19" fmla="*/ 9840 h 10000"/>
              <a:gd name="connsiteX20" fmla="*/ 3681 w 12377"/>
              <a:gd name="connsiteY20" fmla="*/ 9840 h 10000"/>
              <a:gd name="connsiteX21" fmla="*/ 3792 w 12377"/>
              <a:gd name="connsiteY21" fmla="*/ 9840 h 10000"/>
              <a:gd name="connsiteX22" fmla="*/ 3847 w 12377"/>
              <a:gd name="connsiteY22" fmla="*/ 9840 h 10000"/>
              <a:gd name="connsiteX23" fmla="*/ 3831 w 12377"/>
              <a:gd name="connsiteY23" fmla="*/ 9871 h 10000"/>
              <a:gd name="connsiteX24" fmla="*/ 3984 w 12377"/>
              <a:gd name="connsiteY24" fmla="*/ 9086 h 10000"/>
              <a:gd name="connsiteX25" fmla="*/ 3988 w 12377"/>
              <a:gd name="connsiteY25" fmla="*/ 9078 h 10000"/>
              <a:gd name="connsiteX26" fmla="*/ 4265 w 12377"/>
              <a:gd name="connsiteY26" fmla="*/ 8135 h 10000"/>
              <a:gd name="connsiteX27" fmla="*/ 4257 w 12377"/>
              <a:gd name="connsiteY27" fmla="*/ 8170 h 10000"/>
              <a:gd name="connsiteX28" fmla="*/ 4452 w 12377"/>
              <a:gd name="connsiteY28" fmla="*/ 5659 h 10000"/>
              <a:gd name="connsiteX29" fmla="*/ 4618 w 12377"/>
              <a:gd name="connsiteY29" fmla="*/ 3566 h 10000"/>
              <a:gd name="connsiteX30" fmla="*/ 4617 w 12377"/>
              <a:gd name="connsiteY30" fmla="*/ 3582 h 10000"/>
              <a:gd name="connsiteX31" fmla="*/ 4659 w 12377"/>
              <a:gd name="connsiteY31" fmla="*/ 75 h 10000"/>
              <a:gd name="connsiteX32" fmla="*/ 4681 w 12377"/>
              <a:gd name="connsiteY32" fmla="*/ 0 h 10000"/>
              <a:gd name="connsiteX33" fmla="*/ 4700 w 12377"/>
              <a:gd name="connsiteY33" fmla="*/ 79 h 10000"/>
              <a:gd name="connsiteX34" fmla="*/ 4757 w 12377"/>
              <a:gd name="connsiteY34" fmla="*/ 8296 h 10000"/>
              <a:gd name="connsiteX35" fmla="*/ 4797 w 12377"/>
              <a:gd name="connsiteY35" fmla="*/ 9912 h 10000"/>
              <a:gd name="connsiteX36" fmla="*/ 4777 w 12377"/>
              <a:gd name="connsiteY36" fmla="*/ 9840 h 10000"/>
              <a:gd name="connsiteX37" fmla="*/ 4846 w 12377"/>
              <a:gd name="connsiteY37" fmla="*/ 9840 h 10000"/>
              <a:gd name="connsiteX38" fmla="*/ 4828 w 12377"/>
              <a:gd name="connsiteY38" fmla="*/ 9886 h 10000"/>
              <a:gd name="connsiteX39" fmla="*/ 4912 w 12377"/>
              <a:gd name="connsiteY39" fmla="*/ 9256 h 10000"/>
              <a:gd name="connsiteX40" fmla="*/ 4932 w 12377"/>
              <a:gd name="connsiteY40" fmla="*/ 9215 h 10000"/>
              <a:gd name="connsiteX41" fmla="*/ 4949 w 12377"/>
              <a:gd name="connsiteY41" fmla="*/ 9267 h 10000"/>
              <a:gd name="connsiteX42" fmla="*/ 4992 w 12377"/>
              <a:gd name="connsiteY42" fmla="*/ 9738 h 10000"/>
              <a:gd name="connsiteX43" fmla="*/ 4951 w 12377"/>
              <a:gd name="connsiteY43" fmla="*/ 9751 h 10000"/>
              <a:gd name="connsiteX44" fmla="*/ 5008 w 12377"/>
              <a:gd name="connsiteY44" fmla="*/ 8390 h 10000"/>
              <a:gd name="connsiteX45" fmla="*/ 5028 w 12377"/>
              <a:gd name="connsiteY45" fmla="*/ 8321 h 10000"/>
              <a:gd name="connsiteX46" fmla="*/ 5048 w 12377"/>
              <a:gd name="connsiteY46" fmla="*/ 8390 h 10000"/>
              <a:gd name="connsiteX47" fmla="*/ 5104 w 12377"/>
              <a:gd name="connsiteY47" fmla="*/ 9908 h 10000"/>
              <a:gd name="connsiteX48" fmla="*/ 5083 w 12377"/>
              <a:gd name="connsiteY48" fmla="*/ 9840 h 10000"/>
              <a:gd name="connsiteX49" fmla="*/ 5152 w 12377"/>
              <a:gd name="connsiteY49" fmla="*/ 9840 h 10000"/>
              <a:gd name="connsiteX50" fmla="*/ 5236 w 12377"/>
              <a:gd name="connsiteY50" fmla="*/ 9840 h 10000"/>
              <a:gd name="connsiteX51" fmla="*/ 5278 w 12377"/>
              <a:gd name="connsiteY51" fmla="*/ 9840 h 10000"/>
              <a:gd name="connsiteX52" fmla="*/ 5258 w 12377"/>
              <a:gd name="connsiteY52" fmla="*/ 9908 h 10000"/>
              <a:gd name="connsiteX53" fmla="*/ 5313 w 12377"/>
              <a:gd name="connsiteY53" fmla="*/ 8390 h 10000"/>
              <a:gd name="connsiteX54" fmla="*/ 5333 w 12377"/>
              <a:gd name="connsiteY54" fmla="*/ 8321 h 10000"/>
              <a:gd name="connsiteX55" fmla="*/ 5355 w 12377"/>
              <a:gd name="connsiteY55" fmla="*/ 8393 h 10000"/>
              <a:gd name="connsiteX56" fmla="*/ 5395 w 12377"/>
              <a:gd name="connsiteY56" fmla="*/ 9912 h 10000"/>
              <a:gd name="connsiteX57" fmla="*/ 5356 w 12377"/>
              <a:gd name="connsiteY57" fmla="*/ 9899 h 10000"/>
              <a:gd name="connsiteX58" fmla="*/ 5424 w 12377"/>
              <a:gd name="connsiteY58" fmla="*/ 8904 h 10000"/>
              <a:gd name="connsiteX59" fmla="*/ 5444 w 12377"/>
              <a:gd name="connsiteY59" fmla="*/ 8845 h 10000"/>
              <a:gd name="connsiteX60" fmla="*/ 5463 w 12377"/>
              <a:gd name="connsiteY60" fmla="*/ 8901 h 10000"/>
              <a:gd name="connsiteX61" fmla="*/ 5547 w 12377"/>
              <a:gd name="connsiteY61" fmla="*/ 9895 h 10000"/>
              <a:gd name="connsiteX62" fmla="*/ 5508 w 12377"/>
              <a:gd name="connsiteY62" fmla="*/ 9895 h 10000"/>
              <a:gd name="connsiteX63" fmla="*/ 5577 w 12377"/>
              <a:gd name="connsiteY63" fmla="*/ 9058 h 10000"/>
              <a:gd name="connsiteX64" fmla="*/ 5599 w 12377"/>
              <a:gd name="connsiteY64" fmla="*/ 9006 h 10000"/>
              <a:gd name="connsiteX65" fmla="*/ 5617 w 12377"/>
              <a:gd name="connsiteY65" fmla="*/ 9078 h 10000"/>
              <a:gd name="connsiteX66" fmla="*/ 5632 w 12377"/>
              <a:gd name="connsiteY66" fmla="*/ 9915 h 10000"/>
              <a:gd name="connsiteX67" fmla="*/ 5611 w 12377"/>
              <a:gd name="connsiteY67" fmla="*/ 9840 h 10000"/>
              <a:gd name="connsiteX68" fmla="*/ 5666 w 12377"/>
              <a:gd name="connsiteY68" fmla="*/ 9840 h 10000"/>
              <a:gd name="connsiteX69" fmla="*/ 5833 w 12377"/>
              <a:gd name="connsiteY69" fmla="*/ 9840 h 10000"/>
              <a:gd name="connsiteX70" fmla="*/ 5815 w 12377"/>
              <a:gd name="connsiteY70" fmla="*/ 9886 h 10000"/>
              <a:gd name="connsiteX71" fmla="*/ 5884 w 12377"/>
              <a:gd name="connsiteY71" fmla="*/ 9362 h 10000"/>
              <a:gd name="connsiteX72" fmla="*/ 5898 w 12377"/>
              <a:gd name="connsiteY72" fmla="*/ 9319 h 10000"/>
              <a:gd name="connsiteX73" fmla="*/ 5915 w 12377"/>
              <a:gd name="connsiteY73" fmla="*/ 9335 h 10000"/>
              <a:gd name="connsiteX74" fmla="*/ 6082 w 12377"/>
              <a:gd name="connsiteY74" fmla="*/ 9859 h 10000"/>
              <a:gd name="connsiteX75" fmla="*/ 6067 w 12377"/>
              <a:gd name="connsiteY75" fmla="*/ 9840 h 10000"/>
              <a:gd name="connsiteX76" fmla="*/ 6415 w 12377"/>
              <a:gd name="connsiteY76" fmla="*/ 9840 h 10000"/>
              <a:gd name="connsiteX77" fmla="*/ 6541 w 12377"/>
              <a:gd name="connsiteY77" fmla="*/ 9840 h 10000"/>
              <a:gd name="connsiteX78" fmla="*/ 6665 w 12377"/>
              <a:gd name="connsiteY78" fmla="*/ 9840 h 10000"/>
              <a:gd name="connsiteX79" fmla="*/ 6763 w 12377"/>
              <a:gd name="connsiteY79" fmla="*/ 9840 h 10000"/>
              <a:gd name="connsiteX80" fmla="*/ 6818 w 12377"/>
              <a:gd name="connsiteY80" fmla="*/ 9840 h 10000"/>
              <a:gd name="connsiteX81" fmla="*/ 6902 w 12377"/>
              <a:gd name="connsiteY81" fmla="*/ 9840 h 10000"/>
              <a:gd name="connsiteX82" fmla="*/ 6943 w 12377"/>
              <a:gd name="connsiteY82" fmla="*/ 9840 h 10000"/>
              <a:gd name="connsiteX83" fmla="*/ 7054 w 12377"/>
              <a:gd name="connsiteY83" fmla="*/ 9840 h 10000"/>
              <a:gd name="connsiteX84" fmla="*/ 7124 w 12377"/>
              <a:gd name="connsiteY84" fmla="*/ 9840 h 10000"/>
              <a:gd name="connsiteX85" fmla="*/ 7179 w 12377"/>
              <a:gd name="connsiteY85" fmla="*/ 9840 h 10000"/>
              <a:gd name="connsiteX86" fmla="*/ 7207 w 12377"/>
              <a:gd name="connsiteY86" fmla="*/ 9840 h 10000"/>
              <a:gd name="connsiteX87" fmla="*/ 7248 w 12377"/>
              <a:gd name="connsiteY87" fmla="*/ 9840 h 10000"/>
              <a:gd name="connsiteX88" fmla="*/ 7263 w 12377"/>
              <a:gd name="connsiteY88" fmla="*/ 9840 h 10000"/>
              <a:gd name="connsiteX89" fmla="*/ 7304 w 12377"/>
              <a:gd name="connsiteY89" fmla="*/ 9840 h 10000"/>
              <a:gd name="connsiteX90" fmla="*/ 7359 w 12377"/>
              <a:gd name="connsiteY90" fmla="*/ 9840 h 10000"/>
              <a:gd name="connsiteX91" fmla="*/ 7442 w 12377"/>
              <a:gd name="connsiteY91" fmla="*/ 9840 h 10000"/>
              <a:gd name="connsiteX92" fmla="*/ 7511 w 12377"/>
              <a:gd name="connsiteY92" fmla="*/ 9840 h 10000"/>
              <a:gd name="connsiteX93" fmla="*/ 7553 w 12377"/>
              <a:gd name="connsiteY93" fmla="*/ 9840 h 10000"/>
              <a:gd name="connsiteX94" fmla="*/ 7637 w 12377"/>
              <a:gd name="connsiteY94" fmla="*/ 9840 h 10000"/>
              <a:gd name="connsiteX95" fmla="*/ 7664 w 12377"/>
              <a:gd name="connsiteY95" fmla="*/ 9840 h 10000"/>
              <a:gd name="connsiteX96" fmla="*/ 7762 w 12377"/>
              <a:gd name="connsiteY96" fmla="*/ 9840 h 10000"/>
              <a:gd name="connsiteX97" fmla="*/ 7873 w 12377"/>
              <a:gd name="connsiteY97" fmla="*/ 9840 h 10000"/>
              <a:gd name="connsiteX98" fmla="*/ 8123 w 12377"/>
              <a:gd name="connsiteY98" fmla="*/ 9840 h 10000"/>
              <a:gd name="connsiteX99" fmla="*/ 8734 w 12377"/>
              <a:gd name="connsiteY99" fmla="*/ 9840 h 10000"/>
              <a:gd name="connsiteX100" fmla="*/ 8761 w 12377"/>
              <a:gd name="connsiteY100" fmla="*/ 9840 h 10000"/>
              <a:gd name="connsiteX101" fmla="*/ 8872 w 12377"/>
              <a:gd name="connsiteY101" fmla="*/ 9840 h 10000"/>
              <a:gd name="connsiteX102" fmla="*/ 8955 w 12377"/>
              <a:gd name="connsiteY102" fmla="*/ 9840 h 10000"/>
              <a:gd name="connsiteX103" fmla="*/ 8984 w 12377"/>
              <a:gd name="connsiteY103" fmla="*/ 9840 h 10000"/>
              <a:gd name="connsiteX104" fmla="*/ 9052 w 12377"/>
              <a:gd name="connsiteY104" fmla="*/ 9840 h 10000"/>
              <a:gd name="connsiteX105" fmla="*/ 9108 w 12377"/>
              <a:gd name="connsiteY105" fmla="*/ 9840 h 10000"/>
              <a:gd name="connsiteX106" fmla="*/ 9164 w 12377"/>
              <a:gd name="connsiteY106" fmla="*/ 9840 h 10000"/>
              <a:gd name="connsiteX107" fmla="*/ 9246 w 12377"/>
              <a:gd name="connsiteY107" fmla="*/ 9840 h 10000"/>
              <a:gd name="connsiteX108" fmla="*/ 9315 w 12377"/>
              <a:gd name="connsiteY108" fmla="*/ 9840 h 10000"/>
              <a:gd name="connsiteX109" fmla="*/ 9399 w 12377"/>
              <a:gd name="connsiteY109" fmla="*/ 9840 h 10000"/>
              <a:gd name="connsiteX110" fmla="*/ 9441 w 12377"/>
              <a:gd name="connsiteY110" fmla="*/ 9840 h 10000"/>
              <a:gd name="connsiteX111" fmla="*/ 9483 w 12377"/>
              <a:gd name="connsiteY111" fmla="*/ 9840 h 10000"/>
              <a:gd name="connsiteX112" fmla="*/ 9539 w 12377"/>
              <a:gd name="connsiteY112" fmla="*/ 9840 h 10000"/>
              <a:gd name="connsiteX113" fmla="*/ 9594 w 12377"/>
              <a:gd name="connsiteY113" fmla="*/ 9840 h 10000"/>
              <a:gd name="connsiteX114" fmla="*/ 9690 w 12377"/>
              <a:gd name="connsiteY114" fmla="*/ 9840 h 10000"/>
              <a:gd name="connsiteX115" fmla="*/ 9761 w 12377"/>
              <a:gd name="connsiteY115" fmla="*/ 9840 h 10000"/>
              <a:gd name="connsiteX116" fmla="*/ 9844 w 12377"/>
              <a:gd name="connsiteY116" fmla="*/ 9840 h 10000"/>
              <a:gd name="connsiteX117" fmla="*/ 9941 w 12377"/>
              <a:gd name="connsiteY117" fmla="*/ 9840 h 10000"/>
              <a:gd name="connsiteX118" fmla="*/ 10095 w 12377"/>
              <a:gd name="connsiteY118" fmla="*/ 9840 h 10000"/>
              <a:gd name="connsiteX119" fmla="*/ 10329 w 12377"/>
              <a:gd name="connsiteY119" fmla="*/ 9840 h 10000"/>
              <a:gd name="connsiteX120" fmla="*/ 10385 w 12377"/>
              <a:gd name="connsiteY120" fmla="*/ 9840 h 10000"/>
              <a:gd name="connsiteX121" fmla="*/ 10482 w 12377"/>
              <a:gd name="connsiteY121" fmla="*/ 9840 h 10000"/>
              <a:gd name="connsiteX122" fmla="*/ 10565 w 12377"/>
              <a:gd name="connsiteY122" fmla="*/ 9840 h 10000"/>
              <a:gd name="connsiteX123" fmla="*/ 10635 w 12377"/>
              <a:gd name="connsiteY123" fmla="*/ 9840 h 10000"/>
              <a:gd name="connsiteX124" fmla="*/ 10676 w 12377"/>
              <a:gd name="connsiteY124" fmla="*/ 9840 h 10000"/>
              <a:gd name="connsiteX125" fmla="*/ 10760 w 12377"/>
              <a:gd name="connsiteY125" fmla="*/ 9840 h 10000"/>
              <a:gd name="connsiteX126" fmla="*/ 10802 w 12377"/>
              <a:gd name="connsiteY126" fmla="*/ 9840 h 10000"/>
              <a:gd name="connsiteX127" fmla="*/ 10885 w 12377"/>
              <a:gd name="connsiteY127" fmla="*/ 9840 h 10000"/>
              <a:gd name="connsiteX128" fmla="*/ 10954 w 12377"/>
              <a:gd name="connsiteY128" fmla="*/ 9840 h 10000"/>
              <a:gd name="connsiteX129" fmla="*/ 11010 w 12377"/>
              <a:gd name="connsiteY129" fmla="*/ 9840 h 10000"/>
              <a:gd name="connsiteX130" fmla="*/ 11107 w 12377"/>
              <a:gd name="connsiteY130" fmla="*/ 9840 h 10000"/>
              <a:gd name="connsiteX131" fmla="*/ 11148 w 12377"/>
              <a:gd name="connsiteY131" fmla="*/ 9840 h 10000"/>
              <a:gd name="connsiteX132" fmla="*/ 11176 w 12377"/>
              <a:gd name="connsiteY132" fmla="*/ 9840 h 10000"/>
              <a:gd name="connsiteX133" fmla="*/ 11232 w 12377"/>
              <a:gd name="connsiteY133" fmla="*/ 9840 h 10000"/>
              <a:gd name="connsiteX134" fmla="*/ 11260 w 12377"/>
              <a:gd name="connsiteY134" fmla="*/ 9840 h 10000"/>
              <a:gd name="connsiteX135" fmla="*/ 11287 w 12377"/>
              <a:gd name="connsiteY135" fmla="*/ 9840 h 10000"/>
              <a:gd name="connsiteX136" fmla="*/ 11344 w 12377"/>
              <a:gd name="connsiteY136" fmla="*/ 9840 h 10000"/>
              <a:gd name="connsiteX137" fmla="*/ 11412 w 12377"/>
              <a:gd name="connsiteY137" fmla="*/ 9840 h 10000"/>
              <a:gd name="connsiteX138" fmla="*/ 11455 w 12377"/>
              <a:gd name="connsiteY138" fmla="*/ 9840 h 10000"/>
              <a:gd name="connsiteX139" fmla="*/ 11469 w 12377"/>
              <a:gd name="connsiteY139" fmla="*/ 9840 h 10000"/>
              <a:gd name="connsiteX140" fmla="*/ 11551 w 12377"/>
              <a:gd name="connsiteY140" fmla="*/ 9840 h 10000"/>
              <a:gd name="connsiteX141" fmla="*/ 11622 w 12377"/>
              <a:gd name="connsiteY141" fmla="*/ 9840 h 10000"/>
              <a:gd name="connsiteX142" fmla="*/ 11688 w 12377"/>
              <a:gd name="connsiteY142" fmla="*/ 9840 h 10000"/>
              <a:gd name="connsiteX143" fmla="*/ 11731 w 12377"/>
              <a:gd name="connsiteY143" fmla="*/ 9840 h 10000"/>
              <a:gd name="connsiteX144" fmla="*/ 11772 w 12377"/>
              <a:gd name="connsiteY144" fmla="*/ 9840 h 10000"/>
              <a:gd name="connsiteX145" fmla="*/ 11925 w 12377"/>
              <a:gd name="connsiteY145" fmla="*/ 9840 h 10000"/>
              <a:gd name="connsiteX146" fmla="*/ 11967 w 12377"/>
              <a:gd name="connsiteY146" fmla="*/ 9840 h 10000"/>
              <a:gd name="connsiteX147" fmla="*/ 12093 w 12377"/>
              <a:gd name="connsiteY147" fmla="*/ 9840 h 10000"/>
              <a:gd name="connsiteX148" fmla="*/ 12357 w 12377"/>
              <a:gd name="connsiteY148" fmla="*/ 9840 h 10000"/>
              <a:gd name="connsiteX149" fmla="*/ 12377 w 12377"/>
              <a:gd name="connsiteY149" fmla="*/ 9918 h 10000"/>
              <a:gd name="connsiteX150" fmla="*/ 12357 w 12377"/>
              <a:gd name="connsiteY150" fmla="*/ 9997 h 10000"/>
              <a:gd name="connsiteX151" fmla="*/ 12093 w 12377"/>
              <a:gd name="connsiteY151" fmla="*/ 9997 h 10000"/>
              <a:gd name="connsiteX152" fmla="*/ 11967 w 12377"/>
              <a:gd name="connsiteY152" fmla="*/ 9997 h 10000"/>
              <a:gd name="connsiteX153" fmla="*/ 11925 w 12377"/>
              <a:gd name="connsiteY153" fmla="*/ 9997 h 10000"/>
              <a:gd name="connsiteX154" fmla="*/ 11772 w 12377"/>
              <a:gd name="connsiteY154" fmla="*/ 9997 h 10000"/>
              <a:gd name="connsiteX155" fmla="*/ 11731 w 12377"/>
              <a:gd name="connsiteY155" fmla="*/ 9997 h 10000"/>
              <a:gd name="connsiteX156" fmla="*/ 11688 w 12377"/>
              <a:gd name="connsiteY156" fmla="*/ 9997 h 10000"/>
              <a:gd name="connsiteX157" fmla="*/ 11622 w 12377"/>
              <a:gd name="connsiteY157" fmla="*/ 9997 h 10000"/>
              <a:gd name="connsiteX158" fmla="*/ 11551 w 12377"/>
              <a:gd name="connsiteY158" fmla="*/ 9997 h 10000"/>
              <a:gd name="connsiteX159" fmla="*/ 11469 w 12377"/>
              <a:gd name="connsiteY159" fmla="*/ 9997 h 10000"/>
              <a:gd name="connsiteX160" fmla="*/ 11455 w 12377"/>
              <a:gd name="connsiteY160" fmla="*/ 9997 h 10000"/>
              <a:gd name="connsiteX161" fmla="*/ 11412 w 12377"/>
              <a:gd name="connsiteY161" fmla="*/ 9997 h 10000"/>
              <a:gd name="connsiteX162" fmla="*/ 11344 w 12377"/>
              <a:gd name="connsiteY162" fmla="*/ 9997 h 10000"/>
              <a:gd name="connsiteX163" fmla="*/ 11287 w 12377"/>
              <a:gd name="connsiteY163" fmla="*/ 9997 h 10000"/>
              <a:gd name="connsiteX164" fmla="*/ 11260 w 12377"/>
              <a:gd name="connsiteY164" fmla="*/ 9997 h 10000"/>
              <a:gd name="connsiteX165" fmla="*/ 11232 w 12377"/>
              <a:gd name="connsiteY165" fmla="*/ 9997 h 10000"/>
              <a:gd name="connsiteX166" fmla="*/ 11176 w 12377"/>
              <a:gd name="connsiteY166" fmla="*/ 9997 h 10000"/>
              <a:gd name="connsiteX167" fmla="*/ 11148 w 12377"/>
              <a:gd name="connsiteY167" fmla="*/ 9997 h 10000"/>
              <a:gd name="connsiteX168" fmla="*/ 11107 w 12377"/>
              <a:gd name="connsiteY168" fmla="*/ 9997 h 10000"/>
              <a:gd name="connsiteX169" fmla="*/ 11010 w 12377"/>
              <a:gd name="connsiteY169" fmla="*/ 9997 h 10000"/>
              <a:gd name="connsiteX170" fmla="*/ 10954 w 12377"/>
              <a:gd name="connsiteY170" fmla="*/ 9997 h 10000"/>
              <a:gd name="connsiteX171" fmla="*/ 10885 w 12377"/>
              <a:gd name="connsiteY171" fmla="*/ 9997 h 10000"/>
              <a:gd name="connsiteX172" fmla="*/ 10802 w 12377"/>
              <a:gd name="connsiteY172" fmla="*/ 9997 h 10000"/>
              <a:gd name="connsiteX173" fmla="*/ 10760 w 12377"/>
              <a:gd name="connsiteY173" fmla="*/ 9997 h 10000"/>
              <a:gd name="connsiteX174" fmla="*/ 10676 w 12377"/>
              <a:gd name="connsiteY174" fmla="*/ 9997 h 10000"/>
              <a:gd name="connsiteX175" fmla="*/ 10635 w 12377"/>
              <a:gd name="connsiteY175" fmla="*/ 9997 h 10000"/>
              <a:gd name="connsiteX176" fmla="*/ 10565 w 12377"/>
              <a:gd name="connsiteY176" fmla="*/ 9997 h 10000"/>
              <a:gd name="connsiteX177" fmla="*/ 10482 w 12377"/>
              <a:gd name="connsiteY177" fmla="*/ 9997 h 10000"/>
              <a:gd name="connsiteX178" fmla="*/ 10385 w 12377"/>
              <a:gd name="connsiteY178" fmla="*/ 9997 h 10000"/>
              <a:gd name="connsiteX179" fmla="*/ 10329 w 12377"/>
              <a:gd name="connsiteY179" fmla="*/ 9997 h 10000"/>
              <a:gd name="connsiteX180" fmla="*/ 10095 w 12377"/>
              <a:gd name="connsiteY180" fmla="*/ 9997 h 10000"/>
              <a:gd name="connsiteX181" fmla="*/ 9941 w 12377"/>
              <a:gd name="connsiteY181" fmla="*/ 9997 h 10000"/>
              <a:gd name="connsiteX182" fmla="*/ 9844 w 12377"/>
              <a:gd name="connsiteY182" fmla="*/ 9997 h 10000"/>
              <a:gd name="connsiteX183" fmla="*/ 9761 w 12377"/>
              <a:gd name="connsiteY183" fmla="*/ 9997 h 10000"/>
              <a:gd name="connsiteX184" fmla="*/ 9690 w 12377"/>
              <a:gd name="connsiteY184" fmla="*/ 9997 h 10000"/>
              <a:gd name="connsiteX185" fmla="*/ 9594 w 12377"/>
              <a:gd name="connsiteY185" fmla="*/ 9997 h 10000"/>
              <a:gd name="connsiteX186" fmla="*/ 9539 w 12377"/>
              <a:gd name="connsiteY186" fmla="*/ 9997 h 10000"/>
              <a:gd name="connsiteX187" fmla="*/ 9483 w 12377"/>
              <a:gd name="connsiteY187" fmla="*/ 9997 h 10000"/>
              <a:gd name="connsiteX188" fmla="*/ 9441 w 12377"/>
              <a:gd name="connsiteY188" fmla="*/ 9997 h 10000"/>
              <a:gd name="connsiteX189" fmla="*/ 9399 w 12377"/>
              <a:gd name="connsiteY189" fmla="*/ 9997 h 10000"/>
              <a:gd name="connsiteX190" fmla="*/ 9315 w 12377"/>
              <a:gd name="connsiteY190" fmla="*/ 9997 h 10000"/>
              <a:gd name="connsiteX191" fmla="*/ 9246 w 12377"/>
              <a:gd name="connsiteY191" fmla="*/ 9997 h 10000"/>
              <a:gd name="connsiteX192" fmla="*/ 9164 w 12377"/>
              <a:gd name="connsiteY192" fmla="*/ 9997 h 10000"/>
              <a:gd name="connsiteX193" fmla="*/ 9108 w 12377"/>
              <a:gd name="connsiteY193" fmla="*/ 9997 h 10000"/>
              <a:gd name="connsiteX194" fmla="*/ 9052 w 12377"/>
              <a:gd name="connsiteY194" fmla="*/ 9997 h 10000"/>
              <a:gd name="connsiteX195" fmla="*/ 8984 w 12377"/>
              <a:gd name="connsiteY195" fmla="*/ 9997 h 10000"/>
              <a:gd name="connsiteX196" fmla="*/ 8955 w 12377"/>
              <a:gd name="connsiteY196" fmla="*/ 9997 h 10000"/>
              <a:gd name="connsiteX197" fmla="*/ 8872 w 12377"/>
              <a:gd name="connsiteY197" fmla="*/ 9997 h 10000"/>
              <a:gd name="connsiteX198" fmla="*/ 8761 w 12377"/>
              <a:gd name="connsiteY198" fmla="*/ 9997 h 10000"/>
              <a:gd name="connsiteX199" fmla="*/ 8734 w 12377"/>
              <a:gd name="connsiteY199" fmla="*/ 9997 h 10000"/>
              <a:gd name="connsiteX200" fmla="*/ 8123 w 12377"/>
              <a:gd name="connsiteY200" fmla="*/ 9997 h 10000"/>
              <a:gd name="connsiteX201" fmla="*/ 7873 w 12377"/>
              <a:gd name="connsiteY201" fmla="*/ 9997 h 10000"/>
              <a:gd name="connsiteX202" fmla="*/ 7762 w 12377"/>
              <a:gd name="connsiteY202" fmla="*/ 9997 h 10000"/>
              <a:gd name="connsiteX203" fmla="*/ 7664 w 12377"/>
              <a:gd name="connsiteY203" fmla="*/ 9997 h 10000"/>
              <a:gd name="connsiteX204" fmla="*/ 7637 w 12377"/>
              <a:gd name="connsiteY204" fmla="*/ 9997 h 10000"/>
              <a:gd name="connsiteX205" fmla="*/ 7553 w 12377"/>
              <a:gd name="connsiteY205" fmla="*/ 9997 h 10000"/>
              <a:gd name="connsiteX206" fmla="*/ 7511 w 12377"/>
              <a:gd name="connsiteY206" fmla="*/ 9997 h 10000"/>
              <a:gd name="connsiteX207" fmla="*/ 7442 w 12377"/>
              <a:gd name="connsiteY207" fmla="*/ 9997 h 10000"/>
              <a:gd name="connsiteX208" fmla="*/ 7359 w 12377"/>
              <a:gd name="connsiteY208" fmla="*/ 9997 h 10000"/>
              <a:gd name="connsiteX209" fmla="*/ 7304 w 12377"/>
              <a:gd name="connsiteY209" fmla="*/ 9997 h 10000"/>
              <a:gd name="connsiteX210" fmla="*/ 7263 w 12377"/>
              <a:gd name="connsiteY210" fmla="*/ 9997 h 10000"/>
              <a:gd name="connsiteX211" fmla="*/ 7248 w 12377"/>
              <a:gd name="connsiteY211" fmla="*/ 9997 h 10000"/>
              <a:gd name="connsiteX212" fmla="*/ 7207 w 12377"/>
              <a:gd name="connsiteY212" fmla="*/ 9997 h 10000"/>
              <a:gd name="connsiteX213" fmla="*/ 7179 w 12377"/>
              <a:gd name="connsiteY213" fmla="*/ 9997 h 10000"/>
              <a:gd name="connsiteX214" fmla="*/ 7124 w 12377"/>
              <a:gd name="connsiteY214" fmla="*/ 9997 h 10000"/>
              <a:gd name="connsiteX215" fmla="*/ 7054 w 12377"/>
              <a:gd name="connsiteY215" fmla="*/ 9997 h 10000"/>
              <a:gd name="connsiteX216" fmla="*/ 6943 w 12377"/>
              <a:gd name="connsiteY216" fmla="*/ 9997 h 10000"/>
              <a:gd name="connsiteX217" fmla="*/ 6902 w 12377"/>
              <a:gd name="connsiteY217" fmla="*/ 9997 h 10000"/>
              <a:gd name="connsiteX218" fmla="*/ 6818 w 12377"/>
              <a:gd name="connsiteY218" fmla="*/ 9997 h 10000"/>
              <a:gd name="connsiteX219" fmla="*/ 6763 w 12377"/>
              <a:gd name="connsiteY219" fmla="*/ 9997 h 10000"/>
              <a:gd name="connsiteX220" fmla="*/ 6665 w 12377"/>
              <a:gd name="connsiteY220" fmla="*/ 9997 h 10000"/>
              <a:gd name="connsiteX221" fmla="*/ 6541 w 12377"/>
              <a:gd name="connsiteY221" fmla="*/ 9997 h 10000"/>
              <a:gd name="connsiteX222" fmla="*/ 6415 w 12377"/>
              <a:gd name="connsiteY222" fmla="*/ 9997 h 10000"/>
              <a:gd name="connsiteX223" fmla="*/ 6067 w 12377"/>
              <a:gd name="connsiteY223" fmla="*/ 9997 h 10000"/>
              <a:gd name="connsiteX224" fmla="*/ 6055 w 12377"/>
              <a:gd name="connsiteY224" fmla="*/ 9980 h 10000"/>
              <a:gd name="connsiteX225" fmla="*/ 5888 w 12377"/>
              <a:gd name="connsiteY225" fmla="*/ 9457 h 10000"/>
              <a:gd name="connsiteX226" fmla="*/ 5921 w 12377"/>
              <a:gd name="connsiteY226" fmla="*/ 9431 h 10000"/>
              <a:gd name="connsiteX227" fmla="*/ 5852 w 12377"/>
              <a:gd name="connsiteY227" fmla="*/ 9953 h 10000"/>
              <a:gd name="connsiteX228" fmla="*/ 5833 w 12377"/>
              <a:gd name="connsiteY228" fmla="*/ 9997 h 10000"/>
              <a:gd name="connsiteX229" fmla="*/ 5666 w 12377"/>
              <a:gd name="connsiteY229" fmla="*/ 9997 h 10000"/>
              <a:gd name="connsiteX230" fmla="*/ 5611 w 12377"/>
              <a:gd name="connsiteY230" fmla="*/ 9997 h 10000"/>
              <a:gd name="connsiteX231" fmla="*/ 5589 w 12377"/>
              <a:gd name="connsiteY231" fmla="*/ 9925 h 10000"/>
              <a:gd name="connsiteX232" fmla="*/ 5576 w 12377"/>
              <a:gd name="connsiteY232" fmla="*/ 9086 h 10000"/>
              <a:gd name="connsiteX233" fmla="*/ 5616 w 12377"/>
              <a:gd name="connsiteY233" fmla="*/ 9106 h 10000"/>
              <a:gd name="connsiteX234" fmla="*/ 5547 w 12377"/>
              <a:gd name="connsiteY234" fmla="*/ 9943 h 10000"/>
              <a:gd name="connsiteX235" fmla="*/ 5527 w 12377"/>
              <a:gd name="connsiteY235" fmla="*/ 9997 h 10000"/>
              <a:gd name="connsiteX236" fmla="*/ 5508 w 12377"/>
              <a:gd name="connsiteY236" fmla="*/ 9943 h 10000"/>
              <a:gd name="connsiteX237" fmla="*/ 5424 w 12377"/>
              <a:gd name="connsiteY237" fmla="*/ 8949 h 10000"/>
              <a:gd name="connsiteX238" fmla="*/ 5465 w 12377"/>
              <a:gd name="connsiteY238" fmla="*/ 8946 h 10000"/>
              <a:gd name="connsiteX239" fmla="*/ 5395 w 12377"/>
              <a:gd name="connsiteY239" fmla="*/ 9940 h 10000"/>
              <a:gd name="connsiteX240" fmla="*/ 5374 w 12377"/>
              <a:gd name="connsiteY240" fmla="*/ 9997 h 10000"/>
              <a:gd name="connsiteX241" fmla="*/ 5356 w 12377"/>
              <a:gd name="connsiteY241" fmla="*/ 9928 h 10000"/>
              <a:gd name="connsiteX242" fmla="*/ 5313 w 12377"/>
              <a:gd name="connsiteY242" fmla="*/ 8409 h 10000"/>
              <a:gd name="connsiteX243" fmla="*/ 5355 w 12377"/>
              <a:gd name="connsiteY243" fmla="*/ 8413 h 10000"/>
              <a:gd name="connsiteX244" fmla="*/ 5298 w 12377"/>
              <a:gd name="connsiteY244" fmla="*/ 9931 h 10000"/>
              <a:gd name="connsiteX245" fmla="*/ 5278 w 12377"/>
              <a:gd name="connsiteY245" fmla="*/ 9997 h 10000"/>
              <a:gd name="connsiteX246" fmla="*/ 5236 w 12377"/>
              <a:gd name="connsiteY246" fmla="*/ 9997 h 10000"/>
              <a:gd name="connsiteX247" fmla="*/ 5152 w 12377"/>
              <a:gd name="connsiteY247" fmla="*/ 9997 h 10000"/>
              <a:gd name="connsiteX248" fmla="*/ 5083 w 12377"/>
              <a:gd name="connsiteY248" fmla="*/ 9997 h 10000"/>
              <a:gd name="connsiteX249" fmla="*/ 5062 w 12377"/>
              <a:gd name="connsiteY249" fmla="*/ 9931 h 10000"/>
              <a:gd name="connsiteX250" fmla="*/ 5008 w 12377"/>
              <a:gd name="connsiteY250" fmla="*/ 8413 h 10000"/>
              <a:gd name="connsiteX251" fmla="*/ 5048 w 12377"/>
              <a:gd name="connsiteY251" fmla="*/ 8413 h 10000"/>
              <a:gd name="connsiteX252" fmla="*/ 4993 w 12377"/>
              <a:gd name="connsiteY252" fmla="*/ 9774 h 10000"/>
              <a:gd name="connsiteX253" fmla="*/ 4974 w 12377"/>
              <a:gd name="connsiteY253" fmla="*/ 9840 h 10000"/>
              <a:gd name="connsiteX254" fmla="*/ 4953 w 12377"/>
              <a:gd name="connsiteY254" fmla="*/ 9786 h 10000"/>
              <a:gd name="connsiteX255" fmla="*/ 4912 w 12377"/>
              <a:gd name="connsiteY255" fmla="*/ 9316 h 10000"/>
              <a:gd name="connsiteX256" fmla="*/ 4949 w 12377"/>
              <a:gd name="connsiteY256" fmla="*/ 9325 h 10000"/>
              <a:gd name="connsiteX257" fmla="*/ 4867 w 12377"/>
              <a:gd name="connsiteY257" fmla="*/ 9953 h 10000"/>
              <a:gd name="connsiteX258" fmla="*/ 4846 w 12377"/>
              <a:gd name="connsiteY258" fmla="*/ 9997 h 10000"/>
              <a:gd name="connsiteX259" fmla="*/ 4777 w 12377"/>
              <a:gd name="connsiteY259" fmla="*/ 9997 h 10000"/>
              <a:gd name="connsiteX260" fmla="*/ 4758 w 12377"/>
              <a:gd name="connsiteY260" fmla="*/ 9928 h 10000"/>
              <a:gd name="connsiteX261" fmla="*/ 4715 w 12377"/>
              <a:gd name="connsiteY261" fmla="*/ 8299 h 10000"/>
              <a:gd name="connsiteX262" fmla="*/ 4659 w 12377"/>
              <a:gd name="connsiteY262" fmla="*/ 82 h 10000"/>
              <a:gd name="connsiteX263" fmla="*/ 4700 w 12377"/>
              <a:gd name="connsiteY263" fmla="*/ 85 h 10000"/>
              <a:gd name="connsiteX264" fmla="*/ 4659 w 12377"/>
              <a:gd name="connsiteY264" fmla="*/ 3592 h 10000"/>
              <a:gd name="connsiteX265" fmla="*/ 4659 w 12377"/>
              <a:gd name="connsiteY265" fmla="*/ 3608 h 10000"/>
              <a:gd name="connsiteX266" fmla="*/ 4493 w 12377"/>
              <a:gd name="connsiteY266" fmla="*/ 5702 h 10000"/>
              <a:gd name="connsiteX267" fmla="*/ 4299 w 12377"/>
              <a:gd name="connsiteY267" fmla="*/ 8214 h 10000"/>
              <a:gd name="connsiteX268" fmla="*/ 4292 w 12377"/>
              <a:gd name="connsiteY268" fmla="*/ 8249 h 10000"/>
              <a:gd name="connsiteX269" fmla="*/ 4016 w 12377"/>
              <a:gd name="connsiteY269" fmla="*/ 9192 h 10000"/>
              <a:gd name="connsiteX270" fmla="*/ 4018 w 12377"/>
              <a:gd name="connsiteY270" fmla="*/ 9181 h 10000"/>
              <a:gd name="connsiteX271" fmla="*/ 3865 w 12377"/>
              <a:gd name="connsiteY271" fmla="*/ 9967 h 10000"/>
              <a:gd name="connsiteX272" fmla="*/ 3847 w 12377"/>
              <a:gd name="connsiteY272" fmla="*/ 9997 h 10000"/>
              <a:gd name="connsiteX273" fmla="*/ 3792 w 12377"/>
              <a:gd name="connsiteY273" fmla="*/ 9997 h 10000"/>
              <a:gd name="connsiteX274" fmla="*/ 3681 w 12377"/>
              <a:gd name="connsiteY274" fmla="*/ 9997 h 10000"/>
              <a:gd name="connsiteX275" fmla="*/ 3472 w 12377"/>
              <a:gd name="connsiteY275" fmla="*/ 9997 h 10000"/>
              <a:gd name="connsiteX276" fmla="*/ 3445 w 12377"/>
              <a:gd name="connsiteY276" fmla="*/ 9997 h 10000"/>
              <a:gd name="connsiteX277" fmla="*/ 3417 w 12377"/>
              <a:gd name="connsiteY277" fmla="*/ 9997 h 10000"/>
              <a:gd name="connsiteX278" fmla="*/ 3403 w 12377"/>
              <a:gd name="connsiteY278" fmla="*/ 9997 h 10000"/>
              <a:gd name="connsiteX279" fmla="*/ 3376 w 12377"/>
              <a:gd name="connsiteY279" fmla="*/ 9997 h 10000"/>
              <a:gd name="connsiteX280" fmla="*/ 3333 w 12377"/>
              <a:gd name="connsiteY280" fmla="*/ 9997 h 10000"/>
              <a:gd name="connsiteX281" fmla="*/ 3319 w 12377"/>
              <a:gd name="connsiteY281" fmla="*/ 9997 h 10000"/>
              <a:gd name="connsiteX282" fmla="*/ 3292 w 12377"/>
              <a:gd name="connsiteY282" fmla="*/ 9997 h 10000"/>
              <a:gd name="connsiteX283" fmla="*/ 3250 w 12377"/>
              <a:gd name="connsiteY283" fmla="*/ 9997 h 10000"/>
              <a:gd name="connsiteX284" fmla="*/ 3166 w 12377"/>
              <a:gd name="connsiteY284" fmla="*/ 9997 h 10000"/>
              <a:gd name="connsiteX285" fmla="*/ 3069 w 12377"/>
              <a:gd name="connsiteY285" fmla="*/ 9997 h 10000"/>
              <a:gd name="connsiteX286" fmla="*/ 2972 w 12377"/>
              <a:gd name="connsiteY286" fmla="*/ 9997 h 10000"/>
              <a:gd name="connsiteX287" fmla="*/ 2905 w 12377"/>
              <a:gd name="connsiteY287" fmla="*/ 9997 h 10000"/>
              <a:gd name="connsiteX288" fmla="*/ 2821 w 12377"/>
              <a:gd name="connsiteY288" fmla="*/ 9997 h 10000"/>
              <a:gd name="connsiteX289" fmla="*/ 2765 w 12377"/>
              <a:gd name="connsiteY289" fmla="*/ 9997 h 10000"/>
              <a:gd name="connsiteX290" fmla="*/ 2709 w 12377"/>
              <a:gd name="connsiteY290" fmla="*/ 9997 h 10000"/>
              <a:gd name="connsiteX291" fmla="*/ 2598 w 12377"/>
              <a:gd name="connsiteY291" fmla="*/ 9997 h 10000"/>
              <a:gd name="connsiteX292" fmla="*/ 2515 w 12377"/>
              <a:gd name="connsiteY292" fmla="*/ 9997 h 10000"/>
              <a:gd name="connsiteX293" fmla="*/ 1318 w 12377"/>
              <a:gd name="connsiteY293" fmla="*/ 9875 h 10000"/>
              <a:gd name="connsiteX294" fmla="*/ 0 w 12377"/>
              <a:gd name="connsiteY294" fmla="*/ 9969 h 10000"/>
              <a:gd name="connsiteX0" fmla="*/ 0 w 12377"/>
              <a:gd name="connsiteY0" fmla="*/ 9969 h 10000"/>
              <a:gd name="connsiteX1" fmla="*/ 2377 w 12377"/>
              <a:gd name="connsiteY1" fmla="*/ 9840 h 10000"/>
              <a:gd name="connsiteX2" fmla="*/ 2515 w 12377"/>
              <a:gd name="connsiteY2" fmla="*/ 9840 h 10000"/>
              <a:gd name="connsiteX3" fmla="*/ 2598 w 12377"/>
              <a:gd name="connsiteY3" fmla="*/ 9840 h 10000"/>
              <a:gd name="connsiteX4" fmla="*/ 2709 w 12377"/>
              <a:gd name="connsiteY4" fmla="*/ 9840 h 10000"/>
              <a:gd name="connsiteX5" fmla="*/ 2765 w 12377"/>
              <a:gd name="connsiteY5" fmla="*/ 9840 h 10000"/>
              <a:gd name="connsiteX6" fmla="*/ 2821 w 12377"/>
              <a:gd name="connsiteY6" fmla="*/ 9840 h 10000"/>
              <a:gd name="connsiteX7" fmla="*/ 2905 w 12377"/>
              <a:gd name="connsiteY7" fmla="*/ 9840 h 10000"/>
              <a:gd name="connsiteX8" fmla="*/ 2972 w 12377"/>
              <a:gd name="connsiteY8" fmla="*/ 9840 h 10000"/>
              <a:gd name="connsiteX9" fmla="*/ 3069 w 12377"/>
              <a:gd name="connsiteY9" fmla="*/ 9840 h 10000"/>
              <a:gd name="connsiteX10" fmla="*/ 3166 w 12377"/>
              <a:gd name="connsiteY10" fmla="*/ 9840 h 10000"/>
              <a:gd name="connsiteX11" fmla="*/ 3250 w 12377"/>
              <a:gd name="connsiteY11" fmla="*/ 9840 h 10000"/>
              <a:gd name="connsiteX12" fmla="*/ 3292 w 12377"/>
              <a:gd name="connsiteY12" fmla="*/ 9840 h 10000"/>
              <a:gd name="connsiteX13" fmla="*/ 3319 w 12377"/>
              <a:gd name="connsiteY13" fmla="*/ 9840 h 10000"/>
              <a:gd name="connsiteX14" fmla="*/ 3333 w 12377"/>
              <a:gd name="connsiteY14" fmla="*/ 9840 h 10000"/>
              <a:gd name="connsiteX15" fmla="*/ 3376 w 12377"/>
              <a:gd name="connsiteY15" fmla="*/ 9840 h 10000"/>
              <a:gd name="connsiteX16" fmla="*/ 3403 w 12377"/>
              <a:gd name="connsiteY16" fmla="*/ 9840 h 10000"/>
              <a:gd name="connsiteX17" fmla="*/ 3417 w 12377"/>
              <a:gd name="connsiteY17" fmla="*/ 9840 h 10000"/>
              <a:gd name="connsiteX18" fmla="*/ 3445 w 12377"/>
              <a:gd name="connsiteY18" fmla="*/ 9840 h 10000"/>
              <a:gd name="connsiteX19" fmla="*/ 3472 w 12377"/>
              <a:gd name="connsiteY19" fmla="*/ 9840 h 10000"/>
              <a:gd name="connsiteX20" fmla="*/ 3681 w 12377"/>
              <a:gd name="connsiteY20" fmla="*/ 9840 h 10000"/>
              <a:gd name="connsiteX21" fmla="*/ 3792 w 12377"/>
              <a:gd name="connsiteY21" fmla="*/ 9840 h 10000"/>
              <a:gd name="connsiteX22" fmla="*/ 3847 w 12377"/>
              <a:gd name="connsiteY22" fmla="*/ 9840 h 10000"/>
              <a:gd name="connsiteX23" fmla="*/ 3831 w 12377"/>
              <a:gd name="connsiteY23" fmla="*/ 9871 h 10000"/>
              <a:gd name="connsiteX24" fmla="*/ 3984 w 12377"/>
              <a:gd name="connsiteY24" fmla="*/ 9086 h 10000"/>
              <a:gd name="connsiteX25" fmla="*/ 3988 w 12377"/>
              <a:gd name="connsiteY25" fmla="*/ 9078 h 10000"/>
              <a:gd name="connsiteX26" fmla="*/ 4265 w 12377"/>
              <a:gd name="connsiteY26" fmla="*/ 8135 h 10000"/>
              <a:gd name="connsiteX27" fmla="*/ 4257 w 12377"/>
              <a:gd name="connsiteY27" fmla="*/ 8170 h 10000"/>
              <a:gd name="connsiteX28" fmla="*/ 4452 w 12377"/>
              <a:gd name="connsiteY28" fmla="*/ 5659 h 10000"/>
              <a:gd name="connsiteX29" fmla="*/ 4618 w 12377"/>
              <a:gd name="connsiteY29" fmla="*/ 3566 h 10000"/>
              <a:gd name="connsiteX30" fmla="*/ 4617 w 12377"/>
              <a:gd name="connsiteY30" fmla="*/ 3582 h 10000"/>
              <a:gd name="connsiteX31" fmla="*/ 4659 w 12377"/>
              <a:gd name="connsiteY31" fmla="*/ 75 h 10000"/>
              <a:gd name="connsiteX32" fmla="*/ 4681 w 12377"/>
              <a:gd name="connsiteY32" fmla="*/ 0 h 10000"/>
              <a:gd name="connsiteX33" fmla="*/ 4700 w 12377"/>
              <a:gd name="connsiteY33" fmla="*/ 79 h 10000"/>
              <a:gd name="connsiteX34" fmla="*/ 4757 w 12377"/>
              <a:gd name="connsiteY34" fmla="*/ 8296 h 10000"/>
              <a:gd name="connsiteX35" fmla="*/ 4797 w 12377"/>
              <a:gd name="connsiteY35" fmla="*/ 9912 h 10000"/>
              <a:gd name="connsiteX36" fmla="*/ 4777 w 12377"/>
              <a:gd name="connsiteY36" fmla="*/ 9840 h 10000"/>
              <a:gd name="connsiteX37" fmla="*/ 4846 w 12377"/>
              <a:gd name="connsiteY37" fmla="*/ 9840 h 10000"/>
              <a:gd name="connsiteX38" fmla="*/ 4828 w 12377"/>
              <a:gd name="connsiteY38" fmla="*/ 9886 h 10000"/>
              <a:gd name="connsiteX39" fmla="*/ 4912 w 12377"/>
              <a:gd name="connsiteY39" fmla="*/ 9256 h 10000"/>
              <a:gd name="connsiteX40" fmla="*/ 4932 w 12377"/>
              <a:gd name="connsiteY40" fmla="*/ 9215 h 10000"/>
              <a:gd name="connsiteX41" fmla="*/ 4949 w 12377"/>
              <a:gd name="connsiteY41" fmla="*/ 9267 h 10000"/>
              <a:gd name="connsiteX42" fmla="*/ 4992 w 12377"/>
              <a:gd name="connsiteY42" fmla="*/ 9738 h 10000"/>
              <a:gd name="connsiteX43" fmla="*/ 4951 w 12377"/>
              <a:gd name="connsiteY43" fmla="*/ 9751 h 10000"/>
              <a:gd name="connsiteX44" fmla="*/ 5008 w 12377"/>
              <a:gd name="connsiteY44" fmla="*/ 8390 h 10000"/>
              <a:gd name="connsiteX45" fmla="*/ 5028 w 12377"/>
              <a:gd name="connsiteY45" fmla="*/ 8321 h 10000"/>
              <a:gd name="connsiteX46" fmla="*/ 5048 w 12377"/>
              <a:gd name="connsiteY46" fmla="*/ 8390 h 10000"/>
              <a:gd name="connsiteX47" fmla="*/ 5104 w 12377"/>
              <a:gd name="connsiteY47" fmla="*/ 9908 h 10000"/>
              <a:gd name="connsiteX48" fmla="*/ 5083 w 12377"/>
              <a:gd name="connsiteY48" fmla="*/ 9840 h 10000"/>
              <a:gd name="connsiteX49" fmla="*/ 5152 w 12377"/>
              <a:gd name="connsiteY49" fmla="*/ 9840 h 10000"/>
              <a:gd name="connsiteX50" fmla="*/ 5236 w 12377"/>
              <a:gd name="connsiteY50" fmla="*/ 9840 h 10000"/>
              <a:gd name="connsiteX51" fmla="*/ 5278 w 12377"/>
              <a:gd name="connsiteY51" fmla="*/ 9840 h 10000"/>
              <a:gd name="connsiteX52" fmla="*/ 5258 w 12377"/>
              <a:gd name="connsiteY52" fmla="*/ 9908 h 10000"/>
              <a:gd name="connsiteX53" fmla="*/ 5313 w 12377"/>
              <a:gd name="connsiteY53" fmla="*/ 8390 h 10000"/>
              <a:gd name="connsiteX54" fmla="*/ 5333 w 12377"/>
              <a:gd name="connsiteY54" fmla="*/ 8321 h 10000"/>
              <a:gd name="connsiteX55" fmla="*/ 5355 w 12377"/>
              <a:gd name="connsiteY55" fmla="*/ 8393 h 10000"/>
              <a:gd name="connsiteX56" fmla="*/ 5395 w 12377"/>
              <a:gd name="connsiteY56" fmla="*/ 9912 h 10000"/>
              <a:gd name="connsiteX57" fmla="*/ 5356 w 12377"/>
              <a:gd name="connsiteY57" fmla="*/ 9899 h 10000"/>
              <a:gd name="connsiteX58" fmla="*/ 5424 w 12377"/>
              <a:gd name="connsiteY58" fmla="*/ 8904 h 10000"/>
              <a:gd name="connsiteX59" fmla="*/ 5444 w 12377"/>
              <a:gd name="connsiteY59" fmla="*/ 8845 h 10000"/>
              <a:gd name="connsiteX60" fmla="*/ 5463 w 12377"/>
              <a:gd name="connsiteY60" fmla="*/ 8901 h 10000"/>
              <a:gd name="connsiteX61" fmla="*/ 5547 w 12377"/>
              <a:gd name="connsiteY61" fmla="*/ 9895 h 10000"/>
              <a:gd name="connsiteX62" fmla="*/ 5508 w 12377"/>
              <a:gd name="connsiteY62" fmla="*/ 9895 h 10000"/>
              <a:gd name="connsiteX63" fmla="*/ 5577 w 12377"/>
              <a:gd name="connsiteY63" fmla="*/ 9058 h 10000"/>
              <a:gd name="connsiteX64" fmla="*/ 5599 w 12377"/>
              <a:gd name="connsiteY64" fmla="*/ 9006 h 10000"/>
              <a:gd name="connsiteX65" fmla="*/ 5617 w 12377"/>
              <a:gd name="connsiteY65" fmla="*/ 9078 h 10000"/>
              <a:gd name="connsiteX66" fmla="*/ 5632 w 12377"/>
              <a:gd name="connsiteY66" fmla="*/ 9915 h 10000"/>
              <a:gd name="connsiteX67" fmla="*/ 5611 w 12377"/>
              <a:gd name="connsiteY67" fmla="*/ 9840 h 10000"/>
              <a:gd name="connsiteX68" fmla="*/ 5666 w 12377"/>
              <a:gd name="connsiteY68" fmla="*/ 9840 h 10000"/>
              <a:gd name="connsiteX69" fmla="*/ 5833 w 12377"/>
              <a:gd name="connsiteY69" fmla="*/ 9840 h 10000"/>
              <a:gd name="connsiteX70" fmla="*/ 5815 w 12377"/>
              <a:gd name="connsiteY70" fmla="*/ 9886 h 10000"/>
              <a:gd name="connsiteX71" fmla="*/ 5884 w 12377"/>
              <a:gd name="connsiteY71" fmla="*/ 9362 h 10000"/>
              <a:gd name="connsiteX72" fmla="*/ 5898 w 12377"/>
              <a:gd name="connsiteY72" fmla="*/ 9319 h 10000"/>
              <a:gd name="connsiteX73" fmla="*/ 5915 w 12377"/>
              <a:gd name="connsiteY73" fmla="*/ 9335 h 10000"/>
              <a:gd name="connsiteX74" fmla="*/ 6082 w 12377"/>
              <a:gd name="connsiteY74" fmla="*/ 9859 h 10000"/>
              <a:gd name="connsiteX75" fmla="*/ 6067 w 12377"/>
              <a:gd name="connsiteY75" fmla="*/ 9840 h 10000"/>
              <a:gd name="connsiteX76" fmla="*/ 6415 w 12377"/>
              <a:gd name="connsiteY76" fmla="*/ 9840 h 10000"/>
              <a:gd name="connsiteX77" fmla="*/ 6541 w 12377"/>
              <a:gd name="connsiteY77" fmla="*/ 9840 h 10000"/>
              <a:gd name="connsiteX78" fmla="*/ 6665 w 12377"/>
              <a:gd name="connsiteY78" fmla="*/ 9840 h 10000"/>
              <a:gd name="connsiteX79" fmla="*/ 6763 w 12377"/>
              <a:gd name="connsiteY79" fmla="*/ 9840 h 10000"/>
              <a:gd name="connsiteX80" fmla="*/ 6818 w 12377"/>
              <a:gd name="connsiteY80" fmla="*/ 9840 h 10000"/>
              <a:gd name="connsiteX81" fmla="*/ 6902 w 12377"/>
              <a:gd name="connsiteY81" fmla="*/ 9840 h 10000"/>
              <a:gd name="connsiteX82" fmla="*/ 6943 w 12377"/>
              <a:gd name="connsiteY82" fmla="*/ 9840 h 10000"/>
              <a:gd name="connsiteX83" fmla="*/ 7054 w 12377"/>
              <a:gd name="connsiteY83" fmla="*/ 9840 h 10000"/>
              <a:gd name="connsiteX84" fmla="*/ 7124 w 12377"/>
              <a:gd name="connsiteY84" fmla="*/ 9840 h 10000"/>
              <a:gd name="connsiteX85" fmla="*/ 7179 w 12377"/>
              <a:gd name="connsiteY85" fmla="*/ 9840 h 10000"/>
              <a:gd name="connsiteX86" fmla="*/ 7207 w 12377"/>
              <a:gd name="connsiteY86" fmla="*/ 9840 h 10000"/>
              <a:gd name="connsiteX87" fmla="*/ 7248 w 12377"/>
              <a:gd name="connsiteY87" fmla="*/ 9840 h 10000"/>
              <a:gd name="connsiteX88" fmla="*/ 7263 w 12377"/>
              <a:gd name="connsiteY88" fmla="*/ 9840 h 10000"/>
              <a:gd name="connsiteX89" fmla="*/ 7304 w 12377"/>
              <a:gd name="connsiteY89" fmla="*/ 9840 h 10000"/>
              <a:gd name="connsiteX90" fmla="*/ 7359 w 12377"/>
              <a:gd name="connsiteY90" fmla="*/ 9840 h 10000"/>
              <a:gd name="connsiteX91" fmla="*/ 7442 w 12377"/>
              <a:gd name="connsiteY91" fmla="*/ 9840 h 10000"/>
              <a:gd name="connsiteX92" fmla="*/ 7511 w 12377"/>
              <a:gd name="connsiteY92" fmla="*/ 9840 h 10000"/>
              <a:gd name="connsiteX93" fmla="*/ 7553 w 12377"/>
              <a:gd name="connsiteY93" fmla="*/ 9840 h 10000"/>
              <a:gd name="connsiteX94" fmla="*/ 7637 w 12377"/>
              <a:gd name="connsiteY94" fmla="*/ 9840 h 10000"/>
              <a:gd name="connsiteX95" fmla="*/ 7664 w 12377"/>
              <a:gd name="connsiteY95" fmla="*/ 9840 h 10000"/>
              <a:gd name="connsiteX96" fmla="*/ 7762 w 12377"/>
              <a:gd name="connsiteY96" fmla="*/ 9840 h 10000"/>
              <a:gd name="connsiteX97" fmla="*/ 7873 w 12377"/>
              <a:gd name="connsiteY97" fmla="*/ 9840 h 10000"/>
              <a:gd name="connsiteX98" fmla="*/ 8123 w 12377"/>
              <a:gd name="connsiteY98" fmla="*/ 9840 h 10000"/>
              <a:gd name="connsiteX99" fmla="*/ 8734 w 12377"/>
              <a:gd name="connsiteY99" fmla="*/ 9840 h 10000"/>
              <a:gd name="connsiteX100" fmla="*/ 8761 w 12377"/>
              <a:gd name="connsiteY100" fmla="*/ 9840 h 10000"/>
              <a:gd name="connsiteX101" fmla="*/ 8872 w 12377"/>
              <a:gd name="connsiteY101" fmla="*/ 9840 h 10000"/>
              <a:gd name="connsiteX102" fmla="*/ 8955 w 12377"/>
              <a:gd name="connsiteY102" fmla="*/ 9840 h 10000"/>
              <a:gd name="connsiteX103" fmla="*/ 8984 w 12377"/>
              <a:gd name="connsiteY103" fmla="*/ 9840 h 10000"/>
              <a:gd name="connsiteX104" fmla="*/ 9052 w 12377"/>
              <a:gd name="connsiteY104" fmla="*/ 9840 h 10000"/>
              <a:gd name="connsiteX105" fmla="*/ 9108 w 12377"/>
              <a:gd name="connsiteY105" fmla="*/ 9840 h 10000"/>
              <a:gd name="connsiteX106" fmla="*/ 9164 w 12377"/>
              <a:gd name="connsiteY106" fmla="*/ 9840 h 10000"/>
              <a:gd name="connsiteX107" fmla="*/ 9246 w 12377"/>
              <a:gd name="connsiteY107" fmla="*/ 9840 h 10000"/>
              <a:gd name="connsiteX108" fmla="*/ 9315 w 12377"/>
              <a:gd name="connsiteY108" fmla="*/ 9840 h 10000"/>
              <a:gd name="connsiteX109" fmla="*/ 9399 w 12377"/>
              <a:gd name="connsiteY109" fmla="*/ 9840 h 10000"/>
              <a:gd name="connsiteX110" fmla="*/ 9441 w 12377"/>
              <a:gd name="connsiteY110" fmla="*/ 9840 h 10000"/>
              <a:gd name="connsiteX111" fmla="*/ 9483 w 12377"/>
              <a:gd name="connsiteY111" fmla="*/ 9840 h 10000"/>
              <a:gd name="connsiteX112" fmla="*/ 9539 w 12377"/>
              <a:gd name="connsiteY112" fmla="*/ 9840 h 10000"/>
              <a:gd name="connsiteX113" fmla="*/ 9594 w 12377"/>
              <a:gd name="connsiteY113" fmla="*/ 9840 h 10000"/>
              <a:gd name="connsiteX114" fmla="*/ 9690 w 12377"/>
              <a:gd name="connsiteY114" fmla="*/ 9840 h 10000"/>
              <a:gd name="connsiteX115" fmla="*/ 9761 w 12377"/>
              <a:gd name="connsiteY115" fmla="*/ 9840 h 10000"/>
              <a:gd name="connsiteX116" fmla="*/ 9844 w 12377"/>
              <a:gd name="connsiteY116" fmla="*/ 9840 h 10000"/>
              <a:gd name="connsiteX117" fmla="*/ 9941 w 12377"/>
              <a:gd name="connsiteY117" fmla="*/ 9840 h 10000"/>
              <a:gd name="connsiteX118" fmla="*/ 10095 w 12377"/>
              <a:gd name="connsiteY118" fmla="*/ 9840 h 10000"/>
              <a:gd name="connsiteX119" fmla="*/ 10329 w 12377"/>
              <a:gd name="connsiteY119" fmla="*/ 9840 h 10000"/>
              <a:gd name="connsiteX120" fmla="*/ 10385 w 12377"/>
              <a:gd name="connsiteY120" fmla="*/ 9840 h 10000"/>
              <a:gd name="connsiteX121" fmla="*/ 10482 w 12377"/>
              <a:gd name="connsiteY121" fmla="*/ 9840 h 10000"/>
              <a:gd name="connsiteX122" fmla="*/ 10565 w 12377"/>
              <a:gd name="connsiteY122" fmla="*/ 9840 h 10000"/>
              <a:gd name="connsiteX123" fmla="*/ 10635 w 12377"/>
              <a:gd name="connsiteY123" fmla="*/ 9840 h 10000"/>
              <a:gd name="connsiteX124" fmla="*/ 10676 w 12377"/>
              <a:gd name="connsiteY124" fmla="*/ 9840 h 10000"/>
              <a:gd name="connsiteX125" fmla="*/ 10760 w 12377"/>
              <a:gd name="connsiteY125" fmla="*/ 9840 h 10000"/>
              <a:gd name="connsiteX126" fmla="*/ 10802 w 12377"/>
              <a:gd name="connsiteY126" fmla="*/ 9840 h 10000"/>
              <a:gd name="connsiteX127" fmla="*/ 10885 w 12377"/>
              <a:gd name="connsiteY127" fmla="*/ 9840 h 10000"/>
              <a:gd name="connsiteX128" fmla="*/ 10954 w 12377"/>
              <a:gd name="connsiteY128" fmla="*/ 9840 h 10000"/>
              <a:gd name="connsiteX129" fmla="*/ 11010 w 12377"/>
              <a:gd name="connsiteY129" fmla="*/ 9840 h 10000"/>
              <a:gd name="connsiteX130" fmla="*/ 11107 w 12377"/>
              <a:gd name="connsiteY130" fmla="*/ 9840 h 10000"/>
              <a:gd name="connsiteX131" fmla="*/ 11148 w 12377"/>
              <a:gd name="connsiteY131" fmla="*/ 9840 h 10000"/>
              <a:gd name="connsiteX132" fmla="*/ 11176 w 12377"/>
              <a:gd name="connsiteY132" fmla="*/ 9840 h 10000"/>
              <a:gd name="connsiteX133" fmla="*/ 11232 w 12377"/>
              <a:gd name="connsiteY133" fmla="*/ 9840 h 10000"/>
              <a:gd name="connsiteX134" fmla="*/ 11260 w 12377"/>
              <a:gd name="connsiteY134" fmla="*/ 9840 h 10000"/>
              <a:gd name="connsiteX135" fmla="*/ 11287 w 12377"/>
              <a:gd name="connsiteY135" fmla="*/ 9840 h 10000"/>
              <a:gd name="connsiteX136" fmla="*/ 11344 w 12377"/>
              <a:gd name="connsiteY136" fmla="*/ 9840 h 10000"/>
              <a:gd name="connsiteX137" fmla="*/ 11412 w 12377"/>
              <a:gd name="connsiteY137" fmla="*/ 9840 h 10000"/>
              <a:gd name="connsiteX138" fmla="*/ 11455 w 12377"/>
              <a:gd name="connsiteY138" fmla="*/ 9840 h 10000"/>
              <a:gd name="connsiteX139" fmla="*/ 11469 w 12377"/>
              <a:gd name="connsiteY139" fmla="*/ 9840 h 10000"/>
              <a:gd name="connsiteX140" fmla="*/ 11551 w 12377"/>
              <a:gd name="connsiteY140" fmla="*/ 9840 h 10000"/>
              <a:gd name="connsiteX141" fmla="*/ 11622 w 12377"/>
              <a:gd name="connsiteY141" fmla="*/ 9840 h 10000"/>
              <a:gd name="connsiteX142" fmla="*/ 11688 w 12377"/>
              <a:gd name="connsiteY142" fmla="*/ 9840 h 10000"/>
              <a:gd name="connsiteX143" fmla="*/ 11731 w 12377"/>
              <a:gd name="connsiteY143" fmla="*/ 9840 h 10000"/>
              <a:gd name="connsiteX144" fmla="*/ 11772 w 12377"/>
              <a:gd name="connsiteY144" fmla="*/ 9840 h 10000"/>
              <a:gd name="connsiteX145" fmla="*/ 11925 w 12377"/>
              <a:gd name="connsiteY145" fmla="*/ 9840 h 10000"/>
              <a:gd name="connsiteX146" fmla="*/ 11967 w 12377"/>
              <a:gd name="connsiteY146" fmla="*/ 9840 h 10000"/>
              <a:gd name="connsiteX147" fmla="*/ 12093 w 12377"/>
              <a:gd name="connsiteY147" fmla="*/ 9840 h 10000"/>
              <a:gd name="connsiteX148" fmla="*/ 12357 w 12377"/>
              <a:gd name="connsiteY148" fmla="*/ 9840 h 10000"/>
              <a:gd name="connsiteX149" fmla="*/ 12377 w 12377"/>
              <a:gd name="connsiteY149" fmla="*/ 9918 h 10000"/>
              <a:gd name="connsiteX150" fmla="*/ 12357 w 12377"/>
              <a:gd name="connsiteY150" fmla="*/ 9997 h 10000"/>
              <a:gd name="connsiteX151" fmla="*/ 12093 w 12377"/>
              <a:gd name="connsiteY151" fmla="*/ 9997 h 10000"/>
              <a:gd name="connsiteX152" fmla="*/ 11967 w 12377"/>
              <a:gd name="connsiteY152" fmla="*/ 9997 h 10000"/>
              <a:gd name="connsiteX153" fmla="*/ 11925 w 12377"/>
              <a:gd name="connsiteY153" fmla="*/ 9997 h 10000"/>
              <a:gd name="connsiteX154" fmla="*/ 11772 w 12377"/>
              <a:gd name="connsiteY154" fmla="*/ 9997 h 10000"/>
              <a:gd name="connsiteX155" fmla="*/ 11731 w 12377"/>
              <a:gd name="connsiteY155" fmla="*/ 9997 h 10000"/>
              <a:gd name="connsiteX156" fmla="*/ 11688 w 12377"/>
              <a:gd name="connsiteY156" fmla="*/ 9997 h 10000"/>
              <a:gd name="connsiteX157" fmla="*/ 11622 w 12377"/>
              <a:gd name="connsiteY157" fmla="*/ 9997 h 10000"/>
              <a:gd name="connsiteX158" fmla="*/ 11551 w 12377"/>
              <a:gd name="connsiteY158" fmla="*/ 9997 h 10000"/>
              <a:gd name="connsiteX159" fmla="*/ 11469 w 12377"/>
              <a:gd name="connsiteY159" fmla="*/ 9997 h 10000"/>
              <a:gd name="connsiteX160" fmla="*/ 11455 w 12377"/>
              <a:gd name="connsiteY160" fmla="*/ 9997 h 10000"/>
              <a:gd name="connsiteX161" fmla="*/ 11412 w 12377"/>
              <a:gd name="connsiteY161" fmla="*/ 9997 h 10000"/>
              <a:gd name="connsiteX162" fmla="*/ 11344 w 12377"/>
              <a:gd name="connsiteY162" fmla="*/ 9997 h 10000"/>
              <a:gd name="connsiteX163" fmla="*/ 11287 w 12377"/>
              <a:gd name="connsiteY163" fmla="*/ 9997 h 10000"/>
              <a:gd name="connsiteX164" fmla="*/ 11260 w 12377"/>
              <a:gd name="connsiteY164" fmla="*/ 9997 h 10000"/>
              <a:gd name="connsiteX165" fmla="*/ 11232 w 12377"/>
              <a:gd name="connsiteY165" fmla="*/ 9997 h 10000"/>
              <a:gd name="connsiteX166" fmla="*/ 11176 w 12377"/>
              <a:gd name="connsiteY166" fmla="*/ 9997 h 10000"/>
              <a:gd name="connsiteX167" fmla="*/ 11148 w 12377"/>
              <a:gd name="connsiteY167" fmla="*/ 9997 h 10000"/>
              <a:gd name="connsiteX168" fmla="*/ 11107 w 12377"/>
              <a:gd name="connsiteY168" fmla="*/ 9997 h 10000"/>
              <a:gd name="connsiteX169" fmla="*/ 11010 w 12377"/>
              <a:gd name="connsiteY169" fmla="*/ 9997 h 10000"/>
              <a:gd name="connsiteX170" fmla="*/ 10954 w 12377"/>
              <a:gd name="connsiteY170" fmla="*/ 9997 h 10000"/>
              <a:gd name="connsiteX171" fmla="*/ 10885 w 12377"/>
              <a:gd name="connsiteY171" fmla="*/ 9997 h 10000"/>
              <a:gd name="connsiteX172" fmla="*/ 10802 w 12377"/>
              <a:gd name="connsiteY172" fmla="*/ 9997 h 10000"/>
              <a:gd name="connsiteX173" fmla="*/ 10760 w 12377"/>
              <a:gd name="connsiteY173" fmla="*/ 9997 h 10000"/>
              <a:gd name="connsiteX174" fmla="*/ 10676 w 12377"/>
              <a:gd name="connsiteY174" fmla="*/ 9997 h 10000"/>
              <a:gd name="connsiteX175" fmla="*/ 10635 w 12377"/>
              <a:gd name="connsiteY175" fmla="*/ 9997 h 10000"/>
              <a:gd name="connsiteX176" fmla="*/ 10565 w 12377"/>
              <a:gd name="connsiteY176" fmla="*/ 9997 h 10000"/>
              <a:gd name="connsiteX177" fmla="*/ 10482 w 12377"/>
              <a:gd name="connsiteY177" fmla="*/ 9997 h 10000"/>
              <a:gd name="connsiteX178" fmla="*/ 10385 w 12377"/>
              <a:gd name="connsiteY178" fmla="*/ 9997 h 10000"/>
              <a:gd name="connsiteX179" fmla="*/ 10329 w 12377"/>
              <a:gd name="connsiteY179" fmla="*/ 9997 h 10000"/>
              <a:gd name="connsiteX180" fmla="*/ 10095 w 12377"/>
              <a:gd name="connsiteY180" fmla="*/ 9997 h 10000"/>
              <a:gd name="connsiteX181" fmla="*/ 9941 w 12377"/>
              <a:gd name="connsiteY181" fmla="*/ 9997 h 10000"/>
              <a:gd name="connsiteX182" fmla="*/ 9844 w 12377"/>
              <a:gd name="connsiteY182" fmla="*/ 9997 h 10000"/>
              <a:gd name="connsiteX183" fmla="*/ 9761 w 12377"/>
              <a:gd name="connsiteY183" fmla="*/ 9997 h 10000"/>
              <a:gd name="connsiteX184" fmla="*/ 9690 w 12377"/>
              <a:gd name="connsiteY184" fmla="*/ 9997 h 10000"/>
              <a:gd name="connsiteX185" fmla="*/ 9594 w 12377"/>
              <a:gd name="connsiteY185" fmla="*/ 9997 h 10000"/>
              <a:gd name="connsiteX186" fmla="*/ 9539 w 12377"/>
              <a:gd name="connsiteY186" fmla="*/ 9997 h 10000"/>
              <a:gd name="connsiteX187" fmla="*/ 9483 w 12377"/>
              <a:gd name="connsiteY187" fmla="*/ 9997 h 10000"/>
              <a:gd name="connsiteX188" fmla="*/ 9441 w 12377"/>
              <a:gd name="connsiteY188" fmla="*/ 9997 h 10000"/>
              <a:gd name="connsiteX189" fmla="*/ 9399 w 12377"/>
              <a:gd name="connsiteY189" fmla="*/ 9997 h 10000"/>
              <a:gd name="connsiteX190" fmla="*/ 9315 w 12377"/>
              <a:gd name="connsiteY190" fmla="*/ 9997 h 10000"/>
              <a:gd name="connsiteX191" fmla="*/ 9246 w 12377"/>
              <a:gd name="connsiteY191" fmla="*/ 9997 h 10000"/>
              <a:gd name="connsiteX192" fmla="*/ 9164 w 12377"/>
              <a:gd name="connsiteY192" fmla="*/ 9997 h 10000"/>
              <a:gd name="connsiteX193" fmla="*/ 9108 w 12377"/>
              <a:gd name="connsiteY193" fmla="*/ 9997 h 10000"/>
              <a:gd name="connsiteX194" fmla="*/ 9052 w 12377"/>
              <a:gd name="connsiteY194" fmla="*/ 9997 h 10000"/>
              <a:gd name="connsiteX195" fmla="*/ 8984 w 12377"/>
              <a:gd name="connsiteY195" fmla="*/ 9997 h 10000"/>
              <a:gd name="connsiteX196" fmla="*/ 8955 w 12377"/>
              <a:gd name="connsiteY196" fmla="*/ 9997 h 10000"/>
              <a:gd name="connsiteX197" fmla="*/ 8872 w 12377"/>
              <a:gd name="connsiteY197" fmla="*/ 9997 h 10000"/>
              <a:gd name="connsiteX198" fmla="*/ 8761 w 12377"/>
              <a:gd name="connsiteY198" fmla="*/ 9997 h 10000"/>
              <a:gd name="connsiteX199" fmla="*/ 8734 w 12377"/>
              <a:gd name="connsiteY199" fmla="*/ 9997 h 10000"/>
              <a:gd name="connsiteX200" fmla="*/ 8123 w 12377"/>
              <a:gd name="connsiteY200" fmla="*/ 9997 h 10000"/>
              <a:gd name="connsiteX201" fmla="*/ 7873 w 12377"/>
              <a:gd name="connsiteY201" fmla="*/ 9997 h 10000"/>
              <a:gd name="connsiteX202" fmla="*/ 7762 w 12377"/>
              <a:gd name="connsiteY202" fmla="*/ 9997 h 10000"/>
              <a:gd name="connsiteX203" fmla="*/ 7664 w 12377"/>
              <a:gd name="connsiteY203" fmla="*/ 9997 h 10000"/>
              <a:gd name="connsiteX204" fmla="*/ 7637 w 12377"/>
              <a:gd name="connsiteY204" fmla="*/ 9997 h 10000"/>
              <a:gd name="connsiteX205" fmla="*/ 7553 w 12377"/>
              <a:gd name="connsiteY205" fmla="*/ 9997 h 10000"/>
              <a:gd name="connsiteX206" fmla="*/ 7511 w 12377"/>
              <a:gd name="connsiteY206" fmla="*/ 9997 h 10000"/>
              <a:gd name="connsiteX207" fmla="*/ 7442 w 12377"/>
              <a:gd name="connsiteY207" fmla="*/ 9997 h 10000"/>
              <a:gd name="connsiteX208" fmla="*/ 7359 w 12377"/>
              <a:gd name="connsiteY208" fmla="*/ 9997 h 10000"/>
              <a:gd name="connsiteX209" fmla="*/ 7304 w 12377"/>
              <a:gd name="connsiteY209" fmla="*/ 9997 h 10000"/>
              <a:gd name="connsiteX210" fmla="*/ 7263 w 12377"/>
              <a:gd name="connsiteY210" fmla="*/ 9997 h 10000"/>
              <a:gd name="connsiteX211" fmla="*/ 7248 w 12377"/>
              <a:gd name="connsiteY211" fmla="*/ 9997 h 10000"/>
              <a:gd name="connsiteX212" fmla="*/ 7207 w 12377"/>
              <a:gd name="connsiteY212" fmla="*/ 9997 h 10000"/>
              <a:gd name="connsiteX213" fmla="*/ 7179 w 12377"/>
              <a:gd name="connsiteY213" fmla="*/ 9997 h 10000"/>
              <a:gd name="connsiteX214" fmla="*/ 7124 w 12377"/>
              <a:gd name="connsiteY214" fmla="*/ 9997 h 10000"/>
              <a:gd name="connsiteX215" fmla="*/ 7054 w 12377"/>
              <a:gd name="connsiteY215" fmla="*/ 9997 h 10000"/>
              <a:gd name="connsiteX216" fmla="*/ 6943 w 12377"/>
              <a:gd name="connsiteY216" fmla="*/ 9997 h 10000"/>
              <a:gd name="connsiteX217" fmla="*/ 6902 w 12377"/>
              <a:gd name="connsiteY217" fmla="*/ 9997 h 10000"/>
              <a:gd name="connsiteX218" fmla="*/ 6818 w 12377"/>
              <a:gd name="connsiteY218" fmla="*/ 9997 h 10000"/>
              <a:gd name="connsiteX219" fmla="*/ 6763 w 12377"/>
              <a:gd name="connsiteY219" fmla="*/ 9997 h 10000"/>
              <a:gd name="connsiteX220" fmla="*/ 6665 w 12377"/>
              <a:gd name="connsiteY220" fmla="*/ 9997 h 10000"/>
              <a:gd name="connsiteX221" fmla="*/ 6541 w 12377"/>
              <a:gd name="connsiteY221" fmla="*/ 9997 h 10000"/>
              <a:gd name="connsiteX222" fmla="*/ 6415 w 12377"/>
              <a:gd name="connsiteY222" fmla="*/ 9997 h 10000"/>
              <a:gd name="connsiteX223" fmla="*/ 6067 w 12377"/>
              <a:gd name="connsiteY223" fmla="*/ 9997 h 10000"/>
              <a:gd name="connsiteX224" fmla="*/ 6055 w 12377"/>
              <a:gd name="connsiteY224" fmla="*/ 9980 h 10000"/>
              <a:gd name="connsiteX225" fmla="*/ 5888 w 12377"/>
              <a:gd name="connsiteY225" fmla="*/ 9457 h 10000"/>
              <a:gd name="connsiteX226" fmla="*/ 5921 w 12377"/>
              <a:gd name="connsiteY226" fmla="*/ 9431 h 10000"/>
              <a:gd name="connsiteX227" fmla="*/ 5852 w 12377"/>
              <a:gd name="connsiteY227" fmla="*/ 9953 h 10000"/>
              <a:gd name="connsiteX228" fmla="*/ 5833 w 12377"/>
              <a:gd name="connsiteY228" fmla="*/ 9997 h 10000"/>
              <a:gd name="connsiteX229" fmla="*/ 5666 w 12377"/>
              <a:gd name="connsiteY229" fmla="*/ 9997 h 10000"/>
              <a:gd name="connsiteX230" fmla="*/ 5611 w 12377"/>
              <a:gd name="connsiteY230" fmla="*/ 9997 h 10000"/>
              <a:gd name="connsiteX231" fmla="*/ 5589 w 12377"/>
              <a:gd name="connsiteY231" fmla="*/ 9925 h 10000"/>
              <a:gd name="connsiteX232" fmla="*/ 5576 w 12377"/>
              <a:gd name="connsiteY232" fmla="*/ 9086 h 10000"/>
              <a:gd name="connsiteX233" fmla="*/ 5616 w 12377"/>
              <a:gd name="connsiteY233" fmla="*/ 9106 h 10000"/>
              <a:gd name="connsiteX234" fmla="*/ 5547 w 12377"/>
              <a:gd name="connsiteY234" fmla="*/ 9943 h 10000"/>
              <a:gd name="connsiteX235" fmla="*/ 5527 w 12377"/>
              <a:gd name="connsiteY235" fmla="*/ 9997 h 10000"/>
              <a:gd name="connsiteX236" fmla="*/ 5508 w 12377"/>
              <a:gd name="connsiteY236" fmla="*/ 9943 h 10000"/>
              <a:gd name="connsiteX237" fmla="*/ 5424 w 12377"/>
              <a:gd name="connsiteY237" fmla="*/ 8949 h 10000"/>
              <a:gd name="connsiteX238" fmla="*/ 5465 w 12377"/>
              <a:gd name="connsiteY238" fmla="*/ 8946 h 10000"/>
              <a:gd name="connsiteX239" fmla="*/ 5395 w 12377"/>
              <a:gd name="connsiteY239" fmla="*/ 9940 h 10000"/>
              <a:gd name="connsiteX240" fmla="*/ 5374 w 12377"/>
              <a:gd name="connsiteY240" fmla="*/ 9997 h 10000"/>
              <a:gd name="connsiteX241" fmla="*/ 5356 w 12377"/>
              <a:gd name="connsiteY241" fmla="*/ 9928 h 10000"/>
              <a:gd name="connsiteX242" fmla="*/ 5313 w 12377"/>
              <a:gd name="connsiteY242" fmla="*/ 8409 h 10000"/>
              <a:gd name="connsiteX243" fmla="*/ 5355 w 12377"/>
              <a:gd name="connsiteY243" fmla="*/ 8413 h 10000"/>
              <a:gd name="connsiteX244" fmla="*/ 5298 w 12377"/>
              <a:gd name="connsiteY244" fmla="*/ 9931 h 10000"/>
              <a:gd name="connsiteX245" fmla="*/ 5278 w 12377"/>
              <a:gd name="connsiteY245" fmla="*/ 9997 h 10000"/>
              <a:gd name="connsiteX246" fmla="*/ 5236 w 12377"/>
              <a:gd name="connsiteY246" fmla="*/ 9997 h 10000"/>
              <a:gd name="connsiteX247" fmla="*/ 5152 w 12377"/>
              <a:gd name="connsiteY247" fmla="*/ 9997 h 10000"/>
              <a:gd name="connsiteX248" fmla="*/ 5083 w 12377"/>
              <a:gd name="connsiteY248" fmla="*/ 9997 h 10000"/>
              <a:gd name="connsiteX249" fmla="*/ 5062 w 12377"/>
              <a:gd name="connsiteY249" fmla="*/ 9931 h 10000"/>
              <a:gd name="connsiteX250" fmla="*/ 5008 w 12377"/>
              <a:gd name="connsiteY250" fmla="*/ 8413 h 10000"/>
              <a:gd name="connsiteX251" fmla="*/ 5048 w 12377"/>
              <a:gd name="connsiteY251" fmla="*/ 8413 h 10000"/>
              <a:gd name="connsiteX252" fmla="*/ 4993 w 12377"/>
              <a:gd name="connsiteY252" fmla="*/ 9774 h 10000"/>
              <a:gd name="connsiteX253" fmla="*/ 4974 w 12377"/>
              <a:gd name="connsiteY253" fmla="*/ 9840 h 10000"/>
              <a:gd name="connsiteX254" fmla="*/ 4953 w 12377"/>
              <a:gd name="connsiteY254" fmla="*/ 9786 h 10000"/>
              <a:gd name="connsiteX255" fmla="*/ 4912 w 12377"/>
              <a:gd name="connsiteY255" fmla="*/ 9316 h 10000"/>
              <a:gd name="connsiteX256" fmla="*/ 4949 w 12377"/>
              <a:gd name="connsiteY256" fmla="*/ 9325 h 10000"/>
              <a:gd name="connsiteX257" fmla="*/ 4867 w 12377"/>
              <a:gd name="connsiteY257" fmla="*/ 9953 h 10000"/>
              <a:gd name="connsiteX258" fmla="*/ 4846 w 12377"/>
              <a:gd name="connsiteY258" fmla="*/ 9997 h 10000"/>
              <a:gd name="connsiteX259" fmla="*/ 4777 w 12377"/>
              <a:gd name="connsiteY259" fmla="*/ 9997 h 10000"/>
              <a:gd name="connsiteX260" fmla="*/ 4758 w 12377"/>
              <a:gd name="connsiteY260" fmla="*/ 9928 h 10000"/>
              <a:gd name="connsiteX261" fmla="*/ 4715 w 12377"/>
              <a:gd name="connsiteY261" fmla="*/ 8299 h 10000"/>
              <a:gd name="connsiteX262" fmla="*/ 4659 w 12377"/>
              <a:gd name="connsiteY262" fmla="*/ 82 h 10000"/>
              <a:gd name="connsiteX263" fmla="*/ 4700 w 12377"/>
              <a:gd name="connsiteY263" fmla="*/ 85 h 10000"/>
              <a:gd name="connsiteX264" fmla="*/ 4659 w 12377"/>
              <a:gd name="connsiteY264" fmla="*/ 3592 h 10000"/>
              <a:gd name="connsiteX265" fmla="*/ 4659 w 12377"/>
              <a:gd name="connsiteY265" fmla="*/ 3608 h 10000"/>
              <a:gd name="connsiteX266" fmla="*/ 4493 w 12377"/>
              <a:gd name="connsiteY266" fmla="*/ 5702 h 10000"/>
              <a:gd name="connsiteX267" fmla="*/ 4299 w 12377"/>
              <a:gd name="connsiteY267" fmla="*/ 8214 h 10000"/>
              <a:gd name="connsiteX268" fmla="*/ 4292 w 12377"/>
              <a:gd name="connsiteY268" fmla="*/ 8249 h 10000"/>
              <a:gd name="connsiteX269" fmla="*/ 4016 w 12377"/>
              <a:gd name="connsiteY269" fmla="*/ 9192 h 10000"/>
              <a:gd name="connsiteX270" fmla="*/ 4018 w 12377"/>
              <a:gd name="connsiteY270" fmla="*/ 9181 h 10000"/>
              <a:gd name="connsiteX271" fmla="*/ 3865 w 12377"/>
              <a:gd name="connsiteY271" fmla="*/ 9967 h 10000"/>
              <a:gd name="connsiteX272" fmla="*/ 3847 w 12377"/>
              <a:gd name="connsiteY272" fmla="*/ 9997 h 10000"/>
              <a:gd name="connsiteX273" fmla="*/ 3792 w 12377"/>
              <a:gd name="connsiteY273" fmla="*/ 9997 h 10000"/>
              <a:gd name="connsiteX274" fmla="*/ 3681 w 12377"/>
              <a:gd name="connsiteY274" fmla="*/ 9997 h 10000"/>
              <a:gd name="connsiteX275" fmla="*/ 3472 w 12377"/>
              <a:gd name="connsiteY275" fmla="*/ 9997 h 10000"/>
              <a:gd name="connsiteX276" fmla="*/ 3445 w 12377"/>
              <a:gd name="connsiteY276" fmla="*/ 9997 h 10000"/>
              <a:gd name="connsiteX277" fmla="*/ 3417 w 12377"/>
              <a:gd name="connsiteY277" fmla="*/ 9997 h 10000"/>
              <a:gd name="connsiteX278" fmla="*/ 3403 w 12377"/>
              <a:gd name="connsiteY278" fmla="*/ 9997 h 10000"/>
              <a:gd name="connsiteX279" fmla="*/ 3376 w 12377"/>
              <a:gd name="connsiteY279" fmla="*/ 9997 h 10000"/>
              <a:gd name="connsiteX280" fmla="*/ 3333 w 12377"/>
              <a:gd name="connsiteY280" fmla="*/ 9997 h 10000"/>
              <a:gd name="connsiteX281" fmla="*/ 3319 w 12377"/>
              <a:gd name="connsiteY281" fmla="*/ 9997 h 10000"/>
              <a:gd name="connsiteX282" fmla="*/ 3292 w 12377"/>
              <a:gd name="connsiteY282" fmla="*/ 9997 h 10000"/>
              <a:gd name="connsiteX283" fmla="*/ 3250 w 12377"/>
              <a:gd name="connsiteY283" fmla="*/ 9997 h 10000"/>
              <a:gd name="connsiteX284" fmla="*/ 3166 w 12377"/>
              <a:gd name="connsiteY284" fmla="*/ 9997 h 10000"/>
              <a:gd name="connsiteX285" fmla="*/ 3069 w 12377"/>
              <a:gd name="connsiteY285" fmla="*/ 9997 h 10000"/>
              <a:gd name="connsiteX286" fmla="*/ 2972 w 12377"/>
              <a:gd name="connsiteY286" fmla="*/ 9997 h 10000"/>
              <a:gd name="connsiteX287" fmla="*/ 2905 w 12377"/>
              <a:gd name="connsiteY287" fmla="*/ 9997 h 10000"/>
              <a:gd name="connsiteX288" fmla="*/ 2821 w 12377"/>
              <a:gd name="connsiteY288" fmla="*/ 9997 h 10000"/>
              <a:gd name="connsiteX289" fmla="*/ 2765 w 12377"/>
              <a:gd name="connsiteY289" fmla="*/ 9997 h 10000"/>
              <a:gd name="connsiteX290" fmla="*/ 2709 w 12377"/>
              <a:gd name="connsiteY290" fmla="*/ 9997 h 10000"/>
              <a:gd name="connsiteX291" fmla="*/ 2598 w 12377"/>
              <a:gd name="connsiteY291" fmla="*/ 9997 h 10000"/>
              <a:gd name="connsiteX292" fmla="*/ 2515 w 12377"/>
              <a:gd name="connsiteY292" fmla="*/ 9997 h 10000"/>
              <a:gd name="connsiteX293" fmla="*/ 1318 w 12377"/>
              <a:gd name="connsiteY293" fmla="*/ 9875 h 10000"/>
              <a:gd name="connsiteX294" fmla="*/ 566 w 12377"/>
              <a:gd name="connsiteY294" fmla="*/ 9875 h 10000"/>
              <a:gd name="connsiteX295" fmla="*/ 0 w 12377"/>
              <a:gd name="connsiteY295" fmla="*/ 9969 h 10000"/>
              <a:gd name="connsiteX0" fmla="*/ 0 w 12377"/>
              <a:gd name="connsiteY0" fmla="*/ 9969 h 10000"/>
              <a:gd name="connsiteX1" fmla="*/ 2377 w 12377"/>
              <a:gd name="connsiteY1" fmla="*/ 9840 h 10000"/>
              <a:gd name="connsiteX2" fmla="*/ 2515 w 12377"/>
              <a:gd name="connsiteY2" fmla="*/ 9840 h 10000"/>
              <a:gd name="connsiteX3" fmla="*/ 2598 w 12377"/>
              <a:gd name="connsiteY3" fmla="*/ 9840 h 10000"/>
              <a:gd name="connsiteX4" fmla="*/ 2709 w 12377"/>
              <a:gd name="connsiteY4" fmla="*/ 9840 h 10000"/>
              <a:gd name="connsiteX5" fmla="*/ 2765 w 12377"/>
              <a:gd name="connsiteY5" fmla="*/ 9840 h 10000"/>
              <a:gd name="connsiteX6" fmla="*/ 2821 w 12377"/>
              <a:gd name="connsiteY6" fmla="*/ 9840 h 10000"/>
              <a:gd name="connsiteX7" fmla="*/ 2905 w 12377"/>
              <a:gd name="connsiteY7" fmla="*/ 9840 h 10000"/>
              <a:gd name="connsiteX8" fmla="*/ 2972 w 12377"/>
              <a:gd name="connsiteY8" fmla="*/ 9840 h 10000"/>
              <a:gd name="connsiteX9" fmla="*/ 3069 w 12377"/>
              <a:gd name="connsiteY9" fmla="*/ 9840 h 10000"/>
              <a:gd name="connsiteX10" fmla="*/ 3166 w 12377"/>
              <a:gd name="connsiteY10" fmla="*/ 9840 h 10000"/>
              <a:gd name="connsiteX11" fmla="*/ 3250 w 12377"/>
              <a:gd name="connsiteY11" fmla="*/ 9840 h 10000"/>
              <a:gd name="connsiteX12" fmla="*/ 3292 w 12377"/>
              <a:gd name="connsiteY12" fmla="*/ 9840 h 10000"/>
              <a:gd name="connsiteX13" fmla="*/ 3319 w 12377"/>
              <a:gd name="connsiteY13" fmla="*/ 9840 h 10000"/>
              <a:gd name="connsiteX14" fmla="*/ 3333 w 12377"/>
              <a:gd name="connsiteY14" fmla="*/ 9840 h 10000"/>
              <a:gd name="connsiteX15" fmla="*/ 3376 w 12377"/>
              <a:gd name="connsiteY15" fmla="*/ 9840 h 10000"/>
              <a:gd name="connsiteX16" fmla="*/ 3403 w 12377"/>
              <a:gd name="connsiteY16" fmla="*/ 9840 h 10000"/>
              <a:gd name="connsiteX17" fmla="*/ 3417 w 12377"/>
              <a:gd name="connsiteY17" fmla="*/ 9840 h 10000"/>
              <a:gd name="connsiteX18" fmla="*/ 3445 w 12377"/>
              <a:gd name="connsiteY18" fmla="*/ 9840 h 10000"/>
              <a:gd name="connsiteX19" fmla="*/ 3472 w 12377"/>
              <a:gd name="connsiteY19" fmla="*/ 9840 h 10000"/>
              <a:gd name="connsiteX20" fmla="*/ 3681 w 12377"/>
              <a:gd name="connsiteY20" fmla="*/ 9840 h 10000"/>
              <a:gd name="connsiteX21" fmla="*/ 3792 w 12377"/>
              <a:gd name="connsiteY21" fmla="*/ 9840 h 10000"/>
              <a:gd name="connsiteX22" fmla="*/ 3847 w 12377"/>
              <a:gd name="connsiteY22" fmla="*/ 9840 h 10000"/>
              <a:gd name="connsiteX23" fmla="*/ 3831 w 12377"/>
              <a:gd name="connsiteY23" fmla="*/ 9871 h 10000"/>
              <a:gd name="connsiteX24" fmla="*/ 3984 w 12377"/>
              <a:gd name="connsiteY24" fmla="*/ 9086 h 10000"/>
              <a:gd name="connsiteX25" fmla="*/ 3988 w 12377"/>
              <a:gd name="connsiteY25" fmla="*/ 9078 h 10000"/>
              <a:gd name="connsiteX26" fmla="*/ 4265 w 12377"/>
              <a:gd name="connsiteY26" fmla="*/ 8135 h 10000"/>
              <a:gd name="connsiteX27" fmla="*/ 4257 w 12377"/>
              <a:gd name="connsiteY27" fmla="*/ 8170 h 10000"/>
              <a:gd name="connsiteX28" fmla="*/ 4452 w 12377"/>
              <a:gd name="connsiteY28" fmla="*/ 5659 h 10000"/>
              <a:gd name="connsiteX29" fmla="*/ 4618 w 12377"/>
              <a:gd name="connsiteY29" fmla="*/ 3566 h 10000"/>
              <a:gd name="connsiteX30" fmla="*/ 4617 w 12377"/>
              <a:gd name="connsiteY30" fmla="*/ 3582 h 10000"/>
              <a:gd name="connsiteX31" fmla="*/ 4659 w 12377"/>
              <a:gd name="connsiteY31" fmla="*/ 75 h 10000"/>
              <a:gd name="connsiteX32" fmla="*/ 4681 w 12377"/>
              <a:gd name="connsiteY32" fmla="*/ 0 h 10000"/>
              <a:gd name="connsiteX33" fmla="*/ 4700 w 12377"/>
              <a:gd name="connsiteY33" fmla="*/ 79 h 10000"/>
              <a:gd name="connsiteX34" fmla="*/ 4757 w 12377"/>
              <a:gd name="connsiteY34" fmla="*/ 8296 h 10000"/>
              <a:gd name="connsiteX35" fmla="*/ 4797 w 12377"/>
              <a:gd name="connsiteY35" fmla="*/ 9912 h 10000"/>
              <a:gd name="connsiteX36" fmla="*/ 4777 w 12377"/>
              <a:gd name="connsiteY36" fmla="*/ 9840 h 10000"/>
              <a:gd name="connsiteX37" fmla="*/ 4846 w 12377"/>
              <a:gd name="connsiteY37" fmla="*/ 9840 h 10000"/>
              <a:gd name="connsiteX38" fmla="*/ 4828 w 12377"/>
              <a:gd name="connsiteY38" fmla="*/ 9886 h 10000"/>
              <a:gd name="connsiteX39" fmla="*/ 4912 w 12377"/>
              <a:gd name="connsiteY39" fmla="*/ 9256 h 10000"/>
              <a:gd name="connsiteX40" fmla="*/ 4932 w 12377"/>
              <a:gd name="connsiteY40" fmla="*/ 9215 h 10000"/>
              <a:gd name="connsiteX41" fmla="*/ 4949 w 12377"/>
              <a:gd name="connsiteY41" fmla="*/ 9267 h 10000"/>
              <a:gd name="connsiteX42" fmla="*/ 4992 w 12377"/>
              <a:gd name="connsiteY42" fmla="*/ 9738 h 10000"/>
              <a:gd name="connsiteX43" fmla="*/ 4951 w 12377"/>
              <a:gd name="connsiteY43" fmla="*/ 9751 h 10000"/>
              <a:gd name="connsiteX44" fmla="*/ 5008 w 12377"/>
              <a:gd name="connsiteY44" fmla="*/ 8390 h 10000"/>
              <a:gd name="connsiteX45" fmla="*/ 5028 w 12377"/>
              <a:gd name="connsiteY45" fmla="*/ 8321 h 10000"/>
              <a:gd name="connsiteX46" fmla="*/ 5048 w 12377"/>
              <a:gd name="connsiteY46" fmla="*/ 8390 h 10000"/>
              <a:gd name="connsiteX47" fmla="*/ 5104 w 12377"/>
              <a:gd name="connsiteY47" fmla="*/ 9908 h 10000"/>
              <a:gd name="connsiteX48" fmla="*/ 5083 w 12377"/>
              <a:gd name="connsiteY48" fmla="*/ 9840 h 10000"/>
              <a:gd name="connsiteX49" fmla="*/ 5152 w 12377"/>
              <a:gd name="connsiteY49" fmla="*/ 9840 h 10000"/>
              <a:gd name="connsiteX50" fmla="*/ 5236 w 12377"/>
              <a:gd name="connsiteY50" fmla="*/ 9840 h 10000"/>
              <a:gd name="connsiteX51" fmla="*/ 5278 w 12377"/>
              <a:gd name="connsiteY51" fmla="*/ 9840 h 10000"/>
              <a:gd name="connsiteX52" fmla="*/ 5258 w 12377"/>
              <a:gd name="connsiteY52" fmla="*/ 9908 h 10000"/>
              <a:gd name="connsiteX53" fmla="*/ 5313 w 12377"/>
              <a:gd name="connsiteY53" fmla="*/ 8390 h 10000"/>
              <a:gd name="connsiteX54" fmla="*/ 5333 w 12377"/>
              <a:gd name="connsiteY54" fmla="*/ 8321 h 10000"/>
              <a:gd name="connsiteX55" fmla="*/ 5355 w 12377"/>
              <a:gd name="connsiteY55" fmla="*/ 8393 h 10000"/>
              <a:gd name="connsiteX56" fmla="*/ 5395 w 12377"/>
              <a:gd name="connsiteY56" fmla="*/ 9912 h 10000"/>
              <a:gd name="connsiteX57" fmla="*/ 5356 w 12377"/>
              <a:gd name="connsiteY57" fmla="*/ 9899 h 10000"/>
              <a:gd name="connsiteX58" fmla="*/ 5424 w 12377"/>
              <a:gd name="connsiteY58" fmla="*/ 8904 h 10000"/>
              <a:gd name="connsiteX59" fmla="*/ 5444 w 12377"/>
              <a:gd name="connsiteY59" fmla="*/ 8845 h 10000"/>
              <a:gd name="connsiteX60" fmla="*/ 5463 w 12377"/>
              <a:gd name="connsiteY60" fmla="*/ 8901 h 10000"/>
              <a:gd name="connsiteX61" fmla="*/ 5547 w 12377"/>
              <a:gd name="connsiteY61" fmla="*/ 9895 h 10000"/>
              <a:gd name="connsiteX62" fmla="*/ 5508 w 12377"/>
              <a:gd name="connsiteY62" fmla="*/ 9895 h 10000"/>
              <a:gd name="connsiteX63" fmla="*/ 5577 w 12377"/>
              <a:gd name="connsiteY63" fmla="*/ 9058 h 10000"/>
              <a:gd name="connsiteX64" fmla="*/ 5599 w 12377"/>
              <a:gd name="connsiteY64" fmla="*/ 9006 h 10000"/>
              <a:gd name="connsiteX65" fmla="*/ 5617 w 12377"/>
              <a:gd name="connsiteY65" fmla="*/ 9078 h 10000"/>
              <a:gd name="connsiteX66" fmla="*/ 5632 w 12377"/>
              <a:gd name="connsiteY66" fmla="*/ 9915 h 10000"/>
              <a:gd name="connsiteX67" fmla="*/ 5611 w 12377"/>
              <a:gd name="connsiteY67" fmla="*/ 9840 h 10000"/>
              <a:gd name="connsiteX68" fmla="*/ 5666 w 12377"/>
              <a:gd name="connsiteY68" fmla="*/ 9840 h 10000"/>
              <a:gd name="connsiteX69" fmla="*/ 5833 w 12377"/>
              <a:gd name="connsiteY69" fmla="*/ 9840 h 10000"/>
              <a:gd name="connsiteX70" fmla="*/ 5815 w 12377"/>
              <a:gd name="connsiteY70" fmla="*/ 9886 h 10000"/>
              <a:gd name="connsiteX71" fmla="*/ 5884 w 12377"/>
              <a:gd name="connsiteY71" fmla="*/ 9362 h 10000"/>
              <a:gd name="connsiteX72" fmla="*/ 5898 w 12377"/>
              <a:gd name="connsiteY72" fmla="*/ 9319 h 10000"/>
              <a:gd name="connsiteX73" fmla="*/ 5915 w 12377"/>
              <a:gd name="connsiteY73" fmla="*/ 9335 h 10000"/>
              <a:gd name="connsiteX74" fmla="*/ 6082 w 12377"/>
              <a:gd name="connsiteY74" fmla="*/ 9859 h 10000"/>
              <a:gd name="connsiteX75" fmla="*/ 6067 w 12377"/>
              <a:gd name="connsiteY75" fmla="*/ 9840 h 10000"/>
              <a:gd name="connsiteX76" fmla="*/ 6415 w 12377"/>
              <a:gd name="connsiteY76" fmla="*/ 9840 h 10000"/>
              <a:gd name="connsiteX77" fmla="*/ 6541 w 12377"/>
              <a:gd name="connsiteY77" fmla="*/ 9840 h 10000"/>
              <a:gd name="connsiteX78" fmla="*/ 6665 w 12377"/>
              <a:gd name="connsiteY78" fmla="*/ 9840 h 10000"/>
              <a:gd name="connsiteX79" fmla="*/ 6763 w 12377"/>
              <a:gd name="connsiteY79" fmla="*/ 9840 h 10000"/>
              <a:gd name="connsiteX80" fmla="*/ 6818 w 12377"/>
              <a:gd name="connsiteY80" fmla="*/ 9840 h 10000"/>
              <a:gd name="connsiteX81" fmla="*/ 6902 w 12377"/>
              <a:gd name="connsiteY81" fmla="*/ 9840 h 10000"/>
              <a:gd name="connsiteX82" fmla="*/ 6943 w 12377"/>
              <a:gd name="connsiteY82" fmla="*/ 9840 h 10000"/>
              <a:gd name="connsiteX83" fmla="*/ 7054 w 12377"/>
              <a:gd name="connsiteY83" fmla="*/ 9840 h 10000"/>
              <a:gd name="connsiteX84" fmla="*/ 7124 w 12377"/>
              <a:gd name="connsiteY84" fmla="*/ 9840 h 10000"/>
              <a:gd name="connsiteX85" fmla="*/ 7179 w 12377"/>
              <a:gd name="connsiteY85" fmla="*/ 9840 h 10000"/>
              <a:gd name="connsiteX86" fmla="*/ 7207 w 12377"/>
              <a:gd name="connsiteY86" fmla="*/ 9840 h 10000"/>
              <a:gd name="connsiteX87" fmla="*/ 7248 w 12377"/>
              <a:gd name="connsiteY87" fmla="*/ 9840 h 10000"/>
              <a:gd name="connsiteX88" fmla="*/ 7263 w 12377"/>
              <a:gd name="connsiteY88" fmla="*/ 9840 h 10000"/>
              <a:gd name="connsiteX89" fmla="*/ 7304 w 12377"/>
              <a:gd name="connsiteY89" fmla="*/ 9840 h 10000"/>
              <a:gd name="connsiteX90" fmla="*/ 7359 w 12377"/>
              <a:gd name="connsiteY90" fmla="*/ 9840 h 10000"/>
              <a:gd name="connsiteX91" fmla="*/ 7442 w 12377"/>
              <a:gd name="connsiteY91" fmla="*/ 9840 h 10000"/>
              <a:gd name="connsiteX92" fmla="*/ 7511 w 12377"/>
              <a:gd name="connsiteY92" fmla="*/ 9840 h 10000"/>
              <a:gd name="connsiteX93" fmla="*/ 7553 w 12377"/>
              <a:gd name="connsiteY93" fmla="*/ 9840 h 10000"/>
              <a:gd name="connsiteX94" fmla="*/ 7637 w 12377"/>
              <a:gd name="connsiteY94" fmla="*/ 9840 h 10000"/>
              <a:gd name="connsiteX95" fmla="*/ 7664 w 12377"/>
              <a:gd name="connsiteY95" fmla="*/ 9840 h 10000"/>
              <a:gd name="connsiteX96" fmla="*/ 7762 w 12377"/>
              <a:gd name="connsiteY96" fmla="*/ 9840 h 10000"/>
              <a:gd name="connsiteX97" fmla="*/ 7873 w 12377"/>
              <a:gd name="connsiteY97" fmla="*/ 9840 h 10000"/>
              <a:gd name="connsiteX98" fmla="*/ 8123 w 12377"/>
              <a:gd name="connsiteY98" fmla="*/ 9840 h 10000"/>
              <a:gd name="connsiteX99" fmla="*/ 8734 w 12377"/>
              <a:gd name="connsiteY99" fmla="*/ 9840 h 10000"/>
              <a:gd name="connsiteX100" fmla="*/ 8761 w 12377"/>
              <a:gd name="connsiteY100" fmla="*/ 9840 h 10000"/>
              <a:gd name="connsiteX101" fmla="*/ 8872 w 12377"/>
              <a:gd name="connsiteY101" fmla="*/ 9840 h 10000"/>
              <a:gd name="connsiteX102" fmla="*/ 8955 w 12377"/>
              <a:gd name="connsiteY102" fmla="*/ 9840 h 10000"/>
              <a:gd name="connsiteX103" fmla="*/ 8984 w 12377"/>
              <a:gd name="connsiteY103" fmla="*/ 9840 h 10000"/>
              <a:gd name="connsiteX104" fmla="*/ 9052 w 12377"/>
              <a:gd name="connsiteY104" fmla="*/ 9840 h 10000"/>
              <a:gd name="connsiteX105" fmla="*/ 9108 w 12377"/>
              <a:gd name="connsiteY105" fmla="*/ 9840 h 10000"/>
              <a:gd name="connsiteX106" fmla="*/ 9164 w 12377"/>
              <a:gd name="connsiteY106" fmla="*/ 9840 h 10000"/>
              <a:gd name="connsiteX107" fmla="*/ 9246 w 12377"/>
              <a:gd name="connsiteY107" fmla="*/ 9840 h 10000"/>
              <a:gd name="connsiteX108" fmla="*/ 9315 w 12377"/>
              <a:gd name="connsiteY108" fmla="*/ 9840 h 10000"/>
              <a:gd name="connsiteX109" fmla="*/ 9399 w 12377"/>
              <a:gd name="connsiteY109" fmla="*/ 9840 h 10000"/>
              <a:gd name="connsiteX110" fmla="*/ 9441 w 12377"/>
              <a:gd name="connsiteY110" fmla="*/ 9840 h 10000"/>
              <a:gd name="connsiteX111" fmla="*/ 9483 w 12377"/>
              <a:gd name="connsiteY111" fmla="*/ 9840 h 10000"/>
              <a:gd name="connsiteX112" fmla="*/ 9539 w 12377"/>
              <a:gd name="connsiteY112" fmla="*/ 9840 h 10000"/>
              <a:gd name="connsiteX113" fmla="*/ 9594 w 12377"/>
              <a:gd name="connsiteY113" fmla="*/ 9840 h 10000"/>
              <a:gd name="connsiteX114" fmla="*/ 9690 w 12377"/>
              <a:gd name="connsiteY114" fmla="*/ 9840 h 10000"/>
              <a:gd name="connsiteX115" fmla="*/ 9761 w 12377"/>
              <a:gd name="connsiteY115" fmla="*/ 9840 h 10000"/>
              <a:gd name="connsiteX116" fmla="*/ 9844 w 12377"/>
              <a:gd name="connsiteY116" fmla="*/ 9840 h 10000"/>
              <a:gd name="connsiteX117" fmla="*/ 9941 w 12377"/>
              <a:gd name="connsiteY117" fmla="*/ 9840 h 10000"/>
              <a:gd name="connsiteX118" fmla="*/ 10095 w 12377"/>
              <a:gd name="connsiteY118" fmla="*/ 9840 h 10000"/>
              <a:gd name="connsiteX119" fmla="*/ 10329 w 12377"/>
              <a:gd name="connsiteY119" fmla="*/ 9840 h 10000"/>
              <a:gd name="connsiteX120" fmla="*/ 10385 w 12377"/>
              <a:gd name="connsiteY120" fmla="*/ 9840 h 10000"/>
              <a:gd name="connsiteX121" fmla="*/ 10482 w 12377"/>
              <a:gd name="connsiteY121" fmla="*/ 9840 h 10000"/>
              <a:gd name="connsiteX122" fmla="*/ 10565 w 12377"/>
              <a:gd name="connsiteY122" fmla="*/ 9840 h 10000"/>
              <a:gd name="connsiteX123" fmla="*/ 10635 w 12377"/>
              <a:gd name="connsiteY123" fmla="*/ 9840 h 10000"/>
              <a:gd name="connsiteX124" fmla="*/ 10676 w 12377"/>
              <a:gd name="connsiteY124" fmla="*/ 9840 h 10000"/>
              <a:gd name="connsiteX125" fmla="*/ 10760 w 12377"/>
              <a:gd name="connsiteY125" fmla="*/ 9840 h 10000"/>
              <a:gd name="connsiteX126" fmla="*/ 10802 w 12377"/>
              <a:gd name="connsiteY126" fmla="*/ 9840 h 10000"/>
              <a:gd name="connsiteX127" fmla="*/ 10885 w 12377"/>
              <a:gd name="connsiteY127" fmla="*/ 9840 h 10000"/>
              <a:gd name="connsiteX128" fmla="*/ 10954 w 12377"/>
              <a:gd name="connsiteY128" fmla="*/ 9840 h 10000"/>
              <a:gd name="connsiteX129" fmla="*/ 11010 w 12377"/>
              <a:gd name="connsiteY129" fmla="*/ 9840 h 10000"/>
              <a:gd name="connsiteX130" fmla="*/ 11107 w 12377"/>
              <a:gd name="connsiteY130" fmla="*/ 9840 h 10000"/>
              <a:gd name="connsiteX131" fmla="*/ 11148 w 12377"/>
              <a:gd name="connsiteY131" fmla="*/ 9840 h 10000"/>
              <a:gd name="connsiteX132" fmla="*/ 11176 w 12377"/>
              <a:gd name="connsiteY132" fmla="*/ 9840 h 10000"/>
              <a:gd name="connsiteX133" fmla="*/ 11232 w 12377"/>
              <a:gd name="connsiteY133" fmla="*/ 9840 h 10000"/>
              <a:gd name="connsiteX134" fmla="*/ 11260 w 12377"/>
              <a:gd name="connsiteY134" fmla="*/ 9840 h 10000"/>
              <a:gd name="connsiteX135" fmla="*/ 11287 w 12377"/>
              <a:gd name="connsiteY135" fmla="*/ 9840 h 10000"/>
              <a:gd name="connsiteX136" fmla="*/ 11344 w 12377"/>
              <a:gd name="connsiteY136" fmla="*/ 9840 h 10000"/>
              <a:gd name="connsiteX137" fmla="*/ 11412 w 12377"/>
              <a:gd name="connsiteY137" fmla="*/ 9840 h 10000"/>
              <a:gd name="connsiteX138" fmla="*/ 11455 w 12377"/>
              <a:gd name="connsiteY138" fmla="*/ 9840 h 10000"/>
              <a:gd name="connsiteX139" fmla="*/ 11469 w 12377"/>
              <a:gd name="connsiteY139" fmla="*/ 9840 h 10000"/>
              <a:gd name="connsiteX140" fmla="*/ 11551 w 12377"/>
              <a:gd name="connsiteY140" fmla="*/ 9840 h 10000"/>
              <a:gd name="connsiteX141" fmla="*/ 11622 w 12377"/>
              <a:gd name="connsiteY141" fmla="*/ 9840 h 10000"/>
              <a:gd name="connsiteX142" fmla="*/ 11688 w 12377"/>
              <a:gd name="connsiteY142" fmla="*/ 9840 h 10000"/>
              <a:gd name="connsiteX143" fmla="*/ 11731 w 12377"/>
              <a:gd name="connsiteY143" fmla="*/ 9840 h 10000"/>
              <a:gd name="connsiteX144" fmla="*/ 11772 w 12377"/>
              <a:gd name="connsiteY144" fmla="*/ 9840 h 10000"/>
              <a:gd name="connsiteX145" fmla="*/ 11925 w 12377"/>
              <a:gd name="connsiteY145" fmla="*/ 9840 h 10000"/>
              <a:gd name="connsiteX146" fmla="*/ 11967 w 12377"/>
              <a:gd name="connsiteY146" fmla="*/ 9840 h 10000"/>
              <a:gd name="connsiteX147" fmla="*/ 12093 w 12377"/>
              <a:gd name="connsiteY147" fmla="*/ 9840 h 10000"/>
              <a:gd name="connsiteX148" fmla="*/ 12357 w 12377"/>
              <a:gd name="connsiteY148" fmla="*/ 9840 h 10000"/>
              <a:gd name="connsiteX149" fmla="*/ 12377 w 12377"/>
              <a:gd name="connsiteY149" fmla="*/ 9918 h 10000"/>
              <a:gd name="connsiteX150" fmla="*/ 12357 w 12377"/>
              <a:gd name="connsiteY150" fmla="*/ 9997 h 10000"/>
              <a:gd name="connsiteX151" fmla="*/ 12093 w 12377"/>
              <a:gd name="connsiteY151" fmla="*/ 9997 h 10000"/>
              <a:gd name="connsiteX152" fmla="*/ 11967 w 12377"/>
              <a:gd name="connsiteY152" fmla="*/ 9997 h 10000"/>
              <a:gd name="connsiteX153" fmla="*/ 11925 w 12377"/>
              <a:gd name="connsiteY153" fmla="*/ 9997 h 10000"/>
              <a:gd name="connsiteX154" fmla="*/ 11772 w 12377"/>
              <a:gd name="connsiteY154" fmla="*/ 9997 h 10000"/>
              <a:gd name="connsiteX155" fmla="*/ 11731 w 12377"/>
              <a:gd name="connsiteY155" fmla="*/ 9997 h 10000"/>
              <a:gd name="connsiteX156" fmla="*/ 11688 w 12377"/>
              <a:gd name="connsiteY156" fmla="*/ 9997 h 10000"/>
              <a:gd name="connsiteX157" fmla="*/ 11622 w 12377"/>
              <a:gd name="connsiteY157" fmla="*/ 9997 h 10000"/>
              <a:gd name="connsiteX158" fmla="*/ 11551 w 12377"/>
              <a:gd name="connsiteY158" fmla="*/ 9997 h 10000"/>
              <a:gd name="connsiteX159" fmla="*/ 11469 w 12377"/>
              <a:gd name="connsiteY159" fmla="*/ 9997 h 10000"/>
              <a:gd name="connsiteX160" fmla="*/ 11455 w 12377"/>
              <a:gd name="connsiteY160" fmla="*/ 9997 h 10000"/>
              <a:gd name="connsiteX161" fmla="*/ 11412 w 12377"/>
              <a:gd name="connsiteY161" fmla="*/ 9997 h 10000"/>
              <a:gd name="connsiteX162" fmla="*/ 11344 w 12377"/>
              <a:gd name="connsiteY162" fmla="*/ 9997 h 10000"/>
              <a:gd name="connsiteX163" fmla="*/ 11287 w 12377"/>
              <a:gd name="connsiteY163" fmla="*/ 9997 h 10000"/>
              <a:gd name="connsiteX164" fmla="*/ 11260 w 12377"/>
              <a:gd name="connsiteY164" fmla="*/ 9997 h 10000"/>
              <a:gd name="connsiteX165" fmla="*/ 11232 w 12377"/>
              <a:gd name="connsiteY165" fmla="*/ 9997 h 10000"/>
              <a:gd name="connsiteX166" fmla="*/ 11176 w 12377"/>
              <a:gd name="connsiteY166" fmla="*/ 9997 h 10000"/>
              <a:gd name="connsiteX167" fmla="*/ 11148 w 12377"/>
              <a:gd name="connsiteY167" fmla="*/ 9997 h 10000"/>
              <a:gd name="connsiteX168" fmla="*/ 11107 w 12377"/>
              <a:gd name="connsiteY168" fmla="*/ 9997 h 10000"/>
              <a:gd name="connsiteX169" fmla="*/ 11010 w 12377"/>
              <a:gd name="connsiteY169" fmla="*/ 9997 h 10000"/>
              <a:gd name="connsiteX170" fmla="*/ 10954 w 12377"/>
              <a:gd name="connsiteY170" fmla="*/ 9997 h 10000"/>
              <a:gd name="connsiteX171" fmla="*/ 10885 w 12377"/>
              <a:gd name="connsiteY171" fmla="*/ 9997 h 10000"/>
              <a:gd name="connsiteX172" fmla="*/ 10802 w 12377"/>
              <a:gd name="connsiteY172" fmla="*/ 9997 h 10000"/>
              <a:gd name="connsiteX173" fmla="*/ 10760 w 12377"/>
              <a:gd name="connsiteY173" fmla="*/ 9997 h 10000"/>
              <a:gd name="connsiteX174" fmla="*/ 10676 w 12377"/>
              <a:gd name="connsiteY174" fmla="*/ 9997 h 10000"/>
              <a:gd name="connsiteX175" fmla="*/ 10635 w 12377"/>
              <a:gd name="connsiteY175" fmla="*/ 9997 h 10000"/>
              <a:gd name="connsiteX176" fmla="*/ 10565 w 12377"/>
              <a:gd name="connsiteY176" fmla="*/ 9997 h 10000"/>
              <a:gd name="connsiteX177" fmla="*/ 10482 w 12377"/>
              <a:gd name="connsiteY177" fmla="*/ 9997 h 10000"/>
              <a:gd name="connsiteX178" fmla="*/ 10385 w 12377"/>
              <a:gd name="connsiteY178" fmla="*/ 9997 h 10000"/>
              <a:gd name="connsiteX179" fmla="*/ 10329 w 12377"/>
              <a:gd name="connsiteY179" fmla="*/ 9997 h 10000"/>
              <a:gd name="connsiteX180" fmla="*/ 10095 w 12377"/>
              <a:gd name="connsiteY180" fmla="*/ 9997 h 10000"/>
              <a:gd name="connsiteX181" fmla="*/ 9941 w 12377"/>
              <a:gd name="connsiteY181" fmla="*/ 9997 h 10000"/>
              <a:gd name="connsiteX182" fmla="*/ 9844 w 12377"/>
              <a:gd name="connsiteY182" fmla="*/ 9997 h 10000"/>
              <a:gd name="connsiteX183" fmla="*/ 9761 w 12377"/>
              <a:gd name="connsiteY183" fmla="*/ 9997 h 10000"/>
              <a:gd name="connsiteX184" fmla="*/ 9690 w 12377"/>
              <a:gd name="connsiteY184" fmla="*/ 9997 h 10000"/>
              <a:gd name="connsiteX185" fmla="*/ 9594 w 12377"/>
              <a:gd name="connsiteY185" fmla="*/ 9997 h 10000"/>
              <a:gd name="connsiteX186" fmla="*/ 9539 w 12377"/>
              <a:gd name="connsiteY186" fmla="*/ 9997 h 10000"/>
              <a:gd name="connsiteX187" fmla="*/ 9483 w 12377"/>
              <a:gd name="connsiteY187" fmla="*/ 9997 h 10000"/>
              <a:gd name="connsiteX188" fmla="*/ 9441 w 12377"/>
              <a:gd name="connsiteY188" fmla="*/ 9997 h 10000"/>
              <a:gd name="connsiteX189" fmla="*/ 9399 w 12377"/>
              <a:gd name="connsiteY189" fmla="*/ 9997 h 10000"/>
              <a:gd name="connsiteX190" fmla="*/ 9315 w 12377"/>
              <a:gd name="connsiteY190" fmla="*/ 9997 h 10000"/>
              <a:gd name="connsiteX191" fmla="*/ 9246 w 12377"/>
              <a:gd name="connsiteY191" fmla="*/ 9997 h 10000"/>
              <a:gd name="connsiteX192" fmla="*/ 9164 w 12377"/>
              <a:gd name="connsiteY192" fmla="*/ 9997 h 10000"/>
              <a:gd name="connsiteX193" fmla="*/ 9108 w 12377"/>
              <a:gd name="connsiteY193" fmla="*/ 9997 h 10000"/>
              <a:gd name="connsiteX194" fmla="*/ 9052 w 12377"/>
              <a:gd name="connsiteY194" fmla="*/ 9997 h 10000"/>
              <a:gd name="connsiteX195" fmla="*/ 8984 w 12377"/>
              <a:gd name="connsiteY195" fmla="*/ 9997 h 10000"/>
              <a:gd name="connsiteX196" fmla="*/ 8955 w 12377"/>
              <a:gd name="connsiteY196" fmla="*/ 9997 h 10000"/>
              <a:gd name="connsiteX197" fmla="*/ 8872 w 12377"/>
              <a:gd name="connsiteY197" fmla="*/ 9997 h 10000"/>
              <a:gd name="connsiteX198" fmla="*/ 8761 w 12377"/>
              <a:gd name="connsiteY198" fmla="*/ 9997 h 10000"/>
              <a:gd name="connsiteX199" fmla="*/ 8734 w 12377"/>
              <a:gd name="connsiteY199" fmla="*/ 9997 h 10000"/>
              <a:gd name="connsiteX200" fmla="*/ 8123 w 12377"/>
              <a:gd name="connsiteY200" fmla="*/ 9997 h 10000"/>
              <a:gd name="connsiteX201" fmla="*/ 7873 w 12377"/>
              <a:gd name="connsiteY201" fmla="*/ 9997 h 10000"/>
              <a:gd name="connsiteX202" fmla="*/ 7762 w 12377"/>
              <a:gd name="connsiteY202" fmla="*/ 9997 h 10000"/>
              <a:gd name="connsiteX203" fmla="*/ 7664 w 12377"/>
              <a:gd name="connsiteY203" fmla="*/ 9997 h 10000"/>
              <a:gd name="connsiteX204" fmla="*/ 7637 w 12377"/>
              <a:gd name="connsiteY204" fmla="*/ 9997 h 10000"/>
              <a:gd name="connsiteX205" fmla="*/ 7553 w 12377"/>
              <a:gd name="connsiteY205" fmla="*/ 9997 h 10000"/>
              <a:gd name="connsiteX206" fmla="*/ 7511 w 12377"/>
              <a:gd name="connsiteY206" fmla="*/ 9997 h 10000"/>
              <a:gd name="connsiteX207" fmla="*/ 7442 w 12377"/>
              <a:gd name="connsiteY207" fmla="*/ 9997 h 10000"/>
              <a:gd name="connsiteX208" fmla="*/ 7359 w 12377"/>
              <a:gd name="connsiteY208" fmla="*/ 9997 h 10000"/>
              <a:gd name="connsiteX209" fmla="*/ 7304 w 12377"/>
              <a:gd name="connsiteY209" fmla="*/ 9997 h 10000"/>
              <a:gd name="connsiteX210" fmla="*/ 7263 w 12377"/>
              <a:gd name="connsiteY210" fmla="*/ 9997 h 10000"/>
              <a:gd name="connsiteX211" fmla="*/ 7248 w 12377"/>
              <a:gd name="connsiteY211" fmla="*/ 9997 h 10000"/>
              <a:gd name="connsiteX212" fmla="*/ 7207 w 12377"/>
              <a:gd name="connsiteY212" fmla="*/ 9997 h 10000"/>
              <a:gd name="connsiteX213" fmla="*/ 7179 w 12377"/>
              <a:gd name="connsiteY213" fmla="*/ 9997 h 10000"/>
              <a:gd name="connsiteX214" fmla="*/ 7124 w 12377"/>
              <a:gd name="connsiteY214" fmla="*/ 9997 h 10000"/>
              <a:gd name="connsiteX215" fmla="*/ 7054 w 12377"/>
              <a:gd name="connsiteY215" fmla="*/ 9997 h 10000"/>
              <a:gd name="connsiteX216" fmla="*/ 6943 w 12377"/>
              <a:gd name="connsiteY216" fmla="*/ 9997 h 10000"/>
              <a:gd name="connsiteX217" fmla="*/ 6902 w 12377"/>
              <a:gd name="connsiteY217" fmla="*/ 9997 h 10000"/>
              <a:gd name="connsiteX218" fmla="*/ 6818 w 12377"/>
              <a:gd name="connsiteY218" fmla="*/ 9997 h 10000"/>
              <a:gd name="connsiteX219" fmla="*/ 6763 w 12377"/>
              <a:gd name="connsiteY219" fmla="*/ 9997 h 10000"/>
              <a:gd name="connsiteX220" fmla="*/ 6665 w 12377"/>
              <a:gd name="connsiteY220" fmla="*/ 9997 h 10000"/>
              <a:gd name="connsiteX221" fmla="*/ 6541 w 12377"/>
              <a:gd name="connsiteY221" fmla="*/ 9997 h 10000"/>
              <a:gd name="connsiteX222" fmla="*/ 6415 w 12377"/>
              <a:gd name="connsiteY222" fmla="*/ 9997 h 10000"/>
              <a:gd name="connsiteX223" fmla="*/ 6067 w 12377"/>
              <a:gd name="connsiteY223" fmla="*/ 9997 h 10000"/>
              <a:gd name="connsiteX224" fmla="*/ 6055 w 12377"/>
              <a:gd name="connsiteY224" fmla="*/ 9980 h 10000"/>
              <a:gd name="connsiteX225" fmla="*/ 5888 w 12377"/>
              <a:gd name="connsiteY225" fmla="*/ 9457 h 10000"/>
              <a:gd name="connsiteX226" fmla="*/ 5921 w 12377"/>
              <a:gd name="connsiteY226" fmla="*/ 9431 h 10000"/>
              <a:gd name="connsiteX227" fmla="*/ 5852 w 12377"/>
              <a:gd name="connsiteY227" fmla="*/ 9953 h 10000"/>
              <a:gd name="connsiteX228" fmla="*/ 5833 w 12377"/>
              <a:gd name="connsiteY228" fmla="*/ 9997 h 10000"/>
              <a:gd name="connsiteX229" fmla="*/ 5666 w 12377"/>
              <a:gd name="connsiteY229" fmla="*/ 9997 h 10000"/>
              <a:gd name="connsiteX230" fmla="*/ 5611 w 12377"/>
              <a:gd name="connsiteY230" fmla="*/ 9997 h 10000"/>
              <a:gd name="connsiteX231" fmla="*/ 5589 w 12377"/>
              <a:gd name="connsiteY231" fmla="*/ 9925 h 10000"/>
              <a:gd name="connsiteX232" fmla="*/ 5576 w 12377"/>
              <a:gd name="connsiteY232" fmla="*/ 9086 h 10000"/>
              <a:gd name="connsiteX233" fmla="*/ 5616 w 12377"/>
              <a:gd name="connsiteY233" fmla="*/ 9106 h 10000"/>
              <a:gd name="connsiteX234" fmla="*/ 5547 w 12377"/>
              <a:gd name="connsiteY234" fmla="*/ 9943 h 10000"/>
              <a:gd name="connsiteX235" fmla="*/ 5527 w 12377"/>
              <a:gd name="connsiteY235" fmla="*/ 9997 h 10000"/>
              <a:gd name="connsiteX236" fmla="*/ 5508 w 12377"/>
              <a:gd name="connsiteY236" fmla="*/ 9943 h 10000"/>
              <a:gd name="connsiteX237" fmla="*/ 5424 w 12377"/>
              <a:gd name="connsiteY237" fmla="*/ 8949 h 10000"/>
              <a:gd name="connsiteX238" fmla="*/ 5465 w 12377"/>
              <a:gd name="connsiteY238" fmla="*/ 8946 h 10000"/>
              <a:gd name="connsiteX239" fmla="*/ 5395 w 12377"/>
              <a:gd name="connsiteY239" fmla="*/ 9940 h 10000"/>
              <a:gd name="connsiteX240" fmla="*/ 5374 w 12377"/>
              <a:gd name="connsiteY240" fmla="*/ 9997 h 10000"/>
              <a:gd name="connsiteX241" fmla="*/ 5356 w 12377"/>
              <a:gd name="connsiteY241" fmla="*/ 9928 h 10000"/>
              <a:gd name="connsiteX242" fmla="*/ 5313 w 12377"/>
              <a:gd name="connsiteY242" fmla="*/ 8409 h 10000"/>
              <a:gd name="connsiteX243" fmla="*/ 5355 w 12377"/>
              <a:gd name="connsiteY243" fmla="*/ 8413 h 10000"/>
              <a:gd name="connsiteX244" fmla="*/ 5298 w 12377"/>
              <a:gd name="connsiteY244" fmla="*/ 9931 h 10000"/>
              <a:gd name="connsiteX245" fmla="*/ 5278 w 12377"/>
              <a:gd name="connsiteY245" fmla="*/ 9997 h 10000"/>
              <a:gd name="connsiteX246" fmla="*/ 5236 w 12377"/>
              <a:gd name="connsiteY246" fmla="*/ 9997 h 10000"/>
              <a:gd name="connsiteX247" fmla="*/ 5152 w 12377"/>
              <a:gd name="connsiteY247" fmla="*/ 9997 h 10000"/>
              <a:gd name="connsiteX248" fmla="*/ 5083 w 12377"/>
              <a:gd name="connsiteY248" fmla="*/ 9997 h 10000"/>
              <a:gd name="connsiteX249" fmla="*/ 5062 w 12377"/>
              <a:gd name="connsiteY249" fmla="*/ 9931 h 10000"/>
              <a:gd name="connsiteX250" fmla="*/ 5008 w 12377"/>
              <a:gd name="connsiteY250" fmla="*/ 8413 h 10000"/>
              <a:gd name="connsiteX251" fmla="*/ 5048 w 12377"/>
              <a:gd name="connsiteY251" fmla="*/ 8413 h 10000"/>
              <a:gd name="connsiteX252" fmla="*/ 4993 w 12377"/>
              <a:gd name="connsiteY252" fmla="*/ 9774 h 10000"/>
              <a:gd name="connsiteX253" fmla="*/ 4974 w 12377"/>
              <a:gd name="connsiteY253" fmla="*/ 9840 h 10000"/>
              <a:gd name="connsiteX254" fmla="*/ 4953 w 12377"/>
              <a:gd name="connsiteY254" fmla="*/ 9786 h 10000"/>
              <a:gd name="connsiteX255" fmla="*/ 4912 w 12377"/>
              <a:gd name="connsiteY255" fmla="*/ 9316 h 10000"/>
              <a:gd name="connsiteX256" fmla="*/ 4949 w 12377"/>
              <a:gd name="connsiteY256" fmla="*/ 9325 h 10000"/>
              <a:gd name="connsiteX257" fmla="*/ 4867 w 12377"/>
              <a:gd name="connsiteY257" fmla="*/ 9953 h 10000"/>
              <a:gd name="connsiteX258" fmla="*/ 4846 w 12377"/>
              <a:gd name="connsiteY258" fmla="*/ 9997 h 10000"/>
              <a:gd name="connsiteX259" fmla="*/ 4777 w 12377"/>
              <a:gd name="connsiteY259" fmla="*/ 9997 h 10000"/>
              <a:gd name="connsiteX260" fmla="*/ 4758 w 12377"/>
              <a:gd name="connsiteY260" fmla="*/ 9928 h 10000"/>
              <a:gd name="connsiteX261" fmla="*/ 4715 w 12377"/>
              <a:gd name="connsiteY261" fmla="*/ 8299 h 10000"/>
              <a:gd name="connsiteX262" fmla="*/ 4659 w 12377"/>
              <a:gd name="connsiteY262" fmla="*/ 82 h 10000"/>
              <a:gd name="connsiteX263" fmla="*/ 4700 w 12377"/>
              <a:gd name="connsiteY263" fmla="*/ 85 h 10000"/>
              <a:gd name="connsiteX264" fmla="*/ 4659 w 12377"/>
              <a:gd name="connsiteY264" fmla="*/ 3592 h 10000"/>
              <a:gd name="connsiteX265" fmla="*/ 4659 w 12377"/>
              <a:gd name="connsiteY265" fmla="*/ 3608 h 10000"/>
              <a:gd name="connsiteX266" fmla="*/ 4493 w 12377"/>
              <a:gd name="connsiteY266" fmla="*/ 5702 h 10000"/>
              <a:gd name="connsiteX267" fmla="*/ 4299 w 12377"/>
              <a:gd name="connsiteY267" fmla="*/ 8214 h 10000"/>
              <a:gd name="connsiteX268" fmla="*/ 4292 w 12377"/>
              <a:gd name="connsiteY268" fmla="*/ 8249 h 10000"/>
              <a:gd name="connsiteX269" fmla="*/ 4016 w 12377"/>
              <a:gd name="connsiteY269" fmla="*/ 9192 h 10000"/>
              <a:gd name="connsiteX270" fmla="*/ 4018 w 12377"/>
              <a:gd name="connsiteY270" fmla="*/ 9181 h 10000"/>
              <a:gd name="connsiteX271" fmla="*/ 3865 w 12377"/>
              <a:gd name="connsiteY271" fmla="*/ 9967 h 10000"/>
              <a:gd name="connsiteX272" fmla="*/ 3847 w 12377"/>
              <a:gd name="connsiteY272" fmla="*/ 9997 h 10000"/>
              <a:gd name="connsiteX273" fmla="*/ 3792 w 12377"/>
              <a:gd name="connsiteY273" fmla="*/ 9997 h 10000"/>
              <a:gd name="connsiteX274" fmla="*/ 3681 w 12377"/>
              <a:gd name="connsiteY274" fmla="*/ 9997 h 10000"/>
              <a:gd name="connsiteX275" fmla="*/ 3472 w 12377"/>
              <a:gd name="connsiteY275" fmla="*/ 9997 h 10000"/>
              <a:gd name="connsiteX276" fmla="*/ 3445 w 12377"/>
              <a:gd name="connsiteY276" fmla="*/ 9997 h 10000"/>
              <a:gd name="connsiteX277" fmla="*/ 3417 w 12377"/>
              <a:gd name="connsiteY277" fmla="*/ 9997 h 10000"/>
              <a:gd name="connsiteX278" fmla="*/ 3403 w 12377"/>
              <a:gd name="connsiteY278" fmla="*/ 9997 h 10000"/>
              <a:gd name="connsiteX279" fmla="*/ 3376 w 12377"/>
              <a:gd name="connsiteY279" fmla="*/ 9997 h 10000"/>
              <a:gd name="connsiteX280" fmla="*/ 3333 w 12377"/>
              <a:gd name="connsiteY280" fmla="*/ 9997 h 10000"/>
              <a:gd name="connsiteX281" fmla="*/ 3319 w 12377"/>
              <a:gd name="connsiteY281" fmla="*/ 9997 h 10000"/>
              <a:gd name="connsiteX282" fmla="*/ 3292 w 12377"/>
              <a:gd name="connsiteY282" fmla="*/ 9997 h 10000"/>
              <a:gd name="connsiteX283" fmla="*/ 3250 w 12377"/>
              <a:gd name="connsiteY283" fmla="*/ 9997 h 10000"/>
              <a:gd name="connsiteX284" fmla="*/ 3166 w 12377"/>
              <a:gd name="connsiteY284" fmla="*/ 9997 h 10000"/>
              <a:gd name="connsiteX285" fmla="*/ 3069 w 12377"/>
              <a:gd name="connsiteY285" fmla="*/ 9997 h 10000"/>
              <a:gd name="connsiteX286" fmla="*/ 2972 w 12377"/>
              <a:gd name="connsiteY286" fmla="*/ 9997 h 10000"/>
              <a:gd name="connsiteX287" fmla="*/ 2905 w 12377"/>
              <a:gd name="connsiteY287" fmla="*/ 9997 h 10000"/>
              <a:gd name="connsiteX288" fmla="*/ 2821 w 12377"/>
              <a:gd name="connsiteY288" fmla="*/ 9997 h 10000"/>
              <a:gd name="connsiteX289" fmla="*/ 2765 w 12377"/>
              <a:gd name="connsiteY289" fmla="*/ 9997 h 10000"/>
              <a:gd name="connsiteX290" fmla="*/ 2709 w 12377"/>
              <a:gd name="connsiteY290" fmla="*/ 9997 h 10000"/>
              <a:gd name="connsiteX291" fmla="*/ 2598 w 12377"/>
              <a:gd name="connsiteY291" fmla="*/ 9997 h 10000"/>
              <a:gd name="connsiteX292" fmla="*/ 1896 w 12377"/>
              <a:gd name="connsiteY292" fmla="*/ 9972 h 10000"/>
              <a:gd name="connsiteX293" fmla="*/ 1318 w 12377"/>
              <a:gd name="connsiteY293" fmla="*/ 9875 h 10000"/>
              <a:gd name="connsiteX294" fmla="*/ 566 w 12377"/>
              <a:gd name="connsiteY294" fmla="*/ 9875 h 10000"/>
              <a:gd name="connsiteX295" fmla="*/ 0 w 12377"/>
              <a:gd name="connsiteY295" fmla="*/ 9969 h 10000"/>
              <a:gd name="connsiteX0" fmla="*/ 0 w 12377"/>
              <a:gd name="connsiteY0" fmla="*/ 9969 h 10000"/>
              <a:gd name="connsiteX1" fmla="*/ 2377 w 12377"/>
              <a:gd name="connsiteY1" fmla="*/ 9840 h 10000"/>
              <a:gd name="connsiteX2" fmla="*/ 2515 w 12377"/>
              <a:gd name="connsiteY2" fmla="*/ 9840 h 10000"/>
              <a:gd name="connsiteX3" fmla="*/ 2598 w 12377"/>
              <a:gd name="connsiteY3" fmla="*/ 9840 h 10000"/>
              <a:gd name="connsiteX4" fmla="*/ 2709 w 12377"/>
              <a:gd name="connsiteY4" fmla="*/ 9840 h 10000"/>
              <a:gd name="connsiteX5" fmla="*/ 2765 w 12377"/>
              <a:gd name="connsiteY5" fmla="*/ 9840 h 10000"/>
              <a:gd name="connsiteX6" fmla="*/ 2821 w 12377"/>
              <a:gd name="connsiteY6" fmla="*/ 9840 h 10000"/>
              <a:gd name="connsiteX7" fmla="*/ 2905 w 12377"/>
              <a:gd name="connsiteY7" fmla="*/ 9840 h 10000"/>
              <a:gd name="connsiteX8" fmla="*/ 2972 w 12377"/>
              <a:gd name="connsiteY8" fmla="*/ 9840 h 10000"/>
              <a:gd name="connsiteX9" fmla="*/ 3069 w 12377"/>
              <a:gd name="connsiteY9" fmla="*/ 9840 h 10000"/>
              <a:gd name="connsiteX10" fmla="*/ 3166 w 12377"/>
              <a:gd name="connsiteY10" fmla="*/ 9840 h 10000"/>
              <a:gd name="connsiteX11" fmla="*/ 3250 w 12377"/>
              <a:gd name="connsiteY11" fmla="*/ 9840 h 10000"/>
              <a:gd name="connsiteX12" fmla="*/ 3292 w 12377"/>
              <a:gd name="connsiteY12" fmla="*/ 9840 h 10000"/>
              <a:gd name="connsiteX13" fmla="*/ 3319 w 12377"/>
              <a:gd name="connsiteY13" fmla="*/ 9840 h 10000"/>
              <a:gd name="connsiteX14" fmla="*/ 3333 w 12377"/>
              <a:gd name="connsiteY14" fmla="*/ 9840 h 10000"/>
              <a:gd name="connsiteX15" fmla="*/ 3376 w 12377"/>
              <a:gd name="connsiteY15" fmla="*/ 9840 h 10000"/>
              <a:gd name="connsiteX16" fmla="*/ 3403 w 12377"/>
              <a:gd name="connsiteY16" fmla="*/ 9840 h 10000"/>
              <a:gd name="connsiteX17" fmla="*/ 3417 w 12377"/>
              <a:gd name="connsiteY17" fmla="*/ 9840 h 10000"/>
              <a:gd name="connsiteX18" fmla="*/ 3445 w 12377"/>
              <a:gd name="connsiteY18" fmla="*/ 9840 h 10000"/>
              <a:gd name="connsiteX19" fmla="*/ 3472 w 12377"/>
              <a:gd name="connsiteY19" fmla="*/ 9840 h 10000"/>
              <a:gd name="connsiteX20" fmla="*/ 3681 w 12377"/>
              <a:gd name="connsiteY20" fmla="*/ 9840 h 10000"/>
              <a:gd name="connsiteX21" fmla="*/ 3792 w 12377"/>
              <a:gd name="connsiteY21" fmla="*/ 9840 h 10000"/>
              <a:gd name="connsiteX22" fmla="*/ 3847 w 12377"/>
              <a:gd name="connsiteY22" fmla="*/ 9840 h 10000"/>
              <a:gd name="connsiteX23" fmla="*/ 3831 w 12377"/>
              <a:gd name="connsiteY23" fmla="*/ 9871 h 10000"/>
              <a:gd name="connsiteX24" fmla="*/ 3984 w 12377"/>
              <a:gd name="connsiteY24" fmla="*/ 9086 h 10000"/>
              <a:gd name="connsiteX25" fmla="*/ 3988 w 12377"/>
              <a:gd name="connsiteY25" fmla="*/ 9078 h 10000"/>
              <a:gd name="connsiteX26" fmla="*/ 4265 w 12377"/>
              <a:gd name="connsiteY26" fmla="*/ 8135 h 10000"/>
              <a:gd name="connsiteX27" fmla="*/ 4257 w 12377"/>
              <a:gd name="connsiteY27" fmla="*/ 8170 h 10000"/>
              <a:gd name="connsiteX28" fmla="*/ 4452 w 12377"/>
              <a:gd name="connsiteY28" fmla="*/ 5659 h 10000"/>
              <a:gd name="connsiteX29" fmla="*/ 4618 w 12377"/>
              <a:gd name="connsiteY29" fmla="*/ 3566 h 10000"/>
              <a:gd name="connsiteX30" fmla="*/ 4617 w 12377"/>
              <a:gd name="connsiteY30" fmla="*/ 3582 h 10000"/>
              <a:gd name="connsiteX31" fmla="*/ 4659 w 12377"/>
              <a:gd name="connsiteY31" fmla="*/ 75 h 10000"/>
              <a:gd name="connsiteX32" fmla="*/ 4681 w 12377"/>
              <a:gd name="connsiteY32" fmla="*/ 0 h 10000"/>
              <a:gd name="connsiteX33" fmla="*/ 4700 w 12377"/>
              <a:gd name="connsiteY33" fmla="*/ 79 h 10000"/>
              <a:gd name="connsiteX34" fmla="*/ 4757 w 12377"/>
              <a:gd name="connsiteY34" fmla="*/ 8296 h 10000"/>
              <a:gd name="connsiteX35" fmla="*/ 4797 w 12377"/>
              <a:gd name="connsiteY35" fmla="*/ 9912 h 10000"/>
              <a:gd name="connsiteX36" fmla="*/ 4777 w 12377"/>
              <a:gd name="connsiteY36" fmla="*/ 9840 h 10000"/>
              <a:gd name="connsiteX37" fmla="*/ 4846 w 12377"/>
              <a:gd name="connsiteY37" fmla="*/ 9840 h 10000"/>
              <a:gd name="connsiteX38" fmla="*/ 4828 w 12377"/>
              <a:gd name="connsiteY38" fmla="*/ 9886 h 10000"/>
              <a:gd name="connsiteX39" fmla="*/ 4912 w 12377"/>
              <a:gd name="connsiteY39" fmla="*/ 9256 h 10000"/>
              <a:gd name="connsiteX40" fmla="*/ 4932 w 12377"/>
              <a:gd name="connsiteY40" fmla="*/ 9215 h 10000"/>
              <a:gd name="connsiteX41" fmla="*/ 4949 w 12377"/>
              <a:gd name="connsiteY41" fmla="*/ 9267 h 10000"/>
              <a:gd name="connsiteX42" fmla="*/ 4992 w 12377"/>
              <a:gd name="connsiteY42" fmla="*/ 9738 h 10000"/>
              <a:gd name="connsiteX43" fmla="*/ 4951 w 12377"/>
              <a:gd name="connsiteY43" fmla="*/ 9751 h 10000"/>
              <a:gd name="connsiteX44" fmla="*/ 5008 w 12377"/>
              <a:gd name="connsiteY44" fmla="*/ 8390 h 10000"/>
              <a:gd name="connsiteX45" fmla="*/ 5028 w 12377"/>
              <a:gd name="connsiteY45" fmla="*/ 8321 h 10000"/>
              <a:gd name="connsiteX46" fmla="*/ 5048 w 12377"/>
              <a:gd name="connsiteY46" fmla="*/ 8390 h 10000"/>
              <a:gd name="connsiteX47" fmla="*/ 5104 w 12377"/>
              <a:gd name="connsiteY47" fmla="*/ 9908 h 10000"/>
              <a:gd name="connsiteX48" fmla="*/ 5083 w 12377"/>
              <a:gd name="connsiteY48" fmla="*/ 9840 h 10000"/>
              <a:gd name="connsiteX49" fmla="*/ 5152 w 12377"/>
              <a:gd name="connsiteY49" fmla="*/ 9840 h 10000"/>
              <a:gd name="connsiteX50" fmla="*/ 5236 w 12377"/>
              <a:gd name="connsiteY50" fmla="*/ 9840 h 10000"/>
              <a:gd name="connsiteX51" fmla="*/ 5278 w 12377"/>
              <a:gd name="connsiteY51" fmla="*/ 9840 h 10000"/>
              <a:gd name="connsiteX52" fmla="*/ 5258 w 12377"/>
              <a:gd name="connsiteY52" fmla="*/ 9908 h 10000"/>
              <a:gd name="connsiteX53" fmla="*/ 5313 w 12377"/>
              <a:gd name="connsiteY53" fmla="*/ 8390 h 10000"/>
              <a:gd name="connsiteX54" fmla="*/ 5333 w 12377"/>
              <a:gd name="connsiteY54" fmla="*/ 8321 h 10000"/>
              <a:gd name="connsiteX55" fmla="*/ 5355 w 12377"/>
              <a:gd name="connsiteY55" fmla="*/ 8393 h 10000"/>
              <a:gd name="connsiteX56" fmla="*/ 5395 w 12377"/>
              <a:gd name="connsiteY56" fmla="*/ 9912 h 10000"/>
              <a:gd name="connsiteX57" fmla="*/ 5356 w 12377"/>
              <a:gd name="connsiteY57" fmla="*/ 9899 h 10000"/>
              <a:gd name="connsiteX58" fmla="*/ 5424 w 12377"/>
              <a:gd name="connsiteY58" fmla="*/ 8904 h 10000"/>
              <a:gd name="connsiteX59" fmla="*/ 5444 w 12377"/>
              <a:gd name="connsiteY59" fmla="*/ 8845 h 10000"/>
              <a:gd name="connsiteX60" fmla="*/ 5463 w 12377"/>
              <a:gd name="connsiteY60" fmla="*/ 8901 h 10000"/>
              <a:gd name="connsiteX61" fmla="*/ 5547 w 12377"/>
              <a:gd name="connsiteY61" fmla="*/ 9895 h 10000"/>
              <a:gd name="connsiteX62" fmla="*/ 5508 w 12377"/>
              <a:gd name="connsiteY62" fmla="*/ 9895 h 10000"/>
              <a:gd name="connsiteX63" fmla="*/ 5577 w 12377"/>
              <a:gd name="connsiteY63" fmla="*/ 9058 h 10000"/>
              <a:gd name="connsiteX64" fmla="*/ 5599 w 12377"/>
              <a:gd name="connsiteY64" fmla="*/ 9006 h 10000"/>
              <a:gd name="connsiteX65" fmla="*/ 5617 w 12377"/>
              <a:gd name="connsiteY65" fmla="*/ 9078 h 10000"/>
              <a:gd name="connsiteX66" fmla="*/ 5632 w 12377"/>
              <a:gd name="connsiteY66" fmla="*/ 9915 h 10000"/>
              <a:gd name="connsiteX67" fmla="*/ 5611 w 12377"/>
              <a:gd name="connsiteY67" fmla="*/ 9840 h 10000"/>
              <a:gd name="connsiteX68" fmla="*/ 5666 w 12377"/>
              <a:gd name="connsiteY68" fmla="*/ 9840 h 10000"/>
              <a:gd name="connsiteX69" fmla="*/ 5833 w 12377"/>
              <a:gd name="connsiteY69" fmla="*/ 9840 h 10000"/>
              <a:gd name="connsiteX70" fmla="*/ 5815 w 12377"/>
              <a:gd name="connsiteY70" fmla="*/ 9886 h 10000"/>
              <a:gd name="connsiteX71" fmla="*/ 5884 w 12377"/>
              <a:gd name="connsiteY71" fmla="*/ 9362 h 10000"/>
              <a:gd name="connsiteX72" fmla="*/ 5898 w 12377"/>
              <a:gd name="connsiteY72" fmla="*/ 9319 h 10000"/>
              <a:gd name="connsiteX73" fmla="*/ 5915 w 12377"/>
              <a:gd name="connsiteY73" fmla="*/ 9335 h 10000"/>
              <a:gd name="connsiteX74" fmla="*/ 6082 w 12377"/>
              <a:gd name="connsiteY74" fmla="*/ 9859 h 10000"/>
              <a:gd name="connsiteX75" fmla="*/ 6067 w 12377"/>
              <a:gd name="connsiteY75" fmla="*/ 9840 h 10000"/>
              <a:gd name="connsiteX76" fmla="*/ 6415 w 12377"/>
              <a:gd name="connsiteY76" fmla="*/ 9840 h 10000"/>
              <a:gd name="connsiteX77" fmla="*/ 6541 w 12377"/>
              <a:gd name="connsiteY77" fmla="*/ 9840 h 10000"/>
              <a:gd name="connsiteX78" fmla="*/ 6665 w 12377"/>
              <a:gd name="connsiteY78" fmla="*/ 9840 h 10000"/>
              <a:gd name="connsiteX79" fmla="*/ 6763 w 12377"/>
              <a:gd name="connsiteY79" fmla="*/ 9840 h 10000"/>
              <a:gd name="connsiteX80" fmla="*/ 6818 w 12377"/>
              <a:gd name="connsiteY80" fmla="*/ 9840 h 10000"/>
              <a:gd name="connsiteX81" fmla="*/ 6902 w 12377"/>
              <a:gd name="connsiteY81" fmla="*/ 9840 h 10000"/>
              <a:gd name="connsiteX82" fmla="*/ 6943 w 12377"/>
              <a:gd name="connsiteY82" fmla="*/ 9840 h 10000"/>
              <a:gd name="connsiteX83" fmla="*/ 7054 w 12377"/>
              <a:gd name="connsiteY83" fmla="*/ 9840 h 10000"/>
              <a:gd name="connsiteX84" fmla="*/ 7124 w 12377"/>
              <a:gd name="connsiteY84" fmla="*/ 9840 h 10000"/>
              <a:gd name="connsiteX85" fmla="*/ 7179 w 12377"/>
              <a:gd name="connsiteY85" fmla="*/ 9840 h 10000"/>
              <a:gd name="connsiteX86" fmla="*/ 7207 w 12377"/>
              <a:gd name="connsiteY86" fmla="*/ 9840 h 10000"/>
              <a:gd name="connsiteX87" fmla="*/ 7248 w 12377"/>
              <a:gd name="connsiteY87" fmla="*/ 9840 h 10000"/>
              <a:gd name="connsiteX88" fmla="*/ 7263 w 12377"/>
              <a:gd name="connsiteY88" fmla="*/ 9840 h 10000"/>
              <a:gd name="connsiteX89" fmla="*/ 7304 w 12377"/>
              <a:gd name="connsiteY89" fmla="*/ 9840 h 10000"/>
              <a:gd name="connsiteX90" fmla="*/ 7359 w 12377"/>
              <a:gd name="connsiteY90" fmla="*/ 9840 h 10000"/>
              <a:gd name="connsiteX91" fmla="*/ 7442 w 12377"/>
              <a:gd name="connsiteY91" fmla="*/ 9840 h 10000"/>
              <a:gd name="connsiteX92" fmla="*/ 7511 w 12377"/>
              <a:gd name="connsiteY92" fmla="*/ 9840 h 10000"/>
              <a:gd name="connsiteX93" fmla="*/ 7553 w 12377"/>
              <a:gd name="connsiteY93" fmla="*/ 9840 h 10000"/>
              <a:gd name="connsiteX94" fmla="*/ 7637 w 12377"/>
              <a:gd name="connsiteY94" fmla="*/ 9840 h 10000"/>
              <a:gd name="connsiteX95" fmla="*/ 7664 w 12377"/>
              <a:gd name="connsiteY95" fmla="*/ 9840 h 10000"/>
              <a:gd name="connsiteX96" fmla="*/ 7762 w 12377"/>
              <a:gd name="connsiteY96" fmla="*/ 9840 h 10000"/>
              <a:gd name="connsiteX97" fmla="*/ 7873 w 12377"/>
              <a:gd name="connsiteY97" fmla="*/ 9840 h 10000"/>
              <a:gd name="connsiteX98" fmla="*/ 8123 w 12377"/>
              <a:gd name="connsiteY98" fmla="*/ 9840 h 10000"/>
              <a:gd name="connsiteX99" fmla="*/ 8734 w 12377"/>
              <a:gd name="connsiteY99" fmla="*/ 9840 h 10000"/>
              <a:gd name="connsiteX100" fmla="*/ 8761 w 12377"/>
              <a:gd name="connsiteY100" fmla="*/ 9840 h 10000"/>
              <a:gd name="connsiteX101" fmla="*/ 8872 w 12377"/>
              <a:gd name="connsiteY101" fmla="*/ 9840 h 10000"/>
              <a:gd name="connsiteX102" fmla="*/ 8955 w 12377"/>
              <a:gd name="connsiteY102" fmla="*/ 9840 h 10000"/>
              <a:gd name="connsiteX103" fmla="*/ 8984 w 12377"/>
              <a:gd name="connsiteY103" fmla="*/ 9840 h 10000"/>
              <a:gd name="connsiteX104" fmla="*/ 9052 w 12377"/>
              <a:gd name="connsiteY104" fmla="*/ 9840 h 10000"/>
              <a:gd name="connsiteX105" fmla="*/ 9108 w 12377"/>
              <a:gd name="connsiteY105" fmla="*/ 9840 h 10000"/>
              <a:gd name="connsiteX106" fmla="*/ 9164 w 12377"/>
              <a:gd name="connsiteY106" fmla="*/ 9840 h 10000"/>
              <a:gd name="connsiteX107" fmla="*/ 9246 w 12377"/>
              <a:gd name="connsiteY107" fmla="*/ 9840 h 10000"/>
              <a:gd name="connsiteX108" fmla="*/ 9315 w 12377"/>
              <a:gd name="connsiteY108" fmla="*/ 9840 h 10000"/>
              <a:gd name="connsiteX109" fmla="*/ 9399 w 12377"/>
              <a:gd name="connsiteY109" fmla="*/ 9840 h 10000"/>
              <a:gd name="connsiteX110" fmla="*/ 9441 w 12377"/>
              <a:gd name="connsiteY110" fmla="*/ 9840 h 10000"/>
              <a:gd name="connsiteX111" fmla="*/ 9483 w 12377"/>
              <a:gd name="connsiteY111" fmla="*/ 9840 h 10000"/>
              <a:gd name="connsiteX112" fmla="*/ 9539 w 12377"/>
              <a:gd name="connsiteY112" fmla="*/ 9840 h 10000"/>
              <a:gd name="connsiteX113" fmla="*/ 9594 w 12377"/>
              <a:gd name="connsiteY113" fmla="*/ 9840 h 10000"/>
              <a:gd name="connsiteX114" fmla="*/ 9690 w 12377"/>
              <a:gd name="connsiteY114" fmla="*/ 9840 h 10000"/>
              <a:gd name="connsiteX115" fmla="*/ 9761 w 12377"/>
              <a:gd name="connsiteY115" fmla="*/ 9840 h 10000"/>
              <a:gd name="connsiteX116" fmla="*/ 9844 w 12377"/>
              <a:gd name="connsiteY116" fmla="*/ 9840 h 10000"/>
              <a:gd name="connsiteX117" fmla="*/ 9941 w 12377"/>
              <a:gd name="connsiteY117" fmla="*/ 9840 h 10000"/>
              <a:gd name="connsiteX118" fmla="*/ 10095 w 12377"/>
              <a:gd name="connsiteY118" fmla="*/ 9840 h 10000"/>
              <a:gd name="connsiteX119" fmla="*/ 10329 w 12377"/>
              <a:gd name="connsiteY119" fmla="*/ 9840 h 10000"/>
              <a:gd name="connsiteX120" fmla="*/ 10385 w 12377"/>
              <a:gd name="connsiteY120" fmla="*/ 9840 h 10000"/>
              <a:gd name="connsiteX121" fmla="*/ 10482 w 12377"/>
              <a:gd name="connsiteY121" fmla="*/ 9840 h 10000"/>
              <a:gd name="connsiteX122" fmla="*/ 10565 w 12377"/>
              <a:gd name="connsiteY122" fmla="*/ 9840 h 10000"/>
              <a:gd name="connsiteX123" fmla="*/ 10635 w 12377"/>
              <a:gd name="connsiteY123" fmla="*/ 9840 h 10000"/>
              <a:gd name="connsiteX124" fmla="*/ 10676 w 12377"/>
              <a:gd name="connsiteY124" fmla="*/ 9840 h 10000"/>
              <a:gd name="connsiteX125" fmla="*/ 10760 w 12377"/>
              <a:gd name="connsiteY125" fmla="*/ 9840 h 10000"/>
              <a:gd name="connsiteX126" fmla="*/ 10802 w 12377"/>
              <a:gd name="connsiteY126" fmla="*/ 9840 h 10000"/>
              <a:gd name="connsiteX127" fmla="*/ 10885 w 12377"/>
              <a:gd name="connsiteY127" fmla="*/ 9840 h 10000"/>
              <a:gd name="connsiteX128" fmla="*/ 10954 w 12377"/>
              <a:gd name="connsiteY128" fmla="*/ 9840 h 10000"/>
              <a:gd name="connsiteX129" fmla="*/ 11010 w 12377"/>
              <a:gd name="connsiteY129" fmla="*/ 9840 h 10000"/>
              <a:gd name="connsiteX130" fmla="*/ 11107 w 12377"/>
              <a:gd name="connsiteY130" fmla="*/ 9840 h 10000"/>
              <a:gd name="connsiteX131" fmla="*/ 11148 w 12377"/>
              <a:gd name="connsiteY131" fmla="*/ 9840 h 10000"/>
              <a:gd name="connsiteX132" fmla="*/ 11176 w 12377"/>
              <a:gd name="connsiteY132" fmla="*/ 9840 h 10000"/>
              <a:gd name="connsiteX133" fmla="*/ 11232 w 12377"/>
              <a:gd name="connsiteY133" fmla="*/ 9840 h 10000"/>
              <a:gd name="connsiteX134" fmla="*/ 11260 w 12377"/>
              <a:gd name="connsiteY134" fmla="*/ 9840 h 10000"/>
              <a:gd name="connsiteX135" fmla="*/ 11287 w 12377"/>
              <a:gd name="connsiteY135" fmla="*/ 9840 h 10000"/>
              <a:gd name="connsiteX136" fmla="*/ 11344 w 12377"/>
              <a:gd name="connsiteY136" fmla="*/ 9840 h 10000"/>
              <a:gd name="connsiteX137" fmla="*/ 11412 w 12377"/>
              <a:gd name="connsiteY137" fmla="*/ 9840 h 10000"/>
              <a:gd name="connsiteX138" fmla="*/ 11455 w 12377"/>
              <a:gd name="connsiteY138" fmla="*/ 9840 h 10000"/>
              <a:gd name="connsiteX139" fmla="*/ 11469 w 12377"/>
              <a:gd name="connsiteY139" fmla="*/ 9840 h 10000"/>
              <a:gd name="connsiteX140" fmla="*/ 11551 w 12377"/>
              <a:gd name="connsiteY140" fmla="*/ 9840 h 10000"/>
              <a:gd name="connsiteX141" fmla="*/ 11622 w 12377"/>
              <a:gd name="connsiteY141" fmla="*/ 9840 h 10000"/>
              <a:gd name="connsiteX142" fmla="*/ 11688 w 12377"/>
              <a:gd name="connsiteY142" fmla="*/ 9840 h 10000"/>
              <a:gd name="connsiteX143" fmla="*/ 11731 w 12377"/>
              <a:gd name="connsiteY143" fmla="*/ 9840 h 10000"/>
              <a:gd name="connsiteX144" fmla="*/ 11772 w 12377"/>
              <a:gd name="connsiteY144" fmla="*/ 9840 h 10000"/>
              <a:gd name="connsiteX145" fmla="*/ 11925 w 12377"/>
              <a:gd name="connsiteY145" fmla="*/ 9840 h 10000"/>
              <a:gd name="connsiteX146" fmla="*/ 11967 w 12377"/>
              <a:gd name="connsiteY146" fmla="*/ 9840 h 10000"/>
              <a:gd name="connsiteX147" fmla="*/ 12093 w 12377"/>
              <a:gd name="connsiteY147" fmla="*/ 9840 h 10000"/>
              <a:gd name="connsiteX148" fmla="*/ 12357 w 12377"/>
              <a:gd name="connsiteY148" fmla="*/ 9840 h 10000"/>
              <a:gd name="connsiteX149" fmla="*/ 12377 w 12377"/>
              <a:gd name="connsiteY149" fmla="*/ 9918 h 10000"/>
              <a:gd name="connsiteX150" fmla="*/ 12357 w 12377"/>
              <a:gd name="connsiteY150" fmla="*/ 9997 h 10000"/>
              <a:gd name="connsiteX151" fmla="*/ 12093 w 12377"/>
              <a:gd name="connsiteY151" fmla="*/ 9997 h 10000"/>
              <a:gd name="connsiteX152" fmla="*/ 11967 w 12377"/>
              <a:gd name="connsiteY152" fmla="*/ 9997 h 10000"/>
              <a:gd name="connsiteX153" fmla="*/ 11925 w 12377"/>
              <a:gd name="connsiteY153" fmla="*/ 9997 h 10000"/>
              <a:gd name="connsiteX154" fmla="*/ 11772 w 12377"/>
              <a:gd name="connsiteY154" fmla="*/ 9997 h 10000"/>
              <a:gd name="connsiteX155" fmla="*/ 11731 w 12377"/>
              <a:gd name="connsiteY155" fmla="*/ 9997 h 10000"/>
              <a:gd name="connsiteX156" fmla="*/ 11688 w 12377"/>
              <a:gd name="connsiteY156" fmla="*/ 9997 h 10000"/>
              <a:gd name="connsiteX157" fmla="*/ 11622 w 12377"/>
              <a:gd name="connsiteY157" fmla="*/ 9997 h 10000"/>
              <a:gd name="connsiteX158" fmla="*/ 11551 w 12377"/>
              <a:gd name="connsiteY158" fmla="*/ 9997 h 10000"/>
              <a:gd name="connsiteX159" fmla="*/ 11469 w 12377"/>
              <a:gd name="connsiteY159" fmla="*/ 9997 h 10000"/>
              <a:gd name="connsiteX160" fmla="*/ 11455 w 12377"/>
              <a:gd name="connsiteY160" fmla="*/ 9997 h 10000"/>
              <a:gd name="connsiteX161" fmla="*/ 11412 w 12377"/>
              <a:gd name="connsiteY161" fmla="*/ 9997 h 10000"/>
              <a:gd name="connsiteX162" fmla="*/ 11344 w 12377"/>
              <a:gd name="connsiteY162" fmla="*/ 9997 h 10000"/>
              <a:gd name="connsiteX163" fmla="*/ 11287 w 12377"/>
              <a:gd name="connsiteY163" fmla="*/ 9997 h 10000"/>
              <a:gd name="connsiteX164" fmla="*/ 11260 w 12377"/>
              <a:gd name="connsiteY164" fmla="*/ 9997 h 10000"/>
              <a:gd name="connsiteX165" fmla="*/ 11232 w 12377"/>
              <a:gd name="connsiteY165" fmla="*/ 9997 h 10000"/>
              <a:gd name="connsiteX166" fmla="*/ 11176 w 12377"/>
              <a:gd name="connsiteY166" fmla="*/ 9997 h 10000"/>
              <a:gd name="connsiteX167" fmla="*/ 11148 w 12377"/>
              <a:gd name="connsiteY167" fmla="*/ 9997 h 10000"/>
              <a:gd name="connsiteX168" fmla="*/ 11107 w 12377"/>
              <a:gd name="connsiteY168" fmla="*/ 9997 h 10000"/>
              <a:gd name="connsiteX169" fmla="*/ 11010 w 12377"/>
              <a:gd name="connsiteY169" fmla="*/ 9997 h 10000"/>
              <a:gd name="connsiteX170" fmla="*/ 10954 w 12377"/>
              <a:gd name="connsiteY170" fmla="*/ 9997 h 10000"/>
              <a:gd name="connsiteX171" fmla="*/ 10885 w 12377"/>
              <a:gd name="connsiteY171" fmla="*/ 9997 h 10000"/>
              <a:gd name="connsiteX172" fmla="*/ 10802 w 12377"/>
              <a:gd name="connsiteY172" fmla="*/ 9997 h 10000"/>
              <a:gd name="connsiteX173" fmla="*/ 10760 w 12377"/>
              <a:gd name="connsiteY173" fmla="*/ 9997 h 10000"/>
              <a:gd name="connsiteX174" fmla="*/ 10676 w 12377"/>
              <a:gd name="connsiteY174" fmla="*/ 9997 h 10000"/>
              <a:gd name="connsiteX175" fmla="*/ 10635 w 12377"/>
              <a:gd name="connsiteY175" fmla="*/ 9997 h 10000"/>
              <a:gd name="connsiteX176" fmla="*/ 10565 w 12377"/>
              <a:gd name="connsiteY176" fmla="*/ 9997 h 10000"/>
              <a:gd name="connsiteX177" fmla="*/ 10482 w 12377"/>
              <a:gd name="connsiteY177" fmla="*/ 9997 h 10000"/>
              <a:gd name="connsiteX178" fmla="*/ 10385 w 12377"/>
              <a:gd name="connsiteY178" fmla="*/ 9997 h 10000"/>
              <a:gd name="connsiteX179" fmla="*/ 10329 w 12377"/>
              <a:gd name="connsiteY179" fmla="*/ 9997 h 10000"/>
              <a:gd name="connsiteX180" fmla="*/ 10095 w 12377"/>
              <a:gd name="connsiteY180" fmla="*/ 9997 h 10000"/>
              <a:gd name="connsiteX181" fmla="*/ 9941 w 12377"/>
              <a:gd name="connsiteY181" fmla="*/ 9997 h 10000"/>
              <a:gd name="connsiteX182" fmla="*/ 9844 w 12377"/>
              <a:gd name="connsiteY182" fmla="*/ 9997 h 10000"/>
              <a:gd name="connsiteX183" fmla="*/ 9761 w 12377"/>
              <a:gd name="connsiteY183" fmla="*/ 9997 h 10000"/>
              <a:gd name="connsiteX184" fmla="*/ 9690 w 12377"/>
              <a:gd name="connsiteY184" fmla="*/ 9997 h 10000"/>
              <a:gd name="connsiteX185" fmla="*/ 9594 w 12377"/>
              <a:gd name="connsiteY185" fmla="*/ 9997 h 10000"/>
              <a:gd name="connsiteX186" fmla="*/ 9539 w 12377"/>
              <a:gd name="connsiteY186" fmla="*/ 9997 h 10000"/>
              <a:gd name="connsiteX187" fmla="*/ 9483 w 12377"/>
              <a:gd name="connsiteY187" fmla="*/ 9997 h 10000"/>
              <a:gd name="connsiteX188" fmla="*/ 9441 w 12377"/>
              <a:gd name="connsiteY188" fmla="*/ 9997 h 10000"/>
              <a:gd name="connsiteX189" fmla="*/ 9399 w 12377"/>
              <a:gd name="connsiteY189" fmla="*/ 9997 h 10000"/>
              <a:gd name="connsiteX190" fmla="*/ 9315 w 12377"/>
              <a:gd name="connsiteY190" fmla="*/ 9997 h 10000"/>
              <a:gd name="connsiteX191" fmla="*/ 9246 w 12377"/>
              <a:gd name="connsiteY191" fmla="*/ 9997 h 10000"/>
              <a:gd name="connsiteX192" fmla="*/ 9164 w 12377"/>
              <a:gd name="connsiteY192" fmla="*/ 9997 h 10000"/>
              <a:gd name="connsiteX193" fmla="*/ 9108 w 12377"/>
              <a:gd name="connsiteY193" fmla="*/ 9997 h 10000"/>
              <a:gd name="connsiteX194" fmla="*/ 9052 w 12377"/>
              <a:gd name="connsiteY194" fmla="*/ 9997 h 10000"/>
              <a:gd name="connsiteX195" fmla="*/ 8984 w 12377"/>
              <a:gd name="connsiteY195" fmla="*/ 9997 h 10000"/>
              <a:gd name="connsiteX196" fmla="*/ 8955 w 12377"/>
              <a:gd name="connsiteY196" fmla="*/ 9997 h 10000"/>
              <a:gd name="connsiteX197" fmla="*/ 8872 w 12377"/>
              <a:gd name="connsiteY197" fmla="*/ 9997 h 10000"/>
              <a:gd name="connsiteX198" fmla="*/ 8761 w 12377"/>
              <a:gd name="connsiteY198" fmla="*/ 9997 h 10000"/>
              <a:gd name="connsiteX199" fmla="*/ 8734 w 12377"/>
              <a:gd name="connsiteY199" fmla="*/ 9997 h 10000"/>
              <a:gd name="connsiteX200" fmla="*/ 8123 w 12377"/>
              <a:gd name="connsiteY200" fmla="*/ 9997 h 10000"/>
              <a:gd name="connsiteX201" fmla="*/ 7873 w 12377"/>
              <a:gd name="connsiteY201" fmla="*/ 9997 h 10000"/>
              <a:gd name="connsiteX202" fmla="*/ 7762 w 12377"/>
              <a:gd name="connsiteY202" fmla="*/ 9997 h 10000"/>
              <a:gd name="connsiteX203" fmla="*/ 7664 w 12377"/>
              <a:gd name="connsiteY203" fmla="*/ 9997 h 10000"/>
              <a:gd name="connsiteX204" fmla="*/ 7637 w 12377"/>
              <a:gd name="connsiteY204" fmla="*/ 9997 h 10000"/>
              <a:gd name="connsiteX205" fmla="*/ 7553 w 12377"/>
              <a:gd name="connsiteY205" fmla="*/ 9997 h 10000"/>
              <a:gd name="connsiteX206" fmla="*/ 7511 w 12377"/>
              <a:gd name="connsiteY206" fmla="*/ 9997 h 10000"/>
              <a:gd name="connsiteX207" fmla="*/ 7442 w 12377"/>
              <a:gd name="connsiteY207" fmla="*/ 9997 h 10000"/>
              <a:gd name="connsiteX208" fmla="*/ 7359 w 12377"/>
              <a:gd name="connsiteY208" fmla="*/ 9997 h 10000"/>
              <a:gd name="connsiteX209" fmla="*/ 7304 w 12377"/>
              <a:gd name="connsiteY209" fmla="*/ 9997 h 10000"/>
              <a:gd name="connsiteX210" fmla="*/ 7263 w 12377"/>
              <a:gd name="connsiteY210" fmla="*/ 9997 h 10000"/>
              <a:gd name="connsiteX211" fmla="*/ 7248 w 12377"/>
              <a:gd name="connsiteY211" fmla="*/ 9997 h 10000"/>
              <a:gd name="connsiteX212" fmla="*/ 7207 w 12377"/>
              <a:gd name="connsiteY212" fmla="*/ 9997 h 10000"/>
              <a:gd name="connsiteX213" fmla="*/ 7179 w 12377"/>
              <a:gd name="connsiteY213" fmla="*/ 9997 h 10000"/>
              <a:gd name="connsiteX214" fmla="*/ 7124 w 12377"/>
              <a:gd name="connsiteY214" fmla="*/ 9997 h 10000"/>
              <a:gd name="connsiteX215" fmla="*/ 7054 w 12377"/>
              <a:gd name="connsiteY215" fmla="*/ 9997 h 10000"/>
              <a:gd name="connsiteX216" fmla="*/ 6943 w 12377"/>
              <a:gd name="connsiteY216" fmla="*/ 9997 h 10000"/>
              <a:gd name="connsiteX217" fmla="*/ 6902 w 12377"/>
              <a:gd name="connsiteY217" fmla="*/ 9997 h 10000"/>
              <a:gd name="connsiteX218" fmla="*/ 6818 w 12377"/>
              <a:gd name="connsiteY218" fmla="*/ 9997 h 10000"/>
              <a:gd name="connsiteX219" fmla="*/ 6763 w 12377"/>
              <a:gd name="connsiteY219" fmla="*/ 9997 h 10000"/>
              <a:gd name="connsiteX220" fmla="*/ 6665 w 12377"/>
              <a:gd name="connsiteY220" fmla="*/ 9997 h 10000"/>
              <a:gd name="connsiteX221" fmla="*/ 6541 w 12377"/>
              <a:gd name="connsiteY221" fmla="*/ 9997 h 10000"/>
              <a:gd name="connsiteX222" fmla="*/ 6415 w 12377"/>
              <a:gd name="connsiteY222" fmla="*/ 9997 h 10000"/>
              <a:gd name="connsiteX223" fmla="*/ 6067 w 12377"/>
              <a:gd name="connsiteY223" fmla="*/ 9997 h 10000"/>
              <a:gd name="connsiteX224" fmla="*/ 6055 w 12377"/>
              <a:gd name="connsiteY224" fmla="*/ 9980 h 10000"/>
              <a:gd name="connsiteX225" fmla="*/ 5888 w 12377"/>
              <a:gd name="connsiteY225" fmla="*/ 9457 h 10000"/>
              <a:gd name="connsiteX226" fmla="*/ 5921 w 12377"/>
              <a:gd name="connsiteY226" fmla="*/ 9431 h 10000"/>
              <a:gd name="connsiteX227" fmla="*/ 5852 w 12377"/>
              <a:gd name="connsiteY227" fmla="*/ 9953 h 10000"/>
              <a:gd name="connsiteX228" fmla="*/ 5833 w 12377"/>
              <a:gd name="connsiteY228" fmla="*/ 9997 h 10000"/>
              <a:gd name="connsiteX229" fmla="*/ 5666 w 12377"/>
              <a:gd name="connsiteY229" fmla="*/ 9997 h 10000"/>
              <a:gd name="connsiteX230" fmla="*/ 5611 w 12377"/>
              <a:gd name="connsiteY230" fmla="*/ 9997 h 10000"/>
              <a:gd name="connsiteX231" fmla="*/ 5589 w 12377"/>
              <a:gd name="connsiteY231" fmla="*/ 9925 h 10000"/>
              <a:gd name="connsiteX232" fmla="*/ 5576 w 12377"/>
              <a:gd name="connsiteY232" fmla="*/ 9086 h 10000"/>
              <a:gd name="connsiteX233" fmla="*/ 5616 w 12377"/>
              <a:gd name="connsiteY233" fmla="*/ 9106 h 10000"/>
              <a:gd name="connsiteX234" fmla="*/ 5547 w 12377"/>
              <a:gd name="connsiteY234" fmla="*/ 9943 h 10000"/>
              <a:gd name="connsiteX235" fmla="*/ 5527 w 12377"/>
              <a:gd name="connsiteY235" fmla="*/ 9997 h 10000"/>
              <a:gd name="connsiteX236" fmla="*/ 5508 w 12377"/>
              <a:gd name="connsiteY236" fmla="*/ 9943 h 10000"/>
              <a:gd name="connsiteX237" fmla="*/ 5424 w 12377"/>
              <a:gd name="connsiteY237" fmla="*/ 8949 h 10000"/>
              <a:gd name="connsiteX238" fmla="*/ 5465 w 12377"/>
              <a:gd name="connsiteY238" fmla="*/ 8946 h 10000"/>
              <a:gd name="connsiteX239" fmla="*/ 5395 w 12377"/>
              <a:gd name="connsiteY239" fmla="*/ 9940 h 10000"/>
              <a:gd name="connsiteX240" fmla="*/ 5374 w 12377"/>
              <a:gd name="connsiteY240" fmla="*/ 9997 h 10000"/>
              <a:gd name="connsiteX241" fmla="*/ 5356 w 12377"/>
              <a:gd name="connsiteY241" fmla="*/ 9928 h 10000"/>
              <a:gd name="connsiteX242" fmla="*/ 5313 w 12377"/>
              <a:gd name="connsiteY242" fmla="*/ 8409 h 10000"/>
              <a:gd name="connsiteX243" fmla="*/ 5355 w 12377"/>
              <a:gd name="connsiteY243" fmla="*/ 8413 h 10000"/>
              <a:gd name="connsiteX244" fmla="*/ 5298 w 12377"/>
              <a:gd name="connsiteY244" fmla="*/ 9931 h 10000"/>
              <a:gd name="connsiteX245" fmla="*/ 5278 w 12377"/>
              <a:gd name="connsiteY245" fmla="*/ 9997 h 10000"/>
              <a:gd name="connsiteX246" fmla="*/ 5236 w 12377"/>
              <a:gd name="connsiteY246" fmla="*/ 9997 h 10000"/>
              <a:gd name="connsiteX247" fmla="*/ 5152 w 12377"/>
              <a:gd name="connsiteY247" fmla="*/ 9997 h 10000"/>
              <a:gd name="connsiteX248" fmla="*/ 5083 w 12377"/>
              <a:gd name="connsiteY248" fmla="*/ 9997 h 10000"/>
              <a:gd name="connsiteX249" fmla="*/ 5062 w 12377"/>
              <a:gd name="connsiteY249" fmla="*/ 9931 h 10000"/>
              <a:gd name="connsiteX250" fmla="*/ 5008 w 12377"/>
              <a:gd name="connsiteY250" fmla="*/ 8413 h 10000"/>
              <a:gd name="connsiteX251" fmla="*/ 5048 w 12377"/>
              <a:gd name="connsiteY251" fmla="*/ 8413 h 10000"/>
              <a:gd name="connsiteX252" fmla="*/ 4993 w 12377"/>
              <a:gd name="connsiteY252" fmla="*/ 9774 h 10000"/>
              <a:gd name="connsiteX253" fmla="*/ 4974 w 12377"/>
              <a:gd name="connsiteY253" fmla="*/ 9840 h 10000"/>
              <a:gd name="connsiteX254" fmla="*/ 4953 w 12377"/>
              <a:gd name="connsiteY254" fmla="*/ 9786 h 10000"/>
              <a:gd name="connsiteX255" fmla="*/ 4912 w 12377"/>
              <a:gd name="connsiteY255" fmla="*/ 9316 h 10000"/>
              <a:gd name="connsiteX256" fmla="*/ 4949 w 12377"/>
              <a:gd name="connsiteY256" fmla="*/ 9325 h 10000"/>
              <a:gd name="connsiteX257" fmla="*/ 4867 w 12377"/>
              <a:gd name="connsiteY257" fmla="*/ 9953 h 10000"/>
              <a:gd name="connsiteX258" fmla="*/ 4846 w 12377"/>
              <a:gd name="connsiteY258" fmla="*/ 9997 h 10000"/>
              <a:gd name="connsiteX259" fmla="*/ 4777 w 12377"/>
              <a:gd name="connsiteY259" fmla="*/ 9997 h 10000"/>
              <a:gd name="connsiteX260" fmla="*/ 4758 w 12377"/>
              <a:gd name="connsiteY260" fmla="*/ 9928 h 10000"/>
              <a:gd name="connsiteX261" fmla="*/ 4715 w 12377"/>
              <a:gd name="connsiteY261" fmla="*/ 8299 h 10000"/>
              <a:gd name="connsiteX262" fmla="*/ 4659 w 12377"/>
              <a:gd name="connsiteY262" fmla="*/ 82 h 10000"/>
              <a:gd name="connsiteX263" fmla="*/ 4700 w 12377"/>
              <a:gd name="connsiteY263" fmla="*/ 85 h 10000"/>
              <a:gd name="connsiteX264" fmla="*/ 4659 w 12377"/>
              <a:gd name="connsiteY264" fmla="*/ 3592 h 10000"/>
              <a:gd name="connsiteX265" fmla="*/ 4659 w 12377"/>
              <a:gd name="connsiteY265" fmla="*/ 3608 h 10000"/>
              <a:gd name="connsiteX266" fmla="*/ 4493 w 12377"/>
              <a:gd name="connsiteY266" fmla="*/ 5702 h 10000"/>
              <a:gd name="connsiteX267" fmla="*/ 4299 w 12377"/>
              <a:gd name="connsiteY267" fmla="*/ 8214 h 10000"/>
              <a:gd name="connsiteX268" fmla="*/ 4292 w 12377"/>
              <a:gd name="connsiteY268" fmla="*/ 8249 h 10000"/>
              <a:gd name="connsiteX269" fmla="*/ 4016 w 12377"/>
              <a:gd name="connsiteY269" fmla="*/ 9192 h 10000"/>
              <a:gd name="connsiteX270" fmla="*/ 4018 w 12377"/>
              <a:gd name="connsiteY270" fmla="*/ 9181 h 10000"/>
              <a:gd name="connsiteX271" fmla="*/ 3865 w 12377"/>
              <a:gd name="connsiteY271" fmla="*/ 9967 h 10000"/>
              <a:gd name="connsiteX272" fmla="*/ 3847 w 12377"/>
              <a:gd name="connsiteY272" fmla="*/ 9997 h 10000"/>
              <a:gd name="connsiteX273" fmla="*/ 3792 w 12377"/>
              <a:gd name="connsiteY273" fmla="*/ 9997 h 10000"/>
              <a:gd name="connsiteX274" fmla="*/ 3681 w 12377"/>
              <a:gd name="connsiteY274" fmla="*/ 9997 h 10000"/>
              <a:gd name="connsiteX275" fmla="*/ 3472 w 12377"/>
              <a:gd name="connsiteY275" fmla="*/ 9997 h 10000"/>
              <a:gd name="connsiteX276" fmla="*/ 3445 w 12377"/>
              <a:gd name="connsiteY276" fmla="*/ 9997 h 10000"/>
              <a:gd name="connsiteX277" fmla="*/ 3417 w 12377"/>
              <a:gd name="connsiteY277" fmla="*/ 9997 h 10000"/>
              <a:gd name="connsiteX278" fmla="*/ 3403 w 12377"/>
              <a:gd name="connsiteY278" fmla="*/ 9997 h 10000"/>
              <a:gd name="connsiteX279" fmla="*/ 3376 w 12377"/>
              <a:gd name="connsiteY279" fmla="*/ 9997 h 10000"/>
              <a:gd name="connsiteX280" fmla="*/ 3333 w 12377"/>
              <a:gd name="connsiteY280" fmla="*/ 9997 h 10000"/>
              <a:gd name="connsiteX281" fmla="*/ 3319 w 12377"/>
              <a:gd name="connsiteY281" fmla="*/ 9997 h 10000"/>
              <a:gd name="connsiteX282" fmla="*/ 3292 w 12377"/>
              <a:gd name="connsiteY282" fmla="*/ 9997 h 10000"/>
              <a:gd name="connsiteX283" fmla="*/ 3250 w 12377"/>
              <a:gd name="connsiteY283" fmla="*/ 9997 h 10000"/>
              <a:gd name="connsiteX284" fmla="*/ 3166 w 12377"/>
              <a:gd name="connsiteY284" fmla="*/ 9997 h 10000"/>
              <a:gd name="connsiteX285" fmla="*/ 3069 w 12377"/>
              <a:gd name="connsiteY285" fmla="*/ 9997 h 10000"/>
              <a:gd name="connsiteX286" fmla="*/ 2972 w 12377"/>
              <a:gd name="connsiteY286" fmla="*/ 9997 h 10000"/>
              <a:gd name="connsiteX287" fmla="*/ 2905 w 12377"/>
              <a:gd name="connsiteY287" fmla="*/ 9997 h 10000"/>
              <a:gd name="connsiteX288" fmla="*/ 2821 w 12377"/>
              <a:gd name="connsiteY288" fmla="*/ 9997 h 10000"/>
              <a:gd name="connsiteX289" fmla="*/ 2765 w 12377"/>
              <a:gd name="connsiteY289" fmla="*/ 9997 h 10000"/>
              <a:gd name="connsiteX290" fmla="*/ 2709 w 12377"/>
              <a:gd name="connsiteY290" fmla="*/ 9997 h 10000"/>
              <a:gd name="connsiteX291" fmla="*/ 2598 w 12377"/>
              <a:gd name="connsiteY291" fmla="*/ 9997 h 10000"/>
              <a:gd name="connsiteX292" fmla="*/ 1896 w 12377"/>
              <a:gd name="connsiteY292" fmla="*/ 9972 h 10000"/>
              <a:gd name="connsiteX293" fmla="*/ 1309 w 12377"/>
              <a:gd name="connsiteY293" fmla="*/ 9989 h 10000"/>
              <a:gd name="connsiteX294" fmla="*/ 566 w 12377"/>
              <a:gd name="connsiteY294" fmla="*/ 9875 h 10000"/>
              <a:gd name="connsiteX295" fmla="*/ 0 w 12377"/>
              <a:gd name="connsiteY295" fmla="*/ 9969 h 10000"/>
              <a:gd name="connsiteX0" fmla="*/ 0 w 12377"/>
              <a:gd name="connsiteY0" fmla="*/ 9969 h 10002"/>
              <a:gd name="connsiteX1" fmla="*/ 2377 w 12377"/>
              <a:gd name="connsiteY1" fmla="*/ 9840 h 10002"/>
              <a:gd name="connsiteX2" fmla="*/ 2515 w 12377"/>
              <a:gd name="connsiteY2" fmla="*/ 9840 h 10002"/>
              <a:gd name="connsiteX3" fmla="*/ 2598 w 12377"/>
              <a:gd name="connsiteY3" fmla="*/ 9840 h 10002"/>
              <a:gd name="connsiteX4" fmla="*/ 2709 w 12377"/>
              <a:gd name="connsiteY4" fmla="*/ 9840 h 10002"/>
              <a:gd name="connsiteX5" fmla="*/ 2765 w 12377"/>
              <a:gd name="connsiteY5" fmla="*/ 9840 h 10002"/>
              <a:gd name="connsiteX6" fmla="*/ 2821 w 12377"/>
              <a:gd name="connsiteY6" fmla="*/ 9840 h 10002"/>
              <a:gd name="connsiteX7" fmla="*/ 2905 w 12377"/>
              <a:gd name="connsiteY7" fmla="*/ 9840 h 10002"/>
              <a:gd name="connsiteX8" fmla="*/ 2972 w 12377"/>
              <a:gd name="connsiteY8" fmla="*/ 9840 h 10002"/>
              <a:gd name="connsiteX9" fmla="*/ 3069 w 12377"/>
              <a:gd name="connsiteY9" fmla="*/ 9840 h 10002"/>
              <a:gd name="connsiteX10" fmla="*/ 3166 w 12377"/>
              <a:gd name="connsiteY10" fmla="*/ 9840 h 10002"/>
              <a:gd name="connsiteX11" fmla="*/ 3250 w 12377"/>
              <a:gd name="connsiteY11" fmla="*/ 9840 h 10002"/>
              <a:gd name="connsiteX12" fmla="*/ 3292 w 12377"/>
              <a:gd name="connsiteY12" fmla="*/ 9840 h 10002"/>
              <a:gd name="connsiteX13" fmla="*/ 3319 w 12377"/>
              <a:gd name="connsiteY13" fmla="*/ 9840 h 10002"/>
              <a:gd name="connsiteX14" fmla="*/ 3333 w 12377"/>
              <a:gd name="connsiteY14" fmla="*/ 9840 h 10002"/>
              <a:gd name="connsiteX15" fmla="*/ 3376 w 12377"/>
              <a:gd name="connsiteY15" fmla="*/ 9840 h 10002"/>
              <a:gd name="connsiteX16" fmla="*/ 3403 w 12377"/>
              <a:gd name="connsiteY16" fmla="*/ 9840 h 10002"/>
              <a:gd name="connsiteX17" fmla="*/ 3417 w 12377"/>
              <a:gd name="connsiteY17" fmla="*/ 9840 h 10002"/>
              <a:gd name="connsiteX18" fmla="*/ 3445 w 12377"/>
              <a:gd name="connsiteY18" fmla="*/ 9840 h 10002"/>
              <a:gd name="connsiteX19" fmla="*/ 3472 w 12377"/>
              <a:gd name="connsiteY19" fmla="*/ 9840 h 10002"/>
              <a:gd name="connsiteX20" fmla="*/ 3681 w 12377"/>
              <a:gd name="connsiteY20" fmla="*/ 9840 h 10002"/>
              <a:gd name="connsiteX21" fmla="*/ 3792 w 12377"/>
              <a:gd name="connsiteY21" fmla="*/ 9840 h 10002"/>
              <a:gd name="connsiteX22" fmla="*/ 3847 w 12377"/>
              <a:gd name="connsiteY22" fmla="*/ 9840 h 10002"/>
              <a:gd name="connsiteX23" fmla="*/ 3831 w 12377"/>
              <a:gd name="connsiteY23" fmla="*/ 9871 h 10002"/>
              <a:gd name="connsiteX24" fmla="*/ 3984 w 12377"/>
              <a:gd name="connsiteY24" fmla="*/ 9086 h 10002"/>
              <a:gd name="connsiteX25" fmla="*/ 3988 w 12377"/>
              <a:gd name="connsiteY25" fmla="*/ 9078 h 10002"/>
              <a:gd name="connsiteX26" fmla="*/ 4265 w 12377"/>
              <a:gd name="connsiteY26" fmla="*/ 8135 h 10002"/>
              <a:gd name="connsiteX27" fmla="*/ 4257 w 12377"/>
              <a:gd name="connsiteY27" fmla="*/ 8170 h 10002"/>
              <a:gd name="connsiteX28" fmla="*/ 4452 w 12377"/>
              <a:gd name="connsiteY28" fmla="*/ 5659 h 10002"/>
              <a:gd name="connsiteX29" fmla="*/ 4618 w 12377"/>
              <a:gd name="connsiteY29" fmla="*/ 3566 h 10002"/>
              <a:gd name="connsiteX30" fmla="*/ 4617 w 12377"/>
              <a:gd name="connsiteY30" fmla="*/ 3582 h 10002"/>
              <a:gd name="connsiteX31" fmla="*/ 4659 w 12377"/>
              <a:gd name="connsiteY31" fmla="*/ 75 h 10002"/>
              <a:gd name="connsiteX32" fmla="*/ 4681 w 12377"/>
              <a:gd name="connsiteY32" fmla="*/ 0 h 10002"/>
              <a:gd name="connsiteX33" fmla="*/ 4700 w 12377"/>
              <a:gd name="connsiteY33" fmla="*/ 79 h 10002"/>
              <a:gd name="connsiteX34" fmla="*/ 4757 w 12377"/>
              <a:gd name="connsiteY34" fmla="*/ 8296 h 10002"/>
              <a:gd name="connsiteX35" fmla="*/ 4797 w 12377"/>
              <a:gd name="connsiteY35" fmla="*/ 9912 h 10002"/>
              <a:gd name="connsiteX36" fmla="*/ 4777 w 12377"/>
              <a:gd name="connsiteY36" fmla="*/ 9840 h 10002"/>
              <a:gd name="connsiteX37" fmla="*/ 4846 w 12377"/>
              <a:gd name="connsiteY37" fmla="*/ 9840 h 10002"/>
              <a:gd name="connsiteX38" fmla="*/ 4828 w 12377"/>
              <a:gd name="connsiteY38" fmla="*/ 9886 h 10002"/>
              <a:gd name="connsiteX39" fmla="*/ 4912 w 12377"/>
              <a:gd name="connsiteY39" fmla="*/ 9256 h 10002"/>
              <a:gd name="connsiteX40" fmla="*/ 4932 w 12377"/>
              <a:gd name="connsiteY40" fmla="*/ 9215 h 10002"/>
              <a:gd name="connsiteX41" fmla="*/ 4949 w 12377"/>
              <a:gd name="connsiteY41" fmla="*/ 9267 h 10002"/>
              <a:gd name="connsiteX42" fmla="*/ 4992 w 12377"/>
              <a:gd name="connsiteY42" fmla="*/ 9738 h 10002"/>
              <a:gd name="connsiteX43" fmla="*/ 4951 w 12377"/>
              <a:gd name="connsiteY43" fmla="*/ 9751 h 10002"/>
              <a:gd name="connsiteX44" fmla="*/ 5008 w 12377"/>
              <a:gd name="connsiteY44" fmla="*/ 8390 h 10002"/>
              <a:gd name="connsiteX45" fmla="*/ 5028 w 12377"/>
              <a:gd name="connsiteY45" fmla="*/ 8321 h 10002"/>
              <a:gd name="connsiteX46" fmla="*/ 5048 w 12377"/>
              <a:gd name="connsiteY46" fmla="*/ 8390 h 10002"/>
              <a:gd name="connsiteX47" fmla="*/ 5104 w 12377"/>
              <a:gd name="connsiteY47" fmla="*/ 9908 h 10002"/>
              <a:gd name="connsiteX48" fmla="*/ 5083 w 12377"/>
              <a:gd name="connsiteY48" fmla="*/ 9840 h 10002"/>
              <a:gd name="connsiteX49" fmla="*/ 5152 w 12377"/>
              <a:gd name="connsiteY49" fmla="*/ 9840 h 10002"/>
              <a:gd name="connsiteX50" fmla="*/ 5236 w 12377"/>
              <a:gd name="connsiteY50" fmla="*/ 9840 h 10002"/>
              <a:gd name="connsiteX51" fmla="*/ 5278 w 12377"/>
              <a:gd name="connsiteY51" fmla="*/ 9840 h 10002"/>
              <a:gd name="connsiteX52" fmla="*/ 5258 w 12377"/>
              <a:gd name="connsiteY52" fmla="*/ 9908 h 10002"/>
              <a:gd name="connsiteX53" fmla="*/ 5313 w 12377"/>
              <a:gd name="connsiteY53" fmla="*/ 8390 h 10002"/>
              <a:gd name="connsiteX54" fmla="*/ 5333 w 12377"/>
              <a:gd name="connsiteY54" fmla="*/ 8321 h 10002"/>
              <a:gd name="connsiteX55" fmla="*/ 5355 w 12377"/>
              <a:gd name="connsiteY55" fmla="*/ 8393 h 10002"/>
              <a:gd name="connsiteX56" fmla="*/ 5395 w 12377"/>
              <a:gd name="connsiteY56" fmla="*/ 9912 h 10002"/>
              <a:gd name="connsiteX57" fmla="*/ 5356 w 12377"/>
              <a:gd name="connsiteY57" fmla="*/ 9899 h 10002"/>
              <a:gd name="connsiteX58" fmla="*/ 5424 w 12377"/>
              <a:gd name="connsiteY58" fmla="*/ 8904 h 10002"/>
              <a:gd name="connsiteX59" fmla="*/ 5444 w 12377"/>
              <a:gd name="connsiteY59" fmla="*/ 8845 h 10002"/>
              <a:gd name="connsiteX60" fmla="*/ 5463 w 12377"/>
              <a:gd name="connsiteY60" fmla="*/ 8901 h 10002"/>
              <a:gd name="connsiteX61" fmla="*/ 5547 w 12377"/>
              <a:gd name="connsiteY61" fmla="*/ 9895 h 10002"/>
              <a:gd name="connsiteX62" fmla="*/ 5508 w 12377"/>
              <a:gd name="connsiteY62" fmla="*/ 9895 h 10002"/>
              <a:gd name="connsiteX63" fmla="*/ 5577 w 12377"/>
              <a:gd name="connsiteY63" fmla="*/ 9058 h 10002"/>
              <a:gd name="connsiteX64" fmla="*/ 5599 w 12377"/>
              <a:gd name="connsiteY64" fmla="*/ 9006 h 10002"/>
              <a:gd name="connsiteX65" fmla="*/ 5617 w 12377"/>
              <a:gd name="connsiteY65" fmla="*/ 9078 h 10002"/>
              <a:gd name="connsiteX66" fmla="*/ 5632 w 12377"/>
              <a:gd name="connsiteY66" fmla="*/ 9915 h 10002"/>
              <a:gd name="connsiteX67" fmla="*/ 5611 w 12377"/>
              <a:gd name="connsiteY67" fmla="*/ 9840 h 10002"/>
              <a:gd name="connsiteX68" fmla="*/ 5666 w 12377"/>
              <a:gd name="connsiteY68" fmla="*/ 9840 h 10002"/>
              <a:gd name="connsiteX69" fmla="*/ 5833 w 12377"/>
              <a:gd name="connsiteY69" fmla="*/ 9840 h 10002"/>
              <a:gd name="connsiteX70" fmla="*/ 5815 w 12377"/>
              <a:gd name="connsiteY70" fmla="*/ 9886 h 10002"/>
              <a:gd name="connsiteX71" fmla="*/ 5884 w 12377"/>
              <a:gd name="connsiteY71" fmla="*/ 9362 h 10002"/>
              <a:gd name="connsiteX72" fmla="*/ 5898 w 12377"/>
              <a:gd name="connsiteY72" fmla="*/ 9319 h 10002"/>
              <a:gd name="connsiteX73" fmla="*/ 5915 w 12377"/>
              <a:gd name="connsiteY73" fmla="*/ 9335 h 10002"/>
              <a:gd name="connsiteX74" fmla="*/ 6082 w 12377"/>
              <a:gd name="connsiteY74" fmla="*/ 9859 h 10002"/>
              <a:gd name="connsiteX75" fmla="*/ 6067 w 12377"/>
              <a:gd name="connsiteY75" fmla="*/ 9840 h 10002"/>
              <a:gd name="connsiteX76" fmla="*/ 6415 w 12377"/>
              <a:gd name="connsiteY76" fmla="*/ 9840 h 10002"/>
              <a:gd name="connsiteX77" fmla="*/ 6541 w 12377"/>
              <a:gd name="connsiteY77" fmla="*/ 9840 h 10002"/>
              <a:gd name="connsiteX78" fmla="*/ 6665 w 12377"/>
              <a:gd name="connsiteY78" fmla="*/ 9840 h 10002"/>
              <a:gd name="connsiteX79" fmla="*/ 6763 w 12377"/>
              <a:gd name="connsiteY79" fmla="*/ 9840 h 10002"/>
              <a:gd name="connsiteX80" fmla="*/ 6818 w 12377"/>
              <a:gd name="connsiteY80" fmla="*/ 9840 h 10002"/>
              <a:gd name="connsiteX81" fmla="*/ 6902 w 12377"/>
              <a:gd name="connsiteY81" fmla="*/ 9840 h 10002"/>
              <a:gd name="connsiteX82" fmla="*/ 6943 w 12377"/>
              <a:gd name="connsiteY82" fmla="*/ 9840 h 10002"/>
              <a:gd name="connsiteX83" fmla="*/ 7054 w 12377"/>
              <a:gd name="connsiteY83" fmla="*/ 9840 h 10002"/>
              <a:gd name="connsiteX84" fmla="*/ 7124 w 12377"/>
              <a:gd name="connsiteY84" fmla="*/ 9840 h 10002"/>
              <a:gd name="connsiteX85" fmla="*/ 7179 w 12377"/>
              <a:gd name="connsiteY85" fmla="*/ 9840 h 10002"/>
              <a:gd name="connsiteX86" fmla="*/ 7207 w 12377"/>
              <a:gd name="connsiteY86" fmla="*/ 9840 h 10002"/>
              <a:gd name="connsiteX87" fmla="*/ 7248 w 12377"/>
              <a:gd name="connsiteY87" fmla="*/ 9840 h 10002"/>
              <a:gd name="connsiteX88" fmla="*/ 7263 w 12377"/>
              <a:gd name="connsiteY88" fmla="*/ 9840 h 10002"/>
              <a:gd name="connsiteX89" fmla="*/ 7304 w 12377"/>
              <a:gd name="connsiteY89" fmla="*/ 9840 h 10002"/>
              <a:gd name="connsiteX90" fmla="*/ 7359 w 12377"/>
              <a:gd name="connsiteY90" fmla="*/ 9840 h 10002"/>
              <a:gd name="connsiteX91" fmla="*/ 7442 w 12377"/>
              <a:gd name="connsiteY91" fmla="*/ 9840 h 10002"/>
              <a:gd name="connsiteX92" fmla="*/ 7511 w 12377"/>
              <a:gd name="connsiteY92" fmla="*/ 9840 h 10002"/>
              <a:gd name="connsiteX93" fmla="*/ 7553 w 12377"/>
              <a:gd name="connsiteY93" fmla="*/ 9840 h 10002"/>
              <a:gd name="connsiteX94" fmla="*/ 7637 w 12377"/>
              <a:gd name="connsiteY94" fmla="*/ 9840 h 10002"/>
              <a:gd name="connsiteX95" fmla="*/ 7664 w 12377"/>
              <a:gd name="connsiteY95" fmla="*/ 9840 h 10002"/>
              <a:gd name="connsiteX96" fmla="*/ 7762 w 12377"/>
              <a:gd name="connsiteY96" fmla="*/ 9840 h 10002"/>
              <a:gd name="connsiteX97" fmla="*/ 7873 w 12377"/>
              <a:gd name="connsiteY97" fmla="*/ 9840 h 10002"/>
              <a:gd name="connsiteX98" fmla="*/ 8123 w 12377"/>
              <a:gd name="connsiteY98" fmla="*/ 9840 h 10002"/>
              <a:gd name="connsiteX99" fmla="*/ 8734 w 12377"/>
              <a:gd name="connsiteY99" fmla="*/ 9840 h 10002"/>
              <a:gd name="connsiteX100" fmla="*/ 8761 w 12377"/>
              <a:gd name="connsiteY100" fmla="*/ 9840 h 10002"/>
              <a:gd name="connsiteX101" fmla="*/ 8872 w 12377"/>
              <a:gd name="connsiteY101" fmla="*/ 9840 h 10002"/>
              <a:gd name="connsiteX102" fmla="*/ 8955 w 12377"/>
              <a:gd name="connsiteY102" fmla="*/ 9840 h 10002"/>
              <a:gd name="connsiteX103" fmla="*/ 8984 w 12377"/>
              <a:gd name="connsiteY103" fmla="*/ 9840 h 10002"/>
              <a:gd name="connsiteX104" fmla="*/ 9052 w 12377"/>
              <a:gd name="connsiteY104" fmla="*/ 9840 h 10002"/>
              <a:gd name="connsiteX105" fmla="*/ 9108 w 12377"/>
              <a:gd name="connsiteY105" fmla="*/ 9840 h 10002"/>
              <a:gd name="connsiteX106" fmla="*/ 9164 w 12377"/>
              <a:gd name="connsiteY106" fmla="*/ 9840 h 10002"/>
              <a:gd name="connsiteX107" fmla="*/ 9246 w 12377"/>
              <a:gd name="connsiteY107" fmla="*/ 9840 h 10002"/>
              <a:gd name="connsiteX108" fmla="*/ 9315 w 12377"/>
              <a:gd name="connsiteY108" fmla="*/ 9840 h 10002"/>
              <a:gd name="connsiteX109" fmla="*/ 9399 w 12377"/>
              <a:gd name="connsiteY109" fmla="*/ 9840 h 10002"/>
              <a:gd name="connsiteX110" fmla="*/ 9441 w 12377"/>
              <a:gd name="connsiteY110" fmla="*/ 9840 h 10002"/>
              <a:gd name="connsiteX111" fmla="*/ 9483 w 12377"/>
              <a:gd name="connsiteY111" fmla="*/ 9840 h 10002"/>
              <a:gd name="connsiteX112" fmla="*/ 9539 w 12377"/>
              <a:gd name="connsiteY112" fmla="*/ 9840 h 10002"/>
              <a:gd name="connsiteX113" fmla="*/ 9594 w 12377"/>
              <a:gd name="connsiteY113" fmla="*/ 9840 h 10002"/>
              <a:gd name="connsiteX114" fmla="*/ 9690 w 12377"/>
              <a:gd name="connsiteY114" fmla="*/ 9840 h 10002"/>
              <a:gd name="connsiteX115" fmla="*/ 9761 w 12377"/>
              <a:gd name="connsiteY115" fmla="*/ 9840 h 10002"/>
              <a:gd name="connsiteX116" fmla="*/ 9844 w 12377"/>
              <a:gd name="connsiteY116" fmla="*/ 9840 h 10002"/>
              <a:gd name="connsiteX117" fmla="*/ 9941 w 12377"/>
              <a:gd name="connsiteY117" fmla="*/ 9840 h 10002"/>
              <a:gd name="connsiteX118" fmla="*/ 10095 w 12377"/>
              <a:gd name="connsiteY118" fmla="*/ 9840 h 10002"/>
              <a:gd name="connsiteX119" fmla="*/ 10329 w 12377"/>
              <a:gd name="connsiteY119" fmla="*/ 9840 h 10002"/>
              <a:gd name="connsiteX120" fmla="*/ 10385 w 12377"/>
              <a:gd name="connsiteY120" fmla="*/ 9840 h 10002"/>
              <a:gd name="connsiteX121" fmla="*/ 10482 w 12377"/>
              <a:gd name="connsiteY121" fmla="*/ 9840 h 10002"/>
              <a:gd name="connsiteX122" fmla="*/ 10565 w 12377"/>
              <a:gd name="connsiteY122" fmla="*/ 9840 h 10002"/>
              <a:gd name="connsiteX123" fmla="*/ 10635 w 12377"/>
              <a:gd name="connsiteY123" fmla="*/ 9840 h 10002"/>
              <a:gd name="connsiteX124" fmla="*/ 10676 w 12377"/>
              <a:gd name="connsiteY124" fmla="*/ 9840 h 10002"/>
              <a:gd name="connsiteX125" fmla="*/ 10760 w 12377"/>
              <a:gd name="connsiteY125" fmla="*/ 9840 h 10002"/>
              <a:gd name="connsiteX126" fmla="*/ 10802 w 12377"/>
              <a:gd name="connsiteY126" fmla="*/ 9840 h 10002"/>
              <a:gd name="connsiteX127" fmla="*/ 10885 w 12377"/>
              <a:gd name="connsiteY127" fmla="*/ 9840 h 10002"/>
              <a:gd name="connsiteX128" fmla="*/ 10954 w 12377"/>
              <a:gd name="connsiteY128" fmla="*/ 9840 h 10002"/>
              <a:gd name="connsiteX129" fmla="*/ 11010 w 12377"/>
              <a:gd name="connsiteY129" fmla="*/ 9840 h 10002"/>
              <a:gd name="connsiteX130" fmla="*/ 11107 w 12377"/>
              <a:gd name="connsiteY130" fmla="*/ 9840 h 10002"/>
              <a:gd name="connsiteX131" fmla="*/ 11148 w 12377"/>
              <a:gd name="connsiteY131" fmla="*/ 9840 h 10002"/>
              <a:gd name="connsiteX132" fmla="*/ 11176 w 12377"/>
              <a:gd name="connsiteY132" fmla="*/ 9840 h 10002"/>
              <a:gd name="connsiteX133" fmla="*/ 11232 w 12377"/>
              <a:gd name="connsiteY133" fmla="*/ 9840 h 10002"/>
              <a:gd name="connsiteX134" fmla="*/ 11260 w 12377"/>
              <a:gd name="connsiteY134" fmla="*/ 9840 h 10002"/>
              <a:gd name="connsiteX135" fmla="*/ 11287 w 12377"/>
              <a:gd name="connsiteY135" fmla="*/ 9840 h 10002"/>
              <a:gd name="connsiteX136" fmla="*/ 11344 w 12377"/>
              <a:gd name="connsiteY136" fmla="*/ 9840 h 10002"/>
              <a:gd name="connsiteX137" fmla="*/ 11412 w 12377"/>
              <a:gd name="connsiteY137" fmla="*/ 9840 h 10002"/>
              <a:gd name="connsiteX138" fmla="*/ 11455 w 12377"/>
              <a:gd name="connsiteY138" fmla="*/ 9840 h 10002"/>
              <a:gd name="connsiteX139" fmla="*/ 11469 w 12377"/>
              <a:gd name="connsiteY139" fmla="*/ 9840 h 10002"/>
              <a:gd name="connsiteX140" fmla="*/ 11551 w 12377"/>
              <a:gd name="connsiteY140" fmla="*/ 9840 h 10002"/>
              <a:gd name="connsiteX141" fmla="*/ 11622 w 12377"/>
              <a:gd name="connsiteY141" fmla="*/ 9840 h 10002"/>
              <a:gd name="connsiteX142" fmla="*/ 11688 w 12377"/>
              <a:gd name="connsiteY142" fmla="*/ 9840 h 10002"/>
              <a:gd name="connsiteX143" fmla="*/ 11731 w 12377"/>
              <a:gd name="connsiteY143" fmla="*/ 9840 h 10002"/>
              <a:gd name="connsiteX144" fmla="*/ 11772 w 12377"/>
              <a:gd name="connsiteY144" fmla="*/ 9840 h 10002"/>
              <a:gd name="connsiteX145" fmla="*/ 11925 w 12377"/>
              <a:gd name="connsiteY145" fmla="*/ 9840 h 10002"/>
              <a:gd name="connsiteX146" fmla="*/ 11967 w 12377"/>
              <a:gd name="connsiteY146" fmla="*/ 9840 h 10002"/>
              <a:gd name="connsiteX147" fmla="*/ 12093 w 12377"/>
              <a:gd name="connsiteY147" fmla="*/ 9840 h 10002"/>
              <a:gd name="connsiteX148" fmla="*/ 12357 w 12377"/>
              <a:gd name="connsiteY148" fmla="*/ 9840 h 10002"/>
              <a:gd name="connsiteX149" fmla="*/ 12377 w 12377"/>
              <a:gd name="connsiteY149" fmla="*/ 9918 h 10002"/>
              <a:gd name="connsiteX150" fmla="*/ 12357 w 12377"/>
              <a:gd name="connsiteY150" fmla="*/ 9997 h 10002"/>
              <a:gd name="connsiteX151" fmla="*/ 12093 w 12377"/>
              <a:gd name="connsiteY151" fmla="*/ 9997 h 10002"/>
              <a:gd name="connsiteX152" fmla="*/ 11967 w 12377"/>
              <a:gd name="connsiteY152" fmla="*/ 9997 h 10002"/>
              <a:gd name="connsiteX153" fmla="*/ 11925 w 12377"/>
              <a:gd name="connsiteY153" fmla="*/ 9997 h 10002"/>
              <a:gd name="connsiteX154" fmla="*/ 11772 w 12377"/>
              <a:gd name="connsiteY154" fmla="*/ 9997 h 10002"/>
              <a:gd name="connsiteX155" fmla="*/ 11731 w 12377"/>
              <a:gd name="connsiteY155" fmla="*/ 9997 h 10002"/>
              <a:gd name="connsiteX156" fmla="*/ 11688 w 12377"/>
              <a:gd name="connsiteY156" fmla="*/ 9997 h 10002"/>
              <a:gd name="connsiteX157" fmla="*/ 11622 w 12377"/>
              <a:gd name="connsiteY157" fmla="*/ 9997 h 10002"/>
              <a:gd name="connsiteX158" fmla="*/ 11551 w 12377"/>
              <a:gd name="connsiteY158" fmla="*/ 9997 h 10002"/>
              <a:gd name="connsiteX159" fmla="*/ 11469 w 12377"/>
              <a:gd name="connsiteY159" fmla="*/ 9997 h 10002"/>
              <a:gd name="connsiteX160" fmla="*/ 11455 w 12377"/>
              <a:gd name="connsiteY160" fmla="*/ 9997 h 10002"/>
              <a:gd name="connsiteX161" fmla="*/ 11412 w 12377"/>
              <a:gd name="connsiteY161" fmla="*/ 9997 h 10002"/>
              <a:gd name="connsiteX162" fmla="*/ 11344 w 12377"/>
              <a:gd name="connsiteY162" fmla="*/ 9997 h 10002"/>
              <a:gd name="connsiteX163" fmla="*/ 11287 w 12377"/>
              <a:gd name="connsiteY163" fmla="*/ 9997 h 10002"/>
              <a:gd name="connsiteX164" fmla="*/ 11260 w 12377"/>
              <a:gd name="connsiteY164" fmla="*/ 9997 h 10002"/>
              <a:gd name="connsiteX165" fmla="*/ 11232 w 12377"/>
              <a:gd name="connsiteY165" fmla="*/ 9997 h 10002"/>
              <a:gd name="connsiteX166" fmla="*/ 11176 w 12377"/>
              <a:gd name="connsiteY166" fmla="*/ 9997 h 10002"/>
              <a:gd name="connsiteX167" fmla="*/ 11148 w 12377"/>
              <a:gd name="connsiteY167" fmla="*/ 9997 h 10002"/>
              <a:gd name="connsiteX168" fmla="*/ 11107 w 12377"/>
              <a:gd name="connsiteY168" fmla="*/ 9997 h 10002"/>
              <a:gd name="connsiteX169" fmla="*/ 11010 w 12377"/>
              <a:gd name="connsiteY169" fmla="*/ 9997 h 10002"/>
              <a:gd name="connsiteX170" fmla="*/ 10954 w 12377"/>
              <a:gd name="connsiteY170" fmla="*/ 9997 h 10002"/>
              <a:gd name="connsiteX171" fmla="*/ 10885 w 12377"/>
              <a:gd name="connsiteY171" fmla="*/ 9997 h 10002"/>
              <a:gd name="connsiteX172" fmla="*/ 10802 w 12377"/>
              <a:gd name="connsiteY172" fmla="*/ 9997 h 10002"/>
              <a:gd name="connsiteX173" fmla="*/ 10760 w 12377"/>
              <a:gd name="connsiteY173" fmla="*/ 9997 h 10002"/>
              <a:gd name="connsiteX174" fmla="*/ 10676 w 12377"/>
              <a:gd name="connsiteY174" fmla="*/ 9997 h 10002"/>
              <a:gd name="connsiteX175" fmla="*/ 10635 w 12377"/>
              <a:gd name="connsiteY175" fmla="*/ 9997 h 10002"/>
              <a:gd name="connsiteX176" fmla="*/ 10565 w 12377"/>
              <a:gd name="connsiteY176" fmla="*/ 9997 h 10002"/>
              <a:gd name="connsiteX177" fmla="*/ 10482 w 12377"/>
              <a:gd name="connsiteY177" fmla="*/ 9997 h 10002"/>
              <a:gd name="connsiteX178" fmla="*/ 10385 w 12377"/>
              <a:gd name="connsiteY178" fmla="*/ 9997 h 10002"/>
              <a:gd name="connsiteX179" fmla="*/ 10329 w 12377"/>
              <a:gd name="connsiteY179" fmla="*/ 9997 h 10002"/>
              <a:gd name="connsiteX180" fmla="*/ 10095 w 12377"/>
              <a:gd name="connsiteY180" fmla="*/ 9997 h 10002"/>
              <a:gd name="connsiteX181" fmla="*/ 9941 w 12377"/>
              <a:gd name="connsiteY181" fmla="*/ 9997 h 10002"/>
              <a:gd name="connsiteX182" fmla="*/ 9844 w 12377"/>
              <a:gd name="connsiteY182" fmla="*/ 9997 h 10002"/>
              <a:gd name="connsiteX183" fmla="*/ 9761 w 12377"/>
              <a:gd name="connsiteY183" fmla="*/ 9997 h 10002"/>
              <a:gd name="connsiteX184" fmla="*/ 9690 w 12377"/>
              <a:gd name="connsiteY184" fmla="*/ 9997 h 10002"/>
              <a:gd name="connsiteX185" fmla="*/ 9594 w 12377"/>
              <a:gd name="connsiteY185" fmla="*/ 9997 h 10002"/>
              <a:gd name="connsiteX186" fmla="*/ 9539 w 12377"/>
              <a:gd name="connsiteY186" fmla="*/ 9997 h 10002"/>
              <a:gd name="connsiteX187" fmla="*/ 9483 w 12377"/>
              <a:gd name="connsiteY187" fmla="*/ 9997 h 10002"/>
              <a:gd name="connsiteX188" fmla="*/ 9441 w 12377"/>
              <a:gd name="connsiteY188" fmla="*/ 9997 h 10002"/>
              <a:gd name="connsiteX189" fmla="*/ 9399 w 12377"/>
              <a:gd name="connsiteY189" fmla="*/ 9997 h 10002"/>
              <a:gd name="connsiteX190" fmla="*/ 9315 w 12377"/>
              <a:gd name="connsiteY190" fmla="*/ 9997 h 10002"/>
              <a:gd name="connsiteX191" fmla="*/ 9246 w 12377"/>
              <a:gd name="connsiteY191" fmla="*/ 9997 h 10002"/>
              <a:gd name="connsiteX192" fmla="*/ 9164 w 12377"/>
              <a:gd name="connsiteY192" fmla="*/ 9997 h 10002"/>
              <a:gd name="connsiteX193" fmla="*/ 9108 w 12377"/>
              <a:gd name="connsiteY193" fmla="*/ 9997 h 10002"/>
              <a:gd name="connsiteX194" fmla="*/ 9052 w 12377"/>
              <a:gd name="connsiteY194" fmla="*/ 9997 h 10002"/>
              <a:gd name="connsiteX195" fmla="*/ 8984 w 12377"/>
              <a:gd name="connsiteY195" fmla="*/ 9997 h 10002"/>
              <a:gd name="connsiteX196" fmla="*/ 8955 w 12377"/>
              <a:gd name="connsiteY196" fmla="*/ 9997 h 10002"/>
              <a:gd name="connsiteX197" fmla="*/ 8872 w 12377"/>
              <a:gd name="connsiteY197" fmla="*/ 9997 h 10002"/>
              <a:gd name="connsiteX198" fmla="*/ 8761 w 12377"/>
              <a:gd name="connsiteY198" fmla="*/ 9997 h 10002"/>
              <a:gd name="connsiteX199" fmla="*/ 8734 w 12377"/>
              <a:gd name="connsiteY199" fmla="*/ 9997 h 10002"/>
              <a:gd name="connsiteX200" fmla="*/ 8123 w 12377"/>
              <a:gd name="connsiteY200" fmla="*/ 9997 h 10002"/>
              <a:gd name="connsiteX201" fmla="*/ 7873 w 12377"/>
              <a:gd name="connsiteY201" fmla="*/ 9997 h 10002"/>
              <a:gd name="connsiteX202" fmla="*/ 7762 w 12377"/>
              <a:gd name="connsiteY202" fmla="*/ 9997 h 10002"/>
              <a:gd name="connsiteX203" fmla="*/ 7664 w 12377"/>
              <a:gd name="connsiteY203" fmla="*/ 9997 h 10002"/>
              <a:gd name="connsiteX204" fmla="*/ 7637 w 12377"/>
              <a:gd name="connsiteY204" fmla="*/ 9997 h 10002"/>
              <a:gd name="connsiteX205" fmla="*/ 7553 w 12377"/>
              <a:gd name="connsiteY205" fmla="*/ 9997 h 10002"/>
              <a:gd name="connsiteX206" fmla="*/ 7511 w 12377"/>
              <a:gd name="connsiteY206" fmla="*/ 9997 h 10002"/>
              <a:gd name="connsiteX207" fmla="*/ 7442 w 12377"/>
              <a:gd name="connsiteY207" fmla="*/ 9997 h 10002"/>
              <a:gd name="connsiteX208" fmla="*/ 7359 w 12377"/>
              <a:gd name="connsiteY208" fmla="*/ 9997 h 10002"/>
              <a:gd name="connsiteX209" fmla="*/ 7304 w 12377"/>
              <a:gd name="connsiteY209" fmla="*/ 9997 h 10002"/>
              <a:gd name="connsiteX210" fmla="*/ 7263 w 12377"/>
              <a:gd name="connsiteY210" fmla="*/ 9997 h 10002"/>
              <a:gd name="connsiteX211" fmla="*/ 7248 w 12377"/>
              <a:gd name="connsiteY211" fmla="*/ 9997 h 10002"/>
              <a:gd name="connsiteX212" fmla="*/ 7207 w 12377"/>
              <a:gd name="connsiteY212" fmla="*/ 9997 h 10002"/>
              <a:gd name="connsiteX213" fmla="*/ 7179 w 12377"/>
              <a:gd name="connsiteY213" fmla="*/ 9997 h 10002"/>
              <a:gd name="connsiteX214" fmla="*/ 7124 w 12377"/>
              <a:gd name="connsiteY214" fmla="*/ 9997 h 10002"/>
              <a:gd name="connsiteX215" fmla="*/ 7054 w 12377"/>
              <a:gd name="connsiteY215" fmla="*/ 9997 h 10002"/>
              <a:gd name="connsiteX216" fmla="*/ 6943 w 12377"/>
              <a:gd name="connsiteY216" fmla="*/ 9997 h 10002"/>
              <a:gd name="connsiteX217" fmla="*/ 6902 w 12377"/>
              <a:gd name="connsiteY217" fmla="*/ 9997 h 10002"/>
              <a:gd name="connsiteX218" fmla="*/ 6818 w 12377"/>
              <a:gd name="connsiteY218" fmla="*/ 9997 h 10002"/>
              <a:gd name="connsiteX219" fmla="*/ 6763 w 12377"/>
              <a:gd name="connsiteY219" fmla="*/ 9997 h 10002"/>
              <a:gd name="connsiteX220" fmla="*/ 6665 w 12377"/>
              <a:gd name="connsiteY220" fmla="*/ 9997 h 10002"/>
              <a:gd name="connsiteX221" fmla="*/ 6541 w 12377"/>
              <a:gd name="connsiteY221" fmla="*/ 9997 h 10002"/>
              <a:gd name="connsiteX222" fmla="*/ 6415 w 12377"/>
              <a:gd name="connsiteY222" fmla="*/ 9997 h 10002"/>
              <a:gd name="connsiteX223" fmla="*/ 6067 w 12377"/>
              <a:gd name="connsiteY223" fmla="*/ 9997 h 10002"/>
              <a:gd name="connsiteX224" fmla="*/ 6055 w 12377"/>
              <a:gd name="connsiteY224" fmla="*/ 9980 h 10002"/>
              <a:gd name="connsiteX225" fmla="*/ 5888 w 12377"/>
              <a:gd name="connsiteY225" fmla="*/ 9457 h 10002"/>
              <a:gd name="connsiteX226" fmla="*/ 5921 w 12377"/>
              <a:gd name="connsiteY226" fmla="*/ 9431 h 10002"/>
              <a:gd name="connsiteX227" fmla="*/ 5852 w 12377"/>
              <a:gd name="connsiteY227" fmla="*/ 9953 h 10002"/>
              <a:gd name="connsiteX228" fmla="*/ 5833 w 12377"/>
              <a:gd name="connsiteY228" fmla="*/ 9997 h 10002"/>
              <a:gd name="connsiteX229" fmla="*/ 5666 w 12377"/>
              <a:gd name="connsiteY229" fmla="*/ 9997 h 10002"/>
              <a:gd name="connsiteX230" fmla="*/ 5611 w 12377"/>
              <a:gd name="connsiteY230" fmla="*/ 9997 h 10002"/>
              <a:gd name="connsiteX231" fmla="*/ 5589 w 12377"/>
              <a:gd name="connsiteY231" fmla="*/ 9925 h 10002"/>
              <a:gd name="connsiteX232" fmla="*/ 5576 w 12377"/>
              <a:gd name="connsiteY232" fmla="*/ 9086 h 10002"/>
              <a:gd name="connsiteX233" fmla="*/ 5616 w 12377"/>
              <a:gd name="connsiteY233" fmla="*/ 9106 h 10002"/>
              <a:gd name="connsiteX234" fmla="*/ 5547 w 12377"/>
              <a:gd name="connsiteY234" fmla="*/ 9943 h 10002"/>
              <a:gd name="connsiteX235" fmla="*/ 5527 w 12377"/>
              <a:gd name="connsiteY235" fmla="*/ 9997 h 10002"/>
              <a:gd name="connsiteX236" fmla="*/ 5508 w 12377"/>
              <a:gd name="connsiteY236" fmla="*/ 9943 h 10002"/>
              <a:gd name="connsiteX237" fmla="*/ 5424 w 12377"/>
              <a:gd name="connsiteY237" fmla="*/ 8949 h 10002"/>
              <a:gd name="connsiteX238" fmla="*/ 5465 w 12377"/>
              <a:gd name="connsiteY238" fmla="*/ 8946 h 10002"/>
              <a:gd name="connsiteX239" fmla="*/ 5395 w 12377"/>
              <a:gd name="connsiteY239" fmla="*/ 9940 h 10002"/>
              <a:gd name="connsiteX240" fmla="*/ 5374 w 12377"/>
              <a:gd name="connsiteY240" fmla="*/ 9997 h 10002"/>
              <a:gd name="connsiteX241" fmla="*/ 5356 w 12377"/>
              <a:gd name="connsiteY241" fmla="*/ 9928 h 10002"/>
              <a:gd name="connsiteX242" fmla="*/ 5313 w 12377"/>
              <a:gd name="connsiteY242" fmla="*/ 8409 h 10002"/>
              <a:gd name="connsiteX243" fmla="*/ 5355 w 12377"/>
              <a:gd name="connsiteY243" fmla="*/ 8413 h 10002"/>
              <a:gd name="connsiteX244" fmla="*/ 5298 w 12377"/>
              <a:gd name="connsiteY244" fmla="*/ 9931 h 10002"/>
              <a:gd name="connsiteX245" fmla="*/ 5278 w 12377"/>
              <a:gd name="connsiteY245" fmla="*/ 9997 h 10002"/>
              <a:gd name="connsiteX246" fmla="*/ 5236 w 12377"/>
              <a:gd name="connsiteY246" fmla="*/ 9997 h 10002"/>
              <a:gd name="connsiteX247" fmla="*/ 5152 w 12377"/>
              <a:gd name="connsiteY247" fmla="*/ 9997 h 10002"/>
              <a:gd name="connsiteX248" fmla="*/ 5083 w 12377"/>
              <a:gd name="connsiteY248" fmla="*/ 9997 h 10002"/>
              <a:gd name="connsiteX249" fmla="*/ 5062 w 12377"/>
              <a:gd name="connsiteY249" fmla="*/ 9931 h 10002"/>
              <a:gd name="connsiteX250" fmla="*/ 5008 w 12377"/>
              <a:gd name="connsiteY250" fmla="*/ 8413 h 10002"/>
              <a:gd name="connsiteX251" fmla="*/ 5048 w 12377"/>
              <a:gd name="connsiteY251" fmla="*/ 8413 h 10002"/>
              <a:gd name="connsiteX252" fmla="*/ 4993 w 12377"/>
              <a:gd name="connsiteY252" fmla="*/ 9774 h 10002"/>
              <a:gd name="connsiteX253" fmla="*/ 4974 w 12377"/>
              <a:gd name="connsiteY253" fmla="*/ 9840 h 10002"/>
              <a:gd name="connsiteX254" fmla="*/ 4953 w 12377"/>
              <a:gd name="connsiteY254" fmla="*/ 9786 h 10002"/>
              <a:gd name="connsiteX255" fmla="*/ 4912 w 12377"/>
              <a:gd name="connsiteY255" fmla="*/ 9316 h 10002"/>
              <a:gd name="connsiteX256" fmla="*/ 4949 w 12377"/>
              <a:gd name="connsiteY256" fmla="*/ 9325 h 10002"/>
              <a:gd name="connsiteX257" fmla="*/ 4867 w 12377"/>
              <a:gd name="connsiteY257" fmla="*/ 9953 h 10002"/>
              <a:gd name="connsiteX258" fmla="*/ 4846 w 12377"/>
              <a:gd name="connsiteY258" fmla="*/ 9997 h 10002"/>
              <a:gd name="connsiteX259" fmla="*/ 4777 w 12377"/>
              <a:gd name="connsiteY259" fmla="*/ 9997 h 10002"/>
              <a:gd name="connsiteX260" fmla="*/ 4758 w 12377"/>
              <a:gd name="connsiteY260" fmla="*/ 9928 h 10002"/>
              <a:gd name="connsiteX261" fmla="*/ 4715 w 12377"/>
              <a:gd name="connsiteY261" fmla="*/ 8299 h 10002"/>
              <a:gd name="connsiteX262" fmla="*/ 4659 w 12377"/>
              <a:gd name="connsiteY262" fmla="*/ 82 h 10002"/>
              <a:gd name="connsiteX263" fmla="*/ 4700 w 12377"/>
              <a:gd name="connsiteY263" fmla="*/ 85 h 10002"/>
              <a:gd name="connsiteX264" fmla="*/ 4659 w 12377"/>
              <a:gd name="connsiteY264" fmla="*/ 3592 h 10002"/>
              <a:gd name="connsiteX265" fmla="*/ 4659 w 12377"/>
              <a:gd name="connsiteY265" fmla="*/ 3608 h 10002"/>
              <a:gd name="connsiteX266" fmla="*/ 4493 w 12377"/>
              <a:gd name="connsiteY266" fmla="*/ 5702 h 10002"/>
              <a:gd name="connsiteX267" fmla="*/ 4299 w 12377"/>
              <a:gd name="connsiteY267" fmla="*/ 8214 h 10002"/>
              <a:gd name="connsiteX268" fmla="*/ 4292 w 12377"/>
              <a:gd name="connsiteY268" fmla="*/ 8249 h 10002"/>
              <a:gd name="connsiteX269" fmla="*/ 4016 w 12377"/>
              <a:gd name="connsiteY269" fmla="*/ 9192 h 10002"/>
              <a:gd name="connsiteX270" fmla="*/ 4018 w 12377"/>
              <a:gd name="connsiteY270" fmla="*/ 9181 h 10002"/>
              <a:gd name="connsiteX271" fmla="*/ 3865 w 12377"/>
              <a:gd name="connsiteY271" fmla="*/ 9967 h 10002"/>
              <a:gd name="connsiteX272" fmla="*/ 3847 w 12377"/>
              <a:gd name="connsiteY272" fmla="*/ 9997 h 10002"/>
              <a:gd name="connsiteX273" fmla="*/ 3792 w 12377"/>
              <a:gd name="connsiteY273" fmla="*/ 9997 h 10002"/>
              <a:gd name="connsiteX274" fmla="*/ 3681 w 12377"/>
              <a:gd name="connsiteY274" fmla="*/ 9997 h 10002"/>
              <a:gd name="connsiteX275" fmla="*/ 3472 w 12377"/>
              <a:gd name="connsiteY275" fmla="*/ 9997 h 10002"/>
              <a:gd name="connsiteX276" fmla="*/ 3445 w 12377"/>
              <a:gd name="connsiteY276" fmla="*/ 9997 h 10002"/>
              <a:gd name="connsiteX277" fmla="*/ 3417 w 12377"/>
              <a:gd name="connsiteY277" fmla="*/ 9997 h 10002"/>
              <a:gd name="connsiteX278" fmla="*/ 3403 w 12377"/>
              <a:gd name="connsiteY278" fmla="*/ 9997 h 10002"/>
              <a:gd name="connsiteX279" fmla="*/ 3376 w 12377"/>
              <a:gd name="connsiteY279" fmla="*/ 9997 h 10002"/>
              <a:gd name="connsiteX280" fmla="*/ 3333 w 12377"/>
              <a:gd name="connsiteY280" fmla="*/ 9997 h 10002"/>
              <a:gd name="connsiteX281" fmla="*/ 3319 w 12377"/>
              <a:gd name="connsiteY281" fmla="*/ 9997 h 10002"/>
              <a:gd name="connsiteX282" fmla="*/ 3292 w 12377"/>
              <a:gd name="connsiteY282" fmla="*/ 9997 h 10002"/>
              <a:gd name="connsiteX283" fmla="*/ 3250 w 12377"/>
              <a:gd name="connsiteY283" fmla="*/ 9997 h 10002"/>
              <a:gd name="connsiteX284" fmla="*/ 3166 w 12377"/>
              <a:gd name="connsiteY284" fmla="*/ 9997 h 10002"/>
              <a:gd name="connsiteX285" fmla="*/ 3069 w 12377"/>
              <a:gd name="connsiteY285" fmla="*/ 9997 h 10002"/>
              <a:gd name="connsiteX286" fmla="*/ 2972 w 12377"/>
              <a:gd name="connsiteY286" fmla="*/ 9997 h 10002"/>
              <a:gd name="connsiteX287" fmla="*/ 2905 w 12377"/>
              <a:gd name="connsiteY287" fmla="*/ 9997 h 10002"/>
              <a:gd name="connsiteX288" fmla="*/ 2821 w 12377"/>
              <a:gd name="connsiteY288" fmla="*/ 9997 h 10002"/>
              <a:gd name="connsiteX289" fmla="*/ 2765 w 12377"/>
              <a:gd name="connsiteY289" fmla="*/ 9997 h 10002"/>
              <a:gd name="connsiteX290" fmla="*/ 2709 w 12377"/>
              <a:gd name="connsiteY290" fmla="*/ 9997 h 10002"/>
              <a:gd name="connsiteX291" fmla="*/ 2598 w 12377"/>
              <a:gd name="connsiteY291" fmla="*/ 9997 h 10002"/>
              <a:gd name="connsiteX292" fmla="*/ 1896 w 12377"/>
              <a:gd name="connsiteY292" fmla="*/ 9972 h 10002"/>
              <a:gd name="connsiteX293" fmla="*/ 1309 w 12377"/>
              <a:gd name="connsiteY293" fmla="*/ 9989 h 10002"/>
              <a:gd name="connsiteX294" fmla="*/ 595 w 12377"/>
              <a:gd name="connsiteY294" fmla="*/ 10002 h 10002"/>
              <a:gd name="connsiteX295" fmla="*/ 0 w 12377"/>
              <a:gd name="connsiteY295" fmla="*/ 9969 h 10002"/>
              <a:gd name="connsiteX0" fmla="*/ 0 w 12377"/>
              <a:gd name="connsiteY0" fmla="*/ 9969 h 10002"/>
              <a:gd name="connsiteX1" fmla="*/ 1018 w 12377"/>
              <a:gd name="connsiteY1" fmla="*/ 9836 h 10002"/>
              <a:gd name="connsiteX2" fmla="*/ 2377 w 12377"/>
              <a:gd name="connsiteY2" fmla="*/ 9840 h 10002"/>
              <a:gd name="connsiteX3" fmla="*/ 2515 w 12377"/>
              <a:gd name="connsiteY3" fmla="*/ 9840 h 10002"/>
              <a:gd name="connsiteX4" fmla="*/ 2598 w 12377"/>
              <a:gd name="connsiteY4" fmla="*/ 9840 h 10002"/>
              <a:gd name="connsiteX5" fmla="*/ 2709 w 12377"/>
              <a:gd name="connsiteY5" fmla="*/ 9840 h 10002"/>
              <a:gd name="connsiteX6" fmla="*/ 2765 w 12377"/>
              <a:gd name="connsiteY6" fmla="*/ 9840 h 10002"/>
              <a:gd name="connsiteX7" fmla="*/ 2821 w 12377"/>
              <a:gd name="connsiteY7" fmla="*/ 9840 h 10002"/>
              <a:gd name="connsiteX8" fmla="*/ 2905 w 12377"/>
              <a:gd name="connsiteY8" fmla="*/ 9840 h 10002"/>
              <a:gd name="connsiteX9" fmla="*/ 2972 w 12377"/>
              <a:gd name="connsiteY9" fmla="*/ 9840 h 10002"/>
              <a:gd name="connsiteX10" fmla="*/ 3069 w 12377"/>
              <a:gd name="connsiteY10" fmla="*/ 9840 h 10002"/>
              <a:gd name="connsiteX11" fmla="*/ 3166 w 12377"/>
              <a:gd name="connsiteY11" fmla="*/ 9840 h 10002"/>
              <a:gd name="connsiteX12" fmla="*/ 3250 w 12377"/>
              <a:gd name="connsiteY12" fmla="*/ 9840 h 10002"/>
              <a:gd name="connsiteX13" fmla="*/ 3292 w 12377"/>
              <a:gd name="connsiteY13" fmla="*/ 9840 h 10002"/>
              <a:gd name="connsiteX14" fmla="*/ 3319 w 12377"/>
              <a:gd name="connsiteY14" fmla="*/ 9840 h 10002"/>
              <a:gd name="connsiteX15" fmla="*/ 3333 w 12377"/>
              <a:gd name="connsiteY15" fmla="*/ 9840 h 10002"/>
              <a:gd name="connsiteX16" fmla="*/ 3376 w 12377"/>
              <a:gd name="connsiteY16" fmla="*/ 9840 h 10002"/>
              <a:gd name="connsiteX17" fmla="*/ 3403 w 12377"/>
              <a:gd name="connsiteY17" fmla="*/ 9840 h 10002"/>
              <a:gd name="connsiteX18" fmla="*/ 3417 w 12377"/>
              <a:gd name="connsiteY18" fmla="*/ 9840 h 10002"/>
              <a:gd name="connsiteX19" fmla="*/ 3445 w 12377"/>
              <a:gd name="connsiteY19" fmla="*/ 9840 h 10002"/>
              <a:gd name="connsiteX20" fmla="*/ 3472 w 12377"/>
              <a:gd name="connsiteY20" fmla="*/ 9840 h 10002"/>
              <a:gd name="connsiteX21" fmla="*/ 3681 w 12377"/>
              <a:gd name="connsiteY21" fmla="*/ 9840 h 10002"/>
              <a:gd name="connsiteX22" fmla="*/ 3792 w 12377"/>
              <a:gd name="connsiteY22" fmla="*/ 9840 h 10002"/>
              <a:gd name="connsiteX23" fmla="*/ 3847 w 12377"/>
              <a:gd name="connsiteY23" fmla="*/ 9840 h 10002"/>
              <a:gd name="connsiteX24" fmla="*/ 3831 w 12377"/>
              <a:gd name="connsiteY24" fmla="*/ 9871 h 10002"/>
              <a:gd name="connsiteX25" fmla="*/ 3984 w 12377"/>
              <a:gd name="connsiteY25" fmla="*/ 9086 h 10002"/>
              <a:gd name="connsiteX26" fmla="*/ 3988 w 12377"/>
              <a:gd name="connsiteY26" fmla="*/ 9078 h 10002"/>
              <a:gd name="connsiteX27" fmla="*/ 4265 w 12377"/>
              <a:gd name="connsiteY27" fmla="*/ 8135 h 10002"/>
              <a:gd name="connsiteX28" fmla="*/ 4257 w 12377"/>
              <a:gd name="connsiteY28" fmla="*/ 8170 h 10002"/>
              <a:gd name="connsiteX29" fmla="*/ 4452 w 12377"/>
              <a:gd name="connsiteY29" fmla="*/ 5659 h 10002"/>
              <a:gd name="connsiteX30" fmla="*/ 4618 w 12377"/>
              <a:gd name="connsiteY30" fmla="*/ 3566 h 10002"/>
              <a:gd name="connsiteX31" fmla="*/ 4617 w 12377"/>
              <a:gd name="connsiteY31" fmla="*/ 3582 h 10002"/>
              <a:gd name="connsiteX32" fmla="*/ 4659 w 12377"/>
              <a:gd name="connsiteY32" fmla="*/ 75 h 10002"/>
              <a:gd name="connsiteX33" fmla="*/ 4681 w 12377"/>
              <a:gd name="connsiteY33" fmla="*/ 0 h 10002"/>
              <a:gd name="connsiteX34" fmla="*/ 4700 w 12377"/>
              <a:gd name="connsiteY34" fmla="*/ 79 h 10002"/>
              <a:gd name="connsiteX35" fmla="*/ 4757 w 12377"/>
              <a:gd name="connsiteY35" fmla="*/ 8296 h 10002"/>
              <a:gd name="connsiteX36" fmla="*/ 4797 w 12377"/>
              <a:gd name="connsiteY36" fmla="*/ 9912 h 10002"/>
              <a:gd name="connsiteX37" fmla="*/ 4777 w 12377"/>
              <a:gd name="connsiteY37" fmla="*/ 9840 h 10002"/>
              <a:gd name="connsiteX38" fmla="*/ 4846 w 12377"/>
              <a:gd name="connsiteY38" fmla="*/ 9840 h 10002"/>
              <a:gd name="connsiteX39" fmla="*/ 4828 w 12377"/>
              <a:gd name="connsiteY39" fmla="*/ 9886 h 10002"/>
              <a:gd name="connsiteX40" fmla="*/ 4912 w 12377"/>
              <a:gd name="connsiteY40" fmla="*/ 9256 h 10002"/>
              <a:gd name="connsiteX41" fmla="*/ 4932 w 12377"/>
              <a:gd name="connsiteY41" fmla="*/ 9215 h 10002"/>
              <a:gd name="connsiteX42" fmla="*/ 4949 w 12377"/>
              <a:gd name="connsiteY42" fmla="*/ 9267 h 10002"/>
              <a:gd name="connsiteX43" fmla="*/ 4992 w 12377"/>
              <a:gd name="connsiteY43" fmla="*/ 9738 h 10002"/>
              <a:gd name="connsiteX44" fmla="*/ 4951 w 12377"/>
              <a:gd name="connsiteY44" fmla="*/ 9751 h 10002"/>
              <a:gd name="connsiteX45" fmla="*/ 5008 w 12377"/>
              <a:gd name="connsiteY45" fmla="*/ 8390 h 10002"/>
              <a:gd name="connsiteX46" fmla="*/ 5028 w 12377"/>
              <a:gd name="connsiteY46" fmla="*/ 8321 h 10002"/>
              <a:gd name="connsiteX47" fmla="*/ 5048 w 12377"/>
              <a:gd name="connsiteY47" fmla="*/ 8390 h 10002"/>
              <a:gd name="connsiteX48" fmla="*/ 5104 w 12377"/>
              <a:gd name="connsiteY48" fmla="*/ 9908 h 10002"/>
              <a:gd name="connsiteX49" fmla="*/ 5083 w 12377"/>
              <a:gd name="connsiteY49" fmla="*/ 9840 h 10002"/>
              <a:gd name="connsiteX50" fmla="*/ 5152 w 12377"/>
              <a:gd name="connsiteY50" fmla="*/ 9840 h 10002"/>
              <a:gd name="connsiteX51" fmla="*/ 5236 w 12377"/>
              <a:gd name="connsiteY51" fmla="*/ 9840 h 10002"/>
              <a:gd name="connsiteX52" fmla="*/ 5278 w 12377"/>
              <a:gd name="connsiteY52" fmla="*/ 9840 h 10002"/>
              <a:gd name="connsiteX53" fmla="*/ 5258 w 12377"/>
              <a:gd name="connsiteY53" fmla="*/ 9908 h 10002"/>
              <a:gd name="connsiteX54" fmla="*/ 5313 w 12377"/>
              <a:gd name="connsiteY54" fmla="*/ 8390 h 10002"/>
              <a:gd name="connsiteX55" fmla="*/ 5333 w 12377"/>
              <a:gd name="connsiteY55" fmla="*/ 8321 h 10002"/>
              <a:gd name="connsiteX56" fmla="*/ 5355 w 12377"/>
              <a:gd name="connsiteY56" fmla="*/ 8393 h 10002"/>
              <a:gd name="connsiteX57" fmla="*/ 5395 w 12377"/>
              <a:gd name="connsiteY57" fmla="*/ 9912 h 10002"/>
              <a:gd name="connsiteX58" fmla="*/ 5356 w 12377"/>
              <a:gd name="connsiteY58" fmla="*/ 9899 h 10002"/>
              <a:gd name="connsiteX59" fmla="*/ 5424 w 12377"/>
              <a:gd name="connsiteY59" fmla="*/ 8904 h 10002"/>
              <a:gd name="connsiteX60" fmla="*/ 5444 w 12377"/>
              <a:gd name="connsiteY60" fmla="*/ 8845 h 10002"/>
              <a:gd name="connsiteX61" fmla="*/ 5463 w 12377"/>
              <a:gd name="connsiteY61" fmla="*/ 8901 h 10002"/>
              <a:gd name="connsiteX62" fmla="*/ 5547 w 12377"/>
              <a:gd name="connsiteY62" fmla="*/ 9895 h 10002"/>
              <a:gd name="connsiteX63" fmla="*/ 5508 w 12377"/>
              <a:gd name="connsiteY63" fmla="*/ 9895 h 10002"/>
              <a:gd name="connsiteX64" fmla="*/ 5577 w 12377"/>
              <a:gd name="connsiteY64" fmla="*/ 9058 h 10002"/>
              <a:gd name="connsiteX65" fmla="*/ 5599 w 12377"/>
              <a:gd name="connsiteY65" fmla="*/ 9006 h 10002"/>
              <a:gd name="connsiteX66" fmla="*/ 5617 w 12377"/>
              <a:gd name="connsiteY66" fmla="*/ 9078 h 10002"/>
              <a:gd name="connsiteX67" fmla="*/ 5632 w 12377"/>
              <a:gd name="connsiteY67" fmla="*/ 9915 h 10002"/>
              <a:gd name="connsiteX68" fmla="*/ 5611 w 12377"/>
              <a:gd name="connsiteY68" fmla="*/ 9840 h 10002"/>
              <a:gd name="connsiteX69" fmla="*/ 5666 w 12377"/>
              <a:gd name="connsiteY69" fmla="*/ 9840 h 10002"/>
              <a:gd name="connsiteX70" fmla="*/ 5833 w 12377"/>
              <a:gd name="connsiteY70" fmla="*/ 9840 h 10002"/>
              <a:gd name="connsiteX71" fmla="*/ 5815 w 12377"/>
              <a:gd name="connsiteY71" fmla="*/ 9886 h 10002"/>
              <a:gd name="connsiteX72" fmla="*/ 5884 w 12377"/>
              <a:gd name="connsiteY72" fmla="*/ 9362 h 10002"/>
              <a:gd name="connsiteX73" fmla="*/ 5898 w 12377"/>
              <a:gd name="connsiteY73" fmla="*/ 9319 h 10002"/>
              <a:gd name="connsiteX74" fmla="*/ 5915 w 12377"/>
              <a:gd name="connsiteY74" fmla="*/ 9335 h 10002"/>
              <a:gd name="connsiteX75" fmla="*/ 6082 w 12377"/>
              <a:gd name="connsiteY75" fmla="*/ 9859 h 10002"/>
              <a:gd name="connsiteX76" fmla="*/ 6067 w 12377"/>
              <a:gd name="connsiteY76" fmla="*/ 9840 h 10002"/>
              <a:gd name="connsiteX77" fmla="*/ 6415 w 12377"/>
              <a:gd name="connsiteY77" fmla="*/ 9840 h 10002"/>
              <a:gd name="connsiteX78" fmla="*/ 6541 w 12377"/>
              <a:gd name="connsiteY78" fmla="*/ 9840 h 10002"/>
              <a:gd name="connsiteX79" fmla="*/ 6665 w 12377"/>
              <a:gd name="connsiteY79" fmla="*/ 9840 h 10002"/>
              <a:gd name="connsiteX80" fmla="*/ 6763 w 12377"/>
              <a:gd name="connsiteY80" fmla="*/ 9840 h 10002"/>
              <a:gd name="connsiteX81" fmla="*/ 6818 w 12377"/>
              <a:gd name="connsiteY81" fmla="*/ 9840 h 10002"/>
              <a:gd name="connsiteX82" fmla="*/ 6902 w 12377"/>
              <a:gd name="connsiteY82" fmla="*/ 9840 h 10002"/>
              <a:gd name="connsiteX83" fmla="*/ 6943 w 12377"/>
              <a:gd name="connsiteY83" fmla="*/ 9840 h 10002"/>
              <a:gd name="connsiteX84" fmla="*/ 7054 w 12377"/>
              <a:gd name="connsiteY84" fmla="*/ 9840 h 10002"/>
              <a:gd name="connsiteX85" fmla="*/ 7124 w 12377"/>
              <a:gd name="connsiteY85" fmla="*/ 9840 h 10002"/>
              <a:gd name="connsiteX86" fmla="*/ 7179 w 12377"/>
              <a:gd name="connsiteY86" fmla="*/ 9840 h 10002"/>
              <a:gd name="connsiteX87" fmla="*/ 7207 w 12377"/>
              <a:gd name="connsiteY87" fmla="*/ 9840 h 10002"/>
              <a:gd name="connsiteX88" fmla="*/ 7248 w 12377"/>
              <a:gd name="connsiteY88" fmla="*/ 9840 h 10002"/>
              <a:gd name="connsiteX89" fmla="*/ 7263 w 12377"/>
              <a:gd name="connsiteY89" fmla="*/ 9840 h 10002"/>
              <a:gd name="connsiteX90" fmla="*/ 7304 w 12377"/>
              <a:gd name="connsiteY90" fmla="*/ 9840 h 10002"/>
              <a:gd name="connsiteX91" fmla="*/ 7359 w 12377"/>
              <a:gd name="connsiteY91" fmla="*/ 9840 h 10002"/>
              <a:gd name="connsiteX92" fmla="*/ 7442 w 12377"/>
              <a:gd name="connsiteY92" fmla="*/ 9840 h 10002"/>
              <a:gd name="connsiteX93" fmla="*/ 7511 w 12377"/>
              <a:gd name="connsiteY93" fmla="*/ 9840 h 10002"/>
              <a:gd name="connsiteX94" fmla="*/ 7553 w 12377"/>
              <a:gd name="connsiteY94" fmla="*/ 9840 h 10002"/>
              <a:gd name="connsiteX95" fmla="*/ 7637 w 12377"/>
              <a:gd name="connsiteY95" fmla="*/ 9840 h 10002"/>
              <a:gd name="connsiteX96" fmla="*/ 7664 w 12377"/>
              <a:gd name="connsiteY96" fmla="*/ 9840 h 10002"/>
              <a:gd name="connsiteX97" fmla="*/ 7762 w 12377"/>
              <a:gd name="connsiteY97" fmla="*/ 9840 h 10002"/>
              <a:gd name="connsiteX98" fmla="*/ 7873 w 12377"/>
              <a:gd name="connsiteY98" fmla="*/ 9840 h 10002"/>
              <a:gd name="connsiteX99" fmla="*/ 8123 w 12377"/>
              <a:gd name="connsiteY99" fmla="*/ 9840 h 10002"/>
              <a:gd name="connsiteX100" fmla="*/ 8734 w 12377"/>
              <a:gd name="connsiteY100" fmla="*/ 9840 h 10002"/>
              <a:gd name="connsiteX101" fmla="*/ 8761 w 12377"/>
              <a:gd name="connsiteY101" fmla="*/ 9840 h 10002"/>
              <a:gd name="connsiteX102" fmla="*/ 8872 w 12377"/>
              <a:gd name="connsiteY102" fmla="*/ 9840 h 10002"/>
              <a:gd name="connsiteX103" fmla="*/ 8955 w 12377"/>
              <a:gd name="connsiteY103" fmla="*/ 9840 h 10002"/>
              <a:gd name="connsiteX104" fmla="*/ 8984 w 12377"/>
              <a:gd name="connsiteY104" fmla="*/ 9840 h 10002"/>
              <a:gd name="connsiteX105" fmla="*/ 9052 w 12377"/>
              <a:gd name="connsiteY105" fmla="*/ 9840 h 10002"/>
              <a:gd name="connsiteX106" fmla="*/ 9108 w 12377"/>
              <a:gd name="connsiteY106" fmla="*/ 9840 h 10002"/>
              <a:gd name="connsiteX107" fmla="*/ 9164 w 12377"/>
              <a:gd name="connsiteY107" fmla="*/ 9840 h 10002"/>
              <a:gd name="connsiteX108" fmla="*/ 9246 w 12377"/>
              <a:gd name="connsiteY108" fmla="*/ 9840 h 10002"/>
              <a:gd name="connsiteX109" fmla="*/ 9315 w 12377"/>
              <a:gd name="connsiteY109" fmla="*/ 9840 h 10002"/>
              <a:gd name="connsiteX110" fmla="*/ 9399 w 12377"/>
              <a:gd name="connsiteY110" fmla="*/ 9840 h 10002"/>
              <a:gd name="connsiteX111" fmla="*/ 9441 w 12377"/>
              <a:gd name="connsiteY111" fmla="*/ 9840 h 10002"/>
              <a:gd name="connsiteX112" fmla="*/ 9483 w 12377"/>
              <a:gd name="connsiteY112" fmla="*/ 9840 h 10002"/>
              <a:gd name="connsiteX113" fmla="*/ 9539 w 12377"/>
              <a:gd name="connsiteY113" fmla="*/ 9840 h 10002"/>
              <a:gd name="connsiteX114" fmla="*/ 9594 w 12377"/>
              <a:gd name="connsiteY114" fmla="*/ 9840 h 10002"/>
              <a:gd name="connsiteX115" fmla="*/ 9690 w 12377"/>
              <a:gd name="connsiteY115" fmla="*/ 9840 h 10002"/>
              <a:gd name="connsiteX116" fmla="*/ 9761 w 12377"/>
              <a:gd name="connsiteY116" fmla="*/ 9840 h 10002"/>
              <a:gd name="connsiteX117" fmla="*/ 9844 w 12377"/>
              <a:gd name="connsiteY117" fmla="*/ 9840 h 10002"/>
              <a:gd name="connsiteX118" fmla="*/ 9941 w 12377"/>
              <a:gd name="connsiteY118" fmla="*/ 9840 h 10002"/>
              <a:gd name="connsiteX119" fmla="*/ 10095 w 12377"/>
              <a:gd name="connsiteY119" fmla="*/ 9840 h 10002"/>
              <a:gd name="connsiteX120" fmla="*/ 10329 w 12377"/>
              <a:gd name="connsiteY120" fmla="*/ 9840 h 10002"/>
              <a:gd name="connsiteX121" fmla="*/ 10385 w 12377"/>
              <a:gd name="connsiteY121" fmla="*/ 9840 h 10002"/>
              <a:gd name="connsiteX122" fmla="*/ 10482 w 12377"/>
              <a:gd name="connsiteY122" fmla="*/ 9840 h 10002"/>
              <a:gd name="connsiteX123" fmla="*/ 10565 w 12377"/>
              <a:gd name="connsiteY123" fmla="*/ 9840 h 10002"/>
              <a:gd name="connsiteX124" fmla="*/ 10635 w 12377"/>
              <a:gd name="connsiteY124" fmla="*/ 9840 h 10002"/>
              <a:gd name="connsiteX125" fmla="*/ 10676 w 12377"/>
              <a:gd name="connsiteY125" fmla="*/ 9840 h 10002"/>
              <a:gd name="connsiteX126" fmla="*/ 10760 w 12377"/>
              <a:gd name="connsiteY126" fmla="*/ 9840 h 10002"/>
              <a:gd name="connsiteX127" fmla="*/ 10802 w 12377"/>
              <a:gd name="connsiteY127" fmla="*/ 9840 h 10002"/>
              <a:gd name="connsiteX128" fmla="*/ 10885 w 12377"/>
              <a:gd name="connsiteY128" fmla="*/ 9840 h 10002"/>
              <a:gd name="connsiteX129" fmla="*/ 10954 w 12377"/>
              <a:gd name="connsiteY129" fmla="*/ 9840 h 10002"/>
              <a:gd name="connsiteX130" fmla="*/ 11010 w 12377"/>
              <a:gd name="connsiteY130" fmla="*/ 9840 h 10002"/>
              <a:gd name="connsiteX131" fmla="*/ 11107 w 12377"/>
              <a:gd name="connsiteY131" fmla="*/ 9840 h 10002"/>
              <a:gd name="connsiteX132" fmla="*/ 11148 w 12377"/>
              <a:gd name="connsiteY132" fmla="*/ 9840 h 10002"/>
              <a:gd name="connsiteX133" fmla="*/ 11176 w 12377"/>
              <a:gd name="connsiteY133" fmla="*/ 9840 h 10002"/>
              <a:gd name="connsiteX134" fmla="*/ 11232 w 12377"/>
              <a:gd name="connsiteY134" fmla="*/ 9840 h 10002"/>
              <a:gd name="connsiteX135" fmla="*/ 11260 w 12377"/>
              <a:gd name="connsiteY135" fmla="*/ 9840 h 10002"/>
              <a:gd name="connsiteX136" fmla="*/ 11287 w 12377"/>
              <a:gd name="connsiteY136" fmla="*/ 9840 h 10002"/>
              <a:gd name="connsiteX137" fmla="*/ 11344 w 12377"/>
              <a:gd name="connsiteY137" fmla="*/ 9840 h 10002"/>
              <a:gd name="connsiteX138" fmla="*/ 11412 w 12377"/>
              <a:gd name="connsiteY138" fmla="*/ 9840 h 10002"/>
              <a:gd name="connsiteX139" fmla="*/ 11455 w 12377"/>
              <a:gd name="connsiteY139" fmla="*/ 9840 h 10002"/>
              <a:gd name="connsiteX140" fmla="*/ 11469 w 12377"/>
              <a:gd name="connsiteY140" fmla="*/ 9840 h 10002"/>
              <a:gd name="connsiteX141" fmla="*/ 11551 w 12377"/>
              <a:gd name="connsiteY141" fmla="*/ 9840 h 10002"/>
              <a:gd name="connsiteX142" fmla="*/ 11622 w 12377"/>
              <a:gd name="connsiteY142" fmla="*/ 9840 h 10002"/>
              <a:gd name="connsiteX143" fmla="*/ 11688 w 12377"/>
              <a:gd name="connsiteY143" fmla="*/ 9840 h 10002"/>
              <a:gd name="connsiteX144" fmla="*/ 11731 w 12377"/>
              <a:gd name="connsiteY144" fmla="*/ 9840 h 10002"/>
              <a:gd name="connsiteX145" fmla="*/ 11772 w 12377"/>
              <a:gd name="connsiteY145" fmla="*/ 9840 h 10002"/>
              <a:gd name="connsiteX146" fmla="*/ 11925 w 12377"/>
              <a:gd name="connsiteY146" fmla="*/ 9840 h 10002"/>
              <a:gd name="connsiteX147" fmla="*/ 11967 w 12377"/>
              <a:gd name="connsiteY147" fmla="*/ 9840 h 10002"/>
              <a:gd name="connsiteX148" fmla="*/ 12093 w 12377"/>
              <a:gd name="connsiteY148" fmla="*/ 9840 h 10002"/>
              <a:gd name="connsiteX149" fmla="*/ 12357 w 12377"/>
              <a:gd name="connsiteY149" fmla="*/ 9840 h 10002"/>
              <a:gd name="connsiteX150" fmla="*/ 12377 w 12377"/>
              <a:gd name="connsiteY150" fmla="*/ 9918 h 10002"/>
              <a:gd name="connsiteX151" fmla="*/ 12357 w 12377"/>
              <a:gd name="connsiteY151" fmla="*/ 9997 h 10002"/>
              <a:gd name="connsiteX152" fmla="*/ 12093 w 12377"/>
              <a:gd name="connsiteY152" fmla="*/ 9997 h 10002"/>
              <a:gd name="connsiteX153" fmla="*/ 11967 w 12377"/>
              <a:gd name="connsiteY153" fmla="*/ 9997 h 10002"/>
              <a:gd name="connsiteX154" fmla="*/ 11925 w 12377"/>
              <a:gd name="connsiteY154" fmla="*/ 9997 h 10002"/>
              <a:gd name="connsiteX155" fmla="*/ 11772 w 12377"/>
              <a:gd name="connsiteY155" fmla="*/ 9997 h 10002"/>
              <a:gd name="connsiteX156" fmla="*/ 11731 w 12377"/>
              <a:gd name="connsiteY156" fmla="*/ 9997 h 10002"/>
              <a:gd name="connsiteX157" fmla="*/ 11688 w 12377"/>
              <a:gd name="connsiteY157" fmla="*/ 9997 h 10002"/>
              <a:gd name="connsiteX158" fmla="*/ 11622 w 12377"/>
              <a:gd name="connsiteY158" fmla="*/ 9997 h 10002"/>
              <a:gd name="connsiteX159" fmla="*/ 11551 w 12377"/>
              <a:gd name="connsiteY159" fmla="*/ 9997 h 10002"/>
              <a:gd name="connsiteX160" fmla="*/ 11469 w 12377"/>
              <a:gd name="connsiteY160" fmla="*/ 9997 h 10002"/>
              <a:gd name="connsiteX161" fmla="*/ 11455 w 12377"/>
              <a:gd name="connsiteY161" fmla="*/ 9997 h 10002"/>
              <a:gd name="connsiteX162" fmla="*/ 11412 w 12377"/>
              <a:gd name="connsiteY162" fmla="*/ 9997 h 10002"/>
              <a:gd name="connsiteX163" fmla="*/ 11344 w 12377"/>
              <a:gd name="connsiteY163" fmla="*/ 9997 h 10002"/>
              <a:gd name="connsiteX164" fmla="*/ 11287 w 12377"/>
              <a:gd name="connsiteY164" fmla="*/ 9997 h 10002"/>
              <a:gd name="connsiteX165" fmla="*/ 11260 w 12377"/>
              <a:gd name="connsiteY165" fmla="*/ 9997 h 10002"/>
              <a:gd name="connsiteX166" fmla="*/ 11232 w 12377"/>
              <a:gd name="connsiteY166" fmla="*/ 9997 h 10002"/>
              <a:gd name="connsiteX167" fmla="*/ 11176 w 12377"/>
              <a:gd name="connsiteY167" fmla="*/ 9997 h 10002"/>
              <a:gd name="connsiteX168" fmla="*/ 11148 w 12377"/>
              <a:gd name="connsiteY168" fmla="*/ 9997 h 10002"/>
              <a:gd name="connsiteX169" fmla="*/ 11107 w 12377"/>
              <a:gd name="connsiteY169" fmla="*/ 9997 h 10002"/>
              <a:gd name="connsiteX170" fmla="*/ 11010 w 12377"/>
              <a:gd name="connsiteY170" fmla="*/ 9997 h 10002"/>
              <a:gd name="connsiteX171" fmla="*/ 10954 w 12377"/>
              <a:gd name="connsiteY171" fmla="*/ 9997 h 10002"/>
              <a:gd name="connsiteX172" fmla="*/ 10885 w 12377"/>
              <a:gd name="connsiteY172" fmla="*/ 9997 h 10002"/>
              <a:gd name="connsiteX173" fmla="*/ 10802 w 12377"/>
              <a:gd name="connsiteY173" fmla="*/ 9997 h 10002"/>
              <a:gd name="connsiteX174" fmla="*/ 10760 w 12377"/>
              <a:gd name="connsiteY174" fmla="*/ 9997 h 10002"/>
              <a:gd name="connsiteX175" fmla="*/ 10676 w 12377"/>
              <a:gd name="connsiteY175" fmla="*/ 9997 h 10002"/>
              <a:gd name="connsiteX176" fmla="*/ 10635 w 12377"/>
              <a:gd name="connsiteY176" fmla="*/ 9997 h 10002"/>
              <a:gd name="connsiteX177" fmla="*/ 10565 w 12377"/>
              <a:gd name="connsiteY177" fmla="*/ 9997 h 10002"/>
              <a:gd name="connsiteX178" fmla="*/ 10482 w 12377"/>
              <a:gd name="connsiteY178" fmla="*/ 9997 h 10002"/>
              <a:gd name="connsiteX179" fmla="*/ 10385 w 12377"/>
              <a:gd name="connsiteY179" fmla="*/ 9997 h 10002"/>
              <a:gd name="connsiteX180" fmla="*/ 10329 w 12377"/>
              <a:gd name="connsiteY180" fmla="*/ 9997 h 10002"/>
              <a:gd name="connsiteX181" fmla="*/ 10095 w 12377"/>
              <a:gd name="connsiteY181" fmla="*/ 9997 h 10002"/>
              <a:gd name="connsiteX182" fmla="*/ 9941 w 12377"/>
              <a:gd name="connsiteY182" fmla="*/ 9997 h 10002"/>
              <a:gd name="connsiteX183" fmla="*/ 9844 w 12377"/>
              <a:gd name="connsiteY183" fmla="*/ 9997 h 10002"/>
              <a:gd name="connsiteX184" fmla="*/ 9761 w 12377"/>
              <a:gd name="connsiteY184" fmla="*/ 9997 h 10002"/>
              <a:gd name="connsiteX185" fmla="*/ 9690 w 12377"/>
              <a:gd name="connsiteY185" fmla="*/ 9997 h 10002"/>
              <a:gd name="connsiteX186" fmla="*/ 9594 w 12377"/>
              <a:gd name="connsiteY186" fmla="*/ 9997 h 10002"/>
              <a:gd name="connsiteX187" fmla="*/ 9539 w 12377"/>
              <a:gd name="connsiteY187" fmla="*/ 9997 h 10002"/>
              <a:gd name="connsiteX188" fmla="*/ 9483 w 12377"/>
              <a:gd name="connsiteY188" fmla="*/ 9997 h 10002"/>
              <a:gd name="connsiteX189" fmla="*/ 9441 w 12377"/>
              <a:gd name="connsiteY189" fmla="*/ 9997 h 10002"/>
              <a:gd name="connsiteX190" fmla="*/ 9399 w 12377"/>
              <a:gd name="connsiteY190" fmla="*/ 9997 h 10002"/>
              <a:gd name="connsiteX191" fmla="*/ 9315 w 12377"/>
              <a:gd name="connsiteY191" fmla="*/ 9997 h 10002"/>
              <a:gd name="connsiteX192" fmla="*/ 9246 w 12377"/>
              <a:gd name="connsiteY192" fmla="*/ 9997 h 10002"/>
              <a:gd name="connsiteX193" fmla="*/ 9164 w 12377"/>
              <a:gd name="connsiteY193" fmla="*/ 9997 h 10002"/>
              <a:gd name="connsiteX194" fmla="*/ 9108 w 12377"/>
              <a:gd name="connsiteY194" fmla="*/ 9997 h 10002"/>
              <a:gd name="connsiteX195" fmla="*/ 9052 w 12377"/>
              <a:gd name="connsiteY195" fmla="*/ 9997 h 10002"/>
              <a:gd name="connsiteX196" fmla="*/ 8984 w 12377"/>
              <a:gd name="connsiteY196" fmla="*/ 9997 h 10002"/>
              <a:gd name="connsiteX197" fmla="*/ 8955 w 12377"/>
              <a:gd name="connsiteY197" fmla="*/ 9997 h 10002"/>
              <a:gd name="connsiteX198" fmla="*/ 8872 w 12377"/>
              <a:gd name="connsiteY198" fmla="*/ 9997 h 10002"/>
              <a:gd name="connsiteX199" fmla="*/ 8761 w 12377"/>
              <a:gd name="connsiteY199" fmla="*/ 9997 h 10002"/>
              <a:gd name="connsiteX200" fmla="*/ 8734 w 12377"/>
              <a:gd name="connsiteY200" fmla="*/ 9997 h 10002"/>
              <a:gd name="connsiteX201" fmla="*/ 8123 w 12377"/>
              <a:gd name="connsiteY201" fmla="*/ 9997 h 10002"/>
              <a:gd name="connsiteX202" fmla="*/ 7873 w 12377"/>
              <a:gd name="connsiteY202" fmla="*/ 9997 h 10002"/>
              <a:gd name="connsiteX203" fmla="*/ 7762 w 12377"/>
              <a:gd name="connsiteY203" fmla="*/ 9997 h 10002"/>
              <a:gd name="connsiteX204" fmla="*/ 7664 w 12377"/>
              <a:gd name="connsiteY204" fmla="*/ 9997 h 10002"/>
              <a:gd name="connsiteX205" fmla="*/ 7637 w 12377"/>
              <a:gd name="connsiteY205" fmla="*/ 9997 h 10002"/>
              <a:gd name="connsiteX206" fmla="*/ 7553 w 12377"/>
              <a:gd name="connsiteY206" fmla="*/ 9997 h 10002"/>
              <a:gd name="connsiteX207" fmla="*/ 7511 w 12377"/>
              <a:gd name="connsiteY207" fmla="*/ 9997 h 10002"/>
              <a:gd name="connsiteX208" fmla="*/ 7442 w 12377"/>
              <a:gd name="connsiteY208" fmla="*/ 9997 h 10002"/>
              <a:gd name="connsiteX209" fmla="*/ 7359 w 12377"/>
              <a:gd name="connsiteY209" fmla="*/ 9997 h 10002"/>
              <a:gd name="connsiteX210" fmla="*/ 7304 w 12377"/>
              <a:gd name="connsiteY210" fmla="*/ 9997 h 10002"/>
              <a:gd name="connsiteX211" fmla="*/ 7263 w 12377"/>
              <a:gd name="connsiteY211" fmla="*/ 9997 h 10002"/>
              <a:gd name="connsiteX212" fmla="*/ 7248 w 12377"/>
              <a:gd name="connsiteY212" fmla="*/ 9997 h 10002"/>
              <a:gd name="connsiteX213" fmla="*/ 7207 w 12377"/>
              <a:gd name="connsiteY213" fmla="*/ 9997 h 10002"/>
              <a:gd name="connsiteX214" fmla="*/ 7179 w 12377"/>
              <a:gd name="connsiteY214" fmla="*/ 9997 h 10002"/>
              <a:gd name="connsiteX215" fmla="*/ 7124 w 12377"/>
              <a:gd name="connsiteY215" fmla="*/ 9997 h 10002"/>
              <a:gd name="connsiteX216" fmla="*/ 7054 w 12377"/>
              <a:gd name="connsiteY216" fmla="*/ 9997 h 10002"/>
              <a:gd name="connsiteX217" fmla="*/ 6943 w 12377"/>
              <a:gd name="connsiteY217" fmla="*/ 9997 h 10002"/>
              <a:gd name="connsiteX218" fmla="*/ 6902 w 12377"/>
              <a:gd name="connsiteY218" fmla="*/ 9997 h 10002"/>
              <a:gd name="connsiteX219" fmla="*/ 6818 w 12377"/>
              <a:gd name="connsiteY219" fmla="*/ 9997 h 10002"/>
              <a:gd name="connsiteX220" fmla="*/ 6763 w 12377"/>
              <a:gd name="connsiteY220" fmla="*/ 9997 h 10002"/>
              <a:gd name="connsiteX221" fmla="*/ 6665 w 12377"/>
              <a:gd name="connsiteY221" fmla="*/ 9997 h 10002"/>
              <a:gd name="connsiteX222" fmla="*/ 6541 w 12377"/>
              <a:gd name="connsiteY222" fmla="*/ 9997 h 10002"/>
              <a:gd name="connsiteX223" fmla="*/ 6415 w 12377"/>
              <a:gd name="connsiteY223" fmla="*/ 9997 h 10002"/>
              <a:gd name="connsiteX224" fmla="*/ 6067 w 12377"/>
              <a:gd name="connsiteY224" fmla="*/ 9997 h 10002"/>
              <a:gd name="connsiteX225" fmla="*/ 6055 w 12377"/>
              <a:gd name="connsiteY225" fmla="*/ 9980 h 10002"/>
              <a:gd name="connsiteX226" fmla="*/ 5888 w 12377"/>
              <a:gd name="connsiteY226" fmla="*/ 9457 h 10002"/>
              <a:gd name="connsiteX227" fmla="*/ 5921 w 12377"/>
              <a:gd name="connsiteY227" fmla="*/ 9431 h 10002"/>
              <a:gd name="connsiteX228" fmla="*/ 5852 w 12377"/>
              <a:gd name="connsiteY228" fmla="*/ 9953 h 10002"/>
              <a:gd name="connsiteX229" fmla="*/ 5833 w 12377"/>
              <a:gd name="connsiteY229" fmla="*/ 9997 h 10002"/>
              <a:gd name="connsiteX230" fmla="*/ 5666 w 12377"/>
              <a:gd name="connsiteY230" fmla="*/ 9997 h 10002"/>
              <a:gd name="connsiteX231" fmla="*/ 5611 w 12377"/>
              <a:gd name="connsiteY231" fmla="*/ 9997 h 10002"/>
              <a:gd name="connsiteX232" fmla="*/ 5589 w 12377"/>
              <a:gd name="connsiteY232" fmla="*/ 9925 h 10002"/>
              <a:gd name="connsiteX233" fmla="*/ 5576 w 12377"/>
              <a:gd name="connsiteY233" fmla="*/ 9086 h 10002"/>
              <a:gd name="connsiteX234" fmla="*/ 5616 w 12377"/>
              <a:gd name="connsiteY234" fmla="*/ 9106 h 10002"/>
              <a:gd name="connsiteX235" fmla="*/ 5547 w 12377"/>
              <a:gd name="connsiteY235" fmla="*/ 9943 h 10002"/>
              <a:gd name="connsiteX236" fmla="*/ 5527 w 12377"/>
              <a:gd name="connsiteY236" fmla="*/ 9997 h 10002"/>
              <a:gd name="connsiteX237" fmla="*/ 5508 w 12377"/>
              <a:gd name="connsiteY237" fmla="*/ 9943 h 10002"/>
              <a:gd name="connsiteX238" fmla="*/ 5424 w 12377"/>
              <a:gd name="connsiteY238" fmla="*/ 8949 h 10002"/>
              <a:gd name="connsiteX239" fmla="*/ 5465 w 12377"/>
              <a:gd name="connsiteY239" fmla="*/ 8946 h 10002"/>
              <a:gd name="connsiteX240" fmla="*/ 5395 w 12377"/>
              <a:gd name="connsiteY240" fmla="*/ 9940 h 10002"/>
              <a:gd name="connsiteX241" fmla="*/ 5374 w 12377"/>
              <a:gd name="connsiteY241" fmla="*/ 9997 h 10002"/>
              <a:gd name="connsiteX242" fmla="*/ 5356 w 12377"/>
              <a:gd name="connsiteY242" fmla="*/ 9928 h 10002"/>
              <a:gd name="connsiteX243" fmla="*/ 5313 w 12377"/>
              <a:gd name="connsiteY243" fmla="*/ 8409 h 10002"/>
              <a:gd name="connsiteX244" fmla="*/ 5355 w 12377"/>
              <a:gd name="connsiteY244" fmla="*/ 8413 h 10002"/>
              <a:gd name="connsiteX245" fmla="*/ 5298 w 12377"/>
              <a:gd name="connsiteY245" fmla="*/ 9931 h 10002"/>
              <a:gd name="connsiteX246" fmla="*/ 5278 w 12377"/>
              <a:gd name="connsiteY246" fmla="*/ 9997 h 10002"/>
              <a:gd name="connsiteX247" fmla="*/ 5236 w 12377"/>
              <a:gd name="connsiteY247" fmla="*/ 9997 h 10002"/>
              <a:gd name="connsiteX248" fmla="*/ 5152 w 12377"/>
              <a:gd name="connsiteY248" fmla="*/ 9997 h 10002"/>
              <a:gd name="connsiteX249" fmla="*/ 5083 w 12377"/>
              <a:gd name="connsiteY249" fmla="*/ 9997 h 10002"/>
              <a:gd name="connsiteX250" fmla="*/ 5062 w 12377"/>
              <a:gd name="connsiteY250" fmla="*/ 9931 h 10002"/>
              <a:gd name="connsiteX251" fmla="*/ 5008 w 12377"/>
              <a:gd name="connsiteY251" fmla="*/ 8413 h 10002"/>
              <a:gd name="connsiteX252" fmla="*/ 5048 w 12377"/>
              <a:gd name="connsiteY252" fmla="*/ 8413 h 10002"/>
              <a:gd name="connsiteX253" fmla="*/ 4993 w 12377"/>
              <a:gd name="connsiteY253" fmla="*/ 9774 h 10002"/>
              <a:gd name="connsiteX254" fmla="*/ 4974 w 12377"/>
              <a:gd name="connsiteY254" fmla="*/ 9840 h 10002"/>
              <a:gd name="connsiteX255" fmla="*/ 4953 w 12377"/>
              <a:gd name="connsiteY255" fmla="*/ 9786 h 10002"/>
              <a:gd name="connsiteX256" fmla="*/ 4912 w 12377"/>
              <a:gd name="connsiteY256" fmla="*/ 9316 h 10002"/>
              <a:gd name="connsiteX257" fmla="*/ 4949 w 12377"/>
              <a:gd name="connsiteY257" fmla="*/ 9325 h 10002"/>
              <a:gd name="connsiteX258" fmla="*/ 4867 w 12377"/>
              <a:gd name="connsiteY258" fmla="*/ 9953 h 10002"/>
              <a:gd name="connsiteX259" fmla="*/ 4846 w 12377"/>
              <a:gd name="connsiteY259" fmla="*/ 9997 h 10002"/>
              <a:gd name="connsiteX260" fmla="*/ 4777 w 12377"/>
              <a:gd name="connsiteY260" fmla="*/ 9997 h 10002"/>
              <a:gd name="connsiteX261" fmla="*/ 4758 w 12377"/>
              <a:gd name="connsiteY261" fmla="*/ 9928 h 10002"/>
              <a:gd name="connsiteX262" fmla="*/ 4715 w 12377"/>
              <a:gd name="connsiteY262" fmla="*/ 8299 h 10002"/>
              <a:gd name="connsiteX263" fmla="*/ 4659 w 12377"/>
              <a:gd name="connsiteY263" fmla="*/ 82 h 10002"/>
              <a:gd name="connsiteX264" fmla="*/ 4700 w 12377"/>
              <a:gd name="connsiteY264" fmla="*/ 85 h 10002"/>
              <a:gd name="connsiteX265" fmla="*/ 4659 w 12377"/>
              <a:gd name="connsiteY265" fmla="*/ 3592 h 10002"/>
              <a:gd name="connsiteX266" fmla="*/ 4659 w 12377"/>
              <a:gd name="connsiteY266" fmla="*/ 3608 h 10002"/>
              <a:gd name="connsiteX267" fmla="*/ 4493 w 12377"/>
              <a:gd name="connsiteY267" fmla="*/ 5702 h 10002"/>
              <a:gd name="connsiteX268" fmla="*/ 4299 w 12377"/>
              <a:gd name="connsiteY268" fmla="*/ 8214 h 10002"/>
              <a:gd name="connsiteX269" fmla="*/ 4292 w 12377"/>
              <a:gd name="connsiteY269" fmla="*/ 8249 h 10002"/>
              <a:gd name="connsiteX270" fmla="*/ 4016 w 12377"/>
              <a:gd name="connsiteY270" fmla="*/ 9192 h 10002"/>
              <a:gd name="connsiteX271" fmla="*/ 4018 w 12377"/>
              <a:gd name="connsiteY271" fmla="*/ 9181 h 10002"/>
              <a:gd name="connsiteX272" fmla="*/ 3865 w 12377"/>
              <a:gd name="connsiteY272" fmla="*/ 9967 h 10002"/>
              <a:gd name="connsiteX273" fmla="*/ 3847 w 12377"/>
              <a:gd name="connsiteY273" fmla="*/ 9997 h 10002"/>
              <a:gd name="connsiteX274" fmla="*/ 3792 w 12377"/>
              <a:gd name="connsiteY274" fmla="*/ 9997 h 10002"/>
              <a:gd name="connsiteX275" fmla="*/ 3681 w 12377"/>
              <a:gd name="connsiteY275" fmla="*/ 9997 h 10002"/>
              <a:gd name="connsiteX276" fmla="*/ 3472 w 12377"/>
              <a:gd name="connsiteY276" fmla="*/ 9997 h 10002"/>
              <a:gd name="connsiteX277" fmla="*/ 3445 w 12377"/>
              <a:gd name="connsiteY277" fmla="*/ 9997 h 10002"/>
              <a:gd name="connsiteX278" fmla="*/ 3417 w 12377"/>
              <a:gd name="connsiteY278" fmla="*/ 9997 h 10002"/>
              <a:gd name="connsiteX279" fmla="*/ 3403 w 12377"/>
              <a:gd name="connsiteY279" fmla="*/ 9997 h 10002"/>
              <a:gd name="connsiteX280" fmla="*/ 3376 w 12377"/>
              <a:gd name="connsiteY280" fmla="*/ 9997 h 10002"/>
              <a:gd name="connsiteX281" fmla="*/ 3333 w 12377"/>
              <a:gd name="connsiteY281" fmla="*/ 9997 h 10002"/>
              <a:gd name="connsiteX282" fmla="*/ 3319 w 12377"/>
              <a:gd name="connsiteY282" fmla="*/ 9997 h 10002"/>
              <a:gd name="connsiteX283" fmla="*/ 3292 w 12377"/>
              <a:gd name="connsiteY283" fmla="*/ 9997 h 10002"/>
              <a:gd name="connsiteX284" fmla="*/ 3250 w 12377"/>
              <a:gd name="connsiteY284" fmla="*/ 9997 h 10002"/>
              <a:gd name="connsiteX285" fmla="*/ 3166 w 12377"/>
              <a:gd name="connsiteY285" fmla="*/ 9997 h 10002"/>
              <a:gd name="connsiteX286" fmla="*/ 3069 w 12377"/>
              <a:gd name="connsiteY286" fmla="*/ 9997 h 10002"/>
              <a:gd name="connsiteX287" fmla="*/ 2972 w 12377"/>
              <a:gd name="connsiteY287" fmla="*/ 9997 h 10002"/>
              <a:gd name="connsiteX288" fmla="*/ 2905 w 12377"/>
              <a:gd name="connsiteY288" fmla="*/ 9997 h 10002"/>
              <a:gd name="connsiteX289" fmla="*/ 2821 w 12377"/>
              <a:gd name="connsiteY289" fmla="*/ 9997 h 10002"/>
              <a:gd name="connsiteX290" fmla="*/ 2765 w 12377"/>
              <a:gd name="connsiteY290" fmla="*/ 9997 h 10002"/>
              <a:gd name="connsiteX291" fmla="*/ 2709 w 12377"/>
              <a:gd name="connsiteY291" fmla="*/ 9997 h 10002"/>
              <a:gd name="connsiteX292" fmla="*/ 2598 w 12377"/>
              <a:gd name="connsiteY292" fmla="*/ 9997 h 10002"/>
              <a:gd name="connsiteX293" fmla="*/ 1896 w 12377"/>
              <a:gd name="connsiteY293" fmla="*/ 9972 h 10002"/>
              <a:gd name="connsiteX294" fmla="*/ 1309 w 12377"/>
              <a:gd name="connsiteY294" fmla="*/ 9989 h 10002"/>
              <a:gd name="connsiteX295" fmla="*/ 595 w 12377"/>
              <a:gd name="connsiteY295" fmla="*/ 10002 h 10002"/>
              <a:gd name="connsiteX296" fmla="*/ 0 w 12377"/>
              <a:gd name="connsiteY296" fmla="*/ 9969 h 10002"/>
              <a:gd name="connsiteX0" fmla="*/ 0 w 12377"/>
              <a:gd name="connsiteY0" fmla="*/ 9969 h 10002"/>
              <a:gd name="connsiteX1" fmla="*/ 373 w 12377"/>
              <a:gd name="connsiteY1" fmla="*/ 9874 h 10002"/>
              <a:gd name="connsiteX2" fmla="*/ 1018 w 12377"/>
              <a:gd name="connsiteY2" fmla="*/ 9836 h 10002"/>
              <a:gd name="connsiteX3" fmla="*/ 2377 w 12377"/>
              <a:gd name="connsiteY3" fmla="*/ 9840 h 10002"/>
              <a:gd name="connsiteX4" fmla="*/ 2515 w 12377"/>
              <a:gd name="connsiteY4" fmla="*/ 9840 h 10002"/>
              <a:gd name="connsiteX5" fmla="*/ 2598 w 12377"/>
              <a:gd name="connsiteY5" fmla="*/ 9840 h 10002"/>
              <a:gd name="connsiteX6" fmla="*/ 2709 w 12377"/>
              <a:gd name="connsiteY6" fmla="*/ 9840 h 10002"/>
              <a:gd name="connsiteX7" fmla="*/ 2765 w 12377"/>
              <a:gd name="connsiteY7" fmla="*/ 9840 h 10002"/>
              <a:gd name="connsiteX8" fmla="*/ 2821 w 12377"/>
              <a:gd name="connsiteY8" fmla="*/ 9840 h 10002"/>
              <a:gd name="connsiteX9" fmla="*/ 2905 w 12377"/>
              <a:gd name="connsiteY9" fmla="*/ 9840 h 10002"/>
              <a:gd name="connsiteX10" fmla="*/ 2972 w 12377"/>
              <a:gd name="connsiteY10" fmla="*/ 9840 h 10002"/>
              <a:gd name="connsiteX11" fmla="*/ 3069 w 12377"/>
              <a:gd name="connsiteY11" fmla="*/ 9840 h 10002"/>
              <a:gd name="connsiteX12" fmla="*/ 3166 w 12377"/>
              <a:gd name="connsiteY12" fmla="*/ 9840 h 10002"/>
              <a:gd name="connsiteX13" fmla="*/ 3250 w 12377"/>
              <a:gd name="connsiteY13" fmla="*/ 9840 h 10002"/>
              <a:gd name="connsiteX14" fmla="*/ 3292 w 12377"/>
              <a:gd name="connsiteY14" fmla="*/ 9840 h 10002"/>
              <a:gd name="connsiteX15" fmla="*/ 3319 w 12377"/>
              <a:gd name="connsiteY15" fmla="*/ 9840 h 10002"/>
              <a:gd name="connsiteX16" fmla="*/ 3333 w 12377"/>
              <a:gd name="connsiteY16" fmla="*/ 9840 h 10002"/>
              <a:gd name="connsiteX17" fmla="*/ 3376 w 12377"/>
              <a:gd name="connsiteY17" fmla="*/ 9840 h 10002"/>
              <a:gd name="connsiteX18" fmla="*/ 3403 w 12377"/>
              <a:gd name="connsiteY18" fmla="*/ 9840 h 10002"/>
              <a:gd name="connsiteX19" fmla="*/ 3417 w 12377"/>
              <a:gd name="connsiteY19" fmla="*/ 9840 h 10002"/>
              <a:gd name="connsiteX20" fmla="*/ 3445 w 12377"/>
              <a:gd name="connsiteY20" fmla="*/ 9840 h 10002"/>
              <a:gd name="connsiteX21" fmla="*/ 3472 w 12377"/>
              <a:gd name="connsiteY21" fmla="*/ 9840 h 10002"/>
              <a:gd name="connsiteX22" fmla="*/ 3681 w 12377"/>
              <a:gd name="connsiteY22" fmla="*/ 9840 h 10002"/>
              <a:gd name="connsiteX23" fmla="*/ 3792 w 12377"/>
              <a:gd name="connsiteY23" fmla="*/ 9840 h 10002"/>
              <a:gd name="connsiteX24" fmla="*/ 3847 w 12377"/>
              <a:gd name="connsiteY24" fmla="*/ 9840 h 10002"/>
              <a:gd name="connsiteX25" fmla="*/ 3831 w 12377"/>
              <a:gd name="connsiteY25" fmla="*/ 9871 h 10002"/>
              <a:gd name="connsiteX26" fmla="*/ 3984 w 12377"/>
              <a:gd name="connsiteY26" fmla="*/ 9086 h 10002"/>
              <a:gd name="connsiteX27" fmla="*/ 3988 w 12377"/>
              <a:gd name="connsiteY27" fmla="*/ 9078 h 10002"/>
              <a:gd name="connsiteX28" fmla="*/ 4265 w 12377"/>
              <a:gd name="connsiteY28" fmla="*/ 8135 h 10002"/>
              <a:gd name="connsiteX29" fmla="*/ 4257 w 12377"/>
              <a:gd name="connsiteY29" fmla="*/ 8170 h 10002"/>
              <a:gd name="connsiteX30" fmla="*/ 4452 w 12377"/>
              <a:gd name="connsiteY30" fmla="*/ 5659 h 10002"/>
              <a:gd name="connsiteX31" fmla="*/ 4618 w 12377"/>
              <a:gd name="connsiteY31" fmla="*/ 3566 h 10002"/>
              <a:gd name="connsiteX32" fmla="*/ 4617 w 12377"/>
              <a:gd name="connsiteY32" fmla="*/ 3582 h 10002"/>
              <a:gd name="connsiteX33" fmla="*/ 4659 w 12377"/>
              <a:gd name="connsiteY33" fmla="*/ 75 h 10002"/>
              <a:gd name="connsiteX34" fmla="*/ 4681 w 12377"/>
              <a:gd name="connsiteY34" fmla="*/ 0 h 10002"/>
              <a:gd name="connsiteX35" fmla="*/ 4700 w 12377"/>
              <a:gd name="connsiteY35" fmla="*/ 79 h 10002"/>
              <a:gd name="connsiteX36" fmla="*/ 4757 w 12377"/>
              <a:gd name="connsiteY36" fmla="*/ 8296 h 10002"/>
              <a:gd name="connsiteX37" fmla="*/ 4797 w 12377"/>
              <a:gd name="connsiteY37" fmla="*/ 9912 h 10002"/>
              <a:gd name="connsiteX38" fmla="*/ 4777 w 12377"/>
              <a:gd name="connsiteY38" fmla="*/ 9840 h 10002"/>
              <a:gd name="connsiteX39" fmla="*/ 4846 w 12377"/>
              <a:gd name="connsiteY39" fmla="*/ 9840 h 10002"/>
              <a:gd name="connsiteX40" fmla="*/ 4828 w 12377"/>
              <a:gd name="connsiteY40" fmla="*/ 9886 h 10002"/>
              <a:gd name="connsiteX41" fmla="*/ 4912 w 12377"/>
              <a:gd name="connsiteY41" fmla="*/ 9256 h 10002"/>
              <a:gd name="connsiteX42" fmla="*/ 4932 w 12377"/>
              <a:gd name="connsiteY42" fmla="*/ 9215 h 10002"/>
              <a:gd name="connsiteX43" fmla="*/ 4949 w 12377"/>
              <a:gd name="connsiteY43" fmla="*/ 9267 h 10002"/>
              <a:gd name="connsiteX44" fmla="*/ 4992 w 12377"/>
              <a:gd name="connsiteY44" fmla="*/ 9738 h 10002"/>
              <a:gd name="connsiteX45" fmla="*/ 4951 w 12377"/>
              <a:gd name="connsiteY45" fmla="*/ 9751 h 10002"/>
              <a:gd name="connsiteX46" fmla="*/ 5008 w 12377"/>
              <a:gd name="connsiteY46" fmla="*/ 8390 h 10002"/>
              <a:gd name="connsiteX47" fmla="*/ 5028 w 12377"/>
              <a:gd name="connsiteY47" fmla="*/ 8321 h 10002"/>
              <a:gd name="connsiteX48" fmla="*/ 5048 w 12377"/>
              <a:gd name="connsiteY48" fmla="*/ 8390 h 10002"/>
              <a:gd name="connsiteX49" fmla="*/ 5104 w 12377"/>
              <a:gd name="connsiteY49" fmla="*/ 9908 h 10002"/>
              <a:gd name="connsiteX50" fmla="*/ 5083 w 12377"/>
              <a:gd name="connsiteY50" fmla="*/ 9840 h 10002"/>
              <a:gd name="connsiteX51" fmla="*/ 5152 w 12377"/>
              <a:gd name="connsiteY51" fmla="*/ 9840 h 10002"/>
              <a:gd name="connsiteX52" fmla="*/ 5236 w 12377"/>
              <a:gd name="connsiteY52" fmla="*/ 9840 h 10002"/>
              <a:gd name="connsiteX53" fmla="*/ 5278 w 12377"/>
              <a:gd name="connsiteY53" fmla="*/ 9840 h 10002"/>
              <a:gd name="connsiteX54" fmla="*/ 5258 w 12377"/>
              <a:gd name="connsiteY54" fmla="*/ 9908 h 10002"/>
              <a:gd name="connsiteX55" fmla="*/ 5313 w 12377"/>
              <a:gd name="connsiteY55" fmla="*/ 8390 h 10002"/>
              <a:gd name="connsiteX56" fmla="*/ 5333 w 12377"/>
              <a:gd name="connsiteY56" fmla="*/ 8321 h 10002"/>
              <a:gd name="connsiteX57" fmla="*/ 5355 w 12377"/>
              <a:gd name="connsiteY57" fmla="*/ 8393 h 10002"/>
              <a:gd name="connsiteX58" fmla="*/ 5395 w 12377"/>
              <a:gd name="connsiteY58" fmla="*/ 9912 h 10002"/>
              <a:gd name="connsiteX59" fmla="*/ 5356 w 12377"/>
              <a:gd name="connsiteY59" fmla="*/ 9899 h 10002"/>
              <a:gd name="connsiteX60" fmla="*/ 5424 w 12377"/>
              <a:gd name="connsiteY60" fmla="*/ 8904 h 10002"/>
              <a:gd name="connsiteX61" fmla="*/ 5444 w 12377"/>
              <a:gd name="connsiteY61" fmla="*/ 8845 h 10002"/>
              <a:gd name="connsiteX62" fmla="*/ 5463 w 12377"/>
              <a:gd name="connsiteY62" fmla="*/ 8901 h 10002"/>
              <a:gd name="connsiteX63" fmla="*/ 5547 w 12377"/>
              <a:gd name="connsiteY63" fmla="*/ 9895 h 10002"/>
              <a:gd name="connsiteX64" fmla="*/ 5508 w 12377"/>
              <a:gd name="connsiteY64" fmla="*/ 9895 h 10002"/>
              <a:gd name="connsiteX65" fmla="*/ 5577 w 12377"/>
              <a:gd name="connsiteY65" fmla="*/ 9058 h 10002"/>
              <a:gd name="connsiteX66" fmla="*/ 5599 w 12377"/>
              <a:gd name="connsiteY66" fmla="*/ 9006 h 10002"/>
              <a:gd name="connsiteX67" fmla="*/ 5617 w 12377"/>
              <a:gd name="connsiteY67" fmla="*/ 9078 h 10002"/>
              <a:gd name="connsiteX68" fmla="*/ 5632 w 12377"/>
              <a:gd name="connsiteY68" fmla="*/ 9915 h 10002"/>
              <a:gd name="connsiteX69" fmla="*/ 5611 w 12377"/>
              <a:gd name="connsiteY69" fmla="*/ 9840 h 10002"/>
              <a:gd name="connsiteX70" fmla="*/ 5666 w 12377"/>
              <a:gd name="connsiteY70" fmla="*/ 9840 h 10002"/>
              <a:gd name="connsiteX71" fmla="*/ 5833 w 12377"/>
              <a:gd name="connsiteY71" fmla="*/ 9840 h 10002"/>
              <a:gd name="connsiteX72" fmla="*/ 5815 w 12377"/>
              <a:gd name="connsiteY72" fmla="*/ 9886 h 10002"/>
              <a:gd name="connsiteX73" fmla="*/ 5884 w 12377"/>
              <a:gd name="connsiteY73" fmla="*/ 9362 h 10002"/>
              <a:gd name="connsiteX74" fmla="*/ 5898 w 12377"/>
              <a:gd name="connsiteY74" fmla="*/ 9319 h 10002"/>
              <a:gd name="connsiteX75" fmla="*/ 5915 w 12377"/>
              <a:gd name="connsiteY75" fmla="*/ 9335 h 10002"/>
              <a:gd name="connsiteX76" fmla="*/ 6082 w 12377"/>
              <a:gd name="connsiteY76" fmla="*/ 9859 h 10002"/>
              <a:gd name="connsiteX77" fmla="*/ 6067 w 12377"/>
              <a:gd name="connsiteY77" fmla="*/ 9840 h 10002"/>
              <a:gd name="connsiteX78" fmla="*/ 6415 w 12377"/>
              <a:gd name="connsiteY78" fmla="*/ 9840 h 10002"/>
              <a:gd name="connsiteX79" fmla="*/ 6541 w 12377"/>
              <a:gd name="connsiteY79" fmla="*/ 9840 h 10002"/>
              <a:gd name="connsiteX80" fmla="*/ 6665 w 12377"/>
              <a:gd name="connsiteY80" fmla="*/ 9840 h 10002"/>
              <a:gd name="connsiteX81" fmla="*/ 6763 w 12377"/>
              <a:gd name="connsiteY81" fmla="*/ 9840 h 10002"/>
              <a:gd name="connsiteX82" fmla="*/ 6818 w 12377"/>
              <a:gd name="connsiteY82" fmla="*/ 9840 h 10002"/>
              <a:gd name="connsiteX83" fmla="*/ 6902 w 12377"/>
              <a:gd name="connsiteY83" fmla="*/ 9840 h 10002"/>
              <a:gd name="connsiteX84" fmla="*/ 6943 w 12377"/>
              <a:gd name="connsiteY84" fmla="*/ 9840 h 10002"/>
              <a:gd name="connsiteX85" fmla="*/ 7054 w 12377"/>
              <a:gd name="connsiteY85" fmla="*/ 9840 h 10002"/>
              <a:gd name="connsiteX86" fmla="*/ 7124 w 12377"/>
              <a:gd name="connsiteY86" fmla="*/ 9840 h 10002"/>
              <a:gd name="connsiteX87" fmla="*/ 7179 w 12377"/>
              <a:gd name="connsiteY87" fmla="*/ 9840 h 10002"/>
              <a:gd name="connsiteX88" fmla="*/ 7207 w 12377"/>
              <a:gd name="connsiteY88" fmla="*/ 9840 h 10002"/>
              <a:gd name="connsiteX89" fmla="*/ 7248 w 12377"/>
              <a:gd name="connsiteY89" fmla="*/ 9840 h 10002"/>
              <a:gd name="connsiteX90" fmla="*/ 7263 w 12377"/>
              <a:gd name="connsiteY90" fmla="*/ 9840 h 10002"/>
              <a:gd name="connsiteX91" fmla="*/ 7304 w 12377"/>
              <a:gd name="connsiteY91" fmla="*/ 9840 h 10002"/>
              <a:gd name="connsiteX92" fmla="*/ 7359 w 12377"/>
              <a:gd name="connsiteY92" fmla="*/ 9840 h 10002"/>
              <a:gd name="connsiteX93" fmla="*/ 7442 w 12377"/>
              <a:gd name="connsiteY93" fmla="*/ 9840 h 10002"/>
              <a:gd name="connsiteX94" fmla="*/ 7511 w 12377"/>
              <a:gd name="connsiteY94" fmla="*/ 9840 h 10002"/>
              <a:gd name="connsiteX95" fmla="*/ 7553 w 12377"/>
              <a:gd name="connsiteY95" fmla="*/ 9840 h 10002"/>
              <a:gd name="connsiteX96" fmla="*/ 7637 w 12377"/>
              <a:gd name="connsiteY96" fmla="*/ 9840 h 10002"/>
              <a:gd name="connsiteX97" fmla="*/ 7664 w 12377"/>
              <a:gd name="connsiteY97" fmla="*/ 9840 h 10002"/>
              <a:gd name="connsiteX98" fmla="*/ 7762 w 12377"/>
              <a:gd name="connsiteY98" fmla="*/ 9840 h 10002"/>
              <a:gd name="connsiteX99" fmla="*/ 7873 w 12377"/>
              <a:gd name="connsiteY99" fmla="*/ 9840 h 10002"/>
              <a:gd name="connsiteX100" fmla="*/ 8123 w 12377"/>
              <a:gd name="connsiteY100" fmla="*/ 9840 h 10002"/>
              <a:gd name="connsiteX101" fmla="*/ 8734 w 12377"/>
              <a:gd name="connsiteY101" fmla="*/ 9840 h 10002"/>
              <a:gd name="connsiteX102" fmla="*/ 8761 w 12377"/>
              <a:gd name="connsiteY102" fmla="*/ 9840 h 10002"/>
              <a:gd name="connsiteX103" fmla="*/ 8872 w 12377"/>
              <a:gd name="connsiteY103" fmla="*/ 9840 h 10002"/>
              <a:gd name="connsiteX104" fmla="*/ 8955 w 12377"/>
              <a:gd name="connsiteY104" fmla="*/ 9840 h 10002"/>
              <a:gd name="connsiteX105" fmla="*/ 8984 w 12377"/>
              <a:gd name="connsiteY105" fmla="*/ 9840 h 10002"/>
              <a:gd name="connsiteX106" fmla="*/ 9052 w 12377"/>
              <a:gd name="connsiteY106" fmla="*/ 9840 h 10002"/>
              <a:gd name="connsiteX107" fmla="*/ 9108 w 12377"/>
              <a:gd name="connsiteY107" fmla="*/ 9840 h 10002"/>
              <a:gd name="connsiteX108" fmla="*/ 9164 w 12377"/>
              <a:gd name="connsiteY108" fmla="*/ 9840 h 10002"/>
              <a:gd name="connsiteX109" fmla="*/ 9246 w 12377"/>
              <a:gd name="connsiteY109" fmla="*/ 9840 h 10002"/>
              <a:gd name="connsiteX110" fmla="*/ 9315 w 12377"/>
              <a:gd name="connsiteY110" fmla="*/ 9840 h 10002"/>
              <a:gd name="connsiteX111" fmla="*/ 9399 w 12377"/>
              <a:gd name="connsiteY111" fmla="*/ 9840 h 10002"/>
              <a:gd name="connsiteX112" fmla="*/ 9441 w 12377"/>
              <a:gd name="connsiteY112" fmla="*/ 9840 h 10002"/>
              <a:gd name="connsiteX113" fmla="*/ 9483 w 12377"/>
              <a:gd name="connsiteY113" fmla="*/ 9840 h 10002"/>
              <a:gd name="connsiteX114" fmla="*/ 9539 w 12377"/>
              <a:gd name="connsiteY114" fmla="*/ 9840 h 10002"/>
              <a:gd name="connsiteX115" fmla="*/ 9594 w 12377"/>
              <a:gd name="connsiteY115" fmla="*/ 9840 h 10002"/>
              <a:gd name="connsiteX116" fmla="*/ 9690 w 12377"/>
              <a:gd name="connsiteY116" fmla="*/ 9840 h 10002"/>
              <a:gd name="connsiteX117" fmla="*/ 9761 w 12377"/>
              <a:gd name="connsiteY117" fmla="*/ 9840 h 10002"/>
              <a:gd name="connsiteX118" fmla="*/ 9844 w 12377"/>
              <a:gd name="connsiteY118" fmla="*/ 9840 h 10002"/>
              <a:gd name="connsiteX119" fmla="*/ 9941 w 12377"/>
              <a:gd name="connsiteY119" fmla="*/ 9840 h 10002"/>
              <a:gd name="connsiteX120" fmla="*/ 10095 w 12377"/>
              <a:gd name="connsiteY120" fmla="*/ 9840 h 10002"/>
              <a:gd name="connsiteX121" fmla="*/ 10329 w 12377"/>
              <a:gd name="connsiteY121" fmla="*/ 9840 h 10002"/>
              <a:gd name="connsiteX122" fmla="*/ 10385 w 12377"/>
              <a:gd name="connsiteY122" fmla="*/ 9840 h 10002"/>
              <a:gd name="connsiteX123" fmla="*/ 10482 w 12377"/>
              <a:gd name="connsiteY123" fmla="*/ 9840 h 10002"/>
              <a:gd name="connsiteX124" fmla="*/ 10565 w 12377"/>
              <a:gd name="connsiteY124" fmla="*/ 9840 h 10002"/>
              <a:gd name="connsiteX125" fmla="*/ 10635 w 12377"/>
              <a:gd name="connsiteY125" fmla="*/ 9840 h 10002"/>
              <a:gd name="connsiteX126" fmla="*/ 10676 w 12377"/>
              <a:gd name="connsiteY126" fmla="*/ 9840 h 10002"/>
              <a:gd name="connsiteX127" fmla="*/ 10760 w 12377"/>
              <a:gd name="connsiteY127" fmla="*/ 9840 h 10002"/>
              <a:gd name="connsiteX128" fmla="*/ 10802 w 12377"/>
              <a:gd name="connsiteY128" fmla="*/ 9840 h 10002"/>
              <a:gd name="connsiteX129" fmla="*/ 10885 w 12377"/>
              <a:gd name="connsiteY129" fmla="*/ 9840 h 10002"/>
              <a:gd name="connsiteX130" fmla="*/ 10954 w 12377"/>
              <a:gd name="connsiteY130" fmla="*/ 9840 h 10002"/>
              <a:gd name="connsiteX131" fmla="*/ 11010 w 12377"/>
              <a:gd name="connsiteY131" fmla="*/ 9840 h 10002"/>
              <a:gd name="connsiteX132" fmla="*/ 11107 w 12377"/>
              <a:gd name="connsiteY132" fmla="*/ 9840 h 10002"/>
              <a:gd name="connsiteX133" fmla="*/ 11148 w 12377"/>
              <a:gd name="connsiteY133" fmla="*/ 9840 h 10002"/>
              <a:gd name="connsiteX134" fmla="*/ 11176 w 12377"/>
              <a:gd name="connsiteY134" fmla="*/ 9840 h 10002"/>
              <a:gd name="connsiteX135" fmla="*/ 11232 w 12377"/>
              <a:gd name="connsiteY135" fmla="*/ 9840 h 10002"/>
              <a:gd name="connsiteX136" fmla="*/ 11260 w 12377"/>
              <a:gd name="connsiteY136" fmla="*/ 9840 h 10002"/>
              <a:gd name="connsiteX137" fmla="*/ 11287 w 12377"/>
              <a:gd name="connsiteY137" fmla="*/ 9840 h 10002"/>
              <a:gd name="connsiteX138" fmla="*/ 11344 w 12377"/>
              <a:gd name="connsiteY138" fmla="*/ 9840 h 10002"/>
              <a:gd name="connsiteX139" fmla="*/ 11412 w 12377"/>
              <a:gd name="connsiteY139" fmla="*/ 9840 h 10002"/>
              <a:gd name="connsiteX140" fmla="*/ 11455 w 12377"/>
              <a:gd name="connsiteY140" fmla="*/ 9840 h 10002"/>
              <a:gd name="connsiteX141" fmla="*/ 11469 w 12377"/>
              <a:gd name="connsiteY141" fmla="*/ 9840 h 10002"/>
              <a:gd name="connsiteX142" fmla="*/ 11551 w 12377"/>
              <a:gd name="connsiteY142" fmla="*/ 9840 h 10002"/>
              <a:gd name="connsiteX143" fmla="*/ 11622 w 12377"/>
              <a:gd name="connsiteY143" fmla="*/ 9840 h 10002"/>
              <a:gd name="connsiteX144" fmla="*/ 11688 w 12377"/>
              <a:gd name="connsiteY144" fmla="*/ 9840 h 10002"/>
              <a:gd name="connsiteX145" fmla="*/ 11731 w 12377"/>
              <a:gd name="connsiteY145" fmla="*/ 9840 h 10002"/>
              <a:gd name="connsiteX146" fmla="*/ 11772 w 12377"/>
              <a:gd name="connsiteY146" fmla="*/ 9840 h 10002"/>
              <a:gd name="connsiteX147" fmla="*/ 11925 w 12377"/>
              <a:gd name="connsiteY147" fmla="*/ 9840 h 10002"/>
              <a:gd name="connsiteX148" fmla="*/ 11967 w 12377"/>
              <a:gd name="connsiteY148" fmla="*/ 9840 h 10002"/>
              <a:gd name="connsiteX149" fmla="*/ 12093 w 12377"/>
              <a:gd name="connsiteY149" fmla="*/ 9840 h 10002"/>
              <a:gd name="connsiteX150" fmla="*/ 12357 w 12377"/>
              <a:gd name="connsiteY150" fmla="*/ 9840 h 10002"/>
              <a:gd name="connsiteX151" fmla="*/ 12377 w 12377"/>
              <a:gd name="connsiteY151" fmla="*/ 9918 h 10002"/>
              <a:gd name="connsiteX152" fmla="*/ 12357 w 12377"/>
              <a:gd name="connsiteY152" fmla="*/ 9997 h 10002"/>
              <a:gd name="connsiteX153" fmla="*/ 12093 w 12377"/>
              <a:gd name="connsiteY153" fmla="*/ 9997 h 10002"/>
              <a:gd name="connsiteX154" fmla="*/ 11967 w 12377"/>
              <a:gd name="connsiteY154" fmla="*/ 9997 h 10002"/>
              <a:gd name="connsiteX155" fmla="*/ 11925 w 12377"/>
              <a:gd name="connsiteY155" fmla="*/ 9997 h 10002"/>
              <a:gd name="connsiteX156" fmla="*/ 11772 w 12377"/>
              <a:gd name="connsiteY156" fmla="*/ 9997 h 10002"/>
              <a:gd name="connsiteX157" fmla="*/ 11731 w 12377"/>
              <a:gd name="connsiteY157" fmla="*/ 9997 h 10002"/>
              <a:gd name="connsiteX158" fmla="*/ 11688 w 12377"/>
              <a:gd name="connsiteY158" fmla="*/ 9997 h 10002"/>
              <a:gd name="connsiteX159" fmla="*/ 11622 w 12377"/>
              <a:gd name="connsiteY159" fmla="*/ 9997 h 10002"/>
              <a:gd name="connsiteX160" fmla="*/ 11551 w 12377"/>
              <a:gd name="connsiteY160" fmla="*/ 9997 h 10002"/>
              <a:gd name="connsiteX161" fmla="*/ 11469 w 12377"/>
              <a:gd name="connsiteY161" fmla="*/ 9997 h 10002"/>
              <a:gd name="connsiteX162" fmla="*/ 11455 w 12377"/>
              <a:gd name="connsiteY162" fmla="*/ 9997 h 10002"/>
              <a:gd name="connsiteX163" fmla="*/ 11412 w 12377"/>
              <a:gd name="connsiteY163" fmla="*/ 9997 h 10002"/>
              <a:gd name="connsiteX164" fmla="*/ 11344 w 12377"/>
              <a:gd name="connsiteY164" fmla="*/ 9997 h 10002"/>
              <a:gd name="connsiteX165" fmla="*/ 11287 w 12377"/>
              <a:gd name="connsiteY165" fmla="*/ 9997 h 10002"/>
              <a:gd name="connsiteX166" fmla="*/ 11260 w 12377"/>
              <a:gd name="connsiteY166" fmla="*/ 9997 h 10002"/>
              <a:gd name="connsiteX167" fmla="*/ 11232 w 12377"/>
              <a:gd name="connsiteY167" fmla="*/ 9997 h 10002"/>
              <a:gd name="connsiteX168" fmla="*/ 11176 w 12377"/>
              <a:gd name="connsiteY168" fmla="*/ 9997 h 10002"/>
              <a:gd name="connsiteX169" fmla="*/ 11148 w 12377"/>
              <a:gd name="connsiteY169" fmla="*/ 9997 h 10002"/>
              <a:gd name="connsiteX170" fmla="*/ 11107 w 12377"/>
              <a:gd name="connsiteY170" fmla="*/ 9997 h 10002"/>
              <a:gd name="connsiteX171" fmla="*/ 11010 w 12377"/>
              <a:gd name="connsiteY171" fmla="*/ 9997 h 10002"/>
              <a:gd name="connsiteX172" fmla="*/ 10954 w 12377"/>
              <a:gd name="connsiteY172" fmla="*/ 9997 h 10002"/>
              <a:gd name="connsiteX173" fmla="*/ 10885 w 12377"/>
              <a:gd name="connsiteY173" fmla="*/ 9997 h 10002"/>
              <a:gd name="connsiteX174" fmla="*/ 10802 w 12377"/>
              <a:gd name="connsiteY174" fmla="*/ 9997 h 10002"/>
              <a:gd name="connsiteX175" fmla="*/ 10760 w 12377"/>
              <a:gd name="connsiteY175" fmla="*/ 9997 h 10002"/>
              <a:gd name="connsiteX176" fmla="*/ 10676 w 12377"/>
              <a:gd name="connsiteY176" fmla="*/ 9997 h 10002"/>
              <a:gd name="connsiteX177" fmla="*/ 10635 w 12377"/>
              <a:gd name="connsiteY177" fmla="*/ 9997 h 10002"/>
              <a:gd name="connsiteX178" fmla="*/ 10565 w 12377"/>
              <a:gd name="connsiteY178" fmla="*/ 9997 h 10002"/>
              <a:gd name="connsiteX179" fmla="*/ 10482 w 12377"/>
              <a:gd name="connsiteY179" fmla="*/ 9997 h 10002"/>
              <a:gd name="connsiteX180" fmla="*/ 10385 w 12377"/>
              <a:gd name="connsiteY180" fmla="*/ 9997 h 10002"/>
              <a:gd name="connsiteX181" fmla="*/ 10329 w 12377"/>
              <a:gd name="connsiteY181" fmla="*/ 9997 h 10002"/>
              <a:gd name="connsiteX182" fmla="*/ 10095 w 12377"/>
              <a:gd name="connsiteY182" fmla="*/ 9997 h 10002"/>
              <a:gd name="connsiteX183" fmla="*/ 9941 w 12377"/>
              <a:gd name="connsiteY183" fmla="*/ 9997 h 10002"/>
              <a:gd name="connsiteX184" fmla="*/ 9844 w 12377"/>
              <a:gd name="connsiteY184" fmla="*/ 9997 h 10002"/>
              <a:gd name="connsiteX185" fmla="*/ 9761 w 12377"/>
              <a:gd name="connsiteY185" fmla="*/ 9997 h 10002"/>
              <a:gd name="connsiteX186" fmla="*/ 9690 w 12377"/>
              <a:gd name="connsiteY186" fmla="*/ 9997 h 10002"/>
              <a:gd name="connsiteX187" fmla="*/ 9594 w 12377"/>
              <a:gd name="connsiteY187" fmla="*/ 9997 h 10002"/>
              <a:gd name="connsiteX188" fmla="*/ 9539 w 12377"/>
              <a:gd name="connsiteY188" fmla="*/ 9997 h 10002"/>
              <a:gd name="connsiteX189" fmla="*/ 9483 w 12377"/>
              <a:gd name="connsiteY189" fmla="*/ 9997 h 10002"/>
              <a:gd name="connsiteX190" fmla="*/ 9441 w 12377"/>
              <a:gd name="connsiteY190" fmla="*/ 9997 h 10002"/>
              <a:gd name="connsiteX191" fmla="*/ 9399 w 12377"/>
              <a:gd name="connsiteY191" fmla="*/ 9997 h 10002"/>
              <a:gd name="connsiteX192" fmla="*/ 9315 w 12377"/>
              <a:gd name="connsiteY192" fmla="*/ 9997 h 10002"/>
              <a:gd name="connsiteX193" fmla="*/ 9246 w 12377"/>
              <a:gd name="connsiteY193" fmla="*/ 9997 h 10002"/>
              <a:gd name="connsiteX194" fmla="*/ 9164 w 12377"/>
              <a:gd name="connsiteY194" fmla="*/ 9997 h 10002"/>
              <a:gd name="connsiteX195" fmla="*/ 9108 w 12377"/>
              <a:gd name="connsiteY195" fmla="*/ 9997 h 10002"/>
              <a:gd name="connsiteX196" fmla="*/ 9052 w 12377"/>
              <a:gd name="connsiteY196" fmla="*/ 9997 h 10002"/>
              <a:gd name="connsiteX197" fmla="*/ 8984 w 12377"/>
              <a:gd name="connsiteY197" fmla="*/ 9997 h 10002"/>
              <a:gd name="connsiteX198" fmla="*/ 8955 w 12377"/>
              <a:gd name="connsiteY198" fmla="*/ 9997 h 10002"/>
              <a:gd name="connsiteX199" fmla="*/ 8872 w 12377"/>
              <a:gd name="connsiteY199" fmla="*/ 9997 h 10002"/>
              <a:gd name="connsiteX200" fmla="*/ 8761 w 12377"/>
              <a:gd name="connsiteY200" fmla="*/ 9997 h 10002"/>
              <a:gd name="connsiteX201" fmla="*/ 8734 w 12377"/>
              <a:gd name="connsiteY201" fmla="*/ 9997 h 10002"/>
              <a:gd name="connsiteX202" fmla="*/ 8123 w 12377"/>
              <a:gd name="connsiteY202" fmla="*/ 9997 h 10002"/>
              <a:gd name="connsiteX203" fmla="*/ 7873 w 12377"/>
              <a:gd name="connsiteY203" fmla="*/ 9997 h 10002"/>
              <a:gd name="connsiteX204" fmla="*/ 7762 w 12377"/>
              <a:gd name="connsiteY204" fmla="*/ 9997 h 10002"/>
              <a:gd name="connsiteX205" fmla="*/ 7664 w 12377"/>
              <a:gd name="connsiteY205" fmla="*/ 9997 h 10002"/>
              <a:gd name="connsiteX206" fmla="*/ 7637 w 12377"/>
              <a:gd name="connsiteY206" fmla="*/ 9997 h 10002"/>
              <a:gd name="connsiteX207" fmla="*/ 7553 w 12377"/>
              <a:gd name="connsiteY207" fmla="*/ 9997 h 10002"/>
              <a:gd name="connsiteX208" fmla="*/ 7511 w 12377"/>
              <a:gd name="connsiteY208" fmla="*/ 9997 h 10002"/>
              <a:gd name="connsiteX209" fmla="*/ 7442 w 12377"/>
              <a:gd name="connsiteY209" fmla="*/ 9997 h 10002"/>
              <a:gd name="connsiteX210" fmla="*/ 7359 w 12377"/>
              <a:gd name="connsiteY210" fmla="*/ 9997 h 10002"/>
              <a:gd name="connsiteX211" fmla="*/ 7304 w 12377"/>
              <a:gd name="connsiteY211" fmla="*/ 9997 h 10002"/>
              <a:gd name="connsiteX212" fmla="*/ 7263 w 12377"/>
              <a:gd name="connsiteY212" fmla="*/ 9997 h 10002"/>
              <a:gd name="connsiteX213" fmla="*/ 7248 w 12377"/>
              <a:gd name="connsiteY213" fmla="*/ 9997 h 10002"/>
              <a:gd name="connsiteX214" fmla="*/ 7207 w 12377"/>
              <a:gd name="connsiteY214" fmla="*/ 9997 h 10002"/>
              <a:gd name="connsiteX215" fmla="*/ 7179 w 12377"/>
              <a:gd name="connsiteY215" fmla="*/ 9997 h 10002"/>
              <a:gd name="connsiteX216" fmla="*/ 7124 w 12377"/>
              <a:gd name="connsiteY216" fmla="*/ 9997 h 10002"/>
              <a:gd name="connsiteX217" fmla="*/ 7054 w 12377"/>
              <a:gd name="connsiteY217" fmla="*/ 9997 h 10002"/>
              <a:gd name="connsiteX218" fmla="*/ 6943 w 12377"/>
              <a:gd name="connsiteY218" fmla="*/ 9997 h 10002"/>
              <a:gd name="connsiteX219" fmla="*/ 6902 w 12377"/>
              <a:gd name="connsiteY219" fmla="*/ 9997 h 10002"/>
              <a:gd name="connsiteX220" fmla="*/ 6818 w 12377"/>
              <a:gd name="connsiteY220" fmla="*/ 9997 h 10002"/>
              <a:gd name="connsiteX221" fmla="*/ 6763 w 12377"/>
              <a:gd name="connsiteY221" fmla="*/ 9997 h 10002"/>
              <a:gd name="connsiteX222" fmla="*/ 6665 w 12377"/>
              <a:gd name="connsiteY222" fmla="*/ 9997 h 10002"/>
              <a:gd name="connsiteX223" fmla="*/ 6541 w 12377"/>
              <a:gd name="connsiteY223" fmla="*/ 9997 h 10002"/>
              <a:gd name="connsiteX224" fmla="*/ 6415 w 12377"/>
              <a:gd name="connsiteY224" fmla="*/ 9997 h 10002"/>
              <a:gd name="connsiteX225" fmla="*/ 6067 w 12377"/>
              <a:gd name="connsiteY225" fmla="*/ 9997 h 10002"/>
              <a:gd name="connsiteX226" fmla="*/ 6055 w 12377"/>
              <a:gd name="connsiteY226" fmla="*/ 9980 h 10002"/>
              <a:gd name="connsiteX227" fmla="*/ 5888 w 12377"/>
              <a:gd name="connsiteY227" fmla="*/ 9457 h 10002"/>
              <a:gd name="connsiteX228" fmla="*/ 5921 w 12377"/>
              <a:gd name="connsiteY228" fmla="*/ 9431 h 10002"/>
              <a:gd name="connsiteX229" fmla="*/ 5852 w 12377"/>
              <a:gd name="connsiteY229" fmla="*/ 9953 h 10002"/>
              <a:gd name="connsiteX230" fmla="*/ 5833 w 12377"/>
              <a:gd name="connsiteY230" fmla="*/ 9997 h 10002"/>
              <a:gd name="connsiteX231" fmla="*/ 5666 w 12377"/>
              <a:gd name="connsiteY231" fmla="*/ 9997 h 10002"/>
              <a:gd name="connsiteX232" fmla="*/ 5611 w 12377"/>
              <a:gd name="connsiteY232" fmla="*/ 9997 h 10002"/>
              <a:gd name="connsiteX233" fmla="*/ 5589 w 12377"/>
              <a:gd name="connsiteY233" fmla="*/ 9925 h 10002"/>
              <a:gd name="connsiteX234" fmla="*/ 5576 w 12377"/>
              <a:gd name="connsiteY234" fmla="*/ 9086 h 10002"/>
              <a:gd name="connsiteX235" fmla="*/ 5616 w 12377"/>
              <a:gd name="connsiteY235" fmla="*/ 9106 h 10002"/>
              <a:gd name="connsiteX236" fmla="*/ 5547 w 12377"/>
              <a:gd name="connsiteY236" fmla="*/ 9943 h 10002"/>
              <a:gd name="connsiteX237" fmla="*/ 5527 w 12377"/>
              <a:gd name="connsiteY237" fmla="*/ 9997 h 10002"/>
              <a:gd name="connsiteX238" fmla="*/ 5508 w 12377"/>
              <a:gd name="connsiteY238" fmla="*/ 9943 h 10002"/>
              <a:gd name="connsiteX239" fmla="*/ 5424 w 12377"/>
              <a:gd name="connsiteY239" fmla="*/ 8949 h 10002"/>
              <a:gd name="connsiteX240" fmla="*/ 5465 w 12377"/>
              <a:gd name="connsiteY240" fmla="*/ 8946 h 10002"/>
              <a:gd name="connsiteX241" fmla="*/ 5395 w 12377"/>
              <a:gd name="connsiteY241" fmla="*/ 9940 h 10002"/>
              <a:gd name="connsiteX242" fmla="*/ 5374 w 12377"/>
              <a:gd name="connsiteY242" fmla="*/ 9997 h 10002"/>
              <a:gd name="connsiteX243" fmla="*/ 5356 w 12377"/>
              <a:gd name="connsiteY243" fmla="*/ 9928 h 10002"/>
              <a:gd name="connsiteX244" fmla="*/ 5313 w 12377"/>
              <a:gd name="connsiteY244" fmla="*/ 8409 h 10002"/>
              <a:gd name="connsiteX245" fmla="*/ 5355 w 12377"/>
              <a:gd name="connsiteY245" fmla="*/ 8413 h 10002"/>
              <a:gd name="connsiteX246" fmla="*/ 5298 w 12377"/>
              <a:gd name="connsiteY246" fmla="*/ 9931 h 10002"/>
              <a:gd name="connsiteX247" fmla="*/ 5278 w 12377"/>
              <a:gd name="connsiteY247" fmla="*/ 9997 h 10002"/>
              <a:gd name="connsiteX248" fmla="*/ 5236 w 12377"/>
              <a:gd name="connsiteY248" fmla="*/ 9997 h 10002"/>
              <a:gd name="connsiteX249" fmla="*/ 5152 w 12377"/>
              <a:gd name="connsiteY249" fmla="*/ 9997 h 10002"/>
              <a:gd name="connsiteX250" fmla="*/ 5083 w 12377"/>
              <a:gd name="connsiteY250" fmla="*/ 9997 h 10002"/>
              <a:gd name="connsiteX251" fmla="*/ 5062 w 12377"/>
              <a:gd name="connsiteY251" fmla="*/ 9931 h 10002"/>
              <a:gd name="connsiteX252" fmla="*/ 5008 w 12377"/>
              <a:gd name="connsiteY252" fmla="*/ 8413 h 10002"/>
              <a:gd name="connsiteX253" fmla="*/ 5048 w 12377"/>
              <a:gd name="connsiteY253" fmla="*/ 8413 h 10002"/>
              <a:gd name="connsiteX254" fmla="*/ 4993 w 12377"/>
              <a:gd name="connsiteY254" fmla="*/ 9774 h 10002"/>
              <a:gd name="connsiteX255" fmla="*/ 4974 w 12377"/>
              <a:gd name="connsiteY255" fmla="*/ 9840 h 10002"/>
              <a:gd name="connsiteX256" fmla="*/ 4953 w 12377"/>
              <a:gd name="connsiteY256" fmla="*/ 9786 h 10002"/>
              <a:gd name="connsiteX257" fmla="*/ 4912 w 12377"/>
              <a:gd name="connsiteY257" fmla="*/ 9316 h 10002"/>
              <a:gd name="connsiteX258" fmla="*/ 4949 w 12377"/>
              <a:gd name="connsiteY258" fmla="*/ 9325 h 10002"/>
              <a:gd name="connsiteX259" fmla="*/ 4867 w 12377"/>
              <a:gd name="connsiteY259" fmla="*/ 9953 h 10002"/>
              <a:gd name="connsiteX260" fmla="*/ 4846 w 12377"/>
              <a:gd name="connsiteY260" fmla="*/ 9997 h 10002"/>
              <a:gd name="connsiteX261" fmla="*/ 4777 w 12377"/>
              <a:gd name="connsiteY261" fmla="*/ 9997 h 10002"/>
              <a:gd name="connsiteX262" fmla="*/ 4758 w 12377"/>
              <a:gd name="connsiteY262" fmla="*/ 9928 h 10002"/>
              <a:gd name="connsiteX263" fmla="*/ 4715 w 12377"/>
              <a:gd name="connsiteY263" fmla="*/ 8299 h 10002"/>
              <a:gd name="connsiteX264" fmla="*/ 4659 w 12377"/>
              <a:gd name="connsiteY264" fmla="*/ 82 h 10002"/>
              <a:gd name="connsiteX265" fmla="*/ 4700 w 12377"/>
              <a:gd name="connsiteY265" fmla="*/ 85 h 10002"/>
              <a:gd name="connsiteX266" fmla="*/ 4659 w 12377"/>
              <a:gd name="connsiteY266" fmla="*/ 3592 h 10002"/>
              <a:gd name="connsiteX267" fmla="*/ 4659 w 12377"/>
              <a:gd name="connsiteY267" fmla="*/ 3608 h 10002"/>
              <a:gd name="connsiteX268" fmla="*/ 4493 w 12377"/>
              <a:gd name="connsiteY268" fmla="*/ 5702 h 10002"/>
              <a:gd name="connsiteX269" fmla="*/ 4299 w 12377"/>
              <a:gd name="connsiteY269" fmla="*/ 8214 h 10002"/>
              <a:gd name="connsiteX270" fmla="*/ 4292 w 12377"/>
              <a:gd name="connsiteY270" fmla="*/ 8249 h 10002"/>
              <a:gd name="connsiteX271" fmla="*/ 4016 w 12377"/>
              <a:gd name="connsiteY271" fmla="*/ 9192 h 10002"/>
              <a:gd name="connsiteX272" fmla="*/ 4018 w 12377"/>
              <a:gd name="connsiteY272" fmla="*/ 9181 h 10002"/>
              <a:gd name="connsiteX273" fmla="*/ 3865 w 12377"/>
              <a:gd name="connsiteY273" fmla="*/ 9967 h 10002"/>
              <a:gd name="connsiteX274" fmla="*/ 3847 w 12377"/>
              <a:gd name="connsiteY274" fmla="*/ 9997 h 10002"/>
              <a:gd name="connsiteX275" fmla="*/ 3792 w 12377"/>
              <a:gd name="connsiteY275" fmla="*/ 9997 h 10002"/>
              <a:gd name="connsiteX276" fmla="*/ 3681 w 12377"/>
              <a:gd name="connsiteY276" fmla="*/ 9997 h 10002"/>
              <a:gd name="connsiteX277" fmla="*/ 3472 w 12377"/>
              <a:gd name="connsiteY277" fmla="*/ 9997 h 10002"/>
              <a:gd name="connsiteX278" fmla="*/ 3445 w 12377"/>
              <a:gd name="connsiteY278" fmla="*/ 9997 h 10002"/>
              <a:gd name="connsiteX279" fmla="*/ 3417 w 12377"/>
              <a:gd name="connsiteY279" fmla="*/ 9997 h 10002"/>
              <a:gd name="connsiteX280" fmla="*/ 3403 w 12377"/>
              <a:gd name="connsiteY280" fmla="*/ 9997 h 10002"/>
              <a:gd name="connsiteX281" fmla="*/ 3376 w 12377"/>
              <a:gd name="connsiteY281" fmla="*/ 9997 h 10002"/>
              <a:gd name="connsiteX282" fmla="*/ 3333 w 12377"/>
              <a:gd name="connsiteY282" fmla="*/ 9997 h 10002"/>
              <a:gd name="connsiteX283" fmla="*/ 3319 w 12377"/>
              <a:gd name="connsiteY283" fmla="*/ 9997 h 10002"/>
              <a:gd name="connsiteX284" fmla="*/ 3292 w 12377"/>
              <a:gd name="connsiteY284" fmla="*/ 9997 h 10002"/>
              <a:gd name="connsiteX285" fmla="*/ 3250 w 12377"/>
              <a:gd name="connsiteY285" fmla="*/ 9997 h 10002"/>
              <a:gd name="connsiteX286" fmla="*/ 3166 w 12377"/>
              <a:gd name="connsiteY286" fmla="*/ 9997 h 10002"/>
              <a:gd name="connsiteX287" fmla="*/ 3069 w 12377"/>
              <a:gd name="connsiteY287" fmla="*/ 9997 h 10002"/>
              <a:gd name="connsiteX288" fmla="*/ 2972 w 12377"/>
              <a:gd name="connsiteY288" fmla="*/ 9997 h 10002"/>
              <a:gd name="connsiteX289" fmla="*/ 2905 w 12377"/>
              <a:gd name="connsiteY289" fmla="*/ 9997 h 10002"/>
              <a:gd name="connsiteX290" fmla="*/ 2821 w 12377"/>
              <a:gd name="connsiteY290" fmla="*/ 9997 h 10002"/>
              <a:gd name="connsiteX291" fmla="*/ 2765 w 12377"/>
              <a:gd name="connsiteY291" fmla="*/ 9997 h 10002"/>
              <a:gd name="connsiteX292" fmla="*/ 2709 w 12377"/>
              <a:gd name="connsiteY292" fmla="*/ 9997 h 10002"/>
              <a:gd name="connsiteX293" fmla="*/ 2598 w 12377"/>
              <a:gd name="connsiteY293" fmla="*/ 9997 h 10002"/>
              <a:gd name="connsiteX294" fmla="*/ 1896 w 12377"/>
              <a:gd name="connsiteY294" fmla="*/ 9972 h 10002"/>
              <a:gd name="connsiteX295" fmla="*/ 1309 w 12377"/>
              <a:gd name="connsiteY295" fmla="*/ 9989 h 10002"/>
              <a:gd name="connsiteX296" fmla="*/ 595 w 12377"/>
              <a:gd name="connsiteY296" fmla="*/ 10002 h 10002"/>
              <a:gd name="connsiteX297" fmla="*/ 0 w 12377"/>
              <a:gd name="connsiteY297" fmla="*/ 9969 h 10002"/>
              <a:gd name="connsiteX0" fmla="*/ 0 w 12020"/>
              <a:gd name="connsiteY0" fmla="*/ 10058 h 10058"/>
              <a:gd name="connsiteX1" fmla="*/ 16 w 12020"/>
              <a:gd name="connsiteY1" fmla="*/ 9874 h 10058"/>
              <a:gd name="connsiteX2" fmla="*/ 661 w 12020"/>
              <a:gd name="connsiteY2" fmla="*/ 9836 h 10058"/>
              <a:gd name="connsiteX3" fmla="*/ 2020 w 12020"/>
              <a:gd name="connsiteY3" fmla="*/ 9840 h 10058"/>
              <a:gd name="connsiteX4" fmla="*/ 2158 w 12020"/>
              <a:gd name="connsiteY4" fmla="*/ 9840 h 10058"/>
              <a:gd name="connsiteX5" fmla="*/ 2241 w 12020"/>
              <a:gd name="connsiteY5" fmla="*/ 9840 h 10058"/>
              <a:gd name="connsiteX6" fmla="*/ 2352 w 12020"/>
              <a:gd name="connsiteY6" fmla="*/ 9840 h 10058"/>
              <a:gd name="connsiteX7" fmla="*/ 2408 w 12020"/>
              <a:gd name="connsiteY7" fmla="*/ 9840 h 10058"/>
              <a:gd name="connsiteX8" fmla="*/ 2464 w 12020"/>
              <a:gd name="connsiteY8" fmla="*/ 9840 h 10058"/>
              <a:gd name="connsiteX9" fmla="*/ 2548 w 12020"/>
              <a:gd name="connsiteY9" fmla="*/ 9840 h 10058"/>
              <a:gd name="connsiteX10" fmla="*/ 2615 w 12020"/>
              <a:gd name="connsiteY10" fmla="*/ 9840 h 10058"/>
              <a:gd name="connsiteX11" fmla="*/ 2712 w 12020"/>
              <a:gd name="connsiteY11" fmla="*/ 9840 h 10058"/>
              <a:gd name="connsiteX12" fmla="*/ 2809 w 12020"/>
              <a:gd name="connsiteY12" fmla="*/ 9840 h 10058"/>
              <a:gd name="connsiteX13" fmla="*/ 2893 w 12020"/>
              <a:gd name="connsiteY13" fmla="*/ 9840 h 10058"/>
              <a:gd name="connsiteX14" fmla="*/ 2935 w 12020"/>
              <a:gd name="connsiteY14" fmla="*/ 9840 h 10058"/>
              <a:gd name="connsiteX15" fmla="*/ 2962 w 12020"/>
              <a:gd name="connsiteY15" fmla="*/ 9840 h 10058"/>
              <a:gd name="connsiteX16" fmla="*/ 2976 w 12020"/>
              <a:gd name="connsiteY16" fmla="*/ 9840 h 10058"/>
              <a:gd name="connsiteX17" fmla="*/ 3019 w 12020"/>
              <a:gd name="connsiteY17" fmla="*/ 9840 h 10058"/>
              <a:gd name="connsiteX18" fmla="*/ 3046 w 12020"/>
              <a:gd name="connsiteY18" fmla="*/ 9840 h 10058"/>
              <a:gd name="connsiteX19" fmla="*/ 3060 w 12020"/>
              <a:gd name="connsiteY19" fmla="*/ 9840 h 10058"/>
              <a:gd name="connsiteX20" fmla="*/ 3088 w 12020"/>
              <a:gd name="connsiteY20" fmla="*/ 9840 h 10058"/>
              <a:gd name="connsiteX21" fmla="*/ 3115 w 12020"/>
              <a:gd name="connsiteY21" fmla="*/ 9840 h 10058"/>
              <a:gd name="connsiteX22" fmla="*/ 3324 w 12020"/>
              <a:gd name="connsiteY22" fmla="*/ 9840 h 10058"/>
              <a:gd name="connsiteX23" fmla="*/ 3435 w 12020"/>
              <a:gd name="connsiteY23" fmla="*/ 9840 h 10058"/>
              <a:gd name="connsiteX24" fmla="*/ 3490 w 12020"/>
              <a:gd name="connsiteY24" fmla="*/ 9840 h 10058"/>
              <a:gd name="connsiteX25" fmla="*/ 3474 w 12020"/>
              <a:gd name="connsiteY25" fmla="*/ 9871 h 10058"/>
              <a:gd name="connsiteX26" fmla="*/ 3627 w 12020"/>
              <a:gd name="connsiteY26" fmla="*/ 9086 h 10058"/>
              <a:gd name="connsiteX27" fmla="*/ 3631 w 12020"/>
              <a:gd name="connsiteY27" fmla="*/ 9078 h 10058"/>
              <a:gd name="connsiteX28" fmla="*/ 3908 w 12020"/>
              <a:gd name="connsiteY28" fmla="*/ 8135 h 10058"/>
              <a:gd name="connsiteX29" fmla="*/ 3900 w 12020"/>
              <a:gd name="connsiteY29" fmla="*/ 8170 h 10058"/>
              <a:gd name="connsiteX30" fmla="*/ 4095 w 12020"/>
              <a:gd name="connsiteY30" fmla="*/ 5659 h 10058"/>
              <a:gd name="connsiteX31" fmla="*/ 4261 w 12020"/>
              <a:gd name="connsiteY31" fmla="*/ 3566 h 10058"/>
              <a:gd name="connsiteX32" fmla="*/ 4260 w 12020"/>
              <a:gd name="connsiteY32" fmla="*/ 3582 h 10058"/>
              <a:gd name="connsiteX33" fmla="*/ 4302 w 12020"/>
              <a:gd name="connsiteY33" fmla="*/ 75 h 10058"/>
              <a:gd name="connsiteX34" fmla="*/ 4324 w 12020"/>
              <a:gd name="connsiteY34" fmla="*/ 0 h 10058"/>
              <a:gd name="connsiteX35" fmla="*/ 4343 w 12020"/>
              <a:gd name="connsiteY35" fmla="*/ 79 h 10058"/>
              <a:gd name="connsiteX36" fmla="*/ 4400 w 12020"/>
              <a:gd name="connsiteY36" fmla="*/ 8296 h 10058"/>
              <a:gd name="connsiteX37" fmla="*/ 4440 w 12020"/>
              <a:gd name="connsiteY37" fmla="*/ 9912 h 10058"/>
              <a:gd name="connsiteX38" fmla="*/ 4420 w 12020"/>
              <a:gd name="connsiteY38" fmla="*/ 9840 h 10058"/>
              <a:gd name="connsiteX39" fmla="*/ 4489 w 12020"/>
              <a:gd name="connsiteY39" fmla="*/ 9840 h 10058"/>
              <a:gd name="connsiteX40" fmla="*/ 4471 w 12020"/>
              <a:gd name="connsiteY40" fmla="*/ 9886 h 10058"/>
              <a:gd name="connsiteX41" fmla="*/ 4555 w 12020"/>
              <a:gd name="connsiteY41" fmla="*/ 9256 h 10058"/>
              <a:gd name="connsiteX42" fmla="*/ 4575 w 12020"/>
              <a:gd name="connsiteY42" fmla="*/ 9215 h 10058"/>
              <a:gd name="connsiteX43" fmla="*/ 4592 w 12020"/>
              <a:gd name="connsiteY43" fmla="*/ 9267 h 10058"/>
              <a:gd name="connsiteX44" fmla="*/ 4635 w 12020"/>
              <a:gd name="connsiteY44" fmla="*/ 9738 h 10058"/>
              <a:gd name="connsiteX45" fmla="*/ 4594 w 12020"/>
              <a:gd name="connsiteY45" fmla="*/ 9751 h 10058"/>
              <a:gd name="connsiteX46" fmla="*/ 4651 w 12020"/>
              <a:gd name="connsiteY46" fmla="*/ 8390 h 10058"/>
              <a:gd name="connsiteX47" fmla="*/ 4671 w 12020"/>
              <a:gd name="connsiteY47" fmla="*/ 8321 h 10058"/>
              <a:gd name="connsiteX48" fmla="*/ 4691 w 12020"/>
              <a:gd name="connsiteY48" fmla="*/ 8390 h 10058"/>
              <a:gd name="connsiteX49" fmla="*/ 4747 w 12020"/>
              <a:gd name="connsiteY49" fmla="*/ 9908 h 10058"/>
              <a:gd name="connsiteX50" fmla="*/ 4726 w 12020"/>
              <a:gd name="connsiteY50" fmla="*/ 9840 h 10058"/>
              <a:gd name="connsiteX51" fmla="*/ 4795 w 12020"/>
              <a:gd name="connsiteY51" fmla="*/ 9840 h 10058"/>
              <a:gd name="connsiteX52" fmla="*/ 4879 w 12020"/>
              <a:gd name="connsiteY52" fmla="*/ 9840 h 10058"/>
              <a:gd name="connsiteX53" fmla="*/ 4921 w 12020"/>
              <a:gd name="connsiteY53" fmla="*/ 9840 h 10058"/>
              <a:gd name="connsiteX54" fmla="*/ 4901 w 12020"/>
              <a:gd name="connsiteY54" fmla="*/ 9908 h 10058"/>
              <a:gd name="connsiteX55" fmla="*/ 4956 w 12020"/>
              <a:gd name="connsiteY55" fmla="*/ 8390 h 10058"/>
              <a:gd name="connsiteX56" fmla="*/ 4976 w 12020"/>
              <a:gd name="connsiteY56" fmla="*/ 8321 h 10058"/>
              <a:gd name="connsiteX57" fmla="*/ 4998 w 12020"/>
              <a:gd name="connsiteY57" fmla="*/ 8393 h 10058"/>
              <a:gd name="connsiteX58" fmla="*/ 5038 w 12020"/>
              <a:gd name="connsiteY58" fmla="*/ 9912 h 10058"/>
              <a:gd name="connsiteX59" fmla="*/ 4999 w 12020"/>
              <a:gd name="connsiteY59" fmla="*/ 9899 h 10058"/>
              <a:gd name="connsiteX60" fmla="*/ 5067 w 12020"/>
              <a:gd name="connsiteY60" fmla="*/ 8904 h 10058"/>
              <a:gd name="connsiteX61" fmla="*/ 5087 w 12020"/>
              <a:gd name="connsiteY61" fmla="*/ 8845 h 10058"/>
              <a:gd name="connsiteX62" fmla="*/ 5106 w 12020"/>
              <a:gd name="connsiteY62" fmla="*/ 8901 h 10058"/>
              <a:gd name="connsiteX63" fmla="*/ 5190 w 12020"/>
              <a:gd name="connsiteY63" fmla="*/ 9895 h 10058"/>
              <a:gd name="connsiteX64" fmla="*/ 5151 w 12020"/>
              <a:gd name="connsiteY64" fmla="*/ 9895 h 10058"/>
              <a:gd name="connsiteX65" fmla="*/ 5220 w 12020"/>
              <a:gd name="connsiteY65" fmla="*/ 9058 h 10058"/>
              <a:gd name="connsiteX66" fmla="*/ 5242 w 12020"/>
              <a:gd name="connsiteY66" fmla="*/ 9006 h 10058"/>
              <a:gd name="connsiteX67" fmla="*/ 5260 w 12020"/>
              <a:gd name="connsiteY67" fmla="*/ 9078 h 10058"/>
              <a:gd name="connsiteX68" fmla="*/ 5275 w 12020"/>
              <a:gd name="connsiteY68" fmla="*/ 9915 h 10058"/>
              <a:gd name="connsiteX69" fmla="*/ 5254 w 12020"/>
              <a:gd name="connsiteY69" fmla="*/ 9840 h 10058"/>
              <a:gd name="connsiteX70" fmla="*/ 5309 w 12020"/>
              <a:gd name="connsiteY70" fmla="*/ 9840 h 10058"/>
              <a:gd name="connsiteX71" fmla="*/ 5476 w 12020"/>
              <a:gd name="connsiteY71" fmla="*/ 9840 h 10058"/>
              <a:gd name="connsiteX72" fmla="*/ 5458 w 12020"/>
              <a:gd name="connsiteY72" fmla="*/ 9886 h 10058"/>
              <a:gd name="connsiteX73" fmla="*/ 5527 w 12020"/>
              <a:gd name="connsiteY73" fmla="*/ 9362 h 10058"/>
              <a:gd name="connsiteX74" fmla="*/ 5541 w 12020"/>
              <a:gd name="connsiteY74" fmla="*/ 9319 h 10058"/>
              <a:gd name="connsiteX75" fmla="*/ 5558 w 12020"/>
              <a:gd name="connsiteY75" fmla="*/ 9335 h 10058"/>
              <a:gd name="connsiteX76" fmla="*/ 5725 w 12020"/>
              <a:gd name="connsiteY76" fmla="*/ 9859 h 10058"/>
              <a:gd name="connsiteX77" fmla="*/ 5710 w 12020"/>
              <a:gd name="connsiteY77" fmla="*/ 9840 h 10058"/>
              <a:gd name="connsiteX78" fmla="*/ 6058 w 12020"/>
              <a:gd name="connsiteY78" fmla="*/ 9840 h 10058"/>
              <a:gd name="connsiteX79" fmla="*/ 6184 w 12020"/>
              <a:gd name="connsiteY79" fmla="*/ 9840 h 10058"/>
              <a:gd name="connsiteX80" fmla="*/ 6308 w 12020"/>
              <a:gd name="connsiteY80" fmla="*/ 9840 h 10058"/>
              <a:gd name="connsiteX81" fmla="*/ 6406 w 12020"/>
              <a:gd name="connsiteY81" fmla="*/ 9840 h 10058"/>
              <a:gd name="connsiteX82" fmla="*/ 6461 w 12020"/>
              <a:gd name="connsiteY82" fmla="*/ 9840 h 10058"/>
              <a:gd name="connsiteX83" fmla="*/ 6545 w 12020"/>
              <a:gd name="connsiteY83" fmla="*/ 9840 h 10058"/>
              <a:gd name="connsiteX84" fmla="*/ 6586 w 12020"/>
              <a:gd name="connsiteY84" fmla="*/ 9840 h 10058"/>
              <a:gd name="connsiteX85" fmla="*/ 6697 w 12020"/>
              <a:gd name="connsiteY85" fmla="*/ 9840 h 10058"/>
              <a:gd name="connsiteX86" fmla="*/ 6767 w 12020"/>
              <a:gd name="connsiteY86" fmla="*/ 9840 h 10058"/>
              <a:gd name="connsiteX87" fmla="*/ 6822 w 12020"/>
              <a:gd name="connsiteY87" fmla="*/ 9840 h 10058"/>
              <a:gd name="connsiteX88" fmla="*/ 6850 w 12020"/>
              <a:gd name="connsiteY88" fmla="*/ 9840 h 10058"/>
              <a:gd name="connsiteX89" fmla="*/ 6891 w 12020"/>
              <a:gd name="connsiteY89" fmla="*/ 9840 h 10058"/>
              <a:gd name="connsiteX90" fmla="*/ 6906 w 12020"/>
              <a:gd name="connsiteY90" fmla="*/ 9840 h 10058"/>
              <a:gd name="connsiteX91" fmla="*/ 6947 w 12020"/>
              <a:gd name="connsiteY91" fmla="*/ 9840 h 10058"/>
              <a:gd name="connsiteX92" fmla="*/ 7002 w 12020"/>
              <a:gd name="connsiteY92" fmla="*/ 9840 h 10058"/>
              <a:gd name="connsiteX93" fmla="*/ 7085 w 12020"/>
              <a:gd name="connsiteY93" fmla="*/ 9840 h 10058"/>
              <a:gd name="connsiteX94" fmla="*/ 7154 w 12020"/>
              <a:gd name="connsiteY94" fmla="*/ 9840 h 10058"/>
              <a:gd name="connsiteX95" fmla="*/ 7196 w 12020"/>
              <a:gd name="connsiteY95" fmla="*/ 9840 h 10058"/>
              <a:gd name="connsiteX96" fmla="*/ 7280 w 12020"/>
              <a:gd name="connsiteY96" fmla="*/ 9840 h 10058"/>
              <a:gd name="connsiteX97" fmla="*/ 7307 w 12020"/>
              <a:gd name="connsiteY97" fmla="*/ 9840 h 10058"/>
              <a:gd name="connsiteX98" fmla="*/ 7405 w 12020"/>
              <a:gd name="connsiteY98" fmla="*/ 9840 h 10058"/>
              <a:gd name="connsiteX99" fmla="*/ 7516 w 12020"/>
              <a:gd name="connsiteY99" fmla="*/ 9840 h 10058"/>
              <a:gd name="connsiteX100" fmla="*/ 7766 w 12020"/>
              <a:gd name="connsiteY100" fmla="*/ 9840 h 10058"/>
              <a:gd name="connsiteX101" fmla="*/ 8377 w 12020"/>
              <a:gd name="connsiteY101" fmla="*/ 9840 h 10058"/>
              <a:gd name="connsiteX102" fmla="*/ 8404 w 12020"/>
              <a:gd name="connsiteY102" fmla="*/ 9840 h 10058"/>
              <a:gd name="connsiteX103" fmla="*/ 8515 w 12020"/>
              <a:gd name="connsiteY103" fmla="*/ 9840 h 10058"/>
              <a:gd name="connsiteX104" fmla="*/ 8598 w 12020"/>
              <a:gd name="connsiteY104" fmla="*/ 9840 h 10058"/>
              <a:gd name="connsiteX105" fmla="*/ 8627 w 12020"/>
              <a:gd name="connsiteY105" fmla="*/ 9840 h 10058"/>
              <a:gd name="connsiteX106" fmla="*/ 8695 w 12020"/>
              <a:gd name="connsiteY106" fmla="*/ 9840 h 10058"/>
              <a:gd name="connsiteX107" fmla="*/ 8751 w 12020"/>
              <a:gd name="connsiteY107" fmla="*/ 9840 h 10058"/>
              <a:gd name="connsiteX108" fmla="*/ 8807 w 12020"/>
              <a:gd name="connsiteY108" fmla="*/ 9840 h 10058"/>
              <a:gd name="connsiteX109" fmla="*/ 8889 w 12020"/>
              <a:gd name="connsiteY109" fmla="*/ 9840 h 10058"/>
              <a:gd name="connsiteX110" fmla="*/ 8958 w 12020"/>
              <a:gd name="connsiteY110" fmla="*/ 9840 h 10058"/>
              <a:gd name="connsiteX111" fmla="*/ 9042 w 12020"/>
              <a:gd name="connsiteY111" fmla="*/ 9840 h 10058"/>
              <a:gd name="connsiteX112" fmla="*/ 9084 w 12020"/>
              <a:gd name="connsiteY112" fmla="*/ 9840 h 10058"/>
              <a:gd name="connsiteX113" fmla="*/ 9126 w 12020"/>
              <a:gd name="connsiteY113" fmla="*/ 9840 h 10058"/>
              <a:gd name="connsiteX114" fmla="*/ 9182 w 12020"/>
              <a:gd name="connsiteY114" fmla="*/ 9840 h 10058"/>
              <a:gd name="connsiteX115" fmla="*/ 9237 w 12020"/>
              <a:gd name="connsiteY115" fmla="*/ 9840 h 10058"/>
              <a:gd name="connsiteX116" fmla="*/ 9333 w 12020"/>
              <a:gd name="connsiteY116" fmla="*/ 9840 h 10058"/>
              <a:gd name="connsiteX117" fmla="*/ 9404 w 12020"/>
              <a:gd name="connsiteY117" fmla="*/ 9840 h 10058"/>
              <a:gd name="connsiteX118" fmla="*/ 9487 w 12020"/>
              <a:gd name="connsiteY118" fmla="*/ 9840 h 10058"/>
              <a:gd name="connsiteX119" fmla="*/ 9584 w 12020"/>
              <a:gd name="connsiteY119" fmla="*/ 9840 h 10058"/>
              <a:gd name="connsiteX120" fmla="*/ 9738 w 12020"/>
              <a:gd name="connsiteY120" fmla="*/ 9840 h 10058"/>
              <a:gd name="connsiteX121" fmla="*/ 9972 w 12020"/>
              <a:gd name="connsiteY121" fmla="*/ 9840 h 10058"/>
              <a:gd name="connsiteX122" fmla="*/ 10028 w 12020"/>
              <a:gd name="connsiteY122" fmla="*/ 9840 h 10058"/>
              <a:gd name="connsiteX123" fmla="*/ 10125 w 12020"/>
              <a:gd name="connsiteY123" fmla="*/ 9840 h 10058"/>
              <a:gd name="connsiteX124" fmla="*/ 10208 w 12020"/>
              <a:gd name="connsiteY124" fmla="*/ 9840 h 10058"/>
              <a:gd name="connsiteX125" fmla="*/ 10278 w 12020"/>
              <a:gd name="connsiteY125" fmla="*/ 9840 h 10058"/>
              <a:gd name="connsiteX126" fmla="*/ 10319 w 12020"/>
              <a:gd name="connsiteY126" fmla="*/ 9840 h 10058"/>
              <a:gd name="connsiteX127" fmla="*/ 10403 w 12020"/>
              <a:gd name="connsiteY127" fmla="*/ 9840 h 10058"/>
              <a:gd name="connsiteX128" fmla="*/ 10445 w 12020"/>
              <a:gd name="connsiteY128" fmla="*/ 9840 h 10058"/>
              <a:gd name="connsiteX129" fmla="*/ 10528 w 12020"/>
              <a:gd name="connsiteY129" fmla="*/ 9840 h 10058"/>
              <a:gd name="connsiteX130" fmla="*/ 10597 w 12020"/>
              <a:gd name="connsiteY130" fmla="*/ 9840 h 10058"/>
              <a:gd name="connsiteX131" fmla="*/ 10653 w 12020"/>
              <a:gd name="connsiteY131" fmla="*/ 9840 h 10058"/>
              <a:gd name="connsiteX132" fmla="*/ 10750 w 12020"/>
              <a:gd name="connsiteY132" fmla="*/ 9840 h 10058"/>
              <a:gd name="connsiteX133" fmla="*/ 10791 w 12020"/>
              <a:gd name="connsiteY133" fmla="*/ 9840 h 10058"/>
              <a:gd name="connsiteX134" fmla="*/ 10819 w 12020"/>
              <a:gd name="connsiteY134" fmla="*/ 9840 h 10058"/>
              <a:gd name="connsiteX135" fmla="*/ 10875 w 12020"/>
              <a:gd name="connsiteY135" fmla="*/ 9840 h 10058"/>
              <a:gd name="connsiteX136" fmla="*/ 10903 w 12020"/>
              <a:gd name="connsiteY136" fmla="*/ 9840 h 10058"/>
              <a:gd name="connsiteX137" fmla="*/ 10930 w 12020"/>
              <a:gd name="connsiteY137" fmla="*/ 9840 h 10058"/>
              <a:gd name="connsiteX138" fmla="*/ 10987 w 12020"/>
              <a:gd name="connsiteY138" fmla="*/ 9840 h 10058"/>
              <a:gd name="connsiteX139" fmla="*/ 11055 w 12020"/>
              <a:gd name="connsiteY139" fmla="*/ 9840 h 10058"/>
              <a:gd name="connsiteX140" fmla="*/ 11098 w 12020"/>
              <a:gd name="connsiteY140" fmla="*/ 9840 h 10058"/>
              <a:gd name="connsiteX141" fmla="*/ 11112 w 12020"/>
              <a:gd name="connsiteY141" fmla="*/ 9840 h 10058"/>
              <a:gd name="connsiteX142" fmla="*/ 11194 w 12020"/>
              <a:gd name="connsiteY142" fmla="*/ 9840 h 10058"/>
              <a:gd name="connsiteX143" fmla="*/ 11265 w 12020"/>
              <a:gd name="connsiteY143" fmla="*/ 9840 h 10058"/>
              <a:gd name="connsiteX144" fmla="*/ 11331 w 12020"/>
              <a:gd name="connsiteY144" fmla="*/ 9840 h 10058"/>
              <a:gd name="connsiteX145" fmla="*/ 11374 w 12020"/>
              <a:gd name="connsiteY145" fmla="*/ 9840 h 10058"/>
              <a:gd name="connsiteX146" fmla="*/ 11415 w 12020"/>
              <a:gd name="connsiteY146" fmla="*/ 9840 h 10058"/>
              <a:gd name="connsiteX147" fmla="*/ 11568 w 12020"/>
              <a:gd name="connsiteY147" fmla="*/ 9840 h 10058"/>
              <a:gd name="connsiteX148" fmla="*/ 11610 w 12020"/>
              <a:gd name="connsiteY148" fmla="*/ 9840 h 10058"/>
              <a:gd name="connsiteX149" fmla="*/ 11736 w 12020"/>
              <a:gd name="connsiteY149" fmla="*/ 9840 h 10058"/>
              <a:gd name="connsiteX150" fmla="*/ 12000 w 12020"/>
              <a:gd name="connsiteY150" fmla="*/ 9840 h 10058"/>
              <a:gd name="connsiteX151" fmla="*/ 12020 w 12020"/>
              <a:gd name="connsiteY151" fmla="*/ 9918 h 10058"/>
              <a:gd name="connsiteX152" fmla="*/ 12000 w 12020"/>
              <a:gd name="connsiteY152" fmla="*/ 9997 h 10058"/>
              <a:gd name="connsiteX153" fmla="*/ 11736 w 12020"/>
              <a:gd name="connsiteY153" fmla="*/ 9997 h 10058"/>
              <a:gd name="connsiteX154" fmla="*/ 11610 w 12020"/>
              <a:gd name="connsiteY154" fmla="*/ 9997 h 10058"/>
              <a:gd name="connsiteX155" fmla="*/ 11568 w 12020"/>
              <a:gd name="connsiteY155" fmla="*/ 9997 h 10058"/>
              <a:gd name="connsiteX156" fmla="*/ 11415 w 12020"/>
              <a:gd name="connsiteY156" fmla="*/ 9997 h 10058"/>
              <a:gd name="connsiteX157" fmla="*/ 11374 w 12020"/>
              <a:gd name="connsiteY157" fmla="*/ 9997 h 10058"/>
              <a:gd name="connsiteX158" fmla="*/ 11331 w 12020"/>
              <a:gd name="connsiteY158" fmla="*/ 9997 h 10058"/>
              <a:gd name="connsiteX159" fmla="*/ 11265 w 12020"/>
              <a:gd name="connsiteY159" fmla="*/ 9997 h 10058"/>
              <a:gd name="connsiteX160" fmla="*/ 11194 w 12020"/>
              <a:gd name="connsiteY160" fmla="*/ 9997 h 10058"/>
              <a:gd name="connsiteX161" fmla="*/ 11112 w 12020"/>
              <a:gd name="connsiteY161" fmla="*/ 9997 h 10058"/>
              <a:gd name="connsiteX162" fmla="*/ 11098 w 12020"/>
              <a:gd name="connsiteY162" fmla="*/ 9997 h 10058"/>
              <a:gd name="connsiteX163" fmla="*/ 11055 w 12020"/>
              <a:gd name="connsiteY163" fmla="*/ 9997 h 10058"/>
              <a:gd name="connsiteX164" fmla="*/ 10987 w 12020"/>
              <a:gd name="connsiteY164" fmla="*/ 9997 h 10058"/>
              <a:gd name="connsiteX165" fmla="*/ 10930 w 12020"/>
              <a:gd name="connsiteY165" fmla="*/ 9997 h 10058"/>
              <a:gd name="connsiteX166" fmla="*/ 10903 w 12020"/>
              <a:gd name="connsiteY166" fmla="*/ 9997 h 10058"/>
              <a:gd name="connsiteX167" fmla="*/ 10875 w 12020"/>
              <a:gd name="connsiteY167" fmla="*/ 9997 h 10058"/>
              <a:gd name="connsiteX168" fmla="*/ 10819 w 12020"/>
              <a:gd name="connsiteY168" fmla="*/ 9997 h 10058"/>
              <a:gd name="connsiteX169" fmla="*/ 10791 w 12020"/>
              <a:gd name="connsiteY169" fmla="*/ 9997 h 10058"/>
              <a:gd name="connsiteX170" fmla="*/ 10750 w 12020"/>
              <a:gd name="connsiteY170" fmla="*/ 9997 h 10058"/>
              <a:gd name="connsiteX171" fmla="*/ 10653 w 12020"/>
              <a:gd name="connsiteY171" fmla="*/ 9997 h 10058"/>
              <a:gd name="connsiteX172" fmla="*/ 10597 w 12020"/>
              <a:gd name="connsiteY172" fmla="*/ 9997 h 10058"/>
              <a:gd name="connsiteX173" fmla="*/ 10528 w 12020"/>
              <a:gd name="connsiteY173" fmla="*/ 9997 h 10058"/>
              <a:gd name="connsiteX174" fmla="*/ 10445 w 12020"/>
              <a:gd name="connsiteY174" fmla="*/ 9997 h 10058"/>
              <a:gd name="connsiteX175" fmla="*/ 10403 w 12020"/>
              <a:gd name="connsiteY175" fmla="*/ 9997 h 10058"/>
              <a:gd name="connsiteX176" fmla="*/ 10319 w 12020"/>
              <a:gd name="connsiteY176" fmla="*/ 9997 h 10058"/>
              <a:gd name="connsiteX177" fmla="*/ 10278 w 12020"/>
              <a:gd name="connsiteY177" fmla="*/ 9997 h 10058"/>
              <a:gd name="connsiteX178" fmla="*/ 10208 w 12020"/>
              <a:gd name="connsiteY178" fmla="*/ 9997 h 10058"/>
              <a:gd name="connsiteX179" fmla="*/ 10125 w 12020"/>
              <a:gd name="connsiteY179" fmla="*/ 9997 h 10058"/>
              <a:gd name="connsiteX180" fmla="*/ 10028 w 12020"/>
              <a:gd name="connsiteY180" fmla="*/ 9997 h 10058"/>
              <a:gd name="connsiteX181" fmla="*/ 9972 w 12020"/>
              <a:gd name="connsiteY181" fmla="*/ 9997 h 10058"/>
              <a:gd name="connsiteX182" fmla="*/ 9738 w 12020"/>
              <a:gd name="connsiteY182" fmla="*/ 9997 h 10058"/>
              <a:gd name="connsiteX183" fmla="*/ 9584 w 12020"/>
              <a:gd name="connsiteY183" fmla="*/ 9997 h 10058"/>
              <a:gd name="connsiteX184" fmla="*/ 9487 w 12020"/>
              <a:gd name="connsiteY184" fmla="*/ 9997 h 10058"/>
              <a:gd name="connsiteX185" fmla="*/ 9404 w 12020"/>
              <a:gd name="connsiteY185" fmla="*/ 9997 h 10058"/>
              <a:gd name="connsiteX186" fmla="*/ 9333 w 12020"/>
              <a:gd name="connsiteY186" fmla="*/ 9997 h 10058"/>
              <a:gd name="connsiteX187" fmla="*/ 9237 w 12020"/>
              <a:gd name="connsiteY187" fmla="*/ 9997 h 10058"/>
              <a:gd name="connsiteX188" fmla="*/ 9182 w 12020"/>
              <a:gd name="connsiteY188" fmla="*/ 9997 h 10058"/>
              <a:gd name="connsiteX189" fmla="*/ 9126 w 12020"/>
              <a:gd name="connsiteY189" fmla="*/ 9997 h 10058"/>
              <a:gd name="connsiteX190" fmla="*/ 9084 w 12020"/>
              <a:gd name="connsiteY190" fmla="*/ 9997 h 10058"/>
              <a:gd name="connsiteX191" fmla="*/ 9042 w 12020"/>
              <a:gd name="connsiteY191" fmla="*/ 9997 h 10058"/>
              <a:gd name="connsiteX192" fmla="*/ 8958 w 12020"/>
              <a:gd name="connsiteY192" fmla="*/ 9997 h 10058"/>
              <a:gd name="connsiteX193" fmla="*/ 8889 w 12020"/>
              <a:gd name="connsiteY193" fmla="*/ 9997 h 10058"/>
              <a:gd name="connsiteX194" fmla="*/ 8807 w 12020"/>
              <a:gd name="connsiteY194" fmla="*/ 9997 h 10058"/>
              <a:gd name="connsiteX195" fmla="*/ 8751 w 12020"/>
              <a:gd name="connsiteY195" fmla="*/ 9997 h 10058"/>
              <a:gd name="connsiteX196" fmla="*/ 8695 w 12020"/>
              <a:gd name="connsiteY196" fmla="*/ 9997 h 10058"/>
              <a:gd name="connsiteX197" fmla="*/ 8627 w 12020"/>
              <a:gd name="connsiteY197" fmla="*/ 9997 h 10058"/>
              <a:gd name="connsiteX198" fmla="*/ 8598 w 12020"/>
              <a:gd name="connsiteY198" fmla="*/ 9997 h 10058"/>
              <a:gd name="connsiteX199" fmla="*/ 8515 w 12020"/>
              <a:gd name="connsiteY199" fmla="*/ 9997 h 10058"/>
              <a:gd name="connsiteX200" fmla="*/ 8404 w 12020"/>
              <a:gd name="connsiteY200" fmla="*/ 9997 h 10058"/>
              <a:gd name="connsiteX201" fmla="*/ 8377 w 12020"/>
              <a:gd name="connsiteY201" fmla="*/ 9997 h 10058"/>
              <a:gd name="connsiteX202" fmla="*/ 7766 w 12020"/>
              <a:gd name="connsiteY202" fmla="*/ 9997 h 10058"/>
              <a:gd name="connsiteX203" fmla="*/ 7516 w 12020"/>
              <a:gd name="connsiteY203" fmla="*/ 9997 h 10058"/>
              <a:gd name="connsiteX204" fmla="*/ 7405 w 12020"/>
              <a:gd name="connsiteY204" fmla="*/ 9997 h 10058"/>
              <a:gd name="connsiteX205" fmla="*/ 7307 w 12020"/>
              <a:gd name="connsiteY205" fmla="*/ 9997 h 10058"/>
              <a:gd name="connsiteX206" fmla="*/ 7280 w 12020"/>
              <a:gd name="connsiteY206" fmla="*/ 9997 h 10058"/>
              <a:gd name="connsiteX207" fmla="*/ 7196 w 12020"/>
              <a:gd name="connsiteY207" fmla="*/ 9997 h 10058"/>
              <a:gd name="connsiteX208" fmla="*/ 7154 w 12020"/>
              <a:gd name="connsiteY208" fmla="*/ 9997 h 10058"/>
              <a:gd name="connsiteX209" fmla="*/ 7085 w 12020"/>
              <a:gd name="connsiteY209" fmla="*/ 9997 h 10058"/>
              <a:gd name="connsiteX210" fmla="*/ 7002 w 12020"/>
              <a:gd name="connsiteY210" fmla="*/ 9997 h 10058"/>
              <a:gd name="connsiteX211" fmla="*/ 6947 w 12020"/>
              <a:gd name="connsiteY211" fmla="*/ 9997 h 10058"/>
              <a:gd name="connsiteX212" fmla="*/ 6906 w 12020"/>
              <a:gd name="connsiteY212" fmla="*/ 9997 h 10058"/>
              <a:gd name="connsiteX213" fmla="*/ 6891 w 12020"/>
              <a:gd name="connsiteY213" fmla="*/ 9997 h 10058"/>
              <a:gd name="connsiteX214" fmla="*/ 6850 w 12020"/>
              <a:gd name="connsiteY214" fmla="*/ 9997 h 10058"/>
              <a:gd name="connsiteX215" fmla="*/ 6822 w 12020"/>
              <a:gd name="connsiteY215" fmla="*/ 9997 h 10058"/>
              <a:gd name="connsiteX216" fmla="*/ 6767 w 12020"/>
              <a:gd name="connsiteY216" fmla="*/ 9997 h 10058"/>
              <a:gd name="connsiteX217" fmla="*/ 6697 w 12020"/>
              <a:gd name="connsiteY217" fmla="*/ 9997 h 10058"/>
              <a:gd name="connsiteX218" fmla="*/ 6586 w 12020"/>
              <a:gd name="connsiteY218" fmla="*/ 9997 h 10058"/>
              <a:gd name="connsiteX219" fmla="*/ 6545 w 12020"/>
              <a:gd name="connsiteY219" fmla="*/ 9997 h 10058"/>
              <a:gd name="connsiteX220" fmla="*/ 6461 w 12020"/>
              <a:gd name="connsiteY220" fmla="*/ 9997 h 10058"/>
              <a:gd name="connsiteX221" fmla="*/ 6406 w 12020"/>
              <a:gd name="connsiteY221" fmla="*/ 9997 h 10058"/>
              <a:gd name="connsiteX222" fmla="*/ 6308 w 12020"/>
              <a:gd name="connsiteY222" fmla="*/ 9997 h 10058"/>
              <a:gd name="connsiteX223" fmla="*/ 6184 w 12020"/>
              <a:gd name="connsiteY223" fmla="*/ 9997 h 10058"/>
              <a:gd name="connsiteX224" fmla="*/ 6058 w 12020"/>
              <a:gd name="connsiteY224" fmla="*/ 9997 h 10058"/>
              <a:gd name="connsiteX225" fmla="*/ 5710 w 12020"/>
              <a:gd name="connsiteY225" fmla="*/ 9997 h 10058"/>
              <a:gd name="connsiteX226" fmla="*/ 5698 w 12020"/>
              <a:gd name="connsiteY226" fmla="*/ 9980 h 10058"/>
              <a:gd name="connsiteX227" fmla="*/ 5531 w 12020"/>
              <a:gd name="connsiteY227" fmla="*/ 9457 h 10058"/>
              <a:gd name="connsiteX228" fmla="*/ 5564 w 12020"/>
              <a:gd name="connsiteY228" fmla="*/ 9431 h 10058"/>
              <a:gd name="connsiteX229" fmla="*/ 5495 w 12020"/>
              <a:gd name="connsiteY229" fmla="*/ 9953 h 10058"/>
              <a:gd name="connsiteX230" fmla="*/ 5476 w 12020"/>
              <a:gd name="connsiteY230" fmla="*/ 9997 h 10058"/>
              <a:gd name="connsiteX231" fmla="*/ 5309 w 12020"/>
              <a:gd name="connsiteY231" fmla="*/ 9997 h 10058"/>
              <a:gd name="connsiteX232" fmla="*/ 5254 w 12020"/>
              <a:gd name="connsiteY232" fmla="*/ 9997 h 10058"/>
              <a:gd name="connsiteX233" fmla="*/ 5232 w 12020"/>
              <a:gd name="connsiteY233" fmla="*/ 9925 h 10058"/>
              <a:gd name="connsiteX234" fmla="*/ 5219 w 12020"/>
              <a:gd name="connsiteY234" fmla="*/ 9086 h 10058"/>
              <a:gd name="connsiteX235" fmla="*/ 5259 w 12020"/>
              <a:gd name="connsiteY235" fmla="*/ 9106 h 10058"/>
              <a:gd name="connsiteX236" fmla="*/ 5190 w 12020"/>
              <a:gd name="connsiteY236" fmla="*/ 9943 h 10058"/>
              <a:gd name="connsiteX237" fmla="*/ 5170 w 12020"/>
              <a:gd name="connsiteY237" fmla="*/ 9997 h 10058"/>
              <a:gd name="connsiteX238" fmla="*/ 5151 w 12020"/>
              <a:gd name="connsiteY238" fmla="*/ 9943 h 10058"/>
              <a:gd name="connsiteX239" fmla="*/ 5067 w 12020"/>
              <a:gd name="connsiteY239" fmla="*/ 8949 h 10058"/>
              <a:gd name="connsiteX240" fmla="*/ 5108 w 12020"/>
              <a:gd name="connsiteY240" fmla="*/ 8946 h 10058"/>
              <a:gd name="connsiteX241" fmla="*/ 5038 w 12020"/>
              <a:gd name="connsiteY241" fmla="*/ 9940 h 10058"/>
              <a:gd name="connsiteX242" fmla="*/ 5017 w 12020"/>
              <a:gd name="connsiteY242" fmla="*/ 9997 h 10058"/>
              <a:gd name="connsiteX243" fmla="*/ 4999 w 12020"/>
              <a:gd name="connsiteY243" fmla="*/ 9928 h 10058"/>
              <a:gd name="connsiteX244" fmla="*/ 4956 w 12020"/>
              <a:gd name="connsiteY244" fmla="*/ 8409 h 10058"/>
              <a:gd name="connsiteX245" fmla="*/ 4998 w 12020"/>
              <a:gd name="connsiteY245" fmla="*/ 8413 h 10058"/>
              <a:gd name="connsiteX246" fmla="*/ 4941 w 12020"/>
              <a:gd name="connsiteY246" fmla="*/ 9931 h 10058"/>
              <a:gd name="connsiteX247" fmla="*/ 4921 w 12020"/>
              <a:gd name="connsiteY247" fmla="*/ 9997 h 10058"/>
              <a:gd name="connsiteX248" fmla="*/ 4879 w 12020"/>
              <a:gd name="connsiteY248" fmla="*/ 9997 h 10058"/>
              <a:gd name="connsiteX249" fmla="*/ 4795 w 12020"/>
              <a:gd name="connsiteY249" fmla="*/ 9997 h 10058"/>
              <a:gd name="connsiteX250" fmla="*/ 4726 w 12020"/>
              <a:gd name="connsiteY250" fmla="*/ 9997 h 10058"/>
              <a:gd name="connsiteX251" fmla="*/ 4705 w 12020"/>
              <a:gd name="connsiteY251" fmla="*/ 9931 h 10058"/>
              <a:gd name="connsiteX252" fmla="*/ 4651 w 12020"/>
              <a:gd name="connsiteY252" fmla="*/ 8413 h 10058"/>
              <a:gd name="connsiteX253" fmla="*/ 4691 w 12020"/>
              <a:gd name="connsiteY253" fmla="*/ 8413 h 10058"/>
              <a:gd name="connsiteX254" fmla="*/ 4636 w 12020"/>
              <a:gd name="connsiteY254" fmla="*/ 9774 h 10058"/>
              <a:gd name="connsiteX255" fmla="*/ 4617 w 12020"/>
              <a:gd name="connsiteY255" fmla="*/ 9840 h 10058"/>
              <a:gd name="connsiteX256" fmla="*/ 4596 w 12020"/>
              <a:gd name="connsiteY256" fmla="*/ 9786 h 10058"/>
              <a:gd name="connsiteX257" fmla="*/ 4555 w 12020"/>
              <a:gd name="connsiteY257" fmla="*/ 9316 h 10058"/>
              <a:gd name="connsiteX258" fmla="*/ 4592 w 12020"/>
              <a:gd name="connsiteY258" fmla="*/ 9325 h 10058"/>
              <a:gd name="connsiteX259" fmla="*/ 4510 w 12020"/>
              <a:gd name="connsiteY259" fmla="*/ 9953 h 10058"/>
              <a:gd name="connsiteX260" fmla="*/ 4489 w 12020"/>
              <a:gd name="connsiteY260" fmla="*/ 9997 h 10058"/>
              <a:gd name="connsiteX261" fmla="*/ 4420 w 12020"/>
              <a:gd name="connsiteY261" fmla="*/ 9997 h 10058"/>
              <a:gd name="connsiteX262" fmla="*/ 4401 w 12020"/>
              <a:gd name="connsiteY262" fmla="*/ 9928 h 10058"/>
              <a:gd name="connsiteX263" fmla="*/ 4358 w 12020"/>
              <a:gd name="connsiteY263" fmla="*/ 8299 h 10058"/>
              <a:gd name="connsiteX264" fmla="*/ 4302 w 12020"/>
              <a:gd name="connsiteY264" fmla="*/ 82 h 10058"/>
              <a:gd name="connsiteX265" fmla="*/ 4343 w 12020"/>
              <a:gd name="connsiteY265" fmla="*/ 85 h 10058"/>
              <a:gd name="connsiteX266" fmla="*/ 4302 w 12020"/>
              <a:gd name="connsiteY266" fmla="*/ 3592 h 10058"/>
              <a:gd name="connsiteX267" fmla="*/ 4302 w 12020"/>
              <a:gd name="connsiteY267" fmla="*/ 3608 h 10058"/>
              <a:gd name="connsiteX268" fmla="*/ 4136 w 12020"/>
              <a:gd name="connsiteY268" fmla="*/ 5702 h 10058"/>
              <a:gd name="connsiteX269" fmla="*/ 3942 w 12020"/>
              <a:gd name="connsiteY269" fmla="*/ 8214 h 10058"/>
              <a:gd name="connsiteX270" fmla="*/ 3935 w 12020"/>
              <a:gd name="connsiteY270" fmla="*/ 8249 h 10058"/>
              <a:gd name="connsiteX271" fmla="*/ 3659 w 12020"/>
              <a:gd name="connsiteY271" fmla="*/ 9192 h 10058"/>
              <a:gd name="connsiteX272" fmla="*/ 3661 w 12020"/>
              <a:gd name="connsiteY272" fmla="*/ 9181 h 10058"/>
              <a:gd name="connsiteX273" fmla="*/ 3508 w 12020"/>
              <a:gd name="connsiteY273" fmla="*/ 9967 h 10058"/>
              <a:gd name="connsiteX274" fmla="*/ 3490 w 12020"/>
              <a:gd name="connsiteY274" fmla="*/ 9997 h 10058"/>
              <a:gd name="connsiteX275" fmla="*/ 3435 w 12020"/>
              <a:gd name="connsiteY275" fmla="*/ 9997 h 10058"/>
              <a:gd name="connsiteX276" fmla="*/ 3324 w 12020"/>
              <a:gd name="connsiteY276" fmla="*/ 9997 h 10058"/>
              <a:gd name="connsiteX277" fmla="*/ 3115 w 12020"/>
              <a:gd name="connsiteY277" fmla="*/ 9997 h 10058"/>
              <a:gd name="connsiteX278" fmla="*/ 3088 w 12020"/>
              <a:gd name="connsiteY278" fmla="*/ 9997 h 10058"/>
              <a:gd name="connsiteX279" fmla="*/ 3060 w 12020"/>
              <a:gd name="connsiteY279" fmla="*/ 9997 h 10058"/>
              <a:gd name="connsiteX280" fmla="*/ 3046 w 12020"/>
              <a:gd name="connsiteY280" fmla="*/ 9997 h 10058"/>
              <a:gd name="connsiteX281" fmla="*/ 3019 w 12020"/>
              <a:gd name="connsiteY281" fmla="*/ 9997 h 10058"/>
              <a:gd name="connsiteX282" fmla="*/ 2976 w 12020"/>
              <a:gd name="connsiteY282" fmla="*/ 9997 h 10058"/>
              <a:gd name="connsiteX283" fmla="*/ 2962 w 12020"/>
              <a:gd name="connsiteY283" fmla="*/ 9997 h 10058"/>
              <a:gd name="connsiteX284" fmla="*/ 2935 w 12020"/>
              <a:gd name="connsiteY284" fmla="*/ 9997 h 10058"/>
              <a:gd name="connsiteX285" fmla="*/ 2893 w 12020"/>
              <a:gd name="connsiteY285" fmla="*/ 9997 h 10058"/>
              <a:gd name="connsiteX286" fmla="*/ 2809 w 12020"/>
              <a:gd name="connsiteY286" fmla="*/ 9997 h 10058"/>
              <a:gd name="connsiteX287" fmla="*/ 2712 w 12020"/>
              <a:gd name="connsiteY287" fmla="*/ 9997 h 10058"/>
              <a:gd name="connsiteX288" fmla="*/ 2615 w 12020"/>
              <a:gd name="connsiteY288" fmla="*/ 9997 h 10058"/>
              <a:gd name="connsiteX289" fmla="*/ 2548 w 12020"/>
              <a:gd name="connsiteY289" fmla="*/ 9997 h 10058"/>
              <a:gd name="connsiteX290" fmla="*/ 2464 w 12020"/>
              <a:gd name="connsiteY290" fmla="*/ 9997 h 10058"/>
              <a:gd name="connsiteX291" fmla="*/ 2408 w 12020"/>
              <a:gd name="connsiteY291" fmla="*/ 9997 h 10058"/>
              <a:gd name="connsiteX292" fmla="*/ 2352 w 12020"/>
              <a:gd name="connsiteY292" fmla="*/ 9997 h 10058"/>
              <a:gd name="connsiteX293" fmla="*/ 2241 w 12020"/>
              <a:gd name="connsiteY293" fmla="*/ 9997 h 10058"/>
              <a:gd name="connsiteX294" fmla="*/ 1539 w 12020"/>
              <a:gd name="connsiteY294" fmla="*/ 9972 h 10058"/>
              <a:gd name="connsiteX295" fmla="*/ 952 w 12020"/>
              <a:gd name="connsiteY295" fmla="*/ 9989 h 10058"/>
              <a:gd name="connsiteX296" fmla="*/ 238 w 12020"/>
              <a:gd name="connsiteY296" fmla="*/ 10002 h 10058"/>
              <a:gd name="connsiteX297" fmla="*/ 0 w 12020"/>
              <a:gd name="connsiteY297" fmla="*/ 10058 h 10058"/>
              <a:gd name="connsiteX0" fmla="*/ 0 w 12147"/>
              <a:gd name="connsiteY0" fmla="*/ 10012 h 10012"/>
              <a:gd name="connsiteX1" fmla="*/ 143 w 12147"/>
              <a:gd name="connsiteY1" fmla="*/ 9874 h 10012"/>
              <a:gd name="connsiteX2" fmla="*/ 788 w 12147"/>
              <a:gd name="connsiteY2" fmla="*/ 9836 h 10012"/>
              <a:gd name="connsiteX3" fmla="*/ 2147 w 12147"/>
              <a:gd name="connsiteY3" fmla="*/ 9840 h 10012"/>
              <a:gd name="connsiteX4" fmla="*/ 2285 w 12147"/>
              <a:gd name="connsiteY4" fmla="*/ 9840 h 10012"/>
              <a:gd name="connsiteX5" fmla="*/ 2368 w 12147"/>
              <a:gd name="connsiteY5" fmla="*/ 9840 h 10012"/>
              <a:gd name="connsiteX6" fmla="*/ 2479 w 12147"/>
              <a:gd name="connsiteY6" fmla="*/ 9840 h 10012"/>
              <a:gd name="connsiteX7" fmla="*/ 2535 w 12147"/>
              <a:gd name="connsiteY7" fmla="*/ 9840 h 10012"/>
              <a:gd name="connsiteX8" fmla="*/ 2591 w 12147"/>
              <a:gd name="connsiteY8" fmla="*/ 9840 h 10012"/>
              <a:gd name="connsiteX9" fmla="*/ 2675 w 12147"/>
              <a:gd name="connsiteY9" fmla="*/ 9840 h 10012"/>
              <a:gd name="connsiteX10" fmla="*/ 2742 w 12147"/>
              <a:gd name="connsiteY10" fmla="*/ 9840 h 10012"/>
              <a:gd name="connsiteX11" fmla="*/ 2839 w 12147"/>
              <a:gd name="connsiteY11" fmla="*/ 9840 h 10012"/>
              <a:gd name="connsiteX12" fmla="*/ 2936 w 12147"/>
              <a:gd name="connsiteY12" fmla="*/ 9840 h 10012"/>
              <a:gd name="connsiteX13" fmla="*/ 3020 w 12147"/>
              <a:gd name="connsiteY13" fmla="*/ 9840 h 10012"/>
              <a:gd name="connsiteX14" fmla="*/ 3062 w 12147"/>
              <a:gd name="connsiteY14" fmla="*/ 9840 h 10012"/>
              <a:gd name="connsiteX15" fmla="*/ 3089 w 12147"/>
              <a:gd name="connsiteY15" fmla="*/ 9840 h 10012"/>
              <a:gd name="connsiteX16" fmla="*/ 3103 w 12147"/>
              <a:gd name="connsiteY16" fmla="*/ 9840 h 10012"/>
              <a:gd name="connsiteX17" fmla="*/ 3146 w 12147"/>
              <a:gd name="connsiteY17" fmla="*/ 9840 h 10012"/>
              <a:gd name="connsiteX18" fmla="*/ 3173 w 12147"/>
              <a:gd name="connsiteY18" fmla="*/ 9840 h 10012"/>
              <a:gd name="connsiteX19" fmla="*/ 3187 w 12147"/>
              <a:gd name="connsiteY19" fmla="*/ 9840 h 10012"/>
              <a:gd name="connsiteX20" fmla="*/ 3215 w 12147"/>
              <a:gd name="connsiteY20" fmla="*/ 9840 h 10012"/>
              <a:gd name="connsiteX21" fmla="*/ 3242 w 12147"/>
              <a:gd name="connsiteY21" fmla="*/ 9840 h 10012"/>
              <a:gd name="connsiteX22" fmla="*/ 3451 w 12147"/>
              <a:gd name="connsiteY22" fmla="*/ 9840 h 10012"/>
              <a:gd name="connsiteX23" fmla="*/ 3562 w 12147"/>
              <a:gd name="connsiteY23" fmla="*/ 9840 h 10012"/>
              <a:gd name="connsiteX24" fmla="*/ 3617 w 12147"/>
              <a:gd name="connsiteY24" fmla="*/ 9840 h 10012"/>
              <a:gd name="connsiteX25" fmla="*/ 3601 w 12147"/>
              <a:gd name="connsiteY25" fmla="*/ 9871 h 10012"/>
              <a:gd name="connsiteX26" fmla="*/ 3754 w 12147"/>
              <a:gd name="connsiteY26" fmla="*/ 9086 h 10012"/>
              <a:gd name="connsiteX27" fmla="*/ 3758 w 12147"/>
              <a:gd name="connsiteY27" fmla="*/ 9078 h 10012"/>
              <a:gd name="connsiteX28" fmla="*/ 4035 w 12147"/>
              <a:gd name="connsiteY28" fmla="*/ 8135 h 10012"/>
              <a:gd name="connsiteX29" fmla="*/ 4027 w 12147"/>
              <a:gd name="connsiteY29" fmla="*/ 8170 h 10012"/>
              <a:gd name="connsiteX30" fmla="*/ 4222 w 12147"/>
              <a:gd name="connsiteY30" fmla="*/ 5659 h 10012"/>
              <a:gd name="connsiteX31" fmla="*/ 4388 w 12147"/>
              <a:gd name="connsiteY31" fmla="*/ 3566 h 10012"/>
              <a:gd name="connsiteX32" fmla="*/ 4387 w 12147"/>
              <a:gd name="connsiteY32" fmla="*/ 3582 h 10012"/>
              <a:gd name="connsiteX33" fmla="*/ 4429 w 12147"/>
              <a:gd name="connsiteY33" fmla="*/ 75 h 10012"/>
              <a:gd name="connsiteX34" fmla="*/ 4451 w 12147"/>
              <a:gd name="connsiteY34" fmla="*/ 0 h 10012"/>
              <a:gd name="connsiteX35" fmla="*/ 4470 w 12147"/>
              <a:gd name="connsiteY35" fmla="*/ 79 h 10012"/>
              <a:gd name="connsiteX36" fmla="*/ 4527 w 12147"/>
              <a:gd name="connsiteY36" fmla="*/ 8296 h 10012"/>
              <a:gd name="connsiteX37" fmla="*/ 4567 w 12147"/>
              <a:gd name="connsiteY37" fmla="*/ 9912 h 10012"/>
              <a:gd name="connsiteX38" fmla="*/ 4547 w 12147"/>
              <a:gd name="connsiteY38" fmla="*/ 9840 h 10012"/>
              <a:gd name="connsiteX39" fmla="*/ 4616 w 12147"/>
              <a:gd name="connsiteY39" fmla="*/ 9840 h 10012"/>
              <a:gd name="connsiteX40" fmla="*/ 4598 w 12147"/>
              <a:gd name="connsiteY40" fmla="*/ 9886 h 10012"/>
              <a:gd name="connsiteX41" fmla="*/ 4682 w 12147"/>
              <a:gd name="connsiteY41" fmla="*/ 9256 h 10012"/>
              <a:gd name="connsiteX42" fmla="*/ 4702 w 12147"/>
              <a:gd name="connsiteY42" fmla="*/ 9215 h 10012"/>
              <a:gd name="connsiteX43" fmla="*/ 4719 w 12147"/>
              <a:gd name="connsiteY43" fmla="*/ 9267 h 10012"/>
              <a:gd name="connsiteX44" fmla="*/ 4762 w 12147"/>
              <a:gd name="connsiteY44" fmla="*/ 9738 h 10012"/>
              <a:gd name="connsiteX45" fmla="*/ 4721 w 12147"/>
              <a:gd name="connsiteY45" fmla="*/ 9751 h 10012"/>
              <a:gd name="connsiteX46" fmla="*/ 4778 w 12147"/>
              <a:gd name="connsiteY46" fmla="*/ 8390 h 10012"/>
              <a:gd name="connsiteX47" fmla="*/ 4798 w 12147"/>
              <a:gd name="connsiteY47" fmla="*/ 8321 h 10012"/>
              <a:gd name="connsiteX48" fmla="*/ 4818 w 12147"/>
              <a:gd name="connsiteY48" fmla="*/ 8390 h 10012"/>
              <a:gd name="connsiteX49" fmla="*/ 4874 w 12147"/>
              <a:gd name="connsiteY49" fmla="*/ 9908 h 10012"/>
              <a:gd name="connsiteX50" fmla="*/ 4853 w 12147"/>
              <a:gd name="connsiteY50" fmla="*/ 9840 h 10012"/>
              <a:gd name="connsiteX51" fmla="*/ 4922 w 12147"/>
              <a:gd name="connsiteY51" fmla="*/ 9840 h 10012"/>
              <a:gd name="connsiteX52" fmla="*/ 5006 w 12147"/>
              <a:gd name="connsiteY52" fmla="*/ 9840 h 10012"/>
              <a:gd name="connsiteX53" fmla="*/ 5048 w 12147"/>
              <a:gd name="connsiteY53" fmla="*/ 9840 h 10012"/>
              <a:gd name="connsiteX54" fmla="*/ 5028 w 12147"/>
              <a:gd name="connsiteY54" fmla="*/ 9908 h 10012"/>
              <a:gd name="connsiteX55" fmla="*/ 5083 w 12147"/>
              <a:gd name="connsiteY55" fmla="*/ 8390 h 10012"/>
              <a:gd name="connsiteX56" fmla="*/ 5103 w 12147"/>
              <a:gd name="connsiteY56" fmla="*/ 8321 h 10012"/>
              <a:gd name="connsiteX57" fmla="*/ 5125 w 12147"/>
              <a:gd name="connsiteY57" fmla="*/ 8393 h 10012"/>
              <a:gd name="connsiteX58" fmla="*/ 5165 w 12147"/>
              <a:gd name="connsiteY58" fmla="*/ 9912 h 10012"/>
              <a:gd name="connsiteX59" fmla="*/ 5126 w 12147"/>
              <a:gd name="connsiteY59" fmla="*/ 9899 h 10012"/>
              <a:gd name="connsiteX60" fmla="*/ 5194 w 12147"/>
              <a:gd name="connsiteY60" fmla="*/ 8904 h 10012"/>
              <a:gd name="connsiteX61" fmla="*/ 5214 w 12147"/>
              <a:gd name="connsiteY61" fmla="*/ 8845 h 10012"/>
              <a:gd name="connsiteX62" fmla="*/ 5233 w 12147"/>
              <a:gd name="connsiteY62" fmla="*/ 8901 h 10012"/>
              <a:gd name="connsiteX63" fmla="*/ 5317 w 12147"/>
              <a:gd name="connsiteY63" fmla="*/ 9895 h 10012"/>
              <a:gd name="connsiteX64" fmla="*/ 5278 w 12147"/>
              <a:gd name="connsiteY64" fmla="*/ 9895 h 10012"/>
              <a:gd name="connsiteX65" fmla="*/ 5347 w 12147"/>
              <a:gd name="connsiteY65" fmla="*/ 9058 h 10012"/>
              <a:gd name="connsiteX66" fmla="*/ 5369 w 12147"/>
              <a:gd name="connsiteY66" fmla="*/ 9006 h 10012"/>
              <a:gd name="connsiteX67" fmla="*/ 5387 w 12147"/>
              <a:gd name="connsiteY67" fmla="*/ 9078 h 10012"/>
              <a:gd name="connsiteX68" fmla="*/ 5402 w 12147"/>
              <a:gd name="connsiteY68" fmla="*/ 9915 h 10012"/>
              <a:gd name="connsiteX69" fmla="*/ 5381 w 12147"/>
              <a:gd name="connsiteY69" fmla="*/ 9840 h 10012"/>
              <a:gd name="connsiteX70" fmla="*/ 5436 w 12147"/>
              <a:gd name="connsiteY70" fmla="*/ 9840 h 10012"/>
              <a:gd name="connsiteX71" fmla="*/ 5603 w 12147"/>
              <a:gd name="connsiteY71" fmla="*/ 9840 h 10012"/>
              <a:gd name="connsiteX72" fmla="*/ 5585 w 12147"/>
              <a:gd name="connsiteY72" fmla="*/ 9886 h 10012"/>
              <a:gd name="connsiteX73" fmla="*/ 5654 w 12147"/>
              <a:gd name="connsiteY73" fmla="*/ 9362 h 10012"/>
              <a:gd name="connsiteX74" fmla="*/ 5668 w 12147"/>
              <a:gd name="connsiteY74" fmla="*/ 9319 h 10012"/>
              <a:gd name="connsiteX75" fmla="*/ 5685 w 12147"/>
              <a:gd name="connsiteY75" fmla="*/ 9335 h 10012"/>
              <a:gd name="connsiteX76" fmla="*/ 5852 w 12147"/>
              <a:gd name="connsiteY76" fmla="*/ 9859 h 10012"/>
              <a:gd name="connsiteX77" fmla="*/ 5837 w 12147"/>
              <a:gd name="connsiteY77" fmla="*/ 9840 h 10012"/>
              <a:gd name="connsiteX78" fmla="*/ 6185 w 12147"/>
              <a:gd name="connsiteY78" fmla="*/ 9840 h 10012"/>
              <a:gd name="connsiteX79" fmla="*/ 6311 w 12147"/>
              <a:gd name="connsiteY79" fmla="*/ 9840 h 10012"/>
              <a:gd name="connsiteX80" fmla="*/ 6435 w 12147"/>
              <a:gd name="connsiteY80" fmla="*/ 9840 h 10012"/>
              <a:gd name="connsiteX81" fmla="*/ 6533 w 12147"/>
              <a:gd name="connsiteY81" fmla="*/ 9840 h 10012"/>
              <a:gd name="connsiteX82" fmla="*/ 6588 w 12147"/>
              <a:gd name="connsiteY82" fmla="*/ 9840 h 10012"/>
              <a:gd name="connsiteX83" fmla="*/ 6672 w 12147"/>
              <a:gd name="connsiteY83" fmla="*/ 9840 h 10012"/>
              <a:gd name="connsiteX84" fmla="*/ 6713 w 12147"/>
              <a:gd name="connsiteY84" fmla="*/ 9840 h 10012"/>
              <a:gd name="connsiteX85" fmla="*/ 6824 w 12147"/>
              <a:gd name="connsiteY85" fmla="*/ 9840 h 10012"/>
              <a:gd name="connsiteX86" fmla="*/ 6894 w 12147"/>
              <a:gd name="connsiteY86" fmla="*/ 9840 h 10012"/>
              <a:gd name="connsiteX87" fmla="*/ 6949 w 12147"/>
              <a:gd name="connsiteY87" fmla="*/ 9840 h 10012"/>
              <a:gd name="connsiteX88" fmla="*/ 6977 w 12147"/>
              <a:gd name="connsiteY88" fmla="*/ 9840 h 10012"/>
              <a:gd name="connsiteX89" fmla="*/ 7018 w 12147"/>
              <a:gd name="connsiteY89" fmla="*/ 9840 h 10012"/>
              <a:gd name="connsiteX90" fmla="*/ 7033 w 12147"/>
              <a:gd name="connsiteY90" fmla="*/ 9840 h 10012"/>
              <a:gd name="connsiteX91" fmla="*/ 7074 w 12147"/>
              <a:gd name="connsiteY91" fmla="*/ 9840 h 10012"/>
              <a:gd name="connsiteX92" fmla="*/ 7129 w 12147"/>
              <a:gd name="connsiteY92" fmla="*/ 9840 h 10012"/>
              <a:gd name="connsiteX93" fmla="*/ 7212 w 12147"/>
              <a:gd name="connsiteY93" fmla="*/ 9840 h 10012"/>
              <a:gd name="connsiteX94" fmla="*/ 7281 w 12147"/>
              <a:gd name="connsiteY94" fmla="*/ 9840 h 10012"/>
              <a:gd name="connsiteX95" fmla="*/ 7323 w 12147"/>
              <a:gd name="connsiteY95" fmla="*/ 9840 h 10012"/>
              <a:gd name="connsiteX96" fmla="*/ 7407 w 12147"/>
              <a:gd name="connsiteY96" fmla="*/ 9840 h 10012"/>
              <a:gd name="connsiteX97" fmla="*/ 7434 w 12147"/>
              <a:gd name="connsiteY97" fmla="*/ 9840 h 10012"/>
              <a:gd name="connsiteX98" fmla="*/ 7532 w 12147"/>
              <a:gd name="connsiteY98" fmla="*/ 9840 h 10012"/>
              <a:gd name="connsiteX99" fmla="*/ 7643 w 12147"/>
              <a:gd name="connsiteY99" fmla="*/ 9840 h 10012"/>
              <a:gd name="connsiteX100" fmla="*/ 7893 w 12147"/>
              <a:gd name="connsiteY100" fmla="*/ 9840 h 10012"/>
              <a:gd name="connsiteX101" fmla="*/ 8504 w 12147"/>
              <a:gd name="connsiteY101" fmla="*/ 9840 h 10012"/>
              <a:gd name="connsiteX102" fmla="*/ 8531 w 12147"/>
              <a:gd name="connsiteY102" fmla="*/ 9840 h 10012"/>
              <a:gd name="connsiteX103" fmla="*/ 8642 w 12147"/>
              <a:gd name="connsiteY103" fmla="*/ 9840 h 10012"/>
              <a:gd name="connsiteX104" fmla="*/ 8725 w 12147"/>
              <a:gd name="connsiteY104" fmla="*/ 9840 h 10012"/>
              <a:gd name="connsiteX105" fmla="*/ 8754 w 12147"/>
              <a:gd name="connsiteY105" fmla="*/ 9840 h 10012"/>
              <a:gd name="connsiteX106" fmla="*/ 8822 w 12147"/>
              <a:gd name="connsiteY106" fmla="*/ 9840 h 10012"/>
              <a:gd name="connsiteX107" fmla="*/ 8878 w 12147"/>
              <a:gd name="connsiteY107" fmla="*/ 9840 h 10012"/>
              <a:gd name="connsiteX108" fmla="*/ 8934 w 12147"/>
              <a:gd name="connsiteY108" fmla="*/ 9840 h 10012"/>
              <a:gd name="connsiteX109" fmla="*/ 9016 w 12147"/>
              <a:gd name="connsiteY109" fmla="*/ 9840 h 10012"/>
              <a:gd name="connsiteX110" fmla="*/ 9085 w 12147"/>
              <a:gd name="connsiteY110" fmla="*/ 9840 h 10012"/>
              <a:gd name="connsiteX111" fmla="*/ 9169 w 12147"/>
              <a:gd name="connsiteY111" fmla="*/ 9840 h 10012"/>
              <a:gd name="connsiteX112" fmla="*/ 9211 w 12147"/>
              <a:gd name="connsiteY112" fmla="*/ 9840 h 10012"/>
              <a:gd name="connsiteX113" fmla="*/ 9253 w 12147"/>
              <a:gd name="connsiteY113" fmla="*/ 9840 h 10012"/>
              <a:gd name="connsiteX114" fmla="*/ 9309 w 12147"/>
              <a:gd name="connsiteY114" fmla="*/ 9840 h 10012"/>
              <a:gd name="connsiteX115" fmla="*/ 9364 w 12147"/>
              <a:gd name="connsiteY115" fmla="*/ 9840 h 10012"/>
              <a:gd name="connsiteX116" fmla="*/ 9460 w 12147"/>
              <a:gd name="connsiteY116" fmla="*/ 9840 h 10012"/>
              <a:gd name="connsiteX117" fmla="*/ 9531 w 12147"/>
              <a:gd name="connsiteY117" fmla="*/ 9840 h 10012"/>
              <a:gd name="connsiteX118" fmla="*/ 9614 w 12147"/>
              <a:gd name="connsiteY118" fmla="*/ 9840 h 10012"/>
              <a:gd name="connsiteX119" fmla="*/ 9711 w 12147"/>
              <a:gd name="connsiteY119" fmla="*/ 9840 h 10012"/>
              <a:gd name="connsiteX120" fmla="*/ 9865 w 12147"/>
              <a:gd name="connsiteY120" fmla="*/ 9840 h 10012"/>
              <a:gd name="connsiteX121" fmla="*/ 10099 w 12147"/>
              <a:gd name="connsiteY121" fmla="*/ 9840 h 10012"/>
              <a:gd name="connsiteX122" fmla="*/ 10155 w 12147"/>
              <a:gd name="connsiteY122" fmla="*/ 9840 h 10012"/>
              <a:gd name="connsiteX123" fmla="*/ 10252 w 12147"/>
              <a:gd name="connsiteY123" fmla="*/ 9840 h 10012"/>
              <a:gd name="connsiteX124" fmla="*/ 10335 w 12147"/>
              <a:gd name="connsiteY124" fmla="*/ 9840 h 10012"/>
              <a:gd name="connsiteX125" fmla="*/ 10405 w 12147"/>
              <a:gd name="connsiteY125" fmla="*/ 9840 h 10012"/>
              <a:gd name="connsiteX126" fmla="*/ 10446 w 12147"/>
              <a:gd name="connsiteY126" fmla="*/ 9840 h 10012"/>
              <a:gd name="connsiteX127" fmla="*/ 10530 w 12147"/>
              <a:gd name="connsiteY127" fmla="*/ 9840 h 10012"/>
              <a:gd name="connsiteX128" fmla="*/ 10572 w 12147"/>
              <a:gd name="connsiteY128" fmla="*/ 9840 h 10012"/>
              <a:gd name="connsiteX129" fmla="*/ 10655 w 12147"/>
              <a:gd name="connsiteY129" fmla="*/ 9840 h 10012"/>
              <a:gd name="connsiteX130" fmla="*/ 10724 w 12147"/>
              <a:gd name="connsiteY130" fmla="*/ 9840 h 10012"/>
              <a:gd name="connsiteX131" fmla="*/ 10780 w 12147"/>
              <a:gd name="connsiteY131" fmla="*/ 9840 h 10012"/>
              <a:gd name="connsiteX132" fmla="*/ 10877 w 12147"/>
              <a:gd name="connsiteY132" fmla="*/ 9840 h 10012"/>
              <a:gd name="connsiteX133" fmla="*/ 10918 w 12147"/>
              <a:gd name="connsiteY133" fmla="*/ 9840 h 10012"/>
              <a:gd name="connsiteX134" fmla="*/ 10946 w 12147"/>
              <a:gd name="connsiteY134" fmla="*/ 9840 h 10012"/>
              <a:gd name="connsiteX135" fmla="*/ 11002 w 12147"/>
              <a:gd name="connsiteY135" fmla="*/ 9840 h 10012"/>
              <a:gd name="connsiteX136" fmla="*/ 11030 w 12147"/>
              <a:gd name="connsiteY136" fmla="*/ 9840 h 10012"/>
              <a:gd name="connsiteX137" fmla="*/ 11057 w 12147"/>
              <a:gd name="connsiteY137" fmla="*/ 9840 h 10012"/>
              <a:gd name="connsiteX138" fmla="*/ 11114 w 12147"/>
              <a:gd name="connsiteY138" fmla="*/ 9840 h 10012"/>
              <a:gd name="connsiteX139" fmla="*/ 11182 w 12147"/>
              <a:gd name="connsiteY139" fmla="*/ 9840 h 10012"/>
              <a:gd name="connsiteX140" fmla="*/ 11225 w 12147"/>
              <a:gd name="connsiteY140" fmla="*/ 9840 h 10012"/>
              <a:gd name="connsiteX141" fmla="*/ 11239 w 12147"/>
              <a:gd name="connsiteY141" fmla="*/ 9840 h 10012"/>
              <a:gd name="connsiteX142" fmla="*/ 11321 w 12147"/>
              <a:gd name="connsiteY142" fmla="*/ 9840 h 10012"/>
              <a:gd name="connsiteX143" fmla="*/ 11392 w 12147"/>
              <a:gd name="connsiteY143" fmla="*/ 9840 h 10012"/>
              <a:gd name="connsiteX144" fmla="*/ 11458 w 12147"/>
              <a:gd name="connsiteY144" fmla="*/ 9840 h 10012"/>
              <a:gd name="connsiteX145" fmla="*/ 11501 w 12147"/>
              <a:gd name="connsiteY145" fmla="*/ 9840 h 10012"/>
              <a:gd name="connsiteX146" fmla="*/ 11542 w 12147"/>
              <a:gd name="connsiteY146" fmla="*/ 9840 h 10012"/>
              <a:gd name="connsiteX147" fmla="*/ 11695 w 12147"/>
              <a:gd name="connsiteY147" fmla="*/ 9840 h 10012"/>
              <a:gd name="connsiteX148" fmla="*/ 11737 w 12147"/>
              <a:gd name="connsiteY148" fmla="*/ 9840 h 10012"/>
              <a:gd name="connsiteX149" fmla="*/ 11863 w 12147"/>
              <a:gd name="connsiteY149" fmla="*/ 9840 h 10012"/>
              <a:gd name="connsiteX150" fmla="*/ 12127 w 12147"/>
              <a:gd name="connsiteY150" fmla="*/ 9840 h 10012"/>
              <a:gd name="connsiteX151" fmla="*/ 12147 w 12147"/>
              <a:gd name="connsiteY151" fmla="*/ 9918 h 10012"/>
              <a:gd name="connsiteX152" fmla="*/ 12127 w 12147"/>
              <a:gd name="connsiteY152" fmla="*/ 9997 h 10012"/>
              <a:gd name="connsiteX153" fmla="*/ 11863 w 12147"/>
              <a:gd name="connsiteY153" fmla="*/ 9997 h 10012"/>
              <a:gd name="connsiteX154" fmla="*/ 11737 w 12147"/>
              <a:gd name="connsiteY154" fmla="*/ 9997 h 10012"/>
              <a:gd name="connsiteX155" fmla="*/ 11695 w 12147"/>
              <a:gd name="connsiteY155" fmla="*/ 9997 h 10012"/>
              <a:gd name="connsiteX156" fmla="*/ 11542 w 12147"/>
              <a:gd name="connsiteY156" fmla="*/ 9997 h 10012"/>
              <a:gd name="connsiteX157" fmla="*/ 11501 w 12147"/>
              <a:gd name="connsiteY157" fmla="*/ 9997 h 10012"/>
              <a:gd name="connsiteX158" fmla="*/ 11458 w 12147"/>
              <a:gd name="connsiteY158" fmla="*/ 9997 h 10012"/>
              <a:gd name="connsiteX159" fmla="*/ 11392 w 12147"/>
              <a:gd name="connsiteY159" fmla="*/ 9997 h 10012"/>
              <a:gd name="connsiteX160" fmla="*/ 11321 w 12147"/>
              <a:gd name="connsiteY160" fmla="*/ 9997 h 10012"/>
              <a:gd name="connsiteX161" fmla="*/ 11239 w 12147"/>
              <a:gd name="connsiteY161" fmla="*/ 9997 h 10012"/>
              <a:gd name="connsiteX162" fmla="*/ 11225 w 12147"/>
              <a:gd name="connsiteY162" fmla="*/ 9997 h 10012"/>
              <a:gd name="connsiteX163" fmla="*/ 11182 w 12147"/>
              <a:gd name="connsiteY163" fmla="*/ 9997 h 10012"/>
              <a:gd name="connsiteX164" fmla="*/ 11114 w 12147"/>
              <a:gd name="connsiteY164" fmla="*/ 9997 h 10012"/>
              <a:gd name="connsiteX165" fmla="*/ 11057 w 12147"/>
              <a:gd name="connsiteY165" fmla="*/ 9997 h 10012"/>
              <a:gd name="connsiteX166" fmla="*/ 11030 w 12147"/>
              <a:gd name="connsiteY166" fmla="*/ 9997 h 10012"/>
              <a:gd name="connsiteX167" fmla="*/ 11002 w 12147"/>
              <a:gd name="connsiteY167" fmla="*/ 9997 h 10012"/>
              <a:gd name="connsiteX168" fmla="*/ 10946 w 12147"/>
              <a:gd name="connsiteY168" fmla="*/ 9997 h 10012"/>
              <a:gd name="connsiteX169" fmla="*/ 10918 w 12147"/>
              <a:gd name="connsiteY169" fmla="*/ 9997 h 10012"/>
              <a:gd name="connsiteX170" fmla="*/ 10877 w 12147"/>
              <a:gd name="connsiteY170" fmla="*/ 9997 h 10012"/>
              <a:gd name="connsiteX171" fmla="*/ 10780 w 12147"/>
              <a:gd name="connsiteY171" fmla="*/ 9997 h 10012"/>
              <a:gd name="connsiteX172" fmla="*/ 10724 w 12147"/>
              <a:gd name="connsiteY172" fmla="*/ 9997 h 10012"/>
              <a:gd name="connsiteX173" fmla="*/ 10655 w 12147"/>
              <a:gd name="connsiteY173" fmla="*/ 9997 h 10012"/>
              <a:gd name="connsiteX174" fmla="*/ 10572 w 12147"/>
              <a:gd name="connsiteY174" fmla="*/ 9997 h 10012"/>
              <a:gd name="connsiteX175" fmla="*/ 10530 w 12147"/>
              <a:gd name="connsiteY175" fmla="*/ 9997 h 10012"/>
              <a:gd name="connsiteX176" fmla="*/ 10446 w 12147"/>
              <a:gd name="connsiteY176" fmla="*/ 9997 h 10012"/>
              <a:gd name="connsiteX177" fmla="*/ 10405 w 12147"/>
              <a:gd name="connsiteY177" fmla="*/ 9997 h 10012"/>
              <a:gd name="connsiteX178" fmla="*/ 10335 w 12147"/>
              <a:gd name="connsiteY178" fmla="*/ 9997 h 10012"/>
              <a:gd name="connsiteX179" fmla="*/ 10252 w 12147"/>
              <a:gd name="connsiteY179" fmla="*/ 9997 h 10012"/>
              <a:gd name="connsiteX180" fmla="*/ 10155 w 12147"/>
              <a:gd name="connsiteY180" fmla="*/ 9997 h 10012"/>
              <a:gd name="connsiteX181" fmla="*/ 10099 w 12147"/>
              <a:gd name="connsiteY181" fmla="*/ 9997 h 10012"/>
              <a:gd name="connsiteX182" fmla="*/ 9865 w 12147"/>
              <a:gd name="connsiteY182" fmla="*/ 9997 h 10012"/>
              <a:gd name="connsiteX183" fmla="*/ 9711 w 12147"/>
              <a:gd name="connsiteY183" fmla="*/ 9997 h 10012"/>
              <a:gd name="connsiteX184" fmla="*/ 9614 w 12147"/>
              <a:gd name="connsiteY184" fmla="*/ 9997 h 10012"/>
              <a:gd name="connsiteX185" fmla="*/ 9531 w 12147"/>
              <a:gd name="connsiteY185" fmla="*/ 9997 h 10012"/>
              <a:gd name="connsiteX186" fmla="*/ 9460 w 12147"/>
              <a:gd name="connsiteY186" fmla="*/ 9997 h 10012"/>
              <a:gd name="connsiteX187" fmla="*/ 9364 w 12147"/>
              <a:gd name="connsiteY187" fmla="*/ 9997 h 10012"/>
              <a:gd name="connsiteX188" fmla="*/ 9309 w 12147"/>
              <a:gd name="connsiteY188" fmla="*/ 9997 h 10012"/>
              <a:gd name="connsiteX189" fmla="*/ 9253 w 12147"/>
              <a:gd name="connsiteY189" fmla="*/ 9997 h 10012"/>
              <a:gd name="connsiteX190" fmla="*/ 9211 w 12147"/>
              <a:gd name="connsiteY190" fmla="*/ 9997 h 10012"/>
              <a:gd name="connsiteX191" fmla="*/ 9169 w 12147"/>
              <a:gd name="connsiteY191" fmla="*/ 9997 h 10012"/>
              <a:gd name="connsiteX192" fmla="*/ 9085 w 12147"/>
              <a:gd name="connsiteY192" fmla="*/ 9997 h 10012"/>
              <a:gd name="connsiteX193" fmla="*/ 9016 w 12147"/>
              <a:gd name="connsiteY193" fmla="*/ 9997 h 10012"/>
              <a:gd name="connsiteX194" fmla="*/ 8934 w 12147"/>
              <a:gd name="connsiteY194" fmla="*/ 9997 h 10012"/>
              <a:gd name="connsiteX195" fmla="*/ 8878 w 12147"/>
              <a:gd name="connsiteY195" fmla="*/ 9997 h 10012"/>
              <a:gd name="connsiteX196" fmla="*/ 8822 w 12147"/>
              <a:gd name="connsiteY196" fmla="*/ 9997 h 10012"/>
              <a:gd name="connsiteX197" fmla="*/ 8754 w 12147"/>
              <a:gd name="connsiteY197" fmla="*/ 9997 h 10012"/>
              <a:gd name="connsiteX198" fmla="*/ 8725 w 12147"/>
              <a:gd name="connsiteY198" fmla="*/ 9997 h 10012"/>
              <a:gd name="connsiteX199" fmla="*/ 8642 w 12147"/>
              <a:gd name="connsiteY199" fmla="*/ 9997 h 10012"/>
              <a:gd name="connsiteX200" fmla="*/ 8531 w 12147"/>
              <a:gd name="connsiteY200" fmla="*/ 9997 h 10012"/>
              <a:gd name="connsiteX201" fmla="*/ 8504 w 12147"/>
              <a:gd name="connsiteY201" fmla="*/ 9997 h 10012"/>
              <a:gd name="connsiteX202" fmla="*/ 7893 w 12147"/>
              <a:gd name="connsiteY202" fmla="*/ 9997 h 10012"/>
              <a:gd name="connsiteX203" fmla="*/ 7643 w 12147"/>
              <a:gd name="connsiteY203" fmla="*/ 9997 h 10012"/>
              <a:gd name="connsiteX204" fmla="*/ 7532 w 12147"/>
              <a:gd name="connsiteY204" fmla="*/ 9997 h 10012"/>
              <a:gd name="connsiteX205" fmla="*/ 7434 w 12147"/>
              <a:gd name="connsiteY205" fmla="*/ 9997 h 10012"/>
              <a:gd name="connsiteX206" fmla="*/ 7407 w 12147"/>
              <a:gd name="connsiteY206" fmla="*/ 9997 h 10012"/>
              <a:gd name="connsiteX207" fmla="*/ 7323 w 12147"/>
              <a:gd name="connsiteY207" fmla="*/ 9997 h 10012"/>
              <a:gd name="connsiteX208" fmla="*/ 7281 w 12147"/>
              <a:gd name="connsiteY208" fmla="*/ 9997 h 10012"/>
              <a:gd name="connsiteX209" fmla="*/ 7212 w 12147"/>
              <a:gd name="connsiteY209" fmla="*/ 9997 h 10012"/>
              <a:gd name="connsiteX210" fmla="*/ 7129 w 12147"/>
              <a:gd name="connsiteY210" fmla="*/ 9997 h 10012"/>
              <a:gd name="connsiteX211" fmla="*/ 7074 w 12147"/>
              <a:gd name="connsiteY211" fmla="*/ 9997 h 10012"/>
              <a:gd name="connsiteX212" fmla="*/ 7033 w 12147"/>
              <a:gd name="connsiteY212" fmla="*/ 9997 h 10012"/>
              <a:gd name="connsiteX213" fmla="*/ 7018 w 12147"/>
              <a:gd name="connsiteY213" fmla="*/ 9997 h 10012"/>
              <a:gd name="connsiteX214" fmla="*/ 6977 w 12147"/>
              <a:gd name="connsiteY214" fmla="*/ 9997 h 10012"/>
              <a:gd name="connsiteX215" fmla="*/ 6949 w 12147"/>
              <a:gd name="connsiteY215" fmla="*/ 9997 h 10012"/>
              <a:gd name="connsiteX216" fmla="*/ 6894 w 12147"/>
              <a:gd name="connsiteY216" fmla="*/ 9997 h 10012"/>
              <a:gd name="connsiteX217" fmla="*/ 6824 w 12147"/>
              <a:gd name="connsiteY217" fmla="*/ 9997 h 10012"/>
              <a:gd name="connsiteX218" fmla="*/ 6713 w 12147"/>
              <a:gd name="connsiteY218" fmla="*/ 9997 h 10012"/>
              <a:gd name="connsiteX219" fmla="*/ 6672 w 12147"/>
              <a:gd name="connsiteY219" fmla="*/ 9997 h 10012"/>
              <a:gd name="connsiteX220" fmla="*/ 6588 w 12147"/>
              <a:gd name="connsiteY220" fmla="*/ 9997 h 10012"/>
              <a:gd name="connsiteX221" fmla="*/ 6533 w 12147"/>
              <a:gd name="connsiteY221" fmla="*/ 9997 h 10012"/>
              <a:gd name="connsiteX222" fmla="*/ 6435 w 12147"/>
              <a:gd name="connsiteY222" fmla="*/ 9997 h 10012"/>
              <a:gd name="connsiteX223" fmla="*/ 6311 w 12147"/>
              <a:gd name="connsiteY223" fmla="*/ 9997 h 10012"/>
              <a:gd name="connsiteX224" fmla="*/ 6185 w 12147"/>
              <a:gd name="connsiteY224" fmla="*/ 9997 h 10012"/>
              <a:gd name="connsiteX225" fmla="*/ 5837 w 12147"/>
              <a:gd name="connsiteY225" fmla="*/ 9997 h 10012"/>
              <a:gd name="connsiteX226" fmla="*/ 5825 w 12147"/>
              <a:gd name="connsiteY226" fmla="*/ 9980 h 10012"/>
              <a:gd name="connsiteX227" fmla="*/ 5658 w 12147"/>
              <a:gd name="connsiteY227" fmla="*/ 9457 h 10012"/>
              <a:gd name="connsiteX228" fmla="*/ 5691 w 12147"/>
              <a:gd name="connsiteY228" fmla="*/ 9431 h 10012"/>
              <a:gd name="connsiteX229" fmla="*/ 5622 w 12147"/>
              <a:gd name="connsiteY229" fmla="*/ 9953 h 10012"/>
              <a:gd name="connsiteX230" fmla="*/ 5603 w 12147"/>
              <a:gd name="connsiteY230" fmla="*/ 9997 h 10012"/>
              <a:gd name="connsiteX231" fmla="*/ 5436 w 12147"/>
              <a:gd name="connsiteY231" fmla="*/ 9997 h 10012"/>
              <a:gd name="connsiteX232" fmla="*/ 5381 w 12147"/>
              <a:gd name="connsiteY232" fmla="*/ 9997 h 10012"/>
              <a:gd name="connsiteX233" fmla="*/ 5359 w 12147"/>
              <a:gd name="connsiteY233" fmla="*/ 9925 h 10012"/>
              <a:gd name="connsiteX234" fmla="*/ 5346 w 12147"/>
              <a:gd name="connsiteY234" fmla="*/ 9086 h 10012"/>
              <a:gd name="connsiteX235" fmla="*/ 5386 w 12147"/>
              <a:gd name="connsiteY235" fmla="*/ 9106 h 10012"/>
              <a:gd name="connsiteX236" fmla="*/ 5317 w 12147"/>
              <a:gd name="connsiteY236" fmla="*/ 9943 h 10012"/>
              <a:gd name="connsiteX237" fmla="*/ 5297 w 12147"/>
              <a:gd name="connsiteY237" fmla="*/ 9997 h 10012"/>
              <a:gd name="connsiteX238" fmla="*/ 5278 w 12147"/>
              <a:gd name="connsiteY238" fmla="*/ 9943 h 10012"/>
              <a:gd name="connsiteX239" fmla="*/ 5194 w 12147"/>
              <a:gd name="connsiteY239" fmla="*/ 8949 h 10012"/>
              <a:gd name="connsiteX240" fmla="*/ 5235 w 12147"/>
              <a:gd name="connsiteY240" fmla="*/ 8946 h 10012"/>
              <a:gd name="connsiteX241" fmla="*/ 5165 w 12147"/>
              <a:gd name="connsiteY241" fmla="*/ 9940 h 10012"/>
              <a:gd name="connsiteX242" fmla="*/ 5144 w 12147"/>
              <a:gd name="connsiteY242" fmla="*/ 9997 h 10012"/>
              <a:gd name="connsiteX243" fmla="*/ 5126 w 12147"/>
              <a:gd name="connsiteY243" fmla="*/ 9928 h 10012"/>
              <a:gd name="connsiteX244" fmla="*/ 5083 w 12147"/>
              <a:gd name="connsiteY244" fmla="*/ 8409 h 10012"/>
              <a:gd name="connsiteX245" fmla="*/ 5125 w 12147"/>
              <a:gd name="connsiteY245" fmla="*/ 8413 h 10012"/>
              <a:gd name="connsiteX246" fmla="*/ 5068 w 12147"/>
              <a:gd name="connsiteY246" fmla="*/ 9931 h 10012"/>
              <a:gd name="connsiteX247" fmla="*/ 5048 w 12147"/>
              <a:gd name="connsiteY247" fmla="*/ 9997 h 10012"/>
              <a:gd name="connsiteX248" fmla="*/ 5006 w 12147"/>
              <a:gd name="connsiteY248" fmla="*/ 9997 h 10012"/>
              <a:gd name="connsiteX249" fmla="*/ 4922 w 12147"/>
              <a:gd name="connsiteY249" fmla="*/ 9997 h 10012"/>
              <a:gd name="connsiteX250" fmla="*/ 4853 w 12147"/>
              <a:gd name="connsiteY250" fmla="*/ 9997 h 10012"/>
              <a:gd name="connsiteX251" fmla="*/ 4832 w 12147"/>
              <a:gd name="connsiteY251" fmla="*/ 9931 h 10012"/>
              <a:gd name="connsiteX252" fmla="*/ 4778 w 12147"/>
              <a:gd name="connsiteY252" fmla="*/ 8413 h 10012"/>
              <a:gd name="connsiteX253" fmla="*/ 4818 w 12147"/>
              <a:gd name="connsiteY253" fmla="*/ 8413 h 10012"/>
              <a:gd name="connsiteX254" fmla="*/ 4763 w 12147"/>
              <a:gd name="connsiteY254" fmla="*/ 9774 h 10012"/>
              <a:gd name="connsiteX255" fmla="*/ 4744 w 12147"/>
              <a:gd name="connsiteY255" fmla="*/ 9840 h 10012"/>
              <a:gd name="connsiteX256" fmla="*/ 4723 w 12147"/>
              <a:gd name="connsiteY256" fmla="*/ 9786 h 10012"/>
              <a:gd name="connsiteX257" fmla="*/ 4682 w 12147"/>
              <a:gd name="connsiteY257" fmla="*/ 9316 h 10012"/>
              <a:gd name="connsiteX258" fmla="*/ 4719 w 12147"/>
              <a:gd name="connsiteY258" fmla="*/ 9325 h 10012"/>
              <a:gd name="connsiteX259" fmla="*/ 4637 w 12147"/>
              <a:gd name="connsiteY259" fmla="*/ 9953 h 10012"/>
              <a:gd name="connsiteX260" fmla="*/ 4616 w 12147"/>
              <a:gd name="connsiteY260" fmla="*/ 9997 h 10012"/>
              <a:gd name="connsiteX261" fmla="*/ 4547 w 12147"/>
              <a:gd name="connsiteY261" fmla="*/ 9997 h 10012"/>
              <a:gd name="connsiteX262" fmla="*/ 4528 w 12147"/>
              <a:gd name="connsiteY262" fmla="*/ 9928 h 10012"/>
              <a:gd name="connsiteX263" fmla="*/ 4485 w 12147"/>
              <a:gd name="connsiteY263" fmla="*/ 8299 h 10012"/>
              <a:gd name="connsiteX264" fmla="*/ 4429 w 12147"/>
              <a:gd name="connsiteY264" fmla="*/ 82 h 10012"/>
              <a:gd name="connsiteX265" fmla="*/ 4470 w 12147"/>
              <a:gd name="connsiteY265" fmla="*/ 85 h 10012"/>
              <a:gd name="connsiteX266" fmla="*/ 4429 w 12147"/>
              <a:gd name="connsiteY266" fmla="*/ 3592 h 10012"/>
              <a:gd name="connsiteX267" fmla="*/ 4429 w 12147"/>
              <a:gd name="connsiteY267" fmla="*/ 3608 h 10012"/>
              <a:gd name="connsiteX268" fmla="*/ 4263 w 12147"/>
              <a:gd name="connsiteY268" fmla="*/ 5702 h 10012"/>
              <a:gd name="connsiteX269" fmla="*/ 4069 w 12147"/>
              <a:gd name="connsiteY269" fmla="*/ 8214 h 10012"/>
              <a:gd name="connsiteX270" fmla="*/ 4062 w 12147"/>
              <a:gd name="connsiteY270" fmla="*/ 8249 h 10012"/>
              <a:gd name="connsiteX271" fmla="*/ 3786 w 12147"/>
              <a:gd name="connsiteY271" fmla="*/ 9192 h 10012"/>
              <a:gd name="connsiteX272" fmla="*/ 3788 w 12147"/>
              <a:gd name="connsiteY272" fmla="*/ 9181 h 10012"/>
              <a:gd name="connsiteX273" fmla="*/ 3635 w 12147"/>
              <a:gd name="connsiteY273" fmla="*/ 9967 h 10012"/>
              <a:gd name="connsiteX274" fmla="*/ 3617 w 12147"/>
              <a:gd name="connsiteY274" fmla="*/ 9997 h 10012"/>
              <a:gd name="connsiteX275" fmla="*/ 3562 w 12147"/>
              <a:gd name="connsiteY275" fmla="*/ 9997 h 10012"/>
              <a:gd name="connsiteX276" fmla="*/ 3451 w 12147"/>
              <a:gd name="connsiteY276" fmla="*/ 9997 h 10012"/>
              <a:gd name="connsiteX277" fmla="*/ 3242 w 12147"/>
              <a:gd name="connsiteY277" fmla="*/ 9997 h 10012"/>
              <a:gd name="connsiteX278" fmla="*/ 3215 w 12147"/>
              <a:gd name="connsiteY278" fmla="*/ 9997 h 10012"/>
              <a:gd name="connsiteX279" fmla="*/ 3187 w 12147"/>
              <a:gd name="connsiteY279" fmla="*/ 9997 h 10012"/>
              <a:gd name="connsiteX280" fmla="*/ 3173 w 12147"/>
              <a:gd name="connsiteY280" fmla="*/ 9997 h 10012"/>
              <a:gd name="connsiteX281" fmla="*/ 3146 w 12147"/>
              <a:gd name="connsiteY281" fmla="*/ 9997 h 10012"/>
              <a:gd name="connsiteX282" fmla="*/ 3103 w 12147"/>
              <a:gd name="connsiteY282" fmla="*/ 9997 h 10012"/>
              <a:gd name="connsiteX283" fmla="*/ 3089 w 12147"/>
              <a:gd name="connsiteY283" fmla="*/ 9997 h 10012"/>
              <a:gd name="connsiteX284" fmla="*/ 3062 w 12147"/>
              <a:gd name="connsiteY284" fmla="*/ 9997 h 10012"/>
              <a:gd name="connsiteX285" fmla="*/ 3020 w 12147"/>
              <a:gd name="connsiteY285" fmla="*/ 9997 h 10012"/>
              <a:gd name="connsiteX286" fmla="*/ 2936 w 12147"/>
              <a:gd name="connsiteY286" fmla="*/ 9997 h 10012"/>
              <a:gd name="connsiteX287" fmla="*/ 2839 w 12147"/>
              <a:gd name="connsiteY287" fmla="*/ 9997 h 10012"/>
              <a:gd name="connsiteX288" fmla="*/ 2742 w 12147"/>
              <a:gd name="connsiteY288" fmla="*/ 9997 h 10012"/>
              <a:gd name="connsiteX289" fmla="*/ 2675 w 12147"/>
              <a:gd name="connsiteY289" fmla="*/ 9997 h 10012"/>
              <a:gd name="connsiteX290" fmla="*/ 2591 w 12147"/>
              <a:gd name="connsiteY290" fmla="*/ 9997 h 10012"/>
              <a:gd name="connsiteX291" fmla="*/ 2535 w 12147"/>
              <a:gd name="connsiteY291" fmla="*/ 9997 h 10012"/>
              <a:gd name="connsiteX292" fmla="*/ 2479 w 12147"/>
              <a:gd name="connsiteY292" fmla="*/ 9997 h 10012"/>
              <a:gd name="connsiteX293" fmla="*/ 2368 w 12147"/>
              <a:gd name="connsiteY293" fmla="*/ 9997 h 10012"/>
              <a:gd name="connsiteX294" fmla="*/ 1666 w 12147"/>
              <a:gd name="connsiteY294" fmla="*/ 9972 h 10012"/>
              <a:gd name="connsiteX295" fmla="*/ 1079 w 12147"/>
              <a:gd name="connsiteY295" fmla="*/ 9989 h 10012"/>
              <a:gd name="connsiteX296" fmla="*/ 365 w 12147"/>
              <a:gd name="connsiteY296" fmla="*/ 10002 h 10012"/>
              <a:gd name="connsiteX297" fmla="*/ 0 w 12147"/>
              <a:gd name="connsiteY297"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98 w 12162"/>
              <a:gd name="connsiteY244" fmla="*/ 8409 h 10012"/>
              <a:gd name="connsiteX245" fmla="*/ 5140 w 12162"/>
              <a:gd name="connsiteY245" fmla="*/ 8413 h 10012"/>
              <a:gd name="connsiteX246" fmla="*/ 5083 w 12162"/>
              <a:gd name="connsiteY246" fmla="*/ 9931 h 10012"/>
              <a:gd name="connsiteX247" fmla="*/ 5063 w 12162"/>
              <a:gd name="connsiteY247" fmla="*/ 9997 h 10012"/>
              <a:gd name="connsiteX248" fmla="*/ 5021 w 12162"/>
              <a:gd name="connsiteY248" fmla="*/ 9997 h 10012"/>
              <a:gd name="connsiteX249" fmla="*/ 4937 w 12162"/>
              <a:gd name="connsiteY249" fmla="*/ 9997 h 10012"/>
              <a:gd name="connsiteX250" fmla="*/ 4868 w 12162"/>
              <a:gd name="connsiteY250" fmla="*/ 9997 h 10012"/>
              <a:gd name="connsiteX251" fmla="*/ 4847 w 12162"/>
              <a:gd name="connsiteY251" fmla="*/ 9931 h 10012"/>
              <a:gd name="connsiteX252" fmla="*/ 4793 w 12162"/>
              <a:gd name="connsiteY252" fmla="*/ 8413 h 10012"/>
              <a:gd name="connsiteX253" fmla="*/ 4833 w 12162"/>
              <a:gd name="connsiteY253" fmla="*/ 8413 h 10012"/>
              <a:gd name="connsiteX254" fmla="*/ 4778 w 12162"/>
              <a:gd name="connsiteY254" fmla="*/ 9774 h 10012"/>
              <a:gd name="connsiteX255" fmla="*/ 4759 w 12162"/>
              <a:gd name="connsiteY255" fmla="*/ 9840 h 10012"/>
              <a:gd name="connsiteX256" fmla="*/ 4738 w 12162"/>
              <a:gd name="connsiteY256" fmla="*/ 9786 h 10012"/>
              <a:gd name="connsiteX257" fmla="*/ 4697 w 12162"/>
              <a:gd name="connsiteY257" fmla="*/ 9316 h 10012"/>
              <a:gd name="connsiteX258" fmla="*/ 4734 w 12162"/>
              <a:gd name="connsiteY258" fmla="*/ 9325 h 10012"/>
              <a:gd name="connsiteX259" fmla="*/ 4652 w 12162"/>
              <a:gd name="connsiteY259" fmla="*/ 9953 h 10012"/>
              <a:gd name="connsiteX260" fmla="*/ 4631 w 12162"/>
              <a:gd name="connsiteY260" fmla="*/ 9997 h 10012"/>
              <a:gd name="connsiteX261" fmla="*/ 4562 w 12162"/>
              <a:gd name="connsiteY261" fmla="*/ 9997 h 10012"/>
              <a:gd name="connsiteX262" fmla="*/ 4543 w 12162"/>
              <a:gd name="connsiteY262" fmla="*/ 9928 h 10012"/>
              <a:gd name="connsiteX263" fmla="*/ 4500 w 12162"/>
              <a:gd name="connsiteY263" fmla="*/ 8299 h 10012"/>
              <a:gd name="connsiteX264" fmla="*/ 4444 w 12162"/>
              <a:gd name="connsiteY264" fmla="*/ 82 h 10012"/>
              <a:gd name="connsiteX265" fmla="*/ 4485 w 12162"/>
              <a:gd name="connsiteY265" fmla="*/ 85 h 10012"/>
              <a:gd name="connsiteX266" fmla="*/ 4444 w 12162"/>
              <a:gd name="connsiteY266" fmla="*/ 3592 h 10012"/>
              <a:gd name="connsiteX267" fmla="*/ 4444 w 12162"/>
              <a:gd name="connsiteY267" fmla="*/ 3608 h 10012"/>
              <a:gd name="connsiteX268" fmla="*/ 4278 w 12162"/>
              <a:gd name="connsiteY268" fmla="*/ 5702 h 10012"/>
              <a:gd name="connsiteX269" fmla="*/ 4084 w 12162"/>
              <a:gd name="connsiteY269" fmla="*/ 8214 h 10012"/>
              <a:gd name="connsiteX270" fmla="*/ 4077 w 12162"/>
              <a:gd name="connsiteY270" fmla="*/ 8249 h 10012"/>
              <a:gd name="connsiteX271" fmla="*/ 3801 w 12162"/>
              <a:gd name="connsiteY271" fmla="*/ 9192 h 10012"/>
              <a:gd name="connsiteX272" fmla="*/ 3803 w 12162"/>
              <a:gd name="connsiteY272" fmla="*/ 9181 h 10012"/>
              <a:gd name="connsiteX273" fmla="*/ 3650 w 12162"/>
              <a:gd name="connsiteY273" fmla="*/ 9967 h 10012"/>
              <a:gd name="connsiteX274" fmla="*/ 3632 w 12162"/>
              <a:gd name="connsiteY274" fmla="*/ 9997 h 10012"/>
              <a:gd name="connsiteX275" fmla="*/ 3577 w 12162"/>
              <a:gd name="connsiteY275" fmla="*/ 9997 h 10012"/>
              <a:gd name="connsiteX276" fmla="*/ 3466 w 12162"/>
              <a:gd name="connsiteY276" fmla="*/ 9997 h 10012"/>
              <a:gd name="connsiteX277" fmla="*/ 3257 w 12162"/>
              <a:gd name="connsiteY277" fmla="*/ 9997 h 10012"/>
              <a:gd name="connsiteX278" fmla="*/ 3230 w 12162"/>
              <a:gd name="connsiteY278" fmla="*/ 9997 h 10012"/>
              <a:gd name="connsiteX279" fmla="*/ 3202 w 12162"/>
              <a:gd name="connsiteY279" fmla="*/ 9997 h 10012"/>
              <a:gd name="connsiteX280" fmla="*/ 3188 w 12162"/>
              <a:gd name="connsiteY280" fmla="*/ 9997 h 10012"/>
              <a:gd name="connsiteX281" fmla="*/ 3161 w 12162"/>
              <a:gd name="connsiteY281" fmla="*/ 9997 h 10012"/>
              <a:gd name="connsiteX282" fmla="*/ 3118 w 12162"/>
              <a:gd name="connsiteY282" fmla="*/ 9997 h 10012"/>
              <a:gd name="connsiteX283" fmla="*/ 3104 w 12162"/>
              <a:gd name="connsiteY283" fmla="*/ 9997 h 10012"/>
              <a:gd name="connsiteX284" fmla="*/ 3077 w 12162"/>
              <a:gd name="connsiteY284" fmla="*/ 9997 h 10012"/>
              <a:gd name="connsiteX285" fmla="*/ 3035 w 12162"/>
              <a:gd name="connsiteY285" fmla="*/ 9997 h 10012"/>
              <a:gd name="connsiteX286" fmla="*/ 2951 w 12162"/>
              <a:gd name="connsiteY286" fmla="*/ 9997 h 10012"/>
              <a:gd name="connsiteX287" fmla="*/ 2854 w 12162"/>
              <a:gd name="connsiteY287" fmla="*/ 9997 h 10012"/>
              <a:gd name="connsiteX288" fmla="*/ 2757 w 12162"/>
              <a:gd name="connsiteY288" fmla="*/ 9997 h 10012"/>
              <a:gd name="connsiteX289" fmla="*/ 2690 w 12162"/>
              <a:gd name="connsiteY289" fmla="*/ 9997 h 10012"/>
              <a:gd name="connsiteX290" fmla="*/ 2606 w 12162"/>
              <a:gd name="connsiteY290" fmla="*/ 9997 h 10012"/>
              <a:gd name="connsiteX291" fmla="*/ 2550 w 12162"/>
              <a:gd name="connsiteY291" fmla="*/ 9997 h 10012"/>
              <a:gd name="connsiteX292" fmla="*/ 2494 w 12162"/>
              <a:gd name="connsiteY292" fmla="*/ 9997 h 10012"/>
              <a:gd name="connsiteX293" fmla="*/ 2383 w 12162"/>
              <a:gd name="connsiteY293" fmla="*/ 9997 h 10012"/>
              <a:gd name="connsiteX294" fmla="*/ 1681 w 12162"/>
              <a:gd name="connsiteY294" fmla="*/ 9972 h 10012"/>
              <a:gd name="connsiteX295" fmla="*/ 1094 w 12162"/>
              <a:gd name="connsiteY295" fmla="*/ 9989 h 10012"/>
              <a:gd name="connsiteX296" fmla="*/ 380 w 12162"/>
              <a:gd name="connsiteY296" fmla="*/ 10002 h 10012"/>
              <a:gd name="connsiteX297" fmla="*/ 15 w 12162"/>
              <a:gd name="connsiteY297"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98 w 12162"/>
              <a:gd name="connsiteY244" fmla="*/ 8409 h 10012"/>
              <a:gd name="connsiteX245" fmla="*/ 5140 w 12162"/>
              <a:gd name="connsiteY245" fmla="*/ 8413 h 10012"/>
              <a:gd name="connsiteX246" fmla="*/ 5083 w 12162"/>
              <a:gd name="connsiteY246" fmla="*/ 9931 h 10012"/>
              <a:gd name="connsiteX247" fmla="*/ 5063 w 12162"/>
              <a:gd name="connsiteY247" fmla="*/ 9997 h 10012"/>
              <a:gd name="connsiteX248" fmla="*/ 5021 w 12162"/>
              <a:gd name="connsiteY248" fmla="*/ 9997 h 10012"/>
              <a:gd name="connsiteX249" fmla="*/ 4937 w 12162"/>
              <a:gd name="connsiteY249" fmla="*/ 9997 h 10012"/>
              <a:gd name="connsiteX250" fmla="*/ 4868 w 12162"/>
              <a:gd name="connsiteY250" fmla="*/ 9997 h 10012"/>
              <a:gd name="connsiteX251" fmla="*/ 4847 w 12162"/>
              <a:gd name="connsiteY251" fmla="*/ 9931 h 10012"/>
              <a:gd name="connsiteX252" fmla="*/ 4793 w 12162"/>
              <a:gd name="connsiteY252" fmla="*/ 8413 h 10012"/>
              <a:gd name="connsiteX253" fmla="*/ 4833 w 12162"/>
              <a:gd name="connsiteY253" fmla="*/ 8413 h 10012"/>
              <a:gd name="connsiteX254" fmla="*/ 4778 w 12162"/>
              <a:gd name="connsiteY254" fmla="*/ 9774 h 10012"/>
              <a:gd name="connsiteX255" fmla="*/ 4759 w 12162"/>
              <a:gd name="connsiteY255" fmla="*/ 9840 h 10012"/>
              <a:gd name="connsiteX256" fmla="*/ 4738 w 12162"/>
              <a:gd name="connsiteY256" fmla="*/ 9786 h 10012"/>
              <a:gd name="connsiteX257" fmla="*/ 4697 w 12162"/>
              <a:gd name="connsiteY257" fmla="*/ 9316 h 10012"/>
              <a:gd name="connsiteX258" fmla="*/ 4734 w 12162"/>
              <a:gd name="connsiteY258" fmla="*/ 9325 h 10012"/>
              <a:gd name="connsiteX259" fmla="*/ 4652 w 12162"/>
              <a:gd name="connsiteY259" fmla="*/ 9953 h 10012"/>
              <a:gd name="connsiteX260" fmla="*/ 4631 w 12162"/>
              <a:gd name="connsiteY260" fmla="*/ 9997 h 10012"/>
              <a:gd name="connsiteX261" fmla="*/ 4562 w 12162"/>
              <a:gd name="connsiteY261" fmla="*/ 9997 h 10012"/>
              <a:gd name="connsiteX262" fmla="*/ 4543 w 12162"/>
              <a:gd name="connsiteY262" fmla="*/ 9928 h 10012"/>
              <a:gd name="connsiteX263" fmla="*/ 4500 w 12162"/>
              <a:gd name="connsiteY263" fmla="*/ 8299 h 10012"/>
              <a:gd name="connsiteX264" fmla="*/ 4448 w 12162"/>
              <a:gd name="connsiteY264" fmla="*/ 641 h 10012"/>
              <a:gd name="connsiteX265" fmla="*/ 4485 w 12162"/>
              <a:gd name="connsiteY265" fmla="*/ 85 h 10012"/>
              <a:gd name="connsiteX266" fmla="*/ 4444 w 12162"/>
              <a:gd name="connsiteY266" fmla="*/ 3592 h 10012"/>
              <a:gd name="connsiteX267" fmla="*/ 4444 w 12162"/>
              <a:gd name="connsiteY267" fmla="*/ 3608 h 10012"/>
              <a:gd name="connsiteX268" fmla="*/ 4278 w 12162"/>
              <a:gd name="connsiteY268" fmla="*/ 5702 h 10012"/>
              <a:gd name="connsiteX269" fmla="*/ 4084 w 12162"/>
              <a:gd name="connsiteY269" fmla="*/ 8214 h 10012"/>
              <a:gd name="connsiteX270" fmla="*/ 4077 w 12162"/>
              <a:gd name="connsiteY270" fmla="*/ 8249 h 10012"/>
              <a:gd name="connsiteX271" fmla="*/ 3801 w 12162"/>
              <a:gd name="connsiteY271" fmla="*/ 9192 h 10012"/>
              <a:gd name="connsiteX272" fmla="*/ 3803 w 12162"/>
              <a:gd name="connsiteY272" fmla="*/ 9181 h 10012"/>
              <a:gd name="connsiteX273" fmla="*/ 3650 w 12162"/>
              <a:gd name="connsiteY273" fmla="*/ 9967 h 10012"/>
              <a:gd name="connsiteX274" fmla="*/ 3632 w 12162"/>
              <a:gd name="connsiteY274" fmla="*/ 9997 h 10012"/>
              <a:gd name="connsiteX275" fmla="*/ 3577 w 12162"/>
              <a:gd name="connsiteY275" fmla="*/ 9997 h 10012"/>
              <a:gd name="connsiteX276" fmla="*/ 3466 w 12162"/>
              <a:gd name="connsiteY276" fmla="*/ 9997 h 10012"/>
              <a:gd name="connsiteX277" fmla="*/ 3257 w 12162"/>
              <a:gd name="connsiteY277" fmla="*/ 9997 h 10012"/>
              <a:gd name="connsiteX278" fmla="*/ 3230 w 12162"/>
              <a:gd name="connsiteY278" fmla="*/ 9997 h 10012"/>
              <a:gd name="connsiteX279" fmla="*/ 3202 w 12162"/>
              <a:gd name="connsiteY279" fmla="*/ 9997 h 10012"/>
              <a:gd name="connsiteX280" fmla="*/ 3188 w 12162"/>
              <a:gd name="connsiteY280" fmla="*/ 9997 h 10012"/>
              <a:gd name="connsiteX281" fmla="*/ 3161 w 12162"/>
              <a:gd name="connsiteY281" fmla="*/ 9997 h 10012"/>
              <a:gd name="connsiteX282" fmla="*/ 3118 w 12162"/>
              <a:gd name="connsiteY282" fmla="*/ 9997 h 10012"/>
              <a:gd name="connsiteX283" fmla="*/ 3104 w 12162"/>
              <a:gd name="connsiteY283" fmla="*/ 9997 h 10012"/>
              <a:gd name="connsiteX284" fmla="*/ 3077 w 12162"/>
              <a:gd name="connsiteY284" fmla="*/ 9997 h 10012"/>
              <a:gd name="connsiteX285" fmla="*/ 3035 w 12162"/>
              <a:gd name="connsiteY285" fmla="*/ 9997 h 10012"/>
              <a:gd name="connsiteX286" fmla="*/ 2951 w 12162"/>
              <a:gd name="connsiteY286" fmla="*/ 9997 h 10012"/>
              <a:gd name="connsiteX287" fmla="*/ 2854 w 12162"/>
              <a:gd name="connsiteY287" fmla="*/ 9997 h 10012"/>
              <a:gd name="connsiteX288" fmla="*/ 2757 w 12162"/>
              <a:gd name="connsiteY288" fmla="*/ 9997 h 10012"/>
              <a:gd name="connsiteX289" fmla="*/ 2690 w 12162"/>
              <a:gd name="connsiteY289" fmla="*/ 9997 h 10012"/>
              <a:gd name="connsiteX290" fmla="*/ 2606 w 12162"/>
              <a:gd name="connsiteY290" fmla="*/ 9997 h 10012"/>
              <a:gd name="connsiteX291" fmla="*/ 2550 w 12162"/>
              <a:gd name="connsiteY291" fmla="*/ 9997 h 10012"/>
              <a:gd name="connsiteX292" fmla="*/ 2494 w 12162"/>
              <a:gd name="connsiteY292" fmla="*/ 9997 h 10012"/>
              <a:gd name="connsiteX293" fmla="*/ 2383 w 12162"/>
              <a:gd name="connsiteY293" fmla="*/ 9997 h 10012"/>
              <a:gd name="connsiteX294" fmla="*/ 1681 w 12162"/>
              <a:gd name="connsiteY294" fmla="*/ 9972 h 10012"/>
              <a:gd name="connsiteX295" fmla="*/ 1094 w 12162"/>
              <a:gd name="connsiteY295" fmla="*/ 9989 h 10012"/>
              <a:gd name="connsiteX296" fmla="*/ 380 w 12162"/>
              <a:gd name="connsiteY296" fmla="*/ 10002 h 10012"/>
              <a:gd name="connsiteX297" fmla="*/ 15 w 12162"/>
              <a:gd name="connsiteY297"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98 w 12162"/>
              <a:gd name="connsiteY244" fmla="*/ 8409 h 10012"/>
              <a:gd name="connsiteX245" fmla="*/ 5140 w 12162"/>
              <a:gd name="connsiteY245" fmla="*/ 8413 h 10012"/>
              <a:gd name="connsiteX246" fmla="*/ 5083 w 12162"/>
              <a:gd name="connsiteY246" fmla="*/ 9931 h 10012"/>
              <a:gd name="connsiteX247" fmla="*/ 5063 w 12162"/>
              <a:gd name="connsiteY247" fmla="*/ 9997 h 10012"/>
              <a:gd name="connsiteX248" fmla="*/ 5021 w 12162"/>
              <a:gd name="connsiteY248" fmla="*/ 9997 h 10012"/>
              <a:gd name="connsiteX249" fmla="*/ 4937 w 12162"/>
              <a:gd name="connsiteY249" fmla="*/ 9997 h 10012"/>
              <a:gd name="connsiteX250" fmla="*/ 4868 w 12162"/>
              <a:gd name="connsiteY250" fmla="*/ 9997 h 10012"/>
              <a:gd name="connsiteX251" fmla="*/ 4847 w 12162"/>
              <a:gd name="connsiteY251" fmla="*/ 9931 h 10012"/>
              <a:gd name="connsiteX252" fmla="*/ 4793 w 12162"/>
              <a:gd name="connsiteY252" fmla="*/ 8413 h 10012"/>
              <a:gd name="connsiteX253" fmla="*/ 4833 w 12162"/>
              <a:gd name="connsiteY253" fmla="*/ 8413 h 10012"/>
              <a:gd name="connsiteX254" fmla="*/ 4778 w 12162"/>
              <a:gd name="connsiteY254" fmla="*/ 9774 h 10012"/>
              <a:gd name="connsiteX255" fmla="*/ 4759 w 12162"/>
              <a:gd name="connsiteY255" fmla="*/ 9840 h 10012"/>
              <a:gd name="connsiteX256" fmla="*/ 4738 w 12162"/>
              <a:gd name="connsiteY256" fmla="*/ 9786 h 10012"/>
              <a:gd name="connsiteX257" fmla="*/ 4697 w 12162"/>
              <a:gd name="connsiteY257" fmla="*/ 9316 h 10012"/>
              <a:gd name="connsiteX258" fmla="*/ 4734 w 12162"/>
              <a:gd name="connsiteY258" fmla="*/ 9325 h 10012"/>
              <a:gd name="connsiteX259" fmla="*/ 4652 w 12162"/>
              <a:gd name="connsiteY259" fmla="*/ 9953 h 10012"/>
              <a:gd name="connsiteX260" fmla="*/ 4631 w 12162"/>
              <a:gd name="connsiteY260" fmla="*/ 9997 h 10012"/>
              <a:gd name="connsiteX261" fmla="*/ 4562 w 12162"/>
              <a:gd name="connsiteY261" fmla="*/ 9997 h 10012"/>
              <a:gd name="connsiteX262" fmla="*/ 4543 w 12162"/>
              <a:gd name="connsiteY262" fmla="*/ 9928 h 10012"/>
              <a:gd name="connsiteX263" fmla="*/ 4500 w 12162"/>
              <a:gd name="connsiteY263" fmla="*/ 8299 h 10012"/>
              <a:gd name="connsiteX264" fmla="*/ 4448 w 12162"/>
              <a:gd name="connsiteY264" fmla="*/ 641 h 10012"/>
              <a:gd name="connsiteX265" fmla="*/ 4485 w 12162"/>
              <a:gd name="connsiteY265" fmla="*/ 85 h 10012"/>
              <a:gd name="connsiteX266" fmla="*/ 4444 w 12162"/>
              <a:gd name="connsiteY266" fmla="*/ 3592 h 10012"/>
              <a:gd name="connsiteX267" fmla="*/ 4444 w 12162"/>
              <a:gd name="connsiteY267" fmla="*/ 3608 h 10012"/>
              <a:gd name="connsiteX268" fmla="*/ 4278 w 12162"/>
              <a:gd name="connsiteY268" fmla="*/ 5702 h 10012"/>
              <a:gd name="connsiteX269" fmla="*/ 4084 w 12162"/>
              <a:gd name="connsiteY269" fmla="*/ 8214 h 10012"/>
              <a:gd name="connsiteX270" fmla="*/ 4077 w 12162"/>
              <a:gd name="connsiteY270" fmla="*/ 8249 h 10012"/>
              <a:gd name="connsiteX271" fmla="*/ 3801 w 12162"/>
              <a:gd name="connsiteY271" fmla="*/ 9192 h 10012"/>
              <a:gd name="connsiteX272" fmla="*/ 3803 w 12162"/>
              <a:gd name="connsiteY272" fmla="*/ 9181 h 10012"/>
              <a:gd name="connsiteX273" fmla="*/ 3650 w 12162"/>
              <a:gd name="connsiteY273" fmla="*/ 9967 h 10012"/>
              <a:gd name="connsiteX274" fmla="*/ 3632 w 12162"/>
              <a:gd name="connsiteY274" fmla="*/ 9997 h 10012"/>
              <a:gd name="connsiteX275" fmla="*/ 3577 w 12162"/>
              <a:gd name="connsiteY275" fmla="*/ 9997 h 10012"/>
              <a:gd name="connsiteX276" fmla="*/ 3466 w 12162"/>
              <a:gd name="connsiteY276" fmla="*/ 9997 h 10012"/>
              <a:gd name="connsiteX277" fmla="*/ 3257 w 12162"/>
              <a:gd name="connsiteY277" fmla="*/ 9997 h 10012"/>
              <a:gd name="connsiteX278" fmla="*/ 3230 w 12162"/>
              <a:gd name="connsiteY278" fmla="*/ 9997 h 10012"/>
              <a:gd name="connsiteX279" fmla="*/ 3202 w 12162"/>
              <a:gd name="connsiteY279" fmla="*/ 9997 h 10012"/>
              <a:gd name="connsiteX280" fmla="*/ 3188 w 12162"/>
              <a:gd name="connsiteY280" fmla="*/ 9997 h 10012"/>
              <a:gd name="connsiteX281" fmla="*/ 3161 w 12162"/>
              <a:gd name="connsiteY281" fmla="*/ 9997 h 10012"/>
              <a:gd name="connsiteX282" fmla="*/ 3118 w 12162"/>
              <a:gd name="connsiteY282" fmla="*/ 9997 h 10012"/>
              <a:gd name="connsiteX283" fmla="*/ 3104 w 12162"/>
              <a:gd name="connsiteY283" fmla="*/ 9997 h 10012"/>
              <a:gd name="connsiteX284" fmla="*/ 3077 w 12162"/>
              <a:gd name="connsiteY284" fmla="*/ 9997 h 10012"/>
              <a:gd name="connsiteX285" fmla="*/ 3035 w 12162"/>
              <a:gd name="connsiteY285" fmla="*/ 9997 h 10012"/>
              <a:gd name="connsiteX286" fmla="*/ 2951 w 12162"/>
              <a:gd name="connsiteY286" fmla="*/ 9997 h 10012"/>
              <a:gd name="connsiteX287" fmla="*/ 2854 w 12162"/>
              <a:gd name="connsiteY287" fmla="*/ 9997 h 10012"/>
              <a:gd name="connsiteX288" fmla="*/ 2757 w 12162"/>
              <a:gd name="connsiteY288" fmla="*/ 9997 h 10012"/>
              <a:gd name="connsiteX289" fmla="*/ 2690 w 12162"/>
              <a:gd name="connsiteY289" fmla="*/ 9997 h 10012"/>
              <a:gd name="connsiteX290" fmla="*/ 2606 w 12162"/>
              <a:gd name="connsiteY290" fmla="*/ 9997 h 10012"/>
              <a:gd name="connsiteX291" fmla="*/ 2550 w 12162"/>
              <a:gd name="connsiteY291" fmla="*/ 9997 h 10012"/>
              <a:gd name="connsiteX292" fmla="*/ 2494 w 12162"/>
              <a:gd name="connsiteY292" fmla="*/ 9997 h 10012"/>
              <a:gd name="connsiteX293" fmla="*/ 2383 w 12162"/>
              <a:gd name="connsiteY293" fmla="*/ 9997 h 10012"/>
              <a:gd name="connsiteX294" fmla="*/ 1681 w 12162"/>
              <a:gd name="connsiteY294" fmla="*/ 9972 h 10012"/>
              <a:gd name="connsiteX295" fmla="*/ 1094 w 12162"/>
              <a:gd name="connsiteY295" fmla="*/ 9989 h 10012"/>
              <a:gd name="connsiteX296" fmla="*/ 380 w 12162"/>
              <a:gd name="connsiteY296" fmla="*/ 10002 h 10012"/>
              <a:gd name="connsiteX297" fmla="*/ 15 w 12162"/>
              <a:gd name="connsiteY297"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98 w 12162"/>
              <a:gd name="connsiteY244" fmla="*/ 8409 h 10012"/>
              <a:gd name="connsiteX245" fmla="*/ 5140 w 12162"/>
              <a:gd name="connsiteY245" fmla="*/ 8413 h 10012"/>
              <a:gd name="connsiteX246" fmla="*/ 5083 w 12162"/>
              <a:gd name="connsiteY246" fmla="*/ 9931 h 10012"/>
              <a:gd name="connsiteX247" fmla="*/ 5063 w 12162"/>
              <a:gd name="connsiteY247" fmla="*/ 9997 h 10012"/>
              <a:gd name="connsiteX248" fmla="*/ 5021 w 12162"/>
              <a:gd name="connsiteY248" fmla="*/ 9997 h 10012"/>
              <a:gd name="connsiteX249" fmla="*/ 4937 w 12162"/>
              <a:gd name="connsiteY249" fmla="*/ 9997 h 10012"/>
              <a:gd name="connsiteX250" fmla="*/ 4868 w 12162"/>
              <a:gd name="connsiteY250" fmla="*/ 9997 h 10012"/>
              <a:gd name="connsiteX251" fmla="*/ 4847 w 12162"/>
              <a:gd name="connsiteY251" fmla="*/ 9931 h 10012"/>
              <a:gd name="connsiteX252" fmla="*/ 4793 w 12162"/>
              <a:gd name="connsiteY252" fmla="*/ 8413 h 10012"/>
              <a:gd name="connsiteX253" fmla="*/ 4833 w 12162"/>
              <a:gd name="connsiteY253" fmla="*/ 8413 h 10012"/>
              <a:gd name="connsiteX254" fmla="*/ 4778 w 12162"/>
              <a:gd name="connsiteY254" fmla="*/ 9774 h 10012"/>
              <a:gd name="connsiteX255" fmla="*/ 4759 w 12162"/>
              <a:gd name="connsiteY255" fmla="*/ 9840 h 10012"/>
              <a:gd name="connsiteX256" fmla="*/ 4738 w 12162"/>
              <a:gd name="connsiteY256" fmla="*/ 9786 h 10012"/>
              <a:gd name="connsiteX257" fmla="*/ 4697 w 12162"/>
              <a:gd name="connsiteY257" fmla="*/ 9316 h 10012"/>
              <a:gd name="connsiteX258" fmla="*/ 4734 w 12162"/>
              <a:gd name="connsiteY258" fmla="*/ 9325 h 10012"/>
              <a:gd name="connsiteX259" fmla="*/ 4652 w 12162"/>
              <a:gd name="connsiteY259" fmla="*/ 9953 h 10012"/>
              <a:gd name="connsiteX260" fmla="*/ 4631 w 12162"/>
              <a:gd name="connsiteY260" fmla="*/ 9997 h 10012"/>
              <a:gd name="connsiteX261" fmla="*/ 4562 w 12162"/>
              <a:gd name="connsiteY261" fmla="*/ 9997 h 10012"/>
              <a:gd name="connsiteX262" fmla="*/ 4543 w 12162"/>
              <a:gd name="connsiteY262" fmla="*/ 9928 h 10012"/>
              <a:gd name="connsiteX263" fmla="*/ 4500 w 12162"/>
              <a:gd name="connsiteY263" fmla="*/ 8299 h 10012"/>
              <a:gd name="connsiteX264" fmla="*/ 4448 w 12162"/>
              <a:gd name="connsiteY264" fmla="*/ 641 h 10012"/>
              <a:gd name="connsiteX265" fmla="*/ 4485 w 12162"/>
              <a:gd name="connsiteY265" fmla="*/ 85 h 10012"/>
              <a:gd name="connsiteX266" fmla="*/ 4444 w 12162"/>
              <a:gd name="connsiteY266" fmla="*/ 3592 h 10012"/>
              <a:gd name="connsiteX267" fmla="*/ 4444 w 12162"/>
              <a:gd name="connsiteY267" fmla="*/ 3608 h 10012"/>
              <a:gd name="connsiteX268" fmla="*/ 4278 w 12162"/>
              <a:gd name="connsiteY268" fmla="*/ 5702 h 10012"/>
              <a:gd name="connsiteX269" fmla="*/ 4084 w 12162"/>
              <a:gd name="connsiteY269" fmla="*/ 8214 h 10012"/>
              <a:gd name="connsiteX270" fmla="*/ 4077 w 12162"/>
              <a:gd name="connsiteY270" fmla="*/ 8249 h 10012"/>
              <a:gd name="connsiteX271" fmla="*/ 3801 w 12162"/>
              <a:gd name="connsiteY271" fmla="*/ 9192 h 10012"/>
              <a:gd name="connsiteX272" fmla="*/ 3803 w 12162"/>
              <a:gd name="connsiteY272" fmla="*/ 9181 h 10012"/>
              <a:gd name="connsiteX273" fmla="*/ 3650 w 12162"/>
              <a:gd name="connsiteY273" fmla="*/ 9967 h 10012"/>
              <a:gd name="connsiteX274" fmla="*/ 3632 w 12162"/>
              <a:gd name="connsiteY274" fmla="*/ 9997 h 10012"/>
              <a:gd name="connsiteX275" fmla="*/ 3577 w 12162"/>
              <a:gd name="connsiteY275" fmla="*/ 9997 h 10012"/>
              <a:gd name="connsiteX276" fmla="*/ 3466 w 12162"/>
              <a:gd name="connsiteY276" fmla="*/ 9997 h 10012"/>
              <a:gd name="connsiteX277" fmla="*/ 3257 w 12162"/>
              <a:gd name="connsiteY277" fmla="*/ 9997 h 10012"/>
              <a:gd name="connsiteX278" fmla="*/ 3230 w 12162"/>
              <a:gd name="connsiteY278" fmla="*/ 9997 h 10012"/>
              <a:gd name="connsiteX279" fmla="*/ 3202 w 12162"/>
              <a:gd name="connsiteY279" fmla="*/ 9997 h 10012"/>
              <a:gd name="connsiteX280" fmla="*/ 3188 w 12162"/>
              <a:gd name="connsiteY280" fmla="*/ 9997 h 10012"/>
              <a:gd name="connsiteX281" fmla="*/ 3161 w 12162"/>
              <a:gd name="connsiteY281" fmla="*/ 9997 h 10012"/>
              <a:gd name="connsiteX282" fmla="*/ 3118 w 12162"/>
              <a:gd name="connsiteY282" fmla="*/ 9997 h 10012"/>
              <a:gd name="connsiteX283" fmla="*/ 3104 w 12162"/>
              <a:gd name="connsiteY283" fmla="*/ 9997 h 10012"/>
              <a:gd name="connsiteX284" fmla="*/ 3077 w 12162"/>
              <a:gd name="connsiteY284" fmla="*/ 9997 h 10012"/>
              <a:gd name="connsiteX285" fmla="*/ 3035 w 12162"/>
              <a:gd name="connsiteY285" fmla="*/ 9997 h 10012"/>
              <a:gd name="connsiteX286" fmla="*/ 2951 w 12162"/>
              <a:gd name="connsiteY286" fmla="*/ 9997 h 10012"/>
              <a:gd name="connsiteX287" fmla="*/ 2854 w 12162"/>
              <a:gd name="connsiteY287" fmla="*/ 9997 h 10012"/>
              <a:gd name="connsiteX288" fmla="*/ 2757 w 12162"/>
              <a:gd name="connsiteY288" fmla="*/ 9997 h 10012"/>
              <a:gd name="connsiteX289" fmla="*/ 2690 w 12162"/>
              <a:gd name="connsiteY289" fmla="*/ 9997 h 10012"/>
              <a:gd name="connsiteX290" fmla="*/ 2606 w 12162"/>
              <a:gd name="connsiteY290" fmla="*/ 9997 h 10012"/>
              <a:gd name="connsiteX291" fmla="*/ 2550 w 12162"/>
              <a:gd name="connsiteY291" fmla="*/ 9997 h 10012"/>
              <a:gd name="connsiteX292" fmla="*/ 2494 w 12162"/>
              <a:gd name="connsiteY292" fmla="*/ 9997 h 10012"/>
              <a:gd name="connsiteX293" fmla="*/ 2383 w 12162"/>
              <a:gd name="connsiteY293" fmla="*/ 9997 h 10012"/>
              <a:gd name="connsiteX294" fmla="*/ 1681 w 12162"/>
              <a:gd name="connsiteY294" fmla="*/ 9972 h 10012"/>
              <a:gd name="connsiteX295" fmla="*/ 1094 w 12162"/>
              <a:gd name="connsiteY295" fmla="*/ 9989 h 10012"/>
              <a:gd name="connsiteX296" fmla="*/ 380 w 12162"/>
              <a:gd name="connsiteY296" fmla="*/ 10002 h 10012"/>
              <a:gd name="connsiteX297" fmla="*/ 15 w 12162"/>
              <a:gd name="connsiteY297"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67 w 12162"/>
              <a:gd name="connsiteY244" fmla="*/ 8620 h 10012"/>
              <a:gd name="connsiteX245" fmla="*/ 5098 w 12162"/>
              <a:gd name="connsiteY245" fmla="*/ 8409 h 10012"/>
              <a:gd name="connsiteX246" fmla="*/ 5140 w 12162"/>
              <a:gd name="connsiteY246" fmla="*/ 8413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67 w 12162"/>
              <a:gd name="connsiteY244" fmla="*/ 8620 h 10012"/>
              <a:gd name="connsiteX245" fmla="*/ 5098 w 12162"/>
              <a:gd name="connsiteY245" fmla="*/ 8409 h 10012"/>
              <a:gd name="connsiteX246" fmla="*/ 5140 w 12162"/>
              <a:gd name="connsiteY246" fmla="*/ 8413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067 w 12162"/>
              <a:gd name="connsiteY244" fmla="*/ 8620 h 10012"/>
              <a:gd name="connsiteX245" fmla="*/ 5098 w 12162"/>
              <a:gd name="connsiteY245" fmla="*/ 8409 h 10012"/>
              <a:gd name="connsiteX246" fmla="*/ 5140 w 12162"/>
              <a:gd name="connsiteY246" fmla="*/ 8413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13 w 12162"/>
              <a:gd name="connsiteY47" fmla="*/ 832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101 w 12162"/>
              <a:gd name="connsiteY244" fmla="*/ 8620 h 10012"/>
              <a:gd name="connsiteX245" fmla="*/ 5098 w 12162"/>
              <a:gd name="connsiteY245" fmla="*/ 8409 h 10012"/>
              <a:gd name="connsiteX246" fmla="*/ 5140 w 12162"/>
              <a:gd name="connsiteY246" fmla="*/ 8413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07 w 12162"/>
              <a:gd name="connsiteY47" fmla="*/ 868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101 w 12162"/>
              <a:gd name="connsiteY244" fmla="*/ 8620 h 10012"/>
              <a:gd name="connsiteX245" fmla="*/ 5098 w 12162"/>
              <a:gd name="connsiteY245" fmla="*/ 8409 h 10012"/>
              <a:gd name="connsiteX246" fmla="*/ 5140 w 12162"/>
              <a:gd name="connsiteY246" fmla="*/ 8413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07 w 12162"/>
              <a:gd name="connsiteY47" fmla="*/ 868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101 w 12162"/>
              <a:gd name="connsiteY244" fmla="*/ 8620 h 10012"/>
              <a:gd name="connsiteX245" fmla="*/ 5098 w 12162"/>
              <a:gd name="connsiteY245" fmla="*/ 8409 h 10012"/>
              <a:gd name="connsiteX246" fmla="*/ 5146 w 12162"/>
              <a:gd name="connsiteY246" fmla="*/ 8524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 name="connsiteX0" fmla="*/ 15 w 12162"/>
              <a:gd name="connsiteY0" fmla="*/ 10012 h 10012"/>
              <a:gd name="connsiteX1" fmla="*/ 5 w 12162"/>
              <a:gd name="connsiteY1" fmla="*/ 9874 h 10012"/>
              <a:gd name="connsiteX2" fmla="*/ 803 w 12162"/>
              <a:gd name="connsiteY2" fmla="*/ 9836 h 10012"/>
              <a:gd name="connsiteX3" fmla="*/ 2162 w 12162"/>
              <a:gd name="connsiteY3" fmla="*/ 9840 h 10012"/>
              <a:gd name="connsiteX4" fmla="*/ 2300 w 12162"/>
              <a:gd name="connsiteY4" fmla="*/ 9840 h 10012"/>
              <a:gd name="connsiteX5" fmla="*/ 2383 w 12162"/>
              <a:gd name="connsiteY5" fmla="*/ 9840 h 10012"/>
              <a:gd name="connsiteX6" fmla="*/ 2494 w 12162"/>
              <a:gd name="connsiteY6" fmla="*/ 9840 h 10012"/>
              <a:gd name="connsiteX7" fmla="*/ 2550 w 12162"/>
              <a:gd name="connsiteY7" fmla="*/ 9840 h 10012"/>
              <a:gd name="connsiteX8" fmla="*/ 2606 w 12162"/>
              <a:gd name="connsiteY8" fmla="*/ 9840 h 10012"/>
              <a:gd name="connsiteX9" fmla="*/ 2690 w 12162"/>
              <a:gd name="connsiteY9" fmla="*/ 9840 h 10012"/>
              <a:gd name="connsiteX10" fmla="*/ 2757 w 12162"/>
              <a:gd name="connsiteY10" fmla="*/ 9840 h 10012"/>
              <a:gd name="connsiteX11" fmla="*/ 2854 w 12162"/>
              <a:gd name="connsiteY11" fmla="*/ 9840 h 10012"/>
              <a:gd name="connsiteX12" fmla="*/ 2951 w 12162"/>
              <a:gd name="connsiteY12" fmla="*/ 9840 h 10012"/>
              <a:gd name="connsiteX13" fmla="*/ 3035 w 12162"/>
              <a:gd name="connsiteY13" fmla="*/ 9840 h 10012"/>
              <a:gd name="connsiteX14" fmla="*/ 3077 w 12162"/>
              <a:gd name="connsiteY14" fmla="*/ 9840 h 10012"/>
              <a:gd name="connsiteX15" fmla="*/ 3104 w 12162"/>
              <a:gd name="connsiteY15" fmla="*/ 9840 h 10012"/>
              <a:gd name="connsiteX16" fmla="*/ 3118 w 12162"/>
              <a:gd name="connsiteY16" fmla="*/ 9840 h 10012"/>
              <a:gd name="connsiteX17" fmla="*/ 3161 w 12162"/>
              <a:gd name="connsiteY17" fmla="*/ 9840 h 10012"/>
              <a:gd name="connsiteX18" fmla="*/ 3188 w 12162"/>
              <a:gd name="connsiteY18" fmla="*/ 9840 h 10012"/>
              <a:gd name="connsiteX19" fmla="*/ 3202 w 12162"/>
              <a:gd name="connsiteY19" fmla="*/ 9840 h 10012"/>
              <a:gd name="connsiteX20" fmla="*/ 3230 w 12162"/>
              <a:gd name="connsiteY20" fmla="*/ 9840 h 10012"/>
              <a:gd name="connsiteX21" fmla="*/ 3257 w 12162"/>
              <a:gd name="connsiteY21" fmla="*/ 9840 h 10012"/>
              <a:gd name="connsiteX22" fmla="*/ 3466 w 12162"/>
              <a:gd name="connsiteY22" fmla="*/ 9840 h 10012"/>
              <a:gd name="connsiteX23" fmla="*/ 3577 w 12162"/>
              <a:gd name="connsiteY23" fmla="*/ 9840 h 10012"/>
              <a:gd name="connsiteX24" fmla="*/ 3632 w 12162"/>
              <a:gd name="connsiteY24" fmla="*/ 9840 h 10012"/>
              <a:gd name="connsiteX25" fmla="*/ 3616 w 12162"/>
              <a:gd name="connsiteY25" fmla="*/ 9871 h 10012"/>
              <a:gd name="connsiteX26" fmla="*/ 3769 w 12162"/>
              <a:gd name="connsiteY26" fmla="*/ 9086 h 10012"/>
              <a:gd name="connsiteX27" fmla="*/ 3773 w 12162"/>
              <a:gd name="connsiteY27" fmla="*/ 9078 h 10012"/>
              <a:gd name="connsiteX28" fmla="*/ 4050 w 12162"/>
              <a:gd name="connsiteY28" fmla="*/ 8135 h 10012"/>
              <a:gd name="connsiteX29" fmla="*/ 4042 w 12162"/>
              <a:gd name="connsiteY29" fmla="*/ 8170 h 10012"/>
              <a:gd name="connsiteX30" fmla="*/ 4237 w 12162"/>
              <a:gd name="connsiteY30" fmla="*/ 5659 h 10012"/>
              <a:gd name="connsiteX31" fmla="*/ 4403 w 12162"/>
              <a:gd name="connsiteY31" fmla="*/ 3566 h 10012"/>
              <a:gd name="connsiteX32" fmla="*/ 4402 w 12162"/>
              <a:gd name="connsiteY32" fmla="*/ 3582 h 10012"/>
              <a:gd name="connsiteX33" fmla="*/ 4444 w 12162"/>
              <a:gd name="connsiteY33" fmla="*/ 75 h 10012"/>
              <a:gd name="connsiteX34" fmla="*/ 4466 w 12162"/>
              <a:gd name="connsiteY34" fmla="*/ 0 h 10012"/>
              <a:gd name="connsiteX35" fmla="*/ 4485 w 12162"/>
              <a:gd name="connsiteY35" fmla="*/ 79 h 10012"/>
              <a:gd name="connsiteX36" fmla="*/ 4542 w 12162"/>
              <a:gd name="connsiteY36" fmla="*/ 8296 h 10012"/>
              <a:gd name="connsiteX37" fmla="*/ 4582 w 12162"/>
              <a:gd name="connsiteY37" fmla="*/ 9912 h 10012"/>
              <a:gd name="connsiteX38" fmla="*/ 4562 w 12162"/>
              <a:gd name="connsiteY38" fmla="*/ 9840 h 10012"/>
              <a:gd name="connsiteX39" fmla="*/ 4631 w 12162"/>
              <a:gd name="connsiteY39" fmla="*/ 9840 h 10012"/>
              <a:gd name="connsiteX40" fmla="*/ 4613 w 12162"/>
              <a:gd name="connsiteY40" fmla="*/ 9886 h 10012"/>
              <a:gd name="connsiteX41" fmla="*/ 4697 w 12162"/>
              <a:gd name="connsiteY41" fmla="*/ 9256 h 10012"/>
              <a:gd name="connsiteX42" fmla="*/ 4717 w 12162"/>
              <a:gd name="connsiteY42" fmla="*/ 9215 h 10012"/>
              <a:gd name="connsiteX43" fmla="*/ 4734 w 12162"/>
              <a:gd name="connsiteY43" fmla="*/ 9267 h 10012"/>
              <a:gd name="connsiteX44" fmla="*/ 4777 w 12162"/>
              <a:gd name="connsiteY44" fmla="*/ 9738 h 10012"/>
              <a:gd name="connsiteX45" fmla="*/ 4736 w 12162"/>
              <a:gd name="connsiteY45" fmla="*/ 9751 h 10012"/>
              <a:gd name="connsiteX46" fmla="*/ 4793 w 12162"/>
              <a:gd name="connsiteY46" fmla="*/ 8390 h 10012"/>
              <a:gd name="connsiteX47" fmla="*/ 4807 w 12162"/>
              <a:gd name="connsiteY47" fmla="*/ 8681 h 10012"/>
              <a:gd name="connsiteX48" fmla="*/ 4833 w 12162"/>
              <a:gd name="connsiteY48" fmla="*/ 8390 h 10012"/>
              <a:gd name="connsiteX49" fmla="*/ 4889 w 12162"/>
              <a:gd name="connsiteY49" fmla="*/ 9908 h 10012"/>
              <a:gd name="connsiteX50" fmla="*/ 4868 w 12162"/>
              <a:gd name="connsiteY50" fmla="*/ 9840 h 10012"/>
              <a:gd name="connsiteX51" fmla="*/ 4937 w 12162"/>
              <a:gd name="connsiteY51" fmla="*/ 9840 h 10012"/>
              <a:gd name="connsiteX52" fmla="*/ 5021 w 12162"/>
              <a:gd name="connsiteY52" fmla="*/ 9840 h 10012"/>
              <a:gd name="connsiteX53" fmla="*/ 5063 w 12162"/>
              <a:gd name="connsiteY53" fmla="*/ 9840 h 10012"/>
              <a:gd name="connsiteX54" fmla="*/ 5043 w 12162"/>
              <a:gd name="connsiteY54" fmla="*/ 9908 h 10012"/>
              <a:gd name="connsiteX55" fmla="*/ 5098 w 12162"/>
              <a:gd name="connsiteY55" fmla="*/ 8390 h 10012"/>
              <a:gd name="connsiteX56" fmla="*/ 5118 w 12162"/>
              <a:gd name="connsiteY56" fmla="*/ 8321 h 10012"/>
              <a:gd name="connsiteX57" fmla="*/ 5140 w 12162"/>
              <a:gd name="connsiteY57" fmla="*/ 8393 h 10012"/>
              <a:gd name="connsiteX58" fmla="*/ 5180 w 12162"/>
              <a:gd name="connsiteY58" fmla="*/ 9912 h 10012"/>
              <a:gd name="connsiteX59" fmla="*/ 5141 w 12162"/>
              <a:gd name="connsiteY59" fmla="*/ 9899 h 10012"/>
              <a:gd name="connsiteX60" fmla="*/ 5209 w 12162"/>
              <a:gd name="connsiteY60" fmla="*/ 8904 h 10012"/>
              <a:gd name="connsiteX61" fmla="*/ 5229 w 12162"/>
              <a:gd name="connsiteY61" fmla="*/ 8845 h 10012"/>
              <a:gd name="connsiteX62" fmla="*/ 5248 w 12162"/>
              <a:gd name="connsiteY62" fmla="*/ 8901 h 10012"/>
              <a:gd name="connsiteX63" fmla="*/ 5332 w 12162"/>
              <a:gd name="connsiteY63" fmla="*/ 9895 h 10012"/>
              <a:gd name="connsiteX64" fmla="*/ 5293 w 12162"/>
              <a:gd name="connsiteY64" fmla="*/ 9895 h 10012"/>
              <a:gd name="connsiteX65" fmla="*/ 5362 w 12162"/>
              <a:gd name="connsiteY65" fmla="*/ 9058 h 10012"/>
              <a:gd name="connsiteX66" fmla="*/ 5384 w 12162"/>
              <a:gd name="connsiteY66" fmla="*/ 9006 h 10012"/>
              <a:gd name="connsiteX67" fmla="*/ 5402 w 12162"/>
              <a:gd name="connsiteY67" fmla="*/ 9078 h 10012"/>
              <a:gd name="connsiteX68" fmla="*/ 5417 w 12162"/>
              <a:gd name="connsiteY68" fmla="*/ 9915 h 10012"/>
              <a:gd name="connsiteX69" fmla="*/ 5396 w 12162"/>
              <a:gd name="connsiteY69" fmla="*/ 9840 h 10012"/>
              <a:gd name="connsiteX70" fmla="*/ 5451 w 12162"/>
              <a:gd name="connsiteY70" fmla="*/ 9840 h 10012"/>
              <a:gd name="connsiteX71" fmla="*/ 5618 w 12162"/>
              <a:gd name="connsiteY71" fmla="*/ 9840 h 10012"/>
              <a:gd name="connsiteX72" fmla="*/ 5600 w 12162"/>
              <a:gd name="connsiteY72" fmla="*/ 9886 h 10012"/>
              <a:gd name="connsiteX73" fmla="*/ 5669 w 12162"/>
              <a:gd name="connsiteY73" fmla="*/ 9362 h 10012"/>
              <a:gd name="connsiteX74" fmla="*/ 5683 w 12162"/>
              <a:gd name="connsiteY74" fmla="*/ 9319 h 10012"/>
              <a:gd name="connsiteX75" fmla="*/ 5700 w 12162"/>
              <a:gd name="connsiteY75" fmla="*/ 9335 h 10012"/>
              <a:gd name="connsiteX76" fmla="*/ 5867 w 12162"/>
              <a:gd name="connsiteY76" fmla="*/ 9859 h 10012"/>
              <a:gd name="connsiteX77" fmla="*/ 5852 w 12162"/>
              <a:gd name="connsiteY77" fmla="*/ 9840 h 10012"/>
              <a:gd name="connsiteX78" fmla="*/ 6200 w 12162"/>
              <a:gd name="connsiteY78" fmla="*/ 9840 h 10012"/>
              <a:gd name="connsiteX79" fmla="*/ 6326 w 12162"/>
              <a:gd name="connsiteY79" fmla="*/ 9840 h 10012"/>
              <a:gd name="connsiteX80" fmla="*/ 6450 w 12162"/>
              <a:gd name="connsiteY80" fmla="*/ 9840 h 10012"/>
              <a:gd name="connsiteX81" fmla="*/ 6548 w 12162"/>
              <a:gd name="connsiteY81" fmla="*/ 9840 h 10012"/>
              <a:gd name="connsiteX82" fmla="*/ 6603 w 12162"/>
              <a:gd name="connsiteY82" fmla="*/ 9840 h 10012"/>
              <a:gd name="connsiteX83" fmla="*/ 6687 w 12162"/>
              <a:gd name="connsiteY83" fmla="*/ 9840 h 10012"/>
              <a:gd name="connsiteX84" fmla="*/ 6728 w 12162"/>
              <a:gd name="connsiteY84" fmla="*/ 9840 h 10012"/>
              <a:gd name="connsiteX85" fmla="*/ 6839 w 12162"/>
              <a:gd name="connsiteY85" fmla="*/ 9840 h 10012"/>
              <a:gd name="connsiteX86" fmla="*/ 6909 w 12162"/>
              <a:gd name="connsiteY86" fmla="*/ 9840 h 10012"/>
              <a:gd name="connsiteX87" fmla="*/ 6964 w 12162"/>
              <a:gd name="connsiteY87" fmla="*/ 9840 h 10012"/>
              <a:gd name="connsiteX88" fmla="*/ 6992 w 12162"/>
              <a:gd name="connsiteY88" fmla="*/ 9840 h 10012"/>
              <a:gd name="connsiteX89" fmla="*/ 7033 w 12162"/>
              <a:gd name="connsiteY89" fmla="*/ 9840 h 10012"/>
              <a:gd name="connsiteX90" fmla="*/ 7048 w 12162"/>
              <a:gd name="connsiteY90" fmla="*/ 9840 h 10012"/>
              <a:gd name="connsiteX91" fmla="*/ 7089 w 12162"/>
              <a:gd name="connsiteY91" fmla="*/ 9840 h 10012"/>
              <a:gd name="connsiteX92" fmla="*/ 7144 w 12162"/>
              <a:gd name="connsiteY92" fmla="*/ 9840 h 10012"/>
              <a:gd name="connsiteX93" fmla="*/ 7227 w 12162"/>
              <a:gd name="connsiteY93" fmla="*/ 9840 h 10012"/>
              <a:gd name="connsiteX94" fmla="*/ 7296 w 12162"/>
              <a:gd name="connsiteY94" fmla="*/ 9840 h 10012"/>
              <a:gd name="connsiteX95" fmla="*/ 7338 w 12162"/>
              <a:gd name="connsiteY95" fmla="*/ 9840 h 10012"/>
              <a:gd name="connsiteX96" fmla="*/ 7422 w 12162"/>
              <a:gd name="connsiteY96" fmla="*/ 9840 h 10012"/>
              <a:gd name="connsiteX97" fmla="*/ 7449 w 12162"/>
              <a:gd name="connsiteY97" fmla="*/ 9840 h 10012"/>
              <a:gd name="connsiteX98" fmla="*/ 7547 w 12162"/>
              <a:gd name="connsiteY98" fmla="*/ 9840 h 10012"/>
              <a:gd name="connsiteX99" fmla="*/ 7658 w 12162"/>
              <a:gd name="connsiteY99" fmla="*/ 9840 h 10012"/>
              <a:gd name="connsiteX100" fmla="*/ 7908 w 12162"/>
              <a:gd name="connsiteY100" fmla="*/ 9840 h 10012"/>
              <a:gd name="connsiteX101" fmla="*/ 8519 w 12162"/>
              <a:gd name="connsiteY101" fmla="*/ 9840 h 10012"/>
              <a:gd name="connsiteX102" fmla="*/ 8546 w 12162"/>
              <a:gd name="connsiteY102" fmla="*/ 9840 h 10012"/>
              <a:gd name="connsiteX103" fmla="*/ 8657 w 12162"/>
              <a:gd name="connsiteY103" fmla="*/ 9840 h 10012"/>
              <a:gd name="connsiteX104" fmla="*/ 8740 w 12162"/>
              <a:gd name="connsiteY104" fmla="*/ 9840 h 10012"/>
              <a:gd name="connsiteX105" fmla="*/ 8769 w 12162"/>
              <a:gd name="connsiteY105" fmla="*/ 9840 h 10012"/>
              <a:gd name="connsiteX106" fmla="*/ 8837 w 12162"/>
              <a:gd name="connsiteY106" fmla="*/ 9840 h 10012"/>
              <a:gd name="connsiteX107" fmla="*/ 8893 w 12162"/>
              <a:gd name="connsiteY107" fmla="*/ 9840 h 10012"/>
              <a:gd name="connsiteX108" fmla="*/ 8949 w 12162"/>
              <a:gd name="connsiteY108" fmla="*/ 9840 h 10012"/>
              <a:gd name="connsiteX109" fmla="*/ 9031 w 12162"/>
              <a:gd name="connsiteY109" fmla="*/ 9840 h 10012"/>
              <a:gd name="connsiteX110" fmla="*/ 9100 w 12162"/>
              <a:gd name="connsiteY110" fmla="*/ 9840 h 10012"/>
              <a:gd name="connsiteX111" fmla="*/ 9184 w 12162"/>
              <a:gd name="connsiteY111" fmla="*/ 9840 h 10012"/>
              <a:gd name="connsiteX112" fmla="*/ 9226 w 12162"/>
              <a:gd name="connsiteY112" fmla="*/ 9840 h 10012"/>
              <a:gd name="connsiteX113" fmla="*/ 9268 w 12162"/>
              <a:gd name="connsiteY113" fmla="*/ 9840 h 10012"/>
              <a:gd name="connsiteX114" fmla="*/ 9324 w 12162"/>
              <a:gd name="connsiteY114" fmla="*/ 9840 h 10012"/>
              <a:gd name="connsiteX115" fmla="*/ 9379 w 12162"/>
              <a:gd name="connsiteY115" fmla="*/ 9840 h 10012"/>
              <a:gd name="connsiteX116" fmla="*/ 9475 w 12162"/>
              <a:gd name="connsiteY116" fmla="*/ 9840 h 10012"/>
              <a:gd name="connsiteX117" fmla="*/ 9546 w 12162"/>
              <a:gd name="connsiteY117" fmla="*/ 9840 h 10012"/>
              <a:gd name="connsiteX118" fmla="*/ 9629 w 12162"/>
              <a:gd name="connsiteY118" fmla="*/ 9840 h 10012"/>
              <a:gd name="connsiteX119" fmla="*/ 9726 w 12162"/>
              <a:gd name="connsiteY119" fmla="*/ 9840 h 10012"/>
              <a:gd name="connsiteX120" fmla="*/ 9880 w 12162"/>
              <a:gd name="connsiteY120" fmla="*/ 9840 h 10012"/>
              <a:gd name="connsiteX121" fmla="*/ 10114 w 12162"/>
              <a:gd name="connsiteY121" fmla="*/ 9840 h 10012"/>
              <a:gd name="connsiteX122" fmla="*/ 10170 w 12162"/>
              <a:gd name="connsiteY122" fmla="*/ 9840 h 10012"/>
              <a:gd name="connsiteX123" fmla="*/ 10267 w 12162"/>
              <a:gd name="connsiteY123" fmla="*/ 9840 h 10012"/>
              <a:gd name="connsiteX124" fmla="*/ 10350 w 12162"/>
              <a:gd name="connsiteY124" fmla="*/ 9840 h 10012"/>
              <a:gd name="connsiteX125" fmla="*/ 10420 w 12162"/>
              <a:gd name="connsiteY125" fmla="*/ 9840 h 10012"/>
              <a:gd name="connsiteX126" fmla="*/ 10461 w 12162"/>
              <a:gd name="connsiteY126" fmla="*/ 9840 h 10012"/>
              <a:gd name="connsiteX127" fmla="*/ 10545 w 12162"/>
              <a:gd name="connsiteY127" fmla="*/ 9840 h 10012"/>
              <a:gd name="connsiteX128" fmla="*/ 10587 w 12162"/>
              <a:gd name="connsiteY128" fmla="*/ 9840 h 10012"/>
              <a:gd name="connsiteX129" fmla="*/ 10670 w 12162"/>
              <a:gd name="connsiteY129" fmla="*/ 9840 h 10012"/>
              <a:gd name="connsiteX130" fmla="*/ 10739 w 12162"/>
              <a:gd name="connsiteY130" fmla="*/ 9840 h 10012"/>
              <a:gd name="connsiteX131" fmla="*/ 10795 w 12162"/>
              <a:gd name="connsiteY131" fmla="*/ 9840 h 10012"/>
              <a:gd name="connsiteX132" fmla="*/ 10892 w 12162"/>
              <a:gd name="connsiteY132" fmla="*/ 9840 h 10012"/>
              <a:gd name="connsiteX133" fmla="*/ 10933 w 12162"/>
              <a:gd name="connsiteY133" fmla="*/ 9840 h 10012"/>
              <a:gd name="connsiteX134" fmla="*/ 10961 w 12162"/>
              <a:gd name="connsiteY134" fmla="*/ 9840 h 10012"/>
              <a:gd name="connsiteX135" fmla="*/ 11017 w 12162"/>
              <a:gd name="connsiteY135" fmla="*/ 9840 h 10012"/>
              <a:gd name="connsiteX136" fmla="*/ 11045 w 12162"/>
              <a:gd name="connsiteY136" fmla="*/ 9840 h 10012"/>
              <a:gd name="connsiteX137" fmla="*/ 11072 w 12162"/>
              <a:gd name="connsiteY137" fmla="*/ 9840 h 10012"/>
              <a:gd name="connsiteX138" fmla="*/ 11129 w 12162"/>
              <a:gd name="connsiteY138" fmla="*/ 9840 h 10012"/>
              <a:gd name="connsiteX139" fmla="*/ 11197 w 12162"/>
              <a:gd name="connsiteY139" fmla="*/ 9840 h 10012"/>
              <a:gd name="connsiteX140" fmla="*/ 11240 w 12162"/>
              <a:gd name="connsiteY140" fmla="*/ 9840 h 10012"/>
              <a:gd name="connsiteX141" fmla="*/ 11254 w 12162"/>
              <a:gd name="connsiteY141" fmla="*/ 9840 h 10012"/>
              <a:gd name="connsiteX142" fmla="*/ 11336 w 12162"/>
              <a:gd name="connsiteY142" fmla="*/ 9840 h 10012"/>
              <a:gd name="connsiteX143" fmla="*/ 11407 w 12162"/>
              <a:gd name="connsiteY143" fmla="*/ 9840 h 10012"/>
              <a:gd name="connsiteX144" fmla="*/ 11473 w 12162"/>
              <a:gd name="connsiteY144" fmla="*/ 9840 h 10012"/>
              <a:gd name="connsiteX145" fmla="*/ 11516 w 12162"/>
              <a:gd name="connsiteY145" fmla="*/ 9840 h 10012"/>
              <a:gd name="connsiteX146" fmla="*/ 11557 w 12162"/>
              <a:gd name="connsiteY146" fmla="*/ 9840 h 10012"/>
              <a:gd name="connsiteX147" fmla="*/ 11710 w 12162"/>
              <a:gd name="connsiteY147" fmla="*/ 9840 h 10012"/>
              <a:gd name="connsiteX148" fmla="*/ 11752 w 12162"/>
              <a:gd name="connsiteY148" fmla="*/ 9840 h 10012"/>
              <a:gd name="connsiteX149" fmla="*/ 11878 w 12162"/>
              <a:gd name="connsiteY149" fmla="*/ 9840 h 10012"/>
              <a:gd name="connsiteX150" fmla="*/ 12142 w 12162"/>
              <a:gd name="connsiteY150" fmla="*/ 9840 h 10012"/>
              <a:gd name="connsiteX151" fmla="*/ 12162 w 12162"/>
              <a:gd name="connsiteY151" fmla="*/ 9918 h 10012"/>
              <a:gd name="connsiteX152" fmla="*/ 12142 w 12162"/>
              <a:gd name="connsiteY152" fmla="*/ 9997 h 10012"/>
              <a:gd name="connsiteX153" fmla="*/ 11878 w 12162"/>
              <a:gd name="connsiteY153" fmla="*/ 9997 h 10012"/>
              <a:gd name="connsiteX154" fmla="*/ 11752 w 12162"/>
              <a:gd name="connsiteY154" fmla="*/ 9997 h 10012"/>
              <a:gd name="connsiteX155" fmla="*/ 11710 w 12162"/>
              <a:gd name="connsiteY155" fmla="*/ 9997 h 10012"/>
              <a:gd name="connsiteX156" fmla="*/ 11557 w 12162"/>
              <a:gd name="connsiteY156" fmla="*/ 9997 h 10012"/>
              <a:gd name="connsiteX157" fmla="*/ 11516 w 12162"/>
              <a:gd name="connsiteY157" fmla="*/ 9997 h 10012"/>
              <a:gd name="connsiteX158" fmla="*/ 11473 w 12162"/>
              <a:gd name="connsiteY158" fmla="*/ 9997 h 10012"/>
              <a:gd name="connsiteX159" fmla="*/ 11407 w 12162"/>
              <a:gd name="connsiteY159" fmla="*/ 9997 h 10012"/>
              <a:gd name="connsiteX160" fmla="*/ 11336 w 12162"/>
              <a:gd name="connsiteY160" fmla="*/ 9997 h 10012"/>
              <a:gd name="connsiteX161" fmla="*/ 11254 w 12162"/>
              <a:gd name="connsiteY161" fmla="*/ 9997 h 10012"/>
              <a:gd name="connsiteX162" fmla="*/ 11240 w 12162"/>
              <a:gd name="connsiteY162" fmla="*/ 9997 h 10012"/>
              <a:gd name="connsiteX163" fmla="*/ 11197 w 12162"/>
              <a:gd name="connsiteY163" fmla="*/ 9997 h 10012"/>
              <a:gd name="connsiteX164" fmla="*/ 11129 w 12162"/>
              <a:gd name="connsiteY164" fmla="*/ 9997 h 10012"/>
              <a:gd name="connsiteX165" fmla="*/ 11072 w 12162"/>
              <a:gd name="connsiteY165" fmla="*/ 9997 h 10012"/>
              <a:gd name="connsiteX166" fmla="*/ 11045 w 12162"/>
              <a:gd name="connsiteY166" fmla="*/ 9997 h 10012"/>
              <a:gd name="connsiteX167" fmla="*/ 11017 w 12162"/>
              <a:gd name="connsiteY167" fmla="*/ 9997 h 10012"/>
              <a:gd name="connsiteX168" fmla="*/ 10961 w 12162"/>
              <a:gd name="connsiteY168" fmla="*/ 9997 h 10012"/>
              <a:gd name="connsiteX169" fmla="*/ 10933 w 12162"/>
              <a:gd name="connsiteY169" fmla="*/ 9997 h 10012"/>
              <a:gd name="connsiteX170" fmla="*/ 10892 w 12162"/>
              <a:gd name="connsiteY170" fmla="*/ 9997 h 10012"/>
              <a:gd name="connsiteX171" fmla="*/ 10795 w 12162"/>
              <a:gd name="connsiteY171" fmla="*/ 9997 h 10012"/>
              <a:gd name="connsiteX172" fmla="*/ 10739 w 12162"/>
              <a:gd name="connsiteY172" fmla="*/ 9997 h 10012"/>
              <a:gd name="connsiteX173" fmla="*/ 10670 w 12162"/>
              <a:gd name="connsiteY173" fmla="*/ 9997 h 10012"/>
              <a:gd name="connsiteX174" fmla="*/ 10587 w 12162"/>
              <a:gd name="connsiteY174" fmla="*/ 9997 h 10012"/>
              <a:gd name="connsiteX175" fmla="*/ 10545 w 12162"/>
              <a:gd name="connsiteY175" fmla="*/ 9997 h 10012"/>
              <a:gd name="connsiteX176" fmla="*/ 10461 w 12162"/>
              <a:gd name="connsiteY176" fmla="*/ 9997 h 10012"/>
              <a:gd name="connsiteX177" fmla="*/ 10420 w 12162"/>
              <a:gd name="connsiteY177" fmla="*/ 9997 h 10012"/>
              <a:gd name="connsiteX178" fmla="*/ 10350 w 12162"/>
              <a:gd name="connsiteY178" fmla="*/ 9997 h 10012"/>
              <a:gd name="connsiteX179" fmla="*/ 10267 w 12162"/>
              <a:gd name="connsiteY179" fmla="*/ 9997 h 10012"/>
              <a:gd name="connsiteX180" fmla="*/ 10170 w 12162"/>
              <a:gd name="connsiteY180" fmla="*/ 9997 h 10012"/>
              <a:gd name="connsiteX181" fmla="*/ 10114 w 12162"/>
              <a:gd name="connsiteY181" fmla="*/ 9997 h 10012"/>
              <a:gd name="connsiteX182" fmla="*/ 9880 w 12162"/>
              <a:gd name="connsiteY182" fmla="*/ 9997 h 10012"/>
              <a:gd name="connsiteX183" fmla="*/ 9726 w 12162"/>
              <a:gd name="connsiteY183" fmla="*/ 9997 h 10012"/>
              <a:gd name="connsiteX184" fmla="*/ 9629 w 12162"/>
              <a:gd name="connsiteY184" fmla="*/ 9997 h 10012"/>
              <a:gd name="connsiteX185" fmla="*/ 9546 w 12162"/>
              <a:gd name="connsiteY185" fmla="*/ 9997 h 10012"/>
              <a:gd name="connsiteX186" fmla="*/ 9475 w 12162"/>
              <a:gd name="connsiteY186" fmla="*/ 9997 h 10012"/>
              <a:gd name="connsiteX187" fmla="*/ 9379 w 12162"/>
              <a:gd name="connsiteY187" fmla="*/ 9997 h 10012"/>
              <a:gd name="connsiteX188" fmla="*/ 9324 w 12162"/>
              <a:gd name="connsiteY188" fmla="*/ 9997 h 10012"/>
              <a:gd name="connsiteX189" fmla="*/ 9268 w 12162"/>
              <a:gd name="connsiteY189" fmla="*/ 9997 h 10012"/>
              <a:gd name="connsiteX190" fmla="*/ 9226 w 12162"/>
              <a:gd name="connsiteY190" fmla="*/ 9997 h 10012"/>
              <a:gd name="connsiteX191" fmla="*/ 9184 w 12162"/>
              <a:gd name="connsiteY191" fmla="*/ 9997 h 10012"/>
              <a:gd name="connsiteX192" fmla="*/ 9100 w 12162"/>
              <a:gd name="connsiteY192" fmla="*/ 9997 h 10012"/>
              <a:gd name="connsiteX193" fmla="*/ 9031 w 12162"/>
              <a:gd name="connsiteY193" fmla="*/ 9997 h 10012"/>
              <a:gd name="connsiteX194" fmla="*/ 8949 w 12162"/>
              <a:gd name="connsiteY194" fmla="*/ 9997 h 10012"/>
              <a:gd name="connsiteX195" fmla="*/ 8893 w 12162"/>
              <a:gd name="connsiteY195" fmla="*/ 9997 h 10012"/>
              <a:gd name="connsiteX196" fmla="*/ 8837 w 12162"/>
              <a:gd name="connsiteY196" fmla="*/ 9997 h 10012"/>
              <a:gd name="connsiteX197" fmla="*/ 8769 w 12162"/>
              <a:gd name="connsiteY197" fmla="*/ 9997 h 10012"/>
              <a:gd name="connsiteX198" fmla="*/ 8740 w 12162"/>
              <a:gd name="connsiteY198" fmla="*/ 9997 h 10012"/>
              <a:gd name="connsiteX199" fmla="*/ 8657 w 12162"/>
              <a:gd name="connsiteY199" fmla="*/ 9997 h 10012"/>
              <a:gd name="connsiteX200" fmla="*/ 8546 w 12162"/>
              <a:gd name="connsiteY200" fmla="*/ 9997 h 10012"/>
              <a:gd name="connsiteX201" fmla="*/ 8519 w 12162"/>
              <a:gd name="connsiteY201" fmla="*/ 9997 h 10012"/>
              <a:gd name="connsiteX202" fmla="*/ 7908 w 12162"/>
              <a:gd name="connsiteY202" fmla="*/ 9997 h 10012"/>
              <a:gd name="connsiteX203" fmla="*/ 7658 w 12162"/>
              <a:gd name="connsiteY203" fmla="*/ 9997 h 10012"/>
              <a:gd name="connsiteX204" fmla="*/ 7547 w 12162"/>
              <a:gd name="connsiteY204" fmla="*/ 9997 h 10012"/>
              <a:gd name="connsiteX205" fmla="*/ 7449 w 12162"/>
              <a:gd name="connsiteY205" fmla="*/ 9997 h 10012"/>
              <a:gd name="connsiteX206" fmla="*/ 7422 w 12162"/>
              <a:gd name="connsiteY206" fmla="*/ 9997 h 10012"/>
              <a:gd name="connsiteX207" fmla="*/ 7338 w 12162"/>
              <a:gd name="connsiteY207" fmla="*/ 9997 h 10012"/>
              <a:gd name="connsiteX208" fmla="*/ 7296 w 12162"/>
              <a:gd name="connsiteY208" fmla="*/ 9997 h 10012"/>
              <a:gd name="connsiteX209" fmla="*/ 7227 w 12162"/>
              <a:gd name="connsiteY209" fmla="*/ 9997 h 10012"/>
              <a:gd name="connsiteX210" fmla="*/ 7144 w 12162"/>
              <a:gd name="connsiteY210" fmla="*/ 9997 h 10012"/>
              <a:gd name="connsiteX211" fmla="*/ 7089 w 12162"/>
              <a:gd name="connsiteY211" fmla="*/ 9997 h 10012"/>
              <a:gd name="connsiteX212" fmla="*/ 7048 w 12162"/>
              <a:gd name="connsiteY212" fmla="*/ 9997 h 10012"/>
              <a:gd name="connsiteX213" fmla="*/ 7033 w 12162"/>
              <a:gd name="connsiteY213" fmla="*/ 9997 h 10012"/>
              <a:gd name="connsiteX214" fmla="*/ 6992 w 12162"/>
              <a:gd name="connsiteY214" fmla="*/ 9997 h 10012"/>
              <a:gd name="connsiteX215" fmla="*/ 6964 w 12162"/>
              <a:gd name="connsiteY215" fmla="*/ 9997 h 10012"/>
              <a:gd name="connsiteX216" fmla="*/ 6909 w 12162"/>
              <a:gd name="connsiteY216" fmla="*/ 9997 h 10012"/>
              <a:gd name="connsiteX217" fmla="*/ 6839 w 12162"/>
              <a:gd name="connsiteY217" fmla="*/ 9997 h 10012"/>
              <a:gd name="connsiteX218" fmla="*/ 6728 w 12162"/>
              <a:gd name="connsiteY218" fmla="*/ 9997 h 10012"/>
              <a:gd name="connsiteX219" fmla="*/ 6687 w 12162"/>
              <a:gd name="connsiteY219" fmla="*/ 9997 h 10012"/>
              <a:gd name="connsiteX220" fmla="*/ 6603 w 12162"/>
              <a:gd name="connsiteY220" fmla="*/ 9997 h 10012"/>
              <a:gd name="connsiteX221" fmla="*/ 6548 w 12162"/>
              <a:gd name="connsiteY221" fmla="*/ 9997 h 10012"/>
              <a:gd name="connsiteX222" fmla="*/ 6450 w 12162"/>
              <a:gd name="connsiteY222" fmla="*/ 9997 h 10012"/>
              <a:gd name="connsiteX223" fmla="*/ 6326 w 12162"/>
              <a:gd name="connsiteY223" fmla="*/ 9997 h 10012"/>
              <a:gd name="connsiteX224" fmla="*/ 6200 w 12162"/>
              <a:gd name="connsiteY224" fmla="*/ 9997 h 10012"/>
              <a:gd name="connsiteX225" fmla="*/ 5852 w 12162"/>
              <a:gd name="connsiteY225" fmla="*/ 9997 h 10012"/>
              <a:gd name="connsiteX226" fmla="*/ 5840 w 12162"/>
              <a:gd name="connsiteY226" fmla="*/ 9980 h 10012"/>
              <a:gd name="connsiteX227" fmla="*/ 5673 w 12162"/>
              <a:gd name="connsiteY227" fmla="*/ 9457 h 10012"/>
              <a:gd name="connsiteX228" fmla="*/ 5706 w 12162"/>
              <a:gd name="connsiteY228" fmla="*/ 9431 h 10012"/>
              <a:gd name="connsiteX229" fmla="*/ 5637 w 12162"/>
              <a:gd name="connsiteY229" fmla="*/ 9953 h 10012"/>
              <a:gd name="connsiteX230" fmla="*/ 5618 w 12162"/>
              <a:gd name="connsiteY230" fmla="*/ 9997 h 10012"/>
              <a:gd name="connsiteX231" fmla="*/ 5451 w 12162"/>
              <a:gd name="connsiteY231" fmla="*/ 9997 h 10012"/>
              <a:gd name="connsiteX232" fmla="*/ 5396 w 12162"/>
              <a:gd name="connsiteY232" fmla="*/ 9997 h 10012"/>
              <a:gd name="connsiteX233" fmla="*/ 5374 w 12162"/>
              <a:gd name="connsiteY233" fmla="*/ 9925 h 10012"/>
              <a:gd name="connsiteX234" fmla="*/ 5361 w 12162"/>
              <a:gd name="connsiteY234" fmla="*/ 9086 h 10012"/>
              <a:gd name="connsiteX235" fmla="*/ 5401 w 12162"/>
              <a:gd name="connsiteY235" fmla="*/ 9106 h 10012"/>
              <a:gd name="connsiteX236" fmla="*/ 5332 w 12162"/>
              <a:gd name="connsiteY236" fmla="*/ 9943 h 10012"/>
              <a:gd name="connsiteX237" fmla="*/ 5312 w 12162"/>
              <a:gd name="connsiteY237" fmla="*/ 9997 h 10012"/>
              <a:gd name="connsiteX238" fmla="*/ 5293 w 12162"/>
              <a:gd name="connsiteY238" fmla="*/ 9943 h 10012"/>
              <a:gd name="connsiteX239" fmla="*/ 5209 w 12162"/>
              <a:gd name="connsiteY239" fmla="*/ 8949 h 10012"/>
              <a:gd name="connsiteX240" fmla="*/ 5250 w 12162"/>
              <a:gd name="connsiteY240" fmla="*/ 8946 h 10012"/>
              <a:gd name="connsiteX241" fmla="*/ 5180 w 12162"/>
              <a:gd name="connsiteY241" fmla="*/ 9940 h 10012"/>
              <a:gd name="connsiteX242" fmla="*/ 5159 w 12162"/>
              <a:gd name="connsiteY242" fmla="*/ 9997 h 10012"/>
              <a:gd name="connsiteX243" fmla="*/ 5141 w 12162"/>
              <a:gd name="connsiteY243" fmla="*/ 9928 h 10012"/>
              <a:gd name="connsiteX244" fmla="*/ 5101 w 12162"/>
              <a:gd name="connsiteY244" fmla="*/ 8620 h 10012"/>
              <a:gd name="connsiteX245" fmla="*/ 5111 w 12162"/>
              <a:gd name="connsiteY245" fmla="*/ 8825 h 10012"/>
              <a:gd name="connsiteX246" fmla="*/ 5146 w 12162"/>
              <a:gd name="connsiteY246" fmla="*/ 8524 h 10012"/>
              <a:gd name="connsiteX247" fmla="*/ 5083 w 12162"/>
              <a:gd name="connsiteY247" fmla="*/ 9931 h 10012"/>
              <a:gd name="connsiteX248" fmla="*/ 5063 w 12162"/>
              <a:gd name="connsiteY248" fmla="*/ 9997 h 10012"/>
              <a:gd name="connsiteX249" fmla="*/ 5021 w 12162"/>
              <a:gd name="connsiteY249" fmla="*/ 9997 h 10012"/>
              <a:gd name="connsiteX250" fmla="*/ 4937 w 12162"/>
              <a:gd name="connsiteY250" fmla="*/ 9997 h 10012"/>
              <a:gd name="connsiteX251" fmla="*/ 4868 w 12162"/>
              <a:gd name="connsiteY251" fmla="*/ 9997 h 10012"/>
              <a:gd name="connsiteX252" fmla="*/ 4847 w 12162"/>
              <a:gd name="connsiteY252" fmla="*/ 9931 h 10012"/>
              <a:gd name="connsiteX253" fmla="*/ 4793 w 12162"/>
              <a:gd name="connsiteY253" fmla="*/ 8413 h 10012"/>
              <a:gd name="connsiteX254" fmla="*/ 4833 w 12162"/>
              <a:gd name="connsiteY254" fmla="*/ 8413 h 10012"/>
              <a:gd name="connsiteX255" fmla="*/ 4778 w 12162"/>
              <a:gd name="connsiteY255" fmla="*/ 9774 h 10012"/>
              <a:gd name="connsiteX256" fmla="*/ 4759 w 12162"/>
              <a:gd name="connsiteY256" fmla="*/ 9840 h 10012"/>
              <a:gd name="connsiteX257" fmla="*/ 4738 w 12162"/>
              <a:gd name="connsiteY257" fmla="*/ 9786 h 10012"/>
              <a:gd name="connsiteX258" fmla="*/ 4697 w 12162"/>
              <a:gd name="connsiteY258" fmla="*/ 9316 h 10012"/>
              <a:gd name="connsiteX259" fmla="*/ 4734 w 12162"/>
              <a:gd name="connsiteY259" fmla="*/ 9325 h 10012"/>
              <a:gd name="connsiteX260" fmla="*/ 4652 w 12162"/>
              <a:gd name="connsiteY260" fmla="*/ 9953 h 10012"/>
              <a:gd name="connsiteX261" fmla="*/ 4631 w 12162"/>
              <a:gd name="connsiteY261" fmla="*/ 9997 h 10012"/>
              <a:gd name="connsiteX262" fmla="*/ 4562 w 12162"/>
              <a:gd name="connsiteY262" fmla="*/ 9997 h 10012"/>
              <a:gd name="connsiteX263" fmla="*/ 4543 w 12162"/>
              <a:gd name="connsiteY263" fmla="*/ 9928 h 10012"/>
              <a:gd name="connsiteX264" fmla="*/ 4500 w 12162"/>
              <a:gd name="connsiteY264" fmla="*/ 8299 h 10012"/>
              <a:gd name="connsiteX265" fmla="*/ 4448 w 12162"/>
              <a:gd name="connsiteY265" fmla="*/ 641 h 10012"/>
              <a:gd name="connsiteX266" fmla="*/ 4485 w 12162"/>
              <a:gd name="connsiteY266" fmla="*/ 85 h 10012"/>
              <a:gd name="connsiteX267" fmla="*/ 4444 w 12162"/>
              <a:gd name="connsiteY267" fmla="*/ 3592 h 10012"/>
              <a:gd name="connsiteX268" fmla="*/ 4444 w 12162"/>
              <a:gd name="connsiteY268" fmla="*/ 3608 h 10012"/>
              <a:gd name="connsiteX269" fmla="*/ 4278 w 12162"/>
              <a:gd name="connsiteY269" fmla="*/ 5702 h 10012"/>
              <a:gd name="connsiteX270" fmla="*/ 4084 w 12162"/>
              <a:gd name="connsiteY270" fmla="*/ 8214 h 10012"/>
              <a:gd name="connsiteX271" fmla="*/ 4077 w 12162"/>
              <a:gd name="connsiteY271" fmla="*/ 8249 h 10012"/>
              <a:gd name="connsiteX272" fmla="*/ 3801 w 12162"/>
              <a:gd name="connsiteY272" fmla="*/ 9192 h 10012"/>
              <a:gd name="connsiteX273" fmla="*/ 3803 w 12162"/>
              <a:gd name="connsiteY273" fmla="*/ 9181 h 10012"/>
              <a:gd name="connsiteX274" fmla="*/ 3650 w 12162"/>
              <a:gd name="connsiteY274" fmla="*/ 9967 h 10012"/>
              <a:gd name="connsiteX275" fmla="*/ 3632 w 12162"/>
              <a:gd name="connsiteY275" fmla="*/ 9997 h 10012"/>
              <a:gd name="connsiteX276" fmla="*/ 3577 w 12162"/>
              <a:gd name="connsiteY276" fmla="*/ 9997 h 10012"/>
              <a:gd name="connsiteX277" fmla="*/ 3466 w 12162"/>
              <a:gd name="connsiteY277" fmla="*/ 9997 h 10012"/>
              <a:gd name="connsiteX278" fmla="*/ 3257 w 12162"/>
              <a:gd name="connsiteY278" fmla="*/ 9997 h 10012"/>
              <a:gd name="connsiteX279" fmla="*/ 3230 w 12162"/>
              <a:gd name="connsiteY279" fmla="*/ 9997 h 10012"/>
              <a:gd name="connsiteX280" fmla="*/ 3202 w 12162"/>
              <a:gd name="connsiteY280" fmla="*/ 9997 h 10012"/>
              <a:gd name="connsiteX281" fmla="*/ 3188 w 12162"/>
              <a:gd name="connsiteY281" fmla="*/ 9997 h 10012"/>
              <a:gd name="connsiteX282" fmla="*/ 3161 w 12162"/>
              <a:gd name="connsiteY282" fmla="*/ 9997 h 10012"/>
              <a:gd name="connsiteX283" fmla="*/ 3118 w 12162"/>
              <a:gd name="connsiteY283" fmla="*/ 9997 h 10012"/>
              <a:gd name="connsiteX284" fmla="*/ 3104 w 12162"/>
              <a:gd name="connsiteY284" fmla="*/ 9997 h 10012"/>
              <a:gd name="connsiteX285" fmla="*/ 3077 w 12162"/>
              <a:gd name="connsiteY285" fmla="*/ 9997 h 10012"/>
              <a:gd name="connsiteX286" fmla="*/ 3035 w 12162"/>
              <a:gd name="connsiteY286" fmla="*/ 9997 h 10012"/>
              <a:gd name="connsiteX287" fmla="*/ 2951 w 12162"/>
              <a:gd name="connsiteY287" fmla="*/ 9997 h 10012"/>
              <a:gd name="connsiteX288" fmla="*/ 2854 w 12162"/>
              <a:gd name="connsiteY288" fmla="*/ 9997 h 10012"/>
              <a:gd name="connsiteX289" fmla="*/ 2757 w 12162"/>
              <a:gd name="connsiteY289" fmla="*/ 9997 h 10012"/>
              <a:gd name="connsiteX290" fmla="*/ 2690 w 12162"/>
              <a:gd name="connsiteY290" fmla="*/ 9997 h 10012"/>
              <a:gd name="connsiteX291" fmla="*/ 2606 w 12162"/>
              <a:gd name="connsiteY291" fmla="*/ 9997 h 10012"/>
              <a:gd name="connsiteX292" fmla="*/ 2550 w 12162"/>
              <a:gd name="connsiteY292" fmla="*/ 9997 h 10012"/>
              <a:gd name="connsiteX293" fmla="*/ 2494 w 12162"/>
              <a:gd name="connsiteY293" fmla="*/ 9997 h 10012"/>
              <a:gd name="connsiteX294" fmla="*/ 2383 w 12162"/>
              <a:gd name="connsiteY294" fmla="*/ 9997 h 10012"/>
              <a:gd name="connsiteX295" fmla="*/ 1681 w 12162"/>
              <a:gd name="connsiteY295" fmla="*/ 9972 h 10012"/>
              <a:gd name="connsiteX296" fmla="*/ 1094 w 12162"/>
              <a:gd name="connsiteY296" fmla="*/ 9989 h 10012"/>
              <a:gd name="connsiteX297" fmla="*/ 380 w 12162"/>
              <a:gd name="connsiteY297" fmla="*/ 10002 h 10012"/>
              <a:gd name="connsiteX298" fmla="*/ 15 w 12162"/>
              <a:gd name="connsiteY298" fmla="*/ 10012 h 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Lst>
            <a:rect l="l" t="t" r="r" b="b"/>
            <a:pathLst>
              <a:path w="12162" h="10012">
                <a:moveTo>
                  <a:pt x="15" y="10012"/>
                </a:moveTo>
                <a:cubicBezTo>
                  <a:pt x="20" y="9951"/>
                  <a:pt x="0" y="9935"/>
                  <a:pt x="5" y="9874"/>
                </a:cubicBezTo>
                <a:lnTo>
                  <a:pt x="803" y="9836"/>
                </a:lnTo>
                <a:lnTo>
                  <a:pt x="2162" y="9840"/>
                </a:lnTo>
                <a:lnTo>
                  <a:pt x="2300" y="9840"/>
                </a:lnTo>
                <a:lnTo>
                  <a:pt x="2383" y="9840"/>
                </a:lnTo>
                <a:lnTo>
                  <a:pt x="2494" y="9840"/>
                </a:lnTo>
                <a:lnTo>
                  <a:pt x="2550" y="9840"/>
                </a:lnTo>
                <a:lnTo>
                  <a:pt x="2606" y="9840"/>
                </a:lnTo>
                <a:lnTo>
                  <a:pt x="2690" y="9840"/>
                </a:lnTo>
                <a:lnTo>
                  <a:pt x="2757" y="9840"/>
                </a:lnTo>
                <a:lnTo>
                  <a:pt x="2854" y="9840"/>
                </a:lnTo>
                <a:lnTo>
                  <a:pt x="2951" y="9840"/>
                </a:lnTo>
                <a:lnTo>
                  <a:pt x="3035" y="9840"/>
                </a:lnTo>
                <a:lnTo>
                  <a:pt x="3077" y="9840"/>
                </a:lnTo>
                <a:lnTo>
                  <a:pt x="3104" y="9840"/>
                </a:lnTo>
                <a:lnTo>
                  <a:pt x="3118" y="9840"/>
                </a:lnTo>
                <a:lnTo>
                  <a:pt x="3161" y="9840"/>
                </a:lnTo>
                <a:lnTo>
                  <a:pt x="3188" y="9840"/>
                </a:lnTo>
                <a:lnTo>
                  <a:pt x="3202" y="9840"/>
                </a:lnTo>
                <a:lnTo>
                  <a:pt x="3230" y="9840"/>
                </a:lnTo>
                <a:lnTo>
                  <a:pt x="3257" y="9840"/>
                </a:lnTo>
                <a:lnTo>
                  <a:pt x="3466" y="9840"/>
                </a:lnTo>
                <a:lnTo>
                  <a:pt x="3577" y="9840"/>
                </a:lnTo>
                <a:lnTo>
                  <a:pt x="3632" y="9840"/>
                </a:lnTo>
                <a:cubicBezTo>
                  <a:pt x="3626" y="9851"/>
                  <a:pt x="3622" y="9860"/>
                  <a:pt x="3616" y="9871"/>
                </a:cubicBezTo>
                <a:lnTo>
                  <a:pt x="3769" y="9086"/>
                </a:lnTo>
                <a:cubicBezTo>
                  <a:pt x="3769" y="9084"/>
                  <a:pt x="3770" y="9081"/>
                  <a:pt x="3773" y="9078"/>
                </a:cubicBezTo>
                <a:cubicBezTo>
                  <a:pt x="3865" y="8764"/>
                  <a:pt x="3957" y="8449"/>
                  <a:pt x="4050" y="8135"/>
                </a:cubicBezTo>
                <a:cubicBezTo>
                  <a:pt x="4048" y="8147"/>
                  <a:pt x="4044" y="8158"/>
                  <a:pt x="4042" y="8170"/>
                </a:cubicBezTo>
                <a:cubicBezTo>
                  <a:pt x="4107" y="7334"/>
                  <a:pt x="4172" y="6496"/>
                  <a:pt x="4237" y="5659"/>
                </a:cubicBezTo>
                <a:cubicBezTo>
                  <a:pt x="4292" y="4961"/>
                  <a:pt x="4348" y="4264"/>
                  <a:pt x="4403" y="3566"/>
                </a:cubicBezTo>
                <a:cubicBezTo>
                  <a:pt x="4403" y="3571"/>
                  <a:pt x="4402" y="3577"/>
                  <a:pt x="4402" y="3582"/>
                </a:cubicBezTo>
                <a:cubicBezTo>
                  <a:pt x="4416" y="2413"/>
                  <a:pt x="4431" y="1244"/>
                  <a:pt x="4444" y="75"/>
                </a:cubicBezTo>
                <a:cubicBezTo>
                  <a:pt x="4445" y="33"/>
                  <a:pt x="4454" y="0"/>
                  <a:pt x="4466" y="0"/>
                </a:cubicBezTo>
                <a:cubicBezTo>
                  <a:pt x="4477" y="3"/>
                  <a:pt x="4485" y="36"/>
                  <a:pt x="4485" y="79"/>
                </a:cubicBezTo>
                <a:cubicBezTo>
                  <a:pt x="4503" y="2818"/>
                  <a:pt x="4524" y="5557"/>
                  <a:pt x="4542" y="8296"/>
                </a:cubicBezTo>
                <a:cubicBezTo>
                  <a:pt x="4555" y="8835"/>
                  <a:pt x="4569" y="9373"/>
                  <a:pt x="4582" y="9912"/>
                </a:cubicBezTo>
                <a:cubicBezTo>
                  <a:pt x="4576" y="9888"/>
                  <a:pt x="4569" y="9864"/>
                  <a:pt x="4562" y="9840"/>
                </a:cubicBezTo>
                <a:lnTo>
                  <a:pt x="4631" y="9840"/>
                </a:lnTo>
                <a:cubicBezTo>
                  <a:pt x="4625" y="9855"/>
                  <a:pt x="4619" y="9870"/>
                  <a:pt x="4613" y="9886"/>
                </a:cubicBezTo>
                <a:cubicBezTo>
                  <a:pt x="4641" y="9676"/>
                  <a:pt x="4669" y="9467"/>
                  <a:pt x="4697" y="9256"/>
                </a:cubicBezTo>
                <a:cubicBezTo>
                  <a:pt x="4700" y="9228"/>
                  <a:pt x="4708" y="9212"/>
                  <a:pt x="4717" y="9215"/>
                </a:cubicBezTo>
                <a:cubicBezTo>
                  <a:pt x="4725" y="9215"/>
                  <a:pt x="4732" y="9238"/>
                  <a:pt x="4734" y="9267"/>
                </a:cubicBezTo>
                <a:cubicBezTo>
                  <a:pt x="4748" y="9424"/>
                  <a:pt x="4764" y="9581"/>
                  <a:pt x="4777" y="9738"/>
                </a:cubicBezTo>
                <a:cubicBezTo>
                  <a:pt x="4763" y="9742"/>
                  <a:pt x="4750" y="9747"/>
                  <a:pt x="4736" y="9751"/>
                </a:cubicBezTo>
                <a:cubicBezTo>
                  <a:pt x="4755" y="9298"/>
                  <a:pt x="4775" y="8844"/>
                  <a:pt x="4793" y="8390"/>
                </a:cubicBezTo>
                <a:cubicBezTo>
                  <a:pt x="4794" y="8351"/>
                  <a:pt x="4797" y="8681"/>
                  <a:pt x="4807" y="8681"/>
                </a:cubicBezTo>
                <a:cubicBezTo>
                  <a:pt x="4818" y="8684"/>
                  <a:pt x="4832" y="8351"/>
                  <a:pt x="4833" y="8390"/>
                </a:cubicBezTo>
                <a:cubicBezTo>
                  <a:pt x="4851" y="8897"/>
                  <a:pt x="4870" y="9401"/>
                  <a:pt x="4889" y="9908"/>
                </a:cubicBezTo>
                <a:cubicBezTo>
                  <a:pt x="4883" y="9885"/>
                  <a:pt x="4875" y="9862"/>
                  <a:pt x="4868" y="9840"/>
                </a:cubicBezTo>
                <a:lnTo>
                  <a:pt x="4937" y="9840"/>
                </a:lnTo>
                <a:lnTo>
                  <a:pt x="5021" y="9840"/>
                </a:lnTo>
                <a:lnTo>
                  <a:pt x="5063" y="9840"/>
                </a:lnTo>
                <a:cubicBezTo>
                  <a:pt x="5056" y="9862"/>
                  <a:pt x="5050" y="9885"/>
                  <a:pt x="5043" y="9908"/>
                </a:cubicBezTo>
                <a:cubicBezTo>
                  <a:pt x="5062" y="9401"/>
                  <a:pt x="5080" y="8897"/>
                  <a:pt x="5098" y="8390"/>
                </a:cubicBezTo>
                <a:cubicBezTo>
                  <a:pt x="5098" y="8351"/>
                  <a:pt x="5108" y="8321"/>
                  <a:pt x="5118" y="8321"/>
                </a:cubicBezTo>
                <a:cubicBezTo>
                  <a:pt x="5128" y="8324"/>
                  <a:pt x="5139" y="8355"/>
                  <a:pt x="5140" y="8393"/>
                </a:cubicBezTo>
                <a:cubicBezTo>
                  <a:pt x="5153" y="8900"/>
                  <a:pt x="5167" y="9405"/>
                  <a:pt x="5180" y="9912"/>
                </a:cubicBezTo>
                <a:cubicBezTo>
                  <a:pt x="5167" y="9908"/>
                  <a:pt x="5154" y="9903"/>
                  <a:pt x="5141" y="9899"/>
                </a:cubicBezTo>
                <a:cubicBezTo>
                  <a:pt x="5163" y="9566"/>
                  <a:pt x="5186" y="9236"/>
                  <a:pt x="5209" y="8904"/>
                </a:cubicBezTo>
                <a:cubicBezTo>
                  <a:pt x="5211" y="8870"/>
                  <a:pt x="5219" y="8849"/>
                  <a:pt x="5229" y="8845"/>
                </a:cubicBezTo>
                <a:cubicBezTo>
                  <a:pt x="5238" y="8845"/>
                  <a:pt x="5246" y="8867"/>
                  <a:pt x="5248" y="8901"/>
                </a:cubicBezTo>
                <a:cubicBezTo>
                  <a:pt x="5277" y="9232"/>
                  <a:pt x="5304" y="9563"/>
                  <a:pt x="5332" y="9895"/>
                </a:cubicBezTo>
                <a:lnTo>
                  <a:pt x="5293" y="9895"/>
                </a:lnTo>
                <a:cubicBezTo>
                  <a:pt x="5315" y="9616"/>
                  <a:pt x="5339" y="9336"/>
                  <a:pt x="5362" y="9058"/>
                </a:cubicBezTo>
                <a:cubicBezTo>
                  <a:pt x="5364" y="9021"/>
                  <a:pt x="5374" y="8999"/>
                  <a:pt x="5384" y="9006"/>
                </a:cubicBezTo>
                <a:cubicBezTo>
                  <a:pt x="5395" y="9009"/>
                  <a:pt x="5402" y="9038"/>
                  <a:pt x="5402" y="9078"/>
                </a:cubicBezTo>
                <a:cubicBezTo>
                  <a:pt x="5407" y="9357"/>
                  <a:pt x="5413" y="9635"/>
                  <a:pt x="5417" y="9915"/>
                </a:cubicBezTo>
                <a:cubicBezTo>
                  <a:pt x="5410" y="9890"/>
                  <a:pt x="5402" y="9864"/>
                  <a:pt x="5396" y="9840"/>
                </a:cubicBezTo>
                <a:lnTo>
                  <a:pt x="5451" y="9840"/>
                </a:lnTo>
                <a:lnTo>
                  <a:pt x="5618" y="9840"/>
                </a:lnTo>
                <a:cubicBezTo>
                  <a:pt x="5612" y="9855"/>
                  <a:pt x="5605" y="9870"/>
                  <a:pt x="5600" y="9886"/>
                </a:cubicBezTo>
                <a:cubicBezTo>
                  <a:pt x="5622" y="9710"/>
                  <a:pt x="5646" y="9537"/>
                  <a:pt x="5669" y="9362"/>
                </a:cubicBezTo>
                <a:cubicBezTo>
                  <a:pt x="5671" y="9338"/>
                  <a:pt x="5677" y="9322"/>
                  <a:pt x="5683" y="9319"/>
                </a:cubicBezTo>
                <a:cubicBezTo>
                  <a:pt x="5690" y="9313"/>
                  <a:pt x="5696" y="9319"/>
                  <a:pt x="5700" y="9335"/>
                </a:cubicBezTo>
                <a:cubicBezTo>
                  <a:pt x="5757" y="9510"/>
                  <a:pt x="5811" y="9685"/>
                  <a:pt x="5867" y="9859"/>
                </a:cubicBezTo>
                <a:cubicBezTo>
                  <a:pt x="5862" y="9853"/>
                  <a:pt x="5858" y="9846"/>
                  <a:pt x="5852" y="9840"/>
                </a:cubicBezTo>
                <a:lnTo>
                  <a:pt x="6200" y="9840"/>
                </a:lnTo>
                <a:lnTo>
                  <a:pt x="6326" y="9840"/>
                </a:lnTo>
                <a:lnTo>
                  <a:pt x="6450" y="9840"/>
                </a:lnTo>
                <a:lnTo>
                  <a:pt x="6548" y="9840"/>
                </a:lnTo>
                <a:lnTo>
                  <a:pt x="6603" y="9840"/>
                </a:lnTo>
                <a:lnTo>
                  <a:pt x="6687" y="9840"/>
                </a:lnTo>
                <a:lnTo>
                  <a:pt x="6728" y="9840"/>
                </a:lnTo>
                <a:lnTo>
                  <a:pt x="6839" y="9840"/>
                </a:lnTo>
                <a:lnTo>
                  <a:pt x="6909" y="9840"/>
                </a:lnTo>
                <a:lnTo>
                  <a:pt x="6964" y="9840"/>
                </a:lnTo>
                <a:lnTo>
                  <a:pt x="6992" y="9840"/>
                </a:lnTo>
                <a:lnTo>
                  <a:pt x="7033" y="9840"/>
                </a:lnTo>
                <a:lnTo>
                  <a:pt x="7048" y="9840"/>
                </a:lnTo>
                <a:lnTo>
                  <a:pt x="7089" y="9840"/>
                </a:lnTo>
                <a:lnTo>
                  <a:pt x="7144" y="9840"/>
                </a:lnTo>
                <a:lnTo>
                  <a:pt x="7227" y="9840"/>
                </a:lnTo>
                <a:lnTo>
                  <a:pt x="7296" y="9840"/>
                </a:lnTo>
                <a:lnTo>
                  <a:pt x="7338" y="9840"/>
                </a:lnTo>
                <a:lnTo>
                  <a:pt x="7422" y="9840"/>
                </a:lnTo>
                <a:lnTo>
                  <a:pt x="7449" y="9840"/>
                </a:lnTo>
                <a:lnTo>
                  <a:pt x="7547" y="9840"/>
                </a:lnTo>
                <a:lnTo>
                  <a:pt x="7658" y="9840"/>
                </a:lnTo>
                <a:lnTo>
                  <a:pt x="7908" y="9840"/>
                </a:lnTo>
                <a:lnTo>
                  <a:pt x="8519" y="9840"/>
                </a:lnTo>
                <a:lnTo>
                  <a:pt x="8546" y="9840"/>
                </a:lnTo>
                <a:lnTo>
                  <a:pt x="8657" y="9840"/>
                </a:lnTo>
                <a:lnTo>
                  <a:pt x="8740" y="9840"/>
                </a:lnTo>
                <a:lnTo>
                  <a:pt x="8769" y="9840"/>
                </a:lnTo>
                <a:lnTo>
                  <a:pt x="8837" y="9840"/>
                </a:lnTo>
                <a:lnTo>
                  <a:pt x="8893" y="9840"/>
                </a:lnTo>
                <a:lnTo>
                  <a:pt x="8949" y="9840"/>
                </a:lnTo>
                <a:lnTo>
                  <a:pt x="9031" y="9840"/>
                </a:lnTo>
                <a:lnTo>
                  <a:pt x="9100" y="9840"/>
                </a:lnTo>
                <a:lnTo>
                  <a:pt x="9184" y="9840"/>
                </a:lnTo>
                <a:lnTo>
                  <a:pt x="9226" y="9840"/>
                </a:lnTo>
                <a:lnTo>
                  <a:pt x="9268" y="9840"/>
                </a:lnTo>
                <a:lnTo>
                  <a:pt x="9324" y="9840"/>
                </a:lnTo>
                <a:lnTo>
                  <a:pt x="9379" y="9840"/>
                </a:lnTo>
                <a:lnTo>
                  <a:pt x="9475" y="9840"/>
                </a:lnTo>
                <a:lnTo>
                  <a:pt x="9546" y="9840"/>
                </a:lnTo>
                <a:lnTo>
                  <a:pt x="9629" y="9840"/>
                </a:lnTo>
                <a:lnTo>
                  <a:pt x="9726" y="9840"/>
                </a:lnTo>
                <a:lnTo>
                  <a:pt x="9880" y="9840"/>
                </a:lnTo>
                <a:lnTo>
                  <a:pt x="10114" y="9840"/>
                </a:lnTo>
                <a:lnTo>
                  <a:pt x="10170" y="9840"/>
                </a:lnTo>
                <a:lnTo>
                  <a:pt x="10267" y="9840"/>
                </a:lnTo>
                <a:lnTo>
                  <a:pt x="10350" y="9840"/>
                </a:lnTo>
                <a:lnTo>
                  <a:pt x="10420" y="9840"/>
                </a:lnTo>
                <a:lnTo>
                  <a:pt x="10461" y="9840"/>
                </a:lnTo>
                <a:lnTo>
                  <a:pt x="10545" y="9840"/>
                </a:lnTo>
                <a:lnTo>
                  <a:pt x="10587" y="9840"/>
                </a:lnTo>
                <a:lnTo>
                  <a:pt x="10670" y="9840"/>
                </a:lnTo>
                <a:lnTo>
                  <a:pt x="10739" y="9840"/>
                </a:lnTo>
                <a:lnTo>
                  <a:pt x="10795" y="9840"/>
                </a:lnTo>
                <a:lnTo>
                  <a:pt x="10892" y="9840"/>
                </a:lnTo>
                <a:lnTo>
                  <a:pt x="10933" y="9840"/>
                </a:lnTo>
                <a:lnTo>
                  <a:pt x="10961" y="9840"/>
                </a:lnTo>
                <a:lnTo>
                  <a:pt x="11017" y="9840"/>
                </a:lnTo>
                <a:lnTo>
                  <a:pt x="11045" y="9840"/>
                </a:lnTo>
                <a:lnTo>
                  <a:pt x="11072" y="9840"/>
                </a:lnTo>
                <a:lnTo>
                  <a:pt x="11129" y="9840"/>
                </a:lnTo>
                <a:lnTo>
                  <a:pt x="11197" y="9840"/>
                </a:lnTo>
                <a:lnTo>
                  <a:pt x="11240" y="9840"/>
                </a:lnTo>
                <a:lnTo>
                  <a:pt x="11254" y="9840"/>
                </a:lnTo>
                <a:lnTo>
                  <a:pt x="11336" y="9840"/>
                </a:lnTo>
                <a:lnTo>
                  <a:pt x="11407" y="9840"/>
                </a:lnTo>
                <a:lnTo>
                  <a:pt x="11473" y="9840"/>
                </a:lnTo>
                <a:lnTo>
                  <a:pt x="11516" y="9840"/>
                </a:lnTo>
                <a:lnTo>
                  <a:pt x="11557" y="9840"/>
                </a:lnTo>
                <a:lnTo>
                  <a:pt x="11710" y="9840"/>
                </a:lnTo>
                <a:lnTo>
                  <a:pt x="11752" y="9840"/>
                </a:lnTo>
                <a:lnTo>
                  <a:pt x="11878" y="9840"/>
                </a:lnTo>
                <a:lnTo>
                  <a:pt x="12142" y="9840"/>
                </a:lnTo>
                <a:cubicBezTo>
                  <a:pt x="12154" y="9840"/>
                  <a:pt x="12162" y="9875"/>
                  <a:pt x="12162" y="9918"/>
                </a:cubicBezTo>
                <a:cubicBezTo>
                  <a:pt x="12162" y="9964"/>
                  <a:pt x="12154" y="9997"/>
                  <a:pt x="12142" y="9997"/>
                </a:cubicBezTo>
                <a:lnTo>
                  <a:pt x="11878" y="9997"/>
                </a:lnTo>
                <a:lnTo>
                  <a:pt x="11752" y="9997"/>
                </a:lnTo>
                <a:lnTo>
                  <a:pt x="11710" y="9997"/>
                </a:lnTo>
                <a:lnTo>
                  <a:pt x="11557" y="9997"/>
                </a:lnTo>
                <a:lnTo>
                  <a:pt x="11516" y="9997"/>
                </a:lnTo>
                <a:lnTo>
                  <a:pt x="11473" y="9997"/>
                </a:lnTo>
                <a:lnTo>
                  <a:pt x="11407" y="9997"/>
                </a:lnTo>
                <a:lnTo>
                  <a:pt x="11336" y="9997"/>
                </a:lnTo>
                <a:lnTo>
                  <a:pt x="11254" y="9997"/>
                </a:lnTo>
                <a:lnTo>
                  <a:pt x="11240" y="9997"/>
                </a:lnTo>
                <a:lnTo>
                  <a:pt x="11197" y="9997"/>
                </a:lnTo>
                <a:lnTo>
                  <a:pt x="11129" y="9997"/>
                </a:lnTo>
                <a:lnTo>
                  <a:pt x="11072" y="9997"/>
                </a:lnTo>
                <a:lnTo>
                  <a:pt x="11045" y="9997"/>
                </a:lnTo>
                <a:lnTo>
                  <a:pt x="11017" y="9997"/>
                </a:lnTo>
                <a:lnTo>
                  <a:pt x="10961" y="9997"/>
                </a:lnTo>
                <a:lnTo>
                  <a:pt x="10933" y="9997"/>
                </a:lnTo>
                <a:lnTo>
                  <a:pt x="10892" y="9997"/>
                </a:lnTo>
                <a:lnTo>
                  <a:pt x="10795" y="9997"/>
                </a:lnTo>
                <a:lnTo>
                  <a:pt x="10739" y="9997"/>
                </a:lnTo>
                <a:lnTo>
                  <a:pt x="10670" y="9997"/>
                </a:lnTo>
                <a:lnTo>
                  <a:pt x="10587" y="9997"/>
                </a:lnTo>
                <a:lnTo>
                  <a:pt x="10545" y="9997"/>
                </a:lnTo>
                <a:lnTo>
                  <a:pt x="10461" y="9997"/>
                </a:lnTo>
                <a:lnTo>
                  <a:pt x="10420" y="9997"/>
                </a:lnTo>
                <a:lnTo>
                  <a:pt x="10350" y="9997"/>
                </a:lnTo>
                <a:lnTo>
                  <a:pt x="10267" y="9997"/>
                </a:lnTo>
                <a:lnTo>
                  <a:pt x="10170" y="9997"/>
                </a:lnTo>
                <a:lnTo>
                  <a:pt x="10114" y="9997"/>
                </a:lnTo>
                <a:lnTo>
                  <a:pt x="9880" y="9997"/>
                </a:lnTo>
                <a:lnTo>
                  <a:pt x="9726" y="9997"/>
                </a:lnTo>
                <a:lnTo>
                  <a:pt x="9629" y="9997"/>
                </a:lnTo>
                <a:lnTo>
                  <a:pt x="9546" y="9997"/>
                </a:lnTo>
                <a:lnTo>
                  <a:pt x="9475" y="9997"/>
                </a:lnTo>
                <a:lnTo>
                  <a:pt x="9379" y="9997"/>
                </a:lnTo>
                <a:lnTo>
                  <a:pt x="9324" y="9997"/>
                </a:lnTo>
                <a:lnTo>
                  <a:pt x="9268" y="9997"/>
                </a:lnTo>
                <a:lnTo>
                  <a:pt x="9226" y="9997"/>
                </a:lnTo>
                <a:lnTo>
                  <a:pt x="9184" y="9997"/>
                </a:lnTo>
                <a:lnTo>
                  <a:pt x="9100" y="9997"/>
                </a:lnTo>
                <a:lnTo>
                  <a:pt x="9031" y="9997"/>
                </a:lnTo>
                <a:lnTo>
                  <a:pt x="8949" y="9997"/>
                </a:lnTo>
                <a:lnTo>
                  <a:pt x="8893" y="9997"/>
                </a:lnTo>
                <a:lnTo>
                  <a:pt x="8837" y="9997"/>
                </a:lnTo>
                <a:lnTo>
                  <a:pt x="8769" y="9997"/>
                </a:lnTo>
                <a:lnTo>
                  <a:pt x="8740" y="9997"/>
                </a:lnTo>
                <a:lnTo>
                  <a:pt x="8657" y="9997"/>
                </a:lnTo>
                <a:lnTo>
                  <a:pt x="8546" y="9997"/>
                </a:lnTo>
                <a:lnTo>
                  <a:pt x="8519" y="9997"/>
                </a:lnTo>
                <a:lnTo>
                  <a:pt x="7908" y="9997"/>
                </a:lnTo>
                <a:lnTo>
                  <a:pt x="7658" y="9997"/>
                </a:lnTo>
                <a:lnTo>
                  <a:pt x="7547" y="9997"/>
                </a:lnTo>
                <a:lnTo>
                  <a:pt x="7449" y="9997"/>
                </a:lnTo>
                <a:lnTo>
                  <a:pt x="7422" y="9997"/>
                </a:lnTo>
                <a:lnTo>
                  <a:pt x="7338" y="9997"/>
                </a:lnTo>
                <a:lnTo>
                  <a:pt x="7296" y="9997"/>
                </a:lnTo>
                <a:lnTo>
                  <a:pt x="7227" y="9997"/>
                </a:lnTo>
                <a:lnTo>
                  <a:pt x="7144" y="9997"/>
                </a:lnTo>
                <a:lnTo>
                  <a:pt x="7089" y="9997"/>
                </a:lnTo>
                <a:lnTo>
                  <a:pt x="7048" y="9997"/>
                </a:lnTo>
                <a:lnTo>
                  <a:pt x="7033" y="9997"/>
                </a:lnTo>
                <a:lnTo>
                  <a:pt x="6992" y="9997"/>
                </a:lnTo>
                <a:lnTo>
                  <a:pt x="6964" y="9997"/>
                </a:lnTo>
                <a:lnTo>
                  <a:pt x="6909" y="9997"/>
                </a:lnTo>
                <a:lnTo>
                  <a:pt x="6839" y="9997"/>
                </a:lnTo>
                <a:lnTo>
                  <a:pt x="6728" y="9997"/>
                </a:lnTo>
                <a:lnTo>
                  <a:pt x="6687" y="9997"/>
                </a:lnTo>
                <a:lnTo>
                  <a:pt x="6603" y="9997"/>
                </a:lnTo>
                <a:lnTo>
                  <a:pt x="6548" y="9997"/>
                </a:lnTo>
                <a:lnTo>
                  <a:pt x="6450" y="9997"/>
                </a:lnTo>
                <a:lnTo>
                  <a:pt x="6326" y="9997"/>
                </a:lnTo>
                <a:lnTo>
                  <a:pt x="6200" y="9997"/>
                </a:lnTo>
                <a:lnTo>
                  <a:pt x="5852" y="9997"/>
                </a:lnTo>
                <a:cubicBezTo>
                  <a:pt x="5849" y="9997"/>
                  <a:pt x="5843" y="9993"/>
                  <a:pt x="5840" y="9980"/>
                </a:cubicBezTo>
                <a:cubicBezTo>
                  <a:pt x="5784" y="9805"/>
                  <a:pt x="5729" y="9630"/>
                  <a:pt x="5673" y="9457"/>
                </a:cubicBezTo>
                <a:cubicBezTo>
                  <a:pt x="5684" y="9448"/>
                  <a:pt x="5696" y="9440"/>
                  <a:pt x="5706" y="9431"/>
                </a:cubicBezTo>
                <a:cubicBezTo>
                  <a:pt x="5683" y="9605"/>
                  <a:pt x="5660" y="9780"/>
                  <a:pt x="5637" y="9953"/>
                </a:cubicBezTo>
                <a:cubicBezTo>
                  <a:pt x="5634" y="9980"/>
                  <a:pt x="5626" y="9997"/>
                  <a:pt x="5618" y="9997"/>
                </a:cubicBezTo>
                <a:lnTo>
                  <a:pt x="5451" y="9997"/>
                </a:lnTo>
                <a:lnTo>
                  <a:pt x="5396" y="9997"/>
                </a:lnTo>
                <a:cubicBezTo>
                  <a:pt x="5385" y="9997"/>
                  <a:pt x="5374" y="9967"/>
                  <a:pt x="5374" y="9925"/>
                </a:cubicBezTo>
                <a:cubicBezTo>
                  <a:pt x="5370" y="9645"/>
                  <a:pt x="5365" y="9366"/>
                  <a:pt x="5361" y="9086"/>
                </a:cubicBezTo>
                <a:cubicBezTo>
                  <a:pt x="5374" y="9093"/>
                  <a:pt x="5388" y="9099"/>
                  <a:pt x="5401" y="9106"/>
                </a:cubicBezTo>
                <a:cubicBezTo>
                  <a:pt x="5379" y="9385"/>
                  <a:pt x="5355" y="9665"/>
                  <a:pt x="5332" y="9943"/>
                </a:cubicBezTo>
                <a:cubicBezTo>
                  <a:pt x="5330" y="9977"/>
                  <a:pt x="5322" y="9997"/>
                  <a:pt x="5312" y="9997"/>
                </a:cubicBezTo>
                <a:cubicBezTo>
                  <a:pt x="5303" y="9997"/>
                  <a:pt x="5295" y="9977"/>
                  <a:pt x="5293" y="9943"/>
                </a:cubicBezTo>
                <a:cubicBezTo>
                  <a:pt x="5265" y="9613"/>
                  <a:pt x="5237" y="9281"/>
                  <a:pt x="5209" y="8949"/>
                </a:cubicBezTo>
                <a:lnTo>
                  <a:pt x="5250" y="8946"/>
                </a:lnTo>
                <a:cubicBezTo>
                  <a:pt x="5227" y="9278"/>
                  <a:pt x="5203" y="9610"/>
                  <a:pt x="5180" y="9940"/>
                </a:cubicBezTo>
                <a:cubicBezTo>
                  <a:pt x="5178" y="9977"/>
                  <a:pt x="5168" y="10000"/>
                  <a:pt x="5159" y="9997"/>
                </a:cubicBezTo>
                <a:cubicBezTo>
                  <a:pt x="5149" y="9997"/>
                  <a:pt x="5141" y="9964"/>
                  <a:pt x="5141" y="9928"/>
                </a:cubicBezTo>
                <a:cubicBezTo>
                  <a:pt x="5134" y="9692"/>
                  <a:pt x="5106" y="8804"/>
                  <a:pt x="5101" y="8620"/>
                </a:cubicBezTo>
                <a:cubicBezTo>
                  <a:pt x="5096" y="8436"/>
                  <a:pt x="5107" y="8853"/>
                  <a:pt x="5111" y="8825"/>
                </a:cubicBezTo>
                <a:cubicBezTo>
                  <a:pt x="5125" y="8826"/>
                  <a:pt x="5132" y="8523"/>
                  <a:pt x="5146" y="8524"/>
                </a:cubicBezTo>
                <a:cubicBezTo>
                  <a:pt x="5126" y="9030"/>
                  <a:pt x="5101" y="9425"/>
                  <a:pt x="5083" y="9931"/>
                </a:cubicBezTo>
                <a:cubicBezTo>
                  <a:pt x="5082" y="9971"/>
                  <a:pt x="5073" y="9997"/>
                  <a:pt x="5063" y="9997"/>
                </a:cubicBezTo>
                <a:lnTo>
                  <a:pt x="5021" y="9997"/>
                </a:lnTo>
                <a:lnTo>
                  <a:pt x="4937" y="9997"/>
                </a:lnTo>
                <a:lnTo>
                  <a:pt x="4868" y="9997"/>
                </a:lnTo>
                <a:cubicBezTo>
                  <a:pt x="4857" y="9997"/>
                  <a:pt x="4849" y="9971"/>
                  <a:pt x="4847" y="9931"/>
                </a:cubicBezTo>
                <a:lnTo>
                  <a:pt x="4793" y="8413"/>
                </a:lnTo>
                <a:lnTo>
                  <a:pt x="4833" y="8413"/>
                </a:lnTo>
                <a:cubicBezTo>
                  <a:pt x="4815" y="8866"/>
                  <a:pt x="4796" y="9319"/>
                  <a:pt x="4778" y="9774"/>
                </a:cubicBezTo>
                <a:cubicBezTo>
                  <a:pt x="4777" y="9810"/>
                  <a:pt x="4770" y="9836"/>
                  <a:pt x="4759" y="9840"/>
                </a:cubicBezTo>
                <a:cubicBezTo>
                  <a:pt x="4748" y="9843"/>
                  <a:pt x="4740" y="9823"/>
                  <a:pt x="4738" y="9786"/>
                </a:cubicBezTo>
                <a:cubicBezTo>
                  <a:pt x="4724" y="9629"/>
                  <a:pt x="4710" y="9473"/>
                  <a:pt x="4697" y="9316"/>
                </a:cubicBezTo>
                <a:cubicBezTo>
                  <a:pt x="4709" y="9318"/>
                  <a:pt x="4722" y="9322"/>
                  <a:pt x="4734" y="9325"/>
                </a:cubicBezTo>
                <a:cubicBezTo>
                  <a:pt x="4707" y="9535"/>
                  <a:pt x="4680" y="9745"/>
                  <a:pt x="4652" y="9953"/>
                </a:cubicBezTo>
                <a:cubicBezTo>
                  <a:pt x="4648" y="9980"/>
                  <a:pt x="4641" y="9997"/>
                  <a:pt x="4631" y="9997"/>
                </a:cubicBezTo>
                <a:lnTo>
                  <a:pt x="4562" y="9997"/>
                </a:lnTo>
                <a:cubicBezTo>
                  <a:pt x="4552" y="9997"/>
                  <a:pt x="4544" y="9967"/>
                  <a:pt x="4543" y="9928"/>
                </a:cubicBezTo>
                <a:cubicBezTo>
                  <a:pt x="4529" y="9385"/>
                  <a:pt x="4514" y="8842"/>
                  <a:pt x="4500" y="8299"/>
                </a:cubicBezTo>
                <a:cubicBezTo>
                  <a:pt x="4482" y="5560"/>
                  <a:pt x="4466" y="3380"/>
                  <a:pt x="4448" y="641"/>
                </a:cubicBezTo>
                <a:cubicBezTo>
                  <a:pt x="4460" y="456"/>
                  <a:pt x="4473" y="270"/>
                  <a:pt x="4485" y="85"/>
                </a:cubicBezTo>
                <a:cubicBezTo>
                  <a:pt x="4471" y="1254"/>
                  <a:pt x="4458" y="2423"/>
                  <a:pt x="4444" y="3592"/>
                </a:cubicBezTo>
                <a:lnTo>
                  <a:pt x="4444" y="3608"/>
                </a:lnTo>
                <a:cubicBezTo>
                  <a:pt x="4389" y="4306"/>
                  <a:pt x="4333" y="5004"/>
                  <a:pt x="4278" y="5702"/>
                </a:cubicBezTo>
                <a:cubicBezTo>
                  <a:pt x="4212" y="6538"/>
                  <a:pt x="4150" y="7377"/>
                  <a:pt x="4084" y="8214"/>
                </a:cubicBezTo>
                <a:cubicBezTo>
                  <a:pt x="4082" y="8227"/>
                  <a:pt x="4081" y="8239"/>
                  <a:pt x="4077" y="8249"/>
                </a:cubicBezTo>
                <a:cubicBezTo>
                  <a:pt x="3984" y="8563"/>
                  <a:pt x="3894" y="8878"/>
                  <a:pt x="3801" y="9192"/>
                </a:cubicBezTo>
                <a:cubicBezTo>
                  <a:pt x="3802" y="9189"/>
                  <a:pt x="3802" y="9184"/>
                  <a:pt x="3803" y="9181"/>
                </a:cubicBezTo>
                <a:cubicBezTo>
                  <a:pt x="3751" y="9444"/>
                  <a:pt x="3701" y="9705"/>
                  <a:pt x="3650" y="9967"/>
                </a:cubicBezTo>
                <a:cubicBezTo>
                  <a:pt x="3646" y="9987"/>
                  <a:pt x="3640" y="9997"/>
                  <a:pt x="3632" y="9997"/>
                </a:cubicBezTo>
                <a:lnTo>
                  <a:pt x="3577" y="9997"/>
                </a:lnTo>
                <a:lnTo>
                  <a:pt x="3466" y="9997"/>
                </a:lnTo>
                <a:lnTo>
                  <a:pt x="3257" y="9997"/>
                </a:lnTo>
                <a:lnTo>
                  <a:pt x="3230" y="9997"/>
                </a:lnTo>
                <a:lnTo>
                  <a:pt x="3202" y="9997"/>
                </a:lnTo>
                <a:lnTo>
                  <a:pt x="3188" y="9997"/>
                </a:lnTo>
                <a:lnTo>
                  <a:pt x="3161" y="9997"/>
                </a:lnTo>
                <a:lnTo>
                  <a:pt x="3118" y="9997"/>
                </a:lnTo>
                <a:lnTo>
                  <a:pt x="3104" y="9997"/>
                </a:lnTo>
                <a:lnTo>
                  <a:pt x="3077" y="9997"/>
                </a:lnTo>
                <a:lnTo>
                  <a:pt x="3035" y="9997"/>
                </a:lnTo>
                <a:lnTo>
                  <a:pt x="2951" y="9997"/>
                </a:lnTo>
                <a:lnTo>
                  <a:pt x="2854" y="9997"/>
                </a:lnTo>
                <a:lnTo>
                  <a:pt x="2757" y="9997"/>
                </a:lnTo>
                <a:lnTo>
                  <a:pt x="2690" y="9997"/>
                </a:lnTo>
                <a:lnTo>
                  <a:pt x="2606" y="9997"/>
                </a:lnTo>
                <a:lnTo>
                  <a:pt x="2550" y="9997"/>
                </a:lnTo>
                <a:lnTo>
                  <a:pt x="2494" y="9997"/>
                </a:lnTo>
                <a:lnTo>
                  <a:pt x="2383" y="9997"/>
                </a:lnTo>
                <a:lnTo>
                  <a:pt x="1681" y="9972"/>
                </a:lnTo>
                <a:lnTo>
                  <a:pt x="1094" y="9989"/>
                </a:lnTo>
                <a:lnTo>
                  <a:pt x="380" y="10002"/>
                </a:lnTo>
                <a:lnTo>
                  <a:pt x="15" y="10012"/>
                </a:lnTo>
                <a:close/>
              </a:path>
            </a:pathLst>
          </a:custGeom>
          <a:solidFill>
            <a:srgbClr val="0070C0"/>
          </a:solidFill>
          <a:ln w="9525" cap="flat">
            <a:solidFill>
              <a:schemeClr val="accent1"/>
            </a:solidFill>
            <a:prstDash val="solid"/>
            <a:bevel/>
            <a:headEnd/>
            <a:tailEnd/>
          </a:ln>
        </p:spPr>
        <p:txBody>
          <a:bodyPr vert="horz" wrap="square" lIns="91440" tIns="45720" rIns="91440" bIns="45720" numCol="1" anchor="t" anchorCtr="0" compatLnSpc="1">
            <a:prstTxWarp prst="textNoShape">
              <a:avLst/>
            </a:prstTxWarp>
          </a:bodyPr>
          <a:lstStyle/>
          <a:p>
            <a:endParaRPr lang="en-US" sz="1400">
              <a:solidFill>
                <a:prstClr val="black"/>
              </a:solidFill>
            </a:endParaRPr>
          </a:p>
        </p:txBody>
      </p:sp>
      <p:grpSp>
        <p:nvGrpSpPr>
          <p:cNvPr id="9195" name="Group 3056"/>
          <p:cNvGrpSpPr/>
          <p:nvPr/>
        </p:nvGrpSpPr>
        <p:grpSpPr>
          <a:xfrm>
            <a:off x="4102608" y="2133600"/>
            <a:ext cx="846667" cy="1082040"/>
            <a:chOff x="4800600" y="5105400"/>
            <a:chExt cx="846667" cy="1082040"/>
          </a:xfrm>
        </p:grpSpPr>
        <p:pic>
          <p:nvPicPr>
            <p:cNvPr id="9196" name="Picture 9195" descr="Nsimplex adult.png"/>
            <p:cNvPicPr>
              <a:picLocks noChangeAspect="1"/>
            </p:cNvPicPr>
            <p:nvPr/>
          </p:nvPicPr>
          <p:blipFill>
            <a:blip r:embed="rId4" cstate="print"/>
            <a:stretch>
              <a:fillRect/>
            </a:stretch>
          </p:blipFill>
          <p:spPr>
            <a:xfrm>
              <a:off x="4953000" y="5410200"/>
              <a:ext cx="609600" cy="548640"/>
            </a:xfrm>
            <a:prstGeom prst="rect">
              <a:avLst/>
            </a:prstGeom>
          </p:spPr>
        </p:pic>
        <p:grpSp>
          <p:nvGrpSpPr>
            <p:cNvPr id="9197" name="Group 3055"/>
            <p:cNvGrpSpPr/>
            <p:nvPr/>
          </p:nvGrpSpPr>
          <p:grpSpPr>
            <a:xfrm>
              <a:off x="4800600" y="5105400"/>
              <a:ext cx="846667" cy="1082040"/>
              <a:chOff x="4800600" y="5105400"/>
              <a:chExt cx="846667" cy="1082040"/>
            </a:xfrm>
          </p:grpSpPr>
          <p:pic>
            <p:nvPicPr>
              <p:cNvPr id="9198" name="Picture 9197" descr="Nsimplex adult.png"/>
              <p:cNvPicPr>
                <a:picLocks noChangeAspect="1"/>
              </p:cNvPicPr>
              <p:nvPr/>
            </p:nvPicPr>
            <p:blipFill>
              <a:blip r:embed="rId4" cstate="print"/>
              <a:stretch>
                <a:fillRect/>
              </a:stretch>
            </p:blipFill>
            <p:spPr>
              <a:xfrm>
                <a:off x="4800600" y="5105400"/>
                <a:ext cx="609600" cy="548640"/>
              </a:xfrm>
              <a:prstGeom prst="rect">
                <a:avLst/>
              </a:prstGeom>
            </p:spPr>
          </p:pic>
          <p:pic>
            <p:nvPicPr>
              <p:cNvPr id="9199" name="Picture 9198" descr="Nsimplex adult.png"/>
              <p:cNvPicPr>
                <a:picLocks noChangeAspect="1"/>
              </p:cNvPicPr>
              <p:nvPr/>
            </p:nvPicPr>
            <p:blipFill>
              <a:blip r:embed="rId4" cstate="print"/>
              <a:stretch>
                <a:fillRect/>
              </a:stretch>
            </p:blipFill>
            <p:spPr>
              <a:xfrm>
                <a:off x="4953000" y="5562600"/>
                <a:ext cx="694267" cy="624840"/>
              </a:xfrm>
              <a:prstGeom prst="rect">
                <a:avLst/>
              </a:prstGeom>
            </p:spPr>
          </p:pic>
        </p:grpSp>
      </p:grpSp>
      <p:sp>
        <p:nvSpPr>
          <p:cNvPr id="9200" name="TextBox 9199"/>
          <p:cNvSpPr txBox="1"/>
          <p:nvPr/>
        </p:nvSpPr>
        <p:spPr>
          <a:xfrm>
            <a:off x="381000" y="3657600"/>
            <a:ext cx="4114800" cy="646331"/>
          </a:xfrm>
          <a:prstGeom prst="rect">
            <a:avLst/>
          </a:prstGeom>
          <a:noFill/>
        </p:spPr>
        <p:txBody>
          <a:bodyPr wrap="square" rtlCol="0">
            <a:spAutoFit/>
          </a:bodyPr>
          <a:lstStyle/>
          <a:p>
            <a:pPr marL="171450" indent="-171450">
              <a:buFont typeface="Arial" pitchFamily="34" charset="0"/>
              <a:buChar char="•"/>
            </a:pPr>
            <a:r>
              <a:rPr lang="en-US" dirty="0" smtClean="0">
                <a:solidFill>
                  <a:srgbClr val="FFFF00"/>
                </a:solidFill>
              </a:rPr>
              <a:t>Anomalous poleward velocities =      13.7 cm/s (350 km/month) </a:t>
            </a:r>
            <a:r>
              <a:rPr lang="en-US" sz="1400" dirty="0" smtClean="0">
                <a:solidFill>
                  <a:srgbClr val="FFFF00"/>
                </a:solidFill>
              </a:rPr>
              <a:t>	  (</a:t>
            </a:r>
            <a:r>
              <a:rPr lang="en-US" sz="1400" dirty="0" err="1" smtClean="0">
                <a:solidFill>
                  <a:srgbClr val="FFFF00"/>
                </a:solidFill>
              </a:rPr>
              <a:t>Kosro</a:t>
            </a:r>
            <a:r>
              <a:rPr lang="en-US" sz="1400" dirty="0" smtClean="0">
                <a:solidFill>
                  <a:srgbClr val="FFFF00"/>
                </a:solidFill>
              </a:rPr>
              <a:t>, 2002)</a:t>
            </a:r>
            <a:endParaRPr lang="en-US" sz="1400" dirty="0">
              <a:solidFill>
                <a:srgbClr val="FFFF00"/>
              </a:solidFill>
            </a:endParaRPr>
          </a:p>
        </p:txBody>
      </p:sp>
      <p:sp>
        <p:nvSpPr>
          <p:cNvPr id="9201" name="TextBox 9200"/>
          <p:cNvSpPr txBox="1"/>
          <p:nvPr/>
        </p:nvSpPr>
        <p:spPr>
          <a:xfrm>
            <a:off x="381000" y="4800600"/>
            <a:ext cx="4191000" cy="646331"/>
          </a:xfrm>
          <a:prstGeom prst="rect">
            <a:avLst/>
          </a:prstGeom>
          <a:noFill/>
        </p:spPr>
        <p:txBody>
          <a:bodyPr wrap="square" rtlCol="0">
            <a:spAutoFit/>
          </a:bodyPr>
          <a:lstStyle/>
          <a:p>
            <a:pPr>
              <a:buFont typeface="Arial" pitchFamily="34" charset="0"/>
              <a:buChar char="•"/>
            </a:pPr>
            <a:r>
              <a:rPr lang="en-US" dirty="0" smtClean="0">
                <a:solidFill>
                  <a:srgbClr val="FFFF00"/>
                </a:solidFill>
              </a:rPr>
              <a:t> Estimate 3.3 months to arrive off Oregon.</a:t>
            </a:r>
          </a:p>
          <a:p>
            <a:pPr>
              <a:buFont typeface="Arial" pitchFamily="34" charset="0"/>
              <a:buChar char="•"/>
            </a:pPr>
            <a:r>
              <a:rPr lang="en-US" dirty="0" smtClean="0">
                <a:solidFill>
                  <a:srgbClr val="FFFF00"/>
                </a:solidFill>
              </a:rPr>
              <a:t> Actual arrival was at most 20 d later.</a:t>
            </a:r>
            <a:endParaRPr lang="en-US"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314"/>
                                        </p:tgtEl>
                                        <p:attrNameLst>
                                          <p:attrName>style.visibility</p:attrName>
                                        </p:attrNameLst>
                                      </p:cBhvr>
                                      <p:to>
                                        <p:strVal val="visible"/>
                                      </p:to>
                                    </p:set>
                                    <p:animEffect transition="in" filter="fade">
                                      <p:cBhvr>
                                        <p:cTn id="7" dur="1000"/>
                                        <p:tgtEl>
                                          <p:spTgt spid="3314"/>
                                        </p:tgtEl>
                                      </p:cBhvr>
                                    </p:animEffect>
                                  </p:childTnLst>
                                </p:cTn>
                              </p:par>
                              <p:par>
                                <p:cTn id="8" presetID="64" presetClass="path" presetSubtype="0" accel="50000" decel="50000" fill="hold" nodeType="withEffect">
                                  <p:stCondLst>
                                    <p:cond delay="0"/>
                                  </p:stCondLst>
                                  <p:childTnLst>
                                    <p:animMotion origin="layout" path="M 4.72222E-6 4.52359E-6 L 0.21336 -0.08997 " pathEditMode="relative" rAng="0" ptsTypes="AA">
                                      <p:cBhvr>
                                        <p:cTn id="9" dur="1000" fill="hold"/>
                                        <p:tgtEl>
                                          <p:spTgt spid="9195"/>
                                        </p:tgtEl>
                                        <p:attrNameLst>
                                          <p:attrName>ppt_x</p:attrName>
                                          <p:attrName>ppt_y</p:attrName>
                                        </p:attrNameLst>
                                      </p:cBhvr>
                                      <p:rCtr x="10700" y="-4500"/>
                                    </p:animMotion>
                                  </p:childTnLst>
                                </p:cTn>
                              </p:par>
                              <p:par>
                                <p:cTn id="10" presetID="10" presetClass="entr" presetSubtype="0" fill="hold" grpId="0" nodeType="withEffect">
                                  <p:stCondLst>
                                    <p:cond delay="0"/>
                                  </p:stCondLst>
                                  <p:childTnLst>
                                    <p:set>
                                      <p:cBhvr>
                                        <p:cTn id="11" dur="1" fill="hold">
                                          <p:stCondLst>
                                            <p:cond delay="0"/>
                                          </p:stCondLst>
                                        </p:cTn>
                                        <p:tgtEl>
                                          <p:spTgt spid="3093"/>
                                        </p:tgtEl>
                                        <p:attrNameLst>
                                          <p:attrName>style.visibility</p:attrName>
                                        </p:attrNameLst>
                                      </p:cBhvr>
                                      <p:to>
                                        <p:strVal val="visible"/>
                                      </p:to>
                                    </p:set>
                                    <p:animEffect transition="in" filter="fade">
                                      <p:cBhvr>
                                        <p:cTn id="12" dur="500"/>
                                        <p:tgtEl>
                                          <p:spTgt spid="309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317"/>
                                        </p:tgtEl>
                                        <p:attrNameLst>
                                          <p:attrName>style.visibility</p:attrName>
                                        </p:attrNameLst>
                                      </p:cBhvr>
                                      <p:to>
                                        <p:strVal val="visible"/>
                                      </p:to>
                                    </p:set>
                                    <p:animEffect transition="in" filter="wipe(left)">
                                      <p:cBhvr>
                                        <p:cTn id="17" dur="2300"/>
                                        <p:tgtEl>
                                          <p:spTgt spid="3317"/>
                                        </p:tgtEl>
                                      </p:cBhvr>
                                    </p:animEffect>
                                  </p:childTnLst>
                                </p:cTn>
                              </p:par>
                              <p:par>
                                <p:cTn id="18" presetID="10" presetClass="entr" presetSubtype="0" fill="hold" nodeType="withEffect">
                                  <p:stCondLst>
                                    <p:cond delay="700"/>
                                  </p:stCondLst>
                                  <p:childTnLst>
                                    <p:set>
                                      <p:cBhvr>
                                        <p:cTn id="19" dur="1" fill="hold">
                                          <p:stCondLst>
                                            <p:cond delay="0"/>
                                          </p:stCondLst>
                                        </p:cTn>
                                        <p:tgtEl>
                                          <p:spTgt spid="3319"/>
                                        </p:tgtEl>
                                        <p:attrNameLst>
                                          <p:attrName>style.visibility</p:attrName>
                                        </p:attrNameLst>
                                      </p:cBhvr>
                                      <p:to>
                                        <p:strVal val="visible"/>
                                      </p:to>
                                    </p:set>
                                    <p:animEffect transition="in" filter="fade">
                                      <p:cBhvr>
                                        <p:cTn id="20" dur="700"/>
                                        <p:tgtEl>
                                          <p:spTgt spid="3319"/>
                                        </p:tgtEl>
                                      </p:cBhvr>
                                    </p:animEffect>
                                  </p:childTnLst>
                                </p:cTn>
                              </p:par>
                              <p:par>
                                <p:cTn id="21" presetID="10" presetClass="entr" presetSubtype="0" fill="hold" nodeType="withEffect">
                                  <p:stCondLst>
                                    <p:cond delay="1400"/>
                                  </p:stCondLst>
                                  <p:childTnLst>
                                    <p:set>
                                      <p:cBhvr>
                                        <p:cTn id="22" dur="1" fill="hold">
                                          <p:stCondLst>
                                            <p:cond delay="0"/>
                                          </p:stCondLst>
                                        </p:cTn>
                                        <p:tgtEl>
                                          <p:spTgt spid="3320"/>
                                        </p:tgtEl>
                                        <p:attrNameLst>
                                          <p:attrName>style.visibility</p:attrName>
                                        </p:attrNameLst>
                                      </p:cBhvr>
                                      <p:to>
                                        <p:strVal val="visible"/>
                                      </p:to>
                                    </p:set>
                                    <p:animEffect transition="in" filter="fade">
                                      <p:cBhvr>
                                        <p:cTn id="23" dur="500"/>
                                        <p:tgtEl>
                                          <p:spTgt spid="3320"/>
                                        </p:tgtEl>
                                      </p:cBhvr>
                                    </p:animEffect>
                                  </p:childTnLst>
                                </p:cTn>
                              </p:par>
                              <p:par>
                                <p:cTn id="24" presetID="1" presetClass="entr" presetSubtype="0" fill="hold" nodeType="withEffect">
                                  <p:stCondLst>
                                    <p:cond delay="1400"/>
                                  </p:stCondLst>
                                  <p:childTnLst>
                                    <p:set>
                                      <p:cBhvr>
                                        <p:cTn id="25" dur="1" fill="hold">
                                          <p:stCondLst>
                                            <p:cond delay="0"/>
                                          </p:stCondLst>
                                        </p:cTn>
                                        <p:tgtEl>
                                          <p:spTgt spid="9195"/>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200"/>
                                        </p:tgtEl>
                                        <p:attrNameLst>
                                          <p:attrName>style.visibility</p:attrName>
                                        </p:attrNameLst>
                                      </p:cBhvr>
                                      <p:to>
                                        <p:strVal val="visible"/>
                                      </p:to>
                                    </p:set>
                                    <p:animEffect transition="in" filter="fade">
                                      <p:cBhvr>
                                        <p:cTn id="30" dur="500"/>
                                        <p:tgtEl>
                                          <p:spTgt spid="920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201"/>
                                        </p:tgtEl>
                                        <p:attrNameLst>
                                          <p:attrName>style.visibility</p:attrName>
                                        </p:attrNameLst>
                                      </p:cBhvr>
                                      <p:to>
                                        <p:strVal val="visible"/>
                                      </p:to>
                                    </p:set>
                                    <p:animEffect transition="in" filter="fade">
                                      <p:cBhvr>
                                        <p:cTn id="35" dur="500"/>
                                        <p:tgtEl>
                                          <p:spTgt spid="9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3" grpId="0" animBg="1"/>
      <p:bldP spid="3317" grpId="0" animBg="1"/>
      <p:bldP spid="9200" grpId="0"/>
      <p:bldP spid="920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098"/>
          <p:cNvGrpSpPr>
            <a:grpSpLocks/>
          </p:cNvGrpSpPr>
          <p:nvPr/>
        </p:nvGrpSpPr>
        <p:grpSpPr bwMode="auto">
          <a:xfrm>
            <a:off x="5410200" y="152400"/>
            <a:ext cx="3276600" cy="6477000"/>
            <a:chOff x="3408" y="96"/>
            <a:chExt cx="2064" cy="4080"/>
          </a:xfrm>
        </p:grpSpPr>
        <p:sp>
          <p:nvSpPr>
            <p:cNvPr id="196657" name="Rectangle 2097"/>
            <p:cNvSpPr>
              <a:spLocks noChangeArrowheads="1"/>
            </p:cNvSpPr>
            <p:nvPr/>
          </p:nvSpPr>
          <p:spPr bwMode="auto">
            <a:xfrm>
              <a:off x="3840" y="96"/>
              <a:ext cx="1632" cy="4080"/>
            </a:xfrm>
            <a:prstGeom prst="rect">
              <a:avLst/>
            </a:prstGeom>
            <a:solidFill>
              <a:srgbClr val="EAEAEA"/>
            </a:solidFill>
            <a:ln w="9525">
              <a:solidFill>
                <a:schemeClr val="tx1"/>
              </a:solidFill>
              <a:miter lim="800000"/>
              <a:headEnd/>
              <a:tailEnd/>
            </a:ln>
            <a:effectLst/>
          </p:spPr>
          <p:txBody>
            <a:bodyPr wrap="none" anchor="ctr"/>
            <a:lstStyle/>
            <a:p>
              <a:endParaRPr lang="en-US">
                <a:solidFill>
                  <a:prstClr val="black"/>
                </a:solidFill>
              </a:endParaRPr>
            </a:p>
          </p:txBody>
        </p:sp>
        <p:grpSp>
          <p:nvGrpSpPr>
            <p:cNvPr id="3" name="Group 2096"/>
            <p:cNvGrpSpPr>
              <a:grpSpLocks/>
            </p:cNvGrpSpPr>
            <p:nvPr/>
          </p:nvGrpSpPr>
          <p:grpSpPr bwMode="auto">
            <a:xfrm>
              <a:off x="3408" y="2160"/>
              <a:ext cx="2016" cy="1975"/>
              <a:chOff x="3408" y="2160"/>
              <a:chExt cx="2016" cy="1975"/>
            </a:xfrm>
          </p:grpSpPr>
          <p:sp>
            <p:nvSpPr>
              <p:cNvPr id="64038" name="Rectangle 1574"/>
              <p:cNvSpPr>
                <a:spLocks noChangeArrowheads="1"/>
              </p:cNvSpPr>
              <p:nvPr/>
            </p:nvSpPr>
            <p:spPr bwMode="auto">
              <a:xfrm>
                <a:off x="4020" y="2160"/>
                <a:ext cx="1404" cy="1942"/>
              </a:xfrm>
              <a:prstGeom prst="rect">
                <a:avLst/>
              </a:prstGeom>
              <a:noFill/>
              <a:ln w="14288">
                <a:solidFill>
                  <a:srgbClr val="000000"/>
                </a:solidFill>
                <a:miter lim="800000"/>
                <a:headEnd/>
                <a:tailEnd/>
              </a:ln>
            </p:spPr>
            <p:txBody>
              <a:bodyPr/>
              <a:lstStyle/>
              <a:p>
                <a:endParaRPr lang="en-US">
                  <a:solidFill>
                    <a:prstClr val="black"/>
                  </a:solidFill>
                </a:endParaRPr>
              </a:p>
            </p:txBody>
          </p:sp>
          <p:sp>
            <p:nvSpPr>
              <p:cNvPr id="64039" name="Rectangle 1575"/>
              <p:cNvSpPr>
                <a:spLocks noChangeArrowheads="1"/>
              </p:cNvSpPr>
              <p:nvPr/>
            </p:nvSpPr>
            <p:spPr bwMode="auto">
              <a:xfrm>
                <a:off x="3888" y="4049"/>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40" name="Rectangle 1576"/>
              <p:cNvSpPr>
                <a:spLocks noChangeArrowheads="1"/>
              </p:cNvSpPr>
              <p:nvPr/>
            </p:nvSpPr>
            <p:spPr bwMode="auto">
              <a:xfrm>
                <a:off x="3913" y="4049"/>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2</a:t>
                </a:r>
                <a:endParaRPr lang="en-US" sz="2000">
                  <a:solidFill>
                    <a:prstClr val="black"/>
                  </a:solidFill>
                  <a:latin typeface="Times New Roman" charset="0"/>
                </a:endParaRPr>
              </a:p>
            </p:txBody>
          </p:sp>
          <p:sp>
            <p:nvSpPr>
              <p:cNvPr id="64041" name="Rectangle 1577"/>
              <p:cNvSpPr>
                <a:spLocks noChangeArrowheads="1"/>
              </p:cNvSpPr>
              <p:nvPr/>
            </p:nvSpPr>
            <p:spPr bwMode="auto">
              <a:xfrm>
                <a:off x="3937" y="4049"/>
                <a:ext cx="29"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4042" name="Rectangle 1578"/>
              <p:cNvSpPr>
                <a:spLocks noChangeArrowheads="1"/>
              </p:cNvSpPr>
              <p:nvPr/>
            </p:nvSpPr>
            <p:spPr bwMode="auto">
              <a:xfrm>
                <a:off x="3955" y="4049"/>
                <a:ext cx="2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4043" name="Rectangle 1579"/>
              <p:cNvSpPr>
                <a:spLocks noChangeArrowheads="1"/>
              </p:cNvSpPr>
              <p:nvPr/>
            </p:nvSpPr>
            <p:spPr bwMode="auto">
              <a:xfrm>
                <a:off x="3970" y="4049"/>
                <a:ext cx="52"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4044" name="Rectangle 1580"/>
              <p:cNvSpPr>
                <a:spLocks noChangeArrowheads="1"/>
              </p:cNvSpPr>
              <p:nvPr/>
            </p:nvSpPr>
            <p:spPr bwMode="auto">
              <a:xfrm>
                <a:off x="3888" y="3648"/>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45" name="Rectangle 1581"/>
              <p:cNvSpPr>
                <a:spLocks noChangeArrowheads="1"/>
              </p:cNvSpPr>
              <p:nvPr/>
            </p:nvSpPr>
            <p:spPr bwMode="auto">
              <a:xfrm>
                <a:off x="3913" y="3648"/>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3</a:t>
                </a:r>
                <a:endParaRPr lang="en-US" sz="2000">
                  <a:solidFill>
                    <a:prstClr val="black"/>
                  </a:solidFill>
                  <a:latin typeface="Times New Roman" charset="0"/>
                </a:endParaRPr>
              </a:p>
            </p:txBody>
          </p:sp>
          <p:sp>
            <p:nvSpPr>
              <p:cNvPr id="64046" name="Rectangle 1582"/>
              <p:cNvSpPr>
                <a:spLocks noChangeArrowheads="1"/>
              </p:cNvSpPr>
              <p:nvPr/>
            </p:nvSpPr>
            <p:spPr bwMode="auto">
              <a:xfrm>
                <a:off x="3937" y="3648"/>
                <a:ext cx="29"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4047" name="Rectangle 1583"/>
              <p:cNvSpPr>
                <a:spLocks noChangeArrowheads="1"/>
              </p:cNvSpPr>
              <p:nvPr/>
            </p:nvSpPr>
            <p:spPr bwMode="auto">
              <a:xfrm>
                <a:off x="3955" y="3648"/>
                <a:ext cx="2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4048" name="Rectangle 1584"/>
              <p:cNvSpPr>
                <a:spLocks noChangeArrowheads="1"/>
              </p:cNvSpPr>
              <p:nvPr/>
            </p:nvSpPr>
            <p:spPr bwMode="auto">
              <a:xfrm>
                <a:off x="3970" y="3648"/>
                <a:ext cx="52"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4049" name="Rectangle 1585"/>
              <p:cNvSpPr>
                <a:spLocks noChangeArrowheads="1"/>
              </p:cNvSpPr>
              <p:nvPr/>
            </p:nvSpPr>
            <p:spPr bwMode="auto">
              <a:xfrm>
                <a:off x="3888" y="3242"/>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50" name="Rectangle 1586"/>
              <p:cNvSpPr>
                <a:spLocks noChangeArrowheads="1"/>
              </p:cNvSpPr>
              <p:nvPr/>
            </p:nvSpPr>
            <p:spPr bwMode="auto">
              <a:xfrm>
                <a:off x="3913" y="3242"/>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51" name="Rectangle 1587"/>
              <p:cNvSpPr>
                <a:spLocks noChangeArrowheads="1"/>
              </p:cNvSpPr>
              <p:nvPr/>
            </p:nvSpPr>
            <p:spPr bwMode="auto">
              <a:xfrm>
                <a:off x="3937" y="3242"/>
                <a:ext cx="29"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4052" name="Rectangle 1588"/>
              <p:cNvSpPr>
                <a:spLocks noChangeArrowheads="1"/>
              </p:cNvSpPr>
              <p:nvPr/>
            </p:nvSpPr>
            <p:spPr bwMode="auto">
              <a:xfrm>
                <a:off x="3955" y="3242"/>
                <a:ext cx="2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4053" name="Rectangle 1589"/>
              <p:cNvSpPr>
                <a:spLocks noChangeArrowheads="1"/>
              </p:cNvSpPr>
              <p:nvPr/>
            </p:nvSpPr>
            <p:spPr bwMode="auto">
              <a:xfrm>
                <a:off x="3970" y="3242"/>
                <a:ext cx="52"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4054" name="Rectangle 1590"/>
              <p:cNvSpPr>
                <a:spLocks noChangeArrowheads="1"/>
              </p:cNvSpPr>
              <p:nvPr/>
            </p:nvSpPr>
            <p:spPr bwMode="auto">
              <a:xfrm>
                <a:off x="3888" y="2830"/>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55" name="Rectangle 1591"/>
              <p:cNvSpPr>
                <a:spLocks noChangeArrowheads="1"/>
              </p:cNvSpPr>
              <p:nvPr/>
            </p:nvSpPr>
            <p:spPr bwMode="auto">
              <a:xfrm>
                <a:off x="3913" y="2830"/>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5</a:t>
                </a:r>
                <a:endParaRPr lang="en-US" sz="2000">
                  <a:solidFill>
                    <a:prstClr val="black"/>
                  </a:solidFill>
                  <a:latin typeface="Times New Roman" charset="0"/>
                </a:endParaRPr>
              </a:p>
            </p:txBody>
          </p:sp>
          <p:sp>
            <p:nvSpPr>
              <p:cNvPr id="64056" name="Rectangle 1592"/>
              <p:cNvSpPr>
                <a:spLocks noChangeArrowheads="1"/>
              </p:cNvSpPr>
              <p:nvPr/>
            </p:nvSpPr>
            <p:spPr bwMode="auto">
              <a:xfrm>
                <a:off x="3937" y="2830"/>
                <a:ext cx="29"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4057" name="Rectangle 1593"/>
              <p:cNvSpPr>
                <a:spLocks noChangeArrowheads="1"/>
              </p:cNvSpPr>
              <p:nvPr/>
            </p:nvSpPr>
            <p:spPr bwMode="auto">
              <a:xfrm>
                <a:off x="3955" y="2830"/>
                <a:ext cx="2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4058" name="Rectangle 1594"/>
              <p:cNvSpPr>
                <a:spLocks noChangeArrowheads="1"/>
              </p:cNvSpPr>
              <p:nvPr/>
            </p:nvSpPr>
            <p:spPr bwMode="auto">
              <a:xfrm>
                <a:off x="3970" y="2830"/>
                <a:ext cx="52"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4059" name="Rectangle 1595"/>
              <p:cNvSpPr>
                <a:spLocks noChangeArrowheads="1"/>
              </p:cNvSpPr>
              <p:nvPr/>
            </p:nvSpPr>
            <p:spPr bwMode="auto">
              <a:xfrm>
                <a:off x="3888" y="2410"/>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4060" name="Rectangle 1596"/>
              <p:cNvSpPr>
                <a:spLocks noChangeArrowheads="1"/>
              </p:cNvSpPr>
              <p:nvPr/>
            </p:nvSpPr>
            <p:spPr bwMode="auto">
              <a:xfrm>
                <a:off x="3913" y="2410"/>
                <a:ext cx="4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6</a:t>
                </a:r>
                <a:endParaRPr lang="en-US" sz="2000">
                  <a:solidFill>
                    <a:prstClr val="black"/>
                  </a:solidFill>
                  <a:latin typeface="Times New Roman" charset="0"/>
                </a:endParaRPr>
              </a:p>
            </p:txBody>
          </p:sp>
          <p:sp>
            <p:nvSpPr>
              <p:cNvPr id="64061" name="Rectangle 1597"/>
              <p:cNvSpPr>
                <a:spLocks noChangeArrowheads="1"/>
              </p:cNvSpPr>
              <p:nvPr/>
            </p:nvSpPr>
            <p:spPr bwMode="auto">
              <a:xfrm>
                <a:off x="3937" y="2410"/>
                <a:ext cx="29"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4062" name="Rectangle 1598"/>
              <p:cNvSpPr>
                <a:spLocks noChangeArrowheads="1"/>
              </p:cNvSpPr>
              <p:nvPr/>
            </p:nvSpPr>
            <p:spPr bwMode="auto">
              <a:xfrm>
                <a:off x="3955" y="2410"/>
                <a:ext cx="20"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4063" name="Rectangle 1599"/>
              <p:cNvSpPr>
                <a:spLocks noChangeArrowheads="1"/>
              </p:cNvSpPr>
              <p:nvPr/>
            </p:nvSpPr>
            <p:spPr bwMode="auto">
              <a:xfrm>
                <a:off x="3970" y="2410"/>
                <a:ext cx="52" cy="86"/>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4064" name="Line 1600"/>
              <p:cNvSpPr>
                <a:spLocks noChangeShapeType="1"/>
              </p:cNvSpPr>
              <p:nvPr/>
            </p:nvSpPr>
            <p:spPr bwMode="auto">
              <a:xfrm>
                <a:off x="4020" y="4075"/>
                <a:ext cx="1"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065" name="Line 1601"/>
              <p:cNvSpPr>
                <a:spLocks noChangeShapeType="1"/>
              </p:cNvSpPr>
              <p:nvPr/>
            </p:nvSpPr>
            <p:spPr bwMode="auto">
              <a:xfrm flipV="1">
                <a:off x="4600" y="4102"/>
                <a:ext cx="1"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066" name="Freeform 1602"/>
              <p:cNvSpPr>
                <a:spLocks noEditPoints="1"/>
              </p:cNvSpPr>
              <p:nvPr/>
            </p:nvSpPr>
            <p:spPr bwMode="auto">
              <a:xfrm>
                <a:off x="4513" y="2348"/>
                <a:ext cx="910" cy="1751"/>
              </a:xfrm>
              <a:custGeom>
                <a:avLst/>
                <a:gdLst/>
                <a:ahLst/>
                <a:cxnLst>
                  <a:cxn ang="0">
                    <a:pos x="1285" y="2101"/>
                  </a:cxn>
                  <a:cxn ang="0">
                    <a:pos x="1115" y="2101"/>
                  </a:cxn>
                  <a:cxn ang="0">
                    <a:pos x="836" y="2092"/>
                  </a:cxn>
                  <a:cxn ang="0">
                    <a:pos x="557" y="2092"/>
                  </a:cxn>
                  <a:cxn ang="0">
                    <a:pos x="387" y="2097"/>
                  </a:cxn>
                  <a:cxn ang="0">
                    <a:pos x="222" y="2097"/>
                  </a:cxn>
                  <a:cxn ang="0">
                    <a:pos x="87" y="2074"/>
                  </a:cxn>
                  <a:cxn ang="0">
                    <a:pos x="69" y="2030"/>
                  </a:cxn>
                  <a:cxn ang="0">
                    <a:pos x="47" y="1981"/>
                  </a:cxn>
                  <a:cxn ang="0">
                    <a:pos x="43" y="1936"/>
                  </a:cxn>
                  <a:cxn ang="0">
                    <a:pos x="47" y="1882"/>
                  </a:cxn>
                  <a:cxn ang="0">
                    <a:pos x="52" y="1820"/>
                  </a:cxn>
                  <a:cxn ang="0">
                    <a:pos x="39" y="1780"/>
                  </a:cxn>
                  <a:cxn ang="0">
                    <a:pos x="17" y="1749"/>
                  </a:cxn>
                  <a:cxn ang="0">
                    <a:pos x="4" y="1700"/>
                  </a:cxn>
                  <a:cxn ang="0">
                    <a:pos x="34" y="1619"/>
                  </a:cxn>
                  <a:cxn ang="0">
                    <a:pos x="52" y="1543"/>
                  </a:cxn>
                  <a:cxn ang="0">
                    <a:pos x="56" y="1463"/>
                  </a:cxn>
                  <a:cxn ang="0">
                    <a:pos x="95" y="1401"/>
                  </a:cxn>
                  <a:cxn ang="0">
                    <a:pos x="122" y="1294"/>
                  </a:cxn>
                  <a:cxn ang="0">
                    <a:pos x="139" y="1182"/>
                  </a:cxn>
                  <a:cxn ang="0">
                    <a:pos x="148" y="1071"/>
                  </a:cxn>
                  <a:cxn ang="0">
                    <a:pos x="152" y="995"/>
                  </a:cxn>
                  <a:cxn ang="0">
                    <a:pos x="161" y="923"/>
                  </a:cxn>
                  <a:cxn ang="0">
                    <a:pos x="169" y="812"/>
                  </a:cxn>
                  <a:cxn ang="0">
                    <a:pos x="165" y="741"/>
                  </a:cxn>
                  <a:cxn ang="0">
                    <a:pos x="183" y="691"/>
                  </a:cxn>
                  <a:cxn ang="0">
                    <a:pos x="191" y="620"/>
                  </a:cxn>
                  <a:cxn ang="0">
                    <a:pos x="200" y="558"/>
                  </a:cxn>
                  <a:cxn ang="0">
                    <a:pos x="204" y="477"/>
                  </a:cxn>
                  <a:cxn ang="0">
                    <a:pos x="209" y="433"/>
                  </a:cxn>
                  <a:cxn ang="0">
                    <a:pos x="204" y="419"/>
                  </a:cxn>
                  <a:cxn ang="0">
                    <a:pos x="209" y="384"/>
                  </a:cxn>
                  <a:cxn ang="0">
                    <a:pos x="230" y="379"/>
                  </a:cxn>
                  <a:cxn ang="0">
                    <a:pos x="213" y="303"/>
                  </a:cxn>
                  <a:cxn ang="0">
                    <a:pos x="213" y="303"/>
                  </a:cxn>
                  <a:cxn ang="0">
                    <a:pos x="200" y="254"/>
                  </a:cxn>
                  <a:cxn ang="0">
                    <a:pos x="200" y="179"/>
                  </a:cxn>
                  <a:cxn ang="0">
                    <a:pos x="213" y="152"/>
                  </a:cxn>
                  <a:cxn ang="0">
                    <a:pos x="191" y="31"/>
                  </a:cxn>
                  <a:cxn ang="0">
                    <a:pos x="200" y="31"/>
                  </a:cxn>
                  <a:cxn ang="0">
                    <a:pos x="222" y="45"/>
                  </a:cxn>
                  <a:cxn ang="0">
                    <a:pos x="252" y="49"/>
                  </a:cxn>
                  <a:cxn ang="0">
                    <a:pos x="274" y="31"/>
                  </a:cxn>
                  <a:cxn ang="0">
                    <a:pos x="304" y="49"/>
                  </a:cxn>
                  <a:cxn ang="0">
                    <a:pos x="344" y="27"/>
                  </a:cxn>
                  <a:cxn ang="0">
                    <a:pos x="365" y="13"/>
                  </a:cxn>
                  <a:cxn ang="0">
                    <a:pos x="400" y="58"/>
                  </a:cxn>
                  <a:cxn ang="0">
                    <a:pos x="479" y="45"/>
                  </a:cxn>
                  <a:cxn ang="0">
                    <a:pos x="540" y="80"/>
                  </a:cxn>
                  <a:cxn ang="0">
                    <a:pos x="583" y="134"/>
                  </a:cxn>
                  <a:cxn ang="0">
                    <a:pos x="605" y="254"/>
                  </a:cxn>
                  <a:cxn ang="0">
                    <a:pos x="649" y="330"/>
                  </a:cxn>
                  <a:cxn ang="0">
                    <a:pos x="731" y="352"/>
                  </a:cxn>
                  <a:cxn ang="0">
                    <a:pos x="823" y="352"/>
                  </a:cxn>
                  <a:cxn ang="0">
                    <a:pos x="945" y="286"/>
                  </a:cxn>
                  <a:cxn ang="0">
                    <a:pos x="1067" y="286"/>
                  </a:cxn>
                  <a:cxn ang="0">
                    <a:pos x="1154" y="303"/>
                  </a:cxn>
                  <a:cxn ang="0">
                    <a:pos x="1228" y="308"/>
                  </a:cxn>
                </a:cxnLst>
                <a:rect l="0" t="0" r="r" b="b"/>
                <a:pathLst>
                  <a:path w="1298" h="2101">
                    <a:moveTo>
                      <a:pt x="209" y="384"/>
                    </a:moveTo>
                    <a:lnTo>
                      <a:pt x="209" y="370"/>
                    </a:lnTo>
                    <a:lnTo>
                      <a:pt x="213" y="370"/>
                    </a:lnTo>
                    <a:lnTo>
                      <a:pt x="213" y="375"/>
                    </a:lnTo>
                    <a:lnTo>
                      <a:pt x="209" y="379"/>
                    </a:lnTo>
                    <a:lnTo>
                      <a:pt x="213" y="384"/>
                    </a:lnTo>
                    <a:lnTo>
                      <a:pt x="209" y="384"/>
                    </a:lnTo>
                    <a:close/>
                    <a:moveTo>
                      <a:pt x="1298" y="2101"/>
                    </a:moveTo>
                    <a:lnTo>
                      <a:pt x="1289" y="2101"/>
                    </a:lnTo>
                    <a:lnTo>
                      <a:pt x="1285" y="2101"/>
                    </a:lnTo>
                    <a:lnTo>
                      <a:pt x="1280" y="2101"/>
                    </a:lnTo>
                    <a:lnTo>
                      <a:pt x="1267" y="2101"/>
                    </a:lnTo>
                    <a:lnTo>
                      <a:pt x="1245" y="2101"/>
                    </a:lnTo>
                    <a:lnTo>
                      <a:pt x="1241" y="2101"/>
                    </a:lnTo>
                    <a:lnTo>
                      <a:pt x="1232" y="2101"/>
                    </a:lnTo>
                    <a:lnTo>
                      <a:pt x="1189" y="2101"/>
                    </a:lnTo>
                    <a:lnTo>
                      <a:pt x="1171" y="2101"/>
                    </a:lnTo>
                    <a:lnTo>
                      <a:pt x="1145" y="2101"/>
                    </a:lnTo>
                    <a:lnTo>
                      <a:pt x="1136" y="2101"/>
                    </a:lnTo>
                    <a:lnTo>
                      <a:pt x="1115" y="2101"/>
                    </a:lnTo>
                    <a:lnTo>
                      <a:pt x="1089" y="2097"/>
                    </a:lnTo>
                    <a:lnTo>
                      <a:pt x="1032" y="2097"/>
                    </a:lnTo>
                    <a:lnTo>
                      <a:pt x="984" y="2097"/>
                    </a:lnTo>
                    <a:lnTo>
                      <a:pt x="975" y="2097"/>
                    </a:lnTo>
                    <a:lnTo>
                      <a:pt x="971" y="2097"/>
                    </a:lnTo>
                    <a:lnTo>
                      <a:pt x="927" y="2097"/>
                    </a:lnTo>
                    <a:lnTo>
                      <a:pt x="914" y="2097"/>
                    </a:lnTo>
                    <a:lnTo>
                      <a:pt x="897" y="2097"/>
                    </a:lnTo>
                    <a:lnTo>
                      <a:pt x="892" y="2097"/>
                    </a:lnTo>
                    <a:lnTo>
                      <a:pt x="836" y="2092"/>
                    </a:lnTo>
                    <a:lnTo>
                      <a:pt x="810" y="2092"/>
                    </a:lnTo>
                    <a:lnTo>
                      <a:pt x="788" y="2092"/>
                    </a:lnTo>
                    <a:lnTo>
                      <a:pt x="779" y="2092"/>
                    </a:lnTo>
                    <a:lnTo>
                      <a:pt x="723" y="2092"/>
                    </a:lnTo>
                    <a:lnTo>
                      <a:pt x="662" y="2097"/>
                    </a:lnTo>
                    <a:lnTo>
                      <a:pt x="636" y="2097"/>
                    </a:lnTo>
                    <a:lnTo>
                      <a:pt x="631" y="2097"/>
                    </a:lnTo>
                    <a:lnTo>
                      <a:pt x="579" y="2092"/>
                    </a:lnTo>
                    <a:lnTo>
                      <a:pt x="561" y="2092"/>
                    </a:lnTo>
                    <a:lnTo>
                      <a:pt x="557" y="2092"/>
                    </a:lnTo>
                    <a:lnTo>
                      <a:pt x="553" y="2092"/>
                    </a:lnTo>
                    <a:lnTo>
                      <a:pt x="531" y="2092"/>
                    </a:lnTo>
                    <a:lnTo>
                      <a:pt x="522" y="2097"/>
                    </a:lnTo>
                    <a:lnTo>
                      <a:pt x="518" y="2092"/>
                    </a:lnTo>
                    <a:lnTo>
                      <a:pt x="492" y="2092"/>
                    </a:lnTo>
                    <a:lnTo>
                      <a:pt x="461" y="2097"/>
                    </a:lnTo>
                    <a:lnTo>
                      <a:pt x="444" y="2097"/>
                    </a:lnTo>
                    <a:lnTo>
                      <a:pt x="422" y="2097"/>
                    </a:lnTo>
                    <a:lnTo>
                      <a:pt x="405" y="2097"/>
                    </a:lnTo>
                    <a:lnTo>
                      <a:pt x="387" y="2097"/>
                    </a:lnTo>
                    <a:lnTo>
                      <a:pt x="361" y="2097"/>
                    </a:lnTo>
                    <a:lnTo>
                      <a:pt x="357" y="2097"/>
                    </a:lnTo>
                    <a:lnTo>
                      <a:pt x="344" y="2097"/>
                    </a:lnTo>
                    <a:lnTo>
                      <a:pt x="331" y="2097"/>
                    </a:lnTo>
                    <a:lnTo>
                      <a:pt x="318" y="2097"/>
                    </a:lnTo>
                    <a:lnTo>
                      <a:pt x="313" y="2097"/>
                    </a:lnTo>
                    <a:lnTo>
                      <a:pt x="287" y="2097"/>
                    </a:lnTo>
                    <a:lnTo>
                      <a:pt x="270" y="2097"/>
                    </a:lnTo>
                    <a:lnTo>
                      <a:pt x="230" y="2097"/>
                    </a:lnTo>
                    <a:lnTo>
                      <a:pt x="222" y="2097"/>
                    </a:lnTo>
                    <a:lnTo>
                      <a:pt x="217" y="2097"/>
                    </a:lnTo>
                    <a:lnTo>
                      <a:pt x="209" y="2097"/>
                    </a:lnTo>
                    <a:lnTo>
                      <a:pt x="174" y="2097"/>
                    </a:lnTo>
                    <a:lnTo>
                      <a:pt x="117" y="2097"/>
                    </a:lnTo>
                    <a:lnTo>
                      <a:pt x="108" y="2092"/>
                    </a:lnTo>
                    <a:lnTo>
                      <a:pt x="108" y="2088"/>
                    </a:lnTo>
                    <a:lnTo>
                      <a:pt x="104" y="2088"/>
                    </a:lnTo>
                    <a:lnTo>
                      <a:pt x="100" y="2079"/>
                    </a:lnTo>
                    <a:lnTo>
                      <a:pt x="95" y="2079"/>
                    </a:lnTo>
                    <a:lnTo>
                      <a:pt x="87" y="2074"/>
                    </a:lnTo>
                    <a:lnTo>
                      <a:pt x="87" y="2070"/>
                    </a:lnTo>
                    <a:lnTo>
                      <a:pt x="82" y="2065"/>
                    </a:lnTo>
                    <a:lnTo>
                      <a:pt x="78" y="2061"/>
                    </a:lnTo>
                    <a:lnTo>
                      <a:pt x="74" y="2056"/>
                    </a:lnTo>
                    <a:lnTo>
                      <a:pt x="74" y="2052"/>
                    </a:lnTo>
                    <a:lnTo>
                      <a:pt x="69" y="2052"/>
                    </a:lnTo>
                    <a:lnTo>
                      <a:pt x="69" y="2048"/>
                    </a:lnTo>
                    <a:lnTo>
                      <a:pt x="69" y="2043"/>
                    </a:lnTo>
                    <a:lnTo>
                      <a:pt x="69" y="2039"/>
                    </a:lnTo>
                    <a:lnTo>
                      <a:pt x="69" y="2030"/>
                    </a:lnTo>
                    <a:lnTo>
                      <a:pt x="65" y="2030"/>
                    </a:lnTo>
                    <a:lnTo>
                      <a:pt x="65" y="2025"/>
                    </a:lnTo>
                    <a:lnTo>
                      <a:pt x="65" y="2021"/>
                    </a:lnTo>
                    <a:lnTo>
                      <a:pt x="65" y="2016"/>
                    </a:lnTo>
                    <a:lnTo>
                      <a:pt x="65" y="2012"/>
                    </a:lnTo>
                    <a:lnTo>
                      <a:pt x="61" y="2003"/>
                    </a:lnTo>
                    <a:lnTo>
                      <a:pt x="61" y="1994"/>
                    </a:lnTo>
                    <a:lnTo>
                      <a:pt x="56" y="1985"/>
                    </a:lnTo>
                    <a:lnTo>
                      <a:pt x="52" y="1981"/>
                    </a:lnTo>
                    <a:lnTo>
                      <a:pt x="47" y="1981"/>
                    </a:lnTo>
                    <a:lnTo>
                      <a:pt x="52" y="1976"/>
                    </a:lnTo>
                    <a:lnTo>
                      <a:pt x="52" y="1967"/>
                    </a:lnTo>
                    <a:lnTo>
                      <a:pt x="52" y="1963"/>
                    </a:lnTo>
                    <a:lnTo>
                      <a:pt x="52" y="1954"/>
                    </a:lnTo>
                    <a:lnTo>
                      <a:pt x="47" y="1949"/>
                    </a:lnTo>
                    <a:lnTo>
                      <a:pt x="47" y="1945"/>
                    </a:lnTo>
                    <a:lnTo>
                      <a:pt x="43" y="1949"/>
                    </a:lnTo>
                    <a:lnTo>
                      <a:pt x="43" y="1945"/>
                    </a:lnTo>
                    <a:lnTo>
                      <a:pt x="43" y="1940"/>
                    </a:lnTo>
                    <a:lnTo>
                      <a:pt x="43" y="1936"/>
                    </a:lnTo>
                    <a:lnTo>
                      <a:pt x="47" y="1914"/>
                    </a:lnTo>
                    <a:lnTo>
                      <a:pt x="43" y="1909"/>
                    </a:lnTo>
                    <a:lnTo>
                      <a:pt x="47" y="1905"/>
                    </a:lnTo>
                    <a:lnTo>
                      <a:pt x="43" y="1905"/>
                    </a:lnTo>
                    <a:lnTo>
                      <a:pt x="43" y="1900"/>
                    </a:lnTo>
                    <a:lnTo>
                      <a:pt x="47" y="1900"/>
                    </a:lnTo>
                    <a:lnTo>
                      <a:pt x="47" y="1896"/>
                    </a:lnTo>
                    <a:lnTo>
                      <a:pt x="43" y="1896"/>
                    </a:lnTo>
                    <a:lnTo>
                      <a:pt x="43" y="1891"/>
                    </a:lnTo>
                    <a:lnTo>
                      <a:pt x="47" y="1882"/>
                    </a:lnTo>
                    <a:lnTo>
                      <a:pt x="47" y="1878"/>
                    </a:lnTo>
                    <a:lnTo>
                      <a:pt x="47" y="1874"/>
                    </a:lnTo>
                    <a:lnTo>
                      <a:pt x="47" y="1865"/>
                    </a:lnTo>
                    <a:lnTo>
                      <a:pt x="47" y="1860"/>
                    </a:lnTo>
                    <a:lnTo>
                      <a:pt x="52" y="1842"/>
                    </a:lnTo>
                    <a:lnTo>
                      <a:pt x="56" y="1829"/>
                    </a:lnTo>
                    <a:lnTo>
                      <a:pt x="56" y="1824"/>
                    </a:lnTo>
                    <a:lnTo>
                      <a:pt x="56" y="1820"/>
                    </a:lnTo>
                    <a:lnTo>
                      <a:pt x="56" y="1816"/>
                    </a:lnTo>
                    <a:lnTo>
                      <a:pt x="52" y="1820"/>
                    </a:lnTo>
                    <a:lnTo>
                      <a:pt x="52" y="1816"/>
                    </a:lnTo>
                    <a:lnTo>
                      <a:pt x="52" y="1807"/>
                    </a:lnTo>
                    <a:lnTo>
                      <a:pt x="52" y="1802"/>
                    </a:lnTo>
                    <a:lnTo>
                      <a:pt x="52" y="1798"/>
                    </a:lnTo>
                    <a:lnTo>
                      <a:pt x="47" y="1793"/>
                    </a:lnTo>
                    <a:lnTo>
                      <a:pt x="52" y="1789"/>
                    </a:lnTo>
                    <a:lnTo>
                      <a:pt x="47" y="1789"/>
                    </a:lnTo>
                    <a:lnTo>
                      <a:pt x="47" y="1784"/>
                    </a:lnTo>
                    <a:lnTo>
                      <a:pt x="43" y="1780"/>
                    </a:lnTo>
                    <a:lnTo>
                      <a:pt x="39" y="1780"/>
                    </a:lnTo>
                    <a:lnTo>
                      <a:pt x="34" y="1775"/>
                    </a:lnTo>
                    <a:lnTo>
                      <a:pt x="39" y="1775"/>
                    </a:lnTo>
                    <a:lnTo>
                      <a:pt x="39" y="1771"/>
                    </a:lnTo>
                    <a:lnTo>
                      <a:pt x="34" y="1771"/>
                    </a:lnTo>
                    <a:lnTo>
                      <a:pt x="30" y="1758"/>
                    </a:lnTo>
                    <a:lnTo>
                      <a:pt x="30" y="1753"/>
                    </a:lnTo>
                    <a:lnTo>
                      <a:pt x="26" y="1749"/>
                    </a:lnTo>
                    <a:lnTo>
                      <a:pt x="21" y="1744"/>
                    </a:lnTo>
                    <a:lnTo>
                      <a:pt x="21" y="1749"/>
                    </a:lnTo>
                    <a:lnTo>
                      <a:pt x="17" y="1749"/>
                    </a:lnTo>
                    <a:lnTo>
                      <a:pt x="17" y="1744"/>
                    </a:lnTo>
                    <a:lnTo>
                      <a:pt x="13" y="1740"/>
                    </a:lnTo>
                    <a:lnTo>
                      <a:pt x="13" y="1731"/>
                    </a:lnTo>
                    <a:lnTo>
                      <a:pt x="13" y="1722"/>
                    </a:lnTo>
                    <a:lnTo>
                      <a:pt x="8" y="1717"/>
                    </a:lnTo>
                    <a:lnTo>
                      <a:pt x="8" y="1713"/>
                    </a:lnTo>
                    <a:lnTo>
                      <a:pt x="4" y="1709"/>
                    </a:lnTo>
                    <a:lnTo>
                      <a:pt x="0" y="1704"/>
                    </a:lnTo>
                    <a:lnTo>
                      <a:pt x="0" y="1700"/>
                    </a:lnTo>
                    <a:lnTo>
                      <a:pt x="4" y="1700"/>
                    </a:lnTo>
                    <a:lnTo>
                      <a:pt x="4" y="1691"/>
                    </a:lnTo>
                    <a:lnTo>
                      <a:pt x="8" y="1686"/>
                    </a:lnTo>
                    <a:lnTo>
                      <a:pt x="8" y="1682"/>
                    </a:lnTo>
                    <a:lnTo>
                      <a:pt x="13" y="1677"/>
                    </a:lnTo>
                    <a:lnTo>
                      <a:pt x="17" y="1668"/>
                    </a:lnTo>
                    <a:lnTo>
                      <a:pt x="17" y="1664"/>
                    </a:lnTo>
                    <a:lnTo>
                      <a:pt x="26" y="1651"/>
                    </a:lnTo>
                    <a:lnTo>
                      <a:pt x="26" y="1642"/>
                    </a:lnTo>
                    <a:lnTo>
                      <a:pt x="34" y="1624"/>
                    </a:lnTo>
                    <a:lnTo>
                      <a:pt x="34" y="1619"/>
                    </a:lnTo>
                    <a:lnTo>
                      <a:pt x="39" y="1606"/>
                    </a:lnTo>
                    <a:lnTo>
                      <a:pt x="39" y="1597"/>
                    </a:lnTo>
                    <a:lnTo>
                      <a:pt x="43" y="1593"/>
                    </a:lnTo>
                    <a:lnTo>
                      <a:pt x="43" y="1579"/>
                    </a:lnTo>
                    <a:lnTo>
                      <a:pt x="43" y="1575"/>
                    </a:lnTo>
                    <a:lnTo>
                      <a:pt x="43" y="1566"/>
                    </a:lnTo>
                    <a:lnTo>
                      <a:pt x="47" y="1561"/>
                    </a:lnTo>
                    <a:lnTo>
                      <a:pt x="43" y="1561"/>
                    </a:lnTo>
                    <a:lnTo>
                      <a:pt x="47" y="1552"/>
                    </a:lnTo>
                    <a:lnTo>
                      <a:pt x="52" y="1543"/>
                    </a:lnTo>
                    <a:lnTo>
                      <a:pt x="56" y="1530"/>
                    </a:lnTo>
                    <a:lnTo>
                      <a:pt x="56" y="1512"/>
                    </a:lnTo>
                    <a:lnTo>
                      <a:pt x="56" y="1503"/>
                    </a:lnTo>
                    <a:lnTo>
                      <a:pt x="61" y="1490"/>
                    </a:lnTo>
                    <a:lnTo>
                      <a:pt x="56" y="1485"/>
                    </a:lnTo>
                    <a:lnTo>
                      <a:pt x="61" y="1481"/>
                    </a:lnTo>
                    <a:lnTo>
                      <a:pt x="56" y="1477"/>
                    </a:lnTo>
                    <a:lnTo>
                      <a:pt x="56" y="1472"/>
                    </a:lnTo>
                    <a:lnTo>
                      <a:pt x="52" y="1472"/>
                    </a:lnTo>
                    <a:lnTo>
                      <a:pt x="56" y="1463"/>
                    </a:lnTo>
                    <a:lnTo>
                      <a:pt x="61" y="1459"/>
                    </a:lnTo>
                    <a:lnTo>
                      <a:pt x="61" y="1454"/>
                    </a:lnTo>
                    <a:lnTo>
                      <a:pt x="65" y="1454"/>
                    </a:lnTo>
                    <a:lnTo>
                      <a:pt x="69" y="1454"/>
                    </a:lnTo>
                    <a:lnTo>
                      <a:pt x="74" y="1454"/>
                    </a:lnTo>
                    <a:lnTo>
                      <a:pt x="74" y="1450"/>
                    </a:lnTo>
                    <a:lnTo>
                      <a:pt x="78" y="1450"/>
                    </a:lnTo>
                    <a:lnTo>
                      <a:pt x="78" y="1445"/>
                    </a:lnTo>
                    <a:lnTo>
                      <a:pt x="87" y="1427"/>
                    </a:lnTo>
                    <a:lnTo>
                      <a:pt x="95" y="1401"/>
                    </a:lnTo>
                    <a:lnTo>
                      <a:pt x="100" y="1392"/>
                    </a:lnTo>
                    <a:lnTo>
                      <a:pt x="104" y="1383"/>
                    </a:lnTo>
                    <a:lnTo>
                      <a:pt x="104" y="1378"/>
                    </a:lnTo>
                    <a:lnTo>
                      <a:pt x="104" y="1370"/>
                    </a:lnTo>
                    <a:lnTo>
                      <a:pt x="113" y="1352"/>
                    </a:lnTo>
                    <a:lnTo>
                      <a:pt x="113" y="1347"/>
                    </a:lnTo>
                    <a:lnTo>
                      <a:pt x="117" y="1320"/>
                    </a:lnTo>
                    <a:lnTo>
                      <a:pt x="122" y="1303"/>
                    </a:lnTo>
                    <a:lnTo>
                      <a:pt x="122" y="1298"/>
                    </a:lnTo>
                    <a:lnTo>
                      <a:pt x="122" y="1294"/>
                    </a:lnTo>
                    <a:lnTo>
                      <a:pt x="122" y="1285"/>
                    </a:lnTo>
                    <a:lnTo>
                      <a:pt x="122" y="1280"/>
                    </a:lnTo>
                    <a:lnTo>
                      <a:pt x="126" y="1276"/>
                    </a:lnTo>
                    <a:lnTo>
                      <a:pt x="130" y="1262"/>
                    </a:lnTo>
                    <a:lnTo>
                      <a:pt x="130" y="1245"/>
                    </a:lnTo>
                    <a:lnTo>
                      <a:pt x="135" y="1227"/>
                    </a:lnTo>
                    <a:lnTo>
                      <a:pt x="135" y="1222"/>
                    </a:lnTo>
                    <a:lnTo>
                      <a:pt x="135" y="1213"/>
                    </a:lnTo>
                    <a:lnTo>
                      <a:pt x="135" y="1204"/>
                    </a:lnTo>
                    <a:lnTo>
                      <a:pt x="139" y="1182"/>
                    </a:lnTo>
                    <a:lnTo>
                      <a:pt x="139" y="1173"/>
                    </a:lnTo>
                    <a:lnTo>
                      <a:pt x="143" y="1133"/>
                    </a:lnTo>
                    <a:lnTo>
                      <a:pt x="143" y="1129"/>
                    </a:lnTo>
                    <a:lnTo>
                      <a:pt x="148" y="1129"/>
                    </a:lnTo>
                    <a:lnTo>
                      <a:pt x="143" y="1124"/>
                    </a:lnTo>
                    <a:lnTo>
                      <a:pt x="148" y="1106"/>
                    </a:lnTo>
                    <a:lnTo>
                      <a:pt x="148" y="1093"/>
                    </a:lnTo>
                    <a:lnTo>
                      <a:pt x="148" y="1080"/>
                    </a:lnTo>
                    <a:lnTo>
                      <a:pt x="148" y="1075"/>
                    </a:lnTo>
                    <a:lnTo>
                      <a:pt x="148" y="1071"/>
                    </a:lnTo>
                    <a:lnTo>
                      <a:pt x="148" y="1066"/>
                    </a:lnTo>
                    <a:lnTo>
                      <a:pt x="148" y="1062"/>
                    </a:lnTo>
                    <a:lnTo>
                      <a:pt x="152" y="1057"/>
                    </a:lnTo>
                    <a:lnTo>
                      <a:pt x="152" y="1048"/>
                    </a:lnTo>
                    <a:lnTo>
                      <a:pt x="152" y="1035"/>
                    </a:lnTo>
                    <a:lnTo>
                      <a:pt x="152" y="1022"/>
                    </a:lnTo>
                    <a:lnTo>
                      <a:pt x="152" y="1008"/>
                    </a:lnTo>
                    <a:lnTo>
                      <a:pt x="152" y="1004"/>
                    </a:lnTo>
                    <a:lnTo>
                      <a:pt x="152" y="999"/>
                    </a:lnTo>
                    <a:lnTo>
                      <a:pt x="152" y="995"/>
                    </a:lnTo>
                    <a:lnTo>
                      <a:pt x="152" y="990"/>
                    </a:lnTo>
                    <a:lnTo>
                      <a:pt x="152" y="986"/>
                    </a:lnTo>
                    <a:lnTo>
                      <a:pt x="152" y="977"/>
                    </a:lnTo>
                    <a:lnTo>
                      <a:pt x="156" y="959"/>
                    </a:lnTo>
                    <a:lnTo>
                      <a:pt x="161" y="946"/>
                    </a:lnTo>
                    <a:lnTo>
                      <a:pt x="161" y="932"/>
                    </a:lnTo>
                    <a:lnTo>
                      <a:pt x="165" y="928"/>
                    </a:lnTo>
                    <a:lnTo>
                      <a:pt x="165" y="923"/>
                    </a:lnTo>
                    <a:lnTo>
                      <a:pt x="165" y="928"/>
                    </a:lnTo>
                    <a:lnTo>
                      <a:pt x="161" y="923"/>
                    </a:lnTo>
                    <a:lnTo>
                      <a:pt x="161" y="910"/>
                    </a:lnTo>
                    <a:lnTo>
                      <a:pt x="165" y="910"/>
                    </a:lnTo>
                    <a:lnTo>
                      <a:pt x="161" y="888"/>
                    </a:lnTo>
                    <a:lnTo>
                      <a:pt x="165" y="879"/>
                    </a:lnTo>
                    <a:lnTo>
                      <a:pt x="165" y="870"/>
                    </a:lnTo>
                    <a:lnTo>
                      <a:pt x="169" y="848"/>
                    </a:lnTo>
                    <a:lnTo>
                      <a:pt x="169" y="834"/>
                    </a:lnTo>
                    <a:lnTo>
                      <a:pt x="169" y="830"/>
                    </a:lnTo>
                    <a:lnTo>
                      <a:pt x="169" y="825"/>
                    </a:lnTo>
                    <a:lnTo>
                      <a:pt x="169" y="812"/>
                    </a:lnTo>
                    <a:lnTo>
                      <a:pt x="169" y="807"/>
                    </a:lnTo>
                    <a:lnTo>
                      <a:pt x="169" y="803"/>
                    </a:lnTo>
                    <a:lnTo>
                      <a:pt x="165" y="803"/>
                    </a:lnTo>
                    <a:lnTo>
                      <a:pt x="165" y="799"/>
                    </a:lnTo>
                    <a:lnTo>
                      <a:pt x="169" y="781"/>
                    </a:lnTo>
                    <a:lnTo>
                      <a:pt x="169" y="776"/>
                    </a:lnTo>
                    <a:lnTo>
                      <a:pt x="169" y="767"/>
                    </a:lnTo>
                    <a:lnTo>
                      <a:pt x="165" y="754"/>
                    </a:lnTo>
                    <a:lnTo>
                      <a:pt x="165" y="745"/>
                    </a:lnTo>
                    <a:lnTo>
                      <a:pt x="165" y="741"/>
                    </a:lnTo>
                    <a:lnTo>
                      <a:pt x="169" y="741"/>
                    </a:lnTo>
                    <a:lnTo>
                      <a:pt x="169" y="736"/>
                    </a:lnTo>
                    <a:lnTo>
                      <a:pt x="169" y="732"/>
                    </a:lnTo>
                    <a:lnTo>
                      <a:pt x="169" y="727"/>
                    </a:lnTo>
                    <a:lnTo>
                      <a:pt x="169" y="723"/>
                    </a:lnTo>
                    <a:lnTo>
                      <a:pt x="174" y="723"/>
                    </a:lnTo>
                    <a:lnTo>
                      <a:pt x="174" y="718"/>
                    </a:lnTo>
                    <a:lnTo>
                      <a:pt x="174" y="714"/>
                    </a:lnTo>
                    <a:lnTo>
                      <a:pt x="178" y="709"/>
                    </a:lnTo>
                    <a:lnTo>
                      <a:pt x="183" y="691"/>
                    </a:lnTo>
                    <a:lnTo>
                      <a:pt x="183" y="687"/>
                    </a:lnTo>
                    <a:lnTo>
                      <a:pt x="183" y="683"/>
                    </a:lnTo>
                    <a:lnTo>
                      <a:pt x="183" y="678"/>
                    </a:lnTo>
                    <a:lnTo>
                      <a:pt x="183" y="683"/>
                    </a:lnTo>
                    <a:lnTo>
                      <a:pt x="183" y="678"/>
                    </a:lnTo>
                    <a:lnTo>
                      <a:pt x="187" y="642"/>
                    </a:lnTo>
                    <a:lnTo>
                      <a:pt x="187" y="638"/>
                    </a:lnTo>
                    <a:lnTo>
                      <a:pt x="191" y="629"/>
                    </a:lnTo>
                    <a:lnTo>
                      <a:pt x="187" y="625"/>
                    </a:lnTo>
                    <a:lnTo>
                      <a:pt x="191" y="620"/>
                    </a:lnTo>
                    <a:lnTo>
                      <a:pt x="191" y="616"/>
                    </a:lnTo>
                    <a:lnTo>
                      <a:pt x="187" y="616"/>
                    </a:lnTo>
                    <a:lnTo>
                      <a:pt x="187" y="611"/>
                    </a:lnTo>
                    <a:lnTo>
                      <a:pt x="187" y="607"/>
                    </a:lnTo>
                    <a:lnTo>
                      <a:pt x="196" y="589"/>
                    </a:lnTo>
                    <a:lnTo>
                      <a:pt x="196" y="584"/>
                    </a:lnTo>
                    <a:lnTo>
                      <a:pt x="200" y="567"/>
                    </a:lnTo>
                    <a:lnTo>
                      <a:pt x="200" y="562"/>
                    </a:lnTo>
                    <a:lnTo>
                      <a:pt x="204" y="562"/>
                    </a:lnTo>
                    <a:lnTo>
                      <a:pt x="200" y="558"/>
                    </a:lnTo>
                    <a:lnTo>
                      <a:pt x="200" y="540"/>
                    </a:lnTo>
                    <a:lnTo>
                      <a:pt x="200" y="531"/>
                    </a:lnTo>
                    <a:lnTo>
                      <a:pt x="200" y="526"/>
                    </a:lnTo>
                    <a:lnTo>
                      <a:pt x="204" y="513"/>
                    </a:lnTo>
                    <a:lnTo>
                      <a:pt x="204" y="509"/>
                    </a:lnTo>
                    <a:lnTo>
                      <a:pt x="209" y="504"/>
                    </a:lnTo>
                    <a:lnTo>
                      <a:pt x="204" y="500"/>
                    </a:lnTo>
                    <a:lnTo>
                      <a:pt x="204" y="486"/>
                    </a:lnTo>
                    <a:lnTo>
                      <a:pt x="204" y="482"/>
                    </a:lnTo>
                    <a:lnTo>
                      <a:pt x="204" y="477"/>
                    </a:lnTo>
                    <a:lnTo>
                      <a:pt x="204" y="473"/>
                    </a:lnTo>
                    <a:lnTo>
                      <a:pt x="200" y="473"/>
                    </a:lnTo>
                    <a:lnTo>
                      <a:pt x="191" y="473"/>
                    </a:lnTo>
                    <a:lnTo>
                      <a:pt x="191" y="468"/>
                    </a:lnTo>
                    <a:lnTo>
                      <a:pt x="200" y="468"/>
                    </a:lnTo>
                    <a:lnTo>
                      <a:pt x="200" y="464"/>
                    </a:lnTo>
                    <a:lnTo>
                      <a:pt x="204" y="451"/>
                    </a:lnTo>
                    <a:lnTo>
                      <a:pt x="204" y="442"/>
                    </a:lnTo>
                    <a:lnTo>
                      <a:pt x="204" y="437"/>
                    </a:lnTo>
                    <a:lnTo>
                      <a:pt x="209" y="433"/>
                    </a:lnTo>
                    <a:lnTo>
                      <a:pt x="209" y="437"/>
                    </a:lnTo>
                    <a:lnTo>
                      <a:pt x="204" y="451"/>
                    </a:lnTo>
                    <a:lnTo>
                      <a:pt x="204" y="455"/>
                    </a:lnTo>
                    <a:lnTo>
                      <a:pt x="213" y="442"/>
                    </a:lnTo>
                    <a:lnTo>
                      <a:pt x="213" y="437"/>
                    </a:lnTo>
                    <a:lnTo>
                      <a:pt x="213" y="433"/>
                    </a:lnTo>
                    <a:lnTo>
                      <a:pt x="213" y="428"/>
                    </a:lnTo>
                    <a:lnTo>
                      <a:pt x="209" y="424"/>
                    </a:lnTo>
                    <a:lnTo>
                      <a:pt x="209" y="419"/>
                    </a:lnTo>
                    <a:lnTo>
                      <a:pt x="204" y="419"/>
                    </a:lnTo>
                    <a:lnTo>
                      <a:pt x="204" y="415"/>
                    </a:lnTo>
                    <a:lnTo>
                      <a:pt x="200" y="410"/>
                    </a:lnTo>
                    <a:lnTo>
                      <a:pt x="200" y="406"/>
                    </a:lnTo>
                    <a:lnTo>
                      <a:pt x="204" y="402"/>
                    </a:lnTo>
                    <a:lnTo>
                      <a:pt x="200" y="397"/>
                    </a:lnTo>
                    <a:lnTo>
                      <a:pt x="200" y="393"/>
                    </a:lnTo>
                    <a:lnTo>
                      <a:pt x="204" y="393"/>
                    </a:lnTo>
                    <a:lnTo>
                      <a:pt x="204" y="388"/>
                    </a:lnTo>
                    <a:lnTo>
                      <a:pt x="209" y="388"/>
                    </a:lnTo>
                    <a:lnTo>
                      <a:pt x="209" y="384"/>
                    </a:lnTo>
                    <a:lnTo>
                      <a:pt x="213" y="384"/>
                    </a:lnTo>
                    <a:lnTo>
                      <a:pt x="222" y="397"/>
                    </a:lnTo>
                    <a:lnTo>
                      <a:pt x="235" y="402"/>
                    </a:lnTo>
                    <a:lnTo>
                      <a:pt x="243" y="402"/>
                    </a:lnTo>
                    <a:lnTo>
                      <a:pt x="243" y="397"/>
                    </a:lnTo>
                    <a:lnTo>
                      <a:pt x="243" y="393"/>
                    </a:lnTo>
                    <a:lnTo>
                      <a:pt x="243" y="388"/>
                    </a:lnTo>
                    <a:lnTo>
                      <a:pt x="239" y="388"/>
                    </a:lnTo>
                    <a:lnTo>
                      <a:pt x="230" y="384"/>
                    </a:lnTo>
                    <a:lnTo>
                      <a:pt x="230" y="379"/>
                    </a:lnTo>
                    <a:lnTo>
                      <a:pt x="222" y="366"/>
                    </a:lnTo>
                    <a:lnTo>
                      <a:pt x="222" y="361"/>
                    </a:lnTo>
                    <a:lnTo>
                      <a:pt x="217" y="366"/>
                    </a:lnTo>
                    <a:lnTo>
                      <a:pt x="213" y="361"/>
                    </a:lnTo>
                    <a:lnTo>
                      <a:pt x="213" y="357"/>
                    </a:lnTo>
                    <a:lnTo>
                      <a:pt x="209" y="352"/>
                    </a:lnTo>
                    <a:lnTo>
                      <a:pt x="204" y="352"/>
                    </a:lnTo>
                    <a:lnTo>
                      <a:pt x="209" y="326"/>
                    </a:lnTo>
                    <a:lnTo>
                      <a:pt x="213" y="308"/>
                    </a:lnTo>
                    <a:lnTo>
                      <a:pt x="213" y="303"/>
                    </a:lnTo>
                    <a:lnTo>
                      <a:pt x="217" y="303"/>
                    </a:lnTo>
                    <a:lnTo>
                      <a:pt x="222" y="303"/>
                    </a:lnTo>
                    <a:lnTo>
                      <a:pt x="226" y="303"/>
                    </a:lnTo>
                    <a:lnTo>
                      <a:pt x="226" y="299"/>
                    </a:lnTo>
                    <a:lnTo>
                      <a:pt x="226" y="295"/>
                    </a:lnTo>
                    <a:lnTo>
                      <a:pt x="222" y="295"/>
                    </a:lnTo>
                    <a:lnTo>
                      <a:pt x="217" y="295"/>
                    </a:lnTo>
                    <a:lnTo>
                      <a:pt x="217" y="299"/>
                    </a:lnTo>
                    <a:lnTo>
                      <a:pt x="213" y="299"/>
                    </a:lnTo>
                    <a:lnTo>
                      <a:pt x="213" y="303"/>
                    </a:lnTo>
                    <a:lnTo>
                      <a:pt x="213" y="308"/>
                    </a:lnTo>
                    <a:lnTo>
                      <a:pt x="213" y="281"/>
                    </a:lnTo>
                    <a:lnTo>
                      <a:pt x="213" y="277"/>
                    </a:lnTo>
                    <a:lnTo>
                      <a:pt x="209" y="272"/>
                    </a:lnTo>
                    <a:lnTo>
                      <a:pt x="204" y="268"/>
                    </a:lnTo>
                    <a:lnTo>
                      <a:pt x="204" y="263"/>
                    </a:lnTo>
                    <a:lnTo>
                      <a:pt x="204" y="259"/>
                    </a:lnTo>
                    <a:lnTo>
                      <a:pt x="200" y="259"/>
                    </a:lnTo>
                    <a:lnTo>
                      <a:pt x="196" y="254"/>
                    </a:lnTo>
                    <a:lnTo>
                      <a:pt x="200" y="254"/>
                    </a:lnTo>
                    <a:lnTo>
                      <a:pt x="200" y="250"/>
                    </a:lnTo>
                    <a:lnTo>
                      <a:pt x="204" y="245"/>
                    </a:lnTo>
                    <a:lnTo>
                      <a:pt x="204" y="237"/>
                    </a:lnTo>
                    <a:lnTo>
                      <a:pt x="204" y="214"/>
                    </a:lnTo>
                    <a:lnTo>
                      <a:pt x="204" y="205"/>
                    </a:lnTo>
                    <a:lnTo>
                      <a:pt x="204" y="201"/>
                    </a:lnTo>
                    <a:lnTo>
                      <a:pt x="204" y="196"/>
                    </a:lnTo>
                    <a:lnTo>
                      <a:pt x="204" y="192"/>
                    </a:lnTo>
                    <a:lnTo>
                      <a:pt x="200" y="183"/>
                    </a:lnTo>
                    <a:lnTo>
                      <a:pt x="200" y="179"/>
                    </a:lnTo>
                    <a:lnTo>
                      <a:pt x="200" y="174"/>
                    </a:lnTo>
                    <a:lnTo>
                      <a:pt x="196" y="174"/>
                    </a:lnTo>
                    <a:lnTo>
                      <a:pt x="196" y="170"/>
                    </a:lnTo>
                    <a:lnTo>
                      <a:pt x="191" y="165"/>
                    </a:lnTo>
                    <a:lnTo>
                      <a:pt x="196" y="165"/>
                    </a:lnTo>
                    <a:lnTo>
                      <a:pt x="200" y="165"/>
                    </a:lnTo>
                    <a:lnTo>
                      <a:pt x="200" y="161"/>
                    </a:lnTo>
                    <a:lnTo>
                      <a:pt x="200" y="156"/>
                    </a:lnTo>
                    <a:lnTo>
                      <a:pt x="204" y="152"/>
                    </a:lnTo>
                    <a:lnTo>
                      <a:pt x="213" y="152"/>
                    </a:lnTo>
                    <a:lnTo>
                      <a:pt x="213" y="143"/>
                    </a:lnTo>
                    <a:lnTo>
                      <a:pt x="217" y="138"/>
                    </a:lnTo>
                    <a:lnTo>
                      <a:pt x="217" y="134"/>
                    </a:lnTo>
                    <a:lnTo>
                      <a:pt x="217" y="129"/>
                    </a:lnTo>
                    <a:lnTo>
                      <a:pt x="217" y="103"/>
                    </a:lnTo>
                    <a:lnTo>
                      <a:pt x="213" y="94"/>
                    </a:lnTo>
                    <a:lnTo>
                      <a:pt x="213" y="80"/>
                    </a:lnTo>
                    <a:lnTo>
                      <a:pt x="209" y="67"/>
                    </a:lnTo>
                    <a:lnTo>
                      <a:pt x="200" y="45"/>
                    </a:lnTo>
                    <a:lnTo>
                      <a:pt x="191" y="31"/>
                    </a:lnTo>
                    <a:lnTo>
                      <a:pt x="191" y="27"/>
                    </a:lnTo>
                    <a:lnTo>
                      <a:pt x="187" y="22"/>
                    </a:lnTo>
                    <a:lnTo>
                      <a:pt x="183" y="22"/>
                    </a:lnTo>
                    <a:lnTo>
                      <a:pt x="187" y="22"/>
                    </a:lnTo>
                    <a:lnTo>
                      <a:pt x="196" y="18"/>
                    </a:lnTo>
                    <a:lnTo>
                      <a:pt x="196" y="22"/>
                    </a:lnTo>
                    <a:lnTo>
                      <a:pt x="191" y="22"/>
                    </a:lnTo>
                    <a:lnTo>
                      <a:pt x="191" y="27"/>
                    </a:lnTo>
                    <a:lnTo>
                      <a:pt x="196" y="31"/>
                    </a:lnTo>
                    <a:lnTo>
                      <a:pt x="200" y="31"/>
                    </a:lnTo>
                    <a:lnTo>
                      <a:pt x="204" y="31"/>
                    </a:lnTo>
                    <a:lnTo>
                      <a:pt x="209" y="31"/>
                    </a:lnTo>
                    <a:lnTo>
                      <a:pt x="209" y="36"/>
                    </a:lnTo>
                    <a:lnTo>
                      <a:pt x="213" y="36"/>
                    </a:lnTo>
                    <a:lnTo>
                      <a:pt x="213" y="40"/>
                    </a:lnTo>
                    <a:lnTo>
                      <a:pt x="217" y="40"/>
                    </a:lnTo>
                    <a:lnTo>
                      <a:pt x="217" y="45"/>
                    </a:lnTo>
                    <a:lnTo>
                      <a:pt x="222" y="45"/>
                    </a:lnTo>
                    <a:lnTo>
                      <a:pt x="222" y="49"/>
                    </a:lnTo>
                    <a:lnTo>
                      <a:pt x="222" y="45"/>
                    </a:lnTo>
                    <a:lnTo>
                      <a:pt x="222" y="54"/>
                    </a:lnTo>
                    <a:lnTo>
                      <a:pt x="222" y="49"/>
                    </a:lnTo>
                    <a:lnTo>
                      <a:pt x="226" y="45"/>
                    </a:lnTo>
                    <a:lnTo>
                      <a:pt x="226" y="54"/>
                    </a:lnTo>
                    <a:lnTo>
                      <a:pt x="235" y="54"/>
                    </a:lnTo>
                    <a:lnTo>
                      <a:pt x="239" y="54"/>
                    </a:lnTo>
                    <a:lnTo>
                      <a:pt x="239" y="58"/>
                    </a:lnTo>
                    <a:lnTo>
                      <a:pt x="243" y="58"/>
                    </a:lnTo>
                    <a:lnTo>
                      <a:pt x="248" y="54"/>
                    </a:lnTo>
                    <a:lnTo>
                      <a:pt x="252" y="49"/>
                    </a:lnTo>
                    <a:lnTo>
                      <a:pt x="248" y="49"/>
                    </a:lnTo>
                    <a:lnTo>
                      <a:pt x="243" y="49"/>
                    </a:lnTo>
                    <a:lnTo>
                      <a:pt x="239" y="45"/>
                    </a:lnTo>
                    <a:lnTo>
                      <a:pt x="239" y="40"/>
                    </a:lnTo>
                    <a:lnTo>
                      <a:pt x="243" y="40"/>
                    </a:lnTo>
                    <a:lnTo>
                      <a:pt x="248" y="40"/>
                    </a:lnTo>
                    <a:lnTo>
                      <a:pt x="252" y="40"/>
                    </a:lnTo>
                    <a:lnTo>
                      <a:pt x="257" y="36"/>
                    </a:lnTo>
                    <a:lnTo>
                      <a:pt x="270" y="31"/>
                    </a:lnTo>
                    <a:lnTo>
                      <a:pt x="274" y="31"/>
                    </a:lnTo>
                    <a:lnTo>
                      <a:pt x="274" y="27"/>
                    </a:lnTo>
                    <a:lnTo>
                      <a:pt x="278" y="27"/>
                    </a:lnTo>
                    <a:lnTo>
                      <a:pt x="278" y="31"/>
                    </a:lnTo>
                    <a:lnTo>
                      <a:pt x="283" y="40"/>
                    </a:lnTo>
                    <a:lnTo>
                      <a:pt x="278" y="45"/>
                    </a:lnTo>
                    <a:lnTo>
                      <a:pt x="283" y="45"/>
                    </a:lnTo>
                    <a:lnTo>
                      <a:pt x="287" y="49"/>
                    </a:lnTo>
                    <a:lnTo>
                      <a:pt x="291" y="49"/>
                    </a:lnTo>
                    <a:lnTo>
                      <a:pt x="300" y="49"/>
                    </a:lnTo>
                    <a:lnTo>
                      <a:pt x="304" y="49"/>
                    </a:lnTo>
                    <a:lnTo>
                      <a:pt x="309" y="49"/>
                    </a:lnTo>
                    <a:lnTo>
                      <a:pt x="313" y="49"/>
                    </a:lnTo>
                    <a:lnTo>
                      <a:pt x="322" y="45"/>
                    </a:lnTo>
                    <a:lnTo>
                      <a:pt x="326" y="45"/>
                    </a:lnTo>
                    <a:lnTo>
                      <a:pt x="335" y="45"/>
                    </a:lnTo>
                    <a:lnTo>
                      <a:pt x="335" y="36"/>
                    </a:lnTo>
                    <a:lnTo>
                      <a:pt x="344" y="36"/>
                    </a:lnTo>
                    <a:lnTo>
                      <a:pt x="339" y="36"/>
                    </a:lnTo>
                    <a:lnTo>
                      <a:pt x="335" y="36"/>
                    </a:lnTo>
                    <a:lnTo>
                      <a:pt x="344" y="27"/>
                    </a:lnTo>
                    <a:lnTo>
                      <a:pt x="348" y="22"/>
                    </a:lnTo>
                    <a:lnTo>
                      <a:pt x="348" y="18"/>
                    </a:lnTo>
                    <a:lnTo>
                      <a:pt x="352" y="18"/>
                    </a:lnTo>
                    <a:lnTo>
                      <a:pt x="361" y="18"/>
                    </a:lnTo>
                    <a:lnTo>
                      <a:pt x="365" y="18"/>
                    </a:lnTo>
                    <a:lnTo>
                      <a:pt x="357" y="13"/>
                    </a:lnTo>
                    <a:lnTo>
                      <a:pt x="361" y="13"/>
                    </a:lnTo>
                    <a:lnTo>
                      <a:pt x="365" y="13"/>
                    </a:lnTo>
                    <a:lnTo>
                      <a:pt x="365" y="9"/>
                    </a:lnTo>
                    <a:lnTo>
                      <a:pt x="365" y="13"/>
                    </a:lnTo>
                    <a:lnTo>
                      <a:pt x="365" y="5"/>
                    </a:lnTo>
                    <a:lnTo>
                      <a:pt x="370" y="0"/>
                    </a:lnTo>
                    <a:lnTo>
                      <a:pt x="374" y="5"/>
                    </a:lnTo>
                    <a:lnTo>
                      <a:pt x="383" y="9"/>
                    </a:lnTo>
                    <a:lnTo>
                      <a:pt x="387" y="18"/>
                    </a:lnTo>
                    <a:lnTo>
                      <a:pt x="392" y="22"/>
                    </a:lnTo>
                    <a:lnTo>
                      <a:pt x="392" y="27"/>
                    </a:lnTo>
                    <a:lnTo>
                      <a:pt x="392" y="45"/>
                    </a:lnTo>
                    <a:lnTo>
                      <a:pt x="396" y="54"/>
                    </a:lnTo>
                    <a:lnTo>
                      <a:pt x="400" y="58"/>
                    </a:lnTo>
                    <a:lnTo>
                      <a:pt x="405" y="63"/>
                    </a:lnTo>
                    <a:lnTo>
                      <a:pt x="413" y="63"/>
                    </a:lnTo>
                    <a:lnTo>
                      <a:pt x="422" y="63"/>
                    </a:lnTo>
                    <a:lnTo>
                      <a:pt x="444" y="63"/>
                    </a:lnTo>
                    <a:lnTo>
                      <a:pt x="448" y="63"/>
                    </a:lnTo>
                    <a:lnTo>
                      <a:pt x="457" y="58"/>
                    </a:lnTo>
                    <a:lnTo>
                      <a:pt x="461" y="54"/>
                    </a:lnTo>
                    <a:lnTo>
                      <a:pt x="470" y="49"/>
                    </a:lnTo>
                    <a:lnTo>
                      <a:pt x="470" y="45"/>
                    </a:lnTo>
                    <a:lnTo>
                      <a:pt x="479" y="45"/>
                    </a:lnTo>
                    <a:lnTo>
                      <a:pt x="487" y="40"/>
                    </a:lnTo>
                    <a:lnTo>
                      <a:pt x="496" y="45"/>
                    </a:lnTo>
                    <a:lnTo>
                      <a:pt x="514" y="54"/>
                    </a:lnTo>
                    <a:lnTo>
                      <a:pt x="522" y="58"/>
                    </a:lnTo>
                    <a:lnTo>
                      <a:pt x="522" y="67"/>
                    </a:lnTo>
                    <a:lnTo>
                      <a:pt x="527" y="71"/>
                    </a:lnTo>
                    <a:lnTo>
                      <a:pt x="527" y="76"/>
                    </a:lnTo>
                    <a:lnTo>
                      <a:pt x="527" y="80"/>
                    </a:lnTo>
                    <a:lnTo>
                      <a:pt x="531" y="80"/>
                    </a:lnTo>
                    <a:lnTo>
                      <a:pt x="540" y="80"/>
                    </a:lnTo>
                    <a:lnTo>
                      <a:pt x="548" y="80"/>
                    </a:lnTo>
                    <a:lnTo>
                      <a:pt x="553" y="80"/>
                    </a:lnTo>
                    <a:lnTo>
                      <a:pt x="557" y="85"/>
                    </a:lnTo>
                    <a:lnTo>
                      <a:pt x="566" y="89"/>
                    </a:lnTo>
                    <a:lnTo>
                      <a:pt x="570" y="94"/>
                    </a:lnTo>
                    <a:lnTo>
                      <a:pt x="575" y="94"/>
                    </a:lnTo>
                    <a:lnTo>
                      <a:pt x="579" y="98"/>
                    </a:lnTo>
                    <a:lnTo>
                      <a:pt x="579" y="103"/>
                    </a:lnTo>
                    <a:lnTo>
                      <a:pt x="583" y="116"/>
                    </a:lnTo>
                    <a:lnTo>
                      <a:pt x="583" y="134"/>
                    </a:lnTo>
                    <a:lnTo>
                      <a:pt x="596" y="147"/>
                    </a:lnTo>
                    <a:lnTo>
                      <a:pt x="596" y="152"/>
                    </a:lnTo>
                    <a:lnTo>
                      <a:pt x="605" y="161"/>
                    </a:lnTo>
                    <a:lnTo>
                      <a:pt x="605" y="187"/>
                    </a:lnTo>
                    <a:lnTo>
                      <a:pt x="614" y="201"/>
                    </a:lnTo>
                    <a:lnTo>
                      <a:pt x="614" y="210"/>
                    </a:lnTo>
                    <a:lnTo>
                      <a:pt x="614" y="214"/>
                    </a:lnTo>
                    <a:lnTo>
                      <a:pt x="609" y="223"/>
                    </a:lnTo>
                    <a:lnTo>
                      <a:pt x="605" y="241"/>
                    </a:lnTo>
                    <a:lnTo>
                      <a:pt x="605" y="254"/>
                    </a:lnTo>
                    <a:lnTo>
                      <a:pt x="605" y="263"/>
                    </a:lnTo>
                    <a:lnTo>
                      <a:pt x="605" y="272"/>
                    </a:lnTo>
                    <a:lnTo>
                      <a:pt x="605" y="281"/>
                    </a:lnTo>
                    <a:lnTo>
                      <a:pt x="609" y="295"/>
                    </a:lnTo>
                    <a:lnTo>
                      <a:pt x="614" y="308"/>
                    </a:lnTo>
                    <a:lnTo>
                      <a:pt x="622" y="312"/>
                    </a:lnTo>
                    <a:lnTo>
                      <a:pt x="627" y="317"/>
                    </a:lnTo>
                    <a:lnTo>
                      <a:pt x="636" y="321"/>
                    </a:lnTo>
                    <a:lnTo>
                      <a:pt x="649" y="326"/>
                    </a:lnTo>
                    <a:lnTo>
                      <a:pt x="649" y="330"/>
                    </a:lnTo>
                    <a:lnTo>
                      <a:pt x="657" y="335"/>
                    </a:lnTo>
                    <a:lnTo>
                      <a:pt x="662" y="335"/>
                    </a:lnTo>
                    <a:lnTo>
                      <a:pt x="675" y="335"/>
                    </a:lnTo>
                    <a:lnTo>
                      <a:pt x="692" y="339"/>
                    </a:lnTo>
                    <a:lnTo>
                      <a:pt x="705" y="344"/>
                    </a:lnTo>
                    <a:lnTo>
                      <a:pt x="705" y="348"/>
                    </a:lnTo>
                    <a:lnTo>
                      <a:pt x="710" y="348"/>
                    </a:lnTo>
                    <a:lnTo>
                      <a:pt x="714" y="348"/>
                    </a:lnTo>
                    <a:lnTo>
                      <a:pt x="718" y="352"/>
                    </a:lnTo>
                    <a:lnTo>
                      <a:pt x="731" y="352"/>
                    </a:lnTo>
                    <a:lnTo>
                      <a:pt x="736" y="352"/>
                    </a:lnTo>
                    <a:lnTo>
                      <a:pt x="749" y="352"/>
                    </a:lnTo>
                    <a:lnTo>
                      <a:pt x="762" y="357"/>
                    </a:lnTo>
                    <a:lnTo>
                      <a:pt x="779" y="361"/>
                    </a:lnTo>
                    <a:lnTo>
                      <a:pt x="788" y="366"/>
                    </a:lnTo>
                    <a:lnTo>
                      <a:pt x="801" y="361"/>
                    </a:lnTo>
                    <a:lnTo>
                      <a:pt x="805" y="361"/>
                    </a:lnTo>
                    <a:lnTo>
                      <a:pt x="814" y="357"/>
                    </a:lnTo>
                    <a:lnTo>
                      <a:pt x="818" y="352"/>
                    </a:lnTo>
                    <a:lnTo>
                      <a:pt x="823" y="352"/>
                    </a:lnTo>
                    <a:lnTo>
                      <a:pt x="853" y="344"/>
                    </a:lnTo>
                    <a:lnTo>
                      <a:pt x="875" y="330"/>
                    </a:lnTo>
                    <a:lnTo>
                      <a:pt x="879" y="330"/>
                    </a:lnTo>
                    <a:lnTo>
                      <a:pt x="892" y="326"/>
                    </a:lnTo>
                    <a:lnTo>
                      <a:pt x="919" y="308"/>
                    </a:lnTo>
                    <a:lnTo>
                      <a:pt x="919" y="303"/>
                    </a:lnTo>
                    <a:lnTo>
                      <a:pt x="923" y="299"/>
                    </a:lnTo>
                    <a:lnTo>
                      <a:pt x="923" y="295"/>
                    </a:lnTo>
                    <a:lnTo>
                      <a:pt x="936" y="290"/>
                    </a:lnTo>
                    <a:lnTo>
                      <a:pt x="945" y="286"/>
                    </a:lnTo>
                    <a:lnTo>
                      <a:pt x="949" y="286"/>
                    </a:lnTo>
                    <a:lnTo>
                      <a:pt x="971" y="290"/>
                    </a:lnTo>
                    <a:lnTo>
                      <a:pt x="984" y="290"/>
                    </a:lnTo>
                    <a:lnTo>
                      <a:pt x="988" y="290"/>
                    </a:lnTo>
                    <a:lnTo>
                      <a:pt x="993" y="290"/>
                    </a:lnTo>
                    <a:lnTo>
                      <a:pt x="1006" y="286"/>
                    </a:lnTo>
                    <a:lnTo>
                      <a:pt x="1014" y="281"/>
                    </a:lnTo>
                    <a:lnTo>
                      <a:pt x="1045" y="277"/>
                    </a:lnTo>
                    <a:lnTo>
                      <a:pt x="1058" y="281"/>
                    </a:lnTo>
                    <a:lnTo>
                      <a:pt x="1067" y="286"/>
                    </a:lnTo>
                    <a:lnTo>
                      <a:pt x="1075" y="290"/>
                    </a:lnTo>
                    <a:lnTo>
                      <a:pt x="1089" y="290"/>
                    </a:lnTo>
                    <a:lnTo>
                      <a:pt x="1097" y="286"/>
                    </a:lnTo>
                    <a:lnTo>
                      <a:pt x="1102" y="286"/>
                    </a:lnTo>
                    <a:lnTo>
                      <a:pt x="1110" y="290"/>
                    </a:lnTo>
                    <a:lnTo>
                      <a:pt x="1115" y="290"/>
                    </a:lnTo>
                    <a:lnTo>
                      <a:pt x="1123" y="290"/>
                    </a:lnTo>
                    <a:lnTo>
                      <a:pt x="1128" y="295"/>
                    </a:lnTo>
                    <a:lnTo>
                      <a:pt x="1145" y="303"/>
                    </a:lnTo>
                    <a:lnTo>
                      <a:pt x="1154" y="303"/>
                    </a:lnTo>
                    <a:lnTo>
                      <a:pt x="1154" y="312"/>
                    </a:lnTo>
                    <a:lnTo>
                      <a:pt x="1158" y="330"/>
                    </a:lnTo>
                    <a:lnTo>
                      <a:pt x="1167" y="335"/>
                    </a:lnTo>
                    <a:lnTo>
                      <a:pt x="1171" y="339"/>
                    </a:lnTo>
                    <a:lnTo>
                      <a:pt x="1184" y="330"/>
                    </a:lnTo>
                    <a:lnTo>
                      <a:pt x="1193" y="321"/>
                    </a:lnTo>
                    <a:lnTo>
                      <a:pt x="1197" y="312"/>
                    </a:lnTo>
                    <a:lnTo>
                      <a:pt x="1206" y="312"/>
                    </a:lnTo>
                    <a:lnTo>
                      <a:pt x="1215" y="312"/>
                    </a:lnTo>
                    <a:lnTo>
                      <a:pt x="1228" y="308"/>
                    </a:lnTo>
                    <a:lnTo>
                      <a:pt x="1232" y="312"/>
                    </a:lnTo>
                    <a:lnTo>
                      <a:pt x="1241" y="312"/>
                    </a:lnTo>
                    <a:lnTo>
                      <a:pt x="1250" y="312"/>
                    </a:lnTo>
                    <a:lnTo>
                      <a:pt x="1254" y="312"/>
                    </a:lnTo>
                    <a:lnTo>
                      <a:pt x="1258" y="312"/>
                    </a:lnTo>
                    <a:lnTo>
                      <a:pt x="1271" y="308"/>
                    </a:lnTo>
                    <a:lnTo>
                      <a:pt x="1280" y="299"/>
                    </a:lnTo>
                    <a:lnTo>
                      <a:pt x="1298" y="295"/>
                    </a:lnTo>
                    <a:lnTo>
                      <a:pt x="1298" y="2101"/>
                    </a:lnTo>
                    <a:close/>
                  </a:path>
                </a:pathLst>
              </a:custGeom>
              <a:solidFill>
                <a:schemeClr val="bg1"/>
              </a:solidFill>
              <a:ln w="6350">
                <a:solidFill>
                  <a:srgbClr val="000000"/>
                </a:solidFill>
                <a:prstDash val="solid"/>
                <a:round/>
                <a:headEnd/>
                <a:tailEnd/>
              </a:ln>
            </p:spPr>
            <p:txBody>
              <a:bodyPr/>
              <a:lstStyle/>
              <a:p>
                <a:endParaRPr lang="en-US">
                  <a:solidFill>
                    <a:prstClr val="black"/>
                  </a:solidFill>
                </a:endParaRPr>
              </a:p>
            </p:txBody>
          </p:sp>
          <p:sp>
            <p:nvSpPr>
              <p:cNvPr id="64067" name="Freeform 1603"/>
              <p:cNvSpPr>
                <a:spLocks/>
              </p:cNvSpPr>
              <p:nvPr/>
            </p:nvSpPr>
            <p:spPr bwMode="auto">
              <a:xfrm>
                <a:off x="4626" y="2162"/>
                <a:ext cx="797" cy="491"/>
              </a:xfrm>
              <a:custGeom>
                <a:avLst/>
                <a:gdLst/>
                <a:ahLst/>
                <a:cxnLst>
                  <a:cxn ang="0">
                    <a:pos x="1093" y="535"/>
                  </a:cxn>
                  <a:cxn ang="0">
                    <a:pos x="1054" y="535"/>
                  </a:cxn>
                  <a:cxn ang="0">
                    <a:pos x="1010" y="562"/>
                  </a:cxn>
                  <a:cxn ang="0">
                    <a:pos x="984" y="526"/>
                  </a:cxn>
                  <a:cxn ang="0">
                    <a:pos x="941" y="509"/>
                  </a:cxn>
                  <a:cxn ang="0">
                    <a:pos x="897" y="504"/>
                  </a:cxn>
                  <a:cxn ang="0">
                    <a:pos x="827" y="513"/>
                  </a:cxn>
                  <a:cxn ang="0">
                    <a:pos x="775" y="513"/>
                  </a:cxn>
                  <a:cxn ang="0">
                    <a:pos x="731" y="549"/>
                  </a:cxn>
                  <a:cxn ang="0">
                    <a:pos x="657" y="575"/>
                  </a:cxn>
                  <a:cxn ang="0">
                    <a:pos x="618" y="584"/>
                  </a:cxn>
                  <a:cxn ang="0">
                    <a:pos x="557" y="575"/>
                  </a:cxn>
                  <a:cxn ang="0">
                    <a:pos x="531" y="562"/>
                  </a:cxn>
                  <a:cxn ang="0">
                    <a:pos x="488" y="549"/>
                  </a:cxn>
                  <a:cxn ang="0">
                    <a:pos x="448" y="518"/>
                  </a:cxn>
                  <a:cxn ang="0">
                    <a:pos x="444" y="464"/>
                  </a:cxn>
                  <a:cxn ang="0">
                    <a:pos x="444" y="410"/>
                  </a:cxn>
                  <a:cxn ang="0">
                    <a:pos x="422" y="339"/>
                  </a:cxn>
                  <a:cxn ang="0">
                    <a:pos x="405" y="312"/>
                  </a:cxn>
                  <a:cxn ang="0">
                    <a:pos x="370" y="303"/>
                  </a:cxn>
                  <a:cxn ang="0">
                    <a:pos x="361" y="281"/>
                  </a:cxn>
                  <a:cxn ang="0">
                    <a:pos x="309" y="268"/>
                  </a:cxn>
                  <a:cxn ang="0">
                    <a:pos x="283" y="286"/>
                  </a:cxn>
                  <a:cxn ang="0">
                    <a:pos x="235" y="277"/>
                  </a:cxn>
                  <a:cxn ang="0">
                    <a:pos x="222" y="232"/>
                  </a:cxn>
                  <a:cxn ang="0">
                    <a:pos x="196" y="228"/>
                  </a:cxn>
                  <a:cxn ang="0">
                    <a:pos x="157" y="228"/>
                  </a:cxn>
                  <a:cxn ang="0">
                    <a:pos x="139" y="210"/>
                  </a:cxn>
                  <a:cxn ang="0">
                    <a:pos x="126" y="214"/>
                  </a:cxn>
                  <a:cxn ang="0">
                    <a:pos x="109" y="223"/>
                  </a:cxn>
                  <a:cxn ang="0">
                    <a:pos x="87" y="228"/>
                  </a:cxn>
                  <a:cxn ang="0">
                    <a:pos x="56" y="232"/>
                  </a:cxn>
                  <a:cxn ang="0">
                    <a:pos x="43" y="214"/>
                  </a:cxn>
                  <a:cxn ang="0">
                    <a:pos x="26" y="201"/>
                  </a:cxn>
                  <a:cxn ang="0">
                    <a:pos x="13" y="214"/>
                  </a:cxn>
                  <a:cxn ang="0">
                    <a:pos x="8" y="219"/>
                  </a:cxn>
                  <a:cxn ang="0">
                    <a:pos x="4" y="219"/>
                  </a:cxn>
                  <a:cxn ang="0">
                    <a:pos x="8" y="201"/>
                  </a:cxn>
                  <a:cxn ang="0">
                    <a:pos x="13" y="143"/>
                  </a:cxn>
                  <a:cxn ang="0">
                    <a:pos x="8" y="71"/>
                  </a:cxn>
                  <a:cxn ang="0">
                    <a:pos x="13" y="31"/>
                  </a:cxn>
                  <a:cxn ang="0">
                    <a:pos x="17" y="36"/>
                  </a:cxn>
                  <a:cxn ang="0">
                    <a:pos x="22" y="63"/>
                  </a:cxn>
                  <a:cxn ang="0">
                    <a:pos x="22" y="116"/>
                  </a:cxn>
                  <a:cxn ang="0">
                    <a:pos x="26" y="165"/>
                  </a:cxn>
                  <a:cxn ang="0">
                    <a:pos x="43" y="170"/>
                  </a:cxn>
                  <a:cxn ang="0">
                    <a:pos x="48" y="165"/>
                  </a:cxn>
                  <a:cxn ang="0">
                    <a:pos x="56" y="147"/>
                  </a:cxn>
                  <a:cxn ang="0">
                    <a:pos x="56" y="129"/>
                  </a:cxn>
                  <a:cxn ang="0">
                    <a:pos x="78" y="147"/>
                  </a:cxn>
                  <a:cxn ang="0">
                    <a:pos x="78" y="147"/>
                  </a:cxn>
                  <a:cxn ang="0">
                    <a:pos x="61" y="134"/>
                  </a:cxn>
                  <a:cxn ang="0">
                    <a:pos x="52" y="112"/>
                  </a:cxn>
                  <a:cxn ang="0">
                    <a:pos x="69" y="98"/>
                  </a:cxn>
                  <a:cxn ang="0">
                    <a:pos x="56" y="71"/>
                  </a:cxn>
                  <a:cxn ang="0">
                    <a:pos x="43" y="45"/>
                  </a:cxn>
                  <a:cxn ang="0">
                    <a:pos x="56" y="49"/>
                  </a:cxn>
                  <a:cxn ang="0">
                    <a:pos x="52" y="40"/>
                  </a:cxn>
                  <a:cxn ang="0">
                    <a:pos x="56" y="27"/>
                  </a:cxn>
                  <a:cxn ang="0">
                    <a:pos x="78" y="5"/>
                  </a:cxn>
                  <a:cxn ang="0">
                    <a:pos x="96" y="22"/>
                  </a:cxn>
                  <a:cxn ang="0">
                    <a:pos x="91" y="0"/>
                  </a:cxn>
                </a:cxnLst>
                <a:rect l="0" t="0" r="r" b="b"/>
                <a:pathLst>
                  <a:path w="1137" h="589">
                    <a:moveTo>
                      <a:pt x="1137" y="518"/>
                    </a:moveTo>
                    <a:lnTo>
                      <a:pt x="1119" y="522"/>
                    </a:lnTo>
                    <a:lnTo>
                      <a:pt x="1110" y="531"/>
                    </a:lnTo>
                    <a:lnTo>
                      <a:pt x="1097" y="535"/>
                    </a:lnTo>
                    <a:lnTo>
                      <a:pt x="1093" y="535"/>
                    </a:lnTo>
                    <a:lnTo>
                      <a:pt x="1089" y="535"/>
                    </a:lnTo>
                    <a:lnTo>
                      <a:pt x="1080" y="535"/>
                    </a:lnTo>
                    <a:lnTo>
                      <a:pt x="1071" y="535"/>
                    </a:lnTo>
                    <a:lnTo>
                      <a:pt x="1067" y="531"/>
                    </a:lnTo>
                    <a:lnTo>
                      <a:pt x="1054" y="535"/>
                    </a:lnTo>
                    <a:lnTo>
                      <a:pt x="1045" y="535"/>
                    </a:lnTo>
                    <a:lnTo>
                      <a:pt x="1036" y="535"/>
                    </a:lnTo>
                    <a:lnTo>
                      <a:pt x="1032" y="544"/>
                    </a:lnTo>
                    <a:lnTo>
                      <a:pt x="1023" y="553"/>
                    </a:lnTo>
                    <a:lnTo>
                      <a:pt x="1010" y="562"/>
                    </a:lnTo>
                    <a:lnTo>
                      <a:pt x="1006" y="558"/>
                    </a:lnTo>
                    <a:lnTo>
                      <a:pt x="997" y="553"/>
                    </a:lnTo>
                    <a:lnTo>
                      <a:pt x="993" y="535"/>
                    </a:lnTo>
                    <a:lnTo>
                      <a:pt x="993" y="526"/>
                    </a:lnTo>
                    <a:lnTo>
                      <a:pt x="984" y="526"/>
                    </a:lnTo>
                    <a:lnTo>
                      <a:pt x="967" y="518"/>
                    </a:lnTo>
                    <a:lnTo>
                      <a:pt x="962" y="513"/>
                    </a:lnTo>
                    <a:lnTo>
                      <a:pt x="954" y="513"/>
                    </a:lnTo>
                    <a:lnTo>
                      <a:pt x="949" y="513"/>
                    </a:lnTo>
                    <a:lnTo>
                      <a:pt x="941" y="509"/>
                    </a:lnTo>
                    <a:lnTo>
                      <a:pt x="936" y="509"/>
                    </a:lnTo>
                    <a:lnTo>
                      <a:pt x="928" y="513"/>
                    </a:lnTo>
                    <a:lnTo>
                      <a:pt x="914" y="513"/>
                    </a:lnTo>
                    <a:lnTo>
                      <a:pt x="906" y="509"/>
                    </a:lnTo>
                    <a:lnTo>
                      <a:pt x="897" y="504"/>
                    </a:lnTo>
                    <a:lnTo>
                      <a:pt x="884" y="500"/>
                    </a:lnTo>
                    <a:lnTo>
                      <a:pt x="853" y="504"/>
                    </a:lnTo>
                    <a:lnTo>
                      <a:pt x="845" y="509"/>
                    </a:lnTo>
                    <a:lnTo>
                      <a:pt x="832" y="513"/>
                    </a:lnTo>
                    <a:lnTo>
                      <a:pt x="827" y="513"/>
                    </a:lnTo>
                    <a:lnTo>
                      <a:pt x="823" y="513"/>
                    </a:lnTo>
                    <a:lnTo>
                      <a:pt x="810" y="513"/>
                    </a:lnTo>
                    <a:lnTo>
                      <a:pt x="788" y="509"/>
                    </a:lnTo>
                    <a:lnTo>
                      <a:pt x="784" y="509"/>
                    </a:lnTo>
                    <a:lnTo>
                      <a:pt x="775" y="513"/>
                    </a:lnTo>
                    <a:lnTo>
                      <a:pt x="762" y="518"/>
                    </a:lnTo>
                    <a:lnTo>
                      <a:pt x="762" y="522"/>
                    </a:lnTo>
                    <a:lnTo>
                      <a:pt x="758" y="526"/>
                    </a:lnTo>
                    <a:lnTo>
                      <a:pt x="758" y="531"/>
                    </a:lnTo>
                    <a:lnTo>
                      <a:pt x="731" y="549"/>
                    </a:lnTo>
                    <a:lnTo>
                      <a:pt x="718" y="553"/>
                    </a:lnTo>
                    <a:lnTo>
                      <a:pt x="714" y="553"/>
                    </a:lnTo>
                    <a:lnTo>
                      <a:pt x="692" y="567"/>
                    </a:lnTo>
                    <a:lnTo>
                      <a:pt x="662" y="575"/>
                    </a:lnTo>
                    <a:lnTo>
                      <a:pt x="657" y="575"/>
                    </a:lnTo>
                    <a:lnTo>
                      <a:pt x="653" y="580"/>
                    </a:lnTo>
                    <a:lnTo>
                      <a:pt x="644" y="584"/>
                    </a:lnTo>
                    <a:lnTo>
                      <a:pt x="640" y="584"/>
                    </a:lnTo>
                    <a:lnTo>
                      <a:pt x="627" y="589"/>
                    </a:lnTo>
                    <a:lnTo>
                      <a:pt x="618" y="584"/>
                    </a:lnTo>
                    <a:lnTo>
                      <a:pt x="601" y="580"/>
                    </a:lnTo>
                    <a:lnTo>
                      <a:pt x="588" y="575"/>
                    </a:lnTo>
                    <a:lnTo>
                      <a:pt x="575" y="575"/>
                    </a:lnTo>
                    <a:lnTo>
                      <a:pt x="570" y="575"/>
                    </a:lnTo>
                    <a:lnTo>
                      <a:pt x="557" y="575"/>
                    </a:lnTo>
                    <a:lnTo>
                      <a:pt x="553" y="571"/>
                    </a:lnTo>
                    <a:lnTo>
                      <a:pt x="549" y="571"/>
                    </a:lnTo>
                    <a:lnTo>
                      <a:pt x="544" y="571"/>
                    </a:lnTo>
                    <a:lnTo>
                      <a:pt x="544" y="567"/>
                    </a:lnTo>
                    <a:lnTo>
                      <a:pt x="531" y="562"/>
                    </a:lnTo>
                    <a:lnTo>
                      <a:pt x="514" y="558"/>
                    </a:lnTo>
                    <a:lnTo>
                      <a:pt x="501" y="558"/>
                    </a:lnTo>
                    <a:lnTo>
                      <a:pt x="496" y="558"/>
                    </a:lnTo>
                    <a:lnTo>
                      <a:pt x="488" y="553"/>
                    </a:lnTo>
                    <a:lnTo>
                      <a:pt x="488" y="549"/>
                    </a:lnTo>
                    <a:lnTo>
                      <a:pt x="475" y="544"/>
                    </a:lnTo>
                    <a:lnTo>
                      <a:pt x="466" y="540"/>
                    </a:lnTo>
                    <a:lnTo>
                      <a:pt x="461" y="535"/>
                    </a:lnTo>
                    <a:lnTo>
                      <a:pt x="453" y="531"/>
                    </a:lnTo>
                    <a:lnTo>
                      <a:pt x="448" y="518"/>
                    </a:lnTo>
                    <a:lnTo>
                      <a:pt x="444" y="504"/>
                    </a:lnTo>
                    <a:lnTo>
                      <a:pt x="444" y="495"/>
                    </a:lnTo>
                    <a:lnTo>
                      <a:pt x="444" y="486"/>
                    </a:lnTo>
                    <a:lnTo>
                      <a:pt x="444" y="477"/>
                    </a:lnTo>
                    <a:lnTo>
                      <a:pt x="444" y="464"/>
                    </a:lnTo>
                    <a:lnTo>
                      <a:pt x="448" y="446"/>
                    </a:lnTo>
                    <a:lnTo>
                      <a:pt x="453" y="437"/>
                    </a:lnTo>
                    <a:lnTo>
                      <a:pt x="453" y="433"/>
                    </a:lnTo>
                    <a:lnTo>
                      <a:pt x="453" y="424"/>
                    </a:lnTo>
                    <a:lnTo>
                      <a:pt x="444" y="410"/>
                    </a:lnTo>
                    <a:lnTo>
                      <a:pt x="444" y="384"/>
                    </a:lnTo>
                    <a:lnTo>
                      <a:pt x="435" y="375"/>
                    </a:lnTo>
                    <a:lnTo>
                      <a:pt x="435" y="370"/>
                    </a:lnTo>
                    <a:lnTo>
                      <a:pt x="422" y="357"/>
                    </a:lnTo>
                    <a:lnTo>
                      <a:pt x="422" y="339"/>
                    </a:lnTo>
                    <a:lnTo>
                      <a:pt x="418" y="326"/>
                    </a:lnTo>
                    <a:lnTo>
                      <a:pt x="418" y="321"/>
                    </a:lnTo>
                    <a:lnTo>
                      <a:pt x="414" y="317"/>
                    </a:lnTo>
                    <a:lnTo>
                      <a:pt x="409" y="317"/>
                    </a:lnTo>
                    <a:lnTo>
                      <a:pt x="405" y="312"/>
                    </a:lnTo>
                    <a:lnTo>
                      <a:pt x="396" y="308"/>
                    </a:lnTo>
                    <a:lnTo>
                      <a:pt x="392" y="303"/>
                    </a:lnTo>
                    <a:lnTo>
                      <a:pt x="387" y="303"/>
                    </a:lnTo>
                    <a:lnTo>
                      <a:pt x="379" y="303"/>
                    </a:lnTo>
                    <a:lnTo>
                      <a:pt x="370" y="303"/>
                    </a:lnTo>
                    <a:lnTo>
                      <a:pt x="366" y="303"/>
                    </a:lnTo>
                    <a:lnTo>
                      <a:pt x="366" y="299"/>
                    </a:lnTo>
                    <a:lnTo>
                      <a:pt x="366" y="294"/>
                    </a:lnTo>
                    <a:lnTo>
                      <a:pt x="361" y="290"/>
                    </a:lnTo>
                    <a:lnTo>
                      <a:pt x="361" y="281"/>
                    </a:lnTo>
                    <a:lnTo>
                      <a:pt x="353" y="277"/>
                    </a:lnTo>
                    <a:lnTo>
                      <a:pt x="335" y="268"/>
                    </a:lnTo>
                    <a:lnTo>
                      <a:pt x="326" y="263"/>
                    </a:lnTo>
                    <a:lnTo>
                      <a:pt x="318" y="268"/>
                    </a:lnTo>
                    <a:lnTo>
                      <a:pt x="309" y="268"/>
                    </a:lnTo>
                    <a:lnTo>
                      <a:pt x="309" y="272"/>
                    </a:lnTo>
                    <a:lnTo>
                      <a:pt x="300" y="277"/>
                    </a:lnTo>
                    <a:lnTo>
                      <a:pt x="296" y="281"/>
                    </a:lnTo>
                    <a:lnTo>
                      <a:pt x="287" y="286"/>
                    </a:lnTo>
                    <a:lnTo>
                      <a:pt x="283" y="286"/>
                    </a:lnTo>
                    <a:lnTo>
                      <a:pt x="261" y="286"/>
                    </a:lnTo>
                    <a:lnTo>
                      <a:pt x="252" y="286"/>
                    </a:lnTo>
                    <a:lnTo>
                      <a:pt x="244" y="286"/>
                    </a:lnTo>
                    <a:lnTo>
                      <a:pt x="239" y="281"/>
                    </a:lnTo>
                    <a:lnTo>
                      <a:pt x="235" y="277"/>
                    </a:lnTo>
                    <a:lnTo>
                      <a:pt x="231" y="268"/>
                    </a:lnTo>
                    <a:lnTo>
                      <a:pt x="231" y="250"/>
                    </a:lnTo>
                    <a:lnTo>
                      <a:pt x="231" y="245"/>
                    </a:lnTo>
                    <a:lnTo>
                      <a:pt x="226" y="241"/>
                    </a:lnTo>
                    <a:lnTo>
                      <a:pt x="222" y="232"/>
                    </a:lnTo>
                    <a:lnTo>
                      <a:pt x="213" y="228"/>
                    </a:lnTo>
                    <a:lnTo>
                      <a:pt x="209" y="223"/>
                    </a:lnTo>
                    <a:lnTo>
                      <a:pt x="204" y="228"/>
                    </a:lnTo>
                    <a:lnTo>
                      <a:pt x="204" y="223"/>
                    </a:lnTo>
                    <a:lnTo>
                      <a:pt x="196" y="228"/>
                    </a:lnTo>
                    <a:lnTo>
                      <a:pt x="187" y="228"/>
                    </a:lnTo>
                    <a:lnTo>
                      <a:pt x="183" y="228"/>
                    </a:lnTo>
                    <a:lnTo>
                      <a:pt x="165" y="228"/>
                    </a:lnTo>
                    <a:lnTo>
                      <a:pt x="161" y="228"/>
                    </a:lnTo>
                    <a:lnTo>
                      <a:pt x="157" y="228"/>
                    </a:lnTo>
                    <a:lnTo>
                      <a:pt x="148" y="228"/>
                    </a:lnTo>
                    <a:lnTo>
                      <a:pt x="143" y="223"/>
                    </a:lnTo>
                    <a:lnTo>
                      <a:pt x="143" y="219"/>
                    </a:lnTo>
                    <a:lnTo>
                      <a:pt x="143" y="214"/>
                    </a:lnTo>
                    <a:lnTo>
                      <a:pt x="139" y="210"/>
                    </a:lnTo>
                    <a:lnTo>
                      <a:pt x="139" y="205"/>
                    </a:lnTo>
                    <a:lnTo>
                      <a:pt x="135" y="205"/>
                    </a:lnTo>
                    <a:lnTo>
                      <a:pt x="130" y="205"/>
                    </a:lnTo>
                    <a:lnTo>
                      <a:pt x="126" y="210"/>
                    </a:lnTo>
                    <a:lnTo>
                      <a:pt x="126" y="214"/>
                    </a:lnTo>
                    <a:lnTo>
                      <a:pt x="122" y="214"/>
                    </a:lnTo>
                    <a:lnTo>
                      <a:pt x="117" y="214"/>
                    </a:lnTo>
                    <a:lnTo>
                      <a:pt x="117" y="219"/>
                    </a:lnTo>
                    <a:lnTo>
                      <a:pt x="113" y="223"/>
                    </a:lnTo>
                    <a:lnTo>
                      <a:pt x="109" y="223"/>
                    </a:lnTo>
                    <a:lnTo>
                      <a:pt x="104" y="219"/>
                    </a:lnTo>
                    <a:lnTo>
                      <a:pt x="100" y="219"/>
                    </a:lnTo>
                    <a:lnTo>
                      <a:pt x="96" y="219"/>
                    </a:lnTo>
                    <a:lnTo>
                      <a:pt x="91" y="223"/>
                    </a:lnTo>
                    <a:lnTo>
                      <a:pt x="87" y="228"/>
                    </a:lnTo>
                    <a:lnTo>
                      <a:pt x="82" y="232"/>
                    </a:lnTo>
                    <a:lnTo>
                      <a:pt x="78" y="236"/>
                    </a:lnTo>
                    <a:lnTo>
                      <a:pt x="74" y="241"/>
                    </a:lnTo>
                    <a:lnTo>
                      <a:pt x="65" y="236"/>
                    </a:lnTo>
                    <a:lnTo>
                      <a:pt x="56" y="232"/>
                    </a:lnTo>
                    <a:lnTo>
                      <a:pt x="56" y="228"/>
                    </a:lnTo>
                    <a:lnTo>
                      <a:pt x="48" y="223"/>
                    </a:lnTo>
                    <a:lnTo>
                      <a:pt x="48" y="219"/>
                    </a:lnTo>
                    <a:lnTo>
                      <a:pt x="48" y="214"/>
                    </a:lnTo>
                    <a:lnTo>
                      <a:pt x="43" y="214"/>
                    </a:lnTo>
                    <a:lnTo>
                      <a:pt x="43" y="210"/>
                    </a:lnTo>
                    <a:lnTo>
                      <a:pt x="39" y="205"/>
                    </a:lnTo>
                    <a:lnTo>
                      <a:pt x="35" y="205"/>
                    </a:lnTo>
                    <a:lnTo>
                      <a:pt x="30" y="201"/>
                    </a:lnTo>
                    <a:lnTo>
                      <a:pt x="26" y="201"/>
                    </a:lnTo>
                    <a:lnTo>
                      <a:pt x="22" y="205"/>
                    </a:lnTo>
                    <a:lnTo>
                      <a:pt x="17" y="205"/>
                    </a:lnTo>
                    <a:lnTo>
                      <a:pt x="17" y="210"/>
                    </a:lnTo>
                    <a:lnTo>
                      <a:pt x="13" y="210"/>
                    </a:lnTo>
                    <a:lnTo>
                      <a:pt x="13" y="214"/>
                    </a:lnTo>
                    <a:lnTo>
                      <a:pt x="17" y="223"/>
                    </a:lnTo>
                    <a:lnTo>
                      <a:pt x="22" y="223"/>
                    </a:lnTo>
                    <a:lnTo>
                      <a:pt x="17" y="223"/>
                    </a:lnTo>
                    <a:lnTo>
                      <a:pt x="13" y="219"/>
                    </a:lnTo>
                    <a:lnTo>
                      <a:pt x="8" y="219"/>
                    </a:lnTo>
                    <a:lnTo>
                      <a:pt x="8" y="223"/>
                    </a:lnTo>
                    <a:lnTo>
                      <a:pt x="4" y="223"/>
                    </a:lnTo>
                    <a:lnTo>
                      <a:pt x="4" y="228"/>
                    </a:lnTo>
                    <a:lnTo>
                      <a:pt x="0" y="223"/>
                    </a:lnTo>
                    <a:lnTo>
                      <a:pt x="4" y="219"/>
                    </a:lnTo>
                    <a:lnTo>
                      <a:pt x="8" y="214"/>
                    </a:lnTo>
                    <a:lnTo>
                      <a:pt x="4" y="210"/>
                    </a:lnTo>
                    <a:lnTo>
                      <a:pt x="4" y="205"/>
                    </a:lnTo>
                    <a:lnTo>
                      <a:pt x="8" y="205"/>
                    </a:lnTo>
                    <a:lnTo>
                      <a:pt x="8" y="201"/>
                    </a:lnTo>
                    <a:lnTo>
                      <a:pt x="13" y="192"/>
                    </a:lnTo>
                    <a:lnTo>
                      <a:pt x="13" y="183"/>
                    </a:lnTo>
                    <a:lnTo>
                      <a:pt x="13" y="161"/>
                    </a:lnTo>
                    <a:lnTo>
                      <a:pt x="13" y="152"/>
                    </a:lnTo>
                    <a:lnTo>
                      <a:pt x="13" y="143"/>
                    </a:lnTo>
                    <a:lnTo>
                      <a:pt x="13" y="134"/>
                    </a:lnTo>
                    <a:lnTo>
                      <a:pt x="13" y="129"/>
                    </a:lnTo>
                    <a:lnTo>
                      <a:pt x="13" y="116"/>
                    </a:lnTo>
                    <a:lnTo>
                      <a:pt x="13" y="89"/>
                    </a:lnTo>
                    <a:lnTo>
                      <a:pt x="8" y="71"/>
                    </a:lnTo>
                    <a:lnTo>
                      <a:pt x="8" y="67"/>
                    </a:lnTo>
                    <a:lnTo>
                      <a:pt x="8" y="63"/>
                    </a:lnTo>
                    <a:lnTo>
                      <a:pt x="8" y="40"/>
                    </a:lnTo>
                    <a:lnTo>
                      <a:pt x="8" y="36"/>
                    </a:lnTo>
                    <a:lnTo>
                      <a:pt x="13" y="31"/>
                    </a:lnTo>
                    <a:lnTo>
                      <a:pt x="17" y="31"/>
                    </a:lnTo>
                    <a:lnTo>
                      <a:pt x="22" y="36"/>
                    </a:lnTo>
                    <a:lnTo>
                      <a:pt x="22" y="40"/>
                    </a:lnTo>
                    <a:lnTo>
                      <a:pt x="17" y="40"/>
                    </a:lnTo>
                    <a:lnTo>
                      <a:pt x="17" y="36"/>
                    </a:lnTo>
                    <a:lnTo>
                      <a:pt x="13" y="36"/>
                    </a:lnTo>
                    <a:lnTo>
                      <a:pt x="13" y="40"/>
                    </a:lnTo>
                    <a:lnTo>
                      <a:pt x="17" y="54"/>
                    </a:lnTo>
                    <a:lnTo>
                      <a:pt x="22" y="58"/>
                    </a:lnTo>
                    <a:lnTo>
                      <a:pt x="22" y="63"/>
                    </a:lnTo>
                    <a:lnTo>
                      <a:pt x="22" y="85"/>
                    </a:lnTo>
                    <a:lnTo>
                      <a:pt x="22" y="98"/>
                    </a:lnTo>
                    <a:lnTo>
                      <a:pt x="22" y="103"/>
                    </a:lnTo>
                    <a:lnTo>
                      <a:pt x="22" y="107"/>
                    </a:lnTo>
                    <a:lnTo>
                      <a:pt x="22" y="116"/>
                    </a:lnTo>
                    <a:lnTo>
                      <a:pt x="22" y="129"/>
                    </a:lnTo>
                    <a:lnTo>
                      <a:pt x="26" y="143"/>
                    </a:lnTo>
                    <a:lnTo>
                      <a:pt x="26" y="156"/>
                    </a:lnTo>
                    <a:lnTo>
                      <a:pt x="26" y="161"/>
                    </a:lnTo>
                    <a:lnTo>
                      <a:pt x="26" y="165"/>
                    </a:lnTo>
                    <a:lnTo>
                      <a:pt x="26" y="170"/>
                    </a:lnTo>
                    <a:lnTo>
                      <a:pt x="30" y="170"/>
                    </a:lnTo>
                    <a:lnTo>
                      <a:pt x="35" y="170"/>
                    </a:lnTo>
                    <a:lnTo>
                      <a:pt x="39" y="170"/>
                    </a:lnTo>
                    <a:lnTo>
                      <a:pt x="43" y="170"/>
                    </a:lnTo>
                    <a:lnTo>
                      <a:pt x="43" y="174"/>
                    </a:lnTo>
                    <a:lnTo>
                      <a:pt x="48" y="170"/>
                    </a:lnTo>
                    <a:lnTo>
                      <a:pt x="48" y="174"/>
                    </a:lnTo>
                    <a:lnTo>
                      <a:pt x="48" y="170"/>
                    </a:lnTo>
                    <a:lnTo>
                      <a:pt x="48" y="165"/>
                    </a:lnTo>
                    <a:lnTo>
                      <a:pt x="48" y="161"/>
                    </a:lnTo>
                    <a:lnTo>
                      <a:pt x="48" y="156"/>
                    </a:lnTo>
                    <a:lnTo>
                      <a:pt x="52" y="156"/>
                    </a:lnTo>
                    <a:lnTo>
                      <a:pt x="52" y="152"/>
                    </a:lnTo>
                    <a:lnTo>
                      <a:pt x="56" y="147"/>
                    </a:lnTo>
                    <a:lnTo>
                      <a:pt x="56" y="143"/>
                    </a:lnTo>
                    <a:lnTo>
                      <a:pt x="52" y="143"/>
                    </a:lnTo>
                    <a:lnTo>
                      <a:pt x="56" y="138"/>
                    </a:lnTo>
                    <a:lnTo>
                      <a:pt x="52" y="129"/>
                    </a:lnTo>
                    <a:lnTo>
                      <a:pt x="56" y="129"/>
                    </a:lnTo>
                    <a:lnTo>
                      <a:pt x="61" y="138"/>
                    </a:lnTo>
                    <a:lnTo>
                      <a:pt x="61" y="143"/>
                    </a:lnTo>
                    <a:lnTo>
                      <a:pt x="69" y="143"/>
                    </a:lnTo>
                    <a:lnTo>
                      <a:pt x="74" y="147"/>
                    </a:lnTo>
                    <a:lnTo>
                      <a:pt x="78" y="147"/>
                    </a:lnTo>
                    <a:lnTo>
                      <a:pt x="82" y="152"/>
                    </a:lnTo>
                    <a:lnTo>
                      <a:pt x="82" y="156"/>
                    </a:lnTo>
                    <a:lnTo>
                      <a:pt x="87" y="156"/>
                    </a:lnTo>
                    <a:lnTo>
                      <a:pt x="82" y="147"/>
                    </a:lnTo>
                    <a:lnTo>
                      <a:pt x="78" y="147"/>
                    </a:lnTo>
                    <a:lnTo>
                      <a:pt x="74" y="143"/>
                    </a:lnTo>
                    <a:lnTo>
                      <a:pt x="69" y="138"/>
                    </a:lnTo>
                    <a:lnTo>
                      <a:pt x="65" y="138"/>
                    </a:lnTo>
                    <a:lnTo>
                      <a:pt x="61" y="138"/>
                    </a:lnTo>
                    <a:lnTo>
                      <a:pt x="61" y="134"/>
                    </a:lnTo>
                    <a:lnTo>
                      <a:pt x="61" y="129"/>
                    </a:lnTo>
                    <a:lnTo>
                      <a:pt x="56" y="125"/>
                    </a:lnTo>
                    <a:lnTo>
                      <a:pt x="52" y="121"/>
                    </a:lnTo>
                    <a:lnTo>
                      <a:pt x="52" y="116"/>
                    </a:lnTo>
                    <a:lnTo>
                      <a:pt x="52" y="112"/>
                    </a:lnTo>
                    <a:lnTo>
                      <a:pt x="56" y="107"/>
                    </a:lnTo>
                    <a:lnTo>
                      <a:pt x="56" y="98"/>
                    </a:lnTo>
                    <a:lnTo>
                      <a:pt x="61" y="98"/>
                    </a:lnTo>
                    <a:lnTo>
                      <a:pt x="65" y="103"/>
                    </a:lnTo>
                    <a:lnTo>
                      <a:pt x="69" y="98"/>
                    </a:lnTo>
                    <a:lnTo>
                      <a:pt x="65" y="94"/>
                    </a:lnTo>
                    <a:lnTo>
                      <a:pt x="65" y="89"/>
                    </a:lnTo>
                    <a:lnTo>
                      <a:pt x="69" y="85"/>
                    </a:lnTo>
                    <a:lnTo>
                      <a:pt x="65" y="80"/>
                    </a:lnTo>
                    <a:lnTo>
                      <a:pt x="56" y="71"/>
                    </a:lnTo>
                    <a:lnTo>
                      <a:pt x="56" y="67"/>
                    </a:lnTo>
                    <a:lnTo>
                      <a:pt x="56" y="63"/>
                    </a:lnTo>
                    <a:lnTo>
                      <a:pt x="52" y="58"/>
                    </a:lnTo>
                    <a:lnTo>
                      <a:pt x="48" y="54"/>
                    </a:lnTo>
                    <a:lnTo>
                      <a:pt x="43" y="45"/>
                    </a:lnTo>
                    <a:lnTo>
                      <a:pt x="43" y="40"/>
                    </a:lnTo>
                    <a:lnTo>
                      <a:pt x="43" y="36"/>
                    </a:lnTo>
                    <a:lnTo>
                      <a:pt x="48" y="36"/>
                    </a:lnTo>
                    <a:lnTo>
                      <a:pt x="52" y="45"/>
                    </a:lnTo>
                    <a:lnTo>
                      <a:pt x="56" y="49"/>
                    </a:lnTo>
                    <a:lnTo>
                      <a:pt x="61" y="49"/>
                    </a:lnTo>
                    <a:lnTo>
                      <a:pt x="61" y="54"/>
                    </a:lnTo>
                    <a:lnTo>
                      <a:pt x="65" y="49"/>
                    </a:lnTo>
                    <a:lnTo>
                      <a:pt x="61" y="45"/>
                    </a:lnTo>
                    <a:lnTo>
                      <a:pt x="52" y="40"/>
                    </a:lnTo>
                    <a:lnTo>
                      <a:pt x="56" y="40"/>
                    </a:lnTo>
                    <a:lnTo>
                      <a:pt x="56" y="36"/>
                    </a:lnTo>
                    <a:lnTo>
                      <a:pt x="52" y="36"/>
                    </a:lnTo>
                    <a:lnTo>
                      <a:pt x="52" y="31"/>
                    </a:lnTo>
                    <a:lnTo>
                      <a:pt x="56" y="27"/>
                    </a:lnTo>
                    <a:lnTo>
                      <a:pt x="56" y="22"/>
                    </a:lnTo>
                    <a:lnTo>
                      <a:pt x="56" y="18"/>
                    </a:lnTo>
                    <a:lnTo>
                      <a:pt x="61" y="13"/>
                    </a:lnTo>
                    <a:lnTo>
                      <a:pt x="69" y="9"/>
                    </a:lnTo>
                    <a:lnTo>
                      <a:pt x="78" y="5"/>
                    </a:lnTo>
                    <a:lnTo>
                      <a:pt x="82" y="0"/>
                    </a:lnTo>
                    <a:lnTo>
                      <a:pt x="87" y="0"/>
                    </a:lnTo>
                    <a:lnTo>
                      <a:pt x="91" y="9"/>
                    </a:lnTo>
                    <a:lnTo>
                      <a:pt x="96" y="18"/>
                    </a:lnTo>
                    <a:lnTo>
                      <a:pt x="96" y="22"/>
                    </a:lnTo>
                    <a:lnTo>
                      <a:pt x="100" y="22"/>
                    </a:lnTo>
                    <a:lnTo>
                      <a:pt x="100" y="18"/>
                    </a:lnTo>
                    <a:lnTo>
                      <a:pt x="96" y="18"/>
                    </a:lnTo>
                    <a:lnTo>
                      <a:pt x="96" y="9"/>
                    </a:lnTo>
                    <a:lnTo>
                      <a:pt x="91" y="0"/>
                    </a:lnTo>
                    <a:lnTo>
                      <a:pt x="1137" y="0"/>
                    </a:lnTo>
                    <a:lnTo>
                      <a:pt x="1137" y="518"/>
                    </a:lnTo>
                    <a:close/>
                  </a:path>
                </a:pathLst>
              </a:custGeom>
              <a:solidFill>
                <a:schemeClr val="bg1"/>
              </a:solidFill>
              <a:ln w="6350">
                <a:solidFill>
                  <a:srgbClr val="000000"/>
                </a:solidFill>
                <a:prstDash val="solid"/>
                <a:round/>
                <a:headEnd/>
                <a:tailEnd/>
              </a:ln>
            </p:spPr>
            <p:txBody>
              <a:bodyPr/>
              <a:lstStyle/>
              <a:p>
                <a:endParaRPr lang="en-US">
                  <a:solidFill>
                    <a:prstClr val="black"/>
                  </a:solidFill>
                </a:endParaRPr>
              </a:p>
            </p:txBody>
          </p:sp>
          <p:sp>
            <p:nvSpPr>
              <p:cNvPr id="64068" name="Freeform 1604"/>
              <p:cNvSpPr>
                <a:spLocks/>
              </p:cNvSpPr>
              <p:nvPr/>
            </p:nvSpPr>
            <p:spPr bwMode="auto">
              <a:xfrm>
                <a:off x="4623" y="2330"/>
                <a:ext cx="140" cy="33"/>
              </a:xfrm>
              <a:custGeom>
                <a:avLst/>
                <a:gdLst/>
                <a:ahLst/>
                <a:cxnLst>
                  <a:cxn ang="0">
                    <a:pos x="0" y="22"/>
                  </a:cxn>
                  <a:cxn ang="0">
                    <a:pos x="4" y="18"/>
                  </a:cxn>
                  <a:cxn ang="0">
                    <a:pos x="13" y="22"/>
                  </a:cxn>
                  <a:cxn ang="0">
                    <a:pos x="13" y="22"/>
                  </a:cxn>
                  <a:cxn ang="0">
                    <a:pos x="9" y="9"/>
                  </a:cxn>
                  <a:cxn ang="0">
                    <a:pos x="13" y="4"/>
                  </a:cxn>
                  <a:cxn ang="0">
                    <a:pos x="22" y="0"/>
                  </a:cxn>
                  <a:cxn ang="0">
                    <a:pos x="31" y="4"/>
                  </a:cxn>
                  <a:cxn ang="0">
                    <a:pos x="39" y="9"/>
                  </a:cxn>
                  <a:cxn ang="0">
                    <a:pos x="44" y="13"/>
                  </a:cxn>
                  <a:cxn ang="0">
                    <a:pos x="44" y="22"/>
                  </a:cxn>
                  <a:cxn ang="0">
                    <a:pos x="52" y="31"/>
                  </a:cxn>
                  <a:cxn ang="0">
                    <a:pos x="70" y="40"/>
                  </a:cxn>
                  <a:cxn ang="0">
                    <a:pos x="78" y="31"/>
                  </a:cxn>
                  <a:cxn ang="0">
                    <a:pos x="87" y="22"/>
                  </a:cxn>
                  <a:cxn ang="0">
                    <a:pos x="96" y="18"/>
                  </a:cxn>
                  <a:cxn ang="0">
                    <a:pos x="105" y="22"/>
                  </a:cxn>
                  <a:cxn ang="0">
                    <a:pos x="113" y="18"/>
                  </a:cxn>
                  <a:cxn ang="0">
                    <a:pos x="118" y="13"/>
                  </a:cxn>
                  <a:cxn ang="0">
                    <a:pos x="122" y="9"/>
                  </a:cxn>
                  <a:cxn ang="0">
                    <a:pos x="131" y="4"/>
                  </a:cxn>
                  <a:cxn ang="0">
                    <a:pos x="135" y="9"/>
                  </a:cxn>
                  <a:cxn ang="0">
                    <a:pos x="139" y="18"/>
                  </a:cxn>
                  <a:cxn ang="0">
                    <a:pos x="144" y="27"/>
                  </a:cxn>
                  <a:cxn ang="0">
                    <a:pos x="157" y="27"/>
                  </a:cxn>
                  <a:cxn ang="0">
                    <a:pos x="179" y="27"/>
                  </a:cxn>
                  <a:cxn ang="0">
                    <a:pos x="192" y="27"/>
                  </a:cxn>
                  <a:cxn ang="0">
                    <a:pos x="200" y="27"/>
                  </a:cxn>
                  <a:cxn ang="0">
                    <a:pos x="187" y="27"/>
                  </a:cxn>
                  <a:cxn ang="0">
                    <a:pos x="174" y="31"/>
                  </a:cxn>
                  <a:cxn ang="0">
                    <a:pos x="157" y="27"/>
                  </a:cxn>
                  <a:cxn ang="0">
                    <a:pos x="144" y="27"/>
                  </a:cxn>
                  <a:cxn ang="0">
                    <a:pos x="131" y="27"/>
                  </a:cxn>
                  <a:cxn ang="0">
                    <a:pos x="122" y="22"/>
                  </a:cxn>
                  <a:cxn ang="0">
                    <a:pos x="109" y="27"/>
                  </a:cxn>
                  <a:cxn ang="0">
                    <a:pos x="96" y="31"/>
                  </a:cxn>
                  <a:cxn ang="0">
                    <a:pos x="87" y="31"/>
                  </a:cxn>
                  <a:cxn ang="0">
                    <a:pos x="74" y="40"/>
                  </a:cxn>
                  <a:cxn ang="0">
                    <a:pos x="61" y="40"/>
                  </a:cxn>
                  <a:cxn ang="0">
                    <a:pos x="52" y="35"/>
                  </a:cxn>
                  <a:cxn ang="0">
                    <a:pos x="35" y="18"/>
                  </a:cxn>
                  <a:cxn ang="0">
                    <a:pos x="26" y="18"/>
                  </a:cxn>
                  <a:cxn ang="0">
                    <a:pos x="18" y="13"/>
                  </a:cxn>
                  <a:cxn ang="0">
                    <a:pos x="18" y="18"/>
                  </a:cxn>
                  <a:cxn ang="0">
                    <a:pos x="13" y="27"/>
                  </a:cxn>
                </a:cxnLst>
                <a:rect l="0" t="0" r="r" b="b"/>
                <a:pathLst>
                  <a:path w="200" h="40">
                    <a:moveTo>
                      <a:pt x="4" y="27"/>
                    </a:moveTo>
                    <a:lnTo>
                      <a:pt x="0" y="22"/>
                    </a:lnTo>
                    <a:lnTo>
                      <a:pt x="4" y="22"/>
                    </a:lnTo>
                    <a:lnTo>
                      <a:pt x="4" y="18"/>
                    </a:lnTo>
                    <a:lnTo>
                      <a:pt x="9" y="18"/>
                    </a:lnTo>
                    <a:lnTo>
                      <a:pt x="13" y="22"/>
                    </a:lnTo>
                    <a:lnTo>
                      <a:pt x="18" y="22"/>
                    </a:lnTo>
                    <a:lnTo>
                      <a:pt x="13" y="22"/>
                    </a:lnTo>
                    <a:lnTo>
                      <a:pt x="9" y="13"/>
                    </a:lnTo>
                    <a:lnTo>
                      <a:pt x="9" y="9"/>
                    </a:lnTo>
                    <a:lnTo>
                      <a:pt x="13" y="9"/>
                    </a:lnTo>
                    <a:lnTo>
                      <a:pt x="13" y="4"/>
                    </a:lnTo>
                    <a:lnTo>
                      <a:pt x="18" y="4"/>
                    </a:lnTo>
                    <a:lnTo>
                      <a:pt x="22" y="0"/>
                    </a:lnTo>
                    <a:lnTo>
                      <a:pt x="26" y="0"/>
                    </a:lnTo>
                    <a:lnTo>
                      <a:pt x="31" y="4"/>
                    </a:lnTo>
                    <a:lnTo>
                      <a:pt x="35" y="4"/>
                    </a:lnTo>
                    <a:lnTo>
                      <a:pt x="39" y="9"/>
                    </a:lnTo>
                    <a:lnTo>
                      <a:pt x="39" y="13"/>
                    </a:lnTo>
                    <a:lnTo>
                      <a:pt x="44" y="13"/>
                    </a:lnTo>
                    <a:lnTo>
                      <a:pt x="44" y="18"/>
                    </a:lnTo>
                    <a:lnTo>
                      <a:pt x="44" y="22"/>
                    </a:lnTo>
                    <a:lnTo>
                      <a:pt x="52" y="27"/>
                    </a:lnTo>
                    <a:lnTo>
                      <a:pt x="52" y="31"/>
                    </a:lnTo>
                    <a:lnTo>
                      <a:pt x="61" y="35"/>
                    </a:lnTo>
                    <a:lnTo>
                      <a:pt x="70" y="40"/>
                    </a:lnTo>
                    <a:lnTo>
                      <a:pt x="74" y="35"/>
                    </a:lnTo>
                    <a:lnTo>
                      <a:pt x="78" y="31"/>
                    </a:lnTo>
                    <a:lnTo>
                      <a:pt x="83" y="27"/>
                    </a:lnTo>
                    <a:lnTo>
                      <a:pt x="87" y="22"/>
                    </a:lnTo>
                    <a:lnTo>
                      <a:pt x="92" y="18"/>
                    </a:lnTo>
                    <a:lnTo>
                      <a:pt x="96" y="18"/>
                    </a:lnTo>
                    <a:lnTo>
                      <a:pt x="100" y="18"/>
                    </a:lnTo>
                    <a:lnTo>
                      <a:pt x="105" y="22"/>
                    </a:lnTo>
                    <a:lnTo>
                      <a:pt x="109" y="22"/>
                    </a:lnTo>
                    <a:lnTo>
                      <a:pt x="113" y="18"/>
                    </a:lnTo>
                    <a:lnTo>
                      <a:pt x="113" y="13"/>
                    </a:lnTo>
                    <a:lnTo>
                      <a:pt x="118" y="13"/>
                    </a:lnTo>
                    <a:lnTo>
                      <a:pt x="122" y="13"/>
                    </a:lnTo>
                    <a:lnTo>
                      <a:pt x="122" y="9"/>
                    </a:lnTo>
                    <a:lnTo>
                      <a:pt x="126" y="4"/>
                    </a:lnTo>
                    <a:lnTo>
                      <a:pt x="131" y="4"/>
                    </a:lnTo>
                    <a:lnTo>
                      <a:pt x="135" y="4"/>
                    </a:lnTo>
                    <a:lnTo>
                      <a:pt x="135" y="9"/>
                    </a:lnTo>
                    <a:lnTo>
                      <a:pt x="139" y="13"/>
                    </a:lnTo>
                    <a:lnTo>
                      <a:pt x="139" y="18"/>
                    </a:lnTo>
                    <a:lnTo>
                      <a:pt x="139" y="22"/>
                    </a:lnTo>
                    <a:lnTo>
                      <a:pt x="144" y="27"/>
                    </a:lnTo>
                    <a:lnTo>
                      <a:pt x="153" y="27"/>
                    </a:lnTo>
                    <a:lnTo>
                      <a:pt x="157" y="27"/>
                    </a:lnTo>
                    <a:lnTo>
                      <a:pt x="161" y="27"/>
                    </a:lnTo>
                    <a:lnTo>
                      <a:pt x="179" y="27"/>
                    </a:lnTo>
                    <a:lnTo>
                      <a:pt x="183" y="27"/>
                    </a:lnTo>
                    <a:lnTo>
                      <a:pt x="192" y="27"/>
                    </a:lnTo>
                    <a:lnTo>
                      <a:pt x="200" y="22"/>
                    </a:lnTo>
                    <a:lnTo>
                      <a:pt x="200" y="27"/>
                    </a:lnTo>
                    <a:lnTo>
                      <a:pt x="196" y="27"/>
                    </a:lnTo>
                    <a:lnTo>
                      <a:pt x="187" y="27"/>
                    </a:lnTo>
                    <a:lnTo>
                      <a:pt x="179" y="31"/>
                    </a:lnTo>
                    <a:lnTo>
                      <a:pt x="174" y="31"/>
                    </a:lnTo>
                    <a:lnTo>
                      <a:pt x="170" y="31"/>
                    </a:lnTo>
                    <a:lnTo>
                      <a:pt x="157" y="27"/>
                    </a:lnTo>
                    <a:lnTo>
                      <a:pt x="148" y="27"/>
                    </a:lnTo>
                    <a:lnTo>
                      <a:pt x="144" y="27"/>
                    </a:lnTo>
                    <a:lnTo>
                      <a:pt x="139" y="27"/>
                    </a:lnTo>
                    <a:lnTo>
                      <a:pt x="131" y="27"/>
                    </a:lnTo>
                    <a:lnTo>
                      <a:pt x="126" y="22"/>
                    </a:lnTo>
                    <a:lnTo>
                      <a:pt x="122" y="22"/>
                    </a:lnTo>
                    <a:lnTo>
                      <a:pt x="118" y="22"/>
                    </a:lnTo>
                    <a:lnTo>
                      <a:pt x="109" y="27"/>
                    </a:lnTo>
                    <a:lnTo>
                      <a:pt x="100" y="31"/>
                    </a:lnTo>
                    <a:lnTo>
                      <a:pt x="96" y="31"/>
                    </a:lnTo>
                    <a:lnTo>
                      <a:pt x="92" y="31"/>
                    </a:lnTo>
                    <a:lnTo>
                      <a:pt x="87" y="31"/>
                    </a:lnTo>
                    <a:lnTo>
                      <a:pt x="87" y="35"/>
                    </a:lnTo>
                    <a:lnTo>
                      <a:pt x="74" y="40"/>
                    </a:lnTo>
                    <a:lnTo>
                      <a:pt x="70" y="40"/>
                    </a:lnTo>
                    <a:lnTo>
                      <a:pt x="61" y="40"/>
                    </a:lnTo>
                    <a:lnTo>
                      <a:pt x="57" y="40"/>
                    </a:lnTo>
                    <a:lnTo>
                      <a:pt x="52" y="35"/>
                    </a:lnTo>
                    <a:lnTo>
                      <a:pt x="44" y="27"/>
                    </a:lnTo>
                    <a:lnTo>
                      <a:pt x="35" y="18"/>
                    </a:lnTo>
                    <a:lnTo>
                      <a:pt x="31" y="18"/>
                    </a:lnTo>
                    <a:lnTo>
                      <a:pt x="26" y="18"/>
                    </a:lnTo>
                    <a:lnTo>
                      <a:pt x="22" y="13"/>
                    </a:lnTo>
                    <a:lnTo>
                      <a:pt x="18" y="13"/>
                    </a:lnTo>
                    <a:lnTo>
                      <a:pt x="13" y="18"/>
                    </a:lnTo>
                    <a:lnTo>
                      <a:pt x="18" y="18"/>
                    </a:lnTo>
                    <a:lnTo>
                      <a:pt x="18" y="22"/>
                    </a:lnTo>
                    <a:lnTo>
                      <a:pt x="13" y="27"/>
                    </a:lnTo>
                    <a:lnTo>
                      <a:pt x="4" y="27"/>
                    </a:lnTo>
                    <a:close/>
                  </a:path>
                </a:pathLst>
              </a:custGeom>
              <a:solidFill>
                <a:srgbClr val="FFFFFF"/>
              </a:solidFill>
              <a:ln w="9525">
                <a:noFill/>
                <a:round/>
                <a:headEnd/>
                <a:tailEnd/>
              </a:ln>
            </p:spPr>
            <p:txBody>
              <a:bodyPr/>
              <a:lstStyle/>
              <a:p>
                <a:endParaRPr lang="en-US">
                  <a:solidFill>
                    <a:prstClr val="black"/>
                  </a:solidFill>
                </a:endParaRPr>
              </a:p>
            </p:txBody>
          </p:sp>
          <p:sp>
            <p:nvSpPr>
              <p:cNvPr id="64069" name="Freeform 1605"/>
              <p:cNvSpPr>
                <a:spLocks noEditPoints="1"/>
              </p:cNvSpPr>
              <p:nvPr/>
            </p:nvSpPr>
            <p:spPr bwMode="auto">
              <a:xfrm>
                <a:off x="4625" y="2342"/>
                <a:ext cx="138" cy="55"/>
              </a:xfrm>
              <a:custGeom>
                <a:avLst/>
                <a:gdLst/>
                <a:ahLst/>
                <a:cxnLst>
                  <a:cxn ang="0">
                    <a:pos x="196" y="18"/>
                  </a:cxn>
                  <a:cxn ang="0">
                    <a:pos x="188" y="22"/>
                  </a:cxn>
                  <a:cxn ang="0">
                    <a:pos x="183" y="27"/>
                  </a:cxn>
                  <a:cxn ang="0">
                    <a:pos x="175" y="36"/>
                  </a:cxn>
                  <a:cxn ang="0">
                    <a:pos x="175" y="45"/>
                  </a:cxn>
                  <a:cxn ang="0">
                    <a:pos x="157" y="54"/>
                  </a:cxn>
                  <a:cxn ang="0">
                    <a:pos x="140" y="58"/>
                  </a:cxn>
                  <a:cxn ang="0">
                    <a:pos x="122" y="58"/>
                  </a:cxn>
                  <a:cxn ang="0">
                    <a:pos x="109" y="54"/>
                  </a:cxn>
                  <a:cxn ang="0">
                    <a:pos x="109" y="36"/>
                  </a:cxn>
                  <a:cxn ang="0">
                    <a:pos x="101" y="40"/>
                  </a:cxn>
                  <a:cxn ang="0">
                    <a:pos x="79" y="49"/>
                  </a:cxn>
                  <a:cxn ang="0">
                    <a:pos x="70" y="54"/>
                  </a:cxn>
                  <a:cxn ang="0">
                    <a:pos x="83" y="58"/>
                  </a:cxn>
                  <a:cxn ang="0">
                    <a:pos x="70" y="67"/>
                  </a:cxn>
                  <a:cxn ang="0">
                    <a:pos x="57" y="63"/>
                  </a:cxn>
                  <a:cxn ang="0">
                    <a:pos x="53" y="63"/>
                  </a:cxn>
                  <a:cxn ang="0">
                    <a:pos x="53" y="54"/>
                  </a:cxn>
                  <a:cxn ang="0">
                    <a:pos x="44" y="49"/>
                  </a:cxn>
                  <a:cxn ang="0">
                    <a:pos x="40" y="40"/>
                  </a:cxn>
                  <a:cxn ang="0">
                    <a:pos x="27" y="40"/>
                  </a:cxn>
                  <a:cxn ang="0">
                    <a:pos x="27" y="31"/>
                  </a:cxn>
                  <a:cxn ang="0">
                    <a:pos x="14" y="31"/>
                  </a:cxn>
                  <a:cxn ang="0">
                    <a:pos x="14" y="9"/>
                  </a:cxn>
                  <a:cxn ang="0">
                    <a:pos x="14" y="0"/>
                  </a:cxn>
                  <a:cxn ang="0">
                    <a:pos x="27" y="5"/>
                  </a:cxn>
                  <a:cxn ang="0">
                    <a:pos x="48" y="22"/>
                  </a:cxn>
                  <a:cxn ang="0">
                    <a:pos x="66" y="27"/>
                  </a:cxn>
                  <a:cxn ang="0">
                    <a:pos x="83" y="18"/>
                  </a:cxn>
                  <a:cxn ang="0">
                    <a:pos x="96" y="18"/>
                  </a:cxn>
                  <a:cxn ang="0">
                    <a:pos x="118" y="9"/>
                  </a:cxn>
                  <a:cxn ang="0">
                    <a:pos x="135" y="14"/>
                  </a:cxn>
                  <a:cxn ang="0">
                    <a:pos x="153" y="14"/>
                  </a:cxn>
                  <a:cxn ang="0">
                    <a:pos x="175" y="18"/>
                  </a:cxn>
                  <a:cxn ang="0">
                    <a:pos x="196" y="14"/>
                  </a:cxn>
                  <a:cxn ang="0">
                    <a:pos x="18" y="0"/>
                  </a:cxn>
                  <a:cxn ang="0">
                    <a:pos x="14" y="9"/>
                  </a:cxn>
                  <a:cxn ang="0">
                    <a:pos x="35" y="14"/>
                  </a:cxn>
                  <a:cxn ang="0">
                    <a:pos x="35" y="14"/>
                  </a:cxn>
                  <a:cxn ang="0">
                    <a:pos x="127" y="18"/>
                  </a:cxn>
                  <a:cxn ang="0">
                    <a:pos x="179" y="18"/>
                  </a:cxn>
                  <a:cxn ang="0">
                    <a:pos x="179" y="18"/>
                  </a:cxn>
                  <a:cxn ang="0">
                    <a:pos x="149" y="18"/>
                  </a:cxn>
                  <a:cxn ang="0">
                    <a:pos x="140" y="27"/>
                  </a:cxn>
                  <a:cxn ang="0">
                    <a:pos x="157" y="31"/>
                  </a:cxn>
                  <a:cxn ang="0">
                    <a:pos x="179" y="27"/>
                  </a:cxn>
                  <a:cxn ang="0">
                    <a:pos x="166" y="31"/>
                  </a:cxn>
                  <a:cxn ang="0">
                    <a:pos x="179" y="27"/>
                  </a:cxn>
                  <a:cxn ang="0">
                    <a:pos x="144" y="36"/>
                  </a:cxn>
                  <a:cxn ang="0">
                    <a:pos x="162" y="40"/>
                  </a:cxn>
                  <a:cxn ang="0">
                    <a:pos x="170" y="31"/>
                  </a:cxn>
                  <a:cxn ang="0">
                    <a:pos x="153" y="36"/>
                  </a:cxn>
                  <a:cxn ang="0">
                    <a:pos x="162" y="40"/>
                  </a:cxn>
                  <a:cxn ang="0">
                    <a:pos x="153" y="49"/>
                  </a:cxn>
                  <a:cxn ang="0">
                    <a:pos x="162" y="49"/>
                  </a:cxn>
                  <a:cxn ang="0">
                    <a:pos x="144" y="54"/>
                  </a:cxn>
                  <a:cxn ang="0">
                    <a:pos x="153" y="40"/>
                  </a:cxn>
                  <a:cxn ang="0">
                    <a:pos x="144" y="45"/>
                  </a:cxn>
                  <a:cxn ang="0">
                    <a:pos x="135" y="49"/>
                  </a:cxn>
                  <a:cxn ang="0">
                    <a:pos x="118" y="54"/>
                  </a:cxn>
                  <a:cxn ang="0">
                    <a:pos x="118" y="45"/>
                  </a:cxn>
                  <a:cxn ang="0">
                    <a:pos x="114" y="54"/>
                  </a:cxn>
                </a:cxnLst>
                <a:rect l="0" t="0" r="r" b="b"/>
                <a:pathLst>
                  <a:path w="196" h="67">
                    <a:moveTo>
                      <a:pt x="196" y="14"/>
                    </a:moveTo>
                    <a:lnTo>
                      <a:pt x="196" y="22"/>
                    </a:lnTo>
                    <a:lnTo>
                      <a:pt x="196" y="18"/>
                    </a:lnTo>
                    <a:lnTo>
                      <a:pt x="196" y="22"/>
                    </a:lnTo>
                    <a:lnTo>
                      <a:pt x="192" y="22"/>
                    </a:lnTo>
                    <a:lnTo>
                      <a:pt x="188" y="22"/>
                    </a:lnTo>
                    <a:lnTo>
                      <a:pt x="196" y="27"/>
                    </a:lnTo>
                    <a:lnTo>
                      <a:pt x="192" y="27"/>
                    </a:lnTo>
                    <a:lnTo>
                      <a:pt x="183" y="27"/>
                    </a:lnTo>
                    <a:lnTo>
                      <a:pt x="179" y="27"/>
                    </a:lnTo>
                    <a:lnTo>
                      <a:pt x="179" y="31"/>
                    </a:lnTo>
                    <a:lnTo>
                      <a:pt x="175" y="36"/>
                    </a:lnTo>
                    <a:lnTo>
                      <a:pt x="166" y="45"/>
                    </a:lnTo>
                    <a:lnTo>
                      <a:pt x="170" y="45"/>
                    </a:lnTo>
                    <a:lnTo>
                      <a:pt x="175" y="45"/>
                    </a:lnTo>
                    <a:lnTo>
                      <a:pt x="166" y="45"/>
                    </a:lnTo>
                    <a:lnTo>
                      <a:pt x="166" y="54"/>
                    </a:lnTo>
                    <a:lnTo>
                      <a:pt x="157" y="54"/>
                    </a:lnTo>
                    <a:lnTo>
                      <a:pt x="153" y="54"/>
                    </a:lnTo>
                    <a:lnTo>
                      <a:pt x="144" y="58"/>
                    </a:lnTo>
                    <a:lnTo>
                      <a:pt x="140" y="58"/>
                    </a:lnTo>
                    <a:lnTo>
                      <a:pt x="135" y="58"/>
                    </a:lnTo>
                    <a:lnTo>
                      <a:pt x="131" y="58"/>
                    </a:lnTo>
                    <a:lnTo>
                      <a:pt x="122" y="58"/>
                    </a:lnTo>
                    <a:lnTo>
                      <a:pt x="118" y="58"/>
                    </a:lnTo>
                    <a:lnTo>
                      <a:pt x="114" y="54"/>
                    </a:lnTo>
                    <a:lnTo>
                      <a:pt x="109" y="54"/>
                    </a:lnTo>
                    <a:lnTo>
                      <a:pt x="114" y="49"/>
                    </a:lnTo>
                    <a:lnTo>
                      <a:pt x="109" y="40"/>
                    </a:lnTo>
                    <a:lnTo>
                      <a:pt x="109" y="36"/>
                    </a:lnTo>
                    <a:lnTo>
                      <a:pt x="105" y="36"/>
                    </a:lnTo>
                    <a:lnTo>
                      <a:pt x="105" y="40"/>
                    </a:lnTo>
                    <a:lnTo>
                      <a:pt x="101" y="40"/>
                    </a:lnTo>
                    <a:lnTo>
                      <a:pt x="88" y="45"/>
                    </a:lnTo>
                    <a:lnTo>
                      <a:pt x="83" y="49"/>
                    </a:lnTo>
                    <a:lnTo>
                      <a:pt x="79" y="49"/>
                    </a:lnTo>
                    <a:lnTo>
                      <a:pt x="74" y="49"/>
                    </a:lnTo>
                    <a:lnTo>
                      <a:pt x="70" y="49"/>
                    </a:lnTo>
                    <a:lnTo>
                      <a:pt x="70" y="54"/>
                    </a:lnTo>
                    <a:lnTo>
                      <a:pt x="74" y="58"/>
                    </a:lnTo>
                    <a:lnTo>
                      <a:pt x="79" y="58"/>
                    </a:lnTo>
                    <a:lnTo>
                      <a:pt x="83" y="58"/>
                    </a:lnTo>
                    <a:lnTo>
                      <a:pt x="79" y="63"/>
                    </a:lnTo>
                    <a:lnTo>
                      <a:pt x="74" y="67"/>
                    </a:lnTo>
                    <a:lnTo>
                      <a:pt x="70" y="67"/>
                    </a:lnTo>
                    <a:lnTo>
                      <a:pt x="70" y="63"/>
                    </a:lnTo>
                    <a:lnTo>
                      <a:pt x="66" y="63"/>
                    </a:lnTo>
                    <a:lnTo>
                      <a:pt x="57" y="63"/>
                    </a:lnTo>
                    <a:lnTo>
                      <a:pt x="57" y="54"/>
                    </a:lnTo>
                    <a:lnTo>
                      <a:pt x="53" y="58"/>
                    </a:lnTo>
                    <a:lnTo>
                      <a:pt x="53" y="63"/>
                    </a:lnTo>
                    <a:lnTo>
                      <a:pt x="53" y="54"/>
                    </a:lnTo>
                    <a:lnTo>
                      <a:pt x="53" y="58"/>
                    </a:lnTo>
                    <a:lnTo>
                      <a:pt x="53" y="54"/>
                    </a:lnTo>
                    <a:lnTo>
                      <a:pt x="48" y="54"/>
                    </a:lnTo>
                    <a:lnTo>
                      <a:pt x="48" y="49"/>
                    </a:lnTo>
                    <a:lnTo>
                      <a:pt x="44" y="49"/>
                    </a:lnTo>
                    <a:lnTo>
                      <a:pt x="44" y="45"/>
                    </a:lnTo>
                    <a:lnTo>
                      <a:pt x="40" y="45"/>
                    </a:lnTo>
                    <a:lnTo>
                      <a:pt x="40" y="40"/>
                    </a:lnTo>
                    <a:lnTo>
                      <a:pt x="35" y="40"/>
                    </a:lnTo>
                    <a:lnTo>
                      <a:pt x="31" y="40"/>
                    </a:lnTo>
                    <a:lnTo>
                      <a:pt x="27" y="40"/>
                    </a:lnTo>
                    <a:lnTo>
                      <a:pt x="22" y="36"/>
                    </a:lnTo>
                    <a:lnTo>
                      <a:pt x="22" y="31"/>
                    </a:lnTo>
                    <a:lnTo>
                      <a:pt x="27" y="31"/>
                    </a:lnTo>
                    <a:lnTo>
                      <a:pt x="27" y="27"/>
                    </a:lnTo>
                    <a:lnTo>
                      <a:pt x="18" y="31"/>
                    </a:lnTo>
                    <a:lnTo>
                      <a:pt x="14" y="31"/>
                    </a:lnTo>
                    <a:lnTo>
                      <a:pt x="0" y="14"/>
                    </a:lnTo>
                    <a:lnTo>
                      <a:pt x="9" y="14"/>
                    </a:lnTo>
                    <a:lnTo>
                      <a:pt x="14" y="9"/>
                    </a:lnTo>
                    <a:lnTo>
                      <a:pt x="14" y="5"/>
                    </a:lnTo>
                    <a:lnTo>
                      <a:pt x="9" y="5"/>
                    </a:lnTo>
                    <a:lnTo>
                      <a:pt x="14" y="0"/>
                    </a:lnTo>
                    <a:lnTo>
                      <a:pt x="18" y="0"/>
                    </a:lnTo>
                    <a:lnTo>
                      <a:pt x="22" y="5"/>
                    </a:lnTo>
                    <a:lnTo>
                      <a:pt x="27" y="5"/>
                    </a:lnTo>
                    <a:lnTo>
                      <a:pt x="31" y="5"/>
                    </a:lnTo>
                    <a:lnTo>
                      <a:pt x="40" y="14"/>
                    </a:lnTo>
                    <a:lnTo>
                      <a:pt x="48" y="22"/>
                    </a:lnTo>
                    <a:lnTo>
                      <a:pt x="53" y="27"/>
                    </a:lnTo>
                    <a:lnTo>
                      <a:pt x="57" y="27"/>
                    </a:lnTo>
                    <a:lnTo>
                      <a:pt x="66" y="27"/>
                    </a:lnTo>
                    <a:lnTo>
                      <a:pt x="70" y="27"/>
                    </a:lnTo>
                    <a:lnTo>
                      <a:pt x="83" y="22"/>
                    </a:lnTo>
                    <a:lnTo>
                      <a:pt x="83" y="18"/>
                    </a:lnTo>
                    <a:lnTo>
                      <a:pt x="88" y="18"/>
                    </a:lnTo>
                    <a:lnTo>
                      <a:pt x="92" y="18"/>
                    </a:lnTo>
                    <a:lnTo>
                      <a:pt x="96" y="18"/>
                    </a:lnTo>
                    <a:lnTo>
                      <a:pt x="105" y="14"/>
                    </a:lnTo>
                    <a:lnTo>
                      <a:pt x="114" y="9"/>
                    </a:lnTo>
                    <a:lnTo>
                      <a:pt x="118" y="9"/>
                    </a:lnTo>
                    <a:lnTo>
                      <a:pt x="122" y="9"/>
                    </a:lnTo>
                    <a:lnTo>
                      <a:pt x="127" y="14"/>
                    </a:lnTo>
                    <a:lnTo>
                      <a:pt x="135" y="14"/>
                    </a:lnTo>
                    <a:lnTo>
                      <a:pt x="140" y="14"/>
                    </a:lnTo>
                    <a:lnTo>
                      <a:pt x="144" y="14"/>
                    </a:lnTo>
                    <a:lnTo>
                      <a:pt x="153" y="14"/>
                    </a:lnTo>
                    <a:lnTo>
                      <a:pt x="166" y="18"/>
                    </a:lnTo>
                    <a:lnTo>
                      <a:pt x="170" y="18"/>
                    </a:lnTo>
                    <a:lnTo>
                      <a:pt x="175" y="18"/>
                    </a:lnTo>
                    <a:lnTo>
                      <a:pt x="183" y="14"/>
                    </a:lnTo>
                    <a:lnTo>
                      <a:pt x="192" y="14"/>
                    </a:lnTo>
                    <a:lnTo>
                      <a:pt x="196" y="14"/>
                    </a:lnTo>
                    <a:close/>
                    <a:moveTo>
                      <a:pt x="22" y="14"/>
                    </a:moveTo>
                    <a:lnTo>
                      <a:pt x="18" y="9"/>
                    </a:lnTo>
                    <a:lnTo>
                      <a:pt x="18" y="0"/>
                    </a:lnTo>
                    <a:lnTo>
                      <a:pt x="14" y="0"/>
                    </a:lnTo>
                    <a:lnTo>
                      <a:pt x="14" y="5"/>
                    </a:lnTo>
                    <a:lnTo>
                      <a:pt x="14" y="9"/>
                    </a:lnTo>
                    <a:lnTo>
                      <a:pt x="18" y="14"/>
                    </a:lnTo>
                    <a:lnTo>
                      <a:pt x="22" y="14"/>
                    </a:lnTo>
                    <a:close/>
                    <a:moveTo>
                      <a:pt x="35" y="14"/>
                    </a:moveTo>
                    <a:lnTo>
                      <a:pt x="31" y="14"/>
                    </a:lnTo>
                    <a:lnTo>
                      <a:pt x="27" y="14"/>
                    </a:lnTo>
                    <a:lnTo>
                      <a:pt x="35" y="14"/>
                    </a:lnTo>
                    <a:close/>
                    <a:moveTo>
                      <a:pt x="122" y="22"/>
                    </a:moveTo>
                    <a:lnTo>
                      <a:pt x="131" y="18"/>
                    </a:lnTo>
                    <a:lnTo>
                      <a:pt x="127" y="18"/>
                    </a:lnTo>
                    <a:lnTo>
                      <a:pt x="122" y="18"/>
                    </a:lnTo>
                    <a:lnTo>
                      <a:pt x="122" y="22"/>
                    </a:lnTo>
                    <a:close/>
                    <a:moveTo>
                      <a:pt x="179" y="18"/>
                    </a:moveTo>
                    <a:lnTo>
                      <a:pt x="179" y="22"/>
                    </a:lnTo>
                    <a:lnTo>
                      <a:pt x="183" y="22"/>
                    </a:lnTo>
                    <a:lnTo>
                      <a:pt x="179" y="18"/>
                    </a:lnTo>
                    <a:close/>
                    <a:moveTo>
                      <a:pt x="140" y="27"/>
                    </a:moveTo>
                    <a:lnTo>
                      <a:pt x="149" y="22"/>
                    </a:lnTo>
                    <a:lnTo>
                      <a:pt x="149" y="18"/>
                    </a:lnTo>
                    <a:lnTo>
                      <a:pt x="144" y="22"/>
                    </a:lnTo>
                    <a:lnTo>
                      <a:pt x="140" y="22"/>
                    </a:lnTo>
                    <a:lnTo>
                      <a:pt x="140" y="27"/>
                    </a:lnTo>
                    <a:close/>
                    <a:moveTo>
                      <a:pt x="153" y="27"/>
                    </a:moveTo>
                    <a:lnTo>
                      <a:pt x="153" y="31"/>
                    </a:lnTo>
                    <a:lnTo>
                      <a:pt x="157" y="31"/>
                    </a:lnTo>
                    <a:lnTo>
                      <a:pt x="157" y="27"/>
                    </a:lnTo>
                    <a:lnTo>
                      <a:pt x="153" y="27"/>
                    </a:lnTo>
                    <a:close/>
                    <a:moveTo>
                      <a:pt x="179" y="27"/>
                    </a:moveTo>
                    <a:lnTo>
                      <a:pt x="175" y="22"/>
                    </a:lnTo>
                    <a:lnTo>
                      <a:pt x="170" y="27"/>
                    </a:lnTo>
                    <a:lnTo>
                      <a:pt x="166" y="31"/>
                    </a:lnTo>
                    <a:lnTo>
                      <a:pt x="170" y="31"/>
                    </a:lnTo>
                    <a:lnTo>
                      <a:pt x="175" y="31"/>
                    </a:lnTo>
                    <a:lnTo>
                      <a:pt x="179" y="27"/>
                    </a:lnTo>
                    <a:close/>
                    <a:moveTo>
                      <a:pt x="135" y="40"/>
                    </a:moveTo>
                    <a:lnTo>
                      <a:pt x="140" y="40"/>
                    </a:lnTo>
                    <a:lnTo>
                      <a:pt x="144" y="36"/>
                    </a:lnTo>
                    <a:lnTo>
                      <a:pt x="135" y="36"/>
                    </a:lnTo>
                    <a:lnTo>
                      <a:pt x="135" y="40"/>
                    </a:lnTo>
                    <a:close/>
                    <a:moveTo>
                      <a:pt x="162" y="40"/>
                    </a:moveTo>
                    <a:lnTo>
                      <a:pt x="166" y="40"/>
                    </a:lnTo>
                    <a:lnTo>
                      <a:pt x="170" y="36"/>
                    </a:lnTo>
                    <a:lnTo>
                      <a:pt x="170" y="31"/>
                    </a:lnTo>
                    <a:lnTo>
                      <a:pt x="162" y="31"/>
                    </a:lnTo>
                    <a:lnTo>
                      <a:pt x="157" y="36"/>
                    </a:lnTo>
                    <a:lnTo>
                      <a:pt x="153" y="36"/>
                    </a:lnTo>
                    <a:lnTo>
                      <a:pt x="157" y="40"/>
                    </a:lnTo>
                    <a:lnTo>
                      <a:pt x="162" y="40"/>
                    </a:lnTo>
                    <a:close/>
                    <a:moveTo>
                      <a:pt x="162" y="40"/>
                    </a:moveTo>
                    <a:lnTo>
                      <a:pt x="153" y="40"/>
                    </a:lnTo>
                    <a:lnTo>
                      <a:pt x="153" y="45"/>
                    </a:lnTo>
                    <a:lnTo>
                      <a:pt x="153" y="49"/>
                    </a:lnTo>
                    <a:lnTo>
                      <a:pt x="157" y="49"/>
                    </a:lnTo>
                    <a:lnTo>
                      <a:pt x="162" y="54"/>
                    </a:lnTo>
                    <a:lnTo>
                      <a:pt x="162" y="49"/>
                    </a:lnTo>
                    <a:lnTo>
                      <a:pt x="166" y="45"/>
                    </a:lnTo>
                    <a:lnTo>
                      <a:pt x="162" y="40"/>
                    </a:lnTo>
                    <a:close/>
                    <a:moveTo>
                      <a:pt x="144" y="54"/>
                    </a:moveTo>
                    <a:lnTo>
                      <a:pt x="149" y="49"/>
                    </a:lnTo>
                    <a:lnTo>
                      <a:pt x="149" y="45"/>
                    </a:lnTo>
                    <a:lnTo>
                      <a:pt x="153" y="40"/>
                    </a:lnTo>
                    <a:lnTo>
                      <a:pt x="149" y="36"/>
                    </a:lnTo>
                    <a:lnTo>
                      <a:pt x="144" y="40"/>
                    </a:lnTo>
                    <a:lnTo>
                      <a:pt x="144" y="45"/>
                    </a:lnTo>
                    <a:lnTo>
                      <a:pt x="140" y="45"/>
                    </a:lnTo>
                    <a:lnTo>
                      <a:pt x="135" y="45"/>
                    </a:lnTo>
                    <a:lnTo>
                      <a:pt x="135" y="49"/>
                    </a:lnTo>
                    <a:lnTo>
                      <a:pt x="140" y="54"/>
                    </a:lnTo>
                    <a:lnTo>
                      <a:pt x="144" y="54"/>
                    </a:lnTo>
                    <a:close/>
                    <a:moveTo>
                      <a:pt x="118" y="54"/>
                    </a:moveTo>
                    <a:lnTo>
                      <a:pt x="122" y="54"/>
                    </a:lnTo>
                    <a:lnTo>
                      <a:pt x="118" y="49"/>
                    </a:lnTo>
                    <a:lnTo>
                      <a:pt x="118" y="45"/>
                    </a:lnTo>
                    <a:lnTo>
                      <a:pt x="114" y="45"/>
                    </a:lnTo>
                    <a:lnTo>
                      <a:pt x="118" y="49"/>
                    </a:lnTo>
                    <a:lnTo>
                      <a:pt x="114" y="54"/>
                    </a:lnTo>
                    <a:lnTo>
                      <a:pt x="118" y="54"/>
                    </a:lnTo>
                    <a:close/>
                  </a:path>
                </a:pathLst>
              </a:custGeom>
              <a:solidFill>
                <a:srgbClr val="FFFFFF"/>
              </a:solidFill>
              <a:ln w="9525">
                <a:noFill/>
                <a:round/>
                <a:headEnd/>
                <a:tailEnd/>
              </a:ln>
            </p:spPr>
            <p:txBody>
              <a:bodyPr/>
              <a:lstStyle/>
              <a:p>
                <a:endParaRPr lang="en-US">
                  <a:solidFill>
                    <a:prstClr val="black"/>
                  </a:solidFill>
                </a:endParaRPr>
              </a:p>
            </p:txBody>
          </p:sp>
          <p:grpSp>
            <p:nvGrpSpPr>
              <p:cNvPr id="4" name="Group 1606"/>
              <p:cNvGrpSpPr>
                <a:grpSpLocks/>
              </p:cNvGrpSpPr>
              <p:nvPr/>
            </p:nvGrpSpPr>
            <p:grpSpPr bwMode="auto">
              <a:xfrm>
                <a:off x="4577" y="2523"/>
                <a:ext cx="577" cy="1022"/>
                <a:chOff x="2136" y="1861"/>
                <a:chExt cx="823" cy="1226"/>
              </a:xfrm>
            </p:grpSpPr>
            <p:sp>
              <p:nvSpPr>
                <p:cNvPr id="64071" name="Freeform 1607"/>
                <p:cNvSpPr>
                  <a:spLocks/>
                </p:cNvSpPr>
                <p:nvPr/>
              </p:nvSpPr>
              <p:spPr bwMode="auto">
                <a:xfrm>
                  <a:off x="2641" y="1901"/>
                  <a:ext cx="5" cy="9"/>
                </a:xfrm>
                <a:custGeom>
                  <a:avLst/>
                  <a:gdLst/>
                  <a:ahLst/>
                  <a:cxnLst>
                    <a:cxn ang="0">
                      <a:pos x="5" y="9"/>
                    </a:cxn>
                    <a:cxn ang="0">
                      <a:pos x="0" y="4"/>
                    </a:cxn>
                    <a:cxn ang="0">
                      <a:pos x="5" y="4"/>
                    </a:cxn>
                    <a:cxn ang="0">
                      <a:pos x="5" y="0"/>
                    </a:cxn>
                  </a:cxnLst>
                  <a:rect l="0" t="0" r="r" b="b"/>
                  <a:pathLst>
                    <a:path w="5" h="9">
                      <a:moveTo>
                        <a:pt x="5" y="9"/>
                      </a:moveTo>
                      <a:lnTo>
                        <a:pt x="0" y="4"/>
                      </a:lnTo>
                      <a:lnTo>
                        <a:pt x="5" y="4"/>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2" name="Freeform 1608"/>
                <p:cNvSpPr>
                  <a:spLocks/>
                </p:cNvSpPr>
                <p:nvPr/>
              </p:nvSpPr>
              <p:spPr bwMode="auto">
                <a:xfrm>
                  <a:off x="2275" y="1923"/>
                  <a:ext cx="5" cy="18"/>
                </a:xfrm>
                <a:custGeom>
                  <a:avLst/>
                  <a:gdLst/>
                  <a:ahLst/>
                  <a:cxnLst>
                    <a:cxn ang="0">
                      <a:pos x="5" y="0"/>
                    </a:cxn>
                    <a:cxn ang="0">
                      <a:pos x="5" y="5"/>
                    </a:cxn>
                    <a:cxn ang="0">
                      <a:pos x="0" y="5"/>
                    </a:cxn>
                    <a:cxn ang="0">
                      <a:pos x="0" y="9"/>
                    </a:cxn>
                    <a:cxn ang="0">
                      <a:pos x="0" y="14"/>
                    </a:cxn>
                    <a:cxn ang="0">
                      <a:pos x="0" y="18"/>
                    </a:cxn>
                    <a:cxn ang="0">
                      <a:pos x="5" y="18"/>
                    </a:cxn>
                    <a:cxn ang="0">
                      <a:pos x="5" y="14"/>
                    </a:cxn>
                    <a:cxn ang="0">
                      <a:pos x="5" y="18"/>
                    </a:cxn>
                    <a:cxn ang="0">
                      <a:pos x="5" y="14"/>
                    </a:cxn>
                    <a:cxn ang="0">
                      <a:pos x="0" y="14"/>
                    </a:cxn>
                    <a:cxn ang="0">
                      <a:pos x="5" y="14"/>
                    </a:cxn>
                    <a:cxn ang="0">
                      <a:pos x="0" y="14"/>
                    </a:cxn>
                    <a:cxn ang="0">
                      <a:pos x="5" y="14"/>
                    </a:cxn>
                  </a:cxnLst>
                  <a:rect l="0" t="0" r="r" b="b"/>
                  <a:pathLst>
                    <a:path w="5" h="18">
                      <a:moveTo>
                        <a:pt x="5" y="0"/>
                      </a:moveTo>
                      <a:lnTo>
                        <a:pt x="5" y="5"/>
                      </a:lnTo>
                      <a:lnTo>
                        <a:pt x="0" y="5"/>
                      </a:lnTo>
                      <a:lnTo>
                        <a:pt x="0" y="9"/>
                      </a:lnTo>
                      <a:lnTo>
                        <a:pt x="0" y="14"/>
                      </a:lnTo>
                      <a:lnTo>
                        <a:pt x="0" y="18"/>
                      </a:lnTo>
                      <a:lnTo>
                        <a:pt x="5" y="18"/>
                      </a:lnTo>
                      <a:lnTo>
                        <a:pt x="5" y="14"/>
                      </a:lnTo>
                      <a:lnTo>
                        <a:pt x="5" y="18"/>
                      </a:lnTo>
                      <a:lnTo>
                        <a:pt x="5" y="14"/>
                      </a:lnTo>
                      <a:lnTo>
                        <a:pt x="0" y="14"/>
                      </a:lnTo>
                      <a:lnTo>
                        <a:pt x="5" y="14"/>
                      </a:lnTo>
                      <a:lnTo>
                        <a:pt x="0" y="14"/>
                      </a:lnTo>
                      <a:lnTo>
                        <a:pt x="5"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3" name="Freeform 1609"/>
                <p:cNvSpPr>
                  <a:spLocks/>
                </p:cNvSpPr>
                <p:nvPr/>
              </p:nvSpPr>
              <p:spPr bwMode="auto">
                <a:xfrm>
                  <a:off x="2271" y="1941"/>
                  <a:ext cx="4" cy="5"/>
                </a:xfrm>
                <a:custGeom>
                  <a:avLst/>
                  <a:gdLst/>
                  <a:ahLst/>
                  <a:cxnLst>
                    <a:cxn ang="0">
                      <a:pos x="0" y="5"/>
                    </a:cxn>
                    <a:cxn ang="0">
                      <a:pos x="4" y="0"/>
                    </a:cxn>
                    <a:cxn ang="0">
                      <a:pos x="0" y="0"/>
                    </a:cxn>
                    <a:cxn ang="0">
                      <a:pos x="0" y="5"/>
                    </a:cxn>
                  </a:cxnLst>
                  <a:rect l="0" t="0" r="r" b="b"/>
                  <a:pathLst>
                    <a:path w="4" h="5">
                      <a:moveTo>
                        <a:pt x="0" y="5"/>
                      </a:move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4" name="Freeform 1610"/>
                <p:cNvSpPr>
                  <a:spLocks/>
                </p:cNvSpPr>
                <p:nvPr/>
              </p:nvSpPr>
              <p:spPr bwMode="auto">
                <a:xfrm>
                  <a:off x="2262" y="1946"/>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5" name="Freeform 1611"/>
                <p:cNvSpPr>
                  <a:spLocks/>
                </p:cNvSpPr>
                <p:nvPr/>
              </p:nvSpPr>
              <p:spPr bwMode="auto">
                <a:xfrm>
                  <a:off x="2271" y="1937"/>
                  <a:ext cx="4" cy="9"/>
                </a:xfrm>
                <a:custGeom>
                  <a:avLst/>
                  <a:gdLst/>
                  <a:ahLst/>
                  <a:cxnLst>
                    <a:cxn ang="0">
                      <a:pos x="0" y="0"/>
                    </a:cxn>
                    <a:cxn ang="0">
                      <a:pos x="0" y="4"/>
                    </a:cxn>
                    <a:cxn ang="0">
                      <a:pos x="0" y="0"/>
                    </a:cxn>
                    <a:cxn ang="0">
                      <a:pos x="0" y="4"/>
                    </a:cxn>
                    <a:cxn ang="0">
                      <a:pos x="4" y="4"/>
                    </a:cxn>
                    <a:cxn ang="0">
                      <a:pos x="4" y="9"/>
                    </a:cxn>
                    <a:cxn ang="0">
                      <a:pos x="0" y="9"/>
                    </a:cxn>
                    <a:cxn ang="0">
                      <a:pos x="4" y="9"/>
                    </a:cxn>
                  </a:cxnLst>
                  <a:rect l="0" t="0" r="r" b="b"/>
                  <a:pathLst>
                    <a:path w="4" h="9">
                      <a:moveTo>
                        <a:pt x="0" y="0"/>
                      </a:moveTo>
                      <a:lnTo>
                        <a:pt x="0" y="4"/>
                      </a:lnTo>
                      <a:lnTo>
                        <a:pt x="0" y="0"/>
                      </a:lnTo>
                      <a:lnTo>
                        <a:pt x="0" y="4"/>
                      </a:lnTo>
                      <a:lnTo>
                        <a:pt x="4" y="4"/>
                      </a:lnTo>
                      <a:lnTo>
                        <a:pt x="4" y="9"/>
                      </a:lnTo>
                      <a:lnTo>
                        <a:pt x="0" y="9"/>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6" name="Freeform 1612"/>
                <p:cNvSpPr>
                  <a:spLocks/>
                </p:cNvSpPr>
                <p:nvPr/>
              </p:nvSpPr>
              <p:spPr bwMode="auto">
                <a:xfrm>
                  <a:off x="2275" y="1937"/>
                  <a:ext cx="5" cy="9"/>
                </a:xfrm>
                <a:custGeom>
                  <a:avLst/>
                  <a:gdLst/>
                  <a:ahLst/>
                  <a:cxnLst>
                    <a:cxn ang="0">
                      <a:pos x="5" y="0"/>
                    </a:cxn>
                    <a:cxn ang="0">
                      <a:pos x="5" y="4"/>
                    </a:cxn>
                    <a:cxn ang="0">
                      <a:pos x="5" y="9"/>
                    </a:cxn>
                    <a:cxn ang="0">
                      <a:pos x="0" y="9"/>
                    </a:cxn>
                  </a:cxnLst>
                  <a:rect l="0" t="0" r="r" b="b"/>
                  <a:pathLst>
                    <a:path w="5" h="9">
                      <a:moveTo>
                        <a:pt x="5" y="0"/>
                      </a:moveTo>
                      <a:lnTo>
                        <a:pt x="5" y="4"/>
                      </a:lnTo>
                      <a:lnTo>
                        <a:pt x="5" y="9"/>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7" name="Freeform 1613"/>
                <p:cNvSpPr>
                  <a:spLocks/>
                </p:cNvSpPr>
                <p:nvPr/>
              </p:nvSpPr>
              <p:spPr bwMode="auto">
                <a:xfrm>
                  <a:off x="2271" y="1937"/>
                  <a:ext cx="4" cy="9"/>
                </a:xfrm>
                <a:custGeom>
                  <a:avLst/>
                  <a:gdLst/>
                  <a:ahLst/>
                  <a:cxnLst>
                    <a:cxn ang="0">
                      <a:pos x="4" y="9"/>
                    </a:cxn>
                    <a:cxn ang="0">
                      <a:pos x="0" y="9"/>
                    </a:cxn>
                    <a:cxn ang="0">
                      <a:pos x="4" y="9"/>
                    </a:cxn>
                    <a:cxn ang="0">
                      <a:pos x="4" y="4"/>
                    </a:cxn>
                    <a:cxn ang="0">
                      <a:pos x="4" y="9"/>
                    </a:cxn>
                    <a:cxn ang="0">
                      <a:pos x="4" y="4"/>
                    </a:cxn>
                    <a:cxn ang="0">
                      <a:pos x="4" y="0"/>
                    </a:cxn>
                  </a:cxnLst>
                  <a:rect l="0" t="0" r="r" b="b"/>
                  <a:pathLst>
                    <a:path w="4" h="9">
                      <a:moveTo>
                        <a:pt x="4" y="9"/>
                      </a:moveTo>
                      <a:lnTo>
                        <a:pt x="0" y="9"/>
                      </a:lnTo>
                      <a:lnTo>
                        <a:pt x="4" y="9"/>
                      </a:lnTo>
                      <a:lnTo>
                        <a:pt x="4" y="4"/>
                      </a:lnTo>
                      <a:lnTo>
                        <a:pt x="4" y="9"/>
                      </a:lnTo>
                      <a:lnTo>
                        <a:pt x="4" y="4"/>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8" name="Freeform 1614"/>
                <p:cNvSpPr>
                  <a:spLocks/>
                </p:cNvSpPr>
                <p:nvPr/>
              </p:nvSpPr>
              <p:spPr bwMode="auto">
                <a:xfrm>
                  <a:off x="2637" y="1861"/>
                  <a:ext cx="26" cy="58"/>
                </a:xfrm>
                <a:custGeom>
                  <a:avLst/>
                  <a:gdLst/>
                  <a:ahLst/>
                  <a:cxnLst>
                    <a:cxn ang="0">
                      <a:pos x="0" y="58"/>
                    </a:cxn>
                    <a:cxn ang="0">
                      <a:pos x="0" y="53"/>
                    </a:cxn>
                    <a:cxn ang="0">
                      <a:pos x="4" y="53"/>
                    </a:cxn>
                    <a:cxn ang="0">
                      <a:pos x="4" y="58"/>
                    </a:cxn>
                    <a:cxn ang="0">
                      <a:pos x="4" y="53"/>
                    </a:cxn>
                    <a:cxn ang="0">
                      <a:pos x="4" y="58"/>
                    </a:cxn>
                    <a:cxn ang="0">
                      <a:pos x="4" y="53"/>
                    </a:cxn>
                    <a:cxn ang="0">
                      <a:pos x="4" y="49"/>
                    </a:cxn>
                    <a:cxn ang="0">
                      <a:pos x="9" y="49"/>
                    </a:cxn>
                    <a:cxn ang="0">
                      <a:pos x="9" y="44"/>
                    </a:cxn>
                    <a:cxn ang="0">
                      <a:pos x="9" y="40"/>
                    </a:cxn>
                    <a:cxn ang="0">
                      <a:pos x="9" y="35"/>
                    </a:cxn>
                    <a:cxn ang="0">
                      <a:pos x="13" y="35"/>
                    </a:cxn>
                    <a:cxn ang="0">
                      <a:pos x="13" y="31"/>
                    </a:cxn>
                    <a:cxn ang="0">
                      <a:pos x="13" y="27"/>
                    </a:cxn>
                    <a:cxn ang="0">
                      <a:pos x="9" y="27"/>
                    </a:cxn>
                    <a:cxn ang="0">
                      <a:pos x="4" y="27"/>
                    </a:cxn>
                    <a:cxn ang="0">
                      <a:pos x="4" y="22"/>
                    </a:cxn>
                    <a:cxn ang="0">
                      <a:pos x="4" y="18"/>
                    </a:cxn>
                    <a:cxn ang="0">
                      <a:pos x="9" y="18"/>
                    </a:cxn>
                    <a:cxn ang="0">
                      <a:pos x="9" y="13"/>
                    </a:cxn>
                    <a:cxn ang="0">
                      <a:pos x="13" y="9"/>
                    </a:cxn>
                    <a:cxn ang="0">
                      <a:pos x="13" y="4"/>
                    </a:cxn>
                    <a:cxn ang="0">
                      <a:pos x="17" y="0"/>
                    </a:cxn>
                    <a:cxn ang="0">
                      <a:pos x="17" y="4"/>
                    </a:cxn>
                    <a:cxn ang="0">
                      <a:pos x="17" y="9"/>
                    </a:cxn>
                    <a:cxn ang="0">
                      <a:pos x="13" y="9"/>
                    </a:cxn>
                    <a:cxn ang="0">
                      <a:pos x="13" y="13"/>
                    </a:cxn>
                    <a:cxn ang="0">
                      <a:pos x="13" y="18"/>
                    </a:cxn>
                    <a:cxn ang="0">
                      <a:pos x="13" y="22"/>
                    </a:cxn>
                    <a:cxn ang="0">
                      <a:pos x="13" y="27"/>
                    </a:cxn>
                    <a:cxn ang="0">
                      <a:pos x="17" y="27"/>
                    </a:cxn>
                    <a:cxn ang="0">
                      <a:pos x="17" y="31"/>
                    </a:cxn>
                    <a:cxn ang="0">
                      <a:pos x="17" y="35"/>
                    </a:cxn>
                    <a:cxn ang="0">
                      <a:pos x="22" y="35"/>
                    </a:cxn>
                    <a:cxn ang="0">
                      <a:pos x="22" y="40"/>
                    </a:cxn>
                    <a:cxn ang="0">
                      <a:pos x="22" y="44"/>
                    </a:cxn>
                    <a:cxn ang="0">
                      <a:pos x="26" y="44"/>
                    </a:cxn>
                    <a:cxn ang="0">
                      <a:pos x="26" y="49"/>
                    </a:cxn>
                    <a:cxn ang="0">
                      <a:pos x="26" y="53"/>
                    </a:cxn>
                    <a:cxn ang="0">
                      <a:pos x="22" y="53"/>
                    </a:cxn>
                  </a:cxnLst>
                  <a:rect l="0" t="0" r="r" b="b"/>
                  <a:pathLst>
                    <a:path w="26" h="58">
                      <a:moveTo>
                        <a:pt x="0" y="58"/>
                      </a:moveTo>
                      <a:lnTo>
                        <a:pt x="0" y="53"/>
                      </a:lnTo>
                      <a:lnTo>
                        <a:pt x="4" y="53"/>
                      </a:lnTo>
                      <a:lnTo>
                        <a:pt x="4" y="58"/>
                      </a:lnTo>
                      <a:lnTo>
                        <a:pt x="4" y="53"/>
                      </a:lnTo>
                      <a:lnTo>
                        <a:pt x="4" y="58"/>
                      </a:lnTo>
                      <a:lnTo>
                        <a:pt x="4" y="53"/>
                      </a:lnTo>
                      <a:lnTo>
                        <a:pt x="4" y="49"/>
                      </a:lnTo>
                      <a:lnTo>
                        <a:pt x="9" y="49"/>
                      </a:lnTo>
                      <a:lnTo>
                        <a:pt x="9" y="44"/>
                      </a:lnTo>
                      <a:lnTo>
                        <a:pt x="9" y="40"/>
                      </a:lnTo>
                      <a:lnTo>
                        <a:pt x="9" y="35"/>
                      </a:lnTo>
                      <a:lnTo>
                        <a:pt x="13" y="35"/>
                      </a:lnTo>
                      <a:lnTo>
                        <a:pt x="13" y="31"/>
                      </a:lnTo>
                      <a:lnTo>
                        <a:pt x="13" y="27"/>
                      </a:lnTo>
                      <a:lnTo>
                        <a:pt x="9" y="27"/>
                      </a:lnTo>
                      <a:lnTo>
                        <a:pt x="4" y="27"/>
                      </a:lnTo>
                      <a:lnTo>
                        <a:pt x="4" y="22"/>
                      </a:lnTo>
                      <a:lnTo>
                        <a:pt x="4" y="18"/>
                      </a:lnTo>
                      <a:lnTo>
                        <a:pt x="9" y="18"/>
                      </a:lnTo>
                      <a:lnTo>
                        <a:pt x="9" y="13"/>
                      </a:lnTo>
                      <a:lnTo>
                        <a:pt x="13" y="9"/>
                      </a:lnTo>
                      <a:lnTo>
                        <a:pt x="13" y="4"/>
                      </a:lnTo>
                      <a:lnTo>
                        <a:pt x="17" y="0"/>
                      </a:lnTo>
                      <a:lnTo>
                        <a:pt x="17" y="4"/>
                      </a:lnTo>
                      <a:lnTo>
                        <a:pt x="17" y="9"/>
                      </a:lnTo>
                      <a:lnTo>
                        <a:pt x="13" y="9"/>
                      </a:lnTo>
                      <a:lnTo>
                        <a:pt x="13" y="13"/>
                      </a:lnTo>
                      <a:lnTo>
                        <a:pt x="13" y="18"/>
                      </a:lnTo>
                      <a:lnTo>
                        <a:pt x="13" y="22"/>
                      </a:lnTo>
                      <a:lnTo>
                        <a:pt x="13" y="27"/>
                      </a:lnTo>
                      <a:lnTo>
                        <a:pt x="17" y="27"/>
                      </a:lnTo>
                      <a:lnTo>
                        <a:pt x="17" y="31"/>
                      </a:lnTo>
                      <a:lnTo>
                        <a:pt x="17" y="35"/>
                      </a:lnTo>
                      <a:lnTo>
                        <a:pt x="22" y="35"/>
                      </a:lnTo>
                      <a:lnTo>
                        <a:pt x="22" y="40"/>
                      </a:lnTo>
                      <a:lnTo>
                        <a:pt x="22" y="44"/>
                      </a:lnTo>
                      <a:lnTo>
                        <a:pt x="26" y="44"/>
                      </a:lnTo>
                      <a:lnTo>
                        <a:pt x="26" y="49"/>
                      </a:lnTo>
                      <a:lnTo>
                        <a:pt x="26" y="53"/>
                      </a:lnTo>
                      <a:lnTo>
                        <a:pt x="22" y="5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79" name="Freeform 1615"/>
                <p:cNvSpPr>
                  <a:spLocks/>
                </p:cNvSpPr>
                <p:nvPr/>
              </p:nvSpPr>
              <p:spPr bwMode="auto">
                <a:xfrm>
                  <a:off x="2262" y="1946"/>
                  <a:ext cx="13" cy="1"/>
                </a:xfrm>
                <a:custGeom>
                  <a:avLst/>
                  <a:gdLst/>
                  <a:ahLst/>
                  <a:cxnLst>
                    <a:cxn ang="0">
                      <a:pos x="13" y="0"/>
                    </a:cxn>
                    <a:cxn ang="0">
                      <a:pos x="9" y="0"/>
                    </a:cxn>
                    <a:cxn ang="0">
                      <a:pos x="5" y="0"/>
                    </a:cxn>
                    <a:cxn ang="0">
                      <a:pos x="0" y="0"/>
                    </a:cxn>
                    <a:cxn ang="0">
                      <a:pos x="5" y="0"/>
                    </a:cxn>
                    <a:cxn ang="0">
                      <a:pos x="0" y="0"/>
                    </a:cxn>
                  </a:cxnLst>
                  <a:rect l="0" t="0" r="r" b="b"/>
                  <a:pathLst>
                    <a:path w="13">
                      <a:moveTo>
                        <a:pt x="13" y="0"/>
                      </a:moveTo>
                      <a:lnTo>
                        <a:pt x="9" y="0"/>
                      </a:lnTo>
                      <a:lnTo>
                        <a:pt x="5" y="0"/>
                      </a:lnTo>
                      <a:lnTo>
                        <a:pt x="0"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0" name="Freeform 1616"/>
                <p:cNvSpPr>
                  <a:spLocks/>
                </p:cNvSpPr>
                <p:nvPr/>
              </p:nvSpPr>
              <p:spPr bwMode="auto">
                <a:xfrm>
                  <a:off x="2262" y="1946"/>
                  <a:ext cx="1" cy="8"/>
                </a:xfrm>
                <a:custGeom>
                  <a:avLst/>
                  <a:gdLst/>
                  <a:ahLst/>
                  <a:cxnLst>
                    <a:cxn ang="0">
                      <a:pos x="0" y="0"/>
                    </a:cxn>
                    <a:cxn ang="0">
                      <a:pos x="0" y="4"/>
                    </a:cxn>
                    <a:cxn ang="0">
                      <a:pos x="0" y="8"/>
                    </a:cxn>
                  </a:cxnLst>
                  <a:rect l="0" t="0" r="r" b="b"/>
                  <a:pathLst>
                    <a:path h="8">
                      <a:moveTo>
                        <a:pt x="0" y="0"/>
                      </a:moveTo>
                      <a:lnTo>
                        <a:pt x="0" y="4"/>
                      </a:lnTo>
                      <a:lnTo>
                        <a:pt x="0" y="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1" name="Freeform 1617"/>
                <p:cNvSpPr>
                  <a:spLocks/>
                </p:cNvSpPr>
                <p:nvPr/>
              </p:nvSpPr>
              <p:spPr bwMode="auto">
                <a:xfrm>
                  <a:off x="2254" y="1923"/>
                  <a:ext cx="17" cy="36"/>
                </a:xfrm>
                <a:custGeom>
                  <a:avLst/>
                  <a:gdLst/>
                  <a:ahLst/>
                  <a:cxnLst>
                    <a:cxn ang="0">
                      <a:pos x="0" y="0"/>
                    </a:cxn>
                    <a:cxn ang="0">
                      <a:pos x="4" y="0"/>
                    </a:cxn>
                    <a:cxn ang="0">
                      <a:pos x="4" y="5"/>
                    </a:cxn>
                    <a:cxn ang="0">
                      <a:pos x="4" y="9"/>
                    </a:cxn>
                    <a:cxn ang="0">
                      <a:pos x="4" y="14"/>
                    </a:cxn>
                    <a:cxn ang="0">
                      <a:pos x="4" y="18"/>
                    </a:cxn>
                    <a:cxn ang="0">
                      <a:pos x="4" y="23"/>
                    </a:cxn>
                    <a:cxn ang="0">
                      <a:pos x="4" y="27"/>
                    </a:cxn>
                    <a:cxn ang="0">
                      <a:pos x="4" y="31"/>
                    </a:cxn>
                    <a:cxn ang="0">
                      <a:pos x="4" y="36"/>
                    </a:cxn>
                    <a:cxn ang="0">
                      <a:pos x="4" y="31"/>
                    </a:cxn>
                    <a:cxn ang="0">
                      <a:pos x="8" y="31"/>
                    </a:cxn>
                    <a:cxn ang="0">
                      <a:pos x="4" y="31"/>
                    </a:cxn>
                    <a:cxn ang="0">
                      <a:pos x="4" y="27"/>
                    </a:cxn>
                    <a:cxn ang="0">
                      <a:pos x="4" y="23"/>
                    </a:cxn>
                    <a:cxn ang="0">
                      <a:pos x="8" y="23"/>
                    </a:cxn>
                    <a:cxn ang="0">
                      <a:pos x="8" y="18"/>
                    </a:cxn>
                    <a:cxn ang="0">
                      <a:pos x="13" y="18"/>
                    </a:cxn>
                    <a:cxn ang="0">
                      <a:pos x="13" y="14"/>
                    </a:cxn>
                    <a:cxn ang="0">
                      <a:pos x="17" y="14"/>
                    </a:cxn>
                  </a:cxnLst>
                  <a:rect l="0" t="0" r="r" b="b"/>
                  <a:pathLst>
                    <a:path w="17" h="36">
                      <a:moveTo>
                        <a:pt x="0" y="0"/>
                      </a:moveTo>
                      <a:lnTo>
                        <a:pt x="4" y="0"/>
                      </a:lnTo>
                      <a:lnTo>
                        <a:pt x="4" y="5"/>
                      </a:lnTo>
                      <a:lnTo>
                        <a:pt x="4" y="9"/>
                      </a:lnTo>
                      <a:lnTo>
                        <a:pt x="4" y="14"/>
                      </a:lnTo>
                      <a:lnTo>
                        <a:pt x="4" y="18"/>
                      </a:lnTo>
                      <a:lnTo>
                        <a:pt x="4" y="23"/>
                      </a:lnTo>
                      <a:lnTo>
                        <a:pt x="4" y="27"/>
                      </a:lnTo>
                      <a:lnTo>
                        <a:pt x="4" y="31"/>
                      </a:lnTo>
                      <a:lnTo>
                        <a:pt x="4" y="36"/>
                      </a:lnTo>
                      <a:lnTo>
                        <a:pt x="4" y="31"/>
                      </a:lnTo>
                      <a:lnTo>
                        <a:pt x="8" y="31"/>
                      </a:lnTo>
                      <a:lnTo>
                        <a:pt x="4" y="31"/>
                      </a:lnTo>
                      <a:lnTo>
                        <a:pt x="4" y="27"/>
                      </a:lnTo>
                      <a:lnTo>
                        <a:pt x="4" y="23"/>
                      </a:lnTo>
                      <a:lnTo>
                        <a:pt x="8" y="23"/>
                      </a:lnTo>
                      <a:lnTo>
                        <a:pt x="8" y="18"/>
                      </a:lnTo>
                      <a:lnTo>
                        <a:pt x="13" y="18"/>
                      </a:lnTo>
                      <a:lnTo>
                        <a:pt x="13" y="14"/>
                      </a:lnTo>
                      <a:lnTo>
                        <a:pt x="17"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2" name="Freeform 1618"/>
                <p:cNvSpPr>
                  <a:spLocks/>
                </p:cNvSpPr>
                <p:nvPr/>
              </p:nvSpPr>
              <p:spPr bwMode="auto">
                <a:xfrm>
                  <a:off x="2628" y="1919"/>
                  <a:ext cx="9" cy="18"/>
                </a:xfrm>
                <a:custGeom>
                  <a:avLst/>
                  <a:gdLst/>
                  <a:ahLst/>
                  <a:cxnLst>
                    <a:cxn ang="0">
                      <a:pos x="0" y="18"/>
                    </a:cxn>
                    <a:cxn ang="0">
                      <a:pos x="0" y="13"/>
                    </a:cxn>
                    <a:cxn ang="0">
                      <a:pos x="0" y="9"/>
                    </a:cxn>
                    <a:cxn ang="0">
                      <a:pos x="5" y="9"/>
                    </a:cxn>
                    <a:cxn ang="0">
                      <a:pos x="5" y="4"/>
                    </a:cxn>
                    <a:cxn ang="0">
                      <a:pos x="9" y="4"/>
                    </a:cxn>
                    <a:cxn ang="0">
                      <a:pos x="9" y="0"/>
                    </a:cxn>
                  </a:cxnLst>
                  <a:rect l="0" t="0" r="r" b="b"/>
                  <a:pathLst>
                    <a:path w="9" h="18">
                      <a:moveTo>
                        <a:pt x="0" y="18"/>
                      </a:moveTo>
                      <a:lnTo>
                        <a:pt x="0" y="13"/>
                      </a:lnTo>
                      <a:lnTo>
                        <a:pt x="0" y="9"/>
                      </a:lnTo>
                      <a:lnTo>
                        <a:pt x="5" y="9"/>
                      </a:lnTo>
                      <a:lnTo>
                        <a:pt x="5" y="4"/>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3" name="Freeform 1619"/>
                <p:cNvSpPr>
                  <a:spLocks/>
                </p:cNvSpPr>
                <p:nvPr/>
              </p:nvSpPr>
              <p:spPr bwMode="auto">
                <a:xfrm>
                  <a:off x="2258" y="1954"/>
                  <a:ext cx="4" cy="18"/>
                </a:xfrm>
                <a:custGeom>
                  <a:avLst/>
                  <a:gdLst/>
                  <a:ahLst/>
                  <a:cxnLst>
                    <a:cxn ang="0">
                      <a:pos x="4" y="0"/>
                    </a:cxn>
                    <a:cxn ang="0">
                      <a:pos x="4" y="5"/>
                    </a:cxn>
                    <a:cxn ang="0">
                      <a:pos x="0" y="5"/>
                    </a:cxn>
                    <a:cxn ang="0">
                      <a:pos x="0" y="9"/>
                    </a:cxn>
                    <a:cxn ang="0">
                      <a:pos x="0" y="14"/>
                    </a:cxn>
                    <a:cxn ang="0">
                      <a:pos x="0" y="18"/>
                    </a:cxn>
                  </a:cxnLst>
                  <a:rect l="0" t="0" r="r" b="b"/>
                  <a:pathLst>
                    <a:path w="4" h="18">
                      <a:moveTo>
                        <a:pt x="4" y="0"/>
                      </a:moveTo>
                      <a:lnTo>
                        <a:pt x="4" y="5"/>
                      </a:lnTo>
                      <a:lnTo>
                        <a:pt x="0" y="5"/>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4" name="Freeform 1620"/>
                <p:cNvSpPr>
                  <a:spLocks/>
                </p:cNvSpPr>
                <p:nvPr/>
              </p:nvSpPr>
              <p:spPr bwMode="auto">
                <a:xfrm>
                  <a:off x="2254" y="1972"/>
                  <a:ext cx="4" cy="18"/>
                </a:xfrm>
                <a:custGeom>
                  <a:avLst/>
                  <a:gdLst/>
                  <a:ahLst/>
                  <a:cxnLst>
                    <a:cxn ang="0">
                      <a:pos x="4" y="0"/>
                    </a:cxn>
                    <a:cxn ang="0">
                      <a:pos x="4" y="5"/>
                    </a:cxn>
                    <a:cxn ang="0">
                      <a:pos x="0" y="5"/>
                    </a:cxn>
                    <a:cxn ang="0">
                      <a:pos x="0" y="9"/>
                    </a:cxn>
                    <a:cxn ang="0">
                      <a:pos x="0" y="14"/>
                    </a:cxn>
                    <a:cxn ang="0">
                      <a:pos x="0" y="18"/>
                    </a:cxn>
                  </a:cxnLst>
                  <a:rect l="0" t="0" r="r" b="b"/>
                  <a:pathLst>
                    <a:path w="4" h="18">
                      <a:moveTo>
                        <a:pt x="4" y="0"/>
                      </a:moveTo>
                      <a:lnTo>
                        <a:pt x="4" y="5"/>
                      </a:lnTo>
                      <a:lnTo>
                        <a:pt x="0" y="5"/>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5" name="Freeform 1621"/>
                <p:cNvSpPr>
                  <a:spLocks/>
                </p:cNvSpPr>
                <p:nvPr/>
              </p:nvSpPr>
              <p:spPr bwMode="auto">
                <a:xfrm>
                  <a:off x="2628" y="1914"/>
                  <a:ext cx="35" cy="67"/>
                </a:xfrm>
                <a:custGeom>
                  <a:avLst/>
                  <a:gdLst/>
                  <a:ahLst/>
                  <a:cxnLst>
                    <a:cxn ang="0">
                      <a:pos x="31" y="0"/>
                    </a:cxn>
                    <a:cxn ang="0">
                      <a:pos x="31" y="5"/>
                    </a:cxn>
                    <a:cxn ang="0">
                      <a:pos x="31" y="9"/>
                    </a:cxn>
                    <a:cxn ang="0">
                      <a:pos x="31" y="5"/>
                    </a:cxn>
                    <a:cxn ang="0">
                      <a:pos x="31" y="0"/>
                    </a:cxn>
                    <a:cxn ang="0">
                      <a:pos x="35" y="0"/>
                    </a:cxn>
                    <a:cxn ang="0">
                      <a:pos x="35" y="5"/>
                    </a:cxn>
                    <a:cxn ang="0">
                      <a:pos x="35" y="9"/>
                    </a:cxn>
                    <a:cxn ang="0">
                      <a:pos x="35" y="14"/>
                    </a:cxn>
                    <a:cxn ang="0">
                      <a:pos x="35" y="18"/>
                    </a:cxn>
                    <a:cxn ang="0">
                      <a:pos x="31" y="18"/>
                    </a:cxn>
                    <a:cxn ang="0">
                      <a:pos x="31" y="23"/>
                    </a:cxn>
                    <a:cxn ang="0">
                      <a:pos x="31" y="27"/>
                    </a:cxn>
                    <a:cxn ang="0">
                      <a:pos x="31" y="32"/>
                    </a:cxn>
                    <a:cxn ang="0">
                      <a:pos x="31" y="36"/>
                    </a:cxn>
                    <a:cxn ang="0">
                      <a:pos x="31" y="40"/>
                    </a:cxn>
                    <a:cxn ang="0">
                      <a:pos x="31" y="45"/>
                    </a:cxn>
                    <a:cxn ang="0">
                      <a:pos x="35" y="45"/>
                    </a:cxn>
                    <a:cxn ang="0">
                      <a:pos x="35" y="49"/>
                    </a:cxn>
                    <a:cxn ang="0">
                      <a:pos x="31" y="49"/>
                    </a:cxn>
                    <a:cxn ang="0">
                      <a:pos x="31" y="54"/>
                    </a:cxn>
                    <a:cxn ang="0">
                      <a:pos x="26" y="54"/>
                    </a:cxn>
                    <a:cxn ang="0">
                      <a:pos x="26" y="58"/>
                    </a:cxn>
                    <a:cxn ang="0">
                      <a:pos x="26" y="63"/>
                    </a:cxn>
                    <a:cxn ang="0">
                      <a:pos x="22" y="63"/>
                    </a:cxn>
                    <a:cxn ang="0">
                      <a:pos x="22" y="67"/>
                    </a:cxn>
                    <a:cxn ang="0">
                      <a:pos x="22" y="63"/>
                    </a:cxn>
                    <a:cxn ang="0">
                      <a:pos x="18" y="63"/>
                    </a:cxn>
                    <a:cxn ang="0">
                      <a:pos x="18" y="58"/>
                    </a:cxn>
                    <a:cxn ang="0">
                      <a:pos x="13" y="58"/>
                    </a:cxn>
                    <a:cxn ang="0">
                      <a:pos x="13" y="54"/>
                    </a:cxn>
                    <a:cxn ang="0">
                      <a:pos x="13" y="49"/>
                    </a:cxn>
                    <a:cxn ang="0">
                      <a:pos x="9" y="49"/>
                    </a:cxn>
                    <a:cxn ang="0">
                      <a:pos x="5" y="45"/>
                    </a:cxn>
                    <a:cxn ang="0">
                      <a:pos x="5" y="40"/>
                    </a:cxn>
                    <a:cxn ang="0">
                      <a:pos x="0" y="40"/>
                    </a:cxn>
                    <a:cxn ang="0">
                      <a:pos x="0" y="36"/>
                    </a:cxn>
                    <a:cxn ang="0">
                      <a:pos x="0" y="32"/>
                    </a:cxn>
                    <a:cxn ang="0">
                      <a:pos x="0" y="27"/>
                    </a:cxn>
                    <a:cxn ang="0">
                      <a:pos x="0" y="23"/>
                    </a:cxn>
                  </a:cxnLst>
                  <a:rect l="0" t="0" r="r" b="b"/>
                  <a:pathLst>
                    <a:path w="35" h="67">
                      <a:moveTo>
                        <a:pt x="31" y="0"/>
                      </a:moveTo>
                      <a:lnTo>
                        <a:pt x="31" y="5"/>
                      </a:lnTo>
                      <a:lnTo>
                        <a:pt x="31" y="9"/>
                      </a:lnTo>
                      <a:lnTo>
                        <a:pt x="31" y="5"/>
                      </a:lnTo>
                      <a:lnTo>
                        <a:pt x="31" y="0"/>
                      </a:lnTo>
                      <a:lnTo>
                        <a:pt x="35" y="0"/>
                      </a:lnTo>
                      <a:lnTo>
                        <a:pt x="35" y="5"/>
                      </a:lnTo>
                      <a:lnTo>
                        <a:pt x="35" y="9"/>
                      </a:lnTo>
                      <a:lnTo>
                        <a:pt x="35" y="14"/>
                      </a:lnTo>
                      <a:lnTo>
                        <a:pt x="35" y="18"/>
                      </a:lnTo>
                      <a:lnTo>
                        <a:pt x="31" y="18"/>
                      </a:lnTo>
                      <a:lnTo>
                        <a:pt x="31" y="23"/>
                      </a:lnTo>
                      <a:lnTo>
                        <a:pt x="31" y="27"/>
                      </a:lnTo>
                      <a:lnTo>
                        <a:pt x="31" y="32"/>
                      </a:lnTo>
                      <a:lnTo>
                        <a:pt x="31" y="36"/>
                      </a:lnTo>
                      <a:lnTo>
                        <a:pt x="31" y="40"/>
                      </a:lnTo>
                      <a:lnTo>
                        <a:pt x="31" y="45"/>
                      </a:lnTo>
                      <a:lnTo>
                        <a:pt x="35" y="45"/>
                      </a:lnTo>
                      <a:lnTo>
                        <a:pt x="35" y="49"/>
                      </a:lnTo>
                      <a:lnTo>
                        <a:pt x="31" y="49"/>
                      </a:lnTo>
                      <a:lnTo>
                        <a:pt x="31" y="54"/>
                      </a:lnTo>
                      <a:lnTo>
                        <a:pt x="26" y="54"/>
                      </a:lnTo>
                      <a:lnTo>
                        <a:pt x="26" y="58"/>
                      </a:lnTo>
                      <a:lnTo>
                        <a:pt x="26" y="63"/>
                      </a:lnTo>
                      <a:lnTo>
                        <a:pt x="22" y="63"/>
                      </a:lnTo>
                      <a:lnTo>
                        <a:pt x="22" y="67"/>
                      </a:lnTo>
                      <a:lnTo>
                        <a:pt x="22" y="63"/>
                      </a:lnTo>
                      <a:lnTo>
                        <a:pt x="18" y="63"/>
                      </a:lnTo>
                      <a:lnTo>
                        <a:pt x="18" y="58"/>
                      </a:lnTo>
                      <a:lnTo>
                        <a:pt x="13" y="58"/>
                      </a:lnTo>
                      <a:lnTo>
                        <a:pt x="13" y="54"/>
                      </a:lnTo>
                      <a:lnTo>
                        <a:pt x="13" y="49"/>
                      </a:lnTo>
                      <a:lnTo>
                        <a:pt x="9" y="49"/>
                      </a:lnTo>
                      <a:lnTo>
                        <a:pt x="5" y="45"/>
                      </a:lnTo>
                      <a:lnTo>
                        <a:pt x="5" y="40"/>
                      </a:lnTo>
                      <a:lnTo>
                        <a:pt x="0" y="40"/>
                      </a:lnTo>
                      <a:lnTo>
                        <a:pt x="0" y="36"/>
                      </a:lnTo>
                      <a:lnTo>
                        <a:pt x="0" y="32"/>
                      </a:lnTo>
                      <a:lnTo>
                        <a:pt x="0" y="27"/>
                      </a:lnTo>
                      <a:lnTo>
                        <a:pt x="0"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6" name="Freeform 1622"/>
                <p:cNvSpPr>
                  <a:spLocks/>
                </p:cNvSpPr>
                <p:nvPr/>
              </p:nvSpPr>
              <p:spPr bwMode="auto">
                <a:xfrm>
                  <a:off x="2271" y="2008"/>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7" name="Line 1623"/>
                <p:cNvSpPr>
                  <a:spLocks noChangeShapeType="1"/>
                </p:cNvSpPr>
                <p:nvPr/>
              </p:nvSpPr>
              <p:spPr bwMode="auto">
                <a:xfrm flipH="1">
                  <a:off x="2262" y="201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088" name="Freeform 1624"/>
                <p:cNvSpPr>
                  <a:spLocks/>
                </p:cNvSpPr>
                <p:nvPr/>
              </p:nvSpPr>
              <p:spPr bwMode="auto">
                <a:xfrm>
                  <a:off x="2249" y="1990"/>
                  <a:ext cx="18" cy="22"/>
                </a:xfrm>
                <a:custGeom>
                  <a:avLst/>
                  <a:gdLst/>
                  <a:ahLst/>
                  <a:cxnLst>
                    <a:cxn ang="0">
                      <a:pos x="5" y="0"/>
                    </a:cxn>
                    <a:cxn ang="0">
                      <a:pos x="5" y="5"/>
                    </a:cxn>
                    <a:cxn ang="0">
                      <a:pos x="5" y="9"/>
                    </a:cxn>
                    <a:cxn ang="0">
                      <a:pos x="5" y="13"/>
                    </a:cxn>
                    <a:cxn ang="0">
                      <a:pos x="0" y="13"/>
                    </a:cxn>
                    <a:cxn ang="0">
                      <a:pos x="5" y="13"/>
                    </a:cxn>
                    <a:cxn ang="0">
                      <a:pos x="5" y="18"/>
                    </a:cxn>
                    <a:cxn ang="0">
                      <a:pos x="9" y="18"/>
                    </a:cxn>
                    <a:cxn ang="0">
                      <a:pos x="9" y="22"/>
                    </a:cxn>
                    <a:cxn ang="0">
                      <a:pos x="13" y="22"/>
                    </a:cxn>
                    <a:cxn ang="0">
                      <a:pos x="18" y="22"/>
                    </a:cxn>
                  </a:cxnLst>
                  <a:rect l="0" t="0" r="r" b="b"/>
                  <a:pathLst>
                    <a:path w="18" h="22">
                      <a:moveTo>
                        <a:pt x="5" y="0"/>
                      </a:moveTo>
                      <a:lnTo>
                        <a:pt x="5" y="5"/>
                      </a:lnTo>
                      <a:lnTo>
                        <a:pt x="5" y="9"/>
                      </a:lnTo>
                      <a:lnTo>
                        <a:pt x="5" y="13"/>
                      </a:lnTo>
                      <a:lnTo>
                        <a:pt x="0" y="13"/>
                      </a:lnTo>
                      <a:lnTo>
                        <a:pt x="5" y="13"/>
                      </a:lnTo>
                      <a:lnTo>
                        <a:pt x="5" y="18"/>
                      </a:lnTo>
                      <a:lnTo>
                        <a:pt x="9" y="18"/>
                      </a:lnTo>
                      <a:lnTo>
                        <a:pt x="9" y="22"/>
                      </a:lnTo>
                      <a:lnTo>
                        <a:pt x="13" y="22"/>
                      </a:lnTo>
                      <a:lnTo>
                        <a:pt x="18"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89" name="Freeform 1625"/>
                <p:cNvSpPr>
                  <a:spLocks/>
                </p:cNvSpPr>
                <p:nvPr/>
              </p:nvSpPr>
              <p:spPr bwMode="auto">
                <a:xfrm>
                  <a:off x="2262" y="2012"/>
                  <a:ext cx="9" cy="1"/>
                </a:xfrm>
                <a:custGeom>
                  <a:avLst/>
                  <a:gdLst/>
                  <a:ahLst/>
                  <a:cxnLst>
                    <a:cxn ang="0">
                      <a:pos x="0" y="0"/>
                    </a:cxn>
                    <a:cxn ang="0">
                      <a:pos x="5" y="0"/>
                    </a:cxn>
                    <a:cxn ang="0">
                      <a:pos x="9" y="0"/>
                    </a:cxn>
                  </a:cxnLst>
                  <a:rect l="0" t="0" r="r" b="b"/>
                  <a:pathLst>
                    <a:path w="9">
                      <a:moveTo>
                        <a:pt x="0" y="0"/>
                      </a:moveTo>
                      <a:lnTo>
                        <a:pt x="5"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0" name="Freeform 1626"/>
                <p:cNvSpPr>
                  <a:spLocks/>
                </p:cNvSpPr>
                <p:nvPr/>
              </p:nvSpPr>
              <p:spPr bwMode="auto">
                <a:xfrm>
                  <a:off x="2267" y="201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1" name="Freeform 1627"/>
                <p:cNvSpPr>
                  <a:spLocks/>
                </p:cNvSpPr>
                <p:nvPr/>
              </p:nvSpPr>
              <p:spPr bwMode="auto">
                <a:xfrm>
                  <a:off x="2271" y="2008"/>
                  <a:ext cx="4" cy="4"/>
                </a:xfrm>
                <a:custGeom>
                  <a:avLst/>
                  <a:gdLst/>
                  <a:ahLst/>
                  <a:cxnLst>
                    <a:cxn ang="0">
                      <a:pos x="0" y="4"/>
                    </a:cxn>
                    <a:cxn ang="0">
                      <a:pos x="4" y="4"/>
                    </a:cxn>
                    <a:cxn ang="0">
                      <a:pos x="4" y="0"/>
                    </a:cxn>
                    <a:cxn ang="0">
                      <a:pos x="4" y="4"/>
                    </a:cxn>
                    <a:cxn ang="0">
                      <a:pos x="0" y="4"/>
                    </a:cxn>
                  </a:cxnLst>
                  <a:rect l="0" t="0" r="r" b="b"/>
                  <a:pathLst>
                    <a:path w="4" h="4">
                      <a:moveTo>
                        <a:pt x="0" y="4"/>
                      </a:move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2" name="Freeform 1628"/>
                <p:cNvSpPr>
                  <a:spLocks/>
                </p:cNvSpPr>
                <p:nvPr/>
              </p:nvSpPr>
              <p:spPr bwMode="auto">
                <a:xfrm>
                  <a:off x="2689" y="1986"/>
                  <a:ext cx="9" cy="4"/>
                </a:xfrm>
                <a:custGeom>
                  <a:avLst/>
                  <a:gdLst/>
                  <a:ahLst/>
                  <a:cxnLst>
                    <a:cxn ang="0">
                      <a:pos x="0" y="0"/>
                    </a:cxn>
                    <a:cxn ang="0">
                      <a:pos x="5" y="0"/>
                    </a:cxn>
                    <a:cxn ang="0">
                      <a:pos x="5" y="4"/>
                    </a:cxn>
                    <a:cxn ang="0">
                      <a:pos x="9" y="4"/>
                    </a:cxn>
                  </a:cxnLst>
                  <a:rect l="0" t="0" r="r" b="b"/>
                  <a:pathLst>
                    <a:path w="9" h="4">
                      <a:moveTo>
                        <a:pt x="0" y="0"/>
                      </a:moveTo>
                      <a:lnTo>
                        <a:pt x="5" y="0"/>
                      </a:lnTo>
                      <a:lnTo>
                        <a:pt x="5"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3" name="Freeform 1629"/>
                <p:cNvSpPr>
                  <a:spLocks/>
                </p:cNvSpPr>
                <p:nvPr/>
              </p:nvSpPr>
              <p:spPr bwMode="auto">
                <a:xfrm>
                  <a:off x="2672" y="1968"/>
                  <a:ext cx="30" cy="22"/>
                </a:xfrm>
                <a:custGeom>
                  <a:avLst/>
                  <a:gdLst/>
                  <a:ahLst/>
                  <a:cxnLst>
                    <a:cxn ang="0">
                      <a:pos x="30" y="22"/>
                    </a:cxn>
                    <a:cxn ang="0">
                      <a:pos x="30" y="18"/>
                    </a:cxn>
                    <a:cxn ang="0">
                      <a:pos x="26" y="18"/>
                    </a:cxn>
                    <a:cxn ang="0">
                      <a:pos x="30" y="18"/>
                    </a:cxn>
                    <a:cxn ang="0">
                      <a:pos x="26" y="22"/>
                    </a:cxn>
                    <a:cxn ang="0">
                      <a:pos x="26" y="18"/>
                    </a:cxn>
                    <a:cxn ang="0">
                      <a:pos x="22" y="18"/>
                    </a:cxn>
                    <a:cxn ang="0">
                      <a:pos x="26" y="18"/>
                    </a:cxn>
                    <a:cxn ang="0">
                      <a:pos x="22" y="18"/>
                    </a:cxn>
                    <a:cxn ang="0">
                      <a:pos x="22" y="13"/>
                    </a:cxn>
                    <a:cxn ang="0">
                      <a:pos x="17" y="13"/>
                    </a:cxn>
                    <a:cxn ang="0">
                      <a:pos x="13" y="13"/>
                    </a:cxn>
                    <a:cxn ang="0">
                      <a:pos x="13" y="9"/>
                    </a:cxn>
                    <a:cxn ang="0">
                      <a:pos x="9" y="9"/>
                    </a:cxn>
                    <a:cxn ang="0">
                      <a:pos x="9" y="4"/>
                    </a:cxn>
                    <a:cxn ang="0">
                      <a:pos x="4" y="4"/>
                    </a:cxn>
                    <a:cxn ang="0">
                      <a:pos x="0" y="4"/>
                    </a:cxn>
                    <a:cxn ang="0">
                      <a:pos x="0" y="0"/>
                    </a:cxn>
                    <a:cxn ang="0">
                      <a:pos x="0" y="4"/>
                    </a:cxn>
                    <a:cxn ang="0">
                      <a:pos x="4" y="4"/>
                    </a:cxn>
                    <a:cxn ang="0">
                      <a:pos x="4" y="9"/>
                    </a:cxn>
                    <a:cxn ang="0">
                      <a:pos x="9" y="9"/>
                    </a:cxn>
                    <a:cxn ang="0">
                      <a:pos x="9" y="13"/>
                    </a:cxn>
                    <a:cxn ang="0">
                      <a:pos x="13" y="13"/>
                    </a:cxn>
                    <a:cxn ang="0">
                      <a:pos x="17" y="13"/>
                    </a:cxn>
                    <a:cxn ang="0">
                      <a:pos x="17" y="18"/>
                    </a:cxn>
                    <a:cxn ang="0">
                      <a:pos x="22" y="18"/>
                    </a:cxn>
                    <a:cxn ang="0">
                      <a:pos x="26" y="22"/>
                    </a:cxn>
                    <a:cxn ang="0">
                      <a:pos x="30" y="22"/>
                    </a:cxn>
                  </a:cxnLst>
                  <a:rect l="0" t="0" r="r" b="b"/>
                  <a:pathLst>
                    <a:path w="30" h="22">
                      <a:moveTo>
                        <a:pt x="30" y="22"/>
                      </a:moveTo>
                      <a:lnTo>
                        <a:pt x="30" y="18"/>
                      </a:lnTo>
                      <a:lnTo>
                        <a:pt x="26" y="18"/>
                      </a:lnTo>
                      <a:lnTo>
                        <a:pt x="30" y="18"/>
                      </a:lnTo>
                      <a:lnTo>
                        <a:pt x="26" y="22"/>
                      </a:lnTo>
                      <a:lnTo>
                        <a:pt x="26" y="18"/>
                      </a:lnTo>
                      <a:lnTo>
                        <a:pt x="22" y="18"/>
                      </a:lnTo>
                      <a:lnTo>
                        <a:pt x="26" y="18"/>
                      </a:lnTo>
                      <a:lnTo>
                        <a:pt x="22" y="18"/>
                      </a:lnTo>
                      <a:lnTo>
                        <a:pt x="22" y="13"/>
                      </a:lnTo>
                      <a:lnTo>
                        <a:pt x="17" y="13"/>
                      </a:lnTo>
                      <a:lnTo>
                        <a:pt x="13" y="13"/>
                      </a:lnTo>
                      <a:lnTo>
                        <a:pt x="13" y="9"/>
                      </a:lnTo>
                      <a:lnTo>
                        <a:pt x="9" y="9"/>
                      </a:lnTo>
                      <a:lnTo>
                        <a:pt x="9" y="4"/>
                      </a:lnTo>
                      <a:lnTo>
                        <a:pt x="4" y="4"/>
                      </a:lnTo>
                      <a:lnTo>
                        <a:pt x="0" y="4"/>
                      </a:lnTo>
                      <a:lnTo>
                        <a:pt x="0" y="0"/>
                      </a:lnTo>
                      <a:lnTo>
                        <a:pt x="0" y="4"/>
                      </a:lnTo>
                      <a:lnTo>
                        <a:pt x="4" y="4"/>
                      </a:lnTo>
                      <a:lnTo>
                        <a:pt x="4" y="9"/>
                      </a:lnTo>
                      <a:lnTo>
                        <a:pt x="9" y="9"/>
                      </a:lnTo>
                      <a:lnTo>
                        <a:pt x="9" y="13"/>
                      </a:lnTo>
                      <a:lnTo>
                        <a:pt x="13" y="13"/>
                      </a:lnTo>
                      <a:lnTo>
                        <a:pt x="17" y="13"/>
                      </a:lnTo>
                      <a:lnTo>
                        <a:pt x="17" y="18"/>
                      </a:lnTo>
                      <a:lnTo>
                        <a:pt x="22" y="18"/>
                      </a:lnTo>
                      <a:lnTo>
                        <a:pt x="26" y="22"/>
                      </a:lnTo>
                      <a:lnTo>
                        <a:pt x="30"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4" name="Line 1630"/>
                <p:cNvSpPr>
                  <a:spLocks noChangeShapeType="1"/>
                </p:cNvSpPr>
                <p:nvPr/>
              </p:nvSpPr>
              <p:spPr bwMode="auto">
                <a:xfrm>
                  <a:off x="2698" y="199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095" name="Freeform 1631"/>
                <p:cNvSpPr>
                  <a:spLocks/>
                </p:cNvSpPr>
                <p:nvPr/>
              </p:nvSpPr>
              <p:spPr bwMode="auto">
                <a:xfrm>
                  <a:off x="2929" y="1963"/>
                  <a:ext cx="30" cy="14"/>
                </a:xfrm>
                <a:custGeom>
                  <a:avLst/>
                  <a:gdLst/>
                  <a:ahLst/>
                  <a:cxnLst>
                    <a:cxn ang="0">
                      <a:pos x="30" y="0"/>
                    </a:cxn>
                    <a:cxn ang="0">
                      <a:pos x="26" y="0"/>
                    </a:cxn>
                    <a:cxn ang="0">
                      <a:pos x="22" y="0"/>
                    </a:cxn>
                    <a:cxn ang="0">
                      <a:pos x="22" y="5"/>
                    </a:cxn>
                    <a:cxn ang="0">
                      <a:pos x="17" y="0"/>
                    </a:cxn>
                    <a:cxn ang="0">
                      <a:pos x="17" y="5"/>
                    </a:cxn>
                    <a:cxn ang="0">
                      <a:pos x="22" y="5"/>
                    </a:cxn>
                    <a:cxn ang="0">
                      <a:pos x="17" y="5"/>
                    </a:cxn>
                    <a:cxn ang="0">
                      <a:pos x="17" y="9"/>
                    </a:cxn>
                    <a:cxn ang="0">
                      <a:pos x="13" y="9"/>
                    </a:cxn>
                    <a:cxn ang="0">
                      <a:pos x="17" y="9"/>
                    </a:cxn>
                    <a:cxn ang="0">
                      <a:pos x="17" y="5"/>
                    </a:cxn>
                    <a:cxn ang="0">
                      <a:pos x="13" y="5"/>
                    </a:cxn>
                    <a:cxn ang="0">
                      <a:pos x="17" y="5"/>
                    </a:cxn>
                    <a:cxn ang="0">
                      <a:pos x="17" y="0"/>
                    </a:cxn>
                    <a:cxn ang="0">
                      <a:pos x="17" y="5"/>
                    </a:cxn>
                    <a:cxn ang="0">
                      <a:pos x="13" y="5"/>
                    </a:cxn>
                    <a:cxn ang="0">
                      <a:pos x="13" y="9"/>
                    </a:cxn>
                    <a:cxn ang="0">
                      <a:pos x="8" y="9"/>
                    </a:cxn>
                    <a:cxn ang="0">
                      <a:pos x="8" y="14"/>
                    </a:cxn>
                    <a:cxn ang="0">
                      <a:pos x="4" y="14"/>
                    </a:cxn>
                    <a:cxn ang="0">
                      <a:pos x="0" y="14"/>
                    </a:cxn>
                    <a:cxn ang="0">
                      <a:pos x="4" y="14"/>
                    </a:cxn>
                    <a:cxn ang="0">
                      <a:pos x="4" y="9"/>
                    </a:cxn>
                  </a:cxnLst>
                  <a:rect l="0" t="0" r="r" b="b"/>
                  <a:pathLst>
                    <a:path w="30" h="14">
                      <a:moveTo>
                        <a:pt x="30" y="0"/>
                      </a:moveTo>
                      <a:lnTo>
                        <a:pt x="26" y="0"/>
                      </a:lnTo>
                      <a:lnTo>
                        <a:pt x="22" y="0"/>
                      </a:lnTo>
                      <a:lnTo>
                        <a:pt x="22" y="5"/>
                      </a:lnTo>
                      <a:lnTo>
                        <a:pt x="17" y="0"/>
                      </a:lnTo>
                      <a:lnTo>
                        <a:pt x="17" y="5"/>
                      </a:lnTo>
                      <a:lnTo>
                        <a:pt x="22" y="5"/>
                      </a:lnTo>
                      <a:lnTo>
                        <a:pt x="17" y="5"/>
                      </a:lnTo>
                      <a:lnTo>
                        <a:pt x="17" y="9"/>
                      </a:lnTo>
                      <a:lnTo>
                        <a:pt x="13" y="9"/>
                      </a:lnTo>
                      <a:lnTo>
                        <a:pt x="17" y="9"/>
                      </a:lnTo>
                      <a:lnTo>
                        <a:pt x="17" y="5"/>
                      </a:lnTo>
                      <a:lnTo>
                        <a:pt x="13" y="5"/>
                      </a:lnTo>
                      <a:lnTo>
                        <a:pt x="17" y="5"/>
                      </a:lnTo>
                      <a:lnTo>
                        <a:pt x="17" y="0"/>
                      </a:lnTo>
                      <a:lnTo>
                        <a:pt x="17" y="5"/>
                      </a:lnTo>
                      <a:lnTo>
                        <a:pt x="13" y="5"/>
                      </a:lnTo>
                      <a:lnTo>
                        <a:pt x="13" y="9"/>
                      </a:lnTo>
                      <a:lnTo>
                        <a:pt x="8" y="9"/>
                      </a:lnTo>
                      <a:lnTo>
                        <a:pt x="8" y="14"/>
                      </a:lnTo>
                      <a:lnTo>
                        <a:pt x="4" y="14"/>
                      </a:lnTo>
                      <a:lnTo>
                        <a:pt x="0" y="14"/>
                      </a:lnTo>
                      <a:lnTo>
                        <a:pt x="4" y="1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6" name="Freeform 1632"/>
                <p:cNvSpPr>
                  <a:spLocks/>
                </p:cNvSpPr>
                <p:nvPr/>
              </p:nvSpPr>
              <p:spPr bwMode="auto">
                <a:xfrm>
                  <a:off x="2267" y="2012"/>
                  <a:ext cx="4" cy="9"/>
                </a:xfrm>
                <a:custGeom>
                  <a:avLst/>
                  <a:gdLst/>
                  <a:ahLst/>
                  <a:cxnLst>
                    <a:cxn ang="0">
                      <a:pos x="4" y="9"/>
                    </a:cxn>
                    <a:cxn ang="0">
                      <a:pos x="4" y="5"/>
                    </a:cxn>
                    <a:cxn ang="0">
                      <a:pos x="0" y="5"/>
                    </a:cxn>
                    <a:cxn ang="0">
                      <a:pos x="4" y="5"/>
                    </a:cxn>
                    <a:cxn ang="0">
                      <a:pos x="4" y="0"/>
                    </a:cxn>
                  </a:cxnLst>
                  <a:rect l="0" t="0" r="r" b="b"/>
                  <a:pathLst>
                    <a:path w="4" h="9">
                      <a:moveTo>
                        <a:pt x="4" y="9"/>
                      </a:moveTo>
                      <a:lnTo>
                        <a:pt x="4" y="5"/>
                      </a:lnTo>
                      <a:lnTo>
                        <a:pt x="0" y="5"/>
                      </a:lnTo>
                      <a:lnTo>
                        <a:pt x="4" y="5"/>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7" name="Freeform 1633"/>
                <p:cNvSpPr>
                  <a:spLocks/>
                </p:cNvSpPr>
                <p:nvPr/>
              </p:nvSpPr>
              <p:spPr bwMode="auto">
                <a:xfrm>
                  <a:off x="2271" y="2021"/>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8" name="Freeform 1634"/>
                <p:cNvSpPr>
                  <a:spLocks/>
                </p:cNvSpPr>
                <p:nvPr/>
              </p:nvSpPr>
              <p:spPr bwMode="auto">
                <a:xfrm>
                  <a:off x="2933" y="1963"/>
                  <a:ext cx="26" cy="14"/>
                </a:xfrm>
                <a:custGeom>
                  <a:avLst/>
                  <a:gdLst/>
                  <a:ahLst/>
                  <a:cxnLst>
                    <a:cxn ang="0">
                      <a:pos x="0" y="14"/>
                    </a:cxn>
                    <a:cxn ang="0">
                      <a:pos x="4" y="14"/>
                    </a:cxn>
                    <a:cxn ang="0">
                      <a:pos x="4" y="9"/>
                    </a:cxn>
                    <a:cxn ang="0">
                      <a:pos x="9" y="9"/>
                    </a:cxn>
                    <a:cxn ang="0">
                      <a:pos x="13" y="9"/>
                    </a:cxn>
                    <a:cxn ang="0">
                      <a:pos x="18" y="9"/>
                    </a:cxn>
                    <a:cxn ang="0">
                      <a:pos x="18" y="5"/>
                    </a:cxn>
                    <a:cxn ang="0">
                      <a:pos x="22" y="5"/>
                    </a:cxn>
                    <a:cxn ang="0">
                      <a:pos x="22" y="0"/>
                    </a:cxn>
                    <a:cxn ang="0">
                      <a:pos x="26" y="0"/>
                    </a:cxn>
                  </a:cxnLst>
                  <a:rect l="0" t="0" r="r" b="b"/>
                  <a:pathLst>
                    <a:path w="26" h="14">
                      <a:moveTo>
                        <a:pt x="0" y="14"/>
                      </a:moveTo>
                      <a:lnTo>
                        <a:pt x="4" y="14"/>
                      </a:lnTo>
                      <a:lnTo>
                        <a:pt x="4" y="9"/>
                      </a:lnTo>
                      <a:lnTo>
                        <a:pt x="9" y="9"/>
                      </a:lnTo>
                      <a:lnTo>
                        <a:pt x="13" y="9"/>
                      </a:lnTo>
                      <a:lnTo>
                        <a:pt x="18" y="9"/>
                      </a:lnTo>
                      <a:lnTo>
                        <a:pt x="18" y="5"/>
                      </a:lnTo>
                      <a:lnTo>
                        <a:pt x="22" y="5"/>
                      </a:lnTo>
                      <a:lnTo>
                        <a:pt x="22" y="0"/>
                      </a:lnTo>
                      <a:lnTo>
                        <a:pt x="26"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099" name="Freeform 1635"/>
                <p:cNvSpPr>
                  <a:spLocks/>
                </p:cNvSpPr>
                <p:nvPr/>
              </p:nvSpPr>
              <p:spPr bwMode="auto">
                <a:xfrm>
                  <a:off x="2733" y="1990"/>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0" name="Freeform 1636"/>
                <p:cNvSpPr>
                  <a:spLocks/>
                </p:cNvSpPr>
                <p:nvPr/>
              </p:nvSpPr>
              <p:spPr bwMode="auto">
                <a:xfrm>
                  <a:off x="2728" y="1990"/>
                  <a:ext cx="5" cy="5"/>
                </a:xfrm>
                <a:custGeom>
                  <a:avLst/>
                  <a:gdLst/>
                  <a:ahLst/>
                  <a:cxnLst>
                    <a:cxn ang="0">
                      <a:pos x="5" y="5"/>
                    </a:cxn>
                    <a:cxn ang="0">
                      <a:pos x="0" y="5"/>
                    </a:cxn>
                    <a:cxn ang="0">
                      <a:pos x="0" y="0"/>
                    </a:cxn>
                    <a:cxn ang="0">
                      <a:pos x="0" y="5"/>
                    </a:cxn>
                    <a:cxn ang="0">
                      <a:pos x="5" y="5"/>
                    </a:cxn>
                  </a:cxnLst>
                  <a:rect l="0" t="0" r="r" b="b"/>
                  <a:pathLst>
                    <a:path w="5" h="5">
                      <a:moveTo>
                        <a:pt x="5" y="5"/>
                      </a:move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1" name="Freeform 1637"/>
                <p:cNvSpPr>
                  <a:spLocks/>
                </p:cNvSpPr>
                <p:nvPr/>
              </p:nvSpPr>
              <p:spPr bwMode="auto">
                <a:xfrm>
                  <a:off x="2737" y="199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2" name="Rectangle 1638"/>
                <p:cNvSpPr>
                  <a:spLocks noChangeArrowheads="1"/>
                </p:cNvSpPr>
                <p:nvPr/>
              </p:nvSpPr>
              <p:spPr bwMode="auto">
                <a:xfrm>
                  <a:off x="2737" y="1995"/>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4103" name="Freeform 1639"/>
                <p:cNvSpPr>
                  <a:spLocks/>
                </p:cNvSpPr>
                <p:nvPr/>
              </p:nvSpPr>
              <p:spPr bwMode="auto">
                <a:xfrm>
                  <a:off x="2275" y="203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4" name="Freeform 1640"/>
                <p:cNvSpPr>
                  <a:spLocks/>
                </p:cNvSpPr>
                <p:nvPr/>
              </p:nvSpPr>
              <p:spPr bwMode="auto">
                <a:xfrm>
                  <a:off x="2271" y="2021"/>
                  <a:ext cx="9" cy="18"/>
                </a:xfrm>
                <a:custGeom>
                  <a:avLst/>
                  <a:gdLst/>
                  <a:ahLst/>
                  <a:cxnLst>
                    <a:cxn ang="0">
                      <a:pos x="9" y="18"/>
                    </a:cxn>
                    <a:cxn ang="0">
                      <a:pos x="4" y="18"/>
                    </a:cxn>
                    <a:cxn ang="0">
                      <a:pos x="9" y="18"/>
                    </a:cxn>
                    <a:cxn ang="0">
                      <a:pos x="4" y="18"/>
                    </a:cxn>
                    <a:cxn ang="0">
                      <a:pos x="9" y="18"/>
                    </a:cxn>
                    <a:cxn ang="0">
                      <a:pos x="4" y="18"/>
                    </a:cxn>
                    <a:cxn ang="0">
                      <a:pos x="4" y="14"/>
                    </a:cxn>
                    <a:cxn ang="0">
                      <a:pos x="4" y="9"/>
                    </a:cxn>
                    <a:cxn ang="0">
                      <a:pos x="0" y="9"/>
                    </a:cxn>
                    <a:cxn ang="0">
                      <a:pos x="4" y="9"/>
                    </a:cxn>
                    <a:cxn ang="0">
                      <a:pos x="0" y="9"/>
                    </a:cxn>
                    <a:cxn ang="0">
                      <a:pos x="4" y="9"/>
                    </a:cxn>
                    <a:cxn ang="0">
                      <a:pos x="0" y="9"/>
                    </a:cxn>
                    <a:cxn ang="0">
                      <a:pos x="0" y="5"/>
                    </a:cxn>
                    <a:cxn ang="0">
                      <a:pos x="0" y="0"/>
                    </a:cxn>
                  </a:cxnLst>
                  <a:rect l="0" t="0" r="r" b="b"/>
                  <a:pathLst>
                    <a:path w="9" h="18">
                      <a:moveTo>
                        <a:pt x="9" y="18"/>
                      </a:moveTo>
                      <a:lnTo>
                        <a:pt x="4" y="18"/>
                      </a:lnTo>
                      <a:lnTo>
                        <a:pt x="9" y="18"/>
                      </a:lnTo>
                      <a:lnTo>
                        <a:pt x="4" y="18"/>
                      </a:lnTo>
                      <a:lnTo>
                        <a:pt x="9" y="18"/>
                      </a:lnTo>
                      <a:lnTo>
                        <a:pt x="4" y="18"/>
                      </a:lnTo>
                      <a:lnTo>
                        <a:pt x="4" y="14"/>
                      </a:lnTo>
                      <a:lnTo>
                        <a:pt x="4" y="9"/>
                      </a:lnTo>
                      <a:lnTo>
                        <a:pt x="0" y="9"/>
                      </a:lnTo>
                      <a:lnTo>
                        <a:pt x="4" y="9"/>
                      </a:lnTo>
                      <a:lnTo>
                        <a:pt x="0" y="9"/>
                      </a:lnTo>
                      <a:lnTo>
                        <a:pt x="4" y="9"/>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5" name="Line 1641"/>
                <p:cNvSpPr>
                  <a:spLocks noChangeShapeType="1"/>
                </p:cNvSpPr>
                <p:nvPr/>
              </p:nvSpPr>
              <p:spPr bwMode="auto">
                <a:xfrm>
                  <a:off x="2280" y="2039"/>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106" name="Freeform 1642"/>
                <p:cNvSpPr>
                  <a:spLocks/>
                </p:cNvSpPr>
                <p:nvPr/>
              </p:nvSpPr>
              <p:spPr bwMode="auto">
                <a:xfrm>
                  <a:off x="2280" y="2039"/>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7" name="Freeform 1643"/>
                <p:cNvSpPr>
                  <a:spLocks/>
                </p:cNvSpPr>
                <p:nvPr/>
              </p:nvSpPr>
              <p:spPr bwMode="auto">
                <a:xfrm>
                  <a:off x="2654" y="1963"/>
                  <a:ext cx="35" cy="49"/>
                </a:xfrm>
                <a:custGeom>
                  <a:avLst/>
                  <a:gdLst/>
                  <a:ahLst/>
                  <a:cxnLst>
                    <a:cxn ang="0">
                      <a:pos x="22" y="45"/>
                    </a:cxn>
                    <a:cxn ang="0">
                      <a:pos x="27" y="45"/>
                    </a:cxn>
                    <a:cxn ang="0">
                      <a:pos x="27" y="49"/>
                    </a:cxn>
                    <a:cxn ang="0">
                      <a:pos x="31" y="49"/>
                    </a:cxn>
                    <a:cxn ang="0">
                      <a:pos x="31" y="45"/>
                    </a:cxn>
                    <a:cxn ang="0">
                      <a:pos x="27" y="45"/>
                    </a:cxn>
                    <a:cxn ang="0">
                      <a:pos x="22" y="40"/>
                    </a:cxn>
                    <a:cxn ang="0">
                      <a:pos x="18" y="40"/>
                    </a:cxn>
                    <a:cxn ang="0">
                      <a:pos x="13" y="40"/>
                    </a:cxn>
                    <a:cxn ang="0">
                      <a:pos x="13" y="36"/>
                    </a:cxn>
                    <a:cxn ang="0">
                      <a:pos x="18" y="36"/>
                    </a:cxn>
                    <a:cxn ang="0">
                      <a:pos x="13" y="36"/>
                    </a:cxn>
                    <a:cxn ang="0">
                      <a:pos x="9" y="36"/>
                    </a:cxn>
                    <a:cxn ang="0">
                      <a:pos x="9" y="32"/>
                    </a:cxn>
                    <a:cxn ang="0">
                      <a:pos x="5" y="32"/>
                    </a:cxn>
                    <a:cxn ang="0">
                      <a:pos x="5" y="27"/>
                    </a:cxn>
                    <a:cxn ang="0">
                      <a:pos x="5" y="23"/>
                    </a:cxn>
                    <a:cxn ang="0">
                      <a:pos x="0" y="23"/>
                    </a:cxn>
                    <a:cxn ang="0">
                      <a:pos x="5" y="23"/>
                    </a:cxn>
                    <a:cxn ang="0">
                      <a:pos x="0" y="23"/>
                    </a:cxn>
                    <a:cxn ang="0">
                      <a:pos x="0" y="18"/>
                    </a:cxn>
                    <a:cxn ang="0">
                      <a:pos x="0" y="14"/>
                    </a:cxn>
                    <a:cxn ang="0">
                      <a:pos x="0" y="9"/>
                    </a:cxn>
                    <a:cxn ang="0">
                      <a:pos x="5" y="9"/>
                    </a:cxn>
                    <a:cxn ang="0">
                      <a:pos x="5" y="5"/>
                    </a:cxn>
                    <a:cxn ang="0">
                      <a:pos x="9" y="5"/>
                    </a:cxn>
                    <a:cxn ang="0">
                      <a:pos x="9" y="0"/>
                    </a:cxn>
                    <a:cxn ang="0">
                      <a:pos x="9" y="5"/>
                    </a:cxn>
                    <a:cxn ang="0">
                      <a:pos x="13" y="5"/>
                    </a:cxn>
                    <a:cxn ang="0">
                      <a:pos x="13" y="9"/>
                    </a:cxn>
                    <a:cxn ang="0">
                      <a:pos x="18" y="9"/>
                    </a:cxn>
                    <a:cxn ang="0">
                      <a:pos x="18" y="14"/>
                    </a:cxn>
                    <a:cxn ang="0">
                      <a:pos x="22" y="14"/>
                    </a:cxn>
                    <a:cxn ang="0">
                      <a:pos x="22" y="18"/>
                    </a:cxn>
                    <a:cxn ang="0">
                      <a:pos x="27" y="18"/>
                    </a:cxn>
                    <a:cxn ang="0">
                      <a:pos x="31" y="18"/>
                    </a:cxn>
                    <a:cxn ang="0">
                      <a:pos x="31" y="23"/>
                    </a:cxn>
                    <a:cxn ang="0">
                      <a:pos x="35" y="23"/>
                    </a:cxn>
                  </a:cxnLst>
                  <a:rect l="0" t="0" r="r" b="b"/>
                  <a:pathLst>
                    <a:path w="35" h="49">
                      <a:moveTo>
                        <a:pt x="22" y="45"/>
                      </a:moveTo>
                      <a:lnTo>
                        <a:pt x="27" y="45"/>
                      </a:lnTo>
                      <a:lnTo>
                        <a:pt x="27" y="49"/>
                      </a:lnTo>
                      <a:lnTo>
                        <a:pt x="31" y="49"/>
                      </a:lnTo>
                      <a:lnTo>
                        <a:pt x="31" y="45"/>
                      </a:lnTo>
                      <a:lnTo>
                        <a:pt x="27" y="45"/>
                      </a:lnTo>
                      <a:lnTo>
                        <a:pt x="22" y="40"/>
                      </a:lnTo>
                      <a:lnTo>
                        <a:pt x="18" y="40"/>
                      </a:lnTo>
                      <a:lnTo>
                        <a:pt x="13" y="40"/>
                      </a:lnTo>
                      <a:lnTo>
                        <a:pt x="13" y="36"/>
                      </a:lnTo>
                      <a:lnTo>
                        <a:pt x="18" y="36"/>
                      </a:lnTo>
                      <a:lnTo>
                        <a:pt x="13" y="36"/>
                      </a:lnTo>
                      <a:lnTo>
                        <a:pt x="9" y="36"/>
                      </a:lnTo>
                      <a:lnTo>
                        <a:pt x="9" y="32"/>
                      </a:lnTo>
                      <a:lnTo>
                        <a:pt x="5" y="32"/>
                      </a:lnTo>
                      <a:lnTo>
                        <a:pt x="5" y="27"/>
                      </a:lnTo>
                      <a:lnTo>
                        <a:pt x="5" y="23"/>
                      </a:lnTo>
                      <a:lnTo>
                        <a:pt x="0" y="23"/>
                      </a:lnTo>
                      <a:lnTo>
                        <a:pt x="5" y="23"/>
                      </a:lnTo>
                      <a:lnTo>
                        <a:pt x="0" y="23"/>
                      </a:lnTo>
                      <a:lnTo>
                        <a:pt x="0" y="18"/>
                      </a:lnTo>
                      <a:lnTo>
                        <a:pt x="0" y="14"/>
                      </a:lnTo>
                      <a:lnTo>
                        <a:pt x="0" y="9"/>
                      </a:lnTo>
                      <a:lnTo>
                        <a:pt x="5" y="9"/>
                      </a:lnTo>
                      <a:lnTo>
                        <a:pt x="5" y="5"/>
                      </a:lnTo>
                      <a:lnTo>
                        <a:pt x="9" y="5"/>
                      </a:lnTo>
                      <a:lnTo>
                        <a:pt x="9" y="0"/>
                      </a:lnTo>
                      <a:lnTo>
                        <a:pt x="9" y="5"/>
                      </a:lnTo>
                      <a:lnTo>
                        <a:pt x="13" y="5"/>
                      </a:lnTo>
                      <a:lnTo>
                        <a:pt x="13" y="9"/>
                      </a:lnTo>
                      <a:lnTo>
                        <a:pt x="18" y="9"/>
                      </a:lnTo>
                      <a:lnTo>
                        <a:pt x="18" y="14"/>
                      </a:lnTo>
                      <a:lnTo>
                        <a:pt x="22" y="14"/>
                      </a:lnTo>
                      <a:lnTo>
                        <a:pt x="22" y="18"/>
                      </a:lnTo>
                      <a:lnTo>
                        <a:pt x="27" y="18"/>
                      </a:lnTo>
                      <a:lnTo>
                        <a:pt x="31" y="18"/>
                      </a:lnTo>
                      <a:lnTo>
                        <a:pt x="31" y="23"/>
                      </a:lnTo>
                      <a:lnTo>
                        <a:pt x="35"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8" name="Freeform 1644"/>
                <p:cNvSpPr>
                  <a:spLocks/>
                </p:cNvSpPr>
                <p:nvPr/>
              </p:nvSpPr>
              <p:spPr bwMode="auto">
                <a:xfrm>
                  <a:off x="2733" y="1995"/>
                  <a:ext cx="35" cy="13"/>
                </a:xfrm>
                <a:custGeom>
                  <a:avLst/>
                  <a:gdLst/>
                  <a:ahLst/>
                  <a:cxnLst>
                    <a:cxn ang="0">
                      <a:pos x="26" y="13"/>
                    </a:cxn>
                    <a:cxn ang="0">
                      <a:pos x="22" y="13"/>
                    </a:cxn>
                    <a:cxn ang="0">
                      <a:pos x="17" y="13"/>
                    </a:cxn>
                    <a:cxn ang="0">
                      <a:pos x="17" y="8"/>
                    </a:cxn>
                    <a:cxn ang="0">
                      <a:pos x="13" y="8"/>
                    </a:cxn>
                    <a:cxn ang="0">
                      <a:pos x="8" y="8"/>
                    </a:cxn>
                    <a:cxn ang="0">
                      <a:pos x="8" y="4"/>
                    </a:cxn>
                    <a:cxn ang="0">
                      <a:pos x="4" y="4"/>
                    </a:cxn>
                    <a:cxn ang="0">
                      <a:pos x="0" y="0"/>
                    </a:cxn>
                    <a:cxn ang="0">
                      <a:pos x="4" y="0"/>
                    </a:cxn>
                    <a:cxn ang="0">
                      <a:pos x="4" y="4"/>
                    </a:cxn>
                    <a:cxn ang="0">
                      <a:pos x="8" y="4"/>
                    </a:cxn>
                    <a:cxn ang="0">
                      <a:pos x="13" y="4"/>
                    </a:cxn>
                    <a:cxn ang="0">
                      <a:pos x="17" y="4"/>
                    </a:cxn>
                    <a:cxn ang="0">
                      <a:pos x="22" y="4"/>
                    </a:cxn>
                    <a:cxn ang="0">
                      <a:pos x="26" y="4"/>
                    </a:cxn>
                    <a:cxn ang="0">
                      <a:pos x="26" y="8"/>
                    </a:cxn>
                    <a:cxn ang="0">
                      <a:pos x="30" y="8"/>
                    </a:cxn>
                    <a:cxn ang="0">
                      <a:pos x="35" y="8"/>
                    </a:cxn>
                    <a:cxn ang="0">
                      <a:pos x="35" y="13"/>
                    </a:cxn>
                    <a:cxn ang="0">
                      <a:pos x="30" y="13"/>
                    </a:cxn>
                    <a:cxn ang="0">
                      <a:pos x="26" y="13"/>
                    </a:cxn>
                  </a:cxnLst>
                  <a:rect l="0" t="0" r="r" b="b"/>
                  <a:pathLst>
                    <a:path w="35" h="13">
                      <a:moveTo>
                        <a:pt x="26" y="13"/>
                      </a:moveTo>
                      <a:lnTo>
                        <a:pt x="22" y="13"/>
                      </a:lnTo>
                      <a:lnTo>
                        <a:pt x="17" y="13"/>
                      </a:lnTo>
                      <a:lnTo>
                        <a:pt x="17" y="8"/>
                      </a:lnTo>
                      <a:lnTo>
                        <a:pt x="13" y="8"/>
                      </a:lnTo>
                      <a:lnTo>
                        <a:pt x="8" y="8"/>
                      </a:lnTo>
                      <a:lnTo>
                        <a:pt x="8" y="4"/>
                      </a:lnTo>
                      <a:lnTo>
                        <a:pt x="4" y="4"/>
                      </a:lnTo>
                      <a:lnTo>
                        <a:pt x="0" y="0"/>
                      </a:lnTo>
                      <a:lnTo>
                        <a:pt x="4" y="0"/>
                      </a:lnTo>
                      <a:lnTo>
                        <a:pt x="4" y="4"/>
                      </a:lnTo>
                      <a:lnTo>
                        <a:pt x="8" y="4"/>
                      </a:lnTo>
                      <a:lnTo>
                        <a:pt x="13" y="4"/>
                      </a:lnTo>
                      <a:lnTo>
                        <a:pt x="17" y="4"/>
                      </a:lnTo>
                      <a:lnTo>
                        <a:pt x="22" y="4"/>
                      </a:lnTo>
                      <a:lnTo>
                        <a:pt x="26" y="4"/>
                      </a:lnTo>
                      <a:lnTo>
                        <a:pt x="26" y="8"/>
                      </a:lnTo>
                      <a:lnTo>
                        <a:pt x="30" y="8"/>
                      </a:lnTo>
                      <a:lnTo>
                        <a:pt x="35" y="8"/>
                      </a:lnTo>
                      <a:lnTo>
                        <a:pt x="35" y="13"/>
                      </a:lnTo>
                      <a:lnTo>
                        <a:pt x="30" y="13"/>
                      </a:lnTo>
                      <a:lnTo>
                        <a:pt x="26"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09" name="Freeform 1645"/>
                <p:cNvSpPr>
                  <a:spLocks/>
                </p:cNvSpPr>
                <p:nvPr/>
              </p:nvSpPr>
              <p:spPr bwMode="auto">
                <a:xfrm>
                  <a:off x="2245" y="2008"/>
                  <a:ext cx="9" cy="36"/>
                </a:xfrm>
                <a:custGeom>
                  <a:avLst/>
                  <a:gdLst/>
                  <a:ahLst/>
                  <a:cxnLst>
                    <a:cxn ang="0">
                      <a:pos x="9" y="0"/>
                    </a:cxn>
                    <a:cxn ang="0">
                      <a:pos x="4" y="0"/>
                    </a:cxn>
                    <a:cxn ang="0">
                      <a:pos x="9" y="0"/>
                    </a:cxn>
                    <a:cxn ang="0">
                      <a:pos x="9" y="4"/>
                    </a:cxn>
                    <a:cxn ang="0">
                      <a:pos x="9" y="9"/>
                    </a:cxn>
                    <a:cxn ang="0">
                      <a:pos x="9" y="13"/>
                    </a:cxn>
                    <a:cxn ang="0">
                      <a:pos x="9" y="18"/>
                    </a:cxn>
                    <a:cxn ang="0">
                      <a:pos x="9" y="22"/>
                    </a:cxn>
                    <a:cxn ang="0">
                      <a:pos x="9" y="27"/>
                    </a:cxn>
                    <a:cxn ang="0">
                      <a:pos x="4" y="31"/>
                    </a:cxn>
                    <a:cxn ang="0">
                      <a:pos x="4" y="36"/>
                    </a:cxn>
                    <a:cxn ang="0">
                      <a:pos x="0" y="36"/>
                    </a:cxn>
                  </a:cxnLst>
                  <a:rect l="0" t="0" r="r" b="b"/>
                  <a:pathLst>
                    <a:path w="9" h="36">
                      <a:moveTo>
                        <a:pt x="9" y="0"/>
                      </a:moveTo>
                      <a:lnTo>
                        <a:pt x="4" y="0"/>
                      </a:lnTo>
                      <a:lnTo>
                        <a:pt x="9" y="0"/>
                      </a:lnTo>
                      <a:lnTo>
                        <a:pt x="9" y="4"/>
                      </a:lnTo>
                      <a:lnTo>
                        <a:pt x="9" y="9"/>
                      </a:lnTo>
                      <a:lnTo>
                        <a:pt x="9" y="13"/>
                      </a:lnTo>
                      <a:lnTo>
                        <a:pt x="9" y="18"/>
                      </a:lnTo>
                      <a:lnTo>
                        <a:pt x="9" y="22"/>
                      </a:lnTo>
                      <a:lnTo>
                        <a:pt x="9" y="27"/>
                      </a:lnTo>
                      <a:lnTo>
                        <a:pt x="4" y="31"/>
                      </a:lnTo>
                      <a:lnTo>
                        <a:pt x="4" y="36"/>
                      </a:lnTo>
                      <a:lnTo>
                        <a:pt x="0"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0" name="Freeform 1646"/>
                <p:cNvSpPr>
                  <a:spLocks/>
                </p:cNvSpPr>
                <p:nvPr/>
              </p:nvSpPr>
              <p:spPr bwMode="auto">
                <a:xfrm>
                  <a:off x="2628" y="1910"/>
                  <a:ext cx="53" cy="102"/>
                </a:xfrm>
                <a:custGeom>
                  <a:avLst/>
                  <a:gdLst/>
                  <a:ahLst/>
                  <a:cxnLst>
                    <a:cxn ang="0">
                      <a:pos x="53" y="102"/>
                    </a:cxn>
                    <a:cxn ang="0">
                      <a:pos x="48" y="102"/>
                    </a:cxn>
                    <a:cxn ang="0">
                      <a:pos x="48" y="98"/>
                    </a:cxn>
                    <a:cxn ang="0">
                      <a:pos x="44" y="98"/>
                    </a:cxn>
                    <a:cxn ang="0">
                      <a:pos x="44" y="93"/>
                    </a:cxn>
                    <a:cxn ang="0">
                      <a:pos x="39" y="93"/>
                    </a:cxn>
                    <a:cxn ang="0">
                      <a:pos x="39" y="89"/>
                    </a:cxn>
                    <a:cxn ang="0">
                      <a:pos x="35" y="89"/>
                    </a:cxn>
                    <a:cxn ang="0">
                      <a:pos x="31" y="89"/>
                    </a:cxn>
                    <a:cxn ang="0">
                      <a:pos x="31" y="85"/>
                    </a:cxn>
                    <a:cxn ang="0">
                      <a:pos x="31" y="80"/>
                    </a:cxn>
                    <a:cxn ang="0">
                      <a:pos x="26" y="80"/>
                    </a:cxn>
                    <a:cxn ang="0">
                      <a:pos x="26" y="76"/>
                    </a:cxn>
                    <a:cxn ang="0">
                      <a:pos x="26" y="71"/>
                    </a:cxn>
                    <a:cxn ang="0">
                      <a:pos x="22" y="71"/>
                    </a:cxn>
                    <a:cxn ang="0">
                      <a:pos x="18" y="71"/>
                    </a:cxn>
                    <a:cxn ang="0">
                      <a:pos x="18" y="67"/>
                    </a:cxn>
                    <a:cxn ang="0">
                      <a:pos x="13" y="67"/>
                    </a:cxn>
                    <a:cxn ang="0">
                      <a:pos x="13" y="62"/>
                    </a:cxn>
                    <a:cxn ang="0">
                      <a:pos x="13" y="58"/>
                    </a:cxn>
                    <a:cxn ang="0">
                      <a:pos x="13" y="53"/>
                    </a:cxn>
                    <a:cxn ang="0">
                      <a:pos x="9" y="53"/>
                    </a:cxn>
                    <a:cxn ang="0">
                      <a:pos x="5" y="53"/>
                    </a:cxn>
                    <a:cxn ang="0">
                      <a:pos x="5" y="49"/>
                    </a:cxn>
                    <a:cxn ang="0">
                      <a:pos x="0" y="49"/>
                    </a:cxn>
                    <a:cxn ang="0">
                      <a:pos x="0" y="44"/>
                    </a:cxn>
                    <a:cxn ang="0">
                      <a:pos x="0" y="40"/>
                    </a:cxn>
                    <a:cxn ang="0">
                      <a:pos x="0" y="36"/>
                    </a:cxn>
                    <a:cxn ang="0">
                      <a:pos x="0" y="31"/>
                    </a:cxn>
                    <a:cxn ang="0">
                      <a:pos x="0" y="27"/>
                    </a:cxn>
                    <a:cxn ang="0">
                      <a:pos x="0" y="22"/>
                    </a:cxn>
                    <a:cxn ang="0">
                      <a:pos x="0" y="18"/>
                    </a:cxn>
                    <a:cxn ang="0">
                      <a:pos x="0" y="13"/>
                    </a:cxn>
                    <a:cxn ang="0">
                      <a:pos x="5" y="13"/>
                    </a:cxn>
                    <a:cxn ang="0">
                      <a:pos x="9" y="13"/>
                    </a:cxn>
                    <a:cxn ang="0">
                      <a:pos x="9" y="9"/>
                    </a:cxn>
                    <a:cxn ang="0">
                      <a:pos x="9" y="4"/>
                    </a:cxn>
                    <a:cxn ang="0">
                      <a:pos x="13" y="4"/>
                    </a:cxn>
                    <a:cxn ang="0">
                      <a:pos x="13" y="0"/>
                    </a:cxn>
                    <a:cxn ang="0">
                      <a:pos x="18" y="0"/>
                    </a:cxn>
                  </a:cxnLst>
                  <a:rect l="0" t="0" r="r" b="b"/>
                  <a:pathLst>
                    <a:path w="53" h="102">
                      <a:moveTo>
                        <a:pt x="53" y="102"/>
                      </a:moveTo>
                      <a:lnTo>
                        <a:pt x="48" y="102"/>
                      </a:lnTo>
                      <a:lnTo>
                        <a:pt x="48" y="98"/>
                      </a:lnTo>
                      <a:lnTo>
                        <a:pt x="44" y="98"/>
                      </a:lnTo>
                      <a:lnTo>
                        <a:pt x="44" y="93"/>
                      </a:lnTo>
                      <a:lnTo>
                        <a:pt x="39" y="93"/>
                      </a:lnTo>
                      <a:lnTo>
                        <a:pt x="39" y="89"/>
                      </a:lnTo>
                      <a:lnTo>
                        <a:pt x="35" y="89"/>
                      </a:lnTo>
                      <a:lnTo>
                        <a:pt x="31" y="89"/>
                      </a:lnTo>
                      <a:lnTo>
                        <a:pt x="31" y="85"/>
                      </a:lnTo>
                      <a:lnTo>
                        <a:pt x="31" y="80"/>
                      </a:lnTo>
                      <a:lnTo>
                        <a:pt x="26" y="80"/>
                      </a:lnTo>
                      <a:lnTo>
                        <a:pt x="26" y="76"/>
                      </a:lnTo>
                      <a:lnTo>
                        <a:pt x="26" y="71"/>
                      </a:lnTo>
                      <a:lnTo>
                        <a:pt x="22" y="71"/>
                      </a:lnTo>
                      <a:lnTo>
                        <a:pt x="18" y="71"/>
                      </a:lnTo>
                      <a:lnTo>
                        <a:pt x="18" y="67"/>
                      </a:lnTo>
                      <a:lnTo>
                        <a:pt x="13" y="67"/>
                      </a:lnTo>
                      <a:lnTo>
                        <a:pt x="13" y="62"/>
                      </a:lnTo>
                      <a:lnTo>
                        <a:pt x="13" y="58"/>
                      </a:lnTo>
                      <a:lnTo>
                        <a:pt x="13" y="53"/>
                      </a:lnTo>
                      <a:lnTo>
                        <a:pt x="9" y="53"/>
                      </a:lnTo>
                      <a:lnTo>
                        <a:pt x="5" y="53"/>
                      </a:lnTo>
                      <a:lnTo>
                        <a:pt x="5" y="49"/>
                      </a:lnTo>
                      <a:lnTo>
                        <a:pt x="0" y="49"/>
                      </a:lnTo>
                      <a:lnTo>
                        <a:pt x="0" y="44"/>
                      </a:lnTo>
                      <a:lnTo>
                        <a:pt x="0" y="40"/>
                      </a:lnTo>
                      <a:lnTo>
                        <a:pt x="0" y="36"/>
                      </a:lnTo>
                      <a:lnTo>
                        <a:pt x="0" y="31"/>
                      </a:lnTo>
                      <a:lnTo>
                        <a:pt x="0" y="27"/>
                      </a:lnTo>
                      <a:lnTo>
                        <a:pt x="0" y="22"/>
                      </a:lnTo>
                      <a:lnTo>
                        <a:pt x="0" y="18"/>
                      </a:lnTo>
                      <a:lnTo>
                        <a:pt x="0" y="13"/>
                      </a:lnTo>
                      <a:lnTo>
                        <a:pt x="5" y="13"/>
                      </a:lnTo>
                      <a:lnTo>
                        <a:pt x="9" y="13"/>
                      </a:lnTo>
                      <a:lnTo>
                        <a:pt x="9" y="9"/>
                      </a:lnTo>
                      <a:lnTo>
                        <a:pt x="9" y="4"/>
                      </a:lnTo>
                      <a:lnTo>
                        <a:pt x="13" y="4"/>
                      </a:lnTo>
                      <a:lnTo>
                        <a:pt x="13" y="0"/>
                      </a:lnTo>
                      <a:lnTo>
                        <a:pt x="18"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1" name="Freeform 1647"/>
                <p:cNvSpPr>
                  <a:spLocks/>
                </p:cNvSpPr>
                <p:nvPr/>
              </p:nvSpPr>
              <p:spPr bwMode="auto">
                <a:xfrm>
                  <a:off x="2245"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2" name="Freeform 1648"/>
                <p:cNvSpPr>
                  <a:spLocks/>
                </p:cNvSpPr>
                <p:nvPr/>
              </p:nvSpPr>
              <p:spPr bwMode="auto">
                <a:xfrm>
                  <a:off x="2676" y="2008"/>
                  <a:ext cx="9" cy="4"/>
                </a:xfrm>
                <a:custGeom>
                  <a:avLst/>
                  <a:gdLst/>
                  <a:ahLst/>
                  <a:cxnLst>
                    <a:cxn ang="0">
                      <a:pos x="9" y="4"/>
                    </a:cxn>
                    <a:cxn ang="0">
                      <a:pos x="5" y="4"/>
                    </a:cxn>
                    <a:cxn ang="0">
                      <a:pos x="5" y="0"/>
                    </a:cxn>
                    <a:cxn ang="0">
                      <a:pos x="0" y="0"/>
                    </a:cxn>
                  </a:cxnLst>
                  <a:rect l="0" t="0" r="r" b="b"/>
                  <a:pathLst>
                    <a:path w="9" h="4">
                      <a:moveTo>
                        <a:pt x="9" y="4"/>
                      </a:move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3" name="Line 1649"/>
                <p:cNvSpPr>
                  <a:spLocks noChangeShapeType="1"/>
                </p:cNvSpPr>
                <p:nvPr/>
              </p:nvSpPr>
              <p:spPr bwMode="auto">
                <a:xfrm>
                  <a:off x="2681" y="2012"/>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114" name="Freeform 1650"/>
                <p:cNvSpPr>
                  <a:spLocks/>
                </p:cNvSpPr>
                <p:nvPr/>
              </p:nvSpPr>
              <p:spPr bwMode="auto">
                <a:xfrm>
                  <a:off x="2759" y="2008"/>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5" name="Line 1651"/>
                <p:cNvSpPr>
                  <a:spLocks noChangeShapeType="1"/>
                </p:cNvSpPr>
                <p:nvPr/>
              </p:nvSpPr>
              <p:spPr bwMode="auto">
                <a:xfrm>
                  <a:off x="2280" y="204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116" name="Line 1652"/>
                <p:cNvSpPr>
                  <a:spLocks noChangeShapeType="1"/>
                </p:cNvSpPr>
                <p:nvPr/>
              </p:nvSpPr>
              <p:spPr bwMode="auto">
                <a:xfrm flipH="1">
                  <a:off x="2280" y="204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117" name="Freeform 1653"/>
                <p:cNvSpPr>
                  <a:spLocks/>
                </p:cNvSpPr>
                <p:nvPr/>
              </p:nvSpPr>
              <p:spPr bwMode="auto">
                <a:xfrm>
                  <a:off x="2763" y="2008"/>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8" name="Freeform 1654"/>
                <p:cNvSpPr>
                  <a:spLocks/>
                </p:cNvSpPr>
                <p:nvPr/>
              </p:nvSpPr>
              <p:spPr bwMode="auto">
                <a:xfrm>
                  <a:off x="2284" y="2035"/>
                  <a:ext cx="9" cy="9"/>
                </a:xfrm>
                <a:custGeom>
                  <a:avLst/>
                  <a:gdLst/>
                  <a:ahLst/>
                  <a:cxnLst>
                    <a:cxn ang="0">
                      <a:pos x="0" y="4"/>
                    </a:cxn>
                    <a:cxn ang="0">
                      <a:pos x="4" y="4"/>
                    </a:cxn>
                    <a:cxn ang="0">
                      <a:pos x="0" y="4"/>
                    </a:cxn>
                    <a:cxn ang="0">
                      <a:pos x="4" y="4"/>
                    </a:cxn>
                    <a:cxn ang="0">
                      <a:pos x="0" y="4"/>
                    </a:cxn>
                    <a:cxn ang="0">
                      <a:pos x="0" y="9"/>
                    </a:cxn>
                    <a:cxn ang="0">
                      <a:pos x="0" y="4"/>
                    </a:cxn>
                    <a:cxn ang="0">
                      <a:pos x="0" y="9"/>
                    </a:cxn>
                    <a:cxn ang="0">
                      <a:pos x="4" y="9"/>
                    </a:cxn>
                    <a:cxn ang="0">
                      <a:pos x="4" y="4"/>
                    </a:cxn>
                    <a:cxn ang="0">
                      <a:pos x="4" y="9"/>
                    </a:cxn>
                    <a:cxn ang="0">
                      <a:pos x="0" y="9"/>
                    </a:cxn>
                    <a:cxn ang="0">
                      <a:pos x="4" y="9"/>
                    </a:cxn>
                    <a:cxn ang="0">
                      <a:pos x="0" y="9"/>
                    </a:cxn>
                    <a:cxn ang="0">
                      <a:pos x="4" y="9"/>
                    </a:cxn>
                    <a:cxn ang="0">
                      <a:pos x="9" y="9"/>
                    </a:cxn>
                    <a:cxn ang="0">
                      <a:pos x="9" y="4"/>
                    </a:cxn>
                    <a:cxn ang="0">
                      <a:pos x="9" y="0"/>
                    </a:cxn>
                  </a:cxnLst>
                  <a:rect l="0" t="0" r="r" b="b"/>
                  <a:pathLst>
                    <a:path w="9" h="9">
                      <a:moveTo>
                        <a:pt x="0" y="4"/>
                      </a:moveTo>
                      <a:lnTo>
                        <a:pt x="4" y="4"/>
                      </a:lnTo>
                      <a:lnTo>
                        <a:pt x="0" y="4"/>
                      </a:lnTo>
                      <a:lnTo>
                        <a:pt x="4" y="4"/>
                      </a:lnTo>
                      <a:lnTo>
                        <a:pt x="0" y="4"/>
                      </a:lnTo>
                      <a:lnTo>
                        <a:pt x="0" y="9"/>
                      </a:lnTo>
                      <a:lnTo>
                        <a:pt x="0" y="4"/>
                      </a:lnTo>
                      <a:lnTo>
                        <a:pt x="0" y="9"/>
                      </a:lnTo>
                      <a:lnTo>
                        <a:pt x="4" y="9"/>
                      </a:lnTo>
                      <a:lnTo>
                        <a:pt x="4" y="4"/>
                      </a:lnTo>
                      <a:lnTo>
                        <a:pt x="4" y="9"/>
                      </a:lnTo>
                      <a:lnTo>
                        <a:pt x="0" y="9"/>
                      </a:lnTo>
                      <a:lnTo>
                        <a:pt x="4" y="9"/>
                      </a:lnTo>
                      <a:lnTo>
                        <a:pt x="0" y="9"/>
                      </a:lnTo>
                      <a:lnTo>
                        <a:pt x="4" y="9"/>
                      </a:lnTo>
                      <a:lnTo>
                        <a:pt x="9" y="9"/>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19" name="Freeform 1655"/>
                <p:cNvSpPr>
                  <a:spLocks/>
                </p:cNvSpPr>
                <p:nvPr/>
              </p:nvSpPr>
              <p:spPr bwMode="auto">
                <a:xfrm>
                  <a:off x="2280"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0" name="Freeform 1656"/>
                <p:cNvSpPr>
                  <a:spLocks/>
                </p:cNvSpPr>
                <p:nvPr/>
              </p:nvSpPr>
              <p:spPr bwMode="auto">
                <a:xfrm>
                  <a:off x="2772" y="2008"/>
                  <a:ext cx="13" cy="4"/>
                </a:xfrm>
                <a:custGeom>
                  <a:avLst/>
                  <a:gdLst/>
                  <a:ahLst/>
                  <a:cxnLst>
                    <a:cxn ang="0">
                      <a:pos x="13" y="0"/>
                    </a:cxn>
                    <a:cxn ang="0">
                      <a:pos x="9" y="0"/>
                    </a:cxn>
                    <a:cxn ang="0">
                      <a:pos x="4" y="0"/>
                    </a:cxn>
                    <a:cxn ang="0">
                      <a:pos x="0" y="0"/>
                    </a:cxn>
                    <a:cxn ang="0">
                      <a:pos x="0" y="4"/>
                    </a:cxn>
                    <a:cxn ang="0">
                      <a:pos x="4" y="4"/>
                    </a:cxn>
                  </a:cxnLst>
                  <a:rect l="0" t="0" r="r" b="b"/>
                  <a:pathLst>
                    <a:path w="13" h="4">
                      <a:moveTo>
                        <a:pt x="13" y="0"/>
                      </a:moveTo>
                      <a:lnTo>
                        <a:pt x="9" y="0"/>
                      </a:lnTo>
                      <a:lnTo>
                        <a:pt x="4" y="0"/>
                      </a:lnTo>
                      <a:lnTo>
                        <a:pt x="0" y="0"/>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1" name="Freeform 1657"/>
                <p:cNvSpPr>
                  <a:spLocks/>
                </p:cNvSpPr>
                <p:nvPr/>
              </p:nvSpPr>
              <p:spPr bwMode="auto">
                <a:xfrm>
                  <a:off x="2702" y="1990"/>
                  <a:ext cx="74" cy="22"/>
                </a:xfrm>
                <a:custGeom>
                  <a:avLst/>
                  <a:gdLst/>
                  <a:ahLst/>
                  <a:cxnLst>
                    <a:cxn ang="0">
                      <a:pos x="74" y="22"/>
                    </a:cxn>
                    <a:cxn ang="0">
                      <a:pos x="70" y="22"/>
                    </a:cxn>
                    <a:cxn ang="0">
                      <a:pos x="66" y="22"/>
                    </a:cxn>
                    <a:cxn ang="0">
                      <a:pos x="61" y="22"/>
                    </a:cxn>
                    <a:cxn ang="0">
                      <a:pos x="57" y="22"/>
                    </a:cxn>
                    <a:cxn ang="0">
                      <a:pos x="57" y="18"/>
                    </a:cxn>
                    <a:cxn ang="0">
                      <a:pos x="53" y="18"/>
                    </a:cxn>
                    <a:cxn ang="0">
                      <a:pos x="48" y="18"/>
                    </a:cxn>
                    <a:cxn ang="0">
                      <a:pos x="44" y="18"/>
                    </a:cxn>
                    <a:cxn ang="0">
                      <a:pos x="39" y="18"/>
                    </a:cxn>
                    <a:cxn ang="0">
                      <a:pos x="39" y="13"/>
                    </a:cxn>
                    <a:cxn ang="0">
                      <a:pos x="35" y="13"/>
                    </a:cxn>
                    <a:cxn ang="0">
                      <a:pos x="35" y="9"/>
                    </a:cxn>
                    <a:cxn ang="0">
                      <a:pos x="31" y="9"/>
                    </a:cxn>
                    <a:cxn ang="0">
                      <a:pos x="26" y="9"/>
                    </a:cxn>
                    <a:cxn ang="0">
                      <a:pos x="26" y="5"/>
                    </a:cxn>
                    <a:cxn ang="0">
                      <a:pos x="22" y="5"/>
                    </a:cxn>
                    <a:cxn ang="0">
                      <a:pos x="22" y="0"/>
                    </a:cxn>
                    <a:cxn ang="0">
                      <a:pos x="18" y="0"/>
                    </a:cxn>
                    <a:cxn ang="0">
                      <a:pos x="13" y="0"/>
                    </a:cxn>
                    <a:cxn ang="0">
                      <a:pos x="9" y="0"/>
                    </a:cxn>
                    <a:cxn ang="0">
                      <a:pos x="5" y="0"/>
                    </a:cxn>
                    <a:cxn ang="0">
                      <a:pos x="0" y="0"/>
                    </a:cxn>
                  </a:cxnLst>
                  <a:rect l="0" t="0" r="r" b="b"/>
                  <a:pathLst>
                    <a:path w="74" h="22">
                      <a:moveTo>
                        <a:pt x="74" y="22"/>
                      </a:moveTo>
                      <a:lnTo>
                        <a:pt x="70" y="22"/>
                      </a:lnTo>
                      <a:lnTo>
                        <a:pt x="66" y="22"/>
                      </a:lnTo>
                      <a:lnTo>
                        <a:pt x="61" y="22"/>
                      </a:lnTo>
                      <a:lnTo>
                        <a:pt x="57" y="22"/>
                      </a:lnTo>
                      <a:lnTo>
                        <a:pt x="57" y="18"/>
                      </a:lnTo>
                      <a:lnTo>
                        <a:pt x="53" y="18"/>
                      </a:lnTo>
                      <a:lnTo>
                        <a:pt x="48" y="18"/>
                      </a:lnTo>
                      <a:lnTo>
                        <a:pt x="44" y="18"/>
                      </a:lnTo>
                      <a:lnTo>
                        <a:pt x="39" y="18"/>
                      </a:lnTo>
                      <a:lnTo>
                        <a:pt x="39" y="13"/>
                      </a:lnTo>
                      <a:lnTo>
                        <a:pt x="35" y="13"/>
                      </a:lnTo>
                      <a:lnTo>
                        <a:pt x="35" y="9"/>
                      </a:lnTo>
                      <a:lnTo>
                        <a:pt x="31" y="9"/>
                      </a:lnTo>
                      <a:lnTo>
                        <a:pt x="26" y="9"/>
                      </a:lnTo>
                      <a:lnTo>
                        <a:pt x="26" y="5"/>
                      </a:lnTo>
                      <a:lnTo>
                        <a:pt x="22" y="5"/>
                      </a:lnTo>
                      <a:lnTo>
                        <a:pt x="22" y="0"/>
                      </a:lnTo>
                      <a:lnTo>
                        <a:pt x="18" y="0"/>
                      </a:lnTo>
                      <a:lnTo>
                        <a:pt x="13" y="0"/>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2" name="Freeform 1658"/>
                <p:cNvSpPr>
                  <a:spLocks/>
                </p:cNvSpPr>
                <p:nvPr/>
              </p:nvSpPr>
              <p:spPr bwMode="auto">
                <a:xfrm>
                  <a:off x="2280" y="2044"/>
                  <a:ext cx="4" cy="4"/>
                </a:xfrm>
                <a:custGeom>
                  <a:avLst/>
                  <a:gdLst/>
                  <a:ahLst/>
                  <a:cxnLst>
                    <a:cxn ang="0">
                      <a:pos x="4" y="4"/>
                    </a:cxn>
                    <a:cxn ang="0">
                      <a:pos x="4" y="0"/>
                    </a:cxn>
                    <a:cxn ang="0">
                      <a:pos x="0" y="0"/>
                    </a:cxn>
                    <a:cxn ang="0">
                      <a:pos x="4" y="0"/>
                    </a:cxn>
                    <a:cxn ang="0">
                      <a:pos x="0" y="0"/>
                    </a:cxn>
                    <a:cxn ang="0">
                      <a:pos x="0" y="4"/>
                    </a:cxn>
                    <a:cxn ang="0">
                      <a:pos x="4" y="4"/>
                    </a:cxn>
                  </a:cxnLst>
                  <a:rect l="0" t="0" r="r" b="b"/>
                  <a:pathLst>
                    <a:path w="4" h="4">
                      <a:moveTo>
                        <a:pt x="4" y="4"/>
                      </a:moveTo>
                      <a:lnTo>
                        <a:pt x="4" y="0"/>
                      </a:lnTo>
                      <a:lnTo>
                        <a:pt x="0" y="0"/>
                      </a:lnTo>
                      <a:lnTo>
                        <a:pt x="4" y="0"/>
                      </a:lnTo>
                      <a:lnTo>
                        <a:pt x="0" y="0"/>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3" name="Freeform 1659"/>
                <p:cNvSpPr>
                  <a:spLocks/>
                </p:cNvSpPr>
                <p:nvPr/>
              </p:nvSpPr>
              <p:spPr bwMode="auto">
                <a:xfrm>
                  <a:off x="2271"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4" name="Freeform 1660"/>
                <p:cNvSpPr>
                  <a:spLocks/>
                </p:cNvSpPr>
                <p:nvPr/>
              </p:nvSpPr>
              <p:spPr bwMode="auto">
                <a:xfrm>
                  <a:off x="2280" y="2048"/>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5" name="Freeform 1661"/>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6" name="Freeform 1662"/>
                <p:cNvSpPr>
                  <a:spLocks/>
                </p:cNvSpPr>
                <p:nvPr/>
              </p:nvSpPr>
              <p:spPr bwMode="auto">
                <a:xfrm>
                  <a:off x="2798" y="2008"/>
                  <a:ext cx="4" cy="4"/>
                </a:xfrm>
                <a:custGeom>
                  <a:avLst/>
                  <a:gdLst/>
                  <a:ahLst/>
                  <a:cxnLst>
                    <a:cxn ang="0">
                      <a:pos x="0" y="4"/>
                    </a:cxn>
                    <a:cxn ang="0">
                      <a:pos x="4" y="4"/>
                    </a:cxn>
                    <a:cxn ang="0">
                      <a:pos x="4" y="0"/>
                    </a:cxn>
                    <a:cxn ang="0">
                      <a:pos x="4" y="4"/>
                    </a:cxn>
                    <a:cxn ang="0">
                      <a:pos x="4" y="0"/>
                    </a:cxn>
                    <a:cxn ang="0">
                      <a:pos x="4" y="4"/>
                    </a:cxn>
                    <a:cxn ang="0">
                      <a:pos x="0" y="4"/>
                    </a:cxn>
                  </a:cxnLst>
                  <a:rect l="0" t="0" r="r" b="b"/>
                  <a:pathLst>
                    <a:path w="4" h="4">
                      <a:moveTo>
                        <a:pt x="0" y="4"/>
                      </a:moveTo>
                      <a:lnTo>
                        <a:pt x="4" y="4"/>
                      </a:lnTo>
                      <a:lnTo>
                        <a:pt x="4" y="0"/>
                      </a:ln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7" name="Freeform 1663"/>
                <p:cNvSpPr>
                  <a:spLocks/>
                </p:cNvSpPr>
                <p:nvPr/>
              </p:nvSpPr>
              <p:spPr bwMode="auto">
                <a:xfrm>
                  <a:off x="2271" y="2048"/>
                  <a:ext cx="4" cy="5"/>
                </a:xfrm>
                <a:custGeom>
                  <a:avLst/>
                  <a:gdLst/>
                  <a:ahLst/>
                  <a:cxnLst>
                    <a:cxn ang="0">
                      <a:pos x="4" y="5"/>
                    </a:cxn>
                    <a:cxn ang="0">
                      <a:pos x="0" y="0"/>
                    </a:cxn>
                    <a:cxn ang="0">
                      <a:pos x="4" y="0"/>
                    </a:cxn>
                    <a:cxn ang="0">
                      <a:pos x="4" y="5"/>
                    </a:cxn>
                  </a:cxnLst>
                  <a:rect l="0" t="0" r="r" b="b"/>
                  <a:pathLst>
                    <a:path w="4" h="5">
                      <a:moveTo>
                        <a:pt x="4" y="5"/>
                      </a:moveTo>
                      <a:lnTo>
                        <a:pt x="0" y="0"/>
                      </a:lnTo>
                      <a:lnTo>
                        <a:pt x="4" y="0"/>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8" name="Freeform 1664"/>
                <p:cNvSpPr>
                  <a:spLocks/>
                </p:cNvSpPr>
                <p:nvPr/>
              </p:nvSpPr>
              <p:spPr bwMode="auto">
                <a:xfrm>
                  <a:off x="2280"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29" name="Freeform 1665"/>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0" name="Freeform 1666"/>
                <p:cNvSpPr>
                  <a:spLocks/>
                </p:cNvSpPr>
                <p:nvPr/>
              </p:nvSpPr>
              <p:spPr bwMode="auto">
                <a:xfrm>
                  <a:off x="2271"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1" name="Freeform 1667"/>
                <p:cNvSpPr>
                  <a:spLocks/>
                </p:cNvSpPr>
                <p:nvPr/>
              </p:nvSpPr>
              <p:spPr bwMode="auto">
                <a:xfrm>
                  <a:off x="2280" y="2044"/>
                  <a:ext cx="1" cy="9"/>
                </a:xfrm>
                <a:custGeom>
                  <a:avLst/>
                  <a:gdLst/>
                  <a:ahLst/>
                  <a:cxnLst>
                    <a:cxn ang="0">
                      <a:pos x="0" y="9"/>
                    </a:cxn>
                    <a:cxn ang="0">
                      <a:pos x="0" y="4"/>
                    </a:cxn>
                    <a:cxn ang="0">
                      <a:pos x="0" y="0"/>
                    </a:cxn>
                    <a:cxn ang="0">
                      <a:pos x="0" y="4"/>
                    </a:cxn>
                    <a:cxn ang="0">
                      <a:pos x="0" y="9"/>
                    </a:cxn>
                  </a:cxnLst>
                  <a:rect l="0" t="0" r="r" b="b"/>
                  <a:pathLst>
                    <a:path h="9">
                      <a:moveTo>
                        <a:pt x="0" y="9"/>
                      </a:moveTo>
                      <a:lnTo>
                        <a:pt x="0" y="4"/>
                      </a:lnTo>
                      <a:lnTo>
                        <a:pt x="0" y="0"/>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2" name="Freeform 1668"/>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3" name="Freeform 1669"/>
                <p:cNvSpPr>
                  <a:spLocks/>
                </p:cNvSpPr>
                <p:nvPr/>
              </p:nvSpPr>
              <p:spPr bwMode="auto">
                <a:xfrm>
                  <a:off x="2271" y="205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4" name="Freeform 1670"/>
                <p:cNvSpPr>
                  <a:spLocks/>
                </p:cNvSpPr>
                <p:nvPr/>
              </p:nvSpPr>
              <p:spPr bwMode="auto">
                <a:xfrm>
                  <a:off x="2275" y="2044"/>
                  <a:ext cx="5" cy="9"/>
                </a:xfrm>
                <a:custGeom>
                  <a:avLst/>
                  <a:gdLst/>
                  <a:ahLst/>
                  <a:cxnLst>
                    <a:cxn ang="0">
                      <a:pos x="0" y="9"/>
                    </a:cxn>
                    <a:cxn ang="0">
                      <a:pos x="5" y="9"/>
                    </a:cxn>
                    <a:cxn ang="0">
                      <a:pos x="5" y="4"/>
                    </a:cxn>
                    <a:cxn ang="0">
                      <a:pos x="5" y="0"/>
                    </a:cxn>
                    <a:cxn ang="0">
                      <a:pos x="0" y="0"/>
                    </a:cxn>
                    <a:cxn ang="0">
                      <a:pos x="5" y="0"/>
                    </a:cxn>
                    <a:cxn ang="0">
                      <a:pos x="0" y="0"/>
                    </a:cxn>
                    <a:cxn ang="0">
                      <a:pos x="0" y="4"/>
                    </a:cxn>
                    <a:cxn ang="0">
                      <a:pos x="5" y="4"/>
                    </a:cxn>
                    <a:cxn ang="0">
                      <a:pos x="0" y="4"/>
                    </a:cxn>
                    <a:cxn ang="0">
                      <a:pos x="0" y="9"/>
                    </a:cxn>
                  </a:cxnLst>
                  <a:rect l="0" t="0" r="r" b="b"/>
                  <a:pathLst>
                    <a:path w="5" h="9">
                      <a:moveTo>
                        <a:pt x="0" y="9"/>
                      </a:moveTo>
                      <a:lnTo>
                        <a:pt x="5" y="9"/>
                      </a:lnTo>
                      <a:lnTo>
                        <a:pt x="5" y="4"/>
                      </a:lnTo>
                      <a:lnTo>
                        <a:pt x="5" y="0"/>
                      </a:lnTo>
                      <a:lnTo>
                        <a:pt x="0" y="0"/>
                      </a:lnTo>
                      <a:lnTo>
                        <a:pt x="5" y="0"/>
                      </a:lnTo>
                      <a:lnTo>
                        <a:pt x="0" y="0"/>
                      </a:lnTo>
                      <a:lnTo>
                        <a:pt x="0" y="4"/>
                      </a:lnTo>
                      <a:lnTo>
                        <a:pt x="5"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5" name="Freeform 1671"/>
                <p:cNvSpPr>
                  <a:spLocks/>
                </p:cNvSpPr>
                <p:nvPr/>
              </p:nvSpPr>
              <p:spPr bwMode="auto">
                <a:xfrm>
                  <a:off x="2802" y="2012"/>
                  <a:ext cx="5" cy="5"/>
                </a:xfrm>
                <a:custGeom>
                  <a:avLst/>
                  <a:gdLst/>
                  <a:ahLst/>
                  <a:cxnLst>
                    <a:cxn ang="0">
                      <a:pos x="5" y="5"/>
                    </a:cxn>
                    <a:cxn ang="0">
                      <a:pos x="5" y="0"/>
                    </a:cxn>
                    <a:cxn ang="0">
                      <a:pos x="0" y="0"/>
                    </a:cxn>
                    <a:cxn ang="0">
                      <a:pos x="5" y="0"/>
                    </a:cxn>
                    <a:cxn ang="0">
                      <a:pos x="5" y="5"/>
                    </a:cxn>
                  </a:cxnLst>
                  <a:rect l="0" t="0" r="r" b="b"/>
                  <a:pathLst>
                    <a:path w="5" h="5">
                      <a:moveTo>
                        <a:pt x="5" y="5"/>
                      </a:move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6" name="Freeform 1672"/>
                <p:cNvSpPr>
                  <a:spLocks/>
                </p:cNvSpPr>
                <p:nvPr/>
              </p:nvSpPr>
              <p:spPr bwMode="auto">
                <a:xfrm>
                  <a:off x="2280" y="2035"/>
                  <a:ext cx="13" cy="18"/>
                </a:xfrm>
                <a:custGeom>
                  <a:avLst/>
                  <a:gdLst/>
                  <a:ahLst/>
                  <a:cxnLst>
                    <a:cxn ang="0">
                      <a:pos x="13" y="0"/>
                    </a:cxn>
                    <a:cxn ang="0">
                      <a:pos x="13" y="4"/>
                    </a:cxn>
                    <a:cxn ang="0">
                      <a:pos x="13" y="9"/>
                    </a:cxn>
                    <a:cxn ang="0">
                      <a:pos x="8" y="9"/>
                    </a:cxn>
                    <a:cxn ang="0">
                      <a:pos x="4" y="9"/>
                    </a:cxn>
                    <a:cxn ang="0">
                      <a:pos x="4" y="13"/>
                    </a:cxn>
                    <a:cxn ang="0">
                      <a:pos x="4" y="9"/>
                    </a:cxn>
                    <a:cxn ang="0">
                      <a:pos x="4" y="13"/>
                    </a:cxn>
                    <a:cxn ang="0">
                      <a:pos x="4" y="9"/>
                    </a:cxn>
                    <a:cxn ang="0">
                      <a:pos x="4" y="13"/>
                    </a:cxn>
                    <a:cxn ang="0">
                      <a:pos x="4" y="9"/>
                    </a:cxn>
                    <a:cxn ang="0">
                      <a:pos x="4" y="13"/>
                    </a:cxn>
                    <a:cxn ang="0">
                      <a:pos x="0" y="13"/>
                    </a:cxn>
                    <a:cxn ang="0">
                      <a:pos x="4" y="13"/>
                    </a:cxn>
                    <a:cxn ang="0">
                      <a:pos x="0" y="13"/>
                    </a:cxn>
                    <a:cxn ang="0">
                      <a:pos x="0" y="9"/>
                    </a:cxn>
                    <a:cxn ang="0">
                      <a:pos x="0" y="13"/>
                    </a:cxn>
                    <a:cxn ang="0">
                      <a:pos x="0" y="9"/>
                    </a:cxn>
                    <a:cxn ang="0">
                      <a:pos x="0" y="13"/>
                    </a:cxn>
                    <a:cxn ang="0">
                      <a:pos x="4" y="13"/>
                    </a:cxn>
                    <a:cxn ang="0">
                      <a:pos x="8" y="13"/>
                    </a:cxn>
                    <a:cxn ang="0">
                      <a:pos x="8" y="18"/>
                    </a:cxn>
                    <a:cxn ang="0">
                      <a:pos x="13" y="18"/>
                    </a:cxn>
                  </a:cxnLst>
                  <a:rect l="0" t="0" r="r" b="b"/>
                  <a:pathLst>
                    <a:path w="13" h="18">
                      <a:moveTo>
                        <a:pt x="13" y="0"/>
                      </a:moveTo>
                      <a:lnTo>
                        <a:pt x="13" y="4"/>
                      </a:lnTo>
                      <a:lnTo>
                        <a:pt x="13" y="9"/>
                      </a:lnTo>
                      <a:lnTo>
                        <a:pt x="8" y="9"/>
                      </a:lnTo>
                      <a:lnTo>
                        <a:pt x="4" y="9"/>
                      </a:lnTo>
                      <a:lnTo>
                        <a:pt x="4" y="13"/>
                      </a:lnTo>
                      <a:lnTo>
                        <a:pt x="4" y="9"/>
                      </a:lnTo>
                      <a:lnTo>
                        <a:pt x="4" y="13"/>
                      </a:lnTo>
                      <a:lnTo>
                        <a:pt x="4" y="9"/>
                      </a:lnTo>
                      <a:lnTo>
                        <a:pt x="4" y="13"/>
                      </a:lnTo>
                      <a:lnTo>
                        <a:pt x="4" y="9"/>
                      </a:lnTo>
                      <a:lnTo>
                        <a:pt x="4" y="13"/>
                      </a:lnTo>
                      <a:lnTo>
                        <a:pt x="0" y="13"/>
                      </a:lnTo>
                      <a:lnTo>
                        <a:pt x="4" y="13"/>
                      </a:lnTo>
                      <a:lnTo>
                        <a:pt x="0" y="13"/>
                      </a:lnTo>
                      <a:lnTo>
                        <a:pt x="0" y="9"/>
                      </a:lnTo>
                      <a:lnTo>
                        <a:pt x="0" y="13"/>
                      </a:lnTo>
                      <a:lnTo>
                        <a:pt x="0" y="9"/>
                      </a:lnTo>
                      <a:lnTo>
                        <a:pt x="0" y="13"/>
                      </a:lnTo>
                      <a:lnTo>
                        <a:pt x="4" y="13"/>
                      </a:lnTo>
                      <a:lnTo>
                        <a:pt x="8" y="13"/>
                      </a:lnTo>
                      <a:lnTo>
                        <a:pt x="8" y="18"/>
                      </a:lnTo>
                      <a:lnTo>
                        <a:pt x="13"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7" name="Freeform 1673"/>
                <p:cNvSpPr>
                  <a:spLocks/>
                </p:cNvSpPr>
                <p:nvPr/>
              </p:nvSpPr>
              <p:spPr bwMode="auto">
                <a:xfrm>
                  <a:off x="2245" y="2044"/>
                  <a:ext cx="4" cy="13"/>
                </a:xfrm>
                <a:custGeom>
                  <a:avLst/>
                  <a:gdLst/>
                  <a:ahLst/>
                  <a:cxnLst>
                    <a:cxn ang="0">
                      <a:pos x="0" y="0"/>
                    </a:cxn>
                    <a:cxn ang="0">
                      <a:pos x="0" y="4"/>
                    </a:cxn>
                    <a:cxn ang="0">
                      <a:pos x="0" y="9"/>
                    </a:cxn>
                    <a:cxn ang="0">
                      <a:pos x="4" y="9"/>
                    </a:cxn>
                    <a:cxn ang="0">
                      <a:pos x="0" y="9"/>
                    </a:cxn>
                    <a:cxn ang="0">
                      <a:pos x="4" y="9"/>
                    </a:cxn>
                    <a:cxn ang="0">
                      <a:pos x="0" y="9"/>
                    </a:cxn>
                    <a:cxn ang="0">
                      <a:pos x="4" y="9"/>
                    </a:cxn>
                    <a:cxn ang="0">
                      <a:pos x="0" y="9"/>
                    </a:cxn>
                    <a:cxn ang="0">
                      <a:pos x="4" y="9"/>
                    </a:cxn>
                    <a:cxn ang="0">
                      <a:pos x="0" y="9"/>
                    </a:cxn>
                    <a:cxn ang="0">
                      <a:pos x="0" y="13"/>
                    </a:cxn>
                  </a:cxnLst>
                  <a:rect l="0" t="0" r="r" b="b"/>
                  <a:pathLst>
                    <a:path w="4" h="13">
                      <a:moveTo>
                        <a:pt x="0" y="0"/>
                      </a:moveTo>
                      <a:lnTo>
                        <a:pt x="0" y="4"/>
                      </a:lnTo>
                      <a:lnTo>
                        <a:pt x="0" y="9"/>
                      </a:lnTo>
                      <a:lnTo>
                        <a:pt x="4" y="9"/>
                      </a:lnTo>
                      <a:lnTo>
                        <a:pt x="0" y="9"/>
                      </a:lnTo>
                      <a:lnTo>
                        <a:pt x="4" y="9"/>
                      </a:lnTo>
                      <a:lnTo>
                        <a:pt x="0" y="9"/>
                      </a:lnTo>
                      <a:lnTo>
                        <a:pt x="4" y="9"/>
                      </a:lnTo>
                      <a:lnTo>
                        <a:pt x="0" y="9"/>
                      </a:lnTo>
                      <a:lnTo>
                        <a:pt x="4" y="9"/>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8" name="Freeform 1674"/>
                <p:cNvSpPr>
                  <a:spLocks/>
                </p:cNvSpPr>
                <p:nvPr/>
              </p:nvSpPr>
              <p:spPr bwMode="auto">
                <a:xfrm>
                  <a:off x="2284" y="2048"/>
                  <a:ext cx="9" cy="5"/>
                </a:xfrm>
                <a:custGeom>
                  <a:avLst/>
                  <a:gdLst/>
                  <a:ahLst/>
                  <a:cxnLst>
                    <a:cxn ang="0">
                      <a:pos x="9" y="5"/>
                    </a:cxn>
                    <a:cxn ang="0">
                      <a:pos x="4" y="5"/>
                    </a:cxn>
                    <a:cxn ang="0">
                      <a:pos x="4" y="0"/>
                    </a:cxn>
                    <a:cxn ang="0">
                      <a:pos x="0" y="0"/>
                    </a:cxn>
                  </a:cxnLst>
                  <a:rect l="0" t="0" r="r" b="b"/>
                  <a:pathLst>
                    <a:path w="9" h="5">
                      <a:moveTo>
                        <a:pt x="9" y="5"/>
                      </a:moveTo>
                      <a:lnTo>
                        <a:pt x="4" y="5"/>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39" name="Freeform 1675"/>
                <p:cNvSpPr>
                  <a:spLocks/>
                </p:cNvSpPr>
                <p:nvPr/>
              </p:nvSpPr>
              <p:spPr bwMode="auto">
                <a:xfrm>
                  <a:off x="2254" y="2008"/>
                  <a:ext cx="21" cy="49"/>
                </a:xfrm>
                <a:custGeom>
                  <a:avLst/>
                  <a:gdLst/>
                  <a:ahLst/>
                  <a:cxnLst>
                    <a:cxn ang="0">
                      <a:pos x="21" y="49"/>
                    </a:cxn>
                    <a:cxn ang="0">
                      <a:pos x="21" y="45"/>
                    </a:cxn>
                    <a:cxn ang="0">
                      <a:pos x="17" y="45"/>
                    </a:cxn>
                    <a:cxn ang="0">
                      <a:pos x="17" y="40"/>
                    </a:cxn>
                    <a:cxn ang="0">
                      <a:pos x="13" y="40"/>
                    </a:cxn>
                    <a:cxn ang="0">
                      <a:pos x="13" y="36"/>
                    </a:cxn>
                    <a:cxn ang="0">
                      <a:pos x="8" y="36"/>
                    </a:cxn>
                    <a:cxn ang="0">
                      <a:pos x="4" y="36"/>
                    </a:cxn>
                    <a:cxn ang="0">
                      <a:pos x="4" y="31"/>
                    </a:cxn>
                    <a:cxn ang="0">
                      <a:pos x="4" y="27"/>
                    </a:cxn>
                    <a:cxn ang="0">
                      <a:pos x="0" y="27"/>
                    </a:cxn>
                    <a:cxn ang="0">
                      <a:pos x="0" y="22"/>
                    </a:cxn>
                    <a:cxn ang="0">
                      <a:pos x="4" y="22"/>
                    </a:cxn>
                    <a:cxn ang="0">
                      <a:pos x="0" y="22"/>
                    </a:cxn>
                    <a:cxn ang="0">
                      <a:pos x="0" y="18"/>
                    </a:cxn>
                    <a:cxn ang="0">
                      <a:pos x="0" y="13"/>
                    </a:cxn>
                    <a:cxn ang="0">
                      <a:pos x="4" y="13"/>
                    </a:cxn>
                    <a:cxn ang="0">
                      <a:pos x="4" y="9"/>
                    </a:cxn>
                    <a:cxn ang="0">
                      <a:pos x="4" y="4"/>
                    </a:cxn>
                    <a:cxn ang="0">
                      <a:pos x="4" y="0"/>
                    </a:cxn>
                    <a:cxn ang="0">
                      <a:pos x="0" y="0"/>
                    </a:cxn>
                  </a:cxnLst>
                  <a:rect l="0" t="0" r="r" b="b"/>
                  <a:pathLst>
                    <a:path w="21" h="49">
                      <a:moveTo>
                        <a:pt x="21" y="49"/>
                      </a:moveTo>
                      <a:lnTo>
                        <a:pt x="21" y="45"/>
                      </a:lnTo>
                      <a:lnTo>
                        <a:pt x="17" y="45"/>
                      </a:lnTo>
                      <a:lnTo>
                        <a:pt x="17" y="40"/>
                      </a:lnTo>
                      <a:lnTo>
                        <a:pt x="13" y="40"/>
                      </a:lnTo>
                      <a:lnTo>
                        <a:pt x="13" y="36"/>
                      </a:lnTo>
                      <a:lnTo>
                        <a:pt x="8" y="36"/>
                      </a:lnTo>
                      <a:lnTo>
                        <a:pt x="4" y="36"/>
                      </a:lnTo>
                      <a:lnTo>
                        <a:pt x="4" y="31"/>
                      </a:lnTo>
                      <a:lnTo>
                        <a:pt x="4" y="27"/>
                      </a:lnTo>
                      <a:lnTo>
                        <a:pt x="0" y="27"/>
                      </a:lnTo>
                      <a:lnTo>
                        <a:pt x="0" y="22"/>
                      </a:lnTo>
                      <a:lnTo>
                        <a:pt x="4" y="22"/>
                      </a:lnTo>
                      <a:lnTo>
                        <a:pt x="0" y="22"/>
                      </a:lnTo>
                      <a:lnTo>
                        <a:pt x="0" y="18"/>
                      </a:lnTo>
                      <a:lnTo>
                        <a:pt x="0" y="13"/>
                      </a:lnTo>
                      <a:lnTo>
                        <a:pt x="4" y="13"/>
                      </a:lnTo>
                      <a:lnTo>
                        <a:pt x="4" y="9"/>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0" name="Freeform 1676"/>
                <p:cNvSpPr>
                  <a:spLocks/>
                </p:cNvSpPr>
                <p:nvPr/>
              </p:nvSpPr>
              <p:spPr bwMode="auto">
                <a:xfrm>
                  <a:off x="2850" y="2012"/>
                  <a:ext cx="9" cy="5"/>
                </a:xfrm>
                <a:custGeom>
                  <a:avLst/>
                  <a:gdLst/>
                  <a:ahLst/>
                  <a:cxnLst>
                    <a:cxn ang="0">
                      <a:pos x="5" y="5"/>
                    </a:cxn>
                    <a:cxn ang="0">
                      <a:pos x="9" y="5"/>
                    </a:cxn>
                    <a:cxn ang="0">
                      <a:pos x="9" y="0"/>
                    </a:cxn>
                    <a:cxn ang="0">
                      <a:pos x="5" y="0"/>
                    </a:cxn>
                    <a:cxn ang="0">
                      <a:pos x="0" y="0"/>
                    </a:cxn>
                    <a:cxn ang="0">
                      <a:pos x="5" y="0"/>
                    </a:cxn>
                    <a:cxn ang="0">
                      <a:pos x="5" y="5"/>
                    </a:cxn>
                  </a:cxnLst>
                  <a:rect l="0" t="0" r="r" b="b"/>
                  <a:pathLst>
                    <a:path w="9" h="5">
                      <a:moveTo>
                        <a:pt x="5" y="5"/>
                      </a:moveTo>
                      <a:lnTo>
                        <a:pt x="9" y="5"/>
                      </a:lnTo>
                      <a:lnTo>
                        <a:pt x="9" y="0"/>
                      </a:ln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1" name="Freeform 1677"/>
                <p:cNvSpPr>
                  <a:spLocks/>
                </p:cNvSpPr>
                <p:nvPr/>
              </p:nvSpPr>
              <p:spPr bwMode="auto">
                <a:xfrm>
                  <a:off x="2855" y="201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2" name="Freeform 1678"/>
                <p:cNvSpPr>
                  <a:spLocks/>
                </p:cNvSpPr>
                <p:nvPr/>
              </p:nvSpPr>
              <p:spPr bwMode="auto">
                <a:xfrm>
                  <a:off x="2275" y="2053"/>
                  <a:ext cx="9" cy="4"/>
                </a:xfrm>
                <a:custGeom>
                  <a:avLst/>
                  <a:gdLst/>
                  <a:ahLst/>
                  <a:cxnLst>
                    <a:cxn ang="0">
                      <a:pos x="5" y="0"/>
                    </a:cxn>
                    <a:cxn ang="0">
                      <a:pos x="0" y="0"/>
                    </a:cxn>
                    <a:cxn ang="0">
                      <a:pos x="5" y="0"/>
                    </a:cxn>
                    <a:cxn ang="0">
                      <a:pos x="9" y="0"/>
                    </a:cxn>
                    <a:cxn ang="0">
                      <a:pos x="5" y="0"/>
                    </a:cxn>
                    <a:cxn ang="0">
                      <a:pos x="9" y="0"/>
                    </a:cxn>
                    <a:cxn ang="0">
                      <a:pos x="9" y="4"/>
                    </a:cxn>
                  </a:cxnLst>
                  <a:rect l="0" t="0" r="r" b="b"/>
                  <a:pathLst>
                    <a:path w="9" h="4">
                      <a:moveTo>
                        <a:pt x="5" y="0"/>
                      </a:moveTo>
                      <a:lnTo>
                        <a:pt x="0" y="0"/>
                      </a:lnTo>
                      <a:lnTo>
                        <a:pt x="5" y="0"/>
                      </a:lnTo>
                      <a:lnTo>
                        <a:pt x="9" y="0"/>
                      </a:lnTo>
                      <a:lnTo>
                        <a:pt x="5" y="0"/>
                      </a:lnTo>
                      <a:lnTo>
                        <a:pt x="9" y="0"/>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3" name="Freeform 1679"/>
                <p:cNvSpPr>
                  <a:spLocks/>
                </p:cNvSpPr>
                <p:nvPr/>
              </p:nvSpPr>
              <p:spPr bwMode="auto">
                <a:xfrm>
                  <a:off x="2807" y="2017"/>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4" name="Freeform 1680"/>
                <p:cNvSpPr>
                  <a:spLocks/>
                </p:cNvSpPr>
                <p:nvPr/>
              </p:nvSpPr>
              <p:spPr bwMode="auto">
                <a:xfrm>
                  <a:off x="2275" y="205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5" name="Freeform 1681"/>
                <p:cNvSpPr>
                  <a:spLocks/>
                </p:cNvSpPr>
                <p:nvPr/>
              </p:nvSpPr>
              <p:spPr bwMode="auto">
                <a:xfrm>
                  <a:off x="2280" y="2048"/>
                  <a:ext cx="4" cy="9"/>
                </a:xfrm>
                <a:custGeom>
                  <a:avLst/>
                  <a:gdLst/>
                  <a:ahLst/>
                  <a:cxnLst>
                    <a:cxn ang="0">
                      <a:pos x="4" y="0"/>
                    </a:cxn>
                    <a:cxn ang="0">
                      <a:pos x="0" y="0"/>
                    </a:cxn>
                    <a:cxn ang="0">
                      <a:pos x="0" y="5"/>
                    </a:cxn>
                    <a:cxn ang="0">
                      <a:pos x="4" y="5"/>
                    </a:cxn>
                    <a:cxn ang="0">
                      <a:pos x="4" y="9"/>
                    </a:cxn>
                  </a:cxnLst>
                  <a:rect l="0" t="0" r="r" b="b"/>
                  <a:pathLst>
                    <a:path w="4" h="9">
                      <a:moveTo>
                        <a:pt x="4" y="0"/>
                      </a:moveTo>
                      <a:lnTo>
                        <a:pt x="0" y="0"/>
                      </a:lnTo>
                      <a:lnTo>
                        <a:pt x="0" y="5"/>
                      </a:lnTo>
                      <a:lnTo>
                        <a:pt x="4" y="5"/>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6" name="Freeform 1682"/>
                <p:cNvSpPr>
                  <a:spLocks/>
                </p:cNvSpPr>
                <p:nvPr/>
              </p:nvSpPr>
              <p:spPr bwMode="auto">
                <a:xfrm>
                  <a:off x="2275" y="205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7" name="Freeform 1683"/>
                <p:cNvSpPr>
                  <a:spLocks/>
                </p:cNvSpPr>
                <p:nvPr/>
              </p:nvSpPr>
              <p:spPr bwMode="auto">
                <a:xfrm>
                  <a:off x="2842" y="1977"/>
                  <a:ext cx="91" cy="40"/>
                </a:xfrm>
                <a:custGeom>
                  <a:avLst/>
                  <a:gdLst/>
                  <a:ahLst/>
                  <a:cxnLst>
                    <a:cxn ang="0">
                      <a:pos x="0" y="40"/>
                    </a:cxn>
                    <a:cxn ang="0">
                      <a:pos x="4" y="40"/>
                    </a:cxn>
                    <a:cxn ang="0">
                      <a:pos x="8" y="40"/>
                    </a:cxn>
                    <a:cxn ang="0">
                      <a:pos x="8" y="35"/>
                    </a:cxn>
                    <a:cxn ang="0">
                      <a:pos x="13" y="35"/>
                    </a:cxn>
                    <a:cxn ang="0">
                      <a:pos x="13" y="40"/>
                    </a:cxn>
                    <a:cxn ang="0">
                      <a:pos x="17" y="40"/>
                    </a:cxn>
                    <a:cxn ang="0">
                      <a:pos x="17" y="35"/>
                    </a:cxn>
                    <a:cxn ang="0">
                      <a:pos x="21" y="35"/>
                    </a:cxn>
                    <a:cxn ang="0">
                      <a:pos x="21" y="31"/>
                    </a:cxn>
                    <a:cxn ang="0">
                      <a:pos x="26" y="31"/>
                    </a:cxn>
                    <a:cxn ang="0">
                      <a:pos x="26" y="26"/>
                    </a:cxn>
                    <a:cxn ang="0">
                      <a:pos x="30" y="26"/>
                    </a:cxn>
                    <a:cxn ang="0">
                      <a:pos x="35" y="26"/>
                    </a:cxn>
                    <a:cxn ang="0">
                      <a:pos x="39" y="26"/>
                    </a:cxn>
                    <a:cxn ang="0">
                      <a:pos x="39" y="22"/>
                    </a:cxn>
                    <a:cxn ang="0">
                      <a:pos x="43" y="22"/>
                    </a:cxn>
                    <a:cxn ang="0">
                      <a:pos x="48" y="22"/>
                    </a:cxn>
                    <a:cxn ang="0">
                      <a:pos x="52" y="22"/>
                    </a:cxn>
                    <a:cxn ang="0">
                      <a:pos x="52" y="18"/>
                    </a:cxn>
                    <a:cxn ang="0">
                      <a:pos x="56" y="18"/>
                    </a:cxn>
                    <a:cxn ang="0">
                      <a:pos x="61" y="18"/>
                    </a:cxn>
                    <a:cxn ang="0">
                      <a:pos x="61" y="13"/>
                    </a:cxn>
                    <a:cxn ang="0">
                      <a:pos x="65" y="13"/>
                    </a:cxn>
                    <a:cxn ang="0">
                      <a:pos x="69" y="13"/>
                    </a:cxn>
                    <a:cxn ang="0">
                      <a:pos x="69" y="9"/>
                    </a:cxn>
                    <a:cxn ang="0">
                      <a:pos x="74" y="9"/>
                    </a:cxn>
                    <a:cxn ang="0">
                      <a:pos x="78" y="9"/>
                    </a:cxn>
                    <a:cxn ang="0">
                      <a:pos x="78" y="4"/>
                    </a:cxn>
                    <a:cxn ang="0">
                      <a:pos x="82" y="4"/>
                    </a:cxn>
                    <a:cxn ang="0">
                      <a:pos x="87" y="4"/>
                    </a:cxn>
                    <a:cxn ang="0">
                      <a:pos x="91" y="4"/>
                    </a:cxn>
                    <a:cxn ang="0">
                      <a:pos x="91" y="0"/>
                    </a:cxn>
                  </a:cxnLst>
                  <a:rect l="0" t="0" r="r" b="b"/>
                  <a:pathLst>
                    <a:path w="91" h="40">
                      <a:moveTo>
                        <a:pt x="0" y="40"/>
                      </a:moveTo>
                      <a:lnTo>
                        <a:pt x="4" y="40"/>
                      </a:lnTo>
                      <a:lnTo>
                        <a:pt x="8" y="40"/>
                      </a:lnTo>
                      <a:lnTo>
                        <a:pt x="8" y="35"/>
                      </a:lnTo>
                      <a:lnTo>
                        <a:pt x="13" y="35"/>
                      </a:lnTo>
                      <a:lnTo>
                        <a:pt x="13" y="40"/>
                      </a:lnTo>
                      <a:lnTo>
                        <a:pt x="17" y="40"/>
                      </a:lnTo>
                      <a:lnTo>
                        <a:pt x="17" y="35"/>
                      </a:lnTo>
                      <a:lnTo>
                        <a:pt x="21" y="35"/>
                      </a:lnTo>
                      <a:lnTo>
                        <a:pt x="21" y="31"/>
                      </a:lnTo>
                      <a:lnTo>
                        <a:pt x="26" y="31"/>
                      </a:lnTo>
                      <a:lnTo>
                        <a:pt x="26" y="26"/>
                      </a:lnTo>
                      <a:lnTo>
                        <a:pt x="30" y="26"/>
                      </a:lnTo>
                      <a:lnTo>
                        <a:pt x="35" y="26"/>
                      </a:lnTo>
                      <a:lnTo>
                        <a:pt x="39" y="26"/>
                      </a:lnTo>
                      <a:lnTo>
                        <a:pt x="39" y="22"/>
                      </a:lnTo>
                      <a:lnTo>
                        <a:pt x="43" y="22"/>
                      </a:lnTo>
                      <a:lnTo>
                        <a:pt x="48" y="22"/>
                      </a:lnTo>
                      <a:lnTo>
                        <a:pt x="52" y="22"/>
                      </a:lnTo>
                      <a:lnTo>
                        <a:pt x="52" y="18"/>
                      </a:lnTo>
                      <a:lnTo>
                        <a:pt x="56" y="18"/>
                      </a:lnTo>
                      <a:lnTo>
                        <a:pt x="61" y="18"/>
                      </a:lnTo>
                      <a:lnTo>
                        <a:pt x="61" y="13"/>
                      </a:lnTo>
                      <a:lnTo>
                        <a:pt x="65" y="13"/>
                      </a:lnTo>
                      <a:lnTo>
                        <a:pt x="69" y="13"/>
                      </a:lnTo>
                      <a:lnTo>
                        <a:pt x="69" y="9"/>
                      </a:lnTo>
                      <a:lnTo>
                        <a:pt x="74" y="9"/>
                      </a:lnTo>
                      <a:lnTo>
                        <a:pt x="78" y="9"/>
                      </a:lnTo>
                      <a:lnTo>
                        <a:pt x="78" y="4"/>
                      </a:lnTo>
                      <a:lnTo>
                        <a:pt x="82" y="4"/>
                      </a:lnTo>
                      <a:lnTo>
                        <a:pt x="87" y="4"/>
                      </a:lnTo>
                      <a:lnTo>
                        <a:pt x="91" y="4"/>
                      </a:lnTo>
                      <a:lnTo>
                        <a:pt x="91"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8" name="Freeform 1684"/>
                <p:cNvSpPr>
                  <a:spLocks/>
                </p:cNvSpPr>
                <p:nvPr/>
              </p:nvSpPr>
              <p:spPr bwMode="auto">
                <a:xfrm>
                  <a:off x="2781" y="2008"/>
                  <a:ext cx="17" cy="13"/>
                </a:xfrm>
                <a:custGeom>
                  <a:avLst/>
                  <a:gdLst/>
                  <a:ahLst/>
                  <a:cxnLst>
                    <a:cxn ang="0">
                      <a:pos x="17" y="13"/>
                    </a:cxn>
                    <a:cxn ang="0">
                      <a:pos x="13" y="13"/>
                    </a:cxn>
                    <a:cxn ang="0">
                      <a:pos x="13" y="9"/>
                    </a:cxn>
                    <a:cxn ang="0">
                      <a:pos x="13" y="4"/>
                    </a:cxn>
                    <a:cxn ang="0">
                      <a:pos x="8" y="4"/>
                    </a:cxn>
                    <a:cxn ang="0">
                      <a:pos x="8" y="0"/>
                    </a:cxn>
                    <a:cxn ang="0">
                      <a:pos x="4" y="0"/>
                    </a:cxn>
                    <a:cxn ang="0">
                      <a:pos x="0" y="0"/>
                    </a:cxn>
                    <a:cxn ang="0">
                      <a:pos x="4" y="0"/>
                    </a:cxn>
                  </a:cxnLst>
                  <a:rect l="0" t="0" r="r" b="b"/>
                  <a:pathLst>
                    <a:path w="17" h="13">
                      <a:moveTo>
                        <a:pt x="17" y="13"/>
                      </a:moveTo>
                      <a:lnTo>
                        <a:pt x="13" y="13"/>
                      </a:lnTo>
                      <a:lnTo>
                        <a:pt x="13" y="9"/>
                      </a:lnTo>
                      <a:lnTo>
                        <a:pt x="13" y="4"/>
                      </a:lnTo>
                      <a:lnTo>
                        <a:pt x="8" y="4"/>
                      </a:lnTo>
                      <a:lnTo>
                        <a:pt x="8" y="0"/>
                      </a:lnTo>
                      <a:lnTo>
                        <a:pt x="4" y="0"/>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49" name="Freeform 1685"/>
                <p:cNvSpPr>
                  <a:spLocks/>
                </p:cNvSpPr>
                <p:nvPr/>
              </p:nvSpPr>
              <p:spPr bwMode="auto">
                <a:xfrm>
                  <a:off x="2811" y="201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0" name="Freeform 1686"/>
                <p:cNvSpPr>
                  <a:spLocks/>
                </p:cNvSpPr>
                <p:nvPr/>
              </p:nvSpPr>
              <p:spPr bwMode="auto">
                <a:xfrm>
                  <a:off x="2811" y="2017"/>
                  <a:ext cx="5" cy="4"/>
                </a:xfrm>
                <a:custGeom>
                  <a:avLst/>
                  <a:gdLst/>
                  <a:ahLst/>
                  <a:cxnLst>
                    <a:cxn ang="0">
                      <a:pos x="5" y="4"/>
                    </a:cxn>
                    <a:cxn ang="0">
                      <a:pos x="0" y="4"/>
                    </a:cxn>
                    <a:cxn ang="0">
                      <a:pos x="0" y="0"/>
                    </a:cxn>
                    <a:cxn ang="0">
                      <a:pos x="0" y="4"/>
                    </a:cxn>
                    <a:cxn ang="0">
                      <a:pos x="5" y="4"/>
                    </a:cxn>
                  </a:cxnLst>
                  <a:rect l="0" t="0" r="r" b="b"/>
                  <a:pathLst>
                    <a:path w="5" h="4">
                      <a:moveTo>
                        <a:pt x="5" y="4"/>
                      </a:moveTo>
                      <a:lnTo>
                        <a:pt x="0" y="4"/>
                      </a:lnTo>
                      <a:lnTo>
                        <a:pt x="0" y="0"/>
                      </a:lnTo>
                      <a:lnTo>
                        <a:pt x="0" y="4"/>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1" name="Freeform 1687"/>
                <p:cNvSpPr>
                  <a:spLocks/>
                </p:cNvSpPr>
                <p:nvPr/>
              </p:nvSpPr>
              <p:spPr bwMode="auto">
                <a:xfrm>
                  <a:off x="2837" y="201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2" name="Freeform 1688"/>
                <p:cNvSpPr>
                  <a:spLocks/>
                </p:cNvSpPr>
                <p:nvPr/>
              </p:nvSpPr>
              <p:spPr bwMode="auto">
                <a:xfrm>
                  <a:off x="2789" y="2008"/>
                  <a:ext cx="53" cy="13"/>
                </a:xfrm>
                <a:custGeom>
                  <a:avLst/>
                  <a:gdLst/>
                  <a:ahLst/>
                  <a:cxnLst>
                    <a:cxn ang="0">
                      <a:pos x="53" y="9"/>
                    </a:cxn>
                    <a:cxn ang="0">
                      <a:pos x="48" y="9"/>
                    </a:cxn>
                    <a:cxn ang="0">
                      <a:pos x="48" y="13"/>
                    </a:cxn>
                    <a:cxn ang="0">
                      <a:pos x="48" y="9"/>
                    </a:cxn>
                    <a:cxn ang="0">
                      <a:pos x="48" y="13"/>
                    </a:cxn>
                    <a:cxn ang="0">
                      <a:pos x="44" y="13"/>
                    </a:cxn>
                    <a:cxn ang="0">
                      <a:pos x="40" y="13"/>
                    </a:cxn>
                    <a:cxn ang="0">
                      <a:pos x="35" y="13"/>
                    </a:cxn>
                    <a:cxn ang="0">
                      <a:pos x="31" y="13"/>
                    </a:cxn>
                    <a:cxn ang="0">
                      <a:pos x="27" y="13"/>
                    </a:cxn>
                    <a:cxn ang="0">
                      <a:pos x="22" y="13"/>
                    </a:cxn>
                    <a:cxn ang="0">
                      <a:pos x="22" y="9"/>
                    </a:cxn>
                    <a:cxn ang="0">
                      <a:pos x="18" y="9"/>
                    </a:cxn>
                    <a:cxn ang="0">
                      <a:pos x="18" y="4"/>
                    </a:cxn>
                    <a:cxn ang="0">
                      <a:pos x="13" y="4"/>
                    </a:cxn>
                    <a:cxn ang="0">
                      <a:pos x="9" y="4"/>
                    </a:cxn>
                    <a:cxn ang="0">
                      <a:pos x="5" y="4"/>
                    </a:cxn>
                    <a:cxn ang="0">
                      <a:pos x="9" y="4"/>
                    </a:cxn>
                    <a:cxn ang="0">
                      <a:pos x="9" y="0"/>
                    </a:cxn>
                    <a:cxn ang="0">
                      <a:pos x="5" y="0"/>
                    </a:cxn>
                    <a:cxn ang="0">
                      <a:pos x="0" y="0"/>
                    </a:cxn>
                    <a:cxn ang="0">
                      <a:pos x="5" y="4"/>
                    </a:cxn>
                    <a:cxn ang="0">
                      <a:pos x="5" y="9"/>
                    </a:cxn>
                    <a:cxn ang="0">
                      <a:pos x="5" y="4"/>
                    </a:cxn>
                    <a:cxn ang="0">
                      <a:pos x="5" y="9"/>
                    </a:cxn>
                    <a:cxn ang="0">
                      <a:pos x="5" y="13"/>
                    </a:cxn>
                    <a:cxn ang="0">
                      <a:pos x="9" y="13"/>
                    </a:cxn>
                  </a:cxnLst>
                  <a:rect l="0" t="0" r="r" b="b"/>
                  <a:pathLst>
                    <a:path w="53" h="13">
                      <a:moveTo>
                        <a:pt x="53" y="9"/>
                      </a:moveTo>
                      <a:lnTo>
                        <a:pt x="48" y="9"/>
                      </a:lnTo>
                      <a:lnTo>
                        <a:pt x="48" y="13"/>
                      </a:lnTo>
                      <a:lnTo>
                        <a:pt x="48" y="9"/>
                      </a:lnTo>
                      <a:lnTo>
                        <a:pt x="48" y="13"/>
                      </a:lnTo>
                      <a:lnTo>
                        <a:pt x="44" y="13"/>
                      </a:lnTo>
                      <a:lnTo>
                        <a:pt x="40" y="13"/>
                      </a:lnTo>
                      <a:lnTo>
                        <a:pt x="35" y="13"/>
                      </a:lnTo>
                      <a:lnTo>
                        <a:pt x="31" y="13"/>
                      </a:lnTo>
                      <a:lnTo>
                        <a:pt x="27" y="13"/>
                      </a:lnTo>
                      <a:lnTo>
                        <a:pt x="22" y="13"/>
                      </a:lnTo>
                      <a:lnTo>
                        <a:pt x="22" y="9"/>
                      </a:lnTo>
                      <a:lnTo>
                        <a:pt x="18" y="9"/>
                      </a:lnTo>
                      <a:lnTo>
                        <a:pt x="18" y="4"/>
                      </a:lnTo>
                      <a:lnTo>
                        <a:pt x="13" y="4"/>
                      </a:lnTo>
                      <a:lnTo>
                        <a:pt x="9" y="4"/>
                      </a:lnTo>
                      <a:lnTo>
                        <a:pt x="5" y="4"/>
                      </a:lnTo>
                      <a:lnTo>
                        <a:pt x="9" y="4"/>
                      </a:lnTo>
                      <a:lnTo>
                        <a:pt x="9" y="0"/>
                      </a:lnTo>
                      <a:lnTo>
                        <a:pt x="5" y="0"/>
                      </a:lnTo>
                      <a:lnTo>
                        <a:pt x="0" y="0"/>
                      </a:lnTo>
                      <a:lnTo>
                        <a:pt x="5" y="4"/>
                      </a:lnTo>
                      <a:lnTo>
                        <a:pt x="5" y="9"/>
                      </a:lnTo>
                      <a:lnTo>
                        <a:pt x="5" y="4"/>
                      </a:lnTo>
                      <a:lnTo>
                        <a:pt x="5" y="9"/>
                      </a:lnTo>
                      <a:lnTo>
                        <a:pt x="5" y="13"/>
                      </a:lnTo>
                      <a:lnTo>
                        <a:pt x="9"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3" name="Freeform 1689"/>
                <p:cNvSpPr>
                  <a:spLocks/>
                </p:cNvSpPr>
                <p:nvPr/>
              </p:nvSpPr>
              <p:spPr bwMode="auto">
                <a:xfrm>
                  <a:off x="2275" y="2053"/>
                  <a:ext cx="18" cy="8"/>
                </a:xfrm>
                <a:custGeom>
                  <a:avLst/>
                  <a:gdLst/>
                  <a:ahLst/>
                  <a:cxnLst>
                    <a:cxn ang="0">
                      <a:pos x="18" y="4"/>
                    </a:cxn>
                    <a:cxn ang="0">
                      <a:pos x="13" y="4"/>
                    </a:cxn>
                    <a:cxn ang="0">
                      <a:pos x="9" y="4"/>
                    </a:cxn>
                    <a:cxn ang="0">
                      <a:pos x="9" y="8"/>
                    </a:cxn>
                    <a:cxn ang="0">
                      <a:pos x="9" y="4"/>
                    </a:cxn>
                    <a:cxn ang="0">
                      <a:pos x="5" y="4"/>
                    </a:cxn>
                    <a:cxn ang="0">
                      <a:pos x="0" y="4"/>
                    </a:cxn>
                    <a:cxn ang="0">
                      <a:pos x="0" y="0"/>
                    </a:cxn>
                    <a:cxn ang="0">
                      <a:pos x="5" y="0"/>
                    </a:cxn>
                    <a:cxn ang="0">
                      <a:pos x="0" y="0"/>
                    </a:cxn>
                    <a:cxn ang="0">
                      <a:pos x="5" y="0"/>
                    </a:cxn>
                  </a:cxnLst>
                  <a:rect l="0" t="0" r="r" b="b"/>
                  <a:pathLst>
                    <a:path w="18" h="8">
                      <a:moveTo>
                        <a:pt x="18" y="4"/>
                      </a:moveTo>
                      <a:lnTo>
                        <a:pt x="13" y="4"/>
                      </a:lnTo>
                      <a:lnTo>
                        <a:pt x="9" y="4"/>
                      </a:lnTo>
                      <a:lnTo>
                        <a:pt x="9" y="8"/>
                      </a:lnTo>
                      <a:lnTo>
                        <a:pt x="9" y="4"/>
                      </a:lnTo>
                      <a:lnTo>
                        <a:pt x="5" y="4"/>
                      </a:lnTo>
                      <a:lnTo>
                        <a:pt x="0" y="4"/>
                      </a:lnTo>
                      <a:lnTo>
                        <a:pt x="0" y="0"/>
                      </a:lnTo>
                      <a:lnTo>
                        <a:pt x="5" y="0"/>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4" name="Freeform 1690"/>
                <p:cNvSpPr>
                  <a:spLocks/>
                </p:cNvSpPr>
                <p:nvPr/>
              </p:nvSpPr>
              <p:spPr bwMode="auto">
                <a:xfrm>
                  <a:off x="2284" y="2057"/>
                  <a:ext cx="9" cy="4"/>
                </a:xfrm>
                <a:custGeom>
                  <a:avLst/>
                  <a:gdLst/>
                  <a:ahLst/>
                  <a:cxnLst>
                    <a:cxn ang="0">
                      <a:pos x="9" y="0"/>
                    </a:cxn>
                    <a:cxn ang="0">
                      <a:pos x="9" y="4"/>
                    </a:cxn>
                    <a:cxn ang="0">
                      <a:pos x="9" y="0"/>
                    </a:cxn>
                    <a:cxn ang="0">
                      <a:pos x="4" y="0"/>
                    </a:cxn>
                    <a:cxn ang="0">
                      <a:pos x="0" y="0"/>
                    </a:cxn>
                    <a:cxn ang="0">
                      <a:pos x="4" y="0"/>
                    </a:cxn>
                    <a:cxn ang="0">
                      <a:pos x="4" y="4"/>
                    </a:cxn>
                  </a:cxnLst>
                  <a:rect l="0" t="0" r="r" b="b"/>
                  <a:pathLst>
                    <a:path w="9" h="4">
                      <a:moveTo>
                        <a:pt x="9" y="0"/>
                      </a:moveTo>
                      <a:lnTo>
                        <a:pt x="9" y="4"/>
                      </a:lnTo>
                      <a:lnTo>
                        <a:pt x="9" y="0"/>
                      </a:lnTo>
                      <a:lnTo>
                        <a:pt x="4" y="0"/>
                      </a:ln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5" name="Freeform 1691"/>
                <p:cNvSpPr>
                  <a:spLocks/>
                </p:cNvSpPr>
                <p:nvPr/>
              </p:nvSpPr>
              <p:spPr bwMode="auto">
                <a:xfrm>
                  <a:off x="2284" y="2057"/>
                  <a:ext cx="9" cy="18"/>
                </a:xfrm>
                <a:custGeom>
                  <a:avLst/>
                  <a:gdLst/>
                  <a:ahLst/>
                  <a:cxnLst>
                    <a:cxn ang="0">
                      <a:pos x="4" y="4"/>
                    </a:cxn>
                    <a:cxn ang="0">
                      <a:pos x="9" y="4"/>
                    </a:cxn>
                    <a:cxn ang="0">
                      <a:pos x="4" y="4"/>
                    </a:cxn>
                    <a:cxn ang="0">
                      <a:pos x="4" y="0"/>
                    </a:cxn>
                    <a:cxn ang="0">
                      <a:pos x="0" y="0"/>
                    </a:cxn>
                    <a:cxn ang="0">
                      <a:pos x="0" y="4"/>
                    </a:cxn>
                    <a:cxn ang="0">
                      <a:pos x="0" y="0"/>
                    </a:cxn>
                    <a:cxn ang="0">
                      <a:pos x="0" y="4"/>
                    </a:cxn>
                    <a:cxn ang="0">
                      <a:pos x="0" y="9"/>
                    </a:cxn>
                    <a:cxn ang="0">
                      <a:pos x="4" y="9"/>
                    </a:cxn>
                    <a:cxn ang="0">
                      <a:pos x="9" y="9"/>
                    </a:cxn>
                    <a:cxn ang="0">
                      <a:pos x="9" y="13"/>
                    </a:cxn>
                    <a:cxn ang="0">
                      <a:pos x="9" y="18"/>
                    </a:cxn>
                  </a:cxnLst>
                  <a:rect l="0" t="0" r="r" b="b"/>
                  <a:pathLst>
                    <a:path w="9" h="18">
                      <a:moveTo>
                        <a:pt x="4" y="4"/>
                      </a:moveTo>
                      <a:lnTo>
                        <a:pt x="9" y="4"/>
                      </a:lnTo>
                      <a:lnTo>
                        <a:pt x="4" y="4"/>
                      </a:lnTo>
                      <a:lnTo>
                        <a:pt x="4" y="0"/>
                      </a:lnTo>
                      <a:lnTo>
                        <a:pt x="0" y="0"/>
                      </a:lnTo>
                      <a:lnTo>
                        <a:pt x="0" y="4"/>
                      </a:lnTo>
                      <a:lnTo>
                        <a:pt x="0" y="0"/>
                      </a:lnTo>
                      <a:lnTo>
                        <a:pt x="0" y="4"/>
                      </a:lnTo>
                      <a:lnTo>
                        <a:pt x="0" y="9"/>
                      </a:lnTo>
                      <a:lnTo>
                        <a:pt x="4" y="9"/>
                      </a:lnTo>
                      <a:lnTo>
                        <a:pt x="9" y="9"/>
                      </a:lnTo>
                      <a:lnTo>
                        <a:pt x="9" y="13"/>
                      </a:lnTo>
                      <a:lnTo>
                        <a:pt x="9"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6" name="Freeform 1692"/>
                <p:cNvSpPr>
                  <a:spLocks/>
                </p:cNvSpPr>
                <p:nvPr/>
              </p:nvSpPr>
              <p:spPr bwMode="auto">
                <a:xfrm>
                  <a:off x="2249" y="2075"/>
                  <a:ext cx="5" cy="4"/>
                </a:xfrm>
                <a:custGeom>
                  <a:avLst/>
                  <a:gdLst/>
                  <a:ahLst/>
                  <a:cxnLst>
                    <a:cxn ang="0">
                      <a:pos x="5" y="4"/>
                    </a:cxn>
                    <a:cxn ang="0">
                      <a:pos x="5" y="0"/>
                    </a:cxn>
                    <a:cxn ang="0">
                      <a:pos x="0" y="0"/>
                    </a:cxn>
                    <a:cxn ang="0">
                      <a:pos x="0" y="4"/>
                    </a:cxn>
                  </a:cxnLst>
                  <a:rect l="0" t="0" r="r" b="b"/>
                  <a:pathLst>
                    <a:path w="5" h="4">
                      <a:moveTo>
                        <a:pt x="5" y="4"/>
                      </a:move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7" name="Freeform 1693"/>
                <p:cNvSpPr>
                  <a:spLocks/>
                </p:cNvSpPr>
                <p:nvPr/>
              </p:nvSpPr>
              <p:spPr bwMode="auto">
                <a:xfrm>
                  <a:off x="2245" y="2057"/>
                  <a:ext cx="13" cy="22"/>
                </a:xfrm>
                <a:custGeom>
                  <a:avLst/>
                  <a:gdLst/>
                  <a:ahLst/>
                  <a:cxnLst>
                    <a:cxn ang="0">
                      <a:pos x="0" y="0"/>
                    </a:cxn>
                    <a:cxn ang="0">
                      <a:pos x="0" y="4"/>
                    </a:cxn>
                    <a:cxn ang="0">
                      <a:pos x="4" y="4"/>
                    </a:cxn>
                    <a:cxn ang="0">
                      <a:pos x="4" y="9"/>
                    </a:cxn>
                    <a:cxn ang="0">
                      <a:pos x="4" y="13"/>
                    </a:cxn>
                    <a:cxn ang="0">
                      <a:pos x="9" y="13"/>
                    </a:cxn>
                    <a:cxn ang="0">
                      <a:pos x="9" y="18"/>
                    </a:cxn>
                    <a:cxn ang="0">
                      <a:pos x="13" y="18"/>
                    </a:cxn>
                    <a:cxn ang="0">
                      <a:pos x="13" y="22"/>
                    </a:cxn>
                  </a:cxnLst>
                  <a:rect l="0" t="0" r="r" b="b"/>
                  <a:pathLst>
                    <a:path w="13" h="22">
                      <a:moveTo>
                        <a:pt x="0" y="0"/>
                      </a:moveTo>
                      <a:lnTo>
                        <a:pt x="0" y="4"/>
                      </a:lnTo>
                      <a:lnTo>
                        <a:pt x="4" y="4"/>
                      </a:lnTo>
                      <a:lnTo>
                        <a:pt x="4" y="9"/>
                      </a:lnTo>
                      <a:lnTo>
                        <a:pt x="4" y="13"/>
                      </a:lnTo>
                      <a:lnTo>
                        <a:pt x="9" y="13"/>
                      </a:lnTo>
                      <a:lnTo>
                        <a:pt x="9" y="18"/>
                      </a:lnTo>
                      <a:lnTo>
                        <a:pt x="13" y="18"/>
                      </a:lnTo>
                      <a:lnTo>
                        <a:pt x="13"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8" name="Freeform 1694"/>
                <p:cNvSpPr>
                  <a:spLocks/>
                </p:cNvSpPr>
                <p:nvPr/>
              </p:nvSpPr>
              <p:spPr bwMode="auto">
                <a:xfrm>
                  <a:off x="2275" y="2053"/>
                  <a:ext cx="18" cy="26"/>
                </a:xfrm>
                <a:custGeom>
                  <a:avLst/>
                  <a:gdLst/>
                  <a:ahLst/>
                  <a:cxnLst>
                    <a:cxn ang="0">
                      <a:pos x="18" y="26"/>
                    </a:cxn>
                    <a:cxn ang="0">
                      <a:pos x="18" y="22"/>
                    </a:cxn>
                    <a:cxn ang="0">
                      <a:pos x="13" y="22"/>
                    </a:cxn>
                    <a:cxn ang="0">
                      <a:pos x="9" y="22"/>
                    </a:cxn>
                    <a:cxn ang="0">
                      <a:pos x="5" y="22"/>
                    </a:cxn>
                    <a:cxn ang="0">
                      <a:pos x="9" y="22"/>
                    </a:cxn>
                    <a:cxn ang="0">
                      <a:pos x="5" y="22"/>
                    </a:cxn>
                    <a:cxn ang="0">
                      <a:pos x="5" y="17"/>
                    </a:cxn>
                    <a:cxn ang="0">
                      <a:pos x="5" y="13"/>
                    </a:cxn>
                    <a:cxn ang="0">
                      <a:pos x="5" y="8"/>
                    </a:cxn>
                    <a:cxn ang="0">
                      <a:pos x="5" y="13"/>
                    </a:cxn>
                    <a:cxn ang="0">
                      <a:pos x="0" y="8"/>
                    </a:cxn>
                    <a:cxn ang="0">
                      <a:pos x="5" y="8"/>
                    </a:cxn>
                    <a:cxn ang="0">
                      <a:pos x="0" y="8"/>
                    </a:cxn>
                    <a:cxn ang="0">
                      <a:pos x="5" y="8"/>
                    </a:cxn>
                    <a:cxn ang="0">
                      <a:pos x="5" y="13"/>
                    </a:cxn>
                    <a:cxn ang="0">
                      <a:pos x="5" y="8"/>
                    </a:cxn>
                    <a:cxn ang="0">
                      <a:pos x="5" y="4"/>
                    </a:cxn>
                    <a:cxn ang="0">
                      <a:pos x="0" y="4"/>
                    </a:cxn>
                    <a:cxn ang="0">
                      <a:pos x="0" y="0"/>
                    </a:cxn>
                    <a:cxn ang="0">
                      <a:pos x="0" y="4"/>
                    </a:cxn>
                  </a:cxnLst>
                  <a:rect l="0" t="0" r="r" b="b"/>
                  <a:pathLst>
                    <a:path w="18" h="26">
                      <a:moveTo>
                        <a:pt x="18" y="26"/>
                      </a:moveTo>
                      <a:lnTo>
                        <a:pt x="18" y="22"/>
                      </a:lnTo>
                      <a:lnTo>
                        <a:pt x="13" y="22"/>
                      </a:lnTo>
                      <a:lnTo>
                        <a:pt x="9" y="22"/>
                      </a:lnTo>
                      <a:lnTo>
                        <a:pt x="5" y="22"/>
                      </a:lnTo>
                      <a:lnTo>
                        <a:pt x="9" y="22"/>
                      </a:lnTo>
                      <a:lnTo>
                        <a:pt x="5" y="22"/>
                      </a:lnTo>
                      <a:lnTo>
                        <a:pt x="5" y="17"/>
                      </a:lnTo>
                      <a:lnTo>
                        <a:pt x="5" y="13"/>
                      </a:lnTo>
                      <a:lnTo>
                        <a:pt x="5" y="8"/>
                      </a:lnTo>
                      <a:lnTo>
                        <a:pt x="5" y="13"/>
                      </a:lnTo>
                      <a:lnTo>
                        <a:pt x="0" y="8"/>
                      </a:lnTo>
                      <a:lnTo>
                        <a:pt x="5" y="8"/>
                      </a:lnTo>
                      <a:lnTo>
                        <a:pt x="0" y="8"/>
                      </a:lnTo>
                      <a:lnTo>
                        <a:pt x="5" y="8"/>
                      </a:lnTo>
                      <a:lnTo>
                        <a:pt x="5" y="13"/>
                      </a:lnTo>
                      <a:lnTo>
                        <a:pt x="5" y="8"/>
                      </a:lnTo>
                      <a:lnTo>
                        <a:pt x="5" y="4"/>
                      </a:ln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59" name="Freeform 1695"/>
                <p:cNvSpPr>
                  <a:spLocks/>
                </p:cNvSpPr>
                <p:nvPr/>
              </p:nvSpPr>
              <p:spPr bwMode="auto">
                <a:xfrm>
                  <a:off x="2280" y="2061"/>
                  <a:ext cx="13" cy="18"/>
                </a:xfrm>
                <a:custGeom>
                  <a:avLst/>
                  <a:gdLst/>
                  <a:ahLst/>
                  <a:cxnLst>
                    <a:cxn ang="0">
                      <a:pos x="13" y="14"/>
                    </a:cxn>
                    <a:cxn ang="0">
                      <a:pos x="13" y="9"/>
                    </a:cxn>
                    <a:cxn ang="0">
                      <a:pos x="13" y="5"/>
                    </a:cxn>
                    <a:cxn ang="0">
                      <a:pos x="8" y="5"/>
                    </a:cxn>
                    <a:cxn ang="0">
                      <a:pos x="4" y="5"/>
                    </a:cxn>
                    <a:cxn ang="0">
                      <a:pos x="0" y="5"/>
                    </a:cxn>
                    <a:cxn ang="0">
                      <a:pos x="0" y="0"/>
                    </a:cxn>
                    <a:cxn ang="0">
                      <a:pos x="0" y="5"/>
                    </a:cxn>
                    <a:cxn ang="0">
                      <a:pos x="0" y="9"/>
                    </a:cxn>
                    <a:cxn ang="0">
                      <a:pos x="0" y="14"/>
                    </a:cxn>
                    <a:cxn ang="0">
                      <a:pos x="4" y="14"/>
                    </a:cxn>
                    <a:cxn ang="0">
                      <a:pos x="0" y="14"/>
                    </a:cxn>
                    <a:cxn ang="0">
                      <a:pos x="4" y="14"/>
                    </a:cxn>
                    <a:cxn ang="0">
                      <a:pos x="8" y="14"/>
                    </a:cxn>
                    <a:cxn ang="0">
                      <a:pos x="13" y="14"/>
                    </a:cxn>
                    <a:cxn ang="0">
                      <a:pos x="13" y="18"/>
                    </a:cxn>
                  </a:cxnLst>
                  <a:rect l="0" t="0" r="r" b="b"/>
                  <a:pathLst>
                    <a:path w="13" h="18">
                      <a:moveTo>
                        <a:pt x="13" y="14"/>
                      </a:moveTo>
                      <a:lnTo>
                        <a:pt x="13" y="9"/>
                      </a:lnTo>
                      <a:lnTo>
                        <a:pt x="13" y="5"/>
                      </a:lnTo>
                      <a:lnTo>
                        <a:pt x="8" y="5"/>
                      </a:lnTo>
                      <a:lnTo>
                        <a:pt x="4" y="5"/>
                      </a:lnTo>
                      <a:lnTo>
                        <a:pt x="0" y="5"/>
                      </a:lnTo>
                      <a:lnTo>
                        <a:pt x="0" y="0"/>
                      </a:lnTo>
                      <a:lnTo>
                        <a:pt x="0" y="5"/>
                      </a:lnTo>
                      <a:lnTo>
                        <a:pt x="0" y="9"/>
                      </a:lnTo>
                      <a:lnTo>
                        <a:pt x="0" y="14"/>
                      </a:lnTo>
                      <a:lnTo>
                        <a:pt x="4" y="14"/>
                      </a:lnTo>
                      <a:lnTo>
                        <a:pt x="0" y="14"/>
                      </a:lnTo>
                      <a:lnTo>
                        <a:pt x="4" y="14"/>
                      </a:lnTo>
                      <a:lnTo>
                        <a:pt x="8" y="14"/>
                      </a:lnTo>
                      <a:lnTo>
                        <a:pt x="13" y="14"/>
                      </a:lnTo>
                      <a:lnTo>
                        <a:pt x="13"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0" name="Freeform 1696"/>
                <p:cNvSpPr>
                  <a:spLocks/>
                </p:cNvSpPr>
                <p:nvPr/>
              </p:nvSpPr>
              <p:spPr bwMode="auto">
                <a:xfrm>
                  <a:off x="2249" y="2079"/>
                  <a:ext cx="9" cy="27"/>
                </a:xfrm>
                <a:custGeom>
                  <a:avLst/>
                  <a:gdLst/>
                  <a:ahLst/>
                  <a:cxnLst>
                    <a:cxn ang="0">
                      <a:pos x="9" y="0"/>
                    </a:cxn>
                    <a:cxn ang="0">
                      <a:pos x="9" y="5"/>
                    </a:cxn>
                    <a:cxn ang="0">
                      <a:pos x="9" y="9"/>
                    </a:cxn>
                    <a:cxn ang="0">
                      <a:pos x="9" y="14"/>
                    </a:cxn>
                    <a:cxn ang="0">
                      <a:pos x="9" y="18"/>
                    </a:cxn>
                    <a:cxn ang="0">
                      <a:pos x="5" y="18"/>
                    </a:cxn>
                    <a:cxn ang="0">
                      <a:pos x="5" y="23"/>
                    </a:cxn>
                    <a:cxn ang="0">
                      <a:pos x="0" y="27"/>
                    </a:cxn>
                    <a:cxn ang="0">
                      <a:pos x="0" y="23"/>
                    </a:cxn>
                    <a:cxn ang="0">
                      <a:pos x="0" y="18"/>
                    </a:cxn>
                    <a:cxn ang="0">
                      <a:pos x="0" y="14"/>
                    </a:cxn>
                    <a:cxn ang="0">
                      <a:pos x="0" y="9"/>
                    </a:cxn>
                    <a:cxn ang="0">
                      <a:pos x="5" y="9"/>
                    </a:cxn>
                    <a:cxn ang="0">
                      <a:pos x="5" y="5"/>
                    </a:cxn>
                    <a:cxn ang="0">
                      <a:pos x="5" y="0"/>
                    </a:cxn>
                  </a:cxnLst>
                  <a:rect l="0" t="0" r="r" b="b"/>
                  <a:pathLst>
                    <a:path w="9" h="27">
                      <a:moveTo>
                        <a:pt x="9" y="0"/>
                      </a:moveTo>
                      <a:lnTo>
                        <a:pt x="9" y="5"/>
                      </a:lnTo>
                      <a:lnTo>
                        <a:pt x="9" y="9"/>
                      </a:lnTo>
                      <a:lnTo>
                        <a:pt x="9" y="14"/>
                      </a:lnTo>
                      <a:lnTo>
                        <a:pt x="9" y="18"/>
                      </a:lnTo>
                      <a:lnTo>
                        <a:pt x="5" y="18"/>
                      </a:lnTo>
                      <a:lnTo>
                        <a:pt x="5" y="23"/>
                      </a:lnTo>
                      <a:lnTo>
                        <a:pt x="0" y="27"/>
                      </a:lnTo>
                      <a:lnTo>
                        <a:pt x="0" y="23"/>
                      </a:lnTo>
                      <a:lnTo>
                        <a:pt x="0" y="18"/>
                      </a:lnTo>
                      <a:lnTo>
                        <a:pt x="0" y="14"/>
                      </a:lnTo>
                      <a:lnTo>
                        <a:pt x="0" y="9"/>
                      </a:lnTo>
                      <a:lnTo>
                        <a:pt x="5" y="9"/>
                      </a:lnTo>
                      <a:lnTo>
                        <a:pt x="5" y="5"/>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1" name="Freeform 1697"/>
                <p:cNvSpPr>
                  <a:spLocks/>
                </p:cNvSpPr>
                <p:nvPr/>
              </p:nvSpPr>
              <p:spPr bwMode="auto">
                <a:xfrm>
                  <a:off x="2232" y="2079"/>
                  <a:ext cx="30" cy="170"/>
                </a:xfrm>
                <a:custGeom>
                  <a:avLst/>
                  <a:gdLst/>
                  <a:ahLst/>
                  <a:cxnLst>
                    <a:cxn ang="0">
                      <a:pos x="17" y="5"/>
                    </a:cxn>
                    <a:cxn ang="0">
                      <a:pos x="17" y="14"/>
                    </a:cxn>
                    <a:cxn ang="0">
                      <a:pos x="17" y="23"/>
                    </a:cxn>
                    <a:cxn ang="0">
                      <a:pos x="13" y="27"/>
                    </a:cxn>
                    <a:cxn ang="0">
                      <a:pos x="13" y="36"/>
                    </a:cxn>
                    <a:cxn ang="0">
                      <a:pos x="9" y="40"/>
                    </a:cxn>
                    <a:cxn ang="0">
                      <a:pos x="9" y="40"/>
                    </a:cxn>
                    <a:cxn ang="0">
                      <a:pos x="0" y="45"/>
                    </a:cxn>
                    <a:cxn ang="0">
                      <a:pos x="9" y="45"/>
                    </a:cxn>
                    <a:cxn ang="0">
                      <a:pos x="17" y="49"/>
                    </a:cxn>
                    <a:cxn ang="0">
                      <a:pos x="17" y="58"/>
                    </a:cxn>
                    <a:cxn ang="0">
                      <a:pos x="17" y="67"/>
                    </a:cxn>
                    <a:cxn ang="0">
                      <a:pos x="22" y="72"/>
                    </a:cxn>
                    <a:cxn ang="0">
                      <a:pos x="26" y="67"/>
                    </a:cxn>
                    <a:cxn ang="0">
                      <a:pos x="22" y="72"/>
                    </a:cxn>
                    <a:cxn ang="0">
                      <a:pos x="22" y="81"/>
                    </a:cxn>
                    <a:cxn ang="0">
                      <a:pos x="17" y="76"/>
                    </a:cxn>
                    <a:cxn ang="0">
                      <a:pos x="17" y="76"/>
                    </a:cxn>
                    <a:cxn ang="0">
                      <a:pos x="17" y="85"/>
                    </a:cxn>
                    <a:cxn ang="0">
                      <a:pos x="13" y="94"/>
                    </a:cxn>
                    <a:cxn ang="0">
                      <a:pos x="13" y="103"/>
                    </a:cxn>
                    <a:cxn ang="0">
                      <a:pos x="17" y="112"/>
                    </a:cxn>
                    <a:cxn ang="0">
                      <a:pos x="17" y="121"/>
                    </a:cxn>
                    <a:cxn ang="0">
                      <a:pos x="13" y="125"/>
                    </a:cxn>
                    <a:cxn ang="0">
                      <a:pos x="13" y="134"/>
                    </a:cxn>
                    <a:cxn ang="0">
                      <a:pos x="17" y="130"/>
                    </a:cxn>
                    <a:cxn ang="0">
                      <a:pos x="17" y="130"/>
                    </a:cxn>
                    <a:cxn ang="0">
                      <a:pos x="17" y="121"/>
                    </a:cxn>
                    <a:cxn ang="0">
                      <a:pos x="17" y="116"/>
                    </a:cxn>
                    <a:cxn ang="0">
                      <a:pos x="17" y="116"/>
                    </a:cxn>
                    <a:cxn ang="0">
                      <a:pos x="22" y="121"/>
                    </a:cxn>
                    <a:cxn ang="0">
                      <a:pos x="22" y="121"/>
                    </a:cxn>
                    <a:cxn ang="0">
                      <a:pos x="26" y="125"/>
                    </a:cxn>
                    <a:cxn ang="0">
                      <a:pos x="26" y="134"/>
                    </a:cxn>
                    <a:cxn ang="0">
                      <a:pos x="26" y="134"/>
                    </a:cxn>
                    <a:cxn ang="0">
                      <a:pos x="22" y="130"/>
                    </a:cxn>
                    <a:cxn ang="0">
                      <a:pos x="22" y="121"/>
                    </a:cxn>
                    <a:cxn ang="0">
                      <a:pos x="22" y="130"/>
                    </a:cxn>
                    <a:cxn ang="0">
                      <a:pos x="17" y="134"/>
                    </a:cxn>
                    <a:cxn ang="0">
                      <a:pos x="13" y="139"/>
                    </a:cxn>
                    <a:cxn ang="0">
                      <a:pos x="13" y="148"/>
                    </a:cxn>
                    <a:cxn ang="0">
                      <a:pos x="9" y="156"/>
                    </a:cxn>
                    <a:cxn ang="0">
                      <a:pos x="9" y="165"/>
                    </a:cxn>
                    <a:cxn ang="0">
                      <a:pos x="4" y="170"/>
                    </a:cxn>
                  </a:cxnLst>
                  <a:rect l="0" t="0" r="r" b="b"/>
                  <a:pathLst>
                    <a:path w="30" h="170">
                      <a:moveTo>
                        <a:pt x="17" y="0"/>
                      </a:moveTo>
                      <a:lnTo>
                        <a:pt x="17" y="5"/>
                      </a:lnTo>
                      <a:lnTo>
                        <a:pt x="17" y="9"/>
                      </a:lnTo>
                      <a:lnTo>
                        <a:pt x="17" y="14"/>
                      </a:lnTo>
                      <a:lnTo>
                        <a:pt x="17" y="18"/>
                      </a:lnTo>
                      <a:lnTo>
                        <a:pt x="17" y="23"/>
                      </a:lnTo>
                      <a:lnTo>
                        <a:pt x="17" y="27"/>
                      </a:lnTo>
                      <a:lnTo>
                        <a:pt x="13" y="27"/>
                      </a:lnTo>
                      <a:lnTo>
                        <a:pt x="13" y="32"/>
                      </a:lnTo>
                      <a:lnTo>
                        <a:pt x="13" y="36"/>
                      </a:lnTo>
                      <a:lnTo>
                        <a:pt x="13" y="40"/>
                      </a:lnTo>
                      <a:lnTo>
                        <a:pt x="9" y="40"/>
                      </a:lnTo>
                      <a:lnTo>
                        <a:pt x="13" y="40"/>
                      </a:lnTo>
                      <a:lnTo>
                        <a:pt x="9" y="40"/>
                      </a:lnTo>
                      <a:lnTo>
                        <a:pt x="4" y="40"/>
                      </a:lnTo>
                      <a:lnTo>
                        <a:pt x="0" y="45"/>
                      </a:lnTo>
                      <a:lnTo>
                        <a:pt x="4" y="45"/>
                      </a:lnTo>
                      <a:lnTo>
                        <a:pt x="9" y="45"/>
                      </a:lnTo>
                      <a:lnTo>
                        <a:pt x="13" y="45"/>
                      </a:lnTo>
                      <a:lnTo>
                        <a:pt x="17" y="49"/>
                      </a:lnTo>
                      <a:lnTo>
                        <a:pt x="17" y="54"/>
                      </a:lnTo>
                      <a:lnTo>
                        <a:pt x="17" y="58"/>
                      </a:lnTo>
                      <a:lnTo>
                        <a:pt x="17" y="63"/>
                      </a:lnTo>
                      <a:lnTo>
                        <a:pt x="17" y="67"/>
                      </a:lnTo>
                      <a:lnTo>
                        <a:pt x="17" y="72"/>
                      </a:lnTo>
                      <a:lnTo>
                        <a:pt x="22" y="72"/>
                      </a:lnTo>
                      <a:lnTo>
                        <a:pt x="22" y="67"/>
                      </a:lnTo>
                      <a:lnTo>
                        <a:pt x="26" y="67"/>
                      </a:lnTo>
                      <a:lnTo>
                        <a:pt x="26" y="72"/>
                      </a:lnTo>
                      <a:lnTo>
                        <a:pt x="22" y="72"/>
                      </a:lnTo>
                      <a:lnTo>
                        <a:pt x="22" y="76"/>
                      </a:lnTo>
                      <a:lnTo>
                        <a:pt x="22" y="81"/>
                      </a:lnTo>
                      <a:lnTo>
                        <a:pt x="17" y="81"/>
                      </a:lnTo>
                      <a:lnTo>
                        <a:pt x="17" y="76"/>
                      </a:lnTo>
                      <a:lnTo>
                        <a:pt x="22" y="76"/>
                      </a:lnTo>
                      <a:lnTo>
                        <a:pt x="17" y="76"/>
                      </a:lnTo>
                      <a:lnTo>
                        <a:pt x="17" y="81"/>
                      </a:lnTo>
                      <a:lnTo>
                        <a:pt x="17" y="85"/>
                      </a:lnTo>
                      <a:lnTo>
                        <a:pt x="17" y="90"/>
                      </a:lnTo>
                      <a:lnTo>
                        <a:pt x="13" y="94"/>
                      </a:lnTo>
                      <a:lnTo>
                        <a:pt x="13" y="98"/>
                      </a:lnTo>
                      <a:lnTo>
                        <a:pt x="13" y="103"/>
                      </a:lnTo>
                      <a:lnTo>
                        <a:pt x="13" y="107"/>
                      </a:lnTo>
                      <a:lnTo>
                        <a:pt x="17" y="112"/>
                      </a:lnTo>
                      <a:lnTo>
                        <a:pt x="17" y="116"/>
                      </a:lnTo>
                      <a:lnTo>
                        <a:pt x="17" y="121"/>
                      </a:lnTo>
                      <a:lnTo>
                        <a:pt x="13" y="121"/>
                      </a:lnTo>
                      <a:lnTo>
                        <a:pt x="13" y="125"/>
                      </a:lnTo>
                      <a:lnTo>
                        <a:pt x="13" y="130"/>
                      </a:lnTo>
                      <a:lnTo>
                        <a:pt x="13" y="134"/>
                      </a:lnTo>
                      <a:lnTo>
                        <a:pt x="17" y="134"/>
                      </a:lnTo>
                      <a:lnTo>
                        <a:pt x="17" y="130"/>
                      </a:lnTo>
                      <a:lnTo>
                        <a:pt x="13" y="130"/>
                      </a:lnTo>
                      <a:lnTo>
                        <a:pt x="17" y="130"/>
                      </a:lnTo>
                      <a:lnTo>
                        <a:pt x="17" y="125"/>
                      </a:lnTo>
                      <a:lnTo>
                        <a:pt x="17" y="121"/>
                      </a:lnTo>
                      <a:lnTo>
                        <a:pt x="22" y="116"/>
                      </a:lnTo>
                      <a:lnTo>
                        <a:pt x="17" y="116"/>
                      </a:lnTo>
                      <a:lnTo>
                        <a:pt x="17" y="112"/>
                      </a:lnTo>
                      <a:lnTo>
                        <a:pt x="17" y="116"/>
                      </a:lnTo>
                      <a:lnTo>
                        <a:pt x="22" y="116"/>
                      </a:lnTo>
                      <a:lnTo>
                        <a:pt x="22" y="121"/>
                      </a:lnTo>
                      <a:lnTo>
                        <a:pt x="22" y="116"/>
                      </a:lnTo>
                      <a:lnTo>
                        <a:pt x="22" y="121"/>
                      </a:lnTo>
                      <a:lnTo>
                        <a:pt x="26" y="121"/>
                      </a:lnTo>
                      <a:lnTo>
                        <a:pt x="26" y="125"/>
                      </a:lnTo>
                      <a:lnTo>
                        <a:pt x="26" y="130"/>
                      </a:lnTo>
                      <a:lnTo>
                        <a:pt x="26" y="134"/>
                      </a:lnTo>
                      <a:lnTo>
                        <a:pt x="30" y="134"/>
                      </a:lnTo>
                      <a:lnTo>
                        <a:pt x="26" y="134"/>
                      </a:lnTo>
                      <a:lnTo>
                        <a:pt x="26" y="130"/>
                      </a:lnTo>
                      <a:lnTo>
                        <a:pt x="22" y="130"/>
                      </a:lnTo>
                      <a:lnTo>
                        <a:pt x="22" y="125"/>
                      </a:lnTo>
                      <a:lnTo>
                        <a:pt x="22" y="121"/>
                      </a:lnTo>
                      <a:lnTo>
                        <a:pt x="22" y="125"/>
                      </a:lnTo>
                      <a:lnTo>
                        <a:pt x="22" y="130"/>
                      </a:lnTo>
                      <a:lnTo>
                        <a:pt x="17" y="130"/>
                      </a:lnTo>
                      <a:lnTo>
                        <a:pt x="17" y="134"/>
                      </a:lnTo>
                      <a:lnTo>
                        <a:pt x="13" y="134"/>
                      </a:lnTo>
                      <a:lnTo>
                        <a:pt x="13" y="139"/>
                      </a:lnTo>
                      <a:lnTo>
                        <a:pt x="13" y="143"/>
                      </a:lnTo>
                      <a:lnTo>
                        <a:pt x="13" y="148"/>
                      </a:lnTo>
                      <a:lnTo>
                        <a:pt x="13" y="152"/>
                      </a:lnTo>
                      <a:lnTo>
                        <a:pt x="9" y="156"/>
                      </a:lnTo>
                      <a:lnTo>
                        <a:pt x="9" y="161"/>
                      </a:lnTo>
                      <a:lnTo>
                        <a:pt x="9" y="165"/>
                      </a:lnTo>
                      <a:lnTo>
                        <a:pt x="4" y="165"/>
                      </a:lnTo>
                      <a:lnTo>
                        <a:pt x="4" y="17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2" name="Freeform 1698"/>
                <p:cNvSpPr>
                  <a:spLocks/>
                </p:cNvSpPr>
                <p:nvPr/>
              </p:nvSpPr>
              <p:spPr bwMode="auto">
                <a:xfrm>
                  <a:off x="2228" y="2249"/>
                  <a:ext cx="21" cy="80"/>
                </a:xfrm>
                <a:custGeom>
                  <a:avLst/>
                  <a:gdLst/>
                  <a:ahLst/>
                  <a:cxnLst>
                    <a:cxn ang="0">
                      <a:pos x="8" y="0"/>
                    </a:cxn>
                    <a:cxn ang="0">
                      <a:pos x="8" y="4"/>
                    </a:cxn>
                    <a:cxn ang="0">
                      <a:pos x="4" y="4"/>
                    </a:cxn>
                    <a:cxn ang="0">
                      <a:pos x="4" y="9"/>
                    </a:cxn>
                    <a:cxn ang="0">
                      <a:pos x="4" y="13"/>
                    </a:cxn>
                    <a:cxn ang="0">
                      <a:pos x="4" y="18"/>
                    </a:cxn>
                    <a:cxn ang="0">
                      <a:pos x="8" y="18"/>
                    </a:cxn>
                    <a:cxn ang="0">
                      <a:pos x="8" y="22"/>
                    </a:cxn>
                    <a:cxn ang="0">
                      <a:pos x="13" y="22"/>
                    </a:cxn>
                    <a:cxn ang="0">
                      <a:pos x="13" y="27"/>
                    </a:cxn>
                    <a:cxn ang="0">
                      <a:pos x="17" y="27"/>
                    </a:cxn>
                    <a:cxn ang="0">
                      <a:pos x="17" y="31"/>
                    </a:cxn>
                    <a:cxn ang="0">
                      <a:pos x="21" y="31"/>
                    </a:cxn>
                    <a:cxn ang="0">
                      <a:pos x="17" y="31"/>
                    </a:cxn>
                    <a:cxn ang="0">
                      <a:pos x="17" y="27"/>
                    </a:cxn>
                    <a:cxn ang="0">
                      <a:pos x="13" y="27"/>
                    </a:cxn>
                    <a:cxn ang="0">
                      <a:pos x="13" y="31"/>
                    </a:cxn>
                    <a:cxn ang="0">
                      <a:pos x="13" y="27"/>
                    </a:cxn>
                    <a:cxn ang="0">
                      <a:pos x="8" y="22"/>
                    </a:cxn>
                    <a:cxn ang="0">
                      <a:pos x="8" y="18"/>
                    </a:cxn>
                    <a:cxn ang="0">
                      <a:pos x="8" y="22"/>
                    </a:cxn>
                    <a:cxn ang="0">
                      <a:pos x="8" y="27"/>
                    </a:cxn>
                    <a:cxn ang="0">
                      <a:pos x="4" y="27"/>
                    </a:cxn>
                    <a:cxn ang="0">
                      <a:pos x="4" y="31"/>
                    </a:cxn>
                    <a:cxn ang="0">
                      <a:pos x="4" y="36"/>
                    </a:cxn>
                    <a:cxn ang="0">
                      <a:pos x="4" y="40"/>
                    </a:cxn>
                    <a:cxn ang="0">
                      <a:pos x="4" y="44"/>
                    </a:cxn>
                    <a:cxn ang="0">
                      <a:pos x="4" y="49"/>
                    </a:cxn>
                    <a:cxn ang="0">
                      <a:pos x="4" y="53"/>
                    </a:cxn>
                    <a:cxn ang="0">
                      <a:pos x="4" y="58"/>
                    </a:cxn>
                    <a:cxn ang="0">
                      <a:pos x="0" y="58"/>
                    </a:cxn>
                    <a:cxn ang="0">
                      <a:pos x="0" y="62"/>
                    </a:cxn>
                    <a:cxn ang="0">
                      <a:pos x="0" y="67"/>
                    </a:cxn>
                    <a:cxn ang="0">
                      <a:pos x="0" y="71"/>
                    </a:cxn>
                    <a:cxn ang="0">
                      <a:pos x="0" y="76"/>
                    </a:cxn>
                    <a:cxn ang="0">
                      <a:pos x="0" y="80"/>
                    </a:cxn>
                    <a:cxn ang="0">
                      <a:pos x="4" y="80"/>
                    </a:cxn>
                  </a:cxnLst>
                  <a:rect l="0" t="0" r="r" b="b"/>
                  <a:pathLst>
                    <a:path w="21" h="80">
                      <a:moveTo>
                        <a:pt x="8" y="0"/>
                      </a:moveTo>
                      <a:lnTo>
                        <a:pt x="8" y="4"/>
                      </a:lnTo>
                      <a:lnTo>
                        <a:pt x="4" y="4"/>
                      </a:lnTo>
                      <a:lnTo>
                        <a:pt x="4" y="9"/>
                      </a:lnTo>
                      <a:lnTo>
                        <a:pt x="4" y="13"/>
                      </a:lnTo>
                      <a:lnTo>
                        <a:pt x="4" y="18"/>
                      </a:lnTo>
                      <a:lnTo>
                        <a:pt x="8" y="18"/>
                      </a:lnTo>
                      <a:lnTo>
                        <a:pt x="8" y="22"/>
                      </a:lnTo>
                      <a:lnTo>
                        <a:pt x="13" y="22"/>
                      </a:lnTo>
                      <a:lnTo>
                        <a:pt x="13" y="27"/>
                      </a:lnTo>
                      <a:lnTo>
                        <a:pt x="17" y="27"/>
                      </a:lnTo>
                      <a:lnTo>
                        <a:pt x="17" y="31"/>
                      </a:lnTo>
                      <a:lnTo>
                        <a:pt x="21" y="31"/>
                      </a:lnTo>
                      <a:lnTo>
                        <a:pt x="17" y="31"/>
                      </a:lnTo>
                      <a:lnTo>
                        <a:pt x="17" y="27"/>
                      </a:lnTo>
                      <a:lnTo>
                        <a:pt x="13" y="27"/>
                      </a:lnTo>
                      <a:lnTo>
                        <a:pt x="13" y="31"/>
                      </a:lnTo>
                      <a:lnTo>
                        <a:pt x="13" y="27"/>
                      </a:lnTo>
                      <a:lnTo>
                        <a:pt x="8" y="22"/>
                      </a:lnTo>
                      <a:lnTo>
                        <a:pt x="8" y="18"/>
                      </a:lnTo>
                      <a:lnTo>
                        <a:pt x="8" y="22"/>
                      </a:lnTo>
                      <a:lnTo>
                        <a:pt x="8" y="27"/>
                      </a:lnTo>
                      <a:lnTo>
                        <a:pt x="4" y="27"/>
                      </a:lnTo>
                      <a:lnTo>
                        <a:pt x="4" y="31"/>
                      </a:lnTo>
                      <a:lnTo>
                        <a:pt x="4" y="36"/>
                      </a:lnTo>
                      <a:lnTo>
                        <a:pt x="4" y="40"/>
                      </a:lnTo>
                      <a:lnTo>
                        <a:pt x="4" y="44"/>
                      </a:lnTo>
                      <a:lnTo>
                        <a:pt x="4" y="49"/>
                      </a:lnTo>
                      <a:lnTo>
                        <a:pt x="4" y="53"/>
                      </a:lnTo>
                      <a:lnTo>
                        <a:pt x="4" y="58"/>
                      </a:lnTo>
                      <a:lnTo>
                        <a:pt x="0" y="58"/>
                      </a:lnTo>
                      <a:lnTo>
                        <a:pt x="0" y="62"/>
                      </a:lnTo>
                      <a:lnTo>
                        <a:pt x="0" y="67"/>
                      </a:lnTo>
                      <a:lnTo>
                        <a:pt x="0" y="71"/>
                      </a:lnTo>
                      <a:lnTo>
                        <a:pt x="0" y="76"/>
                      </a:lnTo>
                      <a:lnTo>
                        <a:pt x="0" y="80"/>
                      </a:lnTo>
                      <a:lnTo>
                        <a:pt x="4" y="8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3" name="Freeform 1699"/>
                <p:cNvSpPr>
                  <a:spLocks/>
                </p:cNvSpPr>
                <p:nvPr/>
              </p:nvSpPr>
              <p:spPr bwMode="auto">
                <a:xfrm>
                  <a:off x="2214" y="2329"/>
                  <a:ext cx="22" cy="54"/>
                </a:xfrm>
                <a:custGeom>
                  <a:avLst/>
                  <a:gdLst/>
                  <a:ahLst/>
                  <a:cxnLst>
                    <a:cxn ang="0">
                      <a:pos x="18" y="13"/>
                    </a:cxn>
                    <a:cxn ang="0">
                      <a:pos x="18" y="18"/>
                    </a:cxn>
                    <a:cxn ang="0">
                      <a:pos x="22" y="18"/>
                    </a:cxn>
                    <a:cxn ang="0">
                      <a:pos x="18" y="18"/>
                    </a:cxn>
                    <a:cxn ang="0">
                      <a:pos x="18" y="13"/>
                    </a:cxn>
                    <a:cxn ang="0">
                      <a:pos x="14" y="13"/>
                    </a:cxn>
                    <a:cxn ang="0">
                      <a:pos x="14" y="18"/>
                    </a:cxn>
                    <a:cxn ang="0">
                      <a:pos x="14" y="13"/>
                    </a:cxn>
                    <a:cxn ang="0">
                      <a:pos x="14" y="9"/>
                    </a:cxn>
                    <a:cxn ang="0">
                      <a:pos x="14" y="5"/>
                    </a:cxn>
                    <a:cxn ang="0">
                      <a:pos x="14" y="0"/>
                    </a:cxn>
                    <a:cxn ang="0">
                      <a:pos x="14" y="5"/>
                    </a:cxn>
                    <a:cxn ang="0">
                      <a:pos x="9" y="13"/>
                    </a:cxn>
                    <a:cxn ang="0">
                      <a:pos x="9" y="18"/>
                    </a:cxn>
                    <a:cxn ang="0">
                      <a:pos x="9" y="22"/>
                    </a:cxn>
                    <a:cxn ang="0">
                      <a:pos x="9" y="27"/>
                    </a:cxn>
                    <a:cxn ang="0">
                      <a:pos x="9" y="31"/>
                    </a:cxn>
                    <a:cxn ang="0">
                      <a:pos x="5" y="31"/>
                    </a:cxn>
                    <a:cxn ang="0">
                      <a:pos x="5" y="36"/>
                    </a:cxn>
                    <a:cxn ang="0">
                      <a:pos x="5" y="40"/>
                    </a:cxn>
                    <a:cxn ang="0">
                      <a:pos x="5" y="45"/>
                    </a:cxn>
                    <a:cxn ang="0">
                      <a:pos x="0" y="45"/>
                    </a:cxn>
                    <a:cxn ang="0">
                      <a:pos x="0" y="49"/>
                    </a:cxn>
                    <a:cxn ang="0">
                      <a:pos x="0" y="45"/>
                    </a:cxn>
                    <a:cxn ang="0">
                      <a:pos x="0" y="49"/>
                    </a:cxn>
                    <a:cxn ang="0">
                      <a:pos x="0" y="54"/>
                    </a:cxn>
                  </a:cxnLst>
                  <a:rect l="0" t="0" r="r" b="b"/>
                  <a:pathLst>
                    <a:path w="22" h="54">
                      <a:moveTo>
                        <a:pt x="18" y="13"/>
                      </a:moveTo>
                      <a:lnTo>
                        <a:pt x="18" y="18"/>
                      </a:lnTo>
                      <a:lnTo>
                        <a:pt x="22" y="18"/>
                      </a:lnTo>
                      <a:lnTo>
                        <a:pt x="18" y="18"/>
                      </a:lnTo>
                      <a:lnTo>
                        <a:pt x="18" y="13"/>
                      </a:lnTo>
                      <a:lnTo>
                        <a:pt x="14" y="13"/>
                      </a:lnTo>
                      <a:lnTo>
                        <a:pt x="14" y="18"/>
                      </a:lnTo>
                      <a:lnTo>
                        <a:pt x="14" y="13"/>
                      </a:lnTo>
                      <a:lnTo>
                        <a:pt x="14" y="9"/>
                      </a:lnTo>
                      <a:lnTo>
                        <a:pt x="14" y="5"/>
                      </a:lnTo>
                      <a:lnTo>
                        <a:pt x="14" y="0"/>
                      </a:lnTo>
                      <a:lnTo>
                        <a:pt x="14" y="5"/>
                      </a:lnTo>
                      <a:lnTo>
                        <a:pt x="9" y="13"/>
                      </a:lnTo>
                      <a:lnTo>
                        <a:pt x="9" y="18"/>
                      </a:lnTo>
                      <a:lnTo>
                        <a:pt x="9" y="22"/>
                      </a:lnTo>
                      <a:lnTo>
                        <a:pt x="9" y="27"/>
                      </a:lnTo>
                      <a:lnTo>
                        <a:pt x="9" y="31"/>
                      </a:lnTo>
                      <a:lnTo>
                        <a:pt x="5" y="31"/>
                      </a:lnTo>
                      <a:lnTo>
                        <a:pt x="5" y="36"/>
                      </a:lnTo>
                      <a:lnTo>
                        <a:pt x="5" y="40"/>
                      </a:lnTo>
                      <a:lnTo>
                        <a:pt x="5" y="45"/>
                      </a:lnTo>
                      <a:lnTo>
                        <a:pt x="0" y="45"/>
                      </a:lnTo>
                      <a:lnTo>
                        <a:pt x="0" y="49"/>
                      </a:lnTo>
                      <a:lnTo>
                        <a:pt x="0" y="45"/>
                      </a:lnTo>
                      <a:lnTo>
                        <a:pt x="0" y="49"/>
                      </a:lnTo>
                      <a:lnTo>
                        <a:pt x="0" y="5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4" name="Freeform 1700"/>
                <p:cNvSpPr>
                  <a:spLocks/>
                </p:cNvSpPr>
                <p:nvPr/>
              </p:nvSpPr>
              <p:spPr bwMode="auto">
                <a:xfrm>
                  <a:off x="2232" y="2329"/>
                  <a:ext cx="35" cy="58"/>
                </a:xfrm>
                <a:custGeom>
                  <a:avLst/>
                  <a:gdLst/>
                  <a:ahLst/>
                  <a:cxnLst>
                    <a:cxn ang="0">
                      <a:pos x="0" y="5"/>
                    </a:cxn>
                    <a:cxn ang="0">
                      <a:pos x="0" y="5"/>
                    </a:cxn>
                    <a:cxn ang="0">
                      <a:pos x="4" y="9"/>
                    </a:cxn>
                    <a:cxn ang="0">
                      <a:pos x="4" y="13"/>
                    </a:cxn>
                    <a:cxn ang="0">
                      <a:pos x="9" y="18"/>
                    </a:cxn>
                    <a:cxn ang="0">
                      <a:pos x="13" y="22"/>
                    </a:cxn>
                    <a:cxn ang="0">
                      <a:pos x="22" y="22"/>
                    </a:cxn>
                    <a:cxn ang="0">
                      <a:pos x="30" y="22"/>
                    </a:cxn>
                    <a:cxn ang="0">
                      <a:pos x="35" y="27"/>
                    </a:cxn>
                    <a:cxn ang="0">
                      <a:pos x="30" y="22"/>
                    </a:cxn>
                    <a:cxn ang="0">
                      <a:pos x="26" y="31"/>
                    </a:cxn>
                    <a:cxn ang="0">
                      <a:pos x="26" y="31"/>
                    </a:cxn>
                    <a:cxn ang="0">
                      <a:pos x="22" y="36"/>
                    </a:cxn>
                    <a:cxn ang="0">
                      <a:pos x="13" y="31"/>
                    </a:cxn>
                    <a:cxn ang="0">
                      <a:pos x="9" y="36"/>
                    </a:cxn>
                    <a:cxn ang="0">
                      <a:pos x="9" y="45"/>
                    </a:cxn>
                    <a:cxn ang="0">
                      <a:pos x="17" y="45"/>
                    </a:cxn>
                    <a:cxn ang="0">
                      <a:pos x="13" y="49"/>
                    </a:cxn>
                    <a:cxn ang="0">
                      <a:pos x="13" y="58"/>
                    </a:cxn>
                    <a:cxn ang="0">
                      <a:pos x="9" y="54"/>
                    </a:cxn>
                    <a:cxn ang="0">
                      <a:pos x="13" y="58"/>
                    </a:cxn>
                    <a:cxn ang="0">
                      <a:pos x="13" y="49"/>
                    </a:cxn>
                    <a:cxn ang="0">
                      <a:pos x="17" y="45"/>
                    </a:cxn>
                    <a:cxn ang="0">
                      <a:pos x="9" y="45"/>
                    </a:cxn>
                    <a:cxn ang="0">
                      <a:pos x="9" y="36"/>
                    </a:cxn>
                    <a:cxn ang="0">
                      <a:pos x="13" y="31"/>
                    </a:cxn>
                    <a:cxn ang="0">
                      <a:pos x="17" y="36"/>
                    </a:cxn>
                    <a:cxn ang="0">
                      <a:pos x="26" y="31"/>
                    </a:cxn>
                    <a:cxn ang="0">
                      <a:pos x="26" y="22"/>
                    </a:cxn>
                    <a:cxn ang="0">
                      <a:pos x="30" y="27"/>
                    </a:cxn>
                    <a:cxn ang="0">
                      <a:pos x="35" y="22"/>
                    </a:cxn>
                    <a:cxn ang="0">
                      <a:pos x="26" y="22"/>
                    </a:cxn>
                    <a:cxn ang="0">
                      <a:pos x="17" y="22"/>
                    </a:cxn>
                    <a:cxn ang="0">
                      <a:pos x="9" y="22"/>
                    </a:cxn>
                    <a:cxn ang="0">
                      <a:pos x="4" y="18"/>
                    </a:cxn>
                    <a:cxn ang="0">
                      <a:pos x="0" y="13"/>
                    </a:cxn>
                    <a:cxn ang="0">
                      <a:pos x="0" y="13"/>
                    </a:cxn>
                  </a:cxnLst>
                  <a:rect l="0" t="0" r="r" b="b"/>
                  <a:pathLst>
                    <a:path w="35" h="58">
                      <a:moveTo>
                        <a:pt x="0" y="0"/>
                      </a:moveTo>
                      <a:lnTo>
                        <a:pt x="0" y="5"/>
                      </a:lnTo>
                      <a:lnTo>
                        <a:pt x="4" y="5"/>
                      </a:lnTo>
                      <a:lnTo>
                        <a:pt x="0" y="5"/>
                      </a:lnTo>
                      <a:lnTo>
                        <a:pt x="0" y="9"/>
                      </a:lnTo>
                      <a:lnTo>
                        <a:pt x="4" y="9"/>
                      </a:lnTo>
                      <a:lnTo>
                        <a:pt x="0" y="9"/>
                      </a:lnTo>
                      <a:lnTo>
                        <a:pt x="4" y="13"/>
                      </a:lnTo>
                      <a:lnTo>
                        <a:pt x="4" y="18"/>
                      </a:lnTo>
                      <a:lnTo>
                        <a:pt x="9" y="18"/>
                      </a:lnTo>
                      <a:lnTo>
                        <a:pt x="9" y="22"/>
                      </a:lnTo>
                      <a:lnTo>
                        <a:pt x="13" y="22"/>
                      </a:lnTo>
                      <a:lnTo>
                        <a:pt x="17" y="22"/>
                      </a:lnTo>
                      <a:lnTo>
                        <a:pt x="22" y="22"/>
                      </a:lnTo>
                      <a:lnTo>
                        <a:pt x="26" y="22"/>
                      </a:lnTo>
                      <a:lnTo>
                        <a:pt x="30" y="22"/>
                      </a:lnTo>
                      <a:lnTo>
                        <a:pt x="35" y="22"/>
                      </a:lnTo>
                      <a:lnTo>
                        <a:pt x="35" y="27"/>
                      </a:lnTo>
                      <a:lnTo>
                        <a:pt x="30" y="27"/>
                      </a:lnTo>
                      <a:lnTo>
                        <a:pt x="30" y="22"/>
                      </a:lnTo>
                      <a:lnTo>
                        <a:pt x="26" y="27"/>
                      </a:lnTo>
                      <a:lnTo>
                        <a:pt x="26" y="31"/>
                      </a:lnTo>
                      <a:lnTo>
                        <a:pt x="26" y="36"/>
                      </a:lnTo>
                      <a:lnTo>
                        <a:pt x="26" y="31"/>
                      </a:lnTo>
                      <a:lnTo>
                        <a:pt x="22" y="31"/>
                      </a:lnTo>
                      <a:lnTo>
                        <a:pt x="22" y="36"/>
                      </a:lnTo>
                      <a:lnTo>
                        <a:pt x="17" y="36"/>
                      </a:lnTo>
                      <a:lnTo>
                        <a:pt x="13" y="31"/>
                      </a:lnTo>
                      <a:lnTo>
                        <a:pt x="9" y="31"/>
                      </a:lnTo>
                      <a:lnTo>
                        <a:pt x="9" y="36"/>
                      </a:lnTo>
                      <a:lnTo>
                        <a:pt x="9" y="40"/>
                      </a:lnTo>
                      <a:lnTo>
                        <a:pt x="9" y="45"/>
                      </a:lnTo>
                      <a:lnTo>
                        <a:pt x="13" y="45"/>
                      </a:lnTo>
                      <a:lnTo>
                        <a:pt x="17" y="45"/>
                      </a:lnTo>
                      <a:lnTo>
                        <a:pt x="17" y="49"/>
                      </a:lnTo>
                      <a:lnTo>
                        <a:pt x="13" y="49"/>
                      </a:lnTo>
                      <a:lnTo>
                        <a:pt x="13" y="54"/>
                      </a:lnTo>
                      <a:lnTo>
                        <a:pt x="13" y="58"/>
                      </a:lnTo>
                      <a:lnTo>
                        <a:pt x="9" y="58"/>
                      </a:lnTo>
                      <a:lnTo>
                        <a:pt x="9" y="54"/>
                      </a:lnTo>
                      <a:lnTo>
                        <a:pt x="9" y="58"/>
                      </a:lnTo>
                      <a:lnTo>
                        <a:pt x="13" y="58"/>
                      </a:lnTo>
                      <a:lnTo>
                        <a:pt x="13" y="54"/>
                      </a:lnTo>
                      <a:lnTo>
                        <a:pt x="13" y="49"/>
                      </a:lnTo>
                      <a:lnTo>
                        <a:pt x="17" y="49"/>
                      </a:lnTo>
                      <a:lnTo>
                        <a:pt x="17" y="45"/>
                      </a:lnTo>
                      <a:lnTo>
                        <a:pt x="13" y="45"/>
                      </a:lnTo>
                      <a:lnTo>
                        <a:pt x="9" y="45"/>
                      </a:lnTo>
                      <a:lnTo>
                        <a:pt x="9" y="40"/>
                      </a:lnTo>
                      <a:lnTo>
                        <a:pt x="9" y="36"/>
                      </a:lnTo>
                      <a:lnTo>
                        <a:pt x="9" y="31"/>
                      </a:lnTo>
                      <a:lnTo>
                        <a:pt x="13" y="31"/>
                      </a:lnTo>
                      <a:lnTo>
                        <a:pt x="17" y="31"/>
                      </a:lnTo>
                      <a:lnTo>
                        <a:pt x="17" y="36"/>
                      </a:lnTo>
                      <a:lnTo>
                        <a:pt x="22" y="31"/>
                      </a:lnTo>
                      <a:lnTo>
                        <a:pt x="26" y="31"/>
                      </a:lnTo>
                      <a:lnTo>
                        <a:pt x="26" y="27"/>
                      </a:lnTo>
                      <a:lnTo>
                        <a:pt x="26" y="22"/>
                      </a:lnTo>
                      <a:lnTo>
                        <a:pt x="30" y="22"/>
                      </a:lnTo>
                      <a:lnTo>
                        <a:pt x="30" y="27"/>
                      </a:lnTo>
                      <a:lnTo>
                        <a:pt x="35" y="27"/>
                      </a:lnTo>
                      <a:lnTo>
                        <a:pt x="35" y="22"/>
                      </a:lnTo>
                      <a:lnTo>
                        <a:pt x="30" y="22"/>
                      </a:lnTo>
                      <a:lnTo>
                        <a:pt x="26" y="22"/>
                      </a:lnTo>
                      <a:lnTo>
                        <a:pt x="22" y="22"/>
                      </a:lnTo>
                      <a:lnTo>
                        <a:pt x="17" y="22"/>
                      </a:lnTo>
                      <a:lnTo>
                        <a:pt x="13" y="22"/>
                      </a:lnTo>
                      <a:lnTo>
                        <a:pt x="9" y="22"/>
                      </a:lnTo>
                      <a:lnTo>
                        <a:pt x="9" y="18"/>
                      </a:lnTo>
                      <a:lnTo>
                        <a:pt x="4" y="18"/>
                      </a:lnTo>
                      <a:lnTo>
                        <a:pt x="4" y="13"/>
                      </a:lnTo>
                      <a:lnTo>
                        <a:pt x="0" y="13"/>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5" name="Freeform 1701"/>
                <p:cNvSpPr>
                  <a:spLocks/>
                </p:cNvSpPr>
                <p:nvPr/>
              </p:nvSpPr>
              <p:spPr bwMode="auto">
                <a:xfrm>
                  <a:off x="2210" y="241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6" name="Freeform 1702"/>
                <p:cNvSpPr>
                  <a:spLocks/>
                </p:cNvSpPr>
                <p:nvPr/>
              </p:nvSpPr>
              <p:spPr bwMode="auto">
                <a:xfrm>
                  <a:off x="2210" y="2383"/>
                  <a:ext cx="4" cy="35"/>
                </a:xfrm>
                <a:custGeom>
                  <a:avLst/>
                  <a:gdLst/>
                  <a:ahLst/>
                  <a:cxnLst>
                    <a:cxn ang="0">
                      <a:pos x="4" y="0"/>
                    </a:cxn>
                    <a:cxn ang="0">
                      <a:pos x="4" y="4"/>
                    </a:cxn>
                    <a:cxn ang="0">
                      <a:pos x="4" y="9"/>
                    </a:cxn>
                    <a:cxn ang="0">
                      <a:pos x="4" y="4"/>
                    </a:cxn>
                    <a:cxn ang="0">
                      <a:pos x="4" y="9"/>
                    </a:cxn>
                    <a:cxn ang="0">
                      <a:pos x="0" y="9"/>
                    </a:cxn>
                    <a:cxn ang="0">
                      <a:pos x="0" y="13"/>
                    </a:cxn>
                    <a:cxn ang="0">
                      <a:pos x="4" y="13"/>
                    </a:cxn>
                    <a:cxn ang="0">
                      <a:pos x="0" y="13"/>
                    </a:cxn>
                    <a:cxn ang="0">
                      <a:pos x="0" y="17"/>
                    </a:cxn>
                    <a:cxn ang="0">
                      <a:pos x="0" y="22"/>
                    </a:cxn>
                    <a:cxn ang="0">
                      <a:pos x="4" y="22"/>
                    </a:cxn>
                    <a:cxn ang="0">
                      <a:pos x="4" y="26"/>
                    </a:cxn>
                    <a:cxn ang="0">
                      <a:pos x="4" y="22"/>
                    </a:cxn>
                    <a:cxn ang="0">
                      <a:pos x="4" y="26"/>
                    </a:cxn>
                    <a:cxn ang="0">
                      <a:pos x="4" y="31"/>
                    </a:cxn>
                    <a:cxn ang="0">
                      <a:pos x="4" y="35"/>
                    </a:cxn>
                  </a:cxnLst>
                  <a:rect l="0" t="0" r="r" b="b"/>
                  <a:pathLst>
                    <a:path w="4" h="35">
                      <a:moveTo>
                        <a:pt x="4" y="0"/>
                      </a:moveTo>
                      <a:lnTo>
                        <a:pt x="4" y="4"/>
                      </a:lnTo>
                      <a:lnTo>
                        <a:pt x="4" y="9"/>
                      </a:lnTo>
                      <a:lnTo>
                        <a:pt x="4" y="4"/>
                      </a:lnTo>
                      <a:lnTo>
                        <a:pt x="4" y="9"/>
                      </a:lnTo>
                      <a:lnTo>
                        <a:pt x="0" y="9"/>
                      </a:lnTo>
                      <a:lnTo>
                        <a:pt x="0" y="13"/>
                      </a:lnTo>
                      <a:lnTo>
                        <a:pt x="4" y="13"/>
                      </a:lnTo>
                      <a:lnTo>
                        <a:pt x="0" y="13"/>
                      </a:lnTo>
                      <a:lnTo>
                        <a:pt x="0" y="17"/>
                      </a:lnTo>
                      <a:lnTo>
                        <a:pt x="0" y="22"/>
                      </a:lnTo>
                      <a:lnTo>
                        <a:pt x="4" y="22"/>
                      </a:lnTo>
                      <a:lnTo>
                        <a:pt x="4" y="26"/>
                      </a:lnTo>
                      <a:lnTo>
                        <a:pt x="4" y="22"/>
                      </a:lnTo>
                      <a:lnTo>
                        <a:pt x="4" y="26"/>
                      </a:lnTo>
                      <a:lnTo>
                        <a:pt x="4" y="31"/>
                      </a:lnTo>
                      <a:lnTo>
                        <a:pt x="4" y="3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7" name="Freeform 1703"/>
                <p:cNvSpPr>
                  <a:spLocks/>
                </p:cNvSpPr>
                <p:nvPr/>
              </p:nvSpPr>
              <p:spPr bwMode="auto">
                <a:xfrm>
                  <a:off x="2214" y="242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8" name="Freeform 1704"/>
                <p:cNvSpPr>
                  <a:spLocks/>
                </p:cNvSpPr>
                <p:nvPr/>
              </p:nvSpPr>
              <p:spPr bwMode="auto">
                <a:xfrm>
                  <a:off x="2210" y="2418"/>
                  <a:ext cx="9" cy="36"/>
                </a:xfrm>
                <a:custGeom>
                  <a:avLst/>
                  <a:gdLst/>
                  <a:ahLst/>
                  <a:cxnLst>
                    <a:cxn ang="0">
                      <a:pos x="4" y="0"/>
                    </a:cxn>
                    <a:cxn ang="0">
                      <a:pos x="9" y="0"/>
                    </a:cxn>
                    <a:cxn ang="0">
                      <a:pos x="9" y="5"/>
                    </a:cxn>
                    <a:cxn ang="0">
                      <a:pos x="4" y="5"/>
                    </a:cxn>
                    <a:cxn ang="0">
                      <a:pos x="4" y="9"/>
                    </a:cxn>
                    <a:cxn ang="0">
                      <a:pos x="9" y="9"/>
                    </a:cxn>
                    <a:cxn ang="0">
                      <a:pos x="4" y="9"/>
                    </a:cxn>
                    <a:cxn ang="0">
                      <a:pos x="4" y="14"/>
                    </a:cxn>
                    <a:cxn ang="0">
                      <a:pos x="4" y="18"/>
                    </a:cxn>
                    <a:cxn ang="0">
                      <a:pos x="4" y="23"/>
                    </a:cxn>
                    <a:cxn ang="0">
                      <a:pos x="4" y="27"/>
                    </a:cxn>
                    <a:cxn ang="0">
                      <a:pos x="4" y="32"/>
                    </a:cxn>
                    <a:cxn ang="0">
                      <a:pos x="0" y="32"/>
                    </a:cxn>
                    <a:cxn ang="0">
                      <a:pos x="0" y="36"/>
                    </a:cxn>
                  </a:cxnLst>
                  <a:rect l="0" t="0" r="r" b="b"/>
                  <a:pathLst>
                    <a:path w="9" h="36">
                      <a:moveTo>
                        <a:pt x="4" y="0"/>
                      </a:moveTo>
                      <a:lnTo>
                        <a:pt x="9" y="0"/>
                      </a:lnTo>
                      <a:lnTo>
                        <a:pt x="9" y="5"/>
                      </a:lnTo>
                      <a:lnTo>
                        <a:pt x="4" y="5"/>
                      </a:lnTo>
                      <a:lnTo>
                        <a:pt x="4" y="9"/>
                      </a:lnTo>
                      <a:lnTo>
                        <a:pt x="9" y="9"/>
                      </a:lnTo>
                      <a:lnTo>
                        <a:pt x="4" y="9"/>
                      </a:lnTo>
                      <a:lnTo>
                        <a:pt x="4" y="14"/>
                      </a:lnTo>
                      <a:lnTo>
                        <a:pt x="4" y="18"/>
                      </a:lnTo>
                      <a:lnTo>
                        <a:pt x="4" y="23"/>
                      </a:lnTo>
                      <a:lnTo>
                        <a:pt x="4" y="27"/>
                      </a:lnTo>
                      <a:lnTo>
                        <a:pt x="4" y="32"/>
                      </a:lnTo>
                      <a:lnTo>
                        <a:pt x="0" y="32"/>
                      </a:lnTo>
                      <a:lnTo>
                        <a:pt x="0"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69" name="Freeform 1705"/>
                <p:cNvSpPr>
                  <a:spLocks/>
                </p:cNvSpPr>
                <p:nvPr/>
              </p:nvSpPr>
              <p:spPr bwMode="auto">
                <a:xfrm>
                  <a:off x="2210" y="2454"/>
                  <a:ext cx="9" cy="13"/>
                </a:xfrm>
                <a:custGeom>
                  <a:avLst/>
                  <a:gdLst/>
                  <a:ahLst/>
                  <a:cxnLst>
                    <a:cxn ang="0">
                      <a:pos x="0" y="0"/>
                    </a:cxn>
                    <a:cxn ang="0">
                      <a:pos x="4" y="0"/>
                    </a:cxn>
                    <a:cxn ang="0">
                      <a:pos x="4" y="4"/>
                    </a:cxn>
                    <a:cxn ang="0">
                      <a:pos x="9" y="4"/>
                    </a:cxn>
                    <a:cxn ang="0">
                      <a:pos x="9" y="9"/>
                    </a:cxn>
                    <a:cxn ang="0">
                      <a:pos x="4" y="9"/>
                    </a:cxn>
                    <a:cxn ang="0">
                      <a:pos x="9" y="9"/>
                    </a:cxn>
                    <a:cxn ang="0">
                      <a:pos x="4" y="9"/>
                    </a:cxn>
                    <a:cxn ang="0">
                      <a:pos x="4" y="13"/>
                    </a:cxn>
                  </a:cxnLst>
                  <a:rect l="0" t="0" r="r" b="b"/>
                  <a:pathLst>
                    <a:path w="9" h="13">
                      <a:moveTo>
                        <a:pt x="0" y="0"/>
                      </a:moveTo>
                      <a:lnTo>
                        <a:pt x="4" y="0"/>
                      </a:lnTo>
                      <a:lnTo>
                        <a:pt x="4" y="4"/>
                      </a:lnTo>
                      <a:lnTo>
                        <a:pt x="9" y="4"/>
                      </a:lnTo>
                      <a:lnTo>
                        <a:pt x="9" y="9"/>
                      </a:lnTo>
                      <a:lnTo>
                        <a:pt x="4" y="9"/>
                      </a:lnTo>
                      <a:lnTo>
                        <a:pt x="9"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0" name="Freeform 1706"/>
                <p:cNvSpPr>
                  <a:spLocks/>
                </p:cNvSpPr>
                <p:nvPr/>
              </p:nvSpPr>
              <p:spPr bwMode="auto">
                <a:xfrm>
                  <a:off x="2210" y="2467"/>
                  <a:ext cx="31" cy="36"/>
                </a:xfrm>
                <a:custGeom>
                  <a:avLst/>
                  <a:gdLst/>
                  <a:ahLst/>
                  <a:cxnLst>
                    <a:cxn ang="0">
                      <a:pos x="4" y="0"/>
                    </a:cxn>
                    <a:cxn ang="0">
                      <a:pos x="4" y="5"/>
                    </a:cxn>
                    <a:cxn ang="0">
                      <a:pos x="4" y="9"/>
                    </a:cxn>
                    <a:cxn ang="0">
                      <a:pos x="4" y="14"/>
                    </a:cxn>
                    <a:cxn ang="0">
                      <a:pos x="0" y="18"/>
                    </a:cxn>
                    <a:cxn ang="0">
                      <a:pos x="4" y="14"/>
                    </a:cxn>
                    <a:cxn ang="0">
                      <a:pos x="9" y="9"/>
                    </a:cxn>
                    <a:cxn ang="0">
                      <a:pos x="13" y="9"/>
                    </a:cxn>
                    <a:cxn ang="0">
                      <a:pos x="18" y="9"/>
                    </a:cxn>
                    <a:cxn ang="0">
                      <a:pos x="18" y="14"/>
                    </a:cxn>
                    <a:cxn ang="0">
                      <a:pos x="18" y="9"/>
                    </a:cxn>
                    <a:cxn ang="0">
                      <a:pos x="22" y="9"/>
                    </a:cxn>
                    <a:cxn ang="0">
                      <a:pos x="26" y="9"/>
                    </a:cxn>
                    <a:cxn ang="0">
                      <a:pos x="26" y="14"/>
                    </a:cxn>
                    <a:cxn ang="0">
                      <a:pos x="26" y="18"/>
                    </a:cxn>
                    <a:cxn ang="0">
                      <a:pos x="22" y="18"/>
                    </a:cxn>
                    <a:cxn ang="0">
                      <a:pos x="22" y="23"/>
                    </a:cxn>
                    <a:cxn ang="0">
                      <a:pos x="22" y="27"/>
                    </a:cxn>
                    <a:cxn ang="0">
                      <a:pos x="22" y="32"/>
                    </a:cxn>
                    <a:cxn ang="0">
                      <a:pos x="26" y="32"/>
                    </a:cxn>
                    <a:cxn ang="0">
                      <a:pos x="31" y="32"/>
                    </a:cxn>
                    <a:cxn ang="0">
                      <a:pos x="31" y="36"/>
                    </a:cxn>
                  </a:cxnLst>
                  <a:rect l="0" t="0" r="r" b="b"/>
                  <a:pathLst>
                    <a:path w="31" h="36">
                      <a:moveTo>
                        <a:pt x="4" y="0"/>
                      </a:moveTo>
                      <a:lnTo>
                        <a:pt x="4" y="5"/>
                      </a:lnTo>
                      <a:lnTo>
                        <a:pt x="4" y="9"/>
                      </a:lnTo>
                      <a:lnTo>
                        <a:pt x="4" y="14"/>
                      </a:lnTo>
                      <a:lnTo>
                        <a:pt x="0" y="18"/>
                      </a:lnTo>
                      <a:lnTo>
                        <a:pt x="4" y="14"/>
                      </a:lnTo>
                      <a:lnTo>
                        <a:pt x="9" y="9"/>
                      </a:lnTo>
                      <a:lnTo>
                        <a:pt x="13" y="9"/>
                      </a:lnTo>
                      <a:lnTo>
                        <a:pt x="18" y="9"/>
                      </a:lnTo>
                      <a:lnTo>
                        <a:pt x="18" y="14"/>
                      </a:lnTo>
                      <a:lnTo>
                        <a:pt x="18" y="9"/>
                      </a:lnTo>
                      <a:lnTo>
                        <a:pt x="22" y="9"/>
                      </a:lnTo>
                      <a:lnTo>
                        <a:pt x="26" y="9"/>
                      </a:lnTo>
                      <a:lnTo>
                        <a:pt x="26" y="14"/>
                      </a:lnTo>
                      <a:lnTo>
                        <a:pt x="26" y="18"/>
                      </a:lnTo>
                      <a:lnTo>
                        <a:pt x="22" y="18"/>
                      </a:lnTo>
                      <a:lnTo>
                        <a:pt x="22" y="23"/>
                      </a:lnTo>
                      <a:lnTo>
                        <a:pt x="22" y="27"/>
                      </a:lnTo>
                      <a:lnTo>
                        <a:pt x="22" y="32"/>
                      </a:lnTo>
                      <a:lnTo>
                        <a:pt x="26" y="32"/>
                      </a:lnTo>
                      <a:lnTo>
                        <a:pt x="31" y="32"/>
                      </a:lnTo>
                      <a:lnTo>
                        <a:pt x="31"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1" name="Rectangle 1707"/>
                <p:cNvSpPr>
                  <a:spLocks noChangeArrowheads="1"/>
                </p:cNvSpPr>
                <p:nvPr/>
              </p:nvSpPr>
              <p:spPr bwMode="auto">
                <a:xfrm>
                  <a:off x="2228" y="2499"/>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4172" name="Freeform 1708"/>
                <p:cNvSpPr>
                  <a:spLocks/>
                </p:cNvSpPr>
                <p:nvPr/>
              </p:nvSpPr>
              <p:spPr bwMode="auto">
                <a:xfrm>
                  <a:off x="2232" y="250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3" name="Freeform 1709"/>
                <p:cNvSpPr>
                  <a:spLocks/>
                </p:cNvSpPr>
                <p:nvPr/>
              </p:nvSpPr>
              <p:spPr bwMode="auto">
                <a:xfrm>
                  <a:off x="2232" y="250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4" name="Line 1710"/>
                <p:cNvSpPr>
                  <a:spLocks noChangeShapeType="1"/>
                </p:cNvSpPr>
                <p:nvPr/>
              </p:nvSpPr>
              <p:spPr bwMode="auto">
                <a:xfrm>
                  <a:off x="2241" y="2503"/>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175" name="Freeform 1711"/>
                <p:cNvSpPr>
                  <a:spLocks/>
                </p:cNvSpPr>
                <p:nvPr/>
              </p:nvSpPr>
              <p:spPr bwMode="auto">
                <a:xfrm>
                  <a:off x="2236" y="2503"/>
                  <a:ext cx="9" cy="5"/>
                </a:xfrm>
                <a:custGeom>
                  <a:avLst/>
                  <a:gdLst/>
                  <a:ahLst/>
                  <a:cxnLst>
                    <a:cxn ang="0">
                      <a:pos x="9" y="0"/>
                    </a:cxn>
                    <a:cxn ang="0">
                      <a:pos x="5" y="0"/>
                    </a:cxn>
                    <a:cxn ang="0">
                      <a:pos x="5" y="5"/>
                    </a:cxn>
                    <a:cxn ang="0">
                      <a:pos x="9" y="5"/>
                    </a:cxn>
                    <a:cxn ang="0">
                      <a:pos x="5" y="5"/>
                    </a:cxn>
                    <a:cxn ang="0">
                      <a:pos x="5" y="0"/>
                    </a:cxn>
                    <a:cxn ang="0">
                      <a:pos x="5" y="5"/>
                    </a:cxn>
                    <a:cxn ang="0">
                      <a:pos x="5" y="0"/>
                    </a:cxn>
                    <a:cxn ang="0">
                      <a:pos x="0" y="0"/>
                    </a:cxn>
                  </a:cxnLst>
                  <a:rect l="0" t="0" r="r" b="b"/>
                  <a:pathLst>
                    <a:path w="9" h="5">
                      <a:moveTo>
                        <a:pt x="9" y="0"/>
                      </a:moveTo>
                      <a:lnTo>
                        <a:pt x="5" y="0"/>
                      </a:lnTo>
                      <a:lnTo>
                        <a:pt x="5" y="5"/>
                      </a:lnTo>
                      <a:lnTo>
                        <a:pt x="9" y="5"/>
                      </a:lnTo>
                      <a:lnTo>
                        <a:pt x="5" y="5"/>
                      </a:lnTo>
                      <a:lnTo>
                        <a:pt x="5" y="0"/>
                      </a:lnTo>
                      <a:lnTo>
                        <a:pt x="5" y="5"/>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6" name="Freeform 1712"/>
                <p:cNvSpPr>
                  <a:spLocks/>
                </p:cNvSpPr>
                <p:nvPr/>
              </p:nvSpPr>
              <p:spPr bwMode="auto">
                <a:xfrm>
                  <a:off x="2228" y="2490"/>
                  <a:ext cx="4" cy="18"/>
                </a:xfrm>
                <a:custGeom>
                  <a:avLst/>
                  <a:gdLst/>
                  <a:ahLst/>
                  <a:cxnLst>
                    <a:cxn ang="0">
                      <a:pos x="4" y="18"/>
                    </a:cxn>
                    <a:cxn ang="0">
                      <a:pos x="0" y="18"/>
                    </a:cxn>
                    <a:cxn ang="0">
                      <a:pos x="4" y="18"/>
                    </a:cxn>
                    <a:cxn ang="0">
                      <a:pos x="0" y="18"/>
                    </a:cxn>
                    <a:cxn ang="0">
                      <a:pos x="4" y="18"/>
                    </a:cxn>
                    <a:cxn ang="0">
                      <a:pos x="0" y="18"/>
                    </a:cxn>
                    <a:cxn ang="0">
                      <a:pos x="0" y="13"/>
                    </a:cxn>
                    <a:cxn ang="0">
                      <a:pos x="4" y="13"/>
                    </a:cxn>
                    <a:cxn ang="0">
                      <a:pos x="0" y="13"/>
                    </a:cxn>
                    <a:cxn ang="0">
                      <a:pos x="0" y="9"/>
                    </a:cxn>
                    <a:cxn ang="0">
                      <a:pos x="0" y="4"/>
                    </a:cxn>
                    <a:cxn ang="0">
                      <a:pos x="4" y="4"/>
                    </a:cxn>
                    <a:cxn ang="0">
                      <a:pos x="4" y="0"/>
                    </a:cxn>
                  </a:cxnLst>
                  <a:rect l="0" t="0" r="r" b="b"/>
                  <a:pathLst>
                    <a:path w="4" h="18">
                      <a:moveTo>
                        <a:pt x="4" y="18"/>
                      </a:moveTo>
                      <a:lnTo>
                        <a:pt x="0" y="18"/>
                      </a:lnTo>
                      <a:lnTo>
                        <a:pt x="4" y="18"/>
                      </a:lnTo>
                      <a:lnTo>
                        <a:pt x="0" y="18"/>
                      </a:lnTo>
                      <a:lnTo>
                        <a:pt x="4" y="18"/>
                      </a:lnTo>
                      <a:lnTo>
                        <a:pt x="0" y="18"/>
                      </a:lnTo>
                      <a:lnTo>
                        <a:pt x="0" y="13"/>
                      </a:lnTo>
                      <a:lnTo>
                        <a:pt x="4" y="13"/>
                      </a:lnTo>
                      <a:lnTo>
                        <a:pt x="0" y="13"/>
                      </a:lnTo>
                      <a:lnTo>
                        <a:pt x="0" y="9"/>
                      </a:lnTo>
                      <a:lnTo>
                        <a:pt x="0" y="4"/>
                      </a:lnTo>
                      <a:lnTo>
                        <a:pt x="4" y="4"/>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7" name="Freeform 1713"/>
                <p:cNvSpPr>
                  <a:spLocks/>
                </p:cNvSpPr>
                <p:nvPr/>
              </p:nvSpPr>
              <p:spPr bwMode="auto">
                <a:xfrm>
                  <a:off x="2232" y="2499"/>
                  <a:ext cx="13" cy="13"/>
                </a:xfrm>
                <a:custGeom>
                  <a:avLst/>
                  <a:gdLst/>
                  <a:ahLst/>
                  <a:cxnLst>
                    <a:cxn ang="0">
                      <a:pos x="4" y="4"/>
                    </a:cxn>
                    <a:cxn ang="0">
                      <a:pos x="0" y="4"/>
                    </a:cxn>
                    <a:cxn ang="0">
                      <a:pos x="4" y="4"/>
                    </a:cxn>
                    <a:cxn ang="0">
                      <a:pos x="0" y="4"/>
                    </a:cxn>
                    <a:cxn ang="0">
                      <a:pos x="4" y="4"/>
                    </a:cxn>
                    <a:cxn ang="0">
                      <a:pos x="4" y="9"/>
                    </a:cxn>
                    <a:cxn ang="0">
                      <a:pos x="4" y="13"/>
                    </a:cxn>
                    <a:cxn ang="0">
                      <a:pos x="9" y="13"/>
                    </a:cxn>
                    <a:cxn ang="0">
                      <a:pos x="13" y="13"/>
                    </a:cxn>
                    <a:cxn ang="0">
                      <a:pos x="9" y="13"/>
                    </a:cxn>
                    <a:cxn ang="0">
                      <a:pos x="4" y="13"/>
                    </a:cxn>
                    <a:cxn ang="0">
                      <a:pos x="4" y="9"/>
                    </a:cxn>
                    <a:cxn ang="0">
                      <a:pos x="0" y="9"/>
                    </a:cxn>
                    <a:cxn ang="0">
                      <a:pos x="0" y="4"/>
                    </a:cxn>
                    <a:cxn ang="0">
                      <a:pos x="0" y="0"/>
                    </a:cxn>
                    <a:cxn ang="0">
                      <a:pos x="0" y="4"/>
                    </a:cxn>
                    <a:cxn ang="0">
                      <a:pos x="0" y="9"/>
                    </a:cxn>
                  </a:cxnLst>
                  <a:rect l="0" t="0" r="r" b="b"/>
                  <a:pathLst>
                    <a:path w="13" h="13">
                      <a:moveTo>
                        <a:pt x="4" y="4"/>
                      </a:moveTo>
                      <a:lnTo>
                        <a:pt x="0" y="4"/>
                      </a:lnTo>
                      <a:lnTo>
                        <a:pt x="4" y="4"/>
                      </a:lnTo>
                      <a:lnTo>
                        <a:pt x="0" y="4"/>
                      </a:lnTo>
                      <a:lnTo>
                        <a:pt x="4" y="4"/>
                      </a:lnTo>
                      <a:lnTo>
                        <a:pt x="4" y="9"/>
                      </a:lnTo>
                      <a:lnTo>
                        <a:pt x="4" y="13"/>
                      </a:lnTo>
                      <a:lnTo>
                        <a:pt x="9" y="13"/>
                      </a:lnTo>
                      <a:lnTo>
                        <a:pt x="13" y="13"/>
                      </a:lnTo>
                      <a:lnTo>
                        <a:pt x="9" y="13"/>
                      </a:lnTo>
                      <a:lnTo>
                        <a:pt x="4" y="13"/>
                      </a:lnTo>
                      <a:lnTo>
                        <a:pt x="4" y="9"/>
                      </a:lnTo>
                      <a:lnTo>
                        <a:pt x="0" y="9"/>
                      </a:lnTo>
                      <a:lnTo>
                        <a:pt x="0" y="4"/>
                      </a:lnTo>
                      <a:lnTo>
                        <a:pt x="0" y="0"/>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8" name="Freeform 1714"/>
                <p:cNvSpPr>
                  <a:spLocks/>
                </p:cNvSpPr>
                <p:nvPr/>
              </p:nvSpPr>
              <p:spPr bwMode="auto">
                <a:xfrm>
                  <a:off x="2210" y="2476"/>
                  <a:ext cx="22" cy="58"/>
                </a:xfrm>
                <a:custGeom>
                  <a:avLst/>
                  <a:gdLst/>
                  <a:ahLst/>
                  <a:cxnLst>
                    <a:cxn ang="0">
                      <a:pos x="22" y="14"/>
                    </a:cxn>
                    <a:cxn ang="0">
                      <a:pos x="22" y="9"/>
                    </a:cxn>
                    <a:cxn ang="0">
                      <a:pos x="18" y="9"/>
                    </a:cxn>
                    <a:cxn ang="0">
                      <a:pos x="18" y="14"/>
                    </a:cxn>
                    <a:cxn ang="0">
                      <a:pos x="13" y="14"/>
                    </a:cxn>
                    <a:cxn ang="0">
                      <a:pos x="13" y="18"/>
                    </a:cxn>
                    <a:cxn ang="0">
                      <a:pos x="18" y="18"/>
                    </a:cxn>
                    <a:cxn ang="0">
                      <a:pos x="13" y="18"/>
                    </a:cxn>
                    <a:cxn ang="0">
                      <a:pos x="13" y="14"/>
                    </a:cxn>
                    <a:cxn ang="0">
                      <a:pos x="13" y="9"/>
                    </a:cxn>
                    <a:cxn ang="0">
                      <a:pos x="18" y="9"/>
                    </a:cxn>
                    <a:cxn ang="0">
                      <a:pos x="13" y="9"/>
                    </a:cxn>
                    <a:cxn ang="0">
                      <a:pos x="13" y="5"/>
                    </a:cxn>
                    <a:cxn ang="0">
                      <a:pos x="9" y="5"/>
                    </a:cxn>
                    <a:cxn ang="0">
                      <a:pos x="13" y="5"/>
                    </a:cxn>
                    <a:cxn ang="0">
                      <a:pos x="13" y="0"/>
                    </a:cxn>
                    <a:cxn ang="0">
                      <a:pos x="13" y="5"/>
                    </a:cxn>
                    <a:cxn ang="0">
                      <a:pos x="13" y="0"/>
                    </a:cxn>
                    <a:cxn ang="0">
                      <a:pos x="9" y="0"/>
                    </a:cxn>
                    <a:cxn ang="0">
                      <a:pos x="9" y="5"/>
                    </a:cxn>
                    <a:cxn ang="0">
                      <a:pos x="4" y="5"/>
                    </a:cxn>
                    <a:cxn ang="0">
                      <a:pos x="4" y="9"/>
                    </a:cxn>
                    <a:cxn ang="0">
                      <a:pos x="0" y="9"/>
                    </a:cxn>
                    <a:cxn ang="0">
                      <a:pos x="4" y="9"/>
                    </a:cxn>
                    <a:cxn ang="0">
                      <a:pos x="4" y="14"/>
                    </a:cxn>
                    <a:cxn ang="0">
                      <a:pos x="4" y="18"/>
                    </a:cxn>
                    <a:cxn ang="0">
                      <a:pos x="4" y="23"/>
                    </a:cxn>
                    <a:cxn ang="0">
                      <a:pos x="4" y="27"/>
                    </a:cxn>
                    <a:cxn ang="0">
                      <a:pos x="4" y="32"/>
                    </a:cxn>
                    <a:cxn ang="0">
                      <a:pos x="0" y="32"/>
                    </a:cxn>
                    <a:cxn ang="0">
                      <a:pos x="4" y="32"/>
                    </a:cxn>
                    <a:cxn ang="0">
                      <a:pos x="0" y="32"/>
                    </a:cxn>
                    <a:cxn ang="0">
                      <a:pos x="0" y="36"/>
                    </a:cxn>
                    <a:cxn ang="0">
                      <a:pos x="0" y="40"/>
                    </a:cxn>
                    <a:cxn ang="0">
                      <a:pos x="0" y="45"/>
                    </a:cxn>
                    <a:cxn ang="0">
                      <a:pos x="0" y="49"/>
                    </a:cxn>
                    <a:cxn ang="0">
                      <a:pos x="0" y="54"/>
                    </a:cxn>
                    <a:cxn ang="0">
                      <a:pos x="4" y="54"/>
                    </a:cxn>
                    <a:cxn ang="0">
                      <a:pos x="4" y="58"/>
                    </a:cxn>
                  </a:cxnLst>
                  <a:rect l="0" t="0" r="r" b="b"/>
                  <a:pathLst>
                    <a:path w="22" h="58">
                      <a:moveTo>
                        <a:pt x="22" y="14"/>
                      </a:moveTo>
                      <a:lnTo>
                        <a:pt x="22" y="9"/>
                      </a:lnTo>
                      <a:lnTo>
                        <a:pt x="18" y="9"/>
                      </a:lnTo>
                      <a:lnTo>
                        <a:pt x="18" y="14"/>
                      </a:lnTo>
                      <a:lnTo>
                        <a:pt x="13" y="14"/>
                      </a:lnTo>
                      <a:lnTo>
                        <a:pt x="13" y="18"/>
                      </a:lnTo>
                      <a:lnTo>
                        <a:pt x="18" y="18"/>
                      </a:lnTo>
                      <a:lnTo>
                        <a:pt x="13" y="18"/>
                      </a:lnTo>
                      <a:lnTo>
                        <a:pt x="13" y="14"/>
                      </a:lnTo>
                      <a:lnTo>
                        <a:pt x="13" y="9"/>
                      </a:lnTo>
                      <a:lnTo>
                        <a:pt x="18" y="9"/>
                      </a:lnTo>
                      <a:lnTo>
                        <a:pt x="13" y="9"/>
                      </a:lnTo>
                      <a:lnTo>
                        <a:pt x="13" y="5"/>
                      </a:lnTo>
                      <a:lnTo>
                        <a:pt x="9" y="5"/>
                      </a:lnTo>
                      <a:lnTo>
                        <a:pt x="13" y="5"/>
                      </a:lnTo>
                      <a:lnTo>
                        <a:pt x="13" y="0"/>
                      </a:lnTo>
                      <a:lnTo>
                        <a:pt x="13" y="5"/>
                      </a:lnTo>
                      <a:lnTo>
                        <a:pt x="13" y="0"/>
                      </a:lnTo>
                      <a:lnTo>
                        <a:pt x="9" y="0"/>
                      </a:lnTo>
                      <a:lnTo>
                        <a:pt x="9" y="5"/>
                      </a:lnTo>
                      <a:lnTo>
                        <a:pt x="4" y="5"/>
                      </a:lnTo>
                      <a:lnTo>
                        <a:pt x="4" y="9"/>
                      </a:lnTo>
                      <a:lnTo>
                        <a:pt x="0" y="9"/>
                      </a:lnTo>
                      <a:lnTo>
                        <a:pt x="4" y="9"/>
                      </a:lnTo>
                      <a:lnTo>
                        <a:pt x="4" y="14"/>
                      </a:lnTo>
                      <a:lnTo>
                        <a:pt x="4" y="18"/>
                      </a:lnTo>
                      <a:lnTo>
                        <a:pt x="4" y="23"/>
                      </a:lnTo>
                      <a:lnTo>
                        <a:pt x="4" y="27"/>
                      </a:lnTo>
                      <a:lnTo>
                        <a:pt x="4" y="32"/>
                      </a:lnTo>
                      <a:lnTo>
                        <a:pt x="0" y="32"/>
                      </a:lnTo>
                      <a:lnTo>
                        <a:pt x="4" y="32"/>
                      </a:lnTo>
                      <a:lnTo>
                        <a:pt x="0" y="32"/>
                      </a:lnTo>
                      <a:lnTo>
                        <a:pt x="0" y="36"/>
                      </a:lnTo>
                      <a:lnTo>
                        <a:pt x="0" y="40"/>
                      </a:lnTo>
                      <a:lnTo>
                        <a:pt x="0" y="45"/>
                      </a:lnTo>
                      <a:lnTo>
                        <a:pt x="0" y="49"/>
                      </a:lnTo>
                      <a:lnTo>
                        <a:pt x="0" y="54"/>
                      </a:lnTo>
                      <a:lnTo>
                        <a:pt x="4" y="54"/>
                      </a:lnTo>
                      <a:lnTo>
                        <a:pt x="4" y="5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79" name="Freeform 1715"/>
                <p:cNvSpPr>
                  <a:spLocks/>
                </p:cNvSpPr>
                <p:nvPr/>
              </p:nvSpPr>
              <p:spPr bwMode="auto">
                <a:xfrm>
                  <a:off x="2206" y="253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0" name="Freeform 1716"/>
                <p:cNvSpPr>
                  <a:spLocks/>
                </p:cNvSpPr>
                <p:nvPr/>
              </p:nvSpPr>
              <p:spPr bwMode="auto">
                <a:xfrm>
                  <a:off x="2206" y="2530"/>
                  <a:ext cx="8" cy="27"/>
                </a:xfrm>
                <a:custGeom>
                  <a:avLst/>
                  <a:gdLst/>
                  <a:ahLst/>
                  <a:cxnLst>
                    <a:cxn ang="0">
                      <a:pos x="8" y="4"/>
                    </a:cxn>
                    <a:cxn ang="0">
                      <a:pos x="8" y="0"/>
                    </a:cxn>
                    <a:cxn ang="0">
                      <a:pos x="4" y="0"/>
                    </a:cxn>
                    <a:cxn ang="0">
                      <a:pos x="4" y="4"/>
                    </a:cxn>
                    <a:cxn ang="0">
                      <a:pos x="4" y="9"/>
                    </a:cxn>
                    <a:cxn ang="0">
                      <a:pos x="0" y="9"/>
                    </a:cxn>
                    <a:cxn ang="0">
                      <a:pos x="4" y="9"/>
                    </a:cxn>
                    <a:cxn ang="0">
                      <a:pos x="0" y="9"/>
                    </a:cxn>
                    <a:cxn ang="0">
                      <a:pos x="0" y="13"/>
                    </a:cxn>
                    <a:cxn ang="0">
                      <a:pos x="4" y="18"/>
                    </a:cxn>
                    <a:cxn ang="0">
                      <a:pos x="0" y="18"/>
                    </a:cxn>
                    <a:cxn ang="0">
                      <a:pos x="4" y="18"/>
                    </a:cxn>
                    <a:cxn ang="0">
                      <a:pos x="4" y="22"/>
                    </a:cxn>
                    <a:cxn ang="0">
                      <a:pos x="4" y="27"/>
                    </a:cxn>
                  </a:cxnLst>
                  <a:rect l="0" t="0" r="r" b="b"/>
                  <a:pathLst>
                    <a:path w="8" h="27">
                      <a:moveTo>
                        <a:pt x="8" y="4"/>
                      </a:moveTo>
                      <a:lnTo>
                        <a:pt x="8" y="0"/>
                      </a:lnTo>
                      <a:lnTo>
                        <a:pt x="4" y="0"/>
                      </a:lnTo>
                      <a:lnTo>
                        <a:pt x="4" y="4"/>
                      </a:lnTo>
                      <a:lnTo>
                        <a:pt x="4" y="9"/>
                      </a:lnTo>
                      <a:lnTo>
                        <a:pt x="0" y="9"/>
                      </a:lnTo>
                      <a:lnTo>
                        <a:pt x="4" y="9"/>
                      </a:lnTo>
                      <a:lnTo>
                        <a:pt x="0" y="9"/>
                      </a:lnTo>
                      <a:lnTo>
                        <a:pt x="0" y="13"/>
                      </a:lnTo>
                      <a:lnTo>
                        <a:pt x="4" y="18"/>
                      </a:lnTo>
                      <a:lnTo>
                        <a:pt x="0" y="18"/>
                      </a:lnTo>
                      <a:lnTo>
                        <a:pt x="4" y="18"/>
                      </a:lnTo>
                      <a:lnTo>
                        <a:pt x="4" y="22"/>
                      </a:lnTo>
                      <a:lnTo>
                        <a:pt x="4"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1" name="Freeform 1717"/>
                <p:cNvSpPr>
                  <a:spLocks/>
                </p:cNvSpPr>
                <p:nvPr/>
              </p:nvSpPr>
              <p:spPr bwMode="auto">
                <a:xfrm>
                  <a:off x="2223" y="2574"/>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2" name="Freeform 1718"/>
                <p:cNvSpPr>
                  <a:spLocks/>
                </p:cNvSpPr>
                <p:nvPr/>
              </p:nvSpPr>
              <p:spPr bwMode="auto">
                <a:xfrm>
                  <a:off x="2228" y="257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3" name="Freeform 1719"/>
                <p:cNvSpPr>
                  <a:spLocks/>
                </p:cNvSpPr>
                <p:nvPr/>
              </p:nvSpPr>
              <p:spPr bwMode="auto">
                <a:xfrm>
                  <a:off x="2228" y="257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4" name="Freeform 1720"/>
                <p:cNvSpPr>
                  <a:spLocks/>
                </p:cNvSpPr>
                <p:nvPr/>
              </p:nvSpPr>
              <p:spPr bwMode="auto">
                <a:xfrm>
                  <a:off x="2223" y="2574"/>
                  <a:ext cx="5" cy="5"/>
                </a:xfrm>
                <a:custGeom>
                  <a:avLst/>
                  <a:gdLst/>
                  <a:ahLst/>
                  <a:cxnLst>
                    <a:cxn ang="0">
                      <a:pos x="5" y="5"/>
                    </a:cxn>
                    <a:cxn ang="0">
                      <a:pos x="0" y="5"/>
                    </a:cxn>
                    <a:cxn ang="0">
                      <a:pos x="0" y="0"/>
                    </a:cxn>
                    <a:cxn ang="0">
                      <a:pos x="0" y="5"/>
                    </a:cxn>
                    <a:cxn ang="0">
                      <a:pos x="0" y="0"/>
                    </a:cxn>
                    <a:cxn ang="0">
                      <a:pos x="0" y="5"/>
                    </a:cxn>
                    <a:cxn ang="0">
                      <a:pos x="5" y="5"/>
                    </a:cxn>
                  </a:cxnLst>
                  <a:rect l="0" t="0" r="r" b="b"/>
                  <a:pathLst>
                    <a:path w="5" h="5">
                      <a:moveTo>
                        <a:pt x="5" y="5"/>
                      </a:moveTo>
                      <a:lnTo>
                        <a:pt x="0" y="5"/>
                      </a:lnTo>
                      <a:lnTo>
                        <a:pt x="0" y="0"/>
                      </a:ln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5" name="Freeform 1721"/>
                <p:cNvSpPr>
                  <a:spLocks/>
                </p:cNvSpPr>
                <p:nvPr/>
              </p:nvSpPr>
              <p:spPr bwMode="auto">
                <a:xfrm>
                  <a:off x="2228" y="2579"/>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6" name="Freeform 1722"/>
                <p:cNvSpPr>
                  <a:spLocks/>
                </p:cNvSpPr>
                <p:nvPr/>
              </p:nvSpPr>
              <p:spPr bwMode="auto">
                <a:xfrm>
                  <a:off x="2228" y="257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7" name="Freeform 1723"/>
                <p:cNvSpPr>
                  <a:spLocks/>
                </p:cNvSpPr>
                <p:nvPr/>
              </p:nvSpPr>
              <p:spPr bwMode="auto">
                <a:xfrm>
                  <a:off x="2228" y="257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8" name="Freeform 1724"/>
                <p:cNvSpPr>
                  <a:spLocks/>
                </p:cNvSpPr>
                <p:nvPr/>
              </p:nvSpPr>
              <p:spPr bwMode="auto">
                <a:xfrm>
                  <a:off x="2206" y="2557"/>
                  <a:ext cx="30" cy="26"/>
                </a:xfrm>
                <a:custGeom>
                  <a:avLst/>
                  <a:gdLst/>
                  <a:ahLst/>
                  <a:cxnLst>
                    <a:cxn ang="0">
                      <a:pos x="4" y="0"/>
                    </a:cxn>
                    <a:cxn ang="0">
                      <a:pos x="4" y="4"/>
                    </a:cxn>
                    <a:cxn ang="0">
                      <a:pos x="4" y="9"/>
                    </a:cxn>
                    <a:cxn ang="0">
                      <a:pos x="4" y="13"/>
                    </a:cxn>
                    <a:cxn ang="0">
                      <a:pos x="0" y="13"/>
                    </a:cxn>
                    <a:cxn ang="0">
                      <a:pos x="0" y="17"/>
                    </a:cxn>
                    <a:cxn ang="0">
                      <a:pos x="4" y="17"/>
                    </a:cxn>
                    <a:cxn ang="0">
                      <a:pos x="4" y="22"/>
                    </a:cxn>
                    <a:cxn ang="0">
                      <a:pos x="4" y="17"/>
                    </a:cxn>
                    <a:cxn ang="0">
                      <a:pos x="4" y="13"/>
                    </a:cxn>
                    <a:cxn ang="0">
                      <a:pos x="8" y="13"/>
                    </a:cxn>
                    <a:cxn ang="0">
                      <a:pos x="8" y="9"/>
                    </a:cxn>
                    <a:cxn ang="0">
                      <a:pos x="13" y="9"/>
                    </a:cxn>
                    <a:cxn ang="0">
                      <a:pos x="17" y="9"/>
                    </a:cxn>
                    <a:cxn ang="0">
                      <a:pos x="17" y="13"/>
                    </a:cxn>
                    <a:cxn ang="0">
                      <a:pos x="22" y="13"/>
                    </a:cxn>
                    <a:cxn ang="0">
                      <a:pos x="17" y="13"/>
                    </a:cxn>
                    <a:cxn ang="0">
                      <a:pos x="22" y="13"/>
                    </a:cxn>
                    <a:cxn ang="0">
                      <a:pos x="22" y="9"/>
                    </a:cxn>
                    <a:cxn ang="0">
                      <a:pos x="22" y="13"/>
                    </a:cxn>
                    <a:cxn ang="0">
                      <a:pos x="22" y="17"/>
                    </a:cxn>
                    <a:cxn ang="0">
                      <a:pos x="22" y="22"/>
                    </a:cxn>
                    <a:cxn ang="0">
                      <a:pos x="26" y="22"/>
                    </a:cxn>
                    <a:cxn ang="0">
                      <a:pos x="26" y="26"/>
                    </a:cxn>
                    <a:cxn ang="0">
                      <a:pos x="30" y="26"/>
                    </a:cxn>
                    <a:cxn ang="0">
                      <a:pos x="30" y="22"/>
                    </a:cxn>
                    <a:cxn ang="0">
                      <a:pos x="26" y="22"/>
                    </a:cxn>
                    <a:cxn ang="0">
                      <a:pos x="26" y="17"/>
                    </a:cxn>
                  </a:cxnLst>
                  <a:rect l="0" t="0" r="r" b="b"/>
                  <a:pathLst>
                    <a:path w="30" h="26">
                      <a:moveTo>
                        <a:pt x="4" y="0"/>
                      </a:moveTo>
                      <a:lnTo>
                        <a:pt x="4" y="4"/>
                      </a:lnTo>
                      <a:lnTo>
                        <a:pt x="4" y="9"/>
                      </a:lnTo>
                      <a:lnTo>
                        <a:pt x="4" y="13"/>
                      </a:lnTo>
                      <a:lnTo>
                        <a:pt x="0" y="13"/>
                      </a:lnTo>
                      <a:lnTo>
                        <a:pt x="0" y="17"/>
                      </a:lnTo>
                      <a:lnTo>
                        <a:pt x="4" y="17"/>
                      </a:lnTo>
                      <a:lnTo>
                        <a:pt x="4" y="22"/>
                      </a:lnTo>
                      <a:lnTo>
                        <a:pt x="4" y="17"/>
                      </a:lnTo>
                      <a:lnTo>
                        <a:pt x="4" y="13"/>
                      </a:lnTo>
                      <a:lnTo>
                        <a:pt x="8" y="13"/>
                      </a:lnTo>
                      <a:lnTo>
                        <a:pt x="8" y="9"/>
                      </a:lnTo>
                      <a:lnTo>
                        <a:pt x="13" y="9"/>
                      </a:lnTo>
                      <a:lnTo>
                        <a:pt x="17" y="9"/>
                      </a:lnTo>
                      <a:lnTo>
                        <a:pt x="17" y="13"/>
                      </a:lnTo>
                      <a:lnTo>
                        <a:pt x="22" y="13"/>
                      </a:lnTo>
                      <a:lnTo>
                        <a:pt x="17" y="13"/>
                      </a:lnTo>
                      <a:lnTo>
                        <a:pt x="22" y="13"/>
                      </a:lnTo>
                      <a:lnTo>
                        <a:pt x="22" y="9"/>
                      </a:lnTo>
                      <a:lnTo>
                        <a:pt x="22" y="13"/>
                      </a:lnTo>
                      <a:lnTo>
                        <a:pt x="22" y="17"/>
                      </a:lnTo>
                      <a:lnTo>
                        <a:pt x="22" y="22"/>
                      </a:lnTo>
                      <a:lnTo>
                        <a:pt x="26" y="22"/>
                      </a:lnTo>
                      <a:lnTo>
                        <a:pt x="26" y="26"/>
                      </a:lnTo>
                      <a:lnTo>
                        <a:pt x="30" y="26"/>
                      </a:lnTo>
                      <a:lnTo>
                        <a:pt x="30" y="22"/>
                      </a:lnTo>
                      <a:lnTo>
                        <a:pt x="26" y="22"/>
                      </a:lnTo>
                      <a:lnTo>
                        <a:pt x="26" y="1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89" name="Freeform 1725"/>
                <p:cNvSpPr>
                  <a:spLocks/>
                </p:cNvSpPr>
                <p:nvPr/>
              </p:nvSpPr>
              <p:spPr bwMode="auto">
                <a:xfrm>
                  <a:off x="2228" y="258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0" name="Freeform 1726"/>
                <p:cNvSpPr>
                  <a:spLocks/>
                </p:cNvSpPr>
                <p:nvPr/>
              </p:nvSpPr>
              <p:spPr bwMode="auto">
                <a:xfrm>
                  <a:off x="2232" y="2574"/>
                  <a:ext cx="13" cy="9"/>
                </a:xfrm>
                <a:custGeom>
                  <a:avLst/>
                  <a:gdLst/>
                  <a:ahLst/>
                  <a:cxnLst>
                    <a:cxn ang="0">
                      <a:pos x="0" y="0"/>
                    </a:cxn>
                    <a:cxn ang="0">
                      <a:pos x="4" y="0"/>
                    </a:cxn>
                    <a:cxn ang="0">
                      <a:pos x="4" y="5"/>
                    </a:cxn>
                    <a:cxn ang="0">
                      <a:pos x="9" y="5"/>
                    </a:cxn>
                    <a:cxn ang="0">
                      <a:pos x="4" y="5"/>
                    </a:cxn>
                    <a:cxn ang="0">
                      <a:pos x="4" y="0"/>
                    </a:cxn>
                    <a:cxn ang="0">
                      <a:pos x="0" y="0"/>
                    </a:cxn>
                    <a:cxn ang="0">
                      <a:pos x="0" y="5"/>
                    </a:cxn>
                    <a:cxn ang="0">
                      <a:pos x="4" y="5"/>
                    </a:cxn>
                    <a:cxn ang="0">
                      <a:pos x="4" y="9"/>
                    </a:cxn>
                    <a:cxn ang="0">
                      <a:pos x="9" y="9"/>
                    </a:cxn>
                    <a:cxn ang="0">
                      <a:pos x="13" y="9"/>
                    </a:cxn>
                  </a:cxnLst>
                  <a:rect l="0" t="0" r="r" b="b"/>
                  <a:pathLst>
                    <a:path w="13" h="9">
                      <a:moveTo>
                        <a:pt x="0" y="0"/>
                      </a:moveTo>
                      <a:lnTo>
                        <a:pt x="4" y="0"/>
                      </a:lnTo>
                      <a:lnTo>
                        <a:pt x="4" y="5"/>
                      </a:lnTo>
                      <a:lnTo>
                        <a:pt x="9" y="5"/>
                      </a:lnTo>
                      <a:lnTo>
                        <a:pt x="4" y="5"/>
                      </a:lnTo>
                      <a:lnTo>
                        <a:pt x="4" y="0"/>
                      </a:lnTo>
                      <a:lnTo>
                        <a:pt x="0" y="0"/>
                      </a:lnTo>
                      <a:lnTo>
                        <a:pt x="0" y="5"/>
                      </a:lnTo>
                      <a:lnTo>
                        <a:pt x="4" y="5"/>
                      </a:lnTo>
                      <a:lnTo>
                        <a:pt x="4" y="9"/>
                      </a:lnTo>
                      <a:lnTo>
                        <a:pt x="9" y="9"/>
                      </a:lnTo>
                      <a:lnTo>
                        <a:pt x="13"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1" name="Freeform 1727"/>
                <p:cNvSpPr>
                  <a:spLocks/>
                </p:cNvSpPr>
                <p:nvPr/>
              </p:nvSpPr>
              <p:spPr bwMode="auto">
                <a:xfrm>
                  <a:off x="2228" y="2583"/>
                  <a:ext cx="17" cy="1"/>
                </a:xfrm>
                <a:custGeom>
                  <a:avLst/>
                  <a:gdLst/>
                  <a:ahLst/>
                  <a:cxnLst>
                    <a:cxn ang="0">
                      <a:pos x="17" y="0"/>
                    </a:cxn>
                    <a:cxn ang="0">
                      <a:pos x="13" y="0"/>
                    </a:cxn>
                    <a:cxn ang="0">
                      <a:pos x="8" y="0"/>
                    </a:cxn>
                    <a:cxn ang="0">
                      <a:pos x="4" y="0"/>
                    </a:cxn>
                    <a:cxn ang="0">
                      <a:pos x="0" y="0"/>
                    </a:cxn>
                  </a:cxnLst>
                  <a:rect l="0" t="0" r="r" b="b"/>
                  <a:pathLst>
                    <a:path w="17">
                      <a:moveTo>
                        <a:pt x="17" y="0"/>
                      </a:moveTo>
                      <a:lnTo>
                        <a:pt x="13" y="0"/>
                      </a:lnTo>
                      <a:lnTo>
                        <a:pt x="8"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2" name="Freeform 1728"/>
                <p:cNvSpPr>
                  <a:spLocks/>
                </p:cNvSpPr>
                <p:nvPr/>
              </p:nvSpPr>
              <p:spPr bwMode="auto">
                <a:xfrm>
                  <a:off x="2206" y="2574"/>
                  <a:ext cx="22" cy="14"/>
                </a:xfrm>
                <a:custGeom>
                  <a:avLst/>
                  <a:gdLst/>
                  <a:ahLst/>
                  <a:cxnLst>
                    <a:cxn ang="0">
                      <a:pos x="22" y="9"/>
                    </a:cxn>
                    <a:cxn ang="0">
                      <a:pos x="22" y="14"/>
                    </a:cxn>
                    <a:cxn ang="0">
                      <a:pos x="22" y="9"/>
                    </a:cxn>
                    <a:cxn ang="0">
                      <a:pos x="17" y="9"/>
                    </a:cxn>
                    <a:cxn ang="0">
                      <a:pos x="17" y="5"/>
                    </a:cxn>
                    <a:cxn ang="0">
                      <a:pos x="17" y="0"/>
                    </a:cxn>
                    <a:cxn ang="0">
                      <a:pos x="13" y="0"/>
                    </a:cxn>
                    <a:cxn ang="0">
                      <a:pos x="8" y="0"/>
                    </a:cxn>
                    <a:cxn ang="0">
                      <a:pos x="13" y="0"/>
                    </a:cxn>
                    <a:cxn ang="0">
                      <a:pos x="8" y="0"/>
                    </a:cxn>
                    <a:cxn ang="0">
                      <a:pos x="8" y="5"/>
                    </a:cxn>
                    <a:cxn ang="0">
                      <a:pos x="4" y="5"/>
                    </a:cxn>
                    <a:cxn ang="0">
                      <a:pos x="0" y="5"/>
                    </a:cxn>
                    <a:cxn ang="0">
                      <a:pos x="0" y="9"/>
                    </a:cxn>
                  </a:cxnLst>
                  <a:rect l="0" t="0" r="r" b="b"/>
                  <a:pathLst>
                    <a:path w="22" h="14">
                      <a:moveTo>
                        <a:pt x="22" y="9"/>
                      </a:moveTo>
                      <a:lnTo>
                        <a:pt x="22" y="14"/>
                      </a:lnTo>
                      <a:lnTo>
                        <a:pt x="22" y="9"/>
                      </a:lnTo>
                      <a:lnTo>
                        <a:pt x="17" y="9"/>
                      </a:lnTo>
                      <a:lnTo>
                        <a:pt x="17" y="5"/>
                      </a:lnTo>
                      <a:lnTo>
                        <a:pt x="17" y="0"/>
                      </a:lnTo>
                      <a:lnTo>
                        <a:pt x="13" y="0"/>
                      </a:lnTo>
                      <a:lnTo>
                        <a:pt x="8" y="0"/>
                      </a:lnTo>
                      <a:lnTo>
                        <a:pt x="13" y="0"/>
                      </a:lnTo>
                      <a:lnTo>
                        <a:pt x="8" y="0"/>
                      </a:lnTo>
                      <a:lnTo>
                        <a:pt x="8" y="5"/>
                      </a:lnTo>
                      <a:lnTo>
                        <a:pt x="4" y="5"/>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3" name="Freeform 1729"/>
                <p:cNvSpPr>
                  <a:spLocks/>
                </p:cNvSpPr>
                <p:nvPr/>
              </p:nvSpPr>
              <p:spPr bwMode="auto">
                <a:xfrm>
                  <a:off x="2206" y="2583"/>
                  <a:ext cx="1" cy="14"/>
                </a:xfrm>
                <a:custGeom>
                  <a:avLst/>
                  <a:gdLst/>
                  <a:ahLst/>
                  <a:cxnLst>
                    <a:cxn ang="0">
                      <a:pos x="0" y="0"/>
                    </a:cxn>
                    <a:cxn ang="0">
                      <a:pos x="0" y="5"/>
                    </a:cxn>
                    <a:cxn ang="0">
                      <a:pos x="0" y="9"/>
                    </a:cxn>
                    <a:cxn ang="0">
                      <a:pos x="0" y="14"/>
                    </a:cxn>
                  </a:cxnLst>
                  <a:rect l="0" t="0" r="r" b="b"/>
                  <a:pathLst>
                    <a:path h="14">
                      <a:moveTo>
                        <a:pt x="0" y="0"/>
                      </a:move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4" name="Line 1730"/>
                <p:cNvSpPr>
                  <a:spLocks noChangeShapeType="1"/>
                </p:cNvSpPr>
                <p:nvPr/>
              </p:nvSpPr>
              <p:spPr bwMode="auto">
                <a:xfrm>
                  <a:off x="2206" y="2597"/>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195" name="Freeform 1731"/>
                <p:cNvSpPr>
                  <a:spLocks/>
                </p:cNvSpPr>
                <p:nvPr/>
              </p:nvSpPr>
              <p:spPr bwMode="auto">
                <a:xfrm>
                  <a:off x="2193" y="2601"/>
                  <a:ext cx="13" cy="125"/>
                </a:xfrm>
                <a:custGeom>
                  <a:avLst/>
                  <a:gdLst/>
                  <a:ahLst/>
                  <a:cxnLst>
                    <a:cxn ang="0">
                      <a:pos x="13" y="0"/>
                    </a:cxn>
                    <a:cxn ang="0">
                      <a:pos x="13" y="5"/>
                    </a:cxn>
                    <a:cxn ang="0">
                      <a:pos x="8" y="9"/>
                    </a:cxn>
                    <a:cxn ang="0">
                      <a:pos x="8" y="14"/>
                    </a:cxn>
                    <a:cxn ang="0">
                      <a:pos x="8" y="18"/>
                    </a:cxn>
                    <a:cxn ang="0">
                      <a:pos x="8" y="23"/>
                    </a:cxn>
                    <a:cxn ang="0">
                      <a:pos x="8" y="27"/>
                    </a:cxn>
                    <a:cxn ang="0">
                      <a:pos x="4" y="27"/>
                    </a:cxn>
                    <a:cxn ang="0">
                      <a:pos x="4" y="31"/>
                    </a:cxn>
                    <a:cxn ang="0">
                      <a:pos x="8" y="31"/>
                    </a:cxn>
                    <a:cxn ang="0">
                      <a:pos x="8" y="36"/>
                    </a:cxn>
                    <a:cxn ang="0">
                      <a:pos x="4" y="36"/>
                    </a:cxn>
                    <a:cxn ang="0">
                      <a:pos x="4" y="40"/>
                    </a:cxn>
                    <a:cxn ang="0">
                      <a:pos x="4" y="45"/>
                    </a:cxn>
                    <a:cxn ang="0">
                      <a:pos x="4" y="49"/>
                    </a:cxn>
                    <a:cxn ang="0">
                      <a:pos x="4" y="54"/>
                    </a:cxn>
                    <a:cxn ang="0">
                      <a:pos x="8" y="54"/>
                    </a:cxn>
                    <a:cxn ang="0">
                      <a:pos x="4" y="54"/>
                    </a:cxn>
                    <a:cxn ang="0">
                      <a:pos x="4" y="58"/>
                    </a:cxn>
                    <a:cxn ang="0">
                      <a:pos x="4" y="63"/>
                    </a:cxn>
                    <a:cxn ang="0">
                      <a:pos x="4" y="67"/>
                    </a:cxn>
                    <a:cxn ang="0">
                      <a:pos x="4" y="72"/>
                    </a:cxn>
                    <a:cxn ang="0">
                      <a:pos x="4" y="76"/>
                    </a:cxn>
                    <a:cxn ang="0">
                      <a:pos x="4" y="81"/>
                    </a:cxn>
                    <a:cxn ang="0">
                      <a:pos x="4" y="85"/>
                    </a:cxn>
                    <a:cxn ang="0">
                      <a:pos x="4" y="89"/>
                    </a:cxn>
                    <a:cxn ang="0">
                      <a:pos x="4" y="94"/>
                    </a:cxn>
                    <a:cxn ang="0">
                      <a:pos x="4" y="98"/>
                    </a:cxn>
                    <a:cxn ang="0">
                      <a:pos x="4" y="103"/>
                    </a:cxn>
                    <a:cxn ang="0">
                      <a:pos x="4" y="107"/>
                    </a:cxn>
                    <a:cxn ang="0">
                      <a:pos x="4" y="112"/>
                    </a:cxn>
                    <a:cxn ang="0">
                      <a:pos x="0" y="112"/>
                    </a:cxn>
                    <a:cxn ang="0">
                      <a:pos x="4" y="112"/>
                    </a:cxn>
                    <a:cxn ang="0">
                      <a:pos x="0" y="112"/>
                    </a:cxn>
                    <a:cxn ang="0">
                      <a:pos x="0" y="116"/>
                    </a:cxn>
                    <a:cxn ang="0">
                      <a:pos x="0" y="121"/>
                    </a:cxn>
                    <a:cxn ang="0">
                      <a:pos x="0" y="125"/>
                    </a:cxn>
                  </a:cxnLst>
                  <a:rect l="0" t="0" r="r" b="b"/>
                  <a:pathLst>
                    <a:path w="13" h="125">
                      <a:moveTo>
                        <a:pt x="13" y="0"/>
                      </a:moveTo>
                      <a:lnTo>
                        <a:pt x="13" y="5"/>
                      </a:lnTo>
                      <a:lnTo>
                        <a:pt x="8" y="9"/>
                      </a:lnTo>
                      <a:lnTo>
                        <a:pt x="8" y="14"/>
                      </a:lnTo>
                      <a:lnTo>
                        <a:pt x="8" y="18"/>
                      </a:lnTo>
                      <a:lnTo>
                        <a:pt x="8" y="23"/>
                      </a:lnTo>
                      <a:lnTo>
                        <a:pt x="8" y="27"/>
                      </a:lnTo>
                      <a:lnTo>
                        <a:pt x="4" y="27"/>
                      </a:lnTo>
                      <a:lnTo>
                        <a:pt x="4" y="31"/>
                      </a:lnTo>
                      <a:lnTo>
                        <a:pt x="8" y="31"/>
                      </a:lnTo>
                      <a:lnTo>
                        <a:pt x="8" y="36"/>
                      </a:lnTo>
                      <a:lnTo>
                        <a:pt x="4" y="36"/>
                      </a:lnTo>
                      <a:lnTo>
                        <a:pt x="4" y="40"/>
                      </a:lnTo>
                      <a:lnTo>
                        <a:pt x="4" y="45"/>
                      </a:lnTo>
                      <a:lnTo>
                        <a:pt x="4" y="49"/>
                      </a:lnTo>
                      <a:lnTo>
                        <a:pt x="4" y="54"/>
                      </a:lnTo>
                      <a:lnTo>
                        <a:pt x="8" y="54"/>
                      </a:lnTo>
                      <a:lnTo>
                        <a:pt x="4" y="54"/>
                      </a:lnTo>
                      <a:lnTo>
                        <a:pt x="4" y="58"/>
                      </a:lnTo>
                      <a:lnTo>
                        <a:pt x="4" y="63"/>
                      </a:lnTo>
                      <a:lnTo>
                        <a:pt x="4" y="67"/>
                      </a:lnTo>
                      <a:lnTo>
                        <a:pt x="4" y="72"/>
                      </a:lnTo>
                      <a:lnTo>
                        <a:pt x="4" y="76"/>
                      </a:lnTo>
                      <a:lnTo>
                        <a:pt x="4" y="81"/>
                      </a:lnTo>
                      <a:lnTo>
                        <a:pt x="4" y="85"/>
                      </a:lnTo>
                      <a:lnTo>
                        <a:pt x="4" y="89"/>
                      </a:lnTo>
                      <a:lnTo>
                        <a:pt x="4" y="94"/>
                      </a:lnTo>
                      <a:lnTo>
                        <a:pt x="4" y="98"/>
                      </a:lnTo>
                      <a:lnTo>
                        <a:pt x="4" y="103"/>
                      </a:lnTo>
                      <a:lnTo>
                        <a:pt x="4" y="107"/>
                      </a:lnTo>
                      <a:lnTo>
                        <a:pt x="4" y="112"/>
                      </a:lnTo>
                      <a:lnTo>
                        <a:pt x="0" y="112"/>
                      </a:lnTo>
                      <a:lnTo>
                        <a:pt x="4" y="112"/>
                      </a:lnTo>
                      <a:lnTo>
                        <a:pt x="0" y="112"/>
                      </a:lnTo>
                      <a:lnTo>
                        <a:pt x="0" y="116"/>
                      </a:lnTo>
                      <a:lnTo>
                        <a:pt x="0" y="121"/>
                      </a:lnTo>
                      <a:lnTo>
                        <a:pt x="0" y="12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6" name="Freeform 1732"/>
                <p:cNvSpPr>
                  <a:spLocks/>
                </p:cNvSpPr>
                <p:nvPr/>
              </p:nvSpPr>
              <p:spPr bwMode="auto">
                <a:xfrm>
                  <a:off x="2193" y="2726"/>
                  <a:ext cx="1" cy="45"/>
                </a:xfrm>
                <a:custGeom>
                  <a:avLst/>
                  <a:gdLst/>
                  <a:ahLst/>
                  <a:cxnLst>
                    <a:cxn ang="0">
                      <a:pos x="0" y="0"/>
                    </a:cxn>
                    <a:cxn ang="0">
                      <a:pos x="0" y="5"/>
                    </a:cxn>
                    <a:cxn ang="0">
                      <a:pos x="0" y="9"/>
                    </a:cxn>
                    <a:cxn ang="0">
                      <a:pos x="0" y="13"/>
                    </a:cxn>
                    <a:cxn ang="0">
                      <a:pos x="0" y="18"/>
                    </a:cxn>
                    <a:cxn ang="0">
                      <a:pos x="0" y="22"/>
                    </a:cxn>
                    <a:cxn ang="0">
                      <a:pos x="0" y="27"/>
                    </a:cxn>
                    <a:cxn ang="0">
                      <a:pos x="0" y="31"/>
                    </a:cxn>
                    <a:cxn ang="0">
                      <a:pos x="0" y="36"/>
                    </a:cxn>
                    <a:cxn ang="0">
                      <a:pos x="0" y="40"/>
                    </a:cxn>
                    <a:cxn ang="0">
                      <a:pos x="0" y="45"/>
                    </a:cxn>
                  </a:cxnLst>
                  <a:rect l="0" t="0" r="r" b="b"/>
                  <a:pathLst>
                    <a:path h="45">
                      <a:moveTo>
                        <a:pt x="0" y="0"/>
                      </a:moveTo>
                      <a:lnTo>
                        <a:pt x="0" y="5"/>
                      </a:lnTo>
                      <a:lnTo>
                        <a:pt x="0" y="9"/>
                      </a:lnTo>
                      <a:lnTo>
                        <a:pt x="0" y="13"/>
                      </a:lnTo>
                      <a:lnTo>
                        <a:pt x="0" y="18"/>
                      </a:lnTo>
                      <a:lnTo>
                        <a:pt x="0" y="22"/>
                      </a:lnTo>
                      <a:lnTo>
                        <a:pt x="0" y="27"/>
                      </a:lnTo>
                      <a:lnTo>
                        <a:pt x="0" y="31"/>
                      </a:lnTo>
                      <a:lnTo>
                        <a:pt x="0" y="36"/>
                      </a:lnTo>
                      <a:lnTo>
                        <a:pt x="0" y="40"/>
                      </a:lnTo>
                      <a:lnTo>
                        <a:pt x="0" y="4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7" name="Freeform 1733"/>
                <p:cNvSpPr>
                  <a:spLocks/>
                </p:cNvSpPr>
                <p:nvPr/>
              </p:nvSpPr>
              <p:spPr bwMode="auto">
                <a:xfrm>
                  <a:off x="2184" y="278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8" name="Freeform 1734"/>
                <p:cNvSpPr>
                  <a:spLocks/>
                </p:cNvSpPr>
                <p:nvPr/>
              </p:nvSpPr>
              <p:spPr bwMode="auto">
                <a:xfrm>
                  <a:off x="2184" y="2771"/>
                  <a:ext cx="9" cy="9"/>
                </a:xfrm>
                <a:custGeom>
                  <a:avLst/>
                  <a:gdLst/>
                  <a:ahLst/>
                  <a:cxnLst>
                    <a:cxn ang="0">
                      <a:pos x="9" y="0"/>
                    </a:cxn>
                    <a:cxn ang="0">
                      <a:pos x="4" y="0"/>
                    </a:cxn>
                    <a:cxn ang="0">
                      <a:pos x="4" y="4"/>
                    </a:cxn>
                    <a:cxn ang="0">
                      <a:pos x="0" y="4"/>
                    </a:cxn>
                    <a:cxn ang="0">
                      <a:pos x="4" y="4"/>
                    </a:cxn>
                    <a:cxn ang="0">
                      <a:pos x="4" y="9"/>
                    </a:cxn>
                    <a:cxn ang="0">
                      <a:pos x="9" y="9"/>
                    </a:cxn>
                  </a:cxnLst>
                  <a:rect l="0" t="0" r="r" b="b"/>
                  <a:pathLst>
                    <a:path w="9" h="9">
                      <a:moveTo>
                        <a:pt x="9" y="0"/>
                      </a:moveTo>
                      <a:lnTo>
                        <a:pt x="4" y="0"/>
                      </a:lnTo>
                      <a:lnTo>
                        <a:pt x="4" y="4"/>
                      </a:lnTo>
                      <a:lnTo>
                        <a:pt x="0" y="4"/>
                      </a:lnTo>
                      <a:lnTo>
                        <a:pt x="4" y="4"/>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199" name="Freeform 1735"/>
                <p:cNvSpPr>
                  <a:spLocks/>
                </p:cNvSpPr>
                <p:nvPr/>
              </p:nvSpPr>
              <p:spPr bwMode="auto">
                <a:xfrm>
                  <a:off x="2188" y="2780"/>
                  <a:ext cx="1" cy="9"/>
                </a:xfrm>
                <a:custGeom>
                  <a:avLst/>
                  <a:gdLst/>
                  <a:ahLst/>
                  <a:cxnLst>
                    <a:cxn ang="0">
                      <a:pos x="0" y="0"/>
                    </a:cxn>
                    <a:cxn ang="0">
                      <a:pos x="0" y="4"/>
                    </a:cxn>
                    <a:cxn ang="0">
                      <a:pos x="0" y="9"/>
                    </a:cxn>
                  </a:cxnLst>
                  <a:rect l="0" t="0" r="r" b="b"/>
                  <a:pathLst>
                    <a:path h="9">
                      <a:moveTo>
                        <a:pt x="0" y="0"/>
                      </a:move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0" name="Freeform 1736"/>
                <p:cNvSpPr>
                  <a:spLocks/>
                </p:cNvSpPr>
                <p:nvPr/>
              </p:nvSpPr>
              <p:spPr bwMode="auto">
                <a:xfrm>
                  <a:off x="2193" y="2780"/>
                  <a:ext cx="4" cy="13"/>
                </a:xfrm>
                <a:custGeom>
                  <a:avLst/>
                  <a:gdLst/>
                  <a:ahLst/>
                  <a:cxnLst>
                    <a:cxn ang="0">
                      <a:pos x="0" y="0"/>
                    </a:cxn>
                    <a:cxn ang="0">
                      <a:pos x="0" y="4"/>
                    </a:cxn>
                    <a:cxn ang="0">
                      <a:pos x="0" y="9"/>
                    </a:cxn>
                    <a:cxn ang="0">
                      <a:pos x="4" y="9"/>
                    </a:cxn>
                    <a:cxn ang="0">
                      <a:pos x="0" y="9"/>
                    </a:cxn>
                    <a:cxn ang="0">
                      <a:pos x="4" y="9"/>
                    </a:cxn>
                    <a:cxn ang="0">
                      <a:pos x="4" y="13"/>
                    </a:cxn>
                  </a:cxnLst>
                  <a:rect l="0" t="0" r="r" b="b"/>
                  <a:pathLst>
                    <a:path w="4" h="13">
                      <a:moveTo>
                        <a:pt x="0" y="0"/>
                      </a:moveTo>
                      <a:lnTo>
                        <a:pt x="0" y="4"/>
                      </a:lnTo>
                      <a:lnTo>
                        <a:pt x="0" y="9"/>
                      </a:lnTo>
                      <a:lnTo>
                        <a:pt x="4" y="9"/>
                      </a:lnTo>
                      <a:lnTo>
                        <a:pt x="0"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1" name="Freeform 1737"/>
                <p:cNvSpPr>
                  <a:spLocks/>
                </p:cNvSpPr>
                <p:nvPr/>
              </p:nvSpPr>
              <p:spPr bwMode="auto">
                <a:xfrm>
                  <a:off x="2206" y="2797"/>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2" name="Freeform 1738"/>
                <p:cNvSpPr>
                  <a:spLocks/>
                </p:cNvSpPr>
                <p:nvPr/>
              </p:nvSpPr>
              <p:spPr bwMode="auto">
                <a:xfrm>
                  <a:off x="2210" y="2797"/>
                  <a:ext cx="9" cy="1"/>
                </a:xfrm>
                <a:custGeom>
                  <a:avLst/>
                  <a:gdLst/>
                  <a:ahLst/>
                  <a:cxnLst>
                    <a:cxn ang="0">
                      <a:pos x="0" y="0"/>
                    </a:cxn>
                    <a:cxn ang="0">
                      <a:pos x="4" y="0"/>
                    </a:cxn>
                    <a:cxn ang="0">
                      <a:pos x="9" y="0"/>
                    </a:cxn>
                  </a:cxnLst>
                  <a:rect l="0" t="0" r="r" b="b"/>
                  <a:pathLst>
                    <a:path w="9">
                      <a:moveTo>
                        <a:pt x="0" y="0"/>
                      </a:move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3" name="Freeform 1739"/>
                <p:cNvSpPr>
                  <a:spLocks/>
                </p:cNvSpPr>
                <p:nvPr/>
              </p:nvSpPr>
              <p:spPr bwMode="auto">
                <a:xfrm>
                  <a:off x="2214" y="279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4" name="Freeform 1740"/>
                <p:cNvSpPr>
                  <a:spLocks/>
                </p:cNvSpPr>
                <p:nvPr/>
              </p:nvSpPr>
              <p:spPr bwMode="auto">
                <a:xfrm>
                  <a:off x="2206" y="2797"/>
                  <a:ext cx="4" cy="5"/>
                </a:xfrm>
                <a:custGeom>
                  <a:avLst/>
                  <a:gdLst/>
                  <a:ahLst/>
                  <a:cxnLst>
                    <a:cxn ang="0">
                      <a:pos x="4" y="5"/>
                    </a:cxn>
                    <a:cxn ang="0">
                      <a:pos x="4" y="0"/>
                    </a:cxn>
                    <a:cxn ang="0">
                      <a:pos x="4" y="5"/>
                    </a:cxn>
                    <a:cxn ang="0">
                      <a:pos x="4" y="0"/>
                    </a:cxn>
                    <a:cxn ang="0">
                      <a:pos x="0" y="0"/>
                    </a:cxn>
                    <a:cxn ang="0">
                      <a:pos x="0" y="5"/>
                    </a:cxn>
                    <a:cxn ang="0">
                      <a:pos x="4" y="5"/>
                    </a:cxn>
                  </a:cxnLst>
                  <a:rect l="0" t="0" r="r" b="b"/>
                  <a:pathLst>
                    <a:path w="4" h="5">
                      <a:moveTo>
                        <a:pt x="4" y="5"/>
                      </a:moveTo>
                      <a:lnTo>
                        <a:pt x="4" y="0"/>
                      </a:lnTo>
                      <a:lnTo>
                        <a:pt x="4" y="5"/>
                      </a:lnTo>
                      <a:lnTo>
                        <a:pt x="4" y="0"/>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5" name="Freeform 1741"/>
                <p:cNvSpPr>
                  <a:spLocks/>
                </p:cNvSpPr>
                <p:nvPr/>
              </p:nvSpPr>
              <p:spPr bwMode="auto">
                <a:xfrm>
                  <a:off x="2206" y="279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6" name="Freeform 1742"/>
                <p:cNvSpPr>
                  <a:spLocks/>
                </p:cNvSpPr>
                <p:nvPr/>
              </p:nvSpPr>
              <p:spPr bwMode="auto">
                <a:xfrm>
                  <a:off x="2210" y="280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7" name="Freeform 1743"/>
                <p:cNvSpPr>
                  <a:spLocks/>
                </p:cNvSpPr>
                <p:nvPr/>
              </p:nvSpPr>
              <p:spPr bwMode="auto">
                <a:xfrm>
                  <a:off x="2210" y="2797"/>
                  <a:ext cx="4" cy="5"/>
                </a:xfrm>
                <a:custGeom>
                  <a:avLst/>
                  <a:gdLst/>
                  <a:ahLst/>
                  <a:cxnLst>
                    <a:cxn ang="0">
                      <a:pos x="4" y="5"/>
                    </a:cxn>
                    <a:cxn ang="0">
                      <a:pos x="4" y="0"/>
                    </a:cxn>
                    <a:cxn ang="0">
                      <a:pos x="4" y="5"/>
                    </a:cxn>
                    <a:cxn ang="0">
                      <a:pos x="4" y="0"/>
                    </a:cxn>
                    <a:cxn ang="0">
                      <a:pos x="4" y="5"/>
                    </a:cxn>
                    <a:cxn ang="0">
                      <a:pos x="0" y="5"/>
                    </a:cxn>
                    <a:cxn ang="0">
                      <a:pos x="0" y="0"/>
                    </a:cxn>
                    <a:cxn ang="0">
                      <a:pos x="4" y="0"/>
                    </a:cxn>
                  </a:cxnLst>
                  <a:rect l="0" t="0" r="r" b="b"/>
                  <a:pathLst>
                    <a:path w="4" h="5">
                      <a:moveTo>
                        <a:pt x="4" y="5"/>
                      </a:moveTo>
                      <a:lnTo>
                        <a:pt x="4" y="0"/>
                      </a:lnTo>
                      <a:lnTo>
                        <a:pt x="4" y="5"/>
                      </a:lnTo>
                      <a:lnTo>
                        <a:pt x="4" y="0"/>
                      </a:lnTo>
                      <a:lnTo>
                        <a:pt x="4" y="5"/>
                      </a:lnTo>
                      <a:lnTo>
                        <a:pt x="0" y="5"/>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8" name="Freeform 1744"/>
                <p:cNvSpPr>
                  <a:spLocks/>
                </p:cNvSpPr>
                <p:nvPr/>
              </p:nvSpPr>
              <p:spPr bwMode="auto">
                <a:xfrm>
                  <a:off x="2214" y="2797"/>
                  <a:ext cx="5" cy="5"/>
                </a:xfrm>
                <a:custGeom>
                  <a:avLst/>
                  <a:gdLst/>
                  <a:ahLst/>
                  <a:cxnLst>
                    <a:cxn ang="0">
                      <a:pos x="5" y="0"/>
                    </a:cxn>
                    <a:cxn ang="0">
                      <a:pos x="5" y="5"/>
                    </a:cxn>
                    <a:cxn ang="0">
                      <a:pos x="0" y="5"/>
                    </a:cxn>
                    <a:cxn ang="0">
                      <a:pos x="5" y="5"/>
                    </a:cxn>
                  </a:cxnLst>
                  <a:rect l="0" t="0" r="r" b="b"/>
                  <a:pathLst>
                    <a:path w="5" h="5">
                      <a:moveTo>
                        <a:pt x="5" y="0"/>
                      </a:moveTo>
                      <a:lnTo>
                        <a:pt x="5" y="5"/>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09" name="Freeform 1745"/>
                <p:cNvSpPr>
                  <a:spLocks/>
                </p:cNvSpPr>
                <p:nvPr/>
              </p:nvSpPr>
              <p:spPr bwMode="auto">
                <a:xfrm>
                  <a:off x="2210" y="280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0" name="Freeform 1746"/>
                <p:cNvSpPr>
                  <a:spLocks/>
                </p:cNvSpPr>
                <p:nvPr/>
              </p:nvSpPr>
              <p:spPr bwMode="auto">
                <a:xfrm>
                  <a:off x="2210" y="280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1" name="Freeform 1747"/>
                <p:cNvSpPr>
                  <a:spLocks/>
                </p:cNvSpPr>
                <p:nvPr/>
              </p:nvSpPr>
              <p:spPr bwMode="auto">
                <a:xfrm>
                  <a:off x="2193" y="2793"/>
                  <a:ext cx="17" cy="9"/>
                </a:xfrm>
                <a:custGeom>
                  <a:avLst/>
                  <a:gdLst/>
                  <a:ahLst/>
                  <a:cxnLst>
                    <a:cxn ang="0">
                      <a:pos x="4" y="0"/>
                    </a:cxn>
                    <a:cxn ang="0">
                      <a:pos x="0" y="0"/>
                    </a:cxn>
                    <a:cxn ang="0">
                      <a:pos x="0" y="4"/>
                    </a:cxn>
                    <a:cxn ang="0">
                      <a:pos x="4" y="4"/>
                    </a:cxn>
                    <a:cxn ang="0">
                      <a:pos x="4" y="9"/>
                    </a:cxn>
                    <a:cxn ang="0">
                      <a:pos x="8" y="9"/>
                    </a:cxn>
                    <a:cxn ang="0">
                      <a:pos x="13" y="9"/>
                    </a:cxn>
                    <a:cxn ang="0">
                      <a:pos x="13" y="4"/>
                    </a:cxn>
                    <a:cxn ang="0">
                      <a:pos x="17" y="4"/>
                    </a:cxn>
                  </a:cxnLst>
                  <a:rect l="0" t="0" r="r" b="b"/>
                  <a:pathLst>
                    <a:path w="17" h="9">
                      <a:moveTo>
                        <a:pt x="4" y="0"/>
                      </a:moveTo>
                      <a:lnTo>
                        <a:pt x="0" y="0"/>
                      </a:lnTo>
                      <a:lnTo>
                        <a:pt x="0" y="4"/>
                      </a:lnTo>
                      <a:lnTo>
                        <a:pt x="4" y="4"/>
                      </a:lnTo>
                      <a:lnTo>
                        <a:pt x="4" y="9"/>
                      </a:lnTo>
                      <a:lnTo>
                        <a:pt x="8" y="9"/>
                      </a:lnTo>
                      <a:lnTo>
                        <a:pt x="13" y="9"/>
                      </a:lnTo>
                      <a:lnTo>
                        <a:pt x="13" y="4"/>
                      </a:lnTo>
                      <a:lnTo>
                        <a:pt x="17"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2" name="Line 1748"/>
                <p:cNvSpPr>
                  <a:spLocks noChangeShapeType="1"/>
                </p:cNvSpPr>
                <p:nvPr/>
              </p:nvSpPr>
              <p:spPr bwMode="auto">
                <a:xfrm>
                  <a:off x="2214" y="2797"/>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4213" name="Line 1749"/>
                <p:cNvSpPr>
                  <a:spLocks noChangeShapeType="1"/>
                </p:cNvSpPr>
                <p:nvPr/>
              </p:nvSpPr>
              <p:spPr bwMode="auto">
                <a:xfrm>
                  <a:off x="2214" y="280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14" name="Freeform 1750"/>
                <p:cNvSpPr>
                  <a:spLocks/>
                </p:cNvSpPr>
                <p:nvPr/>
              </p:nvSpPr>
              <p:spPr bwMode="auto">
                <a:xfrm>
                  <a:off x="2206" y="2802"/>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5" name="Freeform 1751"/>
                <p:cNvSpPr>
                  <a:spLocks/>
                </p:cNvSpPr>
                <p:nvPr/>
              </p:nvSpPr>
              <p:spPr bwMode="auto">
                <a:xfrm>
                  <a:off x="2188" y="2789"/>
                  <a:ext cx="1" cy="17"/>
                </a:xfrm>
                <a:custGeom>
                  <a:avLst/>
                  <a:gdLst/>
                  <a:ahLst/>
                  <a:cxnLst>
                    <a:cxn ang="0">
                      <a:pos x="0" y="0"/>
                    </a:cxn>
                    <a:cxn ang="0">
                      <a:pos x="0" y="4"/>
                    </a:cxn>
                    <a:cxn ang="0">
                      <a:pos x="0" y="8"/>
                    </a:cxn>
                    <a:cxn ang="0">
                      <a:pos x="0" y="13"/>
                    </a:cxn>
                    <a:cxn ang="0">
                      <a:pos x="0" y="17"/>
                    </a:cxn>
                  </a:cxnLst>
                  <a:rect l="0" t="0" r="r" b="b"/>
                  <a:pathLst>
                    <a:path h="17">
                      <a:moveTo>
                        <a:pt x="0" y="0"/>
                      </a:moveTo>
                      <a:lnTo>
                        <a:pt x="0" y="4"/>
                      </a:lnTo>
                      <a:lnTo>
                        <a:pt x="0" y="8"/>
                      </a:lnTo>
                      <a:lnTo>
                        <a:pt x="0" y="13"/>
                      </a:lnTo>
                      <a:lnTo>
                        <a:pt x="0" y="1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6" name="Freeform 1752"/>
                <p:cNvSpPr>
                  <a:spLocks/>
                </p:cNvSpPr>
                <p:nvPr/>
              </p:nvSpPr>
              <p:spPr bwMode="auto">
                <a:xfrm>
                  <a:off x="2188" y="2780"/>
                  <a:ext cx="18" cy="26"/>
                </a:xfrm>
                <a:custGeom>
                  <a:avLst/>
                  <a:gdLst/>
                  <a:ahLst/>
                  <a:cxnLst>
                    <a:cxn ang="0">
                      <a:pos x="18" y="22"/>
                    </a:cxn>
                    <a:cxn ang="0">
                      <a:pos x="18" y="26"/>
                    </a:cxn>
                    <a:cxn ang="0">
                      <a:pos x="18" y="22"/>
                    </a:cxn>
                    <a:cxn ang="0">
                      <a:pos x="13" y="22"/>
                    </a:cxn>
                    <a:cxn ang="0">
                      <a:pos x="13" y="26"/>
                    </a:cxn>
                    <a:cxn ang="0">
                      <a:pos x="9" y="26"/>
                    </a:cxn>
                    <a:cxn ang="0">
                      <a:pos x="9" y="22"/>
                    </a:cxn>
                    <a:cxn ang="0">
                      <a:pos x="5" y="22"/>
                    </a:cxn>
                    <a:cxn ang="0">
                      <a:pos x="5" y="17"/>
                    </a:cxn>
                    <a:cxn ang="0">
                      <a:pos x="5" y="13"/>
                    </a:cxn>
                    <a:cxn ang="0">
                      <a:pos x="5" y="9"/>
                    </a:cxn>
                    <a:cxn ang="0">
                      <a:pos x="5" y="4"/>
                    </a:cxn>
                    <a:cxn ang="0">
                      <a:pos x="5" y="9"/>
                    </a:cxn>
                    <a:cxn ang="0">
                      <a:pos x="5" y="4"/>
                    </a:cxn>
                    <a:cxn ang="0">
                      <a:pos x="5" y="0"/>
                    </a:cxn>
                    <a:cxn ang="0">
                      <a:pos x="5" y="4"/>
                    </a:cxn>
                    <a:cxn ang="0">
                      <a:pos x="5" y="0"/>
                    </a:cxn>
                    <a:cxn ang="0">
                      <a:pos x="0" y="0"/>
                    </a:cxn>
                  </a:cxnLst>
                  <a:rect l="0" t="0" r="r" b="b"/>
                  <a:pathLst>
                    <a:path w="18" h="26">
                      <a:moveTo>
                        <a:pt x="18" y="22"/>
                      </a:moveTo>
                      <a:lnTo>
                        <a:pt x="18" y="26"/>
                      </a:lnTo>
                      <a:lnTo>
                        <a:pt x="18" y="22"/>
                      </a:lnTo>
                      <a:lnTo>
                        <a:pt x="13" y="22"/>
                      </a:lnTo>
                      <a:lnTo>
                        <a:pt x="13" y="26"/>
                      </a:lnTo>
                      <a:lnTo>
                        <a:pt x="9" y="26"/>
                      </a:lnTo>
                      <a:lnTo>
                        <a:pt x="9" y="22"/>
                      </a:lnTo>
                      <a:lnTo>
                        <a:pt x="5" y="22"/>
                      </a:lnTo>
                      <a:lnTo>
                        <a:pt x="5" y="17"/>
                      </a:lnTo>
                      <a:lnTo>
                        <a:pt x="5" y="13"/>
                      </a:lnTo>
                      <a:lnTo>
                        <a:pt x="5" y="9"/>
                      </a:lnTo>
                      <a:lnTo>
                        <a:pt x="5" y="4"/>
                      </a:lnTo>
                      <a:lnTo>
                        <a:pt x="5" y="9"/>
                      </a:lnTo>
                      <a:lnTo>
                        <a:pt x="5" y="4"/>
                      </a:lnTo>
                      <a:lnTo>
                        <a:pt x="5" y="0"/>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7" name="Freeform 1753"/>
                <p:cNvSpPr>
                  <a:spLocks/>
                </p:cNvSpPr>
                <p:nvPr/>
              </p:nvSpPr>
              <p:spPr bwMode="auto">
                <a:xfrm>
                  <a:off x="2206" y="2842"/>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8" name="Freeform 1754"/>
                <p:cNvSpPr>
                  <a:spLocks/>
                </p:cNvSpPr>
                <p:nvPr/>
              </p:nvSpPr>
              <p:spPr bwMode="auto">
                <a:xfrm>
                  <a:off x="2184" y="2833"/>
                  <a:ext cx="30" cy="14"/>
                </a:xfrm>
                <a:custGeom>
                  <a:avLst/>
                  <a:gdLst/>
                  <a:ahLst/>
                  <a:cxnLst>
                    <a:cxn ang="0">
                      <a:pos x="0" y="14"/>
                    </a:cxn>
                    <a:cxn ang="0">
                      <a:pos x="4" y="14"/>
                    </a:cxn>
                    <a:cxn ang="0">
                      <a:pos x="4" y="9"/>
                    </a:cxn>
                    <a:cxn ang="0">
                      <a:pos x="4" y="14"/>
                    </a:cxn>
                    <a:cxn ang="0">
                      <a:pos x="9" y="9"/>
                    </a:cxn>
                    <a:cxn ang="0">
                      <a:pos x="13" y="9"/>
                    </a:cxn>
                    <a:cxn ang="0">
                      <a:pos x="13" y="5"/>
                    </a:cxn>
                    <a:cxn ang="0">
                      <a:pos x="17" y="5"/>
                    </a:cxn>
                    <a:cxn ang="0">
                      <a:pos x="17" y="9"/>
                    </a:cxn>
                    <a:cxn ang="0">
                      <a:pos x="22" y="14"/>
                    </a:cxn>
                    <a:cxn ang="0">
                      <a:pos x="22" y="9"/>
                    </a:cxn>
                    <a:cxn ang="0">
                      <a:pos x="22" y="5"/>
                    </a:cxn>
                    <a:cxn ang="0">
                      <a:pos x="22" y="0"/>
                    </a:cxn>
                    <a:cxn ang="0">
                      <a:pos x="22" y="5"/>
                    </a:cxn>
                    <a:cxn ang="0">
                      <a:pos x="22" y="9"/>
                    </a:cxn>
                    <a:cxn ang="0">
                      <a:pos x="26" y="9"/>
                    </a:cxn>
                    <a:cxn ang="0">
                      <a:pos x="26" y="5"/>
                    </a:cxn>
                    <a:cxn ang="0">
                      <a:pos x="30" y="5"/>
                    </a:cxn>
                    <a:cxn ang="0">
                      <a:pos x="30" y="0"/>
                    </a:cxn>
                  </a:cxnLst>
                  <a:rect l="0" t="0" r="r" b="b"/>
                  <a:pathLst>
                    <a:path w="30" h="14">
                      <a:moveTo>
                        <a:pt x="0" y="14"/>
                      </a:moveTo>
                      <a:lnTo>
                        <a:pt x="4" y="14"/>
                      </a:lnTo>
                      <a:lnTo>
                        <a:pt x="4" y="9"/>
                      </a:lnTo>
                      <a:lnTo>
                        <a:pt x="4" y="14"/>
                      </a:lnTo>
                      <a:lnTo>
                        <a:pt x="9" y="9"/>
                      </a:lnTo>
                      <a:lnTo>
                        <a:pt x="13" y="9"/>
                      </a:lnTo>
                      <a:lnTo>
                        <a:pt x="13" y="5"/>
                      </a:lnTo>
                      <a:lnTo>
                        <a:pt x="17" y="5"/>
                      </a:lnTo>
                      <a:lnTo>
                        <a:pt x="17" y="9"/>
                      </a:lnTo>
                      <a:lnTo>
                        <a:pt x="22" y="14"/>
                      </a:lnTo>
                      <a:lnTo>
                        <a:pt x="22" y="9"/>
                      </a:lnTo>
                      <a:lnTo>
                        <a:pt x="22" y="5"/>
                      </a:lnTo>
                      <a:lnTo>
                        <a:pt x="22" y="0"/>
                      </a:lnTo>
                      <a:lnTo>
                        <a:pt x="22" y="5"/>
                      </a:lnTo>
                      <a:lnTo>
                        <a:pt x="22" y="9"/>
                      </a:lnTo>
                      <a:lnTo>
                        <a:pt x="26" y="9"/>
                      </a:lnTo>
                      <a:lnTo>
                        <a:pt x="26" y="5"/>
                      </a:lnTo>
                      <a:lnTo>
                        <a:pt x="30" y="5"/>
                      </a:lnTo>
                      <a:lnTo>
                        <a:pt x="3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19" name="Freeform 1755"/>
                <p:cNvSpPr>
                  <a:spLocks/>
                </p:cNvSpPr>
                <p:nvPr/>
              </p:nvSpPr>
              <p:spPr bwMode="auto">
                <a:xfrm>
                  <a:off x="2184" y="2806"/>
                  <a:ext cx="4" cy="45"/>
                </a:xfrm>
                <a:custGeom>
                  <a:avLst/>
                  <a:gdLst/>
                  <a:ahLst/>
                  <a:cxnLst>
                    <a:cxn ang="0">
                      <a:pos x="4" y="0"/>
                    </a:cxn>
                    <a:cxn ang="0">
                      <a:pos x="4" y="5"/>
                    </a:cxn>
                    <a:cxn ang="0">
                      <a:pos x="0" y="5"/>
                    </a:cxn>
                    <a:cxn ang="0">
                      <a:pos x="0" y="9"/>
                    </a:cxn>
                    <a:cxn ang="0">
                      <a:pos x="0" y="14"/>
                    </a:cxn>
                    <a:cxn ang="0">
                      <a:pos x="0" y="18"/>
                    </a:cxn>
                    <a:cxn ang="0">
                      <a:pos x="0" y="23"/>
                    </a:cxn>
                    <a:cxn ang="0">
                      <a:pos x="0" y="27"/>
                    </a:cxn>
                    <a:cxn ang="0">
                      <a:pos x="0" y="32"/>
                    </a:cxn>
                    <a:cxn ang="0">
                      <a:pos x="0" y="36"/>
                    </a:cxn>
                    <a:cxn ang="0">
                      <a:pos x="0" y="41"/>
                    </a:cxn>
                    <a:cxn ang="0">
                      <a:pos x="0" y="45"/>
                    </a:cxn>
                    <a:cxn ang="0">
                      <a:pos x="0" y="41"/>
                    </a:cxn>
                  </a:cxnLst>
                  <a:rect l="0" t="0" r="r" b="b"/>
                  <a:pathLst>
                    <a:path w="4" h="45">
                      <a:moveTo>
                        <a:pt x="4" y="0"/>
                      </a:moveTo>
                      <a:lnTo>
                        <a:pt x="4" y="5"/>
                      </a:lnTo>
                      <a:lnTo>
                        <a:pt x="0" y="5"/>
                      </a:lnTo>
                      <a:lnTo>
                        <a:pt x="0" y="9"/>
                      </a:lnTo>
                      <a:lnTo>
                        <a:pt x="0" y="14"/>
                      </a:lnTo>
                      <a:lnTo>
                        <a:pt x="0" y="18"/>
                      </a:lnTo>
                      <a:lnTo>
                        <a:pt x="0" y="23"/>
                      </a:lnTo>
                      <a:lnTo>
                        <a:pt x="0" y="27"/>
                      </a:lnTo>
                      <a:lnTo>
                        <a:pt x="0" y="32"/>
                      </a:lnTo>
                      <a:lnTo>
                        <a:pt x="0" y="36"/>
                      </a:lnTo>
                      <a:lnTo>
                        <a:pt x="0" y="41"/>
                      </a:lnTo>
                      <a:lnTo>
                        <a:pt x="0" y="45"/>
                      </a:lnTo>
                      <a:lnTo>
                        <a:pt x="0" y="41"/>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0" name="Freeform 1756"/>
                <p:cNvSpPr>
                  <a:spLocks/>
                </p:cNvSpPr>
                <p:nvPr/>
              </p:nvSpPr>
              <p:spPr bwMode="auto">
                <a:xfrm>
                  <a:off x="2197" y="2851"/>
                  <a:ext cx="4" cy="4"/>
                </a:xfrm>
                <a:custGeom>
                  <a:avLst/>
                  <a:gdLst/>
                  <a:ahLst/>
                  <a:cxnLst>
                    <a:cxn ang="0">
                      <a:pos x="4" y="4"/>
                    </a:cxn>
                    <a:cxn ang="0">
                      <a:pos x="4" y="0"/>
                    </a:cxn>
                    <a:cxn ang="0">
                      <a:pos x="0" y="0"/>
                    </a:cxn>
                    <a:cxn ang="0">
                      <a:pos x="4" y="0"/>
                    </a:cxn>
                    <a:cxn ang="0">
                      <a:pos x="4" y="4"/>
                    </a:cxn>
                  </a:cxnLst>
                  <a:rect l="0" t="0" r="r" b="b"/>
                  <a:pathLst>
                    <a:path w="4" h="4">
                      <a:moveTo>
                        <a:pt x="4" y="4"/>
                      </a:moveTo>
                      <a:lnTo>
                        <a:pt x="4" y="0"/>
                      </a:ln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1" name="Freeform 1757"/>
                <p:cNvSpPr>
                  <a:spLocks/>
                </p:cNvSpPr>
                <p:nvPr/>
              </p:nvSpPr>
              <p:spPr bwMode="auto">
                <a:xfrm>
                  <a:off x="2175" y="2833"/>
                  <a:ext cx="44" cy="54"/>
                </a:xfrm>
                <a:custGeom>
                  <a:avLst/>
                  <a:gdLst/>
                  <a:ahLst/>
                  <a:cxnLst>
                    <a:cxn ang="0">
                      <a:pos x="39" y="0"/>
                    </a:cxn>
                    <a:cxn ang="0">
                      <a:pos x="44" y="0"/>
                    </a:cxn>
                    <a:cxn ang="0">
                      <a:pos x="44" y="5"/>
                    </a:cxn>
                    <a:cxn ang="0">
                      <a:pos x="39" y="5"/>
                    </a:cxn>
                    <a:cxn ang="0">
                      <a:pos x="39" y="9"/>
                    </a:cxn>
                    <a:cxn ang="0">
                      <a:pos x="35" y="14"/>
                    </a:cxn>
                    <a:cxn ang="0">
                      <a:pos x="35" y="18"/>
                    </a:cxn>
                    <a:cxn ang="0">
                      <a:pos x="31" y="18"/>
                    </a:cxn>
                    <a:cxn ang="0">
                      <a:pos x="31" y="22"/>
                    </a:cxn>
                    <a:cxn ang="0">
                      <a:pos x="35" y="22"/>
                    </a:cxn>
                    <a:cxn ang="0">
                      <a:pos x="39" y="22"/>
                    </a:cxn>
                    <a:cxn ang="0">
                      <a:pos x="39" y="27"/>
                    </a:cxn>
                    <a:cxn ang="0">
                      <a:pos x="35" y="27"/>
                    </a:cxn>
                    <a:cxn ang="0">
                      <a:pos x="35" y="22"/>
                    </a:cxn>
                    <a:cxn ang="0">
                      <a:pos x="31" y="22"/>
                    </a:cxn>
                    <a:cxn ang="0">
                      <a:pos x="26" y="22"/>
                    </a:cxn>
                    <a:cxn ang="0">
                      <a:pos x="26" y="27"/>
                    </a:cxn>
                    <a:cxn ang="0">
                      <a:pos x="31" y="27"/>
                    </a:cxn>
                    <a:cxn ang="0">
                      <a:pos x="31" y="31"/>
                    </a:cxn>
                    <a:cxn ang="0">
                      <a:pos x="26" y="31"/>
                    </a:cxn>
                    <a:cxn ang="0">
                      <a:pos x="31" y="31"/>
                    </a:cxn>
                    <a:cxn ang="0">
                      <a:pos x="31" y="27"/>
                    </a:cxn>
                    <a:cxn ang="0">
                      <a:pos x="26" y="27"/>
                    </a:cxn>
                    <a:cxn ang="0">
                      <a:pos x="26" y="22"/>
                    </a:cxn>
                    <a:cxn ang="0">
                      <a:pos x="26" y="27"/>
                    </a:cxn>
                    <a:cxn ang="0">
                      <a:pos x="22" y="27"/>
                    </a:cxn>
                    <a:cxn ang="0">
                      <a:pos x="26" y="22"/>
                    </a:cxn>
                    <a:cxn ang="0">
                      <a:pos x="22" y="22"/>
                    </a:cxn>
                    <a:cxn ang="0">
                      <a:pos x="26" y="22"/>
                    </a:cxn>
                    <a:cxn ang="0">
                      <a:pos x="22" y="22"/>
                    </a:cxn>
                    <a:cxn ang="0">
                      <a:pos x="22" y="18"/>
                    </a:cxn>
                    <a:cxn ang="0">
                      <a:pos x="22" y="14"/>
                    </a:cxn>
                    <a:cxn ang="0">
                      <a:pos x="22" y="9"/>
                    </a:cxn>
                    <a:cxn ang="0">
                      <a:pos x="18" y="9"/>
                    </a:cxn>
                    <a:cxn ang="0">
                      <a:pos x="13" y="14"/>
                    </a:cxn>
                    <a:cxn ang="0">
                      <a:pos x="9" y="14"/>
                    </a:cxn>
                    <a:cxn ang="0">
                      <a:pos x="9" y="18"/>
                    </a:cxn>
                    <a:cxn ang="0">
                      <a:pos x="5" y="22"/>
                    </a:cxn>
                    <a:cxn ang="0">
                      <a:pos x="5" y="31"/>
                    </a:cxn>
                    <a:cxn ang="0">
                      <a:pos x="5" y="36"/>
                    </a:cxn>
                    <a:cxn ang="0">
                      <a:pos x="5" y="40"/>
                    </a:cxn>
                    <a:cxn ang="0">
                      <a:pos x="5" y="45"/>
                    </a:cxn>
                    <a:cxn ang="0">
                      <a:pos x="5" y="49"/>
                    </a:cxn>
                    <a:cxn ang="0">
                      <a:pos x="0" y="49"/>
                    </a:cxn>
                    <a:cxn ang="0">
                      <a:pos x="0" y="54"/>
                    </a:cxn>
                    <a:cxn ang="0">
                      <a:pos x="5" y="54"/>
                    </a:cxn>
                    <a:cxn ang="0">
                      <a:pos x="5" y="49"/>
                    </a:cxn>
                    <a:cxn ang="0">
                      <a:pos x="5" y="45"/>
                    </a:cxn>
                    <a:cxn ang="0">
                      <a:pos x="9" y="45"/>
                    </a:cxn>
                    <a:cxn ang="0">
                      <a:pos x="9" y="49"/>
                    </a:cxn>
                  </a:cxnLst>
                  <a:rect l="0" t="0" r="r" b="b"/>
                  <a:pathLst>
                    <a:path w="44" h="54">
                      <a:moveTo>
                        <a:pt x="39" y="0"/>
                      </a:moveTo>
                      <a:lnTo>
                        <a:pt x="44" y="0"/>
                      </a:lnTo>
                      <a:lnTo>
                        <a:pt x="44" y="5"/>
                      </a:lnTo>
                      <a:lnTo>
                        <a:pt x="39" y="5"/>
                      </a:lnTo>
                      <a:lnTo>
                        <a:pt x="39" y="9"/>
                      </a:lnTo>
                      <a:lnTo>
                        <a:pt x="35" y="14"/>
                      </a:lnTo>
                      <a:lnTo>
                        <a:pt x="35" y="18"/>
                      </a:lnTo>
                      <a:lnTo>
                        <a:pt x="31" y="18"/>
                      </a:lnTo>
                      <a:lnTo>
                        <a:pt x="31" y="22"/>
                      </a:lnTo>
                      <a:lnTo>
                        <a:pt x="35" y="22"/>
                      </a:lnTo>
                      <a:lnTo>
                        <a:pt x="39" y="22"/>
                      </a:lnTo>
                      <a:lnTo>
                        <a:pt x="39" y="27"/>
                      </a:lnTo>
                      <a:lnTo>
                        <a:pt x="35" y="27"/>
                      </a:lnTo>
                      <a:lnTo>
                        <a:pt x="35" y="22"/>
                      </a:lnTo>
                      <a:lnTo>
                        <a:pt x="31" y="22"/>
                      </a:lnTo>
                      <a:lnTo>
                        <a:pt x="26" y="22"/>
                      </a:lnTo>
                      <a:lnTo>
                        <a:pt x="26" y="27"/>
                      </a:lnTo>
                      <a:lnTo>
                        <a:pt x="31" y="27"/>
                      </a:lnTo>
                      <a:lnTo>
                        <a:pt x="31" y="31"/>
                      </a:lnTo>
                      <a:lnTo>
                        <a:pt x="26" y="31"/>
                      </a:lnTo>
                      <a:lnTo>
                        <a:pt x="31" y="31"/>
                      </a:lnTo>
                      <a:lnTo>
                        <a:pt x="31" y="27"/>
                      </a:lnTo>
                      <a:lnTo>
                        <a:pt x="26" y="27"/>
                      </a:lnTo>
                      <a:lnTo>
                        <a:pt x="26" y="22"/>
                      </a:lnTo>
                      <a:lnTo>
                        <a:pt x="26" y="27"/>
                      </a:lnTo>
                      <a:lnTo>
                        <a:pt x="22" y="27"/>
                      </a:lnTo>
                      <a:lnTo>
                        <a:pt x="26" y="22"/>
                      </a:lnTo>
                      <a:lnTo>
                        <a:pt x="22" y="22"/>
                      </a:lnTo>
                      <a:lnTo>
                        <a:pt x="26" y="22"/>
                      </a:lnTo>
                      <a:lnTo>
                        <a:pt x="22" y="22"/>
                      </a:lnTo>
                      <a:lnTo>
                        <a:pt x="22" y="18"/>
                      </a:lnTo>
                      <a:lnTo>
                        <a:pt x="22" y="14"/>
                      </a:lnTo>
                      <a:lnTo>
                        <a:pt x="22" y="9"/>
                      </a:lnTo>
                      <a:lnTo>
                        <a:pt x="18" y="9"/>
                      </a:lnTo>
                      <a:lnTo>
                        <a:pt x="13" y="14"/>
                      </a:lnTo>
                      <a:lnTo>
                        <a:pt x="9" y="14"/>
                      </a:lnTo>
                      <a:lnTo>
                        <a:pt x="9" y="18"/>
                      </a:lnTo>
                      <a:lnTo>
                        <a:pt x="5" y="22"/>
                      </a:lnTo>
                      <a:lnTo>
                        <a:pt x="5" y="31"/>
                      </a:lnTo>
                      <a:lnTo>
                        <a:pt x="5" y="36"/>
                      </a:lnTo>
                      <a:lnTo>
                        <a:pt x="5" y="40"/>
                      </a:lnTo>
                      <a:lnTo>
                        <a:pt x="5" y="45"/>
                      </a:lnTo>
                      <a:lnTo>
                        <a:pt x="5" y="49"/>
                      </a:lnTo>
                      <a:lnTo>
                        <a:pt x="0" y="49"/>
                      </a:lnTo>
                      <a:lnTo>
                        <a:pt x="0" y="54"/>
                      </a:lnTo>
                      <a:lnTo>
                        <a:pt x="5" y="54"/>
                      </a:lnTo>
                      <a:lnTo>
                        <a:pt x="5" y="49"/>
                      </a:lnTo>
                      <a:lnTo>
                        <a:pt x="5" y="45"/>
                      </a:lnTo>
                      <a:lnTo>
                        <a:pt x="9" y="45"/>
                      </a:lnTo>
                      <a:lnTo>
                        <a:pt x="9"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2" name="Freeform 1758"/>
                <p:cNvSpPr>
                  <a:spLocks/>
                </p:cNvSpPr>
                <p:nvPr/>
              </p:nvSpPr>
              <p:spPr bwMode="auto">
                <a:xfrm>
                  <a:off x="2184" y="2869"/>
                  <a:ext cx="17" cy="27"/>
                </a:xfrm>
                <a:custGeom>
                  <a:avLst/>
                  <a:gdLst/>
                  <a:ahLst/>
                  <a:cxnLst>
                    <a:cxn ang="0">
                      <a:pos x="0" y="13"/>
                    </a:cxn>
                    <a:cxn ang="0">
                      <a:pos x="4" y="13"/>
                    </a:cxn>
                    <a:cxn ang="0">
                      <a:pos x="0" y="18"/>
                    </a:cxn>
                    <a:cxn ang="0">
                      <a:pos x="4" y="18"/>
                    </a:cxn>
                    <a:cxn ang="0">
                      <a:pos x="9" y="22"/>
                    </a:cxn>
                    <a:cxn ang="0">
                      <a:pos x="4" y="27"/>
                    </a:cxn>
                    <a:cxn ang="0">
                      <a:pos x="9" y="27"/>
                    </a:cxn>
                    <a:cxn ang="0">
                      <a:pos x="9" y="22"/>
                    </a:cxn>
                    <a:cxn ang="0">
                      <a:pos x="9" y="18"/>
                    </a:cxn>
                    <a:cxn ang="0">
                      <a:pos x="9" y="13"/>
                    </a:cxn>
                    <a:cxn ang="0">
                      <a:pos x="13" y="13"/>
                    </a:cxn>
                    <a:cxn ang="0">
                      <a:pos x="13" y="18"/>
                    </a:cxn>
                    <a:cxn ang="0">
                      <a:pos x="17" y="18"/>
                    </a:cxn>
                    <a:cxn ang="0">
                      <a:pos x="17" y="13"/>
                    </a:cxn>
                    <a:cxn ang="0">
                      <a:pos x="13" y="13"/>
                    </a:cxn>
                    <a:cxn ang="0">
                      <a:pos x="17" y="13"/>
                    </a:cxn>
                    <a:cxn ang="0">
                      <a:pos x="17" y="9"/>
                    </a:cxn>
                    <a:cxn ang="0">
                      <a:pos x="13" y="9"/>
                    </a:cxn>
                    <a:cxn ang="0">
                      <a:pos x="13" y="13"/>
                    </a:cxn>
                    <a:cxn ang="0">
                      <a:pos x="9" y="13"/>
                    </a:cxn>
                    <a:cxn ang="0">
                      <a:pos x="9" y="9"/>
                    </a:cxn>
                    <a:cxn ang="0">
                      <a:pos x="13" y="9"/>
                    </a:cxn>
                    <a:cxn ang="0">
                      <a:pos x="13" y="4"/>
                    </a:cxn>
                    <a:cxn ang="0">
                      <a:pos x="17" y="4"/>
                    </a:cxn>
                    <a:cxn ang="0">
                      <a:pos x="17" y="0"/>
                    </a:cxn>
                    <a:cxn ang="0">
                      <a:pos x="17" y="4"/>
                    </a:cxn>
                    <a:cxn ang="0">
                      <a:pos x="13" y="4"/>
                    </a:cxn>
                    <a:cxn ang="0">
                      <a:pos x="13" y="0"/>
                    </a:cxn>
                    <a:cxn ang="0">
                      <a:pos x="9" y="0"/>
                    </a:cxn>
                    <a:cxn ang="0">
                      <a:pos x="9" y="4"/>
                    </a:cxn>
                    <a:cxn ang="0">
                      <a:pos x="13" y="4"/>
                    </a:cxn>
                    <a:cxn ang="0">
                      <a:pos x="13" y="9"/>
                    </a:cxn>
                    <a:cxn ang="0">
                      <a:pos x="9" y="9"/>
                    </a:cxn>
                    <a:cxn ang="0">
                      <a:pos x="9" y="4"/>
                    </a:cxn>
                    <a:cxn ang="0">
                      <a:pos x="9" y="9"/>
                    </a:cxn>
                    <a:cxn ang="0">
                      <a:pos x="9" y="13"/>
                    </a:cxn>
                    <a:cxn ang="0">
                      <a:pos x="9" y="18"/>
                    </a:cxn>
                    <a:cxn ang="0">
                      <a:pos x="4" y="18"/>
                    </a:cxn>
                    <a:cxn ang="0">
                      <a:pos x="4" y="13"/>
                    </a:cxn>
                    <a:cxn ang="0">
                      <a:pos x="0" y="13"/>
                    </a:cxn>
                  </a:cxnLst>
                  <a:rect l="0" t="0" r="r" b="b"/>
                  <a:pathLst>
                    <a:path w="17" h="27">
                      <a:moveTo>
                        <a:pt x="0" y="13"/>
                      </a:moveTo>
                      <a:lnTo>
                        <a:pt x="4" y="13"/>
                      </a:lnTo>
                      <a:lnTo>
                        <a:pt x="0" y="18"/>
                      </a:lnTo>
                      <a:lnTo>
                        <a:pt x="4" y="18"/>
                      </a:lnTo>
                      <a:lnTo>
                        <a:pt x="9" y="22"/>
                      </a:lnTo>
                      <a:lnTo>
                        <a:pt x="4" y="27"/>
                      </a:lnTo>
                      <a:lnTo>
                        <a:pt x="9" y="27"/>
                      </a:lnTo>
                      <a:lnTo>
                        <a:pt x="9" y="22"/>
                      </a:lnTo>
                      <a:lnTo>
                        <a:pt x="9" y="18"/>
                      </a:lnTo>
                      <a:lnTo>
                        <a:pt x="9" y="13"/>
                      </a:lnTo>
                      <a:lnTo>
                        <a:pt x="13" y="13"/>
                      </a:lnTo>
                      <a:lnTo>
                        <a:pt x="13" y="18"/>
                      </a:lnTo>
                      <a:lnTo>
                        <a:pt x="17" y="18"/>
                      </a:lnTo>
                      <a:lnTo>
                        <a:pt x="17" y="13"/>
                      </a:lnTo>
                      <a:lnTo>
                        <a:pt x="13" y="13"/>
                      </a:lnTo>
                      <a:lnTo>
                        <a:pt x="17" y="13"/>
                      </a:lnTo>
                      <a:lnTo>
                        <a:pt x="17" y="9"/>
                      </a:lnTo>
                      <a:lnTo>
                        <a:pt x="13" y="9"/>
                      </a:lnTo>
                      <a:lnTo>
                        <a:pt x="13" y="13"/>
                      </a:lnTo>
                      <a:lnTo>
                        <a:pt x="9" y="13"/>
                      </a:lnTo>
                      <a:lnTo>
                        <a:pt x="9" y="9"/>
                      </a:lnTo>
                      <a:lnTo>
                        <a:pt x="13" y="9"/>
                      </a:lnTo>
                      <a:lnTo>
                        <a:pt x="13" y="4"/>
                      </a:lnTo>
                      <a:lnTo>
                        <a:pt x="17" y="4"/>
                      </a:lnTo>
                      <a:lnTo>
                        <a:pt x="17" y="0"/>
                      </a:lnTo>
                      <a:lnTo>
                        <a:pt x="17" y="4"/>
                      </a:lnTo>
                      <a:lnTo>
                        <a:pt x="13" y="4"/>
                      </a:lnTo>
                      <a:lnTo>
                        <a:pt x="13" y="0"/>
                      </a:lnTo>
                      <a:lnTo>
                        <a:pt x="9" y="0"/>
                      </a:lnTo>
                      <a:lnTo>
                        <a:pt x="9" y="4"/>
                      </a:lnTo>
                      <a:lnTo>
                        <a:pt x="13" y="4"/>
                      </a:lnTo>
                      <a:lnTo>
                        <a:pt x="13" y="9"/>
                      </a:lnTo>
                      <a:lnTo>
                        <a:pt x="9" y="9"/>
                      </a:lnTo>
                      <a:lnTo>
                        <a:pt x="9" y="4"/>
                      </a:lnTo>
                      <a:lnTo>
                        <a:pt x="9" y="9"/>
                      </a:lnTo>
                      <a:lnTo>
                        <a:pt x="9" y="13"/>
                      </a:lnTo>
                      <a:lnTo>
                        <a:pt x="9" y="18"/>
                      </a:lnTo>
                      <a:lnTo>
                        <a:pt x="4" y="18"/>
                      </a:lnTo>
                      <a:lnTo>
                        <a:pt x="4" y="13"/>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3" name="Freeform 1759"/>
                <p:cNvSpPr>
                  <a:spLocks/>
                </p:cNvSpPr>
                <p:nvPr/>
              </p:nvSpPr>
              <p:spPr bwMode="auto">
                <a:xfrm>
                  <a:off x="2175" y="2878"/>
                  <a:ext cx="9" cy="27"/>
                </a:xfrm>
                <a:custGeom>
                  <a:avLst/>
                  <a:gdLst/>
                  <a:ahLst/>
                  <a:cxnLst>
                    <a:cxn ang="0">
                      <a:pos x="9" y="4"/>
                    </a:cxn>
                    <a:cxn ang="0">
                      <a:pos x="9" y="0"/>
                    </a:cxn>
                    <a:cxn ang="0">
                      <a:pos x="5" y="0"/>
                    </a:cxn>
                    <a:cxn ang="0">
                      <a:pos x="5" y="4"/>
                    </a:cxn>
                    <a:cxn ang="0">
                      <a:pos x="5" y="9"/>
                    </a:cxn>
                    <a:cxn ang="0">
                      <a:pos x="0" y="9"/>
                    </a:cxn>
                    <a:cxn ang="0">
                      <a:pos x="0" y="13"/>
                    </a:cxn>
                    <a:cxn ang="0">
                      <a:pos x="0" y="18"/>
                    </a:cxn>
                    <a:cxn ang="0">
                      <a:pos x="0" y="22"/>
                    </a:cxn>
                    <a:cxn ang="0">
                      <a:pos x="0" y="27"/>
                    </a:cxn>
                  </a:cxnLst>
                  <a:rect l="0" t="0" r="r" b="b"/>
                  <a:pathLst>
                    <a:path w="9" h="27">
                      <a:moveTo>
                        <a:pt x="9" y="4"/>
                      </a:moveTo>
                      <a:lnTo>
                        <a:pt x="9" y="0"/>
                      </a:lnTo>
                      <a:lnTo>
                        <a:pt x="5" y="0"/>
                      </a:lnTo>
                      <a:lnTo>
                        <a:pt x="5" y="4"/>
                      </a:lnTo>
                      <a:lnTo>
                        <a:pt x="5" y="9"/>
                      </a:lnTo>
                      <a:lnTo>
                        <a:pt x="0" y="9"/>
                      </a:lnTo>
                      <a:lnTo>
                        <a:pt x="0" y="13"/>
                      </a:lnTo>
                      <a:lnTo>
                        <a:pt x="0" y="18"/>
                      </a:lnTo>
                      <a:lnTo>
                        <a:pt x="0" y="22"/>
                      </a:lnTo>
                      <a:lnTo>
                        <a:pt x="0"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4" name="Freeform 1760"/>
                <p:cNvSpPr>
                  <a:spLocks/>
                </p:cNvSpPr>
                <p:nvPr/>
              </p:nvSpPr>
              <p:spPr bwMode="auto">
                <a:xfrm>
                  <a:off x="2188" y="291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5" name="Freeform 1761"/>
                <p:cNvSpPr>
                  <a:spLocks/>
                </p:cNvSpPr>
                <p:nvPr/>
              </p:nvSpPr>
              <p:spPr bwMode="auto">
                <a:xfrm>
                  <a:off x="2193"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6" name="Freeform 1762"/>
                <p:cNvSpPr>
                  <a:spLocks/>
                </p:cNvSpPr>
                <p:nvPr/>
              </p:nvSpPr>
              <p:spPr bwMode="auto">
                <a:xfrm>
                  <a:off x="2210" y="2909"/>
                  <a:ext cx="4" cy="4"/>
                </a:xfrm>
                <a:custGeom>
                  <a:avLst/>
                  <a:gdLst/>
                  <a:ahLst/>
                  <a:cxnLst>
                    <a:cxn ang="0">
                      <a:pos x="0" y="0"/>
                    </a:cxn>
                    <a:cxn ang="0">
                      <a:pos x="0" y="4"/>
                    </a:cxn>
                    <a:cxn ang="0">
                      <a:pos x="4" y="4"/>
                    </a:cxn>
                  </a:cxnLst>
                  <a:rect l="0" t="0" r="r" b="b"/>
                  <a:pathLst>
                    <a:path w="4" h="4">
                      <a:moveTo>
                        <a:pt x="0" y="0"/>
                      </a:move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7" name="Freeform 1763"/>
                <p:cNvSpPr>
                  <a:spLocks/>
                </p:cNvSpPr>
                <p:nvPr/>
              </p:nvSpPr>
              <p:spPr bwMode="auto">
                <a:xfrm>
                  <a:off x="2188"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28" name="Line 1764"/>
                <p:cNvSpPr>
                  <a:spLocks noChangeShapeType="1"/>
                </p:cNvSpPr>
                <p:nvPr/>
              </p:nvSpPr>
              <p:spPr bwMode="auto">
                <a:xfrm flipH="1">
                  <a:off x="2210" y="2913"/>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29" name="Freeform 1765"/>
                <p:cNvSpPr>
                  <a:spLocks/>
                </p:cNvSpPr>
                <p:nvPr/>
              </p:nvSpPr>
              <p:spPr bwMode="auto">
                <a:xfrm>
                  <a:off x="2214" y="291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0" name="Freeform 1766"/>
                <p:cNvSpPr>
                  <a:spLocks/>
                </p:cNvSpPr>
                <p:nvPr/>
              </p:nvSpPr>
              <p:spPr bwMode="auto">
                <a:xfrm>
                  <a:off x="2210" y="2913"/>
                  <a:ext cx="1" cy="5"/>
                </a:xfrm>
                <a:custGeom>
                  <a:avLst/>
                  <a:gdLst/>
                  <a:ahLst/>
                  <a:cxnLst>
                    <a:cxn ang="0">
                      <a:pos x="0" y="5"/>
                    </a:cxn>
                    <a:cxn ang="0">
                      <a:pos x="0" y="0"/>
                    </a:cxn>
                    <a:cxn ang="0">
                      <a:pos x="0" y="5"/>
                    </a:cxn>
                    <a:cxn ang="0">
                      <a:pos x="0" y="0"/>
                    </a:cxn>
                    <a:cxn ang="0">
                      <a:pos x="0" y="5"/>
                    </a:cxn>
                  </a:cxnLst>
                  <a:rect l="0" t="0" r="r" b="b"/>
                  <a:pathLst>
                    <a:path h="5">
                      <a:moveTo>
                        <a:pt x="0" y="5"/>
                      </a:moveTo>
                      <a:lnTo>
                        <a:pt x="0" y="0"/>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1" name="Freeform 1767"/>
                <p:cNvSpPr>
                  <a:spLocks/>
                </p:cNvSpPr>
                <p:nvPr/>
              </p:nvSpPr>
              <p:spPr bwMode="auto">
                <a:xfrm>
                  <a:off x="2210" y="2909"/>
                  <a:ext cx="9" cy="4"/>
                </a:xfrm>
                <a:custGeom>
                  <a:avLst/>
                  <a:gdLst/>
                  <a:ahLst/>
                  <a:cxnLst>
                    <a:cxn ang="0">
                      <a:pos x="0" y="0"/>
                    </a:cxn>
                    <a:cxn ang="0">
                      <a:pos x="0" y="4"/>
                    </a:cxn>
                    <a:cxn ang="0">
                      <a:pos x="4" y="4"/>
                    </a:cxn>
                    <a:cxn ang="0">
                      <a:pos x="4" y="0"/>
                    </a:cxn>
                    <a:cxn ang="0">
                      <a:pos x="4" y="4"/>
                    </a:cxn>
                    <a:cxn ang="0">
                      <a:pos x="4" y="0"/>
                    </a:cxn>
                    <a:cxn ang="0">
                      <a:pos x="4" y="4"/>
                    </a:cxn>
                    <a:cxn ang="0">
                      <a:pos x="9" y="4"/>
                    </a:cxn>
                  </a:cxnLst>
                  <a:rect l="0" t="0" r="r" b="b"/>
                  <a:pathLst>
                    <a:path w="9" h="4">
                      <a:moveTo>
                        <a:pt x="0" y="0"/>
                      </a:moveTo>
                      <a:lnTo>
                        <a:pt x="0" y="4"/>
                      </a:lnTo>
                      <a:lnTo>
                        <a:pt x="4" y="4"/>
                      </a:lnTo>
                      <a:lnTo>
                        <a:pt x="4" y="0"/>
                      </a:lnTo>
                      <a:lnTo>
                        <a:pt x="4" y="4"/>
                      </a:lnTo>
                      <a:lnTo>
                        <a:pt x="4" y="0"/>
                      </a:lnTo>
                      <a:lnTo>
                        <a:pt x="4"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2" name="Freeform 1768"/>
                <p:cNvSpPr>
                  <a:spLocks/>
                </p:cNvSpPr>
                <p:nvPr/>
              </p:nvSpPr>
              <p:spPr bwMode="auto">
                <a:xfrm>
                  <a:off x="2214"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3" name="Freeform 1769"/>
                <p:cNvSpPr>
                  <a:spLocks/>
                </p:cNvSpPr>
                <p:nvPr/>
              </p:nvSpPr>
              <p:spPr bwMode="auto">
                <a:xfrm>
                  <a:off x="2210" y="2913"/>
                  <a:ext cx="4" cy="5"/>
                </a:xfrm>
                <a:custGeom>
                  <a:avLst/>
                  <a:gdLst/>
                  <a:ahLst/>
                  <a:cxnLst>
                    <a:cxn ang="0">
                      <a:pos x="4" y="5"/>
                    </a:cxn>
                    <a:cxn ang="0">
                      <a:pos x="4" y="0"/>
                    </a:cxn>
                    <a:cxn ang="0">
                      <a:pos x="4" y="5"/>
                    </a:cxn>
                    <a:cxn ang="0">
                      <a:pos x="0" y="5"/>
                    </a:cxn>
                    <a:cxn ang="0">
                      <a:pos x="4" y="5"/>
                    </a:cxn>
                  </a:cxnLst>
                  <a:rect l="0" t="0" r="r" b="b"/>
                  <a:pathLst>
                    <a:path w="4" h="5">
                      <a:moveTo>
                        <a:pt x="4" y="5"/>
                      </a:moveTo>
                      <a:lnTo>
                        <a:pt x="4" y="0"/>
                      </a:lnTo>
                      <a:lnTo>
                        <a:pt x="4" y="5"/>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4" name="Freeform 1770"/>
                <p:cNvSpPr>
                  <a:spLocks/>
                </p:cNvSpPr>
                <p:nvPr/>
              </p:nvSpPr>
              <p:spPr bwMode="auto">
                <a:xfrm>
                  <a:off x="218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5" name="Freeform 1771"/>
                <p:cNvSpPr>
                  <a:spLocks/>
                </p:cNvSpPr>
                <p:nvPr/>
              </p:nvSpPr>
              <p:spPr bwMode="auto">
                <a:xfrm>
                  <a:off x="2193" y="2913"/>
                  <a:ext cx="4" cy="9"/>
                </a:xfrm>
                <a:custGeom>
                  <a:avLst/>
                  <a:gdLst/>
                  <a:ahLst/>
                  <a:cxnLst>
                    <a:cxn ang="0">
                      <a:pos x="0" y="5"/>
                    </a:cxn>
                    <a:cxn ang="0">
                      <a:pos x="0" y="9"/>
                    </a:cxn>
                    <a:cxn ang="0">
                      <a:pos x="4" y="9"/>
                    </a:cxn>
                    <a:cxn ang="0">
                      <a:pos x="4" y="5"/>
                    </a:cxn>
                    <a:cxn ang="0">
                      <a:pos x="4" y="9"/>
                    </a:cxn>
                    <a:cxn ang="0">
                      <a:pos x="4" y="5"/>
                    </a:cxn>
                    <a:cxn ang="0">
                      <a:pos x="4" y="0"/>
                    </a:cxn>
                    <a:cxn ang="0">
                      <a:pos x="0" y="5"/>
                    </a:cxn>
                    <a:cxn ang="0">
                      <a:pos x="4" y="5"/>
                    </a:cxn>
                    <a:cxn ang="0">
                      <a:pos x="0" y="5"/>
                    </a:cxn>
                    <a:cxn ang="0">
                      <a:pos x="0" y="0"/>
                    </a:cxn>
                    <a:cxn ang="0">
                      <a:pos x="4" y="0"/>
                    </a:cxn>
                    <a:cxn ang="0">
                      <a:pos x="0" y="0"/>
                    </a:cxn>
                    <a:cxn ang="0">
                      <a:pos x="0" y="5"/>
                    </a:cxn>
                  </a:cxnLst>
                  <a:rect l="0" t="0" r="r" b="b"/>
                  <a:pathLst>
                    <a:path w="4" h="9">
                      <a:moveTo>
                        <a:pt x="0" y="5"/>
                      </a:moveTo>
                      <a:lnTo>
                        <a:pt x="0" y="9"/>
                      </a:lnTo>
                      <a:lnTo>
                        <a:pt x="4" y="9"/>
                      </a:lnTo>
                      <a:lnTo>
                        <a:pt x="4" y="5"/>
                      </a:lnTo>
                      <a:lnTo>
                        <a:pt x="4" y="9"/>
                      </a:lnTo>
                      <a:lnTo>
                        <a:pt x="4" y="5"/>
                      </a:lnTo>
                      <a:lnTo>
                        <a:pt x="4" y="0"/>
                      </a:lnTo>
                      <a:lnTo>
                        <a:pt x="0" y="5"/>
                      </a:lnTo>
                      <a:lnTo>
                        <a:pt x="4" y="5"/>
                      </a:lnTo>
                      <a:lnTo>
                        <a:pt x="0" y="5"/>
                      </a:lnTo>
                      <a:lnTo>
                        <a:pt x="0" y="0"/>
                      </a:ln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6" name="Freeform 1772"/>
                <p:cNvSpPr>
                  <a:spLocks/>
                </p:cNvSpPr>
                <p:nvPr/>
              </p:nvSpPr>
              <p:spPr bwMode="auto">
                <a:xfrm>
                  <a:off x="221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7" name="Freeform 1773"/>
                <p:cNvSpPr>
                  <a:spLocks/>
                </p:cNvSpPr>
                <p:nvPr/>
              </p:nvSpPr>
              <p:spPr bwMode="auto">
                <a:xfrm>
                  <a:off x="221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8" name="Freeform 1774"/>
                <p:cNvSpPr>
                  <a:spLocks/>
                </p:cNvSpPr>
                <p:nvPr/>
              </p:nvSpPr>
              <p:spPr bwMode="auto">
                <a:xfrm>
                  <a:off x="2180" y="2909"/>
                  <a:ext cx="30" cy="18"/>
                </a:xfrm>
                <a:custGeom>
                  <a:avLst/>
                  <a:gdLst/>
                  <a:ahLst/>
                  <a:cxnLst>
                    <a:cxn ang="0">
                      <a:pos x="0" y="18"/>
                    </a:cxn>
                    <a:cxn ang="0">
                      <a:pos x="0" y="13"/>
                    </a:cxn>
                    <a:cxn ang="0">
                      <a:pos x="0" y="9"/>
                    </a:cxn>
                    <a:cxn ang="0">
                      <a:pos x="0" y="4"/>
                    </a:cxn>
                    <a:cxn ang="0">
                      <a:pos x="4" y="4"/>
                    </a:cxn>
                    <a:cxn ang="0">
                      <a:pos x="4" y="0"/>
                    </a:cxn>
                    <a:cxn ang="0">
                      <a:pos x="8" y="0"/>
                    </a:cxn>
                    <a:cxn ang="0">
                      <a:pos x="13" y="0"/>
                    </a:cxn>
                    <a:cxn ang="0">
                      <a:pos x="13" y="4"/>
                    </a:cxn>
                    <a:cxn ang="0">
                      <a:pos x="17" y="4"/>
                    </a:cxn>
                    <a:cxn ang="0">
                      <a:pos x="17" y="9"/>
                    </a:cxn>
                    <a:cxn ang="0">
                      <a:pos x="17" y="13"/>
                    </a:cxn>
                    <a:cxn ang="0">
                      <a:pos x="21" y="13"/>
                    </a:cxn>
                    <a:cxn ang="0">
                      <a:pos x="26" y="13"/>
                    </a:cxn>
                    <a:cxn ang="0">
                      <a:pos x="26" y="18"/>
                    </a:cxn>
                    <a:cxn ang="0">
                      <a:pos x="26" y="13"/>
                    </a:cxn>
                    <a:cxn ang="0">
                      <a:pos x="26" y="18"/>
                    </a:cxn>
                    <a:cxn ang="0">
                      <a:pos x="30" y="18"/>
                    </a:cxn>
                    <a:cxn ang="0">
                      <a:pos x="30" y="13"/>
                    </a:cxn>
                    <a:cxn ang="0">
                      <a:pos x="26" y="13"/>
                    </a:cxn>
                    <a:cxn ang="0">
                      <a:pos x="26" y="9"/>
                    </a:cxn>
                    <a:cxn ang="0">
                      <a:pos x="30" y="9"/>
                    </a:cxn>
                    <a:cxn ang="0">
                      <a:pos x="30" y="4"/>
                    </a:cxn>
                  </a:cxnLst>
                  <a:rect l="0" t="0" r="r" b="b"/>
                  <a:pathLst>
                    <a:path w="30" h="18">
                      <a:moveTo>
                        <a:pt x="0" y="18"/>
                      </a:moveTo>
                      <a:lnTo>
                        <a:pt x="0" y="13"/>
                      </a:lnTo>
                      <a:lnTo>
                        <a:pt x="0" y="9"/>
                      </a:lnTo>
                      <a:lnTo>
                        <a:pt x="0" y="4"/>
                      </a:lnTo>
                      <a:lnTo>
                        <a:pt x="4" y="4"/>
                      </a:lnTo>
                      <a:lnTo>
                        <a:pt x="4" y="0"/>
                      </a:lnTo>
                      <a:lnTo>
                        <a:pt x="8" y="0"/>
                      </a:lnTo>
                      <a:lnTo>
                        <a:pt x="13" y="0"/>
                      </a:lnTo>
                      <a:lnTo>
                        <a:pt x="13" y="4"/>
                      </a:lnTo>
                      <a:lnTo>
                        <a:pt x="17" y="4"/>
                      </a:lnTo>
                      <a:lnTo>
                        <a:pt x="17" y="9"/>
                      </a:lnTo>
                      <a:lnTo>
                        <a:pt x="17" y="13"/>
                      </a:lnTo>
                      <a:lnTo>
                        <a:pt x="21" y="13"/>
                      </a:lnTo>
                      <a:lnTo>
                        <a:pt x="26" y="13"/>
                      </a:lnTo>
                      <a:lnTo>
                        <a:pt x="26" y="18"/>
                      </a:lnTo>
                      <a:lnTo>
                        <a:pt x="26" y="13"/>
                      </a:lnTo>
                      <a:lnTo>
                        <a:pt x="26" y="18"/>
                      </a:lnTo>
                      <a:lnTo>
                        <a:pt x="30" y="18"/>
                      </a:lnTo>
                      <a:lnTo>
                        <a:pt x="30" y="13"/>
                      </a:lnTo>
                      <a:lnTo>
                        <a:pt x="26" y="13"/>
                      </a:lnTo>
                      <a:lnTo>
                        <a:pt x="26" y="9"/>
                      </a:lnTo>
                      <a:lnTo>
                        <a:pt x="30" y="9"/>
                      </a:lnTo>
                      <a:lnTo>
                        <a:pt x="3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39" name="Freeform 1775"/>
                <p:cNvSpPr>
                  <a:spLocks/>
                </p:cNvSpPr>
                <p:nvPr/>
              </p:nvSpPr>
              <p:spPr bwMode="auto">
                <a:xfrm>
                  <a:off x="2206" y="2927"/>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0" name="Freeform 1776"/>
                <p:cNvSpPr>
                  <a:spLocks/>
                </p:cNvSpPr>
                <p:nvPr/>
              </p:nvSpPr>
              <p:spPr bwMode="auto">
                <a:xfrm>
                  <a:off x="2201" y="2922"/>
                  <a:ext cx="5" cy="5"/>
                </a:xfrm>
                <a:custGeom>
                  <a:avLst/>
                  <a:gdLst/>
                  <a:ahLst/>
                  <a:cxnLst>
                    <a:cxn ang="0">
                      <a:pos x="0" y="5"/>
                    </a:cxn>
                    <a:cxn ang="0">
                      <a:pos x="5" y="5"/>
                    </a:cxn>
                    <a:cxn ang="0">
                      <a:pos x="0" y="5"/>
                    </a:cxn>
                    <a:cxn ang="0">
                      <a:pos x="0" y="0"/>
                    </a:cxn>
                    <a:cxn ang="0">
                      <a:pos x="0" y="5"/>
                    </a:cxn>
                  </a:cxnLst>
                  <a:rect l="0" t="0" r="r" b="b"/>
                  <a:pathLst>
                    <a:path w="5" h="5">
                      <a:moveTo>
                        <a:pt x="0" y="5"/>
                      </a:moveTo>
                      <a:lnTo>
                        <a:pt x="5" y="5"/>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1" name="Freeform 1777"/>
                <p:cNvSpPr>
                  <a:spLocks/>
                </p:cNvSpPr>
                <p:nvPr/>
              </p:nvSpPr>
              <p:spPr bwMode="auto">
                <a:xfrm>
                  <a:off x="2201" y="292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2" name="Freeform 1778"/>
                <p:cNvSpPr>
                  <a:spLocks/>
                </p:cNvSpPr>
                <p:nvPr/>
              </p:nvSpPr>
              <p:spPr bwMode="auto">
                <a:xfrm>
                  <a:off x="2184" y="2918"/>
                  <a:ext cx="4" cy="13"/>
                </a:xfrm>
                <a:custGeom>
                  <a:avLst/>
                  <a:gdLst/>
                  <a:ahLst/>
                  <a:cxnLst>
                    <a:cxn ang="0">
                      <a:pos x="4" y="0"/>
                    </a:cxn>
                    <a:cxn ang="0">
                      <a:pos x="4" y="4"/>
                    </a:cxn>
                    <a:cxn ang="0">
                      <a:pos x="0" y="4"/>
                    </a:cxn>
                    <a:cxn ang="0">
                      <a:pos x="0" y="9"/>
                    </a:cxn>
                    <a:cxn ang="0">
                      <a:pos x="0" y="13"/>
                    </a:cxn>
                  </a:cxnLst>
                  <a:rect l="0" t="0" r="r" b="b"/>
                  <a:pathLst>
                    <a:path w="4" h="13">
                      <a:moveTo>
                        <a:pt x="4" y="0"/>
                      </a:moveTo>
                      <a:lnTo>
                        <a:pt x="4" y="4"/>
                      </a:lnTo>
                      <a:lnTo>
                        <a:pt x="0" y="4"/>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3" name="Freeform 1779"/>
                <p:cNvSpPr>
                  <a:spLocks/>
                </p:cNvSpPr>
                <p:nvPr/>
              </p:nvSpPr>
              <p:spPr bwMode="auto">
                <a:xfrm>
                  <a:off x="2206" y="2913"/>
                  <a:ext cx="13" cy="18"/>
                </a:xfrm>
                <a:custGeom>
                  <a:avLst/>
                  <a:gdLst/>
                  <a:ahLst/>
                  <a:cxnLst>
                    <a:cxn ang="0">
                      <a:pos x="13" y="0"/>
                    </a:cxn>
                    <a:cxn ang="0">
                      <a:pos x="8" y="0"/>
                    </a:cxn>
                    <a:cxn ang="0">
                      <a:pos x="8" y="5"/>
                    </a:cxn>
                    <a:cxn ang="0">
                      <a:pos x="4" y="5"/>
                    </a:cxn>
                    <a:cxn ang="0">
                      <a:pos x="0" y="5"/>
                    </a:cxn>
                    <a:cxn ang="0">
                      <a:pos x="4" y="5"/>
                    </a:cxn>
                    <a:cxn ang="0">
                      <a:pos x="4" y="9"/>
                    </a:cxn>
                    <a:cxn ang="0">
                      <a:pos x="4" y="14"/>
                    </a:cxn>
                    <a:cxn ang="0">
                      <a:pos x="4" y="18"/>
                    </a:cxn>
                    <a:cxn ang="0">
                      <a:pos x="8" y="18"/>
                    </a:cxn>
                    <a:cxn ang="0">
                      <a:pos x="8" y="14"/>
                    </a:cxn>
                    <a:cxn ang="0">
                      <a:pos x="8" y="18"/>
                    </a:cxn>
                    <a:cxn ang="0">
                      <a:pos x="13" y="18"/>
                    </a:cxn>
                    <a:cxn ang="0">
                      <a:pos x="13" y="14"/>
                    </a:cxn>
                    <a:cxn ang="0">
                      <a:pos x="13" y="18"/>
                    </a:cxn>
                    <a:cxn ang="0">
                      <a:pos x="8" y="18"/>
                    </a:cxn>
                    <a:cxn ang="0">
                      <a:pos x="8" y="14"/>
                    </a:cxn>
                    <a:cxn ang="0">
                      <a:pos x="13" y="14"/>
                    </a:cxn>
                    <a:cxn ang="0">
                      <a:pos x="8" y="14"/>
                    </a:cxn>
                    <a:cxn ang="0">
                      <a:pos x="13" y="14"/>
                    </a:cxn>
                    <a:cxn ang="0">
                      <a:pos x="13" y="18"/>
                    </a:cxn>
                    <a:cxn ang="0">
                      <a:pos x="8" y="18"/>
                    </a:cxn>
                  </a:cxnLst>
                  <a:rect l="0" t="0" r="r" b="b"/>
                  <a:pathLst>
                    <a:path w="13" h="18">
                      <a:moveTo>
                        <a:pt x="13" y="0"/>
                      </a:moveTo>
                      <a:lnTo>
                        <a:pt x="8" y="0"/>
                      </a:lnTo>
                      <a:lnTo>
                        <a:pt x="8" y="5"/>
                      </a:lnTo>
                      <a:lnTo>
                        <a:pt x="4" y="5"/>
                      </a:lnTo>
                      <a:lnTo>
                        <a:pt x="0" y="5"/>
                      </a:lnTo>
                      <a:lnTo>
                        <a:pt x="4" y="5"/>
                      </a:lnTo>
                      <a:lnTo>
                        <a:pt x="4" y="9"/>
                      </a:lnTo>
                      <a:lnTo>
                        <a:pt x="4" y="14"/>
                      </a:lnTo>
                      <a:lnTo>
                        <a:pt x="4" y="18"/>
                      </a:lnTo>
                      <a:lnTo>
                        <a:pt x="8" y="18"/>
                      </a:lnTo>
                      <a:lnTo>
                        <a:pt x="8" y="14"/>
                      </a:lnTo>
                      <a:lnTo>
                        <a:pt x="8" y="18"/>
                      </a:lnTo>
                      <a:lnTo>
                        <a:pt x="13" y="18"/>
                      </a:lnTo>
                      <a:lnTo>
                        <a:pt x="13" y="14"/>
                      </a:lnTo>
                      <a:lnTo>
                        <a:pt x="13" y="18"/>
                      </a:lnTo>
                      <a:lnTo>
                        <a:pt x="8" y="18"/>
                      </a:lnTo>
                      <a:lnTo>
                        <a:pt x="8" y="14"/>
                      </a:lnTo>
                      <a:lnTo>
                        <a:pt x="13" y="14"/>
                      </a:lnTo>
                      <a:lnTo>
                        <a:pt x="8" y="14"/>
                      </a:lnTo>
                      <a:lnTo>
                        <a:pt x="13" y="14"/>
                      </a:lnTo>
                      <a:lnTo>
                        <a:pt x="13" y="18"/>
                      </a:lnTo>
                      <a:lnTo>
                        <a:pt x="8"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4" name="Freeform 1780"/>
                <p:cNvSpPr>
                  <a:spLocks/>
                </p:cNvSpPr>
                <p:nvPr/>
              </p:nvSpPr>
              <p:spPr bwMode="auto">
                <a:xfrm>
                  <a:off x="2188" y="2913"/>
                  <a:ext cx="9" cy="23"/>
                </a:xfrm>
                <a:custGeom>
                  <a:avLst/>
                  <a:gdLst/>
                  <a:ahLst/>
                  <a:cxnLst>
                    <a:cxn ang="0">
                      <a:pos x="9" y="23"/>
                    </a:cxn>
                    <a:cxn ang="0">
                      <a:pos x="9" y="18"/>
                    </a:cxn>
                    <a:cxn ang="0">
                      <a:pos x="9" y="14"/>
                    </a:cxn>
                    <a:cxn ang="0">
                      <a:pos x="9" y="9"/>
                    </a:cxn>
                    <a:cxn ang="0">
                      <a:pos x="5" y="9"/>
                    </a:cxn>
                    <a:cxn ang="0">
                      <a:pos x="5" y="5"/>
                    </a:cxn>
                    <a:cxn ang="0">
                      <a:pos x="5" y="0"/>
                    </a:cxn>
                    <a:cxn ang="0">
                      <a:pos x="0" y="0"/>
                    </a:cxn>
                    <a:cxn ang="0">
                      <a:pos x="0" y="5"/>
                    </a:cxn>
                  </a:cxnLst>
                  <a:rect l="0" t="0" r="r" b="b"/>
                  <a:pathLst>
                    <a:path w="9" h="23">
                      <a:moveTo>
                        <a:pt x="9" y="23"/>
                      </a:moveTo>
                      <a:lnTo>
                        <a:pt x="9" y="18"/>
                      </a:lnTo>
                      <a:lnTo>
                        <a:pt x="9" y="14"/>
                      </a:lnTo>
                      <a:lnTo>
                        <a:pt x="9" y="9"/>
                      </a:lnTo>
                      <a:lnTo>
                        <a:pt x="5" y="9"/>
                      </a:lnTo>
                      <a:lnTo>
                        <a:pt x="5" y="5"/>
                      </a:lnTo>
                      <a:lnTo>
                        <a:pt x="5"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5" name="Freeform 1781"/>
                <p:cNvSpPr>
                  <a:spLocks/>
                </p:cNvSpPr>
                <p:nvPr/>
              </p:nvSpPr>
              <p:spPr bwMode="auto">
                <a:xfrm>
                  <a:off x="2210" y="293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6" name="Freeform 1782"/>
                <p:cNvSpPr>
                  <a:spLocks/>
                </p:cNvSpPr>
                <p:nvPr/>
              </p:nvSpPr>
              <p:spPr bwMode="auto">
                <a:xfrm>
                  <a:off x="2206" y="2927"/>
                  <a:ext cx="13" cy="9"/>
                </a:xfrm>
                <a:custGeom>
                  <a:avLst/>
                  <a:gdLst/>
                  <a:ahLst/>
                  <a:cxnLst>
                    <a:cxn ang="0">
                      <a:pos x="13" y="9"/>
                    </a:cxn>
                    <a:cxn ang="0">
                      <a:pos x="8" y="9"/>
                    </a:cxn>
                    <a:cxn ang="0">
                      <a:pos x="8" y="4"/>
                    </a:cxn>
                    <a:cxn ang="0">
                      <a:pos x="4" y="4"/>
                    </a:cxn>
                    <a:cxn ang="0">
                      <a:pos x="0" y="4"/>
                    </a:cxn>
                    <a:cxn ang="0">
                      <a:pos x="0" y="0"/>
                    </a:cxn>
                    <a:cxn ang="0">
                      <a:pos x="4" y="0"/>
                    </a:cxn>
                    <a:cxn ang="0">
                      <a:pos x="4" y="4"/>
                    </a:cxn>
                    <a:cxn ang="0">
                      <a:pos x="4" y="0"/>
                    </a:cxn>
                    <a:cxn ang="0">
                      <a:pos x="4" y="4"/>
                    </a:cxn>
                    <a:cxn ang="0">
                      <a:pos x="8" y="4"/>
                    </a:cxn>
                  </a:cxnLst>
                  <a:rect l="0" t="0" r="r" b="b"/>
                  <a:pathLst>
                    <a:path w="13" h="9">
                      <a:moveTo>
                        <a:pt x="13" y="9"/>
                      </a:moveTo>
                      <a:lnTo>
                        <a:pt x="8" y="9"/>
                      </a:lnTo>
                      <a:lnTo>
                        <a:pt x="8" y="4"/>
                      </a:lnTo>
                      <a:lnTo>
                        <a:pt x="4" y="4"/>
                      </a:lnTo>
                      <a:lnTo>
                        <a:pt x="0" y="4"/>
                      </a:lnTo>
                      <a:lnTo>
                        <a:pt x="0" y="0"/>
                      </a:lnTo>
                      <a:lnTo>
                        <a:pt x="4" y="0"/>
                      </a:lnTo>
                      <a:lnTo>
                        <a:pt x="4" y="4"/>
                      </a:lnTo>
                      <a:lnTo>
                        <a:pt x="4" y="0"/>
                      </a:lnTo>
                      <a:lnTo>
                        <a:pt x="4" y="4"/>
                      </a:lnTo>
                      <a:lnTo>
                        <a:pt x="8"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7" name="Freeform 1783"/>
                <p:cNvSpPr>
                  <a:spLocks/>
                </p:cNvSpPr>
                <p:nvPr/>
              </p:nvSpPr>
              <p:spPr bwMode="auto">
                <a:xfrm>
                  <a:off x="2206" y="2936"/>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8" name="Freeform 1784"/>
                <p:cNvSpPr>
                  <a:spLocks/>
                </p:cNvSpPr>
                <p:nvPr/>
              </p:nvSpPr>
              <p:spPr bwMode="auto">
                <a:xfrm>
                  <a:off x="2197" y="2927"/>
                  <a:ext cx="22" cy="9"/>
                </a:xfrm>
                <a:custGeom>
                  <a:avLst/>
                  <a:gdLst/>
                  <a:ahLst/>
                  <a:cxnLst>
                    <a:cxn ang="0">
                      <a:pos x="22" y="9"/>
                    </a:cxn>
                    <a:cxn ang="0">
                      <a:pos x="17" y="9"/>
                    </a:cxn>
                    <a:cxn ang="0">
                      <a:pos x="22" y="9"/>
                    </a:cxn>
                    <a:cxn ang="0">
                      <a:pos x="17" y="9"/>
                    </a:cxn>
                    <a:cxn ang="0">
                      <a:pos x="22" y="9"/>
                    </a:cxn>
                    <a:cxn ang="0">
                      <a:pos x="17" y="9"/>
                    </a:cxn>
                    <a:cxn ang="0">
                      <a:pos x="13" y="9"/>
                    </a:cxn>
                    <a:cxn ang="0">
                      <a:pos x="13" y="4"/>
                    </a:cxn>
                    <a:cxn ang="0">
                      <a:pos x="9" y="4"/>
                    </a:cxn>
                    <a:cxn ang="0">
                      <a:pos x="4" y="4"/>
                    </a:cxn>
                    <a:cxn ang="0">
                      <a:pos x="4" y="0"/>
                    </a:cxn>
                    <a:cxn ang="0">
                      <a:pos x="4" y="4"/>
                    </a:cxn>
                    <a:cxn ang="0">
                      <a:pos x="0" y="4"/>
                    </a:cxn>
                    <a:cxn ang="0">
                      <a:pos x="0" y="9"/>
                    </a:cxn>
                    <a:cxn ang="0">
                      <a:pos x="4" y="9"/>
                    </a:cxn>
                    <a:cxn ang="0">
                      <a:pos x="9" y="9"/>
                    </a:cxn>
                  </a:cxnLst>
                  <a:rect l="0" t="0" r="r" b="b"/>
                  <a:pathLst>
                    <a:path w="22" h="9">
                      <a:moveTo>
                        <a:pt x="22" y="9"/>
                      </a:moveTo>
                      <a:lnTo>
                        <a:pt x="17" y="9"/>
                      </a:lnTo>
                      <a:lnTo>
                        <a:pt x="22" y="9"/>
                      </a:lnTo>
                      <a:lnTo>
                        <a:pt x="17" y="9"/>
                      </a:lnTo>
                      <a:lnTo>
                        <a:pt x="22" y="9"/>
                      </a:lnTo>
                      <a:lnTo>
                        <a:pt x="17" y="9"/>
                      </a:lnTo>
                      <a:lnTo>
                        <a:pt x="13" y="9"/>
                      </a:lnTo>
                      <a:lnTo>
                        <a:pt x="13" y="4"/>
                      </a:lnTo>
                      <a:lnTo>
                        <a:pt x="9" y="4"/>
                      </a:lnTo>
                      <a:lnTo>
                        <a:pt x="4" y="4"/>
                      </a:lnTo>
                      <a:lnTo>
                        <a:pt x="4" y="0"/>
                      </a:lnTo>
                      <a:lnTo>
                        <a:pt x="4" y="4"/>
                      </a:lnTo>
                      <a:lnTo>
                        <a:pt x="0" y="4"/>
                      </a:lnTo>
                      <a:lnTo>
                        <a:pt x="0" y="9"/>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49" name="Line 1785"/>
                <p:cNvSpPr>
                  <a:spLocks noChangeShapeType="1"/>
                </p:cNvSpPr>
                <p:nvPr/>
              </p:nvSpPr>
              <p:spPr bwMode="auto">
                <a:xfrm>
                  <a:off x="2210" y="294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50" name="Freeform 1786"/>
                <p:cNvSpPr>
                  <a:spLocks/>
                </p:cNvSpPr>
                <p:nvPr/>
              </p:nvSpPr>
              <p:spPr bwMode="auto">
                <a:xfrm>
                  <a:off x="2206" y="2936"/>
                  <a:ext cx="8" cy="4"/>
                </a:xfrm>
                <a:custGeom>
                  <a:avLst/>
                  <a:gdLst/>
                  <a:ahLst/>
                  <a:cxnLst>
                    <a:cxn ang="0">
                      <a:pos x="0" y="0"/>
                    </a:cxn>
                    <a:cxn ang="0">
                      <a:pos x="4" y="0"/>
                    </a:cxn>
                    <a:cxn ang="0">
                      <a:pos x="4" y="4"/>
                    </a:cxn>
                    <a:cxn ang="0">
                      <a:pos x="8" y="4"/>
                    </a:cxn>
                    <a:cxn ang="0">
                      <a:pos x="4" y="4"/>
                    </a:cxn>
                  </a:cxnLst>
                  <a:rect l="0" t="0" r="r" b="b"/>
                  <a:pathLst>
                    <a:path w="8" h="4">
                      <a:moveTo>
                        <a:pt x="0" y="0"/>
                      </a:moveTo>
                      <a:lnTo>
                        <a:pt x="4" y="0"/>
                      </a:lnTo>
                      <a:lnTo>
                        <a:pt x="4" y="4"/>
                      </a:lnTo>
                      <a:lnTo>
                        <a:pt x="8"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1" name="Freeform 1787"/>
                <p:cNvSpPr>
                  <a:spLocks/>
                </p:cNvSpPr>
                <p:nvPr/>
              </p:nvSpPr>
              <p:spPr bwMode="auto">
                <a:xfrm>
                  <a:off x="2197" y="2936"/>
                  <a:ext cx="17" cy="4"/>
                </a:xfrm>
                <a:custGeom>
                  <a:avLst/>
                  <a:gdLst/>
                  <a:ahLst/>
                  <a:cxnLst>
                    <a:cxn ang="0">
                      <a:pos x="13" y="4"/>
                    </a:cxn>
                    <a:cxn ang="0">
                      <a:pos x="17" y="4"/>
                    </a:cxn>
                    <a:cxn ang="0">
                      <a:pos x="13" y="4"/>
                    </a:cxn>
                    <a:cxn ang="0">
                      <a:pos x="13" y="0"/>
                    </a:cxn>
                    <a:cxn ang="0">
                      <a:pos x="9" y="0"/>
                    </a:cxn>
                    <a:cxn ang="0">
                      <a:pos x="4" y="0"/>
                    </a:cxn>
                    <a:cxn ang="0">
                      <a:pos x="0" y="0"/>
                    </a:cxn>
                  </a:cxnLst>
                  <a:rect l="0" t="0" r="r" b="b"/>
                  <a:pathLst>
                    <a:path w="17" h="4">
                      <a:moveTo>
                        <a:pt x="13" y="4"/>
                      </a:moveTo>
                      <a:lnTo>
                        <a:pt x="17" y="4"/>
                      </a:lnTo>
                      <a:lnTo>
                        <a:pt x="13" y="4"/>
                      </a:lnTo>
                      <a:lnTo>
                        <a:pt x="13" y="0"/>
                      </a:lnTo>
                      <a:lnTo>
                        <a:pt x="9"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2" name="Line 1788"/>
                <p:cNvSpPr>
                  <a:spLocks noChangeShapeType="1"/>
                </p:cNvSpPr>
                <p:nvPr/>
              </p:nvSpPr>
              <p:spPr bwMode="auto">
                <a:xfrm flipH="1">
                  <a:off x="2210" y="294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53" name="Freeform 1789"/>
                <p:cNvSpPr>
                  <a:spLocks/>
                </p:cNvSpPr>
                <p:nvPr/>
              </p:nvSpPr>
              <p:spPr bwMode="auto">
                <a:xfrm>
                  <a:off x="2175" y="2931"/>
                  <a:ext cx="9" cy="14"/>
                </a:xfrm>
                <a:custGeom>
                  <a:avLst/>
                  <a:gdLst/>
                  <a:ahLst/>
                  <a:cxnLst>
                    <a:cxn ang="0">
                      <a:pos x="0" y="9"/>
                    </a:cxn>
                    <a:cxn ang="0">
                      <a:pos x="0" y="14"/>
                    </a:cxn>
                    <a:cxn ang="0">
                      <a:pos x="0" y="9"/>
                    </a:cxn>
                    <a:cxn ang="0">
                      <a:pos x="5" y="9"/>
                    </a:cxn>
                    <a:cxn ang="0">
                      <a:pos x="5" y="5"/>
                    </a:cxn>
                    <a:cxn ang="0">
                      <a:pos x="9" y="5"/>
                    </a:cxn>
                    <a:cxn ang="0">
                      <a:pos x="5" y="5"/>
                    </a:cxn>
                    <a:cxn ang="0">
                      <a:pos x="9" y="5"/>
                    </a:cxn>
                    <a:cxn ang="0">
                      <a:pos x="5" y="5"/>
                    </a:cxn>
                    <a:cxn ang="0">
                      <a:pos x="9" y="5"/>
                    </a:cxn>
                    <a:cxn ang="0">
                      <a:pos x="5" y="5"/>
                    </a:cxn>
                    <a:cxn ang="0">
                      <a:pos x="9" y="5"/>
                    </a:cxn>
                    <a:cxn ang="0">
                      <a:pos x="9" y="0"/>
                    </a:cxn>
                  </a:cxnLst>
                  <a:rect l="0" t="0" r="r" b="b"/>
                  <a:pathLst>
                    <a:path w="9" h="14">
                      <a:moveTo>
                        <a:pt x="0" y="9"/>
                      </a:moveTo>
                      <a:lnTo>
                        <a:pt x="0" y="14"/>
                      </a:lnTo>
                      <a:lnTo>
                        <a:pt x="0" y="9"/>
                      </a:lnTo>
                      <a:lnTo>
                        <a:pt x="5" y="9"/>
                      </a:lnTo>
                      <a:lnTo>
                        <a:pt x="5" y="5"/>
                      </a:lnTo>
                      <a:lnTo>
                        <a:pt x="9" y="5"/>
                      </a:lnTo>
                      <a:lnTo>
                        <a:pt x="5" y="5"/>
                      </a:lnTo>
                      <a:lnTo>
                        <a:pt x="9" y="5"/>
                      </a:lnTo>
                      <a:lnTo>
                        <a:pt x="5" y="5"/>
                      </a:lnTo>
                      <a:lnTo>
                        <a:pt x="9" y="5"/>
                      </a:lnTo>
                      <a:lnTo>
                        <a:pt x="5" y="5"/>
                      </a:lnTo>
                      <a:lnTo>
                        <a:pt x="9" y="5"/>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4" name="Freeform 1790"/>
                <p:cNvSpPr>
                  <a:spLocks/>
                </p:cNvSpPr>
                <p:nvPr/>
              </p:nvSpPr>
              <p:spPr bwMode="auto">
                <a:xfrm>
                  <a:off x="2162" y="2905"/>
                  <a:ext cx="13" cy="44"/>
                </a:xfrm>
                <a:custGeom>
                  <a:avLst/>
                  <a:gdLst/>
                  <a:ahLst/>
                  <a:cxnLst>
                    <a:cxn ang="0">
                      <a:pos x="13" y="0"/>
                    </a:cxn>
                    <a:cxn ang="0">
                      <a:pos x="13" y="4"/>
                    </a:cxn>
                    <a:cxn ang="0">
                      <a:pos x="13" y="8"/>
                    </a:cxn>
                    <a:cxn ang="0">
                      <a:pos x="9" y="8"/>
                    </a:cxn>
                    <a:cxn ang="0">
                      <a:pos x="9" y="13"/>
                    </a:cxn>
                    <a:cxn ang="0">
                      <a:pos x="9" y="17"/>
                    </a:cxn>
                    <a:cxn ang="0">
                      <a:pos x="9" y="22"/>
                    </a:cxn>
                    <a:cxn ang="0">
                      <a:pos x="9" y="26"/>
                    </a:cxn>
                    <a:cxn ang="0">
                      <a:pos x="9" y="31"/>
                    </a:cxn>
                    <a:cxn ang="0">
                      <a:pos x="5" y="31"/>
                    </a:cxn>
                    <a:cxn ang="0">
                      <a:pos x="9" y="31"/>
                    </a:cxn>
                    <a:cxn ang="0">
                      <a:pos x="5" y="31"/>
                    </a:cxn>
                    <a:cxn ang="0">
                      <a:pos x="5" y="35"/>
                    </a:cxn>
                    <a:cxn ang="0">
                      <a:pos x="5" y="40"/>
                    </a:cxn>
                    <a:cxn ang="0">
                      <a:pos x="5" y="44"/>
                    </a:cxn>
                    <a:cxn ang="0">
                      <a:pos x="0" y="44"/>
                    </a:cxn>
                  </a:cxnLst>
                  <a:rect l="0" t="0" r="r" b="b"/>
                  <a:pathLst>
                    <a:path w="13" h="44">
                      <a:moveTo>
                        <a:pt x="13" y="0"/>
                      </a:moveTo>
                      <a:lnTo>
                        <a:pt x="13" y="4"/>
                      </a:lnTo>
                      <a:lnTo>
                        <a:pt x="13" y="8"/>
                      </a:lnTo>
                      <a:lnTo>
                        <a:pt x="9" y="8"/>
                      </a:lnTo>
                      <a:lnTo>
                        <a:pt x="9" y="13"/>
                      </a:lnTo>
                      <a:lnTo>
                        <a:pt x="9" y="17"/>
                      </a:lnTo>
                      <a:lnTo>
                        <a:pt x="9" y="22"/>
                      </a:lnTo>
                      <a:lnTo>
                        <a:pt x="9" y="26"/>
                      </a:lnTo>
                      <a:lnTo>
                        <a:pt x="9" y="31"/>
                      </a:lnTo>
                      <a:lnTo>
                        <a:pt x="5" y="31"/>
                      </a:lnTo>
                      <a:lnTo>
                        <a:pt x="9" y="31"/>
                      </a:lnTo>
                      <a:lnTo>
                        <a:pt x="5" y="31"/>
                      </a:lnTo>
                      <a:lnTo>
                        <a:pt x="5" y="35"/>
                      </a:lnTo>
                      <a:lnTo>
                        <a:pt x="5" y="40"/>
                      </a:lnTo>
                      <a:lnTo>
                        <a:pt x="5" y="44"/>
                      </a:lnTo>
                      <a:lnTo>
                        <a:pt x="0" y="4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5" name="Freeform 1791"/>
                <p:cNvSpPr>
                  <a:spLocks/>
                </p:cNvSpPr>
                <p:nvPr/>
              </p:nvSpPr>
              <p:spPr bwMode="auto">
                <a:xfrm>
                  <a:off x="2162" y="2927"/>
                  <a:ext cx="18" cy="22"/>
                </a:xfrm>
                <a:custGeom>
                  <a:avLst/>
                  <a:gdLst/>
                  <a:ahLst/>
                  <a:cxnLst>
                    <a:cxn ang="0">
                      <a:pos x="0" y="22"/>
                    </a:cxn>
                    <a:cxn ang="0">
                      <a:pos x="5" y="22"/>
                    </a:cxn>
                    <a:cxn ang="0">
                      <a:pos x="5" y="18"/>
                    </a:cxn>
                    <a:cxn ang="0">
                      <a:pos x="9" y="18"/>
                    </a:cxn>
                    <a:cxn ang="0">
                      <a:pos x="9" y="13"/>
                    </a:cxn>
                    <a:cxn ang="0">
                      <a:pos x="9" y="9"/>
                    </a:cxn>
                    <a:cxn ang="0">
                      <a:pos x="13" y="9"/>
                    </a:cxn>
                    <a:cxn ang="0">
                      <a:pos x="18" y="9"/>
                    </a:cxn>
                    <a:cxn ang="0">
                      <a:pos x="18" y="4"/>
                    </a:cxn>
                    <a:cxn ang="0">
                      <a:pos x="18" y="0"/>
                    </a:cxn>
                  </a:cxnLst>
                  <a:rect l="0" t="0" r="r" b="b"/>
                  <a:pathLst>
                    <a:path w="18" h="22">
                      <a:moveTo>
                        <a:pt x="0" y="22"/>
                      </a:moveTo>
                      <a:lnTo>
                        <a:pt x="5" y="22"/>
                      </a:lnTo>
                      <a:lnTo>
                        <a:pt x="5" y="18"/>
                      </a:lnTo>
                      <a:lnTo>
                        <a:pt x="9" y="18"/>
                      </a:lnTo>
                      <a:lnTo>
                        <a:pt x="9" y="13"/>
                      </a:lnTo>
                      <a:lnTo>
                        <a:pt x="9" y="9"/>
                      </a:lnTo>
                      <a:lnTo>
                        <a:pt x="13" y="9"/>
                      </a:lnTo>
                      <a:lnTo>
                        <a:pt x="18" y="9"/>
                      </a:lnTo>
                      <a:lnTo>
                        <a:pt x="18" y="4"/>
                      </a:lnTo>
                      <a:lnTo>
                        <a:pt x="18"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6" name="Freeform 1792"/>
                <p:cNvSpPr>
                  <a:spLocks/>
                </p:cNvSpPr>
                <p:nvPr/>
              </p:nvSpPr>
              <p:spPr bwMode="auto">
                <a:xfrm>
                  <a:off x="2162" y="2940"/>
                  <a:ext cx="13" cy="18"/>
                </a:xfrm>
                <a:custGeom>
                  <a:avLst/>
                  <a:gdLst/>
                  <a:ahLst/>
                  <a:cxnLst>
                    <a:cxn ang="0">
                      <a:pos x="13" y="0"/>
                    </a:cxn>
                    <a:cxn ang="0">
                      <a:pos x="9" y="0"/>
                    </a:cxn>
                    <a:cxn ang="0">
                      <a:pos x="13" y="0"/>
                    </a:cxn>
                    <a:cxn ang="0">
                      <a:pos x="13" y="5"/>
                    </a:cxn>
                    <a:cxn ang="0">
                      <a:pos x="13" y="0"/>
                    </a:cxn>
                    <a:cxn ang="0">
                      <a:pos x="9" y="0"/>
                    </a:cxn>
                    <a:cxn ang="0">
                      <a:pos x="9" y="5"/>
                    </a:cxn>
                    <a:cxn ang="0">
                      <a:pos x="9" y="9"/>
                    </a:cxn>
                    <a:cxn ang="0">
                      <a:pos x="5" y="9"/>
                    </a:cxn>
                    <a:cxn ang="0">
                      <a:pos x="9" y="9"/>
                    </a:cxn>
                    <a:cxn ang="0">
                      <a:pos x="5" y="9"/>
                    </a:cxn>
                    <a:cxn ang="0">
                      <a:pos x="0" y="9"/>
                    </a:cxn>
                    <a:cxn ang="0">
                      <a:pos x="5" y="9"/>
                    </a:cxn>
                    <a:cxn ang="0">
                      <a:pos x="5" y="14"/>
                    </a:cxn>
                    <a:cxn ang="0">
                      <a:pos x="0" y="14"/>
                    </a:cxn>
                    <a:cxn ang="0">
                      <a:pos x="5" y="14"/>
                    </a:cxn>
                    <a:cxn ang="0">
                      <a:pos x="0" y="14"/>
                    </a:cxn>
                    <a:cxn ang="0">
                      <a:pos x="0" y="18"/>
                    </a:cxn>
                  </a:cxnLst>
                  <a:rect l="0" t="0" r="r" b="b"/>
                  <a:pathLst>
                    <a:path w="13" h="18">
                      <a:moveTo>
                        <a:pt x="13" y="0"/>
                      </a:moveTo>
                      <a:lnTo>
                        <a:pt x="9" y="0"/>
                      </a:lnTo>
                      <a:lnTo>
                        <a:pt x="13" y="0"/>
                      </a:lnTo>
                      <a:lnTo>
                        <a:pt x="13" y="5"/>
                      </a:lnTo>
                      <a:lnTo>
                        <a:pt x="13" y="0"/>
                      </a:lnTo>
                      <a:lnTo>
                        <a:pt x="9" y="0"/>
                      </a:lnTo>
                      <a:lnTo>
                        <a:pt x="9" y="5"/>
                      </a:lnTo>
                      <a:lnTo>
                        <a:pt x="9" y="9"/>
                      </a:lnTo>
                      <a:lnTo>
                        <a:pt x="5" y="9"/>
                      </a:lnTo>
                      <a:lnTo>
                        <a:pt x="9" y="9"/>
                      </a:lnTo>
                      <a:lnTo>
                        <a:pt x="5" y="9"/>
                      </a:lnTo>
                      <a:lnTo>
                        <a:pt x="0" y="9"/>
                      </a:lnTo>
                      <a:lnTo>
                        <a:pt x="5" y="9"/>
                      </a:lnTo>
                      <a:lnTo>
                        <a:pt x="5" y="14"/>
                      </a:lnTo>
                      <a:lnTo>
                        <a:pt x="0" y="14"/>
                      </a:lnTo>
                      <a:lnTo>
                        <a:pt x="5" y="14"/>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7" name="Freeform 1793"/>
                <p:cNvSpPr>
                  <a:spLocks/>
                </p:cNvSpPr>
                <p:nvPr/>
              </p:nvSpPr>
              <p:spPr bwMode="auto">
                <a:xfrm>
                  <a:off x="2140" y="2958"/>
                  <a:ext cx="22" cy="94"/>
                </a:xfrm>
                <a:custGeom>
                  <a:avLst/>
                  <a:gdLst/>
                  <a:ahLst/>
                  <a:cxnLst>
                    <a:cxn ang="0">
                      <a:pos x="22" y="0"/>
                    </a:cxn>
                    <a:cxn ang="0">
                      <a:pos x="22" y="5"/>
                    </a:cxn>
                    <a:cxn ang="0">
                      <a:pos x="22" y="9"/>
                    </a:cxn>
                    <a:cxn ang="0">
                      <a:pos x="22" y="13"/>
                    </a:cxn>
                    <a:cxn ang="0">
                      <a:pos x="22" y="18"/>
                    </a:cxn>
                    <a:cxn ang="0">
                      <a:pos x="22" y="22"/>
                    </a:cxn>
                    <a:cxn ang="0">
                      <a:pos x="22" y="27"/>
                    </a:cxn>
                    <a:cxn ang="0">
                      <a:pos x="18" y="31"/>
                    </a:cxn>
                    <a:cxn ang="0">
                      <a:pos x="18" y="36"/>
                    </a:cxn>
                    <a:cxn ang="0">
                      <a:pos x="18" y="40"/>
                    </a:cxn>
                    <a:cxn ang="0">
                      <a:pos x="22" y="40"/>
                    </a:cxn>
                    <a:cxn ang="0">
                      <a:pos x="22" y="36"/>
                    </a:cxn>
                    <a:cxn ang="0">
                      <a:pos x="22" y="40"/>
                    </a:cxn>
                    <a:cxn ang="0">
                      <a:pos x="18" y="40"/>
                    </a:cxn>
                    <a:cxn ang="0">
                      <a:pos x="18" y="45"/>
                    </a:cxn>
                    <a:cxn ang="0">
                      <a:pos x="13" y="49"/>
                    </a:cxn>
                    <a:cxn ang="0">
                      <a:pos x="13" y="54"/>
                    </a:cxn>
                    <a:cxn ang="0">
                      <a:pos x="13" y="58"/>
                    </a:cxn>
                    <a:cxn ang="0">
                      <a:pos x="9" y="63"/>
                    </a:cxn>
                    <a:cxn ang="0">
                      <a:pos x="9" y="67"/>
                    </a:cxn>
                    <a:cxn ang="0">
                      <a:pos x="9" y="71"/>
                    </a:cxn>
                    <a:cxn ang="0">
                      <a:pos x="9" y="76"/>
                    </a:cxn>
                    <a:cxn ang="0">
                      <a:pos x="5" y="76"/>
                    </a:cxn>
                    <a:cxn ang="0">
                      <a:pos x="5" y="80"/>
                    </a:cxn>
                    <a:cxn ang="0">
                      <a:pos x="5" y="85"/>
                    </a:cxn>
                    <a:cxn ang="0">
                      <a:pos x="0" y="89"/>
                    </a:cxn>
                    <a:cxn ang="0">
                      <a:pos x="0" y="94"/>
                    </a:cxn>
                  </a:cxnLst>
                  <a:rect l="0" t="0" r="r" b="b"/>
                  <a:pathLst>
                    <a:path w="22" h="94">
                      <a:moveTo>
                        <a:pt x="22" y="0"/>
                      </a:moveTo>
                      <a:lnTo>
                        <a:pt x="22" y="5"/>
                      </a:lnTo>
                      <a:lnTo>
                        <a:pt x="22" y="9"/>
                      </a:lnTo>
                      <a:lnTo>
                        <a:pt x="22" y="13"/>
                      </a:lnTo>
                      <a:lnTo>
                        <a:pt x="22" y="18"/>
                      </a:lnTo>
                      <a:lnTo>
                        <a:pt x="22" y="22"/>
                      </a:lnTo>
                      <a:lnTo>
                        <a:pt x="22" y="27"/>
                      </a:lnTo>
                      <a:lnTo>
                        <a:pt x="18" y="31"/>
                      </a:lnTo>
                      <a:lnTo>
                        <a:pt x="18" y="36"/>
                      </a:lnTo>
                      <a:lnTo>
                        <a:pt x="18" y="40"/>
                      </a:lnTo>
                      <a:lnTo>
                        <a:pt x="22" y="40"/>
                      </a:lnTo>
                      <a:lnTo>
                        <a:pt x="22" y="36"/>
                      </a:lnTo>
                      <a:lnTo>
                        <a:pt x="22" y="40"/>
                      </a:lnTo>
                      <a:lnTo>
                        <a:pt x="18" y="40"/>
                      </a:lnTo>
                      <a:lnTo>
                        <a:pt x="18" y="45"/>
                      </a:lnTo>
                      <a:lnTo>
                        <a:pt x="13" y="49"/>
                      </a:lnTo>
                      <a:lnTo>
                        <a:pt x="13" y="54"/>
                      </a:lnTo>
                      <a:lnTo>
                        <a:pt x="13" y="58"/>
                      </a:lnTo>
                      <a:lnTo>
                        <a:pt x="9" y="63"/>
                      </a:lnTo>
                      <a:lnTo>
                        <a:pt x="9" y="67"/>
                      </a:lnTo>
                      <a:lnTo>
                        <a:pt x="9" y="71"/>
                      </a:lnTo>
                      <a:lnTo>
                        <a:pt x="9" y="76"/>
                      </a:lnTo>
                      <a:lnTo>
                        <a:pt x="5" y="76"/>
                      </a:lnTo>
                      <a:lnTo>
                        <a:pt x="5" y="80"/>
                      </a:lnTo>
                      <a:lnTo>
                        <a:pt x="5" y="85"/>
                      </a:lnTo>
                      <a:lnTo>
                        <a:pt x="0" y="89"/>
                      </a:lnTo>
                      <a:lnTo>
                        <a:pt x="0" y="9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8" name="Freeform 1794"/>
                <p:cNvSpPr>
                  <a:spLocks/>
                </p:cNvSpPr>
                <p:nvPr/>
              </p:nvSpPr>
              <p:spPr bwMode="auto">
                <a:xfrm>
                  <a:off x="2158" y="3052"/>
                  <a:ext cx="9" cy="4"/>
                </a:xfrm>
                <a:custGeom>
                  <a:avLst/>
                  <a:gdLst/>
                  <a:ahLst/>
                  <a:cxnLst>
                    <a:cxn ang="0">
                      <a:pos x="0" y="0"/>
                    </a:cxn>
                    <a:cxn ang="0">
                      <a:pos x="0" y="4"/>
                    </a:cxn>
                    <a:cxn ang="0">
                      <a:pos x="4" y="4"/>
                    </a:cxn>
                    <a:cxn ang="0">
                      <a:pos x="4" y="0"/>
                    </a:cxn>
                    <a:cxn ang="0">
                      <a:pos x="9" y="0"/>
                    </a:cxn>
                  </a:cxnLst>
                  <a:rect l="0" t="0" r="r" b="b"/>
                  <a:pathLst>
                    <a:path w="9" h="4">
                      <a:moveTo>
                        <a:pt x="0" y="0"/>
                      </a:moveTo>
                      <a:lnTo>
                        <a:pt x="0" y="4"/>
                      </a:lnTo>
                      <a:lnTo>
                        <a:pt x="4" y="4"/>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59" name="Freeform 1795"/>
                <p:cNvSpPr>
                  <a:spLocks/>
                </p:cNvSpPr>
                <p:nvPr/>
              </p:nvSpPr>
              <p:spPr bwMode="auto">
                <a:xfrm>
                  <a:off x="2153" y="3052"/>
                  <a:ext cx="5" cy="13"/>
                </a:xfrm>
                <a:custGeom>
                  <a:avLst/>
                  <a:gdLst/>
                  <a:ahLst/>
                  <a:cxnLst>
                    <a:cxn ang="0">
                      <a:pos x="0" y="13"/>
                    </a:cxn>
                    <a:cxn ang="0">
                      <a:pos x="0" y="9"/>
                    </a:cxn>
                    <a:cxn ang="0">
                      <a:pos x="5" y="9"/>
                    </a:cxn>
                    <a:cxn ang="0">
                      <a:pos x="5" y="4"/>
                    </a:cxn>
                    <a:cxn ang="0">
                      <a:pos x="5" y="0"/>
                    </a:cxn>
                  </a:cxnLst>
                  <a:rect l="0" t="0" r="r" b="b"/>
                  <a:pathLst>
                    <a:path w="5" h="13">
                      <a:moveTo>
                        <a:pt x="0" y="13"/>
                      </a:moveTo>
                      <a:lnTo>
                        <a:pt x="0" y="9"/>
                      </a:lnTo>
                      <a:lnTo>
                        <a:pt x="5" y="9"/>
                      </a:lnTo>
                      <a:lnTo>
                        <a:pt x="5" y="4"/>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0" name="Freeform 1796"/>
                <p:cNvSpPr>
                  <a:spLocks/>
                </p:cNvSpPr>
                <p:nvPr/>
              </p:nvSpPr>
              <p:spPr bwMode="auto">
                <a:xfrm>
                  <a:off x="2149" y="3061"/>
                  <a:ext cx="4" cy="4"/>
                </a:xfrm>
                <a:custGeom>
                  <a:avLst/>
                  <a:gdLst/>
                  <a:ahLst/>
                  <a:cxnLst>
                    <a:cxn ang="0">
                      <a:pos x="0" y="4"/>
                    </a:cxn>
                    <a:cxn ang="0">
                      <a:pos x="4" y="4"/>
                    </a:cxn>
                    <a:cxn ang="0">
                      <a:pos x="4" y="0"/>
                    </a:cxn>
                    <a:cxn ang="0">
                      <a:pos x="4" y="4"/>
                    </a:cxn>
                  </a:cxnLst>
                  <a:rect l="0" t="0" r="r" b="b"/>
                  <a:pathLst>
                    <a:path w="4" h="4">
                      <a:moveTo>
                        <a:pt x="0" y="4"/>
                      </a:moveTo>
                      <a:lnTo>
                        <a:pt x="4" y="4"/>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1" name="Freeform 1797"/>
                <p:cNvSpPr>
                  <a:spLocks/>
                </p:cNvSpPr>
                <p:nvPr/>
              </p:nvSpPr>
              <p:spPr bwMode="auto">
                <a:xfrm>
                  <a:off x="2145" y="3065"/>
                  <a:ext cx="4" cy="5"/>
                </a:xfrm>
                <a:custGeom>
                  <a:avLst/>
                  <a:gdLst/>
                  <a:ahLst/>
                  <a:cxnLst>
                    <a:cxn ang="0">
                      <a:pos x="0" y="5"/>
                    </a:cxn>
                    <a:cxn ang="0">
                      <a:pos x="0" y="0"/>
                    </a:cxn>
                    <a:cxn ang="0">
                      <a:pos x="0" y="5"/>
                    </a:cxn>
                    <a:cxn ang="0">
                      <a:pos x="0" y="0"/>
                    </a:cxn>
                    <a:cxn ang="0">
                      <a:pos x="4" y="0"/>
                    </a:cxn>
                  </a:cxnLst>
                  <a:rect l="0" t="0" r="r" b="b"/>
                  <a:pathLst>
                    <a:path w="4" h="5">
                      <a:moveTo>
                        <a:pt x="0" y="5"/>
                      </a:moveTo>
                      <a:lnTo>
                        <a:pt x="0" y="0"/>
                      </a:lnTo>
                      <a:lnTo>
                        <a:pt x="0" y="5"/>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2" name="Freeform 1798"/>
                <p:cNvSpPr>
                  <a:spLocks/>
                </p:cNvSpPr>
                <p:nvPr/>
              </p:nvSpPr>
              <p:spPr bwMode="auto">
                <a:xfrm>
                  <a:off x="2162" y="3052"/>
                  <a:ext cx="9" cy="18"/>
                </a:xfrm>
                <a:custGeom>
                  <a:avLst/>
                  <a:gdLst/>
                  <a:ahLst/>
                  <a:cxnLst>
                    <a:cxn ang="0">
                      <a:pos x="5" y="0"/>
                    </a:cxn>
                    <a:cxn ang="0">
                      <a:pos x="5" y="4"/>
                    </a:cxn>
                    <a:cxn ang="0">
                      <a:pos x="0" y="4"/>
                    </a:cxn>
                    <a:cxn ang="0">
                      <a:pos x="0" y="9"/>
                    </a:cxn>
                    <a:cxn ang="0">
                      <a:pos x="0" y="13"/>
                    </a:cxn>
                    <a:cxn ang="0">
                      <a:pos x="5" y="13"/>
                    </a:cxn>
                    <a:cxn ang="0">
                      <a:pos x="5" y="18"/>
                    </a:cxn>
                    <a:cxn ang="0">
                      <a:pos x="9" y="18"/>
                    </a:cxn>
                  </a:cxnLst>
                  <a:rect l="0" t="0" r="r" b="b"/>
                  <a:pathLst>
                    <a:path w="9" h="18">
                      <a:moveTo>
                        <a:pt x="5" y="0"/>
                      </a:moveTo>
                      <a:lnTo>
                        <a:pt x="5" y="4"/>
                      </a:lnTo>
                      <a:lnTo>
                        <a:pt x="0" y="4"/>
                      </a:lnTo>
                      <a:lnTo>
                        <a:pt x="0" y="9"/>
                      </a:lnTo>
                      <a:lnTo>
                        <a:pt x="0" y="13"/>
                      </a:lnTo>
                      <a:lnTo>
                        <a:pt x="5" y="13"/>
                      </a:lnTo>
                      <a:lnTo>
                        <a:pt x="5" y="18"/>
                      </a:lnTo>
                      <a:lnTo>
                        <a:pt x="9"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3" name="Freeform 1799"/>
                <p:cNvSpPr>
                  <a:spLocks/>
                </p:cNvSpPr>
                <p:nvPr/>
              </p:nvSpPr>
              <p:spPr bwMode="auto">
                <a:xfrm>
                  <a:off x="2145" y="3070"/>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4" name="Freeform 1800"/>
                <p:cNvSpPr>
                  <a:spLocks/>
                </p:cNvSpPr>
                <p:nvPr/>
              </p:nvSpPr>
              <p:spPr bwMode="auto">
                <a:xfrm>
                  <a:off x="2140" y="3070"/>
                  <a:ext cx="13" cy="13"/>
                </a:xfrm>
                <a:custGeom>
                  <a:avLst/>
                  <a:gdLst/>
                  <a:ahLst/>
                  <a:cxnLst>
                    <a:cxn ang="0">
                      <a:pos x="0" y="13"/>
                    </a:cxn>
                    <a:cxn ang="0">
                      <a:pos x="0" y="8"/>
                    </a:cxn>
                    <a:cxn ang="0">
                      <a:pos x="5" y="8"/>
                    </a:cxn>
                    <a:cxn ang="0">
                      <a:pos x="5" y="4"/>
                    </a:cxn>
                    <a:cxn ang="0">
                      <a:pos x="9" y="4"/>
                    </a:cxn>
                    <a:cxn ang="0">
                      <a:pos x="9" y="0"/>
                    </a:cxn>
                    <a:cxn ang="0">
                      <a:pos x="13" y="0"/>
                    </a:cxn>
                    <a:cxn ang="0">
                      <a:pos x="13" y="4"/>
                    </a:cxn>
                    <a:cxn ang="0">
                      <a:pos x="13" y="0"/>
                    </a:cxn>
                    <a:cxn ang="0">
                      <a:pos x="13" y="4"/>
                    </a:cxn>
                  </a:cxnLst>
                  <a:rect l="0" t="0" r="r" b="b"/>
                  <a:pathLst>
                    <a:path w="13" h="13">
                      <a:moveTo>
                        <a:pt x="0" y="13"/>
                      </a:moveTo>
                      <a:lnTo>
                        <a:pt x="0" y="8"/>
                      </a:lnTo>
                      <a:lnTo>
                        <a:pt x="5" y="8"/>
                      </a:lnTo>
                      <a:lnTo>
                        <a:pt x="5" y="4"/>
                      </a:lnTo>
                      <a:lnTo>
                        <a:pt x="9" y="4"/>
                      </a:lnTo>
                      <a:lnTo>
                        <a:pt x="9" y="0"/>
                      </a:lnTo>
                      <a:lnTo>
                        <a:pt x="13" y="0"/>
                      </a:lnTo>
                      <a:lnTo>
                        <a:pt x="13" y="4"/>
                      </a:lnTo>
                      <a:lnTo>
                        <a:pt x="13" y="0"/>
                      </a:lnTo>
                      <a:lnTo>
                        <a:pt x="13"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5" name="Freeform 1801"/>
                <p:cNvSpPr>
                  <a:spLocks/>
                </p:cNvSpPr>
                <p:nvPr/>
              </p:nvSpPr>
              <p:spPr bwMode="auto">
                <a:xfrm>
                  <a:off x="2167" y="3065"/>
                  <a:ext cx="13" cy="13"/>
                </a:xfrm>
                <a:custGeom>
                  <a:avLst/>
                  <a:gdLst/>
                  <a:ahLst/>
                  <a:cxnLst>
                    <a:cxn ang="0">
                      <a:pos x="4" y="5"/>
                    </a:cxn>
                    <a:cxn ang="0">
                      <a:pos x="8" y="0"/>
                    </a:cxn>
                    <a:cxn ang="0">
                      <a:pos x="13" y="0"/>
                    </a:cxn>
                    <a:cxn ang="0">
                      <a:pos x="8" y="0"/>
                    </a:cxn>
                    <a:cxn ang="0">
                      <a:pos x="4" y="5"/>
                    </a:cxn>
                    <a:cxn ang="0">
                      <a:pos x="4" y="9"/>
                    </a:cxn>
                    <a:cxn ang="0">
                      <a:pos x="0" y="9"/>
                    </a:cxn>
                    <a:cxn ang="0">
                      <a:pos x="0" y="13"/>
                    </a:cxn>
                    <a:cxn ang="0">
                      <a:pos x="4" y="13"/>
                    </a:cxn>
                  </a:cxnLst>
                  <a:rect l="0" t="0" r="r" b="b"/>
                  <a:pathLst>
                    <a:path w="13" h="13">
                      <a:moveTo>
                        <a:pt x="4" y="5"/>
                      </a:moveTo>
                      <a:lnTo>
                        <a:pt x="8" y="0"/>
                      </a:lnTo>
                      <a:lnTo>
                        <a:pt x="13" y="0"/>
                      </a:lnTo>
                      <a:lnTo>
                        <a:pt x="8" y="0"/>
                      </a:lnTo>
                      <a:lnTo>
                        <a:pt x="4" y="5"/>
                      </a:lnTo>
                      <a:lnTo>
                        <a:pt x="4" y="9"/>
                      </a:lnTo>
                      <a:lnTo>
                        <a:pt x="0" y="9"/>
                      </a:lnTo>
                      <a:lnTo>
                        <a:pt x="0" y="13"/>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6" name="Freeform 1802"/>
                <p:cNvSpPr>
                  <a:spLocks/>
                </p:cNvSpPr>
                <p:nvPr/>
              </p:nvSpPr>
              <p:spPr bwMode="auto">
                <a:xfrm>
                  <a:off x="2136" y="3070"/>
                  <a:ext cx="9" cy="13"/>
                </a:xfrm>
                <a:custGeom>
                  <a:avLst/>
                  <a:gdLst/>
                  <a:ahLst/>
                  <a:cxnLst>
                    <a:cxn ang="0">
                      <a:pos x="9" y="0"/>
                    </a:cxn>
                    <a:cxn ang="0">
                      <a:pos x="4" y="0"/>
                    </a:cxn>
                    <a:cxn ang="0">
                      <a:pos x="4" y="4"/>
                    </a:cxn>
                    <a:cxn ang="0">
                      <a:pos x="4" y="8"/>
                    </a:cxn>
                    <a:cxn ang="0">
                      <a:pos x="0" y="8"/>
                    </a:cxn>
                    <a:cxn ang="0">
                      <a:pos x="4" y="8"/>
                    </a:cxn>
                    <a:cxn ang="0">
                      <a:pos x="0" y="8"/>
                    </a:cxn>
                    <a:cxn ang="0">
                      <a:pos x="0" y="13"/>
                    </a:cxn>
                  </a:cxnLst>
                  <a:rect l="0" t="0" r="r" b="b"/>
                  <a:pathLst>
                    <a:path w="9" h="13">
                      <a:moveTo>
                        <a:pt x="9" y="0"/>
                      </a:moveTo>
                      <a:lnTo>
                        <a:pt x="4" y="0"/>
                      </a:lnTo>
                      <a:lnTo>
                        <a:pt x="4" y="4"/>
                      </a:lnTo>
                      <a:lnTo>
                        <a:pt x="4" y="8"/>
                      </a:lnTo>
                      <a:lnTo>
                        <a:pt x="0" y="8"/>
                      </a:lnTo>
                      <a:lnTo>
                        <a:pt x="4" y="8"/>
                      </a:lnTo>
                      <a:lnTo>
                        <a:pt x="0" y="8"/>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7" name="Freeform 1803"/>
                <p:cNvSpPr>
                  <a:spLocks/>
                </p:cNvSpPr>
                <p:nvPr/>
              </p:nvSpPr>
              <p:spPr bwMode="auto">
                <a:xfrm>
                  <a:off x="2162" y="3078"/>
                  <a:ext cx="5" cy="5"/>
                </a:xfrm>
                <a:custGeom>
                  <a:avLst/>
                  <a:gdLst/>
                  <a:ahLst/>
                  <a:cxnLst>
                    <a:cxn ang="0">
                      <a:pos x="0" y="5"/>
                    </a:cxn>
                    <a:cxn ang="0">
                      <a:pos x="0" y="0"/>
                    </a:cxn>
                    <a:cxn ang="0">
                      <a:pos x="5" y="0"/>
                    </a:cxn>
                    <a:cxn ang="0">
                      <a:pos x="0" y="0"/>
                    </a:cxn>
                    <a:cxn ang="0">
                      <a:pos x="5" y="0"/>
                    </a:cxn>
                    <a:cxn ang="0">
                      <a:pos x="0" y="5"/>
                    </a:cxn>
                  </a:cxnLst>
                  <a:rect l="0" t="0" r="r" b="b"/>
                  <a:pathLst>
                    <a:path w="5" h="5">
                      <a:moveTo>
                        <a:pt x="0" y="5"/>
                      </a:moveTo>
                      <a:lnTo>
                        <a:pt x="0" y="0"/>
                      </a:lnTo>
                      <a:lnTo>
                        <a:pt x="5" y="0"/>
                      </a:lnTo>
                      <a:lnTo>
                        <a:pt x="0" y="0"/>
                      </a:lnTo>
                      <a:lnTo>
                        <a:pt x="5"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8" name="Freeform 1804"/>
                <p:cNvSpPr>
                  <a:spLocks/>
                </p:cNvSpPr>
                <p:nvPr/>
              </p:nvSpPr>
              <p:spPr bwMode="auto">
                <a:xfrm>
                  <a:off x="2153" y="3070"/>
                  <a:ext cx="9" cy="13"/>
                </a:xfrm>
                <a:custGeom>
                  <a:avLst/>
                  <a:gdLst/>
                  <a:ahLst/>
                  <a:cxnLst>
                    <a:cxn ang="0">
                      <a:pos x="0" y="4"/>
                    </a:cxn>
                    <a:cxn ang="0">
                      <a:pos x="5" y="4"/>
                    </a:cxn>
                    <a:cxn ang="0">
                      <a:pos x="5" y="0"/>
                    </a:cxn>
                    <a:cxn ang="0">
                      <a:pos x="0" y="0"/>
                    </a:cxn>
                    <a:cxn ang="0">
                      <a:pos x="5" y="0"/>
                    </a:cxn>
                    <a:cxn ang="0">
                      <a:pos x="9" y="0"/>
                    </a:cxn>
                    <a:cxn ang="0">
                      <a:pos x="9" y="4"/>
                    </a:cxn>
                    <a:cxn ang="0">
                      <a:pos x="9" y="8"/>
                    </a:cxn>
                    <a:cxn ang="0">
                      <a:pos x="9" y="13"/>
                    </a:cxn>
                  </a:cxnLst>
                  <a:rect l="0" t="0" r="r" b="b"/>
                  <a:pathLst>
                    <a:path w="9" h="13">
                      <a:moveTo>
                        <a:pt x="0" y="4"/>
                      </a:moveTo>
                      <a:lnTo>
                        <a:pt x="5" y="4"/>
                      </a:lnTo>
                      <a:lnTo>
                        <a:pt x="5" y="0"/>
                      </a:lnTo>
                      <a:lnTo>
                        <a:pt x="0" y="0"/>
                      </a:lnTo>
                      <a:lnTo>
                        <a:pt x="5" y="0"/>
                      </a:lnTo>
                      <a:lnTo>
                        <a:pt x="9" y="0"/>
                      </a:lnTo>
                      <a:lnTo>
                        <a:pt x="9" y="4"/>
                      </a:lnTo>
                      <a:lnTo>
                        <a:pt x="9" y="8"/>
                      </a:lnTo>
                      <a:lnTo>
                        <a:pt x="9"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69" name="Freeform 1805"/>
                <p:cNvSpPr>
                  <a:spLocks/>
                </p:cNvSpPr>
                <p:nvPr/>
              </p:nvSpPr>
              <p:spPr bwMode="auto">
                <a:xfrm>
                  <a:off x="2140" y="308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0" name="Freeform 1806"/>
                <p:cNvSpPr>
                  <a:spLocks/>
                </p:cNvSpPr>
                <p:nvPr/>
              </p:nvSpPr>
              <p:spPr bwMode="auto">
                <a:xfrm>
                  <a:off x="2167" y="3078"/>
                  <a:ext cx="4" cy="5"/>
                </a:xfrm>
                <a:custGeom>
                  <a:avLst/>
                  <a:gdLst/>
                  <a:ahLst/>
                  <a:cxnLst>
                    <a:cxn ang="0">
                      <a:pos x="4" y="5"/>
                    </a:cxn>
                    <a:cxn ang="0">
                      <a:pos x="4" y="0"/>
                    </a:cxn>
                    <a:cxn ang="0">
                      <a:pos x="0" y="0"/>
                    </a:cxn>
                    <a:cxn ang="0">
                      <a:pos x="4" y="0"/>
                    </a:cxn>
                  </a:cxnLst>
                  <a:rect l="0" t="0" r="r" b="b"/>
                  <a:pathLst>
                    <a:path w="4" h="5">
                      <a:moveTo>
                        <a:pt x="4" y="5"/>
                      </a:moveTo>
                      <a:lnTo>
                        <a:pt x="4" y="0"/>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grpSp>
          <p:grpSp>
            <p:nvGrpSpPr>
              <p:cNvPr id="5" name="Group 1807"/>
              <p:cNvGrpSpPr>
                <a:grpSpLocks/>
              </p:cNvGrpSpPr>
              <p:nvPr/>
            </p:nvGrpSpPr>
            <p:grpSpPr bwMode="auto">
              <a:xfrm>
                <a:off x="4504" y="2245"/>
                <a:ext cx="632" cy="1854"/>
                <a:chOff x="2032" y="1526"/>
                <a:chExt cx="901" cy="2226"/>
              </a:xfrm>
            </p:grpSpPr>
            <p:sp>
              <p:nvSpPr>
                <p:cNvPr id="64272" name="Freeform 1808"/>
                <p:cNvSpPr>
                  <a:spLocks/>
                </p:cNvSpPr>
                <p:nvPr/>
              </p:nvSpPr>
              <p:spPr bwMode="auto">
                <a:xfrm>
                  <a:off x="2162" y="3083"/>
                  <a:ext cx="5" cy="4"/>
                </a:xfrm>
                <a:custGeom>
                  <a:avLst/>
                  <a:gdLst/>
                  <a:ahLst/>
                  <a:cxnLst>
                    <a:cxn ang="0">
                      <a:pos x="5" y="4"/>
                    </a:cxn>
                    <a:cxn ang="0">
                      <a:pos x="0" y="4"/>
                    </a:cxn>
                    <a:cxn ang="0">
                      <a:pos x="0" y="0"/>
                    </a:cxn>
                    <a:cxn ang="0">
                      <a:pos x="0" y="4"/>
                    </a:cxn>
                    <a:cxn ang="0">
                      <a:pos x="0" y="0"/>
                    </a:cxn>
                    <a:cxn ang="0">
                      <a:pos x="5" y="0"/>
                    </a:cxn>
                    <a:cxn ang="0">
                      <a:pos x="5" y="4"/>
                    </a:cxn>
                  </a:cxnLst>
                  <a:rect l="0" t="0" r="r" b="b"/>
                  <a:pathLst>
                    <a:path w="5" h="4">
                      <a:moveTo>
                        <a:pt x="5" y="4"/>
                      </a:moveTo>
                      <a:lnTo>
                        <a:pt x="0" y="4"/>
                      </a:lnTo>
                      <a:lnTo>
                        <a:pt x="0" y="0"/>
                      </a:lnTo>
                      <a:lnTo>
                        <a:pt x="0" y="4"/>
                      </a:lnTo>
                      <a:lnTo>
                        <a:pt x="0"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3" name="Freeform 1809"/>
                <p:cNvSpPr>
                  <a:spLocks/>
                </p:cNvSpPr>
                <p:nvPr/>
              </p:nvSpPr>
              <p:spPr bwMode="auto">
                <a:xfrm>
                  <a:off x="2171" y="3087"/>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4" name="Freeform 1810"/>
                <p:cNvSpPr>
                  <a:spLocks/>
                </p:cNvSpPr>
                <p:nvPr/>
              </p:nvSpPr>
              <p:spPr bwMode="auto">
                <a:xfrm>
                  <a:off x="2171" y="3083"/>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5" name="Freeform 1811"/>
                <p:cNvSpPr>
                  <a:spLocks/>
                </p:cNvSpPr>
                <p:nvPr/>
              </p:nvSpPr>
              <p:spPr bwMode="auto">
                <a:xfrm>
                  <a:off x="2162" y="3087"/>
                  <a:ext cx="5" cy="5"/>
                </a:xfrm>
                <a:custGeom>
                  <a:avLst/>
                  <a:gdLst/>
                  <a:ahLst/>
                  <a:cxnLst>
                    <a:cxn ang="0">
                      <a:pos x="5" y="5"/>
                    </a:cxn>
                    <a:cxn ang="0">
                      <a:pos x="5" y="0"/>
                    </a:cxn>
                    <a:cxn ang="0">
                      <a:pos x="0" y="0"/>
                    </a:cxn>
                    <a:cxn ang="0">
                      <a:pos x="5" y="0"/>
                    </a:cxn>
                    <a:cxn ang="0">
                      <a:pos x="5" y="5"/>
                    </a:cxn>
                  </a:cxnLst>
                  <a:rect l="0" t="0" r="r" b="b"/>
                  <a:pathLst>
                    <a:path w="5" h="5">
                      <a:moveTo>
                        <a:pt x="5" y="5"/>
                      </a:move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6" name="Freeform 1812"/>
                <p:cNvSpPr>
                  <a:spLocks/>
                </p:cNvSpPr>
                <p:nvPr/>
              </p:nvSpPr>
              <p:spPr bwMode="auto">
                <a:xfrm>
                  <a:off x="2162" y="3083"/>
                  <a:ext cx="1" cy="9"/>
                </a:xfrm>
                <a:custGeom>
                  <a:avLst/>
                  <a:gdLst/>
                  <a:ahLst/>
                  <a:cxnLst>
                    <a:cxn ang="0">
                      <a:pos x="0" y="0"/>
                    </a:cxn>
                    <a:cxn ang="0">
                      <a:pos x="0" y="4"/>
                    </a:cxn>
                    <a:cxn ang="0">
                      <a:pos x="0" y="9"/>
                    </a:cxn>
                  </a:cxnLst>
                  <a:rect l="0" t="0" r="r" b="b"/>
                  <a:pathLst>
                    <a:path h="9">
                      <a:moveTo>
                        <a:pt x="0" y="0"/>
                      </a:move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7" name="Freeform 1813"/>
                <p:cNvSpPr>
                  <a:spLocks/>
                </p:cNvSpPr>
                <p:nvPr/>
              </p:nvSpPr>
              <p:spPr bwMode="auto">
                <a:xfrm>
                  <a:off x="2171" y="3087"/>
                  <a:ext cx="4" cy="5"/>
                </a:xfrm>
                <a:custGeom>
                  <a:avLst/>
                  <a:gdLst/>
                  <a:ahLst/>
                  <a:cxnLst>
                    <a:cxn ang="0">
                      <a:pos x="4" y="5"/>
                    </a:cxn>
                    <a:cxn ang="0">
                      <a:pos x="4" y="0"/>
                    </a:cxn>
                    <a:cxn ang="0">
                      <a:pos x="0" y="0"/>
                    </a:cxn>
                    <a:cxn ang="0">
                      <a:pos x="4" y="0"/>
                    </a:cxn>
                    <a:cxn ang="0">
                      <a:pos x="4" y="5"/>
                    </a:cxn>
                    <a:cxn ang="0">
                      <a:pos x="0" y="5"/>
                    </a:cxn>
                    <a:cxn ang="0">
                      <a:pos x="4" y="5"/>
                    </a:cxn>
                  </a:cxnLst>
                  <a:rect l="0" t="0" r="r" b="b"/>
                  <a:pathLst>
                    <a:path w="4" h="5">
                      <a:moveTo>
                        <a:pt x="4" y="5"/>
                      </a:moveTo>
                      <a:lnTo>
                        <a:pt x="4" y="0"/>
                      </a:lnTo>
                      <a:lnTo>
                        <a:pt x="0" y="0"/>
                      </a:lnTo>
                      <a:lnTo>
                        <a:pt x="4" y="0"/>
                      </a:lnTo>
                      <a:lnTo>
                        <a:pt x="4" y="5"/>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8" name="Freeform 1814"/>
                <p:cNvSpPr>
                  <a:spLocks/>
                </p:cNvSpPr>
                <p:nvPr/>
              </p:nvSpPr>
              <p:spPr bwMode="auto">
                <a:xfrm>
                  <a:off x="2171" y="309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79" name="Freeform 1815"/>
                <p:cNvSpPr>
                  <a:spLocks/>
                </p:cNvSpPr>
                <p:nvPr/>
              </p:nvSpPr>
              <p:spPr bwMode="auto">
                <a:xfrm>
                  <a:off x="2175" y="3087"/>
                  <a:ext cx="5" cy="5"/>
                </a:xfrm>
                <a:custGeom>
                  <a:avLst/>
                  <a:gdLst/>
                  <a:ahLst/>
                  <a:cxnLst>
                    <a:cxn ang="0">
                      <a:pos x="5" y="5"/>
                    </a:cxn>
                    <a:cxn ang="0">
                      <a:pos x="0" y="5"/>
                    </a:cxn>
                    <a:cxn ang="0">
                      <a:pos x="0" y="0"/>
                    </a:cxn>
                    <a:cxn ang="0">
                      <a:pos x="0" y="5"/>
                    </a:cxn>
                    <a:cxn ang="0">
                      <a:pos x="5" y="5"/>
                    </a:cxn>
                  </a:cxnLst>
                  <a:rect l="0" t="0" r="r" b="b"/>
                  <a:pathLst>
                    <a:path w="5" h="5">
                      <a:moveTo>
                        <a:pt x="5" y="5"/>
                      </a:move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0" name="Freeform 1816"/>
                <p:cNvSpPr>
                  <a:spLocks/>
                </p:cNvSpPr>
                <p:nvPr/>
              </p:nvSpPr>
              <p:spPr bwMode="auto">
                <a:xfrm>
                  <a:off x="2167" y="309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1" name="Freeform 1817"/>
                <p:cNvSpPr>
                  <a:spLocks/>
                </p:cNvSpPr>
                <p:nvPr/>
              </p:nvSpPr>
              <p:spPr bwMode="auto">
                <a:xfrm>
                  <a:off x="2171" y="309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2" name="Freeform 1818"/>
                <p:cNvSpPr>
                  <a:spLocks/>
                </p:cNvSpPr>
                <p:nvPr/>
              </p:nvSpPr>
              <p:spPr bwMode="auto">
                <a:xfrm>
                  <a:off x="2171" y="309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3" name="Line 1819"/>
                <p:cNvSpPr>
                  <a:spLocks noChangeShapeType="1"/>
                </p:cNvSpPr>
                <p:nvPr/>
              </p:nvSpPr>
              <p:spPr bwMode="auto">
                <a:xfrm flipH="1">
                  <a:off x="2175" y="309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84" name="Line 1820"/>
                <p:cNvSpPr>
                  <a:spLocks noChangeShapeType="1"/>
                </p:cNvSpPr>
                <p:nvPr/>
              </p:nvSpPr>
              <p:spPr bwMode="auto">
                <a:xfrm>
                  <a:off x="2175" y="309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285" name="Freeform 1821"/>
                <p:cNvSpPr>
                  <a:spLocks/>
                </p:cNvSpPr>
                <p:nvPr/>
              </p:nvSpPr>
              <p:spPr bwMode="auto">
                <a:xfrm>
                  <a:off x="2175" y="3092"/>
                  <a:ext cx="5" cy="4"/>
                </a:xfrm>
                <a:custGeom>
                  <a:avLst/>
                  <a:gdLst/>
                  <a:ahLst/>
                  <a:cxnLst>
                    <a:cxn ang="0">
                      <a:pos x="5" y="4"/>
                    </a:cxn>
                    <a:cxn ang="0">
                      <a:pos x="5" y="0"/>
                    </a:cxn>
                    <a:cxn ang="0">
                      <a:pos x="0" y="0"/>
                    </a:cxn>
                    <a:cxn ang="0">
                      <a:pos x="5" y="0"/>
                    </a:cxn>
                    <a:cxn ang="0">
                      <a:pos x="0" y="0"/>
                    </a:cxn>
                    <a:cxn ang="0">
                      <a:pos x="5" y="0"/>
                    </a:cxn>
                    <a:cxn ang="0">
                      <a:pos x="0" y="0"/>
                    </a:cxn>
                    <a:cxn ang="0">
                      <a:pos x="5" y="0"/>
                    </a:cxn>
                    <a:cxn ang="0">
                      <a:pos x="0" y="0"/>
                    </a:cxn>
                  </a:cxnLst>
                  <a:rect l="0" t="0" r="r" b="b"/>
                  <a:pathLst>
                    <a:path w="5" h="4">
                      <a:moveTo>
                        <a:pt x="5" y="4"/>
                      </a:moveTo>
                      <a:lnTo>
                        <a:pt x="5" y="0"/>
                      </a:lnTo>
                      <a:lnTo>
                        <a:pt x="0" y="0"/>
                      </a:lnTo>
                      <a:lnTo>
                        <a:pt x="5" y="0"/>
                      </a:lnTo>
                      <a:lnTo>
                        <a:pt x="0" y="0"/>
                      </a:lnTo>
                      <a:lnTo>
                        <a:pt x="5" y="0"/>
                      </a:lnTo>
                      <a:lnTo>
                        <a:pt x="0"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6" name="Freeform 1822"/>
                <p:cNvSpPr>
                  <a:spLocks/>
                </p:cNvSpPr>
                <p:nvPr/>
              </p:nvSpPr>
              <p:spPr bwMode="auto">
                <a:xfrm>
                  <a:off x="2175" y="3092"/>
                  <a:ext cx="5" cy="4"/>
                </a:xfrm>
                <a:custGeom>
                  <a:avLst/>
                  <a:gdLst/>
                  <a:ahLst/>
                  <a:cxnLst>
                    <a:cxn ang="0">
                      <a:pos x="0" y="0"/>
                    </a:cxn>
                    <a:cxn ang="0">
                      <a:pos x="0" y="4"/>
                    </a:cxn>
                    <a:cxn ang="0">
                      <a:pos x="5" y="4"/>
                    </a:cxn>
                    <a:cxn ang="0">
                      <a:pos x="0" y="4"/>
                    </a:cxn>
                  </a:cxnLst>
                  <a:rect l="0" t="0" r="r" b="b"/>
                  <a:pathLst>
                    <a:path w="5" h="4">
                      <a:moveTo>
                        <a:pt x="0" y="0"/>
                      </a:moveTo>
                      <a:lnTo>
                        <a:pt x="0" y="4"/>
                      </a:lnTo>
                      <a:lnTo>
                        <a:pt x="5"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7" name="Freeform 1823"/>
                <p:cNvSpPr>
                  <a:spLocks/>
                </p:cNvSpPr>
                <p:nvPr/>
              </p:nvSpPr>
              <p:spPr bwMode="auto">
                <a:xfrm>
                  <a:off x="2119" y="3052"/>
                  <a:ext cx="21" cy="49"/>
                </a:xfrm>
                <a:custGeom>
                  <a:avLst/>
                  <a:gdLst/>
                  <a:ahLst/>
                  <a:cxnLst>
                    <a:cxn ang="0">
                      <a:pos x="21" y="0"/>
                    </a:cxn>
                    <a:cxn ang="0">
                      <a:pos x="21" y="4"/>
                    </a:cxn>
                    <a:cxn ang="0">
                      <a:pos x="21" y="9"/>
                    </a:cxn>
                    <a:cxn ang="0">
                      <a:pos x="17" y="9"/>
                    </a:cxn>
                    <a:cxn ang="0">
                      <a:pos x="17" y="13"/>
                    </a:cxn>
                    <a:cxn ang="0">
                      <a:pos x="17" y="18"/>
                    </a:cxn>
                    <a:cxn ang="0">
                      <a:pos x="13" y="22"/>
                    </a:cxn>
                    <a:cxn ang="0">
                      <a:pos x="13" y="26"/>
                    </a:cxn>
                    <a:cxn ang="0">
                      <a:pos x="13" y="31"/>
                    </a:cxn>
                    <a:cxn ang="0">
                      <a:pos x="8" y="31"/>
                    </a:cxn>
                    <a:cxn ang="0">
                      <a:pos x="8" y="35"/>
                    </a:cxn>
                    <a:cxn ang="0">
                      <a:pos x="8" y="40"/>
                    </a:cxn>
                    <a:cxn ang="0">
                      <a:pos x="4" y="40"/>
                    </a:cxn>
                    <a:cxn ang="0">
                      <a:pos x="4" y="44"/>
                    </a:cxn>
                    <a:cxn ang="0">
                      <a:pos x="4" y="49"/>
                    </a:cxn>
                    <a:cxn ang="0">
                      <a:pos x="0" y="49"/>
                    </a:cxn>
                    <a:cxn ang="0">
                      <a:pos x="4" y="49"/>
                    </a:cxn>
                  </a:cxnLst>
                  <a:rect l="0" t="0" r="r" b="b"/>
                  <a:pathLst>
                    <a:path w="21" h="49">
                      <a:moveTo>
                        <a:pt x="21" y="0"/>
                      </a:moveTo>
                      <a:lnTo>
                        <a:pt x="21" y="4"/>
                      </a:lnTo>
                      <a:lnTo>
                        <a:pt x="21" y="9"/>
                      </a:lnTo>
                      <a:lnTo>
                        <a:pt x="17" y="9"/>
                      </a:lnTo>
                      <a:lnTo>
                        <a:pt x="17" y="13"/>
                      </a:lnTo>
                      <a:lnTo>
                        <a:pt x="17" y="18"/>
                      </a:lnTo>
                      <a:lnTo>
                        <a:pt x="13" y="22"/>
                      </a:lnTo>
                      <a:lnTo>
                        <a:pt x="13" y="26"/>
                      </a:lnTo>
                      <a:lnTo>
                        <a:pt x="13" y="31"/>
                      </a:lnTo>
                      <a:lnTo>
                        <a:pt x="8" y="31"/>
                      </a:lnTo>
                      <a:lnTo>
                        <a:pt x="8" y="35"/>
                      </a:lnTo>
                      <a:lnTo>
                        <a:pt x="8" y="40"/>
                      </a:lnTo>
                      <a:lnTo>
                        <a:pt x="4" y="40"/>
                      </a:lnTo>
                      <a:lnTo>
                        <a:pt x="4" y="44"/>
                      </a:lnTo>
                      <a:lnTo>
                        <a:pt x="4" y="49"/>
                      </a:lnTo>
                      <a:lnTo>
                        <a:pt x="0" y="49"/>
                      </a:lnTo>
                      <a:lnTo>
                        <a:pt x="4"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8" name="Freeform 1824"/>
                <p:cNvSpPr>
                  <a:spLocks/>
                </p:cNvSpPr>
                <p:nvPr/>
              </p:nvSpPr>
              <p:spPr bwMode="auto">
                <a:xfrm>
                  <a:off x="2123" y="3083"/>
                  <a:ext cx="13" cy="18"/>
                </a:xfrm>
                <a:custGeom>
                  <a:avLst/>
                  <a:gdLst/>
                  <a:ahLst/>
                  <a:cxnLst>
                    <a:cxn ang="0">
                      <a:pos x="0" y="18"/>
                    </a:cxn>
                    <a:cxn ang="0">
                      <a:pos x="0" y="13"/>
                    </a:cxn>
                    <a:cxn ang="0">
                      <a:pos x="4" y="13"/>
                    </a:cxn>
                    <a:cxn ang="0">
                      <a:pos x="4" y="9"/>
                    </a:cxn>
                    <a:cxn ang="0">
                      <a:pos x="4" y="4"/>
                    </a:cxn>
                    <a:cxn ang="0">
                      <a:pos x="9" y="4"/>
                    </a:cxn>
                    <a:cxn ang="0">
                      <a:pos x="9" y="0"/>
                    </a:cxn>
                    <a:cxn ang="0">
                      <a:pos x="13" y="0"/>
                    </a:cxn>
                  </a:cxnLst>
                  <a:rect l="0" t="0" r="r" b="b"/>
                  <a:pathLst>
                    <a:path w="13" h="18">
                      <a:moveTo>
                        <a:pt x="0" y="18"/>
                      </a:moveTo>
                      <a:lnTo>
                        <a:pt x="0" y="13"/>
                      </a:lnTo>
                      <a:lnTo>
                        <a:pt x="4" y="13"/>
                      </a:lnTo>
                      <a:lnTo>
                        <a:pt x="4" y="9"/>
                      </a:lnTo>
                      <a:lnTo>
                        <a:pt x="4" y="4"/>
                      </a:lnTo>
                      <a:lnTo>
                        <a:pt x="9" y="4"/>
                      </a:lnTo>
                      <a:lnTo>
                        <a:pt x="9" y="0"/>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89" name="Freeform 1825"/>
                <p:cNvSpPr>
                  <a:spLocks/>
                </p:cNvSpPr>
                <p:nvPr/>
              </p:nvSpPr>
              <p:spPr bwMode="auto">
                <a:xfrm>
                  <a:off x="2175" y="3096"/>
                  <a:ext cx="5" cy="1"/>
                </a:xfrm>
                <a:custGeom>
                  <a:avLst/>
                  <a:gdLst/>
                  <a:ahLst/>
                  <a:cxnLst>
                    <a:cxn ang="0">
                      <a:pos x="0" y="0"/>
                    </a:cxn>
                    <a:cxn ang="0">
                      <a:pos x="5" y="0"/>
                    </a:cxn>
                    <a:cxn ang="0">
                      <a:pos x="0" y="0"/>
                    </a:cxn>
                    <a:cxn ang="0">
                      <a:pos x="5" y="0"/>
                    </a:cxn>
                    <a:cxn ang="0">
                      <a:pos x="0" y="0"/>
                    </a:cxn>
                    <a:cxn ang="0">
                      <a:pos x="5" y="0"/>
                    </a:cxn>
                  </a:cxnLst>
                  <a:rect l="0" t="0" r="r" b="b"/>
                  <a:pathLst>
                    <a:path w="5">
                      <a:moveTo>
                        <a:pt x="0" y="0"/>
                      </a:moveTo>
                      <a:lnTo>
                        <a:pt x="5" y="0"/>
                      </a:lnTo>
                      <a:lnTo>
                        <a:pt x="0" y="0"/>
                      </a:lnTo>
                      <a:lnTo>
                        <a:pt x="5" y="0"/>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0" name="Freeform 1826"/>
                <p:cNvSpPr>
                  <a:spLocks/>
                </p:cNvSpPr>
                <p:nvPr/>
              </p:nvSpPr>
              <p:spPr bwMode="auto">
                <a:xfrm>
                  <a:off x="2175" y="3087"/>
                  <a:ext cx="9" cy="9"/>
                </a:xfrm>
                <a:custGeom>
                  <a:avLst/>
                  <a:gdLst/>
                  <a:ahLst/>
                  <a:cxnLst>
                    <a:cxn ang="0">
                      <a:pos x="9" y="9"/>
                    </a:cxn>
                    <a:cxn ang="0">
                      <a:pos x="5" y="9"/>
                    </a:cxn>
                    <a:cxn ang="0">
                      <a:pos x="5" y="5"/>
                    </a:cxn>
                    <a:cxn ang="0">
                      <a:pos x="5" y="0"/>
                    </a:cxn>
                    <a:cxn ang="0">
                      <a:pos x="0" y="0"/>
                    </a:cxn>
                  </a:cxnLst>
                  <a:rect l="0" t="0" r="r" b="b"/>
                  <a:pathLst>
                    <a:path w="9" h="9">
                      <a:moveTo>
                        <a:pt x="9" y="9"/>
                      </a:moveTo>
                      <a:lnTo>
                        <a:pt x="5" y="9"/>
                      </a:lnTo>
                      <a:lnTo>
                        <a:pt x="5" y="5"/>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1" name="Freeform 1827"/>
                <p:cNvSpPr>
                  <a:spLocks/>
                </p:cNvSpPr>
                <p:nvPr/>
              </p:nvSpPr>
              <p:spPr bwMode="auto">
                <a:xfrm>
                  <a:off x="2127" y="3083"/>
                  <a:ext cx="13" cy="22"/>
                </a:xfrm>
                <a:custGeom>
                  <a:avLst/>
                  <a:gdLst/>
                  <a:ahLst/>
                  <a:cxnLst>
                    <a:cxn ang="0">
                      <a:pos x="0" y="22"/>
                    </a:cxn>
                    <a:cxn ang="0">
                      <a:pos x="0" y="18"/>
                    </a:cxn>
                    <a:cxn ang="0">
                      <a:pos x="5" y="18"/>
                    </a:cxn>
                    <a:cxn ang="0">
                      <a:pos x="5" y="13"/>
                    </a:cxn>
                    <a:cxn ang="0">
                      <a:pos x="9" y="13"/>
                    </a:cxn>
                    <a:cxn ang="0">
                      <a:pos x="9" y="9"/>
                    </a:cxn>
                    <a:cxn ang="0">
                      <a:pos x="9" y="4"/>
                    </a:cxn>
                    <a:cxn ang="0">
                      <a:pos x="13" y="4"/>
                    </a:cxn>
                    <a:cxn ang="0">
                      <a:pos x="13" y="0"/>
                    </a:cxn>
                  </a:cxnLst>
                  <a:rect l="0" t="0" r="r" b="b"/>
                  <a:pathLst>
                    <a:path w="13" h="22">
                      <a:moveTo>
                        <a:pt x="0" y="22"/>
                      </a:moveTo>
                      <a:lnTo>
                        <a:pt x="0" y="18"/>
                      </a:lnTo>
                      <a:lnTo>
                        <a:pt x="5" y="18"/>
                      </a:lnTo>
                      <a:lnTo>
                        <a:pt x="5" y="13"/>
                      </a:lnTo>
                      <a:lnTo>
                        <a:pt x="9" y="13"/>
                      </a:lnTo>
                      <a:lnTo>
                        <a:pt x="9" y="9"/>
                      </a:lnTo>
                      <a:lnTo>
                        <a:pt x="9" y="4"/>
                      </a:lnTo>
                      <a:lnTo>
                        <a:pt x="13" y="4"/>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2" name="Freeform 1828"/>
                <p:cNvSpPr>
                  <a:spLocks/>
                </p:cNvSpPr>
                <p:nvPr/>
              </p:nvSpPr>
              <p:spPr bwMode="auto">
                <a:xfrm>
                  <a:off x="2162" y="3092"/>
                  <a:ext cx="5" cy="9"/>
                </a:xfrm>
                <a:custGeom>
                  <a:avLst/>
                  <a:gdLst/>
                  <a:ahLst/>
                  <a:cxnLst>
                    <a:cxn ang="0">
                      <a:pos x="0" y="0"/>
                    </a:cxn>
                    <a:cxn ang="0">
                      <a:pos x="0" y="4"/>
                    </a:cxn>
                    <a:cxn ang="0">
                      <a:pos x="5" y="4"/>
                    </a:cxn>
                    <a:cxn ang="0">
                      <a:pos x="5" y="9"/>
                    </a:cxn>
                  </a:cxnLst>
                  <a:rect l="0" t="0" r="r" b="b"/>
                  <a:pathLst>
                    <a:path w="5" h="9">
                      <a:moveTo>
                        <a:pt x="0" y="0"/>
                      </a:moveTo>
                      <a:lnTo>
                        <a:pt x="0" y="4"/>
                      </a:lnTo>
                      <a:lnTo>
                        <a:pt x="5" y="4"/>
                      </a:lnTo>
                      <a:lnTo>
                        <a:pt x="5"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3" name="Freeform 1829"/>
                <p:cNvSpPr>
                  <a:spLocks/>
                </p:cNvSpPr>
                <p:nvPr/>
              </p:nvSpPr>
              <p:spPr bwMode="auto">
                <a:xfrm>
                  <a:off x="2114" y="3101"/>
                  <a:ext cx="9" cy="4"/>
                </a:xfrm>
                <a:custGeom>
                  <a:avLst/>
                  <a:gdLst/>
                  <a:ahLst/>
                  <a:cxnLst>
                    <a:cxn ang="0">
                      <a:pos x="0" y="4"/>
                    </a:cxn>
                    <a:cxn ang="0">
                      <a:pos x="5" y="4"/>
                    </a:cxn>
                    <a:cxn ang="0">
                      <a:pos x="5" y="0"/>
                    </a:cxn>
                    <a:cxn ang="0">
                      <a:pos x="0" y="0"/>
                    </a:cxn>
                    <a:cxn ang="0">
                      <a:pos x="5" y="0"/>
                    </a:cxn>
                    <a:cxn ang="0">
                      <a:pos x="5" y="4"/>
                    </a:cxn>
                    <a:cxn ang="0">
                      <a:pos x="5" y="0"/>
                    </a:cxn>
                    <a:cxn ang="0">
                      <a:pos x="5" y="4"/>
                    </a:cxn>
                    <a:cxn ang="0">
                      <a:pos x="9" y="4"/>
                    </a:cxn>
                    <a:cxn ang="0">
                      <a:pos x="5" y="4"/>
                    </a:cxn>
                    <a:cxn ang="0">
                      <a:pos x="9" y="4"/>
                    </a:cxn>
                  </a:cxnLst>
                  <a:rect l="0" t="0" r="r" b="b"/>
                  <a:pathLst>
                    <a:path w="9" h="4">
                      <a:moveTo>
                        <a:pt x="0" y="4"/>
                      </a:moveTo>
                      <a:lnTo>
                        <a:pt x="5" y="4"/>
                      </a:lnTo>
                      <a:lnTo>
                        <a:pt x="5" y="0"/>
                      </a:lnTo>
                      <a:lnTo>
                        <a:pt x="0" y="0"/>
                      </a:lnTo>
                      <a:lnTo>
                        <a:pt x="5" y="0"/>
                      </a:lnTo>
                      <a:lnTo>
                        <a:pt x="5" y="4"/>
                      </a:lnTo>
                      <a:lnTo>
                        <a:pt x="5" y="0"/>
                      </a:lnTo>
                      <a:lnTo>
                        <a:pt x="5" y="4"/>
                      </a:lnTo>
                      <a:lnTo>
                        <a:pt x="9" y="4"/>
                      </a:lnTo>
                      <a:lnTo>
                        <a:pt x="5"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4" name="Freeform 1830"/>
                <p:cNvSpPr>
                  <a:spLocks/>
                </p:cNvSpPr>
                <p:nvPr/>
              </p:nvSpPr>
              <p:spPr bwMode="auto">
                <a:xfrm>
                  <a:off x="2106" y="3105"/>
                  <a:ext cx="4" cy="5"/>
                </a:xfrm>
                <a:custGeom>
                  <a:avLst/>
                  <a:gdLst/>
                  <a:ahLst/>
                  <a:cxnLst>
                    <a:cxn ang="0">
                      <a:pos x="4" y="5"/>
                    </a:cxn>
                    <a:cxn ang="0">
                      <a:pos x="0" y="0"/>
                    </a:cxn>
                    <a:cxn ang="0">
                      <a:pos x="0" y="5"/>
                    </a:cxn>
                    <a:cxn ang="0">
                      <a:pos x="0" y="0"/>
                    </a:cxn>
                    <a:cxn ang="0">
                      <a:pos x="0" y="5"/>
                    </a:cxn>
                    <a:cxn ang="0">
                      <a:pos x="4" y="5"/>
                    </a:cxn>
                  </a:cxnLst>
                  <a:rect l="0" t="0" r="r" b="b"/>
                  <a:pathLst>
                    <a:path w="4" h="5">
                      <a:moveTo>
                        <a:pt x="4" y="5"/>
                      </a:moveTo>
                      <a:lnTo>
                        <a:pt x="0" y="0"/>
                      </a:ln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5" name="Freeform 1831"/>
                <p:cNvSpPr>
                  <a:spLocks/>
                </p:cNvSpPr>
                <p:nvPr/>
              </p:nvSpPr>
              <p:spPr bwMode="auto">
                <a:xfrm>
                  <a:off x="2167" y="3096"/>
                  <a:ext cx="4" cy="9"/>
                </a:xfrm>
                <a:custGeom>
                  <a:avLst/>
                  <a:gdLst/>
                  <a:ahLst/>
                  <a:cxnLst>
                    <a:cxn ang="0">
                      <a:pos x="0" y="0"/>
                    </a:cxn>
                    <a:cxn ang="0">
                      <a:pos x="4" y="0"/>
                    </a:cxn>
                    <a:cxn ang="0">
                      <a:pos x="4" y="5"/>
                    </a:cxn>
                    <a:cxn ang="0">
                      <a:pos x="4" y="9"/>
                    </a:cxn>
                    <a:cxn ang="0">
                      <a:pos x="4" y="5"/>
                    </a:cxn>
                  </a:cxnLst>
                  <a:rect l="0" t="0" r="r" b="b"/>
                  <a:pathLst>
                    <a:path w="4" h="9">
                      <a:moveTo>
                        <a:pt x="0" y="0"/>
                      </a:moveTo>
                      <a:lnTo>
                        <a:pt x="4" y="0"/>
                      </a:lnTo>
                      <a:lnTo>
                        <a:pt x="4" y="5"/>
                      </a:lnTo>
                      <a:lnTo>
                        <a:pt x="4" y="9"/>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6" name="Freeform 1832"/>
                <p:cNvSpPr>
                  <a:spLocks/>
                </p:cNvSpPr>
                <p:nvPr/>
              </p:nvSpPr>
              <p:spPr bwMode="auto">
                <a:xfrm>
                  <a:off x="2167" y="3101"/>
                  <a:ext cx="4" cy="4"/>
                </a:xfrm>
                <a:custGeom>
                  <a:avLst/>
                  <a:gdLst/>
                  <a:ahLst/>
                  <a:cxnLst>
                    <a:cxn ang="0">
                      <a:pos x="4" y="0"/>
                    </a:cxn>
                    <a:cxn ang="0">
                      <a:pos x="0" y="0"/>
                    </a:cxn>
                    <a:cxn ang="0">
                      <a:pos x="4" y="0"/>
                    </a:cxn>
                    <a:cxn ang="0">
                      <a:pos x="4" y="4"/>
                    </a:cxn>
                  </a:cxnLst>
                  <a:rect l="0" t="0" r="r" b="b"/>
                  <a:pathLst>
                    <a:path w="4" h="4">
                      <a:moveTo>
                        <a:pt x="4" y="0"/>
                      </a:move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7" name="Freeform 1833"/>
                <p:cNvSpPr>
                  <a:spLocks/>
                </p:cNvSpPr>
                <p:nvPr/>
              </p:nvSpPr>
              <p:spPr bwMode="auto">
                <a:xfrm>
                  <a:off x="2158" y="3101"/>
                  <a:ext cx="9" cy="4"/>
                </a:xfrm>
                <a:custGeom>
                  <a:avLst/>
                  <a:gdLst/>
                  <a:ahLst/>
                  <a:cxnLst>
                    <a:cxn ang="0">
                      <a:pos x="0" y="4"/>
                    </a:cxn>
                    <a:cxn ang="0">
                      <a:pos x="4" y="4"/>
                    </a:cxn>
                    <a:cxn ang="0">
                      <a:pos x="0" y="4"/>
                    </a:cxn>
                    <a:cxn ang="0">
                      <a:pos x="0" y="0"/>
                    </a:cxn>
                    <a:cxn ang="0">
                      <a:pos x="4" y="0"/>
                    </a:cxn>
                    <a:cxn ang="0">
                      <a:pos x="9" y="0"/>
                    </a:cxn>
                  </a:cxnLst>
                  <a:rect l="0" t="0" r="r" b="b"/>
                  <a:pathLst>
                    <a:path w="9" h="4">
                      <a:moveTo>
                        <a:pt x="0" y="4"/>
                      </a:moveTo>
                      <a:lnTo>
                        <a:pt x="4" y="4"/>
                      </a:lnTo>
                      <a:lnTo>
                        <a:pt x="0" y="4"/>
                      </a:lnTo>
                      <a:lnTo>
                        <a:pt x="0" y="0"/>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8" name="Freeform 1834"/>
                <p:cNvSpPr>
                  <a:spLocks/>
                </p:cNvSpPr>
                <p:nvPr/>
              </p:nvSpPr>
              <p:spPr bwMode="auto">
                <a:xfrm>
                  <a:off x="2158" y="3096"/>
                  <a:ext cx="9" cy="14"/>
                </a:xfrm>
                <a:custGeom>
                  <a:avLst/>
                  <a:gdLst/>
                  <a:ahLst/>
                  <a:cxnLst>
                    <a:cxn ang="0">
                      <a:pos x="9" y="0"/>
                    </a:cxn>
                    <a:cxn ang="0">
                      <a:pos x="9" y="5"/>
                    </a:cxn>
                    <a:cxn ang="0">
                      <a:pos x="4" y="5"/>
                    </a:cxn>
                    <a:cxn ang="0">
                      <a:pos x="0" y="5"/>
                    </a:cxn>
                    <a:cxn ang="0">
                      <a:pos x="0" y="9"/>
                    </a:cxn>
                    <a:cxn ang="0">
                      <a:pos x="4" y="9"/>
                    </a:cxn>
                    <a:cxn ang="0">
                      <a:pos x="0" y="9"/>
                    </a:cxn>
                    <a:cxn ang="0">
                      <a:pos x="0" y="14"/>
                    </a:cxn>
                    <a:cxn ang="0">
                      <a:pos x="0" y="9"/>
                    </a:cxn>
                  </a:cxnLst>
                  <a:rect l="0" t="0" r="r" b="b"/>
                  <a:pathLst>
                    <a:path w="9" h="14">
                      <a:moveTo>
                        <a:pt x="9" y="0"/>
                      </a:moveTo>
                      <a:lnTo>
                        <a:pt x="9" y="5"/>
                      </a:lnTo>
                      <a:lnTo>
                        <a:pt x="4" y="5"/>
                      </a:lnTo>
                      <a:lnTo>
                        <a:pt x="0" y="5"/>
                      </a:lnTo>
                      <a:lnTo>
                        <a:pt x="0" y="9"/>
                      </a:lnTo>
                      <a:lnTo>
                        <a:pt x="4" y="9"/>
                      </a:lnTo>
                      <a:lnTo>
                        <a:pt x="0" y="9"/>
                      </a:lnTo>
                      <a:lnTo>
                        <a:pt x="0" y="1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299" name="Line 1835"/>
                <p:cNvSpPr>
                  <a:spLocks noChangeShapeType="1"/>
                </p:cNvSpPr>
                <p:nvPr/>
              </p:nvSpPr>
              <p:spPr bwMode="auto">
                <a:xfrm flipV="1">
                  <a:off x="2127" y="3105"/>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4300" name="Freeform 1836"/>
                <p:cNvSpPr>
                  <a:spLocks/>
                </p:cNvSpPr>
                <p:nvPr/>
              </p:nvSpPr>
              <p:spPr bwMode="auto">
                <a:xfrm>
                  <a:off x="2106" y="3105"/>
                  <a:ext cx="8" cy="9"/>
                </a:xfrm>
                <a:custGeom>
                  <a:avLst/>
                  <a:gdLst/>
                  <a:ahLst/>
                  <a:cxnLst>
                    <a:cxn ang="0">
                      <a:pos x="8" y="0"/>
                    </a:cxn>
                    <a:cxn ang="0">
                      <a:pos x="8" y="5"/>
                    </a:cxn>
                    <a:cxn ang="0">
                      <a:pos x="8" y="0"/>
                    </a:cxn>
                    <a:cxn ang="0">
                      <a:pos x="8" y="5"/>
                    </a:cxn>
                    <a:cxn ang="0">
                      <a:pos x="8" y="0"/>
                    </a:cxn>
                    <a:cxn ang="0">
                      <a:pos x="8" y="5"/>
                    </a:cxn>
                    <a:cxn ang="0">
                      <a:pos x="4" y="5"/>
                    </a:cxn>
                    <a:cxn ang="0">
                      <a:pos x="0" y="5"/>
                    </a:cxn>
                    <a:cxn ang="0">
                      <a:pos x="4" y="5"/>
                    </a:cxn>
                    <a:cxn ang="0">
                      <a:pos x="4" y="9"/>
                    </a:cxn>
                    <a:cxn ang="0">
                      <a:pos x="0" y="9"/>
                    </a:cxn>
                    <a:cxn ang="0">
                      <a:pos x="4" y="9"/>
                    </a:cxn>
                    <a:cxn ang="0">
                      <a:pos x="0" y="9"/>
                    </a:cxn>
                    <a:cxn ang="0">
                      <a:pos x="0" y="5"/>
                    </a:cxn>
                    <a:cxn ang="0">
                      <a:pos x="0" y="9"/>
                    </a:cxn>
                  </a:cxnLst>
                  <a:rect l="0" t="0" r="r" b="b"/>
                  <a:pathLst>
                    <a:path w="8" h="9">
                      <a:moveTo>
                        <a:pt x="8" y="0"/>
                      </a:moveTo>
                      <a:lnTo>
                        <a:pt x="8" y="5"/>
                      </a:lnTo>
                      <a:lnTo>
                        <a:pt x="8" y="0"/>
                      </a:lnTo>
                      <a:lnTo>
                        <a:pt x="8" y="5"/>
                      </a:lnTo>
                      <a:lnTo>
                        <a:pt x="8" y="0"/>
                      </a:lnTo>
                      <a:lnTo>
                        <a:pt x="8" y="5"/>
                      </a:lnTo>
                      <a:lnTo>
                        <a:pt x="4" y="5"/>
                      </a:lnTo>
                      <a:lnTo>
                        <a:pt x="0" y="5"/>
                      </a:lnTo>
                      <a:lnTo>
                        <a:pt x="4" y="5"/>
                      </a:lnTo>
                      <a:lnTo>
                        <a:pt x="4" y="9"/>
                      </a:lnTo>
                      <a:lnTo>
                        <a:pt x="0" y="9"/>
                      </a:lnTo>
                      <a:lnTo>
                        <a:pt x="4" y="9"/>
                      </a:lnTo>
                      <a:lnTo>
                        <a:pt x="0" y="9"/>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1" name="Freeform 1837"/>
                <p:cNvSpPr>
                  <a:spLocks/>
                </p:cNvSpPr>
                <p:nvPr/>
              </p:nvSpPr>
              <p:spPr bwMode="auto">
                <a:xfrm>
                  <a:off x="2127" y="3105"/>
                  <a:ext cx="9" cy="9"/>
                </a:xfrm>
                <a:custGeom>
                  <a:avLst/>
                  <a:gdLst/>
                  <a:ahLst/>
                  <a:cxnLst>
                    <a:cxn ang="0">
                      <a:pos x="0" y="9"/>
                    </a:cxn>
                    <a:cxn ang="0">
                      <a:pos x="0" y="5"/>
                    </a:cxn>
                    <a:cxn ang="0">
                      <a:pos x="0" y="9"/>
                    </a:cxn>
                    <a:cxn ang="0">
                      <a:pos x="0" y="5"/>
                    </a:cxn>
                    <a:cxn ang="0">
                      <a:pos x="5" y="5"/>
                    </a:cxn>
                    <a:cxn ang="0">
                      <a:pos x="9" y="5"/>
                    </a:cxn>
                    <a:cxn ang="0">
                      <a:pos x="5" y="5"/>
                    </a:cxn>
                    <a:cxn ang="0">
                      <a:pos x="9" y="5"/>
                    </a:cxn>
                    <a:cxn ang="0">
                      <a:pos x="5" y="5"/>
                    </a:cxn>
                    <a:cxn ang="0">
                      <a:pos x="5" y="0"/>
                    </a:cxn>
                    <a:cxn ang="0">
                      <a:pos x="5" y="5"/>
                    </a:cxn>
                    <a:cxn ang="0">
                      <a:pos x="0" y="5"/>
                    </a:cxn>
                  </a:cxnLst>
                  <a:rect l="0" t="0" r="r" b="b"/>
                  <a:pathLst>
                    <a:path w="9" h="9">
                      <a:moveTo>
                        <a:pt x="0" y="9"/>
                      </a:moveTo>
                      <a:lnTo>
                        <a:pt x="0" y="5"/>
                      </a:lnTo>
                      <a:lnTo>
                        <a:pt x="0" y="9"/>
                      </a:lnTo>
                      <a:lnTo>
                        <a:pt x="0" y="5"/>
                      </a:lnTo>
                      <a:lnTo>
                        <a:pt x="5" y="5"/>
                      </a:lnTo>
                      <a:lnTo>
                        <a:pt x="9" y="5"/>
                      </a:lnTo>
                      <a:lnTo>
                        <a:pt x="5" y="5"/>
                      </a:lnTo>
                      <a:lnTo>
                        <a:pt x="9" y="5"/>
                      </a:lnTo>
                      <a:lnTo>
                        <a:pt x="5" y="5"/>
                      </a:lnTo>
                      <a:lnTo>
                        <a:pt x="5" y="0"/>
                      </a:lnTo>
                      <a:lnTo>
                        <a:pt x="5" y="5"/>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2" name="Freeform 1838"/>
                <p:cNvSpPr>
                  <a:spLocks/>
                </p:cNvSpPr>
                <p:nvPr/>
              </p:nvSpPr>
              <p:spPr bwMode="auto">
                <a:xfrm>
                  <a:off x="2123" y="3105"/>
                  <a:ext cx="4" cy="9"/>
                </a:xfrm>
                <a:custGeom>
                  <a:avLst/>
                  <a:gdLst/>
                  <a:ahLst/>
                  <a:cxnLst>
                    <a:cxn ang="0">
                      <a:pos x="0" y="9"/>
                    </a:cxn>
                    <a:cxn ang="0">
                      <a:pos x="0" y="5"/>
                    </a:cxn>
                    <a:cxn ang="0">
                      <a:pos x="4" y="5"/>
                    </a:cxn>
                    <a:cxn ang="0">
                      <a:pos x="4" y="0"/>
                    </a:cxn>
                    <a:cxn ang="0">
                      <a:pos x="0" y="0"/>
                    </a:cxn>
                    <a:cxn ang="0">
                      <a:pos x="4" y="0"/>
                    </a:cxn>
                    <a:cxn ang="0">
                      <a:pos x="0" y="0"/>
                    </a:cxn>
                    <a:cxn ang="0">
                      <a:pos x="4" y="0"/>
                    </a:cxn>
                    <a:cxn ang="0">
                      <a:pos x="0" y="0"/>
                    </a:cxn>
                  </a:cxnLst>
                  <a:rect l="0" t="0" r="r" b="b"/>
                  <a:pathLst>
                    <a:path w="4" h="9">
                      <a:moveTo>
                        <a:pt x="0" y="9"/>
                      </a:moveTo>
                      <a:lnTo>
                        <a:pt x="0" y="5"/>
                      </a:lnTo>
                      <a:lnTo>
                        <a:pt x="4" y="5"/>
                      </a:lnTo>
                      <a:lnTo>
                        <a:pt x="4" y="0"/>
                      </a:lnTo>
                      <a:lnTo>
                        <a:pt x="0" y="0"/>
                      </a:lnTo>
                      <a:lnTo>
                        <a:pt x="4" y="0"/>
                      </a:ln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3" name="Freeform 1839"/>
                <p:cNvSpPr>
                  <a:spLocks/>
                </p:cNvSpPr>
                <p:nvPr/>
              </p:nvSpPr>
              <p:spPr bwMode="auto">
                <a:xfrm>
                  <a:off x="2167" y="3105"/>
                  <a:ext cx="4" cy="5"/>
                </a:xfrm>
                <a:custGeom>
                  <a:avLst/>
                  <a:gdLst/>
                  <a:ahLst/>
                  <a:cxnLst>
                    <a:cxn ang="0">
                      <a:pos x="4" y="0"/>
                    </a:cxn>
                    <a:cxn ang="0">
                      <a:pos x="0" y="0"/>
                    </a:cxn>
                    <a:cxn ang="0">
                      <a:pos x="0" y="5"/>
                    </a:cxn>
                    <a:cxn ang="0">
                      <a:pos x="4" y="5"/>
                    </a:cxn>
                  </a:cxnLst>
                  <a:rect l="0" t="0" r="r" b="b"/>
                  <a:pathLst>
                    <a:path w="4" h="5">
                      <a:moveTo>
                        <a:pt x="4" y="0"/>
                      </a:move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4" name="Line 1840"/>
                <p:cNvSpPr>
                  <a:spLocks noChangeShapeType="1"/>
                </p:cNvSpPr>
                <p:nvPr/>
              </p:nvSpPr>
              <p:spPr bwMode="auto">
                <a:xfrm flipV="1">
                  <a:off x="2171" y="3110"/>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305" name="Line 1841"/>
                <p:cNvSpPr>
                  <a:spLocks noChangeShapeType="1"/>
                </p:cNvSpPr>
                <p:nvPr/>
              </p:nvSpPr>
              <p:spPr bwMode="auto">
                <a:xfrm>
                  <a:off x="2167" y="311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306" name="Freeform 1842"/>
                <p:cNvSpPr>
                  <a:spLocks/>
                </p:cNvSpPr>
                <p:nvPr/>
              </p:nvSpPr>
              <p:spPr bwMode="auto">
                <a:xfrm>
                  <a:off x="2167" y="3110"/>
                  <a:ext cx="4" cy="4"/>
                </a:xfrm>
                <a:custGeom>
                  <a:avLst/>
                  <a:gdLst/>
                  <a:ahLst/>
                  <a:cxnLst>
                    <a:cxn ang="0">
                      <a:pos x="4" y="0"/>
                    </a:cxn>
                    <a:cxn ang="0">
                      <a:pos x="4" y="4"/>
                    </a:cxn>
                    <a:cxn ang="0">
                      <a:pos x="0" y="4"/>
                    </a:cxn>
                    <a:cxn ang="0">
                      <a:pos x="4" y="4"/>
                    </a:cxn>
                    <a:cxn ang="0">
                      <a:pos x="0" y="4"/>
                    </a:cxn>
                  </a:cxnLst>
                  <a:rect l="0" t="0" r="r" b="b"/>
                  <a:pathLst>
                    <a:path w="4" h="4">
                      <a:moveTo>
                        <a:pt x="4" y="0"/>
                      </a:moveTo>
                      <a:lnTo>
                        <a:pt x="4" y="4"/>
                      </a:lnTo>
                      <a:lnTo>
                        <a:pt x="0" y="4"/>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7" name="Freeform 1843"/>
                <p:cNvSpPr>
                  <a:spLocks/>
                </p:cNvSpPr>
                <p:nvPr/>
              </p:nvSpPr>
              <p:spPr bwMode="auto">
                <a:xfrm>
                  <a:off x="2167" y="3114"/>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8" name="Freeform 1844"/>
                <p:cNvSpPr>
                  <a:spLocks/>
                </p:cNvSpPr>
                <p:nvPr/>
              </p:nvSpPr>
              <p:spPr bwMode="auto">
                <a:xfrm>
                  <a:off x="2167" y="3092"/>
                  <a:ext cx="17" cy="22"/>
                </a:xfrm>
                <a:custGeom>
                  <a:avLst/>
                  <a:gdLst/>
                  <a:ahLst/>
                  <a:cxnLst>
                    <a:cxn ang="0">
                      <a:pos x="17" y="22"/>
                    </a:cxn>
                    <a:cxn ang="0">
                      <a:pos x="13" y="22"/>
                    </a:cxn>
                    <a:cxn ang="0">
                      <a:pos x="13" y="18"/>
                    </a:cxn>
                    <a:cxn ang="0">
                      <a:pos x="17" y="18"/>
                    </a:cxn>
                    <a:cxn ang="0">
                      <a:pos x="13" y="18"/>
                    </a:cxn>
                    <a:cxn ang="0">
                      <a:pos x="13" y="13"/>
                    </a:cxn>
                    <a:cxn ang="0">
                      <a:pos x="13" y="9"/>
                    </a:cxn>
                    <a:cxn ang="0">
                      <a:pos x="8" y="9"/>
                    </a:cxn>
                    <a:cxn ang="0">
                      <a:pos x="8" y="4"/>
                    </a:cxn>
                    <a:cxn ang="0">
                      <a:pos x="8" y="0"/>
                    </a:cxn>
                    <a:cxn ang="0">
                      <a:pos x="4" y="0"/>
                    </a:cxn>
                    <a:cxn ang="0">
                      <a:pos x="4" y="4"/>
                    </a:cxn>
                    <a:cxn ang="0">
                      <a:pos x="4" y="0"/>
                    </a:cxn>
                    <a:cxn ang="0">
                      <a:pos x="4" y="4"/>
                    </a:cxn>
                    <a:cxn ang="0">
                      <a:pos x="4" y="0"/>
                    </a:cxn>
                    <a:cxn ang="0">
                      <a:pos x="0" y="0"/>
                    </a:cxn>
                    <a:cxn ang="0">
                      <a:pos x="0" y="4"/>
                    </a:cxn>
                    <a:cxn ang="0">
                      <a:pos x="4" y="4"/>
                    </a:cxn>
                    <a:cxn ang="0">
                      <a:pos x="4" y="9"/>
                    </a:cxn>
                    <a:cxn ang="0">
                      <a:pos x="4" y="13"/>
                    </a:cxn>
                    <a:cxn ang="0">
                      <a:pos x="4" y="18"/>
                    </a:cxn>
                  </a:cxnLst>
                  <a:rect l="0" t="0" r="r" b="b"/>
                  <a:pathLst>
                    <a:path w="17" h="22">
                      <a:moveTo>
                        <a:pt x="17" y="22"/>
                      </a:moveTo>
                      <a:lnTo>
                        <a:pt x="13" y="22"/>
                      </a:lnTo>
                      <a:lnTo>
                        <a:pt x="13" y="18"/>
                      </a:lnTo>
                      <a:lnTo>
                        <a:pt x="17" y="18"/>
                      </a:lnTo>
                      <a:lnTo>
                        <a:pt x="13" y="18"/>
                      </a:lnTo>
                      <a:lnTo>
                        <a:pt x="13" y="13"/>
                      </a:lnTo>
                      <a:lnTo>
                        <a:pt x="13" y="9"/>
                      </a:lnTo>
                      <a:lnTo>
                        <a:pt x="8" y="9"/>
                      </a:lnTo>
                      <a:lnTo>
                        <a:pt x="8" y="4"/>
                      </a:lnTo>
                      <a:lnTo>
                        <a:pt x="8" y="0"/>
                      </a:lnTo>
                      <a:lnTo>
                        <a:pt x="4" y="0"/>
                      </a:lnTo>
                      <a:lnTo>
                        <a:pt x="4" y="4"/>
                      </a:lnTo>
                      <a:lnTo>
                        <a:pt x="4" y="0"/>
                      </a:lnTo>
                      <a:lnTo>
                        <a:pt x="4" y="4"/>
                      </a:lnTo>
                      <a:lnTo>
                        <a:pt x="4" y="0"/>
                      </a:lnTo>
                      <a:lnTo>
                        <a:pt x="0" y="0"/>
                      </a:lnTo>
                      <a:lnTo>
                        <a:pt x="0" y="4"/>
                      </a:lnTo>
                      <a:lnTo>
                        <a:pt x="4" y="4"/>
                      </a:lnTo>
                      <a:lnTo>
                        <a:pt x="4" y="9"/>
                      </a:lnTo>
                      <a:lnTo>
                        <a:pt x="4" y="13"/>
                      </a:lnTo>
                      <a:lnTo>
                        <a:pt x="4"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09" name="Freeform 1845"/>
                <p:cNvSpPr>
                  <a:spLocks/>
                </p:cNvSpPr>
                <p:nvPr/>
              </p:nvSpPr>
              <p:spPr bwMode="auto">
                <a:xfrm>
                  <a:off x="2175" y="3096"/>
                  <a:ext cx="9" cy="18"/>
                </a:xfrm>
                <a:custGeom>
                  <a:avLst/>
                  <a:gdLst/>
                  <a:ahLst/>
                  <a:cxnLst>
                    <a:cxn ang="0">
                      <a:pos x="9" y="18"/>
                    </a:cxn>
                    <a:cxn ang="0">
                      <a:pos x="5" y="18"/>
                    </a:cxn>
                    <a:cxn ang="0">
                      <a:pos x="5" y="14"/>
                    </a:cxn>
                    <a:cxn ang="0">
                      <a:pos x="9" y="14"/>
                    </a:cxn>
                    <a:cxn ang="0">
                      <a:pos x="5" y="14"/>
                    </a:cxn>
                    <a:cxn ang="0">
                      <a:pos x="9" y="9"/>
                    </a:cxn>
                    <a:cxn ang="0">
                      <a:pos x="5" y="9"/>
                    </a:cxn>
                    <a:cxn ang="0">
                      <a:pos x="5" y="5"/>
                    </a:cxn>
                    <a:cxn ang="0">
                      <a:pos x="0" y="5"/>
                    </a:cxn>
                    <a:cxn ang="0">
                      <a:pos x="0" y="0"/>
                    </a:cxn>
                    <a:cxn ang="0">
                      <a:pos x="5" y="0"/>
                    </a:cxn>
                    <a:cxn ang="0">
                      <a:pos x="5" y="5"/>
                    </a:cxn>
                    <a:cxn ang="0">
                      <a:pos x="9" y="5"/>
                    </a:cxn>
                    <a:cxn ang="0">
                      <a:pos x="9" y="0"/>
                    </a:cxn>
                  </a:cxnLst>
                  <a:rect l="0" t="0" r="r" b="b"/>
                  <a:pathLst>
                    <a:path w="9" h="18">
                      <a:moveTo>
                        <a:pt x="9" y="18"/>
                      </a:moveTo>
                      <a:lnTo>
                        <a:pt x="5" y="18"/>
                      </a:lnTo>
                      <a:lnTo>
                        <a:pt x="5" y="14"/>
                      </a:lnTo>
                      <a:lnTo>
                        <a:pt x="9" y="14"/>
                      </a:lnTo>
                      <a:lnTo>
                        <a:pt x="5" y="14"/>
                      </a:lnTo>
                      <a:lnTo>
                        <a:pt x="9" y="9"/>
                      </a:lnTo>
                      <a:lnTo>
                        <a:pt x="5" y="9"/>
                      </a:lnTo>
                      <a:lnTo>
                        <a:pt x="5" y="5"/>
                      </a:lnTo>
                      <a:lnTo>
                        <a:pt x="0" y="5"/>
                      </a:lnTo>
                      <a:lnTo>
                        <a:pt x="0" y="0"/>
                      </a:lnTo>
                      <a:lnTo>
                        <a:pt x="5" y="0"/>
                      </a:lnTo>
                      <a:lnTo>
                        <a:pt x="5" y="5"/>
                      </a:lnTo>
                      <a:lnTo>
                        <a:pt x="9" y="5"/>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0" name="Freeform 1846"/>
                <p:cNvSpPr>
                  <a:spLocks/>
                </p:cNvSpPr>
                <p:nvPr/>
              </p:nvSpPr>
              <p:spPr bwMode="auto">
                <a:xfrm>
                  <a:off x="2127" y="3114"/>
                  <a:ext cx="5" cy="9"/>
                </a:xfrm>
                <a:custGeom>
                  <a:avLst/>
                  <a:gdLst/>
                  <a:ahLst/>
                  <a:cxnLst>
                    <a:cxn ang="0">
                      <a:pos x="5" y="9"/>
                    </a:cxn>
                    <a:cxn ang="0">
                      <a:pos x="0" y="9"/>
                    </a:cxn>
                    <a:cxn ang="0">
                      <a:pos x="0" y="5"/>
                    </a:cxn>
                    <a:cxn ang="0">
                      <a:pos x="5" y="5"/>
                    </a:cxn>
                    <a:cxn ang="0">
                      <a:pos x="0" y="5"/>
                    </a:cxn>
                    <a:cxn ang="0">
                      <a:pos x="0" y="0"/>
                    </a:cxn>
                  </a:cxnLst>
                  <a:rect l="0" t="0" r="r" b="b"/>
                  <a:pathLst>
                    <a:path w="5" h="9">
                      <a:moveTo>
                        <a:pt x="5" y="9"/>
                      </a:moveTo>
                      <a:lnTo>
                        <a:pt x="0" y="9"/>
                      </a:lnTo>
                      <a:lnTo>
                        <a:pt x="0" y="5"/>
                      </a:lnTo>
                      <a:lnTo>
                        <a:pt x="5" y="5"/>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1" name="Freeform 1847"/>
                <p:cNvSpPr>
                  <a:spLocks/>
                </p:cNvSpPr>
                <p:nvPr/>
              </p:nvSpPr>
              <p:spPr bwMode="auto">
                <a:xfrm>
                  <a:off x="2123" y="3114"/>
                  <a:ext cx="1" cy="14"/>
                </a:xfrm>
                <a:custGeom>
                  <a:avLst/>
                  <a:gdLst/>
                  <a:ahLst/>
                  <a:cxnLst>
                    <a:cxn ang="0">
                      <a:pos x="0" y="0"/>
                    </a:cxn>
                    <a:cxn ang="0">
                      <a:pos x="0" y="5"/>
                    </a:cxn>
                    <a:cxn ang="0">
                      <a:pos x="0" y="9"/>
                    </a:cxn>
                    <a:cxn ang="0">
                      <a:pos x="0" y="14"/>
                    </a:cxn>
                  </a:cxnLst>
                  <a:rect l="0" t="0" r="r" b="b"/>
                  <a:pathLst>
                    <a:path h="14">
                      <a:moveTo>
                        <a:pt x="0" y="0"/>
                      </a:move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2" name="Freeform 1848"/>
                <p:cNvSpPr>
                  <a:spLocks/>
                </p:cNvSpPr>
                <p:nvPr/>
              </p:nvSpPr>
              <p:spPr bwMode="auto">
                <a:xfrm>
                  <a:off x="2127" y="3123"/>
                  <a:ext cx="5" cy="5"/>
                </a:xfrm>
                <a:custGeom>
                  <a:avLst/>
                  <a:gdLst/>
                  <a:ahLst/>
                  <a:cxnLst>
                    <a:cxn ang="0">
                      <a:pos x="0" y="5"/>
                    </a:cxn>
                    <a:cxn ang="0">
                      <a:pos x="5" y="5"/>
                    </a:cxn>
                    <a:cxn ang="0">
                      <a:pos x="0" y="5"/>
                    </a:cxn>
                    <a:cxn ang="0">
                      <a:pos x="0" y="0"/>
                    </a:cxn>
                    <a:cxn ang="0">
                      <a:pos x="5" y="0"/>
                    </a:cxn>
                  </a:cxnLst>
                  <a:rect l="0" t="0" r="r" b="b"/>
                  <a:pathLst>
                    <a:path w="5" h="5">
                      <a:moveTo>
                        <a:pt x="0" y="5"/>
                      </a:moveTo>
                      <a:lnTo>
                        <a:pt x="5" y="5"/>
                      </a:lnTo>
                      <a:lnTo>
                        <a:pt x="0" y="5"/>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3" name="Freeform 1849"/>
                <p:cNvSpPr>
                  <a:spLocks/>
                </p:cNvSpPr>
                <p:nvPr/>
              </p:nvSpPr>
              <p:spPr bwMode="auto">
                <a:xfrm>
                  <a:off x="2127" y="3128"/>
                  <a:ext cx="9" cy="4"/>
                </a:xfrm>
                <a:custGeom>
                  <a:avLst/>
                  <a:gdLst/>
                  <a:ahLst/>
                  <a:cxnLst>
                    <a:cxn ang="0">
                      <a:pos x="5" y="4"/>
                    </a:cxn>
                    <a:cxn ang="0">
                      <a:pos x="9" y="4"/>
                    </a:cxn>
                    <a:cxn ang="0">
                      <a:pos x="5" y="4"/>
                    </a:cxn>
                    <a:cxn ang="0">
                      <a:pos x="5" y="0"/>
                    </a:cxn>
                    <a:cxn ang="0">
                      <a:pos x="0" y="0"/>
                    </a:cxn>
                  </a:cxnLst>
                  <a:rect l="0" t="0" r="r" b="b"/>
                  <a:pathLst>
                    <a:path w="9" h="4">
                      <a:moveTo>
                        <a:pt x="5" y="4"/>
                      </a:move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4" name="Freeform 1850"/>
                <p:cNvSpPr>
                  <a:spLocks/>
                </p:cNvSpPr>
                <p:nvPr/>
              </p:nvSpPr>
              <p:spPr bwMode="auto">
                <a:xfrm>
                  <a:off x="2123" y="3128"/>
                  <a:ext cx="13" cy="17"/>
                </a:xfrm>
                <a:custGeom>
                  <a:avLst/>
                  <a:gdLst/>
                  <a:ahLst/>
                  <a:cxnLst>
                    <a:cxn ang="0">
                      <a:pos x="0" y="0"/>
                    </a:cxn>
                    <a:cxn ang="0">
                      <a:pos x="4" y="0"/>
                    </a:cxn>
                    <a:cxn ang="0">
                      <a:pos x="4" y="4"/>
                    </a:cxn>
                    <a:cxn ang="0">
                      <a:pos x="0" y="4"/>
                    </a:cxn>
                    <a:cxn ang="0">
                      <a:pos x="0" y="0"/>
                    </a:cxn>
                    <a:cxn ang="0">
                      <a:pos x="0" y="4"/>
                    </a:cxn>
                    <a:cxn ang="0">
                      <a:pos x="4" y="4"/>
                    </a:cxn>
                    <a:cxn ang="0">
                      <a:pos x="0" y="4"/>
                    </a:cxn>
                    <a:cxn ang="0">
                      <a:pos x="4" y="8"/>
                    </a:cxn>
                    <a:cxn ang="0">
                      <a:pos x="0" y="8"/>
                    </a:cxn>
                    <a:cxn ang="0">
                      <a:pos x="0" y="13"/>
                    </a:cxn>
                    <a:cxn ang="0">
                      <a:pos x="4" y="13"/>
                    </a:cxn>
                    <a:cxn ang="0">
                      <a:pos x="4" y="17"/>
                    </a:cxn>
                    <a:cxn ang="0">
                      <a:pos x="4" y="13"/>
                    </a:cxn>
                    <a:cxn ang="0">
                      <a:pos x="0" y="13"/>
                    </a:cxn>
                    <a:cxn ang="0">
                      <a:pos x="4" y="8"/>
                    </a:cxn>
                    <a:cxn ang="0">
                      <a:pos x="4" y="4"/>
                    </a:cxn>
                    <a:cxn ang="0">
                      <a:pos x="4" y="0"/>
                    </a:cxn>
                    <a:cxn ang="0">
                      <a:pos x="4" y="4"/>
                    </a:cxn>
                    <a:cxn ang="0">
                      <a:pos x="9" y="4"/>
                    </a:cxn>
                    <a:cxn ang="0">
                      <a:pos x="9" y="8"/>
                    </a:cxn>
                    <a:cxn ang="0">
                      <a:pos x="13" y="8"/>
                    </a:cxn>
                    <a:cxn ang="0">
                      <a:pos x="13" y="4"/>
                    </a:cxn>
                    <a:cxn ang="0">
                      <a:pos x="9" y="4"/>
                    </a:cxn>
                    <a:cxn ang="0">
                      <a:pos x="9" y="8"/>
                    </a:cxn>
                    <a:cxn ang="0">
                      <a:pos x="9" y="4"/>
                    </a:cxn>
                    <a:cxn ang="0">
                      <a:pos x="9" y="8"/>
                    </a:cxn>
                    <a:cxn ang="0">
                      <a:pos x="9" y="4"/>
                    </a:cxn>
                  </a:cxnLst>
                  <a:rect l="0" t="0" r="r" b="b"/>
                  <a:pathLst>
                    <a:path w="13" h="17">
                      <a:moveTo>
                        <a:pt x="0" y="0"/>
                      </a:moveTo>
                      <a:lnTo>
                        <a:pt x="4" y="0"/>
                      </a:lnTo>
                      <a:lnTo>
                        <a:pt x="4" y="4"/>
                      </a:lnTo>
                      <a:lnTo>
                        <a:pt x="0" y="4"/>
                      </a:lnTo>
                      <a:lnTo>
                        <a:pt x="0" y="0"/>
                      </a:lnTo>
                      <a:lnTo>
                        <a:pt x="0" y="4"/>
                      </a:lnTo>
                      <a:lnTo>
                        <a:pt x="4" y="4"/>
                      </a:lnTo>
                      <a:lnTo>
                        <a:pt x="0" y="4"/>
                      </a:lnTo>
                      <a:lnTo>
                        <a:pt x="4" y="8"/>
                      </a:lnTo>
                      <a:lnTo>
                        <a:pt x="0" y="8"/>
                      </a:lnTo>
                      <a:lnTo>
                        <a:pt x="0" y="13"/>
                      </a:lnTo>
                      <a:lnTo>
                        <a:pt x="4" y="13"/>
                      </a:lnTo>
                      <a:lnTo>
                        <a:pt x="4" y="17"/>
                      </a:lnTo>
                      <a:lnTo>
                        <a:pt x="4" y="13"/>
                      </a:lnTo>
                      <a:lnTo>
                        <a:pt x="0" y="13"/>
                      </a:lnTo>
                      <a:lnTo>
                        <a:pt x="4" y="8"/>
                      </a:lnTo>
                      <a:lnTo>
                        <a:pt x="4" y="4"/>
                      </a:lnTo>
                      <a:lnTo>
                        <a:pt x="4" y="0"/>
                      </a:lnTo>
                      <a:lnTo>
                        <a:pt x="4" y="4"/>
                      </a:lnTo>
                      <a:lnTo>
                        <a:pt x="9" y="4"/>
                      </a:lnTo>
                      <a:lnTo>
                        <a:pt x="9" y="8"/>
                      </a:lnTo>
                      <a:lnTo>
                        <a:pt x="13" y="8"/>
                      </a:lnTo>
                      <a:lnTo>
                        <a:pt x="13" y="4"/>
                      </a:lnTo>
                      <a:lnTo>
                        <a:pt x="9" y="4"/>
                      </a:lnTo>
                      <a:lnTo>
                        <a:pt x="9" y="8"/>
                      </a:lnTo>
                      <a:lnTo>
                        <a:pt x="9" y="4"/>
                      </a:lnTo>
                      <a:lnTo>
                        <a:pt x="9" y="8"/>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5" name="Freeform 1851"/>
                <p:cNvSpPr>
                  <a:spLocks/>
                </p:cNvSpPr>
                <p:nvPr/>
              </p:nvSpPr>
              <p:spPr bwMode="auto">
                <a:xfrm>
                  <a:off x="2097" y="3114"/>
                  <a:ext cx="9" cy="54"/>
                </a:xfrm>
                <a:custGeom>
                  <a:avLst/>
                  <a:gdLst/>
                  <a:ahLst/>
                  <a:cxnLst>
                    <a:cxn ang="0">
                      <a:pos x="9" y="0"/>
                    </a:cxn>
                    <a:cxn ang="0">
                      <a:pos x="9" y="5"/>
                    </a:cxn>
                    <a:cxn ang="0">
                      <a:pos x="4" y="5"/>
                    </a:cxn>
                    <a:cxn ang="0">
                      <a:pos x="4" y="9"/>
                    </a:cxn>
                    <a:cxn ang="0">
                      <a:pos x="0" y="9"/>
                    </a:cxn>
                    <a:cxn ang="0">
                      <a:pos x="4" y="14"/>
                    </a:cxn>
                    <a:cxn ang="0">
                      <a:pos x="4" y="18"/>
                    </a:cxn>
                    <a:cxn ang="0">
                      <a:pos x="9" y="18"/>
                    </a:cxn>
                    <a:cxn ang="0">
                      <a:pos x="9" y="22"/>
                    </a:cxn>
                    <a:cxn ang="0">
                      <a:pos x="9" y="27"/>
                    </a:cxn>
                    <a:cxn ang="0">
                      <a:pos x="9" y="31"/>
                    </a:cxn>
                    <a:cxn ang="0">
                      <a:pos x="9" y="36"/>
                    </a:cxn>
                    <a:cxn ang="0">
                      <a:pos x="4" y="36"/>
                    </a:cxn>
                    <a:cxn ang="0">
                      <a:pos x="4" y="40"/>
                    </a:cxn>
                    <a:cxn ang="0">
                      <a:pos x="4" y="45"/>
                    </a:cxn>
                    <a:cxn ang="0">
                      <a:pos x="4" y="49"/>
                    </a:cxn>
                    <a:cxn ang="0">
                      <a:pos x="4" y="54"/>
                    </a:cxn>
                  </a:cxnLst>
                  <a:rect l="0" t="0" r="r" b="b"/>
                  <a:pathLst>
                    <a:path w="9" h="54">
                      <a:moveTo>
                        <a:pt x="9" y="0"/>
                      </a:moveTo>
                      <a:lnTo>
                        <a:pt x="9" y="5"/>
                      </a:lnTo>
                      <a:lnTo>
                        <a:pt x="4" y="5"/>
                      </a:lnTo>
                      <a:lnTo>
                        <a:pt x="4" y="9"/>
                      </a:lnTo>
                      <a:lnTo>
                        <a:pt x="0" y="9"/>
                      </a:lnTo>
                      <a:lnTo>
                        <a:pt x="4" y="14"/>
                      </a:lnTo>
                      <a:lnTo>
                        <a:pt x="4" y="18"/>
                      </a:lnTo>
                      <a:lnTo>
                        <a:pt x="9" y="18"/>
                      </a:lnTo>
                      <a:lnTo>
                        <a:pt x="9" y="22"/>
                      </a:lnTo>
                      <a:lnTo>
                        <a:pt x="9" y="27"/>
                      </a:lnTo>
                      <a:lnTo>
                        <a:pt x="9" y="31"/>
                      </a:lnTo>
                      <a:lnTo>
                        <a:pt x="9" y="36"/>
                      </a:lnTo>
                      <a:lnTo>
                        <a:pt x="4" y="36"/>
                      </a:lnTo>
                      <a:lnTo>
                        <a:pt x="4" y="40"/>
                      </a:lnTo>
                      <a:lnTo>
                        <a:pt x="4" y="45"/>
                      </a:lnTo>
                      <a:lnTo>
                        <a:pt x="4" y="49"/>
                      </a:lnTo>
                      <a:lnTo>
                        <a:pt x="4" y="5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6" name="Freeform 1852"/>
                <p:cNvSpPr>
                  <a:spLocks/>
                </p:cNvSpPr>
                <p:nvPr/>
              </p:nvSpPr>
              <p:spPr bwMode="auto">
                <a:xfrm>
                  <a:off x="2136" y="3181"/>
                  <a:ext cx="9" cy="22"/>
                </a:xfrm>
                <a:custGeom>
                  <a:avLst/>
                  <a:gdLst/>
                  <a:ahLst/>
                  <a:cxnLst>
                    <a:cxn ang="0">
                      <a:pos x="0" y="22"/>
                    </a:cxn>
                    <a:cxn ang="0">
                      <a:pos x="0" y="18"/>
                    </a:cxn>
                    <a:cxn ang="0">
                      <a:pos x="4" y="18"/>
                    </a:cxn>
                    <a:cxn ang="0">
                      <a:pos x="4" y="13"/>
                    </a:cxn>
                    <a:cxn ang="0">
                      <a:pos x="9" y="13"/>
                    </a:cxn>
                    <a:cxn ang="0">
                      <a:pos x="9" y="9"/>
                    </a:cxn>
                    <a:cxn ang="0">
                      <a:pos x="9" y="5"/>
                    </a:cxn>
                    <a:cxn ang="0">
                      <a:pos x="9" y="0"/>
                    </a:cxn>
                    <a:cxn ang="0">
                      <a:pos x="4" y="0"/>
                    </a:cxn>
                  </a:cxnLst>
                  <a:rect l="0" t="0" r="r" b="b"/>
                  <a:pathLst>
                    <a:path w="9" h="22">
                      <a:moveTo>
                        <a:pt x="0" y="22"/>
                      </a:moveTo>
                      <a:lnTo>
                        <a:pt x="0" y="18"/>
                      </a:lnTo>
                      <a:lnTo>
                        <a:pt x="4" y="18"/>
                      </a:lnTo>
                      <a:lnTo>
                        <a:pt x="4" y="13"/>
                      </a:lnTo>
                      <a:lnTo>
                        <a:pt x="9" y="13"/>
                      </a:lnTo>
                      <a:lnTo>
                        <a:pt x="9" y="9"/>
                      </a:lnTo>
                      <a:lnTo>
                        <a:pt x="9" y="5"/>
                      </a:lnTo>
                      <a:lnTo>
                        <a:pt x="9"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7" name="Freeform 1853"/>
                <p:cNvSpPr>
                  <a:spLocks/>
                </p:cNvSpPr>
                <p:nvPr/>
              </p:nvSpPr>
              <p:spPr bwMode="auto">
                <a:xfrm>
                  <a:off x="2092" y="3168"/>
                  <a:ext cx="31" cy="44"/>
                </a:xfrm>
                <a:custGeom>
                  <a:avLst/>
                  <a:gdLst/>
                  <a:ahLst/>
                  <a:cxnLst>
                    <a:cxn ang="0">
                      <a:pos x="9" y="0"/>
                    </a:cxn>
                    <a:cxn ang="0">
                      <a:pos x="9" y="4"/>
                    </a:cxn>
                    <a:cxn ang="0">
                      <a:pos x="9" y="9"/>
                    </a:cxn>
                    <a:cxn ang="0">
                      <a:pos x="9" y="13"/>
                    </a:cxn>
                    <a:cxn ang="0">
                      <a:pos x="5" y="13"/>
                    </a:cxn>
                    <a:cxn ang="0">
                      <a:pos x="5" y="18"/>
                    </a:cxn>
                    <a:cxn ang="0">
                      <a:pos x="5" y="22"/>
                    </a:cxn>
                    <a:cxn ang="0">
                      <a:pos x="5" y="26"/>
                    </a:cxn>
                    <a:cxn ang="0">
                      <a:pos x="0" y="31"/>
                    </a:cxn>
                    <a:cxn ang="0">
                      <a:pos x="0" y="35"/>
                    </a:cxn>
                    <a:cxn ang="0">
                      <a:pos x="0" y="40"/>
                    </a:cxn>
                    <a:cxn ang="0">
                      <a:pos x="0" y="44"/>
                    </a:cxn>
                    <a:cxn ang="0">
                      <a:pos x="5" y="44"/>
                    </a:cxn>
                    <a:cxn ang="0">
                      <a:pos x="0" y="44"/>
                    </a:cxn>
                    <a:cxn ang="0">
                      <a:pos x="0" y="40"/>
                    </a:cxn>
                    <a:cxn ang="0">
                      <a:pos x="5" y="35"/>
                    </a:cxn>
                    <a:cxn ang="0">
                      <a:pos x="9" y="35"/>
                    </a:cxn>
                    <a:cxn ang="0">
                      <a:pos x="14" y="35"/>
                    </a:cxn>
                    <a:cxn ang="0">
                      <a:pos x="14" y="31"/>
                    </a:cxn>
                    <a:cxn ang="0">
                      <a:pos x="18" y="31"/>
                    </a:cxn>
                    <a:cxn ang="0">
                      <a:pos x="18" y="26"/>
                    </a:cxn>
                    <a:cxn ang="0">
                      <a:pos x="22" y="22"/>
                    </a:cxn>
                    <a:cxn ang="0">
                      <a:pos x="27" y="22"/>
                    </a:cxn>
                    <a:cxn ang="0">
                      <a:pos x="27" y="26"/>
                    </a:cxn>
                    <a:cxn ang="0">
                      <a:pos x="27" y="22"/>
                    </a:cxn>
                    <a:cxn ang="0">
                      <a:pos x="22" y="22"/>
                    </a:cxn>
                    <a:cxn ang="0">
                      <a:pos x="22" y="26"/>
                    </a:cxn>
                    <a:cxn ang="0">
                      <a:pos x="27" y="26"/>
                    </a:cxn>
                    <a:cxn ang="0">
                      <a:pos x="27" y="31"/>
                    </a:cxn>
                    <a:cxn ang="0">
                      <a:pos x="27" y="35"/>
                    </a:cxn>
                    <a:cxn ang="0">
                      <a:pos x="27" y="40"/>
                    </a:cxn>
                    <a:cxn ang="0">
                      <a:pos x="31" y="40"/>
                    </a:cxn>
                  </a:cxnLst>
                  <a:rect l="0" t="0" r="r" b="b"/>
                  <a:pathLst>
                    <a:path w="31" h="44">
                      <a:moveTo>
                        <a:pt x="9" y="0"/>
                      </a:moveTo>
                      <a:lnTo>
                        <a:pt x="9" y="4"/>
                      </a:lnTo>
                      <a:lnTo>
                        <a:pt x="9" y="9"/>
                      </a:lnTo>
                      <a:lnTo>
                        <a:pt x="9" y="13"/>
                      </a:lnTo>
                      <a:lnTo>
                        <a:pt x="5" y="13"/>
                      </a:lnTo>
                      <a:lnTo>
                        <a:pt x="5" y="18"/>
                      </a:lnTo>
                      <a:lnTo>
                        <a:pt x="5" y="22"/>
                      </a:lnTo>
                      <a:lnTo>
                        <a:pt x="5" y="26"/>
                      </a:lnTo>
                      <a:lnTo>
                        <a:pt x="0" y="31"/>
                      </a:lnTo>
                      <a:lnTo>
                        <a:pt x="0" y="35"/>
                      </a:lnTo>
                      <a:lnTo>
                        <a:pt x="0" y="40"/>
                      </a:lnTo>
                      <a:lnTo>
                        <a:pt x="0" y="44"/>
                      </a:lnTo>
                      <a:lnTo>
                        <a:pt x="5" y="44"/>
                      </a:lnTo>
                      <a:lnTo>
                        <a:pt x="0" y="44"/>
                      </a:lnTo>
                      <a:lnTo>
                        <a:pt x="0" y="40"/>
                      </a:lnTo>
                      <a:lnTo>
                        <a:pt x="5" y="35"/>
                      </a:lnTo>
                      <a:lnTo>
                        <a:pt x="9" y="35"/>
                      </a:lnTo>
                      <a:lnTo>
                        <a:pt x="14" y="35"/>
                      </a:lnTo>
                      <a:lnTo>
                        <a:pt x="14" y="31"/>
                      </a:lnTo>
                      <a:lnTo>
                        <a:pt x="18" y="31"/>
                      </a:lnTo>
                      <a:lnTo>
                        <a:pt x="18" y="26"/>
                      </a:lnTo>
                      <a:lnTo>
                        <a:pt x="22" y="22"/>
                      </a:lnTo>
                      <a:lnTo>
                        <a:pt x="27" y="22"/>
                      </a:lnTo>
                      <a:lnTo>
                        <a:pt x="27" y="26"/>
                      </a:lnTo>
                      <a:lnTo>
                        <a:pt x="27" y="22"/>
                      </a:lnTo>
                      <a:lnTo>
                        <a:pt x="22" y="22"/>
                      </a:lnTo>
                      <a:lnTo>
                        <a:pt x="22" y="26"/>
                      </a:lnTo>
                      <a:lnTo>
                        <a:pt x="27" y="26"/>
                      </a:lnTo>
                      <a:lnTo>
                        <a:pt x="27" y="31"/>
                      </a:lnTo>
                      <a:lnTo>
                        <a:pt x="27" y="35"/>
                      </a:lnTo>
                      <a:lnTo>
                        <a:pt x="27" y="40"/>
                      </a:lnTo>
                      <a:lnTo>
                        <a:pt x="31" y="4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8" name="Freeform 1854"/>
                <p:cNvSpPr>
                  <a:spLocks/>
                </p:cNvSpPr>
                <p:nvPr/>
              </p:nvSpPr>
              <p:spPr bwMode="auto">
                <a:xfrm>
                  <a:off x="2123" y="3203"/>
                  <a:ext cx="17" cy="14"/>
                </a:xfrm>
                <a:custGeom>
                  <a:avLst/>
                  <a:gdLst/>
                  <a:ahLst/>
                  <a:cxnLst>
                    <a:cxn ang="0">
                      <a:pos x="0" y="5"/>
                    </a:cxn>
                    <a:cxn ang="0">
                      <a:pos x="4" y="5"/>
                    </a:cxn>
                    <a:cxn ang="0">
                      <a:pos x="4" y="9"/>
                    </a:cxn>
                    <a:cxn ang="0">
                      <a:pos x="4" y="14"/>
                    </a:cxn>
                    <a:cxn ang="0">
                      <a:pos x="9" y="14"/>
                    </a:cxn>
                    <a:cxn ang="0">
                      <a:pos x="13" y="14"/>
                    </a:cxn>
                    <a:cxn ang="0">
                      <a:pos x="13" y="9"/>
                    </a:cxn>
                    <a:cxn ang="0">
                      <a:pos x="17" y="9"/>
                    </a:cxn>
                    <a:cxn ang="0">
                      <a:pos x="17" y="5"/>
                    </a:cxn>
                    <a:cxn ang="0">
                      <a:pos x="13" y="5"/>
                    </a:cxn>
                    <a:cxn ang="0">
                      <a:pos x="13" y="0"/>
                    </a:cxn>
                  </a:cxnLst>
                  <a:rect l="0" t="0" r="r" b="b"/>
                  <a:pathLst>
                    <a:path w="17" h="14">
                      <a:moveTo>
                        <a:pt x="0" y="5"/>
                      </a:moveTo>
                      <a:lnTo>
                        <a:pt x="4" y="5"/>
                      </a:lnTo>
                      <a:lnTo>
                        <a:pt x="4" y="9"/>
                      </a:lnTo>
                      <a:lnTo>
                        <a:pt x="4" y="14"/>
                      </a:lnTo>
                      <a:lnTo>
                        <a:pt x="9" y="14"/>
                      </a:lnTo>
                      <a:lnTo>
                        <a:pt x="13" y="14"/>
                      </a:lnTo>
                      <a:lnTo>
                        <a:pt x="13" y="9"/>
                      </a:lnTo>
                      <a:lnTo>
                        <a:pt x="17" y="9"/>
                      </a:lnTo>
                      <a:lnTo>
                        <a:pt x="17" y="5"/>
                      </a:lnTo>
                      <a:lnTo>
                        <a:pt x="13" y="5"/>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19" name="Freeform 1855"/>
                <p:cNvSpPr>
                  <a:spLocks/>
                </p:cNvSpPr>
                <p:nvPr/>
              </p:nvSpPr>
              <p:spPr bwMode="auto">
                <a:xfrm>
                  <a:off x="2140" y="3177"/>
                  <a:ext cx="35" cy="49"/>
                </a:xfrm>
                <a:custGeom>
                  <a:avLst/>
                  <a:gdLst/>
                  <a:ahLst/>
                  <a:cxnLst>
                    <a:cxn ang="0">
                      <a:pos x="0" y="4"/>
                    </a:cxn>
                    <a:cxn ang="0">
                      <a:pos x="0" y="0"/>
                    </a:cxn>
                    <a:cxn ang="0">
                      <a:pos x="5" y="0"/>
                    </a:cxn>
                    <a:cxn ang="0">
                      <a:pos x="9" y="0"/>
                    </a:cxn>
                    <a:cxn ang="0">
                      <a:pos x="9" y="4"/>
                    </a:cxn>
                    <a:cxn ang="0">
                      <a:pos x="13" y="4"/>
                    </a:cxn>
                    <a:cxn ang="0">
                      <a:pos x="13" y="9"/>
                    </a:cxn>
                    <a:cxn ang="0">
                      <a:pos x="18" y="9"/>
                    </a:cxn>
                    <a:cxn ang="0">
                      <a:pos x="22" y="9"/>
                    </a:cxn>
                    <a:cxn ang="0">
                      <a:pos x="27" y="9"/>
                    </a:cxn>
                    <a:cxn ang="0">
                      <a:pos x="31" y="9"/>
                    </a:cxn>
                    <a:cxn ang="0">
                      <a:pos x="31" y="13"/>
                    </a:cxn>
                    <a:cxn ang="0">
                      <a:pos x="35" y="13"/>
                    </a:cxn>
                    <a:cxn ang="0">
                      <a:pos x="35" y="17"/>
                    </a:cxn>
                    <a:cxn ang="0">
                      <a:pos x="35" y="22"/>
                    </a:cxn>
                    <a:cxn ang="0">
                      <a:pos x="35" y="26"/>
                    </a:cxn>
                    <a:cxn ang="0">
                      <a:pos x="35" y="31"/>
                    </a:cxn>
                    <a:cxn ang="0">
                      <a:pos x="31" y="31"/>
                    </a:cxn>
                    <a:cxn ang="0">
                      <a:pos x="31" y="35"/>
                    </a:cxn>
                    <a:cxn ang="0">
                      <a:pos x="31" y="40"/>
                    </a:cxn>
                    <a:cxn ang="0">
                      <a:pos x="31" y="35"/>
                    </a:cxn>
                    <a:cxn ang="0">
                      <a:pos x="35" y="35"/>
                    </a:cxn>
                    <a:cxn ang="0">
                      <a:pos x="35" y="40"/>
                    </a:cxn>
                    <a:cxn ang="0">
                      <a:pos x="35" y="44"/>
                    </a:cxn>
                    <a:cxn ang="0">
                      <a:pos x="35" y="49"/>
                    </a:cxn>
                  </a:cxnLst>
                  <a:rect l="0" t="0" r="r" b="b"/>
                  <a:pathLst>
                    <a:path w="35" h="49">
                      <a:moveTo>
                        <a:pt x="0" y="4"/>
                      </a:moveTo>
                      <a:lnTo>
                        <a:pt x="0" y="0"/>
                      </a:lnTo>
                      <a:lnTo>
                        <a:pt x="5" y="0"/>
                      </a:lnTo>
                      <a:lnTo>
                        <a:pt x="9" y="0"/>
                      </a:lnTo>
                      <a:lnTo>
                        <a:pt x="9" y="4"/>
                      </a:lnTo>
                      <a:lnTo>
                        <a:pt x="13" y="4"/>
                      </a:lnTo>
                      <a:lnTo>
                        <a:pt x="13" y="9"/>
                      </a:lnTo>
                      <a:lnTo>
                        <a:pt x="18" y="9"/>
                      </a:lnTo>
                      <a:lnTo>
                        <a:pt x="22" y="9"/>
                      </a:lnTo>
                      <a:lnTo>
                        <a:pt x="27" y="9"/>
                      </a:lnTo>
                      <a:lnTo>
                        <a:pt x="31" y="9"/>
                      </a:lnTo>
                      <a:lnTo>
                        <a:pt x="31" y="13"/>
                      </a:lnTo>
                      <a:lnTo>
                        <a:pt x="35" y="13"/>
                      </a:lnTo>
                      <a:lnTo>
                        <a:pt x="35" y="17"/>
                      </a:lnTo>
                      <a:lnTo>
                        <a:pt x="35" y="22"/>
                      </a:lnTo>
                      <a:lnTo>
                        <a:pt x="35" y="26"/>
                      </a:lnTo>
                      <a:lnTo>
                        <a:pt x="35" y="31"/>
                      </a:lnTo>
                      <a:lnTo>
                        <a:pt x="31" y="31"/>
                      </a:lnTo>
                      <a:lnTo>
                        <a:pt x="31" y="35"/>
                      </a:lnTo>
                      <a:lnTo>
                        <a:pt x="31" y="40"/>
                      </a:lnTo>
                      <a:lnTo>
                        <a:pt x="31" y="35"/>
                      </a:lnTo>
                      <a:lnTo>
                        <a:pt x="35" y="35"/>
                      </a:lnTo>
                      <a:lnTo>
                        <a:pt x="35" y="40"/>
                      </a:lnTo>
                      <a:lnTo>
                        <a:pt x="35" y="44"/>
                      </a:lnTo>
                      <a:lnTo>
                        <a:pt x="35"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0" name="Freeform 1856"/>
                <p:cNvSpPr>
                  <a:spLocks/>
                </p:cNvSpPr>
                <p:nvPr/>
              </p:nvSpPr>
              <p:spPr bwMode="auto">
                <a:xfrm>
                  <a:off x="2106" y="3177"/>
                  <a:ext cx="82" cy="67"/>
                </a:xfrm>
                <a:custGeom>
                  <a:avLst/>
                  <a:gdLst/>
                  <a:ahLst/>
                  <a:cxnLst>
                    <a:cxn ang="0">
                      <a:pos x="78" y="67"/>
                    </a:cxn>
                    <a:cxn ang="0">
                      <a:pos x="78" y="62"/>
                    </a:cxn>
                    <a:cxn ang="0">
                      <a:pos x="82" y="62"/>
                    </a:cxn>
                    <a:cxn ang="0">
                      <a:pos x="82" y="58"/>
                    </a:cxn>
                    <a:cxn ang="0">
                      <a:pos x="82" y="53"/>
                    </a:cxn>
                    <a:cxn ang="0">
                      <a:pos x="78" y="53"/>
                    </a:cxn>
                    <a:cxn ang="0">
                      <a:pos x="78" y="49"/>
                    </a:cxn>
                    <a:cxn ang="0">
                      <a:pos x="74" y="49"/>
                    </a:cxn>
                    <a:cxn ang="0">
                      <a:pos x="69" y="49"/>
                    </a:cxn>
                    <a:cxn ang="0">
                      <a:pos x="65" y="49"/>
                    </a:cxn>
                    <a:cxn ang="0">
                      <a:pos x="69" y="44"/>
                    </a:cxn>
                    <a:cxn ang="0">
                      <a:pos x="69" y="40"/>
                    </a:cxn>
                    <a:cxn ang="0">
                      <a:pos x="69" y="35"/>
                    </a:cxn>
                    <a:cxn ang="0">
                      <a:pos x="65" y="35"/>
                    </a:cxn>
                    <a:cxn ang="0">
                      <a:pos x="65" y="40"/>
                    </a:cxn>
                    <a:cxn ang="0">
                      <a:pos x="65" y="35"/>
                    </a:cxn>
                    <a:cxn ang="0">
                      <a:pos x="65" y="31"/>
                    </a:cxn>
                    <a:cxn ang="0">
                      <a:pos x="69" y="31"/>
                    </a:cxn>
                    <a:cxn ang="0">
                      <a:pos x="69" y="26"/>
                    </a:cxn>
                    <a:cxn ang="0">
                      <a:pos x="69" y="22"/>
                    </a:cxn>
                    <a:cxn ang="0">
                      <a:pos x="69" y="17"/>
                    </a:cxn>
                    <a:cxn ang="0">
                      <a:pos x="69" y="13"/>
                    </a:cxn>
                    <a:cxn ang="0">
                      <a:pos x="65" y="13"/>
                    </a:cxn>
                    <a:cxn ang="0">
                      <a:pos x="61" y="13"/>
                    </a:cxn>
                    <a:cxn ang="0">
                      <a:pos x="61" y="9"/>
                    </a:cxn>
                    <a:cxn ang="0">
                      <a:pos x="56" y="9"/>
                    </a:cxn>
                    <a:cxn ang="0">
                      <a:pos x="56" y="13"/>
                    </a:cxn>
                    <a:cxn ang="0">
                      <a:pos x="52" y="9"/>
                    </a:cxn>
                    <a:cxn ang="0">
                      <a:pos x="47" y="9"/>
                    </a:cxn>
                    <a:cxn ang="0">
                      <a:pos x="47" y="4"/>
                    </a:cxn>
                    <a:cxn ang="0">
                      <a:pos x="43" y="4"/>
                    </a:cxn>
                    <a:cxn ang="0">
                      <a:pos x="39" y="0"/>
                    </a:cxn>
                    <a:cxn ang="0">
                      <a:pos x="34" y="0"/>
                    </a:cxn>
                    <a:cxn ang="0">
                      <a:pos x="34" y="4"/>
                    </a:cxn>
                    <a:cxn ang="0">
                      <a:pos x="39" y="4"/>
                    </a:cxn>
                    <a:cxn ang="0">
                      <a:pos x="39" y="9"/>
                    </a:cxn>
                    <a:cxn ang="0">
                      <a:pos x="39" y="13"/>
                    </a:cxn>
                    <a:cxn ang="0">
                      <a:pos x="39" y="17"/>
                    </a:cxn>
                    <a:cxn ang="0">
                      <a:pos x="34" y="22"/>
                    </a:cxn>
                    <a:cxn ang="0">
                      <a:pos x="30" y="22"/>
                    </a:cxn>
                    <a:cxn ang="0">
                      <a:pos x="30" y="26"/>
                    </a:cxn>
                    <a:cxn ang="0">
                      <a:pos x="30" y="31"/>
                    </a:cxn>
                    <a:cxn ang="0">
                      <a:pos x="30" y="26"/>
                    </a:cxn>
                    <a:cxn ang="0">
                      <a:pos x="34" y="31"/>
                    </a:cxn>
                    <a:cxn ang="0">
                      <a:pos x="34" y="35"/>
                    </a:cxn>
                    <a:cxn ang="0">
                      <a:pos x="30" y="35"/>
                    </a:cxn>
                    <a:cxn ang="0">
                      <a:pos x="30" y="40"/>
                    </a:cxn>
                    <a:cxn ang="0">
                      <a:pos x="26" y="40"/>
                    </a:cxn>
                    <a:cxn ang="0">
                      <a:pos x="21" y="40"/>
                    </a:cxn>
                    <a:cxn ang="0">
                      <a:pos x="21" y="35"/>
                    </a:cxn>
                    <a:cxn ang="0">
                      <a:pos x="21" y="31"/>
                    </a:cxn>
                    <a:cxn ang="0">
                      <a:pos x="17" y="31"/>
                    </a:cxn>
                    <a:cxn ang="0">
                      <a:pos x="13" y="31"/>
                    </a:cxn>
                    <a:cxn ang="0">
                      <a:pos x="13" y="26"/>
                    </a:cxn>
                    <a:cxn ang="0">
                      <a:pos x="13" y="22"/>
                    </a:cxn>
                    <a:cxn ang="0">
                      <a:pos x="8" y="17"/>
                    </a:cxn>
                    <a:cxn ang="0">
                      <a:pos x="4" y="17"/>
                    </a:cxn>
                    <a:cxn ang="0">
                      <a:pos x="4" y="22"/>
                    </a:cxn>
                    <a:cxn ang="0">
                      <a:pos x="0" y="26"/>
                    </a:cxn>
                  </a:cxnLst>
                  <a:rect l="0" t="0" r="r" b="b"/>
                  <a:pathLst>
                    <a:path w="82" h="67">
                      <a:moveTo>
                        <a:pt x="78" y="67"/>
                      </a:moveTo>
                      <a:lnTo>
                        <a:pt x="78" y="62"/>
                      </a:lnTo>
                      <a:lnTo>
                        <a:pt x="82" y="62"/>
                      </a:lnTo>
                      <a:lnTo>
                        <a:pt x="82" y="58"/>
                      </a:lnTo>
                      <a:lnTo>
                        <a:pt x="82" y="53"/>
                      </a:lnTo>
                      <a:lnTo>
                        <a:pt x="78" y="53"/>
                      </a:lnTo>
                      <a:lnTo>
                        <a:pt x="78" y="49"/>
                      </a:lnTo>
                      <a:lnTo>
                        <a:pt x="74" y="49"/>
                      </a:lnTo>
                      <a:lnTo>
                        <a:pt x="69" y="49"/>
                      </a:lnTo>
                      <a:lnTo>
                        <a:pt x="65" y="49"/>
                      </a:lnTo>
                      <a:lnTo>
                        <a:pt x="69" y="44"/>
                      </a:lnTo>
                      <a:lnTo>
                        <a:pt x="69" y="40"/>
                      </a:lnTo>
                      <a:lnTo>
                        <a:pt x="69" y="35"/>
                      </a:lnTo>
                      <a:lnTo>
                        <a:pt x="65" y="35"/>
                      </a:lnTo>
                      <a:lnTo>
                        <a:pt x="65" y="40"/>
                      </a:lnTo>
                      <a:lnTo>
                        <a:pt x="65" y="35"/>
                      </a:lnTo>
                      <a:lnTo>
                        <a:pt x="65" y="31"/>
                      </a:lnTo>
                      <a:lnTo>
                        <a:pt x="69" y="31"/>
                      </a:lnTo>
                      <a:lnTo>
                        <a:pt x="69" y="26"/>
                      </a:lnTo>
                      <a:lnTo>
                        <a:pt x="69" y="22"/>
                      </a:lnTo>
                      <a:lnTo>
                        <a:pt x="69" y="17"/>
                      </a:lnTo>
                      <a:lnTo>
                        <a:pt x="69" y="13"/>
                      </a:lnTo>
                      <a:lnTo>
                        <a:pt x="65" y="13"/>
                      </a:lnTo>
                      <a:lnTo>
                        <a:pt x="61" y="13"/>
                      </a:lnTo>
                      <a:lnTo>
                        <a:pt x="61" y="9"/>
                      </a:lnTo>
                      <a:lnTo>
                        <a:pt x="56" y="9"/>
                      </a:lnTo>
                      <a:lnTo>
                        <a:pt x="56" y="13"/>
                      </a:lnTo>
                      <a:lnTo>
                        <a:pt x="52" y="9"/>
                      </a:lnTo>
                      <a:lnTo>
                        <a:pt x="47" y="9"/>
                      </a:lnTo>
                      <a:lnTo>
                        <a:pt x="47" y="4"/>
                      </a:lnTo>
                      <a:lnTo>
                        <a:pt x="43" y="4"/>
                      </a:lnTo>
                      <a:lnTo>
                        <a:pt x="39" y="0"/>
                      </a:lnTo>
                      <a:lnTo>
                        <a:pt x="34" y="0"/>
                      </a:lnTo>
                      <a:lnTo>
                        <a:pt x="34" y="4"/>
                      </a:lnTo>
                      <a:lnTo>
                        <a:pt x="39" y="4"/>
                      </a:lnTo>
                      <a:lnTo>
                        <a:pt x="39" y="9"/>
                      </a:lnTo>
                      <a:lnTo>
                        <a:pt x="39" y="13"/>
                      </a:lnTo>
                      <a:lnTo>
                        <a:pt x="39" y="17"/>
                      </a:lnTo>
                      <a:lnTo>
                        <a:pt x="34" y="22"/>
                      </a:lnTo>
                      <a:lnTo>
                        <a:pt x="30" y="22"/>
                      </a:lnTo>
                      <a:lnTo>
                        <a:pt x="30" y="26"/>
                      </a:lnTo>
                      <a:lnTo>
                        <a:pt x="30" y="31"/>
                      </a:lnTo>
                      <a:lnTo>
                        <a:pt x="30" y="26"/>
                      </a:lnTo>
                      <a:lnTo>
                        <a:pt x="34" y="31"/>
                      </a:lnTo>
                      <a:lnTo>
                        <a:pt x="34" y="35"/>
                      </a:lnTo>
                      <a:lnTo>
                        <a:pt x="30" y="35"/>
                      </a:lnTo>
                      <a:lnTo>
                        <a:pt x="30" y="40"/>
                      </a:lnTo>
                      <a:lnTo>
                        <a:pt x="26" y="40"/>
                      </a:lnTo>
                      <a:lnTo>
                        <a:pt x="21" y="40"/>
                      </a:lnTo>
                      <a:lnTo>
                        <a:pt x="21" y="35"/>
                      </a:lnTo>
                      <a:lnTo>
                        <a:pt x="21" y="31"/>
                      </a:lnTo>
                      <a:lnTo>
                        <a:pt x="17" y="31"/>
                      </a:lnTo>
                      <a:lnTo>
                        <a:pt x="13" y="31"/>
                      </a:lnTo>
                      <a:lnTo>
                        <a:pt x="13" y="26"/>
                      </a:lnTo>
                      <a:lnTo>
                        <a:pt x="13" y="22"/>
                      </a:lnTo>
                      <a:lnTo>
                        <a:pt x="8" y="17"/>
                      </a:lnTo>
                      <a:lnTo>
                        <a:pt x="4" y="17"/>
                      </a:lnTo>
                      <a:lnTo>
                        <a:pt x="4" y="22"/>
                      </a:lnTo>
                      <a:lnTo>
                        <a:pt x="0" y="2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1" name="Freeform 1857"/>
                <p:cNvSpPr>
                  <a:spLocks/>
                </p:cNvSpPr>
                <p:nvPr/>
              </p:nvSpPr>
              <p:spPr bwMode="auto">
                <a:xfrm>
                  <a:off x="2175" y="3226"/>
                  <a:ext cx="13" cy="18"/>
                </a:xfrm>
                <a:custGeom>
                  <a:avLst/>
                  <a:gdLst/>
                  <a:ahLst/>
                  <a:cxnLst>
                    <a:cxn ang="0">
                      <a:pos x="9" y="18"/>
                    </a:cxn>
                    <a:cxn ang="0">
                      <a:pos x="13" y="13"/>
                    </a:cxn>
                    <a:cxn ang="0">
                      <a:pos x="13" y="9"/>
                    </a:cxn>
                    <a:cxn ang="0">
                      <a:pos x="13" y="4"/>
                    </a:cxn>
                    <a:cxn ang="0">
                      <a:pos x="9" y="4"/>
                    </a:cxn>
                    <a:cxn ang="0">
                      <a:pos x="9" y="0"/>
                    </a:cxn>
                    <a:cxn ang="0">
                      <a:pos x="5" y="0"/>
                    </a:cxn>
                    <a:cxn ang="0">
                      <a:pos x="0" y="0"/>
                    </a:cxn>
                  </a:cxnLst>
                  <a:rect l="0" t="0" r="r" b="b"/>
                  <a:pathLst>
                    <a:path w="13" h="18">
                      <a:moveTo>
                        <a:pt x="9" y="18"/>
                      </a:moveTo>
                      <a:lnTo>
                        <a:pt x="13" y="13"/>
                      </a:lnTo>
                      <a:lnTo>
                        <a:pt x="13" y="9"/>
                      </a:lnTo>
                      <a:lnTo>
                        <a:pt x="13" y="4"/>
                      </a:lnTo>
                      <a:lnTo>
                        <a:pt x="9" y="4"/>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2" name="Freeform 1858"/>
                <p:cNvSpPr>
                  <a:spLocks/>
                </p:cNvSpPr>
                <p:nvPr/>
              </p:nvSpPr>
              <p:spPr bwMode="auto">
                <a:xfrm>
                  <a:off x="2062" y="3203"/>
                  <a:ext cx="44" cy="116"/>
                </a:xfrm>
                <a:custGeom>
                  <a:avLst/>
                  <a:gdLst/>
                  <a:ahLst/>
                  <a:cxnLst>
                    <a:cxn ang="0">
                      <a:pos x="44" y="0"/>
                    </a:cxn>
                    <a:cxn ang="0">
                      <a:pos x="39" y="0"/>
                    </a:cxn>
                    <a:cxn ang="0">
                      <a:pos x="35" y="0"/>
                    </a:cxn>
                    <a:cxn ang="0">
                      <a:pos x="35" y="5"/>
                    </a:cxn>
                    <a:cxn ang="0">
                      <a:pos x="35" y="9"/>
                    </a:cxn>
                    <a:cxn ang="0">
                      <a:pos x="35" y="14"/>
                    </a:cxn>
                    <a:cxn ang="0">
                      <a:pos x="30" y="14"/>
                    </a:cxn>
                    <a:cxn ang="0">
                      <a:pos x="30" y="9"/>
                    </a:cxn>
                    <a:cxn ang="0">
                      <a:pos x="26" y="9"/>
                    </a:cxn>
                    <a:cxn ang="0">
                      <a:pos x="26" y="14"/>
                    </a:cxn>
                    <a:cxn ang="0">
                      <a:pos x="26" y="18"/>
                    </a:cxn>
                    <a:cxn ang="0">
                      <a:pos x="26" y="23"/>
                    </a:cxn>
                    <a:cxn ang="0">
                      <a:pos x="26" y="27"/>
                    </a:cxn>
                    <a:cxn ang="0">
                      <a:pos x="26" y="32"/>
                    </a:cxn>
                    <a:cxn ang="0">
                      <a:pos x="26" y="36"/>
                    </a:cxn>
                    <a:cxn ang="0">
                      <a:pos x="26" y="41"/>
                    </a:cxn>
                    <a:cxn ang="0">
                      <a:pos x="22" y="41"/>
                    </a:cxn>
                    <a:cxn ang="0">
                      <a:pos x="22" y="45"/>
                    </a:cxn>
                    <a:cxn ang="0">
                      <a:pos x="22" y="49"/>
                    </a:cxn>
                    <a:cxn ang="0">
                      <a:pos x="22" y="54"/>
                    </a:cxn>
                    <a:cxn ang="0">
                      <a:pos x="22" y="58"/>
                    </a:cxn>
                    <a:cxn ang="0">
                      <a:pos x="22" y="63"/>
                    </a:cxn>
                    <a:cxn ang="0">
                      <a:pos x="17" y="63"/>
                    </a:cxn>
                    <a:cxn ang="0">
                      <a:pos x="22" y="63"/>
                    </a:cxn>
                    <a:cxn ang="0">
                      <a:pos x="22" y="58"/>
                    </a:cxn>
                    <a:cxn ang="0">
                      <a:pos x="22" y="54"/>
                    </a:cxn>
                    <a:cxn ang="0">
                      <a:pos x="17" y="58"/>
                    </a:cxn>
                    <a:cxn ang="0">
                      <a:pos x="17" y="63"/>
                    </a:cxn>
                    <a:cxn ang="0">
                      <a:pos x="17" y="67"/>
                    </a:cxn>
                    <a:cxn ang="0">
                      <a:pos x="17" y="72"/>
                    </a:cxn>
                    <a:cxn ang="0">
                      <a:pos x="17" y="76"/>
                    </a:cxn>
                    <a:cxn ang="0">
                      <a:pos x="13" y="76"/>
                    </a:cxn>
                    <a:cxn ang="0">
                      <a:pos x="13" y="81"/>
                    </a:cxn>
                    <a:cxn ang="0">
                      <a:pos x="13" y="85"/>
                    </a:cxn>
                    <a:cxn ang="0">
                      <a:pos x="13" y="90"/>
                    </a:cxn>
                    <a:cxn ang="0">
                      <a:pos x="9" y="90"/>
                    </a:cxn>
                    <a:cxn ang="0">
                      <a:pos x="9" y="94"/>
                    </a:cxn>
                    <a:cxn ang="0">
                      <a:pos x="9" y="99"/>
                    </a:cxn>
                    <a:cxn ang="0">
                      <a:pos x="4" y="103"/>
                    </a:cxn>
                    <a:cxn ang="0">
                      <a:pos x="4" y="107"/>
                    </a:cxn>
                    <a:cxn ang="0">
                      <a:pos x="4" y="103"/>
                    </a:cxn>
                    <a:cxn ang="0">
                      <a:pos x="9" y="99"/>
                    </a:cxn>
                    <a:cxn ang="0">
                      <a:pos x="4" y="99"/>
                    </a:cxn>
                    <a:cxn ang="0">
                      <a:pos x="4" y="103"/>
                    </a:cxn>
                    <a:cxn ang="0">
                      <a:pos x="4" y="107"/>
                    </a:cxn>
                    <a:cxn ang="0">
                      <a:pos x="4" y="112"/>
                    </a:cxn>
                    <a:cxn ang="0">
                      <a:pos x="0" y="112"/>
                    </a:cxn>
                    <a:cxn ang="0">
                      <a:pos x="0" y="116"/>
                    </a:cxn>
                  </a:cxnLst>
                  <a:rect l="0" t="0" r="r" b="b"/>
                  <a:pathLst>
                    <a:path w="44" h="116">
                      <a:moveTo>
                        <a:pt x="44" y="0"/>
                      </a:moveTo>
                      <a:lnTo>
                        <a:pt x="39" y="0"/>
                      </a:lnTo>
                      <a:lnTo>
                        <a:pt x="35" y="0"/>
                      </a:lnTo>
                      <a:lnTo>
                        <a:pt x="35" y="5"/>
                      </a:lnTo>
                      <a:lnTo>
                        <a:pt x="35" y="9"/>
                      </a:lnTo>
                      <a:lnTo>
                        <a:pt x="35" y="14"/>
                      </a:lnTo>
                      <a:lnTo>
                        <a:pt x="30" y="14"/>
                      </a:lnTo>
                      <a:lnTo>
                        <a:pt x="30" y="9"/>
                      </a:lnTo>
                      <a:lnTo>
                        <a:pt x="26" y="9"/>
                      </a:lnTo>
                      <a:lnTo>
                        <a:pt x="26" y="14"/>
                      </a:lnTo>
                      <a:lnTo>
                        <a:pt x="26" y="18"/>
                      </a:lnTo>
                      <a:lnTo>
                        <a:pt x="26" y="23"/>
                      </a:lnTo>
                      <a:lnTo>
                        <a:pt x="26" y="27"/>
                      </a:lnTo>
                      <a:lnTo>
                        <a:pt x="26" y="32"/>
                      </a:lnTo>
                      <a:lnTo>
                        <a:pt x="26" y="36"/>
                      </a:lnTo>
                      <a:lnTo>
                        <a:pt x="26" y="41"/>
                      </a:lnTo>
                      <a:lnTo>
                        <a:pt x="22" y="41"/>
                      </a:lnTo>
                      <a:lnTo>
                        <a:pt x="22" y="45"/>
                      </a:lnTo>
                      <a:lnTo>
                        <a:pt x="22" y="49"/>
                      </a:lnTo>
                      <a:lnTo>
                        <a:pt x="22" y="54"/>
                      </a:lnTo>
                      <a:lnTo>
                        <a:pt x="22" y="58"/>
                      </a:lnTo>
                      <a:lnTo>
                        <a:pt x="22" y="63"/>
                      </a:lnTo>
                      <a:lnTo>
                        <a:pt x="17" y="63"/>
                      </a:lnTo>
                      <a:lnTo>
                        <a:pt x="22" y="63"/>
                      </a:lnTo>
                      <a:lnTo>
                        <a:pt x="22" y="58"/>
                      </a:lnTo>
                      <a:lnTo>
                        <a:pt x="22" y="54"/>
                      </a:lnTo>
                      <a:lnTo>
                        <a:pt x="17" y="58"/>
                      </a:lnTo>
                      <a:lnTo>
                        <a:pt x="17" y="63"/>
                      </a:lnTo>
                      <a:lnTo>
                        <a:pt x="17" y="67"/>
                      </a:lnTo>
                      <a:lnTo>
                        <a:pt x="17" y="72"/>
                      </a:lnTo>
                      <a:lnTo>
                        <a:pt x="17" y="76"/>
                      </a:lnTo>
                      <a:lnTo>
                        <a:pt x="13" y="76"/>
                      </a:lnTo>
                      <a:lnTo>
                        <a:pt x="13" y="81"/>
                      </a:lnTo>
                      <a:lnTo>
                        <a:pt x="13" y="85"/>
                      </a:lnTo>
                      <a:lnTo>
                        <a:pt x="13" y="90"/>
                      </a:lnTo>
                      <a:lnTo>
                        <a:pt x="9" y="90"/>
                      </a:lnTo>
                      <a:lnTo>
                        <a:pt x="9" y="94"/>
                      </a:lnTo>
                      <a:lnTo>
                        <a:pt x="9" y="99"/>
                      </a:lnTo>
                      <a:lnTo>
                        <a:pt x="4" y="103"/>
                      </a:lnTo>
                      <a:lnTo>
                        <a:pt x="4" y="107"/>
                      </a:lnTo>
                      <a:lnTo>
                        <a:pt x="4" y="103"/>
                      </a:lnTo>
                      <a:lnTo>
                        <a:pt x="9" y="99"/>
                      </a:lnTo>
                      <a:lnTo>
                        <a:pt x="4" y="99"/>
                      </a:lnTo>
                      <a:lnTo>
                        <a:pt x="4" y="103"/>
                      </a:lnTo>
                      <a:lnTo>
                        <a:pt x="4" y="107"/>
                      </a:lnTo>
                      <a:lnTo>
                        <a:pt x="4" y="112"/>
                      </a:lnTo>
                      <a:lnTo>
                        <a:pt x="0" y="112"/>
                      </a:lnTo>
                      <a:lnTo>
                        <a:pt x="0" y="11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3" name="Freeform 1859"/>
                <p:cNvSpPr>
                  <a:spLocks/>
                </p:cNvSpPr>
                <p:nvPr/>
              </p:nvSpPr>
              <p:spPr bwMode="auto">
                <a:xfrm>
                  <a:off x="2053" y="3319"/>
                  <a:ext cx="9" cy="14"/>
                </a:xfrm>
                <a:custGeom>
                  <a:avLst/>
                  <a:gdLst/>
                  <a:ahLst/>
                  <a:cxnLst>
                    <a:cxn ang="0">
                      <a:pos x="9" y="0"/>
                    </a:cxn>
                    <a:cxn ang="0">
                      <a:pos x="9" y="5"/>
                    </a:cxn>
                    <a:cxn ang="0">
                      <a:pos x="5" y="5"/>
                    </a:cxn>
                    <a:cxn ang="0">
                      <a:pos x="5" y="9"/>
                    </a:cxn>
                    <a:cxn ang="0">
                      <a:pos x="0" y="14"/>
                    </a:cxn>
                  </a:cxnLst>
                  <a:rect l="0" t="0" r="r" b="b"/>
                  <a:pathLst>
                    <a:path w="9" h="14">
                      <a:moveTo>
                        <a:pt x="9" y="0"/>
                      </a:moveTo>
                      <a:lnTo>
                        <a:pt x="9" y="5"/>
                      </a:lnTo>
                      <a:lnTo>
                        <a:pt x="5" y="5"/>
                      </a:lnTo>
                      <a:lnTo>
                        <a:pt x="5"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4" name="Line 1860"/>
                <p:cNvSpPr>
                  <a:spLocks noChangeShapeType="1"/>
                </p:cNvSpPr>
                <p:nvPr/>
              </p:nvSpPr>
              <p:spPr bwMode="auto">
                <a:xfrm>
                  <a:off x="2053" y="3333"/>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325" name="Line 1861"/>
                <p:cNvSpPr>
                  <a:spLocks noChangeShapeType="1"/>
                </p:cNvSpPr>
                <p:nvPr/>
              </p:nvSpPr>
              <p:spPr bwMode="auto">
                <a:xfrm>
                  <a:off x="2053" y="3337"/>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4326" name="Freeform 1862"/>
                <p:cNvSpPr>
                  <a:spLocks/>
                </p:cNvSpPr>
                <p:nvPr/>
              </p:nvSpPr>
              <p:spPr bwMode="auto">
                <a:xfrm>
                  <a:off x="2049" y="3342"/>
                  <a:ext cx="4" cy="4"/>
                </a:xfrm>
                <a:custGeom>
                  <a:avLst/>
                  <a:gdLst/>
                  <a:ahLst/>
                  <a:cxnLst>
                    <a:cxn ang="0">
                      <a:pos x="4" y="0"/>
                    </a:cxn>
                    <a:cxn ang="0">
                      <a:pos x="0" y="0"/>
                    </a:cxn>
                    <a:cxn ang="0">
                      <a:pos x="0" y="4"/>
                    </a:cxn>
                    <a:cxn ang="0">
                      <a:pos x="0" y="0"/>
                    </a:cxn>
                  </a:cxnLst>
                  <a:rect l="0" t="0" r="r" b="b"/>
                  <a:pathLst>
                    <a:path w="4" h="4">
                      <a:moveTo>
                        <a:pt x="4" y="0"/>
                      </a:moveTo>
                      <a:lnTo>
                        <a:pt x="0" y="0"/>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7" name="Freeform 1863"/>
                <p:cNvSpPr>
                  <a:spLocks/>
                </p:cNvSpPr>
                <p:nvPr/>
              </p:nvSpPr>
              <p:spPr bwMode="auto">
                <a:xfrm>
                  <a:off x="2045" y="3346"/>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8" name="Freeform 1864"/>
                <p:cNvSpPr>
                  <a:spLocks/>
                </p:cNvSpPr>
                <p:nvPr/>
              </p:nvSpPr>
              <p:spPr bwMode="auto">
                <a:xfrm>
                  <a:off x="2036" y="335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29" name="Freeform 1865"/>
                <p:cNvSpPr>
                  <a:spLocks/>
                </p:cNvSpPr>
                <p:nvPr/>
              </p:nvSpPr>
              <p:spPr bwMode="auto">
                <a:xfrm>
                  <a:off x="2049" y="3342"/>
                  <a:ext cx="9" cy="9"/>
                </a:xfrm>
                <a:custGeom>
                  <a:avLst/>
                  <a:gdLst/>
                  <a:ahLst/>
                  <a:cxnLst>
                    <a:cxn ang="0">
                      <a:pos x="0" y="0"/>
                    </a:cxn>
                    <a:cxn ang="0">
                      <a:pos x="4" y="4"/>
                    </a:cxn>
                    <a:cxn ang="0">
                      <a:pos x="4" y="9"/>
                    </a:cxn>
                    <a:cxn ang="0">
                      <a:pos x="9" y="9"/>
                    </a:cxn>
                  </a:cxnLst>
                  <a:rect l="0" t="0" r="r" b="b"/>
                  <a:pathLst>
                    <a:path w="9" h="9">
                      <a:moveTo>
                        <a:pt x="0" y="0"/>
                      </a:moveTo>
                      <a:lnTo>
                        <a:pt x="4" y="4"/>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0" name="Freeform 1866"/>
                <p:cNvSpPr>
                  <a:spLocks/>
                </p:cNvSpPr>
                <p:nvPr/>
              </p:nvSpPr>
              <p:spPr bwMode="auto">
                <a:xfrm>
                  <a:off x="2040" y="3342"/>
                  <a:ext cx="18" cy="13"/>
                </a:xfrm>
                <a:custGeom>
                  <a:avLst/>
                  <a:gdLst/>
                  <a:ahLst/>
                  <a:cxnLst>
                    <a:cxn ang="0">
                      <a:pos x="18" y="9"/>
                    </a:cxn>
                    <a:cxn ang="0">
                      <a:pos x="13" y="9"/>
                    </a:cxn>
                    <a:cxn ang="0">
                      <a:pos x="13" y="4"/>
                    </a:cxn>
                    <a:cxn ang="0">
                      <a:pos x="9" y="4"/>
                    </a:cxn>
                    <a:cxn ang="0">
                      <a:pos x="9" y="0"/>
                    </a:cxn>
                    <a:cxn ang="0">
                      <a:pos x="9" y="4"/>
                    </a:cxn>
                    <a:cxn ang="0">
                      <a:pos x="9" y="9"/>
                    </a:cxn>
                    <a:cxn ang="0">
                      <a:pos x="5" y="9"/>
                    </a:cxn>
                    <a:cxn ang="0">
                      <a:pos x="0" y="9"/>
                    </a:cxn>
                    <a:cxn ang="0">
                      <a:pos x="0" y="13"/>
                    </a:cxn>
                    <a:cxn ang="0">
                      <a:pos x="5" y="13"/>
                    </a:cxn>
                  </a:cxnLst>
                  <a:rect l="0" t="0" r="r" b="b"/>
                  <a:pathLst>
                    <a:path w="18" h="13">
                      <a:moveTo>
                        <a:pt x="18" y="9"/>
                      </a:moveTo>
                      <a:lnTo>
                        <a:pt x="13" y="9"/>
                      </a:lnTo>
                      <a:lnTo>
                        <a:pt x="13" y="4"/>
                      </a:lnTo>
                      <a:lnTo>
                        <a:pt x="9" y="4"/>
                      </a:lnTo>
                      <a:lnTo>
                        <a:pt x="9" y="0"/>
                      </a:lnTo>
                      <a:lnTo>
                        <a:pt x="9" y="4"/>
                      </a:lnTo>
                      <a:lnTo>
                        <a:pt x="9" y="9"/>
                      </a:lnTo>
                      <a:lnTo>
                        <a:pt x="5" y="9"/>
                      </a:lnTo>
                      <a:lnTo>
                        <a:pt x="0" y="9"/>
                      </a:lnTo>
                      <a:lnTo>
                        <a:pt x="0" y="13"/>
                      </a:lnTo>
                      <a:lnTo>
                        <a:pt x="5"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1" name="Freeform 1867"/>
                <p:cNvSpPr>
                  <a:spLocks/>
                </p:cNvSpPr>
                <p:nvPr/>
              </p:nvSpPr>
              <p:spPr bwMode="auto">
                <a:xfrm>
                  <a:off x="2045" y="335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2" name="Freeform 1868"/>
                <p:cNvSpPr>
                  <a:spLocks/>
                </p:cNvSpPr>
                <p:nvPr/>
              </p:nvSpPr>
              <p:spPr bwMode="auto">
                <a:xfrm>
                  <a:off x="2066" y="3368"/>
                  <a:ext cx="5" cy="5"/>
                </a:xfrm>
                <a:custGeom>
                  <a:avLst/>
                  <a:gdLst/>
                  <a:ahLst/>
                  <a:cxnLst>
                    <a:cxn ang="0">
                      <a:pos x="0" y="0"/>
                    </a:cxn>
                    <a:cxn ang="0">
                      <a:pos x="0" y="5"/>
                    </a:cxn>
                    <a:cxn ang="0">
                      <a:pos x="5" y="5"/>
                    </a:cxn>
                  </a:cxnLst>
                  <a:rect l="0" t="0" r="r" b="b"/>
                  <a:pathLst>
                    <a:path w="5" h="5">
                      <a:moveTo>
                        <a:pt x="0" y="0"/>
                      </a:move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3" name="Freeform 1869"/>
                <p:cNvSpPr>
                  <a:spLocks/>
                </p:cNvSpPr>
                <p:nvPr/>
              </p:nvSpPr>
              <p:spPr bwMode="auto">
                <a:xfrm>
                  <a:off x="2045" y="3355"/>
                  <a:ext cx="21" cy="18"/>
                </a:xfrm>
                <a:custGeom>
                  <a:avLst/>
                  <a:gdLst/>
                  <a:ahLst/>
                  <a:cxnLst>
                    <a:cxn ang="0">
                      <a:pos x="0" y="0"/>
                    </a:cxn>
                    <a:cxn ang="0">
                      <a:pos x="4" y="0"/>
                    </a:cxn>
                    <a:cxn ang="0">
                      <a:pos x="4" y="5"/>
                    </a:cxn>
                    <a:cxn ang="0">
                      <a:pos x="8" y="5"/>
                    </a:cxn>
                    <a:cxn ang="0">
                      <a:pos x="8" y="9"/>
                    </a:cxn>
                    <a:cxn ang="0">
                      <a:pos x="8" y="13"/>
                    </a:cxn>
                    <a:cxn ang="0">
                      <a:pos x="13" y="13"/>
                    </a:cxn>
                    <a:cxn ang="0">
                      <a:pos x="13" y="18"/>
                    </a:cxn>
                    <a:cxn ang="0">
                      <a:pos x="17" y="18"/>
                    </a:cxn>
                    <a:cxn ang="0">
                      <a:pos x="17" y="13"/>
                    </a:cxn>
                    <a:cxn ang="0">
                      <a:pos x="21" y="13"/>
                    </a:cxn>
                  </a:cxnLst>
                  <a:rect l="0" t="0" r="r" b="b"/>
                  <a:pathLst>
                    <a:path w="21" h="18">
                      <a:moveTo>
                        <a:pt x="0" y="0"/>
                      </a:moveTo>
                      <a:lnTo>
                        <a:pt x="4" y="0"/>
                      </a:lnTo>
                      <a:lnTo>
                        <a:pt x="4" y="5"/>
                      </a:lnTo>
                      <a:lnTo>
                        <a:pt x="8" y="5"/>
                      </a:lnTo>
                      <a:lnTo>
                        <a:pt x="8" y="9"/>
                      </a:lnTo>
                      <a:lnTo>
                        <a:pt x="8" y="13"/>
                      </a:lnTo>
                      <a:lnTo>
                        <a:pt x="13" y="13"/>
                      </a:lnTo>
                      <a:lnTo>
                        <a:pt x="13" y="18"/>
                      </a:lnTo>
                      <a:lnTo>
                        <a:pt x="17" y="18"/>
                      </a:lnTo>
                      <a:lnTo>
                        <a:pt x="17" y="13"/>
                      </a:lnTo>
                      <a:lnTo>
                        <a:pt x="21"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4" name="Freeform 1870"/>
                <p:cNvSpPr>
                  <a:spLocks/>
                </p:cNvSpPr>
                <p:nvPr/>
              </p:nvSpPr>
              <p:spPr bwMode="auto">
                <a:xfrm>
                  <a:off x="2066" y="3368"/>
                  <a:ext cx="5" cy="5"/>
                </a:xfrm>
                <a:custGeom>
                  <a:avLst/>
                  <a:gdLst/>
                  <a:ahLst/>
                  <a:cxnLst>
                    <a:cxn ang="0">
                      <a:pos x="5" y="5"/>
                    </a:cxn>
                    <a:cxn ang="0">
                      <a:pos x="0" y="5"/>
                    </a:cxn>
                    <a:cxn ang="0">
                      <a:pos x="0" y="0"/>
                    </a:cxn>
                  </a:cxnLst>
                  <a:rect l="0" t="0" r="r" b="b"/>
                  <a:pathLst>
                    <a:path w="5" h="5">
                      <a:moveTo>
                        <a:pt x="5" y="5"/>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5" name="Freeform 1871"/>
                <p:cNvSpPr>
                  <a:spLocks/>
                </p:cNvSpPr>
                <p:nvPr/>
              </p:nvSpPr>
              <p:spPr bwMode="auto">
                <a:xfrm>
                  <a:off x="2032" y="337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6" name="Freeform 1872"/>
                <p:cNvSpPr>
                  <a:spLocks/>
                </p:cNvSpPr>
                <p:nvPr/>
              </p:nvSpPr>
              <p:spPr bwMode="auto">
                <a:xfrm>
                  <a:off x="2053" y="3364"/>
                  <a:ext cx="13" cy="27"/>
                </a:xfrm>
                <a:custGeom>
                  <a:avLst/>
                  <a:gdLst/>
                  <a:ahLst/>
                  <a:cxnLst>
                    <a:cxn ang="0">
                      <a:pos x="13" y="4"/>
                    </a:cxn>
                    <a:cxn ang="0">
                      <a:pos x="9" y="4"/>
                    </a:cxn>
                    <a:cxn ang="0">
                      <a:pos x="9" y="9"/>
                    </a:cxn>
                    <a:cxn ang="0">
                      <a:pos x="5" y="9"/>
                    </a:cxn>
                    <a:cxn ang="0">
                      <a:pos x="0" y="4"/>
                    </a:cxn>
                    <a:cxn ang="0">
                      <a:pos x="0" y="0"/>
                    </a:cxn>
                    <a:cxn ang="0">
                      <a:pos x="0" y="4"/>
                    </a:cxn>
                    <a:cxn ang="0">
                      <a:pos x="0" y="0"/>
                    </a:cxn>
                    <a:cxn ang="0">
                      <a:pos x="0" y="4"/>
                    </a:cxn>
                    <a:cxn ang="0">
                      <a:pos x="0" y="9"/>
                    </a:cxn>
                    <a:cxn ang="0">
                      <a:pos x="5" y="9"/>
                    </a:cxn>
                    <a:cxn ang="0">
                      <a:pos x="5" y="13"/>
                    </a:cxn>
                    <a:cxn ang="0">
                      <a:pos x="5" y="18"/>
                    </a:cxn>
                    <a:cxn ang="0">
                      <a:pos x="5" y="22"/>
                    </a:cxn>
                    <a:cxn ang="0">
                      <a:pos x="5" y="27"/>
                    </a:cxn>
                  </a:cxnLst>
                  <a:rect l="0" t="0" r="r" b="b"/>
                  <a:pathLst>
                    <a:path w="13" h="27">
                      <a:moveTo>
                        <a:pt x="13" y="4"/>
                      </a:moveTo>
                      <a:lnTo>
                        <a:pt x="9" y="4"/>
                      </a:lnTo>
                      <a:lnTo>
                        <a:pt x="9" y="9"/>
                      </a:lnTo>
                      <a:lnTo>
                        <a:pt x="5" y="9"/>
                      </a:lnTo>
                      <a:lnTo>
                        <a:pt x="0" y="4"/>
                      </a:lnTo>
                      <a:lnTo>
                        <a:pt x="0" y="0"/>
                      </a:lnTo>
                      <a:lnTo>
                        <a:pt x="0" y="4"/>
                      </a:lnTo>
                      <a:lnTo>
                        <a:pt x="0" y="0"/>
                      </a:lnTo>
                      <a:lnTo>
                        <a:pt x="0" y="4"/>
                      </a:lnTo>
                      <a:lnTo>
                        <a:pt x="0" y="9"/>
                      </a:lnTo>
                      <a:lnTo>
                        <a:pt x="5" y="9"/>
                      </a:lnTo>
                      <a:lnTo>
                        <a:pt x="5" y="13"/>
                      </a:lnTo>
                      <a:lnTo>
                        <a:pt x="5" y="18"/>
                      </a:lnTo>
                      <a:lnTo>
                        <a:pt x="5" y="22"/>
                      </a:lnTo>
                      <a:lnTo>
                        <a:pt x="5"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7" name="Freeform 1873"/>
                <p:cNvSpPr>
                  <a:spLocks/>
                </p:cNvSpPr>
                <p:nvPr/>
              </p:nvSpPr>
              <p:spPr bwMode="auto">
                <a:xfrm>
                  <a:off x="2058" y="3391"/>
                  <a:ext cx="4" cy="4"/>
                </a:xfrm>
                <a:custGeom>
                  <a:avLst/>
                  <a:gdLst/>
                  <a:ahLst/>
                  <a:cxnLst>
                    <a:cxn ang="0">
                      <a:pos x="0" y="0"/>
                    </a:cxn>
                    <a:cxn ang="0">
                      <a:pos x="0" y="4"/>
                    </a:cxn>
                    <a:cxn ang="0">
                      <a:pos x="4" y="4"/>
                    </a:cxn>
                    <a:cxn ang="0">
                      <a:pos x="0" y="4"/>
                    </a:cxn>
                  </a:cxnLst>
                  <a:rect l="0" t="0" r="r" b="b"/>
                  <a:pathLst>
                    <a:path w="4" h="4">
                      <a:moveTo>
                        <a:pt x="0" y="0"/>
                      </a:moveTo>
                      <a:lnTo>
                        <a:pt x="0" y="4"/>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8" name="Freeform 1874"/>
                <p:cNvSpPr>
                  <a:spLocks/>
                </p:cNvSpPr>
                <p:nvPr/>
              </p:nvSpPr>
              <p:spPr bwMode="auto">
                <a:xfrm>
                  <a:off x="2058" y="3395"/>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39" name="Freeform 1875"/>
                <p:cNvSpPr>
                  <a:spLocks/>
                </p:cNvSpPr>
                <p:nvPr/>
              </p:nvSpPr>
              <p:spPr bwMode="auto">
                <a:xfrm>
                  <a:off x="2058" y="3395"/>
                  <a:ext cx="13" cy="5"/>
                </a:xfrm>
                <a:custGeom>
                  <a:avLst/>
                  <a:gdLst/>
                  <a:ahLst/>
                  <a:cxnLst>
                    <a:cxn ang="0">
                      <a:pos x="0" y="0"/>
                    </a:cxn>
                    <a:cxn ang="0">
                      <a:pos x="0" y="5"/>
                    </a:cxn>
                    <a:cxn ang="0">
                      <a:pos x="4" y="5"/>
                    </a:cxn>
                    <a:cxn ang="0">
                      <a:pos x="8" y="5"/>
                    </a:cxn>
                    <a:cxn ang="0">
                      <a:pos x="8" y="0"/>
                    </a:cxn>
                    <a:cxn ang="0">
                      <a:pos x="8" y="5"/>
                    </a:cxn>
                    <a:cxn ang="0">
                      <a:pos x="8" y="0"/>
                    </a:cxn>
                    <a:cxn ang="0">
                      <a:pos x="8" y="5"/>
                    </a:cxn>
                    <a:cxn ang="0">
                      <a:pos x="8" y="0"/>
                    </a:cxn>
                    <a:cxn ang="0">
                      <a:pos x="8" y="5"/>
                    </a:cxn>
                    <a:cxn ang="0">
                      <a:pos x="13" y="5"/>
                    </a:cxn>
                  </a:cxnLst>
                  <a:rect l="0" t="0" r="r" b="b"/>
                  <a:pathLst>
                    <a:path w="13" h="5">
                      <a:moveTo>
                        <a:pt x="0" y="0"/>
                      </a:moveTo>
                      <a:lnTo>
                        <a:pt x="0" y="5"/>
                      </a:lnTo>
                      <a:lnTo>
                        <a:pt x="4" y="5"/>
                      </a:lnTo>
                      <a:lnTo>
                        <a:pt x="8" y="5"/>
                      </a:lnTo>
                      <a:lnTo>
                        <a:pt x="8" y="0"/>
                      </a:lnTo>
                      <a:lnTo>
                        <a:pt x="8" y="5"/>
                      </a:lnTo>
                      <a:lnTo>
                        <a:pt x="8" y="0"/>
                      </a:lnTo>
                      <a:lnTo>
                        <a:pt x="8" y="5"/>
                      </a:lnTo>
                      <a:lnTo>
                        <a:pt x="8" y="0"/>
                      </a:lnTo>
                      <a:lnTo>
                        <a:pt x="8" y="5"/>
                      </a:lnTo>
                      <a:lnTo>
                        <a:pt x="13"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0" name="Freeform 1876"/>
                <p:cNvSpPr>
                  <a:spLocks/>
                </p:cNvSpPr>
                <p:nvPr/>
              </p:nvSpPr>
              <p:spPr bwMode="auto">
                <a:xfrm>
                  <a:off x="2058" y="340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1" name="Freeform 1877"/>
                <p:cNvSpPr>
                  <a:spLocks/>
                </p:cNvSpPr>
                <p:nvPr/>
              </p:nvSpPr>
              <p:spPr bwMode="auto">
                <a:xfrm>
                  <a:off x="2058" y="340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2" name="Freeform 1878"/>
                <p:cNvSpPr>
                  <a:spLocks/>
                </p:cNvSpPr>
                <p:nvPr/>
              </p:nvSpPr>
              <p:spPr bwMode="auto">
                <a:xfrm>
                  <a:off x="2062" y="3400"/>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3" name="Freeform 1879"/>
                <p:cNvSpPr>
                  <a:spLocks/>
                </p:cNvSpPr>
                <p:nvPr/>
              </p:nvSpPr>
              <p:spPr bwMode="auto">
                <a:xfrm>
                  <a:off x="2071" y="3400"/>
                  <a:ext cx="4" cy="9"/>
                </a:xfrm>
                <a:custGeom>
                  <a:avLst/>
                  <a:gdLst/>
                  <a:ahLst/>
                  <a:cxnLst>
                    <a:cxn ang="0">
                      <a:pos x="0" y="0"/>
                    </a:cxn>
                    <a:cxn ang="0">
                      <a:pos x="4" y="0"/>
                    </a:cxn>
                    <a:cxn ang="0">
                      <a:pos x="4" y="4"/>
                    </a:cxn>
                    <a:cxn ang="0">
                      <a:pos x="4" y="9"/>
                    </a:cxn>
                  </a:cxnLst>
                  <a:rect l="0" t="0" r="r" b="b"/>
                  <a:pathLst>
                    <a:path w="4" h="9">
                      <a:moveTo>
                        <a:pt x="0" y="0"/>
                      </a:moveTo>
                      <a:lnTo>
                        <a:pt x="4" y="0"/>
                      </a:lnTo>
                      <a:lnTo>
                        <a:pt x="4" y="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4" name="Freeform 1880"/>
                <p:cNvSpPr>
                  <a:spLocks/>
                </p:cNvSpPr>
                <p:nvPr/>
              </p:nvSpPr>
              <p:spPr bwMode="auto">
                <a:xfrm>
                  <a:off x="2075" y="3409"/>
                  <a:ext cx="4" cy="13"/>
                </a:xfrm>
                <a:custGeom>
                  <a:avLst/>
                  <a:gdLst/>
                  <a:ahLst/>
                  <a:cxnLst>
                    <a:cxn ang="0">
                      <a:pos x="0" y="0"/>
                    </a:cxn>
                    <a:cxn ang="0">
                      <a:pos x="4" y="0"/>
                    </a:cxn>
                    <a:cxn ang="0">
                      <a:pos x="4" y="4"/>
                    </a:cxn>
                    <a:cxn ang="0">
                      <a:pos x="4" y="9"/>
                    </a:cxn>
                    <a:cxn ang="0">
                      <a:pos x="4" y="13"/>
                    </a:cxn>
                  </a:cxnLst>
                  <a:rect l="0" t="0" r="r" b="b"/>
                  <a:pathLst>
                    <a:path w="4" h="13">
                      <a:moveTo>
                        <a:pt x="0" y="0"/>
                      </a:moveTo>
                      <a:lnTo>
                        <a:pt x="4" y="0"/>
                      </a:lnTo>
                      <a:lnTo>
                        <a:pt x="4" y="4"/>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5" name="Freeform 1881"/>
                <p:cNvSpPr>
                  <a:spLocks/>
                </p:cNvSpPr>
                <p:nvPr/>
              </p:nvSpPr>
              <p:spPr bwMode="auto">
                <a:xfrm>
                  <a:off x="2079" y="3422"/>
                  <a:ext cx="5" cy="9"/>
                </a:xfrm>
                <a:custGeom>
                  <a:avLst/>
                  <a:gdLst/>
                  <a:ahLst/>
                  <a:cxnLst>
                    <a:cxn ang="0">
                      <a:pos x="0" y="0"/>
                    </a:cxn>
                    <a:cxn ang="0">
                      <a:pos x="5" y="0"/>
                    </a:cxn>
                    <a:cxn ang="0">
                      <a:pos x="5" y="4"/>
                    </a:cxn>
                    <a:cxn ang="0">
                      <a:pos x="0" y="4"/>
                    </a:cxn>
                    <a:cxn ang="0">
                      <a:pos x="5" y="4"/>
                    </a:cxn>
                    <a:cxn ang="0">
                      <a:pos x="0" y="4"/>
                    </a:cxn>
                    <a:cxn ang="0">
                      <a:pos x="0" y="9"/>
                    </a:cxn>
                  </a:cxnLst>
                  <a:rect l="0" t="0" r="r" b="b"/>
                  <a:pathLst>
                    <a:path w="5" h="9">
                      <a:moveTo>
                        <a:pt x="0" y="0"/>
                      </a:moveTo>
                      <a:lnTo>
                        <a:pt x="5" y="0"/>
                      </a:lnTo>
                      <a:lnTo>
                        <a:pt x="5" y="4"/>
                      </a:lnTo>
                      <a:lnTo>
                        <a:pt x="0" y="4"/>
                      </a:lnTo>
                      <a:lnTo>
                        <a:pt x="5"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6" name="Line 1882"/>
                <p:cNvSpPr>
                  <a:spLocks noChangeShapeType="1"/>
                </p:cNvSpPr>
                <p:nvPr/>
              </p:nvSpPr>
              <p:spPr bwMode="auto">
                <a:xfrm>
                  <a:off x="2079" y="3431"/>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347" name="Rectangle 1883"/>
                <p:cNvSpPr>
                  <a:spLocks noChangeArrowheads="1"/>
                </p:cNvSpPr>
                <p:nvPr/>
              </p:nvSpPr>
              <p:spPr bwMode="auto">
                <a:xfrm>
                  <a:off x="2071" y="3431"/>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4348" name="Freeform 1884"/>
                <p:cNvSpPr>
                  <a:spLocks/>
                </p:cNvSpPr>
                <p:nvPr/>
              </p:nvSpPr>
              <p:spPr bwMode="auto">
                <a:xfrm>
                  <a:off x="2084" y="3431"/>
                  <a:ext cx="8" cy="4"/>
                </a:xfrm>
                <a:custGeom>
                  <a:avLst/>
                  <a:gdLst/>
                  <a:ahLst/>
                  <a:cxnLst>
                    <a:cxn ang="0">
                      <a:pos x="8" y="4"/>
                    </a:cxn>
                    <a:cxn ang="0">
                      <a:pos x="4" y="4"/>
                    </a:cxn>
                    <a:cxn ang="0">
                      <a:pos x="4" y="0"/>
                    </a:cxn>
                    <a:cxn ang="0">
                      <a:pos x="0" y="0"/>
                    </a:cxn>
                  </a:cxnLst>
                  <a:rect l="0" t="0" r="r" b="b"/>
                  <a:pathLst>
                    <a:path w="8" h="4">
                      <a:moveTo>
                        <a:pt x="8" y="4"/>
                      </a:move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49" name="Freeform 1885"/>
                <p:cNvSpPr>
                  <a:spLocks/>
                </p:cNvSpPr>
                <p:nvPr/>
              </p:nvSpPr>
              <p:spPr bwMode="auto">
                <a:xfrm>
                  <a:off x="2097" y="347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0" name="Freeform 1886"/>
                <p:cNvSpPr>
                  <a:spLocks/>
                </p:cNvSpPr>
                <p:nvPr/>
              </p:nvSpPr>
              <p:spPr bwMode="auto">
                <a:xfrm>
                  <a:off x="2088" y="3516"/>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1" name="Freeform 1887"/>
                <p:cNvSpPr>
                  <a:spLocks/>
                </p:cNvSpPr>
                <p:nvPr/>
              </p:nvSpPr>
              <p:spPr bwMode="auto">
                <a:xfrm>
                  <a:off x="2092" y="3435"/>
                  <a:ext cx="9" cy="90"/>
                </a:xfrm>
                <a:custGeom>
                  <a:avLst/>
                  <a:gdLst/>
                  <a:ahLst/>
                  <a:cxnLst>
                    <a:cxn ang="0">
                      <a:pos x="0" y="0"/>
                    </a:cxn>
                    <a:cxn ang="0">
                      <a:pos x="0" y="5"/>
                    </a:cxn>
                    <a:cxn ang="0">
                      <a:pos x="5" y="5"/>
                    </a:cxn>
                    <a:cxn ang="0">
                      <a:pos x="5" y="9"/>
                    </a:cxn>
                    <a:cxn ang="0">
                      <a:pos x="0" y="9"/>
                    </a:cxn>
                    <a:cxn ang="0">
                      <a:pos x="5" y="9"/>
                    </a:cxn>
                    <a:cxn ang="0">
                      <a:pos x="5" y="14"/>
                    </a:cxn>
                    <a:cxn ang="0">
                      <a:pos x="5" y="18"/>
                    </a:cxn>
                    <a:cxn ang="0">
                      <a:pos x="5" y="23"/>
                    </a:cxn>
                    <a:cxn ang="0">
                      <a:pos x="9" y="23"/>
                    </a:cxn>
                    <a:cxn ang="0">
                      <a:pos x="5" y="23"/>
                    </a:cxn>
                    <a:cxn ang="0">
                      <a:pos x="9" y="23"/>
                    </a:cxn>
                    <a:cxn ang="0">
                      <a:pos x="5" y="23"/>
                    </a:cxn>
                    <a:cxn ang="0">
                      <a:pos x="5" y="27"/>
                    </a:cxn>
                    <a:cxn ang="0">
                      <a:pos x="5" y="32"/>
                    </a:cxn>
                    <a:cxn ang="0">
                      <a:pos x="5" y="36"/>
                    </a:cxn>
                    <a:cxn ang="0">
                      <a:pos x="5" y="32"/>
                    </a:cxn>
                    <a:cxn ang="0">
                      <a:pos x="5" y="36"/>
                    </a:cxn>
                    <a:cxn ang="0">
                      <a:pos x="9" y="36"/>
                    </a:cxn>
                    <a:cxn ang="0">
                      <a:pos x="9" y="40"/>
                    </a:cxn>
                    <a:cxn ang="0">
                      <a:pos x="9" y="45"/>
                    </a:cxn>
                    <a:cxn ang="0">
                      <a:pos x="9" y="49"/>
                    </a:cxn>
                    <a:cxn ang="0">
                      <a:pos x="9" y="54"/>
                    </a:cxn>
                    <a:cxn ang="0">
                      <a:pos x="9" y="58"/>
                    </a:cxn>
                    <a:cxn ang="0">
                      <a:pos x="5" y="58"/>
                    </a:cxn>
                    <a:cxn ang="0">
                      <a:pos x="5" y="63"/>
                    </a:cxn>
                    <a:cxn ang="0">
                      <a:pos x="5" y="67"/>
                    </a:cxn>
                    <a:cxn ang="0">
                      <a:pos x="5" y="72"/>
                    </a:cxn>
                    <a:cxn ang="0">
                      <a:pos x="0" y="72"/>
                    </a:cxn>
                    <a:cxn ang="0">
                      <a:pos x="0" y="76"/>
                    </a:cxn>
                    <a:cxn ang="0">
                      <a:pos x="0" y="81"/>
                    </a:cxn>
                    <a:cxn ang="0">
                      <a:pos x="0" y="85"/>
                    </a:cxn>
                    <a:cxn ang="0">
                      <a:pos x="0" y="90"/>
                    </a:cxn>
                  </a:cxnLst>
                  <a:rect l="0" t="0" r="r" b="b"/>
                  <a:pathLst>
                    <a:path w="9" h="90">
                      <a:moveTo>
                        <a:pt x="0" y="0"/>
                      </a:moveTo>
                      <a:lnTo>
                        <a:pt x="0" y="5"/>
                      </a:lnTo>
                      <a:lnTo>
                        <a:pt x="5" y="5"/>
                      </a:lnTo>
                      <a:lnTo>
                        <a:pt x="5" y="9"/>
                      </a:lnTo>
                      <a:lnTo>
                        <a:pt x="0" y="9"/>
                      </a:lnTo>
                      <a:lnTo>
                        <a:pt x="5" y="9"/>
                      </a:lnTo>
                      <a:lnTo>
                        <a:pt x="5" y="14"/>
                      </a:lnTo>
                      <a:lnTo>
                        <a:pt x="5" y="18"/>
                      </a:lnTo>
                      <a:lnTo>
                        <a:pt x="5" y="23"/>
                      </a:lnTo>
                      <a:lnTo>
                        <a:pt x="9" y="23"/>
                      </a:lnTo>
                      <a:lnTo>
                        <a:pt x="5" y="23"/>
                      </a:lnTo>
                      <a:lnTo>
                        <a:pt x="9" y="23"/>
                      </a:lnTo>
                      <a:lnTo>
                        <a:pt x="5" y="23"/>
                      </a:lnTo>
                      <a:lnTo>
                        <a:pt x="5" y="27"/>
                      </a:lnTo>
                      <a:lnTo>
                        <a:pt x="5" y="32"/>
                      </a:lnTo>
                      <a:lnTo>
                        <a:pt x="5" y="36"/>
                      </a:lnTo>
                      <a:lnTo>
                        <a:pt x="5" y="32"/>
                      </a:lnTo>
                      <a:lnTo>
                        <a:pt x="5" y="36"/>
                      </a:lnTo>
                      <a:lnTo>
                        <a:pt x="9" y="36"/>
                      </a:lnTo>
                      <a:lnTo>
                        <a:pt x="9" y="40"/>
                      </a:lnTo>
                      <a:lnTo>
                        <a:pt x="9" y="45"/>
                      </a:lnTo>
                      <a:lnTo>
                        <a:pt x="9" y="49"/>
                      </a:lnTo>
                      <a:lnTo>
                        <a:pt x="9" y="54"/>
                      </a:lnTo>
                      <a:lnTo>
                        <a:pt x="9" y="58"/>
                      </a:lnTo>
                      <a:lnTo>
                        <a:pt x="5" y="58"/>
                      </a:lnTo>
                      <a:lnTo>
                        <a:pt x="5" y="63"/>
                      </a:lnTo>
                      <a:lnTo>
                        <a:pt x="5" y="67"/>
                      </a:lnTo>
                      <a:lnTo>
                        <a:pt x="5" y="72"/>
                      </a:lnTo>
                      <a:lnTo>
                        <a:pt x="0" y="72"/>
                      </a:lnTo>
                      <a:lnTo>
                        <a:pt x="0" y="76"/>
                      </a:lnTo>
                      <a:lnTo>
                        <a:pt x="0" y="81"/>
                      </a:lnTo>
                      <a:lnTo>
                        <a:pt x="0" y="85"/>
                      </a:lnTo>
                      <a:lnTo>
                        <a:pt x="0" y="9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2" name="Freeform 1888"/>
                <p:cNvSpPr>
                  <a:spLocks/>
                </p:cNvSpPr>
                <p:nvPr/>
              </p:nvSpPr>
              <p:spPr bwMode="auto">
                <a:xfrm>
                  <a:off x="2066" y="3538"/>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3" name="Freeform 1889"/>
                <p:cNvSpPr>
                  <a:spLocks/>
                </p:cNvSpPr>
                <p:nvPr/>
              </p:nvSpPr>
              <p:spPr bwMode="auto">
                <a:xfrm>
                  <a:off x="2106" y="3538"/>
                  <a:ext cx="4" cy="4"/>
                </a:xfrm>
                <a:custGeom>
                  <a:avLst/>
                  <a:gdLst/>
                  <a:ahLst/>
                  <a:cxnLst>
                    <a:cxn ang="0">
                      <a:pos x="0" y="0"/>
                    </a:cxn>
                    <a:cxn ang="0">
                      <a:pos x="0" y="4"/>
                    </a:cxn>
                    <a:cxn ang="0">
                      <a:pos x="0" y="0"/>
                    </a:cxn>
                    <a:cxn ang="0">
                      <a:pos x="4" y="0"/>
                    </a:cxn>
                  </a:cxnLst>
                  <a:rect l="0" t="0" r="r" b="b"/>
                  <a:pathLst>
                    <a:path w="4" h="4">
                      <a:moveTo>
                        <a:pt x="0" y="0"/>
                      </a:moveTo>
                      <a:lnTo>
                        <a:pt x="0" y="4"/>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4" name="Freeform 1890"/>
                <p:cNvSpPr>
                  <a:spLocks/>
                </p:cNvSpPr>
                <p:nvPr/>
              </p:nvSpPr>
              <p:spPr bwMode="auto">
                <a:xfrm>
                  <a:off x="2106" y="3538"/>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5" name="Freeform 1891"/>
                <p:cNvSpPr>
                  <a:spLocks/>
                </p:cNvSpPr>
                <p:nvPr/>
              </p:nvSpPr>
              <p:spPr bwMode="auto">
                <a:xfrm>
                  <a:off x="2101" y="3542"/>
                  <a:ext cx="5" cy="5"/>
                </a:xfrm>
                <a:custGeom>
                  <a:avLst/>
                  <a:gdLst/>
                  <a:ahLst/>
                  <a:cxnLst>
                    <a:cxn ang="0">
                      <a:pos x="0" y="5"/>
                    </a:cxn>
                    <a:cxn ang="0">
                      <a:pos x="5" y="5"/>
                    </a:cxn>
                    <a:cxn ang="0">
                      <a:pos x="5" y="0"/>
                    </a:cxn>
                    <a:cxn ang="0">
                      <a:pos x="0" y="0"/>
                    </a:cxn>
                    <a:cxn ang="0">
                      <a:pos x="5" y="0"/>
                    </a:cxn>
                    <a:cxn ang="0">
                      <a:pos x="0" y="0"/>
                    </a:cxn>
                    <a:cxn ang="0">
                      <a:pos x="0" y="5"/>
                    </a:cxn>
                  </a:cxnLst>
                  <a:rect l="0" t="0" r="r" b="b"/>
                  <a:pathLst>
                    <a:path w="5" h="5">
                      <a:moveTo>
                        <a:pt x="0" y="5"/>
                      </a:moveTo>
                      <a:lnTo>
                        <a:pt x="5" y="5"/>
                      </a:lnTo>
                      <a:lnTo>
                        <a:pt x="5" y="0"/>
                      </a:lnTo>
                      <a:lnTo>
                        <a:pt x="0" y="0"/>
                      </a:lnTo>
                      <a:lnTo>
                        <a:pt x="5"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6" name="Freeform 1892"/>
                <p:cNvSpPr>
                  <a:spLocks/>
                </p:cNvSpPr>
                <p:nvPr/>
              </p:nvSpPr>
              <p:spPr bwMode="auto">
                <a:xfrm>
                  <a:off x="2088" y="3538"/>
                  <a:ext cx="18" cy="13"/>
                </a:xfrm>
                <a:custGeom>
                  <a:avLst/>
                  <a:gdLst/>
                  <a:ahLst/>
                  <a:cxnLst>
                    <a:cxn ang="0">
                      <a:pos x="18" y="0"/>
                    </a:cxn>
                    <a:cxn ang="0">
                      <a:pos x="18" y="4"/>
                    </a:cxn>
                    <a:cxn ang="0">
                      <a:pos x="13" y="4"/>
                    </a:cxn>
                    <a:cxn ang="0">
                      <a:pos x="13" y="9"/>
                    </a:cxn>
                    <a:cxn ang="0">
                      <a:pos x="9" y="9"/>
                    </a:cxn>
                    <a:cxn ang="0">
                      <a:pos x="9" y="4"/>
                    </a:cxn>
                    <a:cxn ang="0">
                      <a:pos x="9" y="9"/>
                    </a:cxn>
                    <a:cxn ang="0">
                      <a:pos x="4" y="9"/>
                    </a:cxn>
                    <a:cxn ang="0">
                      <a:pos x="0" y="9"/>
                    </a:cxn>
                    <a:cxn ang="0">
                      <a:pos x="0" y="13"/>
                    </a:cxn>
                  </a:cxnLst>
                  <a:rect l="0" t="0" r="r" b="b"/>
                  <a:pathLst>
                    <a:path w="18" h="13">
                      <a:moveTo>
                        <a:pt x="18" y="0"/>
                      </a:moveTo>
                      <a:lnTo>
                        <a:pt x="18" y="4"/>
                      </a:lnTo>
                      <a:lnTo>
                        <a:pt x="13" y="4"/>
                      </a:lnTo>
                      <a:lnTo>
                        <a:pt x="13" y="9"/>
                      </a:lnTo>
                      <a:lnTo>
                        <a:pt x="9" y="9"/>
                      </a:lnTo>
                      <a:lnTo>
                        <a:pt x="9" y="4"/>
                      </a:lnTo>
                      <a:lnTo>
                        <a:pt x="9" y="9"/>
                      </a:lnTo>
                      <a:lnTo>
                        <a:pt x="4" y="9"/>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7" name="Freeform 1893"/>
                <p:cNvSpPr>
                  <a:spLocks/>
                </p:cNvSpPr>
                <p:nvPr/>
              </p:nvSpPr>
              <p:spPr bwMode="auto">
                <a:xfrm>
                  <a:off x="2088" y="3525"/>
                  <a:ext cx="4" cy="26"/>
                </a:xfrm>
                <a:custGeom>
                  <a:avLst/>
                  <a:gdLst/>
                  <a:ahLst/>
                  <a:cxnLst>
                    <a:cxn ang="0">
                      <a:pos x="4" y="0"/>
                    </a:cxn>
                    <a:cxn ang="0">
                      <a:pos x="0" y="0"/>
                    </a:cxn>
                    <a:cxn ang="0">
                      <a:pos x="4" y="0"/>
                    </a:cxn>
                    <a:cxn ang="0">
                      <a:pos x="4" y="4"/>
                    </a:cxn>
                    <a:cxn ang="0">
                      <a:pos x="0" y="4"/>
                    </a:cxn>
                    <a:cxn ang="0">
                      <a:pos x="0" y="8"/>
                    </a:cxn>
                    <a:cxn ang="0">
                      <a:pos x="0" y="4"/>
                    </a:cxn>
                    <a:cxn ang="0">
                      <a:pos x="0" y="8"/>
                    </a:cxn>
                    <a:cxn ang="0">
                      <a:pos x="4" y="8"/>
                    </a:cxn>
                    <a:cxn ang="0">
                      <a:pos x="0" y="8"/>
                    </a:cxn>
                    <a:cxn ang="0">
                      <a:pos x="4" y="8"/>
                    </a:cxn>
                    <a:cxn ang="0">
                      <a:pos x="0" y="13"/>
                    </a:cxn>
                    <a:cxn ang="0">
                      <a:pos x="0" y="17"/>
                    </a:cxn>
                    <a:cxn ang="0">
                      <a:pos x="0" y="22"/>
                    </a:cxn>
                    <a:cxn ang="0">
                      <a:pos x="0" y="26"/>
                    </a:cxn>
                  </a:cxnLst>
                  <a:rect l="0" t="0" r="r" b="b"/>
                  <a:pathLst>
                    <a:path w="4" h="26">
                      <a:moveTo>
                        <a:pt x="4" y="0"/>
                      </a:moveTo>
                      <a:lnTo>
                        <a:pt x="0" y="0"/>
                      </a:lnTo>
                      <a:lnTo>
                        <a:pt x="4" y="0"/>
                      </a:lnTo>
                      <a:lnTo>
                        <a:pt x="4" y="4"/>
                      </a:lnTo>
                      <a:lnTo>
                        <a:pt x="0" y="4"/>
                      </a:lnTo>
                      <a:lnTo>
                        <a:pt x="0" y="8"/>
                      </a:lnTo>
                      <a:lnTo>
                        <a:pt x="0" y="4"/>
                      </a:lnTo>
                      <a:lnTo>
                        <a:pt x="0" y="8"/>
                      </a:lnTo>
                      <a:lnTo>
                        <a:pt x="4" y="8"/>
                      </a:lnTo>
                      <a:lnTo>
                        <a:pt x="0" y="8"/>
                      </a:lnTo>
                      <a:lnTo>
                        <a:pt x="4" y="8"/>
                      </a:lnTo>
                      <a:lnTo>
                        <a:pt x="0" y="13"/>
                      </a:lnTo>
                      <a:lnTo>
                        <a:pt x="0" y="17"/>
                      </a:lnTo>
                      <a:lnTo>
                        <a:pt x="0" y="22"/>
                      </a:lnTo>
                      <a:lnTo>
                        <a:pt x="0" y="2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8" name="Freeform 1894"/>
                <p:cNvSpPr>
                  <a:spLocks/>
                </p:cNvSpPr>
                <p:nvPr/>
              </p:nvSpPr>
              <p:spPr bwMode="auto">
                <a:xfrm>
                  <a:off x="2088" y="3538"/>
                  <a:ext cx="22" cy="13"/>
                </a:xfrm>
                <a:custGeom>
                  <a:avLst/>
                  <a:gdLst/>
                  <a:ahLst/>
                  <a:cxnLst>
                    <a:cxn ang="0">
                      <a:pos x="0" y="13"/>
                    </a:cxn>
                    <a:cxn ang="0">
                      <a:pos x="4" y="13"/>
                    </a:cxn>
                    <a:cxn ang="0">
                      <a:pos x="0" y="13"/>
                    </a:cxn>
                    <a:cxn ang="0">
                      <a:pos x="4" y="13"/>
                    </a:cxn>
                    <a:cxn ang="0">
                      <a:pos x="9" y="13"/>
                    </a:cxn>
                    <a:cxn ang="0">
                      <a:pos x="9" y="9"/>
                    </a:cxn>
                    <a:cxn ang="0">
                      <a:pos x="4" y="9"/>
                    </a:cxn>
                    <a:cxn ang="0">
                      <a:pos x="4" y="13"/>
                    </a:cxn>
                    <a:cxn ang="0">
                      <a:pos x="4" y="9"/>
                    </a:cxn>
                    <a:cxn ang="0">
                      <a:pos x="9" y="9"/>
                    </a:cxn>
                    <a:cxn ang="0">
                      <a:pos x="13" y="9"/>
                    </a:cxn>
                    <a:cxn ang="0">
                      <a:pos x="18" y="9"/>
                    </a:cxn>
                    <a:cxn ang="0">
                      <a:pos x="18" y="4"/>
                    </a:cxn>
                    <a:cxn ang="0">
                      <a:pos x="18" y="0"/>
                    </a:cxn>
                    <a:cxn ang="0">
                      <a:pos x="22" y="0"/>
                    </a:cxn>
                  </a:cxnLst>
                  <a:rect l="0" t="0" r="r" b="b"/>
                  <a:pathLst>
                    <a:path w="22" h="13">
                      <a:moveTo>
                        <a:pt x="0" y="13"/>
                      </a:moveTo>
                      <a:lnTo>
                        <a:pt x="4" y="13"/>
                      </a:lnTo>
                      <a:lnTo>
                        <a:pt x="0" y="13"/>
                      </a:lnTo>
                      <a:lnTo>
                        <a:pt x="4" y="13"/>
                      </a:lnTo>
                      <a:lnTo>
                        <a:pt x="9" y="13"/>
                      </a:lnTo>
                      <a:lnTo>
                        <a:pt x="9" y="9"/>
                      </a:lnTo>
                      <a:lnTo>
                        <a:pt x="4" y="9"/>
                      </a:lnTo>
                      <a:lnTo>
                        <a:pt x="4" y="13"/>
                      </a:lnTo>
                      <a:lnTo>
                        <a:pt x="4" y="9"/>
                      </a:lnTo>
                      <a:lnTo>
                        <a:pt x="9" y="9"/>
                      </a:lnTo>
                      <a:lnTo>
                        <a:pt x="13" y="9"/>
                      </a:lnTo>
                      <a:lnTo>
                        <a:pt x="18" y="9"/>
                      </a:lnTo>
                      <a:lnTo>
                        <a:pt x="18" y="4"/>
                      </a:lnTo>
                      <a:lnTo>
                        <a:pt x="18" y="0"/>
                      </a:lnTo>
                      <a:lnTo>
                        <a:pt x="22"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59" name="Freeform 1895"/>
                <p:cNvSpPr>
                  <a:spLocks/>
                </p:cNvSpPr>
                <p:nvPr/>
              </p:nvSpPr>
              <p:spPr bwMode="auto">
                <a:xfrm>
                  <a:off x="2088" y="3551"/>
                  <a:ext cx="4" cy="49"/>
                </a:xfrm>
                <a:custGeom>
                  <a:avLst/>
                  <a:gdLst/>
                  <a:ahLst/>
                  <a:cxnLst>
                    <a:cxn ang="0">
                      <a:pos x="0" y="49"/>
                    </a:cxn>
                    <a:cxn ang="0">
                      <a:pos x="0" y="45"/>
                    </a:cxn>
                    <a:cxn ang="0">
                      <a:pos x="0" y="40"/>
                    </a:cxn>
                    <a:cxn ang="0">
                      <a:pos x="0" y="36"/>
                    </a:cxn>
                    <a:cxn ang="0">
                      <a:pos x="0" y="32"/>
                    </a:cxn>
                    <a:cxn ang="0">
                      <a:pos x="0" y="27"/>
                    </a:cxn>
                    <a:cxn ang="0">
                      <a:pos x="0" y="23"/>
                    </a:cxn>
                    <a:cxn ang="0">
                      <a:pos x="4" y="23"/>
                    </a:cxn>
                    <a:cxn ang="0">
                      <a:pos x="4" y="18"/>
                    </a:cxn>
                    <a:cxn ang="0">
                      <a:pos x="4" y="14"/>
                    </a:cxn>
                    <a:cxn ang="0">
                      <a:pos x="4" y="18"/>
                    </a:cxn>
                    <a:cxn ang="0">
                      <a:pos x="4" y="14"/>
                    </a:cxn>
                    <a:cxn ang="0">
                      <a:pos x="4" y="18"/>
                    </a:cxn>
                    <a:cxn ang="0">
                      <a:pos x="0" y="14"/>
                    </a:cxn>
                    <a:cxn ang="0">
                      <a:pos x="0" y="9"/>
                    </a:cxn>
                    <a:cxn ang="0">
                      <a:pos x="0" y="5"/>
                    </a:cxn>
                    <a:cxn ang="0">
                      <a:pos x="0" y="0"/>
                    </a:cxn>
                  </a:cxnLst>
                  <a:rect l="0" t="0" r="r" b="b"/>
                  <a:pathLst>
                    <a:path w="4" h="49">
                      <a:moveTo>
                        <a:pt x="0" y="49"/>
                      </a:moveTo>
                      <a:lnTo>
                        <a:pt x="0" y="45"/>
                      </a:lnTo>
                      <a:lnTo>
                        <a:pt x="0" y="40"/>
                      </a:lnTo>
                      <a:lnTo>
                        <a:pt x="0" y="36"/>
                      </a:lnTo>
                      <a:lnTo>
                        <a:pt x="0" y="32"/>
                      </a:lnTo>
                      <a:lnTo>
                        <a:pt x="0" y="27"/>
                      </a:lnTo>
                      <a:lnTo>
                        <a:pt x="0" y="23"/>
                      </a:lnTo>
                      <a:lnTo>
                        <a:pt x="4" y="23"/>
                      </a:lnTo>
                      <a:lnTo>
                        <a:pt x="4" y="18"/>
                      </a:lnTo>
                      <a:lnTo>
                        <a:pt x="4" y="14"/>
                      </a:lnTo>
                      <a:lnTo>
                        <a:pt x="4" y="18"/>
                      </a:lnTo>
                      <a:lnTo>
                        <a:pt x="4" y="14"/>
                      </a:lnTo>
                      <a:lnTo>
                        <a:pt x="4" y="18"/>
                      </a:lnTo>
                      <a:lnTo>
                        <a:pt x="0" y="14"/>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0" name="Line 1896"/>
                <p:cNvSpPr>
                  <a:spLocks noChangeShapeType="1"/>
                </p:cNvSpPr>
                <p:nvPr/>
              </p:nvSpPr>
              <p:spPr bwMode="auto">
                <a:xfrm flipH="1">
                  <a:off x="2088" y="360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361" name="Freeform 1897"/>
                <p:cNvSpPr>
                  <a:spLocks/>
                </p:cNvSpPr>
                <p:nvPr/>
              </p:nvSpPr>
              <p:spPr bwMode="auto">
                <a:xfrm>
                  <a:off x="2088" y="3600"/>
                  <a:ext cx="4" cy="5"/>
                </a:xfrm>
                <a:custGeom>
                  <a:avLst/>
                  <a:gdLst/>
                  <a:ahLst/>
                  <a:cxnLst>
                    <a:cxn ang="0">
                      <a:pos x="0" y="5"/>
                    </a:cxn>
                    <a:cxn ang="0">
                      <a:pos x="0" y="0"/>
                    </a:cxn>
                    <a:cxn ang="0">
                      <a:pos x="4" y="0"/>
                    </a:cxn>
                    <a:cxn ang="0">
                      <a:pos x="0" y="0"/>
                    </a:cxn>
                    <a:cxn ang="0">
                      <a:pos x="0" y="5"/>
                    </a:cxn>
                  </a:cxnLst>
                  <a:rect l="0" t="0" r="r" b="b"/>
                  <a:pathLst>
                    <a:path w="4" h="5">
                      <a:moveTo>
                        <a:pt x="0" y="5"/>
                      </a:moveTo>
                      <a:lnTo>
                        <a:pt x="0" y="0"/>
                      </a:ln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2" name="Freeform 1898"/>
                <p:cNvSpPr>
                  <a:spLocks/>
                </p:cNvSpPr>
                <p:nvPr/>
              </p:nvSpPr>
              <p:spPr bwMode="auto">
                <a:xfrm>
                  <a:off x="2092" y="3600"/>
                  <a:ext cx="5" cy="32"/>
                </a:xfrm>
                <a:custGeom>
                  <a:avLst/>
                  <a:gdLst/>
                  <a:ahLst/>
                  <a:cxnLst>
                    <a:cxn ang="0">
                      <a:pos x="0" y="0"/>
                    </a:cxn>
                    <a:cxn ang="0">
                      <a:pos x="0" y="5"/>
                    </a:cxn>
                    <a:cxn ang="0">
                      <a:pos x="5" y="5"/>
                    </a:cxn>
                    <a:cxn ang="0">
                      <a:pos x="5" y="9"/>
                    </a:cxn>
                    <a:cxn ang="0">
                      <a:pos x="5" y="14"/>
                    </a:cxn>
                    <a:cxn ang="0">
                      <a:pos x="5" y="18"/>
                    </a:cxn>
                    <a:cxn ang="0">
                      <a:pos x="5" y="23"/>
                    </a:cxn>
                    <a:cxn ang="0">
                      <a:pos x="5" y="27"/>
                    </a:cxn>
                    <a:cxn ang="0">
                      <a:pos x="5" y="32"/>
                    </a:cxn>
                  </a:cxnLst>
                  <a:rect l="0" t="0" r="r" b="b"/>
                  <a:pathLst>
                    <a:path w="5" h="32">
                      <a:moveTo>
                        <a:pt x="0" y="0"/>
                      </a:moveTo>
                      <a:lnTo>
                        <a:pt x="0" y="5"/>
                      </a:lnTo>
                      <a:lnTo>
                        <a:pt x="5" y="5"/>
                      </a:lnTo>
                      <a:lnTo>
                        <a:pt x="5" y="9"/>
                      </a:lnTo>
                      <a:lnTo>
                        <a:pt x="5" y="14"/>
                      </a:lnTo>
                      <a:lnTo>
                        <a:pt x="5" y="18"/>
                      </a:lnTo>
                      <a:lnTo>
                        <a:pt x="5" y="23"/>
                      </a:lnTo>
                      <a:lnTo>
                        <a:pt x="5" y="27"/>
                      </a:lnTo>
                      <a:lnTo>
                        <a:pt x="5" y="3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3" name="Freeform 1899"/>
                <p:cNvSpPr>
                  <a:spLocks/>
                </p:cNvSpPr>
                <p:nvPr/>
              </p:nvSpPr>
              <p:spPr bwMode="auto">
                <a:xfrm>
                  <a:off x="2092" y="362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4" name="Freeform 1900"/>
                <p:cNvSpPr>
                  <a:spLocks/>
                </p:cNvSpPr>
                <p:nvPr/>
              </p:nvSpPr>
              <p:spPr bwMode="auto">
                <a:xfrm>
                  <a:off x="2092" y="3632"/>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5" name="Line 1901"/>
                <p:cNvSpPr>
                  <a:spLocks noChangeShapeType="1"/>
                </p:cNvSpPr>
                <p:nvPr/>
              </p:nvSpPr>
              <p:spPr bwMode="auto">
                <a:xfrm>
                  <a:off x="2092" y="363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366" name="Freeform 1902"/>
                <p:cNvSpPr>
                  <a:spLocks/>
                </p:cNvSpPr>
                <p:nvPr/>
              </p:nvSpPr>
              <p:spPr bwMode="auto">
                <a:xfrm>
                  <a:off x="2092" y="3632"/>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7" name="Freeform 1903"/>
                <p:cNvSpPr>
                  <a:spLocks/>
                </p:cNvSpPr>
                <p:nvPr/>
              </p:nvSpPr>
              <p:spPr bwMode="auto">
                <a:xfrm>
                  <a:off x="2092" y="3632"/>
                  <a:ext cx="5" cy="4"/>
                </a:xfrm>
                <a:custGeom>
                  <a:avLst/>
                  <a:gdLst/>
                  <a:ahLst/>
                  <a:cxnLst>
                    <a:cxn ang="0">
                      <a:pos x="5" y="4"/>
                    </a:cxn>
                    <a:cxn ang="0">
                      <a:pos x="5" y="0"/>
                    </a:cxn>
                    <a:cxn ang="0">
                      <a:pos x="0" y="0"/>
                    </a:cxn>
                    <a:cxn ang="0">
                      <a:pos x="5" y="0"/>
                    </a:cxn>
                    <a:cxn ang="0">
                      <a:pos x="5" y="4"/>
                    </a:cxn>
                  </a:cxnLst>
                  <a:rect l="0" t="0" r="r" b="b"/>
                  <a:pathLst>
                    <a:path w="5" h="4">
                      <a:moveTo>
                        <a:pt x="5" y="4"/>
                      </a:moveTo>
                      <a:lnTo>
                        <a:pt x="5" y="0"/>
                      </a:lnTo>
                      <a:lnTo>
                        <a:pt x="0"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8" name="Freeform 1904"/>
                <p:cNvSpPr>
                  <a:spLocks/>
                </p:cNvSpPr>
                <p:nvPr/>
              </p:nvSpPr>
              <p:spPr bwMode="auto">
                <a:xfrm>
                  <a:off x="2097" y="363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69" name="Freeform 1905"/>
                <p:cNvSpPr>
                  <a:spLocks/>
                </p:cNvSpPr>
                <p:nvPr/>
              </p:nvSpPr>
              <p:spPr bwMode="auto">
                <a:xfrm>
                  <a:off x="2097" y="363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0" name="Freeform 1906"/>
                <p:cNvSpPr>
                  <a:spLocks/>
                </p:cNvSpPr>
                <p:nvPr/>
              </p:nvSpPr>
              <p:spPr bwMode="auto">
                <a:xfrm>
                  <a:off x="2092" y="3636"/>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1" name="Freeform 1907"/>
                <p:cNvSpPr>
                  <a:spLocks/>
                </p:cNvSpPr>
                <p:nvPr/>
              </p:nvSpPr>
              <p:spPr bwMode="auto">
                <a:xfrm>
                  <a:off x="2092" y="3641"/>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2" name="Freeform 1908"/>
                <p:cNvSpPr>
                  <a:spLocks/>
                </p:cNvSpPr>
                <p:nvPr/>
              </p:nvSpPr>
              <p:spPr bwMode="auto">
                <a:xfrm>
                  <a:off x="2092" y="3641"/>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3" name="Freeform 1909"/>
                <p:cNvSpPr>
                  <a:spLocks/>
                </p:cNvSpPr>
                <p:nvPr/>
              </p:nvSpPr>
              <p:spPr bwMode="auto">
                <a:xfrm>
                  <a:off x="2101" y="3649"/>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4" name="Freeform 1910"/>
                <p:cNvSpPr>
                  <a:spLocks/>
                </p:cNvSpPr>
                <p:nvPr/>
              </p:nvSpPr>
              <p:spPr bwMode="auto">
                <a:xfrm>
                  <a:off x="2106" y="3658"/>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5" name="Freeform 1911"/>
                <p:cNvSpPr>
                  <a:spLocks/>
                </p:cNvSpPr>
                <p:nvPr/>
              </p:nvSpPr>
              <p:spPr bwMode="auto">
                <a:xfrm>
                  <a:off x="2110" y="367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6" name="Freeform 1912"/>
                <p:cNvSpPr>
                  <a:spLocks/>
                </p:cNvSpPr>
                <p:nvPr/>
              </p:nvSpPr>
              <p:spPr bwMode="auto">
                <a:xfrm>
                  <a:off x="2110" y="368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7" name="Freeform 1913"/>
                <p:cNvSpPr>
                  <a:spLocks/>
                </p:cNvSpPr>
                <p:nvPr/>
              </p:nvSpPr>
              <p:spPr bwMode="auto">
                <a:xfrm>
                  <a:off x="2110" y="368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8" name="Freeform 1914"/>
                <p:cNvSpPr>
                  <a:spLocks/>
                </p:cNvSpPr>
                <p:nvPr/>
              </p:nvSpPr>
              <p:spPr bwMode="auto">
                <a:xfrm>
                  <a:off x="2092" y="3632"/>
                  <a:ext cx="22" cy="53"/>
                </a:xfrm>
                <a:custGeom>
                  <a:avLst/>
                  <a:gdLst/>
                  <a:ahLst/>
                  <a:cxnLst>
                    <a:cxn ang="0">
                      <a:pos x="22" y="53"/>
                    </a:cxn>
                    <a:cxn ang="0">
                      <a:pos x="22" y="49"/>
                    </a:cxn>
                    <a:cxn ang="0">
                      <a:pos x="18" y="49"/>
                    </a:cxn>
                    <a:cxn ang="0">
                      <a:pos x="22" y="49"/>
                    </a:cxn>
                    <a:cxn ang="0">
                      <a:pos x="18" y="49"/>
                    </a:cxn>
                    <a:cxn ang="0">
                      <a:pos x="18" y="44"/>
                    </a:cxn>
                    <a:cxn ang="0">
                      <a:pos x="22" y="44"/>
                    </a:cxn>
                    <a:cxn ang="0">
                      <a:pos x="22" y="40"/>
                    </a:cxn>
                    <a:cxn ang="0">
                      <a:pos x="18" y="40"/>
                    </a:cxn>
                    <a:cxn ang="0">
                      <a:pos x="22" y="40"/>
                    </a:cxn>
                    <a:cxn ang="0">
                      <a:pos x="22" y="35"/>
                    </a:cxn>
                    <a:cxn ang="0">
                      <a:pos x="18" y="31"/>
                    </a:cxn>
                    <a:cxn ang="0">
                      <a:pos x="18" y="26"/>
                    </a:cxn>
                    <a:cxn ang="0">
                      <a:pos x="14" y="26"/>
                    </a:cxn>
                    <a:cxn ang="0">
                      <a:pos x="14" y="22"/>
                    </a:cxn>
                    <a:cxn ang="0">
                      <a:pos x="18" y="22"/>
                    </a:cxn>
                    <a:cxn ang="0">
                      <a:pos x="14" y="22"/>
                    </a:cxn>
                    <a:cxn ang="0">
                      <a:pos x="18" y="22"/>
                    </a:cxn>
                    <a:cxn ang="0">
                      <a:pos x="14" y="22"/>
                    </a:cxn>
                    <a:cxn ang="0">
                      <a:pos x="14" y="17"/>
                    </a:cxn>
                    <a:cxn ang="0">
                      <a:pos x="14" y="13"/>
                    </a:cxn>
                    <a:cxn ang="0">
                      <a:pos x="9" y="13"/>
                    </a:cxn>
                    <a:cxn ang="0">
                      <a:pos x="9" y="9"/>
                    </a:cxn>
                    <a:cxn ang="0">
                      <a:pos x="9" y="4"/>
                    </a:cxn>
                    <a:cxn ang="0">
                      <a:pos x="5" y="4"/>
                    </a:cxn>
                    <a:cxn ang="0">
                      <a:pos x="5" y="0"/>
                    </a:cxn>
                    <a:cxn ang="0">
                      <a:pos x="0" y="0"/>
                    </a:cxn>
                  </a:cxnLst>
                  <a:rect l="0" t="0" r="r" b="b"/>
                  <a:pathLst>
                    <a:path w="22" h="53">
                      <a:moveTo>
                        <a:pt x="22" y="53"/>
                      </a:moveTo>
                      <a:lnTo>
                        <a:pt x="22" y="49"/>
                      </a:lnTo>
                      <a:lnTo>
                        <a:pt x="18" y="49"/>
                      </a:lnTo>
                      <a:lnTo>
                        <a:pt x="22" y="49"/>
                      </a:lnTo>
                      <a:lnTo>
                        <a:pt x="18" y="49"/>
                      </a:lnTo>
                      <a:lnTo>
                        <a:pt x="18" y="44"/>
                      </a:lnTo>
                      <a:lnTo>
                        <a:pt x="22" y="44"/>
                      </a:lnTo>
                      <a:lnTo>
                        <a:pt x="22" y="40"/>
                      </a:lnTo>
                      <a:lnTo>
                        <a:pt x="18" y="40"/>
                      </a:lnTo>
                      <a:lnTo>
                        <a:pt x="22" y="40"/>
                      </a:lnTo>
                      <a:lnTo>
                        <a:pt x="22" y="35"/>
                      </a:lnTo>
                      <a:lnTo>
                        <a:pt x="18" y="31"/>
                      </a:lnTo>
                      <a:lnTo>
                        <a:pt x="18" y="26"/>
                      </a:lnTo>
                      <a:lnTo>
                        <a:pt x="14" y="26"/>
                      </a:lnTo>
                      <a:lnTo>
                        <a:pt x="14" y="22"/>
                      </a:lnTo>
                      <a:lnTo>
                        <a:pt x="18" y="22"/>
                      </a:lnTo>
                      <a:lnTo>
                        <a:pt x="14" y="22"/>
                      </a:lnTo>
                      <a:lnTo>
                        <a:pt x="18" y="22"/>
                      </a:lnTo>
                      <a:lnTo>
                        <a:pt x="14" y="22"/>
                      </a:lnTo>
                      <a:lnTo>
                        <a:pt x="14" y="17"/>
                      </a:lnTo>
                      <a:lnTo>
                        <a:pt x="14" y="13"/>
                      </a:lnTo>
                      <a:lnTo>
                        <a:pt x="9" y="13"/>
                      </a:lnTo>
                      <a:lnTo>
                        <a:pt x="9" y="9"/>
                      </a:ln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79" name="Freeform 1915"/>
                <p:cNvSpPr>
                  <a:spLocks/>
                </p:cNvSpPr>
                <p:nvPr/>
              </p:nvSpPr>
              <p:spPr bwMode="auto">
                <a:xfrm>
                  <a:off x="2110" y="3685"/>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0" name="Freeform 1916"/>
                <p:cNvSpPr>
                  <a:spLocks/>
                </p:cNvSpPr>
                <p:nvPr/>
              </p:nvSpPr>
              <p:spPr bwMode="auto">
                <a:xfrm>
                  <a:off x="2110" y="3685"/>
                  <a:ext cx="4" cy="1"/>
                </a:xfrm>
                <a:custGeom>
                  <a:avLst/>
                  <a:gdLst/>
                  <a:ahLst/>
                  <a:cxnLst>
                    <a:cxn ang="0">
                      <a:pos x="0" y="0"/>
                    </a:cxn>
                    <a:cxn ang="0">
                      <a:pos x="4" y="0"/>
                    </a:cxn>
                    <a:cxn ang="0">
                      <a:pos x="0" y="0"/>
                    </a:cxn>
                    <a:cxn ang="0">
                      <a:pos x="4" y="0"/>
                    </a:cxn>
                    <a:cxn ang="0">
                      <a:pos x="0" y="0"/>
                    </a:cxn>
                  </a:cxnLst>
                  <a:rect l="0" t="0" r="r" b="b"/>
                  <a:pathLst>
                    <a:path w="4">
                      <a:moveTo>
                        <a:pt x="0" y="0"/>
                      </a:moveTo>
                      <a:lnTo>
                        <a:pt x="4" y="0"/>
                      </a:ln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1" name="Freeform 1917"/>
                <p:cNvSpPr>
                  <a:spLocks/>
                </p:cNvSpPr>
                <p:nvPr/>
              </p:nvSpPr>
              <p:spPr bwMode="auto">
                <a:xfrm>
                  <a:off x="2114" y="370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2" name="Freeform 1918"/>
                <p:cNvSpPr>
                  <a:spLocks/>
                </p:cNvSpPr>
                <p:nvPr/>
              </p:nvSpPr>
              <p:spPr bwMode="auto">
                <a:xfrm>
                  <a:off x="2119" y="371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3" name="Freeform 1919"/>
                <p:cNvSpPr>
                  <a:spLocks/>
                </p:cNvSpPr>
                <p:nvPr/>
              </p:nvSpPr>
              <p:spPr bwMode="auto">
                <a:xfrm>
                  <a:off x="2123" y="372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4" name="Freeform 1920"/>
                <p:cNvSpPr>
                  <a:spLocks/>
                </p:cNvSpPr>
                <p:nvPr/>
              </p:nvSpPr>
              <p:spPr bwMode="auto">
                <a:xfrm>
                  <a:off x="2132" y="372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5" name="Freeform 1921"/>
                <p:cNvSpPr>
                  <a:spLocks/>
                </p:cNvSpPr>
                <p:nvPr/>
              </p:nvSpPr>
              <p:spPr bwMode="auto">
                <a:xfrm>
                  <a:off x="2132" y="3730"/>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6" name="Freeform 1922"/>
                <p:cNvSpPr>
                  <a:spLocks/>
                </p:cNvSpPr>
                <p:nvPr/>
              </p:nvSpPr>
              <p:spPr bwMode="auto">
                <a:xfrm>
                  <a:off x="2136" y="3730"/>
                  <a:ext cx="9" cy="1"/>
                </a:xfrm>
                <a:custGeom>
                  <a:avLst/>
                  <a:gdLst/>
                  <a:ahLst/>
                  <a:cxnLst>
                    <a:cxn ang="0">
                      <a:pos x="0" y="0"/>
                    </a:cxn>
                    <a:cxn ang="0">
                      <a:pos x="4" y="0"/>
                    </a:cxn>
                    <a:cxn ang="0">
                      <a:pos x="9" y="0"/>
                    </a:cxn>
                  </a:cxnLst>
                  <a:rect l="0" t="0" r="r" b="b"/>
                  <a:pathLst>
                    <a:path w="9">
                      <a:moveTo>
                        <a:pt x="0" y="0"/>
                      </a:move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7" name="Freeform 1923"/>
                <p:cNvSpPr>
                  <a:spLocks/>
                </p:cNvSpPr>
                <p:nvPr/>
              </p:nvSpPr>
              <p:spPr bwMode="auto">
                <a:xfrm>
                  <a:off x="2114" y="3685"/>
                  <a:ext cx="22" cy="45"/>
                </a:xfrm>
                <a:custGeom>
                  <a:avLst/>
                  <a:gdLst/>
                  <a:ahLst/>
                  <a:cxnLst>
                    <a:cxn ang="0">
                      <a:pos x="22" y="45"/>
                    </a:cxn>
                    <a:cxn ang="0">
                      <a:pos x="22" y="40"/>
                    </a:cxn>
                    <a:cxn ang="0">
                      <a:pos x="18" y="40"/>
                    </a:cxn>
                    <a:cxn ang="0">
                      <a:pos x="18" y="36"/>
                    </a:cxn>
                    <a:cxn ang="0">
                      <a:pos x="13" y="36"/>
                    </a:cxn>
                    <a:cxn ang="0">
                      <a:pos x="13" y="31"/>
                    </a:cxn>
                    <a:cxn ang="0">
                      <a:pos x="13" y="27"/>
                    </a:cxn>
                    <a:cxn ang="0">
                      <a:pos x="9" y="27"/>
                    </a:cxn>
                    <a:cxn ang="0">
                      <a:pos x="9" y="22"/>
                    </a:cxn>
                    <a:cxn ang="0">
                      <a:pos x="5" y="22"/>
                    </a:cxn>
                    <a:cxn ang="0">
                      <a:pos x="5" y="18"/>
                    </a:cxn>
                    <a:cxn ang="0">
                      <a:pos x="0" y="18"/>
                    </a:cxn>
                    <a:cxn ang="0">
                      <a:pos x="0" y="14"/>
                    </a:cxn>
                    <a:cxn ang="0">
                      <a:pos x="0" y="9"/>
                    </a:cxn>
                    <a:cxn ang="0">
                      <a:pos x="0" y="5"/>
                    </a:cxn>
                    <a:cxn ang="0">
                      <a:pos x="0" y="0"/>
                    </a:cxn>
                  </a:cxnLst>
                  <a:rect l="0" t="0" r="r" b="b"/>
                  <a:pathLst>
                    <a:path w="22" h="45">
                      <a:moveTo>
                        <a:pt x="22" y="45"/>
                      </a:moveTo>
                      <a:lnTo>
                        <a:pt x="22" y="40"/>
                      </a:lnTo>
                      <a:lnTo>
                        <a:pt x="18" y="40"/>
                      </a:lnTo>
                      <a:lnTo>
                        <a:pt x="18" y="36"/>
                      </a:lnTo>
                      <a:lnTo>
                        <a:pt x="13" y="36"/>
                      </a:lnTo>
                      <a:lnTo>
                        <a:pt x="13" y="31"/>
                      </a:lnTo>
                      <a:lnTo>
                        <a:pt x="13" y="27"/>
                      </a:lnTo>
                      <a:lnTo>
                        <a:pt x="9" y="27"/>
                      </a:lnTo>
                      <a:lnTo>
                        <a:pt x="9" y="22"/>
                      </a:lnTo>
                      <a:lnTo>
                        <a:pt x="5" y="22"/>
                      </a:lnTo>
                      <a:lnTo>
                        <a:pt x="5" y="18"/>
                      </a:lnTo>
                      <a:lnTo>
                        <a:pt x="0" y="18"/>
                      </a:lnTo>
                      <a:lnTo>
                        <a:pt x="0" y="14"/>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8" name="Freeform 1924"/>
                <p:cNvSpPr>
                  <a:spLocks/>
                </p:cNvSpPr>
                <p:nvPr/>
              </p:nvSpPr>
              <p:spPr bwMode="auto">
                <a:xfrm>
                  <a:off x="2145" y="3716"/>
                  <a:ext cx="8" cy="14"/>
                </a:xfrm>
                <a:custGeom>
                  <a:avLst/>
                  <a:gdLst/>
                  <a:ahLst/>
                  <a:cxnLst>
                    <a:cxn ang="0">
                      <a:pos x="8" y="5"/>
                    </a:cxn>
                    <a:cxn ang="0">
                      <a:pos x="8" y="0"/>
                    </a:cxn>
                    <a:cxn ang="0">
                      <a:pos x="4" y="0"/>
                    </a:cxn>
                    <a:cxn ang="0">
                      <a:pos x="8" y="0"/>
                    </a:cxn>
                    <a:cxn ang="0">
                      <a:pos x="4" y="0"/>
                    </a:cxn>
                    <a:cxn ang="0">
                      <a:pos x="4" y="5"/>
                    </a:cxn>
                    <a:cxn ang="0">
                      <a:pos x="0" y="5"/>
                    </a:cxn>
                    <a:cxn ang="0">
                      <a:pos x="0" y="9"/>
                    </a:cxn>
                    <a:cxn ang="0">
                      <a:pos x="0" y="14"/>
                    </a:cxn>
                  </a:cxnLst>
                  <a:rect l="0" t="0" r="r" b="b"/>
                  <a:pathLst>
                    <a:path w="8" h="14">
                      <a:moveTo>
                        <a:pt x="8" y="5"/>
                      </a:moveTo>
                      <a:lnTo>
                        <a:pt x="8" y="0"/>
                      </a:lnTo>
                      <a:lnTo>
                        <a:pt x="4" y="0"/>
                      </a:lnTo>
                      <a:lnTo>
                        <a:pt x="8" y="0"/>
                      </a:lnTo>
                      <a:lnTo>
                        <a:pt x="4" y="0"/>
                      </a:lnTo>
                      <a:lnTo>
                        <a:pt x="4" y="5"/>
                      </a:ln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89" name="Freeform 1925"/>
                <p:cNvSpPr>
                  <a:spLocks/>
                </p:cNvSpPr>
                <p:nvPr/>
              </p:nvSpPr>
              <p:spPr bwMode="auto">
                <a:xfrm>
                  <a:off x="2145" y="3716"/>
                  <a:ext cx="8" cy="18"/>
                </a:xfrm>
                <a:custGeom>
                  <a:avLst/>
                  <a:gdLst/>
                  <a:ahLst/>
                  <a:cxnLst>
                    <a:cxn ang="0">
                      <a:pos x="8" y="5"/>
                    </a:cxn>
                    <a:cxn ang="0">
                      <a:pos x="8" y="0"/>
                    </a:cxn>
                    <a:cxn ang="0">
                      <a:pos x="4" y="0"/>
                    </a:cxn>
                    <a:cxn ang="0">
                      <a:pos x="4" y="5"/>
                    </a:cxn>
                    <a:cxn ang="0">
                      <a:pos x="0" y="5"/>
                    </a:cxn>
                    <a:cxn ang="0">
                      <a:pos x="0" y="9"/>
                    </a:cxn>
                    <a:cxn ang="0">
                      <a:pos x="0" y="14"/>
                    </a:cxn>
                    <a:cxn ang="0">
                      <a:pos x="0" y="9"/>
                    </a:cxn>
                    <a:cxn ang="0">
                      <a:pos x="0" y="14"/>
                    </a:cxn>
                    <a:cxn ang="0">
                      <a:pos x="0" y="18"/>
                    </a:cxn>
                  </a:cxnLst>
                  <a:rect l="0" t="0" r="r" b="b"/>
                  <a:pathLst>
                    <a:path w="8" h="18">
                      <a:moveTo>
                        <a:pt x="8" y="5"/>
                      </a:moveTo>
                      <a:lnTo>
                        <a:pt x="8" y="0"/>
                      </a:lnTo>
                      <a:lnTo>
                        <a:pt x="4" y="0"/>
                      </a:lnTo>
                      <a:lnTo>
                        <a:pt x="4" y="5"/>
                      </a:lnTo>
                      <a:lnTo>
                        <a:pt x="0" y="5"/>
                      </a:lnTo>
                      <a:lnTo>
                        <a:pt x="0" y="9"/>
                      </a:lnTo>
                      <a:lnTo>
                        <a:pt x="0" y="14"/>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0" name="Freeform 1926"/>
                <p:cNvSpPr>
                  <a:spLocks/>
                </p:cNvSpPr>
                <p:nvPr/>
              </p:nvSpPr>
              <p:spPr bwMode="auto">
                <a:xfrm>
                  <a:off x="2145" y="3734"/>
                  <a:ext cx="22" cy="14"/>
                </a:xfrm>
                <a:custGeom>
                  <a:avLst/>
                  <a:gdLst/>
                  <a:ahLst/>
                  <a:cxnLst>
                    <a:cxn ang="0">
                      <a:pos x="22" y="14"/>
                    </a:cxn>
                    <a:cxn ang="0">
                      <a:pos x="17" y="14"/>
                    </a:cxn>
                    <a:cxn ang="0">
                      <a:pos x="13" y="14"/>
                    </a:cxn>
                    <a:cxn ang="0">
                      <a:pos x="13" y="9"/>
                    </a:cxn>
                    <a:cxn ang="0">
                      <a:pos x="8" y="9"/>
                    </a:cxn>
                    <a:cxn ang="0">
                      <a:pos x="8" y="5"/>
                    </a:cxn>
                    <a:cxn ang="0">
                      <a:pos x="4" y="5"/>
                    </a:cxn>
                    <a:cxn ang="0">
                      <a:pos x="4" y="0"/>
                    </a:cxn>
                    <a:cxn ang="0">
                      <a:pos x="0" y="0"/>
                    </a:cxn>
                  </a:cxnLst>
                  <a:rect l="0" t="0" r="r" b="b"/>
                  <a:pathLst>
                    <a:path w="22" h="14">
                      <a:moveTo>
                        <a:pt x="22" y="14"/>
                      </a:moveTo>
                      <a:lnTo>
                        <a:pt x="17" y="14"/>
                      </a:lnTo>
                      <a:lnTo>
                        <a:pt x="13" y="14"/>
                      </a:lnTo>
                      <a:lnTo>
                        <a:pt x="13" y="9"/>
                      </a:lnTo>
                      <a:lnTo>
                        <a:pt x="8" y="9"/>
                      </a:lnTo>
                      <a:lnTo>
                        <a:pt x="8" y="5"/>
                      </a:lnTo>
                      <a:lnTo>
                        <a:pt x="4" y="5"/>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1" name="Freeform 1927"/>
                <p:cNvSpPr>
                  <a:spLocks/>
                </p:cNvSpPr>
                <p:nvPr/>
              </p:nvSpPr>
              <p:spPr bwMode="auto">
                <a:xfrm>
                  <a:off x="2162" y="3748"/>
                  <a:ext cx="5" cy="4"/>
                </a:xfrm>
                <a:custGeom>
                  <a:avLst/>
                  <a:gdLst/>
                  <a:ahLst/>
                  <a:cxnLst>
                    <a:cxn ang="0">
                      <a:pos x="5" y="4"/>
                    </a:cxn>
                    <a:cxn ang="0">
                      <a:pos x="0" y="4"/>
                    </a:cxn>
                    <a:cxn ang="0">
                      <a:pos x="0" y="0"/>
                    </a:cxn>
                    <a:cxn ang="0">
                      <a:pos x="5" y="0"/>
                    </a:cxn>
                  </a:cxnLst>
                  <a:rect l="0" t="0" r="r" b="b"/>
                  <a:pathLst>
                    <a:path w="5" h="4">
                      <a:moveTo>
                        <a:pt x="5" y="4"/>
                      </a:moveTo>
                      <a:lnTo>
                        <a:pt x="0" y="4"/>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2" name="Line 1928"/>
                <p:cNvSpPr>
                  <a:spLocks noChangeShapeType="1"/>
                </p:cNvSpPr>
                <p:nvPr/>
              </p:nvSpPr>
              <p:spPr bwMode="auto">
                <a:xfrm flipV="1">
                  <a:off x="2341" y="1615"/>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4393" name="Freeform 1929"/>
                <p:cNvSpPr>
                  <a:spLocks/>
                </p:cNvSpPr>
                <p:nvPr/>
              </p:nvSpPr>
              <p:spPr bwMode="auto">
                <a:xfrm>
                  <a:off x="2349" y="1620"/>
                  <a:ext cx="5" cy="4"/>
                </a:xfrm>
                <a:custGeom>
                  <a:avLst/>
                  <a:gdLst/>
                  <a:ahLst/>
                  <a:cxnLst>
                    <a:cxn ang="0">
                      <a:pos x="5" y="0"/>
                    </a:cxn>
                    <a:cxn ang="0">
                      <a:pos x="0" y="0"/>
                    </a:cxn>
                    <a:cxn ang="0">
                      <a:pos x="0" y="4"/>
                    </a:cxn>
                    <a:cxn ang="0">
                      <a:pos x="5" y="4"/>
                    </a:cxn>
                  </a:cxnLst>
                  <a:rect l="0" t="0" r="r" b="b"/>
                  <a:pathLst>
                    <a:path w="5" h="4">
                      <a:moveTo>
                        <a:pt x="5" y="0"/>
                      </a:moveTo>
                      <a:lnTo>
                        <a:pt x="0" y="0"/>
                      </a:lnTo>
                      <a:lnTo>
                        <a:pt x="0" y="4"/>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4" name="Freeform 1930"/>
                <p:cNvSpPr>
                  <a:spLocks/>
                </p:cNvSpPr>
                <p:nvPr/>
              </p:nvSpPr>
              <p:spPr bwMode="auto">
                <a:xfrm>
                  <a:off x="2349" y="1624"/>
                  <a:ext cx="5" cy="5"/>
                </a:xfrm>
                <a:custGeom>
                  <a:avLst/>
                  <a:gdLst/>
                  <a:ahLst/>
                  <a:cxnLst>
                    <a:cxn ang="0">
                      <a:pos x="5" y="0"/>
                    </a:cxn>
                    <a:cxn ang="0">
                      <a:pos x="0" y="0"/>
                    </a:cxn>
                    <a:cxn ang="0">
                      <a:pos x="5" y="0"/>
                    </a:cxn>
                    <a:cxn ang="0">
                      <a:pos x="5" y="5"/>
                    </a:cxn>
                  </a:cxnLst>
                  <a:rect l="0" t="0" r="r" b="b"/>
                  <a:pathLst>
                    <a:path w="5" h="5">
                      <a:moveTo>
                        <a:pt x="5" y="0"/>
                      </a:move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5" name="Freeform 1931"/>
                <p:cNvSpPr>
                  <a:spLocks/>
                </p:cNvSpPr>
                <p:nvPr/>
              </p:nvSpPr>
              <p:spPr bwMode="auto">
                <a:xfrm>
                  <a:off x="2336" y="1615"/>
                  <a:ext cx="18" cy="18"/>
                </a:xfrm>
                <a:custGeom>
                  <a:avLst/>
                  <a:gdLst/>
                  <a:ahLst/>
                  <a:cxnLst>
                    <a:cxn ang="0">
                      <a:pos x="5" y="0"/>
                    </a:cxn>
                    <a:cxn ang="0">
                      <a:pos x="5" y="5"/>
                    </a:cxn>
                    <a:cxn ang="0">
                      <a:pos x="5" y="9"/>
                    </a:cxn>
                    <a:cxn ang="0">
                      <a:pos x="5" y="14"/>
                    </a:cxn>
                    <a:cxn ang="0">
                      <a:pos x="0" y="14"/>
                    </a:cxn>
                    <a:cxn ang="0">
                      <a:pos x="0" y="9"/>
                    </a:cxn>
                    <a:cxn ang="0">
                      <a:pos x="0" y="14"/>
                    </a:cxn>
                    <a:cxn ang="0">
                      <a:pos x="5" y="14"/>
                    </a:cxn>
                    <a:cxn ang="0">
                      <a:pos x="5" y="18"/>
                    </a:cxn>
                    <a:cxn ang="0">
                      <a:pos x="5" y="14"/>
                    </a:cxn>
                    <a:cxn ang="0">
                      <a:pos x="5" y="18"/>
                    </a:cxn>
                    <a:cxn ang="0">
                      <a:pos x="9" y="18"/>
                    </a:cxn>
                    <a:cxn ang="0">
                      <a:pos x="9" y="14"/>
                    </a:cxn>
                    <a:cxn ang="0">
                      <a:pos x="9" y="18"/>
                    </a:cxn>
                    <a:cxn ang="0">
                      <a:pos x="9" y="14"/>
                    </a:cxn>
                    <a:cxn ang="0">
                      <a:pos x="13" y="14"/>
                    </a:cxn>
                    <a:cxn ang="0">
                      <a:pos x="18" y="14"/>
                    </a:cxn>
                    <a:cxn ang="0">
                      <a:pos x="13" y="14"/>
                    </a:cxn>
                    <a:cxn ang="0">
                      <a:pos x="13" y="9"/>
                    </a:cxn>
                    <a:cxn ang="0">
                      <a:pos x="13" y="5"/>
                    </a:cxn>
                    <a:cxn ang="0">
                      <a:pos x="18" y="5"/>
                    </a:cxn>
                  </a:cxnLst>
                  <a:rect l="0" t="0" r="r" b="b"/>
                  <a:pathLst>
                    <a:path w="18" h="18">
                      <a:moveTo>
                        <a:pt x="5" y="0"/>
                      </a:moveTo>
                      <a:lnTo>
                        <a:pt x="5" y="5"/>
                      </a:lnTo>
                      <a:lnTo>
                        <a:pt x="5" y="9"/>
                      </a:lnTo>
                      <a:lnTo>
                        <a:pt x="5" y="14"/>
                      </a:lnTo>
                      <a:lnTo>
                        <a:pt x="0" y="14"/>
                      </a:lnTo>
                      <a:lnTo>
                        <a:pt x="0" y="9"/>
                      </a:lnTo>
                      <a:lnTo>
                        <a:pt x="0" y="14"/>
                      </a:lnTo>
                      <a:lnTo>
                        <a:pt x="5" y="14"/>
                      </a:lnTo>
                      <a:lnTo>
                        <a:pt x="5" y="18"/>
                      </a:lnTo>
                      <a:lnTo>
                        <a:pt x="5" y="14"/>
                      </a:lnTo>
                      <a:lnTo>
                        <a:pt x="5" y="18"/>
                      </a:lnTo>
                      <a:lnTo>
                        <a:pt x="9" y="18"/>
                      </a:lnTo>
                      <a:lnTo>
                        <a:pt x="9" y="14"/>
                      </a:lnTo>
                      <a:lnTo>
                        <a:pt x="9" y="18"/>
                      </a:lnTo>
                      <a:lnTo>
                        <a:pt x="9" y="14"/>
                      </a:lnTo>
                      <a:lnTo>
                        <a:pt x="13" y="14"/>
                      </a:lnTo>
                      <a:lnTo>
                        <a:pt x="18" y="14"/>
                      </a:lnTo>
                      <a:lnTo>
                        <a:pt x="13" y="14"/>
                      </a:lnTo>
                      <a:lnTo>
                        <a:pt x="13" y="9"/>
                      </a:lnTo>
                      <a:lnTo>
                        <a:pt x="13" y="5"/>
                      </a:lnTo>
                      <a:lnTo>
                        <a:pt x="18"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6" name="Freeform 1932"/>
                <p:cNvSpPr>
                  <a:spLocks/>
                </p:cNvSpPr>
                <p:nvPr/>
              </p:nvSpPr>
              <p:spPr bwMode="auto">
                <a:xfrm>
                  <a:off x="2332" y="1620"/>
                  <a:ext cx="9" cy="13"/>
                </a:xfrm>
                <a:custGeom>
                  <a:avLst/>
                  <a:gdLst/>
                  <a:ahLst/>
                  <a:cxnLst>
                    <a:cxn ang="0">
                      <a:pos x="0" y="13"/>
                    </a:cxn>
                    <a:cxn ang="0">
                      <a:pos x="4" y="13"/>
                    </a:cxn>
                    <a:cxn ang="0">
                      <a:pos x="4" y="9"/>
                    </a:cxn>
                    <a:cxn ang="0">
                      <a:pos x="4" y="4"/>
                    </a:cxn>
                    <a:cxn ang="0">
                      <a:pos x="9" y="4"/>
                    </a:cxn>
                    <a:cxn ang="0">
                      <a:pos x="9" y="9"/>
                    </a:cxn>
                    <a:cxn ang="0">
                      <a:pos x="9" y="4"/>
                    </a:cxn>
                    <a:cxn ang="0">
                      <a:pos x="9" y="0"/>
                    </a:cxn>
                  </a:cxnLst>
                  <a:rect l="0" t="0" r="r" b="b"/>
                  <a:pathLst>
                    <a:path w="9" h="13">
                      <a:moveTo>
                        <a:pt x="0" y="13"/>
                      </a:moveTo>
                      <a:lnTo>
                        <a:pt x="4" y="13"/>
                      </a:lnTo>
                      <a:lnTo>
                        <a:pt x="4" y="9"/>
                      </a:lnTo>
                      <a:lnTo>
                        <a:pt x="4" y="4"/>
                      </a:lnTo>
                      <a:lnTo>
                        <a:pt x="9" y="4"/>
                      </a:lnTo>
                      <a:lnTo>
                        <a:pt x="9" y="9"/>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7" name="Freeform 1933"/>
                <p:cNvSpPr>
                  <a:spLocks/>
                </p:cNvSpPr>
                <p:nvPr/>
              </p:nvSpPr>
              <p:spPr bwMode="auto">
                <a:xfrm>
                  <a:off x="2332" y="1633"/>
                  <a:ext cx="1" cy="9"/>
                </a:xfrm>
                <a:custGeom>
                  <a:avLst/>
                  <a:gdLst/>
                  <a:ahLst/>
                  <a:cxnLst>
                    <a:cxn ang="0">
                      <a:pos x="0" y="9"/>
                    </a:cxn>
                    <a:cxn ang="0">
                      <a:pos x="0" y="5"/>
                    </a:cxn>
                    <a:cxn ang="0">
                      <a:pos x="0" y="0"/>
                    </a:cxn>
                  </a:cxnLst>
                  <a:rect l="0" t="0" r="r" b="b"/>
                  <a:pathLst>
                    <a:path h="9">
                      <a:moveTo>
                        <a:pt x="0" y="9"/>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8" name="Freeform 1934"/>
                <p:cNvSpPr>
                  <a:spLocks/>
                </p:cNvSpPr>
                <p:nvPr/>
              </p:nvSpPr>
              <p:spPr bwMode="auto">
                <a:xfrm>
                  <a:off x="2345" y="1629"/>
                  <a:ext cx="9" cy="13"/>
                </a:xfrm>
                <a:custGeom>
                  <a:avLst/>
                  <a:gdLst/>
                  <a:ahLst/>
                  <a:cxnLst>
                    <a:cxn ang="0">
                      <a:pos x="9" y="0"/>
                    </a:cxn>
                    <a:cxn ang="0">
                      <a:pos x="4" y="0"/>
                    </a:cxn>
                    <a:cxn ang="0">
                      <a:pos x="4" y="4"/>
                    </a:cxn>
                    <a:cxn ang="0">
                      <a:pos x="4" y="0"/>
                    </a:cxn>
                    <a:cxn ang="0">
                      <a:pos x="0" y="0"/>
                    </a:cxn>
                    <a:cxn ang="0">
                      <a:pos x="0" y="4"/>
                    </a:cxn>
                    <a:cxn ang="0">
                      <a:pos x="0" y="9"/>
                    </a:cxn>
                    <a:cxn ang="0">
                      <a:pos x="4" y="9"/>
                    </a:cxn>
                    <a:cxn ang="0">
                      <a:pos x="0" y="9"/>
                    </a:cxn>
                    <a:cxn ang="0">
                      <a:pos x="4" y="9"/>
                    </a:cxn>
                    <a:cxn ang="0">
                      <a:pos x="4" y="13"/>
                    </a:cxn>
                  </a:cxnLst>
                  <a:rect l="0" t="0" r="r" b="b"/>
                  <a:pathLst>
                    <a:path w="9" h="13">
                      <a:moveTo>
                        <a:pt x="9" y="0"/>
                      </a:moveTo>
                      <a:lnTo>
                        <a:pt x="4" y="0"/>
                      </a:lnTo>
                      <a:lnTo>
                        <a:pt x="4" y="4"/>
                      </a:lnTo>
                      <a:lnTo>
                        <a:pt x="4" y="0"/>
                      </a:lnTo>
                      <a:lnTo>
                        <a:pt x="0" y="0"/>
                      </a:lnTo>
                      <a:lnTo>
                        <a:pt x="0" y="4"/>
                      </a:lnTo>
                      <a:lnTo>
                        <a:pt x="0" y="9"/>
                      </a:lnTo>
                      <a:lnTo>
                        <a:pt x="4" y="9"/>
                      </a:lnTo>
                      <a:lnTo>
                        <a:pt x="0"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399" name="Freeform 1935"/>
                <p:cNvSpPr>
                  <a:spLocks/>
                </p:cNvSpPr>
                <p:nvPr/>
              </p:nvSpPr>
              <p:spPr bwMode="auto">
                <a:xfrm>
                  <a:off x="2219" y="164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0" name="Freeform 1936"/>
                <p:cNvSpPr>
                  <a:spLocks/>
                </p:cNvSpPr>
                <p:nvPr/>
              </p:nvSpPr>
              <p:spPr bwMode="auto">
                <a:xfrm>
                  <a:off x="2389" y="1647"/>
                  <a:ext cx="35" cy="9"/>
                </a:xfrm>
                <a:custGeom>
                  <a:avLst/>
                  <a:gdLst/>
                  <a:ahLst/>
                  <a:cxnLst>
                    <a:cxn ang="0">
                      <a:pos x="35" y="4"/>
                    </a:cxn>
                    <a:cxn ang="0">
                      <a:pos x="30" y="4"/>
                    </a:cxn>
                    <a:cxn ang="0">
                      <a:pos x="30" y="0"/>
                    </a:cxn>
                    <a:cxn ang="0">
                      <a:pos x="26" y="0"/>
                    </a:cxn>
                    <a:cxn ang="0">
                      <a:pos x="21" y="0"/>
                    </a:cxn>
                    <a:cxn ang="0">
                      <a:pos x="17" y="0"/>
                    </a:cxn>
                    <a:cxn ang="0">
                      <a:pos x="17" y="4"/>
                    </a:cxn>
                    <a:cxn ang="0">
                      <a:pos x="13" y="4"/>
                    </a:cxn>
                    <a:cxn ang="0">
                      <a:pos x="8" y="4"/>
                    </a:cxn>
                    <a:cxn ang="0">
                      <a:pos x="4" y="4"/>
                    </a:cxn>
                    <a:cxn ang="0">
                      <a:pos x="0" y="4"/>
                    </a:cxn>
                    <a:cxn ang="0">
                      <a:pos x="4" y="4"/>
                    </a:cxn>
                    <a:cxn ang="0">
                      <a:pos x="0" y="4"/>
                    </a:cxn>
                    <a:cxn ang="0">
                      <a:pos x="0" y="9"/>
                    </a:cxn>
                  </a:cxnLst>
                  <a:rect l="0" t="0" r="r" b="b"/>
                  <a:pathLst>
                    <a:path w="35" h="9">
                      <a:moveTo>
                        <a:pt x="35" y="4"/>
                      </a:moveTo>
                      <a:lnTo>
                        <a:pt x="30" y="4"/>
                      </a:lnTo>
                      <a:lnTo>
                        <a:pt x="30" y="0"/>
                      </a:lnTo>
                      <a:lnTo>
                        <a:pt x="26" y="0"/>
                      </a:lnTo>
                      <a:lnTo>
                        <a:pt x="21" y="0"/>
                      </a:lnTo>
                      <a:lnTo>
                        <a:pt x="17" y="0"/>
                      </a:lnTo>
                      <a:lnTo>
                        <a:pt x="17" y="4"/>
                      </a:lnTo>
                      <a:lnTo>
                        <a:pt x="13" y="4"/>
                      </a:lnTo>
                      <a:lnTo>
                        <a:pt x="8" y="4"/>
                      </a:lnTo>
                      <a:lnTo>
                        <a:pt x="4" y="4"/>
                      </a:lnTo>
                      <a:lnTo>
                        <a:pt x="0" y="4"/>
                      </a:lnTo>
                      <a:lnTo>
                        <a:pt x="4"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1" name="Freeform 1937"/>
                <p:cNvSpPr>
                  <a:spLocks/>
                </p:cNvSpPr>
                <p:nvPr/>
              </p:nvSpPr>
              <p:spPr bwMode="auto">
                <a:xfrm>
                  <a:off x="2219" y="1624"/>
                  <a:ext cx="39" cy="32"/>
                </a:xfrm>
                <a:custGeom>
                  <a:avLst/>
                  <a:gdLst/>
                  <a:ahLst/>
                  <a:cxnLst>
                    <a:cxn ang="0">
                      <a:pos x="39" y="18"/>
                    </a:cxn>
                    <a:cxn ang="0">
                      <a:pos x="39" y="14"/>
                    </a:cxn>
                    <a:cxn ang="0">
                      <a:pos x="39" y="9"/>
                    </a:cxn>
                    <a:cxn ang="0">
                      <a:pos x="35" y="9"/>
                    </a:cxn>
                    <a:cxn ang="0">
                      <a:pos x="30" y="9"/>
                    </a:cxn>
                    <a:cxn ang="0">
                      <a:pos x="35" y="9"/>
                    </a:cxn>
                    <a:cxn ang="0">
                      <a:pos x="35" y="5"/>
                    </a:cxn>
                    <a:cxn ang="0">
                      <a:pos x="35" y="9"/>
                    </a:cxn>
                    <a:cxn ang="0">
                      <a:pos x="30" y="9"/>
                    </a:cxn>
                    <a:cxn ang="0">
                      <a:pos x="26" y="9"/>
                    </a:cxn>
                    <a:cxn ang="0">
                      <a:pos x="26" y="5"/>
                    </a:cxn>
                    <a:cxn ang="0">
                      <a:pos x="22" y="5"/>
                    </a:cxn>
                    <a:cxn ang="0">
                      <a:pos x="17" y="5"/>
                    </a:cxn>
                    <a:cxn ang="0">
                      <a:pos x="13" y="5"/>
                    </a:cxn>
                    <a:cxn ang="0">
                      <a:pos x="13" y="0"/>
                    </a:cxn>
                    <a:cxn ang="0">
                      <a:pos x="17" y="0"/>
                    </a:cxn>
                    <a:cxn ang="0">
                      <a:pos x="13" y="0"/>
                    </a:cxn>
                    <a:cxn ang="0">
                      <a:pos x="9" y="0"/>
                    </a:cxn>
                    <a:cxn ang="0">
                      <a:pos x="9" y="5"/>
                    </a:cxn>
                    <a:cxn ang="0">
                      <a:pos x="9" y="9"/>
                    </a:cxn>
                    <a:cxn ang="0">
                      <a:pos x="4" y="9"/>
                    </a:cxn>
                    <a:cxn ang="0">
                      <a:pos x="9" y="9"/>
                    </a:cxn>
                    <a:cxn ang="0">
                      <a:pos x="4" y="9"/>
                    </a:cxn>
                    <a:cxn ang="0">
                      <a:pos x="0" y="9"/>
                    </a:cxn>
                    <a:cxn ang="0">
                      <a:pos x="0" y="14"/>
                    </a:cxn>
                    <a:cxn ang="0">
                      <a:pos x="0" y="18"/>
                    </a:cxn>
                    <a:cxn ang="0">
                      <a:pos x="0" y="23"/>
                    </a:cxn>
                    <a:cxn ang="0">
                      <a:pos x="4" y="23"/>
                    </a:cxn>
                    <a:cxn ang="0">
                      <a:pos x="4" y="27"/>
                    </a:cxn>
                    <a:cxn ang="0">
                      <a:pos x="4" y="32"/>
                    </a:cxn>
                    <a:cxn ang="0">
                      <a:pos x="4" y="27"/>
                    </a:cxn>
                    <a:cxn ang="0">
                      <a:pos x="4" y="23"/>
                    </a:cxn>
                    <a:cxn ang="0">
                      <a:pos x="0" y="23"/>
                    </a:cxn>
                  </a:cxnLst>
                  <a:rect l="0" t="0" r="r" b="b"/>
                  <a:pathLst>
                    <a:path w="39" h="32">
                      <a:moveTo>
                        <a:pt x="39" y="18"/>
                      </a:moveTo>
                      <a:lnTo>
                        <a:pt x="39" y="14"/>
                      </a:lnTo>
                      <a:lnTo>
                        <a:pt x="39" y="9"/>
                      </a:lnTo>
                      <a:lnTo>
                        <a:pt x="35" y="9"/>
                      </a:lnTo>
                      <a:lnTo>
                        <a:pt x="30" y="9"/>
                      </a:lnTo>
                      <a:lnTo>
                        <a:pt x="35" y="9"/>
                      </a:lnTo>
                      <a:lnTo>
                        <a:pt x="35" y="5"/>
                      </a:lnTo>
                      <a:lnTo>
                        <a:pt x="35" y="9"/>
                      </a:lnTo>
                      <a:lnTo>
                        <a:pt x="30" y="9"/>
                      </a:lnTo>
                      <a:lnTo>
                        <a:pt x="26" y="9"/>
                      </a:lnTo>
                      <a:lnTo>
                        <a:pt x="26" y="5"/>
                      </a:lnTo>
                      <a:lnTo>
                        <a:pt x="22" y="5"/>
                      </a:lnTo>
                      <a:lnTo>
                        <a:pt x="17" y="5"/>
                      </a:lnTo>
                      <a:lnTo>
                        <a:pt x="13" y="5"/>
                      </a:lnTo>
                      <a:lnTo>
                        <a:pt x="13" y="0"/>
                      </a:lnTo>
                      <a:lnTo>
                        <a:pt x="17" y="0"/>
                      </a:lnTo>
                      <a:lnTo>
                        <a:pt x="13" y="0"/>
                      </a:lnTo>
                      <a:lnTo>
                        <a:pt x="9" y="0"/>
                      </a:lnTo>
                      <a:lnTo>
                        <a:pt x="9" y="5"/>
                      </a:lnTo>
                      <a:lnTo>
                        <a:pt x="9" y="9"/>
                      </a:lnTo>
                      <a:lnTo>
                        <a:pt x="4" y="9"/>
                      </a:lnTo>
                      <a:lnTo>
                        <a:pt x="9" y="9"/>
                      </a:lnTo>
                      <a:lnTo>
                        <a:pt x="4" y="9"/>
                      </a:lnTo>
                      <a:lnTo>
                        <a:pt x="0" y="9"/>
                      </a:lnTo>
                      <a:lnTo>
                        <a:pt x="0" y="14"/>
                      </a:lnTo>
                      <a:lnTo>
                        <a:pt x="0" y="18"/>
                      </a:lnTo>
                      <a:lnTo>
                        <a:pt x="0" y="23"/>
                      </a:lnTo>
                      <a:lnTo>
                        <a:pt x="4" y="23"/>
                      </a:lnTo>
                      <a:lnTo>
                        <a:pt x="4" y="27"/>
                      </a:lnTo>
                      <a:lnTo>
                        <a:pt x="4" y="32"/>
                      </a:lnTo>
                      <a:lnTo>
                        <a:pt x="4" y="27"/>
                      </a:lnTo>
                      <a:lnTo>
                        <a:pt x="4" y="23"/>
                      </a:lnTo>
                      <a:lnTo>
                        <a:pt x="0"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2" name="Line 1938"/>
                <p:cNvSpPr>
                  <a:spLocks noChangeShapeType="1"/>
                </p:cNvSpPr>
                <p:nvPr/>
              </p:nvSpPr>
              <p:spPr bwMode="auto">
                <a:xfrm flipH="1">
                  <a:off x="2376" y="1656"/>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4403" name="Freeform 1939"/>
                <p:cNvSpPr>
                  <a:spLocks/>
                </p:cNvSpPr>
                <p:nvPr/>
              </p:nvSpPr>
              <p:spPr bwMode="auto">
                <a:xfrm>
                  <a:off x="2380" y="1651"/>
                  <a:ext cx="9" cy="5"/>
                </a:xfrm>
                <a:custGeom>
                  <a:avLst/>
                  <a:gdLst/>
                  <a:ahLst/>
                  <a:cxnLst>
                    <a:cxn ang="0">
                      <a:pos x="9" y="5"/>
                    </a:cxn>
                    <a:cxn ang="0">
                      <a:pos x="9" y="0"/>
                    </a:cxn>
                    <a:cxn ang="0">
                      <a:pos x="9" y="5"/>
                    </a:cxn>
                    <a:cxn ang="0">
                      <a:pos x="4" y="5"/>
                    </a:cxn>
                    <a:cxn ang="0">
                      <a:pos x="0" y="5"/>
                    </a:cxn>
                  </a:cxnLst>
                  <a:rect l="0" t="0" r="r" b="b"/>
                  <a:pathLst>
                    <a:path w="9" h="5">
                      <a:moveTo>
                        <a:pt x="9" y="5"/>
                      </a:moveTo>
                      <a:lnTo>
                        <a:pt x="9" y="0"/>
                      </a:lnTo>
                      <a:lnTo>
                        <a:pt x="9" y="5"/>
                      </a:lnTo>
                      <a:lnTo>
                        <a:pt x="4" y="5"/>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4" name="Freeform 1940"/>
                <p:cNvSpPr>
                  <a:spLocks/>
                </p:cNvSpPr>
                <p:nvPr/>
              </p:nvSpPr>
              <p:spPr bwMode="auto">
                <a:xfrm>
                  <a:off x="2349" y="1642"/>
                  <a:ext cx="27" cy="14"/>
                </a:xfrm>
                <a:custGeom>
                  <a:avLst/>
                  <a:gdLst/>
                  <a:ahLst/>
                  <a:cxnLst>
                    <a:cxn ang="0">
                      <a:pos x="27" y="14"/>
                    </a:cxn>
                    <a:cxn ang="0">
                      <a:pos x="22" y="14"/>
                    </a:cxn>
                    <a:cxn ang="0">
                      <a:pos x="18" y="14"/>
                    </a:cxn>
                    <a:cxn ang="0">
                      <a:pos x="14" y="14"/>
                    </a:cxn>
                    <a:cxn ang="0">
                      <a:pos x="14" y="9"/>
                    </a:cxn>
                    <a:cxn ang="0">
                      <a:pos x="9" y="9"/>
                    </a:cxn>
                    <a:cxn ang="0">
                      <a:pos x="5" y="9"/>
                    </a:cxn>
                    <a:cxn ang="0">
                      <a:pos x="0" y="9"/>
                    </a:cxn>
                    <a:cxn ang="0">
                      <a:pos x="0" y="5"/>
                    </a:cxn>
                    <a:cxn ang="0">
                      <a:pos x="0" y="0"/>
                    </a:cxn>
                  </a:cxnLst>
                  <a:rect l="0" t="0" r="r" b="b"/>
                  <a:pathLst>
                    <a:path w="27" h="14">
                      <a:moveTo>
                        <a:pt x="27" y="14"/>
                      </a:moveTo>
                      <a:lnTo>
                        <a:pt x="22" y="14"/>
                      </a:lnTo>
                      <a:lnTo>
                        <a:pt x="18" y="14"/>
                      </a:lnTo>
                      <a:lnTo>
                        <a:pt x="14" y="14"/>
                      </a:lnTo>
                      <a:lnTo>
                        <a:pt x="14" y="9"/>
                      </a:lnTo>
                      <a:lnTo>
                        <a:pt x="9" y="9"/>
                      </a:lnTo>
                      <a:lnTo>
                        <a:pt x="5" y="9"/>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5" name="Freeform 1941"/>
                <p:cNvSpPr>
                  <a:spLocks/>
                </p:cNvSpPr>
                <p:nvPr/>
              </p:nvSpPr>
              <p:spPr bwMode="auto">
                <a:xfrm>
                  <a:off x="2424" y="1651"/>
                  <a:ext cx="8" cy="9"/>
                </a:xfrm>
                <a:custGeom>
                  <a:avLst/>
                  <a:gdLst/>
                  <a:ahLst/>
                  <a:cxnLst>
                    <a:cxn ang="0">
                      <a:pos x="8" y="9"/>
                    </a:cxn>
                    <a:cxn ang="0">
                      <a:pos x="4" y="9"/>
                    </a:cxn>
                    <a:cxn ang="0">
                      <a:pos x="4" y="5"/>
                    </a:cxn>
                    <a:cxn ang="0">
                      <a:pos x="0" y="5"/>
                    </a:cxn>
                    <a:cxn ang="0">
                      <a:pos x="0" y="0"/>
                    </a:cxn>
                    <a:cxn ang="0">
                      <a:pos x="4" y="0"/>
                    </a:cxn>
                    <a:cxn ang="0">
                      <a:pos x="4" y="5"/>
                    </a:cxn>
                    <a:cxn ang="0">
                      <a:pos x="8" y="5"/>
                    </a:cxn>
                    <a:cxn ang="0">
                      <a:pos x="8" y="9"/>
                    </a:cxn>
                  </a:cxnLst>
                  <a:rect l="0" t="0" r="r" b="b"/>
                  <a:pathLst>
                    <a:path w="8" h="9">
                      <a:moveTo>
                        <a:pt x="8" y="9"/>
                      </a:moveTo>
                      <a:lnTo>
                        <a:pt x="4" y="9"/>
                      </a:lnTo>
                      <a:lnTo>
                        <a:pt x="4" y="5"/>
                      </a:lnTo>
                      <a:lnTo>
                        <a:pt x="0" y="5"/>
                      </a:lnTo>
                      <a:lnTo>
                        <a:pt x="0" y="0"/>
                      </a:lnTo>
                      <a:lnTo>
                        <a:pt x="4" y="0"/>
                      </a:lnTo>
                      <a:lnTo>
                        <a:pt x="4" y="5"/>
                      </a:lnTo>
                      <a:lnTo>
                        <a:pt x="8" y="5"/>
                      </a:lnTo>
                      <a:lnTo>
                        <a:pt x="8"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6" name="Freeform 1942"/>
                <p:cNvSpPr>
                  <a:spLocks/>
                </p:cNvSpPr>
                <p:nvPr/>
              </p:nvSpPr>
              <p:spPr bwMode="auto">
                <a:xfrm>
                  <a:off x="2424" y="1642"/>
                  <a:ext cx="17" cy="18"/>
                </a:xfrm>
                <a:custGeom>
                  <a:avLst/>
                  <a:gdLst/>
                  <a:ahLst/>
                  <a:cxnLst>
                    <a:cxn ang="0">
                      <a:pos x="17" y="18"/>
                    </a:cxn>
                    <a:cxn ang="0">
                      <a:pos x="13" y="18"/>
                    </a:cxn>
                    <a:cxn ang="0">
                      <a:pos x="13" y="14"/>
                    </a:cxn>
                    <a:cxn ang="0">
                      <a:pos x="8" y="14"/>
                    </a:cxn>
                    <a:cxn ang="0">
                      <a:pos x="8" y="9"/>
                    </a:cxn>
                    <a:cxn ang="0">
                      <a:pos x="4" y="9"/>
                    </a:cxn>
                    <a:cxn ang="0">
                      <a:pos x="0" y="9"/>
                    </a:cxn>
                    <a:cxn ang="0">
                      <a:pos x="0" y="5"/>
                    </a:cxn>
                    <a:cxn ang="0">
                      <a:pos x="0" y="0"/>
                    </a:cxn>
                    <a:cxn ang="0">
                      <a:pos x="4" y="0"/>
                    </a:cxn>
                    <a:cxn ang="0">
                      <a:pos x="0" y="0"/>
                    </a:cxn>
                    <a:cxn ang="0">
                      <a:pos x="0" y="5"/>
                    </a:cxn>
                    <a:cxn ang="0">
                      <a:pos x="0" y="9"/>
                    </a:cxn>
                  </a:cxnLst>
                  <a:rect l="0" t="0" r="r" b="b"/>
                  <a:pathLst>
                    <a:path w="17" h="18">
                      <a:moveTo>
                        <a:pt x="17" y="18"/>
                      </a:moveTo>
                      <a:lnTo>
                        <a:pt x="13" y="18"/>
                      </a:lnTo>
                      <a:lnTo>
                        <a:pt x="13" y="14"/>
                      </a:lnTo>
                      <a:lnTo>
                        <a:pt x="8" y="14"/>
                      </a:lnTo>
                      <a:lnTo>
                        <a:pt x="8" y="9"/>
                      </a:lnTo>
                      <a:lnTo>
                        <a:pt x="4" y="9"/>
                      </a:lnTo>
                      <a:lnTo>
                        <a:pt x="0" y="9"/>
                      </a:lnTo>
                      <a:lnTo>
                        <a:pt x="0" y="5"/>
                      </a:lnTo>
                      <a:lnTo>
                        <a:pt x="0" y="0"/>
                      </a:lnTo>
                      <a:lnTo>
                        <a:pt x="4" y="0"/>
                      </a:lnTo>
                      <a:lnTo>
                        <a:pt x="0" y="0"/>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7" name="Freeform 1943"/>
                <p:cNvSpPr>
                  <a:spLocks/>
                </p:cNvSpPr>
                <p:nvPr/>
              </p:nvSpPr>
              <p:spPr bwMode="auto">
                <a:xfrm>
                  <a:off x="2245" y="1633"/>
                  <a:ext cx="87" cy="31"/>
                </a:xfrm>
                <a:custGeom>
                  <a:avLst/>
                  <a:gdLst/>
                  <a:ahLst/>
                  <a:cxnLst>
                    <a:cxn ang="0">
                      <a:pos x="13" y="9"/>
                    </a:cxn>
                    <a:cxn ang="0">
                      <a:pos x="13" y="5"/>
                    </a:cxn>
                    <a:cxn ang="0">
                      <a:pos x="13" y="0"/>
                    </a:cxn>
                    <a:cxn ang="0">
                      <a:pos x="9" y="0"/>
                    </a:cxn>
                    <a:cxn ang="0">
                      <a:pos x="4" y="0"/>
                    </a:cxn>
                    <a:cxn ang="0">
                      <a:pos x="0" y="0"/>
                    </a:cxn>
                    <a:cxn ang="0">
                      <a:pos x="4" y="0"/>
                    </a:cxn>
                    <a:cxn ang="0">
                      <a:pos x="4" y="5"/>
                    </a:cxn>
                    <a:cxn ang="0">
                      <a:pos x="0" y="5"/>
                    </a:cxn>
                    <a:cxn ang="0">
                      <a:pos x="4" y="5"/>
                    </a:cxn>
                    <a:cxn ang="0">
                      <a:pos x="0" y="5"/>
                    </a:cxn>
                    <a:cxn ang="0">
                      <a:pos x="4" y="5"/>
                    </a:cxn>
                    <a:cxn ang="0">
                      <a:pos x="4" y="9"/>
                    </a:cxn>
                    <a:cxn ang="0">
                      <a:pos x="9" y="9"/>
                    </a:cxn>
                    <a:cxn ang="0">
                      <a:pos x="4" y="9"/>
                    </a:cxn>
                    <a:cxn ang="0">
                      <a:pos x="9" y="9"/>
                    </a:cxn>
                    <a:cxn ang="0">
                      <a:pos x="4" y="9"/>
                    </a:cxn>
                    <a:cxn ang="0">
                      <a:pos x="9" y="9"/>
                    </a:cxn>
                    <a:cxn ang="0">
                      <a:pos x="4" y="9"/>
                    </a:cxn>
                    <a:cxn ang="0">
                      <a:pos x="4" y="14"/>
                    </a:cxn>
                    <a:cxn ang="0">
                      <a:pos x="9" y="14"/>
                    </a:cxn>
                    <a:cxn ang="0">
                      <a:pos x="9" y="18"/>
                    </a:cxn>
                    <a:cxn ang="0">
                      <a:pos x="13" y="18"/>
                    </a:cxn>
                    <a:cxn ang="0">
                      <a:pos x="13" y="23"/>
                    </a:cxn>
                    <a:cxn ang="0">
                      <a:pos x="17" y="23"/>
                    </a:cxn>
                    <a:cxn ang="0">
                      <a:pos x="17" y="27"/>
                    </a:cxn>
                    <a:cxn ang="0">
                      <a:pos x="22" y="27"/>
                    </a:cxn>
                    <a:cxn ang="0">
                      <a:pos x="22" y="31"/>
                    </a:cxn>
                    <a:cxn ang="0">
                      <a:pos x="26" y="31"/>
                    </a:cxn>
                    <a:cxn ang="0">
                      <a:pos x="30" y="31"/>
                    </a:cxn>
                    <a:cxn ang="0">
                      <a:pos x="35" y="31"/>
                    </a:cxn>
                    <a:cxn ang="0">
                      <a:pos x="39" y="31"/>
                    </a:cxn>
                    <a:cxn ang="0">
                      <a:pos x="39" y="27"/>
                    </a:cxn>
                    <a:cxn ang="0">
                      <a:pos x="43" y="27"/>
                    </a:cxn>
                    <a:cxn ang="0">
                      <a:pos x="43" y="23"/>
                    </a:cxn>
                    <a:cxn ang="0">
                      <a:pos x="48" y="23"/>
                    </a:cxn>
                    <a:cxn ang="0">
                      <a:pos x="48" y="18"/>
                    </a:cxn>
                    <a:cxn ang="0">
                      <a:pos x="52" y="18"/>
                    </a:cxn>
                    <a:cxn ang="0">
                      <a:pos x="57" y="18"/>
                    </a:cxn>
                    <a:cxn ang="0">
                      <a:pos x="57" y="14"/>
                    </a:cxn>
                    <a:cxn ang="0">
                      <a:pos x="57" y="9"/>
                    </a:cxn>
                    <a:cxn ang="0">
                      <a:pos x="61" y="9"/>
                    </a:cxn>
                    <a:cxn ang="0">
                      <a:pos x="65" y="9"/>
                    </a:cxn>
                    <a:cxn ang="0">
                      <a:pos x="65" y="14"/>
                    </a:cxn>
                    <a:cxn ang="0">
                      <a:pos x="70" y="14"/>
                    </a:cxn>
                    <a:cxn ang="0">
                      <a:pos x="74" y="14"/>
                    </a:cxn>
                    <a:cxn ang="0">
                      <a:pos x="78" y="14"/>
                    </a:cxn>
                    <a:cxn ang="0">
                      <a:pos x="78" y="9"/>
                    </a:cxn>
                    <a:cxn ang="0">
                      <a:pos x="78" y="5"/>
                    </a:cxn>
                    <a:cxn ang="0">
                      <a:pos x="83" y="5"/>
                    </a:cxn>
                    <a:cxn ang="0">
                      <a:pos x="83" y="9"/>
                    </a:cxn>
                    <a:cxn ang="0">
                      <a:pos x="83" y="5"/>
                    </a:cxn>
                    <a:cxn ang="0">
                      <a:pos x="83" y="9"/>
                    </a:cxn>
                    <a:cxn ang="0">
                      <a:pos x="87" y="9"/>
                    </a:cxn>
                  </a:cxnLst>
                  <a:rect l="0" t="0" r="r" b="b"/>
                  <a:pathLst>
                    <a:path w="87" h="31">
                      <a:moveTo>
                        <a:pt x="13" y="9"/>
                      </a:moveTo>
                      <a:lnTo>
                        <a:pt x="13" y="5"/>
                      </a:lnTo>
                      <a:lnTo>
                        <a:pt x="13" y="0"/>
                      </a:lnTo>
                      <a:lnTo>
                        <a:pt x="9" y="0"/>
                      </a:lnTo>
                      <a:lnTo>
                        <a:pt x="4" y="0"/>
                      </a:lnTo>
                      <a:lnTo>
                        <a:pt x="0" y="0"/>
                      </a:lnTo>
                      <a:lnTo>
                        <a:pt x="4" y="0"/>
                      </a:lnTo>
                      <a:lnTo>
                        <a:pt x="4" y="5"/>
                      </a:lnTo>
                      <a:lnTo>
                        <a:pt x="0" y="5"/>
                      </a:lnTo>
                      <a:lnTo>
                        <a:pt x="4" y="5"/>
                      </a:lnTo>
                      <a:lnTo>
                        <a:pt x="0" y="5"/>
                      </a:lnTo>
                      <a:lnTo>
                        <a:pt x="4" y="5"/>
                      </a:lnTo>
                      <a:lnTo>
                        <a:pt x="4" y="9"/>
                      </a:lnTo>
                      <a:lnTo>
                        <a:pt x="9" y="9"/>
                      </a:lnTo>
                      <a:lnTo>
                        <a:pt x="4" y="9"/>
                      </a:lnTo>
                      <a:lnTo>
                        <a:pt x="9" y="9"/>
                      </a:lnTo>
                      <a:lnTo>
                        <a:pt x="4" y="9"/>
                      </a:lnTo>
                      <a:lnTo>
                        <a:pt x="9" y="9"/>
                      </a:lnTo>
                      <a:lnTo>
                        <a:pt x="4" y="9"/>
                      </a:lnTo>
                      <a:lnTo>
                        <a:pt x="4" y="14"/>
                      </a:lnTo>
                      <a:lnTo>
                        <a:pt x="9" y="14"/>
                      </a:lnTo>
                      <a:lnTo>
                        <a:pt x="9" y="18"/>
                      </a:lnTo>
                      <a:lnTo>
                        <a:pt x="13" y="18"/>
                      </a:lnTo>
                      <a:lnTo>
                        <a:pt x="13" y="23"/>
                      </a:lnTo>
                      <a:lnTo>
                        <a:pt x="17" y="23"/>
                      </a:lnTo>
                      <a:lnTo>
                        <a:pt x="17" y="27"/>
                      </a:lnTo>
                      <a:lnTo>
                        <a:pt x="22" y="27"/>
                      </a:lnTo>
                      <a:lnTo>
                        <a:pt x="22" y="31"/>
                      </a:lnTo>
                      <a:lnTo>
                        <a:pt x="26" y="31"/>
                      </a:lnTo>
                      <a:lnTo>
                        <a:pt x="30" y="31"/>
                      </a:lnTo>
                      <a:lnTo>
                        <a:pt x="35" y="31"/>
                      </a:lnTo>
                      <a:lnTo>
                        <a:pt x="39" y="31"/>
                      </a:lnTo>
                      <a:lnTo>
                        <a:pt x="39" y="27"/>
                      </a:lnTo>
                      <a:lnTo>
                        <a:pt x="43" y="27"/>
                      </a:lnTo>
                      <a:lnTo>
                        <a:pt x="43" y="23"/>
                      </a:lnTo>
                      <a:lnTo>
                        <a:pt x="48" y="23"/>
                      </a:lnTo>
                      <a:lnTo>
                        <a:pt x="48" y="18"/>
                      </a:lnTo>
                      <a:lnTo>
                        <a:pt x="52" y="18"/>
                      </a:lnTo>
                      <a:lnTo>
                        <a:pt x="57" y="18"/>
                      </a:lnTo>
                      <a:lnTo>
                        <a:pt x="57" y="14"/>
                      </a:lnTo>
                      <a:lnTo>
                        <a:pt x="57" y="9"/>
                      </a:lnTo>
                      <a:lnTo>
                        <a:pt x="61" y="9"/>
                      </a:lnTo>
                      <a:lnTo>
                        <a:pt x="65" y="9"/>
                      </a:lnTo>
                      <a:lnTo>
                        <a:pt x="65" y="14"/>
                      </a:lnTo>
                      <a:lnTo>
                        <a:pt x="70" y="14"/>
                      </a:lnTo>
                      <a:lnTo>
                        <a:pt x="74" y="14"/>
                      </a:lnTo>
                      <a:lnTo>
                        <a:pt x="78" y="14"/>
                      </a:lnTo>
                      <a:lnTo>
                        <a:pt x="78" y="9"/>
                      </a:lnTo>
                      <a:lnTo>
                        <a:pt x="78" y="5"/>
                      </a:lnTo>
                      <a:lnTo>
                        <a:pt x="83" y="5"/>
                      </a:lnTo>
                      <a:lnTo>
                        <a:pt x="83" y="9"/>
                      </a:lnTo>
                      <a:lnTo>
                        <a:pt x="83" y="5"/>
                      </a:lnTo>
                      <a:lnTo>
                        <a:pt x="83" y="9"/>
                      </a:lnTo>
                      <a:lnTo>
                        <a:pt x="87"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8" name="Freeform 1944"/>
                <p:cNvSpPr>
                  <a:spLocks/>
                </p:cNvSpPr>
                <p:nvPr/>
              </p:nvSpPr>
              <p:spPr bwMode="auto">
                <a:xfrm>
                  <a:off x="2437" y="1664"/>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09" name="Freeform 1945"/>
                <p:cNvSpPr>
                  <a:spLocks/>
                </p:cNvSpPr>
                <p:nvPr/>
              </p:nvSpPr>
              <p:spPr bwMode="auto">
                <a:xfrm>
                  <a:off x="2437" y="1664"/>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0" name="Freeform 1946"/>
                <p:cNvSpPr>
                  <a:spLocks/>
                </p:cNvSpPr>
                <p:nvPr/>
              </p:nvSpPr>
              <p:spPr bwMode="auto">
                <a:xfrm>
                  <a:off x="2445" y="1669"/>
                  <a:ext cx="5" cy="4"/>
                </a:xfrm>
                <a:custGeom>
                  <a:avLst/>
                  <a:gdLst/>
                  <a:ahLst/>
                  <a:cxnLst>
                    <a:cxn ang="0">
                      <a:pos x="0" y="0"/>
                    </a:cxn>
                    <a:cxn ang="0">
                      <a:pos x="5" y="0"/>
                    </a:cxn>
                    <a:cxn ang="0">
                      <a:pos x="5" y="4"/>
                    </a:cxn>
                    <a:cxn ang="0">
                      <a:pos x="5" y="0"/>
                    </a:cxn>
                    <a:cxn ang="0">
                      <a:pos x="0" y="0"/>
                    </a:cxn>
                    <a:cxn ang="0">
                      <a:pos x="0" y="4"/>
                    </a:cxn>
                  </a:cxnLst>
                  <a:rect l="0" t="0" r="r" b="b"/>
                  <a:pathLst>
                    <a:path w="5" h="4">
                      <a:moveTo>
                        <a:pt x="0" y="0"/>
                      </a:moveTo>
                      <a:lnTo>
                        <a:pt x="5" y="0"/>
                      </a:lnTo>
                      <a:lnTo>
                        <a:pt x="5" y="4"/>
                      </a:ln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1" name="Line 1947"/>
                <p:cNvSpPr>
                  <a:spLocks noChangeShapeType="1"/>
                </p:cNvSpPr>
                <p:nvPr/>
              </p:nvSpPr>
              <p:spPr bwMode="auto">
                <a:xfrm flipV="1">
                  <a:off x="2445" y="1669"/>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412" name="Line 1948"/>
                <p:cNvSpPr>
                  <a:spLocks noChangeShapeType="1"/>
                </p:cNvSpPr>
                <p:nvPr/>
              </p:nvSpPr>
              <p:spPr bwMode="auto">
                <a:xfrm flipV="1">
                  <a:off x="2445" y="1669"/>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413" name="Freeform 1949"/>
                <p:cNvSpPr>
                  <a:spLocks/>
                </p:cNvSpPr>
                <p:nvPr/>
              </p:nvSpPr>
              <p:spPr bwMode="auto">
                <a:xfrm>
                  <a:off x="2437" y="1664"/>
                  <a:ext cx="4" cy="9"/>
                </a:xfrm>
                <a:custGeom>
                  <a:avLst/>
                  <a:gdLst/>
                  <a:ahLst/>
                  <a:cxnLst>
                    <a:cxn ang="0">
                      <a:pos x="4" y="9"/>
                    </a:cxn>
                    <a:cxn ang="0">
                      <a:pos x="4" y="5"/>
                    </a:cxn>
                    <a:cxn ang="0">
                      <a:pos x="0" y="5"/>
                    </a:cxn>
                    <a:cxn ang="0">
                      <a:pos x="0" y="0"/>
                    </a:cxn>
                    <a:cxn ang="0">
                      <a:pos x="0" y="5"/>
                    </a:cxn>
                  </a:cxnLst>
                  <a:rect l="0" t="0" r="r" b="b"/>
                  <a:pathLst>
                    <a:path w="4" h="9">
                      <a:moveTo>
                        <a:pt x="4" y="9"/>
                      </a:moveTo>
                      <a:lnTo>
                        <a:pt x="4" y="5"/>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4" name="Freeform 1950"/>
                <p:cNvSpPr>
                  <a:spLocks/>
                </p:cNvSpPr>
                <p:nvPr/>
              </p:nvSpPr>
              <p:spPr bwMode="auto">
                <a:xfrm>
                  <a:off x="2424" y="1651"/>
                  <a:ext cx="21" cy="22"/>
                </a:xfrm>
                <a:custGeom>
                  <a:avLst/>
                  <a:gdLst/>
                  <a:ahLst/>
                  <a:cxnLst>
                    <a:cxn ang="0">
                      <a:pos x="21" y="18"/>
                    </a:cxn>
                    <a:cxn ang="0">
                      <a:pos x="21" y="22"/>
                    </a:cxn>
                    <a:cxn ang="0">
                      <a:pos x="17" y="22"/>
                    </a:cxn>
                    <a:cxn ang="0">
                      <a:pos x="17" y="18"/>
                    </a:cxn>
                    <a:cxn ang="0">
                      <a:pos x="17" y="13"/>
                    </a:cxn>
                    <a:cxn ang="0">
                      <a:pos x="13" y="13"/>
                    </a:cxn>
                    <a:cxn ang="0">
                      <a:pos x="8" y="13"/>
                    </a:cxn>
                    <a:cxn ang="0">
                      <a:pos x="8" y="9"/>
                    </a:cxn>
                    <a:cxn ang="0">
                      <a:pos x="8" y="5"/>
                    </a:cxn>
                    <a:cxn ang="0">
                      <a:pos x="4" y="5"/>
                    </a:cxn>
                    <a:cxn ang="0">
                      <a:pos x="4" y="0"/>
                    </a:cxn>
                    <a:cxn ang="0">
                      <a:pos x="0" y="0"/>
                    </a:cxn>
                    <a:cxn ang="0">
                      <a:pos x="4" y="0"/>
                    </a:cxn>
                    <a:cxn ang="0">
                      <a:pos x="8" y="0"/>
                    </a:cxn>
                    <a:cxn ang="0">
                      <a:pos x="8" y="5"/>
                    </a:cxn>
                    <a:cxn ang="0">
                      <a:pos x="13" y="5"/>
                    </a:cxn>
                    <a:cxn ang="0">
                      <a:pos x="13" y="9"/>
                    </a:cxn>
                    <a:cxn ang="0">
                      <a:pos x="17" y="9"/>
                    </a:cxn>
                    <a:cxn ang="0">
                      <a:pos x="17" y="13"/>
                    </a:cxn>
                    <a:cxn ang="0">
                      <a:pos x="17" y="9"/>
                    </a:cxn>
                    <a:cxn ang="0">
                      <a:pos x="17" y="13"/>
                    </a:cxn>
                    <a:cxn ang="0">
                      <a:pos x="17" y="9"/>
                    </a:cxn>
                  </a:cxnLst>
                  <a:rect l="0" t="0" r="r" b="b"/>
                  <a:pathLst>
                    <a:path w="21" h="22">
                      <a:moveTo>
                        <a:pt x="21" y="18"/>
                      </a:moveTo>
                      <a:lnTo>
                        <a:pt x="21" y="22"/>
                      </a:lnTo>
                      <a:lnTo>
                        <a:pt x="17" y="22"/>
                      </a:lnTo>
                      <a:lnTo>
                        <a:pt x="17" y="18"/>
                      </a:lnTo>
                      <a:lnTo>
                        <a:pt x="17" y="13"/>
                      </a:lnTo>
                      <a:lnTo>
                        <a:pt x="13" y="13"/>
                      </a:lnTo>
                      <a:lnTo>
                        <a:pt x="8" y="13"/>
                      </a:lnTo>
                      <a:lnTo>
                        <a:pt x="8" y="9"/>
                      </a:lnTo>
                      <a:lnTo>
                        <a:pt x="8" y="5"/>
                      </a:lnTo>
                      <a:lnTo>
                        <a:pt x="4" y="5"/>
                      </a:lnTo>
                      <a:lnTo>
                        <a:pt x="4" y="0"/>
                      </a:lnTo>
                      <a:lnTo>
                        <a:pt x="0" y="0"/>
                      </a:lnTo>
                      <a:lnTo>
                        <a:pt x="4" y="0"/>
                      </a:lnTo>
                      <a:lnTo>
                        <a:pt x="8" y="0"/>
                      </a:lnTo>
                      <a:lnTo>
                        <a:pt x="8" y="5"/>
                      </a:lnTo>
                      <a:lnTo>
                        <a:pt x="13" y="5"/>
                      </a:lnTo>
                      <a:lnTo>
                        <a:pt x="13" y="9"/>
                      </a:lnTo>
                      <a:lnTo>
                        <a:pt x="17" y="9"/>
                      </a:lnTo>
                      <a:lnTo>
                        <a:pt x="17" y="13"/>
                      </a:lnTo>
                      <a:lnTo>
                        <a:pt x="17" y="9"/>
                      </a:lnTo>
                      <a:lnTo>
                        <a:pt x="17" y="13"/>
                      </a:lnTo>
                      <a:lnTo>
                        <a:pt x="17"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5" name="Freeform 1951"/>
                <p:cNvSpPr>
                  <a:spLocks/>
                </p:cNvSpPr>
                <p:nvPr/>
              </p:nvSpPr>
              <p:spPr bwMode="auto">
                <a:xfrm>
                  <a:off x="2441" y="167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6" name="Freeform 1952"/>
                <p:cNvSpPr>
                  <a:spLocks/>
                </p:cNvSpPr>
                <p:nvPr/>
              </p:nvSpPr>
              <p:spPr bwMode="auto">
                <a:xfrm>
                  <a:off x="2441" y="1673"/>
                  <a:ext cx="4" cy="5"/>
                </a:xfrm>
                <a:custGeom>
                  <a:avLst/>
                  <a:gdLst/>
                  <a:ahLst/>
                  <a:cxnLst>
                    <a:cxn ang="0">
                      <a:pos x="0" y="5"/>
                    </a:cxn>
                    <a:cxn ang="0">
                      <a:pos x="0" y="0"/>
                    </a:cxn>
                    <a:cxn ang="0">
                      <a:pos x="4" y="0"/>
                    </a:cxn>
                    <a:cxn ang="0">
                      <a:pos x="0" y="0"/>
                    </a:cxn>
                  </a:cxnLst>
                  <a:rect l="0" t="0" r="r" b="b"/>
                  <a:pathLst>
                    <a:path w="4" h="5">
                      <a:moveTo>
                        <a:pt x="0" y="5"/>
                      </a:move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7" name="Freeform 1953"/>
                <p:cNvSpPr>
                  <a:spLocks/>
                </p:cNvSpPr>
                <p:nvPr/>
              </p:nvSpPr>
              <p:spPr bwMode="auto">
                <a:xfrm>
                  <a:off x="2437" y="1669"/>
                  <a:ext cx="4" cy="9"/>
                </a:xfrm>
                <a:custGeom>
                  <a:avLst/>
                  <a:gdLst/>
                  <a:ahLst/>
                  <a:cxnLst>
                    <a:cxn ang="0">
                      <a:pos x="0" y="0"/>
                    </a:cxn>
                    <a:cxn ang="0">
                      <a:pos x="0" y="4"/>
                    </a:cxn>
                    <a:cxn ang="0">
                      <a:pos x="4" y="4"/>
                    </a:cxn>
                    <a:cxn ang="0">
                      <a:pos x="4" y="9"/>
                    </a:cxn>
                  </a:cxnLst>
                  <a:rect l="0" t="0" r="r" b="b"/>
                  <a:pathLst>
                    <a:path w="4" h="9">
                      <a:moveTo>
                        <a:pt x="0" y="0"/>
                      </a:moveTo>
                      <a:lnTo>
                        <a:pt x="0" y="4"/>
                      </a:lnTo>
                      <a:lnTo>
                        <a:pt x="4" y="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8" name="Freeform 1954"/>
                <p:cNvSpPr>
                  <a:spLocks/>
                </p:cNvSpPr>
                <p:nvPr/>
              </p:nvSpPr>
              <p:spPr bwMode="auto">
                <a:xfrm>
                  <a:off x="2445" y="1669"/>
                  <a:ext cx="1" cy="9"/>
                </a:xfrm>
                <a:custGeom>
                  <a:avLst/>
                  <a:gdLst/>
                  <a:ahLst/>
                  <a:cxnLst>
                    <a:cxn ang="0">
                      <a:pos x="0" y="9"/>
                    </a:cxn>
                    <a:cxn ang="0">
                      <a:pos x="0" y="4"/>
                    </a:cxn>
                    <a:cxn ang="0">
                      <a:pos x="0" y="0"/>
                    </a:cxn>
                    <a:cxn ang="0">
                      <a:pos x="0" y="4"/>
                    </a:cxn>
                  </a:cxnLst>
                  <a:rect l="0" t="0" r="r" b="b"/>
                  <a:pathLst>
                    <a:path h="9">
                      <a:moveTo>
                        <a:pt x="0" y="9"/>
                      </a:move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19" name="Rectangle 1955"/>
                <p:cNvSpPr>
                  <a:spLocks noChangeArrowheads="1"/>
                </p:cNvSpPr>
                <p:nvPr/>
              </p:nvSpPr>
              <p:spPr bwMode="auto">
                <a:xfrm>
                  <a:off x="2441" y="1673"/>
                  <a:ext cx="4" cy="5"/>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4420" name="Freeform 1956"/>
                <p:cNvSpPr>
                  <a:spLocks/>
                </p:cNvSpPr>
                <p:nvPr/>
              </p:nvSpPr>
              <p:spPr bwMode="auto">
                <a:xfrm>
                  <a:off x="2437" y="1673"/>
                  <a:ext cx="8" cy="9"/>
                </a:xfrm>
                <a:custGeom>
                  <a:avLst/>
                  <a:gdLst/>
                  <a:ahLst/>
                  <a:cxnLst>
                    <a:cxn ang="0">
                      <a:pos x="8" y="9"/>
                    </a:cxn>
                    <a:cxn ang="0">
                      <a:pos x="8" y="5"/>
                    </a:cxn>
                    <a:cxn ang="0">
                      <a:pos x="8" y="0"/>
                    </a:cxn>
                    <a:cxn ang="0">
                      <a:pos x="4" y="0"/>
                    </a:cxn>
                    <a:cxn ang="0">
                      <a:pos x="8" y="0"/>
                    </a:cxn>
                    <a:cxn ang="0">
                      <a:pos x="8" y="5"/>
                    </a:cxn>
                    <a:cxn ang="0">
                      <a:pos x="4" y="5"/>
                    </a:cxn>
                    <a:cxn ang="0">
                      <a:pos x="4" y="0"/>
                    </a:cxn>
                    <a:cxn ang="0">
                      <a:pos x="0" y="0"/>
                    </a:cxn>
                    <a:cxn ang="0">
                      <a:pos x="4" y="0"/>
                    </a:cxn>
                    <a:cxn ang="0">
                      <a:pos x="4" y="5"/>
                    </a:cxn>
                    <a:cxn ang="0">
                      <a:pos x="0" y="5"/>
                    </a:cxn>
                    <a:cxn ang="0">
                      <a:pos x="0" y="0"/>
                    </a:cxn>
                    <a:cxn ang="0">
                      <a:pos x="0" y="5"/>
                    </a:cxn>
                    <a:cxn ang="0">
                      <a:pos x="4" y="5"/>
                    </a:cxn>
                    <a:cxn ang="0">
                      <a:pos x="4" y="9"/>
                    </a:cxn>
                    <a:cxn ang="0">
                      <a:pos x="8" y="9"/>
                    </a:cxn>
                  </a:cxnLst>
                  <a:rect l="0" t="0" r="r" b="b"/>
                  <a:pathLst>
                    <a:path w="8" h="9">
                      <a:moveTo>
                        <a:pt x="8" y="9"/>
                      </a:moveTo>
                      <a:lnTo>
                        <a:pt x="8" y="5"/>
                      </a:lnTo>
                      <a:lnTo>
                        <a:pt x="8" y="0"/>
                      </a:lnTo>
                      <a:lnTo>
                        <a:pt x="4" y="0"/>
                      </a:lnTo>
                      <a:lnTo>
                        <a:pt x="8" y="0"/>
                      </a:lnTo>
                      <a:lnTo>
                        <a:pt x="8" y="5"/>
                      </a:lnTo>
                      <a:lnTo>
                        <a:pt x="4" y="5"/>
                      </a:lnTo>
                      <a:lnTo>
                        <a:pt x="4" y="0"/>
                      </a:lnTo>
                      <a:lnTo>
                        <a:pt x="0" y="0"/>
                      </a:lnTo>
                      <a:lnTo>
                        <a:pt x="4" y="0"/>
                      </a:lnTo>
                      <a:lnTo>
                        <a:pt x="4" y="5"/>
                      </a:lnTo>
                      <a:lnTo>
                        <a:pt x="0" y="5"/>
                      </a:lnTo>
                      <a:lnTo>
                        <a:pt x="0" y="0"/>
                      </a:lnTo>
                      <a:lnTo>
                        <a:pt x="0" y="5"/>
                      </a:lnTo>
                      <a:lnTo>
                        <a:pt x="4" y="5"/>
                      </a:lnTo>
                      <a:lnTo>
                        <a:pt x="4" y="9"/>
                      </a:lnTo>
                      <a:lnTo>
                        <a:pt x="8"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1" name="Freeform 1957"/>
                <p:cNvSpPr>
                  <a:spLocks/>
                </p:cNvSpPr>
                <p:nvPr/>
              </p:nvSpPr>
              <p:spPr bwMode="auto">
                <a:xfrm>
                  <a:off x="2537" y="1691"/>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2" name="Freeform 1958"/>
                <p:cNvSpPr>
                  <a:spLocks/>
                </p:cNvSpPr>
                <p:nvPr/>
              </p:nvSpPr>
              <p:spPr bwMode="auto">
                <a:xfrm>
                  <a:off x="2554" y="1696"/>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3" name="Freeform 1959"/>
                <p:cNvSpPr>
                  <a:spLocks/>
                </p:cNvSpPr>
                <p:nvPr/>
              </p:nvSpPr>
              <p:spPr bwMode="auto">
                <a:xfrm>
                  <a:off x="2567" y="1696"/>
                  <a:ext cx="9" cy="4"/>
                </a:xfrm>
                <a:custGeom>
                  <a:avLst/>
                  <a:gdLst/>
                  <a:ahLst/>
                  <a:cxnLst>
                    <a:cxn ang="0">
                      <a:pos x="5" y="0"/>
                    </a:cxn>
                    <a:cxn ang="0">
                      <a:pos x="9" y="0"/>
                    </a:cxn>
                    <a:cxn ang="0">
                      <a:pos x="5" y="0"/>
                    </a:cxn>
                    <a:cxn ang="0">
                      <a:pos x="5" y="4"/>
                    </a:cxn>
                    <a:cxn ang="0">
                      <a:pos x="0" y="4"/>
                    </a:cxn>
                    <a:cxn ang="0">
                      <a:pos x="0" y="0"/>
                    </a:cxn>
                    <a:cxn ang="0">
                      <a:pos x="5" y="0"/>
                    </a:cxn>
                    <a:cxn ang="0">
                      <a:pos x="0" y="0"/>
                    </a:cxn>
                    <a:cxn ang="0">
                      <a:pos x="0" y="4"/>
                    </a:cxn>
                  </a:cxnLst>
                  <a:rect l="0" t="0" r="r" b="b"/>
                  <a:pathLst>
                    <a:path w="9" h="4">
                      <a:moveTo>
                        <a:pt x="5" y="0"/>
                      </a:moveTo>
                      <a:lnTo>
                        <a:pt x="9" y="0"/>
                      </a:lnTo>
                      <a:lnTo>
                        <a:pt x="5" y="0"/>
                      </a:lnTo>
                      <a:lnTo>
                        <a:pt x="5" y="4"/>
                      </a:lnTo>
                      <a:lnTo>
                        <a:pt x="0" y="4"/>
                      </a:lnTo>
                      <a:lnTo>
                        <a:pt x="0" y="0"/>
                      </a:ln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4" name="Freeform 1960"/>
                <p:cNvSpPr>
                  <a:spLocks/>
                </p:cNvSpPr>
                <p:nvPr/>
              </p:nvSpPr>
              <p:spPr bwMode="auto">
                <a:xfrm>
                  <a:off x="2545" y="1691"/>
                  <a:ext cx="22" cy="9"/>
                </a:xfrm>
                <a:custGeom>
                  <a:avLst/>
                  <a:gdLst/>
                  <a:ahLst/>
                  <a:cxnLst>
                    <a:cxn ang="0">
                      <a:pos x="22" y="9"/>
                    </a:cxn>
                    <a:cxn ang="0">
                      <a:pos x="18" y="9"/>
                    </a:cxn>
                    <a:cxn ang="0">
                      <a:pos x="18" y="5"/>
                    </a:cxn>
                    <a:cxn ang="0">
                      <a:pos x="22" y="5"/>
                    </a:cxn>
                    <a:cxn ang="0">
                      <a:pos x="18" y="5"/>
                    </a:cxn>
                    <a:cxn ang="0">
                      <a:pos x="14" y="5"/>
                    </a:cxn>
                    <a:cxn ang="0">
                      <a:pos x="9" y="5"/>
                    </a:cxn>
                    <a:cxn ang="0">
                      <a:pos x="9" y="0"/>
                    </a:cxn>
                    <a:cxn ang="0">
                      <a:pos x="5" y="0"/>
                    </a:cxn>
                    <a:cxn ang="0">
                      <a:pos x="0" y="0"/>
                    </a:cxn>
                  </a:cxnLst>
                  <a:rect l="0" t="0" r="r" b="b"/>
                  <a:pathLst>
                    <a:path w="22" h="9">
                      <a:moveTo>
                        <a:pt x="22" y="9"/>
                      </a:moveTo>
                      <a:lnTo>
                        <a:pt x="18" y="9"/>
                      </a:lnTo>
                      <a:lnTo>
                        <a:pt x="18" y="5"/>
                      </a:lnTo>
                      <a:lnTo>
                        <a:pt x="22" y="5"/>
                      </a:lnTo>
                      <a:lnTo>
                        <a:pt x="18" y="5"/>
                      </a:lnTo>
                      <a:lnTo>
                        <a:pt x="14" y="5"/>
                      </a:lnTo>
                      <a:lnTo>
                        <a:pt x="9" y="5"/>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5" name="Line 1961"/>
                <p:cNvSpPr>
                  <a:spLocks noChangeShapeType="1"/>
                </p:cNvSpPr>
                <p:nvPr/>
              </p:nvSpPr>
              <p:spPr bwMode="auto">
                <a:xfrm flipV="1">
                  <a:off x="2572" y="1696"/>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4426" name="Freeform 1962"/>
                <p:cNvSpPr>
                  <a:spLocks/>
                </p:cNvSpPr>
                <p:nvPr/>
              </p:nvSpPr>
              <p:spPr bwMode="auto">
                <a:xfrm>
                  <a:off x="2554" y="1700"/>
                  <a:ext cx="9" cy="9"/>
                </a:xfrm>
                <a:custGeom>
                  <a:avLst/>
                  <a:gdLst/>
                  <a:ahLst/>
                  <a:cxnLst>
                    <a:cxn ang="0">
                      <a:pos x="9" y="9"/>
                    </a:cxn>
                    <a:cxn ang="0">
                      <a:pos x="5" y="5"/>
                    </a:cxn>
                    <a:cxn ang="0">
                      <a:pos x="0" y="5"/>
                    </a:cxn>
                    <a:cxn ang="0">
                      <a:pos x="0" y="0"/>
                    </a:cxn>
                    <a:cxn ang="0">
                      <a:pos x="0" y="5"/>
                    </a:cxn>
                    <a:cxn ang="0">
                      <a:pos x="5" y="5"/>
                    </a:cxn>
                    <a:cxn ang="0">
                      <a:pos x="9" y="5"/>
                    </a:cxn>
                    <a:cxn ang="0">
                      <a:pos x="9" y="9"/>
                    </a:cxn>
                    <a:cxn ang="0">
                      <a:pos x="9" y="5"/>
                    </a:cxn>
                    <a:cxn ang="0">
                      <a:pos x="5" y="5"/>
                    </a:cxn>
                    <a:cxn ang="0">
                      <a:pos x="9" y="5"/>
                    </a:cxn>
                    <a:cxn ang="0">
                      <a:pos x="5" y="5"/>
                    </a:cxn>
                    <a:cxn ang="0">
                      <a:pos x="5" y="0"/>
                    </a:cxn>
                    <a:cxn ang="0">
                      <a:pos x="0" y="0"/>
                    </a:cxn>
                    <a:cxn ang="0">
                      <a:pos x="5" y="0"/>
                    </a:cxn>
                    <a:cxn ang="0">
                      <a:pos x="9" y="0"/>
                    </a:cxn>
                    <a:cxn ang="0">
                      <a:pos x="5" y="0"/>
                    </a:cxn>
                    <a:cxn ang="0">
                      <a:pos x="9" y="0"/>
                    </a:cxn>
                    <a:cxn ang="0">
                      <a:pos x="9" y="5"/>
                    </a:cxn>
                    <a:cxn ang="0">
                      <a:pos x="9" y="0"/>
                    </a:cxn>
                    <a:cxn ang="0">
                      <a:pos x="9" y="5"/>
                    </a:cxn>
                    <a:cxn ang="0">
                      <a:pos x="9" y="9"/>
                    </a:cxn>
                  </a:cxnLst>
                  <a:rect l="0" t="0" r="r" b="b"/>
                  <a:pathLst>
                    <a:path w="9" h="9">
                      <a:moveTo>
                        <a:pt x="9" y="9"/>
                      </a:moveTo>
                      <a:lnTo>
                        <a:pt x="5" y="5"/>
                      </a:lnTo>
                      <a:lnTo>
                        <a:pt x="0" y="5"/>
                      </a:lnTo>
                      <a:lnTo>
                        <a:pt x="0" y="0"/>
                      </a:lnTo>
                      <a:lnTo>
                        <a:pt x="0" y="5"/>
                      </a:lnTo>
                      <a:lnTo>
                        <a:pt x="5" y="5"/>
                      </a:lnTo>
                      <a:lnTo>
                        <a:pt x="9" y="5"/>
                      </a:lnTo>
                      <a:lnTo>
                        <a:pt x="9" y="9"/>
                      </a:lnTo>
                      <a:lnTo>
                        <a:pt x="9" y="5"/>
                      </a:lnTo>
                      <a:lnTo>
                        <a:pt x="5" y="5"/>
                      </a:lnTo>
                      <a:lnTo>
                        <a:pt x="9" y="5"/>
                      </a:lnTo>
                      <a:lnTo>
                        <a:pt x="5" y="5"/>
                      </a:lnTo>
                      <a:lnTo>
                        <a:pt x="5" y="0"/>
                      </a:lnTo>
                      <a:lnTo>
                        <a:pt x="0" y="0"/>
                      </a:lnTo>
                      <a:lnTo>
                        <a:pt x="5" y="0"/>
                      </a:lnTo>
                      <a:lnTo>
                        <a:pt x="9" y="0"/>
                      </a:lnTo>
                      <a:lnTo>
                        <a:pt x="5" y="0"/>
                      </a:lnTo>
                      <a:lnTo>
                        <a:pt x="9" y="0"/>
                      </a:lnTo>
                      <a:lnTo>
                        <a:pt x="9" y="5"/>
                      </a:lnTo>
                      <a:lnTo>
                        <a:pt x="9" y="0"/>
                      </a:lnTo>
                      <a:lnTo>
                        <a:pt x="9" y="5"/>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7" name="Freeform 1963"/>
                <p:cNvSpPr>
                  <a:spLocks/>
                </p:cNvSpPr>
                <p:nvPr/>
              </p:nvSpPr>
              <p:spPr bwMode="auto">
                <a:xfrm>
                  <a:off x="2445" y="1678"/>
                  <a:ext cx="31" cy="31"/>
                </a:xfrm>
                <a:custGeom>
                  <a:avLst/>
                  <a:gdLst/>
                  <a:ahLst/>
                  <a:cxnLst>
                    <a:cxn ang="0">
                      <a:pos x="31" y="31"/>
                    </a:cxn>
                    <a:cxn ang="0">
                      <a:pos x="26" y="31"/>
                    </a:cxn>
                    <a:cxn ang="0">
                      <a:pos x="26" y="27"/>
                    </a:cxn>
                    <a:cxn ang="0">
                      <a:pos x="22" y="27"/>
                    </a:cxn>
                    <a:cxn ang="0">
                      <a:pos x="22" y="22"/>
                    </a:cxn>
                    <a:cxn ang="0">
                      <a:pos x="18" y="22"/>
                    </a:cxn>
                    <a:cxn ang="0">
                      <a:pos x="18" y="18"/>
                    </a:cxn>
                    <a:cxn ang="0">
                      <a:pos x="13" y="18"/>
                    </a:cxn>
                    <a:cxn ang="0">
                      <a:pos x="13" y="13"/>
                    </a:cxn>
                    <a:cxn ang="0">
                      <a:pos x="9" y="13"/>
                    </a:cxn>
                    <a:cxn ang="0">
                      <a:pos x="9" y="9"/>
                    </a:cxn>
                    <a:cxn ang="0">
                      <a:pos x="5" y="9"/>
                    </a:cxn>
                    <a:cxn ang="0">
                      <a:pos x="5" y="4"/>
                    </a:cxn>
                    <a:cxn ang="0">
                      <a:pos x="0" y="4"/>
                    </a:cxn>
                    <a:cxn ang="0">
                      <a:pos x="0" y="0"/>
                    </a:cxn>
                  </a:cxnLst>
                  <a:rect l="0" t="0" r="r" b="b"/>
                  <a:pathLst>
                    <a:path w="31" h="31">
                      <a:moveTo>
                        <a:pt x="31" y="31"/>
                      </a:moveTo>
                      <a:lnTo>
                        <a:pt x="26" y="31"/>
                      </a:lnTo>
                      <a:lnTo>
                        <a:pt x="26" y="27"/>
                      </a:lnTo>
                      <a:lnTo>
                        <a:pt x="22" y="27"/>
                      </a:lnTo>
                      <a:lnTo>
                        <a:pt x="22" y="22"/>
                      </a:lnTo>
                      <a:lnTo>
                        <a:pt x="18" y="22"/>
                      </a:lnTo>
                      <a:lnTo>
                        <a:pt x="18" y="18"/>
                      </a:lnTo>
                      <a:lnTo>
                        <a:pt x="13" y="18"/>
                      </a:lnTo>
                      <a:lnTo>
                        <a:pt x="13" y="13"/>
                      </a:lnTo>
                      <a:lnTo>
                        <a:pt x="9" y="13"/>
                      </a:lnTo>
                      <a:lnTo>
                        <a:pt x="9" y="9"/>
                      </a:lnTo>
                      <a:lnTo>
                        <a:pt x="5" y="9"/>
                      </a:lnTo>
                      <a:lnTo>
                        <a:pt x="5"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8" name="Freeform 1964"/>
                <p:cNvSpPr>
                  <a:spLocks/>
                </p:cNvSpPr>
                <p:nvPr/>
              </p:nvSpPr>
              <p:spPr bwMode="auto">
                <a:xfrm>
                  <a:off x="2476" y="1691"/>
                  <a:ext cx="61" cy="18"/>
                </a:xfrm>
                <a:custGeom>
                  <a:avLst/>
                  <a:gdLst/>
                  <a:ahLst/>
                  <a:cxnLst>
                    <a:cxn ang="0">
                      <a:pos x="61" y="0"/>
                    </a:cxn>
                    <a:cxn ang="0">
                      <a:pos x="56" y="0"/>
                    </a:cxn>
                    <a:cxn ang="0">
                      <a:pos x="52" y="0"/>
                    </a:cxn>
                    <a:cxn ang="0">
                      <a:pos x="48" y="0"/>
                    </a:cxn>
                    <a:cxn ang="0">
                      <a:pos x="43" y="0"/>
                    </a:cxn>
                    <a:cxn ang="0">
                      <a:pos x="39" y="5"/>
                    </a:cxn>
                    <a:cxn ang="0">
                      <a:pos x="35" y="5"/>
                    </a:cxn>
                    <a:cxn ang="0">
                      <a:pos x="35" y="9"/>
                    </a:cxn>
                    <a:cxn ang="0">
                      <a:pos x="30" y="9"/>
                    </a:cxn>
                    <a:cxn ang="0">
                      <a:pos x="26" y="9"/>
                    </a:cxn>
                    <a:cxn ang="0">
                      <a:pos x="26" y="14"/>
                    </a:cxn>
                    <a:cxn ang="0">
                      <a:pos x="22" y="14"/>
                    </a:cxn>
                    <a:cxn ang="0">
                      <a:pos x="17" y="14"/>
                    </a:cxn>
                    <a:cxn ang="0">
                      <a:pos x="17" y="18"/>
                    </a:cxn>
                    <a:cxn ang="0">
                      <a:pos x="13" y="18"/>
                    </a:cxn>
                    <a:cxn ang="0">
                      <a:pos x="9" y="18"/>
                    </a:cxn>
                    <a:cxn ang="0">
                      <a:pos x="4" y="18"/>
                    </a:cxn>
                    <a:cxn ang="0">
                      <a:pos x="0" y="18"/>
                    </a:cxn>
                  </a:cxnLst>
                  <a:rect l="0" t="0" r="r" b="b"/>
                  <a:pathLst>
                    <a:path w="61" h="18">
                      <a:moveTo>
                        <a:pt x="61" y="0"/>
                      </a:moveTo>
                      <a:lnTo>
                        <a:pt x="56" y="0"/>
                      </a:lnTo>
                      <a:lnTo>
                        <a:pt x="52" y="0"/>
                      </a:lnTo>
                      <a:lnTo>
                        <a:pt x="48" y="0"/>
                      </a:lnTo>
                      <a:lnTo>
                        <a:pt x="43" y="0"/>
                      </a:lnTo>
                      <a:lnTo>
                        <a:pt x="39" y="5"/>
                      </a:lnTo>
                      <a:lnTo>
                        <a:pt x="35" y="5"/>
                      </a:lnTo>
                      <a:lnTo>
                        <a:pt x="35" y="9"/>
                      </a:lnTo>
                      <a:lnTo>
                        <a:pt x="30" y="9"/>
                      </a:lnTo>
                      <a:lnTo>
                        <a:pt x="26" y="9"/>
                      </a:lnTo>
                      <a:lnTo>
                        <a:pt x="26" y="14"/>
                      </a:lnTo>
                      <a:lnTo>
                        <a:pt x="22" y="14"/>
                      </a:lnTo>
                      <a:lnTo>
                        <a:pt x="17" y="14"/>
                      </a:lnTo>
                      <a:lnTo>
                        <a:pt x="17" y="18"/>
                      </a:lnTo>
                      <a:lnTo>
                        <a:pt x="13" y="18"/>
                      </a:lnTo>
                      <a:lnTo>
                        <a:pt x="9" y="18"/>
                      </a:lnTo>
                      <a:lnTo>
                        <a:pt x="4" y="18"/>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29" name="Freeform 1965"/>
                <p:cNvSpPr>
                  <a:spLocks/>
                </p:cNvSpPr>
                <p:nvPr/>
              </p:nvSpPr>
              <p:spPr bwMode="auto">
                <a:xfrm>
                  <a:off x="2541" y="1691"/>
                  <a:ext cx="35" cy="23"/>
                </a:xfrm>
                <a:custGeom>
                  <a:avLst/>
                  <a:gdLst/>
                  <a:ahLst/>
                  <a:cxnLst>
                    <a:cxn ang="0">
                      <a:pos x="35" y="23"/>
                    </a:cxn>
                    <a:cxn ang="0">
                      <a:pos x="31" y="23"/>
                    </a:cxn>
                    <a:cxn ang="0">
                      <a:pos x="26" y="23"/>
                    </a:cxn>
                    <a:cxn ang="0">
                      <a:pos x="26" y="18"/>
                    </a:cxn>
                    <a:cxn ang="0">
                      <a:pos x="26" y="14"/>
                    </a:cxn>
                    <a:cxn ang="0">
                      <a:pos x="22" y="14"/>
                    </a:cxn>
                    <a:cxn ang="0">
                      <a:pos x="22" y="9"/>
                    </a:cxn>
                    <a:cxn ang="0">
                      <a:pos x="18" y="9"/>
                    </a:cxn>
                    <a:cxn ang="0">
                      <a:pos x="13" y="9"/>
                    </a:cxn>
                    <a:cxn ang="0">
                      <a:pos x="9" y="9"/>
                    </a:cxn>
                    <a:cxn ang="0">
                      <a:pos x="9" y="5"/>
                    </a:cxn>
                    <a:cxn ang="0">
                      <a:pos x="4" y="5"/>
                    </a:cxn>
                    <a:cxn ang="0">
                      <a:pos x="0" y="5"/>
                    </a:cxn>
                    <a:cxn ang="0">
                      <a:pos x="0" y="0"/>
                    </a:cxn>
                    <a:cxn ang="0">
                      <a:pos x="4" y="0"/>
                    </a:cxn>
                    <a:cxn ang="0">
                      <a:pos x="0" y="0"/>
                    </a:cxn>
                    <a:cxn ang="0">
                      <a:pos x="4" y="0"/>
                    </a:cxn>
                    <a:cxn ang="0">
                      <a:pos x="9" y="0"/>
                    </a:cxn>
                    <a:cxn ang="0">
                      <a:pos x="4" y="0"/>
                    </a:cxn>
                    <a:cxn ang="0">
                      <a:pos x="9" y="0"/>
                    </a:cxn>
                    <a:cxn ang="0">
                      <a:pos x="13" y="5"/>
                    </a:cxn>
                    <a:cxn ang="0">
                      <a:pos x="18" y="5"/>
                    </a:cxn>
                    <a:cxn ang="0">
                      <a:pos x="22" y="5"/>
                    </a:cxn>
                    <a:cxn ang="0">
                      <a:pos x="22" y="9"/>
                    </a:cxn>
                    <a:cxn ang="0">
                      <a:pos x="26" y="9"/>
                    </a:cxn>
                    <a:cxn ang="0">
                      <a:pos x="22" y="9"/>
                    </a:cxn>
                    <a:cxn ang="0">
                      <a:pos x="26" y="9"/>
                    </a:cxn>
                    <a:cxn ang="0">
                      <a:pos x="26" y="5"/>
                    </a:cxn>
                    <a:cxn ang="0">
                      <a:pos x="26" y="9"/>
                    </a:cxn>
                    <a:cxn ang="0">
                      <a:pos x="31" y="9"/>
                    </a:cxn>
                    <a:cxn ang="0">
                      <a:pos x="31" y="14"/>
                    </a:cxn>
                    <a:cxn ang="0">
                      <a:pos x="31" y="9"/>
                    </a:cxn>
                  </a:cxnLst>
                  <a:rect l="0" t="0" r="r" b="b"/>
                  <a:pathLst>
                    <a:path w="35" h="23">
                      <a:moveTo>
                        <a:pt x="35" y="23"/>
                      </a:moveTo>
                      <a:lnTo>
                        <a:pt x="31" y="23"/>
                      </a:lnTo>
                      <a:lnTo>
                        <a:pt x="26" y="23"/>
                      </a:lnTo>
                      <a:lnTo>
                        <a:pt x="26" y="18"/>
                      </a:lnTo>
                      <a:lnTo>
                        <a:pt x="26" y="14"/>
                      </a:lnTo>
                      <a:lnTo>
                        <a:pt x="22" y="14"/>
                      </a:lnTo>
                      <a:lnTo>
                        <a:pt x="22" y="9"/>
                      </a:lnTo>
                      <a:lnTo>
                        <a:pt x="18" y="9"/>
                      </a:lnTo>
                      <a:lnTo>
                        <a:pt x="13" y="9"/>
                      </a:lnTo>
                      <a:lnTo>
                        <a:pt x="9" y="9"/>
                      </a:lnTo>
                      <a:lnTo>
                        <a:pt x="9" y="5"/>
                      </a:lnTo>
                      <a:lnTo>
                        <a:pt x="4" y="5"/>
                      </a:lnTo>
                      <a:lnTo>
                        <a:pt x="0" y="5"/>
                      </a:lnTo>
                      <a:lnTo>
                        <a:pt x="0" y="0"/>
                      </a:lnTo>
                      <a:lnTo>
                        <a:pt x="4" y="0"/>
                      </a:lnTo>
                      <a:lnTo>
                        <a:pt x="0" y="0"/>
                      </a:lnTo>
                      <a:lnTo>
                        <a:pt x="4" y="0"/>
                      </a:lnTo>
                      <a:lnTo>
                        <a:pt x="9" y="0"/>
                      </a:lnTo>
                      <a:lnTo>
                        <a:pt x="4" y="0"/>
                      </a:lnTo>
                      <a:lnTo>
                        <a:pt x="9" y="0"/>
                      </a:lnTo>
                      <a:lnTo>
                        <a:pt x="13" y="5"/>
                      </a:lnTo>
                      <a:lnTo>
                        <a:pt x="18" y="5"/>
                      </a:lnTo>
                      <a:lnTo>
                        <a:pt x="22" y="5"/>
                      </a:lnTo>
                      <a:lnTo>
                        <a:pt x="22" y="9"/>
                      </a:lnTo>
                      <a:lnTo>
                        <a:pt x="26" y="9"/>
                      </a:lnTo>
                      <a:lnTo>
                        <a:pt x="22" y="9"/>
                      </a:lnTo>
                      <a:lnTo>
                        <a:pt x="26" y="9"/>
                      </a:lnTo>
                      <a:lnTo>
                        <a:pt x="26" y="5"/>
                      </a:lnTo>
                      <a:lnTo>
                        <a:pt x="26" y="9"/>
                      </a:lnTo>
                      <a:lnTo>
                        <a:pt x="31" y="9"/>
                      </a:lnTo>
                      <a:lnTo>
                        <a:pt x="31" y="14"/>
                      </a:lnTo>
                      <a:lnTo>
                        <a:pt x="31"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0" name="Freeform 1966"/>
                <p:cNvSpPr>
                  <a:spLocks/>
                </p:cNvSpPr>
                <p:nvPr/>
              </p:nvSpPr>
              <p:spPr bwMode="auto">
                <a:xfrm>
                  <a:off x="2576" y="1714"/>
                  <a:ext cx="44" cy="26"/>
                </a:xfrm>
                <a:custGeom>
                  <a:avLst/>
                  <a:gdLst/>
                  <a:ahLst/>
                  <a:cxnLst>
                    <a:cxn ang="0">
                      <a:pos x="35" y="4"/>
                    </a:cxn>
                    <a:cxn ang="0">
                      <a:pos x="30" y="8"/>
                    </a:cxn>
                    <a:cxn ang="0">
                      <a:pos x="30" y="13"/>
                    </a:cxn>
                    <a:cxn ang="0">
                      <a:pos x="35" y="13"/>
                    </a:cxn>
                    <a:cxn ang="0">
                      <a:pos x="39" y="13"/>
                    </a:cxn>
                    <a:cxn ang="0">
                      <a:pos x="39" y="17"/>
                    </a:cxn>
                    <a:cxn ang="0">
                      <a:pos x="44" y="17"/>
                    </a:cxn>
                    <a:cxn ang="0">
                      <a:pos x="44" y="22"/>
                    </a:cxn>
                    <a:cxn ang="0">
                      <a:pos x="39" y="22"/>
                    </a:cxn>
                    <a:cxn ang="0">
                      <a:pos x="35" y="22"/>
                    </a:cxn>
                    <a:cxn ang="0">
                      <a:pos x="35" y="26"/>
                    </a:cxn>
                    <a:cxn ang="0">
                      <a:pos x="30" y="26"/>
                    </a:cxn>
                    <a:cxn ang="0">
                      <a:pos x="30" y="22"/>
                    </a:cxn>
                    <a:cxn ang="0">
                      <a:pos x="35" y="22"/>
                    </a:cxn>
                    <a:cxn ang="0">
                      <a:pos x="39" y="22"/>
                    </a:cxn>
                    <a:cxn ang="0">
                      <a:pos x="35" y="22"/>
                    </a:cxn>
                    <a:cxn ang="0">
                      <a:pos x="35" y="17"/>
                    </a:cxn>
                    <a:cxn ang="0">
                      <a:pos x="30" y="17"/>
                    </a:cxn>
                    <a:cxn ang="0">
                      <a:pos x="26" y="17"/>
                    </a:cxn>
                    <a:cxn ang="0">
                      <a:pos x="26" y="22"/>
                    </a:cxn>
                    <a:cxn ang="0">
                      <a:pos x="26" y="17"/>
                    </a:cxn>
                    <a:cxn ang="0">
                      <a:pos x="30" y="17"/>
                    </a:cxn>
                    <a:cxn ang="0">
                      <a:pos x="35" y="17"/>
                    </a:cxn>
                    <a:cxn ang="0">
                      <a:pos x="35" y="22"/>
                    </a:cxn>
                    <a:cxn ang="0">
                      <a:pos x="30" y="22"/>
                    </a:cxn>
                    <a:cxn ang="0">
                      <a:pos x="26" y="22"/>
                    </a:cxn>
                    <a:cxn ang="0">
                      <a:pos x="22" y="22"/>
                    </a:cxn>
                    <a:cxn ang="0">
                      <a:pos x="22" y="17"/>
                    </a:cxn>
                    <a:cxn ang="0">
                      <a:pos x="17" y="17"/>
                    </a:cxn>
                    <a:cxn ang="0">
                      <a:pos x="17" y="13"/>
                    </a:cxn>
                    <a:cxn ang="0">
                      <a:pos x="13" y="13"/>
                    </a:cxn>
                    <a:cxn ang="0">
                      <a:pos x="13" y="8"/>
                    </a:cxn>
                    <a:cxn ang="0">
                      <a:pos x="9" y="8"/>
                    </a:cxn>
                    <a:cxn ang="0">
                      <a:pos x="9" y="4"/>
                    </a:cxn>
                    <a:cxn ang="0">
                      <a:pos x="4" y="4"/>
                    </a:cxn>
                    <a:cxn ang="0">
                      <a:pos x="0" y="4"/>
                    </a:cxn>
                    <a:cxn ang="0">
                      <a:pos x="0" y="0"/>
                    </a:cxn>
                  </a:cxnLst>
                  <a:rect l="0" t="0" r="r" b="b"/>
                  <a:pathLst>
                    <a:path w="44" h="26">
                      <a:moveTo>
                        <a:pt x="35" y="4"/>
                      </a:moveTo>
                      <a:lnTo>
                        <a:pt x="30" y="8"/>
                      </a:lnTo>
                      <a:lnTo>
                        <a:pt x="30" y="13"/>
                      </a:lnTo>
                      <a:lnTo>
                        <a:pt x="35" y="13"/>
                      </a:lnTo>
                      <a:lnTo>
                        <a:pt x="39" y="13"/>
                      </a:lnTo>
                      <a:lnTo>
                        <a:pt x="39" y="17"/>
                      </a:lnTo>
                      <a:lnTo>
                        <a:pt x="44" y="17"/>
                      </a:lnTo>
                      <a:lnTo>
                        <a:pt x="44" y="22"/>
                      </a:lnTo>
                      <a:lnTo>
                        <a:pt x="39" y="22"/>
                      </a:lnTo>
                      <a:lnTo>
                        <a:pt x="35" y="22"/>
                      </a:lnTo>
                      <a:lnTo>
                        <a:pt x="35" y="26"/>
                      </a:lnTo>
                      <a:lnTo>
                        <a:pt x="30" y="26"/>
                      </a:lnTo>
                      <a:lnTo>
                        <a:pt x="30" y="22"/>
                      </a:lnTo>
                      <a:lnTo>
                        <a:pt x="35" y="22"/>
                      </a:lnTo>
                      <a:lnTo>
                        <a:pt x="39" y="22"/>
                      </a:lnTo>
                      <a:lnTo>
                        <a:pt x="35" y="22"/>
                      </a:lnTo>
                      <a:lnTo>
                        <a:pt x="35" y="17"/>
                      </a:lnTo>
                      <a:lnTo>
                        <a:pt x="30" y="17"/>
                      </a:lnTo>
                      <a:lnTo>
                        <a:pt x="26" y="17"/>
                      </a:lnTo>
                      <a:lnTo>
                        <a:pt x="26" y="22"/>
                      </a:lnTo>
                      <a:lnTo>
                        <a:pt x="26" y="17"/>
                      </a:lnTo>
                      <a:lnTo>
                        <a:pt x="30" y="17"/>
                      </a:lnTo>
                      <a:lnTo>
                        <a:pt x="35" y="17"/>
                      </a:lnTo>
                      <a:lnTo>
                        <a:pt x="35" y="22"/>
                      </a:lnTo>
                      <a:lnTo>
                        <a:pt x="30" y="22"/>
                      </a:lnTo>
                      <a:lnTo>
                        <a:pt x="26" y="22"/>
                      </a:lnTo>
                      <a:lnTo>
                        <a:pt x="22" y="22"/>
                      </a:lnTo>
                      <a:lnTo>
                        <a:pt x="22" y="17"/>
                      </a:lnTo>
                      <a:lnTo>
                        <a:pt x="17" y="17"/>
                      </a:lnTo>
                      <a:lnTo>
                        <a:pt x="17" y="13"/>
                      </a:lnTo>
                      <a:lnTo>
                        <a:pt x="13" y="13"/>
                      </a:lnTo>
                      <a:lnTo>
                        <a:pt x="13" y="8"/>
                      </a:lnTo>
                      <a:lnTo>
                        <a:pt x="9" y="8"/>
                      </a:lnTo>
                      <a:lnTo>
                        <a:pt x="9" y="4"/>
                      </a:lnTo>
                      <a:lnTo>
                        <a:pt x="4"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1" name="Freeform 1967"/>
                <p:cNvSpPr>
                  <a:spLocks/>
                </p:cNvSpPr>
                <p:nvPr/>
              </p:nvSpPr>
              <p:spPr bwMode="auto">
                <a:xfrm>
                  <a:off x="2611" y="1740"/>
                  <a:ext cx="13" cy="14"/>
                </a:xfrm>
                <a:custGeom>
                  <a:avLst/>
                  <a:gdLst/>
                  <a:ahLst/>
                  <a:cxnLst>
                    <a:cxn ang="0">
                      <a:pos x="4" y="0"/>
                    </a:cxn>
                    <a:cxn ang="0">
                      <a:pos x="0" y="0"/>
                    </a:cxn>
                    <a:cxn ang="0">
                      <a:pos x="4" y="5"/>
                    </a:cxn>
                    <a:cxn ang="0">
                      <a:pos x="9" y="5"/>
                    </a:cxn>
                    <a:cxn ang="0">
                      <a:pos x="9" y="9"/>
                    </a:cxn>
                    <a:cxn ang="0">
                      <a:pos x="9" y="14"/>
                    </a:cxn>
                    <a:cxn ang="0">
                      <a:pos x="13" y="14"/>
                    </a:cxn>
                  </a:cxnLst>
                  <a:rect l="0" t="0" r="r" b="b"/>
                  <a:pathLst>
                    <a:path w="13" h="14">
                      <a:moveTo>
                        <a:pt x="4" y="0"/>
                      </a:moveTo>
                      <a:lnTo>
                        <a:pt x="0" y="0"/>
                      </a:lnTo>
                      <a:lnTo>
                        <a:pt x="4" y="5"/>
                      </a:lnTo>
                      <a:lnTo>
                        <a:pt x="9" y="5"/>
                      </a:lnTo>
                      <a:lnTo>
                        <a:pt x="9" y="9"/>
                      </a:lnTo>
                      <a:lnTo>
                        <a:pt x="9" y="14"/>
                      </a:lnTo>
                      <a:lnTo>
                        <a:pt x="13"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2" name="Freeform 1968"/>
                <p:cNvSpPr>
                  <a:spLocks/>
                </p:cNvSpPr>
                <p:nvPr/>
              </p:nvSpPr>
              <p:spPr bwMode="auto">
                <a:xfrm>
                  <a:off x="2615" y="1740"/>
                  <a:ext cx="9" cy="18"/>
                </a:xfrm>
                <a:custGeom>
                  <a:avLst/>
                  <a:gdLst/>
                  <a:ahLst/>
                  <a:cxnLst>
                    <a:cxn ang="0">
                      <a:pos x="9" y="14"/>
                    </a:cxn>
                    <a:cxn ang="0">
                      <a:pos x="9" y="18"/>
                    </a:cxn>
                    <a:cxn ang="0">
                      <a:pos x="9" y="14"/>
                    </a:cxn>
                    <a:cxn ang="0">
                      <a:pos x="9" y="18"/>
                    </a:cxn>
                    <a:cxn ang="0">
                      <a:pos x="9" y="14"/>
                    </a:cxn>
                    <a:cxn ang="0">
                      <a:pos x="9" y="9"/>
                    </a:cxn>
                    <a:cxn ang="0">
                      <a:pos x="9" y="5"/>
                    </a:cxn>
                    <a:cxn ang="0">
                      <a:pos x="9" y="9"/>
                    </a:cxn>
                    <a:cxn ang="0">
                      <a:pos x="9" y="5"/>
                    </a:cxn>
                    <a:cxn ang="0">
                      <a:pos x="5" y="5"/>
                    </a:cxn>
                    <a:cxn ang="0">
                      <a:pos x="0" y="5"/>
                    </a:cxn>
                    <a:cxn ang="0">
                      <a:pos x="0" y="0"/>
                    </a:cxn>
                  </a:cxnLst>
                  <a:rect l="0" t="0" r="r" b="b"/>
                  <a:pathLst>
                    <a:path w="9" h="18">
                      <a:moveTo>
                        <a:pt x="9" y="14"/>
                      </a:moveTo>
                      <a:lnTo>
                        <a:pt x="9" y="18"/>
                      </a:lnTo>
                      <a:lnTo>
                        <a:pt x="9" y="14"/>
                      </a:lnTo>
                      <a:lnTo>
                        <a:pt x="9" y="18"/>
                      </a:lnTo>
                      <a:lnTo>
                        <a:pt x="9" y="14"/>
                      </a:lnTo>
                      <a:lnTo>
                        <a:pt x="9" y="9"/>
                      </a:lnTo>
                      <a:lnTo>
                        <a:pt x="9" y="5"/>
                      </a:lnTo>
                      <a:lnTo>
                        <a:pt x="9" y="9"/>
                      </a:lnTo>
                      <a:lnTo>
                        <a:pt x="9" y="5"/>
                      </a:lnTo>
                      <a:lnTo>
                        <a:pt x="5" y="5"/>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3" name="Freeform 1969"/>
                <p:cNvSpPr>
                  <a:spLocks/>
                </p:cNvSpPr>
                <p:nvPr/>
              </p:nvSpPr>
              <p:spPr bwMode="auto">
                <a:xfrm>
                  <a:off x="2624" y="175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4" name="Freeform 1970"/>
                <p:cNvSpPr>
                  <a:spLocks/>
                </p:cNvSpPr>
                <p:nvPr/>
              </p:nvSpPr>
              <p:spPr bwMode="auto">
                <a:xfrm>
                  <a:off x="2628" y="176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5" name="Freeform 1971"/>
                <p:cNvSpPr>
                  <a:spLocks/>
                </p:cNvSpPr>
                <p:nvPr/>
              </p:nvSpPr>
              <p:spPr bwMode="auto">
                <a:xfrm>
                  <a:off x="2611" y="1714"/>
                  <a:ext cx="17" cy="62"/>
                </a:xfrm>
                <a:custGeom>
                  <a:avLst/>
                  <a:gdLst/>
                  <a:ahLst/>
                  <a:cxnLst>
                    <a:cxn ang="0">
                      <a:pos x="17" y="62"/>
                    </a:cxn>
                    <a:cxn ang="0">
                      <a:pos x="17" y="58"/>
                    </a:cxn>
                    <a:cxn ang="0">
                      <a:pos x="13" y="58"/>
                    </a:cxn>
                    <a:cxn ang="0">
                      <a:pos x="13" y="53"/>
                    </a:cxn>
                    <a:cxn ang="0">
                      <a:pos x="17" y="53"/>
                    </a:cxn>
                    <a:cxn ang="0">
                      <a:pos x="17" y="58"/>
                    </a:cxn>
                    <a:cxn ang="0">
                      <a:pos x="17" y="53"/>
                    </a:cxn>
                    <a:cxn ang="0">
                      <a:pos x="13" y="53"/>
                    </a:cxn>
                    <a:cxn ang="0">
                      <a:pos x="13" y="58"/>
                    </a:cxn>
                    <a:cxn ang="0">
                      <a:pos x="13" y="53"/>
                    </a:cxn>
                    <a:cxn ang="0">
                      <a:pos x="13" y="49"/>
                    </a:cxn>
                    <a:cxn ang="0">
                      <a:pos x="13" y="44"/>
                    </a:cxn>
                    <a:cxn ang="0">
                      <a:pos x="17" y="44"/>
                    </a:cxn>
                    <a:cxn ang="0">
                      <a:pos x="17" y="49"/>
                    </a:cxn>
                    <a:cxn ang="0">
                      <a:pos x="13" y="49"/>
                    </a:cxn>
                    <a:cxn ang="0">
                      <a:pos x="17" y="49"/>
                    </a:cxn>
                    <a:cxn ang="0">
                      <a:pos x="17" y="44"/>
                    </a:cxn>
                    <a:cxn ang="0">
                      <a:pos x="17" y="40"/>
                    </a:cxn>
                    <a:cxn ang="0">
                      <a:pos x="17" y="35"/>
                    </a:cxn>
                    <a:cxn ang="0">
                      <a:pos x="13" y="35"/>
                    </a:cxn>
                    <a:cxn ang="0">
                      <a:pos x="13" y="31"/>
                    </a:cxn>
                    <a:cxn ang="0">
                      <a:pos x="9" y="31"/>
                    </a:cxn>
                    <a:cxn ang="0">
                      <a:pos x="9" y="26"/>
                    </a:cxn>
                    <a:cxn ang="0">
                      <a:pos x="4" y="26"/>
                    </a:cxn>
                    <a:cxn ang="0">
                      <a:pos x="0" y="26"/>
                    </a:cxn>
                    <a:cxn ang="0">
                      <a:pos x="4" y="26"/>
                    </a:cxn>
                    <a:cxn ang="0">
                      <a:pos x="4" y="22"/>
                    </a:cxn>
                    <a:cxn ang="0">
                      <a:pos x="9" y="22"/>
                    </a:cxn>
                    <a:cxn ang="0">
                      <a:pos x="9" y="17"/>
                    </a:cxn>
                    <a:cxn ang="0">
                      <a:pos x="4" y="17"/>
                    </a:cxn>
                    <a:cxn ang="0">
                      <a:pos x="4" y="13"/>
                    </a:cxn>
                    <a:cxn ang="0">
                      <a:pos x="0" y="13"/>
                    </a:cxn>
                    <a:cxn ang="0">
                      <a:pos x="0" y="8"/>
                    </a:cxn>
                    <a:cxn ang="0">
                      <a:pos x="0" y="4"/>
                    </a:cxn>
                    <a:cxn ang="0">
                      <a:pos x="0" y="0"/>
                    </a:cxn>
                    <a:cxn ang="0">
                      <a:pos x="0" y="4"/>
                    </a:cxn>
                  </a:cxnLst>
                  <a:rect l="0" t="0" r="r" b="b"/>
                  <a:pathLst>
                    <a:path w="17" h="62">
                      <a:moveTo>
                        <a:pt x="17" y="62"/>
                      </a:moveTo>
                      <a:lnTo>
                        <a:pt x="17" y="58"/>
                      </a:lnTo>
                      <a:lnTo>
                        <a:pt x="13" y="58"/>
                      </a:lnTo>
                      <a:lnTo>
                        <a:pt x="13" y="53"/>
                      </a:lnTo>
                      <a:lnTo>
                        <a:pt x="17" y="53"/>
                      </a:lnTo>
                      <a:lnTo>
                        <a:pt x="17" y="58"/>
                      </a:lnTo>
                      <a:lnTo>
                        <a:pt x="17" y="53"/>
                      </a:lnTo>
                      <a:lnTo>
                        <a:pt x="13" y="53"/>
                      </a:lnTo>
                      <a:lnTo>
                        <a:pt x="13" y="58"/>
                      </a:lnTo>
                      <a:lnTo>
                        <a:pt x="13" y="53"/>
                      </a:lnTo>
                      <a:lnTo>
                        <a:pt x="13" y="49"/>
                      </a:lnTo>
                      <a:lnTo>
                        <a:pt x="13" y="44"/>
                      </a:lnTo>
                      <a:lnTo>
                        <a:pt x="17" y="44"/>
                      </a:lnTo>
                      <a:lnTo>
                        <a:pt x="17" y="49"/>
                      </a:lnTo>
                      <a:lnTo>
                        <a:pt x="13" y="49"/>
                      </a:lnTo>
                      <a:lnTo>
                        <a:pt x="17" y="49"/>
                      </a:lnTo>
                      <a:lnTo>
                        <a:pt x="17" y="44"/>
                      </a:lnTo>
                      <a:lnTo>
                        <a:pt x="17" y="40"/>
                      </a:lnTo>
                      <a:lnTo>
                        <a:pt x="17" y="35"/>
                      </a:lnTo>
                      <a:lnTo>
                        <a:pt x="13" y="35"/>
                      </a:lnTo>
                      <a:lnTo>
                        <a:pt x="13" y="31"/>
                      </a:lnTo>
                      <a:lnTo>
                        <a:pt x="9" y="31"/>
                      </a:lnTo>
                      <a:lnTo>
                        <a:pt x="9" y="26"/>
                      </a:lnTo>
                      <a:lnTo>
                        <a:pt x="4" y="26"/>
                      </a:lnTo>
                      <a:lnTo>
                        <a:pt x="0" y="26"/>
                      </a:lnTo>
                      <a:lnTo>
                        <a:pt x="4" y="26"/>
                      </a:lnTo>
                      <a:lnTo>
                        <a:pt x="4" y="22"/>
                      </a:lnTo>
                      <a:lnTo>
                        <a:pt x="9" y="22"/>
                      </a:lnTo>
                      <a:lnTo>
                        <a:pt x="9" y="17"/>
                      </a:lnTo>
                      <a:lnTo>
                        <a:pt x="4" y="17"/>
                      </a:lnTo>
                      <a:lnTo>
                        <a:pt x="4" y="13"/>
                      </a:lnTo>
                      <a:lnTo>
                        <a:pt x="0" y="13"/>
                      </a:lnTo>
                      <a:lnTo>
                        <a:pt x="0" y="8"/>
                      </a:ln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6" name="Freeform 1972"/>
                <p:cNvSpPr>
                  <a:spLocks/>
                </p:cNvSpPr>
                <p:nvPr/>
              </p:nvSpPr>
              <p:spPr bwMode="auto">
                <a:xfrm>
                  <a:off x="2628" y="1776"/>
                  <a:ext cx="5" cy="9"/>
                </a:xfrm>
                <a:custGeom>
                  <a:avLst/>
                  <a:gdLst/>
                  <a:ahLst/>
                  <a:cxnLst>
                    <a:cxn ang="0">
                      <a:pos x="5" y="9"/>
                    </a:cxn>
                    <a:cxn ang="0">
                      <a:pos x="5" y="4"/>
                    </a:cxn>
                    <a:cxn ang="0">
                      <a:pos x="5" y="0"/>
                    </a:cxn>
                    <a:cxn ang="0">
                      <a:pos x="0" y="0"/>
                    </a:cxn>
                  </a:cxnLst>
                  <a:rect l="0" t="0" r="r" b="b"/>
                  <a:pathLst>
                    <a:path w="5" h="9">
                      <a:moveTo>
                        <a:pt x="5" y="9"/>
                      </a:move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7" name="Freeform 1973"/>
                <p:cNvSpPr>
                  <a:spLocks/>
                </p:cNvSpPr>
                <p:nvPr/>
              </p:nvSpPr>
              <p:spPr bwMode="auto">
                <a:xfrm>
                  <a:off x="2650" y="1812"/>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8" name="Freeform 1974"/>
                <p:cNvSpPr>
                  <a:spLocks/>
                </p:cNvSpPr>
                <p:nvPr/>
              </p:nvSpPr>
              <p:spPr bwMode="auto">
                <a:xfrm>
                  <a:off x="2633" y="1785"/>
                  <a:ext cx="26" cy="31"/>
                </a:xfrm>
                <a:custGeom>
                  <a:avLst/>
                  <a:gdLst/>
                  <a:ahLst/>
                  <a:cxnLst>
                    <a:cxn ang="0">
                      <a:pos x="26" y="31"/>
                    </a:cxn>
                    <a:cxn ang="0">
                      <a:pos x="21" y="31"/>
                    </a:cxn>
                    <a:cxn ang="0">
                      <a:pos x="21" y="27"/>
                    </a:cxn>
                    <a:cxn ang="0">
                      <a:pos x="17" y="27"/>
                    </a:cxn>
                    <a:cxn ang="0">
                      <a:pos x="17" y="22"/>
                    </a:cxn>
                    <a:cxn ang="0">
                      <a:pos x="13" y="22"/>
                    </a:cxn>
                    <a:cxn ang="0">
                      <a:pos x="13" y="18"/>
                    </a:cxn>
                    <a:cxn ang="0">
                      <a:pos x="8" y="18"/>
                    </a:cxn>
                    <a:cxn ang="0">
                      <a:pos x="8" y="13"/>
                    </a:cxn>
                    <a:cxn ang="0">
                      <a:pos x="4" y="13"/>
                    </a:cxn>
                    <a:cxn ang="0">
                      <a:pos x="4" y="9"/>
                    </a:cxn>
                    <a:cxn ang="0">
                      <a:pos x="4" y="4"/>
                    </a:cxn>
                    <a:cxn ang="0">
                      <a:pos x="0" y="0"/>
                    </a:cxn>
                  </a:cxnLst>
                  <a:rect l="0" t="0" r="r" b="b"/>
                  <a:pathLst>
                    <a:path w="26" h="31">
                      <a:moveTo>
                        <a:pt x="26" y="31"/>
                      </a:moveTo>
                      <a:lnTo>
                        <a:pt x="21" y="31"/>
                      </a:lnTo>
                      <a:lnTo>
                        <a:pt x="21" y="27"/>
                      </a:lnTo>
                      <a:lnTo>
                        <a:pt x="17" y="27"/>
                      </a:lnTo>
                      <a:lnTo>
                        <a:pt x="17" y="22"/>
                      </a:lnTo>
                      <a:lnTo>
                        <a:pt x="13" y="22"/>
                      </a:lnTo>
                      <a:lnTo>
                        <a:pt x="13" y="18"/>
                      </a:lnTo>
                      <a:lnTo>
                        <a:pt x="8" y="18"/>
                      </a:lnTo>
                      <a:lnTo>
                        <a:pt x="8" y="13"/>
                      </a:lnTo>
                      <a:lnTo>
                        <a:pt x="4" y="13"/>
                      </a:lnTo>
                      <a:lnTo>
                        <a:pt x="4" y="9"/>
                      </a:lnTo>
                      <a:lnTo>
                        <a:pt x="4"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39" name="Freeform 1975"/>
                <p:cNvSpPr>
                  <a:spLocks/>
                </p:cNvSpPr>
                <p:nvPr/>
              </p:nvSpPr>
              <p:spPr bwMode="auto">
                <a:xfrm>
                  <a:off x="2650" y="1812"/>
                  <a:ext cx="4" cy="9"/>
                </a:xfrm>
                <a:custGeom>
                  <a:avLst/>
                  <a:gdLst/>
                  <a:ahLst/>
                  <a:cxnLst>
                    <a:cxn ang="0">
                      <a:pos x="0" y="0"/>
                    </a:cxn>
                    <a:cxn ang="0">
                      <a:pos x="0" y="4"/>
                    </a:cxn>
                    <a:cxn ang="0">
                      <a:pos x="0" y="9"/>
                    </a:cxn>
                    <a:cxn ang="0">
                      <a:pos x="0" y="4"/>
                    </a:cxn>
                    <a:cxn ang="0">
                      <a:pos x="4" y="4"/>
                    </a:cxn>
                  </a:cxnLst>
                  <a:rect l="0" t="0" r="r" b="b"/>
                  <a:pathLst>
                    <a:path w="4" h="9">
                      <a:moveTo>
                        <a:pt x="0" y="0"/>
                      </a:moveTo>
                      <a:lnTo>
                        <a:pt x="0" y="4"/>
                      </a:lnTo>
                      <a:lnTo>
                        <a:pt x="0" y="9"/>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0" name="Freeform 1976"/>
                <p:cNvSpPr>
                  <a:spLocks/>
                </p:cNvSpPr>
                <p:nvPr/>
              </p:nvSpPr>
              <p:spPr bwMode="auto">
                <a:xfrm>
                  <a:off x="2650" y="1816"/>
                  <a:ext cx="4" cy="9"/>
                </a:xfrm>
                <a:custGeom>
                  <a:avLst/>
                  <a:gdLst/>
                  <a:ahLst/>
                  <a:cxnLst>
                    <a:cxn ang="0">
                      <a:pos x="0" y="9"/>
                    </a:cxn>
                    <a:cxn ang="0">
                      <a:pos x="4" y="9"/>
                    </a:cxn>
                    <a:cxn ang="0">
                      <a:pos x="4" y="5"/>
                    </a:cxn>
                    <a:cxn ang="0">
                      <a:pos x="4" y="0"/>
                    </a:cxn>
                    <a:cxn ang="0">
                      <a:pos x="4" y="5"/>
                    </a:cxn>
                    <a:cxn ang="0">
                      <a:pos x="0" y="5"/>
                    </a:cxn>
                    <a:cxn ang="0">
                      <a:pos x="0" y="9"/>
                    </a:cxn>
                  </a:cxnLst>
                  <a:rect l="0" t="0" r="r" b="b"/>
                  <a:pathLst>
                    <a:path w="4" h="9">
                      <a:moveTo>
                        <a:pt x="0" y="9"/>
                      </a:moveTo>
                      <a:lnTo>
                        <a:pt x="4" y="9"/>
                      </a:lnTo>
                      <a:lnTo>
                        <a:pt x="4" y="5"/>
                      </a:lnTo>
                      <a:lnTo>
                        <a:pt x="4" y="0"/>
                      </a:lnTo>
                      <a:lnTo>
                        <a:pt x="4" y="5"/>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1" name="Freeform 1977"/>
                <p:cNvSpPr>
                  <a:spLocks/>
                </p:cNvSpPr>
                <p:nvPr/>
              </p:nvSpPr>
              <p:spPr bwMode="auto">
                <a:xfrm>
                  <a:off x="2654" y="184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2" name="Freeform 1978"/>
                <p:cNvSpPr>
                  <a:spLocks/>
                </p:cNvSpPr>
                <p:nvPr/>
              </p:nvSpPr>
              <p:spPr bwMode="auto">
                <a:xfrm>
                  <a:off x="2654" y="1847"/>
                  <a:ext cx="5" cy="9"/>
                </a:xfrm>
                <a:custGeom>
                  <a:avLst/>
                  <a:gdLst/>
                  <a:ahLst/>
                  <a:cxnLst>
                    <a:cxn ang="0">
                      <a:pos x="0" y="9"/>
                    </a:cxn>
                    <a:cxn ang="0">
                      <a:pos x="5" y="9"/>
                    </a:cxn>
                    <a:cxn ang="0">
                      <a:pos x="5" y="5"/>
                    </a:cxn>
                    <a:cxn ang="0">
                      <a:pos x="0" y="5"/>
                    </a:cxn>
                    <a:cxn ang="0">
                      <a:pos x="0" y="0"/>
                    </a:cxn>
                    <a:cxn ang="0">
                      <a:pos x="0" y="5"/>
                    </a:cxn>
                    <a:cxn ang="0">
                      <a:pos x="0" y="9"/>
                    </a:cxn>
                  </a:cxnLst>
                  <a:rect l="0" t="0" r="r" b="b"/>
                  <a:pathLst>
                    <a:path w="5" h="9">
                      <a:moveTo>
                        <a:pt x="0" y="9"/>
                      </a:moveTo>
                      <a:lnTo>
                        <a:pt x="5" y="9"/>
                      </a:lnTo>
                      <a:lnTo>
                        <a:pt x="5" y="5"/>
                      </a:lnTo>
                      <a:lnTo>
                        <a:pt x="0" y="5"/>
                      </a:lnTo>
                      <a:lnTo>
                        <a:pt x="0" y="0"/>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3" name="Freeform 1979"/>
                <p:cNvSpPr>
                  <a:spLocks/>
                </p:cNvSpPr>
                <p:nvPr/>
              </p:nvSpPr>
              <p:spPr bwMode="auto">
                <a:xfrm>
                  <a:off x="2659" y="1861"/>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4" name="Freeform 1980"/>
                <p:cNvSpPr>
                  <a:spLocks/>
                </p:cNvSpPr>
                <p:nvPr/>
              </p:nvSpPr>
              <p:spPr bwMode="auto">
                <a:xfrm>
                  <a:off x="2659" y="1865"/>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5" name="Freeform 1981"/>
                <p:cNvSpPr>
                  <a:spLocks/>
                </p:cNvSpPr>
                <p:nvPr/>
              </p:nvSpPr>
              <p:spPr bwMode="auto">
                <a:xfrm>
                  <a:off x="2650" y="1816"/>
                  <a:ext cx="17" cy="76"/>
                </a:xfrm>
                <a:custGeom>
                  <a:avLst/>
                  <a:gdLst/>
                  <a:ahLst/>
                  <a:cxnLst>
                    <a:cxn ang="0">
                      <a:pos x="9" y="76"/>
                    </a:cxn>
                    <a:cxn ang="0">
                      <a:pos x="13" y="76"/>
                    </a:cxn>
                    <a:cxn ang="0">
                      <a:pos x="13" y="72"/>
                    </a:cxn>
                    <a:cxn ang="0">
                      <a:pos x="13" y="67"/>
                    </a:cxn>
                    <a:cxn ang="0">
                      <a:pos x="13" y="63"/>
                    </a:cxn>
                    <a:cxn ang="0">
                      <a:pos x="13" y="58"/>
                    </a:cxn>
                    <a:cxn ang="0">
                      <a:pos x="13" y="54"/>
                    </a:cxn>
                    <a:cxn ang="0">
                      <a:pos x="9" y="54"/>
                    </a:cxn>
                    <a:cxn ang="0">
                      <a:pos x="9" y="49"/>
                    </a:cxn>
                    <a:cxn ang="0">
                      <a:pos x="9" y="45"/>
                    </a:cxn>
                    <a:cxn ang="0">
                      <a:pos x="13" y="45"/>
                    </a:cxn>
                    <a:cxn ang="0">
                      <a:pos x="13" y="40"/>
                    </a:cxn>
                    <a:cxn ang="0">
                      <a:pos x="17" y="40"/>
                    </a:cxn>
                    <a:cxn ang="0">
                      <a:pos x="13" y="40"/>
                    </a:cxn>
                    <a:cxn ang="0">
                      <a:pos x="13" y="45"/>
                    </a:cxn>
                    <a:cxn ang="0">
                      <a:pos x="9" y="45"/>
                    </a:cxn>
                    <a:cxn ang="0">
                      <a:pos x="9" y="40"/>
                    </a:cxn>
                    <a:cxn ang="0">
                      <a:pos x="4" y="40"/>
                    </a:cxn>
                    <a:cxn ang="0">
                      <a:pos x="9" y="40"/>
                    </a:cxn>
                    <a:cxn ang="0">
                      <a:pos x="9" y="36"/>
                    </a:cxn>
                    <a:cxn ang="0">
                      <a:pos x="9" y="31"/>
                    </a:cxn>
                    <a:cxn ang="0">
                      <a:pos x="4" y="31"/>
                    </a:cxn>
                    <a:cxn ang="0">
                      <a:pos x="4" y="27"/>
                    </a:cxn>
                    <a:cxn ang="0">
                      <a:pos x="4" y="22"/>
                    </a:cxn>
                    <a:cxn ang="0">
                      <a:pos x="0" y="22"/>
                    </a:cxn>
                    <a:cxn ang="0">
                      <a:pos x="0" y="18"/>
                    </a:cxn>
                    <a:cxn ang="0">
                      <a:pos x="0" y="14"/>
                    </a:cxn>
                    <a:cxn ang="0">
                      <a:pos x="0" y="9"/>
                    </a:cxn>
                    <a:cxn ang="0">
                      <a:pos x="4" y="9"/>
                    </a:cxn>
                    <a:cxn ang="0">
                      <a:pos x="4" y="5"/>
                    </a:cxn>
                    <a:cxn ang="0">
                      <a:pos x="4" y="0"/>
                    </a:cxn>
                    <a:cxn ang="0">
                      <a:pos x="9" y="0"/>
                    </a:cxn>
                  </a:cxnLst>
                  <a:rect l="0" t="0" r="r" b="b"/>
                  <a:pathLst>
                    <a:path w="17" h="76">
                      <a:moveTo>
                        <a:pt x="9" y="76"/>
                      </a:moveTo>
                      <a:lnTo>
                        <a:pt x="13" y="76"/>
                      </a:lnTo>
                      <a:lnTo>
                        <a:pt x="13" y="72"/>
                      </a:lnTo>
                      <a:lnTo>
                        <a:pt x="13" y="67"/>
                      </a:lnTo>
                      <a:lnTo>
                        <a:pt x="13" y="63"/>
                      </a:lnTo>
                      <a:lnTo>
                        <a:pt x="13" y="58"/>
                      </a:lnTo>
                      <a:lnTo>
                        <a:pt x="13" y="54"/>
                      </a:lnTo>
                      <a:lnTo>
                        <a:pt x="9" y="54"/>
                      </a:lnTo>
                      <a:lnTo>
                        <a:pt x="9" y="49"/>
                      </a:lnTo>
                      <a:lnTo>
                        <a:pt x="9" y="45"/>
                      </a:lnTo>
                      <a:lnTo>
                        <a:pt x="13" y="45"/>
                      </a:lnTo>
                      <a:lnTo>
                        <a:pt x="13" y="40"/>
                      </a:lnTo>
                      <a:lnTo>
                        <a:pt x="17" y="40"/>
                      </a:lnTo>
                      <a:lnTo>
                        <a:pt x="13" y="40"/>
                      </a:lnTo>
                      <a:lnTo>
                        <a:pt x="13" y="45"/>
                      </a:lnTo>
                      <a:lnTo>
                        <a:pt x="9" y="45"/>
                      </a:lnTo>
                      <a:lnTo>
                        <a:pt x="9" y="40"/>
                      </a:lnTo>
                      <a:lnTo>
                        <a:pt x="4" y="40"/>
                      </a:lnTo>
                      <a:lnTo>
                        <a:pt x="9" y="40"/>
                      </a:lnTo>
                      <a:lnTo>
                        <a:pt x="9" y="36"/>
                      </a:lnTo>
                      <a:lnTo>
                        <a:pt x="9" y="31"/>
                      </a:lnTo>
                      <a:lnTo>
                        <a:pt x="4" y="31"/>
                      </a:lnTo>
                      <a:lnTo>
                        <a:pt x="4" y="27"/>
                      </a:lnTo>
                      <a:lnTo>
                        <a:pt x="4" y="22"/>
                      </a:lnTo>
                      <a:lnTo>
                        <a:pt x="0" y="22"/>
                      </a:lnTo>
                      <a:lnTo>
                        <a:pt x="0" y="18"/>
                      </a:lnTo>
                      <a:lnTo>
                        <a:pt x="0" y="14"/>
                      </a:lnTo>
                      <a:lnTo>
                        <a:pt x="0" y="9"/>
                      </a:lnTo>
                      <a:lnTo>
                        <a:pt x="4" y="9"/>
                      </a:lnTo>
                      <a:lnTo>
                        <a:pt x="4" y="5"/>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6" name="Freeform 1982"/>
                <p:cNvSpPr>
                  <a:spLocks/>
                </p:cNvSpPr>
                <p:nvPr/>
              </p:nvSpPr>
              <p:spPr bwMode="auto">
                <a:xfrm>
                  <a:off x="2654" y="1870"/>
                  <a:ext cx="9" cy="22"/>
                </a:xfrm>
                <a:custGeom>
                  <a:avLst/>
                  <a:gdLst/>
                  <a:ahLst/>
                  <a:cxnLst>
                    <a:cxn ang="0">
                      <a:pos x="5" y="22"/>
                    </a:cxn>
                    <a:cxn ang="0">
                      <a:pos x="5" y="18"/>
                    </a:cxn>
                    <a:cxn ang="0">
                      <a:pos x="0" y="18"/>
                    </a:cxn>
                    <a:cxn ang="0">
                      <a:pos x="0" y="13"/>
                    </a:cxn>
                    <a:cxn ang="0">
                      <a:pos x="0" y="9"/>
                    </a:cxn>
                    <a:cxn ang="0">
                      <a:pos x="0" y="4"/>
                    </a:cxn>
                    <a:cxn ang="0">
                      <a:pos x="0" y="0"/>
                    </a:cxn>
                    <a:cxn ang="0">
                      <a:pos x="5" y="0"/>
                    </a:cxn>
                    <a:cxn ang="0">
                      <a:pos x="9" y="0"/>
                    </a:cxn>
                    <a:cxn ang="0">
                      <a:pos x="9" y="4"/>
                    </a:cxn>
                    <a:cxn ang="0">
                      <a:pos x="9" y="9"/>
                    </a:cxn>
                    <a:cxn ang="0">
                      <a:pos x="9" y="13"/>
                    </a:cxn>
                    <a:cxn ang="0">
                      <a:pos x="9" y="18"/>
                    </a:cxn>
                    <a:cxn ang="0">
                      <a:pos x="9" y="22"/>
                    </a:cxn>
                    <a:cxn ang="0">
                      <a:pos x="5" y="22"/>
                    </a:cxn>
                  </a:cxnLst>
                  <a:rect l="0" t="0" r="r" b="b"/>
                  <a:pathLst>
                    <a:path w="9" h="22">
                      <a:moveTo>
                        <a:pt x="5" y="22"/>
                      </a:moveTo>
                      <a:lnTo>
                        <a:pt x="5" y="18"/>
                      </a:lnTo>
                      <a:lnTo>
                        <a:pt x="0" y="18"/>
                      </a:lnTo>
                      <a:lnTo>
                        <a:pt x="0" y="13"/>
                      </a:lnTo>
                      <a:lnTo>
                        <a:pt x="0" y="9"/>
                      </a:lnTo>
                      <a:lnTo>
                        <a:pt x="0" y="4"/>
                      </a:lnTo>
                      <a:lnTo>
                        <a:pt x="0" y="0"/>
                      </a:lnTo>
                      <a:lnTo>
                        <a:pt x="5" y="0"/>
                      </a:lnTo>
                      <a:lnTo>
                        <a:pt x="9" y="0"/>
                      </a:lnTo>
                      <a:lnTo>
                        <a:pt x="9" y="4"/>
                      </a:lnTo>
                      <a:lnTo>
                        <a:pt x="9" y="9"/>
                      </a:lnTo>
                      <a:lnTo>
                        <a:pt x="9" y="13"/>
                      </a:lnTo>
                      <a:lnTo>
                        <a:pt x="9" y="18"/>
                      </a:lnTo>
                      <a:lnTo>
                        <a:pt x="9" y="22"/>
                      </a:lnTo>
                      <a:lnTo>
                        <a:pt x="5"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7" name="Freeform 1983"/>
                <p:cNvSpPr>
                  <a:spLocks/>
                </p:cNvSpPr>
                <p:nvPr/>
              </p:nvSpPr>
              <p:spPr bwMode="auto">
                <a:xfrm>
                  <a:off x="2659" y="1892"/>
                  <a:ext cx="4" cy="9"/>
                </a:xfrm>
                <a:custGeom>
                  <a:avLst/>
                  <a:gdLst/>
                  <a:ahLst/>
                  <a:cxnLst>
                    <a:cxn ang="0">
                      <a:pos x="4" y="9"/>
                    </a:cxn>
                    <a:cxn ang="0">
                      <a:pos x="4" y="4"/>
                    </a:cxn>
                    <a:cxn ang="0">
                      <a:pos x="0" y="4"/>
                    </a:cxn>
                    <a:cxn ang="0">
                      <a:pos x="0" y="0"/>
                    </a:cxn>
                  </a:cxnLst>
                  <a:rect l="0" t="0" r="r" b="b"/>
                  <a:pathLst>
                    <a:path w="4" h="9">
                      <a:moveTo>
                        <a:pt x="4" y="9"/>
                      </a:moveTo>
                      <a:lnTo>
                        <a:pt x="4"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8" name="Freeform 1984"/>
                <p:cNvSpPr>
                  <a:spLocks/>
                </p:cNvSpPr>
                <p:nvPr/>
              </p:nvSpPr>
              <p:spPr bwMode="auto">
                <a:xfrm>
                  <a:off x="2663" y="193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49" name="Freeform 1985"/>
                <p:cNvSpPr>
                  <a:spLocks/>
                </p:cNvSpPr>
                <p:nvPr/>
              </p:nvSpPr>
              <p:spPr bwMode="auto">
                <a:xfrm>
                  <a:off x="2663" y="1941"/>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0" name="Freeform 1986"/>
                <p:cNvSpPr>
                  <a:spLocks/>
                </p:cNvSpPr>
                <p:nvPr/>
              </p:nvSpPr>
              <p:spPr bwMode="auto">
                <a:xfrm>
                  <a:off x="2663" y="1901"/>
                  <a:ext cx="13" cy="67"/>
                </a:xfrm>
                <a:custGeom>
                  <a:avLst/>
                  <a:gdLst/>
                  <a:ahLst/>
                  <a:cxnLst>
                    <a:cxn ang="0">
                      <a:pos x="13" y="67"/>
                    </a:cxn>
                    <a:cxn ang="0">
                      <a:pos x="9" y="67"/>
                    </a:cxn>
                    <a:cxn ang="0">
                      <a:pos x="4" y="62"/>
                    </a:cxn>
                    <a:cxn ang="0">
                      <a:pos x="4" y="58"/>
                    </a:cxn>
                    <a:cxn ang="0">
                      <a:pos x="0" y="58"/>
                    </a:cxn>
                    <a:cxn ang="0">
                      <a:pos x="0" y="53"/>
                    </a:cxn>
                    <a:cxn ang="0">
                      <a:pos x="0" y="49"/>
                    </a:cxn>
                    <a:cxn ang="0">
                      <a:pos x="0" y="45"/>
                    </a:cxn>
                    <a:cxn ang="0">
                      <a:pos x="0" y="40"/>
                    </a:cxn>
                    <a:cxn ang="0">
                      <a:pos x="0" y="36"/>
                    </a:cxn>
                    <a:cxn ang="0">
                      <a:pos x="0" y="31"/>
                    </a:cxn>
                    <a:cxn ang="0">
                      <a:pos x="0" y="27"/>
                    </a:cxn>
                    <a:cxn ang="0">
                      <a:pos x="4" y="27"/>
                    </a:cxn>
                    <a:cxn ang="0">
                      <a:pos x="4" y="22"/>
                    </a:cxn>
                    <a:cxn ang="0">
                      <a:pos x="4" y="18"/>
                    </a:cxn>
                    <a:cxn ang="0">
                      <a:pos x="0" y="18"/>
                    </a:cxn>
                    <a:cxn ang="0">
                      <a:pos x="0" y="13"/>
                    </a:cxn>
                    <a:cxn ang="0">
                      <a:pos x="0" y="9"/>
                    </a:cxn>
                    <a:cxn ang="0">
                      <a:pos x="0" y="4"/>
                    </a:cxn>
                    <a:cxn ang="0">
                      <a:pos x="0" y="0"/>
                    </a:cxn>
                  </a:cxnLst>
                  <a:rect l="0" t="0" r="r" b="b"/>
                  <a:pathLst>
                    <a:path w="13" h="67">
                      <a:moveTo>
                        <a:pt x="13" y="67"/>
                      </a:moveTo>
                      <a:lnTo>
                        <a:pt x="9" y="67"/>
                      </a:lnTo>
                      <a:lnTo>
                        <a:pt x="4" y="62"/>
                      </a:lnTo>
                      <a:lnTo>
                        <a:pt x="4" y="58"/>
                      </a:lnTo>
                      <a:lnTo>
                        <a:pt x="0" y="58"/>
                      </a:lnTo>
                      <a:lnTo>
                        <a:pt x="0" y="53"/>
                      </a:lnTo>
                      <a:lnTo>
                        <a:pt x="0" y="49"/>
                      </a:lnTo>
                      <a:lnTo>
                        <a:pt x="0" y="45"/>
                      </a:lnTo>
                      <a:lnTo>
                        <a:pt x="0" y="40"/>
                      </a:lnTo>
                      <a:lnTo>
                        <a:pt x="0" y="36"/>
                      </a:lnTo>
                      <a:lnTo>
                        <a:pt x="0" y="31"/>
                      </a:lnTo>
                      <a:lnTo>
                        <a:pt x="0" y="27"/>
                      </a:lnTo>
                      <a:lnTo>
                        <a:pt x="4" y="27"/>
                      </a:lnTo>
                      <a:lnTo>
                        <a:pt x="4" y="22"/>
                      </a:lnTo>
                      <a:lnTo>
                        <a:pt x="4" y="18"/>
                      </a:lnTo>
                      <a:lnTo>
                        <a:pt x="0" y="18"/>
                      </a:lnTo>
                      <a:lnTo>
                        <a:pt x="0" y="13"/>
                      </a:lnTo>
                      <a:lnTo>
                        <a:pt x="0" y="9"/>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1" name="Freeform 1987"/>
                <p:cNvSpPr>
                  <a:spLocks/>
                </p:cNvSpPr>
                <p:nvPr/>
              </p:nvSpPr>
              <p:spPr bwMode="auto">
                <a:xfrm>
                  <a:off x="2924" y="1977"/>
                  <a:ext cx="9" cy="4"/>
                </a:xfrm>
                <a:custGeom>
                  <a:avLst/>
                  <a:gdLst/>
                  <a:ahLst/>
                  <a:cxnLst>
                    <a:cxn ang="0">
                      <a:pos x="5" y="4"/>
                    </a:cxn>
                    <a:cxn ang="0">
                      <a:pos x="0" y="0"/>
                    </a:cxn>
                    <a:cxn ang="0">
                      <a:pos x="5" y="0"/>
                    </a:cxn>
                    <a:cxn ang="0">
                      <a:pos x="0" y="0"/>
                    </a:cxn>
                    <a:cxn ang="0">
                      <a:pos x="5" y="0"/>
                    </a:cxn>
                    <a:cxn ang="0">
                      <a:pos x="9" y="0"/>
                    </a:cxn>
                    <a:cxn ang="0">
                      <a:pos x="5" y="0"/>
                    </a:cxn>
                    <a:cxn ang="0">
                      <a:pos x="5" y="4"/>
                    </a:cxn>
                  </a:cxnLst>
                  <a:rect l="0" t="0" r="r" b="b"/>
                  <a:pathLst>
                    <a:path w="9" h="4">
                      <a:moveTo>
                        <a:pt x="5" y="4"/>
                      </a:moveTo>
                      <a:lnTo>
                        <a:pt x="0" y="0"/>
                      </a:lnTo>
                      <a:lnTo>
                        <a:pt x="5" y="0"/>
                      </a:lnTo>
                      <a:lnTo>
                        <a:pt x="0" y="0"/>
                      </a:lnTo>
                      <a:lnTo>
                        <a:pt x="5" y="0"/>
                      </a:lnTo>
                      <a:lnTo>
                        <a:pt x="9"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2" name="Rectangle 1988"/>
                <p:cNvSpPr>
                  <a:spLocks noChangeArrowheads="1"/>
                </p:cNvSpPr>
                <p:nvPr/>
              </p:nvSpPr>
              <p:spPr bwMode="auto">
                <a:xfrm>
                  <a:off x="2920" y="1977"/>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4453" name="Freeform 1989"/>
                <p:cNvSpPr>
                  <a:spLocks/>
                </p:cNvSpPr>
                <p:nvPr/>
              </p:nvSpPr>
              <p:spPr bwMode="auto">
                <a:xfrm>
                  <a:off x="2676" y="1968"/>
                  <a:ext cx="48" cy="18"/>
                </a:xfrm>
                <a:custGeom>
                  <a:avLst/>
                  <a:gdLst/>
                  <a:ahLst/>
                  <a:cxnLst>
                    <a:cxn ang="0">
                      <a:pos x="48" y="18"/>
                    </a:cxn>
                    <a:cxn ang="0">
                      <a:pos x="44" y="18"/>
                    </a:cxn>
                    <a:cxn ang="0">
                      <a:pos x="39" y="18"/>
                    </a:cxn>
                    <a:cxn ang="0">
                      <a:pos x="35" y="18"/>
                    </a:cxn>
                    <a:cxn ang="0">
                      <a:pos x="31" y="18"/>
                    </a:cxn>
                    <a:cxn ang="0">
                      <a:pos x="26" y="18"/>
                    </a:cxn>
                    <a:cxn ang="0">
                      <a:pos x="26" y="13"/>
                    </a:cxn>
                    <a:cxn ang="0">
                      <a:pos x="22" y="13"/>
                    </a:cxn>
                    <a:cxn ang="0">
                      <a:pos x="18" y="13"/>
                    </a:cxn>
                    <a:cxn ang="0">
                      <a:pos x="18" y="9"/>
                    </a:cxn>
                    <a:cxn ang="0">
                      <a:pos x="13" y="9"/>
                    </a:cxn>
                    <a:cxn ang="0">
                      <a:pos x="9" y="9"/>
                    </a:cxn>
                    <a:cxn ang="0">
                      <a:pos x="9" y="4"/>
                    </a:cxn>
                    <a:cxn ang="0">
                      <a:pos x="5" y="4"/>
                    </a:cxn>
                    <a:cxn ang="0">
                      <a:pos x="5" y="0"/>
                    </a:cxn>
                    <a:cxn ang="0">
                      <a:pos x="0" y="0"/>
                    </a:cxn>
                  </a:cxnLst>
                  <a:rect l="0" t="0" r="r" b="b"/>
                  <a:pathLst>
                    <a:path w="48" h="18">
                      <a:moveTo>
                        <a:pt x="48" y="18"/>
                      </a:moveTo>
                      <a:lnTo>
                        <a:pt x="44" y="18"/>
                      </a:lnTo>
                      <a:lnTo>
                        <a:pt x="39" y="18"/>
                      </a:lnTo>
                      <a:lnTo>
                        <a:pt x="35" y="18"/>
                      </a:lnTo>
                      <a:lnTo>
                        <a:pt x="31" y="18"/>
                      </a:lnTo>
                      <a:lnTo>
                        <a:pt x="26" y="18"/>
                      </a:lnTo>
                      <a:lnTo>
                        <a:pt x="26" y="13"/>
                      </a:lnTo>
                      <a:lnTo>
                        <a:pt x="22" y="13"/>
                      </a:lnTo>
                      <a:lnTo>
                        <a:pt x="18" y="13"/>
                      </a:lnTo>
                      <a:lnTo>
                        <a:pt x="18" y="9"/>
                      </a:lnTo>
                      <a:lnTo>
                        <a:pt x="13" y="9"/>
                      </a:lnTo>
                      <a:lnTo>
                        <a:pt x="9" y="9"/>
                      </a:ln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4" name="Freeform 1990"/>
                <p:cNvSpPr>
                  <a:spLocks/>
                </p:cNvSpPr>
                <p:nvPr/>
              </p:nvSpPr>
              <p:spPr bwMode="auto">
                <a:xfrm>
                  <a:off x="2903" y="1972"/>
                  <a:ext cx="30" cy="18"/>
                </a:xfrm>
                <a:custGeom>
                  <a:avLst/>
                  <a:gdLst/>
                  <a:ahLst/>
                  <a:cxnLst>
                    <a:cxn ang="0">
                      <a:pos x="30" y="0"/>
                    </a:cxn>
                    <a:cxn ang="0">
                      <a:pos x="26" y="0"/>
                    </a:cxn>
                    <a:cxn ang="0">
                      <a:pos x="26" y="5"/>
                    </a:cxn>
                    <a:cxn ang="0">
                      <a:pos x="21" y="5"/>
                    </a:cxn>
                    <a:cxn ang="0">
                      <a:pos x="17" y="5"/>
                    </a:cxn>
                    <a:cxn ang="0">
                      <a:pos x="21" y="5"/>
                    </a:cxn>
                    <a:cxn ang="0">
                      <a:pos x="17" y="5"/>
                    </a:cxn>
                    <a:cxn ang="0">
                      <a:pos x="17" y="9"/>
                    </a:cxn>
                    <a:cxn ang="0">
                      <a:pos x="13" y="9"/>
                    </a:cxn>
                    <a:cxn ang="0">
                      <a:pos x="13" y="14"/>
                    </a:cxn>
                    <a:cxn ang="0">
                      <a:pos x="13" y="9"/>
                    </a:cxn>
                    <a:cxn ang="0">
                      <a:pos x="8" y="9"/>
                    </a:cxn>
                    <a:cxn ang="0">
                      <a:pos x="8" y="14"/>
                    </a:cxn>
                    <a:cxn ang="0">
                      <a:pos x="4" y="14"/>
                    </a:cxn>
                    <a:cxn ang="0">
                      <a:pos x="0" y="18"/>
                    </a:cxn>
                  </a:cxnLst>
                  <a:rect l="0" t="0" r="r" b="b"/>
                  <a:pathLst>
                    <a:path w="30" h="18">
                      <a:moveTo>
                        <a:pt x="30" y="0"/>
                      </a:moveTo>
                      <a:lnTo>
                        <a:pt x="26" y="0"/>
                      </a:lnTo>
                      <a:lnTo>
                        <a:pt x="26" y="5"/>
                      </a:lnTo>
                      <a:lnTo>
                        <a:pt x="21" y="5"/>
                      </a:lnTo>
                      <a:lnTo>
                        <a:pt x="17" y="5"/>
                      </a:lnTo>
                      <a:lnTo>
                        <a:pt x="21" y="5"/>
                      </a:lnTo>
                      <a:lnTo>
                        <a:pt x="17" y="5"/>
                      </a:lnTo>
                      <a:lnTo>
                        <a:pt x="17" y="9"/>
                      </a:lnTo>
                      <a:lnTo>
                        <a:pt x="13" y="9"/>
                      </a:lnTo>
                      <a:lnTo>
                        <a:pt x="13" y="14"/>
                      </a:lnTo>
                      <a:lnTo>
                        <a:pt x="13" y="9"/>
                      </a:lnTo>
                      <a:lnTo>
                        <a:pt x="8" y="9"/>
                      </a:lnTo>
                      <a:lnTo>
                        <a:pt x="8" y="14"/>
                      </a:lnTo>
                      <a:lnTo>
                        <a:pt x="4"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5" name="Freeform 1991"/>
                <p:cNvSpPr>
                  <a:spLocks/>
                </p:cNvSpPr>
                <p:nvPr/>
              </p:nvSpPr>
              <p:spPr bwMode="auto">
                <a:xfrm>
                  <a:off x="2890" y="1990"/>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6" name="Freeform 1992"/>
                <p:cNvSpPr>
                  <a:spLocks/>
                </p:cNvSpPr>
                <p:nvPr/>
              </p:nvSpPr>
              <p:spPr bwMode="auto">
                <a:xfrm>
                  <a:off x="2890" y="1990"/>
                  <a:ext cx="13" cy="1"/>
                </a:xfrm>
                <a:custGeom>
                  <a:avLst/>
                  <a:gdLst/>
                  <a:ahLst/>
                  <a:cxnLst>
                    <a:cxn ang="0">
                      <a:pos x="13" y="0"/>
                    </a:cxn>
                    <a:cxn ang="0">
                      <a:pos x="8" y="0"/>
                    </a:cxn>
                    <a:cxn ang="0">
                      <a:pos x="4" y="0"/>
                    </a:cxn>
                    <a:cxn ang="0">
                      <a:pos x="0" y="0"/>
                    </a:cxn>
                  </a:cxnLst>
                  <a:rect l="0" t="0" r="r" b="b"/>
                  <a:pathLst>
                    <a:path w="13">
                      <a:moveTo>
                        <a:pt x="13" y="0"/>
                      </a:moveTo>
                      <a:lnTo>
                        <a:pt x="8"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7" name="Freeform 1993"/>
                <p:cNvSpPr>
                  <a:spLocks/>
                </p:cNvSpPr>
                <p:nvPr/>
              </p:nvSpPr>
              <p:spPr bwMode="auto">
                <a:xfrm>
                  <a:off x="2794" y="199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8" name="Freeform 1994"/>
                <p:cNvSpPr>
                  <a:spLocks/>
                </p:cNvSpPr>
                <p:nvPr/>
              </p:nvSpPr>
              <p:spPr bwMode="auto">
                <a:xfrm>
                  <a:off x="2881" y="1995"/>
                  <a:ext cx="4" cy="4"/>
                </a:xfrm>
                <a:custGeom>
                  <a:avLst/>
                  <a:gdLst/>
                  <a:ahLst/>
                  <a:cxnLst>
                    <a:cxn ang="0">
                      <a:pos x="0" y="4"/>
                    </a:cxn>
                    <a:cxn ang="0">
                      <a:pos x="4" y="0"/>
                    </a:cxn>
                    <a:cxn ang="0">
                      <a:pos x="0" y="0"/>
                    </a:cxn>
                    <a:cxn ang="0">
                      <a:pos x="0" y="4"/>
                    </a:cxn>
                  </a:cxnLst>
                  <a:rect l="0" t="0" r="r" b="b"/>
                  <a:pathLst>
                    <a:path w="4" h="4">
                      <a:moveTo>
                        <a:pt x="0" y="4"/>
                      </a:moveTo>
                      <a:lnTo>
                        <a:pt x="4"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59" name="Freeform 1995"/>
                <p:cNvSpPr>
                  <a:spLocks/>
                </p:cNvSpPr>
                <p:nvPr/>
              </p:nvSpPr>
              <p:spPr bwMode="auto">
                <a:xfrm>
                  <a:off x="2794" y="1999"/>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0" name="Freeform 1996"/>
                <p:cNvSpPr>
                  <a:spLocks/>
                </p:cNvSpPr>
                <p:nvPr/>
              </p:nvSpPr>
              <p:spPr bwMode="auto">
                <a:xfrm>
                  <a:off x="2724" y="1986"/>
                  <a:ext cx="39" cy="13"/>
                </a:xfrm>
                <a:custGeom>
                  <a:avLst/>
                  <a:gdLst/>
                  <a:ahLst/>
                  <a:cxnLst>
                    <a:cxn ang="0">
                      <a:pos x="39" y="13"/>
                    </a:cxn>
                    <a:cxn ang="0">
                      <a:pos x="35" y="13"/>
                    </a:cxn>
                    <a:cxn ang="0">
                      <a:pos x="31" y="13"/>
                    </a:cxn>
                    <a:cxn ang="0">
                      <a:pos x="26" y="13"/>
                    </a:cxn>
                    <a:cxn ang="0">
                      <a:pos x="26" y="9"/>
                    </a:cxn>
                    <a:cxn ang="0">
                      <a:pos x="22" y="9"/>
                    </a:cxn>
                    <a:cxn ang="0">
                      <a:pos x="17" y="9"/>
                    </a:cxn>
                    <a:cxn ang="0">
                      <a:pos x="17" y="4"/>
                    </a:cxn>
                    <a:cxn ang="0">
                      <a:pos x="13" y="4"/>
                    </a:cxn>
                    <a:cxn ang="0">
                      <a:pos x="9" y="4"/>
                    </a:cxn>
                    <a:cxn ang="0">
                      <a:pos x="4" y="4"/>
                    </a:cxn>
                    <a:cxn ang="0">
                      <a:pos x="4" y="0"/>
                    </a:cxn>
                    <a:cxn ang="0">
                      <a:pos x="0" y="0"/>
                    </a:cxn>
                  </a:cxnLst>
                  <a:rect l="0" t="0" r="r" b="b"/>
                  <a:pathLst>
                    <a:path w="39" h="13">
                      <a:moveTo>
                        <a:pt x="39" y="13"/>
                      </a:moveTo>
                      <a:lnTo>
                        <a:pt x="35" y="13"/>
                      </a:lnTo>
                      <a:lnTo>
                        <a:pt x="31" y="13"/>
                      </a:lnTo>
                      <a:lnTo>
                        <a:pt x="26" y="13"/>
                      </a:lnTo>
                      <a:lnTo>
                        <a:pt x="26" y="9"/>
                      </a:lnTo>
                      <a:lnTo>
                        <a:pt x="22" y="9"/>
                      </a:lnTo>
                      <a:lnTo>
                        <a:pt x="17" y="9"/>
                      </a:lnTo>
                      <a:lnTo>
                        <a:pt x="17" y="4"/>
                      </a:lnTo>
                      <a:lnTo>
                        <a:pt x="13" y="4"/>
                      </a:lnTo>
                      <a:lnTo>
                        <a:pt x="9" y="4"/>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1" name="Freeform 1997"/>
                <p:cNvSpPr>
                  <a:spLocks/>
                </p:cNvSpPr>
                <p:nvPr/>
              </p:nvSpPr>
              <p:spPr bwMode="auto">
                <a:xfrm>
                  <a:off x="2785" y="199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2" name="Freeform 1998"/>
                <p:cNvSpPr>
                  <a:spLocks/>
                </p:cNvSpPr>
                <p:nvPr/>
              </p:nvSpPr>
              <p:spPr bwMode="auto">
                <a:xfrm>
                  <a:off x="2763" y="1999"/>
                  <a:ext cx="22" cy="4"/>
                </a:xfrm>
                <a:custGeom>
                  <a:avLst/>
                  <a:gdLst/>
                  <a:ahLst/>
                  <a:cxnLst>
                    <a:cxn ang="0">
                      <a:pos x="22" y="0"/>
                    </a:cxn>
                    <a:cxn ang="0">
                      <a:pos x="18" y="0"/>
                    </a:cxn>
                    <a:cxn ang="0">
                      <a:pos x="18" y="4"/>
                    </a:cxn>
                    <a:cxn ang="0">
                      <a:pos x="13" y="4"/>
                    </a:cxn>
                    <a:cxn ang="0">
                      <a:pos x="9" y="4"/>
                    </a:cxn>
                    <a:cxn ang="0">
                      <a:pos x="9" y="0"/>
                    </a:cxn>
                    <a:cxn ang="0">
                      <a:pos x="5" y="0"/>
                    </a:cxn>
                    <a:cxn ang="0">
                      <a:pos x="0" y="0"/>
                    </a:cxn>
                  </a:cxnLst>
                  <a:rect l="0" t="0" r="r" b="b"/>
                  <a:pathLst>
                    <a:path w="22" h="4">
                      <a:moveTo>
                        <a:pt x="22" y="0"/>
                      </a:moveTo>
                      <a:lnTo>
                        <a:pt x="18" y="0"/>
                      </a:lnTo>
                      <a:lnTo>
                        <a:pt x="18" y="4"/>
                      </a:lnTo>
                      <a:lnTo>
                        <a:pt x="13" y="4"/>
                      </a:lnTo>
                      <a:lnTo>
                        <a:pt x="9" y="4"/>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3" name="Freeform 1999"/>
                <p:cNvSpPr>
                  <a:spLocks/>
                </p:cNvSpPr>
                <p:nvPr/>
              </p:nvSpPr>
              <p:spPr bwMode="auto">
                <a:xfrm>
                  <a:off x="2763" y="200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4" name="Freeform 2000"/>
                <p:cNvSpPr>
                  <a:spLocks/>
                </p:cNvSpPr>
                <p:nvPr/>
              </p:nvSpPr>
              <p:spPr bwMode="auto">
                <a:xfrm>
                  <a:off x="2772" y="1999"/>
                  <a:ext cx="17" cy="9"/>
                </a:xfrm>
                <a:custGeom>
                  <a:avLst/>
                  <a:gdLst/>
                  <a:ahLst/>
                  <a:cxnLst>
                    <a:cxn ang="0">
                      <a:pos x="9" y="9"/>
                    </a:cxn>
                    <a:cxn ang="0">
                      <a:pos x="9" y="4"/>
                    </a:cxn>
                    <a:cxn ang="0">
                      <a:pos x="13" y="4"/>
                    </a:cxn>
                    <a:cxn ang="0">
                      <a:pos x="17" y="4"/>
                    </a:cxn>
                    <a:cxn ang="0">
                      <a:pos x="13" y="4"/>
                    </a:cxn>
                    <a:cxn ang="0">
                      <a:pos x="13" y="0"/>
                    </a:cxn>
                    <a:cxn ang="0">
                      <a:pos x="13" y="4"/>
                    </a:cxn>
                    <a:cxn ang="0">
                      <a:pos x="9" y="4"/>
                    </a:cxn>
                    <a:cxn ang="0">
                      <a:pos x="4" y="4"/>
                    </a:cxn>
                    <a:cxn ang="0">
                      <a:pos x="0" y="4"/>
                    </a:cxn>
                    <a:cxn ang="0">
                      <a:pos x="4" y="4"/>
                    </a:cxn>
                    <a:cxn ang="0">
                      <a:pos x="9" y="4"/>
                    </a:cxn>
                    <a:cxn ang="0">
                      <a:pos x="9" y="9"/>
                    </a:cxn>
                    <a:cxn ang="0">
                      <a:pos x="9" y="4"/>
                    </a:cxn>
                    <a:cxn ang="0">
                      <a:pos x="9" y="9"/>
                    </a:cxn>
                  </a:cxnLst>
                  <a:rect l="0" t="0" r="r" b="b"/>
                  <a:pathLst>
                    <a:path w="17" h="9">
                      <a:moveTo>
                        <a:pt x="9" y="9"/>
                      </a:moveTo>
                      <a:lnTo>
                        <a:pt x="9" y="4"/>
                      </a:lnTo>
                      <a:lnTo>
                        <a:pt x="13" y="4"/>
                      </a:lnTo>
                      <a:lnTo>
                        <a:pt x="17" y="4"/>
                      </a:lnTo>
                      <a:lnTo>
                        <a:pt x="13" y="4"/>
                      </a:lnTo>
                      <a:lnTo>
                        <a:pt x="13" y="0"/>
                      </a:lnTo>
                      <a:lnTo>
                        <a:pt x="13" y="4"/>
                      </a:lnTo>
                      <a:lnTo>
                        <a:pt x="9" y="4"/>
                      </a:lnTo>
                      <a:lnTo>
                        <a:pt x="4" y="4"/>
                      </a:lnTo>
                      <a:lnTo>
                        <a:pt x="0" y="4"/>
                      </a:lnTo>
                      <a:lnTo>
                        <a:pt x="4" y="4"/>
                      </a:lnTo>
                      <a:lnTo>
                        <a:pt x="9" y="4"/>
                      </a:lnTo>
                      <a:lnTo>
                        <a:pt x="9" y="9"/>
                      </a:lnTo>
                      <a:lnTo>
                        <a:pt x="9" y="4"/>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5" name="Freeform 2001"/>
                <p:cNvSpPr>
                  <a:spLocks/>
                </p:cNvSpPr>
                <p:nvPr/>
              </p:nvSpPr>
              <p:spPr bwMode="auto">
                <a:xfrm>
                  <a:off x="2859" y="1990"/>
                  <a:ext cx="31" cy="18"/>
                </a:xfrm>
                <a:custGeom>
                  <a:avLst/>
                  <a:gdLst/>
                  <a:ahLst/>
                  <a:cxnLst>
                    <a:cxn ang="0">
                      <a:pos x="31" y="0"/>
                    </a:cxn>
                    <a:cxn ang="0">
                      <a:pos x="26" y="0"/>
                    </a:cxn>
                    <a:cxn ang="0">
                      <a:pos x="26" y="5"/>
                    </a:cxn>
                    <a:cxn ang="0">
                      <a:pos x="22" y="5"/>
                    </a:cxn>
                    <a:cxn ang="0">
                      <a:pos x="18" y="5"/>
                    </a:cxn>
                    <a:cxn ang="0">
                      <a:pos x="13" y="5"/>
                    </a:cxn>
                    <a:cxn ang="0">
                      <a:pos x="13" y="9"/>
                    </a:cxn>
                    <a:cxn ang="0">
                      <a:pos x="9" y="9"/>
                    </a:cxn>
                    <a:cxn ang="0">
                      <a:pos x="4" y="9"/>
                    </a:cxn>
                    <a:cxn ang="0">
                      <a:pos x="4" y="13"/>
                    </a:cxn>
                    <a:cxn ang="0">
                      <a:pos x="0" y="13"/>
                    </a:cxn>
                    <a:cxn ang="0">
                      <a:pos x="0" y="18"/>
                    </a:cxn>
                  </a:cxnLst>
                  <a:rect l="0" t="0" r="r" b="b"/>
                  <a:pathLst>
                    <a:path w="31" h="18">
                      <a:moveTo>
                        <a:pt x="31" y="0"/>
                      </a:moveTo>
                      <a:lnTo>
                        <a:pt x="26" y="0"/>
                      </a:lnTo>
                      <a:lnTo>
                        <a:pt x="26" y="5"/>
                      </a:lnTo>
                      <a:lnTo>
                        <a:pt x="22" y="5"/>
                      </a:lnTo>
                      <a:lnTo>
                        <a:pt x="18" y="5"/>
                      </a:lnTo>
                      <a:lnTo>
                        <a:pt x="13" y="5"/>
                      </a:lnTo>
                      <a:lnTo>
                        <a:pt x="13" y="9"/>
                      </a:lnTo>
                      <a:lnTo>
                        <a:pt x="9" y="9"/>
                      </a:lnTo>
                      <a:lnTo>
                        <a:pt x="4" y="9"/>
                      </a:lnTo>
                      <a:lnTo>
                        <a:pt x="4" y="13"/>
                      </a:lnTo>
                      <a:lnTo>
                        <a:pt x="0" y="13"/>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6" name="Freeform 2002"/>
                <p:cNvSpPr>
                  <a:spLocks/>
                </p:cNvSpPr>
                <p:nvPr/>
              </p:nvSpPr>
              <p:spPr bwMode="auto">
                <a:xfrm>
                  <a:off x="2785" y="1995"/>
                  <a:ext cx="74" cy="17"/>
                </a:xfrm>
                <a:custGeom>
                  <a:avLst/>
                  <a:gdLst/>
                  <a:ahLst/>
                  <a:cxnLst>
                    <a:cxn ang="0">
                      <a:pos x="74" y="13"/>
                    </a:cxn>
                    <a:cxn ang="0">
                      <a:pos x="70" y="13"/>
                    </a:cxn>
                    <a:cxn ang="0">
                      <a:pos x="65" y="13"/>
                    </a:cxn>
                    <a:cxn ang="0">
                      <a:pos x="65" y="17"/>
                    </a:cxn>
                    <a:cxn ang="0">
                      <a:pos x="61" y="17"/>
                    </a:cxn>
                    <a:cxn ang="0">
                      <a:pos x="57" y="17"/>
                    </a:cxn>
                    <a:cxn ang="0">
                      <a:pos x="52" y="17"/>
                    </a:cxn>
                    <a:cxn ang="0">
                      <a:pos x="48" y="17"/>
                    </a:cxn>
                    <a:cxn ang="0">
                      <a:pos x="44" y="17"/>
                    </a:cxn>
                    <a:cxn ang="0">
                      <a:pos x="39" y="17"/>
                    </a:cxn>
                    <a:cxn ang="0">
                      <a:pos x="35" y="17"/>
                    </a:cxn>
                    <a:cxn ang="0">
                      <a:pos x="31" y="17"/>
                    </a:cxn>
                    <a:cxn ang="0">
                      <a:pos x="26" y="17"/>
                    </a:cxn>
                    <a:cxn ang="0">
                      <a:pos x="26" y="13"/>
                    </a:cxn>
                    <a:cxn ang="0">
                      <a:pos x="22" y="13"/>
                    </a:cxn>
                    <a:cxn ang="0">
                      <a:pos x="22" y="8"/>
                    </a:cxn>
                    <a:cxn ang="0">
                      <a:pos x="22" y="13"/>
                    </a:cxn>
                    <a:cxn ang="0">
                      <a:pos x="22" y="8"/>
                    </a:cxn>
                    <a:cxn ang="0">
                      <a:pos x="17" y="8"/>
                    </a:cxn>
                    <a:cxn ang="0">
                      <a:pos x="13" y="8"/>
                    </a:cxn>
                    <a:cxn ang="0">
                      <a:pos x="9" y="8"/>
                    </a:cxn>
                    <a:cxn ang="0">
                      <a:pos x="4" y="8"/>
                    </a:cxn>
                    <a:cxn ang="0">
                      <a:pos x="4" y="4"/>
                    </a:cxn>
                    <a:cxn ang="0">
                      <a:pos x="9" y="4"/>
                    </a:cxn>
                    <a:cxn ang="0">
                      <a:pos x="13" y="4"/>
                    </a:cxn>
                    <a:cxn ang="0">
                      <a:pos x="9" y="4"/>
                    </a:cxn>
                    <a:cxn ang="0">
                      <a:pos x="9" y="0"/>
                    </a:cxn>
                    <a:cxn ang="0">
                      <a:pos x="9" y="4"/>
                    </a:cxn>
                    <a:cxn ang="0">
                      <a:pos x="4" y="4"/>
                    </a:cxn>
                    <a:cxn ang="0">
                      <a:pos x="4" y="0"/>
                    </a:cxn>
                    <a:cxn ang="0">
                      <a:pos x="4" y="4"/>
                    </a:cxn>
                    <a:cxn ang="0">
                      <a:pos x="0" y="4"/>
                    </a:cxn>
                  </a:cxnLst>
                  <a:rect l="0" t="0" r="r" b="b"/>
                  <a:pathLst>
                    <a:path w="74" h="17">
                      <a:moveTo>
                        <a:pt x="74" y="13"/>
                      </a:moveTo>
                      <a:lnTo>
                        <a:pt x="70" y="13"/>
                      </a:lnTo>
                      <a:lnTo>
                        <a:pt x="65" y="13"/>
                      </a:lnTo>
                      <a:lnTo>
                        <a:pt x="65" y="17"/>
                      </a:lnTo>
                      <a:lnTo>
                        <a:pt x="61" y="17"/>
                      </a:lnTo>
                      <a:lnTo>
                        <a:pt x="57" y="17"/>
                      </a:lnTo>
                      <a:lnTo>
                        <a:pt x="52" y="17"/>
                      </a:lnTo>
                      <a:lnTo>
                        <a:pt x="48" y="17"/>
                      </a:lnTo>
                      <a:lnTo>
                        <a:pt x="44" y="17"/>
                      </a:lnTo>
                      <a:lnTo>
                        <a:pt x="39" y="17"/>
                      </a:lnTo>
                      <a:lnTo>
                        <a:pt x="35" y="17"/>
                      </a:lnTo>
                      <a:lnTo>
                        <a:pt x="31" y="17"/>
                      </a:lnTo>
                      <a:lnTo>
                        <a:pt x="26" y="17"/>
                      </a:lnTo>
                      <a:lnTo>
                        <a:pt x="26" y="13"/>
                      </a:lnTo>
                      <a:lnTo>
                        <a:pt x="22" y="13"/>
                      </a:lnTo>
                      <a:lnTo>
                        <a:pt x="22" y="8"/>
                      </a:lnTo>
                      <a:lnTo>
                        <a:pt x="22" y="13"/>
                      </a:lnTo>
                      <a:lnTo>
                        <a:pt x="22" y="8"/>
                      </a:lnTo>
                      <a:lnTo>
                        <a:pt x="17" y="8"/>
                      </a:lnTo>
                      <a:lnTo>
                        <a:pt x="13" y="8"/>
                      </a:lnTo>
                      <a:lnTo>
                        <a:pt x="9" y="8"/>
                      </a:lnTo>
                      <a:lnTo>
                        <a:pt x="4" y="8"/>
                      </a:lnTo>
                      <a:lnTo>
                        <a:pt x="4" y="4"/>
                      </a:lnTo>
                      <a:lnTo>
                        <a:pt x="9" y="4"/>
                      </a:lnTo>
                      <a:lnTo>
                        <a:pt x="13" y="4"/>
                      </a:lnTo>
                      <a:lnTo>
                        <a:pt x="9" y="4"/>
                      </a:lnTo>
                      <a:lnTo>
                        <a:pt x="9" y="0"/>
                      </a:lnTo>
                      <a:lnTo>
                        <a:pt x="9" y="4"/>
                      </a:ln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7" name="Freeform 2003"/>
                <p:cNvSpPr>
                  <a:spLocks/>
                </p:cNvSpPr>
                <p:nvPr/>
              </p:nvSpPr>
              <p:spPr bwMode="auto">
                <a:xfrm>
                  <a:off x="2811" y="2012"/>
                  <a:ext cx="18" cy="5"/>
                </a:xfrm>
                <a:custGeom>
                  <a:avLst/>
                  <a:gdLst/>
                  <a:ahLst/>
                  <a:cxnLst>
                    <a:cxn ang="0">
                      <a:pos x="13" y="5"/>
                    </a:cxn>
                    <a:cxn ang="0">
                      <a:pos x="9" y="5"/>
                    </a:cxn>
                    <a:cxn ang="0">
                      <a:pos x="5" y="5"/>
                    </a:cxn>
                    <a:cxn ang="0">
                      <a:pos x="5" y="0"/>
                    </a:cxn>
                    <a:cxn ang="0">
                      <a:pos x="0" y="0"/>
                    </a:cxn>
                    <a:cxn ang="0">
                      <a:pos x="5" y="0"/>
                    </a:cxn>
                    <a:cxn ang="0">
                      <a:pos x="9" y="0"/>
                    </a:cxn>
                    <a:cxn ang="0">
                      <a:pos x="13" y="0"/>
                    </a:cxn>
                    <a:cxn ang="0">
                      <a:pos x="18" y="0"/>
                    </a:cxn>
                    <a:cxn ang="0">
                      <a:pos x="18" y="5"/>
                    </a:cxn>
                    <a:cxn ang="0">
                      <a:pos x="13" y="5"/>
                    </a:cxn>
                  </a:cxnLst>
                  <a:rect l="0" t="0" r="r" b="b"/>
                  <a:pathLst>
                    <a:path w="18" h="5">
                      <a:moveTo>
                        <a:pt x="13" y="5"/>
                      </a:moveTo>
                      <a:lnTo>
                        <a:pt x="9" y="5"/>
                      </a:lnTo>
                      <a:lnTo>
                        <a:pt x="5" y="5"/>
                      </a:lnTo>
                      <a:lnTo>
                        <a:pt x="5" y="0"/>
                      </a:lnTo>
                      <a:lnTo>
                        <a:pt x="0" y="0"/>
                      </a:lnTo>
                      <a:lnTo>
                        <a:pt x="5" y="0"/>
                      </a:lnTo>
                      <a:lnTo>
                        <a:pt x="9" y="0"/>
                      </a:lnTo>
                      <a:lnTo>
                        <a:pt x="13" y="0"/>
                      </a:lnTo>
                      <a:lnTo>
                        <a:pt x="18" y="0"/>
                      </a:lnTo>
                      <a:lnTo>
                        <a:pt x="18" y="5"/>
                      </a:lnTo>
                      <a:lnTo>
                        <a:pt x="13"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4468" name="Freeform 2004"/>
                <p:cNvSpPr>
                  <a:spLocks/>
                </p:cNvSpPr>
                <p:nvPr/>
              </p:nvSpPr>
              <p:spPr bwMode="auto">
                <a:xfrm>
                  <a:off x="2236" y="1535"/>
                  <a:ext cx="9" cy="22"/>
                </a:xfrm>
                <a:custGeom>
                  <a:avLst/>
                  <a:gdLst/>
                  <a:ahLst/>
                  <a:cxnLst>
                    <a:cxn ang="0">
                      <a:pos x="9" y="0"/>
                    </a:cxn>
                    <a:cxn ang="0">
                      <a:pos x="5" y="0"/>
                    </a:cxn>
                    <a:cxn ang="0">
                      <a:pos x="5" y="5"/>
                    </a:cxn>
                    <a:cxn ang="0">
                      <a:pos x="5" y="9"/>
                    </a:cxn>
                    <a:cxn ang="0">
                      <a:pos x="5" y="14"/>
                    </a:cxn>
                    <a:cxn ang="0">
                      <a:pos x="5" y="18"/>
                    </a:cxn>
                    <a:cxn ang="0">
                      <a:pos x="5" y="22"/>
                    </a:cxn>
                    <a:cxn ang="0">
                      <a:pos x="0" y="22"/>
                    </a:cxn>
                    <a:cxn ang="0">
                      <a:pos x="0" y="18"/>
                    </a:cxn>
                    <a:cxn ang="0">
                      <a:pos x="0" y="22"/>
                    </a:cxn>
                    <a:cxn ang="0">
                      <a:pos x="5" y="22"/>
                    </a:cxn>
                  </a:cxnLst>
                  <a:rect l="0" t="0" r="r" b="b"/>
                  <a:pathLst>
                    <a:path w="9" h="22">
                      <a:moveTo>
                        <a:pt x="9" y="0"/>
                      </a:moveTo>
                      <a:lnTo>
                        <a:pt x="5" y="0"/>
                      </a:lnTo>
                      <a:lnTo>
                        <a:pt x="5" y="5"/>
                      </a:lnTo>
                      <a:lnTo>
                        <a:pt x="5" y="9"/>
                      </a:lnTo>
                      <a:lnTo>
                        <a:pt x="5" y="14"/>
                      </a:lnTo>
                      <a:lnTo>
                        <a:pt x="5" y="18"/>
                      </a:lnTo>
                      <a:lnTo>
                        <a:pt x="5" y="22"/>
                      </a:lnTo>
                      <a:lnTo>
                        <a:pt x="0" y="22"/>
                      </a:lnTo>
                      <a:lnTo>
                        <a:pt x="0" y="18"/>
                      </a:lnTo>
                      <a:lnTo>
                        <a:pt x="0" y="22"/>
                      </a:lnTo>
                      <a:lnTo>
                        <a:pt x="5" y="22"/>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69" name="Freeform 2005"/>
                <p:cNvSpPr>
                  <a:spLocks/>
                </p:cNvSpPr>
                <p:nvPr/>
              </p:nvSpPr>
              <p:spPr bwMode="auto">
                <a:xfrm>
                  <a:off x="2284" y="1566"/>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0" name="Freeform 2006"/>
                <p:cNvSpPr>
                  <a:spLocks/>
                </p:cNvSpPr>
                <p:nvPr/>
              </p:nvSpPr>
              <p:spPr bwMode="auto">
                <a:xfrm>
                  <a:off x="2258" y="1526"/>
                  <a:ext cx="26" cy="45"/>
                </a:xfrm>
                <a:custGeom>
                  <a:avLst/>
                  <a:gdLst/>
                  <a:ahLst/>
                  <a:cxnLst>
                    <a:cxn ang="0">
                      <a:pos x="17" y="5"/>
                    </a:cxn>
                    <a:cxn ang="0">
                      <a:pos x="13" y="5"/>
                    </a:cxn>
                    <a:cxn ang="0">
                      <a:pos x="13" y="9"/>
                    </a:cxn>
                    <a:cxn ang="0">
                      <a:pos x="13" y="5"/>
                    </a:cxn>
                    <a:cxn ang="0">
                      <a:pos x="9" y="5"/>
                    </a:cxn>
                    <a:cxn ang="0">
                      <a:pos x="9" y="0"/>
                    </a:cxn>
                    <a:cxn ang="0">
                      <a:pos x="4" y="0"/>
                    </a:cxn>
                    <a:cxn ang="0">
                      <a:pos x="4" y="5"/>
                    </a:cxn>
                    <a:cxn ang="0">
                      <a:pos x="4" y="9"/>
                    </a:cxn>
                    <a:cxn ang="0">
                      <a:pos x="0" y="9"/>
                    </a:cxn>
                    <a:cxn ang="0">
                      <a:pos x="0" y="14"/>
                    </a:cxn>
                    <a:cxn ang="0">
                      <a:pos x="0" y="18"/>
                    </a:cxn>
                    <a:cxn ang="0">
                      <a:pos x="0" y="23"/>
                    </a:cxn>
                    <a:cxn ang="0">
                      <a:pos x="4" y="23"/>
                    </a:cxn>
                    <a:cxn ang="0">
                      <a:pos x="4" y="27"/>
                    </a:cxn>
                    <a:cxn ang="0">
                      <a:pos x="9" y="27"/>
                    </a:cxn>
                    <a:cxn ang="0">
                      <a:pos x="9" y="31"/>
                    </a:cxn>
                    <a:cxn ang="0">
                      <a:pos x="13" y="31"/>
                    </a:cxn>
                    <a:cxn ang="0">
                      <a:pos x="9" y="31"/>
                    </a:cxn>
                    <a:cxn ang="0">
                      <a:pos x="9" y="36"/>
                    </a:cxn>
                    <a:cxn ang="0">
                      <a:pos x="13" y="36"/>
                    </a:cxn>
                    <a:cxn ang="0">
                      <a:pos x="9" y="36"/>
                    </a:cxn>
                    <a:cxn ang="0">
                      <a:pos x="9" y="40"/>
                    </a:cxn>
                    <a:cxn ang="0">
                      <a:pos x="13" y="40"/>
                    </a:cxn>
                    <a:cxn ang="0">
                      <a:pos x="17" y="40"/>
                    </a:cxn>
                    <a:cxn ang="0">
                      <a:pos x="22" y="40"/>
                    </a:cxn>
                    <a:cxn ang="0">
                      <a:pos x="22" y="45"/>
                    </a:cxn>
                    <a:cxn ang="0">
                      <a:pos x="22" y="40"/>
                    </a:cxn>
                    <a:cxn ang="0">
                      <a:pos x="26" y="40"/>
                    </a:cxn>
                  </a:cxnLst>
                  <a:rect l="0" t="0" r="r" b="b"/>
                  <a:pathLst>
                    <a:path w="26" h="45">
                      <a:moveTo>
                        <a:pt x="17" y="5"/>
                      </a:moveTo>
                      <a:lnTo>
                        <a:pt x="13" y="5"/>
                      </a:lnTo>
                      <a:lnTo>
                        <a:pt x="13" y="9"/>
                      </a:lnTo>
                      <a:lnTo>
                        <a:pt x="13" y="5"/>
                      </a:lnTo>
                      <a:lnTo>
                        <a:pt x="9" y="5"/>
                      </a:lnTo>
                      <a:lnTo>
                        <a:pt x="9" y="0"/>
                      </a:lnTo>
                      <a:lnTo>
                        <a:pt x="4" y="0"/>
                      </a:lnTo>
                      <a:lnTo>
                        <a:pt x="4" y="5"/>
                      </a:lnTo>
                      <a:lnTo>
                        <a:pt x="4" y="9"/>
                      </a:lnTo>
                      <a:lnTo>
                        <a:pt x="0" y="9"/>
                      </a:lnTo>
                      <a:lnTo>
                        <a:pt x="0" y="14"/>
                      </a:lnTo>
                      <a:lnTo>
                        <a:pt x="0" y="18"/>
                      </a:lnTo>
                      <a:lnTo>
                        <a:pt x="0" y="23"/>
                      </a:lnTo>
                      <a:lnTo>
                        <a:pt x="4" y="23"/>
                      </a:lnTo>
                      <a:lnTo>
                        <a:pt x="4" y="27"/>
                      </a:lnTo>
                      <a:lnTo>
                        <a:pt x="9" y="27"/>
                      </a:lnTo>
                      <a:lnTo>
                        <a:pt x="9" y="31"/>
                      </a:lnTo>
                      <a:lnTo>
                        <a:pt x="13" y="31"/>
                      </a:lnTo>
                      <a:lnTo>
                        <a:pt x="9" y="31"/>
                      </a:lnTo>
                      <a:lnTo>
                        <a:pt x="9" y="36"/>
                      </a:lnTo>
                      <a:lnTo>
                        <a:pt x="13" y="36"/>
                      </a:lnTo>
                      <a:lnTo>
                        <a:pt x="9" y="36"/>
                      </a:lnTo>
                      <a:lnTo>
                        <a:pt x="9" y="40"/>
                      </a:lnTo>
                      <a:lnTo>
                        <a:pt x="13" y="40"/>
                      </a:lnTo>
                      <a:lnTo>
                        <a:pt x="17" y="40"/>
                      </a:lnTo>
                      <a:lnTo>
                        <a:pt x="22" y="40"/>
                      </a:lnTo>
                      <a:lnTo>
                        <a:pt x="22" y="45"/>
                      </a:lnTo>
                      <a:lnTo>
                        <a:pt x="22" y="40"/>
                      </a:lnTo>
                      <a:lnTo>
                        <a:pt x="26" y="4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1" name="Freeform 2007"/>
                <p:cNvSpPr>
                  <a:spLocks/>
                </p:cNvSpPr>
                <p:nvPr/>
              </p:nvSpPr>
              <p:spPr bwMode="auto">
                <a:xfrm>
                  <a:off x="2241" y="1535"/>
                  <a:ext cx="17" cy="45"/>
                </a:xfrm>
                <a:custGeom>
                  <a:avLst/>
                  <a:gdLst/>
                  <a:ahLst/>
                  <a:cxnLst>
                    <a:cxn ang="0">
                      <a:pos x="0" y="22"/>
                    </a:cxn>
                    <a:cxn ang="0">
                      <a:pos x="0" y="27"/>
                    </a:cxn>
                    <a:cxn ang="0">
                      <a:pos x="4" y="27"/>
                    </a:cxn>
                    <a:cxn ang="0">
                      <a:pos x="8" y="27"/>
                    </a:cxn>
                    <a:cxn ang="0">
                      <a:pos x="8" y="31"/>
                    </a:cxn>
                    <a:cxn ang="0">
                      <a:pos x="8" y="36"/>
                    </a:cxn>
                    <a:cxn ang="0">
                      <a:pos x="8" y="40"/>
                    </a:cxn>
                    <a:cxn ang="0">
                      <a:pos x="8" y="45"/>
                    </a:cxn>
                    <a:cxn ang="0">
                      <a:pos x="13" y="45"/>
                    </a:cxn>
                    <a:cxn ang="0">
                      <a:pos x="17" y="45"/>
                    </a:cxn>
                    <a:cxn ang="0">
                      <a:pos x="17" y="40"/>
                    </a:cxn>
                    <a:cxn ang="0">
                      <a:pos x="17" y="36"/>
                    </a:cxn>
                    <a:cxn ang="0">
                      <a:pos x="13" y="31"/>
                    </a:cxn>
                    <a:cxn ang="0">
                      <a:pos x="17" y="31"/>
                    </a:cxn>
                    <a:cxn ang="0">
                      <a:pos x="17" y="27"/>
                    </a:cxn>
                    <a:cxn ang="0">
                      <a:pos x="13" y="27"/>
                    </a:cxn>
                    <a:cxn ang="0">
                      <a:pos x="13" y="31"/>
                    </a:cxn>
                    <a:cxn ang="0">
                      <a:pos x="13" y="27"/>
                    </a:cxn>
                    <a:cxn ang="0">
                      <a:pos x="13" y="22"/>
                    </a:cxn>
                    <a:cxn ang="0">
                      <a:pos x="8" y="22"/>
                    </a:cxn>
                    <a:cxn ang="0">
                      <a:pos x="13" y="22"/>
                    </a:cxn>
                    <a:cxn ang="0">
                      <a:pos x="13" y="18"/>
                    </a:cxn>
                    <a:cxn ang="0">
                      <a:pos x="17" y="18"/>
                    </a:cxn>
                    <a:cxn ang="0">
                      <a:pos x="17" y="14"/>
                    </a:cxn>
                    <a:cxn ang="0">
                      <a:pos x="13" y="14"/>
                    </a:cxn>
                    <a:cxn ang="0">
                      <a:pos x="8" y="14"/>
                    </a:cxn>
                    <a:cxn ang="0">
                      <a:pos x="4" y="14"/>
                    </a:cxn>
                    <a:cxn ang="0">
                      <a:pos x="8" y="14"/>
                    </a:cxn>
                    <a:cxn ang="0">
                      <a:pos x="4" y="14"/>
                    </a:cxn>
                    <a:cxn ang="0">
                      <a:pos x="8" y="14"/>
                    </a:cxn>
                    <a:cxn ang="0">
                      <a:pos x="8" y="9"/>
                    </a:cxn>
                    <a:cxn ang="0">
                      <a:pos x="4" y="9"/>
                    </a:cxn>
                    <a:cxn ang="0">
                      <a:pos x="4" y="14"/>
                    </a:cxn>
                    <a:cxn ang="0">
                      <a:pos x="4" y="18"/>
                    </a:cxn>
                    <a:cxn ang="0">
                      <a:pos x="4" y="14"/>
                    </a:cxn>
                    <a:cxn ang="0">
                      <a:pos x="4" y="9"/>
                    </a:cxn>
                    <a:cxn ang="0">
                      <a:pos x="0" y="9"/>
                    </a:cxn>
                    <a:cxn ang="0">
                      <a:pos x="0" y="14"/>
                    </a:cxn>
                    <a:cxn ang="0">
                      <a:pos x="0" y="9"/>
                    </a:cxn>
                    <a:cxn ang="0">
                      <a:pos x="4" y="9"/>
                    </a:cxn>
                    <a:cxn ang="0">
                      <a:pos x="4" y="5"/>
                    </a:cxn>
                    <a:cxn ang="0">
                      <a:pos x="4" y="0"/>
                    </a:cxn>
                    <a:cxn ang="0">
                      <a:pos x="4" y="5"/>
                    </a:cxn>
                    <a:cxn ang="0">
                      <a:pos x="4" y="0"/>
                    </a:cxn>
                  </a:cxnLst>
                  <a:rect l="0" t="0" r="r" b="b"/>
                  <a:pathLst>
                    <a:path w="17" h="45">
                      <a:moveTo>
                        <a:pt x="0" y="22"/>
                      </a:moveTo>
                      <a:lnTo>
                        <a:pt x="0" y="27"/>
                      </a:lnTo>
                      <a:lnTo>
                        <a:pt x="4" y="27"/>
                      </a:lnTo>
                      <a:lnTo>
                        <a:pt x="8" y="27"/>
                      </a:lnTo>
                      <a:lnTo>
                        <a:pt x="8" y="31"/>
                      </a:lnTo>
                      <a:lnTo>
                        <a:pt x="8" y="36"/>
                      </a:lnTo>
                      <a:lnTo>
                        <a:pt x="8" y="40"/>
                      </a:lnTo>
                      <a:lnTo>
                        <a:pt x="8" y="45"/>
                      </a:lnTo>
                      <a:lnTo>
                        <a:pt x="13" y="45"/>
                      </a:lnTo>
                      <a:lnTo>
                        <a:pt x="17" y="45"/>
                      </a:lnTo>
                      <a:lnTo>
                        <a:pt x="17" y="40"/>
                      </a:lnTo>
                      <a:lnTo>
                        <a:pt x="17" y="36"/>
                      </a:lnTo>
                      <a:lnTo>
                        <a:pt x="13" y="31"/>
                      </a:lnTo>
                      <a:lnTo>
                        <a:pt x="17" y="31"/>
                      </a:lnTo>
                      <a:lnTo>
                        <a:pt x="17" y="27"/>
                      </a:lnTo>
                      <a:lnTo>
                        <a:pt x="13" y="27"/>
                      </a:lnTo>
                      <a:lnTo>
                        <a:pt x="13" y="31"/>
                      </a:lnTo>
                      <a:lnTo>
                        <a:pt x="13" y="27"/>
                      </a:lnTo>
                      <a:lnTo>
                        <a:pt x="13" y="22"/>
                      </a:lnTo>
                      <a:lnTo>
                        <a:pt x="8" y="22"/>
                      </a:lnTo>
                      <a:lnTo>
                        <a:pt x="13" y="22"/>
                      </a:lnTo>
                      <a:lnTo>
                        <a:pt x="13" y="18"/>
                      </a:lnTo>
                      <a:lnTo>
                        <a:pt x="17" y="18"/>
                      </a:lnTo>
                      <a:lnTo>
                        <a:pt x="17" y="14"/>
                      </a:lnTo>
                      <a:lnTo>
                        <a:pt x="13" y="14"/>
                      </a:lnTo>
                      <a:lnTo>
                        <a:pt x="8" y="14"/>
                      </a:lnTo>
                      <a:lnTo>
                        <a:pt x="4" y="14"/>
                      </a:lnTo>
                      <a:lnTo>
                        <a:pt x="8" y="14"/>
                      </a:lnTo>
                      <a:lnTo>
                        <a:pt x="4" y="14"/>
                      </a:lnTo>
                      <a:lnTo>
                        <a:pt x="8" y="14"/>
                      </a:lnTo>
                      <a:lnTo>
                        <a:pt x="8" y="9"/>
                      </a:lnTo>
                      <a:lnTo>
                        <a:pt x="4" y="9"/>
                      </a:lnTo>
                      <a:lnTo>
                        <a:pt x="4" y="14"/>
                      </a:lnTo>
                      <a:lnTo>
                        <a:pt x="4" y="18"/>
                      </a:lnTo>
                      <a:lnTo>
                        <a:pt x="4" y="14"/>
                      </a:lnTo>
                      <a:lnTo>
                        <a:pt x="4" y="9"/>
                      </a:lnTo>
                      <a:lnTo>
                        <a:pt x="0" y="9"/>
                      </a:lnTo>
                      <a:lnTo>
                        <a:pt x="0" y="14"/>
                      </a:lnTo>
                      <a:lnTo>
                        <a:pt x="0" y="9"/>
                      </a:lnTo>
                      <a:lnTo>
                        <a:pt x="4" y="9"/>
                      </a:lnTo>
                      <a:lnTo>
                        <a:pt x="4" y="5"/>
                      </a:lnTo>
                      <a:lnTo>
                        <a:pt x="4" y="0"/>
                      </a:lnTo>
                      <a:lnTo>
                        <a:pt x="4" y="5"/>
                      </a:lnTo>
                      <a:lnTo>
                        <a:pt x="4" y="0"/>
                      </a:lnTo>
                    </a:path>
                  </a:pathLst>
                </a:custGeom>
                <a:noFill/>
                <a:ln w="6350">
                  <a:solidFill>
                    <a:srgbClr val="002564"/>
                  </a:solidFill>
                  <a:prstDash val="solid"/>
                  <a:round/>
                  <a:headEnd/>
                  <a:tailEnd/>
                </a:ln>
              </p:spPr>
              <p:txBody>
                <a:bodyPr/>
                <a:lstStyle/>
                <a:p>
                  <a:endParaRPr lang="en-US">
                    <a:solidFill>
                      <a:prstClr val="black"/>
                    </a:solidFill>
                  </a:endParaRPr>
                </a:p>
              </p:txBody>
            </p:sp>
          </p:grpSp>
          <p:sp>
            <p:nvSpPr>
              <p:cNvPr id="64472" name="Freeform 2008"/>
              <p:cNvSpPr>
                <a:spLocks/>
              </p:cNvSpPr>
              <p:nvPr/>
            </p:nvSpPr>
            <p:spPr bwMode="auto">
              <a:xfrm>
                <a:off x="4647" y="2333"/>
                <a:ext cx="61" cy="26"/>
              </a:xfrm>
              <a:custGeom>
                <a:avLst/>
                <a:gdLst/>
                <a:ahLst/>
                <a:cxnLst>
                  <a:cxn ang="0">
                    <a:pos x="13" y="9"/>
                  </a:cxn>
                  <a:cxn ang="0">
                    <a:pos x="13" y="5"/>
                  </a:cxn>
                  <a:cxn ang="0">
                    <a:pos x="13" y="0"/>
                  </a:cxn>
                  <a:cxn ang="0">
                    <a:pos x="9" y="0"/>
                  </a:cxn>
                  <a:cxn ang="0">
                    <a:pos x="4" y="0"/>
                  </a:cxn>
                  <a:cxn ang="0">
                    <a:pos x="0" y="0"/>
                  </a:cxn>
                  <a:cxn ang="0">
                    <a:pos x="4" y="0"/>
                  </a:cxn>
                  <a:cxn ang="0">
                    <a:pos x="4" y="5"/>
                  </a:cxn>
                  <a:cxn ang="0">
                    <a:pos x="0" y="5"/>
                  </a:cxn>
                  <a:cxn ang="0">
                    <a:pos x="4" y="5"/>
                  </a:cxn>
                  <a:cxn ang="0">
                    <a:pos x="0" y="5"/>
                  </a:cxn>
                  <a:cxn ang="0">
                    <a:pos x="4" y="5"/>
                  </a:cxn>
                  <a:cxn ang="0">
                    <a:pos x="4" y="9"/>
                  </a:cxn>
                  <a:cxn ang="0">
                    <a:pos x="9" y="9"/>
                  </a:cxn>
                  <a:cxn ang="0">
                    <a:pos x="4" y="9"/>
                  </a:cxn>
                  <a:cxn ang="0">
                    <a:pos x="9" y="9"/>
                  </a:cxn>
                  <a:cxn ang="0">
                    <a:pos x="4" y="9"/>
                  </a:cxn>
                  <a:cxn ang="0">
                    <a:pos x="9" y="9"/>
                  </a:cxn>
                  <a:cxn ang="0">
                    <a:pos x="4" y="9"/>
                  </a:cxn>
                  <a:cxn ang="0">
                    <a:pos x="4" y="14"/>
                  </a:cxn>
                  <a:cxn ang="0">
                    <a:pos x="9" y="14"/>
                  </a:cxn>
                  <a:cxn ang="0">
                    <a:pos x="9" y="18"/>
                  </a:cxn>
                  <a:cxn ang="0">
                    <a:pos x="13" y="18"/>
                  </a:cxn>
                  <a:cxn ang="0">
                    <a:pos x="13" y="23"/>
                  </a:cxn>
                  <a:cxn ang="0">
                    <a:pos x="17" y="23"/>
                  </a:cxn>
                  <a:cxn ang="0">
                    <a:pos x="17" y="27"/>
                  </a:cxn>
                  <a:cxn ang="0">
                    <a:pos x="22" y="27"/>
                  </a:cxn>
                  <a:cxn ang="0">
                    <a:pos x="22" y="31"/>
                  </a:cxn>
                  <a:cxn ang="0">
                    <a:pos x="26" y="31"/>
                  </a:cxn>
                  <a:cxn ang="0">
                    <a:pos x="30" y="31"/>
                  </a:cxn>
                  <a:cxn ang="0">
                    <a:pos x="35" y="31"/>
                  </a:cxn>
                  <a:cxn ang="0">
                    <a:pos x="39" y="31"/>
                  </a:cxn>
                  <a:cxn ang="0">
                    <a:pos x="39" y="27"/>
                  </a:cxn>
                  <a:cxn ang="0">
                    <a:pos x="43" y="27"/>
                  </a:cxn>
                  <a:cxn ang="0">
                    <a:pos x="43" y="23"/>
                  </a:cxn>
                  <a:cxn ang="0">
                    <a:pos x="48" y="23"/>
                  </a:cxn>
                  <a:cxn ang="0">
                    <a:pos x="48" y="18"/>
                  </a:cxn>
                  <a:cxn ang="0">
                    <a:pos x="52" y="18"/>
                  </a:cxn>
                  <a:cxn ang="0">
                    <a:pos x="57" y="18"/>
                  </a:cxn>
                  <a:cxn ang="0">
                    <a:pos x="57" y="14"/>
                  </a:cxn>
                  <a:cxn ang="0">
                    <a:pos x="57" y="9"/>
                  </a:cxn>
                  <a:cxn ang="0">
                    <a:pos x="61" y="9"/>
                  </a:cxn>
                  <a:cxn ang="0">
                    <a:pos x="65" y="9"/>
                  </a:cxn>
                  <a:cxn ang="0">
                    <a:pos x="65" y="14"/>
                  </a:cxn>
                  <a:cxn ang="0">
                    <a:pos x="70" y="14"/>
                  </a:cxn>
                  <a:cxn ang="0">
                    <a:pos x="74" y="14"/>
                  </a:cxn>
                  <a:cxn ang="0">
                    <a:pos x="78" y="14"/>
                  </a:cxn>
                  <a:cxn ang="0">
                    <a:pos x="78" y="9"/>
                  </a:cxn>
                  <a:cxn ang="0">
                    <a:pos x="78" y="5"/>
                  </a:cxn>
                  <a:cxn ang="0">
                    <a:pos x="83" y="5"/>
                  </a:cxn>
                  <a:cxn ang="0">
                    <a:pos x="83" y="9"/>
                  </a:cxn>
                  <a:cxn ang="0">
                    <a:pos x="83" y="5"/>
                  </a:cxn>
                  <a:cxn ang="0">
                    <a:pos x="83" y="9"/>
                  </a:cxn>
                  <a:cxn ang="0">
                    <a:pos x="87" y="9"/>
                  </a:cxn>
                </a:cxnLst>
                <a:rect l="0" t="0" r="r" b="b"/>
                <a:pathLst>
                  <a:path w="87" h="31">
                    <a:moveTo>
                      <a:pt x="13" y="9"/>
                    </a:moveTo>
                    <a:lnTo>
                      <a:pt x="13" y="5"/>
                    </a:lnTo>
                    <a:lnTo>
                      <a:pt x="13" y="0"/>
                    </a:lnTo>
                    <a:lnTo>
                      <a:pt x="9" y="0"/>
                    </a:lnTo>
                    <a:lnTo>
                      <a:pt x="4" y="0"/>
                    </a:lnTo>
                    <a:lnTo>
                      <a:pt x="0" y="0"/>
                    </a:lnTo>
                    <a:lnTo>
                      <a:pt x="4" y="0"/>
                    </a:lnTo>
                    <a:lnTo>
                      <a:pt x="4" y="5"/>
                    </a:lnTo>
                    <a:lnTo>
                      <a:pt x="0" y="5"/>
                    </a:lnTo>
                    <a:lnTo>
                      <a:pt x="4" y="5"/>
                    </a:lnTo>
                    <a:lnTo>
                      <a:pt x="0" y="5"/>
                    </a:lnTo>
                    <a:lnTo>
                      <a:pt x="4" y="5"/>
                    </a:lnTo>
                    <a:lnTo>
                      <a:pt x="4" y="9"/>
                    </a:lnTo>
                    <a:lnTo>
                      <a:pt x="9" y="9"/>
                    </a:lnTo>
                    <a:lnTo>
                      <a:pt x="4" y="9"/>
                    </a:lnTo>
                    <a:lnTo>
                      <a:pt x="9" y="9"/>
                    </a:lnTo>
                    <a:lnTo>
                      <a:pt x="4" y="9"/>
                    </a:lnTo>
                    <a:lnTo>
                      <a:pt x="9" y="9"/>
                    </a:lnTo>
                    <a:lnTo>
                      <a:pt x="4" y="9"/>
                    </a:lnTo>
                    <a:lnTo>
                      <a:pt x="4" y="14"/>
                    </a:lnTo>
                    <a:lnTo>
                      <a:pt x="9" y="14"/>
                    </a:lnTo>
                    <a:lnTo>
                      <a:pt x="9" y="18"/>
                    </a:lnTo>
                    <a:lnTo>
                      <a:pt x="13" y="18"/>
                    </a:lnTo>
                    <a:lnTo>
                      <a:pt x="13" y="23"/>
                    </a:lnTo>
                    <a:lnTo>
                      <a:pt x="17" y="23"/>
                    </a:lnTo>
                    <a:lnTo>
                      <a:pt x="17" y="27"/>
                    </a:lnTo>
                    <a:lnTo>
                      <a:pt x="22" y="27"/>
                    </a:lnTo>
                    <a:lnTo>
                      <a:pt x="22" y="31"/>
                    </a:lnTo>
                    <a:lnTo>
                      <a:pt x="26" y="31"/>
                    </a:lnTo>
                    <a:lnTo>
                      <a:pt x="30" y="31"/>
                    </a:lnTo>
                    <a:lnTo>
                      <a:pt x="35" y="31"/>
                    </a:lnTo>
                    <a:lnTo>
                      <a:pt x="39" y="31"/>
                    </a:lnTo>
                    <a:lnTo>
                      <a:pt x="39" y="27"/>
                    </a:lnTo>
                    <a:lnTo>
                      <a:pt x="43" y="27"/>
                    </a:lnTo>
                    <a:lnTo>
                      <a:pt x="43" y="23"/>
                    </a:lnTo>
                    <a:lnTo>
                      <a:pt x="48" y="23"/>
                    </a:lnTo>
                    <a:lnTo>
                      <a:pt x="48" y="18"/>
                    </a:lnTo>
                    <a:lnTo>
                      <a:pt x="52" y="18"/>
                    </a:lnTo>
                    <a:lnTo>
                      <a:pt x="57" y="18"/>
                    </a:lnTo>
                    <a:lnTo>
                      <a:pt x="57" y="14"/>
                    </a:lnTo>
                    <a:lnTo>
                      <a:pt x="57" y="9"/>
                    </a:lnTo>
                    <a:lnTo>
                      <a:pt x="61" y="9"/>
                    </a:lnTo>
                    <a:lnTo>
                      <a:pt x="65" y="9"/>
                    </a:lnTo>
                    <a:lnTo>
                      <a:pt x="65" y="14"/>
                    </a:lnTo>
                    <a:lnTo>
                      <a:pt x="70" y="14"/>
                    </a:lnTo>
                    <a:lnTo>
                      <a:pt x="74" y="14"/>
                    </a:lnTo>
                    <a:lnTo>
                      <a:pt x="78" y="14"/>
                    </a:lnTo>
                    <a:lnTo>
                      <a:pt x="78" y="9"/>
                    </a:lnTo>
                    <a:lnTo>
                      <a:pt x="78" y="5"/>
                    </a:lnTo>
                    <a:lnTo>
                      <a:pt x="83" y="5"/>
                    </a:lnTo>
                    <a:lnTo>
                      <a:pt x="83" y="9"/>
                    </a:lnTo>
                    <a:lnTo>
                      <a:pt x="83" y="5"/>
                    </a:lnTo>
                    <a:lnTo>
                      <a:pt x="83" y="9"/>
                    </a:lnTo>
                    <a:lnTo>
                      <a:pt x="87" y="9"/>
                    </a:lnTo>
                  </a:path>
                </a:pathLst>
              </a:custGeom>
              <a:noFill/>
              <a:ln w="6350">
                <a:solidFill>
                  <a:srgbClr val="002564"/>
                </a:solidFill>
                <a:prstDash val="solid"/>
                <a:round/>
                <a:headEnd/>
                <a:tailEnd/>
              </a:ln>
            </p:spPr>
            <p:txBody>
              <a:bodyPr/>
              <a:lstStyle/>
              <a:p>
                <a:endParaRPr lang="en-US">
                  <a:solidFill>
                    <a:prstClr val="black"/>
                  </a:solidFill>
                </a:endParaRPr>
              </a:p>
            </p:txBody>
          </p:sp>
          <p:grpSp>
            <p:nvGrpSpPr>
              <p:cNvPr id="6" name="Group 2009"/>
              <p:cNvGrpSpPr>
                <a:grpSpLocks/>
              </p:cNvGrpSpPr>
              <p:nvPr/>
            </p:nvGrpSpPr>
            <p:grpSpPr bwMode="auto">
              <a:xfrm>
                <a:off x="4712" y="2318"/>
                <a:ext cx="422" cy="335"/>
                <a:chOff x="2221" y="1747"/>
                <a:chExt cx="601" cy="402"/>
              </a:xfrm>
            </p:grpSpPr>
            <p:sp>
              <p:nvSpPr>
                <p:cNvPr id="64474" name="Line 2010"/>
                <p:cNvSpPr>
                  <a:spLocks noChangeShapeType="1"/>
                </p:cNvSpPr>
                <p:nvPr/>
              </p:nvSpPr>
              <p:spPr bwMode="auto">
                <a:xfrm flipV="1">
                  <a:off x="2230" y="1747"/>
                  <a:ext cx="1" cy="5"/>
                </a:xfrm>
                <a:prstGeom prst="line">
                  <a:avLst/>
                </a:prstGeom>
                <a:noFill/>
                <a:ln w="6350">
                  <a:solidFill>
                    <a:srgbClr val="002564"/>
                  </a:solidFill>
                  <a:round/>
                  <a:headEnd/>
                  <a:tailEnd/>
                </a:ln>
              </p:spPr>
              <p:txBody>
                <a:bodyPr/>
                <a:lstStyle/>
                <a:p>
                  <a:endParaRPr lang="en-US">
                    <a:solidFill>
                      <a:prstClr val="black"/>
                    </a:solidFill>
                  </a:endParaRPr>
                </a:p>
              </p:txBody>
            </p:sp>
            <p:sp>
              <p:nvSpPr>
                <p:cNvPr id="64475" name="Freeform 2011"/>
                <p:cNvSpPr>
                  <a:spLocks/>
                </p:cNvSpPr>
                <p:nvPr/>
              </p:nvSpPr>
              <p:spPr bwMode="auto">
                <a:xfrm>
                  <a:off x="2238" y="1752"/>
                  <a:ext cx="5" cy="4"/>
                </a:xfrm>
                <a:custGeom>
                  <a:avLst/>
                  <a:gdLst/>
                  <a:ahLst/>
                  <a:cxnLst>
                    <a:cxn ang="0">
                      <a:pos x="5" y="0"/>
                    </a:cxn>
                    <a:cxn ang="0">
                      <a:pos x="0" y="0"/>
                    </a:cxn>
                    <a:cxn ang="0">
                      <a:pos x="0" y="4"/>
                    </a:cxn>
                    <a:cxn ang="0">
                      <a:pos x="5" y="4"/>
                    </a:cxn>
                  </a:cxnLst>
                  <a:rect l="0" t="0" r="r" b="b"/>
                  <a:pathLst>
                    <a:path w="5" h="4">
                      <a:moveTo>
                        <a:pt x="5" y="0"/>
                      </a:moveTo>
                      <a:lnTo>
                        <a:pt x="0" y="0"/>
                      </a:lnTo>
                      <a:lnTo>
                        <a:pt x="0" y="4"/>
                      </a:lnTo>
                      <a:lnTo>
                        <a:pt x="5"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6" name="Freeform 2012"/>
                <p:cNvSpPr>
                  <a:spLocks/>
                </p:cNvSpPr>
                <p:nvPr/>
              </p:nvSpPr>
              <p:spPr bwMode="auto">
                <a:xfrm>
                  <a:off x="2238" y="1756"/>
                  <a:ext cx="5" cy="5"/>
                </a:xfrm>
                <a:custGeom>
                  <a:avLst/>
                  <a:gdLst/>
                  <a:ahLst/>
                  <a:cxnLst>
                    <a:cxn ang="0">
                      <a:pos x="5" y="0"/>
                    </a:cxn>
                    <a:cxn ang="0">
                      <a:pos x="0" y="0"/>
                    </a:cxn>
                    <a:cxn ang="0">
                      <a:pos x="5" y="0"/>
                    </a:cxn>
                    <a:cxn ang="0">
                      <a:pos x="5" y="5"/>
                    </a:cxn>
                  </a:cxnLst>
                  <a:rect l="0" t="0" r="r" b="b"/>
                  <a:pathLst>
                    <a:path w="5" h="5">
                      <a:moveTo>
                        <a:pt x="5" y="0"/>
                      </a:moveTo>
                      <a:lnTo>
                        <a:pt x="0" y="0"/>
                      </a:lnTo>
                      <a:lnTo>
                        <a:pt x="5" y="0"/>
                      </a:lnTo>
                      <a:lnTo>
                        <a:pt x="5"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7" name="Freeform 2013"/>
                <p:cNvSpPr>
                  <a:spLocks/>
                </p:cNvSpPr>
                <p:nvPr/>
              </p:nvSpPr>
              <p:spPr bwMode="auto">
                <a:xfrm>
                  <a:off x="2225" y="1747"/>
                  <a:ext cx="18" cy="18"/>
                </a:xfrm>
                <a:custGeom>
                  <a:avLst/>
                  <a:gdLst/>
                  <a:ahLst/>
                  <a:cxnLst>
                    <a:cxn ang="0">
                      <a:pos x="5" y="0"/>
                    </a:cxn>
                    <a:cxn ang="0">
                      <a:pos x="5" y="5"/>
                    </a:cxn>
                    <a:cxn ang="0">
                      <a:pos x="5" y="9"/>
                    </a:cxn>
                    <a:cxn ang="0">
                      <a:pos x="5" y="14"/>
                    </a:cxn>
                    <a:cxn ang="0">
                      <a:pos x="0" y="14"/>
                    </a:cxn>
                    <a:cxn ang="0">
                      <a:pos x="0" y="9"/>
                    </a:cxn>
                    <a:cxn ang="0">
                      <a:pos x="0" y="14"/>
                    </a:cxn>
                    <a:cxn ang="0">
                      <a:pos x="5" y="14"/>
                    </a:cxn>
                    <a:cxn ang="0">
                      <a:pos x="5" y="18"/>
                    </a:cxn>
                    <a:cxn ang="0">
                      <a:pos x="5" y="14"/>
                    </a:cxn>
                    <a:cxn ang="0">
                      <a:pos x="5" y="18"/>
                    </a:cxn>
                    <a:cxn ang="0">
                      <a:pos x="9" y="18"/>
                    </a:cxn>
                    <a:cxn ang="0">
                      <a:pos x="9" y="14"/>
                    </a:cxn>
                    <a:cxn ang="0">
                      <a:pos x="9" y="18"/>
                    </a:cxn>
                    <a:cxn ang="0">
                      <a:pos x="9" y="14"/>
                    </a:cxn>
                    <a:cxn ang="0">
                      <a:pos x="13" y="14"/>
                    </a:cxn>
                    <a:cxn ang="0">
                      <a:pos x="18" y="14"/>
                    </a:cxn>
                    <a:cxn ang="0">
                      <a:pos x="13" y="14"/>
                    </a:cxn>
                    <a:cxn ang="0">
                      <a:pos x="13" y="9"/>
                    </a:cxn>
                    <a:cxn ang="0">
                      <a:pos x="13" y="5"/>
                    </a:cxn>
                    <a:cxn ang="0">
                      <a:pos x="18" y="5"/>
                    </a:cxn>
                  </a:cxnLst>
                  <a:rect l="0" t="0" r="r" b="b"/>
                  <a:pathLst>
                    <a:path w="18" h="18">
                      <a:moveTo>
                        <a:pt x="5" y="0"/>
                      </a:moveTo>
                      <a:lnTo>
                        <a:pt x="5" y="5"/>
                      </a:lnTo>
                      <a:lnTo>
                        <a:pt x="5" y="9"/>
                      </a:lnTo>
                      <a:lnTo>
                        <a:pt x="5" y="14"/>
                      </a:lnTo>
                      <a:lnTo>
                        <a:pt x="0" y="14"/>
                      </a:lnTo>
                      <a:lnTo>
                        <a:pt x="0" y="9"/>
                      </a:lnTo>
                      <a:lnTo>
                        <a:pt x="0" y="14"/>
                      </a:lnTo>
                      <a:lnTo>
                        <a:pt x="5" y="14"/>
                      </a:lnTo>
                      <a:lnTo>
                        <a:pt x="5" y="18"/>
                      </a:lnTo>
                      <a:lnTo>
                        <a:pt x="5" y="14"/>
                      </a:lnTo>
                      <a:lnTo>
                        <a:pt x="5" y="18"/>
                      </a:lnTo>
                      <a:lnTo>
                        <a:pt x="9" y="18"/>
                      </a:lnTo>
                      <a:lnTo>
                        <a:pt x="9" y="14"/>
                      </a:lnTo>
                      <a:lnTo>
                        <a:pt x="9" y="18"/>
                      </a:lnTo>
                      <a:lnTo>
                        <a:pt x="9" y="14"/>
                      </a:lnTo>
                      <a:lnTo>
                        <a:pt x="13" y="14"/>
                      </a:lnTo>
                      <a:lnTo>
                        <a:pt x="18" y="14"/>
                      </a:lnTo>
                      <a:lnTo>
                        <a:pt x="13" y="14"/>
                      </a:lnTo>
                      <a:lnTo>
                        <a:pt x="13" y="9"/>
                      </a:lnTo>
                      <a:lnTo>
                        <a:pt x="13" y="5"/>
                      </a:lnTo>
                      <a:lnTo>
                        <a:pt x="18"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8" name="Freeform 2014"/>
                <p:cNvSpPr>
                  <a:spLocks/>
                </p:cNvSpPr>
                <p:nvPr/>
              </p:nvSpPr>
              <p:spPr bwMode="auto">
                <a:xfrm>
                  <a:off x="2221" y="1752"/>
                  <a:ext cx="9" cy="13"/>
                </a:xfrm>
                <a:custGeom>
                  <a:avLst/>
                  <a:gdLst/>
                  <a:ahLst/>
                  <a:cxnLst>
                    <a:cxn ang="0">
                      <a:pos x="0" y="13"/>
                    </a:cxn>
                    <a:cxn ang="0">
                      <a:pos x="4" y="13"/>
                    </a:cxn>
                    <a:cxn ang="0">
                      <a:pos x="4" y="9"/>
                    </a:cxn>
                    <a:cxn ang="0">
                      <a:pos x="4" y="4"/>
                    </a:cxn>
                    <a:cxn ang="0">
                      <a:pos x="9" y="4"/>
                    </a:cxn>
                    <a:cxn ang="0">
                      <a:pos x="9" y="9"/>
                    </a:cxn>
                    <a:cxn ang="0">
                      <a:pos x="9" y="4"/>
                    </a:cxn>
                    <a:cxn ang="0">
                      <a:pos x="9" y="0"/>
                    </a:cxn>
                  </a:cxnLst>
                  <a:rect l="0" t="0" r="r" b="b"/>
                  <a:pathLst>
                    <a:path w="9" h="13">
                      <a:moveTo>
                        <a:pt x="0" y="13"/>
                      </a:moveTo>
                      <a:lnTo>
                        <a:pt x="4" y="13"/>
                      </a:lnTo>
                      <a:lnTo>
                        <a:pt x="4" y="9"/>
                      </a:lnTo>
                      <a:lnTo>
                        <a:pt x="4" y="4"/>
                      </a:lnTo>
                      <a:lnTo>
                        <a:pt x="9" y="4"/>
                      </a:lnTo>
                      <a:lnTo>
                        <a:pt x="9" y="9"/>
                      </a:lnTo>
                      <a:lnTo>
                        <a:pt x="9" y="4"/>
                      </a:lnTo>
                      <a:lnTo>
                        <a:pt x="9"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79" name="Freeform 2015"/>
                <p:cNvSpPr>
                  <a:spLocks/>
                </p:cNvSpPr>
                <p:nvPr/>
              </p:nvSpPr>
              <p:spPr bwMode="auto">
                <a:xfrm>
                  <a:off x="2221" y="1765"/>
                  <a:ext cx="1" cy="9"/>
                </a:xfrm>
                <a:custGeom>
                  <a:avLst/>
                  <a:gdLst/>
                  <a:ahLst/>
                  <a:cxnLst>
                    <a:cxn ang="0">
                      <a:pos x="0" y="9"/>
                    </a:cxn>
                    <a:cxn ang="0">
                      <a:pos x="0" y="5"/>
                    </a:cxn>
                    <a:cxn ang="0">
                      <a:pos x="0" y="0"/>
                    </a:cxn>
                  </a:cxnLst>
                  <a:rect l="0" t="0" r="r" b="b"/>
                  <a:pathLst>
                    <a:path h="9">
                      <a:moveTo>
                        <a:pt x="0" y="9"/>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0" name="Freeform 2016"/>
                <p:cNvSpPr>
                  <a:spLocks/>
                </p:cNvSpPr>
                <p:nvPr/>
              </p:nvSpPr>
              <p:spPr bwMode="auto">
                <a:xfrm>
                  <a:off x="2234" y="1761"/>
                  <a:ext cx="9" cy="13"/>
                </a:xfrm>
                <a:custGeom>
                  <a:avLst/>
                  <a:gdLst/>
                  <a:ahLst/>
                  <a:cxnLst>
                    <a:cxn ang="0">
                      <a:pos x="9" y="0"/>
                    </a:cxn>
                    <a:cxn ang="0">
                      <a:pos x="4" y="0"/>
                    </a:cxn>
                    <a:cxn ang="0">
                      <a:pos x="4" y="4"/>
                    </a:cxn>
                    <a:cxn ang="0">
                      <a:pos x="4" y="0"/>
                    </a:cxn>
                    <a:cxn ang="0">
                      <a:pos x="0" y="0"/>
                    </a:cxn>
                    <a:cxn ang="0">
                      <a:pos x="0" y="4"/>
                    </a:cxn>
                    <a:cxn ang="0">
                      <a:pos x="0" y="9"/>
                    </a:cxn>
                    <a:cxn ang="0">
                      <a:pos x="4" y="9"/>
                    </a:cxn>
                    <a:cxn ang="0">
                      <a:pos x="0" y="9"/>
                    </a:cxn>
                    <a:cxn ang="0">
                      <a:pos x="4" y="9"/>
                    </a:cxn>
                    <a:cxn ang="0">
                      <a:pos x="4" y="13"/>
                    </a:cxn>
                  </a:cxnLst>
                  <a:rect l="0" t="0" r="r" b="b"/>
                  <a:pathLst>
                    <a:path w="9" h="13">
                      <a:moveTo>
                        <a:pt x="9" y="0"/>
                      </a:moveTo>
                      <a:lnTo>
                        <a:pt x="4" y="0"/>
                      </a:lnTo>
                      <a:lnTo>
                        <a:pt x="4" y="4"/>
                      </a:lnTo>
                      <a:lnTo>
                        <a:pt x="4" y="0"/>
                      </a:lnTo>
                      <a:lnTo>
                        <a:pt x="0" y="0"/>
                      </a:lnTo>
                      <a:lnTo>
                        <a:pt x="0" y="4"/>
                      </a:lnTo>
                      <a:lnTo>
                        <a:pt x="0" y="9"/>
                      </a:lnTo>
                      <a:lnTo>
                        <a:pt x="4" y="9"/>
                      </a:lnTo>
                      <a:lnTo>
                        <a:pt x="0" y="9"/>
                      </a:lnTo>
                      <a:lnTo>
                        <a:pt x="4" y="9"/>
                      </a:lnTo>
                      <a:lnTo>
                        <a:pt x="4" y="13"/>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1" name="Freeform 2017"/>
                <p:cNvSpPr>
                  <a:spLocks/>
                </p:cNvSpPr>
                <p:nvPr/>
              </p:nvSpPr>
              <p:spPr bwMode="auto">
                <a:xfrm>
                  <a:off x="2278" y="1779"/>
                  <a:ext cx="35" cy="9"/>
                </a:xfrm>
                <a:custGeom>
                  <a:avLst/>
                  <a:gdLst/>
                  <a:ahLst/>
                  <a:cxnLst>
                    <a:cxn ang="0">
                      <a:pos x="35" y="4"/>
                    </a:cxn>
                    <a:cxn ang="0">
                      <a:pos x="30" y="4"/>
                    </a:cxn>
                    <a:cxn ang="0">
                      <a:pos x="30" y="0"/>
                    </a:cxn>
                    <a:cxn ang="0">
                      <a:pos x="26" y="0"/>
                    </a:cxn>
                    <a:cxn ang="0">
                      <a:pos x="21" y="0"/>
                    </a:cxn>
                    <a:cxn ang="0">
                      <a:pos x="17" y="0"/>
                    </a:cxn>
                    <a:cxn ang="0">
                      <a:pos x="17" y="4"/>
                    </a:cxn>
                    <a:cxn ang="0">
                      <a:pos x="13" y="4"/>
                    </a:cxn>
                    <a:cxn ang="0">
                      <a:pos x="8" y="4"/>
                    </a:cxn>
                    <a:cxn ang="0">
                      <a:pos x="4" y="4"/>
                    </a:cxn>
                    <a:cxn ang="0">
                      <a:pos x="0" y="4"/>
                    </a:cxn>
                    <a:cxn ang="0">
                      <a:pos x="4" y="4"/>
                    </a:cxn>
                    <a:cxn ang="0">
                      <a:pos x="0" y="4"/>
                    </a:cxn>
                    <a:cxn ang="0">
                      <a:pos x="0" y="9"/>
                    </a:cxn>
                  </a:cxnLst>
                  <a:rect l="0" t="0" r="r" b="b"/>
                  <a:pathLst>
                    <a:path w="35" h="9">
                      <a:moveTo>
                        <a:pt x="35" y="4"/>
                      </a:moveTo>
                      <a:lnTo>
                        <a:pt x="30" y="4"/>
                      </a:lnTo>
                      <a:lnTo>
                        <a:pt x="30" y="0"/>
                      </a:lnTo>
                      <a:lnTo>
                        <a:pt x="26" y="0"/>
                      </a:lnTo>
                      <a:lnTo>
                        <a:pt x="21" y="0"/>
                      </a:lnTo>
                      <a:lnTo>
                        <a:pt x="17" y="0"/>
                      </a:lnTo>
                      <a:lnTo>
                        <a:pt x="17" y="4"/>
                      </a:lnTo>
                      <a:lnTo>
                        <a:pt x="13" y="4"/>
                      </a:lnTo>
                      <a:lnTo>
                        <a:pt x="8" y="4"/>
                      </a:lnTo>
                      <a:lnTo>
                        <a:pt x="4" y="4"/>
                      </a:lnTo>
                      <a:lnTo>
                        <a:pt x="0" y="4"/>
                      </a:lnTo>
                      <a:lnTo>
                        <a:pt x="4" y="4"/>
                      </a:lnTo>
                      <a:lnTo>
                        <a:pt x="0" y="4"/>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2" name="Line 2018"/>
                <p:cNvSpPr>
                  <a:spLocks noChangeShapeType="1"/>
                </p:cNvSpPr>
                <p:nvPr/>
              </p:nvSpPr>
              <p:spPr bwMode="auto">
                <a:xfrm flipH="1">
                  <a:off x="2265" y="1788"/>
                  <a:ext cx="4" cy="1"/>
                </a:xfrm>
                <a:prstGeom prst="line">
                  <a:avLst/>
                </a:prstGeom>
                <a:noFill/>
                <a:ln w="6350">
                  <a:solidFill>
                    <a:srgbClr val="002564"/>
                  </a:solidFill>
                  <a:round/>
                  <a:headEnd/>
                  <a:tailEnd/>
                </a:ln>
              </p:spPr>
              <p:txBody>
                <a:bodyPr/>
                <a:lstStyle/>
                <a:p>
                  <a:endParaRPr lang="en-US">
                    <a:solidFill>
                      <a:prstClr val="black"/>
                    </a:solidFill>
                  </a:endParaRPr>
                </a:p>
              </p:txBody>
            </p:sp>
            <p:sp>
              <p:nvSpPr>
                <p:cNvPr id="64483" name="Freeform 2019"/>
                <p:cNvSpPr>
                  <a:spLocks/>
                </p:cNvSpPr>
                <p:nvPr/>
              </p:nvSpPr>
              <p:spPr bwMode="auto">
                <a:xfrm>
                  <a:off x="2269" y="1783"/>
                  <a:ext cx="9" cy="5"/>
                </a:xfrm>
                <a:custGeom>
                  <a:avLst/>
                  <a:gdLst/>
                  <a:ahLst/>
                  <a:cxnLst>
                    <a:cxn ang="0">
                      <a:pos x="9" y="5"/>
                    </a:cxn>
                    <a:cxn ang="0">
                      <a:pos x="9" y="0"/>
                    </a:cxn>
                    <a:cxn ang="0">
                      <a:pos x="9" y="5"/>
                    </a:cxn>
                    <a:cxn ang="0">
                      <a:pos x="4" y="5"/>
                    </a:cxn>
                    <a:cxn ang="0">
                      <a:pos x="0" y="5"/>
                    </a:cxn>
                  </a:cxnLst>
                  <a:rect l="0" t="0" r="r" b="b"/>
                  <a:pathLst>
                    <a:path w="9" h="5">
                      <a:moveTo>
                        <a:pt x="9" y="5"/>
                      </a:moveTo>
                      <a:lnTo>
                        <a:pt x="9" y="0"/>
                      </a:lnTo>
                      <a:lnTo>
                        <a:pt x="9" y="5"/>
                      </a:lnTo>
                      <a:lnTo>
                        <a:pt x="4" y="5"/>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4" name="Freeform 2020"/>
                <p:cNvSpPr>
                  <a:spLocks/>
                </p:cNvSpPr>
                <p:nvPr/>
              </p:nvSpPr>
              <p:spPr bwMode="auto">
                <a:xfrm>
                  <a:off x="2238" y="1774"/>
                  <a:ext cx="27" cy="14"/>
                </a:xfrm>
                <a:custGeom>
                  <a:avLst/>
                  <a:gdLst/>
                  <a:ahLst/>
                  <a:cxnLst>
                    <a:cxn ang="0">
                      <a:pos x="27" y="14"/>
                    </a:cxn>
                    <a:cxn ang="0">
                      <a:pos x="22" y="14"/>
                    </a:cxn>
                    <a:cxn ang="0">
                      <a:pos x="18" y="14"/>
                    </a:cxn>
                    <a:cxn ang="0">
                      <a:pos x="14" y="14"/>
                    </a:cxn>
                    <a:cxn ang="0">
                      <a:pos x="14" y="9"/>
                    </a:cxn>
                    <a:cxn ang="0">
                      <a:pos x="9" y="9"/>
                    </a:cxn>
                    <a:cxn ang="0">
                      <a:pos x="5" y="9"/>
                    </a:cxn>
                    <a:cxn ang="0">
                      <a:pos x="0" y="9"/>
                    </a:cxn>
                    <a:cxn ang="0">
                      <a:pos x="0" y="5"/>
                    </a:cxn>
                    <a:cxn ang="0">
                      <a:pos x="0" y="0"/>
                    </a:cxn>
                  </a:cxnLst>
                  <a:rect l="0" t="0" r="r" b="b"/>
                  <a:pathLst>
                    <a:path w="27" h="14">
                      <a:moveTo>
                        <a:pt x="27" y="14"/>
                      </a:moveTo>
                      <a:lnTo>
                        <a:pt x="22" y="14"/>
                      </a:lnTo>
                      <a:lnTo>
                        <a:pt x="18" y="14"/>
                      </a:lnTo>
                      <a:lnTo>
                        <a:pt x="14" y="14"/>
                      </a:lnTo>
                      <a:lnTo>
                        <a:pt x="14" y="9"/>
                      </a:lnTo>
                      <a:lnTo>
                        <a:pt x="9" y="9"/>
                      </a:lnTo>
                      <a:lnTo>
                        <a:pt x="5" y="9"/>
                      </a:lnTo>
                      <a:lnTo>
                        <a:pt x="0" y="9"/>
                      </a:ln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5" name="Freeform 2021"/>
                <p:cNvSpPr>
                  <a:spLocks/>
                </p:cNvSpPr>
                <p:nvPr/>
              </p:nvSpPr>
              <p:spPr bwMode="auto">
                <a:xfrm>
                  <a:off x="2313" y="1783"/>
                  <a:ext cx="8" cy="9"/>
                </a:xfrm>
                <a:custGeom>
                  <a:avLst/>
                  <a:gdLst/>
                  <a:ahLst/>
                  <a:cxnLst>
                    <a:cxn ang="0">
                      <a:pos x="8" y="9"/>
                    </a:cxn>
                    <a:cxn ang="0">
                      <a:pos x="4" y="9"/>
                    </a:cxn>
                    <a:cxn ang="0">
                      <a:pos x="4" y="5"/>
                    </a:cxn>
                    <a:cxn ang="0">
                      <a:pos x="0" y="5"/>
                    </a:cxn>
                    <a:cxn ang="0">
                      <a:pos x="0" y="0"/>
                    </a:cxn>
                    <a:cxn ang="0">
                      <a:pos x="4" y="0"/>
                    </a:cxn>
                    <a:cxn ang="0">
                      <a:pos x="4" y="5"/>
                    </a:cxn>
                    <a:cxn ang="0">
                      <a:pos x="8" y="5"/>
                    </a:cxn>
                    <a:cxn ang="0">
                      <a:pos x="8" y="9"/>
                    </a:cxn>
                  </a:cxnLst>
                  <a:rect l="0" t="0" r="r" b="b"/>
                  <a:pathLst>
                    <a:path w="8" h="9">
                      <a:moveTo>
                        <a:pt x="8" y="9"/>
                      </a:moveTo>
                      <a:lnTo>
                        <a:pt x="4" y="9"/>
                      </a:lnTo>
                      <a:lnTo>
                        <a:pt x="4" y="5"/>
                      </a:lnTo>
                      <a:lnTo>
                        <a:pt x="0" y="5"/>
                      </a:lnTo>
                      <a:lnTo>
                        <a:pt x="0" y="0"/>
                      </a:lnTo>
                      <a:lnTo>
                        <a:pt x="4" y="0"/>
                      </a:lnTo>
                      <a:lnTo>
                        <a:pt x="4" y="5"/>
                      </a:lnTo>
                      <a:lnTo>
                        <a:pt x="8" y="5"/>
                      </a:lnTo>
                      <a:lnTo>
                        <a:pt x="8"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6" name="Freeform 2022"/>
                <p:cNvSpPr>
                  <a:spLocks/>
                </p:cNvSpPr>
                <p:nvPr/>
              </p:nvSpPr>
              <p:spPr bwMode="auto">
                <a:xfrm>
                  <a:off x="2313" y="1774"/>
                  <a:ext cx="17" cy="18"/>
                </a:xfrm>
                <a:custGeom>
                  <a:avLst/>
                  <a:gdLst/>
                  <a:ahLst/>
                  <a:cxnLst>
                    <a:cxn ang="0">
                      <a:pos x="17" y="18"/>
                    </a:cxn>
                    <a:cxn ang="0">
                      <a:pos x="13" y="18"/>
                    </a:cxn>
                    <a:cxn ang="0">
                      <a:pos x="13" y="14"/>
                    </a:cxn>
                    <a:cxn ang="0">
                      <a:pos x="8" y="14"/>
                    </a:cxn>
                    <a:cxn ang="0">
                      <a:pos x="8" y="9"/>
                    </a:cxn>
                    <a:cxn ang="0">
                      <a:pos x="4" y="9"/>
                    </a:cxn>
                    <a:cxn ang="0">
                      <a:pos x="0" y="9"/>
                    </a:cxn>
                    <a:cxn ang="0">
                      <a:pos x="0" y="5"/>
                    </a:cxn>
                    <a:cxn ang="0">
                      <a:pos x="0" y="0"/>
                    </a:cxn>
                    <a:cxn ang="0">
                      <a:pos x="4" y="0"/>
                    </a:cxn>
                    <a:cxn ang="0">
                      <a:pos x="0" y="0"/>
                    </a:cxn>
                    <a:cxn ang="0">
                      <a:pos x="0" y="5"/>
                    </a:cxn>
                    <a:cxn ang="0">
                      <a:pos x="0" y="9"/>
                    </a:cxn>
                  </a:cxnLst>
                  <a:rect l="0" t="0" r="r" b="b"/>
                  <a:pathLst>
                    <a:path w="17" h="18">
                      <a:moveTo>
                        <a:pt x="17" y="18"/>
                      </a:moveTo>
                      <a:lnTo>
                        <a:pt x="13" y="18"/>
                      </a:lnTo>
                      <a:lnTo>
                        <a:pt x="13" y="14"/>
                      </a:lnTo>
                      <a:lnTo>
                        <a:pt x="8" y="14"/>
                      </a:lnTo>
                      <a:lnTo>
                        <a:pt x="8" y="9"/>
                      </a:lnTo>
                      <a:lnTo>
                        <a:pt x="4" y="9"/>
                      </a:lnTo>
                      <a:lnTo>
                        <a:pt x="0" y="9"/>
                      </a:lnTo>
                      <a:lnTo>
                        <a:pt x="0" y="5"/>
                      </a:lnTo>
                      <a:lnTo>
                        <a:pt x="0" y="0"/>
                      </a:lnTo>
                      <a:lnTo>
                        <a:pt x="4" y="0"/>
                      </a:lnTo>
                      <a:lnTo>
                        <a:pt x="0" y="0"/>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7" name="Freeform 2023"/>
                <p:cNvSpPr>
                  <a:spLocks/>
                </p:cNvSpPr>
                <p:nvPr/>
              </p:nvSpPr>
              <p:spPr bwMode="auto">
                <a:xfrm>
                  <a:off x="2326" y="1796"/>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8" name="Freeform 2024"/>
                <p:cNvSpPr>
                  <a:spLocks/>
                </p:cNvSpPr>
                <p:nvPr/>
              </p:nvSpPr>
              <p:spPr bwMode="auto">
                <a:xfrm>
                  <a:off x="2326" y="1796"/>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89" name="Freeform 2025"/>
                <p:cNvSpPr>
                  <a:spLocks/>
                </p:cNvSpPr>
                <p:nvPr/>
              </p:nvSpPr>
              <p:spPr bwMode="auto">
                <a:xfrm>
                  <a:off x="2334" y="1801"/>
                  <a:ext cx="5" cy="4"/>
                </a:xfrm>
                <a:custGeom>
                  <a:avLst/>
                  <a:gdLst/>
                  <a:ahLst/>
                  <a:cxnLst>
                    <a:cxn ang="0">
                      <a:pos x="0" y="0"/>
                    </a:cxn>
                    <a:cxn ang="0">
                      <a:pos x="5" y="0"/>
                    </a:cxn>
                    <a:cxn ang="0">
                      <a:pos x="5" y="4"/>
                    </a:cxn>
                    <a:cxn ang="0">
                      <a:pos x="5" y="0"/>
                    </a:cxn>
                    <a:cxn ang="0">
                      <a:pos x="0" y="0"/>
                    </a:cxn>
                    <a:cxn ang="0">
                      <a:pos x="0" y="4"/>
                    </a:cxn>
                  </a:cxnLst>
                  <a:rect l="0" t="0" r="r" b="b"/>
                  <a:pathLst>
                    <a:path w="5" h="4">
                      <a:moveTo>
                        <a:pt x="0" y="0"/>
                      </a:moveTo>
                      <a:lnTo>
                        <a:pt x="5" y="0"/>
                      </a:lnTo>
                      <a:lnTo>
                        <a:pt x="5" y="4"/>
                      </a:lnTo>
                      <a:lnTo>
                        <a:pt x="5"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0" name="Line 2026"/>
                <p:cNvSpPr>
                  <a:spLocks noChangeShapeType="1"/>
                </p:cNvSpPr>
                <p:nvPr/>
              </p:nvSpPr>
              <p:spPr bwMode="auto">
                <a:xfrm flipV="1">
                  <a:off x="2334" y="1801"/>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4491" name="Line 2027"/>
                <p:cNvSpPr>
                  <a:spLocks noChangeShapeType="1"/>
                </p:cNvSpPr>
                <p:nvPr/>
              </p:nvSpPr>
              <p:spPr bwMode="auto">
                <a:xfrm flipV="1">
                  <a:off x="2334" y="1801"/>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4492" name="Freeform 2028"/>
                <p:cNvSpPr>
                  <a:spLocks/>
                </p:cNvSpPr>
                <p:nvPr/>
              </p:nvSpPr>
              <p:spPr bwMode="auto">
                <a:xfrm>
                  <a:off x="2326" y="1796"/>
                  <a:ext cx="4" cy="9"/>
                </a:xfrm>
                <a:custGeom>
                  <a:avLst/>
                  <a:gdLst/>
                  <a:ahLst/>
                  <a:cxnLst>
                    <a:cxn ang="0">
                      <a:pos x="4" y="9"/>
                    </a:cxn>
                    <a:cxn ang="0">
                      <a:pos x="4" y="5"/>
                    </a:cxn>
                    <a:cxn ang="0">
                      <a:pos x="0" y="5"/>
                    </a:cxn>
                    <a:cxn ang="0">
                      <a:pos x="0" y="0"/>
                    </a:cxn>
                    <a:cxn ang="0">
                      <a:pos x="0" y="5"/>
                    </a:cxn>
                  </a:cxnLst>
                  <a:rect l="0" t="0" r="r" b="b"/>
                  <a:pathLst>
                    <a:path w="4" h="9">
                      <a:moveTo>
                        <a:pt x="4" y="9"/>
                      </a:moveTo>
                      <a:lnTo>
                        <a:pt x="4" y="5"/>
                      </a:lnTo>
                      <a:lnTo>
                        <a:pt x="0" y="5"/>
                      </a:ln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3" name="Freeform 2029"/>
                <p:cNvSpPr>
                  <a:spLocks/>
                </p:cNvSpPr>
                <p:nvPr/>
              </p:nvSpPr>
              <p:spPr bwMode="auto">
                <a:xfrm>
                  <a:off x="2313" y="1783"/>
                  <a:ext cx="21" cy="22"/>
                </a:xfrm>
                <a:custGeom>
                  <a:avLst/>
                  <a:gdLst/>
                  <a:ahLst/>
                  <a:cxnLst>
                    <a:cxn ang="0">
                      <a:pos x="21" y="18"/>
                    </a:cxn>
                    <a:cxn ang="0">
                      <a:pos x="21" y="22"/>
                    </a:cxn>
                    <a:cxn ang="0">
                      <a:pos x="17" y="22"/>
                    </a:cxn>
                    <a:cxn ang="0">
                      <a:pos x="17" y="18"/>
                    </a:cxn>
                    <a:cxn ang="0">
                      <a:pos x="17" y="13"/>
                    </a:cxn>
                    <a:cxn ang="0">
                      <a:pos x="13" y="13"/>
                    </a:cxn>
                    <a:cxn ang="0">
                      <a:pos x="8" y="13"/>
                    </a:cxn>
                    <a:cxn ang="0">
                      <a:pos x="8" y="9"/>
                    </a:cxn>
                    <a:cxn ang="0">
                      <a:pos x="8" y="5"/>
                    </a:cxn>
                    <a:cxn ang="0">
                      <a:pos x="4" y="5"/>
                    </a:cxn>
                    <a:cxn ang="0">
                      <a:pos x="4" y="0"/>
                    </a:cxn>
                    <a:cxn ang="0">
                      <a:pos x="0" y="0"/>
                    </a:cxn>
                    <a:cxn ang="0">
                      <a:pos x="4" y="0"/>
                    </a:cxn>
                    <a:cxn ang="0">
                      <a:pos x="8" y="0"/>
                    </a:cxn>
                    <a:cxn ang="0">
                      <a:pos x="8" y="5"/>
                    </a:cxn>
                    <a:cxn ang="0">
                      <a:pos x="13" y="5"/>
                    </a:cxn>
                    <a:cxn ang="0">
                      <a:pos x="13" y="9"/>
                    </a:cxn>
                    <a:cxn ang="0">
                      <a:pos x="17" y="9"/>
                    </a:cxn>
                    <a:cxn ang="0">
                      <a:pos x="17" y="13"/>
                    </a:cxn>
                    <a:cxn ang="0">
                      <a:pos x="17" y="9"/>
                    </a:cxn>
                    <a:cxn ang="0">
                      <a:pos x="17" y="13"/>
                    </a:cxn>
                    <a:cxn ang="0">
                      <a:pos x="17" y="9"/>
                    </a:cxn>
                  </a:cxnLst>
                  <a:rect l="0" t="0" r="r" b="b"/>
                  <a:pathLst>
                    <a:path w="21" h="22">
                      <a:moveTo>
                        <a:pt x="21" y="18"/>
                      </a:moveTo>
                      <a:lnTo>
                        <a:pt x="21" y="22"/>
                      </a:lnTo>
                      <a:lnTo>
                        <a:pt x="17" y="22"/>
                      </a:lnTo>
                      <a:lnTo>
                        <a:pt x="17" y="18"/>
                      </a:lnTo>
                      <a:lnTo>
                        <a:pt x="17" y="13"/>
                      </a:lnTo>
                      <a:lnTo>
                        <a:pt x="13" y="13"/>
                      </a:lnTo>
                      <a:lnTo>
                        <a:pt x="8" y="13"/>
                      </a:lnTo>
                      <a:lnTo>
                        <a:pt x="8" y="9"/>
                      </a:lnTo>
                      <a:lnTo>
                        <a:pt x="8" y="5"/>
                      </a:lnTo>
                      <a:lnTo>
                        <a:pt x="4" y="5"/>
                      </a:lnTo>
                      <a:lnTo>
                        <a:pt x="4" y="0"/>
                      </a:lnTo>
                      <a:lnTo>
                        <a:pt x="0" y="0"/>
                      </a:lnTo>
                      <a:lnTo>
                        <a:pt x="4" y="0"/>
                      </a:lnTo>
                      <a:lnTo>
                        <a:pt x="8" y="0"/>
                      </a:lnTo>
                      <a:lnTo>
                        <a:pt x="8" y="5"/>
                      </a:lnTo>
                      <a:lnTo>
                        <a:pt x="13" y="5"/>
                      </a:lnTo>
                      <a:lnTo>
                        <a:pt x="13" y="9"/>
                      </a:lnTo>
                      <a:lnTo>
                        <a:pt x="17" y="9"/>
                      </a:lnTo>
                      <a:lnTo>
                        <a:pt x="17" y="13"/>
                      </a:lnTo>
                      <a:lnTo>
                        <a:pt x="17" y="9"/>
                      </a:lnTo>
                      <a:lnTo>
                        <a:pt x="17" y="13"/>
                      </a:lnTo>
                      <a:lnTo>
                        <a:pt x="17"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4" name="Freeform 2030"/>
                <p:cNvSpPr>
                  <a:spLocks/>
                </p:cNvSpPr>
                <p:nvPr/>
              </p:nvSpPr>
              <p:spPr bwMode="auto">
                <a:xfrm>
                  <a:off x="2330" y="1805"/>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5" name="Freeform 2031"/>
                <p:cNvSpPr>
                  <a:spLocks/>
                </p:cNvSpPr>
                <p:nvPr/>
              </p:nvSpPr>
              <p:spPr bwMode="auto">
                <a:xfrm>
                  <a:off x="2330" y="1805"/>
                  <a:ext cx="4" cy="5"/>
                </a:xfrm>
                <a:custGeom>
                  <a:avLst/>
                  <a:gdLst/>
                  <a:ahLst/>
                  <a:cxnLst>
                    <a:cxn ang="0">
                      <a:pos x="0" y="5"/>
                    </a:cxn>
                    <a:cxn ang="0">
                      <a:pos x="0" y="0"/>
                    </a:cxn>
                    <a:cxn ang="0">
                      <a:pos x="4" y="0"/>
                    </a:cxn>
                    <a:cxn ang="0">
                      <a:pos x="0" y="0"/>
                    </a:cxn>
                  </a:cxnLst>
                  <a:rect l="0" t="0" r="r" b="b"/>
                  <a:pathLst>
                    <a:path w="4" h="5">
                      <a:moveTo>
                        <a:pt x="0" y="5"/>
                      </a:moveTo>
                      <a:lnTo>
                        <a:pt x="0" y="0"/>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6" name="Freeform 2032"/>
                <p:cNvSpPr>
                  <a:spLocks/>
                </p:cNvSpPr>
                <p:nvPr/>
              </p:nvSpPr>
              <p:spPr bwMode="auto">
                <a:xfrm>
                  <a:off x="2326" y="1801"/>
                  <a:ext cx="4" cy="9"/>
                </a:xfrm>
                <a:custGeom>
                  <a:avLst/>
                  <a:gdLst/>
                  <a:ahLst/>
                  <a:cxnLst>
                    <a:cxn ang="0">
                      <a:pos x="0" y="0"/>
                    </a:cxn>
                    <a:cxn ang="0">
                      <a:pos x="0" y="4"/>
                    </a:cxn>
                    <a:cxn ang="0">
                      <a:pos x="4" y="4"/>
                    </a:cxn>
                    <a:cxn ang="0">
                      <a:pos x="4" y="9"/>
                    </a:cxn>
                  </a:cxnLst>
                  <a:rect l="0" t="0" r="r" b="b"/>
                  <a:pathLst>
                    <a:path w="4" h="9">
                      <a:moveTo>
                        <a:pt x="0" y="0"/>
                      </a:moveTo>
                      <a:lnTo>
                        <a:pt x="0" y="4"/>
                      </a:lnTo>
                      <a:lnTo>
                        <a:pt x="4" y="4"/>
                      </a:lnTo>
                      <a:lnTo>
                        <a:pt x="4"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7" name="Freeform 2033"/>
                <p:cNvSpPr>
                  <a:spLocks/>
                </p:cNvSpPr>
                <p:nvPr/>
              </p:nvSpPr>
              <p:spPr bwMode="auto">
                <a:xfrm>
                  <a:off x="2334" y="1801"/>
                  <a:ext cx="1" cy="9"/>
                </a:xfrm>
                <a:custGeom>
                  <a:avLst/>
                  <a:gdLst/>
                  <a:ahLst/>
                  <a:cxnLst>
                    <a:cxn ang="0">
                      <a:pos x="0" y="9"/>
                    </a:cxn>
                    <a:cxn ang="0">
                      <a:pos x="0" y="4"/>
                    </a:cxn>
                    <a:cxn ang="0">
                      <a:pos x="0" y="0"/>
                    </a:cxn>
                    <a:cxn ang="0">
                      <a:pos x="0" y="4"/>
                    </a:cxn>
                  </a:cxnLst>
                  <a:rect l="0" t="0" r="r" b="b"/>
                  <a:pathLst>
                    <a:path h="9">
                      <a:moveTo>
                        <a:pt x="0" y="9"/>
                      </a:moveTo>
                      <a:lnTo>
                        <a:pt x="0" y="4"/>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498" name="Rectangle 2034"/>
                <p:cNvSpPr>
                  <a:spLocks noChangeArrowheads="1"/>
                </p:cNvSpPr>
                <p:nvPr/>
              </p:nvSpPr>
              <p:spPr bwMode="auto">
                <a:xfrm>
                  <a:off x="2330" y="1805"/>
                  <a:ext cx="4" cy="5"/>
                </a:xfrm>
                <a:prstGeom prst="rect">
                  <a:avLst/>
                </a:prstGeom>
                <a:noFill/>
                <a:ln w="6350">
                  <a:solidFill>
                    <a:srgbClr val="002564"/>
                  </a:solidFill>
                  <a:miter lim="800000"/>
                  <a:headEnd/>
                  <a:tailEnd/>
                </a:ln>
              </p:spPr>
              <p:txBody>
                <a:bodyPr/>
                <a:lstStyle/>
                <a:p>
                  <a:endParaRPr lang="en-US">
                    <a:solidFill>
                      <a:prstClr val="black"/>
                    </a:solidFill>
                  </a:endParaRPr>
                </a:p>
              </p:txBody>
            </p:sp>
            <p:sp>
              <p:nvSpPr>
                <p:cNvPr id="64499" name="Freeform 2035"/>
                <p:cNvSpPr>
                  <a:spLocks/>
                </p:cNvSpPr>
                <p:nvPr/>
              </p:nvSpPr>
              <p:spPr bwMode="auto">
                <a:xfrm>
                  <a:off x="2326" y="1805"/>
                  <a:ext cx="8" cy="9"/>
                </a:xfrm>
                <a:custGeom>
                  <a:avLst/>
                  <a:gdLst/>
                  <a:ahLst/>
                  <a:cxnLst>
                    <a:cxn ang="0">
                      <a:pos x="8" y="9"/>
                    </a:cxn>
                    <a:cxn ang="0">
                      <a:pos x="8" y="5"/>
                    </a:cxn>
                    <a:cxn ang="0">
                      <a:pos x="8" y="0"/>
                    </a:cxn>
                    <a:cxn ang="0">
                      <a:pos x="4" y="0"/>
                    </a:cxn>
                    <a:cxn ang="0">
                      <a:pos x="8" y="0"/>
                    </a:cxn>
                    <a:cxn ang="0">
                      <a:pos x="8" y="5"/>
                    </a:cxn>
                    <a:cxn ang="0">
                      <a:pos x="4" y="5"/>
                    </a:cxn>
                    <a:cxn ang="0">
                      <a:pos x="4" y="0"/>
                    </a:cxn>
                    <a:cxn ang="0">
                      <a:pos x="0" y="0"/>
                    </a:cxn>
                    <a:cxn ang="0">
                      <a:pos x="4" y="0"/>
                    </a:cxn>
                    <a:cxn ang="0">
                      <a:pos x="4" y="5"/>
                    </a:cxn>
                    <a:cxn ang="0">
                      <a:pos x="0" y="5"/>
                    </a:cxn>
                    <a:cxn ang="0">
                      <a:pos x="0" y="0"/>
                    </a:cxn>
                    <a:cxn ang="0">
                      <a:pos x="0" y="5"/>
                    </a:cxn>
                    <a:cxn ang="0">
                      <a:pos x="4" y="5"/>
                    </a:cxn>
                    <a:cxn ang="0">
                      <a:pos x="4" y="9"/>
                    </a:cxn>
                    <a:cxn ang="0">
                      <a:pos x="8" y="9"/>
                    </a:cxn>
                  </a:cxnLst>
                  <a:rect l="0" t="0" r="r" b="b"/>
                  <a:pathLst>
                    <a:path w="8" h="9">
                      <a:moveTo>
                        <a:pt x="8" y="9"/>
                      </a:moveTo>
                      <a:lnTo>
                        <a:pt x="8" y="5"/>
                      </a:lnTo>
                      <a:lnTo>
                        <a:pt x="8" y="0"/>
                      </a:lnTo>
                      <a:lnTo>
                        <a:pt x="4" y="0"/>
                      </a:lnTo>
                      <a:lnTo>
                        <a:pt x="8" y="0"/>
                      </a:lnTo>
                      <a:lnTo>
                        <a:pt x="8" y="5"/>
                      </a:lnTo>
                      <a:lnTo>
                        <a:pt x="4" y="5"/>
                      </a:lnTo>
                      <a:lnTo>
                        <a:pt x="4" y="0"/>
                      </a:lnTo>
                      <a:lnTo>
                        <a:pt x="0" y="0"/>
                      </a:lnTo>
                      <a:lnTo>
                        <a:pt x="4" y="0"/>
                      </a:lnTo>
                      <a:lnTo>
                        <a:pt x="4" y="5"/>
                      </a:lnTo>
                      <a:lnTo>
                        <a:pt x="0" y="5"/>
                      </a:lnTo>
                      <a:lnTo>
                        <a:pt x="0" y="0"/>
                      </a:lnTo>
                      <a:lnTo>
                        <a:pt x="0" y="5"/>
                      </a:lnTo>
                      <a:lnTo>
                        <a:pt x="4" y="5"/>
                      </a:lnTo>
                      <a:lnTo>
                        <a:pt x="4" y="9"/>
                      </a:lnTo>
                      <a:lnTo>
                        <a:pt x="8"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0" name="Freeform 2036"/>
                <p:cNvSpPr>
                  <a:spLocks/>
                </p:cNvSpPr>
                <p:nvPr/>
              </p:nvSpPr>
              <p:spPr bwMode="auto">
                <a:xfrm>
                  <a:off x="2426" y="1823"/>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1" name="Freeform 2037"/>
                <p:cNvSpPr>
                  <a:spLocks/>
                </p:cNvSpPr>
                <p:nvPr/>
              </p:nvSpPr>
              <p:spPr bwMode="auto">
                <a:xfrm>
                  <a:off x="2443" y="1828"/>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2" name="Freeform 2038"/>
                <p:cNvSpPr>
                  <a:spLocks/>
                </p:cNvSpPr>
                <p:nvPr/>
              </p:nvSpPr>
              <p:spPr bwMode="auto">
                <a:xfrm>
                  <a:off x="2456" y="1828"/>
                  <a:ext cx="9" cy="4"/>
                </a:xfrm>
                <a:custGeom>
                  <a:avLst/>
                  <a:gdLst/>
                  <a:ahLst/>
                  <a:cxnLst>
                    <a:cxn ang="0">
                      <a:pos x="5" y="0"/>
                    </a:cxn>
                    <a:cxn ang="0">
                      <a:pos x="9" y="0"/>
                    </a:cxn>
                    <a:cxn ang="0">
                      <a:pos x="5" y="0"/>
                    </a:cxn>
                    <a:cxn ang="0">
                      <a:pos x="5" y="4"/>
                    </a:cxn>
                    <a:cxn ang="0">
                      <a:pos x="0" y="4"/>
                    </a:cxn>
                    <a:cxn ang="0">
                      <a:pos x="0" y="0"/>
                    </a:cxn>
                    <a:cxn ang="0">
                      <a:pos x="5" y="0"/>
                    </a:cxn>
                    <a:cxn ang="0">
                      <a:pos x="0" y="0"/>
                    </a:cxn>
                    <a:cxn ang="0">
                      <a:pos x="0" y="4"/>
                    </a:cxn>
                  </a:cxnLst>
                  <a:rect l="0" t="0" r="r" b="b"/>
                  <a:pathLst>
                    <a:path w="9" h="4">
                      <a:moveTo>
                        <a:pt x="5" y="0"/>
                      </a:moveTo>
                      <a:lnTo>
                        <a:pt x="9" y="0"/>
                      </a:lnTo>
                      <a:lnTo>
                        <a:pt x="5" y="0"/>
                      </a:lnTo>
                      <a:lnTo>
                        <a:pt x="5" y="4"/>
                      </a:lnTo>
                      <a:lnTo>
                        <a:pt x="0" y="4"/>
                      </a:lnTo>
                      <a:lnTo>
                        <a:pt x="0" y="0"/>
                      </a:lnTo>
                      <a:lnTo>
                        <a:pt x="5"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3" name="Freeform 2039"/>
                <p:cNvSpPr>
                  <a:spLocks/>
                </p:cNvSpPr>
                <p:nvPr/>
              </p:nvSpPr>
              <p:spPr bwMode="auto">
                <a:xfrm>
                  <a:off x="2434" y="1823"/>
                  <a:ext cx="22" cy="9"/>
                </a:xfrm>
                <a:custGeom>
                  <a:avLst/>
                  <a:gdLst/>
                  <a:ahLst/>
                  <a:cxnLst>
                    <a:cxn ang="0">
                      <a:pos x="22" y="9"/>
                    </a:cxn>
                    <a:cxn ang="0">
                      <a:pos x="18" y="9"/>
                    </a:cxn>
                    <a:cxn ang="0">
                      <a:pos x="18" y="5"/>
                    </a:cxn>
                    <a:cxn ang="0">
                      <a:pos x="22" y="5"/>
                    </a:cxn>
                    <a:cxn ang="0">
                      <a:pos x="18" y="5"/>
                    </a:cxn>
                    <a:cxn ang="0">
                      <a:pos x="14" y="5"/>
                    </a:cxn>
                    <a:cxn ang="0">
                      <a:pos x="9" y="5"/>
                    </a:cxn>
                    <a:cxn ang="0">
                      <a:pos x="9" y="0"/>
                    </a:cxn>
                    <a:cxn ang="0">
                      <a:pos x="5" y="0"/>
                    </a:cxn>
                    <a:cxn ang="0">
                      <a:pos x="0" y="0"/>
                    </a:cxn>
                  </a:cxnLst>
                  <a:rect l="0" t="0" r="r" b="b"/>
                  <a:pathLst>
                    <a:path w="22" h="9">
                      <a:moveTo>
                        <a:pt x="22" y="9"/>
                      </a:moveTo>
                      <a:lnTo>
                        <a:pt x="18" y="9"/>
                      </a:lnTo>
                      <a:lnTo>
                        <a:pt x="18" y="5"/>
                      </a:lnTo>
                      <a:lnTo>
                        <a:pt x="22" y="5"/>
                      </a:lnTo>
                      <a:lnTo>
                        <a:pt x="18" y="5"/>
                      </a:lnTo>
                      <a:lnTo>
                        <a:pt x="14" y="5"/>
                      </a:lnTo>
                      <a:lnTo>
                        <a:pt x="9" y="5"/>
                      </a:lnTo>
                      <a:lnTo>
                        <a:pt x="9" y="0"/>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4" name="Line 2040"/>
                <p:cNvSpPr>
                  <a:spLocks noChangeShapeType="1"/>
                </p:cNvSpPr>
                <p:nvPr/>
              </p:nvSpPr>
              <p:spPr bwMode="auto">
                <a:xfrm flipV="1">
                  <a:off x="2461" y="1828"/>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4505" name="Freeform 2041"/>
                <p:cNvSpPr>
                  <a:spLocks/>
                </p:cNvSpPr>
                <p:nvPr/>
              </p:nvSpPr>
              <p:spPr bwMode="auto">
                <a:xfrm>
                  <a:off x="2443" y="1832"/>
                  <a:ext cx="9" cy="9"/>
                </a:xfrm>
                <a:custGeom>
                  <a:avLst/>
                  <a:gdLst/>
                  <a:ahLst/>
                  <a:cxnLst>
                    <a:cxn ang="0">
                      <a:pos x="9" y="9"/>
                    </a:cxn>
                    <a:cxn ang="0">
                      <a:pos x="5" y="5"/>
                    </a:cxn>
                    <a:cxn ang="0">
                      <a:pos x="0" y="5"/>
                    </a:cxn>
                    <a:cxn ang="0">
                      <a:pos x="0" y="0"/>
                    </a:cxn>
                    <a:cxn ang="0">
                      <a:pos x="0" y="5"/>
                    </a:cxn>
                    <a:cxn ang="0">
                      <a:pos x="5" y="5"/>
                    </a:cxn>
                    <a:cxn ang="0">
                      <a:pos x="9" y="5"/>
                    </a:cxn>
                    <a:cxn ang="0">
                      <a:pos x="9" y="9"/>
                    </a:cxn>
                    <a:cxn ang="0">
                      <a:pos x="9" y="5"/>
                    </a:cxn>
                    <a:cxn ang="0">
                      <a:pos x="5" y="5"/>
                    </a:cxn>
                    <a:cxn ang="0">
                      <a:pos x="9" y="5"/>
                    </a:cxn>
                    <a:cxn ang="0">
                      <a:pos x="5" y="5"/>
                    </a:cxn>
                    <a:cxn ang="0">
                      <a:pos x="5" y="0"/>
                    </a:cxn>
                    <a:cxn ang="0">
                      <a:pos x="0" y="0"/>
                    </a:cxn>
                    <a:cxn ang="0">
                      <a:pos x="5" y="0"/>
                    </a:cxn>
                    <a:cxn ang="0">
                      <a:pos x="9" y="0"/>
                    </a:cxn>
                    <a:cxn ang="0">
                      <a:pos x="5" y="0"/>
                    </a:cxn>
                    <a:cxn ang="0">
                      <a:pos x="9" y="0"/>
                    </a:cxn>
                    <a:cxn ang="0">
                      <a:pos x="9" y="5"/>
                    </a:cxn>
                    <a:cxn ang="0">
                      <a:pos x="9" y="0"/>
                    </a:cxn>
                    <a:cxn ang="0">
                      <a:pos x="9" y="5"/>
                    </a:cxn>
                    <a:cxn ang="0">
                      <a:pos x="9" y="9"/>
                    </a:cxn>
                  </a:cxnLst>
                  <a:rect l="0" t="0" r="r" b="b"/>
                  <a:pathLst>
                    <a:path w="9" h="9">
                      <a:moveTo>
                        <a:pt x="9" y="9"/>
                      </a:moveTo>
                      <a:lnTo>
                        <a:pt x="5" y="5"/>
                      </a:lnTo>
                      <a:lnTo>
                        <a:pt x="0" y="5"/>
                      </a:lnTo>
                      <a:lnTo>
                        <a:pt x="0" y="0"/>
                      </a:lnTo>
                      <a:lnTo>
                        <a:pt x="0" y="5"/>
                      </a:lnTo>
                      <a:lnTo>
                        <a:pt x="5" y="5"/>
                      </a:lnTo>
                      <a:lnTo>
                        <a:pt x="9" y="5"/>
                      </a:lnTo>
                      <a:lnTo>
                        <a:pt x="9" y="9"/>
                      </a:lnTo>
                      <a:lnTo>
                        <a:pt x="9" y="5"/>
                      </a:lnTo>
                      <a:lnTo>
                        <a:pt x="5" y="5"/>
                      </a:lnTo>
                      <a:lnTo>
                        <a:pt x="9" y="5"/>
                      </a:lnTo>
                      <a:lnTo>
                        <a:pt x="5" y="5"/>
                      </a:lnTo>
                      <a:lnTo>
                        <a:pt x="5" y="0"/>
                      </a:lnTo>
                      <a:lnTo>
                        <a:pt x="0" y="0"/>
                      </a:lnTo>
                      <a:lnTo>
                        <a:pt x="5" y="0"/>
                      </a:lnTo>
                      <a:lnTo>
                        <a:pt x="9" y="0"/>
                      </a:lnTo>
                      <a:lnTo>
                        <a:pt x="5" y="0"/>
                      </a:lnTo>
                      <a:lnTo>
                        <a:pt x="9" y="0"/>
                      </a:lnTo>
                      <a:lnTo>
                        <a:pt x="9" y="5"/>
                      </a:lnTo>
                      <a:lnTo>
                        <a:pt x="9" y="0"/>
                      </a:lnTo>
                      <a:lnTo>
                        <a:pt x="9" y="5"/>
                      </a:lnTo>
                      <a:lnTo>
                        <a:pt x="9"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6" name="Freeform 2042"/>
                <p:cNvSpPr>
                  <a:spLocks/>
                </p:cNvSpPr>
                <p:nvPr/>
              </p:nvSpPr>
              <p:spPr bwMode="auto">
                <a:xfrm>
                  <a:off x="2334" y="1810"/>
                  <a:ext cx="31" cy="31"/>
                </a:xfrm>
                <a:custGeom>
                  <a:avLst/>
                  <a:gdLst/>
                  <a:ahLst/>
                  <a:cxnLst>
                    <a:cxn ang="0">
                      <a:pos x="31" y="31"/>
                    </a:cxn>
                    <a:cxn ang="0">
                      <a:pos x="26" y="31"/>
                    </a:cxn>
                    <a:cxn ang="0">
                      <a:pos x="26" y="27"/>
                    </a:cxn>
                    <a:cxn ang="0">
                      <a:pos x="22" y="27"/>
                    </a:cxn>
                    <a:cxn ang="0">
                      <a:pos x="22" y="22"/>
                    </a:cxn>
                    <a:cxn ang="0">
                      <a:pos x="18" y="22"/>
                    </a:cxn>
                    <a:cxn ang="0">
                      <a:pos x="18" y="18"/>
                    </a:cxn>
                    <a:cxn ang="0">
                      <a:pos x="13" y="18"/>
                    </a:cxn>
                    <a:cxn ang="0">
                      <a:pos x="13" y="13"/>
                    </a:cxn>
                    <a:cxn ang="0">
                      <a:pos x="9" y="13"/>
                    </a:cxn>
                    <a:cxn ang="0">
                      <a:pos x="9" y="9"/>
                    </a:cxn>
                    <a:cxn ang="0">
                      <a:pos x="5" y="9"/>
                    </a:cxn>
                    <a:cxn ang="0">
                      <a:pos x="5" y="4"/>
                    </a:cxn>
                    <a:cxn ang="0">
                      <a:pos x="0" y="4"/>
                    </a:cxn>
                    <a:cxn ang="0">
                      <a:pos x="0" y="0"/>
                    </a:cxn>
                  </a:cxnLst>
                  <a:rect l="0" t="0" r="r" b="b"/>
                  <a:pathLst>
                    <a:path w="31" h="31">
                      <a:moveTo>
                        <a:pt x="31" y="31"/>
                      </a:moveTo>
                      <a:lnTo>
                        <a:pt x="26" y="31"/>
                      </a:lnTo>
                      <a:lnTo>
                        <a:pt x="26" y="27"/>
                      </a:lnTo>
                      <a:lnTo>
                        <a:pt x="22" y="27"/>
                      </a:lnTo>
                      <a:lnTo>
                        <a:pt x="22" y="22"/>
                      </a:lnTo>
                      <a:lnTo>
                        <a:pt x="18" y="22"/>
                      </a:lnTo>
                      <a:lnTo>
                        <a:pt x="18" y="18"/>
                      </a:lnTo>
                      <a:lnTo>
                        <a:pt x="13" y="18"/>
                      </a:lnTo>
                      <a:lnTo>
                        <a:pt x="13" y="13"/>
                      </a:lnTo>
                      <a:lnTo>
                        <a:pt x="9" y="13"/>
                      </a:lnTo>
                      <a:lnTo>
                        <a:pt x="9" y="9"/>
                      </a:lnTo>
                      <a:lnTo>
                        <a:pt x="5" y="9"/>
                      </a:lnTo>
                      <a:lnTo>
                        <a:pt x="5"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7" name="Freeform 2043"/>
                <p:cNvSpPr>
                  <a:spLocks/>
                </p:cNvSpPr>
                <p:nvPr/>
              </p:nvSpPr>
              <p:spPr bwMode="auto">
                <a:xfrm>
                  <a:off x="2365" y="1823"/>
                  <a:ext cx="61" cy="18"/>
                </a:xfrm>
                <a:custGeom>
                  <a:avLst/>
                  <a:gdLst/>
                  <a:ahLst/>
                  <a:cxnLst>
                    <a:cxn ang="0">
                      <a:pos x="61" y="0"/>
                    </a:cxn>
                    <a:cxn ang="0">
                      <a:pos x="56" y="0"/>
                    </a:cxn>
                    <a:cxn ang="0">
                      <a:pos x="52" y="0"/>
                    </a:cxn>
                    <a:cxn ang="0">
                      <a:pos x="48" y="0"/>
                    </a:cxn>
                    <a:cxn ang="0">
                      <a:pos x="43" y="0"/>
                    </a:cxn>
                    <a:cxn ang="0">
                      <a:pos x="39" y="5"/>
                    </a:cxn>
                    <a:cxn ang="0">
                      <a:pos x="35" y="5"/>
                    </a:cxn>
                    <a:cxn ang="0">
                      <a:pos x="35" y="9"/>
                    </a:cxn>
                    <a:cxn ang="0">
                      <a:pos x="30" y="9"/>
                    </a:cxn>
                    <a:cxn ang="0">
                      <a:pos x="26" y="9"/>
                    </a:cxn>
                    <a:cxn ang="0">
                      <a:pos x="26" y="14"/>
                    </a:cxn>
                    <a:cxn ang="0">
                      <a:pos x="22" y="14"/>
                    </a:cxn>
                    <a:cxn ang="0">
                      <a:pos x="17" y="14"/>
                    </a:cxn>
                    <a:cxn ang="0">
                      <a:pos x="17" y="18"/>
                    </a:cxn>
                    <a:cxn ang="0">
                      <a:pos x="13" y="18"/>
                    </a:cxn>
                    <a:cxn ang="0">
                      <a:pos x="9" y="18"/>
                    </a:cxn>
                    <a:cxn ang="0">
                      <a:pos x="4" y="18"/>
                    </a:cxn>
                    <a:cxn ang="0">
                      <a:pos x="0" y="18"/>
                    </a:cxn>
                  </a:cxnLst>
                  <a:rect l="0" t="0" r="r" b="b"/>
                  <a:pathLst>
                    <a:path w="61" h="18">
                      <a:moveTo>
                        <a:pt x="61" y="0"/>
                      </a:moveTo>
                      <a:lnTo>
                        <a:pt x="56" y="0"/>
                      </a:lnTo>
                      <a:lnTo>
                        <a:pt x="52" y="0"/>
                      </a:lnTo>
                      <a:lnTo>
                        <a:pt x="48" y="0"/>
                      </a:lnTo>
                      <a:lnTo>
                        <a:pt x="43" y="0"/>
                      </a:lnTo>
                      <a:lnTo>
                        <a:pt x="39" y="5"/>
                      </a:lnTo>
                      <a:lnTo>
                        <a:pt x="35" y="5"/>
                      </a:lnTo>
                      <a:lnTo>
                        <a:pt x="35" y="9"/>
                      </a:lnTo>
                      <a:lnTo>
                        <a:pt x="30" y="9"/>
                      </a:lnTo>
                      <a:lnTo>
                        <a:pt x="26" y="9"/>
                      </a:lnTo>
                      <a:lnTo>
                        <a:pt x="26" y="14"/>
                      </a:lnTo>
                      <a:lnTo>
                        <a:pt x="22" y="14"/>
                      </a:lnTo>
                      <a:lnTo>
                        <a:pt x="17" y="14"/>
                      </a:lnTo>
                      <a:lnTo>
                        <a:pt x="17" y="18"/>
                      </a:lnTo>
                      <a:lnTo>
                        <a:pt x="13" y="18"/>
                      </a:lnTo>
                      <a:lnTo>
                        <a:pt x="9" y="18"/>
                      </a:lnTo>
                      <a:lnTo>
                        <a:pt x="4" y="18"/>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8" name="Freeform 2044"/>
                <p:cNvSpPr>
                  <a:spLocks/>
                </p:cNvSpPr>
                <p:nvPr/>
              </p:nvSpPr>
              <p:spPr bwMode="auto">
                <a:xfrm>
                  <a:off x="2430" y="1823"/>
                  <a:ext cx="35" cy="23"/>
                </a:xfrm>
                <a:custGeom>
                  <a:avLst/>
                  <a:gdLst/>
                  <a:ahLst/>
                  <a:cxnLst>
                    <a:cxn ang="0">
                      <a:pos x="35" y="23"/>
                    </a:cxn>
                    <a:cxn ang="0">
                      <a:pos x="31" y="23"/>
                    </a:cxn>
                    <a:cxn ang="0">
                      <a:pos x="26" y="23"/>
                    </a:cxn>
                    <a:cxn ang="0">
                      <a:pos x="26" y="18"/>
                    </a:cxn>
                    <a:cxn ang="0">
                      <a:pos x="26" y="14"/>
                    </a:cxn>
                    <a:cxn ang="0">
                      <a:pos x="22" y="14"/>
                    </a:cxn>
                    <a:cxn ang="0">
                      <a:pos x="22" y="9"/>
                    </a:cxn>
                    <a:cxn ang="0">
                      <a:pos x="18" y="9"/>
                    </a:cxn>
                    <a:cxn ang="0">
                      <a:pos x="13" y="9"/>
                    </a:cxn>
                    <a:cxn ang="0">
                      <a:pos x="9" y="9"/>
                    </a:cxn>
                    <a:cxn ang="0">
                      <a:pos x="9" y="5"/>
                    </a:cxn>
                    <a:cxn ang="0">
                      <a:pos x="4" y="5"/>
                    </a:cxn>
                    <a:cxn ang="0">
                      <a:pos x="0" y="5"/>
                    </a:cxn>
                    <a:cxn ang="0">
                      <a:pos x="0" y="0"/>
                    </a:cxn>
                    <a:cxn ang="0">
                      <a:pos x="4" y="0"/>
                    </a:cxn>
                    <a:cxn ang="0">
                      <a:pos x="0" y="0"/>
                    </a:cxn>
                    <a:cxn ang="0">
                      <a:pos x="4" y="0"/>
                    </a:cxn>
                    <a:cxn ang="0">
                      <a:pos x="9" y="0"/>
                    </a:cxn>
                    <a:cxn ang="0">
                      <a:pos x="4" y="0"/>
                    </a:cxn>
                    <a:cxn ang="0">
                      <a:pos x="9" y="0"/>
                    </a:cxn>
                    <a:cxn ang="0">
                      <a:pos x="13" y="5"/>
                    </a:cxn>
                    <a:cxn ang="0">
                      <a:pos x="18" y="5"/>
                    </a:cxn>
                    <a:cxn ang="0">
                      <a:pos x="22" y="5"/>
                    </a:cxn>
                    <a:cxn ang="0">
                      <a:pos x="22" y="9"/>
                    </a:cxn>
                    <a:cxn ang="0">
                      <a:pos x="26" y="9"/>
                    </a:cxn>
                    <a:cxn ang="0">
                      <a:pos x="22" y="9"/>
                    </a:cxn>
                    <a:cxn ang="0">
                      <a:pos x="26" y="9"/>
                    </a:cxn>
                    <a:cxn ang="0">
                      <a:pos x="26" y="5"/>
                    </a:cxn>
                    <a:cxn ang="0">
                      <a:pos x="26" y="9"/>
                    </a:cxn>
                    <a:cxn ang="0">
                      <a:pos x="31" y="9"/>
                    </a:cxn>
                    <a:cxn ang="0">
                      <a:pos x="31" y="14"/>
                    </a:cxn>
                    <a:cxn ang="0">
                      <a:pos x="31" y="9"/>
                    </a:cxn>
                  </a:cxnLst>
                  <a:rect l="0" t="0" r="r" b="b"/>
                  <a:pathLst>
                    <a:path w="35" h="23">
                      <a:moveTo>
                        <a:pt x="35" y="23"/>
                      </a:moveTo>
                      <a:lnTo>
                        <a:pt x="31" y="23"/>
                      </a:lnTo>
                      <a:lnTo>
                        <a:pt x="26" y="23"/>
                      </a:lnTo>
                      <a:lnTo>
                        <a:pt x="26" y="18"/>
                      </a:lnTo>
                      <a:lnTo>
                        <a:pt x="26" y="14"/>
                      </a:lnTo>
                      <a:lnTo>
                        <a:pt x="22" y="14"/>
                      </a:lnTo>
                      <a:lnTo>
                        <a:pt x="22" y="9"/>
                      </a:lnTo>
                      <a:lnTo>
                        <a:pt x="18" y="9"/>
                      </a:lnTo>
                      <a:lnTo>
                        <a:pt x="13" y="9"/>
                      </a:lnTo>
                      <a:lnTo>
                        <a:pt x="9" y="9"/>
                      </a:lnTo>
                      <a:lnTo>
                        <a:pt x="9" y="5"/>
                      </a:lnTo>
                      <a:lnTo>
                        <a:pt x="4" y="5"/>
                      </a:lnTo>
                      <a:lnTo>
                        <a:pt x="0" y="5"/>
                      </a:lnTo>
                      <a:lnTo>
                        <a:pt x="0" y="0"/>
                      </a:lnTo>
                      <a:lnTo>
                        <a:pt x="4" y="0"/>
                      </a:lnTo>
                      <a:lnTo>
                        <a:pt x="0" y="0"/>
                      </a:lnTo>
                      <a:lnTo>
                        <a:pt x="4" y="0"/>
                      </a:lnTo>
                      <a:lnTo>
                        <a:pt x="9" y="0"/>
                      </a:lnTo>
                      <a:lnTo>
                        <a:pt x="4" y="0"/>
                      </a:lnTo>
                      <a:lnTo>
                        <a:pt x="9" y="0"/>
                      </a:lnTo>
                      <a:lnTo>
                        <a:pt x="13" y="5"/>
                      </a:lnTo>
                      <a:lnTo>
                        <a:pt x="18" y="5"/>
                      </a:lnTo>
                      <a:lnTo>
                        <a:pt x="22" y="5"/>
                      </a:lnTo>
                      <a:lnTo>
                        <a:pt x="22" y="9"/>
                      </a:lnTo>
                      <a:lnTo>
                        <a:pt x="26" y="9"/>
                      </a:lnTo>
                      <a:lnTo>
                        <a:pt x="22" y="9"/>
                      </a:lnTo>
                      <a:lnTo>
                        <a:pt x="26" y="9"/>
                      </a:lnTo>
                      <a:lnTo>
                        <a:pt x="26" y="5"/>
                      </a:lnTo>
                      <a:lnTo>
                        <a:pt x="26" y="9"/>
                      </a:lnTo>
                      <a:lnTo>
                        <a:pt x="31" y="9"/>
                      </a:lnTo>
                      <a:lnTo>
                        <a:pt x="31" y="14"/>
                      </a:lnTo>
                      <a:lnTo>
                        <a:pt x="31"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09" name="Freeform 2045"/>
                <p:cNvSpPr>
                  <a:spLocks/>
                </p:cNvSpPr>
                <p:nvPr/>
              </p:nvSpPr>
              <p:spPr bwMode="auto">
                <a:xfrm>
                  <a:off x="2465" y="1846"/>
                  <a:ext cx="44" cy="26"/>
                </a:xfrm>
                <a:custGeom>
                  <a:avLst/>
                  <a:gdLst/>
                  <a:ahLst/>
                  <a:cxnLst>
                    <a:cxn ang="0">
                      <a:pos x="35" y="4"/>
                    </a:cxn>
                    <a:cxn ang="0">
                      <a:pos x="30" y="8"/>
                    </a:cxn>
                    <a:cxn ang="0">
                      <a:pos x="30" y="13"/>
                    </a:cxn>
                    <a:cxn ang="0">
                      <a:pos x="35" y="13"/>
                    </a:cxn>
                    <a:cxn ang="0">
                      <a:pos x="39" y="13"/>
                    </a:cxn>
                    <a:cxn ang="0">
                      <a:pos x="39" y="17"/>
                    </a:cxn>
                    <a:cxn ang="0">
                      <a:pos x="44" y="17"/>
                    </a:cxn>
                    <a:cxn ang="0">
                      <a:pos x="44" y="22"/>
                    </a:cxn>
                    <a:cxn ang="0">
                      <a:pos x="39" y="22"/>
                    </a:cxn>
                    <a:cxn ang="0">
                      <a:pos x="35" y="22"/>
                    </a:cxn>
                    <a:cxn ang="0">
                      <a:pos x="35" y="26"/>
                    </a:cxn>
                    <a:cxn ang="0">
                      <a:pos x="30" y="26"/>
                    </a:cxn>
                    <a:cxn ang="0">
                      <a:pos x="30" y="22"/>
                    </a:cxn>
                    <a:cxn ang="0">
                      <a:pos x="35" y="22"/>
                    </a:cxn>
                    <a:cxn ang="0">
                      <a:pos x="39" y="22"/>
                    </a:cxn>
                    <a:cxn ang="0">
                      <a:pos x="35" y="22"/>
                    </a:cxn>
                    <a:cxn ang="0">
                      <a:pos x="35" y="17"/>
                    </a:cxn>
                    <a:cxn ang="0">
                      <a:pos x="30" y="17"/>
                    </a:cxn>
                    <a:cxn ang="0">
                      <a:pos x="26" y="17"/>
                    </a:cxn>
                    <a:cxn ang="0">
                      <a:pos x="26" y="22"/>
                    </a:cxn>
                    <a:cxn ang="0">
                      <a:pos x="26" y="17"/>
                    </a:cxn>
                    <a:cxn ang="0">
                      <a:pos x="30" y="17"/>
                    </a:cxn>
                    <a:cxn ang="0">
                      <a:pos x="35" y="17"/>
                    </a:cxn>
                    <a:cxn ang="0">
                      <a:pos x="35" y="22"/>
                    </a:cxn>
                    <a:cxn ang="0">
                      <a:pos x="30" y="22"/>
                    </a:cxn>
                    <a:cxn ang="0">
                      <a:pos x="26" y="22"/>
                    </a:cxn>
                    <a:cxn ang="0">
                      <a:pos x="22" y="22"/>
                    </a:cxn>
                    <a:cxn ang="0">
                      <a:pos x="22" y="17"/>
                    </a:cxn>
                    <a:cxn ang="0">
                      <a:pos x="17" y="17"/>
                    </a:cxn>
                    <a:cxn ang="0">
                      <a:pos x="17" y="13"/>
                    </a:cxn>
                    <a:cxn ang="0">
                      <a:pos x="13" y="13"/>
                    </a:cxn>
                    <a:cxn ang="0">
                      <a:pos x="13" y="8"/>
                    </a:cxn>
                    <a:cxn ang="0">
                      <a:pos x="9" y="8"/>
                    </a:cxn>
                    <a:cxn ang="0">
                      <a:pos x="9" y="4"/>
                    </a:cxn>
                    <a:cxn ang="0">
                      <a:pos x="4" y="4"/>
                    </a:cxn>
                    <a:cxn ang="0">
                      <a:pos x="0" y="4"/>
                    </a:cxn>
                    <a:cxn ang="0">
                      <a:pos x="0" y="0"/>
                    </a:cxn>
                  </a:cxnLst>
                  <a:rect l="0" t="0" r="r" b="b"/>
                  <a:pathLst>
                    <a:path w="44" h="26">
                      <a:moveTo>
                        <a:pt x="35" y="4"/>
                      </a:moveTo>
                      <a:lnTo>
                        <a:pt x="30" y="8"/>
                      </a:lnTo>
                      <a:lnTo>
                        <a:pt x="30" y="13"/>
                      </a:lnTo>
                      <a:lnTo>
                        <a:pt x="35" y="13"/>
                      </a:lnTo>
                      <a:lnTo>
                        <a:pt x="39" y="13"/>
                      </a:lnTo>
                      <a:lnTo>
                        <a:pt x="39" y="17"/>
                      </a:lnTo>
                      <a:lnTo>
                        <a:pt x="44" y="17"/>
                      </a:lnTo>
                      <a:lnTo>
                        <a:pt x="44" y="22"/>
                      </a:lnTo>
                      <a:lnTo>
                        <a:pt x="39" y="22"/>
                      </a:lnTo>
                      <a:lnTo>
                        <a:pt x="35" y="22"/>
                      </a:lnTo>
                      <a:lnTo>
                        <a:pt x="35" y="26"/>
                      </a:lnTo>
                      <a:lnTo>
                        <a:pt x="30" y="26"/>
                      </a:lnTo>
                      <a:lnTo>
                        <a:pt x="30" y="22"/>
                      </a:lnTo>
                      <a:lnTo>
                        <a:pt x="35" y="22"/>
                      </a:lnTo>
                      <a:lnTo>
                        <a:pt x="39" y="22"/>
                      </a:lnTo>
                      <a:lnTo>
                        <a:pt x="35" y="22"/>
                      </a:lnTo>
                      <a:lnTo>
                        <a:pt x="35" y="17"/>
                      </a:lnTo>
                      <a:lnTo>
                        <a:pt x="30" y="17"/>
                      </a:lnTo>
                      <a:lnTo>
                        <a:pt x="26" y="17"/>
                      </a:lnTo>
                      <a:lnTo>
                        <a:pt x="26" y="22"/>
                      </a:lnTo>
                      <a:lnTo>
                        <a:pt x="26" y="17"/>
                      </a:lnTo>
                      <a:lnTo>
                        <a:pt x="30" y="17"/>
                      </a:lnTo>
                      <a:lnTo>
                        <a:pt x="35" y="17"/>
                      </a:lnTo>
                      <a:lnTo>
                        <a:pt x="35" y="22"/>
                      </a:lnTo>
                      <a:lnTo>
                        <a:pt x="30" y="22"/>
                      </a:lnTo>
                      <a:lnTo>
                        <a:pt x="26" y="22"/>
                      </a:lnTo>
                      <a:lnTo>
                        <a:pt x="22" y="22"/>
                      </a:lnTo>
                      <a:lnTo>
                        <a:pt x="22" y="17"/>
                      </a:lnTo>
                      <a:lnTo>
                        <a:pt x="17" y="17"/>
                      </a:lnTo>
                      <a:lnTo>
                        <a:pt x="17" y="13"/>
                      </a:lnTo>
                      <a:lnTo>
                        <a:pt x="13" y="13"/>
                      </a:lnTo>
                      <a:lnTo>
                        <a:pt x="13" y="8"/>
                      </a:lnTo>
                      <a:lnTo>
                        <a:pt x="9" y="8"/>
                      </a:lnTo>
                      <a:lnTo>
                        <a:pt x="9" y="4"/>
                      </a:lnTo>
                      <a:lnTo>
                        <a:pt x="4"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10" name="Freeform 2046"/>
                <p:cNvSpPr>
                  <a:spLocks/>
                </p:cNvSpPr>
                <p:nvPr/>
              </p:nvSpPr>
              <p:spPr bwMode="auto">
                <a:xfrm>
                  <a:off x="2500" y="1872"/>
                  <a:ext cx="13" cy="14"/>
                </a:xfrm>
                <a:custGeom>
                  <a:avLst/>
                  <a:gdLst/>
                  <a:ahLst/>
                  <a:cxnLst>
                    <a:cxn ang="0">
                      <a:pos x="4" y="0"/>
                    </a:cxn>
                    <a:cxn ang="0">
                      <a:pos x="0" y="0"/>
                    </a:cxn>
                    <a:cxn ang="0">
                      <a:pos x="4" y="5"/>
                    </a:cxn>
                    <a:cxn ang="0">
                      <a:pos x="9" y="5"/>
                    </a:cxn>
                    <a:cxn ang="0">
                      <a:pos x="9" y="9"/>
                    </a:cxn>
                    <a:cxn ang="0">
                      <a:pos x="9" y="14"/>
                    </a:cxn>
                    <a:cxn ang="0">
                      <a:pos x="13" y="14"/>
                    </a:cxn>
                  </a:cxnLst>
                  <a:rect l="0" t="0" r="r" b="b"/>
                  <a:pathLst>
                    <a:path w="13" h="14">
                      <a:moveTo>
                        <a:pt x="4" y="0"/>
                      </a:moveTo>
                      <a:lnTo>
                        <a:pt x="0" y="0"/>
                      </a:lnTo>
                      <a:lnTo>
                        <a:pt x="4" y="5"/>
                      </a:lnTo>
                      <a:lnTo>
                        <a:pt x="9" y="5"/>
                      </a:lnTo>
                      <a:lnTo>
                        <a:pt x="9" y="9"/>
                      </a:lnTo>
                      <a:lnTo>
                        <a:pt x="9" y="14"/>
                      </a:lnTo>
                      <a:lnTo>
                        <a:pt x="13" y="1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511" name="Freeform 2047"/>
                <p:cNvSpPr>
                  <a:spLocks/>
                </p:cNvSpPr>
                <p:nvPr/>
              </p:nvSpPr>
              <p:spPr bwMode="auto">
                <a:xfrm>
                  <a:off x="2504" y="1872"/>
                  <a:ext cx="9" cy="18"/>
                </a:xfrm>
                <a:custGeom>
                  <a:avLst/>
                  <a:gdLst/>
                  <a:ahLst/>
                  <a:cxnLst>
                    <a:cxn ang="0">
                      <a:pos x="9" y="14"/>
                    </a:cxn>
                    <a:cxn ang="0">
                      <a:pos x="9" y="18"/>
                    </a:cxn>
                    <a:cxn ang="0">
                      <a:pos x="9" y="14"/>
                    </a:cxn>
                    <a:cxn ang="0">
                      <a:pos x="9" y="18"/>
                    </a:cxn>
                    <a:cxn ang="0">
                      <a:pos x="9" y="14"/>
                    </a:cxn>
                    <a:cxn ang="0">
                      <a:pos x="9" y="9"/>
                    </a:cxn>
                    <a:cxn ang="0">
                      <a:pos x="9" y="5"/>
                    </a:cxn>
                    <a:cxn ang="0">
                      <a:pos x="9" y="9"/>
                    </a:cxn>
                    <a:cxn ang="0">
                      <a:pos x="9" y="5"/>
                    </a:cxn>
                    <a:cxn ang="0">
                      <a:pos x="5" y="5"/>
                    </a:cxn>
                    <a:cxn ang="0">
                      <a:pos x="0" y="5"/>
                    </a:cxn>
                    <a:cxn ang="0">
                      <a:pos x="0" y="0"/>
                    </a:cxn>
                  </a:cxnLst>
                  <a:rect l="0" t="0" r="r" b="b"/>
                  <a:pathLst>
                    <a:path w="9" h="18">
                      <a:moveTo>
                        <a:pt x="9" y="14"/>
                      </a:moveTo>
                      <a:lnTo>
                        <a:pt x="9" y="18"/>
                      </a:lnTo>
                      <a:lnTo>
                        <a:pt x="9" y="14"/>
                      </a:lnTo>
                      <a:lnTo>
                        <a:pt x="9" y="18"/>
                      </a:lnTo>
                      <a:lnTo>
                        <a:pt x="9" y="14"/>
                      </a:lnTo>
                      <a:lnTo>
                        <a:pt x="9" y="9"/>
                      </a:lnTo>
                      <a:lnTo>
                        <a:pt x="9" y="5"/>
                      </a:lnTo>
                      <a:lnTo>
                        <a:pt x="9" y="9"/>
                      </a:lnTo>
                      <a:lnTo>
                        <a:pt x="9" y="5"/>
                      </a:lnTo>
                      <a:lnTo>
                        <a:pt x="5" y="5"/>
                      </a:ln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08" name="Freeform 2048"/>
                <p:cNvSpPr>
                  <a:spLocks/>
                </p:cNvSpPr>
                <p:nvPr/>
              </p:nvSpPr>
              <p:spPr bwMode="auto">
                <a:xfrm>
                  <a:off x="2513" y="1890"/>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09" name="Freeform 2049"/>
                <p:cNvSpPr>
                  <a:spLocks/>
                </p:cNvSpPr>
                <p:nvPr/>
              </p:nvSpPr>
              <p:spPr bwMode="auto">
                <a:xfrm>
                  <a:off x="2517" y="1899"/>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0" name="Freeform 2050"/>
                <p:cNvSpPr>
                  <a:spLocks/>
                </p:cNvSpPr>
                <p:nvPr/>
              </p:nvSpPr>
              <p:spPr bwMode="auto">
                <a:xfrm>
                  <a:off x="2500" y="1846"/>
                  <a:ext cx="17" cy="62"/>
                </a:xfrm>
                <a:custGeom>
                  <a:avLst/>
                  <a:gdLst/>
                  <a:ahLst/>
                  <a:cxnLst>
                    <a:cxn ang="0">
                      <a:pos x="17" y="62"/>
                    </a:cxn>
                    <a:cxn ang="0">
                      <a:pos x="17" y="58"/>
                    </a:cxn>
                    <a:cxn ang="0">
                      <a:pos x="13" y="58"/>
                    </a:cxn>
                    <a:cxn ang="0">
                      <a:pos x="13" y="53"/>
                    </a:cxn>
                    <a:cxn ang="0">
                      <a:pos x="17" y="53"/>
                    </a:cxn>
                    <a:cxn ang="0">
                      <a:pos x="17" y="58"/>
                    </a:cxn>
                    <a:cxn ang="0">
                      <a:pos x="17" y="53"/>
                    </a:cxn>
                    <a:cxn ang="0">
                      <a:pos x="13" y="53"/>
                    </a:cxn>
                    <a:cxn ang="0">
                      <a:pos x="13" y="58"/>
                    </a:cxn>
                    <a:cxn ang="0">
                      <a:pos x="13" y="53"/>
                    </a:cxn>
                    <a:cxn ang="0">
                      <a:pos x="13" y="49"/>
                    </a:cxn>
                    <a:cxn ang="0">
                      <a:pos x="13" y="44"/>
                    </a:cxn>
                    <a:cxn ang="0">
                      <a:pos x="17" y="44"/>
                    </a:cxn>
                    <a:cxn ang="0">
                      <a:pos x="17" y="49"/>
                    </a:cxn>
                    <a:cxn ang="0">
                      <a:pos x="13" y="49"/>
                    </a:cxn>
                    <a:cxn ang="0">
                      <a:pos x="17" y="49"/>
                    </a:cxn>
                    <a:cxn ang="0">
                      <a:pos x="17" y="44"/>
                    </a:cxn>
                    <a:cxn ang="0">
                      <a:pos x="17" y="40"/>
                    </a:cxn>
                    <a:cxn ang="0">
                      <a:pos x="17" y="35"/>
                    </a:cxn>
                    <a:cxn ang="0">
                      <a:pos x="13" y="35"/>
                    </a:cxn>
                    <a:cxn ang="0">
                      <a:pos x="13" y="31"/>
                    </a:cxn>
                    <a:cxn ang="0">
                      <a:pos x="9" y="31"/>
                    </a:cxn>
                    <a:cxn ang="0">
                      <a:pos x="9" y="26"/>
                    </a:cxn>
                    <a:cxn ang="0">
                      <a:pos x="4" y="26"/>
                    </a:cxn>
                    <a:cxn ang="0">
                      <a:pos x="0" y="26"/>
                    </a:cxn>
                    <a:cxn ang="0">
                      <a:pos x="4" y="26"/>
                    </a:cxn>
                    <a:cxn ang="0">
                      <a:pos x="4" y="22"/>
                    </a:cxn>
                    <a:cxn ang="0">
                      <a:pos x="9" y="22"/>
                    </a:cxn>
                    <a:cxn ang="0">
                      <a:pos x="9" y="17"/>
                    </a:cxn>
                    <a:cxn ang="0">
                      <a:pos x="4" y="17"/>
                    </a:cxn>
                    <a:cxn ang="0">
                      <a:pos x="4" y="13"/>
                    </a:cxn>
                    <a:cxn ang="0">
                      <a:pos x="0" y="13"/>
                    </a:cxn>
                    <a:cxn ang="0">
                      <a:pos x="0" y="8"/>
                    </a:cxn>
                    <a:cxn ang="0">
                      <a:pos x="0" y="4"/>
                    </a:cxn>
                    <a:cxn ang="0">
                      <a:pos x="0" y="0"/>
                    </a:cxn>
                    <a:cxn ang="0">
                      <a:pos x="0" y="4"/>
                    </a:cxn>
                  </a:cxnLst>
                  <a:rect l="0" t="0" r="r" b="b"/>
                  <a:pathLst>
                    <a:path w="17" h="62">
                      <a:moveTo>
                        <a:pt x="17" y="62"/>
                      </a:moveTo>
                      <a:lnTo>
                        <a:pt x="17" y="58"/>
                      </a:lnTo>
                      <a:lnTo>
                        <a:pt x="13" y="58"/>
                      </a:lnTo>
                      <a:lnTo>
                        <a:pt x="13" y="53"/>
                      </a:lnTo>
                      <a:lnTo>
                        <a:pt x="17" y="53"/>
                      </a:lnTo>
                      <a:lnTo>
                        <a:pt x="17" y="58"/>
                      </a:lnTo>
                      <a:lnTo>
                        <a:pt x="17" y="53"/>
                      </a:lnTo>
                      <a:lnTo>
                        <a:pt x="13" y="53"/>
                      </a:lnTo>
                      <a:lnTo>
                        <a:pt x="13" y="58"/>
                      </a:lnTo>
                      <a:lnTo>
                        <a:pt x="13" y="53"/>
                      </a:lnTo>
                      <a:lnTo>
                        <a:pt x="13" y="49"/>
                      </a:lnTo>
                      <a:lnTo>
                        <a:pt x="13" y="44"/>
                      </a:lnTo>
                      <a:lnTo>
                        <a:pt x="17" y="44"/>
                      </a:lnTo>
                      <a:lnTo>
                        <a:pt x="17" y="49"/>
                      </a:lnTo>
                      <a:lnTo>
                        <a:pt x="13" y="49"/>
                      </a:lnTo>
                      <a:lnTo>
                        <a:pt x="17" y="49"/>
                      </a:lnTo>
                      <a:lnTo>
                        <a:pt x="17" y="44"/>
                      </a:lnTo>
                      <a:lnTo>
                        <a:pt x="17" y="40"/>
                      </a:lnTo>
                      <a:lnTo>
                        <a:pt x="17" y="35"/>
                      </a:lnTo>
                      <a:lnTo>
                        <a:pt x="13" y="35"/>
                      </a:lnTo>
                      <a:lnTo>
                        <a:pt x="13" y="31"/>
                      </a:lnTo>
                      <a:lnTo>
                        <a:pt x="9" y="31"/>
                      </a:lnTo>
                      <a:lnTo>
                        <a:pt x="9" y="26"/>
                      </a:lnTo>
                      <a:lnTo>
                        <a:pt x="4" y="26"/>
                      </a:lnTo>
                      <a:lnTo>
                        <a:pt x="0" y="26"/>
                      </a:lnTo>
                      <a:lnTo>
                        <a:pt x="4" y="26"/>
                      </a:lnTo>
                      <a:lnTo>
                        <a:pt x="4" y="22"/>
                      </a:lnTo>
                      <a:lnTo>
                        <a:pt x="9" y="22"/>
                      </a:lnTo>
                      <a:lnTo>
                        <a:pt x="9" y="17"/>
                      </a:lnTo>
                      <a:lnTo>
                        <a:pt x="4" y="17"/>
                      </a:lnTo>
                      <a:lnTo>
                        <a:pt x="4" y="13"/>
                      </a:lnTo>
                      <a:lnTo>
                        <a:pt x="0" y="13"/>
                      </a:lnTo>
                      <a:lnTo>
                        <a:pt x="0" y="8"/>
                      </a:lnTo>
                      <a:lnTo>
                        <a:pt x="0" y="4"/>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1" name="Freeform 2051"/>
                <p:cNvSpPr>
                  <a:spLocks/>
                </p:cNvSpPr>
                <p:nvPr/>
              </p:nvSpPr>
              <p:spPr bwMode="auto">
                <a:xfrm>
                  <a:off x="2517" y="1908"/>
                  <a:ext cx="5" cy="9"/>
                </a:xfrm>
                <a:custGeom>
                  <a:avLst/>
                  <a:gdLst/>
                  <a:ahLst/>
                  <a:cxnLst>
                    <a:cxn ang="0">
                      <a:pos x="5" y="9"/>
                    </a:cxn>
                    <a:cxn ang="0">
                      <a:pos x="5" y="4"/>
                    </a:cxn>
                    <a:cxn ang="0">
                      <a:pos x="5" y="0"/>
                    </a:cxn>
                    <a:cxn ang="0">
                      <a:pos x="0" y="0"/>
                    </a:cxn>
                  </a:cxnLst>
                  <a:rect l="0" t="0" r="r" b="b"/>
                  <a:pathLst>
                    <a:path w="5" h="9">
                      <a:moveTo>
                        <a:pt x="5" y="9"/>
                      </a:moveTo>
                      <a:lnTo>
                        <a:pt x="5" y="4"/>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2" name="Freeform 2052"/>
                <p:cNvSpPr>
                  <a:spLocks/>
                </p:cNvSpPr>
                <p:nvPr/>
              </p:nvSpPr>
              <p:spPr bwMode="auto">
                <a:xfrm>
                  <a:off x="2539" y="1944"/>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3" name="Freeform 2053"/>
                <p:cNvSpPr>
                  <a:spLocks/>
                </p:cNvSpPr>
                <p:nvPr/>
              </p:nvSpPr>
              <p:spPr bwMode="auto">
                <a:xfrm>
                  <a:off x="2522" y="1917"/>
                  <a:ext cx="26" cy="31"/>
                </a:xfrm>
                <a:custGeom>
                  <a:avLst/>
                  <a:gdLst/>
                  <a:ahLst/>
                  <a:cxnLst>
                    <a:cxn ang="0">
                      <a:pos x="26" y="31"/>
                    </a:cxn>
                    <a:cxn ang="0">
                      <a:pos x="21" y="31"/>
                    </a:cxn>
                    <a:cxn ang="0">
                      <a:pos x="21" y="27"/>
                    </a:cxn>
                    <a:cxn ang="0">
                      <a:pos x="17" y="27"/>
                    </a:cxn>
                    <a:cxn ang="0">
                      <a:pos x="17" y="22"/>
                    </a:cxn>
                    <a:cxn ang="0">
                      <a:pos x="13" y="22"/>
                    </a:cxn>
                    <a:cxn ang="0">
                      <a:pos x="13" y="18"/>
                    </a:cxn>
                    <a:cxn ang="0">
                      <a:pos x="8" y="18"/>
                    </a:cxn>
                    <a:cxn ang="0">
                      <a:pos x="8" y="13"/>
                    </a:cxn>
                    <a:cxn ang="0">
                      <a:pos x="4" y="13"/>
                    </a:cxn>
                    <a:cxn ang="0">
                      <a:pos x="4" y="9"/>
                    </a:cxn>
                    <a:cxn ang="0">
                      <a:pos x="4" y="4"/>
                    </a:cxn>
                    <a:cxn ang="0">
                      <a:pos x="0" y="0"/>
                    </a:cxn>
                  </a:cxnLst>
                  <a:rect l="0" t="0" r="r" b="b"/>
                  <a:pathLst>
                    <a:path w="26" h="31">
                      <a:moveTo>
                        <a:pt x="26" y="31"/>
                      </a:moveTo>
                      <a:lnTo>
                        <a:pt x="21" y="31"/>
                      </a:lnTo>
                      <a:lnTo>
                        <a:pt x="21" y="27"/>
                      </a:lnTo>
                      <a:lnTo>
                        <a:pt x="17" y="27"/>
                      </a:lnTo>
                      <a:lnTo>
                        <a:pt x="17" y="22"/>
                      </a:lnTo>
                      <a:lnTo>
                        <a:pt x="13" y="22"/>
                      </a:lnTo>
                      <a:lnTo>
                        <a:pt x="13" y="18"/>
                      </a:lnTo>
                      <a:lnTo>
                        <a:pt x="8" y="18"/>
                      </a:lnTo>
                      <a:lnTo>
                        <a:pt x="8" y="13"/>
                      </a:lnTo>
                      <a:lnTo>
                        <a:pt x="4" y="13"/>
                      </a:lnTo>
                      <a:lnTo>
                        <a:pt x="4" y="9"/>
                      </a:lnTo>
                      <a:lnTo>
                        <a:pt x="4"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4" name="Freeform 2054"/>
                <p:cNvSpPr>
                  <a:spLocks/>
                </p:cNvSpPr>
                <p:nvPr/>
              </p:nvSpPr>
              <p:spPr bwMode="auto">
                <a:xfrm>
                  <a:off x="2539" y="1944"/>
                  <a:ext cx="4" cy="9"/>
                </a:xfrm>
                <a:custGeom>
                  <a:avLst/>
                  <a:gdLst/>
                  <a:ahLst/>
                  <a:cxnLst>
                    <a:cxn ang="0">
                      <a:pos x="0" y="0"/>
                    </a:cxn>
                    <a:cxn ang="0">
                      <a:pos x="0" y="4"/>
                    </a:cxn>
                    <a:cxn ang="0">
                      <a:pos x="0" y="9"/>
                    </a:cxn>
                    <a:cxn ang="0">
                      <a:pos x="0" y="4"/>
                    </a:cxn>
                    <a:cxn ang="0">
                      <a:pos x="4" y="4"/>
                    </a:cxn>
                  </a:cxnLst>
                  <a:rect l="0" t="0" r="r" b="b"/>
                  <a:pathLst>
                    <a:path w="4" h="9">
                      <a:moveTo>
                        <a:pt x="0" y="0"/>
                      </a:moveTo>
                      <a:lnTo>
                        <a:pt x="0" y="4"/>
                      </a:lnTo>
                      <a:lnTo>
                        <a:pt x="0" y="9"/>
                      </a:lnTo>
                      <a:lnTo>
                        <a:pt x="0" y="4"/>
                      </a:lnTo>
                      <a:lnTo>
                        <a:pt x="4"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5" name="Freeform 2055"/>
                <p:cNvSpPr>
                  <a:spLocks/>
                </p:cNvSpPr>
                <p:nvPr/>
              </p:nvSpPr>
              <p:spPr bwMode="auto">
                <a:xfrm>
                  <a:off x="2539" y="1948"/>
                  <a:ext cx="4" cy="9"/>
                </a:xfrm>
                <a:custGeom>
                  <a:avLst/>
                  <a:gdLst/>
                  <a:ahLst/>
                  <a:cxnLst>
                    <a:cxn ang="0">
                      <a:pos x="0" y="9"/>
                    </a:cxn>
                    <a:cxn ang="0">
                      <a:pos x="4" y="9"/>
                    </a:cxn>
                    <a:cxn ang="0">
                      <a:pos x="4" y="5"/>
                    </a:cxn>
                    <a:cxn ang="0">
                      <a:pos x="4" y="0"/>
                    </a:cxn>
                    <a:cxn ang="0">
                      <a:pos x="4" y="5"/>
                    </a:cxn>
                    <a:cxn ang="0">
                      <a:pos x="0" y="5"/>
                    </a:cxn>
                    <a:cxn ang="0">
                      <a:pos x="0" y="9"/>
                    </a:cxn>
                  </a:cxnLst>
                  <a:rect l="0" t="0" r="r" b="b"/>
                  <a:pathLst>
                    <a:path w="4" h="9">
                      <a:moveTo>
                        <a:pt x="0" y="9"/>
                      </a:moveTo>
                      <a:lnTo>
                        <a:pt x="4" y="9"/>
                      </a:lnTo>
                      <a:lnTo>
                        <a:pt x="4" y="5"/>
                      </a:lnTo>
                      <a:lnTo>
                        <a:pt x="4" y="0"/>
                      </a:lnTo>
                      <a:lnTo>
                        <a:pt x="4" y="5"/>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6" name="Freeform 2056"/>
                <p:cNvSpPr>
                  <a:spLocks/>
                </p:cNvSpPr>
                <p:nvPr/>
              </p:nvSpPr>
              <p:spPr bwMode="auto">
                <a:xfrm>
                  <a:off x="2543" y="197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7" name="Freeform 2057"/>
                <p:cNvSpPr>
                  <a:spLocks/>
                </p:cNvSpPr>
                <p:nvPr/>
              </p:nvSpPr>
              <p:spPr bwMode="auto">
                <a:xfrm>
                  <a:off x="2543" y="1979"/>
                  <a:ext cx="5" cy="9"/>
                </a:xfrm>
                <a:custGeom>
                  <a:avLst/>
                  <a:gdLst/>
                  <a:ahLst/>
                  <a:cxnLst>
                    <a:cxn ang="0">
                      <a:pos x="0" y="9"/>
                    </a:cxn>
                    <a:cxn ang="0">
                      <a:pos x="5" y="9"/>
                    </a:cxn>
                    <a:cxn ang="0">
                      <a:pos x="5" y="5"/>
                    </a:cxn>
                    <a:cxn ang="0">
                      <a:pos x="0" y="5"/>
                    </a:cxn>
                    <a:cxn ang="0">
                      <a:pos x="0" y="0"/>
                    </a:cxn>
                    <a:cxn ang="0">
                      <a:pos x="0" y="5"/>
                    </a:cxn>
                    <a:cxn ang="0">
                      <a:pos x="0" y="9"/>
                    </a:cxn>
                  </a:cxnLst>
                  <a:rect l="0" t="0" r="r" b="b"/>
                  <a:pathLst>
                    <a:path w="5" h="9">
                      <a:moveTo>
                        <a:pt x="0" y="9"/>
                      </a:moveTo>
                      <a:lnTo>
                        <a:pt x="5" y="9"/>
                      </a:lnTo>
                      <a:lnTo>
                        <a:pt x="5" y="5"/>
                      </a:lnTo>
                      <a:lnTo>
                        <a:pt x="0" y="5"/>
                      </a:lnTo>
                      <a:lnTo>
                        <a:pt x="0" y="0"/>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8" name="Freeform 2058"/>
                <p:cNvSpPr>
                  <a:spLocks/>
                </p:cNvSpPr>
                <p:nvPr/>
              </p:nvSpPr>
              <p:spPr bwMode="auto">
                <a:xfrm>
                  <a:off x="2548" y="1993"/>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19" name="Freeform 2059"/>
                <p:cNvSpPr>
                  <a:spLocks/>
                </p:cNvSpPr>
                <p:nvPr/>
              </p:nvSpPr>
              <p:spPr bwMode="auto">
                <a:xfrm>
                  <a:off x="2548" y="199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0" name="Freeform 2060"/>
                <p:cNvSpPr>
                  <a:spLocks/>
                </p:cNvSpPr>
                <p:nvPr/>
              </p:nvSpPr>
              <p:spPr bwMode="auto">
                <a:xfrm>
                  <a:off x="2539" y="1948"/>
                  <a:ext cx="17" cy="76"/>
                </a:xfrm>
                <a:custGeom>
                  <a:avLst/>
                  <a:gdLst/>
                  <a:ahLst/>
                  <a:cxnLst>
                    <a:cxn ang="0">
                      <a:pos x="9" y="76"/>
                    </a:cxn>
                    <a:cxn ang="0">
                      <a:pos x="13" y="76"/>
                    </a:cxn>
                    <a:cxn ang="0">
                      <a:pos x="13" y="72"/>
                    </a:cxn>
                    <a:cxn ang="0">
                      <a:pos x="13" y="67"/>
                    </a:cxn>
                    <a:cxn ang="0">
                      <a:pos x="13" y="63"/>
                    </a:cxn>
                    <a:cxn ang="0">
                      <a:pos x="13" y="58"/>
                    </a:cxn>
                    <a:cxn ang="0">
                      <a:pos x="13" y="54"/>
                    </a:cxn>
                    <a:cxn ang="0">
                      <a:pos x="9" y="54"/>
                    </a:cxn>
                    <a:cxn ang="0">
                      <a:pos x="9" y="49"/>
                    </a:cxn>
                    <a:cxn ang="0">
                      <a:pos x="9" y="45"/>
                    </a:cxn>
                    <a:cxn ang="0">
                      <a:pos x="13" y="45"/>
                    </a:cxn>
                    <a:cxn ang="0">
                      <a:pos x="13" y="40"/>
                    </a:cxn>
                    <a:cxn ang="0">
                      <a:pos x="17" y="40"/>
                    </a:cxn>
                    <a:cxn ang="0">
                      <a:pos x="13" y="40"/>
                    </a:cxn>
                    <a:cxn ang="0">
                      <a:pos x="13" y="45"/>
                    </a:cxn>
                    <a:cxn ang="0">
                      <a:pos x="9" y="45"/>
                    </a:cxn>
                    <a:cxn ang="0">
                      <a:pos x="9" y="40"/>
                    </a:cxn>
                    <a:cxn ang="0">
                      <a:pos x="4" y="40"/>
                    </a:cxn>
                    <a:cxn ang="0">
                      <a:pos x="9" y="40"/>
                    </a:cxn>
                    <a:cxn ang="0">
                      <a:pos x="9" y="36"/>
                    </a:cxn>
                    <a:cxn ang="0">
                      <a:pos x="9" y="31"/>
                    </a:cxn>
                    <a:cxn ang="0">
                      <a:pos x="4" y="31"/>
                    </a:cxn>
                    <a:cxn ang="0">
                      <a:pos x="4" y="27"/>
                    </a:cxn>
                    <a:cxn ang="0">
                      <a:pos x="4" y="22"/>
                    </a:cxn>
                    <a:cxn ang="0">
                      <a:pos x="0" y="22"/>
                    </a:cxn>
                    <a:cxn ang="0">
                      <a:pos x="0" y="18"/>
                    </a:cxn>
                    <a:cxn ang="0">
                      <a:pos x="0" y="14"/>
                    </a:cxn>
                    <a:cxn ang="0">
                      <a:pos x="0" y="9"/>
                    </a:cxn>
                    <a:cxn ang="0">
                      <a:pos x="4" y="9"/>
                    </a:cxn>
                    <a:cxn ang="0">
                      <a:pos x="4" y="5"/>
                    </a:cxn>
                    <a:cxn ang="0">
                      <a:pos x="4" y="0"/>
                    </a:cxn>
                    <a:cxn ang="0">
                      <a:pos x="9" y="0"/>
                    </a:cxn>
                  </a:cxnLst>
                  <a:rect l="0" t="0" r="r" b="b"/>
                  <a:pathLst>
                    <a:path w="17" h="76">
                      <a:moveTo>
                        <a:pt x="9" y="76"/>
                      </a:moveTo>
                      <a:lnTo>
                        <a:pt x="13" y="76"/>
                      </a:lnTo>
                      <a:lnTo>
                        <a:pt x="13" y="72"/>
                      </a:lnTo>
                      <a:lnTo>
                        <a:pt x="13" y="67"/>
                      </a:lnTo>
                      <a:lnTo>
                        <a:pt x="13" y="63"/>
                      </a:lnTo>
                      <a:lnTo>
                        <a:pt x="13" y="58"/>
                      </a:lnTo>
                      <a:lnTo>
                        <a:pt x="13" y="54"/>
                      </a:lnTo>
                      <a:lnTo>
                        <a:pt x="9" y="54"/>
                      </a:lnTo>
                      <a:lnTo>
                        <a:pt x="9" y="49"/>
                      </a:lnTo>
                      <a:lnTo>
                        <a:pt x="9" y="45"/>
                      </a:lnTo>
                      <a:lnTo>
                        <a:pt x="13" y="45"/>
                      </a:lnTo>
                      <a:lnTo>
                        <a:pt x="13" y="40"/>
                      </a:lnTo>
                      <a:lnTo>
                        <a:pt x="17" y="40"/>
                      </a:lnTo>
                      <a:lnTo>
                        <a:pt x="13" y="40"/>
                      </a:lnTo>
                      <a:lnTo>
                        <a:pt x="13" y="45"/>
                      </a:lnTo>
                      <a:lnTo>
                        <a:pt x="9" y="45"/>
                      </a:lnTo>
                      <a:lnTo>
                        <a:pt x="9" y="40"/>
                      </a:lnTo>
                      <a:lnTo>
                        <a:pt x="4" y="40"/>
                      </a:lnTo>
                      <a:lnTo>
                        <a:pt x="9" y="40"/>
                      </a:lnTo>
                      <a:lnTo>
                        <a:pt x="9" y="36"/>
                      </a:lnTo>
                      <a:lnTo>
                        <a:pt x="9" y="31"/>
                      </a:lnTo>
                      <a:lnTo>
                        <a:pt x="4" y="31"/>
                      </a:lnTo>
                      <a:lnTo>
                        <a:pt x="4" y="27"/>
                      </a:lnTo>
                      <a:lnTo>
                        <a:pt x="4" y="22"/>
                      </a:lnTo>
                      <a:lnTo>
                        <a:pt x="0" y="22"/>
                      </a:lnTo>
                      <a:lnTo>
                        <a:pt x="0" y="18"/>
                      </a:lnTo>
                      <a:lnTo>
                        <a:pt x="0" y="14"/>
                      </a:lnTo>
                      <a:lnTo>
                        <a:pt x="0" y="9"/>
                      </a:lnTo>
                      <a:lnTo>
                        <a:pt x="4" y="9"/>
                      </a:lnTo>
                      <a:lnTo>
                        <a:pt x="4" y="5"/>
                      </a:lnTo>
                      <a:lnTo>
                        <a:pt x="4" y="0"/>
                      </a:lnTo>
                      <a:lnTo>
                        <a:pt x="9"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1" name="Freeform 2061"/>
                <p:cNvSpPr>
                  <a:spLocks/>
                </p:cNvSpPr>
                <p:nvPr/>
              </p:nvSpPr>
              <p:spPr bwMode="auto">
                <a:xfrm>
                  <a:off x="2543" y="2002"/>
                  <a:ext cx="9" cy="22"/>
                </a:xfrm>
                <a:custGeom>
                  <a:avLst/>
                  <a:gdLst/>
                  <a:ahLst/>
                  <a:cxnLst>
                    <a:cxn ang="0">
                      <a:pos x="5" y="22"/>
                    </a:cxn>
                    <a:cxn ang="0">
                      <a:pos x="5" y="18"/>
                    </a:cxn>
                    <a:cxn ang="0">
                      <a:pos x="0" y="18"/>
                    </a:cxn>
                    <a:cxn ang="0">
                      <a:pos x="0" y="13"/>
                    </a:cxn>
                    <a:cxn ang="0">
                      <a:pos x="0" y="9"/>
                    </a:cxn>
                    <a:cxn ang="0">
                      <a:pos x="0" y="4"/>
                    </a:cxn>
                    <a:cxn ang="0">
                      <a:pos x="0" y="0"/>
                    </a:cxn>
                    <a:cxn ang="0">
                      <a:pos x="5" y="0"/>
                    </a:cxn>
                    <a:cxn ang="0">
                      <a:pos x="9" y="0"/>
                    </a:cxn>
                    <a:cxn ang="0">
                      <a:pos x="9" y="4"/>
                    </a:cxn>
                    <a:cxn ang="0">
                      <a:pos x="9" y="9"/>
                    </a:cxn>
                    <a:cxn ang="0">
                      <a:pos x="9" y="13"/>
                    </a:cxn>
                    <a:cxn ang="0">
                      <a:pos x="9" y="18"/>
                    </a:cxn>
                    <a:cxn ang="0">
                      <a:pos x="9" y="22"/>
                    </a:cxn>
                    <a:cxn ang="0">
                      <a:pos x="5" y="22"/>
                    </a:cxn>
                  </a:cxnLst>
                  <a:rect l="0" t="0" r="r" b="b"/>
                  <a:pathLst>
                    <a:path w="9" h="22">
                      <a:moveTo>
                        <a:pt x="5" y="22"/>
                      </a:moveTo>
                      <a:lnTo>
                        <a:pt x="5" y="18"/>
                      </a:lnTo>
                      <a:lnTo>
                        <a:pt x="0" y="18"/>
                      </a:lnTo>
                      <a:lnTo>
                        <a:pt x="0" y="13"/>
                      </a:lnTo>
                      <a:lnTo>
                        <a:pt x="0" y="9"/>
                      </a:lnTo>
                      <a:lnTo>
                        <a:pt x="0" y="4"/>
                      </a:lnTo>
                      <a:lnTo>
                        <a:pt x="0" y="0"/>
                      </a:lnTo>
                      <a:lnTo>
                        <a:pt x="5" y="0"/>
                      </a:lnTo>
                      <a:lnTo>
                        <a:pt x="9" y="0"/>
                      </a:lnTo>
                      <a:lnTo>
                        <a:pt x="9" y="4"/>
                      </a:lnTo>
                      <a:lnTo>
                        <a:pt x="9" y="9"/>
                      </a:lnTo>
                      <a:lnTo>
                        <a:pt x="9" y="13"/>
                      </a:lnTo>
                      <a:lnTo>
                        <a:pt x="9" y="18"/>
                      </a:lnTo>
                      <a:lnTo>
                        <a:pt x="9" y="22"/>
                      </a:lnTo>
                      <a:lnTo>
                        <a:pt x="5" y="22"/>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2" name="Freeform 2062"/>
                <p:cNvSpPr>
                  <a:spLocks/>
                </p:cNvSpPr>
                <p:nvPr/>
              </p:nvSpPr>
              <p:spPr bwMode="auto">
                <a:xfrm>
                  <a:off x="2548" y="2024"/>
                  <a:ext cx="4" cy="9"/>
                </a:xfrm>
                <a:custGeom>
                  <a:avLst/>
                  <a:gdLst/>
                  <a:ahLst/>
                  <a:cxnLst>
                    <a:cxn ang="0">
                      <a:pos x="4" y="9"/>
                    </a:cxn>
                    <a:cxn ang="0">
                      <a:pos x="4" y="4"/>
                    </a:cxn>
                    <a:cxn ang="0">
                      <a:pos x="0" y="4"/>
                    </a:cxn>
                    <a:cxn ang="0">
                      <a:pos x="0" y="0"/>
                    </a:cxn>
                  </a:cxnLst>
                  <a:rect l="0" t="0" r="r" b="b"/>
                  <a:pathLst>
                    <a:path w="4" h="9">
                      <a:moveTo>
                        <a:pt x="4" y="9"/>
                      </a:moveTo>
                      <a:lnTo>
                        <a:pt x="4"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3" name="Freeform 2063"/>
                <p:cNvSpPr>
                  <a:spLocks/>
                </p:cNvSpPr>
                <p:nvPr/>
              </p:nvSpPr>
              <p:spPr bwMode="auto">
                <a:xfrm>
                  <a:off x="2552" y="206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4" name="Freeform 2064"/>
                <p:cNvSpPr>
                  <a:spLocks/>
                </p:cNvSpPr>
                <p:nvPr/>
              </p:nvSpPr>
              <p:spPr bwMode="auto">
                <a:xfrm>
                  <a:off x="2552" y="207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5" name="Freeform 2065"/>
                <p:cNvSpPr>
                  <a:spLocks/>
                </p:cNvSpPr>
                <p:nvPr/>
              </p:nvSpPr>
              <p:spPr bwMode="auto">
                <a:xfrm>
                  <a:off x="2552" y="2033"/>
                  <a:ext cx="13" cy="67"/>
                </a:xfrm>
                <a:custGeom>
                  <a:avLst/>
                  <a:gdLst/>
                  <a:ahLst/>
                  <a:cxnLst>
                    <a:cxn ang="0">
                      <a:pos x="13" y="67"/>
                    </a:cxn>
                    <a:cxn ang="0">
                      <a:pos x="9" y="67"/>
                    </a:cxn>
                    <a:cxn ang="0">
                      <a:pos x="4" y="62"/>
                    </a:cxn>
                    <a:cxn ang="0">
                      <a:pos x="4" y="58"/>
                    </a:cxn>
                    <a:cxn ang="0">
                      <a:pos x="0" y="58"/>
                    </a:cxn>
                    <a:cxn ang="0">
                      <a:pos x="0" y="53"/>
                    </a:cxn>
                    <a:cxn ang="0">
                      <a:pos x="0" y="49"/>
                    </a:cxn>
                    <a:cxn ang="0">
                      <a:pos x="0" y="45"/>
                    </a:cxn>
                    <a:cxn ang="0">
                      <a:pos x="0" y="40"/>
                    </a:cxn>
                    <a:cxn ang="0">
                      <a:pos x="0" y="36"/>
                    </a:cxn>
                    <a:cxn ang="0">
                      <a:pos x="0" y="31"/>
                    </a:cxn>
                    <a:cxn ang="0">
                      <a:pos x="0" y="27"/>
                    </a:cxn>
                    <a:cxn ang="0">
                      <a:pos x="4" y="27"/>
                    </a:cxn>
                    <a:cxn ang="0">
                      <a:pos x="4" y="22"/>
                    </a:cxn>
                    <a:cxn ang="0">
                      <a:pos x="4" y="18"/>
                    </a:cxn>
                    <a:cxn ang="0">
                      <a:pos x="0" y="18"/>
                    </a:cxn>
                    <a:cxn ang="0">
                      <a:pos x="0" y="13"/>
                    </a:cxn>
                    <a:cxn ang="0">
                      <a:pos x="0" y="9"/>
                    </a:cxn>
                    <a:cxn ang="0">
                      <a:pos x="0" y="4"/>
                    </a:cxn>
                    <a:cxn ang="0">
                      <a:pos x="0" y="0"/>
                    </a:cxn>
                  </a:cxnLst>
                  <a:rect l="0" t="0" r="r" b="b"/>
                  <a:pathLst>
                    <a:path w="13" h="67">
                      <a:moveTo>
                        <a:pt x="13" y="67"/>
                      </a:moveTo>
                      <a:lnTo>
                        <a:pt x="9" y="67"/>
                      </a:lnTo>
                      <a:lnTo>
                        <a:pt x="4" y="62"/>
                      </a:lnTo>
                      <a:lnTo>
                        <a:pt x="4" y="58"/>
                      </a:lnTo>
                      <a:lnTo>
                        <a:pt x="0" y="58"/>
                      </a:lnTo>
                      <a:lnTo>
                        <a:pt x="0" y="53"/>
                      </a:lnTo>
                      <a:lnTo>
                        <a:pt x="0" y="49"/>
                      </a:lnTo>
                      <a:lnTo>
                        <a:pt x="0" y="45"/>
                      </a:lnTo>
                      <a:lnTo>
                        <a:pt x="0" y="40"/>
                      </a:lnTo>
                      <a:lnTo>
                        <a:pt x="0" y="36"/>
                      </a:lnTo>
                      <a:lnTo>
                        <a:pt x="0" y="31"/>
                      </a:lnTo>
                      <a:lnTo>
                        <a:pt x="0" y="27"/>
                      </a:lnTo>
                      <a:lnTo>
                        <a:pt x="4" y="27"/>
                      </a:lnTo>
                      <a:lnTo>
                        <a:pt x="4" y="22"/>
                      </a:lnTo>
                      <a:lnTo>
                        <a:pt x="4" y="18"/>
                      </a:lnTo>
                      <a:lnTo>
                        <a:pt x="0" y="18"/>
                      </a:lnTo>
                      <a:lnTo>
                        <a:pt x="0" y="13"/>
                      </a:lnTo>
                      <a:lnTo>
                        <a:pt x="0" y="9"/>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6" name="Freeform 2066"/>
                <p:cNvSpPr>
                  <a:spLocks/>
                </p:cNvSpPr>
                <p:nvPr/>
              </p:nvSpPr>
              <p:spPr bwMode="auto">
                <a:xfrm>
                  <a:off x="2813" y="2109"/>
                  <a:ext cx="9" cy="4"/>
                </a:xfrm>
                <a:custGeom>
                  <a:avLst/>
                  <a:gdLst/>
                  <a:ahLst/>
                  <a:cxnLst>
                    <a:cxn ang="0">
                      <a:pos x="5" y="4"/>
                    </a:cxn>
                    <a:cxn ang="0">
                      <a:pos x="0" y="0"/>
                    </a:cxn>
                    <a:cxn ang="0">
                      <a:pos x="5" y="0"/>
                    </a:cxn>
                    <a:cxn ang="0">
                      <a:pos x="0" y="0"/>
                    </a:cxn>
                    <a:cxn ang="0">
                      <a:pos x="5" y="0"/>
                    </a:cxn>
                    <a:cxn ang="0">
                      <a:pos x="9" y="0"/>
                    </a:cxn>
                    <a:cxn ang="0">
                      <a:pos x="5" y="0"/>
                    </a:cxn>
                    <a:cxn ang="0">
                      <a:pos x="5" y="4"/>
                    </a:cxn>
                  </a:cxnLst>
                  <a:rect l="0" t="0" r="r" b="b"/>
                  <a:pathLst>
                    <a:path w="9" h="4">
                      <a:moveTo>
                        <a:pt x="5" y="4"/>
                      </a:moveTo>
                      <a:lnTo>
                        <a:pt x="0" y="0"/>
                      </a:lnTo>
                      <a:lnTo>
                        <a:pt x="5" y="0"/>
                      </a:lnTo>
                      <a:lnTo>
                        <a:pt x="0" y="0"/>
                      </a:lnTo>
                      <a:lnTo>
                        <a:pt x="5" y="0"/>
                      </a:lnTo>
                      <a:lnTo>
                        <a:pt x="9" y="0"/>
                      </a:lnTo>
                      <a:lnTo>
                        <a:pt x="5" y="0"/>
                      </a:lnTo>
                      <a:lnTo>
                        <a:pt x="5"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7" name="Rectangle 2067"/>
                <p:cNvSpPr>
                  <a:spLocks noChangeArrowheads="1"/>
                </p:cNvSpPr>
                <p:nvPr/>
              </p:nvSpPr>
              <p:spPr bwMode="auto">
                <a:xfrm>
                  <a:off x="2809" y="2109"/>
                  <a:ext cx="4" cy="4"/>
                </a:xfrm>
                <a:prstGeom prst="rect">
                  <a:avLst/>
                </a:prstGeom>
                <a:noFill/>
                <a:ln w="6350">
                  <a:solidFill>
                    <a:srgbClr val="002564"/>
                  </a:solidFill>
                  <a:miter lim="800000"/>
                  <a:headEnd/>
                  <a:tailEnd/>
                </a:ln>
              </p:spPr>
              <p:txBody>
                <a:bodyPr/>
                <a:lstStyle/>
                <a:p>
                  <a:endParaRPr lang="en-US">
                    <a:solidFill>
                      <a:prstClr val="black"/>
                    </a:solidFill>
                  </a:endParaRPr>
                </a:p>
              </p:txBody>
            </p:sp>
            <p:sp>
              <p:nvSpPr>
                <p:cNvPr id="196628" name="Freeform 2068"/>
                <p:cNvSpPr>
                  <a:spLocks/>
                </p:cNvSpPr>
                <p:nvPr/>
              </p:nvSpPr>
              <p:spPr bwMode="auto">
                <a:xfrm>
                  <a:off x="2565" y="2100"/>
                  <a:ext cx="48" cy="18"/>
                </a:xfrm>
                <a:custGeom>
                  <a:avLst/>
                  <a:gdLst/>
                  <a:ahLst/>
                  <a:cxnLst>
                    <a:cxn ang="0">
                      <a:pos x="48" y="18"/>
                    </a:cxn>
                    <a:cxn ang="0">
                      <a:pos x="44" y="18"/>
                    </a:cxn>
                    <a:cxn ang="0">
                      <a:pos x="39" y="18"/>
                    </a:cxn>
                    <a:cxn ang="0">
                      <a:pos x="35" y="18"/>
                    </a:cxn>
                    <a:cxn ang="0">
                      <a:pos x="31" y="18"/>
                    </a:cxn>
                    <a:cxn ang="0">
                      <a:pos x="26" y="18"/>
                    </a:cxn>
                    <a:cxn ang="0">
                      <a:pos x="26" y="13"/>
                    </a:cxn>
                    <a:cxn ang="0">
                      <a:pos x="22" y="13"/>
                    </a:cxn>
                    <a:cxn ang="0">
                      <a:pos x="18" y="13"/>
                    </a:cxn>
                    <a:cxn ang="0">
                      <a:pos x="18" y="9"/>
                    </a:cxn>
                    <a:cxn ang="0">
                      <a:pos x="13" y="9"/>
                    </a:cxn>
                    <a:cxn ang="0">
                      <a:pos x="9" y="9"/>
                    </a:cxn>
                    <a:cxn ang="0">
                      <a:pos x="9" y="4"/>
                    </a:cxn>
                    <a:cxn ang="0">
                      <a:pos x="5" y="4"/>
                    </a:cxn>
                    <a:cxn ang="0">
                      <a:pos x="5" y="0"/>
                    </a:cxn>
                    <a:cxn ang="0">
                      <a:pos x="0" y="0"/>
                    </a:cxn>
                  </a:cxnLst>
                  <a:rect l="0" t="0" r="r" b="b"/>
                  <a:pathLst>
                    <a:path w="48" h="18">
                      <a:moveTo>
                        <a:pt x="48" y="18"/>
                      </a:moveTo>
                      <a:lnTo>
                        <a:pt x="44" y="18"/>
                      </a:lnTo>
                      <a:lnTo>
                        <a:pt x="39" y="18"/>
                      </a:lnTo>
                      <a:lnTo>
                        <a:pt x="35" y="18"/>
                      </a:lnTo>
                      <a:lnTo>
                        <a:pt x="31" y="18"/>
                      </a:lnTo>
                      <a:lnTo>
                        <a:pt x="26" y="18"/>
                      </a:lnTo>
                      <a:lnTo>
                        <a:pt x="26" y="13"/>
                      </a:lnTo>
                      <a:lnTo>
                        <a:pt x="22" y="13"/>
                      </a:lnTo>
                      <a:lnTo>
                        <a:pt x="18" y="13"/>
                      </a:lnTo>
                      <a:lnTo>
                        <a:pt x="18" y="9"/>
                      </a:lnTo>
                      <a:lnTo>
                        <a:pt x="13" y="9"/>
                      </a:lnTo>
                      <a:lnTo>
                        <a:pt x="9" y="9"/>
                      </a:lnTo>
                      <a:lnTo>
                        <a:pt x="9" y="4"/>
                      </a:lnTo>
                      <a:lnTo>
                        <a:pt x="5" y="4"/>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29" name="Freeform 2069"/>
                <p:cNvSpPr>
                  <a:spLocks/>
                </p:cNvSpPr>
                <p:nvPr/>
              </p:nvSpPr>
              <p:spPr bwMode="auto">
                <a:xfrm>
                  <a:off x="2792" y="2104"/>
                  <a:ext cx="30" cy="18"/>
                </a:xfrm>
                <a:custGeom>
                  <a:avLst/>
                  <a:gdLst/>
                  <a:ahLst/>
                  <a:cxnLst>
                    <a:cxn ang="0">
                      <a:pos x="30" y="0"/>
                    </a:cxn>
                    <a:cxn ang="0">
                      <a:pos x="26" y="0"/>
                    </a:cxn>
                    <a:cxn ang="0">
                      <a:pos x="26" y="5"/>
                    </a:cxn>
                    <a:cxn ang="0">
                      <a:pos x="21" y="5"/>
                    </a:cxn>
                    <a:cxn ang="0">
                      <a:pos x="17" y="5"/>
                    </a:cxn>
                    <a:cxn ang="0">
                      <a:pos x="21" y="5"/>
                    </a:cxn>
                    <a:cxn ang="0">
                      <a:pos x="17" y="5"/>
                    </a:cxn>
                    <a:cxn ang="0">
                      <a:pos x="17" y="9"/>
                    </a:cxn>
                    <a:cxn ang="0">
                      <a:pos x="13" y="9"/>
                    </a:cxn>
                    <a:cxn ang="0">
                      <a:pos x="13" y="14"/>
                    </a:cxn>
                    <a:cxn ang="0">
                      <a:pos x="13" y="9"/>
                    </a:cxn>
                    <a:cxn ang="0">
                      <a:pos x="8" y="9"/>
                    </a:cxn>
                    <a:cxn ang="0">
                      <a:pos x="8" y="14"/>
                    </a:cxn>
                    <a:cxn ang="0">
                      <a:pos x="4" y="14"/>
                    </a:cxn>
                    <a:cxn ang="0">
                      <a:pos x="0" y="18"/>
                    </a:cxn>
                  </a:cxnLst>
                  <a:rect l="0" t="0" r="r" b="b"/>
                  <a:pathLst>
                    <a:path w="30" h="18">
                      <a:moveTo>
                        <a:pt x="30" y="0"/>
                      </a:moveTo>
                      <a:lnTo>
                        <a:pt x="26" y="0"/>
                      </a:lnTo>
                      <a:lnTo>
                        <a:pt x="26" y="5"/>
                      </a:lnTo>
                      <a:lnTo>
                        <a:pt x="21" y="5"/>
                      </a:lnTo>
                      <a:lnTo>
                        <a:pt x="17" y="5"/>
                      </a:lnTo>
                      <a:lnTo>
                        <a:pt x="21" y="5"/>
                      </a:lnTo>
                      <a:lnTo>
                        <a:pt x="17" y="5"/>
                      </a:lnTo>
                      <a:lnTo>
                        <a:pt x="17" y="9"/>
                      </a:lnTo>
                      <a:lnTo>
                        <a:pt x="13" y="9"/>
                      </a:lnTo>
                      <a:lnTo>
                        <a:pt x="13" y="14"/>
                      </a:lnTo>
                      <a:lnTo>
                        <a:pt x="13" y="9"/>
                      </a:lnTo>
                      <a:lnTo>
                        <a:pt x="8" y="9"/>
                      </a:lnTo>
                      <a:lnTo>
                        <a:pt x="8" y="14"/>
                      </a:lnTo>
                      <a:lnTo>
                        <a:pt x="4" y="14"/>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0" name="Freeform 2070"/>
                <p:cNvSpPr>
                  <a:spLocks/>
                </p:cNvSpPr>
                <p:nvPr/>
              </p:nvSpPr>
              <p:spPr bwMode="auto">
                <a:xfrm>
                  <a:off x="2779" y="212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1" name="Freeform 2071"/>
                <p:cNvSpPr>
                  <a:spLocks/>
                </p:cNvSpPr>
                <p:nvPr/>
              </p:nvSpPr>
              <p:spPr bwMode="auto">
                <a:xfrm>
                  <a:off x="2779" y="2122"/>
                  <a:ext cx="13" cy="1"/>
                </a:xfrm>
                <a:custGeom>
                  <a:avLst/>
                  <a:gdLst/>
                  <a:ahLst/>
                  <a:cxnLst>
                    <a:cxn ang="0">
                      <a:pos x="13" y="0"/>
                    </a:cxn>
                    <a:cxn ang="0">
                      <a:pos x="8" y="0"/>
                    </a:cxn>
                    <a:cxn ang="0">
                      <a:pos x="4" y="0"/>
                    </a:cxn>
                    <a:cxn ang="0">
                      <a:pos x="0" y="0"/>
                    </a:cxn>
                  </a:cxnLst>
                  <a:rect l="0" t="0" r="r" b="b"/>
                  <a:pathLst>
                    <a:path w="13">
                      <a:moveTo>
                        <a:pt x="13" y="0"/>
                      </a:moveTo>
                      <a:lnTo>
                        <a:pt x="8" y="0"/>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2" name="Freeform 2072"/>
                <p:cNvSpPr>
                  <a:spLocks/>
                </p:cNvSpPr>
                <p:nvPr/>
              </p:nvSpPr>
              <p:spPr bwMode="auto">
                <a:xfrm>
                  <a:off x="2683" y="212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3" name="Freeform 2073"/>
                <p:cNvSpPr>
                  <a:spLocks/>
                </p:cNvSpPr>
                <p:nvPr/>
              </p:nvSpPr>
              <p:spPr bwMode="auto">
                <a:xfrm>
                  <a:off x="2770" y="2127"/>
                  <a:ext cx="4" cy="4"/>
                </a:xfrm>
                <a:custGeom>
                  <a:avLst/>
                  <a:gdLst/>
                  <a:ahLst/>
                  <a:cxnLst>
                    <a:cxn ang="0">
                      <a:pos x="0" y="4"/>
                    </a:cxn>
                    <a:cxn ang="0">
                      <a:pos x="4" y="0"/>
                    </a:cxn>
                    <a:cxn ang="0">
                      <a:pos x="0" y="0"/>
                    </a:cxn>
                    <a:cxn ang="0">
                      <a:pos x="0" y="4"/>
                    </a:cxn>
                  </a:cxnLst>
                  <a:rect l="0" t="0" r="r" b="b"/>
                  <a:pathLst>
                    <a:path w="4" h="4">
                      <a:moveTo>
                        <a:pt x="0" y="4"/>
                      </a:moveTo>
                      <a:lnTo>
                        <a:pt x="4"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4" name="Freeform 2074"/>
                <p:cNvSpPr>
                  <a:spLocks/>
                </p:cNvSpPr>
                <p:nvPr/>
              </p:nvSpPr>
              <p:spPr bwMode="auto">
                <a:xfrm>
                  <a:off x="2683" y="2131"/>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5" name="Freeform 2075"/>
                <p:cNvSpPr>
                  <a:spLocks/>
                </p:cNvSpPr>
                <p:nvPr/>
              </p:nvSpPr>
              <p:spPr bwMode="auto">
                <a:xfrm>
                  <a:off x="2613" y="2118"/>
                  <a:ext cx="39" cy="13"/>
                </a:xfrm>
                <a:custGeom>
                  <a:avLst/>
                  <a:gdLst/>
                  <a:ahLst/>
                  <a:cxnLst>
                    <a:cxn ang="0">
                      <a:pos x="39" y="13"/>
                    </a:cxn>
                    <a:cxn ang="0">
                      <a:pos x="35" y="13"/>
                    </a:cxn>
                    <a:cxn ang="0">
                      <a:pos x="31" y="13"/>
                    </a:cxn>
                    <a:cxn ang="0">
                      <a:pos x="26" y="13"/>
                    </a:cxn>
                    <a:cxn ang="0">
                      <a:pos x="26" y="9"/>
                    </a:cxn>
                    <a:cxn ang="0">
                      <a:pos x="22" y="9"/>
                    </a:cxn>
                    <a:cxn ang="0">
                      <a:pos x="17" y="9"/>
                    </a:cxn>
                    <a:cxn ang="0">
                      <a:pos x="17" y="4"/>
                    </a:cxn>
                    <a:cxn ang="0">
                      <a:pos x="13" y="4"/>
                    </a:cxn>
                    <a:cxn ang="0">
                      <a:pos x="9" y="4"/>
                    </a:cxn>
                    <a:cxn ang="0">
                      <a:pos x="4" y="4"/>
                    </a:cxn>
                    <a:cxn ang="0">
                      <a:pos x="4" y="0"/>
                    </a:cxn>
                    <a:cxn ang="0">
                      <a:pos x="0" y="0"/>
                    </a:cxn>
                  </a:cxnLst>
                  <a:rect l="0" t="0" r="r" b="b"/>
                  <a:pathLst>
                    <a:path w="39" h="13">
                      <a:moveTo>
                        <a:pt x="39" y="13"/>
                      </a:moveTo>
                      <a:lnTo>
                        <a:pt x="35" y="13"/>
                      </a:lnTo>
                      <a:lnTo>
                        <a:pt x="31" y="13"/>
                      </a:lnTo>
                      <a:lnTo>
                        <a:pt x="26" y="13"/>
                      </a:lnTo>
                      <a:lnTo>
                        <a:pt x="26" y="9"/>
                      </a:lnTo>
                      <a:lnTo>
                        <a:pt x="22" y="9"/>
                      </a:lnTo>
                      <a:lnTo>
                        <a:pt x="17" y="9"/>
                      </a:lnTo>
                      <a:lnTo>
                        <a:pt x="17" y="4"/>
                      </a:lnTo>
                      <a:lnTo>
                        <a:pt x="13" y="4"/>
                      </a:lnTo>
                      <a:lnTo>
                        <a:pt x="9" y="4"/>
                      </a:lnTo>
                      <a:lnTo>
                        <a:pt x="4" y="4"/>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6" name="Freeform 2076"/>
                <p:cNvSpPr>
                  <a:spLocks/>
                </p:cNvSpPr>
                <p:nvPr/>
              </p:nvSpPr>
              <p:spPr bwMode="auto">
                <a:xfrm>
                  <a:off x="2674" y="213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7" name="Freeform 2077"/>
                <p:cNvSpPr>
                  <a:spLocks/>
                </p:cNvSpPr>
                <p:nvPr/>
              </p:nvSpPr>
              <p:spPr bwMode="auto">
                <a:xfrm>
                  <a:off x="2652" y="2131"/>
                  <a:ext cx="22" cy="4"/>
                </a:xfrm>
                <a:custGeom>
                  <a:avLst/>
                  <a:gdLst/>
                  <a:ahLst/>
                  <a:cxnLst>
                    <a:cxn ang="0">
                      <a:pos x="22" y="0"/>
                    </a:cxn>
                    <a:cxn ang="0">
                      <a:pos x="18" y="0"/>
                    </a:cxn>
                    <a:cxn ang="0">
                      <a:pos x="18" y="4"/>
                    </a:cxn>
                    <a:cxn ang="0">
                      <a:pos x="13" y="4"/>
                    </a:cxn>
                    <a:cxn ang="0">
                      <a:pos x="9" y="4"/>
                    </a:cxn>
                    <a:cxn ang="0">
                      <a:pos x="9" y="0"/>
                    </a:cxn>
                    <a:cxn ang="0">
                      <a:pos x="5" y="0"/>
                    </a:cxn>
                    <a:cxn ang="0">
                      <a:pos x="0" y="0"/>
                    </a:cxn>
                  </a:cxnLst>
                  <a:rect l="0" t="0" r="r" b="b"/>
                  <a:pathLst>
                    <a:path w="22" h="4">
                      <a:moveTo>
                        <a:pt x="22" y="0"/>
                      </a:moveTo>
                      <a:lnTo>
                        <a:pt x="18" y="0"/>
                      </a:lnTo>
                      <a:lnTo>
                        <a:pt x="18" y="4"/>
                      </a:lnTo>
                      <a:lnTo>
                        <a:pt x="13" y="4"/>
                      </a:lnTo>
                      <a:lnTo>
                        <a:pt x="9" y="4"/>
                      </a:lnTo>
                      <a:lnTo>
                        <a:pt x="9" y="0"/>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8" name="Freeform 2078"/>
                <p:cNvSpPr>
                  <a:spLocks/>
                </p:cNvSpPr>
                <p:nvPr/>
              </p:nvSpPr>
              <p:spPr bwMode="auto">
                <a:xfrm>
                  <a:off x="2652" y="2135"/>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39" name="Freeform 2079"/>
                <p:cNvSpPr>
                  <a:spLocks/>
                </p:cNvSpPr>
                <p:nvPr/>
              </p:nvSpPr>
              <p:spPr bwMode="auto">
                <a:xfrm>
                  <a:off x="2661" y="2131"/>
                  <a:ext cx="17" cy="9"/>
                </a:xfrm>
                <a:custGeom>
                  <a:avLst/>
                  <a:gdLst/>
                  <a:ahLst/>
                  <a:cxnLst>
                    <a:cxn ang="0">
                      <a:pos x="9" y="9"/>
                    </a:cxn>
                    <a:cxn ang="0">
                      <a:pos x="9" y="4"/>
                    </a:cxn>
                    <a:cxn ang="0">
                      <a:pos x="13" y="4"/>
                    </a:cxn>
                    <a:cxn ang="0">
                      <a:pos x="17" y="4"/>
                    </a:cxn>
                    <a:cxn ang="0">
                      <a:pos x="13" y="4"/>
                    </a:cxn>
                    <a:cxn ang="0">
                      <a:pos x="13" y="0"/>
                    </a:cxn>
                    <a:cxn ang="0">
                      <a:pos x="13" y="4"/>
                    </a:cxn>
                    <a:cxn ang="0">
                      <a:pos x="9" y="4"/>
                    </a:cxn>
                    <a:cxn ang="0">
                      <a:pos x="4" y="4"/>
                    </a:cxn>
                    <a:cxn ang="0">
                      <a:pos x="0" y="4"/>
                    </a:cxn>
                    <a:cxn ang="0">
                      <a:pos x="4" y="4"/>
                    </a:cxn>
                    <a:cxn ang="0">
                      <a:pos x="9" y="4"/>
                    </a:cxn>
                    <a:cxn ang="0">
                      <a:pos x="9" y="9"/>
                    </a:cxn>
                    <a:cxn ang="0">
                      <a:pos x="9" y="4"/>
                    </a:cxn>
                    <a:cxn ang="0">
                      <a:pos x="9" y="9"/>
                    </a:cxn>
                  </a:cxnLst>
                  <a:rect l="0" t="0" r="r" b="b"/>
                  <a:pathLst>
                    <a:path w="17" h="9">
                      <a:moveTo>
                        <a:pt x="9" y="9"/>
                      </a:moveTo>
                      <a:lnTo>
                        <a:pt x="9" y="4"/>
                      </a:lnTo>
                      <a:lnTo>
                        <a:pt x="13" y="4"/>
                      </a:lnTo>
                      <a:lnTo>
                        <a:pt x="17" y="4"/>
                      </a:lnTo>
                      <a:lnTo>
                        <a:pt x="13" y="4"/>
                      </a:lnTo>
                      <a:lnTo>
                        <a:pt x="13" y="0"/>
                      </a:lnTo>
                      <a:lnTo>
                        <a:pt x="13" y="4"/>
                      </a:lnTo>
                      <a:lnTo>
                        <a:pt x="9" y="4"/>
                      </a:lnTo>
                      <a:lnTo>
                        <a:pt x="4" y="4"/>
                      </a:lnTo>
                      <a:lnTo>
                        <a:pt x="0" y="4"/>
                      </a:lnTo>
                      <a:lnTo>
                        <a:pt x="4" y="4"/>
                      </a:lnTo>
                      <a:lnTo>
                        <a:pt x="9" y="4"/>
                      </a:lnTo>
                      <a:lnTo>
                        <a:pt x="9" y="9"/>
                      </a:lnTo>
                      <a:lnTo>
                        <a:pt x="9" y="4"/>
                      </a:lnTo>
                      <a:lnTo>
                        <a:pt x="9"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40" name="Freeform 2080"/>
                <p:cNvSpPr>
                  <a:spLocks/>
                </p:cNvSpPr>
                <p:nvPr/>
              </p:nvSpPr>
              <p:spPr bwMode="auto">
                <a:xfrm>
                  <a:off x="2748" y="2122"/>
                  <a:ext cx="31" cy="18"/>
                </a:xfrm>
                <a:custGeom>
                  <a:avLst/>
                  <a:gdLst/>
                  <a:ahLst/>
                  <a:cxnLst>
                    <a:cxn ang="0">
                      <a:pos x="31" y="0"/>
                    </a:cxn>
                    <a:cxn ang="0">
                      <a:pos x="26" y="0"/>
                    </a:cxn>
                    <a:cxn ang="0">
                      <a:pos x="26" y="5"/>
                    </a:cxn>
                    <a:cxn ang="0">
                      <a:pos x="22" y="5"/>
                    </a:cxn>
                    <a:cxn ang="0">
                      <a:pos x="18" y="5"/>
                    </a:cxn>
                    <a:cxn ang="0">
                      <a:pos x="13" y="5"/>
                    </a:cxn>
                    <a:cxn ang="0">
                      <a:pos x="13" y="9"/>
                    </a:cxn>
                    <a:cxn ang="0">
                      <a:pos x="9" y="9"/>
                    </a:cxn>
                    <a:cxn ang="0">
                      <a:pos x="4" y="9"/>
                    </a:cxn>
                    <a:cxn ang="0">
                      <a:pos x="4" y="13"/>
                    </a:cxn>
                    <a:cxn ang="0">
                      <a:pos x="0" y="13"/>
                    </a:cxn>
                    <a:cxn ang="0">
                      <a:pos x="0" y="18"/>
                    </a:cxn>
                  </a:cxnLst>
                  <a:rect l="0" t="0" r="r" b="b"/>
                  <a:pathLst>
                    <a:path w="31" h="18">
                      <a:moveTo>
                        <a:pt x="31" y="0"/>
                      </a:moveTo>
                      <a:lnTo>
                        <a:pt x="26" y="0"/>
                      </a:lnTo>
                      <a:lnTo>
                        <a:pt x="26" y="5"/>
                      </a:lnTo>
                      <a:lnTo>
                        <a:pt x="22" y="5"/>
                      </a:lnTo>
                      <a:lnTo>
                        <a:pt x="18" y="5"/>
                      </a:lnTo>
                      <a:lnTo>
                        <a:pt x="13" y="5"/>
                      </a:lnTo>
                      <a:lnTo>
                        <a:pt x="13" y="9"/>
                      </a:lnTo>
                      <a:lnTo>
                        <a:pt x="9" y="9"/>
                      </a:lnTo>
                      <a:lnTo>
                        <a:pt x="4" y="9"/>
                      </a:lnTo>
                      <a:lnTo>
                        <a:pt x="4" y="13"/>
                      </a:lnTo>
                      <a:lnTo>
                        <a:pt x="0" y="13"/>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41" name="Freeform 2081"/>
                <p:cNvSpPr>
                  <a:spLocks/>
                </p:cNvSpPr>
                <p:nvPr/>
              </p:nvSpPr>
              <p:spPr bwMode="auto">
                <a:xfrm>
                  <a:off x="2674" y="2127"/>
                  <a:ext cx="74" cy="17"/>
                </a:xfrm>
                <a:custGeom>
                  <a:avLst/>
                  <a:gdLst/>
                  <a:ahLst/>
                  <a:cxnLst>
                    <a:cxn ang="0">
                      <a:pos x="74" y="13"/>
                    </a:cxn>
                    <a:cxn ang="0">
                      <a:pos x="70" y="13"/>
                    </a:cxn>
                    <a:cxn ang="0">
                      <a:pos x="65" y="13"/>
                    </a:cxn>
                    <a:cxn ang="0">
                      <a:pos x="65" y="17"/>
                    </a:cxn>
                    <a:cxn ang="0">
                      <a:pos x="61" y="17"/>
                    </a:cxn>
                    <a:cxn ang="0">
                      <a:pos x="57" y="17"/>
                    </a:cxn>
                    <a:cxn ang="0">
                      <a:pos x="52" y="17"/>
                    </a:cxn>
                    <a:cxn ang="0">
                      <a:pos x="48" y="17"/>
                    </a:cxn>
                    <a:cxn ang="0">
                      <a:pos x="44" y="17"/>
                    </a:cxn>
                    <a:cxn ang="0">
                      <a:pos x="39" y="17"/>
                    </a:cxn>
                    <a:cxn ang="0">
                      <a:pos x="35" y="17"/>
                    </a:cxn>
                    <a:cxn ang="0">
                      <a:pos x="31" y="17"/>
                    </a:cxn>
                    <a:cxn ang="0">
                      <a:pos x="26" y="17"/>
                    </a:cxn>
                    <a:cxn ang="0">
                      <a:pos x="26" y="13"/>
                    </a:cxn>
                    <a:cxn ang="0">
                      <a:pos x="22" y="13"/>
                    </a:cxn>
                    <a:cxn ang="0">
                      <a:pos x="22" y="8"/>
                    </a:cxn>
                    <a:cxn ang="0">
                      <a:pos x="22" y="13"/>
                    </a:cxn>
                    <a:cxn ang="0">
                      <a:pos x="22" y="8"/>
                    </a:cxn>
                    <a:cxn ang="0">
                      <a:pos x="17" y="8"/>
                    </a:cxn>
                    <a:cxn ang="0">
                      <a:pos x="13" y="8"/>
                    </a:cxn>
                    <a:cxn ang="0">
                      <a:pos x="9" y="8"/>
                    </a:cxn>
                    <a:cxn ang="0">
                      <a:pos x="4" y="8"/>
                    </a:cxn>
                    <a:cxn ang="0">
                      <a:pos x="4" y="4"/>
                    </a:cxn>
                    <a:cxn ang="0">
                      <a:pos x="9" y="4"/>
                    </a:cxn>
                    <a:cxn ang="0">
                      <a:pos x="13" y="4"/>
                    </a:cxn>
                    <a:cxn ang="0">
                      <a:pos x="9" y="4"/>
                    </a:cxn>
                    <a:cxn ang="0">
                      <a:pos x="9" y="0"/>
                    </a:cxn>
                    <a:cxn ang="0">
                      <a:pos x="9" y="4"/>
                    </a:cxn>
                    <a:cxn ang="0">
                      <a:pos x="4" y="4"/>
                    </a:cxn>
                    <a:cxn ang="0">
                      <a:pos x="4" y="0"/>
                    </a:cxn>
                    <a:cxn ang="0">
                      <a:pos x="4" y="4"/>
                    </a:cxn>
                    <a:cxn ang="0">
                      <a:pos x="0" y="4"/>
                    </a:cxn>
                  </a:cxnLst>
                  <a:rect l="0" t="0" r="r" b="b"/>
                  <a:pathLst>
                    <a:path w="74" h="17">
                      <a:moveTo>
                        <a:pt x="74" y="13"/>
                      </a:moveTo>
                      <a:lnTo>
                        <a:pt x="70" y="13"/>
                      </a:lnTo>
                      <a:lnTo>
                        <a:pt x="65" y="13"/>
                      </a:lnTo>
                      <a:lnTo>
                        <a:pt x="65" y="17"/>
                      </a:lnTo>
                      <a:lnTo>
                        <a:pt x="61" y="17"/>
                      </a:lnTo>
                      <a:lnTo>
                        <a:pt x="57" y="17"/>
                      </a:lnTo>
                      <a:lnTo>
                        <a:pt x="52" y="17"/>
                      </a:lnTo>
                      <a:lnTo>
                        <a:pt x="48" y="17"/>
                      </a:lnTo>
                      <a:lnTo>
                        <a:pt x="44" y="17"/>
                      </a:lnTo>
                      <a:lnTo>
                        <a:pt x="39" y="17"/>
                      </a:lnTo>
                      <a:lnTo>
                        <a:pt x="35" y="17"/>
                      </a:lnTo>
                      <a:lnTo>
                        <a:pt x="31" y="17"/>
                      </a:lnTo>
                      <a:lnTo>
                        <a:pt x="26" y="17"/>
                      </a:lnTo>
                      <a:lnTo>
                        <a:pt x="26" y="13"/>
                      </a:lnTo>
                      <a:lnTo>
                        <a:pt x="22" y="13"/>
                      </a:lnTo>
                      <a:lnTo>
                        <a:pt x="22" y="8"/>
                      </a:lnTo>
                      <a:lnTo>
                        <a:pt x="22" y="13"/>
                      </a:lnTo>
                      <a:lnTo>
                        <a:pt x="22" y="8"/>
                      </a:lnTo>
                      <a:lnTo>
                        <a:pt x="17" y="8"/>
                      </a:lnTo>
                      <a:lnTo>
                        <a:pt x="13" y="8"/>
                      </a:lnTo>
                      <a:lnTo>
                        <a:pt x="9" y="8"/>
                      </a:lnTo>
                      <a:lnTo>
                        <a:pt x="4" y="8"/>
                      </a:lnTo>
                      <a:lnTo>
                        <a:pt x="4" y="4"/>
                      </a:lnTo>
                      <a:lnTo>
                        <a:pt x="9" y="4"/>
                      </a:lnTo>
                      <a:lnTo>
                        <a:pt x="13" y="4"/>
                      </a:lnTo>
                      <a:lnTo>
                        <a:pt x="9" y="4"/>
                      </a:lnTo>
                      <a:lnTo>
                        <a:pt x="9" y="0"/>
                      </a:lnTo>
                      <a:lnTo>
                        <a:pt x="9" y="4"/>
                      </a:lnTo>
                      <a:lnTo>
                        <a:pt x="4" y="4"/>
                      </a:lnTo>
                      <a:lnTo>
                        <a:pt x="4" y="0"/>
                      </a:lnTo>
                      <a:lnTo>
                        <a:pt x="4" y="4"/>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196642" name="Freeform 2082"/>
                <p:cNvSpPr>
                  <a:spLocks/>
                </p:cNvSpPr>
                <p:nvPr/>
              </p:nvSpPr>
              <p:spPr bwMode="auto">
                <a:xfrm>
                  <a:off x="2700" y="2144"/>
                  <a:ext cx="18" cy="5"/>
                </a:xfrm>
                <a:custGeom>
                  <a:avLst/>
                  <a:gdLst/>
                  <a:ahLst/>
                  <a:cxnLst>
                    <a:cxn ang="0">
                      <a:pos x="13" y="5"/>
                    </a:cxn>
                    <a:cxn ang="0">
                      <a:pos x="9" y="5"/>
                    </a:cxn>
                    <a:cxn ang="0">
                      <a:pos x="5" y="5"/>
                    </a:cxn>
                    <a:cxn ang="0">
                      <a:pos x="5" y="0"/>
                    </a:cxn>
                    <a:cxn ang="0">
                      <a:pos x="0" y="0"/>
                    </a:cxn>
                    <a:cxn ang="0">
                      <a:pos x="5" y="0"/>
                    </a:cxn>
                    <a:cxn ang="0">
                      <a:pos x="9" y="0"/>
                    </a:cxn>
                    <a:cxn ang="0">
                      <a:pos x="13" y="0"/>
                    </a:cxn>
                    <a:cxn ang="0">
                      <a:pos x="18" y="0"/>
                    </a:cxn>
                    <a:cxn ang="0">
                      <a:pos x="18" y="5"/>
                    </a:cxn>
                    <a:cxn ang="0">
                      <a:pos x="13" y="5"/>
                    </a:cxn>
                  </a:cxnLst>
                  <a:rect l="0" t="0" r="r" b="b"/>
                  <a:pathLst>
                    <a:path w="18" h="5">
                      <a:moveTo>
                        <a:pt x="13" y="5"/>
                      </a:moveTo>
                      <a:lnTo>
                        <a:pt x="9" y="5"/>
                      </a:lnTo>
                      <a:lnTo>
                        <a:pt x="5" y="5"/>
                      </a:lnTo>
                      <a:lnTo>
                        <a:pt x="5" y="0"/>
                      </a:lnTo>
                      <a:lnTo>
                        <a:pt x="0" y="0"/>
                      </a:lnTo>
                      <a:lnTo>
                        <a:pt x="5" y="0"/>
                      </a:lnTo>
                      <a:lnTo>
                        <a:pt x="9" y="0"/>
                      </a:lnTo>
                      <a:lnTo>
                        <a:pt x="13" y="0"/>
                      </a:lnTo>
                      <a:lnTo>
                        <a:pt x="18" y="0"/>
                      </a:lnTo>
                      <a:lnTo>
                        <a:pt x="18" y="5"/>
                      </a:lnTo>
                      <a:lnTo>
                        <a:pt x="13" y="5"/>
                      </a:lnTo>
                    </a:path>
                  </a:pathLst>
                </a:custGeom>
                <a:noFill/>
                <a:ln w="6350">
                  <a:solidFill>
                    <a:srgbClr val="002564"/>
                  </a:solidFill>
                  <a:prstDash val="solid"/>
                  <a:round/>
                  <a:headEnd/>
                  <a:tailEnd/>
                </a:ln>
              </p:spPr>
              <p:txBody>
                <a:bodyPr/>
                <a:lstStyle/>
                <a:p>
                  <a:endParaRPr lang="en-US">
                    <a:solidFill>
                      <a:prstClr val="black"/>
                    </a:solidFill>
                  </a:endParaRPr>
                </a:p>
              </p:txBody>
            </p:sp>
          </p:grpSp>
          <p:sp>
            <p:nvSpPr>
              <p:cNvPr id="196643" name="Line 2083"/>
              <p:cNvSpPr>
                <a:spLocks noChangeShapeType="1"/>
              </p:cNvSpPr>
              <p:nvPr/>
            </p:nvSpPr>
            <p:spPr bwMode="auto">
              <a:xfrm flipH="1">
                <a:off x="5346" y="2672"/>
                <a:ext cx="1" cy="1"/>
              </a:xfrm>
              <a:prstGeom prst="line">
                <a:avLst/>
              </a:prstGeom>
              <a:noFill/>
              <a:ln w="6350">
                <a:solidFill>
                  <a:srgbClr val="000000"/>
                </a:solidFill>
                <a:round/>
                <a:headEnd/>
                <a:tailEnd/>
              </a:ln>
            </p:spPr>
            <p:txBody>
              <a:bodyPr/>
              <a:lstStyle/>
              <a:p>
                <a:endParaRPr lang="en-US">
                  <a:solidFill>
                    <a:prstClr val="black"/>
                  </a:solidFill>
                </a:endParaRPr>
              </a:p>
            </p:txBody>
          </p:sp>
          <p:sp>
            <p:nvSpPr>
              <p:cNvPr id="196644" name="Rectangle 2084"/>
              <p:cNvSpPr>
                <a:spLocks noChangeArrowheads="1"/>
              </p:cNvSpPr>
              <p:nvPr/>
            </p:nvSpPr>
            <p:spPr bwMode="auto">
              <a:xfrm>
                <a:off x="4692" y="2992"/>
                <a:ext cx="297" cy="96"/>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rPr>
                  <a:t>Newport</a:t>
                </a:r>
                <a:endParaRPr lang="en-US" sz="2000">
                  <a:solidFill>
                    <a:prstClr val="black"/>
                  </a:solidFill>
                  <a:latin typeface="Times New Roman" charset="0"/>
                </a:endParaRPr>
              </a:p>
            </p:txBody>
          </p:sp>
          <p:sp>
            <p:nvSpPr>
              <p:cNvPr id="196645" name="Text Box 2085"/>
              <p:cNvSpPr txBox="1">
                <a:spLocks noChangeArrowheads="1"/>
              </p:cNvSpPr>
              <p:nvPr/>
            </p:nvSpPr>
            <p:spPr bwMode="auto">
              <a:xfrm>
                <a:off x="5097" y="2303"/>
                <a:ext cx="303" cy="192"/>
              </a:xfrm>
              <a:prstGeom prst="rect">
                <a:avLst/>
              </a:prstGeom>
              <a:noFill/>
              <a:ln w="9525">
                <a:noFill/>
                <a:miter lim="800000"/>
                <a:headEnd/>
                <a:tailEnd/>
              </a:ln>
              <a:effectLst/>
            </p:spPr>
            <p:txBody>
              <a:bodyPr wrap="none">
                <a:spAutoFit/>
              </a:bodyPr>
              <a:lstStyle/>
              <a:p>
                <a:pPr eaLnBrk="0" hangingPunct="0"/>
                <a:r>
                  <a:rPr lang="en-US" sz="1400" dirty="0">
                    <a:solidFill>
                      <a:prstClr val="black"/>
                    </a:solidFill>
                  </a:rPr>
                  <a:t>WA</a:t>
                </a:r>
              </a:p>
            </p:txBody>
          </p:sp>
          <p:sp>
            <p:nvSpPr>
              <p:cNvPr id="196646" name="Text Box 2086"/>
              <p:cNvSpPr txBox="1">
                <a:spLocks noChangeArrowheads="1"/>
              </p:cNvSpPr>
              <p:nvPr/>
            </p:nvSpPr>
            <p:spPr bwMode="auto">
              <a:xfrm>
                <a:off x="5103" y="2743"/>
                <a:ext cx="284" cy="192"/>
              </a:xfrm>
              <a:prstGeom prst="rect">
                <a:avLst/>
              </a:prstGeom>
              <a:noFill/>
              <a:ln w="9525">
                <a:noFill/>
                <a:miter lim="800000"/>
                <a:headEnd/>
                <a:tailEnd/>
              </a:ln>
              <a:effectLst/>
            </p:spPr>
            <p:txBody>
              <a:bodyPr wrap="none">
                <a:spAutoFit/>
              </a:bodyPr>
              <a:lstStyle/>
              <a:p>
                <a:pPr eaLnBrk="0" hangingPunct="0"/>
                <a:r>
                  <a:rPr lang="en-US" sz="1400">
                    <a:solidFill>
                      <a:prstClr val="black"/>
                    </a:solidFill>
                  </a:rPr>
                  <a:t>OR</a:t>
                </a:r>
              </a:p>
            </p:txBody>
          </p:sp>
          <p:sp>
            <p:nvSpPr>
              <p:cNvPr id="196648" name="Line 2088"/>
              <p:cNvSpPr>
                <a:spLocks noChangeShapeType="1"/>
              </p:cNvSpPr>
              <p:nvPr/>
            </p:nvSpPr>
            <p:spPr bwMode="auto">
              <a:xfrm rot="9978665" flipV="1">
                <a:off x="4282" y="2416"/>
                <a:ext cx="317" cy="1504"/>
              </a:xfrm>
              <a:prstGeom prst="line">
                <a:avLst/>
              </a:prstGeom>
              <a:noFill/>
              <a:ln w="31750">
                <a:solidFill>
                  <a:schemeClr val="tx1"/>
                </a:solidFill>
                <a:round/>
                <a:headEnd/>
                <a:tailEnd type="triangle" w="lg" len="lg"/>
              </a:ln>
              <a:effectLst/>
            </p:spPr>
            <p:txBody>
              <a:bodyPr/>
              <a:lstStyle/>
              <a:p>
                <a:endParaRPr lang="en-US">
                  <a:solidFill>
                    <a:prstClr val="black"/>
                  </a:solidFill>
                </a:endParaRPr>
              </a:p>
            </p:txBody>
          </p:sp>
          <p:sp>
            <p:nvSpPr>
              <p:cNvPr id="196650" name="Line 2090"/>
              <p:cNvSpPr>
                <a:spLocks noChangeShapeType="1"/>
              </p:cNvSpPr>
              <p:nvPr/>
            </p:nvSpPr>
            <p:spPr bwMode="auto">
              <a:xfrm rot="-10728390">
                <a:off x="4368" y="3024"/>
                <a:ext cx="192" cy="1"/>
              </a:xfrm>
              <a:prstGeom prst="line">
                <a:avLst/>
              </a:prstGeom>
              <a:noFill/>
              <a:ln w="9525">
                <a:solidFill>
                  <a:schemeClr val="tx1"/>
                </a:solidFill>
                <a:round/>
                <a:headEnd/>
                <a:tailEnd type="triangle" w="med" len="med"/>
              </a:ln>
              <a:effectLst/>
            </p:spPr>
            <p:txBody>
              <a:bodyPr/>
              <a:lstStyle/>
              <a:p>
                <a:endParaRPr lang="en-US">
                  <a:solidFill>
                    <a:prstClr val="black"/>
                  </a:solidFill>
                </a:endParaRPr>
              </a:p>
            </p:txBody>
          </p:sp>
          <p:sp>
            <p:nvSpPr>
              <p:cNvPr id="196651" name="Oval 2091"/>
              <p:cNvSpPr>
                <a:spLocks noChangeArrowheads="1"/>
              </p:cNvSpPr>
              <p:nvPr/>
            </p:nvSpPr>
            <p:spPr bwMode="auto">
              <a:xfrm>
                <a:off x="3408" y="2256"/>
                <a:ext cx="912" cy="336"/>
              </a:xfrm>
              <a:prstGeom prst="ellipse">
                <a:avLst/>
              </a:prstGeom>
              <a:solidFill>
                <a:srgbClr val="DDDDDD"/>
              </a:solidFill>
              <a:ln w="9525">
                <a:solidFill>
                  <a:schemeClr val="tx1"/>
                </a:solidFill>
                <a:round/>
                <a:headEnd/>
                <a:tailEnd/>
              </a:ln>
              <a:effectLst/>
            </p:spPr>
            <p:txBody>
              <a:bodyPr wrap="none" anchor="ctr"/>
              <a:lstStyle/>
              <a:p>
                <a:endParaRPr lang="en-US">
                  <a:solidFill>
                    <a:prstClr val="black"/>
                  </a:solidFill>
                </a:endParaRPr>
              </a:p>
            </p:txBody>
          </p:sp>
          <p:sp>
            <p:nvSpPr>
              <p:cNvPr id="196652" name="Text Box 2092"/>
              <p:cNvSpPr txBox="1">
                <a:spLocks noChangeArrowheads="1"/>
              </p:cNvSpPr>
              <p:nvPr/>
            </p:nvSpPr>
            <p:spPr bwMode="auto">
              <a:xfrm>
                <a:off x="3527" y="2304"/>
                <a:ext cx="697" cy="231"/>
              </a:xfrm>
              <a:prstGeom prst="rect">
                <a:avLst/>
              </a:prstGeom>
              <a:noFill/>
              <a:ln w="9525">
                <a:noFill/>
                <a:miter lim="800000"/>
                <a:headEnd/>
                <a:tailEnd/>
              </a:ln>
              <a:effectLst/>
            </p:spPr>
            <p:txBody>
              <a:bodyPr wrap="none">
                <a:spAutoFit/>
              </a:bodyPr>
              <a:lstStyle/>
              <a:p>
                <a:r>
                  <a:rPr lang="en-US">
                    <a:solidFill>
                      <a:prstClr val="black"/>
                    </a:solidFill>
                    <a:latin typeface="Tahoma" charset="0"/>
                  </a:rPr>
                  <a:t>Summer:</a:t>
                </a:r>
              </a:p>
            </p:txBody>
          </p:sp>
        </p:grpSp>
      </p:grpSp>
      <p:sp>
        <p:nvSpPr>
          <p:cNvPr id="63523" name="Rectangle 1059"/>
          <p:cNvSpPr>
            <a:spLocks noChangeArrowheads="1"/>
          </p:cNvSpPr>
          <p:nvPr/>
        </p:nvSpPr>
        <p:spPr bwMode="auto">
          <a:xfrm>
            <a:off x="6096000" y="152400"/>
            <a:ext cx="2590800" cy="3352800"/>
          </a:xfrm>
          <a:prstGeom prst="rect">
            <a:avLst/>
          </a:prstGeom>
          <a:solidFill>
            <a:srgbClr val="EAEAEA"/>
          </a:solidFill>
          <a:ln w="9525">
            <a:solidFill>
              <a:schemeClr val="tx1"/>
            </a:solidFill>
            <a:miter lim="800000"/>
            <a:headEnd/>
            <a:tailEnd/>
          </a:ln>
          <a:effectLst/>
        </p:spPr>
        <p:txBody>
          <a:bodyPr wrap="none" anchor="ctr"/>
          <a:lstStyle/>
          <a:p>
            <a:endParaRPr lang="en-US">
              <a:solidFill>
                <a:prstClr val="black"/>
              </a:solidFill>
            </a:endParaRPr>
          </a:p>
        </p:txBody>
      </p:sp>
      <p:sp>
        <p:nvSpPr>
          <p:cNvPr id="63524" name="Text Box 1060"/>
          <p:cNvSpPr txBox="1">
            <a:spLocks noChangeArrowheads="1"/>
          </p:cNvSpPr>
          <p:nvPr/>
        </p:nvSpPr>
        <p:spPr bwMode="auto">
          <a:xfrm>
            <a:off x="349250" y="609600"/>
            <a:ext cx="5670550" cy="5670550"/>
          </a:xfrm>
          <a:prstGeom prst="rect">
            <a:avLst/>
          </a:prstGeom>
          <a:noFill/>
          <a:ln w="9525">
            <a:noFill/>
            <a:miter lim="800000"/>
            <a:headEnd/>
            <a:tailEnd/>
          </a:ln>
          <a:effectLst/>
        </p:spPr>
        <p:txBody>
          <a:bodyPr>
            <a:spAutoFit/>
          </a:bodyPr>
          <a:lstStyle/>
          <a:p>
            <a:pPr marL="114300" lvl="1">
              <a:tabLst>
                <a:tab pos="520700" algn="l"/>
              </a:tabLst>
            </a:pPr>
            <a:r>
              <a:rPr lang="en-US" sz="2400" b="1" dirty="0">
                <a:solidFill>
                  <a:srgbClr val="00FF00"/>
                </a:solidFill>
              </a:rPr>
              <a:t>Winds and currents are seasonal </a:t>
            </a:r>
          </a:p>
          <a:p>
            <a:pPr marL="114300" lvl="1">
              <a:tabLst>
                <a:tab pos="520700" algn="l"/>
              </a:tabLst>
            </a:pPr>
            <a:r>
              <a:rPr lang="en-US" sz="2400" b="1" dirty="0">
                <a:solidFill>
                  <a:srgbClr val="00FF00"/>
                </a:solidFill>
              </a:rPr>
              <a:t>off coastal Oregon:</a:t>
            </a:r>
          </a:p>
          <a:p>
            <a:pPr marL="114300" lvl="1">
              <a:tabLst>
                <a:tab pos="520700" algn="l"/>
              </a:tabLst>
            </a:pPr>
            <a:endParaRPr lang="en-US" sz="2400" dirty="0">
              <a:solidFill>
                <a:srgbClr val="FFFF00"/>
              </a:solidFill>
            </a:endParaRPr>
          </a:p>
          <a:p>
            <a:pPr marL="114300" lvl="1">
              <a:buFontTx/>
              <a:buChar char="•"/>
              <a:tabLst>
                <a:tab pos="520700" algn="l"/>
              </a:tabLst>
            </a:pPr>
            <a:r>
              <a:rPr lang="en-US" sz="2000" dirty="0">
                <a:solidFill>
                  <a:srgbClr val="FFFF00"/>
                </a:solidFill>
              </a:rPr>
              <a:t> </a:t>
            </a:r>
            <a:r>
              <a:rPr lang="en-US" sz="2000" u="sng" dirty="0">
                <a:solidFill>
                  <a:srgbClr val="FFFF00"/>
                </a:solidFill>
              </a:rPr>
              <a:t>Winter</a:t>
            </a:r>
            <a:r>
              <a:rPr lang="en-US" sz="2000" dirty="0">
                <a:solidFill>
                  <a:srgbClr val="FFFF00"/>
                </a:solidFill>
              </a:rPr>
              <a:t>:</a:t>
            </a:r>
          </a:p>
          <a:p>
            <a:pPr marL="114300" lvl="1">
              <a:tabLst>
                <a:tab pos="520700" algn="l"/>
              </a:tabLst>
            </a:pPr>
            <a:r>
              <a:rPr lang="en-US" dirty="0">
                <a:solidFill>
                  <a:srgbClr val="FFFF00"/>
                </a:solidFill>
              </a:rPr>
              <a:t>	Winds from the South</a:t>
            </a:r>
          </a:p>
          <a:p>
            <a:pPr marL="114300" lvl="1">
              <a:tabLst>
                <a:tab pos="520700" algn="l"/>
              </a:tabLst>
            </a:pPr>
            <a:r>
              <a:rPr lang="en-US" dirty="0">
                <a:solidFill>
                  <a:srgbClr val="FFFF00"/>
                </a:solidFill>
              </a:rPr>
              <a:t>	Downwelling</a:t>
            </a:r>
          </a:p>
          <a:p>
            <a:pPr marL="114300" lvl="1">
              <a:tabLst>
                <a:tab pos="520700" algn="l"/>
              </a:tabLst>
            </a:pPr>
            <a:r>
              <a:rPr lang="en-US" dirty="0">
                <a:solidFill>
                  <a:srgbClr val="FFFF00"/>
                </a:solidFill>
              </a:rPr>
              <a:t>	Poleward-flowing Davidson Current</a:t>
            </a:r>
          </a:p>
          <a:p>
            <a:pPr marL="114300" lvl="1">
              <a:tabLst>
                <a:tab pos="520700" algn="l"/>
              </a:tabLst>
            </a:pPr>
            <a:r>
              <a:rPr lang="en-US" dirty="0">
                <a:solidFill>
                  <a:srgbClr val="FFFF00"/>
                </a:solidFill>
              </a:rPr>
              <a:t>	Uniform cross-shelf hydrography</a:t>
            </a:r>
          </a:p>
          <a:p>
            <a:pPr marL="114300" lvl="1">
              <a:tabLst>
                <a:tab pos="520700" algn="l"/>
              </a:tabLst>
            </a:pPr>
            <a:endParaRPr lang="en-US" sz="1000" dirty="0">
              <a:solidFill>
                <a:srgbClr val="FFFF00"/>
              </a:solidFill>
            </a:endParaRPr>
          </a:p>
          <a:p>
            <a:pPr marL="114300" lvl="1">
              <a:buFontTx/>
              <a:buChar char="•"/>
              <a:tabLst>
                <a:tab pos="520700" algn="l"/>
              </a:tabLst>
            </a:pPr>
            <a:r>
              <a:rPr lang="en-US" sz="2000" dirty="0">
                <a:solidFill>
                  <a:srgbClr val="FFFF00"/>
                </a:solidFill>
              </a:rPr>
              <a:t> </a:t>
            </a:r>
            <a:r>
              <a:rPr lang="en-US" sz="2000" u="sng" dirty="0">
                <a:solidFill>
                  <a:srgbClr val="FFFF00"/>
                </a:solidFill>
              </a:rPr>
              <a:t>Spring Transition</a:t>
            </a:r>
            <a:r>
              <a:rPr lang="en-US" sz="2000" dirty="0">
                <a:solidFill>
                  <a:srgbClr val="FFFF00"/>
                </a:solidFill>
              </a:rPr>
              <a:t> </a:t>
            </a:r>
          </a:p>
          <a:p>
            <a:pPr marL="114300" lvl="1">
              <a:tabLst>
                <a:tab pos="520700" algn="l"/>
              </a:tabLst>
            </a:pPr>
            <a:r>
              <a:rPr lang="en-US" sz="2000" dirty="0">
                <a:solidFill>
                  <a:srgbClr val="FFFF00"/>
                </a:solidFill>
              </a:rPr>
              <a:t>	in March/April</a:t>
            </a:r>
          </a:p>
          <a:p>
            <a:pPr marL="114300" lvl="1">
              <a:tabLst>
                <a:tab pos="520700" algn="l"/>
              </a:tabLst>
            </a:pPr>
            <a:endParaRPr lang="en-US" sz="1000" dirty="0">
              <a:solidFill>
                <a:srgbClr val="FFFF00"/>
              </a:solidFill>
            </a:endParaRPr>
          </a:p>
          <a:p>
            <a:pPr marL="114300" lvl="1">
              <a:buFontTx/>
              <a:buChar char="•"/>
              <a:tabLst>
                <a:tab pos="520700" algn="l"/>
              </a:tabLst>
            </a:pPr>
            <a:r>
              <a:rPr lang="en-US" sz="2000" dirty="0">
                <a:solidFill>
                  <a:srgbClr val="FFFF00"/>
                </a:solidFill>
              </a:rPr>
              <a:t> </a:t>
            </a:r>
            <a:r>
              <a:rPr lang="en-US" sz="2000" u="sng" dirty="0">
                <a:solidFill>
                  <a:srgbClr val="FFFF00"/>
                </a:solidFill>
              </a:rPr>
              <a:t>Summer</a:t>
            </a:r>
            <a:r>
              <a:rPr lang="en-US" sz="2000" dirty="0">
                <a:solidFill>
                  <a:srgbClr val="FFFF00"/>
                </a:solidFill>
              </a:rPr>
              <a:t>:</a:t>
            </a:r>
          </a:p>
          <a:p>
            <a:pPr marL="114300" lvl="1">
              <a:tabLst>
                <a:tab pos="520700" algn="l"/>
              </a:tabLst>
            </a:pPr>
            <a:r>
              <a:rPr lang="en-US" dirty="0">
                <a:solidFill>
                  <a:srgbClr val="FFFF00"/>
                </a:solidFill>
              </a:rPr>
              <a:t>	Strong winds from the North</a:t>
            </a:r>
          </a:p>
          <a:p>
            <a:pPr marL="114300" lvl="1">
              <a:tabLst>
                <a:tab pos="520700" algn="l"/>
              </a:tabLst>
            </a:pPr>
            <a:r>
              <a:rPr lang="en-US" dirty="0">
                <a:solidFill>
                  <a:srgbClr val="FFFF00"/>
                </a:solidFill>
              </a:rPr>
              <a:t>	Coastal upwelling</a:t>
            </a:r>
          </a:p>
          <a:p>
            <a:pPr marL="114300" lvl="1">
              <a:tabLst>
                <a:tab pos="520700" algn="l"/>
              </a:tabLst>
            </a:pPr>
            <a:r>
              <a:rPr lang="en-US" dirty="0">
                <a:solidFill>
                  <a:srgbClr val="FFFF00"/>
                </a:solidFill>
              </a:rPr>
              <a:t>	Equatorward alongshore transport</a:t>
            </a:r>
          </a:p>
          <a:p>
            <a:pPr marL="114300" lvl="1">
              <a:tabLst>
                <a:tab pos="520700" algn="l"/>
              </a:tabLst>
            </a:pPr>
            <a:r>
              <a:rPr lang="en-US" dirty="0">
                <a:solidFill>
                  <a:srgbClr val="FFFF00"/>
                </a:solidFill>
              </a:rPr>
              <a:t>	Strong cross-shelf physical gradients	</a:t>
            </a:r>
          </a:p>
          <a:p>
            <a:pPr marL="114300" lvl="1">
              <a:tabLst>
                <a:tab pos="520700" algn="l"/>
              </a:tabLst>
            </a:pPr>
            <a:endParaRPr lang="en-US" sz="1000" dirty="0">
              <a:solidFill>
                <a:srgbClr val="FFFF00"/>
              </a:solidFill>
            </a:endParaRPr>
          </a:p>
          <a:p>
            <a:pPr marL="114300" lvl="1">
              <a:buFontTx/>
              <a:buChar char="•"/>
              <a:tabLst>
                <a:tab pos="520700" algn="l"/>
              </a:tabLst>
            </a:pPr>
            <a:r>
              <a:rPr lang="en-US" sz="2000" dirty="0">
                <a:solidFill>
                  <a:srgbClr val="FFFF00"/>
                </a:solidFill>
              </a:rPr>
              <a:t> </a:t>
            </a:r>
            <a:r>
              <a:rPr lang="en-US" sz="2000" u="sng" dirty="0">
                <a:solidFill>
                  <a:srgbClr val="FFFF00"/>
                </a:solidFill>
              </a:rPr>
              <a:t>Fall Transition</a:t>
            </a:r>
            <a:r>
              <a:rPr lang="en-US" sz="2000" dirty="0">
                <a:solidFill>
                  <a:srgbClr val="FFFF00"/>
                </a:solidFill>
              </a:rPr>
              <a:t> </a:t>
            </a:r>
          </a:p>
          <a:p>
            <a:pPr marL="114300" lvl="1">
              <a:tabLst>
                <a:tab pos="520700" algn="l"/>
              </a:tabLst>
            </a:pPr>
            <a:r>
              <a:rPr lang="en-US" sz="2000" dirty="0">
                <a:solidFill>
                  <a:srgbClr val="FFFF00"/>
                </a:solidFill>
              </a:rPr>
              <a:t>	in September/October</a:t>
            </a:r>
            <a:endParaRPr lang="en-US" sz="1600" dirty="0">
              <a:solidFill>
                <a:srgbClr val="FFFF00"/>
              </a:solidFill>
              <a:latin typeface="Times New Roman" charset="0"/>
            </a:endParaRPr>
          </a:p>
        </p:txBody>
      </p:sp>
      <p:sp>
        <p:nvSpPr>
          <p:cNvPr id="63525" name="Rectangle 1061"/>
          <p:cNvSpPr>
            <a:spLocks noChangeArrowheads="1"/>
          </p:cNvSpPr>
          <p:nvPr/>
        </p:nvSpPr>
        <p:spPr bwMode="auto">
          <a:xfrm>
            <a:off x="6381750" y="304800"/>
            <a:ext cx="2228850" cy="3082925"/>
          </a:xfrm>
          <a:prstGeom prst="rect">
            <a:avLst/>
          </a:prstGeom>
          <a:noFill/>
          <a:ln w="14288">
            <a:solidFill>
              <a:srgbClr val="000000"/>
            </a:solidFill>
            <a:miter lim="800000"/>
            <a:headEnd/>
            <a:tailEnd/>
          </a:ln>
        </p:spPr>
        <p:txBody>
          <a:bodyPr/>
          <a:lstStyle/>
          <a:p>
            <a:endParaRPr lang="en-US">
              <a:solidFill>
                <a:prstClr val="black"/>
              </a:solidFill>
            </a:endParaRPr>
          </a:p>
        </p:txBody>
      </p:sp>
      <p:sp>
        <p:nvSpPr>
          <p:cNvPr id="63526" name="Rectangle 1062"/>
          <p:cNvSpPr>
            <a:spLocks noChangeArrowheads="1"/>
          </p:cNvSpPr>
          <p:nvPr/>
        </p:nvSpPr>
        <p:spPr bwMode="auto">
          <a:xfrm>
            <a:off x="6172200" y="3303588"/>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27" name="Rectangle 1063"/>
          <p:cNvSpPr>
            <a:spLocks noChangeArrowheads="1"/>
          </p:cNvSpPr>
          <p:nvPr/>
        </p:nvSpPr>
        <p:spPr bwMode="auto">
          <a:xfrm>
            <a:off x="6211888" y="3303588"/>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2</a:t>
            </a:r>
            <a:endParaRPr lang="en-US" sz="2000">
              <a:solidFill>
                <a:prstClr val="black"/>
              </a:solidFill>
              <a:latin typeface="Times New Roman" charset="0"/>
            </a:endParaRPr>
          </a:p>
        </p:txBody>
      </p:sp>
      <p:sp>
        <p:nvSpPr>
          <p:cNvPr id="63528" name="Rectangle 1064"/>
          <p:cNvSpPr>
            <a:spLocks noChangeArrowheads="1"/>
          </p:cNvSpPr>
          <p:nvPr/>
        </p:nvSpPr>
        <p:spPr bwMode="auto">
          <a:xfrm>
            <a:off x="6249988" y="3303588"/>
            <a:ext cx="46037"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3529" name="Rectangle 1065"/>
          <p:cNvSpPr>
            <a:spLocks noChangeArrowheads="1"/>
          </p:cNvSpPr>
          <p:nvPr/>
        </p:nvSpPr>
        <p:spPr bwMode="auto">
          <a:xfrm>
            <a:off x="6278563" y="3303588"/>
            <a:ext cx="317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3530" name="Rectangle 1066"/>
          <p:cNvSpPr>
            <a:spLocks noChangeArrowheads="1"/>
          </p:cNvSpPr>
          <p:nvPr/>
        </p:nvSpPr>
        <p:spPr bwMode="auto">
          <a:xfrm>
            <a:off x="6302375" y="3303588"/>
            <a:ext cx="825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3531" name="Rectangle 1067"/>
          <p:cNvSpPr>
            <a:spLocks noChangeArrowheads="1"/>
          </p:cNvSpPr>
          <p:nvPr/>
        </p:nvSpPr>
        <p:spPr bwMode="auto">
          <a:xfrm>
            <a:off x="6172200" y="2667000"/>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32" name="Rectangle 1068"/>
          <p:cNvSpPr>
            <a:spLocks noChangeArrowheads="1"/>
          </p:cNvSpPr>
          <p:nvPr/>
        </p:nvSpPr>
        <p:spPr bwMode="auto">
          <a:xfrm>
            <a:off x="6211888" y="2667000"/>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3</a:t>
            </a:r>
            <a:endParaRPr lang="en-US" sz="2000">
              <a:solidFill>
                <a:prstClr val="black"/>
              </a:solidFill>
              <a:latin typeface="Times New Roman" charset="0"/>
            </a:endParaRPr>
          </a:p>
        </p:txBody>
      </p:sp>
      <p:sp>
        <p:nvSpPr>
          <p:cNvPr id="63533" name="Rectangle 1069"/>
          <p:cNvSpPr>
            <a:spLocks noChangeArrowheads="1"/>
          </p:cNvSpPr>
          <p:nvPr/>
        </p:nvSpPr>
        <p:spPr bwMode="auto">
          <a:xfrm>
            <a:off x="6249988" y="2667000"/>
            <a:ext cx="46037"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3534" name="Rectangle 1070"/>
          <p:cNvSpPr>
            <a:spLocks noChangeArrowheads="1"/>
          </p:cNvSpPr>
          <p:nvPr/>
        </p:nvSpPr>
        <p:spPr bwMode="auto">
          <a:xfrm>
            <a:off x="6278563" y="2667000"/>
            <a:ext cx="317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3535" name="Rectangle 1071"/>
          <p:cNvSpPr>
            <a:spLocks noChangeArrowheads="1"/>
          </p:cNvSpPr>
          <p:nvPr/>
        </p:nvSpPr>
        <p:spPr bwMode="auto">
          <a:xfrm>
            <a:off x="6302375" y="2667000"/>
            <a:ext cx="825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3536" name="Rectangle 1072"/>
          <p:cNvSpPr>
            <a:spLocks noChangeArrowheads="1"/>
          </p:cNvSpPr>
          <p:nvPr/>
        </p:nvSpPr>
        <p:spPr bwMode="auto">
          <a:xfrm>
            <a:off x="6172200" y="202247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37" name="Rectangle 1073"/>
          <p:cNvSpPr>
            <a:spLocks noChangeArrowheads="1"/>
          </p:cNvSpPr>
          <p:nvPr/>
        </p:nvSpPr>
        <p:spPr bwMode="auto">
          <a:xfrm>
            <a:off x="6211888" y="202247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38" name="Rectangle 1074"/>
          <p:cNvSpPr>
            <a:spLocks noChangeArrowheads="1"/>
          </p:cNvSpPr>
          <p:nvPr/>
        </p:nvSpPr>
        <p:spPr bwMode="auto">
          <a:xfrm>
            <a:off x="6249988" y="2022475"/>
            <a:ext cx="46037"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3539" name="Rectangle 1075"/>
          <p:cNvSpPr>
            <a:spLocks noChangeArrowheads="1"/>
          </p:cNvSpPr>
          <p:nvPr/>
        </p:nvSpPr>
        <p:spPr bwMode="auto">
          <a:xfrm>
            <a:off x="6278563" y="2022475"/>
            <a:ext cx="317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3540" name="Rectangle 1076"/>
          <p:cNvSpPr>
            <a:spLocks noChangeArrowheads="1"/>
          </p:cNvSpPr>
          <p:nvPr/>
        </p:nvSpPr>
        <p:spPr bwMode="auto">
          <a:xfrm>
            <a:off x="6302375" y="2022475"/>
            <a:ext cx="825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3541" name="Rectangle 1077"/>
          <p:cNvSpPr>
            <a:spLocks noChangeArrowheads="1"/>
          </p:cNvSpPr>
          <p:nvPr/>
        </p:nvSpPr>
        <p:spPr bwMode="auto">
          <a:xfrm>
            <a:off x="6172200" y="136842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42" name="Rectangle 1078"/>
          <p:cNvSpPr>
            <a:spLocks noChangeArrowheads="1"/>
          </p:cNvSpPr>
          <p:nvPr/>
        </p:nvSpPr>
        <p:spPr bwMode="auto">
          <a:xfrm>
            <a:off x="6211888" y="136842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5</a:t>
            </a:r>
            <a:endParaRPr lang="en-US" sz="2000">
              <a:solidFill>
                <a:prstClr val="black"/>
              </a:solidFill>
              <a:latin typeface="Times New Roman" charset="0"/>
            </a:endParaRPr>
          </a:p>
        </p:txBody>
      </p:sp>
      <p:sp>
        <p:nvSpPr>
          <p:cNvPr id="63543" name="Rectangle 1079"/>
          <p:cNvSpPr>
            <a:spLocks noChangeArrowheads="1"/>
          </p:cNvSpPr>
          <p:nvPr/>
        </p:nvSpPr>
        <p:spPr bwMode="auto">
          <a:xfrm>
            <a:off x="6249988" y="1368425"/>
            <a:ext cx="46037"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3544" name="Rectangle 1080"/>
          <p:cNvSpPr>
            <a:spLocks noChangeArrowheads="1"/>
          </p:cNvSpPr>
          <p:nvPr/>
        </p:nvSpPr>
        <p:spPr bwMode="auto">
          <a:xfrm>
            <a:off x="6278563" y="1368425"/>
            <a:ext cx="317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3545" name="Rectangle 1081"/>
          <p:cNvSpPr>
            <a:spLocks noChangeArrowheads="1"/>
          </p:cNvSpPr>
          <p:nvPr/>
        </p:nvSpPr>
        <p:spPr bwMode="auto">
          <a:xfrm>
            <a:off x="6302375" y="1368425"/>
            <a:ext cx="825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3546" name="Rectangle 1082"/>
          <p:cNvSpPr>
            <a:spLocks noChangeArrowheads="1"/>
          </p:cNvSpPr>
          <p:nvPr/>
        </p:nvSpPr>
        <p:spPr bwMode="auto">
          <a:xfrm>
            <a:off x="6172200" y="70167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4</a:t>
            </a:r>
            <a:endParaRPr lang="en-US" sz="2000">
              <a:solidFill>
                <a:prstClr val="black"/>
              </a:solidFill>
              <a:latin typeface="Times New Roman" charset="0"/>
            </a:endParaRPr>
          </a:p>
        </p:txBody>
      </p:sp>
      <p:sp>
        <p:nvSpPr>
          <p:cNvPr id="63547" name="Rectangle 1083"/>
          <p:cNvSpPr>
            <a:spLocks noChangeArrowheads="1"/>
          </p:cNvSpPr>
          <p:nvPr/>
        </p:nvSpPr>
        <p:spPr bwMode="auto">
          <a:xfrm>
            <a:off x="6211888" y="701675"/>
            <a:ext cx="6350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6</a:t>
            </a:r>
            <a:endParaRPr lang="en-US" sz="2000">
              <a:solidFill>
                <a:prstClr val="black"/>
              </a:solidFill>
              <a:latin typeface="Times New Roman" charset="0"/>
            </a:endParaRPr>
          </a:p>
        </p:txBody>
      </p:sp>
      <p:sp>
        <p:nvSpPr>
          <p:cNvPr id="63548" name="Rectangle 1084"/>
          <p:cNvSpPr>
            <a:spLocks noChangeArrowheads="1"/>
          </p:cNvSpPr>
          <p:nvPr/>
        </p:nvSpPr>
        <p:spPr bwMode="auto">
          <a:xfrm>
            <a:off x="6249988" y="701675"/>
            <a:ext cx="46037"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a:t>
            </a:r>
            <a:endParaRPr lang="en-US" sz="2000">
              <a:solidFill>
                <a:prstClr val="black"/>
              </a:solidFill>
              <a:latin typeface="Times New Roman" charset="0"/>
            </a:endParaRPr>
          </a:p>
        </p:txBody>
      </p:sp>
      <p:sp>
        <p:nvSpPr>
          <p:cNvPr id="63549" name="Rectangle 1085"/>
          <p:cNvSpPr>
            <a:spLocks noChangeArrowheads="1"/>
          </p:cNvSpPr>
          <p:nvPr/>
        </p:nvSpPr>
        <p:spPr bwMode="auto">
          <a:xfrm>
            <a:off x="6278563" y="701675"/>
            <a:ext cx="317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 </a:t>
            </a:r>
            <a:endParaRPr lang="en-US" sz="2000">
              <a:solidFill>
                <a:prstClr val="black"/>
              </a:solidFill>
              <a:latin typeface="Times New Roman" charset="0"/>
            </a:endParaRPr>
          </a:p>
        </p:txBody>
      </p:sp>
      <p:sp>
        <p:nvSpPr>
          <p:cNvPr id="63550" name="Rectangle 1086"/>
          <p:cNvSpPr>
            <a:spLocks noChangeArrowheads="1"/>
          </p:cNvSpPr>
          <p:nvPr/>
        </p:nvSpPr>
        <p:spPr bwMode="auto">
          <a:xfrm>
            <a:off x="6302375" y="701675"/>
            <a:ext cx="82550" cy="136525"/>
          </a:xfrm>
          <a:prstGeom prst="rect">
            <a:avLst/>
          </a:prstGeom>
          <a:noFill/>
          <a:ln w="9525">
            <a:noFill/>
            <a:miter lim="800000"/>
            <a:headEnd/>
            <a:tailEnd/>
          </a:ln>
        </p:spPr>
        <p:txBody>
          <a:bodyPr wrap="none" lIns="0" tIns="0" rIns="0" bIns="0">
            <a:spAutoFit/>
          </a:bodyPr>
          <a:lstStyle/>
          <a:p>
            <a:pPr eaLnBrk="0" hangingPunct="0"/>
            <a:r>
              <a:rPr lang="en-US" sz="900">
                <a:solidFill>
                  <a:srgbClr val="000000"/>
                </a:solidFill>
              </a:rPr>
              <a:t>N</a:t>
            </a:r>
            <a:endParaRPr lang="en-US" sz="2000">
              <a:solidFill>
                <a:prstClr val="black"/>
              </a:solidFill>
              <a:latin typeface="Times New Roman" charset="0"/>
            </a:endParaRPr>
          </a:p>
        </p:txBody>
      </p:sp>
      <p:sp>
        <p:nvSpPr>
          <p:cNvPr id="63551" name="Line 1087"/>
          <p:cNvSpPr>
            <a:spLocks noChangeShapeType="1"/>
          </p:cNvSpPr>
          <p:nvPr/>
        </p:nvSpPr>
        <p:spPr bwMode="auto">
          <a:xfrm>
            <a:off x="6381750" y="3344863"/>
            <a:ext cx="1588" cy="1587"/>
          </a:xfrm>
          <a:prstGeom prst="line">
            <a:avLst/>
          </a:prstGeom>
          <a:noFill/>
          <a:ln w="6350">
            <a:solidFill>
              <a:srgbClr val="000000"/>
            </a:solidFill>
            <a:round/>
            <a:headEnd/>
            <a:tailEnd/>
          </a:ln>
        </p:spPr>
        <p:txBody>
          <a:bodyPr/>
          <a:lstStyle/>
          <a:p>
            <a:endParaRPr lang="en-US">
              <a:solidFill>
                <a:prstClr val="black"/>
              </a:solidFill>
            </a:endParaRPr>
          </a:p>
        </p:txBody>
      </p:sp>
      <p:sp>
        <p:nvSpPr>
          <p:cNvPr id="63552" name="Line 1088"/>
          <p:cNvSpPr>
            <a:spLocks noChangeShapeType="1"/>
          </p:cNvSpPr>
          <p:nvPr/>
        </p:nvSpPr>
        <p:spPr bwMode="auto">
          <a:xfrm flipV="1">
            <a:off x="7302500" y="3387725"/>
            <a:ext cx="1588" cy="1588"/>
          </a:xfrm>
          <a:prstGeom prst="line">
            <a:avLst/>
          </a:prstGeom>
          <a:noFill/>
          <a:ln w="6350">
            <a:solidFill>
              <a:srgbClr val="000000"/>
            </a:solidFill>
            <a:round/>
            <a:headEnd/>
            <a:tailEnd/>
          </a:ln>
        </p:spPr>
        <p:txBody>
          <a:bodyPr/>
          <a:lstStyle/>
          <a:p>
            <a:endParaRPr lang="en-US">
              <a:solidFill>
                <a:prstClr val="black"/>
              </a:solidFill>
            </a:endParaRPr>
          </a:p>
        </p:txBody>
      </p:sp>
      <p:sp>
        <p:nvSpPr>
          <p:cNvPr id="63553" name="Freeform 1089"/>
          <p:cNvSpPr>
            <a:spLocks noEditPoints="1"/>
          </p:cNvSpPr>
          <p:nvPr/>
        </p:nvSpPr>
        <p:spPr bwMode="auto">
          <a:xfrm>
            <a:off x="7164388" y="603250"/>
            <a:ext cx="1444625" cy="2779713"/>
          </a:xfrm>
          <a:custGeom>
            <a:avLst/>
            <a:gdLst/>
            <a:ahLst/>
            <a:cxnLst>
              <a:cxn ang="0">
                <a:pos x="1285" y="2101"/>
              </a:cxn>
              <a:cxn ang="0">
                <a:pos x="1115" y="2101"/>
              </a:cxn>
              <a:cxn ang="0">
                <a:pos x="836" y="2092"/>
              </a:cxn>
              <a:cxn ang="0">
                <a:pos x="557" y="2092"/>
              </a:cxn>
              <a:cxn ang="0">
                <a:pos x="387" y="2097"/>
              </a:cxn>
              <a:cxn ang="0">
                <a:pos x="222" y="2097"/>
              </a:cxn>
              <a:cxn ang="0">
                <a:pos x="87" y="2074"/>
              </a:cxn>
              <a:cxn ang="0">
                <a:pos x="69" y="2030"/>
              </a:cxn>
              <a:cxn ang="0">
                <a:pos x="47" y="1981"/>
              </a:cxn>
              <a:cxn ang="0">
                <a:pos x="43" y="1936"/>
              </a:cxn>
              <a:cxn ang="0">
                <a:pos x="47" y="1882"/>
              </a:cxn>
              <a:cxn ang="0">
                <a:pos x="52" y="1820"/>
              </a:cxn>
              <a:cxn ang="0">
                <a:pos x="39" y="1780"/>
              </a:cxn>
              <a:cxn ang="0">
                <a:pos x="17" y="1749"/>
              </a:cxn>
              <a:cxn ang="0">
                <a:pos x="4" y="1700"/>
              </a:cxn>
              <a:cxn ang="0">
                <a:pos x="34" y="1619"/>
              </a:cxn>
              <a:cxn ang="0">
                <a:pos x="52" y="1543"/>
              </a:cxn>
              <a:cxn ang="0">
                <a:pos x="56" y="1463"/>
              </a:cxn>
              <a:cxn ang="0">
                <a:pos x="95" y="1401"/>
              </a:cxn>
              <a:cxn ang="0">
                <a:pos x="122" y="1294"/>
              </a:cxn>
              <a:cxn ang="0">
                <a:pos x="139" y="1182"/>
              </a:cxn>
              <a:cxn ang="0">
                <a:pos x="148" y="1071"/>
              </a:cxn>
              <a:cxn ang="0">
                <a:pos x="152" y="995"/>
              </a:cxn>
              <a:cxn ang="0">
                <a:pos x="161" y="923"/>
              </a:cxn>
              <a:cxn ang="0">
                <a:pos x="169" y="812"/>
              </a:cxn>
              <a:cxn ang="0">
                <a:pos x="165" y="741"/>
              </a:cxn>
              <a:cxn ang="0">
                <a:pos x="183" y="691"/>
              </a:cxn>
              <a:cxn ang="0">
                <a:pos x="191" y="620"/>
              </a:cxn>
              <a:cxn ang="0">
                <a:pos x="200" y="558"/>
              </a:cxn>
              <a:cxn ang="0">
                <a:pos x="204" y="477"/>
              </a:cxn>
              <a:cxn ang="0">
                <a:pos x="209" y="433"/>
              </a:cxn>
              <a:cxn ang="0">
                <a:pos x="204" y="419"/>
              </a:cxn>
              <a:cxn ang="0">
                <a:pos x="209" y="384"/>
              </a:cxn>
              <a:cxn ang="0">
                <a:pos x="230" y="379"/>
              </a:cxn>
              <a:cxn ang="0">
                <a:pos x="213" y="303"/>
              </a:cxn>
              <a:cxn ang="0">
                <a:pos x="213" y="303"/>
              </a:cxn>
              <a:cxn ang="0">
                <a:pos x="200" y="254"/>
              </a:cxn>
              <a:cxn ang="0">
                <a:pos x="200" y="179"/>
              </a:cxn>
              <a:cxn ang="0">
                <a:pos x="213" y="152"/>
              </a:cxn>
              <a:cxn ang="0">
                <a:pos x="191" y="31"/>
              </a:cxn>
              <a:cxn ang="0">
                <a:pos x="200" y="31"/>
              </a:cxn>
              <a:cxn ang="0">
                <a:pos x="222" y="45"/>
              </a:cxn>
              <a:cxn ang="0">
                <a:pos x="252" y="49"/>
              </a:cxn>
              <a:cxn ang="0">
                <a:pos x="274" y="31"/>
              </a:cxn>
              <a:cxn ang="0">
                <a:pos x="304" y="49"/>
              </a:cxn>
              <a:cxn ang="0">
                <a:pos x="344" y="27"/>
              </a:cxn>
              <a:cxn ang="0">
                <a:pos x="365" y="13"/>
              </a:cxn>
              <a:cxn ang="0">
                <a:pos x="400" y="58"/>
              </a:cxn>
              <a:cxn ang="0">
                <a:pos x="479" y="45"/>
              </a:cxn>
              <a:cxn ang="0">
                <a:pos x="540" y="80"/>
              </a:cxn>
              <a:cxn ang="0">
                <a:pos x="583" y="134"/>
              </a:cxn>
              <a:cxn ang="0">
                <a:pos x="605" y="254"/>
              </a:cxn>
              <a:cxn ang="0">
                <a:pos x="649" y="330"/>
              </a:cxn>
              <a:cxn ang="0">
                <a:pos x="731" y="352"/>
              </a:cxn>
              <a:cxn ang="0">
                <a:pos x="823" y="352"/>
              </a:cxn>
              <a:cxn ang="0">
                <a:pos x="945" y="286"/>
              </a:cxn>
              <a:cxn ang="0">
                <a:pos x="1067" y="286"/>
              </a:cxn>
              <a:cxn ang="0">
                <a:pos x="1154" y="303"/>
              </a:cxn>
              <a:cxn ang="0">
                <a:pos x="1228" y="308"/>
              </a:cxn>
            </a:cxnLst>
            <a:rect l="0" t="0" r="r" b="b"/>
            <a:pathLst>
              <a:path w="1298" h="2101">
                <a:moveTo>
                  <a:pt x="209" y="384"/>
                </a:moveTo>
                <a:lnTo>
                  <a:pt x="209" y="370"/>
                </a:lnTo>
                <a:lnTo>
                  <a:pt x="213" y="370"/>
                </a:lnTo>
                <a:lnTo>
                  <a:pt x="213" y="375"/>
                </a:lnTo>
                <a:lnTo>
                  <a:pt x="209" y="379"/>
                </a:lnTo>
                <a:lnTo>
                  <a:pt x="213" y="384"/>
                </a:lnTo>
                <a:lnTo>
                  <a:pt x="209" y="384"/>
                </a:lnTo>
                <a:close/>
                <a:moveTo>
                  <a:pt x="1298" y="2101"/>
                </a:moveTo>
                <a:lnTo>
                  <a:pt x="1289" y="2101"/>
                </a:lnTo>
                <a:lnTo>
                  <a:pt x="1285" y="2101"/>
                </a:lnTo>
                <a:lnTo>
                  <a:pt x="1280" y="2101"/>
                </a:lnTo>
                <a:lnTo>
                  <a:pt x="1267" y="2101"/>
                </a:lnTo>
                <a:lnTo>
                  <a:pt x="1245" y="2101"/>
                </a:lnTo>
                <a:lnTo>
                  <a:pt x="1241" y="2101"/>
                </a:lnTo>
                <a:lnTo>
                  <a:pt x="1232" y="2101"/>
                </a:lnTo>
                <a:lnTo>
                  <a:pt x="1189" y="2101"/>
                </a:lnTo>
                <a:lnTo>
                  <a:pt x="1171" y="2101"/>
                </a:lnTo>
                <a:lnTo>
                  <a:pt x="1145" y="2101"/>
                </a:lnTo>
                <a:lnTo>
                  <a:pt x="1136" y="2101"/>
                </a:lnTo>
                <a:lnTo>
                  <a:pt x="1115" y="2101"/>
                </a:lnTo>
                <a:lnTo>
                  <a:pt x="1089" y="2097"/>
                </a:lnTo>
                <a:lnTo>
                  <a:pt x="1032" y="2097"/>
                </a:lnTo>
                <a:lnTo>
                  <a:pt x="984" y="2097"/>
                </a:lnTo>
                <a:lnTo>
                  <a:pt x="975" y="2097"/>
                </a:lnTo>
                <a:lnTo>
                  <a:pt x="971" y="2097"/>
                </a:lnTo>
                <a:lnTo>
                  <a:pt x="927" y="2097"/>
                </a:lnTo>
                <a:lnTo>
                  <a:pt x="914" y="2097"/>
                </a:lnTo>
                <a:lnTo>
                  <a:pt x="897" y="2097"/>
                </a:lnTo>
                <a:lnTo>
                  <a:pt x="892" y="2097"/>
                </a:lnTo>
                <a:lnTo>
                  <a:pt x="836" y="2092"/>
                </a:lnTo>
                <a:lnTo>
                  <a:pt x="810" y="2092"/>
                </a:lnTo>
                <a:lnTo>
                  <a:pt x="788" y="2092"/>
                </a:lnTo>
                <a:lnTo>
                  <a:pt x="779" y="2092"/>
                </a:lnTo>
                <a:lnTo>
                  <a:pt x="723" y="2092"/>
                </a:lnTo>
                <a:lnTo>
                  <a:pt x="662" y="2097"/>
                </a:lnTo>
                <a:lnTo>
                  <a:pt x="636" y="2097"/>
                </a:lnTo>
                <a:lnTo>
                  <a:pt x="631" y="2097"/>
                </a:lnTo>
                <a:lnTo>
                  <a:pt x="579" y="2092"/>
                </a:lnTo>
                <a:lnTo>
                  <a:pt x="561" y="2092"/>
                </a:lnTo>
                <a:lnTo>
                  <a:pt x="557" y="2092"/>
                </a:lnTo>
                <a:lnTo>
                  <a:pt x="553" y="2092"/>
                </a:lnTo>
                <a:lnTo>
                  <a:pt x="531" y="2092"/>
                </a:lnTo>
                <a:lnTo>
                  <a:pt x="522" y="2097"/>
                </a:lnTo>
                <a:lnTo>
                  <a:pt x="518" y="2092"/>
                </a:lnTo>
                <a:lnTo>
                  <a:pt x="492" y="2092"/>
                </a:lnTo>
                <a:lnTo>
                  <a:pt x="461" y="2097"/>
                </a:lnTo>
                <a:lnTo>
                  <a:pt x="444" y="2097"/>
                </a:lnTo>
                <a:lnTo>
                  <a:pt x="422" y="2097"/>
                </a:lnTo>
                <a:lnTo>
                  <a:pt x="405" y="2097"/>
                </a:lnTo>
                <a:lnTo>
                  <a:pt x="387" y="2097"/>
                </a:lnTo>
                <a:lnTo>
                  <a:pt x="361" y="2097"/>
                </a:lnTo>
                <a:lnTo>
                  <a:pt x="357" y="2097"/>
                </a:lnTo>
                <a:lnTo>
                  <a:pt x="344" y="2097"/>
                </a:lnTo>
                <a:lnTo>
                  <a:pt x="331" y="2097"/>
                </a:lnTo>
                <a:lnTo>
                  <a:pt x="318" y="2097"/>
                </a:lnTo>
                <a:lnTo>
                  <a:pt x="313" y="2097"/>
                </a:lnTo>
                <a:lnTo>
                  <a:pt x="287" y="2097"/>
                </a:lnTo>
                <a:lnTo>
                  <a:pt x="270" y="2097"/>
                </a:lnTo>
                <a:lnTo>
                  <a:pt x="230" y="2097"/>
                </a:lnTo>
                <a:lnTo>
                  <a:pt x="222" y="2097"/>
                </a:lnTo>
                <a:lnTo>
                  <a:pt x="217" y="2097"/>
                </a:lnTo>
                <a:lnTo>
                  <a:pt x="209" y="2097"/>
                </a:lnTo>
                <a:lnTo>
                  <a:pt x="174" y="2097"/>
                </a:lnTo>
                <a:lnTo>
                  <a:pt x="117" y="2097"/>
                </a:lnTo>
                <a:lnTo>
                  <a:pt x="108" y="2092"/>
                </a:lnTo>
                <a:lnTo>
                  <a:pt x="108" y="2088"/>
                </a:lnTo>
                <a:lnTo>
                  <a:pt x="104" y="2088"/>
                </a:lnTo>
                <a:lnTo>
                  <a:pt x="100" y="2079"/>
                </a:lnTo>
                <a:lnTo>
                  <a:pt x="95" y="2079"/>
                </a:lnTo>
                <a:lnTo>
                  <a:pt x="87" y="2074"/>
                </a:lnTo>
                <a:lnTo>
                  <a:pt x="87" y="2070"/>
                </a:lnTo>
                <a:lnTo>
                  <a:pt x="82" y="2065"/>
                </a:lnTo>
                <a:lnTo>
                  <a:pt x="78" y="2061"/>
                </a:lnTo>
                <a:lnTo>
                  <a:pt x="74" y="2056"/>
                </a:lnTo>
                <a:lnTo>
                  <a:pt x="74" y="2052"/>
                </a:lnTo>
                <a:lnTo>
                  <a:pt x="69" y="2052"/>
                </a:lnTo>
                <a:lnTo>
                  <a:pt x="69" y="2048"/>
                </a:lnTo>
                <a:lnTo>
                  <a:pt x="69" y="2043"/>
                </a:lnTo>
                <a:lnTo>
                  <a:pt x="69" y="2039"/>
                </a:lnTo>
                <a:lnTo>
                  <a:pt x="69" y="2030"/>
                </a:lnTo>
                <a:lnTo>
                  <a:pt x="65" y="2030"/>
                </a:lnTo>
                <a:lnTo>
                  <a:pt x="65" y="2025"/>
                </a:lnTo>
                <a:lnTo>
                  <a:pt x="65" y="2021"/>
                </a:lnTo>
                <a:lnTo>
                  <a:pt x="65" y="2016"/>
                </a:lnTo>
                <a:lnTo>
                  <a:pt x="65" y="2012"/>
                </a:lnTo>
                <a:lnTo>
                  <a:pt x="61" y="2003"/>
                </a:lnTo>
                <a:lnTo>
                  <a:pt x="61" y="1994"/>
                </a:lnTo>
                <a:lnTo>
                  <a:pt x="56" y="1985"/>
                </a:lnTo>
                <a:lnTo>
                  <a:pt x="52" y="1981"/>
                </a:lnTo>
                <a:lnTo>
                  <a:pt x="47" y="1981"/>
                </a:lnTo>
                <a:lnTo>
                  <a:pt x="52" y="1976"/>
                </a:lnTo>
                <a:lnTo>
                  <a:pt x="52" y="1967"/>
                </a:lnTo>
                <a:lnTo>
                  <a:pt x="52" y="1963"/>
                </a:lnTo>
                <a:lnTo>
                  <a:pt x="52" y="1954"/>
                </a:lnTo>
                <a:lnTo>
                  <a:pt x="47" y="1949"/>
                </a:lnTo>
                <a:lnTo>
                  <a:pt x="47" y="1945"/>
                </a:lnTo>
                <a:lnTo>
                  <a:pt x="43" y="1949"/>
                </a:lnTo>
                <a:lnTo>
                  <a:pt x="43" y="1945"/>
                </a:lnTo>
                <a:lnTo>
                  <a:pt x="43" y="1940"/>
                </a:lnTo>
                <a:lnTo>
                  <a:pt x="43" y="1936"/>
                </a:lnTo>
                <a:lnTo>
                  <a:pt x="47" y="1914"/>
                </a:lnTo>
                <a:lnTo>
                  <a:pt x="43" y="1909"/>
                </a:lnTo>
                <a:lnTo>
                  <a:pt x="47" y="1905"/>
                </a:lnTo>
                <a:lnTo>
                  <a:pt x="43" y="1905"/>
                </a:lnTo>
                <a:lnTo>
                  <a:pt x="43" y="1900"/>
                </a:lnTo>
                <a:lnTo>
                  <a:pt x="47" y="1900"/>
                </a:lnTo>
                <a:lnTo>
                  <a:pt x="47" y="1896"/>
                </a:lnTo>
                <a:lnTo>
                  <a:pt x="43" y="1896"/>
                </a:lnTo>
                <a:lnTo>
                  <a:pt x="43" y="1891"/>
                </a:lnTo>
                <a:lnTo>
                  <a:pt x="47" y="1882"/>
                </a:lnTo>
                <a:lnTo>
                  <a:pt x="47" y="1878"/>
                </a:lnTo>
                <a:lnTo>
                  <a:pt x="47" y="1874"/>
                </a:lnTo>
                <a:lnTo>
                  <a:pt x="47" y="1865"/>
                </a:lnTo>
                <a:lnTo>
                  <a:pt x="47" y="1860"/>
                </a:lnTo>
                <a:lnTo>
                  <a:pt x="52" y="1842"/>
                </a:lnTo>
                <a:lnTo>
                  <a:pt x="56" y="1829"/>
                </a:lnTo>
                <a:lnTo>
                  <a:pt x="56" y="1824"/>
                </a:lnTo>
                <a:lnTo>
                  <a:pt x="56" y="1820"/>
                </a:lnTo>
                <a:lnTo>
                  <a:pt x="56" y="1816"/>
                </a:lnTo>
                <a:lnTo>
                  <a:pt x="52" y="1820"/>
                </a:lnTo>
                <a:lnTo>
                  <a:pt x="52" y="1816"/>
                </a:lnTo>
                <a:lnTo>
                  <a:pt x="52" y="1807"/>
                </a:lnTo>
                <a:lnTo>
                  <a:pt x="52" y="1802"/>
                </a:lnTo>
                <a:lnTo>
                  <a:pt x="52" y="1798"/>
                </a:lnTo>
                <a:lnTo>
                  <a:pt x="47" y="1793"/>
                </a:lnTo>
                <a:lnTo>
                  <a:pt x="52" y="1789"/>
                </a:lnTo>
                <a:lnTo>
                  <a:pt x="47" y="1789"/>
                </a:lnTo>
                <a:lnTo>
                  <a:pt x="47" y="1784"/>
                </a:lnTo>
                <a:lnTo>
                  <a:pt x="43" y="1780"/>
                </a:lnTo>
                <a:lnTo>
                  <a:pt x="39" y="1780"/>
                </a:lnTo>
                <a:lnTo>
                  <a:pt x="34" y="1775"/>
                </a:lnTo>
                <a:lnTo>
                  <a:pt x="39" y="1775"/>
                </a:lnTo>
                <a:lnTo>
                  <a:pt x="39" y="1771"/>
                </a:lnTo>
                <a:lnTo>
                  <a:pt x="34" y="1771"/>
                </a:lnTo>
                <a:lnTo>
                  <a:pt x="30" y="1758"/>
                </a:lnTo>
                <a:lnTo>
                  <a:pt x="30" y="1753"/>
                </a:lnTo>
                <a:lnTo>
                  <a:pt x="26" y="1749"/>
                </a:lnTo>
                <a:lnTo>
                  <a:pt x="21" y="1744"/>
                </a:lnTo>
                <a:lnTo>
                  <a:pt x="21" y="1749"/>
                </a:lnTo>
                <a:lnTo>
                  <a:pt x="17" y="1749"/>
                </a:lnTo>
                <a:lnTo>
                  <a:pt x="17" y="1744"/>
                </a:lnTo>
                <a:lnTo>
                  <a:pt x="13" y="1740"/>
                </a:lnTo>
                <a:lnTo>
                  <a:pt x="13" y="1731"/>
                </a:lnTo>
                <a:lnTo>
                  <a:pt x="13" y="1722"/>
                </a:lnTo>
                <a:lnTo>
                  <a:pt x="8" y="1717"/>
                </a:lnTo>
                <a:lnTo>
                  <a:pt x="8" y="1713"/>
                </a:lnTo>
                <a:lnTo>
                  <a:pt x="4" y="1709"/>
                </a:lnTo>
                <a:lnTo>
                  <a:pt x="0" y="1704"/>
                </a:lnTo>
                <a:lnTo>
                  <a:pt x="0" y="1700"/>
                </a:lnTo>
                <a:lnTo>
                  <a:pt x="4" y="1700"/>
                </a:lnTo>
                <a:lnTo>
                  <a:pt x="4" y="1691"/>
                </a:lnTo>
                <a:lnTo>
                  <a:pt x="8" y="1686"/>
                </a:lnTo>
                <a:lnTo>
                  <a:pt x="8" y="1682"/>
                </a:lnTo>
                <a:lnTo>
                  <a:pt x="13" y="1677"/>
                </a:lnTo>
                <a:lnTo>
                  <a:pt x="17" y="1668"/>
                </a:lnTo>
                <a:lnTo>
                  <a:pt x="17" y="1664"/>
                </a:lnTo>
                <a:lnTo>
                  <a:pt x="26" y="1651"/>
                </a:lnTo>
                <a:lnTo>
                  <a:pt x="26" y="1642"/>
                </a:lnTo>
                <a:lnTo>
                  <a:pt x="34" y="1624"/>
                </a:lnTo>
                <a:lnTo>
                  <a:pt x="34" y="1619"/>
                </a:lnTo>
                <a:lnTo>
                  <a:pt x="39" y="1606"/>
                </a:lnTo>
                <a:lnTo>
                  <a:pt x="39" y="1597"/>
                </a:lnTo>
                <a:lnTo>
                  <a:pt x="43" y="1593"/>
                </a:lnTo>
                <a:lnTo>
                  <a:pt x="43" y="1579"/>
                </a:lnTo>
                <a:lnTo>
                  <a:pt x="43" y="1575"/>
                </a:lnTo>
                <a:lnTo>
                  <a:pt x="43" y="1566"/>
                </a:lnTo>
                <a:lnTo>
                  <a:pt x="47" y="1561"/>
                </a:lnTo>
                <a:lnTo>
                  <a:pt x="43" y="1561"/>
                </a:lnTo>
                <a:lnTo>
                  <a:pt x="47" y="1552"/>
                </a:lnTo>
                <a:lnTo>
                  <a:pt x="52" y="1543"/>
                </a:lnTo>
                <a:lnTo>
                  <a:pt x="56" y="1530"/>
                </a:lnTo>
                <a:lnTo>
                  <a:pt x="56" y="1512"/>
                </a:lnTo>
                <a:lnTo>
                  <a:pt x="56" y="1503"/>
                </a:lnTo>
                <a:lnTo>
                  <a:pt x="61" y="1490"/>
                </a:lnTo>
                <a:lnTo>
                  <a:pt x="56" y="1485"/>
                </a:lnTo>
                <a:lnTo>
                  <a:pt x="61" y="1481"/>
                </a:lnTo>
                <a:lnTo>
                  <a:pt x="56" y="1477"/>
                </a:lnTo>
                <a:lnTo>
                  <a:pt x="56" y="1472"/>
                </a:lnTo>
                <a:lnTo>
                  <a:pt x="52" y="1472"/>
                </a:lnTo>
                <a:lnTo>
                  <a:pt x="56" y="1463"/>
                </a:lnTo>
                <a:lnTo>
                  <a:pt x="61" y="1459"/>
                </a:lnTo>
                <a:lnTo>
                  <a:pt x="61" y="1454"/>
                </a:lnTo>
                <a:lnTo>
                  <a:pt x="65" y="1454"/>
                </a:lnTo>
                <a:lnTo>
                  <a:pt x="69" y="1454"/>
                </a:lnTo>
                <a:lnTo>
                  <a:pt x="74" y="1454"/>
                </a:lnTo>
                <a:lnTo>
                  <a:pt x="74" y="1450"/>
                </a:lnTo>
                <a:lnTo>
                  <a:pt x="78" y="1450"/>
                </a:lnTo>
                <a:lnTo>
                  <a:pt x="78" y="1445"/>
                </a:lnTo>
                <a:lnTo>
                  <a:pt x="87" y="1427"/>
                </a:lnTo>
                <a:lnTo>
                  <a:pt x="95" y="1401"/>
                </a:lnTo>
                <a:lnTo>
                  <a:pt x="100" y="1392"/>
                </a:lnTo>
                <a:lnTo>
                  <a:pt x="104" y="1383"/>
                </a:lnTo>
                <a:lnTo>
                  <a:pt x="104" y="1378"/>
                </a:lnTo>
                <a:lnTo>
                  <a:pt x="104" y="1370"/>
                </a:lnTo>
                <a:lnTo>
                  <a:pt x="113" y="1352"/>
                </a:lnTo>
                <a:lnTo>
                  <a:pt x="113" y="1347"/>
                </a:lnTo>
                <a:lnTo>
                  <a:pt x="117" y="1320"/>
                </a:lnTo>
                <a:lnTo>
                  <a:pt x="122" y="1303"/>
                </a:lnTo>
                <a:lnTo>
                  <a:pt x="122" y="1298"/>
                </a:lnTo>
                <a:lnTo>
                  <a:pt x="122" y="1294"/>
                </a:lnTo>
                <a:lnTo>
                  <a:pt x="122" y="1285"/>
                </a:lnTo>
                <a:lnTo>
                  <a:pt x="122" y="1280"/>
                </a:lnTo>
                <a:lnTo>
                  <a:pt x="126" y="1276"/>
                </a:lnTo>
                <a:lnTo>
                  <a:pt x="130" y="1262"/>
                </a:lnTo>
                <a:lnTo>
                  <a:pt x="130" y="1245"/>
                </a:lnTo>
                <a:lnTo>
                  <a:pt x="135" y="1227"/>
                </a:lnTo>
                <a:lnTo>
                  <a:pt x="135" y="1222"/>
                </a:lnTo>
                <a:lnTo>
                  <a:pt x="135" y="1213"/>
                </a:lnTo>
                <a:lnTo>
                  <a:pt x="135" y="1204"/>
                </a:lnTo>
                <a:lnTo>
                  <a:pt x="139" y="1182"/>
                </a:lnTo>
                <a:lnTo>
                  <a:pt x="139" y="1173"/>
                </a:lnTo>
                <a:lnTo>
                  <a:pt x="143" y="1133"/>
                </a:lnTo>
                <a:lnTo>
                  <a:pt x="143" y="1129"/>
                </a:lnTo>
                <a:lnTo>
                  <a:pt x="148" y="1129"/>
                </a:lnTo>
                <a:lnTo>
                  <a:pt x="143" y="1124"/>
                </a:lnTo>
                <a:lnTo>
                  <a:pt x="148" y="1106"/>
                </a:lnTo>
                <a:lnTo>
                  <a:pt x="148" y="1093"/>
                </a:lnTo>
                <a:lnTo>
                  <a:pt x="148" y="1080"/>
                </a:lnTo>
                <a:lnTo>
                  <a:pt x="148" y="1075"/>
                </a:lnTo>
                <a:lnTo>
                  <a:pt x="148" y="1071"/>
                </a:lnTo>
                <a:lnTo>
                  <a:pt x="148" y="1066"/>
                </a:lnTo>
                <a:lnTo>
                  <a:pt x="148" y="1062"/>
                </a:lnTo>
                <a:lnTo>
                  <a:pt x="152" y="1057"/>
                </a:lnTo>
                <a:lnTo>
                  <a:pt x="152" y="1048"/>
                </a:lnTo>
                <a:lnTo>
                  <a:pt x="152" y="1035"/>
                </a:lnTo>
                <a:lnTo>
                  <a:pt x="152" y="1022"/>
                </a:lnTo>
                <a:lnTo>
                  <a:pt x="152" y="1008"/>
                </a:lnTo>
                <a:lnTo>
                  <a:pt x="152" y="1004"/>
                </a:lnTo>
                <a:lnTo>
                  <a:pt x="152" y="999"/>
                </a:lnTo>
                <a:lnTo>
                  <a:pt x="152" y="995"/>
                </a:lnTo>
                <a:lnTo>
                  <a:pt x="152" y="990"/>
                </a:lnTo>
                <a:lnTo>
                  <a:pt x="152" y="986"/>
                </a:lnTo>
                <a:lnTo>
                  <a:pt x="152" y="977"/>
                </a:lnTo>
                <a:lnTo>
                  <a:pt x="156" y="959"/>
                </a:lnTo>
                <a:lnTo>
                  <a:pt x="161" y="946"/>
                </a:lnTo>
                <a:lnTo>
                  <a:pt x="161" y="932"/>
                </a:lnTo>
                <a:lnTo>
                  <a:pt x="165" y="928"/>
                </a:lnTo>
                <a:lnTo>
                  <a:pt x="165" y="923"/>
                </a:lnTo>
                <a:lnTo>
                  <a:pt x="165" y="928"/>
                </a:lnTo>
                <a:lnTo>
                  <a:pt x="161" y="923"/>
                </a:lnTo>
                <a:lnTo>
                  <a:pt x="161" y="910"/>
                </a:lnTo>
                <a:lnTo>
                  <a:pt x="165" y="910"/>
                </a:lnTo>
                <a:lnTo>
                  <a:pt x="161" y="888"/>
                </a:lnTo>
                <a:lnTo>
                  <a:pt x="165" y="879"/>
                </a:lnTo>
                <a:lnTo>
                  <a:pt x="165" y="870"/>
                </a:lnTo>
                <a:lnTo>
                  <a:pt x="169" y="848"/>
                </a:lnTo>
                <a:lnTo>
                  <a:pt x="169" y="834"/>
                </a:lnTo>
                <a:lnTo>
                  <a:pt x="169" y="830"/>
                </a:lnTo>
                <a:lnTo>
                  <a:pt x="169" y="825"/>
                </a:lnTo>
                <a:lnTo>
                  <a:pt x="169" y="812"/>
                </a:lnTo>
                <a:lnTo>
                  <a:pt x="169" y="807"/>
                </a:lnTo>
                <a:lnTo>
                  <a:pt x="169" y="803"/>
                </a:lnTo>
                <a:lnTo>
                  <a:pt x="165" y="803"/>
                </a:lnTo>
                <a:lnTo>
                  <a:pt x="165" y="799"/>
                </a:lnTo>
                <a:lnTo>
                  <a:pt x="169" y="781"/>
                </a:lnTo>
                <a:lnTo>
                  <a:pt x="169" y="776"/>
                </a:lnTo>
                <a:lnTo>
                  <a:pt x="169" y="767"/>
                </a:lnTo>
                <a:lnTo>
                  <a:pt x="165" y="754"/>
                </a:lnTo>
                <a:lnTo>
                  <a:pt x="165" y="745"/>
                </a:lnTo>
                <a:lnTo>
                  <a:pt x="165" y="741"/>
                </a:lnTo>
                <a:lnTo>
                  <a:pt x="169" y="741"/>
                </a:lnTo>
                <a:lnTo>
                  <a:pt x="169" y="736"/>
                </a:lnTo>
                <a:lnTo>
                  <a:pt x="169" y="732"/>
                </a:lnTo>
                <a:lnTo>
                  <a:pt x="169" y="727"/>
                </a:lnTo>
                <a:lnTo>
                  <a:pt x="169" y="723"/>
                </a:lnTo>
                <a:lnTo>
                  <a:pt x="174" y="723"/>
                </a:lnTo>
                <a:lnTo>
                  <a:pt x="174" y="718"/>
                </a:lnTo>
                <a:lnTo>
                  <a:pt x="174" y="714"/>
                </a:lnTo>
                <a:lnTo>
                  <a:pt x="178" y="709"/>
                </a:lnTo>
                <a:lnTo>
                  <a:pt x="183" y="691"/>
                </a:lnTo>
                <a:lnTo>
                  <a:pt x="183" y="687"/>
                </a:lnTo>
                <a:lnTo>
                  <a:pt x="183" y="683"/>
                </a:lnTo>
                <a:lnTo>
                  <a:pt x="183" y="678"/>
                </a:lnTo>
                <a:lnTo>
                  <a:pt x="183" y="683"/>
                </a:lnTo>
                <a:lnTo>
                  <a:pt x="183" y="678"/>
                </a:lnTo>
                <a:lnTo>
                  <a:pt x="187" y="642"/>
                </a:lnTo>
                <a:lnTo>
                  <a:pt x="187" y="638"/>
                </a:lnTo>
                <a:lnTo>
                  <a:pt x="191" y="629"/>
                </a:lnTo>
                <a:lnTo>
                  <a:pt x="187" y="625"/>
                </a:lnTo>
                <a:lnTo>
                  <a:pt x="191" y="620"/>
                </a:lnTo>
                <a:lnTo>
                  <a:pt x="191" y="616"/>
                </a:lnTo>
                <a:lnTo>
                  <a:pt x="187" y="616"/>
                </a:lnTo>
                <a:lnTo>
                  <a:pt x="187" y="611"/>
                </a:lnTo>
                <a:lnTo>
                  <a:pt x="187" y="607"/>
                </a:lnTo>
                <a:lnTo>
                  <a:pt x="196" y="589"/>
                </a:lnTo>
                <a:lnTo>
                  <a:pt x="196" y="584"/>
                </a:lnTo>
                <a:lnTo>
                  <a:pt x="200" y="567"/>
                </a:lnTo>
                <a:lnTo>
                  <a:pt x="200" y="562"/>
                </a:lnTo>
                <a:lnTo>
                  <a:pt x="204" y="562"/>
                </a:lnTo>
                <a:lnTo>
                  <a:pt x="200" y="558"/>
                </a:lnTo>
                <a:lnTo>
                  <a:pt x="200" y="540"/>
                </a:lnTo>
                <a:lnTo>
                  <a:pt x="200" y="531"/>
                </a:lnTo>
                <a:lnTo>
                  <a:pt x="200" y="526"/>
                </a:lnTo>
                <a:lnTo>
                  <a:pt x="204" y="513"/>
                </a:lnTo>
                <a:lnTo>
                  <a:pt x="204" y="509"/>
                </a:lnTo>
                <a:lnTo>
                  <a:pt x="209" y="504"/>
                </a:lnTo>
                <a:lnTo>
                  <a:pt x="204" y="500"/>
                </a:lnTo>
                <a:lnTo>
                  <a:pt x="204" y="486"/>
                </a:lnTo>
                <a:lnTo>
                  <a:pt x="204" y="482"/>
                </a:lnTo>
                <a:lnTo>
                  <a:pt x="204" y="477"/>
                </a:lnTo>
                <a:lnTo>
                  <a:pt x="204" y="473"/>
                </a:lnTo>
                <a:lnTo>
                  <a:pt x="200" y="473"/>
                </a:lnTo>
                <a:lnTo>
                  <a:pt x="191" y="473"/>
                </a:lnTo>
                <a:lnTo>
                  <a:pt x="191" y="468"/>
                </a:lnTo>
                <a:lnTo>
                  <a:pt x="200" y="468"/>
                </a:lnTo>
                <a:lnTo>
                  <a:pt x="200" y="464"/>
                </a:lnTo>
                <a:lnTo>
                  <a:pt x="204" y="451"/>
                </a:lnTo>
                <a:lnTo>
                  <a:pt x="204" y="442"/>
                </a:lnTo>
                <a:lnTo>
                  <a:pt x="204" y="437"/>
                </a:lnTo>
                <a:lnTo>
                  <a:pt x="209" y="433"/>
                </a:lnTo>
                <a:lnTo>
                  <a:pt x="209" y="437"/>
                </a:lnTo>
                <a:lnTo>
                  <a:pt x="204" y="451"/>
                </a:lnTo>
                <a:lnTo>
                  <a:pt x="204" y="455"/>
                </a:lnTo>
                <a:lnTo>
                  <a:pt x="213" y="442"/>
                </a:lnTo>
                <a:lnTo>
                  <a:pt x="213" y="437"/>
                </a:lnTo>
                <a:lnTo>
                  <a:pt x="213" y="433"/>
                </a:lnTo>
                <a:lnTo>
                  <a:pt x="213" y="428"/>
                </a:lnTo>
                <a:lnTo>
                  <a:pt x="209" y="424"/>
                </a:lnTo>
                <a:lnTo>
                  <a:pt x="209" y="419"/>
                </a:lnTo>
                <a:lnTo>
                  <a:pt x="204" y="419"/>
                </a:lnTo>
                <a:lnTo>
                  <a:pt x="204" y="415"/>
                </a:lnTo>
                <a:lnTo>
                  <a:pt x="200" y="410"/>
                </a:lnTo>
                <a:lnTo>
                  <a:pt x="200" y="406"/>
                </a:lnTo>
                <a:lnTo>
                  <a:pt x="204" y="402"/>
                </a:lnTo>
                <a:lnTo>
                  <a:pt x="200" y="397"/>
                </a:lnTo>
                <a:lnTo>
                  <a:pt x="200" y="393"/>
                </a:lnTo>
                <a:lnTo>
                  <a:pt x="204" y="393"/>
                </a:lnTo>
                <a:lnTo>
                  <a:pt x="204" y="388"/>
                </a:lnTo>
                <a:lnTo>
                  <a:pt x="209" y="388"/>
                </a:lnTo>
                <a:lnTo>
                  <a:pt x="209" y="384"/>
                </a:lnTo>
                <a:lnTo>
                  <a:pt x="213" y="384"/>
                </a:lnTo>
                <a:lnTo>
                  <a:pt x="222" y="397"/>
                </a:lnTo>
                <a:lnTo>
                  <a:pt x="235" y="402"/>
                </a:lnTo>
                <a:lnTo>
                  <a:pt x="243" y="402"/>
                </a:lnTo>
                <a:lnTo>
                  <a:pt x="243" y="397"/>
                </a:lnTo>
                <a:lnTo>
                  <a:pt x="243" y="393"/>
                </a:lnTo>
                <a:lnTo>
                  <a:pt x="243" y="388"/>
                </a:lnTo>
                <a:lnTo>
                  <a:pt x="239" y="388"/>
                </a:lnTo>
                <a:lnTo>
                  <a:pt x="230" y="384"/>
                </a:lnTo>
                <a:lnTo>
                  <a:pt x="230" y="379"/>
                </a:lnTo>
                <a:lnTo>
                  <a:pt x="222" y="366"/>
                </a:lnTo>
                <a:lnTo>
                  <a:pt x="222" y="361"/>
                </a:lnTo>
                <a:lnTo>
                  <a:pt x="217" y="366"/>
                </a:lnTo>
                <a:lnTo>
                  <a:pt x="213" y="361"/>
                </a:lnTo>
                <a:lnTo>
                  <a:pt x="213" y="357"/>
                </a:lnTo>
                <a:lnTo>
                  <a:pt x="209" y="352"/>
                </a:lnTo>
                <a:lnTo>
                  <a:pt x="204" y="352"/>
                </a:lnTo>
                <a:lnTo>
                  <a:pt x="209" y="326"/>
                </a:lnTo>
                <a:lnTo>
                  <a:pt x="213" y="308"/>
                </a:lnTo>
                <a:lnTo>
                  <a:pt x="213" y="303"/>
                </a:lnTo>
                <a:lnTo>
                  <a:pt x="217" y="303"/>
                </a:lnTo>
                <a:lnTo>
                  <a:pt x="222" y="303"/>
                </a:lnTo>
                <a:lnTo>
                  <a:pt x="226" y="303"/>
                </a:lnTo>
                <a:lnTo>
                  <a:pt x="226" y="299"/>
                </a:lnTo>
                <a:lnTo>
                  <a:pt x="226" y="295"/>
                </a:lnTo>
                <a:lnTo>
                  <a:pt x="222" y="295"/>
                </a:lnTo>
                <a:lnTo>
                  <a:pt x="217" y="295"/>
                </a:lnTo>
                <a:lnTo>
                  <a:pt x="217" y="299"/>
                </a:lnTo>
                <a:lnTo>
                  <a:pt x="213" y="299"/>
                </a:lnTo>
                <a:lnTo>
                  <a:pt x="213" y="303"/>
                </a:lnTo>
                <a:lnTo>
                  <a:pt x="213" y="308"/>
                </a:lnTo>
                <a:lnTo>
                  <a:pt x="213" y="281"/>
                </a:lnTo>
                <a:lnTo>
                  <a:pt x="213" y="277"/>
                </a:lnTo>
                <a:lnTo>
                  <a:pt x="209" y="272"/>
                </a:lnTo>
                <a:lnTo>
                  <a:pt x="204" y="268"/>
                </a:lnTo>
                <a:lnTo>
                  <a:pt x="204" y="263"/>
                </a:lnTo>
                <a:lnTo>
                  <a:pt x="204" y="259"/>
                </a:lnTo>
                <a:lnTo>
                  <a:pt x="200" y="259"/>
                </a:lnTo>
                <a:lnTo>
                  <a:pt x="196" y="254"/>
                </a:lnTo>
                <a:lnTo>
                  <a:pt x="200" y="254"/>
                </a:lnTo>
                <a:lnTo>
                  <a:pt x="200" y="250"/>
                </a:lnTo>
                <a:lnTo>
                  <a:pt x="204" y="245"/>
                </a:lnTo>
                <a:lnTo>
                  <a:pt x="204" y="237"/>
                </a:lnTo>
                <a:lnTo>
                  <a:pt x="204" y="214"/>
                </a:lnTo>
                <a:lnTo>
                  <a:pt x="204" y="205"/>
                </a:lnTo>
                <a:lnTo>
                  <a:pt x="204" y="201"/>
                </a:lnTo>
                <a:lnTo>
                  <a:pt x="204" y="196"/>
                </a:lnTo>
                <a:lnTo>
                  <a:pt x="204" y="192"/>
                </a:lnTo>
                <a:lnTo>
                  <a:pt x="200" y="183"/>
                </a:lnTo>
                <a:lnTo>
                  <a:pt x="200" y="179"/>
                </a:lnTo>
                <a:lnTo>
                  <a:pt x="200" y="174"/>
                </a:lnTo>
                <a:lnTo>
                  <a:pt x="196" y="174"/>
                </a:lnTo>
                <a:lnTo>
                  <a:pt x="196" y="170"/>
                </a:lnTo>
                <a:lnTo>
                  <a:pt x="191" y="165"/>
                </a:lnTo>
                <a:lnTo>
                  <a:pt x="196" y="165"/>
                </a:lnTo>
                <a:lnTo>
                  <a:pt x="200" y="165"/>
                </a:lnTo>
                <a:lnTo>
                  <a:pt x="200" y="161"/>
                </a:lnTo>
                <a:lnTo>
                  <a:pt x="200" y="156"/>
                </a:lnTo>
                <a:lnTo>
                  <a:pt x="204" y="152"/>
                </a:lnTo>
                <a:lnTo>
                  <a:pt x="213" y="152"/>
                </a:lnTo>
                <a:lnTo>
                  <a:pt x="213" y="143"/>
                </a:lnTo>
                <a:lnTo>
                  <a:pt x="217" y="138"/>
                </a:lnTo>
                <a:lnTo>
                  <a:pt x="217" y="134"/>
                </a:lnTo>
                <a:lnTo>
                  <a:pt x="217" y="129"/>
                </a:lnTo>
                <a:lnTo>
                  <a:pt x="217" y="103"/>
                </a:lnTo>
                <a:lnTo>
                  <a:pt x="213" y="94"/>
                </a:lnTo>
                <a:lnTo>
                  <a:pt x="213" y="80"/>
                </a:lnTo>
                <a:lnTo>
                  <a:pt x="209" y="67"/>
                </a:lnTo>
                <a:lnTo>
                  <a:pt x="200" y="45"/>
                </a:lnTo>
                <a:lnTo>
                  <a:pt x="191" y="31"/>
                </a:lnTo>
                <a:lnTo>
                  <a:pt x="191" y="27"/>
                </a:lnTo>
                <a:lnTo>
                  <a:pt x="187" y="22"/>
                </a:lnTo>
                <a:lnTo>
                  <a:pt x="183" y="22"/>
                </a:lnTo>
                <a:lnTo>
                  <a:pt x="187" y="22"/>
                </a:lnTo>
                <a:lnTo>
                  <a:pt x="196" y="18"/>
                </a:lnTo>
                <a:lnTo>
                  <a:pt x="196" y="22"/>
                </a:lnTo>
                <a:lnTo>
                  <a:pt x="191" y="22"/>
                </a:lnTo>
                <a:lnTo>
                  <a:pt x="191" y="27"/>
                </a:lnTo>
                <a:lnTo>
                  <a:pt x="196" y="31"/>
                </a:lnTo>
                <a:lnTo>
                  <a:pt x="200" y="31"/>
                </a:lnTo>
                <a:lnTo>
                  <a:pt x="204" y="31"/>
                </a:lnTo>
                <a:lnTo>
                  <a:pt x="209" y="31"/>
                </a:lnTo>
                <a:lnTo>
                  <a:pt x="209" y="36"/>
                </a:lnTo>
                <a:lnTo>
                  <a:pt x="213" y="36"/>
                </a:lnTo>
                <a:lnTo>
                  <a:pt x="213" y="40"/>
                </a:lnTo>
                <a:lnTo>
                  <a:pt x="217" y="40"/>
                </a:lnTo>
                <a:lnTo>
                  <a:pt x="217" y="45"/>
                </a:lnTo>
                <a:lnTo>
                  <a:pt x="222" y="45"/>
                </a:lnTo>
                <a:lnTo>
                  <a:pt x="222" y="49"/>
                </a:lnTo>
                <a:lnTo>
                  <a:pt x="222" y="45"/>
                </a:lnTo>
                <a:lnTo>
                  <a:pt x="222" y="54"/>
                </a:lnTo>
                <a:lnTo>
                  <a:pt x="222" y="49"/>
                </a:lnTo>
                <a:lnTo>
                  <a:pt x="226" y="45"/>
                </a:lnTo>
                <a:lnTo>
                  <a:pt x="226" y="54"/>
                </a:lnTo>
                <a:lnTo>
                  <a:pt x="235" y="54"/>
                </a:lnTo>
                <a:lnTo>
                  <a:pt x="239" y="54"/>
                </a:lnTo>
                <a:lnTo>
                  <a:pt x="239" y="58"/>
                </a:lnTo>
                <a:lnTo>
                  <a:pt x="243" y="58"/>
                </a:lnTo>
                <a:lnTo>
                  <a:pt x="248" y="54"/>
                </a:lnTo>
                <a:lnTo>
                  <a:pt x="252" y="49"/>
                </a:lnTo>
                <a:lnTo>
                  <a:pt x="248" y="49"/>
                </a:lnTo>
                <a:lnTo>
                  <a:pt x="243" y="49"/>
                </a:lnTo>
                <a:lnTo>
                  <a:pt x="239" y="45"/>
                </a:lnTo>
                <a:lnTo>
                  <a:pt x="239" y="40"/>
                </a:lnTo>
                <a:lnTo>
                  <a:pt x="243" y="40"/>
                </a:lnTo>
                <a:lnTo>
                  <a:pt x="248" y="40"/>
                </a:lnTo>
                <a:lnTo>
                  <a:pt x="252" y="40"/>
                </a:lnTo>
                <a:lnTo>
                  <a:pt x="257" y="36"/>
                </a:lnTo>
                <a:lnTo>
                  <a:pt x="270" y="31"/>
                </a:lnTo>
                <a:lnTo>
                  <a:pt x="274" y="31"/>
                </a:lnTo>
                <a:lnTo>
                  <a:pt x="274" y="27"/>
                </a:lnTo>
                <a:lnTo>
                  <a:pt x="278" y="27"/>
                </a:lnTo>
                <a:lnTo>
                  <a:pt x="278" y="31"/>
                </a:lnTo>
                <a:lnTo>
                  <a:pt x="283" y="40"/>
                </a:lnTo>
                <a:lnTo>
                  <a:pt x="278" y="45"/>
                </a:lnTo>
                <a:lnTo>
                  <a:pt x="283" y="45"/>
                </a:lnTo>
                <a:lnTo>
                  <a:pt x="287" y="49"/>
                </a:lnTo>
                <a:lnTo>
                  <a:pt x="291" y="49"/>
                </a:lnTo>
                <a:lnTo>
                  <a:pt x="300" y="49"/>
                </a:lnTo>
                <a:lnTo>
                  <a:pt x="304" y="49"/>
                </a:lnTo>
                <a:lnTo>
                  <a:pt x="309" y="49"/>
                </a:lnTo>
                <a:lnTo>
                  <a:pt x="313" y="49"/>
                </a:lnTo>
                <a:lnTo>
                  <a:pt x="322" y="45"/>
                </a:lnTo>
                <a:lnTo>
                  <a:pt x="326" y="45"/>
                </a:lnTo>
                <a:lnTo>
                  <a:pt x="335" y="45"/>
                </a:lnTo>
                <a:lnTo>
                  <a:pt x="335" y="36"/>
                </a:lnTo>
                <a:lnTo>
                  <a:pt x="344" y="36"/>
                </a:lnTo>
                <a:lnTo>
                  <a:pt x="339" y="36"/>
                </a:lnTo>
                <a:lnTo>
                  <a:pt x="335" y="36"/>
                </a:lnTo>
                <a:lnTo>
                  <a:pt x="344" y="27"/>
                </a:lnTo>
                <a:lnTo>
                  <a:pt x="348" y="22"/>
                </a:lnTo>
                <a:lnTo>
                  <a:pt x="348" y="18"/>
                </a:lnTo>
                <a:lnTo>
                  <a:pt x="352" y="18"/>
                </a:lnTo>
                <a:lnTo>
                  <a:pt x="361" y="18"/>
                </a:lnTo>
                <a:lnTo>
                  <a:pt x="365" y="18"/>
                </a:lnTo>
                <a:lnTo>
                  <a:pt x="357" y="13"/>
                </a:lnTo>
                <a:lnTo>
                  <a:pt x="361" y="13"/>
                </a:lnTo>
                <a:lnTo>
                  <a:pt x="365" y="13"/>
                </a:lnTo>
                <a:lnTo>
                  <a:pt x="365" y="9"/>
                </a:lnTo>
                <a:lnTo>
                  <a:pt x="365" y="13"/>
                </a:lnTo>
                <a:lnTo>
                  <a:pt x="365" y="5"/>
                </a:lnTo>
                <a:lnTo>
                  <a:pt x="370" y="0"/>
                </a:lnTo>
                <a:lnTo>
                  <a:pt x="374" y="5"/>
                </a:lnTo>
                <a:lnTo>
                  <a:pt x="383" y="9"/>
                </a:lnTo>
                <a:lnTo>
                  <a:pt x="387" y="18"/>
                </a:lnTo>
                <a:lnTo>
                  <a:pt x="392" y="22"/>
                </a:lnTo>
                <a:lnTo>
                  <a:pt x="392" y="27"/>
                </a:lnTo>
                <a:lnTo>
                  <a:pt x="392" y="45"/>
                </a:lnTo>
                <a:lnTo>
                  <a:pt x="396" y="54"/>
                </a:lnTo>
                <a:lnTo>
                  <a:pt x="400" y="58"/>
                </a:lnTo>
                <a:lnTo>
                  <a:pt x="405" y="63"/>
                </a:lnTo>
                <a:lnTo>
                  <a:pt x="413" y="63"/>
                </a:lnTo>
                <a:lnTo>
                  <a:pt x="422" y="63"/>
                </a:lnTo>
                <a:lnTo>
                  <a:pt x="444" y="63"/>
                </a:lnTo>
                <a:lnTo>
                  <a:pt x="448" y="63"/>
                </a:lnTo>
                <a:lnTo>
                  <a:pt x="457" y="58"/>
                </a:lnTo>
                <a:lnTo>
                  <a:pt x="461" y="54"/>
                </a:lnTo>
                <a:lnTo>
                  <a:pt x="470" y="49"/>
                </a:lnTo>
                <a:lnTo>
                  <a:pt x="470" y="45"/>
                </a:lnTo>
                <a:lnTo>
                  <a:pt x="479" y="45"/>
                </a:lnTo>
                <a:lnTo>
                  <a:pt x="487" y="40"/>
                </a:lnTo>
                <a:lnTo>
                  <a:pt x="496" y="45"/>
                </a:lnTo>
                <a:lnTo>
                  <a:pt x="514" y="54"/>
                </a:lnTo>
                <a:lnTo>
                  <a:pt x="522" y="58"/>
                </a:lnTo>
                <a:lnTo>
                  <a:pt x="522" y="67"/>
                </a:lnTo>
                <a:lnTo>
                  <a:pt x="527" y="71"/>
                </a:lnTo>
                <a:lnTo>
                  <a:pt x="527" y="76"/>
                </a:lnTo>
                <a:lnTo>
                  <a:pt x="527" y="80"/>
                </a:lnTo>
                <a:lnTo>
                  <a:pt x="531" y="80"/>
                </a:lnTo>
                <a:lnTo>
                  <a:pt x="540" y="80"/>
                </a:lnTo>
                <a:lnTo>
                  <a:pt x="548" y="80"/>
                </a:lnTo>
                <a:lnTo>
                  <a:pt x="553" y="80"/>
                </a:lnTo>
                <a:lnTo>
                  <a:pt x="557" y="85"/>
                </a:lnTo>
                <a:lnTo>
                  <a:pt x="566" y="89"/>
                </a:lnTo>
                <a:lnTo>
                  <a:pt x="570" y="94"/>
                </a:lnTo>
                <a:lnTo>
                  <a:pt x="575" y="94"/>
                </a:lnTo>
                <a:lnTo>
                  <a:pt x="579" y="98"/>
                </a:lnTo>
                <a:lnTo>
                  <a:pt x="579" y="103"/>
                </a:lnTo>
                <a:lnTo>
                  <a:pt x="583" y="116"/>
                </a:lnTo>
                <a:lnTo>
                  <a:pt x="583" y="134"/>
                </a:lnTo>
                <a:lnTo>
                  <a:pt x="596" y="147"/>
                </a:lnTo>
                <a:lnTo>
                  <a:pt x="596" y="152"/>
                </a:lnTo>
                <a:lnTo>
                  <a:pt x="605" y="161"/>
                </a:lnTo>
                <a:lnTo>
                  <a:pt x="605" y="187"/>
                </a:lnTo>
                <a:lnTo>
                  <a:pt x="614" y="201"/>
                </a:lnTo>
                <a:lnTo>
                  <a:pt x="614" y="210"/>
                </a:lnTo>
                <a:lnTo>
                  <a:pt x="614" y="214"/>
                </a:lnTo>
                <a:lnTo>
                  <a:pt x="609" y="223"/>
                </a:lnTo>
                <a:lnTo>
                  <a:pt x="605" y="241"/>
                </a:lnTo>
                <a:lnTo>
                  <a:pt x="605" y="254"/>
                </a:lnTo>
                <a:lnTo>
                  <a:pt x="605" y="263"/>
                </a:lnTo>
                <a:lnTo>
                  <a:pt x="605" y="272"/>
                </a:lnTo>
                <a:lnTo>
                  <a:pt x="605" y="281"/>
                </a:lnTo>
                <a:lnTo>
                  <a:pt x="609" y="295"/>
                </a:lnTo>
                <a:lnTo>
                  <a:pt x="614" y="308"/>
                </a:lnTo>
                <a:lnTo>
                  <a:pt x="622" y="312"/>
                </a:lnTo>
                <a:lnTo>
                  <a:pt x="627" y="317"/>
                </a:lnTo>
                <a:lnTo>
                  <a:pt x="636" y="321"/>
                </a:lnTo>
                <a:lnTo>
                  <a:pt x="649" y="326"/>
                </a:lnTo>
                <a:lnTo>
                  <a:pt x="649" y="330"/>
                </a:lnTo>
                <a:lnTo>
                  <a:pt x="657" y="335"/>
                </a:lnTo>
                <a:lnTo>
                  <a:pt x="662" y="335"/>
                </a:lnTo>
                <a:lnTo>
                  <a:pt x="675" y="335"/>
                </a:lnTo>
                <a:lnTo>
                  <a:pt x="692" y="339"/>
                </a:lnTo>
                <a:lnTo>
                  <a:pt x="705" y="344"/>
                </a:lnTo>
                <a:lnTo>
                  <a:pt x="705" y="348"/>
                </a:lnTo>
                <a:lnTo>
                  <a:pt x="710" y="348"/>
                </a:lnTo>
                <a:lnTo>
                  <a:pt x="714" y="348"/>
                </a:lnTo>
                <a:lnTo>
                  <a:pt x="718" y="352"/>
                </a:lnTo>
                <a:lnTo>
                  <a:pt x="731" y="352"/>
                </a:lnTo>
                <a:lnTo>
                  <a:pt x="736" y="352"/>
                </a:lnTo>
                <a:lnTo>
                  <a:pt x="749" y="352"/>
                </a:lnTo>
                <a:lnTo>
                  <a:pt x="762" y="357"/>
                </a:lnTo>
                <a:lnTo>
                  <a:pt x="779" y="361"/>
                </a:lnTo>
                <a:lnTo>
                  <a:pt x="788" y="366"/>
                </a:lnTo>
                <a:lnTo>
                  <a:pt x="801" y="361"/>
                </a:lnTo>
                <a:lnTo>
                  <a:pt x="805" y="361"/>
                </a:lnTo>
                <a:lnTo>
                  <a:pt x="814" y="357"/>
                </a:lnTo>
                <a:lnTo>
                  <a:pt x="818" y="352"/>
                </a:lnTo>
                <a:lnTo>
                  <a:pt x="823" y="352"/>
                </a:lnTo>
                <a:lnTo>
                  <a:pt x="853" y="344"/>
                </a:lnTo>
                <a:lnTo>
                  <a:pt x="875" y="330"/>
                </a:lnTo>
                <a:lnTo>
                  <a:pt x="879" y="330"/>
                </a:lnTo>
                <a:lnTo>
                  <a:pt x="892" y="326"/>
                </a:lnTo>
                <a:lnTo>
                  <a:pt x="919" y="308"/>
                </a:lnTo>
                <a:lnTo>
                  <a:pt x="919" y="303"/>
                </a:lnTo>
                <a:lnTo>
                  <a:pt x="923" y="299"/>
                </a:lnTo>
                <a:lnTo>
                  <a:pt x="923" y="295"/>
                </a:lnTo>
                <a:lnTo>
                  <a:pt x="936" y="290"/>
                </a:lnTo>
                <a:lnTo>
                  <a:pt x="945" y="286"/>
                </a:lnTo>
                <a:lnTo>
                  <a:pt x="949" y="286"/>
                </a:lnTo>
                <a:lnTo>
                  <a:pt x="971" y="290"/>
                </a:lnTo>
                <a:lnTo>
                  <a:pt x="984" y="290"/>
                </a:lnTo>
                <a:lnTo>
                  <a:pt x="988" y="290"/>
                </a:lnTo>
                <a:lnTo>
                  <a:pt x="993" y="290"/>
                </a:lnTo>
                <a:lnTo>
                  <a:pt x="1006" y="286"/>
                </a:lnTo>
                <a:lnTo>
                  <a:pt x="1014" y="281"/>
                </a:lnTo>
                <a:lnTo>
                  <a:pt x="1045" y="277"/>
                </a:lnTo>
                <a:lnTo>
                  <a:pt x="1058" y="281"/>
                </a:lnTo>
                <a:lnTo>
                  <a:pt x="1067" y="286"/>
                </a:lnTo>
                <a:lnTo>
                  <a:pt x="1075" y="290"/>
                </a:lnTo>
                <a:lnTo>
                  <a:pt x="1089" y="290"/>
                </a:lnTo>
                <a:lnTo>
                  <a:pt x="1097" y="286"/>
                </a:lnTo>
                <a:lnTo>
                  <a:pt x="1102" y="286"/>
                </a:lnTo>
                <a:lnTo>
                  <a:pt x="1110" y="290"/>
                </a:lnTo>
                <a:lnTo>
                  <a:pt x="1115" y="290"/>
                </a:lnTo>
                <a:lnTo>
                  <a:pt x="1123" y="290"/>
                </a:lnTo>
                <a:lnTo>
                  <a:pt x="1128" y="295"/>
                </a:lnTo>
                <a:lnTo>
                  <a:pt x="1145" y="303"/>
                </a:lnTo>
                <a:lnTo>
                  <a:pt x="1154" y="303"/>
                </a:lnTo>
                <a:lnTo>
                  <a:pt x="1154" y="312"/>
                </a:lnTo>
                <a:lnTo>
                  <a:pt x="1158" y="330"/>
                </a:lnTo>
                <a:lnTo>
                  <a:pt x="1167" y="335"/>
                </a:lnTo>
                <a:lnTo>
                  <a:pt x="1171" y="339"/>
                </a:lnTo>
                <a:lnTo>
                  <a:pt x="1184" y="330"/>
                </a:lnTo>
                <a:lnTo>
                  <a:pt x="1193" y="321"/>
                </a:lnTo>
                <a:lnTo>
                  <a:pt x="1197" y="312"/>
                </a:lnTo>
                <a:lnTo>
                  <a:pt x="1206" y="312"/>
                </a:lnTo>
                <a:lnTo>
                  <a:pt x="1215" y="312"/>
                </a:lnTo>
                <a:lnTo>
                  <a:pt x="1228" y="308"/>
                </a:lnTo>
                <a:lnTo>
                  <a:pt x="1232" y="312"/>
                </a:lnTo>
                <a:lnTo>
                  <a:pt x="1241" y="312"/>
                </a:lnTo>
                <a:lnTo>
                  <a:pt x="1250" y="312"/>
                </a:lnTo>
                <a:lnTo>
                  <a:pt x="1254" y="312"/>
                </a:lnTo>
                <a:lnTo>
                  <a:pt x="1258" y="312"/>
                </a:lnTo>
                <a:lnTo>
                  <a:pt x="1271" y="308"/>
                </a:lnTo>
                <a:lnTo>
                  <a:pt x="1280" y="299"/>
                </a:lnTo>
                <a:lnTo>
                  <a:pt x="1298" y="295"/>
                </a:lnTo>
                <a:lnTo>
                  <a:pt x="1298" y="2101"/>
                </a:lnTo>
                <a:close/>
              </a:path>
            </a:pathLst>
          </a:custGeom>
          <a:solidFill>
            <a:schemeClr val="bg1"/>
          </a:solidFill>
          <a:ln w="6350">
            <a:solidFill>
              <a:srgbClr val="000000"/>
            </a:solidFill>
            <a:prstDash val="solid"/>
            <a:round/>
            <a:headEnd/>
            <a:tailEnd/>
          </a:ln>
        </p:spPr>
        <p:txBody>
          <a:bodyPr/>
          <a:lstStyle/>
          <a:p>
            <a:endParaRPr lang="en-US">
              <a:solidFill>
                <a:prstClr val="black"/>
              </a:solidFill>
            </a:endParaRPr>
          </a:p>
        </p:txBody>
      </p:sp>
      <p:sp>
        <p:nvSpPr>
          <p:cNvPr id="63554" name="Freeform 1090"/>
          <p:cNvSpPr>
            <a:spLocks/>
          </p:cNvSpPr>
          <p:nvPr/>
        </p:nvSpPr>
        <p:spPr bwMode="auto">
          <a:xfrm>
            <a:off x="7343775" y="307975"/>
            <a:ext cx="1265238" cy="779463"/>
          </a:xfrm>
          <a:custGeom>
            <a:avLst/>
            <a:gdLst/>
            <a:ahLst/>
            <a:cxnLst>
              <a:cxn ang="0">
                <a:pos x="1093" y="535"/>
              </a:cxn>
              <a:cxn ang="0">
                <a:pos x="1054" y="535"/>
              </a:cxn>
              <a:cxn ang="0">
                <a:pos x="1010" y="562"/>
              </a:cxn>
              <a:cxn ang="0">
                <a:pos x="984" y="526"/>
              </a:cxn>
              <a:cxn ang="0">
                <a:pos x="941" y="509"/>
              </a:cxn>
              <a:cxn ang="0">
                <a:pos x="897" y="504"/>
              </a:cxn>
              <a:cxn ang="0">
                <a:pos x="827" y="513"/>
              </a:cxn>
              <a:cxn ang="0">
                <a:pos x="775" y="513"/>
              </a:cxn>
              <a:cxn ang="0">
                <a:pos x="731" y="549"/>
              </a:cxn>
              <a:cxn ang="0">
                <a:pos x="657" y="575"/>
              </a:cxn>
              <a:cxn ang="0">
                <a:pos x="618" y="584"/>
              </a:cxn>
              <a:cxn ang="0">
                <a:pos x="557" y="575"/>
              </a:cxn>
              <a:cxn ang="0">
                <a:pos x="531" y="562"/>
              </a:cxn>
              <a:cxn ang="0">
                <a:pos x="488" y="549"/>
              </a:cxn>
              <a:cxn ang="0">
                <a:pos x="448" y="518"/>
              </a:cxn>
              <a:cxn ang="0">
                <a:pos x="444" y="464"/>
              </a:cxn>
              <a:cxn ang="0">
                <a:pos x="444" y="410"/>
              </a:cxn>
              <a:cxn ang="0">
                <a:pos x="422" y="339"/>
              </a:cxn>
              <a:cxn ang="0">
                <a:pos x="405" y="312"/>
              </a:cxn>
              <a:cxn ang="0">
                <a:pos x="370" y="303"/>
              </a:cxn>
              <a:cxn ang="0">
                <a:pos x="361" y="281"/>
              </a:cxn>
              <a:cxn ang="0">
                <a:pos x="309" y="268"/>
              </a:cxn>
              <a:cxn ang="0">
                <a:pos x="283" y="286"/>
              </a:cxn>
              <a:cxn ang="0">
                <a:pos x="235" y="277"/>
              </a:cxn>
              <a:cxn ang="0">
                <a:pos x="222" y="232"/>
              </a:cxn>
              <a:cxn ang="0">
                <a:pos x="196" y="228"/>
              </a:cxn>
              <a:cxn ang="0">
                <a:pos x="157" y="228"/>
              </a:cxn>
              <a:cxn ang="0">
                <a:pos x="139" y="210"/>
              </a:cxn>
              <a:cxn ang="0">
                <a:pos x="126" y="214"/>
              </a:cxn>
              <a:cxn ang="0">
                <a:pos x="109" y="223"/>
              </a:cxn>
              <a:cxn ang="0">
                <a:pos x="87" y="228"/>
              </a:cxn>
              <a:cxn ang="0">
                <a:pos x="56" y="232"/>
              </a:cxn>
              <a:cxn ang="0">
                <a:pos x="43" y="214"/>
              </a:cxn>
              <a:cxn ang="0">
                <a:pos x="26" y="201"/>
              </a:cxn>
              <a:cxn ang="0">
                <a:pos x="13" y="214"/>
              </a:cxn>
              <a:cxn ang="0">
                <a:pos x="8" y="219"/>
              </a:cxn>
              <a:cxn ang="0">
                <a:pos x="4" y="219"/>
              </a:cxn>
              <a:cxn ang="0">
                <a:pos x="8" y="201"/>
              </a:cxn>
              <a:cxn ang="0">
                <a:pos x="13" y="143"/>
              </a:cxn>
              <a:cxn ang="0">
                <a:pos x="8" y="71"/>
              </a:cxn>
              <a:cxn ang="0">
                <a:pos x="13" y="31"/>
              </a:cxn>
              <a:cxn ang="0">
                <a:pos x="17" y="36"/>
              </a:cxn>
              <a:cxn ang="0">
                <a:pos x="22" y="63"/>
              </a:cxn>
              <a:cxn ang="0">
                <a:pos x="22" y="116"/>
              </a:cxn>
              <a:cxn ang="0">
                <a:pos x="26" y="165"/>
              </a:cxn>
              <a:cxn ang="0">
                <a:pos x="43" y="170"/>
              </a:cxn>
              <a:cxn ang="0">
                <a:pos x="48" y="165"/>
              </a:cxn>
              <a:cxn ang="0">
                <a:pos x="56" y="147"/>
              </a:cxn>
              <a:cxn ang="0">
                <a:pos x="56" y="129"/>
              </a:cxn>
              <a:cxn ang="0">
                <a:pos x="78" y="147"/>
              </a:cxn>
              <a:cxn ang="0">
                <a:pos x="78" y="147"/>
              </a:cxn>
              <a:cxn ang="0">
                <a:pos x="61" y="134"/>
              </a:cxn>
              <a:cxn ang="0">
                <a:pos x="52" y="112"/>
              </a:cxn>
              <a:cxn ang="0">
                <a:pos x="69" y="98"/>
              </a:cxn>
              <a:cxn ang="0">
                <a:pos x="56" y="71"/>
              </a:cxn>
              <a:cxn ang="0">
                <a:pos x="43" y="45"/>
              </a:cxn>
              <a:cxn ang="0">
                <a:pos x="56" y="49"/>
              </a:cxn>
              <a:cxn ang="0">
                <a:pos x="52" y="40"/>
              </a:cxn>
              <a:cxn ang="0">
                <a:pos x="56" y="27"/>
              </a:cxn>
              <a:cxn ang="0">
                <a:pos x="78" y="5"/>
              </a:cxn>
              <a:cxn ang="0">
                <a:pos x="96" y="22"/>
              </a:cxn>
              <a:cxn ang="0">
                <a:pos x="91" y="0"/>
              </a:cxn>
            </a:cxnLst>
            <a:rect l="0" t="0" r="r" b="b"/>
            <a:pathLst>
              <a:path w="1137" h="589">
                <a:moveTo>
                  <a:pt x="1137" y="518"/>
                </a:moveTo>
                <a:lnTo>
                  <a:pt x="1119" y="522"/>
                </a:lnTo>
                <a:lnTo>
                  <a:pt x="1110" y="531"/>
                </a:lnTo>
                <a:lnTo>
                  <a:pt x="1097" y="535"/>
                </a:lnTo>
                <a:lnTo>
                  <a:pt x="1093" y="535"/>
                </a:lnTo>
                <a:lnTo>
                  <a:pt x="1089" y="535"/>
                </a:lnTo>
                <a:lnTo>
                  <a:pt x="1080" y="535"/>
                </a:lnTo>
                <a:lnTo>
                  <a:pt x="1071" y="535"/>
                </a:lnTo>
                <a:lnTo>
                  <a:pt x="1067" y="531"/>
                </a:lnTo>
                <a:lnTo>
                  <a:pt x="1054" y="535"/>
                </a:lnTo>
                <a:lnTo>
                  <a:pt x="1045" y="535"/>
                </a:lnTo>
                <a:lnTo>
                  <a:pt x="1036" y="535"/>
                </a:lnTo>
                <a:lnTo>
                  <a:pt x="1032" y="544"/>
                </a:lnTo>
                <a:lnTo>
                  <a:pt x="1023" y="553"/>
                </a:lnTo>
                <a:lnTo>
                  <a:pt x="1010" y="562"/>
                </a:lnTo>
                <a:lnTo>
                  <a:pt x="1006" y="558"/>
                </a:lnTo>
                <a:lnTo>
                  <a:pt x="997" y="553"/>
                </a:lnTo>
                <a:lnTo>
                  <a:pt x="993" y="535"/>
                </a:lnTo>
                <a:lnTo>
                  <a:pt x="993" y="526"/>
                </a:lnTo>
                <a:lnTo>
                  <a:pt x="984" y="526"/>
                </a:lnTo>
                <a:lnTo>
                  <a:pt x="967" y="518"/>
                </a:lnTo>
                <a:lnTo>
                  <a:pt x="962" y="513"/>
                </a:lnTo>
                <a:lnTo>
                  <a:pt x="954" y="513"/>
                </a:lnTo>
                <a:lnTo>
                  <a:pt x="949" y="513"/>
                </a:lnTo>
                <a:lnTo>
                  <a:pt x="941" y="509"/>
                </a:lnTo>
                <a:lnTo>
                  <a:pt x="936" y="509"/>
                </a:lnTo>
                <a:lnTo>
                  <a:pt x="928" y="513"/>
                </a:lnTo>
                <a:lnTo>
                  <a:pt x="914" y="513"/>
                </a:lnTo>
                <a:lnTo>
                  <a:pt x="906" y="509"/>
                </a:lnTo>
                <a:lnTo>
                  <a:pt x="897" y="504"/>
                </a:lnTo>
                <a:lnTo>
                  <a:pt x="884" y="500"/>
                </a:lnTo>
                <a:lnTo>
                  <a:pt x="853" y="504"/>
                </a:lnTo>
                <a:lnTo>
                  <a:pt x="845" y="509"/>
                </a:lnTo>
                <a:lnTo>
                  <a:pt x="832" y="513"/>
                </a:lnTo>
                <a:lnTo>
                  <a:pt x="827" y="513"/>
                </a:lnTo>
                <a:lnTo>
                  <a:pt x="823" y="513"/>
                </a:lnTo>
                <a:lnTo>
                  <a:pt x="810" y="513"/>
                </a:lnTo>
                <a:lnTo>
                  <a:pt x="788" y="509"/>
                </a:lnTo>
                <a:lnTo>
                  <a:pt x="784" y="509"/>
                </a:lnTo>
                <a:lnTo>
                  <a:pt x="775" y="513"/>
                </a:lnTo>
                <a:lnTo>
                  <a:pt x="762" y="518"/>
                </a:lnTo>
                <a:lnTo>
                  <a:pt x="762" y="522"/>
                </a:lnTo>
                <a:lnTo>
                  <a:pt x="758" y="526"/>
                </a:lnTo>
                <a:lnTo>
                  <a:pt x="758" y="531"/>
                </a:lnTo>
                <a:lnTo>
                  <a:pt x="731" y="549"/>
                </a:lnTo>
                <a:lnTo>
                  <a:pt x="718" y="553"/>
                </a:lnTo>
                <a:lnTo>
                  <a:pt x="714" y="553"/>
                </a:lnTo>
                <a:lnTo>
                  <a:pt x="692" y="567"/>
                </a:lnTo>
                <a:lnTo>
                  <a:pt x="662" y="575"/>
                </a:lnTo>
                <a:lnTo>
                  <a:pt x="657" y="575"/>
                </a:lnTo>
                <a:lnTo>
                  <a:pt x="653" y="580"/>
                </a:lnTo>
                <a:lnTo>
                  <a:pt x="644" y="584"/>
                </a:lnTo>
                <a:lnTo>
                  <a:pt x="640" y="584"/>
                </a:lnTo>
                <a:lnTo>
                  <a:pt x="627" y="589"/>
                </a:lnTo>
                <a:lnTo>
                  <a:pt x="618" y="584"/>
                </a:lnTo>
                <a:lnTo>
                  <a:pt x="601" y="580"/>
                </a:lnTo>
                <a:lnTo>
                  <a:pt x="588" y="575"/>
                </a:lnTo>
                <a:lnTo>
                  <a:pt x="575" y="575"/>
                </a:lnTo>
                <a:lnTo>
                  <a:pt x="570" y="575"/>
                </a:lnTo>
                <a:lnTo>
                  <a:pt x="557" y="575"/>
                </a:lnTo>
                <a:lnTo>
                  <a:pt x="553" y="571"/>
                </a:lnTo>
                <a:lnTo>
                  <a:pt x="549" y="571"/>
                </a:lnTo>
                <a:lnTo>
                  <a:pt x="544" y="571"/>
                </a:lnTo>
                <a:lnTo>
                  <a:pt x="544" y="567"/>
                </a:lnTo>
                <a:lnTo>
                  <a:pt x="531" y="562"/>
                </a:lnTo>
                <a:lnTo>
                  <a:pt x="514" y="558"/>
                </a:lnTo>
                <a:lnTo>
                  <a:pt x="501" y="558"/>
                </a:lnTo>
                <a:lnTo>
                  <a:pt x="496" y="558"/>
                </a:lnTo>
                <a:lnTo>
                  <a:pt x="488" y="553"/>
                </a:lnTo>
                <a:lnTo>
                  <a:pt x="488" y="549"/>
                </a:lnTo>
                <a:lnTo>
                  <a:pt x="475" y="544"/>
                </a:lnTo>
                <a:lnTo>
                  <a:pt x="466" y="540"/>
                </a:lnTo>
                <a:lnTo>
                  <a:pt x="461" y="535"/>
                </a:lnTo>
                <a:lnTo>
                  <a:pt x="453" y="531"/>
                </a:lnTo>
                <a:lnTo>
                  <a:pt x="448" y="518"/>
                </a:lnTo>
                <a:lnTo>
                  <a:pt x="444" y="504"/>
                </a:lnTo>
                <a:lnTo>
                  <a:pt x="444" y="495"/>
                </a:lnTo>
                <a:lnTo>
                  <a:pt x="444" y="486"/>
                </a:lnTo>
                <a:lnTo>
                  <a:pt x="444" y="477"/>
                </a:lnTo>
                <a:lnTo>
                  <a:pt x="444" y="464"/>
                </a:lnTo>
                <a:lnTo>
                  <a:pt x="448" y="446"/>
                </a:lnTo>
                <a:lnTo>
                  <a:pt x="453" y="437"/>
                </a:lnTo>
                <a:lnTo>
                  <a:pt x="453" y="433"/>
                </a:lnTo>
                <a:lnTo>
                  <a:pt x="453" y="424"/>
                </a:lnTo>
                <a:lnTo>
                  <a:pt x="444" y="410"/>
                </a:lnTo>
                <a:lnTo>
                  <a:pt x="444" y="384"/>
                </a:lnTo>
                <a:lnTo>
                  <a:pt x="435" y="375"/>
                </a:lnTo>
                <a:lnTo>
                  <a:pt x="435" y="370"/>
                </a:lnTo>
                <a:lnTo>
                  <a:pt x="422" y="357"/>
                </a:lnTo>
                <a:lnTo>
                  <a:pt x="422" y="339"/>
                </a:lnTo>
                <a:lnTo>
                  <a:pt x="418" y="326"/>
                </a:lnTo>
                <a:lnTo>
                  <a:pt x="418" y="321"/>
                </a:lnTo>
                <a:lnTo>
                  <a:pt x="414" y="317"/>
                </a:lnTo>
                <a:lnTo>
                  <a:pt x="409" y="317"/>
                </a:lnTo>
                <a:lnTo>
                  <a:pt x="405" y="312"/>
                </a:lnTo>
                <a:lnTo>
                  <a:pt x="396" y="308"/>
                </a:lnTo>
                <a:lnTo>
                  <a:pt x="392" y="303"/>
                </a:lnTo>
                <a:lnTo>
                  <a:pt x="387" y="303"/>
                </a:lnTo>
                <a:lnTo>
                  <a:pt x="379" y="303"/>
                </a:lnTo>
                <a:lnTo>
                  <a:pt x="370" y="303"/>
                </a:lnTo>
                <a:lnTo>
                  <a:pt x="366" y="303"/>
                </a:lnTo>
                <a:lnTo>
                  <a:pt x="366" y="299"/>
                </a:lnTo>
                <a:lnTo>
                  <a:pt x="366" y="294"/>
                </a:lnTo>
                <a:lnTo>
                  <a:pt x="361" y="290"/>
                </a:lnTo>
                <a:lnTo>
                  <a:pt x="361" y="281"/>
                </a:lnTo>
                <a:lnTo>
                  <a:pt x="353" y="277"/>
                </a:lnTo>
                <a:lnTo>
                  <a:pt x="335" y="268"/>
                </a:lnTo>
                <a:lnTo>
                  <a:pt x="326" y="263"/>
                </a:lnTo>
                <a:lnTo>
                  <a:pt x="318" y="268"/>
                </a:lnTo>
                <a:lnTo>
                  <a:pt x="309" y="268"/>
                </a:lnTo>
                <a:lnTo>
                  <a:pt x="309" y="272"/>
                </a:lnTo>
                <a:lnTo>
                  <a:pt x="300" y="277"/>
                </a:lnTo>
                <a:lnTo>
                  <a:pt x="296" y="281"/>
                </a:lnTo>
                <a:lnTo>
                  <a:pt x="287" y="286"/>
                </a:lnTo>
                <a:lnTo>
                  <a:pt x="283" y="286"/>
                </a:lnTo>
                <a:lnTo>
                  <a:pt x="261" y="286"/>
                </a:lnTo>
                <a:lnTo>
                  <a:pt x="252" y="286"/>
                </a:lnTo>
                <a:lnTo>
                  <a:pt x="244" y="286"/>
                </a:lnTo>
                <a:lnTo>
                  <a:pt x="239" y="281"/>
                </a:lnTo>
                <a:lnTo>
                  <a:pt x="235" y="277"/>
                </a:lnTo>
                <a:lnTo>
                  <a:pt x="231" y="268"/>
                </a:lnTo>
                <a:lnTo>
                  <a:pt x="231" y="250"/>
                </a:lnTo>
                <a:lnTo>
                  <a:pt x="231" y="245"/>
                </a:lnTo>
                <a:lnTo>
                  <a:pt x="226" y="241"/>
                </a:lnTo>
                <a:lnTo>
                  <a:pt x="222" y="232"/>
                </a:lnTo>
                <a:lnTo>
                  <a:pt x="213" y="228"/>
                </a:lnTo>
                <a:lnTo>
                  <a:pt x="209" y="223"/>
                </a:lnTo>
                <a:lnTo>
                  <a:pt x="204" y="228"/>
                </a:lnTo>
                <a:lnTo>
                  <a:pt x="204" y="223"/>
                </a:lnTo>
                <a:lnTo>
                  <a:pt x="196" y="228"/>
                </a:lnTo>
                <a:lnTo>
                  <a:pt x="187" y="228"/>
                </a:lnTo>
                <a:lnTo>
                  <a:pt x="183" y="228"/>
                </a:lnTo>
                <a:lnTo>
                  <a:pt x="165" y="228"/>
                </a:lnTo>
                <a:lnTo>
                  <a:pt x="161" y="228"/>
                </a:lnTo>
                <a:lnTo>
                  <a:pt x="157" y="228"/>
                </a:lnTo>
                <a:lnTo>
                  <a:pt x="148" y="228"/>
                </a:lnTo>
                <a:lnTo>
                  <a:pt x="143" y="223"/>
                </a:lnTo>
                <a:lnTo>
                  <a:pt x="143" y="219"/>
                </a:lnTo>
                <a:lnTo>
                  <a:pt x="143" y="214"/>
                </a:lnTo>
                <a:lnTo>
                  <a:pt x="139" y="210"/>
                </a:lnTo>
                <a:lnTo>
                  <a:pt x="139" y="205"/>
                </a:lnTo>
                <a:lnTo>
                  <a:pt x="135" y="205"/>
                </a:lnTo>
                <a:lnTo>
                  <a:pt x="130" y="205"/>
                </a:lnTo>
                <a:lnTo>
                  <a:pt x="126" y="210"/>
                </a:lnTo>
                <a:lnTo>
                  <a:pt x="126" y="214"/>
                </a:lnTo>
                <a:lnTo>
                  <a:pt x="122" y="214"/>
                </a:lnTo>
                <a:lnTo>
                  <a:pt x="117" y="214"/>
                </a:lnTo>
                <a:lnTo>
                  <a:pt x="117" y="219"/>
                </a:lnTo>
                <a:lnTo>
                  <a:pt x="113" y="223"/>
                </a:lnTo>
                <a:lnTo>
                  <a:pt x="109" y="223"/>
                </a:lnTo>
                <a:lnTo>
                  <a:pt x="104" y="219"/>
                </a:lnTo>
                <a:lnTo>
                  <a:pt x="100" y="219"/>
                </a:lnTo>
                <a:lnTo>
                  <a:pt x="96" y="219"/>
                </a:lnTo>
                <a:lnTo>
                  <a:pt x="91" y="223"/>
                </a:lnTo>
                <a:lnTo>
                  <a:pt x="87" y="228"/>
                </a:lnTo>
                <a:lnTo>
                  <a:pt x="82" y="232"/>
                </a:lnTo>
                <a:lnTo>
                  <a:pt x="78" y="236"/>
                </a:lnTo>
                <a:lnTo>
                  <a:pt x="74" y="241"/>
                </a:lnTo>
                <a:lnTo>
                  <a:pt x="65" y="236"/>
                </a:lnTo>
                <a:lnTo>
                  <a:pt x="56" y="232"/>
                </a:lnTo>
                <a:lnTo>
                  <a:pt x="56" y="228"/>
                </a:lnTo>
                <a:lnTo>
                  <a:pt x="48" y="223"/>
                </a:lnTo>
                <a:lnTo>
                  <a:pt x="48" y="219"/>
                </a:lnTo>
                <a:lnTo>
                  <a:pt x="48" y="214"/>
                </a:lnTo>
                <a:lnTo>
                  <a:pt x="43" y="214"/>
                </a:lnTo>
                <a:lnTo>
                  <a:pt x="43" y="210"/>
                </a:lnTo>
                <a:lnTo>
                  <a:pt x="39" y="205"/>
                </a:lnTo>
                <a:lnTo>
                  <a:pt x="35" y="205"/>
                </a:lnTo>
                <a:lnTo>
                  <a:pt x="30" y="201"/>
                </a:lnTo>
                <a:lnTo>
                  <a:pt x="26" y="201"/>
                </a:lnTo>
                <a:lnTo>
                  <a:pt x="22" y="205"/>
                </a:lnTo>
                <a:lnTo>
                  <a:pt x="17" y="205"/>
                </a:lnTo>
                <a:lnTo>
                  <a:pt x="17" y="210"/>
                </a:lnTo>
                <a:lnTo>
                  <a:pt x="13" y="210"/>
                </a:lnTo>
                <a:lnTo>
                  <a:pt x="13" y="214"/>
                </a:lnTo>
                <a:lnTo>
                  <a:pt x="17" y="223"/>
                </a:lnTo>
                <a:lnTo>
                  <a:pt x="22" y="223"/>
                </a:lnTo>
                <a:lnTo>
                  <a:pt x="17" y="223"/>
                </a:lnTo>
                <a:lnTo>
                  <a:pt x="13" y="219"/>
                </a:lnTo>
                <a:lnTo>
                  <a:pt x="8" y="219"/>
                </a:lnTo>
                <a:lnTo>
                  <a:pt x="8" y="223"/>
                </a:lnTo>
                <a:lnTo>
                  <a:pt x="4" y="223"/>
                </a:lnTo>
                <a:lnTo>
                  <a:pt x="4" y="228"/>
                </a:lnTo>
                <a:lnTo>
                  <a:pt x="0" y="223"/>
                </a:lnTo>
                <a:lnTo>
                  <a:pt x="4" y="219"/>
                </a:lnTo>
                <a:lnTo>
                  <a:pt x="8" y="214"/>
                </a:lnTo>
                <a:lnTo>
                  <a:pt x="4" y="210"/>
                </a:lnTo>
                <a:lnTo>
                  <a:pt x="4" y="205"/>
                </a:lnTo>
                <a:lnTo>
                  <a:pt x="8" y="205"/>
                </a:lnTo>
                <a:lnTo>
                  <a:pt x="8" y="201"/>
                </a:lnTo>
                <a:lnTo>
                  <a:pt x="13" y="192"/>
                </a:lnTo>
                <a:lnTo>
                  <a:pt x="13" y="183"/>
                </a:lnTo>
                <a:lnTo>
                  <a:pt x="13" y="161"/>
                </a:lnTo>
                <a:lnTo>
                  <a:pt x="13" y="152"/>
                </a:lnTo>
                <a:lnTo>
                  <a:pt x="13" y="143"/>
                </a:lnTo>
                <a:lnTo>
                  <a:pt x="13" y="134"/>
                </a:lnTo>
                <a:lnTo>
                  <a:pt x="13" y="129"/>
                </a:lnTo>
                <a:lnTo>
                  <a:pt x="13" y="116"/>
                </a:lnTo>
                <a:lnTo>
                  <a:pt x="13" y="89"/>
                </a:lnTo>
                <a:lnTo>
                  <a:pt x="8" y="71"/>
                </a:lnTo>
                <a:lnTo>
                  <a:pt x="8" y="67"/>
                </a:lnTo>
                <a:lnTo>
                  <a:pt x="8" y="63"/>
                </a:lnTo>
                <a:lnTo>
                  <a:pt x="8" y="40"/>
                </a:lnTo>
                <a:lnTo>
                  <a:pt x="8" y="36"/>
                </a:lnTo>
                <a:lnTo>
                  <a:pt x="13" y="31"/>
                </a:lnTo>
                <a:lnTo>
                  <a:pt x="17" y="31"/>
                </a:lnTo>
                <a:lnTo>
                  <a:pt x="22" y="36"/>
                </a:lnTo>
                <a:lnTo>
                  <a:pt x="22" y="40"/>
                </a:lnTo>
                <a:lnTo>
                  <a:pt x="17" y="40"/>
                </a:lnTo>
                <a:lnTo>
                  <a:pt x="17" y="36"/>
                </a:lnTo>
                <a:lnTo>
                  <a:pt x="13" y="36"/>
                </a:lnTo>
                <a:lnTo>
                  <a:pt x="13" y="40"/>
                </a:lnTo>
                <a:lnTo>
                  <a:pt x="17" y="54"/>
                </a:lnTo>
                <a:lnTo>
                  <a:pt x="22" y="58"/>
                </a:lnTo>
                <a:lnTo>
                  <a:pt x="22" y="63"/>
                </a:lnTo>
                <a:lnTo>
                  <a:pt x="22" y="85"/>
                </a:lnTo>
                <a:lnTo>
                  <a:pt x="22" y="98"/>
                </a:lnTo>
                <a:lnTo>
                  <a:pt x="22" y="103"/>
                </a:lnTo>
                <a:lnTo>
                  <a:pt x="22" y="107"/>
                </a:lnTo>
                <a:lnTo>
                  <a:pt x="22" y="116"/>
                </a:lnTo>
                <a:lnTo>
                  <a:pt x="22" y="129"/>
                </a:lnTo>
                <a:lnTo>
                  <a:pt x="26" y="143"/>
                </a:lnTo>
                <a:lnTo>
                  <a:pt x="26" y="156"/>
                </a:lnTo>
                <a:lnTo>
                  <a:pt x="26" y="161"/>
                </a:lnTo>
                <a:lnTo>
                  <a:pt x="26" y="165"/>
                </a:lnTo>
                <a:lnTo>
                  <a:pt x="26" y="170"/>
                </a:lnTo>
                <a:lnTo>
                  <a:pt x="30" y="170"/>
                </a:lnTo>
                <a:lnTo>
                  <a:pt x="35" y="170"/>
                </a:lnTo>
                <a:lnTo>
                  <a:pt x="39" y="170"/>
                </a:lnTo>
                <a:lnTo>
                  <a:pt x="43" y="170"/>
                </a:lnTo>
                <a:lnTo>
                  <a:pt x="43" y="174"/>
                </a:lnTo>
                <a:lnTo>
                  <a:pt x="48" y="170"/>
                </a:lnTo>
                <a:lnTo>
                  <a:pt x="48" y="174"/>
                </a:lnTo>
                <a:lnTo>
                  <a:pt x="48" y="170"/>
                </a:lnTo>
                <a:lnTo>
                  <a:pt x="48" y="165"/>
                </a:lnTo>
                <a:lnTo>
                  <a:pt x="48" y="161"/>
                </a:lnTo>
                <a:lnTo>
                  <a:pt x="48" y="156"/>
                </a:lnTo>
                <a:lnTo>
                  <a:pt x="52" y="156"/>
                </a:lnTo>
                <a:lnTo>
                  <a:pt x="52" y="152"/>
                </a:lnTo>
                <a:lnTo>
                  <a:pt x="56" y="147"/>
                </a:lnTo>
                <a:lnTo>
                  <a:pt x="56" y="143"/>
                </a:lnTo>
                <a:lnTo>
                  <a:pt x="52" y="143"/>
                </a:lnTo>
                <a:lnTo>
                  <a:pt x="56" y="138"/>
                </a:lnTo>
                <a:lnTo>
                  <a:pt x="52" y="129"/>
                </a:lnTo>
                <a:lnTo>
                  <a:pt x="56" y="129"/>
                </a:lnTo>
                <a:lnTo>
                  <a:pt x="61" y="138"/>
                </a:lnTo>
                <a:lnTo>
                  <a:pt x="61" y="143"/>
                </a:lnTo>
                <a:lnTo>
                  <a:pt x="69" y="143"/>
                </a:lnTo>
                <a:lnTo>
                  <a:pt x="74" y="147"/>
                </a:lnTo>
                <a:lnTo>
                  <a:pt x="78" y="147"/>
                </a:lnTo>
                <a:lnTo>
                  <a:pt x="82" y="152"/>
                </a:lnTo>
                <a:lnTo>
                  <a:pt x="82" y="156"/>
                </a:lnTo>
                <a:lnTo>
                  <a:pt x="87" y="156"/>
                </a:lnTo>
                <a:lnTo>
                  <a:pt x="82" y="147"/>
                </a:lnTo>
                <a:lnTo>
                  <a:pt x="78" y="147"/>
                </a:lnTo>
                <a:lnTo>
                  <a:pt x="74" y="143"/>
                </a:lnTo>
                <a:lnTo>
                  <a:pt x="69" y="138"/>
                </a:lnTo>
                <a:lnTo>
                  <a:pt x="65" y="138"/>
                </a:lnTo>
                <a:lnTo>
                  <a:pt x="61" y="138"/>
                </a:lnTo>
                <a:lnTo>
                  <a:pt x="61" y="134"/>
                </a:lnTo>
                <a:lnTo>
                  <a:pt x="61" y="129"/>
                </a:lnTo>
                <a:lnTo>
                  <a:pt x="56" y="125"/>
                </a:lnTo>
                <a:lnTo>
                  <a:pt x="52" y="121"/>
                </a:lnTo>
                <a:lnTo>
                  <a:pt x="52" y="116"/>
                </a:lnTo>
                <a:lnTo>
                  <a:pt x="52" y="112"/>
                </a:lnTo>
                <a:lnTo>
                  <a:pt x="56" y="107"/>
                </a:lnTo>
                <a:lnTo>
                  <a:pt x="56" y="98"/>
                </a:lnTo>
                <a:lnTo>
                  <a:pt x="61" y="98"/>
                </a:lnTo>
                <a:lnTo>
                  <a:pt x="65" y="103"/>
                </a:lnTo>
                <a:lnTo>
                  <a:pt x="69" y="98"/>
                </a:lnTo>
                <a:lnTo>
                  <a:pt x="65" y="94"/>
                </a:lnTo>
                <a:lnTo>
                  <a:pt x="65" y="89"/>
                </a:lnTo>
                <a:lnTo>
                  <a:pt x="69" y="85"/>
                </a:lnTo>
                <a:lnTo>
                  <a:pt x="65" y="80"/>
                </a:lnTo>
                <a:lnTo>
                  <a:pt x="56" y="71"/>
                </a:lnTo>
                <a:lnTo>
                  <a:pt x="56" y="67"/>
                </a:lnTo>
                <a:lnTo>
                  <a:pt x="56" y="63"/>
                </a:lnTo>
                <a:lnTo>
                  <a:pt x="52" y="58"/>
                </a:lnTo>
                <a:lnTo>
                  <a:pt x="48" y="54"/>
                </a:lnTo>
                <a:lnTo>
                  <a:pt x="43" y="45"/>
                </a:lnTo>
                <a:lnTo>
                  <a:pt x="43" y="40"/>
                </a:lnTo>
                <a:lnTo>
                  <a:pt x="43" y="36"/>
                </a:lnTo>
                <a:lnTo>
                  <a:pt x="48" y="36"/>
                </a:lnTo>
                <a:lnTo>
                  <a:pt x="52" y="45"/>
                </a:lnTo>
                <a:lnTo>
                  <a:pt x="56" y="49"/>
                </a:lnTo>
                <a:lnTo>
                  <a:pt x="61" y="49"/>
                </a:lnTo>
                <a:lnTo>
                  <a:pt x="61" y="54"/>
                </a:lnTo>
                <a:lnTo>
                  <a:pt x="65" y="49"/>
                </a:lnTo>
                <a:lnTo>
                  <a:pt x="61" y="45"/>
                </a:lnTo>
                <a:lnTo>
                  <a:pt x="52" y="40"/>
                </a:lnTo>
                <a:lnTo>
                  <a:pt x="56" y="40"/>
                </a:lnTo>
                <a:lnTo>
                  <a:pt x="56" y="36"/>
                </a:lnTo>
                <a:lnTo>
                  <a:pt x="52" y="36"/>
                </a:lnTo>
                <a:lnTo>
                  <a:pt x="52" y="31"/>
                </a:lnTo>
                <a:lnTo>
                  <a:pt x="56" y="27"/>
                </a:lnTo>
                <a:lnTo>
                  <a:pt x="56" y="22"/>
                </a:lnTo>
                <a:lnTo>
                  <a:pt x="56" y="18"/>
                </a:lnTo>
                <a:lnTo>
                  <a:pt x="61" y="13"/>
                </a:lnTo>
                <a:lnTo>
                  <a:pt x="69" y="9"/>
                </a:lnTo>
                <a:lnTo>
                  <a:pt x="78" y="5"/>
                </a:lnTo>
                <a:lnTo>
                  <a:pt x="82" y="0"/>
                </a:lnTo>
                <a:lnTo>
                  <a:pt x="87" y="0"/>
                </a:lnTo>
                <a:lnTo>
                  <a:pt x="91" y="9"/>
                </a:lnTo>
                <a:lnTo>
                  <a:pt x="96" y="18"/>
                </a:lnTo>
                <a:lnTo>
                  <a:pt x="96" y="22"/>
                </a:lnTo>
                <a:lnTo>
                  <a:pt x="100" y="22"/>
                </a:lnTo>
                <a:lnTo>
                  <a:pt x="100" y="18"/>
                </a:lnTo>
                <a:lnTo>
                  <a:pt x="96" y="18"/>
                </a:lnTo>
                <a:lnTo>
                  <a:pt x="96" y="9"/>
                </a:lnTo>
                <a:lnTo>
                  <a:pt x="91" y="0"/>
                </a:lnTo>
                <a:lnTo>
                  <a:pt x="1137" y="0"/>
                </a:lnTo>
                <a:lnTo>
                  <a:pt x="1137" y="518"/>
                </a:lnTo>
                <a:close/>
              </a:path>
            </a:pathLst>
          </a:custGeom>
          <a:solidFill>
            <a:schemeClr val="bg1"/>
          </a:solidFill>
          <a:ln w="6350">
            <a:solidFill>
              <a:srgbClr val="000000"/>
            </a:solidFill>
            <a:prstDash val="solid"/>
            <a:round/>
            <a:headEnd/>
            <a:tailEnd/>
          </a:ln>
        </p:spPr>
        <p:txBody>
          <a:bodyPr/>
          <a:lstStyle/>
          <a:p>
            <a:endParaRPr lang="en-US">
              <a:solidFill>
                <a:prstClr val="black"/>
              </a:solidFill>
            </a:endParaRPr>
          </a:p>
        </p:txBody>
      </p:sp>
      <p:sp>
        <p:nvSpPr>
          <p:cNvPr id="63555" name="Freeform 1091"/>
          <p:cNvSpPr>
            <a:spLocks/>
          </p:cNvSpPr>
          <p:nvPr/>
        </p:nvSpPr>
        <p:spPr bwMode="auto">
          <a:xfrm>
            <a:off x="7339013" y="574675"/>
            <a:ext cx="222250" cy="52388"/>
          </a:xfrm>
          <a:custGeom>
            <a:avLst/>
            <a:gdLst/>
            <a:ahLst/>
            <a:cxnLst>
              <a:cxn ang="0">
                <a:pos x="0" y="22"/>
              </a:cxn>
              <a:cxn ang="0">
                <a:pos x="4" y="18"/>
              </a:cxn>
              <a:cxn ang="0">
                <a:pos x="13" y="22"/>
              </a:cxn>
              <a:cxn ang="0">
                <a:pos x="13" y="22"/>
              </a:cxn>
              <a:cxn ang="0">
                <a:pos x="9" y="9"/>
              </a:cxn>
              <a:cxn ang="0">
                <a:pos x="13" y="4"/>
              </a:cxn>
              <a:cxn ang="0">
                <a:pos x="22" y="0"/>
              </a:cxn>
              <a:cxn ang="0">
                <a:pos x="31" y="4"/>
              </a:cxn>
              <a:cxn ang="0">
                <a:pos x="39" y="9"/>
              </a:cxn>
              <a:cxn ang="0">
                <a:pos x="44" y="13"/>
              </a:cxn>
              <a:cxn ang="0">
                <a:pos x="44" y="22"/>
              </a:cxn>
              <a:cxn ang="0">
                <a:pos x="52" y="31"/>
              </a:cxn>
              <a:cxn ang="0">
                <a:pos x="70" y="40"/>
              </a:cxn>
              <a:cxn ang="0">
                <a:pos x="78" y="31"/>
              </a:cxn>
              <a:cxn ang="0">
                <a:pos x="87" y="22"/>
              </a:cxn>
              <a:cxn ang="0">
                <a:pos x="96" y="18"/>
              </a:cxn>
              <a:cxn ang="0">
                <a:pos x="105" y="22"/>
              </a:cxn>
              <a:cxn ang="0">
                <a:pos x="113" y="18"/>
              </a:cxn>
              <a:cxn ang="0">
                <a:pos x="118" y="13"/>
              </a:cxn>
              <a:cxn ang="0">
                <a:pos x="122" y="9"/>
              </a:cxn>
              <a:cxn ang="0">
                <a:pos x="131" y="4"/>
              </a:cxn>
              <a:cxn ang="0">
                <a:pos x="135" y="9"/>
              </a:cxn>
              <a:cxn ang="0">
                <a:pos x="139" y="18"/>
              </a:cxn>
              <a:cxn ang="0">
                <a:pos x="144" y="27"/>
              </a:cxn>
              <a:cxn ang="0">
                <a:pos x="157" y="27"/>
              </a:cxn>
              <a:cxn ang="0">
                <a:pos x="179" y="27"/>
              </a:cxn>
              <a:cxn ang="0">
                <a:pos x="192" y="27"/>
              </a:cxn>
              <a:cxn ang="0">
                <a:pos x="200" y="27"/>
              </a:cxn>
              <a:cxn ang="0">
                <a:pos x="187" y="27"/>
              </a:cxn>
              <a:cxn ang="0">
                <a:pos x="174" y="31"/>
              </a:cxn>
              <a:cxn ang="0">
                <a:pos x="157" y="27"/>
              </a:cxn>
              <a:cxn ang="0">
                <a:pos x="144" y="27"/>
              </a:cxn>
              <a:cxn ang="0">
                <a:pos x="131" y="27"/>
              </a:cxn>
              <a:cxn ang="0">
                <a:pos x="122" y="22"/>
              </a:cxn>
              <a:cxn ang="0">
                <a:pos x="109" y="27"/>
              </a:cxn>
              <a:cxn ang="0">
                <a:pos x="96" y="31"/>
              </a:cxn>
              <a:cxn ang="0">
                <a:pos x="87" y="31"/>
              </a:cxn>
              <a:cxn ang="0">
                <a:pos x="74" y="40"/>
              </a:cxn>
              <a:cxn ang="0">
                <a:pos x="61" y="40"/>
              </a:cxn>
              <a:cxn ang="0">
                <a:pos x="52" y="35"/>
              </a:cxn>
              <a:cxn ang="0">
                <a:pos x="35" y="18"/>
              </a:cxn>
              <a:cxn ang="0">
                <a:pos x="26" y="18"/>
              </a:cxn>
              <a:cxn ang="0">
                <a:pos x="18" y="13"/>
              </a:cxn>
              <a:cxn ang="0">
                <a:pos x="18" y="18"/>
              </a:cxn>
              <a:cxn ang="0">
                <a:pos x="13" y="27"/>
              </a:cxn>
            </a:cxnLst>
            <a:rect l="0" t="0" r="r" b="b"/>
            <a:pathLst>
              <a:path w="200" h="40">
                <a:moveTo>
                  <a:pt x="4" y="27"/>
                </a:moveTo>
                <a:lnTo>
                  <a:pt x="0" y="22"/>
                </a:lnTo>
                <a:lnTo>
                  <a:pt x="4" y="22"/>
                </a:lnTo>
                <a:lnTo>
                  <a:pt x="4" y="18"/>
                </a:lnTo>
                <a:lnTo>
                  <a:pt x="9" y="18"/>
                </a:lnTo>
                <a:lnTo>
                  <a:pt x="13" y="22"/>
                </a:lnTo>
                <a:lnTo>
                  <a:pt x="18" y="22"/>
                </a:lnTo>
                <a:lnTo>
                  <a:pt x="13" y="22"/>
                </a:lnTo>
                <a:lnTo>
                  <a:pt x="9" y="13"/>
                </a:lnTo>
                <a:lnTo>
                  <a:pt x="9" y="9"/>
                </a:lnTo>
                <a:lnTo>
                  <a:pt x="13" y="9"/>
                </a:lnTo>
                <a:lnTo>
                  <a:pt x="13" y="4"/>
                </a:lnTo>
                <a:lnTo>
                  <a:pt x="18" y="4"/>
                </a:lnTo>
                <a:lnTo>
                  <a:pt x="22" y="0"/>
                </a:lnTo>
                <a:lnTo>
                  <a:pt x="26" y="0"/>
                </a:lnTo>
                <a:lnTo>
                  <a:pt x="31" y="4"/>
                </a:lnTo>
                <a:lnTo>
                  <a:pt x="35" y="4"/>
                </a:lnTo>
                <a:lnTo>
                  <a:pt x="39" y="9"/>
                </a:lnTo>
                <a:lnTo>
                  <a:pt x="39" y="13"/>
                </a:lnTo>
                <a:lnTo>
                  <a:pt x="44" y="13"/>
                </a:lnTo>
                <a:lnTo>
                  <a:pt x="44" y="18"/>
                </a:lnTo>
                <a:lnTo>
                  <a:pt x="44" y="22"/>
                </a:lnTo>
                <a:lnTo>
                  <a:pt x="52" y="27"/>
                </a:lnTo>
                <a:lnTo>
                  <a:pt x="52" y="31"/>
                </a:lnTo>
                <a:lnTo>
                  <a:pt x="61" y="35"/>
                </a:lnTo>
                <a:lnTo>
                  <a:pt x="70" y="40"/>
                </a:lnTo>
                <a:lnTo>
                  <a:pt x="74" y="35"/>
                </a:lnTo>
                <a:lnTo>
                  <a:pt x="78" y="31"/>
                </a:lnTo>
                <a:lnTo>
                  <a:pt x="83" y="27"/>
                </a:lnTo>
                <a:lnTo>
                  <a:pt x="87" y="22"/>
                </a:lnTo>
                <a:lnTo>
                  <a:pt x="92" y="18"/>
                </a:lnTo>
                <a:lnTo>
                  <a:pt x="96" y="18"/>
                </a:lnTo>
                <a:lnTo>
                  <a:pt x="100" y="18"/>
                </a:lnTo>
                <a:lnTo>
                  <a:pt x="105" y="22"/>
                </a:lnTo>
                <a:lnTo>
                  <a:pt x="109" y="22"/>
                </a:lnTo>
                <a:lnTo>
                  <a:pt x="113" y="18"/>
                </a:lnTo>
                <a:lnTo>
                  <a:pt x="113" y="13"/>
                </a:lnTo>
                <a:lnTo>
                  <a:pt x="118" y="13"/>
                </a:lnTo>
                <a:lnTo>
                  <a:pt x="122" y="13"/>
                </a:lnTo>
                <a:lnTo>
                  <a:pt x="122" y="9"/>
                </a:lnTo>
                <a:lnTo>
                  <a:pt x="126" y="4"/>
                </a:lnTo>
                <a:lnTo>
                  <a:pt x="131" y="4"/>
                </a:lnTo>
                <a:lnTo>
                  <a:pt x="135" y="4"/>
                </a:lnTo>
                <a:lnTo>
                  <a:pt x="135" y="9"/>
                </a:lnTo>
                <a:lnTo>
                  <a:pt x="139" y="13"/>
                </a:lnTo>
                <a:lnTo>
                  <a:pt x="139" y="18"/>
                </a:lnTo>
                <a:lnTo>
                  <a:pt x="139" y="22"/>
                </a:lnTo>
                <a:lnTo>
                  <a:pt x="144" y="27"/>
                </a:lnTo>
                <a:lnTo>
                  <a:pt x="153" y="27"/>
                </a:lnTo>
                <a:lnTo>
                  <a:pt x="157" y="27"/>
                </a:lnTo>
                <a:lnTo>
                  <a:pt x="161" y="27"/>
                </a:lnTo>
                <a:lnTo>
                  <a:pt x="179" y="27"/>
                </a:lnTo>
                <a:lnTo>
                  <a:pt x="183" y="27"/>
                </a:lnTo>
                <a:lnTo>
                  <a:pt x="192" y="27"/>
                </a:lnTo>
                <a:lnTo>
                  <a:pt x="200" y="22"/>
                </a:lnTo>
                <a:lnTo>
                  <a:pt x="200" y="27"/>
                </a:lnTo>
                <a:lnTo>
                  <a:pt x="196" y="27"/>
                </a:lnTo>
                <a:lnTo>
                  <a:pt x="187" y="27"/>
                </a:lnTo>
                <a:lnTo>
                  <a:pt x="179" y="31"/>
                </a:lnTo>
                <a:lnTo>
                  <a:pt x="174" y="31"/>
                </a:lnTo>
                <a:lnTo>
                  <a:pt x="170" y="31"/>
                </a:lnTo>
                <a:lnTo>
                  <a:pt x="157" y="27"/>
                </a:lnTo>
                <a:lnTo>
                  <a:pt x="148" y="27"/>
                </a:lnTo>
                <a:lnTo>
                  <a:pt x="144" y="27"/>
                </a:lnTo>
                <a:lnTo>
                  <a:pt x="139" y="27"/>
                </a:lnTo>
                <a:lnTo>
                  <a:pt x="131" y="27"/>
                </a:lnTo>
                <a:lnTo>
                  <a:pt x="126" y="22"/>
                </a:lnTo>
                <a:lnTo>
                  <a:pt x="122" y="22"/>
                </a:lnTo>
                <a:lnTo>
                  <a:pt x="118" y="22"/>
                </a:lnTo>
                <a:lnTo>
                  <a:pt x="109" y="27"/>
                </a:lnTo>
                <a:lnTo>
                  <a:pt x="100" y="31"/>
                </a:lnTo>
                <a:lnTo>
                  <a:pt x="96" y="31"/>
                </a:lnTo>
                <a:lnTo>
                  <a:pt x="92" y="31"/>
                </a:lnTo>
                <a:lnTo>
                  <a:pt x="87" y="31"/>
                </a:lnTo>
                <a:lnTo>
                  <a:pt x="87" y="35"/>
                </a:lnTo>
                <a:lnTo>
                  <a:pt x="74" y="40"/>
                </a:lnTo>
                <a:lnTo>
                  <a:pt x="70" y="40"/>
                </a:lnTo>
                <a:lnTo>
                  <a:pt x="61" y="40"/>
                </a:lnTo>
                <a:lnTo>
                  <a:pt x="57" y="40"/>
                </a:lnTo>
                <a:lnTo>
                  <a:pt x="52" y="35"/>
                </a:lnTo>
                <a:lnTo>
                  <a:pt x="44" y="27"/>
                </a:lnTo>
                <a:lnTo>
                  <a:pt x="35" y="18"/>
                </a:lnTo>
                <a:lnTo>
                  <a:pt x="31" y="18"/>
                </a:lnTo>
                <a:lnTo>
                  <a:pt x="26" y="18"/>
                </a:lnTo>
                <a:lnTo>
                  <a:pt x="22" y="13"/>
                </a:lnTo>
                <a:lnTo>
                  <a:pt x="18" y="13"/>
                </a:lnTo>
                <a:lnTo>
                  <a:pt x="13" y="18"/>
                </a:lnTo>
                <a:lnTo>
                  <a:pt x="18" y="18"/>
                </a:lnTo>
                <a:lnTo>
                  <a:pt x="18" y="22"/>
                </a:lnTo>
                <a:lnTo>
                  <a:pt x="13" y="27"/>
                </a:lnTo>
                <a:lnTo>
                  <a:pt x="4" y="27"/>
                </a:lnTo>
                <a:close/>
              </a:path>
            </a:pathLst>
          </a:custGeom>
          <a:solidFill>
            <a:srgbClr val="FFFFFF"/>
          </a:solidFill>
          <a:ln w="9525">
            <a:noFill/>
            <a:round/>
            <a:headEnd/>
            <a:tailEnd/>
          </a:ln>
        </p:spPr>
        <p:txBody>
          <a:bodyPr/>
          <a:lstStyle/>
          <a:p>
            <a:endParaRPr lang="en-US">
              <a:solidFill>
                <a:prstClr val="black"/>
              </a:solidFill>
            </a:endParaRPr>
          </a:p>
        </p:txBody>
      </p:sp>
      <p:sp>
        <p:nvSpPr>
          <p:cNvPr id="63556" name="Freeform 1092"/>
          <p:cNvSpPr>
            <a:spLocks noEditPoints="1"/>
          </p:cNvSpPr>
          <p:nvPr/>
        </p:nvSpPr>
        <p:spPr bwMode="auto">
          <a:xfrm>
            <a:off x="7342188" y="593725"/>
            <a:ext cx="219075" cy="87313"/>
          </a:xfrm>
          <a:custGeom>
            <a:avLst/>
            <a:gdLst/>
            <a:ahLst/>
            <a:cxnLst>
              <a:cxn ang="0">
                <a:pos x="196" y="18"/>
              </a:cxn>
              <a:cxn ang="0">
                <a:pos x="188" y="22"/>
              </a:cxn>
              <a:cxn ang="0">
                <a:pos x="183" y="27"/>
              </a:cxn>
              <a:cxn ang="0">
                <a:pos x="175" y="36"/>
              </a:cxn>
              <a:cxn ang="0">
                <a:pos x="175" y="45"/>
              </a:cxn>
              <a:cxn ang="0">
                <a:pos x="157" y="54"/>
              </a:cxn>
              <a:cxn ang="0">
                <a:pos x="140" y="58"/>
              </a:cxn>
              <a:cxn ang="0">
                <a:pos x="122" y="58"/>
              </a:cxn>
              <a:cxn ang="0">
                <a:pos x="109" y="54"/>
              </a:cxn>
              <a:cxn ang="0">
                <a:pos x="109" y="36"/>
              </a:cxn>
              <a:cxn ang="0">
                <a:pos x="101" y="40"/>
              </a:cxn>
              <a:cxn ang="0">
                <a:pos x="79" y="49"/>
              </a:cxn>
              <a:cxn ang="0">
                <a:pos x="70" y="54"/>
              </a:cxn>
              <a:cxn ang="0">
                <a:pos x="83" y="58"/>
              </a:cxn>
              <a:cxn ang="0">
                <a:pos x="70" y="67"/>
              </a:cxn>
              <a:cxn ang="0">
                <a:pos x="57" y="63"/>
              </a:cxn>
              <a:cxn ang="0">
                <a:pos x="53" y="63"/>
              </a:cxn>
              <a:cxn ang="0">
                <a:pos x="53" y="54"/>
              </a:cxn>
              <a:cxn ang="0">
                <a:pos x="44" y="49"/>
              </a:cxn>
              <a:cxn ang="0">
                <a:pos x="40" y="40"/>
              </a:cxn>
              <a:cxn ang="0">
                <a:pos x="27" y="40"/>
              </a:cxn>
              <a:cxn ang="0">
                <a:pos x="27" y="31"/>
              </a:cxn>
              <a:cxn ang="0">
                <a:pos x="14" y="31"/>
              </a:cxn>
              <a:cxn ang="0">
                <a:pos x="14" y="9"/>
              </a:cxn>
              <a:cxn ang="0">
                <a:pos x="14" y="0"/>
              </a:cxn>
              <a:cxn ang="0">
                <a:pos x="27" y="5"/>
              </a:cxn>
              <a:cxn ang="0">
                <a:pos x="48" y="22"/>
              </a:cxn>
              <a:cxn ang="0">
                <a:pos x="66" y="27"/>
              </a:cxn>
              <a:cxn ang="0">
                <a:pos x="83" y="18"/>
              </a:cxn>
              <a:cxn ang="0">
                <a:pos x="96" y="18"/>
              </a:cxn>
              <a:cxn ang="0">
                <a:pos x="118" y="9"/>
              </a:cxn>
              <a:cxn ang="0">
                <a:pos x="135" y="14"/>
              </a:cxn>
              <a:cxn ang="0">
                <a:pos x="153" y="14"/>
              </a:cxn>
              <a:cxn ang="0">
                <a:pos x="175" y="18"/>
              </a:cxn>
              <a:cxn ang="0">
                <a:pos x="196" y="14"/>
              </a:cxn>
              <a:cxn ang="0">
                <a:pos x="18" y="0"/>
              </a:cxn>
              <a:cxn ang="0">
                <a:pos x="14" y="9"/>
              </a:cxn>
              <a:cxn ang="0">
                <a:pos x="35" y="14"/>
              </a:cxn>
              <a:cxn ang="0">
                <a:pos x="35" y="14"/>
              </a:cxn>
              <a:cxn ang="0">
                <a:pos x="127" y="18"/>
              </a:cxn>
              <a:cxn ang="0">
                <a:pos x="179" y="18"/>
              </a:cxn>
              <a:cxn ang="0">
                <a:pos x="179" y="18"/>
              </a:cxn>
              <a:cxn ang="0">
                <a:pos x="149" y="18"/>
              </a:cxn>
              <a:cxn ang="0">
                <a:pos x="140" y="27"/>
              </a:cxn>
              <a:cxn ang="0">
                <a:pos x="157" y="31"/>
              </a:cxn>
              <a:cxn ang="0">
                <a:pos x="179" y="27"/>
              </a:cxn>
              <a:cxn ang="0">
                <a:pos x="166" y="31"/>
              </a:cxn>
              <a:cxn ang="0">
                <a:pos x="179" y="27"/>
              </a:cxn>
              <a:cxn ang="0">
                <a:pos x="144" y="36"/>
              </a:cxn>
              <a:cxn ang="0">
                <a:pos x="162" y="40"/>
              </a:cxn>
              <a:cxn ang="0">
                <a:pos x="170" y="31"/>
              </a:cxn>
              <a:cxn ang="0">
                <a:pos x="153" y="36"/>
              </a:cxn>
              <a:cxn ang="0">
                <a:pos x="162" y="40"/>
              </a:cxn>
              <a:cxn ang="0">
                <a:pos x="153" y="49"/>
              </a:cxn>
              <a:cxn ang="0">
                <a:pos x="162" y="49"/>
              </a:cxn>
              <a:cxn ang="0">
                <a:pos x="144" y="54"/>
              </a:cxn>
              <a:cxn ang="0">
                <a:pos x="153" y="40"/>
              </a:cxn>
              <a:cxn ang="0">
                <a:pos x="144" y="45"/>
              </a:cxn>
              <a:cxn ang="0">
                <a:pos x="135" y="49"/>
              </a:cxn>
              <a:cxn ang="0">
                <a:pos x="118" y="54"/>
              </a:cxn>
              <a:cxn ang="0">
                <a:pos x="118" y="45"/>
              </a:cxn>
              <a:cxn ang="0">
                <a:pos x="114" y="54"/>
              </a:cxn>
            </a:cxnLst>
            <a:rect l="0" t="0" r="r" b="b"/>
            <a:pathLst>
              <a:path w="196" h="67">
                <a:moveTo>
                  <a:pt x="196" y="14"/>
                </a:moveTo>
                <a:lnTo>
                  <a:pt x="196" y="22"/>
                </a:lnTo>
                <a:lnTo>
                  <a:pt x="196" y="18"/>
                </a:lnTo>
                <a:lnTo>
                  <a:pt x="196" y="22"/>
                </a:lnTo>
                <a:lnTo>
                  <a:pt x="192" y="22"/>
                </a:lnTo>
                <a:lnTo>
                  <a:pt x="188" y="22"/>
                </a:lnTo>
                <a:lnTo>
                  <a:pt x="196" y="27"/>
                </a:lnTo>
                <a:lnTo>
                  <a:pt x="192" y="27"/>
                </a:lnTo>
                <a:lnTo>
                  <a:pt x="183" y="27"/>
                </a:lnTo>
                <a:lnTo>
                  <a:pt x="179" y="27"/>
                </a:lnTo>
                <a:lnTo>
                  <a:pt x="179" y="31"/>
                </a:lnTo>
                <a:lnTo>
                  <a:pt x="175" y="36"/>
                </a:lnTo>
                <a:lnTo>
                  <a:pt x="166" y="45"/>
                </a:lnTo>
                <a:lnTo>
                  <a:pt x="170" y="45"/>
                </a:lnTo>
                <a:lnTo>
                  <a:pt x="175" y="45"/>
                </a:lnTo>
                <a:lnTo>
                  <a:pt x="166" y="45"/>
                </a:lnTo>
                <a:lnTo>
                  <a:pt x="166" y="54"/>
                </a:lnTo>
                <a:lnTo>
                  <a:pt x="157" y="54"/>
                </a:lnTo>
                <a:lnTo>
                  <a:pt x="153" y="54"/>
                </a:lnTo>
                <a:lnTo>
                  <a:pt x="144" y="58"/>
                </a:lnTo>
                <a:lnTo>
                  <a:pt x="140" y="58"/>
                </a:lnTo>
                <a:lnTo>
                  <a:pt x="135" y="58"/>
                </a:lnTo>
                <a:lnTo>
                  <a:pt x="131" y="58"/>
                </a:lnTo>
                <a:lnTo>
                  <a:pt x="122" y="58"/>
                </a:lnTo>
                <a:lnTo>
                  <a:pt x="118" y="58"/>
                </a:lnTo>
                <a:lnTo>
                  <a:pt x="114" y="54"/>
                </a:lnTo>
                <a:lnTo>
                  <a:pt x="109" y="54"/>
                </a:lnTo>
                <a:lnTo>
                  <a:pt x="114" y="49"/>
                </a:lnTo>
                <a:lnTo>
                  <a:pt x="109" y="40"/>
                </a:lnTo>
                <a:lnTo>
                  <a:pt x="109" y="36"/>
                </a:lnTo>
                <a:lnTo>
                  <a:pt x="105" y="36"/>
                </a:lnTo>
                <a:lnTo>
                  <a:pt x="105" y="40"/>
                </a:lnTo>
                <a:lnTo>
                  <a:pt x="101" y="40"/>
                </a:lnTo>
                <a:lnTo>
                  <a:pt x="88" y="45"/>
                </a:lnTo>
                <a:lnTo>
                  <a:pt x="83" y="49"/>
                </a:lnTo>
                <a:lnTo>
                  <a:pt x="79" y="49"/>
                </a:lnTo>
                <a:lnTo>
                  <a:pt x="74" y="49"/>
                </a:lnTo>
                <a:lnTo>
                  <a:pt x="70" y="49"/>
                </a:lnTo>
                <a:lnTo>
                  <a:pt x="70" y="54"/>
                </a:lnTo>
                <a:lnTo>
                  <a:pt x="74" y="58"/>
                </a:lnTo>
                <a:lnTo>
                  <a:pt x="79" y="58"/>
                </a:lnTo>
                <a:lnTo>
                  <a:pt x="83" y="58"/>
                </a:lnTo>
                <a:lnTo>
                  <a:pt x="79" y="63"/>
                </a:lnTo>
                <a:lnTo>
                  <a:pt x="74" y="67"/>
                </a:lnTo>
                <a:lnTo>
                  <a:pt x="70" y="67"/>
                </a:lnTo>
                <a:lnTo>
                  <a:pt x="70" y="63"/>
                </a:lnTo>
                <a:lnTo>
                  <a:pt x="66" y="63"/>
                </a:lnTo>
                <a:lnTo>
                  <a:pt x="57" y="63"/>
                </a:lnTo>
                <a:lnTo>
                  <a:pt x="57" y="54"/>
                </a:lnTo>
                <a:lnTo>
                  <a:pt x="53" y="58"/>
                </a:lnTo>
                <a:lnTo>
                  <a:pt x="53" y="63"/>
                </a:lnTo>
                <a:lnTo>
                  <a:pt x="53" y="54"/>
                </a:lnTo>
                <a:lnTo>
                  <a:pt x="53" y="58"/>
                </a:lnTo>
                <a:lnTo>
                  <a:pt x="53" y="54"/>
                </a:lnTo>
                <a:lnTo>
                  <a:pt x="48" y="54"/>
                </a:lnTo>
                <a:lnTo>
                  <a:pt x="48" y="49"/>
                </a:lnTo>
                <a:lnTo>
                  <a:pt x="44" y="49"/>
                </a:lnTo>
                <a:lnTo>
                  <a:pt x="44" y="45"/>
                </a:lnTo>
                <a:lnTo>
                  <a:pt x="40" y="45"/>
                </a:lnTo>
                <a:lnTo>
                  <a:pt x="40" y="40"/>
                </a:lnTo>
                <a:lnTo>
                  <a:pt x="35" y="40"/>
                </a:lnTo>
                <a:lnTo>
                  <a:pt x="31" y="40"/>
                </a:lnTo>
                <a:lnTo>
                  <a:pt x="27" y="40"/>
                </a:lnTo>
                <a:lnTo>
                  <a:pt x="22" y="36"/>
                </a:lnTo>
                <a:lnTo>
                  <a:pt x="22" y="31"/>
                </a:lnTo>
                <a:lnTo>
                  <a:pt x="27" y="31"/>
                </a:lnTo>
                <a:lnTo>
                  <a:pt x="27" y="27"/>
                </a:lnTo>
                <a:lnTo>
                  <a:pt x="18" y="31"/>
                </a:lnTo>
                <a:lnTo>
                  <a:pt x="14" y="31"/>
                </a:lnTo>
                <a:lnTo>
                  <a:pt x="0" y="14"/>
                </a:lnTo>
                <a:lnTo>
                  <a:pt x="9" y="14"/>
                </a:lnTo>
                <a:lnTo>
                  <a:pt x="14" y="9"/>
                </a:lnTo>
                <a:lnTo>
                  <a:pt x="14" y="5"/>
                </a:lnTo>
                <a:lnTo>
                  <a:pt x="9" y="5"/>
                </a:lnTo>
                <a:lnTo>
                  <a:pt x="14" y="0"/>
                </a:lnTo>
                <a:lnTo>
                  <a:pt x="18" y="0"/>
                </a:lnTo>
                <a:lnTo>
                  <a:pt x="22" y="5"/>
                </a:lnTo>
                <a:lnTo>
                  <a:pt x="27" y="5"/>
                </a:lnTo>
                <a:lnTo>
                  <a:pt x="31" y="5"/>
                </a:lnTo>
                <a:lnTo>
                  <a:pt x="40" y="14"/>
                </a:lnTo>
                <a:lnTo>
                  <a:pt x="48" y="22"/>
                </a:lnTo>
                <a:lnTo>
                  <a:pt x="53" y="27"/>
                </a:lnTo>
                <a:lnTo>
                  <a:pt x="57" y="27"/>
                </a:lnTo>
                <a:lnTo>
                  <a:pt x="66" y="27"/>
                </a:lnTo>
                <a:lnTo>
                  <a:pt x="70" y="27"/>
                </a:lnTo>
                <a:lnTo>
                  <a:pt x="83" y="22"/>
                </a:lnTo>
                <a:lnTo>
                  <a:pt x="83" y="18"/>
                </a:lnTo>
                <a:lnTo>
                  <a:pt x="88" y="18"/>
                </a:lnTo>
                <a:lnTo>
                  <a:pt x="92" y="18"/>
                </a:lnTo>
                <a:lnTo>
                  <a:pt x="96" y="18"/>
                </a:lnTo>
                <a:lnTo>
                  <a:pt x="105" y="14"/>
                </a:lnTo>
                <a:lnTo>
                  <a:pt x="114" y="9"/>
                </a:lnTo>
                <a:lnTo>
                  <a:pt x="118" y="9"/>
                </a:lnTo>
                <a:lnTo>
                  <a:pt x="122" y="9"/>
                </a:lnTo>
                <a:lnTo>
                  <a:pt x="127" y="14"/>
                </a:lnTo>
                <a:lnTo>
                  <a:pt x="135" y="14"/>
                </a:lnTo>
                <a:lnTo>
                  <a:pt x="140" y="14"/>
                </a:lnTo>
                <a:lnTo>
                  <a:pt x="144" y="14"/>
                </a:lnTo>
                <a:lnTo>
                  <a:pt x="153" y="14"/>
                </a:lnTo>
                <a:lnTo>
                  <a:pt x="166" y="18"/>
                </a:lnTo>
                <a:lnTo>
                  <a:pt x="170" y="18"/>
                </a:lnTo>
                <a:lnTo>
                  <a:pt x="175" y="18"/>
                </a:lnTo>
                <a:lnTo>
                  <a:pt x="183" y="14"/>
                </a:lnTo>
                <a:lnTo>
                  <a:pt x="192" y="14"/>
                </a:lnTo>
                <a:lnTo>
                  <a:pt x="196" y="14"/>
                </a:lnTo>
                <a:close/>
                <a:moveTo>
                  <a:pt x="22" y="14"/>
                </a:moveTo>
                <a:lnTo>
                  <a:pt x="18" y="9"/>
                </a:lnTo>
                <a:lnTo>
                  <a:pt x="18" y="0"/>
                </a:lnTo>
                <a:lnTo>
                  <a:pt x="14" y="0"/>
                </a:lnTo>
                <a:lnTo>
                  <a:pt x="14" y="5"/>
                </a:lnTo>
                <a:lnTo>
                  <a:pt x="14" y="9"/>
                </a:lnTo>
                <a:lnTo>
                  <a:pt x="18" y="14"/>
                </a:lnTo>
                <a:lnTo>
                  <a:pt x="22" y="14"/>
                </a:lnTo>
                <a:close/>
                <a:moveTo>
                  <a:pt x="35" y="14"/>
                </a:moveTo>
                <a:lnTo>
                  <a:pt x="31" y="14"/>
                </a:lnTo>
                <a:lnTo>
                  <a:pt x="27" y="14"/>
                </a:lnTo>
                <a:lnTo>
                  <a:pt x="35" y="14"/>
                </a:lnTo>
                <a:close/>
                <a:moveTo>
                  <a:pt x="122" y="22"/>
                </a:moveTo>
                <a:lnTo>
                  <a:pt x="131" y="18"/>
                </a:lnTo>
                <a:lnTo>
                  <a:pt x="127" y="18"/>
                </a:lnTo>
                <a:lnTo>
                  <a:pt x="122" y="18"/>
                </a:lnTo>
                <a:lnTo>
                  <a:pt x="122" y="22"/>
                </a:lnTo>
                <a:close/>
                <a:moveTo>
                  <a:pt x="179" y="18"/>
                </a:moveTo>
                <a:lnTo>
                  <a:pt x="179" y="22"/>
                </a:lnTo>
                <a:lnTo>
                  <a:pt x="183" y="22"/>
                </a:lnTo>
                <a:lnTo>
                  <a:pt x="179" y="18"/>
                </a:lnTo>
                <a:close/>
                <a:moveTo>
                  <a:pt x="140" y="27"/>
                </a:moveTo>
                <a:lnTo>
                  <a:pt x="149" y="22"/>
                </a:lnTo>
                <a:lnTo>
                  <a:pt x="149" y="18"/>
                </a:lnTo>
                <a:lnTo>
                  <a:pt x="144" y="22"/>
                </a:lnTo>
                <a:lnTo>
                  <a:pt x="140" y="22"/>
                </a:lnTo>
                <a:lnTo>
                  <a:pt x="140" y="27"/>
                </a:lnTo>
                <a:close/>
                <a:moveTo>
                  <a:pt x="153" y="27"/>
                </a:moveTo>
                <a:lnTo>
                  <a:pt x="153" y="31"/>
                </a:lnTo>
                <a:lnTo>
                  <a:pt x="157" y="31"/>
                </a:lnTo>
                <a:lnTo>
                  <a:pt x="157" y="27"/>
                </a:lnTo>
                <a:lnTo>
                  <a:pt x="153" y="27"/>
                </a:lnTo>
                <a:close/>
                <a:moveTo>
                  <a:pt x="179" y="27"/>
                </a:moveTo>
                <a:lnTo>
                  <a:pt x="175" y="22"/>
                </a:lnTo>
                <a:lnTo>
                  <a:pt x="170" y="27"/>
                </a:lnTo>
                <a:lnTo>
                  <a:pt x="166" y="31"/>
                </a:lnTo>
                <a:lnTo>
                  <a:pt x="170" y="31"/>
                </a:lnTo>
                <a:lnTo>
                  <a:pt x="175" y="31"/>
                </a:lnTo>
                <a:lnTo>
                  <a:pt x="179" y="27"/>
                </a:lnTo>
                <a:close/>
                <a:moveTo>
                  <a:pt x="135" y="40"/>
                </a:moveTo>
                <a:lnTo>
                  <a:pt x="140" y="40"/>
                </a:lnTo>
                <a:lnTo>
                  <a:pt x="144" y="36"/>
                </a:lnTo>
                <a:lnTo>
                  <a:pt x="135" y="36"/>
                </a:lnTo>
                <a:lnTo>
                  <a:pt x="135" y="40"/>
                </a:lnTo>
                <a:close/>
                <a:moveTo>
                  <a:pt x="162" y="40"/>
                </a:moveTo>
                <a:lnTo>
                  <a:pt x="166" y="40"/>
                </a:lnTo>
                <a:lnTo>
                  <a:pt x="170" y="36"/>
                </a:lnTo>
                <a:lnTo>
                  <a:pt x="170" y="31"/>
                </a:lnTo>
                <a:lnTo>
                  <a:pt x="162" y="31"/>
                </a:lnTo>
                <a:lnTo>
                  <a:pt x="157" y="36"/>
                </a:lnTo>
                <a:lnTo>
                  <a:pt x="153" y="36"/>
                </a:lnTo>
                <a:lnTo>
                  <a:pt x="157" y="40"/>
                </a:lnTo>
                <a:lnTo>
                  <a:pt x="162" y="40"/>
                </a:lnTo>
                <a:close/>
                <a:moveTo>
                  <a:pt x="162" y="40"/>
                </a:moveTo>
                <a:lnTo>
                  <a:pt x="153" y="40"/>
                </a:lnTo>
                <a:lnTo>
                  <a:pt x="153" y="45"/>
                </a:lnTo>
                <a:lnTo>
                  <a:pt x="153" y="49"/>
                </a:lnTo>
                <a:lnTo>
                  <a:pt x="157" y="49"/>
                </a:lnTo>
                <a:lnTo>
                  <a:pt x="162" y="54"/>
                </a:lnTo>
                <a:lnTo>
                  <a:pt x="162" y="49"/>
                </a:lnTo>
                <a:lnTo>
                  <a:pt x="166" y="45"/>
                </a:lnTo>
                <a:lnTo>
                  <a:pt x="162" y="40"/>
                </a:lnTo>
                <a:close/>
                <a:moveTo>
                  <a:pt x="144" y="54"/>
                </a:moveTo>
                <a:lnTo>
                  <a:pt x="149" y="49"/>
                </a:lnTo>
                <a:lnTo>
                  <a:pt x="149" y="45"/>
                </a:lnTo>
                <a:lnTo>
                  <a:pt x="153" y="40"/>
                </a:lnTo>
                <a:lnTo>
                  <a:pt x="149" y="36"/>
                </a:lnTo>
                <a:lnTo>
                  <a:pt x="144" y="40"/>
                </a:lnTo>
                <a:lnTo>
                  <a:pt x="144" y="45"/>
                </a:lnTo>
                <a:lnTo>
                  <a:pt x="140" y="45"/>
                </a:lnTo>
                <a:lnTo>
                  <a:pt x="135" y="45"/>
                </a:lnTo>
                <a:lnTo>
                  <a:pt x="135" y="49"/>
                </a:lnTo>
                <a:lnTo>
                  <a:pt x="140" y="54"/>
                </a:lnTo>
                <a:lnTo>
                  <a:pt x="144" y="54"/>
                </a:lnTo>
                <a:close/>
                <a:moveTo>
                  <a:pt x="118" y="54"/>
                </a:moveTo>
                <a:lnTo>
                  <a:pt x="122" y="54"/>
                </a:lnTo>
                <a:lnTo>
                  <a:pt x="118" y="49"/>
                </a:lnTo>
                <a:lnTo>
                  <a:pt x="118" y="45"/>
                </a:lnTo>
                <a:lnTo>
                  <a:pt x="114" y="45"/>
                </a:lnTo>
                <a:lnTo>
                  <a:pt x="118" y="49"/>
                </a:lnTo>
                <a:lnTo>
                  <a:pt x="114" y="54"/>
                </a:lnTo>
                <a:lnTo>
                  <a:pt x="118" y="54"/>
                </a:lnTo>
                <a:close/>
              </a:path>
            </a:pathLst>
          </a:custGeom>
          <a:solidFill>
            <a:srgbClr val="FFFFFF"/>
          </a:solidFill>
          <a:ln w="9525">
            <a:noFill/>
            <a:round/>
            <a:headEnd/>
            <a:tailEnd/>
          </a:ln>
        </p:spPr>
        <p:txBody>
          <a:bodyPr/>
          <a:lstStyle/>
          <a:p>
            <a:endParaRPr lang="en-US">
              <a:solidFill>
                <a:prstClr val="black"/>
              </a:solidFill>
            </a:endParaRPr>
          </a:p>
        </p:txBody>
      </p:sp>
      <p:grpSp>
        <p:nvGrpSpPr>
          <p:cNvPr id="7" name="Group 1093"/>
          <p:cNvGrpSpPr>
            <a:grpSpLocks/>
          </p:cNvGrpSpPr>
          <p:nvPr/>
        </p:nvGrpSpPr>
        <p:grpSpPr bwMode="auto">
          <a:xfrm>
            <a:off x="7265988" y="881063"/>
            <a:ext cx="915987" cy="1622425"/>
            <a:chOff x="2136" y="1861"/>
            <a:chExt cx="823" cy="1226"/>
          </a:xfrm>
        </p:grpSpPr>
        <p:sp>
          <p:nvSpPr>
            <p:cNvPr id="63558" name="Freeform 1094"/>
            <p:cNvSpPr>
              <a:spLocks/>
            </p:cNvSpPr>
            <p:nvPr/>
          </p:nvSpPr>
          <p:spPr bwMode="auto">
            <a:xfrm>
              <a:off x="2641" y="1901"/>
              <a:ext cx="5" cy="9"/>
            </a:xfrm>
            <a:custGeom>
              <a:avLst/>
              <a:gdLst/>
              <a:ahLst/>
              <a:cxnLst>
                <a:cxn ang="0">
                  <a:pos x="5" y="9"/>
                </a:cxn>
                <a:cxn ang="0">
                  <a:pos x="0" y="4"/>
                </a:cxn>
                <a:cxn ang="0">
                  <a:pos x="5" y="4"/>
                </a:cxn>
                <a:cxn ang="0">
                  <a:pos x="5" y="0"/>
                </a:cxn>
              </a:cxnLst>
              <a:rect l="0" t="0" r="r" b="b"/>
              <a:pathLst>
                <a:path w="5" h="9">
                  <a:moveTo>
                    <a:pt x="5" y="9"/>
                  </a:moveTo>
                  <a:lnTo>
                    <a:pt x="0" y="4"/>
                  </a:lnTo>
                  <a:lnTo>
                    <a:pt x="5" y="4"/>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59" name="Freeform 1095"/>
            <p:cNvSpPr>
              <a:spLocks/>
            </p:cNvSpPr>
            <p:nvPr/>
          </p:nvSpPr>
          <p:spPr bwMode="auto">
            <a:xfrm>
              <a:off x="2275" y="1923"/>
              <a:ext cx="5" cy="18"/>
            </a:xfrm>
            <a:custGeom>
              <a:avLst/>
              <a:gdLst/>
              <a:ahLst/>
              <a:cxnLst>
                <a:cxn ang="0">
                  <a:pos x="5" y="0"/>
                </a:cxn>
                <a:cxn ang="0">
                  <a:pos x="5" y="5"/>
                </a:cxn>
                <a:cxn ang="0">
                  <a:pos x="0" y="5"/>
                </a:cxn>
                <a:cxn ang="0">
                  <a:pos x="0" y="9"/>
                </a:cxn>
                <a:cxn ang="0">
                  <a:pos x="0" y="14"/>
                </a:cxn>
                <a:cxn ang="0">
                  <a:pos x="0" y="18"/>
                </a:cxn>
                <a:cxn ang="0">
                  <a:pos x="5" y="18"/>
                </a:cxn>
                <a:cxn ang="0">
                  <a:pos x="5" y="14"/>
                </a:cxn>
                <a:cxn ang="0">
                  <a:pos x="5" y="18"/>
                </a:cxn>
                <a:cxn ang="0">
                  <a:pos x="5" y="14"/>
                </a:cxn>
                <a:cxn ang="0">
                  <a:pos x="0" y="14"/>
                </a:cxn>
                <a:cxn ang="0">
                  <a:pos x="5" y="14"/>
                </a:cxn>
                <a:cxn ang="0">
                  <a:pos x="0" y="14"/>
                </a:cxn>
                <a:cxn ang="0">
                  <a:pos x="5" y="14"/>
                </a:cxn>
              </a:cxnLst>
              <a:rect l="0" t="0" r="r" b="b"/>
              <a:pathLst>
                <a:path w="5" h="18">
                  <a:moveTo>
                    <a:pt x="5" y="0"/>
                  </a:moveTo>
                  <a:lnTo>
                    <a:pt x="5" y="5"/>
                  </a:lnTo>
                  <a:lnTo>
                    <a:pt x="0" y="5"/>
                  </a:lnTo>
                  <a:lnTo>
                    <a:pt x="0" y="9"/>
                  </a:lnTo>
                  <a:lnTo>
                    <a:pt x="0" y="14"/>
                  </a:lnTo>
                  <a:lnTo>
                    <a:pt x="0" y="18"/>
                  </a:lnTo>
                  <a:lnTo>
                    <a:pt x="5" y="18"/>
                  </a:lnTo>
                  <a:lnTo>
                    <a:pt x="5" y="14"/>
                  </a:lnTo>
                  <a:lnTo>
                    <a:pt x="5" y="18"/>
                  </a:lnTo>
                  <a:lnTo>
                    <a:pt x="5" y="14"/>
                  </a:lnTo>
                  <a:lnTo>
                    <a:pt x="0" y="14"/>
                  </a:lnTo>
                  <a:lnTo>
                    <a:pt x="5" y="14"/>
                  </a:lnTo>
                  <a:lnTo>
                    <a:pt x="0" y="14"/>
                  </a:lnTo>
                  <a:lnTo>
                    <a:pt x="5"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0" name="Freeform 1096"/>
            <p:cNvSpPr>
              <a:spLocks/>
            </p:cNvSpPr>
            <p:nvPr/>
          </p:nvSpPr>
          <p:spPr bwMode="auto">
            <a:xfrm>
              <a:off x="2271" y="1941"/>
              <a:ext cx="4" cy="5"/>
            </a:xfrm>
            <a:custGeom>
              <a:avLst/>
              <a:gdLst/>
              <a:ahLst/>
              <a:cxnLst>
                <a:cxn ang="0">
                  <a:pos x="0" y="5"/>
                </a:cxn>
                <a:cxn ang="0">
                  <a:pos x="4" y="0"/>
                </a:cxn>
                <a:cxn ang="0">
                  <a:pos x="0" y="0"/>
                </a:cxn>
                <a:cxn ang="0">
                  <a:pos x="0" y="5"/>
                </a:cxn>
              </a:cxnLst>
              <a:rect l="0" t="0" r="r" b="b"/>
              <a:pathLst>
                <a:path w="4" h="5">
                  <a:moveTo>
                    <a:pt x="0" y="5"/>
                  </a:move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1" name="Freeform 1097"/>
            <p:cNvSpPr>
              <a:spLocks/>
            </p:cNvSpPr>
            <p:nvPr/>
          </p:nvSpPr>
          <p:spPr bwMode="auto">
            <a:xfrm>
              <a:off x="2262" y="1946"/>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2" name="Freeform 1098"/>
            <p:cNvSpPr>
              <a:spLocks/>
            </p:cNvSpPr>
            <p:nvPr/>
          </p:nvSpPr>
          <p:spPr bwMode="auto">
            <a:xfrm>
              <a:off x="2271" y="1937"/>
              <a:ext cx="4" cy="9"/>
            </a:xfrm>
            <a:custGeom>
              <a:avLst/>
              <a:gdLst/>
              <a:ahLst/>
              <a:cxnLst>
                <a:cxn ang="0">
                  <a:pos x="0" y="0"/>
                </a:cxn>
                <a:cxn ang="0">
                  <a:pos x="0" y="4"/>
                </a:cxn>
                <a:cxn ang="0">
                  <a:pos x="0" y="0"/>
                </a:cxn>
                <a:cxn ang="0">
                  <a:pos x="0" y="4"/>
                </a:cxn>
                <a:cxn ang="0">
                  <a:pos x="4" y="4"/>
                </a:cxn>
                <a:cxn ang="0">
                  <a:pos x="4" y="9"/>
                </a:cxn>
                <a:cxn ang="0">
                  <a:pos x="0" y="9"/>
                </a:cxn>
                <a:cxn ang="0">
                  <a:pos x="4" y="9"/>
                </a:cxn>
              </a:cxnLst>
              <a:rect l="0" t="0" r="r" b="b"/>
              <a:pathLst>
                <a:path w="4" h="9">
                  <a:moveTo>
                    <a:pt x="0" y="0"/>
                  </a:moveTo>
                  <a:lnTo>
                    <a:pt x="0" y="4"/>
                  </a:lnTo>
                  <a:lnTo>
                    <a:pt x="0" y="0"/>
                  </a:lnTo>
                  <a:lnTo>
                    <a:pt x="0" y="4"/>
                  </a:lnTo>
                  <a:lnTo>
                    <a:pt x="4" y="4"/>
                  </a:lnTo>
                  <a:lnTo>
                    <a:pt x="4" y="9"/>
                  </a:lnTo>
                  <a:lnTo>
                    <a:pt x="0" y="9"/>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3" name="Freeform 1099"/>
            <p:cNvSpPr>
              <a:spLocks/>
            </p:cNvSpPr>
            <p:nvPr/>
          </p:nvSpPr>
          <p:spPr bwMode="auto">
            <a:xfrm>
              <a:off x="2275" y="1937"/>
              <a:ext cx="5" cy="9"/>
            </a:xfrm>
            <a:custGeom>
              <a:avLst/>
              <a:gdLst/>
              <a:ahLst/>
              <a:cxnLst>
                <a:cxn ang="0">
                  <a:pos x="5" y="0"/>
                </a:cxn>
                <a:cxn ang="0">
                  <a:pos x="5" y="4"/>
                </a:cxn>
                <a:cxn ang="0">
                  <a:pos x="5" y="9"/>
                </a:cxn>
                <a:cxn ang="0">
                  <a:pos x="0" y="9"/>
                </a:cxn>
              </a:cxnLst>
              <a:rect l="0" t="0" r="r" b="b"/>
              <a:pathLst>
                <a:path w="5" h="9">
                  <a:moveTo>
                    <a:pt x="5" y="0"/>
                  </a:moveTo>
                  <a:lnTo>
                    <a:pt x="5" y="4"/>
                  </a:lnTo>
                  <a:lnTo>
                    <a:pt x="5" y="9"/>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4" name="Freeform 1100"/>
            <p:cNvSpPr>
              <a:spLocks/>
            </p:cNvSpPr>
            <p:nvPr/>
          </p:nvSpPr>
          <p:spPr bwMode="auto">
            <a:xfrm>
              <a:off x="2271" y="1937"/>
              <a:ext cx="4" cy="9"/>
            </a:xfrm>
            <a:custGeom>
              <a:avLst/>
              <a:gdLst/>
              <a:ahLst/>
              <a:cxnLst>
                <a:cxn ang="0">
                  <a:pos x="4" y="9"/>
                </a:cxn>
                <a:cxn ang="0">
                  <a:pos x="0" y="9"/>
                </a:cxn>
                <a:cxn ang="0">
                  <a:pos x="4" y="9"/>
                </a:cxn>
                <a:cxn ang="0">
                  <a:pos x="4" y="4"/>
                </a:cxn>
                <a:cxn ang="0">
                  <a:pos x="4" y="9"/>
                </a:cxn>
                <a:cxn ang="0">
                  <a:pos x="4" y="4"/>
                </a:cxn>
                <a:cxn ang="0">
                  <a:pos x="4" y="0"/>
                </a:cxn>
              </a:cxnLst>
              <a:rect l="0" t="0" r="r" b="b"/>
              <a:pathLst>
                <a:path w="4" h="9">
                  <a:moveTo>
                    <a:pt x="4" y="9"/>
                  </a:moveTo>
                  <a:lnTo>
                    <a:pt x="0" y="9"/>
                  </a:lnTo>
                  <a:lnTo>
                    <a:pt x="4" y="9"/>
                  </a:lnTo>
                  <a:lnTo>
                    <a:pt x="4" y="4"/>
                  </a:lnTo>
                  <a:lnTo>
                    <a:pt x="4" y="9"/>
                  </a:lnTo>
                  <a:lnTo>
                    <a:pt x="4" y="4"/>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5" name="Freeform 1101"/>
            <p:cNvSpPr>
              <a:spLocks/>
            </p:cNvSpPr>
            <p:nvPr/>
          </p:nvSpPr>
          <p:spPr bwMode="auto">
            <a:xfrm>
              <a:off x="2637" y="1861"/>
              <a:ext cx="26" cy="58"/>
            </a:xfrm>
            <a:custGeom>
              <a:avLst/>
              <a:gdLst/>
              <a:ahLst/>
              <a:cxnLst>
                <a:cxn ang="0">
                  <a:pos x="0" y="58"/>
                </a:cxn>
                <a:cxn ang="0">
                  <a:pos x="0" y="53"/>
                </a:cxn>
                <a:cxn ang="0">
                  <a:pos x="4" y="53"/>
                </a:cxn>
                <a:cxn ang="0">
                  <a:pos x="4" y="58"/>
                </a:cxn>
                <a:cxn ang="0">
                  <a:pos x="4" y="53"/>
                </a:cxn>
                <a:cxn ang="0">
                  <a:pos x="4" y="58"/>
                </a:cxn>
                <a:cxn ang="0">
                  <a:pos x="4" y="53"/>
                </a:cxn>
                <a:cxn ang="0">
                  <a:pos x="4" y="49"/>
                </a:cxn>
                <a:cxn ang="0">
                  <a:pos x="9" y="49"/>
                </a:cxn>
                <a:cxn ang="0">
                  <a:pos x="9" y="44"/>
                </a:cxn>
                <a:cxn ang="0">
                  <a:pos x="9" y="40"/>
                </a:cxn>
                <a:cxn ang="0">
                  <a:pos x="9" y="35"/>
                </a:cxn>
                <a:cxn ang="0">
                  <a:pos x="13" y="35"/>
                </a:cxn>
                <a:cxn ang="0">
                  <a:pos x="13" y="31"/>
                </a:cxn>
                <a:cxn ang="0">
                  <a:pos x="13" y="27"/>
                </a:cxn>
                <a:cxn ang="0">
                  <a:pos x="9" y="27"/>
                </a:cxn>
                <a:cxn ang="0">
                  <a:pos x="4" y="27"/>
                </a:cxn>
                <a:cxn ang="0">
                  <a:pos x="4" y="22"/>
                </a:cxn>
                <a:cxn ang="0">
                  <a:pos x="4" y="18"/>
                </a:cxn>
                <a:cxn ang="0">
                  <a:pos x="9" y="18"/>
                </a:cxn>
                <a:cxn ang="0">
                  <a:pos x="9" y="13"/>
                </a:cxn>
                <a:cxn ang="0">
                  <a:pos x="13" y="9"/>
                </a:cxn>
                <a:cxn ang="0">
                  <a:pos x="13" y="4"/>
                </a:cxn>
                <a:cxn ang="0">
                  <a:pos x="17" y="0"/>
                </a:cxn>
                <a:cxn ang="0">
                  <a:pos x="17" y="4"/>
                </a:cxn>
                <a:cxn ang="0">
                  <a:pos x="17" y="9"/>
                </a:cxn>
                <a:cxn ang="0">
                  <a:pos x="13" y="9"/>
                </a:cxn>
                <a:cxn ang="0">
                  <a:pos x="13" y="13"/>
                </a:cxn>
                <a:cxn ang="0">
                  <a:pos x="13" y="18"/>
                </a:cxn>
                <a:cxn ang="0">
                  <a:pos x="13" y="22"/>
                </a:cxn>
                <a:cxn ang="0">
                  <a:pos x="13" y="27"/>
                </a:cxn>
                <a:cxn ang="0">
                  <a:pos x="17" y="27"/>
                </a:cxn>
                <a:cxn ang="0">
                  <a:pos x="17" y="31"/>
                </a:cxn>
                <a:cxn ang="0">
                  <a:pos x="17" y="35"/>
                </a:cxn>
                <a:cxn ang="0">
                  <a:pos x="22" y="35"/>
                </a:cxn>
                <a:cxn ang="0">
                  <a:pos x="22" y="40"/>
                </a:cxn>
                <a:cxn ang="0">
                  <a:pos x="22" y="44"/>
                </a:cxn>
                <a:cxn ang="0">
                  <a:pos x="26" y="44"/>
                </a:cxn>
                <a:cxn ang="0">
                  <a:pos x="26" y="49"/>
                </a:cxn>
                <a:cxn ang="0">
                  <a:pos x="26" y="53"/>
                </a:cxn>
                <a:cxn ang="0">
                  <a:pos x="22" y="53"/>
                </a:cxn>
              </a:cxnLst>
              <a:rect l="0" t="0" r="r" b="b"/>
              <a:pathLst>
                <a:path w="26" h="58">
                  <a:moveTo>
                    <a:pt x="0" y="58"/>
                  </a:moveTo>
                  <a:lnTo>
                    <a:pt x="0" y="53"/>
                  </a:lnTo>
                  <a:lnTo>
                    <a:pt x="4" y="53"/>
                  </a:lnTo>
                  <a:lnTo>
                    <a:pt x="4" y="58"/>
                  </a:lnTo>
                  <a:lnTo>
                    <a:pt x="4" y="53"/>
                  </a:lnTo>
                  <a:lnTo>
                    <a:pt x="4" y="58"/>
                  </a:lnTo>
                  <a:lnTo>
                    <a:pt x="4" y="53"/>
                  </a:lnTo>
                  <a:lnTo>
                    <a:pt x="4" y="49"/>
                  </a:lnTo>
                  <a:lnTo>
                    <a:pt x="9" y="49"/>
                  </a:lnTo>
                  <a:lnTo>
                    <a:pt x="9" y="44"/>
                  </a:lnTo>
                  <a:lnTo>
                    <a:pt x="9" y="40"/>
                  </a:lnTo>
                  <a:lnTo>
                    <a:pt x="9" y="35"/>
                  </a:lnTo>
                  <a:lnTo>
                    <a:pt x="13" y="35"/>
                  </a:lnTo>
                  <a:lnTo>
                    <a:pt x="13" y="31"/>
                  </a:lnTo>
                  <a:lnTo>
                    <a:pt x="13" y="27"/>
                  </a:lnTo>
                  <a:lnTo>
                    <a:pt x="9" y="27"/>
                  </a:lnTo>
                  <a:lnTo>
                    <a:pt x="4" y="27"/>
                  </a:lnTo>
                  <a:lnTo>
                    <a:pt x="4" y="22"/>
                  </a:lnTo>
                  <a:lnTo>
                    <a:pt x="4" y="18"/>
                  </a:lnTo>
                  <a:lnTo>
                    <a:pt x="9" y="18"/>
                  </a:lnTo>
                  <a:lnTo>
                    <a:pt x="9" y="13"/>
                  </a:lnTo>
                  <a:lnTo>
                    <a:pt x="13" y="9"/>
                  </a:lnTo>
                  <a:lnTo>
                    <a:pt x="13" y="4"/>
                  </a:lnTo>
                  <a:lnTo>
                    <a:pt x="17" y="0"/>
                  </a:lnTo>
                  <a:lnTo>
                    <a:pt x="17" y="4"/>
                  </a:lnTo>
                  <a:lnTo>
                    <a:pt x="17" y="9"/>
                  </a:lnTo>
                  <a:lnTo>
                    <a:pt x="13" y="9"/>
                  </a:lnTo>
                  <a:lnTo>
                    <a:pt x="13" y="13"/>
                  </a:lnTo>
                  <a:lnTo>
                    <a:pt x="13" y="18"/>
                  </a:lnTo>
                  <a:lnTo>
                    <a:pt x="13" y="22"/>
                  </a:lnTo>
                  <a:lnTo>
                    <a:pt x="13" y="27"/>
                  </a:lnTo>
                  <a:lnTo>
                    <a:pt x="17" y="27"/>
                  </a:lnTo>
                  <a:lnTo>
                    <a:pt x="17" y="31"/>
                  </a:lnTo>
                  <a:lnTo>
                    <a:pt x="17" y="35"/>
                  </a:lnTo>
                  <a:lnTo>
                    <a:pt x="22" y="35"/>
                  </a:lnTo>
                  <a:lnTo>
                    <a:pt x="22" y="40"/>
                  </a:lnTo>
                  <a:lnTo>
                    <a:pt x="22" y="44"/>
                  </a:lnTo>
                  <a:lnTo>
                    <a:pt x="26" y="44"/>
                  </a:lnTo>
                  <a:lnTo>
                    <a:pt x="26" y="49"/>
                  </a:lnTo>
                  <a:lnTo>
                    <a:pt x="26" y="53"/>
                  </a:lnTo>
                  <a:lnTo>
                    <a:pt x="22" y="5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6" name="Freeform 1102"/>
            <p:cNvSpPr>
              <a:spLocks/>
            </p:cNvSpPr>
            <p:nvPr/>
          </p:nvSpPr>
          <p:spPr bwMode="auto">
            <a:xfrm>
              <a:off x="2262" y="1946"/>
              <a:ext cx="13" cy="1"/>
            </a:xfrm>
            <a:custGeom>
              <a:avLst/>
              <a:gdLst/>
              <a:ahLst/>
              <a:cxnLst>
                <a:cxn ang="0">
                  <a:pos x="13" y="0"/>
                </a:cxn>
                <a:cxn ang="0">
                  <a:pos x="9" y="0"/>
                </a:cxn>
                <a:cxn ang="0">
                  <a:pos x="5" y="0"/>
                </a:cxn>
                <a:cxn ang="0">
                  <a:pos x="0" y="0"/>
                </a:cxn>
                <a:cxn ang="0">
                  <a:pos x="5" y="0"/>
                </a:cxn>
                <a:cxn ang="0">
                  <a:pos x="0" y="0"/>
                </a:cxn>
              </a:cxnLst>
              <a:rect l="0" t="0" r="r" b="b"/>
              <a:pathLst>
                <a:path w="13">
                  <a:moveTo>
                    <a:pt x="13" y="0"/>
                  </a:moveTo>
                  <a:lnTo>
                    <a:pt x="9" y="0"/>
                  </a:lnTo>
                  <a:lnTo>
                    <a:pt x="5" y="0"/>
                  </a:lnTo>
                  <a:lnTo>
                    <a:pt x="0"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7" name="Freeform 1103"/>
            <p:cNvSpPr>
              <a:spLocks/>
            </p:cNvSpPr>
            <p:nvPr/>
          </p:nvSpPr>
          <p:spPr bwMode="auto">
            <a:xfrm>
              <a:off x="2262" y="1946"/>
              <a:ext cx="1" cy="8"/>
            </a:xfrm>
            <a:custGeom>
              <a:avLst/>
              <a:gdLst/>
              <a:ahLst/>
              <a:cxnLst>
                <a:cxn ang="0">
                  <a:pos x="0" y="0"/>
                </a:cxn>
                <a:cxn ang="0">
                  <a:pos x="0" y="4"/>
                </a:cxn>
                <a:cxn ang="0">
                  <a:pos x="0" y="8"/>
                </a:cxn>
              </a:cxnLst>
              <a:rect l="0" t="0" r="r" b="b"/>
              <a:pathLst>
                <a:path h="8">
                  <a:moveTo>
                    <a:pt x="0" y="0"/>
                  </a:moveTo>
                  <a:lnTo>
                    <a:pt x="0" y="4"/>
                  </a:lnTo>
                  <a:lnTo>
                    <a:pt x="0" y="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8" name="Freeform 1104"/>
            <p:cNvSpPr>
              <a:spLocks/>
            </p:cNvSpPr>
            <p:nvPr/>
          </p:nvSpPr>
          <p:spPr bwMode="auto">
            <a:xfrm>
              <a:off x="2254" y="1923"/>
              <a:ext cx="17" cy="36"/>
            </a:xfrm>
            <a:custGeom>
              <a:avLst/>
              <a:gdLst/>
              <a:ahLst/>
              <a:cxnLst>
                <a:cxn ang="0">
                  <a:pos x="0" y="0"/>
                </a:cxn>
                <a:cxn ang="0">
                  <a:pos x="4" y="0"/>
                </a:cxn>
                <a:cxn ang="0">
                  <a:pos x="4" y="5"/>
                </a:cxn>
                <a:cxn ang="0">
                  <a:pos x="4" y="9"/>
                </a:cxn>
                <a:cxn ang="0">
                  <a:pos x="4" y="14"/>
                </a:cxn>
                <a:cxn ang="0">
                  <a:pos x="4" y="18"/>
                </a:cxn>
                <a:cxn ang="0">
                  <a:pos x="4" y="23"/>
                </a:cxn>
                <a:cxn ang="0">
                  <a:pos x="4" y="27"/>
                </a:cxn>
                <a:cxn ang="0">
                  <a:pos x="4" y="31"/>
                </a:cxn>
                <a:cxn ang="0">
                  <a:pos x="4" y="36"/>
                </a:cxn>
                <a:cxn ang="0">
                  <a:pos x="4" y="31"/>
                </a:cxn>
                <a:cxn ang="0">
                  <a:pos x="8" y="31"/>
                </a:cxn>
                <a:cxn ang="0">
                  <a:pos x="4" y="31"/>
                </a:cxn>
                <a:cxn ang="0">
                  <a:pos x="4" y="27"/>
                </a:cxn>
                <a:cxn ang="0">
                  <a:pos x="4" y="23"/>
                </a:cxn>
                <a:cxn ang="0">
                  <a:pos x="8" y="23"/>
                </a:cxn>
                <a:cxn ang="0">
                  <a:pos x="8" y="18"/>
                </a:cxn>
                <a:cxn ang="0">
                  <a:pos x="13" y="18"/>
                </a:cxn>
                <a:cxn ang="0">
                  <a:pos x="13" y="14"/>
                </a:cxn>
                <a:cxn ang="0">
                  <a:pos x="17" y="14"/>
                </a:cxn>
              </a:cxnLst>
              <a:rect l="0" t="0" r="r" b="b"/>
              <a:pathLst>
                <a:path w="17" h="36">
                  <a:moveTo>
                    <a:pt x="0" y="0"/>
                  </a:moveTo>
                  <a:lnTo>
                    <a:pt x="4" y="0"/>
                  </a:lnTo>
                  <a:lnTo>
                    <a:pt x="4" y="5"/>
                  </a:lnTo>
                  <a:lnTo>
                    <a:pt x="4" y="9"/>
                  </a:lnTo>
                  <a:lnTo>
                    <a:pt x="4" y="14"/>
                  </a:lnTo>
                  <a:lnTo>
                    <a:pt x="4" y="18"/>
                  </a:lnTo>
                  <a:lnTo>
                    <a:pt x="4" y="23"/>
                  </a:lnTo>
                  <a:lnTo>
                    <a:pt x="4" y="27"/>
                  </a:lnTo>
                  <a:lnTo>
                    <a:pt x="4" y="31"/>
                  </a:lnTo>
                  <a:lnTo>
                    <a:pt x="4" y="36"/>
                  </a:lnTo>
                  <a:lnTo>
                    <a:pt x="4" y="31"/>
                  </a:lnTo>
                  <a:lnTo>
                    <a:pt x="8" y="31"/>
                  </a:lnTo>
                  <a:lnTo>
                    <a:pt x="4" y="31"/>
                  </a:lnTo>
                  <a:lnTo>
                    <a:pt x="4" y="27"/>
                  </a:lnTo>
                  <a:lnTo>
                    <a:pt x="4" y="23"/>
                  </a:lnTo>
                  <a:lnTo>
                    <a:pt x="8" y="23"/>
                  </a:lnTo>
                  <a:lnTo>
                    <a:pt x="8" y="18"/>
                  </a:lnTo>
                  <a:lnTo>
                    <a:pt x="13" y="18"/>
                  </a:lnTo>
                  <a:lnTo>
                    <a:pt x="13" y="14"/>
                  </a:lnTo>
                  <a:lnTo>
                    <a:pt x="17"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69" name="Freeform 1105"/>
            <p:cNvSpPr>
              <a:spLocks/>
            </p:cNvSpPr>
            <p:nvPr/>
          </p:nvSpPr>
          <p:spPr bwMode="auto">
            <a:xfrm>
              <a:off x="2628" y="1919"/>
              <a:ext cx="9" cy="18"/>
            </a:xfrm>
            <a:custGeom>
              <a:avLst/>
              <a:gdLst/>
              <a:ahLst/>
              <a:cxnLst>
                <a:cxn ang="0">
                  <a:pos x="0" y="18"/>
                </a:cxn>
                <a:cxn ang="0">
                  <a:pos x="0" y="13"/>
                </a:cxn>
                <a:cxn ang="0">
                  <a:pos x="0" y="9"/>
                </a:cxn>
                <a:cxn ang="0">
                  <a:pos x="5" y="9"/>
                </a:cxn>
                <a:cxn ang="0">
                  <a:pos x="5" y="4"/>
                </a:cxn>
                <a:cxn ang="0">
                  <a:pos x="9" y="4"/>
                </a:cxn>
                <a:cxn ang="0">
                  <a:pos x="9" y="0"/>
                </a:cxn>
              </a:cxnLst>
              <a:rect l="0" t="0" r="r" b="b"/>
              <a:pathLst>
                <a:path w="9" h="18">
                  <a:moveTo>
                    <a:pt x="0" y="18"/>
                  </a:moveTo>
                  <a:lnTo>
                    <a:pt x="0" y="13"/>
                  </a:lnTo>
                  <a:lnTo>
                    <a:pt x="0" y="9"/>
                  </a:lnTo>
                  <a:lnTo>
                    <a:pt x="5" y="9"/>
                  </a:lnTo>
                  <a:lnTo>
                    <a:pt x="5" y="4"/>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0" name="Freeform 1106"/>
            <p:cNvSpPr>
              <a:spLocks/>
            </p:cNvSpPr>
            <p:nvPr/>
          </p:nvSpPr>
          <p:spPr bwMode="auto">
            <a:xfrm>
              <a:off x="2258" y="1954"/>
              <a:ext cx="4" cy="18"/>
            </a:xfrm>
            <a:custGeom>
              <a:avLst/>
              <a:gdLst/>
              <a:ahLst/>
              <a:cxnLst>
                <a:cxn ang="0">
                  <a:pos x="4" y="0"/>
                </a:cxn>
                <a:cxn ang="0">
                  <a:pos x="4" y="5"/>
                </a:cxn>
                <a:cxn ang="0">
                  <a:pos x="0" y="5"/>
                </a:cxn>
                <a:cxn ang="0">
                  <a:pos x="0" y="9"/>
                </a:cxn>
                <a:cxn ang="0">
                  <a:pos x="0" y="14"/>
                </a:cxn>
                <a:cxn ang="0">
                  <a:pos x="0" y="18"/>
                </a:cxn>
              </a:cxnLst>
              <a:rect l="0" t="0" r="r" b="b"/>
              <a:pathLst>
                <a:path w="4" h="18">
                  <a:moveTo>
                    <a:pt x="4" y="0"/>
                  </a:moveTo>
                  <a:lnTo>
                    <a:pt x="4" y="5"/>
                  </a:lnTo>
                  <a:lnTo>
                    <a:pt x="0" y="5"/>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1" name="Freeform 1107"/>
            <p:cNvSpPr>
              <a:spLocks/>
            </p:cNvSpPr>
            <p:nvPr/>
          </p:nvSpPr>
          <p:spPr bwMode="auto">
            <a:xfrm>
              <a:off x="2254" y="1972"/>
              <a:ext cx="4" cy="18"/>
            </a:xfrm>
            <a:custGeom>
              <a:avLst/>
              <a:gdLst/>
              <a:ahLst/>
              <a:cxnLst>
                <a:cxn ang="0">
                  <a:pos x="4" y="0"/>
                </a:cxn>
                <a:cxn ang="0">
                  <a:pos x="4" y="5"/>
                </a:cxn>
                <a:cxn ang="0">
                  <a:pos x="0" y="5"/>
                </a:cxn>
                <a:cxn ang="0">
                  <a:pos x="0" y="9"/>
                </a:cxn>
                <a:cxn ang="0">
                  <a:pos x="0" y="14"/>
                </a:cxn>
                <a:cxn ang="0">
                  <a:pos x="0" y="18"/>
                </a:cxn>
              </a:cxnLst>
              <a:rect l="0" t="0" r="r" b="b"/>
              <a:pathLst>
                <a:path w="4" h="18">
                  <a:moveTo>
                    <a:pt x="4" y="0"/>
                  </a:moveTo>
                  <a:lnTo>
                    <a:pt x="4" y="5"/>
                  </a:lnTo>
                  <a:lnTo>
                    <a:pt x="0" y="5"/>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2" name="Freeform 1108"/>
            <p:cNvSpPr>
              <a:spLocks/>
            </p:cNvSpPr>
            <p:nvPr/>
          </p:nvSpPr>
          <p:spPr bwMode="auto">
            <a:xfrm>
              <a:off x="2628" y="1914"/>
              <a:ext cx="35" cy="67"/>
            </a:xfrm>
            <a:custGeom>
              <a:avLst/>
              <a:gdLst/>
              <a:ahLst/>
              <a:cxnLst>
                <a:cxn ang="0">
                  <a:pos x="31" y="0"/>
                </a:cxn>
                <a:cxn ang="0">
                  <a:pos x="31" y="5"/>
                </a:cxn>
                <a:cxn ang="0">
                  <a:pos x="31" y="9"/>
                </a:cxn>
                <a:cxn ang="0">
                  <a:pos x="31" y="5"/>
                </a:cxn>
                <a:cxn ang="0">
                  <a:pos x="31" y="0"/>
                </a:cxn>
                <a:cxn ang="0">
                  <a:pos x="35" y="0"/>
                </a:cxn>
                <a:cxn ang="0">
                  <a:pos x="35" y="5"/>
                </a:cxn>
                <a:cxn ang="0">
                  <a:pos x="35" y="9"/>
                </a:cxn>
                <a:cxn ang="0">
                  <a:pos x="35" y="14"/>
                </a:cxn>
                <a:cxn ang="0">
                  <a:pos x="35" y="18"/>
                </a:cxn>
                <a:cxn ang="0">
                  <a:pos x="31" y="18"/>
                </a:cxn>
                <a:cxn ang="0">
                  <a:pos x="31" y="23"/>
                </a:cxn>
                <a:cxn ang="0">
                  <a:pos x="31" y="27"/>
                </a:cxn>
                <a:cxn ang="0">
                  <a:pos x="31" y="32"/>
                </a:cxn>
                <a:cxn ang="0">
                  <a:pos x="31" y="36"/>
                </a:cxn>
                <a:cxn ang="0">
                  <a:pos x="31" y="40"/>
                </a:cxn>
                <a:cxn ang="0">
                  <a:pos x="31" y="45"/>
                </a:cxn>
                <a:cxn ang="0">
                  <a:pos x="35" y="45"/>
                </a:cxn>
                <a:cxn ang="0">
                  <a:pos x="35" y="49"/>
                </a:cxn>
                <a:cxn ang="0">
                  <a:pos x="31" y="49"/>
                </a:cxn>
                <a:cxn ang="0">
                  <a:pos x="31" y="54"/>
                </a:cxn>
                <a:cxn ang="0">
                  <a:pos x="26" y="54"/>
                </a:cxn>
                <a:cxn ang="0">
                  <a:pos x="26" y="58"/>
                </a:cxn>
                <a:cxn ang="0">
                  <a:pos x="26" y="63"/>
                </a:cxn>
                <a:cxn ang="0">
                  <a:pos x="22" y="63"/>
                </a:cxn>
                <a:cxn ang="0">
                  <a:pos x="22" y="67"/>
                </a:cxn>
                <a:cxn ang="0">
                  <a:pos x="22" y="63"/>
                </a:cxn>
                <a:cxn ang="0">
                  <a:pos x="18" y="63"/>
                </a:cxn>
                <a:cxn ang="0">
                  <a:pos x="18" y="58"/>
                </a:cxn>
                <a:cxn ang="0">
                  <a:pos x="13" y="58"/>
                </a:cxn>
                <a:cxn ang="0">
                  <a:pos x="13" y="54"/>
                </a:cxn>
                <a:cxn ang="0">
                  <a:pos x="13" y="49"/>
                </a:cxn>
                <a:cxn ang="0">
                  <a:pos x="9" y="49"/>
                </a:cxn>
                <a:cxn ang="0">
                  <a:pos x="5" y="45"/>
                </a:cxn>
                <a:cxn ang="0">
                  <a:pos x="5" y="40"/>
                </a:cxn>
                <a:cxn ang="0">
                  <a:pos x="0" y="40"/>
                </a:cxn>
                <a:cxn ang="0">
                  <a:pos x="0" y="36"/>
                </a:cxn>
                <a:cxn ang="0">
                  <a:pos x="0" y="32"/>
                </a:cxn>
                <a:cxn ang="0">
                  <a:pos x="0" y="27"/>
                </a:cxn>
                <a:cxn ang="0">
                  <a:pos x="0" y="23"/>
                </a:cxn>
              </a:cxnLst>
              <a:rect l="0" t="0" r="r" b="b"/>
              <a:pathLst>
                <a:path w="35" h="67">
                  <a:moveTo>
                    <a:pt x="31" y="0"/>
                  </a:moveTo>
                  <a:lnTo>
                    <a:pt x="31" y="5"/>
                  </a:lnTo>
                  <a:lnTo>
                    <a:pt x="31" y="9"/>
                  </a:lnTo>
                  <a:lnTo>
                    <a:pt x="31" y="5"/>
                  </a:lnTo>
                  <a:lnTo>
                    <a:pt x="31" y="0"/>
                  </a:lnTo>
                  <a:lnTo>
                    <a:pt x="35" y="0"/>
                  </a:lnTo>
                  <a:lnTo>
                    <a:pt x="35" y="5"/>
                  </a:lnTo>
                  <a:lnTo>
                    <a:pt x="35" y="9"/>
                  </a:lnTo>
                  <a:lnTo>
                    <a:pt x="35" y="14"/>
                  </a:lnTo>
                  <a:lnTo>
                    <a:pt x="35" y="18"/>
                  </a:lnTo>
                  <a:lnTo>
                    <a:pt x="31" y="18"/>
                  </a:lnTo>
                  <a:lnTo>
                    <a:pt x="31" y="23"/>
                  </a:lnTo>
                  <a:lnTo>
                    <a:pt x="31" y="27"/>
                  </a:lnTo>
                  <a:lnTo>
                    <a:pt x="31" y="32"/>
                  </a:lnTo>
                  <a:lnTo>
                    <a:pt x="31" y="36"/>
                  </a:lnTo>
                  <a:lnTo>
                    <a:pt x="31" y="40"/>
                  </a:lnTo>
                  <a:lnTo>
                    <a:pt x="31" y="45"/>
                  </a:lnTo>
                  <a:lnTo>
                    <a:pt x="35" y="45"/>
                  </a:lnTo>
                  <a:lnTo>
                    <a:pt x="35" y="49"/>
                  </a:lnTo>
                  <a:lnTo>
                    <a:pt x="31" y="49"/>
                  </a:lnTo>
                  <a:lnTo>
                    <a:pt x="31" y="54"/>
                  </a:lnTo>
                  <a:lnTo>
                    <a:pt x="26" y="54"/>
                  </a:lnTo>
                  <a:lnTo>
                    <a:pt x="26" y="58"/>
                  </a:lnTo>
                  <a:lnTo>
                    <a:pt x="26" y="63"/>
                  </a:lnTo>
                  <a:lnTo>
                    <a:pt x="22" y="63"/>
                  </a:lnTo>
                  <a:lnTo>
                    <a:pt x="22" y="67"/>
                  </a:lnTo>
                  <a:lnTo>
                    <a:pt x="22" y="63"/>
                  </a:lnTo>
                  <a:lnTo>
                    <a:pt x="18" y="63"/>
                  </a:lnTo>
                  <a:lnTo>
                    <a:pt x="18" y="58"/>
                  </a:lnTo>
                  <a:lnTo>
                    <a:pt x="13" y="58"/>
                  </a:lnTo>
                  <a:lnTo>
                    <a:pt x="13" y="54"/>
                  </a:lnTo>
                  <a:lnTo>
                    <a:pt x="13" y="49"/>
                  </a:lnTo>
                  <a:lnTo>
                    <a:pt x="9" y="49"/>
                  </a:lnTo>
                  <a:lnTo>
                    <a:pt x="5" y="45"/>
                  </a:lnTo>
                  <a:lnTo>
                    <a:pt x="5" y="40"/>
                  </a:lnTo>
                  <a:lnTo>
                    <a:pt x="0" y="40"/>
                  </a:lnTo>
                  <a:lnTo>
                    <a:pt x="0" y="36"/>
                  </a:lnTo>
                  <a:lnTo>
                    <a:pt x="0" y="32"/>
                  </a:lnTo>
                  <a:lnTo>
                    <a:pt x="0" y="27"/>
                  </a:lnTo>
                  <a:lnTo>
                    <a:pt x="0"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3" name="Freeform 1109"/>
            <p:cNvSpPr>
              <a:spLocks/>
            </p:cNvSpPr>
            <p:nvPr/>
          </p:nvSpPr>
          <p:spPr bwMode="auto">
            <a:xfrm>
              <a:off x="2271" y="2008"/>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4" name="Line 1110"/>
            <p:cNvSpPr>
              <a:spLocks noChangeShapeType="1"/>
            </p:cNvSpPr>
            <p:nvPr/>
          </p:nvSpPr>
          <p:spPr bwMode="auto">
            <a:xfrm flipH="1">
              <a:off x="2262" y="201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575" name="Freeform 1111"/>
            <p:cNvSpPr>
              <a:spLocks/>
            </p:cNvSpPr>
            <p:nvPr/>
          </p:nvSpPr>
          <p:spPr bwMode="auto">
            <a:xfrm>
              <a:off x="2249" y="1990"/>
              <a:ext cx="18" cy="22"/>
            </a:xfrm>
            <a:custGeom>
              <a:avLst/>
              <a:gdLst/>
              <a:ahLst/>
              <a:cxnLst>
                <a:cxn ang="0">
                  <a:pos x="5" y="0"/>
                </a:cxn>
                <a:cxn ang="0">
                  <a:pos x="5" y="5"/>
                </a:cxn>
                <a:cxn ang="0">
                  <a:pos x="5" y="9"/>
                </a:cxn>
                <a:cxn ang="0">
                  <a:pos x="5" y="13"/>
                </a:cxn>
                <a:cxn ang="0">
                  <a:pos x="0" y="13"/>
                </a:cxn>
                <a:cxn ang="0">
                  <a:pos x="5" y="13"/>
                </a:cxn>
                <a:cxn ang="0">
                  <a:pos x="5" y="18"/>
                </a:cxn>
                <a:cxn ang="0">
                  <a:pos x="9" y="18"/>
                </a:cxn>
                <a:cxn ang="0">
                  <a:pos x="9" y="22"/>
                </a:cxn>
                <a:cxn ang="0">
                  <a:pos x="13" y="22"/>
                </a:cxn>
                <a:cxn ang="0">
                  <a:pos x="18" y="22"/>
                </a:cxn>
              </a:cxnLst>
              <a:rect l="0" t="0" r="r" b="b"/>
              <a:pathLst>
                <a:path w="18" h="22">
                  <a:moveTo>
                    <a:pt x="5" y="0"/>
                  </a:moveTo>
                  <a:lnTo>
                    <a:pt x="5" y="5"/>
                  </a:lnTo>
                  <a:lnTo>
                    <a:pt x="5" y="9"/>
                  </a:lnTo>
                  <a:lnTo>
                    <a:pt x="5" y="13"/>
                  </a:lnTo>
                  <a:lnTo>
                    <a:pt x="0" y="13"/>
                  </a:lnTo>
                  <a:lnTo>
                    <a:pt x="5" y="13"/>
                  </a:lnTo>
                  <a:lnTo>
                    <a:pt x="5" y="18"/>
                  </a:lnTo>
                  <a:lnTo>
                    <a:pt x="9" y="18"/>
                  </a:lnTo>
                  <a:lnTo>
                    <a:pt x="9" y="22"/>
                  </a:lnTo>
                  <a:lnTo>
                    <a:pt x="13" y="22"/>
                  </a:lnTo>
                  <a:lnTo>
                    <a:pt x="18"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6" name="Freeform 1112"/>
            <p:cNvSpPr>
              <a:spLocks/>
            </p:cNvSpPr>
            <p:nvPr/>
          </p:nvSpPr>
          <p:spPr bwMode="auto">
            <a:xfrm>
              <a:off x="2262" y="2012"/>
              <a:ext cx="9" cy="1"/>
            </a:xfrm>
            <a:custGeom>
              <a:avLst/>
              <a:gdLst/>
              <a:ahLst/>
              <a:cxnLst>
                <a:cxn ang="0">
                  <a:pos x="0" y="0"/>
                </a:cxn>
                <a:cxn ang="0">
                  <a:pos x="5" y="0"/>
                </a:cxn>
                <a:cxn ang="0">
                  <a:pos x="9" y="0"/>
                </a:cxn>
              </a:cxnLst>
              <a:rect l="0" t="0" r="r" b="b"/>
              <a:pathLst>
                <a:path w="9">
                  <a:moveTo>
                    <a:pt x="0" y="0"/>
                  </a:moveTo>
                  <a:lnTo>
                    <a:pt x="5"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7" name="Freeform 1113"/>
            <p:cNvSpPr>
              <a:spLocks/>
            </p:cNvSpPr>
            <p:nvPr/>
          </p:nvSpPr>
          <p:spPr bwMode="auto">
            <a:xfrm>
              <a:off x="2267" y="201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8" name="Freeform 1114"/>
            <p:cNvSpPr>
              <a:spLocks/>
            </p:cNvSpPr>
            <p:nvPr/>
          </p:nvSpPr>
          <p:spPr bwMode="auto">
            <a:xfrm>
              <a:off x="2271" y="2008"/>
              <a:ext cx="4" cy="4"/>
            </a:xfrm>
            <a:custGeom>
              <a:avLst/>
              <a:gdLst/>
              <a:ahLst/>
              <a:cxnLst>
                <a:cxn ang="0">
                  <a:pos x="0" y="4"/>
                </a:cxn>
                <a:cxn ang="0">
                  <a:pos x="4" y="4"/>
                </a:cxn>
                <a:cxn ang="0">
                  <a:pos x="4" y="0"/>
                </a:cxn>
                <a:cxn ang="0">
                  <a:pos x="4" y="4"/>
                </a:cxn>
                <a:cxn ang="0">
                  <a:pos x="0" y="4"/>
                </a:cxn>
              </a:cxnLst>
              <a:rect l="0" t="0" r="r" b="b"/>
              <a:pathLst>
                <a:path w="4" h="4">
                  <a:moveTo>
                    <a:pt x="0" y="4"/>
                  </a:move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79" name="Freeform 1115"/>
            <p:cNvSpPr>
              <a:spLocks/>
            </p:cNvSpPr>
            <p:nvPr/>
          </p:nvSpPr>
          <p:spPr bwMode="auto">
            <a:xfrm>
              <a:off x="2689" y="1986"/>
              <a:ext cx="9" cy="4"/>
            </a:xfrm>
            <a:custGeom>
              <a:avLst/>
              <a:gdLst/>
              <a:ahLst/>
              <a:cxnLst>
                <a:cxn ang="0">
                  <a:pos x="0" y="0"/>
                </a:cxn>
                <a:cxn ang="0">
                  <a:pos x="5" y="0"/>
                </a:cxn>
                <a:cxn ang="0">
                  <a:pos x="5" y="4"/>
                </a:cxn>
                <a:cxn ang="0">
                  <a:pos x="9" y="4"/>
                </a:cxn>
              </a:cxnLst>
              <a:rect l="0" t="0" r="r" b="b"/>
              <a:pathLst>
                <a:path w="9" h="4">
                  <a:moveTo>
                    <a:pt x="0" y="0"/>
                  </a:moveTo>
                  <a:lnTo>
                    <a:pt x="5" y="0"/>
                  </a:lnTo>
                  <a:lnTo>
                    <a:pt x="5"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0" name="Freeform 1116"/>
            <p:cNvSpPr>
              <a:spLocks/>
            </p:cNvSpPr>
            <p:nvPr/>
          </p:nvSpPr>
          <p:spPr bwMode="auto">
            <a:xfrm>
              <a:off x="2672" y="1968"/>
              <a:ext cx="30" cy="22"/>
            </a:xfrm>
            <a:custGeom>
              <a:avLst/>
              <a:gdLst/>
              <a:ahLst/>
              <a:cxnLst>
                <a:cxn ang="0">
                  <a:pos x="30" y="22"/>
                </a:cxn>
                <a:cxn ang="0">
                  <a:pos x="30" y="18"/>
                </a:cxn>
                <a:cxn ang="0">
                  <a:pos x="26" y="18"/>
                </a:cxn>
                <a:cxn ang="0">
                  <a:pos x="30" y="18"/>
                </a:cxn>
                <a:cxn ang="0">
                  <a:pos x="26" y="22"/>
                </a:cxn>
                <a:cxn ang="0">
                  <a:pos x="26" y="18"/>
                </a:cxn>
                <a:cxn ang="0">
                  <a:pos x="22" y="18"/>
                </a:cxn>
                <a:cxn ang="0">
                  <a:pos x="26" y="18"/>
                </a:cxn>
                <a:cxn ang="0">
                  <a:pos x="22" y="18"/>
                </a:cxn>
                <a:cxn ang="0">
                  <a:pos x="22" y="13"/>
                </a:cxn>
                <a:cxn ang="0">
                  <a:pos x="17" y="13"/>
                </a:cxn>
                <a:cxn ang="0">
                  <a:pos x="13" y="13"/>
                </a:cxn>
                <a:cxn ang="0">
                  <a:pos x="13" y="9"/>
                </a:cxn>
                <a:cxn ang="0">
                  <a:pos x="9" y="9"/>
                </a:cxn>
                <a:cxn ang="0">
                  <a:pos x="9" y="4"/>
                </a:cxn>
                <a:cxn ang="0">
                  <a:pos x="4" y="4"/>
                </a:cxn>
                <a:cxn ang="0">
                  <a:pos x="0" y="4"/>
                </a:cxn>
                <a:cxn ang="0">
                  <a:pos x="0" y="0"/>
                </a:cxn>
                <a:cxn ang="0">
                  <a:pos x="0" y="4"/>
                </a:cxn>
                <a:cxn ang="0">
                  <a:pos x="4" y="4"/>
                </a:cxn>
                <a:cxn ang="0">
                  <a:pos x="4" y="9"/>
                </a:cxn>
                <a:cxn ang="0">
                  <a:pos x="9" y="9"/>
                </a:cxn>
                <a:cxn ang="0">
                  <a:pos x="9" y="13"/>
                </a:cxn>
                <a:cxn ang="0">
                  <a:pos x="13" y="13"/>
                </a:cxn>
                <a:cxn ang="0">
                  <a:pos x="17" y="13"/>
                </a:cxn>
                <a:cxn ang="0">
                  <a:pos x="17" y="18"/>
                </a:cxn>
                <a:cxn ang="0">
                  <a:pos x="22" y="18"/>
                </a:cxn>
                <a:cxn ang="0">
                  <a:pos x="26" y="22"/>
                </a:cxn>
                <a:cxn ang="0">
                  <a:pos x="30" y="22"/>
                </a:cxn>
              </a:cxnLst>
              <a:rect l="0" t="0" r="r" b="b"/>
              <a:pathLst>
                <a:path w="30" h="22">
                  <a:moveTo>
                    <a:pt x="30" y="22"/>
                  </a:moveTo>
                  <a:lnTo>
                    <a:pt x="30" y="18"/>
                  </a:lnTo>
                  <a:lnTo>
                    <a:pt x="26" y="18"/>
                  </a:lnTo>
                  <a:lnTo>
                    <a:pt x="30" y="18"/>
                  </a:lnTo>
                  <a:lnTo>
                    <a:pt x="26" y="22"/>
                  </a:lnTo>
                  <a:lnTo>
                    <a:pt x="26" y="18"/>
                  </a:lnTo>
                  <a:lnTo>
                    <a:pt x="22" y="18"/>
                  </a:lnTo>
                  <a:lnTo>
                    <a:pt x="26" y="18"/>
                  </a:lnTo>
                  <a:lnTo>
                    <a:pt x="22" y="18"/>
                  </a:lnTo>
                  <a:lnTo>
                    <a:pt x="22" y="13"/>
                  </a:lnTo>
                  <a:lnTo>
                    <a:pt x="17" y="13"/>
                  </a:lnTo>
                  <a:lnTo>
                    <a:pt x="13" y="13"/>
                  </a:lnTo>
                  <a:lnTo>
                    <a:pt x="13" y="9"/>
                  </a:lnTo>
                  <a:lnTo>
                    <a:pt x="9" y="9"/>
                  </a:lnTo>
                  <a:lnTo>
                    <a:pt x="9" y="4"/>
                  </a:lnTo>
                  <a:lnTo>
                    <a:pt x="4" y="4"/>
                  </a:lnTo>
                  <a:lnTo>
                    <a:pt x="0" y="4"/>
                  </a:lnTo>
                  <a:lnTo>
                    <a:pt x="0" y="0"/>
                  </a:lnTo>
                  <a:lnTo>
                    <a:pt x="0" y="4"/>
                  </a:lnTo>
                  <a:lnTo>
                    <a:pt x="4" y="4"/>
                  </a:lnTo>
                  <a:lnTo>
                    <a:pt x="4" y="9"/>
                  </a:lnTo>
                  <a:lnTo>
                    <a:pt x="9" y="9"/>
                  </a:lnTo>
                  <a:lnTo>
                    <a:pt x="9" y="13"/>
                  </a:lnTo>
                  <a:lnTo>
                    <a:pt x="13" y="13"/>
                  </a:lnTo>
                  <a:lnTo>
                    <a:pt x="17" y="13"/>
                  </a:lnTo>
                  <a:lnTo>
                    <a:pt x="17" y="18"/>
                  </a:lnTo>
                  <a:lnTo>
                    <a:pt x="22" y="18"/>
                  </a:lnTo>
                  <a:lnTo>
                    <a:pt x="26" y="22"/>
                  </a:lnTo>
                  <a:lnTo>
                    <a:pt x="30"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1" name="Line 1117"/>
            <p:cNvSpPr>
              <a:spLocks noChangeShapeType="1"/>
            </p:cNvSpPr>
            <p:nvPr/>
          </p:nvSpPr>
          <p:spPr bwMode="auto">
            <a:xfrm>
              <a:off x="2698" y="199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582" name="Freeform 1118"/>
            <p:cNvSpPr>
              <a:spLocks/>
            </p:cNvSpPr>
            <p:nvPr/>
          </p:nvSpPr>
          <p:spPr bwMode="auto">
            <a:xfrm>
              <a:off x="2929" y="1963"/>
              <a:ext cx="30" cy="14"/>
            </a:xfrm>
            <a:custGeom>
              <a:avLst/>
              <a:gdLst/>
              <a:ahLst/>
              <a:cxnLst>
                <a:cxn ang="0">
                  <a:pos x="30" y="0"/>
                </a:cxn>
                <a:cxn ang="0">
                  <a:pos x="26" y="0"/>
                </a:cxn>
                <a:cxn ang="0">
                  <a:pos x="22" y="0"/>
                </a:cxn>
                <a:cxn ang="0">
                  <a:pos x="22" y="5"/>
                </a:cxn>
                <a:cxn ang="0">
                  <a:pos x="17" y="0"/>
                </a:cxn>
                <a:cxn ang="0">
                  <a:pos x="17" y="5"/>
                </a:cxn>
                <a:cxn ang="0">
                  <a:pos x="22" y="5"/>
                </a:cxn>
                <a:cxn ang="0">
                  <a:pos x="17" y="5"/>
                </a:cxn>
                <a:cxn ang="0">
                  <a:pos x="17" y="9"/>
                </a:cxn>
                <a:cxn ang="0">
                  <a:pos x="13" y="9"/>
                </a:cxn>
                <a:cxn ang="0">
                  <a:pos x="17" y="9"/>
                </a:cxn>
                <a:cxn ang="0">
                  <a:pos x="17" y="5"/>
                </a:cxn>
                <a:cxn ang="0">
                  <a:pos x="13" y="5"/>
                </a:cxn>
                <a:cxn ang="0">
                  <a:pos x="17" y="5"/>
                </a:cxn>
                <a:cxn ang="0">
                  <a:pos x="17" y="0"/>
                </a:cxn>
                <a:cxn ang="0">
                  <a:pos x="17" y="5"/>
                </a:cxn>
                <a:cxn ang="0">
                  <a:pos x="13" y="5"/>
                </a:cxn>
                <a:cxn ang="0">
                  <a:pos x="13" y="9"/>
                </a:cxn>
                <a:cxn ang="0">
                  <a:pos x="8" y="9"/>
                </a:cxn>
                <a:cxn ang="0">
                  <a:pos x="8" y="14"/>
                </a:cxn>
                <a:cxn ang="0">
                  <a:pos x="4" y="14"/>
                </a:cxn>
                <a:cxn ang="0">
                  <a:pos x="0" y="14"/>
                </a:cxn>
                <a:cxn ang="0">
                  <a:pos x="4" y="14"/>
                </a:cxn>
                <a:cxn ang="0">
                  <a:pos x="4" y="9"/>
                </a:cxn>
              </a:cxnLst>
              <a:rect l="0" t="0" r="r" b="b"/>
              <a:pathLst>
                <a:path w="30" h="14">
                  <a:moveTo>
                    <a:pt x="30" y="0"/>
                  </a:moveTo>
                  <a:lnTo>
                    <a:pt x="26" y="0"/>
                  </a:lnTo>
                  <a:lnTo>
                    <a:pt x="22" y="0"/>
                  </a:lnTo>
                  <a:lnTo>
                    <a:pt x="22" y="5"/>
                  </a:lnTo>
                  <a:lnTo>
                    <a:pt x="17" y="0"/>
                  </a:lnTo>
                  <a:lnTo>
                    <a:pt x="17" y="5"/>
                  </a:lnTo>
                  <a:lnTo>
                    <a:pt x="22" y="5"/>
                  </a:lnTo>
                  <a:lnTo>
                    <a:pt x="17" y="5"/>
                  </a:lnTo>
                  <a:lnTo>
                    <a:pt x="17" y="9"/>
                  </a:lnTo>
                  <a:lnTo>
                    <a:pt x="13" y="9"/>
                  </a:lnTo>
                  <a:lnTo>
                    <a:pt x="17" y="9"/>
                  </a:lnTo>
                  <a:lnTo>
                    <a:pt x="17" y="5"/>
                  </a:lnTo>
                  <a:lnTo>
                    <a:pt x="13" y="5"/>
                  </a:lnTo>
                  <a:lnTo>
                    <a:pt x="17" y="5"/>
                  </a:lnTo>
                  <a:lnTo>
                    <a:pt x="17" y="0"/>
                  </a:lnTo>
                  <a:lnTo>
                    <a:pt x="17" y="5"/>
                  </a:lnTo>
                  <a:lnTo>
                    <a:pt x="13" y="5"/>
                  </a:lnTo>
                  <a:lnTo>
                    <a:pt x="13" y="9"/>
                  </a:lnTo>
                  <a:lnTo>
                    <a:pt x="8" y="9"/>
                  </a:lnTo>
                  <a:lnTo>
                    <a:pt x="8" y="14"/>
                  </a:lnTo>
                  <a:lnTo>
                    <a:pt x="4" y="14"/>
                  </a:lnTo>
                  <a:lnTo>
                    <a:pt x="0" y="14"/>
                  </a:lnTo>
                  <a:lnTo>
                    <a:pt x="4" y="1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3" name="Freeform 1119"/>
            <p:cNvSpPr>
              <a:spLocks/>
            </p:cNvSpPr>
            <p:nvPr/>
          </p:nvSpPr>
          <p:spPr bwMode="auto">
            <a:xfrm>
              <a:off x="2267" y="2012"/>
              <a:ext cx="4" cy="9"/>
            </a:xfrm>
            <a:custGeom>
              <a:avLst/>
              <a:gdLst/>
              <a:ahLst/>
              <a:cxnLst>
                <a:cxn ang="0">
                  <a:pos x="4" y="9"/>
                </a:cxn>
                <a:cxn ang="0">
                  <a:pos x="4" y="5"/>
                </a:cxn>
                <a:cxn ang="0">
                  <a:pos x="0" y="5"/>
                </a:cxn>
                <a:cxn ang="0">
                  <a:pos x="4" y="5"/>
                </a:cxn>
                <a:cxn ang="0">
                  <a:pos x="4" y="0"/>
                </a:cxn>
              </a:cxnLst>
              <a:rect l="0" t="0" r="r" b="b"/>
              <a:pathLst>
                <a:path w="4" h="9">
                  <a:moveTo>
                    <a:pt x="4" y="9"/>
                  </a:moveTo>
                  <a:lnTo>
                    <a:pt x="4" y="5"/>
                  </a:lnTo>
                  <a:lnTo>
                    <a:pt x="0" y="5"/>
                  </a:lnTo>
                  <a:lnTo>
                    <a:pt x="4" y="5"/>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4" name="Freeform 1120"/>
            <p:cNvSpPr>
              <a:spLocks/>
            </p:cNvSpPr>
            <p:nvPr/>
          </p:nvSpPr>
          <p:spPr bwMode="auto">
            <a:xfrm>
              <a:off x="2271" y="2021"/>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5" name="Freeform 1121"/>
            <p:cNvSpPr>
              <a:spLocks/>
            </p:cNvSpPr>
            <p:nvPr/>
          </p:nvSpPr>
          <p:spPr bwMode="auto">
            <a:xfrm>
              <a:off x="2933" y="1963"/>
              <a:ext cx="26" cy="14"/>
            </a:xfrm>
            <a:custGeom>
              <a:avLst/>
              <a:gdLst/>
              <a:ahLst/>
              <a:cxnLst>
                <a:cxn ang="0">
                  <a:pos x="0" y="14"/>
                </a:cxn>
                <a:cxn ang="0">
                  <a:pos x="4" y="14"/>
                </a:cxn>
                <a:cxn ang="0">
                  <a:pos x="4" y="9"/>
                </a:cxn>
                <a:cxn ang="0">
                  <a:pos x="9" y="9"/>
                </a:cxn>
                <a:cxn ang="0">
                  <a:pos x="13" y="9"/>
                </a:cxn>
                <a:cxn ang="0">
                  <a:pos x="18" y="9"/>
                </a:cxn>
                <a:cxn ang="0">
                  <a:pos x="18" y="5"/>
                </a:cxn>
                <a:cxn ang="0">
                  <a:pos x="22" y="5"/>
                </a:cxn>
                <a:cxn ang="0">
                  <a:pos x="22" y="0"/>
                </a:cxn>
                <a:cxn ang="0">
                  <a:pos x="26" y="0"/>
                </a:cxn>
              </a:cxnLst>
              <a:rect l="0" t="0" r="r" b="b"/>
              <a:pathLst>
                <a:path w="26" h="14">
                  <a:moveTo>
                    <a:pt x="0" y="14"/>
                  </a:moveTo>
                  <a:lnTo>
                    <a:pt x="4" y="14"/>
                  </a:lnTo>
                  <a:lnTo>
                    <a:pt x="4" y="9"/>
                  </a:lnTo>
                  <a:lnTo>
                    <a:pt x="9" y="9"/>
                  </a:lnTo>
                  <a:lnTo>
                    <a:pt x="13" y="9"/>
                  </a:lnTo>
                  <a:lnTo>
                    <a:pt x="18" y="9"/>
                  </a:lnTo>
                  <a:lnTo>
                    <a:pt x="18" y="5"/>
                  </a:lnTo>
                  <a:lnTo>
                    <a:pt x="22" y="5"/>
                  </a:lnTo>
                  <a:lnTo>
                    <a:pt x="22" y="0"/>
                  </a:lnTo>
                  <a:lnTo>
                    <a:pt x="26"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6" name="Freeform 1122"/>
            <p:cNvSpPr>
              <a:spLocks/>
            </p:cNvSpPr>
            <p:nvPr/>
          </p:nvSpPr>
          <p:spPr bwMode="auto">
            <a:xfrm>
              <a:off x="2733" y="1990"/>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7" name="Freeform 1123"/>
            <p:cNvSpPr>
              <a:spLocks/>
            </p:cNvSpPr>
            <p:nvPr/>
          </p:nvSpPr>
          <p:spPr bwMode="auto">
            <a:xfrm>
              <a:off x="2728" y="1990"/>
              <a:ext cx="5" cy="5"/>
            </a:xfrm>
            <a:custGeom>
              <a:avLst/>
              <a:gdLst/>
              <a:ahLst/>
              <a:cxnLst>
                <a:cxn ang="0">
                  <a:pos x="5" y="5"/>
                </a:cxn>
                <a:cxn ang="0">
                  <a:pos x="0" y="5"/>
                </a:cxn>
                <a:cxn ang="0">
                  <a:pos x="0" y="0"/>
                </a:cxn>
                <a:cxn ang="0">
                  <a:pos x="0" y="5"/>
                </a:cxn>
                <a:cxn ang="0">
                  <a:pos x="5" y="5"/>
                </a:cxn>
              </a:cxnLst>
              <a:rect l="0" t="0" r="r" b="b"/>
              <a:pathLst>
                <a:path w="5" h="5">
                  <a:moveTo>
                    <a:pt x="5" y="5"/>
                  </a:move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8" name="Freeform 1124"/>
            <p:cNvSpPr>
              <a:spLocks/>
            </p:cNvSpPr>
            <p:nvPr/>
          </p:nvSpPr>
          <p:spPr bwMode="auto">
            <a:xfrm>
              <a:off x="2737" y="199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89" name="Rectangle 1125"/>
            <p:cNvSpPr>
              <a:spLocks noChangeArrowheads="1"/>
            </p:cNvSpPr>
            <p:nvPr/>
          </p:nvSpPr>
          <p:spPr bwMode="auto">
            <a:xfrm>
              <a:off x="2737" y="1995"/>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3590" name="Freeform 1126"/>
            <p:cNvSpPr>
              <a:spLocks/>
            </p:cNvSpPr>
            <p:nvPr/>
          </p:nvSpPr>
          <p:spPr bwMode="auto">
            <a:xfrm>
              <a:off x="2275" y="203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1" name="Freeform 1127"/>
            <p:cNvSpPr>
              <a:spLocks/>
            </p:cNvSpPr>
            <p:nvPr/>
          </p:nvSpPr>
          <p:spPr bwMode="auto">
            <a:xfrm>
              <a:off x="2271" y="2021"/>
              <a:ext cx="9" cy="18"/>
            </a:xfrm>
            <a:custGeom>
              <a:avLst/>
              <a:gdLst/>
              <a:ahLst/>
              <a:cxnLst>
                <a:cxn ang="0">
                  <a:pos x="9" y="18"/>
                </a:cxn>
                <a:cxn ang="0">
                  <a:pos x="4" y="18"/>
                </a:cxn>
                <a:cxn ang="0">
                  <a:pos x="9" y="18"/>
                </a:cxn>
                <a:cxn ang="0">
                  <a:pos x="4" y="18"/>
                </a:cxn>
                <a:cxn ang="0">
                  <a:pos x="9" y="18"/>
                </a:cxn>
                <a:cxn ang="0">
                  <a:pos x="4" y="18"/>
                </a:cxn>
                <a:cxn ang="0">
                  <a:pos x="4" y="14"/>
                </a:cxn>
                <a:cxn ang="0">
                  <a:pos x="4" y="9"/>
                </a:cxn>
                <a:cxn ang="0">
                  <a:pos x="0" y="9"/>
                </a:cxn>
                <a:cxn ang="0">
                  <a:pos x="4" y="9"/>
                </a:cxn>
                <a:cxn ang="0">
                  <a:pos x="0" y="9"/>
                </a:cxn>
                <a:cxn ang="0">
                  <a:pos x="4" y="9"/>
                </a:cxn>
                <a:cxn ang="0">
                  <a:pos x="0" y="9"/>
                </a:cxn>
                <a:cxn ang="0">
                  <a:pos x="0" y="5"/>
                </a:cxn>
                <a:cxn ang="0">
                  <a:pos x="0" y="0"/>
                </a:cxn>
              </a:cxnLst>
              <a:rect l="0" t="0" r="r" b="b"/>
              <a:pathLst>
                <a:path w="9" h="18">
                  <a:moveTo>
                    <a:pt x="9" y="18"/>
                  </a:moveTo>
                  <a:lnTo>
                    <a:pt x="4" y="18"/>
                  </a:lnTo>
                  <a:lnTo>
                    <a:pt x="9" y="18"/>
                  </a:lnTo>
                  <a:lnTo>
                    <a:pt x="4" y="18"/>
                  </a:lnTo>
                  <a:lnTo>
                    <a:pt x="9" y="18"/>
                  </a:lnTo>
                  <a:lnTo>
                    <a:pt x="4" y="18"/>
                  </a:lnTo>
                  <a:lnTo>
                    <a:pt x="4" y="14"/>
                  </a:lnTo>
                  <a:lnTo>
                    <a:pt x="4" y="9"/>
                  </a:lnTo>
                  <a:lnTo>
                    <a:pt x="0" y="9"/>
                  </a:lnTo>
                  <a:lnTo>
                    <a:pt x="4" y="9"/>
                  </a:lnTo>
                  <a:lnTo>
                    <a:pt x="0" y="9"/>
                  </a:lnTo>
                  <a:lnTo>
                    <a:pt x="4" y="9"/>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2" name="Line 1128"/>
            <p:cNvSpPr>
              <a:spLocks noChangeShapeType="1"/>
            </p:cNvSpPr>
            <p:nvPr/>
          </p:nvSpPr>
          <p:spPr bwMode="auto">
            <a:xfrm>
              <a:off x="2280" y="2039"/>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593" name="Freeform 1129"/>
            <p:cNvSpPr>
              <a:spLocks/>
            </p:cNvSpPr>
            <p:nvPr/>
          </p:nvSpPr>
          <p:spPr bwMode="auto">
            <a:xfrm>
              <a:off x="2280" y="2039"/>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4" name="Freeform 1130"/>
            <p:cNvSpPr>
              <a:spLocks/>
            </p:cNvSpPr>
            <p:nvPr/>
          </p:nvSpPr>
          <p:spPr bwMode="auto">
            <a:xfrm>
              <a:off x="2654" y="1963"/>
              <a:ext cx="35" cy="49"/>
            </a:xfrm>
            <a:custGeom>
              <a:avLst/>
              <a:gdLst/>
              <a:ahLst/>
              <a:cxnLst>
                <a:cxn ang="0">
                  <a:pos x="22" y="45"/>
                </a:cxn>
                <a:cxn ang="0">
                  <a:pos x="27" y="45"/>
                </a:cxn>
                <a:cxn ang="0">
                  <a:pos x="27" y="49"/>
                </a:cxn>
                <a:cxn ang="0">
                  <a:pos x="31" y="49"/>
                </a:cxn>
                <a:cxn ang="0">
                  <a:pos x="31" y="45"/>
                </a:cxn>
                <a:cxn ang="0">
                  <a:pos x="27" y="45"/>
                </a:cxn>
                <a:cxn ang="0">
                  <a:pos x="22" y="40"/>
                </a:cxn>
                <a:cxn ang="0">
                  <a:pos x="18" y="40"/>
                </a:cxn>
                <a:cxn ang="0">
                  <a:pos x="13" y="40"/>
                </a:cxn>
                <a:cxn ang="0">
                  <a:pos x="13" y="36"/>
                </a:cxn>
                <a:cxn ang="0">
                  <a:pos x="18" y="36"/>
                </a:cxn>
                <a:cxn ang="0">
                  <a:pos x="13" y="36"/>
                </a:cxn>
                <a:cxn ang="0">
                  <a:pos x="9" y="36"/>
                </a:cxn>
                <a:cxn ang="0">
                  <a:pos x="9" y="32"/>
                </a:cxn>
                <a:cxn ang="0">
                  <a:pos x="5" y="32"/>
                </a:cxn>
                <a:cxn ang="0">
                  <a:pos x="5" y="27"/>
                </a:cxn>
                <a:cxn ang="0">
                  <a:pos x="5" y="23"/>
                </a:cxn>
                <a:cxn ang="0">
                  <a:pos x="0" y="23"/>
                </a:cxn>
                <a:cxn ang="0">
                  <a:pos x="5" y="23"/>
                </a:cxn>
                <a:cxn ang="0">
                  <a:pos x="0" y="23"/>
                </a:cxn>
                <a:cxn ang="0">
                  <a:pos x="0" y="18"/>
                </a:cxn>
                <a:cxn ang="0">
                  <a:pos x="0" y="14"/>
                </a:cxn>
                <a:cxn ang="0">
                  <a:pos x="0" y="9"/>
                </a:cxn>
                <a:cxn ang="0">
                  <a:pos x="5" y="9"/>
                </a:cxn>
                <a:cxn ang="0">
                  <a:pos x="5" y="5"/>
                </a:cxn>
                <a:cxn ang="0">
                  <a:pos x="9" y="5"/>
                </a:cxn>
                <a:cxn ang="0">
                  <a:pos x="9" y="0"/>
                </a:cxn>
                <a:cxn ang="0">
                  <a:pos x="9" y="5"/>
                </a:cxn>
                <a:cxn ang="0">
                  <a:pos x="13" y="5"/>
                </a:cxn>
                <a:cxn ang="0">
                  <a:pos x="13" y="9"/>
                </a:cxn>
                <a:cxn ang="0">
                  <a:pos x="18" y="9"/>
                </a:cxn>
                <a:cxn ang="0">
                  <a:pos x="18" y="14"/>
                </a:cxn>
                <a:cxn ang="0">
                  <a:pos x="22" y="14"/>
                </a:cxn>
                <a:cxn ang="0">
                  <a:pos x="22" y="18"/>
                </a:cxn>
                <a:cxn ang="0">
                  <a:pos x="27" y="18"/>
                </a:cxn>
                <a:cxn ang="0">
                  <a:pos x="31" y="18"/>
                </a:cxn>
                <a:cxn ang="0">
                  <a:pos x="31" y="23"/>
                </a:cxn>
                <a:cxn ang="0">
                  <a:pos x="35" y="23"/>
                </a:cxn>
              </a:cxnLst>
              <a:rect l="0" t="0" r="r" b="b"/>
              <a:pathLst>
                <a:path w="35" h="49">
                  <a:moveTo>
                    <a:pt x="22" y="45"/>
                  </a:moveTo>
                  <a:lnTo>
                    <a:pt x="27" y="45"/>
                  </a:lnTo>
                  <a:lnTo>
                    <a:pt x="27" y="49"/>
                  </a:lnTo>
                  <a:lnTo>
                    <a:pt x="31" y="49"/>
                  </a:lnTo>
                  <a:lnTo>
                    <a:pt x="31" y="45"/>
                  </a:lnTo>
                  <a:lnTo>
                    <a:pt x="27" y="45"/>
                  </a:lnTo>
                  <a:lnTo>
                    <a:pt x="22" y="40"/>
                  </a:lnTo>
                  <a:lnTo>
                    <a:pt x="18" y="40"/>
                  </a:lnTo>
                  <a:lnTo>
                    <a:pt x="13" y="40"/>
                  </a:lnTo>
                  <a:lnTo>
                    <a:pt x="13" y="36"/>
                  </a:lnTo>
                  <a:lnTo>
                    <a:pt x="18" y="36"/>
                  </a:lnTo>
                  <a:lnTo>
                    <a:pt x="13" y="36"/>
                  </a:lnTo>
                  <a:lnTo>
                    <a:pt x="9" y="36"/>
                  </a:lnTo>
                  <a:lnTo>
                    <a:pt x="9" y="32"/>
                  </a:lnTo>
                  <a:lnTo>
                    <a:pt x="5" y="32"/>
                  </a:lnTo>
                  <a:lnTo>
                    <a:pt x="5" y="27"/>
                  </a:lnTo>
                  <a:lnTo>
                    <a:pt x="5" y="23"/>
                  </a:lnTo>
                  <a:lnTo>
                    <a:pt x="0" y="23"/>
                  </a:lnTo>
                  <a:lnTo>
                    <a:pt x="5" y="23"/>
                  </a:lnTo>
                  <a:lnTo>
                    <a:pt x="0" y="23"/>
                  </a:lnTo>
                  <a:lnTo>
                    <a:pt x="0" y="18"/>
                  </a:lnTo>
                  <a:lnTo>
                    <a:pt x="0" y="14"/>
                  </a:lnTo>
                  <a:lnTo>
                    <a:pt x="0" y="9"/>
                  </a:lnTo>
                  <a:lnTo>
                    <a:pt x="5" y="9"/>
                  </a:lnTo>
                  <a:lnTo>
                    <a:pt x="5" y="5"/>
                  </a:lnTo>
                  <a:lnTo>
                    <a:pt x="9" y="5"/>
                  </a:lnTo>
                  <a:lnTo>
                    <a:pt x="9" y="0"/>
                  </a:lnTo>
                  <a:lnTo>
                    <a:pt x="9" y="5"/>
                  </a:lnTo>
                  <a:lnTo>
                    <a:pt x="13" y="5"/>
                  </a:lnTo>
                  <a:lnTo>
                    <a:pt x="13" y="9"/>
                  </a:lnTo>
                  <a:lnTo>
                    <a:pt x="18" y="9"/>
                  </a:lnTo>
                  <a:lnTo>
                    <a:pt x="18" y="14"/>
                  </a:lnTo>
                  <a:lnTo>
                    <a:pt x="22" y="14"/>
                  </a:lnTo>
                  <a:lnTo>
                    <a:pt x="22" y="18"/>
                  </a:lnTo>
                  <a:lnTo>
                    <a:pt x="27" y="18"/>
                  </a:lnTo>
                  <a:lnTo>
                    <a:pt x="31" y="18"/>
                  </a:lnTo>
                  <a:lnTo>
                    <a:pt x="31" y="23"/>
                  </a:lnTo>
                  <a:lnTo>
                    <a:pt x="35"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5" name="Freeform 1131"/>
            <p:cNvSpPr>
              <a:spLocks/>
            </p:cNvSpPr>
            <p:nvPr/>
          </p:nvSpPr>
          <p:spPr bwMode="auto">
            <a:xfrm>
              <a:off x="2733" y="1995"/>
              <a:ext cx="35" cy="13"/>
            </a:xfrm>
            <a:custGeom>
              <a:avLst/>
              <a:gdLst/>
              <a:ahLst/>
              <a:cxnLst>
                <a:cxn ang="0">
                  <a:pos x="26" y="13"/>
                </a:cxn>
                <a:cxn ang="0">
                  <a:pos x="22" y="13"/>
                </a:cxn>
                <a:cxn ang="0">
                  <a:pos x="17" y="13"/>
                </a:cxn>
                <a:cxn ang="0">
                  <a:pos x="17" y="8"/>
                </a:cxn>
                <a:cxn ang="0">
                  <a:pos x="13" y="8"/>
                </a:cxn>
                <a:cxn ang="0">
                  <a:pos x="8" y="8"/>
                </a:cxn>
                <a:cxn ang="0">
                  <a:pos x="8" y="4"/>
                </a:cxn>
                <a:cxn ang="0">
                  <a:pos x="4" y="4"/>
                </a:cxn>
                <a:cxn ang="0">
                  <a:pos x="0" y="0"/>
                </a:cxn>
                <a:cxn ang="0">
                  <a:pos x="4" y="0"/>
                </a:cxn>
                <a:cxn ang="0">
                  <a:pos x="4" y="4"/>
                </a:cxn>
                <a:cxn ang="0">
                  <a:pos x="8" y="4"/>
                </a:cxn>
                <a:cxn ang="0">
                  <a:pos x="13" y="4"/>
                </a:cxn>
                <a:cxn ang="0">
                  <a:pos x="17" y="4"/>
                </a:cxn>
                <a:cxn ang="0">
                  <a:pos x="22" y="4"/>
                </a:cxn>
                <a:cxn ang="0">
                  <a:pos x="26" y="4"/>
                </a:cxn>
                <a:cxn ang="0">
                  <a:pos x="26" y="8"/>
                </a:cxn>
                <a:cxn ang="0">
                  <a:pos x="30" y="8"/>
                </a:cxn>
                <a:cxn ang="0">
                  <a:pos x="35" y="8"/>
                </a:cxn>
                <a:cxn ang="0">
                  <a:pos x="35" y="13"/>
                </a:cxn>
                <a:cxn ang="0">
                  <a:pos x="30" y="13"/>
                </a:cxn>
                <a:cxn ang="0">
                  <a:pos x="26" y="13"/>
                </a:cxn>
              </a:cxnLst>
              <a:rect l="0" t="0" r="r" b="b"/>
              <a:pathLst>
                <a:path w="35" h="13">
                  <a:moveTo>
                    <a:pt x="26" y="13"/>
                  </a:moveTo>
                  <a:lnTo>
                    <a:pt x="22" y="13"/>
                  </a:lnTo>
                  <a:lnTo>
                    <a:pt x="17" y="13"/>
                  </a:lnTo>
                  <a:lnTo>
                    <a:pt x="17" y="8"/>
                  </a:lnTo>
                  <a:lnTo>
                    <a:pt x="13" y="8"/>
                  </a:lnTo>
                  <a:lnTo>
                    <a:pt x="8" y="8"/>
                  </a:lnTo>
                  <a:lnTo>
                    <a:pt x="8" y="4"/>
                  </a:lnTo>
                  <a:lnTo>
                    <a:pt x="4" y="4"/>
                  </a:lnTo>
                  <a:lnTo>
                    <a:pt x="0" y="0"/>
                  </a:lnTo>
                  <a:lnTo>
                    <a:pt x="4" y="0"/>
                  </a:lnTo>
                  <a:lnTo>
                    <a:pt x="4" y="4"/>
                  </a:lnTo>
                  <a:lnTo>
                    <a:pt x="8" y="4"/>
                  </a:lnTo>
                  <a:lnTo>
                    <a:pt x="13" y="4"/>
                  </a:lnTo>
                  <a:lnTo>
                    <a:pt x="17" y="4"/>
                  </a:lnTo>
                  <a:lnTo>
                    <a:pt x="22" y="4"/>
                  </a:lnTo>
                  <a:lnTo>
                    <a:pt x="26" y="4"/>
                  </a:lnTo>
                  <a:lnTo>
                    <a:pt x="26" y="8"/>
                  </a:lnTo>
                  <a:lnTo>
                    <a:pt x="30" y="8"/>
                  </a:lnTo>
                  <a:lnTo>
                    <a:pt x="35" y="8"/>
                  </a:lnTo>
                  <a:lnTo>
                    <a:pt x="35" y="13"/>
                  </a:lnTo>
                  <a:lnTo>
                    <a:pt x="30" y="13"/>
                  </a:lnTo>
                  <a:lnTo>
                    <a:pt x="26"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6" name="Freeform 1132"/>
            <p:cNvSpPr>
              <a:spLocks/>
            </p:cNvSpPr>
            <p:nvPr/>
          </p:nvSpPr>
          <p:spPr bwMode="auto">
            <a:xfrm>
              <a:off x="2245" y="2008"/>
              <a:ext cx="9" cy="36"/>
            </a:xfrm>
            <a:custGeom>
              <a:avLst/>
              <a:gdLst/>
              <a:ahLst/>
              <a:cxnLst>
                <a:cxn ang="0">
                  <a:pos x="9" y="0"/>
                </a:cxn>
                <a:cxn ang="0">
                  <a:pos x="4" y="0"/>
                </a:cxn>
                <a:cxn ang="0">
                  <a:pos x="9" y="0"/>
                </a:cxn>
                <a:cxn ang="0">
                  <a:pos x="9" y="4"/>
                </a:cxn>
                <a:cxn ang="0">
                  <a:pos x="9" y="9"/>
                </a:cxn>
                <a:cxn ang="0">
                  <a:pos x="9" y="13"/>
                </a:cxn>
                <a:cxn ang="0">
                  <a:pos x="9" y="18"/>
                </a:cxn>
                <a:cxn ang="0">
                  <a:pos x="9" y="22"/>
                </a:cxn>
                <a:cxn ang="0">
                  <a:pos x="9" y="27"/>
                </a:cxn>
                <a:cxn ang="0">
                  <a:pos x="4" y="31"/>
                </a:cxn>
                <a:cxn ang="0">
                  <a:pos x="4" y="36"/>
                </a:cxn>
                <a:cxn ang="0">
                  <a:pos x="0" y="36"/>
                </a:cxn>
              </a:cxnLst>
              <a:rect l="0" t="0" r="r" b="b"/>
              <a:pathLst>
                <a:path w="9" h="36">
                  <a:moveTo>
                    <a:pt x="9" y="0"/>
                  </a:moveTo>
                  <a:lnTo>
                    <a:pt x="4" y="0"/>
                  </a:lnTo>
                  <a:lnTo>
                    <a:pt x="9" y="0"/>
                  </a:lnTo>
                  <a:lnTo>
                    <a:pt x="9" y="4"/>
                  </a:lnTo>
                  <a:lnTo>
                    <a:pt x="9" y="9"/>
                  </a:lnTo>
                  <a:lnTo>
                    <a:pt x="9" y="13"/>
                  </a:lnTo>
                  <a:lnTo>
                    <a:pt x="9" y="18"/>
                  </a:lnTo>
                  <a:lnTo>
                    <a:pt x="9" y="22"/>
                  </a:lnTo>
                  <a:lnTo>
                    <a:pt x="9" y="27"/>
                  </a:lnTo>
                  <a:lnTo>
                    <a:pt x="4" y="31"/>
                  </a:lnTo>
                  <a:lnTo>
                    <a:pt x="4" y="36"/>
                  </a:lnTo>
                  <a:lnTo>
                    <a:pt x="0"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7" name="Freeform 1133"/>
            <p:cNvSpPr>
              <a:spLocks/>
            </p:cNvSpPr>
            <p:nvPr/>
          </p:nvSpPr>
          <p:spPr bwMode="auto">
            <a:xfrm>
              <a:off x="2628" y="1910"/>
              <a:ext cx="53" cy="102"/>
            </a:xfrm>
            <a:custGeom>
              <a:avLst/>
              <a:gdLst/>
              <a:ahLst/>
              <a:cxnLst>
                <a:cxn ang="0">
                  <a:pos x="53" y="102"/>
                </a:cxn>
                <a:cxn ang="0">
                  <a:pos x="48" y="102"/>
                </a:cxn>
                <a:cxn ang="0">
                  <a:pos x="48" y="98"/>
                </a:cxn>
                <a:cxn ang="0">
                  <a:pos x="44" y="98"/>
                </a:cxn>
                <a:cxn ang="0">
                  <a:pos x="44" y="93"/>
                </a:cxn>
                <a:cxn ang="0">
                  <a:pos x="39" y="93"/>
                </a:cxn>
                <a:cxn ang="0">
                  <a:pos x="39" y="89"/>
                </a:cxn>
                <a:cxn ang="0">
                  <a:pos x="35" y="89"/>
                </a:cxn>
                <a:cxn ang="0">
                  <a:pos x="31" y="89"/>
                </a:cxn>
                <a:cxn ang="0">
                  <a:pos x="31" y="85"/>
                </a:cxn>
                <a:cxn ang="0">
                  <a:pos x="31" y="80"/>
                </a:cxn>
                <a:cxn ang="0">
                  <a:pos x="26" y="80"/>
                </a:cxn>
                <a:cxn ang="0">
                  <a:pos x="26" y="76"/>
                </a:cxn>
                <a:cxn ang="0">
                  <a:pos x="26" y="71"/>
                </a:cxn>
                <a:cxn ang="0">
                  <a:pos x="22" y="71"/>
                </a:cxn>
                <a:cxn ang="0">
                  <a:pos x="18" y="71"/>
                </a:cxn>
                <a:cxn ang="0">
                  <a:pos x="18" y="67"/>
                </a:cxn>
                <a:cxn ang="0">
                  <a:pos x="13" y="67"/>
                </a:cxn>
                <a:cxn ang="0">
                  <a:pos x="13" y="62"/>
                </a:cxn>
                <a:cxn ang="0">
                  <a:pos x="13" y="58"/>
                </a:cxn>
                <a:cxn ang="0">
                  <a:pos x="13" y="53"/>
                </a:cxn>
                <a:cxn ang="0">
                  <a:pos x="9" y="53"/>
                </a:cxn>
                <a:cxn ang="0">
                  <a:pos x="5" y="53"/>
                </a:cxn>
                <a:cxn ang="0">
                  <a:pos x="5" y="49"/>
                </a:cxn>
                <a:cxn ang="0">
                  <a:pos x="0" y="49"/>
                </a:cxn>
                <a:cxn ang="0">
                  <a:pos x="0" y="44"/>
                </a:cxn>
                <a:cxn ang="0">
                  <a:pos x="0" y="40"/>
                </a:cxn>
                <a:cxn ang="0">
                  <a:pos x="0" y="36"/>
                </a:cxn>
                <a:cxn ang="0">
                  <a:pos x="0" y="31"/>
                </a:cxn>
                <a:cxn ang="0">
                  <a:pos x="0" y="27"/>
                </a:cxn>
                <a:cxn ang="0">
                  <a:pos x="0" y="22"/>
                </a:cxn>
                <a:cxn ang="0">
                  <a:pos x="0" y="18"/>
                </a:cxn>
                <a:cxn ang="0">
                  <a:pos x="0" y="13"/>
                </a:cxn>
                <a:cxn ang="0">
                  <a:pos x="5" y="13"/>
                </a:cxn>
                <a:cxn ang="0">
                  <a:pos x="9" y="13"/>
                </a:cxn>
                <a:cxn ang="0">
                  <a:pos x="9" y="9"/>
                </a:cxn>
                <a:cxn ang="0">
                  <a:pos x="9" y="4"/>
                </a:cxn>
                <a:cxn ang="0">
                  <a:pos x="13" y="4"/>
                </a:cxn>
                <a:cxn ang="0">
                  <a:pos x="13" y="0"/>
                </a:cxn>
                <a:cxn ang="0">
                  <a:pos x="18" y="0"/>
                </a:cxn>
              </a:cxnLst>
              <a:rect l="0" t="0" r="r" b="b"/>
              <a:pathLst>
                <a:path w="53" h="102">
                  <a:moveTo>
                    <a:pt x="53" y="102"/>
                  </a:moveTo>
                  <a:lnTo>
                    <a:pt x="48" y="102"/>
                  </a:lnTo>
                  <a:lnTo>
                    <a:pt x="48" y="98"/>
                  </a:lnTo>
                  <a:lnTo>
                    <a:pt x="44" y="98"/>
                  </a:lnTo>
                  <a:lnTo>
                    <a:pt x="44" y="93"/>
                  </a:lnTo>
                  <a:lnTo>
                    <a:pt x="39" y="93"/>
                  </a:lnTo>
                  <a:lnTo>
                    <a:pt x="39" y="89"/>
                  </a:lnTo>
                  <a:lnTo>
                    <a:pt x="35" y="89"/>
                  </a:lnTo>
                  <a:lnTo>
                    <a:pt x="31" y="89"/>
                  </a:lnTo>
                  <a:lnTo>
                    <a:pt x="31" y="85"/>
                  </a:lnTo>
                  <a:lnTo>
                    <a:pt x="31" y="80"/>
                  </a:lnTo>
                  <a:lnTo>
                    <a:pt x="26" y="80"/>
                  </a:lnTo>
                  <a:lnTo>
                    <a:pt x="26" y="76"/>
                  </a:lnTo>
                  <a:lnTo>
                    <a:pt x="26" y="71"/>
                  </a:lnTo>
                  <a:lnTo>
                    <a:pt x="22" y="71"/>
                  </a:lnTo>
                  <a:lnTo>
                    <a:pt x="18" y="71"/>
                  </a:lnTo>
                  <a:lnTo>
                    <a:pt x="18" y="67"/>
                  </a:lnTo>
                  <a:lnTo>
                    <a:pt x="13" y="67"/>
                  </a:lnTo>
                  <a:lnTo>
                    <a:pt x="13" y="62"/>
                  </a:lnTo>
                  <a:lnTo>
                    <a:pt x="13" y="58"/>
                  </a:lnTo>
                  <a:lnTo>
                    <a:pt x="13" y="53"/>
                  </a:lnTo>
                  <a:lnTo>
                    <a:pt x="9" y="53"/>
                  </a:lnTo>
                  <a:lnTo>
                    <a:pt x="5" y="53"/>
                  </a:lnTo>
                  <a:lnTo>
                    <a:pt x="5" y="49"/>
                  </a:lnTo>
                  <a:lnTo>
                    <a:pt x="0" y="49"/>
                  </a:lnTo>
                  <a:lnTo>
                    <a:pt x="0" y="44"/>
                  </a:lnTo>
                  <a:lnTo>
                    <a:pt x="0" y="40"/>
                  </a:lnTo>
                  <a:lnTo>
                    <a:pt x="0" y="36"/>
                  </a:lnTo>
                  <a:lnTo>
                    <a:pt x="0" y="31"/>
                  </a:lnTo>
                  <a:lnTo>
                    <a:pt x="0" y="27"/>
                  </a:lnTo>
                  <a:lnTo>
                    <a:pt x="0" y="22"/>
                  </a:lnTo>
                  <a:lnTo>
                    <a:pt x="0" y="18"/>
                  </a:lnTo>
                  <a:lnTo>
                    <a:pt x="0" y="13"/>
                  </a:lnTo>
                  <a:lnTo>
                    <a:pt x="5" y="13"/>
                  </a:lnTo>
                  <a:lnTo>
                    <a:pt x="9" y="13"/>
                  </a:lnTo>
                  <a:lnTo>
                    <a:pt x="9" y="9"/>
                  </a:lnTo>
                  <a:lnTo>
                    <a:pt x="9" y="4"/>
                  </a:lnTo>
                  <a:lnTo>
                    <a:pt x="13" y="4"/>
                  </a:lnTo>
                  <a:lnTo>
                    <a:pt x="13" y="0"/>
                  </a:lnTo>
                  <a:lnTo>
                    <a:pt x="18"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8" name="Freeform 1134"/>
            <p:cNvSpPr>
              <a:spLocks/>
            </p:cNvSpPr>
            <p:nvPr/>
          </p:nvSpPr>
          <p:spPr bwMode="auto">
            <a:xfrm>
              <a:off x="2245"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599" name="Freeform 1135"/>
            <p:cNvSpPr>
              <a:spLocks/>
            </p:cNvSpPr>
            <p:nvPr/>
          </p:nvSpPr>
          <p:spPr bwMode="auto">
            <a:xfrm>
              <a:off x="2676" y="2008"/>
              <a:ext cx="9" cy="4"/>
            </a:xfrm>
            <a:custGeom>
              <a:avLst/>
              <a:gdLst/>
              <a:ahLst/>
              <a:cxnLst>
                <a:cxn ang="0">
                  <a:pos x="9" y="4"/>
                </a:cxn>
                <a:cxn ang="0">
                  <a:pos x="5" y="4"/>
                </a:cxn>
                <a:cxn ang="0">
                  <a:pos x="5" y="0"/>
                </a:cxn>
                <a:cxn ang="0">
                  <a:pos x="0" y="0"/>
                </a:cxn>
              </a:cxnLst>
              <a:rect l="0" t="0" r="r" b="b"/>
              <a:pathLst>
                <a:path w="9" h="4">
                  <a:moveTo>
                    <a:pt x="9" y="4"/>
                  </a:move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0" name="Line 1136"/>
            <p:cNvSpPr>
              <a:spLocks noChangeShapeType="1"/>
            </p:cNvSpPr>
            <p:nvPr/>
          </p:nvSpPr>
          <p:spPr bwMode="auto">
            <a:xfrm>
              <a:off x="2681" y="2012"/>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601" name="Freeform 1137"/>
            <p:cNvSpPr>
              <a:spLocks/>
            </p:cNvSpPr>
            <p:nvPr/>
          </p:nvSpPr>
          <p:spPr bwMode="auto">
            <a:xfrm>
              <a:off x="2759" y="2008"/>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2" name="Line 1138"/>
            <p:cNvSpPr>
              <a:spLocks noChangeShapeType="1"/>
            </p:cNvSpPr>
            <p:nvPr/>
          </p:nvSpPr>
          <p:spPr bwMode="auto">
            <a:xfrm>
              <a:off x="2280" y="204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603" name="Line 1139"/>
            <p:cNvSpPr>
              <a:spLocks noChangeShapeType="1"/>
            </p:cNvSpPr>
            <p:nvPr/>
          </p:nvSpPr>
          <p:spPr bwMode="auto">
            <a:xfrm flipH="1">
              <a:off x="2280" y="204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604" name="Freeform 1140"/>
            <p:cNvSpPr>
              <a:spLocks/>
            </p:cNvSpPr>
            <p:nvPr/>
          </p:nvSpPr>
          <p:spPr bwMode="auto">
            <a:xfrm>
              <a:off x="2763" y="2008"/>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5" name="Freeform 1141"/>
            <p:cNvSpPr>
              <a:spLocks/>
            </p:cNvSpPr>
            <p:nvPr/>
          </p:nvSpPr>
          <p:spPr bwMode="auto">
            <a:xfrm>
              <a:off x="2284" y="2035"/>
              <a:ext cx="9" cy="9"/>
            </a:xfrm>
            <a:custGeom>
              <a:avLst/>
              <a:gdLst/>
              <a:ahLst/>
              <a:cxnLst>
                <a:cxn ang="0">
                  <a:pos x="0" y="4"/>
                </a:cxn>
                <a:cxn ang="0">
                  <a:pos x="4" y="4"/>
                </a:cxn>
                <a:cxn ang="0">
                  <a:pos x="0" y="4"/>
                </a:cxn>
                <a:cxn ang="0">
                  <a:pos x="4" y="4"/>
                </a:cxn>
                <a:cxn ang="0">
                  <a:pos x="0" y="4"/>
                </a:cxn>
                <a:cxn ang="0">
                  <a:pos x="0" y="9"/>
                </a:cxn>
                <a:cxn ang="0">
                  <a:pos x="0" y="4"/>
                </a:cxn>
                <a:cxn ang="0">
                  <a:pos x="0" y="9"/>
                </a:cxn>
                <a:cxn ang="0">
                  <a:pos x="4" y="9"/>
                </a:cxn>
                <a:cxn ang="0">
                  <a:pos x="4" y="4"/>
                </a:cxn>
                <a:cxn ang="0">
                  <a:pos x="4" y="9"/>
                </a:cxn>
                <a:cxn ang="0">
                  <a:pos x="0" y="9"/>
                </a:cxn>
                <a:cxn ang="0">
                  <a:pos x="4" y="9"/>
                </a:cxn>
                <a:cxn ang="0">
                  <a:pos x="0" y="9"/>
                </a:cxn>
                <a:cxn ang="0">
                  <a:pos x="4" y="9"/>
                </a:cxn>
                <a:cxn ang="0">
                  <a:pos x="9" y="9"/>
                </a:cxn>
                <a:cxn ang="0">
                  <a:pos x="9" y="4"/>
                </a:cxn>
                <a:cxn ang="0">
                  <a:pos x="9" y="0"/>
                </a:cxn>
              </a:cxnLst>
              <a:rect l="0" t="0" r="r" b="b"/>
              <a:pathLst>
                <a:path w="9" h="9">
                  <a:moveTo>
                    <a:pt x="0" y="4"/>
                  </a:moveTo>
                  <a:lnTo>
                    <a:pt x="4" y="4"/>
                  </a:lnTo>
                  <a:lnTo>
                    <a:pt x="0" y="4"/>
                  </a:lnTo>
                  <a:lnTo>
                    <a:pt x="4" y="4"/>
                  </a:lnTo>
                  <a:lnTo>
                    <a:pt x="0" y="4"/>
                  </a:lnTo>
                  <a:lnTo>
                    <a:pt x="0" y="9"/>
                  </a:lnTo>
                  <a:lnTo>
                    <a:pt x="0" y="4"/>
                  </a:lnTo>
                  <a:lnTo>
                    <a:pt x="0" y="9"/>
                  </a:lnTo>
                  <a:lnTo>
                    <a:pt x="4" y="9"/>
                  </a:lnTo>
                  <a:lnTo>
                    <a:pt x="4" y="4"/>
                  </a:lnTo>
                  <a:lnTo>
                    <a:pt x="4" y="9"/>
                  </a:lnTo>
                  <a:lnTo>
                    <a:pt x="0" y="9"/>
                  </a:lnTo>
                  <a:lnTo>
                    <a:pt x="4" y="9"/>
                  </a:lnTo>
                  <a:lnTo>
                    <a:pt x="0" y="9"/>
                  </a:lnTo>
                  <a:lnTo>
                    <a:pt x="4" y="9"/>
                  </a:lnTo>
                  <a:lnTo>
                    <a:pt x="9" y="9"/>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6" name="Freeform 1142"/>
            <p:cNvSpPr>
              <a:spLocks/>
            </p:cNvSpPr>
            <p:nvPr/>
          </p:nvSpPr>
          <p:spPr bwMode="auto">
            <a:xfrm>
              <a:off x="2280"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7" name="Freeform 1143"/>
            <p:cNvSpPr>
              <a:spLocks/>
            </p:cNvSpPr>
            <p:nvPr/>
          </p:nvSpPr>
          <p:spPr bwMode="auto">
            <a:xfrm>
              <a:off x="2772" y="2008"/>
              <a:ext cx="13" cy="4"/>
            </a:xfrm>
            <a:custGeom>
              <a:avLst/>
              <a:gdLst/>
              <a:ahLst/>
              <a:cxnLst>
                <a:cxn ang="0">
                  <a:pos x="13" y="0"/>
                </a:cxn>
                <a:cxn ang="0">
                  <a:pos x="9" y="0"/>
                </a:cxn>
                <a:cxn ang="0">
                  <a:pos x="4" y="0"/>
                </a:cxn>
                <a:cxn ang="0">
                  <a:pos x="0" y="0"/>
                </a:cxn>
                <a:cxn ang="0">
                  <a:pos x="0" y="4"/>
                </a:cxn>
                <a:cxn ang="0">
                  <a:pos x="4" y="4"/>
                </a:cxn>
              </a:cxnLst>
              <a:rect l="0" t="0" r="r" b="b"/>
              <a:pathLst>
                <a:path w="13" h="4">
                  <a:moveTo>
                    <a:pt x="13" y="0"/>
                  </a:moveTo>
                  <a:lnTo>
                    <a:pt x="9" y="0"/>
                  </a:lnTo>
                  <a:lnTo>
                    <a:pt x="4" y="0"/>
                  </a:lnTo>
                  <a:lnTo>
                    <a:pt x="0" y="0"/>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8" name="Freeform 1144"/>
            <p:cNvSpPr>
              <a:spLocks/>
            </p:cNvSpPr>
            <p:nvPr/>
          </p:nvSpPr>
          <p:spPr bwMode="auto">
            <a:xfrm>
              <a:off x="2702" y="1990"/>
              <a:ext cx="74" cy="22"/>
            </a:xfrm>
            <a:custGeom>
              <a:avLst/>
              <a:gdLst/>
              <a:ahLst/>
              <a:cxnLst>
                <a:cxn ang="0">
                  <a:pos x="74" y="22"/>
                </a:cxn>
                <a:cxn ang="0">
                  <a:pos x="70" y="22"/>
                </a:cxn>
                <a:cxn ang="0">
                  <a:pos x="66" y="22"/>
                </a:cxn>
                <a:cxn ang="0">
                  <a:pos x="61" y="22"/>
                </a:cxn>
                <a:cxn ang="0">
                  <a:pos x="57" y="22"/>
                </a:cxn>
                <a:cxn ang="0">
                  <a:pos x="57" y="18"/>
                </a:cxn>
                <a:cxn ang="0">
                  <a:pos x="53" y="18"/>
                </a:cxn>
                <a:cxn ang="0">
                  <a:pos x="48" y="18"/>
                </a:cxn>
                <a:cxn ang="0">
                  <a:pos x="44" y="18"/>
                </a:cxn>
                <a:cxn ang="0">
                  <a:pos x="39" y="18"/>
                </a:cxn>
                <a:cxn ang="0">
                  <a:pos x="39" y="13"/>
                </a:cxn>
                <a:cxn ang="0">
                  <a:pos x="35" y="13"/>
                </a:cxn>
                <a:cxn ang="0">
                  <a:pos x="35" y="9"/>
                </a:cxn>
                <a:cxn ang="0">
                  <a:pos x="31" y="9"/>
                </a:cxn>
                <a:cxn ang="0">
                  <a:pos x="26" y="9"/>
                </a:cxn>
                <a:cxn ang="0">
                  <a:pos x="26" y="5"/>
                </a:cxn>
                <a:cxn ang="0">
                  <a:pos x="22" y="5"/>
                </a:cxn>
                <a:cxn ang="0">
                  <a:pos x="22" y="0"/>
                </a:cxn>
                <a:cxn ang="0">
                  <a:pos x="18" y="0"/>
                </a:cxn>
                <a:cxn ang="0">
                  <a:pos x="13" y="0"/>
                </a:cxn>
                <a:cxn ang="0">
                  <a:pos x="9" y="0"/>
                </a:cxn>
                <a:cxn ang="0">
                  <a:pos x="5" y="0"/>
                </a:cxn>
                <a:cxn ang="0">
                  <a:pos x="0" y="0"/>
                </a:cxn>
              </a:cxnLst>
              <a:rect l="0" t="0" r="r" b="b"/>
              <a:pathLst>
                <a:path w="74" h="22">
                  <a:moveTo>
                    <a:pt x="74" y="22"/>
                  </a:moveTo>
                  <a:lnTo>
                    <a:pt x="70" y="22"/>
                  </a:lnTo>
                  <a:lnTo>
                    <a:pt x="66" y="22"/>
                  </a:lnTo>
                  <a:lnTo>
                    <a:pt x="61" y="22"/>
                  </a:lnTo>
                  <a:lnTo>
                    <a:pt x="57" y="22"/>
                  </a:lnTo>
                  <a:lnTo>
                    <a:pt x="57" y="18"/>
                  </a:lnTo>
                  <a:lnTo>
                    <a:pt x="53" y="18"/>
                  </a:lnTo>
                  <a:lnTo>
                    <a:pt x="48" y="18"/>
                  </a:lnTo>
                  <a:lnTo>
                    <a:pt x="44" y="18"/>
                  </a:lnTo>
                  <a:lnTo>
                    <a:pt x="39" y="18"/>
                  </a:lnTo>
                  <a:lnTo>
                    <a:pt x="39" y="13"/>
                  </a:lnTo>
                  <a:lnTo>
                    <a:pt x="35" y="13"/>
                  </a:lnTo>
                  <a:lnTo>
                    <a:pt x="35" y="9"/>
                  </a:lnTo>
                  <a:lnTo>
                    <a:pt x="31" y="9"/>
                  </a:lnTo>
                  <a:lnTo>
                    <a:pt x="26" y="9"/>
                  </a:lnTo>
                  <a:lnTo>
                    <a:pt x="26" y="5"/>
                  </a:lnTo>
                  <a:lnTo>
                    <a:pt x="22" y="5"/>
                  </a:lnTo>
                  <a:lnTo>
                    <a:pt x="22" y="0"/>
                  </a:lnTo>
                  <a:lnTo>
                    <a:pt x="18" y="0"/>
                  </a:lnTo>
                  <a:lnTo>
                    <a:pt x="13" y="0"/>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09" name="Freeform 1145"/>
            <p:cNvSpPr>
              <a:spLocks/>
            </p:cNvSpPr>
            <p:nvPr/>
          </p:nvSpPr>
          <p:spPr bwMode="auto">
            <a:xfrm>
              <a:off x="2280" y="2044"/>
              <a:ext cx="4" cy="4"/>
            </a:xfrm>
            <a:custGeom>
              <a:avLst/>
              <a:gdLst/>
              <a:ahLst/>
              <a:cxnLst>
                <a:cxn ang="0">
                  <a:pos x="4" y="4"/>
                </a:cxn>
                <a:cxn ang="0">
                  <a:pos x="4" y="0"/>
                </a:cxn>
                <a:cxn ang="0">
                  <a:pos x="0" y="0"/>
                </a:cxn>
                <a:cxn ang="0">
                  <a:pos x="4" y="0"/>
                </a:cxn>
                <a:cxn ang="0">
                  <a:pos x="0" y="0"/>
                </a:cxn>
                <a:cxn ang="0">
                  <a:pos x="0" y="4"/>
                </a:cxn>
                <a:cxn ang="0">
                  <a:pos x="4" y="4"/>
                </a:cxn>
              </a:cxnLst>
              <a:rect l="0" t="0" r="r" b="b"/>
              <a:pathLst>
                <a:path w="4" h="4">
                  <a:moveTo>
                    <a:pt x="4" y="4"/>
                  </a:moveTo>
                  <a:lnTo>
                    <a:pt x="4" y="0"/>
                  </a:lnTo>
                  <a:lnTo>
                    <a:pt x="0" y="0"/>
                  </a:lnTo>
                  <a:lnTo>
                    <a:pt x="4" y="0"/>
                  </a:lnTo>
                  <a:lnTo>
                    <a:pt x="0" y="0"/>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0" name="Freeform 1146"/>
            <p:cNvSpPr>
              <a:spLocks/>
            </p:cNvSpPr>
            <p:nvPr/>
          </p:nvSpPr>
          <p:spPr bwMode="auto">
            <a:xfrm>
              <a:off x="2271" y="204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1" name="Freeform 1147"/>
            <p:cNvSpPr>
              <a:spLocks/>
            </p:cNvSpPr>
            <p:nvPr/>
          </p:nvSpPr>
          <p:spPr bwMode="auto">
            <a:xfrm>
              <a:off x="2280" y="2048"/>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2" name="Freeform 1148"/>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3" name="Freeform 1149"/>
            <p:cNvSpPr>
              <a:spLocks/>
            </p:cNvSpPr>
            <p:nvPr/>
          </p:nvSpPr>
          <p:spPr bwMode="auto">
            <a:xfrm>
              <a:off x="2798" y="2008"/>
              <a:ext cx="4" cy="4"/>
            </a:xfrm>
            <a:custGeom>
              <a:avLst/>
              <a:gdLst/>
              <a:ahLst/>
              <a:cxnLst>
                <a:cxn ang="0">
                  <a:pos x="0" y="4"/>
                </a:cxn>
                <a:cxn ang="0">
                  <a:pos x="4" y="4"/>
                </a:cxn>
                <a:cxn ang="0">
                  <a:pos x="4" y="0"/>
                </a:cxn>
                <a:cxn ang="0">
                  <a:pos x="4" y="4"/>
                </a:cxn>
                <a:cxn ang="0">
                  <a:pos x="4" y="0"/>
                </a:cxn>
                <a:cxn ang="0">
                  <a:pos x="4" y="4"/>
                </a:cxn>
                <a:cxn ang="0">
                  <a:pos x="0" y="4"/>
                </a:cxn>
              </a:cxnLst>
              <a:rect l="0" t="0" r="r" b="b"/>
              <a:pathLst>
                <a:path w="4" h="4">
                  <a:moveTo>
                    <a:pt x="0" y="4"/>
                  </a:moveTo>
                  <a:lnTo>
                    <a:pt x="4" y="4"/>
                  </a:lnTo>
                  <a:lnTo>
                    <a:pt x="4" y="0"/>
                  </a:ln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4" name="Freeform 1150"/>
            <p:cNvSpPr>
              <a:spLocks/>
            </p:cNvSpPr>
            <p:nvPr/>
          </p:nvSpPr>
          <p:spPr bwMode="auto">
            <a:xfrm>
              <a:off x="2271" y="2048"/>
              <a:ext cx="4" cy="5"/>
            </a:xfrm>
            <a:custGeom>
              <a:avLst/>
              <a:gdLst/>
              <a:ahLst/>
              <a:cxnLst>
                <a:cxn ang="0">
                  <a:pos x="4" y="5"/>
                </a:cxn>
                <a:cxn ang="0">
                  <a:pos x="0" y="0"/>
                </a:cxn>
                <a:cxn ang="0">
                  <a:pos x="4" y="0"/>
                </a:cxn>
                <a:cxn ang="0">
                  <a:pos x="4" y="5"/>
                </a:cxn>
              </a:cxnLst>
              <a:rect l="0" t="0" r="r" b="b"/>
              <a:pathLst>
                <a:path w="4" h="5">
                  <a:moveTo>
                    <a:pt x="4" y="5"/>
                  </a:moveTo>
                  <a:lnTo>
                    <a:pt x="0" y="0"/>
                  </a:lnTo>
                  <a:lnTo>
                    <a:pt x="4" y="0"/>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5" name="Freeform 1151"/>
            <p:cNvSpPr>
              <a:spLocks/>
            </p:cNvSpPr>
            <p:nvPr/>
          </p:nvSpPr>
          <p:spPr bwMode="auto">
            <a:xfrm>
              <a:off x="2280"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6" name="Freeform 1152"/>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7" name="Freeform 1153"/>
            <p:cNvSpPr>
              <a:spLocks/>
            </p:cNvSpPr>
            <p:nvPr/>
          </p:nvSpPr>
          <p:spPr bwMode="auto">
            <a:xfrm>
              <a:off x="2271"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8" name="Freeform 1154"/>
            <p:cNvSpPr>
              <a:spLocks/>
            </p:cNvSpPr>
            <p:nvPr/>
          </p:nvSpPr>
          <p:spPr bwMode="auto">
            <a:xfrm>
              <a:off x="2280" y="2044"/>
              <a:ext cx="1" cy="9"/>
            </a:xfrm>
            <a:custGeom>
              <a:avLst/>
              <a:gdLst/>
              <a:ahLst/>
              <a:cxnLst>
                <a:cxn ang="0">
                  <a:pos x="0" y="9"/>
                </a:cxn>
                <a:cxn ang="0">
                  <a:pos x="0" y="4"/>
                </a:cxn>
                <a:cxn ang="0">
                  <a:pos x="0" y="0"/>
                </a:cxn>
                <a:cxn ang="0">
                  <a:pos x="0" y="4"/>
                </a:cxn>
                <a:cxn ang="0">
                  <a:pos x="0" y="9"/>
                </a:cxn>
              </a:cxnLst>
              <a:rect l="0" t="0" r="r" b="b"/>
              <a:pathLst>
                <a:path h="9">
                  <a:moveTo>
                    <a:pt x="0" y="9"/>
                  </a:moveTo>
                  <a:lnTo>
                    <a:pt x="0" y="4"/>
                  </a:lnTo>
                  <a:lnTo>
                    <a:pt x="0" y="0"/>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19" name="Freeform 1155"/>
            <p:cNvSpPr>
              <a:spLocks/>
            </p:cNvSpPr>
            <p:nvPr/>
          </p:nvSpPr>
          <p:spPr bwMode="auto">
            <a:xfrm>
              <a:off x="2275" y="204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0" name="Freeform 1156"/>
            <p:cNvSpPr>
              <a:spLocks/>
            </p:cNvSpPr>
            <p:nvPr/>
          </p:nvSpPr>
          <p:spPr bwMode="auto">
            <a:xfrm>
              <a:off x="2271" y="205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1" name="Freeform 1157"/>
            <p:cNvSpPr>
              <a:spLocks/>
            </p:cNvSpPr>
            <p:nvPr/>
          </p:nvSpPr>
          <p:spPr bwMode="auto">
            <a:xfrm>
              <a:off x="2275" y="2044"/>
              <a:ext cx="5" cy="9"/>
            </a:xfrm>
            <a:custGeom>
              <a:avLst/>
              <a:gdLst/>
              <a:ahLst/>
              <a:cxnLst>
                <a:cxn ang="0">
                  <a:pos x="0" y="9"/>
                </a:cxn>
                <a:cxn ang="0">
                  <a:pos x="5" y="9"/>
                </a:cxn>
                <a:cxn ang="0">
                  <a:pos x="5" y="4"/>
                </a:cxn>
                <a:cxn ang="0">
                  <a:pos x="5" y="0"/>
                </a:cxn>
                <a:cxn ang="0">
                  <a:pos x="0" y="0"/>
                </a:cxn>
                <a:cxn ang="0">
                  <a:pos x="5" y="0"/>
                </a:cxn>
                <a:cxn ang="0">
                  <a:pos x="0" y="0"/>
                </a:cxn>
                <a:cxn ang="0">
                  <a:pos x="0" y="4"/>
                </a:cxn>
                <a:cxn ang="0">
                  <a:pos x="5" y="4"/>
                </a:cxn>
                <a:cxn ang="0">
                  <a:pos x="0" y="4"/>
                </a:cxn>
                <a:cxn ang="0">
                  <a:pos x="0" y="9"/>
                </a:cxn>
              </a:cxnLst>
              <a:rect l="0" t="0" r="r" b="b"/>
              <a:pathLst>
                <a:path w="5" h="9">
                  <a:moveTo>
                    <a:pt x="0" y="9"/>
                  </a:moveTo>
                  <a:lnTo>
                    <a:pt x="5" y="9"/>
                  </a:lnTo>
                  <a:lnTo>
                    <a:pt x="5" y="4"/>
                  </a:lnTo>
                  <a:lnTo>
                    <a:pt x="5" y="0"/>
                  </a:lnTo>
                  <a:lnTo>
                    <a:pt x="0" y="0"/>
                  </a:lnTo>
                  <a:lnTo>
                    <a:pt x="5" y="0"/>
                  </a:lnTo>
                  <a:lnTo>
                    <a:pt x="0" y="0"/>
                  </a:lnTo>
                  <a:lnTo>
                    <a:pt x="0" y="4"/>
                  </a:lnTo>
                  <a:lnTo>
                    <a:pt x="5"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2" name="Freeform 1158"/>
            <p:cNvSpPr>
              <a:spLocks/>
            </p:cNvSpPr>
            <p:nvPr/>
          </p:nvSpPr>
          <p:spPr bwMode="auto">
            <a:xfrm>
              <a:off x="2802" y="2012"/>
              <a:ext cx="5" cy="5"/>
            </a:xfrm>
            <a:custGeom>
              <a:avLst/>
              <a:gdLst/>
              <a:ahLst/>
              <a:cxnLst>
                <a:cxn ang="0">
                  <a:pos x="5" y="5"/>
                </a:cxn>
                <a:cxn ang="0">
                  <a:pos x="5" y="0"/>
                </a:cxn>
                <a:cxn ang="0">
                  <a:pos x="0" y="0"/>
                </a:cxn>
                <a:cxn ang="0">
                  <a:pos x="5" y="0"/>
                </a:cxn>
                <a:cxn ang="0">
                  <a:pos x="5" y="5"/>
                </a:cxn>
              </a:cxnLst>
              <a:rect l="0" t="0" r="r" b="b"/>
              <a:pathLst>
                <a:path w="5" h="5">
                  <a:moveTo>
                    <a:pt x="5" y="5"/>
                  </a:move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3" name="Freeform 1159"/>
            <p:cNvSpPr>
              <a:spLocks/>
            </p:cNvSpPr>
            <p:nvPr/>
          </p:nvSpPr>
          <p:spPr bwMode="auto">
            <a:xfrm>
              <a:off x="2280" y="2035"/>
              <a:ext cx="13" cy="18"/>
            </a:xfrm>
            <a:custGeom>
              <a:avLst/>
              <a:gdLst/>
              <a:ahLst/>
              <a:cxnLst>
                <a:cxn ang="0">
                  <a:pos x="13" y="0"/>
                </a:cxn>
                <a:cxn ang="0">
                  <a:pos x="13" y="4"/>
                </a:cxn>
                <a:cxn ang="0">
                  <a:pos x="13" y="9"/>
                </a:cxn>
                <a:cxn ang="0">
                  <a:pos x="8" y="9"/>
                </a:cxn>
                <a:cxn ang="0">
                  <a:pos x="4" y="9"/>
                </a:cxn>
                <a:cxn ang="0">
                  <a:pos x="4" y="13"/>
                </a:cxn>
                <a:cxn ang="0">
                  <a:pos x="4" y="9"/>
                </a:cxn>
                <a:cxn ang="0">
                  <a:pos x="4" y="13"/>
                </a:cxn>
                <a:cxn ang="0">
                  <a:pos x="4" y="9"/>
                </a:cxn>
                <a:cxn ang="0">
                  <a:pos x="4" y="13"/>
                </a:cxn>
                <a:cxn ang="0">
                  <a:pos x="4" y="9"/>
                </a:cxn>
                <a:cxn ang="0">
                  <a:pos x="4" y="13"/>
                </a:cxn>
                <a:cxn ang="0">
                  <a:pos x="0" y="13"/>
                </a:cxn>
                <a:cxn ang="0">
                  <a:pos x="4" y="13"/>
                </a:cxn>
                <a:cxn ang="0">
                  <a:pos x="0" y="13"/>
                </a:cxn>
                <a:cxn ang="0">
                  <a:pos x="0" y="9"/>
                </a:cxn>
                <a:cxn ang="0">
                  <a:pos x="0" y="13"/>
                </a:cxn>
                <a:cxn ang="0">
                  <a:pos x="0" y="9"/>
                </a:cxn>
                <a:cxn ang="0">
                  <a:pos x="0" y="13"/>
                </a:cxn>
                <a:cxn ang="0">
                  <a:pos x="4" y="13"/>
                </a:cxn>
                <a:cxn ang="0">
                  <a:pos x="8" y="13"/>
                </a:cxn>
                <a:cxn ang="0">
                  <a:pos x="8" y="18"/>
                </a:cxn>
                <a:cxn ang="0">
                  <a:pos x="13" y="18"/>
                </a:cxn>
              </a:cxnLst>
              <a:rect l="0" t="0" r="r" b="b"/>
              <a:pathLst>
                <a:path w="13" h="18">
                  <a:moveTo>
                    <a:pt x="13" y="0"/>
                  </a:moveTo>
                  <a:lnTo>
                    <a:pt x="13" y="4"/>
                  </a:lnTo>
                  <a:lnTo>
                    <a:pt x="13" y="9"/>
                  </a:lnTo>
                  <a:lnTo>
                    <a:pt x="8" y="9"/>
                  </a:lnTo>
                  <a:lnTo>
                    <a:pt x="4" y="9"/>
                  </a:lnTo>
                  <a:lnTo>
                    <a:pt x="4" y="13"/>
                  </a:lnTo>
                  <a:lnTo>
                    <a:pt x="4" y="9"/>
                  </a:lnTo>
                  <a:lnTo>
                    <a:pt x="4" y="13"/>
                  </a:lnTo>
                  <a:lnTo>
                    <a:pt x="4" y="9"/>
                  </a:lnTo>
                  <a:lnTo>
                    <a:pt x="4" y="13"/>
                  </a:lnTo>
                  <a:lnTo>
                    <a:pt x="4" y="9"/>
                  </a:lnTo>
                  <a:lnTo>
                    <a:pt x="4" y="13"/>
                  </a:lnTo>
                  <a:lnTo>
                    <a:pt x="0" y="13"/>
                  </a:lnTo>
                  <a:lnTo>
                    <a:pt x="4" y="13"/>
                  </a:lnTo>
                  <a:lnTo>
                    <a:pt x="0" y="13"/>
                  </a:lnTo>
                  <a:lnTo>
                    <a:pt x="0" y="9"/>
                  </a:lnTo>
                  <a:lnTo>
                    <a:pt x="0" y="13"/>
                  </a:lnTo>
                  <a:lnTo>
                    <a:pt x="0" y="9"/>
                  </a:lnTo>
                  <a:lnTo>
                    <a:pt x="0" y="13"/>
                  </a:lnTo>
                  <a:lnTo>
                    <a:pt x="4" y="13"/>
                  </a:lnTo>
                  <a:lnTo>
                    <a:pt x="8" y="13"/>
                  </a:lnTo>
                  <a:lnTo>
                    <a:pt x="8" y="18"/>
                  </a:lnTo>
                  <a:lnTo>
                    <a:pt x="13"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4" name="Freeform 1160"/>
            <p:cNvSpPr>
              <a:spLocks/>
            </p:cNvSpPr>
            <p:nvPr/>
          </p:nvSpPr>
          <p:spPr bwMode="auto">
            <a:xfrm>
              <a:off x="2245" y="2044"/>
              <a:ext cx="4" cy="13"/>
            </a:xfrm>
            <a:custGeom>
              <a:avLst/>
              <a:gdLst/>
              <a:ahLst/>
              <a:cxnLst>
                <a:cxn ang="0">
                  <a:pos x="0" y="0"/>
                </a:cxn>
                <a:cxn ang="0">
                  <a:pos x="0" y="4"/>
                </a:cxn>
                <a:cxn ang="0">
                  <a:pos x="0" y="9"/>
                </a:cxn>
                <a:cxn ang="0">
                  <a:pos x="4" y="9"/>
                </a:cxn>
                <a:cxn ang="0">
                  <a:pos x="0" y="9"/>
                </a:cxn>
                <a:cxn ang="0">
                  <a:pos x="4" y="9"/>
                </a:cxn>
                <a:cxn ang="0">
                  <a:pos x="0" y="9"/>
                </a:cxn>
                <a:cxn ang="0">
                  <a:pos x="4" y="9"/>
                </a:cxn>
                <a:cxn ang="0">
                  <a:pos x="0" y="9"/>
                </a:cxn>
                <a:cxn ang="0">
                  <a:pos x="4" y="9"/>
                </a:cxn>
                <a:cxn ang="0">
                  <a:pos x="0" y="9"/>
                </a:cxn>
                <a:cxn ang="0">
                  <a:pos x="0" y="13"/>
                </a:cxn>
              </a:cxnLst>
              <a:rect l="0" t="0" r="r" b="b"/>
              <a:pathLst>
                <a:path w="4" h="13">
                  <a:moveTo>
                    <a:pt x="0" y="0"/>
                  </a:moveTo>
                  <a:lnTo>
                    <a:pt x="0" y="4"/>
                  </a:lnTo>
                  <a:lnTo>
                    <a:pt x="0" y="9"/>
                  </a:lnTo>
                  <a:lnTo>
                    <a:pt x="4" y="9"/>
                  </a:lnTo>
                  <a:lnTo>
                    <a:pt x="0" y="9"/>
                  </a:lnTo>
                  <a:lnTo>
                    <a:pt x="4" y="9"/>
                  </a:lnTo>
                  <a:lnTo>
                    <a:pt x="0" y="9"/>
                  </a:lnTo>
                  <a:lnTo>
                    <a:pt x="4" y="9"/>
                  </a:lnTo>
                  <a:lnTo>
                    <a:pt x="0" y="9"/>
                  </a:lnTo>
                  <a:lnTo>
                    <a:pt x="4" y="9"/>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5" name="Freeform 1161"/>
            <p:cNvSpPr>
              <a:spLocks/>
            </p:cNvSpPr>
            <p:nvPr/>
          </p:nvSpPr>
          <p:spPr bwMode="auto">
            <a:xfrm>
              <a:off x="2284" y="2048"/>
              <a:ext cx="9" cy="5"/>
            </a:xfrm>
            <a:custGeom>
              <a:avLst/>
              <a:gdLst/>
              <a:ahLst/>
              <a:cxnLst>
                <a:cxn ang="0">
                  <a:pos x="9" y="5"/>
                </a:cxn>
                <a:cxn ang="0">
                  <a:pos x="4" y="5"/>
                </a:cxn>
                <a:cxn ang="0">
                  <a:pos x="4" y="0"/>
                </a:cxn>
                <a:cxn ang="0">
                  <a:pos x="0" y="0"/>
                </a:cxn>
              </a:cxnLst>
              <a:rect l="0" t="0" r="r" b="b"/>
              <a:pathLst>
                <a:path w="9" h="5">
                  <a:moveTo>
                    <a:pt x="9" y="5"/>
                  </a:moveTo>
                  <a:lnTo>
                    <a:pt x="4" y="5"/>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6" name="Freeform 1162"/>
            <p:cNvSpPr>
              <a:spLocks/>
            </p:cNvSpPr>
            <p:nvPr/>
          </p:nvSpPr>
          <p:spPr bwMode="auto">
            <a:xfrm>
              <a:off x="2254" y="2008"/>
              <a:ext cx="21" cy="49"/>
            </a:xfrm>
            <a:custGeom>
              <a:avLst/>
              <a:gdLst/>
              <a:ahLst/>
              <a:cxnLst>
                <a:cxn ang="0">
                  <a:pos x="21" y="49"/>
                </a:cxn>
                <a:cxn ang="0">
                  <a:pos x="21" y="45"/>
                </a:cxn>
                <a:cxn ang="0">
                  <a:pos x="17" y="45"/>
                </a:cxn>
                <a:cxn ang="0">
                  <a:pos x="17" y="40"/>
                </a:cxn>
                <a:cxn ang="0">
                  <a:pos x="13" y="40"/>
                </a:cxn>
                <a:cxn ang="0">
                  <a:pos x="13" y="36"/>
                </a:cxn>
                <a:cxn ang="0">
                  <a:pos x="8" y="36"/>
                </a:cxn>
                <a:cxn ang="0">
                  <a:pos x="4" y="36"/>
                </a:cxn>
                <a:cxn ang="0">
                  <a:pos x="4" y="31"/>
                </a:cxn>
                <a:cxn ang="0">
                  <a:pos x="4" y="27"/>
                </a:cxn>
                <a:cxn ang="0">
                  <a:pos x="0" y="27"/>
                </a:cxn>
                <a:cxn ang="0">
                  <a:pos x="0" y="22"/>
                </a:cxn>
                <a:cxn ang="0">
                  <a:pos x="4" y="22"/>
                </a:cxn>
                <a:cxn ang="0">
                  <a:pos x="0" y="22"/>
                </a:cxn>
                <a:cxn ang="0">
                  <a:pos x="0" y="18"/>
                </a:cxn>
                <a:cxn ang="0">
                  <a:pos x="0" y="13"/>
                </a:cxn>
                <a:cxn ang="0">
                  <a:pos x="4" y="13"/>
                </a:cxn>
                <a:cxn ang="0">
                  <a:pos x="4" y="9"/>
                </a:cxn>
                <a:cxn ang="0">
                  <a:pos x="4" y="4"/>
                </a:cxn>
                <a:cxn ang="0">
                  <a:pos x="4" y="0"/>
                </a:cxn>
                <a:cxn ang="0">
                  <a:pos x="0" y="0"/>
                </a:cxn>
              </a:cxnLst>
              <a:rect l="0" t="0" r="r" b="b"/>
              <a:pathLst>
                <a:path w="21" h="49">
                  <a:moveTo>
                    <a:pt x="21" y="49"/>
                  </a:moveTo>
                  <a:lnTo>
                    <a:pt x="21" y="45"/>
                  </a:lnTo>
                  <a:lnTo>
                    <a:pt x="17" y="45"/>
                  </a:lnTo>
                  <a:lnTo>
                    <a:pt x="17" y="40"/>
                  </a:lnTo>
                  <a:lnTo>
                    <a:pt x="13" y="40"/>
                  </a:lnTo>
                  <a:lnTo>
                    <a:pt x="13" y="36"/>
                  </a:lnTo>
                  <a:lnTo>
                    <a:pt x="8" y="36"/>
                  </a:lnTo>
                  <a:lnTo>
                    <a:pt x="4" y="36"/>
                  </a:lnTo>
                  <a:lnTo>
                    <a:pt x="4" y="31"/>
                  </a:lnTo>
                  <a:lnTo>
                    <a:pt x="4" y="27"/>
                  </a:lnTo>
                  <a:lnTo>
                    <a:pt x="0" y="27"/>
                  </a:lnTo>
                  <a:lnTo>
                    <a:pt x="0" y="22"/>
                  </a:lnTo>
                  <a:lnTo>
                    <a:pt x="4" y="22"/>
                  </a:lnTo>
                  <a:lnTo>
                    <a:pt x="0" y="22"/>
                  </a:lnTo>
                  <a:lnTo>
                    <a:pt x="0" y="18"/>
                  </a:lnTo>
                  <a:lnTo>
                    <a:pt x="0" y="13"/>
                  </a:lnTo>
                  <a:lnTo>
                    <a:pt x="4" y="13"/>
                  </a:lnTo>
                  <a:lnTo>
                    <a:pt x="4" y="9"/>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7" name="Freeform 1163"/>
            <p:cNvSpPr>
              <a:spLocks/>
            </p:cNvSpPr>
            <p:nvPr/>
          </p:nvSpPr>
          <p:spPr bwMode="auto">
            <a:xfrm>
              <a:off x="2850" y="2012"/>
              <a:ext cx="9" cy="5"/>
            </a:xfrm>
            <a:custGeom>
              <a:avLst/>
              <a:gdLst/>
              <a:ahLst/>
              <a:cxnLst>
                <a:cxn ang="0">
                  <a:pos x="5" y="5"/>
                </a:cxn>
                <a:cxn ang="0">
                  <a:pos x="9" y="5"/>
                </a:cxn>
                <a:cxn ang="0">
                  <a:pos x="9" y="0"/>
                </a:cxn>
                <a:cxn ang="0">
                  <a:pos x="5" y="0"/>
                </a:cxn>
                <a:cxn ang="0">
                  <a:pos x="0" y="0"/>
                </a:cxn>
                <a:cxn ang="0">
                  <a:pos x="5" y="0"/>
                </a:cxn>
                <a:cxn ang="0">
                  <a:pos x="5" y="5"/>
                </a:cxn>
              </a:cxnLst>
              <a:rect l="0" t="0" r="r" b="b"/>
              <a:pathLst>
                <a:path w="9" h="5">
                  <a:moveTo>
                    <a:pt x="5" y="5"/>
                  </a:moveTo>
                  <a:lnTo>
                    <a:pt x="9" y="5"/>
                  </a:lnTo>
                  <a:lnTo>
                    <a:pt x="9" y="0"/>
                  </a:ln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8" name="Freeform 1164"/>
            <p:cNvSpPr>
              <a:spLocks/>
            </p:cNvSpPr>
            <p:nvPr/>
          </p:nvSpPr>
          <p:spPr bwMode="auto">
            <a:xfrm>
              <a:off x="2855" y="201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29" name="Freeform 1165"/>
            <p:cNvSpPr>
              <a:spLocks/>
            </p:cNvSpPr>
            <p:nvPr/>
          </p:nvSpPr>
          <p:spPr bwMode="auto">
            <a:xfrm>
              <a:off x="2275" y="2053"/>
              <a:ext cx="9" cy="4"/>
            </a:xfrm>
            <a:custGeom>
              <a:avLst/>
              <a:gdLst/>
              <a:ahLst/>
              <a:cxnLst>
                <a:cxn ang="0">
                  <a:pos x="5" y="0"/>
                </a:cxn>
                <a:cxn ang="0">
                  <a:pos x="0" y="0"/>
                </a:cxn>
                <a:cxn ang="0">
                  <a:pos x="5" y="0"/>
                </a:cxn>
                <a:cxn ang="0">
                  <a:pos x="9" y="0"/>
                </a:cxn>
                <a:cxn ang="0">
                  <a:pos x="5" y="0"/>
                </a:cxn>
                <a:cxn ang="0">
                  <a:pos x="9" y="0"/>
                </a:cxn>
                <a:cxn ang="0">
                  <a:pos x="9" y="4"/>
                </a:cxn>
              </a:cxnLst>
              <a:rect l="0" t="0" r="r" b="b"/>
              <a:pathLst>
                <a:path w="9" h="4">
                  <a:moveTo>
                    <a:pt x="5" y="0"/>
                  </a:moveTo>
                  <a:lnTo>
                    <a:pt x="0" y="0"/>
                  </a:lnTo>
                  <a:lnTo>
                    <a:pt x="5" y="0"/>
                  </a:lnTo>
                  <a:lnTo>
                    <a:pt x="9" y="0"/>
                  </a:lnTo>
                  <a:lnTo>
                    <a:pt x="5" y="0"/>
                  </a:lnTo>
                  <a:lnTo>
                    <a:pt x="9" y="0"/>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0" name="Freeform 1166"/>
            <p:cNvSpPr>
              <a:spLocks/>
            </p:cNvSpPr>
            <p:nvPr/>
          </p:nvSpPr>
          <p:spPr bwMode="auto">
            <a:xfrm>
              <a:off x="2807" y="2017"/>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1" name="Freeform 1167"/>
            <p:cNvSpPr>
              <a:spLocks/>
            </p:cNvSpPr>
            <p:nvPr/>
          </p:nvSpPr>
          <p:spPr bwMode="auto">
            <a:xfrm>
              <a:off x="2275" y="205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2" name="Freeform 1168"/>
            <p:cNvSpPr>
              <a:spLocks/>
            </p:cNvSpPr>
            <p:nvPr/>
          </p:nvSpPr>
          <p:spPr bwMode="auto">
            <a:xfrm>
              <a:off x="2280" y="2048"/>
              <a:ext cx="4" cy="9"/>
            </a:xfrm>
            <a:custGeom>
              <a:avLst/>
              <a:gdLst/>
              <a:ahLst/>
              <a:cxnLst>
                <a:cxn ang="0">
                  <a:pos x="4" y="0"/>
                </a:cxn>
                <a:cxn ang="0">
                  <a:pos x="0" y="0"/>
                </a:cxn>
                <a:cxn ang="0">
                  <a:pos x="0" y="5"/>
                </a:cxn>
                <a:cxn ang="0">
                  <a:pos x="4" y="5"/>
                </a:cxn>
                <a:cxn ang="0">
                  <a:pos x="4" y="9"/>
                </a:cxn>
              </a:cxnLst>
              <a:rect l="0" t="0" r="r" b="b"/>
              <a:pathLst>
                <a:path w="4" h="9">
                  <a:moveTo>
                    <a:pt x="4" y="0"/>
                  </a:moveTo>
                  <a:lnTo>
                    <a:pt x="0" y="0"/>
                  </a:lnTo>
                  <a:lnTo>
                    <a:pt x="0" y="5"/>
                  </a:lnTo>
                  <a:lnTo>
                    <a:pt x="4" y="5"/>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3" name="Freeform 1169"/>
            <p:cNvSpPr>
              <a:spLocks/>
            </p:cNvSpPr>
            <p:nvPr/>
          </p:nvSpPr>
          <p:spPr bwMode="auto">
            <a:xfrm>
              <a:off x="2275" y="205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4" name="Freeform 1170"/>
            <p:cNvSpPr>
              <a:spLocks/>
            </p:cNvSpPr>
            <p:nvPr/>
          </p:nvSpPr>
          <p:spPr bwMode="auto">
            <a:xfrm>
              <a:off x="2842" y="1977"/>
              <a:ext cx="91" cy="40"/>
            </a:xfrm>
            <a:custGeom>
              <a:avLst/>
              <a:gdLst/>
              <a:ahLst/>
              <a:cxnLst>
                <a:cxn ang="0">
                  <a:pos x="0" y="40"/>
                </a:cxn>
                <a:cxn ang="0">
                  <a:pos x="4" y="40"/>
                </a:cxn>
                <a:cxn ang="0">
                  <a:pos x="8" y="40"/>
                </a:cxn>
                <a:cxn ang="0">
                  <a:pos x="8" y="35"/>
                </a:cxn>
                <a:cxn ang="0">
                  <a:pos x="13" y="35"/>
                </a:cxn>
                <a:cxn ang="0">
                  <a:pos x="13" y="40"/>
                </a:cxn>
                <a:cxn ang="0">
                  <a:pos x="17" y="40"/>
                </a:cxn>
                <a:cxn ang="0">
                  <a:pos x="17" y="35"/>
                </a:cxn>
                <a:cxn ang="0">
                  <a:pos x="21" y="35"/>
                </a:cxn>
                <a:cxn ang="0">
                  <a:pos x="21" y="31"/>
                </a:cxn>
                <a:cxn ang="0">
                  <a:pos x="26" y="31"/>
                </a:cxn>
                <a:cxn ang="0">
                  <a:pos x="26" y="26"/>
                </a:cxn>
                <a:cxn ang="0">
                  <a:pos x="30" y="26"/>
                </a:cxn>
                <a:cxn ang="0">
                  <a:pos x="35" y="26"/>
                </a:cxn>
                <a:cxn ang="0">
                  <a:pos x="39" y="26"/>
                </a:cxn>
                <a:cxn ang="0">
                  <a:pos x="39" y="22"/>
                </a:cxn>
                <a:cxn ang="0">
                  <a:pos x="43" y="22"/>
                </a:cxn>
                <a:cxn ang="0">
                  <a:pos x="48" y="22"/>
                </a:cxn>
                <a:cxn ang="0">
                  <a:pos x="52" y="22"/>
                </a:cxn>
                <a:cxn ang="0">
                  <a:pos x="52" y="18"/>
                </a:cxn>
                <a:cxn ang="0">
                  <a:pos x="56" y="18"/>
                </a:cxn>
                <a:cxn ang="0">
                  <a:pos x="61" y="18"/>
                </a:cxn>
                <a:cxn ang="0">
                  <a:pos x="61" y="13"/>
                </a:cxn>
                <a:cxn ang="0">
                  <a:pos x="65" y="13"/>
                </a:cxn>
                <a:cxn ang="0">
                  <a:pos x="69" y="13"/>
                </a:cxn>
                <a:cxn ang="0">
                  <a:pos x="69" y="9"/>
                </a:cxn>
                <a:cxn ang="0">
                  <a:pos x="74" y="9"/>
                </a:cxn>
                <a:cxn ang="0">
                  <a:pos x="78" y="9"/>
                </a:cxn>
                <a:cxn ang="0">
                  <a:pos x="78" y="4"/>
                </a:cxn>
                <a:cxn ang="0">
                  <a:pos x="82" y="4"/>
                </a:cxn>
                <a:cxn ang="0">
                  <a:pos x="87" y="4"/>
                </a:cxn>
                <a:cxn ang="0">
                  <a:pos x="91" y="4"/>
                </a:cxn>
                <a:cxn ang="0">
                  <a:pos x="91" y="0"/>
                </a:cxn>
              </a:cxnLst>
              <a:rect l="0" t="0" r="r" b="b"/>
              <a:pathLst>
                <a:path w="91" h="40">
                  <a:moveTo>
                    <a:pt x="0" y="40"/>
                  </a:moveTo>
                  <a:lnTo>
                    <a:pt x="4" y="40"/>
                  </a:lnTo>
                  <a:lnTo>
                    <a:pt x="8" y="40"/>
                  </a:lnTo>
                  <a:lnTo>
                    <a:pt x="8" y="35"/>
                  </a:lnTo>
                  <a:lnTo>
                    <a:pt x="13" y="35"/>
                  </a:lnTo>
                  <a:lnTo>
                    <a:pt x="13" y="40"/>
                  </a:lnTo>
                  <a:lnTo>
                    <a:pt x="17" y="40"/>
                  </a:lnTo>
                  <a:lnTo>
                    <a:pt x="17" y="35"/>
                  </a:lnTo>
                  <a:lnTo>
                    <a:pt x="21" y="35"/>
                  </a:lnTo>
                  <a:lnTo>
                    <a:pt x="21" y="31"/>
                  </a:lnTo>
                  <a:lnTo>
                    <a:pt x="26" y="31"/>
                  </a:lnTo>
                  <a:lnTo>
                    <a:pt x="26" y="26"/>
                  </a:lnTo>
                  <a:lnTo>
                    <a:pt x="30" y="26"/>
                  </a:lnTo>
                  <a:lnTo>
                    <a:pt x="35" y="26"/>
                  </a:lnTo>
                  <a:lnTo>
                    <a:pt x="39" y="26"/>
                  </a:lnTo>
                  <a:lnTo>
                    <a:pt x="39" y="22"/>
                  </a:lnTo>
                  <a:lnTo>
                    <a:pt x="43" y="22"/>
                  </a:lnTo>
                  <a:lnTo>
                    <a:pt x="48" y="22"/>
                  </a:lnTo>
                  <a:lnTo>
                    <a:pt x="52" y="22"/>
                  </a:lnTo>
                  <a:lnTo>
                    <a:pt x="52" y="18"/>
                  </a:lnTo>
                  <a:lnTo>
                    <a:pt x="56" y="18"/>
                  </a:lnTo>
                  <a:lnTo>
                    <a:pt x="61" y="18"/>
                  </a:lnTo>
                  <a:lnTo>
                    <a:pt x="61" y="13"/>
                  </a:lnTo>
                  <a:lnTo>
                    <a:pt x="65" y="13"/>
                  </a:lnTo>
                  <a:lnTo>
                    <a:pt x="69" y="13"/>
                  </a:lnTo>
                  <a:lnTo>
                    <a:pt x="69" y="9"/>
                  </a:lnTo>
                  <a:lnTo>
                    <a:pt x="74" y="9"/>
                  </a:lnTo>
                  <a:lnTo>
                    <a:pt x="78" y="9"/>
                  </a:lnTo>
                  <a:lnTo>
                    <a:pt x="78" y="4"/>
                  </a:lnTo>
                  <a:lnTo>
                    <a:pt x="82" y="4"/>
                  </a:lnTo>
                  <a:lnTo>
                    <a:pt x="87" y="4"/>
                  </a:lnTo>
                  <a:lnTo>
                    <a:pt x="91" y="4"/>
                  </a:lnTo>
                  <a:lnTo>
                    <a:pt x="91"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5" name="Freeform 1171"/>
            <p:cNvSpPr>
              <a:spLocks/>
            </p:cNvSpPr>
            <p:nvPr/>
          </p:nvSpPr>
          <p:spPr bwMode="auto">
            <a:xfrm>
              <a:off x="2781" y="2008"/>
              <a:ext cx="17" cy="13"/>
            </a:xfrm>
            <a:custGeom>
              <a:avLst/>
              <a:gdLst/>
              <a:ahLst/>
              <a:cxnLst>
                <a:cxn ang="0">
                  <a:pos x="17" y="13"/>
                </a:cxn>
                <a:cxn ang="0">
                  <a:pos x="13" y="13"/>
                </a:cxn>
                <a:cxn ang="0">
                  <a:pos x="13" y="9"/>
                </a:cxn>
                <a:cxn ang="0">
                  <a:pos x="13" y="4"/>
                </a:cxn>
                <a:cxn ang="0">
                  <a:pos x="8" y="4"/>
                </a:cxn>
                <a:cxn ang="0">
                  <a:pos x="8" y="0"/>
                </a:cxn>
                <a:cxn ang="0">
                  <a:pos x="4" y="0"/>
                </a:cxn>
                <a:cxn ang="0">
                  <a:pos x="0" y="0"/>
                </a:cxn>
                <a:cxn ang="0">
                  <a:pos x="4" y="0"/>
                </a:cxn>
              </a:cxnLst>
              <a:rect l="0" t="0" r="r" b="b"/>
              <a:pathLst>
                <a:path w="17" h="13">
                  <a:moveTo>
                    <a:pt x="17" y="13"/>
                  </a:moveTo>
                  <a:lnTo>
                    <a:pt x="13" y="13"/>
                  </a:lnTo>
                  <a:lnTo>
                    <a:pt x="13" y="9"/>
                  </a:lnTo>
                  <a:lnTo>
                    <a:pt x="13" y="4"/>
                  </a:lnTo>
                  <a:lnTo>
                    <a:pt x="8" y="4"/>
                  </a:lnTo>
                  <a:lnTo>
                    <a:pt x="8" y="0"/>
                  </a:lnTo>
                  <a:lnTo>
                    <a:pt x="4" y="0"/>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6" name="Freeform 1172"/>
            <p:cNvSpPr>
              <a:spLocks/>
            </p:cNvSpPr>
            <p:nvPr/>
          </p:nvSpPr>
          <p:spPr bwMode="auto">
            <a:xfrm>
              <a:off x="2811" y="201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7" name="Freeform 1173"/>
            <p:cNvSpPr>
              <a:spLocks/>
            </p:cNvSpPr>
            <p:nvPr/>
          </p:nvSpPr>
          <p:spPr bwMode="auto">
            <a:xfrm>
              <a:off x="2811" y="2017"/>
              <a:ext cx="5" cy="4"/>
            </a:xfrm>
            <a:custGeom>
              <a:avLst/>
              <a:gdLst/>
              <a:ahLst/>
              <a:cxnLst>
                <a:cxn ang="0">
                  <a:pos x="5" y="4"/>
                </a:cxn>
                <a:cxn ang="0">
                  <a:pos x="0" y="4"/>
                </a:cxn>
                <a:cxn ang="0">
                  <a:pos x="0" y="0"/>
                </a:cxn>
                <a:cxn ang="0">
                  <a:pos x="0" y="4"/>
                </a:cxn>
                <a:cxn ang="0">
                  <a:pos x="5" y="4"/>
                </a:cxn>
              </a:cxnLst>
              <a:rect l="0" t="0" r="r" b="b"/>
              <a:pathLst>
                <a:path w="5" h="4">
                  <a:moveTo>
                    <a:pt x="5" y="4"/>
                  </a:moveTo>
                  <a:lnTo>
                    <a:pt x="0" y="4"/>
                  </a:lnTo>
                  <a:lnTo>
                    <a:pt x="0" y="0"/>
                  </a:lnTo>
                  <a:lnTo>
                    <a:pt x="0" y="4"/>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8" name="Freeform 1174"/>
            <p:cNvSpPr>
              <a:spLocks/>
            </p:cNvSpPr>
            <p:nvPr/>
          </p:nvSpPr>
          <p:spPr bwMode="auto">
            <a:xfrm>
              <a:off x="2837" y="201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39" name="Freeform 1175"/>
            <p:cNvSpPr>
              <a:spLocks/>
            </p:cNvSpPr>
            <p:nvPr/>
          </p:nvSpPr>
          <p:spPr bwMode="auto">
            <a:xfrm>
              <a:off x="2789" y="2008"/>
              <a:ext cx="53" cy="13"/>
            </a:xfrm>
            <a:custGeom>
              <a:avLst/>
              <a:gdLst/>
              <a:ahLst/>
              <a:cxnLst>
                <a:cxn ang="0">
                  <a:pos x="53" y="9"/>
                </a:cxn>
                <a:cxn ang="0">
                  <a:pos x="48" y="9"/>
                </a:cxn>
                <a:cxn ang="0">
                  <a:pos x="48" y="13"/>
                </a:cxn>
                <a:cxn ang="0">
                  <a:pos x="48" y="9"/>
                </a:cxn>
                <a:cxn ang="0">
                  <a:pos x="48" y="13"/>
                </a:cxn>
                <a:cxn ang="0">
                  <a:pos x="44" y="13"/>
                </a:cxn>
                <a:cxn ang="0">
                  <a:pos x="40" y="13"/>
                </a:cxn>
                <a:cxn ang="0">
                  <a:pos x="35" y="13"/>
                </a:cxn>
                <a:cxn ang="0">
                  <a:pos x="31" y="13"/>
                </a:cxn>
                <a:cxn ang="0">
                  <a:pos x="27" y="13"/>
                </a:cxn>
                <a:cxn ang="0">
                  <a:pos x="22" y="13"/>
                </a:cxn>
                <a:cxn ang="0">
                  <a:pos x="22" y="9"/>
                </a:cxn>
                <a:cxn ang="0">
                  <a:pos x="18" y="9"/>
                </a:cxn>
                <a:cxn ang="0">
                  <a:pos x="18" y="4"/>
                </a:cxn>
                <a:cxn ang="0">
                  <a:pos x="13" y="4"/>
                </a:cxn>
                <a:cxn ang="0">
                  <a:pos x="9" y="4"/>
                </a:cxn>
                <a:cxn ang="0">
                  <a:pos x="5" y="4"/>
                </a:cxn>
                <a:cxn ang="0">
                  <a:pos x="9" y="4"/>
                </a:cxn>
                <a:cxn ang="0">
                  <a:pos x="9" y="0"/>
                </a:cxn>
                <a:cxn ang="0">
                  <a:pos x="5" y="0"/>
                </a:cxn>
                <a:cxn ang="0">
                  <a:pos x="0" y="0"/>
                </a:cxn>
                <a:cxn ang="0">
                  <a:pos x="5" y="4"/>
                </a:cxn>
                <a:cxn ang="0">
                  <a:pos x="5" y="9"/>
                </a:cxn>
                <a:cxn ang="0">
                  <a:pos x="5" y="4"/>
                </a:cxn>
                <a:cxn ang="0">
                  <a:pos x="5" y="9"/>
                </a:cxn>
                <a:cxn ang="0">
                  <a:pos x="5" y="13"/>
                </a:cxn>
                <a:cxn ang="0">
                  <a:pos x="9" y="13"/>
                </a:cxn>
              </a:cxnLst>
              <a:rect l="0" t="0" r="r" b="b"/>
              <a:pathLst>
                <a:path w="53" h="13">
                  <a:moveTo>
                    <a:pt x="53" y="9"/>
                  </a:moveTo>
                  <a:lnTo>
                    <a:pt x="48" y="9"/>
                  </a:lnTo>
                  <a:lnTo>
                    <a:pt x="48" y="13"/>
                  </a:lnTo>
                  <a:lnTo>
                    <a:pt x="48" y="9"/>
                  </a:lnTo>
                  <a:lnTo>
                    <a:pt x="48" y="13"/>
                  </a:lnTo>
                  <a:lnTo>
                    <a:pt x="44" y="13"/>
                  </a:lnTo>
                  <a:lnTo>
                    <a:pt x="40" y="13"/>
                  </a:lnTo>
                  <a:lnTo>
                    <a:pt x="35" y="13"/>
                  </a:lnTo>
                  <a:lnTo>
                    <a:pt x="31" y="13"/>
                  </a:lnTo>
                  <a:lnTo>
                    <a:pt x="27" y="13"/>
                  </a:lnTo>
                  <a:lnTo>
                    <a:pt x="22" y="13"/>
                  </a:lnTo>
                  <a:lnTo>
                    <a:pt x="22" y="9"/>
                  </a:lnTo>
                  <a:lnTo>
                    <a:pt x="18" y="9"/>
                  </a:lnTo>
                  <a:lnTo>
                    <a:pt x="18" y="4"/>
                  </a:lnTo>
                  <a:lnTo>
                    <a:pt x="13" y="4"/>
                  </a:lnTo>
                  <a:lnTo>
                    <a:pt x="9" y="4"/>
                  </a:lnTo>
                  <a:lnTo>
                    <a:pt x="5" y="4"/>
                  </a:lnTo>
                  <a:lnTo>
                    <a:pt x="9" y="4"/>
                  </a:lnTo>
                  <a:lnTo>
                    <a:pt x="9" y="0"/>
                  </a:lnTo>
                  <a:lnTo>
                    <a:pt x="5" y="0"/>
                  </a:lnTo>
                  <a:lnTo>
                    <a:pt x="0" y="0"/>
                  </a:lnTo>
                  <a:lnTo>
                    <a:pt x="5" y="4"/>
                  </a:lnTo>
                  <a:lnTo>
                    <a:pt x="5" y="9"/>
                  </a:lnTo>
                  <a:lnTo>
                    <a:pt x="5" y="4"/>
                  </a:lnTo>
                  <a:lnTo>
                    <a:pt x="5" y="9"/>
                  </a:lnTo>
                  <a:lnTo>
                    <a:pt x="5" y="13"/>
                  </a:lnTo>
                  <a:lnTo>
                    <a:pt x="9"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0" name="Freeform 1176"/>
            <p:cNvSpPr>
              <a:spLocks/>
            </p:cNvSpPr>
            <p:nvPr/>
          </p:nvSpPr>
          <p:spPr bwMode="auto">
            <a:xfrm>
              <a:off x="2275" y="2053"/>
              <a:ext cx="18" cy="8"/>
            </a:xfrm>
            <a:custGeom>
              <a:avLst/>
              <a:gdLst/>
              <a:ahLst/>
              <a:cxnLst>
                <a:cxn ang="0">
                  <a:pos x="18" y="4"/>
                </a:cxn>
                <a:cxn ang="0">
                  <a:pos x="13" y="4"/>
                </a:cxn>
                <a:cxn ang="0">
                  <a:pos x="9" y="4"/>
                </a:cxn>
                <a:cxn ang="0">
                  <a:pos x="9" y="8"/>
                </a:cxn>
                <a:cxn ang="0">
                  <a:pos x="9" y="4"/>
                </a:cxn>
                <a:cxn ang="0">
                  <a:pos x="5" y="4"/>
                </a:cxn>
                <a:cxn ang="0">
                  <a:pos x="0" y="4"/>
                </a:cxn>
                <a:cxn ang="0">
                  <a:pos x="0" y="0"/>
                </a:cxn>
                <a:cxn ang="0">
                  <a:pos x="5" y="0"/>
                </a:cxn>
                <a:cxn ang="0">
                  <a:pos x="0" y="0"/>
                </a:cxn>
                <a:cxn ang="0">
                  <a:pos x="5" y="0"/>
                </a:cxn>
              </a:cxnLst>
              <a:rect l="0" t="0" r="r" b="b"/>
              <a:pathLst>
                <a:path w="18" h="8">
                  <a:moveTo>
                    <a:pt x="18" y="4"/>
                  </a:moveTo>
                  <a:lnTo>
                    <a:pt x="13" y="4"/>
                  </a:lnTo>
                  <a:lnTo>
                    <a:pt x="9" y="4"/>
                  </a:lnTo>
                  <a:lnTo>
                    <a:pt x="9" y="8"/>
                  </a:lnTo>
                  <a:lnTo>
                    <a:pt x="9" y="4"/>
                  </a:lnTo>
                  <a:lnTo>
                    <a:pt x="5" y="4"/>
                  </a:lnTo>
                  <a:lnTo>
                    <a:pt x="0" y="4"/>
                  </a:lnTo>
                  <a:lnTo>
                    <a:pt x="0" y="0"/>
                  </a:lnTo>
                  <a:lnTo>
                    <a:pt x="5" y="0"/>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1" name="Freeform 1177"/>
            <p:cNvSpPr>
              <a:spLocks/>
            </p:cNvSpPr>
            <p:nvPr/>
          </p:nvSpPr>
          <p:spPr bwMode="auto">
            <a:xfrm>
              <a:off x="2284" y="2057"/>
              <a:ext cx="9" cy="4"/>
            </a:xfrm>
            <a:custGeom>
              <a:avLst/>
              <a:gdLst/>
              <a:ahLst/>
              <a:cxnLst>
                <a:cxn ang="0">
                  <a:pos x="9" y="0"/>
                </a:cxn>
                <a:cxn ang="0">
                  <a:pos x="9" y="4"/>
                </a:cxn>
                <a:cxn ang="0">
                  <a:pos x="9" y="0"/>
                </a:cxn>
                <a:cxn ang="0">
                  <a:pos x="4" y="0"/>
                </a:cxn>
                <a:cxn ang="0">
                  <a:pos x="0" y="0"/>
                </a:cxn>
                <a:cxn ang="0">
                  <a:pos x="4" y="0"/>
                </a:cxn>
                <a:cxn ang="0">
                  <a:pos x="4" y="4"/>
                </a:cxn>
              </a:cxnLst>
              <a:rect l="0" t="0" r="r" b="b"/>
              <a:pathLst>
                <a:path w="9" h="4">
                  <a:moveTo>
                    <a:pt x="9" y="0"/>
                  </a:moveTo>
                  <a:lnTo>
                    <a:pt x="9" y="4"/>
                  </a:lnTo>
                  <a:lnTo>
                    <a:pt x="9" y="0"/>
                  </a:lnTo>
                  <a:lnTo>
                    <a:pt x="4" y="0"/>
                  </a:ln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2" name="Freeform 1178"/>
            <p:cNvSpPr>
              <a:spLocks/>
            </p:cNvSpPr>
            <p:nvPr/>
          </p:nvSpPr>
          <p:spPr bwMode="auto">
            <a:xfrm>
              <a:off x="2284" y="2057"/>
              <a:ext cx="9" cy="18"/>
            </a:xfrm>
            <a:custGeom>
              <a:avLst/>
              <a:gdLst/>
              <a:ahLst/>
              <a:cxnLst>
                <a:cxn ang="0">
                  <a:pos x="4" y="4"/>
                </a:cxn>
                <a:cxn ang="0">
                  <a:pos x="9" y="4"/>
                </a:cxn>
                <a:cxn ang="0">
                  <a:pos x="4" y="4"/>
                </a:cxn>
                <a:cxn ang="0">
                  <a:pos x="4" y="0"/>
                </a:cxn>
                <a:cxn ang="0">
                  <a:pos x="0" y="0"/>
                </a:cxn>
                <a:cxn ang="0">
                  <a:pos x="0" y="4"/>
                </a:cxn>
                <a:cxn ang="0">
                  <a:pos x="0" y="0"/>
                </a:cxn>
                <a:cxn ang="0">
                  <a:pos x="0" y="4"/>
                </a:cxn>
                <a:cxn ang="0">
                  <a:pos x="0" y="9"/>
                </a:cxn>
                <a:cxn ang="0">
                  <a:pos x="4" y="9"/>
                </a:cxn>
                <a:cxn ang="0">
                  <a:pos x="9" y="9"/>
                </a:cxn>
                <a:cxn ang="0">
                  <a:pos x="9" y="13"/>
                </a:cxn>
                <a:cxn ang="0">
                  <a:pos x="9" y="18"/>
                </a:cxn>
              </a:cxnLst>
              <a:rect l="0" t="0" r="r" b="b"/>
              <a:pathLst>
                <a:path w="9" h="18">
                  <a:moveTo>
                    <a:pt x="4" y="4"/>
                  </a:moveTo>
                  <a:lnTo>
                    <a:pt x="9" y="4"/>
                  </a:lnTo>
                  <a:lnTo>
                    <a:pt x="4" y="4"/>
                  </a:lnTo>
                  <a:lnTo>
                    <a:pt x="4" y="0"/>
                  </a:lnTo>
                  <a:lnTo>
                    <a:pt x="0" y="0"/>
                  </a:lnTo>
                  <a:lnTo>
                    <a:pt x="0" y="4"/>
                  </a:lnTo>
                  <a:lnTo>
                    <a:pt x="0" y="0"/>
                  </a:lnTo>
                  <a:lnTo>
                    <a:pt x="0" y="4"/>
                  </a:lnTo>
                  <a:lnTo>
                    <a:pt x="0" y="9"/>
                  </a:lnTo>
                  <a:lnTo>
                    <a:pt x="4" y="9"/>
                  </a:lnTo>
                  <a:lnTo>
                    <a:pt x="9" y="9"/>
                  </a:lnTo>
                  <a:lnTo>
                    <a:pt x="9" y="13"/>
                  </a:lnTo>
                  <a:lnTo>
                    <a:pt x="9"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3" name="Freeform 1179"/>
            <p:cNvSpPr>
              <a:spLocks/>
            </p:cNvSpPr>
            <p:nvPr/>
          </p:nvSpPr>
          <p:spPr bwMode="auto">
            <a:xfrm>
              <a:off x="2249" y="2075"/>
              <a:ext cx="5" cy="4"/>
            </a:xfrm>
            <a:custGeom>
              <a:avLst/>
              <a:gdLst/>
              <a:ahLst/>
              <a:cxnLst>
                <a:cxn ang="0">
                  <a:pos x="5" y="4"/>
                </a:cxn>
                <a:cxn ang="0">
                  <a:pos x="5" y="0"/>
                </a:cxn>
                <a:cxn ang="0">
                  <a:pos x="0" y="0"/>
                </a:cxn>
                <a:cxn ang="0">
                  <a:pos x="0" y="4"/>
                </a:cxn>
              </a:cxnLst>
              <a:rect l="0" t="0" r="r" b="b"/>
              <a:pathLst>
                <a:path w="5" h="4">
                  <a:moveTo>
                    <a:pt x="5" y="4"/>
                  </a:move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4" name="Freeform 1180"/>
            <p:cNvSpPr>
              <a:spLocks/>
            </p:cNvSpPr>
            <p:nvPr/>
          </p:nvSpPr>
          <p:spPr bwMode="auto">
            <a:xfrm>
              <a:off x="2245" y="2057"/>
              <a:ext cx="13" cy="22"/>
            </a:xfrm>
            <a:custGeom>
              <a:avLst/>
              <a:gdLst/>
              <a:ahLst/>
              <a:cxnLst>
                <a:cxn ang="0">
                  <a:pos x="0" y="0"/>
                </a:cxn>
                <a:cxn ang="0">
                  <a:pos x="0" y="4"/>
                </a:cxn>
                <a:cxn ang="0">
                  <a:pos x="4" y="4"/>
                </a:cxn>
                <a:cxn ang="0">
                  <a:pos x="4" y="9"/>
                </a:cxn>
                <a:cxn ang="0">
                  <a:pos x="4" y="13"/>
                </a:cxn>
                <a:cxn ang="0">
                  <a:pos x="9" y="13"/>
                </a:cxn>
                <a:cxn ang="0">
                  <a:pos x="9" y="18"/>
                </a:cxn>
                <a:cxn ang="0">
                  <a:pos x="13" y="18"/>
                </a:cxn>
                <a:cxn ang="0">
                  <a:pos x="13" y="22"/>
                </a:cxn>
              </a:cxnLst>
              <a:rect l="0" t="0" r="r" b="b"/>
              <a:pathLst>
                <a:path w="13" h="22">
                  <a:moveTo>
                    <a:pt x="0" y="0"/>
                  </a:moveTo>
                  <a:lnTo>
                    <a:pt x="0" y="4"/>
                  </a:lnTo>
                  <a:lnTo>
                    <a:pt x="4" y="4"/>
                  </a:lnTo>
                  <a:lnTo>
                    <a:pt x="4" y="9"/>
                  </a:lnTo>
                  <a:lnTo>
                    <a:pt x="4" y="13"/>
                  </a:lnTo>
                  <a:lnTo>
                    <a:pt x="9" y="13"/>
                  </a:lnTo>
                  <a:lnTo>
                    <a:pt x="9" y="18"/>
                  </a:lnTo>
                  <a:lnTo>
                    <a:pt x="13" y="18"/>
                  </a:lnTo>
                  <a:lnTo>
                    <a:pt x="13"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5" name="Freeform 1181"/>
            <p:cNvSpPr>
              <a:spLocks/>
            </p:cNvSpPr>
            <p:nvPr/>
          </p:nvSpPr>
          <p:spPr bwMode="auto">
            <a:xfrm>
              <a:off x="2275" y="2053"/>
              <a:ext cx="18" cy="26"/>
            </a:xfrm>
            <a:custGeom>
              <a:avLst/>
              <a:gdLst/>
              <a:ahLst/>
              <a:cxnLst>
                <a:cxn ang="0">
                  <a:pos x="18" y="26"/>
                </a:cxn>
                <a:cxn ang="0">
                  <a:pos x="18" y="22"/>
                </a:cxn>
                <a:cxn ang="0">
                  <a:pos x="13" y="22"/>
                </a:cxn>
                <a:cxn ang="0">
                  <a:pos x="9" y="22"/>
                </a:cxn>
                <a:cxn ang="0">
                  <a:pos x="5" y="22"/>
                </a:cxn>
                <a:cxn ang="0">
                  <a:pos x="9" y="22"/>
                </a:cxn>
                <a:cxn ang="0">
                  <a:pos x="5" y="22"/>
                </a:cxn>
                <a:cxn ang="0">
                  <a:pos x="5" y="17"/>
                </a:cxn>
                <a:cxn ang="0">
                  <a:pos x="5" y="13"/>
                </a:cxn>
                <a:cxn ang="0">
                  <a:pos x="5" y="8"/>
                </a:cxn>
                <a:cxn ang="0">
                  <a:pos x="5" y="13"/>
                </a:cxn>
                <a:cxn ang="0">
                  <a:pos x="0" y="8"/>
                </a:cxn>
                <a:cxn ang="0">
                  <a:pos x="5" y="8"/>
                </a:cxn>
                <a:cxn ang="0">
                  <a:pos x="0" y="8"/>
                </a:cxn>
                <a:cxn ang="0">
                  <a:pos x="5" y="8"/>
                </a:cxn>
                <a:cxn ang="0">
                  <a:pos x="5" y="13"/>
                </a:cxn>
                <a:cxn ang="0">
                  <a:pos x="5" y="8"/>
                </a:cxn>
                <a:cxn ang="0">
                  <a:pos x="5" y="4"/>
                </a:cxn>
                <a:cxn ang="0">
                  <a:pos x="0" y="4"/>
                </a:cxn>
                <a:cxn ang="0">
                  <a:pos x="0" y="0"/>
                </a:cxn>
                <a:cxn ang="0">
                  <a:pos x="0" y="4"/>
                </a:cxn>
              </a:cxnLst>
              <a:rect l="0" t="0" r="r" b="b"/>
              <a:pathLst>
                <a:path w="18" h="26">
                  <a:moveTo>
                    <a:pt x="18" y="26"/>
                  </a:moveTo>
                  <a:lnTo>
                    <a:pt x="18" y="22"/>
                  </a:lnTo>
                  <a:lnTo>
                    <a:pt x="13" y="22"/>
                  </a:lnTo>
                  <a:lnTo>
                    <a:pt x="9" y="22"/>
                  </a:lnTo>
                  <a:lnTo>
                    <a:pt x="5" y="22"/>
                  </a:lnTo>
                  <a:lnTo>
                    <a:pt x="9" y="22"/>
                  </a:lnTo>
                  <a:lnTo>
                    <a:pt x="5" y="22"/>
                  </a:lnTo>
                  <a:lnTo>
                    <a:pt x="5" y="17"/>
                  </a:lnTo>
                  <a:lnTo>
                    <a:pt x="5" y="13"/>
                  </a:lnTo>
                  <a:lnTo>
                    <a:pt x="5" y="8"/>
                  </a:lnTo>
                  <a:lnTo>
                    <a:pt x="5" y="13"/>
                  </a:lnTo>
                  <a:lnTo>
                    <a:pt x="0" y="8"/>
                  </a:lnTo>
                  <a:lnTo>
                    <a:pt x="5" y="8"/>
                  </a:lnTo>
                  <a:lnTo>
                    <a:pt x="0" y="8"/>
                  </a:lnTo>
                  <a:lnTo>
                    <a:pt x="5" y="8"/>
                  </a:lnTo>
                  <a:lnTo>
                    <a:pt x="5" y="13"/>
                  </a:lnTo>
                  <a:lnTo>
                    <a:pt x="5" y="8"/>
                  </a:lnTo>
                  <a:lnTo>
                    <a:pt x="5" y="4"/>
                  </a:ln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6" name="Freeform 1182"/>
            <p:cNvSpPr>
              <a:spLocks/>
            </p:cNvSpPr>
            <p:nvPr/>
          </p:nvSpPr>
          <p:spPr bwMode="auto">
            <a:xfrm>
              <a:off x="2280" y="2061"/>
              <a:ext cx="13" cy="18"/>
            </a:xfrm>
            <a:custGeom>
              <a:avLst/>
              <a:gdLst/>
              <a:ahLst/>
              <a:cxnLst>
                <a:cxn ang="0">
                  <a:pos x="13" y="14"/>
                </a:cxn>
                <a:cxn ang="0">
                  <a:pos x="13" y="9"/>
                </a:cxn>
                <a:cxn ang="0">
                  <a:pos x="13" y="5"/>
                </a:cxn>
                <a:cxn ang="0">
                  <a:pos x="8" y="5"/>
                </a:cxn>
                <a:cxn ang="0">
                  <a:pos x="4" y="5"/>
                </a:cxn>
                <a:cxn ang="0">
                  <a:pos x="0" y="5"/>
                </a:cxn>
                <a:cxn ang="0">
                  <a:pos x="0" y="0"/>
                </a:cxn>
                <a:cxn ang="0">
                  <a:pos x="0" y="5"/>
                </a:cxn>
                <a:cxn ang="0">
                  <a:pos x="0" y="9"/>
                </a:cxn>
                <a:cxn ang="0">
                  <a:pos x="0" y="14"/>
                </a:cxn>
                <a:cxn ang="0">
                  <a:pos x="4" y="14"/>
                </a:cxn>
                <a:cxn ang="0">
                  <a:pos x="0" y="14"/>
                </a:cxn>
                <a:cxn ang="0">
                  <a:pos x="4" y="14"/>
                </a:cxn>
                <a:cxn ang="0">
                  <a:pos x="8" y="14"/>
                </a:cxn>
                <a:cxn ang="0">
                  <a:pos x="13" y="14"/>
                </a:cxn>
                <a:cxn ang="0">
                  <a:pos x="13" y="18"/>
                </a:cxn>
              </a:cxnLst>
              <a:rect l="0" t="0" r="r" b="b"/>
              <a:pathLst>
                <a:path w="13" h="18">
                  <a:moveTo>
                    <a:pt x="13" y="14"/>
                  </a:moveTo>
                  <a:lnTo>
                    <a:pt x="13" y="9"/>
                  </a:lnTo>
                  <a:lnTo>
                    <a:pt x="13" y="5"/>
                  </a:lnTo>
                  <a:lnTo>
                    <a:pt x="8" y="5"/>
                  </a:lnTo>
                  <a:lnTo>
                    <a:pt x="4" y="5"/>
                  </a:lnTo>
                  <a:lnTo>
                    <a:pt x="0" y="5"/>
                  </a:lnTo>
                  <a:lnTo>
                    <a:pt x="0" y="0"/>
                  </a:lnTo>
                  <a:lnTo>
                    <a:pt x="0" y="5"/>
                  </a:lnTo>
                  <a:lnTo>
                    <a:pt x="0" y="9"/>
                  </a:lnTo>
                  <a:lnTo>
                    <a:pt x="0" y="14"/>
                  </a:lnTo>
                  <a:lnTo>
                    <a:pt x="4" y="14"/>
                  </a:lnTo>
                  <a:lnTo>
                    <a:pt x="0" y="14"/>
                  </a:lnTo>
                  <a:lnTo>
                    <a:pt x="4" y="14"/>
                  </a:lnTo>
                  <a:lnTo>
                    <a:pt x="8" y="14"/>
                  </a:lnTo>
                  <a:lnTo>
                    <a:pt x="13" y="14"/>
                  </a:lnTo>
                  <a:lnTo>
                    <a:pt x="13"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7" name="Freeform 1183"/>
            <p:cNvSpPr>
              <a:spLocks/>
            </p:cNvSpPr>
            <p:nvPr/>
          </p:nvSpPr>
          <p:spPr bwMode="auto">
            <a:xfrm>
              <a:off x="2249" y="2079"/>
              <a:ext cx="9" cy="27"/>
            </a:xfrm>
            <a:custGeom>
              <a:avLst/>
              <a:gdLst/>
              <a:ahLst/>
              <a:cxnLst>
                <a:cxn ang="0">
                  <a:pos x="9" y="0"/>
                </a:cxn>
                <a:cxn ang="0">
                  <a:pos x="9" y="5"/>
                </a:cxn>
                <a:cxn ang="0">
                  <a:pos x="9" y="9"/>
                </a:cxn>
                <a:cxn ang="0">
                  <a:pos x="9" y="14"/>
                </a:cxn>
                <a:cxn ang="0">
                  <a:pos x="9" y="18"/>
                </a:cxn>
                <a:cxn ang="0">
                  <a:pos x="5" y="18"/>
                </a:cxn>
                <a:cxn ang="0">
                  <a:pos x="5" y="23"/>
                </a:cxn>
                <a:cxn ang="0">
                  <a:pos x="0" y="27"/>
                </a:cxn>
                <a:cxn ang="0">
                  <a:pos x="0" y="23"/>
                </a:cxn>
                <a:cxn ang="0">
                  <a:pos x="0" y="18"/>
                </a:cxn>
                <a:cxn ang="0">
                  <a:pos x="0" y="14"/>
                </a:cxn>
                <a:cxn ang="0">
                  <a:pos x="0" y="9"/>
                </a:cxn>
                <a:cxn ang="0">
                  <a:pos x="5" y="9"/>
                </a:cxn>
                <a:cxn ang="0">
                  <a:pos x="5" y="5"/>
                </a:cxn>
                <a:cxn ang="0">
                  <a:pos x="5" y="0"/>
                </a:cxn>
              </a:cxnLst>
              <a:rect l="0" t="0" r="r" b="b"/>
              <a:pathLst>
                <a:path w="9" h="27">
                  <a:moveTo>
                    <a:pt x="9" y="0"/>
                  </a:moveTo>
                  <a:lnTo>
                    <a:pt x="9" y="5"/>
                  </a:lnTo>
                  <a:lnTo>
                    <a:pt x="9" y="9"/>
                  </a:lnTo>
                  <a:lnTo>
                    <a:pt x="9" y="14"/>
                  </a:lnTo>
                  <a:lnTo>
                    <a:pt x="9" y="18"/>
                  </a:lnTo>
                  <a:lnTo>
                    <a:pt x="5" y="18"/>
                  </a:lnTo>
                  <a:lnTo>
                    <a:pt x="5" y="23"/>
                  </a:lnTo>
                  <a:lnTo>
                    <a:pt x="0" y="27"/>
                  </a:lnTo>
                  <a:lnTo>
                    <a:pt x="0" y="23"/>
                  </a:lnTo>
                  <a:lnTo>
                    <a:pt x="0" y="18"/>
                  </a:lnTo>
                  <a:lnTo>
                    <a:pt x="0" y="14"/>
                  </a:lnTo>
                  <a:lnTo>
                    <a:pt x="0" y="9"/>
                  </a:lnTo>
                  <a:lnTo>
                    <a:pt x="5" y="9"/>
                  </a:lnTo>
                  <a:lnTo>
                    <a:pt x="5" y="5"/>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8" name="Freeform 1184"/>
            <p:cNvSpPr>
              <a:spLocks/>
            </p:cNvSpPr>
            <p:nvPr/>
          </p:nvSpPr>
          <p:spPr bwMode="auto">
            <a:xfrm>
              <a:off x="2232" y="2079"/>
              <a:ext cx="30" cy="170"/>
            </a:xfrm>
            <a:custGeom>
              <a:avLst/>
              <a:gdLst/>
              <a:ahLst/>
              <a:cxnLst>
                <a:cxn ang="0">
                  <a:pos x="17" y="5"/>
                </a:cxn>
                <a:cxn ang="0">
                  <a:pos x="17" y="14"/>
                </a:cxn>
                <a:cxn ang="0">
                  <a:pos x="17" y="23"/>
                </a:cxn>
                <a:cxn ang="0">
                  <a:pos x="13" y="27"/>
                </a:cxn>
                <a:cxn ang="0">
                  <a:pos x="13" y="36"/>
                </a:cxn>
                <a:cxn ang="0">
                  <a:pos x="9" y="40"/>
                </a:cxn>
                <a:cxn ang="0">
                  <a:pos x="9" y="40"/>
                </a:cxn>
                <a:cxn ang="0">
                  <a:pos x="0" y="45"/>
                </a:cxn>
                <a:cxn ang="0">
                  <a:pos x="9" y="45"/>
                </a:cxn>
                <a:cxn ang="0">
                  <a:pos x="17" y="49"/>
                </a:cxn>
                <a:cxn ang="0">
                  <a:pos x="17" y="58"/>
                </a:cxn>
                <a:cxn ang="0">
                  <a:pos x="17" y="67"/>
                </a:cxn>
                <a:cxn ang="0">
                  <a:pos x="22" y="72"/>
                </a:cxn>
                <a:cxn ang="0">
                  <a:pos x="26" y="67"/>
                </a:cxn>
                <a:cxn ang="0">
                  <a:pos x="22" y="72"/>
                </a:cxn>
                <a:cxn ang="0">
                  <a:pos x="22" y="81"/>
                </a:cxn>
                <a:cxn ang="0">
                  <a:pos x="17" y="76"/>
                </a:cxn>
                <a:cxn ang="0">
                  <a:pos x="17" y="76"/>
                </a:cxn>
                <a:cxn ang="0">
                  <a:pos x="17" y="85"/>
                </a:cxn>
                <a:cxn ang="0">
                  <a:pos x="13" y="94"/>
                </a:cxn>
                <a:cxn ang="0">
                  <a:pos x="13" y="103"/>
                </a:cxn>
                <a:cxn ang="0">
                  <a:pos x="17" y="112"/>
                </a:cxn>
                <a:cxn ang="0">
                  <a:pos x="17" y="121"/>
                </a:cxn>
                <a:cxn ang="0">
                  <a:pos x="13" y="125"/>
                </a:cxn>
                <a:cxn ang="0">
                  <a:pos x="13" y="134"/>
                </a:cxn>
                <a:cxn ang="0">
                  <a:pos x="17" y="130"/>
                </a:cxn>
                <a:cxn ang="0">
                  <a:pos x="17" y="130"/>
                </a:cxn>
                <a:cxn ang="0">
                  <a:pos x="17" y="121"/>
                </a:cxn>
                <a:cxn ang="0">
                  <a:pos x="17" y="116"/>
                </a:cxn>
                <a:cxn ang="0">
                  <a:pos x="17" y="116"/>
                </a:cxn>
                <a:cxn ang="0">
                  <a:pos x="22" y="121"/>
                </a:cxn>
                <a:cxn ang="0">
                  <a:pos x="22" y="121"/>
                </a:cxn>
                <a:cxn ang="0">
                  <a:pos x="26" y="125"/>
                </a:cxn>
                <a:cxn ang="0">
                  <a:pos x="26" y="134"/>
                </a:cxn>
                <a:cxn ang="0">
                  <a:pos x="26" y="134"/>
                </a:cxn>
                <a:cxn ang="0">
                  <a:pos x="22" y="130"/>
                </a:cxn>
                <a:cxn ang="0">
                  <a:pos x="22" y="121"/>
                </a:cxn>
                <a:cxn ang="0">
                  <a:pos x="22" y="130"/>
                </a:cxn>
                <a:cxn ang="0">
                  <a:pos x="17" y="134"/>
                </a:cxn>
                <a:cxn ang="0">
                  <a:pos x="13" y="139"/>
                </a:cxn>
                <a:cxn ang="0">
                  <a:pos x="13" y="148"/>
                </a:cxn>
                <a:cxn ang="0">
                  <a:pos x="9" y="156"/>
                </a:cxn>
                <a:cxn ang="0">
                  <a:pos x="9" y="165"/>
                </a:cxn>
                <a:cxn ang="0">
                  <a:pos x="4" y="170"/>
                </a:cxn>
              </a:cxnLst>
              <a:rect l="0" t="0" r="r" b="b"/>
              <a:pathLst>
                <a:path w="30" h="170">
                  <a:moveTo>
                    <a:pt x="17" y="0"/>
                  </a:moveTo>
                  <a:lnTo>
                    <a:pt x="17" y="5"/>
                  </a:lnTo>
                  <a:lnTo>
                    <a:pt x="17" y="9"/>
                  </a:lnTo>
                  <a:lnTo>
                    <a:pt x="17" y="14"/>
                  </a:lnTo>
                  <a:lnTo>
                    <a:pt x="17" y="18"/>
                  </a:lnTo>
                  <a:lnTo>
                    <a:pt x="17" y="23"/>
                  </a:lnTo>
                  <a:lnTo>
                    <a:pt x="17" y="27"/>
                  </a:lnTo>
                  <a:lnTo>
                    <a:pt x="13" y="27"/>
                  </a:lnTo>
                  <a:lnTo>
                    <a:pt x="13" y="32"/>
                  </a:lnTo>
                  <a:lnTo>
                    <a:pt x="13" y="36"/>
                  </a:lnTo>
                  <a:lnTo>
                    <a:pt x="13" y="40"/>
                  </a:lnTo>
                  <a:lnTo>
                    <a:pt x="9" y="40"/>
                  </a:lnTo>
                  <a:lnTo>
                    <a:pt x="13" y="40"/>
                  </a:lnTo>
                  <a:lnTo>
                    <a:pt x="9" y="40"/>
                  </a:lnTo>
                  <a:lnTo>
                    <a:pt x="4" y="40"/>
                  </a:lnTo>
                  <a:lnTo>
                    <a:pt x="0" y="45"/>
                  </a:lnTo>
                  <a:lnTo>
                    <a:pt x="4" y="45"/>
                  </a:lnTo>
                  <a:lnTo>
                    <a:pt x="9" y="45"/>
                  </a:lnTo>
                  <a:lnTo>
                    <a:pt x="13" y="45"/>
                  </a:lnTo>
                  <a:lnTo>
                    <a:pt x="17" y="49"/>
                  </a:lnTo>
                  <a:lnTo>
                    <a:pt x="17" y="54"/>
                  </a:lnTo>
                  <a:lnTo>
                    <a:pt x="17" y="58"/>
                  </a:lnTo>
                  <a:lnTo>
                    <a:pt x="17" y="63"/>
                  </a:lnTo>
                  <a:lnTo>
                    <a:pt x="17" y="67"/>
                  </a:lnTo>
                  <a:lnTo>
                    <a:pt x="17" y="72"/>
                  </a:lnTo>
                  <a:lnTo>
                    <a:pt x="22" y="72"/>
                  </a:lnTo>
                  <a:lnTo>
                    <a:pt x="22" y="67"/>
                  </a:lnTo>
                  <a:lnTo>
                    <a:pt x="26" y="67"/>
                  </a:lnTo>
                  <a:lnTo>
                    <a:pt x="26" y="72"/>
                  </a:lnTo>
                  <a:lnTo>
                    <a:pt x="22" y="72"/>
                  </a:lnTo>
                  <a:lnTo>
                    <a:pt x="22" y="76"/>
                  </a:lnTo>
                  <a:lnTo>
                    <a:pt x="22" y="81"/>
                  </a:lnTo>
                  <a:lnTo>
                    <a:pt x="17" y="81"/>
                  </a:lnTo>
                  <a:lnTo>
                    <a:pt x="17" y="76"/>
                  </a:lnTo>
                  <a:lnTo>
                    <a:pt x="22" y="76"/>
                  </a:lnTo>
                  <a:lnTo>
                    <a:pt x="17" y="76"/>
                  </a:lnTo>
                  <a:lnTo>
                    <a:pt x="17" y="81"/>
                  </a:lnTo>
                  <a:lnTo>
                    <a:pt x="17" y="85"/>
                  </a:lnTo>
                  <a:lnTo>
                    <a:pt x="17" y="90"/>
                  </a:lnTo>
                  <a:lnTo>
                    <a:pt x="13" y="94"/>
                  </a:lnTo>
                  <a:lnTo>
                    <a:pt x="13" y="98"/>
                  </a:lnTo>
                  <a:lnTo>
                    <a:pt x="13" y="103"/>
                  </a:lnTo>
                  <a:lnTo>
                    <a:pt x="13" y="107"/>
                  </a:lnTo>
                  <a:lnTo>
                    <a:pt x="17" y="112"/>
                  </a:lnTo>
                  <a:lnTo>
                    <a:pt x="17" y="116"/>
                  </a:lnTo>
                  <a:lnTo>
                    <a:pt x="17" y="121"/>
                  </a:lnTo>
                  <a:lnTo>
                    <a:pt x="13" y="121"/>
                  </a:lnTo>
                  <a:lnTo>
                    <a:pt x="13" y="125"/>
                  </a:lnTo>
                  <a:lnTo>
                    <a:pt x="13" y="130"/>
                  </a:lnTo>
                  <a:lnTo>
                    <a:pt x="13" y="134"/>
                  </a:lnTo>
                  <a:lnTo>
                    <a:pt x="17" y="134"/>
                  </a:lnTo>
                  <a:lnTo>
                    <a:pt x="17" y="130"/>
                  </a:lnTo>
                  <a:lnTo>
                    <a:pt x="13" y="130"/>
                  </a:lnTo>
                  <a:lnTo>
                    <a:pt x="17" y="130"/>
                  </a:lnTo>
                  <a:lnTo>
                    <a:pt x="17" y="125"/>
                  </a:lnTo>
                  <a:lnTo>
                    <a:pt x="17" y="121"/>
                  </a:lnTo>
                  <a:lnTo>
                    <a:pt x="22" y="116"/>
                  </a:lnTo>
                  <a:lnTo>
                    <a:pt x="17" y="116"/>
                  </a:lnTo>
                  <a:lnTo>
                    <a:pt x="17" y="112"/>
                  </a:lnTo>
                  <a:lnTo>
                    <a:pt x="17" y="116"/>
                  </a:lnTo>
                  <a:lnTo>
                    <a:pt x="22" y="116"/>
                  </a:lnTo>
                  <a:lnTo>
                    <a:pt x="22" y="121"/>
                  </a:lnTo>
                  <a:lnTo>
                    <a:pt x="22" y="116"/>
                  </a:lnTo>
                  <a:lnTo>
                    <a:pt x="22" y="121"/>
                  </a:lnTo>
                  <a:lnTo>
                    <a:pt x="26" y="121"/>
                  </a:lnTo>
                  <a:lnTo>
                    <a:pt x="26" y="125"/>
                  </a:lnTo>
                  <a:lnTo>
                    <a:pt x="26" y="130"/>
                  </a:lnTo>
                  <a:lnTo>
                    <a:pt x="26" y="134"/>
                  </a:lnTo>
                  <a:lnTo>
                    <a:pt x="30" y="134"/>
                  </a:lnTo>
                  <a:lnTo>
                    <a:pt x="26" y="134"/>
                  </a:lnTo>
                  <a:lnTo>
                    <a:pt x="26" y="130"/>
                  </a:lnTo>
                  <a:lnTo>
                    <a:pt x="22" y="130"/>
                  </a:lnTo>
                  <a:lnTo>
                    <a:pt x="22" y="125"/>
                  </a:lnTo>
                  <a:lnTo>
                    <a:pt x="22" y="121"/>
                  </a:lnTo>
                  <a:lnTo>
                    <a:pt x="22" y="125"/>
                  </a:lnTo>
                  <a:lnTo>
                    <a:pt x="22" y="130"/>
                  </a:lnTo>
                  <a:lnTo>
                    <a:pt x="17" y="130"/>
                  </a:lnTo>
                  <a:lnTo>
                    <a:pt x="17" y="134"/>
                  </a:lnTo>
                  <a:lnTo>
                    <a:pt x="13" y="134"/>
                  </a:lnTo>
                  <a:lnTo>
                    <a:pt x="13" y="139"/>
                  </a:lnTo>
                  <a:lnTo>
                    <a:pt x="13" y="143"/>
                  </a:lnTo>
                  <a:lnTo>
                    <a:pt x="13" y="148"/>
                  </a:lnTo>
                  <a:lnTo>
                    <a:pt x="13" y="152"/>
                  </a:lnTo>
                  <a:lnTo>
                    <a:pt x="9" y="156"/>
                  </a:lnTo>
                  <a:lnTo>
                    <a:pt x="9" y="161"/>
                  </a:lnTo>
                  <a:lnTo>
                    <a:pt x="9" y="165"/>
                  </a:lnTo>
                  <a:lnTo>
                    <a:pt x="4" y="165"/>
                  </a:lnTo>
                  <a:lnTo>
                    <a:pt x="4" y="17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49" name="Freeform 1185"/>
            <p:cNvSpPr>
              <a:spLocks/>
            </p:cNvSpPr>
            <p:nvPr/>
          </p:nvSpPr>
          <p:spPr bwMode="auto">
            <a:xfrm>
              <a:off x="2228" y="2249"/>
              <a:ext cx="21" cy="80"/>
            </a:xfrm>
            <a:custGeom>
              <a:avLst/>
              <a:gdLst/>
              <a:ahLst/>
              <a:cxnLst>
                <a:cxn ang="0">
                  <a:pos x="8" y="0"/>
                </a:cxn>
                <a:cxn ang="0">
                  <a:pos x="8" y="4"/>
                </a:cxn>
                <a:cxn ang="0">
                  <a:pos x="4" y="4"/>
                </a:cxn>
                <a:cxn ang="0">
                  <a:pos x="4" y="9"/>
                </a:cxn>
                <a:cxn ang="0">
                  <a:pos x="4" y="13"/>
                </a:cxn>
                <a:cxn ang="0">
                  <a:pos x="4" y="18"/>
                </a:cxn>
                <a:cxn ang="0">
                  <a:pos x="8" y="18"/>
                </a:cxn>
                <a:cxn ang="0">
                  <a:pos x="8" y="22"/>
                </a:cxn>
                <a:cxn ang="0">
                  <a:pos x="13" y="22"/>
                </a:cxn>
                <a:cxn ang="0">
                  <a:pos x="13" y="27"/>
                </a:cxn>
                <a:cxn ang="0">
                  <a:pos x="17" y="27"/>
                </a:cxn>
                <a:cxn ang="0">
                  <a:pos x="17" y="31"/>
                </a:cxn>
                <a:cxn ang="0">
                  <a:pos x="21" y="31"/>
                </a:cxn>
                <a:cxn ang="0">
                  <a:pos x="17" y="31"/>
                </a:cxn>
                <a:cxn ang="0">
                  <a:pos x="17" y="27"/>
                </a:cxn>
                <a:cxn ang="0">
                  <a:pos x="13" y="27"/>
                </a:cxn>
                <a:cxn ang="0">
                  <a:pos x="13" y="31"/>
                </a:cxn>
                <a:cxn ang="0">
                  <a:pos x="13" y="27"/>
                </a:cxn>
                <a:cxn ang="0">
                  <a:pos x="8" y="22"/>
                </a:cxn>
                <a:cxn ang="0">
                  <a:pos x="8" y="18"/>
                </a:cxn>
                <a:cxn ang="0">
                  <a:pos x="8" y="22"/>
                </a:cxn>
                <a:cxn ang="0">
                  <a:pos x="8" y="27"/>
                </a:cxn>
                <a:cxn ang="0">
                  <a:pos x="4" y="27"/>
                </a:cxn>
                <a:cxn ang="0">
                  <a:pos x="4" y="31"/>
                </a:cxn>
                <a:cxn ang="0">
                  <a:pos x="4" y="36"/>
                </a:cxn>
                <a:cxn ang="0">
                  <a:pos x="4" y="40"/>
                </a:cxn>
                <a:cxn ang="0">
                  <a:pos x="4" y="44"/>
                </a:cxn>
                <a:cxn ang="0">
                  <a:pos x="4" y="49"/>
                </a:cxn>
                <a:cxn ang="0">
                  <a:pos x="4" y="53"/>
                </a:cxn>
                <a:cxn ang="0">
                  <a:pos x="4" y="58"/>
                </a:cxn>
                <a:cxn ang="0">
                  <a:pos x="0" y="58"/>
                </a:cxn>
                <a:cxn ang="0">
                  <a:pos x="0" y="62"/>
                </a:cxn>
                <a:cxn ang="0">
                  <a:pos x="0" y="67"/>
                </a:cxn>
                <a:cxn ang="0">
                  <a:pos x="0" y="71"/>
                </a:cxn>
                <a:cxn ang="0">
                  <a:pos x="0" y="76"/>
                </a:cxn>
                <a:cxn ang="0">
                  <a:pos x="0" y="80"/>
                </a:cxn>
                <a:cxn ang="0">
                  <a:pos x="4" y="80"/>
                </a:cxn>
              </a:cxnLst>
              <a:rect l="0" t="0" r="r" b="b"/>
              <a:pathLst>
                <a:path w="21" h="80">
                  <a:moveTo>
                    <a:pt x="8" y="0"/>
                  </a:moveTo>
                  <a:lnTo>
                    <a:pt x="8" y="4"/>
                  </a:lnTo>
                  <a:lnTo>
                    <a:pt x="4" y="4"/>
                  </a:lnTo>
                  <a:lnTo>
                    <a:pt x="4" y="9"/>
                  </a:lnTo>
                  <a:lnTo>
                    <a:pt x="4" y="13"/>
                  </a:lnTo>
                  <a:lnTo>
                    <a:pt x="4" y="18"/>
                  </a:lnTo>
                  <a:lnTo>
                    <a:pt x="8" y="18"/>
                  </a:lnTo>
                  <a:lnTo>
                    <a:pt x="8" y="22"/>
                  </a:lnTo>
                  <a:lnTo>
                    <a:pt x="13" y="22"/>
                  </a:lnTo>
                  <a:lnTo>
                    <a:pt x="13" y="27"/>
                  </a:lnTo>
                  <a:lnTo>
                    <a:pt x="17" y="27"/>
                  </a:lnTo>
                  <a:lnTo>
                    <a:pt x="17" y="31"/>
                  </a:lnTo>
                  <a:lnTo>
                    <a:pt x="21" y="31"/>
                  </a:lnTo>
                  <a:lnTo>
                    <a:pt x="17" y="31"/>
                  </a:lnTo>
                  <a:lnTo>
                    <a:pt x="17" y="27"/>
                  </a:lnTo>
                  <a:lnTo>
                    <a:pt x="13" y="27"/>
                  </a:lnTo>
                  <a:lnTo>
                    <a:pt x="13" y="31"/>
                  </a:lnTo>
                  <a:lnTo>
                    <a:pt x="13" y="27"/>
                  </a:lnTo>
                  <a:lnTo>
                    <a:pt x="8" y="22"/>
                  </a:lnTo>
                  <a:lnTo>
                    <a:pt x="8" y="18"/>
                  </a:lnTo>
                  <a:lnTo>
                    <a:pt x="8" y="22"/>
                  </a:lnTo>
                  <a:lnTo>
                    <a:pt x="8" y="27"/>
                  </a:lnTo>
                  <a:lnTo>
                    <a:pt x="4" y="27"/>
                  </a:lnTo>
                  <a:lnTo>
                    <a:pt x="4" y="31"/>
                  </a:lnTo>
                  <a:lnTo>
                    <a:pt x="4" y="36"/>
                  </a:lnTo>
                  <a:lnTo>
                    <a:pt x="4" y="40"/>
                  </a:lnTo>
                  <a:lnTo>
                    <a:pt x="4" y="44"/>
                  </a:lnTo>
                  <a:lnTo>
                    <a:pt x="4" y="49"/>
                  </a:lnTo>
                  <a:lnTo>
                    <a:pt x="4" y="53"/>
                  </a:lnTo>
                  <a:lnTo>
                    <a:pt x="4" y="58"/>
                  </a:lnTo>
                  <a:lnTo>
                    <a:pt x="0" y="58"/>
                  </a:lnTo>
                  <a:lnTo>
                    <a:pt x="0" y="62"/>
                  </a:lnTo>
                  <a:lnTo>
                    <a:pt x="0" y="67"/>
                  </a:lnTo>
                  <a:lnTo>
                    <a:pt x="0" y="71"/>
                  </a:lnTo>
                  <a:lnTo>
                    <a:pt x="0" y="76"/>
                  </a:lnTo>
                  <a:lnTo>
                    <a:pt x="0" y="80"/>
                  </a:lnTo>
                  <a:lnTo>
                    <a:pt x="4" y="8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0" name="Freeform 1186"/>
            <p:cNvSpPr>
              <a:spLocks/>
            </p:cNvSpPr>
            <p:nvPr/>
          </p:nvSpPr>
          <p:spPr bwMode="auto">
            <a:xfrm>
              <a:off x="2214" y="2329"/>
              <a:ext cx="22" cy="54"/>
            </a:xfrm>
            <a:custGeom>
              <a:avLst/>
              <a:gdLst/>
              <a:ahLst/>
              <a:cxnLst>
                <a:cxn ang="0">
                  <a:pos x="18" y="13"/>
                </a:cxn>
                <a:cxn ang="0">
                  <a:pos x="18" y="18"/>
                </a:cxn>
                <a:cxn ang="0">
                  <a:pos x="22" y="18"/>
                </a:cxn>
                <a:cxn ang="0">
                  <a:pos x="18" y="18"/>
                </a:cxn>
                <a:cxn ang="0">
                  <a:pos x="18" y="13"/>
                </a:cxn>
                <a:cxn ang="0">
                  <a:pos x="14" y="13"/>
                </a:cxn>
                <a:cxn ang="0">
                  <a:pos x="14" y="18"/>
                </a:cxn>
                <a:cxn ang="0">
                  <a:pos x="14" y="13"/>
                </a:cxn>
                <a:cxn ang="0">
                  <a:pos x="14" y="9"/>
                </a:cxn>
                <a:cxn ang="0">
                  <a:pos x="14" y="5"/>
                </a:cxn>
                <a:cxn ang="0">
                  <a:pos x="14" y="0"/>
                </a:cxn>
                <a:cxn ang="0">
                  <a:pos x="14" y="5"/>
                </a:cxn>
                <a:cxn ang="0">
                  <a:pos x="9" y="13"/>
                </a:cxn>
                <a:cxn ang="0">
                  <a:pos x="9" y="18"/>
                </a:cxn>
                <a:cxn ang="0">
                  <a:pos x="9" y="22"/>
                </a:cxn>
                <a:cxn ang="0">
                  <a:pos x="9" y="27"/>
                </a:cxn>
                <a:cxn ang="0">
                  <a:pos x="9" y="31"/>
                </a:cxn>
                <a:cxn ang="0">
                  <a:pos x="5" y="31"/>
                </a:cxn>
                <a:cxn ang="0">
                  <a:pos x="5" y="36"/>
                </a:cxn>
                <a:cxn ang="0">
                  <a:pos x="5" y="40"/>
                </a:cxn>
                <a:cxn ang="0">
                  <a:pos x="5" y="45"/>
                </a:cxn>
                <a:cxn ang="0">
                  <a:pos x="0" y="45"/>
                </a:cxn>
                <a:cxn ang="0">
                  <a:pos x="0" y="49"/>
                </a:cxn>
                <a:cxn ang="0">
                  <a:pos x="0" y="45"/>
                </a:cxn>
                <a:cxn ang="0">
                  <a:pos x="0" y="49"/>
                </a:cxn>
                <a:cxn ang="0">
                  <a:pos x="0" y="54"/>
                </a:cxn>
              </a:cxnLst>
              <a:rect l="0" t="0" r="r" b="b"/>
              <a:pathLst>
                <a:path w="22" h="54">
                  <a:moveTo>
                    <a:pt x="18" y="13"/>
                  </a:moveTo>
                  <a:lnTo>
                    <a:pt x="18" y="18"/>
                  </a:lnTo>
                  <a:lnTo>
                    <a:pt x="22" y="18"/>
                  </a:lnTo>
                  <a:lnTo>
                    <a:pt x="18" y="18"/>
                  </a:lnTo>
                  <a:lnTo>
                    <a:pt x="18" y="13"/>
                  </a:lnTo>
                  <a:lnTo>
                    <a:pt x="14" y="13"/>
                  </a:lnTo>
                  <a:lnTo>
                    <a:pt x="14" y="18"/>
                  </a:lnTo>
                  <a:lnTo>
                    <a:pt x="14" y="13"/>
                  </a:lnTo>
                  <a:lnTo>
                    <a:pt x="14" y="9"/>
                  </a:lnTo>
                  <a:lnTo>
                    <a:pt x="14" y="5"/>
                  </a:lnTo>
                  <a:lnTo>
                    <a:pt x="14" y="0"/>
                  </a:lnTo>
                  <a:lnTo>
                    <a:pt x="14" y="5"/>
                  </a:lnTo>
                  <a:lnTo>
                    <a:pt x="9" y="13"/>
                  </a:lnTo>
                  <a:lnTo>
                    <a:pt x="9" y="18"/>
                  </a:lnTo>
                  <a:lnTo>
                    <a:pt x="9" y="22"/>
                  </a:lnTo>
                  <a:lnTo>
                    <a:pt x="9" y="27"/>
                  </a:lnTo>
                  <a:lnTo>
                    <a:pt x="9" y="31"/>
                  </a:lnTo>
                  <a:lnTo>
                    <a:pt x="5" y="31"/>
                  </a:lnTo>
                  <a:lnTo>
                    <a:pt x="5" y="36"/>
                  </a:lnTo>
                  <a:lnTo>
                    <a:pt x="5" y="40"/>
                  </a:lnTo>
                  <a:lnTo>
                    <a:pt x="5" y="45"/>
                  </a:lnTo>
                  <a:lnTo>
                    <a:pt x="0" y="45"/>
                  </a:lnTo>
                  <a:lnTo>
                    <a:pt x="0" y="49"/>
                  </a:lnTo>
                  <a:lnTo>
                    <a:pt x="0" y="45"/>
                  </a:lnTo>
                  <a:lnTo>
                    <a:pt x="0" y="49"/>
                  </a:lnTo>
                  <a:lnTo>
                    <a:pt x="0" y="5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1" name="Freeform 1187"/>
            <p:cNvSpPr>
              <a:spLocks/>
            </p:cNvSpPr>
            <p:nvPr/>
          </p:nvSpPr>
          <p:spPr bwMode="auto">
            <a:xfrm>
              <a:off x="2232" y="2329"/>
              <a:ext cx="35" cy="58"/>
            </a:xfrm>
            <a:custGeom>
              <a:avLst/>
              <a:gdLst/>
              <a:ahLst/>
              <a:cxnLst>
                <a:cxn ang="0">
                  <a:pos x="0" y="5"/>
                </a:cxn>
                <a:cxn ang="0">
                  <a:pos x="0" y="5"/>
                </a:cxn>
                <a:cxn ang="0">
                  <a:pos x="4" y="9"/>
                </a:cxn>
                <a:cxn ang="0">
                  <a:pos x="4" y="13"/>
                </a:cxn>
                <a:cxn ang="0">
                  <a:pos x="9" y="18"/>
                </a:cxn>
                <a:cxn ang="0">
                  <a:pos x="13" y="22"/>
                </a:cxn>
                <a:cxn ang="0">
                  <a:pos x="22" y="22"/>
                </a:cxn>
                <a:cxn ang="0">
                  <a:pos x="30" y="22"/>
                </a:cxn>
                <a:cxn ang="0">
                  <a:pos x="35" y="27"/>
                </a:cxn>
                <a:cxn ang="0">
                  <a:pos x="30" y="22"/>
                </a:cxn>
                <a:cxn ang="0">
                  <a:pos x="26" y="31"/>
                </a:cxn>
                <a:cxn ang="0">
                  <a:pos x="26" y="31"/>
                </a:cxn>
                <a:cxn ang="0">
                  <a:pos x="22" y="36"/>
                </a:cxn>
                <a:cxn ang="0">
                  <a:pos x="13" y="31"/>
                </a:cxn>
                <a:cxn ang="0">
                  <a:pos x="9" y="36"/>
                </a:cxn>
                <a:cxn ang="0">
                  <a:pos x="9" y="45"/>
                </a:cxn>
                <a:cxn ang="0">
                  <a:pos x="17" y="45"/>
                </a:cxn>
                <a:cxn ang="0">
                  <a:pos x="13" y="49"/>
                </a:cxn>
                <a:cxn ang="0">
                  <a:pos x="13" y="58"/>
                </a:cxn>
                <a:cxn ang="0">
                  <a:pos x="9" y="54"/>
                </a:cxn>
                <a:cxn ang="0">
                  <a:pos x="13" y="58"/>
                </a:cxn>
                <a:cxn ang="0">
                  <a:pos x="13" y="49"/>
                </a:cxn>
                <a:cxn ang="0">
                  <a:pos x="17" y="45"/>
                </a:cxn>
                <a:cxn ang="0">
                  <a:pos x="9" y="45"/>
                </a:cxn>
                <a:cxn ang="0">
                  <a:pos x="9" y="36"/>
                </a:cxn>
                <a:cxn ang="0">
                  <a:pos x="13" y="31"/>
                </a:cxn>
                <a:cxn ang="0">
                  <a:pos x="17" y="36"/>
                </a:cxn>
                <a:cxn ang="0">
                  <a:pos x="26" y="31"/>
                </a:cxn>
                <a:cxn ang="0">
                  <a:pos x="26" y="22"/>
                </a:cxn>
                <a:cxn ang="0">
                  <a:pos x="30" y="27"/>
                </a:cxn>
                <a:cxn ang="0">
                  <a:pos x="35" y="22"/>
                </a:cxn>
                <a:cxn ang="0">
                  <a:pos x="26" y="22"/>
                </a:cxn>
                <a:cxn ang="0">
                  <a:pos x="17" y="22"/>
                </a:cxn>
                <a:cxn ang="0">
                  <a:pos x="9" y="22"/>
                </a:cxn>
                <a:cxn ang="0">
                  <a:pos x="4" y="18"/>
                </a:cxn>
                <a:cxn ang="0">
                  <a:pos x="0" y="13"/>
                </a:cxn>
                <a:cxn ang="0">
                  <a:pos x="0" y="13"/>
                </a:cxn>
              </a:cxnLst>
              <a:rect l="0" t="0" r="r" b="b"/>
              <a:pathLst>
                <a:path w="35" h="58">
                  <a:moveTo>
                    <a:pt x="0" y="0"/>
                  </a:moveTo>
                  <a:lnTo>
                    <a:pt x="0" y="5"/>
                  </a:lnTo>
                  <a:lnTo>
                    <a:pt x="4" y="5"/>
                  </a:lnTo>
                  <a:lnTo>
                    <a:pt x="0" y="5"/>
                  </a:lnTo>
                  <a:lnTo>
                    <a:pt x="0" y="9"/>
                  </a:lnTo>
                  <a:lnTo>
                    <a:pt x="4" y="9"/>
                  </a:lnTo>
                  <a:lnTo>
                    <a:pt x="0" y="9"/>
                  </a:lnTo>
                  <a:lnTo>
                    <a:pt x="4" y="13"/>
                  </a:lnTo>
                  <a:lnTo>
                    <a:pt x="4" y="18"/>
                  </a:lnTo>
                  <a:lnTo>
                    <a:pt x="9" y="18"/>
                  </a:lnTo>
                  <a:lnTo>
                    <a:pt x="9" y="22"/>
                  </a:lnTo>
                  <a:lnTo>
                    <a:pt x="13" y="22"/>
                  </a:lnTo>
                  <a:lnTo>
                    <a:pt x="17" y="22"/>
                  </a:lnTo>
                  <a:lnTo>
                    <a:pt x="22" y="22"/>
                  </a:lnTo>
                  <a:lnTo>
                    <a:pt x="26" y="22"/>
                  </a:lnTo>
                  <a:lnTo>
                    <a:pt x="30" y="22"/>
                  </a:lnTo>
                  <a:lnTo>
                    <a:pt x="35" y="22"/>
                  </a:lnTo>
                  <a:lnTo>
                    <a:pt x="35" y="27"/>
                  </a:lnTo>
                  <a:lnTo>
                    <a:pt x="30" y="27"/>
                  </a:lnTo>
                  <a:lnTo>
                    <a:pt x="30" y="22"/>
                  </a:lnTo>
                  <a:lnTo>
                    <a:pt x="26" y="27"/>
                  </a:lnTo>
                  <a:lnTo>
                    <a:pt x="26" y="31"/>
                  </a:lnTo>
                  <a:lnTo>
                    <a:pt x="26" y="36"/>
                  </a:lnTo>
                  <a:lnTo>
                    <a:pt x="26" y="31"/>
                  </a:lnTo>
                  <a:lnTo>
                    <a:pt x="22" y="31"/>
                  </a:lnTo>
                  <a:lnTo>
                    <a:pt x="22" y="36"/>
                  </a:lnTo>
                  <a:lnTo>
                    <a:pt x="17" y="36"/>
                  </a:lnTo>
                  <a:lnTo>
                    <a:pt x="13" y="31"/>
                  </a:lnTo>
                  <a:lnTo>
                    <a:pt x="9" y="31"/>
                  </a:lnTo>
                  <a:lnTo>
                    <a:pt x="9" y="36"/>
                  </a:lnTo>
                  <a:lnTo>
                    <a:pt x="9" y="40"/>
                  </a:lnTo>
                  <a:lnTo>
                    <a:pt x="9" y="45"/>
                  </a:lnTo>
                  <a:lnTo>
                    <a:pt x="13" y="45"/>
                  </a:lnTo>
                  <a:lnTo>
                    <a:pt x="17" y="45"/>
                  </a:lnTo>
                  <a:lnTo>
                    <a:pt x="17" y="49"/>
                  </a:lnTo>
                  <a:lnTo>
                    <a:pt x="13" y="49"/>
                  </a:lnTo>
                  <a:lnTo>
                    <a:pt x="13" y="54"/>
                  </a:lnTo>
                  <a:lnTo>
                    <a:pt x="13" y="58"/>
                  </a:lnTo>
                  <a:lnTo>
                    <a:pt x="9" y="58"/>
                  </a:lnTo>
                  <a:lnTo>
                    <a:pt x="9" y="54"/>
                  </a:lnTo>
                  <a:lnTo>
                    <a:pt x="9" y="58"/>
                  </a:lnTo>
                  <a:lnTo>
                    <a:pt x="13" y="58"/>
                  </a:lnTo>
                  <a:lnTo>
                    <a:pt x="13" y="54"/>
                  </a:lnTo>
                  <a:lnTo>
                    <a:pt x="13" y="49"/>
                  </a:lnTo>
                  <a:lnTo>
                    <a:pt x="17" y="49"/>
                  </a:lnTo>
                  <a:lnTo>
                    <a:pt x="17" y="45"/>
                  </a:lnTo>
                  <a:lnTo>
                    <a:pt x="13" y="45"/>
                  </a:lnTo>
                  <a:lnTo>
                    <a:pt x="9" y="45"/>
                  </a:lnTo>
                  <a:lnTo>
                    <a:pt x="9" y="40"/>
                  </a:lnTo>
                  <a:lnTo>
                    <a:pt x="9" y="36"/>
                  </a:lnTo>
                  <a:lnTo>
                    <a:pt x="9" y="31"/>
                  </a:lnTo>
                  <a:lnTo>
                    <a:pt x="13" y="31"/>
                  </a:lnTo>
                  <a:lnTo>
                    <a:pt x="17" y="31"/>
                  </a:lnTo>
                  <a:lnTo>
                    <a:pt x="17" y="36"/>
                  </a:lnTo>
                  <a:lnTo>
                    <a:pt x="22" y="31"/>
                  </a:lnTo>
                  <a:lnTo>
                    <a:pt x="26" y="31"/>
                  </a:lnTo>
                  <a:lnTo>
                    <a:pt x="26" y="27"/>
                  </a:lnTo>
                  <a:lnTo>
                    <a:pt x="26" y="22"/>
                  </a:lnTo>
                  <a:lnTo>
                    <a:pt x="30" y="22"/>
                  </a:lnTo>
                  <a:lnTo>
                    <a:pt x="30" y="27"/>
                  </a:lnTo>
                  <a:lnTo>
                    <a:pt x="35" y="27"/>
                  </a:lnTo>
                  <a:lnTo>
                    <a:pt x="35" y="22"/>
                  </a:lnTo>
                  <a:lnTo>
                    <a:pt x="30" y="22"/>
                  </a:lnTo>
                  <a:lnTo>
                    <a:pt x="26" y="22"/>
                  </a:lnTo>
                  <a:lnTo>
                    <a:pt x="22" y="22"/>
                  </a:lnTo>
                  <a:lnTo>
                    <a:pt x="17" y="22"/>
                  </a:lnTo>
                  <a:lnTo>
                    <a:pt x="13" y="22"/>
                  </a:lnTo>
                  <a:lnTo>
                    <a:pt x="9" y="22"/>
                  </a:lnTo>
                  <a:lnTo>
                    <a:pt x="9" y="18"/>
                  </a:lnTo>
                  <a:lnTo>
                    <a:pt x="4" y="18"/>
                  </a:lnTo>
                  <a:lnTo>
                    <a:pt x="4" y="13"/>
                  </a:lnTo>
                  <a:lnTo>
                    <a:pt x="0" y="13"/>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2" name="Freeform 1188"/>
            <p:cNvSpPr>
              <a:spLocks/>
            </p:cNvSpPr>
            <p:nvPr/>
          </p:nvSpPr>
          <p:spPr bwMode="auto">
            <a:xfrm>
              <a:off x="2210" y="2414"/>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3" name="Freeform 1189"/>
            <p:cNvSpPr>
              <a:spLocks/>
            </p:cNvSpPr>
            <p:nvPr/>
          </p:nvSpPr>
          <p:spPr bwMode="auto">
            <a:xfrm>
              <a:off x="2210" y="2383"/>
              <a:ext cx="4" cy="35"/>
            </a:xfrm>
            <a:custGeom>
              <a:avLst/>
              <a:gdLst/>
              <a:ahLst/>
              <a:cxnLst>
                <a:cxn ang="0">
                  <a:pos x="4" y="0"/>
                </a:cxn>
                <a:cxn ang="0">
                  <a:pos x="4" y="4"/>
                </a:cxn>
                <a:cxn ang="0">
                  <a:pos x="4" y="9"/>
                </a:cxn>
                <a:cxn ang="0">
                  <a:pos x="4" y="4"/>
                </a:cxn>
                <a:cxn ang="0">
                  <a:pos x="4" y="9"/>
                </a:cxn>
                <a:cxn ang="0">
                  <a:pos x="0" y="9"/>
                </a:cxn>
                <a:cxn ang="0">
                  <a:pos x="0" y="13"/>
                </a:cxn>
                <a:cxn ang="0">
                  <a:pos x="4" y="13"/>
                </a:cxn>
                <a:cxn ang="0">
                  <a:pos x="0" y="13"/>
                </a:cxn>
                <a:cxn ang="0">
                  <a:pos x="0" y="17"/>
                </a:cxn>
                <a:cxn ang="0">
                  <a:pos x="0" y="22"/>
                </a:cxn>
                <a:cxn ang="0">
                  <a:pos x="4" y="22"/>
                </a:cxn>
                <a:cxn ang="0">
                  <a:pos x="4" y="26"/>
                </a:cxn>
                <a:cxn ang="0">
                  <a:pos x="4" y="22"/>
                </a:cxn>
                <a:cxn ang="0">
                  <a:pos x="4" y="26"/>
                </a:cxn>
                <a:cxn ang="0">
                  <a:pos x="4" y="31"/>
                </a:cxn>
                <a:cxn ang="0">
                  <a:pos x="4" y="35"/>
                </a:cxn>
              </a:cxnLst>
              <a:rect l="0" t="0" r="r" b="b"/>
              <a:pathLst>
                <a:path w="4" h="35">
                  <a:moveTo>
                    <a:pt x="4" y="0"/>
                  </a:moveTo>
                  <a:lnTo>
                    <a:pt x="4" y="4"/>
                  </a:lnTo>
                  <a:lnTo>
                    <a:pt x="4" y="9"/>
                  </a:lnTo>
                  <a:lnTo>
                    <a:pt x="4" y="4"/>
                  </a:lnTo>
                  <a:lnTo>
                    <a:pt x="4" y="9"/>
                  </a:lnTo>
                  <a:lnTo>
                    <a:pt x="0" y="9"/>
                  </a:lnTo>
                  <a:lnTo>
                    <a:pt x="0" y="13"/>
                  </a:lnTo>
                  <a:lnTo>
                    <a:pt x="4" y="13"/>
                  </a:lnTo>
                  <a:lnTo>
                    <a:pt x="0" y="13"/>
                  </a:lnTo>
                  <a:lnTo>
                    <a:pt x="0" y="17"/>
                  </a:lnTo>
                  <a:lnTo>
                    <a:pt x="0" y="22"/>
                  </a:lnTo>
                  <a:lnTo>
                    <a:pt x="4" y="22"/>
                  </a:lnTo>
                  <a:lnTo>
                    <a:pt x="4" y="26"/>
                  </a:lnTo>
                  <a:lnTo>
                    <a:pt x="4" y="22"/>
                  </a:lnTo>
                  <a:lnTo>
                    <a:pt x="4" y="26"/>
                  </a:lnTo>
                  <a:lnTo>
                    <a:pt x="4" y="31"/>
                  </a:lnTo>
                  <a:lnTo>
                    <a:pt x="4" y="3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4" name="Freeform 1190"/>
            <p:cNvSpPr>
              <a:spLocks/>
            </p:cNvSpPr>
            <p:nvPr/>
          </p:nvSpPr>
          <p:spPr bwMode="auto">
            <a:xfrm>
              <a:off x="2214" y="242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5" name="Freeform 1191"/>
            <p:cNvSpPr>
              <a:spLocks/>
            </p:cNvSpPr>
            <p:nvPr/>
          </p:nvSpPr>
          <p:spPr bwMode="auto">
            <a:xfrm>
              <a:off x="2210" y="2418"/>
              <a:ext cx="9" cy="36"/>
            </a:xfrm>
            <a:custGeom>
              <a:avLst/>
              <a:gdLst/>
              <a:ahLst/>
              <a:cxnLst>
                <a:cxn ang="0">
                  <a:pos x="4" y="0"/>
                </a:cxn>
                <a:cxn ang="0">
                  <a:pos x="9" y="0"/>
                </a:cxn>
                <a:cxn ang="0">
                  <a:pos x="9" y="5"/>
                </a:cxn>
                <a:cxn ang="0">
                  <a:pos x="4" y="5"/>
                </a:cxn>
                <a:cxn ang="0">
                  <a:pos x="4" y="9"/>
                </a:cxn>
                <a:cxn ang="0">
                  <a:pos x="9" y="9"/>
                </a:cxn>
                <a:cxn ang="0">
                  <a:pos x="4" y="9"/>
                </a:cxn>
                <a:cxn ang="0">
                  <a:pos x="4" y="14"/>
                </a:cxn>
                <a:cxn ang="0">
                  <a:pos x="4" y="18"/>
                </a:cxn>
                <a:cxn ang="0">
                  <a:pos x="4" y="23"/>
                </a:cxn>
                <a:cxn ang="0">
                  <a:pos x="4" y="27"/>
                </a:cxn>
                <a:cxn ang="0">
                  <a:pos x="4" y="32"/>
                </a:cxn>
                <a:cxn ang="0">
                  <a:pos x="0" y="32"/>
                </a:cxn>
                <a:cxn ang="0">
                  <a:pos x="0" y="36"/>
                </a:cxn>
              </a:cxnLst>
              <a:rect l="0" t="0" r="r" b="b"/>
              <a:pathLst>
                <a:path w="9" h="36">
                  <a:moveTo>
                    <a:pt x="4" y="0"/>
                  </a:moveTo>
                  <a:lnTo>
                    <a:pt x="9" y="0"/>
                  </a:lnTo>
                  <a:lnTo>
                    <a:pt x="9" y="5"/>
                  </a:lnTo>
                  <a:lnTo>
                    <a:pt x="4" y="5"/>
                  </a:lnTo>
                  <a:lnTo>
                    <a:pt x="4" y="9"/>
                  </a:lnTo>
                  <a:lnTo>
                    <a:pt x="9" y="9"/>
                  </a:lnTo>
                  <a:lnTo>
                    <a:pt x="4" y="9"/>
                  </a:lnTo>
                  <a:lnTo>
                    <a:pt x="4" y="14"/>
                  </a:lnTo>
                  <a:lnTo>
                    <a:pt x="4" y="18"/>
                  </a:lnTo>
                  <a:lnTo>
                    <a:pt x="4" y="23"/>
                  </a:lnTo>
                  <a:lnTo>
                    <a:pt x="4" y="27"/>
                  </a:lnTo>
                  <a:lnTo>
                    <a:pt x="4" y="32"/>
                  </a:lnTo>
                  <a:lnTo>
                    <a:pt x="0" y="32"/>
                  </a:lnTo>
                  <a:lnTo>
                    <a:pt x="0"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6" name="Freeform 1192"/>
            <p:cNvSpPr>
              <a:spLocks/>
            </p:cNvSpPr>
            <p:nvPr/>
          </p:nvSpPr>
          <p:spPr bwMode="auto">
            <a:xfrm>
              <a:off x="2210" y="2454"/>
              <a:ext cx="9" cy="13"/>
            </a:xfrm>
            <a:custGeom>
              <a:avLst/>
              <a:gdLst/>
              <a:ahLst/>
              <a:cxnLst>
                <a:cxn ang="0">
                  <a:pos x="0" y="0"/>
                </a:cxn>
                <a:cxn ang="0">
                  <a:pos x="4" y="0"/>
                </a:cxn>
                <a:cxn ang="0">
                  <a:pos x="4" y="4"/>
                </a:cxn>
                <a:cxn ang="0">
                  <a:pos x="9" y="4"/>
                </a:cxn>
                <a:cxn ang="0">
                  <a:pos x="9" y="9"/>
                </a:cxn>
                <a:cxn ang="0">
                  <a:pos x="4" y="9"/>
                </a:cxn>
                <a:cxn ang="0">
                  <a:pos x="9" y="9"/>
                </a:cxn>
                <a:cxn ang="0">
                  <a:pos x="4" y="9"/>
                </a:cxn>
                <a:cxn ang="0">
                  <a:pos x="4" y="13"/>
                </a:cxn>
              </a:cxnLst>
              <a:rect l="0" t="0" r="r" b="b"/>
              <a:pathLst>
                <a:path w="9" h="13">
                  <a:moveTo>
                    <a:pt x="0" y="0"/>
                  </a:moveTo>
                  <a:lnTo>
                    <a:pt x="4" y="0"/>
                  </a:lnTo>
                  <a:lnTo>
                    <a:pt x="4" y="4"/>
                  </a:lnTo>
                  <a:lnTo>
                    <a:pt x="9" y="4"/>
                  </a:lnTo>
                  <a:lnTo>
                    <a:pt x="9" y="9"/>
                  </a:lnTo>
                  <a:lnTo>
                    <a:pt x="4" y="9"/>
                  </a:lnTo>
                  <a:lnTo>
                    <a:pt x="9"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7" name="Freeform 1193"/>
            <p:cNvSpPr>
              <a:spLocks/>
            </p:cNvSpPr>
            <p:nvPr/>
          </p:nvSpPr>
          <p:spPr bwMode="auto">
            <a:xfrm>
              <a:off x="2210" y="2467"/>
              <a:ext cx="31" cy="36"/>
            </a:xfrm>
            <a:custGeom>
              <a:avLst/>
              <a:gdLst/>
              <a:ahLst/>
              <a:cxnLst>
                <a:cxn ang="0">
                  <a:pos x="4" y="0"/>
                </a:cxn>
                <a:cxn ang="0">
                  <a:pos x="4" y="5"/>
                </a:cxn>
                <a:cxn ang="0">
                  <a:pos x="4" y="9"/>
                </a:cxn>
                <a:cxn ang="0">
                  <a:pos x="4" y="14"/>
                </a:cxn>
                <a:cxn ang="0">
                  <a:pos x="0" y="18"/>
                </a:cxn>
                <a:cxn ang="0">
                  <a:pos x="4" y="14"/>
                </a:cxn>
                <a:cxn ang="0">
                  <a:pos x="9" y="9"/>
                </a:cxn>
                <a:cxn ang="0">
                  <a:pos x="13" y="9"/>
                </a:cxn>
                <a:cxn ang="0">
                  <a:pos x="18" y="9"/>
                </a:cxn>
                <a:cxn ang="0">
                  <a:pos x="18" y="14"/>
                </a:cxn>
                <a:cxn ang="0">
                  <a:pos x="18" y="9"/>
                </a:cxn>
                <a:cxn ang="0">
                  <a:pos x="22" y="9"/>
                </a:cxn>
                <a:cxn ang="0">
                  <a:pos x="26" y="9"/>
                </a:cxn>
                <a:cxn ang="0">
                  <a:pos x="26" y="14"/>
                </a:cxn>
                <a:cxn ang="0">
                  <a:pos x="26" y="18"/>
                </a:cxn>
                <a:cxn ang="0">
                  <a:pos x="22" y="18"/>
                </a:cxn>
                <a:cxn ang="0">
                  <a:pos x="22" y="23"/>
                </a:cxn>
                <a:cxn ang="0">
                  <a:pos x="22" y="27"/>
                </a:cxn>
                <a:cxn ang="0">
                  <a:pos x="22" y="32"/>
                </a:cxn>
                <a:cxn ang="0">
                  <a:pos x="26" y="32"/>
                </a:cxn>
                <a:cxn ang="0">
                  <a:pos x="31" y="32"/>
                </a:cxn>
                <a:cxn ang="0">
                  <a:pos x="31" y="36"/>
                </a:cxn>
              </a:cxnLst>
              <a:rect l="0" t="0" r="r" b="b"/>
              <a:pathLst>
                <a:path w="31" h="36">
                  <a:moveTo>
                    <a:pt x="4" y="0"/>
                  </a:moveTo>
                  <a:lnTo>
                    <a:pt x="4" y="5"/>
                  </a:lnTo>
                  <a:lnTo>
                    <a:pt x="4" y="9"/>
                  </a:lnTo>
                  <a:lnTo>
                    <a:pt x="4" y="14"/>
                  </a:lnTo>
                  <a:lnTo>
                    <a:pt x="0" y="18"/>
                  </a:lnTo>
                  <a:lnTo>
                    <a:pt x="4" y="14"/>
                  </a:lnTo>
                  <a:lnTo>
                    <a:pt x="9" y="9"/>
                  </a:lnTo>
                  <a:lnTo>
                    <a:pt x="13" y="9"/>
                  </a:lnTo>
                  <a:lnTo>
                    <a:pt x="18" y="9"/>
                  </a:lnTo>
                  <a:lnTo>
                    <a:pt x="18" y="14"/>
                  </a:lnTo>
                  <a:lnTo>
                    <a:pt x="18" y="9"/>
                  </a:lnTo>
                  <a:lnTo>
                    <a:pt x="22" y="9"/>
                  </a:lnTo>
                  <a:lnTo>
                    <a:pt x="26" y="9"/>
                  </a:lnTo>
                  <a:lnTo>
                    <a:pt x="26" y="14"/>
                  </a:lnTo>
                  <a:lnTo>
                    <a:pt x="26" y="18"/>
                  </a:lnTo>
                  <a:lnTo>
                    <a:pt x="22" y="18"/>
                  </a:lnTo>
                  <a:lnTo>
                    <a:pt x="22" y="23"/>
                  </a:lnTo>
                  <a:lnTo>
                    <a:pt x="22" y="27"/>
                  </a:lnTo>
                  <a:lnTo>
                    <a:pt x="22" y="32"/>
                  </a:lnTo>
                  <a:lnTo>
                    <a:pt x="26" y="32"/>
                  </a:lnTo>
                  <a:lnTo>
                    <a:pt x="31" y="32"/>
                  </a:lnTo>
                  <a:lnTo>
                    <a:pt x="31" y="3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58" name="Rectangle 1194"/>
            <p:cNvSpPr>
              <a:spLocks noChangeArrowheads="1"/>
            </p:cNvSpPr>
            <p:nvPr/>
          </p:nvSpPr>
          <p:spPr bwMode="auto">
            <a:xfrm>
              <a:off x="2228" y="2499"/>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3659" name="Freeform 1195"/>
            <p:cNvSpPr>
              <a:spLocks/>
            </p:cNvSpPr>
            <p:nvPr/>
          </p:nvSpPr>
          <p:spPr bwMode="auto">
            <a:xfrm>
              <a:off x="2232" y="250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0" name="Freeform 1196"/>
            <p:cNvSpPr>
              <a:spLocks/>
            </p:cNvSpPr>
            <p:nvPr/>
          </p:nvSpPr>
          <p:spPr bwMode="auto">
            <a:xfrm>
              <a:off x="2232" y="250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1" name="Line 1197"/>
            <p:cNvSpPr>
              <a:spLocks noChangeShapeType="1"/>
            </p:cNvSpPr>
            <p:nvPr/>
          </p:nvSpPr>
          <p:spPr bwMode="auto">
            <a:xfrm>
              <a:off x="2241" y="2503"/>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662" name="Freeform 1198"/>
            <p:cNvSpPr>
              <a:spLocks/>
            </p:cNvSpPr>
            <p:nvPr/>
          </p:nvSpPr>
          <p:spPr bwMode="auto">
            <a:xfrm>
              <a:off x="2236" y="2503"/>
              <a:ext cx="9" cy="5"/>
            </a:xfrm>
            <a:custGeom>
              <a:avLst/>
              <a:gdLst/>
              <a:ahLst/>
              <a:cxnLst>
                <a:cxn ang="0">
                  <a:pos x="9" y="0"/>
                </a:cxn>
                <a:cxn ang="0">
                  <a:pos x="5" y="0"/>
                </a:cxn>
                <a:cxn ang="0">
                  <a:pos x="5" y="5"/>
                </a:cxn>
                <a:cxn ang="0">
                  <a:pos x="9" y="5"/>
                </a:cxn>
                <a:cxn ang="0">
                  <a:pos x="5" y="5"/>
                </a:cxn>
                <a:cxn ang="0">
                  <a:pos x="5" y="0"/>
                </a:cxn>
                <a:cxn ang="0">
                  <a:pos x="5" y="5"/>
                </a:cxn>
                <a:cxn ang="0">
                  <a:pos x="5" y="0"/>
                </a:cxn>
                <a:cxn ang="0">
                  <a:pos x="0" y="0"/>
                </a:cxn>
              </a:cxnLst>
              <a:rect l="0" t="0" r="r" b="b"/>
              <a:pathLst>
                <a:path w="9" h="5">
                  <a:moveTo>
                    <a:pt x="9" y="0"/>
                  </a:moveTo>
                  <a:lnTo>
                    <a:pt x="5" y="0"/>
                  </a:lnTo>
                  <a:lnTo>
                    <a:pt x="5" y="5"/>
                  </a:lnTo>
                  <a:lnTo>
                    <a:pt x="9" y="5"/>
                  </a:lnTo>
                  <a:lnTo>
                    <a:pt x="5" y="5"/>
                  </a:lnTo>
                  <a:lnTo>
                    <a:pt x="5" y="0"/>
                  </a:lnTo>
                  <a:lnTo>
                    <a:pt x="5" y="5"/>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3" name="Freeform 1199"/>
            <p:cNvSpPr>
              <a:spLocks/>
            </p:cNvSpPr>
            <p:nvPr/>
          </p:nvSpPr>
          <p:spPr bwMode="auto">
            <a:xfrm>
              <a:off x="2228" y="2490"/>
              <a:ext cx="4" cy="18"/>
            </a:xfrm>
            <a:custGeom>
              <a:avLst/>
              <a:gdLst/>
              <a:ahLst/>
              <a:cxnLst>
                <a:cxn ang="0">
                  <a:pos x="4" y="18"/>
                </a:cxn>
                <a:cxn ang="0">
                  <a:pos x="0" y="18"/>
                </a:cxn>
                <a:cxn ang="0">
                  <a:pos x="4" y="18"/>
                </a:cxn>
                <a:cxn ang="0">
                  <a:pos x="0" y="18"/>
                </a:cxn>
                <a:cxn ang="0">
                  <a:pos x="4" y="18"/>
                </a:cxn>
                <a:cxn ang="0">
                  <a:pos x="0" y="18"/>
                </a:cxn>
                <a:cxn ang="0">
                  <a:pos x="0" y="13"/>
                </a:cxn>
                <a:cxn ang="0">
                  <a:pos x="4" y="13"/>
                </a:cxn>
                <a:cxn ang="0">
                  <a:pos x="0" y="13"/>
                </a:cxn>
                <a:cxn ang="0">
                  <a:pos x="0" y="9"/>
                </a:cxn>
                <a:cxn ang="0">
                  <a:pos x="0" y="4"/>
                </a:cxn>
                <a:cxn ang="0">
                  <a:pos x="4" y="4"/>
                </a:cxn>
                <a:cxn ang="0">
                  <a:pos x="4" y="0"/>
                </a:cxn>
              </a:cxnLst>
              <a:rect l="0" t="0" r="r" b="b"/>
              <a:pathLst>
                <a:path w="4" h="18">
                  <a:moveTo>
                    <a:pt x="4" y="18"/>
                  </a:moveTo>
                  <a:lnTo>
                    <a:pt x="0" y="18"/>
                  </a:lnTo>
                  <a:lnTo>
                    <a:pt x="4" y="18"/>
                  </a:lnTo>
                  <a:lnTo>
                    <a:pt x="0" y="18"/>
                  </a:lnTo>
                  <a:lnTo>
                    <a:pt x="4" y="18"/>
                  </a:lnTo>
                  <a:lnTo>
                    <a:pt x="0" y="18"/>
                  </a:lnTo>
                  <a:lnTo>
                    <a:pt x="0" y="13"/>
                  </a:lnTo>
                  <a:lnTo>
                    <a:pt x="4" y="13"/>
                  </a:lnTo>
                  <a:lnTo>
                    <a:pt x="0" y="13"/>
                  </a:lnTo>
                  <a:lnTo>
                    <a:pt x="0" y="9"/>
                  </a:lnTo>
                  <a:lnTo>
                    <a:pt x="0" y="4"/>
                  </a:lnTo>
                  <a:lnTo>
                    <a:pt x="4" y="4"/>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4" name="Freeform 1200"/>
            <p:cNvSpPr>
              <a:spLocks/>
            </p:cNvSpPr>
            <p:nvPr/>
          </p:nvSpPr>
          <p:spPr bwMode="auto">
            <a:xfrm>
              <a:off x="2232" y="2499"/>
              <a:ext cx="13" cy="13"/>
            </a:xfrm>
            <a:custGeom>
              <a:avLst/>
              <a:gdLst/>
              <a:ahLst/>
              <a:cxnLst>
                <a:cxn ang="0">
                  <a:pos x="4" y="4"/>
                </a:cxn>
                <a:cxn ang="0">
                  <a:pos x="0" y="4"/>
                </a:cxn>
                <a:cxn ang="0">
                  <a:pos x="4" y="4"/>
                </a:cxn>
                <a:cxn ang="0">
                  <a:pos x="0" y="4"/>
                </a:cxn>
                <a:cxn ang="0">
                  <a:pos x="4" y="4"/>
                </a:cxn>
                <a:cxn ang="0">
                  <a:pos x="4" y="9"/>
                </a:cxn>
                <a:cxn ang="0">
                  <a:pos x="4" y="13"/>
                </a:cxn>
                <a:cxn ang="0">
                  <a:pos x="9" y="13"/>
                </a:cxn>
                <a:cxn ang="0">
                  <a:pos x="13" y="13"/>
                </a:cxn>
                <a:cxn ang="0">
                  <a:pos x="9" y="13"/>
                </a:cxn>
                <a:cxn ang="0">
                  <a:pos x="4" y="13"/>
                </a:cxn>
                <a:cxn ang="0">
                  <a:pos x="4" y="9"/>
                </a:cxn>
                <a:cxn ang="0">
                  <a:pos x="0" y="9"/>
                </a:cxn>
                <a:cxn ang="0">
                  <a:pos x="0" y="4"/>
                </a:cxn>
                <a:cxn ang="0">
                  <a:pos x="0" y="0"/>
                </a:cxn>
                <a:cxn ang="0">
                  <a:pos x="0" y="4"/>
                </a:cxn>
                <a:cxn ang="0">
                  <a:pos x="0" y="9"/>
                </a:cxn>
              </a:cxnLst>
              <a:rect l="0" t="0" r="r" b="b"/>
              <a:pathLst>
                <a:path w="13" h="13">
                  <a:moveTo>
                    <a:pt x="4" y="4"/>
                  </a:moveTo>
                  <a:lnTo>
                    <a:pt x="0" y="4"/>
                  </a:lnTo>
                  <a:lnTo>
                    <a:pt x="4" y="4"/>
                  </a:lnTo>
                  <a:lnTo>
                    <a:pt x="0" y="4"/>
                  </a:lnTo>
                  <a:lnTo>
                    <a:pt x="4" y="4"/>
                  </a:lnTo>
                  <a:lnTo>
                    <a:pt x="4" y="9"/>
                  </a:lnTo>
                  <a:lnTo>
                    <a:pt x="4" y="13"/>
                  </a:lnTo>
                  <a:lnTo>
                    <a:pt x="9" y="13"/>
                  </a:lnTo>
                  <a:lnTo>
                    <a:pt x="13" y="13"/>
                  </a:lnTo>
                  <a:lnTo>
                    <a:pt x="9" y="13"/>
                  </a:lnTo>
                  <a:lnTo>
                    <a:pt x="4" y="13"/>
                  </a:lnTo>
                  <a:lnTo>
                    <a:pt x="4" y="9"/>
                  </a:lnTo>
                  <a:lnTo>
                    <a:pt x="0" y="9"/>
                  </a:lnTo>
                  <a:lnTo>
                    <a:pt x="0" y="4"/>
                  </a:lnTo>
                  <a:lnTo>
                    <a:pt x="0" y="0"/>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5" name="Freeform 1201"/>
            <p:cNvSpPr>
              <a:spLocks/>
            </p:cNvSpPr>
            <p:nvPr/>
          </p:nvSpPr>
          <p:spPr bwMode="auto">
            <a:xfrm>
              <a:off x="2210" y="2476"/>
              <a:ext cx="22" cy="58"/>
            </a:xfrm>
            <a:custGeom>
              <a:avLst/>
              <a:gdLst/>
              <a:ahLst/>
              <a:cxnLst>
                <a:cxn ang="0">
                  <a:pos x="22" y="14"/>
                </a:cxn>
                <a:cxn ang="0">
                  <a:pos x="22" y="9"/>
                </a:cxn>
                <a:cxn ang="0">
                  <a:pos x="18" y="9"/>
                </a:cxn>
                <a:cxn ang="0">
                  <a:pos x="18" y="14"/>
                </a:cxn>
                <a:cxn ang="0">
                  <a:pos x="13" y="14"/>
                </a:cxn>
                <a:cxn ang="0">
                  <a:pos x="13" y="18"/>
                </a:cxn>
                <a:cxn ang="0">
                  <a:pos x="18" y="18"/>
                </a:cxn>
                <a:cxn ang="0">
                  <a:pos x="13" y="18"/>
                </a:cxn>
                <a:cxn ang="0">
                  <a:pos x="13" y="14"/>
                </a:cxn>
                <a:cxn ang="0">
                  <a:pos x="13" y="9"/>
                </a:cxn>
                <a:cxn ang="0">
                  <a:pos x="18" y="9"/>
                </a:cxn>
                <a:cxn ang="0">
                  <a:pos x="13" y="9"/>
                </a:cxn>
                <a:cxn ang="0">
                  <a:pos x="13" y="5"/>
                </a:cxn>
                <a:cxn ang="0">
                  <a:pos x="9" y="5"/>
                </a:cxn>
                <a:cxn ang="0">
                  <a:pos x="13" y="5"/>
                </a:cxn>
                <a:cxn ang="0">
                  <a:pos x="13" y="0"/>
                </a:cxn>
                <a:cxn ang="0">
                  <a:pos x="13" y="5"/>
                </a:cxn>
                <a:cxn ang="0">
                  <a:pos x="13" y="0"/>
                </a:cxn>
                <a:cxn ang="0">
                  <a:pos x="9" y="0"/>
                </a:cxn>
                <a:cxn ang="0">
                  <a:pos x="9" y="5"/>
                </a:cxn>
                <a:cxn ang="0">
                  <a:pos x="4" y="5"/>
                </a:cxn>
                <a:cxn ang="0">
                  <a:pos x="4" y="9"/>
                </a:cxn>
                <a:cxn ang="0">
                  <a:pos x="0" y="9"/>
                </a:cxn>
                <a:cxn ang="0">
                  <a:pos x="4" y="9"/>
                </a:cxn>
                <a:cxn ang="0">
                  <a:pos x="4" y="14"/>
                </a:cxn>
                <a:cxn ang="0">
                  <a:pos x="4" y="18"/>
                </a:cxn>
                <a:cxn ang="0">
                  <a:pos x="4" y="23"/>
                </a:cxn>
                <a:cxn ang="0">
                  <a:pos x="4" y="27"/>
                </a:cxn>
                <a:cxn ang="0">
                  <a:pos x="4" y="32"/>
                </a:cxn>
                <a:cxn ang="0">
                  <a:pos x="0" y="32"/>
                </a:cxn>
                <a:cxn ang="0">
                  <a:pos x="4" y="32"/>
                </a:cxn>
                <a:cxn ang="0">
                  <a:pos x="0" y="32"/>
                </a:cxn>
                <a:cxn ang="0">
                  <a:pos x="0" y="36"/>
                </a:cxn>
                <a:cxn ang="0">
                  <a:pos x="0" y="40"/>
                </a:cxn>
                <a:cxn ang="0">
                  <a:pos x="0" y="45"/>
                </a:cxn>
                <a:cxn ang="0">
                  <a:pos x="0" y="49"/>
                </a:cxn>
                <a:cxn ang="0">
                  <a:pos x="0" y="54"/>
                </a:cxn>
                <a:cxn ang="0">
                  <a:pos x="4" y="54"/>
                </a:cxn>
                <a:cxn ang="0">
                  <a:pos x="4" y="58"/>
                </a:cxn>
              </a:cxnLst>
              <a:rect l="0" t="0" r="r" b="b"/>
              <a:pathLst>
                <a:path w="22" h="58">
                  <a:moveTo>
                    <a:pt x="22" y="14"/>
                  </a:moveTo>
                  <a:lnTo>
                    <a:pt x="22" y="9"/>
                  </a:lnTo>
                  <a:lnTo>
                    <a:pt x="18" y="9"/>
                  </a:lnTo>
                  <a:lnTo>
                    <a:pt x="18" y="14"/>
                  </a:lnTo>
                  <a:lnTo>
                    <a:pt x="13" y="14"/>
                  </a:lnTo>
                  <a:lnTo>
                    <a:pt x="13" y="18"/>
                  </a:lnTo>
                  <a:lnTo>
                    <a:pt x="18" y="18"/>
                  </a:lnTo>
                  <a:lnTo>
                    <a:pt x="13" y="18"/>
                  </a:lnTo>
                  <a:lnTo>
                    <a:pt x="13" y="14"/>
                  </a:lnTo>
                  <a:lnTo>
                    <a:pt x="13" y="9"/>
                  </a:lnTo>
                  <a:lnTo>
                    <a:pt x="18" y="9"/>
                  </a:lnTo>
                  <a:lnTo>
                    <a:pt x="13" y="9"/>
                  </a:lnTo>
                  <a:lnTo>
                    <a:pt x="13" y="5"/>
                  </a:lnTo>
                  <a:lnTo>
                    <a:pt x="9" y="5"/>
                  </a:lnTo>
                  <a:lnTo>
                    <a:pt x="13" y="5"/>
                  </a:lnTo>
                  <a:lnTo>
                    <a:pt x="13" y="0"/>
                  </a:lnTo>
                  <a:lnTo>
                    <a:pt x="13" y="5"/>
                  </a:lnTo>
                  <a:lnTo>
                    <a:pt x="13" y="0"/>
                  </a:lnTo>
                  <a:lnTo>
                    <a:pt x="9" y="0"/>
                  </a:lnTo>
                  <a:lnTo>
                    <a:pt x="9" y="5"/>
                  </a:lnTo>
                  <a:lnTo>
                    <a:pt x="4" y="5"/>
                  </a:lnTo>
                  <a:lnTo>
                    <a:pt x="4" y="9"/>
                  </a:lnTo>
                  <a:lnTo>
                    <a:pt x="0" y="9"/>
                  </a:lnTo>
                  <a:lnTo>
                    <a:pt x="4" y="9"/>
                  </a:lnTo>
                  <a:lnTo>
                    <a:pt x="4" y="14"/>
                  </a:lnTo>
                  <a:lnTo>
                    <a:pt x="4" y="18"/>
                  </a:lnTo>
                  <a:lnTo>
                    <a:pt x="4" y="23"/>
                  </a:lnTo>
                  <a:lnTo>
                    <a:pt x="4" y="27"/>
                  </a:lnTo>
                  <a:lnTo>
                    <a:pt x="4" y="32"/>
                  </a:lnTo>
                  <a:lnTo>
                    <a:pt x="0" y="32"/>
                  </a:lnTo>
                  <a:lnTo>
                    <a:pt x="4" y="32"/>
                  </a:lnTo>
                  <a:lnTo>
                    <a:pt x="0" y="32"/>
                  </a:lnTo>
                  <a:lnTo>
                    <a:pt x="0" y="36"/>
                  </a:lnTo>
                  <a:lnTo>
                    <a:pt x="0" y="40"/>
                  </a:lnTo>
                  <a:lnTo>
                    <a:pt x="0" y="45"/>
                  </a:lnTo>
                  <a:lnTo>
                    <a:pt x="0" y="49"/>
                  </a:lnTo>
                  <a:lnTo>
                    <a:pt x="0" y="54"/>
                  </a:lnTo>
                  <a:lnTo>
                    <a:pt x="4" y="54"/>
                  </a:lnTo>
                  <a:lnTo>
                    <a:pt x="4" y="5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6" name="Freeform 1202"/>
            <p:cNvSpPr>
              <a:spLocks/>
            </p:cNvSpPr>
            <p:nvPr/>
          </p:nvSpPr>
          <p:spPr bwMode="auto">
            <a:xfrm>
              <a:off x="2206" y="253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7" name="Freeform 1203"/>
            <p:cNvSpPr>
              <a:spLocks/>
            </p:cNvSpPr>
            <p:nvPr/>
          </p:nvSpPr>
          <p:spPr bwMode="auto">
            <a:xfrm>
              <a:off x="2206" y="2530"/>
              <a:ext cx="8" cy="27"/>
            </a:xfrm>
            <a:custGeom>
              <a:avLst/>
              <a:gdLst/>
              <a:ahLst/>
              <a:cxnLst>
                <a:cxn ang="0">
                  <a:pos x="8" y="4"/>
                </a:cxn>
                <a:cxn ang="0">
                  <a:pos x="8" y="0"/>
                </a:cxn>
                <a:cxn ang="0">
                  <a:pos x="4" y="0"/>
                </a:cxn>
                <a:cxn ang="0">
                  <a:pos x="4" y="4"/>
                </a:cxn>
                <a:cxn ang="0">
                  <a:pos x="4" y="9"/>
                </a:cxn>
                <a:cxn ang="0">
                  <a:pos x="0" y="9"/>
                </a:cxn>
                <a:cxn ang="0">
                  <a:pos x="4" y="9"/>
                </a:cxn>
                <a:cxn ang="0">
                  <a:pos x="0" y="9"/>
                </a:cxn>
                <a:cxn ang="0">
                  <a:pos x="0" y="13"/>
                </a:cxn>
                <a:cxn ang="0">
                  <a:pos x="4" y="18"/>
                </a:cxn>
                <a:cxn ang="0">
                  <a:pos x="0" y="18"/>
                </a:cxn>
                <a:cxn ang="0">
                  <a:pos x="4" y="18"/>
                </a:cxn>
                <a:cxn ang="0">
                  <a:pos x="4" y="22"/>
                </a:cxn>
                <a:cxn ang="0">
                  <a:pos x="4" y="27"/>
                </a:cxn>
              </a:cxnLst>
              <a:rect l="0" t="0" r="r" b="b"/>
              <a:pathLst>
                <a:path w="8" h="27">
                  <a:moveTo>
                    <a:pt x="8" y="4"/>
                  </a:moveTo>
                  <a:lnTo>
                    <a:pt x="8" y="0"/>
                  </a:lnTo>
                  <a:lnTo>
                    <a:pt x="4" y="0"/>
                  </a:lnTo>
                  <a:lnTo>
                    <a:pt x="4" y="4"/>
                  </a:lnTo>
                  <a:lnTo>
                    <a:pt x="4" y="9"/>
                  </a:lnTo>
                  <a:lnTo>
                    <a:pt x="0" y="9"/>
                  </a:lnTo>
                  <a:lnTo>
                    <a:pt x="4" y="9"/>
                  </a:lnTo>
                  <a:lnTo>
                    <a:pt x="0" y="9"/>
                  </a:lnTo>
                  <a:lnTo>
                    <a:pt x="0" y="13"/>
                  </a:lnTo>
                  <a:lnTo>
                    <a:pt x="4" y="18"/>
                  </a:lnTo>
                  <a:lnTo>
                    <a:pt x="0" y="18"/>
                  </a:lnTo>
                  <a:lnTo>
                    <a:pt x="4" y="18"/>
                  </a:lnTo>
                  <a:lnTo>
                    <a:pt x="4" y="22"/>
                  </a:lnTo>
                  <a:lnTo>
                    <a:pt x="4"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8" name="Freeform 1204"/>
            <p:cNvSpPr>
              <a:spLocks/>
            </p:cNvSpPr>
            <p:nvPr/>
          </p:nvSpPr>
          <p:spPr bwMode="auto">
            <a:xfrm>
              <a:off x="2223" y="2574"/>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69" name="Freeform 1205"/>
            <p:cNvSpPr>
              <a:spLocks/>
            </p:cNvSpPr>
            <p:nvPr/>
          </p:nvSpPr>
          <p:spPr bwMode="auto">
            <a:xfrm>
              <a:off x="2228" y="257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0" name="Freeform 1206"/>
            <p:cNvSpPr>
              <a:spLocks/>
            </p:cNvSpPr>
            <p:nvPr/>
          </p:nvSpPr>
          <p:spPr bwMode="auto">
            <a:xfrm>
              <a:off x="2228" y="2574"/>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1" name="Freeform 1207"/>
            <p:cNvSpPr>
              <a:spLocks/>
            </p:cNvSpPr>
            <p:nvPr/>
          </p:nvSpPr>
          <p:spPr bwMode="auto">
            <a:xfrm>
              <a:off x="2223" y="2574"/>
              <a:ext cx="5" cy="5"/>
            </a:xfrm>
            <a:custGeom>
              <a:avLst/>
              <a:gdLst/>
              <a:ahLst/>
              <a:cxnLst>
                <a:cxn ang="0">
                  <a:pos x="5" y="5"/>
                </a:cxn>
                <a:cxn ang="0">
                  <a:pos x="0" y="5"/>
                </a:cxn>
                <a:cxn ang="0">
                  <a:pos x="0" y="0"/>
                </a:cxn>
                <a:cxn ang="0">
                  <a:pos x="0" y="5"/>
                </a:cxn>
                <a:cxn ang="0">
                  <a:pos x="0" y="0"/>
                </a:cxn>
                <a:cxn ang="0">
                  <a:pos x="0" y="5"/>
                </a:cxn>
                <a:cxn ang="0">
                  <a:pos x="5" y="5"/>
                </a:cxn>
              </a:cxnLst>
              <a:rect l="0" t="0" r="r" b="b"/>
              <a:pathLst>
                <a:path w="5" h="5">
                  <a:moveTo>
                    <a:pt x="5" y="5"/>
                  </a:moveTo>
                  <a:lnTo>
                    <a:pt x="0" y="5"/>
                  </a:lnTo>
                  <a:lnTo>
                    <a:pt x="0" y="0"/>
                  </a:ln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2" name="Freeform 1208"/>
            <p:cNvSpPr>
              <a:spLocks/>
            </p:cNvSpPr>
            <p:nvPr/>
          </p:nvSpPr>
          <p:spPr bwMode="auto">
            <a:xfrm>
              <a:off x="2228" y="2579"/>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3" name="Freeform 1209"/>
            <p:cNvSpPr>
              <a:spLocks/>
            </p:cNvSpPr>
            <p:nvPr/>
          </p:nvSpPr>
          <p:spPr bwMode="auto">
            <a:xfrm>
              <a:off x="2228" y="257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4" name="Freeform 1210"/>
            <p:cNvSpPr>
              <a:spLocks/>
            </p:cNvSpPr>
            <p:nvPr/>
          </p:nvSpPr>
          <p:spPr bwMode="auto">
            <a:xfrm>
              <a:off x="2228" y="257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5" name="Freeform 1211"/>
            <p:cNvSpPr>
              <a:spLocks/>
            </p:cNvSpPr>
            <p:nvPr/>
          </p:nvSpPr>
          <p:spPr bwMode="auto">
            <a:xfrm>
              <a:off x="2206" y="2557"/>
              <a:ext cx="30" cy="26"/>
            </a:xfrm>
            <a:custGeom>
              <a:avLst/>
              <a:gdLst/>
              <a:ahLst/>
              <a:cxnLst>
                <a:cxn ang="0">
                  <a:pos x="4" y="0"/>
                </a:cxn>
                <a:cxn ang="0">
                  <a:pos x="4" y="4"/>
                </a:cxn>
                <a:cxn ang="0">
                  <a:pos x="4" y="9"/>
                </a:cxn>
                <a:cxn ang="0">
                  <a:pos x="4" y="13"/>
                </a:cxn>
                <a:cxn ang="0">
                  <a:pos x="0" y="13"/>
                </a:cxn>
                <a:cxn ang="0">
                  <a:pos x="0" y="17"/>
                </a:cxn>
                <a:cxn ang="0">
                  <a:pos x="4" y="17"/>
                </a:cxn>
                <a:cxn ang="0">
                  <a:pos x="4" y="22"/>
                </a:cxn>
                <a:cxn ang="0">
                  <a:pos x="4" y="17"/>
                </a:cxn>
                <a:cxn ang="0">
                  <a:pos x="4" y="13"/>
                </a:cxn>
                <a:cxn ang="0">
                  <a:pos x="8" y="13"/>
                </a:cxn>
                <a:cxn ang="0">
                  <a:pos x="8" y="9"/>
                </a:cxn>
                <a:cxn ang="0">
                  <a:pos x="13" y="9"/>
                </a:cxn>
                <a:cxn ang="0">
                  <a:pos x="17" y="9"/>
                </a:cxn>
                <a:cxn ang="0">
                  <a:pos x="17" y="13"/>
                </a:cxn>
                <a:cxn ang="0">
                  <a:pos x="22" y="13"/>
                </a:cxn>
                <a:cxn ang="0">
                  <a:pos x="17" y="13"/>
                </a:cxn>
                <a:cxn ang="0">
                  <a:pos x="22" y="13"/>
                </a:cxn>
                <a:cxn ang="0">
                  <a:pos x="22" y="9"/>
                </a:cxn>
                <a:cxn ang="0">
                  <a:pos x="22" y="13"/>
                </a:cxn>
                <a:cxn ang="0">
                  <a:pos x="22" y="17"/>
                </a:cxn>
                <a:cxn ang="0">
                  <a:pos x="22" y="22"/>
                </a:cxn>
                <a:cxn ang="0">
                  <a:pos x="26" y="22"/>
                </a:cxn>
                <a:cxn ang="0">
                  <a:pos x="26" y="26"/>
                </a:cxn>
                <a:cxn ang="0">
                  <a:pos x="30" y="26"/>
                </a:cxn>
                <a:cxn ang="0">
                  <a:pos x="30" y="22"/>
                </a:cxn>
                <a:cxn ang="0">
                  <a:pos x="26" y="22"/>
                </a:cxn>
                <a:cxn ang="0">
                  <a:pos x="26" y="17"/>
                </a:cxn>
              </a:cxnLst>
              <a:rect l="0" t="0" r="r" b="b"/>
              <a:pathLst>
                <a:path w="30" h="26">
                  <a:moveTo>
                    <a:pt x="4" y="0"/>
                  </a:moveTo>
                  <a:lnTo>
                    <a:pt x="4" y="4"/>
                  </a:lnTo>
                  <a:lnTo>
                    <a:pt x="4" y="9"/>
                  </a:lnTo>
                  <a:lnTo>
                    <a:pt x="4" y="13"/>
                  </a:lnTo>
                  <a:lnTo>
                    <a:pt x="0" y="13"/>
                  </a:lnTo>
                  <a:lnTo>
                    <a:pt x="0" y="17"/>
                  </a:lnTo>
                  <a:lnTo>
                    <a:pt x="4" y="17"/>
                  </a:lnTo>
                  <a:lnTo>
                    <a:pt x="4" y="22"/>
                  </a:lnTo>
                  <a:lnTo>
                    <a:pt x="4" y="17"/>
                  </a:lnTo>
                  <a:lnTo>
                    <a:pt x="4" y="13"/>
                  </a:lnTo>
                  <a:lnTo>
                    <a:pt x="8" y="13"/>
                  </a:lnTo>
                  <a:lnTo>
                    <a:pt x="8" y="9"/>
                  </a:lnTo>
                  <a:lnTo>
                    <a:pt x="13" y="9"/>
                  </a:lnTo>
                  <a:lnTo>
                    <a:pt x="17" y="9"/>
                  </a:lnTo>
                  <a:lnTo>
                    <a:pt x="17" y="13"/>
                  </a:lnTo>
                  <a:lnTo>
                    <a:pt x="22" y="13"/>
                  </a:lnTo>
                  <a:lnTo>
                    <a:pt x="17" y="13"/>
                  </a:lnTo>
                  <a:lnTo>
                    <a:pt x="22" y="13"/>
                  </a:lnTo>
                  <a:lnTo>
                    <a:pt x="22" y="9"/>
                  </a:lnTo>
                  <a:lnTo>
                    <a:pt x="22" y="13"/>
                  </a:lnTo>
                  <a:lnTo>
                    <a:pt x="22" y="17"/>
                  </a:lnTo>
                  <a:lnTo>
                    <a:pt x="22" y="22"/>
                  </a:lnTo>
                  <a:lnTo>
                    <a:pt x="26" y="22"/>
                  </a:lnTo>
                  <a:lnTo>
                    <a:pt x="26" y="26"/>
                  </a:lnTo>
                  <a:lnTo>
                    <a:pt x="30" y="26"/>
                  </a:lnTo>
                  <a:lnTo>
                    <a:pt x="30" y="22"/>
                  </a:lnTo>
                  <a:lnTo>
                    <a:pt x="26" y="22"/>
                  </a:lnTo>
                  <a:lnTo>
                    <a:pt x="26" y="1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6" name="Freeform 1212"/>
            <p:cNvSpPr>
              <a:spLocks/>
            </p:cNvSpPr>
            <p:nvPr/>
          </p:nvSpPr>
          <p:spPr bwMode="auto">
            <a:xfrm>
              <a:off x="2228" y="258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7" name="Freeform 1213"/>
            <p:cNvSpPr>
              <a:spLocks/>
            </p:cNvSpPr>
            <p:nvPr/>
          </p:nvSpPr>
          <p:spPr bwMode="auto">
            <a:xfrm>
              <a:off x="2232" y="2574"/>
              <a:ext cx="13" cy="9"/>
            </a:xfrm>
            <a:custGeom>
              <a:avLst/>
              <a:gdLst/>
              <a:ahLst/>
              <a:cxnLst>
                <a:cxn ang="0">
                  <a:pos x="0" y="0"/>
                </a:cxn>
                <a:cxn ang="0">
                  <a:pos x="4" y="0"/>
                </a:cxn>
                <a:cxn ang="0">
                  <a:pos x="4" y="5"/>
                </a:cxn>
                <a:cxn ang="0">
                  <a:pos x="9" y="5"/>
                </a:cxn>
                <a:cxn ang="0">
                  <a:pos x="4" y="5"/>
                </a:cxn>
                <a:cxn ang="0">
                  <a:pos x="4" y="0"/>
                </a:cxn>
                <a:cxn ang="0">
                  <a:pos x="0" y="0"/>
                </a:cxn>
                <a:cxn ang="0">
                  <a:pos x="0" y="5"/>
                </a:cxn>
                <a:cxn ang="0">
                  <a:pos x="4" y="5"/>
                </a:cxn>
                <a:cxn ang="0">
                  <a:pos x="4" y="9"/>
                </a:cxn>
                <a:cxn ang="0">
                  <a:pos x="9" y="9"/>
                </a:cxn>
                <a:cxn ang="0">
                  <a:pos x="13" y="9"/>
                </a:cxn>
              </a:cxnLst>
              <a:rect l="0" t="0" r="r" b="b"/>
              <a:pathLst>
                <a:path w="13" h="9">
                  <a:moveTo>
                    <a:pt x="0" y="0"/>
                  </a:moveTo>
                  <a:lnTo>
                    <a:pt x="4" y="0"/>
                  </a:lnTo>
                  <a:lnTo>
                    <a:pt x="4" y="5"/>
                  </a:lnTo>
                  <a:lnTo>
                    <a:pt x="9" y="5"/>
                  </a:lnTo>
                  <a:lnTo>
                    <a:pt x="4" y="5"/>
                  </a:lnTo>
                  <a:lnTo>
                    <a:pt x="4" y="0"/>
                  </a:lnTo>
                  <a:lnTo>
                    <a:pt x="0" y="0"/>
                  </a:lnTo>
                  <a:lnTo>
                    <a:pt x="0" y="5"/>
                  </a:lnTo>
                  <a:lnTo>
                    <a:pt x="4" y="5"/>
                  </a:lnTo>
                  <a:lnTo>
                    <a:pt x="4" y="9"/>
                  </a:lnTo>
                  <a:lnTo>
                    <a:pt x="9" y="9"/>
                  </a:lnTo>
                  <a:lnTo>
                    <a:pt x="13"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8" name="Freeform 1214"/>
            <p:cNvSpPr>
              <a:spLocks/>
            </p:cNvSpPr>
            <p:nvPr/>
          </p:nvSpPr>
          <p:spPr bwMode="auto">
            <a:xfrm>
              <a:off x="2228" y="2583"/>
              <a:ext cx="17" cy="1"/>
            </a:xfrm>
            <a:custGeom>
              <a:avLst/>
              <a:gdLst/>
              <a:ahLst/>
              <a:cxnLst>
                <a:cxn ang="0">
                  <a:pos x="17" y="0"/>
                </a:cxn>
                <a:cxn ang="0">
                  <a:pos x="13" y="0"/>
                </a:cxn>
                <a:cxn ang="0">
                  <a:pos x="8" y="0"/>
                </a:cxn>
                <a:cxn ang="0">
                  <a:pos x="4" y="0"/>
                </a:cxn>
                <a:cxn ang="0">
                  <a:pos x="0" y="0"/>
                </a:cxn>
              </a:cxnLst>
              <a:rect l="0" t="0" r="r" b="b"/>
              <a:pathLst>
                <a:path w="17">
                  <a:moveTo>
                    <a:pt x="17" y="0"/>
                  </a:moveTo>
                  <a:lnTo>
                    <a:pt x="13" y="0"/>
                  </a:lnTo>
                  <a:lnTo>
                    <a:pt x="8"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79" name="Freeform 1215"/>
            <p:cNvSpPr>
              <a:spLocks/>
            </p:cNvSpPr>
            <p:nvPr/>
          </p:nvSpPr>
          <p:spPr bwMode="auto">
            <a:xfrm>
              <a:off x="2206" y="2574"/>
              <a:ext cx="22" cy="14"/>
            </a:xfrm>
            <a:custGeom>
              <a:avLst/>
              <a:gdLst/>
              <a:ahLst/>
              <a:cxnLst>
                <a:cxn ang="0">
                  <a:pos x="22" y="9"/>
                </a:cxn>
                <a:cxn ang="0">
                  <a:pos x="22" y="14"/>
                </a:cxn>
                <a:cxn ang="0">
                  <a:pos x="22" y="9"/>
                </a:cxn>
                <a:cxn ang="0">
                  <a:pos x="17" y="9"/>
                </a:cxn>
                <a:cxn ang="0">
                  <a:pos x="17" y="5"/>
                </a:cxn>
                <a:cxn ang="0">
                  <a:pos x="17" y="0"/>
                </a:cxn>
                <a:cxn ang="0">
                  <a:pos x="13" y="0"/>
                </a:cxn>
                <a:cxn ang="0">
                  <a:pos x="8" y="0"/>
                </a:cxn>
                <a:cxn ang="0">
                  <a:pos x="13" y="0"/>
                </a:cxn>
                <a:cxn ang="0">
                  <a:pos x="8" y="0"/>
                </a:cxn>
                <a:cxn ang="0">
                  <a:pos x="8" y="5"/>
                </a:cxn>
                <a:cxn ang="0">
                  <a:pos x="4" y="5"/>
                </a:cxn>
                <a:cxn ang="0">
                  <a:pos x="0" y="5"/>
                </a:cxn>
                <a:cxn ang="0">
                  <a:pos x="0" y="9"/>
                </a:cxn>
              </a:cxnLst>
              <a:rect l="0" t="0" r="r" b="b"/>
              <a:pathLst>
                <a:path w="22" h="14">
                  <a:moveTo>
                    <a:pt x="22" y="9"/>
                  </a:moveTo>
                  <a:lnTo>
                    <a:pt x="22" y="14"/>
                  </a:lnTo>
                  <a:lnTo>
                    <a:pt x="22" y="9"/>
                  </a:lnTo>
                  <a:lnTo>
                    <a:pt x="17" y="9"/>
                  </a:lnTo>
                  <a:lnTo>
                    <a:pt x="17" y="5"/>
                  </a:lnTo>
                  <a:lnTo>
                    <a:pt x="17" y="0"/>
                  </a:lnTo>
                  <a:lnTo>
                    <a:pt x="13" y="0"/>
                  </a:lnTo>
                  <a:lnTo>
                    <a:pt x="8" y="0"/>
                  </a:lnTo>
                  <a:lnTo>
                    <a:pt x="13" y="0"/>
                  </a:lnTo>
                  <a:lnTo>
                    <a:pt x="8" y="0"/>
                  </a:lnTo>
                  <a:lnTo>
                    <a:pt x="8" y="5"/>
                  </a:lnTo>
                  <a:lnTo>
                    <a:pt x="4" y="5"/>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0" name="Freeform 1216"/>
            <p:cNvSpPr>
              <a:spLocks/>
            </p:cNvSpPr>
            <p:nvPr/>
          </p:nvSpPr>
          <p:spPr bwMode="auto">
            <a:xfrm>
              <a:off x="2206" y="2583"/>
              <a:ext cx="1" cy="14"/>
            </a:xfrm>
            <a:custGeom>
              <a:avLst/>
              <a:gdLst/>
              <a:ahLst/>
              <a:cxnLst>
                <a:cxn ang="0">
                  <a:pos x="0" y="0"/>
                </a:cxn>
                <a:cxn ang="0">
                  <a:pos x="0" y="5"/>
                </a:cxn>
                <a:cxn ang="0">
                  <a:pos x="0" y="9"/>
                </a:cxn>
                <a:cxn ang="0">
                  <a:pos x="0" y="14"/>
                </a:cxn>
              </a:cxnLst>
              <a:rect l="0" t="0" r="r" b="b"/>
              <a:pathLst>
                <a:path h="14">
                  <a:moveTo>
                    <a:pt x="0" y="0"/>
                  </a:move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1" name="Line 1217"/>
            <p:cNvSpPr>
              <a:spLocks noChangeShapeType="1"/>
            </p:cNvSpPr>
            <p:nvPr/>
          </p:nvSpPr>
          <p:spPr bwMode="auto">
            <a:xfrm>
              <a:off x="2206" y="2597"/>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682" name="Freeform 1218"/>
            <p:cNvSpPr>
              <a:spLocks/>
            </p:cNvSpPr>
            <p:nvPr/>
          </p:nvSpPr>
          <p:spPr bwMode="auto">
            <a:xfrm>
              <a:off x="2193" y="2601"/>
              <a:ext cx="13" cy="125"/>
            </a:xfrm>
            <a:custGeom>
              <a:avLst/>
              <a:gdLst/>
              <a:ahLst/>
              <a:cxnLst>
                <a:cxn ang="0">
                  <a:pos x="13" y="0"/>
                </a:cxn>
                <a:cxn ang="0">
                  <a:pos x="13" y="5"/>
                </a:cxn>
                <a:cxn ang="0">
                  <a:pos x="8" y="9"/>
                </a:cxn>
                <a:cxn ang="0">
                  <a:pos x="8" y="14"/>
                </a:cxn>
                <a:cxn ang="0">
                  <a:pos x="8" y="18"/>
                </a:cxn>
                <a:cxn ang="0">
                  <a:pos x="8" y="23"/>
                </a:cxn>
                <a:cxn ang="0">
                  <a:pos x="8" y="27"/>
                </a:cxn>
                <a:cxn ang="0">
                  <a:pos x="4" y="27"/>
                </a:cxn>
                <a:cxn ang="0">
                  <a:pos x="4" y="31"/>
                </a:cxn>
                <a:cxn ang="0">
                  <a:pos x="8" y="31"/>
                </a:cxn>
                <a:cxn ang="0">
                  <a:pos x="8" y="36"/>
                </a:cxn>
                <a:cxn ang="0">
                  <a:pos x="4" y="36"/>
                </a:cxn>
                <a:cxn ang="0">
                  <a:pos x="4" y="40"/>
                </a:cxn>
                <a:cxn ang="0">
                  <a:pos x="4" y="45"/>
                </a:cxn>
                <a:cxn ang="0">
                  <a:pos x="4" y="49"/>
                </a:cxn>
                <a:cxn ang="0">
                  <a:pos x="4" y="54"/>
                </a:cxn>
                <a:cxn ang="0">
                  <a:pos x="8" y="54"/>
                </a:cxn>
                <a:cxn ang="0">
                  <a:pos x="4" y="54"/>
                </a:cxn>
                <a:cxn ang="0">
                  <a:pos x="4" y="58"/>
                </a:cxn>
                <a:cxn ang="0">
                  <a:pos x="4" y="63"/>
                </a:cxn>
                <a:cxn ang="0">
                  <a:pos x="4" y="67"/>
                </a:cxn>
                <a:cxn ang="0">
                  <a:pos x="4" y="72"/>
                </a:cxn>
                <a:cxn ang="0">
                  <a:pos x="4" y="76"/>
                </a:cxn>
                <a:cxn ang="0">
                  <a:pos x="4" y="81"/>
                </a:cxn>
                <a:cxn ang="0">
                  <a:pos x="4" y="85"/>
                </a:cxn>
                <a:cxn ang="0">
                  <a:pos x="4" y="89"/>
                </a:cxn>
                <a:cxn ang="0">
                  <a:pos x="4" y="94"/>
                </a:cxn>
                <a:cxn ang="0">
                  <a:pos x="4" y="98"/>
                </a:cxn>
                <a:cxn ang="0">
                  <a:pos x="4" y="103"/>
                </a:cxn>
                <a:cxn ang="0">
                  <a:pos x="4" y="107"/>
                </a:cxn>
                <a:cxn ang="0">
                  <a:pos x="4" y="112"/>
                </a:cxn>
                <a:cxn ang="0">
                  <a:pos x="0" y="112"/>
                </a:cxn>
                <a:cxn ang="0">
                  <a:pos x="4" y="112"/>
                </a:cxn>
                <a:cxn ang="0">
                  <a:pos x="0" y="112"/>
                </a:cxn>
                <a:cxn ang="0">
                  <a:pos x="0" y="116"/>
                </a:cxn>
                <a:cxn ang="0">
                  <a:pos x="0" y="121"/>
                </a:cxn>
                <a:cxn ang="0">
                  <a:pos x="0" y="125"/>
                </a:cxn>
              </a:cxnLst>
              <a:rect l="0" t="0" r="r" b="b"/>
              <a:pathLst>
                <a:path w="13" h="125">
                  <a:moveTo>
                    <a:pt x="13" y="0"/>
                  </a:moveTo>
                  <a:lnTo>
                    <a:pt x="13" y="5"/>
                  </a:lnTo>
                  <a:lnTo>
                    <a:pt x="8" y="9"/>
                  </a:lnTo>
                  <a:lnTo>
                    <a:pt x="8" y="14"/>
                  </a:lnTo>
                  <a:lnTo>
                    <a:pt x="8" y="18"/>
                  </a:lnTo>
                  <a:lnTo>
                    <a:pt x="8" y="23"/>
                  </a:lnTo>
                  <a:lnTo>
                    <a:pt x="8" y="27"/>
                  </a:lnTo>
                  <a:lnTo>
                    <a:pt x="4" y="27"/>
                  </a:lnTo>
                  <a:lnTo>
                    <a:pt x="4" y="31"/>
                  </a:lnTo>
                  <a:lnTo>
                    <a:pt x="8" y="31"/>
                  </a:lnTo>
                  <a:lnTo>
                    <a:pt x="8" y="36"/>
                  </a:lnTo>
                  <a:lnTo>
                    <a:pt x="4" y="36"/>
                  </a:lnTo>
                  <a:lnTo>
                    <a:pt x="4" y="40"/>
                  </a:lnTo>
                  <a:lnTo>
                    <a:pt x="4" y="45"/>
                  </a:lnTo>
                  <a:lnTo>
                    <a:pt x="4" y="49"/>
                  </a:lnTo>
                  <a:lnTo>
                    <a:pt x="4" y="54"/>
                  </a:lnTo>
                  <a:lnTo>
                    <a:pt x="8" y="54"/>
                  </a:lnTo>
                  <a:lnTo>
                    <a:pt x="4" y="54"/>
                  </a:lnTo>
                  <a:lnTo>
                    <a:pt x="4" y="58"/>
                  </a:lnTo>
                  <a:lnTo>
                    <a:pt x="4" y="63"/>
                  </a:lnTo>
                  <a:lnTo>
                    <a:pt x="4" y="67"/>
                  </a:lnTo>
                  <a:lnTo>
                    <a:pt x="4" y="72"/>
                  </a:lnTo>
                  <a:lnTo>
                    <a:pt x="4" y="76"/>
                  </a:lnTo>
                  <a:lnTo>
                    <a:pt x="4" y="81"/>
                  </a:lnTo>
                  <a:lnTo>
                    <a:pt x="4" y="85"/>
                  </a:lnTo>
                  <a:lnTo>
                    <a:pt x="4" y="89"/>
                  </a:lnTo>
                  <a:lnTo>
                    <a:pt x="4" y="94"/>
                  </a:lnTo>
                  <a:lnTo>
                    <a:pt x="4" y="98"/>
                  </a:lnTo>
                  <a:lnTo>
                    <a:pt x="4" y="103"/>
                  </a:lnTo>
                  <a:lnTo>
                    <a:pt x="4" y="107"/>
                  </a:lnTo>
                  <a:lnTo>
                    <a:pt x="4" y="112"/>
                  </a:lnTo>
                  <a:lnTo>
                    <a:pt x="0" y="112"/>
                  </a:lnTo>
                  <a:lnTo>
                    <a:pt x="4" y="112"/>
                  </a:lnTo>
                  <a:lnTo>
                    <a:pt x="0" y="112"/>
                  </a:lnTo>
                  <a:lnTo>
                    <a:pt x="0" y="116"/>
                  </a:lnTo>
                  <a:lnTo>
                    <a:pt x="0" y="121"/>
                  </a:lnTo>
                  <a:lnTo>
                    <a:pt x="0" y="12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3" name="Freeform 1219"/>
            <p:cNvSpPr>
              <a:spLocks/>
            </p:cNvSpPr>
            <p:nvPr/>
          </p:nvSpPr>
          <p:spPr bwMode="auto">
            <a:xfrm>
              <a:off x="2193" y="2726"/>
              <a:ext cx="1" cy="45"/>
            </a:xfrm>
            <a:custGeom>
              <a:avLst/>
              <a:gdLst/>
              <a:ahLst/>
              <a:cxnLst>
                <a:cxn ang="0">
                  <a:pos x="0" y="0"/>
                </a:cxn>
                <a:cxn ang="0">
                  <a:pos x="0" y="5"/>
                </a:cxn>
                <a:cxn ang="0">
                  <a:pos x="0" y="9"/>
                </a:cxn>
                <a:cxn ang="0">
                  <a:pos x="0" y="13"/>
                </a:cxn>
                <a:cxn ang="0">
                  <a:pos x="0" y="18"/>
                </a:cxn>
                <a:cxn ang="0">
                  <a:pos x="0" y="22"/>
                </a:cxn>
                <a:cxn ang="0">
                  <a:pos x="0" y="27"/>
                </a:cxn>
                <a:cxn ang="0">
                  <a:pos x="0" y="31"/>
                </a:cxn>
                <a:cxn ang="0">
                  <a:pos x="0" y="36"/>
                </a:cxn>
                <a:cxn ang="0">
                  <a:pos x="0" y="40"/>
                </a:cxn>
                <a:cxn ang="0">
                  <a:pos x="0" y="45"/>
                </a:cxn>
              </a:cxnLst>
              <a:rect l="0" t="0" r="r" b="b"/>
              <a:pathLst>
                <a:path h="45">
                  <a:moveTo>
                    <a:pt x="0" y="0"/>
                  </a:moveTo>
                  <a:lnTo>
                    <a:pt x="0" y="5"/>
                  </a:lnTo>
                  <a:lnTo>
                    <a:pt x="0" y="9"/>
                  </a:lnTo>
                  <a:lnTo>
                    <a:pt x="0" y="13"/>
                  </a:lnTo>
                  <a:lnTo>
                    <a:pt x="0" y="18"/>
                  </a:lnTo>
                  <a:lnTo>
                    <a:pt x="0" y="22"/>
                  </a:lnTo>
                  <a:lnTo>
                    <a:pt x="0" y="27"/>
                  </a:lnTo>
                  <a:lnTo>
                    <a:pt x="0" y="31"/>
                  </a:lnTo>
                  <a:lnTo>
                    <a:pt x="0" y="36"/>
                  </a:lnTo>
                  <a:lnTo>
                    <a:pt x="0" y="40"/>
                  </a:lnTo>
                  <a:lnTo>
                    <a:pt x="0" y="4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4" name="Freeform 1220"/>
            <p:cNvSpPr>
              <a:spLocks/>
            </p:cNvSpPr>
            <p:nvPr/>
          </p:nvSpPr>
          <p:spPr bwMode="auto">
            <a:xfrm>
              <a:off x="2184" y="278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5" name="Freeform 1221"/>
            <p:cNvSpPr>
              <a:spLocks/>
            </p:cNvSpPr>
            <p:nvPr/>
          </p:nvSpPr>
          <p:spPr bwMode="auto">
            <a:xfrm>
              <a:off x="2184" y="2771"/>
              <a:ext cx="9" cy="9"/>
            </a:xfrm>
            <a:custGeom>
              <a:avLst/>
              <a:gdLst/>
              <a:ahLst/>
              <a:cxnLst>
                <a:cxn ang="0">
                  <a:pos x="9" y="0"/>
                </a:cxn>
                <a:cxn ang="0">
                  <a:pos x="4" y="0"/>
                </a:cxn>
                <a:cxn ang="0">
                  <a:pos x="4" y="4"/>
                </a:cxn>
                <a:cxn ang="0">
                  <a:pos x="0" y="4"/>
                </a:cxn>
                <a:cxn ang="0">
                  <a:pos x="4" y="4"/>
                </a:cxn>
                <a:cxn ang="0">
                  <a:pos x="4" y="9"/>
                </a:cxn>
                <a:cxn ang="0">
                  <a:pos x="9" y="9"/>
                </a:cxn>
              </a:cxnLst>
              <a:rect l="0" t="0" r="r" b="b"/>
              <a:pathLst>
                <a:path w="9" h="9">
                  <a:moveTo>
                    <a:pt x="9" y="0"/>
                  </a:moveTo>
                  <a:lnTo>
                    <a:pt x="4" y="0"/>
                  </a:lnTo>
                  <a:lnTo>
                    <a:pt x="4" y="4"/>
                  </a:lnTo>
                  <a:lnTo>
                    <a:pt x="0" y="4"/>
                  </a:lnTo>
                  <a:lnTo>
                    <a:pt x="4" y="4"/>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6" name="Freeform 1222"/>
            <p:cNvSpPr>
              <a:spLocks/>
            </p:cNvSpPr>
            <p:nvPr/>
          </p:nvSpPr>
          <p:spPr bwMode="auto">
            <a:xfrm>
              <a:off x="2188" y="2780"/>
              <a:ext cx="1" cy="9"/>
            </a:xfrm>
            <a:custGeom>
              <a:avLst/>
              <a:gdLst/>
              <a:ahLst/>
              <a:cxnLst>
                <a:cxn ang="0">
                  <a:pos x="0" y="0"/>
                </a:cxn>
                <a:cxn ang="0">
                  <a:pos x="0" y="4"/>
                </a:cxn>
                <a:cxn ang="0">
                  <a:pos x="0" y="9"/>
                </a:cxn>
              </a:cxnLst>
              <a:rect l="0" t="0" r="r" b="b"/>
              <a:pathLst>
                <a:path h="9">
                  <a:moveTo>
                    <a:pt x="0" y="0"/>
                  </a:move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7" name="Freeform 1223"/>
            <p:cNvSpPr>
              <a:spLocks/>
            </p:cNvSpPr>
            <p:nvPr/>
          </p:nvSpPr>
          <p:spPr bwMode="auto">
            <a:xfrm>
              <a:off x="2193" y="2780"/>
              <a:ext cx="4" cy="13"/>
            </a:xfrm>
            <a:custGeom>
              <a:avLst/>
              <a:gdLst/>
              <a:ahLst/>
              <a:cxnLst>
                <a:cxn ang="0">
                  <a:pos x="0" y="0"/>
                </a:cxn>
                <a:cxn ang="0">
                  <a:pos x="0" y="4"/>
                </a:cxn>
                <a:cxn ang="0">
                  <a:pos x="0" y="9"/>
                </a:cxn>
                <a:cxn ang="0">
                  <a:pos x="4" y="9"/>
                </a:cxn>
                <a:cxn ang="0">
                  <a:pos x="0" y="9"/>
                </a:cxn>
                <a:cxn ang="0">
                  <a:pos x="4" y="9"/>
                </a:cxn>
                <a:cxn ang="0">
                  <a:pos x="4" y="13"/>
                </a:cxn>
              </a:cxnLst>
              <a:rect l="0" t="0" r="r" b="b"/>
              <a:pathLst>
                <a:path w="4" h="13">
                  <a:moveTo>
                    <a:pt x="0" y="0"/>
                  </a:moveTo>
                  <a:lnTo>
                    <a:pt x="0" y="4"/>
                  </a:lnTo>
                  <a:lnTo>
                    <a:pt x="0" y="9"/>
                  </a:lnTo>
                  <a:lnTo>
                    <a:pt x="4" y="9"/>
                  </a:lnTo>
                  <a:lnTo>
                    <a:pt x="0"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8" name="Freeform 1224"/>
            <p:cNvSpPr>
              <a:spLocks/>
            </p:cNvSpPr>
            <p:nvPr/>
          </p:nvSpPr>
          <p:spPr bwMode="auto">
            <a:xfrm>
              <a:off x="2206" y="2797"/>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89" name="Freeform 1225"/>
            <p:cNvSpPr>
              <a:spLocks/>
            </p:cNvSpPr>
            <p:nvPr/>
          </p:nvSpPr>
          <p:spPr bwMode="auto">
            <a:xfrm>
              <a:off x="2210" y="2797"/>
              <a:ext cx="9" cy="1"/>
            </a:xfrm>
            <a:custGeom>
              <a:avLst/>
              <a:gdLst/>
              <a:ahLst/>
              <a:cxnLst>
                <a:cxn ang="0">
                  <a:pos x="0" y="0"/>
                </a:cxn>
                <a:cxn ang="0">
                  <a:pos x="4" y="0"/>
                </a:cxn>
                <a:cxn ang="0">
                  <a:pos x="9" y="0"/>
                </a:cxn>
              </a:cxnLst>
              <a:rect l="0" t="0" r="r" b="b"/>
              <a:pathLst>
                <a:path w="9">
                  <a:moveTo>
                    <a:pt x="0" y="0"/>
                  </a:move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0" name="Freeform 1226"/>
            <p:cNvSpPr>
              <a:spLocks/>
            </p:cNvSpPr>
            <p:nvPr/>
          </p:nvSpPr>
          <p:spPr bwMode="auto">
            <a:xfrm>
              <a:off x="2214" y="2797"/>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1" name="Freeform 1227"/>
            <p:cNvSpPr>
              <a:spLocks/>
            </p:cNvSpPr>
            <p:nvPr/>
          </p:nvSpPr>
          <p:spPr bwMode="auto">
            <a:xfrm>
              <a:off x="2206" y="2797"/>
              <a:ext cx="4" cy="5"/>
            </a:xfrm>
            <a:custGeom>
              <a:avLst/>
              <a:gdLst/>
              <a:ahLst/>
              <a:cxnLst>
                <a:cxn ang="0">
                  <a:pos x="4" y="5"/>
                </a:cxn>
                <a:cxn ang="0">
                  <a:pos x="4" y="0"/>
                </a:cxn>
                <a:cxn ang="0">
                  <a:pos x="4" y="5"/>
                </a:cxn>
                <a:cxn ang="0">
                  <a:pos x="4" y="0"/>
                </a:cxn>
                <a:cxn ang="0">
                  <a:pos x="0" y="0"/>
                </a:cxn>
                <a:cxn ang="0">
                  <a:pos x="0" y="5"/>
                </a:cxn>
                <a:cxn ang="0">
                  <a:pos x="4" y="5"/>
                </a:cxn>
              </a:cxnLst>
              <a:rect l="0" t="0" r="r" b="b"/>
              <a:pathLst>
                <a:path w="4" h="5">
                  <a:moveTo>
                    <a:pt x="4" y="5"/>
                  </a:moveTo>
                  <a:lnTo>
                    <a:pt x="4" y="0"/>
                  </a:lnTo>
                  <a:lnTo>
                    <a:pt x="4" y="5"/>
                  </a:lnTo>
                  <a:lnTo>
                    <a:pt x="4" y="0"/>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2" name="Freeform 1228"/>
            <p:cNvSpPr>
              <a:spLocks/>
            </p:cNvSpPr>
            <p:nvPr/>
          </p:nvSpPr>
          <p:spPr bwMode="auto">
            <a:xfrm>
              <a:off x="2206" y="279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3" name="Freeform 1229"/>
            <p:cNvSpPr>
              <a:spLocks/>
            </p:cNvSpPr>
            <p:nvPr/>
          </p:nvSpPr>
          <p:spPr bwMode="auto">
            <a:xfrm>
              <a:off x="2210" y="280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4" name="Freeform 1230"/>
            <p:cNvSpPr>
              <a:spLocks/>
            </p:cNvSpPr>
            <p:nvPr/>
          </p:nvSpPr>
          <p:spPr bwMode="auto">
            <a:xfrm>
              <a:off x="2210" y="2797"/>
              <a:ext cx="4" cy="5"/>
            </a:xfrm>
            <a:custGeom>
              <a:avLst/>
              <a:gdLst/>
              <a:ahLst/>
              <a:cxnLst>
                <a:cxn ang="0">
                  <a:pos x="4" y="5"/>
                </a:cxn>
                <a:cxn ang="0">
                  <a:pos x="4" y="0"/>
                </a:cxn>
                <a:cxn ang="0">
                  <a:pos x="4" y="5"/>
                </a:cxn>
                <a:cxn ang="0">
                  <a:pos x="4" y="0"/>
                </a:cxn>
                <a:cxn ang="0">
                  <a:pos x="4" y="5"/>
                </a:cxn>
                <a:cxn ang="0">
                  <a:pos x="0" y="5"/>
                </a:cxn>
                <a:cxn ang="0">
                  <a:pos x="0" y="0"/>
                </a:cxn>
                <a:cxn ang="0">
                  <a:pos x="4" y="0"/>
                </a:cxn>
              </a:cxnLst>
              <a:rect l="0" t="0" r="r" b="b"/>
              <a:pathLst>
                <a:path w="4" h="5">
                  <a:moveTo>
                    <a:pt x="4" y="5"/>
                  </a:moveTo>
                  <a:lnTo>
                    <a:pt x="4" y="0"/>
                  </a:lnTo>
                  <a:lnTo>
                    <a:pt x="4" y="5"/>
                  </a:lnTo>
                  <a:lnTo>
                    <a:pt x="4" y="0"/>
                  </a:lnTo>
                  <a:lnTo>
                    <a:pt x="4" y="5"/>
                  </a:lnTo>
                  <a:lnTo>
                    <a:pt x="0" y="5"/>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5" name="Freeform 1231"/>
            <p:cNvSpPr>
              <a:spLocks/>
            </p:cNvSpPr>
            <p:nvPr/>
          </p:nvSpPr>
          <p:spPr bwMode="auto">
            <a:xfrm>
              <a:off x="2214" y="2797"/>
              <a:ext cx="5" cy="5"/>
            </a:xfrm>
            <a:custGeom>
              <a:avLst/>
              <a:gdLst/>
              <a:ahLst/>
              <a:cxnLst>
                <a:cxn ang="0">
                  <a:pos x="5" y="0"/>
                </a:cxn>
                <a:cxn ang="0">
                  <a:pos x="5" y="5"/>
                </a:cxn>
                <a:cxn ang="0">
                  <a:pos x="0" y="5"/>
                </a:cxn>
                <a:cxn ang="0">
                  <a:pos x="5" y="5"/>
                </a:cxn>
              </a:cxnLst>
              <a:rect l="0" t="0" r="r" b="b"/>
              <a:pathLst>
                <a:path w="5" h="5">
                  <a:moveTo>
                    <a:pt x="5" y="0"/>
                  </a:moveTo>
                  <a:lnTo>
                    <a:pt x="5" y="5"/>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6" name="Freeform 1232"/>
            <p:cNvSpPr>
              <a:spLocks/>
            </p:cNvSpPr>
            <p:nvPr/>
          </p:nvSpPr>
          <p:spPr bwMode="auto">
            <a:xfrm>
              <a:off x="2210" y="280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7" name="Freeform 1233"/>
            <p:cNvSpPr>
              <a:spLocks/>
            </p:cNvSpPr>
            <p:nvPr/>
          </p:nvSpPr>
          <p:spPr bwMode="auto">
            <a:xfrm>
              <a:off x="2210" y="280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8" name="Freeform 1234"/>
            <p:cNvSpPr>
              <a:spLocks/>
            </p:cNvSpPr>
            <p:nvPr/>
          </p:nvSpPr>
          <p:spPr bwMode="auto">
            <a:xfrm>
              <a:off x="2193" y="2793"/>
              <a:ext cx="17" cy="9"/>
            </a:xfrm>
            <a:custGeom>
              <a:avLst/>
              <a:gdLst/>
              <a:ahLst/>
              <a:cxnLst>
                <a:cxn ang="0">
                  <a:pos x="4" y="0"/>
                </a:cxn>
                <a:cxn ang="0">
                  <a:pos x="0" y="0"/>
                </a:cxn>
                <a:cxn ang="0">
                  <a:pos x="0" y="4"/>
                </a:cxn>
                <a:cxn ang="0">
                  <a:pos x="4" y="4"/>
                </a:cxn>
                <a:cxn ang="0">
                  <a:pos x="4" y="9"/>
                </a:cxn>
                <a:cxn ang="0">
                  <a:pos x="8" y="9"/>
                </a:cxn>
                <a:cxn ang="0">
                  <a:pos x="13" y="9"/>
                </a:cxn>
                <a:cxn ang="0">
                  <a:pos x="13" y="4"/>
                </a:cxn>
                <a:cxn ang="0">
                  <a:pos x="17" y="4"/>
                </a:cxn>
              </a:cxnLst>
              <a:rect l="0" t="0" r="r" b="b"/>
              <a:pathLst>
                <a:path w="17" h="9">
                  <a:moveTo>
                    <a:pt x="4" y="0"/>
                  </a:moveTo>
                  <a:lnTo>
                    <a:pt x="0" y="0"/>
                  </a:lnTo>
                  <a:lnTo>
                    <a:pt x="0" y="4"/>
                  </a:lnTo>
                  <a:lnTo>
                    <a:pt x="4" y="4"/>
                  </a:lnTo>
                  <a:lnTo>
                    <a:pt x="4" y="9"/>
                  </a:lnTo>
                  <a:lnTo>
                    <a:pt x="8" y="9"/>
                  </a:lnTo>
                  <a:lnTo>
                    <a:pt x="13" y="9"/>
                  </a:lnTo>
                  <a:lnTo>
                    <a:pt x="13" y="4"/>
                  </a:lnTo>
                  <a:lnTo>
                    <a:pt x="17"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699" name="Line 1235"/>
            <p:cNvSpPr>
              <a:spLocks noChangeShapeType="1"/>
            </p:cNvSpPr>
            <p:nvPr/>
          </p:nvSpPr>
          <p:spPr bwMode="auto">
            <a:xfrm>
              <a:off x="2214" y="2797"/>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3700" name="Line 1236"/>
            <p:cNvSpPr>
              <a:spLocks noChangeShapeType="1"/>
            </p:cNvSpPr>
            <p:nvPr/>
          </p:nvSpPr>
          <p:spPr bwMode="auto">
            <a:xfrm>
              <a:off x="2214" y="280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01" name="Freeform 1237"/>
            <p:cNvSpPr>
              <a:spLocks/>
            </p:cNvSpPr>
            <p:nvPr/>
          </p:nvSpPr>
          <p:spPr bwMode="auto">
            <a:xfrm>
              <a:off x="2206" y="2802"/>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2" name="Freeform 1238"/>
            <p:cNvSpPr>
              <a:spLocks/>
            </p:cNvSpPr>
            <p:nvPr/>
          </p:nvSpPr>
          <p:spPr bwMode="auto">
            <a:xfrm>
              <a:off x="2188" y="2789"/>
              <a:ext cx="1" cy="17"/>
            </a:xfrm>
            <a:custGeom>
              <a:avLst/>
              <a:gdLst/>
              <a:ahLst/>
              <a:cxnLst>
                <a:cxn ang="0">
                  <a:pos x="0" y="0"/>
                </a:cxn>
                <a:cxn ang="0">
                  <a:pos x="0" y="4"/>
                </a:cxn>
                <a:cxn ang="0">
                  <a:pos x="0" y="8"/>
                </a:cxn>
                <a:cxn ang="0">
                  <a:pos x="0" y="13"/>
                </a:cxn>
                <a:cxn ang="0">
                  <a:pos x="0" y="17"/>
                </a:cxn>
              </a:cxnLst>
              <a:rect l="0" t="0" r="r" b="b"/>
              <a:pathLst>
                <a:path h="17">
                  <a:moveTo>
                    <a:pt x="0" y="0"/>
                  </a:moveTo>
                  <a:lnTo>
                    <a:pt x="0" y="4"/>
                  </a:lnTo>
                  <a:lnTo>
                    <a:pt x="0" y="8"/>
                  </a:lnTo>
                  <a:lnTo>
                    <a:pt x="0" y="13"/>
                  </a:lnTo>
                  <a:lnTo>
                    <a:pt x="0" y="1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3" name="Freeform 1239"/>
            <p:cNvSpPr>
              <a:spLocks/>
            </p:cNvSpPr>
            <p:nvPr/>
          </p:nvSpPr>
          <p:spPr bwMode="auto">
            <a:xfrm>
              <a:off x="2188" y="2780"/>
              <a:ext cx="18" cy="26"/>
            </a:xfrm>
            <a:custGeom>
              <a:avLst/>
              <a:gdLst/>
              <a:ahLst/>
              <a:cxnLst>
                <a:cxn ang="0">
                  <a:pos x="18" y="22"/>
                </a:cxn>
                <a:cxn ang="0">
                  <a:pos x="18" y="26"/>
                </a:cxn>
                <a:cxn ang="0">
                  <a:pos x="18" y="22"/>
                </a:cxn>
                <a:cxn ang="0">
                  <a:pos x="13" y="22"/>
                </a:cxn>
                <a:cxn ang="0">
                  <a:pos x="13" y="26"/>
                </a:cxn>
                <a:cxn ang="0">
                  <a:pos x="9" y="26"/>
                </a:cxn>
                <a:cxn ang="0">
                  <a:pos x="9" y="22"/>
                </a:cxn>
                <a:cxn ang="0">
                  <a:pos x="5" y="22"/>
                </a:cxn>
                <a:cxn ang="0">
                  <a:pos x="5" y="17"/>
                </a:cxn>
                <a:cxn ang="0">
                  <a:pos x="5" y="13"/>
                </a:cxn>
                <a:cxn ang="0">
                  <a:pos x="5" y="9"/>
                </a:cxn>
                <a:cxn ang="0">
                  <a:pos x="5" y="4"/>
                </a:cxn>
                <a:cxn ang="0">
                  <a:pos x="5" y="9"/>
                </a:cxn>
                <a:cxn ang="0">
                  <a:pos x="5" y="4"/>
                </a:cxn>
                <a:cxn ang="0">
                  <a:pos x="5" y="0"/>
                </a:cxn>
                <a:cxn ang="0">
                  <a:pos x="5" y="4"/>
                </a:cxn>
                <a:cxn ang="0">
                  <a:pos x="5" y="0"/>
                </a:cxn>
                <a:cxn ang="0">
                  <a:pos x="0" y="0"/>
                </a:cxn>
              </a:cxnLst>
              <a:rect l="0" t="0" r="r" b="b"/>
              <a:pathLst>
                <a:path w="18" h="26">
                  <a:moveTo>
                    <a:pt x="18" y="22"/>
                  </a:moveTo>
                  <a:lnTo>
                    <a:pt x="18" y="26"/>
                  </a:lnTo>
                  <a:lnTo>
                    <a:pt x="18" y="22"/>
                  </a:lnTo>
                  <a:lnTo>
                    <a:pt x="13" y="22"/>
                  </a:lnTo>
                  <a:lnTo>
                    <a:pt x="13" y="26"/>
                  </a:lnTo>
                  <a:lnTo>
                    <a:pt x="9" y="26"/>
                  </a:lnTo>
                  <a:lnTo>
                    <a:pt x="9" y="22"/>
                  </a:lnTo>
                  <a:lnTo>
                    <a:pt x="5" y="22"/>
                  </a:lnTo>
                  <a:lnTo>
                    <a:pt x="5" y="17"/>
                  </a:lnTo>
                  <a:lnTo>
                    <a:pt x="5" y="13"/>
                  </a:lnTo>
                  <a:lnTo>
                    <a:pt x="5" y="9"/>
                  </a:lnTo>
                  <a:lnTo>
                    <a:pt x="5" y="4"/>
                  </a:lnTo>
                  <a:lnTo>
                    <a:pt x="5" y="9"/>
                  </a:lnTo>
                  <a:lnTo>
                    <a:pt x="5" y="4"/>
                  </a:lnTo>
                  <a:lnTo>
                    <a:pt x="5" y="0"/>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4" name="Freeform 1240"/>
            <p:cNvSpPr>
              <a:spLocks/>
            </p:cNvSpPr>
            <p:nvPr/>
          </p:nvSpPr>
          <p:spPr bwMode="auto">
            <a:xfrm>
              <a:off x="2206" y="2842"/>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5" name="Freeform 1241"/>
            <p:cNvSpPr>
              <a:spLocks/>
            </p:cNvSpPr>
            <p:nvPr/>
          </p:nvSpPr>
          <p:spPr bwMode="auto">
            <a:xfrm>
              <a:off x="2184" y="2833"/>
              <a:ext cx="30" cy="14"/>
            </a:xfrm>
            <a:custGeom>
              <a:avLst/>
              <a:gdLst/>
              <a:ahLst/>
              <a:cxnLst>
                <a:cxn ang="0">
                  <a:pos x="0" y="14"/>
                </a:cxn>
                <a:cxn ang="0">
                  <a:pos x="4" y="14"/>
                </a:cxn>
                <a:cxn ang="0">
                  <a:pos x="4" y="9"/>
                </a:cxn>
                <a:cxn ang="0">
                  <a:pos x="4" y="14"/>
                </a:cxn>
                <a:cxn ang="0">
                  <a:pos x="9" y="9"/>
                </a:cxn>
                <a:cxn ang="0">
                  <a:pos x="13" y="9"/>
                </a:cxn>
                <a:cxn ang="0">
                  <a:pos x="13" y="5"/>
                </a:cxn>
                <a:cxn ang="0">
                  <a:pos x="17" y="5"/>
                </a:cxn>
                <a:cxn ang="0">
                  <a:pos x="17" y="9"/>
                </a:cxn>
                <a:cxn ang="0">
                  <a:pos x="22" y="14"/>
                </a:cxn>
                <a:cxn ang="0">
                  <a:pos x="22" y="9"/>
                </a:cxn>
                <a:cxn ang="0">
                  <a:pos x="22" y="5"/>
                </a:cxn>
                <a:cxn ang="0">
                  <a:pos x="22" y="0"/>
                </a:cxn>
                <a:cxn ang="0">
                  <a:pos x="22" y="5"/>
                </a:cxn>
                <a:cxn ang="0">
                  <a:pos x="22" y="9"/>
                </a:cxn>
                <a:cxn ang="0">
                  <a:pos x="26" y="9"/>
                </a:cxn>
                <a:cxn ang="0">
                  <a:pos x="26" y="5"/>
                </a:cxn>
                <a:cxn ang="0">
                  <a:pos x="30" y="5"/>
                </a:cxn>
                <a:cxn ang="0">
                  <a:pos x="30" y="0"/>
                </a:cxn>
              </a:cxnLst>
              <a:rect l="0" t="0" r="r" b="b"/>
              <a:pathLst>
                <a:path w="30" h="14">
                  <a:moveTo>
                    <a:pt x="0" y="14"/>
                  </a:moveTo>
                  <a:lnTo>
                    <a:pt x="4" y="14"/>
                  </a:lnTo>
                  <a:lnTo>
                    <a:pt x="4" y="9"/>
                  </a:lnTo>
                  <a:lnTo>
                    <a:pt x="4" y="14"/>
                  </a:lnTo>
                  <a:lnTo>
                    <a:pt x="9" y="9"/>
                  </a:lnTo>
                  <a:lnTo>
                    <a:pt x="13" y="9"/>
                  </a:lnTo>
                  <a:lnTo>
                    <a:pt x="13" y="5"/>
                  </a:lnTo>
                  <a:lnTo>
                    <a:pt x="17" y="5"/>
                  </a:lnTo>
                  <a:lnTo>
                    <a:pt x="17" y="9"/>
                  </a:lnTo>
                  <a:lnTo>
                    <a:pt x="22" y="14"/>
                  </a:lnTo>
                  <a:lnTo>
                    <a:pt x="22" y="9"/>
                  </a:lnTo>
                  <a:lnTo>
                    <a:pt x="22" y="5"/>
                  </a:lnTo>
                  <a:lnTo>
                    <a:pt x="22" y="0"/>
                  </a:lnTo>
                  <a:lnTo>
                    <a:pt x="22" y="5"/>
                  </a:lnTo>
                  <a:lnTo>
                    <a:pt x="22" y="9"/>
                  </a:lnTo>
                  <a:lnTo>
                    <a:pt x="26" y="9"/>
                  </a:lnTo>
                  <a:lnTo>
                    <a:pt x="26" y="5"/>
                  </a:lnTo>
                  <a:lnTo>
                    <a:pt x="30" y="5"/>
                  </a:lnTo>
                  <a:lnTo>
                    <a:pt x="3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6" name="Freeform 1242"/>
            <p:cNvSpPr>
              <a:spLocks/>
            </p:cNvSpPr>
            <p:nvPr/>
          </p:nvSpPr>
          <p:spPr bwMode="auto">
            <a:xfrm>
              <a:off x="2184" y="2806"/>
              <a:ext cx="4" cy="45"/>
            </a:xfrm>
            <a:custGeom>
              <a:avLst/>
              <a:gdLst/>
              <a:ahLst/>
              <a:cxnLst>
                <a:cxn ang="0">
                  <a:pos x="4" y="0"/>
                </a:cxn>
                <a:cxn ang="0">
                  <a:pos x="4" y="5"/>
                </a:cxn>
                <a:cxn ang="0">
                  <a:pos x="0" y="5"/>
                </a:cxn>
                <a:cxn ang="0">
                  <a:pos x="0" y="9"/>
                </a:cxn>
                <a:cxn ang="0">
                  <a:pos x="0" y="14"/>
                </a:cxn>
                <a:cxn ang="0">
                  <a:pos x="0" y="18"/>
                </a:cxn>
                <a:cxn ang="0">
                  <a:pos x="0" y="23"/>
                </a:cxn>
                <a:cxn ang="0">
                  <a:pos x="0" y="27"/>
                </a:cxn>
                <a:cxn ang="0">
                  <a:pos x="0" y="32"/>
                </a:cxn>
                <a:cxn ang="0">
                  <a:pos x="0" y="36"/>
                </a:cxn>
                <a:cxn ang="0">
                  <a:pos x="0" y="41"/>
                </a:cxn>
                <a:cxn ang="0">
                  <a:pos x="0" y="45"/>
                </a:cxn>
                <a:cxn ang="0">
                  <a:pos x="0" y="41"/>
                </a:cxn>
              </a:cxnLst>
              <a:rect l="0" t="0" r="r" b="b"/>
              <a:pathLst>
                <a:path w="4" h="45">
                  <a:moveTo>
                    <a:pt x="4" y="0"/>
                  </a:moveTo>
                  <a:lnTo>
                    <a:pt x="4" y="5"/>
                  </a:lnTo>
                  <a:lnTo>
                    <a:pt x="0" y="5"/>
                  </a:lnTo>
                  <a:lnTo>
                    <a:pt x="0" y="9"/>
                  </a:lnTo>
                  <a:lnTo>
                    <a:pt x="0" y="14"/>
                  </a:lnTo>
                  <a:lnTo>
                    <a:pt x="0" y="18"/>
                  </a:lnTo>
                  <a:lnTo>
                    <a:pt x="0" y="23"/>
                  </a:lnTo>
                  <a:lnTo>
                    <a:pt x="0" y="27"/>
                  </a:lnTo>
                  <a:lnTo>
                    <a:pt x="0" y="32"/>
                  </a:lnTo>
                  <a:lnTo>
                    <a:pt x="0" y="36"/>
                  </a:lnTo>
                  <a:lnTo>
                    <a:pt x="0" y="41"/>
                  </a:lnTo>
                  <a:lnTo>
                    <a:pt x="0" y="45"/>
                  </a:lnTo>
                  <a:lnTo>
                    <a:pt x="0" y="41"/>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7" name="Freeform 1243"/>
            <p:cNvSpPr>
              <a:spLocks/>
            </p:cNvSpPr>
            <p:nvPr/>
          </p:nvSpPr>
          <p:spPr bwMode="auto">
            <a:xfrm>
              <a:off x="2197" y="2851"/>
              <a:ext cx="4" cy="4"/>
            </a:xfrm>
            <a:custGeom>
              <a:avLst/>
              <a:gdLst/>
              <a:ahLst/>
              <a:cxnLst>
                <a:cxn ang="0">
                  <a:pos x="4" y="4"/>
                </a:cxn>
                <a:cxn ang="0">
                  <a:pos x="4" y="0"/>
                </a:cxn>
                <a:cxn ang="0">
                  <a:pos x="0" y="0"/>
                </a:cxn>
                <a:cxn ang="0">
                  <a:pos x="4" y="0"/>
                </a:cxn>
                <a:cxn ang="0">
                  <a:pos x="4" y="4"/>
                </a:cxn>
              </a:cxnLst>
              <a:rect l="0" t="0" r="r" b="b"/>
              <a:pathLst>
                <a:path w="4" h="4">
                  <a:moveTo>
                    <a:pt x="4" y="4"/>
                  </a:moveTo>
                  <a:lnTo>
                    <a:pt x="4" y="0"/>
                  </a:ln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8" name="Freeform 1244"/>
            <p:cNvSpPr>
              <a:spLocks/>
            </p:cNvSpPr>
            <p:nvPr/>
          </p:nvSpPr>
          <p:spPr bwMode="auto">
            <a:xfrm>
              <a:off x="2175" y="2833"/>
              <a:ext cx="44" cy="54"/>
            </a:xfrm>
            <a:custGeom>
              <a:avLst/>
              <a:gdLst/>
              <a:ahLst/>
              <a:cxnLst>
                <a:cxn ang="0">
                  <a:pos x="39" y="0"/>
                </a:cxn>
                <a:cxn ang="0">
                  <a:pos x="44" y="0"/>
                </a:cxn>
                <a:cxn ang="0">
                  <a:pos x="44" y="5"/>
                </a:cxn>
                <a:cxn ang="0">
                  <a:pos x="39" y="5"/>
                </a:cxn>
                <a:cxn ang="0">
                  <a:pos x="39" y="9"/>
                </a:cxn>
                <a:cxn ang="0">
                  <a:pos x="35" y="14"/>
                </a:cxn>
                <a:cxn ang="0">
                  <a:pos x="35" y="18"/>
                </a:cxn>
                <a:cxn ang="0">
                  <a:pos x="31" y="18"/>
                </a:cxn>
                <a:cxn ang="0">
                  <a:pos x="31" y="22"/>
                </a:cxn>
                <a:cxn ang="0">
                  <a:pos x="35" y="22"/>
                </a:cxn>
                <a:cxn ang="0">
                  <a:pos x="39" y="22"/>
                </a:cxn>
                <a:cxn ang="0">
                  <a:pos x="39" y="27"/>
                </a:cxn>
                <a:cxn ang="0">
                  <a:pos x="35" y="27"/>
                </a:cxn>
                <a:cxn ang="0">
                  <a:pos x="35" y="22"/>
                </a:cxn>
                <a:cxn ang="0">
                  <a:pos x="31" y="22"/>
                </a:cxn>
                <a:cxn ang="0">
                  <a:pos x="26" y="22"/>
                </a:cxn>
                <a:cxn ang="0">
                  <a:pos x="26" y="27"/>
                </a:cxn>
                <a:cxn ang="0">
                  <a:pos x="31" y="27"/>
                </a:cxn>
                <a:cxn ang="0">
                  <a:pos x="31" y="31"/>
                </a:cxn>
                <a:cxn ang="0">
                  <a:pos x="26" y="31"/>
                </a:cxn>
                <a:cxn ang="0">
                  <a:pos x="31" y="31"/>
                </a:cxn>
                <a:cxn ang="0">
                  <a:pos x="31" y="27"/>
                </a:cxn>
                <a:cxn ang="0">
                  <a:pos x="26" y="27"/>
                </a:cxn>
                <a:cxn ang="0">
                  <a:pos x="26" y="22"/>
                </a:cxn>
                <a:cxn ang="0">
                  <a:pos x="26" y="27"/>
                </a:cxn>
                <a:cxn ang="0">
                  <a:pos x="22" y="27"/>
                </a:cxn>
                <a:cxn ang="0">
                  <a:pos x="26" y="22"/>
                </a:cxn>
                <a:cxn ang="0">
                  <a:pos x="22" y="22"/>
                </a:cxn>
                <a:cxn ang="0">
                  <a:pos x="26" y="22"/>
                </a:cxn>
                <a:cxn ang="0">
                  <a:pos x="22" y="22"/>
                </a:cxn>
                <a:cxn ang="0">
                  <a:pos x="22" y="18"/>
                </a:cxn>
                <a:cxn ang="0">
                  <a:pos x="22" y="14"/>
                </a:cxn>
                <a:cxn ang="0">
                  <a:pos x="22" y="9"/>
                </a:cxn>
                <a:cxn ang="0">
                  <a:pos x="18" y="9"/>
                </a:cxn>
                <a:cxn ang="0">
                  <a:pos x="13" y="14"/>
                </a:cxn>
                <a:cxn ang="0">
                  <a:pos x="9" y="14"/>
                </a:cxn>
                <a:cxn ang="0">
                  <a:pos x="9" y="18"/>
                </a:cxn>
                <a:cxn ang="0">
                  <a:pos x="5" y="22"/>
                </a:cxn>
                <a:cxn ang="0">
                  <a:pos x="5" y="31"/>
                </a:cxn>
                <a:cxn ang="0">
                  <a:pos x="5" y="36"/>
                </a:cxn>
                <a:cxn ang="0">
                  <a:pos x="5" y="40"/>
                </a:cxn>
                <a:cxn ang="0">
                  <a:pos x="5" y="45"/>
                </a:cxn>
                <a:cxn ang="0">
                  <a:pos x="5" y="49"/>
                </a:cxn>
                <a:cxn ang="0">
                  <a:pos x="0" y="49"/>
                </a:cxn>
                <a:cxn ang="0">
                  <a:pos x="0" y="54"/>
                </a:cxn>
                <a:cxn ang="0">
                  <a:pos x="5" y="54"/>
                </a:cxn>
                <a:cxn ang="0">
                  <a:pos x="5" y="49"/>
                </a:cxn>
                <a:cxn ang="0">
                  <a:pos x="5" y="45"/>
                </a:cxn>
                <a:cxn ang="0">
                  <a:pos x="9" y="45"/>
                </a:cxn>
                <a:cxn ang="0">
                  <a:pos x="9" y="49"/>
                </a:cxn>
              </a:cxnLst>
              <a:rect l="0" t="0" r="r" b="b"/>
              <a:pathLst>
                <a:path w="44" h="54">
                  <a:moveTo>
                    <a:pt x="39" y="0"/>
                  </a:moveTo>
                  <a:lnTo>
                    <a:pt x="44" y="0"/>
                  </a:lnTo>
                  <a:lnTo>
                    <a:pt x="44" y="5"/>
                  </a:lnTo>
                  <a:lnTo>
                    <a:pt x="39" y="5"/>
                  </a:lnTo>
                  <a:lnTo>
                    <a:pt x="39" y="9"/>
                  </a:lnTo>
                  <a:lnTo>
                    <a:pt x="35" y="14"/>
                  </a:lnTo>
                  <a:lnTo>
                    <a:pt x="35" y="18"/>
                  </a:lnTo>
                  <a:lnTo>
                    <a:pt x="31" y="18"/>
                  </a:lnTo>
                  <a:lnTo>
                    <a:pt x="31" y="22"/>
                  </a:lnTo>
                  <a:lnTo>
                    <a:pt x="35" y="22"/>
                  </a:lnTo>
                  <a:lnTo>
                    <a:pt x="39" y="22"/>
                  </a:lnTo>
                  <a:lnTo>
                    <a:pt x="39" y="27"/>
                  </a:lnTo>
                  <a:lnTo>
                    <a:pt x="35" y="27"/>
                  </a:lnTo>
                  <a:lnTo>
                    <a:pt x="35" y="22"/>
                  </a:lnTo>
                  <a:lnTo>
                    <a:pt x="31" y="22"/>
                  </a:lnTo>
                  <a:lnTo>
                    <a:pt x="26" y="22"/>
                  </a:lnTo>
                  <a:lnTo>
                    <a:pt x="26" y="27"/>
                  </a:lnTo>
                  <a:lnTo>
                    <a:pt x="31" y="27"/>
                  </a:lnTo>
                  <a:lnTo>
                    <a:pt x="31" y="31"/>
                  </a:lnTo>
                  <a:lnTo>
                    <a:pt x="26" y="31"/>
                  </a:lnTo>
                  <a:lnTo>
                    <a:pt x="31" y="31"/>
                  </a:lnTo>
                  <a:lnTo>
                    <a:pt x="31" y="27"/>
                  </a:lnTo>
                  <a:lnTo>
                    <a:pt x="26" y="27"/>
                  </a:lnTo>
                  <a:lnTo>
                    <a:pt x="26" y="22"/>
                  </a:lnTo>
                  <a:lnTo>
                    <a:pt x="26" y="27"/>
                  </a:lnTo>
                  <a:lnTo>
                    <a:pt x="22" y="27"/>
                  </a:lnTo>
                  <a:lnTo>
                    <a:pt x="26" y="22"/>
                  </a:lnTo>
                  <a:lnTo>
                    <a:pt x="22" y="22"/>
                  </a:lnTo>
                  <a:lnTo>
                    <a:pt x="26" y="22"/>
                  </a:lnTo>
                  <a:lnTo>
                    <a:pt x="22" y="22"/>
                  </a:lnTo>
                  <a:lnTo>
                    <a:pt x="22" y="18"/>
                  </a:lnTo>
                  <a:lnTo>
                    <a:pt x="22" y="14"/>
                  </a:lnTo>
                  <a:lnTo>
                    <a:pt x="22" y="9"/>
                  </a:lnTo>
                  <a:lnTo>
                    <a:pt x="18" y="9"/>
                  </a:lnTo>
                  <a:lnTo>
                    <a:pt x="13" y="14"/>
                  </a:lnTo>
                  <a:lnTo>
                    <a:pt x="9" y="14"/>
                  </a:lnTo>
                  <a:lnTo>
                    <a:pt x="9" y="18"/>
                  </a:lnTo>
                  <a:lnTo>
                    <a:pt x="5" y="22"/>
                  </a:lnTo>
                  <a:lnTo>
                    <a:pt x="5" y="31"/>
                  </a:lnTo>
                  <a:lnTo>
                    <a:pt x="5" y="36"/>
                  </a:lnTo>
                  <a:lnTo>
                    <a:pt x="5" y="40"/>
                  </a:lnTo>
                  <a:lnTo>
                    <a:pt x="5" y="45"/>
                  </a:lnTo>
                  <a:lnTo>
                    <a:pt x="5" y="49"/>
                  </a:lnTo>
                  <a:lnTo>
                    <a:pt x="0" y="49"/>
                  </a:lnTo>
                  <a:lnTo>
                    <a:pt x="0" y="54"/>
                  </a:lnTo>
                  <a:lnTo>
                    <a:pt x="5" y="54"/>
                  </a:lnTo>
                  <a:lnTo>
                    <a:pt x="5" y="49"/>
                  </a:lnTo>
                  <a:lnTo>
                    <a:pt x="5" y="45"/>
                  </a:lnTo>
                  <a:lnTo>
                    <a:pt x="9" y="45"/>
                  </a:lnTo>
                  <a:lnTo>
                    <a:pt x="9"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09" name="Freeform 1245"/>
            <p:cNvSpPr>
              <a:spLocks/>
            </p:cNvSpPr>
            <p:nvPr/>
          </p:nvSpPr>
          <p:spPr bwMode="auto">
            <a:xfrm>
              <a:off x="2184" y="2869"/>
              <a:ext cx="17" cy="27"/>
            </a:xfrm>
            <a:custGeom>
              <a:avLst/>
              <a:gdLst/>
              <a:ahLst/>
              <a:cxnLst>
                <a:cxn ang="0">
                  <a:pos x="0" y="13"/>
                </a:cxn>
                <a:cxn ang="0">
                  <a:pos x="4" y="13"/>
                </a:cxn>
                <a:cxn ang="0">
                  <a:pos x="0" y="18"/>
                </a:cxn>
                <a:cxn ang="0">
                  <a:pos x="4" y="18"/>
                </a:cxn>
                <a:cxn ang="0">
                  <a:pos x="9" y="22"/>
                </a:cxn>
                <a:cxn ang="0">
                  <a:pos x="4" y="27"/>
                </a:cxn>
                <a:cxn ang="0">
                  <a:pos x="9" y="27"/>
                </a:cxn>
                <a:cxn ang="0">
                  <a:pos x="9" y="22"/>
                </a:cxn>
                <a:cxn ang="0">
                  <a:pos x="9" y="18"/>
                </a:cxn>
                <a:cxn ang="0">
                  <a:pos x="9" y="13"/>
                </a:cxn>
                <a:cxn ang="0">
                  <a:pos x="13" y="13"/>
                </a:cxn>
                <a:cxn ang="0">
                  <a:pos x="13" y="18"/>
                </a:cxn>
                <a:cxn ang="0">
                  <a:pos x="17" y="18"/>
                </a:cxn>
                <a:cxn ang="0">
                  <a:pos x="17" y="13"/>
                </a:cxn>
                <a:cxn ang="0">
                  <a:pos x="13" y="13"/>
                </a:cxn>
                <a:cxn ang="0">
                  <a:pos x="17" y="13"/>
                </a:cxn>
                <a:cxn ang="0">
                  <a:pos x="17" y="9"/>
                </a:cxn>
                <a:cxn ang="0">
                  <a:pos x="13" y="9"/>
                </a:cxn>
                <a:cxn ang="0">
                  <a:pos x="13" y="13"/>
                </a:cxn>
                <a:cxn ang="0">
                  <a:pos x="9" y="13"/>
                </a:cxn>
                <a:cxn ang="0">
                  <a:pos x="9" y="9"/>
                </a:cxn>
                <a:cxn ang="0">
                  <a:pos x="13" y="9"/>
                </a:cxn>
                <a:cxn ang="0">
                  <a:pos x="13" y="4"/>
                </a:cxn>
                <a:cxn ang="0">
                  <a:pos x="17" y="4"/>
                </a:cxn>
                <a:cxn ang="0">
                  <a:pos x="17" y="0"/>
                </a:cxn>
                <a:cxn ang="0">
                  <a:pos x="17" y="4"/>
                </a:cxn>
                <a:cxn ang="0">
                  <a:pos x="13" y="4"/>
                </a:cxn>
                <a:cxn ang="0">
                  <a:pos x="13" y="0"/>
                </a:cxn>
                <a:cxn ang="0">
                  <a:pos x="9" y="0"/>
                </a:cxn>
                <a:cxn ang="0">
                  <a:pos x="9" y="4"/>
                </a:cxn>
                <a:cxn ang="0">
                  <a:pos x="13" y="4"/>
                </a:cxn>
                <a:cxn ang="0">
                  <a:pos x="13" y="9"/>
                </a:cxn>
                <a:cxn ang="0">
                  <a:pos x="9" y="9"/>
                </a:cxn>
                <a:cxn ang="0">
                  <a:pos x="9" y="4"/>
                </a:cxn>
                <a:cxn ang="0">
                  <a:pos x="9" y="9"/>
                </a:cxn>
                <a:cxn ang="0">
                  <a:pos x="9" y="13"/>
                </a:cxn>
                <a:cxn ang="0">
                  <a:pos x="9" y="18"/>
                </a:cxn>
                <a:cxn ang="0">
                  <a:pos x="4" y="18"/>
                </a:cxn>
                <a:cxn ang="0">
                  <a:pos x="4" y="13"/>
                </a:cxn>
                <a:cxn ang="0">
                  <a:pos x="0" y="13"/>
                </a:cxn>
              </a:cxnLst>
              <a:rect l="0" t="0" r="r" b="b"/>
              <a:pathLst>
                <a:path w="17" h="27">
                  <a:moveTo>
                    <a:pt x="0" y="13"/>
                  </a:moveTo>
                  <a:lnTo>
                    <a:pt x="4" y="13"/>
                  </a:lnTo>
                  <a:lnTo>
                    <a:pt x="0" y="18"/>
                  </a:lnTo>
                  <a:lnTo>
                    <a:pt x="4" y="18"/>
                  </a:lnTo>
                  <a:lnTo>
                    <a:pt x="9" y="22"/>
                  </a:lnTo>
                  <a:lnTo>
                    <a:pt x="4" y="27"/>
                  </a:lnTo>
                  <a:lnTo>
                    <a:pt x="9" y="27"/>
                  </a:lnTo>
                  <a:lnTo>
                    <a:pt x="9" y="22"/>
                  </a:lnTo>
                  <a:lnTo>
                    <a:pt x="9" y="18"/>
                  </a:lnTo>
                  <a:lnTo>
                    <a:pt x="9" y="13"/>
                  </a:lnTo>
                  <a:lnTo>
                    <a:pt x="13" y="13"/>
                  </a:lnTo>
                  <a:lnTo>
                    <a:pt x="13" y="18"/>
                  </a:lnTo>
                  <a:lnTo>
                    <a:pt x="17" y="18"/>
                  </a:lnTo>
                  <a:lnTo>
                    <a:pt x="17" y="13"/>
                  </a:lnTo>
                  <a:lnTo>
                    <a:pt x="13" y="13"/>
                  </a:lnTo>
                  <a:lnTo>
                    <a:pt x="17" y="13"/>
                  </a:lnTo>
                  <a:lnTo>
                    <a:pt x="17" y="9"/>
                  </a:lnTo>
                  <a:lnTo>
                    <a:pt x="13" y="9"/>
                  </a:lnTo>
                  <a:lnTo>
                    <a:pt x="13" y="13"/>
                  </a:lnTo>
                  <a:lnTo>
                    <a:pt x="9" y="13"/>
                  </a:lnTo>
                  <a:lnTo>
                    <a:pt x="9" y="9"/>
                  </a:lnTo>
                  <a:lnTo>
                    <a:pt x="13" y="9"/>
                  </a:lnTo>
                  <a:lnTo>
                    <a:pt x="13" y="4"/>
                  </a:lnTo>
                  <a:lnTo>
                    <a:pt x="17" y="4"/>
                  </a:lnTo>
                  <a:lnTo>
                    <a:pt x="17" y="0"/>
                  </a:lnTo>
                  <a:lnTo>
                    <a:pt x="17" y="4"/>
                  </a:lnTo>
                  <a:lnTo>
                    <a:pt x="13" y="4"/>
                  </a:lnTo>
                  <a:lnTo>
                    <a:pt x="13" y="0"/>
                  </a:lnTo>
                  <a:lnTo>
                    <a:pt x="9" y="0"/>
                  </a:lnTo>
                  <a:lnTo>
                    <a:pt x="9" y="4"/>
                  </a:lnTo>
                  <a:lnTo>
                    <a:pt x="13" y="4"/>
                  </a:lnTo>
                  <a:lnTo>
                    <a:pt x="13" y="9"/>
                  </a:lnTo>
                  <a:lnTo>
                    <a:pt x="9" y="9"/>
                  </a:lnTo>
                  <a:lnTo>
                    <a:pt x="9" y="4"/>
                  </a:lnTo>
                  <a:lnTo>
                    <a:pt x="9" y="9"/>
                  </a:lnTo>
                  <a:lnTo>
                    <a:pt x="9" y="13"/>
                  </a:lnTo>
                  <a:lnTo>
                    <a:pt x="9" y="18"/>
                  </a:lnTo>
                  <a:lnTo>
                    <a:pt x="4" y="18"/>
                  </a:lnTo>
                  <a:lnTo>
                    <a:pt x="4" y="13"/>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0" name="Freeform 1246"/>
            <p:cNvSpPr>
              <a:spLocks/>
            </p:cNvSpPr>
            <p:nvPr/>
          </p:nvSpPr>
          <p:spPr bwMode="auto">
            <a:xfrm>
              <a:off x="2175" y="2878"/>
              <a:ext cx="9" cy="27"/>
            </a:xfrm>
            <a:custGeom>
              <a:avLst/>
              <a:gdLst/>
              <a:ahLst/>
              <a:cxnLst>
                <a:cxn ang="0">
                  <a:pos x="9" y="4"/>
                </a:cxn>
                <a:cxn ang="0">
                  <a:pos x="9" y="0"/>
                </a:cxn>
                <a:cxn ang="0">
                  <a:pos x="5" y="0"/>
                </a:cxn>
                <a:cxn ang="0">
                  <a:pos x="5" y="4"/>
                </a:cxn>
                <a:cxn ang="0">
                  <a:pos x="5" y="9"/>
                </a:cxn>
                <a:cxn ang="0">
                  <a:pos x="0" y="9"/>
                </a:cxn>
                <a:cxn ang="0">
                  <a:pos x="0" y="13"/>
                </a:cxn>
                <a:cxn ang="0">
                  <a:pos x="0" y="18"/>
                </a:cxn>
                <a:cxn ang="0">
                  <a:pos x="0" y="22"/>
                </a:cxn>
                <a:cxn ang="0">
                  <a:pos x="0" y="27"/>
                </a:cxn>
              </a:cxnLst>
              <a:rect l="0" t="0" r="r" b="b"/>
              <a:pathLst>
                <a:path w="9" h="27">
                  <a:moveTo>
                    <a:pt x="9" y="4"/>
                  </a:moveTo>
                  <a:lnTo>
                    <a:pt x="9" y="0"/>
                  </a:lnTo>
                  <a:lnTo>
                    <a:pt x="5" y="0"/>
                  </a:lnTo>
                  <a:lnTo>
                    <a:pt x="5" y="4"/>
                  </a:lnTo>
                  <a:lnTo>
                    <a:pt x="5" y="9"/>
                  </a:lnTo>
                  <a:lnTo>
                    <a:pt x="0" y="9"/>
                  </a:lnTo>
                  <a:lnTo>
                    <a:pt x="0" y="13"/>
                  </a:lnTo>
                  <a:lnTo>
                    <a:pt x="0" y="18"/>
                  </a:lnTo>
                  <a:lnTo>
                    <a:pt x="0" y="22"/>
                  </a:lnTo>
                  <a:lnTo>
                    <a:pt x="0"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1" name="Freeform 1247"/>
            <p:cNvSpPr>
              <a:spLocks/>
            </p:cNvSpPr>
            <p:nvPr/>
          </p:nvSpPr>
          <p:spPr bwMode="auto">
            <a:xfrm>
              <a:off x="2188" y="291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2" name="Freeform 1248"/>
            <p:cNvSpPr>
              <a:spLocks/>
            </p:cNvSpPr>
            <p:nvPr/>
          </p:nvSpPr>
          <p:spPr bwMode="auto">
            <a:xfrm>
              <a:off x="2193"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3" name="Freeform 1249"/>
            <p:cNvSpPr>
              <a:spLocks/>
            </p:cNvSpPr>
            <p:nvPr/>
          </p:nvSpPr>
          <p:spPr bwMode="auto">
            <a:xfrm>
              <a:off x="2210" y="2909"/>
              <a:ext cx="4" cy="4"/>
            </a:xfrm>
            <a:custGeom>
              <a:avLst/>
              <a:gdLst/>
              <a:ahLst/>
              <a:cxnLst>
                <a:cxn ang="0">
                  <a:pos x="0" y="0"/>
                </a:cxn>
                <a:cxn ang="0">
                  <a:pos x="0" y="4"/>
                </a:cxn>
                <a:cxn ang="0">
                  <a:pos x="4" y="4"/>
                </a:cxn>
              </a:cxnLst>
              <a:rect l="0" t="0" r="r" b="b"/>
              <a:pathLst>
                <a:path w="4" h="4">
                  <a:moveTo>
                    <a:pt x="0" y="0"/>
                  </a:move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4" name="Freeform 1250"/>
            <p:cNvSpPr>
              <a:spLocks/>
            </p:cNvSpPr>
            <p:nvPr/>
          </p:nvSpPr>
          <p:spPr bwMode="auto">
            <a:xfrm>
              <a:off x="2188"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5" name="Line 1251"/>
            <p:cNvSpPr>
              <a:spLocks noChangeShapeType="1"/>
            </p:cNvSpPr>
            <p:nvPr/>
          </p:nvSpPr>
          <p:spPr bwMode="auto">
            <a:xfrm flipH="1">
              <a:off x="2210" y="2913"/>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16" name="Freeform 1252"/>
            <p:cNvSpPr>
              <a:spLocks/>
            </p:cNvSpPr>
            <p:nvPr/>
          </p:nvSpPr>
          <p:spPr bwMode="auto">
            <a:xfrm>
              <a:off x="2214" y="291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7" name="Freeform 1253"/>
            <p:cNvSpPr>
              <a:spLocks/>
            </p:cNvSpPr>
            <p:nvPr/>
          </p:nvSpPr>
          <p:spPr bwMode="auto">
            <a:xfrm>
              <a:off x="2210" y="2913"/>
              <a:ext cx="1" cy="5"/>
            </a:xfrm>
            <a:custGeom>
              <a:avLst/>
              <a:gdLst/>
              <a:ahLst/>
              <a:cxnLst>
                <a:cxn ang="0">
                  <a:pos x="0" y="5"/>
                </a:cxn>
                <a:cxn ang="0">
                  <a:pos x="0" y="0"/>
                </a:cxn>
                <a:cxn ang="0">
                  <a:pos x="0" y="5"/>
                </a:cxn>
                <a:cxn ang="0">
                  <a:pos x="0" y="0"/>
                </a:cxn>
                <a:cxn ang="0">
                  <a:pos x="0" y="5"/>
                </a:cxn>
              </a:cxnLst>
              <a:rect l="0" t="0" r="r" b="b"/>
              <a:pathLst>
                <a:path h="5">
                  <a:moveTo>
                    <a:pt x="0" y="5"/>
                  </a:moveTo>
                  <a:lnTo>
                    <a:pt x="0" y="0"/>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8" name="Freeform 1254"/>
            <p:cNvSpPr>
              <a:spLocks/>
            </p:cNvSpPr>
            <p:nvPr/>
          </p:nvSpPr>
          <p:spPr bwMode="auto">
            <a:xfrm>
              <a:off x="2210" y="2909"/>
              <a:ext cx="9" cy="4"/>
            </a:xfrm>
            <a:custGeom>
              <a:avLst/>
              <a:gdLst/>
              <a:ahLst/>
              <a:cxnLst>
                <a:cxn ang="0">
                  <a:pos x="0" y="0"/>
                </a:cxn>
                <a:cxn ang="0">
                  <a:pos x="0" y="4"/>
                </a:cxn>
                <a:cxn ang="0">
                  <a:pos x="4" y="4"/>
                </a:cxn>
                <a:cxn ang="0">
                  <a:pos x="4" y="0"/>
                </a:cxn>
                <a:cxn ang="0">
                  <a:pos x="4" y="4"/>
                </a:cxn>
                <a:cxn ang="0">
                  <a:pos x="4" y="0"/>
                </a:cxn>
                <a:cxn ang="0">
                  <a:pos x="4" y="4"/>
                </a:cxn>
                <a:cxn ang="0">
                  <a:pos x="9" y="4"/>
                </a:cxn>
              </a:cxnLst>
              <a:rect l="0" t="0" r="r" b="b"/>
              <a:pathLst>
                <a:path w="9" h="4">
                  <a:moveTo>
                    <a:pt x="0" y="0"/>
                  </a:moveTo>
                  <a:lnTo>
                    <a:pt x="0" y="4"/>
                  </a:lnTo>
                  <a:lnTo>
                    <a:pt x="4" y="4"/>
                  </a:lnTo>
                  <a:lnTo>
                    <a:pt x="4" y="0"/>
                  </a:lnTo>
                  <a:lnTo>
                    <a:pt x="4" y="4"/>
                  </a:lnTo>
                  <a:lnTo>
                    <a:pt x="4" y="0"/>
                  </a:lnTo>
                  <a:lnTo>
                    <a:pt x="4"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19" name="Freeform 1255"/>
            <p:cNvSpPr>
              <a:spLocks/>
            </p:cNvSpPr>
            <p:nvPr/>
          </p:nvSpPr>
          <p:spPr bwMode="auto">
            <a:xfrm>
              <a:off x="2214" y="291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0" name="Freeform 1256"/>
            <p:cNvSpPr>
              <a:spLocks/>
            </p:cNvSpPr>
            <p:nvPr/>
          </p:nvSpPr>
          <p:spPr bwMode="auto">
            <a:xfrm>
              <a:off x="2210" y="2913"/>
              <a:ext cx="4" cy="5"/>
            </a:xfrm>
            <a:custGeom>
              <a:avLst/>
              <a:gdLst/>
              <a:ahLst/>
              <a:cxnLst>
                <a:cxn ang="0">
                  <a:pos x="4" y="5"/>
                </a:cxn>
                <a:cxn ang="0">
                  <a:pos x="4" y="0"/>
                </a:cxn>
                <a:cxn ang="0">
                  <a:pos x="4" y="5"/>
                </a:cxn>
                <a:cxn ang="0">
                  <a:pos x="0" y="5"/>
                </a:cxn>
                <a:cxn ang="0">
                  <a:pos x="4" y="5"/>
                </a:cxn>
              </a:cxnLst>
              <a:rect l="0" t="0" r="r" b="b"/>
              <a:pathLst>
                <a:path w="4" h="5">
                  <a:moveTo>
                    <a:pt x="4" y="5"/>
                  </a:moveTo>
                  <a:lnTo>
                    <a:pt x="4" y="0"/>
                  </a:lnTo>
                  <a:lnTo>
                    <a:pt x="4" y="5"/>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1" name="Freeform 1257"/>
            <p:cNvSpPr>
              <a:spLocks/>
            </p:cNvSpPr>
            <p:nvPr/>
          </p:nvSpPr>
          <p:spPr bwMode="auto">
            <a:xfrm>
              <a:off x="218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2" name="Freeform 1258"/>
            <p:cNvSpPr>
              <a:spLocks/>
            </p:cNvSpPr>
            <p:nvPr/>
          </p:nvSpPr>
          <p:spPr bwMode="auto">
            <a:xfrm>
              <a:off x="2193" y="2913"/>
              <a:ext cx="4" cy="9"/>
            </a:xfrm>
            <a:custGeom>
              <a:avLst/>
              <a:gdLst/>
              <a:ahLst/>
              <a:cxnLst>
                <a:cxn ang="0">
                  <a:pos x="0" y="5"/>
                </a:cxn>
                <a:cxn ang="0">
                  <a:pos x="0" y="9"/>
                </a:cxn>
                <a:cxn ang="0">
                  <a:pos x="4" y="9"/>
                </a:cxn>
                <a:cxn ang="0">
                  <a:pos x="4" y="5"/>
                </a:cxn>
                <a:cxn ang="0">
                  <a:pos x="4" y="9"/>
                </a:cxn>
                <a:cxn ang="0">
                  <a:pos x="4" y="5"/>
                </a:cxn>
                <a:cxn ang="0">
                  <a:pos x="4" y="0"/>
                </a:cxn>
                <a:cxn ang="0">
                  <a:pos x="0" y="5"/>
                </a:cxn>
                <a:cxn ang="0">
                  <a:pos x="4" y="5"/>
                </a:cxn>
                <a:cxn ang="0">
                  <a:pos x="0" y="5"/>
                </a:cxn>
                <a:cxn ang="0">
                  <a:pos x="0" y="0"/>
                </a:cxn>
                <a:cxn ang="0">
                  <a:pos x="4" y="0"/>
                </a:cxn>
                <a:cxn ang="0">
                  <a:pos x="0" y="0"/>
                </a:cxn>
                <a:cxn ang="0">
                  <a:pos x="0" y="5"/>
                </a:cxn>
              </a:cxnLst>
              <a:rect l="0" t="0" r="r" b="b"/>
              <a:pathLst>
                <a:path w="4" h="9">
                  <a:moveTo>
                    <a:pt x="0" y="5"/>
                  </a:moveTo>
                  <a:lnTo>
                    <a:pt x="0" y="9"/>
                  </a:lnTo>
                  <a:lnTo>
                    <a:pt x="4" y="9"/>
                  </a:lnTo>
                  <a:lnTo>
                    <a:pt x="4" y="5"/>
                  </a:lnTo>
                  <a:lnTo>
                    <a:pt x="4" y="9"/>
                  </a:lnTo>
                  <a:lnTo>
                    <a:pt x="4" y="5"/>
                  </a:lnTo>
                  <a:lnTo>
                    <a:pt x="4" y="0"/>
                  </a:lnTo>
                  <a:lnTo>
                    <a:pt x="0" y="5"/>
                  </a:lnTo>
                  <a:lnTo>
                    <a:pt x="4" y="5"/>
                  </a:lnTo>
                  <a:lnTo>
                    <a:pt x="0" y="5"/>
                  </a:lnTo>
                  <a:lnTo>
                    <a:pt x="0" y="0"/>
                  </a:ln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3" name="Freeform 1259"/>
            <p:cNvSpPr>
              <a:spLocks/>
            </p:cNvSpPr>
            <p:nvPr/>
          </p:nvSpPr>
          <p:spPr bwMode="auto">
            <a:xfrm>
              <a:off x="221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4" name="Freeform 1260"/>
            <p:cNvSpPr>
              <a:spLocks/>
            </p:cNvSpPr>
            <p:nvPr/>
          </p:nvSpPr>
          <p:spPr bwMode="auto">
            <a:xfrm>
              <a:off x="2210" y="2922"/>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5" name="Freeform 1261"/>
            <p:cNvSpPr>
              <a:spLocks/>
            </p:cNvSpPr>
            <p:nvPr/>
          </p:nvSpPr>
          <p:spPr bwMode="auto">
            <a:xfrm>
              <a:off x="2180" y="2909"/>
              <a:ext cx="30" cy="18"/>
            </a:xfrm>
            <a:custGeom>
              <a:avLst/>
              <a:gdLst/>
              <a:ahLst/>
              <a:cxnLst>
                <a:cxn ang="0">
                  <a:pos x="0" y="18"/>
                </a:cxn>
                <a:cxn ang="0">
                  <a:pos x="0" y="13"/>
                </a:cxn>
                <a:cxn ang="0">
                  <a:pos x="0" y="9"/>
                </a:cxn>
                <a:cxn ang="0">
                  <a:pos x="0" y="4"/>
                </a:cxn>
                <a:cxn ang="0">
                  <a:pos x="4" y="4"/>
                </a:cxn>
                <a:cxn ang="0">
                  <a:pos x="4" y="0"/>
                </a:cxn>
                <a:cxn ang="0">
                  <a:pos x="8" y="0"/>
                </a:cxn>
                <a:cxn ang="0">
                  <a:pos x="13" y="0"/>
                </a:cxn>
                <a:cxn ang="0">
                  <a:pos x="13" y="4"/>
                </a:cxn>
                <a:cxn ang="0">
                  <a:pos x="17" y="4"/>
                </a:cxn>
                <a:cxn ang="0">
                  <a:pos x="17" y="9"/>
                </a:cxn>
                <a:cxn ang="0">
                  <a:pos x="17" y="13"/>
                </a:cxn>
                <a:cxn ang="0">
                  <a:pos x="21" y="13"/>
                </a:cxn>
                <a:cxn ang="0">
                  <a:pos x="26" y="13"/>
                </a:cxn>
                <a:cxn ang="0">
                  <a:pos x="26" y="18"/>
                </a:cxn>
                <a:cxn ang="0">
                  <a:pos x="26" y="13"/>
                </a:cxn>
                <a:cxn ang="0">
                  <a:pos x="26" y="18"/>
                </a:cxn>
                <a:cxn ang="0">
                  <a:pos x="30" y="18"/>
                </a:cxn>
                <a:cxn ang="0">
                  <a:pos x="30" y="13"/>
                </a:cxn>
                <a:cxn ang="0">
                  <a:pos x="26" y="13"/>
                </a:cxn>
                <a:cxn ang="0">
                  <a:pos x="26" y="9"/>
                </a:cxn>
                <a:cxn ang="0">
                  <a:pos x="30" y="9"/>
                </a:cxn>
                <a:cxn ang="0">
                  <a:pos x="30" y="4"/>
                </a:cxn>
              </a:cxnLst>
              <a:rect l="0" t="0" r="r" b="b"/>
              <a:pathLst>
                <a:path w="30" h="18">
                  <a:moveTo>
                    <a:pt x="0" y="18"/>
                  </a:moveTo>
                  <a:lnTo>
                    <a:pt x="0" y="13"/>
                  </a:lnTo>
                  <a:lnTo>
                    <a:pt x="0" y="9"/>
                  </a:lnTo>
                  <a:lnTo>
                    <a:pt x="0" y="4"/>
                  </a:lnTo>
                  <a:lnTo>
                    <a:pt x="4" y="4"/>
                  </a:lnTo>
                  <a:lnTo>
                    <a:pt x="4" y="0"/>
                  </a:lnTo>
                  <a:lnTo>
                    <a:pt x="8" y="0"/>
                  </a:lnTo>
                  <a:lnTo>
                    <a:pt x="13" y="0"/>
                  </a:lnTo>
                  <a:lnTo>
                    <a:pt x="13" y="4"/>
                  </a:lnTo>
                  <a:lnTo>
                    <a:pt x="17" y="4"/>
                  </a:lnTo>
                  <a:lnTo>
                    <a:pt x="17" y="9"/>
                  </a:lnTo>
                  <a:lnTo>
                    <a:pt x="17" y="13"/>
                  </a:lnTo>
                  <a:lnTo>
                    <a:pt x="21" y="13"/>
                  </a:lnTo>
                  <a:lnTo>
                    <a:pt x="26" y="13"/>
                  </a:lnTo>
                  <a:lnTo>
                    <a:pt x="26" y="18"/>
                  </a:lnTo>
                  <a:lnTo>
                    <a:pt x="26" y="13"/>
                  </a:lnTo>
                  <a:lnTo>
                    <a:pt x="26" y="18"/>
                  </a:lnTo>
                  <a:lnTo>
                    <a:pt x="30" y="18"/>
                  </a:lnTo>
                  <a:lnTo>
                    <a:pt x="30" y="13"/>
                  </a:lnTo>
                  <a:lnTo>
                    <a:pt x="26" y="13"/>
                  </a:lnTo>
                  <a:lnTo>
                    <a:pt x="26" y="9"/>
                  </a:lnTo>
                  <a:lnTo>
                    <a:pt x="30" y="9"/>
                  </a:lnTo>
                  <a:lnTo>
                    <a:pt x="3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6" name="Freeform 1262"/>
            <p:cNvSpPr>
              <a:spLocks/>
            </p:cNvSpPr>
            <p:nvPr/>
          </p:nvSpPr>
          <p:spPr bwMode="auto">
            <a:xfrm>
              <a:off x="2206" y="2927"/>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7" name="Freeform 1263"/>
            <p:cNvSpPr>
              <a:spLocks/>
            </p:cNvSpPr>
            <p:nvPr/>
          </p:nvSpPr>
          <p:spPr bwMode="auto">
            <a:xfrm>
              <a:off x="2201" y="2922"/>
              <a:ext cx="5" cy="5"/>
            </a:xfrm>
            <a:custGeom>
              <a:avLst/>
              <a:gdLst/>
              <a:ahLst/>
              <a:cxnLst>
                <a:cxn ang="0">
                  <a:pos x="0" y="5"/>
                </a:cxn>
                <a:cxn ang="0">
                  <a:pos x="5" y="5"/>
                </a:cxn>
                <a:cxn ang="0">
                  <a:pos x="0" y="5"/>
                </a:cxn>
                <a:cxn ang="0">
                  <a:pos x="0" y="0"/>
                </a:cxn>
                <a:cxn ang="0">
                  <a:pos x="0" y="5"/>
                </a:cxn>
              </a:cxnLst>
              <a:rect l="0" t="0" r="r" b="b"/>
              <a:pathLst>
                <a:path w="5" h="5">
                  <a:moveTo>
                    <a:pt x="0" y="5"/>
                  </a:moveTo>
                  <a:lnTo>
                    <a:pt x="5" y="5"/>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8" name="Freeform 1264"/>
            <p:cNvSpPr>
              <a:spLocks/>
            </p:cNvSpPr>
            <p:nvPr/>
          </p:nvSpPr>
          <p:spPr bwMode="auto">
            <a:xfrm>
              <a:off x="2201" y="292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29" name="Freeform 1265"/>
            <p:cNvSpPr>
              <a:spLocks/>
            </p:cNvSpPr>
            <p:nvPr/>
          </p:nvSpPr>
          <p:spPr bwMode="auto">
            <a:xfrm>
              <a:off x="2184" y="2918"/>
              <a:ext cx="4" cy="13"/>
            </a:xfrm>
            <a:custGeom>
              <a:avLst/>
              <a:gdLst/>
              <a:ahLst/>
              <a:cxnLst>
                <a:cxn ang="0">
                  <a:pos x="4" y="0"/>
                </a:cxn>
                <a:cxn ang="0">
                  <a:pos x="4" y="4"/>
                </a:cxn>
                <a:cxn ang="0">
                  <a:pos x="0" y="4"/>
                </a:cxn>
                <a:cxn ang="0">
                  <a:pos x="0" y="9"/>
                </a:cxn>
                <a:cxn ang="0">
                  <a:pos x="0" y="13"/>
                </a:cxn>
              </a:cxnLst>
              <a:rect l="0" t="0" r="r" b="b"/>
              <a:pathLst>
                <a:path w="4" h="13">
                  <a:moveTo>
                    <a:pt x="4" y="0"/>
                  </a:moveTo>
                  <a:lnTo>
                    <a:pt x="4" y="4"/>
                  </a:lnTo>
                  <a:lnTo>
                    <a:pt x="0" y="4"/>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0" name="Freeform 1266"/>
            <p:cNvSpPr>
              <a:spLocks/>
            </p:cNvSpPr>
            <p:nvPr/>
          </p:nvSpPr>
          <p:spPr bwMode="auto">
            <a:xfrm>
              <a:off x="2206" y="2913"/>
              <a:ext cx="13" cy="18"/>
            </a:xfrm>
            <a:custGeom>
              <a:avLst/>
              <a:gdLst/>
              <a:ahLst/>
              <a:cxnLst>
                <a:cxn ang="0">
                  <a:pos x="13" y="0"/>
                </a:cxn>
                <a:cxn ang="0">
                  <a:pos x="8" y="0"/>
                </a:cxn>
                <a:cxn ang="0">
                  <a:pos x="8" y="5"/>
                </a:cxn>
                <a:cxn ang="0">
                  <a:pos x="4" y="5"/>
                </a:cxn>
                <a:cxn ang="0">
                  <a:pos x="0" y="5"/>
                </a:cxn>
                <a:cxn ang="0">
                  <a:pos x="4" y="5"/>
                </a:cxn>
                <a:cxn ang="0">
                  <a:pos x="4" y="9"/>
                </a:cxn>
                <a:cxn ang="0">
                  <a:pos x="4" y="14"/>
                </a:cxn>
                <a:cxn ang="0">
                  <a:pos x="4" y="18"/>
                </a:cxn>
                <a:cxn ang="0">
                  <a:pos x="8" y="18"/>
                </a:cxn>
                <a:cxn ang="0">
                  <a:pos x="8" y="14"/>
                </a:cxn>
                <a:cxn ang="0">
                  <a:pos x="8" y="18"/>
                </a:cxn>
                <a:cxn ang="0">
                  <a:pos x="13" y="18"/>
                </a:cxn>
                <a:cxn ang="0">
                  <a:pos x="13" y="14"/>
                </a:cxn>
                <a:cxn ang="0">
                  <a:pos x="13" y="18"/>
                </a:cxn>
                <a:cxn ang="0">
                  <a:pos x="8" y="18"/>
                </a:cxn>
                <a:cxn ang="0">
                  <a:pos x="8" y="14"/>
                </a:cxn>
                <a:cxn ang="0">
                  <a:pos x="13" y="14"/>
                </a:cxn>
                <a:cxn ang="0">
                  <a:pos x="8" y="14"/>
                </a:cxn>
                <a:cxn ang="0">
                  <a:pos x="13" y="14"/>
                </a:cxn>
                <a:cxn ang="0">
                  <a:pos x="13" y="18"/>
                </a:cxn>
                <a:cxn ang="0">
                  <a:pos x="8" y="18"/>
                </a:cxn>
              </a:cxnLst>
              <a:rect l="0" t="0" r="r" b="b"/>
              <a:pathLst>
                <a:path w="13" h="18">
                  <a:moveTo>
                    <a:pt x="13" y="0"/>
                  </a:moveTo>
                  <a:lnTo>
                    <a:pt x="8" y="0"/>
                  </a:lnTo>
                  <a:lnTo>
                    <a:pt x="8" y="5"/>
                  </a:lnTo>
                  <a:lnTo>
                    <a:pt x="4" y="5"/>
                  </a:lnTo>
                  <a:lnTo>
                    <a:pt x="0" y="5"/>
                  </a:lnTo>
                  <a:lnTo>
                    <a:pt x="4" y="5"/>
                  </a:lnTo>
                  <a:lnTo>
                    <a:pt x="4" y="9"/>
                  </a:lnTo>
                  <a:lnTo>
                    <a:pt x="4" y="14"/>
                  </a:lnTo>
                  <a:lnTo>
                    <a:pt x="4" y="18"/>
                  </a:lnTo>
                  <a:lnTo>
                    <a:pt x="8" y="18"/>
                  </a:lnTo>
                  <a:lnTo>
                    <a:pt x="8" y="14"/>
                  </a:lnTo>
                  <a:lnTo>
                    <a:pt x="8" y="18"/>
                  </a:lnTo>
                  <a:lnTo>
                    <a:pt x="13" y="18"/>
                  </a:lnTo>
                  <a:lnTo>
                    <a:pt x="13" y="14"/>
                  </a:lnTo>
                  <a:lnTo>
                    <a:pt x="13" y="18"/>
                  </a:lnTo>
                  <a:lnTo>
                    <a:pt x="8" y="18"/>
                  </a:lnTo>
                  <a:lnTo>
                    <a:pt x="8" y="14"/>
                  </a:lnTo>
                  <a:lnTo>
                    <a:pt x="13" y="14"/>
                  </a:lnTo>
                  <a:lnTo>
                    <a:pt x="8" y="14"/>
                  </a:lnTo>
                  <a:lnTo>
                    <a:pt x="13" y="14"/>
                  </a:lnTo>
                  <a:lnTo>
                    <a:pt x="13" y="18"/>
                  </a:lnTo>
                  <a:lnTo>
                    <a:pt x="8"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1" name="Freeform 1267"/>
            <p:cNvSpPr>
              <a:spLocks/>
            </p:cNvSpPr>
            <p:nvPr/>
          </p:nvSpPr>
          <p:spPr bwMode="auto">
            <a:xfrm>
              <a:off x="2188" y="2913"/>
              <a:ext cx="9" cy="23"/>
            </a:xfrm>
            <a:custGeom>
              <a:avLst/>
              <a:gdLst/>
              <a:ahLst/>
              <a:cxnLst>
                <a:cxn ang="0">
                  <a:pos x="9" y="23"/>
                </a:cxn>
                <a:cxn ang="0">
                  <a:pos x="9" y="18"/>
                </a:cxn>
                <a:cxn ang="0">
                  <a:pos x="9" y="14"/>
                </a:cxn>
                <a:cxn ang="0">
                  <a:pos x="9" y="9"/>
                </a:cxn>
                <a:cxn ang="0">
                  <a:pos x="5" y="9"/>
                </a:cxn>
                <a:cxn ang="0">
                  <a:pos x="5" y="5"/>
                </a:cxn>
                <a:cxn ang="0">
                  <a:pos x="5" y="0"/>
                </a:cxn>
                <a:cxn ang="0">
                  <a:pos x="0" y="0"/>
                </a:cxn>
                <a:cxn ang="0">
                  <a:pos x="0" y="5"/>
                </a:cxn>
              </a:cxnLst>
              <a:rect l="0" t="0" r="r" b="b"/>
              <a:pathLst>
                <a:path w="9" h="23">
                  <a:moveTo>
                    <a:pt x="9" y="23"/>
                  </a:moveTo>
                  <a:lnTo>
                    <a:pt x="9" y="18"/>
                  </a:lnTo>
                  <a:lnTo>
                    <a:pt x="9" y="14"/>
                  </a:lnTo>
                  <a:lnTo>
                    <a:pt x="9" y="9"/>
                  </a:lnTo>
                  <a:lnTo>
                    <a:pt x="5" y="9"/>
                  </a:lnTo>
                  <a:lnTo>
                    <a:pt x="5" y="5"/>
                  </a:lnTo>
                  <a:lnTo>
                    <a:pt x="5"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2" name="Freeform 1268"/>
            <p:cNvSpPr>
              <a:spLocks/>
            </p:cNvSpPr>
            <p:nvPr/>
          </p:nvSpPr>
          <p:spPr bwMode="auto">
            <a:xfrm>
              <a:off x="2210" y="293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3" name="Freeform 1269"/>
            <p:cNvSpPr>
              <a:spLocks/>
            </p:cNvSpPr>
            <p:nvPr/>
          </p:nvSpPr>
          <p:spPr bwMode="auto">
            <a:xfrm>
              <a:off x="2206" y="2927"/>
              <a:ext cx="13" cy="9"/>
            </a:xfrm>
            <a:custGeom>
              <a:avLst/>
              <a:gdLst/>
              <a:ahLst/>
              <a:cxnLst>
                <a:cxn ang="0">
                  <a:pos x="13" y="9"/>
                </a:cxn>
                <a:cxn ang="0">
                  <a:pos x="8" y="9"/>
                </a:cxn>
                <a:cxn ang="0">
                  <a:pos x="8" y="4"/>
                </a:cxn>
                <a:cxn ang="0">
                  <a:pos x="4" y="4"/>
                </a:cxn>
                <a:cxn ang="0">
                  <a:pos x="0" y="4"/>
                </a:cxn>
                <a:cxn ang="0">
                  <a:pos x="0" y="0"/>
                </a:cxn>
                <a:cxn ang="0">
                  <a:pos x="4" y="0"/>
                </a:cxn>
                <a:cxn ang="0">
                  <a:pos x="4" y="4"/>
                </a:cxn>
                <a:cxn ang="0">
                  <a:pos x="4" y="0"/>
                </a:cxn>
                <a:cxn ang="0">
                  <a:pos x="4" y="4"/>
                </a:cxn>
                <a:cxn ang="0">
                  <a:pos x="8" y="4"/>
                </a:cxn>
              </a:cxnLst>
              <a:rect l="0" t="0" r="r" b="b"/>
              <a:pathLst>
                <a:path w="13" h="9">
                  <a:moveTo>
                    <a:pt x="13" y="9"/>
                  </a:moveTo>
                  <a:lnTo>
                    <a:pt x="8" y="9"/>
                  </a:lnTo>
                  <a:lnTo>
                    <a:pt x="8" y="4"/>
                  </a:lnTo>
                  <a:lnTo>
                    <a:pt x="4" y="4"/>
                  </a:lnTo>
                  <a:lnTo>
                    <a:pt x="0" y="4"/>
                  </a:lnTo>
                  <a:lnTo>
                    <a:pt x="0" y="0"/>
                  </a:lnTo>
                  <a:lnTo>
                    <a:pt x="4" y="0"/>
                  </a:lnTo>
                  <a:lnTo>
                    <a:pt x="4" y="4"/>
                  </a:lnTo>
                  <a:lnTo>
                    <a:pt x="4" y="0"/>
                  </a:lnTo>
                  <a:lnTo>
                    <a:pt x="4" y="4"/>
                  </a:lnTo>
                  <a:lnTo>
                    <a:pt x="8"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4" name="Freeform 1270"/>
            <p:cNvSpPr>
              <a:spLocks/>
            </p:cNvSpPr>
            <p:nvPr/>
          </p:nvSpPr>
          <p:spPr bwMode="auto">
            <a:xfrm>
              <a:off x="2206" y="2936"/>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5" name="Freeform 1271"/>
            <p:cNvSpPr>
              <a:spLocks/>
            </p:cNvSpPr>
            <p:nvPr/>
          </p:nvSpPr>
          <p:spPr bwMode="auto">
            <a:xfrm>
              <a:off x="2197" y="2927"/>
              <a:ext cx="22" cy="9"/>
            </a:xfrm>
            <a:custGeom>
              <a:avLst/>
              <a:gdLst/>
              <a:ahLst/>
              <a:cxnLst>
                <a:cxn ang="0">
                  <a:pos x="22" y="9"/>
                </a:cxn>
                <a:cxn ang="0">
                  <a:pos x="17" y="9"/>
                </a:cxn>
                <a:cxn ang="0">
                  <a:pos x="22" y="9"/>
                </a:cxn>
                <a:cxn ang="0">
                  <a:pos x="17" y="9"/>
                </a:cxn>
                <a:cxn ang="0">
                  <a:pos x="22" y="9"/>
                </a:cxn>
                <a:cxn ang="0">
                  <a:pos x="17" y="9"/>
                </a:cxn>
                <a:cxn ang="0">
                  <a:pos x="13" y="9"/>
                </a:cxn>
                <a:cxn ang="0">
                  <a:pos x="13" y="4"/>
                </a:cxn>
                <a:cxn ang="0">
                  <a:pos x="9" y="4"/>
                </a:cxn>
                <a:cxn ang="0">
                  <a:pos x="4" y="4"/>
                </a:cxn>
                <a:cxn ang="0">
                  <a:pos x="4" y="0"/>
                </a:cxn>
                <a:cxn ang="0">
                  <a:pos x="4" y="4"/>
                </a:cxn>
                <a:cxn ang="0">
                  <a:pos x="0" y="4"/>
                </a:cxn>
                <a:cxn ang="0">
                  <a:pos x="0" y="9"/>
                </a:cxn>
                <a:cxn ang="0">
                  <a:pos x="4" y="9"/>
                </a:cxn>
                <a:cxn ang="0">
                  <a:pos x="9" y="9"/>
                </a:cxn>
              </a:cxnLst>
              <a:rect l="0" t="0" r="r" b="b"/>
              <a:pathLst>
                <a:path w="22" h="9">
                  <a:moveTo>
                    <a:pt x="22" y="9"/>
                  </a:moveTo>
                  <a:lnTo>
                    <a:pt x="17" y="9"/>
                  </a:lnTo>
                  <a:lnTo>
                    <a:pt x="22" y="9"/>
                  </a:lnTo>
                  <a:lnTo>
                    <a:pt x="17" y="9"/>
                  </a:lnTo>
                  <a:lnTo>
                    <a:pt x="22" y="9"/>
                  </a:lnTo>
                  <a:lnTo>
                    <a:pt x="17" y="9"/>
                  </a:lnTo>
                  <a:lnTo>
                    <a:pt x="13" y="9"/>
                  </a:lnTo>
                  <a:lnTo>
                    <a:pt x="13" y="4"/>
                  </a:lnTo>
                  <a:lnTo>
                    <a:pt x="9" y="4"/>
                  </a:lnTo>
                  <a:lnTo>
                    <a:pt x="4" y="4"/>
                  </a:lnTo>
                  <a:lnTo>
                    <a:pt x="4" y="0"/>
                  </a:lnTo>
                  <a:lnTo>
                    <a:pt x="4" y="4"/>
                  </a:lnTo>
                  <a:lnTo>
                    <a:pt x="0" y="4"/>
                  </a:lnTo>
                  <a:lnTo>
                    <a:pt x="0" y="9"/>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6" name="Line 1272"/>
            <p:cNvSpPr>
              <a:spLocks noChangeShapeType="1"/>
            </p:cNvSpPr>
            <p:nvPr/>
          </p:nvSpPr>
          <p:spPr bwMode="auto">
            <a:xfrm>
              <a:off x="2210" y="294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37" name="Freeform 1273"/>
            <p:cNvSpPr>
              <a:spLocks/>
            </p:cNvSpPr>
            <p:nvPr/>
          </p:nvSpPr>
          <p:spPr bwMode="auto">
            <a:xfrm>
              <a:off x="2206" y="2936"/>
              <a:ext cx="8" cy="4"/>
            </a:xfrm>
            <a:custGeom>
              <a:avLst/>
              <a:gdLst/>
              <a:ahLst/>
              <a:cxnLst>
                <a:cxn ang="0">
                  <a:pos x="0" y="0"/>
                </a:cxn>
                <a:cxn ang="0">
                  <a:pos x="4" y="0"/>
                </a:cxn>
                <a:cxn ang="0">
                  <a:pos x="4" y="4"/>
                </a:cxn>
                <a:cxn ang="0">
                  <a:pos x="8" y="4"/>
                </a:cxn>
                <a:cxn ang="0">
                  <a:pos x="4" y="4"/>
                </a:cxn>
              </a:cxnLst>
              <a:rect l="0" t="0" r="r" b="b"/>
              <a:pathLst>
                <a:path w="8" h="4">
                  <a:moveTo>
                    <a:pt x="0" y="0"/>
                  </a:moveTo>
                  <a:lnTo>
                    <a:pt x="4" y="0"/>
                  </a:lnTo>
                  <a:lnTo>
                    <a:pt x="4" y="4"/>
                  </a:lnTo>
                  <a:lnTo>
                    <a:pt x="8"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8" name="Freeform 1274"/>
            <p:cNvSpPr>
              <a:spLocks/>
            </p:cNvSpPr>
            <p:nvPr/>
          </p:nvSpPr>
          <p:spPr bwMode="auto">
            <a:xfrm>
              <a:off x="2197" y="2936"/>
              <a:ext cx="17" cy="4"/>
            </a:xfrm>
            <a:custGeom>
              <a:avLst/>
              <a:gdLst/>
              <a:ahLst/>
              <a:cxnLst>
                <a:cxn ang="0">
                  <a:pos x="13" y="4"/>
                </a:cxn>
                <a:cxn ang="0">
                  <a:pos x="17" y="4"/>
                </a:cxn>
                <a:cxn ang="0">
                  <a:pos x="13" y="4"/>
                </a:cxn>
                <a:cxn ang="0">
                  <a:pos x="13" y="0"/>
                </a:cxn>
                <a:cxn ang="0">
                  <a:pos x="9" y="0"/>
                </a:cxn>
                <a:cxn ang="0">
                  <a:pos x="4" y="0"/>
                </a:cxn>
                <a:cxn ang="0">
                  <a:pos x="0" y="0"/>
                </a:cxn>
              </a:cxnLst>
              <a:rect l="0" t="0" r="r" b="b"/>
              <a:pathLst>
                <a:path w="17" h="4">
                  <a:moveTo>
                    <a:pt x="13" y="4"/>
                  </a:moveTo>
                  <a:lnTo>
                    <a:pt x="17" y="4"/>
                  </a:lnTo>
                  <a:lnTo>
                    <a:pt x="13" y="4"/>
                  </a:lnTo>
                  <a:lnTo>
                    <a:pt x="13" y="0"/>
                  </a:lnTo>
                  <a:lnTo>
                    <a:pt x="9"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39" name="Line 1275"/>
            <p:cNvSpPr>
              <a:spLocks noChangeShapeType="1"/>
            </p:cNvSpPr>
            <p:nvPr/>
          </p:nvSpPr>
          <p:spPr bwMode="auto">
            <a:xfrm flipH="1">
              <a:off x="2210" y="294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40" name="Freeform 1276"/>
            <p:cNvSpPr>
              <a:spLocks/>
            </p:cNvSpPr>
            <p:nvPr/>
          </p:nvSpPr>
          <p:spPr bwMode="auto">
            <a:xfrm>
              <a:off x="2175" y="2931"/>
              <a:ext cx="9" cy="14"/>
            </a:xfrm>
            <a:custGeom>
              <a:avLst/>
              <a:gdLst/>
              <a:ahLst/>
              <a:cxnLst>
                <a:cxn ang="0">
                  <a:pos x="0" y="9"/>
                </a:cxn>
                <a:cxn ang="0">
                  <a:pos x="0" y="14"/>
                </a:cxn>
                <a:cxn ang="0">
                  <a:pos x="0" y="9"/>
                </a:cxn>
                <a:cxn ang="0">
                  <a:pos x="5" y="9"/>
                </a:cxn>
                <a:cxn ang="0">
                  <a:pos x="5" y="5"/>
                </a:cxn>
                <a:cxn ang="0">
                  <a:pos x="9" y="5"/>
                </a:cxn>
                <a:cxn ang="0">
                  <a:pos x="5" y="5"/>
                </a:cxn>
                <a:cxn ang="0">
                  <a:pos x="9" y="5"/>
                </a:cxn>
                <a:cxn ang="0">
                  <a:pos x="5" y="5"/>
                </a:cxn>
                <a:cxn ang="0">
                  <a:pos x="9" y="5"/>
                </a:cxn>
                <a:cxn ang="0">
                  <a:pos x="5" y="5"/>
                </a:cxn>
                <a:cxn ang="0">
                  <a:pos x="9" y="5"/>
                </a:cxn>
                <a:cxn ang="0">
                  <a:pos x="9" y="0"/>
                </a:cxn>
              </a:cxnLst>
              <a:rect l="0" t="0" r="r" b="b"/>
              <a:pathLst>
                <a:path w="9" h="14">
                  <a:moveTo>
                    <a:pt x="0" y="9"/>
                  </a:moveTo>
                  <a:lnTo>
                    <a:pt x="0" y="14"/>
                  </a:lnTo>
                  <a:lnTo>
                    <a:pt x="0" y="9"/>
                  </a:lnTo>
                  <a:lnTo>
                    <a:pt x="5" y="9"/>
                  </a:lnTo>
                  <a:lnTo>
                    <a:pt x="5" y="5"/>
                  </a:lnTo>
                  <a:lnTo>
                    <a:pt x="9" y="5"/>
                  </a:lnTo>
                  <a:lnTo>
                    <a:pt x="5" y="5"/>
                  </a:lnTo>
                  <a:lnTo>
                    <a:pt x="9" y="5"/>
                  </a:lnTo>
                  <a:lnTo>
                    <a:pt x="5" y="5"/>
                  </a:lnTo>
                  <a:lnTo>
                    <a:pt x="9" y="5"/>
                  </a:lnTo>
                  <a:lnTo>
                    <a:pt x="5" y="5"/>
                  </a:lnTo>
                  <a:lnTo>
                    <a:pt x="9" y="5"/>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1" name="Freeform 1277"/>
            <p:cNvSpPr>
              <a:spLocks/>
            </p:cNvSpPr>
            <p:nvPr/>
          </p:nvSpPr>
          <p:spPr bwMode="auto">
            <a:xfrm>
              <a:off x="2162" y="2905"/>
              <a:ext cx="13" cy="44"/>
            </a:xfrm>
            <a:custGeom>
              <a:avLst/>
              <a:gdLst/>
              <a:ahLst/>
              <a:cxnLst>
                <a:cxn ang="0">
                  <a:pos x="13" y="0"/>
                </a:cxn>
                <a:cxn ang="0">
                  <a:pos x="13" y="4"/>
                </a:cxn>
                <a:cxn ang="0">
                  <a:pos x="13" y="8"/>
                </a:cxn>
                <a:cxn ang="0">
                  <a:pos x="9" y="8"/>
                </a:cxn>
                <a:cxn ang="0">
                  <a:pos x="9" y="13"/>
                </a:cxn>
                <a:cxn ang="0">
                  <a:pos x="9" y="17"/>
                </a:cxn>
                <a:cxn ang="0">
                  <a:pos x="9" y="22"/>
                </a:cxn>
                <a:cxn ang="0">
                  <a:pos x="9" y="26"/>
                </a:cxn>
                <a:cxn ang="0">
                  <a:pos x="9" y="31"/>
                </a:cxn>
                <a:cxn ang="0">
                  <a:pos x="5" y="31"/>
                </a:cxn>
                <a:cxn ang="0">
                  <a:pos x="9" y="31"/>
                </a:cxn>
                <a:cxn ang="0">
                  <a:pos x="5" y="31"/>
                </a:cxn>
                <a:cxn ang="0">
                  <a:pos x="5" y="35"/>
                </a:cxn>
                <a:cxn ang="0">
                  <a:pos x="5" y="40"/>
                </a:cxn>
                <a:cxn ang="0">
                  <a:pos x="5" y="44"/>
                </a:cxn>
                <a:cxn ang="0">
                  <a:pos x="0" y="44"/>
                </a:cxn>
              </a:cxnLst>
              <a:rect l="0" t="0" r="r" b="b"/>
              <a:pathLst>
                <a:path w="13" h="44">
                  <a:moveTo>
                    <a:pt x="13" y="0"/>
                  </a:moveTo>
                  <a:lnTo>
                    <a:pt x="13" y="4"/>
                  </a:lnTo>
                  <a:lnTo>
                    <a:pt x="13" y="8"/>
                  </a:lnTo>
                  <a:lnTo>
                    <a:pt x="9" y="8"/>
                  </a:lnTo>
                  <a:lnTo>
                    <a:pt x="9" y="13"/>
                  </a:lnTo>
                  <a:lnTo>
                    <a:pt x="9" y="17"/>
                  </a:lnTo>
                  <a:lnTo>
                    <a:pt x="9" y="22"/>
                  </a:lnTo>
                  <a:lnTo>
                    <a:pt x="9" y="26"/>
                  </a:lnTo>
                  <a:lnTo>
                    <a:pt x="9" y="31"/>
                  </a:lnTo>
                  <a:lnTo>
                    <a:pt x="5" y="31"/>
                  </a:lnTo>
                  <a:lnTo>
                    <a:pt x="9" y="31"/>
                  </a:lnTo>
                  <a:lnTo>
                    <a:pt x="5" y="31"/>
                  </a:lnTo>
                  <a:lnTo>
                    <a:pt x="5" y="35"/>
                  </a:lnTo>
                  <a:lnTo>
                    <a:pt x="5" y="40"/>
                  </a:lnTo>
                  <a:lnTo>
                    <a:pt x="5" y="44"/>
                  </a:lnTo>
                  <a:lnTo>
                    <a:pt x="0" y="4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2" name="Freeform 1278"/>
            <p:cNvSpPr>
              <a:spLocks/>
            </p:cNvSpPr>
            <p:nvPr/>
          </p:nvSpPr>
          <p:spPr bwMode="auto">
            <a:xfrm>
              <a:off x="2162" y="2927"/>
              <a:ext cx="18" cy="22"/>
            </a:xfrm>
            <a:custGeom>
              <a:avLst/>
              <a:gdLst/>
              <a:ahLst/>
              <a:cxnLst>
                <a:cxn ang="0">
                  <a:pos x="0" y="22"/>
                </a:cxn>
                <a:cxn ang="0">
                  <a:pos x="5" y="22"/>
                </a:cxn>
                <a:cxn ang="0">
                  <a:pos x="5" y="18"/>
                </a:cxn>
                <a:cxn ang="0">
                  <a:pos x="9" y="18"/>
                </a:cxn>
                <a:cxn ang="0">
                  <a:pos x="9" y="13"/>
                </a:cxn>
                <a:cxn ang="0">
                  <a:pos x="9" y="9"/>
                </a:cxn>
                <a:cxn ang="0">
                  <a:pos x="13" y="9"/>
                </a:cxn>
                <a:cxn ang="0">
                  <a:pos x="18" y="9"/>
                </a:cxn>
                <a:cxn ang="0">
                  <a:pos x="18" y="4"/>
                </a:cxn>
                <a:cxn ang="0">
                  <a:pos x="18" y="0"/>
                </a:cxn>
              </a:cxnLst>
              <a:rect l="0" t="0" r="r" b="b"/>
              <a:pathLst>
                <a:path w="18" h="22">
                  <a:moveTo>
                    <a:pt x="0" y="22"/>
                  </a:moveTo>
                  <a:lnTo>
                    <a:pt x="5" y="22"/>
                  </a:lnTo>
                  <a:lnTo>
                    <a:pt x="5" y="18"/>
                  </a:lnTo>
                  <a:lnTo>
                    <a:pt x="9" y="18"/>
                  </a:lnTo>
                  <a:lnTo>
                    <a:pt x="9" y="13"/>
                  </a:lnTo>
                  <a:lnTo>
                    <a:pt x="9" y="9"/>
                  </a:lnTo>
                  <a:lnTo>
                    <a:pt x="13" y="9"/>
                  </a:lnTo>
                  <a:lnTo>
                    <a:pt x="18" y="9"/>
                  </a:lnTo>
                  <a:lnTo>
                    <a:pt x="18" y="4"/>
                  </a:lnTo>
                  <a:lnTo>
                    <a:pt x="18"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3" name="Freeform 1279"/>
            <p:cNvSpPr>
              <a:spLocks/>
            </p:cNvSpPr>
            <p:nvPr/>
          </p:nvSpPr>
          <p:spPr bwMode="auto">
            <a:xfrm>
              <a:off x="2162" y="2940"/>
              <a:ext cx="13" cy="18"/>
            </a:xfrm>
            <a:custGeom>
              <a:avLst/>
              <a:gdLst/>
              <a:ahLst/>
              <a:cxnLst>
                <a:cxn ang="0">
                  <a:pos x="13" y="0"/>
                </a:cxn>
                <a:cxn ang="0">
                  <a:pos x="9" y="0"/>
                </a:cxn>
                <a:cxn ang="0">
                  <a:pos x="13" y="0"/>
                </a:cxn>
                <a:cxn ang="0">
                  <a:pos x="13" y="5"/>
                </a:cxn>
                <a:cxn ang="0">
                  <a:pos x="13" y="0"/>
                </a:cxn>
                <a:cxn ang="0">
                  <a:pos x="9" y="0"/>
                </a:cxn>
                <a:cxn ang="0">
                  <a:pos x="9" y="5"/>
                </a:cxn>
                <a:cxn ang="0">
                  <a:pos x="9" y="9"/>
                </a:cxn>
                <a:cxn ang="0">
                  <a:pos x="5" y="9"/>
                </a:cxn>
                <a:cxn ang="0">
                  <a:pos x="9" y="9"/>
                </a:cxn>
                <a:cxn ang="0">
                  <a:pos x="5" y="9"/>
                </a:cxn>
                <a:cxn ang="0">
                  <a:pos x="0" y="9"/>
                </a:cxn>
                <a:cxn ang="0">
                  <a:pos x="5" y="9"/>
                </a:cxn>
                <a:cxn ang="0">
                  <a:pos x="5" y="14"/>
                </a:cxn>
                <a:cxn ang="0">
                  <a:pos x="0" y="14"/>
                </a:cxn>
                <a:cxn ang="0">
                  <a:pos x="5" y="14"/>
                </a:cxn>
                <a:cxn ang="0">
                  <a:pos x="0" y="14"/>
                </a:cxn>
                <a:cxn ang="0">
                  <a:pos x="0" y="18"/>
                </a:cxn>
              </a:cxnLst>
              <a:rect l="0" t="0" r="r" b="b"/>
              <a:pathLst>
                <a:path w="13" h="18">
                  <a:moveTo>
                    <a:pt x="13" y="0"/>
                  </a:moveTo>
                  <a:lnTo>
                    <a:pt x="9" y="0"/>
                  </a:lnTo>
                  <a:lnTo>
                    <a:pt x="13" y="0"/>
                  </a:lnTo>
                  <a:lnTo>
                    <a:pt x="13" y="5"/>
                  </a:lnTo>
                  <a:lnTo>
                    <a:pt x="13" y="0"/>
                  </a:lnTo>
                  <a:lnTo>
                    <a:pt x="9" y="0"/>
                  </a:lnTo>
                  <a:lnTo>
                    <a:pt x="9" y="5"/>
                  </a:lnTo>
                  <a:lnTo>
                    <a:pt x="9" y="9"/>
                  </a:lnTo>
                  <a:lnTo>
                    <a:pt x="5" y="9"/>
                  </a:lnTo>
                  <a:lnTo>
                    <a:pt x="9" y="9"/>
                  </a:lnTo>
                  <a:lnTo>
                    <a:pt x="5" y="9"/>
                  </a:lnTo>
                  <a:lnTo>
                    <a:pt x="0" y="9"/>
                  </a:lnTo>
                  <a:lnTo>
                    <a:pt x="5" y="9"/>
                  </a:lnTo>
                  <a:lnTo>
                    <a:pt x="5" y="14"/>
                  </a:lnTo>
                  <a:lnTo>
                    <a:pt x="0" y="14"/>
                  </a:lnTo>
                  <a:lnTo>
                    <a:pt x="5" y="14"/>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4" name="Freeform 1280"/>
            <p:cNvSpPr>
              <a:spLocks/>
            </p:cNvSpPr>
            <p:nvPr/>
          </p:nvSpPr>
          <p:spPr bwMode="auto">
            <a:xfrm>
              <a:off x="2140" y="2958"/>
              <a:ext cx="22" cy="94"/>
            </a:xfrm>
            <a:custGeom>
              <a:avLst/>
              <a:gdLst/>
              <a:ahLst/>
              <a:cxnLst>
                <a:cxn ang="0">
                  <a:pos x="22" y="0"/>
                </a:cxn>
                <a:cxn ang="0">
                  <a:pos x="22" y="5"/>
                </a:cxn>
                <a:cxn ang="0">
                  <a:pos x="22" y="9"/>
                </a:cxn>
                <a:cxn ang="0">
                  <a:pos x="22" y="13"/>
                </a:cxn>
                <a:cxn ang="0">
                  <a:pos x="22" y="18"/>
                </a:cxn>
                <a:cxn ang="0">
                  <a:pos x="22" y="22"/>
                </a:cxn>
                <a:cxn ang="0">
                  <a:pos x="22" y="27"/>
                </a:cxn>
                <a:cxn ang="0">
                  <a:pos x="18" y="31"/>
                </a:cxn>
                <a:cxn ang="0">
                  <a:pos x="18" y="36"/>
                </a:cxn>
                <a:cxn ang="0">
                  <a:pos x="18" y="40"/>
                </a:cxn>
                <a:cxn ang="0">
                  <a:pos x="22" y="40"/>
                </a:cxn>
                <a:cxn ang="0">
                  <a:pos x="22" y="36"/>
                </a:cxn>
                <a:cxn ang="0">
                  <a:pos x="22" y="40"/>
                </a:cxn>
                <a:cxn ang="0">
                  <a:pos x="18" y="40"/>
                </a:cxn>
                <a:cxn ang="0">
                  <a:pos x="18" y="45"/>
                </a:cxn>
                <a:cxn ang="0">
                  <a:pos x="13" y="49"/>
                </a:cxn>
                <a:cxn ang="0">
                  <a:pos x="13" y="54"/>
                </a:cxn>
                <a:cxn ang="0">
                  <a:pos x="13" y="58"/>
                </a:cxn>
                <a:cxn ang="0">
                  <a:pos x="9" y="63"/>
                </a:cxn>
                <a:cxn ang="0">
                  <a:pos x="9" y="67"/>
                </a:cxn>
                <a:cxn ang="0">
                  <a:pos x="9" y="71"/>
                </a:cxn>
                <a:cxn ang="0">
                  <a:pos x="9" y="76"/>
                </a:cxn>
                <a:cxn ang="0">
                  <a:pos x="5" y="76"/>
                </a:cxn>
                <a:cxn ang="0">
                  <a:pos x="5" y="80"/>
                </a:cxn>
                <a:cxn ang="0">
                  <a:pos x="5" y="85"/>
                </a:cxn>
                <a:cxn ang="0">
                  <a:pos x="0" y="89"/>
                </a:cxn>
                <a:cxn ang="0">
                  <a:pos x="0" y="94"/>
                </a:cxn>
              </a:cxnLst>
              <a:rect l="0" t="0" r="r" b="b"/>
              <a:pathLst>
                <a:path w="22" h="94">
                  <a:moveTo>
                    <a:pt x="22" y="0"/>
                  </a:moveTo>
                  <a:lnTo>
                    <a:pt x="22" y="5"/>
                  </a:lnTo>
                  <a:lnTo>
                    <a:pt x="22" y="9"/>
                  </a:lnTo>
                  <a:lnTo>
                    <a:pt x="22" y="13"/>
                  </a:lnTo>
                  <a:lnTo>
                    <a:pt x="22" y="18"/>
                  </a:lnTo>
                  <a:lnTo>
                    <a:pt x="22" y="22"/>
                  </a:lnTo>
                  <a:lnTo>
                    <a:pt x="22" y="27"/>
                  </a:lnTo>
                  <a:lnTo>
                    <a:pt x="18" y="31"/>
                  </a:lnTo>
                  <a:lnTo>
                    <a:pt x="18" y="36"/>
                  </a:lnTo>
                  <a:lnTo>
                    <a:pt x="18" y="40"/>
                  </a:lnTo>
                  <a:lnTo>
                    <a:pt x="22" y="40"/>
                  </a:lnTo>
                  <a:lnTo>
                    <a:pt x="22" y="36"/>
                  </a:lnTo>
                  <a:lnTo>
                    <a:pt x="22" y="40"/>
                  </a:lnTo>
                  <a:lnTo>
                    <a:pt x="18" y="40"/>
                  </a:lnTo>
                  <a:lnTo>
                    <a:pt x="18" y="45"/>
                  </a:lnTo>
                  <a:lnTo>
                    <a:pt x="13" y="49"/>
                  </a:lnTo>
                  <a:lnTo>
                    <a:pt x="13" y="54"/>
                  </a:lnTo>
                  <a:lnTo>
                    <a:pt x="13" y="58"/>
                  </a:lnTo>
                  <a:lnTo>
                    <a:pt x="9" y="63"/>
                  </a:lnTo>
                  <a:lnTo>
                    <a:pt x="9" y="67"/>
                  </a:lnTo>
                  <a:lnTo>
                    <a:pt x="9" y="71"/>
                  </a:lnTo>
                  <a:lnTo>
                    <a:pt x="9" y="76"/>
                  </a:lnTo>
                  <a:lnTo>
                    <a:pt x="5" y="76"/>
                  </a:lnTo>
                  <a:lnTo>
                    <a:pt x="5" y="80"/>
                  </a:lnTo>
                  <a:lnTo>
                    <a:pt x="5" y="85"/>
                  </a:lnTo>
                  <a:lnTo>
                    <a:pt x="0" y="89"/>
                  </a:lnTo>
                  <a:lnTo>
                    <a:pt x="0" y="9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5" name="Freeform 1281"/>
            <p:cNvSpPr>
              <a:spLocks/>
            </p:cNvSpPr>
            <p:nvPr/>
          </p:nvSpPr>
          <p:spPr bwMode="auto">
            <a:xfrm>
              <a:off x="2158" y="3052"/>
              <a:ext cx="9" cy="4"/>
            </a:xfrm>
            <a:custGeom>
              <a:avLst/>
              <a:gdLst/>
              <a:ahLst/>
              <a:cxnLst>
                <a:cxn ang="0">
                  <a:pos x="0" y="0"/>
                </a:cxn>
                <a:cxn ang="0">
                  <a:pos x="0" y="4"/>
                </a:cxn>
                <a:cxn ang="0">
                  <a:pos x="4" y="4"/>
                </a:cxn>
                <a:cxn ang="0">
                  <a:pos x="4" y="0"/>
                </a:cxn>
                <a:cxn ang="0">
                  <a:pos x="9" y="0"/>
                </a:cxn>
              </a:cxnLst>
              <a:rect l="0" t="0" r="r" b="b"/>
              <a:pathLst>
                <a:path w="9" h="4">
                  <a:moveTo>
                    <a:pt x="0" y="0"/>
                  </a:moveTo>
                  <a:lnTo>
                    <a:pt x="0" y="4"/>
                  </a:lnTo>
                  <a:lnTo>
                    <a:pt x="4" y="4"/>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6" name="Freeform 1282"/>
            <p:cNvSpPr>
              <a:spLocks/>
            </p:cNvSpPr>
            <p:nvPr/>
          </p:nvSpPr>
          <p:spPr bwMode="auto">
            <a:xfrm>
              <a:off x="2153" y="3052"/>
              <a:ext cx="5" cy="13"/>
            </a:xfrm>
            <a:custGeom>
              <a:avLst/>
              <a:gdLst/>
              <a:ahLst/>
              <a:cxnLst>
                <a:cxn ang="0">
                  <a:pos x="0" y="13"/>
                </a:cxn>
                <a:cxn ang="0">
                  <a:pos x="0" y="9"/>
                </a:cxn>
                <a:cxn ang="0">
                  <a:pos x="5" y="9"/>
                </a:cxn>
                <a:cxn ang="0">
                  <a:pos x="5" y="4"/>
                </a:cxn>
                <a:cxn ang="0">
                  <a:pos x="5" y="0"/>
                </a:cxn>
              </a:cxnLst>
              <a:rect l="0" t="0" r="r" b="b"/>
              <a:pathLst>
                <a:path w="5" h="13">
                  <a:moveTo>
                    <a:pt x="0" y="13"/>
                  </a:moveTo>
                  <a:lnTo>
                    <a:pt x="0" y="9"/>
                  </a:lnTo>
                  <a:lnTo>
                    <a:pt x="5" y="9"/>
                  </a:lnTo>
                  <a:lnTo>
                    <a:pt x="5" y="4"/>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7" name="Freeform 1283"/>
            <p:cNvSpPr>
              <a:spLocks/>
            </p:cNvSpPr>
            <p:nvPr/>
          </p:nvSpPr>
          <p:spPr bwMode="auto">
            <a:xfrm>
              <a:off x="2149" y="3061"/>
              <a:ext cx="4" cy="4"/>
            </a:xfrm>
            <a:custGeom>
              <a:avLst/>
              <a:gdLst/>
              <a:ahLst/>
              <a:cxnLst>
                <a:cxn ang="0">
                  <a:pos x="0" y="4"/>
                </a:cxn>
                <a:cxn ang="0">
                  <a:pos x="4" y="4"/>
                </a:cxn>
                <a:cxn ang="0">
                  <a:pos x="4" y="0"/>
                </a:cxn>
                <a:cxn ang="0">
                  <a:pos x="4" y="4"/>
                </a:cxn>
              </a:cxnLst>
              <a:rect l="0" t="0" r="r" b="b"/>
              <a:pathLst>
                <a:path w="4" h="4">
                  <a:moveTo>
                    <a:pt x="0" y="4"/>
                  </a:moveTo>
                  <a:lnTo>
                    <a:pt x="4" y="4"/>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8" name="Freeform 1284"/>
            <p:cNvSpPr>
              <a:spLocks/>
            </p:cNvSpPr>
            <p:nvPr/>
          </p:nvSpPr>
          <p:spPr bwMode="auto">
            <a:xfrm>
              <a:off x="2145" y="3065"/>
              <a:ext cx="4" cy="5"/>
            </a:xfrm>
            <a:custGeom>
              <a:avLst/>
              <a:gdLst/>
              <a:ahLst/>
              <a:cxnLst>
                <a:cxn ang="0">
                  <a:pos x="0" y="5"/>
                </a:cxn>
                <a:cxn ang="0">
                  <a:pos x="0" y="0"/>
                </a:cxn>
                <a:cxn ang="0">
                  <a:pos x="0" y="5"/>
                </a:cxn>
                <a:cxn ang="0">
                  <a:pos x="0" y="0"/>
                </a:cxn>
                <a:cxn ang="0">
                  <a:pos x="4" y="0"/>
                </a:cxn>
              </a:cxnLst>
              <a:rect l="0" t="0" r="r" b="b"/>
              <a:pathLst>
                <a:path w="4" h="5">
                  <a:moveTo>
                    <a:pt x="0" y="5"/>
                  </a:moveTo>
                  <a:lnTo>
                    <a:pt x="0" y="0"/>
                  </a:lnTo>
                  <a:lnTo>
                    <a:pt x="0" y="5"/>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49" name="Freeform 1285"/>
            <p:cNvSpPr>
              <a:spLocks/>
            </p:cNvSpPr>
            <p:nvPr/>
          </p:nvSpPr>
          <p:spPr bwMode="auto">
            <a:xfrm>
              <a:off x="2162" y="3052"/>
              <a:ext cx="9" cy="18"/>
            </a:xfrm>
            <a:custGeom>
              <a:avLst/>
              <a:gdLst/>
              <a:ahLst/>
              <a:cxnLst>
                <a:cxn ang="0">
                  <a:pos x="5" y="0"/>
                </a:cxn>
                <a:cxn ang="0">
                  <a:pos x="5" y="4"/>
                </a:cxn>
                <a:cxn ang="0">
                  <a:pos x="0" y="4"/>
                </a:cxn>
                <a:cxn ang="0">
                  <a:pos x="0" y="9"/>
                </a:cxn>
                <a:cxn ang="0">
                  <a:pos x="0" y="13"/>
                </a:cxn>
                <a:cxn ang="0">
                  <a:pos x="5" y="13"/>
                </a:cxn>
                <a:cxn ang="0">
                  <a:pos x="5" y="18"/>
                </a:cxn>
                <a:cxn ang="0">
                  <a:pos x="9" y="18"/>
                </a:cxn>
              </a:cxnLst>
              <a:rect l="0" t="0" r="r" b="b"/>
              <a:pathLst>
                <a:path w="9" h="18">
                  <a:moveTo>
                    <a:pt x="5" y="0"/>
                  </a:moveTo>
                  <a:lnTo>
                    <a:pt x="5" y="4"/>
                  </a:lnTo>
                  <a:lnTo>
                    <a:pt x="0" y="4"/>
                  </a:lnTo>
                  <a:lnTo>
                    <a:pt x="0" y="9"/>
                  </a:lnTo>
                  <a:lnTo>
                    <a:pt x="0" y="13"/>
                  </a:lnTo>
                  <a:lnTo>
                    <a:pt x="5" y="13"/>
                  </a:lnTo>
                  <a:lnTo>
                    <a:pt x="5" y="18"/>
                  </a:lnTo>
                  <a:lnTo>
                    <a:pt x="9"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0" name="Freeform 1286"/>
            <p:cNvSpPr>
              <a:spLocks/>
            </p:cNvSpPr>
            <p:nvPr/>
          </p:nvSpPr>
          <p:spPr bwMode="auto">
            <a:xfrm>
              <a:off x="2145" y="3070"/>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1" name="Freeform 1287"/>
            <p:cNvSpPr>
              <a:spLocks/>
            </p:cNvSpPr>
            <p:nvPr/>
          </p:nvSpPr>
          <p:spPr bwMode="auto">
            <a:xfrm>
              <a:off x="2140" y="3070"/>
              <a:ext cx="13" cy="13"/>
            </a:xfrm>
            <a:custGeom>
              <a:avLst/>
              <a:gdLst/>
              <a:ahLst/>
              <a:cxnLst>
                <a:cxn ang="0">
                  <a:pos x="0" y="13"/>
                </a:cxn>
                <a:cxn ang="0">
                  <a:pos x="0" y="8"/>
                </a:cxn>
                <a:cxn ang="0">
                  <a:pos x="5" y="8"/>
                </a:cxn>
                <a:cxn ang="0">
                  <a:pos x="5" y="4"/>
                </a:cxn>
                <a:cxn ang="0">
                  <a:pos x="9" y="4"/>
                </a:cxn>
                <a:cxn ang="0">
                  <a:pos x="9" y="0"/>
                </a:cxn>
                <a:cxn ang="0">
                  <a:pos x="13" y="0"/>
                </a:cxn>
                <a:cxn ang="0">
                  <a:pos x="13" y="4"/>
                </a:cxn>
                <a:cxn ang="0">
                  <a:pos x="13" y="0"/>
                </a:cxn>
                <a:cxn ang="0">
                  <a:pos x="13" y="4"/>
                </a:cxn>
              </a:cxnLst>
              <a:rect l="0" t="0" r="r" b="b"/>
              <a:pathLst>
                <a:path w="13" h="13">
                  <a:moveTo>
                    <a:pt x="0" y="13"/>
                  </a:moveTo>
                  <a:lnTo>
                    <a:pt x="0" y="8"/>
                  </a:lnTo>
                  <a:lnTo>
                    <a:pt x="5" y="8"/>
                  </a:lnTo>
                  <a:lnTo>
                    <a:pt x="5" y="4"/>
                  </a:lnTo>
                  <a:lnTo>
                    <a:pt x="9" y="4"/>
                  </a:lnTo>
                  <a:lnTo>
                    <a:pt x="9" y="0"/>
                  </a:lnTo>
                  <a:lnTo>
                    <a:pt x="13" y="0"/>
                  </a:lnTo>
                  <a:lnTo>
                    <a:pt x="13" y="4"/>
                  </a:lnTo>
                  <a:lnTo>
                    <a:pt x="13" y="0"/>
                  </a:lnTo>
                  <a:lnTo>
                    <a:pt x="13"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2" name="Freeform 1288"/>
            <p:cNvSpPr>
              <a:spLocks/>
            </p:cNvSpPr>
            <p:nvPr/>
          </p:nvSpPr>
          <p:spPr bwMode="auto">
            <a:xfrm>
              <a:off x="2167" y="3065"/>
              <a:ext cx="13" cy="13"/>
            </a:xfrm>
            <a:custGeom>
              <a:avLst/>
              <a:gdLst/>
              <a:ahLst/>
              <a:cxnLst>
                <a:cxn ang="0">
                  <a:pos x="4" y="5"/>
                </a:cxn>
                <a:cxn ang="0">
                  <a:pos x="8" y="0"/>
                </a:cxn>
                <a:cxn ang="0">
                  <a:pos x="13" y="0"/>
                </a:cxn>
                <a:cxn ang="0">
                  <a:pos x="8" y="0"/>
                </a:cxn>
                <a:cxn ang="0">
                  <a:pos x="4" y="5"/>
                </a:cxn>
                <a:cxn ang="0">
                  <a:pos x="4" y="9"/>
                </a:cxn>
                <a:cxn ang="0">
                  <a:pos x="0" y="9"/>
                </a:cxn>
                <a:cxn ang="0">
                  <a:pos x="0" y="13"/>
                </a:cxn>
                <a:cxn ang="0">
                  <a:pos x="4" y="13"/>
                </a:cxn>
              </a:cxnLst>
              <a:rect l="0" t="0" r="r" b="b"/>
              <a:pathLst>
                <a:path w="13" h="13">
                  <a:moveTo>
                    <a:pt x="4" y="5"/>
                  </a:moveTo>
                  <a:lnTo>
                    <a:pt x="8" y="0"/>
                  </a:lnTo>
                  <a:lnTo>
                    <a:pt x="13" y="0"/>
                  </a:lnTo>
                  <a:lnTo>
                    <a:pt x="8" y="0"/>
                  </a:lnTo>
                  <a:lnTo>
                    <a:pt x="4" y="5"/>
                  </a:lnTo>
                  <a:lnTo>
                    <a:pt x="4" y="9"/>
                  </a:lnTo>
                  <a:lnTo>
                    <a:pt x="0" y="9"/>
                  </a:lnTo>
                  <a:lnTo>
                    <a:pt x="0" y="13"/>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3" name="Freeform 1289"/>
            <p:cNvSpPr>
              <a:spLocks/>
            </p:cNvSpPr>
            <p:nvPr/>
          </p:nvSpPr>
          <p:spPr bwMode="auto">
            <a:xfrm>
              <a:off x="2136" y="3070"/>
              <a:ext cx="9" cy="13"/>
            </a:xfrm>
            <a:custGeom>
              <a:avLst/>
              <a:gdLst/>
              <a:ahLst/>
              <a:cxnLst>
                <a:cxn ang="0">
                  <a:pos x="9" y="0"/>
                </a:cxn>
                <a:cxn ang="0">
                  <a:pos x="4" y="0"/>
                </a:cxn>
                <a:cxn ang="0">
                  <a:pos x="4" y="4"/>
                </a:cxn>
                <a:cxn ang="0">
                  <a:pos x="4" y="8"/>
                </a:cxn>
                <a:cxn ang="0">
                  <a:pos x="0" y="8"/>
                </a:cxn>
                <a:cxn ang="0">
                  <a:pos x="4" y="8"/>
                </a:cxn>
                <a:cxn ang="0">
                  <a:pos x="0" y="8"/>
                </a:cxn>
                <a:cxn ang="0">
                  <a:pos x="0" y="13"/>
                </a:cxn>
              </a:cxnLst>
              <a:rect l="0" t="0" r="r" b="b"/>
              <a:pathLst>
                <a:path w="9" h="13">
                  <a:moveTo>
                    <a:pt x="9" y="0"/>
                  </a:moveTo>
                  <a:lnTo>
                    <a:pt x="4" y="0"/>
                  </a:lnTo>
                  <a:lnTo>
                    <a:pt x="4" y="4"/>
                  </a:lnTo>
                  <a:lnTo>
                    <a:pt x="4" y="8"/>
                  </a:lnTo>
                  <a:lnTo>
                    <a:pt x="0" y="8"/>
                  </a:lnTo>
                  <a:lnTo>
                    <a:pt x="4" y="8"/>
                  </a:lnTo>
                  <a:lnTo>
                    <a:pt x="0" y="8"/>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4" name="Freeform 1290"/>
            <p:cNvSpPr>
              <a:spLocks/>
            </p:cNvSpPr>
            <p:nvPr/>
          </p:nvSpPr>
          <p:spPr bwMode="auto">
            <a:xfrm>
              <a:off x="2162" y="3078"/>
              <a:ext cx="5" cy="5"/>
            </a:xfrm>
            <a:custGeom>
              <a:avLst/>
              <a:gdLst/>
              <a:ahLst/>
              <a:cxnLst>
                <a:cxn ang="0">
                  <a:pos x="0" y="5"/>
                </a:cxn>
                <a:cxn ang="0">
                  <a:pos x="0" y="0"/>
                </a:cxn>
                <a:cxn ang="0">
                  <a:pos x="5" y="0"/>
                </a:cxn>
                <a:cxn ang="0">
                  <a:pos x="0" y="0"/>
                </a:cxn>
                <a:cxn ang="0">
                  <a:pos x="5" y="0"/>
                </a:cxn>
                <a:cxn ang="0">
                  <a:pos x="0" y="5"/>
                </a:cxn>
              </a:cxnLst>
              <a:rect l="0" t="0" r="r" b="b"/>
              <a:pathLst>
                <a:path w="5" h="5">
                  <a:moveTo>
                    <a:pt x="0" y="5"/>
                  </a:moveTo>
                  <a:lnTo>
                    <a:pt x="0" y="0"/>
                  </a:lnTo>
                  <a:lnTo>
                    <a:pt x="5" y="0"/>
                  </a:lnTo>
                  <a:lnTo>
                    <a:pt x="0" y="0"/>
                  </a:lnTo>
                  <a:lnTo>
                    <a:pt x="5"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5" name="Freeform 1291"/>
            <p:cNvSpPr>
              <a:spLocks/>
            </p:cNvSpPr>
            <p:nvPr/>
          </p:nvSpPr>
          <p:spPr bwMode="auto">
            <a:xfrm>
              <a:off x="2153" y="3070"/>
              <a:ext cx="9" cy="13"/>
            </a:xfrm>
            <a:custGeom>
              <a:avLst/>
              <a:gdLst/>
              <a:ahLst/>
              <a:cxnLst>
                <a:cxn ang="0">
                  <a:pos x="0" y="4"/>
                </a:cxn>
                <a:cxn ang="0">
                  <a:pos x="5" y="4"/>
                </a:cxn>
                <a:cxn ang="0">
                  <a:pos x="5" y="0"/>
                </a:cxn>
                <a:cxn ang="0">
                  <a:pos x="0" y="0"/>
                </a:cxn>
                <a:cxn ang="0">
                  <a:pos x="5" y="0"/>
                </a:cxn>
                <a:cxn ang="0">
                  <a:pos x="9" y="0"/>
                </a:cxn>
                <a:cxn ang="0">
                  <a:pos x="9" y="4"/>
                </a:cxn>
                <a:cxn ang="0">
                  <a:pos x="9" y="8"/>
                </a:cxn>
                <a:cxn ang="0">
                  <a:pos x="9" y="13"/>
                </a:cxn>
              </a:cxnLst>
              <a:rect l="0" t="0" r="r" b="b"/>
              <a:pathLst>
                <a:path w="9" h="13">
                  <a:moveTo>
                    <a:pt x="0" y="4"/>
                  </a:moveTo>
                  <a:lnTo>
                    <a:pt x="5" y="4"/>
                  </a:lnTo>
                  <a:lnTo>
                    <a:pt x="5" y="0"/>
                  </a:lnTo>
                  <a:lnTo>
                    <a:pt x="0" y="0"/>
                  </a:lnTo>
                  <a:lnTo>
                    <a:pt x="5" y="0"/>
                  </a:lnTo>
                  <a:lnTo>
                    <a:pt x="9" y="0"/>
                  </a:lnTo>
                  <a:lnTo>
                    <a:pt x="9" y="4"/>
                  </a:lnTo>
                  <a:lnTo>
                    <a:pt x="9" y="8"/>
                  </a:lnTo>
                  <a:lnTo>
                    <a:pt x="9"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6" name="Freeform 1292"/>
            <p:cNvSpPr>
              <a:spLocks/>
            </p:cNvSpPr>
            <p:nvPr/>
          </p:nvSpPr>
          <p:spPr bwMode="auto">
            <a:xfrm>
              <a:off x="2140" y="308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57" name="Freeform 1293"/>
            <p:cNvSpPr>
              <a:spLocks/>
            </p:cNvSpPr>
            <p:nvPr/>
          </p:nvSpPr>
          <p:spPr bwMode="auto">
            <a:xfrm>
              <a:off x="2167" y="3078"/>
              <a:ext cx="4" cy="5"/>
            </a:xfrm>
            <a:custGeom>
              <a:avLst/>
              <a:gdLst/>
              <a:ahLst/>
              <a:cxnLst>
                <a:cxn ang="0">
                  <a:pos x="4" y="5"/>
                </a:cxn>
                <a:cxn ang="0">
                  <a:pos x="4" y="0"/>
                </a:cxn>
                <a:cxn ang="0">
                  <a:pos x="0" y="0"/>
                </a:cxn>
                <a:cxn ang="0">
                  <a:pos x="4" y="0"/>
                </a:cxn>
              </a:cxnLst>
              <a:rect l="0" t="0" r="r" b="b"/>
              <a:pathLst>
                <a:path w="4" h="5">
                  <a:moveTo>
                    <a:pt x="4" y="5"/>
                  </a:moveTo>
                  <a:lnTo>
                    <a:pt x="4" y="0"/>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grpSp>
      <p:grpSp>
        <p:nvGrpSpPr>
          <p:cNvPr id="8" name="Group 1294"/>
          <p:cNvGrpSpPr>
            <a:grpSpLocks/>
          </p:cNvGrpSpPr>
          <p:nvPr/>
        </p:nvGrpSpPr>
        <p:grpSpPr bwMode="auto">
          <a:xfrm>
            <a:off x="7150100" y="439738"/>
            <a:ext cx="1003300" cy="2943225"/>
            <a:chOff x="2032" y="1526"/>
            <a:chExt cx="901" cy="2226"/>
          </a:xfrm>
        </p:grpSpPr>
        <p:sp>
          <p:nvSpPr>
            <p:cNvPr id="63759" name="Freeform 1295"/>
            <p:cNvSpPr>
              <a:spLocks/>
            </p:cNvSpPr>
            <p:nvPr/>
          </p:nvSpPr>
          <p:spPr bwMode="auto">
            <a:xfrm>
              <a:off x="2162" y="3083"/>
              <a:ext cx="5" cy="4"/>
            </a:xfrm>
            <a:custGeom>
              <a:avLst/>
              <a:gdLst/>
              <a:ahLst/>
              <a:cxnLst>
                <a:cxn ang="0">
                  <a:pos x="5" y="4"/>
                </a:cxn>
                <a:cxn ang="0">
                  <a:pos x="0" y="4"/>
                </a:cxn>
                <a:cxn ang="0">
                  <a:pos x="0" y="0"/>
                </a:cxn>
                <a:cxn ang="0">
                  <a:pos x="0" y="4"/>
                </a:cxn>
                <a:cxn ang="0">
                  <a:pos x="0" y="0"/>
                </a:cxn>
                <a:cxn ang="0">
                  <a:pos x="5" y="0"/>
                </a:cxn>
                <a:cxn ang="0">
                  <a:pos x="5" y="4"/>
                </a:cxn>
              </a:cxnLst>
              <a:rect l="0" t="0" r="r" b="b"/>
              <a:pathLst>
                <a:path w="5" h="4">
                  <a:moveTo>
                    <a:pt x="5" y="4"/>
                  </a:moveTo>
                  <a:lnTo>
                    <a:pt x="0" y="4"/>
                  </a:lnTo>
                  <a:lnTo>
                    <a:pt x="0" y="0"/>
                  </a:lnTo>
                  <a:lnTo>
                    <a:pt x="0" y="4"/>
                  </a:lnTo>
                  <a:lnTo>
                    <a:pt x="0"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0" name="Freeform 1296"/>
            <p:cNvSpPr>
              <a:spLocks/>
            </p:cNvSpPr>
            <p:nvPr/>
          </p:nvSpPr>
          <p:spPr bwMode="auto">
            <a:xfrm>
              <a:off x="2171" y="3087"/>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1" name="Freeform 1297"/>
            <p:cNvSpPr>
              <a:spLocks/>
            </p:cNvSpPr>
            <p:nvPr/>
          </p:nvSpPr>
          <p:spPr bwMode="auto">
            <a:xfrm>
              <a:off x="2171" y="3083"/>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2" name="Freeform 1298"/>
            <p:cNvSpPr>
              <a:spLocks/>
            </p:cNvSpPr>
            <p:nvPr/>
          </p:nvSpPr>
          <p:spPr bwMode="auto">
            <a:xfrm>
              <a:off x="2162" y="3087"/>
              <a:ext cx="5" cy="5"/>
            </a:xfrm>
            <a:custGeom>
              <a:avLst/>
              <a:gdLst/>
              <a:ahLst/>
              <a:cxnLst>
                <a:cxn ang="0">
                  <a:pos x="5" y="5"/>
                </a:cxn>
                <a:cxn ang="0">
                  <a:pos x="5" y="0"/>
                </a:cxn>
                <a:cxn ang="0">
                  <a:pos x="0" y="0"/>
                </a:cxn>
                <a:cxn ang="0">
                  <a:pos x="5" y="0"/>
                </a:cxn>
                <a:cxn ang="0">
                  <a:pos x="5" y="5"/>
                </a:cxn>
              </a:cxnLst>
              <a:rect l="0" t="0" r="r" b="b"/>
              <a:pathLst>
                <a:path w="5" h="5">
                  <a:moveTo>
                    <a:pt x="5" y="5"/>
                  </a:moveTo>
                  <a:lnTo>
                    <a:pt x="5" y="0"/>
                  </a:ln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3" name="Freeform 1299"/>
            <p:cNvSpPr>
              <a:spLocks/>
            </p:cNvSpPr>
            <p:nvPr/>
          </p:nvSpPr>
          <p:spPr bwMode="auto">
            <a:xfrm>
              <a:off x="2162" y="3083"/>
              <a:ext cx="1" cy="9"/>
            </a:xfrm>
            <a:custGeom>
              <a:avLst/>
              <a:gdLst/>
              <a:ahLst/>
              <a:cxnLst>
                <a:cxn ang="0">
                  <a:pos x="0" y="0"/>
                </a:cxn>
                <a:cxn ang="0">
                  <a:pos x="0" y="4"/>
                </a:cxn>
                <a:cxn ang="0">
                  <a:pos x="0" y="9"/>
                </a:cxn>
              </a:cxnLst>
              <a:rect l="0" t="0" r="r" b="b"/>
              <a:pathLst>
                <a:path h="9">
                  <a:moveTo>
                    <a:pt x="0" y="0"/>
                  </a:move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4" name="Freeform 1300"/>
            <p:cNvSpPr>
              <a:spLocks/>
            </p:cNvSpPr>
            <p:nvPr/>
          </p:nvSpPr>
          <p:spPr bwMode="auto">
            <a:xfrm>
              <a:off x="2171" y="3087"/>
              <a:ext cx="4" cy="5"/>
            </a:xfrm>
            <a:custGeom>
              <a:avLst/>
              <a:gdLst/>
              <a:ahLst/>
              <a:cxnLst>
                <a:cxn ang="0">
                  <a:pos x="4" y="5"/>
                </a:cxn>
                <a:cxn ang="0">
                  <a:pos x="4" y="0"/>
                </a:cxn>
                <a:cxn ang="0">
                  <a:pos x="0" y="0"/>
                </a:cxn>
                <a:cxn ang="0">
                  <a:pos x="4" y="0"/>
                </a:cxn>
                <a:cxn ang="0">
                  <a:pos x="4" y="5"/>
                </a:cxn>
                <a:cxn ang="0">
                  <a:pos x="0" y="5"/>
                </a:cxn>
                <a:cxn ang="0">
                  <a:pos x="4" y="5"/>
                </a:cxn>
              </a:cxnLst>
              <a:rect l="0" t="0" r="r" b="b"/>
              <a:pathLst>
                <a:path w="4" h="5">
                  <a:moveTo>
                    <a:pt x="4" y="5"/>
                  </a:moveTo>
                  <a:lnTo>
                    <a:pt x="4" y="0"/>
                  </a:lnTo>
                  <a:lnTo>
                    <a:pt x="0" y="0"/>
                  </a:lnTo>
                  <a:lnTo>
                    <a:pt x="4" y="0"/>
                  </a:lnTo>
                  <a:lnTo>
                    <a:pt x="4" y="5"/>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5" name="Freeform 1301"/>
            <p:cNvSpPr>
              <a:spLocks/>
            </p:cNvSpPr>
            <p:nvPr/>
          </p:nvSpPr>
          <p:spPr bwMode="auto">
            <a:xfrm>
              <a:off x="2171" y="309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6" name="Freeform 1302"/>
            <p:cNvSpPr>
              <a:spLocks/>
            </p:cNvSpPr>
            <p:nvPr/>
          </p:nvSpPr>
          <p:spPr bwMode="auto">
            <a:xfrm>
              <a:off x="2175" y="3087"/>
              <a:ext cx="5" cy="5"/>
            </a:xfrm>
            <a:custGeom>
              <a:avLst/>
              <a:gdLst/>
              <a:ahLst/>
              <a:cxnLst>
                <a:cxn ang="0">
                  <a:pos x="5" y="5"/>
                </a:cxn>
                <a:cxn ang="0">
                  <a:pos x="0" y="5"/>
                </a:cxn>
                <a:cxn ang="0">
                  <a:pos x="0" y="0"/>
                </a:cxn>
                <a:cxn ang="0">
                  <a:pos x="0" y="5"/>
                </a:cxn>
                <a:cxn ang="0">
                  <a:pos x="5" y="5"/>
                </a:cxn>
              </a:cxnLst>
              <a:rect l="0" t="0" r="r" b="b"/>
              <a:pathLst>
                <a:path w="5" h="5">
                  <a:moveTo>
                    <a:pt x="5" y="5"/>
                  </a:moveTo>
                  <a:lnTo>
                    <a:pt x="0" y="5"/>
                  </a:lnTo>
                  <a:lnTo>
                    <a:pt x="0" y="0"/>
                  </a:ln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7" name="Freeform 1303"/>
            <p:cNvSpPr>
              <a:spLocks/>
            </p:cNvSpPr>
            <p:nvPr/>
          </p:nvSpPr>
          <p:spPr bwMode="auto">
            <a:xfrm>
              <a:off x="2167" y="309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8" name="Freeform 1304"/>
            <p:cNvSpPr>
              <a:spLocks/>
            </p:cNvSpPr>
            <p:nvPr/>
          </p:nvSpPr>
          <p:spPr bwMode="auto">
            <a:xfrm>
              <a:off x="2171" y="309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69" name="Freeform 1305"/>
            <p:cNvSpPr>
              <a:spLocks/>
            </p:cNvSpPr>
            <p:nvPr/>
          </p:nvSpPr>
          <p:spPr bwMode="auto">
            <a:xfrm>
              <a:off x="2171" y="309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0" name="Line 1306"/>
            <p:cNvSpPr>
              <a:spLocks noChangeShapeType="1"/>
            </p:cNvSpPr>
            <p:nvPr/>
          </p:nvSpPr>
          <p:spPr bwMode="auto">
            <a:xfrm flipH="1">
              <a:off x="2175" y="309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71" name="Line 1307"/>
            <p:cNvSpPr>
              <a:spLocks noChangeShapeType="1"/>
            </p:cNvSpPr>
            <p:nvPr/>
          </p:nvSpPr>
          <p:spPr bwMode="auto">
            <a:xfrm>
              <a:off x="2175" y="309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72" name="Freeform 1308"/>
            <p:cNvSpPr>
              <a:spLocks/>
            </p:cNvSpPr>
            <p:nvPr/>
          </p:nvSpPr>
          <p:spPr bwMode="auto">
            <a:xfrm>
              <a:off x="2175" y="3092"/>
              <a:ext cx="5" cy="4"/>
            </a:xfrm>
            <a:custGeom>
              <a:avLst/>
              <a:gdLst/>
              <a:ahLst/>
              <a:cxnLst>
                <a:cxn ang="0">
                  <a:pos x="5" y="4"/>
                </a:cxn>
                <a:cxn ang="0">
                  <a:pos x="5" y="0"/>
                </a:cxn>
                <a:cxn ang="0">
                  <a:pos x="0" y="0"/>
                </a:cxn>
                <a:cxn ang="0">
                  <a:pos x="5" y="0"/>
                </a:cxn>
                <a:cxn ang="0">
                  <a:pos x="0" y="0"/>
                </a:cxn>
                <a:cxn ang="0">
                  <a:pos x="5" y="0"/>
                </a:cxn>
                <a:cxn ang="0">
                  <a:pos x="0" y="0"/>
                </a:cxn>
                <a:cxn ang="0">
                  <a:pos x="5" y="0"/>
                </a:cxn>
                <a:cxn ang="0">
                  <a:pos x="0" y="0"/>
                </a:cxn>
              </a:cxnLst>
              <a:rect l="0" t="0" r="r" b="b"/>
              <a:pathLst>
                <a:path w="5" h="4">
                  <a:moveTo>
                    <a:pt x="5" y="4"/>
                  </a:moveTo>
                  <a:lnTo>
                    <a:pt x="5" y="0"/>
                  </a:lnTo>
                  <a:lnTo>
                    <a:pt x="0" y="0"/>
                  </a:lnTo>
                  <a:lnTo>
                    <a:pt x="5" y="0"/>
                  </a:lnTo>
                  <a:lnTo>
                    <a:pt x="0" y="0"/>
                  </a:lnTo>
                  <a:lnTo>
                    <a:pt x="5" y="0"/>
                  </a:lnTo>
                  <a:lnTo>
                    <a:pt x="0"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3" name="Freeform 1309"/>
            <p:cNvSpPr>
              <a:spLocks/>
            </p:cNvSpPr>
            <p:nvPr/>
          </p:nvSpPr>
          <p:spPr bwMode="auto">
            <a:xfrm>
              <a:off x="2175" y="3092"/>
              <a:ext cx="5" cy="4"/>
            </a:xfrm>
            <a:custGeom>
              <a:avLst/>
              <a:gdLst/>
              <a:ahLst/>
              <a:cxnLst>
                <a:cxn ang="0">
                  <a:pos x="0" y="0"/>
                </a:cxn>
                <a:cxn ang="0">
                  <a:pos x="0" y="4"/>
                </a:cxn>
                <a:cxn ang="0">
                  <a:pos x="5" y="4"/>
                </a:cxn>
                <a:cxn ang="0">
                  <a:pos x="0" y="4"/>
                </a:cxn>
              </a:cxnLst>
              <a:rect l="0" t="0" r="r" b="b"/>
              <a:pathLst>
                <a:path w="5" h="4">
                  <a:moveTo>
                    <a:pt x="0" y="0"/>
                  </a:moveTo>
                  <a:lnTo>
                    <a:pt x="0" y="4"/>
                  </a:lnTo>
                  <a:lnTo>
                    <a:pt x="5"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4" name="Freeform 1310"/>
            <p:cNvSpPr>
              <a:spLocks/>
            </p:cNvSpPr>
            <p:nvPr/>
          </p:nvSpPr>
          <p:spPr bwMode="auto">
            <a:xfrm>
              <a:off x="2119" y="3052"/>
              <a:ext cx="21" cy="49"/>
            </a:xfrm>
            <a:custGeom>
              <a:avLst/>
              <a:gdLst/>
              <a:ahLst/>
              <a:cxnLst>
                <a:cxn ang="0">
                  <a:pos x="21" y="0"/>
                </a:cxn>
                <a:cxn ang="0">
                  <a:pos x="21" y="4"/>
                </a:cxn>
                <a:cxn ang="0">
                  <a:pos x="21" y="9"/>
                </a:cxn>
                <a:cxn ang="0">
                  <a:pos x="17" y="9"/>
                </a:cxn>
                <a:cxn ang="0">
                  <a:pos x="17" y="13"/>
                </a:cxn>
                <a:cxn ang="0">
                  <a:pos x="17" y="18"/>
                </a:cxn>
                <a:cxn ang="0">
                  <a:pos x="13" y="22"/>
                </a:cxn>
                <a:cxn ang="0">
                  <a:pos x="13" y="26"/>
                </a:cxn>
                <a:cxn ang="0">
                  <a:pos x="13" y="31"/>
                </a:cxn>
                <a:cxn ang="0">
                  <a:pos x="8" y="31"/>
                </a:cxn>
                <a:cxn ang="0">
                  <a:pos x="8" y="35"/>
                </a:cxn>
                <a:cxn ang="0">
                  <a:pos x="8" y="40"/>
                </a:cxn>
                <a:cxn ang="0">
                  <a:pos x="4" y="40"/>
                </a:cxn>
                <a:cxn ang="0">
                  <a:pos x="4" y="44"/>
                </a:cxn>
                <a:cxn ang="0">
                  <a:pos x="4" y="49"/>
                </a:cxn>
                <a:cxn ang="0">
                  <a:pos x="0" y="49"/>
                </a:cxn>
                <a:cxn ang="0">
                  <a:pos x="4" y="49"/>
                </a:cxn>
              </a:cxnLst>
              <a:rect l="0" t="0" r="r" b="b"/>
              <a:pathLst>
                <a:path w="21" h="49">
                  <a:moveTo>
                    <a:pt x="21" y="0"/>
                  </a:moveTo>
                  <a:lnTo>
                    <a:pt x="21" y="4"/>
                  </a:lnTo>
                  <a:lnTo>
                    <a:pt x="21" y="9"/>
                  </a:lnTo>
                  <a:lnTo>
                    <a:pt x="17" y="9"/>
                  </a:lnTo>
                  <a:lnTo>
                    <a:pt x="17" y="13"/>
                  </a:lnTo>
                  <a:lnTo>
                    <a:pt x="17" y="18"/>
                  </a:lnTo>
                  <a:lnTo>
                    <a:pt x="13" y="22"/>
                  </a:lnTo>
                  <a:lnTo>
                    <a:pt x="13" y="26"/>
                  </a:lnTo>
                  <a:lnTo>
                    <a:pt x="13" y="31"/>
                  </a:lnTo>
                  <a:lnTo>
                    <a:pt x="8" y="31"/>
                  </a:lnTo>
                  <a:lnTo>
                    <a:pt x="8" y="35"/>
                  </a:lnTo>
                  <a:lnTo>
                    <a:pt x="8" y="40"/>
                  </a:lnTo>
                  <a:lnTo>
                    <a:pt x="4" y="40"/>
                  </a:lnTo>
                  <a:lnTo>
                    <a:pt x="4" y="44"/>
                  </a:lnTo>
                  <a:lnTo>
                    <a:pt x="4" y="49"/>
                  </a:lnTo>
                  <a:lnTo>
                    <a:pt x="0" y="49"/>
                  </a:lnTo>
                  <a:lnTo>
                    <a:pt x="4"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5" name="Freeform 1311"/>
            <p:cNvSpPr>
              <a:spLocks/>
            </p:cNvSpPr>
            <p:nvPr/>
          </p:nvSpPr>
          <p:spPr bwMode="auto">
            <a:xfrm>
              <a:off x="2123" y="3083"/>
              <a:ext cx="13" cy="18"/>
            </a:xfrm>
            <a:custGeom>
              <a:avLst/>
              <a:gdLst/>
              <a:ahLst/>
              <a:cxnLst>
                <a:cxn ang="0">
                  <a:pos x="0" y="18"/>
                </a:cxn>
                <a:cxn ang="0">
                  <a:pos x="0" y="13"/>
                </a:cxn>
                <a:cxn ang="0">
                  <a:pos x="4" y="13"/>
                </a:cxn>
                <a:cxn ang="0">
                  <a:pos x="4" y="9"/>
                </a:cxn>
                <a:cxn ang="0">
                  <a:pos x="4" y="4"/>
                </a:cxn>
                <a:cxn ang="0">
                  <a:pos x="9" y="4"/>
                </a:cxn>
                <a:cxn ang="0">
                  <a:pos x="9" y="0"/>
                </a:cxn>
                <a:cxn ang="0">
                  <a:pos x="13" y="0"/>
                </a:cxn>
              </a:cxnLst>
              <a:rect l="0" t="0" r="r" b="b"/>
              <a:pathLst>
                <a:path w="13" h="18">
                  <a:moveTo>
                    <a:pt x="0" y="18"/>
                  </a:moveTo>
                  <a:lnTo>
                    <a:pt x="0" y="13"/>
                  </a:lnTo>
                  <a:lnTo>
                    <a:pt x="4" y="13"/>
                  </a:lnTo>
                  <a:lnTo>
                    <a:pt x="4" y="9"/>
                  </a:lnTo>
                  <a:lnTo>
                    <a:pt x="4" y="4"/>
                  </a:lnTo>
                  <a:lnTo>
                    <a:pt x="9" y="4"/>
                  </a:lnTo>
                  <a:lnTo>
                    <a:pt x="9" y="0"/>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6" name="Freeform 1312"/>
            <p:cNvSpPr>
              <a:spLocks/>
            </p:cNvSpPr>
            <p:nvPr/>
          </p:nvSpPr>
          <p:spPr bwMode="auto">
            <a:xfrm>
              <a:off x="2175" y="3096"/>
              <a:ext cx="5" cy="1"/>
            </a:xfrm>
            <a:custGeom>
              <a:avLst/>
              <a:gdLst/>
              <a:ahLst/>
              <a:cxnLst>
                <a:cxn ang="0">
                  <a:pos x="0" y="0"/>
                </a:cxn>
                <a:cxn ang="0">
                  <a:pos x="5" y="0"/>
                </a:cxn>
                <a:cxn ang="0">
                  <a:pos x="0" y="0"/>
                </a:cxn>
                <a:cxn ang="0">
                  <a:pos x="5" y="0"/>
                </a:cxn>
                <a:cxn ang="0">
                  <a:pos x="0" y="0"/>
                </a:cxn>
                <a:cxn ang="0">
                  <a:pos x="5" y="0"/>
                </a:cxn>
              </a:cxnLst>
              <a:rect l="0" t="0" r="r" b="b"/>
              <a:pathLst>
                <a:path w="5">
                  <a:moveTo>
                    <a:pt x="0" y="0"/>
                  </a:moveTo>
                  <a:lnTo>
                    <a:pt x="5" y="0"/>
                  </a:lnTo>
                  <a:lnTo>
                    <a:pt x="0" y="0"/>
                  </a:lnTo>
                  <a:lnTo>
                    <a:pt x="5" y="0"/>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7" name="Freeform 1313"/>
            <p:cNvSpPr>
              <a:spLocks/>
            </p:cNvSpPr>
            <p:nvPr/>
          </p:nvSpPr>
          <p:spPr bwMode="auto">
            <a:xfrm>
              <a:off x="2175" y="3087"/>
              <a:ext cx="9" cy="9"/>
            </a:xfrm>
            <a:custGeom>
              <a:avLst/>
              <a:gdLst/>
              <a:ahLst/>
              <a:cxnLst>
                <a:cxn ang="0">
                  <a:pos x="9" y="9"/>
                </a:cxn>
                <a:cxn ang="0">
                  <a:pos x="5" y="9"/>
                </a:cxn>
                <a:cxn ang="0">
                  <a:pos x="5" y="5"/>
                </a:cxn>
                <a:cxn ang="0">
                  <a:pos x="5" y="0"/>
                </a:cxn>
                <a:cxn ang="0">
                  <a:pos x="0" y="0"/>
                </a:cxn>
              </a:cxnLst>
              <a:rect l="0" t="0" r="r" b="b"/>
              <a:pathLst>
                <a:path w="9" h="9">
                  <a:moveTo>
                    <a:pt x="9" y="9"/>
                  </a:moveTo>
                  <a:lnTo>
                    <a:pt x="5" y="9"/>
                  </a:lnTo>
                  <a:lnTo>
                    <a:pt x="5" y="5"/>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8" name="Freeform 1314"/>
            <p:cNvSpPr>
              <a:spLocks/>
            </p:cNvSpPr>
            <p:nvPr/>
          </p:nvSpPr>
          <p:spPr bwMode="auto">
            <a:xfrm>
              <a:off x="2127" y="3083"/>
              <a:ext cx="13" cy="22"/>
            </a:xfrm>
            <a:custGeom>
              <a:avLst/>
              <a:gdLst/>
              <a:ahLst/>
              <a:cxnLst>
                <a:cxn ang="0">
                  <a:pos x="0" y="22"/>
                </a:cxn>
                <a:cxn ang="0">
                  <a:pos x="0" y="18"/>
                </a:cxn>
                <a:cxn ang="0">
                  <a:pos x="5" y="18"/>
                </a:cxn>
                <a:cxn ang="0">
                  <a:pos x="5" y="13"/>
                </a:cxn>
                <a:cxn ang="0">
                  <a:pos x="9" y="13"/>
                </a:cxn>
                <a:cxn ang="0">
                  <a:pos x="9" y="9"/>
                </a:cxn>
                <a:cxn ang="0">
                  <a:pos x="9" y="4"/>
                </a:cxn>
                <a:cxn ang="0">
                  <a:pos x="13" y="4"/>
                </a:cxn>
                <a:cxn ang="0">
                  <a:pos x="13" y="0"/>
                </a:cxn>
              </a:cxnLst>
              <a:rect l="0" t="0" r="r" b="b"/>
              <a:pathLst>
                <a:path w="13" h="22">
                  <a:moveTo>
                    <a:pt x="0" y="22"/>
                  </a:moveTo>
                  <a:lnTo>
                    <a:pt x="0" y="18"/>
                  </a:lnTo>
                  <a:lnTo>
                    <a:pt x="5" y="18"/>
                  </a:lnTo>
                  <a:lnTo>
                    <a:pt x="5" y="13"/>
                  </a:lnTo>
                  <a:lnTo>
                    <a:pt x="9" y="13"/>
                  </a:lnTo>
                  <a:lnTo>
                    <a:pt x="9" y="9"/>
                  </a:lnTo>
                  <a:lnTo>
                    <a:pt x="9" y="4"/>
                  </a:lnTo>
                  <a:lnTo>
                    <a:pt x="13" y="4"/>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79" name="Freeform 1315"/>
            <p:cNvSpPr>
              <a:spLocks/>
            </p:cNvSpPr>
            <p:nvPr/>
          </p:nvSpPr>
          <p:spPr bwMode="auto">
            <a:xfrm>
              <a:off x="2162" y="3092"/>
              <a:ext cx="5" cy="9"/>
            </a:xfrm>
            <a:custGeom>
              <a:avLst/>
              <a:gdLst/>
              <a:ahLst/>
              <a:cxnLst>
                <a:cxn ang="0">
                  <a:pos x="0" y="0"/>
                </a:cxn>
                <a:cxn ang="0">
                  <a:pos x="0" y="4"/>
                </a:cxn>
                <a:cxn ang="0">
                  <a:pos x="5" y="4"/>
                </a:cxn>
                <a:cxn ang="0">
                  <a:pos x="5" y="9"/>
                </a:cxn>
              </a:cxnLst>
              <a:rect l="0" t="0" r="r" b="b"/>
              <a:pathLst>
                <a:path w="5" h="9">
                  <a:moveTo>
                    <a:pt x="0" y="0"/>
                  </a:moveTo>
                  <a:lnTo>
                    <a:pt x="0" y="4"/>
                  </a:lnTo>
                  <a:lnTo>
                    <a:pt x="5" y="4"/>
                  </a:lnTo>
                  <a:lnTo>
                    <a:pt x="5"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0" name="Freeform 1316"/>
            <p:cNvSpPr>
              <a:spLocks/>
            </p:cNvSpPr>
            <p:nvPr/>
          </p:nvSpPr>
          <p:spPr bwMode="auto">
            <a:xfrm>
              <a:off x="2114" y="3101"/>
              <a:ext cx="9" cy="4"/>
            </a:xfrm>
            <a:custGeom>
              <a:avLst/>
              <a:gdLst/>
              <a:ahLst/>
              <a:cxnLst>
                <a:cxn ang="0">
                  <a:pos x="0" y="4"/>
                </a:cxn>
                <a:cxn ang="0">
                  <a:pos x="5" y="4"/>
                </a:cxn>
                <a:cxn ang="0">
                  <a:pos x="5" y="0"/>
                </a:cxn>
                <a:cxn ang="0">
                  <a:pos x="0" y="0"/>
                </a:cxn>
                <a:cxn ang="0">
                  <a:pos x="5" y="0"/>
                </a:cxn>
                <a:cxn ang="0">
                  <a:pos x="5" y="4"/>
                </a:cxn>
                <a:cxn ang="0">
                  <a:pos x="5" y="0"/>
                </a:cxn>
                <a:cxn ang="0">
                  <a:pos x="5" y="4"/>
                </a:cxn>
                <a:cxn ang="0">
                  <a:pos x="9" y="4"/>
                </a:cxn>
                <a:cxn ang="0">
                  <a:pos x="5" y="4"/>
                </a:cxn>
                <a:cxn ang="0">
                  <a:pos x="9" y="4"/>
                </a:cxn>
              </a:cxnLst>
              <a:rect l="0" t="0" r="r" b="b"/>
              <a:pathLst>
                <a:path w="9" h="4">
                  <a:moveTo>
                    <a:pt x="0" y="4"/>
                  </a:moveTo>
                  <a:lnTo>
                    <a:pt x="5" y="4"/>
                  </a:lnTo>
                  <a:lnTo>
                    <a:pt x="5" y="0"/>
                  </a:lnTo>
                  <a:lnTo>
                    <a:pt x="0" y="0"/>
                  </a:lnTo>
                  <a:lnTo>
                    <a:pt x="5" y="0"/>
                  </a:lnTo>
                  <a:lnTo>
                    <a:pt x="5" y="4"/>
                  </a:lnTo>
                  <a:lnTo>
                    <a:pt x="5" y="0"/>
                  </a:lnTo>
                  <a:lnTo>
                    <a:pt x="5" y="4"/>
                  </a:lnTo>
                  <a:lnTo>
                    <a:pt x="9" y="4"/>
                  </a:lnTo>
                  <a:lnTo>
                    <a:pt x="5" y="4"/>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1" name="Freeform 1317"/>
            <p:cNvSpPr>
              <a:spLocks/>
            </p:cNvSpPr>
            <p:nvPr/>
          </p:nvSpPr>
          <p:spPr bwMode="auto">
            <a:xfrm>
              <a:off x="2106" y="3105"/>
              <a:ext cx="4" cy="5"/>
            </a:xfrm>
            <a:custGeom>
              <a:avLst/>
              <a:gdLst/>
              <a:ahLst/>
              <a:cxnLst>
                <a:cxn ang="0">
                  <a:pos x="4" y="5"/>
                </a:cxn>
                <a:cxn ang="0">
                  <a:pos x="0" y="0"/>
                </a:cxn>
                <a:cxn ang="0">
                  <a:pos x="0" y="5"/>
                </a:cxn>
                <a:cxn ang="0">
                  <a:pos x="0" y="0"/>
                </a:cxn>
                <a:cxn ang="0">
                  <a:pos x="0" y="5"/>
                </a:cxn>
                <a:cxn ang="0">
                  <a:pos x="4" y="5"/>
                </a:cxn>
              </a:cxnLst>
              <a:rect l="0" t="0" r="r" b="b"/>
              <a:pathLst>
                <a:path w="4" h="5">
                  <a:moveTo>
                    <a:pt x="4" y="5"/>
                  </a:moveTo>
                  <a:lnTo>
                    <a:pt x="0" y="0"/>
                  </a:ln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2" name="Freeform 1318"/>
            <p:cNvSpPr>
              <a:spLocks/>
            </p:cNvSpPr>
            <p:nvPr/>
          </p:nvSpPr>
          <p:spPr bwMode="auto">
            <a:xfrm>
              <a:off x="2167" y="3096"/>
              <a:ext cx="4" cy="9"/>
            </a:xfrm>
            <a:custGeom>
              <a:avLst/>
              <a:gdLst/>
              <a:ahLst/>
              <a:cxnLst>
                <a:cxn ang="0">
                  <a:pos x="0" y="0"/>
                </a:cxn>
                <a:cxn ang="0">
                  <a:pos x="4" y="0"/>
                </a:cxn>
                <a:cxn ang="0">
                  <a:pos x="4" y="5"/>
                </a:cxn>
                <a:cxn ang="0">
                  <a:pos x="4" y="9"/>
                </a:cxn>
                <a:cxn ang="0">
                  <a:pos x="4" y="5"/>
                </a:cxn>
              </a:cxnLst>
              <a:rect l="0" t="0" r="r" b="b"/>
              <a:pathLst>
                <a:path w="4" h="9">
                  <a:moveTo>
                    <a:pt x="0" y="0"/>
                  </a:moveTo>
                  <a:lnTo>
                    <a:pt x="4" y="0"/>
                  </a:lnTo>
                  <a:lnTo>
                    <a:pt x="4" y="5"/>
                  </a:lnTo>
                  <a:lnTo>
                    <a:pt x="4" y="9"/>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3" name="Freeform 1319"/>
            <p:cNvSpPr>
              <a:spLocks/>
            </p:cNvSpPr>
            <p:nvPr/>
          </p:nvSpPr>
          <p:spPr bwMode="auto">
            <a:xfrm>
              <a:off x="2167" y="3101"/>
              <a:ext cx="4" cy="4"/>
            </a:xfrm>
            <a:custGeom>
              <a:avLst/>
              <a:gdLst/>
              <a:ahLst/>
              <a:cxnLst>
                <a:cxn ang="0">
                  <a:pos x="4" y="0"/>
                </a:cxn>
                <a:cxn ang="0">
                  <a:pos x="0" y="0"/>
                </a:cxn>
                <a:cxn ang="0">
                  <a:pos x="4" y="0"/>
                </a:cxn>
                <a:cxn ang="0">
                  <a:pos x="4" y="4"/>
                </a:cxn>
              </a:cxnLst>
              <a:rect l="0" t="0" r="r" b="b"/>
              <a:pathLst>
                <a:path w="4" h="4">
                  <a:moveTo>
                    <a:pt x="4" y="0"/>
                  </a:moveTo>
                  <a:lnTo>
                    <a:pt x="0" y="0"/>
                  </a:lnTo>
                  <a:lnTo>
                    <a:pt x="4" y="0"/>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4" name="Freeform 1320"/>
            <p:cNvSpPr>
              <a:spLocks/>
            </p:cNvSpPr>
            <p:nvPr/>
          </p:nvSpPr>
          <p:spPr bwMode="auto">
            <a:xfrm>
              <a:off x="2158" y="3101"/>
              <a:ext cx="9" cy="4"/>
            </a:xfrm>
            <a:custGeom>
              <a:avLst/>
              <a:gdLst/>
              <a:ahLst/>
              <a:cxnLst>
                <a:cxn ang="0">
                  <a:pos x="0" y="4"/>
                </a:cxn>
                <a:cxn ang="0">
                  <a:pos x="4" y="4"/>
                </a:cxn>
                <a:cxn ang="0">
                  <a:pos x="0" y="4"/>
                </a:cxn>
                <a:cxn ang="0">
                  <a:pos x="0" y="0"/>
                </a:cxn>
                <a:cxn ang="0">
                  <a:pos x="4" y="0"/>
                </a:cxn>
                <a:cxn ang="0">
                  <a:pos x="9" y="0"/>
                </a:cxn>
              </a:cxnLst>
              <a:rect l="0" t="0" r="r" b="b"/>
              <a:pathLst>
                <a:path w="9" h="4">
                  <a:moveTo>
                    <a:pt x="0" y="4"/>
                  </a:moveTo>
                  <a:lnTo>
                    <a:pt x="4" y="4"/>
                  </a:lnTo>
                  <a:lnTo>
                    <a:pt x="0" y="4"/>
                  </a:lnTo>
                  <a:lnTo>
                    <a:pt x="0" y="0"/>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5" name="Freeform 1321"/>
            <p:cNvSpPr>
              <a:spLocks/>
            </p:cNvSpPr>
            <p:nvPr/>
          </p:nvSpPr>
          <p:spPr bwMode="auto">
            <a:xfrm>
              <a:off x="2158" y="3096"/>
              <a:ext cx="9" cy="14"/>
            </a:xfrm>
            <a:custGeom>
              <a:avLst/>
              <a:gdLst/>
              <a:ahLst/>
              <a:cxnLst>
                <a:cxn ang="0">
                  <a:pos x="9" y="0"/>
                </a:cxn>
                <a:cxn ang="0">
                  <a:pos x="9" y="5"/>
                </a:cxn>
                <a:cxn ang="0">
                  <a:pos x="4" y="5"/>
                </a:cxn>
                <a:cxn ang="0">
                  <a:pos x="0" y="5"/>
                </a:cxn>
                <a:cxn ang="0">
                  <a:pos x="0" y="9"/>
                </a:cxn>
                <a:cxn ang="0">
                  <a:pos x="4" y="9"/>
                </a:cxn>
                <a:cxn ang="0">
                  <a:pos x="0" y="9"/>
                </a:cxn>
                <a:cxn ang="0">
                  <a:pos x="0" y="14"/>
                </a:cxn>
                <a:cxn ang="0">
                  <a:pos x="0" y="9"/>
                </a:cxn>
              </a:cxnLst>
              <a:rect l="0" t="0" r="r" b="b"/>
              <a:pathLst>
                <a:path w="9" h="14">
                  <a:moveTo>
                    <a:pt x="9" y="0"/>
                  </a:moveTo>
                  <a:lnTo>
                    <a:pt x="9" y="5"/>
                  </a:lnTo>
                  <a:lnTo>
                    <a:pt x="4" y="5"/>
                  </a:lnTo>
                  <a:lnTo>
                    <a:pt x="0" y="5"/>
                  </a:lnTo>
                  <a:lnTo>
                    <a:pt x="0" y="9"/>
                  </a:lnTo>
                  <a:lnTo>
                    <a:pt x="4" y="9"/>
                  </a:lnTo>
                  <a:lnTo>
                    <a:pt x="0" y="9"/>
                  </a:lnTo>
                  <a:lnTo>
                    <a:pt x="0" y="1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6" name="Line 1322"/>
            <p:cNvSpPr>
              <a:spLocks noChangeShapeType="1"/>
            </p:cNvSpPr>
            <p:nvPr/>
          </p:nvSpPr>
          <p:spPr bwMode="auto">
            <a:xfrm flipV="1">
              <a:off x="2127" y="3105"/>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3787" name="Freeform 1323"/>
            <p:cNvSpPr>
              <a:spLocks/>
            </p:cNvSpPr>
            <p:nvPr/>
          </p:nvSpPr>
          <p:spPr bwMode="auto">
            <a:xfrm>
              <a:off x="2106" y="3105"/>
              <a:ext cx="8" cy="9"/>
            </a:xfrm>
            <a:custGeom>
              <a:avLst/>
              <a:gdLst/>
              <a:ahLst/>
              <a:cxnLst>
                <a:cxn ang="0">
                  <a:pos x="8" y="0"/>
                </a:cxn>
                <a:cxn ang="0">
                  <a:pos x="8" y="5"/>
                </a:cxn>
                <a:cxn ang="0">
                  <a:pos x="8" y="0"/>
                </a:cxn>
                <a:cxn ang="0">
                  <a:pos x="8" y="5"/>
                </a:cxn>
                <a:cxn ang="0">
                  <a:pos x="8" y="0"/>
                </a:cxn>
                <a:cxn ang="0">
                  <a:pos x="8" y="5"/>
                </a:cxn>
                <a:cxn ang="0">
                  <a:pos x="4" y="5"/>
                </a:cxn>
                <a:cxn ang="0">
                  <a:pos x="0" y="5"/>
                </a:cxn>
                <a:cxn ang="0">
                  <a:pos x="4" y="5"/>
                </a:cxn>
                <a:cxn ang="0">
                  <a:pos x="4" y="9"/>
                </a:cxn>
                <a:cxn ang="0">
                  <a:pos x="0" y="9"/>
                </a:cxn>
                <a:cxn ang="0">
                  <a:pos x="4" y="9"/>
                </a:cxn>
                <a:cxn ang="0">
                  <a:pos x="0" y="9"/>
                </a:cxn>
                <a:cxn ang="0">
                  <a:pos x="0" y="5"/>
                </a:cxn>
                <a:cxn ang="0">
                  <a:pos x="0" y="9"/>
                </a:cxn>
              </a:cxnLst>
              <a:rect l="0" t="0" r="r" b="b"/>
              <a:pathLst>
                <a:path w="8" h="9">
                  <a:moveTo>
                    <a:pt x="8" y="0"/>
                  </a:moveTo>
                  <a:lnTo>
                    <a:pt x="8" y="5"/>
                  </a:lnTo>
                  <a:lnTo>
                    <a:pt x="8" y="0"/>
                  </a:lnTo>
                  <a:lnTo>
                    <a:pt x="8" y="5"/>
                  </a:lnTo>
                  <a:lnTo>
                    <a:pt x="8" y="0"/>
                  </a:lnTo>
                  <a:lnTo>
                    <a:pt x="8" y="5"/>
                  </a:lnTo>
                  <a:lnTo>
                    <a:pt x="4" y="5"/>
                  </a:lnTo>
                  <a:lnTo>
                    <a:pt x="0" y="5"/>
                  </a:lnTo>
                  <a:lnTo>
                    <a:pt x="4" y="5"/>
                  </a:lnTo>
                  <a:lnTo>
                    <a:pt x="4" y="9"/>
                  </a:lnTo>
                  <a:lnTo>
                    <a:pt x="0" y="9"/>
                  </a:lnTo>
                  <a:lnTo>
                    <a:pt x="4" y="9"/>
                  </a:lnTo>
                  <a:lnTo>
                    <a:pt x="0" y="9"/>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8" name="Freeform 1324"/>
            <p:cNvSpPr>
              <a:spLocks/>
            </p:cNvSpPr>
            <p:nvPr/>
          </p:nvSpPr>
          <p:spPr bwMode="auto">
            <a:xfrm>
              <a:off x="2127" y="3105"/>
              <a:ext cx="9" cy="9"/>
            </a:xfrm>
            <a:custGeom>
              <a:avLst/>
              <a:gdLst/>
              <a:ahLst/>
              <a:cxnLst>
                <a:cxn ang="0">
                  <a:pos x="0" y="9"/>
                </a:cxn>
                <a:cxn ang="0">
                  <a:pos x="0" y="5"/>
                </a:cxn>
                <a:cxn ang="0">
                  <a:pos x="0" y="9"/>
                </a:cxn>
                <a:cxn ang="0">
                  <a:pos x="0" y="5"/>
                </a:cxn>
                <a:cxn ang="0">
                  <a:pos x="5" y="5"/>
                </a:cxn>
                <a:cxn ang="0">
                  <a:pos x="9" y="5"/>
                </a:cxn>
                <a:cxn ang="0">
                  <a:pos x="5" y="5"/>
                </a:cxn>
                <a:cxn ang="0">
                  <a:pos x="9" y="5"/>
                </a:cxn>
                <a:cxn ang="0">
                  <a:pos x="5" y="5"/>
                </a:cxn>
                <a:cxn ang="0">
                  <a:pos x="5" y="0"/>
                </a:cxn>
                <a:cxn ang="0">
                  <a:pos x="5" y="5"/>
                </a:cxn>
                <a:cxn ang="0">
                  <a:pos x="0" y="5"/>
                </a:cxn>
              </a:cxnLst>
              <a:rect l="0" t="0" r="r" b="b"/>
              <a:pathLst>
                <a:path w="9" h="9">
                  <a:moveTo>
                    <a:pt x="0" y="9"/>
                  </a:moveTo>
                  <a:lnTo>
                    <a:pt x="0" y="5"/>
                  </a:lnTo>
                  <a:lnTo>
                    <a:pt x="0" y="9"/>
                  </a:lnTo>
                  <a:lnTo>
                    <a:pt x="0" y="5"/>
                  </a:lnTo>
                  <a:lnTo>
                    <a:pt x="5" y="5"/>
                  </a:lnTo>
                  <a:lnTo>
                    <a:pt x="9" y="5"/>
                  </a:lnTo>
                  <a:lnTo>
                    <a:pt x="5" y="5"/>
                  </a:lnTo>
                  <a:lnTo>
                    <a:pt x="9" y="5"/>
                  </a:lnTo>
                  <a:lnTo>
                    <a:pt x="5" y="5"/>
                  </a:lnTo>
                  <a:lnTo>
                    <a:pt x="5" y="0"/>
                  </a:lnTo>
                  <a:lnTo>
                    <a:pt x="5" y="5"/>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89" name="Freeform 1325"/>
            <p:cNvSpPr>
              <a:spLocks/>
            </p:cNvSpPr>
            <p:nvPr/>
          </p:nvSpPr>
          <p:spPr bwMode="auto">
            <a:xfrm>
              <a:off x="2123" y="3105"/>
              <a:ext cx="4" cy="9"/>
            </a:xfrm>
            <a:custGeom>
              <a:avLst/>
              <a:gdLst/>
              <a:ahLst/>
              <a:cxnLst>
                <a:cxn ang="0">
                  <a:pos x="0" y="9"/>
                </a:cxn>
                <a:cxn ang="0">
                  <a:pos x="0" y="5"/>
                </a:cxn>
                <a:cxn ang="0">
                  <a:pos x="4" y="5"/>
                </a:cxn>
                <a:cxn ang="0">
                  <a:pos x="4" y="0"/>
                </a:cxn>
                <a:cxn ang="0">
                  <a:pos x="0" y="0"/>
                </a:cxn>
                <a:cxn ang="0">
                  <a:pos x="4" y="0"/>
                </a:cxn>
                <a:cxn ang="0">
                  <a:pos x="0" y="0"/>
                </a:cxn>
                <a:cxn ang="0">
                  <a:pos x="4" y="0"/>
                </a:cxn>
                <a:cxn ang="0">
                  <a:pos x="0" y="0"/>
                </a:cxn>
              </a:cxnLst>
              <a:rect l="0" t="0" r="r" b="b"/>
              <a:pathLst>
                <a:path w="4" h="9">
                  <a:moveTo>
                    <a:pt x="0" y="9"/>
                  </a:moveTo>
                  <a:lnTo>
                    <a:pt x="0" y="5"/>
                  </a:lnTo>
                  <a:lnTo>
                    <a:pt x="4" y="5"/>
                  </a:lnTo>
                  <a:lnTo>
                    <a:pt x="4" y="0"/>
                  </a:lnTo>
                  <a:lnTo>
                    <a:pt x="0" y="0"/>
                  </a:lnTo>
                  <a:lnTo>
                    <a:pt x="4" y="0"/>
                  </a:ln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0" name="Freeform 1326"/>
            <p:cNvSpPr>
              <a:spLocks/>
            </p:cNvSpPr>
            <p:nvPr/>
          </p:nvSpPr>
          <p:spPr bwMode="auto">
            <a:xfrm>
              <a:off x="2167" y="3105"/>
              <a:ext cx="4" cy="5"/>
            </a:xfrm>
            <a:custGeom>
              <a:avLst/>
              <a:gdLst/>
              <a:ahLst/>
              <a:cxnLst>
                <a:cxn ang="0">
                  <a:pos x="4" y="0"/>
                </a:cxn>
                <a:cxn ang="0">
                  <a:pos x="0" y="0"/>
                </a:cxn>
                <a:cxn ang="0">
                  <a:pos x="0" y="5"/>
                </a:cxn>
                <a:cxn ang="0">
                  <a:pos x="4" y="5"/>
                </a:cxn>
              </a:cxnLst>
              <a:rect l="0" t="0" r="r" b="b"/>
              <a:pathLst>
                <a:path w="4" h="5">
                  <a:moveTo>
                    <a:pt x="4" y="0"/>
                  </a:move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1" name="Line 1327"/>
            <p:cNvSpPr>
              <a:spLocks noChangeShapeType="1"/>
            </p:cNvSpPr>
            <p:nvPr/>
          </p:nvSpPr>
          <p:spPr bwMode="auto">
            <a:xfrm flipV="1">
              <a:off x="2171" y="3110"/>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792" name="Line 1328"/>
            <p:cNvSpPr>
              <a:spLocks noChangeShapeType="1"/>
            </p:cNvSpPr>
            <p:nvPr/>
          </p:nvSpPr>
          <p:spPr bwMode="auto">
            <a:xfrm>
              <a:off x="2167" y="3114"/>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793" name="Freeform 1329"/>
            <p:cNvSpPr>
              <a:spLocks/>
            </p:cNvSpPr>
            <p:nvPr/>
          </p:nvSpPr>
          <p:spPr bwMode="auto">
            <a:xfrm>
              <a:off x="2167" y="3110"/>
              <a:ext cx="4" cy="4"/>
            </a:xfrm>
            <a:custGeom>
              <a:avLst/>
              <a:gdLst/>
              <a:ahLst/>
              <a:cxnLst>
                <a:cxn ang="0">
                  <a:pos x="4" y="0"/>
                </a:cxn>
                <a:cxn ang="0">
                  <a:pos x="4" y="4"/>
                </a:cxn>
                <a:cxn ang="0">
                  <a:pos x="0" y="4"/>
                </a:cxn>
                <a:cxn ang="0">
                  <a:pos x="4" y="4"/>
                </a:cxn>
                <a:cxn ang="0">
                  <a:pos x="0" y="4"/>
                </a:cxn>
              </a:cxnLst>
              <a:rect l="0" t="0" r="r" b="b"/>
              <a:pathLst>
                <a:path w="4" h="4">
                  <a:moveTo>
                    <a:pt x="4" y="0"/>
                  </a:moveTo>
                  <a:lnTo>
                    <a:pt x="4" y="4"/>
                  </a:lnTo>
                  <a:lnTo>
                    <a:pt x="0" y="4"/>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4" name="Freeform 1330"/>
            <p:cNvSpPr>
              <a:spLocks/>
            </p:cNvSpPr>
            <p:nvPr/>
          </p:nvSpPr>
          <p:spPr bwMode="auto">
            <a:xfrm>
              <a:off x="2167" y="3114"/>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5" name="Freeform 1331"/>
            <p:cNvSpPr>
              <a:spLocks/>
            </p:cNvSpPr>
            <p:nvPr/>
          </p:nvSpPr>
          <p:spPr bwMode="auto">
            <a:xfrm>
              <a:off x="2167" y="3092"/>
              <a:ext cx="17" cy="22"/>
            </a:xfrm>
            <a:custGeom>
              <a:avLst/>
              <a:gdLst/>
              <a:ahLst/>
              <a:cxnLst>
                <a:cxn ang="0">
                  <a:pos x="17" y="22"/>
                </a:cxn>
                <a:cxn ang="0">
                  <a:pos x="13" y="22"/>
                </a:cxn>
                <a:cxn ang="0">
                  <a:pos x="13" y="18"/>
                </a:cxn>
                <a:cxn ang="0">
                  <a:pos x="17" y="18"/>
                </a:cxn>
                <a:cxn ang="0">
                  <a:pos x="13" y="18"/>
                </a:cxn>
                <a:cxn ang="0">
                  <a:pos x="13" y="13"/>
                </a:cxn>
                <a:cxn ang="0">
                  <a:pos x="13" y="9"/>
                </a:cxn>
                <a:cxn ang="0">
                  <a:pos x="8" y="9"/>
                </a:cxn>
                <a:cxn ang="0">
                  <a:pos x="8" y="4"/>
                </a:cxn>
                <a:cxn ang="0">
                  <a:pos x="8" y="0"/>
                </a:cxn>
                <a:cxn ang="0">
                  <a:pos x="4" y="0"/>
                </a:cxn>
                <a:cxn ang="0">
                  <a:pos x="4" y="4"/>
                </a:cxn>
                <a:cxn ang="0">
                  <a:pos x="4" y="0"/>
                </a:cxn>
                <a:cxn ang="0">
                  <a:pos x="4" y="4"/>
                </a:cxn>
                <a:cxn ang="0">
                  <a:pos x="4" y="0"/>
                </a:cxn>
                <a:cxn ang="0">
                  <a:pos x="0" y="0"/>
                </a:cxn>
                <a:cxn ang="0">
                  <a:pos x="0" y="4"/>
                </a:cxn>
                <a:cxn ang="0">
                  <a:pos x="4" y="4"/>
                </a:cxn>
                <a:cxn ang="0">
                  <a:pos x="4" y="9"/>
                </a:cxn>
                <a:cxn ang="0">
                  <a:pos x="4" y="13"/>
                </a:cxn>
                <a:cxn ang="0">
                  <a:pos x="4" y="18"/>
                </a:cxn>
              </a:cxnLst>
              <a:rect l="0" t="0" r="r" b="b"/>
              <a:pathLst>
                <a:path w="17" h="22">
                  <a:moveTo>
                    <a:pt x="17" y="22"/>
                  </a:moveTo>
                  <a:lnTo>
                    <a:pt x="13" y="22"/>
                  </a:lnTo>
                  <a:lnTo>
                    <a:pt x="13" y="18"/>
                  </a:lnTo>
                  <a:lnTo>
                    <a:pt x="17" y="18"/>
                  </a:lnTo>
                  <a:lnTo>
                    <a:pt x="13" y="18"/>
                  </a:lnTo>
                  <a:lnTo>
                    <a:pt x="13" y="13"/>
                  </a:lnTo>
                  <a:lnTo>
                    <a:pt x="13" y="9"/>
                  </a:lnTo>
                  <a:lnTo>
                    <a:pt x="8" y="9"/>
                  </a:lnTo>
                  <a:lnTo>
                    <a:pt x="8" y="4"/>
                  </a:lnTo>
                  <a:lnTo>
                    <a:pt x="8" y="0"/>
                  </a:lnTo>
                  <a:lnTo>
                    <a:pt x="4" y="0"/>
                  </a:lnTo>
                  <a:lnTo>
                    <a:pt x="4" y="4"/>
                  </a:lnTo>
                  <a:lnTo>
                    <a:pt x="4" y="0"/>
                  </a:lnTo>
                  <a:lnTo>
                    <a:pt x="4" y="4"/>
                  </a:lnTo>
                  <a:lnTo>
                    <a:pt x="4" y="0"/>
                  </a:lnTo>
                  <a:lnTo>
                    <a:pt x="0" y="0"/>
                  </a:lnTo>
                  <a:lnTo>
                    <a:pt x="0" y="4"/>
                  </a:lnTo>
                  <a:lnTo>
                    <a:pt x="4" y="4"/>
                  </a:lnTo>
                  <a:lnTo>
                    <a:pt x="4" y="9"/>
                  </a:lnTo>
                  <a:lnTo>
                    <a:pt x="4" y="13"/>
                  </a:lnTo>
                  <a:lnTo>
                    <a:pt x="4"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6" name="Freeform 1332"/>
            <p:cNvSpPr>
              <a:spLocks/>
            </p:cNvSpPr>
            <p:nvPr/>
          </p:nvSpPr>
          <p:spPr bwMode="auto">
            <a:xfrm>
              <a:off x="2175" y="3096"/>
              <a:ext cx="9" cy="18"/>
            </a:xfrm>
            <a:custGeom>
              <a:avLst/>
              <a:gdLst/>
              <a:ahLst/>
              <a:cxnLst>
                <a:cxn ang="0">
                  <a:pos x="9" y="18"/>
                </a:cxn>
                <a:cxn ang="0">
                  <a:pos x="5" y="18"/>
                </a:cxn>
                <a:cxn ang="0">
                  <a:pos x="5" y="14"/>
                </a:cxn>
                <a:cxn ang="0">
                  <a:pos x="9" y="14"/>
                </a:cxn>
                <a:cxn ang="0">
                  <a:pos x="5" y="14"/>
                </a:cxn>
                <a:cxn ang="0">
                  <a:pos x="9" y="9"/>
                </a:cxn>
                <a:cxn ang="0">
                  <a:pos x="5" y="9"/>
                </a:cxn>
                <a:cxn ang="0">
                  <a:pos x="5" y="5"/>
                </a:cxn>
                <a:cxn ang="0">
                  <a:pos x="0" y="5"/>
                </a:cxn>
                <a:cxn ang="0">
                  <a:pos x="0" y="0"/>
                </a:cxn>
                <a:cxn ang="0">
                  <a:pos x="5" y="0"/>
                </a:cxn>
                <a:cxn ang="0">
                  <a:pos x="5" y="5"/>
                </a:cxn>
                <a:cxn ang="0">
                  <a:pos x="9" y="5"/>
                </a:cxn>
                <a:cxn ang="0">
                  <a:pos x="9" y="0"/>
                </a:cxn>
              </a:cxnLst>
              <a:rect l="0" t="0" r="r" b="b"/>
              <a:pathLst>
                <a:path w="9" h="18">
                  <a:moveTo>
                    <a:pt x="9" y="18"/>
                  </a:moveTo>
                  <a:lnTo>
                    <a:pt x="5" y="18"/>
                  </a:lnTo>
                  <a:lnTo>
                    <a:pt x="5" y="14"/>
                  </a:lnTo>
                  <a:lnTo>
                    <a:pt x="9" y="14"/>
                  </a:lnTo>
                  <a:lnTo>
                    <a:pt x="5" y="14"/>
                  </a:lnTo>
                  <a:lnTo>
                    <a:pt x="9" y="9"/>
                  </a:lnTo>
                  <a:lnTo>
                    <a:pt x="5" y="9"/>
                  </a:lnTo>
                  <a:lnTo>
                    <a:pt x="5" y="5"/>
                  </a:lnTo>
                  <a:lnTo>
                    <a:pt x="0" y="5"/>
                  </a:lnTo>
                  <a:lnTo>
                    <a:pt x="0" y="0"/>
                  </a:lnTo>
                  <a:lnTo>
                    <a:pt x="5" y="0"/>
                  </a:lnTo>
                  <a:lnTo>
                    <a:pt x="5" y="5"/>
                  </a:lnTo>
                  <a:lnTo>
                    <a:pt x="9" y="5"/>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7" name="Freeform 1333"/>
            <p:cNvSpPr>
              <a:spLocks/>
            </p:cNvSpPr>
            <p:nvPr/>
          </p:nvSpPr>
          <p:spPr bwMode="auto">
            <a:xfrm>
              <a:off x="2127" y="3114"/>
              <a:ext cx="5" cy="9"/>
            </a:xfrm>
            <a:custGeom>
              <a:avLst/>
              <a:gdLst/>
              <a:ahLst/>
              <a:cxnLst>
                <a:cxn ang="0">
                  <a:pos x="5" y="9"/>
                </a:cxn>
                <a:cxn ang="0">
                  <a:pos x="0" y="9"/>
                </a:cxn>
                <a:cxn ang="0">
                  <a:pos x="0" y="5"/>
                </a:cxn>
                <a:cxn ang="0">
                  <a:pos x="5" y="5"/>
                </a:cxn>
                <a:cxn ang="0">
                  <a:pos x="0" y="5"/>
                </a:cxn>
                <a:cxn ang="0">
                  <a:pos x="0" y="0"/>
                </a:cxn>
              </a:cxnLst>
              <a:rect l="0" t="0" r="r" b="b"/>
              <a:pathLst>
                <a:path w="5" h="9">
                  <a:moveTo>
                    <a:pt x="5" y="9"/>
                  </a:moveTo>
                  <a:lnTo>
                    <a:pt x="0" y="9"/>
                  </a:lnTo>
                  <a:lnTo>
                    <a:pt x="0" y="5"/>
                  </a:lnTo>
                  <a:lnTo>
                    <a:pt x="5" y="5"/>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8" name="Freeform 1334"/>
            <p:cNvSpPr>
              <a:spLocks/>
            </p:cNvSpPr>
            <p:nvPr/>
          </p:nvSpPr>
          <p:spPr bwMode="auto">
            <a:xfrm>
              <a:off x="2123" y="3114"/>
              <a:ext cx="1" cy="14"/>
            </a:xfrm>
            <a:custGeom>
              <a:avLst/>
              <a:gdLst/>
              <a:ahLst/>
              <a:cxnLst>
                <a:cxn ang="0">
                  <a:pos x="0" y="0"/>
                </a:cxn>
                <a:cxn ang="0">
                  <a:pos x="0" y="5"/>
                </a:cxn>
                <a:cxn ang="0">
                  <a:pos x="0" y="9"/>
                </a:cxn>
                <a:cxn ang="0">
                  <a:pos x="0" y="14"/>
                </a:cxn>
              </a:cxnLst>
              <a:rect l="0" t="0" r="r" b="b"/>
              <a:pathLst>
                <a:path h="14">
                  <a:moveTo>
                    <a:pt x="0" y="0"/>
                  </a:move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799" name="Freeform 1335"/>
            <p:cNvSpPr>
              <a:spLocks/>
            </p:cNvSpPr>
            <p:nvPr/>
          </p:nvSpPr>
          <p:spPr bwMode="auto">
            <a:xfrm>
              <a:off x="2127" y="3123"/>
              <a:ext cx="5" cy="5"/>
            </a:xfrm>
            <a:custGeom>
              <a:avLst/>
              <a:gdLst/>
              <a:ahLst/>
              <a:cxnLst>
                <a:cxn ang="0">
                  <a:pos x="0" y="5"/>
                </a:cxn>
                <a:cxn ang="0">
                  <a:pos x="5" y="5"/>
                </a:cxn>
                <a:cxn ang="0">
                  <a:pos x="0" y="5"/>
                </a:cxn>
                <a:cxn ang="0">
                  <a:pos x="0" y="0"/>
                </a:cxn>
                <a:cxn ang="0">
                  <a:pos x="5" y="0"/>
                </a:cxn>
              </a:cxnLst>
              <a:rect l="0" t="0" r="r" b="b"/>
              <a:pathLst>
                <a:path w="5" h="5">
                  <a:moveTo>
                    <a:pt x="0" y="5"/>
                  </a:moveTo>
                  <a:lnTo>
                    <a:pt x="5" y="5"/>
                  </a:lnTo>
                  <a:lnTo>
                    <a:pt x="0" y="5"/>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0" name="Freeform 1336"/>
            <p:cNvSpPr>
              <a:spLocks/>
            </p:cNvSpPr>
            <p:nvPr/>
          </p:nvSpPr>
          <p:spPr bwMode="auto">
            <a:xfrm>
              <a:off x="2127" y="3128"/>
              <a:ext cx="9" cy="4"/>
            </a:xfrm>
            <a:custGeom>
              <a:avLst/>
              <a:gdLst/>
              <a:ahLst/>
              <a:cxnLst>
                <a:cxn ang="0">
                  <a:pos x="5" y="4"/>
                </a:cxn>
                <a:cxn ang="0">
                  <a:pos x="9" y="4"/>
                </a:cxn>
                <a:cxn ang="0">
                  <a:pos x="5" y="4"/>
                </a:cxn>
                <a:cxn ang="0">
                  <a:pos x="5" y="0"/>
                </a:cxn>
                <a:cxn ang="0">
                  <a:pos x="0" y="0"/>
                </a:cxn>
              </a:cxnLst>
              <a:rect l="0" t="0" r="r" b="b"/>
              <a:pathLst>
                <a:path w="9" h="4">
                  <a:moveTo>
                    <a:pt x="5" y="4"/>
                  </a:move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1" name="Freeform 1337"/>
            <p:cNvSpPr>
              <a:spLocks/>
            </p:cNvSpPr>
            <p:nvPr/>
          </p:nvSpPr>
          <p:spPr bwMode="auto">
            <a:xfrm>
              <a:off x="2123" y="3128"/>
              <a:ext cx="13" cy="17"/>
            </a:xfrm>
            <a:custGeom>
              <a:avLst/>
              <a:gdLst/>
              <a:ahLst/>
              <a:cxnLst>
                <a:cxn ang="0">
                  <a:pos x="0" y="0"/>
                </a:cxn>
                <a:cxn ang="0">
                  <a:pos x="4" y="0"/>
                </a:cxn>
                <a:cxn ang="0">
                  <a:pos x="4" y="4"/>
                </a:cxn>
                <a:cxn ang="0">
                  <a:pos x="0" y="4"/>
                </a:cxn>
                <a:cxn ang="0">
                  <a:pos x="0" y="0"/>
                </a:cxn>
                <a:cxn ang="0">
                  <a:pos x="0" y="4"/>
                </a:cxn>
                <a:cxn ang="0">
                  <a:pos x="4" y="4"/>
                </a:cxn>
                <a:cxn ang="0">
                  <a:pos x="0" y="4"/>
                </a:cxn>
                <a:cxn ang="0">
                  <a:pos x="4" y="8"/>
                </a:cxn>
                <a:cxn ang="0">
                  <a:pos x="0" y="8"/>
                </a:cxn>
                <a:cxn ang="0">
                  <a:pos x="0" y="13"/>
                </a:cxn>
                <a:cxn ang="0">
                  <a:pos x="4" y="13"/>
                </a:cxn>
                <a:cxn ang="0">
                  <a:pos x="4" y="17"/>
                </a:cxn>
                <a:cxn ang="0">
                  <a:pos x="4" y="13"/>
                </a:cxn>
                <a:cxn ang="0">
                  <a:pos x="0" y="13"/>
                </a:cxn>
                <a:cxn ang="0">
                  <a:pos x="4" y="8"/>
                </a:cxn>
                <a:cxn ang="0">
                  <a:pos x="4" y="4"/>
                </a:cxn>
                <a:cxn ang="0">
                  <a:pos x="4" y="0"/>
                </a:cxn>
                <a:cxn ang="0">
                  <a:pos x="4" y="4"/>
                </a:cxn>
                <a:cxn ang="0">
                  <a:pos x="9" y="4"/>
                </a:cxn>
                <a:cxn ang="0">
                  <a:pos x="9" y="8"/>
                </a:cxn>
                <a:cxn ang="0">
                  <a:pos x="13" y="8"/>
                </a:cxn>
                <a:cxn ang="0">
                  <a:pos x="13" y="4"/>
                </a:cxn>
                <a:cxn ang="0">
                  <a:pos x="9" y="4"/>
                </a:cxn>
                <a:cxn ang="0">
                  <a:pos x="9" y="8"/>
                </a:cxn>
                <a:cxn ang="0">
                  <a:pos x="9" y="4"/>
                </a:cxn>
                <a:cxn ang="0">
                  <a:pos x="9" y="8"/>
                </a:cxn>
                <a:cxn ang="0">
                  <a:pos x="9" y="4"/>
                </a:cxn>
              </a:cxnLst>
              <a:rect l="0" t="0" r="r" b="b"/>
              <a:pathLst>
                <a:path w="13" h="17">
                  <a:moveTo>
                    <a:pt x="0" y="0"/>
                  </a:moveTo>
                  <a:lnTo>
                    <a:pt x="4" y="0"/>
                  </a:lnTo>
                  <a:lnTo>
                    <a:pt x="4" y="4"/>
                  </a:lnTo>
                  <a:lnTo>
                    <a:pt x="0" y="4"/>
                  </a:lnTo>
                  <a:lnTo>
                    <a:pt x="0" y="0"/>
                  </a:lnTo>
                  <a:lnTo>
                    <a:pt x="0" y="4"/>
                  </a:lnTo>
                  <a:lnTo>
                    <a:pt x="4" y="4"/>
                  </a:lnTo>
                  <a:lnTo>
                    <a:pt x="0" y="4"/>
                  </a:lnTo>
                  <a:lnTo>
                    <a:pt x="4" y="8"/>
                  </a:lnTo>
                  <a:lnTo>
                    <a:pt x="0" y="8"/>
                  </a:lnTo>
                  <a:lnTo>
                    <a:pt x="0" y="13"/>
                  </a:lnTo>
                  <a:lnTo>
                    <a:pt x="4" y="13"/>
                  </a:lnTo>
                  <a:lnTo>
                    <a:pt x="4" y="17"/>
                  </a:lnTo>
                  <a:lnTo>
                    <a:pt x="4" y="13"/>
                  </a:lnTo>
                  <a:lnTo>
                    <a:pt x="0" y="13"/>
                  </a:lnTo>
                  <a:lnTo>
                    <a:pt x="4" y="8"/>
                  </a:lnTo>
                  <a:lnTo>
                    <a:pt x="4" y="4"/>
                  </a:lnTo>
                  <a:lnTo>
                    <a:pt x="4" y="0"/>
                  </a:lnTo>
                  <a:lnTo>
                    <a:pt x="4" y="4"/>
                  </a:lnTo>
                  <a:lnTo>
                    <a:pt x="9" y="4"/>
                  </a:lnTo>
                  <a:lnTo>
                    <a:pt x="9" y="8"/>
                  </a:lnTo>
                  <a:lnTo>
                    <a:pt x="13" y="8"/>
                  </a:lnTo>
                  <a:lnTo>
                    <a:pt x="13" y="4"/>
                  </a:lnTo>
                  <a:lnTo>
                    <a:pt x="9" y="4"/>
                  </a:lnTo>
                  <a:lnTo>
                    <a:pt x="9" y="8"/>
                  </a:lnTo>
                  <a:lnTo>
                    <a:pt x="9" y="4"/>
                  </a:lnTo>
                  <a:lnTo>
                    <a:pt x="9" y="8"/>
                  </a:lnTo>
                  <a:lnTo>
                    <a:pt x="9"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2" name="Freeform 1338"/>
            <p:cNvSpPr>
              <a:spLocks/>
            </p:cNvSpPr>
            <p:nvPr/>
          </p:nvSpPr>
          <p:spPr bwMode="auto">
            <a:xfrm>
              <a:off x="2097" y="3114"/>
              <a:ext cx="9" cy="54"/>
            </a:xfrm>
            <a:custGeom>
              <a:avLst/>
              <a:gdLst/>
              <a:ahLst/>
              <a:cxnLst>
                <a:cxn ang="0">
                  <a:pos x="9" y="0"/>
                </a:cxn>
                <a:cxn ang="0">
                  <a:pos x="9" y="5"/>
                </a:cxn>
                <a:cxn ang="0">
                  <a:pos x="4" y="5"/>
                </a:cxn>
                <a:cxn ang="0">
                  <a:pos x="4" y="9"/>
                </a:cxn>
                <a:cxn ang="0">
                  <a:pos x="0" y="9"/>
                </a:cxn>
                <a:cxn ang="0">
                  <a:pos x="4" y="14"/>
                </a:cxn>
                <a:cxn ang="0">
                  <a:pos x="4" y="18"/>
                </a:cxn>
                <a:cxn ang="0">
                  <a:pos x="9" y="18"/>
                </a:cxn>
                <a:cxn ang="0">
                  <a:pos x="9" y="22"/>
                </a:cxn>
                <a:cxn ang="0">
                  <a:pos x="9" y="27"/>
                </a:cxn>
                <a:cxn ang="0">
                  <a:pos x="9" y="31"/>
                </a:cxn>
                <a:cxn ang="0">
                  <a:pos x="9" y="36"/>
                </a:cxn>
                <a:cxn ang="0">
                  <a:pos x="4" y="36"/>
                </a:cxn>
                <a:cxn ang="0">
                  <a:pos x="4" y="40"/>
                </a:cxn>
                <a:cxn ang="0">
                  <a:pos x="4" y="45"/>
                </a:cxn>
                <a:cxn ang="0">
                  <a:pos x="4" y="49"/>
                </a:cxn>
                <a:cxn ang="0">
                  <a:pos x="4" y="54"/>
                </a:cxn>
              </a:cxnLst>
              <a:rect l="0" t="0" r="r" b="b"/>
              <a:pathLst>
                <a:path w="9" h="54">
                  <a:moveTo>
                    <a:pt x="9" y="0"/>
                  </a:moveTo>
                  <a:lnTo>
                    <a:pt x="9" y="5"/>
                  </a:lnTo>
                  <a:lnTo>
                    <a:pt x="4" y="5"/>
                  </a:lnTo>
                  <a:lnTo>
                    <a:pt x="4" y="9"/>
                  </a:lnTo>
                  <a:lnTo>
                    <a:pt x="0" y="9"/>
                  </a:lnTo>
                  <a:lnTo>
                    <a:pt x="4" y="14"/>
                  </a:lnTo>
                  <a:lnTo>
                    <a:pt x="4" y="18"/>
                  </a:lnTo>
                  <a:lnTo>
                    <a:pt x="9" y="18"/>
                  </a:lnTo>
                  <a:lnTo>
                    <a:pt x="9" y="22"/>
                  </a:lnTo>
                  <a:lnTo>
                    <a:pt x="9" y="27"/>
                  </a:lnTo>
                  <a:lnTo>
                    <a:pt x="9" y="31"/>
                  </a:lnTo>
                  <a:lnTo>
                    <a:pt x="9" y="36"/>
                  </a:lnTo>
                  <a:lnTo>
                    <a:pt x="4" y="36"/>
                  </a:lnTo>
                  <a:lnTo>
                    <a:pt x="4" y="40"/>
                  </a:lnTo>
                  <a:lnTo>
                    <a:pt x="4" y="45"/>
                  </a:lnTo>
                  <a:lnTo>
                    <a:pt x="4" y="49"/>
                  </a:lnTo>
                  <a:lnTo>
                    <a:pt x="4" y="5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3" name="Freeform 1339"/>
            <p:cNvSpPr>
              <a:spLocks/>
            </p:cNvSpPr>
            <p:nvPr/>
          </p:nvSpPr>
          <p:spPr bwMode="auto">
            <a:xfrm>
              <a:off x="2136" y="3181"/>
              <a:ext cx="9" cy="22"/>
            </a:xfrm>
            <a:custGeom>
              <a:avLst/>
              <a:gdLst/>
              <a:ahLst/>
              <a:cxnLst>
                <a:cxn ang="0">
                  <a:pos x="0" y="22"/>
                </a:cxn>
                <a:cxn ang="0">
                  <a:pos x="0" y="18"/>
                </a:cxn>
                <a:cxn ang="0">
                  <a:pos x="4" y="18"/>
                </a:cxn>
                <a:cxn ang="0">
                  <a:pos x="4" y="13"/>
                </a:cxn>
                <a:cxn ang="0">
                  <a:pos x="9" y="13"/>
                </a:cxn>
                <a:cxn ang="0">
                  <a:pos x="9" y="9"/>
                </a:cxn>
                <a:cxn ang="0">
                  <a:pos x="9" y="5"/>
                </a:cxn>
                <a:cxn ang="0">
                  <a:pos x="9" y="0"/>
                </a:cxn>
                <a:cxn ang="0">
                  <a:pos x="4" y="0"/>
                </a:cxn>
              </a:cxnLst>
              <a:rect l="0" t="0" r="r" b="b"/>
              <a:pathLst>
                <a:path w="9" h="22">
                  <a:moveTo>
                    <a:pt x="0" y="22"/>
                  </a:moveTo>
                  <a:lnTo>
                    <a:pt x="0" y="18"/>
                  </a:lnTo>
                  <a:lnTo>
                    <a:pt x="4" y="18"/>
                  </a:lnTo>
                  <a:lnTo>
                    <a:pt x="4" y="13"/>
                  </a:lnTo>
                  <a:lnTo>
                    <a:pt x="9" y="13"/>
                  </a:lnTo>
                  <a:lnTo>
                    <a:pt x="9" y="9"/>
                  </a:lnTo>
                  <a:lnTo>
                    <a:pt x="9" y="5"/>
                  </a:lnTo>
                  <a:lnTo>
                    <a:pt x="9"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4" name="Freeform 1340"/>
            <p:cNvSpPr>
              <a:spLocks/>
            </p:cNvSpPr>
            <p:nvPr/>
          </p:nvSpPr>
          <p:spPr bwMode="auto">
            <a:xfrm>
              <a:off x="2092" y="3168"/>
              <a:ext cx="31" cy="44"/>
            </a:xfrm>
            <a:custGeom>
              <a:avLst/>
              <a:gdLst/>
              <a:ahLst/>
              <a:cxnLst>
                <a:cxn ang="0">
                  <a:pos x="9" y="0"/>
                </a:cxn>
                <a:cxn ang="0">
                  <a:pos x="9" y="4"/>
                </a:cxn>
                <a:cxn ang="0">
                  <a:pos x="9" y="9"/>
                </a:cxn>
                <a:cxn ang="0">
                  <a:pos x="9" y="13"/>
                </a:cxn>
                <a:cxn ang="0">
                  <a:pos x="5" y="13"/>
                </a:cxn>
                <a:cxn ang="0">
                  <a:pos x="5" y="18"/>
                </a:cxn>
                <a:cxn ang="0">
                  <a:pos x="5" y="22"/>
                </a:cxn>
                <a:cxn ang="0">
                  <a:pos x="5" y="26"/>
                </a:cxn>
                <a:cxn ang="0">
                  <a:pos x="0" y="31"/>
                </a:cxn>
                <a:cxn ang="0">
                  <a:pos x="0" y="35"/>
                </a:cxn>
                <a:cxn ang="0">
                  <a:pos x="0" y="40"/>
                </a:cxn>
                <a:cxn ang="0">
                  <a:pos x="0" y="44"/>
                </a:cxn>
                <a:cxn ang="0">
                  <a:pos x="5" y="44"/>
                </a:cxn>
                <a:cxn ang="0">
                  <a:pos x="0" y="44"/>
                </a:cxn>
                <a:cxn ang="0">
                  <a:pos x="0" y="40"/>
                </a:cxn>
                <a:cxn ang="0">
                  <a:pos x="5" y="35"/>
                </a:cxn>
                <a:cxn ang="0">
                  <a:pos x="9" y="35"/>
                </a:cxn>
                <a:cxn ang="0">
                  <a:pos x="14" y="35"/>
                </a:cxn>
                <a:cxn ang="0">
                  <a:pos x="14" y="31"/>
                </a:cxn>
                <a:cxn ang="0">
                  <a:pos x="18" y="31"/>
                </a:cxn>
                <a:cxn ang="0">
                  <a:pos x="18" y="26"/>
                </a:cxn>
                <a:cxn ang="0">
                  <a:pos x="22" y="22"/>
                </a:cxn>
                <a:cxn ang="0">
                  <a:pos x="27" y="22"/>
                </a:cxn>
                <a:cxn ang="0">
                  <a:pos x="27" y="26"/>
                </a:cxn>
                <a:cxn ang="0">
                  <a:pos x="27" y="22"/>
                </a:cxn>
                <a:cxn ang="0">
                  <a:pos x="22" y="22"/>
                </a:cxn>
                <a:cxn ang="0">
                  <a:pos x="22" y="26"/>
                </a:cxn>
                <a:cxn ang="0">
                  <a:pos x="27" y="26"/>
                </a:cxn>
                <a:cxn ang="0">
                  <a:pos x="27" y="31"/>
                </a:cxn>
                <a:cxn ang="0">
                  <a:pos x="27" y="35"/>
                </a:cxn>
                <a:cxn ang="0">
                  <a:pos x="27" y="40"/>
                </a:cxn>
                <a:cxn ang="0">
                  <a:pos x="31" y="40"/>
                </a:cxn>
              </a:cxnLst>
              <a:rect l="0" t="0" r="r" b="b"/>
              <a:pathLst>
                <a:path w="31" h="44">
                  <a:moveTo>
                    <a:pt x="9" y="0"/>
                  </a:moveTo>
                  <a:lnTo>
                    <a:pt x="9" y="4"/>
                  </a:lnTo>
                  <a:lnTo>
                    <a:pt x="9" y="9"/>
                  </a:lnTo>
                  <a:lnTo>
                    <a:pt x="9" y="13"/>
                  </a:lnTo>
                  <a:lnTo>
                    <a:pt x="5" y="13"/>
                  </a:lnTo>
                  <a:lnTo>
                    <a:pt x="5" y="18"/>
                  </a:lnTo>
                  <a:lnTo>
                    <a:pt x="5" y="22"/>
                  </a:lnTo>
                  <a:lnTo>
                    <a:pt x="5" y="26"/>
                  </a:lnTo>
                  <a:lnTo>
                    <a:pt x="0" y="31"/>
                  </a:lnTo>
                  <a:lnTo>
                    <a:pt x="0" y="35"/>
                  </a:lnTo>
                  <a:lnTo>
                    <a:pt x="0" y="40"/>
                  </a:lnTo>
                  <a:lnTo>
                    <a:pt x="0" y="44"/>
                  </a:lnTo>
                  <a:lnTo>
                    <a:pt x="5" y="44"/>
                  </a:lnTo>
                  <a:lnTo>
                    <a:pt x="0" y="44"/>
                  </a:lnTo>
                  <a:lnTo>
                    <a:pt x="0" y="40"/>
                  </a:lnTo>
                  <a:lnTo>
                    <a:pt x="5" y="35"/>
                  </a:lnTo>
                  <a:lnTo>
                    <a:pt x="9" y="35"/>
                  </a:lnTo>
                  <a:lnTo>
                    <a:pt x="14" y="35"/>
                  </a:lnTo>
                  <a:lnTo>
                    <a:pt x="14" y="31"/>
                  </a:lnTo>
                  <a:lnTo>
                    <a:pt x="18" y="31"/>
                  </a:lnTo>
                  <a:lnTo>
                    <a:pt x="18" y="26"/>
                  </a:lnTo>
                  <a:lnTo>
                    <a:pt x="22" y="22"/>
                  </a:lnTo>
                  <a:lnTo>
                    <a:pt x="27" y="22"/>
                  </a:lnTo>
                  <a:lnTo>
                    <a:pt x="27" y="26"/>
                  </a:lnTo>
                  <a:lnTo>
                    <a:pt x="27" y="22"/>
                  </a:lnTo>
                  <a:lnTo>
                    <a:pt x="22" y="22"/>
                  </a:lnTo>
                  <a:lnTo>
                    <a:pt x="22" y="26"/>
                  </a:lnTo>
                  <a:lnTo>
                    <a:pt x="27" y="26"/>
                  </a:lnTo>
                  <a:lnTo>
                    <a:pt x="27" y="31"/>
                  </a:lnTo>
                  <a:lnTo>
                    <a:pt x="27" y="35"/>
                  </a:lnTo>
                  <a:lnTo>
                    <a:pt x="27" y="40"/>
                  </a:lnTo>
                  <a:lnTo>
                    <a:pt x="31" y="4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5" name="Freeform 1341"/>
            <p:cNvSpPr>
              <a:spLocks/>
            </p:cNvSpPr>
            <p:nvPr/>
          </p:nvSpPr>
          <p:spPr bwMode="auto">
            <a:xfrm>
              <a:off x="2123" y="3203"/>
              <a:ext cx="17" cy="14"/>
            </a:xfrm>
            <a:custGeom>
              <a:avLst/>
              <a:gdLst/>
              <a:ahLst/>
              <a:cxnLst>
                <a:cxn ang="0">
                  <a:pos x="0" y="5"/>
                </a:cxn>
                <a:cxn ang="0">
                  <a:pos x="4" y="5"/>
                </a:cxn>
                <a:cxn ang="0">
                  <a:pos x="4" y="9"/>
                </a:cxn>
                <a:cxn ang="0">
                  <a:pos x="4" y="14"/>
                </a:cxn>
                <a:cxn ang="0">
                  <a:pos x="9" y="14"/>
                </a:cxn>
                <a:cxn ang="0">
                  <a:pos x="13" y="14"/>
                </a:cxn>
                <a:cxn ang="0">
                  <a:pos x="13" y="9"/>
                </a:cxn>
                <a:cxn ang="0">
                  <a:pos x="17" y="9"/>
                </a:cxn>
                <a:cxn ang="0">
                  <a:pos x="17" y="5"/>
                </a:cxn>
                <a:cxn ang="0">
                  <a:pos x="13" y="5"/>
                </a:cxn>
                <a:cxn ang="0">
                  <a:pos x="13" y="0"/>
                </a:cxn>
              </a:cxnLst>
              <a:rect l="0" t="0" r="r" b="b"/>
              <a:pathLst>
                <a:path w="17" h="14">
                  <a:moveTo>
                    <a:pt x="0" y="5"/>
                  </a:moveTo>
                  <a:lnTo>
                    <a:pt x="4" y="5"/>
                  </a:lnTo>
                  <a:lnTo>
                    <a:pt x="4" y="9"/>
                  </a:lnTo>
                  <a:lnTo>
                    <a:pt x="4" y="14"/>
                  </a:lnTo>
                  <a:lnTo>
                    <a:pt x="9" y="14"/>
                  </a:lnTo>
                  <a:lnTo>
                    <a:pt x="13" y="14"/>
                  </a:lnTo>
                  <a:lnTo>
                    <a:pt x="13" y="9"/>
                  </a:lnTo>
                  <a:lnTo>
                    <a:pt x="17" y="9"/>
                  </a:lnTo>
                  <a:lnTo>
                    <a:pt x="17" y="5"/>
                  </a:lnTo>
                  <a:lnTo>
                    <a:pt x="13" y="5"/>
                  </a:lnTo>
                  <a:lnTo>
                    <a:pt x="13"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6" name="Freeform 1342"/>
            <p:cNvSpPr>
              <a:spLocks/>
            </p:cNvSpPr>
            <p:nvPr/>
          </p:nvSpPr>
          <p:spPr bwMode="auto">
            <a:xfrm>
              <a:off x="2140" y="3177"/>
              <a:ext cx="35" cy="49"/>
            </a:xfrm>
            <a:custGeom>
              <a:avLst/>
              <a:gdLst/>
              <a:ahLst/>
              <a:cxnLst>
                <a:cxn ang="0">
                  <a:pos x="0" y="4"/>
                </a:cxn>
                <a:cxn ang="0">
                  <a:pos x="0" y="0"/>
                </a:cxn>
                <a:cxn ang="0">
                  <a:pos x="5" y="0"/>
                </a:cxn>
                <a:cxn ang="0">
                  <a:pos x="9" y="0"/>
                </a:cxn>
                <a:cxn ang="0">
                  <a:pos x="9" y="4"/>
                </a:cxn>
                <a:cxn ang="0">
                  <a:pos x="13" y="4"/>
                </a:cxn>
                <a:cxn ang="0">
                  <a:pos x="13" y="9"/>
                </a:cxn>
                <a:cxn ang="0">
                  <a:pos x="18" y="9"/>
                </a:cxn>
                <a:cxn ang="0">
                  <a:pos x="22" y="9"/>
                </a:cxn>
                <a:cxn ang="0">
                  <a:pos x="27" y="9"/>
                </a:cxn>
                <a:cxn ang="0">
                  <a:pos x="31" y="9"/>
                </a:cxn>
                <a:cxn ang="0">
                  <a:pos x="31" y="13"/>
                </a:cxn>
                <a:cxn ang="0">
                  <a:pos x="35" y="13"/>
                </a:cxn>
                <a:cxn ang="0">
                  <a:pos x="35" y="17"/>
                </a:cxn>
                <a:cxn ang="0">
                  <a:pos x="35" y="22"/>
                </a:cxn>
                <a:cxn ang="0">
                  <a:pos x="35" y="26"/>
                </a:cxn>
                <a:cxn ang="0">
                  <a:pos x="35" y="31"/>
                </a:cxn>
                <a:cxn ang="0">
                  <a:pos x="31" y="31"/>
                </a:cxn>
                <a:cxn ang="0">
                  <a:pos x="31" y="35"/>
                </a:cxn>
                <a:cxn ang="0">
                  <a:pos x="31" y="40"/>
                </a:cxn>
                <a:cxn ang="0">
                  <a:pos x="31" y="35"/>
                </a:cxn>
                <a:cxn ang="0">
                  <a:pos x="35" y="35"/>
                </a:cxn>
                <a:cxn ang="0">
                  <a:pos x="35" y="40"/>
                </a:cxn>
                <a:cxn ang="0">
                  <a:pos x="35" y="44"/>
                </a:cxn>
                <a:cxn ang="0">
                  <a:pos x="35" y="49"/>
                </a:cxn>
              </a:cxnLst>
              <a:rect l="0" t="0" r="r" b="b"/>
              <a:pathLst>
                <a:path w="35" h="49">
                  <a:moveTo>
                    <a:pt x="0" y="4"/>
                  </a:moveTo>
                  <a:lnTo>
                    <a:pt x="0" y="0"/>
                  </a:lnTo>
                  <a:lnTo>
                    <a:pt x="5" y="0"/>
                  </a:lnTo>
                  <a:lnTo>
                    <a:pt x="9" y="0"/>
                  </a:lnTo>
                  <a:lnTo>
                    <a:pt x="9" y="4"/>
                  </a:lnTo>
                  <a:lnTo>
                    <a:pt x="13" y="4"/>
                  </a:lnTo>
                  <a:lnTo>
                    <a:pt x="13" y="9"/>
                  </a:lnTo>
                  <a:lnTo>
                    <a:pt x="18" y="9"/>
                  </a:lnTo>
                  <a:lnTo>
                    <a:pt x="22" y="9"/>
                  </a:lnTo>
                  <a:lnTo>
                    <a:pt x="27" y="9"/>
                  </a:lnTo>
                  <a:lnTo>
                    <a:pt x="31" y="9"/>
                  </a:lnTo>
                  <a:lnTo>
                    <a:pt x="31" y="13"/>
                  </a:lnTo>
                  <a:lnTo>
                    <a:pt x="35" y="13"/>
                  </a:lnTo>
                  <a:lnTo>
                    <a:pt x="35" y="17"/>
                  </a:lnTo>
                  <a:lnTo>
                    <a:pt x="35" y="22"/>
                  </a:lnTo>
                  <a:lnTo>
                    <a:pt x="35" y="26"/>
                  </a:lnTo>
                  <a:lnTo>
                    <a:pt x="35" y="31"/>
                  </a:lnTo>
                  <a:lnTo>
                    <a:pt x="31" y="31"/>
                  </a:lnTo>
                  <a:lnTo>
                    <a:pt x="31" y="35"/>
                  </a:lnTo>
                  <a:lnTo>
                    <a:pt x="31" y="40"/>
                  </a:lnTo>
                  <a:lnTo>
                    <a:pt x="31" y="35"/>
                  </a:lnTo>
                  <a:lnTo>
                    <a:pt x="35" y="35"/>
                  </a:lnTo>
                  <a:lnTo>
                    <a:pt x="35" y="40"/>
                  </a:lnTo>
                  <a:lnTo>
                    <a:pt x="35" y="44"/>
                  </a:lnTo>
                  <a:lnTo>
                    <a:pt x="35" y="4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7" name="Freeform 1343"/>
            <p:cNvSpPr>
              <a:spLocks/>
            </p:cNvSpPr>
            <p:nvPr/>
          </p:nvSpPr>
          <p:spPr bwMode="auto">
            <a:xfrm>
              <a:off x="2106" y="3177"/>
              <a:ext cx="82" cy="67"/>
            </a:xfrm>
            <a:custGeom>
              <a:avLst/>
              <a:gdLst/>
              <a:ahLst/>
              <a:cxnLst>
                <a:cxn ang="0">
                  <a:pos x="78" y="67"/>
                </a:cxn>
                <a:cxn ang="0">
                  <a:pos x="78" y="62"/>
                </a:cxn>
                <a:cxn ang="0">
                  <a:pos x="82" y="62"/>
                </a:cxn>
                <a:cxn ang="0">
                  <a:pos x="82" y="58"/>
                </a:cxn>
                <a:cxn ang="0">
                  <a:pos x="82" y="53"/>
                </a:cxn>
                <a:cxn ang="0">
                  <a:pos x="78" y="53"/>
                </a:cxn>
                <a:cxn ang="0">
                  <a:pos x="78" y="49"/>
                </a:cxn>
                <a:cxn ang="0">
                  <a:pos x="74" y="49"/>
                </a:cxn>
                <a:cxn ang="0">
                  <a:pos x="69" y="49"/>
                </a:cxn>
                <a:cxn ang="0">
                  <a:pos x="65" y="49"/>
                </a:cxn>
                <a:cxn ang="0">
                  <a:pos x="69" y="44"/>
                </a:cxn>
                <a:cxn ang="0">
                  <a:pos x="69" y="40"/>
                </a:cxn>
                <a:cxn ang="0">
                  <a:pos x="69" y="35"/>
                </a:cxn>
                <a:cxn ang="0">
                  <a:pos x="65" y="35"/>
                </a:cxn>
                <a:cxn ang="0">
                  <a:pos x="65" y="40"/>
                </a:cxn>
                <a:cxn ang="0">
                  <a:pos x="65" y="35"/>
                </a:cxn>
                <a:cxn ang="0">
                  <a:pos x="65" y="31"/>
                </a:cxn>
                <a:cxn ang="0">
                  <a:pos x="69" y="31"/>
                </a:cxn>
                <a:cxn ang="0">
                  <a:pos x="69" y="26"/>
                </a:cxn>
                <a:cxn ang="0">
                  <a:pos x="69" y="22"/>
                </a:cxn>
                <a:cxn ang="0">
                  <a:pos x="69" y="17"/>
                </a:cxn>
                <a:cxn ang="0">
                  <a:pos x="69" y="13"/>
                </a:cxn>
                <a:cxn ang="0">
                  <a:pos x="65" y="13"/>
                </a:cxn>
                <a:cxn ang="0">
                  <a:pos x="61" y="13"/>
                </a:cxn>
                <a:cxn ang="0">
                  <a:pos x="61" y="9"/>
                </a:cxn>
                <a:cxn ang="0">
                  <a:pos x="56" y="9"/>
                </a:cxn>
                <a:cxn ang="0">
                  <a:pos x="56" y="13"/>
                </a:cxn>
                <a:cxn ang="0">
                  <a:pos x="52" y="9"/>
                </a:cxn>
                <a:cxn ang="0">
                  <a:pos x="47" y="9"/>
                </a:cxn>
                <a:cxn ang="0">
                  <a:pos x="47" y="4"/>
                </a:cxn>
                <a:cxn ang="0">
                  <a:pos x="43" y="4"/>
                </a:cxn>
                <a:cxn ang="0">
                  <a:pos x="39" y="0"/>
                </a:cxn>
                <a:cxn ang="0">
                  <a:pos x="34" y="0"/>
                </a:cxn>
                <a:cxn ang="0">
                  <a:pos x="34" y="4"/>
                </a:cxn>
                <a:cxn ang="0">
                  <a:pos x="39" y="4"/>
                </a:cxn>
                <a:cxn ang="0">
                  <a:pos x="39" y="9"/>
                </a:cxn>
                <a:cxn ang="0">
                  <a:pos x="39" y="13"/>
                </a:cxn>
                <a:cxn ang="0">
                  <a:pos x="39" y="17"/>
                </a:cxn>
                <a:cxn ang="0">
                  <a:pos x="34" y="22"/>
                </a:cxn>
                <a:cxn ang="0">
                  <a:pos x="30" y="22"/>
                </a:cxn>
                <a:cxn ang="0">
                  <a:pos x="30" y="26"/>
                </a:cxn>
                <a:cxn ang="0">
                  <a:pos x="30" y="31"/>
                </a:cxn>
                <a:cxn ang="0">
                  <a:pos x="30" y="26"/>
                </a:cxn>
                <a:cxn ang="0">
                  <a:pos x="34" y="31"/>
                </a:cxn>
                <a:cxn ang="0">
                  <a:pos x="34" y="35"/>
                </a:cxn>
                <a:cxn ang="0">
                  <a:pos x="30" y="35"/>
                </a:cxn>
                <a:cxn ang="0">
                  <a:pos x="30" y="40"/>
                </a:cxn>
                <a:cxn ang="0">
                  <a:pos x="26" y="40"/>
                </a:cxn>
                <a:cxn ang="0">
                  <a:pos x="21" y="40"/>
                </a:cxn>
                <a:cxn ang="0">
                  <a:pos x="21" y="35"/>
                </a:cxn>
                <a:cxn ang="0">
                  <a:pos x="21" y="31"/>
                </a:cxn>
                <a:cxn ang="0">
                  <a:pos x="17" y="31"/>
                </a:cxn>
                <a:cxn ang="0">
                  <a:pos x="13" y="31"/>
                </a:cxn>
                <a:cxn ang="0">
                  <a:pos x="13" y="26"/>
                </a:cxn>
                <a:cxn ang="0">
                  <a:pos x="13" y="22"/>
                </a:cxn>
                <a:cxn ang="0">
                  <a:pos x="8" y="17"/>
                </a:cxn>
                <a:cxn ang="0">
                  <a:pos x="4" y="17"/>
                </a:cxn>
                <a:cxn ang="0">
                  <a:pos x="4" y="22"/>
                </a:cxn>
                <a:cxn ang="0">
                  <a:pos x="0" y="26"/>
                </a:cxn>
              </a:cxnLst>
              <a:rect l="0" t="0" r="r" b="b"/>
              <a:pathLst>
                <a:path w="82" h="67">
                  <a:moveTo>
                    <a:pt x="78" y="67"/>
                  </a:moveTo>
                  <a:lnTo>
                    <a:pt x="78" y="62"/>
                  </a:lnTo>
                  <a:lnTo>
                    <a:pt x="82" y="62"/>
                  </a:lnTo>
                  <a:lnTo>
                    <a:pt x="82" y="58"/>
                  </a:lnTo>
                  <a:lnTo>
                    <a:pt x="82" y="53"/>
                  </a:lnTo>
                  <a:lnTo>
                    <a:pt x="78" y="53"/>
                  </a:lnTo>
                  <a:lnTo>
                    <a:pt x="78" y="49"/>
                  </a:lnTo>
                  <a:lnTo>
                    <a:pt x="74" y="49"/>
                  </a:lnTo>
                  <a:lnTo>
                    <a:pt x="69" y="49"/>
                  </a:lnTo>
                  <a:lnTo>
                    <a:pt x="65" y="49"/>
                  </a:lnTo>
                  <a:lnTo>
                    <a:pt x="69" y="44"/>
                  </a:lnTo>
                  <a:lnTo>
                    <a:pt x="69" y="40"/>
                  </a:lnTo>
                  <a:lnTo>
                    <a:pt x="69" y="35"/>
                  </a:lnTo>
                  <a:lnTo>
                    <a:pt x="65" y="35"/>
                  </a:lnTo>
                  <a:lnTo>
                    <a:pt x="65" y="40"/>
                  </a:lnTo>
                  <a:lnTo>
                    <a:pt x="65" y="35"/>
                  </a:lnTo>
                  <a:lnTo>
                    <a:pt x="65" y="31"/>
                  </a:lnTo>
                  <a:lnTo>
                    <a:pt x="69" y="31"/>
                  </a:lnTo>
                  <a:lnTo>
                    <a:pt x="69" y="26"/>
                  </a:lnTo>
                  <a:lnTo>
                    <a:pt x="69" y="22"/>
                  </a:lnTo>
                  <a:lnTo>
                    <a:pt x="69" y="17"/>
                  </a:lnTo>
                  <a:lnTo>
                    <a:pt x="69" y="13"/>
                  </a:lnTo>
                  <a:lnTo>
                    <a:pt x="65" y="13"/>
                  </a:lnTo>
                  <a:lnTo>
                    <a:pt x="61" y="13"/>
                  </a:lnTo>
                  <a:lnTo>
                    <a:pt x="61" y="9"/>
                  </a:lnTo>
                  <a:lnTo>
                    <a:pt x="56" y="9"/>
                  </a:lnTo>
                  <a:lnTo>
                    <a:pt x="56" y="13"/>
                  </a:lnTo>
                  <a:lnTo>
                    <a:pt x="52" y="9"/>
                  </a:lnTo>
                  <a:lnTo>
                    <a:pt x="47" y="9"/>
                  </a:lnTo>
                  <a:lnTo>
                    <a:pt x="47" y="4"/>
                  </a:lnTo>
                  <a:lnTo>
                    <a:pt x="43" y="4"/>
                  </a:lnTo>
                  <a:lnTo>
                    <a:pt x="39" y="0"/>
                  </a:lnTo>
                  <a:lnTo>
                    <a:pt x="34" y="0"/>
                  </a:lnTo>
                  <a:lnTo>
                    <a:pt x="34" y="4"/>
                  </a:lnTo>
                  <a:lnTo>
                    <a:pt x="39" y="4"/>
                  </a:lnTo>
                  <a:lnTo>
                    <a:pt x="39" y="9"/>
                  </a:lnTo>
                  <a:lnTo>
                    <a:pt x="39" y="13"/>
                  </a:lnTo>
                  <a:lnTo>
                    <a:pt x="39" y="17"/>
                  </a:lnTo>
                  <a:lnTo>
                    <a:pt x="34" y="22"/>
                  </a:lnTo>
                  <a:lnTo>
                    <a:pt x="30" y="22"/>
                  </a:lnTo>
                  <a:lnTo>
                    <a:pt x="30" y="26"/>
                  </a:lnTo>
                  <a:lnTo>
                    <a:pt x="30" y="31"/>
                  </a:lnTo>
                  <a:lnTo>
                    <a:pt x="30" y="26"/>
                  </a:lnTo>
                  <a:lnTo>
                    <a:pt x="34" y="31"/>
                  </a:lnTo>
                  <a:lnTo>
                    <a:pt x="34" y="35"/>
                  </a:lnTo>
                  <a:lnTo>
                    <a:pt x="30" y="35"/>
                  </a:lnTo>
                  <a:lnTo>
                    <a:pt x="30" y="40"/>
                  </a:lnTo>
                  <a:lnTo>
                    <a:pt x="26" y="40"/>
                  </a:lnTo>
                  <a:lnTo>
                    <a:pt x="21" y="40"/>
                  </a:lnTo>
                  <a:lnTo>
                    <a:pt x="21" y="35"/>
                  </a:lnTo>
                  <a:lnTo>
                    <a:pt x="21" y="31"/>
                  </a:lnTo>
                  <a:lnTo>
                    <a:pt x="17" y="31"/>
                  </a:lnTo>
                  <a:lnTo>
                    <a:pt x="13" y="31"/>
                  </a:lnTo>
                  <a:lnTo>
                    <a:pt x="13" y="26"/>
                  </a:lnTo>
                  <a:lnTo>
                    <a:pt x="13" y="22"/>
                  </a:lnTo>
                  <a:lnTo>
                    <a:pt x="8" y="17"/>
                  </a:lnTo>
                  <a:lnTo>
                    <a:pt x="4" y="17"/>
                  </a:lnTo>
                  <a:lnTo>
                    <a:pt x="4" y="22"/>
                  </a:lnTo>
                  <a:lnTo>
                    <a:pt x="0" y="2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8" name="Freeform 1344"/>
            <p:cNvSpPr>
              <a:spLocks/>
            </p:cNvSpPr>
            <p:nvPr/>
          </p:nvSpPr>
          <p:spPr bwMode="auto">
            <a:xfrm>
              <a:off x="2175" y="3226"/>
              <a:ext cx="13" cy="18"/>
            </a:xfrm>
            <a:custGeom>
              <a:avLst/>
              <a:gdLst/>
              <a:ahLst/>
              <a:cxnLst>
                <a:cxn ang="0">
                  <a:pos x="9" y="18"/>
                </a:cxn>
                <a:cxn ang="0">
                  <a:pos x="13" y="13"/>
                </a:cxn>
                <a:cxn ang="0">
                  <a:pos x="13" y="9"/>
                </a:cxn>
                <a:cxn ang="0">
                  <a:pos x="13" y="4"/>
                </a:cxn>
                <a:cxn ang="0">
                  <a:pos x="9" y="4"/>
                </a:cxn>
                <a:cxn ang="0">
                  <a:pos x="9" y="0"/>
                </a:cxn>
                <a:cxn ang="0">
                  <a:pos x="5" y="0"/>
                </a:cxn>
                <a:cxn ang="0">
                  <a:pos x="0" y="0"/>
                </a:cxn>
              </a:cxnLst>
              <a:rect l="0" t="0" r="r" b="b"/>
              <a:pathLst>
                <a:path w="13" h="18">
                  <a:moveTo>
                    <a:pt x="9" y="18"/>
                  </a:moveTo>
                  <a:lnTo>
                    <a:pt x="13" y="13"/>
                  </a:lnTo>
                  <a:lnTo>
                    <a:pt x="13" y="9"/>
                  </a:lnTo>
                  <a:lnTo>
                    <a:pt x="13" y="4"/>
                  </a:lnTo>
                  <a:lnTo>
                    <a:pt x="9" y="4"/>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09" name="Freeform 1345"/>
            <p:cNvSpPr>
              <a:spLocks/>
            </p:cNvSpPr>
            <p:nvPr/>
          </p:nvSpPr>
          <p:spPr bwMode="auto">
            <a:xfrm>
              <a:off x="2062" y="3203"/>
              <a:ext cx="44" cy="116"/>
            </a:xfrm>
            <a:custGeom>
              <a:avLst/>
              <a:gdLst/>
              <a:ahLst/>
              <a:cxnLst>
                <a:cxn ang="0">
                  <a:pos x="44" y="0"/>
                </a:cxn>
                <a:cxn ang="0">
                  <a:pos x="39" y="0"/>
                </a:cxn>
                <a:cxn ang="0">
                  <a:pos x="35" y="0"/>
                </a:cxn>
                <a:cxn ang="0">
                  <a:pos x="35" y="5"/>
                </a:cxn>
                <a:cxn ang="0">
                  <a:pos x="35" y="9"/>
                </a:cxn>
                <a:cxn ang="0">
                  <a:pos x="35" y="14"/>
                </a:cxn>
                <a:cxn ang="0">
                  <a:pos x="30" y="14"/>
                </a:cxn>
                <a:cxn ang="0">
                  <a:pos x="30" y="9"/>
                </a:cxn>
                <a:cxn ang="0">
                  <a:pos x="26" y="9"/>
                </a:cxn>
                <a:cxn ang="0">
                  <a:pos x="26" y="14"/>
                </a:cxn>
                <a:cxn ang="0">
                  <a:pos x="26" y="18"/>
                </a:cxn>
                <a:cxn ang="0">
                  <a:pos x="26" y="23"/>
                </a:cxn>
                <a:cxn ang="0">
                  <a:pos x="26" y="27"/>
                </a:cxn>
                <a:cxn ang="0">
                  <a:pos x="26" y="32"/>
                </a:cxn>
                <a:cxn ang="0">
                  <a:pos x="26" y="36"/>
                </a:cxn>
                <a:cxn ang="0">
                  <a:pos x="26" y="41"/>
                </a:cxn>
                <a:cxn ang="0">
                  <a:pos x="22" y="41"/>
                </a:cxn>
                <a:cxn ang="0">
                  <a:pos x="22" y="45"/>
                </a:cxn>
                <a:cxn ang="0">
                  <a:pos x="22" y="49"/>
                </a:cxn>
                <a:cxn ang="0">
                  <a:pos x="22" y="54"/>
                </a:cxn>
                <a:cxn ang="0">
                  <a:pos x="22" y="58"/>
                </a:cxn>
                <a:cxn ang="0">
                  <a:pos x="22" y="63"/>
                </a:cxn>
                <a:cxn ang="0">
                  <a:pos x="17" y="63"/>
                </a:cxn>
                <a:cxn ang="0">
                  <a:pos x="22" y="63"/>
                </a:cxn>
                <a:cxn ang="0">
                  <a:pos x="22" y="58"/>
                </a:cxn>
                <a:cxn ang="0">
                  <a:pos x="22" y="54"/>
                </a:cxn>
                <a:cxn ang="0">
                  <a:pos x="17" y="58"/>
                </a:cxn>
                <a:cxn ang="0">
                  <a:pos x="17" y="63"/>
                </a:cxn>
                <a:cxn ang="0">
                  <a:pos x="17" y="67"/>
                </a:cxn>
                <a:cxn ang="0">
                  <a:pos x="17" y="72"/>
                </a:cxn>
                <a:cxn ang="0">
                  <a:pos x="17" y="76"/>
                </a:cxn>
                <a:cxn ang="0">
                  <a:pos x="13" y="76"/>
                </a:cxn>
                <a:cxn ang="0">
                  <a:pos x="13" y="81"/>
                </a:cxn>
                <a:cxn ang="0">
                  <a:pos x="13" y="85"/>
                </a:cxn>
                <a:cxn ang="0">
                  <a:pos x="13" y="90"/>
                </a:cxn>
                <a:cxn ang="0">
                  <a:pos x="9" y="90"/>
                </a:cxn>
                <a:cxn ang="0">
                  <a:pos x="9" y="94"/>
                </a:cxn>
                <a:cxn ang="0">
                  <a:pos x="9" y="99"/>
                </a:cxn>
                <a:cxn ang="0">
                  <a:pos x="4" y="103"/>
                </a:cxn>
                <a:cxn ang="0">
                  <a:pos x="4" y="107"/>
                </a:cxn>
                <a:cxn ang="0">
                  <a:pos x="4" y="103"/>
                </a:cxn>
                <a:cxn ang="0">
                  <a:pos x="9" y="99"/>
                </a:cxn>
                <a:cxn ang="0">
                  <a:pos x="4" y="99"/>
                </a:cxn>
                <a:cxn ang="0">
                  <a:pos x="4" y="103"/>
                </a:cxn>
                <a:cxn ang="0">
                  <a:pos x="4" y="107"/>
                </a:cxn>
                <a:cxn ang="0">
                  <a:pos x="4" y="112"/>
                </a:cxn>
                <a:cxn ang="0">
                  <a:pos x="0" y="112"/>
                </a:cxn>
                <a:cxn ang="0">
                  <a:pos x="0" y="116"/>
                </a:cxn>
              </a:cxnLst>
              <a:rect l="0" t="0" r="r" b="b"/>
              <a:pathLst>
                <a:path w="44" h="116">
                  <a:moveTo>
                    <a:pt x="44" y="0"/>
                  </a:moveTo>
                  <a:lnTo>
                    <a:pt x="39" y="0"/>
                  </a:lnTo>
                  <a:lnTo>
                    <a:pt x="35" y="0"/>
                  </a:lnTo>
                  <a:lnTo>
                    <a:pt x="35" y="5"/>
                  </a:lnTo>
                  <a:lnTo>
                    <a:pt x="35" y="9"/>
                  </a:lnTo>
                  <a:lnTo>
                    <a:pt x="35" y="14"/>
                  </a:lnTo>
                  <a:lnTo>
                    <a:pt x="30" y="14"/>
                  </a:lnTo>
                  <a:lnTo>
                    <a:pt x="30" y="9"/>
                  </a:lnTo>
                  <a:lnTo>
                    <a:pt x="26" y="9"/>
                  </a:lnTo>
                  <a:lnTo>
                    <a:pt x="26" y="14"/>
                  </a:lnTo>
                  <a:lnTo>
                    <a:pt x="26" y="18"/>
                  </a:lnTo>
                  <a:lnTo>
                    <a:pt x="26" y="23"/>
                  </a:lnTo>
                  <a:lnTo>
                    <a:pt x="26" y="27"/>
                  </a:lnTo>
                  <a:lnTo>
                    <a:pt x="26" y="32"/>
                  </a:lnTo>
                  <a:lnTo>
                    <a:pt x="26" y="36"/>
                  </a:lnTo>
                  <a:lnTo>
                    <a:pt x="26" y="41"/>
                  </a:lnTo>
                  <a:lnTo>
                    <a:pt x="22" y="41"/>
                  </a:lnTo>
                  <a:lnTo>
                    <a:pt x="22" y="45"/>
                  </a:lnTo>
                  <a:lnTo>
                    <a:pt x="22" y="49"/>
                  </a:lnTo>
                  <a:lnTo>
                    <a:pt x="22" y="54"/>
                  </a:lnTo>
                  <a:lnTo>
                    <a:pt x="22" y="58"/>
                  </a:lnTo>
                  <a:lnTo>
                    <a:pt x="22" y="63"/>
                  </a:lnTo>
                  <a:lnTo>
                    <a:pt x="17" y="63"/>
                  </a:lnTo>
                  <a:lnTo>
                    <a:pt x="22" y="63"/>
                  </a:lnTo>
                  <a:lnTo>
                    <a:pt x="22" y="58"/>
                  </a:lnTo>
                  <a:lnTo>
                    <a:pt x="22" y="54"/>
                  </a:lnTo>
                  <a:lnTo>
                    <a:pt x="17" y="58"/>
                  </a:lnTo>
                  <a:lnTo>
                    <a:pt x="17" y="63"/>
                  </a:lnTo>
                  <a:lnTo>
                    <a:pt x="17" y="67"/>
                  </a:lnTo>
                  <a:lnTo>
                    <a:pt x="17" y="72"/>
                  </a:lnTo>
                  <a:lnTo>
                    <a:pt x="17" y="76"/>
                  </a:lnTo>
                  <a:lnTo>
                    <a:pt x="13" y="76"/>
                  </a:lnTo>
                  <a:lnTo>
                    <a:pt x="13" y="81"/>
                  </a:lnTo>
                  <a:lnTo>
                    <a:pt x="13" y="85"/>
                  </a:lnTo>
                  <a:lnTo>
                    <a:pt x="13" y="90"/>
                  </a:lnTo>
                  <a:lnTo>
                    <a:pt x="9" y="90"/>
                  </a:lnTo>
                  <a:lnTo>
                    <a:pt x="9" y="94"/>
                  </a:lnTo>
                  <a:lnTo>
                    <a:pt x="9" y="99"/>
                  </a:lnTo>
                  <a:lnTo>
                    <a:pt x="4" y="103"/>
                  </a:lnTo>
                  <a:lnTo>
                    <a:pt x="4" y="107"/>
                  </a:lnTo>
                  <a:lnTo>
                    <a:pt x="4" y="103"/>
                  </a:lnTo>
                  <a:lnTo>
                    <a:pt x="9" y="99"/>
                  </a:lnTo>
                  <a:lnTo>
                    <a:pt x="4" y="99"/>
                  </a:lnTo>
                  <a:lnTo>
                    <a:pt x="4" y="103"/>
                  </a:lnTo>
                  <a:lnTo>
                    <a:pt x="4" y="107"/>
                  </a:lnTo>
                  <a:lnTo>
                    <a:pt x="4" y="112"/>
                  </a:lnTo>
                  <a:lnTo>
                    <a:pt x="0" y="112"/>
                  </a:lnTo>
                  <a:lnTo>
                    <a:pt x="0" y="11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0" name="Freeform 1346"/>
            <p:cNvSpPr>
              <a:spLocks/>
            </p:cNvSpPr>
            <p:nvPr/>
          </p:nvSpPr>
          <p:spPr bwMode="auto">
            <a:xfrm>
              <a:off x="2053" y="3319"/>
              <a:ext cx="9" cy="14"/>
            </a:xfrm>
            <a:custGeom>
              <a:avLst/>
              <a:gdLst/>
              <a:ahLst/>
              <a:cxnLst>
                <a:cxn ang="0">
                  <a:pos x="9" y="0"/>
                </a:cxn>
                <a:cxn ang="0">
                  <a:pos x="9" y="5"/>
                </a:cxn>
                <a:cxn ang="0">
                  <a:pos x="5" y="5"/>
                </a:cxn>
                <a:cxn ang="0">
                  <a:pos x="5" y="9"/>
                </a:cxn>
                <a:cxn ang="0">
                  <a:pos x="0" y="14"/>
                </a:cxn>
              </a:cxnLst>
              <a:rect l="0" t="0" r="r" b="b"/>
              <a:pathLst>
                <a:path w="9" h="14">
                  <a:moveTo>
                    <a:pt x="9" y="0"/>
                  </a:moveTo>
                  <a:lnTo>
                    <a:pt x="9" y="5"/>
                  </a:lnTo>
                  <a:lnTo>
                    <a:pt x="5" y="5"/>
                  </a:lnTo>
                  <a:lnTo>
                    <a:pt x="5"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1" name="Line 1347"/>
            <p:cNvSpPr>
              <a:spLocks noChangeShapeType="1"/>
            </p:cNvSpPr>
            <p:nvPr/>
          </p:nvSpPr>
          <p:spPr bwMode="auto">
            <a:xfrm>
              <a:off x="2053" y="3333"/>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812" name="Line 1348"/>
            <p:cNvSpPr>
              <a:spLocks noChangeShapeType="1"/>
            </p:cNvSpPr>
            <p:nvPr/>
          </p:nvSpPr>
          <p:spPr bwMode="auto">
            <a:xfrm>
              <a:off x="2053" y="3337"/>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3813" name="Freeform 1349"/>
            <p:cNvSpPr>
              <a:spLocks/>
            </p:cNvSpPr>
            <p:nvPr/>
          </p:nvSpPr>
          <p:spPr bwMode="auto">
            <a:xfrm>
              <a:off x="2049" y="3342"/>
              <a:ext cx="4" cy="4"/>
            </a:xfrm>
            <a:custGeom>
              <a:avLst/>
              <a:gdLst/>
              <a:ahLst/>
              <a:cxnLst>
                <a:cxn ang="0">
                  <a:pos x="4" y="0"/>
                </a:cxn>
                <a:cxn ang="0">
                  <a:pos x="0" y="0"/>
                </a:cxn>
                <a:cxn ang="0">
                  <a:pos x="0" y="4"/>
                </a:cxn>
                <a:cxn ang="0">
                  <a:pos x="0" y="0"/>
                </a:cxn>
              </a:cxnLst>
              <a:rect l="0" t="0" r="r" b="b"/>
              <a:pathLst>
                <a:path w="4" h="4">
                  <a:moveTo>
                    <a:pt x="4" y="0"/>
                  </a:moveTo>
                  <a:lnTo>
                    <a:pt x="0" y="0"/>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4" name="Freeform 1350"/>
            <p:cNvSpPr>
              <a:spLocks/>
            </p:cNvSpPr>
            <p:nvPr/>
          </p:nvSpPr>
          <p:spPr bwMode="auto">
            <a:xfrm>
              <a:off x="2045" y="3346"/>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5" name="Freeform 1351"/>
            <p:cNvSpPr>
              <a:spLocks/>
            </p:cNvSpPr>
            <p:nvPr/>
          </p:nvSpPr>
          <p:spPr bwMode="auto">
            <a:xfrm>
              <a:off x="2036" y="335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6" name="Freeform 1352"/>
            <p:cNvSpPr>
              <a:spLocks/>
            </p:cNvSpPr>
            <p:nvPr/>
          </p:nvSpPr>
          <p:spPr bwMode="auto">
            <a:xfrm>
              <a:off x="2049" y="3342"/>
              <a:ext cx="9" cy="9"/>
            </a:xfrm>
            <a:custGeom>
              <a:avLst/>
              <a:gdLst/>
              <a:ahLst/>
              <a:cxnLst>
                <a:cxn ang="0">
                  <a:pos x="0" y="0"/>
                </a:cxn>
                <a:cxn ang="0">
                  <a:pos x="4" y="4"/>
                </a:cxn>
                <a:cxn ang="0">
                  <a:pos x="4" y="9"/>
                </a:cxn>
                <a:cxn ang="0">
                  <a:pos x="9" y="9"/>
                </a:cxn>
              </a:cxnLst>
              <a:rect l="0" t="0" r="r" b="b"/>
              <a:pathLst>
                <a:path w="9" h="9">
                  <a:moveTo>
                    <a:pt x="0" y="0"/>
                  </a:moveTo>
                  <a:lnTo>
                    <a:pt x="4" y="4"/>
                  </a:lnTo>
                  <a:lnTo>
                    <a:pt x="4" y="9"/>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7" name="Freeform 1353"/>
            <p:cNvSpPr>
              <a:spLocks/>
            </p:cNvSpPr>
            <p:nvPr/>
          </p:nvSpPr>
          <p:spPr bwMode="auto">
            <a:xfrm>
              <a:off x="2040" y="3342"/>
              <a:ext cx="18" cy="13"/>
            </a:xfrm>
            <a:custGeom>
              <a:avLst/>
              <a:gdLst/>
              <a:ahLst/>
              <a:cxnLst>
                <a:cxn ang="0">
                  <a:pos x="18" y="9"/>
                </a:cxn>
                <a:cxn ang="0">
                  <a:pos x="13" y="9"/>
                </a:cxn>
                <a:cxn ang="0">
                  <a:pos x="13" y="4"/>
                </a:cxn>
                <a:cxn ang="0">
                  <a:pos x="9" y="4"/>
                </a:cxn>
                <a:cxn ang="0">
                  <a:pos x="9" y="0"/>
                </a:cxn>
                <a:cxn ang="0">
                  <a:pos x="9" y="4"/>
                </a:cxn>
                <a:cxn ang="0">
                  <a:pos x="9" y="9"/>
                </a:cxn>
                <a:cxn ang="0">
                  <a:pos x="5" y="9"/>
                </a:cxn>
                <a:cxn ang="0">
                  <a:pos x="0" y="9"/>
                </a:cxn>
                <a:cxn ang="0">
                  <a:pos x="0" y="13"/>
                </a:cxn>
                <a:cxn ang="0">
                  <a:pos x="5" y="13"/>
                </a:cxn>
              </a:cxnLst>
              <a:rect l="0" t="0" r="r" b="b"/>
              <a:pathLst>
                <a:path w="18" h="13">
                  <a:moveTo>
                    <a:pt x="18" y="9"/>
                  </a:moveTo>
                  <a:lnTo>
                    <a:pt x="13" y="9"/>
                  </a:lnTo>
                  <a:lnTo>
                    <a:pt x="13" y="4"/>
                  </a:lnTo>
                  <a:lnTo>
                    <a:pt x="9" y="4"/>
                  </a:lnTo>
                  <a:lnTo>
                    <a:pt x="9" y="0"/>
                  </a:lnTo>
                  <a:lnTo>
                    <a:pt x="9" y="4"/>
                  </a:lnTo>
                  <a:lnTo>
                    <a:pt x="9" y="9"/>
                  </a:lnTo>
                  <a:lnTo>
                    <a:pt x="5" y="9"/>
                  </a:lnTo>
                  <a:lnTo>
                    <a:pt x="0" y="9"/>
                  </a:lnTo>
                  <a:lnTo>
                    <a:pt x="0" y="13"/>
                  </a:lnTo>
                  <a:lnTo>
                    <a:pt x="5"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8" name="Freeform 1354"/>
            <p:cNvSpPr>
              <a:spLocks/>
            </p:cNvSpPr>
            <p:nvPr/>
          </p:nvSpPr>
          <p:spPr bwMode="auto">
            <a:xfrm>
              <a:off x="2045" y="335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19" name="Freeform 1355"/>
            <p:cNvSpPr>
              <a:spLocks/>
            </p:cNvSpPr>
            <p:nvPr/>
          </p:nvSpPr>
          <p:spPr bwMode="auto">
            <a:xfrm>
              <a:off x="2066" y="3368"/>
              <a:ext cx="5" cy="5"/>
            </a:xfrm>
            <a:custGeom>
              <a:avLst/>
              <a:gdLst/>
              <a:ahLst/>
              <a:cxnLst>
                <a:cxn ang="0">
                  <a:pos x="0" y="0"/>
                </a:cxn>
                <a:cxn ang="0">
                  <a:pos x="0" y="5"/>
                </a:cxn>
                <a:cxn ang="0">
                  <a:pos x="5" y="5"/>
                </a:cxn>
              </a:cxnLst>
              <a:rect l="0" t="0" r="r" b="b"/>
              <a:pathLst>
                <a:path w="5" h="5">
                  <a:moveTo>
                    <a:pt x="0" y="0"/>
                  </a:moveTo>
                  <a:lnTo>
                    <a:pt x="0" y="5"/>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0" name="Freeform 1356"/>
            <p:cNvSpPr>
              <a:spLocks/>
            </p:cNvSpPr>
            <p:nvPr/>
          </p:nvSpPr>
          <p:spPr bwMode="auto">
            <a:xfrm>
              <a:off x="2045" y="3355"/>
              <a:ext cx="21" cy="18"/>
            </a:xfrm>
            <a:custGeom>
              <a:avLst/>
              <a:gdLst/>
              <a:ahLst/>
              <a:cxnLst>
                <a:cxn ang="0">
                  <a:pos x="0" y="0"/>
                </a:cxn>
                <a:cxn ang="0">
                  <a:pos x="4" y="0"/>
                </a:cxn>
                <a:cxn ang="0">
                  <a:pos x="4" y="5"/>
                </a:cxn>
                <a:cxn ang="0">
                  <a:pos x="8" y="5"/>
                </a:cxn>
                <a:cxn ang="0">
                  <a:pos x="8" y="9"/>
                </a:cxn>
                <a:cxn ang="0">
                  <a:pos x="8" y="13"/>
                </a:cxn>
                <a:cxn ang="0">
                  <a:pos x="13" y="13"/>
                </a:cxn>
                <a:cxn ang="0">
                  <a:pos x="13" y="18"/>
                </a:cxn>
                <a:cxn ang="0">
                  <a:pos x="17" y="18"/>
                </a:cxn>
                <a:cxn ang="0">
                  <a:pos x="17" y="13"/>
                </a:cxn>
                <a:cxn ang="0">
                  <a:pos x="21" y="13"/>
                </a:cxn>
              </a:cxnLst>
              <a:rect l="0" t="0" r="r" b="b"/>
              <a:pathLst>
                <a:path w="21" h="18">
                  <a:moveTo>
                    <a:pt x="0" y="0"/>
                  </a:moveTo>
                  <a:lnTo>
                    <a:pt x="4" y="0"/>
                  </a:lnTo>
                  <a:lnTo>
                    <a:pt x="4" y="5"/>
                  </a:lnTo>
                  <a:lnTo>
                    <a:pt x="8" y="5"/>
                  </a:lnTo>
                  <a:lnTo>
                    <a:pt x="8" y="9"/>
                  </a:lnTo>
                  <a:lnTo>
                    <a:pt x="8" y="13"/>
                  </a:lnTo>
                  <a:lnTo>
                    <a:pt x="13" y="13"/>
                  </a:lnTo>
                  <a:lnTo>
                    <a:pt x="13" y="18"/>
                  </a:lnTo>
                  <a:lnTo>
                    <a:pt x="17" y="18"/>
                  </a:lnTo>
                  <a:lnTo>
                    <a:pt x="17" y="13"/>
                  </a:lnTo>
                  <a:lnTo>
                    <a:pt x="21"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1" name="Freeform 1357"/>
            <p:cNvSpPr>
              <a:spLocks/>
            </p:cNvSpPr>
            <p:nvPr/>
          </p:nvSpPr>
          <p:spPr bwMode="auto">
            <a:xfrm>
              <a:off x="2066" y="3368"/>
              <a:ext cx="5" cy="5"/>
            </a:xfrm>
            <a:custGeom>
              <a:avLst/>
              <a:gdLst/>
              <a:ahLst/>
              <a:cxnLst>
                <a:cxn ang="0">
                  <a:pos x="5" y="5"/>
                </a:cxn>
                <a:cxn ang="0">
                  <a:pos x="0" y="5"/>
                </a:cxn>
                <a:cxn ang="0">
                  <a:pos x="0" y="0"/>
                </a:cxn>
              </a:cxnLst>
              <a:rect l="0" t="0" r="r" b="b"/>
              <a:pathLst>
                <a:path w="5" h="5">
                  <a:moveTo>
                    <a:pt x="5" y="5"/>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2" name="Freeform 1358"/>
            <p:cNvSpPr>
              <a:spLocks/>
            </p:cNvSpPr>
            <p:nvPr/>
          </p:nvSpPr>
          <p:spPr bwMode="auto">
            <a:xfrm>
              <a:off x="2032" y="337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3" name="Freeform 1359"/>
            <p:cNvSpPr>
              <a:spLocks/>
            </p:cNvSpPr>
            <p:nvPr/>
          </p:nvSpPr>
          <p:spPr bwMode="auto">
            <a:xfrm>
              <a:off x="2053" y="3364"/>
              <a:ext cx="13" cy="27"/>
            </a:xfrm>
            <a:custGeom>
              <a:avLst/>
              <a:gdLst/>
              <a:ahLst/>
              <a:cxnLst>
                <a:cxn ang="0">
                  <a:pos x="13" y="4"/>
                </a:cxn>
                <a:cxn ang="0">
                  <a:pos x="9" y="4"/>
                </a:cxn>
                <a:cxn ang="0">
                  <a:pos x="9" y="9"/>
                </a:cxn>
                <a:cxn ang="0">
                  <a:pos x="5" y="9"/>
                </a:cxn>
                <a:cxn ang="0">
                  <a:pos x="0" y="4"/>
                </a:cxn>
                <a:cxn ang="0">
                  <a:pos x="0" y="0"/>
                </a:cxn>
                <a:cxn ang="0">
                  <a:pos x="0" y="4"/>
                </a:cxn>
                <a:cxn ang="0">
                  <a:pos x="0" y="0"/>
                </a:cxn>
                <a:cxn ang="0">
                  <a:pos x="0" y="4"/>
                </a:cxn>
                <a:cxn ang="0">
                  <a:pos x="0" y="9"/>
                </a:cxn>
                <a:cxn ang="0">
                  <a:pos x="5" y="9"/>
                </a:cxn>
                <a:cxn ang="0">
                  <a:pos x="5" y="13"/>
                </a:cxn>
                <a:cxn ang="0">
                  <a:pos x="5" y="18"/>
                </a:cxn>
                <a:cxn ang="0">
                  <a:pos x="5" y="22"/>
                </a:cxn>
                <a:cxn ang="0">
                  <a:pos x="5" y="27"/>
                </a:cxn>
              </a:cxnLst>
              <a:rect l="0" t="0" r="r" b="b"/>
              <a:pathLst>
                <a:path w="13" h="27">
                  <a:moveTo>
                    <a:pt x="13" y="4"/>
                  </a:moveTo>
                  <a:lnTo>
                    <a:pt x="9" y="4"/>
                  </a:lnTo>
                  <a:lnTo>
                    <a:pt x="9" y="9"/>
                  </a:lnTo>
                  <a:lnTo>
                    <a:pt x="5" y="9"/>
                  </a:lnTo>
                  <a:lnTo>
                    <a:pt x="0" y="4"/>
                  </a:lnTo>
                  <a:lnTo>
                    <a:pt x="0" y="0"/>
                  </a:lnTo>
                  <a:lnTo>
                    <a:pt x="0" y="4"/>
                  </a:lnTo>
                  <a:lnTo>
                    <a:pt x="0" y="0"/>
                  </a:lnTo>
                  <a:lnTo>
                    <a:pt x="0" y="4"/>
                  </a:lnTo>
                  <a:lnTo>
                    <a:pt x="0" y="9"/>
                  </a:lnTo>
                  <a:lnTo>
                    <a:pt x="5" y="9"/>
                  </a:lnTo>
                  <a:lnTo>
                    <a:pt x="5" y="13"/>
                  </a:lnTo>
                  <a:lnTo>
                    <a:pt x="5" y="18"/>
                  </a:lnTo>
                  <a:lnTo>
                    <a:pt x="5" y="22"/>
                  </a:lnTo>
                  <a:lnTo>
                    <a:pt x="5" y="27"/>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4" name="Freeform 1360"/>
            <p:cNvSpPr>
              <a:spLocks/>
            </p:cNvSpPr>
            <p:nvPr/>
          </p:nvSpPr>
          <p:spPr bwMode="auto">
            <a:xfrm>
              <a:off x="2058" y="3391"/>
              <a:ext cx="4" cy="4"/>
            </a:xfrm>
            <a:custGeom>
              <a:avLst/>
              <a:gdLst/>
              <a:ahLst/>
              <a:cxnLst>
                <a:cxn ang="0">
                  <a:pos x="0" y="0"/>
                </a:cxn>
                <a:cxn ang="0">
                  <a:pos x="0" y="4"/>
                </a:cxn>
                <a:cxn ang="0">
                  <a:pos x="4" y="4"/>
                </a:cxn>
                <a:cxn ang="0">
                  <a:pos x="0" y="4"/>
                </a:cxn>
              </a:cxnLst>
              <a:rect l="0" t="0" r="r" b="b"/>
              <a:pathLst>
                <a:path w="4" h="4">
                  <a:moveTo>
                    <a:pt x="0" y="0"/>
                  </a:moveTo>
                  <a:lnTo>
                    <a:pt x="0" y="4"/>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5" name="Freeform 1361"/>
            <p:cNvSpPr>
              <a:spLocks/>
            </p:cNvSpPr>
            <p:nvPr/>
          </p:nvSpPr>
          <p:spPr bwMode="auto">
            <a:xfrm>
              <a:off x="2058" y="3395"/>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6" name="Freeform 1362"/>
            <p:cNvSpPr>
              <a:spLocks/>
            </p:cNvSpPr>
            <p:nvPr/>
          </p:nvSpPr>
          <p:spPr bwMode="auto">
            <a:xfrm>
              <a:off x="2058" y="3395"/>
              <a:ext cx="13" cy="5"/>
            </a:xfrm>
            <a:custGeom>
              <a:avLst/>
              <a:gdLst/>
              <a:ahLst/>
              <a:cxnLst>
                <a:cxn ang="0">
                  <a:pos x="0" y="0"/>
                </a:cxn>
                <a:cxn ang="0">
                  <a:pos x="0" y="5"/>
                </a:cxn>
                <a:cxn ang="0">
                  <a:pos x="4" y="5"/>
                </a:cxn>
                <a:cxn ang="0">
                  <a:pos x="8" y="5"/>
                </a:cxn>
                <a:cxn ang="0">
                  <a:pos x="8" y="0"/>
                </a:cxn>
                <a:cxn ang="0">
                  <a:pos x="8" y="5"/>
                </a:cxn>
                <a:cxn ang="0">
                  <a:pos x="8" y="0"/>
                </a:cxn>
                <a:cxn ang="0">
                  <a:pos x="8" y="5"/>
                </a:cxn>
                <a:cxn ang="0">
                  <a:pos x="8" y="0"/>
                </a:cxn>
                <a:cxn ang="0">
                  <a:pos x="8" y="5"/>
                </a:cxn>
                <a:cxn ang="0">
                  <a:pos x="13" y="5"/>
                </a:cxn>
              </a:cxnLst>
              <a:rect l="0" t="0" r="r" b="b"/>
              <a:pathLst>
                <a:path w="13" h="5">
                  <a:moveTo>
                    <a:pt x="0" y="0"/>
                  </a:moveTo>
                  <a:lnTo>
                    <a:pt x="0" y="5"/>
                  </a:lnTo>
                  <a:lnTo>
                    <a:pt x="4" y="5"/>
                  </a:lnTo>
                  <a:lnTo>
                    <a:pt x="8" y="5"/>
                  </a:lnTo>
                  <a:lnTo>
                    <a:pt x="8" y="0"/>
                  </a:lnTo>
                  <a:lnTo>
                    <a:pt x="8" y="5"/>
                  </a:lnTo>
                  <a:lnTo>
                    <a:pt x="8" y="0"/>
                  </a:lnTo>
                  <a:lnTo>
                    <a:pt x="8" y="5"/>
                  </a:lnTo>
                  <a:lnTo>
                    <a:pt x="8" y="0"/>
                  </a:lnTo>
                  <a:lnTo>
                    <a:pt x="8" y="5"/>
                  </a:lnTo>
                  <a:lnTo>
                    <a:pt x="13"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7" name="Freeform 1363"/>
            <p:cNvSpPr>
              <a:spLocks/>
            </p:cNvSpPr>
            <p:nvPr/>
          </p:nvSpPr>
          <p:spPr bwMode="auto">
            <a:xfrm>
              <a:off x="2058" y="340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8" name="Freeform 1364"/>
            <p:cNvSpPr>
              <a:spLocks/>
            </p:cNvSpPr>
            <p:nvPr/>
          </p:nvSpPr>
          <p:spPr bwMode="auto">
            <a:xfrm>
              <a:off x="2058" y="3400"/>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29" name="Freeform 1365"/>
            <p:cNvSpPr>
              <a:spLocks/>
            </p:cNvSpPr>
            <p:nvPr/>
          </p:nvSpPr>
          <p:spPr bwMode="auto">
            <a:xfrm>
              <a:off x="2062" y="3400"/>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0" name="Freeform 1366"/>
            <p:cNvSpPr>
              <a:spLocks/>
            </p:cNvSpPr>
            <p:nvPr/>
          </p:nvSpPr>
          <p:spPr bwMode="auto">
            <a:xfrm>
              <a:off x="2071" y="3400"/>
              <a:ext cx="4" cy="9"/>
            </a:xfrm>
            <a:custGeom>
              <a:avLst/>
              <a:gdLst/>
              <a:ahLst/>
              <a:cxnLst>
                <a:cxn ang="0">
                  <a:pos x="0" y="0"/>
                </a:cxn>
                <a:cxn ang="0">
                  <a:pos x="4" y="0"/>
                </a:cxn>
                <a:cxn ang="0">
                  <a:pos x="4" y="4"/>
                </a:cxn>
                <a:cxn ang="0">
                  <a:pos x="4" y="9"/>
                </a:cxn>
              </a:cxnLst>
              <a:rect l="0" t="0" r="r" b="b"/>
              <a:pathLst>
                <a:path w="4" h="9">
                  <a:moveTo>
                    <a:pt x="0" y="0"/>
                  </a:moveTo>
                  <a:lnTo>
                    <a:pt x="4" y="0"/>
                  </a:lnTo>
                  <a:lnTo>
                    <a:pt x="4" y="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1" name="Freeform 1367"/>
            <p:cNvSpPr>
              <a:spLocks/>
            </p:cNvSpPr>
            <p:nvPr/>
          </p:nvSpPr>
          <p:spPr bwMode="auto">
            <a:xfrm>
              <a:off x="2075" y="3409"/>
              <a:ext cx="4" cy="13"/>
            </a:xfrm>
            <a:custGeom>
              <a:avLst/>
              <a:gdLst/>
              <a:ahLst/>
              <a:cxnLst>
                <a:cxn ang="0">
                  <a:pos x="0" y="0"/>
                </a:cxn>
                <a:cxn ang="0">
                  <a:pos x="4" y="0"/>
                </a:cxn>
                <a:cxn ang="0">
                  <a:pos x="4" y="4"/>
                </a:cxn>
                <a:cxn ang="0">
                  <a:pos x="4" y="9"/>
                </a:cxn>
                <a:cxn ang="0">
                  <a:pos x="4" y="13"/>
                </a:cxn>
              </a:cxnLst>
              <a:rect l="0" t="0" r="r" b="b"/>
              <a:pathLst>
                <a:path w="4" h="13">
                  <a:moveTo>
                    <a:pt x="0" y="0"/>
                  </a:moveTo>
                  <a:lnTo>
                    <a:pt x="4" y="0"/>
                  </a:lnTo>
                  <a:lnTo>
                    <a:pt x="4" y="4"/>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2" name="Freeform 1368"/>
            <p:cNvSpPr>
              <a:spLocks/>
            </p:cNvSpPr>
            <p:nvPr/>
          </p:nvSpPr>
          <p:spPr bwMode="auto">
            <a:xfrm>
              <a:off x="2079" y="3422"/>
              <a:ext cx="5" cy="9"/>
            </a:xfrm>
            <a:custGeom>
              <a:avLst/>
              <a:gdLst/>
              <a:ahLst/>
              <a:cxnLst>
                <a:cxn ang="0">
                  <a:pos x="0" y="0"/>
                </a:cxn>
                <a:cxn ang="0">
                  <a:pos x="5" y="0"/>
                </a:cxn>
                <a:cxn ang="0">
                  <a:pos x="5" y="4"/>
                </a:cxn>
                <a:cxn ang="0">
                  <a:pos x="0" y="4"/>
                </a:cxn>
                <a:cxn ang="0">
                  <a:pos x="5" y="4"/>
                </a:cxn>
                <a:cxn ang="0">
                  <a:pos x="0" y="4"/>
                </a:cxn>
                <a:cxn ang="0">
                  <a:pos x="0" y="9"/>
                </a:cxn>
              </a:cxnLst>
              <a:rect l="0" t="0" r="r" b="b"/>
              <a:pathLst>
                <a:path w="5" h="9">
                  <a:moveTo>
                    <a:pt x="0" y="0"/>
                  </a:moveTo>
                  <a:lnTo>
                    <a:pt x="5" y="0"/>
                  </a:lnTo>
                  <a:lnTo>
                    <a:pt x="5" y="4"/>
                  </a:lnTo>
                  <a:lnTo>
                    <a:pt x="0" y="4"/>
                  </a:lnTo>
                  <a:lnTo>
                    <a:pt x="5"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3" name="Line 1369"/>
            <p:cNvSpPr>
              <a:spLocks noChangeShapeType="1"/>
            </p:cNvSpPr>
            <p:nvPr/>
          </p:nvSpPr>
          <p:spPr bwMode="auto">
            <a:xfrm>
              <a:off x="2079" y="3431"/>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834" name="Rectangle 1370"/>
            <p:cNvSpPr>
              <a:spLocks noChangeArrowheads="1"/>
            </p:cNvSpPr>
            <p:nvPr/>
          </p:nvSpPr>
          <p:spPr bwMode="auto">
            <a:xfrm>
              <a:off x="2071" y="3431"/>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3835" name="Freeform 1371"/>
            <p:cNvSpPr>
              <a:spLocks/>
            </p:cNvSpPr>
            <p:nvPr/>
          </p:nvSpPr>
          <p:spPr bwMode="auto">
            <a:xfrm>
              <a:off x="2084" y="3431"/>
              <a:ext cx="8" cy="4"/>
            </a:xfrm>
            <a:custGeom>
              <a:avLst/>
              <a:gdLst/>
              <a:ahLst/>
              <a:cxnLst>
                <a:cxn ang="0">
                  <a:pos x="8" y="4"/>
                </a:cxn>
                <a:cxn ang="0">
                  <a:pos x="4" y="4"/>
                </a:cxn>
                <a:cxn ang="0">
                  <a:pos x="4" y="0"/>
                </a:cxn>
                <a:cxn ang="0">
                  <a:pos x="0" y="0"/>
                </a:cxn>
              </a:cxnLst>
              <a:rect l="0" t="0" r="r" b="b"/>
              <a:pathLst>
                <a:path w="8" h="4">
                  <a:moveTo>
                    <a:pt x="8" y="4"/>
                  </a:move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6" name="Freeform 1372"/>
            <p:cNvSpPr>
              <a:spLocks/>
            </p:cNvSpPr>
            <p:nvPr/>
          </p:nvSpPr>
          <p:spPr bwMode="auto">
            <a:xfrm>
              <a:off x="2097" y="347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7" name="Freeform 1373"/>
            <p:cNvSpPr>
              <a:spLocks/>
            </p:cNvSpPr>
            <p:nvPr/>
          </p:nvSpPr>
          <p:spPr bwMode="auto">
            <a:xfrm>
              <a:off x="2088" y="3516"/>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8" name="Freeform 1374"/>
            <p:cNvSpPr>
              <a:spLocks/>
            </p:cNvSpPr>
            <p:nvPr/>
          </p:nvSpPr>
          <p:spPr bwMode="auto">
            <a:xfrm>
              <a:off x="2092" y="3435"/>
              <a:ext cx="9" cy="90"/>
            </a:xfrm>
            <a:custGeom>
              <a:avLst/>
              <a:gdLst/>
              <a:ahLst/>
              <a:cxnLst>
                <a:cxn ang="0">
                  <a:pos x="0" y="0"/>
                </a:cxn>
                <a:cxn ang="0">
                  <a:pos x="0" y="5"/>
                </a:cxn>
                <a:cxn ang="0">
                  <a:pos x="5" y="5"/>
                </a:cxn>
                <a:cxn ang="0">
                  <a:pos x="5" y="9"/>
                </a:cxn>
                <a:cxn ang="0">
                  <a:pos x="0" y="9"/>
                </a:cxn>
                <a:cxn ang="0">
                  <a:pos x="5" y="9"/>
                </a:cxn>
                <a:cxn ang="0">
                  <a:pos x="5" y="14"/>
                </a:cxn>
                <a:cxn ang="0">
                  <a:pos x="5" y="18"/>
                </a:cxn>
                <a:cxn ang="0">
                  <a:pos x="5" y="23"/>
                </a:cxn>
                <a:cxn ang="0">
                  <a:pos x="9" y="23"/>
                </a:cxn>
                <a:cxn ang="0">
                  <a:pos x="5" y="23"/>
                </a:cxn>
                <a:cxn ang="0">
                  <a:pos x="9" y="23"/>
                </a:cxn>
                <a:cxn ang="0">
                  <a:pos x="5" y="23"/>
                </a:cxn>
                <a:cxn ang="0">
                  <a:pos x="5" y="27"/>
                </a:cxn>
                <a:cxn ang="0">
                  <a:pos x="5" y="32"/>
                </a:cxn>
                <a:cxn ang="0">
                  <a:pos x="5" y="36"/>
                </a:cxn>
                <a:cxn ang="0">
                  <a:pos x="5" y="32"/>
                </a:cxn>
                <a:cxn ang="0">
                  <a:pos x="5" y="36"/>
                </a:cxn>
                <a:cxn ang="0">
                  <a:pos x="9" y="36"/>
                </a:cxn>
                <a:cxn ang="0">
                  <a:pos x="9" y="40"/>
                </a:cxn>
                <a:cxn ang="0">
                  <a:pos x="9" y="45"/>
                </a:cxn>
                <a:cxn ang="0">
                  <a:pos x="9" y="49"/>
                </a:cxn>
                <a:cxn ang="0">
                  <a:pos x="9" y="54"/>
                </a:cxn>
                <a:cxn ang="0">
                  <a:pos x="9" y="58"/>
                </a:cxn>
                <a:cxn ang="0">
                  <a:pos x="5" y="58"/>
                </a:cxn>
                <a:cxn ang="0">
                  <a:pos x="5" y="63"/>
                </a:cxn>
                <a:cxn ang="0">
                  <a:pos x="5" y="67"/>
                </a:cxn>
                <a:cxn ang="0">
                  <a:pos x="5" y="72"/>
                </a:cxn>
                <a:cxn ang="0">
                  <a:pos x="0" y="72"/>
                </a:cxn>
                <a:cxn ang="0">
                  <a:pos x="0" y="76"/>
                </a:cxn>
                <a:cxn ang="0">
                  <a:pos x="0" y="81"/>
                </a:cxn>
                <a:cxn ang="0">
                  <a:pos x="0" y="85"/>
                </a:cxn>
                <a:cxn ang="0">
                  <a:pos x="0" y="90"/>
                </a:cxn>
              </a:cxnLst>
              <a:rect l="0" t="0" r="r" b="b"/>
              <a:pathLst>
                <a:path w="9" h="90">
                  <a:moveTo>
                    <a:pt x="0" y="0"/>
                  </a:moveTo>
                  <a:lnTo>
                    <a:pt x="0" y="5"/>
                  </a:lnTo>
                  <a:lnTo>
                    <a:pt x="5" y="5"/>
                  </a:lnTo>
                  <a:lnTo>
                    <a:pt x="5" y="9"/>
                  </a:lnTo>
                  <a:lnTo>
                    <a:pt x="0" y="9"/>
                  </a:lnTo>
                  <a:lnTo>
                    <a:pt x="5" y="9"/>
                  </a:lnTo>
                  <a:lnTo>
                    <a:pt x="5" y="14"/>
                  </a:lnTo>
                  <a:lnTo>
                    <a:pt x="5" y="18"/>
                  </a:lnTo>
                  <a:lnTo>
                    <a:pt x="5" y="23"/>
                  </a:lnTo>
                  <a:lnTo>
                    <a:pt x="9" y="23"/>
                  </a:lnTo>
                  <a:lnTo>
                    <a:pt x="5" y="23"/>
                  </a:lnTo>
                  <a:lnTo>
                    <a:pt x="9" y="23"/>
                  </a:lnTo>
                  <a:lnTo>
                    <a:pt x="5" y="23"/>
                  </a:lnTo>
                  <a:lnTo>
                    <a:pt x="5" y="27"/>
                  </a:lnTo>
                  <a:lnTo>
                    <a:pt x="5" y="32"/>
                  </a:lnTo>
                  <a:lnTo>
                    <a:pt x="5" y="36"/>
                  </a:lnTo>
                  <a:lnTo>
                    <a:pt x="5" y="32"/>
                  </a:lnTo>
                  <a:lnTo>
                    <a:pt x="5" y="36"/>
                  </a:lnTo>
                  <a:lnTo>
                    <a:pt x="9" y="36"/>
                  </a:lnTo>
                  <a:lnTo>
                    <a:pt x="9" y="40"/>
                  </a:lnTo>
                  <a:lnTo>
                    <a:pt x="9" y="45"/>
                  </a:lnTo>
                  <a:lnTo>
                    <a:pt x="9" y="49"/>
                  </a:lnTo>
                  <a:lnTo>
                    <a:pt x="9" y="54"/>
                  </a:lnTo>
                  <a:lnTo>
                    <a:pt x="9" y="58"/>
                  </a:lnTo>
                  <a:lnTo>
                    <a:pt x="5" y="58"/>
                  </a:lnTo>
                  <a:lnTo>
                    <a:pt x="5" y="63"/>
                  </a:lnTo>
                  <a:lnTo>
                    <a:pt x="5" y="67"/>
                  </a:lnTo>
                  <a:lnTo>
                    <a:pt x="5" y="72"/>
                  </a:lnTo>
                  <a:lnTo>
                    <a:pt x="0" y="72"/>
                  </a:lnTo>
                  <a:lnTo>
                    <a:pt x="0" y="76"/>
                  </a:lnTo>
                  <a:lnTo>
                    <a:pt x="0" y="81"/>
                  </a:lnTo>
                  <a:lnTo>
                    <a:pt x="0" y="85"/>
                  </a:lnTo>
                  <a:lnTo>
                    <a:pt x="0" y="9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39" name="Freeform 1375"/>
            <p:cNvSpPr>
              <a:spLocks/>
            </p:cNvSpPr>
            <p:nvPr/>
          </p:nvSpPr>
          <p:spPr bwMode="auto">
            <a:xfrm>
              <a:off x="2066" y="3538"/>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0" name="Freeform 1376"/>
            <p:cNvSpPr>
              <a:spLocks/>
            </p:cNvSpPr>
            <p:nvPr/>
          </p:nvSpPr>
          <p:spPr bwMode="auto">
            <a:xfrm>
              <a:off x="2106" y="3538"/>
              <a:ext cx="4" cy="4"/>
            </a:xfrm>
            <a:custGeom>
              <a:avLst/>
              <a:gdLst/>
              <a:ahLst/>
              <a:cxnLst>
                <a:cxn ang="0">
                  <a:pos x="0" y="0"/>
                </a:cxn>
                <a:cxn ang="0">
                  <a:pos x="0" y="4"/>
                </a:cxn>
                <a:cxn ang="0">
                  <a:pos x="0" y="0"/>
                </a:cxn>
                <a:cxn ang="0">
                  <a:pos x="4" y="0"/>
                </a:cxn>
              </a:cxnLst>
              <a:rect l="0" t="0" r="r" b="b"/>
              <a:pathLst>
                <a:path w="4" h="4">
                  <a:moveTo>
                    <a:pt x="0" y="0"/>
                  </a:moveTo>
                  <a:lnTo>
                    <a:pt x="0" y="4"/>
                  </a:ln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1" name="Freeform 1377"/>
            <p:cNvSpPr>
              <a:spLocks/>
            </p:cNvSpPr>
            <p:nvPr/>
          </p:nvSpPr>
          <p:spPr bwMode="auto">
            <a:xfrm>
              <a:off x="2106" y="3538"/>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2" name="Freeform 1378"/>
            <p:cNvSpPr>
              <a:spLocks/>
            </p:cNvSpPr>
            <p:nvPr/>
          </p:nvSpPr>
          <p:spPr bwMode="auto">
            <a:xfrm>
              <a:off x="2101" y="3542"/>
              <a:ext cx="5" cy="5"/>
            </a:xfrm>
            <a:custGeom>
              <a:avLst/>
              <a:gdLst/>
              <a:ahLst/>
              <a:cxnLst>
                <a:cxn ang="0">
                  <a:pos x="0" y="5"/>
                </a:cxn>
                <a:cxn ang="0">
                  <a:pos x="5" y="5"/>
                </a:cxn>
                <a:cxn ang="0">
                  <a:pos x="5" y="0"/>
                </a:cxn>
                <a:cxn ang="0">
                  <a:pos x="0" y="0"/>
                </a:cxn>
                <a:cxn ang="0">
                  <a:pos x="5" y="0"/>
                </a:cxn>
                <a:cxn ang="0">
                  <a:pos x="0" y="0"/>
                </a:cxn>
                <a:cxn ang="0">
                  <a:pos x="0" y="5"/>
                </a:cxn>
              </a:cxnLst>
              <a:rect l="0" t="0" r="r" b="b"/>
              <a:pathLst>
                <a:path w="5" h="5">
                  <a:moveTo>
                    <a:pt x="0" y="5"/>
                  </a:moveTo>
                  <a:lnTo>
                    <a:pt x="5" y="5"/>
                  </a:lnTo>
                  <a:lnTo>
                    <a:pt x="5" y="0"/>
                  </a:lnTo>
                  <a:lnTo>
                    <a:pt x="0" y="0"/>
                  </a:lnTo>
                  <a:lnTo>
                    <a:pt x="5"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3" name="Freeform 1379"/>
            <p:cNvSpPr>
              <a:spLocks/>
            </p:cNvSpPr>
            <p:nvPr/>
          </p:nvSpPr>
          <p:spPr bwMode="auto">
            <a:xfrm>
              <a:off x="2088" y="3538"/>
              <a:ext cx="18" cy="13"/>
            </a:xfrm>
            <a:custGeom>
              <a:avLst/>
              <a:gdLst/>
              <a:ahLst/>
              <a:cxnLst>
                <a:cxn ang="0">
                  <a:pos x="18" y="0"/>
                </a:cxn>
                <a:cxn ang="0">
                  <a:pos x="18" y="4"/>
                </a:cxn>
                <a:cxn ang="0">
                  <a:pos x="13" y="4"/>
                </a:cxn>
                <a:cxn ang="0">
                  <a:pos x="13" y="9"/>
                </a:cxn>
                <a:cxn ang="0">
                  <a:pos x="9" y="9"/>
                </a:cxn>
                <a:cxn ang="0">
                  <a:pos x="9" y="4"/>
                </a:cxn>
                <a:cxn ang="0">
                  <a:pos x="9" y="9"/>
                </a:cxn>
                <a:cxn ang="0">
                  <a:pos x="4" y="9"/>
                </a:cxn>
                <a:cxn ang="0">
                  <a:pos x="0" y="9"/>
                </a:cxn>
                <a:cxn ang="0">
                  <a:pos x="0" y="13"/>
                </a:cxn>
              </a:cxnLst>
              <a:rect l="0" t="0" r="r" b="b"/>
              <a:pathLst>
                <a:path w="18" h="13">
                  <a:moveTo>
                    <a:pt x="18" y="0"/>
                  </a:moveTo>
                  <a:lnTo>
                    <a:pt x="18" y="4"/>
                  </a:lnTo>
                  <a:lnTo>
                    <a:pt x="13" y="4"/>
                  </a:lnTo>
                  <a:lnTo>
                    <a:pt x="13" y="9"/>
                  </a:lnTo>
                  <a:lnTo>
                    <a:pt x="9" y="9"/>
                  </a:lnTo>
                  <a:lnTo>
                    <a:pt x="9" y="4"/>
                  </a:lnTo>
                  <a:lnTo>
                    <a:pt x="9" y="9"/>
                  </a:lnTo>
                  <a:lnTo>
                    <a:pt x="4" y="9"/>
                  </a:lnTo>
                  <a:lnTo>
                    <a:pt x="0" y="9"/>
                  </a:lnTo>
                  <a:lnTo>
                    <a:pt x="0"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4" name="Freeform 1380"/>
            <p:cNvSpPr>
              <a:spLocks/>
            </p:cNvSpPr>
            <p:nvPr/>
          </p:nvSpPr>
          <p:spPr bwMode="auto">
            <a:xfrm>
              <a:off x="2088" y="3525"/>
              <a:ext cx="4" cy="26"/>
            </a:xfrm>
            <a:custGeom>
              <a:avLst/>
              <a:gdLst/>
              <a:ahLst/>
              <a:cxnLst>
                <a:cxn ang="0">
                  <a:pos x="4" y="0"/>
                </a:cxn>
                <a:cxn ang="0">
                  <a:pos x="0" y="0"/>
                </a:cxn>
                <a:cxn ang="0">
                  <a:pos x="4" y="0"/>
                </a:cxn>
                <a:cxn ang="0">
                  <a:pos x="4" y="4"/>
                </a:cxn>
                <a:cxn ang="0">
                  <a:pos x="0" y="4"/>
                </a:cxn>
                <a:cxn ang="0">
                  <a:pos x="0" y="8"/>
                </a:cxn>
                <a:cxn ang="0">
                  <a:pos x="0" y="4"/>
                </a:cxn>
                <a:cxn ang="0">
                  <a:pos x="0" y="8"/>
                </a:cxn>
                <a:cxn ang="0">
                  <a:pos x="4" y="8"/>
                </a:cxn>
                <a:cxn ang="0">
                  <a:pos x="0" y="8"/>
                </a:cxn>
                <a:cxn ang="0">
                  <a:pos x="4" y="8"/>
                </a:cxn>
                <a:cxn ang="0">
                  <a:pos x="0" y="13"/>
                </a:cxn>
                <a:cxn ang="0">
                  <a:pos x="0" y="17"/>
                </a:cxn>
                <a:cxn ang="0">
                  <a:pos x="0" y="22"/>
                </a:cxn>
                <a:cxn ang="0">
                  <a:pos x="0" y="26"/>
                </a:cxn>
              </a:cxnLst>
              <a:rect l="0" t="0" r="r" b="b"/>
              <a:pathLst>
                <a:path w="4" h="26">
                  <a:moveTo>
                    <a:pt x="4" y="0"/>
                  </a:moveTo>
                  <a:lnTo>
                    <a:pt x="0" y="0"/>
                  </a:lnTo>
                  <a:lnTo>
                    <a:pt x="4" y="0"/>
                  </a:lnTo>
                  <a:lnTo>
                    <a:pt x="4" y="4"/>
                  </a:lnTo>
                  <a:lnTo>
                    <a:pt x="0" y="4"/>
                  </a:lnTo>
                  <a:lnTo>
                    <a:pt x="0" y="8"/>
                  </a:lnTo>
                  <a:lnTo>
                    <a:pt x="0" y="4"/>
                  </a:lnTo>
                  <a:lnTo>
                    <a:pt x="0" y="8"/>
                  </a:lnTo>
                  <a:lnTo>
                    <a:pt x="4" y="8"/>
                  </a:lnTo>
                  <a:lnTo>
                    <a:pt x="0" y="8"/>
                  </a:lnTo>
                  <a:lnTo>
                    <a:pt x="4" y="8"/>
                  </a:lnTo>
                  <a:lnTo>
                    <a:pt x="0" y="13"/>
                  </a:lnTo>
                  <a:lnTo>
                    <a:pt x="0" y="17"/>
                  </a:lnTo>
                  <a:lnTo>
                    <a:pt x="0" y="22"/>
                  </a:lnTo>
                  <a:lnTo>
                    <a:pt x="0" y="26"/>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5" name="Freeform 1381"/>
            <p:cNvSpPr>
              <a:spLocks/>
            </p:cNvSpPr>
            <p:nvPr/>
          </p:nvSpPr>
          <p:spPr bwMode="auto">
            <a:xfrm>
              <a:off x="2088" y="3538"/>
              <a:ext cx="22" cy="13"/>
            </a:xfrm>
            <a:custGeom>
              <a:avLst/>
              <a:gdLst/>
              <a:ahLst/>
              <a:cxnLst>
                <a:cxn ang="0">
                  <a:pos x="0" y="13"/>
                </a:cxn>
                <a:cxn ang="0">
                  <a:pos x="4" y="13"/>
                </a:cxn>
                <a:cxn ang="0">
                  <a:pos x="0" y="13"/>
                </a:cxn>
                <a:cxn ang="0">
                  <a:pos x="4" y="13"/>
                </a:cxn>
                <a:cxn ang="0">
                  <a:pos x="9" y="13"/>
                </a:cxn>
                <a:cxn ang="0">
                  <a:pos x="9" y="9"/>
                </a:cxn>
                <a:cxn ang="0">
                  <a:pos x="4" y="9"/>
                </a:cxn>
                <a:cxn ang="0">
                  <a:pos x="4" y="13"/>
                </a:cxn>
                <a:cxn ang="0">
                  <a:pos x="4" y="9"/>
                </a:cxn>
                <a:cxn ang="0">
                  <a:pos x="9" y="9"/>
                </a:cxn>
                <a:cxn ang="0">
                  <a:pos x="13" y="9"/>
                </a:cxn>
                <a:cxn ang="0">
                  <a:pos x="18" y="9"/>
                </a:cxn>
                <a:cxn ang="0">
                  <a:pos x="18" y="4"/>
                </a:cxn>
                <a:cxn ang="0">
                  <a:pos x="18" y="0"/>
                </a:cxn>
                <a:cxn ang="0">
                  <a:pos x="22" y="0"/>
                </a:cxn>
              </a:cxnLst>
              <a:rect l="0" t="0" r="r" b="b"/>
              <a:pathLst>
                <a:path w="22" h="13">
                  <a:moveTo>
                    <a:pt x="0" y="13"/>
                  </a:moveTo>
                  <a:lnTo>
                    <a:pt x="4" y="13"/>
                  </a:lnTo>
                  <a:lnTo>
                    <a:pt x="0" y="13"/>
                  </a:lnTo>
                  <a:lnTo>
                    <a:pt x="4" y="13"/>
                  </a:lnTo>
                  <a:lnTo>
                    <a:pt x="9" y="13"/>
                  </a:lnTo>
                  <a:lnTo>
                    <a:pt x="9" y="9"/>
                  </a:lnTo>
                  <a:lnTo>
                    <a:pt x="4" y="9"/>
                  </a:lnTo>
                  <a:lnTo>
                    <a:pt x="4" y="13"/>
                  </a:lnTo>
                  <a:lnTo>
                    <a:pt x="4" y="9"/>
                  </a:lnTo>
                  <a:lnTo>
                    <a:pt x="9" y="9"/>
                  </a:lnTo>
                  <a:lnTo>
                    <a:pt x="13" y="9"/>
                  </a:lnTo>
                  <a:lnTo>
                    <a:pt x="18" y="9"/>
                  </a:lnTo>
                  <a:lnTo>
                    <a:pt x="18" y="4"/>
                  </a:lnTo>
                  <a:lnTo>
                    <a:pt x="18" y="0"/>
                  </a:lnTo>
                  <a:lnTo>
                    <a:pt x="22"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6" name="Freeform 1382"/>
            <p:cNvSpPr>
              <a:spLocks/>
            </p:cNvSpPr>
            <p:nvPr/>
          </p:nvSpPr>
          <p:spPr bwMode="auto">
            <a:xfrm>
              <a:off x="2088" y="3551"/>
              <a:ext cx="4" cy="49"/>
            </a:xfrm>
            <a:custGeom>
              <a:avLst/>
              <a:gdLst/>
              <a:ahLst/>
              <a:cxnLst>
                <a:cxn ang="0">
                  <a:pos x="0" y="49"/>
                </a:cxn>
                <a:cxn ang="0">
                  <a:pos x="0" y="45"/>
                </a:cxn>
                <a:cxn ang="0">
                  <a:pos x="0" y="40"/>
                </a:cxn>
                <a:cxn ang="0">
                  <a:pos x="0" y="36"/>
                </a:cxn>
                <a:cxn ang="0">
                  <a:pos x="0" y="32"/>
                </a:cxn>
                <a:cxn ang="0">
                  <a:pos x="0" y="27"/>
                </a:cxn>
                <a:cxn ang="0">
                  <a:pos x="0" y="23"/>
                </a:cxn>
                <a:cxn ang="0">
                  <a:pos x="4" y="23"/>
                </a:cxn>
                <a:cxn ang="0">
                  <a:pos x="4" y="18"/>
                </a:cxn>
                <a:cxn ang="0">
                  <a:pos x="4" y="14"/>
                </a:cxn>
                <a:cxn ang="0">
                  <a:pos x="4" y="18"/>
                </a:cxn>
                <a:cxn ang="0">
                  <a:pos x="4" y="14"/>
                </a:cxn>
                <a:cxn ang="0">
                  <a:pos x="4" y="18"/>
                </a:cxn>
                <a:cxn ang="0">
                  <a:pos x="0" y="14"/>
                </a:cxn>
                <a:cxn ang="0">
                  <a:pos x="0" y="9"/>
                </a:cxn>
                <a:cxn ang="0">
                  <a:pos x="0" y="5"/>
                </a:cxn>
                <a:cxn ang="0">
                  <a:pos x="0" y="0"/>
                </a:cxn>
              </a:cxnLst>
              <a:rect l="0" t="0" r="r" b="b"/>
              <a:pathLst>
                <a:path w="4" h="49">
                  <a:moveTo>
                    <a:pt x="0" y="49"/>
                  </a:moveTo>
                  <a:lnTo>
                    <a:pt x="0" y="45"/>
                  </a:lnTo>
                  <a:lnTo>
                    <a:pt x="0" y="40"/>
                  </a:lnTo>
                  <a:lnTo>
                    <a:pt x="0" y="36"/>
                  </a:lnTo>
                  <a:lnTo>
                    <a:pt x="0" y="32"/>
                  </a:lnTo>
                  <a:lnTo>
                    <a:pt x="0" y="27"/>
                  </a:lnTo>
                  <a:lnTo>
                    <a:pt x="0" y="23"/>
                  </a:lnTo>
                  <a:lnTo>
                    <a:pt x="4" y="23"/>
                  </a:lnTo>
                  <a:lnTo>
                    <a:pt x="4" y="18"/>
                  </a:lnTo>
                  <a:lnTo>
                    <a:pt x="4" y="14"/>
                  </a:lnTo>
                  <a:lnTo>
                    <a:pt x="4" y="18"/>
                  </a:lnTo>
                  <a:lnTo>
                    <a:pt x="4" y="14"/>
                  </a:lnTo>
                  <a:lnTo>
                    <a:pt x="4" y="18"/>
                  </a:lnTo>
                  <a:lnTo>
                    <a:pt x="0" y="14"/>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7" name="Line 1383"/>
            <p:cNvSpPr>
              <a:spLocks noChangeShapeType="1"/>
            </p:cNvSpPr>
            <p:nvPr/>
          </p:nvSpPr>
          <p:spPr bwMode="auto">
            <a:xfrm flipH="1">
              <a:off x="2088" y="3600"/>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848" name="Freeform 1384"/>
            <p:cNvSpPr>
              <a:spLocks/>
            </p:cNvSpPr>
            <p:nvPr/>
          </p:nvSpPr>
          <p:spPr bwMode="auto">
            <a:xfrm>
              <a:off x="2088" y="3600"/>
              <a:ext cx="4" cy="5"/>
            </a:xfrm>
            <a:custGeom>
              <a:avLst/>
              <a:gdLst/>
              <a:ahLst/>
              <a:cxnLst>
                <a:cxn ang="0">
                  <a:pos x="0" y="5"/>
                </a:cxn>
                <a:cxn ang="0">
                  <a:pos x="0" y="0"/>
                </a:cxn>
                <a:cxn ang="0">
                  <a:pos x="4" y="0"/>
                </a:cxn>
                <a:cxn ang="0">
                  <a:pos x="0" y="0"/>
                </a:cxn>
                <a:cxn ang="0">
                  <a:pos x="0" y="5"/>
                </a:cxn>
              </a:cxnLst>
              <a:rect l="0" t="0" r="r" b="b"/>
              <a:pathLst>
                <a:path w="4" h="5">
                  <a:moveTo>
                    <a:pt x="0" y="5"/>
                  </a:moveTo>
                  <a:lnTo>
                    <a:pt x="0" y="0"/>
                  </a:lnTo>
                  <a:lnTo>
                    <a:pt x="4" y="0"/>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49" name="Freeform 1385"/>
            <p:cNvSpPr>
              <a:spLocks/>
            </p:cNvSpPr>
            <p:nvPr/>
          </p:nvSpPr>
          <p:spPr bwMode="auto">
            <a:xfrm>
              <a:off x="2092" y="3600"/>
              <a:ext cx="5" cy="32"/>
            </a:xfrm>
            <a:custGeom>
              <a:avLst/>
              <a:gdLst/>
              <a:ahLst/>
              <a:cxnLst>
                <a:cxn ang="0">
                  <a:pos x="0" y="0"/>
                </a:cxn>
                <a:cxn ang="0">
                  <a:pos x="0" y="5"/>
                </a:cxn>
                <a:cxn ang="0">
                  <a:pos x="5" y="5"/>
                </a:cxn>
                <a:cxn ang="0">
                  <a:pos x="5" y="9"/>
                </a:cxn>
                <a:cxn ang="0">
                  <a:pos x="5" y="14"/>
                </a:cxn>
                <a:cxn ang="0">
                  <a:pos x="5" y="18"/>
                </a:cxn>
                <a:cxn ang="0">
                  <a:pos x="5" y="23"/>
                </a:cxn>
                <a:cxn ang="0">
                  <a:pos x="5" y="27"/>
                </a:cxn>
                <a:cxn ang="0">
                  <a:pos x="5" y="32"/>
                </a:cxn>
              </a:cxnLst>
              <a:rect l="0" t="0" r="r" b="b"/>
              <a:pathLst>
                <a:path w="5" h="32">
                  <a:moveTo>
                    <a:pt x="0" y="0"/>
                  </a:moveTo>
                  <a:lnTo>
                    <a:pt x="0" y="5"/>
                  </a:lnTo>
                  <a:lnTo>
                    <a:pt x="5" y="5"/>
                  </a:lnTo>
                  <a:lnTo>
                    <a:pt x="5" y="9"/>
                  </a:lnTo>
                  <a:lnTo>
                    <a:pt x="5" y="14"/>
                  </a:lnTo>
                  <a:lnTo>
                    <a:pt x="5" y="18"/>
                  </a:lnTo>
                  <a:lnTo>
                    <a:pt x="5" y="23"/>
                  </a:lnTo>
                  <a:lnTo>
                    <a:pt x="5" y="27"/>
                  </a:lnTo>
                  <a:lnTo>
                    <a:pt x="5" y="3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0" name="Freeform 1386"/>
            <p:cNvSpPr>
              <a:spLocks/>
            </p:cNvSpPr>
            <p:nvPr/>
          </p:nvSpPr>
          <p:spPr bwMode="auto">
            <a:xfrm>
              <a:off x="2092" y="362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1" name="Freeform 1387"/>
            <p:cNvSpPr>
              <a:spLocks/>
            </p:cNvSpPr>
            <p:nvPr/>
          </p:nvSpPr>
          <p:spPr bwMode="auto">
            <a:xfrm>
              <a:off x="2092" y="3632"/>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2" name="Line 1388"/>
            <p:cNvSpPr>
              <a:spLocks noChangeShapeType="1"/>
            </p:cNvSpPr>
            <p:nvPr/>
          </p:nvSpPr>
          <p:spPr bwMode="auto">
            <a:xfrm>
              <a:off x="2092" y="3632"/>
              <a:ext cx="5"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853" name="Freeform 1389"/>
            <p:cNvSpPr>
              <a:spLocks/>
            </p:cNvSpPr>
            <p:nvPr/>
          </p:nvSpPr>
          <p:spPr bwMode="auto">
            <a:xfrm>
              <a:off x="2092" y="3632"/>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4" name="Freeform 1390"/>
            <p:cNvSpPr>
              <a:spLocks/>
            </p:cNvSpPr>
            <p:nvPr/>
          </p:nvSpPr>
          <p:spPr bwMode="auto">
            <a:xfrm>
              <a:off x="2092" y="3632"/>
              <a:ext cx="5" cy="4"/>
            </a:xfrm>
            <a:custGeom>
              <a:avLst/>
              <a:gdLst/>
              <a:ahLst/>
              <a:cxnLst>
                <a:cxn ang="0">
                  <a:pos x="5" y="4"/>
                </a:cxn>
                <a:cxn ang="0">
                  <a:pos x="5" y="0"/>
                </a:cxn>
                <a:cxn ang="0">
                  <a:pos x="0" y="0"/>
                </a:cxn>
                <a:cxn ang="0">
                  <a:pos x="5" y="0"/>
                </a:cxn>
                <a:cxn ang="0">
                  <a:pos x="5" y="4"/>
                </a:cxn>
              </a:cxnLst>
              <a:rect l="0" t="0" r="r" b="b"/>
              <a:pathLst>
                <a:path w="5" h="4">
                  <a:moveTo>
                    <a:pt x="5" y="4"/>
                  </a:moveTo>
                  <a:lnTo>
                    <a:pt x="5" y="0"/>
                  </a:lnTo>
                  <a:lnTo>
                    <a:pt x="0"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5" name="Freeform 1391"/>
            <p:cNvSpPr>
              <a:spLocks/>
            </p:cNvSpPr>
            <p:nvPr/>
          </p:nvSpPr>
          <p:spPr bwMode="auto">
            <a:xfrm>
              <a:off x="2097" y="363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6" name="Freeform 1392"/>
            <p:cNvSpPr>
              <a:spLocks/>
            </p:cNvSpPr>
            <p:nvPr/>
          </p:nvSpPr>
          <p:spPr bwMode="auto">
            <a:xfrm>
              <a:off x="2097" y="363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7" name="Freeform 1393"/>
            <p:cNvSpPr>
              <a:spLocks/>
            </p:cNvSpPr>
            <p:nvPr/>
          </p:nvSpPr>
          <p:spPr bwMode="auto">
            <a:xfrm>
              <a:off x="2092" y="3636"/>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8" name="Freeform 1394"/>
            <p:cNvSpPr>
              <a:spLocks/>
            </p:cNvSpPr>
            <p:nvPr/>
          </p:nvSpPr>
          <p:spPr bwMode="auto">
            <a:xfrm>
              <a:off x="2092" y="3641"/>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59" name="Freeform 1395"/>
            <p:cNvSpPr>
              <a:spLocks/>
            </p:cNvSpPr>
            <p:nvPr/>
          </p:nvSpPr>
          <p:spPr bwMode="auto">
            <a:xfrm>
              <a:off x="2092" y="3641"/>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0" name="Freeform 1396"/>
            <p:cNvSpPr>
              <a:spLocks/>
            </p:cNvSpPr>
            <p:nvPr/>
          </p:nvSpPr>
          <p:spPr bwMode="auto">
            <a:xfrm>
              <a:off x="2101" y="3649"/>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1" name="Freeform 1397"/>
            <p:cNvSpPr>
              <a:spLocks/>
            </p:cNvSpPr>
            <p:nvPr/>
          </p:nvSpPr>
          <p:spPr bwMode="auto">
            <a:xfrm>
              <a:off x="2106" y="3658"/>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2" name="Freeform 1398"/>
            <p:cNvSpPr>
              <a:spLocks/>
            </p:cNvSpPr>
            <p:nvPr/>
          </p:nvSpPr>
          <p:spPr bwMode="auto">
            <a:xfrm>
              <a:off x="2110" y="3672"/>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3" name="Freeform 1399"/>
            <p:cNvSpPr>
              <a:spLocks/>
            </p:cNvSpPr>
            <p:nvPr/>
          </p:nvSpPr>
          <p:spPr bwMode="auto">
            <a:xfrm>
              <a:off x="2110" y="368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4" name="Freeform 1400"/>
            <p:cNvSpPr>
              <a:spLocks/>
            </p:cNvSpPr>
            <p:nvPr/>
          </p:nvSpPr>
          <p:spPr bwMode="auto">
            <a:xfrm>
              <a:off x="2110" y="368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5" name="Freeform 1401"/>
            <p:cNvSpPr>
              <a:spLocks/>
            </p:cNvSpPr>
            <p:nvPr/>
          </p:nvSpPr>
          <p:spPr bwMode="auto">
            <a:xfrm>
              <a:off x="2092" y="3632"/>
              <a:ext cx="22" cy="53"/>
            </a:xfrm>
            <a:custGeom>
              <a:avLst/>
              <a:gdLst/>
              <a:ahLst/>
              <a:cxnLst>
                <a:cxn ang="0">
                  <a:pos x="22" y="53"/>
                </a:cxn>
                <a:cxn ang="0">
                  <a:pos x="22" y="49"/>
                </a:cxn>
                <a:cxn ang="0">
                  <a:pos x="18" y="49"/>
                </a:cxn>
                <a:cxn ang="0">
                  <a:pos x="22" y="49"/>
                </a:cxn>
                <a:cxn ang="0">
                  <a:pos x="18" y="49"/>
                </a:cxn>
                <a:cxn ang="0">
                  <a:pos x="18" y="44"/>
                </a:cxn>
                <a:cxn ang="0">
                  <a:pos x="22" y="44"/>
                </a:cxn>
                <a:cxn ang="0">
                  <a:pos x="22" y="40"/>
                </a:cxn>
                <a:cxn ang="0">
                  <a:pos x="18" y="40"/>
                </a:cxn>
                <a:cxn ang="0">
                  <a:pos x="22" y="40"/>
                </a:cxn>
                <a:cxn ang="0">
                  <a:pos x="22" y="35"/>
                </a:cxn>
                <a:cxn ang="0">
                  <a:pos x="18" y="31"/>
                </a:cxn>
                <a:cxn ang="0">
                  <a:pos x="18" y="26"/>
                </a:cxn>
                <a:cxn ang="0">
                  <a:pos x="14" y="26"/>
                </a:cxn>
                <a:cxn ang="0">
                  <a:pos x="14" y="22"/>
                </a:cxn>
                <a:cxn ang="0">
                  <a:pos x="18" y="22"/>
                </a:cxn>
                <a:cxn ang="0">
                  <a:pos x="14" y="22"/>
                </a:cxn>
                <a:cxn ang="0">
                  <a:pos x="18" y="22"/>
                </a:cxn>
                <a:cxn ang="0">
                  <a:pos x="14" y="22"/>
                </a:cxn>
                <a:cxn ang="0">
                  <a:pos x="14" y="17"/>
                </a:cxn>
                <a:cxn ang="0">
                  <a:pos x="14" y="13"/>
                </a:cxn>
                <a:cxn ang="0">
                  <a:pos x="9" y="13"/>
                </a:cxn>
                <a:cxn ang="0">
                  <a:pos x="9" y="9"/>
                </a:cxn>
                <a:cxn ang="0">
                  <a:pos x="9" y="4"/>
                </a:cxn>
                <a:cxn ang="0">
                  <a:pos x="5" y="4"/>
                </a:cxn>
                <a:cxn ang="0">
                  <a:pos x="5" y="0"/>
                </a:cxn>
                <a:cxn ang="0">
                  <a:pos x="0" y="0"/>
                </a:cxn>
              </a:cxnLst>
              <a:rect l="0" t="0" r="r" b="b"/>
              <a:pathLst>
                <a:path w="22" h="53">
                  <a:moveTo>
                    <a:pt x="22" y="53"/>
                  </a:moveTo>
                  <a:lnTo>
                    <a:pt x="22" y="49"/>
                  </a:lnTo>
                  <a:lnTo>
                    <a:pt x="18" y="49"/>
                  </a:lnTo>
                  <a:lnTo>
                    <a:pt x="22" y="49"/>
                  </a:lnTo>
                  <a:lnTo>
                    <a:pt x="18" y="49"/>
                  </a:lnTo>
                  <a:lnTo>
                    <a:pt x="18" y="44"/>
                  </a:lnTo>
                  <a:lnTo>
                    <a:pt x="22" y="44"/>
                  </a:lnTo>
                  <a:lnTo>
                    <a:pt x="22" y="40"/>
                  </a:lnTo>
                  <a:lnTo>
                    <a:pt x="18" y="40"/>
                  </a:lnTo>
                  <a:lnTo>
                    <a:pt x="22" y="40"/>
                  </a:lnTo>
                  <a:lnTo>
                    <a:pt x="22" y="35"/>
                  </a:lnTo>
                  <a:lnTo>
                    <a:pt x="18" y="31"/>
                  </a:lnTo>
                  <a:lnTo>
                    <a:pt x="18" y="26"/>
                  </a:lnTo>
                  <a:lnTo>
                    <a:pt x="14" y="26"/>
                  </a:lnTo>
                  <a:lnTo>
                    <a:pt x="14" y="22"/>
                  </a:lnTo>
                  <a:lnTo>
                    <a:pt x="18" y="22"/>
                  </a:lnTo>
                  <a:lnTo>
                    <a:pt x="14" y="22"/>
                  </a:lnTo>
                  <a:lnTo>
                    <a:pt x="18" y="22"/>
                  </a:lnTo>
                  <a:lnTo>
                    <a:pt x="14" y="22"/>
                  </a:lnTo>
                  <a:lnTo>
                    <a:pt x="14" y="17"/>
                  </a:lnTo>
                  <a:lnTo>
                    <a:pt x="14" y="13"/>
                  </a:lnTo>
                  <a:lnTo>
                    <a:pt x="9" y="13"/>
                  </a:lnTo>
                  <a:lnTo>
                    <a:pt x="9" y="9"/>
                  </a:ln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6" name="Freeform 1402"/>
            <p:cNvSpPr>
              <a:spLocks/>
            </p:cNvSpPr>
            <p:nvPr/>
          </p:nvSpPr>
          <p:spPr bwMode="auto">
            <a:xfrm>
              <a:off x="2110" y="3685"/>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7" name="Freeform 1403"/>
            <p:cNvSpPr>
              <a:spLocks/>
            </p:cNvSpPr>
            <p:nvPr/>
          </p:nvSpPr>
          <p:spPr bwMode="auto">
            <a:xfrm>
              <a:off x="2110" y="3685"/>
              <a:ext cx="4" cy="1"/>
            </a:xfrm>
            <a:custGeom>
              <a:avLst/>
              <a:gdLst/>
              <a:ahLst/>
              <a:cxnLst>
                <a:cxn ang="0">
                  <a:pos x="0" y="0"/>
                </a:cxn>
                <a:cxn ang="0">
                  <a:pos x="4" y="0"/>
                </a:cxn>
                <a:cxn ang="0">
                  <a:pos x="0" y="0"/>
                </a:cxn>
                <a:cxn ang="0">
                  <a:pos x="4" y="0"/>
                </a:cxn>
                <a:cxn ang="0">
                  <a:pos x="0" y="0"/>
                </a:cxn>
              </a:cxnLst>
              <a:rect l="0" t="0" r="r" b="b"/>
              <a:pathLst>
                <a:path w="4">
                  <a:moveTo>
                    <a:pt x="0" y="0"/>
                  </a:moveTo>
                  <a:lnTo>
                    <a:pt x="4" y="0"/>
                  </a:ln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8" name="Freeform 1404"/>
            <p:cNvSpPr>
              <a:spLocks/>
            </p:cNvSpPr>
            <p:nvPr/>
          </p:nvSpPr>
          <p:spPr bwMode="auto">
            <a:xfrm>
              <a:off x="2114" y="370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69" name="Freeform 1405"/>
            <p:cNvSpPr>
              <a:spLocks/>
            </p:cNvSpPr>
            <p:nvPr/>
          </p:nvSpPr>
          <p:spPr bwMode="auto">
            <a:xfrm>
              <a:off x="2119" y="371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0" name="Freeform 1406"/>
            <p:cNvSpPr>
              <a:spLocks/>
            </p:cNvSpPr>
            <p:nvPr/>
          </p:nvSpPr>
          <p:spPr bwMode="auto">
            <a:xfrm>
              <a:off x="2123" y="3721"/>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1" name="Freeform 1407"/>
            <p:cNvSpPr>
              <a:spLocks/>
            </p:cNvSpPr>
            <p:nvPr/>
          </p:nvSpPr>
          <p:spPr bwMode="auto">
            <a:xfrm>
              <a:off x="2132" y="372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2" name="Freeform 1408"/>
            <p:cNvSpPr>
              <a:spLocks/>
            </p:cNvSpPr>
            <p:nvPr/>
          </p:nvSpPr>
          <p:spPr bwMode="auto">
            <a:xfrm>
              <a:off x="2132" y="3730"/>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3" name="Freeform 1409"/>
            <p:cNvSpPr>
              <a:spLocks/>
            </p:cNvSpPr>
            <p:nvPr/>
          </p:nvSpPr>
          <p:spPr bwMode="auto">
            <a:xfrm>
              <a:off x="2136" y="3730"/>
              <a:ext cx="9" cy="1"/>
            </a:xfrm>
            <a:custGeom>
              <a:avLst/>
              <a:gdLst/>
              <a:ahLst/>
              <a:cxnLst>
                <a:cxn ang="0">
                  <a:pos x="0" y="0"/>
                </a:cxn>
                <a:cxn ang="0">
                  <a:pos x="4" y="0"/>
                </a:cxn>
                <a:cxn ang="0">
                  <a:pos x="9" y="0"/>
                </a:cxn>
              </a:cxnLst>
              <a:rect l="0" t="0" r="r" b="b"/>
              <a:pathLst>
                <a:path w="9">
                  <a:moveTo>
                    <a:pt x="0" y="0"/>
                  </a:move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4" name="Freeform 1410"/>
            <p:cNvSpPr>
              <a:spLocks/>
            </p:cNvSpPr>
            <p:nvPr/>
          </p:nvSpPr>
          <p:spPr bwMode="auto">
            <a:xfrm>
              <a:off x="2114" y="3685"/>
              <a:ext cx="22" cy="45"/>
            </a:xfrm>
            <a:custGeom>
              <a:avLst/>
              <a:gdLst/>
              <a:ahLst/>
              <a:cxnLst>
                <a:cxn ang="0">
                  <a:pos x="22" y="45"/>
                </a:cxn>
                <a:cxn ang="0">
                  <a:pos x="22" y="40"/>
                </a:cxn>
                <a:cxn ang="0">
                  <a:pos x="18" y="40"/>
                </a:cxn>
                <a:cxn ang="0">
                  <a:pos x="18" y="36"/>
                </a:cxn>
                <a:cxn ang="0">
                  <a:pos x="13" y="36"/>
                </a:cxn>
                <a:cxn ang="0">
                  <a:pos x="13" y="31"/>
                </a:cxn>
                <a:cxn ang="0">
                  <a:pos x="13" y="27"/>
                </a:cxn>
                <a:cxn ang="0">
                  <a:pos x="9" y="27"/>
                </a:cxn>
                <a:cxn ang="0">
                  <a:pos x="9" y="22"/>
                </a:cxn>
                <a:cxn ang="0">
                  <a:pos x="5" y="22"/>
                </a:cxn>
                <a:cxn ang="0">
                  <a:pos x="5" y="18"/>
                </a:cxn>
                <a:cxn ang="0">
                  <a:pos x="0" y="18"/>
                </a:cxn>
                <a:cxn ang="0">
                  <a:pos x="0" y="14"/>
                </a:cxn>
                <a:cxn ang="0">
                  <a:pos x="0" y="9"/>
                </a:cxn>
                <a:cxn ang="0">
                  <a:pos x="0" y="5"/>
                </a:cxn>
                <a:cxn ang="0">
                  <a:pos x="0" y="0"/>
                </a:cxn>
              </a:cxnLst>
              <a:rect l="0" t="0" r="r" b="b"/>
              <a:pathLst>
                <a:path w="22" h="45">
                  <a:moveTo>
                    <a:pt x="22" y="45"/>
                  </a:moveTo>
                  <a:lnTo>
                    <a:pt x="22" y="40"/>
                  </a:lnTo>
                  <a:lnTo>
                    <a:pt x="18" y="40"/>
                  </a:lnTo>
                  <a:lnTo>
                    <a:pt x="18" y="36"/>
                  </a:lnTo>
                  <a:lnTo>
                    <a:pt x="13" y="36"/>
                  </a:lnTo>
                  <a:lnTo>
                    <a:pt x="13" y="31"/>
                  </a:lnTo>
                  <a:lnTo>
                    <a:pt x="13" y="27"/>
                  </a:lnTo>
                  <a:lnTo>
                    <a:pt x="9" y="27"/>
                  </a:lnTo>
                  <a:lnTo>
                    <a:pt x="9" y="22"/>
                  </a:lnTo>
                  <a:lnTo>
                    <a:pt x="5" y="22"/>
                  </a:lnTo>
                  <a:lnTo>
                    <a:pt x="5" y="18"/>
                  </a:lnTo>
                  <a:lnTo>
                    <a:pt x="0" y="18"/>
                  </a:lnTo>
                  <a:lnTo>
                    <a:pt x="0" y="14"/>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5" name="Freeform 1411"/>
            <p:cNvSpPr>
              <a:spLocks/>
            </p:cNvSpPr>
            <p:nvPr/>
          </p:nvSpPr>
          <p:spPr bwMode="auto">
            <a:xfrm>
              <a:off x="2145" y="3716"/>
              <a:ext cx="8" cy="14"/>
            </a:xfrm>
            <a:custGeom>
              <a:avLst/>
              <a:gdLst/>
              <a:ahLst/>
              <a:cxnLst>
                <a:cxn ang="0">
                  <a:pos x="8" y="5"/>
                </a:cxn>
                <a:cxn ang="0">
                  <a:pos x="8" y="0"/>
                </a:cxn>
                <a:cxn ang="0">
                  <a:pos x="4" y="0"/>
                </a:cxn>
                <a:cxn ang="0">
                  <a:pos x="8" y="0"/>
                </a:cxn>
                <a:cxn ang="0">
                  <a:pos x="4" y="0"/>
                </a:cxn>
                <a:cxn ang="0">
                  <a:pos x="4" y="5"/>
                </a:cxn>
                <a:cxn ang="0">
                  <a:pos x="0" y="5"/>
                </a:cxn>
                <a:cxn ang="0">
                  <a:pos x="0" y="9"/>
                </a:cxn>
                <a:cxn ang="0">
                  <a:pos x="0" y="14"/>
                </a:cxn>
              </a:cxnLst>
              <a:rect l="0" t="0" r="r" b="b"/>
              <a:pathLst>
                <a:path w="8" h="14">
                  <a:moveTo>
                    <a:pt x="8" y="5"/>
                  </a:moveTo>
                  <a:lnTo>
                    <a:pt x="8" y="0"/>
                  </a:lnTo>
                  <a:lnTo>
                    <a:pt x="4" y="0"/>
                  </a:lnTo>
                  <a:lnTo>
                    <a:pt x="8" y="0"/>
                  </a:lnTo>
                  <a:lnTo>
                    <a:pt x="4" y="0"/>
                  </a:lnTo>
                  <a:lnTo>
                    <a:pt x="4" y="5"/>
                  </a:lnTo>
                  <a:lnTo>
                    <a:pt x="0" y="5"/>
                  </a:lnTo>
                  <a:lnTo>
                    <a:pt x="0" y="9"/>
                  </a:lnTo>
                  <a:lnTo>
                    <a:pt x="0"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6" name="Freeform 1412"/>
            <p:cNvSpPr>
              <a:spLocks/>
            </p:cNvSpPr>
            <p:nvPr/>
          </p:nvSpPr>
          <p:spPr bwMode="auto">
            <a:xfrm>
              <a:off x="2145" y="3716"/>
              <a:ext cx="8" cy="18"/>
            </a:xfrm>
            <a:custGeom>
              <a:avLst/>
              <a:gdLst/>
              <a:ahLst/>
              <a:cxnLst>
                <a:cxn ang="0">
                  <a:pos x="8" y="5"/>
                </a:cxn>
                <a:cxn ang="0">
                  <a:pos x="8" y="0"/>
                </a:cxn>
                <a:cxn ang="0">
                  <a:pos x="4" y="0"/>
                </a:cxn>
                <a:cxn ang="0">
                  <a:pos x="4" y="5"/>
                </a:cxn>
                <a:cxn ang="0">
                  <a:pos x="0" y="5"/>
                </a:cxn>
                <a:cxn ang="0">
                  <a:pos x="0" y="9"/>
                </a:cxn>
                <a:cxn ang="0">
                  <a:pos x="0" y="14"/>
                </a:cxn>
                <a:cxn ang="0">
                  <a:pos x="0" y="9"/>
                </a:cxn>
                <a:cxn ang="0">
                  <a:pos x="0" y="14"/>
                </a:cxn>
                <a:cxn ang="0">
                  <a:pos x="0" y="18"/>
                </a:cxn>
              </a:cxnLst>
              <a:rect l="0" t="0" r="r" b="b"/>
              <a:pathLst>
                <a:path w="8" h="18">
                  <a:moveTo>
                    <a:pt x="8" y="5"/>
                  </a:moveTo>
                  <a:lnTo>
                    <a:pt x="8" y="0"/>
                  </a:lnTo>
                  <a:lnTo>
                    <a:pt x="4" y="0"/>
                  </a:lnTo>
                  <a:lnTo>
                    <a:pt x="4" y="5"/>
                  </a:lnTo>
                  <a:lnTo>
                    <a:pt x="0" y="5"/>
                  </a:lnTo>
                  <a:lnTo>
                    <a:pt x="0" y="9"/>
                  </a:lnTo>
                  <a:lnTo>
                    <a:pt x="0" y="14"/>
                  </a:lnTo>
                  <a:lnTo>
                    <a:pt x="0" y="9"/>
                  </a:lnTo>
                  <a:lnTo>
                    <a:pt x="0"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7" name="Freeform 1413"/>
            <p:cNvSpPr>
              <a:spLocks/>
            </p:cNvSpPr>
            <p:nvPr/>
          </p:nvSpPr>
          <p:spPr bwMode="auto">
            <a:xfrm>
              <a:off x="2145" y="3734"/>
              <a:ext cx="22" cy="14"/>
            </a:xfrm>
            <a:custGeom>
              <a:avLst/>
              <a:gdLst/>
              <a:ahLst/>
              <a:cxnLst>
                <a:cxn ang="0">
                  <a:pos x="22" y="14"/>
                </a:cxn>
                <a:cxn ang="0">
                  <a:pos x="17" y="14"/>
                </a:cxn>
                <a:cxn ang="0">
                  <a:pos x="13" y="14"/>
                </a:cxn>
                <a:cxn ang="0">
                  <a:pos x="13" y="9"/>
                </a:cxn>
                <a:cxn ang="0">
                  <a:pos x="8" y="9"/>
                </a:cxn>
                <a:cxn ang="0">
                  <a:pos x="8" y="5"/>
                </a:cxn>
                <a:cxn ang="0">
                  <a:pos x="4" y="5"/>
                </a:cxn>
                <a:cxn ang="0">
                  <a:pos x="4" y="0"/>
                </a:cxn>
                <a:cxn ang="0">
                  <a:pos x="0" y="0"/>
                </a:cxn>
              </a:cxnLst>
              <a:rect l="0" t="0" r="r" b="b"/>
              <a:pathLst>
                <a:path w="22" h="14">
                  <a:moveTo>
                    <a:pt x="22" y="14"/>
                  </a:moveTo>
                  <a:lnTo>
                    <a:pt x="17" y="14"/>
                  </a:lnTo>
                  <a:lnTo>
                    <a:pt x="13" y="14"/>
                  </a:lnTo>
                  <a:lnTo>
                    <a:pt x="13" y="9"/>
                  </a:lnTo>
                  <a:lnTo>
                    <a:pt x="8" y="9"/>
                  </a:lnTo>
                  <a:lnTo>
                    <a:pt x="8" y="5"/>
                  </a:lnTo>
                  <a:lnTo>
                    <a:pt x="4" y="5"/>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8" name="Freeform 1414"/>
            <p:cNvSpPr>
              <a:spLocks/>
            </p:cNvSpPr>
            <p:nvPr/>
          </p:nvSpPr>
          <p:spPr bwMode="auto">
            <a:xfrm>
              <a:off x="2162" y="3748"/>
              <a:ext cx="5" cy="4"/>
            </a:xfrm>
            <a:custGeom>
              <a:avLst/>
              <a:gdLst/>
              <a:ahLst/>
              <a:cxnLst>
                <a:cxn ang="0">
                  <a:pos x="5" y="4"/>
                </a:cxn>
                <a:cxn ang="0">
                  <a:pos x="0" y="4"/>
                </a:cxn>
                <a:cxn ang="0">
                  <a:pos x="0" y="0"/>
                </a:cxn>
                <a:cxn ang="0">
                  <a:pos x="5" y="0"/>
                </a:cxn>
              </a:cxnLst>
              <a:rect l="0" t="0" r="r" b="b"/>
              <a:pathLst>
                <a:path w="5" h="4">
                  <a:moveTo>
                    <a:pt x="5" y="4"/>
                  </a:moveTo>
                  <a:lnTo>
                    <a:pt x="0" y="4"/>
                  </a:ln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79" name="Line 1415"/>
            <p:cNvSpPr>
              <a:spLocks noChangeShapeType="1"/>
            </p:cNvSpPr>
            <p:nvPr/>
          </p:nvSpPr>
          <p:spPr bwMode="auto">
            <a:xfrm flipV="1">
              <a:off x="2341" y="1615"/>
              <a:ext cx="1" cy="5"/>
            </a:xfrm>
            <a:prstGeom prst="line">
              <a:avLst/>
            </a:prstGeom>
            <a:noFill/>
            <a:ln w="6350">
              <a:solidFill>
                <a:srgbClr val="000000"/>
              </a:solidFill>
              <a:round/>
              <a:headEnd/>
              <a:tailEnd/>
            </a:ln>
          </p:spPr>
          <p:txBody>
            <a:bodyPr/>
            <a:lstStyle/>
            <a:p>
              <a:endParaRPr lang="en-US">
                <a:solidFill>
                  <a:prstClr val="black"/>
                </a:solidFill>
              </a:endParaRPr>
            </a:p>
          </p:txBody>
        </p:sp>
        <p:sp>
          <p:nvSpPr>
            <p:cNvPr id="63880" name="Freeform 1416"/>
            <p:cNvSpPr>
              <a:spLocks/>
            </p:cNvSpPr>
            <p:nvPr/>
          </p:nvSpPr>
          <p:spPr bwMode="auto">
            <a:xfrm>
              <a:off x="2349" y="1620"/>
              <a:ext cx="5" cy="4"/>
            </a:xfrm>
            <a:custGeom>
              <a:avLst/>
              <a:gdLst/>
              <a:ahLst/>
              <a:cxnLst>
                <a:cxn ang="0">
                  <a:pos x="5" y="0"/>
                </a:cxn>
                <a:cxn ang="0">
                  <a:pos x="0" y="0"/>
                </a:cxn>
                <a:cxn ang="0">
                  <a:pos x="0" y="4"/>
                </a:cxn>
                <a:cxn ang="0">
                  <a:pos x="5" y="4"/>
                </a:cxn>
              </a:cxnLst>
              <a:rect l="0" t="0" r="r" b="b"/>
              <a:pathLst>
                <a:path w="5" h="4">
                  <a:moveTo>
                    <a:pt x="5" y="0"/>
                  </a:moveTo>
                  <a:lnTo>
                    <a:pt x="0" y="0"/>
                  </a:lnTo>
                  <a:lnTo>
                    <a:pt x="0" y="4"/>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1" name="Freeform 1417"/>
            <p:cNvSpPr>
              <a:spLocks/>
            </p:cNvSpPr>
            <p:nvPr/>
          </p:nvSpPr>
          <p:spPr bwMode="auto">
            <a:xfrm>
              <a:off x="2349" y="1624"/>
              <a:ext cx="5" cy="5"/>
            </a:xfrm>
            <a:custGeom>
              <a:avLst/>
              <a:gdLst/>
              <a:ahLst/>
              <a:cxnLst>
                <a:cxn ang="0">
                  <a:pos x="5" y="0"/>
                </a:cxn>
                <a:cxn ang="0">
                  <a:pos x="0" y="0"/>
                </a:cxn>
                <a:cxn ang="0">
                  <a:pos x="5" y="0"/>
                </a:cxn>
                <a:cxn ang="0">
                  <a:pos x="5" y="5"/>
                </a:cxn>
              </a:cxnLst>
              <a:rect l="0" t="0" r="r" b="b"/>
              <a:pathLst>
                <a:path w="5" h="5">
                  <a:moveTo>
                    <a:pt x="5" y="0"/>
                  </a:moveTo>
                  <a:lnTo>
                    <a:pt x="0" y="0"/>
                  </a:lnTo>
                  <a:lnTo>
                    <a:pt x="5" y="0"/>
                  </a:lnTo>
                  <a:lnTo>
                    <a:pt x="5"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2" name="Freeform 1418"/>
            <p:cNvSpPr>
              <a:spLocks/>
            </p:cNvSpPr>
            <p:nvPr/>
          </p:nvSpPr>
          <p:spPr bwMode="auto">
            <a:xfrm>
              <a:off x="2336" y="1615"/>
              <a:ext cx="18" cy="18"/>
            </a:xfrm>
            <a:custGeom>
              <a:avLst/>
              <a:gdLst/>
              <a:ahLst/>
              <a:cxnLst>
                <a:cxn ang="0">
                  <a:pos x="5" y="0"/>
                </a:cxn>
                <a:cxn ang="0">
                  <a:pos x="5" y="5"/>
                </a:cxn>
                <a:cxn ang="0">
                  <a:pos x="5" y="9"/>
                </a:cxn>
                <a:cxn ang="0">
                  <a:pos x="5" y="14"/>
                </a:cxn>
                <a:cxn ang="0">
                  <a:pos x="0" y="14"/>
                </a:cxn>
                <a:cxn ang="0">
                  <a:pos x="0" y="9"/>
                </a:cxn>
                <a:cxn ang="0">
                  <a:pos x="0" y="14"/>
                </a:cxn>
                <a:cxn ang="0">
                  <a:pos x="5" y="14"/>
                </a:cxn>
                <a:cxn ang="0">
                  <a:pos x="5" y="18"/>
                </a:cxn>
                <a:cxn ang="0">
                  <a:pos x="5" y="14"/>
                </a:cxn>
                <a:cxn ang="0">
                  <a:pos x="5" y="18"/>
                </a:cxn>
                <a:cxn ang="0">
                  <a:pos x="9" y="18"/>
                </a:cxn>
                <a:cxn ang="0">
                  <a:pos x="9" y="14"/>
                </a:cxn>
                <a:cxn ang="0">
                  <a:pos x="9" y="18"/>
                </a:cxn>
                <a:cxn ang="0">
                  <a:pos x="9" y="14"/>
                </a:cxn>
                <a:cxn ang="0">
                  <a:pos x="13" y="14"/>
                </a:cxn>
                <a:cxn ang="0">
                  <a:pos x="18" y="14"/>
                </a:cxn>
                <a:cxn ang="0">
                  <a:pos x="13" y="14"/>
                </a:cxn>
                <a:cxn ang="0">
                  <a:pos x="13" y="9"/>
                </a:cxn>
                <a:cxn ang="0">
                  <a:pos x="13" y="5"/>
                </a:cxn>
                <a:cxn ang="0">
                  <a:pos x="18" y="5"/>
                </a:cxn>
              </a:cxnLst>
              <a:rect l="0" t="0" r="r" b="b"/>
              <a:pathLst>
                <a:path w="18" h="18">
                  <a:moveTo>
                    <a:pt x="5" y="0"/>
                  </a:moveTo>
                  <a:lnTo>
                    <a:pt x="5" y="5"/>
                  </a:lnTo>
                  <a:lnTo>
                    <a:pt x="5" y="9"/>
                  </a:lnTo>
                  <a:lnTo>
                    <a:pt x="5" y="14"/>
                  </a:lnTo>
                  <a:lnTo>
                    <a:pt x="0" y="14"/>
                  </a:lnTo>
                  <a:lnTo>
                    <a:pt x="0" y="9"/>
                  </a:lnTo>
                  <a:lnTo>
                    <a:pt x="0" y="14"/>
                  </a:lnTo>
                  <a:lnTo>
                    <a:pt x="5" y="14"/>
                  </a:lnTo>
                  <a:lnTo>
                    <a:pt x="5" y="18"/>
                  </a:lnTo>
                  <a:lnTo>
                    <a:pt x="5" y="14"/>
                  </a:lnTo>
                  <a:lnTo>
                    <a:pt x="5" y="18"/>
                  </a:lnTo>
                  <a:lnTo>
                    <a:pt x="9" y="18"/>
                  </a:lnTo>
                  <a:lnTo>
                    <a:pt x="9" y="14"/>
                  </a:lnTo>
                  <a:lnTo>
                    <a:pt x="9" y="18"/>
                  </a:lnTo>
                  <a:lnTo>
                    <a:pt x="9" y="14"/>
                  </a:lnTo>
                  <a:lnTo>
                    <a:pt x="13" y="14"/>
                  </a:lnTo>
                  <a:lnTo>
                    <a:pt x="18" y="14"/>
                  </a:lnTo>
                  <a:lnTo>
                    <a:pt x="13" y="14"/>
                  </a:lnTo>
                  <a:lnTo>
                    <a:pt x="13" y="9"/>
                  </a:lnTo>
                  <a:lnTo>
                    <a:pt x="13" y="5"/>
                  </a:lnTo>
                  <a:lnTo>
                    <a:pt x="18"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3" name="Freeform 1419"/>
            <p:cNvSpPr>
              <a:spLocks/>
            </p:cNvSpPr>
            <p:nvPr/>
          </p:nvSpPr>
          <p:spPr bwMode="auto">
            <a:xfrm>
              <a:off x="2332" y="1620"/>
              <a:ext cx="9" cy="13"/>
            </a:xfrm>
            <a:custGeom>
              <a:avLst/>
              <a:gdLst/>
              <a:ahLst/>
              <a:cxnLst>
                <a:cxn ang="0">
                  <a:pos x="0" y="13"/>
                </a:cxn>
                <a:cxn ang="0">
                  <a:pos x="4" y="13"/>
                </a:cxn>
                <a:cxn ang="0">
                  <a:pos x="4" y="9"/>
                </a:cxn>
                <a:cxn ang="0">
                  <a:pos x="4" y="4"/>
                </a:cxn>
                <a:cxn ang="0">
                  <a:pos x="9" y="4"/>
                </a:cxn>
                <a:cxn ang="0">
                  <a:pos x="9" y="9"/>
                </a:cxn>
                <a:cxn ang="0">
                  <a:pos x="9" y="4"/>
                </a:cxn>
                <a:cxn ang="0">
                  <a:pos x="9" y="0"/>
                </a:cxn>
              </a:cxnLst>
              <a:rect l="0" t="0" r="r" b="b"/>
              <a:pathLst>
                <a:path w="9" h="13">
                  <a:moveTo>
                    <a:pt x="0" y="13"/>
                  </a:moveTo>
                  <a:lnTo>
                    <a:pt x="4" y="13"/>
                  </a:lnTo>
                  <a:lnTo>
                    <a:pt x="4" y="9"/>
                  </a:lnTo>
                  <a:lnTo>
                    <a:pt x="4" y="4"/>
                  </a:lnTo>
                  <a:lnTo>
                    <a:pt x="9" y="4"/>
                  </a:lnTo>
                  <a:lnTo>
                    <a:pt x="9" y="9"/>
                  </a:lnTo>
                  <a:lnTo>
                    <a:pt x="9" y="4"/>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4" name="Freeform 1420"/>
            <p:cNvSpPr>
              <a:spLocks/>
            </p:cNvSpPr>
            <p:nvPr/>
          </p:nvSpPr>
          <p:spPr bwMode="auto">
            <a:xfrm>
              <a:off x="2332" y="1633"/>
              <a:ext cx="1" cy="9"/>
            </a:xfrm>
            <a:custGeom>
              <a:avLst/>
              <a:gdLst/>
              <a:ahLst/>
              <a:cxnLst>
                <a:cxn ang="0">
                  <a:pos x="0" y="9"/>
                </a:cxn>
                <a:cxn ang="0">
                  <a:pos x="0" y="5"/>
                </a:cxn>
                <a:cxn ang="0">
                  <a:pos x="0" y="0"/>
                </a:cxn>
              </a:cxnLst>
              <a:rect l="0" t="0" r="r" b="b"/>
              <a:pathLst>
                <a:path h="9">
                  <a:moveTo>
                    <a:pt x="0" y="9"/>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5" name="Freeform 1421"/>
            <p:cNvSpPr>
              <a:spLocks/>
            </p:cNvSpPr>
            <p:nvPr/>
          </p:nvSpPr>
          <p:spPr bwMode="auto">
            <a:xfrm>
              <a:off x="2345" y="1629"/>
              <a:ext cx="9" cy="13"/>
            </a:xfrm>
            <a:custGeom>
              <a:avLst/>
              <a:gdLst/>
              <a:ahLst/>
              <a:cxnLst>
                <a:cxn ang="0">
                  <a:pos x="9" y="0"/>
                </a:cxn>
                <a:cxn ang="0">
                  <a:pos x="4" y="0"/>
                </a:cxn>
                <a:cxn ang="0">
                  <a:pos x="4" y="4"/>
                </a:cxn>
                <a:cxn ang="0">
                  <a:pos x="4" y="0"/>
                </a:cxn>
                <a:cxn ang="0">
                  <a:pos x="0" y="0"/>
                </a:cxn>
                <a:cxn ang="0">
                  <a:pos x="0" y="4"/>
                </a:cxn>
                <a:cxn ang="0">
                  <a:pos x="0" y="9"/>
                </a:cxn>
                <a:cxn ang="0">
                  <a:pos x="4" y="9"/>
                </a:cxn>
                <a:cxn ang="0">
                  <a:pos x="0" y="9"/>
                </a:cxn>
                <a:cxn ang="0">
                  <a:pos x="4" y="9"/>
                </a:cxn>
                <a:cxn ang="0">
                  <a:pos x="4" y="13"/>
                </a:cxn>
              </a:cxnLst>
              <a:rect l="0" t="0" r="r" b="b"/>
              <a:pathLst>
                <a:path w="9" h="13">
                  <a:moveTo>
                    <a:pt x="9" y="0"/>
                  </a:moveTo>
                  <a:lnTo>
                    <a:pt x="4" y="0"/>
                  </a:lnTo>
                  <a:lnTo>
                    <a:pt x="4" y="4"/>
                  </a:lnTo>
                  <a:lnTo>
                    <a:pt x="4" y="0"/>
                  </a:lnTo>
                  <a:lnTo>
                    <a:pt x="0" y="0"/>
                  </a:lnTo>
                  <a:lnTo>
                    <a:pt x="0" y="4"/>
                  </a:lnTo>
                  <a:lnTo>
                    <a:pt x="0" y="9"/>
                  </a:lnTo>
                  <a:lnTo>
                    <a:pt x="4" y="9"/>
                  </a:lnTo>
                  <a:lnTo>
                    <a:pt x="0" y="9"/>
                  </a:lnTo>
                  <a:lnTo>
                    <a:pt x="4" y="9"/>
                  </a:lnTo>
                  <a:lnTo>
                    <a:pt x="4" y="1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6" name="Freeform 1422"/>
            <p:cNvSpPr>
              <a:spLocks/>
            </p:cNvSpPr>
            <p:nvPr/>
          </p:nvSpPr>
          <p:spPr bwMode="auto">
            <a:xfrm>
              <a:off x="2219" y="1642"/>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7" name="Freeform 1423"/>
            <p:cNvSpPr>
              <a:spLocks/>
            </p:cNvSpPr>
            <p:nvPr/>
          </p:nvSpPr>
          <p:spPr bwMode="auto">
            <a:xfrm>
              <a:off x="2389" y="1647"/>
              <a:ext cx="35" cy="9"/>
            </a:xfrm>
            <a:custGeom>
              <a:avLst/>
              <a:gdLst/>
              <a:ahLst/>
              <a:cxnLst>
                <a:cxn ang="0">
                  <a:pos x="35" y="4"/>
                </a:cxn>
                <a:cxn ang="0">
                  <a:pos x="30" y="4"/>
                </a:cxn>
                <a:cxn ang="0">
                  <a:pos x="30" y="0"/>
                </a:cxn>
                <a:cxn ang="0">
                  <a:pos x="26" y="0"/>
                </a:cxn>
                <a:cxn ang="0">
                  <a:pos x="21" y="0"/>
                </a:cxn>
                <a:cxn ang="0">
                  <a:pos x="17" y="0"/>
                </a:cxn>
                <a:cxn ang="0">
                  <a:pos x="17" y="4"/>
                </a:cxn>
                <a:cxn ang="0">
                  <a:pos x="13" y="4"/>
                </a:cxn>
                <a:cxn ang="0">
                  <a:pos x="8" y="4"/>
                </a:cxn>
                <a:cxn ang="0">
                  <a:pos x="4" y="4"/>
                </a:cxn>
                <a:cxn ang="0">
                  <a:pos x="0" y="4"/>
                </a:cxn>
                <a:cxn ang="0">
                  <a:pos x="4" y="4"/>
                </a:cxn>
                <a:cxn ang="0">
                  <a:pos x="0" y="4"/>
                </a:cxn>
                <a:cxn ang="0">
                  <a:pos x="0" y="9"/>
                </a:cxn>
              </a:cxnLst>
              <a:rect l="0" t="0" r="r" b="b"/>
              <a:pathLst>
                <a:path w="35" h="9">
                  <a:moveTo>
                    <a:pt x="35" y="4"/>
                  </a:moveTo>
                  <a:lnTo>
                    <a:pt x="30" y="4"/>
                  </a:lnTo>
                  <a:lnTo>
                    <a:pt x="30" y="0"/>
                  </a:lnTo>
                  <a:lnTo>
                    <a:pt x="26" y="0"/>
                  </a:lnTo>
                  <a:lnTo>
                    <a:pt x="21" y="0"/>
                  </a:lnTo>
                  <a:lnTo>
                    <a:pt x="17" y="0"/>
                  </a:lnTo>
                  <a:lnTo>
                    <a:pt x="17" y="4"/>
                  </a:lnTo>
                  <a:lnTo>
                    <a:pt x="13" y="4"/>
                  </a:lnTo>
                  <a:lnTo>
                    <a:pt x="8" y="4"/>
                  </a:lnTo>
                  <a:lnTo>
                    <a:pt x="4" y="4"/>
                  </a:lnTo>
                  <a:lnTo>
                    <a:pt x="0" y="4"/>
                  </a:lnTo>
                  <a:lnTo>
                    <a:pt x="4" y="4"/>
                  </a:lnTo>
                  <a:lnTo>
                    <a:pt x="0" y="4"/>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8" name="Freeform 1424"/>
            <p:cNvSpPr>
              <a:spLocks/>
            </p:cNvSpPr>
            <p:nvPr/>
          </p:nvSpPr>
          <p:spPr bwMode="auto">
            <a:xfrm>
              <a:off x="2219" y="1624"/>
              <a:ext cx="39" cy="32"/>
            </a:xfrm>
            <a:custGeom>
              <a:avLst/>
              <a:gdLst/>
              <a:ahLst/>
              <a:cxnLst>
                <a:cxn ang="0">
                  <a:pos x="39" y="18"/>
                </a:cxn>
                <a:cxn ang="0">
                  <a:pos x="39" y="14"/>
                </a:cxn>
                <a:cxn ang="0">
                  <a:pos x="39" y="9"/>
                </a:cxn>
                <a:cxn ang="0">
                  <a:pos x="35" y="9"/>
                </a:cxn>
                <a:cxn ang="0">
                  <a:pos x="30" y="9"/>
                </a:cxn>
                <a:cxn ang="0">
                  <a:pos x="35" y="9"/>
                </a:cxn>
                <a:cxn ang="0">
                  <a:pos x="35" y="5"/>
                </a:cxn>
                <a:cxn ang="0">
                  <a:pos x="35" y="9"/>
                </a:cxn>
                <a:cxn ang="0">
                  <a:pos x="30" y="9"/>
                </a:cxn>
                <a:cxn ang="0">
                  <a:pos x="26" y="9"/>
                </a:cxn>
                <a:cxn ang="0">
                  <a:pos x="26" y="5"/>
                </a:cxn>
                <a:cxn ang="0">
                  <a:pos x="22" y="5"/>
                </a:cxn>
                <a:cxn ang="0">
                  <a:pos x="17" y="5"/>
                </a:cxn>
                <a:cxn ang="0">
                  <a:pos x="13" y="5"/>
                </a:cxn>
                <a:cxn ang="0">
                  <a:pos x="13" y="0"/>
                </a:cxn>
                <a:cxn ang="0">
                  <a:pos x="17" y="0"/>
                </a:cxn>
                <a:cxn ang="0">
                  <a:pos x="13" y="0"/>
                </a:cxn>
                <a:cxn ang="0">
                  <a:pos x="9" y="0"/>
                </a:cxn>
                <a:cxn ang="0">
                  <a:pos x="9" y="5"/>
                </a:cxn>
                <a:cxn ang="0">
                  <a:pos x="9" y="9"/>
                </a:cxn>
                <a:cxn ang="0">
                  <a:pos x="4" y="9"/>
                </a:cxn>
                <a:cxn ang="0">
                  <a:pos x="9" y="9"/>
                </a:cxn>
                <a:cxn ang="0">
                  <a:pos x="4" y="9"/>
                </a:cxn>
                <a:cxn ang="0">
                  <a:pos x="0" y="9"/>
                </a:cxn>
                <a:cxn ang="0">
                  <a:pos x="0" y="14"/>
                </a:cxn>
                <a:cxn ang="0">
                  <a:pos x="0" y="18"/>
                </a:cxn>
                <a:cxn ang="0">
                  <a:pos x="0" y="23"/>
                </a:cxn>
                <a:cxn ang="0">
                  <a:pos x="4" y="23"/>
                </a:cxn>
                <a:cxn ang="0">
                  <a:pos x="4" y="27"/>
                </a:cxn>
                <a:cxn ang="0">
                  <a:pos x="4" y="32"/>
                </a:cxn>
                <a:cxn ang="0">
                  <a:pos x="4" y="27"/>
                </a:cxn>
                <a:cxn ang="0">
                  <a:pos x="4" y="23"/>
                </a:cxn>
                <a:cxn ang="0">
                  <a:pos x="0" y="23"/>
                </a:cxn>
              </a:cxnLst>
              <a:rect l="0" t="0" r="r" b="b"/>
              <a:pathLst>
                <a:path w="39" h="32">
                  <a:moveTo>
                    <a:pt x="39" y="18"/>
                  </a:moveTo>
                  <a:lnTo>
                    <a:pt x="39" y="14"/>
                  </a:lnTo>
                  <a:lnTo>
                    <a:pt x="39" y="9"/>
                  </a:lnTo>
                  <a:lnTo>
                    <a:pt x="35" y="9"/>
                  </a:lnTo>
                  <a:lnTo>
                    <a:pt x="30" y="9"/>
                  </a:lnTo>
                  <a:lnTo>
                    <a:pt x="35" y="9"/>
                  </a:lnTo>
                  <a:lnTo>
                    <a:pt x="35" y="5"/>
                  </a:lnTo>
                  <a:lnTo>
                    <a:pt x="35" y="9"/>
                  </a:lnTo>
                  <a:lnTo>
                    <a:pt x="30" y="9"/>
                  </a:lnTo>
                  <a:lnTo>
                    <a:pt x="26" y="9"/>
                  </a:lnTo>
                  <a:lnTo>
                    <a:pt x="26" y="5"/>
                  </a:lnTo>
                  <a:lnTo>
                    <a:pt x="22" y="5"/>
                  </a:lnTo>
                  <a:lnTo>
                    <a:pt x="17" y="5"/>
                  </a:lnTo>
                  <a:lnTo>
                    <a:pt x="13" y="5"/>
                  </a:lnTo>
                  <a:lnTo>
                    <a:pt x="13" y="0"/>
                  </a:lnTo>
                  <a:lnTo>
                    <a:pt x="17" y="0"/>
                  </a:lnTo>
                  <a:lnTo>
                    <a:pt x="13" y="0"/>
                  </a:lnTo>
                  <a:lnTo>
                    <a:pt x="9" y="0"/>
                  </a:lnTo>
                  <a:lnTo>
                    <a:pt x="9" y="5"/>
                  </a:lnTo>
                  <a:lnTo>
                    <a:pt x="9" y="9"/>
                  </a:lnTo>
                  <a:lnTo>
                    <a:pt x="4" y="9"/>
                  </a:lnTo>
                  <a:lnTo>
                    <a:pt x="9" y="9"/>
                  </a:lnTo>
                  <a:lnTo>
                    <a:pt x="4" y="9"/>
                  </a:lnTo>
                  <a:lnTo>
                    <a:pt x="0" y="9"/>
                  </a:lnTo>
                  <a:lnTo>
                    <a:pt x="0" y="14"/>
                  </a:lnTo>
                  <a:lnTo>
                    <a:pt x="0" y="18"/>
                  </a:lnTo>
                  <a:lnTo>
                    <a:pt x="0" y="23"/>
                  </a:lnTo>
                  <a:lnTo>
                    <a:pt x="4" y="23"/>
                  </a:lnTo>
                  <a:lnTo>
                    <a:pt x="4" y="27"/>
                  </a:lnTo>
                  <a:lnTo>
                    <a:pt x="4" y="32"/>
                  </a:lnTo>
                  <a:lnTo>
                    <a:pt x="4" y="27"/>
                  </a:lnTo>
                  <a:lnTo>
                    <a:pt x="4" y="23"/>
                  </a:lnTo>
                  <a:lnTo>
                    <a:pt x="0" y="23"/>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89" name="Line 1425"/>
            <p:cNvSpPr>
              <a:spLocks noChangeShapeType="1"/>
            </p:cNvSpPr>
            <p:nvPr/>
          </p:nvSpPr>
          <p:spPr bwMode="auto">
            <a:xfrm flipH="1">
              <a:off x="2376" y="1656"/>
              <a:ext cx="4" cy="1"/>
            </a:xfrm>
            <a:prstGeom prst="line">
              <a:avLst/>
            </a:prstGeom>
            <a:noFill/>
            <a:ln w="6350">
              <a:solidFill>
                <a:srgbClr val="000000"/>
              </a:solidFill>
              <a:round/>
              <a:headEnd/>
              <a:tailEnd/>
            </a:ln>
          </p:spPr>
          <p:txBody>
            <a:bodyPr/>
            <a:lstStyle/>
            <a:p>
              <a:endParaRPr lang="en-US">
                <a:solidFill>
                  <a:prstClr val="black"/>
                </a:solidFill>
              </a:endParaRPr>
            </a:p>
          </p:txBody>
        </p:sp>
        <p:sp>
          <p:nvSpPr>
            <p:cNvPr id="63890" name="Freeform 1426"/>
            <p:cNvSpPr>
              <a:spLocks/>
            </p:cNvSpPr>
            <p:nvPr/>
          </p:nvSpPr>
          <p:spPr bwMode="auto">
            <a:xfrm>
              <a:off x="2380" y="1651"/>
              <a:ext cx="9" cy="5"/>
            </a:xfrm>
            <a:custGeom>
              <a:avLst/>
              <a:gdLst/>
              <a:ahLst/>
              <a:cxnLst>
                <a:cxn ang="0">
                  <a:pos x="9" y="5"/>
                </a:cxn>
                <a:cxn ang="0">
                  <a:pos x="9" y="0"/>
                </a:cxn>
                <a:cxn ang="0">
                  <a:pos x="9" y="5"/>
                </a:cxn>
                <a:cxn ang="0">
                  <a:pos x="4" y="5"/>
                </a:cxn>
                <a:cxn ang="0">
                  <a:pos x="0" y="5"/>
                </a:cxn>
              </a:cxnLst>
              <a:rect l="0" t="0" r="r" b="b"/>
              <a:pathLst>
                <a:path w="9" h="5">
                  <a:moveTo>
                    <a:pt x="9" y="5"/>
                  </a:moveTo>
                  <a:lnTo>
                    <a:pt x="9" y="0"/>
                  </a:lnTo>
                  <a:lnTo>
                    <a:pt x="9" y="5"/>
                  </a:lnTo>
                  <a:lnTo>
                    <a:pt x="4" y="5"/>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1" name="Freeform 1427"/>
            <p:cNvSpPr>
              <a:spLocks/>
            </p:cNvSpPr>
            <p:nvPr/>
          </p:nvSpPr>
          <p:spPr bwMode="auto">
            <a:xfrm>
              <a:off x="2349" y="1642"/>
              <a:ext cx="27" cy="14"/>
            </a:xfrm>
            <a:custGeom>
              <a:avLst/>
              <a:gdLst/>
              <a:ahLst/>
              <a:cxnLst>
                <a:cxn ang="0">
                  <a:pos x="27" y="14"/>
                </a:cxn>
                <a:cxn ang="0">
                  <a:pos x="22" y="14"/>
                </a:cxn>
                <a:cxn ang="0">
                  <a:pos x="18" y="14"/>
                </a:cxn>
                <a:cxn ang="0">
                  <a:pos x="14" y="14"/>
                </a:cxn>
                <a:cxn ang="0">
                  <a:pos x="14" y="9"/>
                </a:cxn>
                <a:cxn ang="0">
                  <a:pos x="9" y="9"/>
                </a:cxn>
                <a:cxn ang="0">
                  <a:pos x="5" y="9"/>
                </a:cxn>
                <a:cxn ang="0">
                  <a:pos x="0" y="9"/>
                </a:cxn>
                <a:cxn ang="0">
                  <a:pos x="0" y="5"/>
                </a:cxn>
                <a:cxn ang="0">
                  <a:pos x="0" y="0"/>
                </a:cxn>
              </a:cxnLst>
              <a:rect l="0" t="0" r="r" b="b"/>
              <a:pathLst>
                <a:path w="27" h="14">
                  <a:moveTo>
                    <a:pt x="27" y="14"/>
                  </a:moveTo>
                  <a:lnTo>
                    <a:pt x="22" y="14"/>
                  </a:lnTo>
                  <a:lnTo>
                    <a:pt x="18" y="14"/>
                  </a:lnTo>
                  <a:lnTo>
                    <a:pt x="14" y="14"/>
                  </a:lnTo>
                  <a:lnTo>
                    <a:pt x="14" y="9"/>
                  </a:lnTo>
                  <a:lnTo>
                    <a:pt x="9" y="9"/>
                  </a:lnTo>
                  <a:lnTo>
                    <a:pt x="5" y="9"/>
                  </a:lnTo>
                  <a:lnTo>
                    <a:pt x="0" y="9"/>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2" name="Freeform 1428"/>
            <p:cNvSpPr>
              <a:spLocks/>
            </p:cNvSpPr>
            <p:nvPr/>
          </p:nvSpPr>
          <p:spPr bwMode="auto">
            <a:xfrm>
              <a:off x="2424" y="1651"/>
              <a:ext cx="8" cy="9"/>
            </a:xfrm>
            <a:custGeom>
              <a:avLst/>
              <a:gdLst/>
              <a:ahLst/>
              <a:cxnLst>
                <a:cxn ang="0">
                  <a:pos x="8" y="9"/>
                </a:cxn>
                <a:cxn ang="0">
                  <a:pos x="4" y="9"/>
                </a:cxn>
                <a:cxn ang="0">
                  <a:pos x="4" y="5"/>
                </a:cxn>
                <a:cxn ang="0">
                  <a:pos x="0" y="5"/>
                </a:cxn>
                <a:cxn ang="0">
                  <a:pos x="0" y="0"/>
                </a:cxn>
                <a:cxn ang="0">
                  <a:pos x="4" y="0"/>
                </a:cxn>
                <a:cxn ang="0">
                  <a:pos x="4" y="5"/>
                </a:cxn>
                <a:cxn ang="0">
                  <a:pos x="8" y="5"/>
                </a:cxn>
                <a:cxn ang="0">
                  <a:pos x="8" y="9"/>
                </a:cxn>
              </a:cxnLst>
              <a:rect l="0" t="0" r="r" b="b"/>
              <a:pathLst>
                <a:path w="8" h="9">
                  <a:moveTo>
                    <a:pt x="8" y="9"/>
                  </a:moveTo>
                  <a:lnTo>
                    <a:pt x="4" y="9"/>
                  </a:lnTo>
                  <a:lnTo>
                    <a:pt x="4" y="5"/>
                  </a:lnTo>
                  <a:lnTo>
                    <a:pt x="0" y="5"/>
                  </a:lnTo>
                  <a:lnTo>
                    <a:pt x="0" y="0"/>
                  </a:lnTo>
                  <a:lnTo>
                    <a:pt x="4" y="0"/>
                  </a:lnTo>
                  <a:lnTo>
                    <a:pt x="4" y="5"/>
                  </a:lnTo>
                  <a:lnTo>
                    <a:pt x="8" y="5"/>
                  </a:lnTo>
                  <a:lnTo>
                    <a:pt x="8"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3" name="Freeform 1429"/>
            <p:cNvSpPr>
              <a:spLocks/>
            </p:cNvSpPr>
            <p:nvPr/>
          </p:nvSpPr>
          <p:spPr bwMode="auto">
            <a:xfrm>
              <a:off x="2424" y="1642"/>
              <a:ext cx="17" cy="18"/>
            </a:xfrm>
            <a:custGeom>
              <a:avLst/>
              <a:gdLst/>
              <a:ahLst/>
              <a:cxnLst>
                <a:cxn ang="0">
                  <a:pos x="17" y="18"/>
                </a:cxn>
                <a:cxn ang="0">
                  <a:pos x="13" y="18"/>
                </a:cxn>
                <a:cxn ang="0">
                  <a:pos x="13" y="14"/>
                </a:cxn>
                <a:cxn ang="0">
                  <a:pos x="8" y="14"/>
                </a:cxn>
                <a:cxn ang="0">
                  <a:pos x="8" y="9"/>
                </a:cxn>
                <a:cxn ang="0">
                  <a:pos x="4" y="9"/>
                </a:cxn>
                <a:cxn ang="0">
                  <a:pos x="0" y="9"/>
                </a:cxn>
                <a:cxn ang="0">
                  <a:pos x="0" y="5"/>
                </a:cxn>
                <a:cxn ang="0">
                  <a:pos x="0" y="0"/>
                </a:cxn>
                <a:cxn ang="0">
                  <a:pos x="4" y="0"/>
                </a:cxn>
                <a:cxn ang="0">
                  <a:pos x="0" y="0"/>
                </a:cxn>
                <a:cxn ang="0">
                  <a:pos x="0" y="5"/>
                </a:cxn>
                <a:cxn ang="0">
                  <a:pos x="0" y="9"/>
                </a:cxn>
              </a:cxnLst>
              <a:rect l="0" t="0" r="r" b="b"/>
              <a:pathLst>
                <a:path w="17" h="18">
                  <a:moveTo>
                    <a:pt x="17" y="18"/>
                  </a:moveTo>
                  <a:lnTo>
                    <a:pt x="13" y="18"/>
                  </a:lnTo>
                  <a:lnTo>
                    <a:pt x="13" y="14"/>
                  </a:lnTo>
                  <a:lnTo>
                    <a:pt x="8" y="14"/>
                  </a:lnTo>
                  <a:lnTo>
                    <a:pt x="8" y="9"/>
                  </a:lnTo>
                  <a:lnTo>
                    <a:pt x="4" y="9"/>
                  </a:lnTo>
                  <a:lnTo>
                    <a:pt x="0" y="9"/>
                  </a:lnTo>
                  <a:lnTo>
                    <a:pt x="0" y="5"/>
                  </a:lnTo>
                  <a:lnTo>
                    <a:pt x="0" y="0"/>
                  </a:lnTo>
                  <a:lnTo>
                    <a:pt x="4" y="0"/>
                  </a:lnTo>
                  <a:lnTo>
                    <a:pt x="0" y="0"/>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4" name="Freeform 1430"/>
            <p:cNvSpPr>
              <a:spLocks/>
            </p:cNvSpPr>
            <p:nvPr/>
          </p:nvSpPr>
          <p:spPr bwMode="auto">
            <a:xfrm>
              <a:off x="2245" y="1633"/>
              <a:ext cx="87" cy="31"/>
            </a:xfrm>
            <a:custGeom>
              <a:avLst/>
              <a:gdLst/>
              <a:ahLst/>
              <a:cxnLst>
                <a:cxn ang="0">
                  <a:pos x="13" y="9"/>
                </a:cxn>
                <a:cxn ang="0">
                  <a:pos x="13" y="5"/>
                </a:cxn>
                <a:cxn ang="0">
                  <a:pos x="13" y="0"/>
                </a:cxn>
                <a:cxn ang="0">
                  <a:pos x="9" y="0"/>
                </a:cxn>
                <a:cxn ang="0">
                  <a:pos x="4" y="0"/>
                </a:cxn>
                <a:cxn ang="0">
                  <a:pos x="0" y="0"/>
                </a:cxn>
                <a:cxn ang="0">
                  <a:pos x="4" y="0"/>
                </a:cxn>
                <a:cxn ang="0">
                  <a:pos x="4" y="5"/>
                </a:cxn>
                <a:cxn ang="0">
                  <a:pos x="0" y="5"/>
                </a:cxn>
                <a:cxn ang="0">
                  <a:pos x="4" y="5"/>
                </a:cxn>
                <a:cxn ang="0">
                  <a:pos x="0" y="5"/>
                </a:cxn>
                <a:cxn ang="0">
                  <a:pos x="4" y="5"/>
                </a:cxn>
                <a:cxn ang="0">
                  <a:pos x="4" y="9"/>
                </a:cxn>
                <a:cxn ang="0">
                  <a:pos x="9" y="9"/>
                </a:cxn>
                <a:cxn ang="0">
                  <a:pos x="4" y="9"/>
                </a:cxn>
                <a:cxn ang="0">
                  <a:pos x="9" y="9"/>
                </a:cxn>
                <a:cxn ang="0">
                  <a:pos x="4" y="9"/>
                </a:cxn>
                <a:cxn ang="0">
                  <a:pos x="9" y="9"/>
                </a:cxn>
                <a:cxn ang="0">
                  <a:pos x="4" y="9"/>
                </a:cxn>
                <a:cxn ang="0">
                  <a:pos x="4" y="14"/>
                </a:cxn>
                <a:cxn ang="0">
                  <a:pos x="9" y="14"/>
                </a:cxn>
                <a:cxn ang="0">
                  <a:pos x="9" y="18"/>
                </a:cxn>
                <a:cxn ang="0">
                  <a:pos x="13" y="18"/>
                </a:cxn>
                <a:cxn ang="0">
                  <a:pos x="13" y="23"/>
                </a:cxn>
                <a:cxn ang="0">
                  <a:pos x="17" y="23"/>
                </a:cxn>
                <a:cxn ang="0">
                  <a:pos x="17" y="27"/>
                </a:cxn>
                <a:cxn ang="0">
                  <a:pos x="22" y="27"/>
                </a:cxn>
                <a:cxn ang="0">
                  <a:pos x="22" y="31"/>
                </a:cxn>
                <a:cxn ang="0">
                  <a:pos x="26" y="31"/>
                </a:cxn>
                <a:cxn ang="0">
                  <a:pos x="30" y="31"/>
                </a:cxn>
                <a:cxn ang="0">
                  <a:pos x="35" y="31"/>
                </a:cxn>
                <a:cxn ang="0">
                  <a:pos x="39" y="31"/>
                </a:cxn>
                <a:cxn ang="0">
                  <a:pos x="39" y="27"/>
                </a:cxn>
                <a:cxn ang="0">
                  <a:pos x="43" y="27"/>
                </a:cxn>
                <a:cxn ang="0">
                  <a:pos x="43" y="23"/>
                </a:cxn>
                <a:cxn ang="0">
                  <a:pos x="48" y="23"/>
                </a:cxn>
                <a:cxn ang="0">
                  <a:pos x="48" y="18"/>
                </a:cxn>
                <a:cxn ang="0">
                  <a:pos x="52" y="18"/>
                </a:cxn>
                <a:cxn ang="0">
                  <a:pos x="57" y="18"/>
                </a:cxn>
                <a:cxn ang="0">
                  <a:pos x="57" y="14"/>
                </a:cxn>
                <a:cxn ang="0">
                  <a:pos x="57" y="9"/>
                </a:cxn>
                <a:cxn ang="0">
                  <a:pos x="61" y="9"/>
                </a:cxn>
                <a:cxn ang="0">
                  <a:pos x="65" y="9"/>
                </a:cxn>
                <a:cxn ang="0">
                  <a:pos x="65" y="14"/>
                </a:cxn>
                <a:cxn ang="0">
                  <a:pos x="70" y="14"/>
                </a:cxn>
                <a:cxn ang="0">
                  <a:pos x="74" y="14"/>
                </a:cxn>
                <a:cxn ang="0">
                  <a:pos x="78" y="14"/>
                </a:cxn>
                <a:cxn ang="0">
                  <a:pos x="78" y="9"/>
                </a:cxn>
                <a:cxn ang="0">
                  <a:pos x="78" y="5"/>
                </a:cxn>
                <a:cxn ang="0">
                  <a:pos x="83" y="5"/>
                </a:cxn>
                <a:cxn ang="0">
                  <a:pos x="83" y="9"/>
                </a:cxn>
                <a:cxn ang="0">
                  <a:pos x="83" y="5"/>
                </a:cxn>
                <a:cxn ang="0">
                  <a:pos x="83" y="9"/>
                </a:cxn>
                <a:cxn ang="0">
                  <a:pos x="87" y="9"/>
                </a:cxn>
              </a:cxnLst>
              <a:rect l="0" t="0" r="r" b="b"/>
              <a:pathLst>
                <a:path w="87" h="31">
                  <a:moveTo>
                    <a:pt x="13" y="9"/>
                  </a:moveTo>
                  <a:lnTo>
                    <a:pt x="13" y="5"/>
                  </a:lnTo>
                  <a:lnTo>
                    <a:pt x="13" y="0"/>
                  </a:lnTo>
                  <a:lnTo>
                    <a:pt x="9" y="0"/>
                  </a:lnTo>
                  <a:lnTo>
                    <a:pt x="4" y="0"/>
                  </a:lnTo>
                  <a:lnTo>
                    <a:pt x="0" y="0"/>
                  </a:lnTo>
                  <a:lnTo>
                    <a:pt x="4" y="0"/>
                  </a:lnTo>
                  <a:lnTo>
                    <a:pt x="4" y="5"/>
                  </a:lnTo>
                  <a:lnTo>
                    <a:pt x="0" y="5"/>
                  </a:lnTo>
                  <a:lnTo>
                    <a:pt x="4" y="5"/>
                  </a:lnTo>
                  <a:lnTo>
                    <a:pt x="0" y="5"/>
                  </a:lnTo>
                  <a:lnTo>
                    <a:pt x="4" y="5"/>
                  </a:lnTo>
                  <a:lnTo>
                    <a:pt x="4" y="9"/>
                  </a:lnTo>
                  <a:lnTo>
                    <a:pt x="9" y="9"/>
                  </a:lnTo>
                  <a:lnTo>
                    <a:pt x="4" y="9"/>
                  </a:lnTo>
                  <a:lnTo>
                    <a:pt x="9" y="9"/>
                  </a:lnTo>
                  <a:lnTo>
                    <a:pt x="4" y="9"/>
                  </a:lnTo>
                  <a:lnTo>
                    <a:pt x="9" y="9"/>
                  </a:lnTo>
                  <a:lnTo>
                    <a:pt x="4" y="9"/>
                  </a:lnTo>
                  <a:lnTo>
                    <a:pt x="4" y="14"/>
                  </a:lnTo>
                  <a:lnTo>
                    <a:pt x="9" y="14"/>
                  </a:lnTo>
                  <a:lnTo>
                    <a:pt x="9" y="18"/>
                  </a:lnTo>
                  <a:lnTo>
                    <a:pt x="13" y="18"/>
                  </a:lnTo>
                  <a:lnTo>
                    <a:pt x="13" y="23"/>
                  </a:lnTo>
                  <a:lnTo>
                    <a:pt x="17" y="23"/>
                  </a:lnTo>
                  <a:lnTo>
                    <a:pt x="17" y="27"/>
                  </a:lnTo>
                  <a:lnTo>
                    <a:pt x="22" y="27"/>
                  </a:lnTo>
                  <a:lnTo>
                    <a:pt x="22" y="31"/>
                  </a:lnTo>
                  <a:lnTo>
                    <a:pt x="26" y="31"/>
                  </a:lnTo>
                  <a:lnTo>
                    <a:pt x="30" y="31"/>
                  </a:lnTo>
                  <a:lnTo>
                    <a:pt x="35" y="31"/>
                  </a:lnTo>
                  <a:lnTo>
                    <a:pt x="39" y="31"/>
                  </a:lnTo>
                  <a:lnTo>
                    <a:pt x="39" y="27"/>
                  </a:lnTo>
                  <a:lnTo>
                    <a:pt x="43" y="27"/>
                  </a:lnTo>
                  <a:lnTo>
                    <a:pt x="43" y="23"/>
                  </a:lnTo>
                  <a:lnTo>
                    <a:pt x="48" y="23"/>
                  </a:lnTo>
                  <a:lnTo>
                    <a:pt x="48" y="18"/>
                  </a:lnTo>
                  <a:lnTo>
                    <a:pt x="52" y="18"/>
                  </a:lnTo>
                  <a:lnTo>
                    <a:pt x="57" y="18"/>
                  </a:lnTo>
                  <a:lnTo>
                    <a:pt x="57" y="14"/>
                  </a:lnTo>
                  <a:lnTo>
                    <a:pt x="57" y="9"/>
                  </a:lnTo>
                  <a:lnTo>
                    <a:pt x="61" y="9"/>
                  </a:lnTo>
                  <a:lnTo>
                    <a:pt x="65" y="9"/>
                  </a:lnTo>
                  <a:lnTo>
                    <a:pt x="65" y="14"/>
                  </a:lnTo>
                  <a:lnTo>
                    <a:pt x="70" y="14"/>
                  </a:lnTo>
                  <a:lnTo>
                    <a:pt x="74" y="14"/>
                  </a:lnTo>
                  <a:lnTo>
                    <a:pt x="78" y="14"/>
                  </a:lnTo>
                  <a:lnTo>
                    <a:pt x="78" y="9"/>
                  </a:lnTo>
                  <a:lnTo>
                    <a:pt x="78" y="5"/>
                  </a:lnTo>
                  <a:lnTo>
                    <a:pt x="83" y="5"/>
                  </a:lnTo>
                  <a:lnTo>
                    <a:pt x="83" y="9"/>
                  </a:lnTo>
                  <a:lnTo>
                    <a:pt x="83" y="5"/>
                  </a:lnTo>
                  <a:lnTo>
                    <a:pt x="83" y="9"/>
                  </a:lnTo>
                  <a:lnTo>
                    <a:pt x="87"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5" name="Freeform 1431"/>
            <p:cNvSpPr>
              <a:spLocks/>
            </p:cNvSpPr>
            <p:nvPr/>
          </p:nvSpPr>
          <p:spPr bwMode="auto">
            <a:xfrm>
              <a:off x="2437" y="1664"/>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6" name="Freeform 1432"/>
            <p:cNvSpPr>
              <a:spLocks/>
            </p:cNvSpPr>
            <p:nvPr/>
          </p:nvSpPr>
          <p:spPr bwMode="auto">
            <a:xfrm>
              <a:off x="2437" y="1664"/>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7" name="Freeform 1433"/>
            <p:cNvSpPr>
              <a:spLocks/>
            </p:cNvSpPr>
            <p:nvPr/>
          </p:nvSpPr>
          <p:spPr bwMode="auto">
            <a:xfrm>
              <a:off x="2445" y="1669"/>
              <a:ext cx="5" cy="4"/>
            </a:xfrm>
            <a:custGeom>
              <a:avLst/>
              <a:gdLst/>
              <a:ahLst/>
              <a:cxnLst>
                <a:cxn ang="0">
                  <a:pos x="0" y="0"/>
                </a:cxn>
                <a:cxn ang="0">
                  <a:pos x="5" y="0"/>
                </a:cxn>
                <a:cxn ang="0">
                  <a:pos x="5" y="4"/>
                </a:cxn>
                <a:cxn ang="0">
                  <a:pos x="5" y="0"/>
                </a:cxn>
                <a:cxn ang="0">
                  <a:pos x="0" y="0"/>
                </a:cxn>
                <a:cxn ang="0">
                  <a:pos x="0" y="4"/>
                </a:cxn>
              </a:cxnLst>
              <a:rect l="0" t="0" r="r" b="b"/>
              <a:pathLst>
                <a:path w="5" h="4">
                  <a:moveTo>
                    <a:pt x="0" y="0"/>
                  </a:moveTo>
                  <a:lnTo>
                    <a:pt x="5" y="0"/>
                  </a:lnTo>
                  <a:lnTo>
                    <a:pt x="5" y="4"/>
                  </a:ln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898" name="Line 1434"/>
            <p:cNvSpPr>
              <a:spLocks noChangeShapeType="1"/>
            </p:cNvSpPr>
            <p:nvPr/>
          </p:nvSpPr>
          <p:spPr bwMode="auto">
            <a:xfrm flipV="1">
              <a:off x="2445" y="1669"/>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899" name="Line 1435"/>
            <p:cNvSpPr>
              <a:spLocks noChangeShapeType="1"/>
            </p:cNvSpPr>
            <p:nvPr/>
          </p:nvSpPr>
          <p:spPr bwMode="auto">
            <a:xfrm flipV="1">
              <a:off x="2445" y="1669"/>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900" name="Freeform 1436"/>
            <p:cNvSpPr>
              <a:spLocks/>
            </p:cNvSpPr>
            <p:nvPr/>
          </p:nvSpPr>
          <p:spPr bwMode="auto">
            <a:xfrm>
              <a:off x="2437" y="1664"/>
              <a:ext cx="4" cy="9"/>
            </a:xfrm>
            <a:custGeom>
              <a:avLst/>
              <a:gdLst/>
              <a:ahLst/>
              <a:cxnLst>
                <a:cxn ang="0">
                  <a:pos x="4" y="9"/>
                </a:cxn>
                <a:cxn ang="0">
                  <a:pos x="4" y="5"/>
                </a:cxn>
                <a:cxn ang="0">
                  <a:pos x="0" y="5"/>
                </a:cxn>
                <a:cxn ang="0">
                  <a:pos x="0" y="0"/>
                </a:cxn>
                <a:cxn ang="0">
                  <a:pos x="0" y="5"/>
                </a:cxn>
              </a:cxnLst>
              <a:rect l="0" t="0" r="r" b="b"/>
              <a:pathLst>
                <a:path w="4" h="9">
                  <a:moveTo>
                    <a:pt x="4" y="9"/>
                  </a:moveTo>
                  <a:lnTo>
                    <a:pt x="4" y="5"/>
                  </a:lnTo>
                  <a:lnTo>
                    <a:pt x="0" y="5"/>
                  </a:ln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1" name="Freeform 1437"/>
            <p:cNvSpPr>
              <a:spLocks/>
            </p:cNvSpPr>
            <p:nvPr/>
          </p:nvSpPr>
          <p:spPr bwMode="auto">
            <a:xfrm>
              <a:off x="2424" y="1651"/>
              <a:ext cx="21" cy="22"/>
            </a:xfrm>
            <a:custGeom>
              <a:avLst/>
              <a:gdLst/>
              <a:ahLst/>
              <a:cxnLst>
                <a:cxn ang="0">
                  <a:pos x="21" y="18"/>
                </a:cxn>
                <a:cxn ang="0">
                  <a:pos x="21" y="22"/>
                </a:cxn>
                <a:cxn ang="0">
                  <a:pos x="17" y="22"/>
                </a:cxn>
                <a:cxn ang="0">
                  <a:pos x="17" y="18"/>
                </a:cxn>
                <a:cxn ang="0">
                  <a:pos x="17" y="13"/>
                </a:cxn>
                <a:cxn ang="0">
                  <a:pos x="13" y="13"/>
                </a:cxn>
                <a:cxn ang="0">
                  <a:pos x="8" y="13"/>
                </a:cxn>
                <a:cxn ang="0">
                  <a:pos x="8" y="9"/>
                </a:cxn>
                <a:cxn ang="0">
                  <a:pos x="8" y="5"/>
                </a:cxn>
                <a:cxn ang="0">
                  <a:pos x="4" y="5"/>
                </a:cxn>
                <a:cxn ang="0">
                  <a:pos x="4" y="0"/>
                </a:cxn>
                <a:cxn ang="0">
                  <a:pos x="0" y="0"/>
                </a:cxn>
                <a:cxn ang="0">
                  <a:pos x="4" y="0"/>
                </a:cxn>
                <a:cxn ang="0">
                  <a:pos x="8" y="0"/>
                </a:cxn>
                <a:cxn ang="0">
                  <a:pos x="8" y="5"/>
                </a:cxn>
                <a:cxn ang="0">
                  <a:pos x="13" y="5"/>
                </a:cxn>
                <a:cxn ang="0">
                  <a:pos x="13" y="9"/>
                </a:cxn>
                <a:cxn ang="0">
                  <a:pos x="17" y="9"/>
                </a:cxn>
                <a:cxn ang="0">
                  <a:pos x="17" y="13"/>
                </a:cxn>
                <a:cxn ang="0">
                  <a:pos x="17" y="9"/>
                </a:cxn>
                <a:cxn ang="0">
                  <a:pos x="17" y="13"/>
                </a:cxn>
                <a:cxn ang="0">
                  <a:pos x="17" y="9"/>
                </a:cxn>
              </a:cxnLst>
              <a:rect l="0" t="0" r="r" b="b"/>
              <a:pathLst>
                <a:path w="21" h="22">
                  <a:moveTo>
                    <a:pt x="21" y="18"/>
                  </a:moveTo>
                  <a:lnTo>
                    <a:pt x="21" y="22"/>
                  </a:lnTo>
                  <a:lnTo>
                    <a:pt x="17" y="22"/>
                  </a:lnTo>
                  <a:lnTo>
                    <a:pt x="17" y="18"/>
                  </a:lnTo>
                  <a:lnTo>
                    <a:pt x="17" y="13"/>
                  </a:lnTo>
                  <a:lnTo>
                    <a:pt x="13" y="13"/>
                  </a:lnTo>
                  <a:lnTo>
                    <a:pt x="8" y="13"/>
                  </a:lnTo>
                  <a:lnTo>
                    <a:pt x="8" y="9"/>
                  </a:lnTo>
                  <a:lnTo>
                    <a:pt x="8" y="5"/>
                  </a:lnTo>
                  <a:lnTo>
                    <a:pt x="4" y="5"/>
                  </a:lnTo>
                  <a:lnTo>
                    <a:pt x="4" y="0"/>
                  </a:lnTo>
                  <a:lnTo>
                    <a:pt x="0" y="0"/>
                  </a:lnTo>
                  <a:lnTo>
                    <a:pt x="4" y="0"/>
                  </a:lnTo>
                  <a:lnTo>
                    <a:pt x="8" y="0"/>
                  </a:lnTo>
                  <a:lnTo>
                    <a:pt x="8" y="5"/>
                  </a:lnTo>
                  <a:lnTo>
                    <a:pt x="13" y="5"/>
                  </a:lnTo>
                  <a:lnTo>
                    <a:pt x="13" y="9"/>
                  </a:lnTo>
                  <a:lnTo>
                    <a:pt x="17" y="9"/>
                  </a:lnTo>
                  <a:lnTo>
                    <a:pt x="17" y="13"/>
                  </a:lnTo>
                  <a:lnTo>
                    <a:pt x="17" y="9"/>
                  </a:lnTo>
                  <a:lnTo>
                    <a:pt x="17" y="13"/>
                  </a:lnTo>
                  <a:lnTo>
                    <a:pt x="17"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2" name="Freeform 1438"/>
            <p:cNvSpPr>
              <a:spLocks/>
            </p:cNvSpPr>
            <p:nvPr/>
          </p:nvSpPr>
          <p:spPr bwMode="auto">
            <a:xfrm>
              <a:off x="2441" y="1673"/>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3" name="Freeform 1439"/>
            <p:cNvSpPr>
              <a:spLocks/>
            </p:cNvSpPr>
            <p:nvPr/>
          </p:nvSpPr>
          <p:spPr bwMode="auto">
            <a:xfrm>
              <a:off x="2441" y="1673"/>
              <a:ext cx="4" cy="5"/>
            </a:xfrm>
            <a:custGeom>
              <a:avLst/>
              <a:gdLst/>
              <a:ahLst/>
              <a:cxnLst>
                <a:cxn ang="0">
                  <a:pos x="0" y="5"/>
                </a:cxn>
                <a:cxn ang="0">
                  <a:pos x="0" y="0"/>
                </a:cxn>
                <a:cxn ang="0">
                  <a:pos x="4" y="0"/>
                </a:cxn>
                <a:cxn ang="0">
                  <a:pos x="0" y="0"/>
                </a:cxn>
              </a:cxnLst>
              <a:rect l="0" t="0" r="r" b="b"/>
              <a:pathLst>
                <a:path w="4" h="5">
                  <a:moveTo>
                    <a:pt x="0" y="5"/>
                  </a:moveTo>
                  <a:lnTo>
                    <a:pt x="0"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4" name="Freeform 1440"/>
            <p:cNvSpPr>
              <a:spLocks/>
            </p:cNvSpPr>
            <p:nvPr/>
          </p:nvSpPr>
          <p:spPr bwMode="auto">
            <a:xfrm>
              <a:off x="2437" y="1669"/>
              <a:ext cx="4" cy="9"/>
            </a:xfrm>
            <a:custGeom>
              <a:avLst/>
              <a:gdLst/>
              <a:ahLst/>
              <a:cxnLst>
                <a:cxn ang="0">
                  <a:pos x="0" y="0"/>
                </a:cxn>
                <a:cxn ang="0">
                  <a:pos x="0" y="4"/>
                </a:cxn>
                <a:cxn ang="0">
                  <a:pos x="4" y="4"/>
                </a:cxn>
                <a:cxn ang="0">
                  <a:pos x="4" y="9"/>
                </a:cxn>
              </a:cxnLst>
              <a:rect l="0" t="0" r="r" b="b"/>
              <a:pathLst>
                <a:path w="4" h="9">
                  <a:moveTo>
                    <a:pt x="0" y="0"/>
                  </a:moveTo>
                  <a:lnTo>
                    <a:pt x="0" y="4"/>
                  </a:lnTo>
                  <a:lnTo>
                    <a:pt x="4" y="4"/>
                  </a:lnTo>
                  <a:lnTo>
                    <a:pt x="4"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5" name="Freeform 1441"/>
            <p:cNvSpPr>
              <a:spLocks/>
            </p:cNvSpPr>
            <p:nvPr/>
          </p:nvSpPr>
          <p:spPr bwMode="auto">
            <a:xfrm>
              <a:off x="2445" y="1669"/>
              <a:ext cx="1" cy="9"/>
            </a:xfrm>
            <a:custGeom>
              <a:avLst/>
              <a:gdLst/>
              <a:ahLst/>
              <a:cxnLst>
                <a:cxn ang="0">
                  <a:pos x="0" y="9"/>
                </a:cxn>
                <a:cxn ang="0">
                  <a:pos x="0" y="4"/>
                </a:cxn>
                <a:cxn ang="0">
                  <a:pos x="0" y="0"/>
                </a:cxn>
                <a:cxn ang="0">
                  <a:pos x="0" y="4"/>
                </a:cxn>
              </a:cxnLst>
              <a:rect l="0" t="0" r="r" b="b"/>
              <a:pathLst>
                <a:path h="9">
                  <a:moveTo>
                    <a:pt x="0" y="9"/>
                  </a:move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6" name="Rectangle 1442"/>
            <p:cNvSpPr>
              <a:spLocks noChangeArrowheads="1"/>
            </p:cNvSpPr>
            <p:nvPr/>
          </p:nvSpPr>
          <p:spPr bwMode="auto">
            <a:xfrm>
              <a:off x="2441" y="1673"/>
              <a:ext cx="4" cy="5"/>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3907" name="Freeform 1443"/>
            <p:cNvSpPr>
              <a:spLocks/>
            </p:cNvSpPr>
            <p:nvPr/>
          </p:nvSpPr>
          <p:spPr bwMode="auto">
            <a:xfrm>
              <a:off x="2437" y="1673"/>
              <a:ext cx="8" cy="9"/>
            </a:xfrm>
            <a:custGeom>
              <a:avLst/>
              <a:gdLst/>
              <a:ahLst/>
              <a:cxnLst>
                <a:cxn ang="0">
                  <a:pos x="8" y="9"/>
                </a:cxn>
                <a:cxn ang="0">
                  <a:pos x="8" y="5"/>
                </a:cxn>
                <a:cxn ang="0">
                  <a:pos x="8" y="0"/>
                </a:cxn>
                <a:cxn ang="0">
                  <a:pos x="4" y="0"/>
                </a:cxn>
                <a:cxn ang="0">
                  <a:pos x="8" y="0"/>
                </a:cxn>
                <a:cxn ang="0">
                  <a:pos x="8" y="5"/>
                </a:cxn>
                <a:cxn ang="0">
                  <a:pos x="4" y="5"/>
                </a:cxn>
                <a:cxn ang="0">
                  <a:pos x="4" y="0"/>
                </a:cxn>
                <a:cxn ang="0">
                  <a:pos x="0" y="0"/>
                </a:cxn>
                <a:cxn ang="0">
                  <a:pos x="4" y="0"/>
                </a:cxn>
                <a:cxn ang="0">
                  <a:pos x="4" y="5"/>
                </a:cxn>
                <a:cxn ang="0">
                  <a:pos x="0" y="5"/>
                </a:cxn>
                <a:cxn ang="0">
                  <a:pos x="0" y="0"/>
                </a:cxn>
                <a:cxn ang="0">
                  <a:pos x="0" y="5"/>
                </a:cxn>
                <a:cxn ang="0">
                  <a:pos x="4" y="5"/>
                </a:cxn>
                <a:cxn ang="0">
                  <a:pos x="4" y="9"/>
                </a:cxn>
                <a:cxn ang="0">
                  <a:pos x="8" y="9"/>
                </a:cxn>
              </a:cxnLst>
              <a:rect l="0" t="0" r="r" b="b"/>
              <a:pathLst>
                <a:path w="8" h="9">
                  <a:moveTo>
                    <a:pt x="8" y="9"/>
                  </a:moveTo>
                  <a:lnTo>
                    <a:pt x="8" y="5"/>
                  </a:lnTo>
                  <a:lnTo>
                    <a:pt x="8" y="0"/>
                  </a:lnTo>
                  <a:lnTo>
                    <a:pt x="4" y="0"/>
                  </a:lnTo>
                  <a:lnTo>
                    <a:pt x="8" y="0"/>
                  </a:lnTo>
                  <a:lnTo>
                    <a:pt x="8" y="5"/>
                  </a:lnTo>
                  <a:lnTo>
                    <a:pt x="4" y="5"/>
                  </a:lnTo>
                  <a:lnTo>
                    <a:pt x="4" y="0"/>
                  </a:lnTo>
                  <a:lnTo>
                    <a:pt x="0" y="0"/>
                  </a:lnTo>
                  <a:lnTo>
                    <a:pt x="4" y="0"/>
                  </a:lnTo>
                  <a:lnTo>
                    <a:pt x="4" y="5"/>
                  </a:lnTo>
                  <a:lnTo>
                    <a:pt x="0" y="5"/>
                  </a:lnTo>
                  <a:lnTo>
                    <a:pt x="0" y="0"/>
                  </a:lnTo>
                  <a:lnTo>
                    <a:pt x="0" y="5"/>
                  </a:lnTo>
                  <a:lnTo>
                    <a:pt x="4" y="5"/>
                  </a:lnTo>
                  <a:lnTo>
                    <a:pt x="4" y="9"/>
                  </a:lnTo>
                  <a:lnTo>
                    <a:pt x="8"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8" name="Freeform 1444"/>
            <p:cNvSpPr>
              <a:spLocks/>
            </p:cNvSpPr>
            <p:nvPr/>
          </p:nvSpPr>
          <p:spPr bwMode="auto">
            <a:xfrm>
              <a:off x="2537" y="1691"/>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09" name="Freeform 1445"/>
            <p:cNvSpPr>
              <a:spLocks/>
            </p:cNvSpPr>
            <p:nvPr/>
          </p:nvSpPr>
          <p:spPr bwMode="auto">
            <a:xfrm>
              <a:off x="2554" y="1696"/>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0" name="Freeform 1446"/>
            <p:cNvSpPr>
              <a:spLocks/>
            </p:cNvSpPr>
            <p:nvPr/>
          </p:nvSpPr>
          <p:spPr bwMode="auto">
            <a:xfrm>
              <a:off x="2567" y="1696"/>
              <a:ext cx="9" cy="4"/>
            </a:xfrm>
            <a:custGeom>
              <a:avLst/>
              <a:gdLst/>
              <a:ahLst/>
              <a:cxnLst>
                <a:cxn ang="0">
                  <a:pos x="5" y="0"/>
                </a:cxn>
                <a:cxn ang="0">
                  <a:pos x="9" y="0"/>
                </a:cxn>
                <a:cxn ang="0">
                  <a:pos x="5" y="0"/>
                </a:cxn>
                <a:cxn ang="0">
                  <a:pos x="5" y="4"/>
                </a:cxn>
                <a:cxn ang="0">
                  <a:pos x="0" y="4"/>
                </a:cxn>
                <a:cxn ang="0">
                  <a:pos x="0" y="0"/>
                </a:cxn>
                <a:cxn ang="0">
                  <a:pos x="5" y="0"/>
                </a:cxn>
                <a:cxn ang="0">
                  <a:pos x="0" y="0"/>
                </a:cxn>
                <a:cxn ang="0">
                  <a:pos x="0" y="4"/>
                </a:cxn>
              </a:cxnLst>
              <a:rect l="0" t="0" r="r" b="b"/>
              <a:pathLst>
                <a:path w="9" h="4">
                  <a:moveTo>
                    <a:pt x="5" y="0"/>
                  </a:moveTo>
                  <a:lnTo>
                    <a:pt x="9" y="0"/>
                  </a:lnTo>
                  <a:lnTo>
                    <a:pt x="5" y="0"/>
                  </a:lnTo>
                  <a:lnTo>
                    <a:pt x="5" y="4"/>
                  </a:lnTo>
                  <a:lnTo>
                    <a:pt x="0" y="4"/>
                  </a:lnTo>
                  <a:lnTo>
                    <a:pt x="0" y="0"/>
                  </a:lnTo>
                  <a:lnTo>
                    <a:pt x="5"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1" name="Freeform 1447"/>
            <p:cNvSpPr>
              <a:spLocks/>
            </p:cNvSpPr>
            <p:nvPr/>
          </p:nvSpPr>
          <p:spPr bwMode="auto">
            <a:xfrm>
              <a:off x="2545" y="1691"/>
              <a:ext cx="22" cy="9"/>
            </a:xfrm>
            <a:custGeom>
              <a:avLst/>
              <a:gdLst/>
              <a:ahLst/>
              <a:cxnLst>
                <a:cxn ang="0">
                  <a:pos x="22" y="9"/>
                </a:cxn>
                <a:cxn ang="0">
                  <a:pos x="18" y="9"/>
                </a:cxn>
                <a:cxn ang="0">
                  <a:pos x="18" y="5"/>
                </a:cxn>
                <a:cxn ang="0">
                  <a:pos x="22" y="5"/>
                </a:cxn>
                <a:cxn ang="0">
                  <a:pos x="18" y="5"/>
                </a:cxn>
                <a:cxn ang="0">
                  <a:pos x="14" y="5"/>
                </a:cxn>
                <a:cxn ang="0">
                  <a:pos x="9" y="5"/>
                </a:cxn>
                <a:cxn ang="0">
                  <a:pos x="9" y="0"/>
                </a:cxn>
                <a:cxn ang="0">
                  <a:pos x="5" y="0"/>
                </a:cxn>
                <a:cxn ang="0">
                  <a:pos x="0" y="0"/>
                </a:cxn>
              </a:cxnLst>
              <a:rect l="0" t="0" r="r" b="b"/>
              <a:pathLst>
                <a:path w="22" h="9">
                  <a:moveTo>
                    <a:pt x="22" y="9"/>
                  </a:moveTo>
                  <a:lnTo>
                    <a:pt x="18" y="9"/>
                  </a:lnTo>
                  <a:lnTo>
                    <a:pt x="18" y="5"/>
                  </a:lnTo>
                  <a:lnTo>
                    <a:pt x="22" y="5"/>
                  </a:lnTo>
                  <a:lnTo>
                    <a:pt x="18" y="5"/>
                  </a:lnTo>
                  <a:lnTo>
                    <a:pt x="14" y="5"/>
                  </a:lnTo>
                  <a:lnTo>
                    <a:pt x="9" y="5"/>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2" name="Line 1448"/>
            <p:cNvSpPr>
              <a:spLocks noChangeShapeType="1"/>
            </p:cNvSpPr>
            <p:nvPr/>
          </p:nvSpPr>
          <p:spPr bwMode="auto">
            <a:xfrm flipV="1">
              <a:off x="2572" y="1696"/>
              <a:ext cx="1" cy="4"/>
            </a:xfrm>
            <a:prstGeom prst="line">
              <a:avLst/>
            </a:prstGeom>
            <a:noFill/>
            <a:ln w="6350">
              <a:solidFill>
                <a:srgbClr val="000000"/>
              </a:solidFill>
              <a:round/>
              <a:headEnd/>
              <a:tailEnd/>
            </a:ln>
          </p:spPr>
          <p:txBody>
            <a:bodyPr/>
            <a:lstStyle/>
            <a:p>
              <a:endParaRPr lang="en-US">
                <a:solidFill>
                  <a:prstClr val="black"/>
                </a:solidFill>
              </a:endParaRPr>
            </a:p>
          </p:txBody>
        </p:sp>
        <p:sp>
          <p:nvSpPr>
            <p:cNvPr id="63913" name="Freeform 1449"/>
            <p:cNvSpPr>
              <a:spLocks/>
            </p:cNvSpPr>
            <p:nvPr/>
          </p:nvSpPr>
          <p:spPr bwMode="auto">
            <a:xfrm>
              <a:off x="2554" y="1700"/>
              <a:ext cx="9" cy="9"/>
            </a:xfrm>
            <a:custGeom>
              <a:avLst/>
              <a:gdLst/>
              <a:ahLst/>
              <a:cxnLst>
                <a:cxn ang="0">
                  <a:pos x="9" y="9"/>
                </a:cxn>
                <a:cxn ang="0">
                  <a:pos x="5" y="5"/>
                </a:cxn>
                <a:cxn ang="0">
                  <a:pos x="0" y="5"/>
                </a:cxn>
                <a:cxn ang="0">
                  <a:pos x="0" y="0"/>
                </a:cxn>
                <a:cxn ang="0">
                  <a:pos x="0" y="5"/>
                </a:cxn>
                <a:cxn ang="0">
                  <a:pos x="5" y="5"/>
                </a:cxn>
                <a:cxn ang="0">
                  <a:pos x="9" y="5"/>
                </a:cxn>
                <a:cxn ang="0">
                  <a:pos x="9" y="9"/>
                </a:cxn>
                <a:cxn ang="0">
                  <a:pos x="9" y="5"/>
                </a:cxn>
                <a:cxn ang="0">
                  <a:pos x="5" y="5"/>
                </a:cxn>
                <a:cxn ang="0">
                  <a:pos x="9" y="5"/>
                </a:cxn>
                <a:cxn ang="0">
                  <a:pos x="5" y="5"/>
                </a:cxn>
                <a:cxn ang="0">
                  <a:pos x="5" y="0"/>
                </a:cxn>
                <a:cxn ang="0">
                  <a:pos x="0" y="0"/>
                </a:cxn>
                <a:cxn ang="0">
                  <a:pos x="5" y="0"/>
                </a:cxn>
                <a:cxn ang="0">
                  <a:pos x="9" y="0"/>
                </a:cxn>
                <a:cxn ang="0">
                  <a:pos x="5" y="0"/>
                </a:cxn>
                <a:cxn ang="0">
                  <a:pos x="9" y="0"/>
                </a:cxn>
                <a:cxn ang="0">
                  <a:pos x="9" y="5"/>
                </a:cxn>
                <a:cxn ang="0">
                  <a:pos x="9" y="0"/>
                </a:cxn>
                <a:cxn ang="0">
                  <a:pos x="9" y="5"/>
                </a:cxn>
                <a:cxn ang="0">
                  <a:pos x="9" y="9"/>
                </a:cxn>
              </a:cxnLst>
              <a:rect l="0" t="0" r="r" b="b"/>
              <a:pathLst>
                <a:path w="9" h="9">
                  <a:moveTo>
                    <a:pt x="9" y="9"/>
                  </a:moveTo>
                  <a:lnTo>
                    <a:pt x="5" y="5"/>
                  </a:lnTo>
                  <a:lnTo>
                    <a:pt x="0" y="5"/>
                  </a:lnTo>
                  <a:lnTo>
                    <a:pt x="0" y="0"/>
                  </a:lnTo>
                  <a:lnTo>
                    <a:pt x="0" y="5"/>
                  </a:lnTo>
                  <a:lnTo>
                    <a:pt x="5" y="5"/>
                  </a:lnTo>
                  <a:lnTo>
                    <a:pt x="9" y="5"/>
                  </a:lnTo>
                  <a:lnTo>
                    <a:pt x="9" y="9"/>
                  </a:lnTo>
                  <a:lnTo>
                    <a:pt x="9" y="5"/>
                  </a:lnTo>
                  <a:lnTo>
                    <a:pt x="5" y="5"/>
                  </a:lnTo>
                  <a:lnTo>
                    <a:pt x="9" y="5"/>
                  </a:lnTo>
                  <a:lnTo>
                    <a:pt x="5" y="5"/>
                  </a:lnTo>
                  <a:lnTo>
                    <a:pt x="5" y="0"/>
                  </a:lnTo>
                  <a:lnTo>
                    <a:pt x="0" y="0"/>
                  </a:lnTo>
                  <a:lnTo>
                    <a:pt x="5" y="0"/>
                  </a:lnTo>
                  <a:lnTo>
                    <a:pt x="9" y="0"/>
                  </a:lnTo>
                  <a:lnTo>
                    <a:pt x="5" y="0"/>
                  </a:lnTo>
                  <a:lnTo>
                    <a:pt x="9" y="0"/>
                  </a:lnTo>
                  <a:lnTo>
                    <a:pt x="9" y="5"/>
                  </a:lnTo>
                  <a:lnTo>
                    <a:pt x="9" y="0"/>
                  </a:lnTo>
                  <a:lnTo>
                    <a:pt x="9" y="5"/>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4" name="Freeform 1450"/>
            <p:cNvSpPr>
              <a:spLocks/>
            </p:cNvSpPr>
            <p:nvPr/>
          </p:nvSpPr>
          <p:spPr bwMode="auto">
            <a:xfrm>
              <a:off x="2445" y="1678"/>
              <a:ext cx="31" cy="31"/>
            </a:xfrm>
            <a:custGeom>
              <a:avLst/>
              <a:gdLst/>
              <a:ahLst/>
              <a:cxnLst>
                <a:cxn ang="0">
                  <a:pos x="31" y="31"/>
                </a:cxn>
                <a:cxn ang="0">
                  <a:pos x="26" y="31"/>
                </a:cxn>
                <a:cxn ang="0">
                  <a:pos x="26" y="27"/>
                </a:cxn>
                <a:cxn ang="0">
                  <a:pos x="22" y="27"/>
                </a:cxn>
                <a:cxn ang="0">
                  <a:pos x="22" y="22"/>
                </a:cxn>
                <a:cxn ang="0">
                  <a:pos x="18" y="22"/>
                </a:cxn>
                <a:cxn ang="0">
                  <a:pos x="18" y="18"/>
                </a:cxn>
                <a:cxn ang="0">
                  <a:pos x="13" y="18"/>
                </a:cxn>
                <a:cxn ang="0">
                  <a:pos x="13" y="13"/>
                </a:cxn>
                <a:cxn ang="0">
                  <a:pos x="9" y="13"/>
                </a:cxn>
                <a:cxn ang="0">
                  <a:pos x="9" y="9"/>
                </a:cxn>
                <a:cxn ang="0">
                  <a:pos x="5" y="9"/>
                </a:cxn>
                <a:cxn ang="0">
                  <a:pos x="5" y="4"/>
                </a:cxn>
                <a:cxn ang="0">
                  <a:pos x="0" y="4"/>
                </a:cxn>
                <a:cxn ang="0">
                  <a:pos x="0" y="0"/>
                </a:cxn>
              </a:cxnLst>
              <a:rect l="0" t="0" r="r" b="b"/>
              <a:pathLst>
                <a:path w="31" h="31">
                  <a:moveTo>
                    <a:pt x="31" y="31"/>
                  </a:moveTo>
                  <a:lnTo>
                    <a:pt x="26" y="31"/>
                  </a:lnTo>
                  <a:lnTo>
                    <a:pt x="26" y="27"/>
                  </a:lnTo>
                  <a:lnTo>
                    <a:pt x="22" y="27"/>
                  </a:lnTo>
                  <a:lnTo>
                    <a:pt x="22" y="22"/>
                  </a:lnTo>
                  <a:lnTo>
                    <a:pt x="18" y="22"/>
                  </a:lnTo>
                  <a:lnTo>
                    <a:pt x="18" y="18"/>
                  </a:lnTo>
                  <a:lnTo>
                    <a:pt x="13" y="18"/>
                  </a:lnTo>
                  <a:lnTo>
                    <a:pt x="13" y="13"/>
                  </a:lnTo>
                  <a:lnTo>
                    <a:pt x="9" y="13"/>
                  </a:lnTo>
                  <a:lnTo>
                    <a:pt x="9" y="9"/>
                  </a:lnTo>
                  <a:lnTo>
                    <a:pt x="5" y="9"/>
                  </a:lnTo>
                  <a:lnTo>
                    <a:pt x="5"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5" name="Freeform 1451"/>
            <p:cNvSpPr>
              <a:spLocks/>
            </p:cNvSpPr>
            <p:nvPr/>
          </p:nvSpPr>
          <p:spPr bwMode="auto">
            <a:xfrm>
              <a:off x="2476" y="1691"/>
              <a:ext cx="61" cy="18"/>
            </a:xfrm>
            <a:custGeom>
              <a:avLst/>
              <a:gdLst/>
              <a:ahLst/>
              <a:cxnLst>
                <a:cxn ang="0">
                  <a:pos x="61" y="0"/>
                </a:cxn>
                <a:cxn ang="0">
                  <a:pos x="56" y="0"/>
                </a:cxn>
                <a:cxn ang="0">
                  <a:pos x="52" y="0"/>
                </a:cxn>
                <a:cxn ang="0">
                  <a:pos x="48" y="0"/>
                </a:cxn>
                <a:cxn ang="0">
                  <a:pos x="43" y="0"/>
                </a:cxn>
                <a:cxn ang="0">
                  <a:pos x="39" y="5"/>
                </a:cxn>
                <a:cxn ang="0">
                  <a:pos x="35" y="5"/>
                </a:cxn>
                <a:cxn ang="0">
                  <a:pos x="35" y="9"/>
                </a:cxn>
                <a:cxn ang="0">
                  <a:pos x="30" y="9"/>
                </a:cxn>
                <a:cxn ang="0">
                  <a:pos x="26" y="9"/>
                </a:cxn>
                <a:cxn ang="0">
                  <a:pos x="26" y="14"/>
                </a:cxn>
                <a:cxn ang="0">
                  <a:pos x="22" y="14"/>
                </a:cxn>
                <a:cxn ang="0">
                  <a:pos x="17" y="14"/>
                </a:cxn>
                <a:cxn ang="0">
                  <a:pos x="17" y="18"/>
                </a:cxn>
                <a:cxn ang="0">
                  <a:pos x="13" y="18"/>
                </a:cxn>
                <a:cxn ang="0">
                  <a:pos x="9" y="18"/>
                </a:cxn>
                <a:cxn ang="0">
                  <a:pos x="4" y="18"/>
                </a:cxn>
                <a:cxn ang="0">
                  <a:pos x="0" y="18"/>
                </a:cxn>
              </a:cxnLst>
              <a:rect l="0" t="0" r="r" b="b"/>
              <a:pathLst>
                <a:path w="61" h="18">
                  <a:moveTo>
                    <a:pt x="61" y="0"/>
                  </a:moveTo>
                  <a:lnTo>
                    <a:pt x="56" y="0"/>
                  </a:lnTo>
                  <a:lnTo>
                    <a:pt x="52" y="0"/>
                  </a:lnTo>
                  <a:lnTo>
                    <a:pt x="48" y="0"/>
                  </a:lnTo>
                  <a:lnTo>
                    <a:pt x="43" y="0"/>
                  </a:lnTo>
                  <a:lnTo>
                    <a:pt x="39" y="5"/>
                  </a:lnTo>
                  <a:lnTo>
                    <a:pt x="35" y="5"/>
                  </a:lnTo>
                  <a:lnTo>
                    <a:pt x="35" y="9"/>
                  </a:lnTo>
                  <a:lnTo>
                    <a:pt x="30" y="9"/>
                  </a:lnTo>
                  <a:lnTo>
                    <a:pt x="26" y="9"/>
                  </a:lnTo>
                  <a:lnTo>
                    <a:pt x="26" y="14"/>
                  </a:lnTo>
                  <a:lnTo>
                    <a:pt x="22" y="14"/>
                  </a:lnTo>
                  <a:lnTo>
                    <a:pt x="17" y="14"/>
                  </a:lnTo>
                  <a:lnTo>
                    <a:pt x="17" y="18"/>
                  </a:lnTo>
                  <a:lnTo>
                    <a:pt x="13" y="18"/>
                  </a:lnTo>
                  <a:lnTo>
                    <a:pt x="9" y="18"/>
                  </a:lnTo>
                  <a:lnTo>
                    <a:pt x="4" y="18"/>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6" name="Freeform 1452"/>
            <p:cNvSpPr>
              <a:spLocks/>
            </p:cNvSpPr>
            <p:nvPr/>
          </p:nvSpPr>
          <p:spPr bwMode="auto">
            <a:xfrm>
              <a:off x="2541" y="1691"/>
              <a:ext cx="35" cy="23"/>
            </a:xfrm>
            <a:custGeom>
              <a:avLst/>
              <a:gdLst/>
              <a:ahLst/>
              <a:cxnLst>
                <a:cxn ang="0">
                  <a:pos x="35" y="23"/>
                </a:cxn>
                <a:cxn ang="0">
                  <a:pos x="31" y="23"/>
                </a:cxn>
                <a:cxn ang="0">
                  <a:pos x="26" y="23"/>
                </a:cxn>
                <a:cxn ang="0">
                  <a:pos x="26" y="18"/>
                </a:cxn>
                <a:cxn ang="0">
                  <a:pos x="26" y="14"/>
                </a:cxn>
                <a:cxn ang="0">
                  <a:pos x="22" y="14"/>
                </a:cxn>
                <a:cxn ang="0">
                  <a:pos x="22" y="9"/>
                </a:cxn>
                <a:cxn ang="0">
                  <a:pos x="18" y="9"/>
                </a:cxn>
                <a:cxn ang="0">
                  <a:pos x="13" y="9"/>
                </a:cxn>
                <a:cxn ang="0">
                  <a:pos x="9" y="9"/>
                </a:cxn>
                <a:cxn ang="0">
                  <a:pos x="9" y="5"/>
                </a:cxn>
                <a:cxn ang="0">
                  <a:pos x="4" y="5"/>
                </a:cxn>
                <a:cxn ang="0">
                  <a:pos x="0" y="5"/>
                </a:cxn>
                <a:cxn ang="0">
                  <a:pos x="0" y="0"/>
                </a:cxn>
                <a:cxn ang="0">
                  <a:pos x="4" y="0"/>
                </a:cxn>
                <a:cxn ang="0">
                  <a:pos x="0" y="0"/>
                </a:cxn>
                <a:cxn ang="0">
                  <a:pos x="4" y="0"/>
                </a:cxn>
                <a:cxn ang="0">
                  <a:pos x="9" y="0"/>
                </a:cxn>
                <a:cxn ang="0">
                  <a:pos x="4" y="0"/>
                </a:cxn>
                <a:cxn ang="0">
                  <a:pos x="9" y="0"/>
                </a:cxn>
                <a:cxn ang="0">
                  <a:pos x="13" y="5"/>
                </a:cxn>
                <a:cxn ang="0">
                  <a:pos x="18" y="5"/>
                </a:cxn>
                <a:cxn ang="0">
                  <a:pos x="22" y="5"/>
                </a:cxn>
                <a:cxn ang="0">
                  <a:pos x="22" y="9"/>
                </a:cxn>
                <a:cxn ang="0">
                  <a:pos x="26" y="9"/>
                </a:cxn>
                <a:cxn ang="0">
                  <a:pos x="22" y="9"/>
                </a:cxn>
                <a:cxn ang="0">
                  <a:pos x="26" y="9"/>
                </a:cxn>
                <a:cxn ang="0">
                  <a:pos x="26" y="5"/>
                </a:cxn>
                <a:cxn ang="0">
                  <a:pos x="26" y="9"/>
                </a:cxn>
                <a:cxn ang="0">
                  <a:pos x="31" y="9"/>
                </a:cxn>
                <a:cxn ang="0">
                  <a:pos x="31" y="14"/>
                </a:cxn>
                <a:cxn ang="0">
                  <a:pos x="31" y="9"/>
                </a:cxn>
              </a:cxnLst>
              <a:rect l="0" t="0" r="r" b="b"/>
              <a:pathLst>
                <a:path w="35" h="23">
                  <a:moveTo>
                    <a:pt x="35" y="23"/>
                  </a:moveTo>
                  <a:lnTo>
                    <a:pt x="31" y="23"/>
                  </a:lnTo>
                  <a:lnTo>
                    <a:pt x="26" y="23"/>
                  </a:lnTo>
                  <a:lnTo>
                    <a:pt x="26" y="18"/>
                  </a:lnTo>
                  <a:lnTo>
                    <a:pt x="26" y="14"/>
                  </a:lnTo>
                  <a:lnTo>
                    <a:pt x="22" y="14"/>
                  </a:lnTo>
                  <a:lnTo>
                    <a:pt x="22" y="9"/>
                  </a:lnTo>
                  <a:lnTo>
                    <a:pt x="18" y="9"/>
                  </a:lnTo>
                  <a:lnTo>
                    <a:pt x="13" y="9"/>
                  </a:lnTo>
                  <a:lnTo>
                    <a:pt x="9" y="9"/>
                  </a:lnTo>
                  <a:lnTo>
                    <a:pt x="9" y="5"/>
                  </a:lnTo>
                  <a:lnTo>
                    <a:pt x="4" y="5"/>
                  </a:lnTo>
                  <a:lnTo>
                    <a:pt x="0" y="5"/>
                  </a:lnTo>
                  <a:lnTo>
                    <a:pt x="0" y="0"/>
                  </a:lnTo>
                  <a:lnTo>
                    <a:pt x="4" y="0"/>
                  </a:lnTo>
                  <a:lnTo>
                    <a:pt x="0" y="0"/>
                  </a:lnTo>
                  <a:lnTo>
                    <a:pt x="4" y="0"/>
                  </a:lnTo>
                  <a:lnTo>
                    <a:pt x="9" y="0"/>
                  </a:lnTo>
                  <a:lnTo>
                    <a:pt x="4" y="0"/>
                  </a:lnTo>
                  <a:lnTo>
                    <a:pt x="9" y="0"/>
                  </a:lnTo>
                  <a:lnTo>
                    <a:pt x="13" y="5"/>
                  </a:lnTo>
                  <a:lnTo>
                    <a:pt x="18" y="5"/>
                  </a:lnTo>
                  <a:lnTo>
                    <a:pt x="22" y="5"/>
                  </a:lnTo>
                  <a:lnTo>
                    <a:pt x="22" y="9"/>
                  </a:lnTo>
                  <a:lnTo>
                    <a:pt x="26" y="9"/>
                  </a:lnTo>
                  <a:lnTo>
                    <a:pt x="22" y="9"/>
                  </a:lnTo>
                  <a:lnTo>
                    <a:pt x="26" y="9"/>
                  </a:lnTo>
                  <a:lnTo>
                    <a:pt x="26" y="5"/>
                  </a:lnTo>
                  <a:lnTo>
                    <a:pt x="26" y="9"/>
                  </a:lnTo>
                  <a:lnTo>
                    <a:pt x="31" y="9"/>
                  </a:lnTo>
                  <a:lnTo>
                    <a:pt x="31" y="14"/>
                  </a:lnTo>
                  <a:lnTo>
                    <a:pt x="31"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7" name="Freeform 1453"/>
            <p:cNvSpPr>
              <a:spLocks/>
            </p:cNvSpPr>
            <p:nvPr/>
          </p:nvSpPr>
          <p:spPr bwMode="auto">
            <a:xfrm>
              <a:off x="2576" y="1714"/>
              <a:ext cx="44" cy="26"/>
            </a:xfrm>
            <a:custGeom>
              <a:avLst/>
              <a:gdLst/>
              <a:ahLst/>
              <a:cxnLst>
                <a:cxn ang="0">
                  <a:pos x="35" y="4"/>
                </a:cxn>
                <a:cxn ang="0">
                  <a:pos x="30" y="8"/>
                </a:cxn>
                <a:cxn ang="0">
                  <a:pos x="30" y="13"/>
                </a:cxn>
                <a:cxn ang="0">
                  <a:pos x="35" y="13"/>
                </a:cxn>
                <a:cxn ang="0">
                  <a:pos x="39" y="13"/>
                </a:cxn>
                <a:cxn ang="0">
                  <a:pos x="39" y="17"/>
                </a:cxn>
                <a:cxn ang="0">
                  <a:pos x="44" y="17"/>
                </a:cxn>
                <a:cxn ang="0">
                  <a:pos x="44" y="22"/>
                </a:cxn>
                <a:cxn ang="0">
                  <a:pos x="39" y="22"/>
                </a:cxn>
                <a:cxn ang="0">
                  <a:pos x="35" y="22"/>
                </a:cxn>
                <a:cxn ang="0">
                  <a:pos x="35" y="26"/>
                </a:cxn>
                <a:cxn ang="0">
                  <a:pos x="30" y="26"/>
                </a:cxn>
                <a:cxn ang="0">
                  <a:pos x="30" y="22"/>
                </a:cxn>
                <a:cxn ang="0">
                  <a:pos x="35" y="22"/>
                </a:cxn>
                <a:cxn ang="0">
                  <a:pos x="39" y="22"/>
                </a:cxn>
                <a:cxn ang="0">
                  <a:pos x="35" y="22"/>
                </a:cxn>
                <a:cxn ang="0">
                  <a:pos x="35" y="17"/>
                </a:cxn>
                <a:cxn ang="0">
                  <a:pos x="30" y="17"/>
                </a:cxn>
                <a:cxn ang="0">
                  <a:pos x="26" y="17"/>
                </a:cxn>
                <a:cxn ang="0">
                  <a:pos x="26" y="22"/>
                </a:cxn>
                <a:cxn ang="0">
                  <a:pos x="26" y="17"/>
                </a:cxn>
                <a:cxn ang="0">
                  <a:pos x="30" y="17"/>
                </a:cxn>
                <a:cxn ang="0">
                  <a:pos x="35" y="17"/>
                </a:cxn>
                <a:cxn ang="0">
                  <a:pos x="35" y="22"/>
                </a:cxn>
                <a:cxn ang="0">
                  <a:pos x="30" y="22"/>
                </a:cxn>
                <a:cxn ang="0">
                  <a:pos x="26" y="22"/>
                </a:cxn>
                <a:cxn ang="0">
                  <a:pos x="22" y="22"/>
                </a:cxn>
                <a:cxn ang="0">
                  <a:pos x="22" y="17"/>
                </a:cxn>
                <a:cxn ang="0">
                  <a:pos x="17" y="17"/>
                </a:cxn>
                <a:cxn ang="0">
                  <a:pos x="17" y="13"/>
                </a:cxn>
                <a:cxn ang="0">
                  <a:pos x="13" y="13"/>
                </a:cxn>
                <a:cxn ang="0">
                  <a:pos x="13" y="8"/>
                </a:cxn>
                <a:cxn ang="0">
                  <a:pos x="9" y="8"/>
                </a:cxn>
                <a:cxn ang="0">
                  <a:pos x="9" y="4"/>
                </a:cxn>
                <a:cxn ang="0">
                  <a:pos x="4" y="4"/>
                </a:cxn>
                <a:cxn ang="0">
                  <a:pos x="0" y="4"/>
                </a:cxn>
                <a:cxn ang="0">
                  <a:pos x="0" y="0"/>
                </a:cxn>
              </a:cxnLst>
              <a:rect l="0" t="0" r="r" b="b"/>
              <a:pathLst>
                <a:path w="44" h="26">
                  <a:moveTo>
                    <a:pt x="35" y="4"/>
                  </a:moveTo>
                  <a:lnTo>
                    <a:pt x="30" y="8"/>
                  </a:lnTo>
                  <a:lnTo>
                    <a:pt x="30" y="13"/>
                  </a:lnTo>
                  <a:lnTo>
                    <a:pt x="35" y="13"/>
                  </a:lnTo>
                  <a:lnTo>
                    <a:pt x="39" y="13"/>
                  </a:lnTo>
                  <a:lnTo>
                    <a:pt x="39" y="17"/>
                  </a:lnTo>
                  <a:lnTo>
                    <a:pt x="44" y="17"/>
                  </a:lnTo>
                  <a:lnTo>
                    <a:pt x="44" y="22"/>
                  </a:lnTo>
                  <a:lnTo>
                    <a:pt x="39" y="22"/>
                  </a:lnTo>
                  <a:lnTo>
                    <a:pt x="35" y="22"/>
                  </a:lnTo>
                  <a:lnTo>
                    <a:pt x="35" y="26"/>
                  </a:lnTo>
                  <a:lnTo>
                    <a:pt x="30" y="26"/>
                  </a:lnTo>
                  <a:lnTo>
                    <a:pt x="30" y="22"/>
                  </a:lnTo>
                  <a:lnTo>
                    <a:pt x="35" y="22"/>
                  </a:lnTo>
                  <a:lnTo>
                    <a:pt x="39" y="22"/>
                  </a:lnTo>
                  <a:lnTo>
                    <a:pt x="35" y="22"/>
                  </a:lnTo>
                  <a:lnTo>
                    <a:pt x="35" y="17"/>
                  </a:lnTo>
                  <a:lnTo>
                    <a:pt x="30" y="17"/>
                  </a:lnTo>
                  <a:lnTo>
                    <a:pt x="26" y="17"/>
                  </a:lnTo>
                  <a:lnTo>
                    <a:pt x="26" y="22"/>
                  </a:lnTo>
                  <a:lnTo>
                    <a:pt x="26" y="17"/>
                  </a:lnTo>
                  <a:lnTo>
                    <a:pt x="30" y="17"/>
                  </a:lnTo>
                  <a:lnTo>
                    <a:pt x="35" y="17"/>
                  </a:lnTo>
                  <a:lnTo>
                    <a:pt x="35" y="22"/>
                  </a:lnTo>
                  <a:lnTo>
                    <a:pt x="30" y="22"/>
                  </a:lnTo>
                  <a:lnTo>
                    <a:pt x="26" y="22"/>
                  </a:lnTo>
                  <a:lnTo>
                    <a:pt x="22" y="22"/>
                  </a:lnTo>
                  <a:lnTo>
                    <a:pt x="22" y="17"/>
                  </a:lnTo>
                  <a:lnTo>
                    <a:pt x="17" y="17"/>
                  </a:lnTo>
                  <a:lnTo>
                    <a:pt x="17" y="13"/>
                  </a:lnTo>
                  <a:lnTo>
                    <a:pt x="13" y="13"/>
                  </a:lnTo>
                  <a:lnTo>
                    <a:pt x="13" y="8"/>
                  </a:lnTo>
                  <a:lnTo>
                    <a:pt x="9" y="8"/>
                  </a:lnTo>
                  <a:lnTo>
                    <a:pt x="9" y="4"/>
                  </a:lnTo>
                  <a:lnTo>
                    <a:pt x="4"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8" name="Freeform 1454"/>
            <p:cNvSpPr>
              <a:spLocks/>
            </p:cNvSpPr>
            <p:nvPr/>
          </p:nvSpPr>
          <p:spPr bwMode="auto">
            <a:xfrm>
              <a:off x="2611" y="1740"/>
              <a:ext cx="13" cy="14"/>
            </a:xfrm>
            <a:custGeom>
              <a:avLst/>
              <a:gdLst/>
              <a:ahLst/>
              <a:cxnLst>
                <a:cxn ang="0">
                  <a:pos x="4" y="0"/>
                </a:cxn>
                <a:cxn ang="0">
                  <a:pos x="0" y="0"/>
                </a:cxn>
                <a:cxn ang="0">
                  <a:pos x="4" y="5"/>
                </a:cxn>
                <a:cxn ang="0">
                  <a:pos x="9" y="5"/>
                </a:cxn>
                <a:cxn ang="0">
                  <a:pos x="9" y="9"/>
                </a:cxn>
                <a:cxn ang="0">
                  <a:pos x="9" y="14"/>
                </a:cxn>
                <a:cxn ang="0">
                  <a:pos x="13" y="14"/>
                </a:cxn>
              </a:cxnLst>
              <a:rect l="0" t="0" r="r" b="b"/>
              <a:pathLst>
                <a:path w="13" h="14">
                  <a:moveTo>
                    <a:pt x="4" y="0"/>
                  </a:moveTo>
                  <a:lnTo>
                    <a:pt x="0" y="0"/>
                  </a:lnTo>
                  <a:lnTo>
                    <a:pt x="4" y="5"/>
                  </a:lnTo>
                  <a:lnTo>
                    <a:pt x="9" y="5"/>
                  </a:lnTo>
                  <a:lnTo>
                    <a:pt x="9" y="9"/>
                  </a:lnTo>
                  <a:lnTo>
                    <a:pt x="9" y="14"/>
                  </a:lnTo>
                  <a:lnTo>
                    <a:pt x="13" y="1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19" name="Freeform 1455"/>
            <p:cNvSpPr>
              <a:spLocks/>
            </p:cNvSpPr>
            <p:nvPr/>
          </p:nvSpPr>
          <p:spPr bwMode="auto">
            <a:xfrm>
              <a:off x="2615" y="1740"/>
              <a:ext cx="9" cy="18"/>
            </a:xfrm>
            <a:custGeom>
              <a:avLst/>
              <a:gdLst/>
              <a:ahLst/>
              <a:cxnLst>
                <a:cxn ang="0">
                  <a:pos x="9" y="14"/>
                </a:cxn>
                <a:cxn ang="0">
                  <a:pos x="9" y="18"/>
                </a:cxn>
                <a:cxn ang="0">
                  <a:pos x="9" y="14"/>
                </a:cxn>
                <a:cxn ang="0">
                  <a:pos x="9" y="18"/>
                </a:cxn>
                <a:cxn ang="0">
                  <a:pos x="9" y="14"/>
                </a:cxn>
                <a:cxn ang="0">
                  <a:pos x="9" y="9"/>
                </a:cxn>
                <a:cxn ang="0">
                  <a:pos x="9" y="5"/>
                </a:cxn>
                <a:cxn ang="0">
                  <a:pos x="9" y="9"/>
                </a:cxn>
                <a:cxn ang="0">
                  <a:pos x="9" y="5"/>
                </a:cxn>
                <a:cxn ang="0">
                  <a:pos x="5" y="5"/>
                </a:cxn>
                <a:cxn ang="0">
                  <a:pos x="0" y="5"/>
                </a:cxn>
                <a:cxn ang="0">
                  <a:pos x="0" y="0"/>
                </a:cxn>
              </a:cxnLst>
              <a:rect l="0" t="0" r="r" b="b"/>
              <a:pathLst>
                <a:path w="9" h="18">
                  <a:moveTo>
                    <a:pt x="9" y="14"/>
                  </a:moveTo>
                  <a:lnTo>
                    <a:pt x="9" y="18"/>
                  </a:lnTo>
                  <a:lnTo>
                    <a:pt x="9" y="14"/>
                  </a:lnTo>
                  <a:lnTo>
                    <a:pt x="9" y="18"/>
                  </a:lnTo>
                  <a:lnTo>
                    <a:pt x="9" y="14"/>
                  </a:lnTo>
                  <a:lnTo>
                    <a:pt x="9" y="9"/>
                  </a:lnTo>
                  <a:lnTo>
                    <a:pt x="9" y="5"/>
                  </a:lnTo>
                  <a:lnTo>
                    <a:pt x="9" y="9"/>
                  </a:lnTo>
                  <a:lnTo>
                    <a:pt x="9" y="5"/>
                  </a:lnTo>
                  <a:lnTo>
                    <a:pt x="5" y="5"/>
                  </a:lnTo>
                  <a:lnTo>
                    <a:pt x="0" y="5"/>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0" name="Freeform 1456"/>
            <p:cNvSpPr>
              <a:spLocks/>
            </p:cNvSpPr>
            <p:nvPr/>
          </p:nvSpPr>
          <p:spPr bwMode="auto">
            <a:xfrm>
              <a:off x="2624" y="1758"/>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1" name="Freeform 1457"/>
            <p:cNvSpPr>
              <a:spLocks/>
            </p:cNvSpPr>
            <p:nvPr/>
          </p:nvSpPr>
          <p:spPr bwMode="auto">
            <a:xfrm>
              <a:off x="2628" y="176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2" name="Freeform 1458"/>
            <p:cNvSpPr>
              <a:spLocks/>
            </p:cNvSpPr>
            <p:nvPr/>
          </p:nvSpPr>
          <p:spPr bwMode="auto">
            <a:xfrm>
              <a:off x="2611" y="1714"/>
              <a:ext cx="17" cy="62"/>
            </a:xfrm>
            <a:custGeom>
              <a:avLst/>
              <a:gdLst/>
              <a:ahLst/>
              <a:cxnLst>
                <a:cxn ang="0">
                  <a:pos x="17" y="62"/>
                </a:cxn>
                <a:cxn ang="0">
                  <a:pos x="17" y="58"/>
                </a:cxn>
                <a:cxn ang="0">
                  <a:pos x="13" y="58"/>
                </a:cxn>
                <a:cxn ang="0">
                  <a:pos x="13" y="53"/>
                </a:cxn>
                <a:cxn ang="0">
                  <a:pos x="17" y="53"/>
                </a:cxn>
                <a:cxn ang="0">
                  <a:pos x="17" y="58"/>
                </a:cxn>
                <a:cxn ang="0">
                  <a:pos x="17" y="53"/>
                </a:cxn>
                <a:cxn ang="0">
                  <a:pos x="13" y="53"/>
                </a:cxn>
                <a:cxn ang="0">
                  <a:pos x="13" y="58"/>
                </a:cxn>
                <a:cxn ang="0">
                  <a:pos x="13" y="53"/>
                </a:cxn>
                <a:cxn ang="0">
                  <a:pos x="13" y="49"/>
                </a:cxn>
                <a:cxn ang="0">
                  <a:pos x="13" y="44"/>
                </a:cxn>
                <a:cxn ang="0">
                  <a:pos x="17" y="44"/>
                </a:cxn>
                <a:cxn ang="0">
                  <a:pos x="17" y="49"/>
                </a:cxn>
                <a:cxn ang="0">
                  <a:pos x="13" y="49"/>
                </a:cxn>
                <a:cxn ang="0">
                  <a:pos x="17" y="49"/>
                </a:cxn>
                <a:cxn ang="0">
                  <a:pos x="17" y="44"/>
                </a:cxn>
                <a:cxn ang="0">
                  <a:pos x="17" y="40"/>
                </a:cxn>
                <a:cxn ang="0">
                  <a:pos x="17" y="35"/>
                </a:cxn>
                <a:cxn ang="0">
                  <a:pos x="13" y="35"/>
                </a:cxn>
                <a:cxn ang="0">
                  <a:pos x="13" y="31"/>
                </a:cxn>
                <a:cxn ang="0">
                  <a:pos x="9" y="31"/>
                </a:cxn>
                <a:cxn ang="0">
                  <a:pos x="9" y="26"/>
                </a:cxn>
                <a:cxn ang="0">
                  <a:pos x="4" y="26"/>
                </a:cxn>
                <a:cxn ang="0">
                  <a:pos x="0" y="26"/>
                </a:cxn>
                <a:cxn ang="0">
                  <a:pos x="4" y="26"/>
                </a:cxn>
                <a:cxn ang="0">
                  <a:pos x="4" y="22"/>
                </a:cxn>
                <a:cxn ang="0">
                  <a:pos x="9" y="22"/>
                </a:cxn>
                <a:cxn ang="0">
                  <a:pos x="9" y="17"/>
                </a:cxn>
                <a:cxn ang="0">
                  <a:pos x="4" y="17"/>
                </a:cxn>
                <a:cxn ang="0">
                  <a:pos x="4" y="13"/>
                </a:cxn>
                <a:cxn ang="0">
                  <a:pos x="0" y="13"/>
                </a:cxn>
                <a:cxn ang="0">
                  <a:pos x="0" y="8"/>
                </a:cxn>
                <a:cxn ang="0">
                  <a:pos x="0" y="4"/>
                </a:cxn>
                <a:cxn ang="0">
                  <a:pos x="0" y="0"/>
                </a:cxn>
                <a:cxn ang="0">
                  <a:pos x="0" y="4"/>
                </a:cxn>
              </a:cxnLst>
              <a:rect l="0" t="0" r="r" b="b"/>
              <a:pathLst>
                <a:path w="17" h="62">
                  <a:moveTo>
                    <a:pt x="17" y="62"/>
                  </a:moveTo>
                  <a:lnTo>
                    <a:pt x="17" y="58"/>
                  </a:lnTo>
                  <a:lnTo>
                    <a:pt x="13" y="58"/>
                  </a:lnTo>
                  <a:lnTo>
                    <a:pt x="13" y="53"/>
                  </a:lnTo>
                  <a:lnTo>
                    <a:pt x="17" y="53"/>
                  </a:lnTo>
                  <a:lnTo>
                    <a:pt x="17" y="58"/>
                  </a:lnTo>
                  <a:lnTo>
                    <a:pt x="17" y="53"/>
                  </a:lnTo>
                  <a:lnTo>
                    <a:pt x="13" y="53"/>
                  </a:lnTo>
                  <a:lnTo>
                    <a:pt x="13" y="58"/>
                  </a:lnTo>
                  <a:lnTo>
                    <a:pt x="13" y="53"/>
                  </a:lnTo>
                  <a:lnTo>
                    <a:pt x="13" y="49"/>
                  </a:lnTo>
                  <a:lnTo>
                    <a:pt x="13" y="44"/>
                  </a:lnTo>
                  <a:lnTo>
                    <a:pt x="17" y="44"/>
                  </a:lnTo>
                  <a:lnTo>
                    <a:pt x="17" y="49"/>
                  </a:lnTo>
                  <a:lnTo>
                    <a:pt x="13" y="49"/>
                  </a:lnTo>
                  <a:lnTo>
                    <a:pt x="17" y="49"/>
                  </a:lnTo>
                  <a:lnTo>
                    <a:pt x="17" y="44"/>
                  </a:lnTo>
                  <a:lnTo>
                    <a:pt x="17" y="40"/>
                  </a:lnTo>
                  <a:lnTo>
                    <a:pt x="17" y="35"/>
                  </a:lnTo>
                  <a:lnTo>
                    <a:pt x="13" y="35"/>
                  </a:lnTo>
                  <a:lnTo>
                    <a:pt x="13" y="31"/>
                  </a:lnTo>
                  <a:lnTo>
                    <a:pt x="9" y="31"/>
                  </a:lnTo>
                  <a:lnTo>
                    <a:pt x="9" y="26"/>
                  </a:lnTo>
                  <a:lnTo>
                    <a:pt x="4" y="26"/>
                  </a:lnTo>
                  <a:lnTo>
                    <a:pt x="0" y="26"/>
                  </a:lnTo>
                  <a:lnTo>
                    <a:pt x="4" y="26"/>
                  </a:lnTo>
                  <a:lnTo>
                    <a:pt x="4" y="22"/>
                  </a:lnTo>
                  <a:lnTo>
                    <a:pt x="9" y="22"/>
                  </a:lnTo>
                  <a:lnTo>
                    <a:pt x="9" y="17"/>
                  </a:lnTo>
                  <a:lnTo>
                    <a:pt x="4" y="17"/>
                  </a:lnTo>
                  <a:lnTo>
                    <a:pt x="4" y="13"/>
                  </a:lnTo>
                  <a:lnTo>
                    <a:pt x="0" y="13"/>
                  </a:lnTo>
                  <a:lnTo>
                    <a:pt x="0" y="8"/>
                  </a:lnTo>
                  <a:lnTo>
                    <a:pt x="0" y="4"/>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3" name="Freeform 1459"/>
            <p:cNvSpPr>
              <a:spLocks/>
            </p:cNvSpPr>
            <p:nvPr/>
          </p:nvSpPr>
          <p:spPr bwMode="auto">
            <a:xfrm>
              <a:off x="2628" y="1776"/>
              <a:ext cx="5" cy="9"/>
            </a:xfrm>
            <a:custGeom>
              <a:avLst/>
              <a:gdLst/>
              <a:ahLst/>
              <a:cxnLst>
                <a:cxn ang="0">
                  <a:pos x="5" y="9"/>
                </a:cxn>
                <a:cxn ang="0">
                  <a:pos x="5" y="4"/>
                </a:cxn>
                <a:cxn ang="0">
                  <a:pos x="5" y="0"/>
                </a:cxn>
                <a:cxn ang="0">
                  <a:pos x="0" y="0"/>
                </a:cxn>
              </a:cxnLst>
              <a:rect l="0" t="0" r="r" b="b"/>
              <a:pathLst>
                <a:path w="5" h="9">
                  <a:moveTo>
                    <a:pt x="5" y="9"/>
                  </a:move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4" name="Freeform 1460"/>
            <p:cNvSpPr>
              <a:spLocks/>
            </p:cNvSpPr>
            <p:nvPr/>
          </p:nvSpPr>
          <p:spPr bwMode="auto">
            <a:xfrm>
              <a:off x="2650" y="1812"/>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5" name="Freeform 1461"/>
            <p:cNvSpPr>
              <a:spLocks/>
            </p:cNvSpPr>
            <p:nvPr/>
          </p:nvSpPr>
          <p:spPr bwMode="auto">
            <a:xfrm>
              <a:off x="2633" y="1785"/>
              <a:ext cx="26" cy="31"/>
            </a:xfrm>
            <a:custGeom>
              <a:avLst/>
              <a:gdLst/>
              <a:ahLst/>
              <a:cxnLst>
                <a:cxn ang="0">
                  <a:pos x="26" y="31"/>
                </a:cxn>
                <a:cxn ang="0">
                  <a:pos x="21" y="31"/>
                </a:cxn>
                <a:cxn ang="0">
                  <a:pos x="21" y="27"/>
                </a:cxn>
                <a:cxn ang="0">
                  <a:pos x="17" y="27"/>
                </a:cxn>
                <a:cxn ang="0">
                  <a:pos x="17" y="22"/>
                </a:cxn>
                <a:cxn ang="0">
                  <a:pos x="13" y="22"/>
                </a:cxn>
                <a:cxn ang="0">
                  <a:pos x="13" y="18"/>
                </a:cxn>
                <a:cxn ang="0">
                  <a:pos x="8" y="18"/>
                </a:cxn>
                <a:cxn ang="0">
                  <a:pos x="8" y="13"/>
                </a:cxn>
                <a:cxn ang="0">
                  <a:pos x="4" y="13"/>
                </a:cxn>
                <a:cxn ang="0">
                  <a:pos x="4" y="9"/>
                </a:cxn>
                <a:cxn ang="0">
                  <a:pos x="4" y="4"/>
                </a:cxn>
                <a:cxn ang="0">
                  <a:pos x="0" y="0"/>
                </a:cxn>
              </a:cxnLst>
              <a:rect l="0" t="0" r="r" b="b"/>
              <a:pathLst>
                <a:path w="26" h="31">
                  <a:moveTo>
                    <a:pt x="26" y="31"/>
                  </a:moveTo>
                  <a:lnTo>
                    <a:pt x="21" y="31"/>
                  </a:lnTo>
                  <a:lnTo>
                    <a:pt x="21" y="27"/>
                  </a:lnTo>
                  <a:lnTo>
                    <a:pt x="17" y="27"/>
                  </a:lnTo>
                  <a:lnTo>
                    <a:pt x="17" y="22"/>
                  </a:lnTo>
                  <a:lnTo>
                    <a:pt x="13" y="22"/>
                  </a:lnTo>
                  <a:lnTo>
                    <a:pt x="13" y="18"/>
                  </a:lnTo>
                  <a:lnTo>
                    <a:pt x="8" y="18"/>
                  </a:lnTo>
                  <a:lnTo>
                    <a:pt x="8" y="13"/>
                  </a:lnTo>
                  <a:lnTo>
                    <a:pt x="4" y="13"/>
                  </a:lnTo>
                  <a:lnTo>
                    <a:pt x="4" y="9"/>
                  </a:lnTo>
                  <a:lnTo>
                    <a:pt x="4"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6" name="Freeform 1462"/>
            <p:cNvSpPr>
              <a:spLocks/>
            </p:cNvSpPr>
            <p:nvPr/>
          </p:nvSpPr>
          <p:spPr bwMode="auto">
            <a:xfrm>
              <a:off x="2650" y="1812"/>
              <a:ext cx="4" cy="9"/>
            </a:xfrm>
            <a:custGeom>
              <a:avLst/>
              <a:gdLst/>
              <a:ahLst/>
              <a:cxnLst>
                <a:cxn ang="0">
                  <a:pos x="0" y="0"/>
                </a:cxn>
                <a:cxn ang="0">
                  <a:pos x="0" y="4"/>
                </a:cxn>
                <a:cxn ang="0">
                  <a:pos x="0" y="9"/>
                </a:cxn>
                <a:cxn ang="0">
                  <a:pos x="0" y="4"/>
                </a:cxn>
                <a:cxn ang="0">
                  <a:pos x="4" y="4"/>
                </a:cxn>
              </a:cxnLst>
              <a:rect l="0" t="0" r="r" b="b"/>
              <a:pathLst>
                <a:path w="4" h="9">
                  <a:moveTo>
                    <a:pt x="0" y="0"/>
                  </a:moveTo>
                  <a:lnTo>
                    <a:pt x="0" y="4"/>
                  </a:lnTo>
                  <a:lnTo>
                    <a:pt x="0" y="9"/>
                  </a:lnTo>
                  <a:lnTo>
                    <a:pt x="0" y="4"/>
                  </a:lnTo>
                  <a:lnTo>
                    <a:pt x="4"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7" name="Freeform 1463"/>
            <p:cNvSpPr>
              <a:spLocks/>
            </p:cNvSpPr>
            <p:nvPr/>
          </p:nvSpPr>
          <p:spPr bwMode="auto">
            <a:xfrm>
              <a:off x="2650" y="1816"/>
              <a:ext cx="4" cy="9"/>
            </a:xfrm>
            <a:custGeom>
              <a:avLst/>
              <a:gdLst/>
              <a:ahLst/>
              <a:cxnLst>
                <a:cxn ang="0">
                  <a:pos x="0" y="9"/>
                </a:cxn>
                <a:cxn ang="0">
                  <a:pos x="4" y="9"/>
                </a:cxn>
                <a:cxn ang="0">
                  <a:pos x="4" y="5"/>
                </a:cxn>
                <a:cxn ang="0">
                  <a:pos x="4" y="0"/>
                </a:cxn>
                <a:cxn ang="0">
                  <a:pos x="4" y="5"/>
                </a:cxn>
                <a:cxn ang="0">
                  <a:pos x="0" y="5"/>
                </a:cxn>
                <a:cxn ang="0">
                  <a:pos x="0" y="9"/>
                </a:cxn>
              </a:cxnLst>
              <a:rect l="0" t="0" r="r" b="b"/>
              <a:pathLst>
                <a:path w="4" h="9">
                  <a:moveTo>
                    <a:pt x="0" y="9"/>
                  </a:moveTo>
                  <a:lnTo>
                    <a:pt x="4" y="9"/>
                  </a:lnTo>
                  <a:lnTo>
                    <a:pt x="4" y="5"/>
                  </a:lnTo>
                  <a:lnTo>
                    <a:pt x="4" y="0"/>
                  </a:lnTo>
                  <a:lnTo>
                    <a:pt x="4" y="5"/>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8" name="Freeform 1464"/>
            <p:cNvSpPr>
              <a:spLocks/>
            </p:cNvSpPr>
            <p:nvPr/>
          </p:nvSpPr>
          <p:spPr bwMode="auto">
            <a:xfrm>
              <a:off x="2654" y="1843"/>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29" name="Freeform 1465"/>
            <p:cNvSpPr>
              <a:spLocks/>
            </p:cNvSpPr>
            <p:nvPr/>
          </p:nvSpPr>
          <p:spPr bwMode="auto">
            <a:xfrm>
              <a:off x="2654" y="1847"/>
              <a:ext cx="5" cy="9"/>
            </a:xfrm>
            <a:custGeom>
              <a:avLst/>
              <a:gdLst/>
              <a:ahLst/>
              <a:cxnLst>
                <a:cxn ang="0">
                  <a:pos x="0" y="9"/>
                </a:cxn>
                <a:cxn ang="0">
                  <a:pos x="5" y="9"/>
                </a:cxn>
                <a:cxn ang="0">
                  <a:pos x="5" y="5"/>
                </a:cxn>
                <a:cxn ang="0">
                  <a:pos x="0" y="5"/>
                </a:cxn>
                <a:cxn ang="0">
                  <a:pos x="0" y="0"/>
                </a:cxn>
                <a:cxn ang="0">
                  <a:pos x="0" y="5"/>
                </a:cxn>
                <a:cxn ang="0">
                  <a:pos x="0" y="9"/>
                </a:cxn>
              </a:cxnLst>
              <a:rect l="0" t="0" r="r" b="b"/>
              <a:pathLst>
                <a:path w="5" h="9">
                  <a:moveTo>
                    <a:pt x="0" y="9"/>
                  </a:moveTo>
                  <a:lnTo>
                    <a:pt x="5" y="9"/>
                  </a:lnTo>
                  <a:lnTo>
                    <a:pt x="5" y="5"/>
                  </a:lnTo>
                  <a:lnTo>
                    <a:pt x="0" y="5"/>
                  </a:lnTo>
                  <a:lnTo>
                    <a:pt x="0" y="0"/>
                  </a:lnTo>
                  <a:lnTo>
                    <a:pt x="0" y="5"/>
                  </a:lnTo>
                  <a:lnTo>
                    <a:pt x="0"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0" name="Freeform 1466"/>
            <p:cNvSpPr>
              <a:spLocks/>
            </p:cNvSpPr>
            <p:nvPr/>
          </p:nvSpPr>
          <p:spPr bwMode="auto">
            <a:xfrm>
              <a:off x="2659" y="1861"/>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1" name="Freeform 1467"/>
            <p:cNvSpPr>
              <a:spLocks/>
            </p:cNvSpPr>
            <p:nvPr/>
          </p:nvSpPr>
          <p:spPr bwMode="auto">
            <a:xfrm>
              <a:off x="2659" y="1865"/>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2" name="Freeform 1468"/>
            <p:cNvSpPr>
              <a:spLocks/>
            </p:cNvSpPr>
            <p:nvPr/>
          </p:nvSpPr>
          <p:spPr bwMode="auto">
            <a:xfrm>
              <a:off x="2650" y="1816"/>
              <a:ext cx="17" cy="76"/>
            </a:xfrm>
            <a:custGeom>
              <a:avLst/>
              <a:gdLst/>
              <a:ahLst/>
              <a:cxnLst>
                <a:cxn ang="0">
                  <a:pos x="9" y="76"/>
                </a:cxn>
                <a:cxn ang="0">
                  <a:pos x="13" y="76"/>
                </a:cxn>
                <a:cxn ang="0">
                  <a:pos x="13" y="72"/>
                </a:cxn>
                <a:cxn ang="0">
                  <a:pos x="13" y="67"/>
                </a:cxn>
                <a:cxn ang="0">
                  <a:pos x="13" y="63"/>
                </a:cxn>
                <a:cxn ang="0">
                  <a:pos x="13" y="58"/>
                </a:cxn>
                <a:cxn ang="0">
                  <a:pos x="13" y="54"/>
                </a:cxn>
                <a:cxn ang="0">
                  <a:pos x="9" y="54"/>
                </a:cxn>
                <a:cxn ang="0">
                  <a:pos x="9" y="49"/>
                </a:cxn>
                <a:cxn ang="0">
                  <a:pos x="9" y="45"/>
                </a:cxn>
                <a:cxn ang="0">
                  <a:pos x="13" y="45"/>
                </a:cxn>
                <a:cxn ang="0">
                  <a:pos x="13" y="40"/>
                </a:cxn>
                <a:cxn ang="0">
                  <a:pos x="17" y="40"/>
                </a:cxn>
                <a:cxn ang="0">
                  <a:pos x="13" y="40"/>
                </a:cxn>
                <a:cxn ang="0">
                  <a:pos x="13" y="45"/>
                </a:cxn>
                <a:cxn ang="0">
                  <a:pos x="9" y="45"/>
                </a:cxn>
                <a:cxn ang="0">
                  <a:pos x="9" y="40"/>
                </a:cxn>
                <a:cxn ang="0">
                  <a:pos x="4" y="40"/>
                </a:cxn>
                <a:cxn ang="0">
                  <a:pos x="9" y="40"/>
                </a:cxn>
                <a:cxn ang="0">
                  <a:pos x="9" y="36"/>
                </a:cxn>
                <a:cxn ang="0">
                  <a:pos x="9" y="31"/>
                </a:cxn>
                <a:cxn ang="0">
                  <a:pos x="4" y="31"/>
                </a:cxn>
                <a:cxn ang="0">
                  <a:pos x="4" y="27"/>
                </a:cxn>
                <a:cxn ang="0">
                  <a:pos x="4" y="22"/>
                </a:cxn>
                <a:cxn ang="0">
                  <a:pos x="0" y="22"/>
                </a:cxn>
                <a:cxn ang="0">
                  <a:pos x="0" y="18"/>
                </a:cxn>
                <a:cxn ang="0">
                  <a:pos x="0" y="14"/>
                </a:cxn>
                <a:cxn ang="0">
                  <a:pos x="0" y="9"/>
                </a:cxn>
                <a:cxn ang="0">
                  <a:pos x="4" y="9"/>
                </a:cxn>
                <a:cxn ang="0">
                  <a:pos x="4" y="5"/>
                </a:cxn>
                <a:cxn ang="0">
                  <a:pos x="4" y="0"/>
                </a:cxn>
                <a:cxn ang="0">
                  <a:pos x="9" y="0"/>
                </a:cxn>
              </a:cxnLst>
              <a:rect l="0" t="0" r="r" b="b"/>
              <a:pathLst>
                <a:path w="17" h="76">
                  <a:moveTo>
                    <a:pt x="9" y="76"/>
                  </a:moveTo>
                  <a:lnTo>
                    <a:pt x="13" y="76"/>
                  </a:lnTo>
                  <a:lnTo>
                    <a:pt x="13" y="72"/>
                  </a:lnTo>
                  <a:lnTo>
                    <a:pt x="13" y="67"/>
                  </a:lnTo>
                  <a:lnTo>
                    <a:pt x="13" y="63"/>
                  </a:lnTo>
                  <a:lnTo>
                    <a:pt x="13" y="58"/>
                  </a:lnTo>
                  <a:lnTo>
                    <a:pt x="13" y="54"/>
                  </a:lnTo>
                  <a:lnTo>
                    <a:pt x="9" y="54"/>
                  </a:lnTo>
                  <a:lnTo>
                    <a:pt x="9" y="49"/>
                  </a:lnTo>
                  <a:lnTo>
                    <a:pt x="9" y="45"/>
                  </a:lnTo>
                  <a:lnTo>
                    <a:pt x="13" y="45"/>
                  </a:lnTo>
                  <a:lnTo>
                    <a:pt x="13" y="40"/>
                  </a:lnTo>
                  <a:lnTo>
                    <a:pt x="17" y="40"/>
                  </a:lnTo>
                  <a:lnTo>
                    <a:pt x="13" y="40"/>
                  </a:lnTo>
                  <a:lnTo>
                    <a:pt x="13" y="45"/>
                  </a:lnTo>
                  <a:lnTo>
                    <a:pt x="9" y="45"/>
                  </a:lnTo>
                  <a:lnTo>
                    <a:pt x="9" y="40"/>
                  </a:lnTo>
                  <a:lnTo>
                    <a:pt x="4" y="40"/>
                  </a:lnTo>
                  <a:lnTo>
                    <a:pt x="9" y="40"/>
                  </a:lnTo>
                  <a:lnTo>
                    <a:pt x="9" y="36"/>
                  </a:lnTo>
                  <a:lnTo>
                    <a:pt x="9" y="31"/>
                  </a:lnTo>
                  <a:lnTo>
                    <a:pt x="4" y="31"/>
                  </a:lnTo>
                  <a:lnTo>
                    <a:pt x="4" y="27"/>
                  </a:lnTo>
                  <a:lnTo>
                    <a:pt x="4" y="22"/>
                  </a:lnTo>
                  <a:lnTo>
                    <a:pt x="0" y="22"/>
                  </a:lnTo>
                  <a:lnTo>
                    <a:pt x="0" y="18"/>
                  </a:lnTo>
                  <a:lnTo>
                    <a:pt x="0" y="14"/>
                  </a:lnTo>
                  <a:lnTo>
                    <a:pt x="0" y="9"/>
                  </a:lnTo>
                  <a:lnTo>
                    <a:pt x="4" y="9"/>
                  </a:lnTo>
                  <a:lnTo>
                    <a:pt x="4" y="5"/>
                  </a:lnTo>
                  <a:lnTo>
                    <a:pt x="4" y="0"/>
                  </a:lnTo>
                  <a:lnTo>
                    <a:pt x="9"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3" name="Freeform 1469"/>
            <p:cNvSpPr>
              <a:spLocks/>
            </p:cNvSpPr>
            <p:nvPr/>
          </p:nvSpPr>
          <p:spPr bwMode="auto">
            <a:xfrm>
              <a:off x="2654" y="1870"/>
              <a:ext cx="9" cy="22"/>
            </a:xfrm>
            <a:custGeom>
              <a:avLst/>
              <a:gdLst/>
              <a:ahLst/>
              <a:cxnLst>
                <a:cxn ang="0">
                  <a:pos x="5" y="22"/>
                </a:cxn>
                <a:cxn ang="0">
                  <a:pos x="5" y="18"/>
                </a:cxn>
                <a:cxn ang="0">
                  <a:pos x="0" y="18"/>
                </a:cxn>
                <a:cxn ang="0">
                  <a:pos x="0" y="13"/>
                </a:cxn>
                <a:cxn ang="0">
                  <a:pos x="0" y="9"/>
                </a:cxn>
                <a:cxn ang="0">
                  <a:pos x="0" y="4"/>
                </a:cxn>
                <a:cxn ang="0">
                  <a:pos x="0" y="0"/>
                </a:cxn>
                <a:cxn ang="0">
                  <a:pos x="5" y="0"/>
                </a:cxn>
                <a:cxn ang="0">
                  <a:pos x="9" y="0"/>
                </a:cxn>
                <a:cxn ang="0">
                  <a:pos x="9" y="4"/>
                </a:cxn>
                <a:cxn ang="0">
                  <a:pos x="9" y="9"/>
                </a:cxn>
                <a:cxn ang="0">
                  <a:pos x="9" y="13"/>
                </a:cxn>
                <a:cxn ang="0">
                  <a:pos x="9" y="18"/>
                </a:cxn>
                <a:cxn ang="0">
                  <a:pos x="9" y="22"/>
                </a:cxn>
                <a:cxn ang="0">
                  <a:pos x="5" y="22"/>
                </a:cxn>
              </a:cxnLst>
              <a:rect l="0" t="0" r="r" b="b"/>
              <a:pathLst>
                <a:path w="9" h="22">
                  <a:moveTo>
                    <a:pt x="5" y="22"/>
                  </a:moveTo>
                  <a:lnTo>
                    <a:pt x="5" y="18"/>
                  </a:lnTo>
                  <a:lnTo>
                    <a:pt x="0" y="18"/>
                  </a:lnTo>
                  <a:lnTo>
                    <a:pt x="0" y="13"/>
                  </a:lnTo>
                  <a:lnTo>
                    <a:pt x="0" y="9"/>
                  </a:lnTo>
                  <a:lnTo>
                    <a:pt x="0" y="4"/>
                  </a:lnTo>
                  <a:lnTo>
                    <a:pt x="0" y="0"/>
                  </a:lnTo>
                  <a:lnTo>
                    <a:pt x="5" y="0"/>
                  </a:lnTo>
                  <a:lnTo>
                    <a:pt x="9" y="0"/>
                  </a:lnTo>
                  <a:lnTo>
                    <a:pt x="9" y="4"/>
                  </a:lnTo>
                  <a:lnTo>
                    <a:pt x="9" y="9"/>
                  </a:lnTo>
                  <a:lnTo>
                    <a:pt x="9" y="13"/>
                  </a:lnTo>
                  <a:lnTo>
                    <a:pt x="9" y="18"/>
                  </a:lnTo>
                  <a:lnTo>
                    <a:pt x="9" y="22"/>
                  </a:lnTo>
                  <a:lnTo>
                    <a:pt x="5" y="22"/>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4" name="Freeform 1470"/>
            <p:cNvSpPr>
              <a:spLocks/>
            </p:cNvSpPr>
            <p:nvPr/>
          </p:nvSpPr>
          <p:spPr bwMode="auto">
            <a:xfrm>
              <a:off x="2659" y="1892"/>
              <a:ext cx="4" cy="9"/>
            </a:xfrm>
            <a:custGeom>
              <a:avLst/>
              <a:gdLst/>
              <a:ahLst/>
              <a:cxnLst>
                <a:cxn ang="0">
                  <a:pos x="4" y="9"/>
                </a:cxn>
                <a:cxn ang="0">
                  <a:pos x="4" y="4"/>
                </a:cxn>
                <a:cxn ang="0">
                  <a:pos x="0" y="4"/>
                </a:cxn>
                <a:cxn ang="0">
                  <a:pos x="0" y="0"/>
                </a:cxn>
              </a:cxnLst>
              <a:rect l="0" t="0" r="r" b="b"/>
              <a:pathLst>
                <a:path w="4" h="9">
                  <a:moveTo>
                    <a:pt x="4" y="9"/>
                  </a:moveTo>
                  <a:lnTo>
                    <a:pt x="4" y="4"/>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5" name="Freeform 1471"/>
            <p:cNvSpPr>
              <a:spLocks/>
            </p:cNvSpPr>
            <p:nvPr/>
          </p:nvSpPr>
          <p:spPr bwMode="auto">
            <a:xfrm>
              <a:off x="2663" y="193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6" name="Freeform 1472"/>
            <p:cNvSpPr>
              <a:spLocks/>
            </p:cNvSpPr>
            <p:nvPr/>
          </p:nvSpPr>
          <p:spPr bwMode="auto">
            <a:xfrm>
              <a:off x="2663" y="1941"/>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7" name="Freeform 1473"/>
            <p:cNvSpPr>
              <a:spLocks/>
            </p:cNvSpPr>
            <p:nvPr/>
          </p:nvSpPr>
          <p:spPr bwMode="auto">
            <a:xfrm>
              <a:off x="2663" y="1901"/>
              <a:ext cx="13" cy="67"/>
            </a:xfrm>
            <a:custGeom>
              <a:avLst/>
              <a:gdLst/>
              <a:ahLst/>
              <a:cxnLst>
                <a:cxn ang="0">
                  <a:pos x="13" y="67"/>
                </a:cxn>
                <a:cxn ang="0">
                  <a:pos x="9" y="67"/>
                </a:cxn>
                <a:cxn ang="0">
                  <a:pos x="4" y="62"/>
                </a:cxn>
                <a:cxn ang="0">
                  <a:pos x="4" y="58"/>
                </a:cxn>
                <a:cxn ang="0">
                  <a:pos x="0" y="58"/>
                </a:cxn>
                <a:cxn ang="0">
                  <a:pos x="0" y="53"/>
                </a:cxn>
                <a:cxn ang="0">
                  <a:pos x="0" y="49"/>
                </a:cxn>
                <a:cxn ang="0">
                  <a:pos x="0" y="45"/>
                </a:cxn>
                <a:cxn ang="0">
                  <a:pos x="0" y="40"/>
                </a:cxn>
                <a:cxn ang="0">
                  <a:pos x="0" y="36"/>
                </a:cxn>
                <a:cxn ang="0">
                  <a:pos x="0" y="31"/>
                </a:cxn>
                <a:cxn ang="0">
                  <a:pos x="0" y="27"/>
                </a:cxn>
                <a:cxn ang="0">
                  <a:pos x="4" y="27"/>
                </a:cxn>
                <a:cxn ang="0">
                  <a:pos x="4" y="22"/>
                </a:cxn>
                <a:cxn ang="0">
                  <a:pos x="4" y="18"/>
                </a:cxn>
                <a:cxn ang="0">
                  <a:pos x="0" y="18"/>
                </a:cxn>
                <a:cxn ang="0">
                  <a:pos x="0" y="13"/>
                </a:cxn>
                <a:cxn ang="0">
                  <a:pos x="0" y="9"/>
                </a:cxn>
                <a:cxn ang="0">
                  <a:pos x="0" y="4"/>
                </a:cxn>
                <a:cxn ang="0">
                  <a:pos x="0" y="0"/>
                </a:cxn>
              </a:cxnLst>
              <a:rect l="0" t="0" r="r" b="b"/>
              <a:pathLst>
                <a:path w="13" h="67">
                  <a:moveTo>
                    <a:pt x="13" y="67"/>
                  </a:moveTo>
                  <a:lnTo>
                    <a:pt x="9" y="67"/>
                  </a:lnTo>
                  <a:lnTo>
                    <a:pt x="4" y="62"/>
                  </a:lnTo>
                  <a:lnTo>
                    <a:pt x="4" y="58"/>
                  </a:lnTo>
                  <a:lnTo>
                    <a:pt x="0" y="58"/>
                  </a:lnTo>
                  <a:lnTo>
                    <a:pt x="0" y="53"/>
                  </a:lnTo>
                  <a:lnTo>
                    <a:pt x="0" y="49"/>
                  </a:lnTo>
                  <a:lnTo>
                    <a:pt x="0" y="45"/>
                  </a:lnTo>
                  <a:lnTo>
                    <a:pt x="0" y="40"/>
                  </a:lnTo>
                  <a:lnTo>
                    <a:pt x="0" y="36"/>
                  </a:lnTo>
                  <a:lnTo>
                    <a:pt x="0" y="31"/>
                  </a:lnTo>
                  <a:lnTo>
                    <a:pt x="0" y="27"/>
                  </a:lnTo>
                  <a:lnTo>
                    <a:pt x="4" y="27"/>
                  </a:lnTo>
                  <a:lnTo>
                    <a:pt x="4" y="22"/>
                  </a:lnTo>
                  <a:lnTo>
                    <a:pt x="4" y="18"/>
                  </a:lnTo>
                  <a:lnTo>
                    <a:pt x="0" y="18"/>
                  </a:lnTo>
                  <a:lnTo>
                    <a:pt x="0" y="13"/>
                  </a:lnTo>
                  <a:lnTo>
                    <a:pt x="0" y="9"/>
                  </a:lnTo>
                  <a:lnTo>
                    <a:pt x="0" y="4"/>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8" name="Freeform 1474"/>
            <p:cNvSpPr>
              <a:spLocks/>
            </p:cNvSpPr>
            <p:nvPr/>
          </p:nvSpPr>
          <p:spPr bwMode="auto">
            <a:xfrm>
              <a:off x="2924" y="1977"/>
              <a:ext cx="9" cy="4"/>
            </a:xfrm>
            <a:custGeom>
              <a:avLst/>
              <a:gdLst/>
              <a:ahLst/>
              <a:cxnLst>
                <a:cxn ang="0">
                  <a:pos x="5" y="4"/>
                </a:cxn>
                <a:cxn ang="0">
                  <a:pos x="0" y="0"/>
                </a:cxn>
                <a:cxn ang="0">
                  <a:pos x="5" y="0"/>
                </a:cxn>
                <a:cxn ang="0">
                  <a:pos x="0" y="0"/>
                </a:cxn>
                <a:cxn ang="0">
                  <a:pos x="5" y="0"/>
                </a:cxn>
                <a:cxn ang="0">
                  <a:pos x="9" y="0"/>
                </a:cxn>
                <a:cxn ang="0">
                  <a:pos x="5" y="0"/>
                </a:cxn>
                <a:cxn ang="0">
                  <a:pos x="5" y="4"/>
                </a:cxn>
              </a:cxnLst>
              <a:rect l="0" t="0" r="r" b="b"/>
              <a:pathLst>
                <a:path w="9" h="4">
                  <a:moveTo>
                    <a:pt x="5" y="4"/>
                  </a:moveTo>
                  <a:lnTo>
                    <a:pt x="0" y="0"/>
                  </a:lnTo>
                  <a:lnTo>
                    <a:pt x="5" y="0"/>
                  </a:lnTo>
                  <a:lnTo>
                    <a:pt x="0" y="0"/>
                  </a:lnTo>
                  <a:lnTo>
                    <a:pt x="5" y="0"/>
                  </a:lnTo>
                  <a:lnTo>
                    <a:pt x="9" y="0"/>
                  </a:lnTo>
                  <a:lnTo>
                    <a:pt x="5" y="0"/>
                  </a:lnTo>
                  <a:lnTo>
                    <a:pt x="5"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39" name="Rectangle 1475"/>
            <p:cNvSpPr>
              <a:spLocks noChangeArrowheads="1"/>
            </p:cNvSpPr>
            <p:nvPr/>
          </p:nvSpPr>
          <p:spPr bwMode="auto">
            <a:xfrm>
              <a:off x="2920" y="1977"/>
              <a:ext cx="4" cy="4"/>
            </a:xfrm>
            <a:prstGeom prst="rect">
              <a:avLst/>
            </a:prstGeom>
            <a:noFill/>
            <a:ln w="6350">
              <a:solidFill>
                <a:srgbClr val="000000"/>
              </a:solidFill>
              <a:miter lim="800000"/>
              <a:headEnd/>
              <a:tailEnd/>
            </a:ln>
          </p:spPr>
          <p:txBody>
            <a:bodyPr/>
            <a:lstStyle/>
            <a:p>
              <a:endParaRPr lang="en-US">
                <a:solidFill>
                  <a:prstClr val="black"/>
                </a:solidFill>
              </a:endParaRPr>
            </a:p>
          </p:txBody>
        </p:sp>
        <p:sp>
          <p:nvSpPr>
            <p:cNvPr id="63940" name="Freeform 1476"/>
            <p:cNvSpPr>
              <a:spLocks/>
            </p:cNvSpPr>
            <p:nvPr/>
          </p:nvSpPr>
          <p:spPr bwMode="auto">
            <a:xfrm>
              <a:off x="2676" y="1968"/>
              <a:ext cx="48" cy="18"/>
            </a:xfrm>
            <a:custGeom>
              <a:avLst/>
              <a:gdLst/>
              <a:ahLst/>
              <a:cxnLst>
                <a:cxn ang="0">
                  <a:pos x="48" y="18"/>
                </a:cxn>
                <a:cxn ang="0">
                  <a:pos x="44" y="18"/>
                </a:cxn>
                <a:cxn ang="0">
                  <a:pos x="39" y="18"/>
                </a:cxn>
                <a:cxn ang="0">
                  <a:pos x="35" y="18"/>
                </a:cxn>
                <a:cxn ang="0">
                  <a:pos x="31" y="18"/>
                </a:cxn>
                <a:cxn ang="0">
                  <a:pos x="26" y="18"/>
                </a:cxn>
                <a:cxn ang="0">
                  <a:pos x="26" y="13"/>
                </a:cxn>
                <a:cxn ang="0">
                  <a:pos x="22" y="13"/>
                </a:cxn>
                <a:cxn ang="0">
                  <a:pos x="18" y="13"/>
                </a:cxn>
                <a:cxn ang="0">
                  <a:pos x="18" y="9"/>
                </a:cxn>
                <a:cxn ang="0">
                  <a:pos x="13" y="9"/>
                </a:cxn>
                <a:cxn ang="0">
                  <a:pos x="9" y="9"/>
                </a:cxn>
                <a:cxn ang="0">
                  <a:pos x="9" y="4"/>
                </a:cxn>
                <a:cxn ang="0">
                  <a:pos x="5" y="4"/>
                </a:cxn>
                <a:cxn ang="0">
                  <a:pos x="5" y="0"/>
                </a:cxn>
                <a:cxn ang="0">
                  <a:pos x="0" y="0"/>
                </a:cxn>
              </a:cxnLst>
              <a:rect l="0" t="0" r="r" b="b"/>
              <a:pathLst>
                <a:path w="48" h="18">
                  <a:moveTo>
                    <a:pt x="48" y="18"/>
                  </a:moveTo>
                  <a:lnTo>
                    <a:pt x="44" y="18"/>
                  </a:lnTo>
                  <a:lnTo>
                    <a:pt x="39" y="18"/>
                  </a:lnTo>
                  <a:lnTo>
                    <a:pt x="35" y="18"/>
                  </a:lnTo>
                  <a:lnTo>
                    <a:pt x="31" y="18"/>
                  </a:lnTo>
                  <a:lnTo>
                    <a:pt x="26" y="18"/>
                  </a:lnTo>
                  <a:lnTo>
                    <a:pt x="26" y="13"/>
                  </a:lnTo>
                  <a:lnTo>
                    <a:pt x="22" y="13"/>
                  </a:lnTo>
                  <a:lnTo>
                    <a:pt x="18" y="13"/>
                  </a:lnTo>
                  <a:lnTo>
                    <a:pt x="18" y="9"/>
                  </a:lnTo>
                  <a:lnTo>
                    <a:pt x="13" y="9"/>
                  </a:lnTo>
                  <a:lnTo>
                    <a:pt x="9" y="9"/>
                  </a:lnTo>
                  <a:lnTo>
                    <a:pt x="9" y="4"/>
                  </a:lnTo>
                  <a:lnTo>
                    <a:pt x="5" y="4"/>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1" name="Freeform 1477"/>
            <p:cNvSpPr>
              <a:spLocks/>
            </p:cNvSpPr>
            <p:nvPr/>
          </p:nvSpPr>
          <p:spPr bwMode="auto">
            <a:xfrm>
              <a:off x="2903" y="1972"/>
              <a:ext cx="30" cy="18"/>
            </a:xfrm>
            <a:custGeom>
              <a:avLst/>
              <a:gdLst/>
              <a:ahLst/>
              <a:cxnLst>
                <a:cxn ang="0">
                  <a:pos x="30" y="0"/>
                </a:cxn>
                <a:cxn ang="0">
                  <a:pos x="26" y="0"/>
                </a:cxn>
                <a:cxn ang="0">
                  <a:pos x="26" y="5"/>
                </a:cxn>
                <a:cxn ang="0">
                  <a:pos x="21" y="5"/>
                </a:cxn>
                <a:cxn ang="0">
                  <a:pos x="17" y="5"/>
                </a:cxn>
                <a:cxn ang="0">
                  <a:pos x="21" y="5"/>
                </a:cxn>
                <a:cxn ang="0">
                  <a:pos x="17" y="5"/>
                </a:cxn>
                <a:cxn ang="0">
                  <a:pos x="17" y="9"/>
                </a:cxn>
                <a:cxn ang="0">
                  <a:pos x="13" y="9"/>
                </a:cxn>
                <a:cxn ang="0">
                  <a:pos x="13" y="14"/>
                </a:cxn>
                <a:cxn ang="0">
                  <a:pos x="13" y="9"/>
                </a:cxn>
                <a:cxn ang="0">
                  <a:pos x="8" y="9"/>
                </a:cxn>
                <a:cxn ang="0">
                  <a:pos x="8" y="14"/>
                </a:cxn>
                <a:cxn ang="0">
                  <a:pos x="4" y="14"/>
                </a:cxn>
                <a:cxn ang="0">
                  <a:pos x="0" y="18"/>
                </a:cxn>
              </a:cxnLst>
              <a:rect l="0" t="0" r="r" b="b"/>
              <a:pathLst>
                <a:path w="30" h="18">
                  <a:moveTo>
                    <a:pt x="30" y="0"/>
                  </a:moveTo>
                  <a:lnTo>
                    <a:pt x="26" y="0"/>
                  </a:lnTo>
                  <a:lnTo>
                    <a:pt x="26" y="5"/>
                  </a:lnTo>
                  <a:lnTo>
                    <a:pt x="21" y="5"/>
                  </a:lnTo>
                  <a:lnTo>
                    <a:pt x="17" y="5"/>
                  </a:lnTo>
                  <a:lnTo>
                    <a:pt x="21" y="5"/>
                  </a:lnTo>
                  <a:lnTo>
                    <a:pt x="17" y="5"/>
                  </a:lnTo>
                  <a:lnTo>
                    <a:pt x="17" y="9"/>
                  </a:lnTo>
                  <a:lnTo>
                    <a:pt x="13" y="9"/>
                  </a:lnTo>
                  <a:lnTo>
                    <a:pt x="13" y="14"/>
                  </a:lnTo>
                  <a:lnTo>
                    <a:pt x="13" y="9"/>
                  </a:lnTo>
                  <a:lnTo>
                    <a:pt x="8" y="9"/>
                  </a:lnTo>
                  <a:lnTo>
                    <a:pt x="8" y="14"/>
                  </a:lnTo>
                  <a:lnTo>
                    <a:pt x="4" y="14"/>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2" name="Freeform 1478"/>
            <p:cNvSpPr>
              <a:spLocks/>
            </p:cNvSpPr>
            <p:nvPr/>
          </p:nvSpPr>
          <p:spPr bwMode="auto">
            <a:xfrm>
              <a:off x="2890" y="1990"/>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3" name="Freeform 1479"/>
            <p:cNvSpPr>
              <a:spLocks/>
            </p:cNvSpPr>
            <p:nvPr/>
          </p:nvSpPr>
          <p:spPr bwMode="auto">
            <a:xfrm>
              <a:off x="2890" y="1990"/>
              <a:ext cx="13" cy="1"/>
            </a:xfrm>
            <a:custGeom>
              <a:avLst/>
              <a:gdLst/>
              <a:ahLst/>
              <a:cxnLst>
                <a:cxn ang="0">
                  <a:pos x="13" y="0"/>
                </a:cxn>
                <a:cxn ang="0">
                  <a:pos x="8" y="0"/>
                </a:cxn>
                <a:cxn ang="0">
                  <a:pos x="4" y="0"/>
                </a:cxn>
                <a:cxn ang="0">
                  <a:pos x="0" y="0"/>
                </a:cxn>
              </a:cxnLst>
              <a:rect l="0" t="0" r="r" b="b"/>
              <a:pathLst>
                <a:path w="13">
                  <a:moveTo>
                    <a:pt x="13" y="0"/>
                  </a:moveTo>
                  <a:lnTo>
                    <a:pt x="8" y="0"/>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4" name="Freeform 1480"/>
            <p:cNvSpPr>
              <a:spLocks/>
            </p:cNvSpPr>
            <p:nvPr/>
          </p:nvSpPr>
          <p:spPr bwMode="auto">
            <a:xfrm>
              <a:off x="2794" y="199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5" name="Freeform 1481"/>
            <p:cNvSpPr>
              <a:spLocks/>
            </p:cNvSpPr>
            <p:nvPr/>
          </p:nvSpPr>
          <p:spPr bwMode="auto">
            <a:xfrm>
              <a:off x="2881" y="1995"/>
              <a:ext cx="4" cy="4"/>
            </a:xfrm>
            <a:custGeom>
              <a:avLst/>
              <a:gdLst/>
              <a:ahLst/>
              <a:cxnLst>
                <a:cxn ang="0">
                  <a:pos x="0" y="4"/>
                </a:cxn>
                <a:cxn ang="0">
                  <a:pos x="4" y="0"/>
                </a:cxn>
                <a:cxn ang="0">
                  <a:pos x="0" y="0"/>
                </a:cxn>
                <a:cxn ang="0">
                  <a:pos x="0" y="4"/>
                </a:cxn>
              </a:cxnLst>
              <a:rect l="0" t="0" r="r" b="b"/>
              <a:pathLst>
                <a:path w="4" h="4">
                  <a:moveTo>
                    <a:pt x="0" y="4"/>
                  </a:moveTo>
                  <a:lnTo>
                    <a:pt x="4" y="0"/>
                  </a:ln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6" name="Freeform 1482"/>
            <p:cNvSpPr>
              <a:spLocks/>
            </p:cNvSpPr>
            <p:nvPr/>
          </p:nvSpPr>
          <p:spPr bwMode="auto">
            <a:xfrm>
              <a:off x="2794" y="1999"/>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7" name="Freeform 1483"/>
            <p:cNvSpPr>
              <a:spLocks/>
            </p:cNvSpPr>
            <p:nvPr/>
          </p:nvSpPr>
          <p:spPr bwMode="auto">
            <a:xfrm>
              <a:off x="2724" y="1986"/>
              <a:ext cx="39" cy="13"/>
            </a:xfrm>
            <a:custGeom>
              <a:avLst/>
              <a:gdLst/>
              <a:ahLst/>
              <a:cxnLst>
                <a:cxn ang="0">
                  <a:pos x="39" y="13"/>
                </a:cxn>
                <a:cxn ang="0">
                  <a:pos x="35" y="13"/>
                </a:cxn>
                <a:cxn ang="0">
                  <a:pos x="31" y="13"/>
                </a:cxn>
                <a:cxn ang="0">
                  <a:pos x="26" y="13"/>
                </a:cxn>
                <a:cxn ang="0">
                  <a:pos x="26" y="9"/>
                </a:cxn>
                <a:cxn ang="0">
                  <a:pos x="22" y="9"/>
                </a:cxn>
                <a:cxn ang="0">
                  <a:pos x="17" y="9"/>
                </a:cxn>
                <a:cxn ang="0">
                  <a:pos x="17" y="4"/>
                </a:cxn>
                <a:cxn ang="0">
                  <a:pos x="13" y="4"/>
                </a:cxn>
                <a:cxn ang="0">
                  <a:pos x="9" y="4"/>
                </a:cxn>
                <a:cxn ang="0">
                  <a:pos x="4" y="4"/>
                </a:cxn>
                <a:cxn ang="0">
                  <a:pos x="4" y="0"/>
                </a:cxn>
                <a:cxn ang="0">
                  <a:pos x="0" y="0"/>
                </a:cxn>
              </a:cxnLst>
              <a:rect l="0" t="0" r="r" b="b"/>
              <a:pathLst>
                <a:path w="39" h="13">
                  <a:moveTo>
                    <a:pt x="39" y="13"/>
                  </a:moveTo>
                  <a:lnTo>
                    <a:pt x="35" y="13"/>
                  </a:lnTo>
                  <a:lnTo>
                    <a:pt x="31" y="13"/>
                  </a:lnTo>
                  <a:lnTo>
                    <a:pt x="26" y="13"/>
                  </a:lnTo>
                  <a:lnTo>
                    <a:pt x="26" y="9"/>
                  </a:lnTo>
                  <a:lnTo>
                    <a:pt x="22" y="9"/>
                  </a:lnTo>
                  <a:lnTo>
                    <a:pt x="17" y="9"/>
                  </a:lnTo>
                  <a:lnTo>
                    <a:pt x="17" y="4"/>
                  </a:lnTo>
                  <a:lnTo>
                    <a:pt x="13" y="4"/>
                  </a:lnTo>
                  <a:lnTo>
                    <a:pt x="9" y="4"/>
                  </a:lnTo>
                  <a:lnTo>
                    <a:pt x="4" y="4"/>
                  </a:lnTo>
                  <a:lnTo>
                    <a:pt x="4"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8" name="Freeform 1484"/>
            <p:cNvSpPr>
              <a:spLocks/>
            </p:cNvSpPr>
            <p:nvPr/>
          </p:nvSpPr>
          <p:spPr bwMode="auto">
            <a:xfrm>
              <a:off x="2785" y="199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49" name="Freeform 1485"/>
            <p:cNvSpPr>
              <a:spLocks/>
            </p:cNvSpPr>
            <p:nvPr/>
          </p:nvSpPr>
          <p:spPr bwMode="auto">
            <a:xfrm>
              <a:off x="2763" y="1999"/>
              <a:ext cx="22" cy="4"/>
            </a:xfrm>
            <a:custGeom>
              <a:avLst/>
              <a:gdLst/>
              <a:ahLst/>
              <a:cxnLst>
                <a:cxn ang="0">
                  <a:pos x="22" y="0"/>
                </a:cxn>
                <a:cxn ang="0">
                  <a:pos x="18" y="0"/>
                </a:cxn>
                <a:cxn ang="0">
                  <a:pos x="18" y="4"/>
                </a:cxn>
                <a:cxn ang="0">
                  <a:pos x="13" y="4"/>
                </a:cxn>
                <a:cxn ang="0">
                  <a:pos x="9" y="4"/>
                </a:cxn>
                <a:cxn ang="0">
                  <a:pos x="9" y="0"/>
                </a:cxn>
                <a:cxn ang="0">
                  <a:pos x="5" y="0"/>
                </a:cxn>
                <a:cxn ang="0">
                  <a:pos x="0" y="0"/>
                </a:cxn>
              </a:cxnLst>
              <a:rect l="0" t="0" r="r" b="b"/>
              <a:pathLst>
                <a:path w="22" h="4">
                  <a:moveTo>
                    <a:pt x="22" y="0"/>
                  </a:moveTo>
                  <a:lnTo>
                    <a:pt x="18" y="0"/>
                  </a:lnTo>
                  <a:lnTo>
                    <a:pt x="18" y="4"/>
                  </a:lnTo>
                  <a:lnTo>
                    <a:pt x="13" y="4"/>
                  </a:lnTo>
                  <a:lnTo>
                    <a:pt x="9" y="4"/>
                  </a:lnTo>
                  <a:lnTo>
                    <a:pt x="9" y="0"/>
                  </a:lnTo>
                  <a:lnTo>
                    <a:pt x="5" y="0"/>
                  </a:lnTo>
                  <a:lnTo>
                    <a:pt x="0"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0" name="Freeform 1486"/>
            <p:cNvSpPr>
              <a:spLocks/>
            </p:cNvSpPr>
            <p:nvPr/>
          </p:nvSpPr>
          <p:spPr bwMode="auto">
            <a:xfrm>
              <a:off x="2763" y="2003"/>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1" name="Freeform 1487"/>
            <p:cNvSpPr>
              <a:spLocks/>
            </p:cNvSpPr>
            <p:nvPr/>
          </p:nvSpPr>
          <p:spPr bwMode="auto">
            <a:xfrm>
              <a:off x="2772" y="1999"/>
              <a:ext cx="17" cy="9"/>
            </a:xfrm>
            <a:custGeom>
              <a:avLst/>
              <a:gdLst/>
              <a:ahLst/>
              <a:cxnLst>
                <a:cxn ang="0">
                  <a:pos x="9" y="9"/>
                </a:cxn>
                <a:cxn ang="0">
                  <a:pos x="9" y="4"/>
                </a:cxn>
                <a:cxn ang="0">
                  <a:pos x="13" y="4"/>
                </a:cxn>
                <a:cxn ang="0">
                  <a:pos x="17" y="4"/>
                </a:cxn>
                <a:cxn ang="0">
                  <a:pos x="13" y="4"/>
                </a:cxn>
                <a:cxn ang="0">
                  <a:pos x="13" y="0"/>
                </a:cxn>
                <a:cxn ang="0">
                  <a:pos x="13" y="4"/>
                </a:cxn>
                <a:cxn ang="0">
                  <a:pos x="9" y="4"/>
                </a:cxn>
                <a:cxn ang="0">
                  <a:pos x="4" y="4"/>
                </a:cxn>
                <a:cxn ang="0">
                  <a:pos x="0" y="4"/>
                </a:cxn>
                <a:cxn ang="0">
                  <a:pos x="4" y="4"/>
                </a:cxn>
                <a:cxn ang="0">
                  <a:pos x="9" y="4"/>
                </a:cxn>
                <a:cxn ang="0">
                  <a:pos x="9" y="9"/>
                </a:cxn>
                <a:cxn ang="0">
                  <a:pos x="9" y="4"/>
                </a:cxn>
                <a:cxn ang="0">
                  <a:pos x="9" y="9"/>
                </a:cxn>
              </a:cxnLst>
              <a:rect l="0" t="0" r="r" b="b"/>
              <a:pathLst>
                <a:path w="17" h="9">
                  <a:moveTo>
                    <a:pt x="9" y="9"/>
                  </a:moveTo>
                  <a:lnTo>
                    <a:pt x="9" y="4"/>
                  </a:lnTo>
                  <a:lnTo>
                    <a:pt x="13" y="4"/>
                  </a:lnTo>
                  <a:lnTo>
                    <a:pt x="17" y="4"/>
                  </a:lnTo>
                  <a:lnTo>
                    <a:pt x="13" y="4"/>
                  </a:lnTo>
                  <a:lnTo>
                    <a:pt x="13" y="0"/>
                  </a:lnTo>
                  <a:lnTo>
                    <a:pt x="13" y="4"/>
                  </a:lnTo>
                  <a:lnTo>
                    <a:pt x="9" y="4"/>
                  </a:lnTo>
                  <a:lnTo>
                    <a:pt x="4" y="4"/>
                  </a:lnTo>
                  <a:lnTo>
                    <a:pt x="0" y="4"/>
                  </a:lnTo>
                  <a:lnTo>
                    <a:pt x="4" y="4"/>
                  </a:lnTo>
                  <a:lnTo>
                    <a:pt x="9" y="4"/>
                  </a:lnTo>
                  <a:lnTo>
                    <a:pt x="9" y="9"/>
                  </a:lnTo>
                  <a:lnTo>
                    <a:pt x="9" y="4"/>
                  </a:lnTo>
                  <a:lnTo>
                    <a:pt x="9" y="9"/>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2" name="Freeform 1488"/>
            <p:cNvSpPr>
              <a:spLocks/>
            </p:cNvSpPr>
            <p:nvPr/>
          </p:nvSpPr>
          <p:spPr bwMode="auto">
            <a:xfrm>
              <a:off x="2859" y="1990"/>
              <a:ext cx="31" cy="18"/>
            </a:xfrm>
            <a:custGeom>
              <a:avLst/>
              <a:gdLst/>
              <a:ahLst/>
              <a:cxnLst>
                <a:cxn ang="0">
                  <a:pos x="31" y="0"/>
                </a:cxn>
                <a:cxn ang="0">
                  <a:pos x="26" y="0"/>
                </a:cxn>
                <a:cxn ang="0">
                  <a:pos x="26" y="5"/>
                </a:cxn>
                <a:cxn ang="0">
                  <a:pos x="22" y="5"/>
                </a:cxn>
                <a:cxn ang="0">
                  <a:pos x="18" y="5"/>
                </a:cxn>
                <a:cxn ang="0">
                  <a:pos x="13" y="5"/>
                </a:cxn>
                <a:cxn ang="0">
                  <a:pos x="13" y="9"/>
                </a:cxn>
                <a:cxn ang="0">
                  <a:pos x="9" y="9"/>
                </a:cxn>
                <a:cxn ang="0">
                  <a:pos x="4" y="9"/>
                </a:cxn>
                <a:cxn ang="0">
                  <a:pos x="4" y="13"/>
                </a:cxn>
                <a:cxn ang="0">
                  <a:pos x="0" y="13"/>
                </a:cxn>
                <a:cxn ang="0">
                  <a:pos x="0" y="18"/>
                </a:cxn>
              </a:cxnLst>
              <a:rect l="0" t="0" r="r" b="b"/>
              <a:pathLst>
                <a:path w="31" h="18">
                  <a:moveTo>
                    <a:pt x="31" y="0"/>
                  </a:moveTo>
                  <a:lnTo>
                    <a:pt x="26" y="0"/>
                  </a:lnTo>
                  <a:lnTo>
                    <a:pt x="26" y="5"/>
                  </a:lnTo>
                  <a:lnTo>
                    <a:pt x="22" y="5"/>
                  </a:lnTo>
                  <a:lnTo>
                    <a:pt x="18" y="5"/>
                  </a:lnTo>
                  <a:lnTo>
                    <a:pt x="13" y="5"/>
                  </a:lnTo>
                  <a:lnTo>
                    <a:pt x="13" y="9"/>
                  </a:lnTo>
                  <a:lnTo>
                    <a:pt x="9" y="9"/>
                  </a:lnTo>
                  <a:lnTo>
                    <a:pt x="4" y="9"/>
                  </a:lnTo>
                  <a:lnTo>
                    <a:pt x="4" y="13"/>
                  </a:lnTo>
                  <a:lnTo>
                    <a:pt x="0" y="13"/>
                  </a:lnTo>
                  <a:lnTo>
                    <a:pt x="0" y="18"/>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3" name="Freeform 1489"/>
            <p:cNvSpPr>
              <a:spLocks/>
            </p:cNvSpPr>
            <p:nvPr/>
          </p:nvSpPr>
          <p:spPr bwMode="auto">
            <a:xfrm>
              <a:off x="2785" y="1995"/>
              <a:ext cx="74" cy="17"/>
            </a:xfrm>
            <a:custGeom>
              <a:avLst/>
              <a:gdLst/>
              <a:ahLst/>
              <a:cxnLst>
                <a:cxn ang="0">
                  <a:pos x="74" y="13"/>
                </a:cxn>
                <a:cxn ang="0">
                  <a:pos x="70" y="13"/>
                </a:cxn>
                <a:cxn ang="0">
                  <a:pos x="65" y="13"/>
                </a:cxn>
                <a:cxn ang="0">
                  <a:pos x="65" y="17"/>
                </a:cxn>
                <a:cxn ang="0">
                  <a:pos x="61" y="17"/>
                </a:cxn>
                <a:cxn ang="0">
                  <a:pos x="57" y="17"/>
                </a:cxn>
                <a:cxn ang="0">
                  <a:pos x="52" y="17"/>
                </a:cxn>
                <a:cxn ang="0">
                  <a:pos x="48" y="17"/>
                </a:cxn>
                <a:cxn ang="0">
                  <a:pos x="44" y="17"/>
                </a:cxn>
                <a:cxn ang="0">
                  <a:pos x="39" y="17"/>
                </a:cxn>
                <a:cxn ang="0">
                  <a:pos x="35" y="17"/>
                </a:cxn>
                <a:cxn ang="0">
                  <a:pos x="31" y="17"/>
                </a:cxn>
                <a:cxn ang="0">
                  <a:pos x="26" y="17"/>
                </a:cxn>
                <a:cxn ang="0">
                  <a:pos x="26" y="13"/>
                </a:cxn>
                <a:cxn ang="0">
                  <a:pos x="22" y="13"/>
                </a:cxn>
                <a:cxn ang="0">
                  <a:pos x="22" y="8"/>
                </a:cxn>
                <a:cxn ang="0">
                  <a:pos x="22" y="13"/>
                </a:cxn>
                <a:cxn ang="0">
                  <a:pos x="22" y="8"/>
                </a:cxn>
                <a:cxn ang="0">
                  <a:pos x="17" y="8"/>
                </a:cxn>
                <a:cxn ang="0">
                  <a:pos x="13" y="8"/>
                </a:cxn>
                <a:cxn ang="0">
                  <a:pos x="9" y="8"/>
                </a:cxn>
                <a:cxn ang="0">
                  <a:pos x="4" y="8"/>
                </a:cxn>
                <a:cxn ang="0">
                  <a:pos x="4" y="4"/>
                </a:cxn>
                <a:cxn ang="0">
                  <a:pos x="9" y="4"/>
                </a:cxn>
                <a:cxn ang="0">
                  <a:pos x="13" y="4"/>
                </a:cxn>
                <a:cxn ang="0">
                  <a:pos x="9" y="4"/>
                </a:cxn>
                <a:cxn ang="0">
                  <a:pos x="9" y="0"/>
                </a:cxn>
                <a:cxn ang="0">
                  <a:pos x="9" y="4"/>
                </a:cxn>
                <a:cxn ang="0">
                  <a:pos x="4" y="4"/>
                </a:cxn>
                <a:cxn ang="0">
                  <a:pos x="4" y="0"/>
                </a:cxn>
                <a:cxn ang="0">
                  <a:pos x="4" y="4"/>
                </a:cxn>
                <a:cxn ang="0">
                  <a:pos x="0" y="4"/>
                </a:cxn>
              </a:cxnLst>
              <a:rect l="0" t="0" r="r" b="b"/>
              <a:pathLst>
                <a:path w="74" h="17">
                  <a:moveTo>
                    <a:pt x="74" y="13"/>
                  </a:moveTo>
                  <a:lnTo>
                    <a:pt x="70" y="13"/>
                  </a:lnTo>
                  <a:lnTo>
                    <a:pt x="65" y="13"/>
                  </a:lnTo>
                  <a:lnTo>
                    <a:pt x="65" y="17"/>
                  </a:lnTo>
                  <a:lnTo>
                    <a:pt x="61" y="17"/>
                  </a:lnTo>
                  <a:lnTo>
                    <a:pt x="57" y="17"/>
                  </a:lnTo>
                  <a:lnTo>
                    <a:pt x="52" y="17"/>
                  </a:lnTo>
                  <a:lnTo>
                    <a:pt x="48" y="17"/>
                  </a:lnTo>
                  <a:lnTo>
                    <a:pt x="44" y="17"/>
                  </a:lnTo>
                  <a:lnTo>
                    <a:pt x="39" y="17"/>
                  </a:lnTo>
                  <a:lnTo>
                    <a:pt x="35" y="17"/>
                  </a:lnTo>
                  <a:lnTo>
                    <a:pt x="31" y="17"/>
                  </a:lnTo>
                  <a:lnTo>
                    <a:pt x="26" y="17"/>
                  </a:lnTo>
                  <a:lnTo>
                    <a:pt x="26" y="13"/>
                  </a:lnTo>
                  <a:lnTo>
                    <a:pt x="22" y="13"/>
                  </a:lnTo>
                  <a:lnTo>
                    <a:pt x="22" y="8"/>
                  </a:lnTo>
                  <a:lnTo>
                    <a:pt x="22" y="13"/>
                  </a:lnTo>
                  <a:lnTo>
                    <a:pt x="22" y="8"/>
                  </a:lnTo>
                  <a:lnTo>
                    <a:pt x="17" y="8"/>
                  </a:lnTo>
                  <a:lnTo>
                    <a:pt x="13" y="8"/>
                  </a:lnTo>
                  <a:lnTo>
                    <a:pt x="9" y="8"/>
                  </a:lnTo>
                  <a:lnTo>
                    <a:pt x="4" y="8"/>
                  </a:lnTo>
                  <a:lnTo>
                    <a:pt x="4" y="4"/>
                  </a:lnTo>
                  <a:lnTo>
                    <a:pt x="9" y="4"/>
                  </a:lnTo>
                  <a:lnTo>
                    <a:pt x="13" y="4"/>
                  </a:lnTo>
                  <a:lnTo>
                    <a:pt x="9" y="4"/>
                  </a:lnTo>
                  <a:lnTo>
                    <a:pt x="9" y="0"/>
                  </a:lnTo>
                  <a:lnTo>
                    <a:pt x="9" y="4"/>
                  </a:lnTo>
                  <a:lnTo>
                    <a:pt x="4" y="4"/>
                  </a:lnTo>
                  <a:lnTo>
                    <a:pt x="4" y="0"/>
                  </a:lnTo>
                  <a:lnTo>
                    <a:pt x="4" y="4"/>
                  </a:lnTo>
                  <a:lnTo>
                    <a:pt x="0" y="4"/>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4" name="Freeform 1490"/>
            <p:cNvSpPr>
              <a:spLocks/>
            </p:cNvSpPr>
            <p:nvPr/>
          </p:nvSpPr>
          <p:spPr bwMode="auto">
            <a:xfrm>
              <a:off x="2811" y="2012"/>
              <a:ext cx="18" cy="5"/>
            </a:xfrm>
            <a:custGeom>
              <a:avLst/>
              <a:gdLst/>
              <a:ahLst/>
              <a:cxnLst>
                <a:cxn ang="0">
                  <a:pos x="13" y="5"/>
                </a:cxn>
                <a:cxn ang="0">
                  <a:pos x="9" y="5"/>
                </a:cxn>
                <a:cxn ang="0">
                  <a:pos x="5" y="5"/>
                </a:cxn>
                <a:cxn ang="0">
                  <a:pos x="5" y="0"/>
                </a:cxn>
                <a:cxn ang="0">
                  <a:pos x="0" y="0"/>
                </a:cxn>
                <a:cxn ang="0">
                  <a:pos x="5" y="0"/>
                </a:cxn>
                <a:cxn ang="0">
                  <a:pos x="9" y="0"/>
                </a:cxn>
                <a:cxn ang="0">
                  <a:pos x="13" y="0"/>
                </a:cxn>
                <a:cxn ang="0">
                  <a:pos x="18" y="0"/>
                </a:cxn>
                <a:cxn ang="0">
                  <a:pos x="18" y="5"/>
                </a:cxn>
                <a:cxn ang="0">
                  <a:pos x="13" y="5"/>
                </a:cxn>
              </a:cxnLst>
              <a:rect l="0" t="0" r="r" b="b"/>
              <a:pathLst>
                <a:path w="18" h="5">
                  <a:moveTo>
                    <a:pt x="13" y="5"/>
                  </a:moveTo>
                  <a:lnTo>
                    <a:pt x="9" y="5"/>
                  </a:lnTo>
                  <a:lnTo>
                    <a:pt x="5" y="5"/>
                  </a:lnTo>
                  <a:lnTo>
                    <a:pt x="5" y="0"/>
                  </a:lnTo>
                  <a:lnTo>
                    <a:pt x="0" y="0"/>
                  </a:lnTo>
                  <a:lnTo>
                    <a:pt x="5" y="0"/>
                  </a:lnTo>
                  <a:lnTo>
                    <a:pt x="9" y="0"/>
                  </a:lnTo>
                  <a:lnTo>
                    <a:pt x="13" y="0"/>
                  </a:lnTo>
                  <a:lnTo>
                    <a:pt x="18" y="0"/>
                  </a:lnTo>
                  <a:lnTo>
                    <a:pt x="18" y="5"/>
                  </a:lnTo>
                  <a:lnTo>
                    <a:pt x="13" y="5"/>
                  </a:lnTo>
                </a:path>
              </a:pathLst>
            </a:custGeom>
            <a:noFill/>
            <a:ln w="6350">
              <a:solidFill>
                <a:srgbClr val="000000"/>
              </a:solidFill>
              <a:prstDash val="solid"/>
              <a:round/>
              <a:headEnd/>
              <a:tailEnd/>
            </a:ln>
          </p:spPr>
          <p:txBody>
            <a:bodyPr/>
            <a:lstStyle/>
            <a:p>
              <a:endParaRPr lang="en-US">
                <a:solidFill>
                  <a:prstClr val="black"/>
                </a:solidFill>
              </a:endParaRPr>
            </a:p>
          </p:txBody>
        </p:sp>
        <p:sp>
          <p:nvSpPr>
            <p:cNvPr id="63955" name="Freeform 1491"/>
            <p:cNvSpPr>
              <a:spLocks/>
            </p:cNvSpPr>
            <p:nvPr/>
          </p:nvSpPr>
          <p:spPr bwMode="auto">
            <a:xfrm>
              <a:off x="2236" y="1535"/>
              <a:ext cx="9" cy="22"/>
            </a:xfrm>
            <a:custGeom>
              <a:avLst/>
              <a:gdLst/>
              <a:ahLst/>
              <a:cxnLst>
                <a:cxn ang="0">
                  <a:pos x="9" y="0"/>
                </a:cxn>
                <a:cxn ang="0">
                  <a:pos x="5" y="0"/>
                </a:cxn>
                <a:cxn ang="0">
                  <a:pos x="5" y="5"/>
                </a:cxn>
                <a:cxn ang="0">
                  <a:pos x="5" y="9"/>
                </a:cxn>
                <a:cxn ang="0">
                  <a:pos x="5" y="14"/>
                </a:cxn>
                <a:cxn ang="0">
                  <a:pos x="5" y="18"/>
                </a:cxn>
                <a:cxn ang="0">
                  <a:pos x="5" y="22"/>
                </a:cxn>
                <a:cxn ang="0">
                  <a:pos x="0" y="22"/>
                </a:cxn>
                <a:cxn ang="0">
                  <a:pos x="0" y="18"/>
                </a:cxn>
                <a:cxn ang="0">
                  <a:pos x="0" y="22"/>
                </a:cxn>
                <a:cxn ang="0">
                  <a:pos x="5" y="22"/>
                </a:cxn>
              </a:cxnLst>
              <a:rect l="0" t="0" r="r" b="b"/>
              <a:pathLst>
                <a:path w="9" h="22">
                  <a:moveTo>
                    <a:pt x="9" y="0"/>
                  </a:moveTo>
                  <a:lnTo>
                    <a:pt x="5" y="0"/>
                  </a:lnTo>
                  <a:lnTo>
                    <a:pt x="5" y="5"/>
                  </a:lnTo>
                  <a:lnTo>
                    <a:pt x="5" y="9"/>
                  </a:lnTo>
                  <a:lnTo>
                    <a:pt x="5" y="14"/>
                  </a:lnTo>
                  <a:lnTo>
                    <a:pt x="5" y="18"/>
                  </a:lnTo>
                  <a:lnTo>
                    <a:pt x="5" y="22"/>
                  </a:lnTo>
                  <a:lnTo>
                    <a:pt x="0" y="22"/>
                  </a:lnTo>
                  <a:lnTo>
                    <a:pt x="0" y="18"/>
                  </a:lnTo>
                  <a:lnTo>
                    <a:pt x="0" y="22"/>
                  </a:lnTo>
                  <a:lnTo>
                    <a:pt x="5" y="22"/>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56" name="Freeform 1492"/>
            <p:cNvSpPr>
              <a:spLocks/>
            </p:cNvSpPr>
            <p:nvPr/>
          </p:nvSpPr>
          <p:spPr bwMode="auto">
            <a:xfrm>
              <a:off x="2284" y="1566"/>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57" name="Freeform 1493"/>
            <p:cNvSpPr>
              <a:spLocks/>
            </p:cNvSpPr>
            <p:nvPr/>
          </p:nvSpPr>
          <p:spPr bwMode="auto">
            <a:xfrm>
              <a:off x="2258" y="1526"/>
              <a:ext cx="26" cy="45"/>
            </a:xfrm>
            <a:custGeom>
              <a:avLst/>
              <a:gdLst/>
              <a:ahLst/>
              <a:cxnLst>
                <a:cxn ang="0">
                  <a:pos x="17" y="5"/>
                </a:cxn>
                <a:cxn ang="0">
                  <a:pos x="13" y="5"/>
                </a:cxn>
                <a:cxn ang="0">
                  <a:pos x="13" y="9"/>
                </a:cxn>
                <a:cxn ang="0">
                  <a:pos x="13" y="5"/>
                </a:cxn>
                <a:cxn ang="0">
                  <a:pos x="9" y="5"/>
                </a:cxn>
                <a:cxn ang="0">
                  <a:pos x="9" y="0"/>
                </a:cxn>
                <a:cxn ang="0">
                  <a:pos x="4" y="0"/>
                </a:cxn>
                <a:cxn ang="0">
                  <a:pos x="4" y="5"/>
                </a:cxn>
                <a:cxn ang="0">
                  <a:pos x="4" y="9"/>
                </a:cxn>
                <a:cxn ang="0">
                  <a:pos x="0" y="9"/>
                </a:cxn>
                <a:cxn ang="0">
                  <a:pos x="0" y="14"/>
                </a:cxn>
                <a:cxn ang="0">
                  <a:pos x="0" y="18"/>
                </a:cxn>
                <a:cxn ang="0">
                  <a:pos x="0" y="23"/>
                </a:cxn>
                <a:cxn ang="0">
                  <a:pos x="4" y="23"/>
                </a:cxn>
                <a:cxn ang="0">
                  <a:pos x="4" y="27"/>
                </a:cxn>
                <a:cxn ang="0">
                  <a:pos x="9" y="27"/>
                </a:cxn>
                <a:cxn ang="0">
                  <a:pos x="9" y="31"/>
                </a:cxn>
                <a:cxn ang="0">
                  <a:pos x="13" y="31"/>
                </a:cxn>
                <a:cxn ang="0">
                  <a:pos x="9" y="31"/>
                </a:cxn>
                <a:cxn ang="0">
                  <a:pos x="9" y="36"/>
                </a:cxn>
                <a:cxn ang="0">
                  <a:pos x="13" y="36"/>
                </a:cxn>
                <a:cxn ang="0">
                  <a:pos x="9" y="36"/>
                </a:cxn>
                <a:cxn ang="0">
                  <a:pos x="9" y="40"/>
                </a:cxn>
                <a:cxn ang="0">
                  <a:pos x="13" y="40"/>
                </a:cxn>
                <a:cxn ang="0">
                  <a:pos x="17" y="40"/>
                </a:cxn>
                <a:cxn ang="0">
                  <a:pos x="22" y="40"/>
                </a:cxn>
                <a:cxn ang="0">
                  <a:pos x="22" y="45"/>
                </a:cxn>
                <a:cxn ang="0">
                  <a:pos x="22" y="40"/>
                </a:cxn>
                <a:cxn ang="0">
                  <a:pos x="26" y="40"/>
                </a:cxn>
              </a:cxnLst>
              <a:rect l="0" t="0" r="r" b="b"/>
              <a:pathLst>
                <a:path w="26" h="45">
                  <a:moveTo>
                    <a:pt x="17" y="5"/>
                  </a:moveTo>
                  <a:lnTo>
                    <a:pt x="13" y="5"/>
                  </a:lnTo>
                  <a:lnTo>
                    <a:pt x="13" y="9"/>
                  </a:lnTo>
                  <a:lnTo>
                    <a:pt x="13" y="5"/>
                  </a:lnTo>
                  <a:lnTo>
                    <a:pt x="9" y="5"/>
                  </a:lnTo>
                  <a:lnTo>
                    <a:pt x="9" y="0"/>
                  </a:lnTo>
                  <a:lnTo>
                    <a:pt x="4" y="0"/>
                  </a:lnTo>
                  <a:lnTo>
                    <a:pt x="4" y="5"/>
                  </a:lnTo>
                  <a:lnTo>
                    <a:pt x="4" y="9"/>
                  </a:lnTo>
                  <a:lnTo>
                    <a:pt x="0" y="9"/>
                  </a:lnTo>
                  <a:lnTo>
                    <a:pt x="0" y="14"/>
                  </a:lnTo>
                  <a:lnTo>
                    <a:pt x="0" y="18"/>
                  </a:lnTo>
                  <a:lnTo>
                    <a:pt x="0" y="23"/>
                  </a:lnTo>
                  <a:lnTo>
                    <a:pt x="4" y="23"/>
                  </a:lnTo>
                  <a:lnTo>
                    <a:pt x="4" y="27"/>
                  </a:lnTo>
                  <a:lnTo>
                    <a:pt x="9" y="27"/>
                  </a:lnTo>
                  <a:lnTo>
                    <a:pt x="9" y="31"/>
                  </a:lnTo>
                  <a:lnTo>
                    <a:pt x="13" y="31"/>
                  </a:lnTo>
                  <a:lnTo>
                    <a:pt x="9" y="31"/>
                  </a:lnTo>
                  <a:lnTo>
                    <a:pt x="9" y="36"/>
                  </a:lnTo>
                  <a:lnTo>
                    <a:pt x="13" y="36"/>
                  </a:lnTo>
                  <a:lnTo>
                    <a:pt x="9" y="36"/>
                  </a:lnTo>
                  <a:lnTo>
                    <a:pt x="9" y="40"/>
                  </a:lnTo>
                  <a:lnTo>
                    <a:pt x="13" y="40"/>
                  </a:lnTo>
                  <a:lnTo>
                    <a:pt x="17" y="40"/>
                  </a:lnTo>
                  <a:lnTo>
                    <a:pt x="22" y="40"/>
                  </a:lnTo>
                  <a:lnTo>
                    <a:pt x="22" y="45"/>
                  </a:lnTo>
                  <a:lnTo>
                    <a:pt x="22" y="40"/>
                  </a:lnTo>
                  <a:lnTo>
                    <a:pt x="26" y="4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58" name="Freeform 1494"/>
            <p:cNvSpPr>
              <a:spLocks/>
            </p:cNvSpPr>
            <p:nvPr/>
          </p:nvSpPr>
          <p:spPr bwMode="auto">
            <a:xfrm>
              <a:off x="2241" y="1535"/>
              <a:ext cx="17" cy="45"/>
            </a:xfrm>
            <a:custGeom>
              <a:avLst/>
              <a:gdLst/>
              <a:ahLst/>
              <a:cxnLst>
                <a:cxn ang="0">
                  <a:pos x="0" y="22"/>
                </a:cxn>
                <a:cxn ang="0">
                  <a:pos x="0" y="27"/>
                </a:cxn>
                <a:cxn ang="0">
                  <a:pos x="4" y="27"/>
                </a:cxn>
                <a:cxn ang="0">
                  <a:pos x="8" y="27"/>
                </a:cxn>
                <a:cxn ang="0">
                  <a:pos x="8" y="31"/>
                </a:cxn>
                <a:cxn ang="0">
                  <a:pos x="8" y="36"/>
                </a:cxn>
                <a:cxn ang="0">
                  <a:pos x="8" y="40"/>
                </a:cxn>
                <a:cxn ang="0">
                  <a:pos x="8" y="45"/>
                </a:cxn>
                <a:cxn ang="0">
                  <a:pos x="13" y="45"/>
                </a:cxn>
                <a:cxn ang="0">
                  <a:pos x="17" y="45"/>
                </a:cxn>
                <a:cxn ang="0">
                  <a:pos x="17" y="40"/>
                </a:cxn>
                <a:cxn ang="0">
                  <a:pos x="17" y="36"/>
                </a:cxn>
                <a:cxn ang="0">
                  <a:pos x="13" y="31"/>
                </a:cxn>
                <a:cxn ang="0">
                  <a:pos x="17" y="31"/>
                </a:cxn>
                <a:cxn ang="0">
                  <a:pos x="17" y="27"/>
                </a:cxn>
                <a:cxn ang="0">
                  <a:pos x="13" y="27"/>
                </a:cxn>
                <a:cxn ang="0">
                  <a:pos x="13" y="31"/>
                </a:cxn>
                <a:cxn ang="0">
                  <a:pos x="13" y="27"/>
                </a:cxn>
                <a:cxn ang="0">
                  <a:pos x="13" y="22"/>
                </a:cxn>
                <a:cxn ang="0">
                  <a:pos x="8" y="22"/>
                </a:cxn>
                <a:cxn ang="0">
                  <a:pos x="13" y="22"/>
                </a:cxn>
                <a:cxn ang="0">
                  <a:pos x="13" y="18"/>
                </a:cxn>
                <a:cxn ang="0">
                  <a:pos x="17" y="18"/>
                </a:cxn>
                <a:cxn ang="0">
                  <a:pos x="17" y="14"/>
                </a:cxn>
                <a:cxn ang="0">
                  <a:pos x="13" y="14"/>
                </a:cxn>
                <a:cxn ang="0">
                  <a:pos x="8" y="14"/>
                </a:cxn>
                <a:cxn ang="0">
                  <a:pos x="4" y="14"/>
                </a:cxn>
                <a:cxn ang="0">
                  <a:pos x="8" y="14"/>
                </a:cxn>
                <a:cxn ang="0">
                  <a:pos x="4" y="14"/>
                </a:cxn>
                <a:cxn ang="0">
                  <a:pos x="8" y="14"/>
                </a:cxn>
                <a:cxn ang="0">
                  <a:pos x="8" y="9"/>
                </a:cxn>
                <a:cxn ang="0">
                  <a:pos x="4" y="9"/>
                </a:cxn>
                <a:cxn ang="0">
                  <a:pos x="4" y="14"/>
                </a:cxn>
                <a:cxn ang="0">
                  <a:pos x="4" y="18"/>
                </a:cxn>
                <a:cxn ang="0">
                  <a:pos x="4" y="14"/>
                </a:cxn>
                <a:cxn ang="0">
                  <a:pos x="4" y="9"/>
                </a:cxn>
                <a:cxn ang="0">
                  <a:pos x="0" y="9"/>
                </a:cxn>
                <a:cxn ang="0">
                  <a:pos x="0" y="14"/>
                </a:cxn>
                <a:cxn ang="0">
                  <a:pos x="0" y="9"/>
                </a:cxn>
                <a:cxn ang="0">
                  <a:pos x="4" y="9"/>
                </a:cxn>
                <a:cxn ang="0">
                  <a:pos x="4" y="5"/>
                </a:cxn>
                <a:cxn ang="0">
                  <a:pos x="4" y="0"/>
                </a:cxn>
                <a:cxn ang="0">
                  <a:pos x="4" y="5"/>
                </a:cxn>
                <a:cxn ang="0">
                  <a:pos x="4" y="0"/>
                </a:cxn>
              </a:cxnLst>
              <a:rect l="0" t="0" r="r" b="b"/>
              <a:pathLst>
                <a:path w="17" h="45">
                  <a:moveTo>
                    <a:pt x="0" y="22"/>
                  </a:moveTo>
                  <a:lnTo>
                    <a:pt x="0" y="27"/>
                  </a:lnTo>
                  <a:lnTo>
                    <a:pt x="4" y="27"/>
                  </a:lnTo>
                  <a:lnTo>
                    <a:pt x="8" y="27"/>
                  </a:lnTo>
                  <a:lnTo>
                    <a:pt x="8" y="31"/>
                  </a:lnTo>
                  <a:lnTo>
                    <a:pt x="8" y="36"/>
                  </a:lnTo>
                  <a:lnTo>
                    <a:pt x="8" y="40"/>
                  </a:lnTo>
                  <a:lnTo>
                    <a:pt x="8" y="45"/>
                  </a:lnTo>
                  <a:lnTo>
                    <a:pt x="13" y="45"/>
                  </a:lnTo>
                  <a:lnTo>
                    <a:pt x="17" y="45"/>
                  </a:lnTo>
                  <a:lnTo>
                    <a:pt x="17" y="40"/>
                  </a:lnTo>
                  <a:lnTo>
                    <a:pt x="17" y="36"/>
                  </a:lnTo>
                  <a:lnTo>
                    <a:pt x="13" y="31"/>
                  </a:lnTo>
                  <a:lnTo>
                    <a:pt x="17" y="31"/>
                  </a:lnTo>
                  <a:lnTo>
                    <a:pt x="17" y="27"/>
                  </a:lnTo>
                  <a:lnTo>
                    <a:pt x="13" y="27"/>
                  </a:lnTo>
                  <a:lnTo>
                    <a:pt x="13" y="31"/>
                  </a:lnTo>
                  <a:lnTo>
                    <a:pt x="13" y="27"/>
                  </a:lnTo>
                  <a:lnTo>
                    <a:pt x="13" y="22"/>
                  </a:lnTo>
                  <a:lnTo>
                    <a:pt x="8" y="22"/>
                  </a:lnTo>
                  <a:lnTo>
                    <a:pt x="13" y="22"/>
                  </a:lnTo>
                  <a:lnTo>
                    <a:pt x="13" y="18"/>
                  </a:lnTo>
                  <a:lnTo>
                    <a:pt x="17" y="18"/>
                  </a:lnTo>
                  <a:lnTo>
                    <a:pt x="17" y="14"/>
                  </a:lnTo>
                  <a:lnTo>
                    <a:pt x="13" y="14"/>
                  </a:lnTo>
                  <a:lnTo>
                    <a:pt x="8" y="14"/>
                  </a:lnTo>
                  <a:lnTo>
                    <a:pt x="4" y="14"/>
                  </a:lnTo>
                  <a:lnTo>
                    <a:pt x="8" y="14"/>
                  </a:lnTo>
                  <a:lnTo>
                    <a:pt x="4" y="14"/>
                  </a:lnTo>
                  <a:lnTo>
                    <a:pt x="8" y="14"/>
                  </a:lnTo>
                  <a:lnTo>
                    <a:pt x="8" y="9"/>
                  </a:lnTo>
                  <a:lnTo>
                    <a:pt x="4" y="9"/>
                  </a:lnTo>
                  <a:lnTo>
                    <a:pt x="4" y="14"/>
                  </a:lnTo>
                  <a:lnTo>
                    <a:pt x="4" y="18"/>
                  </a:lnTo>
                  <a:lnTo>
                    <a:pt x="4" y="14"/>
                  </a:lnTo>
                  <a:lnTo>
                    <a:pt x="4" y="9"/>
                  </a:lnTo>
                  <a:lnTo>
                    <a:pt x="0" y="9"/>
                  </a:lnTo>
                  <a:lnTo>
                    <a:pt x="0" y="14"/>
                  </a:lnTo>
                  <a:lnTo>
                    <a:pt x="0" y="9"/>
                  </a:lnTo>
                  <a:lnTo>
                    <a:pt x="4" y="9"/>
                  </a:lnTo>
                  <a:lnTo>
                    <a:pt x="4" y="5"/>
                  </a:lnTo>
                  <a:lnTo>
                    <a:pt x="4" y="0"/>
                  </a:lnTo>
                  <a:lnTo>
                    <a:pt x="4" y="5"/>
                  </a:lnTo>
                  <a:lnTo>
                    <a:pt x="4" y="0"/>
                  </a:lnTo>
                </a:path>
              </a:pathLst>
            </a:custGeom>
            <a:noFill/>
            <a:ln w="6350">
              <a:solidFill>
                <a:srgbClr val="002564"/>
              </a:solidFill>
              <a:prstDash val="solid"/>
              <a:round/>
              <a:headEnd/>
              <a:tailEnd/>
            </a:ln>
          </p:spPr>
          <p:txBody>
            <a:bodyPr/>
            <a:lstStyle/>
            <a:p>
              <a:endParaRPr lang="en-US">
                <a:solidFill>
                  <a:prstClr val="black"/>
                </a:solidFill>
              </a:endParaRPr>
            </a:p>
          </p:txBody>
        </p:sp>
      </p:grpSp>
      <p:sp>
        <p:nvSpPr>
          <p:cNvPr id="63959" name="Freeform 1495"/>
          <p:cNvSpPr>
            <a:spLocks/>
          </p:cNvSpPr>
          <p:nvPr/>
        </p:nvSpPr>
        <p:spPr bwMode="auto">
          <a:xfrm>
            <a:off x="7377113" y="579438"/>
            <a:ext cx="96837" cy="41275"/>
          </a:xfrm>
          <a:custGeom>
            <a:avLst/>
            <a:gdLst/>
            <a:ahLst/>
            <a:cxnLst>
              <a:cxn ang="0">
                <a:pos x="13" y="9"/>
              </a:cxn>
              <a:cxn ang="0">
                <a:pos x="13" y="5"/>
              </a:cxn>
              <a:cxn ang="0">
                <a:pos x="13" y="0"/>
              </a:cxn>
              <a:cxn ang="0">
                <a:pos x="9" y="0"/>
              </a:cxn>
              <a:cxn ang="0">
                <a:pos x="4" y="0"/>
              </a:cxn>
              <a:cxn ang="0">
                <a:pos x="0" y="0"/>
              </a:cxn>
              <a:cxn ang="0">
                <a:pos x="4" y="0"/>
              </a:cxn>
              <a:cxn ang="0">
                <a:pos x="4" y="5"/>
              </a:cxn>
              <a:cxn ang="0">
                <a:pos x="0" y="5"/>
              </a:cxn>
              <a:cxn ang="0">
                <a:pos x="4" y="5"/>
              </a:cxn>
              <a:cxn ang="0">
                <a:pos x="0" y="5"/>
              </a:cxn>
              <a:cxn ang="0">
                <a:pos x="4" y="5"/>
              </a:cxn>
              <a:cxn ang="0">
                <a:pos x="4" y="9"/>
              </a:cxn>
              <a:cxn ang="0">
                <a:pos x="9" y="9"/>
              </a:cxn>
              <a:cxn ang="0">
                <a:pos x="4" y="9"/>
              </a:cxn>
              <a:cxn ang="0">
                <a:pos x="9" y="9"/>
              </a:cxn>
              <a:cxn ang="0">
                <a:pos x="4" y="9"/>
              </a:cxn>
              <a:cxn ang="0">
                <a:pos x="9" y="9"/>
              </a:cxn>
              <a:cxn ang="0">
                <a:pos x="4" y="9"/>
              </a:cxn>
              <a:cxn ang="0">
                <a:pos x="4" y="14"/>
              </a:cxn>
              <a:cxn ang="0">
                <a:pos x="9" y="14"/>
              </a:cxn>
              <a:cxn ang="0">
                <a:pos x="9" y="18"/>
              </a:cxn>
              <a:cxn ang="0">
                <a:pos x="13" y="18"/>
              </a:cxn>
              <a:cxn ang="0">
                <a:pos x="13" y="23"/>
              </a:cxn>
              <a:cxn ang="0">
                <a:pos x="17" y="23"/>
              </a:cxn>
              <a:cxn ang="0">
                <a:pos x="17" y="27"/>
              </a:cxn>
              <a:cxn ang="0">
                <a:pos x="22" y="27"/>
              </a:cxn>
              <a:cxn ang="0">
                <a:pos x="22" y="31"/>
              </a:cxn>
              <a:cxn ang="0">
                <a:pos x="26" y="31"/>
              </a:cxn>
              <a:cxn ang="0">
                <a:pos x="30" y="31"/>
              </a:cxn>
              <a:cxn ang="0">
                <a:pos x="35" y="31"/>
              </a:cxn>
              <a:cxn ang="0">
                <a:pos x="39" y="31"/>
              </a:cxn>
              <a:cxn ang="0">
                <a:pos x="39" y="27"/>
              </a:cxn>
              <a:cxn ang="0">
                <a:pos x="43" y="27"/>
              </a:cxn>
              <a:cxn ang="0">
                <a:pos x="43" y="23"/>
              </a:cxn>
              <a:cxn ang="0">
                <a:pos x="48" y="23"/>
              </a:cxn>
              <a:cxn ang="0">
                <a:pos x="48" y="18"/>
              </a:cxn>
              <a:cxn ang="0">
                <a:pos x="52" y="18"/>
              </a:cxn>
              <a:cxn ang="0">
                <a:pos x="57" y="18"/>
              </a:cxn>
              <a:cxn ang="0">
                <a:pos x="57" y="14"/>
              </a:cxn>
              <a:cxn ang="0">
                <a:pos x="57" y="9"/>
              </a:cxn>
              <a:cxn ang="0">
                <a:pos x="61" y="9"/>
              </a:cxn>
              <a:cxn ang="0">
                <a:pos x="65" y="9"/>
              </a:cxn>
              <a:cxn ang="0">
                <a:pos x="65" y="14"/>
              </a:cxn>
              <a:cxn ang="0">
                <a:pos x="70" y="14"/>
              </a:cxn>
              <a:cxn ang="0">
                <a:pos x="74" y="14"/>
              </a:cxn>
              <a:cxn ang="0">
                <a:pos x="78" y="14"/>
              </a:cxn>
              <a:cxn ang="0">
                <a:pos x="78" y="9"/>
              </a:cxn>
              <a:cxn ang="0">
                <a:pos x="78" y="5"/>
              </a:cxn>
              <a:cxn ang="0">
                <a:pos x="83" y="5"/>
              </a:cxn>
              <a:cxn ang="0">
                <a:pos x="83" y="9"/>
              </a:cxn>
              <a:cxn ang="0">
                <a:pos x="83" y="5"/>
              </a:cxn>
              <a:cxn ang="0">
                <a:pos x="83" y="9"/>
              </a:cxn>
              <a:cxn ang="0">
                <a:pos x="87" y="9"/>
              </a:cxn>
            </a:cxnLst>
            <a:rect l="0" t="0" r="r" b="b"/>
            <a:pathLst>
              <a:path w="87" h="31">
                <a:moveTo>
                  <a:pt x="13" y="9"/>
                </a:moveTo>
                <a:lnTo>
                  <a:pt x="13" y="5"/>
                </a:lnTo>
                <a:lnTo>
                  <a:pt x="13" y="0"/>
                </a:lnTo>
                <a:lnTo>
                  <a:pt x="9" y="0"/>
                </a:lnTo>
                <a:lnTo>
                  <a:pt x="4" y="0"/>
                </a:lnTo>
                <a:lnTo>
                  <a:pt x="0" y="0"/>
                </a:lnTo>
                <a:lnTo>
                  <a:pt x="4" y="0"/>
                </a:lnTo>
                <a:lnTo>
                  <a:pt x="4" y="5"/>
                </a:lnTo>
                <a:lnTo>
                  <a:pt x="0" y="5"/>
                </a:lnTo>
                <a:lnTo>
                  <a:pt x="4" y="5"/>
                </a:lnTo>
                <a:lnTo>
                  <a:pt x="0" y="5"/>
                </a:lnTo>
                <a:lnTo>
                  <a:pt x="4" y="5"/>
                </a:lnTo>
                <a:lnTo>
                  <a:pt x="4" y="9"/>
                </a:lnTo>
                <a:lnTo>
                  <a:pt x="9" y="9"/>
                </a:lnTo>
                <a:lnTo>
                  <a:pt x="4" y="9"/>
                </a:lnTo>
                <a:lnTo>
                  <a:pt x="9" y="9"/>
                </a:lnTo>
                <a:lnTo>
                  <a:pt x="4" y="9"/>
                </a:lnTo>
                <a:lnTo>
                  <a:pt x="9" y="9"/>
                </a:lnTo>
                <a:lnTo>
                  <a:pt x="4" y="9"/>
                </a:lnTo>
                <a:lnTo>
                  <a:pt x="4" y="14"/>
                </a:lnTo>
                <a:lnTo>
                  <a:pt x="9" y="14"/>
                </a:lnTo>
                <a:lnTo>
                  <a:pt x="9" y="18"/>
                </a:lnTo>
                <a:lnTo>
                  <a:pt x="13" y="18"/>
                </a:lnTo>
                <a:lnTo>
                  <a:pt x="13" y="23"/>
                </a:lnTo>
                <a:lnTo>
                  <a:pt x="17" y="23"/>
                </a:lnTo>
                <a:lnTo>
                  <a:pt x="17" y="27"/>
                </a:lnTo>
                <a:lnTo>
                  <a:pt x="22" y="27"/>
                </a:lnTo>
                <a:lnTo>
                  <a:pt x="22" y="31"/>
                </a:lnTo>
                <a:lnTo>
                  <a:pt x="26" y="31"/>
                </a:lnTo>
                <a:lnTo>
                  <a:pt x="30" y="31"/>
                </a:lnTo>
                <a:lnTo>
                  <a:pt x="35" y="31"/>
                </a:lnTo>
                <a:lnTo>
                  <a:pt x="39" y="31"/>
                </a:lnTo>
                <a:lnTo>
                  <a:pt x="39" y="27"/>
                </a:lnTo>
                <a:lnTo>
                  <a:pt x="43" y="27"/>
                </a:lnTo>
                <a:lnTo>
                  <a:pt x="43" y="23"/>
                </a:lnTo>
                <a:lnTo>
                  <a:pt x="48" y="23"/>
                </a:lnTo>
                <a:lnTo>
                  <a:pt x="48" y="18"/>
                </a:lnTo>
                <a:lnTo>
                  <a:pt x="52" y="18"/>
                </a:lnTo>
                <a:lnTo>
                  <a:pt x="57" y="18"/>
                </a:lnTo>
                <a:lnTo>
                  <a:pt x="57" y="14"/>
                </a:lnTo>
                <a:lnTo>
                  <a:pt x="57" y="9"/>
                </a:lnTo>
                <a:lnTo>
                  <a:pt x="61" y="9"/>
                </a:lnTo>
                <a:lnTo>
                  <a:pt x="65" y="9"/>
                </a:lnTo>
                <a:lnTo>
                  <a:pt x="65" y="14"/>
                </a:lnTo>
                <a:lnTo>
                  <a:pt x="70" y="14"/>
                </a:lnTo>
                <a:lnTo>
                  <a:pt x="74" y="14"/>
                </a:lnTo>
                <a:lnTo>
                  <a:pt x="78" y="14"/>
                </a:lnTo>
                <a:lnTo>
                  <a:pt x="78" y="9"/>
                </a:lnTo>
                <a:lnTo>
                  <a:pt x="78" y="5"/>
                </a:lnTo>
                <a:lnTo>
                  <a:pt x="83" y="5"/>
                </a:lnTo>
                <a:lnTo>
                  <a:pt x="83" y="9"/>
                </a:lnTo>
                <a:lnTo>
                  <a:pt x="83" y="5"/>
                </a:lnTo>
                <a:lnTo>
                  <a:pt x="83" y="9"/>
                </a:lnTo>
                <a:lnTo>
                  <a:pt x="87" y="9"/>
                </a:lnTo>
              </a:path>
            </a:pathLst>
          </a:custGeom>
          <a:noFill/>
          <a:ln w="6350">
            <a:solidFill>
              <a:srgbClr val="002564"/>
            </a:solidFill>
            <a:prstDash val="solid"/>
            <a:round/>
            <a:headEnd/>
            <a:tailEnd/>
          </a:ln>
        </p:spPr>
        <p:txBody>
          <a:bodyPr/>
          <a:lstStyle/>
          <a:p>
            <a:endParaRPr lang="en-US">
              <a:solidFill>
                <a:prstClr val="black"/>
              </a:solidFill>
            </a:endParaRPr>
          </a:p>
        </p:txBody>
      </p:sp>
      <p:grpSp>
        <p:nvGrpSpPr>
          <p:cNvPr id="9" name="Group 1496"/>
          <p:cNvGrpSpPr>
            <a:grpSpLocks/>
          </p:cNvGrpSpPr>
          <p:nvPr/>
        </p:nvGrpSpPr>
        <p:grpSpPr bwMode="auto">
          <a:xfrm>
            <a:off x="7480300" y="555625"/>
            <a:ext cx="669925" cy="531813"/>
            <a:chOff x="2221" y="1747"/>
            <a:chExt cx="601" cy="402"/>
          </a:xfrm>
        </p:grpSpPr>
        <p:sp>
          <p:nvSpPr>
            <p:cNvPr id="63961" name="Line 1497"/>
            <p:cNvSpPr>
              <a:spLocks noChangeShapeType="1"/>
            </p:cNvSpPr>
            <p:nvPr/>
          </p:nvSpPr>
          <p:spPr bwMode="auto">
            <a:xfrm flipV="1">
              <a:off x="2230" y="1747"/>
              <a:ext cx="1" cy="5"/>
            </a:xfrm>
            <a:prstGeom prst="line">
              <a:avLst/>
            </a:prstGeom>
            <a:noFill/>
            <a:ln w="6350">
              <a:solidFill>
                <a:srgbClr val="002564"/>
              </a:solidFill>
              <a:round/>
              <a:headEnd/>
              <a:tailEnd/>
            </a:ln>
          </p:spPr>
          <p:txBody>
            <a:bodyPr/>
            <a:lstStyle/>
            <a:p>
              <a:endParaRPr lang="en-US">
                <a:solidFill>
                  <a:prstClr val="black"/>
                </a:solidFill>
              </a:endParaRPr>
            </a:p>
          </p:txBody>
        </p:sp>
        <p:sp>
          <p:nvSpPr>
            <p:cNvPr id="63962" name="Freeform 1498"/>
            <p:cNvSpPr>
              <a:spLocks/>
            </p:cNvSpPr>
            <p:nvPr/>
          </p:nvSpPr>
          <p:spPr bwMode="auto">
            <a:xfrm>
              <a:off x="2238" y="1752"/>
              <a:ext cx="5" cy="4"/>
            </a:xfrm>
            <a:custGeom>
              <a:avLst/>
              <a:gdLst/>
              <a:ahLst/>
              <a:cxnLst>
                <a:cxn ang="0">
                  <a:pos x="5" y="0"/>
                </a:cxn>
                <a:cxn ang="0">
                  <a:pos x="0" y="0"/>
                </a:cxn>
                <a:cxn ang="0">
                  <a:pos x="0" y="4"/>
                </a:cxn>
                <a:cxn ang="0">
                  <a:pos x="5" y="4"/>
                </a:cxn>
              </a:cxnLst>
              <a:rect l="0" t="0" r="r" b="b"/>
              <a:pathLst>
                <a:path w="5" h="4">
                  <a:moveTo>
                    <a:pt x="5" y="0"/>
                  </a:moveTo>
                  <a:lnTo>
                    <a:pt x="0" y="0"/>
                  </a:lnTo>
                  <a:lnTo>
                    <a:pt x="0" y="4"/>
                  </a:lnTo>
                  <a:lnTo>
                    <a:pt x="5"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3" name="Freeform 1499"/>
            <p:cNvSpPr>
              <a:spLocks/>
            </p:cNvSpPr>
            <p:nvPr/>
          </p:nvSpPr>
          <p:spPr bwMode="auto">
            <a:xfrm>
              <a:off x="2238" y="1756"/>
              <a:ext cx="5" cy="5"/>
            </a:xfrm>
            <a:custGeom>
              <a:avLst/>
              <a:gdLst/>
              <a:ahLst/>
              <a:cxnLst>
                <a:cxn ang="0">
                  <a:pos x="5" y="0"/>
                </a:cxn>
                <a:cxn ang="0">
                  <a:pos x="0" y="0"/>
                </a:cxn>
                <a:cxn ang="0">
                  <a:pos x="5" y="0"/>
                </a:cxn>
                <a:cxn ang="0">
                  <a:pos x="5" y="5"/>
                </a:cxn>
              </a:cxnLst>
              <a:rect l="0" t="0" r="r" b="b"/>
              <a:pathLst>
                <a:path w="5" h="5">
                  <a:moveTo>
                    <a:pt x="5" y="0"/>
                  </a:moveTo>
                  <a:lnTo>
                    <a:pt x="0" y="0"/>
                  </a:lnTo>
                  <a:lnTo>
                    <a:pt x="5" y="0"/>
                  </a:lnTo>
                  <a:lnTo>
                    <a:pt x="5"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4" name="Freeform 1500"/>
            <p:cNvSpPr>
              <a:spLocks/>
            </p:cNvSpPr>
            <p:nvPr/>
          </p:nvSpPr>
          <p:spPr bwMode="auto">
            <a:xfrm>
              <a:off x="2225" y="1747"/>
              <a:ext cx="18" cy="18"/>
            </a:xfrm>
            <a:custGeom>
              <a:avLst/>
              <a:gdLst/>
              <a:ahLst/>
              <a:cxnLst>
                <a:cxn ang="0">
                  <a:pos x="5" y="0"/>
                </a:cxn>
                <a:cxn ang="0">
                  <a:pos x="5" y="5"/>
                </a:cxn>
                <a:cxn ang="0">
                  <a:pos x="5" y="9"/>
                </a:cxn>
                <a:cxn ang="0">
                  <a:pos x="5" y="14"/>
                </a:cxn>
                <a:cxn ang="0">
                  <a:pos x="0" y="14"/>
                </a:cxn>
                <a:cxn ang="0">
                  <a:pos x="0" y="9"/>
                </a:cxn>
                <a:cxn ang="0">
                  <a:pos x="0" y="14"/>
                </a:cxn>
                <a:cxn ang="0">
                  <a:pos x="5" y="14"/>
                </a:cxn>
                <a:cxn ang="0">
                  <a:pos x="5" y="18"/>
                </a:cxn>
                <a:cxn ang="0">
                  <a:pos x="5" y="14"/>
                </a:cxn>
                <a:cxn ang="0">
                  <a:pos x="5" y="18"/>
                </a:cxn>
                <a:cxn ang="0">
                  <a:pos x="9" y="18"/>
                </a:cxn>
                <a:cxn ang="0">
                  <a:pos x="9" y="14"/>
                </a:cxn>
                <a:cxn ang="0">
                  <a:pos x="9" y="18"/>
                </a:cxn>
                <a:cxn ang="0">
                  <a:pos x="9" y="14"/>
                </a:cxn>
                <a:cxn ang="0">
                  <a:pos x="13" y="14"/>
                </a:cxn>
                <a:cxn ang="0">
                  <a:pos x="18" y="14"/>
                </a:cxn>
                <a:cxn ang="0">
                  <a:pos x="13" y="14"/>
                </a:cxn>
                <a:cxn ang="0">
                  <a:pos x="13" y="9"/>
                </a:cxn>
                <a:cxn ang="0">
                  <a:pos x="13" y="5"/>
                </a:cxn>
                <a:cxn ang="0">
                  <a:pos x="18" y="5"/>
                </a:cxn>
              </a:cxnLst>
              <a:rect l="0" t="0" r="r" b="b"/>
              <a:pathLst>
                <a:path w="18" h="18">
                  <a:moveTo>
                    <a:pt x="5" y="0"/>
                  </a:moveTo>
                  <a:lnTo>
                    <a:pt x="5" y="5"/>
                  </a:lnTo>
                  <a:lnTo>
                    <a:pt x="5" y="9"/>
                  </a:lnTo>
                  <a:lnTo>
                    <a:pt x="5" y="14"/>
                  </a:lnTo>
                  <a:lnTo>
                    <a:pt x="0" y="14"/>
                  </a:lnTo>
                  <a:lnTo>
                    <a:pt x="0" y="9"/>
                  </a:lnTo>
                  <a:lnTo>
                    <a:pt x="0" y="14"/>
                  </a:lnTo>
                  <a:lnTo>
                    <a:pt x="5" y="14"/>
                  </a:lnTo>
                  <a:lnTo>
                    <a:pt x="5" y="18"/>
                  </a:lnTo>
                  <a:lnTo>
                    <a:pt x="5" y="14"/>
                  </a:lnTo>
                  <a:lnTo>
                    <a:pt x="5" y="18"/>
                  </a:lnTo>
                  <a:lnTo>
                    <a:pt x="9" y="18"/>
                  </a:lnTo>
                  <a:lnTo>
                    <a:pt x="9" y="14"/>
                  </a:lnTo>
                  <a:lnTo>
                    <a:pt x="9" y="18"/>
                  </a:lnTo>
                  <a:lnTo>
                    <a:pt x="9" y="14"/>
                  </a:lnTo>
                  <a:lnTo>
                    <a:pt x="13" y="14"/>
                  </a:lnTo>
                  <a:lnTo>
                    <a:pt x="18" y="14"/>
                  </a:lnTo>
                  <a:lnTo>
                    <a:pt x="13" y="14"/>
                  </a:lnTo>
                  <a:lnTo>
                    <a:pt x="13" y="9"/>
                  </a:lnTo>
                  <a:lnTo>
                    <a:pt x="13" y="5"/>
                  </a:lnTo>
                  <a:lnTo>
                    <a:pt x="18"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5" name="Freeform 1501"/>
            <p:cNvSpPr>
              <a:spLocks/>
            </p:cNvSpPr>
            <p:nvPr/>
          </p:nvSpPr>
          <p:spPr bwMode="auto">
            <a:xfrm>
              <a:off x="2221" y="1752"/>
              <a:ext cx="9" cy="13"/>
            </a:xfrm>
            <a:custGeom>
              <a:avLst/>
              <a:gdLst/>
              <a:ahLst/>
              <a:cxnLst>
                <a:cxn ang="0">
                  <a:pos x="0" y="13"/>
                </a:cxn>
                <a:cxn ang="0">
                  <a:pos x="4" y="13"/>
                </a:cxn>
                <a:cxn ang="0">
                  <a:pos x="4" y="9"/>
                </a:cxn>
                <a:cxn ang="0">
                  <a:pos x="4" y="4"/>
                </a:cxn>
                <a:cxn ang="0">
                  <a:pos x="9" y="4"/>
                </a:cxn>
                <a:cxn ang="0">
                  <a:pos x="9" y="9"/>
                </a:cxn>
                <a:cxn ang="0">
                  <a:pos x="9" y="4"/>
                </a:cxn>
                <a:cxn ang="0">
                  <a:pos x="9" y="0"/>
                </a:cxn>
              </a:cxnLst>
              <a:rect l="0" t="0" r="r" b="b"/>
              <a:pathLst>
                <a:path w="9" h="13">
                  <a:moveTo>
                    <a:pt x="0" y="13"/>
                  </a:moveTo>
                  <a:lnTo>
                    <a:pt x="4" y="13"/>
                  </a:lnTo>
                  <a:lnTo>
                    <a:pt x="4" y="9"/>
                  </a:lnTo>
                  <a:lnTo>
                    <a:pt x="4" y="4"/>
                  </a:lnTo>
                  <a:lnTo>
                    <a:pt x="9" y="4"/>
                  </a:lnTo>
                  <a:lnTo>
                    <a:pt x="9" y="9"/>
                  </a:lnTo>
                  <a:lnTo>
                    <a:pt x="9" y="4"/>
                  </a:lnTo>
                  <a:lnTo>
                    <a:pt x="9"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6" name="Freeform 1502"/>
            <p:cNvSpPr>
              <a:spLocks/>
            </p:cNvSpPr>
            <p:nvPr/>
          </p:nvSpPr>
          <p:spPr bwMode="auto">
            <a:xfrm>
              <a:off x="2221" y="1765"/>
              <a:ext cx="1" cy="9"/>
            </a:xfrm>
            <a:custGeom>
              <a:avLst/>
              <a:gdLst/>
              <a:ahLst/>
              <a:cxnLst>
                <a:cxn ang="0">
                  <a:pos x="0" y="9"/>
                </a:cxn>
                <a:cxn ang="0">
                  <a:pos x="0" y="5"/>
                </a:cxn>
                <a:cxn ang="0">
                  <a:pos x="0" y="0"/>
                </a:cxn>
              </a:cxnLst>
              <a:rect l="0" t="0" r="r" b="b"/>
              <a:pathLst>
                <a:path h="9">
                  <a:moveTo>
                    <a:pt x="0" y="9"/>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7" name="Freeform 1503"/>
            <p:cNvSpPr>
              <a:spLocks/>
            </p:cNvSpPr>
            <p:nvPr/>
          </p:nvSpPr>
          <p:spPr bwMode="auto">
            <a:xfrm>
              <a:off x="2234" y="1761"/>
              <a:ext cx="9" cy="13"/>
            </a:xfrm>
            <a:custGeom>
              <a:avLst/>
              <a:gdLst/>
              <a:ahLst/>
              <a:cxnLst>
                <a:cxn ang="0">
                  <a:pos x="9" y="0"/>
                </a:cxn>
                <a:cxn ang="0">
                  <a:pos x="4" y="0"/>
                </a:cxn>
                <a:cxn ang="0">
                  <a:pos x="4" y="4"/>
                </a:cxn>
                <a:cxn ang="0">
                  <a:pos x="4" y="0"/>
                </a:cxn>
                <a:cxn ang="0">
                  <a:pos x="0" y="0"/>
                </a:cxn>
                <a:cxn ang="0">
                  <a:pos x="0" y="4"/>
                </a:cxn>
                <a:cxn ang="0">
                  <a:pos x="0" y="9"/>
                </a:cxn>
                <a:cxn ang="0">
                  <a:pos x="4" y="9"/>
                </a:cxn>
                <a:cxn ang="0">
                  <a:pos x="0" y="9"/>
                </a:cxn>
                <a:cxn ang="0">
                  <a:pos x="4" y="9"/>
                </a:cxn>
                <a:cxn ang="0">
                  <a:pos x="4" y="13"/>
                </a:cxn>
              </a:cxnLst>
              <a:rect l="0" t="0" r="r" b="b"/>
              <a:pathLst>
                <a:path w="9" h="13">
                  <a:moveTo>
                    <a:pt x="9" y="0"/>
                  </a:moveTo>
                  <a:lnTo>
                    <a:pt x="4" y="0"/>
                  </a:lnTo>
                  <a:lnTo>
                    <a:pt x="4" y="4"/>
                  </a:lnTo>
                  <a:lnTo>
                    <a:pt x="4" y="0"/>
                  </a:lnTo>
                  <a:lnTo>
                    <a:pt x="0" y="0"/>
                  </a:lnTo>
                  <a:lnTo>
                    <a:pt x="0" y="4"/>
                  </a:lnTo>
                  <a:lnTo>
                    <a:pt x="0" y="9"/>
                  </a:lnTo>
                  <a:lnTo>
                    <a:pt x="4" y="9"/>
                  </a:lnTo>
                  <a:lnTo>
                    <a:pt x="0" y="9"/>
                  </a:lnTo>
                  <a:lnTo>
                    <a:pt x="4" y="9"/>
                  </a:lnTo>
                  <a:lnTo>
                    <a:pt x="4" y="13"/>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8" name="Freeform 1504"/>
            <p:cNvSpPr>
              <a:spLocks/>
            </p:cNvSpPr>
            <p:nvPr/>
          </p:nvSpPr>
          <p:spPr bwMode="auto">
            <a:xfrm>
              <a:off x="2278" y="1779"/>
              <a:ext cx="35" cy="9"/>
            </a:xfrm>
            <a:custGeom>
              <a:avLst/>
              <a:gdLst/>
              <a:ahLst/>
              <a:cxnLst>
                <a:cxn ang="0">
                  <a:pos x="35" y="4"/>
                </a:cxn>
                <a:cxn ang="0">
                  <a:pos x="30" y="4"/>
                </a:cxn>
                <a:cxn ang="0">
                  <a:pos x="30" y="0"/>
                </a:cxn>
                <a:cxn ang="0">
                  <a:pos x="26" y="0"/>
                </a:cxn>
                <a:cxn ang="0">
                  <a:pos x="21" y="0"/>
                </a:cxn>
                <a:cxn ang="0">
                  <a:pos x="17" y="0"/>
                </a:cxn>
                <a:cxn ang="0">
                  <a:pos x="17" y="4"/>
                </a:cxn>
                <a:cxn ang="0">
                  <a:pos x="13" y="4"/>
                </a:cxn>
                <a:cxn ang="0">
                  <a:pos x="8" y="4"/>
                </a:cxn>
                <a:cxn ang="0">
                  <a:pos x="4" y="4"/>
                </a:cxn>
                <a:cxn ang="0">
                  <a:pos x="0" y="4"/>
                </a:cxn>
                <a:cxn ang="0">
                  <a:pos x="4" y="4"/>
                </a:cxn>
                <a:cxn ang="0">
                  <a:pos x="0" y="4"/>
                </a:cxn>
                <a:cxn ang="0">
                  <a:pos x="0" y="9"/>
                </a:cxn>
              </a:cxnLst>
              <a:rect l="0" t="0" r="r" b="b"/>
              <a:pathLst>
                <a:path w="35" h="9">
                  <a:moveTo>
                    <a:pt x="35" y="4"/>
                  </a:moveTo>
                  <a:lnTo>
                    <a:pt x="30" y="4"/>
                  </a:lnTo>
                  <a:lnTo>
                    <a:pt x="30" y="0"/>
                  </a:lnTo>
                  <a:lnTo>
                    <a:pt x="26" y="0"/>
                  </a:lnTo>
                  <a:lnTo>
                    <a:pt x="21" y="0"/>
                  </a:lnTo>
                  <a:lnTo>
                    <a:pt x="17" y="0"/>
                  </a:lnTo>
                  <a:lnTo>
                    <a:pt x="17" y="4"/>
                  </a:lnTo>
                  <a:lnTo>
                    <a:pt x="13" y="4"/>
                  </a:lnTo>
                  <a:lnTo>
                    <a:pt x="8" y="4"/>
                  </a:lnTo>
                  <a:lnTo>
                    <a:pt x="4" y="4"/>
                  </a:lnTo>
                  <a:lnTo>
                    <a:pt x="0" y="4"/>
                  </a:lnTo>
                  <a:lnTo>
                    <a:pt x="4" y="4"/>
                  </a:lnTo>
                  <a:lnTo>
                    <a:pt x="0" y="4"/>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69" name="Line 1505"/>
            <p:cNvSpPr>
              <a:spLocks noChangeShapeType="1"/>
            </p:cNvSpPr>
            <p:nvPr/>
          </p:nvSpPr>
          <p:spPr bwMode="auto">
            <a:xfrm flipH="1">
              <a:off x="2265" y="1788"/>
              <a:ext cx="4" cy="1"/>
            </a:xfrm>
            <a:prstGeom prst="line">
              <a:avLst/>
            </a:prstGeom>
            <a:noFill/>
            <a:ln w="6350">
              <a:solidFill>
                <a:srgbClr val="002564"/>
              </a:solidFill>
              <a:round/>
              <a:headEnd/>
              <a:tailEnd/>
            </a:ln>
          </p:spPr>
          <p:txBody>
            <a:bodyPr/>
            <a:lstStyle/>
            <a:p>
              <a:endParaRPr lang="en-US">
                <a:solidFill>
                  <a:prstClr val="black"/>
                </a:solidFill>
              </a:endParaRPr>
            </a:p>
          </p:txBody>
        </p:sp>
        <p:sp>
          <p:nvSpPr>
            <p:cNvPr id="63970" name="Freeform 1506"/>
            <p:cNvSpPr>
              <a:spLocks/>
            </p:cNvSpPr>
            <p:nvPr/>
          </p:nvSpPr>
          <p:spPr bwMode="auto">
            <a:xfrm>
              <a:off x="2269" y="1783"/>
              <a:ext cx="9" cy="5"/>
            </a:xfrm>
            <a:custGeom>
              <a:avLst/>
              <a:gdLst/>
              <a:ahLst/>
              <a:cxnLst>
                <a:cxn ang="0">
                  <a:pos x="9" y="5"/>
                </a:cxn>
                <a:cxn ang="0">
                  <a:pos x="9" y="0"/>
                </a:cxn>
                <a:cxn ang="0">
                  <a:pos x="9" y="5"/>
                </a:cxn>
                <a:cxn ang="0">
                  <a:pos x="4" y="5"/>
                </a:cxn>
                <a:cxn ang="0">
                  <a:pos x="0" y="5"/>
                </a:cxn>
              </a:cxnLst>
              <a:rect l="0" t="0" r="r" b="b"/>
              <a:pathLst>
                <a:path w="9" h="5">
                  <a:moveTo>
                    <a:pt x="9" y="5"/>
                  </a:moveTo>
                  <a:lnTo>
                    <a:pt x="9" y="0"/>
                  </a:lnTo>
                  <a:lnTo>
                    <a:pt x="9" y="5"/>
                  </a:lnTo>
                  <a:lnTo>
                    <a:pt x="4" y="5"/>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1" name="Freeform 1507"/>
            <p:cNvSpPr>
              <a:spLocks/>
            </p:cNvSpPr>
            <p:nvPr/>
          </p:nvSpPr>
          <p:spPr bwMode="auto">
            <a:xfrm>
              <a:off x="2238" y="1774"/>
              <a:ext cx="27" cy="14"/>
            </a:xfrm>
            <a:custGeom>
              <a:avLst/>
              <a:gdLst/>
              <a:ahLst/>
              <a:cxnLst>
                <a:cxn ang="0">
                  <a:pos x="27" y="14"/>
                </a:cxn>
                <a:cxn ang="0">
                  <a:pos x="22" y="14"/>
                </a:cxn>
                <a:cxn ang="0">
                  <a:pos x="18" y="14"/>
                </a:cxn>
                <a:cxn ang="0">
                  <a:pos x="14" y="14"/>
                </a:cxn>
                <a:cxn ang="0">
                  <a:pos x="14" y="9"/>
                </a:cxn>
                <a:cxn ang="0">
                  <a:pos x="9" y="9"/>
                </a:cxn>
                <a:cxn ang="0">
                  <a:pos x="5" y="9"/>
                </a:cxn>
                <a:cxn ang="0">
                  <a:pos x="0" y="9"/>
                </a:cxn>
                <a:cxn ang="0">
                  <a:pos x="0" y="5"/>
                </a:cxn>
                <a:cxn ang="0">
                  <a:pos x="0" y="0"/>
                </a:cxn>
              </a:cxnLst>
              <a:rect l="0" t="0" r="r" b="b"/>
              <a:pathLst>
                <a:path w="27" h="14">
                  <a:moveTo>
                    <a:pt x="27" y="14"/>
                  </a:moveTo>
                  <a:lnTo>
                    <a:pt x="22" y="14"/>
                  </a:lnTo>
                  <a:lnTo>
                    <a:pt x="18" y="14"/>
                  </a:lnTo>
                  <a:lnTo>
                    <a:pt x="14" y="14"/>
                  </a:lnTo>
                  <a:lnTo>
                    <a:pt x="14" y="9"/>
                  </a:lnTo>
                  <a:lnTo>
                    <a:pt x="9" y="9"/>
                  </a:lnTo>
                  <a:lnTo>
                    <a:pt x="5" y="9"/>
                  </a:lnTo>
                  <a:lnTo>
                    <a:pt x="0" y="9"/>
                  </a:ln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2" name="Freeform 1508"/>
            <p:cNvSpPr>
              <a:spLocks/>
            </p:cNvSpPr>
            <p:nvPr/>
          </p:nvSpPr>
          <p:spPr bwMode="auto">
            <a:xfrm>
              <a:off x="2313" y="1783"/>
              <a:ext cx="8" cy="9"/>
            </a:xfrm>
            <a:custGeom>
              <a:avLst/>
              <a:gdLst/>
              <a:ahLst/>
              <a:cxnLst>
                <a:cxn ang="0">
                  <a:pos x="8" y="9"/>
                </a:cxn>
                <a:cxn ang="0">
                  <a:pos x="4" y="9"/>
                </a:cxn>
                <a:cxn ang="0">
                  <a:pos x="4" y="5"/>
                </a:cxn>
                <a:cxn ang="0">
                  <a:pos x="0" y="5"/>
                </a:cxn>
                <a:cxn ang="0">
                  <a:pos x="0" y="0"/>
                </a:cxn>
                <a:cxn ang="0">
                  <a:pos x="4" y="0"/>
                </a:cxn>
                <a:cxn ang="0">
                  <a:pos x="4" y="5"/>
                </a:cxn>
                <a:cxn ang="0">
                  <a:pos x="8" y="5"/>
                </a:cxn>
                <a:cxn ang="0">
                  <a:pos x="8" y="9"/>
                </a:cxn>
              </a:cxnLst>
              <a:rect l="0" t="0" r="r" b="b"/>
              <a:pathLst>
                <a:path w="8" h="9">
                  <a:moveTo>
                    <a:pt x="8" y="9"/>
                  </a:moveTo>
                  <a:lnTo>
                    <a:pt x="4" y="9"/>
                  </a:lnTo>
                  <a:lnTo>
                    <a:pt x="4" y="5"/>
                  </a:lnTo>
                  <a:lnTo>
                    <a:pt x="0" y="5"/>
                  </a:lnTo>
                  <a:lnTo>
                    <a:pt x="0" y="0"/>
                  </a:lnTo>
                  <a:lnTo>
                    <a:pt x="4" y="0"/>
                  </a:lnTo>
                  <a:lnTo>
                    <a:pt x="4" y="5"/>
                  </a:lnTo>
                  <a:lnTo>
                    <a:pt x="8" y="5"/>
                  </a:lnTo>
                  <a:lnTo>
                    <a:pt x="8"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3" name="Freeform 1509"/>
            <p:cNvSpPr>
              <a:spLocks/>
            </p:cNvSpPr>
            <p:nvPr/>
          </p:nvSpPr>
          <p:spPr bwMode="auto">
            <a:xfrm>
              <a:off x="2313" y="1774"/>
              <a:ext cx="17" cy="18"/>
            </a:xfrm>
            <a:custGeom>
              <a:avLst/>
              <a:gdLst/>
              <a:ahLst/>
              <a:cxnLst>
                <a:cxn ang="0">
                  <a:pos x="17" y="18"/>
                </a:cxn>
                <a:cxn ang="0">
                  <a:pos x="13" y="18"/>
                </a:cxn>
                <a:cxn ang="0">
                  <a:pos x="13" y="14"/>
                </a:cxn>
                <a:cxn ang="0">
                  <a:pos x="8" y="14"/>
                </a:cxn>
                <a:cxn ang="0">
                  <a:pos x="8" y="9"/>
                </a:cxn>
                <a:cxn ang="0">
                  <a:pos x="4" y="9"/>
                </a:cxn>
                <a:cxn ang="0">
                  <a:pos x="0" y="9"/>
                </a:cxn>
                <a:cxn ang="0">
                  <a:pos x="0" y="5"/>
                </a:cxn>
                <a:cxn ang="0">
                  <a:pos x="0" y="0"/>
                </a:cxn>
                <a:cxn ang="0">
                  <a:pos x="4" y="0"/>
                </a:cxn>
                <a:cxn ang="0">
                  <a:pos x="0" y="0"/>
                </a:cxn>
                <a:cxn ang="0">
                  <a:pos x="0" y="5"/>
                </a:cxn>
                <a:cxn ang="0">
                  <a:pos x="0" y="9"/>
                </a:cxn>
              </a:cxnLst>
              <a:rect l="0" t="0" r="r" b="b"/>
              <a:pathLst>
                <a:path w="17" h="18">
                  <a:moveTo>
                    <a:pt x="17" y="18"/>
                  </a:moveTo>
                  <a:lnTo>
                    <a:pt x="13" y="18"/>
                  </a:lnTo>
                  <a:lnTo>
                    <a:pt x="13" y="14"/>
                  </a:lnTo>
                  <a:lnTo>
                    <a:pt x="8" y="14"/>
                  </a:lnTo>
                  <a:lnTo>
                    <a:pt x="8" y="9"/>
                  </a:lnTo>
                  <a:lnTo>
                    <a:pt x="4" y="9"/>
                  </a:lnTo>
                  <a:lnTo>
                    <a:pt x="0" y="9"/>
                  </a:lnTo>
                  <a:lnTo>
                    <a:pt x="0" y="5"/>
                  </a:lnTo>
                  <a:lnTo>
                    <a:pt x="0" y="0"/>
                  </a:lnTo>
                  <a:lnTo>
                    <a:pt x="4" y="0"/>
                  </a:lnTo>
                  <a:lnTo>
                    <a:pt x="0" y="0"/>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4" name="Freeform 1510"/>
            <p:cNvSpPr>
              <a:spLocks/>
            </p:cNvSpPr>
            <p:nvPr/>
          </p:nvSpPr>
          <p:spPr bwMode="auto">
            <a:xfrm>
              <a:off x="2326" y="1796"/>
              <a:ext cx="1" cy="5"/>
            </a:xfrm>
            <a:custGeom>
              <a:avLst/>
              <a:gdLst/>
              <a:ahLst/>
              <a:cxnLst>
                <a:cxn ang="0">
                  <a:pos x="0" y="0"/>
                </a:cxn>
                <a:cxn ang="0">
                  <a:pos x="0" y="5"/>
                </a:cxn>
                <a:cxn ang="0">
                  <a:pos x="0" y="0"/>
                </a:cxn>
              </a:cxnLst>
              <a:rect l="0" t="0" r="r" b="b"/>
              <a:pathLst>
                <a:path h="5">
                  <a:moveTo>
                    <a:pt x="0" y="0"/>
                  </a:move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5" name="Freeform 1511"/>
            <p:cNvSpPr>
              <a:spLocks/>
            </p:cNvSpPr>
            <p:nvPr/>
          </p:nvSpPr>
          <p:spPr bwMode="auto">
            <a:xfrm>
              <a:off x="2326" y="1796"/>
              <a:ext cx="4" cy="5"/>
            </a:xfrm>
            <a:custGeom>
              <a:avLst/>
              <a:gdLst/>
              <a:ahLst/>
              <a:cxnLst>
                <a:cxn ang="0">
                  <a:pos x="4" y="5"/>
                </a:cxn>
                <a:cxn ang="0">
                  <a:pos x="0" y="5"/>
                </a:cxn>
                <a:cxn ang="0">
                  <a:pos x="0" y="0"/>
                </a:cxn>
                <a:cxn ang="0">
                  <a:pos x="0" y="5"/>
                </a:cxn>
                <a:cxn ang="0">
                  <a:pos x="4" y="5"/>
                </a:cxn>
              </a:cxnLst>
              <a:rect l="0" t="0" r="r" b="b"/>
              <a:pathLst>
                <a:path w="4" h="5">
                  <a:moveTo>
                    <a:pt x="4" y="5"/>
                  </a:moveTo>
                  <a:lnTo>
                    <a:pt x="0" y="5"/>
                  </a:lnTo>
                  <a:lnTo>
                    <a:pt x="0" y="0"/>
                  </a:lnTo>
                  <a:lnTo>
                    <a:pt x="0" y="5"/>
                  </a:lnTo>
                  <a:lnTo>
                    <a:pt x="4"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6" name="Freeform 1512"/>
            <p:cNvSpPr>
              <a:spLocks/>
            </p:cNvSpPr>
            <p:nvPr/>
          </p:nvSpPr>
          <p:spPr bwMode="auto">
            <a:xfrm>
              <a:off x="2334" y="1801"/>
              <a:ext cx="5" cy="4"/>
            </a:xfrm>
            <a:custGeom>
              <a:avLst/>
              <a:gdLst/>
              <a:ahLst/>
              <a:cxnLst>
                <a:cxn ang="0">
                  <a:pos x="0" y="0"/>
                </a:cxn>
                <a:cxn ang="0">
                  <a:pos x="5" y="0"/>
                </a:cxn>
                <a:cxn ang="0">
                  <a:pos x="5" y="4"/>
                </a:cxn>
                <a:cxn ang="0">
                  <a:pos x="5" y="0"/>
                </a:cxn>
                <a:cxn ang="0">
                  <a:pos x="0" y="0"/>
                </a:cxn>
                <a:cxn ang="0">
                  <a:pos x="0" y="4"/>
                </a:cxn>
              </a:cxnLst>
              <a:rect l="0" t="0" r="r" b="b"/>
              <a:pathLst>
                <a:path w="5" h="4">
                  <a:moveTo>
                    <a:pt x="0" y="0"/>
                  </a:moveTo>
                  <a:lnTo>
                    <a:pt x="5" y="0"/>
                  </a:lnTo>
                  <a:lnTo>
                    <a:pt x="5" y="4"/>
                  </a:lnTo>
                  <a:lnTo>
                    <a:pt x="5"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77" name="Line 1513"/>
            <p:cNvSpPr>
              <a:spLocks noChangeShapeType="1"/>
            </p:cNvSpPr>
            <p:nvPr/>
          </p:nvSpPr>
          <p:spPr bwMode="auto">
            <a:xfrm flipV="1">
              <a:off x="2334" y="1801"/>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3978" name="Line 1514"/>
            <p:cNvSpPr>
              <a:spLocks noChangeShapeType="1"/>
            </p:cNvSpPr>
            <p:nvPr/>
          </p:nvSpPr>
          <p:spPr bwMode="auto">
            <a:xfrm flipV="1">
              <a:off x="2334" y="1801"/>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3979" name="Freeform 1515"/>
            <p:cNvSpPr>
              <a:spLocks/>
            </p:cNvSpPr>
            <p:nvPr/>
          </p:nvSpPr>
          <p:spPr bwMode="auto">
            <a:xfrm>
              <a:off x="2326" y="1796"/>
              <a:ext cx="4" cy="9"/>
            </a:xfrm>
            <a:custGeom>
              <a:avLst/>
              <a:gdLst/>
              <a:ahLst/>
              <a:cxnLst>
                <a:cxn ang="0">
                  <a:pos x="4" y="9"/>
                </a:cxn>
                <a:cxn ang="0">
                  <a:pos x="4" y="5"/>
                </a:cxn>
                <a:cxn ang="0">
                  <a:pos x="0" y="5"/>
                </a:cxn>
                <a:cxn ang="0">
                  <a:pos x="0" y="0"/>
                </a:cxn>
                <a:cxn ang="0">
                  <a:pos x="0" y="5"/>
                </a:cxn>
              </a:cxnLst>
              <a:rect l="0" t="0" r="r" b="b"/>
              <a:pathLst>
                <a:path w="4" h="9">
                  <a:moveTo>
                    <a:pt x="4" y="9"/>
                  </a:moveTo>
                  <a:lnTo>
                    <a:pt x="4" y="5"/>
                  </a:lnTo>
                  <a:lnTo>
                    <a:pt x="0" y="5"/>
                  </a:ln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0" name="Freeform 1516"/>
            <p:cNvSpPr>
              <a:spLocks/>
            </p:cNvSpPr>
            <p:nvPr/>
          </p:nvSpPr>
          <p:spPr bwMode="auto">
            <a:xfrm>
              <a:off x="2313" y="1783"/>
              <a:ext cx="21" cy="22"/>
            </a:xfrm>
            <a:custGeom>
              <a:avLst/>
              <a:gdLst/>
              <a:ahLst/>
              <a:cxnLst>
                <a:cxn ang="0">
                  <a:pos x="21" y="18"/>
                </a:cxn>
                <a:cxn ang="0">
                  <a:pos x="21" y="22"/>
                </a:cxn>
                <a:cxn ang="0">
                  <a:pos x="17" y="22"/>
                </a:cxn>
                <a:cxn ang="0">
                  <a:pos x="17" y="18"/>
                </a:cxn>
                <a:cxn ang="0">
                  <a:pos x="17" y="13"/>
                </a:cxn>
                <a:cxn ang="0">
                  <a:pos x="13" y="13"/>
                </a:cxn>
                <a:cxn ang="0">
                  <a:pos x="8" y="13"/>
                </a:cxn>
                <a:cxn ang="0">
                  <a:pos x="8" y="9"/>
                </a:cxn>
                <a:cxn ang="0">
                  <a:pos x="8" y="5"/>
                </a:cxn>
                <a:cxn ang="0">
                  <a:pos x="4" y="5"/>
                </a:cxn>
                <a:cxn ang="0">
                  <a:pos x="4" y="0"/>
                </a:cxn>
                <a:cxn ang="0">
                  <a:pos x="0" y="0"/>
                </a:cxn>
                <a:cxn ang="0">
                  <a:pos x="4" y="0"/>
                </a:cxn>
                <a:cxn ang="0">
                  <a:pos x="8" y="0"/>
                </a:cxn>
                <a:cxn ang="0">
                  <a:pos x="8" y="5"/>
                </a:cxn>
                <a:cxn ang="0">
                  <a:pos x="13" y="5"/>
                </a:cxn>
                <a:cxn ang="0">
                  <a:pos x="13" y="9"/>
                </a:cxn>
                <a:cxn ang="0">
                  <a:pos x="17" y="9"/>
                </a:cxn>
                <a:cxn ang="0">
                  <a:pos x="17" y="13"/>
                </a:cxn>
                <a:cxn ang="0">
                  <a:pos x="17" y="9"/>
                </a:cxn>
                <a:cxn ang="0">
                  <a:pos x="17" y="13"/>
                </a:cxn>
                <a:cxn ang="0">
                  <a:pos x="17" y="9"/>
                </a:cxn>
              </a:cxnLst>
              <a:rect l="0" t="0" r="r" b="b"/>
              <a:pathLst>
                <a:path w="21" h="22">
                  <a:moveTo>
                    <a:pt x="21" y="18"/>
                  </a:moveTo>
                  <a:lnTo>
                    <a:pt x="21" y="22"/>
                  </a:lnTo>
                  <a:lnTo>
                    <a:pt x="17" y="22"/>
                  </a:lnTo>
                  <a:lnTo>
                    <a:pt x="17" y="18"/>
                  </a:lnTo>
                  <a:lnTo>
                    <a:pt x="17" y="13"/>
                  </a:lnTo>
                  <a:lnTo>
                    <a:pt x="13" y="13"/>
                  </a:lnTo>
                  <a:lnTo>
                    <a:pt x="8" y="13"/>
                  </a:lnTo>
                  <a:lnTo>
                    <a:pt x="8" y="9"/>
                  </a:lnTo>
                  <a:lnTo>
                    <a:pt x="8" y="5"/>
                  </a:lnTo>
                  <a:lnTo>
                    <a:pt x="4" y="5"/>
                  </a:lnTo>
                  <a:lnTo>
                    <a:pt x="4" y="0"/>
                  </a:lnTo>
                  <a:lnTo>
                    <a:pt x="0" y="0"/>
                  </a:lnTo>
                  <a:lnTo>
                    <a:pt x="4" y="0"/>
                  </a:lnTo>
                  <a:lnTo>
                    <a:pt x="8" y="0"/>
                  </a:lnTo>
                  <a:lnTo>
                    <a:pt x="8" y="5"/>
                  </a:lnTo>
                  <a:lnTo>
                    <a:pt x="13" y="5"/>
                  </a:lnTo>
                  <a:lnTo>
                    <a:pt x="13" y="9"/>
                  </a:lnTo>
                  <a:lnTo>
                    <a:pt x="17" y="9"/>
                  </a:lnTo>
                  <a:lnTo>
                    <a:pt x="17" y="13"/>
                  </a:lnTo>
                  <a:lnTo>
                    <a:pt x="17" y="9"/>
                  </a:lnTo>
                  <a:lnTo>
                    <a:pt x="17" y="13"/>
                  </a:lnTo>
                  <a:lnTo>
                    <a:pt x="17"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1" name="Freeform 1517"/>
            <p:cNvSpPr>
              <a:spLocks/>
            </p:cNvSpPr>
            <p:nvPr/>
          </p:nvSpPr>
          <p:spPr bwMode="auto">
            <a:xfrm>
              <a:off x="2330" y="1805"/>
              <a:ext cx="4" cy="1"/>
            </a:xfrm>
            <a:custGeom>
              <a:avLst/>
              <a:gdLst/>
              <a:ahLst/>
              <a:cxnLst>
                <a:cxn ang="0">
                  <a:pos x="4" y="0"/>
                </a:cxn>
                <a:cxn ang="0">
                  <a:pos x="0" y="0"/>
                </a:cxn>
                <a:cxn ang="0">
                  <a:pos x="4" y="0"/>
                </a:cxn>
              </a:cxnLst>
              <a:rect l="0" t="0" r="r" b="b"/>
              <a:pathLst>
                <a:path w="4">
                  <a:moveTo>
                    <a:pt x="4" y="0"/>
                  </a:moveTo>
                  <a:lnTo>
                    <a:pt x="0" y="0"/>
                  </a:lnTo>
                  <a:lnTo>
                    <a:pt x="4"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2" name="Freeform 1518"/>
            <p:cNvSpPr>
              <a:spLocks/>
            </p:cNvSpPr>
            <p:nvPr/>
          </p:nvSpPr>
          <p:spPr bwMode="auto">
            <a:xfrm>
              <a:off x="2330" y="1805"/>
              <a:ext cx="4" cy="5"/>
            </a:xfrm>
            <a:custGeom>
              <a:avLst/>
              <a:gdLst/>
              <a:ahLst/>
              <a:cxnLst>
                <a:cxn ang="0">
                  <a:pos x="0" y="5"/>
                </a:cxn>
                <a:cxn ang="0">
                  <a:pos x="0" y="0"/>
                </a:cxn>
                <a:cxn ang="0">
                  <a:pos x="4" y="0"/>
                </a:cxn>
                <a:cxn ang="0">
                  <a:pos x="0" y="0"/>
                </a:cxn>
              </a:cxnLst>
              <a:rect l="0" t="0" r="r" b="b"/>
              <a:pathLst>
                <a:path w="4" h="5">
                  <a:moveTo>
                    <a:pt x="0" y="5"/>
                  </a:moveTo>
                  <a:lnTo>
                    <a:pt x="0" y="0"/>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3" name="Freeform 1519"/>
            <p:cNvSpPr>
              <a:spLocks/>
            </p:cNvSpPr>
            <p:nvPr/>
          </p:nvSpPr>
          <p:spPr bwMode="auto">
            <a:xfrm>
              <a:off x="2326" y="1801"/>
              <a:ext cx="4" cy="9"/>
            </a:xfrm>
            <a:custGeom>
              <a:avLst/>
              <a:gdLst/>
              <a:ahLst/>
              <a:cxnLst>
                <a:cxn ang="0">
                  <a:pos x="0" y="0"/>
                </a:cxn>
                <a:cxn ang="0">
                  <a:pos x="0" y="4"/>
                </a:cxn>
                <a:cxn ang="0">
                  <a:pos x="4" y="4"/>
                </a:cxn>
                <a:cxn ang="0">
                  <a:pos x="4" y="9"/>
                </a:cxn>
              </a:cxnLst>
              <a:rect l="0" t="0" r="r" b="b"/>
              <a:pathLst>
                <a:path w="4" h="9">
                  <a:moveTo>
                    <a:pt x="0" y="0"/>
                  </a:moveTo>
                  <a:lnTo>
                    <a:pt x="0" y="4"/>
                  </a:lnTo>
                  <a:lnTo>
                    <a:pt x="4" y="4"/>
                  </a:lnTo>
                  <a:lnTo>
                    <a:pt x="4"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4" name="Freeform 1520"/>
            <p:cNvSpPr>
              <a:spLocks/>
            </p:cNvSpPr>
            <p:nvPr/>
          </p:nvSpPr>
          <p:spPr bwMode="auto">
            <a:xfrm>
              <a:off x="2334" y="1801"/>
              <a:ext cx="1" cy="9"/>
            </a:xfrm>
            <a:custGeom>
              <a:avLst/>
              <a:gdLst/>
              <a:ahLst/>
              <a:cxnLst>
                <a:cxn ang="0">
                  <a:pos x="0" y="9"/>
                </a:cxn>
                <a:cxn ang="0">
                  <a:pos x="0" y="4"/>
                </a:cxn>
                <a:cxn ang="0">
                  <a:pos x="0" y="0"/>
                </a:cxn>
                <a:cxn ang="0">
                  <a:pos x="0" y="4"/>
                </a:cxn>
              </a:cxnLst>
              <a:rect l="0" t="0" r="r" b="b"/>
              <a:pathLst>
                <a:path h="9">
                  <a:moveTo>
                    <a:pt x="0" y="9"/>
                  </a:moveTo>
                  <a:lnTo>
                    <a:pt x="0" y="4"/>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5" name="Rectangle 1521"/>
            <p:cNvSpPr>
              <a:spLocks noChangeArrowheads="1"/>
            </p:cNvSpPr>
            <p:nvPr/>
          </p:nvSpPr>
          <p:spPr bwMode="auto">
            <a:xfrm>
              <a:off x="2330" y="1805"/>
              <a:ext cx="4" cy="5"/>
            </a:xfrm>
            <a:prstGeom prst="rect">
              <a:avLst/>
            </a:prstGeom>
            <a:noFill/>
            <a:ln w="6350">
              <a:solidFill>
                <a:srgbClr val="002564"/>
              </a:solidFill>
              <a:miter lim="800000"/>
              <a:headEnd/>
              <a:tailEnd/>
            </a:ln>
          </p:spPr>
          <p:txBody>
            <a:bodyPr/>
            <a:lstStyle/>
            <a:p>
              <a:endParaRPr lang="en-US">
                <a:solidFill>
                  <a:prstClr val="black"/>
                </a:solidFill>
              </a:endParaRPr>
            </a:p>
          </p:txBody>
        </p:sp>
        <p:sp>
          <p:nvSpPr>
            <p:cNvPr id="63986" name="Freeform 1522"/>
            <p:cNvSpPr>
              <a:spLocks/>
            </p:cNvSpPr>
            <p:nvPr/>
          </p:nvSpPr>
          <p:spPr bwMode="auto">
            <a:xfrm>
              <a:off x="2326" y="1805"/>
              <a:ext cx="8" cy="9"/>
            </a:xfrm>
            <a:custGeom>
              <a:avLst/>
              <a:gdLst/>
              <a:ahLst/>
              <a:cxnLst>
                <a:cxn ang="0">
                  <a:pos x="8" y="9"/>
                </a:cxn>
                <a:cxn ang="0">
                  <a:pos x="8" y="5"/>
                </a:cxn>
                <a:cxn ang="0">
                  <a:pos x="8" y="0"/>
                </a:cxn>
                <a:cxn ang="0">
                  <a:pos x="4" y="0"/>
                </a:cxn>
                <a:cxn ang="0">
                  <a:pos x="8" y="0"/>
                </a:cxn>
                <a:cxn ang="0">
                  <a:pos x="8" y="5"/>
                </a:cxn>
                <a:cxn ang="0">
                  <a:pos x="4" y="5"/>
                </a:cxn>
                <a:cxn ang="0">
                  <a:pos x="4" y="0"/>
                </a:cxn>
                <a:cxn ang="0">
                  <a:pos x="0" y="0"/>
                </a:cxn>
                <a:cxn ang="0">
                  <a:pos x="4" y="0"/>
                </a:cxn>
                <a:cxn ang="0">
                  <a:pos x="4" y="5"/>
                </a:cxn>
                <a:cxn ang="0">
                  <a:pos x="0" y="5"/>
                </a:cxn>
                <a:cxn ang="0">
                  <a:pos x="0" y="0"/>
                </a:cxn>
                <a:cxn ang="0">
                  <a:pos x="0" y="5"/>
                </a:cxn>
                <a:cxn ang="0">
                  <a:pos x="4" y="5"/>
                </a:cxn>
                <a:cxn ang="0">
                  <a:pos x="4" y="9"/>
                </a:cxn>
                <a:cxn ang="0">
                  <a:pos x="8" y="9"/>
                </a:cxn>
              </a:cxnLst>
              <a:rect l="0" t="0" r="r" b="b"/>
              <a:pathLst>
                <a:path w="8" h="9">
                  <a:moveTo>
                    <a:pt x="8" y="9"/>
                  </a:moveTo>
                  <a:lnTo>
                    <a:pt x="8" y="5"/>
                  </a:lnTo>
                  <a:lnTo>
                    <a:pt x="8" y="0"/>
                  </a:lnTo>
                  <a:lnTo>
                    <a:pt x="4" y="0"/>
                  </a:lnTo>
                  <a:lnTo>
                    <a:pt x="8" y="0"/>
                  </a:lnTo>
                  <a:lnTo>
                    <a:pt x="8" y="5"/>
                  </a:lnTo>
                  <a:lnTo>
                    <a:pt x="4" y="5"/>
                  </a:lnTo>
                  <a:lnTo>
                    <a:pt x="4" y="0"/>
                  </a:lnTo>
                  <a:lnTo>
                    <a:pt x="0" y="0"/>
                  </a:lnTo>
                  <a:lnTo>
                    <a:pt x="4" y="0"/>
                  </a:lnTo>
                  <a:lnTo>
                    <a:pt x="4" y="5"/>
                  </a:lnTo>
                  <a:lnTo>
                    <a:pt x="0" y="5"/>
                  </a:lnTo>
                  <a:lnTo>
                    <a:pt x="0" y="0"/>
                  </a:lnTo>
                  <a:lnTo>
                    <a:pt x="0" y="5"/>
                  </a:lnTo>
                  <a:lnTo>
                    <a:pt x="4" y="5"/>
                  </a:lnTo>
                  <a:lnTo>
                    <a:pt x="4" y="9"/>
                  </a:lnTo>
                  <a:lnTo>
                    <a:pt x="8"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7" name="Freeform 1523"/>
            <p:cNvSpPr>
              <a:spLocks/>
            </p:cNvSpPr>
            <p:nvPr/>
          </p:nvSpPr>
          <p:spPr bwMode="auto">
            <a:xfrm>
              <a:off x="2426" y="1823"/>
              <a:ext cx="8" cy="1"/>
            </a:xfrm>
            <a:custGeom>
              <a:avLst/>
              <a:gdLst/>
              <a:ahLst/>
              <a:cxnLst>
                <a:cxn ang="0">
                  <a:pos x="8" y="0"/>
                </a:cxn>
                <a:cxn ang="0">
                  <a:pos x="4" y="0"/>
                </a:cxn>
                <a:cxn ang="0">
                  <a:pos x="0" y="0"/>
                </a:cxn>
              </a:cxnLst>
              <a:rect l="0" t="0" r="r" b="b"/>
              <a:pathLst>
                <a:path w="8">
                  <a:moveTo>
                    <a:pt x="8"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8" name="Freeform 1524"/>
            <p:cNvSpPr>
              <a:spLocks/>
            </p:cNvSpPr>
            <p:nvPr/>
          </p:nvSpPr>
          <p:spPr bwMode="auto">
            <a:xfrm>
              <a:off x="2443" y="1828"/>
              <a:ext cx="5" cy="1"/>
            </a:xfrm>
            <a:custGeom>
              <a:avLst/>
              <a:gdLst/>
              <a:ahLst/>
              <a:cxnLst>
                <a:cxn ang="0">
                  <a:pos x="0" y="0"/>
                </a:cxn>
                <a:cxn ang="0">
                  <a:pos x="5" y="0"/>
                </a:cxn>
                <a:cxn ang="0">
                  <a:pos x="0" y="0"/>
                </a:cxn>
              </a:cxnLst>
              <a:rect l="0" t="0" r="r" b="b"/>
              <a:pathLst>
                <a:path w="5">
                  <a:moveTo>
                    <a:pt x="0" y="0"/>
                  </a:move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89" name="Freeform 1525"/>
            <p:cNvSpPr>
              <a:spLocks/>
            </p:cNvSpPr>
            <p:nvPr/>
          </p:nvSpPr>
          <p:spPr bwMode="auto">
            <a:xfrm>
              <a:off x="2456" y="1828"/>
              <a:ext cx="9" cy="4"/>
            </a:xfrm>
            <a:custGeom>
              <a:avLst/>
              <a:gdLst/>
              <a:ahLst/>
              <a:cxnLst>
                <a:cxn ang="0">
                  <a:pos x="5" y="0"/>
                </a:cxn>
                <a:cxn ang="0">
                  <a:pos x="9" y="0"/>
                </a:cxn>
                <a:cxn ang="0">
                  <a:pos x="5" y="0"/>
                </a:cxn>
                <a:cxn ang="0">
                  <a:pos x="5" y="4"/>
                </a:cxn>
                <a:cxn ang="0">
                  <a:pos x="0" y="4"/>
                </a:cxn>
                <a:cxn ang="0">
                  <a:pos x="0" y="0"/>
                </a:cxn>
                <a:cxn ang="0">
                  <a:pos x="5" y="0"/>
                </a:cxn>
                <a:cxn ang="0">
                  <a:pos x="0" y="0"/>
                </a:cxn>
                <a:cxn ang="0">
                  <a:pos x="0" y="4"/>
                </a:cxn>
              </a:cxnLst>
              <a:rect l="0" t="0" r="r" b="b"/>
              <a:pathLst>
                <a:path w="9" h="4">
                  <a:moveTo>
                    <a:pt x="5" y="0"/>
                  </a:moveTo>
                  <a:lnTo>
                    <a:pt x="9" y="0"/>
                  </a:lnTo>
                  <a:lnTo>
                    <a:pt x="5" y="0"/>
                  </a:lnTo>
                  <a:lnTo>
                    <a:pt x="5" y="4"/>
                  </a:lnTo>
                  <a:lnTo>
                    <a:pt x="0" y="4"/>
                  </a:lnTo>
                  <a:lnTo>
                    <a:pt x="0" y="0"/>
                  </a:lnTo>
                  <a:lnTo>
                    <a:pt x="5"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0" name="Freeform 1526"/>
            <p:cNvSpPr>
              <a:spLocks/>
            </p:cNvSpPr>
            <p:nvPr/>
          </p:nvSpPr>
          <p:spPr bwMode="auto">
            <a:xfrm>
              <a:off x="2434" y="1823"/>
              <a:ext cx="22" cy="9"/>
            </a:xfrm>
            <a:custGeom>
              <a:avLst/>
              <a:gdLst/>
              <a:ahLst/>
              <a:cxnLst>
                <a:cxn ang="0">
                  <a:pos x="22" y="9"/>
                </a:cxn>
                <a:cxn ang="0">
                  <a:pos x="18" y="9"/>
                </a:cxn>
                <a:cxn ang="0">
                  <a:pos x="18" y="5"/>
                </a:cxn>
                <a:cxn ang="0">
                  <a:pos x="22" y="5"/>
                </a:cxn>
                <a:cxn ang="0">
                  <a:pos x="18" y="5"/>
                </a:cxn>
                <a:cxn ang="0">
                  <a:pos x="14" y="5"/>
                </a:cxn>
                <a:cxn ang="0">
                  <a:pos x="9" y="5"/>
                </a:cxn>
                <a:cxn ang="0">
                  <a:pos x="9" y="0"/>
                </a:cxn>
                <a:cxn ang="0">
                  <a:pos x="5" y="0"/>
                </a:cxn>
                <a:cxn ang="0">
                  <a:pos x="0" y="0"/>
                </a:cxn>
              </a:cxnLst>
              <a:rect l="0" t="0" r="r" b="b"/>
              <a:pathLst>
                <a:path w="22" h="9">
                  <a:moveTo>
                    <a:pt x="22" y="9"/>
                  </a:moveTo>
                  <a:lnTo>
                    <a:pt x="18" y="9"/>
                  </a:lnTo>
                  <a:lnTo>
                    <a:pt x="18" y="5"/>
                  </a:lnTo>
                  <a:lnTo>
                    <a:pt x="22" y="5"/>
                  </a:lnTo>
                  <a:lnTo>
                    <a:pt x="18" y="5"/>
                  </a:lnTo>
                  <a:lnTo>
                    <a:pt x="14" y="5"/>
                  </a:lnTo>
                  <a:lnTo>
                    <a:pt x="9" y="5"/>
                  </a:lnTo>
                  <a:lnTo>
                    <a:pt x="9" y="0"/>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1" name="Line 1527"/>
            <p:cNvSpPr>
              <a:spLocks noChangeShapeType="1"/>
            </p:cNvSpPr>
            <p:nvPr/>
          </p:nvSpPr>
          <p:spPr bwMode="auto">
            <a:xfrm flipV="1">
              <a:off x="2461" y="1828"/>
              <a:ext cx="1" cy="4"/>
            </a:xfrm>
            <a:prstGeom prst="line">
              <a:avLst/>
            </a:prstGeom>
            <a:noFill/>
            <a:ln w="6350">
              <a:solidFill>
                <a:srgbClr val="002564"/>
              </a:solidFill>
              <a:round/>
              <a:headEnd/>
              <a:tailEnd/>
            </a:ln>
          </p:spPr>
          <p:txBody>
            <a:bodyPr/>
            <a:lstStyle/>
            <a:p>
              <a:endParaRPr lang="en-US">
                <a:solidFill>
                  <a:prstClr val="black"/>
                </a:solidFill>
              </a:endParaRPr>
            </a:p>
          </p:txBody>
        </p:sp>
        <p:sp>
          <p:nvSpPr>
            <p:cNvPr id="63992" name="Freeform 1528"/>
            <p:cNvSpPr>
              <a:spLocks/>
            </p:cNvSpPr>
            <p:nvPr/>
          </p:nvSpPr>
          <p:spPr bwMode="auto">
            <a:xfrm>
              <a:off x="2443" y="1832"/>
              <a:ext cx="9" cy="9"/>
            </a:xfrm>
            <a:custGeom>
              <a:avLst/>
              <a:gdLst/>
              <a:ahLst/>
              <a:cxnLst>
                <a:cxn ang="0">
                  <a:pos x="9" y="9"/>
                </a:cxn>
                <a:cxn ang="0">
                  <a:pos x="5" y="5"/>
                </a:cxn>
                <a:cxn ang="0">
                  <a:pos x="0" y="5"/>
                </a:cxn>
                <a:cxn ang="0">
                  <a:pos x="0" y="0"/>
                </a:cxn>
                <a:cxn ang="0">
                  <a:pos x="0" y="5"/>
                </a:cxn>
                <a:cxn ang="0">
                  <a:pos x="5" y="5"/>
                </a:cxn>
                <a:cxn ang="0">
                  <a:pos x="9" y="5"/>
                </a:cxn>
                <a:cxn ang="0">
                  <a:pos x="9" y="9"/>
                </a:cxn>
                <a:cxn ang="0">
                  <a:pos x="9" y="5"/>
                </a:cxn>
                <a:cxn ang="0">
                  <a:pos x="5" y="5"/>
                </a:cxn>
                <a:cxn ang="0">
                  <a:pos x="9" y="5"/>
                </a:cxn>
                <a:cxn ang="0">
                  <a:pos x="5" y="5"/>
                </a:cxn>
                <a:cxn ang="0">
                  <a:pos x="5" y="0"/>
                </a:cxn>
                <a:cxn ang="0">
                  <a:pos x="0" y="0"/>
                </a:cxn>
                <a:cxn ang="0">
                  <a:pos x="5" y="0"/>
                </a:cxn>
                <a:cxn ang="0">
                  <a:pos x="9" y="0"/>
                </a:cxn>
                <a:cxn ang="0">
                  <a:pos x="5" y="0"/>
                </a:cxn>
                <a:cxn ang="0">
                  <a:pos x="9" y="0"/>
                </a:cxn>
                <a:cxn ang="0">
                  <a:pos x="9" y="5"/>
                </a:cxn>
                <a:cxn ang="0">
                  <a:pos x="9" y="0"/>
                </a:cxn>
                <a:cxn ang="0">
                  <a:pos x="9" y="5"/>
                </a:cxn>
                <a:cxn ang="0">
                  <a:pos x="9" y="9"/>
                </a:cxn>
              </a:cxnLst>
              <a:rect l="0" t="0" r="r" b="b"/>
              <a:pathLst>
                <a:path w="9" h="9">
                  <a:moveTo>
                    <a:pt x="9" y="9"/>
                  </a:moveTo>
                  <a:lnTo>
                    <a:pt x="5" y="5"/>
                  </a:lnTo>
                  <a:lnTo>
                    <a:pt x="0" y="5"/>
                  </a:lnTo>
                  <a:lnTo>
                    <a:pt x="0" y="0"/>
                  </a:lnTo>
                  <a:lnTo>
                    <a:pt x="0" y="5"/>
                  </a:lnTo>
                  <a:lnTo>
                    <a:pt x="5" y="5"/>
                  </a:lnTo>
                  <a:lnTo>
                    <a:pt x="9" y="5"/>
                  </a:lnTo>
                  <a:lnTo>
                    <a:pt x="9" y="9"/>
                  </a:lnTo>
                  <a:lnTo>
                    <a:pt x="9" y="5"/>
                  </a:lnTo>
                  <a:lnTo>
                    <a:pt x="5" y="5"/>
                  </a:lnTo>
                  <a:lnTo>
                    <a:pt x="9" y="5"/>
                  </a:lnTo>
                  <a:lnTo>
                    <a:pt x="5" y="5"/>
                  </a:lnTo>
                  <a:lnTo>
                    <a:pt x="5" y="0"/>
                  </a:lnTo>
                  <a:lnTo>
                    <a:pt x="0" y="0"/>
                  </a:lnTo>
                  <a:lnTo>
                    <a:pt x="5" y="0"/>
                  </a:lnTo>
                  <a:lnTo>
                    <a:pt x="9" y="0"/>
                  </a:lnTo>
                  <a:lnTo>
                    <a:pt x="5" y="0"/>
                  </a:lnTo>
                  <a:lnTo>
                    <a:pt x="9" y="0"/>
                  </a:lnTo>
                  <a:lnTo>
                    <a:pt x="9" y="5"/>
                  </a:lnTo>
                  <a:lnTo>
                    <a:pt x="9" y="0"/>
                  </a:lnTo>
                  <a:lnTo>
                    <a:pt x="9" y="5"/>
                  </a:lnTo>
                  <a:lnTo>
                    <a:pt x="9"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3" name="Freeform 1529"/>
            <p:cNvSpPr>
              <a:spLocks/>
            </p:cNvSpPr>
            <p:nvPr/>
          </p:nvSpPr>
          <p:spPr bwMode="auto">
            <a:xfrm>
              <a:off x="2334" y="1810"/>
              <a:ext cx="31" cy="31"/>
            </a:xfrm>
            <a:custGeom>
              <a:avLst/>
              <a:gdLst/>
              <a:ahLst/>
              <a:cxnLst>
                <a:cxn ang="0">
                  <a:pos x="31" y="31"/>
                </a:cxn>
                <a:cxn ang="0">
                  <a:pos x="26" y="31"/>
                </a:cxn>
                <a:cxn ang="0">
                  <a:pos x="26" y="27"/>
                </a:cxn>
                <a:cxn ang="0">
                  <a:pos x="22" y="27"/>
                </a:cxn>
                <a:cxn ang="0">
                  <a:pos x="22" y="22"/>
                </a:cxn>
                <a:cxn ang="0">
                  <a:pos x="18" y="22"/>
                </a:cxn>
                <a:cxn ang="0">
                  <a:pos x="18" y="18"/>
                </a:cxn>
                <a:cxn ang="0">
                  <a:pos x="13" y="18"/>
                </a:cxn>
                <a:cxn ang="0">
                  <a:pos x="13" y="13"/>
                </a:cxn>
                <a:cxn ang="0">
                  <a:pos x="9" y="13"/>
                </a:cxn>
                <a:cxn ang="0">
                  <a:pos x="9" y="9"/>
                </a:cxn>
                <a:cxn ang="0">
                  <a:pos x="5" y="9"/>
                </a:cxn>
                <a:cxn ang="0">
                  <a:pos x="5" y="4"/>
                </a:cxn>
                <a:cxn ang="0">
                  <a:pos x="0" y="4"/>
                </a:cxn>
                <a:cxn ang="0">
                  <a:pos x="0" y="0"/>
                </a:cxn>
              </a:cxnLst>
              <a:rect l="0" t="0" r="r" b="b"/>
              <a:pathLst>
                <a:path w="31" h="31">
                  <a:moveTo>
                    <a:pt x="31" y="31"/>
                  </a:moveTo>
                  <a:lnTo>
                    <a:pt x="26" y="31"/>
                  </a:lnTo>
                  <a:lnTo>
                    <a:pt x="26" y="27"/>
                  </a:lnTo>
                  <a:lnTo>
                    <a:pt x="22" y="27"/>
                  </a:lnTo>
                  <a:lnTo>
                    <a:pt x="22" y="22"/>
                  </a:lnTo>
                  <a:lnTo>
                    <a:pt x="18" y="22"/>
                  </a:lnTo>
                  <a:lnTo>
                    <a:pt x="18" y="18"/>
                  </a:lnTo>
                  <a:lnTo>
                    <a:pt x="13" y="18"/>
                  </a:lnTo>
                  <a:lnTo>
                    <a:pt x="13" y="13"/>
                  </a:lnTo>
                  <a:lnTo>
                    <a:pt x="9" y="13"/>
                  </a:lnTo>
                  <a:lnTo>
                    <a:pt x="9" y="9"/>
                  </a:lnTo>
                  <a:lnTo>
                    <a:pt x="5" y="9"/>
                  </a:lnTo>
                  <a:lnTo>
                    <a:pt x="5"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4" name="Freeform 1530"/>
            <p:cNvSpPr>
              <a:spLocks/>
            </p:cNvSpPr>
            <p:nvPr/>
          </p:nvSpPr>
          <p:spPr bwMode="auto">
            <a:xfrm>
              <a:off x="2365" y="1823"/>
              <a:ext cx="61" cy="18"/>
            </a:xfrm>
            <a:custGeom>
              <a:avLst/>
              <a:gdLst/>
              <a:ahLst/>
              <a:cxnLst>
                <a:cxn ang="0">
                  <a:pos x="61" y="0"/>
                </a:cxn>
                <a:cxn ang="0">
                  <a:pos x="56" y="0"/>
                </a:cxn>
                <a:cxn ang="0">
                  <a:pos x="52" y="0"/>
                </a:cxn>
                <a:cxn ang="0">
                  <a:pos x="48" y="0"/>
                </a:cxn>
                <a:cxn ang="0">
                  <a:pos x="43" y="0"/>
                </a:cxn>
                <a:cxn ang="0">
                  <a:pos x="39" y="5"/>
                </a:cxn>
                <a:cxn ang="0">
                  <a:pos x="35" y="5"/>
                </a:cxn>
                <a:cxn ang="0">
                  <a:pos x="35" y="9"/>
                </a:cxn>
                <a:cxn ang="0">
                  <a:pos x="30" y="9"/>
                </a:cxn>
                <a:cxn ang="0">
                  <a:pos x="26" y="9"/>
                </a:cxn>
                <a:cxn ang="0">
                  <a:pos x="26" y="14"/>
                </a:cxn>
                <a:cxn ang="0">
                  <a:pos x="22" y="14"/>
                </a:cxn>
                <a:cxn ang="0">
                  <a:pos x="17" y="14"/>
                </a:cxn>
                <a:cxn ang="0">
                  <a:pos x="17" y="18"/>
                </a:cxn>
                <a:cxn ang="0">
                  <a:pos x="13" y="18"/>
                </a:cxn>
                <a:cxn ang="0">
                  <a:pos x="9" y="18"/>
                </a:cxn>
                <a:cxn ang="0">
                  <a:pos x="4" y="18"/>
                </a:cxn>
                <a:cxn ang="0">
                  <a:pos x="0" y="18"/>
                </a:cxn>
              </a:cxnLst>
              <a:rect l="0" t="0" r="r" b="b"/>
              <a:pathLst>
                <a:path w="61" h="18">
                  <a:moveTo>
                    <a:pt x="61" y="0"/>
                  </a:moveTo>
                  <a:lnTo>
                    <a:pt x="56" y="0"/>
                  </a:lnTo>
                  <a:lnTo>
                    <a:pt x="52" y="0"/>
                  </a:lnTo>
                  <a:lnTo>
                    <a:pt x="48" y="0"/>
                  </a:lnTo>
                  <a:lnTo>
                    <a:pt x="43" y="0"/>
                  </a:lnTo>
                  <a:lnTo>
                    <a:pt x="39" y="5"/>
                  </a:lnTo>
                  <a:lnTo>
                    <a:pt x="35" y="5"/>
                  </a:lnTo>
                  <a:lnTo>
                    <a:pt x="35" y="9"/>
                  </a:lnTo>
                  <a:lnTo>
                    <a:pt x="30" y="9"/>
                  </a:lnTo>
                  <a:lnTo>
                    <a:pt x="26" y="9"/>
                  </a:lnTo>
                  <a:lnTo>
                    <a:pt x="26" y="14"/>
                  </a:lnTo>
                  <a:lnTo>
                    <a:pt x="22" y="14"/>
                  </a:lnTo>
                  <a:lnTo>
                    <a:pt x="17" y="14"/>
                  </a:lnTo>
                  <a:lnTo>
                    <a:pt x="17" y="18"/>
                  </a:lnTo>
                  <a:lnTo>
                    <a:pt x="13" y="18"/>
                  </a:lnTo>
                  <a:lnTo>
                    <a:pt x="9" y="18"/>
                  </a:lnTo>
                  <a:lnTo>
                    <a:pt x="4" y="18"/>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5" name="Freeform 1531"/>
            <p:cNvSpPr>
              <a:spLocks/>
            </p:cNvSpPr>
            <p:nvPr/>
          </p:nvSpPr>
          <p:spPr bwMode="auto">
            <a:xfrm>
              <a:off x="2430" y="1823"/>
              <a:ext cx="35" cy="23"/>
            </a:xfrm>
            <a:custGeom>
              <a:avLst/>
              <a:gdLst/>
              <a:ahLst/>
              <a:cxnLst>
                <a:cxn ang="0">
                  <a:pos x="35" y="23"/>
                </a:cxn>
                <a:cxn ang="0">
                  <a:pos x="31" y="23"/>
                </a:cxn>
                <a:cxn ang="0">
                  <a:pos x="26" y="23"/>
                </a:cxn>
                <a:cxn ang="0">
                  <a:pos x="26" y="18"/>
                </a:cxn>
                <a:cxn ang="0">
                  <a:pos x="26" y="14"/>
                </a:cxn>
                <a:cxn ang="0">
                  <a:pos x="22" y="14"/>
                </a:cxn>
                <a:cxn ang="0">
                  <a:pos x="22" y="9"/>
                </a:cxn>
                <a:cxn ang="0">
                  <a:pos x="18" y="9"/>
                </a:cxn>
                <a:cxn ang="0">
                  <a:pos x="13" y="9"/>
                </a:cxn>
                <a:cxn ang="0">
                  <a:pos x="9" y="9"/>
                </a:cxn>
                <a:cxn ang="0">
                  <a:pos x="9" y="5"/>
                </a:cxn>
                <a:cxn ang="0">
                  <a:pos x="4" y="5"/>
                </a:cxn>
                <a:cxn ang="0">
                  <a:pos x="0" y="5"/>
                </a:cxn>
                <a:cxn ang="0">
                  <a:pos x="0" y="0"/>
                </a:cxn>
                <a:cxn ang="0">
                  <a:pos x="4" y="0"/>
                </a:cxn>
                <a:cxn ang="0">
                  <a:pos x="0" y="0"/>
                </a:cxn>
                <a:cxn ang="0">
                  <a:pos x="4" y="0"/>
                </a:cxn>
                <a:cxn ang="0">
                  <a:pos x="9" y="0"/>
                </a:cxn>
                <a:cxn ang="0">
                  <a:pos x="4" y="0"/>
                </a:cxn>
                <a:cxn ang="0">
                  <a:pos x="9" y="0"/>
                </a:cxn>
                <a:cxn ang="0">
                  <a:pos x="13" y="5"/>
                </a:cxn>
                <a:cxn ang="0">
                  <a:pos x="18" y="5"/>
                </a:cxn>
                <a:cxn ang="0">
                  <a:pos x="22" y="5"/>
                </a:cxn>
                <a:cxn ang="0">
                  <a:pos x="22" y="9"/>
                </a:cxn>
                <a:cxn ang="0">
                  <a:pos x="26" y="9"/>
                </a:cxn>
                <a:cxn ang="0">
                  <a:pos x="22" y="9"/>
                </a:cxn>
                <a:cxn ang="0">
                  <a:pos x="26" y="9"/>
                </a:cxn>
                <a:cxn ang="0">
                  <a:pos x="26" y="5"/>
                </a:cxn>
                <a:cxn ang="0">
                  <a:pos x="26" y="9"/>
                </a:cxn>
                <a:cxn ang="0">
                  <a:pos x="31" y="9"/>
                </a:cxn>
                <a:cxn ang="0">
                  <a:pos x="31" y="14"/>
                </a:cxn>
                <a:cxn ang="0">
                  <a:pos x="31" y="9"/>
                </a:cxn>
              </a:cxnLst>
              <a:rect l="0" t="0" r="r" b="b"/>
              <a:pathLst>
                <a:path w="35" h="23">
                  <a:moveTo>
                    <a:pt x="35" y="23"/>
                  </a:moveTo>
                  <a:lnTo>
                    <a:pt x="31" y="23"/>
                  </a:lnTo>
                  <a:lnTo>
                    <a:pt x="26" y="23"/>
                  </a:lnTo>
                  <a:lnTo>
                    <a:pt x="26" y="18"/>
                  </a:lnTo>
                  <a:lnTo>
                    <a:pt x="26" y="14"/>
                  </a:lnTo>
                  <a:lnTo>
                    <a:pt x="22" y="14"/>
                  </a:lnTo>
                  <a:lnTo>
                    <a:pt x="22" y="9"/>
                  </a:lnTo>
                  <a:lnTo>
                    <a:pt x="18" y="9"/>
                  </a:lnTo>
                  <a:lnTo>
                    <a:pt x="13" y="9"/>
                  </a:lnTo>
                  <a:lnTo>
                    <a:pt x="9" y="9"/>
                  </a:lnTo>
                  <a:lnTo>
                    <a:pt x="9" y="5"/>
                  </a:lnTo>
                  <a:lnTo>
                    <a:pt x="4" y="5"/>
                  </a:lnTo>
                  <a:lnTo>
                    <a:pt x="0" y="5"/>
                  </a:lnTo>
                  <a:lnTo>
                    <a:pt x="0" y="0"/>
                  </a:lnTo>
                  <a:lnTo>
                    <a:pt x="4" y="0"/>
                  </a:lnTo>
                  <a:lnTo>
                    <a:pt x="0" y="0"/>
                  </a:lnTo>
                  <a:lnTo>
                    <a:pt x="4" y="0"/>
                  </a:lnTo>
                  <a:lnTo>
                    <a:pt x="9" y="0"/>
                  </a:lnTo>
                  <a:lnTo>
                    <a:pt x="4" y="0"/>
                  </a:lnTo>
                  <a:lnTo>
                    <a:pt x="9" y="0"/>
                  </a:lnTo>
                  <a:lnTo>
                    <a:pt x="13" y="5"/>
                  </a:lnTo>
                  <a:lnTo>
                    <a:pt x="18" y="5"/>
                  </a:lnTo>
                  <a:lnTo>
                    <a:pt x="22" y="5"/>
                  </a:lnTo>
                  <a:lnTo>
                    <a:pt x="22" y="9"/>
                  </a:lnTo>
                  <a:lnTo>
                    <a:pt x="26" y="9"/>
                  </a:lnTo>
                  <a:lnTo>
                    <a:pt x="22" y="9"/>
                  </a:lnTo>
                  <a:lnTo>
                    <a:pt x="26" y="9"/>
                  </a:lnTo>
                  <a:lnTo>
                    <a:pt x="26" y="5"/>
                  </a:lnTo>
                  <a:lnTo>
                    <a:pt x="26" y="9"/>
                  </a:lnTo>
                  <a:lnTo>
                    <a:pt x="31" y="9"/>
                  </a:lnTo>
                  <a:lnTo>
                    <a:pt x="31" y="14"/>
                  </a:lnTo>
                  <a:lnTo>
                    <a:pt x="31"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6" name="Freeform 1532"/>
            <p:cNvSpPr>
              <a:spLocks/>
            </p:cNvSpPr>
            <p:nvPr/>
          </p:nvSpPr>
          <p:spPr bwMode="auto">
            <a:xfrm>
              <a:off x="2465" y="1846"/>
              <a:ext cx="44" cy="26"/>
            </a:xfrm>
            <a:custGeom>
              <a:avLst/>
              <a:gdLst/>
              <a:ahLst/>
              <a:cxnLst>
                <a:cxn ang="0">
                  <a:pos x="35" y="4"/>
                </a:cxn>
                <a:cxn ang="0">
                  <a:pos x="30" y="8"/>
                </a:cxn>
                <a:cxn ang="0">
                  <a:pos x="30" y="13"/>
                </a:cxn>
                <a:cxn ang="0">
                  <a:pos x="35" y="13"/>
                </a:cxn>
                <a:cxn ang="0">
                  <a:pos x="39" y="13"/>
                </a:cxn>
                <a:cxn ang="0">
                  <a:pos x="39" y="17"/>
                </a:cxn>
                <a:cxn ang="0">
                  <a:pos x="44" y="17"/>
                </a:cxn>
                <a:cxn ang="0">
                  <a:pos x="44" y="22"/>
                </a:cxn>
                <a:cxn ang="0">
                  <a:pos x="39" y="22"/>
                </a:cxn>
                <a:cxn ang="0">
                  <a:pos x="35" y="22"/>
                </a:cxn>
                <a:cxn ang="0">
                  <a:pos x="35" y="26"/>
                </a:cxn>
                <a:cxn ang="0">
                  <a:pos x="30" y="26"/>
                </a:cxn>
                <a:cxn ang="0">
                  <a:pos x="30" y="22"/>
                </a:cxn>
                <a:cxn ang="0">
                  <a:pos x="35" y="22"/>
                </a:cxn>
                <a:cxn ang="0">
                  <a:pos x="39" y="22"/>
                </a:cxn>
                <a:cxn ang="0">
                  <a:pos x="35" y="22"/>
                </a:cxn>
                <a:cxn ang="0">
                  <a:pos x="35" y="17"/>
                </a:cxn>
                <a:cxn ang="0">
                  <a:pos x="30" y="17"/>
                </a:cxn>
                <a:cxn ang="0">
                  <a:pos x="26" y="17"/>
                </a:cxn>
                <a:cxn ang="0">
                  <a:pos x="26" y="22"/>
                </a:cxn>
                <a:cxn ang="0">
                  <a:pos x="26" y="17"/>
                </a:cxn>
                <a:cxn ang="0">
                  <a:pos x="30" y="17"/>
                </a:cxn>
                <a:cxn ang="0">
                  <a:pos x="35" y="17"/>
                </a:cxn>
                <a:cxn ang="0">
                  <a:pos x="35" y="22"/>
                </a:cxn>
                <a:cxn ang="0">
                  <a:pos x="30" y="22"/>
                </a:cxn>
                <a:cxn ang="0">
                  <a:pos x="26" y="22"/>
                </a:cxn>
                <a:cxn ang="0">
                  <a:pos x="22" y="22"/>
                </a:cxn>
                <a:cxn ang="0">
                  <a:pos x="22" y="17"/>
                </a:cxn>
                <a:cxn ang="0">
                  <a:pos x="17" y="17"/>
                </a:cxn>
                <a:cxn ang="0">
                  <a:pos x="17" y="13"/>
                </a:cxn>
                <a:cxn ang="0">
                  <a:pos x="13" y="13"/>
                </a:cxn>
                <a:cxn ang="0">
                  <a:pos x="13" y="8"/>
                </a:cxn>
                <a:cxn ang="0">
                  <a:pos x="9" y="8"/>
                </a:cxn>
                <a:cxn ang="0">
                  <a:pos x="9" y="4"/>
                </a:cxn>
                <a:cxn ang="0">
                  <a:pos x="4" y="4"/>
                </a:cxn>
                <a:cxn ang="0">
                  <a:pos x="0" y="4"/>
                </a:cxn>
                <a:cxn ang="0">
                  <a:pos x="0" y="0"/>
                </a:cxn>
              </a:cxnLst>
              <a:rect l="0" t="0" r="r" b="b"/>
              <a:pathLst>
                <a:path w="44" h="26">
                  <a:moveTo>
                    <a:pt x="35" y="4"/>
                  </a:moveTo>
                  <a:lnTo>
                    <a:pt x="30" y="8"/>
                  </a:lnTo>
                  <a:lnTo>
                    <a:pt x="30" y="13"/>
                  </a:lnTo>
                  <a:lnTo>
                    <a:pt x="35" y="13"/>
                  </a:lnTo>
                  <a:lnTo>
                    <a:pt x="39" y="13"/>
                  </a:lnTo>
                  <a:lnTo>
                    <a:pt x="39" y="17"/>
                  </a:lnTo>
                  <a:lnTo>
                    <a:pt x="44" y="17"/>
                  </a:lnTo>
                  <a:lnTo>
                    <a:pt x="44" y="22"/>
                  </a:lnTo>
                  <a:lnTo>
                    <a:pt x="39" y="22"/>
                  </a:lnTo>
                  <a:lnTo>
                    <a:pt x="35" y="22"/>
                  </a:lnTo>
                  <a:lnTo>
                    <a:pt x="35" y="26"/>
                  </a:lnTo>
                  <a:lnTo>
                    <a:pt x="30" y="26"/>
                  </a:lnTo>
                  <a:lnTo>
                    <a:pt x="30" y="22"/>
                  </a:lnTo>
                  <a:lnTo>
                    <a:pt x="35" y="22"/>
                  </a:lnTo>
                  <a:lnTo>
                    <a:pt x="39" y="22"/>
                  </a:lnTo>
                  <a:lnTo>
                    <a:pt x="35" y="22"/>
                  </a:lnTo>
                  <a:lnTo>
                    <a:pt x="35" y="17"/>
                  </a:lnTo>
                  <a:lnTo>
                    <a:pt x="30" y="17"/>
                  </a:lnTo>
                  <a:lnTo>
                    <a:pt x="26" y="17"/>
                  </a:lnTo>
                  <a:lnTo>
                    <a:pt x="26" y="22"/>
                  </a:lnTo>
                  <a:lnTo>
                    <a:pt x="26" y="17"/>
                  </a:lnTo>
                  <a:lnTo>
                    <a:pt x="30" y="17"/>
                  </a:lnTo>
                  <a:lnTo>
                    <a:pt x="35" y="17"/>
                  </a:lnTo>
                  <a:lnTo>
                    <a:pt x="35" y="22"/>
                  </a:lnTo>
                  <a:lnTo>
                    <a:pt x="30" y="22"/>
                  </a:lnTo>
                  <a:lnTo>
                    <a:pt x="26" y="22"/>
                  </a:lnTo>
                  <a:lnTo>
                    <a:pt x="22" y="22"/>
                  </a:lnTo>
                  <a:lnTo>
                    <a:pt x="22" y="17"/>
                  </a:lnTo>
                  <a:lnTo>
                    <a:pt x="17" y="17"/>
                  </a:lnTo>
                  <a:lnTo>
                    <a:pt x="17" y="13"/>
                  </a:lnTo>
                  <a:lnTo>
                    <a:pt x="13" y="13"/>
                  </a:lnTo>
                  <a:lnTo>
                    <a:pt x="13" y="8"/>
                  </a:lnTo>
                  <a:lnTo>
                    <a:pt x="9" y="8"/>
                  </a:lnTo>
                  <a:lnTo>
                    <a:pt x="9" y="4"/>
                  </a:lnTo>
                  <a:lnTo>
                    <a:pt x="4"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7" name="Freeform 1533"/>
            <p:cNvSpPr>
              <a:spLocks/>
            </p:cNvSpPr>
            <p:nvPr/>
          </p:nvSpPr>
          <p:spPr bwMode="auto">
            <a:xfrm>
              <a:off x="2500" y="1872"/>
              <a:ext cx="13" cy="14"/>
            </a:xfrm>
            <a:custGeom>
              <a:avLst/>
              <a:gdLst/>
              <a:ahLst/>
              <a:cxnLst>
                <a:cxn ang="0">
                  <a:pos x="4" y="0"/>
                </a:cxn>
                <a:cxn ang="0">
                  <a:pos x="0" y="0"/>
                </a:cxn>
                <a:cxn ang="0">
                  <a:pos x="4" y="5"/>
                </a:cxn>
                <a:cxn ang="0">
                  <a:pos x="9" y="5"/>
                </a:cxn>
                <a:cxn ang="0">
                  <a:pos x="9" y="9"/>
                </a:cxn>
                <a:cxn ang="0">
                  <a:pos x="9" y="14"/>
                </a:cxn>
                <a:cxn ang="0">
                  <a:pos x="13" y="14"/>
                </a:cxn>
              </a:cxnLst>
              <a:rect l="0" t="0" r="r" b="b"/>
              <a:pathLst>
                <a:path w="13" h="14">
                  <a:moveTo>
                    <a:pt x="4" y="0"/>
                  </a:moveTo>
                  <a:lnTo>
                    <a:pt x="0" y="0"/>
                  </a:lnTo>
                  <a:lnTo>
                    <a:pt x="4" y="5"/>
                  </a:lnTo>
                  <a:lnTo>
                    <a:pt x="9" y="5"/>
                  </a:lnTo>
                  <a:lnTo>
                    <a:pt x="9" y="9"/>
                  </a:lnTo>
                  <a:lnTo>
                    <a:pt x="9" y="14"/>
                  </a:lnTo>
                  <a:lnTo>
                    <a:pt x="13" y="1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8" name="Freeform 1534"/>
            <p:cNvSpPr>
              <a:spLocks/>
            </p:cNvSpPr>
            <p:nvPr/>
          </p:nvSpPr>
          <p:spPr bwMode="auto">
            <a:xfrm>
              <a:off x="2504" y="1872"/>
              <a:ext cx="9" cy="18"/>
            </a:xfrm>
            <a:custGeom>
              <a:avLst/>
              <a:gdLst/>
              <a:ahLst/>
              <a:cxnLst>
                <a:cxn ang="0">
                  <a:pos x="9" y="14"/>
                </a:cxn>
                <a:cxn ang="0">
                  <a:pos x="9" y="18"/>
                </a:cxn>
                <a:cxn ang="0">
                  <a:pos x="9" y="14"/>
                </a:cxn>
                <a:cxn ang="0">
                  <a:pos x="9" y="18"/>
                </a:cxn>
                <a:cxn ang="0">
                  <a:pos x="9" y="14"/>
                </a:cxn>
                <a:cxn ang="0">
                  <a:pos x="9" y="9"/>
                </a:cxn>
                <a:cxn ang="0">
                  <a:pos x="9" y="5"/>
                </a:cxn>
                <a:cxn ang="0">
                  <a:pos x="9" y="9"/>
                </a:cxn>
                <a:cxn ang="0">
                  <a:pos x="9" y="5"/>
                </a:cxn>
                <a:cxn ang="0">
                  <a:pos x="5" y="5"/>
                </a:cxn>
                <a:cxn ang="0">
                  <a:pos x="0" y="5"/>
                </a:cxn>
                <a:cxn ang="0">
                  <a:pos x="0" y="0"/>
                </a:cxn>
              </a:cxnLst>
              <a:rect l="0" t="0" r="r" b="b"/>
              <a:pathLst>
                <a:path w="9" h="18">
                  <a:moveTo>
                    <a:pt x="9" y="14"/>
                  </a:moveTo>
                  <a:lnTo>
                    <a:pt x="9" y="18"/>
                  </a:lnTo>
                  <a:lnTo>
                    <a:pt x="9" y="14"/>
                  </a:lnTo>
                  <a:lnTo>
                    <a:pt x="9" y="18"/>
                  </a:lnTo>
                  <a:lnTo>
                    <a:pt x="9" y="14"/>
                  </a:lnTo>
                  <a:lnTo>
                    <a:pt x="9" y="9"/>
                  </a:lnTo>
                  <a:lnTo>
                    <a:pt x="9" y="5"/>
                  </a:lnTo>
                  <a:lnTo>
                    <a:pt x="9" y="9"/>
                  </a:lnTo>
                  <a:lnTo>
                    <a:pt x="9" y="5"/>
                  </a:lnTo>
                  <a:lnTo>
                    <a:pt x="5" y="5"/>
                  </a:lnTo>
                  <a:lnTo>
                    <a:pt x="0" y="5"/>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3999" name="Freeform 1535"/>
            <p:cNvSpPr>
              <a:spLocks/>
            </p:cNvSpPr>
            <p:nvPr/>
          </p:nvSpPr>
          <p:spPr bwMode="auto">
            <a:xfrm>
              <a:off x="2513" y="1890"/>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0" name="Freeform 1536"/>
            <p:cNvSpPr>
              <a:spLocks/>
            </p:cNvSpPr>
            <p:nvPr/>
          </p:nvSpPr>
          <p:spPr bwMode="auto">
            <a:xfrm>
              <a:off x="2517" y="1899"/>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1" name="Freeform 1537"/>
            <p:cNvSpPr>
              <a:spLocks/>
            </p:cNvSpPr>
            <p:nvPr/>
          </p:nvSpPr>
          <p:spPr bwMode="auto">
            <a:xfrm>
              <a:off x="2500" y="1846"/>
              <a:ext cx="17" cy="62"/>
            </a:xfrm>
            <a:custGeom>
              <a:avLst/>
              <a:gdLst/>
              <a:ahLst/>
              <a:cxnLst>
                <a:cxn ang="0">
                  <a:pos x="17" y="62"/>
                </a:cxn>
                <a:cxn ang="0">
                  <a:pos x="17" y="58"/>
                </a:cxn>
                <a:cxn ang="0">
                  <a:pos x="13" y="58"/>
                </a:cxn>
                <a:cxn ang="0">
                  <a:pos x="13" y="53"/>
                </a:cxn>
                <a:cxn ang="0">
                  <a:pos x="17" y="53"/>
                </a:cxn>
                <a:cxn ang="0">
                  <a:pos x="17" y="58"/>
                </a:cxn>
                <a:cxn ang="0">
                  <a:pos x="17" y="53"/>
                </a:cxn>
                <a:cxn ang="0">
                  <a:pos x="13" y="53"/>
                </a:cxn>
                <a:cxn ang="0">
                  <a:pos x="13" y="58"/>
                </a:cxn>
                <a:cxn ang="0">
                  <a:pos x="13" y="53"/>
                </a:cxn>
                <a:cxn ang="0">
                  <a:pos x="13" y="49"/>
                </a:cxn>
                <a:cxn ang="0">
                  <a:pos x="13" y="44"/>
                </a:cxn>
                <a:cxn ang="0">
                  <a:pos x="17" y="44"/>
                </a:cxn>
                <a:cxn ang="0">
                  <a:pos x="17" y="49"/>
                </a:cxn>
                <a:cxn ang="0">
                  <a:pos x="13" y="49"/>
                </a:cxn>
                <a:cxn ang="0">
                  <a:pos x="17" y="49"/>
                </a:cxn>
                <a:cxn ang="0">
                  <a:pos x="17" y="44"/>
                </a:cxn>
                <a:cxn ang="0">
                  <a:pos x="17" y="40"/>
                </a:cxn>
                <a:cxn ang="0">
                  <a:pos x="17" y="35"/>
                </a:cxn>
                <a:cxn ang="0">
                  <a:pos x="13" y="35"/>
                </a:cxn>
                <a:cxn ang="0">
                  <a:pos x="13" y="31"/>
                </a:cxn>
                <a:cxn ang="0">
                  <a:pos x="9" y="31"/>
                </a:cxn>
                <a:cxn ang="0">
                  <a:pos x="9" y="26"/>
                </a:cxn>
                <a:cxn ang="0">
                  <a:pos x="4" y="26"/>
                </a:cxn>
                <a:cxn ang="0">
                  <a:pos x="0" y="26"/>
                </a:cxn>
                <a:cxn ang="0">
                  <a:pos x="4" y="26"/>
                </a:cxn>
                <a:cxn ang="0">
                  <a:pos x="4" y="22"/>
                </a:cxn>
                <a:cxn ang="0">
                  <a:pos x="9" y="22"/>
                </a:cxn>
                <a:cxn ang="0">
                  <a:pos x="9" y="17"/>
                </a:cxn>
                <a:cxn ang="0">
                  <a:pos x="4" y="17"/>
                </a:cxn>
                <a:cxn ang="0">
                  <a:pos x="4" y="13"/>
                </a:cxn>
                <a:cxn ang="0">
                  <a:pos x="0" y="13"/>
                </a:cxn>
                <a:cxn ang="0">
                  <a:pos x="0" y="8"/>
                </a:cxn>
                <a:cxn ang="0">
                  <a:pos x="0" y="4"/>
                </a:cxn>
                <a:cxn ang="0">
                  <a:pos x="0" y="0"/>
                </a:cxn>
                <a:cxn ang="0">
                  <a:pos x="0" y="4"/>
                </a:cxn>
              </a:cxnLst>
              <a:rect l="0" t="0" r="r" b="b"/>
              <a:pathLst>
                <a:path w="17" h="62">
                  <a:moveTo>
                    <a:pt x="17" y="62"/>
                  </a:moveTo>
                  <a:lnTo>
                    <a:pt x="17" y="58"/>
                  </a:lnTo>
                  <a:lnTo>
                    <a:pt x="13" y="58"/>
                  </a:lnTo>
                  <a:lnTo>
                    <a:pt x="13" y="53"/>
                  </a:lnTo>
                  <a:lnTo>
                    <a:pt x="17" y="53"/>
                  </a:lnTo>
                  <a:lnTo>
                    <a:pt x="17" y="58"/>
                  </a:lnTo>
                  <a:lnTo>
                    <a:pt x="17" y="53"/>
                  </a:lnTo>
                  <a:lnTo>
                    <a:pt x="13" y="53"/>
                  </a:lnTo>
                  <a:lnTo>
                    <a:pt x="13" y="58"/>
                  </a:lnTo>
                  <a:lnTo>
                    <a:pt x="13" y="53"/>
                  </a:lnTo>
                  <a:lnTo>
                    <a:pt x="13" y="49"/>
                  </a:lnTo>
                  <a:lnTo>
                    <a:pt x="13" y="44"/>
                  </a:lnTo>
                  <a:lnTo>
                    <a:pt x="17" y="44"/>
                  </a:lnTo>
                  <a:lnTo>
                    <a:pt x="17" y="49"/>
                  </a:lnTo>
                  <a:lnTo>
                    <a:pt x="13" y="49"/>
                  </a:lnTo>
                  <a:lnTo>
                    <a:pt x="17" y="49"/>
                  </a:lnTo>
                  <a:lnTo>
                    <a:pt x="17" y="44"/>
                  </a:lnTo>
                  <a:lnTo>
                    <a:pt x="17" y="40"/>
                  </a:lnTo>
                  <a:lnTo>
                    <a:pt x="17" y="35"/>
                  </a:lnTo>
                  <a:lnTo>
                    <a:pt x="13" y="35"/>
                  </a:lnTo>
                  <a:lnTo>
                    <a:pt x="13" y="31"/>
                  </a:lnTo>
                  <a:lnTo>
                    <a:pt x="9" y="31"/>
                  </a:lnTo>
                  <a:lnTo>
                    <a:pt x="9" y="26"/>
                  </a:lnTo>
                  <a:lnTo>
                    <a:pt x="4" y="26"/>
                  </a:lnTo>
                  <a:lnTo>
                    <a:pt x="0" y="26"/>
                  </a:lnTo>
                  <a:lnTo>
                    <a:pt x="4" y="26"/>
                  </a:lnTo>
                  <a:lnTo>
                    <a:pt x="4" y="22"/>
                  </a:lnTo>
                  <a:lnTo>
                    <a:pt x="9" y="22"/>
                  </a:lnTo>
                  <a:lnTo>
                    <a:pt x="9" y="17"/>
                  </a:lnTo>
                  <a:lnTo>
                    <a:pt x="4" y="17"/>
                  </a:lnTo>
                  <a:lnTo>
                    <a:pt x="4" y="13"/>
                  </a:lnTo>
                  <a:lnTo>
                    <a:pt x="0" y="13"/>
                  </a:lnTo>
                  <a:lnTo>
                    <a:pt x="0" y="8"/>
                  </a:lnTo>
                  <a:lnTo>
                    <a:pt x="0" y="4"/>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2" name="Freeform 1538"/>
            <p:cNvSpPr>
              <a:spLocks/>
            </p:cNvSpPr>
            <p:nvPr/>
          </p:nvSpPr>
          <p:spPr bwMode="auto">
            <a:xfrm>
              <a:off x="2517" y="1908"/>
              <a:ext cx="5" cy="9"/>
            </a:xfrm>
            <a:custGeom>
              <a:avLst/>
              <a:gdLst/>
              <a:ahLst/>
              <a:cxnLst>
                <a:cxn ang="0">
                  <a:pos x="5" y="9"/>
                </a:cxn>
                <a:cxn ang="0">
                  <a:pos x="5" y="4"/>
                </a:cxn>
                <a:cxn ang="0">
                  <a:pos x="5" y="0"/>
                </a:cxn>
                <a:cxn ang="0">
                  <a:pos x="0" y="0"/>
                </a:cxn>
              </a:cxnLst>
              <a:rect l="0" t="0" r="r" b="b"/>
              <a:pathLst>
                <a:path w="5" h="9">
                  <a:moveTo>
                    <a:pt x="5" y="9"/>
                  </a:moveTo>
                  <a:lnTo>
                    <a:pt x="5" y="4"/>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3" name="Freeform 1539"/>
            <p:cNvSpPr>
              <a:spLocks/>
            </p:cNvSpPr>
            <p:nvPr/>
          </p:nvSpPr>
          <p:spPr bwMode="auto">
            <a:xfrm>
              <a:off x="2539" y="1944"/>
              <a:ext cx="4" cy="4"/>
            </a:xfrm>
            <a:custGeom>
              <a:avLst/>
              <a:gdLst/>
              <a:ahLst/>
              <a:cxnLst>
                <a:cxn ang="0">
                  <a:pos x="4" y="4"/>
                </a:cxn>
                <a:cxn ang="0">
                  <a:pos x="0" y="4"/>
                </a:cxn>
                <a:cxn ang="0">
                  <a:pos x="4" y="4"/>
                </a:cxn>
                <a:cxn ang="0">
                  <a:pos x="4" y="0"/>
                </a:cxn>
                <a:cxn ang="0">
                  <a:pos x="4" y="4"/>
                </a:cxn>
                <a:cxn ang="0">
                  <a:pos x="4" y="0"/>
                </a:cxn>
                <a:cxn ang="0">
                  <a:pos x="0" y="0"/>
                </a:cxn>
              </a:cxnLst>
              <a:rect l="0" t="0" r="r" b="b"/>
              <a:pathLst>
                <a:path w="4" h="4">
                  <a:moveTo>
                    <a:pt x="4" y="4"/>
                  </a:moveTo>
                  <a:lnTo>
                    <a:pt x="0" y="4"/>
                  </a:lnTo>
                  <a:lnTo>
                    <a:pt x="4" y="4"/>
                  </a:lnTo>
                  <a:lnTo>
                    <a:pt x="4" y="0"/>
                  </a:lnTo>
                  <a:lnTo>
                    <a:pt x="4" y="4"/>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4" name="Freeform 1540"/>
            <p:cNvSpPr>
              <a:spLocks/>
            </p:cNvSpPr>
            <p:nvPr/>
          </p:nvSpPr>
          <p:spPr bwMode="auto">
            <a:xfrm>
              <a:off x="2522" y="1917"/>
              <a:ext cx="26" cy="31"/>
            </a:xfrm>
            <a:custGeom>
              <a:avLst/>
              <a:gdLst/>
              <a:ahLst/>
              <a:cxnLst>
                <a:cxn ang="0">
                  <a:pos x="26" y="31"/>
                </a:cxn>
                <a:cxn ang="0">
                  <a:pos x="21" y="31"/>
                </a:cxn>
                <a:cxn ang="0">
                  <a:pos x="21" y="27"/>
                </a:cxn>
                <a:cxn ang="0">
                  <a:pos x="17" y="27"/>
                </a:cxn>
                <a:cxn ang="0">
                  <a:pos x="17" y="22"/>
                </a:cxn>
                <a:cxn ang="0">
                  <a:pos x="13" y="22"/>
                </a:cxn>
                <a:cxn ang="0">
                  <a:pos x="13" y="18"/>
                </a:cxn>
                <a:cxn ang="0">
                  <a:pos x="8" y="18"/>
                </a:cxn>
                <a:cxn ang="0">
                  <a:pos x="8" y="13"/>
                </a:cxn>
                <a:cxn ang="0">
                  <a:pos x="4" y="13"/>
                </a:cxn>
                <a:cxn ang="0">
                  <a:pos x="4" y="9"/>
                </a:cxn>
                <a:cxn ang="0">
                  <a:pos x="4" y="4"/>
                </a:cxn>
                <a:cxn ang="0">
                  <a:pos x="0" y="0"/>
                </a:cxn>
              </a:cxnLst>
              <a:rect l="0" t="0" r="r" b="b"/>
              <a:pathLst>
                <a:path w="26" h="31">
                  <a:moveTo>
                    <a:pt x="26" y="31"/>
                  </a:moveTo>
                  <a:lnTo>
                    <a:pt x="21" y="31"/>
                  </a:lnTo>
                  <a:lnTo>
                    <a:pt x="21" y="27"/>
                  </a:lnTo>
                  <a:lnTo>
                    <a:pt x="17" y="27"/>
                  </a:lnTo>
                  <a:lnTo>
                    <a:pt x="17" y="22"/>
                  </a:lnTo>
                  <a:lnTo>
                    <a:pt x="13" y="22"/>
                  </a:lnTo>
                  <a:lnTo>
                    <a:pt x="13" y="18"/>
                  </a:lnTo>
                  <a:lnTo>
                    <a:pt x="8" y="18"/>
                  </a:lnTo>
                  <a:lnTo>
                    <a:pt x="8" y="13"/>
                  </a:lnTo>
                  <a:lnTo>
                    <a:pt x="4" y="13"/>
                  </a:lnTo>
                  <a:lnTo>
                    <a:pt x="4" y="9"/>
                  </a:lnTo>
                  <a:lnTo>
                    <a:pt x="4"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5" name="Freeform 1541"/>
            <p:cNvSpPr>
              <a:spLocks/>
            </p:cNvSpPr>
            <p:nvPr/>
          </p:nvSpPr>
          <p:spPr bwMode="auto">
            <a:xfrm>
              <a:off x="2539" y="1944"/>
              <a:ext cx="4" cy="9"/>
            </a:xfrm>
            <a:custGeom>
              <a:avLst/>
              <a:gdLst/>
              <a:ahLst/>
              <a:cxnLst>
                <a:cxn ang="0">
                  <a:pos x="0" y="0"/>
                </a:cxn>
                <a:cxn ang="0">
                  <a:pos x="0" y="4"/>
                </a:cxn>
                <a:cxn ang="0">
                  <a:pos x="0" y="9"/>
                </a:cxn>
                <a:cxn ang="0">
                  <a:pos x="0" y="4"/>
                </a:cxn>
                <a:cxn ang="0">
                  <a:pos x="4" y="4"/>
                </a:cxn>
              </a:cxnLst>
              <a:rect l="0" t="0" r="r" b="b"/>
              <a:pathLst>
                <a:path w="4" h="9">
                  <a:moveTo>
                    <a:pt x="0" y="0"/>
                  </a:moveTo>
                  <a:lnTo>
                    <a:pt x="0" y="4"/>
                  </a:lnTo>
                  <a:lnTo>
                    <a:pt x="0" y="9"/>
                  </a:lnTo>
                  <a:lnTo>
                    <a:pt x="0" y="4"/>
                  </a:lnTo>
                  <a:lnTo>
                    <a:pt x="4"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6" name="Freeform 1542"/>
            <p:cNvSpPr>
              <a:spLocks/>
            </p:cNvSpPr>
            <p:nvPr/>
          </p:nvSpPr>
          <p:spPr bwMode="auto">
            <a:xfrm>
              <a:off x="2539" y="1948"/>
              <a:ext cx="4" cy="9"/>
            </a:xfrm>
            <a:custGeom>
              <a:avLst/>
              <a:gdLst/>
              <a:ahLst/>
              <a:cxnLst>
                <a:cxn ang="0">
                  <a:pos x="0" y="9"/>
                </a:cxn>
                <a:cxn ang="0">
                  <a:pos x="4" y="9"/>
                </a:cxn>
                <a:cxn ang="0">
                  <a:pos x="4" y="5"/>
                </a:cxn>
                <a:cxn ang="0">
                  <a:pos x="4" y="0"/>
                </a:cxn>
                <a:cxn ang="0">
                  <a:pos x="4" y="5"/>
                </a:cxn>
                <a:cxn ang="0">
                  <a:pos x="0" y="5"/>
                </a:cxn>
                <a:cxn ang="0">
                  <a:pos x="0" y="9"/>
                </a:cxn>
              </a:cxnLst>
              <a:rect l="0" t="0" r="r" b="b"/>
              <a:pathLst>
                <a:path w="4" h="9">
                  <a:moveTo>
                    <a:pt x="0" y="9"/>
                  </a:moveTo>
                  <a:lnTo>
                    <a:pt x="4" y="9"/>
                  </a:lnTo>
                  <a:lnTo>
                    <a:pt x="4" y="5"/>
                  </a:lnTo>
                  <a:lnTo>
                    <a:pt x="4" y="0"/>
                  </a:lnTo>
                  <a:lnTo>
                    <a:pt x="4" y="5"/>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7" name="Freeform 1543"/>
            <p:cNvSpPr>
              <a:spLocks/>
            </p:cNvSpPr>
            <p:nvPr/>
          </p:nvSpPr>
          <p:spPr bwMode="auto">
            <a:xfrm>
              <a:off x="2543" y="1975"/>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8" name="Freeform 1544"/>
            <p:cNvSpPr>
              <a:spLocks/>
            </p:cNvSpPr>
            <p:nvPr/>
          </p:nvSpPr>
          <p:spPr bwMode="auto">
            <a:xfrm>
              <a:off x="2543" y="1979"/>
              <a:ext cx="5" cy="9"/>
            </a:xfrm>
            <a:custGeom>
              <a:avLst/>
              <a:gdLst/>
              <a:ahLst/>
              <a:cxnLst>
                <a:cxn ang="0">
                  <a:pos x="0" y="9"/>
                </a:cxn>
                <a:cxn ang="0">
                  <a:pos x="5" y="9"/>
                </a:cxn>
                <a:cxn ang="0">
                  <a:pos x="5" y="5"/>
                </a:cxn>
                <a:cxn ang="0">
                  <a:pos x="0" y="5"/>
                </a:cxn>
                <a:cxn ang="0">
                  <a:pos x="0" y="0"/>
                </a:cxn>
                <a:cxn ang="0">
                  <a:pos x="0" y="5"/>
                </a:cxn>
                <a:cxn ang="0">
                  <a:pos x="0" y="9"/>
                </a:cxn>
              </a:cxnLst>
              <a:rect l="0" t="0" r="r" b="b"/>
              <a:pathLst>
                <a:path w="5" h="9">
                  <a:moveTo>
                    <a:pt x="0" y="9"/>
                  </a:moveTo>
                  <a:lnTo>
                    <a:pt x="5" y="9"/>
                  </a:lnTo>
                  <a:lnTo>
                    <a:pt x="5" y="5"/>
                  </a:lnTo>
                  <a:lnTo>
                    <a:pt x="0" y="5"/>
                  </a:lnTo>
                  <a:lnTo>
                    <a:pt x="0" y="0"/>
                  </a:lnTo>
                  <a:lnTo>
                    <a:pt x="0" y="5"/>
                  </a:lnTo>
                  <a:lnTo>
                    <a:pt x="0"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09" name="Freeform 1545"/>
            <p:cNvSpPr>
              <a:spLocks/>
            </p:cNvSpPr>
            <p:nvPr/>
          </p:nvSpPr>
          <p:spPr bwMode="auto">
            <a:xfrm>
              <a:off x="2548" y="1993"/>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0" name="Freeform 1546"/>
            <p:cNvSpPr>
              <a:spLocks/>
            </p:cNvSpPr>
            <p:nvPr/>
          </p:nvSpPr>
          <p:spPr bwMode="auto">
            <a:xfrm>
              <a:off x="2548" y="1997"/>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1" name="Freeform 1547"/>
            <p:cNvSpPr>
              <a:spLocks/>
            </p:cNvSpPr>
            <p:nvPr/>
          </p:nvSpPr>
          <p:spPr bwMode="auto">
            <a:xfrm>
              <a:off x="2539" y="1948"/>
              <a:ext cx="17" cy="76"/>
            </a:xfrm>
            <a:custGeom>
              <a:avLst/>
              <a:gdLst/>
              <a:ahLst/>
              <a:cxnLst>
                <a:cxn ang="0">
                  <a:pos x="9" y="76"/>
                </a:cxn>
                <a:cxn ang="0">
                  <a:pos x="13" y="76"/>
                </a:cxn>
                <a:cxn ang="0">
                  <a:pos x="13" y="72"/>
                </a:cxn>
                <a:cxn ang="0">
                  <a:pos x="13" y="67"/>
                </a:cxn>
                <a:cxn ang="0">
                  <a:pos x="13" y="63"/>
                </a:cxn>
                <a:cxn ang="0">
                  <a:pos x="13" y="58"/>
                </a:cxn>
                <a:cxn ang="0">
                  <a:pos x="13" y="54"/>
                </a:cxn>
                <a:cxn ang="0">
                  <a:pos x="9" y="54"/>
                </a:cxn>
                <a:cxn ang="0">
                  <a:pos x="9" y="49"/>
                </a:cxn>
                <a:cxn ang="0">
                  <a:pos x="9" y="45"/>
                </a:cxn>
                <a:cxn ang="0">
                  <a:pos x="13" y="45"/>
                </a:cxn>
                <a:cxn ang="0">
                  <a:pos x="13" y="40"/>
                </a:cxn>
                <a:cxn ang="0">
                  <a:pos x="17" y="40"/>
                </a:cxn>
                <a:cxn ang="0">
                  <a:pos x="13" y="40"/>
                </a:cxn>
                <a:cxn ang="0">
                  <a:pos x="13" y="45"/>
                </a:cxn>
                <a:cxn ang="0">
                  <a:pos x="9" y="45"/>
                </a:cxn>
                <a:cxn ang="0">
                  <a:pos x="9" y="40"/>
                </a:cxn>
                <a:cxn ang="0">
                  <a:pos x="4" y="40"/>
                </a:cxn>
                <a:cxn ang="0">
                  <a:pos x="9" y="40"/>
                </a:cxn>
                <a:cxn ang="0">
                  <a:pos x="9" y="36"/>
                </a:cxn>
                <a:cxn ang="0">
                  <a:pos x="9" y="31"/>
                </a:cxn>
                <a:cxn ang="0">
                  <a:pos x="4" y="31"/>
                </a:cxn>
                <a:cxn ang="0">
                  <a:pos x="4" y="27"/>
                </a:cxn>
                <a:cxn ang="0">
                  <a:pos x="4" y="22"/>
                </a:cxn>
                <a:cxn ang="0">
                  <a:pos x="0" y="22"/>
                </a:cxn>
                <a:cxn ang="0">
                  <a:pos x="0" y="18"/>
                </a:cxn>
                <a:cxn ang="0">
                  <a:pos x="0" y="14"/>
                </a:cxn>
                <a:cxn ang="0">
                  <a:pos x="0" y="9"/>
                </a:cxn>
                <a:cxn ang="0">
                  <a:pos x="4" y="9"/>
                </a:cxn>
                <a:cxn ang="0">
                  <a:pos x="4" y="5"/>
                </a:cxn>
                <a:cxn ang="0">
                  <a:pos x="4" y="0"/>
                </a:cxn>
                <a:cxn ang="0">
                  <a:pos x="9" y="0"/>
                </a:cxn>
              </a:cxnLst>
              <a:rect l="0" t="0" r="r" b="b"/>
              <a:pathLst>
                <a:path w="17" h="76">
                  <a:moveTo>
                    <a:pt x="9" y="76"/>
                  </a:moveTo>
                  <a:lnTo>
                    <a:pt x="13" y="76"/>
                  </a:lnTo>
                  <a:lnTo>
                    <a:pt x="13" y="72"/>
                  </a:lnTo>
                  <a:lnTo>
                    <a:pt x="13" y="67"/>
                  </a:lnTo>
                  <a:lnTo>
                    <a:pt x="13" y="63"/>
                  </a:lnTo>
                  <a:lnTo>
                    <a:pt x="13" y="58"/>
                  </a:lnTo>
                  <a:lnTo>
                    <a:pt x="13" y="54"/>
                  </a:lnTo>
                  <a:lnTo>
                    <a:pt x="9" y="54"/>
                  </a:lnTo>
                  <a:lnTo>
                    <a:pt x="9" y="49"/>
                  </a:lnTo>
                  <a:lnTo>
                    <a:pt x="9" y="45"/>
                  </a:lnTo>
                  <a:lnTo>
                    <a:pt x="13" y="45"/>
                  </a:lnTo>
                  <a:lnTo>
                    <a:pt x="13" y="40"/>
                  </a:lnTo>
                  <a:lnTo>
                    <a:pt x="17" y="40"/>
                  </a:lnTo>
                  <a:lnTo>
                    <a:pt x="13" y="40"/>
                  </a:lnTo>
                  <a:lnTo>
                    <a:pt x="13" y="45"/>
                  </a:lnTo>
                  <a:lnTo>
                    <a:pt x="9" y="45"/>
                  </a:lnTo>
                  <a:lnTo>
                    <a:pt x="9" y="40"/>
                  </a:lnTo>
                  <a:lnTo>
                    <a:pt x="4" y="40"/>
                  </a:lnTo>
                  <a:lnTo>
                    <a:pt x="9" y="40"/>
                  </a:lnTo>
                  <a:lnTo>
                    <a:pt x="9" y="36"/>
                  </a:lnTo>
                  <a:lnTo>
                    <a:pt x="9" y="31"/>
                  </a:lnTo>
                  <a:lnTo>
                    <a:pt x="4" y="31"/>
                  </a:lnTo>
                  <a:lnTo>
                    <a:pt x="4" y="27"/>
                  </a:lnTo>
                  <a:lnTo>
                    <a:pt x="4" y="22"/>
                  </a:lnTo>
                  <a:lnTo>
                    <a:pt x="0" y="22"/>
                  </a:lnTo>
                  <a:lnTo>
                    <a:pt x="0" y="18"/>
                  </a:lnTo>
                  <a:lnTo>
                    <a:pt x="0" y="14"/>
                  </a:lnTo>
                  <a:lnTo>
                    <a:pt x="0" y="9"/>
                  </a:lnTo>
                  <a:lnTo>
                    <a:pt x="4" y="9"/>
                  </a:lnTo>
                  <a:lnTo>
                    <a:pt x="4" y="5"/>
                  </a:lnTo>
                  <a:lnTo>
                    <a:pt x="4" y="0"/>
                  </a:lnTo>
                  <a:lnTo>
                    <a:pt x="9"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2" name="Freeform 1548"/>
            <p:cNvSpPr>
              <a:spLocks/>
            </p:cNvSpPr>
            <p:nvPr/>
          </p:nvSpPr>
          <p:spPr bwMode="auto">
            <a:xfrm>
              <a:off x="2543" y="2002"/>
              <a:ext cx="9" cy="22"/>
            </a:xfrm>
            <a:custGeom>
              <a:avLst/>
              <a:gdLst/>
              <a:ahLst/>
              <a:cxnLst>
                <a:cxn ang="0">
                  <a:pos x="5" y="22"/>
                </a:cxn>
                <a:cxn ang="0">
                  <a:pos x="5" y="18"/>
                </a:cxn>
                <a:cxn ang="0">
                  <a:pos x="0" y="18"/>
                </a:cxn>
                <a:cxn ang="0">
                  <a:pos x="0" y="13"/>
                </a:cxn>
                <a:cxn ang="0">
                  <a:pos x="0" y="9"/>
                </a:cxn>
                <a:cxn ang="0">
                  <a:pos x="0" y="4"/>
                </a:cxn>
                <a:cxn ang="0">
                  <a:pos x="0" y="0"/>
                </a:cxn>
                <a:cxn ang="0">
                  <a:pos x="5" y="0"/>
                </a:cxn>
                <a:cxn ang="0">
                  <a:pos x="9" y="0"/>
                </a:cxn>
                <a:cxn ang="0">
                  <a:pos x="9" y="4"/>
                </a:cxn>
                <a:cxn ang="0">
                  <a:pos x="9" y="9"/>
                </a:cxn>
                <a:cxn ang="0">
                  <a:pos x="9" y="13"/>
                </a:cxn>
                <a:cxn ang="0">
                  <a:pos x="9" y="18"/>
                </a:cxn>
                <a:cxn ang="0">
                  <a:pos x="9" y="22"/>
                </a:cxn>
                <a:cxn ang="0">
                  <a:pos x="5" y="22"/>
                </a:cxn>
              </a:cxnLst>
              <a:rect l="0" t="0" r="r" b="b"/>
              <a:pathLst>
                <a:path w="9" h="22">
                  <a:moveTo>
                    <a:pt x="5" y="22"/>
                  </a:moveTo>
                  <a:lnTo>
                    <a:pt x="5" y="18"/>
                  </a:lnTo>
                  <a:lnTo>
                    <a:pt x="0" y="18"/>
                  </a:lnTo>
                  <a:lnTo>
                    <a:pt x="0" y="13"/>
                  </a:lnTo>
                  <a:lnTo>
                    <a:pt x="0" y="9"/>
                  </a:lnTo>
                  <a:lnTo>
                    <a:pt x="0" y="4"/>
                  </a:lnTo>
                  <a:lnTo>
                    <a:pt x="0" y="0"/>
                  </a:lnTo>
                  <a:lnTo>
                    <a:pt x="5" y="0"/>
                  </a:lnTo>
                  <a:lnTo>
                    <a:pt x="9" y="0"/>
                  </a:lnTo>
                  <a:lnTo>
                    <a:pt x="9" y="4"/>
                  </a:lnTo>
                  <a:lnTo>
                    <a:pt x="9" y="9"/>
                  </a:lnTo>
                  <a:lnTo>
                    <a:pt x="9" y="13"/>
                  </a:lnTo>
                  <a:lnTo>
                    <a:pt x="9" y="18"/>
                  </a:lnTo>
                  <a:lnTo>
                    <a:pt x="9" y="22"/>
                  </a:lnTo>
                  <a:lnTo>
                    <a:pt x="5" y="22"/>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3" name="Freeform 1549"/>
            <p:cNvSpPr>
              <a:spLocks/>
            </p:cNvSpPr>
            <p:nvPr/>
          </p:nvSpPr>
          <p:spPr bwMode="auto">
            <a:xfrm>
              <a:off x="2548" y="2024"/>
              <a:ext cx="4" cy="9"/>
            </a:xfrm>
            <a:custGeom>
              <a:avLst/>
              <a:gdLst/>
              <a:ahLst/>
              <a:cxnLst>
                <a:cxn ang="0">
                  <a:pos x="4" y="9"/>
                </a:cxn>
                <a:cxn ang="0">
                  <a:pos x="4" y="4"/>
                </a:cxn>
                <a:cxn ang="0">
                  <a:pos x="0" y="4"/>
                </a:cxn>
                <a:cxn ang="0">
                  <a:pos x="0" y="0"/>
                </a:cxn>
              </a:cxnLst>
              <a:rect l="0" t="0" r="r" b="b"/>
              <a:pathLst>
                <a:path w="4" h="9">
                  <a:moveTo>
                    <a:pt x="4" y="9"/>
                  </a:moveTo>
                  <a:lnTo>
                    <a:pt x="4" y="4"/>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4" name="Freeform 1550"/>
            <p:cNvSpPr>
              <a:spLocks/>
            </p:cNvSpPr>
            <p:nvPr/>
          </p:nvSpPr>
          <p:spPr bwMode="auto">
            <a:xfrm>
              <a:off x="2552" y="2069"/>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5" name="Freeform 1551"/>
            <p:cNvSpPr>
              <a:spLocks/>
            </p:cNvSpPr>
            <p:nvPr/>
          </p:nvSpPr>
          <p:spPr bwMode="auto">
            <a:xfrm>
              <a:off x="2552" y="2073"/>
              <a:ext cx="1" cy="5"/>
            </a:xfrm>
            <a:custGeom>
              <a:avLst/>
              <a:gdLst/>
              <a:ahLst/>
              <a:cxnLst>
                <a:cxn ang="0">
                  <a:pos x="0" y="5"/>
                </a:cxn>
                <a:cxn ang="0">
                  <a:pos x="0" y="0"/>
                </a:cxn>
                <a:cxn ang="0">
                  <a:pos x="0" y="5"/>
                </a:cxn>
              </a:cxnLst>
              <a:rect l="0" t="0" r="r" b="b"/>
              <a:pathLst>
                <a:path h="5">
                  <a:moveTo>
                    <a:pt x="0" y="5"/>
                  </a:moveTo>
                  <a:lnTo>
                    <a:pt x="0" y="0"/>
                  </a:lnTo>
                  <a:lnTo>
                    <a:pt x="0" y="5"/>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6" name="Freeform 1552"/>
            <p:cNvSpPr>
              <a:spLocks/>
            </p:cNvSpPr>
            <p:nvPr/>
          </p:nvSpPr>
          <p:spPr bwMode="auto">
            <a:xfrm>
              <a:off x="2552" y="2033"/>
              <a:ext cx="13" cy="67"/>
            </a:xfrm>
            <a:custGeom>
              <a:avLst/>
              <a:gdLst/>
              <a:ahLst/>
              <a:cxnLst>
                <a:cxn ang="0">
                  <a:pos x="13" y="67"/>
                </a:cxn>
                <a:cxn ang="0">
                  <a:pos x="9" y="67"/>
                </a:cxn>
                <a:cxn ang="0">
                  <a:pos x="4" y="62"/>
                </a:cxn>
                <a:cxn ang="0">
                  <a:pos x="4" y="58"/>
                </a:cxn>
                <a:cxn ang="0">
                  <a:pos x="0" y="58"/>
                </a:cxn>
                <a:cxn ang="0">
                  <a:pos x="0" y="53"/>
                </a:cxn>
                <a:cxn ang="0">
                  <a:pos x="0" y="49"/>
                </a:cxn>
                <a:cxn ang="0">
                  <a:pos x="0" y="45"/>
                </a:cxn>
                <a:cxn ang="0">
                  <a:pos x="0" y="40"/>
                </a:cxn>
                <a:cxn ang="0">
                  <a:pos x="0" y="36"/>
                </a:cxn>
                <a:cxn ang="0">
                  <a:pos x="0" y="31"/>
                </a:cxn>
                <a:cxn ang="0">
                  <a:pos x="0" y="27"/>
                </a:cxn>
                <a:cxn ang="0">
                  <a:pos x="4" y="27"/>
                </a:cxn>
                <a:cxn ang="0">
                  <a:pos x="4" y="22"/>
                </a:cxn>
                <a:cxn ang="0">
                  <a:pos x="4" y="18"/>
                </a:cxn>
                <a:cxn ang="0">
                  <a:pos x="0" y="18"/>
                </a:cxn>
                <a:cxn ang="0">
                  <a:pos x="0" y="13"/>
                </a:cxn>
                <a:cxn ang="0">
                  <a:pos x="0" y="9"/>
                </a:cxn>
                <a:cxn ang="0">
                  <a:pos x="0" y="4"/>
                </a:cxn>
                <a:cxn ang="0">
                  <a:pos x="0" y="0"/>
                </a:cxn>
              </a:cxnLst>
              <a:rect l="0" t="0" r="r" b="b"/>
              <a:pathLst>
                <a:path w="13" h="67">
                  <a:moveTo>
                    <a:pt x="13" y="67"/>
                  </a:moveTo>
                  <a:lnTo>
                    <a:pt x="9" y="67"/>
                  </a:lnTo>
                  <a:lnTo>
                    <a:pt x="4" y="62"/>
                  </a:lnTo>
                  <a:lnTo>
                    <a:pt x="4" y="58"/>
                  </a:lnTo>
                  <a:lnTo>
                    <a:pt x="0" y="58"/>
                  </a:lnTo>
                  <a:lnTo>
                    <a:pt x="0" y="53"/>
                  </a:lnTo>
                  <a:lnTo>
                    <a:pt x="0" y="49"/>
                  </a:lnTo>
                  <a:lnTo>
                    <a:pt x="0" y="45"/>
                  </a:lnTo>
                  <a:lnTo>
                    <a:pt x="0" y="40"/>
                  </a:lnTo>
                  <a:lnTo>
                    <a:pt x="0" y="36"/>
                  </a:lnTo>
                  <a:lnTo>
                    <a:pt x="0" y="31"/>
                  </a:lnTo>
                  <a:lnTo>
                    <a:pt x="0" y="27"/>
                  </a:lnTo>
                  <a:lnTo>
                    <a:pt x="4" y="27"/>
                  </a:lnTo>
                  <a:lnTo>
                    <a:pt x="4" y="22"/>
                  </a:lnTo>
                  <a:lnTo>
                    <a:pt x="4" y="18"/>
                  </a:lnTo>
                  <a:lnTo>
                    <a:pt x="0" y="18"/>
                  </a:lnTo>
                  <a:lnTo>
                    <a:pt x="0" y="13"/>
                  </a:lnTo>
                  <a:lnTo>
                    <a:pt x="0" y="9"/>
                  </a:lnTo>
                  <a:lnTo>
                    <a:pt x="0" y="4"/>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7" name="Freeform 1553"/>
            <p:cNvSpPr>
              <a:spLocks/>
            </p:cNvSpPr>
            <p:nvPr/>
          </p:nvSpPr>
          <p:spPr bwMode="auto">
            <a:xfrm>
              <a:off x="2813" y="2109"/>
              <a:ext cx="9" cy="4"/>
            </a:xfrm>
            <a:custGeom>
              <a:avLst/>
              <a:gdLst/>
              <a:ahLst/>
              <a:cxnLst>
                <a:cxn ang="0">
                  <a:pos x="5" y="4"/>
                </a:cxn>
                <a:cxn ang="0">
                  <a:pos x="0" y="0"/>
                </a:cxn>
                <a:cxn ang="0">
                  <a:pos x="5" y="0"/>
                </a:cxn>
                <a:cxn ang="0">
                  <a:pos x="0" y="0"/>
                </a:cxn>
                <a:cxn ang="0">
                  <a:pos x="5" y="0"/>
                </a:cxn>
                <a:cxn ang="0">
                  <a:pos x="9" y="0"/>
                </a:cxn>
                <a:cxn ang="0">
                  <a:pos x="5" y="0"/>
                </a:cxn>
                <a:cxn ang="0">
                  <a:pos x="5" y="4"/>
                </a:cxn>
              </a:cxnLst>
              <a:rect l="0" t="0" r="r" b="b"/>
              <a:pathLst>
                <a:path w="9" h="4">
                  <a:moveTo>
                    <a:pt x="5" y="4"/>
                  </a:moveTo>
                  <a:lnTo>
                    <a:pt x="0" y="0"/>
                  </a:lnTo>
                  <a:lnTo>
                    <a:pt x="5" y="0"/>
                  </a:lnTo>
                  <a:lnTo>
                    <a:pt x="0" y="0"/>
                  </a:lnTo>
                  <a:lnTo>
                    <a:pt x="5" y="0"/>
                  </a:lnTo>
                  <a:lnTo>
                    <a:pt x="9" y="0"/>
                  </a:lnTo>
                  <a:lnTo>
                    <a:pt x="5" y="0"/>
                  </a:lnTo>
                  <a:lnTo>
                    <a:pt x="5"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18" name="Rectangle 1554"/>
            <p:cNvSpPr>
              <a:spLocks noChangeArrowheads="1"/>
            </p:cNvSpPr>
            <p:nvPr/>
          </p:nvSpPr>
          <p:spPr bwMode="auto">
            <a:xfrm>
              <a:off x="2809" y="2109"/>
              <a:ext cx="4" cy="4"/>
            </a:xfrm>
            <a:prstGeom prst="rect">
              <a:avLst/>
            </a:prstGeom>
            <a:noFill/>
            <a:ln w="6350">
              <a:solidFill>
                <a:srgbClr val="002564"/>
              </a:solidFill>
              <a:miter lim="800000"/>
              <a:headEnd/>
              <a:tailEnd/>
            </a:ln>
          </p:spPr>
          <p:txBody>
            <a:bodyPr/>
            <a:lstStyle/>
            <a:p>
              <a:endParaRPr lang="en-US">
                <a:solidFill>
                  <a:prstClr val="black"/>
                </a:solidFill>
              </a:endParaRPr>
            </a:p>
          </p:txBody>
        </p:sp>
        <p:sp>
          <p:nvSpPr>
            <p:cNvPr id="64019" name="Freeform 1555"/>
            <p:cNvSpPr>
              <a:spLocks/>
            </p:cNvSpPr>
            <p:nvPr/>
          </p:nvSpPr>
          <p:spPr bwMode="auto">
            <a:xfrm>
              <a:off x="2565" y="2100"/>
              <a:ext cx="48" cy="18"/>
            </a:xfrm>
            <a:custGeom>
              <a:avLst/>
              <a:gdLst/>
              <a:ahLst/>
              <a:cxnLst>
                <a:cxn ang="0">
                  <a:pos x="48" y="18"/>
                </a:cxn>
                <a:cxn ang="0">
                  <a:pos x="44" y="18"/>
                </a:cxn>
                <a:cxn ang="0">
                  <a:pos x="39" y="18"/>
                </a:cxn>
                <a:cxn ang="0">
                  <a:pos x="35" y="18"/>
                </a:cxn>
                <a:cxn ang="0">
                  <a:pos x="31" y="18"/>
                </a:cxn>
                <a:cxn ang="0">
                  <a:pos x="26" y="18"/>
                </a:cxn>
                <a:cxn ang="0">
                  <a:pos x="26" y="13"/>
                </a:cxn>
                <a:cxn ang="0">
                  <a:pos x="22" y="13"/>
                </a:cxn>
                <a:cxn ang="0">
                  <a:pos x="18" y="13"/>
                </a:cxn>
                <a:cxn ang="0">
                  <a:pos x="18" y="9"/>
                </a:cxn>
                <a:cxn ang="0">
                  <a:pos x="13" y="9"/>
                </a:cxn>
                <a:cxn ang="0">
                  <a:pos x="9" y="9"/>
                </a:cxn>
                <a:cxn ang="0">
                  <a:pos x="9" y="4"/>
                </a:cxn>
                <a:cxn ang="0">
                  <a:pos x="5" y="4"/>
                </a:cxn>
                <a:cxn ang="0">
                  <a:pos x="5" y="0"/>
                </a:cxn>
                <a:cxn ang="0">
                  <a:pos x="0" y="0"/>
                </a:cxn>
              </a:cxnLst>
              <a:rect l="0" t="0" r="r" b="b"/>
              <a:pathLst>
                <a:path w="48" h="18">
                  <a:moveTo>
                    <a:pt x="48" y="18"/>
                  </a:moveTo>
                  <a:lnTo>
                    <a:pt x="44" y="18"/>
                  </a:lnTo>
                  <a:lnTo>
                    <a:pt x="39" y="18"/>
                  </a:lnTo>
                  <a:lnTo>
                    <a:pt x="35" y="18"/>
                  </a:lnTo>
                  <a:lnTo>
                    <a:pt x="31" y="18"/>
                  </a:lnTo>
                  <a:lnTo>
                    <a:pt x="26" y="18"/>
                  </a:lnTo>
                  <a:lnTo>
                    <a:pt x="26" y="13"/>
                  </a:lnTo>
                  <a:lnTo>
                    <a:pt x="22" y="13"/>
                  </a:lnTo>
                  <a:lnTo>
                    <a:pt x="18" y="13"/>
                  </a:lnTo>
                  <a:lnTo>
                    <a:pt x="18" y="9"/>
                  </a:lnTo>
                  <a:lnTo>
                    <a:pt x="13" y="9"/>
                  </a:lnTo>
                  <a:lnTo>
                    <a:pt x="9" y="9"/>
                  </a:lnTo>
                  <a:lnTo>
                    <a:pt x="9" y="4"/>
                  </a:lnTo>
                  <a:lnTo>
                    <a:pt x="5" y="4"/>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0" name="Freeform 1556"/>
            <p:cNvSpPr>
              <a:spLocks/>
            </p:cNvSpPr>
            <p:nvPr/>
          </p:nvSpPr>
          <p:spPr bwMode="auto">
            <a:xfrm>
              <a:off x="2792" y="2104"/>
              <a:ext cx="30" cy="18"/>
            </a:xfrm>
            <a:custGeom>
              <a:avLst/>
              <a:gdLst/>
              <a:ahLst/>
              <a:cxnLst>
                <a:cxn ang="0">
                  <a:pos x="30" y="0"/>
                </a:cxn>
                <a:cxn ang="0">
                  <a:pos x="26" y="0"/>
                </a:cxn>
                <a:cxn ang="0">
                  <a:pos x="26" y="5"/>
                </a:cxn>
                <a:cxn ang="0">
                  <a:pos x="21" y="5"/>
                </a:cxn>
                <a:cxn ang="0">
                  <a:pos x="17" y="5"/>
                </a:cxn>
                <a:cxn ang="0">
                  <a:pos x="21" y="5"/>
                </a:cxn>
                <a:cxn ang="0">
                  <a:pos x="17" y="5"/>
                </a:cxn>
                <a:cxn ang="0">
                  <a:pos x="17" y="9"/>
                </a:cxn>
                <a:cxn ang="0">
                  <a:pos x="13" y="9"/>
                </a:cxn>
                <a:cxn ang="0">
                  <a:pos x="13" y="14"/>
                </a:cxn>
                <a:cxn ang="0">
                  <a:pos x="13" y="9"/>
                </a:cxn>
                <a:cxn ang="0">
                  <a:pos x="8" y="9"/>
                </a:cxn>
                <a:cxn ang="0">
                  <a:pos x="8" y="14"/>
                </a:cxn>
                <a:cxn ang="0">
                  <a:pos x="4" y="14"/>
                </a:cxn>
                <a:cxn ang="0">
                  <a:pos x="0" y="18"/>
                </a:cxn>
              </a:cxnLst>
              <a:rect l="0" t="0" r="r" b="b"/>
              <a:pathLst>
                <a:path w="30" h="18">
                  <a:moveTo>
                    <a:pt x="30" y="0"/>
                  </a:moveTo>
                  <a:lnTo>
                    <a:pt x="26" y="0"/>
                  </a:lnTo>
                  <a:lnTo>
                    <a:pt x="26" y="5"/>
                  </a:lnTo>
                  <a:lnTo>
                    <a:pt x="21" y="5"/>
                  </a:lnTo>
                  <a:lnTo>
                    <a:pt x="17" y="5"/>
                  </a:lnTo>
                  <a:lnTo>
                    <a:pt x="21" y="5"/>
                  </a:lnTo>
                  <a:lnTo>
                    <a:pt x="17" y="5"/>
                  </a:lnTo>
                  <a:lnTo>
                    <a:pt x="17" y="9"/>
                  </a:lnTo>
                  <a:lnTo>
                    <a:pt x="13" y="9"/>
                  </a:lnTo>
                  <a:lnTo>
                    <a:pt x="13" y="14"/>
                  </a:lnTo>
                  <a:lnTo>
                    <a:pt x="13" y="9"/>
                  </a:lnTo>
                  <a:lnTo>
                    <a:pt x="8" y="9"/>
                  </a:lnTo>
                  <a:lnTo>
                    <a:pt x="8" y="14"/>
                  </a:lnTo>
                  <a:lnTo>
                    <a:pt x="4" y="14"/>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1" name="Freeform 1557"/>
            <p:cNvSpPr>
              <a:spLocks/>
            </p:cNvSpPr>
            <p:nvPr/>
          </p:nvSpPr>
          <p:spPr bwMode="auto">
            <a:xfrm>
              <a:off x="2779" y="2122"/>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2" name="Freeform 1558"/>
            <p:cNvSpPr>
              <a:spLocks/>
            </p:cNvSpPr>
            <p:nvPr/>
          </p:nvSpPr>
          <p:spPr bwMode="auto">
            <a:xfrm>
              <a:off x="2779" y="2122"/>
              <a:ext cx="13" cy="1"/>
            </a:xfrm>
            <a:custGeom>
              <a:avLst/>
              <a:gdLst/>
              <a:ahLst/>
              <a:cxnLst>
                <a:cxn ang="0">
                  <a:pos x="13" y="0"/>
                </a:cxn>
                <a:cxn ang="0">
                  <a:pos x="8" y="0"/>
                </a:cxn>
                <a:cxn ang="0">
                  <a:pos x="4" y="0"/>
                </a:cxn>
                <a:cxn ang="0">
                  <a:pos x="0" y="0"/>
                </a:cxn>
              </a:cxnLst>
              <a:rect l="0" t="0" r="r" b="b"/>
              <a:pathLst>
                <a:path w="13">
                  <a:moveTo>
                    <a:pt x="13" y="0"/>
                  </a:moveTo>
                  <a:lnTo>
                    <a:pt x="8" y="0"/>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3" name="Freeform 1559"/>
            <p:cNvSpPr>
              <a:spLocks/>
            </p:cNvSpPr>
            <p:nvPr/>
          </p:nvSpPr>
          <p:spPr bwMode="auto">
            <a:xfrm>
              <a:off x="2683" y="2127"/>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4" name="Freeform 1560"/>
            <p:cNvSpPr>
              <a:spLocks/>
            </p:cNvSpPr>
            <p:nvPr/>
          </p:nvSpPr>
          <p:spPr bwMode="auto">
            <a:xfrm>
              <a:off x="2770" y="2127"/>
              <a:ext cx="4" cy="4"/>
            </a:xfrm>
            <a:custGeom>
              <a:avLst/>
              <a:gdLst/>
              <a:ahLst/>
              <a:cxnLst>
                <a:cxn ang="0">
                  <a:pos x="0" y="4"/>
                </a:cxn>
                <a:cxn ang="0">
                  <a:pos x="4" y="0"/>
                </a:cxn>
                <a:cxn ang="0">
                  <a:pos x="0" y="0"/>
                </a:cxn>
                <a:cxn ang="0">
                  <a:pos x="0" y="4"/>
                </a:cxn>
              </a:cxnLst>
              <a:rect l="0" t="0" r="r" b="b"/>
              <a:pathLst>
                <a:path w="4" h="4">
                  <a:moveTo>
                    <a:pt x="0" y="4"/>
                  </a:moveTo>
                  <a:lnTo>
                    <a:pt x="4" y="0"/>
                  </a:ln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5" name="Freeform 1561"/>
            <p:cNvSpPr>
              <a:spLocks/>
            </p:cNvSpPr>
            <p:nvPr/>
          </p:nvSpPr>
          <p:spPr bwMode="auto">
            <a:xfrm>
              <a:off x="2683" y="2131"/>
              <a:ext cx="4" cy="1"/>
            </a:xfrm>
            <a:custGeom>
              <a:avLst/>
              <a:gdLst/>
              <a:ahLst/>
              <a:cxnLst>
                <a:cxn ang="0">
                  <a:pos x="0" y="0"/>
                </a:cxn>
                <a:cxn ang="0">
                  <a:pos x="4" y="0"/>
                </a:cxn>
                <a:cxn ang="0">
                  <a:pos x="0" y="0"/>
                </a:cxn>
              </a:cxnLst>
              <a:rect l="0" t="0" r="r" b="b"/>
              <a:pathLst>
                <a:path w="4">
                  <a:moveTo>
                    <a:pt x="0" y="0"/>
                  </a:move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6" name="Freeform 1562"/>
            <p:cNvSpPr>
              <a:spLocks/>
            </p:cNvSpPr>
            <p:nvPr/>
          </p:nvSpPr>
          <p:spPr bwMode="auto">
            <a:xfrm>
              <a:off x="2613" y="2118"/>
              <a:ext cx="39" cy="13"/>
            </a:xfrm>
            <a:custGeom>
              <a:avLst/>
              <a:gdLst/>
              <a:ahLst/>
              <a:cxnLst>
                <a:cxn ang="0">
                  <a:pos x="39" y="13"/>
                </a:cxn>
                <a:cxn ang="0">
                  <a:pos x="35" y="13"/>
                </a:cxn>
                <a:cxn ang="0">
                  <a:pos x="31" y="13"/>
                </a:cxn>
                <a:cxn ang="0">
                  <a:pos x="26" y="13"/>
                </a:cxn>
                <a:cxn ang="0">
                  <a:pos x="26" y="9"/>
                </a:cxn>
                <a:cxn ang="0">
                  <a:pos x="22" y="9"/>
                </a:cxn>
                <a:cxn ang="0">
                  <a:pos x="17" y="9"/>
                </a:cxn>
                <a:cxn ang="0">
                  <a:pos x="17" y="4"/>
                </a:cxn>
                <a:cxn ang="0">
                  <a:pos x="13" y="4"/>
                </a:cxn>
                <a:cxn ang="0">
                  <a:pos x="9" y="4"/>
                </a:cxn>
                <a:cxn ang="0">
                  <a:pos x="4" y="4"/>
                </a:cxn>
                <a:cxn ang="0">
                  <a:pos x="4" y="0"/>
                </a:cxn>
                <a:cxn ang="0">
                  <a:pos x="0" y="0"/>
                </a:cxn>
              </a:cxnLst>
              <a:rect l="0" t="0" r="r" b="b"/>
              <a:pathLst>
                <a:path w="39" h="13">
                  <a:moveTo>
                    <a:pt x="39" y="13"/>
                  </a:moveTo>
                  <a:lnTo>
                    <a:pt x="35" y="13"/>
                  </a:lnTo>
                  <a:lnTo>
                    <a:pt x="31" y="13"/>
                  </a:lnTo>
                  <a:lnTo>
                    <a:pt x="26" y="13"/>
                  </a:lnTo>
                  <a:lnTo>
                    <a:pt x="26" y="9"/>
                  </a:lnTo>
                  <a:lnTo>
                    <a:pt x="22" y="9"/>
                  </a:lnTo>
                  <a:lnTo>
                    <a:pt x="17" y="9"/>
                  </a:lnTo>
                  <a:lnTo>
                    <a:pt x="17" y="4"/>
                  </a:lnTo>
                  <a:lnTo>
                    <a:pt x="13" y="4"/>
                  </a:lnTo>
                  <a:lnTo>
                    <a:pt x="9" y="4"/>
                  </a:lnTo>
                  <a:lnTo>
                    <a:pt x="4" y="4"/>
                  </a:lnTo>
                  <a:lnTo>
                    <a:pt x="4"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7" name="Freeform 1563"/>
            <p:cNvSpPr>
              <a:spLocks/>
            </p:cNvSpPr>
            <p:nvPr/>
          </p:nvSpPr>
          <p:spPr bwMode="auto">
            <a:xfrm>
              <a:off x="2674" y="2131"/>
              <a:ext cx="1" cy="4"/>
            </a:xfrm>
            <a:custGeom>
              <a:avLst/>
              <a:gdLst/>
              <a:ahLst/>
              <a:cxnLst>
                <a:cxn ang="0">
                  <a:pos x="0" y="4"/>
                </a:cxn>
                <a:cxn ang="0">
                  <a:pos x="0" y="0"/>
                </a:cxn>
                <a:cxn ang="0">
                  <a:pos x="0" y="4"/>
                </a:cxn>
              </a:cxnLst>
              <a:rect l="0" t="0" r="r" b="b"/>
              <a:pathLst>
                <a:path h="4">
                  <a:moveTo>
                    <a:pt x="0" y="4"/>
                  </a:moveTo>
                  <a:lnTo>
                    <a:pt x="0" y="0"/>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8" name="Freeform 1564"/>
            <p:cNvSpPr>
              <a:spLocks/>
            </p:cNvSpPr>
            <p:nvPr/>
          </p:nvSpPr>
          <p:spPr bwMode="auto">
            <a:xfrm>
              <a:off x="2652" y="2131"/>
              <a:ext cx="22" cy="4"/>
            </a:xfrm>
            <a:custGeom>
              <a:avLst/>
              <a:gdLst/>
              <a:ahLst/>
              <a:cxnLst>
                <a:cxn ang="0">
                  <a:pos x="22" y="0"/>
                </a:cxn>
                <a:cxn ang="0">
                  <a:pos x="18" y="0"/>
                </a:cxn>
                <a:cxn ang="0">
                  <a:pos x="18" y="4"/>
                </a:cxn>
                <a:cxn ang="0">
                  <a:pos x="13" y="4"/>
                </a:cxn>
                <a:cxn ang="0">
                  <a:pos x="9" y="4"/>
                </a:cxn>
                <a:cxn ang="0">
                  <a:pos x="9" y="0"/>
                </a:cxn>
                <a:cxn ang="0">
                  <a:pos x="5" y="0"/>
                </a:cxn>
                <a:cxn ang="0">
                  <a:pos x="0" y="0"/>
                </a:cxn>
              </a:cxnLst>
              <a:rect l="0" t="0" r="r" b="b"/>
              <a:pathLst>
                <a:path w="22" h="4">
                  <a:moveTo>
                    <a:pt x="22" y="0"/>
                  </a:moveTo>
                  <a:lnTo>
                    <a:pt x="18" y="0"/>
                  </a:lnTo>
                  <a:lnTo>
                    <a:pt x="18" y="4"/>
                  </a:lnTo>
                  <a:lnTo>
                    <a:pt x="13" y="4"/>
                  </a:lnTo>
                  <a:lnTo>
                    <a:pt x="9" y="4"/>
                  </a:lnTo>
                  <a:lnTo>
                    <a:pt x="9" y="0"/>
                  </a:lnTo>
                  <a:lnTo>
                    <a:pt x="5" y="0"/>
                  </a:lnTo>
                  <a:lnTo>
                    <a:pt x="0"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29" name="Freeform 1565"/>
            <p:cNvSpPr>
              <a:spLocks/>
            </p:cNvSpPr>
            <p:nvPr/>
          </p:nvSpPr>
          <p:spPr bwMode="auto">
            <a:xfrm>
              <a:off x="2652" y="2135"/>
              <a:ext cx="5" cy="1"/>
            </a:xfrm>
            <a:custGeom>
              <a:avLst/>
              <a:gdLst/>
              <a:ahLst/>
              <a:cxnLst>
                <a:cxn ang="0">
                  <a:pos x="5" y="0"/>
                </a:cxn>
                <a:cxn ang="0">
                  <a:pos x="0" y="0"/>
                </a:cxn>
                <a:cxn ang="0">
                  <a:pos x="5" y="0"/>
                </a:cxn>
              </a:cxnLst>
              <a:rect l="0" t="0" r="r" b="b"/>
              <a:pathLst>
                <a:path w="5">
                  <a:moveTo>
                    <a:pt x="5" y="0"/>
                  </a:moveTo>
                  <a:lnTo>
                    <a:pt x="0" y="0"/>
                  </a:lnTo>
                  <a:lnTo>
                    <a:pt x="5" y="0"/>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30" name="Freeform 1566"/>
            <p:cNvSpPr>
              <a:spLocks/>
            </p:cNvSpPr>
            <p:nvPr/>
          </p:nvSpPr>
          <p:spPr bwMode="auto">
            <a:xfrm>
              <a:off x="2661" y="2131"/>
              <a:ext cx="17" cy="9"/>
            </a:xfrm>
            <a:custGeom>
              <a:avLst/>
              <a:gdLst/>
              <a:ahLst/>
              <a:cxnLst>
                <a:cxn ang="0">
                  <a:pos x="9" y="9"/>
                </a:cxn>
                <a:cxn ang="0">
                  <a:pos x="9" y="4"/>
                </a:cxn>
                <a:cxn ang="0">
                  <a:pos x="13" y="4"/>
                </a:cxn>
                <a:cxn ang="0">
                  <a:pos x="17" y="4"/>
                </a:cxn>
                <a:cxn ang="0">
                  <a:pos x="13" y="4"/>
                </a:cxn>
                <a:cxn ang="0">
                  <a:pos x="13" y="0"/>
                </a:cxn>
                <a:cxn ang="0">
                  <a:pos x="13" y="4"/>
                </a:cxn>
                <a:cxn ang="0">
                  <a:pos x="9" y="4"/>
                </a:cxn>
                <a:cxn ang="0">
                  <a:pos x="4" y="4"/>
                </a:cxn>
                <a:cxn ang="0">
                  <a:pos x="0" y="4"/>
                </a:cxn>
                <a:cxn ang="0">
                  <a:pos x="4" y="4"/>
                </a:cxn>
                <a:cxn ang="0">
                  <a:pos x="9" y="4"/>
                </a:cxn>
                <a:cxn ang="0">
                  <a:pos x="9" y="9"/>
                </a:cxn>
                <a:cxn ang="0">
                  <a:pos x="9" y="4"/>
                </a:cxn>
                <a:cxn ang="0">
                  <a:pos x="9" y="9"/>
                </a:cxn>
              </a:cxnLst>
              <a:rect l="0" t="0" r="r" b="b"/>
              <a:pathLst>
                <a:path w="17" h="9">
                  <a:moveTo>
                    <a:pt x="9" y="9"/>
                  </a:moveTo>
                  <a:lnTo>
                    <a:pt x="9" y="4"/>
                  </a:lnTo>
                  <a:lnTo>
                    <a:pt x="13" y="4"/>
                  </a:lnTo>
                  <a:lnTo>
                    <a:pt x="17" y="4"/>
                  </a:lnTo>
                  <a:lnTo>
                    <a:pt x="13" y="4"/>
                  </a:lnTo>
                  <a:lnTo>
                    <a:pt x="13" y="0"/>
                  </a:lnTo>
                  <a:lnTo>
                    <a:pt x="13" y="4"/>
                  </a:lnTo>
                  <a:lnTo>
                    <a:pt x="9" y="4"/>
                  </a:lnTo>
                  <a:lnTo>
                    <a:pt x="4" y="4"/>
                  </a:lnTo>
                  <a:lnTo>
                    <a:pt x="0" y="4"/>
                  </a:lnTo>
                  <a:lnTo>
                    <a:pt x="4" y="4"/>
                  </a:lnTo>
                  <a:lnTo>
                    <a:pt x="9" y="4"/>
                  </a:lnTo>
                  <a:lnTo>
                    <a:pt x="9" y="9"/>
                  </a:lnTo>
                  <a:lnTo>
                    <a:pt x="9" y="4"/>
                  </a:lnTo>
                  <a:lnTo>
                    <a:pt x="9" y="9"/>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31" name="Freeform 1567"/>
            <p:cNvSpPr>
              <a:spLocks/>
            </p:cNvSpPr>
            <p:nvPr/>
          </p:nvSpPr>
          <p:spPr bwMode="auto">
            <a:xfrm>
              <a:off x="2748" y="2122"/>
              <a:ext cx="31" cy="18"/>
            </a:xfrm>
            <a:custGeom>
              <a:avLst/>
              <a:gdLst/>
              <a:ahLst/>
              <a:cxnLst>
                <a:cxn ang="0">
                  <a:pos x="31" y="0"/>
                </a:cxn>
                <a:cxn ang="0">
                  <a:pos x="26" y="0"/>
                </a:cxn>
                <a:cxn ang="0">
                  <a:pos x="26" y="5"/>
                </a:cxn>
                <a:cxn ang="0">
                  <a:pos x="22" y="5"/>
                </a:cxn>
                <a:cxn ang="0">
                  <a:pos x="18" y="5"/>
                </a:cxn>
                <a:cxn ang="0">
                  <a:pos x="13" y="5"/>
                </a:cxn>
                <a:cxn ang="0">
                  <a:pos x="13" y="9"/>
                </a:cxn>
                <a:cxn ang="0">
                  <a:pos x="9" y="9"/>
                </a:cxn>
                <a:cxn ang="0">
                  <a:pos x="4" y="9"/>
                </a:cxn>
                <a:cxn ang="0">
                  <a:pos x="4" y="13"/>
                </a:cxn>
                <a:cxn ang="0">
                  <a:pos x="0" y="13"/>
                </a:cxn>
                <a:cxn ang="0">
                  <a:pos x="0" y="18"/>
                </a:cxn>
              </a:cxnLst>
              <a:rect l="0" t="0" r="r" b="b"/>
              <a:pathLst>
                <a:path w="31" h="18">
                  <a:moveTo>
                    <a:pt x="31" y="0"/>
                  </a:moveTo>
                  <a:lnTo>
                    <a:pt x="26" y="0"/>
                  </a:lnTo>
                  <a:lnTo>
                    <a:pt x="26" y="5"/>
                  </a:lnTo>
                  <a:lnTo>
                    <a:pt x="22" y="5"/>
                  </a:lnTo>
                  <a:lnTo>
                    <a:pt x="18" y="5"/>
                  </a:lnTo>
                  <a:lnTo>
                    <a:pt x="13" y="5"/>
                  </a:lnTo>
                  <a:lnTo>
                    <a:pt x="13" y="9"/>
                  </a:lnTo>
                  <a:lnTo>
                    <a:pt x="9" y="9"/>
                  </a:lnTo>
                  <a:lnTo>
                    <a:pt x="4" y="9"/>
                  </a:lnTo>
                  <a:lnTo>
                    <a:pt x="4" y="13"/>
                  </a:lnTo>
                  <a:lnTo>
                    <a:pt x="0" y="13"/>
                  </a:lnTo>
                  <a:lnTo>
                    <a:pt x="0" y="18"/>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32" name="Freeform 1568"/>
            <p:cNvSpPr>
              <a:spLocks/>
            </p:cNvSpPr>
            <p:nvPr/>
          </p:nvSpPr>
          <p:spPr bwMode="auto">
            <a:xfrm>
              <a:off x="2674" y="2127"/>
              <a:ext cx="74" cy="17"/>
            </a:xfrm>
            <a:custGeom>
              <a:avLst/>
              <a:gdLst/>
              <a:ahLst/>
              <a:cxnLst>
                <a:cxn ang="0">
                  <a:pos x="74" y="13"/>
                </a:cxn>
                <a:cxn ang="0">
                  <a:pos x="70" y="13"/>
                </a:cxn>
                <a:cxn ang="0">
                  <a:pos x="65" y="13"/>
                </a:cxn>
                <a:cxn ang="0">
                  <a:pos x="65" y="17"/>
                </a:cxn>
                <a:cxn ang="0">
                  <a:pos x="61" y="17"/>
                </a:cxn>
                <a:cxn ang="0">
                  <a:pos x="57" y="17"/>
                </a:cxn>
                <a:cxn ang="0">
                  <a:pos x="52" y="17"/>
                </a:cxn>
                <a:cxn ang="0">
                  <a:pos x="48" y="17"/>
                </a:cxn>
                <a:cxn ang="0">
                  <a:pos x="44" y="17"/>
                </a:cxn>
                <a:cxn ang="0">
                  <a:pos x="39" y="17"/>
                </a:cxn>
                <a:cxn ang="0">
                  <a:pos x="35" y="17"/>
                </a:cxn>
                <a:cxn ang="0">
                  <a:pos x="31" y="17"/>
                </a:cxn>
                <a:cxn ang="0">
                  <a:pos x="26" y="17"/>
                </a:cxn>
                <a:cxn ang="0">
                  <a:pos x="26" y="13"/>
                </a:cxn>
                <a:cxn ang="0">
                  <a:pos x="22" y="13"/>
                </a:cxn>
                <a:cxn ang="0">
                  <a:pos x="22" y="8"/>
                </a:cxn>
                <a:cxn ang="0">
                  <a:pos x="22" y="13"/>
                </a:cxn>
                <a:cxn ang="0">
                  <a:pos x="22" y="8"/>
                </a:cxn>
                <a:cxn ang="0">
                  <a:pos x="17" y="8"/>
                </a:cxn>
                <a:cxn ang="0">
                  <a:pos x="13" y="8"/>
                </a:cxn>
                <a:cxn ang="0">
                  <a:pos x="9" y="8"/>
                </a:cxn>
                <a:cxn ang="0">
                  <a:pos x="4" y="8"/>
                </a:cxn>
                <a:cxn ang="0">
                  <a:pos x="4" y="4"/>
                </a:cxn>
                <a:cxn ang="0">
                  <a:pos x="9" y="4"/>
                </a:cxn>
                <a:cxn ang="0">
                  <a:pos x="13" y="4"/>
                </a:cxn>
                <a:cxn ang="0">
                  <a:pos x="9" y="4"/>
                </a:cxn>
                <a:cxn ang="0">
                  <a:pos x="9" y="0"/>
                </a:cxn>
                <a:cxn ang="0">
                  <a:pos x="9" y="4"/>
                </a:cxn>
                <a:cxn ang="0">
                  <a:pos x="4" y="4"/>
                </a:cxn>
                <a:cxn ang="0">
                  <a:pos x="4" y="0"/>
                </a:cxn>
                <a:cxn ang="0">
                  <a:pos x="4" y="4"/>
                </a:cxn>
                <a:cxn ang="0">
                  <a:pos x="0" y="4"/>
                </a:cxn>
              </a:cxnLst>
              <a:rect l="0" t="0" r="r" b="b"/>
              <a:pathLst>
                <a:path w="74" h="17">
                  <a:moveTo>
                    <a:pt x="74" y="13"/>
                  </a:moveTo>
                  <a:lnTo>
                    <a:pt x="70" y="13"/>
                  </a:lnTo>
                  <a:lnTo>
                    <a:pt x="65" y="13"/>
                  </a:lnTo>
                  <a:lnTo>
                    <a:pt x="65" y="17"/>
                  </a:lnTo>
                  <a:lnTo>
                    <a:pt x="61" y="17"/>
                  </a:lnTo>
                  <a:lnTo>
                    <a:pt x="57" y="17"/>
                  </a:lnTo>
                  <a:lnTo>
                    <a:pt x="52" y="17"/>
                  </a:lnTo>
                  <a:lnTo>
                    <a:pt x="48" y="17"/>
                  </a:lnTo>
                  <a:lnTo>
                    <a:pt x="44" y="17"/>
                  </a:lnTo>
                  <a:lnTo>
                    <a:pt x="39" y="17"/>
                  </a:lnTo>
                  <a:lnTo>
                    <a:pt x="35" y="17"/>
                  </a:lnTo>
                  <a:lnTo>
                    <a:pt x="31" y="17"/>
                  </a:lnTo>
                  <a:lnTo>
                    <a:pt x="26" y="17"/>
                  </a:lnTo>
                  <a:lnTo>
                    <a:pt x="26" y="13"/>
                  </a:lnTo>
                  <a:lnTo>
                    <a:pt x="22" y="13"/>
                  </a:lnTo>
                  <a:lnTo>
                    <a:pt x="22" y="8"/>
                  </a:lnTo>
                  <a:lnTo>
                    <a:pt x="22" y="13"/>
                  </a:lnTo>
                  <a:lnTo>
                    <a:pt x="22" y="8"/>
                  </a:lnTo>
                  <a:lnTo>
                    <a:pt x="17" y="8"/>
                  </a:lnTo>
                  <a:lnTo>
                    <a:pt x="13" y="8"/>
                  </a:lnTo>
                  <a:lnTo>
                    <a:pt x="9" y="8"/>
                  </a:lnTo>
                  <a:lnTo>
                    <a:pt x="4" y="8"/>
                  </a:lnTo>
                  <a:lnTo>
                    <a:pt x="4" y="4"/>
                  </a:lnTo>
                  <a:lnTo>
                    <a:pt x="9" y="4"/>
                  </a:lnTo>
                  <a:lnTo>
                    <a:pt x="13" y="4"/>
                  </a:lnTo>
                  <a:lnTo>
                    <a:pt x="9" y="4"/>
                  </a:lnTo>
                  <a:lnTo>
                    <a:pt x="9" y="0"/>
                  </a:lnTo>
                  <a:lnTo>
                    <a:pt x="9" y="4"/>
                  </a:lnTo>
                  <a:lnTo>
                    <a:pt x="4" y="4"/>
                  </a:lnTo>
                  <a:lnTo>
                    <a:pt x="4" y="0"/>
                  </a:lnTo>
                  <a:lnTo>
                    <a:pt x="4" y="4"/>
                  </a:lnTo>
                  <a:lnTo>
                    <a:pt x="0" y="4"/>
                  </a:lnTo>
                </a:path>
              </a:pathLst>
            </a:custGeom>
            <a:noFill/>
            <a:ln w="6350">
              <a:solidFill>
                <a:srgbClr val="002564"/>
              </a:solidFill>
              <a:prstDash val="solid"/>
              <a:round/>
              <a:headEnd/>
              <a:tailEnd/>
            </a:ln>
          </p:spPr>
          <p:txBody>
            <a:bodyPr/>
            <a:lstStyle/>
            <a:p>
              <a:endParaRPr lang="en-US">
                <a:solidFill>
                  <a:prstClr val="black"/>
                </a:solidFill>
              </a:endParaRPr>
            </a:p>
          </p:txBody>
        </p:sp>
        <p:sp>
          <p:nvSpPr>
            <p:cNvPr id="64033" name="Freeform 1569"/>
            <p:cNvSpPr>
              <a:spLocks/>
            </p:cNvSpPr>
            <p:nvPr/>
          </p:nvSpPr>
          <p:spPr bwMode="auto">
            <a:xfrm>
              <a:off x="2700" y="2144"/>
              <a:ext cx="18" cy="5"/>
            </a:xfrm>
            <a:custGeom>
              <a:avLst/>
              <a:gdLst/>
              <a:ahLst/>
              <a:cxnLst>
                <a:cxn ang="0">
                  <a:pos x="13" y="5"/>
                </a:cxn>
                <a:cxn ang="0">
                  <a:pos x="9" y="5"/>
                </a:cxn>
                <a:cxn ang="0">
                  <a:pos x="5" y="5"/>
                </a:cxn>
                <a:cxn ang="0">
                  <a:pos x="5" y="0"/>
                </a:cxn>
                <a:cxn ang="0">
                  <a:pos x="0" y="0"/>
                </a:cxn>
                <a:cxn ang="0">
                  <a:pos x="5" y="0"/>
                </a:cxn>
                <a:cxn ang="0">
                  <a:pos x="9" y="0"/>
                </a:cxn>
                <a:cxn ang="0">
                  <a:pos x="13" y="0"/>
                </a:cxn>
                <a:cxn ang="0">
                  <a:pos x="18" y="0"/>
                </a:cxn>
                <a:cxn ang="0">
                  <a:pos x="18" y="5"/>
                </a:cxn>
                <a:cxn ang="0">
                  <a:pos x="13" y="5"/>
                </a:cxn>
              </a:cxnLst>
              <a:rect l="0" t="0" r="r" b="b"/>
              <a:pathLst>
                <a:path w="18" h="5">
                  <a:moveTo>
                    <a:pt x="13" y="5"/>
                  </a:moveTo>
                  <a:lnTo>
                    <a:pt x="9" y="5"/>
                  </a:lnTo>
                  <a:lnTo>
                    <a:pt x="5" y="5"/>
                  </a:lnTo>
                  <a:lnTo>
                    <a:pt x="5" y="0"/>
                  </a:lnTo>
                  <a:lnTo>
                    <a:pt x="0" y="0"/>
                  </a:lnTo>
                  <a:lnTo>
                    <a:pt x="5" y="0"/>
                  </a:lnTo>
                  <a:lnTo>
                    <a:pt x="9" y="0"/>
                  </a:lnTo>
                  <a:lnTo>
                    <a:pt x="13" y="0"/>
                  </a:lnTo>
                  <a:lnTo>
                    <a:pt x="18" y="0"/>
                  </a:lnTo>
                  <a:lnTo>
                    <a:pt x="18" y="5"/>
                  </a:lnTo>
                  <a:lnTo>
                    <a:pt x="13" y="5"/>
                  </a:lnTo>
                </a:path>
              </a:pathLst>
            </a:custGeom>
            <a:noFill/>
            <a:ln w="6350">
              <a:solidFill>
                <a:srgbClr val="002564"/>
              </a:solidFill>
              <a:prstDash val="solid"/>
              <a:round/>
              <a:headEnd/>
              <a:tailEnd/>
            </a:ln>
          </p:spPr>
          <p:txBody>
            <a:bodyPr/>
            <a:lstStyle/>
            <a:p>
              <a:endParaRPr lang="en-US">
                <a:solidFill>
                  <a:prstClr val="black"/>
                </a:solidFill>
              </a:endParaRPr>
            </a:p>
          </p:txBody>
        </p:sp>
      </p:grpSp>
      <p:sp>
        <p:nvSpPr>
          <p:cNvPr id="64034" name="Line 1570"/>
          <p:cNvSpPr>
            <a:spLocks noChangeShapeType="1"/>
          </p:cNvSpPr>
          <p:nvPr/>
        </p:nvSpPr>
        <p:spPr bwMode="auto">
          <a:xfrm flipH="1">
            <a:off x="8486775" y="1117600"/>
            <a:ext cx="1588" cy="1588"/>
          </a:xfrm>
          <a:prstGeom prst="line">
            <a:avLst/>
          </a:prstGeom>
          <a:noFill/>
          <a:ln w="6350">
            <a:solidFill>
              <a:srgbClr val="000000"/>
            </a:solidFill>
            <a:round/>
            <a:headEnd/>
            <a:tailEnd/>
          </a:ln>
        </p:spPr>
        <p:txBody>
          <a:bodyPr/>
          <a:lstStyle/>
          <a:p>
            <a:endParaRPr lang="en-US">
              <a:solidFill>
                <a:prstClr val="black"/>
              </a:solidFill>
            </a:endParaRPr>
          </a:p>
        </p:txBody>
      </p:sp>
      <p:sp>
        <p:nvSpPr>
          <p:cNvPr id="64035" name="Rectangle 1571"/>
          <p:cNvSpPr>
            <a:spLocks noChangeArrowheads="1"/>
          </p:cNvSpPr>
          <p:nvPr/>
        </p:nvSpPr>
        <p:spPr bwMode="auto">
          <a:xfrm>
            <a:off x="7448550" y="1625600"/>
            <a:ext cx="471488" cy="152400"/>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rPr>
              <a:t>Newport</a:t>
            </a:r>
            <a:endParaRPr lang="en-US" sz="2000">
              <a:solidFill>
                <a:prstClr val="black"/>
              </a:solidFill>
              <a:latin typeface="Times New Roman" charset="0"/>
            </a:endParaRPr>
          </a:p>
        </p:txBody>
      </p:sp>
      <p:sp>
        <p:nvSpPr>
          <p:cNvPr id="64036" name="Text Box 1572"/>
          <p:cNvSpPr txBox="1">
            <a:spLocks noChangeArrowheads="1"/>
          </p:cNvSpPr>
          <p:nvPr/>
        </p:nvSpPr>
        <p:spPr bwMode="auto">
          <a:xfrm>
            <a:off x="8091488" y="531813"/>
            <a:ext cx="481012" cy="304800"/>
          </a:xfrm>
          <a:prstGeom prst="rect">
            <a:avLst/>
          </a:prstGeom>
          <a:noFill/>
          <a:ln w="9525">
            <a:noFill/>
            <a:miter lim="800000"/>
            <a:headEnd/>
            <a:tailEnd/>
          </a:ln>
          <a:effectLst/>
        </p:spPr>
        <p:txBody>
          <a:bodyPr wrap="none">
            <a:spAutoFit/>
          </a:bodyPr>
          <a:lstStyle/>
          <a:p>
            <a:pPr eaLnBrk="0" hangingPunct="0"/>
            <a:r>
              <a:rPr lang="en-US" sz="1400">
                <a:solidFill>
                  <a:prstClr val="black"/>
                </a:solidFill>
              </a:rPr>
              <a:t>WA</a:t>
            </a:r>
          </a:p>
        </p:txBody>
      </p:sp>
      <p:sp>
        <p:nvSpPr>
          <p:cNvPr id="64037" name="Text Box 1573"/>
          <p:cNvSpPr txBox="1">
            <a:spLocks noChangeArrowheads="1"/>
          </p:cNvSpPr>
          <p:nvPr/>
        </p:nvSpPr>
        <p:spPr bwMode="auto">
          <a:xfrm>
            <a:off x="8101013" y="1230313"/>
            <a:ext cx="450850" cy="304800"/>
          </a:xfrm>
          <a:prstGeom prst="rect">
            <a:avLst/>
          </a:prstGeom>
          <a:noFill/>
          <a:ln w="9525">
            <a:noFill/>
            <a:miter lim="800000"/>
            <a:headEnd/>
            <a:tailEnd/>
          </a:ln>
          <a:effectLst/>
        </p:spPr>
        <p:txBody>
          <a:bodyPr wrap="none">
            <a:spAutoFit/>
          </a:bodyPr>
          <a:lstStyle/>
          <a:p>
            <a:pPr eaLnBrk="0" hangingPunct="0"/>
            <a:r>
              <a:rPr lang="en-US" sz="1400">
                <a:solidFill>
                  <a:prstClr val="black"/>
                </a:solidFill>
              </a:rPr>
              <a:t>OR</a:t>
            </a:r>
          </a:p>
        </p:txBody>
      </p:sp>
      <p:sp>
        <p:nvSpPr>
          <p:cNvPr id="196647" name="Line 2087"/>
          <p:cNvSpPr>
            <a:spLocks noChangeShapeType="1"/>
          </p:cNvSpPr>
          <p:nvPr/>
        </p:nvSpPr>
        <p:spPr bwMode="auto">
          <a:xfrm rot="21082803" flipV="1">
            <a:off x="6810965" y="554173"/>
            <a:ext cx="475069" cy="2625453"/>
          </a:xfrm>
          <a:prstGeom prst="line">
            <a:avLst/>
          </a:prstGeom>
          <a:noFill/>
          <a:ln w="31750">
            <a:solidFill>
              <a:schemeClr val="tx1"/>
            </a:solidFill>
            <a:round/>
            <a:headEnd/>
            <a:tailEnd type="triangle" w="lg" len="lg"/>
          </a:ln>
          <a:effectLst/>
        </p:spPr>
        <p:txBody>
          <a:bodyPr/>
          <a:lstStyle/>
          <a:p>
            <a:endParaRPr lang="en-US">
              <a:solidFill>
                <a:prstClr val="black"/>
              </a:solidFill>
            </a:endParaRPr>
          </a:p>
        </p:txBody>
      </p:sp>
      <p:sp>
        <p:nvSpPr>
          <p:cNvPr id="196649" name="Line 2089"/>
          <p:cNvSpPr>
            <a:spLocks noChangeShapeType="1"/>
          </p:cNvSpPr>
          <p:nvPr/>
        </p:nvSpPr>
        <p:spPr bwMode="auto">
          <a:xfrm>
            <a:off x="6934200" y="1752600"/>
            <a:ext cx="304800" cy="1588"/>
          </a:xfrm>
          <a:prstGeom prst="line">
            <a:avLst/>
          </a:prstGeom>
          <a:noFill/>
          <a:ln w="9525">
            <a:solidFill>
              <a:schemeClr val="tx1"/>
            </a:solidFill>
            <a:round/>
            <a:headEnd/>
            <a:tailEnd type="triangle" w="med" len="med"/>
          </a:ln>
          <a:effectLst/>
        </p:spPr>
        <p:txBody>
          <a:bodyPr/>
          <a:lstStyle/>
          <a:p>
            <a:endParaRPr lang="en-US">
              <a:solidFill>
                <a:prstClr val="black"/>
              </a:solidFill>
            </a:endParaRPr>
          </a:p>
        </p:txBody>
      </p:sp>
      <p:sp>
        <p:nvSpPr>
          <p:cNvPr id="196653" name="Oval 2093"/>
          <p:cNvSpPr>
            <a:spLocks noChangeArrowheads="1"/>
          </p:cNvSpPr>
          <p:nvPr/>
        </p:nvSpPr>
        <p:spPr bwMode="auto">
          <a:xfrm>
            <a:off x="5410200" y="541338"/>
            <a:ext cx="1447800" cy="533400"/>
          </a:xfrm>
          <a:prstGeom prst="ellipse">
            <a:avLst/>
          </a:prstGeom>
          <a:solidFill>
            <a:srgbClr val="DDDDDD"/>
          </a:solidFill>
          <a:ln w="9525">
            <a:solidFill>
              <a:schemeClr val="tx1"/>
            </a:solidFill>
            <a:round/>
            <a:headEnd/>
            <a:tailEnd/>
          </a:ln>
          <a:effectLst/>
        </p:spPr>
        <p:txBody>
          <a:bodyPr wrap="none" anchor="ctr"/>
          <a:lstStyle/>
          <a:p>
            <a:endParaRPr lang="en-US">
              <a:solidFill>
                <a:prstClr val="black"/>
              </a:solidFill>
            </a:endParaRPr>
          </a:p>
        </p:txBody>
      </p:sp>
      <p:sp>
        <p:nvSpPr>
          <p:cNvPr id="196654" name="Text Box 2094"/>
          <p:cNvSpPr txBox="1">
            <a:spLocks noChangeArrowheads="1"/>
          </p:cNvSpPr>
          <p:nvPr/>
        </p:nvSpPr>
        <p:spPr bwMode="auto">
          <a:xfrm>
            <a:off x="5715000" y="609600"/>
            <a:ext cx="930275" cy="366713"/>
          </a:xfrm>
          <a:prstGeom prst="rect">
            <a:avLst/>
          </a:prstGeom>
          <a:noFill/>
          <a:ln w="9525">
            <a:noFill/>
            <a:miter lim="800000"/>
            <a:headEnd/>
            <a:tailEnd/>
          </a:ln>
          <a:effectLst/>
        </p:spPr>
        <p:txBody>
          <a:bodyPr wrap="none">
            <a:spAutoFit/>
          </a:bodyPr>
          <a:lstStyle/>
          <a:p>
            <a:r>
              <a:rPr lang="en-US">
                <a:solidFill>
                  <a:prstClr val="black"/>
                </a:solidFill>
                <a:latin typeface="Tahoma" charset="0"/>
              </a:rPr>
              <a:t>Winter:</a:t>
            </a:r>
          </a:p>
        </p:txBody>
      </p:sp>
      <p:sp>
        <p:nvSpPr>
          <p:cNvPr id="380103" name="Text Box 4295"/>
          <p:cNvSpPr txBox="1">
            <a:spLocks noChangeArrowheads="1"/>
          </p:cNvSpPr>
          <p:nvPr/>
        </p:nvSpPr>
        <p:spPr bwMode="auto">
          <a:xfrm>
            <a:off x="7173913" y="5792788"/>
            <a:ext cx="1412875" cy="336550"/>
          </a:xfrm>
          <a:prstGeom prst="rect">
            <a:avLst/>
          </a:prstGeom>
          <a:noFill/>
          <a:ln w="9525" algn="ctr">
            <a:noFill/>
            <a:miter lim="800000"/>
            <a:headEnd/>
            <a:tailEnd/>
          </a:ln>
          <a:effectLst/>
        </p:spPr>
        <p:txBody>
          <a:bodyPr wrap="none">
            <a:spAutoFit/>
          </a:bodyPr>
          <a:lstStyle/>
          <a:p>
            <a:r>
              <a:rPr lang="en-US" sz="1600">
                <a:solidFill>
                  <a:prstClr val="black"/>
                </a:solidFill>
              </a:rPr>
              <a:t>Cape Blanco</a:t>
            </a:r>
          </a:p>
        </p:txBody>
      </p:sp>
      <p:sp>
        <p:nvSpPr>
          <p:cNvPr id="380104" name="Text Box 4296"/>
          <p:cNvSpPr txBox="1">
            <a:spLocks noChangeArrowheads="1"/>
          </p:cNvSpPr>
          <p:nvPr/>
        </p:nvSpPr>
        <p:spPr bwMode="auto">
          <a:xfrm>
            <a:off x="7169150" y="2681288"/>
            <a:ext cx="1412875" cy="336550"/>
          </a:xfrm>
          <a:prstGeom prst="rect">
            <a:avLst/>
          </a:prstGeom>
          <a:noFill/>
          <a:ln w="9525" algn="ctr">
            <a:noFill/>
            <a:miter lim="800000"/>
            <a:headEnd/>
            <a:tailEnd/>
          </a:ln>
          <a:effectLst/>
        </p:spPr>
        <p:txBody>
          <a:bodyPr wrap="none">
            <a:spAutoFit/>
          </a:bodyPr>
          <a:lstStyle/>
          <a:p>
            <a:r>
              <a:rPr lang="en-US" sz="1600">
                <a:solidFill>
                  <a:prstClr val="black"/>
                </a:solidFill>
              </a:rPr>
              <a:t>Cape Blanco</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3524">
                                            <p:txEl>
                                              <p:pRg st="12" end="1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524">
                                            <p:txEl>
                                              <p:pRg st="13" end="1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524">
                                            <p:txEl>
                                              <p:pRg st="14" end="1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524">
                                            <p:txEl>
                                              <p:pRg st="15" end="1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524">
                                            <p:txEl>
                                              <p:pRg st="16" end="1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3524">
                                            <p:txEl>
                                              <p:pRg st="18" end="1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3524">
                                            <p:txEl>
                                              <p:pRg st="19" end="19"/>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801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10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Rectangle 114"/>
          <p:cNvSpPr/>
          <p:nvPr/>
        </p:nvSpPr>
        <p:spPr>
          <a:xfrm>
            <a:off x="3733800" y="935666"/>
            <a:ext cx="5105400" cy="2895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p:cNvPicPr>
            <a:picLocks noChangeAspect="1" noChangeArrowheads="1"/>
          </p:cNvPicPr>
          <p:nvPr/>
        </p:nvPicPr>
        <p:blipFill>
          <a:blip r:embed="rId3" cstate="print">
            <a:lum bright="4000" contrast="-50000"/>
          </a:blip>
          <a:srcRect/>
          <a:stretch>
            <a:fillRect/>
          </a:stretch>
        </p:blipFill>
        <p:spPr bwMode="auto">
          <a:xfrm>
            <a:off x="4516464" y="1575085"/>
            <a:ext cx="4046553" cy="2027581"/>
          </a:xfrm>
          <a:prstGeom prst="rect">
            <a:avLst/>
          </a:prstGeom>
          <a:noFill/>
          <a:ln w="9525">
            <a:noFill/>
            <a:miter lim="800000"/>
            <a:headEnd/>
            <a:tailEnd/>
          </a:ln>
          <a:effectLst/>
        </p:spPr>
      </p:pic>
      <p:sp>
        <p:nvSpPr>
          <p:cNvPr id="15" name="Line 52"/>
          <p:cNvSpPr>
            <a:spLocks noChangeShapeType="1"/>
          </p:cNvSpPr>
          <p:nvPr/>
        </p:nvSpPr>
        <p:spPr bwMode="auto">
          <a:xfrm flipV="1">
            <a:off x="8447060" y="1552968"/>
            <a:ext cx="1588" cy="1698625"/>
          </a:xfrm>
          <a:prstGeom prst="line">
            <a:avLst/>
          </a:prstGeom>
          <a:noFill/>
          <a:ln w="0">
            <a:solidFill>
              <a:srgbClr val="000000"/>
            </a:solidFill>
            <a:round/>
            <a:headEnd/>
            <a:tailEnd/>
          </a:ln>
        </p:spPr>
        <p:txBody>
          <a:bodyPr/>
          <a:lstStyle/>
          <a:p>
            <a:endParaRPr lang="en-US" sz="2400"/>
          </a:p>
        </p:txBody>
      </p:sp>
      <p:sp>
        <p:nvSpPr>
          <p:cNvPr id="16" name="Line 53"/>
          <p:cNvSpPr>
            <a:spLocks noChangeShapeType="1"/>
          </p:cNvSpPr>
          <p:nvPr/>
        </p:nvSpPr>
        <p:spPr bwMode="auto">
          <a:xfrm flipV="1">
            <a:off x="4838673" y="1552968"/>
            <a:ext cx="1587" cy="1698625"/>
          </a:xfrm>
          <a:prstGeom prst="line">
            <a:avLst/>
          </a:prstGeom>
          <a:noFill/>
          <a:ln w="0">
            <a:solidFill>
              <a:srgbClr val="000000"/>
            </a:solidFill>
            <a:round/>
            <a:headEnd/>
            <a:tailEnd/>
          </a:ln>
        </p:spPr>
        <p:txBody>
          <a:bodyPr/>
          <a:lstStyle/>
          <a:p>
            <a:endParaRPr lang="en-US" sz="2400"/>
          </a:p>
        </p:txBody>
      </p:sp>
      <p:sp>
        <p:nvSpPr>
          <p:cNvPr id="17" name="Line 57"/>
          <p:cNvSpPr>
            <a:spLocks noChangeShapeType="1"/>
          </p:cNvSpPr>
          <p:nvPr/>
        </p:nvSpPr>
        <p:spPr bwMode="auto">
          <a:xfrm>
            <a:off x="4838673" y="1552968"/>
            <a:ext cx="1587" cy="44450"/>
          </a:xfrm>
          <a:prstGeom prst="line">
            <a:avLst/>
          </a:prstGeom>
          <a:noFill/>
          <a:ln w="0">
            <a:solidFill>
              <a:srgbClr val="000000"/>
            </a:solidFill>
            <a:round/>
            <a:headEnd/>
            <a:tailEnd/>
          </a:ln>
        </p:spPr>
        <p:txBody>
          <a:bodyPr/>
          <a:lstStyle/>
          <a:p>
            <a:endParaRPr lang="en-US" sz="2400"/>
          </a:p>
        </p:txBody>
      </p:sp>
      <p:sp>
        <p:nvSpPr>
          <p:cNvPr id="18" name="Line 60"/>
          <p:cNvSpPr>
            <a:spLocks noChangeShapeType="1"/>
          </p:cNvSpPr>
          <p:nvPr/>
        </p:nvSpPr>
        <p:spPr bwMode="auto">
          <a:xfrm>
            <a:off x="5932460" y="1552968"/>
            <a:ext cx="1588" cy="44450"/>
          </a:xfrm>
          <a:prstGeom prst="line">
            <a:avLst/>
          </a:prstGeom>
          <a:noFill/>
          <a:ln w="0">
            <a:solidFill>
              <a:srgbClr val="000000"/>
            </a:solidFill>
            <a:round/>
            <a:headEnd/>
            <a:tailEnd/>
          </a:ln>
        </p:spPr>
        <p:txBody>
          <a:bodyPr/>
          <a:lstStyle/>
          <a:p>
            <a:endParaRPr lang="en-US" sz="2400"/>
          </a:p>
        </p:txBody>
      </p:sp>
      <p:sp>
        <p:nvSpPr>
          <p:cNvPr id="19" name="Line 63"/>
          <p:cNvSpPr>
            <a:spLocks noChangeShapeType="1"/>
          </p:cNvSpPr>
          <p:nvPr/>
        </p:nvSpPr>
        <p:spPr bwMode="auto">
          <a:xfrm>
            <a:off x="7321523" y="1552968"/>
            <a:ext cx="1587" cy="44450"/>
          </a:xfrm>
          <a:prstGeom prst="line">
            <a:avLst/>
          </a:prstGeom>
          <a:noFill/>
          <a:ln w="0">
            <a:solidFill>
              <a:srgbClr val="000000"/>
            </a:solidFill>
            <a:round/>
            <a:headEnd/>
            <a:tailEnd/>
          </a:ln>
        </p:spPr>
        <p:txBody>
          <a:bodyPr/>
          <a:lstStyle/>
          <a:p>
            <a:endParaRPr lang="en-US" sz="2400"/>
          </a:p>
        </p:txBody>
      </p:sp>
      <p:sp>
        <p:nvSpPr>
          <p:cNvPr id="20" name="Rectangle 70"/>
          <p:cNvSpPr>
            <a:spLocks noChangeArrowheads="1"/>
          </p:cNvSpPr>
          <p:nvPr/>
        </p:nvSpPr>
        <p:spPr bwMode="auto">
          <a:xfrm>
            <a:off x="4670399" y="3132531"/>
            <a:ext cx="145874"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-2</a:t>
            </a:r>
            <a:endParaRPr lang="en-US" sz="1400">
              <a:cs typeface="Arial" charset="0"/>
            </a:endParaRPr>
          </a:p>
        </p:txBody>
      </p:sp>
      <p:sp>
        <p:nvSpPr>
          <p:cNvPr id="21" name="Line 71"/>
          <p:cNvSpPr>
            <a:spLocks noChangeShapeType="1"/>
          </p:cNvSpPr>
          <p:nvPr/>
        </p:nvSpPr>
        <p:spPr bwMode="auto">
          <a:xfrm>
            <a:off x="4838673" y="2819793"/>
            <a:ext cx="31750" cy="1588"/>
          </a:xfrm>
          <a:prstGeom prst="line">
            <a:avLst/>
          </a:prstGeom>
          <a:noFill/>
          <a:ln w="0">
            <a:solidFill>
              <a:srgbClr val="000000"/>
            </a:solidFill>
            <a:round/>
            <a:headEnd/>
            <a:tailEnd/>
          </a:ln>
        </p:spPr>
        <p:txBody>
          <a:bodyPr/>
          <a:lstStyle/>
          <a:p>
            <a:endParaRPr lang="en-US" sz="2400"/>
          </a:p>
        </p:txBody>
      </p:sp>
      <p:sp>
        <p:nvSpPr>
          <p:cNvPr id="22" name="Line 72"/>
          <p:cNvSpPr>
            <a:spLocks noChangeShapeType="1"/>
          </p:cNvSpPr>
          <p:nvPr/>
        </p:nvSpPr>
        <p:spPr bwMode="auto">
          <a:xfrm flipH="1">
            <a:off x="8405785" y="2819793"/>
            <a:ext cx="46038" cy="1588"/>
          </a:xfrm>
          <a:prstGeom prst="line">
            <a:avLst/>
          </a:prstGeom>
          <a:noFill/>
          <a:ln w="0">
            <a:solidFill>
              <a:srgbClr val="000000"/>
            </a:solidFill>
            <a:round/>
            <a:headEnd/>
            <a:tailEnd/>
          </a:ln>
        </p:spPr>
        <p:txBody>
          <a:bodyPr/>
          <a:lstStyle/>
          <a:p>
            <a:endParaRPr lang="en-US" sz="2400"/>
          </a:p>
        </p:txBody>
      </p:sp>
      <p:sp>
        <p:nvSpPr>
          <p:cNvPr id="23" name="Rectangle 73"/>
          <p:cNvSpPr>
            <a:spLocks noChangeArrowheads="1"/>
          </p:cNvSpPr>
          <p:nvPr/>
        </p:nvSpPr>
        <p:spPr bwMode="auto">
          <a:xfrm>
            <a:off x="4670399" y="2700731"/>
            <a:ext cx="145874"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-1</a:t>
            </a:r>
            <a:endParaRPr lang="en-US" sz="1400">
              <a:cs typeface="Arial" charset="0"/>
            </a:endParaRPr>
          </a:p>
        </p:txBody>
      </p:sp>
      <p:sp>
        <p:nvSpPr>
          <p:cNvPr id="24" name="Line 74"/>
          <p:cNvSpPr>
            <a:spLocks noChangeShapeType="1"/>
          </p:cNvSpPr>
          <p:nvPr/>
        </p:nvSpPr>
        <p:spPr bwMode="auto">
          <a:xfrm>
            <a:off x="4838673" y="2403868"/>
            <a:ext cx="31750" cy="1588"/>
          </a:xfrm>
          <a:prstGeom prst="line">
            <a:avLst/>
          </a:prstGeom>
          <a:noFill/>
          <a:ln w="0">
            <a:solidFill>
              <a:srgbClr val="000000"/>
            </a:solidFill>
            <a:round/>
            <a:headEnd/>
            <a:tailEnd/>
          </a:ln>
        </p:spPr>
        <p:txBody>
          <a:bodyPr/>
          <a:lstStyle/>
          <a:p>
            <a:endParaRPr lang="en-US" sz="2400"/>
          </a:p>
        </p:txBody>
      </p:sp>
      <p:sp>
        <p:nvSpPr>
          <p:cNvPr id="25" name="Line 75"/>
          <p:cNvSpPr>
            <a:spLocks noChangeShapeType="1"/>
          </p:cNvSpPr>
          <p:nvPr/>
        </p:nvSpPr>
        <p:spPr bwMode="auto">
          <a:xfrm flipH="1">
            <a:off x="8405785" y="2403868"/>
            <a:ext cx="46038" cy="1588"/>
          </a:xfrm>
          <a:prstGeom prst="line">
            <a:avLst/>
          </a:prstGeom>
          <a:noFill/>
          <a:ln w="0">
            <a:solidFill>
              <a:srgbClr val="000000"/>
            </a:solidFill>
            <a:round/>
            <a:headEnd/>
            <a:tailEnd/>
          </a:ln>
        </p:spPr>
        <p:txBody>
          <a:bodyPr/>
          <a:lstStyle/>
          <a:p>
            <a:endParaRPr lang="en-US" sz="2400"/>
          </a:p>
        </p:txBody>
      </p:sp>
      <p:sp>
        <p:nvSpPr>
          <p:cNvPr id="26" name="Rectangle 76"/>
          <p:cNvSpPr>
            <a:spLocks noChangeArrowheads="1"/>
          </p:cNvSpPr>
          <p:nvPr/>
        </p:nvSpPr>
        <p:spPr bwMode="auto">
          <a:xfrm>
            <a:off x="4716435" y="2283218"/>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0</a:t>
            </a:r>
            <a:endParaRPr lang="en-US" sz="1400">
              <a:cs typeface="Arial" charset="0"/>
            </a:endParaRPr>
          </a:p>
        </p:txBody>
      </p:sp>
      <p:sp>
        <p:nvSpPr>
          <p:cNvPr id="27" name="Line 77"/>
          <p:cNvSpPr>
            <a:spLocks noChangeShapeType="1"/>
          </p:cNvSpPr>
          <p:nvPr/>
        </p:nvSpPr>
        <p:spPr bwMode="auto">
          <a:xfrm>
            <a:off x="4838673" y="1970481"/>
            <a:ext cx="31750" cy="3175"/>
          </a:xfrm>
          <a:prstGeom prst="line">
            <a:avLst/>
          </a:prstGeom>
          <a:noFill/>
          <a:ln w="0">
            <a:solidFill>
              <a:srgbClr val="000000"/>
            </a:solidFill>
            <a:round/>
            <a:headEnd/>
            <a:tailEnd/>
          </a:ln>
        </p:spPr>
        <p:txBody>
          <a:bodyPr/>
          <a:lstStyle/>
          <a:p>
            <a:endParaRPr lang="en-US" sz="2400"/>
          </a:p>
        </p:txBody>
      </p:sp>
      <p:sp>
        <p:nvSpPr>
          <p:cNvPr id="28" name="Line 78"/>
          <p:cNvSpPr>
            <a:spLocks noChangeShapeType="1"/>
          </p:cNvSpPr>
          <p:nvPr/>
        </p:nvSpPr>
        <p:spPr bwMode="auto">
          <a:xfrm flipH="1">
            <a:off x="8405785" y="1970481"/>
            <a:ext cx="46038" cy="3175"/>
          </a:xfrm>
          <a:prstGeom prst="line">
            <a:avLst/>
          </a:prstGeom>
          <a:noFill/>
          <a:ln w="0">
            <a:solidFill>
              <a:srgbClr val="000000"/>
            </a:solidFill>
            <a:round/>
            <a:headEnd/>
            <a:tailEnd/>
          </a:ln>
        </p:spPr>
        <p:txBody>
          <a:bodyPr/>
          <a:lstStyle/>
          <a:p>
            <a:endParaRPr lang="en-US" sz="2400"/>
          </a:p>
        </p:txBody>
      </p:sp>
      <p:sp>
        <p:nvSpPr>
          <p:cNvPr id="29" name="Rectangle 79"/>
          <p:cNvSpPr>
            <a:spLocks noChangeArrowheads="1"/>
          </p:cNvSpPr>
          <p:nvPr/>
        </p:nvSpPr>
        <p:spPr bwMode="auto">
          <a:xfrm>
            <a:off x="4716435" y="1849831"/>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1</a:t>
            </a:r>
            <a:endParaRPr lang="en-US" sz="1400">
              <a:cs typeface="Arial" charset="0"/>
            </a:endParaRPr>
          </a:p>
        </p:txBody>
      </p:sp>
      <p:sp>
        <p:nvSpPr>
          <p:cNvPr id="30" name="Line 80"/>
          <p:cNvSpPr>
            <a:spLocks noChangeShapeType="1"/>
          </p:cNvSpPr>
          <p:nvPr/>
        </p:nvSpPr>
        <p:spPr bwMode="auto">
          <a:xfrm>
            <a:off x="4838673" y="1552968"/>
            <a:ext cx="31750" cy="1588"/>
          </a:xfrm>
          <a:prstGeom prst="line">
            <a:avLst/>
          </a:prstGeom>
          <a:noFill/>
          <a:ln w="0">
            <a:solidFill>
              <a:srgbClr val="000000"/>
            </a:solidFill>
            <a:round/>
            <a:headEnd/>
            <a:tailEnd/>
          </a:ln>
        </p:spPr>
        <p:txBody>
          <a:bodyPr/>
          <a:lstStyle/>
          <a:p>
            <a:endParaRPr lang="en-US" sz="2400"/>
          </a:p>
        </p:txBody>
      </p:sp>
      <p:sp>
        <p:nvSpPr>
          <p:cNvPr id="31" name="Rectangle 82"/>
          <p:cNvSpPr>
            <a:spLocks noChangeArrowheads="1"/>
          </p:cNvSpPr>
          <p:nvPr/>
        </p:nvSpPr>
        <p:spPr bwMode="auto">
          <a:xfrm>
            <a:off x="4716435" y="1432318"/>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2</a:t>
            </a:r>
            <a:endParaRPr lang="en-US" sz="1400">
              <a:cs typeface="Arial" charset="0"/>
            </a:endParaRPr>
          </a:p>
        </p:txBody>
      </p:sp>
      <p:sp>
        <p:nvSpPr>
          <p:cNvPr id="32" name="Rectangle 89"/>
          <p:cNvSpPr>
            <a:spLocks noChangeArrowheads="1"/>
          </p:cNvSpPr>
          <p:nvPr/>
        </p:nvSpPr>
        <p:spPr bwMode="auto">
          <a:xfrm rot="16200000">
            <a:off x="4022482" y="2335888"/>
            <a:ext cx="964046" cy="307777"/>
          </a:xfrm>
          <a:prstGeom prst="rect">
            <a:avLst/>
          </a:prstGeom>
          <a:noFill/>
          <a:ln w="9525">
            <a:noFill/>
            <a:miter lim="800000"/>
            <a:headEnd/>
            <a:tailEnd/>
          </a:ln>
        </p:spPr>
        <p:txBody>
          <a:bodyPr wrap="none" lIns="0" tIns="0" rIns="0" bIns="0">
            <a:spAutoFit/>
          </a:bodyPr>
          <a:lstStyle/>
          <a:p>
            <a:r>
              <a:rPr lang="en-US" sz="2000" b="1" dirty="0">
                <a:solidFill>
                  <a:srgbClr val="000000"/>
                </a:solidFill>
                <a:cs typeface="Arial" charset="0"/>
              </a:rPr>
              <a:t>CCI score</a:t>
            </a:r>
            <a:endParaRPr lang="en-US" sz="2000" b="1" dirty="0">
              <a:cs typeface="Arial" charset="0"/>
            </a:endParaRPr>
          </a:p>
        </p:txBody>
      </p:sp>
      <p:grpSp>
        <p:nvGrpSpPr>
          <p:cNvPr id="33" name="Group 231"/>
          <p:cNvGrpSpPr>
            <a:grpSpLocks/>
          </p:cNvGrpSpPr>
          <p:nvPr/>
        </p:nvGrpSpPr>
        <p:grpSpPr bwMode="auto">
          <a:xfrm>
            <a:off x="4833910" y="1552398"/>
            <a:ext cx="3609975" cy="1699965"/>
            <a:chOff x="1733448" y="3886802"/>
            <a:chExt cx="5560753" cy="1690966"/>
          </a:xfrm>
        </p:grpSpPr>
        <p:sp>
          <p:nvSpPr>
            <p:cNvPr id="142" name="Line 83"/>
            <p:cNvSpPr>
              <a:spLocks noChangeShapeType="1"/>
            </p:cNvSpPr>
            <p:nvPr/>
          </p:nvSpPr>
          <p:spPr bwMode="auto">
            <a:xfrm>
              <a:off x="1733448" y="3886802"/>
              <a:ext cx="5560753" cy="2067"/>
            </a:xfrm>
            <a:prstGeom prst="line">
              <a:avLst/>
            </a:prstGeom>
            <a:noFill/>
            <a:ln w="0">
              <a:solidFill>
                <a:srgbClr val="000000"/>
              </a:solidFill>
              <a:round/>
              <a:headEnd/>
              <a:tailEnd/>
            </a:ln>
          </p:spPr>
          <p:txBody>
            <a:bodyPr/>
            <a:lstStyle/>
            <a:p>
              <a:endParaRPr lang="en-US" sz="2400"/>
            </a:p>
          </p:txBody>
        </p:sp>
        <p:sp>
          <p:nvSpPr>
            <p:cNvPr id="143" name="Line 84"/>
            <p:cNvSpPr>
              <a:spLocks noChangeShapeType="1"/>
            </p:cNvSpPr>
            <p:nvPr/>
          </p:nvSpPr>
          <p:spPr bwMode="auto">
            <a:xfrm>
              <a:off x="1733448" y="5575701"/>
              <a:ext cx="5560753" cy="2067"/>
            </a:xfrm>
            <a:prstGeom prst="line">
              <a:avLst/>
            </a:prstGeom>
            <a:noFill/>
            <a:ln w="0">
              <a:solidFill>
                <a:srgbClr val="000000"/>
              </a:solidFill>
              <a:round/>
              <a:headEnd/>
              <a:tailEnd/>
            </a:ln>
          </p:spPr>
          <p:txBody>
            <a:bodyPr/>
            <a:lstStyle/>
            <a:p>
              <a:endParaRPr lang="en-US" sz="2400"/>
            </a:p>
          </p:txBody>
        </p:sp>
      </p:grpSp>
      <p:grpSp>
        <p:nvGrpSpPr>
          <p:cNvPr id="34" name="Group 1091"/>
          <p:cNvGrpSpPr>
            <a:grpSpLocks/>
          </p:cNvGrpSpPr>
          <p:nvPr/>
        </p:nvGrpSpPr>
        <p:grpSpPr bwMode="auto">
          <a:xfrm>
            <a:off x="4843900" y="3254768"/>
            <a:ext cx="3545760" cy="57150"/>
            <a:chOff x="1140" y="2846"/>
            <a:chExt cx="2136" cy="10"/>
          </a:xfrm>
        </p:grpSpPr>
        <p:sp>
          <p:nvSpPr>
            <p:cNvPr id="128" name="Line 1012"/>
            <p:cNvSpPr>
              <a:spLocks noChangeShapeType="1"/>
            </p:cNvSpPr>
            <p:nvPr/>
          </p:nvSpPr>
          <p:spPr bwMode="auto">
            <a:xfrm flipV="1">
              <a:off x="1140" y="2846"/>
              <a:ext cx="1" cy="10"/>
            </a:xfrm>
            <a:prstGeom prst="line">
              <a:avLst/>
            </a:prstGeom>
            <a:noFill/>
            <a:ln w="0">
              <a:solidFill>
                <a:srgbClr val="000000"/>
              </a:solidFill>
              <a:round/>
              <a:headEnd/>
              <a:tailEnd/>
            </a:ln>
          </p:spPr>
          <p:txBody>
            <a:bodyPr/>
            <a:lstStyle/>
            <a:p>
              <a:endParaRPr lang="en-US" sz="2400"/>
            </a:p>
          </p:txBody>
        </p:sp>
        <p:sp>
          <p:nvSpPr>
            <p:cNvPr id="129" name="Line 1013"/>
            <p:cNvSpPr>
              <a:spLocks noChangeShapeType="1"/>
            </p:cNvSpPr>
            <p:nvPr/>
          </p:nvSpPr>
          <p:spPr bwMode="auto">
            <a:xfrm flipV="1">
              <a:off x="1302" y="2846"/>
              <a:ext cx="1" cy="10"/>
            </a:xfrm>
            <a:prstGeom prst="line">
              <a:avLst/>
            </a:prstGeom>
            <a:noFill/>
            <a:ln w="0">
              <a:solidFill>
                <a:srgbClr val="000000"/>
              </a:solidFill>
              <a:round/>
              <a:headEnd/>
              <a:tailEnd/>
            </a:ln>
          </p:spPr>
          <p:txBody>
            <a:bodyPr/>
            <a:lstStyle/>
            <a:p>
              <a:endParaRPr lang="en-US" sz="2400"/>
            </a:p>
          </p:txBody>
        </p:sp>
        <p:sp>
          <p:nvSpPr>
            <p:cNvPr id="130" name="Line 1014"/>
            <p:cNvSpPr>
              <a:spLocks noChangeShapeType="1"/>
            </p:cNvSpPr>
            <p:nvPr/>
          </p:nvSpPr>
          <p:spPr bwMode="auto">
            <a:xfrm flipV="1">
              <a:off x="1468" y="2846"/>
              <a:ext cx="1" cy="10"/>
            </a:xfrm>
            <a:prstGeom prst="line">
              <a:avLst/>
            </a:prstGeom>
            <a:noFill/>
            <a:ln w="0">
              <a:solidFill>
                <a:srgbClr val="000000"/>
              </a:solidFill>
              <a:round/>
              <a:headEnd/>
              <a:tailEnd/>
            </a:ln>
          </p:spPr>
          <p:txBody>
            <a:bodyPr/>
            <a:lstStyle/>
            <a:p>
              <a:endParaRPr lang="en-US" sz="2400"/>
            </a:p>
          </p:txBody>
        </p:sp>
        <p:sp>
          <p:nvSpPr>
            <p:cNvPr id="131" name="Line 1015"/>
            <p:cNvSpPr>
              <a:spLocks noChangeShapeType="1"/>
            </p:cNvSpPr>
            <p:nvPr/>
          </p:nvSpPr>
          <p:spPr bwMode="auto">
            <a:xfrm flipV="1">
              <a:off x="1631" y="2846"/>
              <a:ext cx="1" cy="10"/>
            </a:xfrm>
            <a:prstGeom prst="line">
              <a:avLst/>
            </a:prstGeom>
            <a:noFill/>
            <a:ln w="0">
              <a:solidFill>
                <a:srgbClr val="000000"/>
              </a:solidFill>
              <a:round/>
              <a:headEnd/>
              <a:tailEnd/>
            </a:ln>
          </p:spPr>
          <p:txBody>
            <a:bodyPr/>
            <a:lstStyle/>
            <a:p>
              <a:endParaRPr lang="en-US" sz="2400"/>
            </a:p>
          </p:txBody>
        </p:sp>
        <p:sp>
          <p:nvSpPr>
            <p:cNvPr id="132" name="Line 1016"/>
            <p:cNvSpPr>
              <a:spLocks noChangeShapeType="1"/>
            </p:cNvSpPr>
            <p:nvPr/>
          </p:nvSpPr>
          <p:spPr bwMode="auto">
            <a:xfrm flipV="1">
              <a:off x="1797" y="2846"/>
              <a:ext cx="1" cy="10"/>
            </a:xfrm>
            <a:prstGeom prst="line">
              <a:avLst/>
            </a:prstGeom>
            <a:noFill/>
            <a:ln w="0">
              <a:solidFill>
                <a:srgbClr val="000000"/>
              </a:solidFill>
              <a:round/>
              <a:headEnd/>
              <a:tailEnd/>
            </a:ln>
          </p:spPr>
          <p:txBody>
            <a:bodyPr/>
            <a:lstStyle/>
            <a:p>
              <a:endParaRPr lang="en-US" sz="2400"/>
            </a:p>
          </p:txBody>
        </p:sp>
        <p:sp>
          <p:nvSpPr>
            <p:cNvPr id="133" name="Line 1017"/>
            <p:cNvSpPr>
              <a:spLocks noChangeShapeType="1"/>
            </p:cNvSpPr>
            <p:nvPr/>
          </p:nvSpPr>
          <p:spPr bwMode="auto">
            <a:xfrm flipV="1">
              <a:off x="1960" y="2846"/>
              <a:ext cx="1" cy="10"/>
            </a:xfrm>
            <a:prstGeom prst="line">
              <a:avLst/>
            </a:prstGeom>
            <a:noFill/>
            <a:ln w="0">
              <a:solidFill>
                <a:srgbClr val="000000"/>
              </a:solidFill>
              <a:round/>
              <a:headEnd/>
              <a:tailEnd/>
            </a:ln>
          </p:spPr>
          <p:txBody>
            <a:bodyPr/>
            <a:lstStyle/>
            <a:p>
              <a:endParaRPr lang="en-US" sz="2400"/>
            </a:p>
          </p:txBody>
        </p:sp>
        <p:sp>
          <p:nvSpPr>
            <p:cNvPr id="134" name="Line 1018"/>
            <p:cNvSpPr>
              <a:spLocks noChangeShapeType="1"/>
            </p:cNvSpPr>
            <p:nvPr/>
          </p:nvSpPr>
          <p:spPr bwMode="auto">
            <a:xfrm flipV="1">
              <a:off x="2126" y="2846"/>
              <a:ext cx="1" cy="10"/>
            </a:xfrm>
            <a:prstGeom prst="line">
              <a:avLst/>
            </a:prstGeom>
            <a:noFill/>
            <a:ln w="0">
              <a:solidFill>
                <a:srgbClr val="000000"/>
              </a:solidFill>
              <a:round/>
              <a:headEnd/>
              <a:tailEnd/>
            </a:ln>
          </p:spPr>
          <p:txBody>
            <a:bodyPr/>
            <a:lstStyle/>
            <a:p>
              <a:endParaRPr lang="en-US" sz="2400"/>
            </a:p>
          </p:txBody>
        </p:sp>
        <p:sp>
          <p:nvSpPr>
            <p:cNvPr id="135" name="Line 1019"/>
            <p:cNvSpPr>
              <a:spLocks noChangeShapeType="1"/>
            </p:cNvSpPr>
            <p:nvPr/>
          </p:nvSpPr>
          <p:spPr bwMode="auto">
            <a:xfrm flipV="1">
              <a:off x="2289" y="2846"/>
              <a:ext cx="1" cy="10"/>
            </a:xfrm>
            <a:prstGeom prst="line">
              <a:avLst/>
            </a:prstGeom>
            <a:noFill/>
            <a:ln w="0">
              <a:solidFill>
                <a:srgbClr val="000000"/>
              </a:solidFill>
              <a:round/>
              <a:headEnd/>
              <a:tailEnd/>
            </a:ln>
          </p:spPr>
          <p:txBody>
            <a:bodyPr/>
            <a:lstStyle/>
            <a:p>
              <a:endParaRPr lang="en-US" sz="2400"/>
            </a:p>
          </p:txBody>
        </p:sp>
        <p:sp>
          <p:nvSpPr>
            <p:cNvPr id="136" name="Line 1020"/>
            <p:cNvSpPr>
              <a:spLocks noChangeShapeType="1"/>
            </p:cNvSpPr>
            <p:nvPr/>
          </p:nvSpPr>
          <p:spPr bwMode="auto">
            <a:xfrm flipV="1">
              <a:off x="2455" y="2846"/>
              <a:ext cx="1" cy="10"/>
            </a:xfrm>
            <a:prstGeom prst="line">
              <a:avLst/>
            </a:prstGeom>
            <a:noFill/>
            <a:ln w="0">
              <a:solidFill>
                <a:srgbClr val="000000"/>
              </a:solidFill>
              <a:round/>
              <a:headEnd/>
              <a:tailEnd/>
            </a:ln>
          </p:spPr>
          <p:txBody>
            <a:bodyPr/>
            <a:lstStyle/>
            <a:p>
              <a:endParaRPr lang="en-US" sz="2400"/>
            </a:p>
          </p:txBody>
        </p:sp>
        <p:sp>
          <p:nvSpPr>
            <p:cNvPr id="137" name="Line 1021"/>
            <p:cNvSpPr>
              <a:spLocks noChangeShapeType="1"/>
            </p:cNvSpPr>
            <p:nvPr/>
          </p:nvSpPr>
          <p:spPr bwMode="auto">
            <a:xfrm flipV="1">
              <a:off x="2617" y="2846"/>
              <a:ext cx="1" cy="10"/>
            </a:xfrm>
            <a:prstGeom prst="line">
              <a:avLst/>
            </a:prstGeom>
            <a:noFill/>
            <a:ln w="0">
              <a:solidFill>
                <a:srgbClr val="000000"/>
              </a:solidFill>
              <a:round/>
              <a:headEnd/>
              <a:tailEnd/>
            </a:ln>
          </p:spPr>
          <p:txBody>
            <a:bodyPr/>
            <a:lstStyle/>
            <a:p>
              <a:endParaRPr lang="en-US" sz="2400"/>
            </a:p>
          </p:txBody>
        </p:sp>
        <p:sp>
          <p:nvSpPr>
            <p:cNvPr id="138" name="Line 1022"/>
            <p:cNvSpPr>
              <a:spLocks noChangeShapeType="1"/>
            </p:cNvSpPr>
            <p:nvPr/>
          </p:nvSpPr>
          <p:spPr bwMode="auto">
            <a:xfrm flipV="1">
              <a:off x="2784" y="2846"/>
              <a:ext cx="1" cy="10"/>
            </a:xfrm>
            <a:prstGeom prst="line">
              <a:avLst/>
            </a:prstGeom>
            <a:noFill/>
            <a:ln w="0">
              <a:solidFill>
                <a:srgbClr val="000000"/>
              </a:solidFill>
              <a:round/>
              <a:headEnd/>
              <a:tailEnd/>
            </a:ln>
          </p:spPr>
          <p:txBody>
            <a:bodyPr/>
            <a:lstStyle/>
            <a:p>
              <a:endParaRPr lang="en-US" sz="2400"/>
            </a:p>
          </p:txBody>
        </p:sp>
        <p:sp>
          <p:nvSpPr>
            <p:cNvPr id="139" name="Line 1023"/>
            <p:cNvSpPr>
              <a:spLocks noChangeShapeType="1"/>
            </p:cNvSpPr>
            <p:nvPr/>
          </p:nvSpPr>
          <p:spPr bwMode="auto">
            <a:xfrm flipV="1">
              <a:off x="2946" y="2846"/>
              <a:ext cx="1" cy="10"/>
            </a:xfrm>
            <a:prstGeom prst="line">
              <a:avLst/>
            </a:prstGeom>
            <a:noFill/>
            <a:ln w="0">
              <a:solidFill>
                <a:srgbClr val="000000"/>
              </a:solidFill>
              <a:round/>
              <a:headEnd/>
              <a:tailEnd/>
            </a:ln>
          </p:spPr>
          <p:txBody>
            <a:bodyPr/>
            <a:lstStyle/>
            <a:p>
              <a:endParaRPr lang="en-US" sz="2400"/>
            </a:p>
          </p:txBody>
        </p:sp>
        <p:sp>
          <p:nvSpPr>
            <p:cNvPr id="140" name="Line 1024"/>
            <p:cNvSpPr>
              <a:spLocks noChangeShapeType="1"/>
            </p:cNvSpPr>
            <p:nvPr/>
          </p:nvSpPr>
          <p:spPr bwMode="auto">
            <a:xfrm flipV="1">
              <a:off x="3112" y="2846"/>
              <a:ext cx="1" cy="10"/>
            </a:xfrm>
            <a:prstGeom prst="line">
              <a:avLst/>
            </a:prstGeom>
            <a:noFill/>
            <a:ln w="0">
              <a:solidFill>
                <a:srgbClr val="000000"/>
              </a:solidFill>
              <a:round/>
              <a:headEnd/>
              <a:tailEnd/>
            </a:ln>
          </p:spPr>
          <p:txBody>
            <a:bodyPr/>
            <a:lstStyle/>
            <a:p>
              <a:endParaRPr lang="en-US" sz="2400"/>
            </a:p>
          </p:txBody>
        </p:sp>
        <p:sp>
          <p:nvSpPr>
            <p:cNvPr id="141" name="Line 1025"/>
            <p:cNvSpPr>
              <a:spLocks noChangeShapeType="1"/>
            </p:cNvSpPr>
            <p:nvPr/>
          </p:nvSpPr>
          <p:spPr bwMode="auto">
            <a:xfrm flipV="1">
              <a:off x="3275" y="2846"/>
              <a:ext cx="1" cy="10"/>
            </a:xfrm>
            <a:prstGeom prst="line">
              <a:avLst/>
            </a:prstGeom>
            <a:noFill/>
            <a:ln w="0">
              <a:solidFill>
                <a:srgbClr val="000000"/>
              </a:solidFill>
              <a:round/>
              <a:headEnd/>
              <a:tailEnd/>
            </a:ln>
          </p:spPr>
          <p:txBody>
            <a:bodyPr/>
            <a:lstStyle/>
            <a:p>
              <a:endParaRPr lang="en-US" sz="2400"/>
            </a:p>
          </p:txBody>
        </p:sp>
      </p:grpSp>
      <p:grpSp>
        <p:nvGrpSpPr>
          <p:cNvPr id="35" name="Group 112"/>
          <p:cNvGrpSpPr>
            <a:grpSpLocks/>
          </p:cNvGrpSpPr>
          <p:nvPr/>
        </p:nvGrpSpPr>
        <p:grpSpPr bwMode="auto">
          <a:xfrm>
            <a:off x="4721496" y="3327789"/>
            <a:ext cx="3590145" cy="184671"/>
            <a:chOff x="1465524" y="3396706"/>
            <a:chExt cx="3589664" cy="184556"/>
          </a:xfrm>
        </p:grpSpPr>
        <p:sp>
          <p:nvSpPr>
            <p:cNvPr id="121" name="Rectangle 1063"/>
            <p:cNvSpPr>
              <a:spLocks noChangeArrowheads="1"/>
            </p:cNvSpPr>
            <p:nvPr/>
          </p:nvSpPr>
          <p:spPr bwMode="auto">
            <a:xfrm>
              <a:off x="2011720" y="3396711"/>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1998</a:t>
              </a:r>
              <a:endParaRPr lang="en-US" sz="1200" b="1" dirty="0">
                <a:cs typeface="Arial" charset="0"/>
              </a:endParaRPr>
            </a:p>
          </p:txBody>
        </p:sp>
        <p:sp>
          <p:nvSpPr>
            <p:cNvPr id="122" name="Rectangle 1065"/>
            <p:cNvSpPr>
              <a:spLocks noChangeArrowheads="1"/>
            </p:cNvSpPr>
            <p:nvPr/>
          </p:nvSpPr>
          <p:spPr bwMode="auto">
            <a:xfrm>
              <a:off x="2557916" y="3396706"/>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2000</a:t>
              </a:r>
              <a:endParaRPr lang="en-US" sz="1200" b="1" dirty="0">
                <a:cs typeface="Arial" charset="0"/>
              </a:endParaRPr>
            </a:p>
          </p:txBody>
        </p:sp>
        <p:sp>
          <p:nvSpPr>
            <p:cNvPr id="123" name="Rectangle 1067"/>
            <p:cNvSpPr>
              <a:spLocks noChangeArrowheads="1"/>
            </p:cNvSpPr>
            <p:nvPr/>
          </p:nvSpPr>
          <p:spPr bwMode="auto">
            <a:xfrm>
              <a:off x="3104113"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2002</a:t>
              </a:r>
              <a:endParaRPr lang="en-US" sz="1200" b="1" dirty="0">
                <a:cs typeface="Arial" charset="0"/>
              </a:endParaRPr>
            </a:p>
          </p:txBody>
        </p:sp>
        <p:sp>
          <p:nvSpPr>
            <p:cNvPr id="124" name="Rectangle 1069"/>
            <p:cNvSpPr>
              <a:spLocks noChangeArrowheads="1"/>
            </p:cNvSpPr>
            <p:nvPr/>
          </p:nvSpPr>
          <p:spPr bwMode="auto">
            <a:xfrm>
              <a:off x="3648649" y="3396709"/>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2004</a:t>
              </a:r>
              <a:endParaRPr lang="en-US" sz="1200" b="1" dirty="0">
                <a:cs typeface="Arial" charset="0"/>
              </a:endParaRPr>
            </a:p>
          </p:txBody>
        </p:sp>
        <p:sp>
          <p:nvSpPr>
            <p:cNvPr id="125" name="Rectangle 1071"/>
            <p:cNvSpPr>
              <a:spLocks noChangeArrowheads="1"/>
            </p:cNvSpPr>
            <p:nvPr/>
          </p:nvSpPr>
          <p:spPr bwMode="auto">
            <a:xfrm>
              <a:off x="4194847"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2006</a:t>
              </a:r>
              <a:endParaRPr lang="en-US" sz="1200" b="1" dirty="0">
                <a:cs typeface="Arial" charset="0"/>
              </a:endParaRPr>
            </a:p>
          </p:txBody>
        </p:sp>
        <p:sp>
          <p:nvSpPr>
            <p:cNvPr id="126" name="Rectangle 1073"/>
            <p:cNvSpPr>
              <a:spLocks noChangeArrowheads="1"/>
            </p:cNvSpPr>
            <p:nvPr/>
          </p:nvSpPr>
          <p:spPr bwMode="auto">
            <a:xfrm>
              <a:off x="4741041"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2008</a:t>
              </a:r>
              <a:endParaRPr lang="en-US" sz="1200" b="1" dirty="0">
                <a:cs typeface="Arial" charset="0"/>
              </a:endParaRPr>
            </a:p>
          </p:txBody>
        </p:sp>
        <p:sp>
          <p:nvSpPr>
            <p:cNvPr id="127" name="Rectangle 1061"/>
            <p:cNvSpPr>
              <a:spLocks noChangeArrowheads="1"/>
            </p:cNvSpPr>
            <p:nvPr/>
          </p:nvSpPr>
          <p:spPr bwMode="auto">
            <a:xfrm>
              <a:off x="1465524"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1996</a:t>
              </a:r>
              <a:endParaRPr lang="en-US" sz="1200" b="1" dirty="0">
                <a:cs typeface="Arial" charset="0"/>
              </a:endParaRPr>
            </a:p>
          </p:txBody>
        </p:sp>
      </p:grpSp>
      <p:sp>
        <p:nvSpPr>
          <p:cNvPr id="37" name="Rectangle 1089"/>
          <p:cNvSpPr>
            <a:spLocks noChangeArrowheads="1"/>
          </p:cNvSpPr>
          <p:nvPr/>
        </p:nvSpPr>
        <p:spPr bwMode="auto">
          <a:xfrm>
            <a:off x="4444973" y="1425968"/>
            <a:ext cx="52900" cy="276999"/>
          </a:xfrm>
          <a:prstGeom prst="rect">
            <a:avLst/>
          </a:prstGeom>
          <a:noFill/>
          <a:ln w="9525">
            <a:noFill/>
            <a:miter lim="800000"/>
            <a:headEnd/>
            <a:tailEnd/>
          </a:ln>
        </p:spPr>
        <p:txBody>
          <a:bodyPr wrap="none" lIns="0" tIns="0" rIns="0" bIns="0">
            <a:spAutoFit/>
          </a:bodyPr>
          <a:lstStyle/>
          <a:p>
            <a:r>
              <a:rPr lang="en-US" b="1" dirty="0" smtClean="0">
                <a:solidFill>
                  <a:srgbClr val="000000"/>
                </a:solidFill>
                <a:cs typeface="Arial" charset="0"/>
              </a:rPr>
              <a:t> </a:t>
            </a:r>
            <a:endParaRPr lang="en-US" dirty="0">
              <a:cs typeface="Arial" charset="0"/>
            </a:endParaRPr>
          </a:p>
        </p:txBody>
      </p:sp>
      <p:sp>
        <p:nvSpPr>
          <p:cNvPr id="40" name="Line 90"/>
          <p:cNvSpPr>
            <a:spLocks noChangeShapeType="1"/>
          </p:cNvSpPr>
          <p:nvPr/>
        </p:nvSpPr>
        <p:spPr bwMode="auto">
          <a:xfrm>
            <a:off x="4860898" y="2408631"/>
            <a:ext cx="3600450" cy="3175"/>
          </a:xfrm>
          <a:prstGeom prst="line">
            <a:avLst/>
          </a:prstGeom>
          <a:noFill/>
          <a:ln w="0">
            <a:solidFill>
              <a:srgbClr val="000000"/>
            </a:solidFill>
            <a:prstDash val="dash"/>
            <a:round/>
            <a:headEnd/>
            <a:tailEnd/>
          </a:ln>
        </p:spPr>
        <p:txBody>
          <a:bodyPr/>
          <a:lstStyle/>
          <a:p>
            <a:endParaRPr lang="en-US" sz="2400"/>
          </a:p>
        </p:txBody>
      </p:sp>
      <p:sp>
        <p:nvSpPr>
          <p:cNvPr id="109570" name="AutoShape 2" descr="imap://jkeister@jkeister.deskmail.washington.edu:993/fetch%3EUID%3E/Sent%3E14118?part=1.1.2&amp;filename=moz-screenshot-2.png"/>
          <p:cNvSpPr>
            <a:spLocks noChangeAspect="1" noChangeArrowheads="1"/>
          </p:cNvSpPr>
          <p:nvPr/>
        </p:nvSpPr>
        <p:spPr bwMode="auto">
          <a:xfrm>
            <a:off x="155575" y="185473"/>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sz="2400"/>
          </a:p>
        </p:txBody>
      </p:sp>
      <p:sp>
        <p:nvSpPr>
          <p:cNvPr id="109573" name="AutoShape 5" descr="imap://jkeister@jkeister.deskmail.washington.edu:993/fetch%3EUID%3E/Sent%3E14118?part=1.1.2&amp;filename=moz-screenshot-2.png"/>
          <p:cNvSpPr>
            <a:spLocks noChangeAspect="1" noChangeArrowheads="1"/>
          </p:cNvSpPr>
          <p:nvPr/>
        </p:nvSpPr>
        <p:spPr bwMode="auto">
          <a:xfrm>
            <a:off x="155575" y="185473"/>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sz="2400"/>
          </a:p>
        </p:txBody>
      </p:sp>
      <p:grpSp>
        <p:nvGrpSpPr>
          <p:cNvPr id="175" name="Group 174"/>
          <p:cNvGrpSpPr/>
          <p:nvPr/>
        </p:nvGrpSpPr>
        <p:grpSpPr>
          <a:xfrm>
            <a:off x="3962401" y="1029064"/>
            <a:ext cx="4497249" cy="2476135"/>
            <a:chOff x="925541" y="-15903"/>
            <a:chExt cx="4497249" cy="2476135"/>
          </a:xfrm>
        </p:grpSpPr>
        <p:grpSp>
          <p:nvGrpSpPr>
            <p:cNvPr id="173" name="Group 172"/>
            <p:cNvGrpSpPr/>
            <p:nvPr/>
          </p:nvGrpSpPr>
          <p:grpSpPr>
            <a:xfrm flipV="1">
              <a:off x="1794344" y="-15903"/>
              <a:ext cx="3628446" cy="2194552"/>
              <a:chOff x="6677024" y="979488"/>
              <a:chExt cx="7267576" cy="4667250"/>
            </a:xfrm>
          </p:grpSpPr>
          <p:sp>
            <p:nvSpPr>
              <p:cNvPr id="170" name="Freeform 124"/>
              <p:cNvSpPr>
                <a:spLocks/>
              </p:cNvSpPr>
              <p:nvPr/>
            </p:nvSpPr>
            <p:spPr bwMode="auto">
              <a:xfrm>
                <a:off x="6677024" y="1150938"/>
                <a:ext cx="3057525" cy="3829050"/>
              </a:xfrm>
              <a:custGeom>
                <a:avLst/>
                <a:gdLst/>
                <a:ahLst/>
                <a:cxnLst>
                  <a:cxn ang="0">
                    <a:pos x="150" y="1062"/>
                  </a:cxn>
                  <a:cxn ang="0">
                    <a:pos x="198" y="198"/>
                  </a:cxn>
                  <a:cxn ang="0">
                    <a:pos x="234" y="408"/>
                  </a:cxn>
                  <a:cxn ang="0">
                    <a:pos x="288" y="810"/>
                  </a:cxn>
                  <a:cxn ang="0">
                    <a:pos x="402" y="1848"/>
                  </a:cxn>
                  <a:cxn ang="0">
                    <a:pos x="462" y="1782"/>
                  </a:cxn>
                  <a:cxn ang="0">
                    <a:pos x="492" y="504"/>
                  </a:cxn>
                  <a:cxn ang="0">
                    <a:pos x="540" y="624"/>
                  </a:cxn>
                  <a:cxn ang="0">
                    <a:pos x="552" y="978"/>
                  </a:cxn>
                  <a:cxn ang="0">
                    <a:pos x="564" y="534"/>
                  </a:cxn>
                  <a:cxn ang="0">
                    <a:pos x="576" y="660"/>
                  </a:cxn>
                  <a:cxn ang="0">
                    <a:pos x="594" y="1572"/>
                  </a:cxn>
                  <a:cxn ang="0">
                    <a:pos x="654" y="2238"/>
                  </a:cxn>
                  <a:cxn ang="0">
                    <a:pos x="792" y="2064"/>
                  </a:cxn>
                  <a:cxn ang="0">
                    <a:pos x="828" y="1812"/>
                  </a:cxn>
                  <a:cxn ang="0">
                    <a:pos x="858" y="1542"/>
                  </a:cxn>
                  <a:cxn ang="0">
                    <a:pos x="894" y="1572"/>
                  </a:cxn>
                  <a:cxn ang="0">
                    <a:pos x="918" y="1590"/>
                  </a:cxn>
                  <a:cxn ang="0">
                    <a:pos x="954" y="870"/>
                  </a:cxn>
                  <a:cxn ang="0">
                    <a:pos x="966" y="1092"/>
                  </a:cxn>
                  <a:cxn ang="0">
                    <a:pos x="1038" y="1680"/>
                  </a:cxn>
                  <a:cxn ang="0">
                    <a:pos x="1140" y="1260"/>
                  </a:cxn>
                  <a:cxn ang="0">
                    <a:pos x="1182" y="714"/>
                  </a:cxn>
                  <a:cxn ang="0">
                    <a:pos x="1218" y="0"/>
                  </a:cxn>
                  <a:cxn ang="0">
                    <a:pos x="1242" y="312"/>
                  </a:cxn>
                  <a:cxn ang="0">
                    <a:pos x="1260" y="378"/>
                  </a:cxn>
                  <a:cxn ang="0">
                    <a:pos x="1290" y="576"/>
                  </a:cxn>
                  <a:cxn ang="0">
                    <a:pos x="1326" y="426"/>
                  </a:cxn>
                  <a:cxn ang="0">
                    <a:pos x="1422" y="1254"/>
                  </a:cxn>
                  <a:cxn ang="0">
                    <a:pos x="1470" y="1794"/>
                  </a:cxn>
                  <a:cxn ang="0">
                    <a:pos x="1518" y="852"/>
                  </a:cxn>
                  <a:cxn ang="0">
                    <a:pos x="1554" y="462"/>
                  </a:cxn>
                  <a:cxn ang="0">
                    <a:pos x="1566" y="480"/>
                  </a:cxn>
                  <a:cxn ang="0">
                    <a:pos x="1596" y="180"/>
                  </a:cxn>
                  <a:cxn ang="0">
                    <a:pos x="1626" y="102"/>
                  </a:cxn>
                  <a:cxn ang="0">
                    <a:pos x="1662" y="282"/>
                  </a:cxn>
                  <a:cxn ang="0">
                    <a:pos x="1686" y="420"/>
                  </a:cxn>
                  <a:cxn ang="0">
                    <a:pos x="1770" y="1836"/>
                  </a:cxn>
                  <a:cxn ang="0">
                    <a:pos x="1812" y="1578"/>
                  </a:cxn>
                  <a:cxn ang="0">
                    <a:pos x="1842" y="906"/>
                  </a:cxn>
                  <a:cxn ang="0">
                    <a:pos x="1878" y="360"/>
                  </a:cxn>
                  <a:cxn ang="0">
                    <a:pos x="1914" y="126"/>
                  </a:cxn>
                </a:cxnLst>
                <a:rect l="0" t="0" r="r" b="b"/>
                <a:pathLst>
                  <a:path w="1926" h="2412">
                    <a:moveTo>
                      <a:pt x="0" y="2058"/>
                    </a:moveTo>
                    <a:lnTo>
                      <a:pt x="132" y="2082"/>
                    </a:lnTo>
                    <a:lnTo>
                      <a:pt x="150" y="1062"/>
                    </a:lnTo>
                    <a:lnTo>
                      <a:pt x="174" y="618"/>
                    </a:lnTo>
                    <a:lnTo>
                      <a:pt x="180" y="720"/>
                    </a:lnTo>
                    <a:lnTo>
                      <a:pt x="198" y="198"/>
                    </a:lnTo>
                    <a:lnTo>
                      <a:pt x="210" y="450"/>
                    </a:lnTo>
                    <a:lnTo>
                      <a:pt x="228" y="504"/>
                    </a:lnTo>
                    <a:lnTo>
                      <a:pt x="234" y="408"/>
                    </a:lnTo>
                    <a:lnTo>
                      <a:pt x="252" y="738"/>
                    </a:lnTo>
                    <a:lnTo>
                      <a:pt x="264" y="978"/>
                    </a:lnTo>
                    <a:lnTo>
                      <a:pt x="288" y="810"/>
                    </a:lnTo>
                    <a:lnTo>
                      <a:pt x="312" y="1692"/>
                    </a:lnTo>
                    <a:lnTo>
                      <a:pt x="336" y="2022"/>
                    </a:lnTo>
                    <a:lnTo>
                      <a:pt x="402" y="1848"/>
                    </a:lnTo>
                    <a:lnTo>
                      <a:pt x="426" y="1506"/>
                    </a:lnTo>
                    <a:lnTo>
                      <a:pt x="438" y="1728"/>
                    </a:lnTo>
                    <a:lnTo>
                      <a:pt x="462" y="1782"/>
                    </a:lnTo>
                    <a:lnTo>
                      <a:pt x="468" y="1302"/>
                    </a:lnTo>
                    <a:lnTo>
                      <a:pt x="480" y="906"/>
                    </a:lnTo>
                    <a:lnTo>
                      <a:pt x="492" y="504"/>
                    </a:lnTo>
                    <a:lnTo>
                      <a:pt x="504" y="528"/>
                    </a:lnTo>
                    <a:lnTo>
                      <a:pt x="522" y="534"/>
                    </a:lnTo>
                    <a:lnTo>
                      <a:pt x="540" y="624"/>
                    </a:lnTo>
                    <a:lnTo>
                      <a:pt x="540" y="480"/>
                    </a:lnTo>
                    <a:lnTo>
                      <a:pt x="546" y="330"/>
                    </a:lnTo>
                    <a:lnTo>
                      <a:pt x="552" y="978"/>
                    </a:lnTo>
                    <a:lnTo>
                      <a:pt x="552" y="570"/>
                    </a:lnTo>
                    <a:lnTo>
                      <a:pt x="558" y="768"/>
                    </a:lnTo>
                    <a:lnTo>
                      <a:pt x="564" y="534"/>
                    </a:lnTo>
                    <a:lnTo>
                      <a:pt x="564" y="762"/>
                    </a:lnTo>
                    <a:lnTo>
                      <a:pt x="570" y="744"/>
                    </a:lnTo>
                    <a:lnTo>
                      <a:pt x="576" y="660"/>
                    </a:lnTo>
                    <a:lnTo>
                      <a:pt x="582" y="1050"/>
                    </a:lnTo>
                    <a:lnTo>
                      <a:pt x="582" y="1578"/>
                    </a:lnTo>
                    <a:lnTo>
                      <a:pt x="594" y="1572"/>
                    </a:lnTo>
                    <a:lnTo>
                      <a:pt x="624" y="1932"/>
                    </a:lnTo>
                    <a:lnTo>
                      <a:pt x="642" y="2328"/>
                    </a:lnTo>
                    <a:lnTo>
                      <a:pt x="654" y="2238"/>
                    </a:lnTo>
                    <a:lnTo>
                      <a:pt x="762" y="2316"/>
                    </a:lnTo>
                    <a:lnTo>
                      <a:pt x="774" y="2412"/>
                    </a:lnTo>
                    <a:lnTo>
                      <a:pt x="792" y="2064"/>
                    </a:lnTo>
                    <a:lnTo>
                      <a:pt x="804" y="2004"/>
                    </a:lnTo>
                    <a:lnTo>
                      <a:pt x="816" y="2028"/>
                    </a:lnTo>
                    <a:lnTo>
                      <a:pt x="828" y="1812"/>
                    </a:lnTo>
                    <a:lnTo>
                      <a:pt x="840" y="1830"/>
                    </a:lnTo>
                    <a:lnTo>
                      <a:pt x="846" y="1512"/>
                    </a:lnTo>
                    <a:lnTo>
                      <a:pt x="858" y="1542"/>
                    </a:lnTo>
                    <a:lnTo>
                      <a:pt x="870" y="1812"/>
                    </a:lnTo>
                    <a:lnTo>
                      <a:pt x="882" y="1704"/>
                    </a:lnTo>
                    <a:lnTo>
                      <a:pt x="894" y="1572"/>
                    </a:lnTo>
                    <a:lnTo>
                      <a:pt x="900" y="888"/>
                    </a:lnTo>
                    <a:lnTo>
                      <a:pt x="912" y="1182"/>
                    </a:lnTo>
                    <a:lnTo>
                      <a:pt x="918" y="1590"/>
                    </a:lnTo>
                    <a:lnTo>
                      <a:pt x="930" y="1398"/>
                    </a:lnTo>
                    <a:lnTo>
                      <a:pt x="942" y="1182"/>
                    </a:lnTo>
                    <a:lnTo>
                      <a:pt x="954" y="870"/>
                    </a:lnTo>
                    <a:lnTo>
                      <a:pt x="954" y="1452"/>
                    </a:lnTo>
                    <a:lnTo>
                      <a:pt x="960" y="1344"/>
                    </a:lnTo>
                    <a:lnTo>
                      <a:pt x="966" y="1092"/>
                    </a:lnTo>
                    <a:lnTo>
                      <a:pt x="996" y="1374"/>
                    </a:lnTo>
                    <a:lnTo>
                      <a:pt x="1008" y="1992"/>
                    </a:lnTo>
                    <a:lnTo>
                      <a:pt x="1038" y="1680"/>
                    </a:lnTo>
                    <a:lnTo>
                      <a:pt x="1098" y="1836"/>
                    </a:lnTo>
                    <a:lnTo>
                      <a:pt x="1116" y="1830"/>
                    </a:lnTo>
                    <a:lnTo>
                      <a:pt x="1140" y="1260"/>
                    </a:lnTo>
                    <a:lnTo>
                      <a:pt x="1158" y="1644"/>
                    </a:lnTo>
                    <a:lnTo>
                      <a:pt x="1164" y="1002"/>
                    </a:lnTo>
                    <a:lnTo>
                      <a:pt x="1182" y="714"/>
                    </a:lnTo>
                    <a:lnTo>
                      <a:pt x="1188" y="462"/>
                    </a:lnTo>
                    <a:lnTo>
                      <a:pt x="1206" y="264"/>
                    </a:lnTo>
                    <a:lnTo>
                      <a:pt x="1218" y="0"/>
                    </a:lnTo>
                    <a:lnTo>
                      <a:pt x="1230" y="144"/>
                    </a:lnTo>
                    <a:lnTo>
                      <a:pt x="1236" y="186"/>
                    </a:lnTo>
                    <a:lnTo>
                      <a:pt x="1242" y="312"/>
                    </a:lnTo>
                    <a:lnTo>
                      <a:pt x="1242" y="396"/>
                    </a:lnTo>
                    <a:lnTo>
                      <a:pt x="1248" y="468"/>
                    </a:lnTo>
                    <a:lnTo>
                      <a:pt x="1260" y="378"/>
                    </a:lnTo>
                    <a:lnTo>
                      <a:pt x="1272" y="174"/>
                    </a:lnTo>
                    <a:lnTo>
                      <a:pt x="1284" y="294"/>
                    </a:lnTo>
                    <a:lnTo>
                      <a:pt x="1290" y="576"/>
                    </a:lnTo>
                    <a:lnTo>
                      <a:pt x="1308" y="300"/>
                    </a:lnTo>
                    <a:lnTo>
                      <a:pt x="1314" y="360"/>
                    </a:lnTo>
                    <a:lnTo>
                      <a:pt x="1326" y="426"/>
                    </a:lnTo>
                    <a:lnTo>
                      <a:pt x="1350" y="582"/>
                    </a:lnTo>
                    <a:lnTo>
                      <a:pt x="1392" y="1686"/>
                    </a:lnTo>
                    <a:lnTo>
                      <a:pt x="1422" y="1254"/>
                    </a:lnTo>
                    <a:lnTo>
                      <a:pt x="1434" y="1278"/>
                    </a:lnTo>
                    <a:lnTo>
                      <a:pt x="1446" y="1470"/>
                    </a:lnTo>
                    <a:lnTo>
                      <a:pt x="1470" y="1794"/>
                    </a:lnTo>
                    <a:lnTo>
                      <a:pt x="1494" y="1062"/>
                    </a:lnTo>
                    <a:lnTo>
                      <a:pt x="1500" y="528"/>
                    </a:lnTo>
                    <a:lnTo>
                      <a:pt x="1518" y="852"/>
                    </a:lnTo>
                    <a:lnTo>
                      <a:pt x="1536" y="792"/>
                    </a:lnTo>
                    <a:lnTo>
                      <a:pt x="1542" y="432"/>
                    </a:lnTo>
                    <a:lnTo>
                      <a:pt x="1554" y="462"/>
                    </a:lnTo>
                    <a:lnTo>
                      <a:pt x="1560" y="396"/>
                    </a:lnTo>
                    <a:lnTo>
                      <a:pt x="1566" y="288"/>
                    </a:lnTo>
                    <a:lnTo>
                      <a:pt x="1566" y="480"/>
                    </a:lnTo>
                    <a:lnTo>
                      <a:pt x="1572" y="48"/>
                    </a:lnTo>
                    <a:lnTo>
                      <a:pt x="1584" y="294"/>
                    </a:lnTo>
                    <a:lnTo>
                      <a:pt x="1596" y="180"/>
                    </a:lnTo>
                    <a:lnTo>
                      <a:pt x="1614" y="216"/>
                    </a:lnTo>
                    <a:lnTo>
                      <a:pt x="1620" y="132"/>
                    </a:lnTo>
                    <a:lnTo>
                      <a:pt x="1626" y="102"/>
                    </a:lnTo>
                    <a:lnTo>
                      <a:pt x="1632" y="342"/>
                    </a:lnTo>
                    <a:lnTo>
                      <a:pt x="1644" y="60"/>
                    </a:lnTo>
                    <a:lnTo>
                      <a:pt x="1662" y="282"/>
                    </a:lnTo>
                    <a:lnTo>
                      <a:pt x="1662" y="408"/>
                    </a:lnTo>
                    <a:lnTo>
                      <a:pt x="1674" y="450"/>
                    </a:lnTo>
                    <a:lnTo>
                      <a:pt x="1686" y="420"/>
                    </a:lnTo>
                    <a:lnTo>
                      <a:pt x="1704" y="1320"/>
                    </a:lnTo>
                    <a:lnTo>
                      <a:pt x="1728" y="1914"/>
                    </a:lnTo>
                    <a:lnTo>
                      <a:pt x="1770" y="1836"/>
                    </a:lnTo>
                    <a:lnTo>
                      <a:pt x="1782" y="2280"/>
                    </a:lnTo>
                    <a:lnTo>
                      <a:pt x="1800" y="1560"/>
                    </a:lnTo>
                    <a:lnTo>
                      <a:pt x="1812" y="1578"/>
                    </a:lnTo>
                    <a:lnTo>
                      <a:pt x="1824" y="1476"/>
                    </a:lnTo>
                    <a:lnTo>
                      <a:pt x="1830" y="1272"/>
                    </a:lnTo>
                    <a:lnTo>
                      <a:pt x="1842" y="906"/>
                    </a:lnTo>
                    <a:lnTo>
                      <a:pt x="1854" y="774"/>
                    </a:lnTo>
                    <a:lnTo>
                      <a:pt x="1866" y="666"/>
                    </a:lnTo>
                    <a:lnTo>
                      <a:pt x="1878" y="360"/>
                    </a:lnTo>
                    <a:lnTo>
                      <a:pt x="1890" y="216"/>
                    </a:lnTo>
                    <a:lnTo>
                      <a:pt x="1902" y="252"/>
                    </a:lnTo>
                    <a:lnTo>
                      <a:pt x="1914" y="126"/>
                    </a:lnTo>
                    <a:lnTo>
                      <a:pt x="1914" y="354"/>
                    </a:lnTo>
                    <a:lnTo>
                      <a:pt x="1926" y="276"/>
                    </a:lnTo>
                  </a:path>
                </a:pathLst>
              </a:custGeom>
              <a:noFill/>
              <a:ln w="19050">
                <a:solidFill>
                  <a:srgbClr val="CC00CC"/>
                </a:solidFill>
                <a:prstDash val="dash"/>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171" name="Freeform 125"/>
              <p:cNvSpPr>
                <a:spLocks/>
              </p:cNvSpPr>
              <p:nvPr/>
            </p:nvSpPr>
            <p:spPr bwMode="auto">
              <a:xfrm>
                <a:off x="9734549" y="979488"/>
                <a:ext cx="2647950" cy="4667250"/>
              </a:xfrm>
              <a:custGeom>
                <a:avLst/>
                <a:gdLst/>
                <a:ahLst/>
                <a:cxnLst>
                  <a:cxn ang="0">
                    <a:pos x="6" y="246"/>
                  </a:cxn>
                  <a:cxn ang="0">
                    <a:pos x="36" y="132"/>
                  </a:cxn>
                  <a:cxn ang="0">
                    <a:pos x="66" y="330"/>
                  </a:cxn>
                  <a:cxn ang="0">
                    <a:pos x="90" y="444"/>
                  </a:cxn>
                  <a:cxn ang="0">
                    <a:pos x="126" y="480"/>
                  </a:cxn>
                  <a:cxn ang="0">
                    <a:pos x="210" y="2172"/>
                  </a:cxn>
                  <a:cxn ang="0">
                    <a:pos x="258" y="1308"/>
                  </a:cxn>
                  <a:cxn ang="0">
                    <a:pos x="282" y="1314"/>
                  </a:cxn>
                  <a:cxn ang="0">
                    <a:pos x="318" y="246"/>
                  </a:cxn>
                  <a:cxn ang="0">
                    <a:pos x="330" y="294"/>
                  </a:cxn>
                  <a:cxn ang="0">
                    <a:pos x="336" y="360"/>
                  </a:cxn>
                  <a:cxn ang="0">
                    <a:pos x="360" y="162"/>
                  </a:cxn>
                  <a:cxn ang="0">
                    <a:pos x="384" y="210"/>
                  </a:cxn>
                  <a:cxn ang="0">
                    <a:pos x="414" y="384"/>
                  </a:cxn>
                  <a:cxn ang="0">
                    <a:pos x="456" y="480"/>
                  </a:cxn>
                  <a:cxn ang="0">
                    <a:pos x="504" y="2196"/>
                  </a:cxn>
                  <a:cxn ang="0">
                    <a:pos x="576" y="2214"/>
                  </a:cxn>
                  <a:cxn ang="0">
                    <a:pos x="618" y="1974"/>
                  </a:cxn>
                  <a:cxn ang="0">
                    <a:pos x="654" y="1878"/>
                  </a:cxn>
                  <a:cxn ang="0">
                    <a:pos x="702" y="672"/>
                  </a:cxn>
                  <a:cxn ang="0">
                    <a:pos x="720" y="366"/>
                  </a:cxn>
                  <a:cxn ang="0">
                    <a:pos x="756" y="420"/>
                  </a:cxn>
                  <a:cxn ang="0">
                    <a:pos x="780" y="540"/>
                  </a:cxn>
                  <a:cxn ang="0">
                    <a:pos x="816" y="1836"/>
                  </a:cxn>
                  <a:cxn ang="0">
                    <a:pos x="918" y="2250"/>
                  </a:cxn>
                  <a:cxn ang="0">
                    <a:pos x="972" y="1710"/>
                  </a:cxn>
                  <a:cxn ang="0">
                    <a:pos x="1008" y="966"/>
                  </a:cxn>
                  <a:cxn ang="0">
                    <a:pos x="1038" y="714"/>
                  </a:cxn>
                  <a:cxn ang="0">
                    <a:pos x="1056" y="708"/>
                  </a:cxn>
                  <a:cxn ang="0">
                    <a:pos x="1086" y="462"/>
                  </a:cxn>
                  <a:cxn ang="0">
                    <a:pos x="1104" y="714"/>
                  </a:cxn>
                  <a:cxn ang="0">
                    <a:pos x="1122" y="696"/>
                  </a:cxn>
                  <a:cxn ang="0">
                    <a:pos x="1158" y="930"/>
                  </a:cxn>
                  <a:cxn ang="0">
                    <a:pos x="1200" y="1470"/>
                  </a:cxn>
                  <a:cxn ang="0">
                    <a:pos x="1266" y="2940"/>
                  </a:cxn>
                  <a:cxn ang="0">
                    <a:pos x="1338" y="2028"/>
                  </a:cxn>
                  <a:cxn ang="0">
                    <a:pos x="1380" y="1680"/>
                  </a:cxn>
                  <a:cxn ang="0">
                    <a:pos x="1404" y="1584"/>
                  </a:cxn>
                  <a:cxn ang="0">
                    <a:pos x="1440" y="1224"/>
                  </a:cxn>
                  <a:cxn ang="0">
                    <a:pos x="1470" y="960"/>
                  </a:cxn>
                  <a:cxn ang="0">
                    <a:pos x="1494" y="996"/>
                  </a:cxn>
                  <a:cxn ang="0">
                    <a:pos x="1560" y="1422"/>
                  </a:cxn>
                </a:cxnLst>
                <a:rect l="0" t="0" r="r" b="b"/>
                <a:pathLst>
                  <a:path w="1668" h="2940">
                    <a:moveTo>
                      <a:pt x="0" y="384"/>
                    </a:moveTo>
                    <a:lnTo>
                      <a:pt x="6" y="234"/>
                    </a:lnTo>
                    <a:lnTo>
                      <a:pt x="6" y="246"/>
                    </a:lnTo>
                    <a:lnTo>
                      <a:pt x="18" y="330"/>
                    </a:lnTo>
                    <a:lnTo>
                      <a:pt x="30" y="186"/>
                    </a:lnTo>
                    <a:lnTo>
                      <a:pt x="36" y="132"/>
                    </a:lnTo>
                    <a:lnTo>
                      <a:pt x="42" y="0"/>
                    </a:lnTo>
                    <a:lnTo>
                      <a:pt x="54" y="192"/>
                    </a:lnTo>
                    <a:lnTo>
                      <a:pt x="66" y="330"/>
                    </a:lnTo>
                    <a:lnTo>
                      <a:pt x="78" y="366"/>
                    </a:lnTo>
                    <a:lnTo>
                      <a:pt x="84" y="486"/>
                    </a:lnTo>
                    <a:lnTo>
                      <a:pt x="90" y="444"/>
                    </a:lnTo>
                    <a:lnTo>
                      <a:pt x="96" y="540"/>
                    </a:lnTo>
                    <a:lnTo>
                      <a:pt x="120" y="372"/>
                    </a:lnTo>
                    <a:lnTo>
                      <a:pt x="126" y="480"/>
                    </a:lnTo>
                    <a:lnTo>
                      <a:pt x="150" y="1968"/>
                    </a:lnTo>
                    <a:lnTo>
                      <a:pt x="192" y="2250"/>
                    </a:lnTo>
                    <a:lnTo>
                      <a:pt x="210" y="2172"/>
                    </a:lnTo>
                    <a:lnTo>
                      <a:pt x="228" y="2232"/>
                    </a:lnTo>
                    <a:lnTo>
                      <a:pt x="240" y="1992"/>
                    </a:lnTo>
                    <a:lnTo>
                      <a:pt x="258" y="1308"/>
                    </a:lnTo>
                    <a:lnTo>
                      <a:pt x="264" y="1650"/>
                    </a:lnTo>
                    <a:lnTo>
                      <a:pt x="270" y="1140"/>
                    </a:lnTo>
                    <a:lnTo>
                      <a:pt x="282" y="1314"/>
                    </a:lnTo>
                    <a:lnTo>
                      <a:pt x="294" y="858"/>
                    </a:lnTo>
                    <a:lnTo>
                      <a:pt x="306" y="696"/>
                    </a:lnTo>
                    <a:lnTo>
                      <a:pt x="318" y="246"/>
                    </a:lnTo>
                    <a:lnTo>
                      <a:pt x="324" y="204"/>
                    </a:lnTo>
                    <a:lnTo>
                      <a:pt x="330" y="234"/>
                    </a:lnTo>
                    <a:lnTo>
                      <a:pt x="330" y="294"/>
                    </a:lnTo>
                    <a:lnTo>
                      <a:pt x="330" y="126"/>
                    </a:lnTo>
                    <a:lnTo>
                      <a:pt x="336" y="168"/>
                    </a:lnTo>
                    <a:lnTo>
                      <a:pt x="336" y="360"/>
                    </a:lnTo>
                    <a:lnTo>
                      <a:pt x="342" y="354"/>
                    </a:lnTo>
                    <a:lnTo>
                      <a:pt x="348" y="96"/>
                    </a:lnTo>
                    <a:lnTo>
                      <a:pt x="360" y="162"/>
                    </a:lnTo>
                    <a:lnTo>
                      <a:pt x="366" y="156"/>
                    </a:lnTo>
                    <a:lnTo>
                      <a:pt x="378" y="390"/>
                    </a:lnTo>
                    <a:lnTo>
                      <a:pt x="384" y="210"/>
                    </a:lnTo>
                    <a:lnTo>
                      <a:pt x="396" y="96"/>
                    </a:lnTo>
                    <a:lnTo>
                      <a:pt x="402" y="162"/>
                    </a:lnTo>
                    <a:lnTo>
                      <a:pt x="414" y="384"/>
                    </a:lnTo>
                    <a:lnTo>
                      <a:pt x="438" y="348"/>
                    </a:lnTo>
                    <a:lnTo>
                      <a:pt x="444" y="558"/>
                    </a:lnTo>
                    <a:lnTo>
                      <a:pt x="456" y="480"/>
                    </a:lnTo>
                    <a:lnTo>
                      <a:pt x="474" y="246"/>
                    </a:lnTo>
                    <a:lnTo>
                      <a:pt x="486" y="2592"/>
                    </a:lnTo>
                    <a:lnTo>
                      <a:pt x="504" y="2196"/>
                    </a:lnTo>
                    <a:lnTo>
                      <a:pt x="540" y="2124"/>
                    </a:lnTo>
                    <a:lnTo>
                      <a:pt x="570" y="2358"/>
                    </a:lnTo>
                    <a:lnTo>
                      <a:pt x="576" y="2214"/>
                    </a:lnTo>
                    <a:lnTo>
                      <a:pt x="588" y="1908"/>
                    </a:lnTo>
                    <a:lnTo>
                      <a:pt x="612" y="2070"/>
                    </a:lnTo>
                    <a:lnTo>
                      <a:pt x="618" y="1974"/>
                    </a:lnTo>
                    <a:lnTo>
                      <a:pt x="636" y="1704"/>
                    </a:lnTo>
                    <a:lnTo>
                      <a:pt x="648" y="1998"/>
                    </a:lnTo>
                    <a:lnTo>
                      <a:pt x="654" y="1878"/>
                    </a:lnTo>
                    <a:lnTo>
                      <a:pt x="666" y="1398"/>
                    </a:lnTo>
                    <a:lnTo>
                      <a:pt x="684" y="876"/>
                    </a:lnTo>
                    <a:lnTo>
                      <a:pt x="702" y="672"/>
                    </a:lnTo>
                    <a:lnTo>
                      <a:pt x="708" y="894"/>
                    </a:lnTo>
                    <a:lnTo>
                      <a:pt x="708" y="558"/>
                    </a:lnTo>
                    <a:lnTo>
                      <a:pt x="720" y="366"/>
                    </a:lnTo>
                    <a:lnTo>
                      <a:pt x="732" y="654"/>
                    </a:lnTo>
                    <a:lnTo>
                      <a:pt x="738" y="534"/>
                    </a:lnTo>
                    <a:lnTo>
                      <a:pt x="756" y="420"/>
                    </a:lnTo>
                    <a:lnTo>
                      <a:pt x="756" y="324"/>
                    </a:lnTo>
                    <a:lnTo>
                      <a:pt x="768" y="618"/>
                    </a:lnTo>
                    <a:lnTo>
                      <a:pt x="780" y="540"/>
                    </a:lnTo>
                    <a:lnTo>
                      <a:pt x="792" y="882"/>
                    </a:lnTo>
                    <a:lnTo>
                      <a:pt x="798" y="840"/>
                    </a:lnTo>
                    <a:lnTo>
                      <a:pt x="816" y="1836"/>
                    </a:lnTo>
                    <a:lnTo>
                      <a:pt x="828" y="1362"/>
                    </a:lnTo>
                    <a:lnTo>
                      <a:pt x="900" y="2406"/>
                    </a:lnTo>
                    <a:lnTo>
                      <a:pt x="918" y="2250"/>
                    </a:lnTo>
                    <a:lnTo>
                      <a:pt x="942" y="2346"/>
                    </a:lnTo>
                    <a:lnTo>
                      <a:pt x="954" y="1566"/>
                    </a:lnTo>
                    <a:lnTo>
                      <a:pt x="972" y="1710"/>
                    </a:lnTo>
                    <a:lnTo>
                      <a:pt x="996" y="1542"/>
                    </a:lnTo>
                    <a:lnTo>
                      <a:pt x="1008" y="1308"/>
                    </a:lnTo>
                    <a:lnTo>
                      <a:pt x="1008" y="966"/>
                    </a:lnTo>
                    <a:lnTo>
                      <a:pt x="1014" y="1212"/>
                    </a:lnTo>
                    <a:lnTo>
                      <a:pt x="1026" y="606"/>
                    </a:lnTo>
                    <a:lnTo>
                      <a:pt x="1038" y="714"/>
                    </a:lnTo>
                    <a:lnTo>
                      <a:pt x="1050" y="672"/>
                    </a:lnTo>
                    <a:lnTo>
                      <a:pt x="1056" y="474"/>
                    </a:lnTo>
                    <a:lnTo>
                      <a:pt x="1056" y="708"/>
                    </a:lnTo>
                    <a:lnTo>
                      <a:pt x="1062" y="594"/>
                    </a:lnTo>
                    <a:lnTo>
                      <a:pt x="1074" y="678"/>
                    </a:lnTo>
                    <a:lnTo>
                      <a:pt x="1086" y="462"/>
                    </a:lnTo>
                    <a:lnTo>
                      <a:pt x="1092" y="474"/>
                    </a:lnTo>
                    <a:lnTo>
                      <a:pt x="1098" y="474"/>
                    </a:lnTo>
                    <a:lnTo>
                      <a:pt x="1104" y="714"/>
                    </a:lnTo>
                    <a:lnTo>
                      <a:pt x="1116" y="678"/>
                    </a:lnTo>
                    <a:lnTo>
                      <a:pt x="1122" y="762"/>
                    </a:lnTo>
                    <a:lnTo>
                      <a:pt x="1122" y="696"/>
                    </a:lnTo>
                    <a:lnTo>
                      <a:pt x="1134" y="738"/>
                    </a:lnTo>
                    <a:lnTo>
                      <a:pt x="1146" y="1152"/>
                    </a:lnTo>
                    <a:lnTo>
                      <a:pt x="1158" y="930"/>
                    </a:lnTo>
                    <a:lnTo>
                      <a:pt x="1176" y="1734"/>
                    </a:lnTo>
                    <a:lnTo>
                      <a:pt x="1182" y="1842"/>
                    </a:lnTo>
                    <a:lnTo>
                      <a:pt x="1200" y="1470"/>
                    </a:lnTo>
                    <a:lnTo>
                      <a:pt x="1224" y="2484"/>
                    </a:lnTo>
                    <a:lnTo>
                      <a:pt x="1260" y="2628"/>
                    </a:lnTo>
                    <a:lnTo>
                      <a:pt x="1266" y="2940"/>
                    </a:lnTo>
                    <a:lnTo>
                      <a:pt x="1290" y="1956"/>
                    </a:lnTo>
                    <a:lnTo>
                      <a:pt x="1308" y="1536"/>
                    </a:lnTo>
                    <a:lnTo>
                      <a:pt x="1338" y="2028"/>
                    </a:lnTo>
                    <a:lnTo>
                      <a:pt x="1350" y="1950"/>
                    </a:lnTo>
                    <a:lnTo>
                      <a:pt x="1362" y="1914"/>
                    </a:lnTo>
                    <a:lnTo>
                      <a:pt x="1380" y="1680"/>
                    </a:lnTo>
                    <a:lnTo>
                      <a:pt x="1386" y="1872"/>
                    </a:lnTo>
                    <a:lnTo>
                      <a:pt x="1398" y="1368"/>
                    </a:lnTo>
                    <a:lnTo>
                      <a:pt x="1404" y="1584"/>
                    </a:lnTo>
                    <a:lnTo>
                      <a:pt x="1416" y="1536"/>
                    </a:lnTo>
                    <a:lnTo>
                      <a:pt x="1434" y="1266"/>
                    </a:lnTo>
                    <a:lnTo>
                      <a:pt x="1440" y="1224"/>
                    </a:lnTo>
                    <a:lnTo>
                      <a:pt x="1458" y="1320"/>
                    </a:lnTo>
                    <a:lnTo>
                      <a:pt x="1464" y="714"/>
                    </a:lnTo>
                    <a:lnTo>
                      <a:pt x="1470" y="960"/>
                    </a:lnTo>
                    <a:lnTo>
                      <a:pt x="1482" y="792"/>
                    </a:lnTo>
                    <a:lnTo>
                      <a:pt x="1488" y="834"/>
                    </a:lnTo>
                    <a:lnTo>
                      <a:pt x="1494" y="996"/>
                    </a:lnTo>
                    <a:lnTo>
                      <a:pt x="1518" y="1278"/>
                    </a:lnTo>
                    <a:lnTo>
                      <a:pt x="1542" y="1602"/>
                    </a:lnTo>
                    <a:lnTo>
                      <a:pt x="1560" y="1422"/>
                    </a:lnTo>
                    <a:lnTo>
                      <a:pt x="1632" y="2310"/>
                    </a:lnTo>
                    <a:lnTo>
                      <a:pt x="1668" y="2160"/>
                    </a:lnTo>
                  </a:path>
                </a:pathLst>
              </a:custGeom>
              <a:noFill/>
              <a:ln w="19050">
                <a:solidFill>
                  <a:srgbClr val="CC00CC"/>
                </a:solidFill>
                <a:prstDash val="dash"/>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172" name="Freeform 126"/>
              <p:cNvSpPr>
                <a:spLocks/>
              </p:cNvSpPr>
              <p:nvPr/>
            </p:nvSpPr>
            <p:spPr bwMode="auto">
              <a:xfrm>
                <a:off x="12382500" y="1008063"/>
                <a:ext cx="1562100" cy="4057650"/>
              </a:xfrm>
              <a:custGeom>
                <a:avLst/>
                <a:gdLst/>
                <a:ahLst/>
                <a:cxnLst>
                  <a:cxn ang="0">
                    <a:pos x="12" y="1656"/>
                  </a:cxn>
                  <a:cxn ang="0">
                    <a:pos x="30" y="1626"/>
                  </a:cxn>
                  <a:cxn ang="0">
                    <a:pos x="42" y="1230"/>
                  </a:cxn>
                  <a:cxn ang="0">
                    <a:pos x="66" y="924"/>
                  </a:cxn>
                  <a:cxn ang="0">
                    <a:pos x="78" y="630"/>
                  </a:cxn>
                  <a:cxn ang="0">
                    <a:pos x="90" y="672"/>
                  </a:cxn>
                  <a:cxn ang="0">
                    <a:pos x="96" y="642"/>
                  </a:cxn>
                  <a:cxn ang="0">
                    <a:pos x="126" y="762"/>
                  </a:cxn>
                  <a:cxn ang="0">
                    <a:pos x="144" y="708"/>
                  </a:cxn>
                  <a:cxn ang="0">
                    <a:pos x="168" y="756"/>
                  </a:cxn>
                  <a:cxn ang="0">
                    <a:pos x="180" y="372"/>
                  </a:cxn>
                  <a:cxn ang="0">
                    <a:pos x="210" y="720"/>
                  </a:cxn>
                  <a:cxn ang="0">
                    <a:pos x="246" y="1920"/>
                  </a:cxn>
                  <a:cxn ang="0">
                    <a:pos x="294" y="1710"/>
                  </a:cxn>
                  <a:cxn ang="0">
                    <a:pos x="330" y="2214"/>
                  </a:cxn>
                  <a:cxn ang="0">
                    <a:pos x="348" y="1248"/>
                  </a:cxn>
                  <a:cxn ang="0">
                    <a:pos x="378" y="1212"/>
                  </a:cxn>
                  <a:cxn ang="0">
                    <a:pos x="402" y="330"/>
                  </a:cxn>
                  <a:cxn ang="0">
                    <a:pos x="426" y="324"/>
                  </a:cxn>
                  <a:cxn ang="0">
                    <a:pos x="444" y="240"/>
                  </a:cxn>
                  <a:cxn ang="0">
                    <a:pos x="456" y="246"/>
                  </a:cxn>
                  <a:cxn ang="0">
                    <a:pos x="480" y="420"/>
                  </a:cxn>
                  <a:cxn ang="0">
                    <a:pos x="504" y="474"/>
                  </a:cxn>
                  <a:cxn ang="0">
                    <a:pos x="528" y="480"/>
                  </a:cxn>
                  <a:cxn ang="0">
                    <a:pos x="558" y="2082"/>
                  </a:cxn>
                  <a:cxn ang="0">
                    <a:pos x="582" y="966"/>
                  </a:cxn>
                  <a:cxn ang="0">
                    <a:pos x="666" y="1374"/>
                  </a:cxn>
                  <a:cxn ang="0">
                    <a:pos x="684" y="870"/>
                  </a:cxn>
                  <a:cxn ang="0">
                    <a:pos x="702" y="960"/>
                  </a:cxn>
                  <a:cxn ang="0">
                    <a:pos x="720" y="492"/>
                  </a:cxn>
                  <a:cxn ang="0">
                    <a:pos x="738" y="672"/>
                  </a:cxn>
                  <a:cxn ang="0">
                    <a:pos x="762" y="84"/>
                  </a:cxn>
                  <a:cxn ang="0">
                    <a:pos x="792" y="0"/>
                  </a:cxn>
                  <a:cxn ang="0">
                    <a:pos x="798" y="228"/>
                  </a:cxn>
                  <a:cxn ang="0">
                    <a:pos x="816" y="312"/>
                  </a:cxn>
                  <a:cxn ang="0">
                    <a:pos x="834" y="30"/>
                  </a:cxn>
                  <a:cxn ang="0">
                    <a:pos x="846" y="348"/>
                  </a:cxn>
                  <a:cxn ang="0">
                    <a:pos x="870" y="420"/>
                  </a:cxn>
                  <a:cxn ang="0">
                    <a:pos x="888" y="642"/>
                  </a:cxn>
                  <a:cxn ang="0">
                    <a:pos x="912" y="672"/>
                  </a:cxn>
                  <a:cxn ang="0">
                    <a:pos x="936" y="1416"/>
                  </a:cxn>
                  <a:cxn ang="0">
                    <a:pos x="984" y="1428"/>
                  </a:cxn>
                </a:cxnLst>
                <a:rect l="0" t="0" r="r" b="b"/>
                <a:pathLst>
                  <a:path w="984" h="2556">
                    <a:moveTo>
                      <a:pt x="0" y="2142"/>
                    </a:moveTo>
                    <a:lnTo>
                      <a:pt x="12" y="1656"/>
                    </a:lnTo>
                    <a:lnTo>
                      <a:pt x="24" y="1512"/>
                    </a:lnTo>
                    <a:lnTo>
                      <a:pt x="30" y="1626"/>
                    </a:lnTo>
                    <a:lnTo>
                      <a:pt x="36" y="1302"/>
                    </a:lnTo>
                    <a:lnTo>
                      <a:pt x="42" y="1230"/>
                    </a:lnTo>
                    <a:lnTo>
                      <a:pt x="48" y="1050"/>
                    </a:lnTo>
                    <a:lnTo>
                      <a:pt x="66" y="924"/>
                    </a:lnTo>
                    <a:lnTo>
                      <a:pt x="72" y="954"/>
                    </a:lnTo>
                    <a:lnTo>
                      <a:pt x="78" y="630"/>
                    </a:lnTo>
                    <a:lnTo>
                      <a:pt x="78" y="1020"/>
                    </a:lnTo>
                    <a:lnTo>
                      <a:pt x="90" y="672"/>
                    </a:lnTo>
                    <a:lnTo>
                      <a:pt x="90" y="624"/>
                    </a:lnTo>
                    <a:lnTo>
                      <a:pt x="96" y="642"/>
                    </a:lnTo>
                    <a:lnTo>
                      <a:pt x="108" y="486"/>
                    </a:lnTo>
                    <a:lnTo>
                      <a:pt x="126" y="762"/>
                    </a:lnTo>
                    <a:lnTo>
                      <a:pt x="132" y="576"/>
                    </a:lnTo>
                    <a:lnTo>
                      <a:pt x="144" y="708"/>
                    </a:lnTo>
                    <a:lnTo>
                      <a:pt x="150" y="552"/>
                    </a:lnTo>
                    <a:lnTo>
                      <a:pt x="168" y="756"/>
                    </a:lnTo>
                    <a:lnTo>
                      <a:pt x="168" y="876"/>
                    </a:lnTo>
                    <a:lnTo>
                      <a:pt x="180" y="372"/>
                    </a:lnTo>
                    <a:lnTo>
                      <a:pt x="192" y="726"/>
                    </a:lnTo>
                    <a:lnTo>
                      <a:pt x="210" y="720"/>
                    </a:lnTo>
                    <a:lnTo>
                      <a:pt x="240" y="2556"/>
                    </a:lnTo>
                    <a:lnTo>
                      <a:pt x="246" y="1920"/>
                    </a:lnTo>
                    <a:lnTo>
                      <a:pt x="282" y="2340"/>
                    </a:lnTo>
                    <a:lnTo>
                      <a:pt x="294" y="1710"/>
                    </a:lnTo>
                    <a:lnTo>
                      <a:pt x="312" y="1218"/>
                    </a:lnTo>
                    <a:lnTo>
                      <a:pt x="330" y="2214"/>
                    </a:lnTo>
                    <a:lnTo>
                      <a:pt x="342" y="1578"/>
                    </a:lnTo>
                    <a:lnTo>
                      <a:pt x="348" y="1248"/>
                    </a:lnTo>
                    <a:lnTo>
                      <a:pt x="354" y="774"/>
                    </a:lnTo>
                    <a:lnTo>
                      <a:pt x="378" y="1212"/>
                    </a:lnTo>
                    <a:lnTo>
                      <a:pt x="390" y="936"/>
                    </a:lnTo>
                    <a:lnTo>
                      <a:pt x="402" y="330"/>
                    </a:lnTo>
                    <a:lnTo>
                      <a:pt x="414" y="480"/>
                    </a:lnTo>
                    <a:lnTo>
                      <a:pt x="426" y="324"/>
                    </a:lnTo>
                    <a:lnTo>
                      <a:pt x="444" y="120"/>
                    </a:lnTo>
                    <a:lnTo>
                      <a:pt x="444" y="240"/>
                    </a:lnTo>
                    <a:lnTo>
                      <a:pt x="450" y="108"/>
                    </a:lnTo>
                    <a:lnTo>
                      <a:pt x="456" y="246"/>
                    </a:lnTo>
                    <a:lnTo>
                      <a:pt x="474" y="288"/>
                    </a:lnTo>
                    <a:lnTo>
                      <a:pt x="480" y="420"/>
                    </a:lnTo>
                    <a:lnTo>
                      <a:pt x="486" y="102"/>
                    </a:lnTo>
                    <a:lnTo>
                      <a:pt x="504" y="474"/>
                    </a:lnTo>
                    <a:lnTo>
                      <a:pt x="516" y="456"/>
                    </a:lnTo>
                    <a:lnTo>
                      <a:pt x="528" y="480"/>
                    </a:lnTo>
                    <a:lnTo>
                      <a:pt x="546" y="570"/>
                    </a:lnTo>
                    <a:lnTo>
                      <a:pt x="558" y="2082"/>
                    </a:lnTo>
                    <a:lnTo>
                      <a:pt x="570" y="1152"/>
                    </a:lnTo>
                    <a:lnTo>
                      <a:pt x="582" y="966"/>
                    </a:lnTo>
                    <a:lnTo>
                      <a:pt x="600" y="942"/>
                    </a:lnTo>
                    <a:lnTo>
                      <a:pt x="666" y="1374"/>
                    </a:lnTo>
                    <a:lnTo>
                      <a:pt x="666" y="1080"/>
                    </a:lnTo>
                    <a:lnTo>
                      <a:pt x="684" y="870"/>
                    </a:lnTo>
                    <a:lnTo>
                      <a:pt x="696" y="678"/>
                    </a:lnTo>
                    <a:lnTo>
                      <a:pt x="702" y="960"/>
                    </a:lnTo>
                    <a:lnTo>
                      <a:pt x="708" y="348"/>
                    </a:lnTo>
                    <a:lnTo>
                      <a:pt x="720" y="492"/>
                    </a:lnTo>
                    <a:lnTo>
                      <a:pt x="732" y="456"/>
                    </a:lnTo>
                    <a:lnTo>
                      <a:pt x="738" y="672"/>
                    </a:lnTo>
                    <a:lnTo>
                      <a:pt x="744" y="408"/>
                    </a:lnTo>
                    <a:lnTo>
                      <a:pt x="762" y="84"/>
                    </a:lnTo>
                    <a:lnTo>
                      <a:pt x="780" y="156"/>
                    </a:lnTo>
                    <a:lnTo>
                      <a:pt x="792" y="0"/>
                    </a:lnTo>
                    <a:lnTo>
                      <a:pt x="798" y="180"/>
                    </a:lnTo>
                    <a:lnTo>
                      <a:pt x="798" y="228"/>
                    </a:lnTo>
                    <a:lnTo>
                      <a:pt x="810" y="48"/>
                    </a:lnTo>
                    <a:lnTo>
                      <a:pt x="816" y="312"/>
                    </a:lnTo>
                    <a:lnTo>
                      <a:pt x="822" y="252"/>
                    </a:lnTo>
                    <a:lnTo>
                      <a:pt x="834" y="30"/>
                    </a:lnTo>
                    <a:lnTo>
                      <a:pt x="840" y="216"/>
                    </a:lnTo>
                    <a:lnTo>
                      <a:pt x="846" y="348"/>
                    </a:lnTo>
                    <a:lnTo>
                      <a:pt x="864" y="438"/>
                    </a:lnTo>
                    <a:lnTo>
                      <a:pt x="870" y="420"/>
                    </a:lnTo>
                    <a:lnTo>
                      <a:pt x="876" y="270"/>
                    </a:lnTo>
                    <a:lnTo>
                      <a:pt x="888" y="642"/>
                    </a:lnTo>
                    <a:lnTo>
                      <a:pt x="900" y="540"/>
                    </a:lnTo>
                    <a:lnTo>
                      <a:pt x="912" y="672"/>
                    </a:lnTo>
                    <a:lnTo>
                      <a:pt x="936" y="1512"/>
                    </a:lnTo>
                    <a:lnTo>
                      <a:pt x="936" y="1416"/>
                    </a:lnTo>
                    <a:lnTo>
                      <a:pt x="954" y="1854"/>
                    </a:lnTo>
                    <a:lnTo>
                      <a:pt x="984" y="1428"/>
                    </a:lnTo>
                  </a:path>
                </a:pathLst>
              </a:custGeom>
              <a:noFill/>
              <a:ln w="19050">
                <a:solidFill>
                  <a:srgbClr val="CC00CC"/>
                </a:solidFill>
                <a:prstDash val="dash"/>
                <a:round/>
                <a:headEnd/>
                <a:tailEnd/>
              </a:ln>
            </p:spPr>
            <p:txBody>
              <a:bodyPr vert="horz" wrap="square" lIns="91440" tIns="45720" rIns="91440" bIns="45720" numCol="1" anchor="t" anchorCtr="0" compatLnSpc="1">
                <a:prstTxWarp prst="textNoShape">
                  <a:avLst/>
                </a:prstTxWarp>
              </a:bodyPr>
              <a:lstStyle/>
              <a:p>
                <a:endParaRPr lang="en-US" sz="2400"/>
              </a:p>
            </p:txBody>
          </p:sp>
        </p:grpSp>
        <p:sp>
          <p:nvSpPr>
            <p:cNvPr id="174" name="TextBox 173"/>
            <p:cNvSpPr txBox="1"/>
            <p:nvPr/>
          </p:nvSpPr>
          <p:spPr>
            <a:xfrm rot="16200000">
              <a:off x="-72056" y="1062526"/>
              <a:ext cx="2395303" cy="400110"/>
            </a:xfrm>
            <a:prstGeom prst="rect">
              <a:avLst/>
            </a:prstGeom>
            <a:noFill/>
            <a:ln w="19050">
              <a:noFill/>
            </a:ln>
          </p:spPr>
          <p:txBody>
            <a:bodyPr wrap="square" rtlCol="0">
              <a:spAutoFit/>
            </a:bodyPr>
            <a:lstStyle/>
            <a:p>
              <a:r>
                <a:rPr lang="en-US" sz="2000" b="1" dirty="0" smtClean="0">
                  <a:solidFill>
                    <a:srgbClr val="CC00CC"/>
                  </a:solidFill>
                </a:rPr>
                <a:t>PC1 of copepods</a:t>
              </a:r>
              <a:endParaRPr lang="en-US" sz="2000" b="1" dirty="0">
                <a:solidFill>
                  <a:srgbClr val="CC00CC"/>
                </a:solidFill>
              </a:endParaRPr>
            </a:p>
          </p:txBody>
        </p:sp>
      </p:grpSp>
      <p:sp>
        <p:nvSpPr>
          <p:cNvPr id="181" name="TextBox 180"/>
          <p:cNvSpPr txBox="1"/>
          <p:nvPr/>
        </p:nvSpPr>
        <p:spPr>
          <a:xfrm>
            <a:off x="1477286" y="2133600"/>
            <a:ext cx="2115194" cy="430887"/>
          </a:xfrm>
          <a:prstGeom prst="rect">
            <a:avLst/>
          </a:prstGeom>
          <a:noFill/>
        </p:spPr>
        <p:txBody>
          <a:bodyPr wrap="none" rtlCol="0">
            <a:spAutoFit/>
          </a:bodyPr>
          <a:lstStyle/>
          <a:p>
            <a:r>
              <a:rPr lang="en-US" sz="2200" dirty="0" smtClean="0">
                <a:solidFill>
                  <a:srgbClr val="FFFF00"/>
                </a:solidFill>
              </a:rPr>
              <a:t>CCI Timeseries</a:t>
            </a:r>
            <a:endParaRPr lang="en-US" sz="2200" dirty="0">
              <a:solidFill>
                <a:srgbClr val="FFFF00"/>
              </a:solidFill>
            </a:endParaRPr>
          </a:p>
        </p:txBody>
      </p:sp>
      <p:grpSp>
        <p:nvGrpSpPr>
          <p:cNvPr id="145" name="Group 144"/>
          <p:cNvGrpSpPr/>
          <p:nvPr/>
        </p:nvGrpSpPr>
        <p:grpSpPr>
          <a:xfrm>
            <a:off x="1129202" y="3810000"/>
            <a:ext cx="7709998" cy="2819400"/>
            <a:chOff x="-1537798" y="3733800"/>
            <a:chExt cx="7709998" cy="2819400"/>
          </a:xfrm>
        </p:grpSpPr>
        <p:sp>
          <p:nvSpPr>
            <p:cNvPr id="116" name="Rectangle 115"/>
            <p:cNvSpPr/>
            <p:nvPr/>
          </p:nvSpPr>
          <p:spPr>
            <a:xfrm>
              <a:off x="1066800" y="3733800"/>
              <a:ext cx="5105400" cy="2819400"/>
            </a:xfrm>
            <a:prstGeom prst="rect">
              <a:avLst/>
            </a:prstGeom>
            <a:solidFill>
              <a:schemeClr val="bg1"/>
            </a:solidFill>
            <a:ln>
              <a:solidFill>
                <a:srgbClr val="4B99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3" name="Group 112"/>
            <p:cNvGrpSpPr/>
            <p:nvPr/>
          </p:nvGrpSpPr>
          <p:grpSpPr>
            <a:xfrm>
              <a:off x="-1537798" y="4068001"/>
              <a:ext cx="7582971" cy="2104199"/>
              <a:chOff x="-1537798" y="3741935"/>
              <a:chExt cx="7582971" cy="2104199"/>
            </a:xfrm>
          </p:grpSpPr>
          <p:grpSp>
            <p:nvGrpSpPr>
              <p:cNvPr id="187" name="Group 186"/>
              <p:cNvGrpSpPr/>
              <p:nvPr/>
            </p:nvGrpSpPr>
            <p:grpSpPr>
              <a:xfrm>
                <a:off x="-1537798" y="3741935"/>
                <a:ext cx="7582971" cy="2047419"/>
                <a:chOff x="-1907658" y="2489201"/>
                <a:chExt cx="7582971" cy="2047419"/>
              </a:xfrm>
            </p:grpSpPr>
            <p:grpSp>
              <p:nvGrpSpPr>
                <p:cNvPr id="184" name="Group 183"/>
                <p:cNvGrpSpPr/>
                <p:nvPr/>
              </p:nvGrpSpPr>
              <p:grpSpPr>
                <a:xfrm>
                  <a:off x="1313756" y="2489201"/>
                  <a:ext cx="4361557" cy="2047419"/>
                  <a:chOff x="1313756" y="2489201"/>
                  <a:chExt cx="4361557" cy="2047419"/>
                </a:xfrm>
              </p:grpSpPr>
              <p:pic>
                <p:nvPicPr>
                  <p:cNvPr id="5" name="Picture 5"/>
                  <p:cNvPicPr>
                    <a:picLocks noChangeAspect="1" noChangeArrowheads="1"/>
                  </p:cNvPicPr>
                  <p:nvPr/>
                </p:nvPicPr>
                <p:blipFill>
                  <a:blip r:embed="rId4" cstate="print">
                    <a:lum contrast="-51000"/>
                  </a:blip>
                  <a:srcRect/>
                  <a:stretch>
                    <a:fillRect/>
                  </a:stretch>
                </p:blipFill>
                <p:spPr bwMode="auto">
                  <a:xfrm>
                    <a:off x="1426464" y="2576145"/>
                    <a:ext cx="4045306" cy="1960475"/>
                  </a:xfrm>
                  <a:prstGeom prst="rect">
                    <a:avLst/>
                  </a:prstGeom>
                  <a:noFill/>
                  <a:ln w="9525">
                    <a:noFill/>
                    <a:miter lim="800000"/>
                    <a:headEnd/>
                    <a:tailEnd/>
                  </a:ln>
                  <a:effectLst/>
                </p:spPr>
              </p:pic>
              <p:sp>
                <p:nvSpPr>
                  <p:cNvPr id="7" name="Rectangle 49"/>
                  <p:cNvSpPr>
                    <a:spLocks noChangeArrowheads="1"/>
                  </p:cNvSpPr>
                  <p:nvPr/>
                </p:nvSpPr>
                <p:spPr bwMode="auto">
                  <a:xfrm>
                    <a:off x="1504950" y="2609851"/>
                    <a:ext cx="4170363" cy="1698625"/>
                  </a:xfrm>
                  <a:prstGeom prst="rect">
                    <a:avLst/>
                  </a:prstGeom>
                  <a:noFill/>
                  <a:ln w="0">
                    <a:solidFill>
                      <a:srgbClr val="FFFFFF"/>
                    </a:solidFill>
                    <a:miter lim="800000"/>
                    <a:headEnd/>
                    <a:tailEnd/>
                  </a:ln>
                </p:spPr>
                <p:txBody>
                  <a:bodyPr/>
                  <a:lstStyle/>
                  <a:p>
                    <a:endParaRPr lang="en-US" sz="1400" b="1">
                      <a:cs typeface="Arial" charset="0"/>
                    </a:endParaRPr>
                  </a:p>
                </p:txBody>
              </p:sp>
              <p:sp>
                <p:nvSpPr>
                  <p:cNvPr id="8" name="Rectangle 70"/>
                  <p:cNvSpPr>
                    <a:spLocks noChangeArrowheads="1"/>
                  </p:cNvSpPr>
                  <p:nvPr/>
                </p:nvSpPr>
                <p:spPr bwMode="auto">
                  <a:xfrm>
                    <a:off x="1633539" y="4191001"/>
                    <a:ext cx="145874"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-2</a:t>
                    </a:r>
                    <a:endParaRPr lang="en-US" sz="1400">
                      <a:cs typeface="Arial" charset="0"/>
                    </a:endParaRPr>
                  </a:p>
                </p:txBody>
              </p:sp>
              <p:sp>
                <p:nvSpPr>
                  <p:cNvPr id="9" name="Rectangle 73"/>
                  <p:cNvSpPr>
                    <a:spLocks noChangeArrowheads="1"/>
                  </p:cNvSpPr>
                  <p:nvPr/>
                </p:nvSpPr>
                <p:spPr bwMode="auto">
                  <a:xfrm>
                    <a:off x="1633539" y="3757614"/>
                    <a:ext cx="145874"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-1</a:t>
                    </a:r>
                    <a:endParaRPr lang="en-US" sz="1400">
                      <a:cs typeface="Arial" charset="0"/>
                    </a:endParaRPr>
                  </a:p>
                </p:txBody>
              </p:sp>
              <p:sp>
                <p:nvSpPr>
                  <p:cNvPr id="10" name="Rectangle 76"/>
                  <p:cNvSpPr>
                    <a:spLocks noChangeArrowheads="1"/>
                  </p:cNvSpPr>
                  <p:nvPr/>
                </p:nvSpPr>
                <p:spPr bwMode="auto">
                  <a:xfrm>
                    <a:off x="1679575" y="3340101"/>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0</a:t>
                    </a:r>
                    <a:endParaRPr lang="en-US" sz="1400">
                      <a:cs typeface="Arial" charset="0"/>
                    </a:endParaRPr>
                  </a:p>
                </p:txBody>
              </p:sp>
              <p:sp>
                <p:nvSpPr>
                  <p:cNvPr id="11" name="Rectangle 79"/>
                  <p:cNvSpPr>
                    <a:spLocks noChangeArrowheads="1"/>
                  </p:cNvSpPr>
                  <p:nvPr/>
                </p:nvSpPr>
                <p:spPr bwMode="auto">
                  <a:xfrm>
                    <a:off x="1679575" y="2908301"/>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1</a:t>
                    </a:r>
                    <a:endParaRPr lang="en-US" sz="1400">
                      <a:cs typeface="Arial" charset="0"/>
                    </a:endParaRPr>
                  </a:p>
                </p:txBody>
              </p:sp>
              <p:sp>
                <p:nvSpPr>
                  <p:cNvPr id="12" name="Rectangle 82"/>
                  <p:cNvSpPr>
                    <a:spLocks noChangeArrowheads="1"/>
                  </p:cNvSpPr>
                  <p:nvPr/>
                </p:nvSpPr>
                <p:spPr bwMode="auto">
                  <a:xfrm>
                    <a:off x="1679575" y="2489201"/>
                    <a:ext cx="91372" cy="215444"/>
                  </a:xfrm>
                  <a:prstGeom prst="rect">
                    <a:avLst/>
                  </a:prstGeom>
                  <a:noFill/>
                  <a:ln w="9525">
                    <a:noFill/>
                    <a:miter lim="800000"/>
                    <a:headEnd/>
                    <a:tailEnd/>
                  </a:ln>
                </p:spPr>
                <p:txBody>
                  <a:bodyPr wrap="none" lIns="0" tIns="0" rIns="0" bIns="0">
                    <a:spAutoFit/>
                  </a:bodyPr>
                  <a:lstStyle/>
                  <a:p>
                    <a:r>
                      <a:rPr lang="en-US" sz="1400">
                        <a:solidFill>
                          <a:srgbClr val="000000"/>
                        </a:solidFill>
                        <a:cs typeface="Arial" charset="0"/>
                      </a:rPr>
                      <a:t>2</a:t>
                    </a:r>
                    <a:endParaRPr lang="en-US" sz="1400">
                      <a:cs typeface="Arial" charset="0"/>
                    </a:endParaRPr>
                  </a:p>
                </p:txBody>
              </p:sp>
              <p:sp>
                <p:nvSpPr>
                  <p:cNvPr id="13" name="Rectangle 89"/>
                  <p:cNvSpPr>
                    <a:spLocks noChangeArrowheads="1"/>
                  </p:cNvSpPr>
                  <p:nvPr/>
                </p:nvSpPr>
                <p:spPr bwMode="auto">
                  <a:xfrm rot="16200000">
                    <a:off x="985622" y="3424088"/>
                    <a:ext cx="964046" cy="307777"/>
                  </a:xfrm>
                  <a:prstGeom prst="rect">
                    <a:avLst/>
                  </a:prstGeom>
                  <a:noFill/>
                  <a:ln w="9525">
                    <a:noFill/>
                    <a:miter lim="800000"/>
                    <a:headEnd/>
                    <a:tailEnd/>
                  </a:ln>
                </p:spPr>
                <p:txBody>
                  <a:bodyPr wrap="none" lIns="0" tIns="0" rIns="0" bIns="0">
                    <a:spAutoFit/>
                  </a:bodyPr>
                  <a:lstStyle/>
                  <a:p>
                    <a:r>
                      <a:rPr lang="en-US" sz="2000" b="1" dirty="0">
                        <a:solidFill>
                          <a:srgbClr val="000000"/>
                        </a:solidFill>
                        <a:cs typeface="Arial" charset="0"/>
                      </a:rPr>
                      <a:t>CCI score</a:t>
                    </a:r>
                    <a:endParaRPr lang="en-US" sz="2000" b="1" dirty="0">
                      <a:cs typeface="Arial" charset="0"/>
                    </a:endParaRPr>
                  </a:p>
                </p:txBody>
              </p:sp>
              <p:grpSp>
                <p:nvGrpSpPr>
                  <p:cNvPr id="144" name="Group 1091"/>
                  <p:cNvGrpSpPr>
                    <a:grpSpLocks/>
                  </p:cNvGrpSpPr>
                  <p:nvPr/>
                </p:nvGrpSpPr>
                <p:grpSpPr bwMode="auto">
                  <a:xfrm>
                    <a:off x="1805976" y="4311611"/>
                    <a:ext cx="3546513" cy="57183"/>
                    <a:chOff x="1140" y="2846"/>
                    <a:chExt cx="2136" cy="10"/>
                  </a:xfrm>
                </p:grpSpPr>
                <p:sp>
                  <p:nvSpPr>
                    <p:cNvPr id="153" name="Line 1012"/>
                    <p:cNvSpPr>
                      <a:spLocks noChangeShapeType="1"/>
                    </p:cNvSpPr>
                    <p:nvPr/>
                  </p:nvSpPr>
                  <p:spPr bwMode="auto">
                    <a:xfrm flipV="1">
                      <a:off x="1140" y="2846"/>
                      <a:ext cx="1" cy="10"/>
                    </a:xfrm>
                    <a:prstGeom prst="line">
                      <a:avLst/>
                    </a:prstGeom>
                    <a:noFill/>
                    <a:ln w="0">
                      <a:solidFill>
                        <a:srgbClr val="000000"/>
                      </a:solidFill>
                      <a:round/>
                      <a:headEnd/>
                      <a:tailEnd/>
                    </a:ln>
                  </p:spPr>
                  <p:txBody>
                    <a:bodyPr/>
                    <a:lstStyle/>
                    <a:p>
                      <a:endParaRPr lang="en-US" sz="2400"/>
                    </a:p>
                  </p:txBody>
                </p:sp>
                <p:sp>
                  <p:nvSpPr>
                    <p:cNvPr id="154" name="Line 1013"/>
                    <p:cNvSpPr>
                      <a:spLocks noChangeShapeType="1"/>
                    </p:cNvSpPr>
                    <p:nvPr/>
                  </p:nvSpPr>
                  <p:spPr bwMode="auto">
                    <a:xfrm flipV="1">
                      <a:off x="1302" y="2846"/>
                      <a:ext cx="1" cy="10"/>
                    </a:xfrm>
                    <a:prstGeom prst="line">
                      <a:avLst/>
                    </a:prstGeom>
                    <a:noFill/>
                    <a:ln w="0">
                      <a:solidFill>
                        <a:srgbClr val="000000"/>
                      </a:solidFill>
                      <a:round/>
                      <a:headEnd/>
                      <a:tailEnd/>
                    </a:ln>
                  </p:spPr>
                  <p:txBody>
                    <a:bodyPr/>
                    <a:lstStyle/>
                    <a:p>
                      <a:endParaRPr lang="en-US" sz="2400"/>
                    </a:p>
                  </p:txBody>
                </p:sp>
                <p:sp>
                  <p:nvSpPr>
                    <p:cNvPr id="155" name="Line 1014"/>
                    <p:cNvSpPr>
                      <a:spLocks noChangeShapeType="1"/>
                    </p:cNvSpPr>
                    <p:nvPr/>
                  </p:nvSpPr>
                  <p:spPr bwMode="auto">
                    <a:xfrm flipV="1">
                      <a:off x="1468" y="2846"/>
                      <a:ext cx="1" cy="10"/>
                    </a:xfrm>
                    <a:prstGeom prst="line">
                      <a:avLst/>
                    </a:prstGeom>
                    <a:noFill/>
                    <a:ln w="0">
                      <a:solidFill>
                        <a:srgbClr val="000000"/>
                      </a:solidFill>
                      <a:round/>
                      <a:headEnd/>
                      <a:tailEnd/>
                    </a:ln>
                  </p:spPr>
                  <p:txBody>
                    <a:bodyPr/>
                    <a:lstStyle/>
                    <a:p>
                      <a:endParaRPr lang="en-US" sz="2400"/>
                    </a:p>
                  </p:txBody>
                </p:sp>
                <p:sp>
                  <p:nvSpPr>
                    <p:cNvPr id="156" name="Line 1015"/>
                    <p:cNvSpPr>
                      <a:spLocks noChangeShapeType="1"/>
                    </p:cNvSpPr>
                    <p:nvPr/>
                  </p:nvSpPr>
                  <p:spPr bwMode="auto">
                    <a:xfrm flipV="1">
                      <a:off x="1631" y="2846"/>
                      <a:ext cx="1" cy="10"/>
                    </a:xfrm>
                    <a:prstGeom prst="line">
                      <a:avLst/>
                    </a:prstGeom>
                    <a:noFill/>
                    <a:ln w="0">
                      <a:solidFill>
                        <a:srgbClr val="000000"/>
                      </a:solidFill>
                      <a:round/>
                      <a:headEnd/>
                      <a:tailEnd/>
                    </a:ln>
                  </p:spPr>
                  <p:txBody>
                    <a:bodyPr/>
                    <a:lstStyle/>
                    <a:p>
                      <a:endParaRPr lang="en-US" sz="2400"/>
                    </a:p>
                  </p:txBody>
                </p:sp>
                <p:sp>
                  <p:nvSpPr>
                    <p:cNvPr id="157" name="Line 1016"/>
                    <p:cNvSpPr>
                      <a:spLocks noChangeShapeType="1"/>
                    </p:cNvSpPr>
                    <p:nvPr/>
                  </p:nvSpPr>
                  <p:spPr bwMode="auto">
                    <a:xfrm flipV="1">
                      <a:off x="1797" y="2846"/>
                      <a:ext cx="1" cy="10"/>
                    </a:xfrm>
                    <a:prstGeom prst="line">
                      <a:avLst/>
                    </a:prstGeom>
                    <a:noFill/>
                    <a:ln w="0">
                      <a:solidFill>
                        <a:srgbClr val="000000"/>
                      </a:solidFill>
                      <a:round/>
                      <a:headEnd/>
                      <a:tailEnd/>
                    </a:ln>
                  </p:spPr>
                  <p:txBody>
                    <a:bodyPr/>
                    <a:lstStyle/>
                    <a:p>
                      <a:endParaRPr lang="en-US" sz="2400"/>
                    </a:p>
                  </p:txBody>
                </p:sp>
                <p:sp>
                  <p:nvSpPr>
                    <p:cNvPr id="158" name="Line 1017"/>
                    <p:cNvSpPr>
                      <a:spLocks noChangeShapeType="1"/>
                    </p:cNvSpPr>
                    <p:nvPr/>
                  </p:nvSpPr>
                  <p:spPr bwMode="auto">
                    <a:xfrm flipV="1">
                      <a:off x="1960" y="2846"/>
                      <a:ext cx="1" cy="10"/>
                    </a:xfrm>
                    <a:prstGeom prst="line">
                      <a:avLst/>
                    </a:prstGeom>
                    <a:noFill/>
                    <a:ln w="0">
                      <a:solidFill>
                        <a:srgbClr val="000000"/>
                      </a:solidFill>
                      <a:round/>
                      <a:headEnd/>
                      <a:tailEnd/>
                    </a:ln>
                  </p:spPr>
                  <p:txBody>
                    <a:bodyPr/>
                    <a:lstStyle/>
                    <a:p>
                      <a:endParaRPr lang="en-US" sz="2400"/>
                    </a:p>
                  </p:txBody>
                </p:sp>
                <p:sp>
                  <p:nvSpPr>
                    <p:cNvPr id="159" name="Line 1018"/>
                    <p:cNvSpPr>
                      <a:spLocks noChangeShapeType="1"/>
                    </p:cNvSpPr>
                    <p:nvPr/>
                  </p:nvSpPr>
                  <p:spPr bwMode="auto">
                    <a:xfrm flipV="1">
                      <a:off x="2126" y="2846"/>
                      <a:ext cx="1" cy="10"/>
                    </a:xfrm>
                    <a:prstGeom prst="line">
                      <a:avLst/>
                    </a:prstGeom>
                    <a:noFill/>
                    <a:ln w="0">
                      <a:solidFill>
                        <a:srgbClr val="000000"/>
                      </a:solidFill>
                      <a:round/>
                      <a:headEnd/>
                      <a:tailEnd/>
                    </a:ln>
                  </p:spPr>
                  <p:txBody>
                    <a:bodyPr/>
                    <a:lstStyle/>
                    <a:p>
                      <a:endParaRPr lang="en-US" sz="2400"/>
                    </a:p>
                  </p:txBody>
                </p:sp>
                <p:sp>
                  <p:nvSpPr>
                    <p:cNvPr id="160" name="Line 1019"/>
                    <p:cNvSpPr>
                      <a:spLocks noChangeShapeType="1"/>
                    </p:cNvSpPr>
                    <p:nvPr/>
                  </p:nvSpPr>
                  <p:spPr bwMode="auto">
                    <a:xfrm flipV="1">
                      <a:off x="2289" y="2846"/>
                      <a:ext cx="1" cy="10"/>
                    </a:xfrm>
                    <a:prstGeom prst="line">
                      <a:avLst/>
                    </a:prstGeom>
                    <a:noFill/>
                    <a:ln w="0">
                      <a:solidFill>
                        <a:srgbClr val="000000"/>
                      </a:solidFill>
                      <a:round/>
                      <a:headEnd/>
                      <a:tailEnd/>
                    </a:ln>
                  </p:spPr>
                  <p:txBody>
                    <a:bodyPr/>
                    <a:lstStyle/>
                    <a:p>
                      <a:endParaRPr lang="en-US" sz="2400"/>
                    </a:p>
                  </p:txBody>
                </p:sp>
                <p:sp>
                  <p:nvSpPr>
                    <p:cNvPr id="161" name="Line 1020"/>
                    <p:cNvSpPr>
                      <a:spLocks noChangeShapeType="1"/>
                    </p:cNvSpPr>
                    <p:nvPr/>
                  </p:nvSpPr>
                  <p:spPr bwMode="auto">
                    <a:xfrm flipV="1">
                      <a:off x="2455" y="2846"/>
                      <a:ext cx="1" cy="10"/>
                    </a:xfrm>
                    <a:prstGeom prst="line">
                      <a:avLst/>
                    </a:prstGeom>
                    <a:noFill/>
                    <a:ln w="0">
                      <a:solidFill>
                        <a:srgbClr val="000000"/>
                      </a:solidFill>
                      <a:round/>
                      <a:headEnd/>
                      <a:tailEnd/>
                    </a:ln>
                  </p:spPr>
                  <p:txBody>
                    <a:bodyPr/>
                    <a:lstStyle/>
                    <a:p>
                      <a:endParaRPr lang="en-US" sz="2400"/>
                    </a:p>
                  </p:txBody>
                </p:sp>
                <p:sp>
                  <p:nvSpPr>
                    <p:cNvPr id="162" name="Line 1021"/>
                    <p:cNvSpPr>
                      <a:spLocks noChangeShapeType="1"/>
                    </p:cNvSpPr>
                    <p:nvPr/>
                  </p:nvSpPr>
                  <p:spPr bwMode="auto">
                    <a:xfrm flipV="1">
                      <a:off x="2617" y="2846"/>
                      <a:ext cx="1" cy="10"/>
                    </a:xfrm>
                    <a:prstGeom prst="line">
                      <a:avLst/>
                    </a:prstGeom>
                    <a:noFill/>
                    <a:ln w="0">
                      <a:solidFill>
                        <a:srgbClr val="000000"/>
                      </a:solidFill>
                      <a:round/>
                      <a:headEnd/>
                      <a:tailEnd/>
                    </a:ln>
                  </p:spPr>
                  <p:txBody>
                    <a:bodyPr/>
                    <a:lstStyle/>
                    <a:p>
                      <a:endParaRPr lang="en-US" sz="2400"/>
                    </a:p>
                  </p:txBody>
                </p:sp>
                <p:sp>
                  <p:nvSpPr>
                    <p:cNvPr id="163" name="Line 1022"/>
                    <p:cNvSpPr>
                      <a:spLocks noChangeShapeType="1"/>
                    </p:cNvSpPr>
                    <p:nvPr/>
                  </p:nvSpPr>
                  <p:spPr bwMode="auto">
                    <a:xfrm flipV="1">
                      <a:off x="2784" y="2846"/>
                      <a:ext cx="1" cy="10"/>
                    </a:xfrm>
                    <a:prstGeom prst="line">
                      <a:avLst/>
                    </a:prstGeom>
                    <a:noFill/>
                    <a:ln w="0">
                      <a:solidFill>
                        <a:srgbClr val="000000"/>
                      </a:solidFill>
                      <a:round/>
                      <a:headEnd/>
                      <a:tailEnd/>
                    </a:ln>
                  </p:spPr>
                  <p:txBody>
                    <a:bodyPr/>
                    <a:lstStyle/>
                    <a:p>
                      <a:endParaRPr lang="en-US" sz="2400"/>
                    </a:p>
                  </p:txBody>
                </p:sp>
                <p:sp>
                  <p:nvSpPr>
                    <p:cNvPr id="164" name="Line 1023"/>
                    <p:cNvSpPr>
                      <a:spLocks noChangeShapeType="1"/>
                    </p:cNvSpPr>
                    <p:nvPr/>
                  </p:nvSpPr>
                  <p:spPr bwMode="auto">
                    <a:xfrm flipV="1">
                      <a:off x="2946" y="2846"/>
                      <a:ext cx="1" cy="10"/>
                    </a:xfrm>
                    <a:prstGeom prst="line">
                      <a:avLst/>
                    </a:prstGeom>
                    <a:noFill/>
                    <a:ln w="0">
                      <a:solidFill>
                        <a:srgbClr val="000000"/>
                      </a:solidFill>
                      <a:round/>
                      <a:headEnd/>
                      <a:tailEnd/>
                    </a:ln>
                  </p:spPr>
                  <p:txBody>
                    <a:bodyPr/>
                    <a:lstStyle/>
                    <a:p>
                      <a:endParaRPr lang="en-US" sz="2400"/>
                    </a:p>
                  </p:txBody>
                </p:sp>
                <p:sp>
                  <p:nvSpPr>
                    <p:cNvPr id="165" name="Line 1024"/>
                    <p:cNvSpPr>
                      <a:spLocks noChangeShapeType="1"/>
                    </p:cNvSpPr>
                    <p:nvPr/>
                  </p:nvSpPr>
                  <p:spPr bwMode="auto">
                    <a:xfrm flipV="1">
                      <a:off x="3112" y="2846"/>
                      <a:ext cx="1" cy="10"/>
                    </a:xfrm>
                    <a:prstGeom prst="line">
                      <a:avLst/>
                    </a:prstGeom>
                    <a:noFill/>
                    <a:ln w="0">
                      <a:solidFill>
                        <a:srgbClr val="000000"/>
                      </a:solidFill>
                      <a:round/>
                      <a:headEnd/>
                      <a:tailEnd/>
                    </a:ln>
                  </p:spPr>
                  <p:txBody>
                    <a:bodyPr/>
                    <a:lstStyle/>
                    <a:p>
                      <a:endParaRPr lang="en-US" sz="2400"/>
                    </a:p>
                  </p:txBody>
                </p:sp>
                <p:sp>
                  <p:nvSpPr>
                    <p:cNvPr id="166" name="Line 1025"/>
                    <p:cNvSpPr>
                      <a:spLocks noChangeShapeType="1"/>
                    </p:cNvSpPr>
                    <p:nvPr/>
                  </p:nvSpPr>
                  <p:spPr bwMode="auto">
                    <a:xfrm flipV="1">
                      <a:off x="3275" y="2846"/>
                      <a:ext cx="1" cy="10"/>
                    </a:xfrm>
                    <a:prstGeom prst="line">
                      <a:avLst/>
                    </a:prstGeom>
                    <a:noFill/>
                    <a:ln w="0">
                      <a:solidFill>
                        <a:srgbClr val="000000"/>
                      </a:solidFill>
                      <a:round/>
                      <a:headEnd/>
                      <a:tailEnd/>
                    </a:ln>
                  </p:spPr>
                  <p:txBody>
                    <a:bodyPr/>
                    <a:lstStyle/>
                    <a:p>
                      <a:endParaRPr lang="en-US" sz="2400"/>
                    </a:p>
                  </p:txBody>
                </p:sp>
              </p:grpSp>
              <p:sp>
                <p:nvSpPr>
                  <p:cNvPr id="41" name="Line 57"/>
                  <p:cNvSpPr>
                    <a:spLocks noChangeShapeType="1"/>
                  </p:cNvSpPr>
                  <p:nvPr/>
                </p:nvSpPr>
                <p:spPr bwMode="auto">
                  <a:xfrm>
                    <a:off x="1801813" y="2609851"/>
                    <a:ext cx="1587" cy="44450"/>
                  </a:xfrm>
                  <a:prstGeom prst="line">
                    <a:avLst/>
                  </a:prstGeom>
                  <a:noFill/>
                  <a:ln w="0">
                    <a:solidFill>
                      <a:srgbClr val="000000"/>
                    </a:solidFill>
                    <a:round/>
                    <a:headEnd/>
                    <a:tailEnd/>
                  </a:ln>
                </p:spPr>
                <p:txBody>
                  <a:bodyPr/>
                  <a:lstStyle/>
                  <a:p>
                    <a:endParaRPr lang="en-US" sz="2400"/>
                  </a:p>
                </p:txBody>
              </p:sp>
              <p:sp>
                <p:nvSpPr>
                  <p:cNvPr id="42" name="Line 71"/>
                  <p:cNvSpPr>
                    <a:spLocks noChangeShapeType="1"/>
                  </p:cNvSpPr>
                  <p:nvPr/>
                </p:nvSpPr>
                <p:spPr bwMode="auto">
                  <a:xfrm>
                    <a:off x="1801813" y="3876676"/>
                    <a:ext cx="31750" cy="1588"/>
                  </a:xfrm>
                  <a:prstGeom prst="line">
                    <a:avLst/>
                  </a:prstGeom>
                  <a:noFill/>
                  <a:ln w="0">
                    <a:solidFill>
                      <a:srgbClr val="000000"/>
                    </a:solidFill>
                    <a:round/>
                    <a:headEnd/>
                    <a:tailEnd/>
                  </a:ln>
                </p:spPr>
                <p:txBody>
                  <a:bodyPr/>
                  <a:lstStyle/>
                  <a:p>
                    <a:endParaRPr lang="en-US" sz="2400"/>
                  </a:p>
                </p:txBody>
              </p:sp>
              <p:sp>
                <p:nvSpPr>
                  <p:cNvPr id="43" name="Line 72"/>
                  <p:cNvSpPr>
                    <a:spLocks noChangeShapeType="1"/>
                  </p:cNvSpPr>
                  <p:nvPr/>
                </p:nvSpPr>
                <p:spPr bwMode="auto">
                  <a:xfrm flipH="1">
                    <a:off x="5368925" y="3876676"/>
                    <a:ext cx="46038" cy="1588"/>
                  </a:xfrm>
                  <a:prstGeom prst="line">
                    <a:avLst/>
                  </a:prstGeom>
                  <a:noFill/>
                  <a:ln w="0">
                    <a:solidFill>
                      <a:srgbClr val="000000"/>
                    </a:solidFill>
                    <a:round/>
                    <a:headEnd/>
                    <a:tailEnd/>
                  </a:ln>
                </p:spPr>
                <p:txBody>
                  <a:bodyPr/>
                  <a:lstStyle/>
                  <a:p>
                    <a:endParaRPr lang="en-US" sz="2400"/>
                  </a:p>
                </p:txBody>
              </p:sp>
              <p:sp>
                <p:nvSpPr>
                  <p:cNvPr id="44" name="Line 74"/>
                  <p:cNvSpPr>
                    <a:spLocks noChangeShapeType="1"/>
                  </p:cNvSpPr>
                  <p:nvPr/>
                </p:nvSpPr>
                <p:spPr bwMode="auto">
                  <a:xfrm>
                    <a:off x="1801813" y="3460751"/>
                    <a:ext cx="31750" cy="1588"/>
                  </a:xfrm>
                  <a:prstGeom prst="line">
                    <a:avLst/>
                  </a:prstGeom>
                  <a:noFill/>
                  <a:ln w="0">
                    <a:solidFill>
                      <a:srgbClr val="000000"/>
                    </a:solidFill>
                    <a:round/>
                    <a:headEnd/>
                    <a:tailEnd/>
                  </a:ln>
                </p:spPr>
                <p:txBody>
                  <a:bodyPr/>
                  <a:lstStyle/>
                  <a:p>
                    <a:endParaRPr lang="en-US" sz="2400"/>
                  </a:p>
                </p:txBody>
              </p:sp>
              <p:sp>
                <p:nvSpPr>
                  <p:cNvPr id="45" name="Line 75"/>
                  <p:cNvSpPr>
                    <a:spLocks noChangeShapeType="1"/>
                  </p:cNvSpPr>
                  <p:nvPr/>
                </p:nvSpPr>
                <p:spPr bwMode="auto">
                  <a:xfrm flipH="1">
                    <a:off x="5368925" y="3460751"/>
                    <a:ext cx="46038" cy="1588"/>
                  </a:xfrm>
                  <a:prstGeom prst="line">
                    <a:avLst/>
                  </a:prstGeom>
                  <a:noFill/>
                  <a:ln w="0">
                    <a:solidFill>
                      <a:srgbClr val="000000"/>
                    </a:solidFill>
                    <a:round/>
                    <a:headEnd/>
                    <a:tailEnd/>
                  </a:ln>
                </p:spPr>
                <p:txBody>
                  <a:bodyPr/>
                  <a:lstStyle/>
                  <a:p>
                    <a:endParaRPr lang="en-US" sz="2400"/>
                  </a:p>
                </p:txBody>
              </p:sp>
              <p:sp>
                <p:nvSpPr>
                  <p:cNvPr id="46" name="Line 77"/>
                  <p:cNvSpPr>
                    <a:spLocks noChangeShapeType="1"/>
                  </p:cNvSpPr>
                  <p:nvPr/>
                </p:nvSpPr>
                <p:spPr bwMode="auto">
                  <a:xfrm>
                    <a:off x="1801813" y="3028951"/>
                    <a:ext cx="31750" cy="1588"/>
                  </a:xfrm>
                  <a:prstGeom prst="line">
                    <a:avLst/>
                  </a:prstGeom>
                  <a:noFill/>
                  <a:ln w="0">
                    <a:solidFill>
                      <a:srgbClr val="000000"/>
                    </a:solidFill>
                    <a:round/>
                    <a:headEnd/>
                    <a:tailEnd/>
                  </a:ln>
                </p:spPr>
                <p:txBody>
                  <a:bodyPr/>
                  <a:lstStyle/>
                  <a:p>
                    <a:endParaRPr lang="en-US" sz="2400"/>
                  </a:p>
                </p:txBody>
              </p:sp>
              <p:sp>
                <p:nvSpPr>
                  <p:cNvPr id="47" name="Line 78"/>
                  <p:cNvSpPr>
                    <a:spLocks noChangeShapeType="1"/>
                  </p:cNvSpPr>
                  <p:nvPr/>
                </p:nvSpPr>
                <p:spPr bwMode="auto">
                  <a:xfrm flipH="1">
                    <a:off x="5368925" y="3028951"/>
                    <a:ext cx="46038" cy="1588"/>
                  </a:xfrm>
                  <a:prstGeom prst="line">
                    <a:avLst/>
                  </a:prstGeom>
                  <a:noFill/>
                  <a:ln w="0">
                    <a:solidFill>
                      <a:srgbClr val="000000"/>
                    </a:solidFill>
                    <a:round/>
                    <a:headEnd/>
                    <a:tailEnd/>
                  </a:ln>
                </p:spPr>
                <p:txBody>
                  <a:bodyPr/>
                  <a:lstStyle/>
                  <a:p>
                    <a:endParaRPr lang="en-US" sz="2400"/>
                  </a:p>
                </p:txBody>
              </p:sp>
              <p:sp>
                <p:nvSpPr>
                  <p:cNvPr id="48" name="Line 80"/>
                  <p:cNvSpPr>
                    <a:spLocks noChangeShapeType="1"/>
                  </p:cNvSpPr>
                  <p:nvPr/>
                </p:nvSpPr>
                <p:spPr bwMode="auto">
                  <a:xfrm>
                    <a:off x="1801813" y="2609851"/>
                    <a:ext cx="31750" cy="3175"/>
                  </a:xfrm>
                  <a:prstGeom prst="line">
                    <a:avLst/>
                  </a:prstGeom>
                  <a:noFill/>
                  <a:ln w="0">
                    <a:solidFill>
                      <a:srgbClr val="000000"/>
                    </a:solidFill>
                    <a:round/>
                    <a:headEnd/>
                    <a:tailEnd/>
                  </a:ln>
                </p:spPr>
                <p:txBody>
                  <a:bodyPr/>
                  <a:lstStyle/>
                  <a:p>
                    <a:endParaRPr lang="en-US" sz="2400"/>
                  </a:p>
                </p:txBody>
              </p:sp>
              <p:grpSp>
                <p:nvGrpSpPr>
                  <p:cNvPr id="49" name="Group 193"/>
                  <p:cNvGrpSpPr/>
                  <p:nvPr/>
                </p:nvGrpSpPr>
                <p:grpSpPr>
                  <a:xfrm>
                    <a:off x="1801813" y="2609851"/>
                    <a:ext cx="3619500" cy="1701800"/>
                    <a:chOff x="1801813" y="2930525"/>
                    <a:chExt cx="3619500" cy="1701800"/>
                  </a:xfrm>
                </p:grpSpPr>
                <p:sp>
                  <p:nvSpPr>
                    <p:cNvPr id="117" name="Line 52"/>
                    <p:cNvSpPr>
                      <a:spLocks noChangeShapeType="1"/>
                    </p:cNvSpPr>
                    <p:nvPr/>
                  </p:nvSpPr>
                  <p:spPr bwMode="auto">
                    <a:xfrm flipV="1">
                      <a:off x="5411788" y="2930525"/>
                      <a:ext cx="1587" cy="1698625"/>
                    </a:xfrm>
                    <a:prstGeom prst="line">
                      <a:avLst/>
                    </a:prstGeom>
                    <a:noFill/>
                    <a:ln w="0">
                      <a:solidFill>
                        <a:srgbClr val="000000"/>
                      </a:solidFill>
                      <a:round/>
                      <a:headEnd/>
                      <a:tailEnd/>
                    </a:ln>
                  </p:spPr>
                  <p:txBody>
                    <a:bodyPr/>
                    <a:lstStyle/>
                    <a:p>
                      <a:endParaRPr lang="en-US" sz="2400"/>
                    </a:p>
                  </p:txBody>
                </p:sp>
                <p:sp>
                  <p:nvSpPr>
                    <p:cNvPr id="118" name="Line 53"/>
                    <p:cNvSpPr>
                      <a:spLocks noChangeShapeType="1"/>
                    </p:cNvSpPr>
                    <p:nvPr/>
                  </p:nvSpPr>
                  <p:spPr bwMode="auto">
                    <a:xfrm flipV="1">
                      <a:off x="1801813" y="2930525"/>
                      <a:ext cx="1587" cy="1698625"/>
                    </a:xfrm>
                    <a:prstGeom prst="line">
                      <a:avLst/>
                    </a:prstGeom>
                    <a:noFill/>
                    <a:ln w="0">
                      <a:solidFill>
                        <a:srgbClr val="000000"/>
                      </a:solidFill>
                      <a:round/>
                      <a:headEnd/>
                      <a:tailEnd/>
                    </a:ln>
                  </p:spPr>
                  <p:txBody>
                    <a:bodyPr/>
                    <a:lstStyle/>
                    <a:p>
                      <a:endParaRPr lang="en-US" sz="2400"/>
                    </a:p>
                  </p:txBody>
                </p:sp>
                <p:sp>
                  <p:nvSpPr>
                    <p:cNvPr id="119" name="Line 83"/>
                    <p:cNvSpPr>
                      <a:spLocks noChangeShapeType="1"/>
                    </p:cNvSpPr>
                    <p:nvPr/>
                  </p:nvSpPr>
                  <p:spPr bwMode="auto">
                    <a:xfrm>
                      <a:off x="1822450" y="2930525"/>
                      <a:ext cx="3598863" cy="3175"/>
                    </a:xfrm>
                    <a:prstGeom prst="line">
                      <a:avLst/>
                    </a:prstGeom>
                    <a:noFill/>
                    <a:ln w="0">
                      <a:solidFill>
                        <a:srgbClr val="000000"/>
                      </a:solidFill>
                      <a:round/>
                      <a:headEnd/>
                      <a:tailEnd/>
                    </a:ln>
                  </p:spPr>
                  <p:txBody>
                    <a:bodyPr/>
                    <a:lstStyle/>
                    <a:p>
                      <a:endParaRPr lang="en-US" sz="2400"/>
                    </a:p>
                  </p:txBody>
                </p:sp>
                <p:sp>
                  <p:nvSpPr>
                    <p:cNvPr id="120" name="Line 84"/>
                    <p:cNvSpPr>
                      <a:spLocks noChangeShapeType="1"/>
                    </p:cNvSpPr>
                    <p:nvPr/>
                  </p:nvSpPr>
                  <p:spPr bwMode="auto">
                    <a:xfrm>
                      <a:off x="1809750" y="4629150"/>
                      <a:ext cx="3598863" cy="3175"/>
                    </a:xfrm>
                    <a:prstGeom prst="line">
                      <a:avLst/>
                    </a:prstGeom>
                    <a:noFill/>
                    <a:ln w="0">
                      <a:solidFill>
                        <a:srgbClr val="000000"/>
                      </a:solidFill>
                      <a:round/>
                      <a:headEnd/>
                      <a:tailEnd/>
                    </a:ln>
                  </p:spPr>
                  <p:txBody>
                    <a:bodyPr/>
                    <a:lstStyle/>
                    <a:p>
                      <a:endParaRPr lang="en-US" sz="2400"/>
                    </a:p>
                  </p:txBody>
                </p:sp>
              </p:grpSp>
              <p:sp>
                <p:nvSpPr>
                  <p:cNvPr id="50" name="Line 90"/>
                  <p:cNvSpPr>
                    <a:spLocks noChangeShapeType="1"/>
                  </p:cNvSpPr>
                  <p:nvPr/>
                </p:nvSpPr>
                <p:spPr bwMode="auto">
                  <a:xfrm>
                    <a:off x="1822450" y="3460751"/>
                    <a:ext cx="3598863" cy="1588"/>
                  </a:xfrm>
                  <a:prstGeom prst="line">
                    <a:avLst/>
                  </a:prstGeom>
                  <a:noFill/>
                  <a:ln w="0">
                    <a:solidFill>
                      <a:srgbClr val="000000"/>
                    </a:solidFill>
                    <a:prstDash val="dash"/>
                    <a:round/>
                    <a:headEnd/>
                    <a:tailEnd/>
                  </a:ln>
                </p:spPr>
                <p:txBody>
                  <a:bodyPr/>
                  <a:lstStyle/>
                  <a:p>
                    <a:endParaRPr lang="en-US" sz="2400"/>
                  </a:p>
                </p:txBody>
              </p:sp>
              <p:sp>
                <p:nvSpPr>
                  <p:cNvPr id="51" name="Line 563"/>
                  <p:cNvSpPr>
                    <a:spLocks noChangeShapeType="1"/>
                  </p:cNvSpPr>
                  <p:nvPr/>
                </p:nvSpPr>
                <p:spPr bwMode="auto">
                  <a:xfrm>
                    <a:off x="2720975" y="2627314"/>
                    <a:ext cx="0" cy="1677987"/>
                  </a:xfrm>
                  <a:prstGeom prst="line">
                    <a:avLst/>
                  </a:prstGeom>
                  <a:noFill/>
                  <a:ln w="9525">
                    <a:solidFill>
                      <a:schemeClr val="tx1"/>
                    </a:solidFill>
                    <a:prstDash val="dash"/>
                    <a:round/>
                    <a:headEnd/>
                    <a:tailEnd/>
                  </a:ln>
                </p:spPr>
                <p:txBody>
                  <a:bodyPr/>
                  <a:lstStyle/>
                  <a:p>
                    <a:endParaRPr lang="en-US" sz="2400"/>
                  </a:p>
                </p:txBody>
              </p:sp>
              <p:sp>
                <p:nvSpPr>
                  <p:cNvPr id="52" name="Line 565"/>
                  <p:cNvSpPr>
                    <a:spLocks noChangeShapeType="1"/>
                  </p:cNvSpPr>
                  <p:nvPr/>
                </p:nvSpPr>
                <p:spPr bwMode="auto">
                  <a:xfrm>
                    <a:off x="3679825" y="2622551"/>
                    <a:ext cx="0" cy="1673225"/>
                  </a:xfrm>
                  <a:prstGeom prst="line">
                    <a:avLst/>
                  </a:prstGeom>
                  <a:noFill/>
                  <a:ln w="9525">
                    <a:solidFill>
                      <a:schemeClr val="tx1"/>
                    </a:solidFill>
                    <a:prstDash val="dash"/>
                    <a:round/>
                    <a:headEnd/>
                    <a:tailEnd/>
                  </a:ln>
                </p:spPr>
                <p:txBody>
                  <a:bodyPr/>
                  <a:lstStyle/>
                  <a:p>
                    <a:endParaRPr lang="en-US" sz="2400"/>
                  </a:p>
                </p:txBody>
              </p:sp>
              <p:sp>
                <p:nvSpPr>
                  <p:cNvPr id="53" name="Line 566"/>
                  <p:cNvSpPr>
                    <a:spLocks noChangeShapeType="1"/>
                  </p:cNvSpPr>
                  <p:nvPr/>
                </p:nvSpPr>
                <p:spPr bwMode="auto">
                  <a:xfrm>
                    <a:off x="4803775" y="2617789"/>
                    <a:ext cx="0" cy="1677987"/>
                  </a:xfrm>
                  <a:prstGeom prst="line">
                    <a:avLst/>
                  </a:prstGeom>
                  <a:noFill/>
                  <a:ln w="9525">
                    <a:solidFill>
                      <a:schemeClr val="tx1"/>
                    </a:solidFill>
                    <a:prstDash val="dash"/>
                    <a:round/>
                    <a:headEnd/>
                    <a:tailEnd/>
                  </a:ln>
                </p:spPr>
                <p:txBody>
                  <a:bodyPr/>
                  <a:lstStyle/>
                  <a:p>
                    <a:endParaRPr lang="en-US" sz="2400"/>
                  </a:p>
                </p:txBody>
              </p:sp>
              <p:sp>
                <p:nvSpPr>
                  <p:cNvPr id="54" name="Text Box 1103"/>
                  <p:cNvSpPr txBox="1">
                    <a:spLocks noChangeArrowheads="1"/>
                  </p:cNvSpPr>
                  <p:nvPr/>
                </p:nvSpPr>
                <p:spPr bwMode="auto">
                  <a:xfrm>
                    <a:off x="1840000" y="2540089"/>
                    <a:ext cx="704616" cy="338554"/>
                  </a:xfrm>
                  <a:prstGeom prst="rect">
                    <a:avLst/>
                  </a:prstGeom>
                  <a:noFill/>
                  <a:ln w="9525">
                    <a:noFill/>
                    <a:miter lim="800000"/>
                    <a:headEnd/>
                    <a:tailEnd/>
                  </a:ln>
                </p:spPr>
                <p:txBody>
                  <a:bodyPr wrap="none">
                    <a:spAutoFit/>
                  </a:bodyPr>
                  <a:lstStyle/>
                  <a:p>
                    <a:r>
                      <a:rPr lang="en-US" sz="1600" b="1" dirty="0">
                        <a:solidFill>
                          <a:srgbClr val="FF0000"/>
                        </a:solidFill>
                      </a:rPr>
                      <a:t>Warm</a:t>
                    </a:r>
                  </a:p>
                </p:txBody>
              </p:sp>
              <p:sp>
                <p:nvSpPr>
                  <p:cNvPr id="55" name="Text Box 1104"/>
                  <p:cNvSpPr txBox="1">
                    <a:spLocks noChangeArrowheads="1"/>
                  </p:cNvSpPr>
                  <p:nvPr/>
                </p:nvSpPr>
                <p:spPr bwMode="auto">
                  <a:xfrm>
                    <a:off x="2871875" y="2540089"/>
                    <a:ext cx="639919" cy="338554"/>
                  </a:xfrm>
                  <a:prstGeom prst="rect">
                    <a:avLst/>
                  </a:prstGeom>
                  <a:noFill/>
                  <a:ln w="9525">
                    <a:noFill/>
                    <a:miter lim="800000"/>
                    <a:headEnd/>
                    <a:tailEnd/>
                  </a:ln>
                </p:spPr>
                <p:txBody>
                  <a:bodyPr wrap="none">
                    <a:spAutoFit/>
                  </a:bodyPr>
                  <a:lstStyle/>
                  <a:p>
                    <a:r>
                      <a:rPr lang="en-US" sz="1600" b="1" dirty="0">
                        <a:solidFill>
                          <a:srgbClr val="0083E6"/>
                        </a:solidFill>
                      </a:rPr>
                      <a:t>Cold</a:t>
                    </a:r>
                  </a:p>
                </p:txBody>
              </p:sp>
              <p:sp>
                <p:nvSpPr>
                  <p:cNvPr id="56" name="Text Box 1105"/>
                  <p:cNvSpPr txBox="1">
                    <a:spLocks noChangeArrowheads="1"/>
                  </p:cNvSpPr>
                  <p:nvPr/>
                </p:nvSpPr>
                <p:spPr bwMode="auto">
                  <a:xfrm>
                    <a:off x="3933912" y="2592218"/>
                    <a:ext cx="519951" cy="246221"/>
                  </a:xfrm>
                  <a:prstGeom prst="rect">
                    <a:avLst/>
                  </a:prstGeom>
                  <a:noFill/>
                  <a:ln w="9525">
                    <a:noFill/>
                    <a:miter lim="800000"/>
                    <a:headEnd/>
                    <a:tailEnd/>
                  </a:ln>
                </p:spPr>
                <p:txBody>
                  <a:bodyPr wrap="none" lIns="0" tIns="0" rIns="0" bIns="0">
                    <a:spAutoFit/>
                  </a:bodyPr>
                  <a:lstStyle/>
                  <a:p>
                    <a:r>
                      <a:rPr lang="en-US" sz="1600" b="1" dirty="0">
                        <a:solidFill>
                          <a:srgbClr val="FF0000"/>
                        </a:solidFill>
                      </a:rPr>
                      <a:t>Warm</a:t>
                    </a:r>
                  </a:p>
                </p:txBody>
              </p:sp>
              <p:sp>
                <p:nvSpPr>
                  <p:cNvPr id="57" name="Text Box 1106"/>
                  <p:cNvSpPr txBox="1">
                    <a:spLocks noChangeArrowheads="1"/>
                  </p:cNvSpPr>
                  <p:nvPr/>
                </p:nvSpPr>
                <p:spPr bwMode="auto">
                  <a:xfrm>
                    <a:off x="4813388" y="2540089"/>
                    <a:ext cx="639919" cy="338554"/>
                  </a:xfrm>
                  <a:prstGeom prst="rect">
                    <a:avLst/>
                  </a:prstGeom>
                  <a:noFill/>
                  <a:ln w="9525">
                    <a:noFill/>
                    <a:miter lim="800000"/>
                    <a:headEnd/>
                    <a:tailEnd/>
                  </a:ln>
                </p:spPr>
                <p:txBody>
                  <a:bodyPr wrap="none">
                    <a:spAutoFit/>
                  </a:bodyPr>
                  <a:lstStyle/>
                  <a:p>
                    <a:r>
                      <a:rPr lang="en-US" sz="1600" b="1" dirty="0">
                        <a:solidFill>
                          <a:srgbClr val="0083E6"/>
                        </a:solidFill>
                      </a:rPr>
                      <a:t>Cold</a:t>
                    </a:r>
                  </a:p>
                </p:txBody>
              </p:sp>
            </p:grpSp>
            <p:sp>
              <p:nvSpPr>
                <p:cNvPr id="182" name="TextBox 181"/>
                <p:cNvSpPr txBox="1"/>
                <p:nvPr/>
              </p:nvSpPr>
              <p:spPr>
                <a:xfrm>
                  <a:off x="-1907658" y="3221800"/>
                  <a:ext cx="2539478" cy="430887"/>
                </a:xfrm>
                <a:prstGeom prst="rect">
                  <a:avLst/>
                </a:prstGeom>
                <a:noFill/>
              </p:spPr>
              <p:txBody>
                <a:bodyPr wrap="none" rtlCol="0">
                  <a:spAutoFit/>
                </a:bodyPr>
                <a:lstStyle/>
                <a:p>
                  <a:r>
                    <a:rPr lang="en-US" sz="2200" dirty="0" smtClean="0">
                      <a:solidFill>
                        <a:srgbClr val="FFFF00"/>
                      </a:solidFill>
                    </a:rPr>
                    <a:t>Monthly anomalies</a:t>
                  </a:r>
                  <a:endParaRPr lang="en-US" sz="2200" dirty="0">
                    <a:solidFill>
                      <a:srgbClr val="FFFF00"/>
                    </a:solidFill>
                  </a:endParaRPr>
                </a:p>
              </p:txBody>
            </p:sp>
          </p:grpSp>
          <p:grpSp>
            <p:nvGrpSpPr>
              <p:cNvPr id="188" name="Group 112"/>
              <p:cNvGrpSpPr>
                <a:grpSpLocks/>
              </p:cNvGrpSpPr>
              <p:nvPr/>
            </p:nvGrpSpPr>
            <p:grpSpPr bwMode="auto">
              <a:xfrm>
                <a:off x="2046767" y="5661463"/>
                <a:ext cx="3590145" cy="184671"/>
                <a:chOff x="1465524" y="3396706"/>
                <a:chExt cx="3589664" cy="184556"/>
              </a:xfrm>
            </p:grpSpPr>
            <p:sp>
              <p:nvSpPr>
                <p:cNvPr id="189" name="Rectangle 1063"/>
                <p:cNvSpPr>
                  <a:spLocks noChangeArrowheads="1"/>
                </p:cNvSpPr>
                <p:nvPr/>
              </p:nvSpPr>
              <p:spPr bwMode="auto">
                <a:xfrm>
                  <a:off x="2011720" y="3396711"/>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1998</a:t>
                  </a:r>
                  <a:endParaRPr lang="en-US" sz="1200" b="1" dirty="0">
                    <a:cs typeface="Arial" charset="0"/>
                  </a:endParaRPr>
                </a:p>
              </p:txBody>
            </p:sp>
            <p:sp>
              <p:nvSpPr>
                <p:cNvPr id="190" name="Rectangle 1065"/>
                <p:cNvSpPr>
                  <a:spLocks noChangeArrowheads="1"/>
                </p:cNvSpPr>
                <p:nvPr/>
              </p:nvSpPr>
              <p:spPr bwMode="auto">
                <a:xfrm>
                  <a:off x="2557916" y="3396706"/>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2000</a:t>
                  </a:r>
                  <a:endParaRPr lang="en-US" sz="1200" b="1" dirty="0">
                    <a:cs typeface="Arial" charset="0"/>
                  </a:endParaRPr>
                </a:p>
              </p:txBody>
            </p:sp>
            <p:sp>
              <p:nvSpPr>
                <p:cNvPr id="191" name="Rectangle 1067"/>
                <p:cNvSpPr>
                  <a:spLocks noChangeArrowheads="1"/>
                </p:cNvSpPr>
                <p:nvPr/>
              </p:nvSpPr>
              <p:spPr bwMode="auto">
                <a:xfrm>
                  <a:off x="3104113"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2002</a:t>
                  </a:r>
                  <a:endParaRPr lang="en-US" sz="1200" b="1" dirty="0">
                    <a:cs typeface="Arial" charset="0"/>
                  </a:endParaRPr>
                </a:p>
              </p:txBody>
            </p:sp>
            <p:sp>
              <p:nvSpPr>
                <p:cNvPr id="192" name="Rectangle 1069"/>
                <p:cNvSpPr>
                  <a:spLocks noChangeArrowheads="1"/>
                </p:cNvSpPr>
                <p:nvPr/>
              </p:nvSpPr>
              <p:spPr bwMode="auto">
                <a:xfrm>
                  <a:off x="3648649" y="3396709"/>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2004</a:t>
                  </a:r>
                  <a:endParaRPr lang="en-US" sz="1200" b="1" dirty="0">
                    <a:cs typeface="Arial" charset="0"/>
                  </a:endParaRPr>
                </a:p>
              </p:txBody>
            </p:sp>
            <p:sp>
              <p:nvSpPr>
                <p:cNvPr id="193" name="Rectangle 1071"/>
                <p:cNvSpPr>
                  <a:spLocks noChangeArrowheads="1"/>
                </p:cNvSpPr>
                <p:nvPr/>
              </p:nvSpPr>
              <p:spPr bwMode="auto">
                <a:xfrm>
                  <a:off x="4194847"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2006</a:t>
                  </a:r>
                  <a:endParaRPr lang="en-US" sz="1200" b="1" dirty="0">
                    <a:cs typeface="Arial" charset="0"/>
                  </a:endParaRPr>
                </a:p>
              </p:txBody>
            </p:sp>
            <p:sp>
              <p:nvSpPr>
                <p:cNvPr id="194" name="Rectangle 1073"/>
                <p:cNvSpPr>
                  <a:spLocks noChangeArrowheads="1"/>
                </p:cNvSpPr>
                <p:nvPr/>
              </p:nvSpPr>
              <p:spPr bwMode="auto">
                <a:xfrm>
                  <a:off x="4741041"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2008</a:t>
                  </a:r>
                  <a:endParaRPr lang="en-US" sz="1200" b="1" dirty="0">
                    <a:cs typeface="Arial" charset="0"/>
                  </a:endParaRPr>
                </a:p>
              </p:txBody>
            </p:sp>
            <p:sp>
              <p:nvSpPr>
                <p:cNvPr id="195" name="Rectangle 1061"/>
                <p:cNvSpPr>
                  <a:spLocks noChangeArrowheads="1"/>
                </p:cNvSpPr>
                <p:nvPr/>
              </p:nvSpPr>
              <p:spPr bwMode="auto">
                <a:xfrm>
                  <a:off x="1465524" y="3396707"/>
                  <a:ext cx="314147" cy="184551"/>
                </a:xfrm>
                <a:prstGeom prst="rect">
                  <a:avLst/>
                </a:prstGeom>
                <a:noFill/>
                <a:ln w="9525">
                  <a:noFill/>
                  <a:miter lim="800000"/>
                  <a:headEnd/>
                  <a:tailEnd/>
                </a:ln>
              </p:spPr>
              <p:txBody>
                <a:bodyPr wrap="none" lIns="0" tIns="0" rIns="0" bIns="0">
                  <a:spAutoFit/>
                </a:bodyPr>
                <a:lstStyle/>
                <a:p>
                  <a:r>
                    <a:rPr lang="en-US" sz="1200" b="1" dirty="0" smtClean="0">
                      <a:solidFill>
                        <a:srgbClr val="000000"/>
                      </a:solidFill>
                      <a:cs typeface="Arial" charset="0"/>
                    </a:rPr>
                    <a:t>1996</a:t>
                  </a:r>
                  <a:endParaRPr lang="en-US" sz="1200" b="1" dirty="0">
                    <a:cs typeface="Arial" charset="0"/>
                  </a:endParaRPr>
                </a:p>
              </p:txBody>
            </p:sp>
          </p:grpSp>
        </p:grpSp>
      </p:grpSp>
      <p:sp>
        <p:nvSpPr>
          <p:cNvPr id="114" name="TextBox 113"/>
          <p:cNvSpPr txBox="1"/>
          <p:nvPr/>
        </p:nvSpPr>
        <p:spPr>
          <a:xfrm>
            <a:off x="138132" y="26325"/>
            <a:ext cx="5370381" cy="830997"/>
          </a:xfrm>
          <a:prstGeom prst="rect">
            <a:avLst/>
          </a:prstGeom>
          <a:noFill/>
        </p:spPr>
        <p:txBody>
          <a:bodyPr wrap="none" rtlCol="0">
            <a:spAutoFit/>
          </a:bodyPr>
          <a:lstStyle/>
          <a:p>
            <a:r>
              <a:rPr lang="en-US" sz="2400" b="1" dirty="0" smtClean="0">
                <a:solidFill>
                  <a:srgbClr val="FFFF00"/>
                </a:solidFill>
              </a:rPr>
              <a:t>“Copepod Community Index” = CCI</a:t>
            </a:r>
          </a:p>
          <a:p>
            <a:r>
              <a:rPr lang="en-US" sz="2400" dirty="0" smtClean="0">
                <a:solidFill>
                  <a:srgbClr val="00FF00"/>
                </a:solidFill>
              </a:rPr>
              <a:t>Ordination Axis 1 scores</a:t>
            </a:r>
            <a:endParaRPr lang="en-US" sz="2400" dirty="0">
              <a:solidFill>
                <a:srgbClr val="00FF00"/>
              </a:solidFill>
            </a:endParaRPr>
          </a:p>
        </p:txBody>
      </p:sp>
      <p:sp>
        <p:nvSpPr>
          <p:cNvPr id="146" name="Rectangle 1054"/>
          <p:cNvSpPr>
            <a:spLocks noChangeArrowheads="1"/>
          </p:cNvSpPr>
          <p:nvPr/>
        </p:nvSpPr>
        <p:spPr bwMode="auto">
          <a:xfrm>
            <a:off x="4667254" y="6324600"/>
            <a:ext cx="3771610" cy="276999"/>
          </a:xfrm>
          <a:prstGeom prst="rect">
            <a:avLst/>
          </a:prstGeom>
          <a:noFill/>
          <a:ln w="9525">
            <a:noFill/>
            <a:miter lim="800000"/>
            <a:headEnd/>
            <a:tailEnd/>
          </a:ln>
        </p:spPr>
        <p:txBody>
          <a:bodyPr wrap="none" lIns="0" tIns="0" rIns="0" bIns="0">
            <a:spAutoFit/>
          </a:bodyPr>
          <a:lstStyle/>
          <a:p>
            <a:r>
              <a:rPr lang="en-US" b="1" dirty="0" smtClean="0">
                <a:solidFill>
                  <a:srgbClr val="00B050"/>
                </a:solidFill>
                <a:latin typeface="Cambria" pitchFamily="18" charset="0"/>
              </a:rPr>
              <a:t>PDO:CCI correlation  </a:t>
            </a:r>
            <a:r>
              <a:rPr lang="en-US" b="1" dirty="0" smtClean="0">
                <a:solidFill>
                  <a:srgbClr val="00B050"/>
                </a:solidFill>
                <a:latin typeface="Cambria" pitchFamily="18" charset="0"/>
              </a:rPr>
              <a:t>R </a:t>
            </a:r>
            <a:r>
              <a:rPr lang="en-US" b="1" dirty="0">
                <a:solidFill>
                  <a:srgbClr val="00B050"/>
                </a:solidFill>
                <a:latin typeface="Cambria" pitchFamily="18" charset="0"/>
              </a:rPr>
              <a:t>= 0.5, p&lt;0.01</a:t>
            </a:r>
          </a:p>
        </p:txBody>
      </p:sp>
    </p:spTree>
    <p:extLst>
      <p:ext uri="{BB962C8B-B14F-4D97-AF65-F5344CB8AC3E}">
        <p14:creationId xmlns:p14="http://schemas.microsoft.com/office/powerpoint/2010/main" xmlns="" val="108795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5"/>
                                        </p:tgtEl>
                                        <p:attrNameLst>
                                          <p:attrName>style.visibility</p:attrName>
                                        </p:attrNameLst>
                                      </p:cBhvr>
                                      <p:to>
                                        <p:strVal val="visible"/>
                                      </p:to>
                                    </p:set>
                                    <p:animEffect transition="in" filter="fade">
                                      <p:cBhvr>
                                        <p:cTn id="7" dur="1000"/>
                                        <p:tgtEl>
                                          <p:spTgt spid="17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5"/>
                                        </p:tgtEl>
                                        <p:attrNameLst>
                                          <p:attrName>style.visibility</p:attrName>
                                        </p:attrNameLst>
                                      </p:cBhvr>
                                      <p:to>
                                        <p:strVal val="visible"/>
                                      </p:to>
                                    </p:set>
                                    <p:animEffect transition="in" filter="fade">
                                      <p:cBhvr>
                                        <p:cTn id="12" dur="500"/>
                                        <p:tgtEl>
                                          <p:spTgt spid="14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p:cNvGrpSpPr/>
          <p:nvPr/>
        </p:nvGrpSpPr>
        <p:grpSpPr>
          <a:xfrm>
            <a:off x="685796" y="2286000"/>
            <a:ext cx="4543731" cy="3276600"/>
            <a:chOff x="5170485" y="2071687"/>
            <a:chExt cx="3194048" cy="2322513"/>
          </a:xfrm>
        </p:grpSpPr>
        <p:grpSp>
          <p:nvGrpSpPr>
            <p:cNvPr id="5" name="Group 6"/>
            <p:cNvGrpSpPr>
              <a:grpSpLocks/>
            </p:cNvGrpSpPr>
            <p:nvPr/>
          </p:nvGrpSpPr>
          <p:grpSpPr bwMode="auto">
            <a:xfrm>
              <a:off x="5170485" y="2071687"/>
              <a:ext cx="3194048" cy="2322513"/>
              <a:chOff x="3379" y="336"/>
              <a:chExt cx="2012" cy="1463"/>
            </a:xfrm>
          </p:grpSpPr>
          <p:pic>
            <p:nvPicPr>
              <p:cNvPr id="6" name="Picture 7" descr="CmarshPseudoAlongPparOithona together"/>
              <p:cNvPicPr>
                <a:picLocks noChangeAspect="1" noChangeArrowheads="1"/>
              </p:cNvPicPr>
              <p:nvPr/>
            </p:nvPicPr>
            <p:blipFill>
              <a:blip r:embed="rId3" cstate="print"/>
              <a:srcRect/>
              <a:stretch>
                <a:fillRect/>
              </a:stretch>
            </p:blipFill>
            <p:spPr bwMode="auto">
              <a:xfrm>
                <a:off x="3379" y="336"/>
                <a:ext cx="1992" cy="1463"/>
              </a:xfrm>
              <a:prstGeom prst="rect">
                <a:avLst/>
              </a:prstGeom>
              <a:noFill/>
            </p:spPr>
          </p:pic>
          <p:sp>
            <p:nvSpPr>
              <p:cNvPr id="7" name="Text Box 8"/>
              <p:cNvSpPr txBox="1">
                <a:spLocks noChangeArrowheads="1"/>
              </p:cNvSpPr>
              <p:nvPr/>
            </p:nvSpPr>
            <p:spPr bwMode="auto">
              <a:xfrm>
                <a:off x="3401" y="336"/>
                <a:ext cx="822" cy="151"/>
              </a:xfrm>
              <a:prstGeom prst="rect">
                <a:avLst/>
              </a:prstGeom>
              <a:noFill/>
              <a:ln w="0" algn="ctr">
                <a:noFill/>
                <a:miter lim="800000"/>
                <a:headEnd/>
                <a:tailEnd/>
              </a:ln>
              <a:effectLst/>
            </p:spPr>
            <p:txBody>
              <a:bodyPr wrap="none">
                <a:spAutoFit/>
              </a:bodyPr>
              <a:lstStyle/>
              <a:p>
                <a:pPr algn="ctr"/>
                <a:r>
                  <a:rPr lang="en-US" sz="1600" b="1" i="1" dirty="0"/>
                  <a:t>Calanus </a:t>
                </a:r>
                <a:r>
                  <a:rPr lang="en-US" sz="1600" b="1" i="1" dirty="0" err="1"/>
                  <a:t>marshallae</a:t>
                </a:r>
                <a:endParaRPr lang="en-US" sz="1600" b="1" i="1" dirty="0"/>
              </a:p>
            </p:txBody>
          </p:sp>
          <p:sp>
            <p:nvSpPr>
              <p:cNvPr id="8" name="Text Box 9"/>
              <p:cNvSpPr txBox="1">
                <a:spLocks noChangeArrowheads="1"/>
              </p:cNvSpPr>
              <p:nvPr/>
            </p:nvSpPr>
            <p:spPr bwMode="auto">
              <a:xfrm>
                <a:off x="3850" y="1323"/>
                <a:ext cx="663" cy="261"/>
              </a:xfrm>
              <a:prstGeom prst="rect">
                <a:avLst/>
              </a:prstGeom>
              <a:noFill/>
              <a:ln w="0" algn="ctr">
                <a:noFill/>
                <a:miter lim="800000"/>
                <a:headEnd/>
                <a:tailEnd/>
              </a:ln>
              <a:effectLst/>
            </p:spPr>
            <p:txBody>
              <a:bodyPr wrap="none">
                <a:spAutoFit/>
              </a:bodyPr>
              <a:lstStyle/>
              <a:p>
                <a:pPr algn="ctr"/>
                <a:r>
                  <a:rPr lang="en-US" sz="1600" b="1" i="1" dirty="0"/>
                  <a:t>Pseudocalanus </a:t>
                </a:r>
              </a:p>
              <a:p>
                <a:pPr algn="ctr"/>
                <a:r>
                  <a:rPr lang="en-US" sz="1600" b="1" i="1" dirty="0"/>
                  <a:t>mimus</a:t>
                </a:r>
              </a:p>
            </p:txBody>
          </p:sp>
          <p:sp>
            <p:nvSpPr>
              <p:cNvPr id="9" name="Text Box 10"/>
              <p:cNvSpPr txBox="1">
                <a:spLocks noChangeArrowheads="1"/>
              </p:cNvSpPr>
              <p:nvPr/>
            </p:nvSpPr>
            <p:spPr bwMode="auto">
              <a:xfrm>
                <a:off x="4324" y="574"/>
                <a:ext cx="478" cy="261"/>
              </a:xfrm>
              <a:prstGeom prst="rect">
                <a:avLst/>
              </a:prstGeom>
              <a:noFill/>
              <a:ln w="0" algn="ctr">
                <a:noFill/>
                <a:miter lim="800000"/>
                <a:headEnd/>
                <a:tailEnd/>
              </a:ln>
              <a:effectLst/>
            </p:spPr>
            <p:txBody>
              <a:bodyPr wrap="none">
                <a:spAutoFit/>
              </a:bodyPr>
              <a:lstStyle/>
              <a:p>
                <a:pPr algn="ctr"/>
                <a:r>
                  <a:rPr lang="en-US" sz="1600" b="1" i="1" dirty="0" err="1"/>
                  <a:t>Acartia</a:t>
                </a:r>
                <a:endParaRPr lang="en-US" sz="1600" b="1" i="1" dirty="0"/>
              </a:p>
              <a:p>
                <a:pPr algn="ctr"/>
                <a:r>
                  <a:rPr lang="en-US" sz="1600" b="1" i="1" dirty="0" err="1"/>
                  <a:t>longiremis</a:t>
                </a:r>
                <a:endParaRPr lang="en-US" sz="1600" b="1" i="1" dirty="0"/>
              </a:p>
            </p:txBody>
          </p:sp>
          <p:sp>
            <p:nvSpPr>
              <p:cNvPr id="10" name="Text Box 11"/>
              <p:cNvSpPr txBox="1">
                <a:spLocks noChangeArrowheads="1"/>
              </p:cNvSpPr>
              <p:nvPr/>
            </p:nvSpPr>
            <p:spPr bwMode="auto">
              <a:xfrm>
                <a:off x="4826" y="1131"/>
                <a:ext cx="565" cy="261"/>
              </a:xfrm>
              <a:prstGeom prst="rect">
                <a:avLst/>
              </a:prstGeom>
              <a:noFill/>
              <a:ln w="0" algn="ctr">
                <a:noFill/>
                <a:miter lim="800000"/>
                <a:headEnd/>
                <a:tailEnd/>
              </a:ln>
              <a:effectLst/>
            </p:spPr>
            <p:txBody>
              <a:bodyPr wrap="none">
                <a:spAutoFit/>
              </a:bodyPr>
              <a:lstStyle/>
              <a:p>
                <a:pPr algn="ctr"/>
                <a:r>
                  <a:rPr lang="en-US" sz="1600" b="1" i="1" dirty="0" err="1"/>
                  <a:t>Paracalanus</a:t>
                </a:r>
                <a:r>
                  <a:rPr lang="en-US" sz="1600" b="1" i="1" dirty="0"/>
                  <a:t> </a:t>
                </a:r>
              </a:p>
              <a:p>
                <a:pPr algn="ctr"/>
                <a:r>
                  <a:rPr lang="en-US" sz="1600" b="1" i="1" dirty="0" err="1"/>
                  <a:t>parvus</a:t>
                </a:r>
                <a:endParaRPr lang="en-US" sz="1600" b="1" i="1" dirty="0"/>
              </a:p>
            </p:txBody>
          </p:sp>
          <p:sp>
            <p:nvSpPr>
              <p:cNvPr id="11" name="Text Box 12"/>
              <p:cNvSpPr txBox="1">
                <a:spLocks noChangeArrowheads="1"/>
              </p:cNvSpPr>
              <p:nvPr/>
            </p:nvSpPr>
            <p:spPr bwMode="auto">
              <a:xfrm>
                <a:off x="4999" y="540"/>
                <a:ext cx="389" cy="261"/>
              </a:xfrm>
              <a:prstGeom prst="rect">
                <a:avLst/>
              </a:prstGeom>
              <a:noFill/>
              <a:ln w="0" algn="ctr">
                <a:noFill/>
                <a:miter lim="800000"/>
                <a:headEnd/>
                <a:tailEnd/>
              </a:ln>
              <a:effectLst/>
            </p:spPr>
            <p:txBody>
              <a:bodyPr wrap="none">
                <a:spAutoFit/>
              </a:bodyPr>
              <a:lstStyle/>
              <a:p>
                <a:pPr algn="ctr"/>
                <a:r>
                  <a:rPr lang="en-US" sz="1600" b="1" i="1" dirty="0"/>
                  <a:t>Oithona</a:t>
                </a:r>
              </a:p>
              <a:p>
                <a:pPr algn="ctr"/>
                <a:r>
                  <a:rPr lang="en-US" sz="1600" b="1" i="1" dirty="0" err="1"/>
                  <a:t>similis</a:t>
                </a:r>
                <a:endParaRPr lang="en-US" sz="1600" b="1" i="1" dirty="0"/>
              </a:p>
            </p:txBody>
          </p:sp>
        </p:grpSp>
        <p:cxnSp>
          <p:nvCxnSpPr>
            <p:cNvPr id="12" name="Straight Connector 11"/>
            <p:cNvCxnSpPr/>
            <p:nvPr/>
          </p:nvCxnSpPr>
          <p:spPr>
            <a:xfrm rot="5400000">
              <a:off x="4996542" y="2975201"/>
              <a:ext cx="1371600" cy="152400"/>
            </a:xfrm>
            <a:prstGeom prst="line">
              <a:avLst/>
            </a:prstGeom>
            <a:ln w="22225">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rot="5839209">
              <a:off x="5479490" y="2959118"/>
              <a:ext cx="595616" cy="324531"/>
            </a:xfrm>
            <a:prstGeom prst="rect">
              <a:avLst/>
            </a:prstGeom>
            <a:noFill/>
          </p:spPr>
          <p:txBody>
            <a:bodyPr wrap="none" rtlCol="0">
              <a:spAutoFit/>
            </a:bodyPr>
            <a:lstStyle/>
            <a:p>
              <a:r>
                <a:rPr lang="en-US" sz="2400" b="1" dirty="0" smtClean="0">
                  <a:solidFill>
                    <a:schemeClr val="bg1"/>
                  </a:solidFill>
                </a:rPr>
                <a:t>3mm</a:t>
              </a:r>
              <a:endParaRPr lang="en-US" sz="2400" b="1" dirty="0">
                <a:solidFill>
                  <a:schemeClr val="bg1"/>
                </a:solidFill>
              </a:endParaRPr>
            </a:p>
          </p:txBody>
        </p:sp>
      </p:grpSp>
      <p:sp>
        <p:nvSpPr>
          <p:cNvPr id="15" name="TextBox 14"/>
          <p:cNvSpPr txBox="1"/>
          <p:nvPr/>
        </p:nvSpPr>
        <p:spPr>
          <a:xfrm>
            <a:off x="304801" y="381000"/>
            <a:ext cx="6172199" cy="523220"/>
          </a:xfrm>
          <a:prstGeom prst="rect">
            <a:avLst/>
          </a:prstGeom>
          <a:noFill/>
          <a:ln w="3175"/>
        </p:spPr>
        <p:style>
          <a:lnRef idx="2">
            <a:schemeClr val="dk1"/>
          </a:lnRef>
          <a:fillRef idx="1">
            <a:schemeClr val="lt1"/>
          </a:fillRef>
          <a:effectRef idx="0">
            <a:schemeClr val="dk1"/>
          </a:effectRef>
          <a:fontRef idx="minor">
            <a:schemeClr val="dk1"/>
          </a:fontRef>
        </p:style>
        <p:txBody>
          <a:bodyPr wrap="square" rtlCol="0">
            <a:spAutoFit/>
          </a:bodyPr>
          <a:lstStyle/>
          <a:p>
            <a:r>
              <a:rPr lang="en-US" sz="2800" dirty="0" smtClean="0">
                <a:solidFill>
                  <a:srgbClr val="FFFF00"/>
                </a:solidFill>
              </a:rPr>
              <a:t>Not all copepods are created equal!</a:t>
            </a:r>
            <a:endParaRPr lang="en-US" sz="2800" dirty="0">
              <a:solidFill>
                <a:srgbClr val="FFFF00"/>
              </a:solidFill>
            </a:endParaRPr>
          </a:p>
        </p:txBody>
      </p:sp>
      <p:sp>
        <p:nvSpPr>
          <p:cNvPr id="16" name="TextBox 15"/>
          <p:cNvSpPr txBox="1"/>
          <p:nvPr/>
        </p:nvSpPr>
        <p:spPr>
          <a:xfrm>
            <a:off x="452370" y="1447801"/>
            <a:ext cx="5298245" cy="461665"/>
          </a:xfrm>
          <a:prstGeom prst="rect">
            <a:avLst/>
          </a:prstGeom>
          <a:noFill/>
        </p:spPr>
        <p:txBody>
          <a:bodyPr wrap="none" rtlCol="0">
            <a:spAutoFit/>
          </a:bodyPr>
          <a:lstStyle/>
          <a:p>
            <a:r>
              <a:rPr lang="en-US" sz="2400" dirty="0" smtClean="0">
                <a:solidFill>
                  <a:srgbClr val="FFFF00"/>
                </a:solidFill>
              </a:rPr>
              <a:t>Boreal species = larger and lipid filled</a:t>
            </a:r>
            <a:endParaRPr lang="en-US" sz="2400" dirty="0">
              <a:solidFill>
                <a:srgbClr val="FFFF00"/>
              </a:solidFill>
            </a:endParaRPr>
          </a:p>
        </p:txBody>
      </p:sp>
      <p:grpSp>
        <p:nvGrpSpPr>
          <p:cNvPr id="18" name="Group 17"/>
          <p:cNvGrpSpPr/>
          <p:nvPr/>
        </p:nvGrpSpPr>
        <p:grpSpPr>
          <a:xfrm>
            <a:off x="5638800" y="2057400"/>
            <a:ext cx="3230823" cy="2271713"/>
            <a:chOff x="609600" y="2681287"/>
            <a:chExt cx="4018829" cy="2728913"/>
          </a:xfrm>
        </p:grpSpPr>
        <p:grpSp>
          <p:nvGrpSpPr>
            <p:cNvPr id="14" name="Group 13"/>
            <p:cNvGrpSpPr/>
            <p:nvPr/>
          </p:nvGrpSpPr>
          <p:grpSpPr>
            <a:xfrm>
              <a:off x="609600" y="2681287"/>
              <a:ext cx="3886200" cy="2728913"/>
              <a:chOff x="381000" y="1995487"/>
              <a:chExt cx="3886200" cy="2728913"/>
            </a:xfrm>
          </p:grpSpPr>
          <p:pic>
            <p:nvPicPr>
              <p:cNvPr id="3" name="Picture 6" descr="Copepod1"/>
              <p:cNvPicPr>
                <a:picLocks noChangeAspect="1" noChangeArrowheads="1"/>
              </p:cNvPicPr>
              <p:nvPr/>
            </p:nvPicPr>
            <p:blipFill>
              <a:blip r:embed="rId4" cstate="print"/>
              <a:srcRect/>
              <a:stretch>
                <a:fillRect/>
              </a:stretch>
            </p:blipFill>
            <p:spPr bwMode="auto">
              <a:xfrm>
                <a:off x="381000" y="1995487"/>
                <a:ext cx="3886200" cy="2728913"/>
              </a:xfrm>
              <a:prstGeom prst="rect">
                <a:avLst/>
              </a:prstGeom>
              <a:noFill/>
            </p:spPr>
          </p:pic>
          <p:sp>
            <p:nvSpPr>
              <p:cNvPr id="4" name="Line 10"/>
              <p:cNvSpPr>
                <a:spLocks noChangeShapeType="1"/>
              </p:cNvSpPr>
              <p:nvPr/>
            </p:nvSpPr>
            <p:spPr bwMode="auto">
              <a:xfrm flipH="1" flipV="1">
                <a:off x="2438400" y="3214687"/>
                <a:ext cx="685800" cy="762000"/>
              </a:xfrm>
              <a:prstGeom prst="line">
                <a:avLst/>
              </a:prstGeom>
              <a:noFill/>
              <a:ln w="57150">
                <a:solidFill>
                  <a:schemeClr val="tx1"/>
                </a:solidFill>
                <a:round/>
                <a:headEnd/>
                <a:tailEnd type="triangle" w="med" len="med"/>
              </a:ln>
              <a:effectLst/>
            </p:spPr>
            <p:txBody>
              <a:bodyPr/>
              <a:lstStyle/>
              <a:p>
                <a:endParaRPr lang="en-US"/>
              </a:p>
            </p:txBody>
          </p:sp>
        </p:grpSp>
        <p:sp>
          <p:nvSpPr>
            <p:cNvPr id="17" name="TextBox 16"/>
            <p:cNvSpPr txBox="1"/>
            <p:nvPr/>
          </p:nvSpPr>
          <p:spPr>
            <a:xfrm>
              <a:off x="3048000" y="4724400"/>
              <a:ext cx="1580429" cy="443663"/>
            </a:xfrm>
            <a:prstGeom prst="rect">
              <a:avLst/>
            </a:prstGeom>
            <a:noFill/>
          </p:spPr>
          <p:txBody>
            <a:bodyPr wrap="none" rtlCol="0">
              <a:spAutoFit/>
            </a:bodyPr>
            <a:lstStyle/>
            <a:p>
              <a:r>
                <a:rPr lang="en-US" b="1" dirty="0" smtClean="0"/>
                <a:t>Lipid stores</a:t>
              </a:r>
              <a:endParaRPr lang="en-US" b="1" dirty="0"/>
            </a:p>
          </p:txBody>
        </p:sp>
      </p:grpSp>
      <p:sp>
        <p:nvSpPr>
          <p:cNvPr id="20" name="Text Box 8"/>
          <p:cNvSpPr txBox="1">
            <a:spLocks noChangeArrowheads="1"/>
          </p:cNvSpPr>
          <p:nvPr/>
        </p:nvSpPr>
        <p:spPr bwMode="auto">
          <a:xfrm>
            <a:off x="6781800" y="2057400"/>
            <a:ext cx="902811" cy="338554"/>
          </a:xfrm>
          <a:prstGeom prst="rect">
            <a:avLst/>
          </a:prstGeom>
          <a:noFill/>
          <a:ln w="0" algn="ctr">
            <a:noFill/>
            <a:miter lim="800000"/>
            <a:headEnd/>
            <a:tailEnd/>
          </a:ln>
          <a:effectLst/>
        </p:spPr>
        <p:txBody>
          <a:bodyPr wrap="none">
            <a:spAutoFit/>
          </a:bodyPr>
          <a:lstStyle/>
          <a:p>
            <a:pPr algn="ctr"/>
            <a:r>
              <a:rPr lang="en-US" sz="1600" b="1" i="1" dirty="0"/>
              <a:t>Calanus </a:t>
            </a:r>
          </a:p>
        </p:txBody>
      </p:sp>
      <p:grpSp>
        <p:nvGrpSpPr>
          <p:cNvPr id="52" name="Group 51"/>
          <p:cNvGrpSpPr/>
          <p:nvPr/>
        </p:nvGrpSpPr>
        <p:grpSpPr>
          <a:xfrm>
            <a:off x="5917848" y="4572000"/>
            <a:ext cx="2762085" cy="2095500"/>
            <a:chOff x="5917848" y="4572000"/>
            <a:chExt cx="2762085" cy="2095500"/>
          </a:xfrm>
        </p:grpSpPr>
        <p:pic>
          <p:nvPicPr>
            <p:cNvPr id="37" name="Picture 36" descr="fish oil pill.gif"/>
            <p:cNvPicPr>
              <a:picLocks noChangeAspect="1"/>
            </p:cNvPicPr>
            <p:nvPr/>
          </p:nvPicPr>
          <p:blipFill>
            <a:blip r:embed="rId5" cstate="print"/>
            <a:stretch>
              <a:fillRect/>
            </a:stretch>
          </p:blipFill>
          <p:spPr>
            <a:xfrm>
              <a:off x="7467600" y="5638800"/>
              <a:ext cx="1212333" cy="438150"/>
            </a:xfrm>
            <a:prstGeom prst="rect">
              <a:avLst/>
            </a:prstGeom>
          </p:spPr>
        </p:pic>
        <p:grpSp>
          <p:nvGrpSpPr>
            <p:cNvPr id="51" name="Group 50"/>
            <p:cNvGrpSpPr/>
            <p:nvPr/>
          </p:nvGrpSpPr>
          <p:grpSpPr>
            <a:xfrm>
              <a:off x="5917848" y="4572000"/>
              <a:ext cx="1143000" cy="2095500"/>
              <a:chOff x="5917848" y="4572000"/>
              <a:chExt cx="1143000" cy="2095500"/>
            </a:xfrm>
          </p:grpSpPr>
          <p:pic>
            <p:nvPicPr>
              <p:cNvPr id="1026" name="Picture 2"/>
              <p:cNvPicPr>
                <a:picLocks noChangeAspect="1" noChangeArrowheads="1"/>
              </p:cNvPicPr>
              <p:nvPr/>
            </p:nvPicPr>
            <p:blipFill>
              <a:blip r:embed="rId6" cstate="print"/>
              <a:srcRect l="21734" r="23721"/>
              <a:stretch>
                <a:fillRect/>
              </a:stretch>
            </p:blipFill>
            <p:spPr bwMode="auto">
              <a:xfrm>
                <a:off x="5917848" y="4572000"/>
                <a:ext cx="1143000" cy="2095500"/>
              </a:xfrm>
              <a:prstGeom prst="rect">
                <a:avLst/>
              </a:prstGeom>
              <a:noFill/>
              <a:ln w="9525">
                <a:noFill/>
                <a:miter lim="800000"/>
                <a:headEnd/>
                <a:tailEnd/>
              </a:ln>
            </p:spPr>
          </p:pic>
          <p:sp>
            <p:nvSpPr>
              <p:cNvPr id="21" name="Rectangle 20"/>
              <p:cNvSpPr/>
              <p:nvPr/>
            </p:nvSpPr>
            <p:spPr>
              <a:xfrm>
                <a:off x="6199182" y="5138753"/>
                <a:ext cx="609600" cy="134293"/>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47" name="Group 46"/>
          <p:cNvGrpSpPr/>
          <p:nvPr/>
        </p:nvGrpSpPr>
        <p:grpSpPr>
          <a:xfrm>
            <a:off x="7019382" y="5625472"/>
            <a:ext cx="1671185" cy="863998"/>
            <a:chOff x="7010400" y="4800600"/>
            <a:chExt cx="1671185" cy="863998"/>
          </a:xfrm>
        </p:grpSpPr>
        <p:pic>
          <p:nvPicPr>
            <p:cNvPr id="43" name="Picture 42" descr="Calanus oil pill 2.jpg"/>
            <p:cNvPicPr>
              <a:picLocks noChangeAspect="1"/>
            </p:cNvPicPr>
            <p:nvPr/>
          </p:nvPicPr>
          <p:blipFill>
            <a:blip r:embed="rId7" cstate="print"/>
            <a:stretch>
              <a:fillRect/>
            </a:stretch>
          </p:blipFill>
          <p:spPr>
            <a:xfrm>
              <a:off x="7010400" y="4800600"/>
              <a:ext cx="1671185" cy="863998"/>
            </a:xfrm>
            <a:prstGeom prst="rect">
              <a:avLst/>
            </a:prstGeom>
          </p:spPr>
        </p:pic>
        <p:sp>
          <p:nvSpPr>
            <p:cNvPr id="46" name="Freeform 45"/>
            <p:cNvSpPr/>
            <p:nvPr/>
          </p:nvSpPr>
          <p:spPr>
            <a:xfrm>
              <a:off x="7501645" y="4871295"/>
              <a:ext cx="1141696" cy="367963"/>
            </a:xfrm>
            <a:custGeom>
              <a:avLst/>
              <a:gdLst>
                <a:gd name="connsiteX0" fmla="*/ 315810 w 1194863"/>
                <a:gd name="connsiteY0" fmla="*/ 24917 h 407946"/>
                <a:gd name="connsiteX1" fmla="*/ 86341 w 1194863"/>
                <a:gd name="connsiteY1" fmla="*/ 94453 h 407946"/>
                <a:gd name="connsiteX2" fmla="*/ 6374 w 1194863"/>
                <a:gd name="connsiteY2" fmla="*/ 198757 h 407946"/>
                <a:gd name="connsiteX3" fmla="*/ 48096 w 1194863"/>
                <a:gd name="connsiteY3" fmla="*/ 306538 h 407946"/>
                <a:gd name="connsiteX4" fmla="*/ 208029 w 1194863"/>
                <a:gd name="connsiteY4" fmla="*/ 386505 h 407946"/>
                <a:gd name="connsiteX5" fmla="*/ 868622 w 1194863"/>
                <a:gd name="connsiteY5" fmla="*/ 389982 h 407946"/>
                <a:gd name="connsiteX6" fmla="*/ 1150244 w 1194863"/>
                <a:gd name="connsiteY6" fmla="*/ 278724 h 407946"/>
                <a:gd name="connsiteX7" fmla="*/ 1136336 w 1194863"/>
                <a:gd name="connsiteY7" fmla="*/ 122268 h 407946"/>
                <a:gd name="connsiteX8" fmla="*/ 917298 w 1194863"/>
                <a:gd name="connsiteY8" fmla="*/ 31871 h 407946"/>
                <a:gd name="connsiteX9" fmla="*/ 569617 w 1194863"/>
                <a:gd name="connsiteY9" fmla="*/ 579 h 407946"/>
                <a:gd name="connsiteX10" fmla="*/ 315810 w 1194863"/>
                <a:gd name="connsiteY10" fmla="*/ 24917 h 407946"/>
                <a:gd name="connsiteX0" fmla="*/ 315810 w 1194863"/>
                <a:gd name="connsiteY0" fmla="*/ 24917 h 407946"/>
                <a:gd name="connsiteX1" fmla="*/ 86341 w 1194863"/>
                <a:gd name="connsiteY1" fmla="*/ 94453 h 407946"/>
                <a:gd name="connsiteX2" fmla="*/ 6374 w 1194863"/>
                <a:gd name="connsiteY2" fmla="*/ 198757 h 407946"/>
                <a:gd name="connsiteX3" fmla="*/ 48096 w 1194863"/>
                <a:gd name="connsiteY3" fmla="*/ 306538 h 407946"/>
                <a:gd name="connsiteX4" fmla="*/ 119950 w 1194863"/>
                <a:gd name="connsiteY4" fmla="*/ 360139 h 407946"/>
                <a:gd name="connsiteX5" fmla="*/ 208029 w 1194863"/>
                <a:gd name="connsiteY5" fmla="*/ 386505 h 407946"/>
                <a:gd name="connsiteX6" fmla="*/ 868622 w 1194863"/>
                <a:gd name="connsiteY6" fmla="*/ 389982 h 407946"/>
                <a:gd name="connsiteX7" fmla="*/ 1150244 w 1194863"/>
                <a:gd name="connsiteY7" fmla="*/ 278724 h 407946"/>
                <a:gd name="connsiteX8" fmla="*/ 1136336 w 1194863"/>
                <a:gd name="connsiteY8" fmla="*/ 122268 h 407946"/>
                <a:gd name="connsiteX9" fmla="*/ 917298 w 1194863"/>
                <a:gd name="connsiteY9" fmla="*/ 31871 h 407946"/>
                <a:gd name="connsiteX10" fmla="*/ 569617 w 1194863"/>
                <a:gd name="connsiteY10" fmla="*/ 579 h 407946"/>
                <a:gd name="connsiteX11" fmla="*/ 315810 w 1194863"/>
                <a:gd name="connsiteY11" fmla="*/ 24917 h 407946"/>
                <a:gd name="connsiteX0" fmla="*/ 315810 w 1194863"/>
                <a:gd name="connsiteY0" fmla="*/ 24917 h 407946"/>
                <a:gd name="connsiteX1" fmla="*/ 86341 w 1194863"/>
                <a:gd name="connsiteY1" fmla="*/ 94453 h 407946"/>
                <a:gd name="connsiteX2" fmla="*/ 6374 w 1194863"/>
                <a:gd name="connsiteY2" fmla="*/ 198757 h 407946"/>
                <a:gd name="connsiteX3" fmla="*/ 48096 w 1194863"/>
                <a:gd name="connsiteY3" fmla="*/ 306538 h 407946"/>
                <a:gd name="connsiteX4" fmla="*/ 208029 w 1194863"/>
                <a:gd name="connsiteY4" fmla="*/ 386505 h 407946"/>
                <a:gd name="connsiteX5" fmla="*/ 868622 w 1194863"/>
                <a:gd name="connsiteY5" fmla="*/ 389982 h 407946"/>
                <a:gd name="connsiteX6" fmla="*/ 1150244 w 1194863"/>
                <a:gd name="connsiteY6" fmla="*/ 278724 h 407946"/>
                <a:gd name="connsiteX7" fmla="*/ 1136336 w 1194863"/>
                <a:gd name="connsiteY7" fmla="*/ 122268 h 407946"/>
                <a:gd name="connsiteX8" fmla="*/ 917298 w 1194863"/>
                <a:gd name="connsiteY8" fmla="*/ 31871 h 407946"/>
                <a:gd name="connsiteX9" fmla="*/ 569617 w 1194863"/>
                <a:gd name="connsiteY9" fmla="*/ 579 h 407946"/>
                <a:gd name="connsiteX10" fmla="*/ 315810 w 1194863"/>
                <a:gd name="connsiteY10" fmla="*/ 24917 h 407946"/>
                <a:gd name="connsiteX0" fmla="*/ 313927 w 1192980"/>
                <a:gd name="connsiteY0" fmla="*/ 24917 h 407946"/>
                <a:gd name="connsiteX1" fmla="*/ 84458 w 1192980"/>
                <a:gd name="connsiteY1" fmla="*/ 94453 h 407946"/>
                <a:gd name="connsiteX2" fmla="*/ 4491 w 1192980"/>
                <a:gd name="connsiteY2" fmla="*/ 198757 h 407946"/>
                <a:gd name="connsiteX3" fmla="*/ 57513 w 1192980"/>
                <a:gd name="connsiteY3" fmla="*/ 311753 h 407946"/>
                <a:gd name="connsiteX4" fmla="*/ 206146 w 1192980"/>
                <a:gd name="connsiteY4" fmla="*/ 386505 h 407946"/>
                <a:gd name="connsiteX5" fmla="*/ 866739 w 1192980"/>
                <a:gd name="connsiteY5" fmla="*/ 389982 h 407946"/>
                <a:gd name="connsiteX6" fmla="*/ 1148361 w 1192980"/>
                <a:gd name="connsiteY6" fmla="*/ 278724 h 407946"/>
                <a:gd name="connsiteX7" fmla="*/ 1134453 w 1192980"/>
                <a:gd name="connsiteY7" fmla="*/ 122268 h 407946"/>
                <a:gd name="connsiteX8" fmla="*/ 915415 w 1192980"/>
                <a:gd name="connsiteY8" fmla="*/ 31871 h 407946"/>
                <a:gd name="connsiteX9" fmla="*/ 567734 w 1192980"/>
                <a:gd name="connsiteY9" fmla="*/ 579 h 407946"/>
                <a:gd name="connsiteX10" fmla="*/ 313927 w 1192980"/>
                <a:gd name="connsiteY10" fmla="*/ 24917 h 407946"/>
                <a:gd name="connsiteX0" fmla="*/ 313927 w 1192980"/>
                <a:gd name="connsiteY0" fmla="*/ 24917 h 407946"/>
                <a:gd name="connsiteX1" fmla="*/ 84458 w 1192980"/>
                <a:gd name="connsiteY1" fmla="*/ 94453 h 407946"/>
                <a:gd name="connsiteX2" fmla="*/ 4491 w 1192980"/>
                <a:gd name="connsiteY2" fmla="*/ 198757 h 407946"/>
                <a:gd name="connsiteX3" fmla="*/ 57513 w 1192980"/>
                <a:gd name="connsiteY3" fmla="*/ 311753 h 407946"/>
                <a:gd name="connsiteX4" fmla="*/ 240915 w 1192980"/>
                <a:gd name="connsiteY4" fmla="*/ 386505 h 407946"/>
                <a:gd name="connsiteX5" fmla="*/ 866739 w 1192980"/>
                <a:gd name="connsiteY5" fmla="*/ 389982 h 407946"/>
                <a:gd name="connsiteX6" fmla="*/ 1148361 w 1192980"/>
                <a:gd name="connsiteY6" fmla="*/ 278724 h 407946"/>
                <a:gd name="connsiteX7" fmla="*/ 1134453 w 1192980"/>
                <a:gd name="connsiteY7" fmla="*/ 122268 h 407946"/>
                <a:gd name="connsiteX8" fmla="*/ 915415 w 1192980"/>
                <a:gd name="connsiteY8" fmla="*/ 31871 h 407946"/>
                <a:gd name="connsiteX9" fmla="*/ 567734 w 1192980"/>
                <a:gd name="connsiteY9" fmla="*/ 579 h 407946"/>
                <a:gd name="connsiteX10" fmla="*/ 313927 w 1192980"/>
                <a:gd name="connsiteY10" fmla="*/ 24917 h 407946"/>
                <a:gd name="connsiteX0" fmla="*/ 313927 w 1192980"/>
                <a:gd name="connsiteY0" fmla="*/ 12169 h 395198"/>
                <a:gd name="connsiteX1" fmla="*/ 84458 w 1192980"/>
                <a:gd name="connsiteY1" fmla="*/ 81705 h 395198"/>
                <a:gd name="connsiteX2" fmla="*/ 4491 w 1192980"/>
                <a:gd name="connsiteY2" fmla="*/ 186009 h 395198"/>
                <a:gd name="connsiteX3" fmla="*/ 57513 w 1192980"/>
                <a:gd name="connsiteY3" fmla="*/ 299005 h 395198"/>
                <a:gd name="connsiteX4" fmla="*/ 240915 w 1192980"/>
                <a:gd name="connsiteY4" fmla="*/ 373757 h 395198"/>
                <a:gd name="connsiteX5" fmla="*/ 866739 w 1192980"/>
                <a:gd name="connsiteY5" fmla="*/ 377234 h 395198"/>
                <a:gd name="connsiteX6" fmla="*/ 1148361 w 1192980"/>
                <a:gd name="connsiteY6" fmla="*/ 265976 h 395198"/>
                <a:gd name="connsiteX7" fmla="*/ 1134453 w 1192980"/>
                <a:gd name="connsiteY7" fmla="*/ 109520 h 395198"/>
                <a:gd name="connsiteX8" fmla="*/ 915415 w 1192980"/>
                <a:gd name="connsiteY8" fmla="*/ 19123 h 395198"/>
                <a:gd name="connsiteX9" fmla="*/ 567734 w 1192980"/>
                <a:gd name="connsiteY9" fmla="*/ 8692 h 395198"/>
                <a:gd name="connsiteX10" fmla="*/ 313927 w 1192980"/>
                <a:gd name="connsiteY10" fmla="*/ 12169 h 395198"/>
                <a:gd name="connsiteX0" fmla="*/ 227007 w 1192980"/>
                <a:gd name="connsiteY0" fmla="*/ 34189 h 392880"/>
                <a:gd name="connsiteX1" fmla="*/ 84458 w 1192980"/>
                <a:gd name="connsiteY1" fmla="*/ 79387 h 392880"/>
                <a:gd name="connsiteX2" fmla="*/ 4491 w 1192980"/>
                <a:gd name="connsiteY2" fmla="*/ 183691 h 392880"/>
                <a:gd name="connsiteX3" fmla="*/ 57513 w 1192980"/>
                <a:gd name="connsiteY3" fmla="*/ 296687 h 392880"/>
                <a:gd name="connsiteX4" fmla="*/ 240915 w 1192980"/>
                <a:gd name="connsiteY4" fmla="*/ 371439 h 392880"/>
                <a:gd name="connsiteX5" fmla="*/ 866739 w 1192980"/>
                <a:gd name="connsiteY5" fmla="*/ 374916 h 392880"/>
                <a:gd name="connsiteX6" fmla="*/ 1148361 w 1192980"/>
                <a:gd name="connsiteY6" fmla="*/ 263658 h 392880"/>
                <a:gd name="connsiteX7" fmla="*/ 1134453 w 1192980"/>
                <a:gd name="connsiteY7" fmla="*/ 107202 h 392880"/>
                <a:gd name="connsiteX8" fmla="*/ 915415 w 1192980"/>
                <a:gd name="connsiteY8" fmla="*/ 16805 h 392880"/>
                <a:gd name="connsiteX9" fmla="*/ 567734 w 1192980"/>
                <a:gd name="connsiteY9" fmla="*/ 6374 h 392880"/>
                <a:gd name="connsiteX10" fmla="*/ 227007 w 1192980"/>
                <a:gd name="connsiteY10" fmla="*/ 34189 h 392880"/>
                <a:gd name="connsiteX0" fmla="*/ 227007 w 1192980"/>
                <a:gd name="connsiteY0" fmla="*/ 28394 h 387085"/>
                <a:gd name="connsiteX1" fmla="*/ 84458 w 1192980"/>
                <a:gd name="connsiteY1" fmla="*/ 73592 h 387085"/>
                <a:gd name="connsiteX2" fmla="*/ 4491 w 1192980"/>
                <a:gd name="connsiteY2" fmla="*/ 177896 h 387085"/>
                <a:gd name="connsiteX3" fmla="*/ 57513 w 1192980"/>
                <a:gd name="connsiteY3" fmla="*/ 290892 h 387085"/>
                <a:gd name="connsiteX4" fmla="*/ 240915 w 1192980"/>
                <a:gd name="connsiteY4" fmla="*/ 365644 h 387085"/>
                <a:gd name="connsiteX5" fmla="*/ 866739 w 1192980"/>
                <a:gd name="connsiteY5" fmla="*/ 369121 h 387085"/>
                <a:gd name="connsiteX6" fmla="*/ 1148361 w 1192980"/>
                <a:gd name="connsiteY6" fmla="*/ 257863 h 387085"/>
                <a:gd name="connsiteX7" fmla="*/ 1134453 w 1192980"/>
                <a:gd name="connsiteY7" fmla="*/ 101407 h 387085"/>
                <a:gd name="connsiteX8" fmla="*/ 946706 w 1192980"/>
                <a:gd name="connsiteY8" fmla="*/ 24917 h 387085"/>
                <a:gd name="connsiteX9" fmla="*/ 567734 w 1192980"/>
                <a:gd name="connsiteY9" fmla="*/ 579 h 387085"/>
                <a:gd name="connsiteX10" fmla="*/ 227007 w 1192980"/>
                <a:gd name="connsiteY10" fmla="*/ 28394 h 387085"/>
                <a:gd name="connsiteX0" fmla="*/ 227007 w 1182550"/>
                <a:gd name="connsiteY0" fmla="*/ 28394 h 387664"/>
                <a:gd name="connsiteX1" fmla="*/ 84458 w 1182550"/>
                <a:gd name="connsiteY1" fmla="*/ 73592 h 387664"/>
                <a:gd name="connsiteX2" fmla="*/ 4491 w 1182550"/>
                <a:gd name="connsiteY2" fmla="*/ 177896 h 387664"/>
                <a:gd name="connsiteX3" fmla="*/ 57513 w 1182550"/>
                <a:gd name="connsiteY3" fmla="*/ 290892 h 387664"/>
                <a:gd name="connsiteX4" fmla="*/ 240915 w 1182550"/>
                <a:gd name="connsiteY4" fmla="*/ 365644 h 387664"/>
                <a:gd name="connsiteX5" fmla="*/ 866739 w 1182550"/>
                <a:gd name="connsiteY5" fmla="*/ 369121 h 387664"/>
                <a:gd name="connsiteX6" fmla="*/ 1137931 w 1182550"/>
                <a:gd name="connsiteY6" fmla="*/ 254386 h 387664"/>
                <a:gd name="connsiteX7" fmla="*/ 1134453 w 1182550"/>
                <a:gd name="connsiteY7" fmla="*/ 101407 h 387664"/>
                <a:gd name="connsiteX8" fmla="*/ 946706 w 1182550"/>
                <a:gd name="connsiteY8" fmla="*/ 24917 h 387664"/>
                <a:gd name="connsiteX9" fmla="*/ 567734 w 1182550"/>
                <a:gd name="connsiteY9" fmla="*/ 579 h 387664"/>
                <a:gd name="connsiteX10" fmla="*/ 227007 w 1182550"/>
                <a:gd name="connsiteY10" fmla="*/ 28394 h 387664"/>
                <a:gd name="connsiteX0" fmla="*/ 227007 w 1180812"/>
                <a:gd name="connsiteY0" fmla="*/ 28394 h 387664"/>
                <a:gd name="connsiteX1" fmla="*/ 84458 w 1180812"/>
                <a:gd name="connsiteY1" fmla="*/ 73592 h 387664"/>
                <a:gd name="connsiteX2" fmla="*/ 4491 w 1180812"/>
                <a:gd name="connsiteY2" fmla="*/ 177896 h 387664"/>
                <a:gd name="connsiteX3" fmla="*/ 57513 w 1180812"/>
                <a:gd name="connsiteY3" fmla="*/ 290892 h 387664"/>
                <a:gd name="connsiteX4" fmla="*/ 240915 w 1180812"/>
                <a:gd name="connsiteY4" fmla="*/ 365644 h 387664"/>
                <a:gd name="connsiteX5" fmla="*/ 866739 w 1180812"/>
                <a:gd name="connsiteY5" fmla="*/ 369121 h 387664"/>
                <a:gd name="connsiteX6" fmla="*/ 1137931 w 1180812"/>
                <a:gd name="connsiteY6" fmla="*/ 254386 h 387664"/>
                <a:gd name="connsiteX7" fmla="*/ 1124022 w 1180812"/>
                <a:gd name="connsiteY7" fmla="*/ 97930 h 387664"/>
                <a:gd name="connsiteX8" fmla="*/ 946706 w 1180812"/>
                <a:gd name="connsiteY8" fmla="*/ 24917 h 387664"/>
                <a:gd name="connsiteX9" fmla="*/ 567734 w 1180812"/>
                <a:gd name="connsiteY9" fmla="*/ 579 h 387664"/>
                <a:gd name="connsiteX10" fmla="*/ 227007 w 1180812"/>
                <a:gd name="connsiteY10" fmla="*/ 28394 h 387664"/>
                <a:gd name="connsiteX0" fmla="*/ 227007 w 1155893"/>
                <a:gd name="connsiteY0" fmla="*/ 28394 h 378682"/>
                <a:gd name="connsiteX1" fmla="*/ 84458 w 1155893"/>
                <a:gd name="connsiteY1" fmla="*/ 73592 h 378682"/>
                <a:gd name="connsiteX2" fmla="*/ 4491 w 1155893"/>
                <a:gd name="connsiteY2" fmla="*/ 177896 h 378682"/>
                <a:gd name="connsiteX3" fmla="*/ 57513 w 1155893"/>
                <a:gd name="connsiteY3" fmla="*/ 290892 h 378682"/>
                <a:gd name="connsiteX4" fmla="*/ 240915 w 1155893"/>
                <a:gd name="connsiteY4" fmla="*/ 365644 h 378682"/>
                <a:gd name="connsiteX5" fmla="*/ 866739 w 1155893"/>
                <a:gd name="connsiteY5" fmla="*/ 369121 h 378682"/>
                <a:gd name="connsiteX6" fmla="*/ 1033625 w 1155893"/>
                <a:gd name="connsiteY6" fmla="*/ 330875 h 378682"/>
                <a:gd name="connsiteX7" fmla="*/ 1137931 w 1155893"/>
                <a:gd name="connsiteY7" fmla="*/ 254386 h 378682"/>
                <a:gd name="connsiteX8" fmla="*/ 1124022 w 1155893"/>
                <a:gd name="connsiteY8" fmla="*/ 97930 h 378682"/>
                <a:gd name="connsiteX9" fmla="*/ 946706 w 1155893"/>
                <a:gd name="connsiteY9" fmla="*/ 24917 h 378682"/>
                <a:gd name="connsiteX10" fmla="*/ 567734 w 1155893"/>
                <a:gd name="connsiteY10" fmla="*/ 579 h 378682"/>
                <a:gd name="connsiteX11" fmla="*/ 227007 w 1155893"/>
                <a:gd name="connsiteY11" fmla="*/ 28394 h 378682"/>
                <a:gd name="connsiteX0" fmla="*/ 227007 w 1155893"/>
                <a:gd name="connsiteY0" fmla="*/ 28394 h 378682"/>
                <a:gd name="connsiteX1" fmla="*/ 84458 w 1155893"/>
                <a:gd name="connsiteY1" fmla="*/ 73592 h 378682"/>
                <a:gd name="connsiteX2" fmla="*/ 4491 w 1155893"/>
                <a:gd name="connsiteY2" fmla="*/ 177896 h 378682"/>
                <a:gd name="connsiteX3" fmla="*/ 57513 w 1155893"/>
                <a:gd name="connsiteY3" fmla="*/ 290892 h 378682"/>
                <a:gd name="connsiteX4" fmla="*/ 240915 w 1155893"/>
                <a:gd name="connsiteY4" fmla="*/ 365644 h 378682"/>
                <a:gd name="connsiteX5" fmla="*/ 866739 w 1155893"/>
                <a:gd name="connsiteY5" fmla="*/ 369121 h 378682"/>
                <a:gd name="connsiteX6" fmla="*/ 1061439 w 1155893"/>
                <a:gd name="connsiteY6" fmla="*/ 310014 h 378682"/>
                <a:gd name="connsiteX7" fmla="*/ 1137931 w 1155893"/>
                <a:gd name="connsiteY7" fmla="*/ 254386 h 378682"/>
                <a:gd name="connsiteX8" fmla="*/ 1124022 w 1155893"/>
                <a:gd name="connsiteY8" fmla="*/ 97930 h 378682"/>
                <a:gd name="connsiteX9" fmla="*/ 946706 w 1155893"/>
                <a:gd name="connsiteY9" fmla="*/ 24917 h 378682"/>
                <a:gd name="connsiteX10" fmla="*/ 567734 w 1155893"/>
                <a:gd name="connsiteY10" fmla="*/ 579 h 378682"/>
                <a:gd name="connsiteX11" fmla="*/ 227007 w 1155893"/>
                <a:gd name="connsiteY11" fmla="*/ 28394 h 378682"/>
                <a:gd name="connsiteX0" fmla="*/ 227007 w 1158791"/>
                <a:gd name="connsiteY0" fmla="*/ 28394 h 378682"/>
                <a:gd name="connsiteX1" fmla="*/ 84458 w 1158791"/>
                <a:gd name="connsiteY1" fmla="*/ 73592 h 378682"/>
                <a:gd name="connsiteX2" fmla="*/ 4491 w 1158791"/>
                <a:gd name="connsiteY2" fmla="*/ 177896 h 378682"/>
                <a:gd name="connsiteX3" fmla="*/ 57513 w 1158791"/>
                <a:gd name="connsiteY3" fmla="*/ 290892 h 378682"/>
                <a:gd name="connsiteX4" fmla="*/ 240915 w 1158791"/>
                <a:gd name="connsiteY4" fmla="*/ 365644 h 378682"/>
                <a:gd name="connsiteX5" fmla="*/ 866739 w 1158791"/>
                <a:gd name="connsiteY5" fmla="*/ 369121 h 378682"/>
                <a:gd name="connsiteX6" fmla="*/ 1061439 w 1158791"/>
                <a:gd name="connsiteY6" fmla="*/ 310014 h 378682"/>
                <a:gd name="connsiteX7" fmla="*/ 1148361 w 1158791"/>
                <a:gd name="connsiteY7" fmla="*/ 216141 h 378682"/>
                <a:gd name="connsiteX8" fmla="*/ 1124022 w 1158791"/>
                <a:gd name="connsiteY8" fmla="*/ 97930 h 378682"/>
                <a:gd name="connsiteX9" fmla="*/ 946706 w 1158791"/>
                <a:gd name="connsiteY9" fmla="*/ 24917 h 378682"/>
                <a:gd name="connsiteX10" fmla="*/ 567734 w 1158791"/>
                <a:gd name="connsiteY10" fmla="*/ 579 h 378682"/>
                <a:gd name="connsiteX11" fmla="*/ 227007 w 1158791"/>
                <a:gd name="connsiteY11" fmla="*/ 28394 h 378682"/>
                <a:gd name="connsiteX0" fmla="*/ 227007 w 1157631"/>
                <a:gd name="connsiteY0" fmla="*/ 28394 h 378682"/>
                <a:gd name="connsiteX1" fmla="*/ 84458 w 1157631"/>
                <a:gd name="connsiteY1" fmla="*/ 73592 h 378682"/>
                <a:gd name="connsiteX2" fmla="*/ 4491 w 1157631"/>
                <a:gd name="connsiteY2" fmla="*/ 177896 h 378682"/>
                <a:gd name="connsiteX3" fmla="*/ 57513 w 1157631"/>
                <a:gd name="connsiteY3" fmla="*/ 290892 h 378682"/>
                <a:gd name="connsiteX4" fmla="*/ 240915 w 1157631"/>
                <a:gd name="connsiteY4" fmla="*/ 365644 h 378682"/>
                <a:gd name="connsiteX5" fmla="*/ 866739 w 1157631"/>
                <a:gd name="connsiteY5" fmla="*/ 369121 h 378682"/>
                <a:gd name="connsiteX6" fmla="*/ 1078823 w 1157631"/>
                <a:gd name="connsiteY6" fmla="*/ 310014 h 378682"/>
                <a:gd name="connsiteX7" fmla="*/ 1148361 w 1157631"/>
                <a:gd name="connsiteY7" fmla="*/ 216141 h 378682"/>
                <a:gd name="connsiteX8" fmla="*/ 1124022 w 1157631"/>
                <a:gd name="connsiteY8" fmla="*/ 97930 h 378682"/>
                <a:gd name="connsiteX9" fmla="*/ 946706 w 1157631"/>
                <a:gd name="connsiteY9" fmla="*/ 24917 h 378682"/>
                <a:gd name="connsiteX10" fmla="*/ 567734 w 1157631"/>
                <a:gd name="connsiteY10" fmla="*/ 579 h 378682"/>
                <a:gd name="connsiteX11" fmla="*/ 227007 w 1157631"/>
                <a:gd name="connsiteY11" fmla="*/ 28394 h 378682"/>
                <a:gd name="connsiteX0" fmla="*/ 228745 w 1159369"/>
                <a:gd name="connsiteY0" fmla="*/ 28394 h 378393"/>
                <a:gd name="connsiteX1" fmla="*/ 86196 w 1159369"/>
                <a:gd name="connsiteY1" fmla="*/ 73592 h 378393"/>
                <a:gd name="connsiteX2" fmla="*/ 6229 w 1159369"/>
                <a:gd name="connsiteY2" fmla="*/ 177896 h 378393"/>
                <a:gd name="connsiteX3" fmla="*/ 48821 w 1159369"/>
                <a:gd name="connsiteY3" fmla="*/ 294368 h 378393"/>
                <a:gd name="connsiteX4" fmla="*/ 242653 w 1159369"/>
                <a:gd name="connsiteY4" fmla="*/ 365644 h 378393"/>
                <a:gd name="connsiteX5" fmla="*/ 868477 w 1159369"/>
                <a:gd name="connsiteY5" fmla="*/ 369121 h 378393"/>
                <a:gd name="connsiteX6" fmla="*/ 1080561 w 1159369"/>
                <a:gd name="connsiteY6" fmla="*/ 310014 h 378393"/>
                <a:gd name="connsiteX7" fmla="*/ 1150099 w 1159369"/>
                <a:gd name="connsiteY7" fmla="*/ 216141 h 378393"/>
                <a:gd name="connsiteX8" fmla="*/ 1125760 w 1159369"/>
                <a:gd name="connsiteY8" fmla="*/ 97930 h 378393"/>
                <a:gd name="connsiteX9" fmla="*/ 948444 w 1159369"/>
                <a:gd name="connsiteY9" fmla="*/ 24917 h 378393"/>
                <a:gd name="connsiteX10" fmla="*/ 569472 w 1159369"/>
                <a:gd name="connsiteY10" fmla="*/ 579 h 378393"/>
                <a:gd name="connsiteX11" fmla="*/ 228745 w 1159369"/>
                <a:gd name="connsiteY11" fmla="*/ 28394 h 378393"/>
                <a:gd name="connsiteX0" fmla="*/ 228745 w 1159369"/>
                <a:gd name="connsiteY0" fmla="*/ 17964 h 367963"/>
                <a:gd name="connsiteX1" fmla="*/ 86196 w 1159369"/>
                <a:gd name="connsiteY1" fmla="*/ 63162 h 367963"/>
                <a:gd name="connsiteX2" fmla="*/ 6229 w 1159369"/>
                <a:gd name="connsiteY2" fmla="*/ 167466 h 367963"/>
                <a:gd name="connsiteX3" fmla="*/ 48821 w 1159369"/>
                <a:gd name="connsiteY3" fmla="*/ 283938 h 367963"/>
                <a:gd name="connsiteX4" fmla="*/ 242653 w 1159369"/>
                <a:gd name="connsiteY4" fmla="*/ 355214 h 367963"/>
                <a:gd name="connsiteX5" fmla="*/ 868477 w 1159369"/>
                <a:gd name="connsiteY5" fmla="*/ 358691 h 367963"/>
                <a:gd name="connsiteX6" fmla="*/ 1080561 w 1159369"/>
                <a:gd name="connsiteY6" fmla="*/ 299584 h 367963"/>
                <a:gd name="connsiteX7" fmla="*/ 1150099 w 1159369"/>
                <a:gd name="connsiteY7" fmla="*/ 205711 h 367963"/>
                <a:gd name="connsiteX8" fmla="*/ 1125760 w 1159369"/>
                <a:gd name="connsiteY8" fmla="*/ 87500 h 367963"/>
                <a:gd name="connsiteX9" fmla="*/ 948444 w 1159369"/>
                <a:gd name="connsiteY9" fmla="*/ 14487 h 367963"/>
                <a:gd name="connsiteX10" fmla="*/ 569472 w 1159369"/>
                <a:gd name="connsiteY10" fmla="*/ 579 h 367963"/>
                <a:gd name="connsiteX11" fmla="*/ 228745 w 1159369"/>
                <a:gd name="connsiteY11" fmla="*/ 17964 h 367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9369" h="367963">
                  <a:moveTo>
                    <a:pt x="228745" y="17964"/>
                  </a:moveTo>
                  <a:cubicBezTo>
                    <a:pt x="148199" y="28395"/>
                    <a:pt x="123282" y="38245"/>
                    <a:pt x="86196" y="63162"/>
                  </a:cubicBezTo>
                  <a:cubicBezTo>
                    <a:pt x="49110" y="88079"/>
                    <a:pt x="12458" y="130670"/>
                    <a:pt x="6229" y="167466"/>
                  </a:cubicBezTo>
                  <a:cubicBezTo>
                    <a:pt x="0" y="204262"/>
                    <a:pt x="9417" y="252647"/>
                    <a:pt x="48821" y="283938"/>
                  </a:cubicBezTo>
                  <a:cubicBezTo>
                    <a:pt x="88225" y="315229"/>
                    <a:pt x="106044" y="342755"/>
                    <a:pt x="242653" y="355214"/>
                  </a:cubicBezTo>
                  <a:cubicBezTo>
                    <a:pt x="379262" y="367673"/>
                    <a:pt x="728826" y="367963"/>
                    <a:pt x="868477" y="358691"/>
                  </a:cubicBezTo>
                  <a:cubicBezTo>
                    <a:pt x="1008128" y="349419"/>
                    <a:pt x="1033624" y="325081"/>
                    <a:pt x="1080561" y="299584"/>
                  </a:cubicBezTo>
                  <a:cubicBezTo>
                    <a:pt x="1127498" y="274087"/>
                    <a:pt x="1142566" y="241058"/>
                    <a:pt x="1150099" y="205711"/>
                  </a:cubicBezTo>
                  <a:cubicBezTo>
                    <a:pt x="1157632" y="170364"/>
                    <a:pt x="1159369" y="119371"/>
                    <a:pt x="1125760" y="87500"/>
                  </a:cubicBezTo>
                  <a:cubicBezTo>
                    <a:pt x="1092151" y="55629"/>
                    <a:pt x="1041159" y="28974"/>
                    <a:pt x="948444" y="14487"/>
                  </a:cubicBezTo>
                  <a:cubicBezTo>
                    <a:pt x="855729" y="0"/>
                    <a:pt x="689422" y="0"/>
                    <a:pt x="569472" y="579"/>
                  </a:cubicBezTo>
                  <a:cubicBezTo>
                    <a:pt x="449522" y="1158"/>
                    <a:pt x="309291" y="7534"/>
                    <a:pt x="228745" y="17964"/>
                  </a:cubicBezTo>
                  <a:close/>
                </a:path>
              </a:pathLst>
            </a:custGeom>
            <a:noFill/>
            <a:ln w="9525">
              <a:solidFill>
                <a:srgbClr val="9C7E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p:cNvGrpSpPr/>
          <p:nvPr/>
        </p:nvGrpSpPr>
        <p:grpSpPr>
          <a:xfrm>
            <a:off x="6094652" y="5253825"/>
            <a:ext cx="2195004" cy="308775"/>
            <a:chOff x="7235883" y="5253825"/>
            <a:chExt cx="2195004" cy="308775"/>
          </a:xfrm>
        </p:grpSpPr>
        <p:cxnSp>
          <p:nvCxnSpPr>
            <p:cNvPr id="23" name="Straight Connector 22"/>
            <p:cNvCxnSpPr/>
            <p:nvPr/>
          </p:nvCxnSpPr>
          <p:spPr>
            <a:xfrm>
              <a:off x="7235883" y="5562600"/>
              <a:ext cx="83820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rot="20693843">
              <a:off x="8043969" y="5253825"/>
              <a:ext cx="1386918" cy="307777"/>
            </a:xfrm>
            <a:prstGeom prst="rect">
              <a:avLst/>
            </a:prstGeom>
            <a:noFill/>
          </p:spPr>
          <p:txBody>
            <a:bodyPr wrap="none" rtlCol="0">
              <a:spAutoFit/>
            </a:bodyPr>
            <a:lstStyle/>
            <a:p>
              <a:r>
                <a:rPr lang="en-US" sz="1400" b="1" i="1" dirty="0" smtClean="0">
                  <a:solidFill>
                    <a:srgbClr val="FF0000"/>
                  </a:solidFill>
                  <a:latin typeface="Lucida Handwriting" pitchFamily="66" charset="0"/>
                </a:rPr>
                <a:t>Copepod Oil</a:t>
              </a:r>
              <a:endParaRPr lang="en-US" sz="1400" b="1" i="1" dirty="0">
                <a:solidFill>
                  <a:srgbClr val="FF0000"/>
                </a:solidFill>
                <a:latin typeface="Lucida Handwriting" pitchFamily="66" charset="0"/>
              </a:endParaRPr>
            </a:p>
          </p:txBody>
        </p:sp>
      </p:grpSp>
      <p:cxnSp>
        <p:nvCxnSpPr>
          <p:cNvPr id="32" name="Straight Connector 31"/>
          <p:cNvCxnSpPr/>
          <p:nvPr/>
        </p:nvCxnSpPr>
        <p:spPr>
          <a:xfrm>
            <a:off x="3962400" y="2286000"/>
            <a:ext cx="0" cy="3276600"/>
          </a:xfrm>
          <a:prstGeom prst="line">
            <a:avLst/>
          </a:prstGeom>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3962400" y="2286000"/>
            <a:ext cx="1219200" cy="3276600"/>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685800" y="2286000"/>
            <a:ext cx="3200400" cy="3276600"/>
          </a:xfrm>
          <a:prstGeom prst="rect">
            <a:avLst/>
          </a:prstGeom>
          <a:noFill/>
          <a:ln w="31750">
            <a:solidFill>
              <a:srgbClr val="008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140059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par>
                          <p:cTn id="11" fill="hold">
                            <p:stCondLst>
                              <p:cond delay="0"/>
                            </p:stCondLst>
                            <p:childTnLst>
                              <p:par>
                                <p:cTn id="12" presetID="10" presetClass="entr" presetSubtype="0" fill="hold" nodeType="afterEffect">
                                  <p:stCondLst>
                                    <p:cond delay="200"/>
                                  </p:stCondLst>
                                  <p:childTnLst>
                                    <p:set>
                                      <p:cBhvr>
                                        <p:cTn id="13" dur="1" fill="hold">
                                          <p:stCondLst>
                                            <p:cond delay="0"/>
                                          </p:stCondLst>
                                        </p:cTn>
                                        <p:tgtEl>
                                          <p:spTgt spid="47"/>
                                        </p:tgtEl>
                                        <p:attrNameLst>
                                          <p:attrName>style.visibility</p:attrName>
                                        </p:attrNameLst>
                                      </p:cBhvr>
                                      <p:to>
                                        <p:strVal val="visible"/>
                                      </p:to>
                                    </p:set>
                                    <p:animEffect transition="in" filter="fade">
                                      <p:cBhvr>
                                        <p:cTn id="14" dur="12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Group 38"/>
          <p:cNvGrpSpPr/>
          <p:nvPr/>
        </p:nvGrpSpPr>
        <p:grpSpPr>
          <a:xfrm>
            <a:off x="2123122" y="1311592"/>
            <a:ext cx="5192079" cy="4174808"/>
            <a:chOff x="2123122" y="1311592"/>
            <a:chExt cx="5192079" cy="4174808"/>
          </a:xfrm>
        </p:grpSpPr>
        <p:grpSp>
          <p:nvGrpSpPr>
            <p:cNvPr id="10" name="Group 9"/>
            <p:cNvGrpSpPr/>
            <p:nvPr/>
          </p:nvGrpSpPr>
          <p:grpSpPr>
            <a:xfrm>
              <a:off x="2123122" y="1311592"/>
              <a:ext cx="5192079" cy="4174808"/>
              <a:chOff x="2123122" y="1311592"/>
              <a:chExt cx="5192078" cy="4174808"/>
            </a:xfrm>
          </p:grpSpPr>
          <p:pic>
            <p:nvPicPr>
              <p:cNvPr id="98306" name="Picture 2"/>
              <p:cNvPicPr>
                <a:picLocks noChangeAspect="1" noChangeArrowheads="1"/>
              </p:cNvPicPr>
              <p:nvPr/>
            </p:nvPicPr>
            <p:blipFill>
              <a:blip r:embed="rId3" cstate="print"/>
              <a:srcRect/>
              <a:stretch>
                <a:fillRect/>
              </a:stretch>
            </p:blipFill>
            <p:spPr bwMode="auto">
              <a:xfrm>
                <a:off x="2123122" y="1311592"/>
                <a:ext cx="5192078" cy="4174808"/>
              </a:xfrm>
              <a:prstGeom prst="rect">
                <a:avLst/>
              </a:prstGeom>
              <a:noFill/>
              <a:ln w="9525">
                <a:noFill/>
                <a:miter lim="800000"/>
                <a:headEnd/>
                <a:tailEnd/>
              </a:ln>
            </p:spPr>
          </p:pic>
          <p:sp>
            <p:nvSpPr>
              <p:cNvPr id="9" name="Rectangle 8"/>
              <p:cNvSpPr/>
              <p:nvPr/>
            </p:nvSpPr>
            <p:spPr>
              <a:xfrm>
                <a:off x="4876800" y="1676400"/>
                <a:ext cx="19050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grpSp>
        <p:sp>
          <p:nvSpPr>
            <p:cNvPr id="33" name="Rectangle 32"/>
            <p:cNvSpPr/>
            <p:nvPr/>
          </p:nvSpPr>
          <p:spPr>
            <a:xfrm>
              <a:off x="2895600" y="1560444"/>
              <a:ext cx="4114800" cy="2895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p:nvPr/>
          </p:nvSpPr>
          <p:spPr>
            <a:xfrm>
              <a:off x="3276600" y="5146344"/>
              <a:ext cx="34290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 name="Group 2"/>
          <p:cNvGrpSpPr/>
          <p:nvPr/>
        </p:nvGrpSpPr>
        <p:grpSpPr>
          <a:xfrm>
            <a:off x="2743200" y="5943604"/>
            <a:ext cx="4419600" cy="457200"/>
            <a:chOff x="2819400" y="5943600"/>
            <a:chExt cx="4419600" cy="457199"/>
          </a:xfrm>
        </p:grpSpPr>
        <p:cxnSp>
          <p:nvCxnSpPr>
            <p:cNvPr id="4" name="Straight Arrow Connector 3"/>
            <p:cNvCxnSpPr/>
            <p:nvPr/>
          </p:nvCxnSpPr>
          <p:spPr>
            <a:xfrm>
              <a:off x="5105400" y="5943600"/>
              <a:ext cx="2133600" cy="1588"/>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10800000">
              <a:off x="2819400" y="5943600"/>
              <a:ext cx="2209800" cy="1588"/>
            </a:xfrm>
            <a:prstGeom prst="straightConnector1">
              <a:avLst/>
            </a:prstGeom>
            <a:ln w="57150">
              <a:solidFill>
                <a:srgbClr val="0083E6"/>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410200" y="6031468"/>
              <a:ext cx="1484124" cy="369331"/>
            </a:xfrm>
            <a:prstGeom prst="rect">
              <a:avLst/>
            </a:prstGeom>
            <a:noFill/>
          </p:spPr>
          <p:txBody>
            <a:bodyPr wrap="none" rtlCol="0">
              <a:spAutoFit/>
            </a:bodyPr>
            <a:lstStyle/>
            <a:p>
              <a:r>
                <a:rPr lang="en-US" b="1" dirty="0" smtClean="0">
                  <a:solidFill>
                    <a:srgbClr val="FFFF00"/>
                  </a:solidFill>
                </a:rPr>
                <a:t>Warm years</a:t>
              </a:r>
              <a:endParaRPr lang="en-US" b="1" dirty="0">
                <a:solidFill>
                  <a:srgbClr val="FFFF00"/>
                </a:solidFill>
              </a:endParaRPr>
            </a:p>
          </p:txBody>
        </p:sp>
        <p:sp>
          <p:nvSpPr>
            <p:cNvPr id="7" name="TextBox 6"/>
            <p:cNvSpPr txBox="1"/>
            <p:nvPr/>
          </p:nvSpPr>
          <p:spPr>
            <a:xfrm>
              <a:off x="3429000" y="6019800"/>
              <a:ext cx="1364476" cy="369331"/>
            </a:xfrm>
            <a:prstGeom prst="rect">
              <a:avLst/>
            </a:prstGeom>
            <a:noFill/>
          </p:spPr>
          <p:txBody>
            <a:bodyPr wrap="none" rtlCol="0">
              <a:spAutoFit/>
            </a:bodyPr>
            <a:lstStyle/>
            <a:p>
              <a:r>
                <a:rPr lang="en-US" b="1" dirty="0" smtClean="0">
                  <a:solidFill>
                    <a:srgbClr val="FFFF00"/>
                  </a:solidFill>
                </a:rPr>
                <a:t>Cold years</a:t>
              </a:r>
              <a:endParaRPr lang="en-US" b="1" dirty="0">
                <a:solidFill>
                  <a:srgbClr val="FFFF00"/>
                </a:solidFill>
              </a:endParaRPr>
            </a:p>
          </p:txBody>
        </p:sp>
      </p:grpSp>
      <p:sp>
        <p:nvSpPr>
          <p:cNvPr id="8" name="TextBox 7"/>
          <p:cNvSpPr txBox="1"/>
          <p:nvPr/>
        </p:nvSpPr>
        <p:spPr>
          <a:xfrm>
            <a:off x="-80831" y="304800"/>
            <a:ext cx="7277954" cy="461665"/>
          </a:xfrm>
          <a:prstGeom prst="rect">
            <a:avLst/>
          </a:prstGeom>
          <a:noFill/>
        </p:spPr>
        <p:txBody>
          <a:bodyPr wrap="none" rtlCol="0">
            <a:spAutoFit/>
          </a:bodyPr>
          <a:lstStyle/>
          <a:p>
            <a:pPr algn="ctr"/>
            <a:r>
              <a:rPr lang="en-US" sz="2400" b="1" dirty="0" smtClean="0">
                <a:solidFill>
                  <a:srgbClr val="FFFF00"/>
                </a:solidFill>
              </a:rPr>
              <a:t>Copepod Community related to salmon survival:</a:t>
            </a:r>
          </a:p>
        </p:txBody>
      </p:sp>
      <p:cxnSp>
        <p:nvCxnSpPr>
          <p:cNvPr id="12" name="Straight Connector 11"/>
          <p:cNvCxnSpPr/>
          <p:nvPr/>
        </p:nvCxnSpPr>
        <p:spPr>
          <a:xfrm rot="16200000" flipH="1">
            <a:off x="2409399" y="3046295"/>
            <a:ext cx="2251877" cy="10236"/>
          </a:xfrm>
          <a:prstGeom prst="line">
            <a:avLst/>
          </a:prstGeom>
          <a:ln w="38100">
            <a:solidFill>
              <a:srgbClr val="0083E6"/>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0800000">
            <a:off x="4419600" y="4181060"/>
            <a:ext cx="21336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3505200" y="19812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p:cNvSpPr/>
          <p:nvPr/>
        </p:nvSpPr>
        <p:spPr>
          <a:xfrm>
            <a:off x="3872948" y="2670312"/>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3276600" y="25146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3694044" y="3250096"/>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3339548" y="3389244"/>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438940" y="3518452"/>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3160644" y="3631096"/>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p:cNvSpPr/>
          <p:nvPr/>
        </p:nvSpPr>
        <p:spPr>
          <a:xfrm>
            <a:off x="3511828" y="3935896"/>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3730488" y="39624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p:cNvSpPr/>
          <p:nvPr/>
        </p:nvSpPr>
        <p:spPr>
          <a:xfrm>
            <a:off x="3442252" y="398228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4572000" y="38862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p:cNvSpPr/>
          <p:nvPr/>
        </p:nvSpPr>
        <p:spPr>
          <a:xfrm>
            <a:off x="4671392" y="3959088"/>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4916556" y="39624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4936436" y="4369904"/>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4850296" y="4293704"/>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5867400" y="3962400"/>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6215268" y="4227444"/>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6089376" y="3985592"/>
            <a:ext cx="76200" cy="762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76527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28800" y="1973240"/>
            <a:ext cx="5943600" cy="3429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icture1.png"/>
          <p:cNvPicPr>
            <a:picLocks noGrp="1" noChangeAspect="1"/>
          </p:cNvPicPr>
          <p:nvPr>
            <p:ph idx="1"/>
          </p:nvPr>
        </p:nvPicPr>
        <p:blipFill>
          <a:blip r:embed="rId3" cstate="print"/>
          <a:srcRect l="21428" r="2041" b="17290"/>
          <a:stretch>
            <a:fillRect/>
          </a:stretch>
        </p:blipFill>
        <p:spPr>
          <a:xfrm>
            <a:off x="1981200" y="2096695"/>
            <a:ext cx="5715000" cy="3153145"/>
          </a:xfrm>
        </p:spPr>
      </p:pic>
      <p:grpSp>
        <p:nvGrpSpPr>
          <p:cNvPr id="9" name="Group 8"/>
          <p:cNvGrpSpPr/>
          <p:nvPr/>
        </p:nvGrpSpPr>
        <p:grpSpPr>
          <a:xfrm>
            <a:off x="5595259" y="1752600"/>
            <a:ext cx="805541" cy="1069727"/>
            <a:chOff x="5595258" y="838200"/>
            <a:chExt cx="1338942" cy="1153886"/>
          </a:xfrm>
        </p:grpSpPr>
        <p:sp>
          <p:nvSpPr>
            <p:cNvPr id="5" name="Rectangle 4"/>
            <p:cNvSpPr/>
            <p:nvPr/>
          </p:nvSpPr>
          <p:spPr>
            <a:xfrm>
              <a:off x="5595258" y="1774371"/>
              <a:ext cx="141514" cy="217715"/>
            </a:xfrm>
            <a:prstGeom prst="rect">
              <a:avLst/>
            </a:prstGeom>
            <a:noFill/>
            <a:ln w="38100">
              <a:solidFill>
                <a:srgbClr val="007F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p:cNvCxnSpPr/>
            <p:nvPr/>
          </p:nvCxnSpPr>
          <p:spPr>
            <a:xfrm flipV="1">
              <a:off x="5791200" y="838200"/>
              <a:ext cx="1143000" cy="914400"/>
            </a:xfrm>
            <a:prstGeom prst="straightConnector1">
              <a:avLst/>
            </a:prstGeom>
            <a:ln w="101600">
              <a:solidFill>
                <a:srgbClr val="007FDE"/>
              </a:solidFill>
              <a:headEnd type="stealth"/>
              <a:tailEnd type="none" w="lg" len="lg"/>
            </a:ln>
          </p:spPr>
          <p:style>
            <a:lnRef idx="1">
              <a:schemeClr val="accent1"/>
            </a:lnRef>
            <a:fillRef idx="0">
              <a:schemeClr val="accent1"/>
            </a:fillRef>
            <a:effectRef idx="0">
              <a:schemeClr val="accent1"/>
            </a:effectRef>
            <a:fontRef idx="minor">
              <a:schemeClr val="tx1"/>
            </a:fontRef>
          </p:style>
        </p:cxnSp>
      </p:grpSp>
      <p:sp>
        <p:nvSpPr>
          <p:cNvPr id="6" name="TextBox 5"/>
          <p:cNvSpPr txBox="1"/>
          <p:nvPr/>
        </p:nvSpPr>
        <p:spPr>
          <a:xfrm>
            <a:off x="304800" y="304800"/>
            <a:ext cx="6322565" cy="523220"/>
          </a:xfrm>
          <a:prstGeom prst="rect">
            <a:avLst/>
          </a:prstGeom>
          <a:noFill/>
        </p:spPr>
        <p:txBody>
          <a:bodyPr wrap="none" rtlCol="0">
            <a:spAutoFit/>
          </a:bodyPr>
          <a:lstStyle/>
          <a:p>
            <a:r>
              <a:rPr lang="en-US" sz="2800" b="1" dirty="0" smtClean="0">
                <a:solidFill>
                  <a:srgbClr val="FFFF00"/>
                </a:solidFill>
              </a:rPr>
              <a:t>Basin-scale control of ecosystems?</a:t>
            </a:r>
            <a:endParaRPr lang="en-US" sz="2800" b="1" dirty="0">
              <a:solidFill>
                <a:srgbClr val="FFFF00"/>
              </a:solidFill>
            </a:endParaRPr>
          </a:p>
        </p:txBody>
      </p:sp>
      <p:pic>
        <p:nvPicPr>
          <p:cNvPr id="10" name="Content Placeholder 3" descr="Picture1.png"/>
          <p:cNvPicPr>
            <a:picLocks noChangeAspect="1"/>
          </p:cNvPicPr>
          <p:nvPr/>
        </p:nvPicPr>
        <p:blipFill>
          <a:blip r:embed="rId3" cstate="print"/>
          <a:srcRect l="3316" t="60723" r="48979" b="4297"/>
          <a:stretch>
            <a:fillRect/>
          </a:stretch>
        </p:blipFill>
        <p:spPr bwMode="auto">
          <a:xfrm>
            <a:off x="628650" y="4419600"/>
            <a:ext cx="3562350" cy="1333500"/>
          </a:xfrm>
          <a:prstGeom prst="rect">
            <a:avLst/>
          </a:prstGeom>
          <a:noFill/>
          <a:ln w="9525">
            <a:noFill/>
            <a:miter lim="800000"/>
            <a:headEnd/>
            <a:tailEnd/>
          </a:ln>
          <a:effectLst/>
        </p:spPr>
      </p:pic>
      <p:sp>
        <p:nvSpPr>
          <p:cNvPr id="12" name="TextBox 11"/>
          <p:cNvSpPr txBox="1"/>
          <p:nvPr/>
        </p:nvSpPr>
        <p:spPr>
          <a:xfrm>
            <a:off x="5486400" y="1066800"/>
            <a:ext cx="2209800" cy="646331"/>
          </a:xfrm>
          <a:prstGeom prst="rect">
            <a:avLst/>
          </a:prstGeom>
          <a:solidFill>
            <a:schemeClr val="bg1"/>
          </a:solidFill>
          <a:ln w="28575">
            <a:solidFill>
              <a:srgbClr val="0A89E0"/>
            </a:solidFill>
          </a:ln>
        </p:spPr>
        <p:txBody>
          <a:bodyPr wrap="square" rtlCol="0">
            <a:spAutoFit/>
          </a:bodyPr>
          <a:lstStyle/>
          <a:p>
            <a:pPr algn="ctr"/>
            <a:r>
              <a:rPr lang="en-US" b="1" dirty="0" smtClean="0">
                <a:solidFill>
                  <a:srgbClr val="0A89E0"/>
                </a:solidFill>
                <a:latin typeface="+mj-lt"/>
              </a:rPr>
              <a:t>CCS Regional model</a:t>
            </a:r>
            <a:endParaRPr lang="en-US" b="1" dirty="0">
              <a:solidFill>
                <a:srgbClr val="0A89E0"/>
              </a:solidFill>
              <a:latin typeface="+mj-lt"/>
            </a:endParaRPr>
          </a:p>
        </p:txBody>
      </p:sp>
      <p:pic>
        <p:nvPicPr>
          <p:cNvPr id="7" name="Picture 1"/>
          <p:cNvPicPr>
            <a:picLocks noChangeAspect="1" noChangeArrowheads="1"/>
          </p:cNvPicPr>
          <p:nvPr/>
        </p:nvPicPr>
        <p:blipFill>
          <a:blip r:embed="rId4" cstate="print"/>
          <a:srcRect/>
          <a:stretch>
            <a:fillRect/>
          </a:stretch>
        </p:blipFill>
        <p:spPr bwMode="auto">
          <a:xfrm>
            <a:off x="7543800" y="228600"/>
            <a:ext cx="1371600" cy="1371600"/>
          </a:xfrm>
          <a:prstGeom prst="rect">
            <a:avLst/>
          </a:prstGeom>
          <a:noFill/>
          <a:ln w="9525">
            <a:noFill/>
            <a:miter lim="800000"/>
            <a:headEnd/>
            <a:tailEnd/>
          </a:ln>
        </p:spPr>
      </p:pic>
    </p:spTree>
    <p:extLst>
      <p:ext uri="{BB962C8B-B14F-4D97-AF65-F5344CB8AC3E}">
        <p14:creationId xmlns:p14="http://schemas.microsoft.com/office/powerpoint/2010/main" xmlns="" val="399099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201"/>
          <p:cNvSpPr/>
          <p:nvPr/>
        </p:nvSpPr>
        <p:spPr bwMode="auto">
          <a:xfrm>
            <a:off x="533400" y="1371600"/>
            <a:ext cx="8305800" cy="3962400"/>
          </a:xfrm>
          <a:prstGeom prst="rect">
            <a:avLst/>
          </a:prstGeom>
          <a:gradFill>
            <a:gsLst>
              <a:gs pos="0">
                <a:srgbClr val="03D4A8"/>
              </a:gs>
              <a:gs pos="25000">
                <a:srgbClr val="21D6E0"/>
              </a:gs>
              <a:gs pos="75000">
                <a:srgbClr val="0087E6"/>
              </a:gs>
              <a:gs pos="100000">
                <a:srgbClr val="005CBF"/>
              </a:gs>
            </a:gsLst>
            <a:lin ang="5400000" scaled="1"/>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endParaRPr>
          </a:p>
        </p:txBody>
      </p:sp>
      <p:sp>
        <p:nvSpPr>
          <p:cNvPr id="231429" name="AutoShape 5"/>
          <p:cNvSpPr>
            <a:spLocks noChangeAspect="1" noChangeArrowheads="1" noTextEdit="1"/>
          </p:cNvSpPr>
          <p:nvPr/>
        </p:nvSpPr>
        <p:spPr bwMode="auto">
          <a:xfrm>
            <a:off x="3441700" y="1335088"/>
            <a:ext cx="2259013" cy="4194175"/>
          </a:xfrm>
          <a:prstGeom prst="rect">
            <a:avLst/>
          </a:prstGeom>
          <a:noFill/>
          <a:ln w="9525">
            <a:noFill/>
            <a:miter lim="800000"/>
            <a:headEnd/>
            <a:tailEnd/>
          </a:ln>
        </p:spPr>
        <p:txBody>
          <a:bodyPr/>
          <a:lstStyle/>
          <a:p>
            <a:endParaRPr lang="en-US"/>
          </a:p>
        </p:txBody>
      </p:sp>
      <p:sp>
        <p:nvSpPr>
          <p:cNvPr id="231432" name="AutoShape 8"/>
          <p:cNvSpPr>
            <a:spLocks noChangeAspect="1" noChangeArrowheads="1" noTextEdit="1"/>
          </p:cNvSpPr>
          <p:nvPr/>
        </p:nvSpPr>
        <p:spPr bwMode="auto">
          <a:xfrm>
            <a:off x="609600" y="1744663"/>
            <a:ext cx="8077200" cy="3438525"/>
          </a:xfrm>
          <a:prstGeom prst="rect">
            <a:avLst/>
          </a:prstGeom>
          <a:noFill/>
          <a:ln w="9525">
            <a:noFill/>
            <a:miter lim="800000"/>
            <a:headEnd/>
            <a:tailEnd/>
          </a:ln>
        </p:spPr>
        <p:txBody>
          <a:bodyPr/>
          <a:lstStyle/>
          <a:p>
            <a:endParaRPr lang="en-US"/>
          </a:p>
        </p:txBody>
      </p:sp>
      <p:grpSp>
        <p:nvGrpSpPr>
          <p:cNvPr id="2" name="Group 10"/>
          <p:cNvGrpSpPr>
            <a:grpSpLocks/>
          </p:cNvGrpSpPr>
          <p:nvPr/>
        </p:nvGrpSpPr>
        <p:grpSpPr bwMode="auto">
          <a:xfrm>
            <a:off x="611188" y="1768475"/>
            <a:ext cx="3930650" cy="3435350"/>
            <a:chOff x="961" y="6548"/>
            <a:chExt cx="2967" cy="2781"/>
          </a:xfrm>
        </p:grpSpPr>
        <p:sp>
          <p:nvSpPr>
            <p:cNvPr id="231435" name="Freeform 11"/>
            <p:cNvSpPr>
              <a:spLocks/>
            </p:cNvSpPr>
            <p:nvPr/>
          </p:nvSpPr>
          <p:spPr bwMode="auto">
            <a:xfrm>
              <a:off x="1748" y="7050"/>
              <a:ext cx="101" cy="55"/>
            </a:xfrm>
            <a:custGeom>
              <a:avLst/>
              <a:gdLst/>
              <a:ahLst/>
              <a:cxnLst>
                <a:cxn ang="0">
                  <a:pos x="64" y="29"/>
                </a:cxn>
                <a:cxn ang="0">
                  <a:pos x="62" y="35"/>
                </a:cxn>
                <a:cxn ang="0">
                  <a:pos x="52" y="48"/>
                </a:cxn>
                <a:cxn ang="0">
                  <a:pos x="44" y="53"/>
                </a:cxn>
                <a:cxn ang="0">
                  <a:pos x="34" y="55"/>
                </a:cxn>
                <a:cxn ang="0">
                  <a:pos x="23" y="52"/>
                </a:cxn>
                <a:cxn ang="0">
                  <a:pos x="3" y="42"/>
                </a:cxn>
                <a:cxn ang="0">
                  <a:pos x="0" y="37"/>
                </a:cxn>
                <a:cxn ang="0">
                  <a:pos x="3" y="29"/>
                </a:cxn>
                <a:cxn ang="0">
                  <a:pos x="14" y="21"/>
                </a:cxn>
                <a:cxn ang="0">
                  <a:pos x="21" y="12"/>
                </a:cxn>
                <a:cxn ang="0">
                  <a:pos x="35" y="22"/>
                </a:cxn>
                <a:cxn ang="0">
                  <a:pos x="41" y="25"/>
                </a:cxn>
                <a:cxn ang="0">
                  <a:pos x="50" y="17"/>
                </a:cxn>
                <a:cxn ang="0">
                  <a:pos x="55" y="11"/>
                </a:cxn>
                <a:cxn ang="0">
                  <a:pos x="56" y="1"/>
                </a:cxn>
                <a:cxn ang="0">
                  <a:pos x="66" y="0"/>
                </a:cxn>
                <a:cxn ang="0">
                  <a:pos x="88" y="4"/>
                </a:cxn>
                <a:cxn ang="0">
                  <a:pos x="98" y="13"/>
                </a:cxn>
                <a:cxn ang="0">
                  <a:pos x="101" y="19"/>
                </a:cxn>
                <a:cxn ang="0">
                  <a:pos x="86" y="20"/>
                </a:cxn>
                <a:cxn ang="0">
                  <a:pos x="78" y="20"/>
                </a:cxn>
                <a:cxn ang="0">
                  <a:pos x="66" y="26"/>
                </a:cxn>
                <a:cxn ang="0">
                  <a:pos x="64" y="29"/>
                </a:cxn>
              </a:cxnLst>
              <a:rect l="0" t="0" r="r" b="b"/>
              <a:pathLst>
                <a:path w="101" h="55">
                  <a:moveTo>
                    <a:pt x="64" y="29"/>
                  </a:moveTo>
                  <a:lnTo>
                    <a:pt x="62" y="35"/>
                  </a:lnTo>
                  <a:lnTo>
                    <a:pt x="52" y="48"/>
                  </a:lnTo>
                  <a:lnTo>
                    <a:pt x="44" y="53"/>
                  </a:lnTo>
                  <a:lnTo>
                    <a:pt x="34" y="55"/>
                  </a:lnTo>
                  <a:lnTo>
                    <a:pt x="23" y="52"/>
                  </a:lnTo>
                  <a:lnTo>
                    <a:pt x="3" y="42"/>
                  </a:lnTo>
                  <a:lnTo>
                    <a:pt x="0" y="37"/>
                  </a:lnTo>
                  <a:lnTo>
                    <a:pt x="3" y="29"/>
                  </a:lnTo>
                  <a:lnTo>
                    <a:pt x="14" y="21"/>
                  </a:lnTo>
                  <a:lnTo>
                    <a:pt x="21" y="12"/>
                  </a:lnTo>
                  <a:lnTo>
                    <a:pt x="35" y="22"/>
                  </a:lnTo>
                  <a:lnTo>
                    <a:pt x="41" y="25"/>
                  </a:lnTo>
                  <a:lnTo>
                    <a:pt x="50" y="17"/>
                  </a:lnTo>
                  <a:lnTo>
                    <a:pt x="55" y="11"/>
                  </a:lnTo>
                  <a:lnTo>
                    <a:pt x="56" y="1"/>
                  </a:lnTo>
                  <a:lnTo>
                    <a:pt x="66" y="0"/>
                  </a:lnTo>
                  <a:lnTo>
                    <a:pt x="88" y="4"/>
                  </a:lnTo>
                  <a:lnTo>
                    <a:pt x="98" y="13"/>
                  </a:lnTo>
                  <a:lnTo>
                    <a:pt x="101" y="19"/>
                  </a:lnTo>
                  <a:lnTo>
                    <a:pt x="86" y="20"/>
                  </a:lnTo>
                  <a:lnTo>
                    <a:pt x="78" y="20"/>
                  </a:lnTo>
                  <a:lnTo>
                    <a:pt x="66" y="26"/>
                  </a:lnTo>
                  <a:lnTo>
                    <a:pt x="64" y="29"/>
                  </a:lnTo>
                  <a:close/>
                </a:path>
              </a:pathLst>
            </a:custGeom>
            <a:solidFill>
              <a:srgbClr val="E6E6E6"/>
            </a:solidFill>
            <a:ln w="0">
              <a:solidFill>
                <a:srgbClr val="000000"/>
              </a:solidFill>
              <a:prstDash val="solid"/>
              <a:round/>
              <a:headEnd/>
              <a:tailEnd/>
            </a:ln>
          </p:spPr>
          <p:txBody>
            <a:bodyPr/>
            <a:lstStyle/>
            <a:p>
              <a:endParaRPr lang="en-US"/>
            </a:p>
          </p:txBody>
        </p:sp>
        <p:sp>
          <p:nvSpPr>
            <p:cNvPr id="231436" name="Freeform 12"/>
            <p:cNvSpPr>
              <a:spLocks/>
            </p:cNvSpPr>
            <p:nvPr/>
          </p:nvSpPr>
          <p:spPr bwMode="auto">
            <a:xfrm>
              <a:off x="1397" y="7171"/>
              <a:ext cx="99" cy="46"/>
            </a:xfrm>
            <a:custGeom>
              <a:avLst/>
              <a:gdLst/>
              <a:ahLst/>
              <a:cxnLst>
                <a:cxn ang="0">
                  <a:pos x="16" y="46"/>
                </a:cxn>
                <a:cxn ang="0">
                  <a:pos x="2" y="46"/>
                </a:cxn>
                <a:cxn ang="0">
                  <a:pos x="0" y="39"/>
                </a:cxn>
                <a:cxn ang="0">
                  <a:pos x="0" y="30"/>
                </a:cxn>
                <a:cxn ang="0">
                  <a:pos x="16" y="24"/>
                </a:cxn>
                <a:cxn ang="0">
                  <a:pos x="23" y="18"/>
                </a:cxn>
                <a:cxn ang="0">
                  <a:pos x="35" y="6"/>
                </a:cxn>
                <a:cxn ang="0">
                  <a:pos x="44" y="2"/>
                </a:cxn>
                <a:cxn ang="0">
                  <a:pos x="56" y="0"/>
                </a:cxn>
                <a:cxn ang="0">
                  <a:pos x="85" y="7"/>
                </a:cxn>
                <a:cxn ang="0">
                  <a:pos x="99" y="14"/>
                </a:cxn>
                <a:cxn ang="0">
                  <a:pos x="97" y="20"/>
                </a:cxn>
                <a:cxn ang="0">
                  <a:pos x="91" y="21"/>
                </a:cxn>
                <a:cxn ang="0">
                  <a:pos x="76" y="19"/>
                </a:cxn>
                <a:cxn ang="0">
                  <a:pos x="67" y="20"/>
                </a:cxn>
                <a:cxn ang="0">
                  <a:pos x="45" y="25"/>
                </a:cxn>
                <a:cxn ang="0">
                  <a:pos x="40" y="31"/>
                </a:cxn>
                <a:cxn ang="0">
                  <a:pos x="16" y="46"/>
                </a:cxn>
              </a:cxnLst>
              <a:rect l="0" t="0" r="r" b="b"/>
              <a:pathLst>
                <a:path w="99" h="46">
                  <a:moveTo>
                    <a:pt x="16" y="46"/>
                  </a:moveTo>
                  <a:lnTo>
                    <a:pt x="2" y="46"/>
                  </a:lnTo>
                  <a:lnTo>
                    <a:pt x="0" y="39"/>
                  </a:lnTo>
                  <a:lnTo>
                    <a:pt x="0" y="30"/>
                  </a:lnTo>
                  <a:lnTo>
                    <a:pt x="16" y="24"/>
                  </a:lnTo>
                  <a:lnTo>
                    <a:pt x="23" y="18"/>
                  </a:lnTo>
                  <a:lnTo>
                    <a:pt x="35" y="6"/>
                  </a:lnTo>
                  <a:lnTo>
                    <a:pt x="44" y="2"/>
                  </a:lnTo>
                  <a:lnTo>
                    <a:pt x="56" y="0"/>
                  </a:lnTo>
                  <a:lnTo>
                    <a:pt x="85" y="7"/>
                  </a:lnTo>
                  <a:lnTo>
                    <a:pt x="99" y="14"/>
                  </a:lnTo>
                  <a:lnTo>
                    <a:pt x="97" y="20"/>
                  </a:lnTo>
                  <a:lnTo>
                    <a:pt x="91" y="21"/>
                  </a:lnTo>
                  <a:lnTo>
                    <a:pt x="76" y="19"/>
                  </a:lnTo>
                  <a:lnTo>
                    <a:pt x="67" y="20"/>
                  </a:lnTo>
                  <a:lnTo>
                    <a:pt x="45" y="25"/>
                  </a:lnTo>
                  <a:lnTo>
                    <a:pt x="40" y="31"/>
                  </a:lnTo>
                  <a:lnTo>
                    <a:pt x="16" y="46"/>
                  </a:lnTo>
                  <a:close/>
                </a:path>
              </a:pathLst>
            </a:custGeom>
            <a:solidFill>
              <a:srgbClr val="E6E6E6"/>
            </a:solidFill>
            <a:ln w="0">
              <a:solidFill>
                <a:srgbClr val="000000"/>
              </a:solidFill>
              <a:prstDash val="solid"/>
              <a:round/>
              <a:headEnd/>
              <a:tailEnd/>
            </a:ln>
          </p:spPr>
          <p:txBody>
            <a:bodyPr/>
            <a:lstStyle/>
            <a:p>
              <a:endParaRPr lang="en-US"/>
            </a:p>
          </p:txBody>
        </p:sp>
        <p:sp>
          <p:nvSpPr>
            <p:cNvPr id="231437" name="Freeform 13"/>
            <p:cNvSpPr>
              <a:spLocks/>
            </p:cNvSpPr>
            <p:nvPr/>
          </p:nvSpPr>
          <p:spPr bwMode="auto">
            <a:xfrm>
              <a:off x="1368" y="7209"/>
              <a:ext cx="22" cy="20"/>
            </a:xfrm>
            <a:custGeom>
              <a:avLst/>
              <a:gdLst/>
              <a:ahLst/>
              <a:cxnLst>
                <a:cxn ang="0">
                  <a:pos x="12" y="20"/>
                </a:cxn>
                <a:cxn ang="0">
                  <a:pos x="2" y="14"/>
                </a:cxn>
                <a:cxn ang="0">
                  <a:pos x="0" y="6"/>
                </a:cxn>
                <a:cxn ang="0">
                  <a:pos x="7" y="0"/>
                </a:cxn>
                <a:cxn ang="0">
                  <a:pos x="20" y="7"/>
                </a:cxn>
                <a:cxn ang="0">
                  <a:pos x="22" y="13"/>
                </a:cxn>
                <a:cxn ang="0">
                  <a:pos x="20" y="17"/>
                </a:cxn>
                <a:cxn ang="0">
                  <a:pos x="12" y="20"/>
                </a:cxn>
              </a:cxnLst>
              <a:rect l="0" t="0" r="r" b="b"/>
              <a:pathLst>
                <a:path w="22" h="20">
                  <a:moveTo>
                    <a:pt x="12" y="20"/>
                  </a:moveTo>
                  <a:lnTo>
                    <a:pt x="2" y="14"/>
                  </a:lnTo>
                  <a:lnTo>
                    <a:pt x="0" y="6"/>
                  </a:lnTo>
                  <a:lnTo>
                    <a:pt x="7" y="0"/>
                  </a:lnTo>
                  <a:lnTo>
                    <a:pt x="20" y="7"/>
                  </a:lnTo>
                  <a:lnTo>
                    <a:pt x="22" y="13"/>
                  </a:lnTo>
                  <a:lnTo>
                    <a:pt x="20" y="17"/>
                  </a:lnTo>
                  <a:lnTo>
                    <a:pt x="12" y="20"/>
                  </a:lnTo>
                  <a:close/>
                </a:path>
              </a:pathLst>
            </a:custGeom>
            <a:solidFill>
              <a:srgbClr val="E6E6E6"/>
            </a:solidFill>
            <a:ln w="0">
              <a:solidFill>
                <a:srgbClr val="000000"/>
              </a:solidFill>
              <a:prstDash val="solid"/>
              <a:round/>
              <a:headEnd/>
              <a:tailEnd/>
            </a:ln>
          </p:spPr>
          <p:txBody>
            <a:bodyPr/>
            <a:lstStyle/>
            <a:p>
              <a:endParaRPr lang="en-US"/>
            </a:p>
          </p:txBody>
        </p:sp>
        <p:sp>
          <p:nvSpPr>
            <p:cNvPr id="231438" name="Freeform 14"/>
            <p:cNvSpPr>
              <a:spLocks/>
            </p:cNvSpPr>
            <p:nvPr/>
          </p:nvSpPr>
          <p:spPr bwMode="auto">
            <a:xfrm>
              <a:off x="1290" y="7222"/>
              <a:ext cx="80" cy="45"/>
            </a:xfrm>
            <a:custGeom>
              <a:avLst/>
              <a:gdLst/>
              <a:ahLst/>
              <a:cxnLst>
                <a:cxn ang="0">
                  <a:pos x="80" y="20"/>
                </a:cxn>
                <a:cxn ang="0">
                  <a:pos x="75" y="22"/>
                </a:cxn>
                <a:cxn ang="0">
                  <a:pos x="64" y="27"/>
                </a:cxn>
                <a:cxn ang="0">
                  <a:pos x="42" y="25"/>
                </a:cxn>
                <a:cxn ang="0">
                  <a:pos x="34" y="29"/>
                </a:cxn>
                <a:cxn ang="0">
                  <a:pos x="26" y="41"/>
                </a:cxn>
                <a:cxn ang="0">
                  <a:pos x="20" y="45"/>
                </a:cxn>
                <a:cxn ang="0">
                  <a:pos x="3" y="40"/>
                </a:cxn>
                <a:cxn ang="0">
                  <a:pos x="0" y="33"/>
                </a:cxn>
                <a:cxn ang="0">
                  <a:pos x="10" y="23"/>
                </a:cxn>
                <a:cxn ang="0">
                  <a:pos x="20" y="14"/>
                </a:cxn>
                <a:cxn ang="0">
                  <a:pos x="39" y="10"/>
                </a:cxn>
                <a:cxn ang="0">
                  <a:pos x="56" y="0"/>
                </a:cxn>
                <a:cxn ang="0">
                  <a:pos x="64" y="2"/>
                </a:cxn>
                <a:cxn ang="0">
                  <a:pos x="73" y="9"/>
                </a:cxn>
                <a:cxn ang="0">
                  <a:pos x="80" y="20"/>
                </a:cxn>
              </a:cxnLst>
              <a:rect l="0" t="0" r="r" b="b"/>
              <a:pathLst>
                <a:path w="80" h="45">
                  <a:moveTo>
                    <a:pt x="80" y="20"/>
                  </a:moveTo>
                  <a:lnTo>
                    <a:pt x="75" y="22"/>
                  </a:lnTo>
                  <a:lnTo>
                    <a:pt x="64" y="27"/>
                  </a:lnTo>
                  <a:lnTo>
                    <a:pt x="42" y="25"/>
                  </a:lnTo>
                  <a:lnTo>
                    <a:pt x="34" y="29"/>
                  </a:lnTo>
                  <a:lnTo>
                    <a:pt x="26" y="41"/>
                  </a:lnTo>
                  <a:lnTo>
                    <a:pt x="20" y="45"/>
                  </a:lnTo>
                  <a:lnTo>
                    <a:pt x="3" y="40"/>
                  </a:lnTo>
                  <a:lnTo>
                    <a:pt x="0" y="33"/>
                  </a:lnTo>
                  <a:lnTo>
                    <a:pt x="10" y="23"/>
                  </a:lnTo>
                  <a:lnTo>
                    <a:pt x="20" y="14"/>
                  </a:lnTo>
                  <a:lnTo>
                    <a:pt x="39" y="10"/>
                  </a:lnTo>
                  <a:lnTo>
                    <a:pt x="56" y="0"/>
                  </a:lnTo>
                  <a:lnTo>
                    <a:pt x="64" y="2"/>
                  </a:lnTo>
                  <a:lnTo>
                    <a:pt x="73" y="9"/>
                  </a:lnTo>
                  <a:lnTo>
                    <a:pt x="80" y="20"/>
                  </a:lnTo>
                  <a:close/>
                </a:path>
              </a:pathLst>
            </a:custGeom>
            <a:solidFill>
              <a:srgbClr val="E6E6E6"/>
            </a:solidFill>
            <a:ln w="0">
              <a:solidFill>
                <a:srgbClr val="000000"/>
              </a:solidFill>
              <a:prstDash val="solid"/>
              <a:round/>
              <a:headEnd/>
              <a:tailEnd/>
            </a:ln>
          </p:spPr>
          <p:txBody>
            <a:bodyPr/>
            <a:lstStyle/>
            <a:p>
              <a:endParaRPr lang="en-US"/>
            </a:p>
          </p:txBody>
        </p:sp>
        <p:sp>
          <p:nvSpPr>
            <p:cNvPr id="231439" name="Freeform 15"/>
            <p:cNvSpPr>
              <a:spLocks/>
            </p:cNvSpPr>
            <p:nvPr/>
          </p:nvSpPr>
          <p:spPr bwMode="auto">
            <a:xfrm>
              <a:off x="1196" y="7288"/>
              <a:ext cx="33" cy="33"/>
            </a:xfrm>
            <a:custGeom>
              <a:avLst/>
              <a:gdLst/>
              <a:ahLst/>
              <a:cxnLst>
                <a:cxn ang="0">
                  <a:pos x="9" y="33"/>
                </a:cxn>
                <a:cxn ang="0">
                  <a:pos x="6" y="17"/>
                </a:cxn>
                <a:cxn ang="0">
                  <a:pos x="0" y="4"/>
                </a:cxn>
                <a:cxn ang="0">
                  <a:pos x="16" y="0"/>
                </a:cxn>
                <a:cxn ang="0">
                  <a:pos x="25" y="2"/>
                </a:cxn>
                <a:cxn ang="0">
                  <a:pos x="33" y="9"/>
                </a:cxn>
                <a:cxn ang="0">
                  <a:pos x="28" y="17"/>
                </a:cxn>
                <a:cxn ang="0">
                  <a:pos x="24" y="19"/>
                </a:cxn>
                <a:cxn ang="0">
                  <a:pos x="22" y="27"/>
                </a:cxn>
                <a:cxn ang="0">
                  <a:pos x="18" y="29"/>
                </a:cxn>
                <a:cxn ang="0">
                  <a:pos x="9" y="33"/>
                </a:cxn>
              </a:cxnLst>
              <a:rect l="0" t="0" r="r" b="b"/>
              <a:pathLst>
                <a:path w="33" h="33">
                  <a:moveTo>
                    <a:pt x="9" y="33"/>
                  </a:moveTo>
                  <a:lnTo>
                    <a:pt x="6" y="17"/>
                  </a:lnTo>
                  <a:lnTo>
                    <a:pt x="0" y="4"/>
                  </a:lnTo>
                  <a:lnTo>
                    <a:pt x="16" y="0"/>
                  </a:lnTo>
                  <a:lnTo>
                    <a:pt x="25" y="2"/>
                  </a:lnTo>
                  <a:lnTo>
                    <a:pt x="33" y="9"/>
                  </a:lnTo>
                  <a:lnTo>
                    <a:pt x="28" y="17"/>
                  </a:lnTo>
                  <a:lnTo>
                    <a:pt x="24" y="19"/>
                  </a:lnTo>
                  <a:lnTo>
                    <a:pt x="22" y="27"/>
                  </a:lnTo>
                  <a:lnTo>
                    <a:pt x="18" y="29"/>
                  </a:lnTo>
                  <a:lnTo>
                    <a:pt x="9" y="33"/>
                  </a:lnTo>
                  <a:close/>
                </a:path>
              </a:pathLst>
            </a:custGeom>
            <a:solidFill>
              <a:srgbClr val="E6E6E6"/>
            </a:solidFill>
            <a:ln w="0">
              <a:solidFill>
                <a:srgbClr val="000000"/>
              </a:solidFill>
              <a:prstDash val="solid"/>
              <a:round/>
              <a:headEnd/>
              <a:tailEnd/>
            </a:ln>
          </p:spPr>
          <p:txBody>
            <a:bodyPr/>
            <a:lstStyle/>
            <a:p>
              <a:endParaRPr lang="en-US"/>
            </a:p>
          </p:txBody>
        </p:sp>
        <p:sp>
          <p:nvSpPr>
            <p:cNvPr id="231440" name="Freeform 16"/>
            <p:cNvSpPr>
              <a:spLocks/>
            </p:cNvSpPr>
            <p:nvPr/>
          </p:nvSpPr>
          <p:spPr bwMode="auto">
            <a:xfrm>
              <a:off x="1133" y="7313"/>
              <a:ext cx="31" cy="23"/>
            </a:xfrm>
            <a:custGeom>
              <a:avLst/>
              <a:gdLst/>
              <a:ahLst/>
              <a:cxnLst>
                <a:cxn ang="0">
                  <a:pos x="31" y="17"/>
                </a:cxn>
                <a:cxn ang="0">
                  <a:pos x="23" y="18"/>
                </a:cxn>
                <a:cxn ang="0">
                  <a:pos x="8" y="23"/>
                </a:cxn>
                <a:cxn ang="0">
                  <a:pos x="2" y="19"/>
                </a:cxn>
                <a:cxn ang="0">
                  <a:pos x="0" y="14"/>
                </a:cxn>
                <a:cxn ang="0">
                  <a:pos x="2" y="10"/>
                </a:cxn>
                <a:cxn ang="0">
                  <a:pos x="9" y="3"/>
                </a:cxn>
                <a:cxn ang="0">
                  <a:pos x="15" y="0"/>
                </a:cxn>
                <a:cxn ang="0">
                  <a:pos x="27" y="7"/>
                </a:cxn>
                <a:cxn ang="0">
                  <a:pos x="31" y="17"/>
                </a:cxn>
              </a:cxnLst>
              <a:rect l="0" t="0" r="r" b="b"/>
              <a:pathLst>
                <a:path w="31" h="23">
                  <a:moveTo>
                    <a:pt x="31" y="17"/>
                  </a:moveTo>
                  <a:lnTo>
                    <a:pt x="23" y="18"/>
                  </a:lnTo>
                  <a:lnTo>
                    <a:pt x="8" y="23"/>
                  </a:lnTo>
                  <a:lnTo>
                    <a:pt x="2" y="19"/>
                  </a:lnTo>
                  <a:lnTo>
                    <a:pt x="0" y="14"/>
                  </a:lnTo>
                  <a:lnTo>
                    <a:pt x="2" y="10"/>
                  </a:lnTo>
                  <a:lnTo>
                    <a:pt x="9" y="3"/>
                  </a:lnTo>
                  <a:lnTo>
                    <a:pt x="15" y="0"/>
                  </a:lnTo>
                  <a:lnTo>
                    <a:pt x="27" y="7"/>
                  </a:lnTo>
                  <a:lnTo>
                    <a:pt x="31" y="17"/>
                  </a:lnTo>
                  <a:close/>
                </a:path>
              </a:pathLst>
            </a:custGeom>
            <a:solidFill>
              <a:srgbClr val="E6E6E6"/>
            </a:solidFill>
            <a:ln w="0">
              <a:solidFill>
                <a:srgbClr val="000000"/>
              </a:solidFill>
              <a:prstDash val="solid"/>
              <a:round/>
              <a:headEnd/>
              <a:tailEnd/>
            </a:ln>
          </p:spPr>
          <p:txBody>
            <a:bodyPr/>
            <a:lstStyle/>
            <a:p>
              <a:endParaRPr lang="en-US"/>
            </a:p>
          </p:txBody>
        </p:sp>
        <p:sp>
          <p:nvSpPr>
            <p:cNvPr id="231441" name="Freeform 17"/>
            <p:cNvSpPr>
              <a:spLocks/>
            </p:cNvSpPr>
            <p:nvPr/>
          </p:nvSpPr>
          <p:spPr bwMode="auto">
            <a:xfrm>
              <a:off x="1060" y="6690"/>
              <a:ext cx="48" cy="33"/>
            </a:xfrm>
            <a:custGeom>
              <a:avLst/>
              <a:gdLst/>
              <a:ahLst/>
              <a:cxnLst>
                <a:cxn ang="0">
                  <a:pos x="13" y="33"/>
                </a:cxn>
                <a:cxn ang="0">
                  <a:pos x="0" y="25"/>
                </a:cxn>
                <a:cxn ang="0">
                  <a:pos x="0" y="0"/>
                </a:cxn>
                <a:cxn ang="0">
                  <a:pos x="4" y="2"/>
                </a:cxn>
                <a:cxn ang="0">
                  <a:pos x="39" y="13"/>
                </a:cxn>
                <a:cxn ang="0">
                  <a:pos x="47" y="19"/>
                </a:cxn>
                <a:cxn ang="0">
                  <a:pos x="48" y="22"/>
                </a:cxn>
                <a:cxn ang="0">
                  <a:pos x="37" y="22"/>
                </a:cxn>
                <a:cxn ang="0">
                  <a:pos x="24" y="22"/>
                </a:cxn>
                <a:cxn ang="0">
                  <a:pos x="13" y="33"/>
                </a:cxn>
              </a:cxnLst>
              <a:rect l="0" t="0" r="r" b="b"/>
              <a:pathLst>
                <a:path w="48" h="33">
                  <a:moveTo>
                    <a:pt x="13" y="33"/>
                  </a:moveTo>
                  <a:lnTo>
                    <a:pt x="0" y="25"/>
                  </a:lnTo>
                  <a:lnTo>
                    <a:pt x="0" y="0"/>
                  </a:lnTo>
                  <a:lnTo>
                    <a:pt x="4" y="2"/>
                  </a:lnTo>
                  <a:lnTo>
                    <a:pt x="39" y="13"/>
                  </a:lnTo>
                  <a:lnTo>
                    <a:pt x="47" y="19"/>
                  </a:lnTo>
                  <a:lnTo>
                    <a:pt x="48" y="22"/>
                  </a:lnTo>
                  <a:lnTo>
                    <a:pt x="37" y="22"/>
                  </a:lnTo>
                  <a:lnTo>
                    <a:pt x="24" y="22"/>
                  </a:lnTo>
                  <a:lnTo>
                    <a:pt x="13" y="33"/>
                  </a:lnTo>
                  <a:close/>
                </a:path>
              </a:pathLst>
            </a:custGeom>
            <a:solidFill>
              <a:srgbClr val="E6E6E6"/>
            </a:solidFill>
            <a:ln w="0">
              <a:solidFill>
                <a:srgbClr val="000000"/>
              </a:solidFill>
              <a:prstDash val="solid"/>
              <a:round/>
              <a:headEnd/>
              <a:tailEnd/>
            </a:ln>
          </p:spPr>
          <p:txBody>
            <a:bodyPr/>
            <a:lstStyle/>
            <a:p>
              <a:endParaRPr lang="en-US"/>
            </a:p>
          </p:txBody>
        </p:sp>
        <p:sp>
          <p:nvSpPr>
            <p:cNvPr id="231442" name="Freeform 18"/>
            <p:cNvSpPr>
              <a:spLocks/>
            </p:cNvSpPr>
            <p:nvPr/>
          </p:nvSpPr>
          <p:spPr bwMode="auto">
            <a:xfrm>
              <a:off x="2547" y="7026"/>
              <a:ext cx="66" cy="47"/>
            </a:xfrm>
            <a:custGeom>
              <a:avLst/>
              <a:gdLst/>
              <a:ahLst/>
              <a:cxnLst>
                <a:cxn ang="0">
                  <a:pos x="57" y="7"/>
                </a:cxn>
                <a:cxn ang="0">
                  <a:pos x="66" y="33"/>
                </a:cxn>
                <a:cxn ang="0">
                  <a:pos x="65" y="38"/>
                </a:cxn>
                <a:cxn ang="0">
                  <a:pos x="47" y="30"/>
                </a:cxn>
                <a:cxn ang="0">
                  <a:pos x="35" y="28"/>
                </a:cxn>
                <a:cxn ang="0">
                  <a:pos x="36" y="41"/>
                </a:cxn>
                <a:cxn ang="0">
                  <a:pos x="35" y="47"/>
                </a:cxn>
                <a:cxn ang="0">
                  <a:pos x="16" y="30"/>
                </a:cxn>
                <a:cxn ang="0">
                  <a:pos x="0" y="19"/>
                </a:cxn>
                <a:cxn ang="0">
                  <a:pos x="8" y="6"/>
                </a:cxn>
                <a:cxn ang="0">
                  <a:pos x="14" y="1"/>
                </a:cxn>
                <a:cxn ang="0">
                  <a:pos x="26" y="0"/>
                </a:cxn>
                <a:cxn ang="0">
                  <a:pos x="41" y="10"/>
                </a:cxn>
                <a:cxn ang="0">
                  <a:pos x="57" y="7"/>
                </a:cxn>
              </a:cxnLst>
              <a:rect l="0" t="0" r="r" b="b"/>
              <a:pathLst>
                <a:path w="66" h="47">
                  <a:moveTo>
                    <a:pt x="57" y="7"/>
                  </a:moveTo>
                  <a:lnTo>
                    <a:pt x="66" y="33"/>
                  </a:lnTo>
                  <a:lnTo>
                    <a:pt x="65" y="38"/>
                  </a:lnTo>
                  <a:lnTo>
                    <a:pt x="47" y="30"/>
                  </a:lnTo>
                  <a:lnTo>
                    <a:pt x="35" y="28"/>
                  </a:lnTo>
                  <a:lnTo>
                    <a:pt x="36" y="41"/>
                  </a:lnTo>
                  <a:lnTo>
                    <a:pt x="35" y="47"/>
                  </a:lnTo>
                  <a:lnTo>
                    <a:pt x="16" y="30"/>
                  </a:lnTo>
                  <a:lnTo>
                    <a:pt x="0" y="19"/>
                  </a:lnTo>
                  <a:lnTo>
                    <a:pt x="8" y="6"/>
                  </a:lnTo>
                  <a:lnTo>
                    <a:pt x="14" y="1"/>
                  </a:lnTo>
                  <a:lnTo>
                    <a:pt x="26" y="0"/>
                  </a:lnTo>
                  <a:lnTo>
                    <a:pt x="41" y="10"/>
                  </a:lnTo>
                  <a:lnTo>
                    <a:pt x="57" y="7"/>
                  </a:lnTo>
                  <a:close/>
                </a:path>
              </a:pathLst>
            </a:custGeom>
            <a:solidFill>
              <a:srgbClr val="E6E6E6"/>
            </a:solidFill>
            <a:ln w="0">
              <a:solidFill>
                <a:srgbClr val="000000"/>
              </a:solidFill>
              <a:prstDash val="solid"/>
              <a:round/>
              <a:headEnd/>
              <a:tailEnd/>
            </a:ln>
          </p:spPr>
          <p:txBody>
            <a:bodyPr/>
            <a:lstStyle/>
            <a:p>
              <a:endParaRPr lang="en-US"/>
            </a:p>
          </p:txBody>
        </p:sp>
        <p:sp>
          <p:nvSpPr>
            <p:cNvPr id="231443" name="Freeform 19"/>
            <p:cNvSpPr>
              <a:spLocks/>
            </p:cNvSpPr>
            <p:nvPr/>
          </p:nvSpPr>
          <p:spPr bwMode="auto">
            <a:xfrm>
              <a:off x="2597" y="7075"/>
              <a:ext cx="32" cy="60"/>
            </a:xfrm>
            <a:custGeom>
              <a:avLst/>
              <a:gdLst/>
              <a:ahLst/>
              <a:cxnLst>
                <a:cxn ang="0">
                  <a:pos x="29" y="32"/>
                </a:cxn>
                <a:cxn ang="0">
                  <a:pos x="32" y="39"/>
                </a:cxn>
                <a:cxn ang="0">
                  <a:pos x="30" y="47"/>
                </a:cxn>
                <a:cxn ang="0">
                  <a:pos x="24" y="60"/>
                </a:cxn>
                <a:cxn ang="0">
                  <a:pos x="13" y="37"/>
                </a:cxn>
                <a:cxn ang="0">
                  <a:pos x="1" y="12"/>
                </a:cxn>
                <a:cxn ang="0">
                  <a:pos x="0" y="5"/>
                </a:cxn>
                <a:cxn ang="0">
                  <a:pos x="1" y="0"/>
                </a:cxn>
                <a:cxn ang="0">
                  <a:pos x="10" y="0"/>
                </a:cxn>
                <a:cxn ang="0">
                  <a:pos x="21" y="6"/>
                </a:cxn>
                <a:cxn ang="0">
                  <a:pos x="29" y="32"/>
                </a:cxn>
              </a:cxnLst>
              <a:rect l="0" t="0" r="r" b="b"/>
              <a:pathLst>
                <a:path w="32" h="60">
                  <a:moveTo>
                    <a:pt x="29" y="32"/>
                  </a:moveTo>
                  <a:lnTo>
                    <a:pt x="32" y="39"/>
                  </a:lnTo>
                  <a:lnTo>
                    <a:pt x="30" y="47"/>
                  </a:lnTo>
                  <a:lnTo>
                    <a:pt x="24" y="60"/>
                  </a:lnTo>
                  <a:lnTo>
                    <a:pt x="13" y="37"/>
                  </a:lnTo>
                  <a:lnTo>
                    <a:pt x="1" y="12"/>
                  </a:lnTo>
                  <a:lnTo>
                    <a:pt x="0" y="5"/>
                  </a:lnTo>
                  <a:lnTo>
                    <a:pt x="1" y="0"/>
                  </a:lnTo>
                  <a:lnTo>
                    <a:pt x="10" y="0"/>
                  </a:lnTo>
                  <a:lnTo>
                    <a:pt x="21" y="6"/>
                  </a:lnTo>
                  <a:lnTo>
                    <a:pt x="29" y="32"/>
                  </a:lnTo>
                  <a:close/>
                </a:path>
              </a:pathLst>
            </a:custGeom>
            <a:solidFill>
              <a:srgbClr val="E6E6E6"/>
            </a:solidFill>
            <a:ln w="0">
              <a:solidFill>
                <a:srgbClr val="000000"/>
              </a:solidFill>
              <a:prstDash val="solid"/>
              <a:round/>
              <a:headEnd/>
              <a:tailEnd/>
            </a:ln>
          </p:spPr>
          <p:txBody>
            <a:bodyPr/>
            <a:lstStyle/>
            <a:p>
              <a:endParaRPr lang="en-US"/>
            </a:p>
          </p:txBody>
        </p:sp>
        <p:sp>
          <p:nvSpPr>
            <p:cNvPr id="231444" name="Freeform 20"/>
            <p:cNvSpPr>
              <a:spLocks/>
            </p:cNvSpPr>
            <p:nvPr/>
          </p:nvSpPr>
          <p:spPr bwMode="auto">
            <a:xfrm>
              <a:off x="2684" y="7147"/>
              <a:ext cx="59" cy="88"/>
            </a:xfrm>
            <a:custGeom>
              <a:avLst/>
              <a:gdLst/>
              <a:ahLst/>
              <a:cxnLst>
                <a:cxn ang="0">
                  <a:pos x="59" y="88"/>
                </a:cxn>
                <a:cxn ang="0">
                  <a:pos x="22" y="55"/>
                </a:cxn>
                <a:cxn ang="0">
                  <a:pos x="11" y="40"/>
                </a:cxn>
                <a:cxn ang="0">
                  <a:pos x="11" y="27"/>
                </a:cxn>
                <a:cxn ang="0">
                  <a:pos x="0" y="3"/>
                </a:cxn>
                <a:cxn ang="0">
                  <a:pos x="1" y="0"/>
                </a:cxn>
                <a:cxn ang="0">
                  <a:pos x="11" y="2"/>
                </a:cxn>
                <a:cxn ang="0">
                  <a:pos x="16" y="9"/>
                </a:cxn>
                <a:cxn ang="0">
                  <a:pos x="39" y="22"/>
                </a:cxn>
                <a:cxn ang="0">
                  <a:pos x="41" y="28"/>
                </a:cxn>
                <a:cxn ang="0">
                  <a:pos x="40" y="32"/>
                </a:cxn>
                <a:cxn ang="0">
                  <a:pos x="37" y="38"/>
                </a:cxn>
                <a:cxn ang="0">
                  <a:pos x="43" y="50"/>
                </a:cxn>
                <a:cxn ang="0">
                  <a:pos x="59" y="61"/>
                </a:cxn>
                <a:cxn ang="0">
                  <a:pos x="59" y="88"/>
                </a:cxn>
              </a:cxnLst>
              <a:rect l="0" t="0" r="r" b="b"/>
              <a:pathLst>
                <a:path w="59" h="88">
                  <a:moveTo>
                    <a:pt x="59" y="88"/>
                  </a:moveTo>
                  <a:lnTo>
                    <a:pt x="22" y="55"/>
                  </a:lnTo>
                  <a:lnTo>
                    <a:pt x="11" y="40"/>
                  </a:lnTo>
                  <a:lnTo>
                    <a:pt x="11" y="27"/>
                  </a:lnTo>
                  <a:lnTo>
                    <a:pt x="0" y="3"/>
                  </a:lnTo>
                  <a:lnTo>
                    <a:pt x="1" y="0"/>
                  </a:lnTo>
                  <a:lnTo>
                    <a:pt x="11" y="2"/>
                  </a:lnTo>
                  <a:lnTo>
                    <a:pt x="16" y="9"/>
                  </a:lnTo>
                  <a:lnTo>
                    <a:pt x="39" y="22"/>
                  </a:lnTo>
                  <a:lnTo>
                    <a:pt x="41" y="28"/>
                  </a:lnTo>
                  <a:lnTo>
                    <a:pt x="40" y="32"/>
                  </a:lnTo>
                  <a:lnTo>
                    <a:pt x="37" y="38"/>
                  </a:lnTo>
                  <a:lnTo>
                    <a:pt x="43" y="50"/>
                  </a:lnTo>
                  <a:lnTo>
                    <a:pt x="59" y="61"/>
                  </a:lnTo>
                  <a:lnTo>
                    <a:pt x="59" y="88"/>
                  </a:lnTo>
                  <a:close/>
                </a:path>
              </a:pathLst>
            </a:custGeom>
            <a:solidFill>
              <a:srgbClr val="E6E6E6"/>
            </a:solidFill>
            <a:ln w="0">
              <a:solidFill>
                <a:srgbClr val="000000"/>
              </a:solidFill>
              <a:prstDash val="solid"/>
              <a:round/>
              <a:headEnd/>
              <a:tailEnd/>
            </a:ln>
          </p:spPr>
          <p:txBody>
            <a:bodyPr/>
            <a:lstStyle/>
            <a:p>
              <a:endParaRPr lang="en-US"/>
            </a:p>
          </p:txBody>
        </p:sp>
        <p:sp>
          <p:nvSpPr>
            <p:cNvPr id="231445" name="Freeform 21"/>
            <p:cNvSpPr>
              <a:spLocks/>
            </p:cNvSpPr>
            <p:nvPr/>
          </p:nvSpPr>
          <p:spPr bwMode="auto">
            <a:xfrm>
              <a:off x="3072" y="7595"/>
              <a:ext cx="644" cy="1107"/>
            </a:xfrm>
            <a:custGeom>
              <a:avLst/>
              <a:gdLst/>
              <a:ahLst/>
              <a:cxnLst>
                <a:cxn ang="0">
                  <a:pos x="330" y="1018"/>
                </a:cxn>
                <a:cxn ang="0">
                  <a:pos x="328" y="1019"/>
                </a:cxn>
                <a:cxn ang="0">
                  <a:pos x="321" y="981"/>
                </a:cxn>
                <a:cxn ang="0">
                  <a:pos x="288" y="950"/>
                </a:cxn>
                <a:cxn ang="0">
                  <a:pos x="283" y="952"/>
                </a:cxn>
                <a:cxn ang="0">
                  <a:pos x="277" y="947"/>
                </a:cxn>
                <a:cxn ang="0">
                  <a:pos x="272" y="933"/>
                </a:cxn>
                <a:cxn ang="0">
                  <a:pos x="241" y="925"/>
                </a:cxn>
                <a:cxn ang="0">
                  <a:pos x="219" y="910"/>
                </a:cxn>
                <a:cxn ang="0">
                  <a:pos x="184" y="902"/>
                </a:cxn>
                <a:cxn ang="0">
                  <a:pos x="180" y="892"/>
                </a:cxn>
                <a:cxn ang="0">
                  <a:pos x="176" y="862"/>
                </a:cxn>
                <a:cxn ang="0">
                  <a:pos x="168" y="856"/>
                </a:cxn>
                <a:cxn ang="0">
                  <a:pos x="162" y="841"/>
                </a:cxn>
                <a:cxn ang="0">
                  <a:pos x="141" y="810"/>
                </a:cxn>
                <a:cxn ang="0">
                  <a:pos x="125" y="793"/>
                </a:cxn>
                <a:cxn ang="0">
                  <a:pos x="125" y="772"/>
                </a:cxn>
                <a:cxn ang="0">
                  <a:pos x="125" y="751"/>
                </a:cxn>
                <a:cxn ang="0">
                  <a:pos x="111" y="747"/>
                </a:cxn>
                <a:cxn ang="0">
                  <a:pos x="99" y="719"/>
                </a:cxn>
                <a:cxn ang="0">
                  <a:pos x="97" y="699"/>
                </a:cxn>
                <a:cxn ang="0">
                  <a:pos x="103" y="703"/>
                </a:cxn>
                <a:cxn ang="0">
                  <a:pos x="110" y="715"/>
                </a:cxn>
                <a:cxn ang="0">
                  <a:pos x="109" y="703"/>
                </a:cxn>
                <a:cxn ang="0">
                  <a:pos x="101" y="689"/>
                </a:cxn>
                <a:cxn ang="0">
                  <a:pos x="97" y="684"/>
                </a:cxn>
                <a:cxn ang="0">
                  <a:pos x="91" y="691"/>
                </a:cxn>
                <a:cxn ang="0">
                  <a:pos x="75" y="671"/>
                </a:cxn>
                <a:cxn ang="0">
                  <a:pos x="45" y="630"/>
                </a:cxn>
                <a:cxn ang="0">
                  <a:pos x="38" y="602"/>
                </a:cxn>
                <a:cxn ang="0">
                  <a:pos x="32" y="566"/>
                </a:cxn>
                <a:cxn ang="0">
                  <a:pos x="17" y="518"/>
                </a:cxn>
                <a:cxn ang="0">
                  <a:pos x="26" y="466"/>
                </a:cxn>
                <a:cxn ang="0">
                  <a:pos x="5" y="377"/>
                </a:cxn>
                <a:cxn ang="0">
                  <a:pos x="20" y="357"/>
                </a:cxn>
                <a:cxn ang="0">
                  <a:pos x="18" y="311"/>
                </a:cxn>
                <a:cxn ang="0">
                  <a:pos x="31" y="233"/>
                </a:cxn>
                <a:cxn ang="0">
                  <a:pos x="30" y="202"/>
                </a:cxn>
                <a:cxn ang="0">
                  <a:pos x="33" y="188"/>
                </a:cxn>
                <a:cxn ang="0">
                  <a:pos x="31" y="175"/>
                </a:cxn>
                <a:cxn ang="0">
                  <a:pos x="42" y="176"/>
                </a:cxn>
                <a:cxn ang="0">
                  <a:pos x="26" y="169"/>
                </a:cxn>
                <a:cxn ang="0">
                  <a:pos x="26" y="133"/>
                </a:cxn>
                <a:cxn ang="0">
                  <a:pos x="27" y="122"/>
                </a:cxn>
                <a:cxn ang="0">
                  <a:pos x="24" y="126"/>
                </a:cxn>
                <a:cxn ang="0">
                  <a:pos x="1" y="60"/>
                </a:cxn>
                <a:cxn ang="0">
                  <a:pos x="14" y="45"/>
                </a:cxn>
                <a:cxn ang="0">
                  <a:pos x="55" y="55"/>
                </a:cxn>
                <a:cxn ang="0">
                  <a:pos x="85" y="65"/>
                </a:cxn>
                <a:cxn ang="0">
                  <a:pos x="69" y="98"/>
                </a:cxn>
                <a:cxn ang="0">
                  <a:pos x="89" y="113"/>
                </a:cxn>
                <a:cxn ang="0">
                  <a:pos x="100" y="91"/>
                </a:cxn>
                <a:cxn ang="0">
                  <a:pos x="105" y="50"/>
                </a:cxn>
                <a:cxn ang="0">
                  <a:pos x="82" y="1"/>
                </a:cxn>
                <a:cxn ang="0">
                  <a:pos x="164" y="1"/>
                </a:cxn>
                <a:cxn ang="0">
                  <a:pos x="391" y="1"/>
                </a:cxn>
                <a:cxn ang="0">
                  <a:pos x="541" y="1"/>
                </a:cxn>
                <a:cxn ang="0">
                  <a:pos x="644" y="1107"/>
                </a:cxn>
                <a:cxn ang="0">
                  <a:pos x="598" y="1105"/>
                </a:cxn>
                <a:cxn ang="0">
                  <a:pos x="448" y="1037"/>
                </a:cxn>
                <a:cxn ang="0">
                  <a:pos x="389" y="1026"/>
                </a:cxn>
              </a:cxnLst>
              <a:rect l="0" t="0" r="r" b="b"/>
              <a:pathLst>
                <a:path w="644" h="1107">
                  <a:moveTo>
                    <a:pt x="335" y="1031"/>
                  </a:moveTo>
                  <a:lnTo>
                    <a:pt x="334" y="1028"/>
                  </a:lnTo>
                  <a:lnTo>
                    <a:pt x="330" y="1018"/>
                  </a:lnTo>
                  <a:lnTo>
                    <a:pt x="330" y="1017"/>
                  </a:lnTo>
                  <a:lnTo>
                    <a:pt x="329" y="1018"/>
                  </a:lnTo>
                  <a:lnTo>
                    <a:pt x="328" y="1019"/>
                  </a:lnTo>
                  <a:lnTo>
                    <a:pt x="328" y="1017"/>
                  </a:lnTo>
                  <a:lnTo>
                    <a:pt x="328" y="998"/>
                  </a:lnTo>
                  <a:lnTo>
                    <a:pt x="321" y="981"/>
                  </a:lnTo>
                  <a:lnTo>
                    <a:pt x="312" y="968"/>
                  </a:lnTo>
                  <a:lnTo>
                    <a:pt x="298" y="955"/>
                  </a:lnTo>
                  <a:lnTo>
                    <a:pt x="288" y="950"/>
                  </a:lnTo>
                  <a:lnTo>
                    <a:pt x="286" y="949"/>
                  </a:lnTo>
                  <a:lnTo>
                    <a:pt x="283" y="949"/>
                  </a:lnTo>
                  <a:lnTo>
                    <a:pt x="283" y="952"/>
                  </a:lnTo>
                  <a:lnTo>
                    <a:pt x="281" y="953"/>
                  </a:lnTo>
                  <a:lnTo>
                    <a:pt x="279" y="952"/>
                  </a:lnTo>
                  <a:lnTo>
                    <a:pt x="277" y="947"/>
                  </a:lnTo>
                  <a:lnTo>
                    <a:pt x="278" y="946"/>
                  </a:lnTo>
                  <a:lnTo>
                    <a:pt x="277" y="940"/>
                  </a:lnTo>
                  <a:lnTo>
                    <a:pt x="272" y="933"/>
                  </a:lnTo>
                  <a:lnTo>
                    <a:pt x="266" y="932"/>
                  </a:lnTo>
                  <a:lnTo>
                    <a:pt x="260" y="934"/>
                  </a:lnTo>
                  <a:lnTo>
                    <a:pt x="241" y="925"/>
                  </a:lnTo>
                  <a:lnTo>
                    <a:pt x="236" y="916"/>
                  </a:lnTo>
                  <a:lnTo>
                    <a:pt x="227" y="909"/>
                  </a:lnTo>
                  <a:lnTo>
                    <a:pt x="219" y="910"/>
                  </a:lnTo>
                  <a:lnTo>
                    <a:pt x="201" y="906"/>
                  </a:lnTo>
                  <a:lnTo>
                    <a:pt x="187" y="907"/>
                  </a:lnTo>
                  <a:lnTo>
                    <a:pt x="184" y="902"/>
                  </a:lnTo>
                  <a:lnTo>
                    <a:pt x="180" y="900"/>
                  </a:lnTo>
                  <a:lnTo>
                    <a:pt x="179" y="895"/>
                  </a:lnTo>
                  <a:lnTo>
                    <a:pt x="180" y="892"/>
                  </a:lnTo>
                  <a:lnTo>
                    <a:pt x="178" y="878"/>
                  </a:lnTo>
                  <a:lnTo>
                    <a:pt x="180" y="865"/>
                  </a:lnTo>
                  <a:lnTo>
                    <a:pt x="176" y="862"/>
                  </a:lnTo>
                  <a:lnTo>
                    <a:pt x="173" y="862"/>
                  </a:lnTo>
                  <a:lnTo>
                    <a:pt x="168" y="858"/>
                  </a:lnTo>
                  <a:lnTo>
                    <a:pt x="168" y="856"/>
                  </a:lnTo>
                  <a:lnTo>
                    <a:pt x="170" y="853"/>
                  </a:lnTo>
                  <a:lnTo>
                    <a:pt x="169" y="847"/>
                  </a:lnTo>
                  <a:lnTo>
                    <a:pt x="162" y="841"/>
                  </a:lnTo>
                  <a:lnTo>
                    <a:pt x="157" y="834"/>
                  </a:lnTo>
                  <a:lnTo>
                    <a:pt x="149" y="828"/>
                  </a:lnTo>
                  <a:lnTo>
                    <a:pt x="141" y="810"/>
                  </a:lnTo>
                  <a:lnTo>
                    <a:pt x="137" y="808"/>
                  </a:lnTo>
                  <a:lnTo>
                    <a:pt x="133" y="799"/>
                  </a:lnTo>
                  <a:lnTo>
                    <a:pt x="125" y="793"/>
                  </a:lnTo>
                  <a:lnTo>
                    <a:pt x="122" y="779"/>
                  </a:lnTo>
                  <a:lnTo>
                    <a:pt x="122" y="772"/>
                  </a:lnTo>
                  <a:lnTo>
                    <a:pt x="125" y="772"/>
                  </a:lnTo>
                  <a:lnTo>
                    <a:pt x="128" y="767"/>
                  </a:lnTo>
                  <a:lnTo>
                    <a:pt x="129" y="759"/>
                  </a:lnTo>
                  <a:lnTo>
                    <a:pt x="125" y="751"/>
                  </a:lnTo>
                  <a:lnTo>
                    <a:pt x="121" y="750"/>
                  </a:lnTo>
                  <a:lnTo>
                    <a:pt x="117" y="751"/>
                  </a:lnTo>
                  <a:lnTo>
                    <a:pt x="111" y="747"/>
                  </a:lnTo>
                  <a:lnTo>
                    <a:pt x="100" y="733"/>
                  </a:lnTo>
                  <a:lnTo>
                    <a:pt x="101" y="727"/>
                  </a:lnTo>
                  <a:lnTo>
                    <a:pt x="99" y="719"/>
                  </a:lnTo>
                  <a:lnTo>
                    <a:pt x="97" y="717"/>
                  </a:lnTo>
                  <a:lnTo>
                    <a:pt x="96" y="704"/>
                  </a:lnTo>
                  <a:lnTo>
                    <a:pt x="97" y="699"/>
                  </a:lnTo>
                  <a:lnTo>
                    <a:pt x="99" y="699"/>
                  </a:lnTo>
                  <a:lnTo>
                    <a:pt x="101" y="701"/>
                  </a:lnTo>
                  <a:lnTo>
                    <a:pt x="103" y="703"/>
                  </a:lnTo>
                  <a:lnTo>
                    <a:pt x="101" y="706"/>
                  </a:lnTo>
                  <a:lnTo>
                    <a:pt x="105" y="711"/>
                  </a:lnTo>
                  <a:lnTo>
                    <a:pt x="110" y="715"/>
                  </a:lnTo>
                  <a:lnTo>
                    <a:pt x="113" y="718"/>
                  </a:lnTo>
                  <a:lnTo>
                    <a:pt x="117" y="719"/>
                  </a:lnTo>
                  <a:lnTo>
                    <a:pt x="109" y="703"/>
                  </a:lnTo>
                  <a:lnTo>
                    <a:pt x="105" y="699"/>
                  </a:lnTo>
                  <a:lnTo>
                    <a:pt x="105" y="692"/>
                  </a:lnTo>
                  <a:lnTo>
                    <a:pt x="101" y="689"/>
                  </a:lnTo>
                  <a:lnTo>
                    <a:pt x="100" y="680"/>
                  </a:lnTo>
                  <a:lnTo>
                    <a:pt x="97" y="680"/>
                  </a:lnTo>
                  <a:lnTo>
                    <a:pt x="97" y="684"/>
                  </a:lnTo>
                  <a:lnTo>
                    <a:pt x="98" y="696"/>
                  </a:lnTo>
                  <a:lnTo>
                    <a:pt x="96" y="696"/>
                  </a:lnTo>
                  <a:lnTo>
                    <a:pt x="91" y="691"/>
                  </a:lnTo>
                  <a:lnTo>
                    <a:pt x="88" y="693"/>
                  </a:lnTo>
                  <a:lnTo>
                    <a:pt x="78" y="681"/>
                  </a:lnTo>
                  <a:lnTo>
                    <a:pt x="75" y="671"/>
                  </a:lnTo>
                  <a:lnTo>
                    <a:pt x="67" y="656"/>
                  </a:lnTo>
                  <a:lnTo>
                    <a:pt x="57" y="646"/>
                  </a:lnTo>
                  <a:lnTo>
                    <a:pt x="45" y="630"/>
                  </a:lnTo>
                  <a:lnTo>
                    <a:pt x="42" y="625"/>
                  </a:lnTo>
                  <a:lnTo>
                    <a:pt x="44" y="623"/>
                  </a:lnTo>
                  <a:lnTo>
                    <a:pt x="38" y="602"/>
                  </a:lnTo>
                  <a:lnTo>
                    <a:pt x="41" y="590"/>
                  </a:lnTo>
                  <a:lnTo>
                    <a:pt x="36" y="576"/>
                  </a:lnTo>
                  <a:lnTo>
                    <a:pt x="32" y="566"/>
                  </a:lnTo>
                  <a:lnTo>
                    <a:pt x="17" y="544"/>
                  </a:lnTo>
                  <a:lnTo>
                    <a:pt x="15" y="536"/>
                  </a:lnTo>
                  <a:lnTo>
                    <a:pt x="17" y="518"/>
                  </a:lnTo>
                  <a:lnTo>
                    <a:pt x="22" y="501"/>
                  </a:lnTo>
                  <a:lnTo>
                    <a:pt x="25" y="491"/>
                  </a:lnTo>
                  <a:lnTo>
                    <a:pt x="26" y="466"/>
                  </a:lnTo>
                  <a:lnTo>
                    <a:pt x="22" y="445"/>
                  </a:lnTo>
                  <a:lnTo>
                    <a:pt x="8" y="403"/>
                  </a:lnTo>
                  <a:lnTo>
                    <a:pt x="5" y="377"/>
                  </a:lnTo>
                  <a:lnTo>
                    <a:pt x="7" y="369"/>
                  </a:lnTo>
                  <a:lnTo>
                    <a:pt x="12" y="362"/>
                  </a:lnTo>
                  <a:lnTo>
                    <a:pt x="20" y="357"/>
                  </a:lnTo>
                  <a:lnTo>
                    <a:pt x="27" y="337"/>
                  </a:lnTo>
                  <a:lnTo>
                    <a:pt x="20" y="321"/>
                  </a:lnTo>
                  <a:lnTo>
                    <a:pt x="18" y="311"/>
                  </a:lnTo>
                  <a:lnTo>
                    <a:pt x="27" y="267"/>
                  </a:lnTo>
                  <a:lnTo>
                    <a:pt x="30" y="251"/>
                  </a:lnTo>
                  <a:lnTo>
                    <a:pt x="31" y="233"/>
                  </a:lnTo>
                  <a:lnTo>
                    <a:pt x="33" y="211"/>
                  </a:lnTo>
                  <a:lnTo>
                    <a:pt x="34" y="206"/>
                  </a:lnTo>
                  <a:lnTo>
                    <a:pt x="30" y="202"/>
                  </a:lnTo>
                  <a:lnTo>
                    <a:pt x="32" y="195"/>
                  </a:lnTo>
                  <a:lnTo>
                    <a:pt x="30" y="191"/>
                  </a:lnTo>
                  <a:lnTo>
                    <a:pt x="33" y="188"/>
                  </a:lnTo>
                  <a:lnTo>
                    <a:pt x="32" y="183"/>
                  </a:lnTo>
                  <a:lnTo>
                    <a:pt x="32" y="178"/>
                  </a:lnTo>
                  <a:lnTo>
                    <a:pt x="31" y="175"/>
                  </a:lnTo>
                  <a:lnTo>
                    <a:pt x="31" y="173"/>
                  </a:lnTo>
                  <a:lnTo>
                    <a:pt x="37" y="176"/>
                  </a:lnTo>
                  <a:lnTo>
                    <a:pt x="42" y="176"/>
                  </a:lnTo>
                  <a:lnTo>
                    <a:pt x="42" y="172"/>
                  </a:lnTo>
                  <a:lnTo>
                    <a:pt x="38" y="173"/>
                  </a:lnTo>
                  <a:lnTo>
                    <a:pt x="26" y="169"/>
                  </a:lnTo>
                  <a:lnTo>
                    <a:pt x="28" y="149"/>
                  </a:lnTo>
                  <a:lnTo>
                    <a:pt x="25" y="141"/>
                  </a:lnTo>
                  <a:lnTo>
                    <a:pt x="26" y="133"/>
                  </a:lnTo>
                  <a:lnTo>
                    <a:pt x="38" y="126"/>
                  </a:lnTo>
                  <a:lnTo>
                    <a:pt x="30" y="126"/>
                  </a:lnTo>
                  <a:lnTo>
                    <a:pt x="27" y="122"/>
                  </a:lnTo>
                  <a:lnTo>
                    <a:pt x="25" y="122"/>
                  </a:lnTo>
                  <a:lnTo>
                    <a:pt x="24" y="123"/>
                  </a:lnTo>
                  <a:lnTo>
                    <a:pt x="24" y="126"/>
                  </a:lnTo>
                  <a:lnTo>
                    <a:pt x="22" y="128"/>
                  </a:lnTo>
                  <a:lnTo>
                    <a:pt x="20" y="100"/>
                  </a:lnTo>
                  <a:lnTo>
                    <a:pt x="1" y="60"/>
                  </a:lnTo>
                  <a:lnTo>
                    <a:pt x="0" y="47"/>
                  </a:lnTo>
                  <a:lnTo>
                    <a:pt x="3" y="43"/>
                  </a:lnTo>
                  <a:lnTo>
                    <a:pt x="14" y="45"/>
                  </a:lnTo>
                  <a:lnTo>
                    <a:pt x="27" y="51"/>
                  </a:lnTo>
                  <a:lnTo>
                    <a:pt x="42" y="55"/>
                  </a:lnTo>
                  <a:lnTo>
                    <a:pt x="55" y="55"/>
                  </a:lnTo>
                  <a:lnTo>
                    <a:pt x="66" y="54"/>
                  </a:lnTo>
                  <a:lnTo>
                    <a:pt x="74" y="57"/>
                  </a:lnTo>
                  <a:lnTo>
                    <a:pt x="85" y="65"/>
                  </a:lnTo>
                  <a:lnTo>
                    <a:pt x="86" y="78"/>
                  </a:lnTo>
                  <a:lnTo>
                    <a:pt x="77" y="89"/>
                  </a:lnTo>
                  <a:lnTo>
                    <a:pt x="69" y="98"/>
                  </a:lnTo>
                  <a:lnTo>
                    <a:pt x="80" y="103"/>
                  </a:lnTo>
                  <a:lnTo>
                    <a:pt x="83" y="108"/>
                  </a:lnTo>
                  <a:lnTo>
                    <a:pt x="89" y="113"/>
                  </a:lnTo>
                  <a:lnTo>
                    <a:pt x="89" y="106"/>
                  </a:lnTo>
                  <a:lnTo>
                    <a:pt x="92" y="100"/>
                  </a:lnTo>
                  <a:lnTo>
                    <a:pt x="100" y="91"/>
                  </a:lnTo>
                  <a:lnTo>
                    <a:pt x="105" y="75"/>
                  </a:lnTo>
                  <a:lnTo>
                    <a:pt x="107" y="62"/>
                  </a:lnTo>
                  <a:lnTo>
                    <a:pt x="105" y="50"/>
                  </a:lnTo>
                  <a:lnTo>
                    <a:pt x="98" y="24"/>
                  </a:lnTo>
                  <a:lnTo>
                    <a:pt x="95" y="15"/>
                  </a:lnTo>
                  <a:lnTo>
                    <a:pt x="82" y="1"/>
                  </a:lnTo>
                  <a:lnTo>
                    <a:pt x="85" y="1"/>
                  </a:lnTo>
                  <a:lnTo>
                    <a:pt x="137" y="1"/>
                  </a:lnTo>
                  <a:lnTo>
                    <a:pt x="164" y="1"/>
                  </a:lnTo>
                  <a:lnTo>
                    <a:pt x="255" y="1"/>
                  </a:lnTo>
                  <a:lnTo>
                    <a:pt x="334" y="1"/>
                  </a:lnTo>
                  <a:lnTo>
                    <a:pt x="391" y="1"/>
                  </a:lnTo>
                  <a:lnTo>
                    <a:pt x="424" y="1"/>
                  </a:lnTo>
                  <a:lnTo>
                    <a:pt x="526" y="0"/>
                  </a:lnTo>
                  <a:lnTo>
                    <a:pt x="541" y="1"/>
                  </a:lnTo>
                  <a:lnTo>
                    <a:pt x="623" y="1"/>
                  </a:lnTo>
                  <a:lnTo>
                    <a:pt x="644" y="0"/>
                  </a:lnTo>
                  <a:lnTo>
                    <a:pt x="644" y="1107"/>
                  </a:lnTo>
                  <a:lnTo>
                    <a:pt x="638" y="1107"/>
                  </a:lnTo>
                  <a:lnTo>
                    <a:pt x="605" y="1107"/>
                  </a:lnTo>
                  <a:lnTo>
                    <a:pt x="598" y="1105"/>
                  </a:lnTo>
                  <a:lnTo>
                    <a:pt x="528" y="1074"/>
                  </a:lnTo>
                  <a:lnTo>
                    <a:pt x="472" y="1048"/>
                  </a:lnTo>
                  <a:lnTo>
                    <a:pt x="448" y="1037"/>
                  </a:lnTo>
                  <a:lnTo>
                    <a:pt x="443" y="1033"/>
                  </a:lnTo>
                  <a:lnTo>
                    <a:pt x="437" y="1024"/>
                  </a:lnTo>
                  <a:lnTo>
                    <a:pt x="389" y="1026"/>
                  </a:lnTo>
                  <a:lnTo>
                    <a:pt x="342" y="1031"/>
                  </a:lnTo>
                  <a:lnTo>
                    <a:pt x="335" y="1031"/>
                  </a:lnTo>
                  <a:close/>
                </a:path>
              </a:pathLst>
            </a:custGeom>
            <a:solidFill>
              <a:srgbClr val="E6E6E6"/>
            </a:solidFill>
            <a:ln w="0">
              <a:solidFill>
                <a:srgbClr val="000000"/>
              </a:solidFill>
              <a:prstDash val="solid"/>
              <a:round/>
              <a:headEnd/>
              <a:tailEnd/>
            </a:ln>
          </p:spPr>
          <p:txBody>
            <a:bodyPr/>
            <a:lstStyle/>
            <a:p>
              <a:endParaRPr lang="en-US"/>
            </a:p>
          </p:txBody>
        </p:sp>
        <p:sp>
          <p:nvSpPr>
            <p:cNvPr id="231446" name="Freeform 22"/>
            <p:cNvSpPr>
              <a:spLocks/>
            </p:cNvSpPr>
            <p:nvPr/>
          </p:nvSpPr>
          <p:spPr bwMode="auto">
            <a:xfrm>
              <a:off x="1218" y="6604"/>
              <a:ext cx="1621" cy="627"/>
            </a:xfrm>
            <a:custGeom>
              <a:avLst/>
              <a:gdLst/>
              <a:ahLst/>
              <a:cxnLst>
                <a:cxn ang="0">
                  <a:pos x="1597" y="627"/>
                </a:cxn>
                <a:cxn ang="0">
                  <a:pos x="1582" y="574"/>
                </a:cxn>
                <a:cxn ang="0">
                  <a:pos x="1532" y="566"/>
                </a:cxn>
                <a:cxn ang="0">
                  <a:pos x="1528" y="537"/>
                </a:cxn>
                <a:cxn ang="0">
                  <a:pos x="1471" y="483"/>
                </a:cxn>
                <a:cxn ang="0">
                  <a:pos x="1467" y="442"/>
                </a:cxn>
                <a:cxn ang="0">
                  <a:pos x="1428" y="412"/>
                </a:cxn>
                <a:cxn ang="0">
                  <a:pos x="1380" y="351"/>
                </a:cxn>
                <a:cxn ang="0">
                  <a:pos x="1373" y="408"/>
                </a:cxn>
                <a:cxn ang="0">
                  <a:pos x="1315" y="376"/>
                </a:cxn>
                <a:cxn ang="0">
                  <a:pos x="1258" y="370"/>
                </a:cxn>
                <a:cxn ang="0">
                  <a:pos x="1189" y="340"/>
                </a:cxn>
                <a:cxn ang="0">
                  <a:pos x="1182" y="321"/>
                </a:cxn>
                <a:cxn ang="0">
                  <a:pos x="1118" y="310"/>
                </a:cxn>
                <a:cxn ang="0">
                  <a:pos x="1072" y="309"/>
                </a:cxn>
                <a:cxn ang="0">
                  <a:pos x="966" y="291"/>
                </a:cxn>
                <a:cxn ang="0">
                  <a:pos x="914" y="269"/>
                </a:cxn>
                <a:cxn ang="0">
                  <a:pos x="827" y="235"/>
                </a:cxn>
                <a:cxn ang="0">
                  <a:pos x="793" y="265"/>
                </a:cxn>
                <a:cxn ang="0">
                  <a:pos x="803" y="316"/>
                </a:cxn>
                <a:cxn ang="0">
                  <a:pos x="736" y="328"/>
                </a:cxn>
                <a:cxn ang="0">
                  <a:pos x="657" y="354"/>
                </a:cxn>
                <a:cxn ang="0">
                  <a:pos x="657" y="311"/>
                </a:cxn>
                <a:cxn ang="0">
                  <a:pos x="717" y="254"/>
                </a:cxn>
                <a:cxn ang="0">
                  <a:pos x="722" y="228"/>
                </a:cxn>
                <a:cxn ang="0">
                  <a:pos x="660" y="261"/>
                </a:cxn>
                <a:cxn ang="0">
                  <a:pos x="612" y="302"/>
                </a:cxn>
                <a:cxn ang="0">
                  <a:pos x="560" y="340"/>
                </a:cxn>
                <a:cxn ang="0">
                  <a:pos x="574" y="374"/>
                </a:cxn>
                <a:cxn ang="0">
                  <a:pos x="550" y="408"/>
                </a:cxn>
                <a:cxn ang="0">
                  <a:pos x="475" y="453"/>
                </a:cxn>
                <a:cxn ang="0">
                  <a:pos x="427" y="503"/>
                </a:cxn>
                <a:cxn ang="0">
                  <a:pos x="355" y="537"/>
                </a:cxn>
                <a:cxn ang="0">
                  <a:pos x="267" y="562"/>
                </a:cxn>
                <a:cxn ang="0">
                  <a:pos x="304" y="523"/>
                </a:cxn>
                <a:cxn ang="0">
                  <a:pos x="363" y="484"/>
                </a:cxn>
                <a:cxn ang="0">
                  <a:pos x="402" y="418"/>
                </a:cxn>
                <a:cxn ang="0">
                  <a:pos x="383" y="390"/>
                </a:cxn>
                <a:cxn ang="0">
                  <a:pos x="339" y="387"/>
                </a:cxn>
                <a:cxn ang="0">
                  <a:pos x="322" y="395"/>
                </a:cxn>
                <a:cxn ang="0">
                  <a:pos x="256" y="375"/>
                </a:cxn>
                <a:cxn ang="0">
                  <a:pos x="207" y="386"/>
                </a:cxn>
                <a:cxn ang="0">
                  <a:pos x="189" y="300"/>
                </a:cxn>
                <a:cxn ang="0">
                  <a:pos x="108" y="316"/>
                </a:cxn>
                <a:cxn ang="0">
                  <a:pos x="73" y="271"/>
                </a:cxn>
                <a:cxn ang="0">
                  <a:pos x="138" y="266"/>
                </a:cxn>
                <a:cxn ang="0">
                  <a:pos x="93" y="251"/>
                </a:cxn>
                <a:cxn ang="0">
                  <a:pos x="32" y="229"/>
                </a:cxn>
                <a:cxn ang="0">
                  <a:pos x="49" y="169"/>
                </a:cxn>
                <a:cxn ang="0">
                  <a:pos x="96" y="113"/>
                </a:cxn>
                <a:cxn ang="0">
                  <a:pos x="162" y="117"/>
                </a:cxn>
                <a:cxn ang="0">
                  <a:pos x="244" y="88"/>
                </a:cxn>
                <a:cxn ang="0">
                  <a:pos x="234" y="29"/>
                </a:cxn>
                <a:cxn ang="0">
                  <a:pos x="237" y="1"/>
                </a:cxn>
                <a:cxn ang="0">
                  <a:pos x="122" y="24"/>
                </a:cxn>
                <a:cxn ang="0">
                  <a:pos x="13" y="22"/>
                </a:cxn>
                <a:cxn ang="0">
                  <a:pos x="1138" y="75"/>
                </a:cxn>
                <a:cxn ang="0">
                  <a:pos x="1160" y="296"/>
                </a:cxn>
                <a:cxn ang="0">
                  <a:pos x="1240" y="324"/>
                </a:cxn>
                <a:cxn ang="0">
                  <a:pos x="1348" y="346"/>
                </a:cxn>
                <a:cxn ang="0">
                  <a:pos x="1402" y="350"/>
                </a:cxn>
                <a:cxn ang="0">
                  <a:pos x="1535" y="511"/>
                </a:cxn>
                <a:cxn ang="0">
                  <a:pos x="1617" y="560"/>
                </a:cxn>
              </a:cxnLst>
              <a:rect l="0" t="0" r="r" b="b"/>
              <a:pathLst>
                <a:path w="1621" h="627">
                  <a:moveTo>
                    <a:pt x="1621" y="603"/>
                  </a:moveTo>
                  <a:lnTo>
                    <a:pt x="1619" y="615"/>
                  </a:lnTo>
                  <a:lnTo>
                    <a:pt x="1609" y="617"/>
                  </a:lnTo>
                  <a:lnTo>
                    <a:pt x="1603" y="620"/>
                  </a:lnTo>
                  <a:lnTo>
                    <a:pt x="1597" y="627"/>
                  </a:lnTo>
                  <a:lnTo>
                    <a:pt x="1591" y="623"/>
                  </a:lnTo>
                  <a:lnTo>
                    <a:pt x="1588" y="618"/>
                  </a:lnTo>
                  <a:lnTo>
                    <a:pt x="1589" y="605"/>
                  </a:lnTo>
                  <a:lnTo>
                    <a:pt x="1591" y="593"/>
                  </a:lnTo>
                  <a:lnTo>
                    <a:pt x="1582" y="574"/>
                  </a:lnTo>
                  <a:lnTo>
                    <a:pt x="1573" y="565"/>
                  </a:lnTo>
                  <a:lnTo>
                    <a:pt x="1569" y="557"/>
                  </a:lnTo>
                  <a:lnTo>
                    <a:pt x="1543" y="559"/>
                  </a:lnTo>
                  <a:lnTo>
                    <a:pt x="1534" y="562"/>
                  </a:lnTo>
                  <a:lnTo>
                    <a:pt x="1532" y="566"/>
                  </a:lnTo>
                  <a:lnTo>
                    <a:pt x="1522" y="569"/>
                  </a:lnTo>
                  <a:lnTo>
                    <a:pt x="1521" y="564"/>
                  </a:lnTo>
                  <a:lnTo>
                    <a:pt x="1520" y="551"/>
                  </a:lnTo>
                  <a:lnTo>
                    <a:pt x="1525" y="544"/>
                  </a:lnTo>
                  <a:lnTo>
                    <a:pt x="1528" y="537"/>
                  </a:lnTo>
                  <a:lnTo>
                    <a:pt x="1521" y="528"/>
                  </a:lnTo>
                  <a:lnTo>
                    <a:pt x="1509" y="516"/>
                  </a:lnTo>
                  <a:lnTo>
                    <a:pt x="1495" y="496"/>
                  </a:lnTo>
                  <a:lnTo>
                    <a:pt x="1480" y="487"/>
                  </a:lnTo>
                  <a:lnTo>
                    <a:pt x="1471" y="483"/>
                  </a:lnTo>
                  <a:lnTo>
                    <a:pt x="1474" y="474"/>
                  </a:lnTo>
                  <a:lnTo>
                    <a:pt x="1462" y="457"/>
                  </a:lnTo>
                  <a:lnTo>
                    <a:pt x="1460" y="451"/>
                  </a:lnTo>
                  <a:lnTo>
                    <a:pt x="1468" y="445"/>
                  </a:lnTo>
                  <a:lnTo>
                    <a:pt x="1467" y="442"/>
                  </a:lnTo>
                  <a:lnTo>
                    <a:pt x="1461" y="437"/>
                  </a:lnTo>
                  <a:lnTo>
                    <a:pt x="1451" y="435"/>
                  </a:lnTo>
                  <a:lnTo>
                    <a:pt x="1443" y="427"/>
                  </a:lnTo>
                  <a:lnTo>
                    <a:pt x="1439" y="420"/>
                  </a:lnTo>
                  <a:lnTo>
                    <a:pt x="1428" y="412"/>
                  </a:lnTo>
                  <a:lnTo>
                    <a:pt x="1408" y="400"/>
                  </a:lnTo>
                  <a:lnTo>
                    <a:pt x="1398" y="379"/>
                  </a:lnTo>
                  <a:lnTo>
                    <a:pt x="1394" y="362"/>
                  </a:lnTo>
                  <a:lnTo>
                    <a:pt x="1386" y="351"/>
                  </a:lnTo>
                  <a:lnTo>
                    <a:pt x="1380" y="351"/>
                  </a:lnTo>
                  <a:lnTo>
                    <a:pt x="1378" y="374"/>
                  </a:lnTo>
                  <a:lnTo>
                    <a:pt x="1386" y="399"/>
                  </a:lnTo>
                  <a:lnTo>
                    <a:pt x="1388" y="407"/>
                  </a:lnTo>
                  <a:lnTo>
                    <a:pt x="1387" y="412"/>
                  </a:lnTo>
                  <a:lnTo>
                    <a:pt x="1373" y="408"/>
                  </a:lnTo>
                  <a:lnTo>
                    <a:pt x="1368" y="405"/>
                  </a:lnTo>
                  <a:lnTo>
                    <a:pt x="1357" y="392"/>
                  </a:lnTo>
                  <a:lnTo>
                    <a:pt x="1349" y="379"/>
                  </a:lnTo>
                  <a:lnTo>
                    <a:pt x="1339" y="382"/>
                  </a:lnTo>
                  <a:lnTo>
                    <a:pt x="1315" y="376"/>
                  </a:lnTo>
                  <a:lnTo>
                    <a:pt x="1340" y="396"/>
                  </a:lnTo>
                  <a:lnTo>
                    <a:pt x="1341" y="402"/>
                  </a:lnTo>
                  <a:lnTo>
                    <a:pt x="1308" y="407"/>
                  </a:lnTo>
                  <a:lnTo>
                    <a:pt x="1286" y="397"/>
                  </a:lnTo>
                  <a:lnTo>
                    <a:pt x="1258" y="370"/>
                  </a:lnTo>
                  <a:lnTo>
                    <a:pt x="1248" y="362"/>
                  </a:lnTo>
                  <a:lnTo>
                    <a:pt x="1234" y="361"/>
                  </a:lnTo>
                  <a:lnTo>
                    <a:pt x="1233" y="361"/>
                  </a:lnTo>
                  <a:lnTo>
                    <a:pt x="1214" y="356"/>
                  </a:lnTo>
                  <a:lnTo>
                    <a:pt x="1189" y="340"/>
                  </a:lnTo>
                  <a:lnTo>
                    <a:pt x="1207" y="333"/>
                  </a:lnTo>
                  <a:lnTo>
                    <a:pt x="1210" y="329"/>
                  </a:lnTo>
                  <a:lnTo>
                    <a:pt x="1206" y="321"/>
                  </a:lnTo>
                  <a:lnTo>
                    <a:pt x="1198" y="316"/>
                  </a:lnTo>
                  <a:lnTo>
                    <a:pt x="1182" y="321"/>
                  </a:lnTo>
                  <a:lnTo>
                    <a:pt x="1173" y="325"/>
                  </a:lnTo>
                  <a:lnTo>
                    <a:pt x="1160" y="325"/>
                  </a:lnTo>
                  <a:lnTo>
                    <a:pt x="1139" y="324"/>
                  </a:lnTo>
                  <a:lnTo>
                    <a:pt x="1117" y="317"/>
                  </a:lnTo>
                  <a:lnTo>
                    <a:pt x="1118" y="310"/>
                  </a:lnTo>
                  <a:lnTo>
                    <a:pt x="1115" y="304"/>
                  </a:lnTo>
                  <a:lnTo>
                    <a:pt x="1109" y="301"/>
                  </a:lnTo>
                  <a:lnTo>
                    <a:pt x="1102" y="302"/>
                  </a:lnTo>
                  <a:lnTo>
                    <a:pt x="1092" y="308"/>
                  </a:lnTo>
                  <a:lnTo>
                    <a:pt x="1072" y="309"/>
                  </a:lnTo>
                  <a:lnTo>
                    <a:pt x="1042" y="306"/>
                  </a:lnTo>
                  <a:lnTo>
                    <a:pt x="999" y="307"/>
                  </a:lnTo>
                  <a:lnTo>
                    <a:pt x="984" y="304"/>
                  </a:lnTo>
                  <a:lnTo>
                    <a:pt x="979" y="301"/>
                  </a:lnTo>
                  <a:lnTo>
                    <a:pt x="966" y="291"/>
                  </a:lnTo>
                  <a:lnTo>
                    <a:pt x="957" y="276"/>
                  </a:lnTo>
                  <a:lnTo>
                    <a:pt x="952" y="282"/>
                  </a:lnTo>
                  <a:lnTo>
                    <a:pt x="936" y="286"/>
                  </a:lnTo>
                  <a:lnTo>
                    <a:pt x="918" y="278"/>
                  </a:lnTo>
                  <a:lnTo>
                    <a:pt x="914" y="269"/>
                  </a:lnTo>
                  <a:lnTo>
                    <a:pt x="905" y="265"/>
                  </a:lnTo>
                  <a:lnTo>
                    <a:pt x="888" y="258"/>
                  </a:lnTo>
                  <a:lnTo>
                    <a:pt x="857" y="252"/>
                  </a:lnTo>
                  <a:lnTo>
                    <a:pt x="841" y="245"/>
                  </a:lnTo>
                  <a:lnTo>
                    <a:pt x="827" y="235"/>
                  </a:lnTo>
                  <a:lnTo>
                    <a:pt x="817" y="242"/>
                  </a:lnTo>
                  <a:lnTo>
                    <a:pt x="803" y="244"/>
                  </a:lnTo>
                  <a:lnTo>
                    <a:pt x="804" y="256"/>
                  </a:lnTo>
                  <a:lnTo>
                    <a:pt x="800" y="258"/>
                  </a:lnTo>
                  <a:lnTo>
                    <a:pt x="793" y="265"/>
                  </a:lnTo>
                  <a:lnTo>
                    <a:pt x="788" y="276"/>
                  </a:lnTo>
                  <a:lnTo>
                    <a:pt x="810" y="285"/>
                  </a:lnTo>
                  <a:lnTo>
                    <a:pt x="813" y="293"/>
                  </a:lnTo>
                  <a:lnTo>
                    <a:pt x="811" y="304"/>
                  </a:lnTo>
                  <a:lnTo>
                    <a:pt x="803" y="316"/>
                  </a:lnTo>
                  <a:lnTo>
                    <a:pt x="794" y="316"/>
                  </a:lnTo>
                  <a:lnTo>
                    <a:pt x="778" y="310"/>
                  </a:lnTo>
                  <a:lnTo>
                    <a:pt x="766" y="309"/>
                  </a:lnTo>
                  <a:lnTo>
                    <a:pt x="755" y="311"/>
                  </a:lnTo>
                  <a:lnTo>
                    <a:pt x="736" y="328"/>
                  </a:lnTo>
                  <a:lnTo>
                    <a:pt x="715" y="334"/>
                  </a:lnTo>
                  <a:lnTo>
                    <a:pt x="695" y="347"/>
                  </a:lnTo>
                  <a:lnTo>
                    <a:pt x="675" y="359"/>
                  </a:lnTo>
                  <a:lnTo>
                    <a:pt x="653" y="362"/>
                  </a:lnTo>
                  <a:lnTo>
                    <a:pt x="657" y="354"/>
                  </a:lnTo>
                  <a:lnTo>
                    <a:pt x="658" y="351"/>
                  </a:lnTo>
                  <a:lnTo>
                    <a:pt x="672" y="339"/>
                  </a:lnTo>
                  <a:lnTo>
                    <a:pt x="671" y="328"/>
                  </a:lnTo>
                  <a:lnTo>
                    <a:pt x="657" y="314"/>
                  </a:lnTo>
                  <a:lnTo>
                    <a:pt x="657" y="311"/>
                  </a:lnTo>
                  <a:lnTo>
                    <a:pt x="674" y="294"/>
                  </a:lnTo>
                  <a:lnTo>
                    <a:pt x="682" y="281"/>
                  </a:lnTo>
                  <a:lnTo>
                    <a:pt x="685" y="269"/>
                  </a:lnTo>
                  <a:lnTo>
                    <a:pt x="700" y="260"/>
                  </a:lnTo>
                  <a:lnTo>
                    <a:pt x="717" y="254"/>
                  </a:lnTo>
                  <a:lnTo>
                    <a:pt x="740" y="253"/>
                  </a:lnTo>
                  <a:lnTo>
                    <a:pt x="762" y="256"/>
                  </a:lnTo>
                  <a:lnTo>
                    <a:pt x="766" y="252"/>
                  </a:lnTo>
                  <a:lnTo>
                    <a:pt x="742" y="239"/>
                  </a:lnTo>
                  <a:lnTo>
                    <a:pt x="722" y="228"/>
                  </a:lnTo>
                  <a:lnTo>
                    <a:pt x="702" y="230"/>
                  </a:lnTo>
                  <a:lnTo>
                    <a:pt x="697" y="236"/>
                  </a:lnTo>
                  <a:lnTo>
                    <a:pt x="689" y="238"/>
                  </a:lnTo>
                  <a:lnTo>
                    <a:pt x="677" y="251"/>
                  </a:lnTo>
                  <a:lnTo>
                    <a:pt x="660" y="261"/>
                  </a:lnTo>
                  <a:lnTo>
                    <a:pt x="639" y="270"/>
                  </a:lnTo>
                  <a:lnTo>
                    <a:pt x="623" y="286"/>
                  </a:lnTo>
                  <a:lnTo>
                    <a:pt x="615" y="289"/>
                  </a:lnTo>
                  <a:lnTo>
                    <a:pt x="609" y="293"/>
                  </a:lnTo>
                  <a:lnTo>
                    <a:pt x="612" y="302"/>
                  </a:lnTo>
                  <a:lnTo>
                    <a:pt x="608" y="317"/>
                  </a:lnTo>
                  <a:lnTo>
                    <a:pt x="597" y="326"/>
                  </a:lnTo>
                  <a:lnTo>
                    <a:pt x="586" y="329"/>
                  </a:lnTo>
                  <a:lnTo>
                    <a:pt x="572" y="332"/>
                  </a:lnTo>
                  <a:lnTo>
                    <a:pt x="560" y="340"/>
                  </a:lnTo>
                  <a:lnTo>
                    <a:pt x="547" y="357"/>
                  </a:lnTo>
                  <a:lnTo>
                    <a:pt x="546" y="366"/>
                  </a:lnTo>
                  <a:lnTo>
                    <a:pt x="554" y="370"/>
                  </a:lnTo>
                  <a:lnTo>
                    <a:pt x="561" y="370"/>
                  </a:lnTo>
                  <a:lnTo>
                    <a:pt x="574" y="374"/>
                  </a:lnTo>
                  <a:lnTo>
                    <a:pt x="584" y="380"/>
                  </a:lnTo>
                  <a:lnTo>
                    <a:pt x="582" y="385"/>
                  </a:lnTo>
                  <a:lnTo>
                    <a:pt x="573" y="395"/>
                  </a:lnTo>
                  <a:lnTo>
                    <a:pt x="561" y="400"/>
                  </a:lnTo>
                  <a:lnTo>
                    <a:pt x="550" y="408"/>
                  </a:lnTo>
                  <a:lnTo>
                    <a:pt x="541" y="419"/>
                  </a:lnTo>
                  <a:lnTo>
                    <a:pt x="531" y="430"/>
                  </a:lnTo>
                  <a:lnTo>
                    <a:pt x="517" y="433"/>
                  </a:lnTo>
                  <a:lnTo>
                    <a:pt x="489" y="442"/>
                  </a:lnTo>
                  <a:lnTo>
                    <a:pt x="475" y="453"/>
                  </a:lnTo>
                  <a:lnTo>
                    <a:pt x="454" y="462"/>
                  </a:lnTo>
                  <a:lnTo>
                    <a:pt x="440" y="472"/>
                  </a:lnTo>
                  <a:lnTo>
                    <a:pt x="451" y="486"/>
                  </a:lnTo>
                  <a:lnTo>
                    <a:pt x="449" y="491"/>
                  </a:lnTo>
                  <a:lnTo>
                    <a:pt x="427" y="503"/>
                  </a:lnTo>
                  <a:lnTo>
                    <a:pt x="409" y="507"/>
                  </a:lnTo>
                  <a:lnTo>
                    <a:pt x="393" y="511"/>
                  </a:lnTo>
                  <a:lnTo>
                    <a:pt x="383" y="519"/>
                  </a:lnTo>
                  <a:lnTo>
                    <a:pt x="359" y="531"/>
                  </a:lnTo>
                  <a:lnTo>
                    <a:pt x="355" y="537"/>
                  </a:lnTo>
                  <a:lnTo>
                    <a:pt x="349" y="547"/>
                  </a:lnTo>
                  <a:lnTo>
                    <a:pt x="335" y="560"/>
                  </a:lnTo>
                  <a:lnTo>
                    <a:pt x="311" y="566"/>
                  </a:lnTo>
                  <a:lnTo>
                    <a:pt x="286" y="572"/>
                  </a:lnTo>
                  <a:lnTo>
                    <a:pt x="267" y="562"/>
                  </a:lnTo>
                  <a:lnTo>
                    <a:pt x="267" y="557"/>
                  </a:lnTo>
                  <a:lnTo>
                    <a:pt x="274" y="547"/>
                  </a:lnTo>
                  <a:lnTo>
                    <a:pt x="289" y="539"/>
                  </a:lnTo>
                  <a:lnTo>
                    <a:pt x="295" y="533"/>
                  </a:lnTo>
                  <a:lnTo>
                    <a:pt x="304" y="523"/>
                  </a:lnTo>
                  <a:lnTo>
                    <a:pt x="327" y="511"/>
                  </a:lnTo>
                  <a:lnTo>
                    <a:pt x="355" y="513"/>
                  </a:lnTo>
                  <a:lnTo>
                    <a:pt x="353" y="507"/>
                  </a:lnTo>
                  <a:lnTo>
                    <a:pt x="353" y="493"/>
                  </a:lnTo>
                  <a:lnTo>
                    <a:pt x="363" y="484"/>
                  </a:lnTo>
                  <a:lnTo>
                    <a:pt x="377" y="476"/>
                  </a:lnTo>
                  <a:lnTo>
                    <a:pt x="392" y="465"/>
                  </a:lnTo>
                  <a:lnTo>
                    <a:pt x="397" y="460"/>
                  </a:lnTo>
                  <a:lnTo>
                    <a:pt x="397" y="439"/>
                  </a:lnTo>
                  <a:lnTo>
                    <a:pt x="402" y="418"/>
                  </a:lnTo>
                  <a:lnTo>
                    <a:pt x="416" y="404"/>
                  </a:lnTo>
                  <a:lnTo>
                    <a:pt x="420" y="393"/>
                  </a:lnTo>
                  <a:lnTo>
                    <a:pt x="420" y="382"/>
                  </a:lnTo>
                  <a:lnTo>
                    <a:pt x="408" y="385"/>
                  </a:lnTo>
                  <a:lnTo>
                    <a:pt x="383" y="390"/>
                  </a:lnTo>
                  <a:lnTo>
                    <a:pt x="369" y="389"/>
                  </a:lnTo>
                  <a:lnTo>
                    <a:pt x="359" y="372"/>
                  </a:lnTo>
                  <a:lnTo>
                    <a:pt x="354" y="374"/>
                  </a:lnTo>
                  <a:lnTo>
                    <a:pt x="342" y="380"/>
                  </a:lnTo>
                  <a:lnTo>
                    <a:pt x="339" y="387"/>
                  </a:lnTo>
                  <a:lnTo>
                    <a:pt x="344" y="397"/>
                  </a:lnTo>
                  <a:lnTo>
                    <a:pt x="344" y="407"/>
                  </a:lnTo>
                  <a:lnTo>
                    <a:pt x="341" y="408"/>
                  </a:lnTo>
                  <a:lnTo>
                    <a:pt x="333" y="405"/>
                  </a:lnTo>
                  <a:lnTo>
                    <a:pt x="322" y="395"/>
                  </a:lnTo>
                  <a:lnTo>
                    <a:pt x="312" y="384"/>
                  </a:lnTo>
                  <a:lnTo>
                    <a:pt x="302" y="376"/>
                  </a:lnTo>
                  <a:lnTo>
                    <a:pt x="291" y="375"/>
                  </a:lnTo>
                  <a:lnTo>
                    <a:pt x="275" y="372"/>
                  </a:lnTo>
                  <a:lnTo>
                    <a:pt x="256" y="375"/>
                  </a:lnTo>
                  <a:lnTo>
                    <a:pt x="257" y="379"/>
                  </a:lnTo>
                  <a:lnTo>
                    <a:pt x="244" y="389"/>
                  </a:lnTo>
                  <a:lnTo>
                    <a:pt x="221" y="392"/>
                  </a:lnTo>
                  <a:lnTo>
                    <a:pt x="208" y="390"/>
                  </a:lnTo>
                  <a:lnTo>
                    <a:pt x="207" y="386"/>
                  </a:lnTo>
                  <a:lnTo>
                    <a:pt x="205" y="384"/>
                  </a:lnTo>
                  <a:lnTo>
                    <a:pt x="203" y="354"/>
                  </a:lnTo>
                  <a:lnTo>
                    <a:pt x="209" y="340"/>
                  </a:lnTo>
                  <a:lnTo>
                    <a:pt x="206" y="328"/>
                  </a:lnTo>
                  <a:lnTo>
                    <a:pt x="189" y="300"/>
                  </a:lnTo>
                  <a:lnTo>
                    <a:pt x="160" y="313"/>
                  </a:lnTo>
                  <a:lnTo>
                    <a:pt x="146" y="314"/>
                  </a:lnTo>
                  <a:lnTo>
                    <a:pt x="137" y="320"/>
                  </a:lnTo>
                  <a:lnTo>
                    <a:pt x="116" y="323"/>
                  </a:lnTo>
                  <a:lnTo>
                    <a:pt x="108" y="316"/>
                  </a:lnTo>
                  <a:lnTo>
                    <a:pt x="100" y="306"/>
                  </a:lnTo>
                  <a:lnTo>
                    <a:pt x="90" y="298"/>
                  </a:lnTo>
                  <a:lnTo>
                    <a:pt x="71" y="285"/>
                  </a:lnTo>
                  <a:lnTo>
                    <a:pt x="67" y="276"/>
                  </a:lnTo>
                  <a:lnTo>
                    <a:pt x="73" y="271"/>
                  </a:lnTo>
                  <a:lnTo>
                    <a:pt x="79" y="260"/>
                  </a:lnTo>
                  <a:lnTo>
                    <a:pt x="93" y="263"/>
                  </a:lnTo>
                  <a:lnTo>
                    <a:pt x="120" y="272"/>
                  </a:lnTo>
                  <a:lnTo>
                    <a:pt x="133" y="273"/>
                  </a:lnTo>
                  <a:lnTo>
                    <a:pt x="138" y="266"/>
                  </a:lnTo>
                  <a:lnTo>
                    <a:pt x="130" y="253"/>
                  </a:lnTo>
                  <a:lnTo>
                    <a:pt x="122" y="245"/>
                  </a:lnTo>
                  <a:lnTo>
                    <a:pt x="114" y="245"/>
                  </a:lnTo>
                  <a:lnTo>
                    <a:pt x="103" y="252"/>
                  </a:lnTo>
                  <a:lnTo>
                    <a:pt x="93" y="251"/>
                  </a:lnTo>
                  <a:lnTo>
                    <a:pt x="66" y="237"/>
                  </a:lnTo>
                  <a:lnTo>
                    <a:pt x="54" y="232"/>
                  </a:lnTo>
                  <a:lnTo>
                    <a:pt x="50" y="232"/>
                  </a:lnTo>
                  <a:lnTo>
                    <a:pt x="33" y="231"/>
                  </a:lnTo>
                  <a:lnTo>
                    <a:pt x="32" y="229"/>
                  </a:lnTo>
                  <a:lnTo>
                    <a:pt x="20" y="201"/>
                  </a:lnTo>
                  <a:lnTo>
                    <a:pt x="35" y="196"/>
                  </a:lnTo>
                  <a:lnTo>
                    <a:pt x="37" y="183"/>
                  </a:lnTo>
                  <a:lnTo>
                    <a:pt x="47" y="177"/>
                  </a:lnTo>
                  <a:lnTo>
                    <a:pt x="49" y="169"/>
                  </a:lnTo>
                  <a:lnTo>
                    <a:pt x="53" y="159"/>
                  </a:lnTo>
                  <a:lnTo>
                    <a:pt x="71" y="145"/>
                  </a:lnTo>
                  <a:lnTo>
                    <a:pt x="78" y="134"/>
                  </a:lnTo>
                  <a:lnTo>
                    <a:pt x="86" y="126"/>
                  </a:lnTo>
                  <a:lnTo>
                    <a:pt x="96" y="113"/>
                  </a:lnTo>
                  <a:lnTo>
                    <a:pt x="104" y="108"/>
                  </a:lnTo>
                  <a:lnTo>
                    <a:pt x="118" y="111"/>
                  </a:lnTo>
                  <a:lnTo>
                    <a:pt x="138" y="118"/>
                  </a:lnTo>
                  <a:lnTo>
                    <a:pt x="148" y="121"/>
                  </a:lnTo>
                  <a:lnTo>
                    <a:pt x="162" y="117"/>
                  </a:lnTo>
                  <a:lnTo>
                    <a:pt x="171" y="110"/>
                  </a:lnTo>
                  <a:lnTo>
                    <a:pt x="184" y="98"/>
                  </a:lnTo>
                  <a:lnTo>
                    <a:pt x="209" y="91"/>
                  </a:lnTo>
                  <a:lnTo>
                    <a:pt x="225" y="90"/>
                  </a:lnTo>
                  <a:lnTo>
                    <a:pt x="244" y="88"/>
                  </a:lnTo>
                  <a:lnTo>
                    <a:pt x="250" y="83"/>
                  </a:lnTo>
                  <a:lnTo>
                    <a:pt x="254" y="70"/>
                  </a:lnTo>
                  <a:lnTo>
                    <a:pt x="249" y="52"/>
                  </a:lnTo>
                  <a:lnTo>
                    <a:pt x="233" y="32"/>
                  </a:lnTo>
                  <a:lnTo>
                    <a:pt x="234" y="29"/>
                  </a:lnTo>
                  <a:lnTo>
                    <a:pt x="252" y="29"/>
                  </a:lnTo>
                  <a:lnTo>
                    <a:pt x="259" y="21"/>
                  </a:lnTo>
                  <a:lnTo>
                    <a:pt x="254" y="10"/>
                  </a:lnTo>
                  <a:lnTo>
                    <a:pt x="244" y="3"/>
                  </a:lnTo>
                  <a:lnTo>
                    <a:pt x="237" y="1"/>
                  </a:lnTo>
                  <a:lnTo>
                    <a:pt x="199" y="12"/>
                  </a:lnTo>
                  <a:lnTo>
                    <a:pt x="180" y="24"/>
                  </a:lnTo>
                  <a:lnTo>
                    <a:pt x="169" y="32"/>
                  </a:lnTo>
                  <a:lnTo>
                    <a:pt x="160" y="33"/>
                  </a:lnTo>
                  <a:lnTo>
                    <a:pt x="122" y="24"/>
                  </a:lnTo>
                  <a:lnTo>
                    <a:pt x="105" y="24"/>
                  </a:lnTo>
                  <a:lnTo>
                    <a:pt x="90" y="22"/>
                  </a:lnTo>
                  <a:lnTo>
                    <a:pt x="65" y="27"/>
                  </a:lnTo>
                  <a:lnTo>
                    <a:pt x="40" y="26"/>
                  </a:lnTo>
                  <a:lnTo>
                    <a:pt x="13" y="22"/>
                  </a:lnTo>
                  <a:lnTo>
                    <a:pt x="2" y="15"/>
                  </a:lnTo>
                  <a:lnTo>
                    <a:pt x="0" y="0"/>
                  </a:lnTo>
                  <a:lnTo>
                    <a:pt x="1138" y="0"/>
                  </a:lnTo>
                  <a:lnTo>
                    <a:pt x="1139" y="14"/>
                  </a:lnTo>
                  <a:lnTo>
                    <a:pt x="1138" y="75"/>
                  </a:lnTo>
                  <a:lnTo>
                    <a:pt x="1137" y="196"/>
                  </a:lnTo>
                  <a:lnTo>
                    <a:pt x="1137" y="256"/>
                  </a:lnTo>
                  <a:lnTo>
                    <a:pt x="1139" y="286"/>
                  </a:lnTo>
                  <a:lnTo>
                    <a:pt x="1143" y="294"/>
                  </a:lnTo>
                  <a:lnTo>
                    <a:pt x="1160" y="296"/>
                  </a:lnTo>
                  <a:lnTo>
                    <a:pt x="1208" y="293"/>
                  </a:lnTo>
                  <a:lnTo>
                    <a:pt x="1223" y="294"/>
                  </a:lnTo>
                  <a:lnTo>
                    <a:pt x="1230" y="305"/>
                  </a:lnTo>
                  <a:lnTo>
                    <a:pt x="1233" y="316"/>
                  </a:lnTo>
                  <a:lnTo>
                    <a:pt x="1240" y="324"/>
                  </a:lnTo>
                  <a:lnTo>
                    <a:pt x="1283" y="361"/>
                  </a:lnTo>
                  <a:lnTo>
                    <a:pt x="1302" y="380"/>
                  </a:lnTo>
                  <a:lnTo>
                    <a:pt x="1307" y="370"/>
                  </a:lnTo>
                  <a:lnTo>
                    <a:pt x="1323" y="365"/>
                  </a:lnTo>
                  <a:lnTo>
                    <a:pt x="1348" y="346"/>
                  </a:lnTo>
                  <a:lnTo>
                    <a:pt x="1362" y="332"/>
                  </a:lnTo>
                  <a:lnTo>
                    <a:pt x="1372" y="329"/>
                  </a:lnTo>
                  <a:lnTo>
                    <a:pt x="1389" y="331"/>
                  </a:lnTo>
                  <a:lnTo>
                    <a:pt x="1395" y="336"/>
                  </a:lnTo>
                  <a:lnTo>
                    <a:pt x="1402" y="350"/>
                  </a:lnTo>
                  <a:lnTo>
                    <a:pt x="1410" y="359"/>
                  </a:lnTo>
                  <a:lnTo>
                    <a:pt x="1450" y="392"/>
                  </a:lnTo>
                  <a:lnTo>
                    <a:pt x="1467" y="408"/>
                  </a:lnTo>
                  <a:lnTo>
                    <a:pt x="1502" y="458"/>
                  </a:lnTo>
                  <a:lnTo>
                    <a:pt x="1535" y="511"/>
                  </a:lnTo>
                  <a:lnTo>
                    <a:pt x="1545" y="522"/>
                  </a:lnTo>
                  <a:lnTo>
                    <a:pt x="1549" y="522"/>
                  </a:lnTo>
                  <a:lnTo>
                    <a:pt x="1568" y="531"/>
                  </a:lnTo>
                  <a:lnTo>
                    <a:pt x="1609" y="553"/>
                  </a:lnTo>
                  <a:lnTo>
                    <a:pt x="1617" y="560"/>
                  </a:lnTo>
                  <a:lnTo>
                    <a:pt x="1613" y="582"/>
                  </a:lnTo>
                  <a:lnTo>
                    <a:pt x="1621" y="603"/>
                  </a:lnTo>
                  <a:close/>
                </a:path>
              </a:pathLst>
            </a:custGeom>
            <a:solidFill>
              <a:srgbClr val="E6E6E6"/>
            </a:solidFill>
            <a:ln w="0">
              <a:solidFill>
                <a:srgbClr val="000000"/>
              </a:solidFill>
              <a:prstDash val="solid"/>
              <a:round/>
              <a:headEnd/>
              <a:tailEnd/>
            </a:ln>
          </p:spPr>
          <p:txBody>
            <a:bodyPr/>
            <a:lstStyle/>
            <a:p>
              <a:endParaRPr lang="en-US"/>
            </a:p>
          </p:txBody>
        </p:sp>
        <p:sp>
          <p:nvSpPr>
            <p:cNvPr id="231447" name="Freeform 23"/>
            <p:cNvSpPr>
              <a:spLocks/>
            </p:cNvSpPr>
            <p:nvPr/>
          </p:nvSpPr>
          <p:spPr bwMode="auto">
            <a:xfrm>
              <a:off x="3407" y="8619"/>
              <a:ext cx="309" cy="477"/>
            </a:xfrm>
            <a:custGeom>
              <a:avLst/>
              <a:gdLst/>
              <a:ahLst/>
              <a:cxnLst>
                <a:cxn ang="0">
                  <a:pos x="301" y="338"/>
                </a:cxn>
                <a:cxn ang="0">
                  <a:pos x="292" y="322"/>
                </a:cxn>
                <a:cxn ang="0">
                  <a:pos x="295" y="304"/>
                </a:cxn>
                <a:cxn ang="0">
                  <a:pos x="279" y="292"/>
                </a:cxn>
                <a:cxn ang="0">
                  <a:pos x="262" y="282"/>
                </a:cxn>
                <a:cxn ang="0">
                  <a:pos x="233" y="238"/>
                </a:cxn>
                <a:cxn ang="0">
                  <a:pos x="215" y="199"/>
                </a:cxn>
                <a:cxn ang="0">
                  <a:pos x="197" y="157"/>
                </a:cxn>
                <a:cxn ang="0">
                  <a:pos x="184" y="129"/>
                </a:cxn>
                <a:cxn ang="0">
                  <a:pos x="182" y="102"/>
                </a:cxn>
                <a:cxn ang="0">
                  <a:pos x="171" y="87"/>
                </a:cxn>
                <a:cxn ang="0">
                  <a:pos x="155" y="68"/>
                </a:cxn>
                <a:cxn ang="0">
                  <a:pos x="143" y="59"/>
                </a:cxn>
                <a:cxn ang="0">
                  <a:pos x="132" y="69"/>
                </a:cxn>
                <a:cxn ang="0">
                  <a:pos x="98" y="79"/>
                </a:cxn>
                <a:cxn ang="0">
                  <a:pos x="98" y="93"/>
                </a:cxn>
                <a:cxn ang="0">
                  <a:pos x="108" y="112"/>
                </a:cxn>
                <a:cxn ang="0">
                  <a:pos x="110" y="155"/>
                </a:cxn>
                <a:cxn ang="0">
                  <a:pos x="123" y="179"/>
                </a:cxn>
                <a:cxn ang="0">
                  <a:pos x="148" y="201"/>
                </a:cxn>
                <a:cxn ang="0">
                  <a:pos x="171" y="254"/>
                </a:cxn>
                <a:cxn ang="0">
                  <a:pos x="186" y="263"/>
                </a:cxn>
                <a:cxn ang="0">
                  <a:pos x="197" y="307"/>
                </a:cxn>
                <a:cxn ang="0">
                  <a:pos x="204" y="316"/>
                </a:cxn>
                <a:cxn ang="0">
                  <a:pos x="216" y="319"/>
                </a:cxn>
                <a:cxn ang="0">
                  <a:pos x="224" y="349"/>
                </a:cxn>
                <a:cxn ang="0">
                  <a:pos x="243" y="370"/>
                </a:cxn>
                <a:cxn ang="0">
                  <a:pos x="252" y="379"/>
                </a:cxn>
                <a:cxn ang="0">
                  <a:pos x="270" y="449"/>
                </a:cxn>
                <a:cxn ang="0">
                  <a:pos x="222" y="477"/>
                </a:cxn>
                <a:cxn ang="0">
                  <a:pos x="226" y="447"/>
                </a:cxn>
                <a:cxn ang="0">
                  <a:pos x="216" y="412"/>
                </a:cxn>
                <a:cxn ang="0">
                  <a:pos x="204" y="393"/>
                </a:cxn>
                <a:cxn ang="0">
                  <a:pos x="186" y="382"/>
                </a:cxn>
                <a:cxn ang="0">
                  <a:pos x="166" y="367"/>
                </a:cxn>
                <a:cxn ang="0">
                  <a:pos x="134" y="344"/>
                </a:cxn>
                <a:cxn ang="0">
                  <a:pos x="102" y="308"/>
                </a:cxn>
                <a:cxn ang="0">
                  <a:pos x="94" y="298"/>
                </a:cxn>
                <a:cxn ang="0">
                  <a:pos x="119" y="302"/>
                </a:cxn>
                <a:cxn ang="0">
                  <a:pos x="136" y="285"/>
                </a:cxn>
                <a:cxn ang="0">
                  <a:pos x="137" y="262"/>
                </a:cxn>
                <a:cxn ang="0">
                  <a:pos x="119" y="232"/>
                </a:cxn>
                <a:cxn ang="0">
                  <a:pos x="78" y="193"/>
                </a:cxn>
                <a:cxn ang="0">
                  <a:pos x="66" y="169"/>
                </a:cxn>
                <a:cxn ang="0">
                  <a:pos x="58" y="146"/>
                </a:cxn>
                <a:cxn ang="0">
                  <a:pos x="46" y="133"/>
                </a:cxn>
                <a:cxn ang="0">
                  <a:pos x="42" y="105"/>
                </a:cxn>
                <a:cxn ang="0">
                  <a:pos x="21" y="65"/>
                </a:cxn>
                <a:cxn ang="0">
                  <a:pos x="25" y="47"/>
                </a:cxn>
                <a:cxn ang="0">
                  <a:pos x="5" y="21"/>
                </a:cxn>
                <a:cxn ang="0">
                  <a:pos x="7" y="7"/>
                </a:cxn>
                <a:cxn ang="0">
                  <a:pos x="102" y="0"/>
                </a:cxn>
                <a:cxn ang="0">
                  <a:pos x="113" y="13"/>
                </a:cxn>
                <a:cxn ang="0">
                  <a:pos x="193" y="50"/>
                </a:cxn>
                <a:cxn ang="0">
                  <a:pos x="270" y="83"/>
                </a:cxn>
                <a:cxn ang="0">
                  <a:pos x="309" y="83"/>
                </a:cxn>
              </a:cxnLst>
              <a:rect l="0" t="0" r="r" b="b"/>
              <a:pathLst>
                <a:path w="309" h="477">
                  <a:moveTo>
                    <a:pt x="309" y="341"/>
                  </a:moveTo>
                  <a:lnTo>
                    <a:pt x="301" y="338"/>
                  </a:lnTo>
                  <a:lnTo>
                    <a:pt x="295" y="330"/>
                  </a:lnTo>
                  <a:lnTo>
                    <a:pt x="292" y="322"/>
                  </a:lnTo>
                  <a:lnTo>
                    <a:pt x="293" y="311"/>
                  </a:lnTo>
                  <a:lnTo>
                    <a:pt x="295" y="304"/>
                  </a:lnTo>
                  <a:lnTo>
                    <a:pt x="291" y="298"/>
                  </a:lnTo>
                  <a:lnTo>
                    <a:pt x="279" y="292"/>
                  </a:lnTo>
                  <a:lnTo>
                    <a:pt x="271" y="289"/>
                  </a:lnTo>
                  <a:lnTo>
                    <a:pt x="262" y="282"/>
                  </a:lnTo>
                  <a:lnTo>
                    <a:pt x="243" y="258"/>
                  </a:lnTo>
                  <a:lnTo>
                    <a:pt x="233" y="238"/>
                  </a:lnTo>
                  <a:lnTo>
                    <a:pt x="228" y="222"/>
                  </a:lnTo>
                  <a:lnTo>
                    <a:pt x="215" y="199"/>
                  </a:lnTo>
                  <a:lnTo>
                    <a:pt x="200" y="169"/>
                  </a:lnTo>
                  <a:lnTo>
                    <a:pt x="197" y="157"/>
                  </a:lnTo>
                  <a:lnTo>
                    <a:pt x="189" y="138"/>
                  </a:lnTo>
                  <a:lnTo>
                    <a:pt x="184" y="129"/>
                  </a:lnTo>
                  <a:lnTo>
                    <a:pt x="181" y="116"/>
                  </a:lnTo>
                  <a:lnTo>
                    <a:pt x="182" y="102"/>
                  </a:lnTo>
                  <a:lnTo>
                    <a:pt x="183" y="93"/>
                  </a:lnTo>
                  <a:lnTo>
                    <a:pt x="171" y="87"/>
                  </a:lnTo>
                  <a:lnTo>
                    <a:pt x="155" y="81"/>
                  </a:lnTo>
                  <a:lnTo>
                    <a:pt x="155" y="68"/>
                  </a:lnTo>
                  <a:lnTo>
                    <a:pt x="152" y="64"/>
                  </a:lnTo>
                  <a:lnTo>
                    <a:pt x="143" y="59"/>
                  </a:lnTo>
                  <a:lnTo>
                    <a:pt x="137" y="68"/>
                  </a:lnTo>
                  <a:lnTo>
                    <a:pt x="132" y="69"/>
                  </a:lnTo>
                  <a:lnTo>
                    <a:pt x="104" y="51"/>
                  </a:lnTo>
                  <a:lnTo>
                    <a:pt x="98" y="79"/>
                  </a:lnTo>
                  <a:lnTo>
                    <a:pt x="97" y="92"/>
                  </a:lnTo>
                  <a:lnTo>
                    <a:pt x="98" y="93"/>
                  </a:lnTo>
                  <a:lnTo>
                    <a:pt x="103" y="103"/>
                  </a:lnTo>
                  <a:lnTo>
                    <a:pt x="108" y="112"/>
                  </a:lnTo>
                  <a:lnTo>
                    <a:pt x="109" y="141"/>
                  </a:lnTo>
                  <a:lnTo>
                    <a:pt x="110" y="155"/>
                  </a:lnTo>
                  <a:lnTo>
                    <a:pt x="121" y="174"/>
                  </a:lnTo>
                  <a:lnTo>
                    <a:pt x="123" y="179"/>
                  </a:lnTo>
                  <a:lnTo>
                    <a:pt x="136" y="186"/>
                  </a:lnTo>
                  <a:lnTo>
                    <a:pt x="148" y="201"/>
                  </a:lnTo>
                  <a:lnTo>
                    <a:pt x="159" y="220"/>
                  </a:lnTo>
                  <a:lnTo>
                    <a:pt x="171" y="254"/>
                  </a:lnTo>
                  <a:lnTo>
                    <a:pt x="179" y="262"/>
                  </a:lnTo>
                  <a:lnTo>
                    <a:pt x="186" y="263"/>
                  </a:lnTo>
                  <a:lnTo>
                    <a:pt x="191" y="268"/>
                  </a:lnTo>
                  <a:lnTo>
                    <a:pt x="197" y="307"/>
                  </a:lnTo>
                  <a:lnTo>
                    <a:pt x="199" y="311"/>
                  </a:lnTo>
                  <a:lnTo>
                    <a:pt x="204" y="316"/>
                  </a:lnTo>
                  <a:lnTo>
                    <a:pt x="214" y="318"/>
                  </a:lnTo>
                  <a:lnTo>
                    <a:pt x="216" y="319"/>
                  </a:lnTo>
                  <a:lnTo>
                    <a:pt x="221" y="331"/>
                  </a:lnTo>
                  <a:lnTo>
                    <a:pt x="224" y="349"/>
                  </a:lnTo>
                  <a:lnTo>
                    <a:pt x="233" y="372"/>
                  </a:lnTo>
                  <a:lnTo>
                    <a:pt x="243" y="370"/>
                  </a:lnTo>
                  <a:lnTo>
                    <a:pt x="247" y="366"/>
                  </a:lnTo>
                  <a:lnTo>
                    <a:pt x="252" y="379"/>
                  </a:lnTo>
                  <a:lnTo>
                    <a:pt x="259" y="420"/>
                  </a:lnTo>
                  <a:lnTo>
                    <a:pt x="270" y="449"/>
                  </a:lnTo>
                  <a:lnTo>
                    <a:pt x="280" y="477"/>
                  </a:lnTo>
                  <a:lnTo>
                    <a:pt x="222" y="477"/>
                  </a:lnTo>
                  <a:lnTo>
                    <a:pt x="222" y="475"/>
                  </a:lnTo>
                  <a:lnTo>
                    <a:pt x="226" y="447"/>
                  </a:lnTo>
                  <a:lnTo>
                    <a:pt x="226" y="440"/>
                  </a:lnTo>
                  <a:lnTo>
                    <a:pt x="216" y="412"/>
                  </a:lnTo>
                  <a:lnTo>
                    <a:pt x="211" y="401"/>
                  </a:lnTo>
                  <a:lnTo>
                    <a:pt x="204" y="393"/>
                  </a:lnTo>
                  <a:lnTo>
                    <a:pt x="196" y="391"/>
                  </a:lnTo>
                  <a:lnTo>
                    <a:pt x="186" y="382"/>
                  </a:lnTo>
                  <a:lnTo>
                    <a:pt x="173" y="363"/>
                  </a:lnTo>
                  <a:lnTo>
                    <a:pt x="166" y="367"/>
                  </a:lnTo>
                  <a:lnTo>
                    <a:pt x="159" y="365"/>
                  </a:lnTo>
                  <a:lnTo>
                    <a:pt x="134" y="344"/>
                  </a:lnTo>
                  <a:lnTo>
                    <a:pt x="119" y="336"/>
                  </a:lnTo>
                  <a:lnTo>
                    <a:pt x="102" y="308"/>
                  </a:lnTo>
                  <a:lnTo>
                    <a:pt x="99" y="305"/>
                  </a:lnTo>
                  <a:lnTo>
                    <a:pt x="94" y="298"/>
                  </a:lnTo>
                  <a:lnTo>
                    <a:pt x="108" y="302"/>
                  </a:lnTo>
                  <a:lnTo>
                    <a:pt x="119" y="302"/>
                  </a:lnTo>
                  <a:lnTo>
                    <a:pt x="131" y="295"/>
                  </a:lnTo>
                  <a:lnTo>
                    <a:pt x="136" y="285"/>
                  </a:lnTo>
                  <a:lnTo>
                    <a:pt x="138" y="267"/>
                  </a:lnTo>
                  <a:lnTo>
                    <a:pt x="137" y="262"/>
                  </a:lnTo>
                  <a:lnTo>
                    <a:pt x="129" y="244"/>
                  </a:lnTo>
                  <a:lnTo>
                    <a:pt x="119" y="232"/>
                  </a:lnTo>
                  <a:lnTo>
                    <a:pt x="98" y="207"/>
                  </a:lnTo>
                  <a:lnTo>
                    <a:pt x="78" y="193"/>
                  </a:lnTo>
                  <a:lnTo>
                    <a:pt x="70" y="184"/>
                  </a:lnTo>
                  <a:lnTo>
                    <a:pt x="66" y="169"/>
                  </a:lnTo>
                  <a:lnTo>
                    <a:pt x="60" y="151"/>
                  </a:lnTo>
                  <a:lnTo>
                    <a:pt x="58" y="146"/>
                  </a:lnTo>
                  <a:lnTo>
                    <a:pt x="50" y="143"/>
                  </a:lnTo>
                  <a:lnTo>
                    <a:pt x="46" y="133"/>
                  </a:lnTo>
                  <a:lnTo>
                    <a:pt x="46" y="116"/>
                  </a:lnTo>
                  <a:lnTo>
                    <a:pt x="42" y="105"/>
                  </a:lnTo>
                  <a:lnTo>
                    <a:pt x="30" y="85"/>
                  </a:lnTo>
                  <a:lnTo>
                    <a:pt x="21" y="65"/>
                  </a:lnTo>
                  <a:lnTo>
                    <a:pt x="21" y="58"/>
                  </a:lnTo>
                  <a:lnTo>
                    <a:pt x="25" y="47"/>
                  </a:lnTo>
                  <a:lnTo>
                    <a:pt x="10" y="30"/>
                  </a:lnTo>
                  <a:lnTo>
                    <a:pt x="5" y="21"/>
                  </a:lnTo>
                  <a:lnTo>
                    <a:pt x="0" y="7"/>
                  </a:lnTo>
                  <a:lnTo>
                    <a:pt x="7" y="7"/>
                  </a:lnTo>
                  <a:lnTo>
                    <a:pt x="54" y="2"/>
                  </a:lnTo>
                  <a:lnTo>
                    <a:pt x="102" y="0"/>
                  </a:lnTo>
                  <a:lnTo>
                    <a:pt x="108" y="9"/>
                  </a:lnTo>
                  <a:lnTo>
                    <a:pt x="113" y="13"/>
                  </a:lnTo>
                  <a:lnTo>
                    <a:pt x="137" y="24"/>
                  </a:lnTo>
                  <a:lnTo>
                    <a:pt x="193" y="50"/>
                  </a:lnTo>
                  <a:lnTo>
                    <a:pt x="263" y="81"/>
                  </a:lnTo>
                  <a:lnTo>
                    <a:pt x="270" y="83"/>
                  </a:lnTo>
                  <a:lnTo>
                    <a:pt x="303" y="83"/>
                  </a:lnTo>
                  <a:lnTo>
                    <a:pt x="309" y="83"/>
                  </a:lnTo>
                  <a:lnTo>
                    <a:pt x="309" y="341"/>
                  </a:lnTo>
                  <a:close/>
                </a:path>
              </a:pathLst>
            </a:custGeom>
            <a:solidFill>
              <a:srgbClr val="E6E6E6"/>
            </a:solidFill>
            <a:ln w="0">
              <a:solidFill>
                <a:srgbClr val="000000"/>
              </a:solidFill>
              <a:prstDash val="solid"/>
              <a:round/>
              <a:headEnd/>
              <a:tailEnd/>
            </a:ln>
          </p:spPr>
          <p:txBody>
            <a:bodyPr/>
            <a:lstStyle/>
            <a:p>
              <a:endParaRPr lang="en-US"/>
            </a:p>
          </p:txBody>
        </p:sp>
        <p:sp>
          <p:nvSpPr>
            <p:cNvPr id="231448" name="Freeform 24"/>
            <p:cNvSpPr>
              <a:spLocks/>
            </p:cNvSpPr>
            <p:nvPr/>
          </p:nvSpPr>
          <p:spPr bwMode="auto">
            <a:xfrm>
              <a:off x="2703" y="7284"/>
              <a:ext cx="53" cy="49"/>
            </a:xfrm>
            <a:custGeom>
              <a:avLst/>
              <a:gdLst/>
              <a:ahLst/>
              <a:cxnLst>
                <a:cxn ang="0">
                  <a:pos x="23" y="49"/>
                </a:cxn>
                <a:cxn ang="0">
                  <a:pos x="4" y="26"/>
                </a:cxn>
                <a:cxn ang="0">
                  <a:pos x="0" y="16"/>
                </a:cxn>
                <a:cxn ang="0">
                  <a:pos x="0" y="3"/>
                </a:cxn>
                <a:cxn ang="0">
                  <a:pos x="2" y="0"/>
                </a:cxn>
                <a:cxn ang="0">
                  <a:pos x="10" y="1"/>
                </a:cxn>
                <a:cxn ang="0">
                  <a:pos x="16" y="0"/>
                </a:cxn>
                <a:cxn ang="0">
                  <a:pos x="31" y="5"/>
                </a:cxn>
                <a:cxn ang="0">
                  <a:pos x="44" y="3"/>
                </a:cxn>
                <a:cxn ang="0">
                  <a:pos x="50" y="6"/>
                </a:cxn>
                <a:cxn ang="0">
                  <a:pos x="53" y="11"/>
                </a:cxn>
                <a:cxn ang="0">
                  <a:pos x="48" y="17"/>
                </a:cxn>
                <a:cxn ang="0">
                  <a:pos x="45" y="32"/>
                </a:cxn>
                <a:cxn ang="0">
                  <a:pos x="44" y="41"/>
                </a:cxn>
                <a:cxn ang="0">
                  <a:pos x="32" y="44"/>
                </a:cxn>
                <a:cxn ang="0">
                  <a:pos x="23" y="49"/>
                </a:cxn>
              </a:cxnLst>
              <a:rect l="0" t="0" r="r" b="b"/>
              <a:pathLst>
                <a:path w="53" h="49">
                  <a:moveTo>
                    <a:pt x="23" y="49"/>
                  </a:moveTo>
                  <a:lnTo>
                    <a:pt x="4" y="26"/>
                  </a:lnTo>
                  <a:lnTo>
                    <a:pt x="0" y="16"/>
                  </a:lnTo>
                  <a:lnTo>
                    <a:pt x="0" y="3"/>
                  </a:lnTo>
                  <a:lnTo>
                    <a:pt x="2" y="0"/>
                  </a:lnTo>
                  <a:lnTo>
                    <a:pt x="10" y="1"/>
                  </a:lnTo>
                  <a:lnTo>
                    <a:pt x="16" y="0"/>
                  </a:lnTo>
                  <a:lnTo>
                    <a:pt x="31" y="5"/>
                  </a:lnTo>
                  <a:lnTo>
                    <a:pt x="44" y="3"/>
                  </a:lnTo>
                  <a:lnTo>
                    <a:pt x="50" y="6"/>
                  </a:lnTo>
                  <a:lnTo>
                    <a:pt x="53" y="11"/>
                  </a:lnTo>
                  <a:lnTo>
                    <a:pt x="48" y="17"/>
                  </a:lnTo>
                  <a:lnTo>
                    <a:pt x="45" y="32"/>
                  </a:lnTo>
                  <a:lnTo>
                    <a:pt x="44" y="41"/>
                  </a:lnTo>
                  <a:lnTo>
                    <a:pt x="32" y="44"/>
                  </a:lnTo>
                  <a:lnTo>
                    <a:pt x="23" y="49"/>
                  </a:lnTo>
                  <a:close/>
                </a:path>
              </a:pathLst>
            </a:custGeom>
            <a:solidFill>
              <a:srgbClr val="E6E6E6"/>
            </a:solidFill>
            <a:ln w="0">
              <a:solidFill>
                <a:srgbClr val="000000"/>
              </a:solidFill>
              <a:prstDash val="solid"/>
              <a:round/>
              <a:headEnd/>
              <a:tailEnd/>
            </a:ln>
          </p:spPr>
          <p:txBody>
            <a:bodyPr/>
            <a:lstStyle/>
            <a:p>
              <a:endParaRPr lang="en-US"/>
            </a:p>
          </p:txBody>
        </p:sp>
        <p:sp>
          <p:nvSpPr>
            <p:cNvPr id="231449" name="Freeform 25"/>
            <p:cNvSpPr>
              <a:spLocks/>
            </p:cNvSpPr>
            <p:nvPr/>
          </p:nvSpPr>
          <p:spPr bwMode="auto">
            <a:xfrm>
              <a:off x="2908" y="7482"/>
              <a:ext cx="215" cy="150"/>
            </a:xfrm>
            <a:custGeom>
              <a:avLst/>
              <a:gdLst/>
              <a:ahLst/>
              <a:cxnLst>
                <a:cxn ang="0">
                  <a:pos x="202" y="150"/>
                </a:cxn>
                <a:cxn ang="0">
                  <a:pos x="175" y="142"/>
                </a:cxn>
                <a:cxn ang="0">
                  <a:pos x="148" y="130"/>
                </a:cxn>
                <a:cxn ang="0">
                  <a:pos x="144" y="125"/>
                </a:cxn>
                <a:cxn ang="0">
                  <a:pos x="145" y="120"/>
                </a:cxn>
                <a:cxn ang="0">
                  <a:pos x="153" y="107"/>
                </a:cxn>
                <a:cxn ang="0">
                  <a:pos x="133" y="107"/>
                </a:cxn>
                <a:cxn ang="0">
                  <a:pos x="125" y="114"/>
                </a:cxn>
                <a:cxn ang="0">
                  <a:pos x="119" y="112"/>
                </a:cxn>
                <a:cxn ang="0">
                  <a:pos x="110" y="107"/>
                </a:cxn>
                <a:cxn ang="0">
                  <a:pos x="113" y="94"/>
                </a:cxn>
                <a:cxn ang="0">
                  <a:pos x="103" y="85"/>
                </a:cxn>
                <a:cxn ang="0">
                  <a:pos x="98" y="84"/>
                </a:cxn>
                <a:cxn ang="0">
                  <a:pos x="83" y="82"/>
                </a:cxn>
                <a:cxn ang="0">
                  <a:pos x="79" y="74"/>
                </a:cxn>
                <a:cxn ang="0">
                  <a:pos x="85" y="66"/>
                </a:cxn>
                <a:cxn ang="0">
                  <a:pos x="66" y="52"/>
                </a:cxn>
                <a:cxn ang="0">
                  <a:pos x="55" y="55"/>
                </a:cxn>
                <a:cxn ang="0">
                  <a:pos x="48" y="52"/>
                </a:cxn>
                <a:cxn ang="0">
                  <a:pos x="30" y="38"/>
                </a:cxn>
                <a:cxn ang="0">
                  <a:pos x="5" y="13"/>
                </a:cxn>
                <a:cxn ang="0">
                  <a:pos x="0" y="7"/>
                </a:cxn>
                <a:cxn ang="0">
                  <a:pos x="1" y="4"/>
                </a:cxn>
                <a:cxn ang="0">
                  <a:pos x="20" y="0"/>
                </a:cxn>
                <a:cxn ang="0">
                  <a:pos x="27" y="1"/>
                </a:cxn>
                <a:cxn ang="0">
                  <a:pos x="66" y="18"/>
                </a:cxn>
                <a:cxn ang="0">
                  <a:pos x="86" y="24"/>
                </a:cxn>
                <a:cxn ang="0">
                  <a:pos x="121" y="29"/>
                </a:cxn>
                <a:cxn ang="0">
                  <a:pos x="129" y="37"/>
                </a:cxn>
                <a:cxn ang="0">
                  <a:pos x="141" y="52"/>
                </a:cxn>
                <a:cxn ang="0">
                  <a:pos x="150" y="70"/>
                </a:cxn>
                <a:cxn ang="0">
                  <a:pos x="158" y="82"/>
                </a:cxn>
                <a:cxn ang="0">
                  <a:pos x="165" y="87"/>
                </a:cxn>
                <a:cxn ang="0">
                  <a:pos x="197" y="102"/>
                </a:cxn>
                <a:cxn ang="0">
                  <a:pos x="203" y="108"/>
                </a:cxn>
                <a:cxn ang="0">
                  <a:pos x="213" y="129"/>
                </a:cxn>
                <a:cxn ang="0">
                  <a:pos x="215" y="140"/>
                </a:cxn>
                <a:cxn ang="0">
                  <a:pos x="210" y="150"/>
                </a:cxn>
                <a:cxn ang="0">
                  <a:pos x="202" y="150"/>
                </a:cxn>
              </a:cxnLst>
              <a:rect l="0" t="0" r="r" b="b"/>
              <a:pathLst>
                <a:path w="215" h="150">
                  <a:moveTo>
                    <a:pt x="202" y="150"/>
                  </a:moveTo>
                  <a:lnTo>
                    <a:pt x="175" y="142"/>
                  </a:lnTo>
                  <a:lnTo>
                    <a:pt x="148" y="130"/>
                  </a:lnTo>
                  <a:lnTo>
                    <a:pt x="144" y="125"/>
                  </a:lnTo>
                  <a:lnTo>
                    <a:pt x="145" y="120"/>
                  </a:lnTo>
                  <a:lnTo>
                    <a:pt x="153" y="107"/>
                  </a:lnTo>
                  <a:lnTo>
                    <a:pt x="133" y="107"/>
                  </a:lnTo>
                  <a:lnTo>
                    <a:pt x="125" y="114"/>
                  </a:lnTo>
                  <a:lnTo>
                    <a:pt x="119" y="112"/>
                  </a:lnTo>
                  <a:lnTo>
                    <a:pt x="110" y="107"/>
                  </a:lnTo>
                  <a:lnTo>
                    <a:pt x="113" y="94"/>
                  </a:lnTo>
                  <a:lnTo>
                    <a:pt x="103" y="85"/>
                  </a:lnTo>
                  <a:lnTo>
                    <a:pt x="98" y="84"/>
                  </a:lnTo>
                  <a:lnTo>
                    <a:pt x="83" y="82"/>
                  </a:lnTo>
                  <a:lnTo>
                    <a:pt x="79" y="74"/>
                  </a:lnTo>
                  <a:lnTo>
                    <a:pt x="85" y="66"/>
                  </a:lnTo>
                  <a:lnTo>
                    <a:pt x="66" y="52"/>
                  </a:lnTo>
                  <a:lnTo>
                    <a:pt x="55" y="55"/>
                  </a:lnTo>
                  <a:lnTo>
                    <a:pt x="48" y="52"/>
                  </a:lnTo>
                  <a:lnTo>
                    <a:pt x="30" y="38"/>
                  </a:lnTo>
                  <a:lnTo>
                    <a:pt x="5" y="13"/>
                  </a:lnTo>
                  <a:lnTo>
                    <a:pt x="0" y="7"/>
                  </a:lnTo>
                  <a:lnTo>
                    <a:pt x="1" y="4"/>
                  </a:lnTo>
                  <a:lnTo>
                    <a:pt x="20" y="0"/>
                  </a:lnTo>
                  <a:lnTo>
                    <a:pt x="27" y="1"/>
                  </a:lnTo>
                  <a:lnTo>
                    <a:pt x="66" y="18"/>
                  </a:lnTo>
                  <a:lnTo>
                    <a:pt x="86" y="24"/>
                  </a:lnTo>
                  <a:lnTo>
                    <a:pt x="121" y="29"/>
                  </a:lnTo>
                  <a:lnTo>
                    <a:pt x="129" y="37"/>
                  </a:lnTo>
                  <a:lnTo>
                    <a:pt x="141" y="52"/>
                  </a:lnTo>
                  <a:lnTo>
                    <a:pt x="150" y="70"/>
                  </a:lnTo>
                  <a:lnTo>
                    <a:pt x="158" y="82"/>
                  </a:lnTo>
                  <a:lnTo>
                    <a:pt x="165" y="87"/>
                  </a:lnTo>
                  <a:lnTo>
                    <a:pt x="197" y="102"/>
                  </a:lnTo>
                  <a:lnTo>
                    <a:pt x="203" y="108"/>
                  </a:lnTo>
                  <a:lnTo>
                    <a:pt x="213" y="129"/>
                  </a:lnTo>
                  <a:lnTo>
                    <a:pt x="215" y="140"/>
                  </a:lnTo>
                  <a:lnTo>
                    <a:pt x="210" y="150"/>
                  </a:lnTo>
                  <a:lnTo>
                    <a:pt x="202" y="150"/>
                  </a:lnTo>
                  <a:close/>
                </a:path>
              </a:pathLst>
            </a:custGeom>
            <a:solidFill>
              <a:srgbClr val="E6E6E6"/>
            </a:solidFill>
            <a:ln w="0">
              <a:solidFill>
                <a:srgbClr val="000000"/>
              </a:solidFill>
              <a:prstDash val="solid"/>
              <a:round/>
              <a:headEnd/>
              <a:tailEnd/>
            </a:ln>
          </p:spPr>
          <p:txBody>
            <a:bodyPr/>
            <a:lstStyle/>
            <a:p>
              <a:endParaRPr lang="en-US"/>
            </a:p>
          </p:txBody>
        </p:sp>
        <p:sp>
          <p:nvSpPr>
            <p:cNvPr id="231450" name="Freeform 26"/>
            <p:cNvSpPr>
              <a:spLocks/>
            </p:cNvSpPr>
            <p:nvPr/>
          </p:nvSpPr>
          <p:spPr bwMode="auto">
            <a:xfrm>
              <a:off x="2355" y="6604"/>
              <a:ext cx="1361" cy="992"/>
            </a:xfrm>
            <a:custGeom>
              <a:avLst/>
              <a:gdLst/>
              <a:ahLst/>
              <a:cxnLst>
                <a:cxn ang="0">
                  <a:pos x="1340" y="992"/>
                </a:cxn>
                <a:cxn ang="0">
                  <a:pos x="1243" y="991"/>
                </a:cxn>
                <a:cxn ang="0">
                  <a:pos x="1108" y="992"/>
                </a:cxn>
                <a:cxn ang="0">
                  <a:pos x="972" y="992"/>
                </a:cxn>
                <a:cxn ang="0">
                  <a:pos x="854" y="992"/>
                </a:cxn>
                <a:cxn ang="0">
                  <a:pos x="799" y="992"/>
                </a:cxn>
                <a:cxn ang="0">
                  <a:pos x="785" y="978"/>
                </a:cxn>
                <a:cxn ang="0">
                  <a:pos x="785" y="957"/>
                </a:cxn>
                <a:cxn ang="0">
                  <a:pos x="763" y="963"/>
                </a:cxn>
                <a:cxn ang="0">
                  <a:pos x="754" y="940"/>
                </a:cxn>
                <a:cxn ang="0">
                  <a:pos x="743" y="937"/>
                </a:cxn>
                <a:cxn ang="0">
                  <a:pos x="729" y="945"/>
                </a:cxn>
                <a:cxn ang="0">
                  <a:pos x="713" y="919"/>
                </a:cxn>
                <a:cxn ang="0">
                  <a:pos x="688" y="899"/>
                </a:cxn>
                <a:cxn ang="0">
                  <a:pos x="658" y="889"/>
                </a:cxn>
                <a:cxn ang="0">
                  <a:pos x="652" y="875"/>
                </a:cxn>
                <a:cxn ang="0">
                  <a:pos x="631" y="871"/>
                </a:cxn>
                <a:cxn ang="0">
                  <a:pos x="597" y="869"/>
                </a:cxn>
                <a:cxn ang="0">
                  <a:pos x="587" y="856"/>
                </a:cxn>
                <a:cxn ang="0">
                  <a:pos x="602" y="831"/>
                </a:cxn>
                <a:cxn ang="0">
                  <a:pos x="573" y="820"/>
                </a:cxn>
                <a:cxn ang="0">
                  <a:pos x="593" y="798"/>
                </a:cxn>
                <a:cxn ang="0">
                  <a:pos x="616" y="780"/>
                </a:cxn>
                <a:cxn ang="0">
                  <a:pos x="586" y="784"/>
                </a:cxn>
                <a:cxn ang="0">
                  <a:pos x="571" y="777"/>
                </a:cxn>
                <a:cxn ang="0">
                  <a:pos x="554" y="750"/>
                </a:cxn>
                <a:cxn ang="0">
                  <a:pos x="536" y="714"/>
                </a:cxn>
                <a:cxn ang="0">
                  <a:pos x="526" y="700"/>
                </a:cxn>
                <a:cxn ang="0">
                  <a:pos x="484" y="688"/>
                </a:cxn>
                <a:cxn ang="0">
                  <a:pos x="472" y="662"/>
                </a:cxn>
                <a:cxn ang="0">
                  <a:pos x="480" y="638"/>
                </a:cxn>
                <a:cxn ang="0">
                  <a:pos x="492" y="623"/>
                </a:cxn>
                <a:cxn ang="0">
                  <a:pos x="476" y="582"/>
                </a:cxn>
                <a:cxn ang="0">
                  <a:pos x="472" y="553"/>
                </a:cxn>
                <a:cxn ang="0">
                  <a:pos x="412" y="522"/>
                </a:cxn>
                <a:cxn ang="0">
                  <a:pos x="398" y="511"/>
                </a:cxn>
                <a:cxn ang="0">
                  <a:pos x="330" y="408"/>
                </a:cxn>
                <a:cxn ang="0">
                  <a:pos x="273" y="359"/>
                </a:cxn>
                <a:cxn ang="0">
                  <a:pos x="258" y="336"/>
                </a:cxn>
                <a:cxn ang="0">
                  <a:pos x="235" y="329"/>
                </a:cxn>
                <a:cxn ang="0">
                  <a:pos x="211" y="346"/>
                </a:cxn>
                <a:cxn ang="0">
                  <a:pos x="170" y="370"/>
                </a:cxn>
                <a:cxn ang="0">
                  <a:pos x="146" y="361"/>
                </a:cxn>
                <a:cxn ang="0">
                  <a:pos x="96" y="316"/>
                </a:cxn>
                <a:cxn ang="0">
                  <a:pos x="86" y="294"/>
                </a:cxn>
                <a:cxn ang="0">
                  <a:pos x="23" y="296"/>
                </a:cxn>
                <a:cxn ang="0">
                  <a:pos x="2" y="286"/>
                </a:cxn>
                <a:cxn ang="0">
                  <a:pos x="0" y="196"/>
                </a:cxn>
                <a:cxn ang="0">
                  <a:pos x="2" y="14"/>
                </a:cxn>
                <a:cxn ang="0">
                  <a:pos x="1361" y="0"/>
                </a:cxn>
              </a:cxnLst>
              <a:rect l="0" t="0" r="r" b="b"/>
              <a:pathLst>
                <a:path w="1361" h="992">
                  <a:moveTo>
                    <a:pt x="1361" y="991"/>
                  </a:moveTo>
                  <a:lnTo>
                    <a:pt x="1340" y="992"/>
                  </a:lnTo>
                  <a:lnTo>
                    <a:pt x="1258" y="992"/>
                  </a:lnTo>
                  <a:lnTo>
                    <a:pt x="1243" y="991"/>
                  </a:lnTo>
                  <a:lnTo>
                    <a:pt x="1141" y="992"/>
                  </a:lnTo>
                  <a:lnTo>
                    <a:pt x="1108" y="992"/>
                  </a:lnTo>
                  <a:lnTo>
                    <a:pt x="1051" y="992"/>
                  </a:lnTo>
                  <a:lnTo>
                    <a:pt x="972" y="992"/>
                  </a:lnTo>
                  <a:lnTo>
                    <a:pt x="881" y="992"/>
                  </a:lnTo>
                  <a:lnTo>
                    <a:pt x="854" y="992"/>
                  </a:lnTo>
                  <a:lnTo>
                    <a:pt x="802" y="992"/>
                  </a:lnTo>
                  <a:lnTo>
                    <a:pt x="799" y="992"/>
                  </a:lnTo>
                  <a:lnTo>
                    <a:pt x="795" y="987"/>
                  </a:lnTo>
                  <a:lnTo>
                    <a:pt x="785" y="978"/>
                  </a:lnTo>
                  <a:lnTo>
                    <a:pt x="784" y="966"/>
                  </a:lnTo>
                  <a:lnTo>
                    <a:pt x="785" y="957"/>
                  </a:lnTo>
                  <a:lnTo>
                    <a:pt x="771" y="964"/>
                  </a:lnTo>
                  <a:lnTo>
                    <a:pt x="763" y="963"/>
                  </a:lnTo>
                  <a:lnTo>
                    <a:pt x="757" y="954"/>
                  </a:lnTo>
                  <a:lnTo>
                    <a:pt x="754" y="940"/>
                  </a:lnTo>
                  <a:lnTo>
                    <a:pt x="751" y="935"/>
                  </a:lnTo>
                  <a:lnTo>
                    <a:pt x="743" y="937"/>
                  </a:lnTo>
                  <a:lnTo>
                    <a:pt x="739" y="943"/>
                  </a:lnTo>
                  <a:lnTo>
                    <a:pt x="729" y="945"/>
                  </a:lnTo>
                  <a:lnTo>
                    <a:pt x="715" y="931"/>
                  </a:lnTo>
                  <a:lnTo>
                    <a:pt x="713" y="919"/>
                  </a:lnTo>
                  <a:lnTo>
                    <a:pt x="709" y="896"/>
                  </a:lnTo>
                  <a:lnTo>
                    <a:pt x="688" y="899"/>
                  </a:lnTo>
                  <a:lnTo>
                    <a:pt x="668" y="891"/>
                  </a:lnTo>
                  <a:lnTo>
                    <a:pt x="658" y="889"/>
                  </a:lnTo>
                  <a:lnTo>
                    <a:pt x="654" y="886"/>
                  </a:lnTo>
                  <a:lnTo>
                    <a:pt x="652" y="875"/>
                  </a:lnTo>
                  <a:lnTo>
                    <a:pt x="643" y="865"/>
                  </a:lnTo>
                  <a:lnTo>
                    <a:pt x="631" y="871"/>
                  </a:lnTo>
                  <a:lnTo>
                    <a:pt x="607" y="873"/>
                  </a:lnTo>
                  <a:lnTo>
                    <a:pt x="597" y="869"/>
                  </a:lnTo>
                  <a:lnTo>
                    <a:pt x="589" y="863"/>
                  </a:lnTo>
                  <a:lnTo>
                    <a:pt x="587" y="856"/>
                  </a:lnTo>
                  <a:lnTo>
                    <a:pt x="593" y="838"/>
                  </a:lnTo>
                  <a:lnTo>
                    <a:pt x="602" y="831"/>
                  </a:lnTo>
                  <a:lnTo>
                    <a:pt x="597" y="823"/>
                  </a:lnTo>
                  <a:lnTo>
                    <a:pt x="573" y="820"/>
                  </a:lnTo>
                  <a:lnTo>
                    <a:pt x="585" y="806"/>
                  </a:lnTo>
                  <a:lnTo>
                    <a:pt x="593" y="798"/>
                  </a:lnTo>
                  <a:lnTo>
                    <a:pt x="604" y="794"/>
                  </a:lnTo>
                  <a:lnTo>
                    <a:pt x="616" y="780"/>
                  </a:lnTo>
                  <a:lnTo>
                    <a:pt x="599" y="780"/>
                  </a:lnTo>
                  <a:lnTo>
                    <a:pt x="586" y="784"/>
                  </a:lnTo>
                  <a:lnTo>
                    <a:pt x="579" y="783"/>
                  </a:lnTo>
                  <a:lnTo>
                    <a:pt x="571" y="777"/>
                  </a:lnTo>
                  <a:lnTo>
                    <a:pt x="569" y="750"/>
                  </a:lnTo>
                  <a:lnTo>
                    <a:pt x="554" y="750"/>
                  </a:lnTo>
                  <a:lnTo>
                    <a:pt x="534" y="720"/>
                  </a:lnTo>
                  <a:lnTo>
                    <a:pt x="536" y="714"/>
                  </a:lnTo>
                  <a:lnTo>
                    <a:pt x="537" y="699"/>
                  </a:lnTo>
                  <a:lnTo>
                    <a:pt x="526" y="700"/>
                  </a:lnTo>
                  <a:lnTo>
                    <a:pt x="510" y="714"/>
                  </a:lnTo>
                  <a:lnTo>
                    <a:pt x="484" y="688"/>
                  </a:lnTo>
                  <a:lnTo>
                    <a:pt x="476" y="673"/>
                  </a:lnTo>
                  <a:lnTo>
                    <a:pt x="472" y="662"/>
                  </a:lnTo>
                  <a:lnTo>
                    <a:pt x="471" y="650"/>
                  </a:lnTo>
                  <a:lnTo>
                    <a:pt x="480" y="638"/>
                  </a:lnTo>
                  <a:lnTo>
                    <a:pt x="483" y="631"/>
                  </a:lnTo>
                  <a:lnTo>
                    <a:pt x="492" y="623"/>
                  </a:lnTo>
                  <a:lnTo>
                    <a:pt x="484" y="603"/>
                  </a:lnTo>
                  <a:lnTo>
                    <a:pt x="476" y="582"/>
                  </a:lnTo>
                  <a:lnTo>
                    <a:pt x="480" y="560"/>
                  </a:lnTo>
                  <a:lnTo>
                    <a:pt x="472" y="553"/>
                  </a:lnTo>
                  <a:lnTo>
                    <a:pt x="431" y="531"/>
                  </a:lnTo>
                  <a:lnTo>
                    <a:pt x="412" y="522"/>
                  </a:lnTo>
                  <a:lnTo>
                    <a:pt x="408" y="522"/>
                  </a:lnTo>
                  <a:lnTo>
                    <a:pt x="398" y="511"/>
                  </a:lnTo>
                  <a:lnTo>
                    <a:pt x="365" y="458"/>
                  </a:lnTo>
                  <a:lnTo>
                    <a:pt x="330" y="408"/>
                  </a:lnTo>
                  <a:lnTo>
                    <a:pt x="313" y="392"/>
                  </a:lnTo>
                  <a:lnTo>
                    <a:pt x="273" y="359"/>
                  </a:lnTo>
                  <a:lnTo>
                    <a:pt x="265" y="350"/>
                  </a:lnTo>
                  <a:lnTo>
                    <a:pt x="258" y="336"/>
                  </a:lnTo>
                  <a:lnTo>
                    <a:pt x="252" y="331"/>
                  </a:lnTo>
                  <a:lnTo>
                    <a:pt x="235" y="329"/>
                  </a:lnTo>
                  <a:lnTo>
                    <a:pt x="225" y="332"/>
                  </a:lnTo>
                  <a:lnTo>
                    <a:pt x="211" y="346"/>
                  </a:lnTo>
                  <a:lnTo>
                    <a:pt x="186" y="365"/>
                  </a:lnTo>
                  <a:lnTo>
                    <a:pt x="170" y="370"/>
                  </a:lnTo>
                  <a:lnTo>
                    <a:pt x="165" y="380"/>
                  </a:lnTo>
                  <a:lnTo>
                    <a:pt x="146" y="361"/>
                  </a:lnTo>
                  <a:lnTo>
                    <a:pt x="103" y="324"/>
                  </a:lnTo>
                  <a:lnTo>
                    <a:pt x="96" y="316"/>
                  </a:lnTo>
                  <a:lnTo>
                    <a:pt x="93" y="305"/>
                  </a:lnTo>
                  <a:lnTo>
                    <a:pt x="86" y="294"/>
                  </a:lnTo>
                  <a:lnTo>
                    <a:pt x="71" y="293"/>
                  </a:lnTo>
                  <a:lnTo>
                    <a:pt x="23" y="296"/>
                  </a:lnTo>
                  <a:lnTo>
                    <a:pt x="6" y="294"/>
                  </a:lnTo>
                  <a:lnTo>
                    <a:pt x="2" y="286"/>
                  </a:lnTo>
                  <a:lnTo>
                    <a:pt x="0" y="256"/>
                  </a:lnTo>
                  <a:lnTo>
                    <a:pt x="0" y="196"/>
                  </a:lnTo>
                  <a:lnTo>
                    <a:pt x="1" y="75"/>
                  </a:lnTo>
                  <a:lnTo>
                    <a:pt x="2" y="14"/>
                  </a:lnTo>
                  <a:lnTo>
                    <a:pt x="1" y="0"/>
                  </a:lnTo>
                  <a:lnTo>
                    <a:pt x="1361" y="0"/>
                  </a:lnTo>
                  <a:lnTo>
                    <a:pt x="1361" y="991"/>
                  </a:lnTo>
                  <a:close/>
                </a:path>
              </a:pathLst>
            </a:custGeom>
            <a:solidFill>
              <a:srgbClr val="E6E6E6"/>
            </a:solidFill>
            <a:ln w="0">
              <a:solidFill>
                <a:srgbClr val="000000"/>
              </a:solidFill>
              <a:prstDash val="solid"/>
              <a:round/>
              <a:headEnd/>
              <a:tailEnd/>
            </a:ln>
          </p:spPr>
          <p:txBody>
            <a:bodyPr/>
            <a:lstStyle/>
            <a:p>
              <a:endParaRPr lang="en-US"/>
            </a:p>
          </p:txBody>
        </p:sp>
        <p:sp>
          <p:nvSpPr>
            <p:cNvPr id="231451" name="Line 27"/>
            <p:cNvSpPr>
              <a:spLocks noChangeShapeType="1"/>
            </p:cNvSpPr>
            <p:nvPr/>
          </p:nvSpPr>
          <p:spPr bwMode="auto">
            <a:xfrm>
              <a:off x="1060" y="9096"/>
              <a:ext cx="2656" cy="1"/>
            </a:xfrm>
            <a:prstGeom prst="line">
              <a:avLst/>
            </a:prstGeom>
            <a:noFill/>
            <a:ln w="20638">
              <a:solidFill>
                <a:srgbClr val="000000"/>
              </a:solidFill>
              <a:round/>
              <a:headEnd/>
              <a:tailEnd/>
            </a:ln>
          </p:spPr>
          <p:txBody>
            <a:bodyPr/>
            <a:lstStyle/>
            <a:p>
              <a:endParaRPr lang="en-US"/>
            </a:p>
          </p:txBody>
        </p:sp>
        <p:sp>
          <p:nvSpPr>
            <p:cNvPr id="231452" name="Line 28"/>
            <p:cNvSpPr>
              <a:spLocks noChangeShapeType="1"/>
            </p:cNvSpPr>
            <p:nvPr/>
          </p:nvSpPr>
          <p:spPr bwMode="auto">
            <a:xfrm flipV="1">
              <a:off x="1060" y="9096"/>
              <a:ext cx="1" cy="46"/>
            </a:xfrm>
            <a:prstGeom prst="line">
              <a:avLst/>
            </a:prstGeom>
            <a:noFill/>
            <a:ln w="20638">
              <a:solidFill>
                <a:srgbClr val="000000"/>
              </a:solidFill>
              <a:round/>
              <a:headEnd/>
              <a:tailEnd/>
            </a:ln>
          </p:spPr>
          <p:txBody>
            <a:bodyPr/>
            <a:lstStyle/>
            <a:p>
              <a:endParaRPr lang="en-US"/>
            </a:p>
          </p:txBody>
        </p:sp>
        <p:sp>
          <p:nvSpPr>
            <p:cNvPr id="231453" name="Line 29"/>
            <p:cNvSpPr>
              <a:spLocks noChangeShapeType="1"/>
            </p:cNvSpPr>
            <p:nvPr/>
          </p:nvSpPr>
          <p:spPr bwMode="auto">
            <a:xfrm flipV="1">
              <a:off x="1503" y="9096"/>
              <a:ext cx="1" cy="46"/>
            </a:xfrm>
            <a:prstGeom prst="line">
              <a:avLst/>
            </a:prstGeom>
            <a:noFill/>
            <a:ln w="20638">
              <a:solidFill>
                <a:srgbClr val="000000"/>
              </a:solidFill>
              <a:round/>
              <a:headEnd/>
              <a:tailEnd/>
            </a:ln>
          </p:spPr>
          <p:txBody>
            <a:bodyPr/>
            <a:lstStyle/>
            <a:p>
              <a:endParaRPr lang="en-US"/>
            </a:p>
          </p:txBody>
        </p:sp>
        <p:sp>
          <p:nvSpPr>
            <p:cNvPr id="231454" name="Line 30"/>
            <p:cNvSpPr>
              <a:spLocks noChangeShapeType="1"/>
            </p:cNvSpPr>
            <p:nvPr/>
          </p:nvSpPr>
          <p:spPr bwMode="auto">
            <a:xfrm flipV="1">
              <a:off x="1945" y="9096"/>
              <a:ext cx="1" cy="46"/>
            </a:xfrm>
            <a:prstGeom prst="line">
              <a:avLst/>
            </a:prstGeom>
            <a:noFill/>
            <a:ln w="20638">
              <a:solidFill>
                <a:srgbClr val="000000"/>
              </a:solidFill>
              <a:round/>
              <a:headEnd/>
              <a:tailEnd/>
            </a:ln>
          </p:spPr>
          <p:txBody>
            <a:bodyPr/>
            <a:lstStyle/>
            <a:p>
              <a:endParaRPr lang="en-US"/>
            </a:p>
          </p:txBody>
        </p:sp>
        <p:sp>
          <p:nvSpPr>
            <p:cNvPr id="231455" name="Line 31"/>
            <p:cNvSpPr>
              <a:spLocks noChangeShapeType="1"/>
            </p:cNvSpPr>
            <p:nvPr/>
          </p:nvSpPr>
          <p:spPr bwMode="auto">
            <a:xfrm flipV="1">
              <a:off x="2388" y="9096"/>
              <a:ext cx="1" cy="46"/>
            </a:xfrm>
            <a:prstGeom prst="line">
              <a:avLst/>
            </a:prstGeom>
            <a:noFill/>
            <a:ln w="20638">
              <a:solidFill>
                <a:srgbClr val="000000"/>
              </a:solidFill>
              <a:round/>
              <a:headEnd/>
              <a:tailEnd/>
            </a:ln>
          </p:spPr>
          <p:txBody>
            <a:bodyPr/>
            <a:lstStyle/>
            <a:p>
              <a:endParaRPr lang="en-US"/>
            </a:p>
          </p:txBody>
        </p:sp>
        <p:sp>
          <p:nvSpPr>
            <p:cNvPr id="231456" name="Line 32"/>
            <p:cNvSpPr>
              <a:spLocks noChangeShapeType="1"/>
            </p:cNvSpPr>
            <p:nvPr/>
          </p:nvSpPr>
          <p:spPr bwMode="auto">
            <a:xfrm flipV="1">
              <a:off x="2831" y="9096"/>
              <a:ext cx="1" cy="46"/>
            </a:xfrm>
            <a:prstGeom prst="line">
              <a:avLst/>
            </a:prstGeom>
            <a:noFill/>
            <a:ln w="20638">
              <a:solidFill>
                <a:srgbClr val="000000"/>
              </a:solidFill>
              <a:round/>
              <a:headEnd/>
              <a:tailEnd/>
            </a:ln>
          </p:spPr>
          <p:txBody>
            <a:bodyPr/>
            <a:lstStyle/>
            <a:p>
              <a:endParaRPr lang="en-US"/>
            </a:p>
          </p:txBody>
        </p:sp>
        <p:sp>
          <p:nvSpPr>
            <p:cNvPr id="231457" name="Line 33"/>
            <p:cNvSpPr>
              <a:spLocks noChangeShapeType="1"/>
            </p:cNvSpPr>
            <p:nvPr/>
          </p:nvSpPr>
          <p:spPr bwMode="auto">
            <a:xfrm flipV="1">
              <a:off x="3273" y="9096"/>
              <a:ext cx="1" cy="46"/>
            </a:xfrm>
            <a:prstGeom prst="line">
              <a:avLst/>
            </a:prstGeom>
            <a:noFill/>
            <a:ln w="20638">
              <a:solidFill>
                <a:srgbClr val="000000"/>
              </a:solidFill>
              <a:round/>
              <a:headEnd/>
              <a:tailEnd/>
            </a:ln>
          </p:spPr>
          <p:txBody>
            <a:bodyPr/>
            <a:lstStyle/>
            <a:p>
              <a:endParaRPr lang="en-US"/>
            </a:p>
          </p:txBody>
        </p:sp>
        <p:sp>
          <p:nvSpPr>
            <p:cNvPr id="231458" name="Line 34"/>
            <p:cNvSpPr>
              <a:spLocks noChangeShapeType="1"/>
            </p:cNvSpPr>
            <p:nvPr/>
          </p:nvSpPr>
          <p:spPr bwMode="auto">
            <a:xfrm flipV="1">
              <a:off x="3716" y="9096"/>
              <a:ext cx="1" cy="46"/>
            </a:xfrm>
            <a:prstGeom prst="line">
              <a:avLst/>
            </a:prstGeom>
            <a:noFill/>
            <a:ln w="20638">
              <a:solidFill>
                <a:srgbClr val="000000"/>
              </a:solidFill>
              <a:round/>
              <a:headEnd/>
              <a:tailEnd/>
            </a:ln>
          </p:spPr>
          <p:txBody>
            <a:bodyPr/>
            <a:lstStyle/>
            <a:p>
              <a:endParaRPr lang="en-US"/>
            </a:p>
          </p:txBody>
        </p:sp>
        <p:sp>
          <p:nvSpPr>
            <p:cNvPr id="231459" name="Rectangle 35"/>
            <p:cNvSpPr>
              <a:spLocks noChangeArrowheads="1"/>
            </p:cNvSpPr>
            <p:nvPr/>
          </p:nvSpPr>
          <p:spPr bwMode="auto">
            <a:xfrm>
              <a:off x="961" y="9143"/>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170</a:t>
              </a:r>
              <a:endParaRPr lang="en-US" sz="8600" b="0"/>
            </a:p>
          </p:txBody>
        </p:sp>
        <p:sp>
          <p:nvSpPr>
            <p:cNvPr id="231460" name="Rectangle 36"/>
            <p:cNvSpPr>
              <a:spLocks noChangeArrowheads="1"/>
            </p:cNvSpPr>
            <p:nvPr/>
          </p:nvSpPr>
          <p:spPr bwMode="auto">
            <a:xfrm>
              <a:off x="1403" y="9143"/>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160</a:t>
              </a:r>
              <a:endParaRPr lang="en-US" sz="8600" b="0"/>
            </a:p>
          </p:txBody>
        </p:sp>
        <p:sp>
          <p:nvSpPr>
            <p:cNvPr id="231461" name="Rectangle 37"/>
            <p:cNvSpPr>
              <a:spLocks noChangeArrowheads="1"/>
            </p:cNvSpPr>
            <p:nvPr/>
          </p:nvSpPr>
          <p:spPr bwMode="auto">
            <a:xfrm>
              <a:off x="1845" y="9143"/>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150</a:t>
              </a:r>
              <a:endParaRPr lang="en-US" sz="8600" b="0"/>
            </a:p>
          </p:txBody>
        </p:sp>
        <p:sp>
          <p:nvSpPr>
            <p:cNvPr id="231462" name="Rectangle 38"/>
            <p:cNvSpPr>
              <a:spLocks noChangeArrowheads="1"/>
            </p:cNvSpPr>
            <p:nvPr/>
          </p:nvSpPr>
          <p:spPr bwMode="auto">
            <a:xfrm>
              <a:off x="2288" y="9143"/>
              <a:ext cx="240"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140</a:t>
              </a:r>
              <a:endParaRPr lang="en-US" sz="8600" b="0"/>
            </a:p>
          </p:txBody>
        </p:sp>
        <p:sp>
          <p:nvSpPr>
            <p:cNvPr id="231463" name="Rectangle 39"/>
            <p:cNvSpPr>
              <a:spLocks noChangeArrowheads="1"/>
            </p:cNvSpPr>
            <p:nvPr/>
          </p:nvSpPr>
          <p:spPr bwMode="auto">
            <a:xfrm>
              <a:off x="2730" y="9143"/>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130</a:t>
              </a:r>
              <a:endParaRPr lang="en-US" sz="8600" b="0"/>
            </a:p>
          </p:txBody>
        </p:sp>
        <p:sp>
          <p:nvSpPr>
            <p:cNvPr id="231464" name="Rectangle 40"/>
            <p:cNvSpPr>
              <a:spLocks noChangeArrowheads="1"/>
            </p:cNvSpPr>
            <p:nvPr/>
          </p:nvSpPr>
          <p:spPr bwMode="auto">
            <a:xfrm>
              <a:off x="3173" y="9143"/>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120</a:t>
              </a:r>
              <a:endParaRPr lang="en-US" sz="8600" b="0"/>
            </a:p>
          </p:txBody>
        </p:sp>
        <p:sp>
          <p:nvSpPr>
            <p:cNvPr id="231465" name="Rectangle 41"/>
            <p:cNvSpPr>
              <a:spLocks noChangeArrowheads="1"/>
            </p:cNvSpPr>
            <p:nvPr/>
          </p:nvSpPr>
          <p:spPr bwMode="auto">
            <a:xfrm>
              <a:off x="3616" y="9144"/>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110</a:t>
              </a:r>
              <a:endParaRPr lang="en-US" sz="8600" b="0"/>
            </a:p>
          </p:txBody>
        </p:sp>
        <p:sp>
          <p:nvSpPr>
            <p:cNvPr id="231466" name="Line 42"/>
            <p:cNvSpPr>
              <a:spLocks noChangeShapeType="1"/>
            </p:cNvSpPr>
            <p:nvPr/>
          </p:nvSpPr>
          <p:spPr bwMode="auto">
            <a:xfrm>
              <a:off x="1060" y="6604"/>
              <a:ext cx="2656" cy="1"/>
            </a:xfrm>
            <a:prstGeom prst="line">
              <a:avLst/>
            </a:prstGeom>
            <a:noFill/>
            <a:ln w="20638">
              <a:solidFill>
                <a:srgbClr val="000000"/>
              </a:solidFill>
              <a:round/>
              <a:headEnd/>
              <a:tailEnd/>
            </a:ln>
          </p:spPr>
          <p:txBody>
            <a:bodyPr/>
            <a:lstStyle/>
            <a:p>
              <a:endParaRPr lang="en-US"/>
            </a:p>
          </p:txBody>
        </p:sp>
        <p:sp>
          <p:nvSpPr>
            <p:cNvPr id="231467" name="Line 43"/>
            <p:cNvSpPr>
              <a:spLocks noChangeShapeType="1"/>
            </p:cNvSpPr>
            <p:nvPr/>
          </p:nvSpPr>
          <p:spPr bwMode="auto">
            <a:xfrm flipV="1">
              <a:off x="1060" y="6604"/>
              <a:ext cx="1" cy="2492"/>
            </a:xfrm>
            <a:prstGeom prst="line">
              <a:avLst/>
            </a:prstGeom>
            <a:noFill/>
            <a:ln w="20638">
              <a:solidFill>
                <a:srgbClr val="000000"/>
              </a:solidFill>
              <a:round/>
              <a:headEnd/>
              <a:tailEnd/>
            </a:ln>
          </p:spPr>
          <p:txBody>
            <a:bodyPr/>
            <a:lstStyle/>
            <a:p>
              <a:endParaRPr lang="en-US"/>
            </a:p>
          </p:txBody>
        </p:sp>
        <p:sp>
          <p:nvSpPr>
            <p:cNvPr id="231468" name="Line 44"/>
            <p:cNvSpPr>
              <a:spLocks noChangeShapeType="1"/>
            </p:cNvSpPr>
            <p:nvPr/>
          </p:nvSpPr>
          <p:spPr bwMode="auto">
            <a:xfrm flipV="1">
              <a:off x="3716" y="6604"/>
              <a:ext cx="1" cy="2492"/>
            </a:xfrm>
            <a:prstGeom prst="line">
              <a:avLst/>
            </a:prstGeom>
            <a:noFill/>
            <a:ln w="20638">
              <a:solidFill>
                <a:srgbClr val="000000"/>
              </a:solidFill>
              <a:round/>
              <a:headEnd/>
              <a:tailEnd/>
            </a:ln>
          </p:spPr>
          <p:txBody>
            <a:bodyPr/>
            <a:lstStyle/>
            <a:p>
              <a:endParaRPr lang="en-US"/>
            </a:p>
          </p:txBody>
        </p:sp>
        <p:sp>
          <p:nvSpPr>
            <p:cNvPr id="231469" name="Line 45"/>
            <p:cNvSpPr>
              <a:spLocks noChangeShapeType="1"/>
            </p:cNvSpPr>
            <p:nvPr/>
          </p:nvSpPr>
          <p:spPr bwMode="auto">
            <a:xfrm flipH="1">
              <a:off x="3716" y="9096"/>
              <a:ext cx="49" cy="1"/>
            </a:xfrm>
            <a:prstGeom prst="line">
              <a:avLst/>
            </a:prstGeom>
            <a:noFill/>
            <a:ln w="20638">
              <a:solidFill>
                <a:srgbClr val="000000"/>
              </a:solidFill>
              <a:round/>
              <a:headEnd/>
              <a:tailEnd/>
            </a:ln>
          </p:spPr>
          <p:txBody>
            <a:bodyPr/>
            <a:lstStyle/>
            <a:p>
              <a:endParaRPr lang="en-US"/>
            </a:p>
          </p:txBody>
        </p:sp>
        <p:sp>
          <p:nvSpPr>
            <p:cNvPr id="231470" name="Line 46"/>
            <p:cNvSpPr>
              <a:spLocks noChangeShapeType="1"/>
            </p:cNvSpPr>
            <p:nvPr/>
          </p:nvSpPr>
          <p:spPr bwMode="auto">
            <a:xfrm flipH="1">
              <a:off x="3716" y="8784"/>
              <a:ext cx="49" cy="1"/>
            </a:xfrm>
            <a:prstGeom prst="line">
              <a:avLst/>
            </a:prstGeom>
            <a:noFill/>
            <a:ln w="20638">
              <a:solidFill>
                <a:srgbClr val="000000"/>
              </a:solidFill>
              <a:round/>
              <a:headEnd/>
              <a:tailEnd/>
            </a:ln>
          </p:spPr>
          <p:txBody>
            <a:bodyPr/>
            <a:lstStyle/>
            <a:p>
              <a:endParaRPr lang="en-US"/>
            </a:p>
          </p:txBody>
        </p:sp>
        <p:sp>
          <p:nvSpPr>
            <p:cNvPr id="231471" name="Line 47"/>
            <p:cNvSpPr>
              <a:spLocks noChangeShapeType="1"/>
            </p:cNvSpPr>
            <p:nvPr/>
          </p:nvSpPr>
          <p:spPr bwMode="auto">
            <a:xfrm flipH="1">
              <a:off x="3716" y="8473"/>
              <a:ext cx="49" cy="1"/>
            </a:xfrm>
            <a:prstGeom prst="line">
              <a:avLst/>
            </a:prstGeom>
            <a:noFill/>
            <a:ln w="20638">
              <a:solidFill>
                <a:srgbClr val="000000"/>
              </a:solidFill>
              <a:round/>
              <a:headEnd/>
              <a:tailEnd/>
            </a:ln>
          </p:spPr>
          <p:txBody>
            <a:bodyPr/>
            <a:lstStyle/>
            <a:p>
              <a:endParaRPr lang="en-US"/>
            </a:p>
          </p:txBody>
        </p:sp>
        <p:sp>
          <p:nvSpPr>
            <p:cNvPr id="231472" name="Line 48"/>
            <p:cNvSpPr>
              <a:spLocks noChangeShapeType="1"/>
            </p:cNvSpPr>
            <p:nvPr/>
          </p:nvSpPr>
          <p:spPr bwMode="auto">
            <a:xfrm flipH="1">
              <a:off x="3716" y="8161"/>
              <a:ext cx="49" cy="1"/>
            </a:xfrm>
            <a:prstGeom prst="line">
              <a:avLst/>
            </a:prstGeom>
            <a:noFill/>
            <a:ln w="20638">
              <a:solidFill>
                <a:srgbClr val="000000"/>
              </a:solidFill>
              <a:round/>
              <a:headEnd/>
              <a:tailEnd/>
            </a:ln>
          </p:spPr>
          <p:txBody>
            <a:bodyPr/>
            <a:lstStyle/>
            <a:p>
              <a:endParaRPr lang="en-US"/>
            </a:p>
          </p:txBody>
        </p:sp>
        <p:sp>
          <p:nvSpPr>
            <p:cNvPr id="231473" name="Line 49"/>
            <p:cNvSpPr>
              <a:spLocks noChangeShapeType="1"/>
            </p:cNvSpPr>
            <p:nvPr/>
          </p:nvSpPr>
          <p:spPr bwMode="auto">
            <a:xfrm flipH="1">
              <a:off x="3716" y="7850"/>
              <a:ext cx="49" cy="1"/>
            </a:xfrm>
            <a:prstGeom prst="line">
              <a:avLst/>
            </a:prstGeom>
            <a:noFill/>
            <a:ln w="20638">
              <a:solidFill>
                <a:srgbClr val="000000"/>
              </a:solidFill>
              <a:round/>
              <a:headEnd/>
              <a:tailEnd/>
            </a:ln>
          </p:spPr>
          <p:txBody>
            <a:bodyPr/>
            <a:lstStyle/>
            <a:p>
              <a:endParaRPr lang="en-US"/>
            </a:p>
          </p:txBody>
        </p:sp>
        <p:sp>
          <p:nvSpPr>
            <p:cNvPr id="231474" name="Line 50"/>
            <p:cNvSpPr>
              <a:spLocks noChangeShapeType="1"/>
            </p:cNvSpPr>
            <p:nvPr/>
          </p:nvSpPr>
          <p:spPr bwMode="auto">
            <a:xfrm flipH="1">
              <a:off x="3716" y="7538"/>
              <a:ext cx="49" cy="1"/>
            </a:xfrm>
            <a:prstGeom prst="line">
              <a:avLst/>
            </a:prstGeom>
            <a:noFill/>
            <a:ln w="20638">
              <a:solidFill>
                <a:srgbClr val="000000"/>
              </a:solidFill>
              <a:round/>
              <a:headEnd/>
              <a:tailEnd/>
            </a:ln>
          </p:spPr>
          <p:txBody>
            <a:bodyPr/>
            <a:lstStyle/>
            <a:p>
              <a:endParaRPr lang="en-US"/>
            </a:p>
          </p:txBody>
        </p:sp>
        <p:sp>
          <p:nvSpPr>
            <p:cNvPr id="231475" name="Line 51"/>
            <p:cNvSpPr>
              <a:spLocks noChangeShapeType="1"/>
            </p:cNvSpPr>
            <p:nvPr/>
          </p:nvSpPr>
          <p:spPr bwMode="auto">
            <a:xfrm flipH="1">
              <a:off x="3716" y="7227"/>
              <a:ext cx="49" cy="1"/>
            </a:xfrm>
            <a:prstGeom prst="line">
              <a:avLst/>
            </a:prstGeom>
            <a:noFill/>
            <a:ln w="20638">
              <a:solidFill>
                <a:srgbClr val="000000"/>
              </a:solidFill>
              <a:round/>
              <a:headEnd/>
              <a:tailEnd/>
            </a:ln>
          </p:spPr>
          <p:txBody>
            <a:bodyPr/>
            <a:lstStyle/>
            <a:p>
              <a:endParaRPr lang="en-US"/>
            </a:p>
          </p:txBody>
        </p:sp>
        <p:sp>
          <p:nvSpPr>
            <p:cNvPr id="231476" name="Line 52"/>
            <p:cNvSpPr>
              <a:spLocks noChangeShapeType="1"/>
            </p:cNvSpPr>
            <p:nvPr/>
          </p:nvSpPr>
          <p:spPr bwMode="auto">
            <a:xfrm flipH="1">
              <a:off x="3716" y="6915"/>
              <a:ext cx="49" cy="1"/>
            </a:xfrm>
            <a:prstGeom prst="line">
              <a:avLst/>
            </a:prstGeom>
            <a:noFill/>
            <a:ln w="20638">
              <a:solidFill>
                <a:srgbClr val="000000"/>
              </a:solidFill>
              <a:round/>
              <a:headEnd/>
              <a:tailEnd/>
            </a:ln>
          </p:spPr>
          <p:txBody>
            <a:bodyPr/>
            <a:lstStyle/>
            <a:p>
              <a:endParaRPr lang="en-US"/>
            </a:p>
          </p:txBody>
        </p:sp>
        <p:sp>
          <p:nvSpPr>
            <p:cNvPr id="231477" name="Line 53"/>
            <p:cNvSpPr>
              <a:spLocks noChangeShapeType="1"/>
            </p:cNvSpPr>
            <p:nvPr/>
          </p:nvSpPr>
          <p:spPr bwMode="auto">
            <a:xfrm flipH="1">
              <a:off x="3716" y="6604"/>
              <a:ext cx="49" cy="1"/>
            </a:xfrm>
            <a:prstGeom prst="line">
              <a:avLst/>
            </a:prstGeom>
            <a:noFill/>
            <a:ln w="20638">
              <a:solidFill>
                <a:srgbClr val="000000"/>
              </a:solidFill>
              <a:round/>
              <a:headEnd/>
              <a:tailEnd/>
            </a:ln>
          </p:spPr>
          <p:txBody>
            <a:bodyPr/>
            <a:lstStyle/>
            <a:p>
              <a:endParaRPr lang="en-US"/>
            </a:p>
          </p:txBody>
        </p:sp>
        <p:sp>
          <p:nvSpPr>
            <p:cNvPr id="231478" name="Rectangle 54"/>
            <p:cNvSpPr>
              <a:spLocks noChangeArrowheads="1"/>
            </p:cNvSpPr>
            <p:nvPr/>
          </p:nvSpPr>
          <p:spPr bwMode="auto">
            <a:xfrm>
              <a:off x="3793" y="9039"/>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2</a:t>
              </a:r>
              <a:endParaRPr lang="en-US" sz="8600" b="0"/>
            </a:p>
          </p:txBody>
        </p:sp>
        <p:sp>
          <p:nvSpPr>
            <p:cNvPr id="231479" name="Rectangle 55"/>
            <p:cNvSpPr>
              <a:spLocks noChangeArrowheads="1"/>
            </p:cNvSpPr>
            <p:nvPr/>
          </p:nvSpPr>
          <p:spPr bwMode="auto">
            <a:xfrm>
              <a:off x="3854" y="9039"/>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80" name="Rectangle 56"/>
            <p:cNvSpPr>
              <a:spLocks noChangeArrowheads="1"/>
            </p:cNvSpPr>
            <p:nvPr/>
          </p:nvSpPr>
          <p:spPr bwMode="auto">
            <a:xfrm>
              <a:off x="3793" y="8727"/>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3</a:t>
              </a:r>
              <a:endParaRPr lang="en-US" sz="8600" b="0"/>
            </a:p>
          </p:txBody>
        </p:sp>
        <p:sp>
          <p:nvSpPr>
            <p:cNvPr id="231481" name="Rectangle 57"/>
            <p:cNvSpPr>
              <a:spLocks noChangeArrowheads="1"/>
            </p:cNvSpPr>
            <p:nvPr/>
          </p:nvSpPr>
          <p:spPr bwMode="auto">
            <a:xfrm>
              <a:off x="3854" y="8727"/>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482" name="Rectangle 58"/>
            <p:cNvSpPr>
              <a:spLocks noChangeArrowheads="1"/>
            </p:cNvSpPr>
            <p:nvPr/>
          </p:nvSpPr>
          <p:spPr bwMode="auto">
            <a:xfrm>
              <a:off x="3793" y="8418"/>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3</a:t>
              </a:r>
              <a:endParaRPr lang="en-US" sz="8600" b="0"/>
            </a:p>
          </p:txBody>
        </p:sp>
        <p:sp>
          <p:nvSpPr>
            <p:cNvPr id="231483" name="Rectangle 59"/>
            <p:cNvSpPr>
              <a:spLocks noChangeArrowheads="1"/>
            </p:cNvSpPr>
            <p:nvPr/>
          </p:nvSpPr>
          <p:spPr bwMode="auto">
            <a:xfrm>
              <a:off x="3854" y="8418"/>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84" name="Rectangle 60"/>
            <p:cNvSpPr>
              <a:spLocks noChangeArrowheads="1"/>
            </p:cNvSpPr>
            <p:nvPr/>
          </p:nvSpPr>
          <p:spPr bwMode="auto">
            <a:xfrm>
              <a:off x="3793" y="8105"/>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4</a:t>
              </a:r>
              <a:endParaRPr lang="en-US" sz="8600" b="0"/>
            </a:p>
          </p:txBody>
        </p:sp>
        <p:sp>
          <p:nvSpPr>
            <p:cNvPr id="231485" name="Rectangle 61"/>
            <p:cNvSpPr>
              <a:spLocks noChangeArrowheads="1"/>
            </p:cNvSpPr>
            <p:nvPr/>
          </p:nvSpPr>
          <p:spPr bwMode="auto">
            <a:xfrm>
              <a:off x="3854" y="8105"/>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486" name="Rectangle 62"/>
            <p:cNvSpPr>
              <a:spLocks noChangeArrowheads="1"/>
            </p:cNvSpPr>
            <p:nvPr/>
          </p:nvSpPr>
          <p:spPr bwMode="auto">
            <a:xfrm>
              <a:off x="3793" y="7794"/>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4</a:t>
              </a:r>
              <a:endParaRPr lang="en-US" sz="8600" b="0"/>
            </a:p>
          </p:txBody>
        </p:sp>
        <p:sp>
          <p:nvSpPr>
            <p:cNvPr id="231487" name="Rectangle 63"/>
            <p:cNvSpPr>
              <a:spLocks noChangeArrowheads="1"/>
            </p:cNvSpPr>
            <p:nvPr/>
          </p:nvSpPr>
          <p:spPr bwMode="auto">
            <a:xfrm>
              <a:off x="3854" y="7794"/>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88" name="Rectangle 64"/>
            <p:cNvSpPr>
              <a:spLocks noChangeArrowheads="1"/>
            </p:cNvSpPr>
            <p:nvPr/>
          </p:nvSpPr>
          <p:spPr bwMode="auto">
            <a:xfrm>
              <a:off x="3793" y="7481"/>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89" name="Rectangle 65"/>
            <p:cNvSpPr>
              <a:spLocks noChangeArrowheads="1"/>
            </p:cNvSpPr>
            <p:nvPr/>
          </p:nvSpPr>
          <p:spPr bwMode="auto">
            <a:xfrm>
              <a:off x="3854" y="7481"/>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490" name="Rectangle 66"/>
            <p:cNvSpPr>
              <a:spLocks noChangeArrowheads="1"/>
            </p:cNvSpPr>
            <p:nvPr/>
          </p:nvSpPr>
          <p:spPr bwMode="auto">
            <a:xfrm>
              <a:off x="3793" y="7172"/>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91" name="Rectangle 67"/>
            <p:cNvSpPr>
              <a:spLocks noChangeArrowheads="1"/>
            </p:cNvSpPr>
            <p:nvPr/>
          </p:nvSpPr>
          <p:spPr bwMode="auto">
            <a:xfrm>
              <a:off x="3854" y="7172"/>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492" name="Rectangle 68"/>
            <p:cNvSpPr>
              <a:spLocks noChangeArrowheads="1"/>
            </p:cNvSpPr>
            <p:nvPr/>
          </p:nvSpPr>
          <p:spPr bwMode="auto">
            <a:xfrm>
              <a:off x="3793" y="6859"/>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6</a:t>
              </a:r>
              <a:endParaRPr lang="en-US" sz="8600" b="0"/>
            </a:p>
          </p:txBody>
        </p:sp>
        <p:sp>
          <p:nvSpPr>
            <p:cNvPr id="231493" name="Rectangle 69"/>
            <p:cNvSpPr>
              <a:spLocks noChangeArrowheads="1"/>
            </p:cNvSpPr>
            <p:nvPr/>
          </p:nvSpPr>
          <p:spPr bwMode="auto">
            <a:xfrm>
              <a:off x="3854" y="6859"/>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494" name="Rectangle 70"/>
            <p:cNvSpPr>
              <a:spLocks noChangeArrowheads="1"/>
            </p:cNvSpPr>
            <p:nvPr/>
          </p:nvSpPr>
          <p:spPr bwMode="auto">
            <a:xfrm>
              <a:off x="3793" y="6548"/>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6</a:t>
              </a:r>
              <a:endParaRPr lang="en-US" sz="8600" b="0"/>
            </a:p>
          </p:txBody>
        </p:sp>
        <p:sp>
          <p:nvSpPr>
            <p:cNvPr id="231495" name="Rectangle 71"/>
            <p:cNvSpPr>
              <a:spLocks noChangeArrowheads="1"/>
            </p:cNvSpPr>
            <p:nvPr/>
          </p:nvSpPr>
          <p:spPr bwMode="auto">
            <a:xfrm>
              <a:off x="3854" y="6548"/>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grpSp>
      <p:sp>
        <p:nvSpPr>
          <p:cNvPr id="231500" name="Freeform 76"/>
          <p:cNvSpPr>
            <a:spLocks noEditPoints="1"/>
          </p:cNvSpPr>
          <p:nvPr/>
        </p:nvSpPr>
        <p:spPr bwMode="auto">
          <a:xfrm>
            <a:off x="730250" y="2725738"/>
            <a:ext cx="379413" cy="149225"/>
          </a:xfrm>
          <a:custGeom>
            <a:avLst/>
            <a:gdLst/>
            <a:ahLst/>
            <a:cxnLst>
              <a:cxn ang="0">
                <a:pos x="2577" y="43"/>
              </a:cxn>
              <a:cxn ang="0">
                <a:pos x="2561" y="100"/>
              </a:cxn>
              <a:cxn ang="0">
                <a:pos x="2539" y="164"/>
              </a:cxn>
              <a:cxn ang="0">
                <a:pos x="2504" y="231"/>
              </a:cxn>
              <a:cxn ang="0">
                <a:pos x="2497" y="242"/>
              </a:cxn>
              <a:cxn ang="0">
                <a:pos x="2454" y="299"/>
              </a:cxn>
              <a:cxn ang="0">
                <a:pos x="2446" y="308"/>
              </a:cxn>
              <a:cxn ang="0">
                <a:pos x="2386" y="365"/>
              </a:cxn>
              <a:cxn ang="0">
                <a:pos x="2341" y="400"/>
              </a:cxn>
              <a:cxn ang="0">
                <a:pos x="2291" y="432"/>
              </a:cxn>
              <a:cxn ang="0">
                <a:pos x="2237" y="463"/>
              </a:cxn>
              <a:cxn ang="0">
                <a:pos x="2175" y="494"/>
              </a:cxn>
              <a:cxn ang="0">
                <a:pos x="2106" y="524"/>
              </a:cxn>
              <a:cxn ang="0">
                <a:pos x="2030" y="554"/>
              </a:cxn>
              <a:cxn ang="0">
                <a:pos x="1945" y="584"/>
              </a:cxn>
              <a:cxn ang="0">
                <a:pos x="1851" y="613"/>
              </a:cxn>
              <a:cxn ang="0">
                <a:pos x="1751" y="642"/>
              </a:cxn>
              <a:cxn ang="0">
                <a:pos x="1645" y="672"/>
              </a:cxn>
              <a:cxn ang="0">
                <a:pos x="1531" y="700"/>
              </a:cxn>
              <a:cxn ang="0">
                <a:pos x="1413" y="729"/>
              </a:cxn>
              <a:cxn ang="0">
                <a:pos x="1158" y="787"/>
              </a:cxn>
              <a:cxn ang="0">
                <a:pos x="887" y="845"/>
              </a:cxn>
              <a:cxn ang="0">
                <a:pos x="604" y="902"/>
              </a:cxn>
              <a:cxn ang="0">
                <a:pos x="408" y="940"/>
              </a:cxn>
              <a:cxn ang="0">
                <a:pos x="378" y="783"/>
              </a:cxn>
              <a:cxn ang="0">
                <a:pos x="573" y="745"/>
              </a:cxn>
              <a:cxn ang="0">
                <a:pos x="854" y="688"/>
              </a:cxn>
              <a:cxn ang="0">
                <a:pos x="1123" y="630"/>
              </a:cxn>
              <a:cxn ang="0">
                <a:pos x="1374" y="574"/>
              </a:cxn>
              <a:cxn ang="0">
                <a:pos x="1492" y="545"/>
              </a:cxn>
              <a:cxn ang="0">
                <a:pos x="1602" y="517"/>
              </a:cxn>
              <a:cxn ang="0">
                <a:pos x="1706" y="489"/>
              </a:cxn>
              <a:cxn ang="0">
                <a:pos x="1804" y="460"/>
              </a:cxn>
              <a:cxn ang="0">
                <a:pos x="1892" y="433"/>
              </a:cxn>
              <a:cxn ang="0">
                <a:pos x="1971" y="405"/>
              </a:cxn>
              <a:cxn ang="0">
                <a:pos x="2043" y="377"/>
              </a:cxn>
              <a:cxn ang="0">
                <a:pos x="2104" y="351"/>
              </a:cxn>
              <a:cxn ang="0">
                <a:pos x="2158" y="324"/>
              </a:cxn>
              <a:cxn ang="0">
                <a:pos x="2206" y="297"/>
              </a:cxn>
              <a:cxn ang="0">
                <a:pos x="2244" y="273"/>
              </a:cxn>
              <a:cxn ang="0">
                <a:pos x="2275" y="249"/>
              </a:cxn>
              <a:cxn ang="0">
                <a:pos x="2335" y="192"/>
              </a:cxn>
              <a:cxn ang="0">
                <a:pos x="2327" y="202"/>
              </a:cxn>
              <a:cxn ang="0">
                <a:pos x="2370" y="145"/>
              </a:cxn>
              <a:cxn ang="0">
                <a:pos x="2363" y="156"/>
              </a:cxn>
              <a:cxn ang="0">
                <a:pos x="2388" y="109"/>
              </a:cxn>
              <a:cxn ang="0">
                <a:pos x="2407" y="57"/>
              </a:cxn>
              <a:cxn ang="0">
                <a:pos x="2423" y="0"/>
              </a:cxn>
              <a:cxn ang="0">
                <a:pos x="2577" y="43"/>
              </a:cxn>
              <a:cxn ang="0">
                <a:pos x="575" y="1098"/>
              </a:cxn>
              <a:cxn ang="0">
                <a:pos x="0" y="937"/>
              </a:cxn>
              <a:cxn ang="0">
                <a:pos x="473" y="574"/>
              </a:cxn>
              <a:cxn ang="0">
                <a:pos x="575" y="1098"/>
              </a:cxn>
            </a:cxnLst>
            <a:rect l="0" t="0" r="r" b="b"/>
            <a:pathLst>
              <a:path w="2577" h="1098">
                <a:moveTo>
                  <a:pt x="2577" y="43"/>
                </a:moveTo>
                <a:lnTo>
                  <a:pt x="2561" y="100"/>
                </a:lnTo>
                <a:lnTo>
                  <a:pt x="2539" y="164"/>
                </a:lnTo>
                <a:lnTo>
                  <a:pt x="2504" y="231"/>
                </a:lnTo>
                <a:cubicBezTo>
                  <a:pt x="2502" y="235"/>
                  <a:pt x="2500" y="238"/>
                  <a:pt x="2497" y="242"/>
                </a:cubicBezTo>
                <a:lnTo>
                  <a:pt x="2454" y="299"/>
                </a:lnTo>
                <a:cubicBezTo>
                  <a:pt x="2452" y="302"/>
                  <a:pt x="2449" y="305"/>
                  <a:pt x="2446" y="308"/>
                </a:cubicBezTo>
                <a:lnTo>
                  <a:pt x="2386" y="365"/>
                </a:lnTo>
                <a:lnTo>
                  <a:pt x="2341" y="400"/>
                </a:lnTo>
                <a:lnTo>
                  <a:pt x="2291" y="432"/>
                </a:lnTo>
                <a:lnTo>
                  <a:pt x="2237" y="463"/>
                </a:lnTo>
                <a:lnTo>
                  <a:pt x="2175" y="494"/>
                </a:lnTo>
                <a:lnTo>
                  <a:pt x="2106" y="524"/>
                </a:lnTo>
                <a:lnTo>
                  <a:pt x="2030" y="554"/>
                </a:lnTo>
                <a:lnTo>
                  <a:pt x="1945" y="584"/>
                </a:lnTo>
                <a:lnTo>
                  <a:pt x="1851" y="613"/>
                </a:lnTo>
                <a:lnTo>
                  <a:pt x="1751" y="642"/>
                </a:lnTo>
                <a:lnTo>
                  <a:pt x="1645" y="672"/>
                </a:lnTo>
                <a:lnTo>
                  <a:pt x="1531" y="700"/>
                </a:lnTo>
                <a:lnTo>
                  <a:pt x="1413" y="729"/>
                </a:lnTo>
                <a:lnTo>
                  <a:pt x="1158" y="787"/>
                </a:lnTo>
                <a:lnTo>
                  <a:pt x="887" y="845"/>
                </a:lnTo>
                <a:lnTo>
                  <a:pt x="604" y="902"/>
                </a:lnTo>
                <a:lnTo>
                  <a:pt x="408" y="940"/>
                </a:lnTo>
                <a:lnTo>
                  <a:pt x="378" y="783"/>
                </a:lnTo>
                <a:lnTo>
                  <a:pt x="573" y="745"/>
                </a:lnTo>
                <a:lnTo>
                  <a:pt x="854" y="688"/>
                </a:lnTo>
                <a:lnTo>
                  <a:pt x="1123" y="630"/>
                </a:lnTo>
                <a:lnTo>
                  <a:pt x="1374" y="574"/>
                </a:lnTo>
                <a:lnTo>
                  <a:pt x="1492" y="545"/>
                </a:lnTo>
                <a:lnTo>
                  <a:pt x="1602" y="517"/>
                </a:lnTo>
                <a:lnTo>
                  <a:pt x="1706" y="489"/>
                </a:lnTo>
                <a:lnTo>
                  <a:pt x="1804" y="460"/>
                </a:lnTo>
                <a:lnTo>
                  <a:pt x="1892" y="433"/>
                </a:lnTo>
                <a:lnTo>
                  <a:pt x="1971" y="405"/>
                </a:lnTo>
                <a:lnTo>
                  <a:pt x="2043" y="377"/>
                </a:lnTo>
                <a:lnTo>
                  <a:pt x="2104" y="351"/>
                </a:lnTo>
                <a:lnTo>
                  <a:pt x="2158" y="324"/>
                </a:lnTo>
                <a:lnTo>
                  <a:pt x="2206" y="297"/>
                </a:lnTo>
                <a:lnTo>
                  <a:pt x="2244" y="273"/>
                </a:lnTo>
                <a:lnTo>
                  <a:pt x="2275" y="249"/>
                </a:lnTo>
                <a:lnTo>
                  <a:pt x="2335" y="192"/>
                </a:lnTo>
                <a:lnTo>
                  <a:pt x="2327" y="202"/>
                </a:lnTo>
                <a:lnTo>
                  <a:pt x="2370" y="145"/>
                </a:lnTo>
                <a:lnTo>
                  <a:pt x="2363" y="156"/>
                </a:lnTo>
                <a:lnTo>
                  <a:pt x="2388" y="109"/>
                </a:lnTo>
                <a:lnTo>
                  <a:pt x="2407" y="57"/>
                </a:lnTo>
                <a:lnTo>
                  <a:pt x="2423" y="0"/>
                </a:lnTo>
                <a:lnTo>
                  <a:pt x="2577" y="43"/>
                </a:lnTo>
                <a:close/>
                <a:moveTo>
                  <a:pt x="575" y="1098"/>
                </a:moveTo>
                <a:lnTo>
                  <a:pt x="0" y="937"/>
                </a:lnTo>
                <a:lnTo>
                  <a:pt x="473" y="574"/>
                </a:lnTo>
                <a:lnTo>
                  <a:pt x="575" y="1098"/>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2" name="Freeform 78"/>
          <p:cNvSpPr>
            <a:spLocks noEditPoints="1"/>
          </p:cNvSpPr>
          <p:nvPr/>
        </p:nvSpPr>
        <p:spPr bwMode="auto">
          <a:xfrm>
            <a:off x="1246188" y="2651125"/>
            <a:ext cx="150812" cy="77788"/>
          </a:xfrm>
          <a:custGeom>
            <a:avLst/>
            <a:gdLst/>
            <a:ahLst/>
            <a:cxnLst>
              <a:cxn ang="0">
                <a:pos x="113" y="16"/>
              </a:cxn>
              <a:cxn ang="0">
                <a:pos x="113" y="17"/>
              </a:cxn>
              <a:cxn ang="0">
                <a:pos x="111" y="17"/>
              </a:cxn>
              <a:cxn ang="0">
                <a:pos x="108" y="19"/>
              </a:cxn>
              <a:cxn ang="0">
                <a:pos x="104" y="21"/>
              </a:cxn>
              <a:cxn ang="0">
                <a:pos x="99" y="23"/>
              </a:cxn>
              <a:cxn ang="0">
                <a:pos x="93" y="26"/>
              </a:cxn>
              <a:cxn ang="0">
                <a:pos x="87" y="29"/>
              </a:cxn>
              <a:cxn ang="0">
                <a:pos x="79" y="33"/>
              </a:cxn>
              <a:cxn ang="0">
                <a:pos x="63" y="41"/>
              </a:cxn>
              <a:cxn ang="0">
                <a:pos x="44" y="51"/>
              </a:cxn>
              <a:cxn ang="0">
                <a:pos x="36" y="35"/>
              </a:cxn>
              <a:cxn ang="0">
                <a:pos x="55" y="25"/>
              </a:cxn>
              <a:cxn ang="0">
                <a:pos x="71" y="17"/>
              </a:cxn>
              <a:cxn ang="0">
                <a:pos x="78" y="14"/>
              </a:cxn>
              <a:cxn ang="0">
                <a:pos x="85" y="10"/>
              </a:cxn>
              <a:cxn ang="0">
                <a:pos x="91" y="7"/>
              </a:cxn>
              <a:cxn ang="0">
                <a:pos x="96" y="5"/>
              </a:cxn>
              <a:cxn ang="0">
                <a:pos x="100" y="3"/>
              </a:cxn>
              <a:cxn ang="0">
                <a:pos x="103" y="1"/>
              </a:cxn>
              <a:cxn ang="0">
                <a:pos x="105" y="1"/>
              </a:cxn>
              <a:cxn ang="0">
                <a:pos x="105" y="0"/>
              </a:cxn>
              <a:cxn ang="0">
                <a:pos x="113" y="16"/>
              </a:cxn>
              <a:cxn ang="0">
                <a:pos x="66" y="63"/>
              </a:cxn>
              <a:cxn ang="0">
                <a:pos x="0" y="62"/>
              </a:cxn>
              <a:cxn ang="0">
                <a:pos x="40" y="9"/>
              </a:cxn>
              <a:cxn ang="0">
                <a:pos x="66" y="63"/>
              </a:cxn>
            </a:cxnLst>
            <a:rect l="0" t="0" r="r" b="b"/>
            <a:pathLst>
              <a:path w="113" h="63">
                <a:moveTo>
                  <a:pt x="113" y="16"/>
                </a:moveTo>
                <a:lnTo>
                  <a:pt x="113" y="17"/>
                </a:lnTo>
                <a:lnTo>
                  <a:pt x="111" y="17"/>
                </a:lnTo>
                <a:lnTo>
                  <a:pt x="108" y="19"/>
                </a:lnTo>
                <a:lnTo>
                  <a:pt x="104" y="21"/>
                </a:lnTo>
                <a:lnTo>
                  <a:pt x="99" y="23"/>
                </a:lnTo>
                <a:lnTo>
                  <a:pt x="93" y="26"/>
                </a:lnTo>
                <a:lnTo>
                  <a:pt x="87" y="29"/>
                </a:lnTo>
                <a:lnTo>
                  <a:pt x="79" y="33"/>
                </a:lnTo>
                <a:lnTo>
                  <a:pt x="63" y="41"/>
                </a:lnTo>
                <a:lnTo>
                  <a:pt x="44" y="51"/>
                </a:lnTo>
                <a:lnTo>
                  <a:pt x="36" y="35"/>
                </a:lnTo>
                <a:lnTo>
                  <a:pt x="55" y="25"/>
                </a:lnTo>
                <a:lnTo>
                  <a:pt x="71" y="17"/>
                </a:lnTo>
                <a:lnTo>
                  <a:pt x="78" y="14"/>
                </a:lnTo>
                <a:lnTo>
                  <a:pt x="85" y="10"/>
                </a:lnTo>
                <a:lnTo>
                  <a:pt x="91" y="7"/>
                </a:lnTo>
                <a:lnTo>
                  <a:pt x="96" y="5"/>
                </a:lnTo>
                <a:lnTo>
                  <a:pt x="100" y="3"/>
                </a:lnTo>
                <a:lnTo>
                  <a:pt x="103" y="1"/>
                </a:lnTo>
                <a:lnTo>
                  <a:pt x="105" y="1"/>
                </a:lnTo>
                <a:lnTo>
                  <a:pt x="105" y="0"/>
                </a:lnTo>
                <a:lnTo>
                  <a:pt x="113" y="16"/>
                </a:lnTo>
                <a:close/>
                <a:moveTo>
                  <a:pt x="66" y="63"/>
                </a:moveTo>
                <a:lnTo>
                  <a:pt x="0" y="62"/>
                </a:lnTo>
                <a:lnTo>
                  <a:pt x="40" y="9"/>
                </a:lnTo>
                <a:lnTo>
                  <a:pt x="66" y="63"/>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3" name="Freeform 79"/>
          <p:cNvSpPr>
            <a:spLocks noEditPoints="1"/>
          </p:cNvSpPr>
          <p:nvPr/>
        </p:nvSpPr>
        <p:spPr bwMode="auto">
          <a:xfrm>
            <a:off x="1520825" y="2592388"/>
            <a:ext cx="369888" cy="346075"/>
          </a:xfrm>
          <a:custGeom>
            <a:avLst/>
            <a:gdLst/>
            <a:ahLst/>
            <a:cxnLst>
              <a:cxn ang="0">
                <a:pos x="556" y="340"/>
              </a:cxn>
              <a:cxn ang="0">
                <a:pos x="353" y="702"/>
              </a:cxn>
              <a:cxn ang="0">
                <a:pos x="253" y="909"/>
              </a:cxn>
              <a:cxn ang="0">
                <a:pos x="191" y="1074"/>
              </a:cxn>
              <a:cxn ang="0">
                <a:pos x="163" y="1190"/>
              </a:cxn>
              <a:cxn ang="0">
                <a:pos x="160" y="1221"/>
              </a:cxn>
              <a:cxn ang="0">
                <a:pos x="162" y="1258"/>
              </a:cxn>
              <a:cxn ang="0">
                <a:pos x="190" y="1347"/>
              </a:cxn>
              <a:cxn ang="0">
                <a:pos x="248" y="1447"/>
              </a:cxn>
              <a:cxn ang="0">
                <a:pos x="344" y="1557"/>
              </a:cxn>
              <a:cxn ang="0">
                <a:pos x="543" y="1729"/>
              </a:cxn>
              <a:cxn ang="0">
                <a:pos x="829" y="1915"/>
              </a:cxn>
              <a:cxn ang="0">
                <a:pos x="1056" y="2026"/>
              </a:cxn>
              <a:cxn ang="0">
                <a:pos x="1237" y="2082"/>
              </a:cxn>
              <a:cxn ang="0">
                <a:pos x="1461" y="2123"/>
              </a:cxn>
              <a:cxn ang="0">
                <a:pos x="1728" y="2147"/>
              </a:cxn>
              <a:cxn ang="0">
                <a:pos x="2111" y="2157"/>
              </a:cxn>
              <a:cxn ang="0">
                <a:pos x="1868" y="2313"/>
              </a:cxn>
              <a:cxn ang="0">
                <a:pos x="1573" y="2296"/>
              </a:cxn>
              <a:cxn ang="0">
                <a:pos x="1310" y="2262"/>
              </a:cxn>
              <a:cxn ang="0">
                <a:pos x="1089" y="2207"/>
              </a:cxn>
              <a:cxn ang="0">
                <a:pos x="904" y="2135"/>
              </a:cxn>
              <a:cxn ang="0">
                <a:pos x="596" y="1959"/>
              </a:cxn>
              <a:cxn ang="0">
                <a:pos x="294" y="1730"/>
              </a:cxn>
              <a:cxn ang="0">
                <a:pos x="166" y="1600"/>
              </a:cxn>
              <a:cxn ang="0">
                <a:pos x="72" y="1467"/>
              </a:cxn>
              <a:cxn ang="0">
                <a:pos x="19" y="1345"/>
              </a:cxn>
              <a:cxn ang="0">
                <a:pos x="5" y="1284"/>
              </a:cxn>
              <a:cxn ang="0">
                <a:pos x="1" y="1221"/>
              </a:cxn>
              <a:cxn ang="0">
                <a:pos x="19" y="1094"/>
              </a:cxn>
              <a:cxn ang="0">
                <a:pos x="69" y="938"/>
              </a:cxn>
              <a:cxn ang="0">
                <a:pos x="156" y="738"/>
              </a:cxn>
              <a:cxn ang="0">
                <a:pos x="276" y="508"/>
              </a:cxn>
              <a:cxn ang="0">
                <a:pos x="573" y="0"/>
              </a:cxn>
              <a:cxn ang="0">
                <a:pos x="1979" y="1969"/>
              </a:cxn>
              <a:cxn ang="0">
                <a:pos x="1974" y="2502"/>
              </a:cxn>
            </a:cxnLst>
            <a:rect l="0" t="0" r="r" b="b"/>
            <a:pathLst>
              <a:path w="2509" h="2502">
                <a:moveTo>
                  <a:pt x="710" y="81"/>
                </a:moveTo>
                <a:lnTo>
                  <a:pt x="556" y="340"/>
                </a:lnTo>
                <a:lnTo>
                  <a:pt x="415" y="587"/>
                </a:lnTo>
                <a:lnTo>
                  <a:pt x="353" y="702"/>
                </a:lnTo>
                <a:lnTo>
                  <a:pt x="299" y="809"/>
                </a:lnTo>
                <a:lnTo>
                  <a:pt x="253" y="909"/>
                </a:lnTo>
                <a:lnTo>
                  <a:pt x="218" y="997"/>
                </a:lnTo>
                <a:lnTo>
                  <a:pt x="191" y="1074"/>
                </a:lnTo>
                <a:lnTo>
                  <a:pt x="174" y="1137"/>
                </a:lnTo>
                <a:lnTo>
                  <a:pt x="163" y="1190"/>
                </a:lnTo>
                <a:lnTo>
                  <a:pt x="160" y="1233"/>
                </a:lnTo>
                <a:lnTo>
                  <a:pt x="160" y="1221"/>
                </a:lnTo>
                <a:lnTo>
                  <a:pt x="164" y="1271"/>
                </a:lnTo>
                <a:lnTo>
                  <a:pt x="162" y="1258"/>
                </a:lnTo>
                <a:lnTo>
                  <a:pt x="174" y="1306"/>
                </a:lnTo>
                <a:lnTo>
                  <a:pt x="190" y="1347"/>
                </a:lnTo>
                <a:lnTo>
                  <a:pt x="215" y="1394"/>
                </a:lnTo>
                <a:lnTo>
                  <a:pt x="248" y="1447"/>
                </a:lnTo>
                <a:lnTo>
                  <a:pt x="291" y="1501"/>
                </a:lnTo>
                <a:lnTo>
                  <a:pt x="344" y="1557"/>
                </a:lnTo>
                <a:lnTo>
                  <a:pt x="405" y="1615"/>
                </a:lnTo>
                <a:lnTo>
                  <a:pt x="543" y="1729"/>
                </a:lnTo>
                <a:lnTo>
                  <a:pt x="687" y="1828"/>
                </a:lnTo>
                <a:lnTo>
                  <a:pt x="829" y="1915"/>
                </a:lnTo>
                <a:lnTo>
                  <a:pt x="979" y="1994"/>
                </a:lnTo>
                <a:lnTo>
                  <a:pt x="1056" y="2026"/>
                </a:lnTo>
                <a:lnTo>
                  <a:pt x="1142" y="2056"/>
                </a:lnTo>
                <a:lnTo>
                  <a:pt x="1237" y="2082"/>
                </a:lnTo>
                <a:lnTo>
                  <a:pt x="1343" y="2105"/>
                </a:lnTo>
                <a:lnTo>
                  <a:pt x="1461" y="2123"/>
                </a:lnTo>
                <a:lnTo>
                  <a:pt x="1590" y="2137"/>
                </a:lnTo>
                <a:lnTo>
                  <a:pt x="1728" y="2147"/>
                </a:lnTo>
                <a:lnTo>
                  <a:pt x="1875" y="2154"/>
                </a:lnTo>
                <a:lnTo>
                  <a:pt x="2111" y="2157"/>
                </a:lnTo>
                <a:lnTo>
                  <a:pt x="2108" y="2317"/>
                </a:lnTo>
                <a:lnTo>
                  <a:pt x="1868" y="2313"/>
                </a:lnTo>
                <a:lnTo>
                  <a:pt x="1717" y="2306"/>
                </a:lnTo>
                <a:lnTo>
                  <a:pt x="1573" y="2296"/>
                </a:lnTo>
                <a:lnTo>
                  <a:pt x="1436" y="2282"/>
                </a:lnTo>
                <a:lnTo>
                  <a:pt x="1310" y="2262"/>
                </a:lnTo>
                <a:lnTo>
                  <a:pt x="1194" y="2237"/>
                </a:lnTo>
                <a:lnTo>
                  <a:pt x="1089" y="2207"/>
                </a:lnTo>
                <a:lnTo>
                  <a:pt x="995" y="2173"/>
                </a:lnTo>
                <a:lnTo>
                  <a:pt x="904" y="2135"/>
                </a:lnTo>
                <a:lnTo>
                  <a:pt x="745" y="2052"/>
                </a:lnTo>
                <a:lnTo>
                  <a:pt x="596" y="1959"/>
                </a:lnTo>
                <a:lnTo>
                  <a:pt x="442" y="1852"/>
                </a:lnTo>
                <a:lnTo>
                  <a:pt x="294" y="1730"/>
                </a:lnTo>
                <a:lnTo>
                  <a:pt x="227" y="1666"/>
                </a:lnTo>
                <a:lnTo>
                  <a:pt x="166" y="1600"/>
                </a:lnTo>
                <a:lnTo>
                  <a:pt x="113" y="1532"/>
                </a:lnTo>
                <a:lnTo>
                  <a:pt x="72" y="1467"/>
                </a:lnTo>
                <a:lnTo>
                  <a:pt x="41" y="1404"/>
                </a:lnTo>
                <a:lnTo>
                  <a:pt x="19" y="1345"/>
                </a:lnTo>
                <a:lnTo>
                  <a:pt x="7" y="1297"/>
                </a:lnTo>
                <a:cubicBezTo>
                  <a:pt x="6" y="1293"/>
                  <a:pt x="5" y="1288"/>
                  <a:pt x="5" y="1284"/>
                </a:cubicBezTo>
                <a:lnTo>
                  <a:pt x="1" y="1234"/>
                </a:lnTo>
                <a:cubicBezTo>
                  <a:pt x="0" y="1230"/>
                  <a:pt x="0" y="1226"/>
                  <a:pt x="1" y="1221"/>
                </a:cubicBezTo>
                <a:lnTo>
                  <a:pt x="6" y="1159"/>
                </a:lnTo>
                <a:lnTo>
                  <a:pt x="19" y="1094"/>
                </a:lnTo>
                <a:lnTo>
                  <a:pt x="40" y="1021"/>
                </a:lnTo>
                <a:lnTo>
                  <a:pt x="69" y="938"/>
                </a:lnTo>
                <a:lnTo>
                  <a:pt x="108" y="842"/>
                </a:lnTo>
                <a:lnTo>
                  <a:pt x="156" y="738"/>
                </a:lnTo>
                <a:lnTo>
                  <a:pt x="212" y="625"/>
                </a:lnTo>
                <a:lnTo>
                  <a:pt x="276" y="508"/>
                </a:lnTo>
                <a:lnTo>
                  <a:pt x="419" y="259"/>
                </a:lnTo>
                <a:lnTo>
                  <a:pt x="573" y="0"/>
                </a:lnTo>
                <a:lnTo>
                  <a:pt x="710" y="81"/>
                </a:lnTo>
                <a:close/>
                <a:moveTo>
                  <a:pt x="1979" y="1969"/>
                </a:moveTo>
                <a:lnTo>
                  <a:pt x="2509" y="2240"/>
                </a:lnTo>
                <a:lnTo>
                  <a:pt x="1974" y="2502"/>
                </a:lnTo>
                <a:lnTo>
                  <a:pt x="1979" y="1969"/>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4" name="Freeform 80"/>
          <p:cNvSpPr>
            <a:spLocks noEditPoints="1"/>
          </p:cNvSpPr>
          <p:nvPr/>
        </p:nvSpPr>
        <p:spPr bwMode="auto">
          <a:xfrm>
            <a:off x="833438" y="3017838"/>
            <a:ext cx="588962" cy="73025"/>
          </a:xfrm>
          <a:custGeom>
            <a:avLst/>
            <a:gdLst/>
            <a:ahLst/>
            <a:cxnLst>
              <a:cxn ang="0">
                <a:pos x="0" y="20"/>
              </a:cxn>
              <a:cxn ang="0">
                <a:pos x="399" y="20"/>
              </a:cxn>
              <a:cxn ang="0">
                <a:pos x="399" y="38"/>
              </a:cxn>
              <a:cxn ang="0">
                <a:pos x="0" y="38"/>
              </a:cxn>
              <a:cxn ang="0">
                <a:pos x="0" y="20"/>
              </a:cxn>
              <a:cxn ang="0">
                <a:pos x="384" y="0"/>
              </a:cxn>
              <a:cxn ang="0">
                <a:pos x="444" y="29"/>
              </a:cxn>
              <a:cxn ang="0">
                <a:pos x="384" y="59"/>
              </a:cxn>
              <a:cxn ang="0">
                <a:pos x="384" y="0"/>
              </a:cxn>
            </a:cxnLst>
            <a:rect l="0" t="0" r="r" b="b"/>
            <a:pathLst>
              <a:path w="444" h="59">
                <a:moveTo>
                  <a:pt x="0" y="20"/>
                </a:moveTo>
                <a:lnTo>
                  <a:pt x="399" y="20"/>
                </a:lnTo>
                <a:lnTo>
                  <a:pt x="399" y="38"/>
                </a:lnTo>
                <a:lnTo>
                  <a:pt x="0" y="38"/>
                </a:lnTo>
                <a:lnTo>
                  <a:pt x="0" y="20"/>
                </a:lnTo>
                <a:close/>
                <a:moveTo>
                  <a:pt x="384" y="0"/>
                </a:moveTo>
                <a:lnTo>
                  <a:pt x="444" y="29"/>
                </a:lnTo>
                <a:lnTo>
                  <a:pt x="384" y="59"/>
                </a:lnTo>
                <a:lnTo>
                  <a:pt x="38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5" name="Freeform 81"/>
          <p:cNvSpPr>
            <a:spLocks noEditPoints="1"/>
          </p:cNvSpPr>
          <p:nvPr/>
        </p:nvSpPr>
        <p:spPr bwMode="auto">
          <a:xfrm>
            <a:off x="1539875" y="2974975"/>
            <a:ext cx="514350" cy="84138"/>
          </a:xfrm>
          <a:custGeom>
            <a:avLst/>
            <a:gdLst/>
            <a:ahLst/>
            <a:cxnLst>
              <a:cxn ang="0">
                <a:pos x="3" y="49"/>
              </a:cxn>
              <a:cxn ang="0">
                <a:pos x="6" y="49"/>
              </a:cxn>
              <a:cxn ang="0">
                <a:pos x="8" y="49"/>
              </a:cxn>
              <a:cxn ang="0">
                <a:pos x="11" y="50"/>
              </a:cxn>
              <a:cxn ang="0">
                <a:pos x="16" y="50"/>
              </a:cxn>
              <a:cxn ang="0">
                <a:pos x="22" y="50"/>
              </a:cxn>
              <a:cxn ang="0">
                <a:pos x="31" y="50"/>
              </a:cxn>
              <a:cxn ang="0">
                <a:pos x="36" y="49"/>
              </a:cxn>
              <a:cxn ang="0">
                <a:pos x="42" y="49"/>
              </a:cxn>
              <a:cxn ang="0">
                <a:pos x="49" y="49"/>
              </a:cxn>
              <a:cxn ang="0">
                <a:pos x="56" y="49"/>
              </a:cxn>
              <a:cxn ang="0">
                <a:pos x="65" y="48"/>
              </a:cxn>
              <a:cxn ang="0">
                <a:pos x="75" y="48"/>
              </a:cxn>
              <a:cxn ang="0">
                <a:pos x="86" y="47"/>
              </a:cxn>
              <a:cxn ang="0">
                <a:pos x="98" y="47"/>
              </a:cxn>
              <a:cxn ang="0">
                <a:pos x="111" y="47"/>
              </a:cxn>
              <a:cxn ang="0">
                <a:pos x="124" y="46"/>
              </a:cxn>
              <a:cxn ang="0">
                <a:pos x="152" y="45"/>
              </a:cxn>
              <a:cxn ang="0">
                <a:pos x="180" y="43"/>
              </a:cxn>
              <a:cxn ang="0">
                <a:pos x="207" y="41"/>
              </a:cxn>
              <a:cxn ang="0">
                <a:pos x="221" y="40"/>
              </a:cxn>
              <a:cxn ang="0">
                <a:pos x="233" y="39"/>
              </a:cxn>
              <a:cxn ang="0">
                <a:pos x="245" y="38"/>
              </a:cxn>
              <a:cxn ang="0">
                <a:pos x="255" y="36"/>
              </a:cxn>
              <a:cxn ang="0">
                <a:pos x="275" y="33"/>
              </a:cxn>
              <a:cxn ang="0">
                <a:pos x="293" y="29"/>
              </a:cxn>
              <a:cxn ang="0">
                <a:pos x="310" y="25"/>
              </a:cxn>
              <a:cxn ang="0">
                <a:pos x="326" y="20"/>
              </a:cxn>
              <a:cxn ang="0">
                <a:pos x="343" y="14"/>
              </a:cxn>
              <a:cxn ang="0">
                <a:pos x="349" y="31"/>
              </a:cxn>
              <a:cxn ang="0">
                <a:pos x="331" y="37"/>
              </a:cxn>
              <a:cxn ang="0">
                <a:pos x="315" y="42"/>
              </a:cxn>
              <a:cxn ang="0">
                <a:pos x="297" y="47"/>
              </a:cxn>
              <a:cxn ang="0">
                <a:pos x="278" y="50"/>
              </a:cxn>
              <a:cxn ang="0">
                <a:pos x="258" y="54"/>
              </a:cxn>
              <a:cxn ang="0">
                <a:pos x="247" y="55"/>
              </a:cxn>
              <a:cxn ang="0">
                <a:pos x="235" y="57"/>
              </a:cxn>
              <a:cxn ang="0">
                <a:pos x="222" y="58"/>
              </a:cxn>
              <a:cxn ang="0">
                <a:pos x="209" y="59"/>
              </a:cxn>
              <a:cxn ang="0">
                <a:pos x="181" y="61"/>
              </a:cxn>
              <a:cxn ang="0">
                <a:pos x="152" y="62"/>
              </a:cxn>
              <a:cxn ang="0">
                <a:pos x="125" y="64"/>
              </a:cxn>
              <a:cxn ang="0">
                <a:pos x="111" y="64"/>
              </a:cxn>
              <a:cxn ang="0">
                <a:pos x="98" y="65"/>
              </a:cxn>
              <a:cxn ang="0">
                <a:pos x="87" y="65"/>
              </a:cxn>
              <a:cxn ang="0">
                <a:pos x="76" y="66"/>
              </a:cxn>
              <a:cxn ang="0">
                <a:pos x="66" y="66"/>
              </a:cxn>
              <a:cxn ang="0">
                <a:pos x="57" y="66"/>
              </a:cxn>
              <a:cxn ang="0">
                <a:pos x="50" y="67"/>
              </a:cxn>
              <a:cxn ang="0">
                <a:pos x="43" y="67"/>
              </a:cxn>
              <a:cxn ang="0">
                <a:pos x="37" y="67"/>
              </a:cxn>
              <a:cxn ang="0">
                <a:pos x="31" y="67"/>
              </a:cxn>
              <a:cxn ang="0">
                <a:pos x="22" y="68"/>
              </a:cxn>
              <a:cxn ang="0">
                <a:pos x="15" y="68"/>
              </a:cxn>
              <a:cxn ang="0">
                <a:pos x="10" y="67"/>
              </a:cxn>
              <a:cxn ang="0">
                <a:pos x="6" y="67"/>
              </a:cxn>
              <a:cxn ang="0">
                <a:pos x="2" y="67"/>
              </a:cxn>
              <a:cxn ang="0">
                <a:pos x="0" y="66"/>
              </a:cxn>
              <a:cxn ang="0">
                <a:pos x="3" y="49"/>
              </a:cxn>
              <a:cxn ang="0">
                <a:pos x="322" y="0"/>
              </a:cxn>
              <a:cxn ang="0">
                <a:pos x="388" y="7"/>
              </a:cxn>
              <a:cxn ang="0">
                <a:pos x="342" y="56"/>
              </a:cxn>
              <a:cxn ang="0">
                <a:pos x="322" y="0"/>
              </a:cxn>
            </a:cxnLst>
            <a:rect l="0" t="0" r="r" b="b"/>
            <a:pathLst>
              <a:path w="388" h="68">
                <a:moveTo>
                  <a:pt x="3" y="49"/>
                </a:moveTo>
                <a:lnTo>
                  <a:pt x="6" y="49"/>
                </a:lnTo>
                <a:lnTo>
                  <a:pt x="8" y="49"/>
                </a:lnTo>
                <a:lnTo>
                  <a:pt x="11" y="50"/>
                </a:lnTo>
                <a:lnTo>
                  <a:pt x="16" y="50"/>
                </a:lnTo>
                <a:lnTo>
                  <a:pt x="22" y="50"/>
                </a:lnTo>
                <a:lnTo>
                  <a:pt x="31" y="50"/>
                </a:lnTo>
                <a:lnTo>
                  <a:pt x="36" y="49"/>
                </a:lnTo>
                <a:lnTo>
                  <a:pt x="42" y="49"/>
                </a:lnTo>
                <a:lnTo>
                  <a:pt x="49" y="49"/>
                </a:lnTo>
                <a:lnTo>
                  <a:pt x="56" y="49"/>
                </a:lnTo>
                <a:lnTo>
                  <a:pt x="65" y="48"/>
                </a:lnTo>
                <a:lnTo>
                  <a:pt x="75" y="48"/>
                </a:lnTo>
                <a:lnTo>
                  <a:pt x="86" y="47"/>
                </a:lnTo>
                <a:lnTo>
                  <a:pt x="98" y="47"/>
                </a:lnTo>
                <a:lnTo>
                  <a:pt x="111" y="47"/>
                </a:lnTo>
                <a:lnTo>
                  <a:pt x="124" y="46"/>
                </a:lnTo>
                <a:lnTo>
                  <a:pt x="152" y="45"/>
                </a:lnTo>
                <a:lnTo>
                  <a:pt x="180" y="43"/>
                </a:lnTo>
                <a:lnTo>
                  <a:pt x="207" y="41"/>
                </a:lnTo>
                <a:lnTo>
                  <a:pt x="221" y="40"/>
                </a:lnTo>
                <a:lnTo>
                  <a:pt x="233" y="39"/>
                </a:lnTo>
                <a:lnTo>
                  <a:pt x="245" y="38"/>
                </a:lnTo>
                <a:lnTo>
                  <a:pt x="255" y="36"/>
                </a:lnTo>
                <a:lnTo>
                  <a:pt x="275" y="33"/>
                </a:lnTo>
                <a:lnTo>
                  <a:pt x="293" y="29"/>
                </a:lnTo>
                <a:lnTo>
                  <a:pt x="310" y="25"/>
                </a:lnTo>
                <a:lnTo>
                  <a:pt x="326" y="20"/>
                </a:lnTo>
                <a:lnTo>
                  <a:pt x="343" y="14"/>
                </a:lnTo>
                <a:lnTo>
                  <a:pt x="349" y="31"/>
                </a:lnTo>
                <a:lnTo>
                  <a:pt x="331" y="37"/>
                </a:lnTo>
                <a:lnTo>
                  <a:pt x="315" y="42"/>
                </a:lnTo>
                <a:lnTo>
                  <a:pt x="297" y="47"/>
                </a:lnTo>
                <a:lnTo>
                  <a:pt x="278" y="50"/>
                </a:lnTo>
                <a:lnTo>
                  <a:pt x="258" y="54"/>
                </a:lnTo>
                <a:lnTo>
                  <a:pt x="247" y="55"/>
                </a:lnTo>
                <a:lnTo>
                  <a:pt x="235" y="57"/>
                </a:lnTo>
                <a:lnTo>
                  <a:pt x="222" y="58"/>
                </a:lnTo>
                <a:lnTo>
                  <a:pt x="209" y="59"/>
                </a:lnTo>
                <a:lnTo>
                  <a:pt x="181" y="61"/>
                </a:lnTo>
                <a:lnTo>
                  <a:pt x="152" y="62"/>
                </a:lnTo>
                <a:lnTo>
                  <a:pt x="125" y="64"/>
                </a:lnTo>
                <a:lnTo>
                  <a:pt x="111" y="64"/>
                </a:lnTo>
                <a:lnTo>
                  <a:pt x="98" y="65"/>
                </a:lnTo>
                <a:lnTo>
                  <a:pt x="87" y="65"/>
                </a:lnTo>
                <a:lnTo>
                  <a:pt x="76" y="66"/>
                </a:lnTo>
                <a:lnTo>
                  <a:pt x="66" y="66"/>
                </a:lnTo>
                <a:lnTo>
                  <a:pt x="57" y="66"/>
                </a:lnTo>
                <a:lnTo>
                  <a:pt x="50" y="67"/>
                </a:lnTo>
                <a:lnTo>
                  <a:pt x="43" y="67"/>
                </a:lnTo>
                <a:lnTo>
                  <a:pt x="37" y="67"/>
                </a:lnTo>
                <a:lnTo>
                  <a:pt x="31" y="67"/>
                </a:lnTo>
                <a:lnTo>
                  <a:pt x="22" y="68"/>
                </a:lnTo>
                <a:lnTo>
                  <a:pt x="15" y="68"/>
                </a:lnTo>
                <a:lnTo>
                  <a:pt x="10" y="67"/>
                </a:lnTo>
                <a:lnTo>
                  <a:pt x="6" y="67"/>
                </a:lnTo>
                <a:lnTo>
                  <a:pt x="2" y="67"/>
                </a:lnTo>
                <a:lnTo>
                  <a:pt x="0" y="66"/>
                </a:lnTo>
                <a:lnTo>
                  <a:pt x="3" y="49"/>
                </a:lnTo>
                <a:close/>
                <a:moveTo>
                  <a:pt x="322" y="0"/>
                </a:moveTo>
                <a:lnTo>
                  <a:pt x="388" y="7"/>
                </a:lnTo>
                <a:lnTo>
                  <a:pt x="342" y="56"/>
                </a:lnTo>
                <a:lnTo>
                  <a:pt x="322"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6" name="Freeform 82"/>
          <p:cNvSpPr>
            <a:spLocks noEditPoints="1"/>
          </p:cNvSpPr>
          <p:nvPr/>
        </p:nvSpPr>
        <p:spPr bwMode="auto">
          <a:xfrm>
            <a:off x="2127250" y="2919413"/>
            <a:ext cx="515938" cy="76200"/>
          </a:xfrm>
          <a:custGeom>
            <a:avLst/>
            <a:gdLst/>
            <a:ahLst/>
            <a:cxnLst>
              <a:cxn ang="0">
                <a:pos x="0" y="403"/>
              </a:cxn>
              <a:cxn ang="0">
                <a:pos x="405" y="395"/>
              </a:cxn>
              <a:cxn ang="0">
                <a:pos x="805" y="387"/>
              </a:cxn>
              <a:cxn ang="0">
                <a:pos x="1192" y="377"/>
              </a:cxn>
              <a:cxn ang="0">
                <a:pos x="1562" y="367"/>
              </a:cxn>
              <a:cxn ang="0">
                <a:pos x="1737" y="360"/>
              </a:cxn>
              <a:cxn ang="0">
                <a:pos x="1908" y="352"/>
              </a:cxn>
              <a:cxn ang="0">
                <a:pos x="2069" y="343"/>
              </a:cxn>
              <a:cxn ang="0">
                <a:pos x="2224" y="334"/>
              </a:cxn>
              <a:cxn ang="0">
                <a:pos x="2368" y="323"/>
              </a:cxn>
              <a:cxn ang="0">
                <a:pos x="2503" y="311"/>
              </a:cxn>
              <a:cxn ang="0">
                <a:pos x="2628" y="298"/>
              </a:cxn>
              <a:cxn ang="0">
                <a:pos x="2742" y="284"/>
              </a:cxn>
              <a:cxn ang="0">
                <a:pos x="2843" y="268"/>
              </a:cxn>
              <a:cxn ang="0">
                <a:pos x="2933" y="252"/>
              </a:cxn>
              <a:cxn ang="0">
                <a:pos x="3014" y="234"/>
              </a:cxn>
              <a:cxn ang="0">
                <a:pos x="2989" y="244"/>
              </a:cxn>
              <a:cxn ang="0">
                <a:pos x="3131" y="159"/>
              </a:cxn>
              <a:cxn ang="0">
                <a:pos x="3213" y="297"/>
              </a:cxn>
              <a:cxn ang="0">
                <a:pos x="3071" y="381"/>
              </a:cxn>
              <a:cxn ang="0">
                <a:pos x="3047" y="391"/>
              </a:cxn>
              <a:cxn ang="0">
                <a:pos x="2962" y="409"/>
              </a:cxn>
              <a:cxn ang="0">
                <a:pos x="2868" y="427"/>
              </a:cxn>
              <a:cxn ang="0">
                <a:pos x="2761" y="443"/>
              </a:cxn>
              <a:cxn ang="0">
                <a:pos x="2645" y="457"/>
              </a:cxn>
              <a:cxn ang="0">
                <a:pos x="2518" y="470"/>
              </a:cxn>
              <a:cxn ang="0">
                <a:pos x="2380" y="482"/>
              </a:cxn>
              <a:cxn ang="0">
                <a:pos x="2233" y="493"/>
              </a:cxn>
              <a:cxn ang="0">
                <a:pos x="2078" y="502"/>
              </a:cxn>
              <a:cxn ang="0">
                <a:pos x="1915" y="511"/>
              </a:cxn>
              <a:cxn ang="0">
                <a:pos x="1744" y="519"/>
              </a:cxn>
              <a:cxn ang="0">
                <a:pos x="1567" y="526"/>
              </a:cxn>
              <a:cxn ang="0">
                <a:pos x="1197" y="537"/>
              </a:cxn>
              <a:cxn ang="0">
                <a:pos x="808" y="547"/>
              </a:cxn>
              <a:cxn ang="0">
                <a:pos x="408" y="555"/>
              </a:cxn>
              <a:cxn ang="0">
                <a:pos x="3" y="563"/>
              </a:cxn>
              <a:cxn ang="0">
                <a:pos x="0" y="403"/>
              </a:cxn>
              <a:cxn ang="0">
                <a:pos x="2911" y="84"/>
              </a:cxn>
              <a:cxn ang="0">
                <a:pos x="3501" y="0"/>
              </a:cxn>
              <a:cxn ang="0">
                <a:pos x="3214" y="523"/>
              </a:cxn>
              <a:cxn ang="0">
                <a:pos x="2911" y="84"/>
              </a:cxn>
            </a:cxnLst>
            <a:rect l="0" t="0" r="r" b="b"/>
            <a:pathLst>
              <a:path w="3501" h="563">
                <a:moveTo>
                  <a:pt x="0" y="403"/>
                </a:moveTo>
                <a:lnTo>
                  <a:pt x="405" y="395"/>
                </a:lnTo>
                <a:lnTo>
                  <a:pt x="805" y="387"/>
                </a:lnTo>
                <a:lnTo>
                  <a:pt x="1192" y="377"/>
                </a:lnTo>
                <a:lnTo>
                  <a:pt x="1562" y="367"/>
                </a:lnTo>
                <a:lnTo>
                  <a:pt x="1737" y="360"/>
                </a:lnTo>
                <a:lnTo>
                  <a:pt x="1908" y="352"/>
                </a:lnTo>
                <a:lnTo>
                  <a:pt x="2069" y="343"/>
                </a:lnTo>
                <a:lnTo>
                  <a:pt x="2224" y="334"/>
                </a:lnTo>
                <a:lnTo>
                  <a:pt x="2368" y="323"/>
                </a:lnTo>
                <a:lnTo>
                  <a:pt x="2503" y="311"/>
                </a:lnTo>
                <a:lnTo>
                  <a:pt x="2628" y="298"/>
                </a:lnTo>
                <a:lnTo>
                  <a:pt x="2742" y="284"/>
                </a:lnTo>
                <a:lnTo>
                  <a:pt x="2843" y="268"/>
                </a:lnTo>
                <a:lnTo>
                  <a:pt x="2933" y="252"/>
                </a:lnTo>
                <a:lnTo>
                  <a:pt x="3014" y="234"/>
                </a:lnTo>
                <a:lnTo>
                  <a:pt x="2989" y="244"/>
                </a:lnTo>
                <a:lnTo>
                  <a:pt x="3131" y="159"/>
                </a:lnTo>
                <a:lnTo>
                  <a:pt x="3213" y="297"/>
                </a:lnTo>
                <a:lnTo>
                  <a:pt x="3071" y="381"/>
                </a:lnTo>
                <a:cubicBezTo>
                  <a:pt x="3064" y="386"/>
                  <a:pt x="3056" y="389"/>
                  <a:pt x="3047" y="391"/>
                </a:cubicBezTo>
                <a:lnTo>
                  <a:pt x="2962" y="409"/>
                </a:lnTo>
                <a:lnTo>
                  <a:pt x="2868" y="427"/>
                </a:lnTo>
                <a:lnTo>
                  <a:pt x="2761" y="443"/>
                </a:lnTo>
                <a:lnTo>
                  <a:pt x="2645" y="457"/>
                </a:lnTo>
                <a:lnTo>
                  <a:pt x="2518" y="470"/>
                </a:lnTo>
                <a:lnTo>
                  <a:pt x="2380" y="482"/>
                </a:lnTo>
                <a:lnTo>
                  <a:pt x="2233" y="493"/>
                </a:lnTo>
                <a:lnTo>
                  <a:pt x="2078" y="502"/>
                </a:lnTo>
                <a:lnTo>
                  <a:pt x="1915" y="511"/>
                </a:lnTo>
                <a:lnTo>
                  <a:pt x="1744" y="519"/>
                </a:lnTo>
                <a:lnTo>
                  <a:pt x="1567" y="526"/>
                </a:lnTo>
                <a:lnTo>
                  <a:pt x="1197" y="537"/>
                </a:lnTo>
                <a:lnTo>
                  <a:pt x="808" y="547"/>
                </a:lnTo>
                <a:lnTo>
                  <a:pt x="408" y="555"/>
                </a:lnTo>
                <a:lnTo>
                  <a:pt x="3" y="563"/>
                </a:lnTo>
                <a:lnTo>
                  <a:pt x="0" y="403"/>
                </a:lnTo>
                <a:close/>
                <a:moveTo>
                  <a:pt x="2911" y="84"/>
                </a:moveTo>
                <a:lnTo>
                  <a:pt x="3501" y="0"/>
                </a:lnTo>
                <a:lnTo>
                  <a:pt x="3214" y="523"/>
                </a:lnTo>
                <a:lnTo>
                  <a:pt x="2911" y="8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7" name="Freeform 83"/>
          <p:cNvSpPr>
            <a:spLocks noEditPoints="1"/>
          </p:cNvSpPr>
          <p:nvPr/>
        </p:nvSpPr>
        <p:spPr bwMode="auto">
          <a:xfrm>
            <a:off x="2493963" y="2989263"/>
            <a:ext cx="193675" cy="71437"/>
          </a:xfrm>
          <a:custGeom>
            <a:avLst/>
            <a:gdLst/>
            <a:ahLst/>
            <a:cxnLst>
              <a:cxn ang="0">
                <a:pos x="0" y="38"/>
              </a:cxn>
              <a:cxn ang="0">
                <a:pos x="22" y="34"/>
              </a:cxn>
              <a:cxn ang="0">
                <a:pos x="44" y="29"/>
              </a:cxn>
              <a:cxn ang="0">
                <a:pos x="65" y="25"/>
              </a:cxn>
              <a:cxn ang="0">
                <a:pos x="84" y="21"/>
              </a:cxn>
              <a:cxn ang="0">
                <a:pos x="101" y="17"/>
              </a:cxn>
              <a:cxn ang="0">
                <a:pos x="105" y="34"/>
              </a:cxn>
              <a:cxn ang="0">
                <a:pos x="88" y="39"/>
              </a:cxn>
              <a:cxn ang="0">
                <a:pos x="68" y="43"/>
              </a:cxn>
              <a:cxn ang="0">
                <a:pos x="47" y="47"/>
              </a:cxn>
              <a:cxn ang="0">
                <a:pos x="25" y="51"/>
              </a:cxn>
              <a:cxn ang="0">
                <a:pos x="3" y="55"/>
              </a:cxn>
              <a:cxn ang="0">
                <a:pos x="0" y="38"/>
              </a:cxn>
              <a:cxn ang="0">
                <a:pos x="82" y="0"/>
              </a:cxn>
              <a:cxn ang="0">
                <a:pos x="146" y="15"/>
              </a:cxn>
              <a:cxn ang="0">
                <a:pos x="96" y="58"/>
              </a:cxn>
              <a:cxn ang="0">
                <a:pos x="82" y="0"/>
              </a:cxn>
            </a:cxnLst>
            <a:rect l="0" t="0" r="r" b="b"/>
            <a:pathLst>
              <a:path w="146" h="58">
                <a:moveTo>
                  <a:pt x="0" y="38"/>
                </a:moveTo>
                <a:lnTo>
                  <a:pt x="22" y="34"/>
                </a:lnTo>
                <a:lnTo>
                  <a:pt x="44" y="29"/>
                </a:lnTo>
                <a:lnTo>
                  <a:pt x="65" y="25"/>
                </a:lnTo>
                <a:lnTo>
                  <a:pt x="84" y="21"/>
                </a:lnTo>
                <a:lnTo>
                  <a:pt x="101" y="17"/>
                </a:lnTo>
                <a:lnTo>
                  <a:pt x="105" y="34"/>
                </a:lnTo>
                <a:lnTo>
                  <a:pt x="88" y="39"/>
                </a:lnTo>
                <a:lnTo>
                  <a:pt x="68" y="43"/>
                </a:lnTo>
                <a:lnTo>
                  <a:pt x="47" y="47"/>
                </a:lnTo>
                <a:lnTo>
                  <a:pt x="25" y="51"/>
                </a:lnTo>
                <a:lnTo>
                  <a:pt x="3" y="55"/>
                </a:lnTo>
                <a:lnTo>
                  <a:pt x="0" y="38"/>
                </a:lnTo>
                <a:close/>
                <a:moveTo>
                  <a:pt x="82" y="0"/>
                </a:moveTo>
                <a:lnTo>
                  <a:pt x="146" y="15"/>
                </a:lnTo>
                <a:lnTo>
                  <a:pt x="96" y="58"/>
                </a:lnTo>
                <a:lnTo>
                  <a:pt x="82"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8" name="Freeform 84"/>
          <p:cNvSpPr>
            <a:spLocks noEditPoints="1"/>
          </p:cNvSpPr>
          <p:nvPr/>
        </p:nvSpPr>
        <p:spPr bwMode="auto">
          <a:xfrm>
            <a:off x="2786063" y="2941638"/>
            <a:ext cx="258762" cy="69850"/>
          </a:xfrm>
          <a:custGeom>
            <a:avLst/>
            <a:gdLst/>
            <a:ahLst/>
            <a:cxnLst>
              <a:cxn ang="0">
                <a:pos x="0" y="25"/>
              </a:cxn>
              <a:cxn ang="0">
                <a:pos x="21" y="20"/>
              </a:cxn>
              <a:cxn ang="0">
                <a:pos x="43" y="15"/>
              </a:cxn>
              <a:cxn ang="0">
                <a:pos x="55" y="13"/>
              </a:cxn>
              <a:cxn ang="0">
                <a:pos x="67" y="12"/>
              </a:cxn>
              <a:cxn ang="0">
                <a:pos x="79" y="12"/>
              </a:cxn>
              <a:cxn ang="0">
                <a:pos x="92" y="12"/>
              </a:cxn>
              <a:cxn ang="0">
                <a:pos x="105" y="13"/>
              </a:cxn>
              <a:cxn ang="0">
                <a:pos x="120" y="16"/>
              </a:cxn>
              <a:cxn ang="0">
                <a:pos x="135" y="19"/>
              </a:cxn>
              <a:cxn ang="0">
                <a:pos x="155" y="25"/>
              </a:cxn>
              <a:cxn ang="0">
                <a:pos x="150" y="42"/>
              </a:cxn>
              <a:cxn ang="0">
                <a:pos x="132" y="36"/>
              </a:cxn>
              <a:cxn ang="0">
                <a:pos x="117" y="33"/>
              </a:cxn>
              <a:cxn ang="0">
                <a:pos x="103" y="31"/>
              </a:cxn>
              <a:cxn ang="0">
                <a:pos x="91" y="30"/>
              </a:cxn>
              <a:cxn ang="0">
                <a:pos x="80" y="29"/>
              </a:cxn>
              <a:cxn ang="0">
                <a:pos x="69" y="30"/>
              </a:cxn>
              <a:cxn ang="0">
                <a:pos x="58" y="31"/>
              </a:cxn>
              <a:cxn ang="0">
                <a:pos x="47" y="33"/>
              </a:cxn>
              <a:cxn ang="0">
                <a:pos x="25" y="37"/>
              </a:cxn>
              <a:cxn ang="0">
                <a:pos x="4" y="42"/>
              </a:cxn>
              <a:cxn ang="0">
                <a:pos x="0" y="25"/>
              </a:cxn>
              <a:cxn ang="0">
                <a:pos x="147" y="0"/>
              </a:cxn>
              <a:cxn ang="0">
                <a:pos x="195" y="47"/>
              </a:cxn>
              <a:cxn ang="0">
                <a:pos x="129" y="57"/>
              </a:cxn>
              <a:cxn ang="0">
                <a:pos x="147" y="0"/>
              </a:cxn>
            </a:cxnLst>
            <a:rect l="0" t="0" r="r" b="b"/>
            <a:pathLst>
              <a:path w="195" h="57">
                <a:moveTo>
                  <a:pt x="0" y="25"/>
                </a:moveTo>
                <a:lnTo>
                  <a:pt x="21" y="20"/>
                </a:lnTo>
                <a:lnTo>
                  <a:pt x="43" y="15"/>
                </a:lnTo>
                <a:lnTo>
                  <a:pt x="55" y="13"/>
                </a:lnTo>
                <a:lnTo>
                  <a:pt x="67" y="12"/>
                </a:lnTo>
                <a:lnTo>
                  <a:pt x="79" y="12"/>
                </a:lnTo>
                <a:lnTo>
                  <a:pt x="92" y="12"/>
                </a:lnTo>
                <a:lnTo>
                  <a:pt x="105" y="13"/>
                </a:lnTo>
                <a:lnTo>
                  <a:pt x="120" y="16"/>
                </a:lnTo>
                <a:lnTo>
                  <a:pt x="135" y="19"/>
                </a:lnTo>
                <a:lnTo>
                  <a:pt x="155" y="25"/>
                </a:lnTo>
                <a:lnTo>
                  <a:pt x="150" y="42"/>
                </a:lnTo>
                <a:lnTo>
                  <a:pt x="132" y="36"/>
                </a:lnTo>
                <a:lnTo>
                  <a:pt x="117" y="33"/>
                </a:lnTo>
                <a:lnTo>
                  <a:pt x="103" y="31"/>
                </a:lnTo>
                <a:lnTo>
                  <a:pt x="91" y="30"/>
                </a:lnTo>
                <a:lnTo>
                  <a:pt x="80" y="29"/>
                </a:lnTo>
                <a:lnTo>
                  <a:pt x="69" y="30"/>
                </a:lnTo>
                <a:lnTo>
                  <a:pt x="58" y="31"/>
                </a:lnTo>
                <a:lnTo>
                  <a:pt x="47" y="33"/>
                </a:lnTo>
                <a:lnTo>
                  <a:pt x="25" y="37"/>
                </a:lnTo>
                <a:lnTo>
                  <a:pt x="4" y="42"/>
                </a:lnTo>
                <a:lnTo>
                  <a:pt x="0" y="25"/>
                </a:lnTo>
                <a:close/>
                <a:moveTo>
                  <a:pt x="147" y="0"/>
                </a:moveTo>
                <a:lnTo>
                  <a:pt x="195" y="47"/>
                </a:lnTo>
                <a:lnTo>
                  <a:pt x="129" y="57"/>
                </a:lnTo>
                <a:lnTo>
                  <a:pt x="147"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09" name="Freeform 85"/>
          <p:cNvSpPr>
            <a:spLocks noEditPoints="1"/>
          </p:cNvSpPr>
          <p:nvPr/>
        </p:nvSpPr>
        <p:spPr bwMode="auto">
          <a:xfrm>
            <a:off x="1831975" y="3081338"/>
            <a:ext cx="425450" cy="106362"/>
          </a:xfrm>
          <a:custGeom>
            <a:avLst/>
            <a:gdLst/>
            <a:ahLst/>
            <a:cxnLst>
              <a:cxn ang="0">
                <a:pos x="0" y="67"/>
              </a:cxn>
              <a:cxn ang="0">
                <a:pos x="48" y="61"/>
              </a:cxn>
              <a:cxn ang="0">
                <a:pos x="94" y="56"/>
              </a:cxn>
              <a:cxn ang="0">
                <a:pos x="117" y="52"/>
              </a:cxn>
              <a:cxn ang="0">
                <a:pos x="139" y="49"/>
              </a:cxn>
              <a:cxn ang="0">
                <a:pos x="160" y="46"/>
              </a:cxn>
              <a:cxn ang="0">
                <a:pos x="180" y="42"/>
              </a:cxn>
              <a:cxn ang="0">
                <a:pos x="200" y="37"/>
              </a:cxn>
              <a:cxn ang="0">
                <a:pos x="220" y="32"/>
              </a:cxn>
              <a:cxn ang="0">
                <a:pos x="240" y="27"/>
              </a:cxn>
              <a:cxn ang="0">
                <a:pos x="259" y="21"/>
              </a:cxn>
              <a:cxn ang="0">
                <a:pos x="275" y="16"/>
              </a:cxn>
              <a:cxn ang="0">
                <a:pos x="280" y="33"/>
              </a:cxn>
              <a:cxn ang="0">
                <a:pos x="264" y="38"/>
              </a:cxn>
              <a:cxn ang="0">
                <a:pos x="245" y="44"/>
              </a:cxn>
              <a:cxn ang="0">
                <a:pos x="225" y="50"/>
              </a:cxn>
              <a:cxn ang="0">
                <a:pos x="204" y="55"/>
              </a:cxn>
              <a:cxn ang="0">
                <a:pos x="184" y="59"/>
              </a:cxn>
              <a:cxn ang="0">
                <a:pos x="163" y="63"/>
              </a:cxn>
              <a:cxn ang="0">
                <a:pos x="142" y="67"/>
              </a:cxn>
              <a:cxn ang="0">
                <a:pos x="119" y="70"/>
              </a:cxn>
              <a:cxn ang="0">
                <a:pos x="97" y="73"/>
              </a:cxn>
              <a:cxn ang="0">
                <a:pos x="50" y="79"/>
              </a:cxn>
              <a:cxn ang="0">
                <a:pos x="3" y="85"/>
              </a:cxn>
              <a:cxn ang="0">
                <a:pos x="0" y="67"/>
              </a:cxn>
              <a:cxn ang="0">
                <a:pos x="256" y="0"/>
              </a:cxn>
              <a:cxn ang="0">
                <a:pos x="321" y="13"/>
              </a:cxn>
              <a:cxn ang="0">
                <a:pos x="272" y="57"/>
              </a:cxn>
              <a:cxn ang="0">
                <a:pos x="256" y="0"/>
              </a:cxn>
            </a:cxnLst>
            <a:rect l="0" t="0" r="r" b="b"/>
            <a:pathLst>
              <a:path w="321" h="85">
                <a:moveTo>
                  <a:pt x="0" y="67"/>
                </a:moveTo>
                <a:lnTo>
                  <a:pt x="48" y="61"/>
                </a:lnTo>
                <a:lnTo>
                  <a:pt x="94" y="56"/>
                </a:lnTo>
                <a:lnTo>
                  <a:pt x="117" y="52"/>
                </a:lnTo>
                <a:lnTo>
                  <a:pt x="139" y="49"/>
                </a:lnTo>
                <a:lnTo>
                  <a:pt x="160" y="46"/>
                </a:lnTo>
                <a:lnTo>
                  <a:pt x="180" y="42"/>
                </a:lnTo>
                <a:lnTo>
                  <a:pt x="200" y="37"/>
                </a:lnTo>
                <a:lnTo>
                  <a:pt x="220" y="32"/>
                </a:lnTo>
                <a:lnTo>
                  <a:pt x="240" y="27"/>
                </a:lnTo>
                <a:lnTo>
                  <a:pt x="259" y="21"/>
                </a:lnTo>
                <a:lnTo>
                  <a:pt x="275" y="16"/>
                </a:lnTo>
                <a:lnTo>
                  <a:pt x="280" y="33"/>
                </a:lnTo>
                <a:lnTo>
                  <a:pt x="264" y="38"/>
                </a:lnTo>
                <a:lnTo>
                  <a:pt x="245" y="44"/>
                </a:lnTo>
                <a:lnTo>
                  <a:pt x="225" y="50"/>
                </a:lnTo>
                <a:lnTo>
                  <a:pt x="204" y="55"/>
                </a:lnTo>
                <a:lnTo>
                  <a:pt x="184" y="59"/>
                </a:lnTo>
                <a:lnTo>
                  <a:pt x="163" y="63"/>
                </a:lnTo>
                <a:lnTo>
                  <a:pt x="142" y="67"/>
                </a:lnTo>
                <a:lnTo>
                  <a:pt x="119" y="70"/>
                </a:lnTo>
                <a:lnTo>
                  <a:pt x="97" y="73"/>
                </a:lnTo>
                <a:lnTo>
                  <a:pt x="50" y="79"/>
                </a:lnTo>
                <a:lnTo>
                  <a:pt x="3" y="85"/>
                </a:lnTo>
                <a:lnTo>
                  <a:pt x="0" y="67"/>
                </a:lnTo>
                <a:close/>
                <a:moveTo>
                  <a:pt x="256" y="0"/>
                </a:moveTo>
                <a:lnTo>
                  <a:pt x="321" y="13"/>
                </a:lnTo>
                <a:lnTo>
                  <a:pt x="272" y="57"/>
                </a:lnTo>
                <a:lnTo>
                  <a:pt x="256"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0" name="Freeform 86"/>
          <p:cNvSpPr>
            <a:spLocks noEditPoints="1"/>
          </p:cNvSpPr>
          <p:nvPr/>
        </p:nvSpPr>
        <p:spPr bwMode="auto">
          <a:xfrm>
            <a:off x="1096963" y="3136900"/>
            <a:ext cx="601662" cy="74613"/>
          </a:xfrm>
          <a:custGeom>
            <a:avLst/>
            <a:gdLst/>
            <a:ahLst/>
            <a:cxnLst>
              <a:cxn ang="0">
                <a:pos x="3" y="22"/>
              </a:cxn>
              <a:cxn ang="0">
                <a:pos x="54" y="29"/>
              </a:cxn>
              <a:cxn ang="0">
                <a:pos x="105" y="35"/>
              </a:cxn>
              <a:cxn ang="0">
                <a:pos x="155" y="39"/>
              </a:cxn>
              <a:cxn ang="0">
                <a:pos x="179" y="40"/>
              </a:cxn>
              <a:cxn ang="0">
                <a:pos x="204" y="40"/>
              </a:cxn>
              <a:cxn ang="0">
                <a:pos x="228" y="40"/>
              </a:cxn>
              <a:cxn ang="0">
                <a:pos x="254" y="38"/>
              </a:cxn>
              <a:cxn ang="0">
                <a:pos x="280" y="35"/>
              </a:cxn>
              <a:cxn ang="0">
                <a:pos x="305" y="32"/>
              </a:cxn>
              <a:cxn ang="0">
                <a:pos x="330" y="29"/>
              </a:cxn>
              <a:cxn ang="0">
                <a:pos x="353" y="26"/>
              </a:cxn>
              <a:cxn ang="0">
                <a:pos x="363" y="25"/>
              </a:cxn>
              <a:cxn ang="0">
                <a:pos x="373" y="23"/>
              </a:cxn>
              <a:cxn ang="0">
                <a:pos x="382" y="22"/>
              </a:cxn>
              <a:cxn ang="0">
                <a:pos x="391" y="22"/>
              </a:cxn>
              <a:cxn ang="0">
                <a:pos x="410" y="21"/>
              </a:cxn>
              <a:cxn ang="0">
                <a:pos x="410" y="39"/>
              </a:cxn>
              <a:cxn ang="0">
                <a:pos x="392" y="39"/>
              </a:cxn>
              <a:cxn ang="0">
                <a:pos x="384" y="40"/>
              </a:cxn>
              <a:cxn ang="0">
                <a:pos x="375" y="41"/>
              </a:cxn>
              <a:cxn ang="0">
                <a:pos x="365" y="42"/>
              </a:cxn>
              <a:cxn ang="0">
                <a:pos x="355" y="44"/>
              </a:cxn>
              <a:cxn ang="0">
                <a:pos x="332" y="47"/>
              </a:cxn>
              <a:cxn ang="0">
                <a:pos x="307" y="50"/>
              </a:cxn>
              <a:cxn ang="0">
                <a:pos x="281" y="53"/>
              </a:cxn>
              <a:cxn ang="0">
                <a:pos x="255" y="56"/>
              </a:cxn>
              <a:cxn ang="0">
                <a:pos x="229" y="58"/>
              </a:cxn>
              <a:cxn ang="0">
                <a:pos x="203" y="58"/>
              </a:cxn>
              <a:cxn ang="0">
                <a:pos x="179" y="58"/>
              </a:cxn>
              <a:cxn ang="0">
                <a:pos x="153" y="57"/>
              </a:cxn>
              <a:cxn ang="0">
                <a:pos x="103" y="52"/>
              </a:cxn>
              <a:cxn ang="0">
                <a:pos x="52" y="46"/>
              </a:cxn>
              <a:cxn ang="0">
                <a:pos x="0" y="39"/>
              </a:cxn>
              <a:cxn ang="0">
                <a:pos x="3" y="22"/>
              </a:cxn>
              <a:cxn ang="0">
                <a:pos x="395" y="0"/>
              </a:cxn>
              <a:cxn ang="0">
                <a:pos x="454" y="30"/>
              </a:cxn>
              <a:cxn ang="0">
                <a:pos x="395" y="60"/>
              </a:cxn>
              <a:cxn ang="0">
                <a:pos x="395" y="0"/>
              </a:cxn>
            </a:cxnLst>
            <a:rect l="0" t="0" r="r" b="b"/>
            <a:pathLst>
              <a:path w="454" h="60">
                <a:moveTo>
                  <a:pt x="3" y="22"/>
                </a:moveTo>
                <a:lnTo>
                  <a:pt x="54" y="29"/>
                </a:lnTo>
                <a:lnTo>
                  <a:pt x="105" y="35"/>
                </a:lnTo>
                <a:lnTo>
                  <a:pt x="155" y="39"/>
                </a:lnTo>
                <a:lnTo>
                  <a:pt x="179" y="40"/>
                </a:lnTo>
                <a:lnTo>
                  <a:pt x="204" y="40"/>
                </a:lnTo>
                <a:lnTo>
                  <a:pt x="228" y="40"/>
                </a:lnTo>
                <a:lnTo>
                  <a:pt x="254" y="38"/>
                </a:lnTo>
                <a:lnTo>
                  <a:pt x="280" y="35"/>
                </a:lnTo>
                <a:lnTo>
                  <a:pt x="305" y="32"/>
                </a:lnTo>
                <a:lnTo>
                  <a:pt x="330" y="29"/>
                </a:lnTo>
                <a:lnTo>
                  <a:pt x="353" y="26"/>
                </a:lnTo>
                <a:lnTo>
                  <a:pt x="363" y="25"/>
                </a:lnTo>
                <a:lnTo>
                  <a:pt x="373" y="23"/>
                </a:lnTo>
                <a:lnTo>
                  <a:pt x="382" y="22"/>
                </a:lnTo>
                <a:lnTo>
                  <a:pt x="391" y="22"/>
                </a:lnTo>
                <a:lnTo>
                  <a:pt x="410" y="21"/>
                </a:lnTo>
                <a:lnTo>
                  <a:pt x="410" y="39"/>
                </a:lnTo>
                <a:lnTo>
                  <a:pt x="392" y="39"/>
                </a:lnTo>
                <a:lnTo>
                  <a:pt x="384" y="40"/>
                </a:lnTo>
                <a:lnTo>
                  <a:pt x="375" y="41"/>
                </a:lnTo>
                <a:lnTo>
                  <a:pt x="365" y="42"/>
                </a:lnTo>
                <a:lnTo>
                  <a:pt x="355" y="44"/>
                </a:lnTo>
                <a:lnTo>
                  <a:pt x="332" y="47"/>
                </a:lnTo>
                <a:lnTo>
                  <a:pt x="307" y="50"/>
                </a:lnTo>
                <a:lnTo>
                  <a:pt x="281" y="53"/>
                </a:lnTo>
                <a:lnTo>
                  <a:pt x="255" y="56"/>
                </a:lnTo>
                <a:lnTo>
                  <a:pt x="229" y="58"/>
                </a:lnTo>
                <a:lnTo>
                  <a:pt x="203" y="58"/>
                </a:lnTo>
                <a:lnTo>
                  <a:pt x="179" y="58"/>
                </a:lnTo>
                <a:lnTo>
                  <a:pt x="153" y="57"/>
                </a:lnTo>
                <a:lnTo>
                  <a:pt x="103" y="52"/>
                </a:lnTo>
                <a:lnTo>
                  <a:pt x="52" y="46"/>
                </a:lnTo>
                <a:lnTo>
                  <a:pt x="0" y="39"/>
                </a:lnTo>
                <a:lnTo>
                  <a:pt x="3" y="22"/>
                </a:lnTo>
                <a:close/>
                <a:moveTo>
                  <a:pt x="395" y="0"/>
                </a:moveTo>
                <a:lnTo>
                  <a:pt x="454" y="30"/>
                </a:lnTo>
                <a:lnTo>
                  <a:pt x="395" y="60"/>
                </a:lnTo>
                <a:lnTo>
                  <a:pt x="39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1" name="Freeform 87"/>
          <p:cNvSpPr>
            <a:spLocks noEditPoints="1"/>
          </p:cNvSpPr>
          <p:nvPr/>
        </p:nvSpPr>
        <p:spPr bwMode="auto">
          <a:xfrm>
            <a:off x="2978150" y="2767013"/>
            <a:ext cx="449263" cy="536575"/>
          </a:xfrm>
          <a:custGeom>
            <a:avLst/>
            <a:gdLst/>
            <a:ahLst/>
            <a:cxnLst>
              <a:cxn ang="0">
                <a:pos x="573" y="195"/>
              </a:cxn>
              <a:cxn ang="0">
                <a:pos x="781" y="476"/>
              </a:cxn>
              <a:cxn ang="0">
                <a:pos x="895" y="645"/>
              </a:cxn>
              <a:cxn ang="0">
                <a:pos x="982" y="813"/>
              </a:cxn>
              <a:cxn ang="0">
                <a:pos x="1010" y="914"/>
              </a:cxn>
              <a:cxn ang="0">
                <a:pos x="1015" y="1008"/>
              </a:cxn>
              <a:cxn ang="0">
                <a:pos x="1007" y="1081"/>
              </a:cxn>
              <a:cxn ang="0">
                <a:pos x="1005" y="1078"/>
              </a:cxn>
              <a:cxn ang="0">
                <a:pos x="998" y="1055"/>
              </a:cxn>
              <a:cxn ang="0">
                <a:pos x="988" y="1041"/>
              </a:cxn>
              <a:cxn ang="0">
                <a:pos x="1039" y="1129"/>
              </a:cxn>
              <a:cxn ang="0">
                <a:pos x="1143" y="1267"/>
              </a:cxn>
              <a:cxn ang="0">
                <a:pos x="1274" y="1421"/>
              </a:cxn>
              <a:cxn ang="0">
                <a:pos x="1398" y="1548"/>
              </a:cxn>
              <a:cxn ang="0">
                <a:pos x="1485" y="1617"/>
              </a:cxn>
              <a:cxn ang="0">
                <a:pos x="1527" y="1631"/>
              </a:cxn>
              <a:cxn ang="0">
                <a:pos x="1589" y="1644"/>
              </a:cxn>
              <a:cxn ang="0">
                <a:pos x="1731" y="1686"/>
              </a:cxn>
              <a:cxn ang="0">
                <a:pos x="1900" y="1762"/>
              </a:cxn>
              <a:cxn ang="0">
                <a:pos x="2066" y="1822"/>
              </a:cxn>
              <a:cxn ang="0">
                <a:pos x="2285" y="1919"/>
              </a:cxn>
              <a:cxn ang="0">
                <a:pos x="2436" y="2019"/>
              </a:cxn>
              <a:cxn ang="0">
                <a:pos x="2552" y="2133"/>
              </a:cxn>
              <a:cxn ang="0">
                <a:pos x="2640" y="2262"/>
              </a:cxn>
              <a:cxn ang="0">
                <a:pos x="2698" y="2402"/>
              </a:cxn>
              <a:cxn ang="0">
                <a:pos x="2743" y="2576"/>
              </a:cxn>
              <a:cxn ang="0">
                <a:pos x="2827" y="3062"/>
              </a:cxn>
              <a:cxn ang="0">
                <a:pos x="2246" y="2838"/>
              </a:cxn>
              <a:cxn ang="0">
                <a:pos x="2209" y="2632"/>
              </a:cxn>
              <a:cxn ang="0">
                <a:pos x="2185" y="2547"/>
              </a:cxn>
              <a:cxn ang="0">
                <a:pos x="2183" y="2533"/>
              </a:cxn>
              <a:cxn ang="0">
                <a:pos x="2156" y="2486"/>
              </a:cxn>
              <a:cxn ang="0">
                <a:pos x="2111" y="2440"/>
              </a:cxn>
              <a:cxn ang="0">
                <a:pos x="1973" y="2359"/>
              </a:cxn>
              <a:cxn ang="0">
                <a:pos x="1786" y="2288"/>
              </a:cxn>
              <a:cxn ang="0">
                <a:pos x="1602" y="2212"/>
              </a:cxn>
              <a:cxn ang="0">
                <a:pos x="1515" y="2176"/>
              </a:cxn>
              <a:cxn ang="0">
                <a:pos x="1413" y="2151"/>
              </a:cxn>
              <a:cxn ang="0">
                <a:pos x="1260" y="2098"/>
              </a:cxn>
              <a:cxn ang="0">
                <a:pos x="1098" y="1994"/>
              </a:cxn>
              <a:cxn ang="0">
                <a:pos x="947" y="1853"/>
              </a:cxn>
              <a:cxn ang="0">
                <a:pos x="796" y="1684"/>
              </a:cxn>
              <a:cxn ang="0">
                <a:pos x="654" y="1506"/>
              </a:cxn>
              <a:cxn ang="0">
                <a:pos x="535" y="1329"/>
              </a:cxn>
              <a:cxn ang="0">
                <a:pos x="489" y="1219"/>
              </a:cxn>
              <a:cxn ang="0">
                <a:pos x="472" y="1115"/>
              </a:cxn>
              <a:cxn ang="0">
                <a:pos x="474" y="1041"/>
              </a:cxn>
              <a:cxn ang="0">
                <a:pos x="484" y="971"/>
              </a:cxn>
              <a:cxn ang="0">
                <a:pos x="482" y="968"/>
              </a:cxn>
              <a:cxn ang="0">
                <a:pos x="477" y="975"/>
              </a:cxn>
              <a:cxn ang="0">
                <a:pos x="481" y="994"/>
              </a:cxn>
              <a:cxn ang="0">
                <a:pos x="403" y="866"/>
              </a:cxn>
              <a:cxn ang="0">
                <a:pos x="288" y="704"/>
              </a:cxn>
              <a:cxn ang="0">
                <a:pos x="0" y="323"/>
              </a:cxn>
              <a:cxn ang="0">
                <a:pos x="3039" y="2748"/>
              </a:cxn>
              <a:cxn ang="0">
                <a:pos x="1991" y="2945"/>
              </a:cxn>
            </a:cxnLst>
            <a:rect l="0" t="0" r="r" b="b"/>
            <a:pathLst>
              <a:path w="3039" h="3894">
                <a:moveTo>
                  <a:pt x="425" y="0"/>
                </a:moveTo>
                <a:lnTo>
                  <a:pt x="573" y="195"/>
                </a:lnTo>
                <a:lnTo>
                  <a:pt x="715" y="384"/>
                </a:lnTo>
                <a:lnTo>
                  <a:pt x="781" y="476"/>
                </a:lnTo>
                <a:lnTo>
                  <a:pt x="842" y="565"/>
                </a:lnTo>
                <a:lnTo>
                  <a:pt x="895" y="645"/>
                </a:lnTo>
                <a:lnTo>
                  <a:pt x="944" y="729"/>
                </a:lnTo>
                <a:lnTo>
                  <a:pt x="982" y="813"/>
                </a:lnTo>
                <a:cubicBezTo>
                  <a:pt x="990" y="830"/>
                  <a:pt x="996" y="848"/>
                  <a:pt x="1000" y="866"/>
                </a:cubicBezTo>
                <a:lnTo>
                  <a:pt x="1010" y="914"/>
                </a:lnTo>
                <a:cubicBezTo>
                  <a:pt x="1013" y="932"/>
                  <a:pt x="1015" y="950"/>
                  <a:pt x="1015" y="968"/>
                </a:cubicBezTo>
                <a:lnTo>
                  <a:pt x="1015" y="1008"/>
                </a:lnTo>
                <a:cubicBezTo>
                  <a:pt x="1015" y="1021"/>
                  <a:pt x="1014" y="1034"/>
                  <a:pt x="1012" y="1046"/>
                </a:cubicBezTo>
                <a:lnTo>
                  <a:pt x="1007" y="1081"/>
                </a:lnTo>
                <a:lnTo>
                  <a:pt x="1002" y="1116"/>
                </a:lnTo>
                <a:lnTo>
                  <a:pt x="1005" y="1078"/>
                </a:lnTo>
                <a:lnTo>
                  <a:pt x="1005" y="1115"/>
                </a:lnTo>
                <a:lnTo>
                  <a:pt x="998" y="1055"/>
                </a:lnTo>
                <a:lnTo>
                  <a:pt x="1008" y="1098"/>
                </a:lnTo>
                <a:lnTo>
                  <a:pt x="988" y="1041"/>
                </a:lnTo>
                <a:lnTo>
                  <a:pt x="1014" y="1094"/>
                </a:lnTo>
                <a:lnTo>
                  <a:pt x="1039" y="1129"/>
                </a:lnTo>
                <a:lnTo>
                  <a:pt x="1087" y="1195"/>
                </a:lnTo>
                <a:lnTo>
                  <a:pt x="1143" y="1267"/>
                </a:lnTo>
                <a:lnTo>
                  <a:pt x="1207" y="1343"/>
                </a:lnTo>
                <a:lnTo>
                  <a:pt x="1274" y="1421"/>
                </a:lnTo>
                <a:lnTo>
                  <a:pt x="1340" y="1492"/>
                </a:lnTo>
                <a:lnTo>
                  <a:pt x="1398" y="1548"/>
                </a:lnTo>
                <a:lnTo>
                  <a:pt x="1451" y="1595"/>
                </a:lnTo>
                <a:lnTo>
                  <a:pt x="1485" y="1617"/>
                </a:lnTo>
                <a:lnTo>
                  <a:pt x="1505" y="1625"/>
                </a:lnTo>
                <a:lnTo>
                  <a:pt x="1527" y="1631"/>
                </a:lnTo>
                <a:lnTo>
                  <a:pt x="1550" y="1636"/>
                </a:lnTo>
                <a:lnTo>
                  <a:pt x="1589" y="1644"/>
                </a:lnTo>
                <a:lnTo>
                  <a:pt x="1658" y="1663"/>
                </a:lnTo>
                <a:lnTo>
                  <a:pt x="1731" y="1686"/>
                </a:lnTo>
                <a:lnTo>
                  <a:pt x="1823" y="1727"/>
                </a:lnTo>
                <a:lnTo>
                  <a:pt x="1900" y="1762"/>
                </a:lnTo>
                <a:lnTo>
                  <a:pt x="1971" y="1787"/>
                </a:lnTo>
                <a:lnTo>
                  <a:pt x="2066" y="1822"/>
                </a:lnTo>
                <a:lnTo>
                  <a:pt x="2170" y="1864"/>
                </a:lnTo>
                <a:lnTo>
                  <a:pt x="2285" y="1919"/>
                </a:lnTo>
                <a:lnTo>
                  <a:pt x="2402" y="1993"/>
                </a:lnTo>
                <a:cubicBezTo>
                  <a:pt x="2414" y="2001"/>
                  <a:pt x="2425" y="2010"/>
                  <a:pt x="2436" y="2019"/>
                </a:cubicBezTo>
                <a:lnTo>
                  <a:pt x="2515" y="2091"/>
                </a:lnTo>
                <a:cubicBezTo>
                  <a:pt x="2529" y="2104"/>
                  <a:pt x="2541" y="2118"/>
                  <a:pt x="2552" y="2133"/>
                </a:cubicBezTo>
                <a:lnTo>
                  <a:pt x="2616" y="2222"/>
                </a:lnTo>
                <a:cubicBezTo>
                  <a:pt x="2625" y="2234"/>
                  <a:pt x="2633" y="2248"/>
                  <a:pt x="2640" y="2262"/>
                </a:cubicBezTo>
                <a:lnTo>
                  <a:pt x="2666" y="2316"/>
                </a:lnTo>
                <a:lnTo>
                  <a:pt x="2698" y="2402"/>
                </a:lnTo>
                <a:lnTo>
                  <a:pt x="2724" y="2491"/>
                </a:lnTo>
                <a:lnTo>
                  <a:pt x="2743" y="2576"/>
                </a:lnTo>
                <a:lnTo>
                  <a:pt x="2773" y="2753"/>
                </a:lnTo>
                <a:lnTo>
                  <a:pt x="2827" y="3062"/>
                </a:lnTo>
                <a:lnTo>
                  <a:pt x="2302" y="3154"/>
                </a:lnTo>
                <a:lnTo>
                  <a:pt x="2246" y="2838"/>
                </a:lnTo>
                <a:lnTo>
                  <a:pt x="2224" y="2695"/>
                </a:lnTo>
                <a:lnTo>
                  <a:pt x="2209" y="2632"/>
                </a:lnTo>
                <a:lnTo>
                  <a:pt x="2197" y="2583"/>
                </a:lnTo>
                <a:lnTo>
                  <a:pt x="2185" y="2547"/>
                </a:lnTo>
                <a:lnTo>
                  <a:pt x="2159" y="2493"/>
                </a:lnTo>
                <a:lnTo>
                  <a:pt x="2183" y="2533"/>
                </a:lnTo>
                <a:lnTo>
                  <a:pt x="2119" y="2444"/>
                </a:lnTo>
                <a:lnTo>
                  <a:pt x="2156" y="2486"/>
                </a:lnTo>
                <a:lnTo>
                  <a:pt x="2077" y="2414"/>
                </a:lnTo>
                <a:lnTo>
                  <a:pt x="2111" y="2440"/>
                </a:lnTo>
                <a:lnTo>
                  <a:pt x="2050" y="2398"/>
                </a:lnTo>
                <a:lnTo>
                  <a:pt x="1973" y="2359"/>
                </a:lnTo>
                <a:lnTo>
                  <a:pt x="1881" y="2323"/>
                </a:lnTo>
                <a:lnTo>
                  <a:pt x="1786" y="2288"/>
                </a:lnTo>
                <a:lnTo>
                  <a:pt x="1679" y="2247"/>
                </a:lnTo>
                <a:lnTo>
                  <a:pt x="1602" y="2212"/>
                </a:lnTo>
                <a:lnTo>
                  <a:pt x="1562" y="2192"/>
                </a:lnTo>
                <a:lnTo>
                  <a:pt x="1515" y="2176"/>
                </a:lnTo>
                <a:lnTo>
                  <a:pt x="1476" y="2165"/>
                </a:lnTo>
                <a:lnTo>
                  <a:pt x="1413" y="2151"/>
                </a:lnTo>
                <a:lnTo>
                  <a:pt x="1338" y="2130"/>
                </a:lnTo>
                <a:lnTo>
                  <a:pt x="1260" y="2098"/>
                </a:lnTo>
                <a:lnTo>
                  <a:pt x="1175" y="2051"/>
                </a:lnTo>
                <a:lnTo>
                  <a:pt x="1098" y="1994"/>
                </a:lnTo>
                <a:lnTo>
                  <a:pt x="1027" y="1931"/>
                </a:lnTo>
                <a:lnTo>
                  <a:pt x="947" y="1853"/>
                </a:lnTo>
                <a:lnTo>
                  <a:pt x="871" y="1770"/>
                </a:lnTo>
                <a:lnTo>
                  <a:pt x="796" y="1684"/>
                </a:lnTo>
                <a:lnTo>
                  <a:pt x="722" y="1594"/>
                </a:lnTo>
                <a:lnTo>
                  <a:pt x="654" y="1506"/>
                </a:lnTo>
                <a:lnTo>
                  <a:pt x="594" y="1422"/>
                </a:lnTo>
                <a:lnTo>
                  <a:pt x="535" y="1329"/>
                </a:lnTo>
                <a:lnTo>
                  <a:pt x="509" y="1276"/>
                </a:lnTo>
                <a:cubicBezTo>
                  <a:pt x="500" y="1258"/>
                  <a:pt x="493" y="1239"/>
                  <a:pt x="489" y="1219"/>
                </a:cubicBezTo>
                <a:lnTo>
                  <a:pt x="479" y="1176"/>
                </a:lnTo>
                <a:cubicBezTo>
                  <a:pt x="474" y="1156"/>
                  <a:pt x="472" y="1136"/>
                  <a:pt x="472" y="1115"/>
                </a:cubicBezTo>
                <a:lnTo>
                  <a:pt x="472" y="1078"/>
                </a:lnTo>
                <a:cubicBezTo>
                  <a:pt x="472" y="1066"/>
                  <a:pt x="473" y="1053"/>
                  <a:pt x="474" y="1041"/>
                </a:cubicBezTo>
                <a:lnTo>
                  <a:pt x="479" y="1006"/>
                </a:lnTo>
                <a:lnTo>
                  <a:pt x="484" y="971"/>
                </a:lnTo>
                <a:lnTo>
                  <a:pt x="482" y="1008"/>
                </a:lnTo>
                <a:lnTo>
                  <a:pt x="482" y="968"/>
                </a:lnTo>
                <a:lnTo>
                  <a:pt x="487" y="1023"/>
                </a:lnTo>
                <a:lnTo>
                  <a:pt x="477" y="975"/>
                </a:lnTo>
                <a:lnTo>
                  <a:pt x="494" y="1028"/>
                </a:lnTo>
                <a:lnTo>
                  <a:pt x="481" y="994"/>
                </a:lnTo>
                <a:lnTo>
                  <a:pt x="450" y="938"/>
                </a:lnTo>
                <a:lnTo>
                  <a:pt x="403" y="866"/>
                </a:lnTo>
                <a:lnTo>
                  <a:pt x="350" y="789"/>
                </a:lnTo>
                <a:lnTo>
                  <a:pt x="288" y="704"/>
                </a:lnTo>
                <a:lnTo>
                  <a:pt x="148" y="518"/>
                </a:lnTo>
                <a:lnTo>
                  <a:pt x="0" y="323"/>
                </a:lnTo>
                <a:lnTo>
                  <a:pt x="425" y="0"/>
                </a:lnTo>
                <a:close/>
                <a:moveTo>
                  <a:pt x="3039" y="2748"/>
                </a:moveTo>
                <a:lnTo>
                  <a:pt x="2712" y="3894"/>
                </a:lnTo>
                <a:lnTo>
                  <a:pt x="1991" y="2945"/>
                </a:lnTo>
                <a:lnTo>
                  <a:pt x="3039" y="2748"/>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2" name="Freeform 88"/>
          <p:cNvSpPr>
            <a:spLocks noEditPoints="1"/>
          </p:cNvSpPr>
          <p:nvPr/>
        </p:nvSpPr>
        <p:spPr bwMode="auto">
          <a:xfrm>
            <a:off x="3297238" y="3365500"/>
            <a:ext cx="374650" cy="1087438"/>
          </a:xfrm>
          <a:custGeom>
            <a:avLst/>
            <a:gdLst/>
            <a:ahLst/>
            <a:cxnLst>
              <a:cxn ang="0">
                <a:pos x="77" y="87"/>
              </a:cxn>
              <a:cxn ang="0">
                <a:pos x="68" y="164"/>
              </a:cxn>
              <a:cxn ang="0">
                <a:pos x="61" y="240"/>
              </a:cxn>
              <a:cxn ang="0">
                <a:pos x="60" y="277"/>
              </a:cxn>
              <a:cxn ang="0">
                <a:pos x="61" y="315"/>
              </a:cxn>
              <a:cxn ang="0">
                <a:pos x="67" y="375"/>
              </a:cxn>
              <a:cxn ang="0">
                <a:pos x="73" y="414"/>
              </a:cxn>
              <a:cxn ang="0">
                <a:pos x="85" y="454"/>
              </a:cxn>
              <a:cxn ang="0">
                <a:pos x="99" y="483"/>
              </a:cxn>
              <a:cxn ang="0">
                <a:pos x="111" y="504"/>
              </a:cxn>
              <a:cxn ang="0">
                <a:pos x="136" y="538"/>
              </a:cxn>
              <a:cxn ang="0">
                <a:pos x="175" y="587"/>
              </a:cxn>
              <a:cxn ang="0">
                <a:pos x="203" y="626"/>
              </a:cxn>
              <a:cxn ang="0">
                <a:pos x="219" y="653"/>
              </a:cxn>
              <a:cxn ang="0">
                <a:pos x="236" y="694"/>
              </a:cxn>
              <a:cxn ang="0">
                <a:pos x="251" y="747"/>
              </a:cxn>
              <a:cxn ang="0">
                <a:pos x="199" y="797"/>
              </a:cxn>
              <a:cxn ang="0">
                <a:pos x="188" y="739"/>
              </a:cxn>
              <a:cxn ang="0">
                <a:pos x="172" y="693"/>
              </a:cxn>
              <a:cxn ang="0">
                <a:pos x="160" y="671"/>
              </a:cxn>
              <a:cxn ang="0">
                <a:pos x="146" y="648"/>
              </a:cxn>
              <a:cxn ang="0">
                <a:pos x="109" y="599"/>
              </a:cxn>
              <a:cxn ang="0">
                <a:pos x="70" y="549"/>
              </a:cxn>
              <a:cxn ang="0">
                <a:pos x="53" y="523"/>
              </a:cxn>
              <a:cxn ang="0">
                <a:pos x="39" y="497"/>
              </a:cxn>
              <a:cxn ang="0">
                <a:pos x="21" y="448"/>
              </a:cxn>
              <a:cxn ang="0">
                <a:pos x="11" y="403"/>
              </a:cxn>
              <a:cxn ang="0">
                <a:pos x="5" y="360"/>
              </a:cxn>
              <a:cxn ang="0">
                <a:pos x="1" y="297"/>
              </a:cxn>
              <a:cxn ang="0">
                <a:pos x="1" y="255"/>
              </a:cxn>
              <a:cxn ang="0">
                <a:pos x="5" y="197"/>
              </a:cxn>
              <a:cxn ang="0">
                <a:pos x="13" y="118"/>
              </a:cxn>
              <a:cxn ang="0">
                <a:pos x="30" y="0"/>
              </a:cxn>
              <a:cxn ang="0">
                <a:pos x="283" y="755"/>
              </a:cxn>
              <a:cxn ang="0">
                <a:pos x="165" y="771"/>
              </a:cxn>
            </a:cxnLst>
            <a:rect l="0" t="0" r="r" b="b"/>
            <a:pathLst>
              <a:path w="283" h="881">
                <a:moveTo>
                  <a:pt x="89" y="9"/>
                </a:moveTo>
                <a:lnTo>
                  <a:pt x="77" y="87"/>
                </a:lnTo>
                <a:lnTo>
                  <a:pt x="72" y="126"/>
                </a:lnTo>
                <a:lnTo>
                  <a:pt x="68" y="164"/>
                </a:lnTo>
                <a:lnTo>
                  <a:pt x="64" y="202"/>
                </a:lnTo>
                <a:lnTo>
                  <a:pt x="61" y="240"/>
                </a:lnTo>
                <a:lnTo>
                  <a:pt x="60" y="259"/>
                </a:lnTo>
                <a:lnTo>
                  <a:pt x="60" y="277"/>
                </a:lnTo>
                <a:lnTo>
                  <a:pt x="60" y="296"/>
                </a:lnTo>
                <a:lnTo>
                  <a:pt x="61" y="315"/>
                </a:lnTo>
                <a:lnTo>
                  <a:pt x="65" y="355"/>
                </a:lnTo>
                <a:lnTo>
                  <a:pt x="67" y="375"/>
                </a:lnTo>
                <a:lnTo>
                  <a:pt x="70" y="394"/>
                </a:lnTo>
                <a:lnTo>
                  <a:pt x="73" y="414"/>
                </a:lnTo>
                <a:lnTo>
                  <a:pt x="79" y="433"/>
                </a:lnTo>
                <a:lnTo>
                  <a:pt x="85" y="454"/>
                </a:lnTo>
                <a:lnTo>
                  <a:pt x="94" y="474"/>
                </a:lnTo>
                <a:lnTo>
                  <a:pt x="99" y="483"/>
                </a:lnTo>
                <a:lnTo>
                  <a:pt x="104" y="493"/>
                </a:lnTo>
                <a:lnTo>
                  <a:pt x="111" y="504"/>
                </a:lnTo>
                <a:lnTo>
                  <a:pt x="119" y="515"/>
                </a:lnTo>
                <a:lnTo>
                  <a:pt x="136" y="538"/>
                </a:lnTo>
                <a:lnTo>
                  <a:pt x="155" y="562"/>
                </a:lnTo>
                <a:lnTo>
                  <a:pt x="175" y="587"/>
                </a:lnTo>
                <a:lnTo>
                  <a:pt x="193" y="612"/>
                </a:lnTo>
                <a:lnTo>
                  <a:pt x="203" y="626"/>
                </a:lnTo>
                <a:lnTo>
                  <a:pt x="211" y="640"/>
                </a:lnTo>
                <a:lnTo>
                  <a:pt x="219" y="653"/>
                </a:lnTo>
                <a:lnTo>
                  <a:pt x="225" y="667"/>
                </a:lnTo>
                <a:lnTo>
                  <a:pt x="236" y="694"/>
                </a:lnTo>
                <a:lnTo>
                  <a:pt x="245" y="721"/>
                </a:lnTo>
                <a:lnTo>
                  <a:pt x="251" y="747"/>
                </a:lnTo>
                <a:lnTo>
                  <a:pt x="258" y="788"/>
                </a:lnTo>
                <a:lnTo>
                  <a:pt x="199" y="797"/>
                </a:lnTo>
                <a:lnTo>
                  <a:pt x="194" y="762"/>
                </a:lnTo>
                <a:lnTo>
                  <a:pt x="188" y="739"/>
                </a:lnTo>
                <a:lnTo>
                  <a:pt x="181" y="716"/>
                </a:lnTo>
                <a:lnTo>
                  <a:pt x="172" y="693"/>
                </a:lnTo>
                <a:lnTo>
                  <a:pt x="167" y="682"/>
                </a:lnTo>
                <a:lnTo>
                  <a:pt x="160" y="671"/>
                </a:lnTo>
                <a:lnTo>
                  <a:pt x="153" y="659"/>
                </a:lnTo>
                <a:lnTo>
                  <a:pt x="146" y="648"/>
                </a:lnTo>
                <a:lnTo>
                  <a:pt x="128" y="624"/>
                </a:lnTo>
                <a:lnTo>
                  <a:pt x="109" y="599"/>
                </a:lnTo>
                <a:lnTo>
                  <a:pt x="89" y="574"/>
                </a:lnTo>
                <a:lnTo>
                  <a:pt x="70" y="549"/>
                </a:lnTo>
                <a:lnTo>
                  <a:pt x="61" y="536"/>
                </a:lnTo>
                <a:lnTo>
                  <a:pt x="53" y="523"/>
                </a:lnTo>
                <a:lnTo>
                  <a:pt x="46" y="510"/>
                </a:lnTo>
                <a:lnTo>
                  <a:pt x="39" y="497"/>
                </a:lnTo>
                <a:lnTo>
                  <a:pt x="29" y="472"/>
                </a:lnTo>
                <a:lnTo>
                  <a:pt x="21" y="448"/>
                </a:lnTo>
                <a:lnTo>
                  <a:pt x="15" y="425"/>
                </a:lnTo>
                <a:lnTo>
                  <a:pt x="11" y="403"/>
                </a:lnTo>
                <a:lnTo>
                  <a:pt x="8" y="381"/>
                </a:lnTo>
                <a:lnTo>
                  <a:pt x="5" y="360"/>
                </a:lnTo>
                <a:lnTo>
                  <a:pt x="2" y="318"/>
                </a:lnTo>
                <a:lnTo>
                  <a:pt x="1" y="297"/>
                </a:lnTo>
                <a:lnTo>
                  <a:pt x="0" y="276"/>
                </a:lnTo>
                <a:lnTo>
                  <a:pt x="1" y="255"/>
                </a:lnTo>
                <a:lnTo>
                  <a:pt x="2" y="235"/>
                </a:lnTo>
                <a:lnTo>
                  <a:pt x="5" y="197"/>
                </a:lnTo>
                <a:lnTo>
                  <a:pt x="9" y="158"/>
                </a:lnTo>
                <a:lnTo>
                  <a:pt x="13" y="118"/>
                </a:lnTo>
                <a:lnTo>
                  <a:pt x="18" y="78"/>
                </a:lnTo>
                <a:lnTo>
                  <a:pt x="30" y="0"/>
                </a:lnTo>
                <a:lnTo>
                  <a:pt x="89" y="9"/>
                </a:lnTo>
                <a:close/>
                <a:moveTo>
                  <a:pt x="283" y="755"/>
                </a:moveTo>
                <a:lnTo>
                  <a:pt x="240" y="881"/>
                </a:lnTo>
                <a:lnTo>
                  <a:pt x="165" y="771"/>
                </a:lnTo>
                <a:lnTo>
                  <a:pt x="283" y="75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4" name="Freeform 90"/>
          <p:cNvSpPr>
            <a:spLocks noEditPoints="1"/>
          </p:cNvSpPr>
          <p:nvPr/>
        </p:nvSpPr>
        <p:spPr bwMode="auto">
          <a:xfrm>
            <a:off x="2495550" y="3671888"/>
            <a:ext cx="423863" cy="100012"/>
          </a:xfrm>
          <a:custGeom>
            <a:avLst/>
            <a:gdLst/>
            <a:ahLst/>
            <a:cxnLst>
              <a:cxn ang="0">
                <a:pos x="0" y="57"/>
              </a:cxn>
              <a:cxn ang="0">
                <a:pos x="284" y="39"/>
              </a:cxn>
              <a:cxn ang="0">
                <a:pos x="566" y="23"/>
              </a:cxn>
              <a:cxn ang="0">
                <a:pos x="841" y="10"/>
              </a:cxn>
              <a:cxn ang="0">
                <a:pos x="1106" y="2"/>
              </a:cxn>
              <a:cxn ang="0">
                <a:pos x="1359" y="0"/>
              </a:cxn>
              <a:cxn ang="0">
                <a:pos x="1596" y="9"/>
              </a:cxn>
              <a:cxn ang="0">
                <a:pos x="1815" y="27"/>
              </a:cxn>
              <a:cxn ang="0">
                <a:pos x="1918" y="40"/>
              </a:cxn>
              <a:cxn ang="0">
                <a:pos x="2015" y="58"/>
              </a:cxn>
              <a:cxn ang="0">
                <a:pos x="2105" y="79"/>
              </a:cxn>
              <a:cxn ang="0">
                <a:pos x="2189" y="103"/>
              </a:cxn>
              <a:cxn ang="0">
                <a:pos x="2339" y="160"/>
              </a:cxn>
              <a:cxn ang="0">
                <a:pos x="2472" y="229"/>
              </a:cxn>
              <a:cxn ang="0">
                <a:pos x="2487" y="239"/>
              </a:cxn>
              <a:cxn ang="0">
                <a:pos x="2644" y="377"/>
              </a:cxn>
              <a:cxn ang="0">
                <a:pos x="2538" y="497"/>
              </a:cxn>
              <a:cxn ang="0">
                <a:pos x="2382" y="359"/>
              </a:cxn>
              <a:cxn ang="0">
                <a:pos x="2397" y="370"/>
              </a:cxn>
              <a:cxn ang="0">
                <a:pos x="2282" y="309"/>
              </a:cxn>
              <a:cxn ang="0">
                <a:pos x="2144" y="256"/>
              </a:cxn>
              <a:cxn ang="0">
                <a:pos x="2068" y="234"/>
              </a:cxn>
              <a:cxn ang="0">
                <a:pos x="1986" y="215"/>
              </a:cxn>
              <a:cxn ang="0">
                <a:pos x="1897" y="199"/>
              </a:cxn>
              <a:cxn ang="0">
                <a:pos x="1802" y="186"/>
              </a:cxn>
              <a:cxn ang="0">
                <a:pos x="1591" y="168"/>
              </a:cxn>
              <a:cxn ang="0">
                <a:pos x="1360" y="160"/>
              </a:cxn>
              <a:cxn ang="0">
                <a:pos x="1111" y="161"/>
              </a:cxn>
              <a:cxn ang="0">
                <a:pos x="848" y="169"/>
              </a:cxn>
              <a:cxn ang="0">
                <a:pos x="575" y="182"/>
              </a:cxn>
              <a:cxn ang="0">
                <a:pos x="295" y="198"/>
              </a:cxn>
              <a:cxn ang="0">
                <a:pos x="11" y="216"/>
              </a:cxn>
              <a:cxn ang="0">
                <a:pos x="0" y="57"/>
              </a:cxn>
              <a:cxn ang="0">
                <a:pos x="2686" y="155"/>
              </a:cxn>
              <a:cxn ang="0">
                <a:pos x="2872" y="721"/>
              </a:cxn>
              <a:cxn ang="0">
                <a:pos x="2308" y="530"/>
              </a:cxn>
              <a:cxn ang="0">
                <a:pos x="2686" y="155"/>
              </a:cxn>
            </a:cxnLst>
            <a:rect l="0" t="0" r="r" b="b"/>
            <a:pathLst>
              <a:path w="2872" h="721">
                <a:moveTo>
                  <a:pt x="0" y="57"/>
                </a:moveTo>
                <a:lnTo>
                  <a:pt x="284" y="39"/>
                </a:lnTo>
                <a:lnTo>
                  <a:pt x="566" y="23"/>
                </a:lnTo>
                <a:lnTo>
                  <a:pt x="841" y="10"/>
                </a:lnTo>
                <a:lnTo>
                  <a:pt x="1106" y="2"/>
                </a:lnTo>
                <a:lnTo>
                  <a:pt x="1359" y="0"/>
                </a:lnTo>
                <a:lnTo>
                  <a:pt x="1596" y="9"/>
                </a:lnTo>
                <a:lnTo>
                  <a:pt x="1815" y="27"/>
                </a:lnTo>
                <a:lnTo>
                  <a:pt x="1918" y="40"/>
                </a:lnTo>
                <a:lnTo>
                  <a:pt x="2015" y="58"/>
                </a:lnTo>
                <a:lnTo>
                  <a:pt x="2105" y="79"/>
                </a:lnTo>
                <a:lnTo>
                  <a:pt x="2189" y="103"/>
                </a:lnTo>
                <a:lnTo>
                  <a:pt x="2339" y="160"/>
                </a:lnTo>
                <a:lnTo>
                  <a:pt x="2472" y="229"/>
                </a:lnTo>
                <a:cubicBezTo>
                  <a:pt x="2477" y="232"/>
                  <a:pt x="2483" y="235"/>
                  <a:pt x="2487" y="239"/>
                </a:cubicBezTo>
                <a:lnTo>
                  <a:pt x="2644" y="377"/>
                </a:lnTo>
                <a:lnTo>
                  <a:pt x="2538" y="497"/>
                </a:lnTo>
                <a:lnTo>
                  <a:pt x="2382" y="359"/>
                </a:lnTo>
                <a:lnTo>
                  <a:pt x="2397" y="370"/>
                </a:lnTo>
                <a:lnTo>
                  <a:pt x="2282" y="309"/>
                </a:lnTo>
                <a:lnTo>
                  <a:pt x="2144" y="256"/>
                </a:lnTo>
                <a:lnTo>
                  <a:pt x="2068" y="234"/>
                </a:lnTo>
                <a:lnTo>
                  <a:pt x="1986" y="215"/>
                </a:lnTo>
                <a:lnTo>
                  <a:pt x="1897" y="199"/>
                </a:lnTo>
                <a:lnTo>
                  <a:pt x="1802" y="186"/>
                </a:lnTo>
                <a:lnTo>
                  <a:pt x="1591" y="168"/>
                </a:lnTo>
                <a:lnTo>
                  <a:pt x="1360" y="160"/>
                </a:lnTo>
                <a:lnTo>
                  <a:pt x="1111" y="161"/>
                </a:lnTo>
                <a:lnTo>
                  <a:pt x="848" y="169"/>
                </a:lnTo>
                <a:lnTo>
                  <a:pt x="575" y="182"/>
                </a:lnTo>
                <a:lnTo>
                  <a:pt x="295" y="198"/>
                </a:lnTo>
                <a:lnTo>
                  <a:pt x="11" y="216"/>
                </a:lnTo>
                <a:lnTo>
                  <a:pt x="0" y="57"/>
                </a:lnTo>
                <a:close/>
                <a:moveTo>
                  <a:pt x="2686" y="155"/>
                </a:moveTo>
                <a:lnTo>
                  <a:pt x="2872" y="721"/>
                </a:lnTo>
                <a:lnTo>
                  <a:pt x="2308" y="530"/>
                </a:lnTo>
                <a:lnTo>
                  <a:pt x="2686" y="15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5" name="Freeform 91"/>
          <p:cNvSpPr>
            <a:spLocks noEditPoints="1"/>
          </p:cNvSpPr>
          <p:nvPr/>
        </p:nvSpPr>
        <p:spPr bwMode="auto">
          <a:xfrm>
            <a:off x="1539875" y="3792538"/>
            <a:ext cx="687388" cy="76200"/>
          </a:xfrm>
          <a:custGeom>
            <a:avLst/>
            <a:gdLst/>
            <a:ahLst/>
            <a:cxnLst>
              <a:cxn ang="0">
                <a:pos x="0" y="14"/>
              </a:cxn>
              <a:cxn ang="0">
                <a:pos x="22" y="11"/>
              </a:cxn>
              <a:cxn ang="0">
                <a:pos x="43" y="8"/>
              </a:cxn>
              <a:cxn ang="0">
                <a:pos x="66" y="6"/>
              </a:cxn>
              <a:cxn ang="0">
                <a:pos x="90" y="3"/>
              </a:cxn>
              <a:cxn ang="0">
                <a:pos x="115" y="2"/>
              </a:cxn>
              <a:cxn ang="0">
                <a:pos x="142" y="0"/>
              </a:cxn>
              <a:cxn ang="0">
                <a:pos x="171" y="0"/>
              </a:cxn>
              <a:cxn ang="0">
                <a:pos x="186" y="0"/>
              </a:cxn>
              <a:cxn ang="0">
                <a:pos x="202" y="0"/>
              </a:cxn>
              <a:cxn ang="0">
                <a:pos x="219" y="1"/>
              </a:cxn>
              <a:cxn ang="0">
                <a:pos x="238" y="2"/>
              </a:cxn>
              <a:cxn ang="0">
                <a:pos x="259" y="3"/>
              </a:cxn>
              <a:cxn ang="0">
                <a:pos x="280" y="5"/>
              </a:cxn>
              <a:cxn ang="0">
                <a:pos x="303" y="7"/>
              </a:cxn>
              <a:cxn ang="0">
                <a:pos x="326" y="9"/>
              </a:cxn>
              <a:cxn ang="0">
                <a:pos x="372" y="14"/>
              </a:cxn>
              <a:cxn ang="0">
                <a:pos x="395" y="16"/>
              </a:cxn>
              <a:cxn ang="0">
                <a:pos x="417" y="19"/>
              </a:cxn>
              <a:cxn ang="0">
                <a:pos x="438" y="21"/>
              </a:cxn>
              <a:cxn ang="0">
                <a:pos x="458" y="23"/>
              </a:cxn>
              <a:cxn ang="0">
                <a:pos x="476" y="24"/>
              </a:cxn>
              <a:cxn ang="0">
                <a:pos x="474" y="42"/>
              </a:cxn>
              <a:cxn ang="0">
                <a:pos x="456" y="41"/>
              </a:cxn>
              <a:cxn ang="0">
                <a:pos x="436" y="39"/>
              </a:cxn>
              <a:cxn ang="0">
                <a:pos x="415" y="36"/>
              </a:cxn>
              <a:cxn ang="0">
                <a:pos x="393" y="34"/>
              </a:cxn>
              <a:cxn ang="0">
                <a:pos x="370" y="32"/>
              </a:cxn>
              <a:cxn ang="0">
                <a:pos x="324" y="27"/>
              </a:cxn>
              <a:cxn ang="0">
                <a:pos x="301" y="25"/>
              </a:cxn>
              <a:cxn ang="0">
                <a:pos x="279" y="23"/>
              </a:cxn>
              <a:cxn ang="0">
                <a:pos x="258" y="21"/>
              </a:cxn>
              <a:cxn ang="0">
                <a:pos x="237" y="20"/>
              </a:cxn>
              <a:cxn ang="0">
                <a:pos x="219" y="19"/>
              </a:cxn>
              <a:cxn ang="0">
                <a:pos x="202" y="18"/>
              </a:cxn>
              <a:cxn ang="0">
                <a:pos x="186" y="18"/>
              </a:cxn>
              <a:cxn ang="0">
                <a:pos x="171" y="18"/>
              </a:cxn>
              <a:cxn ang="0">
                <a:pos x="142" y="18"/>
              </a:cxn>
              <a:cxn ang="0">
                <a:pos x="116" y="19"/>
              </a:cxn>
              <a:cxn ang="0">
                <a:pos x="91" y="21"/>
              </a:cxn>
              <a:cxn ang="0">
                <a:pos x="68" y="23"/>
              </a:cxn>
              <a:cxn ang="0">
                <a:pos x="46" y="26"/>
              </a:cxn>
              <a:cxn ang="0">
                <a:pos x="24" y="29"/>
              </a:cxn>
              <a:cxn ang="0">
                <a:pos x="3" y="32"/>
              </a:cxn>
              <a:cxn ang="0">
                <a:pos x="0" y="14"/>
              </a:cxn>
              <a:cxn ang="0">
                <a:pos x="463" y="2"/>
              </a:cxn>
              <a:cxn ang="0">
                <a:pos x="519" y="37"/>
              </a:cxn>
              <a:cxn ang="0">
                <a:pos x="458" y="62"/>
              </a:cxn>
              <a:cxn ang="0">
                <a:pos x="463" y="2"/>
              </a:cxn>
            </a:cxnLst>
            <a:rect l="0" t="0" r="r" b="b"/>
            <a:pathLst>
              <a:path w="519" h="62">
                <a:moveTo>
                  <a:pt x="0" y="14"/>
                </a:moveTo>
                <a:lnTo>
                  <a:pt x="22" y="11"/>
                </a:lnTo>
                <a:lnTo>
                  <a:pt x="43" y="8"/>
                </a:lnTo>
                <a:lnTo>
                  <a:pt x="66" y="6"/>
                </a:lnTo>
                <a:lnTo>
                  <a:pt x="90" y="3"/>
                </a:lnTo>
                <a:lnTo>
                  <a:pt x="115" y="2"/>
                </a:lnTo>
                <a:lnTo>
                  <a:pt x="142" y="0"/>
                </a:lnTo>
                <a:lnTo>
                  <a:pt x="171" y="0"/>
                </a:lnTo>
                <a:lnTo>
                  <a:pt x="186" y="0"/>
                </a:lnTo>
                <a:lnTo>
                  <a:pt x="202" y="0"/>
                </a:lnTo>
                <a:lnTo>
                  <a:pt x="219" y="1"/>
                </a:lnTo>
                <a:lnTo>
                  <a:pt x="238" y="2"/>
                </a:lnTo>
                <a:lnTo>
                  <a:pt x="259" y="3"/>
                </a:lnTo>
                <a:lnTo>
                  <a:pt x="280" y="5"/>
                </a:lnTo>
                <a:lnTo>
                  <a:pt x="303" y="7"/>
                </a:lnTo>
                <a:lnTo>
                  <a:pt x="326" y="9"/>
                </a:lnTo>
                <a:lnTo>
                  <a:pt x="372" y="14"/>
                </a:lnTo>
                <a:lnTo>
                  <a:pt x="395" y="16"/>
                </a:lnTo>
                <a:lnTo>
                  <a:pt x="417" y="19"/>
                </a:lnTo>
                <a:lnTo>
                  <a:pt x="438" y="21"/>
                </a:lnTo>
                <a:lnTo>
                  <a:pt x="458" y="23"/>
                </a:lnTo>
                <a:lnTo>
                  <a:pt x="476" y="24"/>
                </a:lnTo>
                <a:lnTo>
                  <a:pt x="474" y="42"/>
                </a:lnTo>
                <a:lnTo>
                  <a:pt x="456" y="41"/>
                </a:lnTo>
                <a:lnTo>
                  <a:pt x="436" y="39"/>
                </a:lnTo>
                <a:lnTo>
                  <a:pt x="415" y="36"/>
                </a:lnTo>
                <a:lnTo>
                  <a:pt x="393" y="34"/>
                </a:lnTo>
                <a:lnTo>
                  <a:pt x="370" y="32"/>
                </a:lnTo>
                <a:lnTo>
                  <a:pt x="324" y="27"/>
                </a:lnTo>
                <a:lnTo>
                  <a:pt x="301" y="25"/>
                </a:lnTo>
                <a:lnTo>
                  <a:pt x="279" y="23"/>
                </a:lnTo>
                <a:lnTo>
                  <a:pt x="258" y="21"/>
                </a:lnTo>
                <a:lnTo>
                  <a:pt x="237" y="20"/>
                </a:lnTo>
                <a:lnTo>
                  <a:pt x="219" y="19"/>
                </a:lnTo>
                <a:lnTo>
                  <a:pt x="202" y="18"/>
                </a:lnTo>
                <a:lnTo>
                  <a:pt x="186" y="18"/>
                </a:lnTo>
                <a:lnTo>
                  <a:pt x="171" y="18"/>
                </a:lnTo>
                <a:lnTo>
                  <a:pt x="142" y="18"/>
                </a:lnTo>
                <a:lnTo>
                  <a:pt x="116" y="19"/>
                </a:lnTo>
                <a:lnTo>
                  <a:pt x="91" y="21"/>
                </a:lnTo>
                <a:lnTo>
                  <a:pt x="68" y="23"/>
                </a:lnTo>
                <a:lnTo>
                  <a:pt x="46" y="26"/>
                </a:lnTo>
                <a:lnTo>
                  <a:pt x="24" y="29"/>
                </a:lnTo>
                <a:lnTo>
                  <a:pt x="3" y="32"/>
                </a:lnTo>
                <a:lnTo>
                  <a:pt x="0" y="14"/>
                </a:lnTo>
                <a:close/>
                <a:moveTo>
                  <a:pt x="463" y="2"/>
                </a:moveTo>
                <a:lnTo>
                  <a:pt x="519" y="37"/>
                </a:lnTo>
                <a:lnTo>
                  <a:pt x="458" y="62"/>
                </a:lnTo>
                <a:lnTo>
                  <a:pt x="463" y="2"/>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16" name="Freeform 92"/>
          <p:cNvSpPr>
            <a:spLocks noEditPoints="1"/>
          </p:cNvSpPr>
          <p:nvPr/>
        </p:nvSpPr>
        <p:spPr bwMode="auto">
          <a:xfrm>
            <a:off x="2441575" y="3746500"/>
            <a:ext cx="776288" cy="309563"/>
          </a:xfrm>
          <a:custGeom>
            <a:avLst/>
            <a:gdLst/>
            <a:ahLst/>
            <a:cxnLst>
              <a:cxn ang="0">
                <a:pos x="3" y="0"/>
              </a:cxn>
              <a:cxn ang="0">
                <a:pos x="75" y="13"/>
              </a:cxn>
              <a:cxn ang="0">
                <a:pos x="111" y="20"/>
              </a:cxn>
              <a:cxn ang="0">
                <a:pos x="146" y="28"/>
              </a:cxn>
              <a:cxn ang="0">
                <a:pos x="180" y="36"/>
              </a:cxn>
              <a:cxn ang="0">
                <a:pos x="213" y="45"/>
              </a:cxn>
              <a:cxn ang="0">
                <a:pos x="245" y="55"/>
              </a:cxn>
              <a:cxn ang="0">
                <a:pos x="275" y="65"/>
              </a:cxn>
              <a:cxn ang="0">
                <a:pos x="305" y="78"/>
              </a:cxn>
              <a:cxn ang="0">
                <a:pos x="334" y="91"/>
              </a:cxn>
              <a:cxn ang="0">
                <a:pos x="361" y="106"/>
              </a:cxn>
              <a:cxn ang="0">
                <a:pos x="388" y="122"/>
              </a:cxn>
              <a:cxn ang="0">
                <a:pos x="412" y="137"/>
              </a:cxn>
              <a:cxn ang="0">
                <a:pos x="436" y="152"/>
              </a:cxn>
              <a:cxn ang="0">
                <a:pos x="458" y="165"/>
              </a:cxn>
              <a:cxn ang="0">
                <a:pos x="478" y="177"/>
              </a:cxn>
              <a:cxn ang="0">
                <a:pos x="497" y="188"/>
              </a:cxn>
              <a:cxn ang="0">
                <a:pos x="513" y="197"/>
              </a:cxn>
              <a:cxn ang="0">
                <a:pos x="528" y="206"/>
              </a:cxn>
              <a:cxn ang="0">
                <a:pos x="551" y="220"/>
              </a:cxn>
              <a:cxn ang="0">
                <a:pos x="542" y="235"/>
              </a:cxn>
              <a:cxn ang="0">
                <a:pos x="519" y="221"/>
              </a:cxn>
              <a:cxn ang="0">
                <a:pos x="504" y="213"/>
              </a:cxn>
              <a:cxn ang="0">
                <a:pos x="488" y="203"/>
              </a:cxn>
              <a:cxn ang="0">
                <a:pos x="469" y="193"/>
              </a:cxn>
              <a:cxn ang="0">
                <a:pos x="449" y="180"/>
              </a:cxn>
              <a:cxn ang="0">
                <a:pos x="427" y="167"/>
              </a:cxn>
              <a:cxn ang="0">
                <a:pos x="403" y="152"/>
              </a:cxn>
              <a:cxn ang="0">
                <a:pos x="378" y="137"/>
              </a:cxn>
              <a:cxn ang="0">
                <a:pos x="353" y="122"/>
              </a:cxn>
              <a:cxn ang="0">
                <a:pos x="326" y="108"/>
              </a:cxn>
              <a:cxn ang="0">
                <a:pos x="298" y="94"/>
              </a:cxn>
              <a:cxn ang="0">
                <a:pos x="269" y="82"/>
              </a:cxn>
              <a:cxn ang="0">
                <a:pos x="239" y="72"/>
              </a:cxn>
              <a:cxn ang="0">
                <a:pos x="208" y="62"/>
              </a:cxn>
              <a:cxn ang="0">
                <a:pos x="175" y="53"/>
              </a:cxn>
              <a:cxn ang="0">
                <a:pos x="142" y="45"/>
              </a:cxn>
              <a:cxn ang="0">
                <a:pos x="107" y="38"/>
              </a:cxn>
              <a:cxn ang="0">
                <a:pos x="72" y="31"/>
              </a:cxn>
              <a:cxn ang="0">
                <a:pos x="0" y="17"/>
              </a:cxn>
              <a:cxn ang="0">
                <a:pos x="3" y="0"/>
              </a:cxn>
              <a:cxn ang="0">
                <a:pos x="549" y="194"/>
              </a:cxn>
              <a:cxn ang="0">
                <a:pos x="585" y="250"/>
              </a:cxn>
              <a:cxn ang="0">
                <a:pos x="518" y="245"/>
              </a:cxn>
              <a:cxn ang="0">
                <a:pos x="549" y="194"/>
              </a:cxn>
            </a:cxnLst>
            <a:rect l="0" t="0" r="r" b="b"/>
            <a:pathLst>
              <a:path w="585" h="250">
                <a:moveTo>
                  <a:pt x="3" y="0"/>
                </a:moveTo>
                <a:lnTo>
                  <a:pt x="75" y="13"/>
                </a:lnTo>
                <a:lnTo>
                  <a:pt x="111" y="20"/>
                </a:lnTo>
                <a:lnTo>
                  <a:pt x="146" y="28"/>
                </a:lnTo>
                <a:lnTo>
                  <a:pt x="180" y="36"/>
                </a:lnTo>
                <a:lnTo>
                  <a:pt x="213" y="45"/>
                </a:lnTo>
                <a:lnTo>
                  <a:pt x="245" y="55"/>
                </a:lnTo>
                <a:lnTo>
                  <a:pt x="275" y="65"/>
                </a:lnTo>
                <a:lnTo>
                  <a:pt x="305" y="78"/>
                </a:lnTo>
                <a:lnTo>
                  <a:pt x="334" y="91"/>
                </a:lnTo>
                <a:lnTo>
                  <a:pt x="361" y="106"/>
                </a:lnTo>
                <a:lnTo>
                  <a:pt x="388" y="122"/>
                </a:lnTo>
                <a:lnTo>
                  <a:pt x="412" y="137"/>
                </a:lnTo>
                <a:lnTo>
                  <a:pt x="436" y="152"/>
                </a:lnTo>
                <a:lnTo>
                  <a:pt x="458" y="165"/>
                </a:lnTo>
                <a:lnTo>
                  <a:pt x="478" y="177"/>
                </a:lnTo>
                <a:lnTo>
                  <a:pt x="497" y="188"/>
                </a:lnTo>
                <a:lnTo>
                  <a:pt x="513" y="197"/>
                </a:lnTo>
                <a:lnTo>
                  <a:pt x="528" y="206"/>
                </a:lnTo>
                <a:lnTo>
                  <a:pt x="551" y="220"/>
                </a:lnTo>
                <a:lnTo>
                  <a:pt x="542" y="235"/>
                </a:lnTo>
                <a:lnTo>
                  <a:pt x="519" y="221"/>
                </a:lnTo>
                <a:lnTo>
                  <a:pt x="504" y="213"/>
                </a:lnTo>
                <a:lnTo>
                  <a:pt x="488" y="203"/>
                </a:lnTo>
                <a:lnTo>
                  <a:pt x="469" y="193"/>
                </a:lnTo>
                <a:lnTo>
                  <a:pt x="449" y="180"/>
                </a:lnTo>
                <a:lnTo>
                  <a:pt x="427" y="167"/>
                </a:lnTo>
                <a:lnTo>
                  <a:pt x="403" y="152"/>
                </a:lnTo>
                <a:lnTo>
                  <a:pt x="378" y="137"/>
                </a:lnTo>
                <a:lnTo>
                  <a:pt x="353" y="122"/>
                </a:lnTo>
                <a:lnTo>
                  <a:pt x="326" y="108"/>
                </a:lnTo>
                <a:lnTo>
                  <a:pt x="298" y="94"/>
                </a:lnTo>
                <a:lnTo>
                  <a:pt x="269" y="82"/>
                </a:lnTo>
                <a:lnTo>
                  <a:pt x="239" y="72"/>
                </a:lnTo>
                <a:lnTo>
                  <a:pt x="208" y="62"/>
                </a:lnTo>
                <a:lnTo>
                  <a:pt x="175" y="53"/>
                </a:lnTo>
                <a:lnTo>
                  <a:pt x="142" y="45"/>
                </a:lnTo>
                <a:lnTo>
                  <a:pt x="107" y="38"/>
                </a:lnTo>
                <a:lnTo>
                  <a:pt x="72" y="31"/>
                </a:lnTo>
                <a:lnTo>
                  <a:pt x="0" y="17"/>
                </a:lnTo>
                <a:lnTo>
                  <a:pt x="3" y="0"/>
                </a:lnTo>
                <a:close/>
                <a:moveTo>
                  <a:pt x="549" y="194"/>
                </a:moveTo>
                <a:lnTo>
                  <a:pt x="585" y="250"/>
                </a:lnTo>
                <a:lnTo>
                  <a:pt x="518" y="245"/>
                </a:lnTo>
                <a:lnTo>
                  <a:pt x="549" y="194"/>
                </a:lnTo>
                <a:close/>
              </a:path>
            </a:pathLst>
          </a:custGeom>
          <a:solidFill>
            <a:srgbClr val="000000"/>
          </a:solidFill>
          <a:ln w="3175" cap="flat">
            <a:solidFill>
              <a:srgbClr val="000000"/>
            </a:solidFill>
            <a:prstDash val="solid"/>
            <a:bevel/>
            <a:headEnd/>
            <a:tailEnd/>
          </a:ln>
        </p:spPr>
        <p:txBody>
          <a:bodyPr/>
          <a:lstStyle/>
          <a:p>
            <a:endParaRPr lang="en-US"/>
          </a:p>
        </p:txBody>
      </p:sp>
      <p:grpSp>
        <p:nvGrpSpPr>
          <p:cNvPr id="3" name="Group 103"/>
          <p:cNvGrpSpPr>
            <a:grpSpLocks/>
          </p:cNvGrpSpPr>
          <p:nvPr/>
        </p:nvGrpSpPr>
        <p:grpSpPr bwMode="auto">
          <a:xfrm>
            <a:off x="4818063" y="1773238"/>
            <a:ext cx="3862387" cy="3459162"/>
            <a:chOff x="4136" y="6551"/>
            <a:chExt cx="2915" cy="2801"/>
          </a:xfrm>
        </p:grpSpPr>
        <p:sp>
          <p:nvSpPr>
            <p:cNvPr id="231528" name="Freeform 104"/>
            <p:cNvSpPr>
              <a:spLocks/>
            </p:cNvSpPr>
            <p:nvPr/>
          </p:nvSpPr>
          <p:spPr bwMode="auto">
            <a:xfrm>
              <a:off x="4909" y="7057"/>
              <a:ext cx="99" cy="55"/>
            </a:xfrm>
            <a:custGeom>
              <a:avLst/>
              <a:gdLst/>
              <a:ahLst/>
              <a:cxnLst>
                <a:cxn ang="0">
                  <a:pos x="63" y="29"/>
                </a:cxn>
                <a:cxn ang="0">
                  <a:pos x="61" y="35"/>
                </a:cxn>
                <a:cxn ang="0">
                  <a:pos x="51" y="48"/>
                </a:cxn>
                <a:cxn ang="0">
                  <a:pos x="43" y="53"/>
                </a:cxn>
                <a:cxn ang="0">
                  <a:pos x="34" y="55"/>
                </a:cxn>
                <a:cxn ang="0">
                  <a:pos x="22" y="53"/>
                </a:cxn>
                <a:cxn ang="0">
                  <a:pos x="3" y="43"/>
                </a:cxn>
                <a:cxn ang="0">
                  <a:pos x="0" y="37"/>
                </a:cxn>
                <a:cxn ang="0">
                  <a:pos x="3" y="29"/>
                </a:cxn>
                <a:cxn ang="0">
                  <a:pos x="14" y="21"/>
                </a:cxn>
                <a:cxn ang="0">
                  <a:pos x="21" y="12"/>
                </a:cxn>
                <a:cxn ang="0">
                  <a:pos x="35" y="23"/>
                </a:cxn>
                <a:cxn ang="0">
                  <a:pos x="41" y="25"/>
                </a:cxn>
                <a:cxn ang="0">
                  <a:pos x="50" y="18"/>
                </a:cxn>
                <a:cxn ang="0">
                  <a:pos x="54" y="11"/>
                </a:cxn>
                <a:cxn ang="0">
                  <a:pos x="56" y="1"/>
                </a:cxn>
                <a:cxn ang="0">
                  <a:pos x="65" y="0"/>
                </a:cxn>
                <a:cxn ang="0">
                  <a:pos x="86" y="4"/>
                </a:cxn>
                <a:cxn ang="0">
                  <a:pos x="97" y="13"/>
                </a:cxn>
                <a:cxn ang="0">
                  <a:pos x="99" y="19"/>
                </a:cxn>
                <a:cxn ang="0">
                  <a:pos x="85" y="21"/>
                </a:cxn>
                <a:cxn ang="0">
                  <a:pos x="76" y="21"/>
                </a:cxn>
                <a:cxn ang="0">
                  <a:pos x="65" y="26"/>
                </a:cxn>
                <a:cxn ang="0">
                  <a:pos x="63" y="29"/>
                </a:cxn>
              </a:cxnLst>
              <a:rect l="0" t="0" r="r" b="b"/>
              <a:pathLst>
                <a:path w="99" h="55">
                  <a:moveTo>
                    <a:pt x="63" y="29"/>
                  </a:moveTo>
                  <a:lnTo>
                    <a:pt x="61" y="35"/>
                  </a:lnTo>
                  <a:lnTo>
                    <a:pt x="51" y="48"/>
                  </a:lnTo>
                  <a:lnTo>
                    <a:pt x="43" y="53"/>
                  </a:lnTo>
                  <a:lnTo>
                    <a:pt x="34" y="55"/>
                  </a:lnTo>
                  <a:lnTo>
                    <a:pt x="22" y="53"/>
                  </a:lnTo>
                  <a:lnTo>
                    <a:pt x="3" y="43"/>
                  </a:lnTo>
                  <a:lnTo>
                    <a:pt x="0" y="37"/>
                  </a:lnTo>
                  <a:lnTo>
                    <a:pt x="3" y="29"/>
                  </a:lnTo>
                  <a:lnTo>
                    <a:pt x="14" y="21"/>
                  </a:lnTo>
                  <a:lnTo>
                    <a:pt x="21" y="12"/>
                  </a:lnTo>
                  <a:lnTo>
                    <a:pt x="35" y="23"/>
                  </a:lnTo>
                  <a:lnTo>
                    <a:pt x="41" y="25"/>
                  </a:lnTo>
                  <a:lnTo>
                    <a:pt x="50" y="18"/>
                  </a:lnTo>
                  <a:lnTo>
                    <a:pt x="54" y="11"/>
                  </a:lnTo>
                  <a:lnTo>
                    <a:pt x="56" y="1"/>
                  </a:lnTo>
                  <a:lnTo>
                    <a:pt x="65" y="0"/>
                  </a:lnTo>
                  <a:lnTo>
                    <a:pt x="86" y="4"/>
                  </a:lnTo>
                  <a:lnTo>
                    <a:pt x="97" y="13"/>
                  </a:lnTo>
                  <a:lnTo>
                    <a:pt x="99" y="19"/>
                  </a:lnTo>
                  <a:lnTo>
                    <a:pt x="85" y="21"/>
                  </a:lnTo>
                  <a:lnTo>
                    <a:pt x="76" y="21"/>
                  </a:lnTo>
                  <a:lnTo>
                    <a:pt x="65" y="26"/>
                  </a:lnTo>
                  <a:lnTo>
                    <a:pt x="63" y="29"/>
                  </a:lnTo>
                  <a:close/>
                </a:path>
              </a:pathLst>
            </a:custGeom>
            <a:solidFill>
              <a:srgbClr val="E6E6E6"/>
            </a:solidFill>
            <a:ln w="0">
              <a:solidFill>
                <a:srgbClr val="000000"/>
              </a:solidFill>
              <a:prstDash val="solid"/>
              <a:round/>
              <a:headEnd/>
              <a:tailEnd/>
            </a:ln>
          </p:spPr>
          <p:txBody>
            <a:bodyPr/>
            <a:lstStyle/>
            <a:p>
              <a:endParaRPr lang="en-US"/>
            </a:p>
          </p:txBody>
        </p:sp>
        <p:sp>
          <p:nvSpPr>
            <p:cNvPr id="231529" name="Freeform 105"/>
            <p:cNvSpPr>
              <a:spLocks/>
            </p:cNvSpPr>
            <p:nvPr/>
          </p:nvSpPr>
          <p:spPr bwMode="auto">
            <a:xfrm>
              <a:off x="4565" y="7179"/>
              <a:ext cx="97" cy="47"/>
            </a:xfrm>
            <a:custGeom>
              <a:avLst/>
              <a:gdLst/>
              <a:ahLst/>
              <a:cxnLst>
                <a:cxn ang="0">
                  <a:pos x="16" y="47"/>
                </a:cxn>
                <a:cxn ang="0">
                  <a:pos x="1" y="46"/>
                </a:cxn>
                <a:cxn ang="0">
                  <a:pos x="0" y="39"/>
                </a:cxn>
                <a:cxn ang="0">
                  <a:pos x="0" y="31"/>
                </a:cxn>
                <a:cxn ang="0">
                  <a:pos x="16" y="24"/>
                </a:cxn>
                <a:cxn ang="0">
                  <a:pos x="22" y="18"/>
                </a:cxn>
                <a:cxn ang="0">
                  <a:pos x="34" y="6"/>
                </a:cxn>
                <a:cxn ang="0">
                  <a:pos x="42" y="2"/>
                </a:cxn>
                <a:cxn ang="0">
                  <a:pos x="55" y="0"/>
                </a:cxn>
                <a:cxn ang="0">
                  <a:pos x="83" y="7"/>
                </a:cxn>
                <a:cxn ang="0">
                  <a:pos x="97" y="14"/>
                </a:cxn>
                <a:cxn ang="0">
                  <a:pos x="95" y="20"/>
                </a:cxn>
                <a:cxn ang="0">
                  <a:pos x="89" y="21"/>
                </a:cxn>
                <a:cxn ang="0">
                  <a:pos x="74" y="19"/>
                </a:cxn>
                <a:cxn ang="0">
                  <a:pos x="65" y="20"/>
                </a:cxn>
                <a:cxn ang="0">
                  <a:pos x="44" y="25"/>
                </a:cxn>
                <a:cxn ang="0">
                  <a:pos x="38" y="32"/>
                </a:cxn>
                <a:cxn ang="0">
                  <a:pos x="16" y="47"/>
                </a:cxn>
              </a:cxnLst>
              <a:rect l="0" t="0" r="r" b="b"/>
              <a:pathLst>
                <a:path w="97" h="47">
                  <a:moveTo>
                    <a:pt x="16" y="47"/>
                  </a:moveTo>
                  <a:lnTo>
                    <a:pt x="1" y="46"/>
                  </a:lnTo>
                  <a:lnTo>
                    <a:pt x="0" y="39"/>
                  </a:lnTo>
                  <a:lnTo>
                    <a:pt x="0" y="31"/>
                  </a:lnTo>
                  <a:lnTo>
                    <a:pt x="16" y="24"/>
                  </a:lnTo>
                  <a:lnTo>
                    <a:pt x="22" y="18"/>
                  </a:lnTo>
                  <a:lnTo>
                    <a:pt x="34" y="6"/>
                  </a:lnTo>
                  <a:lnTo>
                    <a:pt x="42" y="2"/>
                  </a:lnTo>
                  <a:lnTo>
                    <a:pt x="55" y="0"/>
                  </a:lnTo>
                  <a:lnTo>
                    <a:pt x="83" y="7"/>
                  </a:lnTo>
                  <a:lnTo>
                    <a:pt x="97" y="14"/>
                  </a:lnTo>
                  <a:lnTo>
                    <a:pt x="95" y="20"/>
                  </a:lnTo>
                  <a:lnTo>
                    <a:pt x="89" y="21"/>
                  </a:lnTo>
                  <a:lnTo>
                    <a:pt x="74" y="19"/>
                  </a:lnTo>
                  <a:lnTo>
                    <a:pt x="65" y="20"/>
                  </a:lnTo>
                  <a:lnTo>
                    <a:pt x="44" y="25"/>
                  </a:lnTo>
                  <a:lnTo>
                    <a:pt x="38" y="32"/>
                  </a:lnTo>
                  <a:lnTo>
                    <a:pt x="16" y="47"/>
                  </a:lnTo>
                  <a:close/>
                </a:path>
              </a:pathLst>
            </a:custGeom>
            <a:solidFill>
              <a:srgbClr val="E6E6E6"/>
            </a:solidFill>
            <a:ln w="0">
              <a:solidFill>
                <a:srgbClr val="000000"/>
              </a:solidFill>
              <a:prstDash val="solid"/>
              <a:round/>
              <a:headEnd/>
              <a:tailEnd/>
            </a:ln>
          </p:spPr>
          <p:txBody>
            <a:bodyPr/>
            <a:lstStyle/>
            <a:p>
              <a:endParaRPr lang="en-US"/>
            </a:p>
          </p:txBody>
        </p:sp>
        <p:sp>
          <p:nvSpPr>
            <p:cNvPr id="231530" name="Freeform 106"/>
            <p:cNvSpPr>
              <a:spLocks/>
            </p:cNvSpPr>
            <p:nvPr/>
          </p:nvSpPr>
          <p:spPr bwMode="auto">
            <a:xfrm>
              <a:off x="4536" y="7217"/>
              <a:ext cx="22" cy="20"/>
            </a:xfrm>
            <a:custGeom>
              <a:avLst/>
              <a:gdLst/>
              <a:ahLst/>
              <a:cxnLst>
                <a:cxn ang="0">
                  <a:pos x="12" y="20"/>
                </a:cxn>
                <a:cxn ang="0">
                  <a:pos x="2" y="14"/>
                </a:cxn>
                <a:cxn ang="0">
                  <a:pos x="0" y="6"/>
                </a:cxn>
                <a:cxn ang="0">
                  <a:pos x="7" y="0"/>
                </a:cxn>
                <a:cxn ang="0">
                  <a:pos x="20" y="8"/>
                </a:cxn>
                <a:cxn ang="0">
                  <a:pos x="22" y="13"/>
                </a:cxn>
                <a:cxn ang="0">
                  <a:pos x="20" y="18"/>
                </a:cxn>
                <a:cxn ang="0">
                  <a:pos x="12" y="20"/>
                </a:cxn>
              </a:cxnLst>
              <a:rect l="0" t="0" r="r" b="b"/>
              <a:pathLst>
                <a:path w="22" h="20">
                  <a:moveTo>
                    <a:pt x="12" y="20"/>
                  </a:moveTo>
                  <a:lnTo>
                    <a:pt x="2" y="14"/>
                  </a:lnTo>
                  <a:lnTo>
                    <a:pt x="0" y="6"/>
                  </a:lnTo>
                  <a:lnTo>
                    <a:pt x="7" y="0"/>
                  </a:lnTo>
                  <a:lnTo>
                    <a:pt x="20" y="8"/>
                  </a:lnTo>
                  <a:lnTo>
                    <a:pt x="22" y="13"/>
                  </a:lnTo>
                  <a:lnTo>
                    <a:pt x="20" y="18"/>
                  </a:lnTo>
                  <a:lnTo>
                    <a:pt x="12" y="20"/>
                  </a:lnTo>
                  <a:close/>
                </a:path>
              </a:pathLst>
            </a:custGeom>
            <a:solidFill>
              <a:srgbClr val="E6E6E6"/>
            </a:solidFill>
            <a:ln w="0">
              <a:solidFill>
                <a:srgbClr val="000000"/>
              </a:solidFill>
              <a:prstDash val="solid"/>
              <a:round/>
              <a:headEnd/>
              <a:tailEnd/>
            </a:ln>
          </p:spPr>
          <p:txBody>
            <a:bodyPr/>
            <a:lstStyle/>
            <a:p>
              <a:endParaRPr lang="en-US"/>
            </a:p>
          </p:txBody>
        </p:sp>
        <p:sp>
          <p:nvSpPr>
            <p:cNvPr id="231531" name="Freeform 107"/>
            <p:cNvSpPr>
              <a:spLocks/>
            </p:cNvSpPr>
            <p:nvPr/>
          </p:nvSpPr>
          <p:spPr bwMode="auto">
            <a:xfrm>
              <a:off x="4459" y="7230"/>
              <a:ext cx="79" cy="46"/>
            </a:xfrm>
            <a:custGeom>
              <a:avLst/>
              <a:gdLst/>
              <a:ahLst/>
              <a:cxnLst>
                <a:cxn ang="0">
                  <a:pos x="79" y="21"/>
                </a:cxn>
                <a:cxn ang="0">
                  <a:pos x="74" y="23"/>
                </a:cxn>
                <a:cxn ang="0">
                  <a:pos x="63" y="27"/>
                </a:cxn>
                <a:cxn ang="0">
                  <a:pos x="41" y="26"/>
                </a:cxn>
                <a:cxn ang="0">
                  <a:pos x="34" y="30"/>
                </a:cxn>
                <a:cxn ang="0">
                  <a:pos x="26" y="42"/>
                </a:cxn>
                <a:cxn ang="0">
                  <a:pos x="20" y="46"/>
                </a:cxn>
                <a:cxn ang="0">
                  <a:pos x="3" y="40"/>
                </a:cxn>
                <a:cxn ang="0">
                  <a:pos x="0" y="34"/>
                </a:cxn>
                <a:cxn ang="0">
                  <a:pos x="10" y="23"/>
                </a:cxn>
                <a:cxn ang="0">
                  <a:pos x="20" y="15"/>
                </a:cxn>
                <a:cxn ang="0">
                  <a:pos x="39" y="10"/>
                </a:cxn>
                <a:cxn ang="0">
                  <a:pos x="56" y="0"/>
                </a:cxn>
                <a:cxn ang="0">
                  <a:pos x="63" y="3"/>
                </a:cxn>
                <a:cxn ang="0">
                  <a:pos x="72" y="9"/>
                </a:cxn>
                <a:cxn ang="0">
                  <a:pos x="79" y="21"/>
                </a:cxn>
              </a:cxnLst>
              <a:rect l="0" t="0" r="r" b="b"/>
              <a:pathLst>
                <a:path w="79" h="46">
                  <a:moveTo>
                    <a:pt x="79" y="21"/>
                  </a:moveTo>
                  <a:lnTo>
                    <a:pt x="74" y="23"/>
                  </a:lnTo>
                  <a:lnTo>
                    <a:pt x="63" y="27"/>
                  </a:lnTo>
                  <a:lnTo>
                    <a:pt x="41" y="26"/>
                  </a:lnTo>
                  <a:lnTo>
                    <a:pt x="34" y="30"/>
                  </a:lnTo>
                  <a:lnTo>
                    <a:pt x="26" y="42"/>
                  </a:lnTo>
                  <a:lnTo>
                    <a:pt x="20" y="46"/>
                  </a:lnTo>
                  <a:lnTo>
                    <a:pt x="3" y="40"/>
                  </a:lnTo>
                  <a:lnTo>
                    <a:pt x="0" y="34"/>
                  </a:lnTo>
                  <a:lnTo>
                    <a:pt x="10" y="23"/>
                  </a:lnTo>
                  <a:lnTo>
                    <a:pt x="20" y="15"/>
                  </a:lnTo>
                  <a:lnTo>
                    <a:pt x="39" y="10"/>
                  </a:lnTo>
                  <a:lnTo>
                    <a:pt x="56" y="0"/>
                  </a:lnTo>
                  <a:lnTo>
                    <a:pt x="63" y="3"/>
                  </a:lnTo>
                  <a:lnTo>
                    <a:pt x="72" y="9"/>
                  </a:lnTo>
                  <a:lnTo>
                    <a:pt x="79" y="21"/>
                  </a:lnTo>
                  <a:close/>
                </a:path>
              </a:pathLst>
            </a:custGeom>
            <a:solidFill>
              <a:srgbClr val="E6E6E6"/>
            </a:solidFill>
            <a:ln w="0">
              <a:solidFill>
                <a:srgbClr val="000000"/>
              </a:solidFill>
              <a:prstDash val="solid"/>
              <a:round/>
              <a:headEnd/>
              <a:tailEnd/>
            </a:ln>
          </p:spPr>
          <p:txBody>
            <a:bodyPr/>
            <a:lstStyle/>
            <a:p>
              <a:endParaRPr lang="en-US"/>
            </a:p>
          </p:txBody>
        </p:sp>
        <p:sp>
          <p:nvSpPr>
            <p:cNvPr id="231532" name="Freeform 108"/>
            <p:cNvSpPr>
              <a:spLocks/>
            </p:cNvSpPr>
            <p:nvPr/>
          </p:nvSpPr>
          <p:spPr bwMode="auto">
            <a:xfrm>
              <a:off x="4367" y="7297"/>
              <a:ext cx="33" cy="34"/>
            </a:xfrm>
            <a:custGeom>
              <a:avLst/>
              <a:gdLst/>
              <a:ahLst/>
              <a:cxnLst>
                <a:cxn ang="0">
                  <a:pos x="9" y="34"/>
                </a:cxn>
                <a:cxn ang="0">
                  <a:pos x="6" y="17"/>
                </a:cxn>
                <a:cxn ang="0">
                  <a:pos x="0" y="4"/>
                </a:cxn>
                <a:cxn ang="0">
                  <a:pos x="16" y="0"/>
                </a:cxn>
                <a:cxn ang="0">
                  <a:pos x="25" y="2"/>
                </a:cxn>
                <a:cxn ang="0">
                  <a:pos x="33" y="9"/>
                </a:cxn>
                <a:cxn ang="0">
                  <a:pos x="28" y="17"/>
                </a:cxn>
                <a:cxn ang="0">
                  <a:pos x="23" y="19"/>
                </a:cxn>
                <a:cxn ang="0">
                  <a:pos x="21" y="27"/>
                </a:cxn>
                <a:cxn ang="0">
                  <a:pos x="17" y="29"/>
                </a:cxn>
                <a:cxn ang="0">
                  <a:pos x="9" y="34"/>
                </a:cxn>
              </a:cxnLst>
              <a:rect l="0" t="0" r="r" b="b"/>
              <a:pathLst>
                <a:path w="33" h="34">
                  <a:moveTo>
                    <a:pt x="9" y="34"/>
                  </a:moveTo>
                  <a:lnTo>
                    <a:pt x="6" y="17"/>
                  </a:lnTo>
                  <a:lnTo>
                    <a:pt x="0" y="4"/>
                  </a:lnTo>
                  <a:lnTo>
                    <a:pt x="16" y="0"/>
                  </a:lnTo>
                  <a:lnTo>
                    <a:pt x="25" y="2"/>
                  </a:lnTo>
                  <a:lnTo>
                    <a:pt x="33" y="9"/>
                  </a:lnTo>
                  <a:lnTo>
                    <a:pt x="28" y="17"/>
                  </a:lnTo>
                  <a:lnTo>
                    <a:pt x="23" y="19"/>
                  </a:lnTo>
                  <a:lnTo>
                    <a:pt x="21" y="27"/>
                  </a:lnTo>
                  <a:lnTo>
                    <a:pt x="17" y="29"/>
                  </a:lnTo>
                  <a:lnTo>
                    <a:pt x="9" y="34"/>
                  </a:lnTo>
                  <a:close/>
                </a:path>
              </a:pathLst>
            </a:custGeom>
            <a:solidFill>
              <a:srgbClr val="E6E6E6"/>
            </a:solidFill>
            <a:ln w="0">
              <a:solidFill>
                <a:srgbClr val="000000"/>
              </a:solidFill>
              <a:prstDash val="solid"/>
              <a:round/>
              <a:headEnd/>
              <a:tailEnd/>
            </a:ln>
          </p:spPr>
          <p:txBody>
            <a:bodyPr/>
            <a:lstStyle/>
            <a:p>
              <a:endParaRPr lang="en-US"/>
            </a:p>
          </p:txBody>
        </p:sp>
        <p:sp>
          <p:nvSpPr>
            <p:cNvPr id="231533" name="Freeform 109"/>
            <p:cNvSpPr>
              <a:spLocks/>
            </p:cNvSpPr>
            <p:nvPr/>
          </p:nvSpPr>
          <p:spPr bwMode="auto">
            <a:xfrm>
              <a:off x="4305" y="7322"/>
              <a:ext cx="30" cy="23"/>
            </a:xfrm>
            <a:custGeom>
              <a:avLst/>
              <a:gdLst/>
              <a:ahLst/>
              <a:cxnLst>
                <a:cxn ang="0">
                  <a:pos x="30" y="17"/>
                </a:cxn>
                <a:cxn ang="0">
                  <a:pos x="23" y="18"/>
                </a:cxn>
                <a:cxn ang="0">
                  <a:pos x="8" y="23"/>
                </a:cxn>
                <a:cxn ang="0">
                  <a:pos x="2" y="19"/>
                </a:cxn>
                <a:cxn ang="0">
                  <a:pos x="0" y="14"/>
                </a:cxn>
                <a:cxn ang="0">
                  <a:pos x="2" y="11"/>
                </a:cxn>
                <a:cxn ang="0">
                  <a:pos x="9" y="3"/>
                </a:cxn>
                <a:cxn ang="0">
                  <a:pos x="15" y="0"/>
                </a:cxn>
                <a:cxn ang="0">
                  <a:pos x="27" y="7"/>
                </a:cxn>
                <a:cxn ang="0">
                  <a:pos x="30" y="17"/>
                </a:cxn>
              </a:cxnLst>
              <a:rect l="0" t="0" r="r" b="b"/>
              <a:pathLst>
                <a:path w="30" h="23">
                  <a:moveTo>
                    <a:pt x="30" y="17"/>
                  </a:moveTo>
                  <a:lnTo>
                    <a:pt x="23" y="18"/>
                  </a:lnTo>
                  <a:lnTo>
                    <a:pt x="8" y="23"/>
                  </a:lnTo>
                  <a:lnTo>
                    <a:pt x="2" y="19"/>
                  </a:lnTo>
                  <a:lnTo>
                    <a:pt x="0" y="14"/>
                  </a:lnTo>
                  <a:lnTo>
                    <a:pt x="2" y="11"/>
                  </a:lnTo>
                  <a:lnTo>
                    <a:pt x="9" y="3"/>
                  </a:lnTo>
                  <a:lnTo>
                    <a:pt x="15" y="0"/>
                  </a:lnTo>
                  <a:lnTo>
                    <a:pt x="27" y="7"/>
                  </a:lnTo>
                  <a:lnTo>
                    <a:pt x="30" y="17"/>
                  </a:lnTo>
                  <a:close/>
                </a:path>
              </a:pathLst>
            </a:custGeom>
            <a:solidFill>
              <a:srgbClr val="E6E6E6"/>
            </a:solidFill>
            <a:ln w="0">
              <a:solidFill>
                <a:srgbClr val="000000"/>
              </a:solidFill>
              <a:prstDash val="solid"/>
              <a:round/>
              <a:headEnd/>
              <a:tailEnd/>
            </a:ln>
          </p:spPr>
          <p:txBody>
            <a:bodyPr/>
            <a:lstStyle/>
            <a:p>
              <a:endParaRPr lang="en-US"/>
            </a:p>
          </p:txBody>
        </p:sp>
        <p:sp>
          <p:nvSpPr>
            <p:cNvPr id="231534" name="Freeform 110"/>
            <p:cNvSpPr>
              <a:spLocks/>
            </p:cNvSpPr>
            <p:nvPr/>
          </p:nvSpPr>
          <p:spPr bwMode="auto">
            <a:xfrm>
              <a:off x="4234" y="6695"/>
              <a:ext cx="47" cy="33"/>
            </a:xfrm>
            <a:custGeom>
              <a:avLst/>
              <a:gdLst/>
              <a:ahLst/>
              <a:cxnLst>
                <a:cxn ang="0">
                  <a:pos x="13" y="33"/>
                </a:cxn>
                <a:cxn ang="0">
                  <a:pos x="0" y="25"/>
                </a:cxn>
                <a:cxn ang="0">
                  <a:pos x="0" y="0"/>
                </a:cxn>
                <a:cxn ang="0">
                  <a:pos x="4" y="2"/>
                </a:cxn>
                <a:cxn ang="0">
                  <a:pos x="38" y="13"/>
                </a:cxn>
                <a:cxn ang="0">
                  <a:pos x="46" y="19"/>
                </a:cxn>
                <a:cxn ang="0">
                  <a:pos x="47" y="22"/>
                </a:cxn>
                <a:cxn ang="0">
                  <a:pos x="36" y="21"/>
                </a:cxn>
                <a:cxn ang="0">
                  <a:pos x="23" y="22"/>
                </a:cxn>
                <a:cxn ang="0">
                  <a:pos x="13" y="33"/>
                </a:cxn>
              </a:cxnLst>
              <a:rect l="0" t="0" r="r" b="b"/>
              <a:pathLst>
                <a:path w="47" h="33">
                  <a:moveTo>
                    <a:pt x="13" y="33"/>
                  </a:moveTo>
                  <a:lnTo>
                    <a:pt x="0" y="25"/>
                  </a:lnTo>
                  <a:lnTo>
                    <a:pt x="0" y="0"/>
                  </a:lnTo>
                  <a:lnTo>
                    <a:pt x="4" y="2"/>
                  </a:lnTo>
                  <a:lnTo>
                    <a:pt x="38" y="13"/>
                  </a:lnTo>
                  <a:lnTo>
                    <a:pt x="46" y="19"/>
                  </a:lnTo>
                  <a:lnTo>
                    <a:pt x="47" y="22"/>
                  </a:lnTo>
                  <a:lnTo>
                    <a:pt x="36" y="21"/>
                  </a:lnTo>
                  <a:lnTo>
                    <a:pt x="23" y="22"/>
                  </a:lnTo>
                  <a:lnTo>
                    <a:pt x="13" y="33"/>
                  </a:lnTo>
                  <a:close/>
                </a:path>
              </a:pathLst>
            </a:custGeom>
            <a:solidFill>
              <a:srgbClr val="E6E6E6"/>
            </a:solidFill>
            <a:ln w="0">
              <a:solidFill>
                <a:srgbClr val="000000"/>
              </a:solidFill>
              <a:prstDash val="solid"/>
              <a:round/>
              <a:headEnd/>
              <a:tailEnd/>
            </a:ln>
          </p:spPr>
          <p:txBody>
            <a:bodyPr/>
            <a:lstStyle/>
            <a:p>
              <a:endParaRPr lang="en-US"/>
            </a:p>
          </p:txBody>
        </p:sp>
        <p:sp>
          <p:nvSpPr>
            <p:cNvPr id="231535" name="Freeform 111"/>
            <p:cNvSpPr>
              <a:spLocks/>
            </p:cNvSpPr>
            <p:nvPr/>
          </p:nvSpPr>
          <p:spPr bwMode="auto">
            <a:xfrm>
              <a:off x="5694" y="7033"/>
              <a:ext cx="65" cy="47"/>
            </a:xfrm>
            <a:custGeom>
              <a:avLst/>
              <a:gdLst/>
              <a:ahLst/>
              <a:cxnLst>
                <a:cxn ang="0">
                  <a:pos x="55" y="7"/>
                </a:cxn>
                <a:cxn ang="0">
                  <a:pos x="65" y="33"/>
                </a:cxn>
                <a:cxn ang="0">
                  <a:pos x="63" y="38"/>
                </a:cxn>
                <a:cxn ang="0">
                  <a:pos x="46" y="30"/>
                </a:cxn>
                <a:cxn ang="0">
                  <a:pos x="34" y="28"/>
                </a:cxn>
                <a:cxn ang="0">
                  <a:pos x="35" y="41"/>
                </a:cxn>
                <a:cxn ang="0">
                  <a:pos x="34" y="47"/>
                </a:cxn>
                <a:cxn ang="0">
                  <a:pos x="16" y="30"/>
                </a:cxn>
                <a:cxn ang="0">
                  <a:pos x="0" y="19"/>
                </a:cxn>
                <a:cxn ang="0">
                  <a:pos x="8" y="6"/>
                </a:cxn>
                <a:cxn ang="0">
                  <a:pos x="13" y="1"/>
                </a:cxn>
                <a:cxn ang="0">
                  <a:pos x="25" y="0"/>
                </a:cxn>
                <a:cxn ang="0">
                  <a:pos x="40" y="10"/>
                </a:cxn>
                <a:cxn ang="0">
                  <a:pos x="55" y="7"/>
                </a:cxn>
              </a:cxnLst>
              <a:rect l="0" t="0" r="r" b="b"/>
              <a:pathLst>
                <a:path w="65" h="47">
                  <a:moveTo>
                    <a:pt x="55" y="7"/>
                  </a:moveTo>
                  <a:lnTo>
                    <a:pt x="65" y="33"/>
                  </a:lnTo>
                  <a:lnTo>
                    <a:pt x="63" y="38"/>
                  </a:lnTo>
                  <a:lnTo>
                    <a:pt x="46" y="30"/>
                  </a:lnTo>
                  <a:lnTo>
                    <a:pt x="34" y="28"/>
                  </a:lnTo>
                  <a:lnTo>
                    <a:pt x="35" y="41"/>
                  </a:lnTo>
                  <a:lnTo>
                    <a:pt x="34" y="47"/>
                  </a:lnTo>
                  <a:lnTo>
                    <a:pt x="16" y="30"/>
                  </a:lnTo>
                  <a:lnTo>
                    <a:pt x="0" y="19"/>
                  </a:lnTo>
                  <a:lnTo>
                    <a:pt x="8" y="6"/>
                  </a:lnTo>
                  <a:lnTo>
                    <a:pt x="13" y="1"/>
                  </a:lnTo>
                  <a:lnTo>
                    <a:pt x="25" y="0"/>
                  </a:lnTo>
                  <a:lnTo>
                    <a:pt x="40" y="10"/>
                  </a:lnTo>
                  <a:lnTo>
                    <a:pt x="55" y="7"/>
                  </a:lnTo>
                  <a:close/>
                </a:path>
              </a:pathLst>
            </a:custGeom>
            <a:solidFill>
              <a:srgbClr val="E6E6E6"/>
            </a:solidFill>
            <a:ln w="0">
              <a:solidFill>
                <a:srgbClr val="000000"/>
              </a:solidFill>
              <a:prstDash val="solid"/>
              <a:round/>
              <a:headEnd/>
              <a:tailEnd/>
            </a:ln>
          </p:spPr>
          <p:txBody>
            <a:bodyPr/>
            <a:lstStyle/>
            <a:p>
              <a:endParaRPr lang="en-US"/>
            </a:p>
          </p:txBody>
        </p:sp>
        <p:sp>
          <p:nvSpPr>
            <p:cNvPr id="231536" name="Freeform 112"/>
            <p:cNvSpPr>
              <a:spLocks/>
            </p:cNvSpPr>
            <p:nvPr/>
          </p:nvSpPr>
          <p:spPr bwMode="auto">
            <a:xfrm>
              <a:off x="5743" y="7082"/>
              <a:ext cx="31" cy="61"/>
            </a:xfrm>
            <a:custGeom>
              <a:avLst/>
              <a:gdLst/>
              <a:ahLst/>
              <a:cxnLst>
                <a:cxn ang="0">
                  <a:pos x="29" y="32"/>
                </a:cxn>
                <a:cxn ang="0">
                  <a:pos x="31" y="40"/>
                </a:cxn>
                <a:cxn ang="0">
                  <a:pos x="29" y="47"/>
                </a:cxn>
                <a:cxn ang="0">
                  <a:pos x="23" y="61"/>
                </a:cxn>
                <a:cxn ang="0">
                  <a:pos x="12" y="38"/>
                </a:cxn>
                <a:cxn ang="0">
                  <a:pos x="1" y="12"/>
                </a:cxn>
                <a:cxn ang="0">
                  <a:pos x="0" y="6"/>
                </a:cxn>
                <a:cxn ang="0">
                  <a:pos x="1" y="0"/>
                </a:cxn>
                <a:cxn ang="0">
                  <a:pos x="10" y="1"/>
                </a:cxn>
                <a:cxn ang="0">
                  <a:pos x="21" y="6"/>
                </a:cxn>
                <a:cxn ang="0">
                  <a:pos x="29" y="32"/>
                </a:cxn>
              </a:cxnLst>
              <a:rect l="0" t="0" r="r" b="b"/>
              <a:pathLst>
                <a:path w="31" h="61">
                  <a:moveTo>
                    <a:pt x="29" y="32"/>
                  </a:moveTo>
                  <a:lnTo>
                    <a:pt x="31" y="40"/>
                  </a:lnTo>
                  <a:lnTo>
                    <a:pt x="29" y="47"/>
                  </a:lnTo>
                  <a:lnTo>
                    <a:pt x="23" y="61"/>
                  </a:lnTo>
                  <a:lnTo>
                    <a:pt x="12" y="38"/>
                  </a:lnTo>
                  <a:lnTo>
                    <a:pt x="1" y="12"/>
                  </a:lnTo>
                  <a:lnTo>
                    <a:pt x="0" y="6"/>
                  </a:lnTo>
                  <a:lnTo>
                    <a:pt x="1" y="0"/>
                  </a:lnTo>
                  <a:lnTo>
                    <a:pt x="10" y="1"/>
                  </a:lnTo>
                  <a:lnTo>
                    <a:pt x="21" y="6"/>
                  </a:lnTo>
                  <a:lnTo>
                    <a:pt x="29" y="32"/>
                  </a:lnTo>
                  <a:close/>
                </a:path>
              </a:pathLst>
            </a:custGeom>
            <a:solidFill>
              <a:srgbClr val="E6E6E6"/>
            </a:solidFill>
            <a:ln w="0">
              <a:solidFill>
                <a:srgbClr val="000000"/>
              </a:solidFill>
              <a:prstDash val="solid"/>
              <a:round/>
              <a:headEnd/>
              <a:tailEnd/>
            </a:ln>
          </p:spPr>
          <p:txBody>
            <a:bodyPr/>
            <a:lstStyle/>
            <a:p>
              <a:endParaRPr lang="en-US"/>
            </a:p>
          </p:txBody>
        </p:sp>
        <p:sp>
          <p:nvSpPr>
            <p:cNvPr id="231537" name="Freeform 113"/>
            <p:cNvSpPr>
              <a:spLocks/>
            </p:cNvSpPr>
            <p:nvPr/>
          </p:nvSpPr>
          <p:spPr bwMode="auto">
            <a:xfrm>
              <a:off x="5828" y="7155"/>
              <a:ext cx="58" cy="89"/>
            </a:xfrm>
            <a:custGeom>
              <a:avLst/>
              <a:gdLst/>
              <a:ahLst/>
              <a:cxnLst>
                <a:cxn ang="0">
                  <a:pos x="58" y="89"/>
                </a:cxn>
                <a:cxn ang="0">
                  <a:pos x="22" y="56"/>
                </a:cxn>
                <a:cxn ang="0">
                  <a:pos x="11" y="40"/>
                </a:cxn>
                <a:cxn ang="0">
                  <a:pos x="11" y="27"/>
                </a:cxn>
                <a:cxn ang="0">
                  <a:pos x="0" y="3"/>
                </a:cxn>
                <a:cxn ang="0">
                  <a:pos x="2" y="0"/>
                </a:cxn>
                <a:cxn ang="0">
                  <a:pos x="11" y="2"/>
                </a:cxn>
                <a:cxn ang="0">
                  <a:pos x="16" y="9"/>
                </a:cxn>
                <a:cxn ang="0">
                  <a:pos x="39" y="23"/>
                </a:cxn>
                <a:cxn ang="0">
                  <a:pos x="40" y="28"/>
                </a:cxn>
                <a:cxn ang="0">
                  <a:pos x="39" y="32"/>
                </a:cxn>
                <a:cxn ang="0">
                  <a:pos x="36" y="38"/>
                </a:cxn>
                <a:cxn ang="0">
                  <a:pos x="42" y="51"/>
                </a:cxn>
                <a:cxn ang="0">
                  <a:pos x="58" y="61"/>
                </a:cxn>
                <a:cxn ang="0">
                  <a:pos x="58" y="89"/>
                </a:cxn>
              </a:cxnLst>
              <a:rect l="0" t="0" r="r" b="b"/>
              <a:pathLst>
                <a:path w="58" h="89">
                  <a:moveTo>
                    <a:pt x="58" y="89"/>
                  </a:moveTo>
                  <a:lnTo>
                    <a:pt x="22" y="56"/>
                  </a:lnTo>
                  <a:lnTo>
                    <a:pt x="11" y="40"/>
                  </a:lnTo>
                  <a:lnTo>
                    <a:pt x="11" y="27"/>
                  </a:lnTo>
                  <a:lnTo>
                    <a:pt x="0" y="3"/>
                  </a:lnTo>
                  <a:lnTo>
                    <a:pt x="2" y="0"/>
                  </a:lnTo>
                  <a:lnTo>
                    <a:pt x="11" y="2"/>
                  </a:lnTo>
                  <a:lnTo>
                    <a:pt x="16" y="9"/>
                  </a:lnTo>
                  <a:lnTo>
                    <a:pt x="39" y="23"/>
                  </a:lnTo>
                  <a:lnTo>
                    <a:pt x="40" y="28"/>
                  </a:lnTo>
                  <a:lnTo>
                    <a:pt x="39" y="32"/>
                  </a:lnTo>
                  <a:lnTo>
                    <a:pt x="36" y="38"/>
                  </a:lnTo>
                  <a:lnTo>
                    <a:pt x="42" y="51"/>
                  </a:lnTo>
                  <a:lnTo>
                    <a:pt x="58" y="61"/>
                  </a:lnTo>
                  <a:lnTo>
                    <a:pt x="58" y="89"/>
                  </a:lnTo>
                  <a:close/>
                </a:path>
              </a:pathLst>
            </a:custGeom>
            <a:solidFill>
              <a:srgbClr val="E6E6E6"/>
            </a:solidFill>
            <a:ln w="0">
              <a:solidFill>
                <a:srgbClr val="000000"/>
              </a:solidFill>
              <a:prstDash val="solid"/>
              <a:round/>
              <a:headEnd/>
              <a:tailEnd/>
            </a:ln>
          </p:spPr>
          <p:txBody>
            <a:bodyPr/>
            <a:lstStyle/>
            <a:p>
              <a:endParaRPr lang="en-US"/>
            </a:p>
          </p:txBody>
        </p:sp>
        <p:sp>
          <p:nvSpPr>
            <p:cNvPr id="231538" name="Freeform 114"/>
            <p:cNvSpPr>
              <a:spLocks/>
            </p:cNvSpPr>
            <p:nvPr/>
          </p:nvSpPr>
          <p:spPr bwMode="auto">
            <a:xfrm>
              <a:off x="6210" y="7606"/>
              <a:ext cx="631" cy="1116"/>
            </a:xfrm>
            <a:custGeom>
              <a:avLst/>
              <a:gdLst/>
              <a:ahLst/>
              <a:cxnLst>
                <a:cxn ang="0">
                  <a:pos x="324" y="1026"/>
                </a:cxn>
                <a:cxn ang="0">
                  <a:pos x="322" y="1026"/>
                </a:cxn>
                <a:cxn ang="0">
                  <a:pos x="315" y="988"/>
                </a:cxn>
                <a:cxn ang="0">
                  <a:pos x="282" y="957"/>
                </a:cxn>
                <a:cxn ang="0">
                  <a:pos x="277" y="959"/>
                </a:cxn>
                <a:cxn ang="0">
                  <a:pos x="271" y="954"/>
                </a:cxn>
                <a:cxn ang="0">
                  <a:pos x="266" y="940"/>
                </a:cxn>
                <a:cxn ang="0">
                  <a:pos x="236" y="932"/>
                </a:cxn>
                <a:cxn ang="0">
                  <a:pos x="215" y="917"/>
                </a:cxn>
                <a:cxn ang="0">
                  <a:pos x="180" y="909"/>
                </a:cxn>
                <a:cxn ang="0">
                  <a:pos x="176" y="898"/>
                </a:cxn>
                <a:cxn ang="0">
                  <a:pos x="172" y="868"/>
                </a:cxn>
                <a:cxn ang="0">
                  <a:pos x="165" y="862"/>
                </a:cxn>
                <a:cxn ang="0">
                  <a:pos x="159" y="848"/>
                </a:cxn>
                <a:cxn ang="0">
                  <a:pos x="138" y="816"/>
                </a:cxn>
                <a:cxn ang="0">
                  <a:pos x="122" y="799"/>
                </a:cxn>
                <a:cxn ang="0">
                  <a:pos x="122" y="778"/>
                </a:cxn>
                <a:cxn ang="0">
                  <a:pos x="122" y="757"/>
                </a:cxn>
                <a:cxn ang="0">
                  <a:pos x="108" y="753"/>
                </a:cxn>
                <a:cxn ang="0">
                  <a:pos x="97" y="724"/>
                </a:cxn>
                <a:cxn ang="0">
                  <a:pos x="95" y="705"/>
                </a:cxn>
                <a:cxn ang="0">
                  <a:pos x="100" y="708"/>
                </a:cxn>
                <a:cxn ang="0">
                  <a:pos x="107" y="720"/>
                </a:cxn>
                <a:cxn ang="0">
                  <a:pos x="106" y="708"/>
                </a:cxn>
                <a:cxn ang="0">
                  <a:pos x="98" y="694"/>
                </a:cxn>
                <a:cxn ang="0">
                  <a:pos x="95" y="689"/>
                </a:cxn>
                <a:cxn ang="0">
                  <a:pos x="88" y="696"/>
                </a:cxn>
                <a:cxn ang="0">
                  <a:pos x="73" y="676"/>
                </a:cxn>
                <a:cxn ang="0">
                  <a:pos x="43" y="634"/>
                </a:cxn>
                <a:cxn ang="0">
                  <a:pos x="36" y="606"/>
                </a:cxn>
                <a:cxn ang="0">
                  <a:pos x="30" y="570"/>
                </a:cxn>
                <a:cxn ang="0">
                  <a:pos x="16" y="522"/>
                </a:cxn>
                <a:cxn ang="0">
                  <a:pos x="25" y="470"/>
                </a:cxn>
                <a:cxn ang="0">
                  <a:pos x="4" y="380"/>
                </a:cxn>
                <a:cxn ang="0">
                  <a:pos x="19" y="360"/>
                </a:cxn>
                <a:cxn ang="0">
                  <a:pos x="17" y="314"/>
                </a:cxn>
                <a:cxn ang="0">
                  <a:pos x="30" y="235"/>
                </a:cxn>
                <a:cxn ang="0">
                  <a:pos x="29" y="203"/>
                </a:cxn>
                <a:cxn ang="0">
                  <a:pos x="32" y="190"/>
                </a:cxn>
                <a:cxn ang="0">
                  <a:pos x="30" y="176"/>
                </a:cxn>
                <a:cxn ang="0">
                  <a:pos x="40" y="177"/>
                </a:cxn>
                <a:cxn ang="0">
                  <a:pos x="25" y="171"/>
                </a:cxn>
                <a:cxn ang="0">
                  <a:pos x="24" y="134"/>
                </a:cxn>
                <a:cxn ang="0">
                  <a:pos x="26" y="123"/>
                </a:cxn>
                <a:cxn ang="0">
                  <a:pos x="23" y="127"/>
                </a:cxn>
                <a:cxn ang="0">
                  <a:pos x="0" y="60"/>
                </a:cxn>
                <a:cxn ang="0">
                  <a:pos x="13" y="46"/>
                </a:cxn>
                <a:cxn ang="0">
                  <a:pos x="53" y="56"/>
                </a:cxn>
                <a:cxn ang="0">
                  <a:pos x="83" y="66"/>
                </a:cxn>
                <a:cxn ang="0">
                  <a:pos x="67" y="99"/>
                </a:cxn>
                <a:cxn ang="0">
                  <a:pos x="86" y="114"/>
                </a:cxn>
                <a:cxn ang="0">
                  <a:pos x="97" y="92"/>
                </a:cxn>
                <a:cxn ang="0">
                  <a:pos x="103" y="51"/>
                </a:cxn>
                <a:cxn ang="0">
                  <a:pos x="80" y="1"/>
                </a:cxn>
                <a:cxn ang="0">
                  <a:pos x="160" y="1"/>
                </a:cxn>
                <a:cxn ang="0">
                  <a:pos x="383" y="1"/>
                </a:cxn>
                <a:cxn ang="0">
                  <a:pos x="530" y="1"/>
                </a:cxn>
                <a:cxn ang="0">
                  <a:pos x="631" y="1116"/>
                </a:cxn>
                <a:cxn ang="0">
                  <a:pos x="586" y="1113"/>
                </a:cxn>
                <a:cxn ang="0">
                  <a:pos x="439" y="1045"/>
                </a:cxn>
                <a:cxn ang="0">
                  <a:pos x="382" y="1034"/>
                </a:cxn>
              </a:cxnLst>
              <a:rect l="0" t="0" r="r" b="b"/>
              <a:pathLst>
                <a:path w="631" h="1116">
                  <a:moveTo>
                    <a:pt x="328" y="1038"/>
                  </a:moveTo>
                  <a:lnTo>
                    <a:pt x="328" y="1036"/>
                  </a:lnTo>
                  <a:lnTo>
                    <a:pt x="324" y="1026"/>
                  </a:lnTo>
                  <a:lnTo>
                    <a:pt x="323" y="1024"/>
                  </a:lnTo>
                  <a:lnTo>
                    <a:pt x="322" y="1025"/>
                  </a:lnTo>
                  <a:lnTo>
                    <a:pt x="322" y="1026"/>
                  </a:lnTo>
                  <a:lnTo>
                    <a:pt x="321" y="1024"/>
                  </a:lnTo>
                  <a:lnTo>
                    <a:pt x="321" y="1005"/>
                  </a:lnTo>
                  <a:lnTo>
                    <a:pt x="315" y="988"/>
                  </a:lnTo>
                  <a:lnTo>
                    <a:pt x="305" y="975"/>
                  </a:lnTo>
                  <a:lnTo>
                    <a:pt x="292" y="962"/>
                  </a:lnTo>
                  <a:lnTo>
                    <a:pt x="282" y="957"/>
                  </a:lnTo>
                  <a:lnTo>
                    <a:pt x="280" y="956"/>
                  </a:lnTo>
                  <a:lnTo>
                    <a:pt x="277" y="956"/>
                  </a:lnTo>
                  <a:lnTo>
                    <a:pt x="277" y="959"/>
                  </a:lnTo>
                  <a:lnTo>
                    <a:pt x="275" y="960"/>
                  </a:lnTo>
                  <a:lnTo>
                    <a:pt x="273" y="959"/>
                  </a:lnTo>
                  <a:lnTo>
                    <a:pt x="271" y="954"/>
                  </a:lnTo>
                  <a:lnTo>
                    <a:pt x="272" y="952"/>
                  </a:lnTo>
                  <a:lnTo>
                    <a:pt x="271" y="947"/>
                  </a:lnTo>
                  <a:lnTo>
                    <a:pt x="266" y="940"/>
                  </a:lnTo>
                  <a:lnTo>
                    <a:pt x="260" y="939"/>
                  </a:lnTo>
                  <a:lnTo>
                    <a:pt x="255" y="941"/>
                  </a:lnTo>
                  <a:lnTo>
                    <a:pt x="236" y="932"/>
                  </a:lnTo>
                  <a:lnTo>
                    <a:pt x="231" y="922"/>
                  </a:lnTo>
                  <a:lnTo>
                    <a:pt x="223" y="915"/>
                  </a:lnTo>
                  <a:lnTo>
                    <a:pt x="215" y="917"/>
                  </a:lnTo>
                  <a:lnTo>
                    <a:pt x="197" y="912"/>
                  </a:lnTo>
                  <a:lnTo>
                    <a:pt x="183" y="914"/>
                  </a:lnTo>
                  <a:lnTo>
                    <a:pt x="180" y="909"/>
                  </a:lnTo>
                  <a:lnTo>
                    <a:pt x="176" y="907"/>
                  </a:lnTo>
                  <a:lnTo>
                    <a:pt x="175" y="902"/>
                  </a:lnTo>
                  <a:lnTo>
                    <a:pt x="176" y="898"/>
                  </a:lnTo>
                  <a:lnTo>
                    <a:pt x="174" y="884"/>
                  </a:lnTo>
                  <a:lnTo>
                    <a:pt x="176" y="871"/>
                  </a:lnTo>
                  <a:lnTo>
                    <a:pt x="172" y="868"/>
                  </a:lnTo>
                  <a:lnTo>
                    <a:pt x="169" y="868"/>
                  </a:lnTo>
                  <a:lnTo>
                    <a:pt x="165" y="865"/>
                  </a:lnTo>
                  <a:lnTo>
                    <a:pt x="165" y="862"/>
                  </a:lnTo>
                  <a:lnTo>
                    <a:pt x="166" y="860"/>
                  </a:lnTo>
                  <a:lnTo>
                    <a:pt x="165" y="853"/>
                  </a:lnTo>
                  <a:lnTo>
                    <a:pt x="159" y="848"/>
                  </a:lnTo>
                  <a:lnTo>
                    <a:pt x="154" y="840"/>
                  </a:lnTo>
                  <a:lnTo>
                    <a:pt x="146" y="834"/>
                  </a:lnTo>
                  <a:lnTo>
                    <a:pt x="138" y="816"/>
                  </a:lnTo>
                  <a:lnTo>
                    <a:pt x="134" y="814"/>
                  </a:lnTo>
                  <a:lnTo>
                    <a:pt x="130" y="805"/>
                  </a:lnTo>
                  <a:lnTo>
                    <a:pt x="122" y="799"/>
                  </a:lnTo>
                  <a:lnTo>
                    <a:pt x="119" y="784"/>
                  </a:lnTo>
                  <a:lnTo>
                    <a:pt x="119" y="777"/>
                  </a:lnTo>
                  <a:lnTo>
                    <a:pt x="122" y="778"/>
                  </a:lnTo>
                  <a:lnTo>
                    <a:pt x="125" y="773"/>
                  </a:lnTo>
                  <a:lnTo>
                    <a:pt x="125" y="764"/>
                  </a:lnTo>
                  <a:lnTo>
                    <a:pt x="122" y="757"/>
                  </a:lnTo>
                  <a:lnTo>
                    <a:pt x="118" y="755"/>
                  </a:lnTo>
                  <a:lnTo>
                    <a:pt x="114" y="757"/>
                  </a:lnTo>
                  <a:lnTo>
                    <a:pt x="108" y="753"/>
                  </a:lnTo>
                  <a:lnTo>
                    <a:pt x="97" y="739"/>
                  </a:lnTo>
                  <a:lnTo>
                    <a:pt x="99" y="733"/>
                  </a:lnTo>
                  <a:lnTo>
                    <a:pt x="97" y="724"/>
                  </a:lnTo>
                  <a:lnTo>
                    <a:pt x="94" y="722"/>
                  </a:lnTo>
                  <a:lnTo>
                    <a:pt x="94" y="709"/>
                  </a:lnTo>
                  <a:lnTo>
                    <a:pt x="95" y="705"/>
                  </a:lnTo>
                  <a:lnTo>
                    <a:pt x="97" y="704"/>
                  </a:lnTo>
                  <a:lnTo>
                    <a:pt x="99" y="706"/>
                  </a:lnTo>
                  <a:lnTo>
                    <a:pt x="100" y="708"/>
                  </a:lnTo>
                  <a:lnTo>
                    <a:pt x="99" y="711"/>
                  </a:lnTo>
                  <a:lnTo>
                    <a:pt x="102" y="717"/>
                  </a:lnTo>
                  <a:lnTo>
                    <a:pt x="107" y="720"/>
                  </a:lnTo>
                  <a:lnTo>
                    <a:pt x="110" y="723"/>
                  </a:lnTo>
                  <a:lnTo>
                    <a:pt x="114" y="724"/>
                  </a:lnTo>
                  <a:lnTo>
                    <a:pt x="106" y="708"/>
                  </a:lnTo>
                  <a:lnTo>
                    <a:pt x="103" y="704"/>
                  </a:lnTo>
                  <a:lnTo>
                    <a:pt x="102" y="697"/>
                  </a:lnTo>
                  <a:lnTo>
                    <a:pt x="98" y="694"/>
                  </a:lnTo>
                  <a:lnTo>
                    <a:pt x="97" y="685"/>
                  </a:lnTo>
                  <a:lnTo>
                    <a:pt x="95" y="685"/>
                  </a:lnTo>
                  <a:lnTo>
                    <a:pt x="95" y="689"/>
                  </a:lnTo>
                  <a:lnTo>
                    <a:pt x="95" y="701"/>
                  </a:lnTo>
                  <a:lnTo>
                    <a:pt x="94" y="701"/>
                  </a:lnTo>
                  <a:lnTo>
                    <a:pt x="88" y="696"/>
                  </a:lnTo>
                  <a:lnTo>
                    <a:pt x="86" y="698"/>
                  </a:lnTo>
                  <a:lnTo>
                    <a:pt x="76" y="686"/>
                  </a:lnTo>
                  <a:lnTo>
                    <a:pt x="73" y="676"/>
                  </a:lnTo>
                  <a:lnTo>
                    <a:pt x="66" y="661"/>
                  </a:lnTo>
                  <a:lnTo>
                    <a:pt x="55" y="651"/>
                  </a:lnTo>
                  <a:lnTo>
                    <a:pt x="43" y="634"/>
                  </a:lnTo>
                  <a:lnTo>
                    <a:pt x="41" y="630"/>
                  </a:lnTo>
                  <a:lnTo>
                    <a:pt x="43" y="627"/>
                  </a:lnTo>
                  <a:lnTo>
                    <a:pt x="36" y="606"/>
                  </a:lnTo>
                  <a:lnTo>
                    <a:pt x="39" y="594"/>
                  </a:lnTo>
                  <a:lnTo>
                    <a:pt x="35" y="580"/>
                  </a:lnTo>
                  <a:lnTo>
                    <a:pt x="30" y="570"/>
                  </a:lnTo>
                  <a:lnTo>
                    <a:pt x="16" y="548"/>
                  </a:lnTo>
                  <a:lnTo>
                    <a:pt x="14" y="540"/>
                  </a:lnTo>
                  <a:lnTo>
                    <a:pt x="16" y="522"/>
                  </a:lnTo>
                  <a:lnTo>
                    <a:pt x="21" y="504"/>
                  </a:lnTo>
                  <a:lnTo>
                    <a:pt x="24" y="494"/>
                  </a:lnTo>
                  <a:lnTo>
                    <a:pt x="25" y="470"/>
                  </a:lnTo>
                  <a:lnTo>
                    <a:pt x="21" y="448"/>
                  </a:lnTo>
                  <a:lnTo>
                    <a:pt x="7" y="406"/>
                  </a:lnTo>
                  <a:lnTo>
                    <a:pt x="4" y="380"/>
                  </a:lnTo>
                  <a:lnTo>
                    <a:pt x="6" y="372"/>
                  </a:lnTo>
                  <a:lnTo>
                    <a:pt x="11" y="365"/>
                  </a:lnTo>
                  <a:lnTo>
                    <a:pt x="19" y="360"/>
                  </a:lnTo>
                  <a:lnTo>
                    <a:pt x="26" y="339"/>
                  </a:lnTo>
                  <a:lnTo>
                    <a:pt x="19" y="323"/>
                  </a:lnTo>
                  <a:lnTo>
                    <a:pt x="17" y="314"/>
                  </a:lnTo>
                  <a:lnTo>
                    <a:pt x="26" y="269"/>
                  </a:lnTo>
                  <a:lnTo>
                    <a:pt x="28" y="253"/>
                  </a:lnTo>
                  <a:lnTo>
                    <a:pt x="30" y="235"/>
                  </a:lnTo>
                  <a:lnTo>
                    <a:pt x="32" y="213"/>
                  </a:lnTo>
                  <a:lnTo>
                    <a:pt x="32" y="208"/>
                  </a:lnTo>
                  <a:lnTo>
                    <a:pt x="29" y="203"/>
                  </a:lnTo>
                  <a:lnTo>
                    <a:pt x="30" y="196"/>
                  </a:lnTo>
                  <a:lnTo>
                    <a:pt x="28" y="192"/>
                  </a:lnTo>
                  <a:lnTo>
                    <a:pt x="32" y="190"/>
                  </a:lnTo>
                  <a:lnTo>
                    <a:pt x="31" y="185"/>
                  </a:lnTo>
                  <a:lnTo>
                    <a:pt x="30" y="179"/>
                  </a:lnTo>
                  <a:lnTo>
                    <a:pt x="30" y="176"/>
                  </a:lnTo>
                  <a:lnTo>
                    <a:pt x="30" y="174"/>
                  </a:lnTo>
                  <a:lnTo>
                    <a:pt x="36" y="178"/>
                  </a:lnTo>
                  <a:lnTo>
                    <a:pt x="40" y="177"/>
                  </a:lnTo>
                  <a:lnTo>
                    <a:pt x="41" y="174"/>
                  </a:lnTo>
                  <a:lnTo>
                    <a:pt x="37" y="174"/>
                  </a:lnTo>
                  <a:lnTo>
                    <a:pt x="25" y="171"/>
                  </a:lnTo>
                  <a:lnTo>
                    <a:pt x="26" y="151"/>
                  </a:lnTo>
                  <a:lnTo>
                    <a:pt x="24" y="142"/>
                  </a:lnTo>
                  <a:lnTo>
                    <a:pt x="24" y="134"/>
                  </a:lnTo>
                  <a:lnTo>
                    <a:pt x="36" y="127"/>
                  </a:lnTo>
                  <a:lnTo>
                    <a:pt x="29" y="127"/>
                  </a:lnTo>
                  <a:lnTo>
                    <a:pt x="26" y="123"/>
                  </a:lnTo>
                  <a:lnTo>
                    <a:pt x="24" y="123"/>
                  </a:lnTo>
                  <a:lnTo>
                    <a:pt x="22" y="124"/>
                  </a:lnTo>
                  <a:lnTo>
                    <a:pt x="23" y="127"/>
                  </a:lnTo>
                  <a:lnTo>
                    <a:pt x="21" y="129"/>
                  </a:lnTo>
                  <a:lnTo>
                    <a:pt x="19" y="101"/>
                  </a:lnTo>
                  <a:lnTo>
                    <a:pt x="0" y="60"/>
                  </a:lnTo>
                  <a:lnTo>
                    <a:pt x="0" y="47"/>
                  </a:lnTo>
                  <a:lnTo>
                    <a:pt x="2" y="43"/>
                  </a:lnTo>
                  <a:lnTo>
                    <a:pt x="13" y="46"/>
                  </a:lnTo>
                  <a:lnTo>
                    <a:pt x="26" y="52"/>
                  </a:lnTo>
                  <a:lnTo>
                    <a:pt x="41" y="55"/>
                  </a:lnTo>
                  <a:lnTo>
                    <a:pt x="53" y="56"/>
                  </a:lnTo>
                  <a:lnTo>
                    <a:pt x="64" y="55"/>
                  </a:lnTo>
                  <a:lnTo>
                    <a:pt x="72" y="57"/>
                  </a:lnTo>
                  <a:lnTo>
                    <a:pt x="83" y="66"/>
                  </a:lnTo>
                  <a:lnTo>
                    <a:pt x="84" y="78"/>
                  </a:lnTo>
                  <a:lnTo>
                    <a:pt x="75" y="90"/>
                  </a:lnTo>
                  <a:lnTo>
                    <a:pt x="67" y="99"/>
                  </a:lnTo>
                  <a:lnTo>
                    <a:pt x="78" y="104"/>
                  </a:lnTo>
                  <a:lnTo>
                    <a:pt x="81" y="109"/>
                  </a:lnTo>
                  <a:lnTo>
                    <a:pt x="86" y="114"/>
                  </a:lnTo>
                  <a:lnTo>
                    <a:pt x="87" y="107"/>
                  </a:lnTo>
                  <a:lnTo>
                    <a:pt x="90" y="100"/>
                  </a:lnTo>
                  <a:lnTo>
                    <a:pt x="97" y="92"/>
                  </a:lnTo>
                  <a:lnTo>
                    <a:pt x="102" y="76"/>
                  </a:lnTo>
                  <a:lnTo>
                    <a:pt x="104" y="63"/>
                  </a:lnTo>
                  <a:lnTo>
                    <a:pt x="103" y="51"/>
                  </a:lnTo>
                  <a:lnTo>
                    <a:pt x="95" y="24"/>
                  </a:lnTo>
                  <a:lnTo>
                    <a:pt x="92" y="15"/>
                  </a:lnTo>
                  <a:lnTo>
                    <a:pt x="80" y="1"/>
                  </a:lnTo>
                  <a:lnTo>
                    <a:pt x="83" y="1"/>
                  </a:lnTo>
                  <a:lnTo>
                    <a:pt x="134" y="1"/>
                  </a:lnTo>
                  <a:lnTo>
                    <a:pt x="160" y="1"/>
                  </a:lnTo>
                  <a:lnTo>
                    <a:pt x="249" y="1"/>
                  </a:lnTo>
                  <a:lnTo>
                    <a:pt x="327" y="1"/>
                  </a:lnTo>
                  <a:lnTo>
                    <a:pt x="383" y="1"/>
                  </a:lnTo>
                  <a:lnTo>
                    <a:pt x="416" y="1"/>
                  </a:lnTo>
                  <a:lnTo>
                    <a:pt x="516" y="0"/>
                  </a:lnTo>
                  <a:lnTo>
                    <a:pt x="530" y="1"/>
                  </a:lnTo>
                  <a:lnTo>
                    <a:pt x="611" y="1"/>
                  </a:lnTo>
                  <a:lnTo>
                    <a:pt x="631" y="0"/>
                  </a:lnTo>
                  <a:lnTo>
                    <a:pt x="631" y="1116"/>
                  </a:lnTo>
                  <a:lnTo>
                    <a:pt x="625" y="1115"/>
                  </a:lnTo>
                  <a:lnTo>
                    <a:pt x="593" y="1115"/>
                  </a:lnTo>
                  <a:lnTo>
                    <a:pt x="586" y="1113"/>
                  </a:lnTo>
                  <a:lnTo>
                    <a:pt x="517" y="1082"/>
                  </a:lnTo>
                  <a:lnTo>
                    <a:pt x="463" y="1055"/>
                  </a:lnTo>
                  <a:lnTo>
                    <a:pt x="439" y="1045"/>
                  </a:lnTo>
                  <a:lnTo>
                    <a:pt x="434" y="1040"/>
                  </a:lnTo>
                  <a:lnTo>
                    <a:pt x="428" y="1032"/>
                  </a:lnTo>
                  <a:lnTo>
                    <a:pt x="382" y="1034"/>
                  </a:lnTo>
                  <a:lnTo>
                    <a:pt x="335" y="1038"/>
                  </a:lnTo>
                  <a:lnTo>
                    <a:pt x="328" y="1038"/>
                  </a:lnTo>
                  <a:close/>
                </a:path>
              </a:pathLst>
            </a:custGeom>
            <a:solidFill>
              <a:srgbClr val="E6E6E6"/>
            </a:solidFill>
            <a:ln w="0">
              <a:solidFill>
                <a:srgbClr val="000000"/>
              </a:solidFill>
              <a:prstDash val="solid"/>
              <a:round/>
              <a:headEnd/>
              <a:tailEnd/>
            </a:ln>
          </p:spPr>
          <p:txBody>
            <a:bodyPr/>
            <a:lstStyle/>
            <a:p>
              <a:endParaRPr lang="en-US"/>
            </a:p>
          </p:txBody>
        </p:sp>
        <p:sp>
          <p:nvSpPr>
            <p:cNvPr id="231539" name="Freeform 115"/>
            <p:cNvSpPr>
              <a:spLocks/>
            </p:cNvSpPr>
            <p:nvPr/>
          </p:nvSpPr>
          <p:spPr bwMode="auto">
            <a:xfrm>
              <a:off x="4388" y="6608"/>
              <a:ext cx="1593" cy="632"/>
            </a:xfrm>
            <a:custGeom>
              <a:avLst/>
              <a:gdLst/>
              <a:ahLst/>
              <a:cxnLst>
                <a:cxn ang="0">
                  <a:pos x="1569" y="632"/>
                </a:cxn>
                <a:cxn ang="0">
                  <a:pos x="1554" y="578"/>
                </a:cxn>
                <a:cxn ang="0">
                  <a:pos x="1505" y="570"/>
                </a:cxn>
                <a:cxn ang="0">
                  <a:pos x="1502" y="541"/>
                </a:cxn>
                <a:cxn ang="0">
                  <a:pos x="1446" y="487"/>
                </a:cxn>
                <a:cxn ang="0">
                  <a:pos x="1441" y="445"/>
                </a:cxn>
                <a:cxn ang="0">
                  <a:pos x="1402" y="415"/>
                </a:cxn>
                <a:cxn ang="0">
                  <a:pos x="1356" y="354"/>
                </a:cxn>
                <a:cxn ang="0">
                  <a:pos x="1349" y="411"/>
                </a:cxn>
                <a:cxn ang="0">
                  <a:pos x="1292" y="379"/>
                </a:cxn>
                <a:cxn ang="0">
                  <a:pos x="1236" y="373"/>
                </a:cxn>
                <a:cxn ang="0">
                  <a:pos x="1168" y="342"/>
                </a:cxn>
                <a:cxn ang="0">
                  <a:pos x="1161" y="323"/>
                </a:cxn>
                <a:cxn ang="0">
                  <a:pos x="1099" y="312"/>
                </a:cxn>
                <a:cxn ang="0">
                  <a:pos x="1053" y="311"/>
                </a:cxn>
                <a:cxn ang="0">
                  <a:pos x="949" y="293"/>
                </a:cxn>
                <a:cxn ang="0">
                  <a:pos x="898" y="271"/>
                </a:cxn>
                <a:cxn ang="0">
                  <a:pos x="813" y="237"/>
                </a:cxn>
                <a:cxn ang="0">
                  <a:pos x="779" y="267"/>
                </a:cxn>
                <a:cxn ang="0">
                  <a:pos x="789" y="319"/>
                </a:cxn>
                <a:cxn ang="0">
                  <a:pos x="723" y="330"/>
                </a:cxn>
                <a:cxn ang="0">
                  <a:pos x="646" y="356"/>
                </a:cxn>
                <a:cxn ang="0">
                  <a:pos x="646" y="313"/>
                </a:cxn>
                <a:cxn ang="0">
                  <a:pos x="705" y="256"/>
                </a:cxn>
                <a:cxn ang="0">
                  <a:pos x="710" y="230"/>
                </a:cxn>
                <a:cxn ang="0">
                  <a:pos x="649" y="263"/>
                </a:cxn>
                <a:cxn ang="0">
                  <a:pos x="601" y="304"/>
                </a:cxn>
                <a:cxn ang="0">
                  <a:pos x="551" y="342"/>
                </a:cxn>
                <a:cxn ang="0">
                  <a:pos x="565" y="376"/>
                </a:cxn>
                <a:cxn ang="0">
                  <a:pos x="541" y="411"/>
                </a:cxn>
                <a:cxn ang="0">
                  <a:pos x="467" y="456"/>
                </a:cxn>
                <a:cxn ang="0">
                  <a:pos x="420" y="506"/>
                </a:cxn>
                <a:cxn ang="0">
                  <a:pos x="350" y="541"/>
                </a:cxn>
                <a:cxn ang="0">
                  <a:pos x="263" y="566"/>
                </a:cxn>
                <a:cxn ang="0">
                  <a:pos x="299" y="527"/>
                </a:cxn>
                <a:cxn ang="0">
                  <a:pos x="357" y="487"/>
                </a:cxn>
                <a:cxn ang="0">
                  <a:pos x="395" y="421"/>
                </a:cxn>
                <a:cxn ang="0">
                  <a:pos x="376" y="393"/>
                </a:cxn>
                <a:cxn ang="0">
                  <a:pos x="334" y="389"/>
                </a:cxn>
                <a:cxn ang="0">
                  <a:pos x="317" y="398"/>
                </a:cxn>
                <a:cxn ang="0">
                  <a:pos x="253" y="378"/>
                </a:cxn>
                <a:cxn ang="0">
                  <a:pos x="204" y="389"/>
                </a:cxn>
                <a:cxn ang="0">
                  <a:pos x="186" y="302"/>
                </a:cxn>
                <a:cxn ang="0">
                  <a:pos x="107" y="319"/>
                </a:cxn>
                <a:cxn ang="0">
                  <a:pos x="72" y="273"/>
                </a:cxn>
                <a:cxn ang="0">
                  <a:pos x="137" y="268"/>
                </a:cxn>
                <a:cxn ang="0">
                  <a:pos x="92" y="253"/>
                </a:cxn>
                <a:cxn ang="0">
                  <a:pos x="32" y="231"/>
                </a:cxn>
                <a:cxn ang="0">
                  <a:pos x="49" y="170"/>
                </a:cxn>
                <a:cxn ang="0">
                  <a:pos x="95" y="113"/>
                </a:cxn>
                <a:cxn ang="0">
                  <a:pos x="160" y="118"/>
                </a:cxn>
                <a:cxn ang="0">
                  <a:pos x="240" y="89"/>
                </a:cxn>
                <a:cxn ang="0">
                  <a:pos x="230" y="29"/>
                </a:cxn>
                <a:cxn ang="0">
                  <a:pos x="233" y="1"/>
                </a:cxn>
                <a:cxn ang="0">
                  <a:pos x="120" y="24"/>
                </a:cxn>
                <a:cxn ang="0">
                  <a:pos x="13" y="22"/>
                </a:cxn>
                <a:cxn ang="0">
                  <a:pos x="1118" y="75"/>
                </a:cxn>
                <a:cxn ang="0">
                  <a:pos x="1140" y="298"/>
                </a:cxn>
                <a:cxn ang="0">
                  <a:pos x="1218" y="326"/>
                </a:cxn>
                <a:cxn ang="0">
                  <a:pos x="1324" y="349"/>
                </a:cxn>
                <a:cxn ang="0">
                  <a:pos x="1378" y="352"/>
                </a:cxn>
                <a:cxn ang="0">
                  <a:pos x="1508" y="514"/>
                </a:cxn>
                <a:cxn ang="0">
                  <a:pos x="1588" y="564"/>
                </a:cxn>
              </a:cxnLst>
              <a:rect l="0" t="0" r="r" b="b"/>
              <a:pathLst>
                <a:path w="1593" h="632">
                  <a:moveTo>
                    <a:pt x="1593" y="608"/>
                  </a:moveTo>
                  <a:lnTo>
                    <a:pt x="1590" y="620"/>
                  </a:lnTo>
                  <a:lnTo>
                    <a:pt x="1581" y="622"/>
                  </a:lnTo>
                  <a:lnTo>
                    <a:pt x="1575" y="625"/>
                  </a:lnTo>
                  <a:lnTo>
                    <a:pt x="1569" y="632"/>
                  </a:lnTo>
                  <a:lnTo>
                    <a:pt x="1563" y="628"/>
                  </a:lnTo>
                  <a:lnTo>
                    <a:pt x="1560" y="622"/>
                  </a:lnTo>
                  <a:lnTo>
                    <a:pt x="1561" y="610"/>
                  </a:lnTo>
                  <a:lnTo>
                    <a:pt x="1563" y="597"/>
                  </a:lnTo>
                  <a:lnTo>
                    <a:pt x="1554" y="578"/>
                  </a:lnTo>
                  <a:lnTo>
                    <a:pt x="1545" y="569"/>
                  </a:lnTo>
                  <a:lnTo>
                    <a:pt x="1541" y="561"/>
                  </a:lnTo>
                  <a:lnTo>
                    <a:pt x="1516" y="563"/>
                  </a:lnTo>
                  <a:lnTo>
                    <a:pt x="1507" y="566"/>
                  </a:lnTo>
                  <a:lnTo>
                    <a:pt x="1505" y="570"/>
                  </a:lnTo>
                  <a:lnTo>
                    <a:pt x="1495" y="573"/>
                  </a:lnTo>
                  <a:lnTo>
                    <a:pt x="1494" y="568"/>
                  </a:lnTo>
                  <a:lnTo>
                    <a:pt x="1494" y="555"/>
                  </a:lnTo>
                  <a:lnTo>
                    <a:pt x="1498" y="548"/>
                  </a:lnTo>
                  <a:lnTo>
                    <a:pt x="1502" y="541"/>
                  </a:lnTo>
                  <a:lnTo>
                    <a:pt x="1494" y="532"/>
                  </a:lnTo>
                  <a:lnTo>
                    <a:pt x="1482" y="519"/>
                  </a:lnTo>
                  <a:lnTo>
                    <a:pt x="1468" y="500"/>
                  </a:lnTo>
                  <a:lnTo>
                    <a:pt x="1454" y="490"/>
                  </a:lnTo>
                  <a:lnTo>
                    <a:pt x="1446" y="487"/>
                  </a:lnTo>
                  <a:lnTo>
                    <a:pt x="1448" y="477"/>
                  </a:lnTo>
                  <a:lnTo>
                    <a:pt x="1436" y="460"/>
                  </a:lnTo>
                  <a:lnTo>
                    <a:pt x="1434" y="454"/>
                  </a:lnTo>
                  <a:lnTo>
                    <a:pt x="1442" y="448"/>
                  </a:lnTo>
                  <a:lnTo>
                    <a:pt x="1441" y="445"/>
                  </a:lnTo>
                  <a:lnTo>
                    <a:pt x="1435" y="440"/>
                  </a:lnTo>
                  <a:lnTo>
                    <a:pt x="1426" y="438"/>
                  </a:lnTo>
                  <a:lnTo>
                    <a:pt x="1418" y="430"/>
                  </a:lnTo>
                  <a:lnTo>
                    <a:pt x="1414" y="423"/>
                  </a:lnTo>
                  <a:lnTo>
                    <a:pt x="1402" y="415"/>
                  </a:lnTo>
                  <a:lnTo>
                    <a:pt x="1383" y="403"/>
                  </a:lnTo>
                  <a:lnTo>
                    <a:pt x="1374" y="381"/>
                  </a:lnTo>
                  <a:lnTo>
                    <a:pt x="1369" y="365"/>
                  </a:lnTo>
                  <a:lnTo>
                    <a:pt x="1362" y="354"/>
                  </a:lnTo>
                  <a:lnTo>
                    <a:pt x="1356" y="354"/>
                  </a:lnTo>
                  <a:lnTo>
                    <a:pt x="1354" y="377"/>
                  </a:lnTo>
                  <a:lnTo>
                    <a:pt x="1361" y="401"/>
                  </a:lnTo>
                  <a:lnTo>
                    <a:pt x="1363" y="410"/>
                  </a:lnTo>
                  <a:lnTo>
                    <a:pt x="1363" y="415"/>
                  </a:lnTo>
                  <a:lnTo>
                    <a:pt x="1349" y="411"/>
                  </a:lnTo>
                  <a:lnTo>
                    <a:pt x="1344" y="408"/>
                  </a:lnTo>
                  <a:lnTo>
                    <a:pt x="1333" y="394"/>
                  </a:lnTo>
                  <a:lnTo>
                    <a:pt x="1326" y="381"/>
                  </a:lnTo>
                  <a:lnTo>
                    <a:pt x="1315" y="385"/>
                  </a:lnTo>
                  <a:lnTo>
                    <a:pt x="1292" y="379"/>
                  </a:lnTo>
                  <a:lnTo>
                    <a:pt x="1316" y="399"/>
                  </a:lnTo>
                  <a:lnTo>
                    <a:pt x="1317" y="405"/>
                  </a:lnTo>
                  <a:lnTo>
                    <a:pt x="1285" y="410"/>
                  </a:lnTo>
                  <a:lnTo>
                    <a:pt x="1264" y="400"/>
                  </a:lnTo>
                  <a:lnTo>
                    <a:pt x="1236" y="373"/>
                  </a:lnTo>
                  <a:lnTo>
                    <a:pt x="1226" y="365"/>
                  </a:lnTo>
                  <a:lnTo>
                    <a:pt x="1213" y="364"/>
                  </a:lnTo>
                  <a:lnTo>
                    <a:pt x="1211" y="364"/>
                  </a:lnTo>
                  <a:lnTo>
                    <a:pt x="1193" y="358"/>
                  </a:lnTo>
                  <a:lnTo>
                    <a:pt x="1168" y="342"/>
                  </a:lnTo>
                  <a:lnTo>
                    <a:pt x="1186" y="336"/>
                  </a:lnTo>
                  <a:lnTo>
                    <a:pt x="1189" y="331"/>
                  </a:lnTo>
                  <a:lnTo>
                    <a:pt x="1185" y="323"/>
                  </a:lnTo>
                  <a:lnTo>
                    <a:pt x="1177" y="319"/>
                  </a:lnTo>
                  <a:lnTo>
                    <a:pt x="1161" y="323"/>
                  </a:lnTo>
                  <a:lnTo>
                    <a:pt x="1153" y="327"/>
                  </a:lnTo>
                  <a:lnTo>
                    <a:pt x="1140" y="327"/>
                  </a:lnTo>
                  <a:lnTo>
                    <a:pt x="1119" y="326"/>
                  </a:lnTo>
                  <a:lnTo>
                    <a:pt x="1098" y="319"/>
                  </a:lnTo>
                  <a:lnTo>
                    <a:pt x="1099" y="312"/>
                  </a:lnTo>
                  <a:lnTo>
                    <a:pt x="1096" y="307"/>
                  </a:lnTo>
                  <a:lnTo>
                    <a:pt x="1090" y="304"/>
                  </a:lnTo>
                  <a:lnTo>
                    <a:pt x="1082" y="304"/>
                  </a:lnTo>
                  <a:lnTo>
                    <a:pt x="1073" y="310"/>
                  </a:lnTo>
                  <a:lnTo>
                    <a:pt x="1053" y="311"/>
                  </a:lnTo>
                  <a:lnTo>
                    <a:pt x="1024" y="308"/>
                  </a:lnTo>
                  <a:lnTo>
                    <a:pt x="982" y="309"/>
                  </a:lnTo>
                  <a:lnTo>
                    <a:pt x="967" y="307"/>
                  </a:lnTo>
                  <a:lnTo>
                    <a:pt x="962" y="304"/>
                  </a:lnTo>
                  <a:lnTo>
                    <a:pt x="949" y="293"/>
                  </a:lnTo>
                  <a:lnTo>
                    <a:pt x="941" y="278"/>
                  </a:lnTo>
                  <a:lnTo>
                    <a:pt x="935" y="284"/>
                  </a:lnTo>
                  <a:lnTo>
                    <a:pt x="919" y="288"/>
                  </a:lnTo>
                  <a:lnTo>
                    <a:pt x="902" y="280"/>
                  </a:lnTo>
                  <a:lnTo>
                    <a:pt x="898" y="271"/>
                  </a:lnTo>
                  <a:lnTo>
                    <a:pt x="889" y="267"/>
                  </a:lnTo>
                  <a:lnTo>
                    <a:pt x="873" y="260"/>
                  </a:lnTo>
                  <a:lnTo>
                    <a:pt x="843" y="253"/>
                  </a:lnTo>
                  <a:lnTo>
                    <a:pt x="826" y="246"/>
                  </a:lnTo>
                  <a:lnTo>
                    <a:pt x="813" y="237"/>
                  </a:lnTo>
                  <a:lnTo>
                    <a:pt x="803" y="243"/>
                  </a:lnTo>
                  <a:lnTo>
                    <a:pt x="789" y="246"/>
                  </a:lnTo>
                  <a:lnTo>
                    <a:pt x="790" y="258"/>
                  </a:lnTo>
                  <a:lnTo>
                    <a:pt x="786" y="260"/>
                  </a:lnTo>
                  <a:lnTo>
                    <a:pt x="779" y="267"/>
                  </a:lnTo>
                  <a:lnTo>
                    <a:pt x="774" y="278"/>
                  </a:lnTo>
                  <a:lnTo>
                    <a:pt x="796" y="287"/>
                  </a:lnTo>
                  <a:lnTo>
                    <a:pt x="799" y="295"/>
                  </a:lnTo>
                  <a:lnTo>
                    <a:pt x="798" y="306"/>
                  </a:lnTo>
                  <a:lnTo>
                    <a:pt x="789" y="319"/>
                  </a:lnTo>
                  <a:lnTo>
                    <a:pt x="781" y="319"/>
                  </a:lnTo>
                  <a:lnTo>
                    <a:pt x="764" y="312"/>
                  </a:lnTo>
                  <a:lnTo>
                    <a:pt x="753" y="311"/>
                  </a:lnTo>
                  <a:lnTo>
                    <a:pt x="742" y="314"/>
                  </a:lnTo>
                  <a:lnTo>
                    <a:pt x="723" y="330"/>
                  </a:lnTo>
                  <a:lnTo>
                    <a:pt x="702" y="337"/>
                  </a:lnTo>
                  <a:lnTo>
                    <a:pt x="683" y="349"/>
                  </a:lnTo>
                  <a:lnTo>
                    <a:pt x="663" y="362"/>
                  </a:lnTo>
                  <a:lnTo>
                    <a:pt x="642" y="365"/>
                  </a:lnTo>
                  <a:lnTo>
                    <a:pt x="646" y="356"/>
                  </a:lnTo>
                  <a:lnTo>
                    <a:pt x="647" y="353"/>
                  </a:lnTo>
                  <a:lnTo>
                    <a:pt x="661" y="342"/>
                  </a:lnTo>
                  <a:lnTo>
                    <a:pt x="659" y="330"/>
                  </a:lnTo>
                  <a:lnTo>
                    <a:pt x="646" y="316"/>
                  </a:lnTo>
                  <a:lnTo>
                    <a:pt x="646" y="313"/>
                  </a:lnTo>
                  <a:lnTo>
                    <a:pt x="663" y="297"/>
                  </a:lnTo>
                  <a:lnTo>
                    <a:pt x="670" y="283"/>
                  </a:lnTo>
                  <a:lnTo>
                    <a:pt x="674" y="271"/>
                  </a:lnTo>
                  <a:lnTo>
                    <a:pt x="688" y="262"/>
                  </a:lnTo>
                  <a:lnTo>
                    <a:pt x="705" y="256"/>
                  </a:lnTo>
                  <a:lnTo>
                    <a:pt x="728" y="255"/>
                  </a:lnTo>
                  <a:lnTo>
                    <a:pt x="749" y="258"/>
                  </a:lnTo>
                  <a:lnTo>
                    <a:pt x="753" y="254"/>
                  </a:lnTo>
                  <a:lnTo>
                    <a:pt x="729" y="241"/>
                  </a:lnTo>
                  <a:lnTo>
                    <a:pt x="710" y="230"/>
                  </a:lnTo>
                  <a:lnTo>
                    <a:pt x="690" y="231"/>
                  </a:lnTo>
                  <a:lnTo>
                    <a:pt x="685" y="238"/>
                  </a:lnTo>
                  <a:lnTo>
                    <a:pt x="677" y="240"/>
                  </a:lnTo>
                  <a:lnTo>
                    <a:pt x="665" y="253"/>
                  </a:lnTo>
                  <a:lnTo>
                    <a:pt x="649" y="263"/>
                  </a:lnTo>
                  <a:lnTo>
                    <a:pt x="629" y="272"/>
                  </a:lnTo>
                  <a:lnTo>
                    <a:pt x="612" y="288"/>
                  </a:lnTo>
                  <a:lnTo>
                    <a:pt x="605" y="291"/>
                  </a:lnTo>
                  <a:lnTo>
                    <a:pt x="599" y="295"/>
                  </a:lnTo>
                  <a:lnTo>
                    <a:pt x="601" y="304"/>
                  </a:lnTo>
                  <a:lnTo>
                    <a:pt x="598" y="319"/>
                  </a:lnTo>
                  <a:lnTo>
                    <a:pt x="587" y="329"/>
                  </a:lnTo>
                  <a:lnTo>
                    <a:pt x="576" y="331"/>
                  </a:lnTo>
                  <a:lnTo>
                    <a:pt x="563" y="335"/>
                  </a:lnTo>
                  <a:lnTo>
                    <a:pt x="551" y="342"/>
                  </a:lnTo>
                  <a:lnTo>
                    <a:pt x="537" y="359"/>
                  </a:lnTo>
                  <a:lnTo>
                    <a:pt x="537" y="368"/>
                  </a:lnTo>
                  <a:lnTo>
                    <a:pt x="545" y="373"/>
                  </a:lnTo>
                  <a:lnTo>
                    <a:pt x="552" y="373"/>
                  </a:lnTo>
                  <a:lnTo>
                    <a:pt x="565" y="376"/>
                  </a:lnTo>
                  <a:lnTo>
                    <a:pt x="574" y="383"/>
                  </a:lnTo>
                  <a:lnTo>
                    <a:pt x="572" y="388"/>
                  </a:lnTo>
                  <a:lnTo>
                    <a:pt x="564" y="398"/>
                  </a:lnTo>
                  <a:lnTo>
                    <a:pt x="552" y="403"/>
                  </a:lnTo>
                  <a:lnTo>
                    <a:pt x="541" y="411"/>
                  </a:lnTo>
                  <a:lnTo>
                    <a:pt x="532" y="422"/>
                  </a:lnTo>
                  <a:lnTo>
                    <a:pt x="522" y="433"/>
                  </a:lnTo>
                  <a:lnTo>
                    <a:pt x="509" y="436"/>
                  </a:lnTo>
                  <a:lnTo>
                    <a:pt x="481" y="445"/>
                  </a:lnTo>
                  <a:lnTo>
                    <a:pt x="467" y="456"/>
                  </a:lnTo>
                  <a:lnTo>
                    <a:pt x="447" y="465"/>
                  </a:lnTo>
                  <a:lnTo>
                    <a:pt x="433" y="475"/>
                  </a:lnTo>
                  <a:lnTo>
                    <a:pt x="444" y="490"/>
                  </a:lnTo>
                  <a:lnTo>
                    <a:pt x="442" y="494"/>
                  </a:lnTo>
                  <a:lnTo>
                    <a:pt x="420" y="506"/>
                  </a:lnTo>
                  <a:lnTo>
                    <a:pt x="402" y="511"/>
                  </a:lnTo>
                  <a:lnTo>
                    <a:pt x="387" y="515"/>
                  </a:lnTo>
                  <a:lnTo>
                    <a:pt x="377" y="522"/>
                  </a:lnTo>
                  <a:lnTo>
                    <a:pt x="353" y="535"/>
                  </a:lnTo>
                  <a:lnTo>
                    <a:pt x="350" y="541"/>
                  </a:lnTo>
                  <a:lnTo>
                    <a:pt x="344" y="551"/>
                  </a:lnTo>
                  <a:lnTo>
                    <a:pt x="329" y="564"/>
                  </a:lnTo>
                  <a:lnTo>
                    <a:pt x="306" y="570"/>
                  </a:lnTo>
                  <a:lnTo>
                    <a:pt x="282" y="576"/>
                  </a:lnTo>
                  <a:lnTo>
                    <a:pt x="263" y="566"/>
                  </a:lnTo>
                  <a:lnTo>
                    <a:pt x="263" y="561"/>
                  </a:lnTo>
                  <a:lnTo>
                    <a:pt x="270" y="551"/>
                  </a:lnTo>
                  <a:lnTo>
                    <a:pt x="284" y="543"/>
                  </a:lnTo>
                  <a:lnTo>
                    <a:pt x="290" y="537"/>
                  </a:lnTo>
                  <a:lnTo>
                    <a:pt x="299" y="527"/>
                  </a:lnTo>
                  <a:lnTo>
                    <a:pt x="322" y="514"/>
                  </a:lnTo>
                  <a:lnTo>
                    <a:pt x="349" y="516"/>
                  </a:lnTo>
                  <a:lnTo>
                    <a:pt x="347" y="511"/>
                  </a:lnTo>
                  <a:lnTo>
                    <a:pt x="347" y="496"/>
                  </a:lnTo>
                  <a:lnTo>
                    <a:pt x="357" y="487"/>
                  </a:lnTo>
                  <a:lnTo>
                    <a:pt x="371" y="479"/>
                  </a:lnTo>
                  <a:lnTo>
                    <a:pt x="386" y="469"/>
                  </a:lnTo>
                  <a:lnTo>
                    <a:pt x="391" y="463"/>
                  </a:lnTo>
                  <a:lnTo>
                    <a:pt x="391" y="442"/>
                  </a:lnTo>
                  <a:lnTo>
                    <a:pt x="395" y="421"/>
                  </a:lnTo>
                  <a:lnTo>
                    <a:pt x="409" y="407"/>
                  </a:lnTo>
                  <a:lnTo>
                    <a:pt x="413" y="396"/>
                  </a:lnTo>
                  <a:lnTo>
                    <a:pt x="414" y="384"/>
                  </a:lnTo>
                  <a:lnTo>
                    <a:pt x="401" y="388"/>
                  </a:lnTo>
                  <a:lnTo>
                    <a:pt x="376" y="393"/>
                  </a:lnTo>
                  <a:lnTo>
                    <a:pt x="363" y="392"/>
                  </a:lnTo>
                  <a:lnTo>
                    <a:pt x="354" y="375"/>
                  </a:lnTo>
                  <a:lnTo>
                    <a:pt x="348" y="377"/>
                  </a:lnTo>
                  <a:lnTo>
                    <a:pt x="337" y="383"/>
                  </a:lnTo>
                  <a:lnTo>
                    <a:pt x="334" y="389"/>
                  </a:lnTo>
                  <a:lnTo>
                    <a:pt x="339" y="400"/>
                  </a:lnTo>
                  <a:lnTo>
                    <a:pt x="339" y="410"/>
                  </a:lnTo>
                  <a:lnTo>
                    <a:pt x="335" y="411"/>
                  </a:lnTo>
                  <a:lnTo>
                    <a:pt x="328" y="408"/>
                  </a:lnTo>
                  <a:lnTo>
                    <a:pt x="317" y="398"/>
                  </a:lnTo>
                  <a:lnTo>
                    <a:pt x="307" y="387"/>
                  </a:lnTo>
                  <a:lnTo>
                    <a:pt x="298" y="379"/>
                  </a:lnTo>
                  <a:lnTo>
                    <a:pt x="286" y="378"/>
                  </a:lnTo>
                  <a:lnTo>
                    <a:pt x="271" y="375"/>
                  </a:lnTo>
                  <a:lnTo>
                    <a:pt x="253" y="378"/>
                  </a:lnTo>
                  <a:lnTo>
                    <a:pt x="253" y="382"/>
                  </a:lnTo>
                  <a:lnTo>
                    <a:pt x="241" y="391"/>
                  </a:lnTo>
                  <a:lnTo>
                    <a:pt x="218" y="395"/>
                  </a:lnTo>
                  <a:lnTo>
                    <a:pt x="205" y="393"/>
                  </a:lnTo>
                  <a:lnTo>
                    <a:pt x="204" y="389"/>
                  </a:lnTo>
                  <a:lnTo>
                    <a:pt x="202" y="386"/>
                  </a:lnTo>
                  <a:lnTo>
                    <a:pt x="200" y="357"/>
                  </a:lnTo>
                  <a:lnTo>
                    <a:pt x="206" y="342"/>
                  </a:lnTo>
                  <a:lnTo>
                    <a:pt x="203" y="330"/>
                  </a:lnTo>
                  <a:lnTo>
                    <a:pt x="186" y="302"/>
                  </a:lnTo>
                  <a:lnTo>
                    <a:pt x="158" y="315"/>
                  </a:lnTo>
                  <a:lnTo>
                    <a:pt x="144" y="317"/>
                  </a:lnTo>
                  <a:lnTo>
                    <a:pt x="135" y="322"/>
                  </a:lnTo>
                  <a:lnTo>
                    <a:pt x="114" y="325"/>
                  </a:lnTo>
                  <a:lnTo>
                    <a:pt x="107" y="319"/>
                  </a:lnTo>
                  <a:lnTo>
                    <a:pt x="99" y="309"/>
                  </a:lnTo>
                  <a:lnTo>
                    <a:pt x="90" y="300"/>
                  </a:lnTo>
                  <a:lnTo>
                    <a:pt x="70" y="287"/>
                  </a:lnTo>
                  <a:lnTo>
                    <a:pt x="66" y="278"/>
                  </a:lnTo>
                  <a:lnTo>
                    <a:pt x="72" y="273"/>
                  </a:lnTo>
                  <a:lnTo>
                    <a:pt x="78" y="261"/>
                  </a:lnTo>
                  <a:lnTo>
                    <a:pt x="92" y="265"/>
                  </a:lnTo>
                  <a:lnTo>
                    <a:pt x="118" y="274"/>
                  </a:lnTo>
                  <a:lnTo>
                    <a:pt x="131" y="275"/>
                  </a:lnTo>
                  <a:lnTo>
                    <a:pt x="137" y="268"/>
                  </a:lnTo>
                  <a:lnTo>
                    <a:pt x="129" y="255"/>
                  </a:lnTo>
                  <a:lnTo>
                    <a:pt x="120" y="247"/>
                  </a:lnTo>
                  <a:lnTo>
                    <a:pt x="113" y="247"/>
                  </a:lnTo>
                  <a:lnTo>
                    <a:pt x="102" y="253"/>
                  </a:lnTo>
                  <a:lnTo>
                    <a:pt x="92" y="253"/>
                  </a:lnTo>
                  <a:lnTo>
                    <a:pt x="65" y="238"/>
                  </a:lnTo>
                  <a:lnTo>
                    <a:pt x="54" y="233"/>
                  </a:lnTo>
                  <a:lnTo>
                    <a:pt x="50" y="234"/>
                  </a:lnTo>
                  <a:lnTo>
                    <a:pt x="33" y="233"/>
                  </a:lnTo>
                  <a:lnTo>
                    <a:pt x="32" y="231"/>
                  </a:lnTo>
                  <a:lnTo>
                    <a:pt x="20" y="203"/>
                  </a:lnTo>
                  <a:lnTo>
                    <a:pt x="35" y="197"/>
                  </a:lnTo>
                  <a:lnTo>
                    <a:pt x="37" y="184"/>
                  </a:lnTo>
                  <a:lnTo>
                    <a:pt x="47" y="178"/>
                  </a:lnTo>
                  <a:lnTo>
                    <a:pt x="49" y="170"/>
                  </a:lnTo>
                  <a:lnTo>
                    <a:pt x="53" y="160"/>
                  </a:lnTo>
                  <a:lnTo>
                    <a:pt x="71" y="146"/>
                  </a:lnTo>
                  <a:lnTo>
                    <a:pt x="77" y="135"/>
                  </a:lnTo>
                  <a:lnTo>
                    <a:pt x="85" y="127"/>
                  </a:lnTo>
                  <a:lnTo>
                    <a:pt x="95" y="113"/>
                  </a:lnTo>
                  <a:lnTo>
                    <a:pt x="103" y="108"/>
                  </a:lnTo>
                  <a:lnTo>
                    <a:pt x="117" y="112"/>
                  </a:lnTo>
                  <a:lnTo>
                    <a:pt x="136" y="119"/>
                  </a:lnTo>
                  <a:lnTo>
                    <a:pt x="146" y="122"/>
                  </a:lnTo>
                  <a:lnTo>
                    <a:pt x="160" y="118"/>
                  </a:lnTo>
                  <a:lnTo>
                    <a:pt x="168" y="111"/>
                  </a:lnTo>
                  <a:lnTo>
                    <a:pt x="181" y="98"/>
                  </a:lnTo>
                  <a:lnTo>
                    <a:pt x="206" y="91"/>
                  </a:lnTo>
                  <a:lnTo>
                    <a:pt x="221" y="90"/>
                  </a:lnTo>
                  <a:lnTo>
                    <a:pt x="240" y="89"/>
                  </a:lnTo>
                  <a:lnTo>
                    <a:pt x="247" y="84"/>
                  </a:lnTo>
                  <a:lnTo>
                    <a:pt x="251" y="71"/>
                  </a:lnTo>
                  <a:lnTo>
                    <a:pt x="245" y="52"/>
                  </a:lnTo>
                  <a:lnTo>
                    <a:pt x="230" y="32"/>
                  </a:lnTo>
                  <a:lnTo>
                    <a:pt x="230" y="29"/>
                  </a:lnTo>
                  <a:lnTo>
                    <a:pt x="248" y="29"/>
                  </a:lnTo>
                  <a:lnTo>
                    <a:pt x="255" y="21"/>
                  </a:lnTo>
                  <a:lnTo>
                    <a:pt x="250" y="11"/>
                  </a:lnTo>
                  <a:lnTo>
                    <a:pt x="240" y="3"/>
                  </a:lnTo>
                  <a:lnTo>
                    <a:pt x="233" y="1"/>
                  </a:lnTo>
                  <a:lnTo>
                    <a:pt x="196" y="12"/>
                  </a:lnTo>
                  <a:lnTo>
                    <a:pt x="178" y="24"/>
                  </a:lnTo>
                  <a:lnTo>
                    <a:pt x="167" y="32"/>
                  </a:lnTo>
                  <a:lnTo>
                    <a:pt x="158" y="34"/>
                  </a:lnTo>
                  <a:lnTo>
                    <a:pt x="120" y="24"/>
                  </a:lnTo>
                  <a:lnTo>
                    <a:pt x="104" y="24"/>
                  </a:lnTo>
                  <a:lnTo>
                    <a:pt x="90" y="22"/>
                  </a:lnTo>
                  <a:lnTo>
                    <a:pt x="64" y="27"/>
                  </a:lnTo>
                  <a:lnTo>
                    <a:pt x="40" y="26"/>
                  </a:lnTo>
                  <a:lnTo>
                    <a:pt x="13" y="22"/>
                  </a:lnTo>
                  <a:lnTo>
                    <a:pt x="3" y="16"/>
                  </a:lnTo>
                  <a:lnTo>
                    <a:pt x="0" y="0"/>
                  </a:lnTo>
                  <a:lnTo>
                    <a:pt x="1118" y="0"/>
                  </a:lnTo>
                  <a:lnTo>
                    <a:pt x="1119" y="14"/>
                  </a:lnTo>
                  <a:lnTo>
                    <a:pt x="1118" y="75"/>
                  </a:lnTo>
                  <a:lnTo>
                    <a:pt x="1117" y="197"/>
                  </a:lnTo>
                  <a:lnTo>
                    <a:pt x="1118" y="258"/>
                  </a:lnTo>
                  <a:lnTo>
                    <a:pt x="1120" y="288"/>
                  </a:lnTo>
                  <a:lnTo>
                    <a:pt x="1123" y="296"/>
                  </a:lnTo>
                  <a:lnTo>
                    <a:pt x="1140" y="298"/>
                  </a:lnTo>
                  <a:lnTo>
                    <a:pt x="1187" y="295"/>
                  </a:lnTo>
                  <a:lnTo>
                    <a:pt x="1202" y="296"/>
                  </a:lnTo>
                  <a:lnTo>
                    <a:pt x="1208" y="307"/>
                  </a:lnTo>
                  <a:lnTo>
                    <a:pt x="1211" y="318"/>
                  </a:lnTo>
                  <a:lnTo>
                    <a:pt x="1218" y="326"/>
                  </a:lnTo>
                  <a:lnTo>
                    <a:pt x="1260" y="364"/>
                  </a:lnTo>
                  <a:lnTo>
                    <a:pt x="1279" y="383"/>
                  </a:lnTo>
                  <a:lnTo>
                    <a:pt x="1284" y="373"/>
                  </a:lnTo>
                  <a:lnTo>
                    <a:pt x="1300" y="368"/>
                  </a:lnTo>
                  <a:lnTo>
                    <a:pt x="1324" y="349"/>
                  </a:lnTo>
                  <a:lnTo>
                    <a:pt x="1339" y="335"/>
                  </a:lnTo>
                  <a:lnTo>
                    <a:pt x="1348" y="331"/>
                  </a:lnTo>
                  <a:lnTo>
                    <a:pt x="1365" y="333"/>
                  </a:lnTo>
                  <a:lnTo>
                    <a:pt x="1371" y="339"/>
                  </a:lnTo>
                  <a:lnTo>
                    <a:pt x="1378" y="352"/>
                  </a:lnTo>
                  <a:lnTo>
                    <a:pt x="1385" y="362"/>
                  </a:lnTo>
                  <a:lnTo>
                    <a:pt x="1425" y="395"/>
                  </a:lnTo>
                  <a:lnTo>
                    <a:pt x="1441" y="411"/>
                  </a:lnTo>
                  <a:lnTo>
                    <a:pt x="1476" y="461"/>
                  </a:lnTo>
                  <a:lnTo>
                    <a:pt x="1508" y="514"/>
                  </a:lnTo>
                  <a:lnTo>
                    <a:pt x="1518" y="526"/>
                  </a:lnTo>
                  <a:lnTo>
                    <a:pt x="1522" y="526"/>
                  </a:lnTo>
                  <a:lnTo>
                    <a:pt x="1541" y="535"/>
                  </a:lnTo>
                  <a:lnTo>
                    <a:pt x="1580" y="557"/>
                  </a:lnTo>
                  <a:lnTo>
                    <a:pt x="1588" y="564"/>
                  </a:lnTo>
                  <a:lnTo>
                    <a:pt x="1585" y="586"/>
                  </a:lnTo>
                  <a:lnTo>
                    <a:pt x="1593" y="608"/>
                  </a:lnTo>
                  <a:close/>
                </a:path>
              </a:pathLst>
            </a:custGeom>
            <a:solidFill>
              <a:srgbClr val="E6E6E6"/>
            </a:solidFill>
            <a:ln w="0">
              <a:solidFill>
                <a:srgbClr val="000000"/>
              </a:solidFill>
              <a:prstDash val="solid"/>
              <a:round/>
              <a:headEnd/>
              <a:tailEnd/>
            </a:ln>
          </p:spPr>
          <p:txBody>
            <a:bodyPr/>
            <a:lstStyle/>
            <a:p>
              <a:endParaRPr lang="en-US"/>
            </a:p>
          </p:txBody>
        </p:sp>
        <p:sp>
          <p:nvSpPr>
            <p:cNvPr id="231540" name="Freeform 116"/>
            <p:cNvSpPr>
              <a:spLocks/>
            </p:cNvSpPr>
            <p:nvPr/>
          </p:nvSpPr>
          <p:spPr bwMode="auto">
            <a:xfrm>
              <a:off x="6538" y="8638"/>
              <a:ext cx="303" cy="479"/>
            </a:xfrm>
            <a:custGeom>
              <a:avLst/>
              <a:gdLst/>
              <a:ahLst/>
              <a:cxnLst>
                <a:cxn ang="0">
                  <a:pos x="296" y="340"/>
                </a:cxn>
                <a:cxn ang="0">
                  <a:pos x="287" y="324"/>
                </a:cxn>
                <a:cxn ang="0">
                  <a:pos x="290" y="306"/>
                </a:cxn>
                <a:cxn ang="0">
                  <a:pos x="275" y="293"/>
                </a:cxn>
                <a:cxn ang="0">
                  <a:pos x="257" y="283"/>
                </a:cxn>
                <a:cxn ang="0">
                  <a:pos x="229" y="239"/>
                </a:cxn>
                <a:cxn ang="0">
                  <a:pos x="211" y="200"/>
                </a:cxn>
                <a:cxn ang="0">
                  <a:pos x="193" y="158"/>
                </a:cxn>
                <a:cxn ang="0">
                  <a:pos x="181" y="129"/>
                </a:cxn>
                <a:cxn ang="0">
                  <a:pos x="179" y="102"/>
                </a:cxn>
                <a:cxn ang="0">
                  <a:pos x="168" y="87"/>
                </a:cxn>
                <a:cxn ang="0">
                  <a:pos x="152" y="68"/>
                </a:cxn>
                <a:cxn ang="0">
                  <a:pos x="140" y="58"/>
                </a:cxn>
                <a:cxn ang="0">
                  <a:pos x="130" y="69"/>
                </a:cxn>
                <a:cxn ang="0">
                  <a:pos x="96" y="79"/>
                </a:cxn>
                <a:cxn ang="0">
                  <a:pos x="96" y="94"/>
                </a:cxn>
                <a:cxn ang="0">
                  <a:pos x="106" y="112"/>
                </a:cxn>
                <a:cxn ang="0">
                  <a:pos x="108" y="156"/>
                </a:cxn>
                <a:cxn ang="0">
                  <a:pos x="121" y="180"/>
                </a:cxn>
                <a:cxn ang="0">
                  <a:pos x="146" y="202"/>
                </a:cxn>
                <a:cxn ang="0">
                  <a:pos x="168" y="255"/>
                </a:cxn>
                <a:cxn ang="0">
                  <a:pos x="183" y="264"/>
                </a:cxn>
                <a:cxn ang="0">
                  <a:pos x="194" y="309"/>
                </a:cxn>
                <a:cxn ang="0">
                  <a:pos x="200" y="318"/>
                </a:cxn>
                <a:cxn ang="0">
                  <a:pos x="213" y="321"/>
                </a:cxn>
                <a:cxn ang="0">
                  <a:pos x="221" y="351"/>
                </a:cxn>
                <a:cxn ang="0">
                  <a:pos x="239" y="372"/>
                </a:cxn>
                <a:cxn ang="0">
                  <a:pos x="248" y="381"/>
                </a:cxn>
                <a:cxn ang="0">
                  <a:pos x="265" y="452"/>
                </a:cxn>
                <a:cxn ang="0">
                  <a:pos x="219" y="479"/>
                </a:cxn>
                <a:cxn ang="0">
                  <a:pos x="223" y="450"/>
                </a:cxn>
                <a:cxn ang="0">
                  <a:pos x="212" y="414"/>
                </a:cxn>
                <a:cxn ang="0">
                  <a:pos x="201" y="395"/>
                </a:cxn>
                <a:cxn ang="0">
                  <a:pos x="183" y="384"/>
                </a:cxn>
                <a:cxn ang="0">
                  <a:pos x="163" y="369"/>
                </a:cxn>
                <a:cxn ang="0">
                  <a:pos x="132" y="346"/>
                </a:cxn>
                <a:cxn ang="0">
                  <a:pos x="100" y="310"/>
                </a:cxn>
                <a:cxn ang="0">
                  <a:pos x="93" y="299"/>
                </a:cxn>
                <a:cxn ang="0">
                  <a:pos x="118" y="304"/>
                </a:cxn>
                <a:cxn ang="0">
                  <a:pos x="134" y="287"/>
                </a:cxn>
                <a:cxn ang="0">
                  <a:pos x="135" y="264"/>
                </a:cxn>
                <a:cxn ang="0">
                  <a:pos x="118" y="233"/>
                </a:cxn>
                <a:cxn ang="0">
                  <a:pos x="76" y="194"/>
                </a:cxn>
                <a:cxn ang="0">
                  <a:pos x="65" y="170"/>
                </a:cxn>
                <a:cxn ang="0">
                  <a:pos x="58" y="147"/>
                </a:cxn>
                <a:cxn ang="0">
                  <a:pos x="46" y="133"/>
                </a:cxn>
                <a:cxn ang="0">
                  <a:pos x="41" y="106"/>
                </a:cxn>
                <a:cxn ang="0">
                  <a:pos x="21" y="65"/>
                </a:cxn>
                <a:cxn ang="0">
                  <a:pos x="25" y="47"/>
                </a:cxn>
                <a:cxn ang="0">
                  <a:pos x="5" y="20"/>
                </a:cxn>
                <a:cxn ang="0">
                  <a:pos x="7" y="6"/>
                </a:cxn>
                <a:cxn ang="0">
                  <a:pos x="100" y="0"/>
                </a:cxn>
                <a:cxn ang="0">
                  <a:pos x="111" y="13"/>
                </a:cxn>
                <a:cxn ang="0">
                  <a:pos x="189" y="50"/>
                </a:cxn>
                <a:cxn ang="0">
                  <a:pos x="265" y="83"/>
                </a:cxn>
                <a:cxn ang="0">
                  <a:pos x="303" y="84"/>
                </a:cxn>
              </a:cxnLst>
              <a:rect l="0" t="0" r="r" b="b"/>
              <a:pathLst>
                <a:path w="303" h="479">
                  <a:moveTo>
                    <a:pt x="303" y="343"/>
                  </a:moveTo>
                  <a:lnTo>
                    <a:pt x="296" y="340"/>
                  </a:lnTo>
                  <a:lnTo>
                    <a:pt x="290" y="331"/>
                  </a:lnTo>
                  <a:lnTo>
                    <a:pt x="287" y="324"/>
                  </a:lnTo>
                  <a:lnTo>
                    <a:pt x="288" y="313"/>
                  </a:lnTo>
                  <a:lnTo>
                    <a:pt x="290" y="306"/>
                  </a:lnTo>
                  <a:lnTo>
                    <a:pt x="286" y="299"/>
                  </a:lnTo>
                  <a:lnTo>
                    <a:pt x="275" y="293"/>
                  </a:lnTo>
                  <a:lnTo>
                    <a:pt x="266" y="291"/>
                  </a:lnTo>
                  <a:lnTo>
                    <a:pt x="257" y="283"/>
                  </a:lnTo>
                  <a:lnTo>
                    <a:pt x="239" y="259"/>
                  </a:lnTo>
                  <a:lnTo>
                    <a:pt x="229" y="239"/>
                  </a:lnTo>
                  <a:lnTo>
                    <a:pt x="224" y="223"/>
                  </a:lnTo>
                  <a:lnTo>
                    <a:pt x="211" y="200"/>
                  </a:lnTo>
                  <a:lnTo>
                    <a:pt x="197" y="170"/>
                  </a:lnTo>
                  <a:lnTo>
                    <a:pt x="193" y="158"/>
                  </a:lnTo>
                  <a:lnTo>
                    <a:pt x="186" y="139"/>
                  </a:lnTo>
                  <a:lnTo>
                    <a:pt x="181" y="129"/>
                  </a:lnTo>
                  <a:lnTo>
                    <a:pt x="178" y="116"/>
                  </a:lnTo>
                  <a:lnTo>
                    <a:pt x="179" y="102"/>
                  </a:lnTo>
                  <a:lnTo>
                    <a:pt x="179" y="93"/>
                  </a:lnTo>
                  <a:lnTo>
                    <a:pt x="168" y="87"/>
                  </a:lnTo>
                  <a:lnTo>
                    <a:pt x="153" y="81"/>
                  </a:lnTo>
                  <a:lnTo>
                    <a:pt x="152" y="68"/>
                  </a:lnTo>
                  <a:lnTo>
                    <a:pt x="150" y="64"/>
                  </a:lnTo>
                  <a:lnTo>
                    <a:pt x="140" y="58"/>
                  </a:lnTo>
                  <a:lnTo>
                    <a:pt x="135" y="68"/>
                  </a:lnTo>
                  <a:lnTo>
                    <a:pt x="130" y="69"/>
                  </a:lnTo>
                  <a:lnTo>
                    <a:pt x="102" y="51"/>
                  </a:lnTo>
                  <a:lnTo>
                    <a:pt x="96" y="79"/>
                  </a:lnTo>
                  <a:lnTo>
                    <a:pt x="95" y="92"/>
                  </a:lnTo>
                  <a:lnTo>
                    <a:pt x="96" y="94"/>
                  </a:lnTo>
                  <a:lnTo>
                    <a:pt x="101" y="104"/>
                  </a:lnTo>
                  <a:lnTo>
                    <a:pt x="106" y="112"/>
                  </a:lnTo>
                  <a:lnTo>
                    <a:pt x="107" y="141"/>
                  </a:lnTo>
                  <a:lnTo>
                    <a:pt x="108" y="156"/>
                  </a:lnTo>
                  <a:lnTo>
                    <a:pt x="119" y="175"/>
                  </a:lnTo>
                  <a:lnTo>
                    <a:pt x="121" y="180"/>
                  </a:lnTo>
                  <a:lnTo>
                    <a:pt x="134" y="187"/>
                  </a:lnTo>
                  <a:lnTo>
                    <a:pt x="146" y="202"/>
                  </a:lnTo>
                  <a:lnTo>
                    <a:pt x="156" y="221"/>
                  </a:lnTo>
                  <a:lnTo>
                    <a:pt x="168" y="255"/>
                  </a:lnTo>
                  <a:lnTo>
                    <a:pt x="176" y="263"/>
                  </a:lnTo>
                  <a:lnTo>
                    <a:pt x="183" y="264"/>
                  </a:lnTo>
                  <a:lnTo>
                    <a:pt x="187" y="269"/>
                  </a:lnTo>
                  <a:lnTo>
                    <a:pt x="194" y="309"/>
                  </a:lnTo>
                  <a:lnTo>
                    <a:pt x="196" y="313"/>
                  </a:lnTo>
                  <a:lnTo>
                    <a:pt x="200" y="318"/>
                  </a:lnTo>
                  <a:lnTo>
                    <a:pt x="210" y="319"/>
                  </a:lnTo>
                  <a:lnTo>
                    <a:pt x="213" y="321"/>
                  </a:lnTo>
                  <a:lnTo>
                    <a:pt x="217" y="333"/>
                  </a:lnTo>
                  <a:lnTo>
                    <a:pt x="221" y="351"/>
                  </a:lnTo>
                  <a:lnTo>
                    <a:pt x="229" y="374"/>
                  </a:lnTo>
                  <a:lnTo>
                    <a:pt x="239" y="372"/>
                  </a:lnTo>
                  <a:lnTo>
                    <a:pt x="243" y="368"/>
                  </a:lnTo>
                  <a:lnTo>
                    <a:pt x="248" y="381"/>
                  </a:lnTo>
                  <a:lnTo>
                    <a:pt x="254" y="422"/>
                  </a:lnTo>
                  <a:lnTo>
                    <a:pt x="265" y="452"/>
                  </a:lnTo>
                  <a:lnTo>
                    <a:pt x="275" y="479"/>
                  </a:lnTo>
                  <a:lnTo>
                    <a:pt x="219" y="479"/>
                  </a:lnTo>
                  <a:lnTo>
                    <a:pt x="218" y="478"/>
                  </a:lnTo>
                  <a:lnTo>
                    <a:pt x="223" y="450"/>
                  </a:lnTo>
                  <a:lnTo>
                    <a:pt x="222" y="442"/>
                  </a:lnTo>
                  <a:lnTo>
                    <a:pt x="212" y="414"/>
                  </a:lnTo>
                  <a:lnTo>
                    <a:pt x="208" y="404"/>
                  </a:lnTo>
                  <a:lnTo>
                    <a:pt x="201" y="395"/>
                  </a:lnTo>
                  <a:lnTo>
                    <a:pt x="193" y="393"/>
                  </a:lnTo>
                  <a:lnTo>
                    <a:pt x="183" y="384"/>
                  </a:lnTo>
                  <a:lnTo>
                    <a:pt x="170" y="365"/>
                  </a:lnTo>
                  <a:lnTo>
                    <a:pt x="163" y="369"/>
                  </a:lnTo>
                  <a:lnTo>
                    <a:pt x="157" y="367"/>
                  </a:lnTo>
                  <a:lnTo>
                    <a:pt x="132" y="346"/>
                  </a:lnTo>
                  <a:lnTo>
                    <a:pt x="118" y="338"/>
                  </a:lnTo>
                  <a:lnTo>
                    <a:pt x="100" y="310"/>
                  </a:lnTo>
                  <a:lnTo>
                    <a:pt x="97" y="306"/>
                  </a:lnTo>
                  <a:lnTo>
                    <a:pt x="93" y="299"/>
                  </a:lnTo>
                  <a:lnTo>
                    <a:pt x="106" y="304"/>
                  </a:lnTo>
                  <a:lnTo>
                    <a:pt x="118" y="304"/>
                  </a:lnTo>
                  <a:lnTo>
                    <a:pt x="129" y="296"/>
                  </a:lnTo>
                  <a:lnTo>
                    <a:pt x="134" y="287"/>
                  </a:lnTo>
                  <a:lnTo>
                    <a:pt x="136" y="269"/>
                  </a:lnTo>
                  <a:lnTo>
                    <a:pt x="135" y="264"/>
                  </a:lnTo>
                  <a:lnTo>
                    <a:pt x="127" y="245"/>
                  </a:lnTo>
                  <a:lnTo>
                    <a:pt x="118" y="233"/>
                  </a:lnTo>
                  <a:lnTo>
                    <a:pt x="96" y="208"/>
                  </a:lnTo>
                  <a:lnTo>
                    <a:pt x="76" y="194"/>
                  </a:lnTo>
                  <a:lnTo>
                    <a:pt x="69" y="185"/>
                  </a:lnTo>
                  <a:lnTo>
                    <a:pt x="65" y="170"/>
                  </a:lnTo>
                  <a:lnTo>
                    <a:pt x="60" y="151"/>
                  </a:lnTo>
                  <a:lnTo>
                    <a:pt x="58" y="147"/>
                  </a:lnTo>
                  <a:lnTo>
                    <a:pt x="49" y="143"/>
                  </a:lnTo>
                  <a:lnTo>
                    <a:pt x="46" y="133"/>
                  </a:lnTo>
                  <a:lnTo>
                    <a:pt x="45" y="117"/>
                  </a:lnTo>
                  <a:lnTo>
                    <a:pt x="41" y="106"/>
                  </a:lnTo>
                  <a:lnTo>
                    <a:pt x="30" y="85"/>
                  </a:lnTo>
                  <a:lnTo>
                    <a:pt x="21" y="65"/>
                  </a:lnTo>
                  <a:lnTo>
                    <a:pt x="21" y="58"/>
                  </a:lnTo>
                  <a:lnTo>
                    <a:pt x="25" y="47"/>
                  </a:lnTo>
                  <a:lnTo>
                    <a:pt x="10" y="30"/>
                  </a:lnTo>
                  <a:lnTo>
                    <a:pt x="5" y="20"/>
                  </a:lnTo>
                  <a:lnTo>
                    <a:pt x="0" y="6"/>
                  </a:lnTo>
                  <a:lnTo>
                    <a:pt x="7" y="6"/>
                  </a:lnTo>
                  <a:lnTo>
                    <a:pt x="54" y="2"/>
                  </a:lnTo>
                  <a:lnTo>
                    <a:pt x="100" y="0"/>
                  </a:lnTo>
                  <a:lnTo>
                    <a:pt x="106" y="8"/>
                  </a:lnTo>
                  <a:lnTo>
                    <a:pt x="111" y="13"/>
                  </a:lnTo>
                  <a:lnTo>
                    <a:pt x="135" y="23"/>
                  </a:lnTo>
                  <a:lnTo>
                    <a:pt x="189" y="50"/>
                  </a:lnTo>
                  <a:lnTo>
                    <a:pt x="258" y="81"/>
                  </a:lnTo>
                  <a:lnTo>
                    <a:pt x="265" y="83"/>
                  </a:lnTo>
                  <a:lnTo>
                    <a:pt x="297" y="83"/>
                  </a:lnTo>
                  <a:lnTo>
                    <a:pt x="303" y="84"/>
                  </a:lnTo>
                  <a:lnTo>
                    <a:pt x="303" y="343"/>
                  </a:lnTo>
                  <a:close/>
                </a:path>
              </a:pathLst>
            </a:custGeom>
            <a:solidFill>
              <a:srgbClr val="E6E6E6"/>
            </a:solidFill>
            <a:ln w="0">
              <a:solidFill>
                <a:srgbClr val="000000"/>
              </a:solidFill>
              <a:prstDash val="solid"/>
              <a:round/>
              <a:headEnd/>
              <a:tailEnd/>
            </a:ln>
          </p:spPr>
          <p:txBody>
            <a:bodyPr/>
            <a:lstStyle/>
            <a:p>
              <a:endParaRPr lang="en-US"/>
            </a:p>
          </p:txBody>
        </p:sp>
        <p:sp>
          <p:nvSpPr>
            <p:cNvPr id="231541" name="Freeform 117"/>
            <p:cNvSpPr>
              <a:spLocks/>
            </p:cNvSpPr>
            <p:nvPr/>
          </p:nvSpPr>
          <p:spPr bwMode="auto">
            <a:xfrm>
              <a:off x="5847" y="7293"/>
              <a:ext cx="52" cy="49"/>
            </a:xfrm>
            <a:custGeom>
              <a:avLst/>
              <a:gdLst/>
              <a:ahLst/>
              <a:cxnLst>
                <a:cxn ang="0">
                  <a:pos x="22" y="49"/>
                </a:cxn>
                <a:cxn ang="0">
                  <a:pos x="3" y="26"/>
                </a:cxn>
                <a:cxn ang="0">
                  <a:pos x="0" y="16"/>
                </a:cxn>
                <a:cxn ang="0">
                  <a:pos x="0" y="2"/>
                </a:cxn>
                <a:cxn ang="0">
                  <a:pos x="2" y="0"/>
                </a:cxn>
                <a:cxn ang="0">
                  <a:pos x="9" y="1"/>
                </a:cxn>
                <a:cxn ang="0">
                  <a:pos x="15" y="0"/>
                </a:cxn>
                <a:cxn ang="0">
                  <a:pos x="31" y="5"/>
                </a:cxn>
                <a:cxn ang="0">
                  <a:pos x="43" y="2"/>
                </a:cxn>
                <a:cxn ang="0">
                  <a:pos x="49" y="6"/>
                </a:cxn>
                <a:cxn ang="0">
                  <a:pos x="52" y="11"/>
                </a:cxn>
                <a:cxn ang="0">
                  <a:pos x="47" y="17"/>
                </a:cxn>
                <a:cxn ang="0">
                  <a:pos x="44" y="33"/>
                </a:cxn>
                <a:cxn ang="0">
                  <a:pos x="43" y="41"/>
                </a:cxn>
                <a:cxn ang="0">
                  <a:pos x="32" y="44"/>
                </a:cxn>
                <a:cxn ang="0">
                  <a:pos x="22" y="49"/>
                </a:cxn>
              </a:cxnLst>
              <a:rect l="0" t="0" r="r" b="b"/>
              <a:pathLst>
                <a:path w="52" h="49">
                  <a:moveTo>
                    <a:pt x="22" y="49"/>
                  </a:moveTo>
                  <a:lnTo>
                    <a:pt x="3" y="26"/>
                  </a:lnTo>
                  <a:lnTo>
                    <a:pt x="0" y="16"/>
                  </a:lnTo>
                  <a:lnTo>
                    <a:pt x="0" y="2"/>
                  </a:lnTo>
                  <a:lnTo>
                    <a:pt x="2" y="0"/>
                  </a:lnTo>
                  <a:lnTo>
                    <a:pt x="9" y="1"/>
                  </a:lnTo>
                  <a:lnTo>
                    <a:pt x="15" y="0"/>
                  </a:lnTo>
                  <a:lnTo>
                    <a:pt x="31" y="5"/>
                  </a:lnTo>
                  <a:lnTo>
                    <a:pt x="43" y="2"/>
                  </a:lnTo>
                  <a:lnTo>
                    <a:pt x="49" y="6"/>
                  </a:lnTo>
                  <a:lnTo>
                    <a:pt x="52" y="11"/>
                  </a:lnTo>
                  <a:lnTo>
                    <a:pt x="47" y="17"/>
                  </a:lnTo>
                  <a:lnTo>
                    <a:pt x="44" y="33"/>
                  </a:lnTo>
                  <a:lnTo>
                    <a:pt x="43" y="41"/>
                  </a:lnTo>
                  <a:lnTo>
                    <a:pt x="32" y="44"/>
                  </a:lnTo>
                  <a:lnTo>
                    <a:pt x="22" y="49"/>
                  </a:lnTo>
                  <a:close/>
                </a:path>
              </a:pathLst>
            </a:custGeom>
            <a:solidFill>
              <a:srgbClr val="E6E6E6"/>
            </a:solidFill>
            <a:ln w="0">
              <a:solidFill>
                <a:srgbClr val="000000"/>
              </a:solidFill>
              <a:prstDash val="solid"/>
              <a:round/>
              <a:headEnd/>
              <a:tailEnd/>
            </a:ln>
          </p:spPr>
          <p:txBody>
            <a:bodyPr/>
            <a:lstStyle/>
            <a:p>
              <a:endParaRPr lang="en-US"/>
            </a:p>
          </p:txBody>
        </p:sp>
        <p:sp>
          <p:nvSpPr>
            <p:cNvPr id="231542" name="Freeform 118"/>
            <p:cNvSpPr>
              <a:spLocks/>
            </p:cNvSpPr>
            <p:nvPr/>
          </p:nvSpPr>
          <p:spPr bwMode="auto">
            <a:xfrm>
              <a:off x="6049" y="7492"/>
              <a:ext cx="210" cy="152"/>
            </a:xfrm>
            <a:custGeom>
              <a:avLst/>
              <a:gdLst/>
              <a:ahLst/>
              <a:cxnLst>
                <a:cxn ang="0">
                  <a:pos x="197" y="152"/>
                </a:cxn>
                <a:cxn ang="0">
                  <a:pos x="171" y="144"/>
                </a:cxn>
                <a:cxn ang="0">
                  <a:pos x="145" y="132"/>
                </a:cxn>
                <a:cxn ang="0">
                  <a:pos x="141" y="127"/>
                </a:cxn>
                <a:cxn ang="0">
                  <a:pos x="142" y="121"/>
                </a:cxn>
                <a:cxn ang="0">
                  <a:pos x="150" y="108"/>
                </a:cxn>
                <a:cxn ang="0">
                  <a:pos x="129" y="108"/>
                </a:cxn>
                <a:cxn ang="0">
                  <a:pos x="122" y="115"/>
                </a:cxn>
                <a:cxn ang="0">
                  <a:pos x="116" y="113"/>
                </a:cxn>
                <a:cxn ang="0">
                  <a:pos x="107" y="108"/>
                </a:cxn>
                <a:cxn ang="0">
                  <a:pos x="110" y="95"/>
                </a:cxn>
                <a:cxn ang="0">
                  <a:pos x="101" y="86"/>
                </a:cxn>
                <a:cxn ang="0">
                  <a:pos x="95" y="85"/>
                </a:cxn>
                <a:cxn ang="0">
                  <a:pos x="81" y="83"/>
                </a:cxn>
                <a:cxn ang="0">
                  <a:pos x="77" y="75"/>
                </a:cxn>
                <a:cxn ang="0">
                  <a:pos x="83" y="67"/>
                </a:cxn>
                <a:cxn ang="0">
                  <a:pos x="64" y="53"/>
                </a:cxn>
                <a:cxn ang="0">
                  <a:pos x="53" y="56"/>
                </a:cxn>
                <a:cxn ang="0">
                  <a:pos x="46" y="53"/>
                </a:cxn>
                <a:cxn ang="0">
                  <a:pos x="29" y="38"/>
                </a:cxn>
                <a:cxn ang="0">
                  <a:pos x="4" y="14"/>
                </a:cxn>
                <a:cxn ang="0">
                  <a:pos x="0" y="7"/>
                </a:cxn>
                <a:cxn ang="0">
                  <a:pos x="0" y="4"/>
                </a:cxn>
                <a:cxn ang="0">
                  <a:pos x="19" y="0"/>
                </a:cxn>
                <a:cxn ang="0">
                  <a:pos x="26" y="2"/>
                </a:cxn>
                <a:cxn ang="0">
                  <a:pos x="64" y="19"/>
                </a:cxn>
                <a:cxn ang="0">
                  <a:pos x="84" y="24"/>
                </a:cxn>
                <a:cxn ang="0">
                  <a:pos x="118" y="30"/>
                </a:cxn>
                <a:cxn ang="0">
                  <a:pos x="125" y="38"/>
                </a:cxn>
                <a:cxn ang="0">
                  <a:pos x="138" y="53"/>
                </a:cxn>
                <a:cxn ang="0">
                  <a:pos x="146" y="71"/>
                </a:cxn>
                <a:cxn ang="0">
                  <a:pos x="155" y="83"/>
                </a:cxn>
                <a:cxn ang="0">
                  <a:pos x="161" y="88"/>
                </a:cxn>
                <a:cxn ang="0">
                  <a:pos x="193" y="103"/>
                </a:cxn>
                <a:cxn ang="0">
                  <a:pos x="198" y="109"/>
                </a:cxn>
                <a:cxn ang="0">
                  <a:pos x="208" y="130"/>
                </a:cxn>
                <a:cxn ang="0">
                  <a:pos x="210" y="142"/>
                </a:cxn>
                <a:cxn ang="0">
                  <a:pos x="205" y="152"/>
                </a:cxn>
                <a:cxn ang="0">
                  <a:pos x="197" y="152"/>
                </a:cxn>
              </a:cxnLst>
              <a:rect l="0" t="0" r="r" b="b"/>
              <a:pathLst>
                <a:path w="210" h="152">
                  <a:moveTo>
                    <a:pt x="197" y="152"/>
                  </a:moveTo>
                  <a:lnTo>
                    <a:pt x="171" y="144"/>
                  </a:lnTo>
                  <a:lnTo>
                    <a:pt x="145" y="132"/>
                  </a:lnTo>
                  <a:lnTo>
                    <a:pt x="141" y="127"/>
                  </a:lnTo>
                  <a:lnTo>
                    <a:pt x="142" y="121"/>
                  </a:lnTo>
                  <a:lnTo>
                    <a:pt x="150" y="108"/>
                  </a:lnTo>
                  <a:lnTo>
                    <a:pt x="129" y="108"/>
                  </a:lnTo>
                  <a:lnTo>
                    <a:pt x="122" y="115"/>
                  </a:lnTo>
                  <a:lnTo>
                    <a:pt x="116" y="113"/>
                  </a:lnTo>
                  <a:lnTo>
                    <a:pt x="107" y="108"/>
                  </a:lnTo>
                  <a:lnTo>
                    <a:pt x="110" y="95"/>
                  </a:lnTo>
                  <a:lnTo>
                    <a:pt x="101" y="86"/>
                  </a:lnTo>
                  <a:lnTo>
                    <a:pt x="95" y="85"/>
                  </a:lnTo>
                  <a:lnTo>
                    <a:pt x="81" y="83"/>
                  </a:lnTo>
                  <a:lnTo>
                    <a:pt x="77" y="75"/>
                  </a:lnTo>
                  <a:lnTo>
                    <a:pt x="83" y="67"/>
                  </a:lnTo>
                  <a:lnTo>
                    <a:pt x="64" y="53"/>
                  </a:lnTo>
                  <a:lnTo>
                    <a:pt x="53" y="56"/>
                  </a:lnTo>
                  <a:lnTo>
                    <a:pt x="46" y="53"/>
                  </a:lnTo>
                  <a:lnTo>
                    <a:pt x="29" y="38"/>
                  </a:lnTo>
                  <a:lnTo>
                    <a:pt x="4" y="14"/>
                  </a:lnTo>
                  <a:lnTo>
                    <a:pt x="0" y="7"/>
                  </a:lnTo>
                  <a:lnTo>
                    <a:pt x="0" y="4"/>
                  </a:lnTo>
                  <a:lnTo>
                    <a:pt x="19" y="0"/>
                  </a:lnTo>
                  <a:lnTo>
                    <a:pt x="26" y="2"/>
                  </a:lnTo>
                  <a:lnTo>
                    <a:pt x="64" y="19"/>
                  </a:lnTo>
                  <a:lnTo>
                    <a:pt x="84" y="24"/>
                  </a:lnTo>
                  <a:lnTo>
                    <a:pt x="118" y="30"/>
                  </a:lnTo>
                  <a:lnTo>
                    <a:pt x="125" y="38"/>
                  </a:lnTo>
                  <a:lnTo>
                    <a:pt x="138" y="53"/>
                  </a:lnTo>
                  <a:lnTo>
                    <a:pt x="146" y="71"/>
                  </a:lnTo>
                  <a:lnTo>
                    <a:pt x="155" y="83"/>
                  </a:lnTo>
                  <a:lnTo>
                    <a:pt x="161" y="88"/>
                  </a:lnTo>
                  <a:lnTo>
                    <a:pt x="193" y="103"/>
                  </a:lnTo>
                  <a:lnTo>
                    <a:pt x="198" y="109"/>
                  </a:lnTo>
                  <a:lnTo>
                    <a:pt x="208" y="130"/>
                  </a:lnTo>
                  <a:lnTo>
                    <a:pt x="210" y="142"/>
                  </a:lnTo>
                  <a:lnTo>
                    <a:pt x="205" y="152"/>
                  </a:lnTo>
                  <a:lnTo>
                    <a:pt x="197" y="152"/>
                  </a:lnTo>
                  <a:close/>
                </a:path>
              </a:pathLst>
            </a:custGeom>
            <a:solidFill>
              <a:srgbClr val="E6E6E6"/>
            </a:solidFill>
            <a:ln w="0">
              <a:solidFill>
                <a:srgbClr val="000000"/>
              </a:solidFill>
              <a:prstDash val="solid"/>
              <a:round/>
              <a:headEnd/>
              <a:tailEnd/>
            </a:ln>
          </p:spPr>
          <p:txBody>
            <a:bodyPr/>
            <a:lstStyle/>
            <a:p>
              <a:endParaRPr lang="en-US"/>
            </a:p>
          </p:txBody>
        </p:sp>
        <p:sp>
          <p:nvSpPr>
            <p:cNvPr id="231543" name="Freeform 119"/>
            <p:cNvSpPr>
              <a:spLocks/>
            </p:cNvSpPr>
            <p:nvPr/>
          </p:nvSpPr>
          <p:spPr bwMode="auto">
            <a:xfrm>
              <a:off x="5505" y="6608"/>
              <a:ext cx="1336" cy="999"/>
            </a:xfrm>
            <a:custGeom>
              <a:avLst/>
              <a:gdLst/>
              <a:ahLst/>
              <a:cxnLst>
                <a:cxn ang="0">
                  <a:pos x="1316" y="999"/>
                </a:cxn>
                <a:cxn ang="0">
                  <a:pos x="1221" y="998"/>
                </a:cxn>
                <a:cxn ang="0">
                  <a:pos x="1088" y="999"/>
                </a:cxn>
                <a:cxn ang="0">
                  <a:pos x="954" y="999"/>
                </a:cxn>
                <a:cxn ang="0">
                  <a:pos x="839" y="999"/>
                </a:cxn>
                <a:cxn ang="0">
                  <a:pos x="785" y="999"/>
                </a:cxn>
                <a:cxn ang="0">
                  <a:pos x="771" y="986"/>
                </a:cxn>
                <a:cxn ang="0">
                  <a:pos x="771" y="964"/>
                </a:cxn>
                <a:cxn ang="0">
                  <a:pos x="750" y="970"/>
                </a:cxn>
                <a:cxn ang="0">
                  <a:pos x="741" y="947"/>
                </a:cxn>
                <a:cxn ang="0">
                  <a:pos x="730" y="944"/>
                </a:cxn>
                <a:cxn ang="0">
                  <a:pos x="716" y="952"/>
                </a:cxn>
                <a:cxn ang="0">
                  <a:pos x="700" y="926"/>
                </a:cxn>
                <a:cxn ang="0">
                  <a:pos x="675" y="905"/>
                </a:cxn>
                <a:cxn ang="0">
                  <a:pos x="646" y="895"/>
                </a:cxn>
                <a:cxn ang="0">
                  <a:pos x="640" y="881"/>
                </a:cxn>
                <a:cxn ang="0">
                  <a:pos x="620" y="878"/>
                </a:cxn>
                <a:cxn ang="0">
                  <a:pos x="587" y="876"/>
                </a:cxn>
                <a:cxn ang="0">
                  <a:pos x="577" y="862"/>
                </a:cxn>
                <a:cxn ang="0">
                  <a:pos x="591" y="837"/>
                </a:cxn>
                <a:cxn ang="0">
                  <a:pos x="563" y="826"/>
                </a:cxn>
                <a:cxn ang="0">
                  <a:pos x="582" y="804"/>
                </a:cxn>
                <a:cxn ang="0">
                  <a:pos x="605" y="785"/>
                </a:cxn>
                <a:cxn ang="0">
                  <a:pos x="576" y="790"/>
                </a:cxn>
                <a:cxn ang="0">
                  <a:pos x="561" y="783"/>
                </a:cxn>
                <a:cxn ang="0">
                  <a:pos x="544" y="755"/>
                </a:cxn>
                <a:cxn ang="0">
                  <a:pos x="527" y="719"/>
                </a:cxn>
                <a:cxn ang="0">
                  <a:pos x="517" y="705"/>
                </a:cxn>
                <a:cxn ang="0">
                  <a:pos x="476" y="693"/>
                </a:cxn>
                <a:cxn ang="0">
                  <a:pos x="464" y="667"/>
                </a:cxn>
                <a:cxn ang="0">
                  <a:pos x="471" y="643"/>
                </a:cxn>
                <a:cxn ang="0">
                  <a:pos x="483" y="627"/>
                </a:cxn>
                <a:cxn ang="0">
                  <a:pos x="468" y="586"/>
                </a:cxn>
                <a:cxn ang="0">
                  <a:pos x="463" y="557"/>
                </a:cxn>
                <a:cxn ang="0">
                  <a:pos x="405" y="526"/>
                </a:cxn>
                <a:cxn ang="0">
                  <a:pos x="391" y="514"/>
                </a:cxn>
                <a:cxn ang="0">
                  <a:pos x="324" y="411"/>
                </a:cxn>
                <a:cxn ang="0">
                  <a:pos x="268" y="362"/>
                </a:cxn>
                <a:cxn ang="0">
                  <a:pos x="254" y="339"/>
                </a:cxn>
                <a:cxn ang="0">
                  <a:pos x="231" y="331"/>
                </a:cxn>
                <a:cxn ang="0">
                  <a:pos x="207" y="349"/>
                </a:cxn>
                <a:cxn ang="0">
                  <a:pos x="167" y="373"/>
                </a:cxn>
                <a:cxn ang="0">
                  <a:pos x="143" y="364"/>
                </a:cxn>
                <a:cxn ang="0">
                  <a:pos x="94" y="318"/>
                </a:cxn>
                <a:cxn ang="0">
                  <a:pos x="85" y="296"/>
                </a:cxn>
                <a:cxn ang="0">
                  <a:pos x="23" y="298"/>
                </a:cxn>
                <a:cxn ang="0">
                  <a:pos x="3" y="288"/>
                </a:cxn>
                <a:cxn ang="0">
                  <a:pos x="0" y="197"/>
                </a:cxn>
                <a:cxn ang="0">
                  <a:pos x="2" y="14"/>
                </a:cxn>
                <a:cxn ang="0">
                  <a:pos x="1336" y="0"/>
                </a:cxn>
              </a:cxnLst>
              <a:rect l="0" t="0" r="r" b="b"/>
              <a:pathLst>
                <a:path w="1336" h="999">
                  <a:moveTo>
                    <a:pt x="1336" y="998"/>
                  </a:moveTo>
                  <a:lnTo>
                    <a:pt x="1316" y="999"/>
                  </a:lnTo>
                  <a:lnTo>
                    <a:pt x="1235" y="999"/>
                  </a:lnTo>
                  <a:lnTo>
                    <a:pt x="1221" y="998"/>
                  </a:lnTo>
                  <a:lnTo>
                    <a:pt x="1121" y="999"/>
                  </a:lnTo>
                  <a:lnTo>
                    <a:pt x="1088" y="999"/>
                  </a:lnTo>
                  <a:lnTo>
                    <a:pt x="1032" y="999"/>
                  </a:lnTo>
                  <a:lnTo>
                    <a:pt x="954" y="999"/>
                  </a:lnTo>
                  <a:lnTo>
                    <a:pt x="865" y="999"/>
                  </a:lnTo>
                  <a:lnTo>
                    <a:pt x="839" y="999"/>
                  </a:lnTo>
                  <a:lnTo>
                    <a:pt x="788" y="999"/>
                  </a:lnTo>
                  <a:lnTo>
                    <a:pt x="785" y="999"/>
                  </a:lnTo>
                  <a:lnTo>
                    <a:pt x="781" y="994"/>
                  </a:lnTo>
                  <a:lnTo>
                    <a:pt x="771" y="986"/>
                  </a:lnTo>
                  <a:lnTo>
                    <a:pt x="770" y="973"/>
                  </a:lnTo>
                  <a:lnTo>
                    <a:pt x="771" y="964"/>
                  </a:lnTo>
                  <a:lnTo>
                    <a:pt x="757" y="970"/>
                  </a:lnTo>
                  <a:lnTo>
                    <a:pt x="750" y="970"/>
                  </a:lnTo>
                  <a:lnTo>
                    <a:pt x="743" y="961"/>
                  </a:lnTo>
                  <a:lnTo>
                    <a:pt x="741" y="947"/>
                  </a:lnTo>
                  <a:lnTo>
                    <a:pt x="738" y="942"/>
                  </a:lnTo>
                  <a:lnTo>
                    <a:pt x="730" y="944"/>
                  </a:lnTo>
                  <a:lnTo>
                    <a:pt x="726" y="950"/>
                  </a:lnTo>
                  <a:lnTo>
                    <a:pt x="716" y="952"/>
                  </a:lnTo>
                  <a:lnTo>
                    <a:pt x="702" y="938"/>
                  </a:lnTo>
                  <a:lnTo>
                    <a:pt x="700" y="926"/>
                  </a:lnTo>
                  <a:lnTo>
                    <a:pt x="696" y="903"/>
                  </a:lnTo>
                  <a:lnTo>
                    <a:pt x="675" y="905"/>
                  </a:lnTo>
                  <a:lnTo>
                    <a:pt x="656" y="898"/>
                  </a:lnTo>
                  <a:lnTo>
                    <a:pt x="646" y="895"/>
                  </a:lnTo>
                  <a:lnTo>
                    <a:pt x="643" y="893"/>
                  </a:lnTo>
                  <a:lnTo>
                    <a:pt x="640" y="881"/>
                  </a:lnTo>
                  <a:lnTo>
                    <a:pt x="632" y="871"/>
                  </a:lnTo>
                  <a:lnTo>
                    <a:pt x="620" y="878"/>
                  </a:lnTo>
                  <a:lnTo>
                    <a:pt x="596" y="879"/>
                  </a:lnTo>
                  <a:lnTo>
                    <a:pt x="587" y="876"/>
                  </a:lnTo>
                  <a:lnTo>
                    <a:pt x="579" y="869"/>
                  </a:lnTo>
                  <a:lnTo>
                    <a:pt x="577" y="862"/>
                  </a:lnTo>
                  <a:lnTo>
                    <a:pt x="582" y="844"/>
                  </a:lnTo>
                  <a:lnTo>
                    <a:pt x="591" y="837"/>
                  </a:lnTo>
                  <a:lnTo>
                    <a:pt x="587" y="829"/>
                  </a:lnTo>
                  <a:lnTo>
                    <a:pt x="563" y="826"/>
                  </a:lnTo>
                  <a:lnTo>
                    <a:pt x="574" y="812"/>
                  </a:lnTo>
                  <a:lnTo>
                    <a:pt x="582" y="804"/>
                  </a:lnTo>
                  <a:lnTo>
                    <a:pt x="593" y="800"/>
                  </a:lnTo>
                  <a:lnTo>
                    <a:pt x="605" y="785"/>
                  </a:lnTo>
                  <a:lnTo>
                    <a:pt x="588" y="785"/>
                  </a:lnTo>
                  <a:lnTo>
                    <a:pt x="576" y="790"/>
                  </a:lnTo>
                  <a:lnTo>
                    <a:pt x="568" y="789"/>
                  </a:lnTo>
                  <a:lnTo>
                    <a:pt x="561" y="783"/>
                  </a:lnTo>
                  <a:lnTo>
                    <a:pt x="559" y="755"/>
                  </a:lnTo>
                  <a:lnTo>
                    <a:pt x="544" y="755"/>
                  </a:lnTo>
                  <a:lnTo>
                    <a:pt x="524" y="725"/>
                  </a:lnTo>
                  <a:lnTo>
                    <a:pt x="527" y="719"/>
                  </a:lnTo>
                  <a:lnTo>
                    <a:pt x="527" y="704"/>
                  </a:lnTo>
                  <a:lnTo>
                    <a:pt x="517" y="705"/>
                  </a:lnTo>
                  <a:lnTo>
                    <a:pt x="501" y="719"/>
                  </a:lnTo>
                  <a:lnTo>
                    <a:pt x="476" y="693"/>
                  </a:lnTo>
                  <a:lnTo>
                    <a:pt x="468" y="678"/>
                  </a:lnTo>
                  <a:lnTo>
                    <a:pt x="464" y="667"/>
                  </a:lnTo>
                  <a:lnTo>
                    <a:pt x="463" y="655"/>
                  </a:lnTo>
                  <a:lnTo>
                    <a:pt x="471" y="643"/>
                  </a:lnTo>
                  <a:lnTo>
                    <a:pt x="475" y="636"/>
                  </a:lnTo>
                  <a:lnTo>
                    <a:pt x="483" y="627"/>
                  </a:lnTo>
                  <a:lnTo>
                    <a:pt x="476" y="608"/>
                  </a:lnTo>
                  <a:lnTo>
                    <a:pt x="468" y="586"/>
                  </a:lnTo>
                  <a:lnTo>
                    <a:pt x="471" y="564"/>
                  </a:lnTo>
                  <a:lnTo>
                    <a:pt x="463" y="557"/>
                  </a:lnTo>
                  <a:lnTo>
                    <a:pt x="424" y="535"/>
                  </a:lnTo>
                  <a:lnTo>
                    <a:pt x="405" y="526"/>
                  </a:lnTo>
                  <a:lnTo>
                    <a:pt x="401" y="526"/>
                  </a:lnTo>
                  <a:lnTo>
                    <a:pt x="391" y="514"/>
                  </a:lnTo>
                  <a:lnTo>
                    <a:pt x="359" y="461"/>
                  </a:lnTo>
                  <a:lnTo>
                    <a:pt x="324" y="411"/>
                  </a:lnTo>
                  <a:lnTo>
                    <a:pt x="308" y="395"/>
                  </a:lnTo>
                  <a:lnTo>
                    <a:pt x="268" y="362"/>
                  </a:lnTo>
                  <a:lnTo>
                    <a:pt x="261" y="352"/>
                  </a:lnTo>
                  <a:lnTo>
                    <a:pt x="254" y="339"/>
                  </a:lnTo>
                  <a:lnTo>
                    <a:pt x="248" y="333"/>
                  </a:lnTo>
                  <a:lnTo>
                    <a:pt x="231" y="331"/>
                  </a:lnTo>
                  <a:lnTo>
                    <a:pt x="222" y="335"/>
                  </a:lnTo>
                  <a:lnTo>
                    <a:pt x="207" y="349"/>
                  </a:lnTo>
                  <a:lnTo>
                    <a:pt x="183" y="368"/>
                  </a:lnTo>
                  <a:lnTo>
                    <a:pt x="167" y="373"/>
                  </a:lnTo>
                  <a:lnTo>
                    <a:pt x="162" y="383"/>
                  </a:lnTo>
                  <a:lnTo>
                    <a:pt x="143" y="364"/>
                  </a:lnTo>
                  <a:lnTo>
                    <a:pt x="101" y="326"/>
                  </a:lnTo>
                  <a:lnTo>
                    <a:pt x="94" y="318"/>
                  </a:lnTo>
                  <a:lnTo>
                    <a:pt x="91" y="307"/>
                  </a:lnTo>
                  <a:lnTo>
                    <a:pt x="85" y="296"/>
                  </a:lnTo>
                  <a:lnTo>
                    <a:pt x="70" y="295"/>
                  </a:lnTo>
                  <a:lnTo>
                    <a:pt x="23" y="298"/>
                  </a:lnTo>
                  <a:lnTo>
                    <a:pt x="6" y="296"/>
                  </a:lnTo>
                  <a:lnTo>
                    <a:pt x="3" y="288"/>
                  </a:lnTo>
                  <a:lnTo>
                    <a:pt x="1" y="258"/>
                  </a:lnTo>
                  <a:lnTo>
                    <a:pt x="0" y="197"/>
                  </a:lnTo>
                  <a:lnTo>
                    <a:pt x="1" y="75"/>
                  </a:lnTo>
                  <a:lnTo>
                    <a:pt x="2" y="14"/>
                  </a:lnTo>
                  <a:lnTo>
                    <a:pt x="1" y="0"/>
                  </a:lnTo>
                  <a:lnTo>
                    <a:pt x="1336" y="0"/>
                  </a:lnTo>
                  <a:lnTo>
                    <a:pt x="1336" y="998"/>
                  </a:lnTo>
                  <a:close/>
                </a:path>
              </a:pathLst>
            </a:custGeom>
            <a:solidFill>
              <a:srgbClr val="E6E6E6"/>
            </a:solidFill>
            <a:ln w="0">
              <a:solidFill>
                <a:srgbClr val="000000"/>
              </a:solidFill>
              <a:prstDash val="solid"/>
              <a:round/>
              <a:headEnd/>
              <a:tailEnd/>
            </a:ln>
          </p:spPr>
          <p:txBody>
            <a:bodyPr/>
            <a:lstStyle/>
            <a:p>
              <a:endParaRPr lang="en-US"/>
            </a:p>
          </p:txBody>
        </p:sp>
        <p:sp>
          <p:nvSpPr>
            <p:cNvPr id="231544" name="Line 120"/>
            <p:cNvSpPr>
              <a:spLocks noChangeShapeType="1"/>
            </p:cNvSpPr>
            <p:nvPr/>
          </p:nvSpPr>
          <p:spPr bwMode="auto">
            <a:xfrm>
              <a:off x="4234" y="9117"/>
              <a:ext cx="2607" cy="1"/>
            </a:xfrm>
            <a:prstGeom prst="line">
              <a:avLst/>
            </a:prstGeom>
            <a:noFill/>
            <a:ln w="20638">
              <a:solidFill>
                <a:srgbClr val="000000"/>
              </a:solidFill>
              <a:round/>
              <a:headEnd/>
              <a:tailEnd/>
            </a:ln>
          </p:spPr>
          <p:txBody>
            <a:bodyPr/>
            <a:lstStyle/>
            <a:p>
              <a:endParaRPr lang="en-US"/>
            </a:p>
          </p:txBody>
        </p:sp>
        <p:sp>
          <p:nvSpPr>
            <p:cNvPr id="231545" name="Line 121"/>
            <p:cNvSpPr>
              <a:spLocks noChangeShapeType="1"/>
            </p:cNvSpPr>
            <p:nvPr/>
          </p:nvSpPr>
          <p:spPr bwMode="auto">
            <a:xfrm flipV="1">
              <a:off x="4234" y="9117"/>
              <a:ext cx="1" cy="48"/>
            </a:xfrm>
            <a:prstGeom prst="line">
              <a:avLst/>
            </a:prstGeom>
            <a:noFill/>
            <a:ln w="20638">
              <a:solidFill>
                <a:srgbClr val="000000"/>
              </a:solidFill>
              <a:round/>
              <a:headEnd/>
              <a:tailEnd/>
            </a:ln>
          </p:spPr>
          <p:txBody>
            <a:bodyPr/>
            <a:lstStyle/>
            <a:p>
              <a:endParaRPr lang="en-US"/>
            </a:p>
          </p:txBody>
        </p:sp>
        <p:sp>
          <p:nvSpPr>
            <p:cNvPr id="231546" name="Line 122"/>
            <p:cNvSpPr>
              <a:spLocks noChangeShapeType="1"/>
            </p:cNvSpPr>
            <p:nvPr/>
          </p:nvSpPr>
          <p:spPr bwMode="auto">
            <a:xfrm flipV="1">
              <a:off x="4669" y="9117"/>
              <a:ext cx="1" cy="48"/>
            </a:xfrm>
            <a:prstGeom prst="line">
              <a:avLst/>
            </a:prstGeom>
            <a:noFill/>
            <a:ln w="20638">
              <a:solidFill>
                <a:srgbClr val="000000"/>
              </a:solidFill>
              <a:round/>
              <a:headEnd/>
              <a:tailEnd/>
            </a:ln>
          </p:spPr>
          <p:txBody>
            <a:bodyPr/>
            <a:lstStyle/>
            <a:p>
              <a:endParaRPr lang="en-US"/>
            </a:p>
          </p:txBody>
        </p:sp>
        <p:sp>
          <p:nvSpPr>
            <p:cNvPr id="231547" name="Line 123"/>
            <p:cNvSpPr>
              <a:spLocks noChangeShapeType="1"/>
            </p:cNvSpPr>
            <p:nvPr/>
          </p:nvSpPr>
          <p:spPr bwMode="auto">
            <a:xfrm flipV="1">
              <a:off x="5103" y="9117"/>
              <a:ext cx="1" cy="48"/>
            </a:xfrm>
            <a:prstGeom prst="line">
              <a:avLst/>
            </a:prstGeom>
            <a:noFill/>
            <a:ln w="20638">
              <a:solidFill>
                <a:srgbClr val="000000"/>
              </a:solidFill>
              <a:round/>
              <a:headEnd/>
              <a:tailEnd/>
            </a:ln>
          </p:spPr>
          <p:txBody>
            <a:bodyPr/>
            <a:lstStyle/>
            <a:p>
              <a:endParaRPr lang="en-US"/>
            </a:p>
          </p:txBody>
        </p:sp>
        <p:sp>
          <p:nvSpPr>
            <p:cNvPr id="231548" name="Line 124"/>
            <p:cNvSpPr>
              <a:spLocks noChangeShapeType="1"/>
            </p:cNvSpPr>
            <p:nvPr/>
          </p:nvSpPr>
          <p:spPr bwMode="auto">
            <a:xfrm flipV="1">
              <a:off x="5538" y="9117"/>
              <a:ext cx="1" cy="48"/>
            </a:xfrm>
            <a:prstGeom prst="line">
              <a:avLst/>
            </a:prstGeom>
            <a:noFill/>
            <a:ln w="20638">
              <a:solidFill>
                <a:srgbClr val="000000"/>
              </a:solidFill>
              <a:round/>
              <a:headEnd/>
              <a:tailEnd/>
            </a:ln>
          </p:spPr>
          <p:txBody>
            <a:bodyPr/>
            <a:lstStyle/>
            <a:p>
              <a:endParaRPr lang="en-US"/>
            </a:p>
          </p:txBody>
        </p:sp>
        <p:sp>
          <p:nvSpPr>
            <p:cNvPr id="231549" name="Line 125"/>
            <p:cNvSpPr>
              <a:spLocks noChangeShapeType="1"/>
            </p:cNvSpPr>
            <p:nvPr/>
          </p:nvSpPr>
          <p:spPr bwMode="auto">
            <a:xfrm flipV="1">
              <a:off x="5972" y="9117"/>
              <a:ext cx="1" cy="48"/>
            </a:xfrm>
            <a:prstGeom prst="line">
              <a:avLst/>
            </a:prstGeom>
            <a:noFill/>
            <a:ln w="20638">
              <a:solidFill>
                <a:srgbClr val="000000"/>
              </a:solidFill>
              <a:round/>
              <a:headEnd/>
              <a:tailEnd/>
            </a:ln>
          </p:spPr>
          <p:txBody>
            <a:bodyPr/>
            <a:lstStyle/>
            <a:p>
              <a:endParaRPr lang="en-US"/>
            </a:p>
          </p:txBody>
        </p:sp>
        <p:sp>
          <p:nvSpPr>
            <p:cNvPr id="231550" name="Line 126"/>
            <p:cNvSpPr>
              <a:spLocks noChangeShapeType="1"/>
            </p:cNvSpPr>
            <p:nvPr/>
          </p:nvSpPr>
          <p:spPr bwMode="auto">
            <a:xfrm flipV="1">
              <a:off x="6407" y="9117"/>
              <a:ext cx="1" cy="48"/>
            </a:xfrm>
            <a:prstGeom prst="line">
              <a:avLst/>
            </a:prstGeom>
            <a:noFill/>
            <a:ln w="20638">
              <a:solidFill>
                <a:srgbClr val="000000"/>
              </a:solidFill>
              <a:round/>
              <a:headEnd/>
              <a:tailEnd/>
            </a:ln>
          </p:spPr>
          <p:txBody>
            <a:bodyPr/>
            <a:lstStyle/>
            <a:p>
              <a:endParaRPr lang="en-US"/>
            </a:p>
          </p:txBody>
        </p:sp>
        <p:sp>
          <p:nvSpPr>
            <p:cNvPr id="231551" name="Line 127"/>
            <p:cNvSpPr>
              <a:spLocks noChangeShapeType="1"/>
            </p:cNvSpPr>
            <p:nvPr/>
          </p:nvSpPr>
          <p:spPr bwMode="auto">
            <a:xfrm flipV="1">
              <a:off x="6841" y="9117"/>
              <a:ext cx="1" cy="48"/>
            </a:xfrm>
            <a:prstGeom prst="line">
              <a:avLst/>
            </a:prstGeom>
            <a:noFill/>
            <a:ln w="20638">
              <a:solidFill>
                <a:srgbClr val="000000"/>
              </a:solidFill>
              <a:round/>
              <a:headEnd/>
              <a:tailEnd/>
            </a:ln>
          </p:spPr>
          <p:txBody>
            <a:bodyPr/>
            <a:lstStyle/>
            <a:p>
              <a:endParaRPr lang="en-US"/>
            </a:p>
          </p:txBody>
        </p:sp>
        <p:sp>
          <p:nvSpPr>
            <p:cNvPr id="231552" name="Rectangle 128"/>
            <p:cNvSpPr>
              <a:spLocks noChangeArrowheads="1"/>
            </p:cNvSpPr>
            <p:nvPr/>
          </p:nvSpPr>
          <p:spPr bwMode="auto">
            <a:xfrm>
              <a:off x="4136" y="9167"/>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170</a:t>
              </a:r>
              <a:endParaRPr lang="en-US" sz="8600" b="0"/>
            </a:p>
          </p:txBody>
        </p:sp>
        <p:sp>
          <p:nvSpPr>
            <p:cNvPr id="231553" name="Rectangle 129"/>
            <p:cNvSpPr>
              <a:spLocks noChangeArrowheads="1"/>
            </p:cNvSpPr>
            <p:nvPr/>
          </p:nvSpPr>
          <p:spPr bwMode="auto">
            <a:xfrm>
              <a:off x="4570" y="9167"/>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160</a:t>
              </a:r>
              <a:endParaRPr lang="en-US" sz="8600" b="0"/>
            </a:p>
          </p:txBody>
        </p:sp>
        <p:sp>
          <p:nvSpPr>
            <p:cNvPr id="231554" name="Rectangle 130"/>
            <p:cNvSpPr>
              <a:spLocks noChangeArrowheads="1"/>
            </p:cNvSpPr>
            <p:nvPr/>
          </p:nvSpPr>
          <p:spPr bwMode="auto">
            <a:xfrm>
              <a:off x="5005" y="9167"/>
              <a:ext cx="240"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150</a:t>
              </a:r>
              <a:endParaRPr lang="en-US" sz="8600" b="0"/>
            </a:p>
          </p:txBody>
        </p:sp>
        <p:sp>
          <p:nvSpPr>
            <p:cNvPr id="231555" name="Rectangle 131"/>
            <p:cNvSpPr>
              <a:spLocks noChangeArrowheads="1"/>
            </p:cNvSpPr>
            <p:nvPr/>
          </p:nvSpPr>
          <p:spPr bwMode="auto">
            <a:xfrm>
              <a:off x="5440" y="9167"/>
              <a:ext cx="240"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140</a:t>
              </a:r>
              <a:endParaRPr lang="en-US" sz="8600" b="0"/>
            </a:p>
          </p:txBody>
        </p:sp>
        <p:sp>
          <p:nvSpPr>
            <p:cNvPr id="231556" name="Rectangle 132"/>
            <p:cNvSpPr>
              <a:spLocks noChangeArrowheads="1"/>
            </p:cNvSpPr>
            <p:nvPr/>
          </p:nvSpPr>
          <p:spPr bwMode="auto">
            <a:xfrm>
              <a:off x="5874" y="9167"/>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130</a:t>
              </a:r>
              <a:endParaRPr lang="en-US" sz="8600" b="0"/>
            </a:p>
          </p:txBody>
        </p:sp>
        <p:sp>
          <p:nvSpPr>
            <p:cNvPr id="231557" name="Rectangle 133"/>
            <p:cNvSpPr>
              <a:spLocks noChangeArrowheads="1"/>
            </p:cNvSpPr>
            <p:nvPr/>
          </p:nvSpPr>
          <p:spPr bwMode="auto">
            <a:xfrm>
              <a:off x="6308" y="9167"/>
              <a:ext cx="241" cy="185"/>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120</a:t>
              </a:r>
              <a:endParaRPr lang="en-US" sz="8600" b="0"/>
            </a:p>
          </p:txBody>
        </p:sp>
        <p:sp>
          <p:nvSpPr>
            <p:cNvPr id="231558" name="Rectangle 134"/>
            <p:cNvSpPr>
              <a:spLocks noChangeArrowheads="1"/>
            </p:cNvSpPr>
            <p:nvPr/>
          </p:nvSpPr>
          <p:spPr bwMode="auto">
            <a:xfrm>
              <a:off x="6743" y="9165"/>
              <a:ext cx="241" cy="186"/>
            </a:xfrm>
            <a:prstGeom prst="rect">
              <a:avLst/>
            </a:prstGeom>
            <a:noFill/>
            <a:ln w="9525">
              <a:noFill/>
              <a:miter lim="800000"/>
              <a:headEnd/>
              <a:tailEnd/>
            </a:ln>
          </p:spPr>
          <p:txBody>
            <a:bodyPr wrap="none" lIns="0" tIns="0" rIns="0" bIns="0">
              <a:spAutoFit/>
            </a:bodyPr>
            <a:lstStyle/>
            <a:p>
              <a:pPr defTabSz="4389438"/>
              <a:r>
                <a:rPr lang="en-US" sz="1500" b="0">
                  <a:solidFill>
                    <a:srgbClr val="000000"/>
                  </a:solidFill>
                </a:rPr>
                <a:t>110</a:t>
              </a:r>
              <a:endParaRPr lang="en-US" sz="8600" b="0"/>
            </a:p>
          </p:txBody>
        </p:sp>
        <p:sp>
          <p:nvSpPr>
            <p:cNvPr id="231559" name="Line 135"/>
            <p:cNvSpPr>
              <a:spLocks noChangeShapeType="1"/>
            </p:cNvSpPr>
            <p:nvPr/>
          </p:nvSpPr>
          <p:spPr bwMode="auto">
            <a:xfrm>
              <a:off x="4234" y="6608"/>
              <a:ext cx="2607" cy="1"/>
            </a:xfrm>
            <a:prstGeom prst="line">
              <a:avLst/>
            </a:prstGeom>
            <a:noFill/>
            <a:ln w="20638">
              <a:solidFill>
                <a:srgbClr val="000000"/>
              </a:solidFill>
              <a:round/>
              <a:headEnd/>
              <a:tailEnd/>
            </a:ln>
          </p:spPr>
          <p:txBody>
            <a:bodyPr/>
            <a:lstStyle/>
            <a:p>
              <a:endParaRPr lang="en-US"/>
            </a:p>
          </p:txBody>
        </p:sp>
        <p:sp>
          <p:nvSpPr>
            <p:cNvPr id="231560" name="Line 136"/>
            <p:cNvSpPr>
              <a:spLocks noChangeShapeType="1"/>
            </p:cNvSpPr>
            <p:nvPr/>
          </p:nvSpPr>
          <p:spPr bwMode="auto">
            <a:xfrm flipV="1">
              <a:off x="4234" y="6608"/>
              <a:ext cx="1" cy="2509"/>
            </a:xfrm>
            <a:prstGeom prst="line">
              <a:avLst/>
            </a:prstGeom>
            <a:noFill/>
            <a:ln w="20638">
              <a:solidFill>
                <a:srgbClr val="000000"/>
              </a:solidFill>
              <a:round/>
              <a:headEnd/>
              <a:tailEnd/>
            </a:ln>
          </p:spPr>
          <p:txBody>
            <a:bodyPr/>
            <a:lstStyle/>
            <a:p>
              <a:endParaRPr lang="en-US"/>
            </a:p>
          </p:txBody>
        </p:sp>
        <p:sp>
          <p:nvSpPr>
            <p:cNvPr id="231561" name="Line 137"/>
            <p:cNvSpPr>
              <a:spLocks noChangeShapeType="1"/>
            </p:cNvSpPr>
            <p:nvPr/>
          </p:nvSpPr>
          <p:spPr bwMode="auto">
            <a:xfrm flipV="1">
              <a:off x="6841" y="6608"/>
              <a:ext cx="1" cy="2509"/>
            </a:xfrm>
            <a:prstGeom prst="line">
              <a:avLst/>
            </a:prstGeom>
            <a:noFill/>
            <a:ln w="20638">
              <a:solidFill>
                <a:srgbClr val="000000"/>
              </a:solidFill>
              <a:round/>
              <a:headEnd/>
              <a:tailEnd/>
            </a:ln>
          </p:spPr>
          <p:txBody>
            <a:bodyPr/>
            <a:lstStyle/>
            <a:p>
              <a:endParaRPr lang="en-US"/>
            </a:p>
          </p:txBody>
        </p:sp>
        <p:sp>
          <p:nvSpPr>
            <p:cNvPr id="231562" name="Line 138"/>
            <p:cNvSpPr>
              <a:spLocks noChangeShapeType="1"/>
            </p:cNvSpPr>
            <p:nvPr/>
          </p:nvSpPr>
          <p:spPr bwMode="auto">
            <a:xfrm flipH="1">
              <a:off x="6841" y="9117"/>
              <a:ext cx="49" cy="1"/>
            </a:xfrm>
            <a:prstGeom prst="line">
              <a:avLst/>
            </a:prstGeom>
            <a:noFill/>
            <a:ln w="20638">
              <a:solidFill>
                <a:srgbClr val="000000"/>
              </a:solidFill>
              <a:round/>
              <a:headEnd/>
              <a:tailEnd/>
            </a:ln>
          </p:spPr>
          <p:txBody>
            <a:bodyPr/>
            <a:lstStyle/>
            <a:p>
              <a:endParaRPr lang="en-US"/>
            </a:p>
          </p:txBody>
        </p:sp>
        <p:sp>
          <p:nvSpPr>
            <p:cNvPr id="231563" name="Line 139"/>
            <p:cNvSpPr>
              <a:spLocks noChangeShapeType="1"/>
            </p:cNvSpPr>
            <p:nvPr/>
          </p:nvSpPr>
          <p:spPr bwMode="auto">
            <a:xfrm flipH="1">
              <a:off x="6841" y="8804"/>
              <a:ext cx="49" cy="1"/>
            </a:xfrm>
            <a:prstGeom prst="line">
              <a:avLst/>
            </a:prstGeom>
            <a:noFill/>
            <a:ln w="20638">
              <a:solidFill>
                <a:srgbClr val="000000"/>
              </a:solidFill>
              <a:round/>
              <a:headEnd/>
              <a:tailEnd/>
            </a:ln>
          </p:spPr>
          <p:txBody>
            <a:bodyPr/>
            <a:lstStyle/>
            <a:p>
              <a:endParaRPr lang="en-US"/>
            </a:p>
          </p:txBody>
        </p:sp>
        <p:sp>
          <p:nvSpPr>
            <p:cNvPr id="231564" name="Line 140"/>
            <p:cNvSpPr>
              <a:spLocks noChangeShapeType="1"/>
            </p:cNvSpPr>
            <p:nvPr/>
          </p:nvSpPr>
          <p:spPr bwMode="auto">
            <a:xfrm flipH="1">
              <a:off x="6841" y="8490"/>
              <a:ext cx="49" cy="1"/>
            </a:xfrm>
            <a:prstGeom prst="line">
              <a:avLst/>
            </a:prstGeom>
            <a:noFill/>
            <a:ln w="20638">
              <a:solidFill>
                <a:srgbClr val="000000"/>
              </a:solidFill>
              <a:round/>
              <a:headEnd/>
              <a:tailEnd/>
            </a:ln>
          </p:spPr>
          <p:txBody>
            <a:bodyPr/>
            <a:lstStyle/>
            <a:p>
              <a:endParaRPr lang="en-US"/>
            </a:p>
          </p:txBody>
        </p:sp>
        <p:sp>
          <p:nvSpPr>
            <p:cNvPr id="231565" name="Line 141"/>
            <p:cNvSpPr>
              <a:spLocks noChangeShapeType="1"/>
            </p:cNvSpPr>
            <p:nvPr/>
          </p:nvSpPr>
          <p:spPr bwMode="auto">
            <a:xfrm flipH="1">
              <a:off x="6841" y="8176"/>
              <a:ext cx="49" cy="1"/>
            </a:xfrm>
            <a:prstGeom prst="line">
              <a:avLst/>
            </a:prstGeom>
            <a:noFill/>
            <a:ln w="20638">
              <a:solidFill>
                <a:srgbClr val="000000"/>
              </a:solidFill>
              <a:round/>
              <a:headEnd/>
              <a:tailEnd/>
            </a:ln>
          </p:spPr>
          <p:txBody>
            <a:bodyPr/>
            <a:lstStyle/>
            <a:p>
              <a:endParaRPr lang="en-US"/>
            </a:p>
          </p:txBody>
        </p:sp>
        <p:sp>
          <p:nvSpPr>
            <p:cNvPr id="231566" name="Line 142"/>
            <p:cNvSpPr>
              <a:spLocks noChangeShapeType="1"/>
            </p:cNvSpPr>
            <p:nvPr/>
          </p:nvSpPr>
          <p:spPr bwMode="auto">
            <a:xfrm flipH="1">
              <a:off x="6841" y="7863"/>
              <a:ext cx="49" cy="1"/>
            </a:xfrm>
            <a:prstGeom prst="line">
              <a:avLst/>
            </a:prstGeom>
            <a:noFill/>
            <a:ln w="20638">
              <a:solidFill>
                <a:srgbClr val="000000"/>
              </a:solidFill>
              <a:round/>
              <a:headEnd/>
              <a:tailEnd/>
            </a:ln>
          </p:spPr>
          <p:txBody>
            <a:bodyPr/>
            <a:lstStyle/>
            <a:p>
              <a:endParaRPr lang="en-US"/>
            </a:p>
          </p:txBody>
        </p:sp>
        <p:sp>
          <p:nvSpPr>
            <p:cNvPr id="231567" name="Line 143"/>
            <p:cNvSpPr>
              <a:spLocks noChangeShapeType="1"/>
            </p:cNvSpPr>
            <p:nvPr/>
          </p:nvSpPr>
          <p:spPr bwMode="auto">
            <a:xfrm flipH="1">
              <a:off x="6841" y="7549"/>
              <a:ext cx="49" cy="1"/>
            </a:xfrm>
            <a:prstGeom prst="line">
              <a:avLst/>
            </a:prstGeom>
            <a:noFill/>
            <a:ln w="20638">
              <a:solidFill>
                <a:srgbClr val="000000"/>
              </a:solidFill>
              <a:round/>
              <a:headEnd/>
              <a:tailEnd/>
            </a:ln>
          </p:spPr>
          <p:txBody>
            <a:bodyPr/>
            <a:lstStyle/>
            <a:p>
              <a:endParaRPr lang="en-US"/>
            </a:p>
          </p:txBody>
        </p:sp>
        <p:sp>
          <p:nvSpPr>
            <p:cNvPr id="231568" name="Line 144"/>
            <p:cNvSpPr>
              <a:spLocks noChangeShapeType="1"/>
            </p:cNvSpPr>
            <p:nvPr/>
          </p:nvSpPr>
          <p:spPr bwMode="auto">
            <a:xfrm flipH="1">
              <a:off x="6841" y="7235"/>
              <a:ext cx="49" cy="1"/>
            </a:xfrm>
            <a:prstGeom prst="line">
              <a:avLst/>
            </a:prstGeom>
            <a:noFill/>
            <a:ln w="20638">
              <a:solidFill>
                <a:srgbClr val="000000"/>
              </a:solidFill>
              <a:round/>
              <a:headEnd/>
              <a:tailEnd/>
            </a:ln>
          </p:spPr>
          <p:txBody>
            <a:bodyPr/>
            <a:lstStyle/>
            <a:p>
              <a:endParaRPr lang="en-US"/>
            </a:p>
          </p:txBody>
        </p:sp>
        <p:sp>
          <p:nvSpPr>
            <p:cNvPr id="231569" name="Line 145"/>
            <p:cNvSpPr>
              <a:spLocks noChangeShapeType="1"/>
            </p:cNvSpPr>
            <p:nvPr/>
          </p:nvSpPr>
          <p:spPr bwMode="auto">
            <a:xfrm flipH="1">
              <a:off x="6841" y="6922"/>
              <a:ext cx="49" cy="1"/>
            </a:xfrm>
            <a:prstGeom prst="line">
              <a:avLst/>
            </a:prstGeom>
            <a:noFill/>
            <a:ln w="20638">
              <a:solidFill>
                <a:srgbClr val="000000"/>
              </a:solidFill>
              <a:round/>
              <a:headEnd/>
              <a:tailEnd/>
            </a:ln>
          </p:spPr>
          <p:txBody>
            <a:bodyPr/>
            <a:lstStyle/>
            <a:p>
              <a:endParaRPr lang="en-US"/>
            </a:p>
          </p:txBody>
        </p:sp>
        <p:sp>
          <p:nvSpPr>
            <p:cNvPr id="231570" name="Line 146"/>
            <p:cNvSpPr>
              <a:spLocks noChangeShapeType="1"/>
            </p:cNvSpPr>
            <p:nvPr/>
          </p:nvSpPr>
          <p:spPr bwMode="auto">
            <a:xfrm flipH="1">
              <a:off x="6841" y="6608"/>
              <a:ext cx="49" cy="1"/>
            </a:xfrm>
            <a:prstGeom prst="line">
              <a:avLst/>
            </a:prstGeom>
            <a:noFill/>
            <a:ln w="20638">
              <a:solidFill>
                <a:srgbClr val="000000"/>
              </a:solidFill>
              <a:round/>
              <a:headEnd/>
              <a:tailEnd/>
            </a:ln>
          </p:spPr>
          <p:txBody>
            <a:bodyPr/>
            <a:lstStyle/>
            <a:p>
              <a:endParaRPr lang="en-US"/>
            </a:p>
          </p:txBody>
        </p:sp>
        <p:sp>
          <p:nvSpPr>
            <p:cNvPr id="231571" name="Rectangle 147"/>
            <p:cNvSpPr>
              <a:spLocks noChangeArrowheads="1"/>
            </p:cNvSpPr>
            <p:nvPr/>
          </p:nvSpPr>
          <p:spPr bwMode="auto">
            <a:xfrm>
              <a:off x="6916" y="9061"/>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2</a:t>
              </a:r>
              <a:endParaRPr lang="en-US" sz="8600" b="0"/>
            </a:p>
          </p:txBody>
        </p:sp>
        <p:sp>
          <p:nvSpPr>
            <p:cNvPr id="231572" name="Rectangle 148"/>
            <p:cNvSpPr>
              <a:spLocks noChangeArrowheads="1"/>
            </p:cNvSpPr>
            <p:nvPr/>
          </p:nvSpPr>
          <p:spPr bwMode="auto">
            <a:xfrm>
              <a:off x="6977" y="9061"/>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73" name="Rectangle 149"/>
            <p:cNvSpPr>
              <a:spLocks noChangeArrowheads="1"/>
            </p:cNvSpPr>
            <p:nvPr/>
          </p:nvSpPr>
          <p:spPr bwMode="auto">
            <a:xfrm>
              <a:off x="6916" y="8746"/>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3</a:t>
              </a:r>
              <a:endParaRPr lang="en-US" sz="8600" b="0"/>
            </a:p>
          </p:txBody>
        </p:sp>
        <p:sp>
          <p:nvSpPr>
            <p:cNvPr id="231574" name="Rectangle 150"/>
            <p:cNvSpPr>
              <a:spLocks noChangeArrowheads="1"/>
            </p:cNvSpPr>
            <p:nvPr/>
          </p:nvSpPr>
          <p:spPr bwMode="auto">
            <a:xfrm>
              <a:off x="6977" y="8746"/>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575" name="Rectangle 151"/>
            <p:cNvSpPr>
              <a:spLocks noChangeArrowheads="1"/>
            </p:cNvSpPr>
            <p:nvPr/>
          </p:nvSpPr>
          <p:spPr bwMode="auto">
            <a:xfrm>
              <a:off x="6916" y="8433"/>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3</a:t>
              </a:r>
              <a:endParaRPr lang="en-US" sz="8600" b="0"/>
            </a:p>
          </p:txBody>
        </p:sp>
        <p:sp>
          <p:nvSpPr>
            <p:cNvPr id="231576" name="Rectangle 152"/>
            <p:cNvSpPr>
              <a:spLocks noChangeArrowheads="1"/>
            </p:cNvSpPr>
            <p:nvPr/>
          </p:nvSpPr>
          <p:spPr bwMode="auto">
            <a:xfrm>
              <a:off x="6977" y="8433"/>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77" name="Rectangle 153"/>
            <p:cNvSpPr>
              <a:spLocks noChangeArrowheads="1"/>
            </p:cNvSpPr>
            <p:nvPr/>
          </p:nvSpPr>
          <p:spPr bwMode="auto">
            <a:xfrm>
              <a:off x="6916" y="8119"/>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4</a:t>
              </a:r>
              <a:endParaRPr lang="en-US" sz="8600" b="0"/>
            </a:p>
          </p:txBody>
        </p:sp>
        <p:sp>
          <p:nvSpPr>
            <p:cNvPr id="231578" name="Rectangle 154"/>
            <p:cNvSpPr>
              <a:spLocks noChangeArrowheads="1"/>
            </p:cNvSpPr>
            <p:nvPr/>
          </p:nvSpPr>
          <p:spPr bwMode="auto">
            <a:xfrm>
              <a:off x="6977" y="8119"/>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579" name="Rectangle 155"/>
            <p:cNvSpPr>
              <a:spLocks noChangeArrowheads="1"/>
            </p:cNvSpPr>
            <p:nvPr/>
          </p:nvSpPr>
          <p:spPr bwMode="auto">
            <a:xfrm>
              <a:off x="6916" y="7806"/>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4</a:t>
              </a:r>
              <a:endParaRPr lang="en-US" sz="8600" b="0"/>
            </a:p>
          </p:txBody>
        </p:sp>
        <p:sp>
          <p:nvSpPr>
            <p:cNvPr id="231580" name="Rectangle 156"/>
            <p:cNvSpPr>
              <a:spLocks noChangeArrowheads="1"/>
            </p:cNvSpPr>
            <p:nvPr/>
          </p:nvSpPr>
          <p:spPr bwMode="auto">
            <a:xfrm>
              <a:off x="6977" y="7806"/>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81" name="Rectangle 157"/>
            <p:cNvSpPr>
              <a:spLocks noChangeArrowheads="1"/>
            </p:cNvSpPr>
            <p:nvPr/>
          </p:nvSpPr>
          <p:spPr bwMode="auto">
            <a:xfrm>
              <a:off x="6916" y="7492"/>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82" name="Rectangle 158"/>
            <p:cNvSpPr>
              <a:spLocks noChangeArrowheads="1"/>
            </p:cNvSpPr>
            <p:nvPr/>
          </p:nvSpPr>
          <p:spPr bwMode="auto">
            <a:xfrm>
              <a:off x="6977" y="7492"/>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583" name="Rectangle 159"/>
            <p:cNvSpPr>
              <a:spLocks noChangeArrowheads="1"/>
            </p:cNvSpPr>
            <p:nvPr/>
          </p:nvSpPr>
          <p:spPr bwMode="auto">
            <a:xfrm>
              <a:off x="6916" y="7178"/>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84" name="Rectangle 160"/>
            <p:cNvSpPr>
              <a:spLocks noChangeArrowheads="1"/>
            </p:cNvSpPr>
            <p:nvPr/>
          </p:nvSpPr>
          <p:spPr bwMode="auto">
            <a:xfrm>
              <a:off x="6977" y="7178"/>
              <a:ext cx="74" cy="173"/>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sp>
          <p:nvSpPr>
            <p:cNvPr id="231585" name="Rectangle 161"/>
            <p:cNvSpPr>
              <a:spLocks noChangeArrowheads="1"/>
            </p:cNvSpPr>
            <p:nvPr/>
          </p:nvSpPr>
          <p:spPr bwMode="auto">
            <a:xfrm>
              <a:off x="6916" y="6865"/>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6</a:t>
              </a:r>
              <a:endParaRPr lang="en-US" sz="8600" b="0"/>
            </a:p>
          </p:txBody>
        </p:sp>
        <p:sp>
          <p:nvSpPr>
            <p:cNvPr id="231586" name="Rectangle 162"/>
            <p:cNvSpPr>
              <a:spLocks noChangeArrowheads="1"/>
            </p:cNvSpPr>
            <p:nvPr/>
          </p:nvSpPr>
          <p:spPr bwMode="auto">
            <a:xfrm>
              <a:off x="6977" y="6865"/>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0</a:t>
              </a:r>
              <a:endParaRPr lang="en-US" sz="8600" b="0"/>
            </a:p>
          </p:txBody>
        </p:sp>
        <p:sp>
          <p:nvSpPr>
            <p:cNvPr id="231587" name="Rectangle 163"/>
            <p:cNvSpPr>
              <a:spLocks noChangeArrowheads="1"/>
            </p:cNvSpPr>
            <p:nvPr/>
          </p:nvSpPr>
          <p:spPr bwMode="auto">
            <a:xfrm>
              <a:off x="6916" y="6551"/>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6</a:t>
              </a:r>
              <a:endParaRPr lang="en-US" sz="8600" b="0"/>
            </a:p>
          </p:txBody>
        </p:sp>
        <p:sp>
          <p:nvSpPr>
            <p:cNvPr id="231588" name="Rectangle 164"/>
            <p:cNvSpPr>
              <a:spLocks noChangeArrowheads="1"/>
            </p:cNvSpPr>
            <p:nvPr/>
          </p:nvSpPr>
          <p:spPr bwMode="auto">
            <a:xfrm>
              <a:off x="6977" y="6551"/>
              <a:ext cx="74" cy="172"/>
            </a:xfrm>
            <a:prstGeom prst="rect">
              <a:avLst/>
            </a:prstGeom>
            <a:noFill/>
            <a:ln w="9525">
              <a:noFill/>
              <a:miter lim="800000"/>
              <a:headEnd/>
              <a:tailEnd/>
            </a:ln>
          </p:spPr>
          <p:txBody>
            <a:bodyPr wrap="none" lIns="0" tIns="0" rIns="0" bIns="0">
              <a:spAutoFit/>
            </a:bodyPr>
            <a:lstStyle/>
            <a:p>
              <a:pPr defTabSz="4389438"/>
              <a:r>
                <a:rPr lang="en-US" sz="1400" b="0">
                  <a:solidFill>
                    <a:srgbClr val="000000"/>
                  </a:solidFill>
                </a:rPr>
                <a:t>5</a:t>
              </a:r>
              <a:endParaRPr lang="en-US" sz="8600" b="0"/>
            </a:p>
          </p:txBody>
        </p:sp>
      </p:grpSp>
      <p:sp>
        <p:nvSpPr>
          <p:cNvPr id="231593" name="Freeform 169"/>
          <p:cNvSpPr>
            <a:spLocks noEditPoints="1"/>
          </p:cNvSpPr>
          <p:nvPr/>
        </p:nvSpPr>
        <p:spPr bwMode="auto">
          <a:xfrm>
            <a:off x="4935538" y="2736850"/>
            <a:ext cx="374650" cy="152400"/>
          </a:xfrm>
          <a:custGeom>
            <a:avLst/>
            <a:gdLst/>
            <a:ahLst/>
            <a:cxnLst>
              <a:cxn ang="0">
                <a:pos x="1272" y="22"/>
              </a:cxn>
              <a:cxn ang="0">
                <a:pos x="1264" y="51"/>
              </a:cxn>
              <a:cxn ang="0">
                <a:pos x="1253" y="83"/>
              </a:cxn>
              <a:cxn ang="0">
                <a:pos x="1236" y="116"/>
              </a:cxn>
              <a:cxn ang="0">
                <a:pos x="1233" y="122"/>
              </a:cxn>
              <a:cxn ang="0">
                <a:pos x="1212" y="151"/>
              </a:cxn>
              <a:cxn ang="0">
                <a:pos x="1208" y="156"/>
              </a:cxn>
              <a:cxn ang="0">
                <a:pos x="1178" y="185"/>
              </a:cxn>
              <a:cxn ang="0">
                <a:pos x="1155" y="203"/>
              </a:cxn>
              <a:cxn ang="0">
                <a:pos x="1132" y="219"/>
              </a:cxn>
              <a:cxn ang="0">
                <a:pos x="1105" y="235"/>
              </a:cxn>
              <a:cxn ang="0">
                <a:pos x="1075" y="251"/>
              </a:cxn>
              <a:cxn ang="0">
                <a:pos x="1040" y="266"/>
              </a:cxn>
              <a:cxn ang="0">
                <a:pos x="1002" y="282"/>
              </a:cxn>
              <a:cxn ang="0">
                <a:pos x="960" y="297"/>
              </a:cxn>
              <a:cxn ang="0">
                <a:pos x="914" y="312"/>
              </a:cxn>
              <a:cxn ang="0">
                <a:pos x="864" y="326"/>
              </a:cxn>
              <a:cxn ang="0">
                <a:pos x="812" y="341"/>
              </a:cxn>
              <a:cxn ang="0">
                <a:pos x="756" y="356"/>
              </a:cxn>
              <a:cxn ang="0">
                <a:pos x="697" y="371"/>
              </a:cxn>
              <a:cxn ang="0">
                <a:pos x="572" y="400"/>
              </a:cxn>
              <a:cxn ang="0">
                <a:pos x="438" y="429"/>
              </a:cxn>
              <a:cxn ang="0">
                <a:pos x="299" y="459"/>
              </a:cxn>
              <a:cxn ang="0">
                <a:pos x="204" y="477"/>
              </a:cxn>
              <a:cxn ang="0">
                <a:pos x="189" y="399"/>
              </a:cxn>
              <a:cxn ang="0">
                <a:pos x="282" y="380"/>
              </a:cxn>
              <a:cxn ang="0">
                <a:pos x="421" y="351"/>
              </a:cxn>
              <a:cxn ang="0">
                <a:pos x="554" y="322"/>
              </a:cxn>
              <a:cxn ang="0">
                <a:pos x="678" y="293"/>
              </a:cxn>
              <a:cxn ang="0">
                <a:pos x="735" y="279"/>
              </a:cxn>
              <a:cxn ang="0">
                <a:pos x="790" y="264"/>
              </a:cxn>
              <a:cxn ang="0">
                <a:pos x="842" y="250"/>
              </a:cxn>
              <a:cxn ang="0">
                <a:pos x="889" y="235"/>
              </a:cxn>
              <a:cxn ang="0">
                <a:pos x="933" y="221"/>
              </a:cxn>
              <a:cxn ang="0">
                <a:pos x="972" y="207"/>
              </a:cxn>
              <a:cxn ang="0">
                <a:pos x="1007" y="193"/>
              </a:cxn>
              <a:cxn ang="0">
                <a:pos x="1037" y="180"/>
              </a:cxn>
              <a:cxn ang="0">
                <a:pos x="1064" y="166"/>
              </a:cxn>
              <a:cxn ang="0">
                <a:pos x="1087" y="153"/>
              </a:cxn>
              <a:cxn ang="0">
                <a:pos x="1107" y="140"/>
              </a:cxn>
              <a:cxn ang="0">
                <a:pos x="1122" y="128"/>
              </a:cxn>
              <a:cxn ang="0">
                <a:pos x="1151" y="99"/>
              </a:cxn>
              <a:cxn ang="0">
                <a:pos x="1147" y="105"/>
              </a:cxn>
              <a:cxn ang="0">
                <a:pos x="1168" y="75"/>
              </a:cxn>
              <a:cxn ang="0">
                <a:pos x="1165" y="81"/>
              </a:cxn>
              <a:cxn ang="0">
                <a:pos x="1177" y="56"/>
              </a:cxn>
              <a:cxn ang="0">
                <a:pos x="1187" y="29"/>
              </a:cxn>
              <a:cxn ang="0">
                <a:pos x="1195" y="0"/>
              </a:cxn>
              <a:cxn ang="0">
                <a:pos x="1272" y="22"/>
              </a:cxn>
              <a:cxn ang="0">
                <a:pos x="288" y="556"/>
              </a:cxn>
              <a:cxn ang="0">
                <a:pos x="0" y="477"/>
              </a:cxn>
              <a:cxn ang="0">
                <a:pos x="236" y="294"/>
              </a:cxn>
              <a:cxn ang="0">
                <a:pos x="288" y="556"/>
              </a:cxn>
            </a:cxnLst>
            <a:rect l="0" t="0" r="r" b="b"/>
            <a:pathLst>
              <a:path w="1272" h="556">
                <a:moveTo>
                  <a:pt x="1272" y="22"/>
                </a:moveTo>
                <a:lnTo>
                  <a:pt x="1264" y="51"/>
                </a:lnTo>
                <a:lnTo>
                  <a:pt x="1253" y="83"/>
                </a:lnTo>
                <a:lnTo>
                  <a:pt x="1236" y="116"/>
                </a:lnTo>
                <a:cubicBezTo>
                  <a:pt x="1235" y="118"/>
                  <a:pt x="1234" y="120"/>
                  <a:pt x="1233" y="122"/>
                </a:cubicBezTo>
                <a:lnTo>
                  <a:pt x="1212" y="151"/>
                </a:lnTo>
                <a:cubicBezTo>
                  <a:pt x="1211" y="153"/>
                  <a:pt x="1209" y="155"/>
                  <a:pt x="1208" y="156"/>
                </a:cubicBezTo>
                <a:lnTo>
                  <a:pt x="1178" y="185"/>
                </a:lnTo>
                <a:lnTo>
                  <a:pt x="1155" y="203"/>
                </a:lnTo>
                <a:lnTo>
                  <a:pt x="1132" y="219"/>
                </a:lnTo>
                <a:lnTo>
                  <a:pt x="1105" y="235"/>
                </a:lnTo>
                <a:lnTo>
                  <a:pt x="1075" y="251"/>
                </a:lnTo>
                <a:lnTo>
                  <a:pt x="1040" y="266"/>
                </a:lnTo>
                <a:lnTo>
                  <a:pt x="1002" y="282"/>
                </a:lnTo>
                <a:lnTo>
                  <a:pt x="960" y="297"/>
                </a:lnTo>
                <a:lnTo>
                  <a:pt x="914" y="312"/>
                </a:lnTo>
                <a:lnTo>
                  <a:pt x="864" y="326"/>
                </a:lnTo>
                <a:lnTo>
                  <a:pt x="812" y="341"/>
                </a:lnTo>
                <a:lnTo>
                  <a:pt x="756" y="356"/>
                </a:lnTo>
                <a:lnTo>
                  <a:pt x="697" y="371"/>
                </a:lnTo>
                <a:lnTo>
                  <a:pt x="572" y="400"/>
                </a:lnTo>
                <a:lnTo>
                  <a:pt x="438" y="429"/>
                </a:lnTo>
                <a:lnTo>
                  <a:pt x="299" y="459"/>
                </a:lnTo>
                <a:lnTo>
                  <a:pt x="204" y="477"/>
                </a:lnTo>
                <a:lnTo>
                  <a:pt x="189" y="399"/>
                </a:lnTo>
                <a:lnTo>
                  <a:pt x="282" y="380"/>
                </a:lnTo>
                <a:lnTo>
                  <a:pt x="421" y="351"/>
                </a:lnTo>
                <a:lnTo>
                  <a:pt x="554" y="322"/>
                </a:lnTo>
                <a:lnTo>
                  <a:pt x="678" y="293"/>
                </a:lnTo>
                <a:lnTo>
                  <a:pt x="735" y="279"/>
                </a:lnTo>
                <a:lnTo>
                  <a:pt x="790" y="264"/>
                </a:lnTo>
                <a:lnTo>
                  <a:pt x="842" y="250"/>
                </a:lnTo>
                <a:lnTo>
                  <a:pt x="889" y="235"/>
                </a:lnTo>
                <a:lnTo>
                  <a:pt x="933" y="221"/>
                </a:lnTo>
                <a:lnTo>
                  <a:pt x="972" y="207"/>
                </a:lnTo>
                <a:lnTo>
                  <a:pt x="1007" y="193"/>
                </a:lnTo>
                <a:lnTo>
                  <a:pt x="1037" y="180"/>
                </a:lnTo>
                <a:lnTo>
                  <a:pt x="1064" y="166"/>
                </a:lnTo>
                <a:lnTo>
                  <a:pt x="1087" y="153"/>
                </a:lnTo>
                <a:lnTo>
                  <a:pt x="1107" y="140"/>
                </a:lnTo>
                <a:lnTo>
                  <a:pt x="1122" y="128"/>
                </a:lnTo>
                <a:lnTo>
                  <a:pt x="1151" y="99"/>
                </a:lnTo>
                <a:lnTo>
                  <a:pt x="1147" y="105"/>
                </a:lnTo>
                <a:lnTo>
                  <a:pt x="1168" y="75"/>
                </a:lnTo>
                <a:lnTo>
                  <a:pt x="1165" y="81"/>
                </a:lnTo>
                <a:lnTo>
                  <a:pt x="1177" y="56"/>
                </a:lnTo>
                <a:lnTo>
                  <a:pt x="1187" y="29"/>
                </a:lnTo>
                <a:lnTo>
                  <a:pt x="1195" y="0"/>
                </a:lnTo>
                <a:lnTo>
                  <a:pt x="1272" y="22"/>
                </a:lnTo>
                <a:close/>
                <a:moveTo>
                  <a:pt x="288" y="556"/>
                </a:moveTo>
                <a:lnTo>
                  <a:pt x="0" y="477"/>
                </a:lnTo>
                <a:lnTo>
                  <a:pt x="236" y="294"/>
                </a:lnTo>
                <a:lnTo>
                  <a:pt x="288" y="556"/>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4" name="Freeform 170"/>
          <p:cNvSpPr>
            <a:spLocks noEditPoints="1"/>
          </p:cNvSpPr>
          <p:nvPr/>
        </p:nvSpPr>
        <p:spPr bwMode="auto">
          <a:xfrm>
            <a:off x="5900738" y="2365375"/>
            <a:ext cx="1247775" cy="538163"/>
          </a:xfrm>
          <a:custGeom>
            <a:avLst/>
            <a:gdLst/>
            <a:ahLst/>
            <a:cxnLst>
              <a:cxn ang="0">
                <a:pos x="1058" y="267"/>
              </a:cxn>
              <a:cxn ang="0">
                <a:pos x="1221" y="196"/>
              </a:cxn>
              <a:cxn ang="0">
                <a:pos x="1479" y="82"/>
              </a:cxn>
              <a:cxn ang="0">
                <a:pos x="1714" y="19"/>
              </a:cxn>
              <a:cxn ang="0">
                <a:pos x="1917" y="0"/>
              </a:cxn>
              <a:cxn ang="0">
                <a:pos x="2109" y="11"/>
              </a:cxn>
              <a:cxn ang="0">
                <a:pos x="2242" y="28"/>
              </a:cxn>
              <a:cxn ang="0">
                <a:pos x="2402" y="50"/>
              </a:cxn>
              <a:cxn ang="0">
                <a:pos x="2741" y="104"/>
              </a:cxn>
              <a:cxn ang="0">
                <a:pos x="3095" y="181"/>
              </a:cxn>
              <a:cxn ang="0">
                <a:pos x="3286" y="244"/>
              </a:cxn>
              <a:cxn ang="0">
                <a:pos x="3455" y="329"/>
              </a:cxn>
              <a:cxn ang="0">
                <a:pos x="3658" y="491"/>
              </a:cxn>
              <a:cxn ang="0">
                <a:pos x="3822" y="659"/>
              </a:cxn>
              <a:cxn ang="0">
                <a:pos x="3987" y="795"/>
              </a:cxn>
              <a:cxn ang="0">
                <a:pos x="4241" y="1002"/>
              </a:cxn>
              <a:cxn ang="0">
                <a:pos x="4381" y="1113"/>
              </a:cxn>
              <a:cxn ang="0">
                <a:pos x="4461" y="1161"/>
              </a:cxn>
              <a:cxn ang="0">
                <a:pos x="4596" y="1272"/>
              </a:cxn>
              <a:cxn ang="0">
                <a:pos x="4667" y="1379"/>
              </a:cxn>
              <a:cxn ang="0">
                <a:pos x="4719" y="1552"/>
              </a:cxn>
              <a:cxn ang="0">
                <a:pos x="4730" y="1785"/>
              </a:cxn>
              <a:cxn ang="0">
                <a:pos x="4687" y="2010"/>
              </a:cxn>
              <a:cxn ang="0">
                <a:pos x="4624" y="2131"/>
              </a:cxn>
              <a:cxn ang="0">
                <a:pos x="4545" y="2223"/>
              </a:cxn>
              <a:cxn ang="0">
                <a:pos x="4292" y="2384"/>
              </a:cxn>
              <a:cxn ang="0">
                <a:pos x="4114" y="1802"/>
              </a:cxn>
              <a:cxn ang="0">
                <a:pos x="4120" y="1805"/>
              </a:cxn>
              <a:cxn ang="0">
                <a:pos x="4135" y="1780"/>
              </a:cxn>
              <a:cxn ang="0">
                <a:pos x="4126" y="1797"/>
              </a:cxn>
              <a:cxn ang="0">
                <a:pos x="4132" y="1694"/>
              </a:cxn>
              <a:cxn ang="0">
                <a:pos x="4116" y="1612"/>
              </a:cxn>
              <a:cxn ang="0">
                <a:pos x="4151" y="1675"/>
              </a:cxn>
              <a:cxn ang="0">
                <a:pos x="4174" y="1690"/>
              </a:cxn>
              <a:cxn ang="0">
                <a:pos x="4077" y="1631"/>
              </a:cxn>
              <a:cxn ang="0">
                <a:pos x="3917" y="1512"/>
              </a:cxn>
              <a:cxn ang="0">
                <a:pos x="3738" y="1366"/>
              </a:cxn>
              <a:cxn ang="0">
                <a:pos x="3470" y="1147"/>
              </a:cxn>
              <a:cxn ang="0">
                <a:pos x="3291" y="973"/>
              </a:cxn>
              <a:cxn ang="0">
                <a:pos x="3169" y="859"/>
              </a:cxn>
              <a:cxn ang="0">
                <a:pos x="3101" y="818"/>
              </a:cxn>
              <a:cxn ang="0">
                <a:pos x="2995" y="777"/>
              </a:cxn>
              <a:cxn ang="0">
                <a:pos x="2769" y="720"/>
              </a:cxn>
              <a:cxn ang="0">
                <a:pos x="2379" y="653"/>
              </a:cxn>
              <a:cxn ang="0">
                <a:pos x="2210" y="629"/>
              </a:cxn>
              <a:cxn ang="0">
                <a:pos x="2081" y="612"/>
              </a:cxn>
              <a:cxn ang="0">
                <a:pos x="1974" y="601"/>
              </a:cxn>
              <a:cxn ang="0">
                <a:pos x="1868" y="603"/>
              </a:cxn>
              <a:cxn ang="0">
                <a:pos x="1744" y="626"/>
              </a:cxn>
              <a:cxn ang="0">
                <a:pos x="1595" y="683"/>
              </a:cxn>
              <a:cxn ang="0">
                <a:pos x="1333" y="803"/>
              </a:cxn>
              <a:cxn ang="0">
                <a:pos x="936" y="986"/>
              </a:cxn>
              <a:cxn ang="0">
                <a:pos x="0" y="1121"/>
              </a:cxn>
            </a:cxnLst>
            <a:rect l="0" t="0" r="r" b="b"/>
            <a:pathLst>
              <a:path w="4732" h="2384">
                <a:moveTo>
                  <a:pt x="673" y="447"/>
                </a:moveTo>
                <a:lnTo>
                  <a:pt x="975" y="299"/>
                </a:lnTo>
                <a:lnTo>
                  <a:pt x="1058" y="267"/>
                </a:lnTo>
                <a:lnTo>
                  <a:pt x="1113" y="245"/>
                </a:lnTo>
                <a:lnTo>
                  <a:pt x="1164" y="222"/>
                </a:lnTo>
                <a:lnTo>
                  <a:pt x="1221" y="196"/>
                </a:lnTo>
                <a:lnTo>
                  <a:pt x="1340" y="141"/>
                </a:lnTo>
                <a:lnTo>
                  <a:pt x="1407" y="111"/>
                </a:lnTo>
                <a:lnTo>
                  <a:pt x="1479" y="82"/>
                </a:lnTo>
                <a:lnTo>
                  <a:pt x="1558" y="55"/>
                </a:lnTo>
                <a:lnTo>
                  <a:pt x="1638" y="34"/>
                </a:lnTo>
                <a:lnTo>
                  <a:pt x="1714" y="19"/>
                </a:lnTo>
                <a:lnTo>
                  <a:pt x="1778" y="9"/>
                </a:lnTo>
                <a:lnTo>
                  <a:pt x="1848" y="3"/>
                </a:lnTo>
                <a:lnTo>
                  <a:pt x="1917" y="0"/>
                </a:lnTo>
                <a:lnTo>
                  <a:pt x="1990" y="2"/>
                </a:lnTo>
                <a:lnTo>
                  <a:pt x="2066" y="7"/>
                </a:lnTo>
                <a:lnTo>
                  <a:pt x="2109" y="11"/>
                </a:lnTo>
                <a:lnTo>
                  <a:pt x="2152" y="16"/>
                </a:lnTo>
                <a:lnTo>
                  <a:pt x="2194" y="21"/>
                </a:lnTo>
                <a:lnTo>
                  <a:pt x="2242" y="28"/>
                </a:lnTo>
                <a:lnTo>
                  <a:pt x="2289" y="34"/>
                </a:lnTo>
                <a:lnTo>
                  <a:pt x="2345" y="42"/>
                </a:lnTo>
                <a:lnTo>
                  <a:pt x="2402" y="50"/>
                </a:lnTo>
                <a:lnTo>
                  <a:pt x="2466" y="59"/>
                </a:lnTo>
                <a:lnTo>
                  <a:pt x="2599" y="79"/>
                </a:lnTo>
                <a:lnTo>
                  <a:pt x="2741" y="104"/>
                </a:lnTo>
                <a:lnTo>
                  <a:pt x="2884" y="131"/>
                </a:lnTo>
                <a:lnTo>
                  <a:pt x="3023" y="163"/>
                </a:lnTo>
                <a:lnTo>
                  <a:pt x="3095" y="181"/>
                </a:lnTo>
                <a:lnTo>
                  <a:pt x="3159" y="199"/>
                </a:lnTo>
                <a:lnTo>
                  <a:pt x="3224" y="220"/>
                </a:lnTo>
                <a:lnTo>
                  <a:pt x="3286" y="244"/>
                </a:lnTo>
                <a:lnTo>
                  <a:pt x="3345" y="269"/>
                </a:lnTo>
                <a:lnTo>
                  <a:pt x="3399" y="296"/>
                </a:lnTo>
                <a:lnTo>
                  <a:pt x="3455" y="329"/>
                </a:lnTo>
                <a:lnTo>
                  <a:pt x="3502" y="360"/>
                </a:lnTo>
                <a:lnTo>
                  <a:pt x="3583" y="422"/>
                </a:lnTo>
                <a:lnTo>
                  <a:pt x="3658" y="491"/>
                </a:lnTo>
                <a:lnTo>
                  <a:pt x="3721" y="555"/>
                </a:lnTo>
                <a:lnTo>
                  <a:pt x="3775" y="612"/>
                </a:lnTo>
                <a:lnTo>
                  <a:pt x="3822" y="659"/>
                </a:lnTo>
                <a:lnTo>
                  <a:pt x="3866" y="697"/>
                </a:lnTo>
                <a:lnTo>
                  <a:pt x="3920" y="740"/>
                </a:lnTo>
                <a:lnTo>
                  <a:pt x="3987" y="795"/>
                </a:lnTo>
                <a:lnTo>
                  <a:pt x="4117" y="902"/>
                </a:lnTo>
                <a:lnTo>
                  <a:pt x="4181" y="953"/>
                </a:lnTo>
                <a:lnTo>
                  <a:pt x="4241" y="1002"/>
                </a:lnTo>
                <a:lnTo>
                  <a:pt x="4298" y="1048"/>
                </a:lnTo>
                <a:lnTo>
                  <a:pt x="4346" y="1087"/>
                </a:lnTo>
                <a:lnTo>
                  <a:pt x="4381" y="1113"/>
                </a:lnTo>
                <a:lnTo>
                  <a:pt x="4404" y="1128"/>
                </a:lnTo>
                <a:lnTo>
                  <a:pt x="4431" y="1143"/>
                </a:lnTo>
                <a:lnTo>
                  <a:pt x="4461" y="1161"/>
                </a:lnTo>
                <a:lnTo>
                  <a:pt x="4503" y="1188"/>
                </a:lnTo>
                <a:lnTo>
                  <a:pt x="4561" y="1235"/>
                </a:lnTo>
                <a:cubicBezTo>
                  <a:pt x="4574" y="1246"/>
                  <a:pt x="4586" y="1259"/>
                  <a:pt x="4596" y="1272"/>
                </a:cubicBezTo>
                <a:lnTo>
                  <a:pt x="4617" y="1298"/>
                </a:lnTo>
                <a:cubicBezTo>
                  <a:pt x="4629" y="1313"/>
                  <a:pt x="4640" y="1329"/>
                  <a:pt x="4649" y="1346"/>
                </a:cubicBezTo>
                <a:lnTo>
                  <a:pt x="4667" y="1379"/>
                </a:lnTo>
                <a:cubicBezTo>
                  <a:pt x="4675" y="1394"/>
                  <a:pt x="4681" y="1410"/>
                  <a:pt x="4687" y="1427"/>
                </a:cubicBezTo>
                <a:lnTo>
                  <a:pt x="4700" y="1468"/>
                </a:lnTo>
                <a:lnTo>
                  <a:pt x="4719" y="1552"/>
                </a:lnTo>
                <a:lnTo>
                  <a:pt x="4728" y="1632"/>
                </a:lnTo>
                <a:lnTo>
                  <a:pt x="4732" y="1708"/>
                </a:lnTo>
                <a:lnTo>
                  <a:pt x="4730" y="1785"/>
                </a:lnTo>
                <a:lnTo>
                  <a:pt x="4723" y="1858"/>
                </a:lnTo>
                <a:lnTo>
                  <a:pt x="4709" y="1934"/>
                </a:lnTo>
                <a:lnTo>
                  <a:pt x="4687" y="2010"/>
                </a:lnTo>
                <a:cubicBezTo>
                  <a:pt x="4682" y="2026"/>
                  <a:pt x="4676" y="2040"/>
                  <a:pt x="4668" y="2055"/>
                </a:cubicBezTo>
                <a:lnTo>
                  <a:pt x="4650" y="2090"/>
                </a:lnTo>
                <a:cubicBezTo>
                  <a:pt x="4643" y="2104"/>
                  <a:pt x="4634" y="2118"/>
                  <a:pt x="4624" y="2131"/>
                </a:cubicBezTo>
                <a:lnTo>
                  <a:pt x="4601" y="2162"/>
                </a:lnTo>
                <a:cubicBezTo>
                  <a:pt x="4593" y="2174"/>
                  <a:pt x="4583" y="2185"/>
                  <a:pt x="4573" y="2196"/>
                </a:cubicBezTo>
                <a:lnTo>
                  <a:pt x="4545" y="2223"/>
                </a:lnTo>
                <a:lnTo>
                  <a:pt x="4490" y="2269"/>
                </a:lnTo>
                <a:lnTo>
                  <a:pt x="4389" y="2334"/>
                </a:lnTo>
                <a:lnTo>
                  <a:pt x="4292" y="2384"/>
                </a:lnTo>
                <a:lnTo>
                  <a:pt x="4022" y="1848"/>
                </a:lnTo>
                <a:lnTo>
                  <a:pt x="4076" y="1823"/>
                </a:lnTo>
                <a:lnTo>
                  <a:pt x="4114" y="1802"/>
                </a:lnTo>
                <a:lnTo>
                  <a:pt x="4121" y="1799"/>
                </a:lnTo>
                <a:lnTo>
                  <a:pt x="4148" y="1771"/>
                </a:lnTo>
                <a:lnTo>
                  <a:pt x="4120" y="1805"/>
                </a:lnTo>
                <a:lnTo>
                  <a:pt x="4143" y="1774"/>
                </a:lnTo>
                <a:lnTo>
                  <a:pt x="4117" y="1815"/>
                </a:lnTo>
                <a:lnTo>
                  <a:pt x="4135" y="1780"/>
                </a:lnTo>
                <a:lnTo>
                  <a:pt x="4116" y="1825"/>
                </a:lnTo>
                <a:lnTo>
                  <a:pt x="4121" y="1818"/>
                </a:lnTo>
                <a:lnTo>
                  <a:pt x="4126" y="1797"/>
                </a:lnTo>
                <a:lnTo>
                  <a:pt x="4130" y="1763"/>
                </a:lnTo>
                <a:lnTo>
                  <a:pt x="4132" y="1729"/>
                </a:lnTo>
                <a:lnTo>
                  <a:pt x="4132" y="1694"/>
                </a:lnTo>
                <a:lnTo>
                  <a:pt x="4130" y="1667"/>
                </a:lnTo>
                <a:lnTo>
                  <a:pt x="4130" y="1654"/>
                </a:lnTo>
                <a:lnTo>
                  <a:pt x="4116" y="1612"/>
                </a:lnTo>
                <a:lnTo>
                  <a:pt x="4136" y="1660"/>
                </a:lnTo>
                <a:lnTo>
                  <a:pt x="4119" y="1627"/>
                </a:lnTo>
                <a:lnTo>
                  <a:pt x="4151" y="1675"/>
                </a:lnTo>
                <a:lnTo>
                  <a:pt x="4130" y="1649"/>
                </a:lnTo>
                <a:lnTo>
                  <a:pt x="4165" y="1686"/>
                </a:lnTo>
                <a:lnTo>
                  <a:pt x="4174" y="1690"/>
                </a:lnTo>
                <a:lnTo>
                  <a:pt x="4158" y="1679"/>
                </a:lnTo>
                <a:lnTo>
                  <a:pt x="4123" y="1659"/>
                </a:lnTo>
                <a:lnTo>
                  <a:pt x="4077" y="1631"/>
                </a:lnTo>
                <a:lnTo>
                  <a:pt x="4021" y="1593"/>
                </a:lnTo>
                <a:lnTo>
                  <a:pt x="3968" y="1554"/>
                </a:lnTo>
                <a:lnTo>
                  <a:pt x="3917" y="1512"/>
                </a:lnTo>
                <a:lnTo>
                  <a:pt x="3863" y="1468"/>
                </a:lnTo>
                <a:lnTo>
                  <a:pt x="3802" y="1419"/>
                </a:lnTo>
                <a:lnTo>
                  <a:pt x="3738" y="1366"/>
                </a:lnTo>
                <a:lnTo>
                  <a:pt x="3605" y="1258"/>
                </a:lnTo>
                <a:lnTo>
                  <a:pt x="3542" y="1206"/>
                </a:lnTo>
                <a:lnTo>
                  <a:pt x="3470" y="1147"/>
                </a:lnTo>
                <a:lnTo>
                  <a:pt x="3398" y="1083"/>
                </a:lnTo>
                <a:lnTo>
                  <a:pt x="3339" y="1024"/>
                </a:lnTo>
                <a:lnTo>
                  <a:pt x="3291" y="973"/>
                </a:lnTo>
                <a:lnTo>
                  <a:pt x="3250" y="930"/>
                </a:lnTo>
                <a:lnTo>
                  <a:pt x="3213" y="895"/>
                </a:lnTo>
                <a:lnTo>
                  <a:pt x="3169" y="859"/>
                </a:lnTo>
                <a:lnTo>
                  <a:pt x="3147" y="844"/>
                </a:lnTo>
                <a:lnTo>
                  <a:pt x="3128" y="832"/>
                </a:lnTo>
                <a:lnTo>
                  <a:pt x="3101" y="818"/>
                </a:lnTo>
                <a:lnTo>
                  <a:pt x="3072" y="804"/>
                </a:lnTo>
                <a:lnTo>
                  <a:pt x="3037" y="791"/>
                </a:lnTo>
                <a:lnTo>
                  <a:pt x="2995" y="777"/>
                </a:lnTo>
                <a:lnTo>
                  <a:pt x="2943" y="762"/>
                </a:lnTo>
                <a:lnTo>
                  <a:pt x="2892" y="748"/>
                </a:lnTo>
                <a:lnTo>
                  <a:pt x="2769" y="720"/>
                </a:lnTo>
                <a:lnTo>
                  <a:pt x="2639" y="695"/>
                </a:lnTo>
                <a:lnTo>
                  <a:pt x="2508" y="673"/>
                </a:lnTo>
                <a:lnTo>
                  <a:pt x="2379" y="653"/>
                </a:lnTo>
                <a:lnTo>
                  <a:pt x="2320" y="644"/>
                </a:lnTo>
                <a:lnTo>
                  <a:pt x="2261" y="636"/>
                </a:lnTo>
                <a:lnTo>
                  <a:pt x="2210" y="629"/>
                </a:lnTo>
                <a:lnTo>
                  <a:pt x="2160" y="622"/>
                </a:lnTo>
                <a:lnTo>
                  <a:pt x="2120" y="617"/>
                </a:lnTo>
                <a:lnTo>
                  <a:pt x="2081" y="612"/>
                </a:lnTo>
                <a:lnTo>
                  <a:pt x="2049" y="608"/>
                </a:lnTo>
                <a:lnTo>
                  <a:pt x="2023" y="605"/>
                </a:lnTo>
                <a:lnTo>
                  <a:pt x="1974" y="601"/>
                </a:lnTo>
                <a:lnTo>
                  <a:pt x="1935" y="600"/>
                </a:lnTo>
                <a:lnTo>
                  <a:pt x="1900" y="600"/>
                </a:lnTo>
                <a:lnTo>
                  <a:pt x="1868" y="603"/>
                </a:lnTo>
                <a:lnTo>
                  <a:pt x="1826" y="609"/>
                </a:lnTo>
                <a:lnTo>
                  <a:pt x="1786" y="616"/>
                </a:lnTo>
                <a:lnTo>
                  <a:pt x="1744" y="626"/>
                </a:lnTo>
                <a:lnTo>
                  <a:pt x="1701" y="639"/>
                </a:lnTo>
                <a:lnTo>
                  <a:pt x="1650" y="659"/>
                </a:lnTo>
                <a:lnTo>
                  <a:pt x="1595" y="683"/>
                </a:lnTo>
                <a:lnTo>
                  <a:pt x="1470" y="743"/>
                </a:lnTo>
                <a:lnTo>
                  <a:pt x="1404" y="773"/>
                </a:lnTo>
                <a:lnTo>
                  <a:pt x="1333" y="803"/>
                </a:lnTo>
                <a:lnTo>
                  <a:pt x="1269" y="828"/>
                </a:lnTo>
                <a:lnTo>
                  <a:pt x="1238" y="839"/>
                </a:lnTo>
                <a:lnTo>
                  <a:pt x="936" y="986"/>
                </a:lnTo>
                <a:lnTo>
                  <a:pt x="673" y="447"/>
                </a:lnTo>
                <a:close/>
                <a:moveTo>
                  <a:pt x="1342" y="1118"/>
                </a:moveTo>
                <a:lnTo>
                  <a:pt x="0" y="1121"/>
                </a:lnTo>
                <a:lnTo>
                  <a:pt x="802" y="46"/>
                </a:lnTo>
                <a:lnTo>
                  <a:pt x="1342" y="1118"/>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5" name="Freeform 171"/>
          <p:cNvSpPr>
            <a:spLocks noEditPoints="1"/>
          </p:cNvSpPr>
          <p:nvPr/>
        </p:nvSpPr>
        <p:spPr bwMode="auto">
          <a:xfrm>
            <a:off x="5443538" y="2663825"/>
            <a:ext cx="146050" cy="76200"/>
          </a:xfrm>
          <a:custGeom>
            <a:avLst/>
            <a:gdLst/>
            <a:ahLst/>
            <a:cxnLst>
              <a:cxn ang="0">
                <a:pos x="111" y="16"/>
              </a:cxn>
              <a:cxn ang="0">
                <a:pos x="110" y="16"/>
              </a:cxn>
              <a:cxn ang="0">
                <a:pos x="109" y="17"/>
              </a:cxn>
              <a:cxn ang="0">
                <a:pos x="106" y="18"/>
              </a:cxn>
              <a:cxn ang="0">
                <a:pos x="102" y="20"/>
              </a:cxn>
              <a:cxn ang="0">
                <a:pos x="97" y="23"/>
              </a:cxn>
              <a:cxn ang="0">
                <a:pos x="91" y="26"/>
              </a:cxn>
              <a:cxn ang="0">
                <a:pos x="85" y="29"/>
              </a:cxn>
              <a:cxn ang="0">
                <a:pos x="78" y="33"/>
              </a:cxn>
              <a:cxn ang="0">
                <a:pos x="61" y="41"/>
              </a:cxn>
              <a:cxn ang="0">
                <a:pos x="43" y="50"/>
              </a:cxn>
              <a:cxn ang="0">
                <a:pos x="35" y="34"/>
              </a:cxn>
              <a:cxn ang="0">
                <a:pos x="53" y="25"/>
              </a:cxn>
              <a:cxn ang="0">
                <a:pos x="69" y="16"/>
              </a:cxn>
              <a:cxn ang="0">
                <a:pos x="77" y="13"/>
              </a:cxn>
              <a:cxn ang="0">
                <a:pos x="83" y="10"/>
              </a:cxn>
              <a:cxn ang="0">
                <a:pos x="89" y="7"/>
              </a:cxn>
              <a:cxn ang="0">
                <a:pos x="94" y="4"/>
              </a:cxn>
              <a:cxn ang="0">
                <a:pos x="98" y="2"/>
              </a:cxn>
              <a:cxn ang="0">
                <a:pos x="101" y="1"/>
              </a:cxn>
              <a:cxn ang="0">
                <a:pos x="103" y="0"/>
              </a:cxn>
              <a:cxn ang="0">
                <a:pos x="103" y="0"/>
              </a:cxn>
              <a:cxn ang="0">
                <a:pos x="111" y="16"/>
              </a:cxn>
              <a:cxn ang="0">
                <a:pos x="66" y="62"/>
              </a:cxn>
              <a:cxn ang="0">
                <a:pos x="0" y="62"/>
              </a:cxn>
              <a:cxn ang="0">
                <a:pos x="39" y="8"/>
              </a:cxn>
              <a:cxn ang="0">
                <a:pos x="66" y="62"/>
              </a:cxn>
            </a:cxnLst>
            <a:rect l="0" t="0" r="r" b="b"/>
            <a:pathLst>
              <a:path w="111" h="62">
                <a:moveTo>
                  <a:pt x="111" y="16"/>
                </a:moveTo>
                <a:lnTo>
                  <a:pt x="110" y="16"/>
                </a:lnTo>
                <a:lnTo>
                  <a:pt x="109" y="17"/>
                </a:lnTo>
                <a:lnTo>
                  <a:pt x="106" y="18"/>
                </a:lnTo>
                <a:lnTo>
                  <a:pt x="102" y="20"/>
                </a:lnTo>
                <a:lnTo>
                  <a:pt x="97" y="23"/>
                </a:lnTo>
                <a:lnTo>
                  <a:pt x="91" y="26"/>
                </a:lnTo>
                <a:lnTo>
                  <a:pt x="85" y="29"/>
                </a:lnTo>
                <a:lnTo>
                  <a:pt x="78" y="33"/>
                </a:lnTo>
                <a:lnTo>
                  <a:pt x="61" y="41"/>
                </a:lnTo>
                <a:lnTo>
                  <a:pt x="43" y="50"/>
                </a:lnTo>
                <a:lnTo>
                  <a:pt x="35" y="34"/>
                </a:lnTo>
                <a:lnTo>
                  <a:pt x="53" y="25"/>
                </a:lnTo>
                <a:lnTo>
                  <a:pt x="69" y="16"/>
                </a:lnTo>
                <a:lnTo>
                  <a:pt x="77" y="13"/>
                </a:lnTo>
                <a:lnTo>
                  <a:pt x="83" y="10"/>
                </a:lnTo>
                <a:lnTo>
                  <a:pt x="89" y="7"/>
                </a:lnTo>
                <a:lnTo>
                  <a:pt x="94" y="4"/>
                </a:lnTo>
                <a:lnTo>
                  <a:pt x="98" y="2"/>
                </a:lnTo>
                <a:lnTo>
                  <a:pt x="101" y="1"/>
                </a:lnTo>
                <a:lnTo>
                  <a:pt x="103" y="0"/>
                </a:lnTo>
                <a:lnTo>
                  <a:pt x="103" y="0"/>
                </a:lnTo>
                <a:lnTo>
                  <a:pt x="111" y="16"/>
                </a:lnTo>
                <a:close/>
                <a:moveTo>
                  <a:pt x="66" y="62"/>
                </a:moveTo>
                <a:lnTo>
                  <a:pt x="0" y="62"/>
                </a:lnTo>
                <a:lnTo>
                  <a:pt x="39" y="8"/>
                </a:lnTo>
                <a:lnTo>
                  <a:pt x="66" y="62"/>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6" name="Freeform 172"/>
          <p:cNvSpPr>
            <a:spLocks noEditPoints="1"/>
          </p:cNvSpPr>
          <p:nvPr/>
        </p:nvSpPr>
        <p:spPr bwMode="auto">
          <a:xfrm>
            <a:off x="5738813" y="2670175"/>
            <a:ext cx="363537" cy="349250"/>
          </a:xfrm>
          <a:custGeom>
            <a:avLst/>
            <a:gdLst/>
            <a:ahLst/>
            <a:cxnLst>
              <a:cxn ang="0">
                <a:pos x="275" y="171"/>
              </a:cxn>
              <a:cxn ang="0">
                <a:pos x="175" y="355"/>
              </a:cxn>
              <a:cxn ang="0">
                <a:pos x="126" y="460"/>
              </a:cxn>
              <a:cxn ang="0">
                <a:pos x="95" y="543"/>
              </a:cxn>
              <a:cxn ang="0">
                <a:pos x="82" y="603"/>
              </a:cxn>
              <a:cxn ang="0">
                <a:pos x="80" y="619"/>
              </a:cxn>
              <a:cxn ang="0">
                <a:pos x="87" y="663"/>
              </a:cxn>
              <a:cxn ang="0">
                <a:pos x="107" y="708"/>
              </a:cxn>
              <a:cxn ang="0">
                <a:pos x="145" y="762"/>
              </a:cxn>
              <a:cxn ang="0">
                <a:pos x="200" y="820"/>
              </a:cxn>
              <a:cxn ang="0">
                <a:pos x="338" y="927"/>
              </a:cxn>
              <a:cxn ang="0">
                <a:pos x="481" y="1011"/>
              </a:cxn>
              <a:cxn ang="0">
                <a:pos x="561" y="1043"/>
              </a:cxn>
              <a:cxn ang="0">
                <a:pos x="659" y="1068"/>
              </a:cxn>
              <a:cxn ang="0">
                <a:pos x="780" y="1084"/>
              </a:cxn>
              <a:cxn ang="0">
                <a:pos x="920" y="1093"/>
              </a:cxn>
              <a:cxn ang="0">
                <a:pos x="1030" y="1175"/>
              </a:cxn>
              <a:cxn ang="0">
                <a:pos x="842" y="1169"/>
              </a:cxn>
              <a:cxn ang="0">
                <a:pos x="704" y="1156"/>
              </a:cxn>
              <a:cxn ang="0">
                <a:pos x="585" y="1133"/>
              </a:cxn>
              <a:cxn ang="0">
                <a:pos x="487" y="1101"/>
              </a:cxn>
              <a:cxn ang="0">
                <a:pos x="365" y="1040"/>
              </a:cxn>
              <a:cxn ang="0">
                <a:pos x="216" y="938"/>
              </a:cxn>
              <a:cxn ang="0">
                <a:pos x="111" y="844"/>
              </a:cxn>
              <a:cxn ang="0">
                <a:pos x="55" y="776"/>
              </a:cxn>
              <a:cxn ang="0">
                <a:pos x="20" y="711"/>
              </a:cxn>
              <a:cxn ang="0">
                <a:pos x="3" y="650"/>
              </a:cxn>
              <a:cxn ang="0">
                <a:pos x="1" y="619"/>
              </a:cxn>
              <a:cxn ang="0">
                <a:pos x="9" y="555"/>
              </a:cxn>
              <a:cxn ang="0">
                <a:pos x="34" y="476"/>
              </a:cxn>
              <a:cxn ang="0">
                <a:pos x="76" y="374"/>
              </a:cxn>
              <a:cxn ang="0">
                <a:pos x="135" y="258"/>
              </a:cxn>
              <a:cxn ang="0">
                <a:pos x="280" y="0"/>
              </a:cxn>
              <a:cxn ang="0">
                <a:pos x="965" y="1001"/>
              </a:cxn>
              <a:cxn ang="0">
                <a:pos x="963" y="1267"/>
              </a:cxn>
            </a:cxnLst>
            <a:rect l="0" t="0" r="r" b="b"/>
            <a:pathLst>
              <a:path w="1230" h="1267">
                <a:moveTo>
                  <a:pt x="350" y="39"/>
                </a:moveTo>
                <a:lnTo>
                  <a:pt x="275" y="171"/>
                </a:lnTo>
                <a:lnTo>
                  <a:pt x="205" y="296"/>
                </a:lnTo>
                <a:lnTo>
                  <a:pt x="175" y="355"/>
                </a:lnTo>
                <a:lnTo>
                  <a:pt x="148" y="409"/>
                </a:lnTo>
                <a:lnTo>
                  <a:pt x="126" y="460"/>
                </a:lnTo>
                <a:lnTo>
                  <a:pt x="108" y="504"/>
                </a:lnTo>
                <a:lnTo>
                  <a:pt x="95" y="543"/>
                </a:lnTo>
                <a:lnTo>
                  <a:pt x="87" y="576"/>
                </a:lnTo>
                <a:lnTo>
                  <a:pt x="82" y="603"/>
                </a:lnTo>
                <a:lnTo>
                  <a:pt x="80" y="625"/>
                </a:lnTo>
                <a:lnTo>
                  <a:pt x="80" y="619"/>
                </a:lnTo>
                <a:lnTo>
                  <a:pt x="82" y="644"/>
                </a:lnTo>
                <a:lnTo>
                  <a:pt x="87" y="663"/>
                </a:lnTo>
                <a:lnTo>
                  <a:pt x="95" y="683"/>
                </a:lnTo>
                <a:lnTo>
                  <a:pt x="107" y="708"/>
                </a:lnTo>
                <a:lnTo>
                  <a:pt x="124" y="734"/>
                </a:lnTo>
                <a:lnTo>
                  <a:pt x="145" y="762"/>
                </a:lnTo>
                <a:lnTo>
                  <a:pt x="171" y="790"/>
                </a:lnTo>
                <a:lnTo>
                  <a:pt x="200" y="820"/>
                </a:lnTo>
                <a:lnTo>
                  <a:pt x="268" y="877"/>
                </a:lnTo>
                <a:lnTo>
                  <a:pt x="338" y="927"/>
                </a:lnTo>
                <a:lnTo>
                  <a:pt x="409" y="972"/>
                </a:lnTo>
                <a:lnTo>
                  <a:pt x="481" y="1011"/>
                </a:lnTo>
                <a:lnTo>
                  <a:pt x="519" y="1028"/>
                </a:lnTo>
                <a:lnTo>
                  <a:pt x="561" y="1043"/>
                </a:lnTo>
                <a:lnTo>
                  <a:pt x="608" y="1057"/>
                </a:lnTo>
                <a:lnTo>
                  <a:pt x="659" y="1068"/>
                </a:lnTo>
                <a:lnTo>
                  <a:pt x="717" y="1077"/>
                </a:lnTo>
                <a:lnTo>
                  <a:pt x="780" y="1084"/>
                </a:lnTo>
                <a:lnTo>
                  <a:pt x="848" y="1090"/>
                </a:lnTo>
                <a:lnTo>
                  <a:pt x="920" y="1093"/>
                </a:lnTo>
                <a:lnTo>
                  <a:pt x="1031" y="1095"/>
                </a:lnTo>
                <a:lnTo>
                  <a:pt x="1030" y="1175"/>
                </a:lnTo>
                <a:lnTo>
                  <a:pt x="916" y="1173"/>
                </a:lnTo>
                <a:lnTo>
                  <a:pt x="842" y="1169"/>
                </a:lnTo>
                <a:lnTo>
                  <a:pt x="771" y="1164"/>
                </a:lnTo>
                <a:lnTo>
                  <a:pt x="704" y="1156"/>
                </a:lnTo>
                <a:lnTo>
                  <a:pt x="642" y="1146"/>
                </a:lnTo>
                <a:lnTo>
                  <a:pt x="585" y="1133"/>
                </a:lnTo>
                <a:lnTo>
                  <a:pt x="534" y="1118"/>
                </a:lnTo>
                <a:lnTo>
                  <a:pt x="487" y="1101"/>
                </a:lnTo>
                <a:lnTo>
                  <a:pt x="443" y="1082"/>
                </a:lnTo>
                <a:lnTo>
                  <a:pt x="365" y="1040"/>
                </a:lnTo>
                <a:lnTo>
                  <a:pt x="292" y="992"/>
                </a:lnTo>
                <a:lnTo>
                  <a:pt x="216" y="938"/>
                </a:lnTo>
                <a:lnTo>
                  <a:pt x="144" y="876"/>
                </a:lnTo>
                <a:lnTo>
                  <a:pt x="111" y="844"/>
                </a:lnTo>
                <a:lnTo>
                  <a:pt x="81" y="810"/>
                </a:lnTo>
                <a:lnTo>
                  <a:pt x="55" y="776"/>
                </a:lnTo>
                <a:lnTo>
                  <a:pt x="35" y="742"/>
                </a:lnTo>
                <a:lnTo>
                  <a:pt x="20" y="711"/>
                </a:lnTo>
                <a:lnTo>
                  <a:pt x="9" y="680"/>
                </a:lnTo>
                <a:lnTo>
                  <a:pt x="3" y="650"/>
                </a:lnTo>
                <a:lnTo>
                  <a:pt x="1" y="625"/>
                </a:lnTo>
                <a:cubicBezTo>
                  <a:pt x="0" y="623"/>
                  <a:pt x="0" y="621"/>
                  <a:pt x="1" y="619"/>
                </a:cubicBezTo>
                <a:lnTo>
                  <a:pt x="3" y="588"/>
                </a:lnTo>
                <a:lnTo>
                  <a:pt x="9" y="555"/>
                </a:lnTo>
                <a:lnTo>
                  <a:pt x="20" y="518"/>
                </a:lnTo>
                <a:lnTo>
                  <a:pt x="34" y="476"/>
                </a:lnTo>
                <a:lnTo>
                  <a:pt x="52" y="427"/>
                </a:lnTo>
                <a:lnTo>
                  <a:pt x="76" y="374"/>
                </a:lnTo>
                <a:lnTo>
                  <a:pt x="104" y="317"/>
                </a:lnTo>
                <a:lnTo>
                  <a:pt x="135" y="258"/>
                </a:lnTo>
                <a:lnTo>
                  <a:pt x="205" y="131"/>
                </a:lnTo>
                <a:lnTo>
                  <a:pt x="280" y="0"/>
                </a:lnTo>
                <a:lnTo>
                  <a:pt x="350" y="39"/>
                </a:lnTo>
                <a:close/>
                <a:moveTo>
                  <a:pt x="965" y="1001"/>
                </a:moveTo>
                <a:lnTo>
                  <a:pt x="1230" y="1136"/>
                </a:lnTo>
                <a:lnTo>
                  <a:pt x="963" y="1267"/>
                </a:lnTo>
                <a:lnTo>
                  <a:pt x="965" y="1001"/>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7" name="Freeform 173"/>
          <p:cNvSpPr>
            <a:spLocks noEditPoints="1"/>
          </p:cNvSpPr>
          <p:nvPr/>
        </p:nvSpPr>
        <p:spPr bwMode="auto">
          <a:xfrm>
            <a:off x="5037138" y="3033713"/>
            <a:ext cx="576262" cy="73025"/>
          </a:xfrm>
          <a:custGeom>
            <a:avLst/>
            <a:gdLst/>
            <a:ahLst/>
            <a:cxnLst>
              <a:cxn ang="0">
                <a:pos x="0" y="20"/>
              </a:cxn>
              <a:cxn ang="0">
                <a:pos x="390" y="20"/>
              </a:cxn>
              <a:cxn ang="0">
                <a:pos x="390" y="38"/>
              </a:cxn>
              <a:cxn ang="0">
                <a:pos x="0" y="38"/>
              </a:cxn>
              <a:cxn ang="0">
                <a:pos x="0" y="20"/>
              </a:cxn>
              <a:cxn ang="0">
                <a:pos x="375" y="0"/>
              </a:cxn>
              <a:cxn ang="0">
                <a:pos x="435" y="29"/>
              </a:cxn>
              <a:cxn ang="0">
                <a:pos x="375" y="59"/>
              </a:cxn>
              <a:cxn ang="0">
                <a:pos x="375" y="0"/>
              </a:cxn>
            </a:cxnLst>
            <a:rect l="0" t="0" r="r" b="b"/>
            <a:pathLst>
              <a:path w="435" h="59">
                <a:moveTo>
                  <a:pt x="0" y="20"/>
                </a:moveTo>
                <a:lnTo>
                  <a:pt x="390" y="20"/>
                </a:lnTo>
                <a:lnTo>
                  <a:pt x="390" y="38"/>
                </a:lnTo>
                <a:lnTo>
                  <a:pt x="0" y="38"/>
                </a:lnTo>
                <a:lnTo>
                  <a:pt x="0" y="20"/>
                </a:lnTo>
                <a:close/>
                <a:moveTo>
                  <a:pt x="375" y="0"/>
                </a:moveTo>
                <a:lnTo>
                  <a:pt x="435" y="29"/>
                </a:lnTo>
                <a:lnTo>
                  <a:pt x="375" y="59"/>
                </a:lnTo>
                <a:lnTo>
                  <a:pt x="37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8" name="Freeform 174"/>
          <p:cNvSpPr>
            <a:spLocks noEditPoints="1"/>
          </p:cNvSpPr>
          <p:nvPr/>
        </p:nvSpPr>
        <p:spPr bwMode="auto">
          <a:xfrm>
            <a:off x="5730875" y="2987675"/>
            <a:ext cx="503238" cy="85725"/>
          </a:xfrm>
          <a:custGeom>
            <a:avLst/>
            <a:gdLst/>
            <a:ahLst/>
            <a:cxnLst>
              <a:cxn ang="0">
                <a:pos x="3" y="50"/>
              </a:cxn>
              <a:cxn ang="0">
                <a:pos x="5" y="50"/>
              </a:cxn>
              <a:cxn ang="0">
                <a:pos x="8" y="51"/>
              </a:cxn>
              <a:cxn ang="0">
                <a:pos x="11" y="51"/>
              </a:cxn>
              <a:cxn ang="0">
                <a:pos x="16" y="51"/>
              </a:cxn>
              <a:cxn ang="0">
                <a:pos x="22" y="51"/>
              </a:cxn>
              <a:cxn ang="0">
                <a:pos x="30" y="51"/>
              </a:cxn>
              <a:cxn ang="0">
                <a:pos x="36" y="51"/>
              </a:cxn>
              <a:cxn ang="0">
                <a:pos x="41" y="50"/>
              </a:cxn>
              <a:cxn ang="0">
                <a:pos x="48" y="50"/>
              </a:cxn>
              <a:cxn ang="0">
                <a:pos x="55" y="50"/>
              </a:cxn>
              <a:cxn ang="0">
                <a:pos x="64" y="49"/>
              </a:cxn>
              <a:cxn ang="0">
                <a:pos x="73" y="49"/>
              </a:cxn>
              <a:cxn ang="0">
                <a:pos x="84" y="49"/>
              </a:cxn>
              <a:cxn ang="0">
                <a:pos x="96" y="48"/>
              </a:cxn>
              <a:cxn ang="0">
                <a:pos x="108" y="47"/>
              </a:cxn>
              <a:cxn ang="0">
                <a:pos x="121" y="47"/>
              </a:cxn>
              <a:cxn ang="0">
                <a:pos x="149" y="46"/>
              </a:cxn>
              <a:cxn ang="0">
                <a:pos x="177" y="44"/>
              </a:cxn>
              <a:cxn ang="0">
                <a:pos x="204" y="42"/>
              </a:cxn>
              <a:cxn ang="0">
                <a:pos x="216" y="41"/>
              </a:cxn>
              <a:cxn ang="0">
                <a:pos x="228" y="40"/>
              </a:cxn>
              <a:cxn ang="0">
                <a:pos x="240" y="39"/>
              </a:cxn>
              <a:cxn ang="0">
                <a:pos x="251" y="37"/>
              </a:cxn>
              <a:cxn ang="0">
                <a:pos x="270" y="33"/>
              </a:cxn>
              <a:cxn ang="0">
                <a:pos x="288" y="29"/>
              </a:cxn>
              <a:cxn ang="0">
                <a:pos x="304" y="25"/>
              </a:cxn>
              <a:cxn ang="0">
                <a:pos x="320" y="20"/>
              </a:cxn>
              <a:cxn ang="0">
                <a:pos x="335" y="14"/>
              </a:cxn>
              <a:cxn ang="0">
                <a:pos x="342" y="31"/>
              </a:cxn>
              <a:cxn ang="0">
                <a:pos x="325" y="37"/>
              </a:cxn>
              <a:cxn ang="0">
                <a:pos x="309" y="42"/>
              </a:cxn>
              <a:cxn ang="0">
                <a:pos x="291" y="47"/>
              </a:cxn>
              <a:cxn ang="0">
                <a:pos x="273" y="51"/>
              </a:cxn>
              <a:cxn ang="0">
                <a:pos x="253" y="55"/>
              </a:cxn>
              <a:cxn ang="0">
                <a:pos x="242" y="56"/>
              </a:cxn>
              <a:cxn ang="0">
                <a:pos x="230" y="57"/>
              </a:cxn>
              <a:cxn ang="0">
                <a:pos x="218" y="59"/>
              </a:cxn>
              <a:cxn ang="0">
                <a:pos x="205" y="60"/>
              </a:cxn>
              <a:cxn ang="0">
                <a:pos x="177" y="62"/>
              </a:cxn>
              <a:cxn ang="0">
                <a:pos x="149" y="64"/>
              </a:cxn>
              <a:cxn ang="0">
                <a:pos x="122" y="65"/>
              </a:cxn>
              <a:cxn ang="0">
                <a:pos x="109" y="65"/>
              </a:cxn>
              <a:cxn ang="0">
                <a:pos x="97" y="66"/>
              </a:cxn>
              <a:cxn ang="0">
                <a:pos x="85" y="66"/>
              </a:cxn>
              <a:cxn ang="0">
                <a:pos x="74" y="67"/>
              </a:cxn>
              <a:cxn ang="0">
                <a:pos x="65" y="67"/>
              </a:cxn>
              <a:cxn ang="0">
                <a:pos x="56" y="68"/>
              </a:cxn>
              <a:cxn ang="0">
                <a:pos x="49" y="68"/>
              </a:cxn>
              <a:cxn ang="0">
                <a:pos x="42" y="68"/>
              </a:cxn>
              <a:cxn ang="0">
                <a:pos x="36" y="68"/>
              </a:cxn>
              <a:cxn ang="0">
                <a:pos x="31" y="69"/>
              </a:cxn>
              <a:cxn ang="0">
                <a:pos x="22" y="69"/>
              </a:cxn>
              <a:cxn ang="0">
                <a:pos x="15" y="69"/>
              </a:cxn>
              <a:cxn ang="0">
                <a:pos x="9" y="69"/>
              </a:cxn>
              <a:cxn ang="0">
                <a:pos x="6" y="68"/>
              </a:cxn>
              <a:cxn ang="0">
                <a:pos x="3" y="68"/>
              </a:cxn>
              <a:cxn ang="0">
                <a:pos x="0" y="68"/>
              </a:cxn>
              <a:cxn ang="0">
                <a:pos x="3" y="50"/>
              </a:cxn>
              <a:cxn ang="0">
                <a:pos x="314" y="0"/>
              </a:cxn>
              <a:cxn ang="0">
                <a:pos x="380" y="7"/>
              </a:cxn>
              <a:cxn ang="0">
                <a:pos x="335" y="56"/>
              </a:cxn>
              <a:cxn ang="0">
                <a:pos x="314" y="0"/>
              </a:cxn>
            </a:cxnLst>
            <a:rect l="0" t="0" r="r" b="b"/>
            <a:pathLst>
              <a:path w="380" h="69">
                <a:moveTo>
                  <a:pt x="3" y="50"/>
                </a:moveTo>
                <a:lnTo>
                  <a:pt x="5" y="50"/>
                </a:lnTo>
                <a:lnTo>
                  <a:pt x="8" y="51"/>
                </a:lnTo>
                <a:lnTo>
                  <a:pt x="11" y="51"/>
                </a:lnTo>
                <a:lnTo>
                  <a:pt x="16" y="51"/>
                </a:lnTo>
                <a:lnTo>
                  <a:pt x="22" y="51"/>
                </a:lnTo>
                <a:lnTo>
                  <a:pt x="30" y="51"/>
                </a:lnTo>
                <a:lnTo>
                  <a:pt x="36" y="51"/>
                </a:lnTo>
                <a:lnTo>
                  <a:pt x="41" y="50"/>
                </a:lnTo>
                <a:lnTo>
                  <a:pt x="48" y="50"/>
                </a:lnTo>
                <a:lnTo>
                  <a:pt x="55" y="50"/>
                </a:lnTo>
                <a:lnTo>
                  <a:pt x="64" y="49"/>
                </a:lnTo>
                <a:lnTo>
                  <a:pt x="73" y="49"/>
                </a:lnTo>
                <a:lnTo>
                  <a:pt x="84" y="49"/>
                </a:lnTo>
                <a:lnTo>
                  <a:pt x="96" y="48"/>
                </a:lnTo>
                <a:lnTo>
                  <a:pt x="108" y="47"/>
                </a:lnTo>
                <a:lnTo>
                  <a:pt x="121" y="47"/>
                </a:lnTo>
                <a:lnTo>
                  <a:pt x="149" y="46"/>
                </a:lnTo>
                <a:lnTo>
                  <a:pt x="177" y="44"/>
                </a:lnTo>
                <a:lnTo>
                  <a:pt x="204" y="42"/>
                </a:lnTo>
                <a:lnTo>
                  <a:pt x="216" y="41"/>
                </a:lnTo>
                <a:lnTo>
                  <a:pt x="228" y="40"/>
                </a:lnTo>
                <a:lnTo>
                  <a:pt x="240" y="39"/>
                </a:lnTo>
                <a:lnTo>
                  <a:pt x="251" y="37"/>
                </a:lnTo>
                <a:lnTo>
                  <a:pt x="270" y="33"/>
                </a:lnTo>
                <a:lnTo>
                  <a:pt x="288" y="29"/>
                </a:lnTo>
                <a:lnTo>
                  <a:pt x="304" y="25"/>
                </a:lnTo>
                <a:lnTo>
                  <a:pt x="320" y="20"/>
                </a:lnTo>
                <a:lnTo>
                  <a:pt x="335" y="14"/>
                </a:lnTo>
                <a:lnTo>
                  <a:pt x="342" y="31"/>
                </a:lnTo>
                <a:lnTo>
                  <a:pt x="325" y="37"/>
                </a:lnTo>
                <a:lnTo>
                  <a:pt x="309" y="42"/>
                </a:lnTo>
                <a:lnTo>
                  <a:pt x="291" y="47"/>
                </a:lnTo>
                <a:lnTo>
                  <a:pt x="273" y="51"/>
                </a:lnTo>
                <a:lnTo>
                  <a:pt x="253" y="55"/>
                </a:lnTo>
                <a:lnTo>
                  <a:pt x="242" y="56"/>
                </a:lnTo>
                <a:lnTo>
                  <a:pt x="230" y="57"/>
                </a:lnTo>
                <a:lnTo>
                  <a:pt x="218" y="59"/>
                </a:lnTo>
                <a:lnTo>
                  <a:pt x="205" y="60"/>
                </a:lnTo>
                <a:lnTo>
                  <a:pt x="177" y="62"/>
                </a:lnTo>
                <a:lnTo>
                  <a:pt x="149" y="64"/>
                </a:lnTo>
                <a:lnTo>
                  <a:pt x="122" y="65"/>
                </a:lnTo>
                <a:lnTo>
                  <a:pt x="109" y="65"/>
                </a:lnTo>
                <a:lnTo>
                  <a:pt x="97" y="66"/>
                </a:lnTo>
                <a:lnTo>
                  <a:pt x="85" y="66"/>
                </a:lnTo>
                <a:lnTo>
                  <a:pt x="74" y="67"/>
                </a:lnTo>
                <a:lnTo>
                  <a:pt x="65" y="67"/>
                </a:lnTo>
                <a:lnTo>
                  <a:pt x="56" y="68"/>
                </a:lnTo>
                <a:lnTo>
                  <a:pt x="49" y="68"/>
                </a:lnTo>
                <a:lnTo>
                  <a:pt x="42" y="68"/>
                </a:lnTo>
                <a:lnTo>
                  <a:pt x="36" y="68"/>
                </a:lnTo>
                <a:lnTo>
                  <a:pt x="31" y="69"/>
                </a:lnTo>
                <a:lnTo>
                  <a:pt x="22" y="69"/>
                </a:lnTo>
                <a:lnTo>
                  <a:pt x="15" y="69"/>
                </a:lnTo>
                <a:lnTo>
                  <a:pt x="9" y="69"/>
                </a:lnTo>
                <a:lnTo>
                  <a:pt x="6" y="68"/>
                </a:lnTo>
                <a:lnTo>
                  <a:pt x="3" y="68"/>
                </a:lnTo>
                <a:lnTo>
                  <a:pt x="0" y="68"/>
                </a:lnTo>
                <a:lnTo>
                  <a:pt x="3" y="50"/>
                </a:lnTo>
                <a:close/>
                <a:moveTo>
                  <a:pt x="314" y="0"/>
                </a:moveTo>
                <a:lnTo>
                  <a:pt x="380" y="7"/>
                </a:lnTo>
                <a:lnTo>
                  <a:pt x="335" y="56"/>
                </a:lnTo>
                <a:lnTo>
                  <a:pt x="31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599" name="Freeform 175"/>
          <p:cNvSpPr>
            <a:spLocks noEditPoints="1"/>
          </p:cNvSpPr>
          <p:nvPr/>
        </p:nvSpPr>
        <p:spPr bwMode="auto">
          <a:xfrm>
            <a:off x="6308725" y="2932113"/>
            <a:ext cx="503238" cy="76200"/>
          </a:xfrm>
          <a:custGeom>
            <a:avLst/>
            <a:gdLst/>
            <a:ahLst/>
            <a:cxnLst>
              <a:cxn ang="0">
                <a:pos x="0" y="193"/>
              </a:cxn>
              <a:cxn ang="0">
                <a:pos x="197" y="189"/>
              </a:cxn>
              <a:cxn ang="0">
                <a:pos x="392" y="185"/>
              </a:cxn>
              <a:cxn ang="0">
                <a:pos x="582" y="181"/>
              </a:cxn>
              <a:cxn ang="0">
                <a:pos x="762" y="175"/>
              </a:cxn>
              <a:cxn ang="0">
                <a:pos x="848" y="172"/>
              </a:cxn>
              <a:cxn ang="0">
                <a:pos x="930" y="168"/>
              </a:cxn>
              <a:cxn ang="0">
                <a:pos x="1009" y="164"/>
              </a:cxn>
              <a:cxn ang="0">
                <a:pos x="1084" y="159"/>
              </a:cxn>
              <a:cxn ang="0">
                <a:pos x="1156" y="154"/>
              </a:cxn>
              <a:cxn ang="0">
                <a:pos x="1222" y="149"/>
              </a:cxn>
              <a:cxn ang="0">
                <a:pos x="1282" y="142"/>
              </a:cxn>
              <a:cxn ang="0">
                <a:pos x="1338" y="135"/>
              </a:cxn>
              <a:cxn ang="0">
                <a:pos x="1387" y="128"/>
              </a:cxn>
              <a:cxn ang="0">
                <a:pos x="1431" y="120"/>
              </a:cxn>
              <a:cxn ang="0">
                <a:pos x="1470" y="111"/>
              </a:cxn>
              <a:cxn ang="0">
                <a:pos x="1458" y="116"/>
              </a:cxn>
              <a:cxn ang="0">
                <a:pos x="1521" y="77"/>
              </a:cxn>
              <a:cxn ang="0">
                <a:pos x="1563" y="145"/>
              </a:cxn>
              <a:cxn ang="0">
                <a:pos x="1499" y="184"/>
              </a:cxn>
              <a:cxn ang="0">
                <a:pos x="1487" y="189"/>
              </a:cxn>
              <a:cxn ang="0">
                <a:pos x="1446" y="198"/>
              </a:cxn>
              <a:cxn ang="0">
                <a:pos x="1399" y="207"/>
              </a:cxn>
              <a:cxn ang="0">
                <a:pos x="1347" y="215"/>
              </a:cxn>
              <a:cxn ang="0">
                <a:pos x="1291" y="222"/>
              </a:cxn>
              <a:cxn ang="0">
                <a:pos x="1228" y="228"/>
              </a:cxn>
              <a:cxn ang="0">
                <a:pos x="1161" y="234"/>
              </a:cxn>
              <a:cxn ang="0">
                <a:pos x="1090" y="239"/>
              </a:cxn>
              <a:cxn ang="0">
                <a:pos x="1013" y="244"/>
              </a:cxn>
              <a:cxn ang="0">
                <a:pos x="934" y="248"/>
              </a:cxn>
              <a:cxn ang="0">
                <a:pos x="850" y="252"/>
              </a:cxn>
              <a:cxn ang="0">
                <a:pos x="764" y="255"/>
              </a:cxn>
              <a:cxn ang="0">
                <a:pos x="583" y="261"/>
              </a:cxn>
              <a:cxn ang="0">
                <a:pos x="394" y="265"/>
              </a:cxn>
              <a:cxn ang="0">
                <a:pos x="199" y="269"/>
              </a:cxn>
              <a:cxn ang="0">
                <a:pos x="1" y="273"/>
              </a:cxn>
              <a:cxn ang="0">
                <a:pos x="0" y="193"/>
              </a:cxn>
              <a:cxn ang="0">
                <a:pos x="1413" y="37"/>
              </a:cxn>
              <a:cxn ang="0">
                <a:pos x="1708" y="0"/>
              </a:cxn>
              <a:cxn ang="0">
                <a:pos x="1561" y="259"/>
              </a:cxn>
              <a:cxn ang="0">
                <a:pos x="1413" y="37"/>
              </a:cxn>
            </a:cxnLst>
            <a:rect l="0" t="0" r="r" b="b"/>
            <a:pathLst>
              <a:path w="1708" h="273">
                <a:moveTo>
                  <a:pt x="0" y="193"/>
                </a:moveTo>
                <a:lnTo>
                  <a:pt x="197" y="189"/>
                </a:lnTo>
                <a:lnTo>
                  <a:pt x="392" y="185"/>
                </a:lnTo>
                <a:lnTo>
                  <a:pt x="582" y="181"/>
                </a:lnTo>
                <a:lnTo>
                  <a:pt x="762" y="175"/>
                </a:lnTo>
                <a:lnTo>
                  <a:pt x="848" y="172"/>
                </a:lnTo>
                <a:lnTo>
                  <a:pt x="930" y="168"/>
                </a:lnTo>
                <a:lnTo>
                  <a:pt x="1009" y="164"/>
                </a:lnTo>
                <a:lnTo>
                  <a:pt x="1084" y="159"/>
                </a:lnTo>
                <a:lnTo>
                  <a:pt x="1156" y="154"/>
                </a:lnTo>
                <a:lnTo>
                  <a:pt x="1222" y="149"/>
                </a:lnTo>
                <a:lnTo>
                  <a:pt x="1282" y="142"/>
                </a:lnTo>
                <a:lnTo>
                  <a:pt x="1338" y="135"/>
                </a:lnTo>
                <a:lnTo>
                  <a:pt x="1387" y="128"/>
                </a:lnTo>
                <a:lnTo>
                  <a:pt x="1431" y="120"/>
                </a:lnTo>
                <a:lnTo>
                  <a:pt x="1470" y="111"/>
                </a:lnTo>
                <a:lnTo>
                  <a:pt x="1458" y="116"/>
                </a:lnTo>
                <a:lnTo>
                  <a:pt x="1521" y="77"/>
                </a:lnTo>
                <a:lnTo>
                  <a:pt x="1563" y="145"/>
                </a:lnTo>
                <a:lnTo>
                  <a:pt x="1499" y="184"/>
                </a:lnTo>
                <a:cubicBezTo>
                  <a:pt x="1496" y="186"/>
                  <a:pt x="1492" y="188"/>
                  <a:pt x="1487" y="189"/>
                </a:cubicBezTo>
                <a:lnTo>
                  <a:pt x="1446" y="198"/>
                </a:lnTo>
                <a:lnTo>
                  <a:pt x="1399" y="207"/>
                </a:lnTo>
                <a:lnTo>
                  <a:pt x="1347" y="215"/>
                </a:lnTo>
                <a:lnTo>
                  <a:pt x="1291" y="222"/>
                </a:lnTo>
                <a:lnTo>
                  <a:pt x="1228" y="228"/>
                </a:lnTo>
                <a:lnTo>
                  <a:pt x="1161" y="234"/>
                </a:lnTo>
                <a:lnTo>
                  <a:pt x="1090" y="239"/>
                </a:lnTo>
                <a:lnTo>
                  <a:pt x="1013" y="244"/>
                </a:lnTo>
                <a:lnTo>
                  <a:pt x="934" y="248"/>
                </a:lnTo>
                <a:lnTo>
                  <a:pt x="850" y="252"/>
                </a:lnTo>
                <a:lnTo>
                  <a:pt x="764" y="255"/>
                </a:lnTo>
                <a:lnTo>
                  <a:pt x="583" y="261"/>
                </a:lnTo>
                <a:lnTo>
                  <a:pt x="394" y="265"/>
                </a:lnTo>
                <a:lnTo>
                  <a:pt x="199" y="269"/>
                </a:lnTo>
                <a:lnTo>
                  <a:pt x="1" y="273"/>
                </a:lnTo>
                <a:lnTo>
                  <a:pt x="0" y="193"/>
                </a:lnTo>
                <a:close/>
                <a:moveTo>
                  <a:pt x="1413" y="37"/>
                </a:moveTo>
                <a:lnTo>
                  <a:pt x="1708" y="0"/>
                </a:lnTo>
                <a:lnTo>
                  <a:pt x="1561" y="259"/>
                </a:lnTo>
                <a:lnTo>
                  <a:pt x="1413" y="37"/>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0" name="Freeform 176"/>
          <p:cNvSpPr>
            <a:spLocks noEditPoints="1"/>
          </p:cNvSpPr>
          <p:nvPr/>
        </p:nvSpPr>
        <p:spPr bwMode="auto">
          <a:xfrm>
            <a:off x="6316663" y="3089275"/>
            <a:ext cx="417512" cy="106363"/>
          </a:xfrm>
          <a:custGeom>
            <a:avLst/>
            <a:gdLst/>
            <a:ahLst/>
            <a:cxnLst>
              <a:cxn ang="0">
                <a:pos x="0" y="69"/>
              </a:cxn>
              <a:cxn ang="0">
                <a:pos x="47" y="63"/>
              </a:cxn>
              <a:cxn ang="0">
                <a:pos x="93" y="57"/>
              </a:cxn>
              <a:cxn ang="0">
                <a:pos x="115" y="53"/>
              </a:cxn>
              <a:cxn ang="0">
                <a:pos x="136" y="50"/>
              </a:cxn>
              <a:cxn ang="0">
                <a:pos x="157" y="46"/>
              </a:cxn>
              <a:cxn ang="0">
                <a:pos x="177" y="43"/>
              </a:cxn>
              <a:cxn ang="0">
                <a:pos x="196" y="38"/>
              </a:cxn>
              <a:cxn ang="0">
                <a:pos x="216" y="33"/>
              </a:cxn>
              <a:cxn ang="0">
                <a:pos x="236" y="27"/>
              </a:cxn>
              <a:cxn ang="0">
                <a:pos x="254" y="21"/>
              </a:cxn>
              <a:cxn ang="0">
                <a:pos x="270" y="16"/>
              </a:cxn>
              <a:cxn ang="0">
                <a:pos x="275" y="34"/>
              </a:cxn>
              <a:cxn ang="0">
                <a:pos x="260" y="38"/>
              </a:cxn>
              <a:cxn ang="0">
                <a:pos x="241" y="44"/>
              </a:cxn>
              <a:cxn ang="0">
                <a:pos x="221" y="50"/>
              </a:cxn>
              <a:cxn ang="0">
                <a:pos x="200" y="55"/>
              </a:cxn>
              <a:cxn ang="0">
                <a:pos x="180" y="60"/>
              </a:cxn>
              <a:cxn ang="0">
                <a:pos x="160" y="64"/>
              </a:cxn>
              <a:cxn ang="0">
                <a:pos x="139" y="68"/>
              </a:cxn>
              <a:cxn ang="0">
                <a:pos x="117" y="71"/>
              </a:cxn>
              <a:cxn ang="0">
                <a:pos x="95" y="74"/>
              </a:cxn>
              <a:cxn ang="0">
                <a:pos x="49" y="81"/>
              </a:cxn>
              <a:cxn ang="0">
                <a:pos x="2" y="86"/>
              </a:cxn>
              <a:cxn ang="0">
                <a:pos x="0" y="69"/>
              </a:cxn>
              <a:cxn ang="0">
                <a:pos x="250" y="0"/>
              </a:cxn>
              <a:cxn ang="0">
                <a:pos x="315" y="12"/>
              </a:cxn>
              <a:cxn ang="0">
                <a:pos x="266" y="58"/>
              </a:cxn>
              <a:cxn ang="0">
                <a:pos x="250" y="0"/>
              </a:cxn>
            </a:cxnLst>
            <a:rect l="0" t="0" r="r" b="b"/>
            <a:pathLst>
              <a:path w="315" h="86">
                <a:moveTo>
                  <a:pt x="0" y="69"/>
                </a:moveTo>
                <a:lnTo>
                  <a:pt x="47" y="63"/>
                </a:lnTo>
                <a:lnTo>
                  <a:pt x="93" y="57"/>
                </a:lnTo>
                <a:lnTo>
                  <a:pt x="115" y="53"/>
                </a:lnTo>
                <a:lnTo>
                  <a:pt x="136" y="50"/>
                </a:lnTo>
                <a:lnTo>
                  <a:pt x="157" y="46"/>
                </a:lnTo>
                <a:lnTo>
                  <a:pt x="177" y="43"/>
                </a:lnTo>
                <a:lnTo>
                  <a:pt x="196" y="38"/>
                </a:lnTo>
                <a:lnTo>
                  <a:pt x="216" y="33"/>
                </a:lnTo>
                <a:lnTo>
                  <a:pt x="236" y="27"/>
                </a:lnTo>
                <a:lnTo>
                  <a:pt x="254" y="21"/>
                </a:lnTo>
                <a:lnTo>
                  <a:pt x="270" y="16"/>
                </a:lnTo>
                <a:lnTo>
                  <a:pt x="275" y="34"/>
                </a:lnTo>
                <a:lnTo>
                  <a:pt x="260" y="38"/>
                </a:lnTo>
                <a:lnTo>
                  <a:pt x="241" y="44"/>
                </a:lnTo>
                <a:lnTo>
                  <a:pt x="221" y="50"/>
                </a:lnTo>
                <a:lnTo>
                  <a:pt x="200" y="55"/>
                </a:lnTo>
                <a:lnTo>
                  <a:pt x="180" y="60"/>
                </a:lnTo>
                <a:lnTo>
                  <a:pt x="160" y="64"/>
                </a:lnTo>
                <a:lnTo>
                  <a:pt x="139" y="68"/>
                </a:lnTo>
                <a:lnTo>
                  <a:pt x="117" y="71"/>
                </a:lnTo>
                <a:lnTo>
                  <a:pt x="95" y="74"/>
                </a:lnTo>
                <a:lnTo>
                  <a:pt x="49" y="81"/>
                </a:lnTo>
                <a:lnTo>
                  <a:pt x="2" y="86"/>
                </a:lnTo>
                <a:lnTo>
                  <a:pt x="0" y="69"/>
                </a:lnTo>
                <a:close/>
                <a:moveTo>
                  <a:pt x="250" y="0"/>
                </a:moveTo>
                <a:lnTo>
                  <a:pt x="315" y="12"/>
                </a:lnTo>
                <a:lnTo>
                  <a:pt x="266" y="58"/>
                </a:lnTo>
                <a:lnTo>
                  <a:pt x="250"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1" name="Freeform 177"/>
          <p:cNvSpPr>
            <a:spLocks noEditPoints="1"/>
          </p:cNvSpPr>
          <p:nvPr/>
        </p:nvSpPr>
        <p:spPr bwMode="auto">
          <a:xfrm>
            <a:off x="5299075" y="3154363"/>
            <a:ext cx="587375" cy="73025"/>
          </a:xfrm>
          <a:custGeom>
            <a:avLst/>
            <a:gdLst/>
            <a:ahLst/>
            <a:cxnLst>
              <a:cxn ang="0">
                <a:pos x="2" y="21"/>
              </a:cxn>
              <a:cxn ang="0">
                <a:pos x="52" y="28"/>
              </a:cxn>
              <a:cxn ang="0">
                <a:pos x="102" y="34"/>
              </a:cxn>
              <a:cxn ang="0">
                <a:pos x="126" y="36"/>
              </a:cxn>
              <a:cxn ang="0">
                <a:pos x="151" y="38"/>
              </a:cxn>
              <a:cxn ang="0">
                <a:pos x="174" y="39"/>
              </a:cxn>
              <a:cxn ang="0">
                <a:pos x="198" y="40"/>
              </a:cxn>
              <a:cxn ang="0">
                <a:pos x="222" y="39"/>
              </a:cxn>
              <a:cxn ang="0">
                <a:pos x="247" y="37"/>
              </a:cxn>
              <a:cxn ang="0">
                <a:pos x="272" y="35"/>
              </a:cxn>
              <a:cxn ang="0">
                <a:pos x="297" y="31"/>
              </a:cxn>
              <a:cxn ang="0">
                <a:pos x="321" y="28"/>
              </a:cxn>
              <a:cxn ang="0">
                <a:pos x="343" y="25"/>
              </a:cxn>
              <a:cxn ang="0">
                <a:pos x="354" y="24"/>
              </a:cxn>
              <a:cxn ang="0">
                <a:pos x="363" y="22"/>
              </a:cxn>
              <a:cxn ang="0">
                <a:pos x="372" y="21"/>
              </a:cxn>
              <a:cxn ang="0">
                <a:pos x="381" y="21"/>
              </a:cxn>
              <a:cxn ang="0">
                <a:pos x="398" y="20"/>
              </a:cxn>
              <a:cxn ang="0">
                <a:pos x="398" y="38"/>
              </a:cxn>
              <a:cxn ang="0">
                <a:pos x="382" y="38"/>
              </a:cxn>
              <a:cxn ang="0">
                <a:pos x="374" y="39"/>
              </a:cxn>
              <a:cxn ang="0">
                <a:pos x="366" y="40"/>
              </a:cxn>
              <a:cxn ang="0">
                <a:pos x="356" y="41"/>
              </a:cxn>
              <a:cxn ang="0">
                <a:pos x="346" y="43"/>
              </a:cxn>
              <a:cxn ang="0">
                <a:pos x="323" y="46"/>
              </a:cxn>
              <a:cxn ang="0">
                <a:pos x="299" y="49"/>
              </a:cxn>
              <a:cxn ang="0">
                <a:pos x="274" y="52"/>
              </a:cxn>
              <a:cxn ang="0">
                <a:pos x="248" y="55"/>
              </a:cxn>
              <a:cxn ang="0">
                <a:pos x="223" y="57"/>
              </a:cxn>
              <a:cxn ang="0">
                <a:pos x="198" y="58"/>
              </a:cxn>
              <a:cxn ang="0">
                <a:pos x="174" y="57"/>
              </a:cxn>
              <a:cxn ang="0">
                <a:pos x="149" y="56"/>
              </a:cxn>
              <a:cxn ang="0">
                <a:pos x="125" y="54"/>
              </a:cxn>
              <a:cxn ang="0">
                <a:pos x="100" y="51"/>
              </a:cxn>
              <a:cxn ang="0">
                <a:pos x="50" y="45"/>
              </a:cxn>
              <a:cxn ang="0">
                <a:pos x="0" y="38"/>
              </a:cxn>
              <a:cxn ang="0">
                <a:pos x="2" y="21"/>
              </a:cxn>
              <a:cxn ang="0">
                <a:pos x="383" y="0"/>
              </a:cxn>
              <a:cxn ang="0">
                <a:pos x="443" y="29"/>
              </a:cxn>
              <a:cxn ang="0">
                <a:pos x="383" y="59"/>
              </a:cxn>
              <a:cxn ang="0">
                <a:pos x="383" y="0"/>
              </a:cxn>
            </a:cxnLst>
            <a:rect l="0" t="0" r="r" b="b"/>
            <a:pathLst>
              <a:path w="443" h="59">
                <a:moveTo>
                  <a:pt x="2" y="21"/>
                </a:moveTo>
                <a:lnTo>
                  <a:pt x="52" y="28"/>
                </a:lnTo>
                <a:lnTo>
                  <a:pt x="102" y="34"/>
                </a:lnTo>
                <a:lnTo>
                  <a:pt x="126" y="36"/>
                </a:lnTo>
                <a:lnTo>
                  <a:pt x="151" y="38"/>
                </a:lnTo>
                <a:lnTo>
                  <a:pt x="174" y="39"/>
                </a:lnTo>
                <a:lnTo>
                  <a:pt x="198" y="40"/>
                </a:lnTo>
                <a:lnTo>
                  <a:pt x="222" y="39"/>
                </a:lnTo>
                <a:lnTo>
                  <a:pt x="247" y="37"/>
                </a:lnTo>
                <a:lnTo>
                  <a:pt x="272" y="35"/>
                </a:lnTo>
                <a:lnTo>
                  <a:pt x="297" y="31"/>
                </a:lnTo>
                <a:lnTo>
                  <a:pt x="321" y="28"/>
                </a:lnTo>
                <a:lnTo>
                  <a:pt x="343" y="25"/>
                </a:lnTo>
                <a:lnTo>
                  <a:pt x="354" y="24"/>
                </a:lnTo>
                <a:lnTo>
                  <a:pt x="363" y="22"/>
                </a:lnTo>
                <a:lnTo>
                  <a:pt x="372" y="21"/>
                </a:lnTo>
                <a:lnTo>
                  <a:pt x="381" y="21"/>
                </a:lnTo>
                <a:lnTo>
                  <a:pt x="398" y="20"/>
                </a:lnTo>
                <a:lnTo>
                  <a:pt x="398" y="38"/>
                </a:lnTo>
                <a:lnTo>
                  <a:pt x="382" y="38"/>
                </a:lnTo>
                <a:lnTo>
                  <a:pt x="374" y="39"/>
                </a:lnTo>
                <a:lnTo>
                  <a:pt x="366" y="40"/>
                </a:lnTo>
                <a:lnTo>
                  <a:pt x="356" y="41"/>
                </a:lnTo>
                <a:lnTo>
                  <a:pt x="346" y="43"/>
                </a:lnTo>
                <a:lnTo>
                  <a:pt x="323" y="46"/>
                </a:lnTo>
                <a:lnTo>
                  <a:pt x="299" y="49"/>
                </a:lnTo>
                <a:lnTo>
                  <a:pt x="274" y="52"/>
                </a:lnTo>
                <a:lnTo>
                  <a:pt x="248" y="55"/>
                </a:lnTo>
                <a:lnTo>
                  <a:pt x="223" y="57"/>
                </a:lnTo>
                <a:lnTo>
                  <a:pt x="198" y="58"/>
                </a:lnTo>
                <a:lnTo>
                  <a:pt x="174" y="57"/>
                </a:lnTo>
                <a:lnTo>
                  <a:pt x="149" y="56"/>
                </a:lnTo>
                <a:lnTo>
                  <a:pt x="125" y="54"/>
                </a:lnTo>
                <a:lnTo>
                  <a:pt x="100" y="51"/>
                </a:lnTo>
                <a:lnTo>
                  <a:pt x="50" y="45"/>
                </a:lnTo>
                <a:lnTo>
                  <a:pt x="0" y="38"/>
                </a:lnTo>
                <a:lnTo>
                  <a:pt x="2" y="21"/>
                </a:lnTo>
                <a:close/>
                <a:moveTo>
                  <a:pt x="383" y="0"/>
                </a:moveTo>
                <a:lnTo>
                  <a:pt x="443" y="29"/>
                </a:lnTo>
                <a:lnTo>
                  <a:pt x="383" y="59"/>
                </a:lnTo>
                <a:lnTo>
                  <a:pt x="383"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2" name="Freeform 178"/>
          <p:cNvSpPr>
            <a:spLocks noEditPoints="1"/>
          </p:cNvSpPr>
          <p:nvPr/>
        </p:nvSpPr>
        <p:spPr bwMode="auto">
          <a:xfrm>
            <a:off x="7500938" y="3330575"/>
            <a:ext cx="314325" cy="1095375"/>
          </a:xfrm>
          <a:custGeom>
            <a:avLst/>
            <a:gdLst/>
            <a:ahLst/>
            <a:cxnLst>
              <a:cxn ang="0">
                <a:pos x="35" y="81"/>
              </a:cxn>
              <a:cxn ang="0">
                <a:pos x="26" y="160"/>
              </a:cxn>
              <a:cxn ang="0">
                <a:pos x="19" y="238"/>
              </a:cxn>
              <a:cxn ang="0">
                <a:pos x="18" y="276"/>
              </a:cxn>
              <a:cxn ang="0">
                <a:pos x="19" y="316"/>
              </a:cxn>
              <a:cxn ang="0">
                <a:pos x="25" y="377"/>
              </a:cxn>
              <a:cxn ang="0">
                <a:pos x="32" y="419"/>
              </a:cxn>
              <a:cxn ang="0">
                <a:pos x="44" y="461"/>
              </a:cxn>
              <a:cxn ang="0">
                <a:pos x="58" y="494"/>
              </a:cxn>
              <a:cxn ang="0">
                <a:pos x="71" y="517"/>
              </a:cxn>
              <a:cxn ang="0">
                <a:pos x="97" y="553"/>
              </a:cxn>
              <a:cxn ang="0">
                <a:pos x="134" y="603"/>
              </a:cxn>
              <a:cxn ang="0">
                <a:pos x="160" y="641"/>
              </a:cxn>
              <a:cxn ang="0">
                <a:pos x="175" y="667"/>
              </a:cxn>
              <a:cxn ang="0">
                <a:pos x="191" y="705"/>
              </a:cxn>
              <a:cxn ang="0">
                <a:pos x="205" y="757"/>
              </a:cxn>
              <a:cxn ang="0">
                <a:pos x="214" y="809"/>
              </a:cxn>
              <a:cxn ang="0">
                <a:pos x="200" y="843"/>
              </a:cxn>
              <a:cxn ang="0">
                <a:pos x="193" y="786"/>
              </a:cxn>
              <a:cxn ang="0">
                <a:pos x="182" y="736"/>
              </a:cxn>
              <a:cxn ang="0">
                <a:pos x="165" y="687"/>
              </a:cxn>
              <a:cxn ang="0">
                <a:pos x="153" y="663"/>
              </a:cxn>
              <a:cxn ang="0">
                <a:pos x="137" y="638"/>
              </a:cxn>
              <a:cxn ang="0">
                <a:pos x="101" y="588"/>
              </a:cxn>
              <a:cxn ang="0">
                <a:pos x="64" y="539"/>
              </a:cxn>
              <a:cxn ang="0">
                <a:pos x="49" y="515"/>
              </a:cxn>
              <a:cxn ang="0">
                <a:pos x="36" y="490"/>
              </a:cxn>
              <a:cxn ang="0">
                <a:pos x="20" y="444"/>
              </a:cxn>
              <a:cxn ang="0">
                <a:pos x="10" y="400"/>
              </a:cxn>
              <a:cxn ang="0">
                <a:pos x="5" y="358"/>
              </a:cxn>
              <a:cxn ang="0">
                <a:pos x="0" y="296"/>
              </a:cxn>
              <a:cxn ang="0">
                <a:pos x="0" y="256"/>
              </a:cxn>
              <a:cxn ang="0">
                <a:pos x="5" y="197"/>
              </a:cxn>
              <a:cxn ang="0">
                <a:pos x="12" y="118"/>
              </a:cxn>
              <a:cxn ang="0">
                <a:pos x="28" y="0"/>
              </a:cxn>
              <a:cxn ang="0">
                <a:pos x="237" y="824"/>
              </a:cxn>
              <a:cxn ang="0">
                <a:pos x="178" y="831"/>
              </a:cxn>
            </a:cxnLst>
            <a:rect l="0" t="0" r="r" b="b"/>
            <a:pathLst>
              <a:path w="237" h="887">
                <a:moveTo>
                  <a:pt x="46" y="3"/>
                </a:moveTo>
                <a:lnTo>
                  <a:pt x="35" y="81"/>
                </a:lnTo>
                <a:lnTo>
                  <a:pt x="30" y="121"/>
                </a:lnTo>
                <a:lnTo>
                  <a:pt x="26" y="160"/>
                </a:lnTo>
                <a:lnTo>
                  <a:pt x="22" y="199"/>
                </a:lnTo>
                <a:lnTo>
                  <a:pt x="19" y="238"/>
                </a:lnTo>
                <a:lnTo>
                  <a:pt x="18" y="257"/>
                </a:lnTo>
                <a:lnTo>
                  <a:pt x="18" y="276"/>
                </a:lnTo>
                <a:lnTo>
                  <a:pt x="18" y="296"/>
                </a:lnTo>
                <a:lnTo>
                  <a:pt x="19" y="316"/>
                </a:lnTo>
                <a:lnTo>
                  <a:pt x="22" y="357"/>
                </a:lnTo>
                <a:lnTo>
                  <a:pt x="25" y="377"/>
                </a:lnTo>
                <a:lnTo>
                  <a:pt x="28" y="398"/>
                </a:lnTo>
                <a:lnTo>
                  <a:pt x="32" y="419"/>
                </a:lnTo>
                <a:lnTo>
                  <a:pt x="37" y="440"/>
                </a:lnTo>
                <a:lnTo>
                  <a:pt x="44" y="461"/>
                </a:lnTo>
                <a:lnTo>
                  <a:pt x="53" y="484"/>
                </a:lnTo>
                <a:lnTo>
                  <a:pt x="58" y="494"/>
                </a:lnTo>
                <a:lnTo>
                  <a:pt x="64" y="506"/>
                </a:lnTo>
                <a:lnTo>
                  <a:pt x="71" y="517"/>
                </a:lnTo>
                <a:lnTo>
                  <a:pt x="79" y="529"/>
                </a:lnTo>
                <a:lnTo>
                  <a:pt x="97" y="553"/>
                </a:lnTo>
                <a:lnTo>
                  <a:pt x="115" y="578"/>
                </a:lnTo>
                <a:lnTo>
                  <a:pt x="134" y="603"/>
                </a:lnTo>
                <a:lnTo>
                  <a:pt x="152" y="628"/>
                </a:lnTo>
                <a:lnTo>
                  <a:pt x="160" y="641"/>
                </a:lnTo>
                <a:lnTo>
                  <a:pt x="168" y="654"/>
                </a:lnTo>
                <a:lnTo>
                  <a:pt x="175" y="667"/>
                </a:lnTo>
                <a:lnTo>
                  <a:pt x="181" y="680"/>
                </a:lnTo>
                <a:lnTo>
                  <a:pt x="191" y="705"/>
                </a:lnTo>
                <a:lnTo>
                  <a:pt x="199" y="731"/>
                </a:lnTo>
                <a:lnTo>
                  <a:pt x="205" y="757"/>
                </a:lnTo>
                <a:lnTo>
                  <a:pt x="210" y="783"/>
                </a:lnTo>
                <a:lnTo>
                  <a:pt x="214" y="809"/>
                </a:lnTo>
                <a:lnTo>
                  <a:pt x="218" y="841"/>
                </a:lnTo>
                <a:lnTo>
                  <a:pt x="200" y="843"/>
                </a:lnTo>
                <a:lnTo>
                  <a:pt x="196" y="811"/>
                </a:lnTo>
                <a:lnTo>
                  <a:pt x="193" y="786"/>
                </a:lnTo>
                <a:lnTo>
                  <a:pt x="188" y="761"/>
                </a:lnTo>
                <a:lnTo>
                  <a:pt x="182" y="736"/>
                </a:lnTo>
                <a:lnTo>
                  <a:pt x="174" y="712"/>
                </a:lnTo>
                <a:lnTo>
                  <a:pt x="165" y="687"/>
                </a:lnTo>
                <a:lnTo>
                  <a:pt x="159" y="675"/>
                </a:lnTo>
                <a:lnTo>
                  <a:pt x="153" y="663"/>
                </a:lnTo>
                <a:lnTo>
                  <a:pt x="146" y="651"/>
                </a:lnTo>
                <a:lnTo>
                  <a:pt x="137" y="638"/>
                </a:lnTo>
                <a:lnTo>
                  <a:pt x="120" y="613"/>
                </a:lnTo>
                <a:lnTo>
                  <a:pt x="101" y="588"/>
                </a:lnTo>
                <a:lnTo>
                  <a:pt x="82" y="563"/>
                </a:lnTo>
                <a:lnTo>
                  <a:pt x="64" y="539"/>
                </a:lnTo>
                <a:lnTo>
                  <a:pt x="56" y="527"/>
                </a:lnTo>
                <a:lnTo>
                  <a:pt x="49" y="515"/>
                </a:lnTo>
                <a:lnTo>
                  <a:pt x="42" y="502"/>
                </a:lnTo>
                <a:lnTo>
                  <a:pt x="36" y="490"/>
                </a:lnTo>
                <a:lnTo>
                  <a:pt x="27" y="467"/>
                </a:lnTo>
                <a:lnTo>
                  <a:pt x="20" y="444"/>
                </a:lnTo>
                <a:lnTo>
                  <a:pt x="14" y="422"/>
                </a:lnTo>
                <a:lnTo>
                  <a:pt x="10" y="400"/>
                </a:lnTo>
                <a:lnTo>
                  <a:pt x="7" y="379"/>
                </a:lnTo>
                <a:lnTo>
                  <a:pt x="5" y="358"/>
                </a:lnTo>
                <a:lnTo>
                  <a:pt x="2" y="317"/>
                </a:lnTo>
                <a:lnTo>
                  <a:pt x="0" y="296"/>
                </a:lnTo>
                <a:lnTo>
                  <a:pt x="0" y="276"/>
                </a:lnTo>
                <a:lnTo>
                  <a:pt x="0" y="256"/>
                </a:lnTo>
                <a:lnTo>
                  <a:pt x="2" y="236"/>
                </a:lnTo>
                <a:lnTo>
                  <a:pt x="5" y="197"/>
                </a:lnTo>
                <a:lnTo>
                  <a:pt x="8" y="158"/>
                </a:lnTo>
                <a:lnTo>
                  <a:pt x="12" y="118"/>
                </a:lnTo>
                <a:lnTo>
                  <a:pt x="17" y="79"/>
                </a:lnTo>
                <a:lnTo>
                  <a:pt x="28" y="0"/>
                </a:lnTo>
                <a:lnTo>
                  <a:pt x="46" y="3"/>
                </a:lnTo>
                <a:close/>
                <a:moveTo>
                  <a:pt x="237" y="824"/>
                </a:moveTo>
                <a:lnTo>
                  <a:pt x="214" y="887"/>
                </a:lnTo>
                <a:lnTo>
                  <a:pt x="178" y="831"/>
                </a:lnTo>
                <a:lnTo>
                  <a:pt x="237" y="82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6" name="Freeform 182"/>
          <p:cNvSpPr>
            <a:spLocks noEditPoints="1"/>
          </p:cNvSpPr>
          <p:nvPr/>
        </p:nvSpPr>
        <p:spPr bwMode="auto">
          <a:xfrm>
            <a:off x="6975475" y="3076575"/>
            <a:ext cx="390525" cy="117475"/>
          </a:xfrm>
          <a:custGeom>
            <a:avLst/>
            <a:gdLst/>
            <a:ahLst/>
            <a:cxnLst>
              <a:cxn ang="0">
                <a:pos x="0" y="155"/>
              </a:cxn>
              <a:cxn ang="0">
                <a:pos x="129" y="108"/>
              </a:cxn>
              <a:cxn ang="0">
                <a:pos x="255" y="66"/>
              </a:cxn>
              <a:cxn ang="0">
                <a:pos x="317" y="46"/>
              </a:cxn>
              <a:cxn ang="0">
                <a:pos x="378" y="30"/>
              </a:cxn>
              <a:cxn ang="0">
                <a:pos x="437" y="17"/>
              </a:cxn>
              <a:cxn ang="0">
                <a:pos x="493" y="7"/>
              </a:cxn>
              <a:cxn ang="0">
                <a:pos x="549" y="2"/>
              </a:cxn>
              <a:cxn ang="0">
                <a:pos x="601" y="0"/>
              </a:cxn>
              <a:cxn ang="0">
                <a:pos x="653" y="2"/>
              </a:cxn>
              <a:cxn ang="0">
                <a:pos x="702" y="7"/>
              </a:cxn>
              <a:cxn ang="0">
                <a:pos x="792" y="21"/>
              </a:cxn>
              <a:cxn ang="0">
                <a:pos x="873" y="37"/>
              </a:cxn>
              <a:cxn ang="0">
                <a:pos x="910" y="44"/>
              </a:cxn>
              <a:cxn ang="0">
                <a:pos x="943" y="50"/>
              </a:cxn>
              <a:cxn ang="0">
                <a:pos x="1006" y="66"/>
              </a:cxn>
              <a:cxn ang="0">
                <a:pos x="1038" y="77"/>
              </a:cxn>
              <a:cxn ang="0">
                <a:pos x="1070" y="92"/>
              </a:cxn>
              <a:cxn ang="0">
                <a:pos x="1100" y="109"/>
              </a:cxn>
              <a:cxn ang="0">
                <a:pos x="1132" y="131"/>
              </a:cxn>
              <a:cxn ang="0">
                <a:pos x="1165" y="160"/>
              </a:cxn>
              <a:cxn ang="0">
                <a:pos x="1170" y="165"/>
              </a:cxn>
              <a:cxn ang="0">
                <a:pos x="1233" y="241"/>
              </a:cxn>
              <a:cxn ang="0">
                <a:pos x="1171" y="292"/>
              </a:cxn>
              <a:cxn ang="0">
                <a:pos x="1108" y="215"/>
              </a:cxn>
              <a:cxn ang="0">
                <a:pos x="1112" y="220"/>
              </a:cxn>
              <a:cxn ang="0">
                <a:pos x="1086" y="196"/>
              </a:cxn>
              <a:cxn ang="0">
                <a:pos x="1061" y="178"/>
              </a:cxn>
              <a:cxn ang="0">
                <a:pos x="1036" y="164"/>
              </a:cxn>
              <a:cxn ang="0">
                <a:pos x="1012" y="153"/>
              </a:cxn>
              <a:cxn ang="0">
                <a:pos x="987" y="144"/>
              </a:cxn>
              <a:cxn ang="0">
                <a:pos x="928" y="129"/>
              </a:cxn>
              <a:cxn ang="0">
                <a:pos x="894" y="122"/>
              </a:cxn>
              <a:cxn ang="0">
                <a:pos x="858" y="115"/>
              </a:cxn>
              <a:cxn ang="0">
                <a:pos x="779" y="100"/>
              </a:cxn>
              <a:cxn ang="0">
                <a:pos x="694" y="86"/>
              </a:cxn>
              <a:cxn ang="0">
                <a:pos x="650" y="82"/>
              </a:cxn>
              <a:cxn ang="0">
                <a:pos x="604" y="80"/>
              </a:cxn>
              <a:cxn ang="0">
                <a:pos x="556" y="81"/>
              </a:cxn>
              <a:cxn ang="0">
                <a:pos x="507" y="86"/>
              </a:cxn>
              <a:cxn ang="0">
                <a:pos x="454" y="95"/>
              </a:cxn>
              <a:cxn ang="0">
                <a:pos x="399" y="107"/>
              </a:cxn>
              <a:cxn ang="0">
                <a:pos x="341" y="123"/>
              </a:cxn>
              <a:cxn ang="0">
                <a:pos x="281" y="141"/>
              </a:cxn>
              <a:cxn ang="0">
                <a:pos x="156" y="184"/>
              </a:cxn>
              <a:cxn ang="0">
                <a:pos x="27" y="231"/>
              </a:cxn>
              <a:cxn ang="0">
                <a:pos x="0" y="155"/>
              </a:cxn>
              <a:cxn ang="0">
                <a:pos x="1269" y="134"/>
              </a:cxn>
              <a:cxn ang="0">
                <a:pos x="1321" y="427"/>
              </a:cxn>
              <a:cxn ang="0">
                <a:pos x="1055" y="293"/>
              </a:cxn>
              <a:cxn ang="0">
                <a:pos x="1269" y="134"/>
              </a:cxn>
            </a:cxnLst>
            <a:rect l="0" t="0" r="r" b="b"/>
            <a:pathLst>
              <a:path w="1321" h="427">
                <a:moveTo>
                  <a:pt x="0" y="155"/>
                </a:moveTo>
                <a:lnTo>
                  <a:pt x="129" y="108"/>
                </a:lnTo>
                <a:lnTo>
                  <a:pt x="255" y="66"/>
                </a:lnTo>
                <a:lnTo>
                  <a:pt x="317" y="46"/>
                </a:lnTo>
                <a:lnTo>
                  <a:pt x="378" y="30"/>
                </a:lnTo>
                <a:lnTo>
                  <a:pt x="437" y="17"/>
                </a:lnTo>
                <a:lnTo>
                  <a:pt x="493" y="7"/>
                </a:lnTo>
                <a:lnTo>
                  <a:pt x="549" y="2"/>
                </a:lnTo>
                <a:lnTo>
                  <a:pt x="601" y="0"/>
                </a:lnTo>
                <a:lnTo>
                  <a:pt x="653" y="2"/>
                </a:lnTo>
                <a:lnTo>
                  <a:pt x="702" y="7"/>
                </a:lnTo>
                <a:lnTo>
                  <a:pt x="792" y="21"/>
                </a:lnTo>
                <a:lnTo>
                  <a:pt x="873" y="37"/>
                </a:lnTo>
                <a:lnTo>
                  <a:pt x="910" y="44"/>
                </a:lnTo>
                <a:lnTo>
                  <a:pt x="943" y="50"/>
                </a:lnTo>
                <a:lnTo>
                  <a:pt x="1006" y="66"/>
                </a:lnTo>
                <a:lnTo>
                  <a:pt x="1038" y="77"/>
                </a:lnTo>
                <a:lnTo>
                  <a:pt x="1070" y="92"/>
                </a:lnTo>
                <a:lnTo>
                  <a:pt x="1100" y="109"/>
                </a:lnTo>
                <a:lnTo>
                  <a:pt x="1132" y="131"/>
                </a:lnTo>
                <a:lnTo>
                  <a:pt x="1165" y="160"/>
                </a:lnTo>
                <a:cubicBezTo>
                  <a:pt x="1167" y="161"/>
                  <a:pt x="1169" y="163"/>
                  <a:pt x="1170" y="165"/>
                </a:cubicBezTo>
                <a:lnTo>
                  <a:pt x="1233" y="241"/>
                </a:lnTo>
                <a:lnTo>
                  <a:pt x="1171" y="292"/>
                </a:lnTo>
                <a:lnTo>
                  <a:pt x="1108" y="215"/>
                </a:lnTo>
                <a:lnTo>
                  <a:pt x="1112" y="220"/>
                </a:lnTo>
                <a:lnTo>
                  <a:pt x="1086" y="196"/>
                </a:lnTo>
                <a:lnTo>
                  <a:pt x="1061" y="178"/>
                </a:lnTo>
                <a:lnTo>
                  <a:pt x="1036" y="164"/>
                </a:lnTo>
                <a:lnTo>
                  <a:pt x="1012" y="153"/>
                </a:lnTo>
                <a:lnTo>
                  <a:pt x="987" y="144"/>
                </a:lnTo>
                <a:lnTo>
                  <a:pt x="928" y="129"/>
                </a:lnTo>
                <a:lnTo>
                  <a:pt x="894" y="122"/>
                </a:lnTo>
                <a:lnTo>
                  <a:pt x="858" y="115"/>
                </a:lnTo>
                <a:lnTo>
                  <a:pt x="779" y="100"/>
                </a:lnTo>
                <a:lnTo>
                  <a:pt x="694" y="86"/>
                </a:lnTo>
                <a:lnTo>
                  <a:pt x="650" y="82"/>
                </a:lnTo>
                <a:lnTo>
                  <a:pt x="604" y="80"/>
                </a:lnTo>
                <a:lnTo>
                  <a:pt x="556" y="81"/>
                </a:lnTo>
                <a:lnTo>
                  <a:pt x="507" y="86"/>
                </a:lnTo>
                <a:lnTo>
                  <a:pt x="454" y="95"/>
                </a:lnTo>
                <a:lnTo>
                  <a:pt x="399" y="107"/>
                </a:lnTo>
                <a:lnTo>
                  <a:pt x="341" y="123"/>
                </a:lnTo>
                <a:lnTo>
                  <a:pt x="281" y="141"/>
                </a:lnTo>
                <a:lnTo>
                  <a:pt x="156" y="184"/>
                </a:lnTo>
                <a:lnTo>
                  <a:pt x="27" y="231"/>
                </a:lnTo>
                <a:lnTo>
                  <a:pt x="0" y="155"/>
                </a:lnTo>
                <a:close/>
                <a:moveTo>
                  <a:pt x="1269" y="134"/>
                </a:moveTo>
                <a:lnTo>
                  <a:pt x="1321" y="427"/>
                </a:lnTo>
                <a:lnTo>
                  <a:pt x="1055" y="293"/>
                </a:lnTo>
                <a:lnTo>
                  <a:pt x="1269" y="13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7" name="Freeform 183"/>
          <p:cNvSpPr>
            <a:spLocks noEditPoints="1"/>
          </p:cNvSpPr>
          <p:nvPr/>
        </p:nvSpPr>
        <p:spPr bwMode="auto">
          <a:xfrm>
            <a:off x="6991350" y="2930525"/>
            <a:ext cx="258763" cy="80963"/>
          </a:xfrm>
          <a:custGeom>
            <a:avLst/>
            <a:gdLst/>
            <a:ahLst/>
            <a:cxnLst>
              <a:cxn ang="0">
                <a:pos x="0" y="48"/>
              </a:cxn>
              <a:cxn ang="0">
                <a:pos x="1" y="48"/>
              </a:cxn>
              <a:cxn ang="0">
                <a:pos x="4" y="47"/>
              </a:cxn>
              <a:cxn ang="0">
                <a:pos x="10" y="46"/>
              </a:cxn>
              <a:cxn ang="0">
                <a:pos x="17" y="45"/>
              </a:cxn>
              <a:cxn ang="0">
                <a:pos x="25" y="43"/>
              </a:cxn>
              <a:cxn ang="0">
                <a:pos x="36" y="41"/>
              </a:cxn>
              <a:cxn ang="0">
                <a:pos x="47" y="38"/>
              </a:cxn>
              <a:cxn ang="0">
                <a:pos x="60" y="36"/>
              </a:cxn>
              <a:cxn ang="0">
                <a:pos x="74" y="33"/>
              </a:cxn>
              <a:cxn ang="0">
                <a:pos x="90" y="30"/>
              </a:cxn>
              <a:cxn ang="0">
                <a:pos x="106" y="26"/>
              </a:cxn>
              <a:cxn ang="0">
                <a:pos x="122" y="23"/>
              </a:cxn>
              <a:cxn ang="0">
                <a:pos x="149" y="18"/>
              </a:cxn>
              <a:cxn ang="0">
                <a:pos x="153" y="35"/>
              </a:cxn>
              <a:cxn ang="0">
                <a:pos x="126" y="41"/>
              </a:cxn>
              <a:cxn ang="0">
                <a:pos x="109" y="44"/>
              </a:cxn>
              <a:cxn ang="0">
                <a:pos x="93" y="47"/>
              </a:cxn>
              <a:cxn ang="0">
                <a:pos x="78" y="50"/>
              </a:cxn>
              <a:cxn ang="0">
                <a:pos x="64" y="53"/>
              </a:cxn>
              <a:cxn ang="0">
                <a:pos x="51" y="56"/>
              </a:cxn>
              <a:cxn ang="0">
                <a:pos x="39" y="58"/>
              </a:cxn>
              <a:cxn ang="0">
                <a:pos x="29" y="60"/>
              </a:cxn>
              <a:cxn ang="0">
                <a:pos x="20" y="62"/>
              </a:cxn>
              <a:cxn ang="0">
                <a:pos x="13" y="64"/>
              </a:cxn>
              <a:cxn ang="0">
                <a:pos x="8" y="64"/>
              </a:cxn>
              <a:cxn ang="0">
                <a:pos x="5" y="65"/>
              </a:cxn>
              <a:cxn ang="0">
                <a:pos x="4" y="65"/>
              </a:cxn>
              <a:cxn ang="0">
                <a:pos x="0" y="48"/>
              </a:cxn>
              <a:cxn ang="0">
                <a:pos x="131" y="0"/>
              </a:cxn>
              <a:cxn ang="0">
                <a:pos x="195" y="18"/>
              </a:cxn>
              <a:cxn ang="0">
                <a:pos x="142" y="59"/>
              </a:cxn>
              <a:cxn ang="0">
                <a:pos x="131" y="0"/>
              </a:cxn>
            </a:cxnLst>
            <a:rect l="0" t="0" r="r" b="b"/>
            <a:pathLst>
              <a:path w="195" h="65">
                <a:moveTo>
                  <a:pt x="0" y="48"/>
                </a:moveTo>
                <a:lnTo>
                  <a:pt x="1" y="48"/>
                </a:lnTo>
                <a:lnTo>
                  <a:pt x="4" y="47"/>
                </a:lnTo>
                <a:lnTo>
                  <a:pt x="10" y="46"/>
                </a:lnTo>
                <a:lnTo>
                  <a:pt x="17" y="45"/>
                </a:lnTo>
                <a:lnTo>
                  <a:pt x="25" y="43"/>
                </a:lnTo>
                <a:lnTo>
                  <a:pt x="36" y="41"/>
                </a:lnTo>
                <a:lnTo>
                  <a:pt x="47" y="38"/>
                </a:lnTo>
                <a:lnTo>
                  <a:pt x="60" y="36"/>
                </a:lnTo>
                <a:lnTo>
                  <a:pt x="74" y="33"/>
                </a:lnTo>
                <a:lnTo>
                  <a:pt x="90" y="30"/>
                </a:lnTo>
                <a:lnTo>
                  <a:pt x="106" y="26"/>
                </a:lnTo>
                <a:lnTo>
                  <a:pt x="122" y="23"/>
                </a:lnTo>
                <a:lnTo>
                  <a:pt x="149" y="18"/>
                </a:lnTo>
                <a:lnTo>
                  <a:pt x="153" y="35"/>
                </a:lnTo>
                <a:lnTo>
                  <a:pt x="126" y="41"/>
                </a:lnTo>
                <a:lnTo>
                  <a:pt x="109" y="44"/>
                </a:lnTo>
                <a:lnTo>
                  <a:pt x="93" y="47"/>
                </a:lnTo>
                <a:lnTo>
                  <a:pt x="78" y="50"/>
                </a:lnTo>
                <a:lnTo>
                  <a:pt x="64" y="53"/>
                </a:lnTo>
                <a:lnTo>
                  <a:pt x="51" y="56"/>
                </a:lnTo>
                <a:lnTo>
                  <a:pt x="39" y="58"/>
                </a:lnTo>
                <a:lnTo>
                  <a:pt x="29" y="60"/>
                </a:lnTo>
                <a:lnTo>
                  <a:pt x="20" y="62"/>
                </a:lnTo>
                <a:lnTo>
                  <a:pt x="13" y="64"/>
                </a:lnTo>
                <a:lnTo>
                  <a:pt x="8" y="64"/>
                </a:lnTo>
                <a:lnTo>
                  <a:pt x="5" y="65"/>
                </a:lnTo>
                <a:lnTo>
                  <a:pt x="4" y="65"/>
                </a:lnTo>
                <a:lnTo>
                  <a:pt x="0" y="48"/>
                </a:lnTo>
                <a:close/>
                <a:moveTo>
                  <a:pt x="131" y="0"/>
                </a:moveTo>
                <a:lnTo>
                  <a:pt x="195" y="18"/>
                </a:lnTo>
                <a:lnTo>
                  <a:pt x="142" y="59"/>
                </a:lnTo>
                <a:lnTo>
                  <a:pt x="131"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8" name="Freeform 184"/>
          <p:cNvSpPr>
            <a:spLocks noEditPoints="1"/>
          </p:cNvSpPr>
          <p:nvPr/>
        </p:nvSpPr>
        <p:spPr bwMode="auto">
          <a:xfrm>
            <a:off x="7259638" y="2990850"/>
            <a:ext cx="301625" cy="331788"/>
          </a:xfrm>
          <a:custGeom>
            <a:avLst/>
            <a:gdLst/>
            <a:ahLst/>
            <a:cxnLst>
              <a:cxn ang="0">
                <a:pos x="8" y="0"/>
              </a:cxn>
              <a:cxn ang="0">
                <a:pos x="41" y="14"/>
              </a:cxn>
              <a:cxn ang="0">
                <a:pos x="57" y="22"/>
              </a:cxn>
              <a:cxn ang="0">
                <a:pos x="73" y="29"/>
              </a:cxn>
              <a:cxn ang="0">
                <a:pos x="88" y="37"/>
              </a:cxn>
              <a:cxn ang="0">
                <a:pos x="102" y="44"/>
              </a:cxn>
              <a:cxn ang="0">
                <a:pos x="114" y="52"/>
              </a:cxn>
              <a:cxn ang="0">
                <a:pos x="126" y="60"/>
              </a:cxn>
              <a:cxn ang="0">
                <a:pos x="136" y="68"/>
              </a:cxn>
              <a:cxn ang="0">
                <a:pos x="144" y="76"/>
              </a:cxn>
              <a:cxn ang="0">
                <a:pos x="151" y="84"/>
              </a:cxn>
              <a:cxn ang="0">
                <a:pos x="157" y="93"/>
              </a:cxn>
              <a:cxn ang="0">
                <a:pos x="167" y="110"/>
              </a:cxn>
              <a:cxn ang="0">
                <a:pos x="172" y="119"/>
              </a:cxn>
              <a:cxn ang="0">
                <a:pos x="177" y="128"/>
              </a:cxn>
              <a:cxn ang="0">
                <a:pos x="182" y="139"/>
              </a:cxn>
              <a:cxn ang="0">
                <a:pos x="187" y="151"/>
              </a:cxn>
              <a:cxn ang="0">
                <a:pos x="192" y="163"/>
              </a:cxn>
              <a:cxn ang="0">
                <a:pos x="197" y="176"/>
              </a:cxn>
              <a:cxn ang="0">
                <a:pos x="201" y="189"/>
              </a:cxn>
              <a:cxn ang="0">
                <a:pos x="205" y="200"/>
              </a:cxn>
              <a:cxn ang="0">
                <a:pos x="210" y="223"/>
              </a:cxn>
              <a:cxn ang="0">
                <a:pos x="193" y="227"/>
              </a:cxn>
              <a:cxn ang="0">
                <a:pos x="188" y="206"/>
              </a:cxn>
              <a:cxn ang="0">
                <a:pos x="184" y="195"/>
              </a:cxn>
              <a:cxn ang="0">
                <a:pos x="180" y="182"/>
              </a:cxn>
              <a:cxn ang="0">
                <a:pos x="175" y="170"/>
              </a:cxn>
              <a:cxn ang="0">
                <a:pos x="171" y="158"/>
              </a:cxn>
              <a:cxn ang="0">
                <a:pos x="166" y="147"/>
              </a:cxn>
              <a:cxn ang="0">
                <a:pos x="161" y="137"/>
              </a:cxn>
              <a:cxn ang="0">
                <a:pos x="156" y="127"/>
              </a:cxn>
              <a:cxn ang="0">
                <a:pos x="152" y="118"/>
              </a:cxn>
              <a:cxn ang="0">
                <a:pos x="143" y="103"/>
              </a:cxn>
              <a:cxn ang="0">
                <a:pos x="138" y="96"/>
              </a:cxn>
              <a:cxn ang="0">
                <a:pos x="132" y="89"/>
              </a:cxn>
              <a:cxn ang="0">
                <a:pos x="124" y="82"/>
              </a:cxn>
              <a:cxn ang="0">
                <a:pos x="116" y="74"/>
              </a:cxn>
              <a:cxn ang="0">
                <a:pos x="105" y="67"/>
              </a:cxn>
              <a:cxn ang="0">
                <a:pos x="93" y="60"/>
              </a:cxn>
              <a:cxn ang="0">
                <a:pos x="79" y="52"/>
              </a:cxn>
              <a:cxn ang="0">
                <a:pos x="65" y="45"/>
              </a:cxn>
              <a:cxn ang="0">
                <a:pos x="50" y="38"/>
              </a:cxn>
              <a:cxn ang="0">
                <a:pos x="34" y="31"/>
              </a:cxn>
              <a:cxn ang="0">
                <a:pos x="0" y="17"/>
              </a:cxn>
              <a:cxn ang="0">
                <a:pos x="8" y="0"/>
              </a:cxn>
              <a:cxn ang="0">
                <a:pos x="228" y="205"/>
              </a:cxn>
              <a:cxn ang="0">
                <a:pos x="210" y="269"/>
              </a:cxn>
              <a:cxn ang="0">
                <a:pos x="170" y="216"/>
              </a:cxn>
              <a:cxn ang="0">
                <a:pos x="228" y="205"/>
              </a:cxn>
            </a:cxnLst>
            <a:rect l="0" t="0" r="r" b="b"/>
            <a:pathLst>
              <a:path w="228" h="269">
                <a:moveTo>
                  <a:pt x="8" y="0"/>
                </a:moveTo>
                <a:lnTo>
                  <a:pt x="41" y="14"/>
                </a:lnTo>
                <a:lnTo>
                  <a:pt x="57" y="22"/>
                </a:lnTo>
                <a:lnTo>
                  <a:pt x="73" y="29"/>
                </a:lnTo>
                <a:lnTo>
                  <a:pt x="88" y="37"/>
                </a:lnTo>
                <a:lnTo>
                  <a:pt x="102" y="44"/>
                </a:lnTo>
                <a:lnTo>
                  <a:pt x="114" y="52"/>
                </a:lnTo>
                <a:lnTo>
                  <a:pt x="126" y="60"/>
                </a:lnTo>
                <a:lnTo>
                  <a:pt x="136" y="68"/>
                </a:lnTo>
                <a:lnTo>
                  <a:pt x="144" y="76"/>
                </a:lnTo>
                <a:lnTo>
                  <a:pt x="151" y="84"/>
                </a:lnTo>
                <a:lnTo>
                  <a:pt x="157" y="93"/>
                </a:lnTo>
                <a:lnTo>
                  <a:pt x="167" y="110"/>
                </a:lnTo>
                <a:lnTo>
                  <a:pt x="172" y="119"/>
                </a:lnTo>
                <a:lnTo>
                  <a:pt x="177" y="128"/>
                </a:lnTo>
                <a:lnTo>
                  <a:pt x="182" y="139"/>
                </a:lnTo>
                <a:lnTo>
                  <a:pt x="187" y="151"/>
                </a:lnTo>
                <a:lnTo>
                  <a:pt x="192" y="163"/>
                </a:lnTo>
                <a:lnTo>
                  <a:pt x="197" y="176"/>
                </a:lnTo>
                <a:lnTo>
                  <a:pt x="201" y="189"/>
                </a:lnTo>
                <a:lnTo>
                  <a:pt x="205" y="200"/>
                </a:lnTo>
                <a:lnTo>
                  <a:pt x="210" y="223"/>
                </a:lnTo>
                <a:lnTo>
                  <a:pt x="193" y="227"/>
                </a:lnTo>
                <a:lnTo>
                  <a:pt x="188" y="206"/>
                </a:lnTo>
                <a:lnTo>
                  <a:pt x="184" y="195"/>
                </a:lnTo>
                <a:lnTo>
                  <a:pt x="180" y="182"/>
                </a:lnTo>
                <a:lnTo>
                  <a:pt x="175" y="170"/>
                </a:lnTo>
                <a:lnTo>
                  <a:pt x="171" y="158"/>
                </a:lnTo>
                <a:lnTo>
                  <a:pt x="166" y="147"/>
                </a:lnTo>
                <a:lnTo>
                  <a:pt x="161" y="137"/>
                </a:lnTo>
                <a:lnTo>
                  <a:pt x="156" y="127"/>
                </a:lnTo>
                <a:lnTo>
                  <a:pt x="152" y="118"/>
                </a:lnTo>
                <a:lnTo>
                  <a:pt x="143" y="103"/>
                </a:lnTo>
                <a:lnTo>
                  <a:pt x="138" y="96"/>
                </a:lnTo>
                <a:lnTo>
                  <a:pt x="132" y="89"/>
                </a:lnTo>
                <a:lnTo>
                  <a:pt x="124" y="82"/>
                </a:lnTo>
                <a:lnTo>
                  <a:pt x="116" y="74"/>
                </a:lnTo>
                <a:lnTo>
                  <a:pt x="105" y="67"/>
                </a:lnTo>
                <a:lnTo>
                  <a:pt x="93" y="60"/>
                </a:lnTo>
                <a:lnTo>
                  <a:pt x="79" y="52"/>
                </a:lnTo>
                <a:lnTo>
                  <a:pt x="65" y="45"/>
                </a:lnTo>
                <a:lnTo>
                  <a:pt x="50" y="38"/>
                </a:lnTo>
                <a:lnTo>
                  <a:pt x="34" y="31"/>
                </a:lnTo>
                <a:lnTo>
                  <a:pt x="0" y="17"/>
                </a:lnTo>
                <a:lnTo>
                  <a:pt x="8" y="0"/>
                </a:lnTo>
                <a:close/>
                <a:moveTo>
                  <a:pt x="228" y="205"/>
                </a:moveTo>
                <a:lnTo>
                  <a:pt x="210" y="269"/>
                </a:lnTo>
                <a:lnTo>
                  <a:pt x="170" y="216"/>
                </a:lnTo>
                <a:lnTo>
                  <a:pt x="228" y="20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09" name="Freeform 185"/>
          <p:cNvSpPr>
            <a:spLocks noEditPoints="1"/>
          </p:cNvSpPr>
          <p:nvPr/>
        </p:nvSpPr>
        <p:spPr bwMode="auto">
          <a:xfrm>
            <a:off x="7469188" y="3776663"/>
            <a:ext cx="98425" cy="284162"/>
          </a:xfrm>
          <a:custGeom>
            <a:avLst/>
            <a:gdLst/>
            <a:ahLst/>
            <a:cxnLst>
              <a:cxn ang="0">
                <a:pos x="19" y="1"/>
              </a:cxn>
              <a:cxn ang="0">
                <a:pos x="18" y="20"/>
              </a:cxn>
              <a:cxn ang="0">
                <a:pos x="18" y="41"/>
              </a:cxn>
              <a:cxn ang="0">
                <a:pos x="19" y="52"/>
              </a:cxn>
              <a:cxn ang="0">
                <a:pos x="21" y="64"/>
              </a:cxn>
              <a:cxn ang="0">
                <a:pos x="23" y="77"/>
              </a:cxn>
              <a:cxn ang="0">
                <a:pos x="26" y="90"/>
              </a:cxn>
              <a:cxn ang="0">
                <a:pos x="28" y="97"/>
              </a:cxn>
              <a:cxn ang="0">
                <a:pos x="30" y="105"/>
              </a:cxn>
              <a:cxn ang="0">
                <a:pos x="36" y="122"/>
              </a:cxn>
              <a:cxn ang="0">
                <a:pos x="43" y="141"/>
              </a:cxn>
              <a:cxn ang="0">
                <a:pos x="51" y="161"/>
              </a:cxn>
              <a:cxn ang="0">
                <a:pos x="60" y="184"/>
              </a:cxn>
              <a:cxn ang="0">
                <a:pos x="43" y="190"/>
              </a:cxn>
              <a:cxn ang="0">
                <a:pos x="34" y="167"/>
              </a:cxn>
              <a:cxn ang="0">
                <a:pos x="26" y="148"/>
              </a:cxn>
              <a:cxn ang="0">
                <a:pos x="19" y="128"/>
              </a:cxn>
              <a:cxn ang="0">
                <a:pos x="13" y="110"/>
              </a:cxn>
              <a:cxn ang="0">
                <a:pos x="10" y="101"/>
              </a:cxn>
              <a:cxn ang="0">
                <a:pos x="8" y="94"/>
              </a:cxn>
              <a:cxn ang="0">
                <a:pos x="5" y="79"/>
              </a:cxn>
              <a:cxn ang="0">
                <a:pos x="3" y="66"/>
              </a:cxn>
              <a:cxn ang="0">
                <a:pos x="1" y="54"/>
              </a:cxn>
              <a:cxn ang="0">
                <a:pos x="0" y="42"/>
              </a:cxn>
              <a:cxn ang="0">
                <a:pos x="0" y="20"/>
              </a:cxn>
              <a:cxn ang="0">
                <a:pos x="1" y="0"/>
              </a:cxn>
              <a:cxn ang="0">
                <a:pos x="19" y="1"/>
              </a:cxn>
              <a:cxn ang="0">
                <a:pos x="74" y="163"/>
              </a:cxn>
              <a:cxn ang="0">
                <a:pos x="67" y="229"/>
              </a:cxn>
              <a:cxn ang="0">
                <a:pos x="18" y="184"/>
              </a:cxn>
              <a:cxn ang="0">
                <a:pos x="74" y="163"/>
              </a:cxn>
            </a:cxnLst>
            <a:rect l="0" t="0" r="r" b="b"/>
            <a:pathLst>
              <a:path w="74" h="229">
                <a:moveTo>
                  <a:pt x="19" y="1"/>
                </a:moveTo>
                <a:lnTo>
                  <a:pt x="18" y="20"/>
                </a:lnTo>
                <a:lnTo>
                  <a:pt x="18" y="41"/>
                </a:lnTo>
                <a:lnTo>
                  <a:pt x="19" y="52"/>
                </a:lnTo>
                <a:lnTo>
                  <a:pt x="21" y="64"/>
                </a:lnTo>
                <a:lnTo>
                  <a:pt x="23" y="77"/>
                </a:lnTo>
                <a:lnTo>
                  <a:pt x="26" y="90"/>
                </a:lnTo>
                <a:lnTo>
                  <a:pt x="28" y="97"/>
                </a:lnTo>
                <a:lnTo>
                  <a:pt x="30" y="105"/>
                </a:lnTo>
                <a:lnTo>
                  <a:pt x="36" y="122"/>
                </a:lnTo>
                <a:lnTo>
                  <a:pt x="43" y="141"/>
                </a:lnTo>
                <a:lnTo>
                  <a:pt x="51" y="161"/>
                </a:lnTo>
                <a:lnTo>
                  <a:pt x="60" y="184"/>
                </a:lnTo>
                <a:lnTo>
                  <a:pt x="43" y="190"/>
                </a:lnTo>
                <a:lnTo>
                  <a:pt x="34" y="167"/>
                </a:lnTo>
                <a:lnTo>
                  <a:pt x="26" y="148"/>
                </a:lnTo>
                <a:lnTo>
                  <a:pt x="19" y="128"/>
                </a:lnTo>
                <a:lnTo>
                  <a:pt x="13" y="110"/>
                </a:lnTo>
                <a:lnTo>
                  <a:pt x="10" y="101"/>
                </a:lnTo>
                <a:lnTo>
                  <a:pt x="8" y="94"/>
                </a:lnTo>
                <a:lnTo>
                  <a:pt x="5" y="79"/>
                </a:lnTo>
                <a:lnTo>
                  <a:pt x="3" y="66"/>
                </a:lnTo>
                <a:lnTo>
                  <a:pt x="1" y="54"/>
                </a:lnTo>
                <a:lnTo>
                  <a:pt x="0" y="42"/>
                </a:lnTo>
                <a:lnTo>
                  <a:pt x="0" y="20"/>
                </a:lnTo>
                <a:lnTo>
                  <a:pt x="1" y="0"/>
                </a:lnTo>
                <a:lnTo>
                  <a:pt x="19" y="1"/>
                </a:lnTo>
                <a:close/>
                <a:moveTo>
                  <a:pt x="74" y="163"/>
                </a:moveTo>
                <a:lnTo>
                  <a:pt x="67" y="229"/>
                </a:lnTo>
                <a:lnTo>
                  <a:pt x="18" y="184"/>
                </a:lnTo>
                <a:lnTo>
                  <a:pt x="74" y="163"/>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10" name="Freeform 186"/>
          <p:cNvSpPr>
            <a:spLocks noEditPoints="1"/>
          </p:cNvSpPr>
          <p:nvPr/>
        </p:nvSpPr>
        <p:spPr bwMode="auto">
          <a:xfrm>
            <a:off x="6613525" y="3287713"/>
            <a:ext cx="554038" cy="163512"/>
          </a:xfrm>
          <a:custGeom>
            <a:avLst/>
            <a:gdLst/>
            <a:ahLst/>
            <a:cxnLst>
              <a:cxn ang="0">
                <a:pos x="0" y="21"/>
              </a:cxn>
              <a:cxn ang="0">
                <a:pos x="44" y="12"/>
              </a:cxn>
              <a:cxn ang="0">
                <a:pos x="67" y="8"/>
              </a:cxn>
              <a:cxn ang="0">
                <a:pos x="88" y="5"/>
              </a:cxn>
              <a:cxn ang="0">
                <a:pos x="110" y="3"/>
              </a:cxn>
              <a:cxn ang="0">
                <a:pos x="131" y="1"/>
              </a:cxn>
              <a:cxn ang="0">
                <a:pos x="152" y="0"/>
              </a:cxn>
              <a:cxn ang="0">
                <a:pos x="173" y="1"/>
              </a:cxn>
              <a:cxn ang="0">
                <a:pos x="193" y="3"/>
              </a:cxn>
              <a:cxn ang="0">
                <a:pos x="212" y="6"/>
              </a:cxn>
              <a:cxn ang="0">
                <a:pos x="232" y="9"/>
              </a:cxn>
              <a:cxn ang="0">
                <a:pos x="250" y="14"/>
              </a:cxn>
              <a:cxn ang="0">
                <a:pos x="269" y="20"/>
              </a:cxn>
              <a:cxn ang="0">
                <a:pos x="286" y="26"/>
              </a:cxn>
              <a:cxn ang="0">
                <a:pos x="303" y="33"/>
              </a:cxn>
              <a:cxn ang="0">
                <a:pos x="319" y="41"/>
              </a:cxn>
              <a:cxn ang="0">
                <a:pos x="327" y="45"/>
              </a:cxn>
              <a:cxn ang="0">
                <a:pos x="336" y="50"/>
              </a:cxn>
              <a:cxn ang="0">
                <a:pos x="351" y="61"/>
              </a:cxn>
              <a:cxn ang="0">
                <a:pos x="366" y="74"/>
              </a:cxn>
              <a:cxn ang="0">
                <a:pos x="391" y="96"/>
              </a:cxn>
              <a:cxn ang="0">
                <a:pos x="379" y="110"/>
              </a:cxn>
              <a:cxn ang="0">
                <a:pos x="355" y="88"/>
              </a:cxn>
              <a:cxn ang="0">
                <a:pos x="341" y="76"/>
              </a:cxn>
              <a:cxn ang="0">
                <a:pos x="326" y="65"/>
              </a:cxn>
              <a:cxn ang="0">
                <a:pos x="319" y="61"/>
              </a:cxn>
              <a:cxn ang="0">
                <a:pos x="312" y="57"/>
              </a:cxn>
              <a:cxn ang="0">
                <a:pos x="296" y="50"/>
              </a:cxn>
              <a:cxn ang="0">
                <a:pos x="280" y="43"/>
              </a:cxn>
              <a:cxn ang="0">
                <a:pos x="263" y="37"/>
              </a:cxn>
              <a:cxn ang="0">
                <a:pos x="246" y="32"/>
              </a:cxn>
              <a:cxn ang="0">
                <a:pos x="228" y="27"/>
              </a:cxn>
              <a:cxn ang="0">
                <a:pos x="210" y="24"/>
              </a:cxn>
              <a:cxn ang="0">
                <a:pos x="191" y="21"/>
              </a:cxn>
              <a:cxn ang="0">
                <a:pos x="172" y="19"/>
              </a:cxn>
              <a:cxn ang="0">
                <a:pos x="153" y="18"/>
              </a:cxn>
              <a:cxn ang="0">
                <a:pos x="133" y="19"/>
              </a:cxn>
              <a:cxn ang="0">
                <a:pos x="112" y="20"/>
              </a:cxn>
              <a:cxn ang="0">
                <a:pos x="91" y="23"/>
              </a:cxn>
              <a:cxn ang="0">
                <a:pos x="70" y="26"/>
              </a:cxn>
              <a:cxn ang="0">
                <a:pos x="48" y="30"/>
              </a:cxn>
              <a:cxn ang="0">
                <a:pos x="4" y="38"/>
              </a:cxn>
              <a:cxn ang="0">
                <a:pos x="0" y="21"/>
              </a:cxn>
              <a:cxn ang="0">
                <a:pos x="394" y="71"/>
              </a:cxn>
              <a:cxn ang="0">
                <a:pos x="418" y="133"/>
              </a:cxn>
              <a:cxn ang="0">
                <a:pos x="354" y="115"/>
              </a:cxn>
              <a:cxn ang="0">
                <a:pos x="394" y="71"/>
              </a:cxn>
            </a:cxnLst>
            <a:rect l="0" t="0" r="r" b="b"/>
            <a:pathLst>
              <a:path w="418" h="133">
                <a:moveTo>
                  <a:pt x="0" y="21"/>
                </a:moveTo>
                <a:lnTo>
                  <a:pt x="44" y="12"/>
                </a:lnTo>
                <a:lnTo>
                  <a:pt x="67" y="8"/>
                </a:lnTo>
                <a:lnTo>
                  <a:pt x="88" y="5"/>
                </a:lnTo>
                <a:lnTo>
                  <a:pt x="110" y="3"/>
                </a:lnTo>
                <a:lnTo>
                  <a:pt x="131" y="1"/>
                </a:lnTo>
                <a:lnTo>
                  <a:pt x="152" y="0"/>
                </a:lnTo>
                <a:lnTo>
                  <a:pt x="173" y="1"/>
                </a:lnTo>
                <a:lnTo>
                  <a:pt x="193" y="3"/>
                </a:lnTo>
                <a:lnTo>
                  <a:pt x="212" y="6"/>
                </a:lnTo>
                <a:lnTo>
                  <a:pt x="232" y="9"/>
                </a:lnTo>
                <a:lnTo>
                  <a:pt x="250" y="14"/>
                </a:lnTo>
                <a:lnTo>
                  <a:pt x="269" y="20"/>
                </a:lnTo>
                <a:lnTo>
                  <a:pt x="286" y="26"/>
                </a:lnTo>
                <a:lnTo>
                  <a:pt x="303" y="33"/>
                </a:lnTo>
                <a:lnTo>
                  <a:pt x="319" y="41"/>
                </a:lnTo>
                <a:lnTo>
                  <a:pt x="327" y="45"/>
                </a:lnTo>
                <a:lnTo>
                  <a:pt x="336" y="50"/>
                </a:lnTo>
                <a:lnTo>
                  <a:pt x="351" y="61"/>
                </a:lnTo>
                <a:lnTo>
                  <a:pt x="366" y="74"/>
                </a:lnTo>
                <a:lnTo>
                  <a:pt x="391" y="96"/>
                </a:lnTo>
                <a:lnTo>
                  <a:pt x="379" y="110"/>
                </a:lnTo>
                <a:lnTo>
                  <a:pt x="355" y="88"/>
                </a:lnTo>
                <a:lnTo>
                  <a:pt x="341" y="76"/>
                </a:lnTo>
                <a:lnTo>
                  <a:pt x="326" y="65"/>
                </a:lnTo>
                <a:lnTo>
                  <a:pt x="319" y="61"/>
                </a:lnTo>
                <a:lnTo>
                  <a:pt x="312" y="57"/>
                </a:lnTo>
                <a:lnTo>
                  <a:pt x="296" y="50"/>
                </a:lnTo>
                <a:lnTo>
                  <a:pt x="280" y="43"/>
                </a:lnTo>
                <a:lnTo>
                  <a:pt x="263" y="37"/>
                </a:lnTo>
                <a:lnTo>
                  <a:pt x="246" y="32"/>
                </a:lnTo>
                <a:lnTo>
                  <a:pt x="228" y="27"/>
                </a:lnTo>
                <a:lnTo>
                  <a:pt x="210" y="24"/>
                </a:lnTo>
                <a:lnTo>
                  <a:pt x="191" y="21"/>
                </a:lnTo>
                <a:lnTo>
                  <a:pt x="172" y="19"/>
                </a:lnTo>
                <a:lnTo>
                  <a:pt x="153" y="18"/>
                </a:lnTo>
                <a:lnTo>
                  <a:pt x="133" y="19"/>
                </a:lnTo>
                <a:lnTo>
                  <a:pt x="112" y="20"/>
                </a:lnTo>
                <a:lnTo>
                  <a:pt x="91" y="23"/>
                </a:lnTo>
                <a:lnTo>
                  <a:pt x="70" y="26"/>
                </a:lnTo>
                <a:lnTo>
                  <a:pt x="48" y="30"/>
                </a:lnTo>
                <a:lnTo>
                  <a:pt x="4" y="38"/>
                </a:lnTo>
                <a:lnTo>
                  <a:pt x="0" y="21"/>
                </a:lnTo>
                <a:close/>
                <a:moveTo>
                  <a:pt x="394" y="71"/>
                </a:moveTo>
                <a:lnTo>
                  <a:pt x="418" y="133"/>
                </a:lnTo>
                <a:lnTo>
                  <a:pt x="354" y="115"/>
                </a:lnTo>
                <a:lnTo>
                  <a:pt x="394" y="71"/>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11" name="Freeform 187"/>
          <p:cNvSpPr>
            <a:spLocks noEditPoints="1"/>
          </p:cNvSpPr>
          <p:nvPr/>
        </p:nvSpPr>
        <p:spPr bwMode="auto">
          <a:xfrm>
            <a:off x="5392738" y="3479800"/>
            <a:ext cx="485775" cy="73025"/>
          </a:xfrm>
          <a:custGeom>
            <a:avLst/>
            <a:gdLst/>
            <a:ahLst/>
            <a:cxnLst>
              <a:cxn ang="0">
                <a:pos x="0" y="21"/>
              </a:cxn>
              <a:cxn ang="0">
                <a:pos x="42" y="21"/>
              </a:cxn>
              <a:cxn ang="0">
                <a:pos x="83" y="21"/>
              </a:cxn>
              <a:cxn ang="0">
                <a:pos x="124" y="21"/>
              </a:cxn>
              <a:cxn ang="0">
                <a:pos x="162" y="22"/>
              </a:cxn>
              <a:cxn ang="0">
                <a:pos x="180" y="22"/>
              </a:cxn>
              <a:cxn ang="0">
                <a:pos x="197" y="22"/>
              </a:cxn>
              <a:cxn ang="0">
                <a:pos x="214" y="22"/>
              </a:cxn>
              <a:cxn ang="0">
                <a:pos x="230" y="22"/>
              </a:cxn>
              <a:cxn ang="0">
                <a:pos x="246" y="22"/>
              </a:cxn>
              <a:cxn ang="0">
                <a:pos x="260" y="22"/>
              </a:cxn>
              <a:cxn ang="0">
                <a:pos x="273" y="21"/>
              </a:cxn>
              <a:cxn ang="0">
                <a:pos x="285" y="21"/>
              </a:cxn>
              <a:cxn ang="0">
                <a:pos x="295" y="21"/>
              </a:cxn>
              <a:cxn ang="0">
                <a:pos x="305" y="21"/>
              </a:cxn>
              <a:cxn ang="0">
                <a:pos x="321" y="19"/>
              </a:cxn>
              <a:cxn ang="0">
                <a:pos x="323" y="37"/>
              </a:cxn>
              <a:cxn ang="0">
                <a:pos x="306" y="38"/>
              </a:cxn>
              <a:cxn ang="0">
                <a:pos x="296" y="39"/>
              </a:cxn>
              <a:cxn ang="0">
                <a:pos x="285" y="39"/>
              </a:cxn>
              <a:cxn ang="0">
                <a:pos x="273" y="39"/>
              </a:cxn>
              <a:cxn ang="0">
                <a:pos x="260" y="39"/>
              </a:cxn>
              <a:cxn ang="0">
                <a:pos x="246" y="39"/>
              </a:cxn>
              <a:cxn ang="0">
                <a:pos x="230" y="39"/>
              </a:cxn>
              <a:cxn ang="0">
                <a:pos x="214" y="39"/>
              </a:cxn>
              <a:cxn ang="0">
                <a:pos x="197" y="39"/>
              </a:cxn>
              <a:cxn ang="0">
                <a:pos x="180" y="39"/>
              </a:cxn>
              <a:cxn ang="0">
                <a:pos x="162" y="39"/>
              </a:cxn>
              <a:cxn ang="0">
                <a:pos x="123" y="39"/>
              </a:cxn>
              <a:cxn ang="0">
                <a:pos x="83" y="39"/>
              </a:cxn>
              <a:cxn ang="0">
                <a:pos x="42" y="39"/>
              </a:cxn>
              <a:cxn ang="0">
                <a:pos x="0" y="39"/>
              </a:cxn>
              <a:cxn ang="0">
                <a:pos x="0" y="21"/>
              </a:cxn>
              <a:cxn ang="0">
                <a:pos x="304" y="0"/>
              </a:cxn>
              <a:cxn ang="0">
                <a:pos x="366" y="24"/>
              </a:cxn>
              <a:cxn ang="0">
                <a:pos x="310" y="59"/>
              </a:cxn>
              <a:cxn ang="0">
                <a:pos x="304" y="0"/>
              </a:cxn>
            </a:cxnLst>
            <a:rect l="0" t="0" r="r" b="b"/>
            <a:pathLst>
              <a:path w="366" h="59">
                <a:moveTo>
                  <a:pt x="0" y="21"/>
                </a:moveTo>
                <a:lnTo>
                  <a:pt x="42" y="21"/>
                </a:lnTo>
                <a:lnTo>
                  <a:pt x="83" y="21"/>
                </a:lnTo>
                <a:lnTo>
                  <a:pt x="124" y="21"/>
                </a:lnTo>
                <a:lnTo>
                  <a:pt x="162" y="22"/>
                </a:lnTo>
                <a:lnTo>
                  <a:pt x="180" y="22"/>
                </a:lnTo>
                <a:lnTo>
                  <a:pt x="197" y="22"/>
                </a:lnTo>
                <a:lnTo>
                  <a:pt x="214" y="22"/>
                </a:lnTo>
                <a:lnTo>
                  <a:pt x="230" y="22"/>
                </a:lnTo>
                <a:lnTo>
                  <a:pt x="246" y="22"/>
                </a:lnTo>
                <a:lnTo>
                  <a:pt x="260" y="22"/>
                </a:lnTo>
                <a:lnTo>
                  <a:pt x="273" y="21"/>
                </a:lnTo>
                <a:lnTo>
                  <a:pt x="285" y="21"/>
                </a:lnTo>
                <a:lnTo>
                  <a:pt x="295" y="21"/>
                </a:lnTo>
                <a:lnTo>
                  <a:pt x="305" y="21"/>
                </a:lnTo>
                <a:lnTo>
                  <a:pt x="321" y="19"/>
                </a:lnTo>
                <a:lnTo>
                  <a:pt x="323" y="37"/>
                </a:lnTo>
                <a:lnTo>
                  <a:pt x="306" y="38"/>
                </a:lnTo>
                <a:lnTo>
                  <a:pt x="296" y="39"/>
                </a:lnTo>
                <a:lnTo>
                  <a:pt x="285" y="39"/>
                </a:lnTo>
                <a:lnTo>
                  <a:pt x="273" y="39"/>
                </a:lnTo>
                <a:lnTo>
                  <a:pt x="260" y="39"/>
                </a:lnTo>
                <a:lnTo>
                  <a:pt x="246" y="39"/>
                </a:lnTo>
                <a:lnTo>
                  <a:pt x="230" y="39"/>
                </a:lnTo>
                <a:lnTo>
                  <a:pt x="214" y="39"/>
                </a:lnTo>
                <a:lnTo>
                  <a:pt x="197" y="39"/>
                </a:lnTo>
                <a:lnTo>
                  <a:pt x="180" y="39"/>
                </a:lnTo>
                <a:lnTo>
                  <a:pt x="162" y="39"/>
                </a:lnTo>
                <a:lnTo>
                  <a:pt x="123" y="39"/>
                </a:lnTo>
                <a:lnTo>
                  <a:pt x="83" y="39"/>
                </a:lnTo>
                <a:lnTo>
                  <a:pt x="42" y="39"/>
                </a:lnTo>
                <a:lnTo>
                  <a:pt x="0" y="39"/>
                </a:lnTo>
                <a:lnTo>
                  <a:pt x="0" y="21"/>
                </a:lnTo>
                <a:close/>
                <a:moveTo>
                  <a:pt x="304" y="0"/>
                </a:moveTo>
                <a:lnTo>
                  <a:pt x="366" y="24"/>
                </a:lnTo>
                <a:lnTo>
                  <a:pt x="310" y="59"/>
                </a:lnTo>
                <a:lnTo>
                  <a:pt x="30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12" name="Freeform 188"/>
          <p:cNvSpPr>
            <a:spLocks noEditPoints="1"/>
          </p:cNvSpPr>
          <p:nvPr/>
        </p:nvSpPr>
        <p:spPr bwMode="auto">
          <a:xfrm>
            <a:off x="6113463" y="3487738"/>
            <a:ext cx="487362" cy="73025"/>
          </a:xfrm>
          <a:custGeom>
            <a:avLst/>
            <a:gdLst/>
            <a:ahLst/>
            <a:cxnLst>
              <a:cxn ang="0">
                <a:pos x="0" y="21"/>
              </a:cxn>
              <a:cxn ang="0">
                <a:pos x="42" y="21"/>
              </a:cxn>
              <a:cxn ang="0">
                <a:pos x="84" y="21"/>
              </a:cxn>
              <a:cxn ang="0">
                <a:pos x="124" y="22"/>
              </a:cxn>
              <a:cxn ang="0">
                <a:pos x="162" y="22"/>
              </a:cxn>
              <a:cxn ang="0">
                <a:pos x="181" y="22"/>
              </a:cxn>
              <a:cxn ang="0">
                <a:pos x="198" y="22"/>
              </a:cxn>
              <a:cxn ang="0">
                <a:pos x="215" y="22"/>
              </a:cxn>
              <a:cxn ang="0">
                <a:pos x="231" y="22"/>
              </a:cxn>
              <a:cxn ang="0">
                <a:pos x="247" y="22"/>
              </a:cxn>
              <a:cxn ang="0">
                <a:pos x="261" y="22"/>
              </a:cxn>
              <a:cxn ang="0">
                <a:pos x="274" y="21"/>
              </a:cxn>
              <a:cxn ang="0">
                <a:pos x="286" y="21"/>
              </a:cxn>
              <a:cxn ang="0">
                <a:pos x="297" y="21"/>
              </a:cxn>
              <a:cxn ang="0">
                <a:pos x="307" y="21"/>
              </a:cxn>
              <a:cxn ang="0">
                <a:pos x="323" y="19"/>
              </a:cxn>
              <a:cxn ang="0">
                <a:pos x="325" y="37"/>
              </a:cxn>
              <a:cxn ang="0">
                <a:pos x="307" y="38"/>
              </a:cxn>
              <a:cxn ang="0">
                <a:pos x="297" y="39"/>
              </a:cxn>
              <a:cxn ang="0">
                <a:pos x="286" y="39"/>
              </a:cxn>
              <a:cxn ang="0">
                <a:pos x="274" y="39"/>
              </a:cxn>
              <a:cxn ang="0">
                <a:pos x="261" y="40"/>
              </a:cxn>
              <a:cxn ang="0">
                <a:pos x="247" y="40"/>
              </a:cxn>
              <a:cxn ang="0">
                <a:pos x="231" y="40"/>
              </a:cxn>
              <a:cxn ang="0">
                <a:pos x="215" y="40"/>
              </a:cxn>
              <a:cxn ang="0">
                <a:pos x="198" y="40"/>
              </a:cxn>
              <a:cxn ang="0">
                <a:pos x="181" y="40"/>
              </a:cxn>
              <a:cxn ang="0">
                <a:pos x="162" y="40"/>
              </a:cxn>
              <a:cxn ang="0">
                <a:pos x="124" y="40"/>
              </a:cxn>
              <a:cxn ang="0">
                <a:pos x="84" y="39"/>
              </a:cxn>
              <a:cxn ang="0">
                <a:pos x="42" y="39"/>
              </a:cxn>
              <a:cxn ang="0">
                <a:pos x="0" y="39"/>
              </a:cxn>
              <a:cxn ang="0">
                <a:pos x="0" y="21"/>
              </a:cxn>
              <a:cxn ang="0">
                <a:pos x="305" y="0"/>
              </a:cxn>
              <a:cxn ang="0">
                <a:pos x="368" y="22"/>
              </a:cxn>
              <a:cxn ang="0">
                <a:pos x="313" y="59"/>
              </a:cxn>
              <a:cxn ang="0">
                <a:pos x="305" y="0"/>
              </a:cxn>
            </a:cxnLst>
            <a:rect l="0" t="0" r="r" b="b"/>
            <a:pathLst>
              <a:path w="368" h="59">
                <a:moveTo>
                  <a:pt x="0" y="21"/>
                </a:moveTo>
                <a:lnTo>
                  <a:pt x="42" y="21"/>
                </a:lnTo>
                <a:lnTo>
                  <a:pt x="84" y="21"/>
                </a:lnTo>
                <a:lnTo>
                  <a:pt x="124" y="22"/>
                </a:lnTo>
                <a:lnTo>
                  <a:pt x="162" y="22"/>
                </a:lnTo>
                <a:lnTo>
                  <a:pt x="181" y="22"/>
                </a:lnTo>
                <a:lnTo>
                  <a:pt x="198" y="22"/>
                </a:lnTo>
                <a:lnTo>
                  <a:pt x="215" y="22"/>
                </a:lnTo>
                <a:lnTo>
                  <a:pt x="231" y="22"/>
                </a:lnTo>
                <a:lnTo>
                  <a:pt x="247" y="22"/>
                </a:lnTo>
                <a:lnTo>
                  <a:pt x="261" y="22"/>
                </a:lnTo>
                <a:lnTo>
                  <a:pt x="274" y="21"/>
                </a:lnTo>
                <a:lnTo>
                  <a:pt x="286" y="21"/>
                </a:lnTo>
                <a:lnTo>
                  <a:pt x="297" y="21"/>
                </a:lnTo>
                <a:lnTo>
                  <a:pt x="307" y="21"/>
                </a:lnTo>
                <a:lnTo>
                  <a:pt x="323" y="19"/>
                </a:lnTo>
                <a:lnTo>
                  <a:pt x="325" y="37"/>
                </a:lnTo>
                <a:lnTo>
                  <a:pt x="307" y="38"/>
                </a:lnTo>
                <a:lnTo>
                  <a:pt x="297" y="39"/>
                </a:lnTo>
                <a:lnTo>
                  <a:pt x="286" y="39"/>
                </a:lnTo>
                <a:lnTo>
                  <a:pt x="274" y="39"/>
                </a:lnTo>
                <a:lnTo>
                  <a:pt x="261" y="40"/>
                </a:lnTo>
                <a:lnTo>
                  <a:pt x="247" y="40"/>
                </a:lnTo>
                <a:lnTo>
                  <a:pt x="231" y="40"/>
                </a:lnTo>
                <a:lnTo>
                  <a:pt x="215" y="40"/>
                </a:lnTo>
                <a:lnTo>
                  <a:pt x="198" y="40"/>
                </a:lnTo>
                <a:lnTo>
                  <a:pt x="181" y="40"/>
                </a:lnTo>
                <a:lnTo>
                  <a:pt x="162" y="40"/>
                </a:lnTo>
                <a:lnTo>
                  <a:pt x="124" y="40"/>
                </a:lnTo>
                <a:lnTo>
                  <a:pt x="84" y="39"/>
                </a:lnTo>
                <a:lnTo>
                  <a:pt x="42" y="39"/>
                </a:lnTo>
                <a:lnTo>
                  <a:pt x="0" y="39"/>
                </a:lnTo>
                <a:lnTo>
                  <a:pt x="0" y="21"/>
                </a:lnTo>
                <a:close/>
                <a:moveTo>
                  <a:pt x="305" y="0"/>
                </a:moveTo>
                <a:lnTo>
                  <a:pt x="368" y="22"/>
                </a:lnTo>
                <a:lnTo>
                  <a:pt x="313" y="59"/>
                </a:lnTo>
                <a:lnTo>
                  <a:pt x="30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13" name="Freeform 189"/>
          <p:cNvSpPr>
            <a:spLocks noEditPoints="1"/>
          </p:cNvSpPr>
          <p:nvPr/>
        </p:nvSpPr>
        <p:spPr bwMode="auto">
          <a:xfrm>
            <a:off x="6613525" y="3470275"/>
            <a:ext cx="725488" cy="500063"/>
          </a:xfrm>
          <a:custGeom>
            <a:avLst/>
            <a:gdLst/>
            <a:ahLst/>
            <a:cxnLst>
              <a:cxn ang="0">
                <a:pos x="134" y="105"/>
              </a:cxn>
              <a:cxn ang="0">
                <a:pos x="400" y="45"/>
              </a:cxn>
              <a:cxn ang="0">
                <a:pos x="659" y="7"/>
              </a:cxn>
              <a:cxn ang="0">
                <a:pos x="847" y="0"/>
              </a:cxn>
              <a:cxn ang="0">
                <a:pos x="968" y="9"/>
              </a:cxn>
              <a:cxn ang="0">
                <a:pos x="1139" y="47"/>
              </a:cxn>
              <a:cxn ang="0">
                <a:pos x="1358" y="132"/>
              </a:cxn>
              <a:cxn ang="0">
                <a:pos x="1560" y="254"/>
              </a:cxn>
              <a:cxn ang="0">
                <a:pos x="1738" y="411"/>
              </a:cxn>
              <a:cxn ang="0">
                <a:pos x="1852" y="554"/>
              </a:cxn>
              <a:cxn ang="0">
                <a:pos x="1916" y="674"/>
              </a:cxn>
              <a:cxn ang="0">
                <a:pos x="1969" y="810"/>
              </a:cxn>
              <a:cxn ang="0">
                <a:pos x="2036" y="1025"/>
              </a:cxn>
              <a:cxn ang="0">
                <a:pos x="2094" y="1236"/>
              </a:cxn>
              <a:cxn ang="0">
                <a:pos x="2132" y="1361"/>
              </a:cxn>
              <a:cxn ang="0">
                <a:pos x="2170" y="1465"/>
              </a:cxn>
              <a:cxn ang="0">
                <a:pos x="2209" y="1543"/>
              </a:cxn>
              <a:cxn ang="0">
                <a:pos x="2248" y="1605"/>
              </a:cxn>
              <a:cxn ang="0">
                <a:pos x="2259" y="1623"/>
              </a:cxn>
              <a:cxn ang="0">
                <a:pos x="2271" y="1733"/>
              </a:cxn>
              <a:cxn ang="0">
                <a:pos x="2202" y="1678"/>
              </a:cxn>
              <a:cxn ang="0">
                <a:pos x="2160" y="1617"/>
              </a:cxn>
              <a:cxn ang="0">
                <a:pos x="2117" y="1540"/>
              </a:cxn>
              <a:cxn ang="0">
                <a:pos x="2075" y="1442"/>
              </a:cxn>
              <a:cxn ang="0">
                <a:pos x="2036" y="1322"/>
              </a:cxn>
              <a:cxn ang="0">
                <a:pos x="1998" y="1189"/>
              </a:cxn>
              <a:cxn ang="0">
                <a:pos x="1917" y="906"/>
              </a:cxn>
              <a:cxn ang="0">
                <a:pos x="1869" y="771"/>
              </a:cxn>
              <a:cxn ang="0">
                <a:pos x="1816" y="651"/>
              </a:cxn>
              <a:cxn ang="0">
                <a:pos x="1755" y="553"/>
              </a:cxn>
              <a:cxn ang="0">
                <a:pos x="1602" y="391"/>
              </a:cxn>
              <a:cxn ang="0">
                <a:pos x="1423" y="259"/>
              </a:cxn>
              <a:cxn ang="0">
                <a:pos x="1225" y="160"/>
              </a:cxn>
              <a:cxn ang="0">
                <a:pos x="1013" y="98"/>
              </a:cxn>
              <a:cxn ang="0">
                <a:pos x="904" y="83"/>
              </a:cxn>
              <a:cxn ang="0">
                <a:pos x="789" y="80"/>
              </a:cxn>
              <a:cxn ang="0">
                <a:pos x="544" y="102"/>
              </a:cxn>
              <a:cxn ang="0">
                <a:pos x="285" y="151"/>
              </a:cxn>
              <a:cxn ang="0">
                <a:pos x="18" y="215"/>
              </a:cxn>
              <a:cxn ang="0">
                <a:pos x="2318" y="1554"/>
              </a:cxn>
              <a:cxn ang="0">
                <a:pos x="2164" y="1772"/>
              </a:cxn>
            </a:cxnLst>
            <a:rect l="0" t="0" r="r" b="b"/>
            <a:pathLst>
              <a:path w="2459" h="1816">
                <a:moveTo>
                  <a:pt x="0" y="137"/>
                </a:moveTo>
                <a:lnTo>
                  <a:pt x="134" y="105"/>
                </a:lnTo>
                <a:lnTo>
                  <a:pt x="267" y="74"/>
                </a:lnTo>
                <a:lnTo>
                  <a:pt x="400" y="45"/>
                </a:lnTo>
                <a:lnTo>
                  <a:pt x="531" y="23"/>
                </a:lnTo>
                <a:lnTo>
                  <a:pt x="659" y="7"/>
                </a:lnTo>
                <a:lnTo>
                  <a:pt x="785" y="0"/>
                </a:lnTo>
                <a:lnTo>
                  <a:pt x="847" y="0"/>
                </a:lnTo>
                <a:lnTo>
                  <a:pt x="908" y="3"/>
                </a:lnTo>
                <a:lnTo>
                  <a:pt x="968" y="9"/>
                </a:lnTo>
                <a:lnTo>
                  <a:pt x="1026" y="19"/>
                </a:lnTo>
                <a:lnTo>
                  <a:pt x="1139" y="47"/>
                </a:lnTo>
                <a:lnTo>
                  <a:pt x="1250" y="85"/>
                </a:lnTo>
                <a:lnTo>
                  <a:pt x="1358" y="132"/>
                </a:lnTo>
                <a:lnTo>
                  <a:pt x="1462" y="188"/>
                </a:lnTo>
                <a:lnTo>
                  <a:pt x="1560" y="254"/>
                </a:lnTo>
                <a:lnTo>
                  <a:pt x="1653" y="328"/>
                </a:lnTo>
                <a:lnTo>
                  <a:pt x="1738" y="411"/>
                </a:lnTo>
                <a:lnTo>
                  <a:pt x="1816" y="502"/>
                </a:lnTo>
                <a:lnTo>
                  <a:pt x="1852" y="554"/>
                </a:lnTo>
                <a:lnTo>
                  <a:pt x="1886" y="612"/>
                </a:lnTo>
                <a:lnTo>
                  <a:pt x="1916" y="674"/>
                </a:lnTo>
                <a:lnTo>
                  <a:pt x="1943" y="741"/>
                </a:lnTo>
                <a:lnTo>
                  <a:pt x="1969" y="810"/>
                </a:lnTo>
                <a:lnTo>
                  <a:pt x="1993" y="881"/>
                </a:lnTo>
                <a:lnTo>
                  <a:pt x="2036" y="1025"/>
                </a:lnTo>
                <a:lnTo>
                  <a:pt x="2076" y="1168"/>
                </a:lnTo>
                <a:lnTo>
                  <a:pt x="2094" y="1236"/>
                </a:lnTo>
                <a:lnTo>
                  <a:pt x="2113" y="1301"/>
                </a:lnTo>
                <a:lnTo>
                  <a:pt x="2132" y="1361"/>
                </a:lnTo>
                <a:lnTo>
                  <a:pt x="2150" y="1416"/>
                </a:lnTo>
                <a:lnTo>
                  <a:pt x="2170" y="1465"/>
                </a:lnTo>
                <a:lnTo>
                  <a:pt x="2189" y="1507"/>
                </a:lnTo>
                <a:lnTo>
                  <a:pt x="2209" y="1543"/>
                </a:lnTo>
                <a:lnTo>
                  <a:pt x="2229" y="1575"/>
                </a:lnTo>
                <a:lnTo>
                  <a:pt x="2248" y="1605"/>
                </a:lnTo>
                <a:lnTo>
                  <a:pt x="2267" y="1631"/>
                </a:lnTo>
                <a:lnTo>
                  <a:pt x="2259" y="1623"/>
                </a:lnTo>
                <a:lnTo>
                  <a:pt x="2320" y="1669"/>
                </a:lnTo>
                <a:lnTo>
                  <a:pt x="2271" y="1733"/>
                </a:lnTo>
                <a:lnTo>
                  <a:pt x="2210" y="1686"/>
                </a:lnTo>
                <a:cubicBezTo>
                  <a:pt x="2207" y="1684"/>
                  <a:pt x="2204" y="1681"/>
                  <a:pt x="2202" y="1678"/>
                </a:cubicBezTo>
                <a:lnTo>
                  <a:pt x="2181" y="1649"/>
                </a:lnTo>
                <a:lnTo>
                  <a:pt x="2160" y="1617"/>
                </a:lnTo>
                <a:lnTo>
                  <a:pt x="2139" y="1581"/>
                </a:lnTo>
                <a:lnTo>
                  <a:pt x="2117" y="1540"/>
                </a:lnTo>
                <a:lnTo>
                  <a:pt x="2095" y="1494"/>
                </a:lnTo>
                <a:lnTo>
                  <a:pt x="2075" y="1442"/>
                </a:lnTo>
                <a:lnTo>
                  <a:pt x="2055" y="1385"/>
                </a:lnTo>
                <a:lnTo>
                  <a:pt x="2036" y="1322"/>
                </a:lnTo>
                <a:lnTo>
                  <a:pt x="2017" y="1257"/>
                </a:lnTo>
                <a:lnTo>
                  <a:pt x="1998" y="1189"/>
                </a:lnTo>
                <a:lnTo>
                  <a:pt x="1960" y="1048"/>
                </a:lnTo>
                <a:lnTo>
                  <a:pt x="1917" y="906"/>
                </a:lnTo>
                <a:lnTo>
                  <a:pt x="1894" y="837"/>
                </a:lnTo>
                <a:lnTo>
                  <a:pt x="1869" y="771"/>
                </a:lnTo>
                <a:lnTo>
                  <a:pt x="1844" y="709"/>
                </a:lnTo>
                <a:lnTo>
                  <a:pt x="1816" y="651"/>
                </a:lnTo>
                <a:lnTo>
                  <a:pt x="1787" y="599"/>
                </a:lnTo>
                <a:lnTo>
                  <a:pt x="1755" y="553"/>
                </a:lnTo>
                <a:lnTo>
                  <a:pt x="1683" y="468"/>
                </a:lnTo>
                <a:lnTo>
                  <a:pt x="1602" y="391"/>
                </a:lnTo>
                <a:lnTo>
                  <a:pt x="1516" y="321"/>
                </a:lnTo>
                <a:lnTo>
                  <a:pt x="1423" y="259"/>
                </a:lnTo>
                <a:lnTo>
                  <a:pt x="1326" y="205"/>
                </a:lnTo>
                <a:lnTo>
                  <a:pt x="1225" y="160"/>
                </a:lnTo>
                <a:lnTo>
                  <a:pt x="1120" y="124"/>
                </a:lnTo>
                <a:lnTo>
                  <a:pt x="1013" y="98"/>
                </a:lnTo>
                <a:lnTo>
                  <a:pt x="959" y="89"/>
                </a:lnTo>
                <a:lnTo>
                  <a:pt x="904" y="83"/>
                </a:lnTo>
                <a:lnTo>
                  <a:pt x="847" y="80"/>
                </a:lnTo>
                <a:lnTo>
                  <a:pt x="789" y="80"/>
                </a:lnTo>
                <a:lnTo>
                  <a:pt x="669" y="87"/>
                </a:lnTo>
                <a:lnTo>
                  <a:pt x="544" y="102"/>
                </a:lnTo>
                <a:lnTo>
                  <a:pt x="416" y="124"/>
                </a:lnTo>
                <a:lnTo>
                  <a:pt x="285" y="151"/>
                </a:lnTo>
                <a:lnTo>
                  <a:pt x="152" y="182"/>
                </a:lnTo>
                <a:lnTo>
                  <a:pt x="18" y="215"/>
                </a:lnTo>
                <a:lnTo>
                  <a:pt x="0" y="137"/>
                </a:lnTo>
                <a:close/>
                <a:moveTo>
                  <a:pt x="2318" y="1554"/>
                </a:moveTo>
                <a:lnTo>
                  <a:pt x="2459" y="1816"/>
                </a:lnTo>
                <a:lnTo>
                  <a:pt x="2164" y="1772"/>
                </a:lnTo>
                <a:lnTo>
                  <a:pt x="2318" y="155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88" name="Freeform 264"/>
          <p:cNvSpPr>
            <a:spLocks noEditPoints="1"/>
          </p:cNvSpPr>
          <p:nvPr/>
        </p:nvSpPr>
        <p:spPr bwMode="auto">
          <a:xfrm>
            <a:off x="730250" y="2725738"/>
            <a:ext cx="379413" cy="149225"/>
          </a:xfrm>
          <a:custGeom>
            <a:avLst/>
            <a:gdLst/>
            <a:ahLst/>
            <a:cxnLst>
              <a:cxn ang="0">
                <a:pos x="2577" y="43"/>
              </a:cxn>
              <a:cxn ang="0">
                <a:pos x="2561" y="100"/>
              </a:cxn>
              <a:cxn ang="0">
                <a:pos x="2539" y="164"/>
              </a:cxn>
              <a:cxn ang="0">
                <a:pos x="2504" y="231"/>
              </a:cxn>
              <a:cxn ang="0">
                <a:pos x="2497" y="242"/>
              </a:cxn>
              <a:cxn ang="0">
                <a:pos x="2454" y="299"/>
              </a:cxn>
              <a:cxn ang="0">
                <a:pos x="2446" y="308"/>
              </a:cxn>
              <a:cxn ang="0">
                <a:pos x="2386" y="365"/>
              </a:cxn>
              <a:cxn ang="0">
                <a:pos x="2341" y="400"/>
              </a:cxn>
              <a:cxn ang="0">
                <a:pos x="2291" y="432"/>
              </a:cxn>
              <a:cxn ang="0">
                <a:pos x="2237" y="463"/>
              </a:cxn>
              <a:cxn ang="0">
                <a:pos x="2175" y="494"/>
              </a:cxn>
              <a:cxn ang="0">
                <a:pos x="2106" y="524"/>
              </a:cxn>
              <a:cxn ang="0">
                <a:pos x="2030" y="554"/>
              </a:cxn>
              <a:cxn ang="0">
                <a:pos x="1945" y="584"/>
              </a:cxn>
              <a:cxn ang="0">
                <a:pos x="1851" y="613"/>
              </a:cxn>
              <a:cxn ang="0">
                <a:pos x="1751" y="642"/>
              </a:cxn>
              <a:cxn ang="0">
                <a:pos x="1645" y="672"/>
              </a:cxn>
              <a:cxn ang="0">
                <a:pos x="1531" y="700"/>
              </a:cxn>
              <a:cxn ang="0">
                <a:pos x="1413" y="729"/>
              </a:cxn>
              <a:cxn ang="0">
                <a:pos x="1158" y="787"/>
              </a:cxn>
              <a:cxn ang="0">
                <a:pos x="887" y="845"/>
              </a:cxn>
              <a:cxn ang="0">
                <a:pos x="604" y="902"/>
              </a:cxn>
              <a:cxn ang="0">
                <a:pos x="408" y="940"/>
              </a:cxn>
              <a:cxn ang="0">
                <a:pos x="378" y="783"/>
              </a:cxn>
              <a:cxn ang="0">
                <a:pos x="573" y="745"/>
              </a:cxn>
              <a:cxn ang="0">
                <a:pos x="854" y="688"/>
              </a:cxn>
              <a:cxn ang="0">
                <a:pos x="1123" y="630"/>
              </a:cxn>
              <a:cxn ang="0">
                <a:pos x="1374" y="574"/>
              </a:cxn>
              <a:cxn ang="0">
                <a:pos x="1492" y="545"/>
              </a:cxn>
              <a:cxn ang="0">
                <a:pos x="1602" y="517"/>
              </a:cxn>
              <a:cxn ang="0">
                <a:pos x="1706" y="489"/>
              </a:cxn>
              <a:cxn ang="0">
                <a:pos x="1804" y="460"/>
              </a:cxn>
              <a:cxn ang="0">
                <a:pos x="1892" y="433"/>
              </a:cxn>
              <a:cxn ang="0">
                <a:pos x="1971" y="405"/>
              </a:cxn>
              <a:cxn ang="0">
                <a:pos x="2043" y="377"/>
              </a:cxn>
              <a:cxn ang="0">
                <a:pos x="2104" y="351"/>
              </a:cxn>
              <a:cxn ang="0">
                <a:pos x="2158" y="324"/>
              </a:cxn>
              <a:cxn ang="0">
                <a:pos x="2206" y="297"/>
              </a:cxn>
              <a:cxn ang="0">
                <a:pos x="2244" y="273"/>
              </a:cxn>
              <a:cxn ang="0">
                <a:pos x="2275" y="249"/>
              </a:cxn>
              <a:cxn ang="0">
                <a:pos x="2335" y="192"/>
              </a:cxn>
              <a:cxn ang="0">
                <a:pos x="2327" y="202"/>
              </a:cxn>
              <a:cxn ang="0">
                <a:pos x="2370" y="145"/>
              </a:cxn>
              <a:cxn ang="0">
                <a:pos x="2363" y="156"/>
              </a:cxn>
              <a:cxn ang="0">
                <a:pos x="2388" y="109"/>
              </a:cxn>
              <a:cxn ang="0">
                <a:pos x="2407" y="57"/>
              </a:cxn>
              <a:cxn ang="0">
                <a:pos x="2423" y="0"/>
              </a:cxn>
              <a:cxn ang="0">
                <a:pos x="2577" y="43"/>
              </a:cxn>
              <a:cxn ang="0">
                <a:pos x="575" y="1098"/>
              </a:cxn>
              <a:cxn ang="0">
                <a:pos x="0" y="937"/>
              </a:cxn>
              <a:cxn ang="0">
                <a:pos x="473" y="574"/>
              </a:cxn>
              <a:cxn ang="0">
                <a:pos x="575" y="1098"/>
              </a:cxn>
            </a:cxnLst>
            <a:rect l="0" t="0" r="r" b="b"/>
            <a:pathLst>
              <a:path w="2577" h="1098">
                <a:moveTo>
                  <a:pt x="2577" y="43"/>
                </a:moveTo>
                <a:lnTo>
                  <a:pt x="2561" y="100"/>
                </a:lnTo>
                <a:lnTo>
                  <a:pt x="2539" y="164"/>
                </a:lnTo>
                <a:lnTo>
                  <a:pt x="2504" y="231"/>
                </a:lnTo>
                <a:cubicBezTo>
                  <a:pt x="2502" y="235"/>
                  <a:pt x="2500" y="238"/>
                  <a:pt x="2497" y="242"/>
                </a:cubicBezTo>
                <a:lnTo>
                  <a:pt x="2454" y="299"/>
                </a:lnTo>
                <a:cubicBezTo>
                  <a:pt x="2452" y="302"/>
                  <a:pt x="2449" y="305"/>
                  <a:pt x="2446" y="308"/>
                </a:cubicBezTo>
                <a:lnTo>
                  <a:pt x="2386" y="365"/>
                </a:lnTo>
                <a:lnTo>
                  <a:pt x="2341" y="400"/>
                </a:lnTo>
                <a:lnTo>
                  <a:pt x="2291" y="432"/>
                </a:lnTo>
                <a:lnTo>
                  <a:pt x="2237" y="463"/>
                </a:lnTo>
                <a:lnTo>
                  <a:pt x="2175" y="494"/>
                </a:lnTo>
                <a:lnTo>
                  <a:pt x="2106" y="524"/>
                </a:lnTo>
                <a:lnTo>
                  <a:pt x="2030" y="554"/>
                </a:lnTo>
                <a:lnTo>
                  <a:pt x="1945" y="584"/>
                </a:lnTo>
                <a:lnTo>
                  <a:pt x="1851" y="613"/>
                </a:lnTo>
                <a:lnTo>
                  <a:pt x="1751" y="642"/>
                </a:lnTo>
                <a:lnTo>
                  <a:pt x="1645" y="672"/>
                </a:lnTo>
                <a:lnTo>
                  <a:pt x="1531" y="700"/>
                </a:lnTo>
                <a:lnTo>
                  <a:pt x="1413" y="729"/>
                </a:lnTo>
                <a:lnTo>
                  <a:pt x="1158" y="787"/>
                </a:lnTo>
                <a:lnTo>
                  <a:pt x="887" y="845"/>
                </a:lnTo>
                <a:lnTo>
                  <a:pt x="604" y="902"/>
                </a:lnTo>
                <a:lnTo>
                  <a:pt x="408" y="940"/>
                </a:lnTo>
                <a:lnTo>
                  <a:pt x="378" y="783"/>
                </a:lnTo>
                <a:lnTo>
                  <a:pt x="573" y="745"/>
                </a:lnTo>
                <a:lnTo>
                  <a:pt x="854" y="688"/>
                </a:lnTo>
                <a:lnTo>
                  <a:pt x="1123" y="630"/>
                </a:lnTo>
                <a:lnTo>
                  <a:pt x="1374" y="574"/>
                </a:lnTo>
                <a:lnTo>
                  <a:pt x="1492" y="545"/>
                </a:lnTo>
                <a:lnTo>
                  <a:pt x="1602" y="517"/>
                </a:lnTo>
                <a:lnTo>
                  <a:pt x="1706" y="489"/>
                </a:lnTo>
                <a:lnTo>
                  <a:pt x="1804" y="460"/>
                </a:lnTo>
                <a:lnTo>
                  <a:pt x="1892" y="433"/>
                </a:lnTo>
                <a:lnTo>
                  <a:pt x="1971" y="405"/>
                </a:lnTo>
                <a:lnTo>
                  <a:pt x="2043" y="377"/>
                </a:lnTo>
                <a:lnTo>
                  <a:pt x="2104" y="351"/>
                </a:lnTo>
                <a:lnTo>
                  <a:pt x="2158" y="324"/>
                </a:lnTo>
                <a:lnTo>
                  <a:pt x="2206" y="297"/>
                </a:lnTo>
                <a:lnTo>
                  <a:pt x="2244" y="273"/>
                </a:lnTo>
                <a:lnTo>
                  <a:pt x="2275" y="249"/>
                </a:lnTo>
                <a:lnTo>
                  <a:pt x="2335" y="192"/>
                </a:lnTo>
                <a:lnTo>
                  <a:pt x="2327" y="202"/>
                </a:lnTo>
                <a:lnTo>
                  <a:pt x="2370" y="145"/>
                </a:lnTo>
                <a:lnTo>
                  <a:pt x="2363" y="156"/>
                </a:lnTo>
                <a:lnTo>
                  <a:pt x="2388" y="109"/>
                </a:lnTo>
                <a:lnTo>
                  <a:pt x="2407" y="57"/>
                </a:lnTo>
                <a:lnTo>
                  <a:pt x="2423" y="0"/>
                </a:lnTo>
                <a:lnTo>
                  <a:pt x="2577" y="43"/>
                </a:lnTo>
                <a:close/>
                <a:moveTo>
                  <a:pt x="575" y="1098"/>
                </a:moveTo>
                <a:lnTo>
                  <a:pt x="0" y="937"/>
                </a:lnTo>
                <a:lnTo>
                  <a:pt x="473" y="574"/>
                </a:lnTo>
                <a:lnTo>
                  <a:pt x="575" y="1098"/>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0" name="Freeform 266"/>
          <p:cNvSpPr>
            <a:spLocks noEditPoints="1"/>
          </p:cNvSpPr>
          <p:nvPr/>
        </p:nvSpPr>
        <p:spPr bwMode="auto">
          <a:xfrm>
            <a:off x="1246188" y="2651125"/>
            <a:ext cx="150812" cy="77788"/>
          </a:xfrm>
          <a:custGeom>
            <a:avLst/>
            <a:gdLst/>
            <a:ahLst/>
            <a:cxnLst>
              <a:cxn ang="0">
                <a:pos x="113" y="16"/>
              </a:cxn>
              <a:cxn ang="0">
                <a:pos x="113" y="17"/>
              </a:cxn>
              <a:cxn ang="0">
                <a:pos x="111" y="17"/>
              </a:cxn>
              <a:cxn ang="0">
                <a:pos x="108" y="19"/>
              </a:cxn>
              <a:cxn ang="0">
                <a:pos x="104" y="21"/>
              </a:cxn>
              <a:cxn ang="0">
                <a:pos x="99" y="23"/>
              </a:cxn>
              <a:cxn ang="0">
                <a:pos x="93" y="26"/>
              </a:cxn>
              <a:cxn ang="0">
                <a:pos x="87" y="29"/>
              </a:cxn>
              <a:cxn ang="0">
                <a:pos x="79" y="33"/>
              </a:cxn>
              <a:cxn ang="0">
                <a:pos x="63" y="41"/>
              </a:cxn>
              <a:cxn ang="0">
                <a:pos x="44" y="51"/>
              </a:cxn>
              <a:cxn ang="0">
                <a:pos x="36" y="35"/>
              </a:cxn>
              <a:cxn ang="0">
                <a:pos x="55" y="25"/>
              </a:cxn>
              <a:cxn ang="0">
                <a:pos x="71" y="17"/>
              </a:cxn>
              <a:cxn ang="0">
                <a:pos x="78" y="14"/>
              </a:cxn>
              <a:cxn ang="0">
                <a:pos x="85" y="10"/>
              </a:cxn>
              <a:cxn ang="0">
                <a:pos x="91" y="7"/>
              </a:cxn>
              <a:cxn ang="0">
                <a:pos x="96" y="5"/>
              </a:cxn>
              <a:cxn ang="0">
                <a:pos x="100" y="3"/>
              </a:cxn>
              <a:cxn ang="0">
                <a:pos x="103" y="1"/>
              </a:cxn>
              <a:cxn ang="0">
                <a:pos x="105" y="1"/>
              </a:cxn>
              <a:cxn ang="0">
                <a:pos x="105" y="0"/>
              </a:cxn>
              <a:cxn ang="0">
                <a:pos x="113" y="16"/>
              </a:cxn>
              <a:cxn ang="0">
                <a:pos x="66" y="63"/>
              </a:cxn>
              <a:cxn ang="0">
                <a:pos x="0" y="62"/>
              </a:cxn>
              <a:cxn ang="0">
                <a:pos x="40" y="9"/>
              </a:cxn>
              <a:cxn ang="0">
                <a:pos x="66" y="63"/>
              </a:cxn>
            </a:cxnLst>
            <a:rect l="0" t="0" r="r" b="b"/>
            <a:pathLst>
              <a:path w="113" h="63">
                <a:moveTo>
                  <a:pt x="113" y="16"/>
                </a:moveTo>
                <a:lnTo>
                  <a:pt x="113" y="17"/>
                </a:lnTo>
                <a:lnTo>
                  <a:pt x="111" y="17"/>
                </a:lnTo>
                <a:lnTo>
                  <a:pt x="108" y="19"/>
                </a:lnTo>
                <a:lnTo>
                  <a:pt x="104" y="21"/>
                </a:lnTo>
                <a:lnTo>
                  <a:pt x="99" y="23"/>
                </a:lnTo>
                <a:lnTo>
                  <a:pt x="93" y="26"/>
                </a:lnTo>
                <a:lnTo>
                  <a:pt x="87" y="29"/>
                </a:lnTo>
                <a:lnTo>
                  <a:pt x="79" y="33"/>
                </a:lnTo>
                <a:lnTo>
                  <a:pt x="63" y="41"/>
                </a:lnTo>
                <a:lnTo>
                  <a:pt x="44" y="51"/>
                </a:lnTo>
                <a:lnTo>
                  <a:pt x="36" y="35"/>
                </a:lnTo>
                <a:lnTo>
                  <a:pt x="55" y="25"/>
                </a:lnTo>
                <a:lnTo>
                  <a:pt x="71" y="17"/>
                </a:lnTo>
                <a:lnTo>
                  <a:pt x="78" y="14"/>
                </a:lnTo>
                <a:lnTo>
                  <a:pt x="85" y="10"/>
                </a:lnTo>
                <a:lnTo>
                  <a:pt x="91" y="7"/>
                </a:lnTo>
                <a:lnTo>
                  <a:pt x="96" y="5"/>
                </a:lnTo>
                <a:lnTo>
                  <a:pt x="100" y="3"/>
                </a:lnTo>
                <a:lnTo>
                  <a:pt x="103" y="1"/>
                </a:lnTo>
                <a:lnTo>
                  <a:pt x="105" y="1"/>
                </a:lnTo>
                <a:lnTo>
                  <a:pt x="105" y="0"/>
                </a:lnTo>
                <a:lnTo>
                  <a:pt x="113" y="16"/>
                </a:lnTo>
                <a:close/>
                <a:moveTo>
                  <a:pt x="66" y="63"/>
                </a:moveTo>
                <a:lnTo>
                  <a:pt x="0" y="62"/>
                </a:lnTo>
                <a:lnTo>
                  <a:pt x="40" y="9"/>
                </a:lnTo>
                <a:lnTo>
                  <a:pt x="66" y="63"/>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1" name="Freeform 267"/>
          <p:cNvSpPr>
            <a:spLocks noEditPoints="1"/>
          </p:cNvSpPr>
          <p:nvPr/>
        </p:nvSpPr>
        <p:spPr bwMode="auto">
          <a:xfrm>
            <a:off x="1520825" y="2592388"/>
            <a:ext cx="369888" cy="346075"/>
          </a:xfrm>
          <a:custGeom>
            <a:avLst/>
            <a:gdLst/>
            <a:ahLst/>
            <a:cxnLst>
              <a:cxn ang="0">
                <a:pos x="556" y="340"/>
              </a:cxn>
              <a:cxn ang="0">
                <a:pos x="353" y="702"/>
              </a:cxn>
              <a:cxn ang="0">
                <a:pos x="253" y="909"/>
              </a:cxn>
              <a:cxn ang="0">
                <a:pos x="191" y="1074"/>
              </a:cxn>
              <a:cxn ang="0">
                <a:pos x="163" y="1190"/>
              </a:cxn>
              <a:cxn ang="0">
                <a:pos x="160" y="1221"/>
              </a:cxn>
              <a:cxn ang="0">
                <a:pos x="162" y="1258"/>
              </a:cxn>
              <a:cxn ang="0">
                <a:pos x="190" y="1347"/>
              </a:cxn>
              <a:cxn ang="0">
                <a:pos x="248" y="1447"/>
              </a:cxn>
              <a:cxn ang="0">
                <a:pos x="344" y="1557"/>
              </a:cxn>
              <a:cxn ang="0">
                <a:pos x="543" y="1729"/>
              </a:cxn>
              <a:cxn ang="0">
                <a:pos x="829" y="1915"/>
              </a:cxn>
              <a:cxn ang="0">
                <a:pos x="1056" y="2026"/>
              </a:cxn>
              <a:cxn ang="0">
                <a:pos x="1237" y="2082"/>
              </a:cxn>
              <a:cxn ang="0">
                <a:pos x="1461" y="2123"/>
              </a:cxn>
              <a:cxn ang="0">
                <a:pos x="1728" y="2147"/>
              </a:cxn>
              <a:cxn ang="0">
                <a:pos x="2111" y="2157"/>
              </a:cxn>
              <a:cxn ang="0">
                <a:pos x="1868" y="2313"/>
              </a:cxn>
              <a:cxn ang="0">
                <a:pos x="1573" y="2296"/>
              </a:cxn>
              <a:cxn ang="0">
                <a:pos x="1310" y="2262"/>
              </a:cxn>
              <a:cxn ang="0">
                <a:pos x="1089" y="2207"/>
              </a:cxn>
              <a:cxn ang="0">
                <a:pos x="904" y="2135"/>
              </a:cxn>
              <a:cxn ang="0">
                <a:pos x="596" y="1959"/>
              </a:cxn>
              <a:cxn ang="0">
                <a:pos x="294" y="1730"/>
              </a:cxn>
              <a:cxn ang="0">
                <a:pos x="166" y="1600"/>
              </a:cxn>
              <a:cxn ang="0">
                <a:pos x="72" y="1467"/>
              </a:cxn>
              <a:cxn ang="0">
                <a:pos x="19" y="1345"/>
              </a:cxn>
              <a:cxn ang="0">
                <a:pos x="5" y="1284"/>
              </a:cxn>
              <a:cxn ang="0">
                <a:pos x="1" y="1221"/>
              </a:cxn>
              <a:cxn ang="0">
                <a:pos x="19" y="1094"/>
              </a:cxn>
              <a:cxn ang="0">
                <a:pos x="69" y="938"/>
              </a:cxn>
              <a:cxn ang="0">
                <a:pos x="156" y="738"/>
              </a:cxn>
              <a:cxn ang="0">
                <a:pos x="276" y="508"/>
              </a:cxn>
              <a:cxn ang="0">
                <a:pos x="573" y="0"/>
              </a:cxn>
              <a:cxn ang="0">
                <a:pos x="1979" y="1969"/>
              </a:cxn>
              <a:cxn ang="0">
                <a:pos x="1974" y="2502"/>
              </a:cxn>
            </a:cxnLst>
            <a:rect l="0" t="0" r="r" b="b"/>
            <a:pathLst>
              <a:path w="2509" h="2502">
                <a:moveTo>
                  <a:pt x="710" y="81"/>
                </a:moveTo>
                <a:lnTo>
                  <a:pt x="556" y="340"/>
                </a:lnTo>
                <a:lnTo>
                  <a:pt x="415" y="587"/>
                </a:lnTo>
                <a:lnTo>
                  <a:pt x="353" y="702"/>
                </a:lnTo>
                <a:lnTo>
                  <a:pt x="299" y="809"/>
                </a:lnTo>
                <a:lnTo>
                  <a:pt x="253" y="909"/>
                </a:lnTo>
                <a:lnTo>
                  <a:pt x="218" y="997"/>
                </a:lnTo>
                <a:lnTo>
                  <a:pt x="191" y="1074"/>
                </a:lnTo>
                <a:lnTo>
                  <a:pt x="174" y="1137"/>
                </a:lnTo>
                <a:lnTo>
                  <a:pt x="163" y="1190"/>
                </a:lnTo>
                <a:lnTo>
                  <a:pt x="160" y="1233"/>
                </a:lnTo>
                <a:lnTo>
                  <a:pt x="160" y="1221"/>
                </a:lnTo>
                <a:lnTo>
                  <a:pt x="164" y="1271"/>
                </a:lnTo>
                <a:lnTo>
                  <a:pt x="162" y="1258"/>
                </a:lnTo>
                <a:lnTo>
                  <a:pt x="174" y="1306"/>
                </a:lnTo>
                <a:lnTo>
                  <a:pt x="190" y="1347"/>
                </a:lnTo>
                <a:lnTo>
                  <a:pt x="215" y="1394"/>
                </a:lnTo>
                <a:lnTo>
                  <a:pt x="248" y="1447"/>
                </a:lnTo>
                <a:lnTo>
                  <a:pt x="291" y="1501"/>
                </a:lnTo>
                <a:lnTo>
                  <a:pt x="344" y="1557"/>
                </a:lnTo>
                <a:lnTo>
                  <a:pt x="405" y="1615"/>
                </a:lnTo>
                <a:lnTo>
                  <a:pt x="543" y="1729"/>
                </a:lnTo>
                <a:lnTo>
                  <a:pt x="687" y="1828"/>
                </a:lnTo>
                <a:lnTo>
                  <a:pt x="829" y="1915"/>
                </a:lnTo>
                <a:lnTo>
                  <a:pt x="979" y="1994"/>
                </a:lnTo>
                <a:lnTo>
                  <a:pt x="1056" y="2026"/>
                </a:lnTo>
                <a:lnTo>
                  <a:pt x="1142" y="2056"/>
                </a:lnTo>
                <a:lnTo>
                  <a:pt x="1237" y="2082"/>
                </a:lnTo>
                <a:lnTo>
                  <a:pt x="1343" y="2105"/>
                </a:lnTo>
                <a:lnTo>
                  <a:pt x="1461" y="2123"/>
                </a:lnTo>
                <a:lnTo>
                  <a:pt x="1590" y="2137"/>
                </a:lnTo>
                <a:lnTo>
                  <a:pt x="1728" y="2147"/>
                </a:lnTo>
                <a:lnTo>
                  <a:pt x="1875" y="2154"/>
                </a:lnTo>
                <a:lnTo>
                  <a:pt x="2111" y="2157"/>
                </a:lnTo>
                <a:lnTo>
                  <a:pt x="2108" y="2317"/>
                </a:lnTo>
                <a:lnTo>
                  <a:pt x="1868" y="2313"/>
                </a:lnTo>
                <a:lnTo>
                  <a:pt x="1717" y="2306"/>
                </a:lnTo>
                <a:lnTo>
                  <a:pt x="1573" y="2296"/>
                </a:lnTo>
                <a:lnTo>
                  <a:pt x="1436" y="2282"/>
                </a:lnTo>
                <a:lnTo>
                  <a:pt x="1310" y="2262"/>
                </a:lnTo>
                <a:lnTo>
                  <a:pt x="1194" y="2237"/>
                </a:lnTo>
                <a:lnTo>
                  <a:pt x="1089" y="2207"/>
                </a:lnTo>
                <a:lnTo>
                  <a:pt x="995" y="2173"/>
                </a:lnTo>
                <a:lnTo>
                  <a:pt x="904" y="2135"/>
                </a:lnTo>
                <a:lnTo>
                  <a:pt x="745" y="2052"/>
                </a:lnTo>
                <a:lnTo>
                  <a:pt x="596" y="1959"/>
                </a:lnTo>
                <a:lnTo>
                  <a:pt x="442" y="1852"/>
                </a:lnTo>
                <a:lnTo>
                  <a:pt x="294" y="1730"/>
                </a:lnTo>
                <a:lnTo>
                  <a:pt x="227" y="1666"/>
                </a:lnTo>
                <a:lnTo>
                  <a:pt x="166" y="1600"/>
                </a:lnTo>
                <a:lnTo>
                  <a:pt x="113" y="1532"/>
                </a:lnTo>
                <a:lnTo>
                  <a:pt x="72" y="1467"/>
                </a:lnTo>
                <a:lnTo>
                  <a:pt x="41" y="1404"/>
                </a:lnTo>
                <a:lnTo>
                  <a:pt x="19" y="1345"/>
                </a:lnTo>
                <a:lnTo>
                  <a:pt x="7" y="1297"/>
                </a:lnTo>
                <a:cubicBezTo>
                  <a:pt x="6" y="1293"/>
                  <a:pt x="5" y="1288"/>
                  <a:pt x="5" y="1284"/>
                </a:cubicBezTo>
                <a:lnTo>
                  <a:pt x="1" y="1234"/>
                </a:lnTo>
                <a:cubicBezTo>
                  <a:pt x="0" y="1230"/>
                  <a:pt x="0" y="1226"/>
                  <a:pt x="1" y="1221"/>
                </a:cubicBezTo>
                <a:lnTo>
                  <a:pt x="6" y="1159"/>
                </a:lnTo>
                <a:lnTo>
                  <a:pt x="19" y="1094"/>
                </a:lnTo>
                <a:lnTo>
                  <a:pt x="40" y="1021"/>
                </a:lnTo>
                <a:lnTo>
                  <a:pt x="69" y="938"/>
                </a:lnTo>
                <a:lnTo>
                  <a:pt x="108" y="842"/>
                </a:lnTo>
                <a:lnTo>
                  <a:pt x="156" y="738"/>
                </a:lnTo>
                <a:lnTo>
                  <a:pt x="212" y="625"/>
                </a:lnTo>
                <a:lnTo>
                  <a:pt x="276" y="508"/>
                </a:lnTo>
                <a:lnTo>
                  <a:pt x="419" y="259"/>
                </a:lnTo>
                <a:lnTo>
                  <a:pt x="573" y="0"/>
                </a:lnTo>
                <a:lnTo>
                  <a:pt x="710" y="81"/>
                </a:lnTo>
                <a:close/>
                <a:moveTo>
                  <a:pt x="1979" y="1969"/>
                </a:moveTo>
                <a:lnTo>
                  <a:pt x="2509" y="2240"/>
                </a:lnTo>
                <a:lnTo>
                  <a:pt x="1974" y="2502"/>
                </a:lnTo>
                <a:lnTo>
                  <a:pt x="1979" y="1969"/>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2" name="Freeform 268"/>
          <p:cNvSpPr>
            <a:spLocks noEditPoints="1"/>
          </p:cNvSpPr>
          <p:nvPr/>
        </p:nvSpPr>
        <p:spPr bwMode="auto">
          <a:xfrm>
            <a:off x="833438" y="3017838"/>
            <a:ext cx="588962" cy="73025"/>
          </a:xfrm>
          <a:custGeom>
            <a:avLst/>
            <a:gdLst/>
            <a:ahLst/>
            <a:cxnLst>
              <a:cxn ang="0">
                <a:pos x="0" y="20"/>
              </a:cxn>
              <a:cxn ang="0">
                <a:pos x="399" y="20"/>
              </a:cxn>
              <a:cxn ang="0">
                <a:pos x="399" y="38"/>
              </a:cxn>
              <a:cxn ang="0">
                <a:pos x="0" y="38"/>
              </a:cxn>
              <a:cxn ang="0">
                <a:pos x="0" y="20"/>
              </a:cxn>
              <a:cxn ang="0">
                <a:pos x="384" y="0"/>
              </a:cxn>
              <a:cxn ang="0">
                <a:pos x="444" y="29"/>
              </a:cxn>
              <a:cxn ang="0">
                <a:pos x="384" y="59"/>
              </a:cxn>
              <a:cxn ang="0">
                <a:pos x="384" y="0"/>
              </a:cxn>
            </a:cxnLst>
            <a:rect l="0" t="0" r="r" b="b"/>
            <a:pathLst>
              <a:path w="444" h="59">
                <a:moveTo>
                  <a:pt x="0" y="20"/>
                </a:moveTo>
                <a:lnTo>
                  <a:pt x="399" y="20"/>
                </a:lnTo>
                <a:lnTo>
                  <a:pt x="399" y="38"/>
                </a:lnTo>
                <a:lnTo>
                  <a:pt x="0" y="38"/>
                </a:lnTo>
                <a:lnTo>
                  <a:pt x="0" y="20"/>
                </a:lnTo>
                <a:close/>
                <a:moveTo>
                  <a:pt x="384" y="0"/>
                </a:moveTo>
                <a:lnTo>
                  <a:pt x="444" y="29"/>
                </a:lnTo>
                <a:lnTo>
                  <a:pt x="384" y="59"/>
                </a:lnTo>
                <a:lnTo>
                  <a:pt x="38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3" name="Freeform 269"/>
          <p:cNvSpPr>
            <a:spLocks noEditPoints="1"/>
          </p:cNvSpPr>
          <p:nvPr/>
        </p:nvSpPr>
        <p:spPr bwMode="auto">
          <a:xfrm>
            <a:off x="1539875" y="2974975"/>
            <a:ext cx="514350" cy="84138"/>
          </a:xfrm>
          <a:custGeom>
            <a:avLst/>
            <a:gdLst/>
            <a:ahLst/>
            <a:cxnLst>
              <a:cxn ang="0">
                <a:pos x="3" y="49"/>
              </a:cxn>
              <a:cxn ang="0">
                <a:pos x="6" y="49"/>
              </a:cxn>
              <a:cxn ang="0">
                <a:pos x="8" y="49"/>
              </a:cxn>
              <a:cxn ang="0">
                <a:pos x="11" y="50"/>
              </a:cxn>
              <a:cxn ang="0">
                <a:pos x="16" y="50"/>
              </a:cxn>
              <a:cxn ang="0">
                <a:pos x="22" y="50"/>
              </a:cxn>
              <a:cxn ang="0">
                <a:pos x="31" y="50"/>
              </a:cxn>
              <a:cxn ang="0">
                <a:pos x="36" y="49"/>
              </a:cxn>
              <a:cxn ang="0">
                <a:pos x="42" y="49"/>
              </a:cxn>
              <a:cxn ang="0">
                <a:pos x="49" y="49"/>
              </a:cxn>
              <a:cxn ang="0">
                <a:pos x="56" y="49"/>
              </a:cxn>
              <a:cxn ang="0">
                <a:pos x="65" y="48"/>
              </a:cxn>
              <a:cxn ang="0">
                <a:pos x="75" y="48"/>
              </a:cxn>
              <a:cxn ang="0">
                <a:pos x="86" y="47"/>
              </a:cxn>
              <a:cxn ang="0">
                <a:pos x="98" y="47"/>
              </a:cxn>
              <a:cxn ang="0">
                <a:pos x="111" y="47"/>
              </a:cxn>
              <a:cxn ang="0">
                <a:pos x="124" y="46"/>
              </a:cxn>
              <a:cxn ang="0">
                <a:pos x="152" y="45"/>
              </a:cxn>
              <a:cxn ang="0">
                <a:pos x="180" y="43"/>
              </a:cxn>
              <a:cxn ang="0">
                <a:pos x="207" y="41"/>
              </a:cxn>
              <a:cxn ang="0">
                <a:pos x="221" y="40"/>
              </a:cxn>
              <a:cxn ang="0">
                <a:pos x="233" y="39"/>
              </a:cxn>
              <a:cxn ang="0">
                <a:pos x="245" y="38"/>
              </a:cxn>
              <a:cxn ang="0">
                <a:pos x="255" y="36"/>
              </a:cxn>
              <a:cxn ang="0">
                <a:pos x="275" y="33"/>
              </a:cxn>
              <a:cxn ang="0">
                <a:pos x="293" y="29"/>
              </a:cxn>
              <a:cxn ang="0">
                <a:pos x="310" y="25"/>
              </a:cxn>
              <a:cxn ang="0">
                <a:pos x="326" y="20"/>
              </a:cxn>
              <a:cxn ang="0">
                <a:pos x="343" y="14"/>
              </a:cxn>
              <a:cxn ang="0">
                <a:pos x="349" y="31"/>
              </a:cxn>
              <a:cxn ang="0">
                <a:pos x="331" y="37"/>
              </a:cxn>
              <a:cxn ang="0">
                <a:pos x="315" y="42"/>
              </a:cxn>
              <a:cxn ang="0">
                <a:pos x="297" y="47"/>
              </a:cxn>
              <a:cxn ang="0">
                <a:pos x="278" y="50"/>
              </a:cxn>
              <a:cxn ang="0">
                <a:pos x="258" y="54"/>
              </a:cxn>
              <a:cxn ang="0">
                <a:pos x="247" y="55"/>
              </a:cxn>
              <a:cxn ang="0">
                <a:pos x="235" y="57"/>
              </a:cxn>
              <a:cxn ang="0">
                <a:pos x="222" y="58"/>
              </a:cxn>
              <a:cxn ang="0">
                <a:pos x="209" y="59"/>
              </a:cxn>
              <a:cxn ang="0">
                <a:pos x="181" y="61"/>
              </a:cxn>
              <a:cxn ang="0">
                <a:pos x="152" y="62"/>
              </a:cxn>
              <a:cxn ang="0">
                <a:pos x="125" y="64"/>
              </a:cxn>
              <a:cxn ang="0">
                <a:pos x="111" y="64"/>
              </a:cxn>
              <a:cxn ang="0">
                <a:pos x="98" y="65"/>
              </a:cxn>
              <a:cxn ang="0">
                <a:pos x="87" y="65"/>
              </a:cxn>
              <a:cxn ang="0">
                <a:pos x="76" y="66"/>
              </a:cxn>
              <a:cxn ang="0">
                <a:pos x="66" y="66"/>
              </a:cxn>
              <a:cxn ang="0">
                <a:pos x="57" y="66"/>
              </a:cxn>
              <a:cxn ang="0">
                <a:pos x="50" y="67"/>
              </a:cxn>
              <a:cxn ang="0">
                <a:pos x="43" y="67"/>
              </a:cxn>
              <a:cxn ang="0">
                <a:pos x="37" y="67"/>
              </a:cxn>
              <a:cxn ang="0">
                <a:pos x="31" y="67"/>
              </a:cxn>
              <a:cxn ang="0">
                <a:pos x="22" y="68"/>
              </a:cxn>
              <a:cxn ang="0">
                <a:pos x="15" y="68"/>
              </a:cxn>
              <a:cxn ang="0">
                <a:pos x="10" y="67"/>
              </a:cxn>
              <a:cxn ang="0">
                <a:pos x="6" y="67"/>
              </a:cxn>
              <a:cxn ang="0">
                <a:pos x="2" y="67"/>
              </a:cxn>
              <a:cxn ang="0">
                <a:pos x="0" y="66"/>
              </a:cxn>
              <a:cxn ang="0">
                <a:pos x="3" y="49"/>
              </a:cxn>
              <a:cxn ang="0">
                <a:pos x="322" y="0"/>
              </a:cxn>
              <a:cxn ang="0">
                <a:pos x="388" y="7"/>
              </a:cxn>
              <a:cxn ang="0">
                <a:pos x="342" y="56"/>
              </a:cxn>
              <a:cxn ang="0">
                <a:pos x="322" y="0"/>
              </a:cxn>
            </a:cxnLst>
            <a:rect l="0" t="0" r="r" b="b"/>
            <a:pathLst>
              <a:path w="388" h="68">
                <a:moveTo>
                  <a:pt x="3" y="49"/>
                </a:moveTo>
                <a:lnTo>
                  <a:pt x="6" y="49"/>
                </a:lnTo>
                <a:lnTo>
                  <a:pt x="8" y="49"/>
                </a:lnTo>
                <a:lnTo>
                  <a:pt x="11" y="50"/>
                </a:lnTo>
                <a:lnTo>
                  <a:pt x="16" y="50"/>
                </a:lnTo>
                <a:lnTo>
                  <a:pt x="22" y="50"/>
                </a:lnTo>
                <a:lnTo>
                  <a:pt x="31" y="50"/>
                </a:lnTo>
                <a:lnTo>
                  <a:pt x="36" y="49"/>
                </a:lnTo>
                <a:lnTo>
                  <a:pt x="42" y="49"/>
                </a:lnTo>
                <a:lnTo>
                  <a:pt x="49" y="49"/>
                </a:lnTo>
                <a:lnTo>
                  <a:pt x="56" y="49"/>
                </a:lnTo>
                <a:lnTo>
                  <a:pt x="65" y="48"/>
                </a:lnTo>
                <a:lnTo>
                  <a:pt x="75" y="48"/>
                </a:lnTo>
                <a:lnTo>
                  <a:pt x="86" y="47"/>
                </a:lnTo>
                <a:lnTo>
                  <a:pt x="98" y="47"/>
                </a:lnTo>
                <a:lnTo>
                  <a:pt x="111" y="47"/>
                </a:lnTo>
                <a:lnTo>
                  <a:pt x="124" y="46"/>
                </a:lnTo>
                <a:lnTo>
                  <a:pt x="152" y="45"/>
                </a:lnTo>
                <a:lnTo>
                  <a:pt x="180" y="43"/>
                </a:lnTo>
                <a:lnTo>
                  <a:pt x="207" y="41"/>
                </a:lnTo>
                <a:lnTo>
                  <a:pt x="221" y="40"/>
                </a:lnTo>
                <a:lnTo>
                  <a:pt x="233" y="39"/>
                </a:lnTo>
                <a:lnTo>
                  <a:pt x="245" y="38"/>
                </a:lnTo>
                <a:lnTo>
                  <a:pt x="255" y="36"/>
                </a:lnTo>
                <a:lnTo>
                  <a:pt x="275" y="33"/>
                </a:lnTo>
                <a:lnTo>
                  <a:pt x="293" y="29"/>
                </a:lnTo>
                <a:lnTo>
                  <a:pt x="310" y="25"/>
                </a:lnTo>
                <a:lnTo>
                  <a:pt x="326" y="20"/>
                </a:lnTo>
                <a:lnTo>
                  <a:pt x="343" y="14"/>
                </a:lnTo>
                <a:lnTo>
                  <a:pt x="349" y="31"/>
                </a:lnTo>
                <a:lnTo>
                  <a:pt x="331" y="37"/>
                </a:lnTo>
                <a:lnTo>
                  <a:pt x="315" y="42"/>
                </a:lnTo>
                <a:lnTo>
                  <a:pt x="297" y="47"/>
                </a:lnTo>
                <a:lnTo>
                  <a:pt x="278" y="50"/>
                </a:lnTo>
                <a:lnTo>
                  <a:pt x="258" y="54"/>
                </a:lnTo>
                <a:lnTo>
                  <a:pt x="247" y="55"/>
                </a:lnTo>
                <a:lnTo>
                  <a:pt x="235" y="57"/>
                </a:lnTo>
                <a:lnTo>
                  <a:pt x="222" y="58"/>
                </a:lnTo>
                <a:lnTo>
                  <a:pt x="209" y="59"/>
                </a:lnTo>
                <a:lnTo>
                  <a:pt x="181" y="61"/>
                </a:lnTo>
                <a:lnTo>
                  <a:pt x="152" y="62"/>
                </a:lnTo>
                <a:lnTo>
                  <a:pt x="125" y="64"/>
                </a:lnTo>
                <a:lnTo>
                  <a:pt x="111" y="64"/>
                </a:lnTo>
                <a:lnTo>
                  <a:pt x="98" y="65"/>
                </a:lnTo>
                <a:lnTo>
                  <a:pt x="87" y="65"/>
                </a:lnTo>
                <a:lnTo>
                  <a:pt x="76" y="66"/>
                </a:lnTo>
                <a:lnTo>
                  <a:pt x="66" y="66"/>
                </a:lnTo>
                <a:lnTo>
                  <a:pt x="57" y="66"/>
                </a:lnTo>
                <a:lnTo>
                  <a:pt x="50" y="67"/>
                </a:lnTo>
                <a:lnTo>
                  <a:pt x="43" y="67"/>
                </a:lnTo>
                <a:lnTo>
                  <a:pt x="37" y="67"/>
                </a:lnTo>
                <a:lnTo>
                  <a:pt x="31" y="67"/>
                </a:lnTo>
                <a:lnTo>
                  <a:pt x="22" y="68"/>
                </a:lnTo>
                <a:lnTo>
                  <a:pt x="15" y="68"/>
                </a:lnTo>
                <a:lnTo>
                  <a:pt x="10" y="67"/>
                </a:lnTo>
                <a:lnTo>
                  <a:pt x="6" y="67"/>
                </a:lnTo>
                <a:lnTo>
                  <a:pt x="2" y="67"/>
                </a:lnTo>
                <a:lnTo>
                  <a:pt x="0" y="66"/>
                </a:lnTo>
                <a:lnTo>
                  <a:pt x="3" y="49"/>
                </a:lnTo>
                <a:close/>
                <a:moveTo>
                  <a:pt x="322" y="0"/>
                </a:moveTo>
                <a:lnTo>
                  <a:pt x="388" y="7"/>
                </a:lnTo>
                <a:lnTo>
                  <a:pt x="342" y="56"/>
                </a:lnTo>
                <a:lnTo>
                  <a:pt x="322"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4" name="Freeform 270"/>
          <p:cNvSpPr>
            <a:spLocks noEditPoints="1"/>
          </p:cNvSpPr>
          <p:nvPr/>
        </p:nvSpPr>
        <p:spPr bwMode="auto">
          <a:xfrm>
            <a:off x="2127250" y="2919413"/>
            <a:ext cx="515938" cy="76200"/>
          </a:xfrm>
          <a:custGeom>
            <a:avLst/>
            <a:gdLst/>
            <a:ahLst/>
            <a:cxnLst>
              <a:cxn ang="0">
                <a:pos x="0" y="403"/>
              </a:cxn>
              <a:cxn ang="0">
                <a:pos x="405" y="395"/>
              </a:cxn>
              <a:cxn ang="0">
                <a:pos x="805" y="387"/>
              </a:cxn>
              <a:cxn ang="0">
                <a:pos x="1192" y="377"/>
              </a:cxn>
              <a:cxn ang="0">
                <a:pos x="1562" y="367"/>
              </a:cxn>
              <a:cxn ang="0">
                <a:pos x="1737" y="360"/>
              </a:cxn>
              <a:cxn ang="0">
                <a:pos x="1908" y="352"/>
              </a:cxn>
              <a:cxn ang="0">
                <a:pos x="2069" y="343"/>
              </a:cxn>
              <a:cxn ang="0">
                <a:pos x="2224" y="334"/>
              </a:cxn>
              <a:cxn ang="0">
                <a:pos x="2368" y="323"/>
              </a:cxn>
              <a:cxn ang="0">
                <a:pos x="2503" y="311"/>
              </a:cxn>
              <a:cxn ang="0">
                <a:pos x="2628" y="298"/>
              </a:cxn>
              <a:cxn ang="0">
                <a:pos x="2742" y="284"/>
              </a:cxn>
              <a:cxn ang="0">
                <a:pos x="2843" y="268"/>
              </a:cxn>
              <a:cxn ang="0">
                <a:pos x="2933" y="252"/>
              </a:cxn>
              <a:cxn ang="0">
                <a:pos x="3014" y="234"/>
              </a:cxn>
              <a:cxn ang="0">
                <a:pos x="2989" y="244"/>
              </a:cxn>
              <a:cxn ang="0">
                <a:pos x="3131" y="159"/>
              </a:cxn>
              <a:cxn ang="0">
                <a:pos x="3213" y="297"/>
              </a:cxn>
              <a:cxn ang="0">
                <a:pos x="3071" y="381"/>
              </a:cxn>
              <a:cxn ang="0">
                <a:pos x="3047" y="391"/>
              </a:cxn>
              <a:cxn ang="0">
                <a:pos x="2962" y="409"/>
              </a:cxn>
              <a:cxn ang="0">
                <a:pos x="2868" y="427"/>
              </a:cxn>
              <a:cxn ang="0">
                <a:pos x="2761" y="443"/>
              </a:cxn>
              <a:cxn ang="0">
                <a:pos x="2645" y="457"/>
              </a:cxn>
              <a:cxn ang="0">
                <a:pos x="2518" y="470"/>
              </a:cxn>
              <a:cxn ang="0">
                <a:pos x="2380" y="482"/>
              </a:cxn>
              <a:cxn ang="0">
                <a:pos x="2233" y="493"/>
              </a:cxn>
              <a:cxn ang="0">
                <a:pos x="2078" y="502"/>
              </a:cxn>
              <a:cxn ang="0">
                <a:pos x="1915" y="511"/>
              </a:cxn>
              <a:cxn ang="0">
                <a:pos x="1744" y="519"/>
              </a:cxn>
              <a:cxn ang="0">
                <a:pos x="1567" y="526"/>
              </a:cxn>
              <a:cxn ang="0">
                <a:pos x="1197" y="537"/>
              </a:cxn>
              <a:cxn ang="0">
                <a:pos x="808" y="547"/>
              </a:cxn>
              <a:cxn ang="0">
                <a:pos x="408" y="555"/>
              </a:cxn>
              <a:cxn ang="0">
                <a:pos x="3" y="563"/>
              </a:cxn>
              <a:cxn ang="0">
                <a:pos x="0" y="403"/>
              </a:cxn>
              <a:cxn ang="0">
                <a:pos x="2911" y="84"/>
              </a:cxn>
              <a:cxn ang="0">
                <a:pos x="3501" y="0"/>
              </a:cxn>
              <a:cxn ang="0">
                <a:pos x="3214" y="523"/>
              </a:cxn>
              <a:cxn ang="0">
                <a:pos x="2911" y="84"/>
              </a:cxn>
            </a:cxnLst>
            <a:rect l="0" t="0" r="r" b="b"/>
            <a:pathLst>
              <a:path w="3501" h="563">
                <a:moveTo>
                  <a:pt x="0" y="403"/>
                </a:moveTo>
                <a:lnTo>
                  <a:pt x="405" y="395"/>
                </a:lnTo>
                <a:lnTo>
                  <a:pt x="805" y="387"/>
                </a:lnTo>
                <a:lnTo>
                  <a:pt x="1192" y="377"/>
                </a:lnTo>
                <a:lnTo>
                  <a:pt x="1562" y="367"/>
                </a:lnTo>
                <a:lnTo>
                  <a:pt x="1737" y="360"/>
                </a:lnTo>
                <a:lnTo>
                  <a:pt x="1908" y="352"/>
                </a:lnTo>
                <a:lnTo>
                  <a:pt x="2069" y="343"/>
                </a:lnTo>
                <a:lnTo>
                  <a:pt x="2224" y="334"/>
                </a:lnTo>
                <a:lnTo>
                  <a:pt x="2368" y="323"/>
                </a:lnTo>
                <a:lnTo>
                  <a:pt x="2503" y="311"/>
                </a:lnTo>
                <a:lnTo>
                  <a:pt x="2628" y="298"/>
                </a:lnTo>
                <a:lnTo>
                  <a:pt x="2742" y="284"/>
                </a:lnTo>
                <a:lnTo>
                  <a:pt x="2843" y="268"/>
                </a:lnTo>
                <a:lnTo>
                  <a:pt x="2933" y="252"/>
                </a:lnTo>
                <a:lnTo>
                  <a:pt x="3014" y="234"/>
                </a:lnTo>
                <a:lnTo>
                  <a:pt x="2989" y="244"/>
                </a:lnTo>
                <a:lnTo>
                  <a:pt x="3131" y="159"/>
                </a:lnTo>
                <a:lnTo>
                  <a:pt x="3213" y="297"/>
                </a:lnTo>
                <a:lnTo>
                  <a:pt x="3071" y="381"/>
                </a:lnTo>
                <a:cubicBezTo>
                  <a:pt x="3064" y="386"/>
                  <a:pt x="3056" y="389"/>
                  <a:pt x="3047" y="391"/>
                </a:cubicBezTo>
                <a:lnTo>
                  <a:pt x="2962" y="409"/>
                </a:lnTo>
                <a:lnTo>
                  <a:pt x="2868" y="427"/>
                </a:lnTo>
                <a:lnTo>
                  <a:pt x="2761" y="443"/>
                </a:lnTo>
                <a:lnTo>
                  <a:pt x="2645" y="457"/>
                </a:lnTo>
                <a:lnTo>
                  <a:pt x="2518" y="470"/>
                </a:lnTo>
                <a:lnTo>
                  <a:pt x="2380" y="482"/>
                </a:lnTo>
                <a:lnTo>
                  <a:pt x="2233" y="493"/>
                </a:lnTo>
                <a:lnTo>
                  <a:pt x="2078" y="502"/>
                </a:lnTo>
                <a:lnTo>
                  <a:pt x="1915" y="511"/>
                </a:lnTo>
                <a:lnTo>
                  <a:pt x="1744" y="519"/>
                </a:lnTo>
                <a:lnTo>
                  <a:pt x="1567" y="526"/>
                </a:lnTo>
                <a:lnTo>
                  <a:pt x="1197" y="537"/>
                </a:lnTo>
                <a:lnTo>
                  <a:pt x="808" y="547"/>
                </a:lnTo>
                <a:lnTo>
                  <a:pt x="408" y="555"/>
                </a:lnTo>
                <a:lnTo>
                  <a:pt x="3" y="563"/>
                </a:lnTo>
                <a:lnTo>
                  <a:pt x="0" y="403"/>
                </a:lnTo>
                <a:close/>
                <a:moveTo>
                  <a:pt x="2911" y="84"/>
                </a:moveTo>
                <a:lnTo>
                  <a:pt x="3501" y="0"/>
                </a:lnTo>
                <a:lnTo>
                  <a:pt x="3214" y="523"/>
                </a:lnTo>
                <a:lnTo>
                  <a:pt x="2911" y="8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5" name="Freeform 271"/>
          <p:cNvSpPr>
            <a:spLocks noEditPoints="1"/>
          </p:cNvSpPr>
          <p:nvPr/>
        </p:nvSpPr>
        <p:spPr bwMode="auto">
          <a:xfrm>
            <a:off x="2493963" y="2989263"/>
            <a:ext cx="193675" cy="71437"/>
          </a:xfrm>
          <a:custGeom>
            <a:avLst/>
            <a:gdLst/>
            <a:ahLst/>
            <a:cxnLst>
              <a:cxn ang="0">
                <a:pos x="0" y="38"/>
              </a:cxn>
              <a:cxn ang="0">
                <a:pos x="22" y="34"/>
              </a:cxn>
              <a:cxn ang="0">
                <a:pos x="44" y="29"/>
              </a:cxn>
              <a:cxn ang="0">
                <a:pos x="65" y="25"/>
              </a:cxn>
              <a:cxn ang="0">
                <a:pos x="84" y="21"/>
              </a:cxn>
              <a:cxn ang="0">
                <a:pos x="101" y="17"/>
              </a:cxn>
              <a:cxn ang="0">
                <a:pos x="105" y="34"/>
              </a:cxn>
              <a:cxn ang="0">
                <a:pos x="88" y="39"/>
              </a:cxn>
              <a:cxn ang="0">
                <a:pos x="68" y="43"/>
              </a:cxn>
              <a:cxn ang="0">
                <a:pos x="47" y="47"/>
              </a:cxn>
              <a:cxn ang="0">
                <a:pos x="25" y="51"/>
              </a:cxn>
              <a:cxn ang="0">
                <a:pos x="3" y="55"/>
              </a:cxn>
              <a:cxn ang="0">
                <a:pos x="0" y="38"/>
              </a:cxn>
              <a:cxn ang="0">
                <a:pos x="82" y="0"/>
              </a:cxn>
              <a:cxn ang="0">
                <a:pos x="146" y="15"/>
              </a:cxn>
              <a:cxn ang="0">
                <a:pos x="96" y="58"/>
              </a:cxn>
              <a:cxn ang="0">
                <a:pos x="82" y="0"/>
              </a:cxn>
            </a:cxnLst>
            <a:rect l="0" t="0" r="r" b="b"/>
            <a:pathLst>
              <a:path w="146" h="58">
                <a:moveTo>
                  <a:pt x="0" y="38"/>
                </a:moveTo>
                <a:lnTo>
                  <a:pt x="22" y="34"/>
                </a:lnTo>
                <a:lnTo>
                  <a:pt x="44" y="29"/>
                </a:lnTo>
                <a:lnTo>
                  <a:pt x="65" y="25"/>
                </a:lnTo>
                <a:lnTo>
                  <a:pt x="84" y="21"/>
                </a:lnTo>
                <a:lnTo>
                  <a:pt x="101" y="17"/>
                </a:lnTo>
                <a:lnTo>
                  <a:pt x="105" y="34"/>
                </a:lnTo>
                <a:lnTo>
                  <a:pt x="88" y="39"/>
                </a:lnTo>
                <a:lnTo>
                  <a:pt x="68" y="43"/>
                </a:lnTo>
                <a:lnTo>
                  <a:pt x="47" y="47"/>
                </a:lnTo>
                <a:lnTo>
                  <a:pt x="25" y="51"/>
                </a:lnTo>
                <a:lnTo>
                  <a:pt x="3" y="55"/>
                </a:lnTo>
                <a:lnTo>
                  <a:pt x="0" y="38"/>
                </a:lnTo>
                <a:close/>
                <a:moveTo>
                  <a:pt x="82" y="0"/>
                </a:moveTo>
                <a:lnTo>
                  <a:pt x="146" y="15"/>
                </a:lnTo>
                <a:lnTo>
                  <a:pt x="96" y="58"/>
                </a:lnTo>
                <a:lnTo>
                  <a:pt x="82"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6" name="Freeform 272"/>
          <p:cNvSpPr>
            <a:spLocks noEditPoints="1"/>
          </p:cNvSpPr>
          <p:nvPr/>
        </p:nvSpPr>
        <p:spPr bwMode="auto">
          <a:xfrm>
            <a:off x="2786063" y="2941638"/>
            <a:ext cx="258762" cy="69850"/>
          </a:xfrm>
          <a:custGeom>
            <a:avLst/>
            <a:gdLst/>
            <a:ahLst/>
            <a:cxnLst>
              <a:cxn ang="0">
                <a:pos x="0" y="25"/>
              </a:cxn>
              <a:cxn ang="0">
                <a:pos x="21" y="20"/>
              </a:cxn>
              <a:cxn ang="0">
                <a:pos x="43" y="15"/>
              </a:cxn>
              <a:cxn ang="0">
                <a:pos x="55" y="13"/>
              </a:cxn>
              <a:cxn ang="0">
                <a:pos x="67" y="12"/>
              </a:cxn>
              <a:cxn ang="0">
                <a:pos x="79" y="12"/>
              </a:cxn>
              <a:cxn ang="0">
                <a:pos x="92" y="12"/>
              </a:cxn>
              <a:cxn ang="0">
                <a:pos x="105" y="13"/>
              </a:cxn>
              <a:cxn ang="0">
                <a:pos x="120" y="16"/>
              </a:cxn>
              <a:cxn ang="0">
                <a:pos x="135" y="19"/>
              </a:cxn>
              <a:cxn ang="0">
                <a:pos x="155" y="25"/>
              </a:cxn>
              <a:cxn ang="0">
                <a:pos x="150" y="42"/>
              </a:cxn>
              <a:cxn ang="0">
                <a:pos x="132" y="36"/>
              </a:cxn>
              <a:cxn ang="0">
                <a:pos x="117" y="33"/>
              </a:cxn>
              <a:cxn ang="0">
                <a:pos x="103" y="31"/>
              </a:cxn>
              <a:cxn ang="0">
                <a:pos x="91" y="30"/>
              </a:cxn>
              <a:cxn ang="0">
                <a:pos x="80" y="29"/>
              </a:cxn>
              <a:cxn ang="0">
                <a:pos x="69" y="30"/>
              </a:cxn>
              <a:cxn ang="0">
                <a:pos x="58" y="31"/>
              </a:cxn>
              <a:cxn ang="0">
                <a:pos x="47" y="33"/>
              </a:cxn>
              <a:cxn ang="0">
                <a:pos x="25" y="37"/>
              </a:cxn>
              <a:cxn ang="0">
                <a:pos x="4" y="42"/>
              </a:cxn>
              <a:cxn ang="0">
                <a:pos x="0" y="25"/>
              </a:cxn>
              <a:cxn ang="0">
                <a:pos x="147" y="0"/>
              </a:cxn>
              <a:cxn ang="0">
                <a:pos x="195" y="47"/>
              </a:cxn>
              <a:cxn ang="0">
                <a:pos x="129" y="57"/>
              </a:cxn>
              <a:cxn ang="0">
                <a:pos x="147" y="0"/>
              </a:cxn>
            </a:cxnLst>
            <a:rect l="0" t="0" r="r" b="b"/>
            <a:pathLst>
              <a:path w="195" h="57">
                <a:moveTo>
                  <a:pt x="0" y="25"/>
                </a:moveTo>
                <a:lnTo>
                  <a:pt x="21" y="20"/>
                </a:lnTo>
                <a:lnTo>
                  <a:pt x="43" y="15"/>
                </a:lnTo>
                <a:lnTo>
                  <a:pt x="55" y="13"/>
                </a:lnTo>
                <a:lnTo>
                  <a:pt x="67" y="12"/>
                </a:lnTo>
                <a:lnTo>
                  <a:pt x="79" y="12"/>
                </a:lnTo>
                <a:lnTo>
                  <a:pt x="92" y="12"/>
                </a:lnTo>
                <a:lnTo>
                  <a:pt x="105" y="13"/>
                </a:lnTo>
                <a:lnTo>
                  <a:pt x="120" y="16"/>
                </a:lnTo>
                <a:lnTo>
                  <a:pt x="135" y="19"/>
                </a:lnTo>
                <a:lnTo>
                  <a:pt x="155" y="25"/>
                </a:lnTo>
                <a:lnTo>
                  <a:pt x="150" y="42"/>
                </a:lnTo>
                <a:lnTo>
                  <a:pt x="132" y="36"/>
                </a:lnTo>
                <a:lnTo>
                  <a:pt x="117" y="33"/>
                </a:lnTo>
                <a:lnTo>
                  <a:pt x="103" y="31"/>
                </a:lnTo>
                <a:lnTo>
                  <a:pt x="91" y="30"/>
                </a:lnTo>
                <a:lnTo>
                  <a:pt x="80" y="29"/>
                </a:lnTo>
                <a:lnTo>
                  <a:pt x="69" y="30"/>
                </a:lnTo>
                <a:lnTo>
                  <a:pt x="58" y="31"/>
                </a:lnTo>
                <a:lnTo>
                  <a:pt x="47" y="33"/>
                </a:lnTo>
                <a:lnTo>
                  <a:pt x="25" y="37"/>
                </a:lnTo>
                <a:lnTo>
                  <a:pt x="4" y="42"/>
                </a:lnTo>
                <a:lnTo>
                  <a:pt x="0" y="25"/>
                </a:lnTo>
                <a:close/>
                <a:moveTo>
                  <a:pt x="147" y="0"/>
                </a:moveTo>
                <a:lnTo>
                  <a:pt x="195" y="47"/>
                </a:lnTo>
                <a:lnTo>
                  <a:pt x="129" y="57"/>
                </a:lnTo>
                <a:lnTo>
                  <a:pt x="147"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7" name="Freeform 273"/>
          <p:cNvSpPr>
            <a:spLocks noEditPoints="1"/>
          </p:cNvSpPr>
          <p:nvPr/>
        </p:nvSpPr>
        <p:spPr bwMode="auto">
          <a:xfrm>
            <a:off x="1831975" y="3081338"/>
            <a:ext cx="425450" cy="106362"/>
          </a:xfrm>
          <a:custGeom>
            <a:avLst/>
            <a:gdLst/>
            <a:ahLst/>
            <a:cxnLst>
              <a:cxn ang="0">
                <a:pos x="0" y="67"/>
              </a:cxn>
              <a:cxn ang="0">
                <a:pos x="48" y="61"/>
              </a:cxn>
              <a:cxn ang="0">
                <a:pos x="94" y="56"/>
              </a:cxn>
              <a:cxn ang="0">
                <a:pos x="117" y="52"/>
              </a:cxn>
              <a:cxn ang="0">
                <a:pos x="139" y="49"/>
              </a:cxn>
              <a:cxn ang="0">
                <a:pos x="160" y="46"/>
              </a:cxn>
              <a:cxn ang="0">
                <a:pos x="180" y="42"/>
              </a:cxn>
              <a:cxn ang="0">
                <a:pos x="200" y="37"/>
              </a:cxn>
              <a:cxn ang="0">
                <a:pos x="220" y="32"/>
              </a:cxn>
              <a:cxn ang="0">
                <a:pos x="240" y="27"/>
              </a:cxn>
              <a:cxn ang="0">
                <a:pos x="259" y="21"/>
              </a:cxn>
              <a:cxn ang="0">
                <a:pos x="275" y="16"/>
              </a:cxn>
              <a:cxn ang="0">
                <a:pos x="280" y="33"/>
              </a:cxn>
              <a:cxn ang="0">
                <a:pos x="264" y="38"/>
              </a:cxn>
              <a:cxn ang="0">
                <a:pos x="245" y="44"/>
              </a:cxn>
              <a:cxn ang="0">
                <a:pos x="225" y="50"/>
              </a:cxn>
              <a:cxn ang="0">
                <a:pos x="204" y="55"/>
              </a:cxn>
              <a:cxn ang="0">
                <a:pos x="184" y="59"/>
              </a:cxn>
              <a:cxn ang="0">
                <a:pos x="163" y="63"/>
              </a:cxn>
              <a:cxn ang="0">
                <a:pos x="142" y="67"/>
              </a:cxn>
              <a:cxn ang="0">
                <a:pos x="119" y="70"/>
              </a:cxn>
              <a:cxn ang="0">
                <a:pos x="97" y="73"/>
              </a:cxn>
              <a:cxn ang="0">
                <a:pos x="50" y="79"/>
              </a:cxn>
              <a:cxn ang="0">
                <a:pos x="3" y="85"/>
              </a:cxn>
              <a:cxn ang="0">
                <a:pos x="0" y="67"/>
              </a:cxn>
              <a:cxn ang="0">
                <a:pos x="256" y="0"/>
              </a:cxn>
              <a:cxn ang="0">
                <a:pos x="321" y="13"/>
              </a:cxn>
              <a:cxn ang="0">
                <a:pos x="272" y="57"/>
              </a:cxn>
              <a:cxn ang="0">
                <a:pos x="256" y="0"/>
              </a:cxn>
            </a:cxnLst>
            <a:rect l="0" t="0" r="r" b="b"/>
            <a:pathLst>
              <a:path w="321" h="85">
                <a:moveTo>
                  <a:pt x="0" y="67"/>
                </a:moveTo>
                <a:lnTo>
                  <a:pt x="48" y="61"/>
                </a:lnTo>
                <a:lnTo>
                  <a:pt x="94" y="56"/>
                </a:lnTo>
                <a:lnTo>
                  <a:pt x="117" y="52"/>
                </a:lnTo>
                <a:lnTo>
                  <a:pt x="139" y="49"/>
                </a:lnTo>
                <a:lnTo>
                  <a:pt x="160" y="46"/>
                </a:lnTo>
                <a:lnTo>
                  <a:pt x="180" y="42"/>
                </a:lnTo>
                <a:lnTo>
                  <a:pt x="200" y="37"/>
                </a:lnTo>
                <a:lnTo>
                  <a:pt x="220" y="32"/>
                </a:lnTo>
                <a:lnTo>
                  <a:pt x="240" y="27"/>
                </a:lnTo>
                <a:lnTo>
                  <a:pt x="259" y="21"/>
                </a:lnTo>
                <a:lnTo>
                  <a:pt x="275" y="16"/>
                </a:lnTo>
                <a:lnTo>
                  <a:pt x="280" y="33"/>
                </a:lnTo>
                <a:lnTo>
                  <a:pt x="264" y="38"/>
                </a:lnTo>
                <a:lnTo>
                  <a:pt x="245" y="44"/>
                </a:lnTo>
                <a:lnTo>
                  <a:pt x="225" y="50"/>
                </a:lnTo>
                <a:lnTo>
                  <a:pt x="204" y="55"/>
                </a:lnTo>
                <a:lnTo>
                  <a:pt x="184" y="59"/>
                </a:lnTo>
                <a:lnTo>
                  <a:pt x="163" y="63"/>
                </a:lnTo>
                <a:lnTo>
                  <a:pt x="142" y="67"/>
                </a:lnTo>
                <a:lnTo>
                  <a:pt x="119" y="70"/>
                </a:lnTo>
                <a:lnTo>
                  <a:pt x="97" y="73"/>
                </a:lnTo>
                <a:lnTo>
                  <a:pt x="50" y="79"/>
                </a:lnTo>
                <a:lnTo>
                  <a:pt x="3" y="85"/>
                </a:lnTo>
                <a:lnTo>
                  <a:pt x="0" y="67"/>
                </a:lnTo>
                <a:close/>
                <a:moveTo>
                  <a:pt x="256" y="0"/>
                </a:moveTo>
                <a:lnTo>
                  <a:pt x="321" y="13"/>
                </a:lnTo>
                <a:lnTo>
                  <a:pt x="272" y="57"/>
                </a:lnTo>
                <a:lnTo>
                  <a:pt x="256"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698" name="Freeform 274"/>
          <p:cNvSpPr>
            <a:spLocks noEditPoints="1"/>
          </p:cNvSpPr>
          <p:nvPr/>
        </p:nvSpPr>
        <p:spPr bwMode="auto">
          <a:xfrm>
            <a:off x="1096963" y="3136900"/>
            <a:ext cx="601662" cy="74613"/>
          </a:xfrm>
          <a:custGeom>
            <a:avLst/>
            <a:gdLst/>
            <a:ahLst/>
            <a:cxnLst>
              <a:cxn ang="0">
                <a:pos x="3" y="22"/>
              </a:cxn>
              <a:cxn ang="0">
                <a:pos x="54" y="29"/>
              </a:cxn>
              <a:cxn ang="0">
                <a:pos x="105" y="35"/>
              </a:cxn>
              <a:cxn ang="0">
                <a:pos x="155" y="39"/>
              </a:cxn>
              <a:cxn ang="0">
                <a:pos x="179" y="40"/>
              </a:cxn>
              <a:cxn ang="0">
                <a:pos x="204" y="40"/>
              </a:cxn>
              <a:cxn ang="0">
                <a:pos x="228" y="40"/>
              </a:cxn>
              <a:cxn ang="0">
                <a:pos x="254" y="38"/>
              </a:cxn>
              <a:cxn ang="0">
                <a:pos x="280" y="35"/>
              </a:cxn>
              <a:cxn ang="0">
                <a:pos x="305" y="32"/>
              </a:cxn>
              <a:cxn ang="0">
                <a:pos x="330" y="29"/>
              </a:cxn>
              <a:cxn ang="0">
                <a:pos x="353" y="26"/>
              </a:cxn>
              <a:cxn ang="0">
                <a:pos x="363" y="25"/>
              </a:cxn>
              <a:cxn ang="0">
                <a:pos x="373" y="23"/>
              </a:cxn>
              <a:cxn ang="0">
                <a:pos x="382" y="22"/>
              </a:cxn>
              <a:cxn ang="0">
                <a:pos x="391" y="22"/>
              </a:cxn>
              <a:cxn ang="0">
                <a:pos x="410" y="21"/>
              </a:cxn>
              <a:cxn ang="0">
                <a:pos x="410" y="39"/>
              </a:cxn>
              <a:cxn ang="0">
                <a:pos x="392" y="39"/>
              </a:cxn>
              <a:cxn ang="0">
                <a:pos x="384" y="40"/>
              </a:cxn>
              <a:cxn ang="0">
                <a:pos x="375" y="41"/>
              </a:cxn>
              <a:cxn ang="0">
                <a:pos x="365" y="42"/>
              </a:cxn>
              <a:cxn ang="0">
                <a:pos x="355" y="44"/>
              </a:cxn>
              <a:cxn ang="0">
                <a:pos x="332" y="47"/>
              </a:cxn>
              <a:cxn ang="0">
                <a:pos x="307" y="50"/>
              </a:cxn>
              <a:cxn ang="0">
                <a:pos x="281" y="53"/>
              </a:cxn>
              <a:cxn ang="0">
                <a:pos x="255" y="56"/>
              </a:cxn>
              <a:cxn ang="0">
                <a:pos x="229" y="58"/>
              </a:cxn>
              <a:cxn ang="0">
                <a:pos x="203" y="58"/>
              </a:cxn>
              <a:cxn ang="0">
                <a:pos x="179" y="58"/>
              </a:cxn>
              <a:cxn ang="0">
                <a:pos x="153" y="57"/>
              </a:cxn>
              <a:cxn ang="0">
                <a:pos x="103" y="52"/>
              </a:cxn>
              <a:cxn ang="0">
                <a:pos x="52" y="46"/>
              </a:cxn>
              <a:cxn ang="0">
                <a:pos x="0" y="39"/>
              </a:cxn>
              <a:cxn ang="0">
                <a:pos x="3" y="22"/>
              </a:cxn>
              <a:cxn ang="0">
                <a:pos x="395" y="0"/>
              </a:cxn>
              <a:cxn ang="0">
                <a:pos x="454" y="30"/>
              </a:cxn>
              <a:cxn ang="0">
                <a:pos x="395" y="60"/>
              </a:cxn>
              <a:cxn ang="0">
                <a:pos x="395" y="0"/>
              </a:cxn>
            </a:cxnLst>
            <a:rect l="0" t="0" r="r" b="b"/>
            <a:pathLst>
              <a:path w="454" h="60">
                <a:moveTo>
                  <a:pt x="3" y="22"/>
                </a:moveTo>
                <a:lnTo>
                  <a:pt x="54" y="29"/>
                </a:lnTo>
                <a:lnTo>
                  <a:pt x="105" y="35"/>
                </a:lnTo>
                <a:lnTo>
                  <a:pt x="155" y="39"/>
                </a:lnTo>
                <a:lnTo>
                  <a:pt x="179" y="40"/>
                </a:lnTo>
                <a:lnTo>
                  <a:pt x="204" y="40"/>
                </a:lnTo>
                <a:lnTo>
                  <a:pt x="228" y="40"/>
                </a:lnTo>
                <a:lnTo>
                  <a:pt x="254" y="38"/>
                </a:lnTo>
                <a:lnTo>
                  <a:pt x="280" y="35"/>
                </a:lnTo>
                <a:lnTo>
                  <a:pt x="305" y="32"/>
                </a:lnTo>
                <a:lnTo>
                  <a:pt x="330" y="29"/>
                </a:lnTo>
                <a:lnTo>
                  <a:pt x="353" y="26"/>
                </a:lnTo>
                <a:lnTo>
                  <a:pt x="363" y="25"/>
                </a:lnTo>
                <a:lnTo>
                  <a:pt x="373" y="23"/>
                </a:lnTo>
                <a:lnTo>
                  <a:pt x="382" y="22"/>
                </a:lnTo>
                <a:lnTo>
                  <a:pt x="391" y="22"/>
                </a:lnTo>
                <a:lnTo>
                  <a:pt x="410" y="21"/>
                </a:lnTo>
                <a:lnTo>
                  <a:pt x="410" y="39"/>
                </a:lnTo>
                <a:lnTo>
                  <a:pt x="392" y="39"/>
                </a:lnTo>
                <a:lnTo>
                  <a:pt x="384" y="40"/>
                </a:lnTo>
                <a:lnTo>
                  <a:pt x="375" y="41"/>
                </a:lnTo>
                <a:lnTo>
                  <a:pt x="365" y="42"/>
                </a:lnTo>
                <a:lnTo>
                  <a:pt x="355" y="44"/>
                </a:lnTo>
                <a:lnTo>
                  <a:pt x="332" y="47"/>
                </a:lnTo>
                <a:lnTo>
                  <a:pt x="307" y="50"/>
                </a:lnTo>
                <a:lnTo>
                  <a:pt x="281" y="53"/>
                </a:lnTo>
                <a:lnTo>
                  <a:pt x="255" y="56"/>
                </a:lnTo>
                <a:lnTo>
                  <a:pt x="229" y="58"/>
                </a:lnTo>
                <a:lnTo>
                  <a:pt x="203" y="58"/>
                </a:lnTo>
                <a:lnTo>
                  <a:pt x="179" y="58"/>
                </a:lnTo>
                <a:lnTo>
                  <a:pt x="153" y="57"/>
                </a:lnTo>
                <a:lnTo>
                  <a:pt x="103" y="52"/>
                </a:lnTo>
                <a:lnTo>
                  <a:pt x="52" y="46"/>
                </a:lnTo>
                <a:lnTo>
                  <a:pt x="0" y="39"/>
                </a:lnTo>
                <a:lnTo>
                  <a:pt x="3" y="22"/>
                </a:lnTo>
                <a:close/>
                <a:moveTo>
                  <a:pt x="395" y="0"/>
                </a:moveTo>
                <a:lnTo>
                  <a:pt x="454" y="30"/>
                </a:lnTo>
                <a:lnTo>
                  <a:pt x="395" y="60"/>
                </a:lnTo>
                <a:lnTo>
                  <a:pt x="39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02" name="Freeform 278"/>
          <p:cNvSpPr>
            <a:spLocks noEditPoints="1"/>
          </p:cNvSpPr>
          <p:nvPr/>
        </p:nvSpPr>
        <p:spPr bwMode="auto">
          <a:xfrm>
            <a:off x="2495550" y="3671888"/>
            <a:ext cx="423863" cy="100012"/>
          </a:xfrm>
          <a:custGeom>
            <a:avLst/>
            <a:gdLst/>
            <a:ahLst/>
            <a:cxnLst>
              <a:cxn ang="0">
                <a:pos x="0" y="57"/>
              </a:cxn>
              <a:cxn ang="0">
                <a:pos x="284" y="39"/>
              </a:cxn>
              <a:cxn ang="0">
                <a:pos x="566" y="23"/>
              </a:cxn>
              <a:cxn ang="0">
                <a:pos x="841" y="10"/>
              </a:cxn>
              <a:cxn ang="0">
                <a:pos x="1106" y="2"/>
              </a:cxn>
              <a:cxn ang="0">
                <a:pos x="1359" y="0"/>
              </a:cxn>
              <a:cxn ang="0">
                <a:pos x="1596" y="9"/>
              </a:cxn>
              <a:cxn ang="0">
                <a:pos x="1815" y="27"/>
              </a:cxn>
              <a:cxn ang="0">
                <a:pos x="1918" y="40"/>
              </a:cxn>
              <a:cxn ang="0">
                <a:pos x="2015" y="58"/>
              </a:cxn>
              <a:cxn ang="0">
                <a:pos x="2105" y="79"/>
              </a:cxn>
              <a:cxn ang="0">
                <a:pos x="2189" y="103"/>
              </a:cxn>
              <a:cxn ang="0">
                <a:pos x="2339" y="160"/>
              </a:cxn>
              <a:cxn ang="0">
                <a:pos x="2472" y="229"/>
              </a:cxn>
              <a:cxn ang="0">
                <a:pos x="2487" y="239"/>
              </a:cxn>
              <a:cxn ang="0">
                <a:pos x="2644" y="377"/>
              </a:cxn>
              <a:cxn ang="0">
                <a:pos x="2538" y="497"/>
              </a:cxn>
              <a:cxn ang="0">
                <a:pos x="2382" y="359"/>
              </a:cxn>
              <a:cxn ang="0">
                <a:pos x="2397" y="370"/>
              </a:cxn>
              <a:cxn ang="0">
                <a:pos x="2282" y="309"/>
              </a:cxn>
              <a:cxn ang="0">
                <a:pos x="2144" y="256"/>
              </a:cxn>
              <a:cxn ang="0">
                <a:pos x="2068" y="234"/>
              </a:cxn>
              <a:cxn ang="0">
                <a:pos x="1986" y="215"/>
              </a:cxn>
              <a:cxn ang="0">
                <a:pos x="1897" y="199"/>
              </a:cxn>
              <a:cxn ang="0">
                <a:pos x="1802" y="186"/>
              </a:cxn>
              <a:cxn ang="0">
                <a:pos x="1591" y="168"/>
              </a:cxn>
              <a:cxn ang="0">
                <a:pos x="1360" y="160"/>
              </a:cxn>
              <a:cxn ang="0">
                <a:pos x="1111" y="161"/>
              </a:cxn>
              <a:cxn ang="0">
                <a:pos x="848" y="169"/>
              </a:cxn>
              <a:cxn ang="0">
                <a:pos x="575" y="182"/>
              </a:cxn>
              <a:cxn ang="0">
                <a:pos x="295" y="198"/>
              </a:cxn>
              <a:cxn ang="0">
                <a:pos x="11" y="216"/>
              </a:cxn>
              <a:cxn ang="0">
                <a:pos x="0" y="57"/>
              </a:cxn>
              <a:cxn ang="0">
                <a:pos x="2686" y="155"/>
              </a:cxn>
              <a:cxn ang="0">
                <a:pos x="2872" y="721"/>
              </a:cxn>
              <a:cxn ang="0">
                <a:pos x="2308" y="530"/>
              </a:cxn>
              <a:cxn ang="0">
                <a:pos x="2686" y="155"/>
              </a:cxn>
            </a:cxnLst>
            <a:rect l="0" t="0" r="r" b="b"/>
            <a:pathLst>
              <a:path w="2872" h="721">
                <a:moveTo>
                  <a:pt x="0" y="57"/>
                </a:moveTo>
                <a:lnTo>
                  <a:pt x="284" y="39"/>
                </a:lnTo>
                <a:lnTo>
                  <a:pt x="566" y="23"/>
                </a:lnTo>
                <a:lnTo>
                  <a:pt x="841" y="10"/>
                </a:lnTo>
                <a:lnTo>
                  <a:pt x="1106" y="2"/>
                </a:lnTo>
                <a:lnTo>
                  <a:pt x="1359" y="0"/>
                </a:lnTo>
                <a:lnTo>
                  <a:pt x="1596" y="9"/>
                </a:lnTo>
                <a:lnTo>
                  <a:pt x="1815" y="27"/>
                </a:lnTo>
                <a:lnTo>
                  <a:pt x="1918" y="40"/>
                </a:lnTo>
                <a:lnTo>
                  <a:pt x="2015" y="58"/>
                </a:lnTo>
                <a:lnTo>
                  <a:pt x="2105" y="79"/>
                </a:lnTo>
                <a:lnTo>
                  <a:pt x="2189" y="103"/>
                </a:lnTo>
                <a:lnTo>
                  <a:pt x="2339" y="160"/>
                </a:lnTo>
                <a:lnTo>
                  <a:pt x="2472" y="229"/>
                </a:lnTo>
                <a:cubicBezTo>
                  <a:pt x="2477" y="232"/>
                  <a:pt x="2483" y="235"/>
                  <a:pt x="2487" y="239"/>
                </a:cubicBezTo>
                <a:lnTo>
                  <a:pt x="2644" y="377"/>
                </a:lnTo>
                <a:lnTo>
                  <a:pt x="2538" y="497"/>
                </a:lnTo>
                <a:lnTo>
                  <a:pt x="2382" y="359"/>
                </a:lnTo>
                <a:lnTo>
                  <a:pt x="2397" y="370"/>
                </a:lnTo>
                <a:lnTo>
                  <a:pt x="2282" y="309"/>
                </a:lnTo>
                <a:lnTo>
                  <a:pt x="2144" y="256"/>
                </a:lnTo>
                <a:lnTo>
                  <a:pt x="2068" y="234"/>
                </a:lnTo>
                <a:lnTo>
                  <a:pt x="1986" y="215"/>
                </a:lnTo>
                <a:lnTo>
                  <a:pt x="1897" y="199"/>
                </a:lnTo>
                <a:lnTo>
                  <a:pt x="1802" y="186"/>
                </a:lnTo>
                <a:lnTo>
                  <a:pt x="1591" y="168"/>
                </a:lnTo>
                <a:lnTo>
                  <a:pt x="1360" y="160"/>
                </a:lnTo>
                <a:lnTo>
                  <a:pt x="1111" y="161"/>
                </a:lnTo>
                <a:lnTo>
                  <a:pt x="848" y="169"/>
                </a:lnTo>
                <a:lnTo>
                  <a:pt x="575" y="182"/>
                </a:lnTo>
                <a:lnTo>
                  <a:pt x="295" y="198"/>
                </a:lnTo>
                <a:lnTo>
                  <a:pt x="11" y="216"/>
                </a:lnTo>
                <a:lnTo>
                  <a:pt x="0" y="57"/>
                </a:lnTo>
                <a:close/>
                <a:moveTo>
                  <a:pt x="2686" y="155"/>
                </a:moveTo>
                <a:lnTo>
                  <a:pt x="2872" y="721"/>
                </a:lnTo>
                <a:lnTo>
                  <a:pt x="2308" y="530"/>
                </a:lnTo>
                <a:lnTo>
                  <a:pt x="2686" y="15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03" name="Freeform 279"/>
          <p:cNvSpPr>
            <a:spLocks noEditPoints="1"/>
          </p:cNvSpPr>
          <p:nvPr/>
        </p:nvSpPr>
        <p:spPr bwMode="auto">
          <a:xfrm>
            <a:off x="1539875" y="3792538"/>
            <a:ext cx="687388" cy="76200"/>
          </a:xfrm>
          <a:custGeom>
            <a:avLst/>
            <a:gdLst/>
            <a:ahLst/>
            <a:cxnLst>
              <a:cxn ang="0">
                <a:pos x="0" y="14"/>
              </a:cxn>
              <a:cxn ang="0">
                <a:pos x="22" y="11"/>
              </a:cxn>
              <a:cxn ang="0">
                <a:pos x="43" y="8"/>
              </a:cxn>
              <a:cxn ang="0">
                <a:pos x="66" y="6"/>
              </a:cxn>
              <a:cxn ang="0">
                <a:pos x="90" y="3"/>
              </a:cxn>
              <a:cxn ang="0">
                <a:pos x="115" y="2"/>
              </a:cxn>
              <a:cxn ang="0">
                <a:pos x="142" y="0"/>
              </a:cxn>
              <a:cxn ang="0">
                <a:pos x="171" y="0"/>
              </a:cxn>
              <a:cxn ang="0">
                <a:pos x="186" y="0"/>
              </a:cxn>
              <a:cxn ang="0">
                <a:pos x="202" y="0"/>
              </a:cxn>
              <a:cxn ang="0">
                <a:pos x="219" y="1"/>
              </a:cxn>
              <a:cxn ang="0">
                <a:pos x="238" y="2"/>
              </a:cxn>
              <a:cxn ang="0">
                <a:pos x="259" y="3"/>
              </a:cxn>
              <a:cxn ang="0">
                <a:pos x="280" y="5"/>
              </a:cxn>
              <a:cxn ang="0">
                <a:pos x="303" y="7"/>
              </a:cxn>
              <a:cxn ang="0">
                <a:pos x="326" y="9"/>
              </a:cxn>
              <a:cxn ang="0">
                <a:pos x="372" y="14"/>
              </a:cxn>
              <a:cxn ang="0">
                <a:pos x="395" y="16"/>
              </a:cxn>
              <a:cxn ang="0">
                <a:pos x="417" y="19"/>
              </a:cxn>
              <a:cxn ang="0">
                <a:pos x="438" y="21"/>
              </a:cxn>
              <a:cxn ang="0">
                <a:pos x="458" y="23"/>
              </a:cxn>
              <a:cxn ang="0">
                <a:pos x="476" y="24"/>
              </a:cxn>
              <a:cxn ang="0">
                <a:pos x="474" y="42"/>
              </a:cxn>
              <a:cxn ang="0">
                <a:pos x="456" y="41"/>
              </a:cxn>
              <a:cxn ang="0">
                <a:pos x="436" y="39"/>
              </a:cxn>
              <a:cxn ang="0">
                <a:pos x="415" y="36"/>
              </a:cxn>
              <a:cxn ang="0">
                <a:pos x="393" y="34"/>
              </a:cxn>
              <a:cxn ang="0">
                <a:pos x="370" y="32"/>
              </a:cxn>
              <a:cxn ang="0">
                <a:pos x="324" y="27"/>
              </a:cxn>
              <a:cxn ang="0">
                <a:pos x="301" y="25"/>
              </a:cxn>
              <a:cxn ang="0">
                <a:pos x="279" y="23"/>
              </a:cxn>
              <a:cxn ang="0">
                <a:pos x="258" y="21"/>
              </a:cxn>
              <a:cxn ang="0">
                <a:pos x="237" y="20"/>
              </a:cxn>
              <a:cxn ang="0">
                <a:pos x="219" y="19"/>
              </a:cxn>
              <a:cxn ang="0">
                <a:pos x="202" y="18"/>
              </a:cxn>
              <a:cxn ang="0">
                <a:pos x="186" y="18"/>
              </a:cxn>
              <a:cxn ang="0">
                <a:pos x="171" y="18"/>
              </a:cxn>
              <a:cxn ang="0">
                <a:pos x="142" y="18"/>
              </a:cxn>
              <a:cxn ang="0">
                <a:pos x="116" y="19"/>
              </a:cxn>
              <a:cxn ang="0">
                <a:pos x="91" y="21"/>
              </a:cxn>
              <a:cxn ang="0">
                <a:pos x="68" y="23"/>
              </a:cxn>
              <a:cxn ang="0">
                <a:pos x="46" y="26"/>
              </a:cxn>
              <a:cxn ang="0">
                <a:pos x="24" y="29"/>
              </a:cxn>
              <a:cxn ang="0">
                <a:pos x="3" y="32"/>
              </a:cxn>
              <a:cxn ang="0">
                <a:pos x="0" y="14"/>
              </a:cxn>
              <a:cxn ang="0">
                <a:pos x="463" y="2"/>
              </a:cxn>
              <a:cxn ang="0">
                <a:pos x="519" y="37"/>
              </a:cxn>
              <a:cxn ang="0">
                <a:pos x="458" y="62"/>
              </a:cxn>
              <a:cxn ang="0">
                <a:pos x="463" y="2"/>
              </a:cxn>
            </a:cxnLst>
            <a:rect l="0" t="0" r="r" b="b"/>
            <a:pathLst>
              <a:path w="519" h="62">
                <a:moveTo>
                  <a:pt x="0" y="14"/>
                </a:moveTo>
                <a:lnTo>
                  <a:pt x="22" y="11"/>
                </a:lnTo>
                <a:lnTo>
                  <a:pt x="43" y="8"/>
                </a:lnTo>
                <a:lnTo>
                  <a:pt x="66" y="6"/>
                </a:lnTo>
                <a:lnTo>
                  <a:pt x="90" y="3"/>
                </a:lnTo>
                <a:lnTo>
                  <a:pt x="115" y="2"/>
                </a:lnTo>
                <a:lnTo>
                  <a:pt x="142" y="0"/>
                </a:lnTo>
                <a:lnTo>
                  <a:pt x="171" y="0"/>
                </a:lnTo>
                <a:lnTo>
                  <a:pt x="186" y="0"/>
                </a:lnTo>
                <a:lnTo>
                  <a:pt x="202" y="0"/>
                </a:lnTo>
                <a:lnTo>
                  <a:pt x="219" y="1"/>
                </a:lnTo>
                <a:lnTo>
                  <a:pt x="238" y="2"/>
                </a:lnTo>
                <a:lnTo>
                  <a:pt x="259" y="3"/>
                </a:lnTo>
                <a:lnTo>
                  <a:pt x="280" y="5"/>
                </a:lnTo>
                <a:lnTo>
                  <a:pt x="303" y="7"/>
                </a:lnTo>
                <a:lnTo>
                  <a:pt x="326" y="9"/>
                </a:lnTo>
                <a:lnTo>
                  <a:pt x="372" y="14"/>
                </a:lnTo>
                <a:lnTo>
                  <a:pt x="395" y="16"/>
                </a:lnTo>
                <a:lnTo>
                  <a:pt x="417" y="19"/>
                </a:lnTo>
                <a:lnTo>
                  <a:pt x="438" y="21"/>
                </a:lnTo>
                <a:lnTo>
                  <a:pt x="458" y="23"/>
                </a:lnTo>
                <a:lnTo>
                  <a:pt x="476" y="24"/>
                </a:lnTo>
                <a:lnTo>
                  <a:pt x="474" y="42"/>
                </a:lnTo>
                <a:lnTo>
                  <a:pt x="456" y="41"/>
                </a:lnTo>
                <a:lnTo>
                  <a:pt x="436" y="39"/>
                </a:lnTo>
                <a:lnTo>
                  <a:pt x="415" y="36"/>
                </a:lnTo>
                <a:lnTo>
                  <a:pt x="393" y="34"/>
                </a:lnTo>
                <a:lnTo>
                  <a:pt x="370" y="32"/>
                </a:lnTo>
                <a:lnTo>
                  <a:pt x="324" y="27"/>
                </a:lnTo>
                <a:lnTo>
                  <a:pt x="301" y="25"/>
                </a:lnTo>
                <a:lnTo>
                  <a:pt x="279" y="23"/>
                </a:lnTo>
                <a:lnTo>
                  <a:pt x="258" y="21"/>
                </a:lnTo>
                <a:lnTo>
                  <a:pt x="237" y="20"/>
                </a:lnTo>
                <a:lnTo>
                  <a:pt x="219" y="19"/>
                </a:lnTo>
                <a:lnTo>
                  <a:pt x="202" y="18"/>
                </a:lnTo>
                <a:lnTo>
                  <a:pt x="186" y="18"/>
                </a:lnTo>
                <a:lnTo>
                  <a:pt x="171" y="18"/>
                </a:lnTo>
                <a:lnTo>
                  <a:pt x="142" y="18"/>
                </a:lnTo>
                <a:lnTo>
                  <a:pt x="116" y="19"/>
                </a:lnTo>
                <a:lnTo>
                  <a:pt x="91" y="21"/>
                </a:lnTo>
                <a:lnTo>
                  <a:pt x="68" y="23"/>
                </a:lnTo>
                <a:lnTo>
                  <a:pt x="46" y="26"/>
                </a:lnTo>
                <a:lnTo>
                  <a:pt x="24" y="29"/>
                </a:lnTo>
                <a:lnTo>
                  <a:pt x="3" y="32"/>
                </a:lnTo>
                <a:lnTo>
                  <a:pt x="0" y="14"/>
                </a:lnTo>
                <a:close/>
                <a:moveTo>
                  <a:pt x="463" y="2"/>
                </a:moveTo>
                <a:lnTo>
                  <a:pt x="519" y="37"/>
                </a:lnTo>
                <a:lnTo>
                  <a:pt x="458" y="62"/>
                </a:lnTo>
                <a:lnTo>
                  <a:pt x="463" y="2"/>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04" name="Freeform 280"/>
          <p:cNvSpPr>
            <a:spLocks noEditPoints="1"/>
          </p:cNvSpPr>
          <p:nvPr/>
        </p:nvSpPr>
        <p:spPr bwMode="auto">
          <a:xfrm>
            <a:off x="2441575" y="3746500"/>
            <a:ext cx="776288" cy="309563"/>
          </a:xfrm>
          <a:custGeom>
            <a:avLst/>
            <a:gdLst/>
            <a:ahLst/>
            <a:cxnLst>
              <a:cxn ang="0">
                <a:pos x="3" y="0"/>
              </a:cxn>
              <a:cxn ang="0">
                <a:pos x="75" y="13"/>
              </a:cxn>
              <a:cxn ang="0">
                <a:pos x="111" y="20"/>
              </a:cxn>
              <a:cxn ang="0">
                <a:pos x="146" y="28"/>
              </a:cxn>
              <a:cxn ang="0">
                <a:pos x="180" y="36"/>
              </a:cxn>
              <a:cxn ang="0">
                <a:pos x="213" y="45"/>
              </a:cxn>
              <a:cxn ang="0">
                <a:pos x="245" y="55"/>
              </a:cxn>
              <a:cxn ang="0">
                <a:pos x="275" y="65"/>
              </a:cxn>
              <a:cxn ang="0">
                <a:pos x="305" y="78"/>
              </a:cxn>
              <a:cxn ang="0">
                <a:pos x="334" y="91"/>
              </a:cxn>
              <a:cxn ang="0">
                <a:pos x="361" y="106"/>
              </a:cxn>
              <a:cxn ang="0">
                <a:pos x="388" y="122"/>
              </a:cxn>
              <a:cxn ang="0">
                <a:pos x="412" y="137"/>
              </a:cxn>
              <a:cxn ang="0">
                <a:pos x="436" y="152"/>
              </a:cxn>
              <a:cxn ang="0">
                <a:pos x="458" y="165"/>
              </a:cxn>
              <a:cxn ang="0">
                <a:pos x="478" y="177"/>
              </a:cxn>
              <a:cxn ang="0">
                <a:pos x="497" y="188"/>
              </a:cxn>
              <a:cxn ang="0">
                <a:pos x="513" y="197"/>
              </a:cxn>
              <a:cxn ang="0">
                <a:pos x="528" y="206"/>
              </a:cxn>
              <a:cxn ang="0">
                <a:pos x="551" y="220"/>
              </a:cxn>
              <a:cxn ang="0">
                <a:pos x="542" y="235"/>
              </a:cxn>
              <a:cxn ang="0">
                <a:pos x="519" y="221"/>
              </a:cxn>
              <a:cxn ang="0">
                <a:pos x="504" y="213"/>
              </a:cxn>
              <a:cxn ang="0">
                <a:pos x="488" y="203"/>
              </a:cxn>
              <a:cxn ang="0">
                <a:pos x="469" y="193"/>
              </a:cxn>
              <a:cxn ang="0">
                <a:pos x="449" y="180"/>
              </a:cxn>
              <a:cxn ang="0">
                <a:pos x="427" y="167"/>
              </a:cxn>
              <a:cxn ang="0">
                <a:pos x="403" y="152"/>
              </a:cxn>
              <a:cxn ang="0">
                <a:pos x="378" y="137"/>
              </a:cxn>
              <a:cxn ang="0">
                <a:pos x="353" y="122"/>
              </a:cxn>
              <a:cxn ang="0">
                <a:pos x="326" y="108"/>
              </a:cxn>
              <a:cxn ang="0">
                <a:pos x="298" y="94"/>
              </a:cxn>
              <a:cxn ang="0">
                <a:pos x="269" y="82"/>
              </a:cxn>
              <a:cxn ang="0">
                <a:pos x="239" y="72"/>
              </a:cxn>
              <a:cxn ang="0">
                <a:pos x="208" y="62"/>
              </a:cxn>
              <a:cxn ang="0">
                <a:pos x="175" y="53"/>
              </a:cxn>
              <a:cxn ang="0">
                <a:pos x="142" y="45"/>
              </a:cxn>
              <a:cxn ang="0">
                <a:pos x="107" y="38"/>
              </a:cxn>
              <a:cxn ang="0">
                <a:pos x="72" y="31"/>
              </a:cxn>
              <a:cxn ang="0">
                <a:pos x="0" y="17"/>
              </a:cxn>
              <a:cxn ang="0">
                <a:pos x="3" y="0"/>
              </a:cxn>
              <a:cxn ang="0">
                <a:pos x="549" y="194"/>
              </a:cxn>
              <a:cxn ang="0">
                <a:pos x="585" y="250"/>
              </a:cxn>
              <a:cxn ang="0">
                <a:pos x="518" y="245"/>
              </a:cxn>
              <a:cxn ang="0">
                <a:pos x="549" y="194"/>
              </a:cxn>
            </a:cxnLst>
            <a:rect l="0" t="0" r="r" b="b"/>
            <a:pathLst>
              <a:path w="585" h="250">
                <a:moveTo>
                  <a:pt x="3" y="0"/>
                </a:moveTo>
                <a:lnTo>
                  <a:pt x="75" y="13"/>
                </a:lnTo>
                <a:lnTo>
                  <a:pt x="111" y="20"/>
                </a:lnTo>
                <a:lnTo>
                  <a:pt x="146" y="28"/>
                </a:lnTo>
                <a:lnTo>
                  <a:pt x="180" y="36"/>
                </a:lnTo>
                <a:lnTo>
                  <a:pt x="213" y="45"/>
                </a:lnTo>
                <a:lnTo>
                  <a:pt x="245" y="55"/>
                </a:lnTo>
                <a:lnTo>
                  <a:pt x="275" y="65"/>
                </a:lnTo>
                <a:lnTo>
                  <a:pt x="305" y="78"/>
                </a:lnTo>
                <a:lnTo>
                  <a:pt x="334" y="91"/>
                </a:lnTo>
                <a:lnTo>
                  <a:pt x="361" y="106"/>
                </a:lnTo>
                <a:lnTo>
                  <a:pt x="388" y="122"/>
                </a:lnTo>
                <a:lnTo>
                  <a:pt x="412" y="137"/>
                </a:lnTo>
                <a:lnTo>
                  <a:pt x="436" y="152"/>
                </a:lnTo>
                <a:lnTo>
                  <a:pt x="458" y="165"/>
                </a:lnTo>
                <a:lnTo>
                  <a:pt x="478" y="177"/>
                </a:lnTo>
                <a:lnTo>
                  <a:pt x="497" y="188"/>
                </a:lnTo>
                <a:lnTo>
                  <a:pt x="513" y="197"/>
                </a:lnTo>
                <a:lnTo>
                  <a:pt x="528" y="206"/>
                </a:lnTo>
                <a:lnTo>
                  <a:pt x="551" y="220"/>
                </a:lnTo>
                <a:lnTo>
                  <a:pt x="542" y="235"/>
                </a:lnTo>
                <a:lnTo>
                  <a:pt x="519" y="221"/>
                </a:lnTo>
                <a:lnTo>
                  <a:pt x="504" y="213"/>
                </a:lnTo>
                <a:lnTo>
                  <a:pt x="488" y="203"/>
                </a:lnTo>
                <a:lnTo>
                  <a:pt x="469" y="193"/>
                </a:lnTo>
                <a:lnTo>
                  <a:pt x="449" y="180"/>
                </a:lnTo>
                <a:lnTo>
                  <a:pt x="427" y="167"/>
                </a:lnTo>
                <a:lnTo>
                  <a:pt x="403" y="152"/>
                </a:lnTo>
                <a:lnTo>
                  <a:pt x="378" y="137"/>
                </a:lnTo>
                <a:lnTo>
                  <a:pt x="353" y="122"/>
                </a:lnTo>
                <a:lnTo>
                  <a:pt x="326" y="108"/>
                </a:lnTo>
                <a:lnTo>
                  <a:pt x="298" y="94"/>
                </a:lnTo>
                <a:lnTo>
                  <a:pt x="269" y="82"/>
                </a:lnTo>
                <a:lnTo>
                  <a:pt x="239" y="72"/>
                </a:lnTo>
                <a:lnTo>
                  <a:pt x="208" y="62"/>
                </a:lnTo>
                <a:lnTo>
                  <a:pt x="175" y="53"/>
                </a:lnTo>
                <a:lnTo>
                  <a:pt x="142" y="45"/>
                </a:lnTo>
                <a:lnTo>
                  <a:pt x="107" y="38"/>
                </a:lnTo>
                <a:lnTo>
                  <a:pt x="72" y="31"/>
                </a:lnTo>
                <a:lnTo>
                  <a:pt x="0" y="17"/>
                </a:lnTo>
                <a:lnTo>
                  <a:pt x="3" y="0"/>
                </a:lnTo>
                <a:close/>
                <a:moveTo>
                  <a:pt x="549" y="194"/>
                </a:moveTo>
                <a:lnTo>
                  <a:pt x="585" y="250"/>
                </a:lnTo>
                <a:lnTo>
                  <a:pt x="518" y="245"/>
                </a:lnTo>
                <a:lnTo>
                  <a:pt x="549" y="19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86" name="Freeform 362"/>
          <p:cNvSpPr>
            <a:spLocks noEditPoints="1"/>
          </p:cNvSpPr>
          <p:nvPr/>
        </p:nvSpPr>
        <p:spPr bwMode="auto">
          <a:xfrm>
            <a:off x="2127250" y="2919413"/>
            <a:ext cx="515938" cy="76200"/>
          </a:xfrm>
          <a:custGeom>
            <a:avLst/>
            <a:gdLst/>
            <a:ahLst/>
            <a:cxnLst>
              <a:cxn ang="0">
                <a:pos x="0" y="403"/>
              </a:cxn>
              <a:cxn ang="0">
                <a:pos x="405" y="395"/>
              </a:cxn>
              <a:cxn ang="0">
                <a:pos x="805" y="387"/>
              </a:cxn>
              <a:cxn ang="0">
                <a:pos x="1192" y="377"/>
              </a:cxn>
              <a:cxn ang="0">
                <a:pos x="1562" y="367"/>
              </a:cxn>
              <a:cxn ang="0">
                <a:pos x="1737" y="360"/>
              </a:cxn>
              <a:cxn ang="0">
                <a:pos x="1908" y="352"/>
              </a:cxn>
              <a:cxn ang="0">
                <a:pos x="2069" y="343"/>
              </a:cxn>
              <a:cxn ang="0">
                <a:pos x="2224" y="334"/>
              </a:cxn>
              <a:cxn ang="0">
                <a:pos x="2368" y="323"/>
              </a:cxn>
              <a:cxn ang="0">
                <a:pos x="2503" y="311"/>
              </a:cxn>
              <a:cxn ang="0">
                <a:pos x="2628" y="298"/>
              </a:cxn>
              <a:cxn ang="0">
                <a:pos x="2742" y="284"/>
              </a:cxn>
              <a:cxn ang="0">
                <a:pos x="2843" y="268"/>
              </a:cxn>
              <a:cxn ang="0">
                <a:pos x="2933" y="252"/>
              </a:cxn>
              <a:cxn ang="0">
                <a:pos x="3014" y="234"/>
              </a:cxn>
              <a:cxn ang="0">
                <a:pos x="2989" y="244"/>
              </a:cxn>
              <a:cxn ang="0">
                <a:pos x="3131" y="159"/>
              </a:cxn>
              <a:cxn ang="0">
                <a:pos x="3213" y="297"/>
              </a:cxn>
              <a:cxn ang="0">
                <a:pos x="3071" y="381"/>
              </a:cxn>
              <a:cxn ang="0">
                <a:pos x="3047" y="391"/>
              </a:cxn>
              <a:cxn ang="0">
                <a:pos x="2962" y="409"/>
              </a:cxn>
              <a:cxn ang="0">
                <a:pos x="2868" y="427"/>
              </a:cxn>
              <a:cxn ang="0">
                <a:pos x="2761" y="443"/>
              </a:cxn>
              <a:cxn ang="0">
                <a:pos x="2645" y="457"/>
              </a:cxn>
              <a:cxn ang="0">
                <a:pos x="2518" y="470"/>
              </a:cxn>
              <a:cxn ang="0">
                <a:pos x="2380" y="482"/>
              </a:cxn>
              <a:cxn ang="0">
                <a:pos x="2233" y="493"/>
              </a:cxn>
              <a:cxn ang="0">
                <a:pos x="2078" y="502"/>
              </a:cxn>
              <a:cxn ang="0">
                <a:pos x="1915" y="511"/>
              </a:cxn>
              <a:cxn ang="0">
                <a:pos x="1744" y="519"/>
              </a:cxn>
              <a:cxn ang="0">
                <a:pos x="1567" y="526"/>
              </a:cxn>
              <a:cxn ang="0">
                <a:pos x="1197" y="537"/>
              </a:cxn>
              <a:cxn ang="0">
                <a:pos x="808" y="547"/>
              </a:cxn>
              <a:cxn ang="0">
                <a:pos x="408" y="555"/>
              </a:cxn>
              <a:cxn ang="0">
                <a:pos x="3" y="563"/>
              </a:cxn>
              <a:cxn ang="0">
                <a:pos x="0" y="403"/>
              </a:cxn>
              <a:cxn ang="0">
                <a:pos x="2911" y="84"/>
              </a:cxn>
              <a:cxn ang="0">
                <a:pos x="3501" y="0"/>
              </a:cxn>
              <a:cxn ang="0">
                <a:pos x="3214" y="523"/>
              </a:cxn>
              <a:cxn ang="0">
                <a:pos x="2911" y="84"/>
              </a:cxn>
            </a:cxnLst>
            <a:rect l="0" t="0" r="r" b="b"/>
            <a:pathLst>
              <a:path w="3501" h="563">
                <a:moveTo>
                  <a:pt x="0" y="403"/>
                </a:moveTo>
                <a:lnTo>
                  <a:pt x="405" y="395"/>
                </a:lnTo>
                <a:lnTo>
                  <a:pt x="805" y="387"/>
                </a:lnTo>
                <a:lnTo>
                  <a:pt x="1192" y="377"/>
                </a:lnTo>
                <a:lnTo>
                  <a:pt x="1562" y="367"/>
                </a:lnTo>
                <a:lnTo>
                  <a:pt x="1737" y="360"/>
                </a:lnTo>
                <a:lnTo>
                  <a:pt x="1908" y="352"/>
                </a:lnTo>
                <a:lnTo>
                  <a:pt x="2069" y="343"/>
                </a:lnTo>
                <a:lnTo>
                  <a:pt x="2224" y="334"/>
                </a:lnTo>
                <a:lnTo>
                  <a:pt x="2368" y="323"/>
                </a:lnTo>
                <a:lnTo>
                  <a:pt x="2503" y="311"/>
                </a:lnTo>
                <a:lnTo>
                  <a:pt x="2628" y="298"/>
                </a:lnTo>
                <a:lnTo>
                  <a:pt x="2742" y="284"/>
                </a:lnTo>
                <a:lnTo>
                  <a:pt x="2843" y="268"/>
                </a:lnTo>
                <a:lnTo>
                  <a:pt x="2933" y="252"/>
                </a:lnTo>
                <a:lnTo>
                  <a:pt x="3014" y="234"/>
                </a:lnTo>
                <a:lnTo>
                  <a:pt x="2989" y="244"/>
                </a:lnTo>
                <a:lnTo>
                  <a:pt x="3131" y="159"/>
                </a:lnTo>
                <a:lnTo>
                  <a:pt x="3213" y="297"/>
                </a:lnTo>
                <a:lnTo>
                  <a:pt x="3071" y="381"/>
                </a:lnTo>
                <a:cubicBezTo>
                  <a:pt x="3064" y="386"/>
                  <a:pt x="3056" y="389"/>
                  <a:pt x="3047" y="391"/>
                </a:cubicBezTo>
                <a:lnTo>
                  <a:pt x="2962" y="409"/>
                </a:lnTo>
                <a:lnTo>
                  <a:pt x="2868" y="427"/>
                </a:lnTo>
                <a:lnTo>
                  <a:pt x="2761" y="443"/>
                </a:lnTo>
                <a:lnTo>
                  <a:pt x="2645" y="457"/>
                </a:lnTo>
                <a:lnTo>
                  <a:pt x="2518" y="470"/>
                </a:lnTo>
                <a:lnTo>
                  <a:pt x="2380" y="482"/>
                </a:lnTo>
                <a:lnTo>
                  <a:pt x="2233" y="493"/>
                </a:lnTo>
                <a:lnTo>
                  <a:pt x="2078" y="502"/>
                </a:lnTo>
                <a:lnTo>
                  <a:pt x="1915" y="511"/>
                </a:lnTo>
                <a:lnTo>
                  <a:pt x="1744" y="519"/>
                </a:lnTo>
                <a:lnTo>
                  <a:pt x="1567" y="526"/>
                </a:lnTo>
                <a:lnTo>
                  <a:pt x="1197" y="537"/>
                </a:lnTo>
                <a:lnTo>
                  <a:pt x="808" y="547"/>
                </a:lnTo>
                <a:lnTo>
                  <a:pt x="408" y="555"/>
                </a:lnTo>
                <a:lnTo>
                  <a:pt x="3" y="563"/>
                </a:lnTo>
                <a:lnTo>
                  <a:pt x="0" y="403"/>
                </a:lnTo>
                <a:close/>
                <a:moveTo>
                  <a:pt x="2911" y="84"/>
                </a:moveTo>
                <a:lnTo>
                  <a:pt x="3501" y="0"/>
                </a:lnTo>
                <a:lnTo>
                  <a:pt x="3214" y="523"/>
                </a:lnTo>
                <a:lnTo>
                  <a:pt x="2911" y="8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87" name="Freeform 363"/>
          <p:cNvSpPr>
            <a:spLocks noEditPoints="1"/>
          </p:cNvSpPr>
          <p:nvPr/>
        </p:nvSpPr>
        <p:spPr bwMode="auto">
          <a:xfrm>
            <a:off x="2493963" y="2989263"/>
            <a:ext cx="193675" cy="71437"/>
          </a:xfrm>
          <a:custGeom>
            <a:avLst/>
            <a:gdLst/>
            <a:ahLst/>
            <a:cxnLst>
              <a:cxn ang="0">
                <a:pos x="0" y="38"/>
              </a:cxn>
              <a:cxn ang="0">
                <a:pos x="22" y="34"/>
              </a:cxn>
              <a:cxn ang="0">
                <a:pos x="44" y="29"/>
              </a:cxn>
              <a:cxn ang="0">
                <a:pos x="65" y="25"/>
              </a:cxn>
              <a:cxn ang="0">
                <a:pos x="84" y="21"/>
              </a:cxn>
              <a:cxn ang="0">
                <a:pos x="101" y="17"/>
              </a:cxn>
              <a:cxn ang="0">
                <a:pos x="105" y="34"/>
              </a:cxn>
              <a:cxn ang="0">
                <a:pos x="88" y="39"/>
              </a:cxn>
              <a:cxn ang="0">
                <a:pos x="68" y="43"/>
              </a:cxn>
              <a:cxn ang="0">
                <a:pos x="47" y="47"/>
              </a:cxn>
              <a:cxn ang="0">
                <a:pos x="25" y="51"/>
              </a:cxn>
              <a:cxn ang="0">
                <a:pos x="3" y="55"/>
              </a:cxn>
              <a:cxn ang="0">
                <a:pos x="0" y="38"/>
              </a:cxn>
              <a:cxn ang="0">
                <a:pos x="82" y="0"/>
              </a:cxn>
              <a:cxn ang="0">
                <a:pos x="146" y="15"/>
              </a:cxn>
              <a:cxn ang="0">
                <a:pos x="96" y="58"/>
              </a:cxn>
              <a:cxn ang="0">
                <a:pos x="82" y="0"/>
              </a:cxn>
            </a:cxnLst>
            <a:rect l="0" t="0" r="r" b="b"/>
            <a:pathLst>
              <a:path w="146" h="58">
                <a:moveTo>
                  <a:pt x="0" y="38"/>
                </a:moveTo>
                <a:lnTo>
                  <a:pt x="22" y="34"/>
                </a:lnTo>
                <a:lnTo>
                  <a:pt x="44" y="29"/>
                </a:lnTo>
                <a:lnTo>
                  <a:pt x="65" y="25"/>
                </a:lnTo>
                <a:lnTo>
                  <a:pt x="84" y="21"/>
                </a:lnTo>
                <a:lnTo>
                  <a:pt x="101" y="17"/>
                </a:lnTo>
                <a:lnTo>
                  <a:pt x="105" y="34"/>
                </a:lnTo>
                <a:lnTo>
                  <a:pt x="88" y="39"/>
                </a:lnTo>
                <a:lnTo>
                  <a:pt x="68" y="43"/>
                </a:lnTo>
                <a:lnTo>
                  <a:pt x="47" y="47"/>
                </a:lnTo>
                <a:lnTo>
                  <a:pt x="25" y="51"/>
                </a:lnTo>
                <a:lnTo>
                  <a:pt x="3" y="55"/>
                </a:lnTo>
                <a:lnTo>
                  <a:pt x="0" y="38"/>
                </a:lnTo>
                <a:close/>
                <a:moveTo>
                  <a:pt x="82" y="0"/>
                </a:moveTo>
                <a:lnTo>
                  <a:pt x="146" y="15"/>
                </a:lnTo>
                <a:lnTo>
                  <a:pt x="96" y="58"/>
                </a:lnTo>
                <a:lnTo>
                  <a:pt x="82"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788" name="Freeform 364"/>
          <p:cNvSpPr>
            <a:spLocks noEditPoints="1"/>
          </p:cNvSpPr>
          <p:nvPr/>
        </p:nvSpPr>
        <p:spPr bwMode="auto">
          <a:xfrm>
            <a:off x="2786063" y="2941638"/>
            <a:ext cx="258762" cy="69850"/>
          </a:xfrm>
          <a:custGeom>
            <a:avLst/>
            <a:gdLst/>
            <a:ahLst/>
            <a:cxnLst>
              <a:cxn ang="0">
                <a:pos x="0" y="25"/>
              </a:cxn>
              <a:cxn ang="0">
                <a:pos x="21" y="20"/>
              </a:cxn>
              <a:cxn ang="0">
                <a:pos x="43" y="15"/>
              </a:cxn>
              <a:cxn ang="0">
                <a:pos x="55" y="13"/>
              </a:cxn>
              <a:cxn ang="0">
                <a:pos x="67" y="12"/>
              </a:cxn>
              <a:cxn ang="0">
                <a:pos x="79" y="12"/>
              </a:cxn>
              <a:cxn ang="0">
                <a:pos x="92" y="12"/>
              </a:cxn>
              <a:cxn ang="0">
                <a:pos x="105" y="13"/>
              </a:cxn>
              <a:cxn ang="0">
                <a:pos x="120" y="16"/>
              </a:cxn>
              <a:cxn ang="0">
                <a:pos x="135" y="19"/>
              </a:cxn>
              <a:cxn ang="0">
                <a:pos x="155" y="25"/>
              </a:cxn>
              <a:cxn ang="0">
                <a:pos x="150" y="42"/>
              </a:cxn>
              <a:cxn ang="0">
                <a:pos x="132" y="36"/>
              </a:cxn>
              <a:cxn ang="0">
                <a:pos x="117" y="33"/>
              </a:cxn>
              <a:cxn ang="0">
                <a:pos x="103" y="31"/>
              </a:cxn>
              <a:cxn ang="0">
                <a:pos x="91" y="30"/>
              </a:cxn>
              <a:cxn ang="0">
                <a:pos x="80" y="29"/>
              </a:cxn>
              <a:cxn ang="0">
                <a:pos x="69" y="30"/>
              </a:cxn>
              <a:cxn ang="0">
                <a:pos x="58" y="31"/>
              </a:cxn>
              <a:cxn ang="0">
                <a:pos x="47" y="33"/>
              </a:cxn>
              <a:cxn ang="0">
                <a:pos x="25" y="37"/>
              </a:cxn>
              <a:cxn ang="0">
                <a:pos x="4" y="42"/>
              </a:cxn>
              <a:cxn ang="0">
                <a:pos x="0" y="25"/>
              </a:cxn>
              <a:cxn ang="0">
                <a:pos x="147" y="0"/>
              </a:cxn>
              <a:cxn ang="0">
                <a:pos x="195" y="47"/>
              </a:cxn>
              <a:cxn ang="0">
                <a:pos x="129" y="57"/>
              </a:cxn>
              <a:cxn ang="0">
                <a:pos x="147" y="0"/>
              </a:cxn>
            </a:cxnLst>
            <a:rect l="0" t="0" r="r" b="b"/>
            <a:pathLst>
              <a:path w="195" h="57">
                <a:moveTo>
                  <a:pt x="0" y="25"/>
                </a:moveTo>
                <a:lnTo>
                  <a:pt x="21" y="20"/>
                </a:lnTo>
                <a:lnTo>
                  <a:pt x="43" y="15"/>
                </a:lnTo>
                <a:lnTo>
                  <a:pt x="55" y="13"/>
                </a:lnTo>
                <a:lnTo>
                  <a:pt x="67" y="12"/>
                </a:lnTo>
                <a:lnTo>
                  <a:pt x="79" y="12"/>
                </a:lnTo>
                <a:lnTo>
                  <a:pt x="92" y="12"/>
                </a:lnTo>
                <a:lnTo>
                  <a:pt x="105" y="13"/>
                </a:lnTo>
                <a:lnTo>
                  <a:pt x="120" y="16"/>
                </a:lnTo>
                <a:lnTo>
                  <a:pt x="135" y="19"/>
                </a:lnTo>
                <a:lnTo>
                  <a:pt x="155" y="25"/>
                </a:lnTo>
                <a:lnTo>
                  <a:pt x="150" y="42"/>
                </a:lnTo>
                <a:lnTo>
                  <a:pt x="132" y="36"/>
                </a:lnTo>
                <a:lnTo>
                  <a:pt x="117" y="33"/>
                </a:lnTo>
                <a:lnTo>
                  <a:pt x="103" y="31"/>
                </a:lnTo>
                <a:lnTo>
                  <a:pt x="91" y="30"/>
                </a:lnTo>
                <a:lnTo>
                  <a:pt x="80" y="29"/>
                </a:lnTo>
                <a:lnTo>
                  <a:pt x="69" y="30"/>
                </a:lnTo>
                <a:lnTo>
                  <a:pt x="58" y="31"/>
                </a:lnTo>
                <a:lnTo>
                  <a:pt x="47" y="33"/>
                </a:lnTo>
                <a:lnTo>
                  <a:pt x="25" y="37"/>
                </a:lnTo>
                <a:lnTo>
                  <a:pt x="4" y="42"/>
                </a:lnTo>
                <a:lnTo>
                  <a:pt x="0" y="25"/>
                </a:lnTo>
                <a:close/>
                <a:moveTo>
                  <a:pt x="147" y="0"/>
                </a:moveTo>
                <a:lnTo>
                  <a:pt x="195" y="47"/>
                </a:lnTo>
                <a:lnTo>
                  <a:pt x="129" y="57"/>
                </a:lnTo>
                <a:lnTo>
                  <a:pt x="147"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02" name="Rectangle 378"/>
          <p:cNvSpPr>
            <a:spLocks noChangeArrowheads="1"/>
          </p:cNvSpPr>
          <p:nvPr/>
        </p:nvSpPr>
        <p:spPr bwMode="auto">
          <a:xfrm>
            <a:off x="1385888" y="1447800"/>
            <a:ext cx="2508250" cy="365125"/>
          </a:xfrm>
          <a:prstGeom prst="rect">
            <a:avLst/>
          </a:prstGeom>
          <a:noFill/>
          <a:ln w="9525">
            <a:noFill/>
            <a:miter lim="800000"/>
            <a:headEnd/>
            <a:tailEnd/>
          </a:ln>
        </p:spPr>
        <p:txBody>
          <a:bodyPr wrap="none" lIns="0" tIns="0" rIns="0" bIns="0">
            <a:spAutoFit/>
          </a:bodyPr>
          <a:lstStyle/>
          <a:p>
            <a:pPr defTabSz="4389438"/>
            <a:r>
              <a:rPr lang="en-US" sz="2400" b="0">
                <a:solidFill>
                  <a:srgbClr val="3333CC"/>
                </a:solidFill>
              </a:rPr>
              <a:t>PDO - Cold Phase</a:t>
            </a:r>
            <a:endParaRPr lang="en-US" sz="2400" b="0"/>
          </a:p>
        </p:txBody>
      </p:sp>
      <p:sp>
        <p:nvSpPr>
          <p:cNvPr id="231872" name="Freeform 448"/>
          <p:cNvSpPr>
            <a:spLocks noEditPoints="1"/>
          </p:cNvSpPr>
          <p:nvPr/>
        </p:nvSpPr>
        <p:spPr bwMode="auto">
          <a:xfrm>
            <a:off x="4935538" y="2736850"/>
            <a:ext cx="374650" cy="152400"/>
          </a:xfrm>
          <a:custGeom>
            <a:avLst/>
            <a:gdLst/>
            <a:ahLst/>
            <a:cxnLst>
              <a:cxn ang="0">
                <a:pos x="1272" y="22"/>
              </a:cxn>
              <a:cxn ang="0">
                <a:pos x="1264" y="51"/>
              </a:cxn>
              <a:cxn ang="0">
                <a:pos x="1253" y="83"/>
              </a:cxn>
              <a:cxn ang="0">
                <a:pos x="1236" y="116"/>
              </a:cxn>
              <a:cxn ang="0">
                <a:pos x="1233" y="122"/>
              </a:cxn>
              <a:cxn ang="0">
                <a:pos x="1212" y="151"/>
              </a:cxn>
              <a:cxn ang="0">
                <a:pos x="1208" y="156"/>
              </a:cxn>
              <a:cxn ang="0">
                <a:pos x="1178" y="185"/>
              </a:cxn>
              <a:cxn ang="0">
                <a:pos x="1155" y="203"/>
              </a:cxn>
              <a:cxn ang="0">
                <a:pos x="1132" y="219"/>
              </a:cxn>
              <a:cxn ang="0">
                <a:pos x="1105" y="235"/>
              </a:cxn>
              <a:cxn ang="0">
                <a:pos x="1075" y="251"/>
              </a:cxn>
              <a:cxn ang="0">
                <a:pos x="1040" y="266"/>
              </a:cxn>
              <a:cxn ang="0">
                <a:pos x="1002" y="282"/>
              </a:cxn>
              <a:cxn ang="0">
                <a:pos x="960" y="297"/>
              </a:cxn>
              <a:cxn ang="0">
                <a:pos x="914" y="312"/>
              </a:cxn>
              <a:cxn ang="0">
                <a:pos x="864" y="326"/>
              </a:cxn>
              <a:cxn ang="0">
                <a:pos x="812" y="341"/>
              </a:cxn>
              <a:cxn ang="0">
                <a:pos x="756" y="356"/>
              </a:cxn>
              <a:cxn ang="0">
                <a:pos x="697" y="371"/>
              </a:cxn>
              <a:cxn ang="0">
                <a:pos x="572" y="400"/>
              </a:cxn>
              <a:cxn ang="0">
                <a:pos x="438" y="429"/>
              </a:cxn>
              <a:cxn ang="0">
                <a:pos x="299" y="459"/>
              </a:cxn>
              <a:cxn ang="0">
                <a:pos x="204" y="477"/>
              </a:cxn>
              <a:cxn ang="0">
                <a:pos x="189" y="399"/>
              </a:cxn>
              <a:cxn ang="0">
                <a:pos x="282" y="380"/>
              </a:cxn>
              <a:cxn ang="0">
                <a:pos x="421" y="351"/>
              </a:cxn>
              <a:cxn ang="0">
                <a:pos x="554" y="322"/>
              </a:cxn>
              <a:cxn ang="0">
                <a:pos x="678" y="293"/>
              </a:cxn>
              <a:cxn ang="0">
                <a:pos x="735" y="279"/>
              </a:cxn>
              <a:cxn ang="0">
                <a:pos x="790" y="264"/>
              </a:cxn>
              <a:cxn ang="0">
                <a:pos x="842" y="250"/>
              </a:cxn>
              <a:cxn ang="0">
                <a:pos x="889" y="235"/>
              </a:cxn>
              <a:cxn ang="0">
                <a:pos x="933" y="221"/>
              </a:cxn>
              <a:cxn ang="0">
                <a:pos x="972" y="207"/>
              </a:cxn>
              <a:cxn ang="0">
                <a:pos x="1007" y="193"/>
              </a:cxn>
              <a:cxn ang="0">
                <a:pos x="1037" y="180"/>
              </a:cxn>
              <a:cxn ang="0">
                <a:pos x="1064" y="166"/>
              </a:cxn>
              <a:cxn ang="0">
                <a:pos x="1087" y="153"/>
              </a:cxn>
              <a:cxn ang="0">
                <a:pos x="1107" y="140"/>
              </a:cxn>
              <a:cxn ang="0">
                <a:pos x="1122" y="128"/>
              </a:cxn>
              <a:cxn ang="0">
                <a:pos x="1151" y="99"/>
              </a:cxn>
              <a:cxn ang="0">
                <a:pos x="1147" y="105"/>
              </a:cxn>
              <a:cxn ang="0">
                <a:pos x="1168" y="75"/>
              </a:cxn>
              <a:cxn ang="0">
                <a:pos x="1165" y="81"/>
              </a:cxn>
              <a:cxn ang="0">
                <a:pos x="1177" y="56"/>
              </a:cxn>
              <a:cxn ang="0">
                <a:pos x="1187" y="29"/>
              </a:cxn>
              <a:cxn ang="0">
                <a:pos x="1195" y="0"/>
              </a:cxn>
              <a:cxn ang="0">
                <a:pos x="1272" y="22"/>
              </a:cxn>
              <a:cxn ang="0">
                <a:pos x="288" y="556"/>
              </a:cxn>
              <a:cxn ang="0">
                <a:pos x="0" y="477"/>
              </a:cxn>
              <a:cxn ang="0">
                <a:pos x="236" y="294"/>
              </a:cxn>
              <a:cxn ang="0">
                <a:pos x="288" y="556"/>
              </a:cxn>
            </a:cxnLst>
            <a:rect l="0" t="0" r="r" b="b"/>
            <a:pathLst>
              <a:path w="1272" h="556">
                <a:moveTo>
                  <a:pt x="1272" y="22"/>
                </a:moveTo>
                <a:lnTo>
                  <a:pt x="1264" y="51"/>
                </a:lnTo>
                <a:lnTo>
                  <a:pt x="1253" y="83"/>
                </a:lnTo>
                <a:lnTo>
                  <a:pt x="1236" y="116"/>
                </a:lnTo>
                <a:cubicBezTo>
                  <a:pt x="1235" y="118"/>
                  <a:pt x="1234" y="120"/>
                  <a:pt x="1233" y="122"/>
                </a:cubicBezTo>
                <a:lnTo>
                  <a:pt x="1212" y="151"/>
                </a:lnTo>
                <a:cubicBezTo>
                  <a:pt x="1211" y="153"/>
                  <a:pt x="1209" y="155"/>
                  <a:pt x="1208" y="156"/>
                </a:cubicBezTo>
                <a:lnTo>
                  <a:pt x="1178" y="185"/>
                </a:lnTo>
                <a:lnTo>
                  <a:pt x="1155" y="203"/>
                </a:lnTo>
                <a:lnTo>
                  <a:pt x="1132" y="219"/>
                </a:lnTo>
                <a:lnTo>
                  <a:pt x="1105" y="235"/>
                </a:lnTo>
                <a:lnTo>
                  <a:pt x="1075" y="251"/>
                </a:lnTo>
                <a:lnTo>
                  <a:pt x="1040" y="266"/>
                </a:lnTo>
                <a:lnTo>
                  <a:pt x="1002" y="282"/>
                </a:lnTo>
                <a:lnTo>
                  <a:pt x="960" y="297"/>
                </a:lnTo>
                <a:lnTo>
                  <a:pt x="914" y="312"/>
                </a:lnTo>
                <a:lnTo>
                  <a:pt x="864" y="326"/>
                </a:lnTo>
                <a:lnTo>
                  <a:pt x="812" y="341"/>
                </a:lnTo>
                <a:lnTo>
                  <a:pt x="756" y="356"/>
                </a:lnTo>
                <a:lnTo>
                  <a:pt x="697" y="371"/>
                </a:lnTo>
                <a:lnTo>
                  <a:pt x="572" y="400"/>
                </a:lnTo>
                <a:lnTo>
                  <a:pt x="438" y="429"/>
                </a:lnTo>
                <a:lnTo>
                  <a:pt x="299" y="459"/>
                </a:lnTo>
                <a:lnTo>
                  <a:pt x="204" y="477"/>
                </a:lnTo>
                <a:lnTo>
                  <a:pt x="189" y="399"/>
                </a:lnTo>
                <a:lnTo>
                  <a:pt x="282" y="380"/>
                </a:lnTo>
                <a:lnTo>
                  <a:pt x="421" y="351"/>
                </a:lnTo>
                <a:lnTo>
                  <a:pt x="554" y="322"/>
                </a:lnTo>
                <a:lnTo>
                  <a:pt x="678" y="293"/>
                </a:lnTo>
                <a:lnTo>
                  <a:pt x="735" y="279"/>
                </a:lnTo>
                <a:lnTo>
                  <a:pt x="790" y="264"/>
                </a:lnTo>
                <a:lnTo>
                  <a:pt x="842" y="250"/>
                </a:lnTo>
                <a:lnTo>
                  <a:pt x="889" y="235"/>
                </a:lnTo>
                <a:lnTo>
                  <a:pt x="933" y="221"/>
                </a:lnTo>
                <a:lnTo>
                  <a:pt x="972" y="207"/>
                </a:lnTo>
                <a:lnTo>
                  <a:pt x="1007" y="193"/>
                </a:lnTo>
                <a:lnTo>
                  <a:pt x="1037" y="180"/>
                </a:lnTo>
                <a:lnTo>
                  <a:pt x="1064" y="166"/>
                </a:lnTo>
                <a:lnTo>
                  <a:pt x="1087" y="153"/>
                </a:lnTo>
                <a:lnTo>
                  <a:pt x="1107" y="140"/>
                </a:lnTo>
                <a:lnTo>
                  <a:pt x="1122" y="128"/>
                </a:lnTo>
                <a:lnTo>
                  <a:pt x="1151" y="99"/>
                </a:lnTo>
                <a:lnTo>
                  <a:pt x="1147" y="105"/>
                </a:lnTo>
                <a:lnTo>
                  <a:pt x="1168" y="75"/>
                </a:lnTo>
                <a:lnTo>
                  <a:pt x="1165" y="81"/>
                </a:lnTo>
                <a:lnTo>
                  <a:pt x="1177" y="56"/>
                </a:lnTo>
                <a:lnTo>
                  <a:pt x="1187" y="29"/>
                </a:lnTo>
                <a:lnTo>
                  <a:pt x="1195" y="0"/>
                </a:lnTo>
                <a:lnTo>
                  <a:pt x="1272" y="22"/>
                </a:lnTo>
                <a:close/>
                <a:moveTo>
                  <a:pt x="288" y="556"/>
                </a:moveTo>
                <a:lnTo>
                  <a:pt x="0" y="477"/>
                </a:lnTo>
                <a:lnTo>
                  <a:pt x="236" y="294"/>
                </a:lnTo>
                <a:lnTo>
                  <a:pt x="288" y="556"/>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4" name="Freeform 450"/>
          <p:cNvSpPr>
            <a:spLocks noEditPoints="1"/>
          </p:cNvSpPr>
          <p:nvPr/>
        </p:nvSpPr>
        <p:spPr bwMode="auto">
          <a:xfrm>
            <a:off x="5443538" y="2663825"/>
            <a:ext cx="146050" cy="76200"/>
          </a:xfrm>
          <a:custGeom>
            <a:avLst/>
            <a:gdLst/>
            <a:ahLst/>
            <a:cxnLst>
              <a:cxn ang="0">
                <a:pos x="111" y="16"/>
              </a:cxn>
              <a:cxn ang="0">
                <a:pos x="110" y="16"/>
              </a:cxn>
              <a:cxn ang="0">
                <a:pos x="109" y="17"/>
              </a:cxn>
              <a:cxn ang="0">
                <a:pos x="106" y="18"/>
              </a:cxn>
              <a:cxn ang="0">
                <a:pos x="102" y="20"/>
              </a:cxn>
              <a:cxn ang="0">
                <a:pos x="97" y="23"/>
              </a:cxn>
              <a:cxn ang="0">
                <a:pos x="91" y="26"/>
              </a:cxn>
              <a:cxn ang="0">
                <a:pos x="85" y="29"/>
              </a:cxn>
              <a:cxn ang="0">
                <a:pos x="78" y="33"/>
              </a:cxn>
              <a:cxn ang="0">
                <a:pos x="61" y="41"/>
              </a:cxn>
              <a:cxn ang="0">
                <a:pos x="43" y="50"/>
              </a:cxn>
              <a:cxn ang="0">
                <a:pos x="35" y="34"/>
              </a:cxn>
              <a:cxn ang="0">
                <a:pos x="53" y="25"/>
              </a:cxn>
              <a:cxn ang="0">
                <a:pos x="69" y="16"/>
              </a:cxn>
              <a:cxn ang="0">
                <a:pos x="77" y="13"/>
              </a:cxn>
              <a:cxn ang="0">
                <a:pos x="83" y="10"/>
              </a:cxn>
              <a:cxn ang="0">
                <a:pos x="89" y="7"/>
              </a:cxn>
              <a:cxn ang="0">
                <a:pos x="94" y="4"/>
              </a:cxn>
              <a:cxn ang="0">
                <a:pos x="98" y="2"/>
              </a:cxn>
              <a:cxn ang="0">
                <a:pos x="101" y="1"/>
              </a:cxn>
              <a:cxn ang="0">
                <a:pos x="103" y="0"/>
              </a:cxn>
              <a:cxn ang="0">
                <a:pos x="103" y="0"/>
              </a:cxn>
              <a:cxn ang="0">
                <a:pos x="111" y="16"/>
              </a:cxn>
              <a:cxn ang="0">
                <a:pos x="66" y="62"/>
              </a:cxn>
              <a:cxn ang="0">
                <a:pos x="0" y="62"/>
              </a:cxn>
              <a:cxn ang="0">
                <a:pos x="39" y="8"/>
              </a:cxn>
              <a:cxn ang="0">
                <a:pos x="66" y="62"/>
              </a:cxn>
            </a:cxnLst>
            <a:rect l="0" t="0" r="r" b="b"/>
            <a:pathLst>
              <a:path w="111" h="62">
                <a:moveTo>
                  <a:pt x="111" y="16"/>
                </a:moveTo>
                <a:lnTo>
                  <a:pt x="110" y="16"/>
                </a:lnTo>
                <a:lnTo>
                  <a:pt x="109" y="17"/>
                </a:lnTo>
                <a:lnTo>
                  <a:pt x="106" y="18"/>
                </a:lnTo>
                <a:lnTo>
                  <a:pt x="102" y="20"/>
                </a:lnTo>
                <a:lnTo>
                  <a:pt x="97" y="23"/>
                </a:lnTo>
                <a:lnTo>
                  <a:pt x="91" y="26"/>
                </a:lnTo>
                <a:lnTo>
                  <a:pt x="85" y="29"/>
                </a:lnTo>
                <a:lnTo>
                  <a:pt x="78" y="33"/>
                </a:lnTo>
                <a:lnTo>
                  <a:pt x="61" y="41"/>
                </a:lnTo>
                <a:lnTo>
                  <a:pt x="43" y="50"/>
                </a:lnTo>
                <a:lnTo>
                  <a:pt x="35" y="34"/>
                </a:lnTo>
                <a:lnTo>
                  <a:pt x="53" y="25"/>
                </a:lnTo>
                <a:lnTo>
                  <a:pt x="69" y="16"/>
                </a:lnTo>
                <a:lnTo>
                  <a:pt x="77" y="13"/>
                </a:lnTo>
                <a:lnTo>
                  <a:pt x="83" y="10"/>
                </a:lnTo>
                <a:lnTo>
                  <a:pt x="89" y="7"/>
                </a:lnTo>
                <a:lnTo>
                  <a:pt x="94" y="4"/>
                </a:lnTo>
                <a:lnTo>
                  <a:pt x="98" y="2"/>
                </a:lnTo>
                <a:lnTo>
                  <a:pt x="101" y="1"/>
                </a:lnTo>
                <a:lnTo>
                  <a:pt x="103" y="0"/>
                </a:lnTo>
                <a:lnTo>
                  <a:pt x="103" y="0"/>
                </a:lnTo>
                <a:lnTo>
                  <a:pt x="111" y="16"/>
                </a:lnTo>
                <a:close/>
                <a:moveTo>
                  <a:pt x="66" y="62"/>
                </a:moveTo>
                <a:lnTo>
                  <a:pt x="0" y="62"/>
                </a:lnTo>
                <a:lnTo>
                  <a:pt x="39" y="8"/>
                </a:lnTo>
                <a:lnTo>
                  <a:pt x="66" y="62"/>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5" name="Freeform 451"/>
          <p:cNvSpPr>
            <a:spLocks noEditPoints="1"/>
          </p:cNvSpPr>
          <p:nvPr/>
        </p:nvSpPr>
        <p:spPr bwMode="auto">
          <a:xfrm>
            <a:off x="5738813" y="2670175"/>
            <a:ext cx="363537" cy="349250"/>
          </a:xfrm>
          <a:custGeom>
            <a:avLst/>
            <a:gdLst/>
            <a:ahLst/>
            <a:cxnLst>
              <a:cxn ang="0">
                <a:pos x="275" y="171"/>
              </a:cxn>
              <a:cxn ang="0">
                <a:pos x="175" y="355"/>
              </a:cxn>
              <a:cxn ang="0">
                <a:pos x="126" y="460"/>
              </a:cxn>
              <a:cxn ang="0">
                <a:pos x="95" y="543"/>
              </a:cxn>
              <a:cxn ang="0">
                <a:pos x="82" y="603"/>
              </a:cxn>
              <a:cxn ang="0">
                <a:pos x="80" y="619"/>
              </a:cxn>
              <a:cxn ang="0">
                <a:pos x="87" y="663"/>
              </a:cxn>
              <a:cxn ang="0">
                <a:pos x="107" y="708"/>
              </a:cxn>
              <a:cxn ang="0">
                <a:pos x="145" y="762"/>
              </a:cxn>
              <a:cxn ang="0">
                <a:pos x="200" y="820"/>
              </a:cxn>
              <a:cxn ang="0">
                <a:pos x="338" y="927"/>
              </a:cxn>
              <a:cxn ang="0">
                <a:pos x="481" y="1011"/>
              </a:cxn>
              <a:cxn ang="0">
                <a:pos x="561" y="1043"/>
              </a:cxn>
              <a:cxn ang="0">
                <a:pos x="659" y="1068"/>
              </a:cxn>
              <a:cxn ang="0">
                <a:pos x="780" y="1084"/>
              </a:cxn>
              <a:cxn ang="0">
                <a:pos x="920" y="1093"/>
              </a:cxn>
              <a:cxn ang="0">
                <a:pos x="1030" y="1175"/>
              </a:cxn>
              <a:cxn ang="0">
                <a:pos x="842" y="1169"/>
              </a:cxn>
              <a:cxn ang="0">
                <a:pos x="704" y="1156"/>
              </a:cxn>
              <a:cxn ang="0">
                <a:pos x="585" y="1133"/>
              </a:cxn>
              <a:cxn ang="0">
                <a:pos x="487" y="1101"/>
              </a:cxn>
              <a:cxn ang="0">
                <a:pos x="365" y="1040"/>
              </a:cxn>
              <a:cxn ang="0">
                <a:pos x="216" y="938"/>
              </a:cxn>
              <a:cxn ang="0">
                <a:pos x="111" y="844"/>
              </a:cxn>
              <a:cxn ang="0">
                <a:pos x="55" y="776"/>
              </a:cxn>
              <a:cxn ang="0">
                <a:pos x="20" y="711"/>
              </a:cxn>
              <a:cxn ang="0">
                <a:pos x="3" y="650"/>
              </a:cxn>
              <a:cxn ang="0">
                <a:pos x="1" y="619"/>
              </a:cxn>
              <a:cxn ang="0">
                <a:pos x="9" y="555"/>
              </a:cxn>
              <a:cxn ang="0">
                <a:pos x="34" y="476"/>
              </a:cxn>
              <a:cxn ang="0">
                <a:pos x="76" y="374"/>
              </a:cxn>
              <a:cxn ang="0">
                <a:pos x="135" y="258"/>
              </a:cxn>
              <a:cxn ang="0">
                <a:pos x="280" y="0"/>
              </a:cxn>
              <a:cxn ang="0">
                <a:pos x="965" y="1001"/>
              </a:cxn>
              <a:cxn ang="0">
                <a:pos x="963" y="1267"/>
              </a:cxn>
            </a:cxnLst>
            <a:rect l="0" t="0" r="r" b="b"/>
            <a:pathLst>
              <a:path w="1230" h="1267">
                <a:moveTo>
                  <a:pt x="350" y="39"/>
                </a:moveTo>
                <a:lnTo>
                  <a:pt x="275" y="171"/>
                </a:lnTo>
                <a:lnTo>
                  <a:pt x="205" y="296"/>
                </a:lnTo>
                <a:lnTo>
                  <a:pt x="175" y="355"/>
                </a:lnTo>
                <a:lnTo>
                  <a:pt x="148" y="409"/>
                </a:lnTo>
                <a:lnTo>
                  <a:pt x="126" y="460"/>
                </a:lnTo>
                <a:lnTo>
                  <a:pt x="108" y="504"/>
                </a:lnTo>
                <a:lnTo>
                  <a:pt x="95" y="543"/>
                </a:lnTo>
                <a:lnTo>
                  <a:pt x="87" y="576"/>
                </a:lnTo>
                <a:lnTo>
                  <a:pt x="82" y="603"/>
                </a:lnTo>
                <a:lnTo>
                  <a:pt x="80" y="625"/>
                </a:lnTo>
                <a:lnTo>
                  <a:pt x="80" y="619"/>
                </a:lnTo>
                <a:lnTo>
                  <a:pt x="82" y="644"/>
                </a:lnTo>
                <a:lnTo>
                  <a:pt x="87" y="663"/>
                </a:lnTo>
                <a:lnTo>
                  <a:pt x="95" y="683"/>
                </a:lnTo>
                <a:lnTo>
                  <a:pt x="107" y="708"/>
                </a:lnTo>
                <a:lnTo>
                  <a:pt x="124" y="734"/>
                </a:lnTo>
                <a:lnTo>
                  <a:pt x="145" y="762"/>
                </a:lnTo>
                <a:lnTo>
                  <a:pt x="171" y="790"/>
                </a:lnTo>
                <a:lnTo>
                  <a:pt x="200" y="820"/>
                </a:lnTo>
                <a:lnTo>
                  <a:pt x="268" y="877"/>
                </a:lnTo>
                <a:lnTo>
                  <a:pt x="338" y="927"/>
                </a:lnTo>
                <a:lnTo>
                  <a:pt x="409" y="972"/>
                </a:lnTo>
                <a:lnTo>
                  <a:pt x="481" y="1011"/>
                </a:lnTo>
                <a:lnTo>
                  <a:pt x="519" y="1028"/>
                </a:lnTo>
                <a:lnTo>
                  <a:pt x="561" y="1043"/>
                </a:lnTo>
                <a:lnTo>
                  <a:pt x="608" y="1057"/>
                </a:lnTo>
                <a:lnTo>
                  <a:pt x="659" y="1068"/>
                </a:lnTo>
                <a:lnTo>
                  <a:pt x="717" y="1077"/>
                </a:lnTo>
                <a:lnTo>
                  <a:pt x="780" y="1084"/>
                </a:lnTo>
                <a:lnTo>
                  <a:pt x="848" y="1090"/>
                </a:lnTo>
                <a:lnTo>
                  <a:pt x="920" y="1093"/>
                </a:lnTo>
                <a:lnTo>
                  <a:pt x="1031" y="1095"/>
                </a:lnTo>
                <a:lnTo>
                  <a:pt x="1030" y="1175"/>
                </a:lnTo>
                <a:lnTo>
                  <a:pt x="916" y="1173"/>
                </a:lnTo>
                <a:lnTo>
                  <a:pt x="842" y="1169"/>
                </a:lnTo>
                <a:lnTo>
                  <a:pt x="771" y="1164"/>
                </a:lnTo>
                <a:lnTo>
                  <a:pt x="704" y="1156"/>
                </a:lnTo>
                <a:lnTo>
                  <a:pt x="642" y="1146"/>
                </a:lnTo>
                <a:lnTo>
                  <a:pt x="585" y="1133"/>
                </a:lnTo>
                <a:lnTo>
                  <a:pt x="534" y="1118"/>
                </a:lnTo>
                <a:lnTo>
                  <a:pt x="487" y="1101"/>
                </a:lnTo>
                <a:lnTo>
                  <a:pt x="443" y="1082"/>
                </a:lnTo>
                <a:lnTo>
                  <a:pt x="365" y="1040"/>
                </a:lnTo>
                <a:lnTo>
                  <a:pt x="292" y="992"/>
                </a:lnTo>
                <a:lnTo>
                  <a:pt x="216" y="938"/>
                </a:lnTo>
                <a:lnTo>
                  <a:pt x="144" y="876"/>
                </a:lnTo>
                <a:lnTo>
                  <a:pt x="111" y="844"/>
                </a:lnTo>
                <a:lnTo>
                  <a:pt x="81" y="810"/>
                </a:lnTo>
                <a:lnTo>
                  <a:pt x="55" y="776"/>
                </a:lnTo>
                <a:lnTo>
                  <a:pt x="35" y="742"/>
                </a:lnTo>
                <a:lnTo>
                  <a:pt x="20" y="711"/>
                </a:lnTo>
                <a:lnTo>
                  <a:pt x="9" y="680"/>
                </a:lnTo>
                <a:lnTo>
                  <a:pt x="3" y="650"/>
                </a:lnTo>
                <a:lnTo>
                  <a:pt x="1" y="625"/>
                </a:lnTo>
                <a:cubicBezTo>
                  <a:pt x="0" y="623"/>
                  <a:pt x="0" y="621"/>
                  <a:pt x="1" y="619"/>
                </a:cubicBezTo>
                <a:lnTo>
                  <a:pt x="3" y="588"/>
                </a:lnTo>
                <a:lnTo>
                  <a:pt x="9" y="555"/>
                </a:lnTo>
                <a:lnTo>
                  <a:pt x="20" y="518"/>
                </a:lnTo>
                <a:lnTo>
                  <a:pt x="34" y="476"/>
                </a:lnTo>
                <a:lnTo>
                  <a:pt x="52" y="427"/>
                </a:lnTo>
                <a:lnTo>
                  <a:pt x="76" y="374"/>
                </a:lnTo>
                <a:lnTo>
                  <a:pt x="104" y="317"/>
                </a:lnTo>
                <a:lnTo>
                  <a:pt x="135" y="258"/>
                </a:lnTo>
                <a:lnTo>
                  <a:pt x="205" y="131"/>
                </a:lnTo>
                <a:lnTo>
                  <a:pt x="280" y="0"/>
                </a:lnTo>
                <a:lnTo>
                  <a:pt x="350" y="39"/>
                </a:lnTo>
                <a:close/>
                <a:moveTo>
                  <a:pt x="965" y="1001"/>
                </a:moveTo>
                <a:lnTo>
                  <a:pt x="1230" y="1136"/>
                </a:lnTo>
                <a:lnTo>
                  <a:pt x="963" y="1267"/>
                </a:lnTo>
                <a:lnTo>
                  <a:pt x="965" y="1001"/>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6" name="Freeform 452"/>
          <p:cNvSpPr>
            <a:spLocks noEditPoints="1"/>
          </p:cNvSpPr>
          <p:nvPr/>
        </p:nvSpPr>
        <p:spPr bwMode="auto">
          <a:xfrm>
            <a:off x="5037138" y="3033713"/>
            <a:ext cx="576262" cy="73025"/>
          </a:xfrm>
          <a:custGeom>
            <a:avLst/>
            <a:gdLst/>
            <a:ahLst/>
            <a:cxnLst>
              <a:cxn ang="0">
                <a:pos x="0" y="20"/>
              </a:cxn>
              <a:cxn ang="0">
                <a:pos x="390" y="20"/>
              </a:cxn>
              <a:cxn ang="0">
                <a:pos x="390" y="38"/>
              </a:cxn>
              <a:cxn ang="0">
                <a:pos x="0" y="38"/>
              </a:cxn>
              <a:cxn ang="0">
                <a:pos x="0" y="20"/>
              </a:cxn>
              <a:cxn ang="0">
                <a:pos x="375" y="0"/>
              </a:cxn>
              <a:cxn ang="0">
                <a:pos x="435" y="29"/>
              </a:cxn>
              <a:cxn ang="0">
                <a:pos x="375" y="59"/>
              </a:cxn>
              <a:cxn ang="0">
                <a:pos x="375" y="0"/>
              </a:cxn>
            </a:cxnLst>
            <a:rect l="0" t="0" r="r" b="b"/>
            <a:pathLst>
              <a:path w="435" h="59">
                <a:moveTo>
                  <a:pt x="0" y="20"/>
                </a:moveTo>
                <a:lnTo>
                  <a:pt x="390" y="20"/>
                </a:lnTo>
                <a:lnTo>
                  <a:pt x="390" y="38"/>
                </a:lnTo>
                <a:lnTo>
                  <a:pt x="0" y="38"/>
                </a:lnTo>
                <a:lnTo>
                  <a:pt x="0" y="20"/>
                </a:lnTo>
                <a:close/>
                <a:moveTo>
                  <a:pt x="375" y="0"/>
                </a:moveTo>
                <a:lnTo>
                  <a:pt x="435" y="29"/>
                </a:lnTo>
                <a:lnTo>
                  <a:pt x="375" y="59"/>
                </a:lnTo>
                <a:lnTo>
                  <a:pt x="37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7" name="Freeform 453"/>
          <p:cNvSpPr>
            <a:spLocks noEditPoints="1"/>
          </p:cNvSpPr>
          <p:nvPr/>
        </p:nvSpPr>
        <p:spPr bwMode="auto">
          <a:xfrm>
            <a:off x="5730875" y="2987675"/>
            <a:ext cx="503238" cy="85725"/>
          </a:xfrm>
          <a:custGeom>
            <a:avLst/>
            <a:gdLst/>
            <a:ahLst/>
            <a:cxnLst>
              <a:cxn ang="0">
                <a:pos x="3" y="50"/>
              </a:cxn>
              <a:cxn ang="0">
                <a:pos x="5" y="50"/>
              </a:cxn>
              <a:cxn ang="0">
                <a:pos x="8" y="51"/>
              </a:cxn>
              <a:cxn ang="0">
                <a:pos x="11" y="51"/>
              </a:cxn>
              <a:cxn ang="0">
                <a:pos x="16" y="51"/>
              </a:cxn>
              <a:cxn ang="0">
                <a:pos x="22" y="51"/>
              </a:cxn>
              <a:cxn ang="0">
                <a:pos x="30" y="51"/>
              </a:cxn>
              <a:cxn ang="0">
                <a:pos x="36" y="51"/>
              </a:cxn>
              <a:cxn ang="0">
                <a:pos x="41" y="50"/>
              </a:cxn>
              <a:cxn ang="0">
                <a:pos x="48" y="50"/>
              </a:cxn>
              <a:cxn ang="0">
                <a:pos x="55" y="50"/>
              </a:cxn>
              <a:cxn ang="0">
                <a:pos x="64" y="49"/>
              </a:cxn>
              <a:cxn ang="0">
                <a:pos x="73" y="49"/>
              </a:cxn>
              <a:cxn ang="0">
                <a:pos x="84" y="49"/>
              </a:cxn>
              <a:cxn ang="0">
                <a:pos x="96" y="48"/>
              </a:cxn>
              <a:cxn ang="0">
                <a:pos x="108" y="47"/>
              </a:cxn>
              <a:cxn ang="0">
                <a:pos x="121" y="47"/>
              </a:cxn>
              <a:cxn ang="0">
                <a:pos x="149" y="46"/>
              </a:cxn>
              <a:cxn ang="0">
                <a:pos x="177" y="44"/>
              </a:cxn>
              <a:cxn ang="0">
                <a:pos x="204" y="42"/>
              </a:cxn>
              <a:cxn ang="0">
                <a:pos x="216" y="41"/>
              </a:cxn>
              <a:cxn ang="0">
                <a:pos x="228" y="40"/>
              </a:cxn>
              <a:cxn ang="0">
                <a:pos x="240" y="39"/>
              </a:cxn>
              <a:cxn ang="0">
                <a:pos x="251" y="37"/>
              </a:cxn>
              <a:cxn ang="0">
                <a:pos x="270" y="33"/>
              </a:cxn>
              <a:cxn ang="0">
                <a:pos x="288" y="29"/>
              </a:cxn>
              <a:cxn ang="0">
                <a:pos x="304" y="25"/>
              </a:cxn>
              <a:cxn ang="0">
                <a:pos x="320" y="20"/>
              </a:cxn>
              <a:cxn ang="0">
                <a:pos x="335" y="14"/>
              </a:cxn>
              <a:cxn ang="0">
                <a:pos x="342" y="31"/>
              </a:cxn>
              <a:cxn ang="0">
                <a:pos x="325" y="37"/>
              </a:cxn>
              <a:cxn ang="0">
                <a:pos x="309" y="42"/>
              </a:cxn>
              <a:cxn ang="0">
                <a:pos x="291" y="47"/>
              </a:cxn>
              <a:cxn ang="0">
                <a:pos x="273" y="51"/>
              </a:cxn>
              <a:cxn ang="0">
                <a:pos x="253" y="55"/>
              </a:cxn>
              <a:cxn ang="0">
                <a:pos x="242" y="56"/>
              </a:cxn>
              <a:cxn ang="0">
                <a:pos x="230" y="57"/>
              </a:cxn>
              <a:cxn ang="0">
                <a:pos x="218" y="59"/>
              </a:cxn>
              <a:cxn ang="0">
                <a:pos x="205" y="60"/>
              </a:cxn>
              <a:cxn ang="0">
                <a:pos x="177" y="62"/>
              </a:cxn>
              <a:cxn ang="0">
                <a:pos x="149" y="64"/>
              </a:cxn>
              <a:cxn ang="0">
                <a:pos x="122" y="65"/>
              </a:cxn>
              <a:cxn ang="0">
                <a:pos x="109" y="65"/>
              </a:cxn>
              <a:cxn ang="0">
                <a:pos x="97" y="66"/>
              </a:cxn>
              <a:cxn ang="0">
                <a:pos x="85" y="66"/>
              </a:cxn>
              <a:cxn ang="0">
                <a:pos x="74" y="67"/>
              </a:cxn>
              <a:cxn ang="0">
                <a:pos x="65" y="67"/>
              </a:cxn>
              <a:cxn ang="0">
                <a:pos x="56" y="68"/>
              </a:cxn>
              <a:cxn ang="0">
                <a:pos x="49" y="68"/>
              </a:cxn>
              <a:cxn ang="0">
                <a:pos x="42" y="68"/>
              </a:cxn>
              <a:cxn ang="0">
                <a:pos x="36" y="68"/>
              </a:cxn>
              <a:cxn ang="0">
                <a:pos x="31" y="69"/>
              </a:cxn>
              <a:cxn ang="0">
                <a:pos x="22" y="69"/>
              </a:cxn>
              <a:cxn ang="0">
                <a:pos x="15" y="69"/>
              </a:cxn>
              <a:cxn ang="0">
                <a:pos x="9" y="69"/>
              </a:cxn>
              <a:cxn ang="0">
                <a:pos x="6" y="68"/>
              </a:cxn>
              <a:cxn ang="0">
                <a:pos x="3" y="68"/>
              </a:cxn>
              <a:cxn ang="0">
                <a:pos x="0" y="68"/>
              </a:cxn>
              <a:cxn ang="0">
                <a:pos x="3" y="50"/>
              </a:cxn>
              <a:cxn ang="0">
                <a:pos x="314" y="0"/>
              </a:cxn>
              <a:cxn ang="0">
                <a:pos x="380" y="7"/>
              </a:cxn>
              <a:cxn ang="0">
                <a:pos x="335" y="56"/>
              </a:cxn>
              <a:cxn ang="0">
                <a:pos x="314" y="0"/>
              </a:cxn>
            </a:cxnLst>
            <a:rect l="0" t="0" r="r" b="b"/>
            <a:pathLst>
              <a:path w="380" h="69">
                <a:moveTo>
                  <a:pt x="3" y="50"/>
                </a:moveTo>
                <a:lnTo>
                  <a:pt x="5" y="50"/>
                </a:lnTo>
                <a:lnTo>
                  <a:pt x="8" y="51"/>
                </a:lnTo>
                <a:lnTo>
                  <a:pt x="11" y="51"/>
                </a:lnTo>
                <a:lnTo>
                  <a:pt x="16" y="51"/>
                </a:lnTo>
                <a:lnTo>
                  <a:pt x="22" y="51"/>
                </a:lnTo>
                <a:lnTo>
                  <a:pt x="30" y="51"/>
                </a:lnTo>
                <a:lnTo>
                  <a:pt x="36" y="51"/>
                </a:lnTo>
                <a:lnTo>
                  <a:pt x="41" y="50"/>
                </a:lnTo>
                <a:lnTo>
                  <a:pt x="48" y="50"/>
                </a:lnTo>
                <a:lnTo>
                  <a:pt x="55" y="50"/>
                </a:lnTo>
                <a:lnTo>
                  <a:pt x="64" y="49"/>
                </a:lnTo>
                <a:lnTo>
                  <a:pt x="73" y="49"/>
                </a:lnTo>
                <a:lnTo>
                  <a:pt x="84" y="49"/>
                </a:lnTo>
                <a:lnTo>
                  <a:pt x="96" y="48"/>
                </a:lnTo>
                <a:lnTo>
                  <a:pt x="108" y="47"/>
                </a:lnTo>
                <a:lnTo>
                  <a:pt x="121" y="47"/>
                </a:lnTo>
                <a:lnTo>
                  <a:pt x="149" y="46"/>
                </a:lnTo>
                <a:lnTo>
                  <a:pt x="177" y="44"/>
                </a:lnTo>
                <a:lnTo>
                  <a:pt x="204" y="42"/>
                </a:lnTo>
                <a:lnTo>
                  <a:pt x="216" y="41"/>
                </a:lnTo>
                <a:lnTo>
                  <a:pt x="228" y="40"/>
                </a:lnTo>
                <a:lnTo>
                  <a:pt x="240" y="39"/>
                </a:lnTo>
                <a:lnTo>
                  <a:pt x="251" y="37"/>
                </a:lnTo>
                <a:lnTo>
                  <a:pt x="270" y="33"/>
                </a:lnTo>
                <a:lnTo>
                  <a:pt x="288" y="29"/>
                </a:lnTo>
                <a:lnTo>
                  <a:pt x="304" y="25"/>
                </a:lnTo>
                <a:lnTo>
                  <a:pt x="320" y="20"/>
                </a:lnTo>
                <a:lnTo>
                  <a:pt x="335" y="14"/>
                </a:lnTo>
                <a:lnTo>
                  <a:pt x="342" y="31"/>
                </a:lnTo>
                <a:lnTo>
                  <a:pt x="325" y="37"/>
                </a:lnTo>
                <a:lnTo>
                  <a:pt x="309" y="42"/>
                </a:lnTo>
                <a:lnTo>
                  <a:pt x="291" y="47"/>
                </a:lnTo>
                <a:lnTo>
                  <a:pt x="273" y="51"/>
                </a:lnTo>
                <a:lnTo>
                  <a:pt x="253" y="55"/>
                </a:lnTo>
                <a:lnTo>
                  <a:pt x="242" y="56"/>
                </a:lnTo>
                <a:lnTo>
                  <a:pt x="230" y="57"/>
                </a:lnTo>
                <a:lnTo>
                  <a:pt x="218" y="59"/>
                </a:lnTo>
                <a:lnTo>
                  <a:pt x="205" y="60"/>
                </a:lnTo>
                <a:lnTo>
                  <a:pt x="177" y="62"/>
                </a:lnTo>
                <a:lnTo>
                  <a:pt x="149" y="64"/>
                </a:lnTo>
                <a:lnTo>
                  <a:pt x="122" y="65"/>
                </a:lnTo>
                <a:lnTo>
                  <a:pt x="109" y="65"/>
                </a:lnTo>
                <a:lnTo>
                  <a:pt x="97" y="66"/>
                </a:lnTo>
                <a:lnTo>
                  <a:pt x="85" y="66"/>
                </a:lnTo>
                <a:lnTo>
                  <a:pt x="74" y="67"/>
                </a:lnTo>
                <a:lnTo>
                  <a:pt x="65" y="67"/>
                </a:lnTo>
                <a:lnTo>
                  <a:pt x="56" y="68"/>
                </a:lnTo>
                <a:lnTo>
                  <a:pt x="49" y="68"/>
                </a:lnTo>
                <a:lnTo>
                  <a:pt x="42" y="68"/>
                </a:lnTo>
                <a:lnTo>
                  <a:pt x="36" y="68"/>
                </a:lnTo>
                <a:lnTo>
                  <a:pt x="31" y="69"/>
                </a:lnTo>
                <a:lnTo>
                  <a:pt x="22" y="69"/>
                </a:lnTo>
                <a:lnTo>
                  <a:pt x="15" y="69"/>
                </a:lnTo>
                <a:lnTo>
                  <a:pt x="9" y="69"/>
                </a:lnTo>
                <a:lnTo>
                  <a:pt x="6" y="68"/>
                </a:lnTo>
                <a:lnTo>
                  <a:pt x="3" y="68"/>
                </a:lnTo>
                <a:lnTo>
                  <a:pt x="0" y="68"/>
                </a:lnTo>
                <a:lnTo>
                  <a:pt x="3" y="50"/>
                </a:lnTo>
                <a:close/>
                <a:moveTo>
                  <a:pt x="314" y="0"/>
                </a:moveTo>
                <a:lnTo>
                  <a:pt x="380" y="7"/>
                </a:lnTo>
                <a:lnTo>
                  <a:pt x="335" y="56"/>
                </a:lnTo>
                <a:lnTo>
                  <a:pt x="31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8" name="Freeform 454"/>
          <p:cNvSpPr>
            <a:spLocks noEditPoints="1"/>
          </p:cNvSpPr>
          <p:nvPr/>
        </p:nvSpPr>
        <p:spPr bwMode="auto">
          <a:xfrm>
            <a:off x="6308725" y="2932113"/>
            <a:ext cx="503238" cy="76200"/>
          </a:xfrm>
          <a:custGeom>
            <a:avLst/>
            <a:gdLst/>
            <a:ahLst/>
            <a:cxnLst>
              <a:cxn ang="0">
                <a:pos x="0" y="193"/>
              </a:cxn>
              <a:cxn ang="0">
                <a:pos x="197" y="189"/>
              </a:cxn>
              <a:cxn ang="0">
                <a:pos x="392" y="185"/>
              </a:cxn>
              <a:cxn ang="0">
                <a:pos x="582" y="181"/>
              </a:cxn>
              <a:cxn ang="0">
                <a:pos x="762" y="175"/>
              </a:cxn>
              <a:cxn ang="0">
                <a:pos x="848" y="172"/>
              </a:cxn>
              <a:cxn ang="0">
                <a:pos x="930" y="168"/>
              </a:cxn>
              <a:cxn ang="0">
                <a:pos x="1009" y="164"/>
              </a:cxn>
              <a:cxn ang="0">
                <a:pos x="1084" y="159"/>
              </a:cxn>
              <a:cxn ang="0">
                <a:pos x="1156" y="154"/>
              </a:cxn>
              <a:cxn ang="0">
                <a:pos x="1222" y="149"/>
              </a:cxn>
              <a:cxn ang="0">
                <a:pos x="1282" y="142"/>
              </a:cxn>
              <a:cxn ang="0">
                <a:pos x="1338" y="135"/>
              </a:cxn>
              <a:cxn ang="0">
                <a:pos x="1387" y="128"/>
              </a:cxn>
              <a:cxn ang="0">
                <a:pos x="1431" y="120"/>
              </a:cxn>
              <a:cxn ang="0">
                <a:pos x="1470" y="111"/>
              </a:cxn>
              <a:cxn ang="0">
                <a:pos x="1458" y="116"/>
              </a:cxn>
              <a:cxn ang="0">
                <a:pos x="1521" y="77"/>
              </a:cxn>
              <a:cxn ang="0">
                <a:pos x="1563" y="145"/>
              </a:cxn>
              <a:cxn ang="0">
                <a:pos x="1499" y="184"/>
              </a:cxn>
              <a:cxn ang="0">
                <a:pos x="1487" y="189"/>
              </a:cxn>
              <a:cxn ang="0">
                <a:pos x="1446" y="198"/>
              </a:cxn>
              <a:cxn ang="0">
                <a:pos x="1399" y="207"/>
              </a:cxn>
              <a:cxn ang="0">
                <a:pos x="1347" y="215"/>
              </a:cxn>
              <a:cxn ang="0">
                <a:pos x="1291" y="222"/>
              </a:cxn>
              <a:cxn ang="0">
                <a:pos x="1228" y="228"/>
              </a:cxn>
              <a:cxn ang="0">
                <a:pos x="1161" y="234"/>
              </a:cxn>
              <a:cxn ang="0">
                <a:pos x="1090" y="239"/>
              </a:cxn>
              <a:cxn ang="0">
                <a:pos x="1013" y="244"/>
              </a:cxn>
              <a:cxn ang="0">
                <a:pos x="934" y="248"/>
              </a:cxn>
              <a:cxn ang="0">
                <a:pos x="850" y="252"/>
              </a:cxn>
              <a:cxn ang="0">
                <a:pos x="764" y="255"/>
              </a:cxn>
              <a:cxn ang="0">
                <a:pos x="583" y="261"/>
              </a:cxn>
              <a:cxn ang="0">
                <a:pos x="394" y="265"/>
              </a:cxn>
              <a:cxn ang="0">
                <a:pos x="199" y="269"/>
              </a:cxn>
              <a:cxn ang="0">
                <a:pos x="1" y="273"/>
              </a:cxn>
              <a:cxn ang="0">
                <a:pos x="0" y="193"/>
              </a:cxn>
              <a:cxn ang="0">
                <a:pos x="1413" y="37"/>
              </a:cxn>
              <a:cxn ang="0">
                <a:pos x="1708" y="0"/>
              </a:cxn>
              <a:cxn ang="0">
                <a:pos x="1561" y="259"/>
              </a:cxn>
              <a:cxn ang="0">
                <a:pos x="1413" y="37"/>
              </a:cxn>
            </a:cxnLst>
            <a:rect l="0" t="0" r="r" b="b"/>
            <a:pathLst>
              <a:path w="1708" h="273">
                <a:moveTo>
                  <a:pt x="0" y="193"/>
                </a:moveTo>
                <a:lnTo>
                  <a:pt x="197" y="189"/>
                </a:lnTo>
                <a:lnTo>
                  <a:pt x="392" y="185"/>
                </a:lnTo>
                <a:lnTo>
                  <a:pt x="582" y="181"/>
                </a:lnTo>
                <a:lnTo>
                  <a:pt x="762" y="175"/>
                </a:lnTo>
                <a:lnTo>
                  <a:pt x="848" y="172"/>
                </a:lnTo>
                <a:lnTo>
                  <a:pt x="930" y="168"/>
                </a:lnTo>
                <a:lnTo>
                  <a:pt x="1009" y="164"/>
                </a:lnTo>
                <a:lnTo>
                  <a:pt x="1084" y="159"/>
                </a:lnTo>
                <a:lnTo>
                  <a:pt x="1156" y="154"/>
                </a:lnTo>
                <a:lnTo>
                  <a:pt x="1222" y="149"/>
                </a:lnTo>
                <a:lnTo>
                  <a:pt x="1282" y="142"/>
                </a:lnTo>
                <a:lnTo>
                  <a:pt x="1338" y="135"/>
                </a:lnTo>
                <a:lnTo>
                  <a:pt x="1387" y="128"/>
                </a:lnTo>
                <a:lnTo>
                  <a:pt x="1431" y="120"/>
                </a:lnTo>
                <a:lnTo>
                  <a:pt x="1470" y="111"/>
                </a:lnTo>
                <a:lnTo>
                  <a:pt x="1458" y="116"/>
                </a:lnTo>
                <a:lnTo>
                  <a:pt x="1521" y="77"/>
                </a:lnTo>
                <a:lnTo>
                  <a:pt x="1563" y="145"/>
                </a:lnTo>
                <a:lnTo>
                  <a:pt x="1499" y="184"/>
                </a:lnTo>
                <a:cubicBezTo>
                  <a:pt x="1496" y="186"/>
                  <a:pt x="1492" y="188"/>
                  <a:pt x="1487" y="189"/>
                </a:cubicBezTo>
                <a:lnTo>
                  <a:pt x="1446" y="198"/>
                </a:lnTo>
                <a:lnTo>
                  <a:pt x="1399" y="207"/>
                </a:lnTo>
                <a:lnTo>
                  <a:pt x="1347" y="215"/>
                </a:lnTo>
                <a:lnTo>
                  <a:pt x="1291" y="222"/>
                </a:lnTo>
                <a:lnTo>
                  <a:pt x="1228" y="228"/>
                </a:lnTo>
                <a:lnTo>
                  <a:pt x="1161" y="234"/>
                </a:lnTo>
                <a:lnTo>
                  <a:pt x="1090" y="239"/>
                </a:lnTo>
                <a:lnTo>
                  <a:pt x="1013" y="244"/>
                </a:lnTo>
                <a:lnTo>
                  <a:pt x="934" y="248"/>
                </a:lnTo>
                <a:lnTo>
                  <a:pt x="850" y="252"/>
                </a:lnTo>
                <a:lnTo>
                  <a:pt x="764" y="255"/>
                </a:lnTo>
                <a:lnTo>
                  <a:pt x="583" y="261"/>
                </a:lnTo>
                <a:lnTo>
                  <a:pt x="394" y="265"/>
                </a:lnTo>
                <a:lnTo>
                  <a:pt x="199" y="269"/>
                </a:lnTo>
                <a:lnTo>
                  <a:pt x="1" y="273"/>
                </a:lnTo>
                <a:lnTo>
                  <a:pt x="0" y="193"/>
                </a:lnTo>
                <a:close/>
                <a:moveTo>
                  <a:pt x="1413" y="37"/>
                </a:moveTo>
                <a:lnTo>
                  <a:pt x="1708" y="0"/>
                </a:lnTo>
                <a:lnTo>
                  <a:pt x="1561" y="259"/>
                </a:lnTo>
                <a:lnTo>
                  <a:pt x="1413" y="37"/>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79" name="Freeform 455"/>
          <p:cNvSpPr>
            <a:spLocks noEditPoints="1"/>
          </p:cNvSpPr>
          <p:nvPr/>
        </p:nvSpPr>
        <p:spPr bwMode="auto">
          <a:xfrm>
            <a:off x="6316663" y="3089275"/>
            <a:ext cx="417512" cy="106363"/>
          </a:xfrm>
          <a:custGeom>
            <a:avLst/>
            <a:gdLst/>
            <a:ahLst/>
            <a:cxnLst>
              <a:cxn ang="0">
                <a:pos x="0" y="69"/>
              </a:cxn>
              <a:cxn ang="0">
                <a:pos x="47" y="63"/>
              </a:cxn>
              <a:cxn ang="0">
                <a:pos x="93" y="57"/>
              </a:cxn>
              <a:cxn ang="0">
                <a:pos x="115" y="53"/>
              </a:cxn>
              <a:cxn ang="0">
                <a:pos x="136" y="50"/>
              </a:cxn>
              <a:cxn ang="0">
                <a:pos x="157" y="46"/>
              </a:cxn>
              <a:cxn ang="0">
                <a:pos x="177" y="43"/>
              </a:cxn>
              <a:cxn ang="0">
                <a:pos x="196" y="38"/>
              </a:cxn>
              <a:cxn ang="0">
                <a:pos x="216" y="33"/>
              </a:cxn>
              <a:cxn ang="0">
                <a:pos x="236" y="27"/>
              </a:cxn>
              <a:cxn ang="0">
                <a:pos x="254" y="21"/>
              </a:cxn>
              <a:cxn ang="0">
                <a:pos x="270" y="16"/>
              </a:cxn>
              <a:cxn ang="0">
                <a:pos x="275" y="34"/>
              </a:cxn>
              <a:cxn ang="0">
                <a:pos x="260" y="38"/>
              </a:cxn>
              <a:cxn ang="0">
                <a:pos x="241" y="44"/>
              </a:cxn>
              <a:cxn ang="0">
                <a:pos x="221" y="50"/>
              </a:cxn>
              <a:cxn ang="0">
                <a:pos x="200" y="55"/>
              </a:cxn>
              <a:cxn ang="0">
                <a:pos x="180" y="60"/>
              </a:cxn>
              <a:cxn ang="0">
                <a:pos x="160" y="64"/>
              </a:cxn>
              <a:cxn ang="0">
                <a:pos x="139" y="68"/>
              </a:cxn>
              <a:cxn ang="0">
                <a:pos x="117" y="71"/>
              </a:cxn>
              <a:cxn ang="0">
                <a:pos x="95" y="74"/>
              </a:cxn>
              <a:cxn ang="0">
                <a:pos x="49" y="81"/>
              </a:cxn>
              <a:cxn ang="0">
                <a:pos x="2" y="86"/>
              </a:cxn>
              <a:cxn ang="0">
                <a:pos x="0" y="69"/>
              </a:cxn>
              <a:cxn ang="0">
                <a:pos x="250" y="0"/>
              </a:cxn>
              <a:cxn ang="0">
                <a:pos x="315" y="12"/>
              </a:cxn>
              <a:cxn ang="0">
                <a:pos x="266" y="58"/>
              </a:cxn>
              <a:cxn ang="0">
                <a:pos x="250" y="0"/>
              </a:cxn>
            </a:cxnLst>
            <a:rect l="0" t="0" r="r" b="b"/>
            <a:pathLst>
              <a:path w="315" h="86">
                <a:moveTo>
                  <a:pt x="0" y="69"/>
                </a:moveTo>
                <a:lnTo>
                  <a:pt x="47" y="63"/>
                </a:lnTo>
                <a:lnTo>
                  <a:pt x="93" y="57"/>
                </a:lnTo>
                <a:lnTo>
                  <a:pt x="115" y="53"/>
                </a:lnTo>
                <a:lnTo>
                  <a:pt x="136" y="50"/>
                </a:lnTo>
                <a:lnTo>
                  <a:pt x="157" y="46"/>
                </a:lnTo>
                <a:lnTo>
                  <a:pt x="177" y="43"/>
                </a:lnTo>
                <a:lnTo>
                  <a:pt x="196" y="38"/>
                </a:lnTo>
                <a:lnTo>
                  <a:pt x="216" y="33"/>
                </a:lnTo>
                <a:lnTo>
                  <a:pt x="236" y="27"/>
                </a:lnTo>
                <a:lnTo>
                  <a:pt x="254" y="21"/>
                </a:lnTo>
                <a:lnTo>
                  <a:pt x="270" y="16"/>
                </a:lnTo>
                <a:lnTo>
                  <a:pt x="275" y="34"/>
                </a:lnTo>
                <a:lnTo>
                  <a:pt x="260" y="38"/>
                </a:lnTo>
                <a:lnTo>
                  <a:pt x="241" y="44"/>
                </a:lnTo>
                <a:lnTo>
                  <a:pt x="221" y="50"/>
                </a:lnTo>
                <a:lnTo>
                  <a:pt x="200" y="55"/>
                </a:lnTo>
                <a:lnTo>
                  <a:pt x="180" y="60"/>
                </a:lnTo>
                <a:lnTo>
                  <a:pt x="160" y="64"/>
                </a:lnTo>
                <a:lnTo>
                  <a:pt x="139" y="68"/>
                </a:lnTo>
                <a:lnTo>
                  <a:pt x="117" y="71"/>
                </a:lnTo>
                <a:lnTo>
                  <a:pt x="95" y="74"/>
                </a:lnTo>
                <a:lnTo>
                  <a:pt x="49" y="81"/>
                </a:lnTo>
                <a:lnTo>
                  <a:pt x="2" y="86"/>
                </a:lnTo>
                <a:lnTo>
                  <a:pt x="0" y="69"/>
                </a:lnTo>
                <a:close/>
                <a:moveTo>
                  <a:pt x="250" y="0"/>
                </a:moveTo>
                <a:lnTo>
                  <a:pt x="315" y="12"/>
                </a:lnTo>
                <a:lnTo>
                  <a:pt x="266" y="58"/>
                </a:lnTo>
                <a:lnTo>
                  <a:pt x="250"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0" name="Freeform 456"/>
          <p:cNvSpPr>
            <a:spLocks noEditPoints="1"/>
          </p:cNvSpPr>
          <p:nvPr/>
        </p:nvSpPr>
        <p:spPr bwMode="auto">
          <a:xfrm>
            <a:off x="5299075" y="3154363"/>
            <a:ext cx="587375" cy="73025"/>
          </a:xfrm>
          <a:custGeom>
            <a:avLst/>
            <a:gdLst/>
            <a:ahLst/>
            <a:cxnLst>
              <a:cxn ang="0">
                <a:pos x="2" y="21"/>
              </a:cxn>
              <a:cxn ang="0">
                <a:pos x="52" y="28"/>
              </a:cxn>
              <a:cxn ang="0">
                <a:pos x="102" y="34"/>
              </a:cxn>
              <a:cxn ang="0">
                <a:pos x="126" y="36"/>
              </a:cxn>
              <a:cxn ang="0">
                <a:pos x="151" y="38"/>
              </a:cxn>
              <a:cxn ang="0">
                <a:pos x="174" y="39"/>
              </a:cxn>
              <a:cxn ang="0">
                <a:pos x="198" y="40"/>
              </a:cxn>
              <a:cxn ang="0">
                <a:pos x="222" y="39"/>
              </a:cxn>
              <a:cxn ang="0">
                <a:pos x="247" y="37"/>
              </a:cxn>
              <a:cxn ang="0">
                <a:pos x="272" y="35"/>
              </a:cxn>
              <a:cxn ang="0">
                <a:pos x="297" y="31"/>
              </a:cxn>
              <a:cxn ang="0">
                <a:pos x="321" y="28"/>
              </a:cxn>
              <a:cxn ang="0">
                <a:pos x="343" y="25"/>
              </a:cxn>
              <a:cxn ang="0">
                <a:pos x="354" y="24"/>
              </a:cxn>
              <a:cxn ang="0">
                <a:pos x="363" y="22"/>
              </a:cxn>
              <a:cxn ang="0">
                <a:pos x="372" y="21"/>
              </a:cxn>
              <a:cxn ang="0">
                <a:pos x="381" y="21"/>
              </a:cxn>
              <a:cxn ang="0">
                <a:pos x="398" y="20"/>
              </a:cxn>
              <a:cxn ang="0">
                <a:pos x="398" y="38"/>
              </a:cxn>
              <a:cxn ang="0">
                <a:pos x="382" y="38"/>
              </a:cxn>
              <a:cxn ang="0">
                <a:pos x="374" y="39"/>
              </a:cxn>
              <a:cxn ang="0">
                <a:pos x="366" y="40"/>
              </a:cxn>
              <a:cxn ang="0">
                <a:pos x="356" y="41"/>
              </a:cxn>
              <a:cxn ang="0">
                <a:pos x="346" y="43"/>
              </a:cxn>
              <a:cxn ang="0">
                <a:pos x="323" y="46"/>
              </a:cxn>
              <a:cxn ang="0">
                <a:pos x="299" y="49"/>
              </a:cxn>
              <a:cxn ang="0">
                <a:pos x="274" y="52"/>
              </a:cxn>
              <a:cxn ang="0">
                <a:pos x="248" y="55"/>
              </a:cxn>
              <a:cxn ang="0">
                <a:pos x="223" y="57"/>
              </a:cxn>
              <a:cxn ang="0">
                <a:pos x="198" y="58"/>
              </a:cxn>
              <a:cxn ang="0">
                <a:pos x="174" y="57"/>
              </a:cxn>
              <a:cxn ang="0">
                <a:pos x="149" y="56"/>
              </a:cxn>
              <a:cxn ang="0">
                <a:pos x="125" y="54"/>
              </a:cxn>
              <a:cxn ang="0">
                <a:pos x="100" y="51"/>
              </a:cxn>
              <a:cxn ang="0">
                <a:pos x="50" y="45"/>
              </a:cxn>
              <a:cxn ang="0">
                <a:pos x="0" y="38"/>
              </a:cxn>
              <a:cxn ang="0">
                <a:pos x="2" y="21"/>
              </a:cxn>
              <a:cxn ang="0">
                <a:pos x="383" y="0"/>
              </a:cxn>
              <a:cxn ang="0">
                <a:pos x="443" y="29"/>
              </a:cxn>
              <a:cxn ang="0">
                <a:pos x="383" y="59"/>
              </a:cxn>
              <a:cxn ang="0">
                <a:pos x="383" y="0"/>
              </a:cxn>
            </a:cxnLst>
            <a:rect l="0" t="0" r="r" b="b"/>
            <a:pathLst>
              <a:path w="443" h="59">
                <a:moveTo>
                  <a:pt x="2" y="21"/>
                </a:moveTo>
                <a:lnTo>
                  <a:pt x="52" y="28"/>
                </a:lnTo>
                <a:lnTo>
                  <a:pt x="102" y="34"/>
                </a:lnTo>
                <a:lnTo>
                  <a:pt x="126" y="36"/>
                </a:lnTo>
                <a:lnTo>
                  <a:pt x="151" y="38"/>
                </a:lnTo>
                <a:lnTo>
                  <a:pt x="174" y="39"/>
                </a:lnTo>
                <a:lnTo>
                  <a:pt x="198" y="40"/>
                </a:lnTo>
                <a:lnTo>
                  <a:pt x="222" y="39"/>
                </a:lnTo>
                <a:lnTo>
                  <a:pt x="247" y="37"/>
                </a:lnTo>
                <a:lnTo>
                  <a:pt x="272" y="35"/>
                </a:lnTo>
                <a:lnTo>
                  <a:pt x="297" y="31"/>
                </a:lnTo>
                <a:lnTo>
                  <a:pt x="321" y="28"/>
                </a:lnTo>
                <a:lnTo>
                  <a:pt x="343" y="25"/>
                </a:lnTo>
                <a:lnTo>
                  <a:pt x="354" y="24"/>
                </a:lnTo>
                <a:lnTo>
                  <a:pt x="363" y="22"/>
                </a:lnTo>
                <a:lnTo>
                  <a:pt x="372" y="21"/>
                </a:lnTo>
                <a:lnTo>
                  <a:pt x="381" y="21"/>
                </a:lnTo>
                <a:lnTo>
                  <a:pt x="398" y="20"/>
                </a:lnTo>
                <a:lnTo>
                  <a:pt x="398" y="38"/>
                </a:lnTo>
                <a:lnTo>
                  <a:pt x="382" y="38"/>
                </a:lnTo>
                <a:lnTo>
                  <a:pt x="374" y="39"/>
                </a:lnTo>
                <a:lnTo>
                  <a:pt x="366" y="40"/>
                </a:lnTo>
                <a:lnTo>
                  <a:pt x="356" y="41"/>
                </a:lnTo>
                <a:lnTo>
                  <a:pt x="346" y="43"/>
                </a:lnTo>
                <a:lnTo>
                  <a:pt x="323" y="46"/>
                </a:lnTo>
                <a:lnTo>
                  <a:pt x="299" y="49"/>
                </a:lnTo>
                <a:lnTo>
                  <a:pt x="274" y="52"/>
                </a:lnTo>
                <a:lnTo>
                  <a:pt x="248" y="55"/>
                </a:lnTo>
                <a:lnTo>
                  <a:pt x="223" y="57"/>
                </a:lnTo>
                <a:lnTo>
                  <a:pt x="198" y="58"/>
                </a:lnTo>
                <a:lnTo>
                  <a:pt x="174" y="57"/>
                </a:lnTo>
                <a:lnTo>
                  <a:pt x="149" y="56"/>
                </a:lnTo>
                <a:lnTo>
                  <a:pt x="125" y="54"/>
                </a:lnTo>
                <a:lnTo>
                  <a:pt x="100" y="51"/>
                </a:lnTo>
                <a:lnTo>
                  <a:pt x="50" y="45"/>
                </a:lnTo>
                <a:lnTo>
                  <a:pt x="0" y="38"/>
                </a:lnTo>
                <a:lnTo>
                  <a:pt x="2" y="21"/>
                </a:lnTo>
                <a:close/>
                <a:moveTo>
                  <a:pt x="383" y="0"/>
                </a:moveTo>
                <a:lnTo>
                  <a:pt x="443" y="29"/>
                </a:lnTo>
                <a:lnTo>
                  <a:pt x="383" y="59"/>
                </a:lnTo>
                <a:lnTo>
                  <a:pt x="383"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5" name="Freeform 461"/>
          <p:cNvSpPr>
            <a:spLocks noEditPoints="1"/>
          </p:cNvSpPr>
          <p:nvPr/>
        </p:nvSpPr>
        <p:spPr bwMode="auto">
          <a:xfrm>
            <a:off x="6975475" y="3076575"/>
            <a:ext cx="390525" cy="117475"/>
          </a:xfrm>
          <a:custGeom>
            <a:avLst/>
            <a:gdLst/>
            <a:ahLst/>
            <a:cxnLst>
              <a:cxn ang="0">
                <a:pos x="0" y="155"/>
              </a:cxn>
              <a:cxn ang="0">
                <a:pos x="129" y="108"/>
              </a:cxn>
              <a:cxn ang="0">
                <a:pos x="255" y="66"/>
              </a:cxn>
              <a:cxn ang="0">
                <a:pos x="317" y="46"/>
              </a:cxn>
              <a:cxn ang="0">
                <a:pos x="378" y="30"/>
              </a:cxn>
              <a:cxn ang="0">
                <a:pos x="437" y="17"/>
              </a:cxn>
              <a:cxn ang="0">
                <a:pos x="493" y="7"/>
              </a:cxn>
              <a:cxn ang="0">
                <a:pos x="549" y="2"/>
              </a:cxn>
              <a:cxn ang="0">
                <a:pos x="601" y="0"/>
              </a:cxn>
              <a:cxn ang="0">
                <a:pos x="653" y="2"/>
              </a:cxn>
              <a:cxn ang="0">
                <a:pos x="702" y="7"/>
              </a:cxn>
              <a:cxn ang="0">
                <a:pos x="792" y="21"/>
              </a:cxn>
              <a:cxn ang="0">
                <a:pos x="873" y="37"/>
              </a:cxn>
              <a:cxn ang="0">
                <a:pos x="910" y="44"/>
              </a:cxn>
              <a:cxn ang="0">
                <a:pos x="943" y="50"/>
              </a:cxn>
              <a:cxn ang="0">
                <a:pos x="1006" y="66"/>
              </a:cxn>
              <a:cxn ang="0">
                <a:pos x="1038" y="77"/>
              </a:cxn>
              <a:cxn ang="0">
                <a:pos x="1070" y="92"/>
              </a:cxn>
              <a:cxn ang="0">
                <a:pos x="1100" y="109"/>
              </a:cxn>
              <a:cxn ang="0">
                <a:pos x="1132" y="131"/>
              </a:cxn>
              <a:cxn ang="0">
                <a:pos x="1165" y="160"/>
              </a:cxn>
              <a:cxn ang="0">
                <a:pos x="1170" y="165"/>
              </a:cxn>
              <a:cxn ang="0">
                <a:pos x="1233" y="241"/>
              </a:cxn>
              <a:cxn ang="0">
                <a:pos x="1171" y="292"/>
              </a:cxn>
              <a:cxn ang="0">
                <a:pos x="1108" y="215"/>
              </a:cxn>
              <a:cxn ang="0">
                <a:pos x="1112" y="220"/>
              </a:cxn>
              <a:cxn ang="0">
                <a:pos x="1086" y="196"/>
              </a:cxn>
              <a:cxn ang="0">
                <a:pos x="1061" y="178"/>
              </a:cxn>
              <a:cxn ang="0">
                <a:pos x="1036" y="164"/>
              </a:cxn>
              <a:cxn ang="0">
                <a:pos x="1012" y="153"/>
              </a:cxn>
              <a:cxn ang="0">
                <a:pos x="987" y="144"/>
              </a:cxn>
              <a:cxn ang="0">
                <a:pos x="928" y="129"/>
              </a:cxn>
              <a:cxn ang="0">
                <a:pos x="894" y="122"/>
              </a:cxn>
              <a:cxn ang="0">
                <a:pos x="858" y="115"/>
              </a:cxn>
              <a:cxn ang="0">
                <a:pos x="779" y="100"/>
              </a:cxn>
              <a:cxn ang="0">
                <a:pos x="694" y="86"/>
              </a:cxn>
              <a:cxn ang="0">
                <a:pos x="650" y="82"/>
              </a:cxn>
              <a:cxn ang="0">
                <a:pos x="604" y="80"/>
              </a:cxn>
              <a:cxn ang="0">
                <a:pos x="556" y="81"/>
              </a:cxn>
              <a:cxn ang="0">
                <a:pos x="507" y="86"/>
              </a:cxn>
              <a:cxn ang="0">
                <a:pos x="454" y="95"/>
              </a:cxn>
              <a:cxn ang="0">
                <a:pos x="399" y="107"/>
              </a:cxn>
              <a:cxn ang="0">
                <a:pos x="341" y="123"/>
              </a:cxn>
              <a:cxn ang="0">
                <a:pos x="281" y="141"/>
              </a:cxn>
              <a:cxn ang="0">
                <a:pos x="156" y="184"/>
              </a:cxn>
              <a:cxn ang="0">
                <a:pos x="27" y="231"/>
              </a:cxn>
              <a:cxn ang="0">
                <a:pos x="0" y="155"/>
              </a:cxn>
              <a:cxn ang="0">
                <a:pos x="1269" y="134"/>
              </a:cxn>
              <a:cxn ang="0">
                <a:pos x="1321" y="427"/>
              </a:cxn>
              <a:cxn ang="0">
                <a:pos x="1055" y="293"/>
              </a:cxn>
              <a:cxn ang="0">
                <a:pos x="1269" y="134"/>
              </a:cxn>
            </a:cxnLst>
            <a:rect l="0" t="0" r="r" b="b"/>
            <a:pathLst>
              <a:path w="1321" h="427">
                <a:moveTo>
                  <a:pt x="0" y="155"/>
                </a:moveTo>
                <a:lnTo>
                  <a:pt x="129" y="108"/>
                </a:lnTo>
                <a:lnTo>
                  <a:pt x="255" y="66"/>
                </a:lnTo>
                <a:lnTo>
                  <a:pt x="317" y="46"/>
                </a:lnTo>
                <a:lnTo>
                  <a:pt x="378" y="30"/>
                </a:lnTo>
                <a:lnTo>
                  <a:pt x="437" y="17"/>
                </a:lnTo>
                <a:lnTo>
                  <a:pt x="493" y="7"/>
                </a:lnTo>
                <a:lnTo>
                  <a:pt x="549" y="2"/>
                </a:lnTo>
                <a:lnTo>
                  <a:pt x="601" y="0"/>
                </a:lnTo>
                <a:lnTo>
                  <a:pt x="653" y="2"/>
                </a:lnTo>
                <a:lnTo>
                  <a:pt x="702" y="7"/>
                </a:lnTo>
                <a:lnTo>
                  <a:pt x="792" y="21"/>
                </a:lnTo>
                <a:lnTo>
                  <a:pt x="873" y="37"/>
                </a:lnTo>
                <a:lnTo>
                  <a:pt x="910" y="44"/>
                </a:lnTo>
                <a:lnTo>
                  <a:pt x="943" y="50"/>
                </a:lnTo>
                <a:lnTo>
                  <a:pt x="1006" y="66"/>
                </a:lnTo>
                <a:lnTo>
                  <a:pt x="1038" y="77"/>
                </a:lnTo>
                <a:lnTo>
                  <a:pt x="1070" y="92"/>
                </a:lnTo>
                <a:lnTo>
                  <a:pt x="1100" y="109"/>
                </a:lnTo>
                <a:lnTo>
                  <a:pt x="1132" y="131"/>
                </a:lnTo>
                <a:lnTo>
                  <a:pt x="1165" y="160"/>
                </a:lnTo>
                <a:cubicBezTo>
                  <a:pt x="1167" y="161"/>
                  <a:pt x="1169" y="163"/>
                  <a:pt x="1170" y="165"/>
                </a:cubicBezTo>
                <a:lnTo>
                  <a:pt x="1233" y="241"/>
                </a:lnTo>
                <a:lnTo>
                  <a:pt x="1171" y="292"/>
                </a:lnTo>
                <a:lnTo>
                  <a:pt x="1108" y="215"/>
                </a:lnTo>
                <a:lnTo>
                  <a:pt x="1112" y="220"/>
                </a:lnTo>
                <a:lnTo>
                  <a:pt x="1086" y="196"/>
                </a:lnTo>
                <a:lnTo>
                  <a:pt x="1061" y="178"/>
                </a:lnTo>
                <a:lnTo>
                  <a:pt x="1036" y="164"/>
                </a:lnTo>
                <a:lnTo>
                  <a:pt x="1012" y="153"/>
                </a:lnTo>
                <a:lnTo>
                  <a:pt x="987" y="144"/>
                </a:lnTo>
                <a:lnTo>
                  <a:pt x="928" y="129"/>
                </a:lnTo>
                <a:lnTo>
                  <a:pt x="894" y="122"/>
                </a:lnTo>
                <a:lnTo>
                  <a:pt x="858" y="115"/>
                </a:lnTo>
                <a:lnTo>
                  <a:pt x="779" y="100"/>
                </a:lnTo>
                <a:lnTo>
                  <a:pt x="694" y="86"/>
                </a:lnTo>
                <a:lnTo>
                  <a:pt x="650" y="82"/>
                </a:lnTo>
                <a:lnTo>
                  <a:pt x="604" y="80"/>
                </a:lnTo>
                <a:lnTo>
                  <a:pt x="556" y="81"/>
                </a:lnTo>
                <a:lnTo>
                  <a:pt x="507" y="86"/>
                </a:lnTo>
                <a:lnTo>
                  <a:pt x="454" y="95"/>
                </a:lnTo>
                <a:lnTo>
                  <a:pt x="399" y="107"/>
                </a:lnTo>
                <a:lnTo>
                  <a:pt x="341" y="123"/>
                </a:lnTo>
                <a:lnTo>
                  <a:pt x="281" y="141"/>
                </a:lnTo>
                <a:lnTo>
                  <a:pt x="156" y="184"/>
                </a:lnTo>
                <a:lnTo>
                  <a:pt x="27" y="231"/>
                </a:lnTo>
                <a:lnTo>
                  <a:pt x="0" y="155"/>
                </a:lnTo>
                <a:close/>
                <a:moveTo>
                  <a:pt x="1269" y="134"/>
                </a:moveTo>
                <a:lnTo>
                  <a:pt x="1321" y="427"/>
                </a:lnTo>
                <a:lnTo>
                  <a:pt x="1055" y="293"/>
                </a:lnTo>
                <a:lnTo>
                  <a:pt x="1269" y="13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6" name="Freeform 462"/>
          <p:cNvSpPr>
            <a:spLocks noEditPoints="1"/>
          </p:cNvSpPr>
          <p:nvPr/>
        </p:nvSpPr>
        <p:spPr bwMode="auto">
          <a:xfrm>
            <a:off x="6991350" y="2930525"/>
            <a:ext cx="258763" cy="80963"/>
          </a:xfrm>
          <a:custGeom>
            <a:avLst/>
            <a:gdLst/>
            <a:ahLst/>
            <a:cxnLst>
              <a:cxn ang="0">
                <a:pos x="0" y="48"/>
              </a:cxn>
              <a:cxn ang="0">
                <a:pos x="1" y="48"/>
              </a:cxn>
              <a:cxn ang="0">
                <a:pos x="4" y="47"/>
              </a:cxn>
              <a:cxn ang="0">
                <a:pos x="10" y="46"/>
              </a:cxn>
              <a:cxn ang="0">
                <a:pos x="17" y="45"/>
              </a:cxn>
              <a:cxn ang="0">
                <a:pos x="25" y="43"/>
              </a:cxn>
              <a:cxn ang="0">
                <a:pos x="36" y="41"/>
              </a:cxn>
              <a:cxn ang="0">
                <a:pos x="47" y="38"/>
              </a:cxn>
              <a:cxn ang="0">
                <a:pos x="60" y="36"/>
              </a:cxn>
              <a:cxn ang="0">
                <a:pos x="74" y="33"/>
              </a:cxn>
              <a:cxn ang="0">
                <a:pos x="90" y="30"/>
              </a:cxn>
              <a:cxn ang="0">
                <a:pos x="106" y="26"/>
              </a:cxn>
              <a:cxn ang="0">
                <a:pos x="122" y="23"/>
              </a:cxn>
              <a:cxn ang="0">
                <a:pos x="149" y="18"/>
              </a:cxn>
              <a:cxn ang="0">
                <a:pos x="153" y="35"/>
              </a:cxn>
              <a:cxn ang="0">
                <a:pos x="126" y="41"/>
              </a:cxn>
              <a:cxn ang="0">
                <a:pos x="109" y="44"/>
              </a:cxn>
              <a:cxn ang="0">
                <a:pos x="93" y="47"/>
              </a:cxn>
              <a:cxn ang="0">
                <a:pos x="78" y="50"/>
              </a:cxn>
              <a:cxn ang="0">
                <a:pos x="64" y="53"/>
              </a:cxn>
              <a:cxn ang="0">
                <a:pos x="51" y="56"/>
              </a:cxn>
              <a:cxn ang="0">
                <a:pos x="39" y="58"/>
              </a:cxn>
              <a:cxn ang="0">
                <a:pos x="29" y="60"/>
              </a:cxn>
              <a:cxn ang="0">
                <a:pos x="20" y="62"/>
              </a:cxn>
              <a:cxn ang="0">
                <a:pos x="13" y="64"/>
              </a:cxn>
              <a:cxn ang="0">
                <a:pos x="8" y="64"/>
              </a:cxn>
              <a:cxn ang="0">
                <a:pos x="5" y="65"/>
              </a:cxn>
              <a:cxn ang="0">
                <a:pos x="4" y="65"/>
              </a:cxn>
              <a:cxn ang="0">
                <a:pos x="0" y="48"/>
              </a:cxn>
              <a:cxn ang="0">
                <a:pos x="131" y="0"/>
              </a:cxn>
              <a:cxn ang="0">
                <a:pos x="195" y="18"/>
              </a:cxn>
              <a:cxn ang="0">
                <a:pos x="142" y="59"/>
              </a:cxn>
              <a:cxn ang="0">
                <a:pos x="131" y="0"/>
              </a:cxn>
            </a:cxnLst>
            <a:rect l="0" t="0" r="r" b="b"/>
            <a:pathLst>
              <a:path w="195" h="65">
                <a:moveTo>
                  <a:pt x="0" y="48"/>
                </a:moveTo>
                <a:lnTo>
                  <a:pt x="1" y="48"/>
                </a:lnTo>
                <a:lnTo>
                  <a:pt x="4" y="47"/>
                </a:lnTo>
                <a:lnTo>
                  <a:pt x="10" y="46"/>
                </a:lnTo>
                <a:lnTo>
                  <a:pt x="17" y="45"/>
                </a:lnTo>
                <a:lnTo>
                  <a:pt x="25" y="43"/>
                </a:lnTo>
                <a:lnTo>
                  <a:pt x="36" y="41"/>
                </a:lnTo>
                <a:lnTo>
                  <a:pt x="47" y="38"/>
                </a:lnTo>
                <a:lnTo>
                  <a:pt x="60" y="36"/>
                </a:lnTo>
                <a:lnTo>
                  <a:pt x="74" y="33"/>
                </a:lnTo>
                <a:lnTo>
                  <a:pt x="90" y="30"/>
                </a:lnTo>
                <a:lnTo>
                  <a:pt x="106" y="26"/>
                </a:lnTo>
                <a:lnTo>
                  <a:pt x="122" y="23"/>
                </a:lnTo>
                <a:lnTo>
                  <a:pt x="149" y="18"/>
                </a:lnTo>
                <a:lnTo>
                  <a:pt x="153" y="35"/>
                </a:lnTo>
                <a:lnTo>
                  <a:pt x="126" y="41"/>
                </a:lnTo>
                <a:lnTo>
                  <a:pt x="109" y="44"/>
                </a:lnTo>
                <a:lnTo>
                  <a:pt x="93" y="47"/>
                </a:lnTo>
                <a:lnTo>
                  <a:pt x="78" y="50"/>
                </a:lnTo>
                <a:lnTo>
                  <a:pt x="64" y="53"/>
                </a:lnTo>
                <a:lnTo>
                  <a:pt x="51" y="56"/>
                </a:lnTo>
                <a:lnTo>
                  <a:pt x="39" y="58"/>
                </a:lnTo>
                <a:lnTo>
                  <a:pt x="29" y="60"/>
                </a:lnTo>
                <a:lnTo>
                  <a:pt x="20" y="62"/>
                </a:lnTo>
                <a:lnTo>
                  <a:pt x="13" y="64"/>
                </a:lnTo>
                <a:lnTo>
                  <a:pt x="8" y="64"/>
                </a:lnTo>
                <a:lnTo>
                  <a:pt x="5" y="65"/>
                </a:lnTo>
                <a:lnTo>
                  <a:pt x="4" y="65"/>
                </a:lnTo>
                <a:lnTo>
                  <a:pt x="0" y="48"/>
                </a:lnTo>
                <a:close/>
                <a:moveTo>
                  <a:pt x="131" y="0"/>
                </a:moveTo>
                <a:lnTo>
                  <a:pt x="195" y="18"/>
                </a:lnTo>
                <a:lnTo>
                  <a:pt x="142" y="59"/>
                </a:lnTo>
                <a:lnTo>
                  <a:pt x="131"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7" name="Freeform 463"/>
          <p:cNvSpPr>
            <a:spLocks noEditPoints="1"/>
          </p:cNvSpPr>
          <p:nvPr/>
        </p:nvSpPr>
        <p:spPr bwMode="auto">
          <a:xfrm>
            <a:off x="7259638" y="2990850"/>
            <a:ext cx="301625" cy="331788"/>
          </a:xfrm>
          <a:custGeom>
            <a:avLst/>
            <a:gdLst/>
            <a:ahLst/>
            <a:cxnLst>
              <a:cxn ang="0">
                <a:pos x="8" y="0"/>
              </a:cxn>
              <a:cxn ang="0">
                <a:pos x="41" y="14"/>
              </a:cxn>
              <a:cxn ang="0">
                <a:pos x="57" y="22"/>
              </a:cxn>
              <a:cxn ang="0">
                <a:pos x="73" y="29"/>
              </a:cxn>
              <a:cxn ang="0">
                <a:pos x="88" y="37"/>
              </a:cxn>
              <a:cxn ang="0">
                <a:pos x="102" y="44"/>
              </a:cxn>
              <a:cxn ang="0">
                <a:pos x="114" y="52"/>
              </a:cxn>
              <a:cxn ang="0">
                <a:pos x="126" y="60"/>
              </a:cxn>
              <a:cxn ang="0">
                <a:pos x="136" y="68"/>
              </a:cxn>
              <a:cxn ang="0">
                <a:pos x="144" y="76"/>
              </a:cxn>
              <a:cxn ang="0">
                <a:pos x="151" y="84"/>
              </a:cxn>
              <a:cxn ang="0">
                <a:pos x="157" y="93"/>
              </a:cxn>
              <a:cxn ang="0">
                <a:pos x="167" y="110"/>
              </a:cxn>
              <a:cxn ang="0">
                <a:pos x="172" y="119"/>
              </a:cxn>
              <a:cxn ang="0">
                <a:pos x="177" y="128"/>
              </a:cxn>
              <a:cxn ang="0">
                <a:pos x="182" y="139"/>
              </a:cxn>
              <a:cxn ang="0">
                <a:pos x="187" y="151"/>
              </a:cxn>
              <a:cxn ang="0">
                <a:pos x="192" y="163"/>
              </a:cxn>
              <a:cxn ang="0">
                <a:pos x="197" y="176"/>
              </a:cxn>
              <a:cxn ang="0">
                <a:pos x="201" y="189"/>
              </a:cxn>
              <a:cxn ang="0">
                <a:pos x="205" y="200"/>
              </a:cxn>
              <a:cxn ang="0">
                <a:pos x="210" y="223"/>
              </a:cxn>
              <a:cxn ang="0">
                <a:pos x="193" y="227"/>
              </a:cxn>
              <a:cxn ang="0">
                <a:pos x="188" y="206"/>
              </a:cxn>
              <a:cxn ang="0">
                <a:pos x="184" y="195"/>
              </a:cxn>
              <a:cxn ang="0">
                <a:pos x="180" y="182"/>
              </a:cxn>
              <a:cxn ang="0">
                <a:pos x="175" y="170"/>
              </a:cxn>
              <a:cxn ang="0">
                <a:pos x="171" y="158"/>
              </a:cxn>
              <a:cxn ang="0">
                <a:pos x="166" y="147"/>
              </a:cxn>
              <a:cxn ang="0">
                <a:pos x="161" y="137"/>
              </a:cxn>
              <a:cxn ang="0">
                <a:pos x="156" y="127"/>
              </a:cxn>
              <a:cxn ang="0">
                <a:pos x="152" y="118"/>
              </a:cxn>
              <a:cxn ang="0">
                <a:pos x="143" y="103"/>
              </a:cxn>
              <a:cxn ang="0">
                <a:pos x="138" y="96"/>
              </a:cxn>
              <a:cxn ang="0">
                <a:pos x="132" y="89"/>
              </a:cxn>
              <a:cxn ang="0">
                <a:pos x="124" y="82"/>
              </a:cxn>
              <a:cxn ang="0">
                <a:pos x="116" y="74"/>
              </a:cxn>
              <a:cxn ang="0">
                <a:pos x="105" y="67"/>
              </a:cxn>
              <a:cxn ang="0">
                <a:pos x="93" y="60"/>
              </a:cxn>
              <a:cxn ang="0">
                <a:pos x="79" y="52"/>
              </a:cxn>
              <a:cxn ang="0">
                <a:pos x="65" y="45"/>
              </a:cxn>
              <a:cxn ang="0">
                <a:pos x="50" y="38"/>
              </a:cxn>
              <a:cxn ang="0">
                <a:pos x="34" y="31"/>
              </a:cxn>
              <a:cxn ang="0">
                <a:pos x="0" y="17"/>
              </a:cxn>
              <a:cxn ang="0">
                <a:pos x="8" y="0"/>
              </a:cxn>
              <a:cxn ang="0">
                <a:pos x="228" y="205"/>
              </a:cxn>
              <a:cxn ang="0">
                <a:pos x="210" y="269"/>
              </a:cxn>
              <a:cxn ang="0">
                <a:pos x="170" y="216"/>
              </a:cxn>
              <a:cxn ang="0">
                <a:pos x="228" y="205"/>
              </a:cxn>
            </a:cxnLst>
            <a:rect l="0" t="0" r="r" b="b"/>
            <a:pathLst>
              <a:path w="228" h="269">
                <a:moveTo>
                  <a:pt x="8" y="0"/>
                </a:moveTo>
                <a:lnTo>
                  <a:pt x="41" y="14"/>
                </a:lnTo>
                <a:lnTo>
                  <a:pt x="57" y="22"/>
                </a:lnTo>
                <a:lnTo>
                  <a:pt x="73" y="29"/>
                </a:lnTo>
                <a:lnTo>
                  <a:pt x="88" y="37"/>
                </a:lnTo>
                <a:lnTo>
                  <a:pt x="102" y="44"/>
                </a:lnTo>
                <a:lnTo>
                  <a:pt x="114" y="52"/>
                </a:lnTo>
                <a:lnTo>
                  <a:pt x="126" y="60"/>
                </a:lnTo>
                <a:lnTo>
                  <a:pt x="136" y="68"/>
                </a:lnTo>
                <a:lnTo>
                  <a:pt x="144" y="76"/>
                </a:lnTo>
                <a:lnTo>
                  <a:pt x="151" y="84"/>
                </a:lnTo>
                <a:lnTo>
                  <a:pt x="157" y="93"/>
                </a:lnTo>
                <a:lnTo>
                  <a:pt x="167" y="110"/>
                </a:lnTo>
                <a:lnTo>
                  <a:pt x="172" y="119"/>
                </a:lnTo>
                <a:lnTo>
                  <a:pt x="177" y="128"/>
                </a:lnTo>
                <a:lnTo>
                  <a:pt x="182" y="139"/>
                </a:lnTo>
                <a:lnTo>
                  <a:pt x="187" y="151"/>
                </a:lnTo>
                <a:lnTo>
                  <a:pt x="192" y="163"/>
                </a:lnTo>
                <a:lnTo>
                  <a:pt x="197" y="176"/>
                </a:lnTo>
                <a:lnTo>
                  <a:pt x="201" y="189"/>
                </a:lnTo>
                <a:lnTo>
                  <a:pt x="205" y="200"/>
                </a:lnTo>
                <a:lnTo>
                  <a:pt x="210" y="223"/>
                </a:lnTo>
                <a:lnTo>
                  <a:pt x="193" y="227"/>
                </a:lnTo>
                <a:lnTo>
                  <a:pt x="188" y="206"/>
                </a:lnTo>
                <a:lnTo>
                  <a:pt x="184" y="195"/>
                </a:lnTo>
                <a:lnTo>
                  <a:pt x="180" y="182"/>
                </a:lnTo>
                <a:lnTo>
                  <a:pt x="175" y="170"/>
                </a:lnTo>
                <a:lnTo>
                  <a:pt x="171" y="158"/>
                </a:lnTo>
                <a:lnTo>
                  <a:pt x="166" y="147"/>
                </a:lnTo>
                <a:lnTo>
                  <a:pt x="161" y="137"/>
                </a:lnTo>
                <a:lnTo>
                  <a:pt x="156" y="127"/>
                </a:lnTo>
                <a:lnTo>
                  <a:pt x="152" y="118"/>
                </a:lnTo>
                <a:lnTo>
                  <a:pt x="143" y="103"/>
                </a:lnTo>
                <a:lnTo>
                  <a:pt x="138" y="96"/>
                </a:lnTo>
                <a:lnTo>
                  <a:pt x="132" y="89"/>
                </a:lnTo>
                <a:lnTo>
                  <a:pt x="124" y="82"/>
                </a:lnTo>
                <a:lnTo>
                  <a:pt x="116" y="74"/>
                </a:lnTo>
                <a:lnTo>
                  <a:pt x="105" y="67"/>
                </a:lnTo>
                <a:lnTo>
                  <a:pt x="93" y="60"/>
                </a:lnTo>
                <a:lnTo>
                  <a:pt x="79" y="52"/>
                </a:lnTo>
                <a:lnTo>
                  <a:pt x="65" y="45"/>
                </a:lnTo>
                <a:lnTo>
                  <a:pt x="50" y="38"/>
                </a:lnTo>
                <a:lnTo>
                  <a:pt x="34" y="31"/>
                </a:lnTo>
                <a:lnTo>
                  <a:pt x="0" y="17"/>
                </a:lnTo>
                <a:lnTo>
                  <a:pt x="8" y="0"/>
                </a:lnTo>
                <a:close/>
                <a:moveTo>
                  <a:pt x="228" y="205"/>
                </a:moveTo>
                <a:lnTo>
                  <a:pt x="210" y="269"/>
                </a:lnTo>
                <a:lnTo>
                  <a:pt x="170" y="216"/>
                </a:lnTo>
                <a:lnTo>
                  <a:pt x="228" y="20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8" name="Freeform 464"/>
          <p:cNvSpPr>
            <a:spLocks noEditPoints="1"/>
          </p:cNvSpPr>
          <p:nvPr/>
        </p:nvSpPr>
        <p:spPr bwMode="auto">
          <a:xfrm>
            <a:off x="7469188" y="3776663"/>
            <a:ext cx="98425" cy="284162"/>
          </a:xfrm>
          <a:custGeom>
            <a:avLst/>
            <a:gdLst/>
            <a:ahLst/>
            <a:cxnLst>
              <a:cxn ang="0">
                <a:pos x="19" y="1"/>
              </a:cxn>
              <a:cxn ang="0">
                <a:pos x="18" y="20"/>
              </a:cxn>
              <a:cxn ang="0">
                <a:pos x="18" y="41"/>
              </a:cxn>
              <a:cxn ang="0">
                <a:pos x="19" y="52"/>
              </a:cxn>
              <a:cxn ang="0">
                <a:pos x="21" y="64"/>
              </a:cxn>
              <a:cxn ang="0">
                <a:pos x="23" y="77"/>
              </a:cxn>
              <a:cxn ang="0">
                <a:pos x="26" y="90"/>
              </a:cxn>
              <a:cxn ang="0">
                <a:pos x="28" y="97"/>
              </a:cxn>
              <a:cxn ang="0">
                <a:pos x="30" y="105"/>
              </a:cxn>
              <a:cxn ang="0">
                <a:pos x="36" y="122"/>
              </a:cxn>
              <a:cxn ang="0">
                <a:pos x="43" y="141"/>
              </a:cxn>
              <a:cxn ang="0">
                <a:pos x="51" y="161"/>
              </a:cxn>
              <a:cxn ang="0">
                <a:pos x="60" y="184"/>
              </a:cxn>
              <a:cxn ang="0">
                <a:pos x="43" y="190"/>
              </a:cxn>
              <a:cxn ang="0">
                <a:pos x="34" y="167"/>
              </a:cxn>
              <a:cxn ang="0">
                <a:pos x="26" y="148"/>
              </a:cxn>
              <a:cxn ang="0">
                <a:pos x="19" y="128"/>
              </a:cxn>
              <a:cxn ang="0">
                <a:pos x="13" y="110"/>
              </a:cxn>
              <a:cxn ang="0">
                <a:pos x="10" y="101"/>
              </a:cxn>
              <a:cxn ang="0">
                <a:pos x="8" y="94"/>
              </a:cxn>
              <a:cxn ang="0">
                <a:pos x="5" y="79"/>
              </a:cxn>
              <a:cxn ang="0">
                <a:pos x="3" y="66"/>
              </a:cxn>
              <a:cxn ang="0">
                <a:pos x="1" y="54"/>
              </a:cxn>
              <a:cxn ang="0">
                <a:pos x="0" y="42"/>
              </a:cxn>
              <a:cxn ang="0">
                <a:pos x="0" y="20"/>
              </a:cxn>
              <a:cxn ang="0">
                <a:pos x="1" y="0"/>
              </a:cxn>
              <a:cxn ang="0">
                <a:pos x="19" y="1"/>
              </a:cxn>
              <a:cxn ang="0">
                <a:pos x="74" y="163"/>
              </a:cxn>
              <a:cxn ang="0">
                <a:pos x="67" y="229"/>
              </a:cxn>
              <a:cxn ang="0">
                <a:pos x="18" y="184"/>
              </a:cxn>
              <a:cxn ang="0">
                <a:pos x="74" y="163"/>
              </a:cxn>
            </a:cxnLst>
            <a:rect l="0" t="0" r="r" b="b"/>
            <a:pathLst>
              <a:path w="74" h="229">
                <a:moveTo>
                  <a:pt x="19" y="1"/>
                </a:moveTo>
                <a:lnTo>
                  <a:pt x="18" y="20"/>
                </a:lnTo>
                <a:lnTo>
                  <a:pt x="18" y="41"/>
                </a:lnTo>
                <a:lnTo>
                  <a:pt x="19" y="52"/>
                </a:lnTo>
                <a:lnTo>
                  <a:pt x="21" y="64"/>
                </a:lnTo>
                <a:lnTo>
                  <a:pt x="23" y="77"/>
                </a:lnTo>
                <a:lnTo>
                  <a:pt x="26" y="90"/>
                </a:lnTo>
                <a:lnTo>
                  <a:pt x="28" y="97"/>
                </a:lnTo>
                <a:lnTo>
                  <a:pt x="30" y="105"/>
                </a:lnTo>
                <a:lnTo>
                  <a:pt x="36" y="122"/>
                </a:lnTo>
                <a:lnTo>
                  <a:pt x="43" y="141"/>
                </a:lnTo>
                <a:lnTo>
                  <a:pt x="51" y="161"/>
                </a:lnTo>
                <a:lnTo>
                  <a:pt x="60" y="184"/>
                </a:lnTo>
                <a:lnTo>
                  <a:pt x="43" y="190"/>
                </a:lnTo>
                <a:lnTo>
                  <a:pt x="34" y="167"/>
                </a:lnTo>
                <a:lnTo>
                  <a:pt x="26" y="148"/>
                </a:lnTo>
                <a:lnTo>
                  <a:pt x="19" y="128"/>
                </a:lnTo>
                <a:lnTo>
                  <a:pt x="13" y="110"/>
                </a:lnTo>
                <a:lnTo>
                  <a:pt x="10" y="101"/>
                </a:lnTo>
                <a:lnTo>
                  <a:pt x="8" y="94"/>
                </a:lnTo>
                <a:lnTo>
                  <a:pt x="5" y="79"/>
                </a:lnTo>
                <a:lnTo>
                  <a:pt x="3" y="66"/>
                </a:lnTo>
                <a:lnTo>
                  <a:pt x="1" y="54"/>
                </a:lnTo>
                <a:lnTo>
                  <a:pt x="0" y="42"/>
                </a:lnTo>
                <a:lnTo>
                  <a:pt x="0" y="20"/>
                </a:lnTo>
                <a:lnTo>
                  <a:pt x="1" y="0"/>
                </a:lnTo>
                <a:lnTo>
                  <a:pt x="19" y="1"/>
                </a:lnTo>
                <a:close/>
                <a:moveTo>
                  <a:pt x="74" y="163"/>
                </a:moveTo>
                <a:lnTo>
                  <a:pt x="67" y="229"/>
                </a:lnTo>
                <a:lnTo>
                  <a:pt x="18" y="184"/>
                </a:lnTo>
                <a:lnTo>
                  <a:pt x="74" y="163"/>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89" name="Freeform 465"/>
          <p:cNvSpPr>
            <a:spLocks noEditPoints="1"/>
          </p:cNvSpPr>
          <p:nvPr/>
        </p:nvSpPr>
        <p:spPr bwMode="auto">
          <a:xfrm>
            <a:off x="6613525" y="3287713"/>
            <a:ext cx="554038" cy="163512"/>
          </a:xfrm>
          <a:custGeom>
            <a:avLst/>
            <a:gdLst/>
            <a:ahLst/>
            <a:cxnLst>
              <a:cxn ang="0">
                <a:pos x="0" y="21"/>
              </a:cxn>
              <a:cxn ang="0">
                <a:pos x="44" y="12"/>
              </a:cxn>
              <a:cxn ang="0">
                <a:pos x="67" y="8"/>
              </a:cxn>
              <a:cxn ang="0">
                <a:pos x="88" y="5"/>
              </a:cxn>
              <a:cxn ang="0">
                <a:pos x="110" y="3"/>
              </a:cxn>
              <a:cxn ang="0">
                <a:pos x="131" y="1"/>
              </a:cxn>
              <a:cxn ang="0">
                <a:pos x="152" y="0"/>
              </a:cxn>
              <a:cxn ang="0">
                <a:pos x="173" y="1"/>
              </a:cxn>
              <a:cxn ang="0">
                <a:pos x="193" y="3"/>
              </a:cxn>
              <a:cxn ang="0">
                <a:pos x="212" y="6"/>
              </a:cxn>
              <a:cxn ang="0">
                <a:pos x="232" y="9"/>
              </a:cxn>
              <a:cxn ang="0">
                <a:pos x="250" y="14"/>
              </a:cxn>
              <a:cxn ang="0">
                <a:pos x="269" y="20"/>
              </a:cxn>
              <a:cxn ang="0">
                <a:pos x="286" y="26"/>
              </a:cxn>
              <a:cxn ang="0">
                <a:pos x="303" y="33"/>
              </a:cxn>
              <a:cxn ang="0">
                <a:pos x="319" y="41"/>
              </a:cxn>
              <a:cxn ang="0">
                <a:pos x="327" y="45"/>
              </a:cxn>
              <a:cxn ang="0">
                <a:pos x="336" y="50"/>
              </a:cxn>
              <a:cxn ang="0">
                <a:pos x="351" y="61"/>
              </a:cxn>
              <a:cxn ang="0">
                <a:pos x="366" y="74"/>
              </a:cxn>
              <a:cxn ang="0">
                <a:pos x="391" y="96"/>
              </a:cxn>
              <a:cxn ang="0">
                <a:pos x="379" y="110"/>
              </a:cxn>
              <a:cxn ang="0">
                <a:pos x="355" y="88"/>
              </a:cxn>
              <a:cxn ang="0">
                <a:pos x="341" y="76"/>
              </a:cxn>
              <a:cxn ang="0">
                <a:pos x="326" y="65"/>
              </a:cxn>
              <a:cxn ang="0">
                <a:pos x="319" y="61"/>
              </a:cxn>
              <a:cxn ang="0">
                <a:pos x="312" y="57"/>
              </a:cxn>
              <a:cxn ang="0">
                <a:pos x="296" y="50"/>
              </a:cxn>
              <a:cxn ang="0">
                <a:pos x="280" y="43"/>
              </a:cxn>
              <a:cxn ang="0">
                <a:pos x="263" y="37"/>
              </a:cxn>
              <a:cxn ang="0">
                <a:pos x="246" y="32"/>
              </a:cxn>
              <a:cxn ang="0">
                <a:pos x="228" y="27"/>
              </a:cxn>
              <a:cxn ang="0">
                <a:pos x="210" y="24"/>
              </a:cxn>
              <a:cxn ang="0">
                <a:pos x="191" y="21"/>
              </a:cxn>
              <a:cxn ang="0">
                <a:pos x="172" y="19"/>
              </a:cxn>
              <a:cxn ang="0">
                <a:pos x="153" y="18"/>
              </a:cxn>
              <a:cxn ang="0">
                <a:pos x="133" y="19"/>
              </a:cxn>
              <a:cxn ang="0">
                <a:pos x="112" y="20"/>
              </a:cxn>
              <a:cxn ang="0">
                <a:pos x="91" y="23"/>
              </a:cxn>
              <a:cxn ang="0">
                <a:pos x="70" y="26"/>
              </a:cxn>
              <a:cxn ang="0">
                <a:pos x="48" y="30"/>
              </a:cxn>
              <a:cxn ang="0">
                <a:pos x="4" y="38"/>
              </a:cxn>
              <a:cxn ang="0">
                <a:pos x="0" y="21"/>
              </a:cxn>
              <a:cxn ang="0">
                <a:pos x="394" y="71"/>
              </a:cxn>
              <a:cxn ang="0">
                <a:pos x="418" y="133"/>
              </a:cxn>
              <a:cxn ang="0">
                <a:pos x="354" y="115"/>
              </a:cxn>
              <a:cxn ang="0">
                <a:pos x="394" y="71"/>
              </a:cxn>
            </a:cxnLst>
            <a:rect l="0" t="0" r="r" b="b"/>
            <a:pathLst>
              <a:path w="418" h="133">
                <a:moveTo>
                  <a:pt x="0" y="21"/>
                </a:moveTo>
                <a:lnTo>
                  <a:pt x="44" y="12"/>
                </a:lnTo>
                <a:lnTo>
                  <a:pt x="67" y="8"/>
                </a:lnTo>
                <a:lnTo>
                  <a:pt x="88" y="5"/>
                </a:lnTo>
                <a:lnTo>
                  <a:pt x="110" y="3"/>
                </a:lnTo>
                <a:lnTo>
                  <a:pt x="131" y="1"/>
                </a:lnTo>
                <a:lnTo>
                  <a:pt x="152" y="0"/>
                </a:lnTo>
                <a:lnTo>
                  <a:pt x="173" y="1"/>
                </a:lnTo>
                <a:lnTo>
                  <a:pt x="193" y="3"/>
                </a:lnTo>
                <a:lnTo>
                  <a:pt x="212" y="6"/>
                </a:lnTo>
                <a:lnTo>
                  <a:pt x="232" y="9"/>
                </a:lnTo>
                <a:lnTo>
                  <a:pt x="250" y="14"/>
                </a:lnTo>
                <a:lnTo>
                  <a:pt x="269" y="20"/>
                </a:lnTo>
                <a:lnTo>
                  <a:pt x="286" y="26"/>
                </a:lnTo>
                <a:lnTo>
                  <a:pt x="303" y="33"/>
                </a:lnTo>
                <a:lnTo>
                  <a:pt x="319" y="41"/>
                </a:lnTo>
                <a:lnTo>
                  <a:pt x="327" y="45"/>
                </a:lnTo>
                <a:lnTo>
                  <a:pt x="336" y="50"/>
                </a:lnTo>
                <a:lnTo>
                  <a:pt x="351" y="61"/>
                </a:lnTo>
                <a:lnTo>
                  <a:pt x="366" y="74"/>
                </a:lnTo>
                <a:lnTo>
                  <a:pt x="391" y="96"/>
                </a:lnTo>
                <a:lnTo>
                  <a:pt x="379" y="110"/>
                </a:lnTo>
                <a:lnTo>
                  <a:pt x="355" y="88"/>
                </a:lnTo>
                <a:lnTo>
                  <a:pt x="341" y="76"/>
                </a:lnTo>
                <a:lnTo>
                  <a:pt x="326" y="65"/>
                </a:lnTo>
                <a:lnTo>
                  <a:pt x="319" y="61"/>
                </a:lnTo>
                <a:lnTo>
                  <a:pt x="312" y="57"/>
                </a:lnTo>
                <a:lnTo>
                  <a:pt x="296" y="50"/>
                </a:lnTo>
                <a:lnTo>
                  <a:pt x="280" y="43"/>
                </a:lnTo>
                <a:lnTo>
                  <a:pt x="263" y="37"/>
                </a:lnTo>
                <a:lnTo>
                  <a:pt x="246" y="32"/>
                </a:lnTo>
                <a:lnTo>
                  <a:pt x="228" y="27"/>
                </a:lnTo>
                <a:lnTo>
                  <a:pt x="210" y="24"/>
                </a:lnTo>
                <a:lnTo>
                  <a:pt x="191" y="21"/>
                </a:lnTo>
                <a:lnTo>
                  <a:pt x="172" y="19"/>
                </a:lnTo>
                <a:lnTo>
                  <a:pt x="153" y="18"/>
                </a:lnTo>
                <a:lnTo>
                  <a:pt x="133" y="19"/>
                </a:lnTo>
                <a:lnTo>
                  <a:pt x="112" y="20"/>
                </a:lnTo>
                <a:lnTo>
                  <a:pt x="91" y="23"/>
                </a:lnTo>
                <a:lnTo>
                  <a:pt x="70" y="26"/>
                </a:lnTo>
                <a:lnTo>
                  <a:pt x="48" y="30"/>
                </a:lnTo>
                <a:lnTo>
                  <a:pt x="4" y="38"/>
                </a:lnTo>
                <a:lnTo>
                  <a:pt x="0" y="21"/>
                </a:lnTo>
                <a:close/>
                <a:moveTo>
                  <a:pt x="394" y="71"/>
                </a:moveTo>
                <a:lnTo>
                  <a:pt x="418" y="133"/>
                </a:lnTo>
                <a:lnTo>
                  <a:pt x="354" y="115"/>
                </a:lnTo>
                <a:lnTo>
                  <a:pt x="394" y="71"/>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90" name="Freeform 466"/>
          <p:cNvSpPr>
            <a:spLocks noEditPoints="1"/>
          </p:cNvSpPr>
          <p:nvPr/>
        </p:nvSpPr>
        <p:spPr bwMode="auto">
          <a:xfrm>
            <a:off x="5392738" y="3479800"/>
            <a:ext cx="485775" cy="73025"/>
          </a:xfrm>
          <a:custGeom>
            <a:avLst/>
            <a:gdLst/>
            <a:ahLst/>
            <a:cxnLst>
              <a:cxn ang="0">
                <a:pos x="0" y="21"/>
              </a:cxn>
              <a:cxn ang="0">
                <a:pos x="42" y="21"/>
              </a:cxn>
              <a:cxn ang="0">
                <a:pos x="83" y="21"/>
              </a:cxn>
              <a:cxn ang="0">
                <a:pos x="124" y="21"/>
              </a:cxn>
              <a:cxn ang="0">
                <a:pos x="162" y="22"/>
              </a:cxn>
              <a:cxn ang="0">
                <a:pos x="180" y="22"/>
              </a:cxn>
              <a:cxn ang="0">
                <a:pos x="197" y="22"/>
              </a:cxn>
              <a:cxn ang="0">
                <a:pos x="214" y="22"/>
              </a:cxn>
              <a:cxn ang="0">
                <a:pos x="230" y="22"/>
              </a:cxn>
              <a:cxn ang="0">
                <a:pos x="246" y="22"/>
              </a:cxn>
              <a:cxn ang="0">
                <a:pos x="260" y="22"/>
              </a:cxn>
              <a:cxn ang="0">
                <a:pos x="273" y="21"/>
              </a:cxn>
              <a:cxn ang="0">
                <a:pos x="285" y="21"/>
              </a:cxn>
              <a:cxn ang="0">
                <a:pos x="295" y="21"/>
              </a:cxn>
              <a:cxn ang="0">
                <a:pos x="305" y="21"/>
              </a:cxn>
              <a:cxn ang="0">
                <a:pos x="321" y="19"/>
              </a:cxn>
              <a:cxn ang="0">
                <a:pos x="323" y="37"/>
              </a:cxn>
              <a:cxn ang="0">
                <a:pos x="306" y="38"/>
              </a:cxn>
              <a:cxn ang="0">
                <a:pos x="296" y="39"/>
              </a:cxn>
              <a:cxn ang="0">
                <a:pos x="285" y="39"/>
              </a:cxn>
              <a:cxn ang="0">
                <a:pos x="273" y="39"/>
              </a:cxn>
              <a:cxn ang="0">
                <a:pos x="260" y="39"/>
              </a:cxn>
              <a:cxn ang="0">
                <a:pos x="246" y="39"/>
              </a:cxn>
              <a:cxn ang="0">
                <a:pos x="230" y="39"/>
              </a:cxn>
              <a:cxn ang="0">
                <a:pos x="214" y="39"/>
              </a:cxn>
              <a:cxn ang="0">
                <a:pos x="197" y="39"/>
              </a:cxn>
              <a:cxn ang="0">
                <a:pos x="180" y="39"/>
              </a:cxn>
              <a:cxn ang="0">
                <a:pos x="162" y="39"/>
              </a:cxn>
              <a:cxn ang="0">
                <a:pos x="123" y="39"/>
              </a:cxn>
              <a:cxn ang="0">
                <a:pos x="83" y="39"/>
              </a:cxn>
              <a:cxn ang="0">
                <a:pos x="42" y="39"/>
              </a:cxn>
              <a:cxn ang="0">
                <a:pos x="0" y="39"/>
              </a:cxn>
              <a:cxn ang="0">
                <a:pos x="0" y="21"/>
              </a:cxn>
              <a:cxn ang="0">
                <a:pos x="304" y="0"/>
              </a:cxn>
              <a:cxn ang="0">
                <a:pos x="366" y="24"/>
              </a:cxn>
              <a:cxn ang="0">
                <a:pos x="310" y="59"/>
              </a:cxn>
              <a:cxn ang="0">
                <a:pos x="304" y="0"/>
              </a:cxn>
            </a:cxnLst>
            <a:rect l="0" t="0" r="r" b="b"/>
            <a:pathLst>
              <a:path w="366" h="59">
                <a:moveTo>
                  <a:pt x="0" y="21"/>
                </a:moveTo>
                <a:lnTo>
                  <a:pt x="42" y="21"/>
                </a:lnTo>
                <a:lnTo>
                  <a:pt x="83" y="21"/>
                </a:lnTo>
                <a:lnTo>
                  <a:pt x="124" y="21"/>
                </a:lnTo>
                <a:lnTo>
                  <a:pt x="162" y="22"/>
                </a:lnTo>
                <a:lnTo>
                  <a:pt x="180" y="22"/>
                </a:lnTo>
                <a:lnTo>
                  <a:pt x="197" y="22"/>
                </a:lnTo>
                <a:lnTo>
                  <a:pt x="214" y="22"/>
                </a:lnTo>
                <a:lnTo>
                  <a:pt x="230" y="22"/>
                </a:lnTo>
                <a:lnTo>
                  <a:pt x="246" y="22"/>
                </a:lnTo>
                <a:lnTo>
                  <a:pt x="260" y="22"/>
                </a:lnTo>
                <a:lnTo>
                  <a:pt x="273" y="21"/>
                </a:lnTo>
                <a:lnTo>
                  <a:pt x="285" y="21"/>
                </a:lnTo>
                <a:lnTo>
                  <a:pt x="295" y="21"/>
                </a:lnTo>
                <a:lnTo>
                  <a:pt x="305" y="21"/>
                </a:lnTo>
                <a:lnTo>
                  <a:pt x="321" y="19"/>
                </a:lnTo>
                <a:lnTo>
                  <a:pt x="323" y="37"/>
                </a:lnTo>
                <a:lnTo>
                  <a:pt x="306" y="38"/>
                </a:lnTo>
                <a:lnTo>
                  <a:pt x="296" y="39"/>
                </a:lnTo>
                <a:lnTo>
                  <a:pt x="285" y="39"/>
                </a:lnTo>
                <a:lnTo>
                  <a:pt x="273" y="39"/>
                </a:lnTo>
                <a:lnTo>
                  <a:pt x="260" y="39"/>
                </a:lnTo>
                <a:lnTo>
                  <a:pt x="246" y="39"/>
                </a:lnTo>
                <a:lnTo>
                  <a:pt x="230" y="39"/>
                </a:lnTo>
                <a:lnTo>
                  <a:pt x="214" y="39"/>
                </a:lnTo>
                <a:lnTo>
                  <a:pt x="197" y="39"/>
                </a:lnTo>
                <a:lnTo>
                  <a:pt x="180" y="39"/>
                </a:lnTo>
                <a:lnTo>
                  <a:pt x="162" y="39"/>
                </a:lnTo>
                <a:lnTo>
                  <a:pt x="123" y="39"/>
                </a:lnTo>
                <a:lnTo>
                  <a:pt x="83" y="39"/>
                </a:lnTo>
                <a:lnTo>
                  <a:pt x="42" y="39"/>
                </a:lnTo>
                <a:lnTo>
                  <a:pt x="0" y="39"/>
                </a:lnTo>
                <a:lnTo>
                  <a:pt x="0" y="21"/>
                </a:lnTo>
                <a:close/>
                <a:moveTo>
                  <a:pt x="304" y="0"/>
                </a:moveTo>
                <a:lnTo>
                  <a:pt x="366" y="24"/>
                </a:lnTo>
                <a:lnTo>
                  <a:pt x="310" y="59"/>
                </a:lnTo>
                <a:lnTo>
                  <a:pt x="304"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91" name="Freeform 467"/>
          <p:cNvSpPr>
            <a:spLocks noEditPoints="1"/>
          </p:cNvSpPr>
          <p:nvPr/>
        </p:nvSpPr>
        <p:spPr bwMode="auto">
          <a:xfrm>
            <a:off x="6113463" y="3487738"/>
            <a:ext cx="487362" cy="73025"/>
          </a:xfrm>
          <a:custGeom>
            <a:avLst/>
            <a:gdLst/>
            <a:ahLst/>
            <a:cxnLst>
              <a:cxn ang="0">
                <a:pos x="0" y="21"/>
              </a:cxn>
              <a:cxn ang="0">
                <a:pos x="42" y="21"/>
              </a:cxn>
              <a:cxn ang="0">
                <a:pos x="84" y="21"/>
              </a:cxn>
              <a:cxn ang="0">
                <a:pos x="124" y="22"/>
              </a:cxn>
              <a:cxn ang="0">
                <a:pos x="162" y="22"/>
              </a:cxn>
              <a:cxn ang="0">
                <a:pos x="181" y="22"/>
              </a:cxn>
              <a:cxn ang="0">
                <a:pos x="198" y="22"/>
              </a:cxn>
              <a:cxn ang="0">
                <a:pos x="215" y="22"/>
              </a:cxn>
              <a:cxn ang="0">
                <a:pos x="231" y="22"/>
              </a:cxn>
              <a:cxn ang="0">
                <a:pos x="247" y="22"/>
              </a:cxn>
              <a:cxn ang="0">
                <a:pos x="261" y="22"/>
              </a:cxn>
              <a:cxn ang="0">
                <a:pos x="274" y="21"/>
              </a:cxn>
              <a:cxn ang="0">
                <a:pos x="286" y="21"/>
              </a:cxn>
              <a:cxn ang="0">
                <a:pos x="297" y="21"/>
              </a:cxn>
              <a:cxn ang="0">
                <a:pos x="307" y="21"/>
              </a:cxn>
              <a:cxn ang="0">
                <a:pos x="323" y="19"/>
              </a:cxn>
              <a:cxn ang="0">
                <a:pos x="325" y="37"/>
              </a:cxn>
              <a:cxn ang="0">
                <a:pos x="307" y="38"/>
              </a:cxn>
              <a:cxn ang="0">
                <a:pos x="297" y="39"/>
              </a:cxn>
              <a:cxn ang="0">
                <a:pos x="286" y="39"/>
              </a:cxn>
              <a:cxn ang="0">
                <a:pos x="274" y="39"/>
              </a:cxn>
              <a:cxn ang="0">
                <a:pos x="261" y="40"/>
              </a:cxn>
              <a:cxn ang="0">
                <a:pos x="247" y="40"/>
              </a:cxn>
              <a:cxn ang="0">
                <a:pos x="231" y="40"/>
              </a:cxn>
              <a:cxn ang="0">
                <a:pos x="215" y="40"/>
              </a:cxn>
              <a:cxn ang="0">
                <a:pos x="198" y="40"/>
              </a:cxn>
              <a:cxn ang="0">
                <a:pos x="181" y="40"/>
              </a:cxn>
              <a:cxn ang="0">
                <a:pos x="162" y="40"/>
              </a:cxn>
              <a:cxn ang="0">
                <a:pos x="124" y="40"/>
              </a:cxn>
              <a:cxn ang="0">
                <a:pos x="84" y="39"/>
              </a:cxn>
              <a:cxn ang="0">
                <a:pos x="42" y="39"/>
              </a:cxn>
              <a:cxn ang="0">
                <a:pos x="0" y="39"/>
              </a:cxn>
              <a:cxn ang="0">
                <a:pos x="0" y="21"/>
              </a:cxn>
              <a:cxn ang="0">
                <a:pos x="305" y="0"/>
              </a:cxn>
              <a:cxn ang="0">
                <a:pos x="368" y="22"/>
              </a:cxn>
              <a:cxn ang="0">
                <a:pos x="313" y="59"/>
              </a:cxn>
              <a:cxn ang="0">
                <a:pos x="305" y="0"/>
              </a:cxn>
            </a:cxnLst>
            <a:rect l="0" t="0" r="r" b="b"/>
            <a:pathLst>
              <a:path w="368" h="59">
                <a:moveTo>
                  <a:pt x="0" y="21"/>
                </a:moveTo>
                <a:lnTo>
                  <a:pt x="42" y="21"/>
                </a:lnTo>
                <a:lnTo>
                  <a:pt x="84" y="21"/>
                </a:lnTo>
                <a:lnTo>
                  <a:pt x="124" y="22"/>
                </a:lnTo>
                <a:lnTo>
                  <a:pt x="162" y="22"/>
                </a:lnTo>
                <a:lnTo>
                  <a:pt x="181" y="22"/>
                </a:lnTo>
                <a:lnTo>
                  <a:pt x="198" y="22"/>
                </a:lnTo>
                <a:lnTo>
                  <a:pt x="215" y="22"/>
                </a:lnTo>
                <a:lnTo>
                  <a:pt x="231" y="22"/>
                </a:lnTo>
                <a:lnTo>
                  <a:pt x="247" y="22"/>
                </a:lnTo>
                <a:lnTo>
                  <a:pt x="261" y="22"/>
                </a:lnTo>
                <a:lnTo>
                  <a:pt x="274" y="21"/>
                </a:lnTo>
                <a:lnTo>
                  <a:pt x="286" y="21"/>
                </a:lnTo>
                <a:lnTo>
                  <a:pt x="297" y="21"/>
                </a:lnTo>
                <a:lnTo>
                  <a:pt x="307" y="21"/>
                </a:lnTo>
                <a:lnTo>
                  <a:pt x="323" y="19"/>
                </a:lnTo>
                <a:lnTo>
                  <a:pt x="325" y="37"/>
                </a:lnTo>
                <a:lnTo>
                  <a:pt x="307" y="38"/>
                </a:lnTo>
                <a:lnTo>
                  <a:pt x="297" y="39"/>
                </a:lnTo>
                <a:lnTo>
                  <a:pt x="286" y="39"/>
                </a:lnTo>
                <a:lnTo>
                  <a:pt x="274" y="39"/>
                </a:lnTo>
                <a:lnTo>
                  <a:pt x="261" y="40"/>
                </a:lnTo>
                <a:lnTo>
                  <a:pt x="247" y="40"/>
                </a:lnTo>
                <a:lnTo>
                  <a:pt x="231" y="40"/>
                </a:lnTo>
                <a:lnTo>
                  <a:pt x="215" y="40"/>
                </a:lnTo>
                <a:lnTo>
                  <a:pt x="198" y="40"/>
                </a:lnTo>
                <a:lnTo>
                  <a:pt x="181" y="40"/>
                </a:lnTo>
                <a:lnTo>
                  <a:pt x="162" y="40"/>
                </a:lnTo>
                <a:lnTo>
                  <a:pt x="124" y="40"/>
                </a:lnTo>
                <a:lnTo>
                  <a:pt x="84" y="39"/>
                </a:lnTo>
                <a:lnTo>
                  <a:pt x="42" y="39"/>
                </a:lnTo>
                <a:lnTo>
                  <a:pt x="0" y="39"/>
                </a:lnTo>
                <a:lnTo>
                  <a:pt x="0" y="21"/>
                </a:lnTo>
                <a:close/>
                <a:moveTo>
                  <a:pt x="305" y="0"/>
                </a:moveTo>
                <a:lnTo>
                  <a:pt x="368" y="22"/>
                </a:lnTo>
                <a:lnTo>
                  <a:pt x="313" y="59"/>
                </a:lnTo>
                <a:lnTo>
                  <a:pt x="305" y="0"/>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892" name="Freeform 468"/>
          <p:cNvSpPr>
            <a:spLocks noEditPoints="1"/>
          </p:cNvSpPr>
          <p:nvPr/>
        </p:nvSpPr>
        <p:spPr bwMode="auto">
          <a:xfrm>
            <a:off x="6613525" y="3470275"/>
            <a:ext cx="725488" cy="500063"/>
          </a:xfrm>
          <a:custGeom>
            <a:avLst/>
            <a:gdLst/>
            <a:ahLst/>
            <a:cxnLst>
              <a:cxn ang="0">
                <a:pos x="134" y="105"/>
              </a:cxn>
              <a:cxn ang="0">
                <a:pos x="400" y="45"/>
              </a:cxn>
              <a:cxn ang="0">
                <a:pos x="659" y="7"/>
              </a:cxn>
              <a:cxn ang="0">
                <a:pos x="847" y="0"/>
              </a:cxn>
              <a:cxn ang="0">
                <a:pos x="968" y="9"/>
              </a:cxn>
              <a:cxn ang="0">
                <a:pos x="1139" y="47"/>
              </a:cxn>
              <a:cxn ang="0">
                <a:pos x="1358" y="132"/>
              </a:cxn>
              <a:cxn ang="0">
                <a:pos x="1560" y="254"/>
              </a:cxn>
              <a:cxn ang="0">
                <a:pos x="1738" y="411"/>
              </a:cxn>
              <a:cxn ang="0">
                <a:pos x="1852" y="554"/>
              </a:cxn>
              <a:cxn ang="0">
                <a:pos x="1916" y="674"/>
              </a:cxn>
              <a:cxn ang="0">
                <a:pos x="1969" y="810"/>
              </a:cxn>
              <a:cxn ang="0">
                <a:pos x="2036" y="1025"/>
              </a:cxn>
              <a:cxn ang="0">
                <a:pos x="2094" y="1236"/>
              </a:cxn>
              <a:cxn ang="0">
                <a:pos x="2132" y="1361"/>
              </a:cxn>
              <a:cxn ang="0">
                <a:pos x="2170" y="1465"/>
              </a:cxn>
              <a:cxn ang="0">
                <a:pos x="2209" y="1543"/>
              </a:cxn>
              <a:cxn ang="0">
                <a:pos x="2248" y="1605"/>
              </a:cxn>
              <a:cxn ang="0">
                <a:pos x="2259" y="1623"/>
              </a:cxn>
              <a:cxn ang="0">
                <a:pos x="2271" y="1733"/>
              </a:cxn>
              <a:cxn ang="0">
                <a:pos x="2202" y="1678"/>
              </a:cxn>
              <a:cxn ang="0">
                <a:pos x="2160" y="1617"/>
              </a:cxn>
              <a:cxn ang="0">
                <a:pos x="2117" y="1540"/>
              </a:cxn>
              <a:cxn ang="0">
                <a:pos x="2075" y="1442"/>
              </a:cxn>
              <a:cxn ang="0">
                <a:pos x="2036" y="1322"/>
              </a:cxn>
              <a:cxn ang="0">
                <a:pos x="1998" y="1189"/>
              </a:cxn>
              <a:cxn ang="0">
                <a:pos x="1917" y="906"/>
              </a:cxn>
              <a:cxn ang="0">
                <a:pos x="1869" y="771"/>
              </a:cxn>
              <a:cxn ang="0">
                <a:pos x="1816" y="651"/>
              </a:cxn>
              <a:cxn ang="0">
                <a:pos x="1755" y="553"/>
              </a:cxn>
              <a:cxn ang="0">
                <a:pos x="1602" y="391"/>
              </a:cxn>
              <a:cxn ang="0">
                <a:pos x="1423" y="259"/>
              </a:cxn>
              <a:cxn ang="0">
                <a:pos x="1225" y="160"/>
              </a:cxn>
              <a:cxn ang="0">
                <a:pos x="1013" y="98"/>
              </a:cxn>
              <a:cxn ang="0">
                <a:pos x="904" y="83"/>
              </a:cxn>
              <a:cxn ang="0">
                <a:pos x="789" y="80"/>
              </a:cxn>
              <a:cxn ang="0">
                <a:pos x="544" y="102"/>
              </a:cxn>
              <a:cxn ang="0">
                <a:pos x="285" y="151"/>
              </a:cxn>
              <a:cxn ang="0">
                <a:pos x="18" y="215"/>
              </a:cxn>
              <a:cxn ang="0">
                <a:pos x="2318" y="1554"/>
              </a:cxn>
              <a:cxn ang="0">
                <a:pos x="2164" y="1772"/>
              </a:cxn>
            </a:cxnLst>
            <a:rect l="0" t="0" r="r" b="b"/>
            <a:pathLst>
              <a:path w="2459" h="1816">
                <a:moveTo>
                  <a:pt x="0" y="137"/>
                </a:moveTo>
                <a:lnTo>
                  <a:pt x="134" y="105"/>
                </a:lnTo>
                <a:lnTo>
                  <a:pt x="267" y="74"/>
                </a:lnTo>
                <a:lnTo>
                  <a:pt x="400" y="45"/>
                </a:lnTo>
                <a:lnTo>
                  <a:pt x="531" y="23"/>
                </a:lnTo>
                <a:lnTo>
                  <a:pt x="659" y="7"/>
                </a:lnTo>
                <a:lnTo>
                  <a:pt x="785" y="0"/>
                </a:lnTo>
                <a:lnTo>
                  <a:pt x="847" y="0"/>
                </a:lnTo>
                <a:lnTo>
                  <a:pt x="908" y="3"/>
                </a:lnTo>
                <a:lnTo>
                  <a:pt x="968" y="9"/>
                </a:lnTo>
                <a:lnTo>
                  <a:pt x="1026" y="19"/>
                </a:lnTo>
                <a:lnTo>
                  <a:pt x="1139" y="47"/>
                </a:lnTo>
                <a:lnTo>
                  <a:pt x="1250" y="85"/>
                </a:lnTo>
                <a:lnTo>
                  <a:pt x="1358" y="132"/>
                </a:lnTo>
                <a:lnTo>
                  <a:pt x="1462" y="188"/>
                </a:lnTo>
                <a:lnTo>
                  <a:pt x="1560" y="254"/>
                </a:lnTo>
                <a:lnTo>
                  <a:pt x="1653" y="328"/>
                </a:lnTo>
                <a:lnTo>
                  <a:pt x="1738" y="411"/>
                </a:lnTo>
                <a:lnTo>
                  <a:pt x="1816" y="502"/>
                </a:lnTo>
                <a:lnTo>
                  <a:pt x="1852" y="554"/>
                </a:lnTo>
                <a:lnTo>
                  <a:pt x="1886" y="612"/>
                </a:lnTo>
                <a:lnTo>
                  <a:pt x="1916" y="674"/>
                </a:lnTo>
                <a:lnTo>
                  <a:pt x="1943" y="741"/>
                </a:lnTo>
                <a:lnTo>
                  <a:pt x="1969" y="810"/>
                </a:lnTo>
                <a:lnTo>
                  <a:pt x="1993" y="881"/>
                </a:lnTo>
                <a:lnTo>
                  <a:pt x="2036" y="1025"/>
                </a:lnTo>
                <a:lnTo>
                  <a:pt x="2076" y="1168"/>
                </a:lnTo>
                <a:lnTo>
                  <a:pt x="2094" y="1236"/>
                </a:lnTo>
                <a:lnTo>
                  <a:pt x="2113" y="1301"/>
                </a:lnTo>
                <a:lnTo>
                  <a:pt x="2132" y="1361"/>
                </a:lnTo>
                <a:lnTo>
                  <a:pt x="2150" y="1416"/>
                </a:lnTo>
                <a:lnTo>
                  <a:pt x="2170" y="1465"/>
                </a:lnTo>
                <a:lnTo>
                  <a:pt x="2189" y="1507"/>
                </a:lnTo>
                <a:lnTo>
                  <a:pt x="2209" y="1543"/>
                </a:lnTo>
                <a:lnTo>
                  <a:pt x="2229" y="1575"/>
                </a:lnTo>
                <a:lnTo>
                  <a:pt x="2248" y="1605"/>
                </a:lnTo>
                <a:lnTo>
                  <a:pt x="2267" y="1631"/>
                </a:lnTo>
                <a:lnTo>
                  <a:pt x="2259" y="1623"/>
                </a:lnTo>
                <a:lnTo>
                  <a:pt x="2320" y="1669"/>
                </a:lnTo>
                <a:lnTo>
                  <a:pt x="2271" y="1733"/>
                </a:lnTo>
                <a:lnTo>
                  <a:pt x="2210" y="1686"/>
                </a:lnTo>
                <a:cubicBezTo>
                  <a:pt x="2207" y="1684"/>
                  <a:pt x="2204" y="1681"/>
                  <a:pt x="2202" y="1678"/>
                </a:cubicBezTo>
                <a:lnTo>
                  <a:pt x="2181" y="1649"/>
                </a:lnTo>
                <a:lnTo>
                  <a:pt x="2160" y="1617"/>
                </a:lnTo>
                <a:lnTo>
                  <a:pt x="2139" y="1581"/>
                </a:lnTo>
                <a:lnTo>
                  <a:pt x="2117" y="1540"/>
                </a:lnTo>
                <a:lnTo>
                  <a:pt x="2095" y="1494"/>
                </a:lnTo>
                <a:lnTo>
                  <a:pt x="2075" y="1442"/>
                </a:lnTo>
                <a:lnTo>
                  <a:pt x="2055" y="1385"/>
                </a:lnTo>
                <a:lnTo>
                  <a:pt x="2036" y="1322"/>
                </a:lnTo>
                <a:lnTo>
                  <a:pt x="2017" y="1257"/>
                </a:lnTo>
                <a:lnTo>
                  <a:pt x="1998" y="1189"/>
                </a:lnTo>
                <a:lnTo>
                  <a:pt x="1960" y="1048"/>
                </a:lnTo>
                <a:lnTo>
                  <a:pt x="1917" y="906"/>
                </a:lnTo>
                <a:lnTo>
                  <a:pt x="1894" y="837"/>
                </a:lnTo>
                <a:lnTo>
                  <a:pt x="1869" y="771"/>
                </a:lnTo>
                <a:lnTo>
                  <a:pt x="1844" y="709"/>
                </a:lnTo>
                <a:lnTo>
                  <a:pt x="1816" y="651"/>
                </a:lnTo>
                <a:lnTo>
                  <a:pt x="1787" y="599"/>
                </a:lnTo>
                <a:lnTo>
                  <a:pt x="1755" y="553"/>
                </a:lnTo>
                <a:lnTo>
                  <a:pt x="1683" y="468"/>
                </a:lnTo>
                <a:lnTo>
                  <a:pt x="1602" y="391"/>
                </a:lnTo>
                <a:lnTo>
                  <a:pt x="1516" y="321"/>
                </a:lnTo>
                <a:lnTo>
                  <a:pt x="1423" y="259"/>
                </a:lnTo>
                <a:lnTo>
                  <a:pt x="1326" y="205"/>
                </a:lnTo>
                <a:lnTo>
                  <a:pt x="1225" y="160"/>
                </a:lnTo>
                <a:lnTo>
                  <a:pt x="1120" y="124"/>
                </a:lnTo>
                <a:lnTo>
                  <a:pt x="1013" y="98"/>
                </a:lnTo>
                <a:lnTo>
                  <a:pt x="959" y="89"/>
                </a:lnTo>
                <a:lnTo>
                  <a:pt x="904" y="83"/>
                </a:lnTo>
                <a:lnTo>
                  <a:pt x="847" y="80"/>
                </a:lnTo>
                <a:lnTo>
                  <a:pt x="789" y="80"/>
                </a:lnTo>
                <a:lnTo>
                  <a:pt x="669" y="87"/>
                </a:lnTo>
                <a:lnTo>
                  <a:pt x="544" y="102"/>
                </a:lnTo>
                <a:lnTo>
                  <a:pt x="416" y="124"/>
                </a:lnTo>
                <a:lnTo>
                  <a:pt x="285" y="151"/>
                </a:lnTo>
                <a:lnTo>
                  <a:pt x="152" y="182"/>
                </a:lnTo>
                <a:lnTo>
                  <a:pt x="18" y="215"/>
                </a:lnTo>
                <a:lnTo>
                  <a:pt x="0" y="137"/>
                </a:lnTo>
                <a:close/>
                <a:moveTo>
                  <a:pt x="2318" y="1554"/>
                </a:moveTo>
                <a:lnTo>
                  <a:pt x="2459" y="1816"/>
                </a:lnTo>
                <a:lnTo>
                  <a:pt x="2164" y="1772"/>
                </a:lnTo>
                <a:lnTo>
                  <a:pt x="2318" y="1554"/>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1991" name="Rectangle 567"/>
          <p:cNvSpPr>
            <a:spLocks noChangeArrowheads="1"/>
          </p:cNvSpPr>
          <p:nvPr/>
        </p:nvSpPr>
        <p:spPr bwMode="auto">
          <a:xfrm>
            <a:off x="5410200" y="1447800"/>
            <a:ext cx="2692400" cy="365125"/>
          </a:xfrm>
          <a:prstGeom prst="rect">
            <a:avLst/>
          </a:prstGeom>
          <a:noFill/>
          <a:ln w="9525">
            <a:noFill/>
            <a:miter lim="800000"/>
            <a:headEnd/>
            <a:tailEnd/>
          </a:ln>
        </p:spPr>
        <p:txBody>
          <a:bodyPr wrap="none" lIns="0" tIns="0" rIns="0" bIns="0">
            <a:spAutoFit/>
          </a:bodyPr>
          <a:lstStyle/>
          <a:p>
            <a:pPr defTabSz="4389438"/>
            <a:r>
              <a:rPr lang="en-US" sz="2400" b="0">
                <a:solidFill>
                  <a:srgbClr val="FF3300"/>
                </a:solidFill>
              </a:rPr>
              <a:t>PDO - Warm Phase</a:t>
            </a:r>
            <a:endParaRPr lang="en-US" sz="2400" b="0"/>
          </a:p>
        </p:txBody>
      </p:sp>
      <p:sp>
        <p:nvSpPr>
          <p:cNvPr id="231998" name="Text Box 574"/>
          <p:cNvSpPr txBox="1">
            <a:spLocks noChangeArrowheads="1"/>
          </p:cNvSpPr>
          <p:nvPr/>
        </p:nvSpPr>
        <p:spPr bwMode="auto">
          <a:xfrm>
            <a:off x="0" y="5410200"/>
            <a:ext cx="11687175" cy="366713"/>
          </a:xfrm>
          <a:prstGeom prst="rect">
            <a:avLst/>
          </a:prstGeom>
          <a:noFill/>
          <a:ln w="9525">
            <a:noFill/>
            <a:miter lim="800000"/>
            <a:headEnd/>
            <a:tailEnd/>
          </a:ln>
          <a:effectLst/>
        </p:spPr>
        <p:txBody>
          <a:bodyPr>
            <a:spAutoFit/>
          </a:bodyPr>
          <a:lstStyle/>
          <a:p>
            <a:endParaRPr lang="en-US"/>
          </a:p>
        </p:txBody>
      </p:sp>
      <p:sp>
        <p:nvSpPr>
          <p:cNvPr id="232000" name="Rectangle 576"/>
          <p:cNvSpPr>
            <a:spLocks noChangeArrowheads="1"/>
          </p:cNvSpPr>
          <p:nvPr/>
        </p:nvSpPr>
        <p:spPr bwMode="auto">
          <a:xfrm rot="-1802786">
            <a:off x="6105525" y="2438400"/>
            <a:ext cx="76200" cy="152400"/>
          </a:xfrm>
          <a:prstGeom prst="rect">
            <a:avLst/>
          </a:prstGeom>
          <a:solidFill>
            <a:schemeClr val="tx2"/>
          </a:solidFill>
          <a:ln w="9525">
            <a:solidFill>
              <a:schemeClr val="tx1"/>
            </a:solidFill>
            <a:miter lim="800000"/>
            <a:headEnd/>
            <a:tailEnd/>
          </a:ln>
          <a:effectLst/>
        </p:spPr>
        <p:txBody>
          <a:bodyPr wrap="none" anchor="ctr"/>
          <a:lstStyle/>
          <a:p>
            <a:endParaRPr lang="en-US"/>
          </a:p>
        </p:txBody>
      </p:sp>
      <p:grpSp>
        <p:nvGrpSpPr>
          <p:cNvPr id="4" name="Group 579"/>
          <p:cNvGrpSpPr>
            <a:grpSpLocks/>
          </p:cNvGrpSpPr>
          <p:nvPr/>
        </p:nvGrpSpPr>
        <p:grpSpPr bwMode="auto">
          <a:xfrm>
            <a:off x="1690688" y="2220913"/>
            <a:ext cx="1143000" cy="649287"/>
            <a:chOff x="1065" y="1399"/>
            <a:chExt cx="720" cy="409"/>
          </a:xfrm>
        </p:grpSpPr>
        <p:sp>
          <p:nvSpPr>
            <p:cNvPr id="231501" name="Freeform 77"/>
            <p:cNvSpPr>
              <a:spLocks noEditPoints="1"/>
            </p:cNvSpPr>
            <p:nvPr/>
          </p:nvSpPr>
          <p:spPr bwMode="auto">
            <a:xfrm>
              <a:off x="1065" y="1399"/>
              <a:ext cx="720" cy="409"/>
            </a:xfrm>
            <a:custGeom>
              <a:avLst/>
              <a:gdLst/>
              <a:ahLst/>
              <a:cxnLst>
                <a:cxn ang="0">
                  <a:pos x="1020" y="1218"/>
                </a:cxn>
                <a:cxn ang="0">
                  <a:pos x="1514" y="938"/>
                </a:cxn>
                <a:cxn ang="0">
                  <a:pos x="1912" y="748"/>
                </a:cxn>
                <a:cxn ang="0">
                  <a:pos x="2376" y="546"/>
                </a:cxn>
                <a:cxn ang="0">
                  <a:pos x="2858" y="293"/>
                </a:cxn>
                <a:cxn ang="0">
                  <a:pos x="3262" y="112"/>
                </a:cxn>
                <a:cxn ang="0">
                  <a:pos x="3663" y="18"/>
                </a:cxn>
                <a:cxn ang="0">
                  <a:pos x="4039" y="4"/>
                </a:cxn>
                <a:cxn ang="0">
                  <a:pos x="4338" y="35"/>
                </a:cxn>
                <a:cxn ang="0">
                  <a:pos x="4617" y="77"/>
                </a:cxn>
                <a:cxn ang="0">
                  <a:pos x="4971" y="134"/>
                </a:cxn>
                <a:cxn ang="0">
                  <a:pos x="5806" y="300"/>
                </a:cxn>
                <a:cxn ang="0">
                  <a:pos x="6340" y="452"/>
                </a:cxn>
                <a:cxn ang="0">
                  <a:pos x="6674" y="595"/>
                </a:cxn>
                <a:cxn ang="0">
                  <a:pos x="6945" y="776"/>
                </a:cxn>
                <a:cxn ang="0">
                  <a:pos x="7332" y="1174"/>
                </a:cxn>
                <a:cxn ang="0">
                  <a:pos x="7649" y="1528"/>
                </a:cxn>
                <a:cxn ang="0">
                  <a:pos x="8169" y="2013"/>
                </a:cxn>
                <a:cxn ang="0">
                  <a:pos x="8534" y="2354"/>
                </a:cxn>
                <a:cxn ang="0">
                  <a:pos x="8782" y="2565"/>
                </a:cxn>
                <a:cxn ang="0">
                  <a:pos x="8984" y="2706"/>
                </a:cxn>
                <a:cxn ang="0">
                  <a:pos x="9133" y="2876"/>
                </a:cxn>
                <a:cxn ang="0">
                  <a:pos x="9207" y="3035"/>
                </a:cxn>
                <a:cxn ang="0">
                  <a:pos x="9274" y="3417"/>
                </a:cxn>
                <a:cxn ang="0">
                  <a:pos x="9263" y="3847"/>
                </a:cxn>
                <a:cxn ang="0">
                  <a:pos x="9194" y="4143"/>
                </a:cxn>
                <a:cxn ang="0">
                  <a:pos x="9090" y="4333"/>
                </a:cxn>
                <a:cxn ang="0">
                  <a:pos x="8759" y="4627"/>
                </a:cxn>
                <a:cxn ang="0">
                  <a:pos x="8454" y="4190"/>
                </a:cxn>
                <a:cxn ang="0">
                  <a:pos x="8643" y="4042"/>
                </a:cxn>
                <a:cxn ang="0">
                  <a:pos x="8707" y="3924"/>
                </a:cxn>
                <a:cxn ang="0">
                  <a:pos x="8732" y="3800"/>
                </a:cxn>
                <a:cxn ang="0">
                  <a:pos x="8743" y="3464"/>
                </a:cxn>
                <a:cxn ang="0">
                  <a:pos x="8694" y="3178"/>
                </a:cxn>
                <a:cxn ang="0">
                  <a:pos x="8698" y="3183"/>
                </a:cxn>
                <a:cxn ang="0">
                  <a:pos x="8661" y="3131"/>
                </a:cxn>
                <a:cxn ang="0">
                  <a:pos x="8467" y="2996"/>
                </a:cxn>
                <a:cxn ang="0">
                  <a:pos x="8171" y="2745"/>
                </a:cxn>
                <a:cxn ang="0">
                  <a:pos x="7806" y="2403"/>
                </a:cxn>
                <a:cxn ang="0">
                  <a:pos x="7270" y="1903"/>
                </a:cxn>
                <a:cxn ang="0">
                  <a:pos x="6927" y="1521"/>
                </a:cxn>
                <a:cxn ang="0">
                  <a:pos x="6620" y="1199"/>
                </a:cxn>
                <a:cxn ang="0">
                  <a:pos x="6433" y="1071"/>
                </a:cxn>
                <a:cxn ang="0">
                  <a:pos x="6173" y="959"/>
                </a:cxn>
                <a:cxn ang="0">
                  <a:pos x="5689" y="821"/>
                </a:cxn>
                <a:cxn ang="0">
                  <a:pos x="4882" y="660"/>
                </a:cxn>
                <a:cxn ang="0">
                  <a:pos x="4532" y="604"/>
                </a:cxn>
                <a:cxn ang="0">
                  <a:pos x="4269" y="564"/>
                </a:cxn>
                <a:cxn ang="0">
                  <a:pos x="4020" y="537"/>
                </a:cxn>
                <a:cxn ang="0">
                  <a:pos x="3750" y="545"/>
                </a:cxn>
                <a:cxn ang="0">
                  <a:pos x="3453" y="609"/>
                </a:cxn>
                <a:cxn ang="0">
                  <a:pos x="3111" y="762"/>
                </a:cxn>
                <a:cxn ang="0">
                  <a:pos x="2597" y="1031"/>
                </a:cxn>
                <a:cxn ang="0">
                  <a:pos x="2129" y="1235"/>
                </a:cxn>
                <a:cxn ang="0">
                  <a:pos x="1767" y="1407"/>
                </a:cxn>
                <a:cxn ang="0">
                  <a:pos x="1299" y="1673"/>
                </a:cxn>
                <a:cxn ang="0">
                  <a:pos x="532" y="1524"/>
                </a:cxn>
                <a:cxn ang="0">
                  <a:pos x="613" y="1156"/>
                </a:cxn>
              </a:cxnLst>
              <a:rect l="0" t="0" r="r" b="b"/>
              <a:pathLst>
                <a:path w="9279" h="4728">
                  <a:moveTo>
                    <a:pt x="532" y="1524"/>
                  </a:moveTo>
                  <a:lnTo>
                    <a:pt x="837" y="1330"/>
                  </a:lnTo>
                  <a:lnTo>
                    <a:pt x="1020" y="1218"/>
                  </a:lnTo>
                  <a:lnTo>
                    <a:pt x="1196" y="1115"/>
                  </a:lnTo>
                  <a:lnTo>
                    <a:pt x="1360" y="1021"/>
                  </a:lnTo>
                  <a:lnTo>
                    <a:pt x="1514" y="938"/>
                  </a:lnTo>
                  <a:lnTo>
                    <a:pt x="1654" y="866"/>
                  </a:lnTo>
                  <a:lnTo>
                    <a:pt x="1788" y="803"/>
                  </a:lnTo>
                  <a:lnTo>
                    <a:pt x="1912" y="748"/>
                  </a:lnTo>
                  <a:lnTo>
                    <a:pt x="2145" y="648"/>
                  </a:lnTo>
                  <a:lnTo>
                    <a:pt x="2260" y="599"/>
                  </a:lnTo>
                  <a:lnTo>
                    <a:pt x="2376" y="546"/>
                  </a:lnTo>
                  <a:lnTo>
                    <a:pt x="2493" y="488"/>
                  </a:lnTo>
                  <a:lnTo>
                    <a:pt x="2611" y="426"/>
                  </a:lnTo>
                  <a:lnTo>
                    <a:pt x="2858" y="293"/>
                  </a:lnTo>
                  <a:lnTo>
                    <a:pt x="2988" y="227"/>
                  </a:lnTo>
                  <a:lnTo>
                    <a:pt x="3123" y="165"/>
                  </a:lnTo>
                  <a:lnTo>
                    <a:pt x="3262" y="112"/>
                  </a:lnTo>
                  <a:lnTo>
                    <a:pt x="3407" y="68"/>
                  </a:lnTo>
                  <a:lnTo>
                    <a:pt x="3543" y="39"/>
                  </a:lnTo>
                  <a:lnTo>
                    <a:pt x="3663" y="18"/>
                  </a:lnTo>
                  <a:lnTo>
                    <a:pt x="3782" y="5"/>
                  </a:lnTo>
                  <a:lnTo>
                    <a:pt x="3906" y="0"/>
                  </a:lnTo>
                  <a:lnTo>
                    <a:pt x="4039" y="4"/>
                  </a:lnTo>
                  <a:lnTo>
                    <a:pt x="4180" y="16"/>
                  </a:lnTo>
                  <a:lnTo>
                    <a:pt x="4258" y="25"/>
                  </a:lnTo>
                  <a:lnTo>
                    <a:pt x="4338" y="35"/>
                  </a:lnTo>
                  <a:lnTo>
                    <a:pt x="4422" y="46"/>
                  </a:lnTo>
                  <a:lnTo>
                    <a:pt x="4517" y="61"/>
                  </a:lnTo>
                  <a:lnTo>
                    <a:pt x="4617" y="77"/>
                  </a:lnTo>
                  <a:lnTo>
                    <a:pt x="4725" y="94"/>
                  </a:lnTo>
                  <a:lnTo>
                    <a:pt x="4844" y="113"/>
                  </a:lnTo>
                  <a:lnTo>
                    <a:pt x="4971" y="134"/>
                  </a:lnTo>
                  <a:lnTo>
                    <a:pt x="5239" y="182"/>
                  </a:lnTo>
                  <a:lnTo>
                    <a:pt x="5521" y="237"/>
                  </a:lnTo>
                  <a:lnTo>
                    <a:pt x="5806" y="300"/>
                  </a:lnTo>
                  <a:lnTo>
                    <a:pt x="6080" y="371"/>
                  </a:lnTo>
                  <a:lnTo>
                    <a:pt x="6214" y="411"/>
                  </a:lnTo>
                  <a:lnTo>
                    <a:pt x="6340" y="452"/>
                  </a:lnTo>
                  <a:lnTo>
                    <a:pt x="6457" y="495"/>
                  </a:lnTo>
                  <a:lnTo>
                    <a:pt x="6571" y="544"/>
                  </a:lnTo>
                  <a:lnTo>
                    <a:pt x="6674" y="595"/>
                  </a:lnTo>
                  <a:lnTo>
                    <a:pt x="6772" y="653"/>
                  </a:lnTo>
                  <a:lnTo>
                    <a:pt x="6861" y="712"/>
                  </a:lnTo>
                  <a:lnTo>
                    <a:pt x="6945" y="776"/>
                  </a:lnTo>
                  <a:lnTo>
                    <a:pt x="7089" y="904"/>
                  </a:lnTo>
                  <a:lnTo>
                    <a:pt x="7218" y="1041"/>
                  </a:lnTo>
                  <a:lnTo>
                    <a:pt x="7332" y="1174"/>
                  </a:lnTo>
                  <a:lnTo>
                    <a:pt x="7438" y="1302"/>
                  </a:lnTo>
                  <a:lnTo>
                    <a:pt x="7543" y="1421"/>
                  </a:lnTo>
                  <a:lnTo>
                    <a:pt x="7649" y="1528"/>
                  </a:lnTo>
                  <a:lnTo>
                    <a:pt x="7769" y="1639"/>
                  </a:lnTo>
                  <a:lnTo>
                    <a:pt x="7902" y="1764"/>
                  </a:lnTo>
                  <a:lnTo>
                    <a:pt x="8169" y="2013"/>
                  </a:lnTo>
                  <a:lnTo>
                    <a:pt x="8299" y="2135"/>
                  </a:lnTo>
                  <a:lnTo>
                    <a:pt x="8422" y="2250"/>
                  </a:lnTo>
                  <a:lnTo>
                    <a:pt x="8534" y="2354"/>
                  </a:lnTo>
                  <a:lnTo>
                    <a:pt x="8635" y="2448"/>
                  </a:lnTo>
                  <a:lnTo>
                    <a:pt x="8717" y="2519"/>
                  </a:lnTo>
                  <a:lnTo>
                    <a:pt x="8782" y="2565"/>
                  </a:lnTo>
                  <a:lnTo>
                    <a:pt x="8848" y="2610"/>
                  </a:lnTo>
                  <a:lnTo>
                    <a:pt x="8912" y="2653"/>
                  </a:lnTo>
                  <a:lnTo>
                    <a:pt x="8984" y="2706"/>
                  </a:lnTo>
                  <a:lnTo>
                    <a:pt x="9061" y="2780"/>
                  </a:lnTo>
                  <a:cubicBezTo>
                    <a:pt x="9072" y="2791"/>
                    <a:pt x="9082" y="2802"/>
                    <a:pt x="9090" y="2815"/>
                  </a:cubicBezTo>
                  <a:lnTo>
                    <a:pt x="9133" y="2876"/>
                  </a:lnTo>
                  <a:cubicBezTo>
                    <a:pt x="9143" y="2889"/>
                    <a:pt x="9151" y="2904"/>
                    <a:pt x="9158" y="2919"/>
                  </a:cubicBezTo>
                  <a:lnTo>
                    <a:pt x="9193" y="2996"/>
                  </a:lnTo>
                  <a:cubicBezTo>
                    <a:pt x="9199" y="3009"/>
                    <a:pt x="9204" y="3022"/>
                    <a:pt x="9207" y="3035"/>
                  </a:cubicBezTo>
                  <a:lnTo>
                    <a:pt x="9234" y="3132"/>
                  </a:lnTo>
                  <a:lnTo>
                    <a:pt x="9260" y="3270"/>
                  </a:lnTo>
                  <a:lnTo>
                    <a:pt x="9274" y="3417"/>
                  </a:lnTo>
                  <a:lnTo>
                    <a:pt x="9279" y="3562"/>
                  </a:lnTo>
                  <a:lnTo>
                    <a:pt x="9275" y="3708"/>
                  </a:lnTo>
                  <a:lnTo>
                    <a:pt x="9263" y="3847"/>
                  </a:lnTo>
                  <a:lnTo>
                    <a:pt x="9240" y="3983"/>
                  </a:lnTo>
                  <a:lnTo>
                    <a:pt x="9207" y="4105"/>
                  </a:lnTo>
                  <a:cubicBezTo>
                    <a:pt x="9204" y="4118"/>
                    <a:pt x="9199" y="4131"/>
                    <a:pt x="9194" y="4143"/>
                  </a:cubicBezTo>
                  <a:lnTo>
                    <a:pt x="9157" y="4225"/>
                  </a:lnTo>
                  <a:cubicBezTo>
                    <a:pt x="9151" y="4238"/>
                    <a:pt x="9144" y="4250"/>
                    <a:pt x="9137" y="4261"/>
                  </a:cubicBezTo>
                  <a:lnTo>
                    <a:pt x="9090" y="4333"/>
                  </a:lnTo>
                  <a:lnTo>
                    <a:pt x="9014" y="4425"/>
                  </a:lnTo>
                  <a:lnTo>
                    <a:pt x="8929" y="4506"/>
                  </a:lnTo>
                  <a:lnTo>
                    <a:pt x="8759" y="4627"/>
                  </a:lnTo>
                  <a:lnTo>
                    <a:pt x="8588" y="4728"/>
                  </a:lnTo>
                  <a:lnTo>
                    <a:pt x="8319" y="4267"/>
                  </a:lnTo>
                  <a:lnTo>
                    <a:pt x="8454" y="4190"/>
                  </a:lnTo>
                  <a:lnTo>
                    <a:pt x="8568" y="4113"/>
                  </a:lnTo>
                  <a:lnTo>
                    <a:pt x="8609" y="4078"/>
                  </a:lnTo>
                  <a:lnTo>
                    <a:pt x="8643" y="4042"/>
                  </a:lnTo>
                  <a:lnTo>
                    <a:pt x="8690" y="3970"/>
                  </a:lnTo>
                  <a:lnTo>
                    <a:pt x="8670" y="4006"/>
                  </a:lnTo>
                  <a:lnTo>
                    <a:pt x="8707" y="3924"/>
                  </a:lnTo>
                  <a:lnTo>
                    <a:pt x="8694" y="3962"/>
                  </a:lnTo>
                  <a:lnTo>
                    <a:pt x="8715" y="3890"/>
                  </a:lnTo>
                  <a:lnTo>
                    <a:pt x="8732" y="3800"/>
                  </a:lnTo>
                  <a:lnTo>
                    <a:pt x="8742" y="3691"/>
                  </a:lnTo>
                  <a:lnTo>
                    <a:pt x="8746" y="3579"/>
                  </a:lnTo>
                  <a:lnTo>
                    <a:pt x="8743" y="3464"/>
                  </a:lnTo>
                  <a:lnTo>
                    <a:pt x="8735" y="3363"/>
                  </a:lnTo>
                  <a:lnTo>
                    <a:pt x="8721" y="3275"/>
                  </a:lnTo>
                  <a:lnTo>
                    <a:pt x="8694" y="3178"/>
                  </a:lnTo>
                  <a:lnTo>
                    <a:pt x="8708" y="3217"/>
                  </a:lnTo>
                  <a:lnTo>
                    <a:pt x="8673" y="3140"/>
                  </a:lnTo>
                  <a:lnTo>
                    <a:pt x="8698" y="3183"/>
                  </a:lnTo>
                  <a:lnTo>
                    <a:pt x="8655" y="3122"/>
                  </a:lnTo>
                  <a:lnTo>
                    <a:pt x="8684" y="3157"/>
                  </a:lnTo>
                  <a:lnTo>
                    <a:pt x="8661" y="3131"/>
                  </a:lnTo>
                  <a:lnTo>
                    <a:pt x="8617" y="3096"/>
                  </a:lnTo>
                  <a:lnTo>
                    <a:pt x="8549" y="3051"/>
                  </a:lnTo>
                  <a:lnTo>
                    <a:pt x="8467" y="2996"/>
                  </a:lnTo>
                  <a:lnTo>
                    <a:pt x="8368" y="2922"/>
                  </a:lnTo>
                  <a:lnTo>
                    <a:pt x="8272" y="2839"/>
                  </a:lnTo>
                  <a:lnTo>
                    <a:pt x="8171" y="2745"/>
                  </a:lnTo>
                  <a:lnTo>
                    <a:pt x="8057" y="2639"/>
                  </a:lnTo>
                  <a:lnTo>
                    <a:pt x="7934" y="2524"/>
                  </a:lnTo>
                  <a:lnTo>
                    <a:pt x="7806" y="2403"/>
                  </a:lnTo>
                  <a:lnTo>
                    <a:pt x="7537" y="2153"/>
                  </a:lnTo>
                  <a:lnTo>
                    <a:pt x="7406" y="2030"/>
                  </a:lnTo>
                  <a:lnTo>
                    <a:pt x="7270" y="1903"/>
                  </a:lnTo>
                  <a:lnTo>
                    <a:pt x="7140" y="1772"/>
                  </a:lnTo>
                  <a:lnTo>
                    <a:pt x="7028" y="1643"/>
                  </a:lnTo>
                  <a:lnTo>
                    <a:pt x="6927" y="1521"/>
                  </a:lnTo>
                  <a:lnTo>
                    <a:pt x="6829" y="1405"/>
                  </a:lnTo>
                  <a:lnTo>
                    <a:pt x="6732" y="1301"/>
                  </a:lnTo>
                  <a:lnTo>
                    <a:pt x="6620" y="1199"/>
                  </a:lnTo>
                  <a:lnTo>
                    <a:pt x="6564" y="1155"/>
                  </a:lnTo>
                  <a:lnTo>
                    <a:pt x="6501" y="1112"/>
                  </a:lnTo>
                  <a:lnTo>
                    <a:pt x="6433" y="1071"/>
                  </a:lnTo>
                  <a:lnTo>
                    <a:pt x="6358" y="1033"/>
                  </a:lnTo>
                  <a:lnTo>
                    <a:pt x="6274" y="996"/>
                  </a:lnTo>
                  <a:lnTo>
                    <a:pt x="6173" y="959"/>
                  </a:lnTo>
                  <a:lnTo>
                    <a:pt x="6063" y="922"/>
                  </a:lnTo>
                  <a:lnTo>
                    <a:pt x="5947" y="888"/>
                  </a:lnTo>
                  <a:lnTo>
                    <a:pt x="5689" y="821"/>
                  </a:lnTo>
                  <a:lnTo>
                    <a:pt x="5420" y="760"/>
                  </a:lnTo>
                  <a:lnTo>
                    <a:pt x="5146" y="707"/>
                  </a:lnTo>
                  <a:lnTo>
                    <a:pt x="4882" y="660"/>
                  </a:lnTo>
                  <a:lnTo>
                    <a:pt x="4759" y="640"/>
                  </a:lnTo>
                  <a:lnTo>
                    <a:pt x="4642" y="621"/>
                  </a:lnTo>
                  <a:lnTo>
                    <a:pt x="4532" y="604"/>
                  </a:lnTo>
                  <a:lnTo>
                    <a:pt x="4434" y="588"/>
                  </a:lnTo>
                  <a:lnTo>
                    <a:pt x="4351" y="575"/>
                  </a:lnTo>
                  <a:lnTo>
                    <a:pt x="4269" y="564"/>
                  </a:lnTo>
                  <a:lnTo>
                    <a:pt x="4197" y="554"/>
                  </a:lnTo>
                  <a:lnTo>
                    <a:pt x="4135" y="547"/>
                  </a:lnTo>
                  <a:lnTo>
                    <a:pt x="4020" y="537"/>
                  </a:lnTo>
                  <a:lnTo>
                    <a:pt x="3927" y="533"/>
                  </a:lnTo>
                  <a:lnTo>
                    <a:pt x="3839" y="536"/>
                  </a:lnTo>
                  <a:lnTo>
                    <a:pt x="3750" y="545"/>
                  </a:lnTo>
                  <a:lnTo>
                    <a:pt x="3654" y="560"/>
                  </a:lnTo>
                  <a:lnTo>
                    <a:pt x="3556" y="581"/>
                  </a:lnTo>
                  <a:lnTo>
                    <a:pt x="3453" y="609"/>
                  </a:lnTo>
                  <a:lnTo>
                    <a:pt x="3342" y="652"/>
                  </a:lnTo>
                  <a:lnTo>
                    <a:pt x="3229" y="702"/>
                  </a:lnTo>
                  <a:lnTo>
                    <a:pt x="3111" y="762"/>
                  </a:lnTo>
                  <a:lnTo>
                    <a:pt x="2860" y="897"/>
                  </a:lnTo>
                  <a:lnTo>
                    <a:pt x="2728" y="967"/>
                  </a:lnTo>
                  <a:lnTo>
                    <a:pt x="2597" y="1031"/>
                  </a:lnTo>
                  <a:lnTo>
                    <a:pt x="2471" y="1088"/>
                  </a:lnTo>
                  <a:lnTo>
                    <a:pt x="2354" y="1139"/>
                  </a:lnTo>
                  <a:lnTo>
                    <a:pt x="2129" y="1235"/>
                  </a:lnTo>
                  <a:lnTo>
                    <a:pt x="2015" y="1286"/>
                  </a:lnTo>
                  <a:lnTo>
                    <a:pt x="1897" y="1341"/>
                  </a:lnTo>
                  <a:lnTo>
                    <a:pt x="1767" y="1407"/>
                  </a:lnTo>
                  <a:lnTo>
                    <a:pt x="1625" y="1484"/>
                  </a:lnTo>
                  <a:lnTo>
                    <a:pt x="1466" y="1574"/>
                  </a:lnTo>
                  <a:lnTo>
                    <a:pt x="1299" y="1673"/>
                  </a:lnTo>
                  <a:lnTo>
                    <a:pt x="1122" y="1781"/>
                  </a:lnTo>
                  <a:lnTo>
                    <a:pt x="818" y="1974"/>
                  </a:lnTo>
                  <a:lnTo>
                    <a:pt x="532" y="1524"/>
                  </a:lnTo>
                  <a:close/>
                  <a:moveTo>
                    <a:pt x="1187" y="2055"/>
                  </a:moveTo>
                  <a:lnTo>
                    <a:pt x="0" y="2179"/>
                  </a:lnTo>
                  <a:lnTo>
                    <a:pt x="613" y="1156"/>
                  </a:lnTo>
                  <a:lnTo>
                    <a:pt x="1187" y="2055"/>
                  </a:lnTo>
                  <a:close/>
                </a:path>
              </a:pathLst>
            </a:custGeom>
            <a:solidFill>
              <a:srgbClr val="000000"/>
            </a:solidFill>
            <a:ln w="3175" cap="flat">
              <a:solidFill>
                <a:srgbClr val="000000"/>
              </a:solidFill>
              <a:prstDash val="solid"/>
              <a:bevel/>
              <a:headEnd/>
              <a:tailEnd/>
            </a:ln>
          </p:spPr>
          <p:txBody>
            <a:bodyPr/>
            <a:lstStyle/>
            <a:p>
              <a:endParaRPr lang="en-US"/>
            </a:p>
          </p:txBody>
        </p:sp>
        <p:sp>
          <p:nvSpPr>
            <p:cNvPr id="232002" name="Rectangle 578"/>
            <p:cNvSpPr>
              <a:spLocks noChangeArrowheads="1"/>
            </p:cNvSpPr>
            <p:nvPr/>
          </p:nvSpPr>
          <p:spPr bwMode="auto">
            <a:xfrm rot="-1762412">
              <a:off x="1112" y="1524"/>
              <a:ext cx="23" cy="47"/>
            </a:xfrm>
            <a:prstGeom prst="rect">
              <a:avLst/>
            </a:prstGeom>
            <a:solidFill>
              <a:schemeClr val="tx1"/>
            </a:solidFill>
            <a:ln w="9525">
              <a:solidFill>
                <a:schemeClr val="tx1"/>
              </a:solidFill>
              <a:miter lim="800000"/>
              <a:headEnd/>
              <a:tailEnd/>
            </a:ln>
            <a:effectLst/>
          </p:spPr>
          <p:txBody>
            <a:bodyPr wrap="none" anchor="ctr"/>
            <a:lstStyle/>
            <a:p>
              <a:endParaRPr lang="en-US"/>
            </a:p>
          </p:txBody>
        </p:sp>
      </p:grpSp>
      <p:sp>
        <p:nvSpPr>
          <p:cNvPr id="232004" name="Text Box 580"/>
          <p:cNvSpPr txBox="1">
            <a:spLocks noChangeArrowheads="1"/>
          </p:cNvSpPr>
          <p:nvPr/>
        </p:nvSpPr>
        <p:spPr bwMode="auto">
          <a:xfrm>
            <a:off x="365125" y="268288"/>
            <a:ext cx="8778875" cy="892552"/>
          </a:xfrm>
          <a:prstGeom prst="rect">
            <a:avLst/>
          </a:prstGeom>
          <a:noFill/>
          <a:ln w="9525">
            <a:noFill/>
            <a:miter lim="800000"/>
            <a:headEnd/>
            <a:tailEnd/>
          </a:ln>
          <a:effectLst/>
        </p:spPr>
        <p:txBody>
          <a:bodyPr wrap="square">
            <a:spAutoFit/>
          </a:bodyPr>
          <a:lstStyle/>
          <a:p>
            <a:r>
              <a:rPr lang="en-US" sz="2800" b="1" dirty="0" smtClean="0">
                <a:solidFill>
                  <a:srgbClr val="FFFF00"/>
                </a:solidFill>
              </a:rPr>
              <a:t>Climate-Forcing </a:t>
            </a:r>
            <a:r>
              <a:rPr lang="en-US" sz="2800" b="1" dirty="0">
                <a:solidFill>
                  <a:srgbClr val="FFFF00"/>
                </a:solidFill>
              </a:rPr>
              <a:t>Hypothesis</a:t>
            </a:r>
            <a:r>
              <a:rPr lang="en-US" sz="2800" b="1" dirty="0" smtClean="0">
                <a:solidFill>
                  <a:srgbClr val="FFFF00"/>
                </a:solidFill>
              </a:rPr>
              <a:t>:  </a:t>
            </a:r>
          </a:p>
          <a:p>
            <a:r>
              <a:rPr lang="en-US" sz="2400" b="1" dirty="0" smtClean="0">
                <a:solidFill>
                  <a:srgbClr val="00FF00"/>
                </a:solidFill>
              </a:rPr>
              <a:t>Basin-scale circulation links the PDO to local ecosystem change.</a:t>
            </a:r>
            <a:endParaRPr lang="en-US" sz="2400" b="1" dirty="0">
              <a:solidFill>
                <a:srgbClr val="00FF00"/>
              </a:solidFill>
            </a:endParaRPr>
          </a:p>
        </p:txBody>
      </p:sp>
      <p:sp>
        <p:nvSpPr>
          <p:cNvPr id="232005" name="Text Box 581"/>
          <p:cNvSpPr txBox="1">
            <a:spLocks noChangeArrowheads="1"/>
          </p:cNvSpPr>
          <p:nvPr/>
        </p:nvSpPr>
        <p:spPr bwMode="auto">
          <a:xfrm>
            <a:off x="6938153" y="6248400"/>
            <a:ext cx="2053447" cy="492443"/>
          </a:xfrm>
          <a:prstGeom prst="rect">
            <a:avLst/>
          </a:prstGeom>
          <a:noFill/>
          <a:ln w="9525" algn="ctr">
            <a:noFill/>
            <a:miter lim="800000"/>
            <a:headEnd/>
            <a:tailEnd/>
          </a:ln>
          <a:effectLst/>
        </p:spPr>
        <p:txBody>
          <a:bodyPr wrap="none" lIns="0" tIns="0" rIns="0" bIns="0">
            <a:spAutoFit/>
          </a:bodyPr>
          <a:lstStyle/>
          <a:p>
            <a:r>
              <a:rPr lang="en-US" sz="1600" i="1" dirty="0" smtClean="0">
                <a:solidFill>
                  <a:srgbClr val="EAEAEA"/>
                </a:solidFill>
              </a:rPr>
              <a:t>Strub, modification of </a:t>
            </a:r>
          </a:p>
          <a:p>
            <a:r>
              <a:rPr lang="en-US" sz="1600" i="1" dirty="0" err="1" smtClean="0">
                <a:solidFill>
                  <a:srgbClr val="EAEAEA"/>
                </a:solidFill>
              </a:rPr>
              <a:t>Chelton</a:t>
            </a:r>
            <a:r>
              <a:rPr lang="en-US" sz="1600" i="1" dirty="0" smtClean="0">
                <a:solidFill>
                  <a:srgbClr val="EAEAEA"/>
                </a:solidFill>
              </a:rPr>
              <a:t> </a:t>
            </a:r>
            <a:r>
              <a:rPr lang="en-US" sz="1600" i="1" dirty="0">
                <a:solidFill>
                  <a:srgbClr val="EAEAEA"/>
                </a:solidFill>
              </a:rPr>
              <a:t>and Davis</a:t>
            </a:r>
            <a:r>
              <a:rPr lang="en-US" sz="1600" dirty="0">
                <a:solidFill>
                  <a:srgbClr val="EAEAEA"/>
                </a:solidFill>
              </a:rPr>
              <a:t>, </a:t>
            </a:r>
            <a:r>
              <a:rPr lang="en-US" sz="1600" dirty="0" smtClean="0">
                <a:solidFill>
                  <a:srgbClr val="EAEAEA"/>
                </a:solidFill>
              </a:rPr>
              <a:t>1982</a:t>
            </a:r>
            <a:endParaRPr lang="en-US" sz="1600" dirty="0">
              <a:solidFill>
                <a:srgbClr val="EAEAEA"/>
              </a:solidFill>
            </a:endParaRP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5940" y="228600"/>
            <a:ext cx="7568097" cy="892552"/>
          </a:xfrm>
          <a:prstGeom prst="rect">
            <a:avLst/>
          </a:prstGeom>
          <a:noFill/>
        </p:spPr>
        <p:txBody>
          <a:bodyPr wrap="none" rtlCol="0">
            <a:spAutoFit/>
          </a:bodyPr>
          <a:lstStyle/>
          <a:p>
            <a:pPr algn="ctr"/>
            <a:r>
              <a:rPr lang="en-US" sz="2800" b="1" dirty="0" smtClean="0">
                <a:solidFill>
                  <a:srgbClr val="FFFF00"/>
                </a:solidFill>
              </a:rPr>
              <a:t>The test?</a:t>
            </a:r>
            <a:endParaRPr lang="en-US" sz="2400" b="1" dirty="0" smtClean="0">
              <a:solidFill>
                <a:srgbClr val="FFFF00"/>
              </a:solidFill>
            </a:endParaRPr>
          </a:p>
          <a:p>
            <a:pPr algn="ctr"/>
            <a:r>
              <a:rPr lang="en-US" sz="2400" b="1" dirty="0" smtClean="0">
                <a:solidFill>
                  <a:srgbClr val="FFFF00"/>
                </a:solidFill>
              </a:rPr>
              <a:t>Compare modeled transport to </a:t>
            </a:r>
            <a:r>
              <a:rPr lang="en-US" sz="2400" b="1" dirty="0" err="1" smtClean="0">
                <a:solidFill>
                  <a:srgbClr val="FFFF00"/>
                </a:solidFill>
              </a:rPr>
              <a:t>zoop</a:t>
            </a:r>
            <a:r>
              <a:rPr lang="en-US" sz="2400" b="1" dirty="0" smtClean="0">
                <a:solidFill>
                  <a:srgbClr val="FFFF00"/>
                </a:solidFill>
              </a:rPr>
              <a:t>. observations</a:t>
            </a:r>
          </a:p>
        </p:txBody>
      </p:sp>
      <p:sp>
        <p:nvSpPr>
          <p:cNvPr id="3" name="TextBox 2"/>
          <p:cNvSpPr txBox="1"/>
          <p:nvPr/>
        </p:nvSpPr>
        <p:spPr>
          <a:xfrm>
            <a:off x="3733800" y="1371600"/>
            <a:ext cx="5334000" cy="4801314"/>
          </a:xfrm>
          <a:prstGeom prst="rect">
            <a:avLst/>
          </a:prstGeom>
          <a:noFill/>
        </p:spPr>
        <p:txBody>
          <a:bodyPr wrap="square" rtlCol="0">
            <a:spAutoFit/>
          </a:bodyPr>
          <a:lstStyle/>
          <a:p>
            <a:r>
              <a:rPr lang="en-US" dirty="0" smtClean="0">
                <a:solidFill>
                  <a:schemeClr val="bg1">
                    <a:lumMod val="95000"/>
                  </a:schemeClr>
                </a:solidFill>
              </a:rPr>
              <a:t>Nested ROMS model </a:t>
            </a:r>
            <a:r>
              <a:rPr lang="en-US" b="1" dirty="0" smtClean="0">
                <a:solidFill>
                  <a:schemeClr val="bg1">
                    <a:lumMod val="95000"/>
                  </a:schemeClr>
                </a:solidFill>
                <a:hlinkClick r:id="rId2"/>
              </a:rPr>
              <a:t>http://www.myroms.org/</a:t>
            </a:r>
            <a:r>
              <a:rPr lang="en-US" b="1" dirty="0" smtClean="0">
                <a:solidFill>
                  <a:schemeClr val="bg1">
                    <a:lumMod val="95000"/>
                  </a:schemeClr>
                </a:solidFill>
              </a:rPr>
              <a:t>)</a:t>
            </a:r>
          </a:p>
          <a:p>
            <a:pPr marL="401638" lvl="1" indent="-279400">
              <a:buFont typeface="Arial" pitchFamily="34" charset="0"/>
              <a:buChar char="•"/>
            </a:pPr>
            <a:r>
              <a:rPr lang="en-US" dirty="0" smtClean="0">
                <a:solidFill>
                  <a:schemeClr val="bg1">
                    <a:lumMod val="95000"/>
                  </a:schemeClr>
                </a:solidFill>
              </a:rPr>
              <a:t>10 km resolution</a:t>
            </a:r>
          </a:p>
          <a:p>
            <a:pPr marL="401638" lvl="1" indent="-279400">
              <a:buFont typeface="Arial" pitchFamily="34" charset="0"/>
              <a:buChar char="•"/>
            </a:pPr>
            <a:r>
              <a:rPr lang="en-US" dirty="0" smtClean="0">
                <a:solidFill>
                  <a:schemeClr val="bg1">
                    <a:lumMod val="95000"/>
                  </a:schemeClr>
                </a:solidFill>
              </a:rPr>
              <a:t>30 vertical layers</a:t>
            </a:r>
          </a:p>
          <a:p>
            <a:pPr marL="401638" lvl="1" indent="-279400">
              <a:buFont typeface="Arial" pitchFamily="34" charset="0"/>
              <a:buChar char="•"/>
            </a:pPr>
            <a:r>
              <a:rPr lang="en-US" dirty="0" smtClean="0">
                <a:solidFill>
                  <a:schemeClr val="bg1">
                    <a:lumMod val="95000"/>
                  </a:schemeClr>
                </a:solidFill>
              </a:rPr>
              <a:t>boundary conditions from World Ocean Atlas climatology</a:t>
            </a:r>
          </a:p>
          <a:p>
            <a:pPr marL="401638" lvl="1" indent="-279400">
              <a:buFont typeface="Arial" pitchFamily="34" charset="0"/>
              <a:buChar char="•"/>
            </a:pPr>
            <a:r>
              <a:rPr lang="en-US" dirty="0" smtClean="0">
                <a:solidFill>
                  <a:schemeClr val="bg1">
                    <a:lumMod val="95000"/>
                  </a:schemeClr>
                </a:solidFill>
              </a:rPr>
              <a:t>nudged at open boundaries</a:t>
            </a:r>
          </a:p>
          <a:p>
            <a:pPr marL="401638" lvl="1" indent="-279400">
              <a:buFont typeface="Arial" pitchFamily="34" charset="0"/>
              <a:buChar char="•"/>
            </a:pPr>
            <a:r>
              <a:rPr lang="en-US" dirty="0" smtClean="0">
                <a:solidFill>
                  <a:schemeClr val="bg1">
                    <a:lumMod val="95000"/>
                  </a:schemeClr>
                </a:solidFill>
              </a:rPr>
              <a:t>forced by NCEP winds and SST</a:t>
            </a:r>
          </a:p>
          <a:p>
            <a:pPr marL="401638" lvl="1" indent="-279400">
              <a:buFont typeface="Arial" pitchFamily="34" charset="0"/>
              <a:buChar char="•"/>
            </a:pPr>
            <a:r>
              <a:rPr lang="en-US" dirty="0" smtClean="0">
                <a:solidFill>
                  <a:schemeClr val="bg1">
                    <a:lumMod val="95000"/>
                  </a:schemeClr>
                </a:solidFill>
              </a:rPr>
              <a:t>1950-2008</a:t>
            </a:r>
          </a:p>
          <a:p>
            <a:endParaRPr lang="en-US" dirty="0" smtClean="0">
              <a:solidFill>
                <a:schemeClr val="bg1">
                  <a:lumMod val="95000"/>
                </a:schemeClr>
              </a:solidFill>
            </a:endParaRPr>
          </a:p>
          <a:p>
            <a:endParaRPr lang="en-US" dirty="0" smtClean="0">
              <a:solidFill>
                <a:schemeClr val="bg1">
                  <a:lumMod val="95000"/>
                </a:schemeClr>
              </a:solidFill>
            </a:endParaRPr>
          </a:p>
          <a:p>
            <a:r>
              <a:rPr lang="en-US" dirty="0" smtClean="0">
                <a:solidFill>
                  <a:schemeClr val="bg1">
                    <a:lumMod val="95000"/>
                  </a:schemeClr>
                </a:solidFill>
              </a:rPr>
              <a:t>Passive tracers released continuously along the 4 regional domain boundaries (</a:t>
            </a:r>
            <a:r>
              <a:rPr lang="en-US" dirty="0" smtClean="0">
                <a:solidFill>
                  <a:srgbClr val="FFFF00"/>
                </a:solidFill>
              </a:rPr>
              <a:t>NORTH, SOUTH, EAST, WEST</a:t>
            </a:r>
            <a:r>
              <a:rPr lang="en-US" dirty="0" smtClean="0">
                <a:solidFill>
                  <a:schemeClr val="bg1">
                    <a:lumMod val="95000"/>
                  </a:schemeClr>
                </a:solidFill>
              </a:rPr>
              <a:t>) with </a:t>
            </a:r>
            <a:r>
              <a:rPr lang="en-US" dirty="0" smtClean="0">
                <a:solidFill>
                  <a:schemeClr val="bg1">
                    <a:lumMod val="95000"/>
                  </a:schemeClr>
                </a:solidFill>
              </a:rPr>
              <a:t>12-month </a:t>
            </a:r>
            <a:r>
              <a:rPr lang="en-US" dirty="0" smtClean="0">
                <a:solidFill>
                  <a:schemeClr val="bg1">
                    <a:lumMod val="95000"/>
                  </a:schemeClr>
                </a:solidFill>
              </a:rPr>
              <a:t>decay scales.</a:t>
            </a:r>
          </a:p>
          <a:p>
            <a:endParaRPr lang="en-US" dirty="0" smtClean="0">
              <a:solidFill>
                <a:schemeClr val="bg1">
                  <a:lumMod val="95000"/>
                </a:schemeClr>
              </a:solidFill>
            </a:endParaRPr>
          </a:p>
          <a:p>
            <a:r>
              <a:rPr lang="en-US" dirty="0" smtClean="0">
                <a:solidFill>
                  <a:schemeClr val="bg1">
                    <a:lumMod val="95000"/>
                  </a:schemeClr>
                </a:solidFill>
              </a:rPr>
              <a:t>Time series integrated over 1x2 degree region centered on zooplankton observations.</a:t>
            </a:r>
          </a:p>
          <a:p>
            <a:r>
              <a:rPr lang="en-US" dirty="0" smtClean="0">
                <a:solidFill>
                  <a:schemeClr val="bg1">
                    <a:lumMod val="95000"/>
                  </a:schemeClr>
                </a:solidFill>
              </a:rPr>
              <a:t>	</a:t>
            </a:r>
            <a:endParaRPr lang="en-US" dirty="0">
              <a:solidFill>
                <a:schemeClr val="bg1">
                  <a:lumMod val="95000"/>
                </a:schemeClr>
              </a:solidFill>
            </a:endParaRPr>
          </a:p>
        </p:txBody>
      </p:sp>
      <p:grpSp>
        <p:nvGrpSpPr>
          <p:cNvPr id="4" name="Group 3"/>
          <p:cNvGrpSpPr/>
          <p:nvPr/>
        </p:nvGrpSpPr>
        <p:grpSpPr>
          <a:xfrm>
            <a:off x="76200" y="1752600"/>
            <a:ext cx="3581400" cy="3810000"/>
            <a:chOff x="2479675" y="3590884"/>
            <a:chExt cx="3108463" cy="2935478"/>
          </a:xfrm>
        </p:grpSpPr>
        <p:sp>
          <p:nvSpPr>
            <p:cNvPr id="5" name="Oval 8"/>
            <p:cNvSpPr>
              <a:spLocks noChangeAspect="1" noChangeArrowheads="1"/>
            </p:cNvSpPr>
            <p:nvPr/>
          </p:nvSpPr>
          <p:spPr bwMode="auto">
            <a:xfrm>
              <a:off x="4953000" y="4222750"/>
              <a:ext cx="63500" cy="63500"/>
            </a:xfrm>
            <a:prstGeom prst="ellipse">
              <a:avLst/>
            </a:prstGeom>
            <a:solidFill>
              <a:srgbClr val="00FFFF"/>
            </a:solidFill>
            <a:ln w="9525">
              <a:noFill/>
              <a:round/>
              <a:headEnd/>
              <a:tailEnd/>
            </a:ln>
          </p:spPr>
          <p:txBody>
            <a:bodyPr wrap="none" anchor="ctr"/>
            <a:lstStyle/>
            <a:p>
              <a:endParaRPr lang="en-US"/>
            </a:p>
          </p:txBody>
        </p:sp>
        <p:pic>
          <p:nvPicPr>
            <p:cNvPr id="6" name="Picture 5"/>
            <p:cNvPicPr>
              <a:picLocks noChangeAspect="1" noChangeArrowheads="1"/>
            </p:cNvPicPr>
            <p:nvPr/>
          </p:nvPicPr>
          <p:blipFill>
            <a:blip r:embed="rId3" cstate="print"/>
            <a:srcRect l="5506" t="45898" r="55272" b="12128"/>
            <a:stretch>
              <a:fillRect/>
            </a:stretch>
          </p:blipFill>
          <p:spPr bwMode="auto">
            <a:xfrm>
              <a:off x="2492005" y="3590884"/>
              <a:ext cx="3096133" cy="2935478"/>
            </a:xfrm>
            <a:prstGeom prst="rect">
              <a:avLst/>
            </a:prstGeom>
            <a:noFill/>
            <a:ln w="9525">
              <a:noFill/>
              <a:miter lim="800000"/>
              <a:headEnd/>
              <a:tailEnd/>
            </a:ln>
          </p:spPr>
        </p:pic>
        <p:sp>
          <p:nvSpPr>
            <p:cNvPr id="7" name="Rectangle 6"/>
            <p:cNvSpPr/>
            <p:nvPr/>
          </p:nvSpPr>
          <p:spPr>
            <a:xfrm>
              <a:off x="2479675" y="3657600"/>
              <a:ext cx="3048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Tree>
    <p:extLst>
      <p:ext uri="{BB962C8B-B14F-4D97-AF65-F5344CB8AC3E}">
        <p14:creationId xmlns:p14="http://schemas.microsoft.com/office/powerpoint/2010/main" xmlns="" val="8645540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329" name="Rectangle 193"/>
          <p:cNvSpPr>
            <a:spLocks noChangeArrowheads="1"/>
          </p:cNvSpPr>
          <p:nvPr/>
        </p:nvSpPr>
        <p:spPr bwMode="auto">
          <a:xfrm>
            <a:off x="441700" y="3352800"/>
            <a:ext cx="595035" cy="369332"/>
          </a:xfrm>
          <a:prstGeom prst="rect">
            <a:avLst/>
          </a:prstGeom>
          <a:noFill/>
          <a:ln w="9525">
            <a:solidFill>
              <a:schemeClr val="bg2">
                <a:lumMod val="20000"/>
                <a:lumOff val="80000"/>
              </a:schemeClr>
            </a:solidFill>
            <a:miter lim="800000"/>
            <a:headEnd/>
            <a:tailEnd/>
          </a:ln>
        </p:spPr>
        <p:txBody>
          <a:bodyPr vert="horz" wrap="none" lIns="91440" tIns="0" rIns="9144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00FF00"/>
                </a:solidFill>
                <a:effectLst/>
                <a:latin typeface="Helvetica" charset="0"/>
              </a:rPr>
              <a:t>From</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00FF00"/>
                </a:solidFill>
                <a:effectLst/>
                <a:latin typeface="Helvetica" charset="0"/>
              </a:rPr>
              <a:t>EAST</a:t>
            </a:r>
            <a:endParaRPr kumimoji="0" lang="en-US" sz="3600" b="1" i="0" u="none" strike="noStrike" cap="none" normalizeH="0" baseline="0" dirty="0" smtClean="0">
              <a:ln>
                <a:noFill/>
              </a:ln>
              <a:solidFill>
                <a:srgbClr val="00FF00"/>
              </a:solidFill>
              <a:effectLst/>
              <a:latin typeface="Arial" pitchFamily="34" charset="0"/>
            </a:endParaRPr>
          </a:p>
        </p:txBody>
      </p:sp>
      <p:sp>
        <p:nvSpPr>
          <p:cNvPr id="91420" name="Rectangle 284"/>
          <p:cNvSpPr>
            <a:spLocks noChangeArrowheads="1"/>
          </p:cNvSpPr>
          <p:nvPr/>
        </p:nvSpPr>
        <p:spPr bwMode="auto">
          <a:xfrm>
            <a:off x="441700" y="4495800"/>
            <a:ext cx="723275" cy="369332"/>
          </a:xfrm>
          <a:prstGeom prst="rect">
            <a:avLst/>
          </a:prstGeom>
          <a:noFill/>
          <a:ln w="9525">
            <a:solidFill>
              <a:schemeClr val="bg2">
                <a:lumMod val="20000"/>
                <a:lumOff val="80000"/>
              </a:schemeClr>
            </a:solidFill>
            <a:miter lim="800000"/>
            <a:headEnd/>
            <a:tailEnd/>
          </a:ln>
        </p:spPr>
        <p:txBody>
          <a:bodyPr vert="horz" wrap="none" lIns="91440" tIns="0" rIns="9144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3366FF"/>
                </a:solidFill>
                <a:effectLst/>
                <a:latin typeface="Helvetica" charset="0"/>
              </a:rPr>
              <a:t>From</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3366FF"/>
                </a:solidFill>
                <a:effectLst/>
                <a:latin typeface="Helvetica" charset="0"/>
              </a:rPr>
              <a:t>SOUTH</a:t>
            </a:r>
            <a:endParaRPr kumimoji="0" lang="en-US" sz="2800" b="1" i="0" u="none" strike="noStrike" cap="none" normalizeH="0" baseline="0" dirty="0" smtClean="0">
              <a:ln>
                <a:noFill/>
              </a:ln>
              <a:solidFill>
                <a:srgbClr val="3366FF"/>
              </a:solidFill>
              <a:effectLst/>
              <a:latin typeface="Arial" pitchFamily="34" charset="0"/>
            </a:endParaRPr>
          </a:p>
        </p:txBody>
      </p:sp>
      <p:sp>
        <p:nvSpPr>
          <p:cNvPr id="91511" name="Rectangle 375"/>
          <p:cNvSpPr>
            <a:spLocks noChangeArrowheads="1"/>
          </p:cNvSpPr>
          <p:nvPr/>
        </p:nvSpPr>
        <p:spPr bwMode="auto">
          <a:xfrm>
            <a:off x="441700" y="1066800"/>
            <a:ext cx="731290" cy="369332"/>
          </a:xfrm>
          <a:prstGeom prst="rect">
            <a:avLst/>
          </a:prstGeom>
          <a:noFill/>
          <a:ln w="9525">
            <a:solidFill>
              <a:schemeClr val="bg2">
                <a:lumMod val="20000"/>
                <a:lumOff val="80000"/>
              </a:schemeClr>
            </a:solidFill>
            <a:miter lim="800000"/>
            <a:headEnd/>
            <a:tailEnd/>
          </a:ln>
        </p:spPr>
        <p:txBody>
          <a:bodyPr vert="horz" wrap="none" lIns="91440" tIns="0" rIns="9144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sz="1200" b="1" dirty="0" smtClean="0">
                <a:solidFill>
                  <a:srgbClr val="CC00CC"/>
                </a:solidFill>
                <a:latin typeface="Helvetica" charset="0"/>
              </a:rPr>
              <a:t>From</a:t>
            </a:r>
          </a:p>
          <a:p>
            <a:pPr marL="0" marR="0" lvl="0" indent="0" algn="l" defTabSz="914400" rtl="0" eaLnBrk="1" fontAlgn="base" latinLnBrk="0" hangingPunct="1">
              <a:lnSpc>
                <a:spcPct val="100000"/>
              </a:lnSpc>
              <a:spcBef>
                <a:spcPct val="0"/>
              </a:spcBef>
              <a:spcAft>
                <a:spcPct val="0"/>
              </a:spcAft>
              <a:buClrTx/>
              <a:buSzTx/>
              <a:buFontTx/>
              <a:buNone/>
              <a:tabLst/>
            </a:pPr>
            <a:r>
              <a:rPr lang="en-US" sz="1200" b="1" dirty="0" smtClean="0">
                <a:solidFill>
                  <a:srgbClr val="CC00CC"/>
                </a:solidFill>
                <a:latin typeface="Helvetica" charset="0"/>
              </a:rPr>
              <a:t>NORTH</a:t>
            </a:r>
            <a:endParaRPr kumimoji="0" lang="en-US" sz="1200" b="1" i="0" u="none" strike="noStrike" cap="none" normalizeH="0" baseline="0" dirty="0" smtClean="0">
              <a:ln>
                <a:noFill/>
              </a:ln>
              <a:solidFill>
                <a:srgbClr val="CC00CC"/>
              </a:solidFill>
              <a:effectLst/>
              <a:latin typeface="Arial" pitchFamily="34" charset="0"/>
            </a:endParaRPr>
          </a:p>
        </p:txBody>
      </p:sp>
      <p:sp>
        <p:nvSpPr>
          <p:cNvPr id="91238" name="Rectangle 102"/>
          <p:cNvSpPr>
            <a:spLocks noChangeArrowheads="1"/>
          </p:cNvSpPr>
          <p:nvPr/>
        </p:nvSpPr>
        <p:spPr bwMode="auto">
          <a:xfrm>
            <a:off x="441700" y="2362200"/>
            <a:ext cx="673582" cy="369332"/>
          </a:xfrm>
          <a:prstGeom prst="rect">
            <a:avLst/>
          </a:prstGeom>
          <a:noFill/>
          <a:ln w="9525">
            <a:solidFill>
              <a:schemeClr val="bg2">
                <a:lumMod val="20000"/>
                <a:lumOff val="80000"/>
              </a:schemeClr>
            </a:solidFill>
            <a:miter lim="800000"/>
            <a:headEnd/>
            <a:tailEnd/>
          </a:ln>
        </p:spPr>
        <p:txBody>
          <a:bodyPr vert="horz" wrap="none" lIns="91440" tIns="0" rIns="9144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sz="1200" b="1" dirty="0" smtClean="0">
                <a:solidFill>
                  <a:srgbClr val="FF0000"/>
                </a:solidFill>
                <a:latin typeface="Helvetica" charset="0"/>
              </a:rPr>
              <a:t>From</a:t>
            </a:r>
          </a:p>
          <a:p>
            <a:pPr marL="0" marR="0" lvl="0" indent="0" algn="l" defTabSz="914400" rtl="0" eaLnBrk="1" fontAlgn="base" latinLnBrk="0" hangingPunct="1">
              <a:lnSpc>
                <a:spcPct val="100000"/>
              </a:lnSpc>
              <a:spcBef>
                <a:spcPct val="0"/>
              </a:spcBef>
              <a:spcAft>
                <a:spcPct val="0"/>
              </a:spcAft>
              <a:buClrTx/>
              <a:buSzTx/>
              <a:buFontTx/>
              <a:buNone/>
              <a:tabLst/>
            </a:pPr>
            <a:r>
              <a:rPr lang="en-US" sz="1200" b="1" dirty="0" smtClean="0">
                <a:solidFill>
                  <a:srgbClr val="FF0000"/>
                </a:solidFill>
                <a:latin typeface="Helvetica" charset="0"/>
              </a:rPr>
              <a:t>WEST </a:t>
            </a:r>
            <a:endParaRPr kumimoji="0" lang="en-US" sz="1200" b="1" i="0" u="none" strike="noStrike" cap="none" normalizeH="0" baseline="0" dirty="0" smtClean="0">
              <a:ln>
                <a:noFill/>
              </a:ln>
              <a:solidFill>
                <a:srgbClr val="FF0000"/>
              </a:solidFill>
              <a:effectLst/>
              <a:latin typeface="Arial" pitchFamily="34" charset="0"/>
            </a:endParaRPr>
          </a:p>
        </p:txBody>
      </p:sp>
      <p:sp>
        <p:nvSpPr>
          <p:cNvPr id="91246" name="Line 110"/>
          <p:cNvSpPr>
            <a:spLocks noChangeShapeType="1"/>
          </p:cNvSpPr>
          <p:nvPr/>
        </p:nvSpPr>
        <p:spPr bwMode="auto">
          <a:xfrm>
            <a:off x="364667" y="5976903"/>
            <a:ext cx="5530647" cy="100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49" name="Line 113"/>
          <p:cNvSpPr>
            <a:spLocks noChangeShapeType="1"/>
          </p:cNvSpPr>
          <p:nvPr/>
        </p:nvSpPr>
        <p:spPr bwMode="auto">
          <a:xfrm>
            <a:off x="364667" y="5976903"/>
            <a:ext cx="5530647" cy="100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51" name="Line 115"/>
          <p:cNvSpPr>
            <a:spLocks noChangeShapeType="1"/>
          </p:cNvSpPr>
          <p:nvPr/>
        </p:nvSpPr>
        <p:spPr bwMode="auto">
          <a:xfrm flipV="1">
            <a:off x="364667"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54" name="Line 118"/>
          <p:cNvSpPr>
            <a:spLocks noChangeShapeType="1"/>
          </p:cNvSpPr>
          <p:nvPr/>
        </p:nvSpPr>
        <p:spPr bwMode="auto">
          <a:xfrm flipV="1">
            <a:off x="823631"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56" name="Rectangle 120"/>
          <p:cNvSpPr>
            <a:spLocks noChangeArrowheads="1"/>
          </p:cNvSpPr>
          <p:nvPr/>
        </p:nvSpPr>
        <p:spPr bwMode="auto">
          <a:xfrm>
            <a:off x="586829"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smtClean="0">
                <a:ln>
                  <a:noFill/>
                </a:ln>
                <a:solidFill>
                  <a:srgbClr val="FFFF00"/>
                </a:solidFill>
                <a:effectLst/>
                <a:latin typeface="Helvetica" charset="0"/>
              </a:rPr>
              <a:t>1955</a:t>
            </a:r>
            <a:endParaRPr kumimoji="0" lang="en-US" sz="4400" b="1" i="0" u="none" strike="noStrike" cap="none" normalizeH="0" baseline="0" dirty="0" smtClean="0">
              <a:ln>
                <a:noFill/>
              </a:ln>
              <a:solidFill>
                <a:srgbClr val="FFFF00"/>
              </a:solidFill>
              <a:effectLst/>
              <a:latin typeface="Arial" pitchFamily="34" charset="0"/>
            </a:endParaRPr>
          </a:p>
        </p:txBody>
      </p:sp>
      <p:sp>
        <p:nvSpPr>
          <p:cNvPr id="91257" name="Line 121"/>
          <p:cNvSpPr>
            <a:spLocks noChangeShapeType="1"/>
          </p:cNvSpPr>
          <p:nvPr/>
        </p:nvSpPr>
        <p:spPr bwMode="auto">
          <a:xfrm flipV="1">
            <a:off x="1282595"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60" name="Line 124"/>
          <p:cNvSpPr>
            <a:spLocks noChangeShapeType="1"/>
          </p:cNvSpPr>
          <p:nvPr/>
        </p:nvSpPr>
        <p:spPr bwMode="auto">
          <a:xfrm flipV="1">
            <a:off x="1747969"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62" name="Rectangle 126"/>
          <p:cNvSpPr>
            <a:spLocks noChangeArrowheads="1"/>
          </p:cNvSpPr>
          <p:nvPr/>
        </p:nvSpPr>
        <p:spPr bwMode="auto">
          <a:xfrm>
            <a:off x="1509885"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smtClean="0">
                <a:ln>
                  <a:noFill/>
                </a:ln>
                <a:solidFill>
                  <a:srgbClr val="FFFF00"/>
                </a:solidFill>
                <a:effectLst/>
                <a:latin typeface="Helvetica" charset="0"/>
              </a:rPr>
              <a:t>1965</a:t>
            </a:r>
            <a:endParaRPr kumimoji="0" lang="en-US" sz="4400" b="1" i="0" u="none" strike="noStrike" cap="none" normalizeH="0" baseline="0" dirty="0" smtClean="0">
              <a:ln>
                <a:noFill/>
              </a:ln>
              <a:solidFill>
                <a:srgbClr val="FFFF00"/>
              </a:solidFill>
              <a:effectLst/>
              <a:latin typeface="Arial" pitchFamily="34" charset="0"/>
            </a:endParaRPr>
          </a:p>
        </p:txBody>
      </p:sp>
      <p:sp>
        <p:nvSpPr>
          <p:cNvPr id="91263" name="Line 127"/>
          <p:cNvSpPr>
            <a:spLocks noChangeShapeType="1"/>
          </p:cNvSpPr>
          <p:nvPr/>
        </p:nvSpPr>
        <p:spPr bwMode="auto">
          <a:xfrm flipV="1">
            <a:off x="2206934"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66" name="Line 130"/>
          <p:cNvSpPr>
            <a:spLocks noChangeShapeType="1"/>
          </p:cNvSpPr>
          <p:nvPr/>
        </p:nvSpPr>
        <p:spPr bwMode="auto">
          <a:xfrm flipV="1">
            <a:off x="2664616"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68" name="Rectangle 132"/>
          <p:cNvSpPr>
            <a:spLocks noChangeArrowheads="1"/>
          </p:cNvSpPr>
          <p:nvPr/>
        </p:nvSpPr>
        <p:spPr bwMode="auto">
          <a:xfrm>
            <a:off x="2427814"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rgbClr val="FFFF00"/>
                </a:solidFill>
                <a:effectLst/>
                <a:latin typeface="Helvetica" charset="0"/>
              </a:rPr>
              <a:t>1975</a:t>
            </a:r>
            <a:endParaRPr kumimoji="0" lang="en-US" sz="4400" b="1" i="0" u="none" strike="noStrike" cap="none" normalizeH="0" baseline="0" smtClean="0">
              <a:ln>
                <a:noFill/>
              </a:ln>
              <a:solidFill>
                <a:srgbClr val="FFFF00"/>
              </a:solidFill>
              <a:effectLst/>
              <a:latin typeface="Arial" pitchFamily="34" charset="0"/>
            </a:endParaRPr>
          </a:p>
        </p:txBody>
      </p:sp>
      <p:sp>
        <p:nvSpPr>
          <p:cNvPr id="91269" name="Line 133"/>
          <p:cNvSpPr>
            <a:spLocks noChangeShapeType="1"/>
          </p:cNvSpPr>
          <p:nvPr/>
        </p:nvSpPr>
        <p:spPr bwMode="auto">
          <a:xfrm flipV="1">
            <a:off x="3123580"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72" name="Line 136"/>
          <p:cNvSpPr>
            <a:spLocks noChangeShapeType="1"/>
          </p:cNvSpPr>
          <p:nvPr/>
        </p:nvSpPr>
        <p:spPr bwMode="auto">
          <a:xfrm flipV="1">
            <a:off x="3588954"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74" name="Rectangle 138"/>
          <p:cNvSpPr>
            <a:spLocks noChangeArrowheads="1"/>
          </p:cNvSpPr>
          <p:nvPr/>
        </p:nvSpPr>
        <p:spPr bwMode="auto">
          <a:xfrm>
            <a:off x="3350870"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rgbClr val="FFFF00"/>
                </a:solidFill>
                <a:effectLst/>
                <a:latin typeface="Helvetica" charset="0"/>
              </a:rPr>
              <a:t>1985</a:t>
            </a:r>
            <a:endParaRPr kumimoji="0" lang="en-US" sz="4400" b="1" i="0" u="none" strike="noStrike" cap="none" normalizeH="0" baseline="0" smtClean="0">
              <a:ln>
                <a:noFill/>
              </a:ln>
              <a:solidFill>
                <a:srgbClr val="FFFF00"/>
              </a:solidFill>
              <a:effectLst/>
              <a:latin typeface="Arial" pitchFamily="34" charset="0"/>
            </a:endParaRPr>
          </a:p>
        </p:txBody>
      </p:sp>
      <p:sp>
        <p:nvSpPr>
          <p:cNvPr id="91275" name="Line 139"/>
          <p:cNvSpPr>
            <a:spLocks noChangeShapeType="1"/>
          </p:cNvSpPr>
          <p:nvPr/>
        </p:nvSpPr>
        <p:spPr bwMode="auto">
          <a:xfrm flipV="1">
            <a:off x="4047919"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78" name="Line 142"/>
          <p:cNvSpPr>
            <a:spLocks noChangeShapeType="1"/>
          </p:cNvSpPr>
          <p:nvPr/>
        </p:nvSpPr>
        <p:spPr bwMode="auto">
          <a:xfrm flipV="1">
            <a:off x="4505601"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80" name="Rectangle 144"/>
          <p:cNvSpPr>
            <a:spLocks noChangeArrowheads="1"/>
          </p:cNvSpPr>
          <p:nvPr/>
        </p:nvSpPr>
        <p:spPr bwMode="auto">
          <a:xfrm>
            <a:off x="4268799"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rgbClr val="FFFF00"/>
                </a:solidFill>
                <a:effectLst/>
                <a:latin typeface="Helvetica" charset="0"/>
              </a:rPr>
              <a:t>1995</a:t>
            </a:r>
            <a:endParaRPr kumimoji="0" lang="en-US" sz="4400" b="1" i="0" u="none" strike="noStrike" cap="none" normalizeH="0" baseline="0" smtClean="0">
              <a:ln>
                <a:noFill/>
              </a:ln>
              <a:solidFill>
                <a:srgbClr val="FFFF00"/>
              </a:solidFill>
              <a:effectLst/>
              <a:latin typeface="Arial" pitchFamily="34" charset="0"/>
            </a:endParaRPr>
          </a:p>
        </p:txBody>
      </p:sp>
      <p:sp>
        <p:nvSpPr>
          <p:cNvPr id="91281" name="Line 145"/>
          <p:cNvSpPr>
            <a:spLocks noChangeShapeType="1"/>
          </p:cNvSpPr>
          <p:nvPr/>
        </p:nvSpPr>
        <p:spPr bwMode="auto">
          <a:xfrm flipV="1">
            <a:off x="4970975"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84" name="Line 148"/>
          <p:cNvSpPr>
            <a:spLocks noChangeShapeType="1"/>
          </p:cNvSpPr>
          <p:nvPr/>
        </p:nvSpPr>
        <p:spPr bwMode="auto">
          <a:xfrm flipV="1">
            <a:off x="5429939"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86" name="Rectangle 150"/>
          <p:cNvSpPr>
            <a:spLocks noChangeArrowheads="1"/>
          </p:cNvSpPr>
          <p:nvPr/>
        </p:nvSpPr>
        <p:spPr bwMode="auto">
          <a:xfrm>
            <a:off x="5191855" y="6041876"/>
            <a:ext cx="455253" cy="246221"/>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rgbClr val="FFFF00"/>
                </a:solidFill>
                <a:effectLst/>
                <a:latin typeface="Helvetica" charset="0"/>
              </a:rPr>
              <a:t>2005</a:t>
            </a:r>
            <a:endParaRPr kumimoji="0" lang="en-US" sz="4400" b="1" i="0" u="none" strike="noStrike" cap="none" normalizeH="0" baseline="0" smtClean="0">
              <a:ln>
                <a:noFill/>
              </a:ln>
              <a:solidFill>
                <a:srgbClr val="FFFF00"/>
              </a:solidFill>
              <a:effectLst/>
              <a:latin typeface="Arial" pitchFamily="34" charset="0"/>
            </a:endParaRPr>
          </a:p>
        </p:txBody>
      </p:sp>
      <p:sp>
        <p:nvSpPr>
          <p:cNvPr id="91287" name="Line 151"/>
          <p:cNvSpPr>
            <a:spLocks noChangeShapeType="1"/>
          </p:cNvSpPr>
          <p:nvPr/>
        </p:nvSpPr>
        <p:spPr bwMode="auto">
          <a:xfrm flipV="1">
            <a:off x="5895314" y="5932614"/>
            <a:ext cx="1282" cy="44289"/>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90" name="Line 154"/>
          <p:cNvSpPr>
            <a:spLocks noChangeShapeType="1"/>
          </p:cNvSpPr>
          <p:nvPr/>
        </p:nvSpPr>
        <p:spPr bwMode="auto">
          <a:xfrm>
            <a:off x="364667" y="5976903"/>
            <a:ext cx="51281" cy="100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91" name="Line 155"/>
          <p:cNvSpPr>
            <a:spLocks noChangeShapeType="1"/>
          </p:cNvSpPr>
          <p:nvPr/>
        </p:nvSpPr>
        <p:spPr bwMode="auto">
          <a:xfrm flipH="1">
            <a:off x="5838905" y="5976903"/>
            <a:ext cx="56409" cy="100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4000" b="1">
              <a:solidFill>
                <a:srgbClr val="FFFF00"/>
              </a:solidFill>
            </a:endParaRPr>
          </a:p>
        </p:txBody>
      </p:sp>
      <p:sp>
        <p:nvSpPr>
          <p:cNvPr id="91292" name="Rectangle 156"/>
          <p:cNvSpPr>
            <a:spLocks noChangeArrowheads="1"/>
          </p:cNvSpPr>
          <p:nvPr/>
        </p:nvSpPr>
        <p:spPr bwMode="auto">
          <a:xfrm>
            <a:off x="271079" y="5937647"/>
            <a:ext cx="65" cy="615553"/>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4000" b="1" i="0" u="none" strike="noStrike" cap="none" normalizeH="0" baseline="0" dirty="0" smtClean="0">
              <a:ln>
                <a:noFill/>
              </a:ln>
              <a:solidFill>
                <a:srgbClr val="FFFF00"/>
              </a:solidFill>
              <a:effectLst/>
              <a:latin typeface="Arial" pitchFamily="34" charset="0"/>
            </a:endParaRPr>
          </a:p>
        </p:txBody>
      </p:sp>
      <p:sp>
        <p:nvSpPr>
          <p:cNvPr id="91296" name="Line 160"/>
          <p:cNvSpPr>
            <a:spLocks noChangeShapeType="1"/>
          </p:cNvSpPr>
          <p:nvPr/>
        </p:nvSpPr>
        <p:spPr bwMode="auto">
          <a:xfrm>
            <a:off x="364667" y="4532665"/>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297" name="Line 161"/>
          <p:cNvSpPr>
            <a:spLocks noChangeShapeType="1"/>
          </p:cNvSpPr>
          <p:nvPr/>
        </p:nvSpPr>
        <p:spPr bwMode="auto">
          <a:xfrm flipH="1">
            <a:off x="5838906" y="4532665"/>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98" name="Rectangle 162"/>
          <p:cNvSpPr>
            <a:spLocks noChangeArrowheads="1"/>
          </p:cNvSpPr>
          <p:nvPr/>
        </p:nvSpPr>
        <p:spPr bwMode="auto">
          <a:xfrm>
            <a:off x="205283" y="4470455"/>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-2</a:t>
            </a:r>
          </a:p>
        </p:txBody>
      </p:sp>
      <p:sp>
        <p:nvSpPr>
          <p:cNvPr id="91299" name="Line 163"/>
          <p:cNvSpPr>
            <a:spLocks noChangeShapeType="1"/>
          </p:cNvSpPr>
          <p:nvPr/>
        </p:nvSpPr>
        <p:spPr bwMode="auto">
          <a:xfrm>
            <a:off x="364667" y="4339581"/>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300" name="Line 164"/>
          <p:cNvSpPr>
            <a:spLocks noChangeShapeType="1"/>
          </p:cNvSpPr>
          <p:nvPr/>
        </p:nvSpPr>
        <p:spPr bwMode="auto">
          <a:xfrm flipH="1">
            <a:off x="5838906" y="4339581"/>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01" name="Rectangle 165"/>
          <p:cNvSpPr>
            <a:spLocks noChangeArrowheads="1"/>
          </p:cNvSpPr>
          <p:nvPr/>
        </p:nvSpPr>
        <p:spPr bwMode="auto">
          <a:xfrm>
            <a:off x="205283" y="4278433"/>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-1</a:t>
            </a:r>
          </a:p>
        </p:txBody>
      </p:sp>
      <p:sp>
        <p:nvSpPr>
          <p:cNvPr id="91302" name="Line 166"/>
          <p:cNvSpPr>
            <a:spLocks noChangeShapeType="1"/>
          </p:cNvSpPr>
          <p:nvPr/>
        </p:nvSpPr>
        <p:spPr bwMode="auto">
          <a:xfrm>
            <a:off x="364667" y="4147558"/>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303" name="Line 167"/>
          <p:cNvSpPr>
            <a:spLocks noChangeShapeType="1"/>
          </p:cNvSpPr>
          <p:nvPr/>
        </p:nvSpPr>
        <p:spPr bwMode="auto">
          <a:xfrm flipH="1">
            <a:off x="5838906" y="4147558"/>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04" name="Rectangle 168"/>
          <p:cNvSpPr>
            <a:spLocks noChangeArrowheads="1"/>
          </p:cNvSpPr>
          <p:nvPr/>
        </p:nvSpPr>
        <p:spPr bwMode="auto">
          <a:xfrm>
            <a:off x="251769" y="4086410"/>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0</a:t>
            </a:r>
          </a:p>
        </p:txBody>
      </p:sp>
      <p:sp>
        <p:nvSpPr>
          <p:cNvPr id="91305" name="Line 169"/>
          <p:cNvSpPr>
            <a:spLocks noChangeShapeType="1"/>
          </p:cNvSpPr>
          <p:nvPr/>
        </p:nvSpPr>
        <p:spPr bwMode="auto">
          <a:xfrm>
            <a:off x="364667" y="3955535"/>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306" name="Line 170"/>
          <p:cNvSpPr>
            <a:spLocks noChangeShapeType="1"/>
          </p:cNvSpPr>
          <p:nvPr/>
        </p:nvSpPr>
        <p:spPr bwMode="auto">
          <a:xfrm flipH="1">
            <a:off x="5838906" y="3955535"/>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07" name="Rectangle 171"/>
          <p:cNvSpPr>
            <a:spLocks noChangeArrowheads="1"/>
          </p:cNvSpPr>
          <p:nvPr/>
        </p:nvSpPr>
        <p:spPr bwMode="auto">
          <a:xfrm>
            <a:off x="251769" y="3893326"/>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1</a:t>
            </a:r>
          </a:p>
        </p:txBody>
      </p:sp>
      <p:sp>
        <p:nvSpPr>
          <p:cNvPr id="91308" name="Line 172"/>
          <p:cNvSpPr>
            <a:spLocks noChangeShapeType="1"/>
          </p:cNvSpPr>
          <p:nvPr/>
        </p:nvSpPr>
        <p:spPr bwMode="auto">
          <a:xfrm>
            <a:off x="364667" y="3762452"/>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309" name="Line 173"/>
          <p:cNvSpPr>
            <a:spLocks noChangeShapeType="1"/>
          </p:cNvSpPr>
          <p:nvPr/>
        </p:nvSpPr>
        <p:spPr bwMode="auto">
          <a:xfrm flipH="1">
            <a:off x="5838906" y="3762452"/>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10" name="Rectangle 174"/>
          <p:cNvSpPr>
            <a:spLocks noChangeArrowheads="1"/>
          </p:cNvSpPr>
          <p:nvPr/>
        </p:nvSpPr>
        <p:spPr bwMode="auto">
          <a:xfrm>
            <a:off x="251769" y="3701304"/>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2</a:t>
            </a:r>
          </a:p>
        </p:txBody>
      </p:sp>
      <p:sp>
        <p:nvSpPr>
          <p:cNvPr id="91311" name="Line 175"/>
          <p:cNvSpPr>
            <a:spLocks noChangeShapeType="1"/>
          </p:cNvSpPr>
          <p:nvPr/>
        </p:nvSpPr>
        <p:spPr bwMode="auto">
          <a:xfrm>
            <a:off x="364667" y="3570429"/>
            <a:ext cx="51281"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a:solidFill>
                <a:srgbClr val="FFFF00"/>
              </a:solidFill>
            </a:endParaRPr>
          </a:p>
        </p:txBody>
      </p:sp>
      <p:sp>
        <p:nvSpPr>
          <p:cNvPr id="91312" name="Line 176"/>
          <p:cNvSpPr>
            <a:spLocks noChangeShapeType="1"/>
          </p:cNvSpPr>
          <p:nvPr/>
        </p:nvSpPr>
        <p:spPr bwMode="auto">
          <a:xfrm flipH="1">
            <a:off x="5838906" y="3570429"/>
            <a:ext cx="56409" cy="1061"/>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13" name="Rectangle 177"/>
          <p:cNvSpPr>
            <a:spLocks noChangeArrowheads="1"/>
          </p:cNvSpPr>
          <p:nvPr/>
        </p:nvSpPr>
        <p:spPr bwMode="auto">
          <a:xfrm>
            <a:off x="251769" y="3509281"/>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3</a:t>
            </a:r>
          </a:p>
        </p:txBody>
      </p:sp>
      <p:grpSp>
        <p:nvGrpSpPr>
          <p:cNvPr id="3" name="Group 361"/>
          <p:cNvGrpSpPr/>
          <p:nvPr/>
        </p:nvGrpSpPr>
        <p:grpSpPr>
          <a:xfrm flipV="1">
            <a:off x="817221" y="3491923"/>
            <a:ext cx="4976814" cy="1186086"/>
            <a:chOff x="817221" y="3240236"/>
            <a:chExt cx="4976814" cy="1186086"/>
          </a:xfrm>
        </p:grpSpPr>
        <p:sp>
          <p:nvSpPr>
            <p:cNvPr id="91323" name="Freeform 187"/>
            <p:cNvSpPr>
              <a:spLocks/>
            </p:cNvSpPr>
            <p:nvPr/>
          </p:nvSpPr>
          <p:spPr bwMode="auto">
            <a:xfrm>
              <a:off x="817221" y="3521374"/>
              <a:ext cx="974338" cy="717168"/>
            </a:xfrm>
            <a:custGeom>
              <a:avLst/>
              <a:gdLst/>
              <a:ahLst/>
              <a:cxnLst>
                <a:cxn ang="0">
                  <a:pos x="15" y="368"/>
                </a:cxn>
                <a:cxn ang="0">
                  <a:pos x="30" y="451"/>
                </a:cxn>
                <a:cxn ang="0">
                  <a:pos x="49" y="490"/>
                </a:cxn>
                <a:cxn ang="0">
                  <a:pos x="69" y="500"/>
                </a:cxn>
                <a:cxn ang="0">
                  <a:pos x="84" y="417"/>
                </a:cxn>
                <a:cxn ang="0">
                  <a:pos x="103" y="446"/>
                </a:cxn>
                <a:cxn ang="0">
                  <a:pos x="123" y="534"/>
                </a:cxn>
                <a:cxn ang="0">
                  <a:pos x="138" y="549"/>
                </a:cxn>
                <a:cxn ang="0">
                  <a:pos x="157" y="598"/>
                </a:cxn>
                <a:cxn ang="0">
                  <a:pos x="177" y="505"/>
                </a:cxn>
                <a:cxn ang="0">
                  <a:pos x="191" y="485"/>
                </a:cxn>
                <a:cxn ang="0">
                  <a:pos x="211" y="466"/>
                </a:cxn>
                <a:cxn ang="0">
                  <a:pos x="231" y="451"/>
                </a:cxn>
                <a:cxn ang="0">
                  <a:pos x="245" y="372"/>
                </a:cxn>
                <a:cxn ang="0">
                  <a:pos x="265" y="412"/>
                </a:cxn>
                <a:cxn ang="0">
                  <a:pos x="285" y="323"/>
                </a:cxn>
                <a:cxn ang="0">
                  <a:pos x="299" y="314"/>
                </a:cxn>
                <a:cxn ang="0">
                  <a:pos x="319" y="412"/>
                </a:cxn>
                <a:cxn ang="0">
                  <a:pos x="339" y="441"/>
                </a:cxn>
                <a:cxn ang="0">
                  <a:pos x="353" y="338"/>
                </a:cxn>
                <a:cxn ang="0">
                  <a:pos x="373" y="314"/>
                </a:cxn>
                <a:cxn ang="0">
                  <a:pos x="392" y="289"/>
                </a:cxn>
                <a:cxn ang="0">
                  <a:pos x="407" y="162"/>
                </a:cxn>
                <a:cxn ang="0">
                  <a:pos x="427" y="225"/>
                </a:cxn>
                <a:cxn ang="0">
                  <a:pos x="446" y="270"/>
                </a:cxn>
                <a:cxn ang="0">
                  <a:pos x="461" y="284"/>
                </a:cxn>
                <a:cxn ang="0">
                  <a:pos x="481" y="294"/>
                </a:cxn>
                <a:cxn ang="0">
                  <a:pos x="500" y="377"/>
                </a:cxn>
                <a:cxn ang="0">
                  <a:pos x="515" y="417"/>
                </a:cxn>
                <a:cxn ang="0">
                  <a:pos x="535" y="372"/>
                </a:cxn>
                <a:cxn ang="0">
                  <a:pos x="554" y="431"/>
                </a:cxn>
                <a:cxn ang="0">
                  <a:pos x="569" y="338"/>
                </a:cxn>
                <a:cxn ang="0">
                  <a:pos x="588" y="260"/>
                </a:cxn>
                <a:cxn ang="0">
                  <a:pos x="608" y="167"/>
                </a:cxn>
                <a:cxn ang="0">
                  <a:pos x="623" y="123"/>
                </a:cxn>
                <a:cxn ang="0">
                  <a:pos x="642" y="49"/>
                </a:cxn>
                <a:cxn ang="0">
                  <a:pos x="662" y="20"/>
                </a:cxn>
                <a:cxn ang="0">
                  <a:pos x="677" y="225"/>
                </a:cxn>
                <a:cxn ang="0">
                  <a:pos x="696" y="319"/>
                </a:cxn>
                <a:cxn ang="0">
                  <a:pos x="716" y="328"/>
                </a:cxn>
                <a:cxn ang="0">
                  <a:pos x="731" y="299"/>
                </a:cxn>
                <a:cxn ang="0">
                  <a:pos x="750" y="578"/>
                </a:cxn>
              </a:cxnLst>
              <a:rect l="0" t="0" r="r" b="b"/>
              <a:pathLst>
                <a:path w="760" h="676">
                  <a:moveTo>
                    <a:pt x="0" y="343"/>
                  </a:moveTo>
                  <a:lnTo>
                    <a:pt x="5" y="338"/>
                  </a:lnTo>
                  <a:lnTo>
                    <a:pt x="15" y="368"/>
                  </a:lnTo>
                  <a:lnTo>
                    <a:pt x="20" y="417"/>
                  </a:lnTo>
                  <a:lnTo>
                    <a:pt x="25" y="451"/>
                  </a:lnTo>
                  <a:lnTo>
                    <a:pt x="30" y="451"/>
                  </a:lnTo>
                  <a:lnTo>
                    <a:pt x="35" y="461"/>
                  </a:lnTo>
                  <a:lnTo>
                    <a:pt x="44" y="485"/>
                  </a:lnTo>
                  <a:lnTo>
                    <a:pt x="49" y="490"/>
                  </a:lnTo>
                  <a:lnTo>
                    <a:pt x="54" y="490"/>
                  </a:lnTo>
                  <a:lnTo>
                    <a:pt x="59" y="495"/>
                  </a:lnTo>
                  <a:lnTo>
                    <a:pt x="69" y="500"/>
                  </a:lnTo>
                  <a:lnTo>
                    <a:pt x="74" y="485"/>
                  </a:lnTo>
                  <a:lnTo>
                    <a:pt x="79" y="451"/>
                  </a:lnTo>
                  <a:lnTo>
                    <a:pt x="84" y="417"/>
                  </a:lnTo>
                  <a:lnTo>
                    <a:pt x="89" y="407"/>
                  </a:lnTo>
                  <a:lnTo>
                    <a:pt x="98" y="407"/>
                  </a:lnTo>
                  <a:lnTo>
                    <a:pt x="103" y="446"/>
                  </a:lnTo>
                  <a:lnTo>
                    <a:pt x="108" y="510"/>
                  </a:lnTo>
                  <a:lnTo>
                    <a:pt x="113" y="539"/>
                  </a:lnTo>
                  <a:lnTo>
                    <a:pt x="123" y="534"/>
                  </a:lnTo>
                  <a:lnTo>
                    <a:pt x="128" y="529"/>
                  </a:lnTo>
                  <a:lnTo>
                    <a:pt x="133" y="534"/>
                  </a:lnTo>
                  <a:lnTo>
                    <a:pt x="138" y="549"/>
                  </a:lnTo>
                  <a:lnTo>
                    <a:pt x="142" y="593"/>
                  </a:lnTo>
                  <a:lnTo>
                    <a:pt x="152" y="618"/>
                  </a:lnTo>
                  <a:lnTo>
                    <a:pt x="157" y="598"/>
                  </a:lnTo>
                  <a:lnTo>
                    <a:pt x="162" y="569"/>
                  </a:lnTo>
                  <a:lnTo>
                    <a:pt x="167" y="539"/>
                  </a:lnTo>
                  <a:lnTo>
                    <a:pt x="177" y="505"/>
                  </a:lnTo>
                  <a:lnTo>
                    <a:pt x="182" y="495"/>
                  </a:lnTo>
                  <a:lnTo>
                    <a:pt x="187" y="490"/>
                  </a:lnTo>
                  <a:lnTo>
                    <a:pt x="191" y="485"/>
                  </a:lnTo>
                  <a:lnTo>
                    <a:pt x="196" y="485"/>
                  </a:lnTo>
                  <a:lnTo>
                    <a:pt x="206" y="480"/>
                  </a:lnTo>
                  <a:lnTo>
                    <a:pt x="211" y="466"/>
                  </a:lnTo>
                  <a:lnTo>
                    <a:pt x="216" y="475"/>
                  </a:lnTo>
                  <a:lnTo>
                    <a:pt x="221" y="480"/>
                  </a:lnTo>
                  <a:lnTo>
                    <a:pt x="231" y="451"/>
                  </a:lnTo>
                  <a:lnTo>
                    <a:pt x="236" y="422"/>
                  </a:lnTo>
                  <a:lnTo>
                    <a:pt x="240" y="397"/>
                  </a:lnTo>
                  <a:lnTo>
                    <a:pt x="245" y="372"/>
                  </a:lnTo>
                  <a:lnTo>
                    <a:pt x="250" y="377"/>
                  </a:lnTo>
                  <a:lnTo>
                    <a:pt x="260" y="407"/>
                  </a:lnTo>
                  <a:lnTo>
                    <a:pt x="265" y="412"/>
                  </a:lnTo>
                  <a:lnTo>
                    <a:pt x="270" y="412"/>
                  </a:lnTo>
                  <a:lnTo>
                    <a:pt x="275" y="382"/>
                  </a:lnTo>
                  <a:lnTo>
                    <a:pt x="285" y="323"/>
                  </a:lnTo>
                  <a:lnTo>
                    <a:pt x="289" y="284"/>
                  </a:lnTo>
                  <a:lnTo>
                    <a:pt x="294" y="284"/>
                  </a:lnTo>
                  <a:lnTo>
                    <a:pt x="299" y="314"/>
                  </a:lnTo>
                  <a:lnTo>
                    <a:pt x="304" y="328"/>
                  </a:lnTo>
                  <a:lnTo>
                    <a:pt x="314" y="353"/>
                  </a:lnTo>
                  <a:lnTo>
                    <a:pt x="319" y="412"/>
                  </a:lnTo>
                  <a:lnTo>
                    <a:pt x="324" y="461"/>
                  </a:lnTo>
                  <a:lnTo>
                    <a:pt x="329" y="461"/>
                  </a:lnTo>
                  <a:lnTo>
                    <a:pt x="339" y="441"/>
                  </a:lnTo>
                  <a:lnTo>
                    <a:pt x="343" y="436"/>
                  </a:lnTo>
                  <a:lnTo>
                    <a:pt x="348" y="387"/>
                  </a:lnTo>
                  <a:lnTo>
                    <a:pt x="353" y="338"/>
                  </a:lnTo>
                  <a:lnTo>
                    <a:pt x="358" y="343"/>
                  </a:lnTo>
                  <a:lnTo>
                    <a:pt x="368" y="338"/>
                  </a:lnTo>
                  <a:lnTo>
                    <a:pt x="373" y="314"/>
                  </a:lnTo>
                  <a:lnTo>
                    <a:pt x="378" y="314"/>
                  </a:lnTo>
                  <a:lnTo>
                    <a:pt x="383" y="328"/>
                  </a:lnTo>
                  <a:lnTo>
                    <a:pt x="392" y="289"/>
                  </a:lnTo>
                  <a:lnTo>
                    <a:pt x="397" y="201"/>
                  </a:lnTo>
                  <a:lnTo>
                    <a:pt x="402" y="157"/>
                  </a:lnTo>
                  <a:lnTo>
                    <a:pt x="407" y="162"/>
                  </a:lnTo>
                  <a:lnTo>
                    <a:pt x="417" y="167"/>
                  </a:lnTo>
                  <a:lnTo>
                    <a:pt x="422" y="191"/>
                  </a:lnTo>
                  <a:lnTo>
                    <a:pt x="427" y="225"/>
                  </a:lnTo>
                  <a:lnTo>
                    <a:pt x="432" y="245"/>
                  </a:lnTo>
                  <a:lnTo>
                    <a:pt x="437" y="265"/>
                  </a:lnTo>
                  <a:lnTo>
                    <a:pt x="446" y="270"/>
                  </a:lnTo>
                  <a:lnTo>
                    <a:pt x="451" y="274"/>
                  </a:lnTo>
                  <a:lnTo>
                    <a:pt x="456" y="279"/>
                  </a:lnTo>
                  <a:lnTo>
                    <a:pt x="461" y="284"/>
                  </a:lnTo>
                  <a:lnTo>
                    <a:pt x="466" y="279"/>
                  </a:lnTo>
                  <a:lnTo>
                    <a:pt x="476" y="274"/>
                  </a:lnTo>
                  <a:lnTo>
                    <a:pt x="481" y="294"/>
                  </a:lnTo>
                  <a:lnTo>
                    <a:pt x="486" y="304"/>
                  </a:lnTo>
                  <a:lnTo>
                    <a:pt x="490" y="323"/>
                  </a:lnTo>
                  <a:lnTo>
                    <a:pt x="500" y="377"/>
                  </a:lnTo>
                  <a:lnTo>
                    <a:pt x="505" y="422"/>
                  </a:lnTo>
                  <a:lnTo>
                    <a:pt x="510" y="422"/>
                  </a:lnTo>
                  <a:lnTo>
                    <a:pt x="515" y="417"/>
                  </a:lnTo>
                  <a:lnTo>
                    <a:pt x="520" y="412"/>
                  </a:lnTo>
                  <a:lnTo>
                    <a:pt x="530" y="397"/>
                  </a:lnTo>
                  <a:lnTo>
                    <a:pt x="535" y="372"/>
                  </a:lnTo>
                  <a:lnTo>
                    <a:pt x="539" y="387"/>
                  </a:lnTo>
                  <a:lnTo>
                    <a:pt x="544" y="426"/>
                  </a:lnTo>
                  <a:lnTo>
                    <a:pt x="554" y="431"/>
                  </a:lnTo>
                  <a:lnTo>
                    <a:pt x="559" y="426"/>
                  </a:lnTo>
                  <a:lnTo>
                    <a:pt x="564" y="392"/>
                  </a:lnTo>
                  <a:lnTo>
                    <a:pt x="569" y="338"/>
                  </a:lnTo>
                  <a:lnTo>
                    <a:pt x="574" y="279"/>
                  </a:lnTo>
                  <a:lnTo>
                    <a:pt x="584" y="255"/>
                  </a:lnTo>
                  <a:lnTo>
                    <a:pt x="588" y="260"/>
                  </a:lnTo>
                  <a:lnTo>
                    <a:pt x="593" y="255"/>
                  </a:lnTo>
                  <a:lnTo>
                    <a:pt x="598" y="225"/>
                  </a:lnTo>
                  <a:lnTo>
                    <a:pt x="608" y="167"/>
                  </a:lnTo>
                  <a:lnTo>
                    <a:pt x="613" y="108"/>
                  </a:lnTo>
                  <a:lnTo>
                    <a:pt x="618" y="113"/>
                  </a:lnTo>
                  <a:lnTo>
                    <a:pt x="623" y="123"/>
                  </a:lnTo>
                  <a:lnTo>
                    <a:pt x="628" y="132"/>
                  </a:lnTo>
                  <a:lnTo>
                    <a:pt x="637" y="118"/>
                  </a:lnTo>
                  <a:lnTo>
                    <a:pt x="642" y="49"/>
                  </a:lnTo>
                  <a:lnTo>
                    <a:pt x="647" y="0"/>
                  </a:lnTo>
                  <a:lnTo>
                    <a:pt x="652" y="5"/>
                  </a:lnTo>
                  <a:lnTo>
                    <a:pt x="662" y="20"/>
                  </a:lnTo>
                  <a:lnTo>
                    <a:pt x="667" y="88"/>
                  </a:lnTo>
                  <a:lnTo>
                    <a:pt x="672" y="162"/>
                  </a:lnTo>
                  <a:lnTo>
                    <a:pt x="677" y="225"/>
                  </a:lnTo>
                  <a:lnTo>
                    <a:pt x="682" y="299"/>
                  </a:lnTo>
                  <a:lnTo>
                    <a:pt x="691" y="328"/>
                  </a:lnTo>
                  <a:lnTo>
                    <a:pt x="696" y="319"/>
                  </a:lnTo>
                  <a:lnTo>
                    <a:pt x="701" y="309"/>
                  </a:lnTo>
                  <a:lnTo>
                    <a:pt x="706" y="323"/>
                  </a:lnTo>
                  <a:lnTo>
                    <a:pt x="716" y="328"/>
                  </a:lnTo>
                  <a:lnTo>
                    <a:pt x="721" y="309"/>
                  </a:lnTo>
                  <a:lnTo>
                    <a:pt x="726" y="294"/>
                  </a:lnTo>
                  <a:lnTo>
                    <a:pt x="731" y="299"/>
                  </a:lnTo>
                  <a:lnTo>
                    <a:pt x="736" y="343"/>
                  </a:lnTo>
                  <a:lnTo>
                    <a:pt x="745" y="461"/>
                  </a:lnTo>
                  <a:lnTo>
                    <a:pt x="750" y="578"/>
                  </a:lnTo>
                  <a:lnTo>
                    <a:pt x="755" y="647"/>
                  </a:lnTo>
                  <a:lnTo>
                    <a:pt x="760" y="676"/>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24" name="Freeform 188"/>
            <p:cNvSpPr>
              <a:spLocks/>
            </p:cNvSpPr>
            <p:nvPr/>
          </p:nvSpPr>
          <p:spPr bwMode="auto">
            <a:xfrm>
              <a:off x="1791558" y="3531983"/>
              <a:ext cx="980748" cy="758543"/>
            </a:xfrm>
            <a:custGeom>
              <a:avLst/>
              <a:gdLst/>
              <a:ahLst/>
              <a:cxnLst>
                <a:cxn ang="0">
                  <a:pos x="15" y="647"/>
                </a:cxn>
                <a:cxn ang="0">
                  <a:pos x="29" y="627"/>
                </a:cxn>
                <a:cxn ang="0">
                  <a:pos x="49" y="519"/>
                </a:cxn>
                <a:cxn ang="0">
                  <a:pos x="69" y="617"/>
                </a:cxn>
                <a:cxn ang="0">
                  <a:pos x="83" y="608"/>
                </a:cxn>
                <a:cxn ang="0">
                  <a:pos x="103" y="534"/>
                </a:cxn>
                <a:cxn ang="0">
                  <a:pos x="123" y="514"/>
                </a:cxn>
                <a:cxn ang="0">
                  <a:pos x="137" y="485"/>
                </a:cxn>
                <a:cxn ang="0">
                  <a:pos x="157" y="519"/>
                </a:cxn>
                <a:cxn ang="0">
                  <a:pos x="176" y="446"/>
                </a:cxn>
                <a:cxn ang="0">
                  <a:pos x="191" y="461"/>
                </a:cxn>
                <a:cxn ang="0">
                  <a:pos x="211" y="568"/>
                </a:cxn>
                <a:cxn ang="0">
                  <a:pos x="230" y="559"/>
                </a:cxn>
                <a:cxn ang="0">
                  <a:pos x="245" y="387"/>
                </a:cxn>
                <a:cxn ang="0">
                  <a:pos x="265" y="240"/>
                </a:cxn>
                <a:cxn ang="0">
                  <a:pos x="284" y="83"/>
                </a:cxn>
                <a:cxn ang="0">
                  <a:pos x="299" y="108"/>
                </a:cxn>
                <a:cxn ang="0">
                  <a:pos x="319" y="0"/>
                </a:cxn>
                <a:cxn ang="0">
                  <a:pos x="338" y="44"/>
                </a:cxn>
                <a:cxn ang="0">
                  <a:pos x="353" y="235"/>
                </a:cxn>
                <a:cxn ang="0">
                  <a:pos x="373" y="274"/>
                </a:cxn>
                <a:cxn ang="0">
                  <a:pos x="392" y="294"/>
                </a:cxn>
                <a:cxn ang="0">
                  <a:pos x="407" y="299"/>
                </a:cxn>
                <a:cxn ang="0">
                  <a:pos x="426" y="186"/>
                </a:cxn>
                <a:cxn ang="0">
                  <a:pos x="446" y="191"/>
                </a:cxn>
                <a:cxn ang="0">
                  <a:pos x="461" y="264"/>
                </a:cxn>
                <a:cxn ang="0">
                  <a:pos x="480" y="392"/>
                </a:cxn>
                <a:cxn ang="0">
                  <a:pos x="500" y="304"/>
                </a:cxn>
                <a:cxn ang="0">
                  <a:pos x="520" y="358"/>
                </a:cxn>
                <a:cxn ang="0">
                  <a:pos x="534" y="524"/>
                </a:cxn>
                <a:cxn ang="0">
                  <a:pos x="554" y="568"/>
                </a:cxn>
                <a:cxn ang="0">
                  <a:pos x="569" y="657"/>
                </a:cxn>
                <a:cxn ang="0">
                  <a:pos x="588" y="598"/>
                </a:cxn>
                <a:cxn ang="0">
                  <a:pos x="608" y="519"/>
                </a:cxn>
                <a:cxn ang="0">
                  <a:pos x="623" y="461"/>
                </a:cxn>
                <a:cxn ang="0">
                  <a:pos x="642" y="333"/>
                </a:cxn>
                <a:cxn ang="0">
                  <a:pos x="662" y="338"/>
                </a:cxn>
                <a:cxn ang="0">
                  <a:pos x="676" y="480"/>
                </a:cxn>
                <a:cxn ang="0">
                  <a:pos x="696" y="539"/>
                </a:cxn>
                <a:cxn ang="0">
                  <a:pos x="716" y="706"/>
                </a:cxn>
                <a:cxn ang="0">
                  <a:pos x="730" y="696"/>
                </a:cxn>
                <a:cxn ang="0">
                  <a:pos x="750" y="637"/>
                </a:cxn>
              </a:cxnLst>
              <a:rect l="0" t="0" r="r" b="b"/>
              <a:pathLst>
                <a:path w="765" h="715">
                  <a:moveTo>
                    <a:pt x="0" y="666"/>
                  </a:moveTo>
                  <a:lnTo>
                    <a:pt x="10" y="657"/>
                  </a:lnTo>
                  <a:lnTo>
                    <a:pt x="15" y="647"/>
                  </a:lnTo>
                  <a:lnTo>
                    <a:pt x="20" y="647"/>
                  </a:lnTo>
                  <a:lnTo>
                    <a:pt x="25" y="652"/>
                  </a:lnTo>
                  <a:lnTo>
                    <a:pt x="29" y="627"/>
                  </a:lnTo>
                  <a:lnTo>
                    <a:pt x="39" y="588"/>
                  </a:lnTo>
                  <a:lnTo>
                    <a:pt x="44" y="554"/>
                  </a:lnTo>
                  <a:lnTo>
                    <a:pt x="49" y="519"/>
                  </a:lnTo>
                  <a:lnTo>
                    <a:pt x="54" y="490"/>
                  </a:lnTo>
                  <a:lnTo>
                    <a:pt x="64" y="534"/>
                  </a:lnTo>
                  <a:lnTo>
                    <a:pt x="69" y="617"/>
                  </a:lnTo>
                  <a:lnTo>
                    <a:pt x="74" y="637"/>
                  </a:lnTo>
                  <a:lnTo>
                    <a:pt x="78" y="622"/>
                  </a:lnTo>
                  <a:lnTo>
                    <a:pt x="83" y="608"/>
                  </a:lnTo>
                  <a:lnTo>
                    <a:pt x="93" y="598"/>
                  </a:lnTo>
                  <a:lnTo>
                    <a:pt x="98" y="568"/>
                  </a:lnTo>
                  <a:lnTo>
                    <a:pt x="103" y="534"/>
                  </a:lnTo>
                  <a:lnTo>
                    <a:pt x="108" y="514"/>
                  </a:lnTo>
                  <a:lnTo>
                    <a:pt x="118" y="514"/>
                  </a:lnTo>
                  <a:lnTo>
                    <a:pt x="123" y="514"/>
                  </a:lnTo>
                  <a:lnTo>
                    <a:pt x="127" y="490"/>
                  </a:lnTo>
                  <a:lnTo>
                    <a:pt x="132" y="465"/>
                  </a:lnTo>
                  <a:lnTo>
                    <a:pt x="137" y="485"/>
                  </a:lnTo>
                  <a:lnTo>
                    <a:pt x="147" y="514"/>
                  </a:lnTo>
                  <a:lnTo>
                    <a:pt x="152" y="514"/>
                  </a:lnTo>
                  <a:lnTo>
                    <a:pt x="157" y="519"/>
                  </a:lnTo>
                  <a:lnTo>
                    <a:pt x="162" y="514"/>
                  </a:lnTo>
                  <a:lnTo>
                    <a:pt x="172" y="480"/>
                  </a:lnTo>
                  <a:lnTo>
                    <a:pt x="176" y="446"/>
                  </a:lnTo>
                  <a:lnTo>
                    <a:pt x="181" y="441"/>
                  </a:lnTo>
                  <a:lnTo>
                    <a:pt x="186" y="456"/>
                  </a:lnTo>
                  <a:lnTo>
                    <a:pt x="191" y="461"/>
                  </a:lnTo>
                  <a:lnTo>
                    <a:pt x="201" y="456"/>
                  </a:lnTo>
                  <a:lnTo>
                    <a:pt x="206" y="510"/>
                  </a:lnTo>
                  <a:lnTo>
                    <a:pt x="211" y="568"/>
                  </a:lnTo>
                  <a:lnTo>
                    <a:pt x="216" y="578"/>
                  </a:lnTo>
                  <a:lnTo>
                    <a:pt x="225" y="563"/>
                  </a:lnTo>
                  <a:lnTo>
                    <a:pt x="230" y="559"/>
                  </a:lnTo>
                  <a:lnTo>
                    <a:pt x="235" y="544"/>
                  </a:lnTo>
                  <a:lnTo>
                    <a:pt x="240" y="480"/>
                  </a:lnTo>
                  <a:lnTo>
                    <a:pt x="245" y="387"/>
                  </a:lnTo>
                  <a:lnTo>
                    <a:pt x="255" y="323"/>
                  </a:lnTo>
                  <a:lnTo>
                    <a:pt x="260" y="274"/>
                  </a:lnTo>
                  <a:lnTo>
                    <a:pt x="265" y="240"/>
                  </a:lnTo>
                  <a:lnTo>
                    <a:pt x="270" y="206"/>
                  </a:lnTo>
                  <a:lnTo>
                    <a:pt x="279" y="142"/>
                  </a:lnTo>
                  <a:lnTo>
                    <a:pt x="284" y="83"/>
                  </a:lnTo>
                  <a:lnTo>
                    <a:pt x="289" y="83"/>
                  </a:lnTo>
                  <a:lnTo>
                    <a:pt x="294" y="103"/>
                  </a:lnTo>
                  <a:lnTo>
                    <a:pt x="299" y="108"/>
                  </a:lnTo>
                  <a:lnTo>
                    <a:pt x="309" y="68"/>
                  </a:lnTo>
                  <a:lnTo>
                    <a:pt x="314" y="19"/>
                  </a:lnTo>
                  <a:lnTo>
                    <a:pt x="319" y="0"/>
                  </a:lnTo>
                  <a:lnTo>
                    <a:pt x="324" y="14"/>
                  </a:lnTo>
                  <a:lnTo>
                    <a:pt x="333" y="34"/>
                  </a:lnTo>
                  <a:lnTo>
                    <a:pt x="338" y="44"/>
                  </a:lnTo>
                  <a:lnTo>
                    <a:pt x="343" y="88"/>
                  </a:lnTo>
                  <a:lnTo>
                    <a:pt x="348" y="166"/>
                  </a:lnTo>
                  <a:lnTo>
                    <a:pt x="353" y="235"/>
                  </a:lnTo>
                  <a:lnTo>
                    <a:pt x="363" y="264"/>
                  </a:lnTo>
                  <a:lnTo>
                    <a:pt x="368" y="269"/>
                  </a:lnTo>
                  <a:lnTo>
                    <a:pt x="373" y="274"/>
                  </a:lnTo>
                  <a:lnTo>
                    <a:pt x="377" y="284"/>
                  </a:lnTo>
                  <a:lnTo>
                    <a:pt x="387" y="284"/>
                  </a:lnTo>
                  <a:lnTo>
                    <a:pt x="392" y="294"/>
                  </a:lnTo>
                  <a:lnTo>
                    <a:pt x="397" y="304"/>
                  </a:lnTo>
                  <a:lnTo>
                    <a:pt x="402" y="304"/>
                  </a:lnTo>
                  <a:lnTo>
                    <a:pt x="407" y="299"/>
                  </a:lnTo>
                  <a:lnTo>
                    <a:pt x="417" y="264"/>
                  </a:lnTo>
                  <a:lnTo>
                    <a:pt x="422" y="206"/>
                  </a:lnTo>
                  <a:lnTo>
                    <a:pt x="426" y="186"/>
                  </a:lnTo>
                  <a:lnTo>
                    <a:pt x="431" y="186"/>
                  </a:lnTo>
                  <a:lnTo>
                    <a:pt x="441" y="181"/>
                  </a:lnTo>
                  <a:lnTo>
                    <a:pt x="446" y="191"/>
                  </a:lnTo>
                  <a:lnTo>
                    <a:pt x="451" y="211"/>
                  </a:lnTo>
                  <a:lnTo>
                    <a:pt x="456" y="230"/>
                  </a:lnTo>
                  <a:lnTo>
                    <a:pt x="461" y="264"/>
                  </a:lnTo>
                  <a:lnTo>
                    <a:pt x="471" y="323"/>
                  </a:lnTo>
                  <a:lnTo>
                    <a:pt x="475" y="382"/>
                  </a:lnTo>
                  <a:lnTo>
                    <a:pt x="480" y="392"/>
                  </a:lnTo>
                  <a:lnTo>
                    <a:pt x="485" y="362"/>
                  </a:lnTo>
                  <a:lnTo>
                    <a:pt x="495" y="304"/>
                  </a:lnTo>
                  <a:lnTo>
                    <a:pt x="500" y="304"/>
                  </a:lnTo>
                  <a:lnTo>
                    <a:pt x="505" y="343"/>
                  </a:lnTo>
                  <a:lnTo>
                    <a:pt x="510" y="353"/>
                  </a:lnTo>
                  <a:lnTo>
                    <a:pt x="520" y="358"/>
                  </a:lnTo>
                  <a:lnTo>
                    <a:pt x="524" y="382"/>
                  </a:lnTo>
                  <a:lnTo>
                    <a:pt x="529" y="446"/>
                  </a:lnTo>
                  <a:lnTo>
                    <a:pt x="534" y="524"/>
                  </a:lnTo>
                  <a:lnTo>
                    <a:pt x="539" y="573"/>
                  </a:lnTo>
                  <a:lnTo>
                    <a:pt x="549" y="583"/>
                  </a:lnTo>
                  <a:lnTo>
                    <a:pt x="554" y="568"/>
                  </a:lnTo>
                  <a:lnTo>
                    <a:pt x="559" y="554"/>
                  </a:lnTo>
                  <a:lnTo>
                    <a:pt x="564" y="608"/>
                  </a:lnTo>
                  <a:lnTo>
                    <a:pt x="569" y="657"/>
                  </a:lnTo>
                  <a:lnTo>
                    <a:pt x="578" y="637"/>
                  </a:lnTo>
                  <a:lnTo>
                    <a:pt x="583" y="608"/>
                  </a:lnTo>
                  <a:lnTo>
                    <a:pt x="588" y="598"/>
                  </a:lnTo>
                  <a:lnTo>
                    <a:pt x="593" y="588"/>
                  </a:lnTo>
                  <a:lnTo>
                    <a:pt x="603" y="559"/>
                  </a:lnTo>
                  <a:lnTo>
                    <a:pt x="608" y="519"/>
                  </a:lnTo>
                  <a:lnTo>
                    <a:pt x="613" y="495"/>
                  </a:lnTo>
                  <a:lnTo>
                    <a:pt x="618" y="475"/>
                  </a:lnTo>
                  <a:lnTo>
                    <a:pt x="623" y="461"/>
                  </a:lnTo>
                  <a:lnTo>
                    <a:pt x="632" y="431"/>
                  </a:lnTo>
                  <a:lnTo>
                    <a:pt x="637" y="377"/>
                  </a:lnTo>
                  <a:lnTo>
                    <a:pt x="642" y="333"/>
                  </a:lnTo>
                  <a:lnTo>
                    <a:pt x="647" y="323"/>
                  </a:lnTo>
                  <a:lnTo>
                    <a:pt x="657" y="333"/>
                  </a:lnTo>
                  <a:lnTo>
                    <a:pt x="662" y="338"/>
                  </a:lnTo>
                  <a:lnTo>
                    <a:pt x="667" y="362"/>
                  </a:lnTo>
                  <a:lnTo>
                    <a:pt x="672" y="416"/>
                  </a:lnTo>
                  <a:lnTo>
                    <a:pt x="676" y="480"/>
                  </a:lnTo>
                  <a:lnTo>
                    <a:pt x="686" y="519"/>
                  </a:lnTo>
                  <a:lnTo>
                    <a:pt x="691" y="539"/>
                  </a:lnTo>
                  <a:lnTo>
                    <a:pt x="696" y="539"/>
                  </a:lnTo>
                  <a:lnTo>
                    <a:pt x="701" y="554"/>
                  </a:lnTo>
                  <a:lnTo>
                    <a:pt x="711" y="632"/>
                  </a:lnTo>
                  <a:lnTo>
                    <a:pt x="716" y="706"/>
                  </a:lnTo>
                  <a:lnTo>
                    <a:pt x="721" y="715"/>
                  </a:lnTo>
                  <a:lnTo>
                    <a:pt x="725" y="711"/>
                  </a:lnTo>
                  <a:lnTo>
                    <a:pt x="730" y="696"/>
                  </a:lnTo>
                  <a:lnTo>
                    <a:pt x="740" y="681"/>
                  </a:lnTo>
                  <a:lnTo>
                    <a:pt x="745" y="657"/>
                  </a:lnTo>
                  <a:lnTo>
                    <a:pt x="750" y="637"/>
                  </a:lnTo>
                  <a:lnTo>
                    <a:pt x="755" y="657"/>
                  </a:lnTo>
                  <a:lnTo>
                    <a:pt x="765" y="696"/>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25" name="Freeform 189"/>
            <p:cNvSpPr>
              <a:spLocks/>
            </p:cNvSpPr>
            <p:nvPr/>
          </p:nvSpPr>
          <p:spPr bwMode="auto">
            <a:xfrm>
              <a:off x="2772306" y="3313438"/>
              <a:ext cx="973056" cy="1112884"/>
            </a:xfrm>
            <a:custGeom>
              <a:avLst/>
              <a:gdLst/>
              <a:ahLst/>
              <a:cxnLst>
                <a:cxn ang="0">
                  <a:pos x="9" y="1024"/>
                </a:cxn>
                <a:cxn ang="0">
                  <a:pos x="29" y="990"/>
                </a:cxn>
                <a:cxn ang="0">
                  <a:pos x="44" y="961"/>
                </a:cxn>
                <a:cxn ang="0">
                  <a:pos x="63" y="1049"/>
                </a:cxn>
                <a:cxn ang="0">
                  <a:pos x="83" y="1005"/>
                </a:cxn>
                <a:cxn ang="0">
                  <a:pos x="98" y="804"/>
                </a:cxn>
                <a:cxn ang="0">
                  <a:pos x="117" y="779"/>
                </a:cxn>
                <a:cxn ang="0">
                  <a:pos x="137" y="613"/>
                </a:cxn>
                <a:cxn ang="0">
                  <a:pos x="152" y="529"/>
                </a:cxn>
                <a:cxn ang="0">
                  <a:pos x="171" y="564"/>
                </a:cxn>
                <a:cxn ang="0">
                  <a:pos x="191" y="377"/>
                </a:cxn>
                <a:cxn ang="0">
                  <a:pos x="206" y="500"/>
                </a:cxn>
                <a:cxn ang="0">
                  <a:pos x="225" y="716"/>
                </a:cxn>
                <a:cxn ang="0">
                  <a:pos x="245" y="779"/>
                </a:cxn>
                <a:cxn ang="0">
                  <a:pos x="259" y="755"/>
                </a:cxn>
                <a:cxn ang="0">
                  <a:pos x="279" y="662"/>
                </a:cxn>
                <a:cxn ang="0">
                  <a:pos x="299" y="564"/>
                </a:cxn>
                <a:cxn ang="0">
                  <a:pos x="313" y="539"/>
                </a:cxn>
                <a:cxn ang="0">
                  <a:pos x="333" y="559"/>
                </a:cxn>
                <a:cxn ang="0">
                  <a:pos x="353" y="515"/>
                </a:cxn>
                <a:cxn ang="0">
                  <a:pos x="367" y="421"/>
                </a:cxn>
                <a:cxn ang="0">
                  <a:pos x="387" y="274"/>
                </a:cxn>
                <a:cxn ang="0">
                  <a:pos x="406" y="191"/>
                </a:cxn>
                <a:cxn ang="0">
                  <a:pos x="421" y="5"/>
                </a:cxn>
                <a:cxn ang="0">
                  <a:pos x="441" y="20"/>
                </a:cxn>
                <a:cxn ang="0">
                  <a:pos x="460" y="113"/>
                </a:cxn>
                <a:cxn ang="0">
                  <a:pos x="475" y="176"/>
                </a:cxn>
                <a:cxn ang="0">
                  <a:pos x="495" y="157"/>
                </a:cxn>
                <a:cxn ang="0">
                  <a:pos x="514" y="162"/>
                </a:cxn>
                <a:cxn ang="0">
                  <a:pos x="529" y="265"/>
                </a:cxn>
                <a:cxn ang="0">
                  <a:pos x="549" y="265"/>
                </a:cxn>
                <a:cxn ang="0">
                  <a:pos x="568" y="368"/>
                </a:cxn>
                <a:cxn ang="0">
                  <a:pos x="583" y="431"/>
                </a:cxn>
                <a:cxn ang="0">
                  <a:pos x="603" y="211"/>
                </a:cxn>
                <a:cxn ang="0">
                  <a:pos x="622" y="260"/>
                </a:cxn>
                <a:cxn ang="0">
                  <a:pos x="637" y="240"/>
                </a:cxn>
                <a:cxn ang="0">
                  <a:pos x="656" y="269"/>
                </a:cxn>
                <a:cxn ang="0">
                  <a:pos x="676" y="260"/>
                </a:cxn>
                <a:cxn ang="0">
                  <a:pos x="691" y="304"/>
                </a:cxn>
                <a:cxn ang="0">
                  <a:pos x="710" y="456"/>
                </a:cxn>
                <a:cxn ang="0">
                  <a:pos x="730" y="417"/>
                </a:cxn>
                <a:cxn ang="0">
                  <a:pos x="745" y="216"/>
                </a:cxn>
              </a:cxnLst>
              <a:rect l="0" t="0" r="r" b="b"/>
              <a:pathLst>
                <a:path w="759" h="1049">
                  <a:moveTo>
                    <a:pt x="0" y="902"/>
                  </a:moveTo>
                  <a:lnTo>
                    <a:pt x="5" y="961"/>
                  </a:lnTo>
                  <a:lnTo>
                    <a:pt x="9" y="1024"/>
                  </a:lnTo>
                  <a:lnTo>
                    <a:pt x="14" y="1034"/>
                  </a:lnTo>
                  <a:lnTo>
                    <a:pt x="19" y="1010"/>
                  </a:lnTo>
                  <a:lnTo>
                    <a:pt x="29" y="990"/>
                  </a:lnTo>
                  <a:lnTo>
                    <a:pt x="34" y="980"/>
                  </a:lnTo>
                  <a:lnTo>
                    <a:pt x="39" y="961"/>
                  </a:lnTo>
                  <a:lnTo>
                    <a:pt x="44" y="961"/>
                  </a:lnTo>
                  <a:lnTo>
                    <a:pt x="54" y="995"/>
                  </a:lnTo>
                  <a:lnTo>
                    <a:pt x="58" y="1029"/>
                  </a:lnTo>
                  <a:lnTo>
                    <a:pt x="63" y="1049"/>
                  </a:lnTo>
                  <a:lnTo>
                    <a:pt x="68" y="1049"/>
                  </a:lnTo>
                  <a:lnTo>
                    <a:pt x="73" y="1029"/>
                  </a:lnTo>
                  <a:lnTo>
                    <a:pt x="83" y="1005"/>
                  </a:lnTo>
                  <a:lnTo>
                    <a:pt x="88" y="936"/>
                  </a:lnTo>
                  <a:lnTo>
                    <a:pt x="93" y="843"/>
                  </a:lnTo>
                  <a:lnTo>
                    <a:pt x="98" y="804"/>
                  </a:lnTo>
                  <a:lnTo>
                    <a:pt x="107" y="799"/>
                  </a:lnTo>
                  <a:lnTo>
                    <a:pt x="112" y="794"/>
                  </a:lnTo>
                  <a:lnTo>
                    <a:pt x="117" y="779"/>
                  </a:lnTo>
                  <a:lnTo>
                    <a:pt x="122" y="730"/>
                  </a:lnTo>
                  <a:lnTo>
                    <a:pt x="127" y="662"/>
                  </a:lnTo>
                  <a:lnTo>
                    <a:pt x="137" y="613"/>
                  </a:lnTo>
                  <a:lnTo>
                    <a:pt x="142" y="573"/>
                  </a:lnTo>
                  <a:lnTo>
                    <a:pt x="147" y="539"/>
                  </a:lnTo>
                  <a:lnTo>
                    <a:pt x="152" y="529"/>
                  </a:lnTo>
                  <a:lnTo>
                    <a:pt x="161" y="524"/>
                  </a:lnTo>
                  <a:lnTo>
                    <a:pt x="166" y="544"/>
                  </a:lnTo>
                  <a:lnTo>
                    <a:pt x="171" y="564"/>
                  </a:lnTo>
                  <a:lnTo>
                    <a:pt x="176" y="559"/>
                  </a:lnTo>
                  <a:lnTo>
                    <a:pt x="181" y="495"/>
                  </a:lnTo>
                  <a:lnTo>
                    <a:pt x="191" y="377"/>
                  </a:lnTo>
                  <a:lnTo>
                    <a:pt x="196" y="338"/>
                  </a:lnTo>
                  <a:lnTo>
                    <a:pt x="201" y="412"/>
                  </a:lnTo>
                  <a:lnTo>
                    <a:pt x="206" y="500"/>
                  </a:lnTo>
                  <a:lnTo>
                    <a:pt x="215" y="622"/>
                  </a:lnTo>
                  <a:lnTo>
                    <a:pt x="220" y="706"/>
                  </a:lnTo>
                  <a:lnTo>
                    <a:pt x="225" y="716"/>
                  </a:lnTo>
                  <a:lnTo>
                    <a:pt x="230" y="716"/>
                  </a:lnTo>
                  <a:lnTo>
                    <a:pt x="235" y="740"/>
                  </a:lnTo>
                  <a:lnTo>
                    <a:pt x="245" y="779"/>
                  </a:lnTo>
                  <a:lnTo>
                    <a:pt x="250" y="779"/>
                  </a:lnTo>
                  <a:lnTo>
                    <a:pt x="255" y="774"/>
                  </a:lnTo>
                  <a:lnTo>
                    <a:pt x="259" y="755"/>
                  </a:lnTo>
                  <a:lnTo>
                    <a:pt x="269" y="720"/>
                  </a:lnTo>
                  <a:lnTo>
                    <a:pt x="274" y="686"/>
                  </a:lnTo>
                  <a:lnTo>
                    <a:pt x="279" y="662"/>
                  </a:lnTo>
                  <a:lnTo>
                    <a:pt x="284" y="632"/>
                  </a:lnTo>
                  <a:lnTo>
                    <a:pt x="289" y="593"/>
                  </a:lnTo>
                  <a:lnTo>
                    <a:pt x="299" y="564"/>
                  </a:lnTo>
                  <a:lnTo>
                    <a:pt x="304" y="524"/>
                  </a:lnTo>
                  <a:lnTo>
                    <a:pt x="308" y="519"/>
                  </a:lnTo>
                  <a:lnTo>
                    <a:pt x="313" y="539"/>
                  </a:lnTo>
                  <a:lnTo>
                    <a:pt x="323" y="544"/>
                  </a:lnTo>
                  <a:lnTo>
                    <a:pt x="328" y="544"/>
                  </a:lnTo>
                  <a:lnTo>
                    <a:pt x="333" y="559"/>
                  </a:lnTo>
                  <a:lnTo>
                    <a:pt x="338" y="564"/>
                  </a:lnTo>
                  <a:lnTo>
                    <a:pt x="343" y="544"/>
                  </a:lnTo>
                  <a:lnTo>
                    <a:pt x="353" y="515"/>
                  </a:lnTo>
                  <a:lnTo>
                    <a:pt x="357" y="485"/>
                  </a:lnTo>
                  <a:lnTo>
                    <a:pt x="362" y="456"/>
                  </a:lnTo>
                  <a:lnTo>
                    <a:pt x="367" y="421"/>
                  </a:lnTo>
                  <a:lnTo>
                    <a:pt x="377" y="387"/>
                  </a:lnTo>
                  <a:lnTo>
                    <a:pt x="382" y="328"/>
                  </a:lnTo>
                  <a:lnTo>
                    <a:pt x="387" y="274"/>
                  </a:lnTo>
                  <a:lnTo>
                    <a:pt x="392" y="274"/>
                  </a:lnTo>
                  <a:lnTo>
                    <a:pt x="397" y="274"/>
                  </a:lnTo>
                  <a:lnTo>
                    <a:pt x="406" y="191"/>
                  </a:lnTo>
                  <a:lnTo>
                    <a:pt x="411" y="78"/>
                  </a:lnTo>
                  <a:lnTo>
                    <a:pt x="416" y="24"/>
                  </a:lnTo>
                  <a:lnTo>
                    <a:pt x="421" y="5"/>
                  </a:lnTo>
                  <a:lnTo>
                    <a:pt x="431" y="0"/>
                  </a:lnTo>
                  <a:lnTo>
                    <a:pt x="436" y="10"/>
                  </a:lnTo>
                  <a:lnTo>
                    <a:pt x="441" y="20"/>
                  </a:lnTo>
                  <a:lnTo>
                    <a:pt x="446" y="15"/>
                  </a:lnTo>
                  <a:lnTo>
                    <a:pt x="451" y="54"/>
                  </a:lnTo>
                  <a:lnTo>
                    <a:pt x="460" y="113"/>
                  </a:lnTo>
                  <a:lnTo>
                    <a:pt x="465" y="142"/>
                  </a:lnTo>
                  <a:lnTo>
                    <a:pt x="470" y="167"/>
                  </a:lnTo>
                  <a:lnTo>
                    <a:pt x="475" y="176"/>
                  </a:lnTo>
                  <a:lnTo>
                    <a:pt x="485" y="157"/>
                  </a:lnTo>
                  <a:lnTo>
                    <a:pt x="490" y="142"/>
                  </a:lnTo>
                  <a:lnTo>
                    <a:pt x="495" y="157"/>
                  </a:lnTo>
                  <a:lnTo>
                    <a:pt x="500" y="167"/>
                  </a:lnTo>
                  <a:lnTo>
                    <a:pt x="504" y="171"/>
                  </a:lnTo>
                  <a:lnTo>
                    <a:pt x="514" y="162"/>
                  </a:lnTo>
                  <a:lnTo>
                    <a:pt x="519" y="201"/>
                  </a:lnTo>
                  <a:lnTo>
                    <a:pt x="524" y="265"/>
                  </a:lnTo>
                  <a:lnTo>
                    <a:pt x="529" y="265"/>
                  </a:lnTo>
                  <a:lnTo>
                    <a:pt x="539" y="240"/>
                  </a:lnTo>
                  <a:lnTo>
                    <a:pt x="544" y="235"/>
                  </a:lnTo>
                  <a:lnTo>
                    <a:pt x="549" y="265"/>
                  </a:lnTo>
                  <a:lnTo>
                    <a:pt x="554" y="309"/>
                  </a:lnTo>
                  <a:lnTo>
                    <a:pt x="558" y="328"/>
                  </a:lnTo>
                  <a:lnTo>
                    <a:pt x="568" y="368"/>
                  </a:lnTo>
                  <a:lnTo>
                    <a:pt x="573" y="426"/>
                  </a:lnTo>
                  <a:lnTo>
                    <a:pt x="578" y="436"/>
                  </a:lnTo>
                  <a:lnTo>
                    <a:pt x="583" y="431"/>
                  </a:lnTo>
                  <a:lnTo>
                    <a:pt x="593" y="377"/>
                  </a:lnTo>
                  <a:lnTo>
                    <a:pt x="598" y="269"/>
                  </a:lnTo>
                  <a:lnTo>
                    <a:pt x="603" y="211"/>
                  </a:lnTo>
                  <a:lnTo>
                    <a:pt x="607" y="225"/>
                  </a:lnTo>
                  <a:lnTo>
                    <a:pt x="617" y="240"/>
                  </a:lnTo>
                  <a:lnTo>
                    <a:pt x="622" y="260"/>
                  </a:lnTo>
                  <a:lnTo>
                    <a:pt x="627" y="260"/>
                  </a:lnTo>
                  <a:lnTo>
                    <a:pt x="632" y="240"/>
                  </a:lnTo>
                  <a:lnTo>
                    <a:pt x="637" y="240"/>
                  </a:lnTo>
                  <a:lnTo>
                    <a:pt x="647" y="255"/>
                  </a:lnTo>
                  <a:lnTo>
                    <a:pt x="652" y="265"/>
                  </a:lnTo>
                  <a:lnTo>
                    <a:pt x="656" y="269"/>
                  </a:lnTo>
                  <a:lnTo>
                    <a:pt x="661" y="255"/>
                  </a:lnTo>
                  <a:lnTo>
                    <a:pt x="666" y="240"/>
                  </a:lnTo>
                  <a:lnTo>
                    <a:pt x="676" y="260"/>
                  </a:lnTo>
                  <a:lnTo>
                    <a:pt x="681" y="279"/>
                  </a:lnTo>
                  <a:lnTo>
                    <a:pt x="686" y="294"/>
                  </a:lnTo>
                  <a:lnTo>
                    <a:pt x="691" y="304"/>
                  </a:lnTo>
                  <a:lnTo>
                    <a:pt x="701" y="314"/>
                  </a:lnTo>
                  <a:lnTo>
                    <a:pt x="705" y="372"/>
                  </a:lnTo>
                  <a:lnTo>
                    <a:pt x="710" y="456"/>
                  </a:lnTo>
                  <a:lnTo>
                    <a:pt x="715" y="470"/>
                  </a:lnTo>
                  <a:lnTo>
                    <a:pt x="720" y="446"/>
                  </a:lnTo>
                  <a:lnTo>
                    <a:pt x="730" y="417"/>
                  </a:lnTo>
                  <a:lnTo>
                    <a:pt x="735" y="372"/>
                  </a:lnTo>
                  <a:lnTo>
                    <a:pt x="740" y="279"/>
                  </a:lnTo>
                  <a:lnTo>
                    <a:pt x="745" y="216"/>
                  </a:lnTo>
                  <a:lnTo>
                    <a:pt x="754" y="220"/>
                  </a:lnTo>
                  <a:lnTo>
                    <a:pt x="759" y="235"/>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26" name="Freeform 190"/>
            <p:cNvSpPr>
              <a:spLocks/>
            </p:cNvSpPr>
            <p:nvPr/>
          </p:nvSpPr>
          <p:spPr bwMode="auto">
            <a:xfrm>
              <a:off x="3745361" y="3360117"/>
              <a:ext cx="974338" cy="681098"/>
            </a:xfrm>
            <a:custGeom>
              <a:avLst/>
              <a:gdLst/>
              <a:ahLst/>
              <a:cxnLst>
                <a:cxn ang="0">
                  <a:pos x="10" y="176"/>
                </a:cxn>
                <a:cxn ang="0">
                  <a:pos x="30" y="132"/>
                </a:cxn>
                <a:cxn ang="0">
                  <a:pos x="49" y="157"/>
                </a:cxn>
                <a:cxn ang="0">
                  <a:pos x="64" y="275"/>
                </a:cxn>
                <a:cxn ang="0">
                  <a:pos x="84" y="343"/>
                </a:cxn>
                <a:cxn ang="0">
                  <a:pos x="103" y="279"/>
                </a:cxn>
                <a:cxn ang="0">
                  <a:pos x="118" y="270"/>
                </a:cxn>
                <a:cxn ang="0">
                  <a:pos x="138" y="0"/>
                </a:cxn>
                <a:cxn ang="0">
                  <a:pos x="157" y="118"/>
                </a:cxn>
                <a:cxn ang="0">
                  <a:pos x="172" y="363"/>
                </a:cxn>
                <a:cxn ang="0">
                  <a:pos x="192" y="539"/>
                </a:cxn>
                <a:cxn ang="0">
                  <a:pos x="211" y="574"/>
                </a:cxn>
                <a:cxn ang="0">
                  <a:pos x="226" y="613"/>
                </a:cxn>
                <a:cxn ang="0">
                  <a:pos x="245" y="618"/>
                </a:cxn>
                <a:cxn ang="0">
                  <a:pos x="265" y="490"/>
                </a:cxn>
                <a:cxn ang="0">
                  <a:pos x="280" y="255"/>
                </a:cxn>
                <a:cxn ang="0">
                  <a:pos x="299" y="304"/>
                </a:cxn>
                <a:cxn ang="0">
                  <a:pos x="319" y="314"/>
                </a:cxn>
                <a:cxn ang="0">
                  <a:pos x="334" y="245"/>
                </a:cxn>
                <a:cxn ang="0">
                  <a:pos x="353" y="299"/>
                </a:cxn>
                <a:cxn ang="0">
                  <a:pos x="373" y="387"/>
                </a:cxn>
                <a:cxn ang="0">
                  <a:pos x="388" y="417"/>
                </a:cxn>
                <a:cxn ang="0">
                  <a:pos x="407" y="392"/>
                </a:cxn>
                <a:cxn ang="0">
                  <a:pos x="427" y="471"/>
                </a:cxn>
                <a:cxn ang="0">
                  <a:pos x="441" y="451"/>
                </a:cxn>
                <a:cxn ang="0">
                  <a:pos x="461" y="510"/>
                </a:cxn>
                <a:cxn ang="0">
                  <a:pos x="481" y="510"/>
                </a:cxn>
                <a:cxn ang="0">
                  <a:pos x="495" y="299"/>
                </a:cxn>
                <a:cxn ang="0">
                  <a:pos x="515" y="333"/>
                </a:cxn>
                <a:cxn ang="0">
                  <a:pos x="535" y="510"/>
                </a:cxn>
                <a:cxn ang="0">
                  <a:pos x="549" y="520"/>
                </a:cxn>
                <a:cxn ang="0">
                  <a:pos x="569" y="534"/>
                </a:cxn>
                <a:cxn ang="0">
                  <a:pos x="589" y="544"/>
                </a:cxn>
                <a:cxn ang="0">
                  <a:pos x="603" y="480"/>
                </a:cxn>
                <a:cxn ang="0">
                  <a:pos x="623" y="441"/>
                </a:cxn>
                <a:cxn ang="0">
                  <a:pos x="642" y="534"/>
                </a:cxn>
                <a:cxn ang="0">
                  <a:pos x="657" y="520"/>
                </a:cxn>
                <a:cxn ang="0">
                  <a:pos x="677" y="490"/>
                </a:cxn>
                <a:cxn ang="0">
                  <a:pos x="696" y="426"/>
                </a:cxn>
                <a:cxn ang="0">
                  <a:pos x="711" y="412"/>
                </a:cxn>
                <a:cxn ang="0">
                  <a:pos x="731" y="417"/>
                </a:cxn>
                <a:cxn ang="0">
                  <a:pos x="750" y="373"/>
                </a:cxn>
              </a:cxnLst>
              <a:rect l="0" t="0" r="r" b="b"/>
              <a:pathLst>
                <a:path w="760" h="642">
                  <a:moveTo>
                    <a:pt x="0" y="191"/>
                  </a:moveTo>
                  <a:lnTo>
                    <a:pt x="5" y="201"/>
                  </a:lnTo>
                  <a:lnTo>
                    <a:pt x="10" y="176"/>
                  </a:lnTo>
                  <a:lnTo>
                    <a:pt x="15" y="132"/>
                  </a:lnTo>
                  <a:lnTo>
                    <a:pt x="25" y="123"/>
                  </a:lnTo>
                  <a:lnTo>
                    <a:pt x="30" y="132"/>
                  </a:lnTo>
                  <a:lnTo>
                    <a:pt x="35" y="142"/>
                  </a:lnTo>
                  <a:lnTo>
                    <a:pt x="40" y="142"/>
                  </a:lnTo>
                  <a:lnTo>
                    <a:pt x="49" y="157"/>
                  </a:lnTo>
                  <a:lnTo>
                    <a:pt x="54" y="206"/>
                  </a:lnTo>
                  <a:lnTo>
                    <a:pt x="59" y="255"/>
                  </a:lnTo>
                  <a:lnTo>
                    <a:pt x="64" y="275"/>
                  </a:lnTo>
                  <a:lnTo>
                    <a:pt x="69" y="284"/>
                  </a:lnTo>
                  <a:lnTo>
                    <a:pt x="79" y="309"/>
                  </a:lnTo>
                  <a:lnTo>
                    <a:pt x="84" y="343"/>
                  </a:lnTo>
                  <a:lnTo>
                    <a:pt x="89" y="343"/>
                  </a:lnTo>
                  <a:lnTo>
                    <a:pt x="93" y="309"/>
                  </a:lnTo>
                  <a:lnTo>
                    <a:pt x="103" y="279"/>
                  </a:lnTo>
                  <a:lnTo>
                    <a:pt x="108" y="294"/>
                  </a:lnTo>
                  <a:lnTo>
                    <a:pt x="113" y="319"/>
                  </a:lnTo>
                  <a:lnTo>
                    <a:pt x="118" y="270"/>
                  </a:lnTo>
                  <a:lnTo>
                    <a:pt x="123" y="132"/>
                  </a:lnTo>
                  <a:lnTo>
                    <a:pt x="133" y="15"/>
                  </a:lnTo>
                  <a:lnTo>
                    <a:pt x="138" y="0"/>
                  </a:lnTo>
                  <a:lnTo>
                    <a:pt x="143" y="20"/>
                  </a:lnTo>
                  <a:lnTo>
                    <a:pt x="147" y="59"/>
                  </a:lnTo>
                  <a:lnTo>
                    <a:pt x="157" y="118"/>
                  </a:lnTo>
                  <a:lnTo>
                    <a:pt x="162" y="186"/>
                  </a:lnTo>
                  <a:lnTo>
                    <a:pt x="167" y="270"/>
                  </a:lnTo>
                  <a:lnTo>
                    <a:pt x="172" y="363"/>
                  </a:lnTo>
                  <a:lnTo>
                    <a:pt x="177" y="451"/>
                  </a:lnTo>
                  <a:lnTo>
                    <a:pt x="187" y="515"/>
                  </a:lnTo>
                  <a:lnTo>
                    <a:pt x="192" y="539"/>
                  </a:lnTo>
                  <a:lnTo>
                    <a:pt x="196" y="564"/>
                  </a:lnTo>
                  <a:lnTo>
                    <a:pt x="201" y="578"/>
                  </a:lnTo>
                  <a:lnTo>
                    <a:pt x="211" y="574"/>
                  </a:lnTo>
                  <a:lnTo>
                    <a:pt x="216" y="574"/>
                  </a:lnTo>
                  <a:lnTo>
                    <a:pt x="221" y="583"/>
                  </a:lnTo>
                  <a:lnTo>
                    <a:pt x="226" y="613"/>
                  </a:lnTo>
                  <a:lnTo>
                    <a:pt x="231" y="637"/>
                  </a:lnTo>
                  <a:lnTo>
                    <a:pt x="241" y="642"/>
                  </a:lnTo>
                  <a:lnTo>
                    <a:pt x="245" y="618"/>
                  </a:lnTo>
                  <a:lnTo>
                    <a:pt x="250" y="588"/>
                  </a:lnTo>
                  <a:lnTo>
                    <a:pt x="255" y="544"/>
                  </a:lnTo>
                  <a:lnTo>
                    <a:pt x="265" y="490"/>
                  </a:lnTo>
                  <a:lnTo>
                    <a:pt x="270" y="387"/>
                  </a:lnTo>
                  <a:lnTo>
                    <a:pt x="275" y="279"/>
                  </a:lnTo>
                  <a:lnTo>
                    <a:pt x="280" y="255"/>
                  </a:lnTo>
                  <a:lnTo>
                    <a:pt x="285" y="265"/>
                  </a:lnTo>
                  <a:lnTo>
                    <a:pt x="294" y="284"/>
                  </a:lnTo>
                  <a:lnTo>
                    <a:pt x="299" y="304"/>
                  </a:lnTo>
                  <a:lnTo>
                    <a:pt x="304" y="294"/>
                  </a:lnTo>
                  <a:lnTo>
                    <a:pt x="309" y="299"/>
                  </a:lnTo>
                  <a:lnTo>
                    <a:pt x="319" y="314"/>
                  </a:lnTo>
                  <a:lnTo>
                    <a:pt x="324" y="314"/>
                  </a:lnTo>
                  <a:lnTo>
                    <a:pt x="329" y="284"/>
                  </a:lnTo>
                  <a:lnTo>
                    <a:pt x="334" y="245"/>
                  </a:lnTo>
                  <a:lnTo>
                    <a:pt x="339" y="245"/>
                  </a:lnTo>
                  <a:lnTo>
                    <a:pt x="348" y="284"/>
                  </a:lnTo>
                  <a:lnTo>
                    <a:pt x="353" y="299"/>
                  </a:lnTo>
                  <a:lnTo>
                    <a:pt x="358" y="299"/>
                  </a:lnTo>
                  <a:lnTo>
                    <a:pt x="363" y="319"/>
                  </a:lnTo>
                  <a:lnTo>
                    <a:pt x="373" y="387"/>
                  </a:lnTo>
                  <a:lnTo>
                    <a:pt x="378" y="446"/>
                  </a:lnTo>
                  <a:lnTo>
                    <a:pt x="383" y="446"/>
                  </a:lnTo>
                  <a:lnTo>
                    <a:pt x="388" y="417"/>
                  </a:lnTo>
                  <a:lnTo>
                    <a:pt x="392" y="387"/>
                  </a:lnTo>
                  <a:lnTo>
                    <a:pt x="402" y="392"/>
                  </a:lnTo>
                  <a:lnTo>
                    <a:pt x="407" y="392"/>
                  </a:lnTo>
                  <a:lnTo>
                    <a:pt x="412" y="417"/>
                  </a:lnTo>
                  <a:lnTo>
                    <a:pt x="417" y="461"/>
                  </a:lnTo>
                  <a:lnTo>
                    <a:pt x="427" y="471"/>
                  </a:lnTo>
                  <a:lnTo>
                    <a:pt x="432" y="475"/>
                  </a:lnTo>
                  <a:lnTo>
                    <a:pt x="437" y="466"/>
                  </a:lnTo>
                  <a:lnTo>
                    <a:pt x="441" y="451"/>
                  </a:lnTo>
                  <a:lnTo>
                    <a:pt x="446" y="436"/>
                  </a:lnTo>
                  <a:lnTo>
                    <a:pt x="456" y="451"/>
                  </a:lnTo>
                  <a:lnTo>
                    <a:pt x="461" y="510"/>
                  </a:lnTo>
                  <a:lnTo>
                    <a:pt x="466" y="564"/>
                  </a:lnTo>
                  <a:lnTo>
                    <a:pt x="471" y="564"/>
                  </a:lnTo>
                  <a:lnTo>
                    <a:pt x="481" y="510"/>
                  </a:lnTo>
                  <a:lnTo>
                    <a:pt x="486" y="397"/>
                  </a:lnTo>
                  <a:lnTo>
                    <a:pt x="491" y="309"/>
                  </a:lnTo>
                  <a:lnTo>
                    <a:pt x="495" y="299"/>
                  </a:lnTo>
                  <a:lnTo>
                    <a:pt x="500" y="294"/>
                  </a:lnTo>
                  <a:lnTo>
                    <a:pt x="510" y="299"/>
                  </a:lnTo>
                  <a:lnTo>
                    <a:pt x="515" y="333"/>
                  </a:lnTo>
                  <a:lnTo>
                    <a:pt x="520" y="412"/>
                  </a:lnTo>
                  <a:lnTo>
                    <a:pt x="525" y="490"/>
                  </a:lnTo>
                  <a:lnTo>
                    <a:pt x="535" y="510"/>
                  </a:lnTo>
                  <a:lnTo>
                    <a:pt x="540" y="505"/>
                  </a:lnTo>
                  <a:lnTo>
                    <a:pt x="544" y="515"/>
                  </a:lnTo>
                  <a:lnTo>
                    <a:pt x="549" y="520"/>
                  </a:lnTo>
                  <a:lnTo>
                    <a:pt x="554" y="524"/>
                  </a:lnTo>
                  <a:lnTo>
                    <a:pt x="564" y="534"/>
                  </a:lnTo>
                  <a:lnTo>
                    <a:pt x="569" y="534"/>
                  </a:lnTo>
                  <a:lnTo>
                    <a:pt x="574" y="539"/>
                  </a:lnTo>
                  <a:lnTo>
                    <a:pt x="579" y="544"/>
                  </a:lnTo>
                  <a:lnTo>
                    <a:pt x="589" y="544"/>
                  </a:lnTo>
                  <a:lnTo>
                    <a:pt x="593" y="524"/>
                  </a:lnTo>
                  <a:lnTo>
                    <a:pt x="598" y="500"/>
                  </a:lnTo>
                  <a:lnTo>
                    <a:pt x="603" y="480"/>
                  </a:lnTo>
                  <a:lnTo>
                    <a:pt x="608" y="461"/>
                  </a:lnTo>
                  <a:lnTo>
                    <a:pt x="618" y="426"/>
                  </a:lnTo>
                  <a:lnTo>
                    <a:pt x="623" y="441"/>
                  </a:lnTo>
                  <a:lnTo>
                    <a:pt x="628" y="495"/>
                  </a:lnTo>
                  <a:lnTo>
                    <a:pt x="633" y="524"/>
                  </a:lnTo>
                  <a:lnTo>
                    <a:pt x="642" y="534"/>
                  </a:lnTo>
                  <a:lnTo>
                    <a:pt x="647" y="539"/>
                  </a:lnTo>
                  <a:lnTo>
                    <a:pt x="652" y="534"/>
                  </a:lnTo>
                  <a:lnTo>
                    <a:pt x="657" y="520"/>
                  </a:lnTo>
                  <a:lnTo>
                    <a:pt x="662" y="500"/>
                  </a:lnTo>
                  <a:lnTo>
                    <a:pt x="672" y="495"/>
                  </a:lnTo>
                  <a:lnTo>
                    <a:pt x="677" y="490"/>
                  </a:lnTo>
                  <a:lnTo>
                    <a:pt x="682" y="480"/>
                  </a:lnTo>
                  <a:lnTo>
                    <a:pt x="687" y="471"/>
                  </a:lnTo>
                  <a:lnTo>
                    <a:pt x="696" y="426"/>
                  </a:lnTo>
                  <a:lnTo>
                    <a:pt x="701" y="397"/>
                  </a:lnTo>
                  <a:lnTo>
                    <a:pt x="706" y="412"/>
                  </a:lnTo>
                  <a:lnTo>
                    <a:pt x="711" y="412"/>
                  </a:lnTo>
                  <a:lnTo>
                    <a:pt x="721" y="417"/>
                  </a:lnTo>
                  <a:lnTo>
                    <a:pt x="726" y="426"/>
                  </a:lnTo>
                  <a:lnTo>
                    <a:pt x="731" y="417"/>
                  </a:lnTo>
                  <a:lnTo>
                    <a:pt x="736" y="387"/>
                  </a:lnTo>
                  <a:lnTo>
                    <a:pt x="740" y="373"/>
                  </a:lnTo>
                  <a:lnTo>
                    <a:pt x="750" y="373"/>
                  </a:lnTo>
                  <a:lnTo>
                    <a:pt x="755" y="368"/>
                  </a:lnTo>
                  <a:lnTo>
                    <a:pt x="760" y="353"/>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nvGrpSpPr>
            <p:cNvPr id="4" name="Group 360"/>
            <p:cNvGrpSpPr/>
            <p:nvPr/>
          </p:nvGrpSpPr>
          <p:grpSpPr>
            <a:xfrm>
              <a:off x="4719699" y="3240236"/>
              <a:ext cx="1074336" cy="1144710"/>
              <a:chOff x="4719699" y="3240236"/>
              <a:chExt cx="1074336" cy="1144710"/>
            </a:xfrm>
          </p:grpSpPr>
          <p:sp>
            <p:nvSpPr>
              <p:cNvPr id="91327" name="Freeform 191"/>
              <p:cNvSpPr>
                <a:spLocks/>
              </p:cNvSpPr>
              <p:nvPr/>
            </p:nvSpPr>
            <p:spPr bwMode="auto">
              <a:xfrm>
                <a:off x="4719699" y="3240236"/>
                <a:ext cx="974338" cy="1144710"/>
              </a:xfrm>
              <a:custGeom>
                <a:avLst/>
                <a:gdLst/>
                <a:ahLst/>
                <a:cxnLst>
                  <a:cxn ang="0">
                    <a:pos x="10" y="285"/>
                  </a:cxn>
                  <a:cxn ang="0">
                    <a:pos x="29" y="172"/>
                  </a:cxn>
                  <a:cxn ang="0">
                    <a:pos x="49" y="39"/>
                  </a:cxn>
                  <a:cxn ang="0">
                    <a:pos x="64" y="0"/>
                  </a:cxn>
                  <a:cxn ang="0">
                    <a:pos x="83" y="226"/>
                  </a:cxn>
                  <a:cxn ang="0">
                    <a:pos x="103" y="299"/>
                  </a:cxn>
                  <a:cxn ang="0">
                    <a:pos x="118" y="319"/>
                  </a:cxn>
                  <a:cxn ang="0">
                    <a:pos x="137" y="304"/>
                  </a:cxn>
                  <a:cxn ang="0">
                    <a:pos x="157" y="402"/>
                  </a:cxn>
                  <a:cxn ang="0">
                    <a:pos x="172" y="437"/>
                  </a:cxn>
                  <a:cxn ang="0">
                    <a:pos x="191" y="530"/>
                  </a:cxn>
                  <a:cxn ang="0">
                    <a:pos x="211" y="530"/>
                  </a:cxn>
                  <a:cxn ang="0">
                    <a:pos x="226" y="402"/>
                  </a:cxn>
                  <a:cxn ang="0">
                    <a:pos x="245" y="417"/>
                  </a:cxn>
                  <a:cxn ang="0">
                    <a:pos x="265" y="432"/>
                  </a:cxn>
                  <a:cxn ang="0">
                    <a:pos x="279" y="510"/>
                  </a:cxn>
                  <a:cxn ang="0">
                    <a:pos x="299" y="569"/>
                  </a:cxn>
                  <a:cxn ang="0">
                    <a:pos x="319" y="618"/>
                  </a:cxn>
                  <a:cxn ang="0">
                    <a:pos x="333" y="647"/>
                  </a:cxn>
                  <a:cxn ang="0">
                    <a:pos x="353" y="662"/>
                  </a:cxn>
                  <a:cxn ang="0">
                    <a:pos x="373" y="878"/>
                  </a:cxn>
                  <a:cxn ang="0">
                    <a:pos x="387" y="883"/>
                  </a:cxn>
                  <a:cxn ang="0">
                    <a:pos x="407" y="1020"/>
                  </a:cxn>
                  <a:cxn ang="0">
                    <a:pos x="427" y="1049"/>
                  </a:cxn>
                  <a:cxn ang="0">
                    <a:pos x="441" y="956"/>
                  </a:cxn>
                  <a:cxn ang="0">
                    <a:pos x="461" y="941"/>
                  </a:cxn>
                  <a:cxn ang="0">
                    <a:pos x="480" y="932"/>
                  </a:cxn>
                  <a:cxn ang="0">
                    <a:pos x="495" y="917"/>
                  </a:cxn>
                  <a:cxn ang="0">
                    <a:pos x="515" y="961"/>
                  </a:cxn>
                  <a:cxn ang="0">
                    <a:pos x="534" y="961"/>
                  </a:cxn>
                  <a:cxn ang="0">
                    <a:pos x="549" y="1039"/>
                  </a:cxn>
                  <a:cxn ang="0">
                    <a:pos x="569" y="1064"/>
                  </a:cxn>
                  <a:cxn ang="0">
                    <a:pos x="588" y="824"/>
                  </a:cxn>
                  <a:cxn ang="0">
                    <a:pos x="603" y="716"/>
                  </a:cxn>
                  <a:cxn ang="0">
                    <a:pos x="623" y="731"/>
                  </a:cxn>
                  <a:cxn ang="0">
                    <a:pos x="642" y="677"/>
                  </a:cxn>
                  <a:cxn ang="0">
                    <a:pos x="657" y="691"/>
                  </a:cxn>
                  <a:cxn ang="0">
                    <a:pos x="676" y="706"/>
                  </a:cxn>
                  <a:cxn ang="0">
                    <a:pos x="696" y="765"/>
                  </a:cxn>
                  <a:cxn ang="0">
                    <a:pos x="711" y="711"/>
                  </a:cxn>
                  <a:cxn ang="0">
                    <a:pos x="730" y="623"/>
                  </a:cxn>
                  <a:cxn ang="0">
                    <a:pos x="750" y="662"/>
                  </a:cxn>
                </a:cxnLst>
                <a:rect l="0" t="0" r="r" b="b"/>
                <a:pathLst>
                  <a:path w="760" h="1079">
                    <a:moveTo>
                      <a:pt x="0" y="466"/>
                    </a:moveTo>
                    <a:lnTo>
                      <a:pt x="5" y="412"/>
                    </a:lnTo>
                    <a:lnTo>
                      <a:pt x="10" y="285"/>
                    </a:lnTo>
                    <a:lnTo>
                      <a:pt x="20" y="182"/>
                    </a:lnTo>
                    <a:lnTo>
                      <a:pt x="25" y="167"/>
                    </a:lnTo>
                    <a:lnTo>
                      <a:pt x="29" y="172"/>
                    </a:lnTo>
                    <a:lnTo>
                      <a:pt x="34" y="147"/>
                    </a:lnTo>
                    <a:lnTo>
                      <a:pt x="44" y="93"/>
                    </a:lnTo>
                    <a:lnTo>
                      <a:pt x="49" y="39"/>
                    </a:lnTo>
                    <a:lnTo>
                      <a:pt x="54" y="10"/>
                    </a:lnTo>
                    <a:lnTo>
                      <a:pt x="59" y="0"/>
                    </a:lnTo>
                    <a:lnTo>
                      <a:pt x="64" y="0"/>
                    </a:lnTo>
                    <a:lnTo>
                      <a:pt x="74" y="30"/>
                    </a:lnTo>
                    <a:lnTo>
                      <a:pt x="79" y="128"/>
                    </a:lnTo>
                    <a:lnTo>
                      <a:pt x="83" y="226"/>
                    </a:lnTo>
                    <a:lnTo>
                      <a:pt x="88" y="270"/>
                    </a:lnTo>
                    <a:lnTo>
                      <a:pt x="98" y="289"/>
                    </a:lnTo>
                    <a:lnTo>
                      <a:pt x="103" y="299"/>
                    </a:lnTo>
                    <a:lnTo>
                      <a:pt x="108" y="319"/>
                    </a:lnTo>
                    <a:lnTo>
                      <a:pt x="113" y="334"/>
                    </a:lnTo>
                    <a:lnTo>
                      <a:pt x="118" y="319"/>
                    </a:lnTo>
                    <a:lnTo>
                      <a:pt x="128" y="309"/>
                    </a:lnTo>
                    <a:lnTo>
                      <a:pt x="132" y="309"/>
                    </a:lnTo>
                    <a:lnTo>
                      <a:pt x="137" y="304"/>
                    </a:lnTo>
                    <a:lnTo>
                      <a:pt x="142" y="294"/>
                    </a:lnTo>
                    <a:lnTo>
                      <a:pt x="152" y="334"/>
                    </a:lnTo>
                    <a:lnTo>
                      <a:pt x="157" y="402"/>
                    </a:lnTo>
                    <a:lnTo>
                      <a:pt x="162" y="417"/>
                    </a:lnTo>
                    <a:lnTo>
                      <a:pt x="167" y="422"/>
                    </a:lnTo>
                    <a:lnTo>
                      <a:pt x="172" y="437"/>
                    </a:lnTo>
                    <a:lnTo>
                      <a:pt x="181" y="461"/>
                    </a:lnTo>
                    <a:lnTo>
                      <a:pt x="186" y="500"/>
                    </a:lnTo>
                    <a:lnTo>
                      <a:pt x="191" y="530"/>
                    </a:lnTo>
                    <a:lnTo>
                      <a:pt x="196" y="539"/>
                    </a:lnTo>
                    <a:lnTo>
                      <a:pt x="206" y="539"/>
                    </a:lnTo>
                    <a:lnTo>
                      <a:pt x="211" y="530"/>
                    </a:lnTo>
                    <a:lnTo>
                      <a:pt x="216" y="505"/>
                    </a:lnTo>
                    <a:lnTo>
                      <a:pt x="221" y="456"/>
                    </a:lnTo>
                    <a:lnTo>
                      <a:pt x="226" y="402"/>
                    </a:lnTo>
                    <a:lnTo>
                      <a:pt x="235" y="392"/>
                    </a:lnTo>
                    <a:lnTo>
                      <a:pt x="240" y="407"/>
                    </a:lnTo>
                    <a:lnTo>
                      <a:pt x="245" y="417"/>
                    </a:lnTo>
                    <a:lnTo>
                      <a:pt x="250" y="422"/>
                    </a:lnTo>
                    <a:lnTo>
                      <a:pt x="260" y="427"/>
                    </a:lnTo>
                    <a:lnTo>
                      <a:pt x="265" y="432"/>
                    </a:lnTo>
                    <a:lnTo>
                      <a:pt x="270" y="441"/>
                    </a:lnTo>
                    <a:lnTo>
                      <a:pt x="275" y="481"/>
                    </a:lnTo>
                    <a:lnTo>
                      <a:pt x="279" y="510"/>
                    </a:lnTo>
                    <a:lnTo>
                      <a:pt x="289" y="530"/>
                    </a:lnTo>
                    <a:lnTo>
                      <a:pt x="294" y="544"/>
                    </a:lnTo>
                    <a:lnTo>
                      <a:pt x="299" y="569"/>
                    </a:lnTo>
                    <a:lnTo>
                      <a:pt x="304" y="603"/>
                    </a:lnTo>
                    <a:lnTo>
                      <a:pt x="314" y="618"/>
                    </a:lnTo>
                    <a:lnTo>
                      <a:pt x="319" y="618"/>
                    </a:lnTo>
                    <a:lnTo>
                      <a:pt x="324" y="633"/>
                    </a:lnTo>
                    <a:lnTo>
                      <a:pt x="328" y="652"/>
                    </a:lnTo>
                    <a:lnTo>
                      <a:pt x="333" y="647"/>
                    </a:lnTo>
                    <a:lnTo>
                      <a:pt x="343" y="633"/>
                    </a:lnTo>
                    <a:lnTo>
                      <a:pt x="348" y="637"/>
                    </a:lnTo>
                    <a:lnTo>
                      <a:pt x="353" y="662"/>
                    </a:lnTo>
                    <a:lnTo>
                      <a:pt x="358" y="711"/>
                    </a:lnTo>
                    <a:lnTo>
                      <a:pt x="368" y="804"/>
                    </a:lnTo>
                    <a:lnTo>
                      <a:pt x="373" y="878"/>
                    </a:lnTo>
                    <a:lnTo>
                      <a:pt x="377" y="892"/>
                    </a:lnTo>
                    <a:lnTo>
                      <a:pt x="382" y="887"/>
                    </a:lnTo>
                    <a:lnTo>
                      <a:pt x="387" y="883"/>
                    </a:lnTo>
                    <a:lnTo>
                      <a:pt x="397" y="892"/>
                    </a:lnTo>
                    <a:lnTo>
                      <a:pt x="402" y="946"/>
                    </a:lnTo>
                    <a:lnTo>
                      <a:pt x="407" y="1020"/>
                    </a:lnTo>
                    <a:lnTo>
                      <a:pt x="412" y="1039"/>
                    </a:lnTo>
                    <a:lnTo>
                      <a:pt x="422" y="1025"/>
                    </a:lnTo>
                    <a:lnTo>
                      <a:pt x="427" y="1049"/>
                    </a:lnTo>
                    <a:lnTo>
                      <a:pt x="431" y="1054"/>
                    </a:lnTo>
                    <a:lnTo>
                      <a:pt x="436" y="995"/>
                    </a:lnTo>
                    <a:lnTo>
                      <a:pt x="441" y="956"/>
                    </a:lnTo>
                    <a:lnTo>
                      <a:pt x="451" y="956"/>
                    </a:lnTo>
                    <a:lnTo>
                      <a:pt x="456" y="946"/>
                    </a:lnTo>
                    <a:lnTo>
                      <a:pt x="461" y="941"/>
                    </a:lnTo>
                    <a:lnTo>
                      <a:pt x="466" y="936"/>
                    </a:lnTo>
                    <a:lnTo>
                      <a:pt x="476" y="932"/>
                    </a:lnTo>
                    <a:lnTo>
                      <a:pt x="480" y="932"/>
                    </a:lnTo>
                    <a:lnTo>
                      <a:pt x="485" y="932"/>
                    </a:lnTo>
                    <a:lnTo>
                      <a:pt x="490" y="927"/>
                    </a:lnTo>
                    <a:lnTo>
                      <a:pt x="495" y="917"/>
                    </a:lnTo>
                    <a:lnTo>
                      <a:pt x="505" y="917"/>
                    </a:lnTo>
                    <a:lnTo>
                      <a:pt x="510" y="936"/>
                    </a:lnTo>
                    <a:lnTo>
                      <a:pt x="515" y="961"/>
                    </a:lnTo>
                    <a:lnTo>
                      <a:pt x="520" y="971"/>
                    </a:lnTo>
                    <a:lnTo>
                      <a:pt x="529" y="966"/>
                    </a:lnTo>
                    <a:lnTo>
                      <a:pt x="534" y="961"/>
                    </a:lnTo>
                    <a:lnTo>
                      <a:pt x="539" y="961"/>
                    </a:lnTo>
                    <a:lnTo>
                      <a:pt x="544" y="981"/>
                    </a:lnTo>
                    <a:lnTo>
                      <a:pt x="549" y="1039"/>
                    </a:lnTo>
                    <a:lnTo>
                      <a:pt x="559" y="1079"/>
                    </a:lnTo>
                    <a:lnTo>
                      <a:pt x="564" y="1074"/>
                    </a:lnTo>
                    <a:lnTo>
                      <a:pt x="569" y="1064"/>
                    </a:lnTo>
                    <a:lnTo>
                      <a:pt x="574" y="1039"/>
                    </a:lnTo>
                    <a:lnTo>
                      <a:pt x="583" y="966"/>
                    </a:lnTo>
                    <a:lnTo>
                      <a:pt x="588" y="824"/>
                    </a:lnTo>
                    <a:lnTo>
                      <a:pt x="593" y="726"/>
                    </a:lnTo>
                    <a:lnTo>
                      <a:pt x="598" y="716"/>
                    </a:lnTo>
                    <a:lnTo>
                      <a:pt x="603" y="716"/>
                    </a:lnTo>
                    <a:lnTo>
                      <a:pt x="613" y="726"/>
                    </a:lnTo>
                    <a:lnTo>
                      <a:pt x="618" y="736"/>
                    </a:lnTo>
                    <a:lnTo>
                      <a:pt x="623" y="731"/>
                    </a:lnTo>
                    <a:lnTo>
                      <a:pt x="627" y="716"/>
                    </a:lnTo>
                    <a:lnTo>
                      <a:pt x="637" y="696"/>
                    </a:lnTo>
                    <a:lnTo>
                      <a:pt x="642" y="677"/>
                    </a:lnTo>
                    <a:lnTo>
                      <a:pt x="647" y="662"/>
                    </a:lnTo>
                    <a:lnTo>
                      <a:pt x="652" y="657"/>
                    </a:lnTo>
                    <a:lnTo>
                      <a:pt x="657" y="691"/>
                    </a:lnTo>
                    <a:lnTo>
                      <a:pt x="667" y="716"/>
                    </a:lnTo>
                    <a:lnTo>
                      <a:pt x="672" y="716"/>
                    </a:lnTo>
                    <a:lnTo>
                      <a:pt x="676" y="706"/>
                    </a:lnTo>
                    <a:lnTo>
                      <a:pt x="681" y="711"/>
                    </a:lnTo>
                    <a:lnTo>
                      <a:pt x="691" y="745"/>
                    </a:lnTo>
                    <a:lnTo>
                      <a:pt x="696" y="765"/>
                    </a:lnTo>
                    <a:lnTo>
                      <a:pt x="701" y="745"/>
                    </a:lnTo>
                    <a:lnTo>
                      <a:pt x="706" y="736"/>
                    </a:lnTo>
                    <a:lnTo>
                      <a:pt x="711" y="711"/>
                    </a:lnTo>
                    <a:lnTo>
                      <a:pt x="721" y="657"/>
                    </a:lnTo>
                    <a:lnTo>
                      <a:pt x="725" y="608"/>
                    </a:lnTo>
                    <a:lnTo>
                      <a:pt x="730" y="623"/>
                    </a:lnTo>
                    <a:lnTo>
                      <a:pt x="735" y="657"/>
                    </a:lnTo>
                    <a:lnTo>
                      <a:pt x="745" y="657"/>
                    </a:lnTo>
                    <a:lnTo>
                      <a:pt x="750" y="662"/>
                    </a:lnTo>
                    <a:lnTo>
                      <a:pt x="755" y="677"/>
                    </a:lnTo>
                    <a:lnTo>
                      <a:pt x="760" y="696"/>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28" name="Freeform 192"/>
              <p:cNvSpPr>
                <a:spLocks/>
              </p:cNvSpPr>
              <p:nvPr/>
            </p:nvSpPr>
            <p:spPr bwMode="auto">
              <a:xfrm>
                <a:off x="5694037" y="3958465"/>
                <a:ext cx="99998" cy="270529"/>
              </a:xfrm>
              <a:custGeom>
                <a:avLst/>
                <a:gdLst/>
                <a:ahLst/>
                <a:cxnLst>
                  <a:cxn ang="0">
                    <a:pos x="0" y="19"/>
                  </a:cxn>
                  <a:cxn ang="0">
                    <a:pos x="5" y="39"/>
                  </a:cxn>
                  <a:cxn ang="0">
                    <a:pos x="15" y="34"/>
                  </a:cxn>
                  <a:cxn ang="0">
                    <a:pos x="19" y="19"/>
                  </a:cxn>
                  <a:cxn ang="0">
                    <a:pos x="24" y="0"/>
                  </a:cxn>
                  <a:cxn ang="0">
                    <a:pos x="29" y="5"/>
                  </a:cxn>
                  <a:cxn ang="0">
                    <a:pos x="39" y="63"/>
                  </a:cxn>
                  <a:cxn ang="0">
                    <a:pos x="44" y="142"/>
                  </a:cxn>
                  <a:cxn ang="0">
                    <a:pos x="49" y="176"/>
                  </a:cxn>
                  <a:cxn ang="0">
                    <a:pos x="54" y="176"/>
                  </a:cxn>
                  <a:cxn ang="0">
                    <a:pos x="64" y="171"/>
                  </a:cxn>
                  <a:cxn ang="0">
                    <a:pos x="68" y="186"/>
                  </a:cxn>
                  <a:cxn ang="0">
                    <a:pos x="73" y="220"/>
                  </a:cxn>
                  <a:cxn ang="0">
                    <a:pos x="78" y="255"/>
                  </a:cxn>
                </a:cxnLst>
                <a:rect l="0" t="0" r="r" b="b"/>
                <a:pathLst>
                  <a:path w="78" h="255">
                    <a:moveTo>
                      <a:pt x="0" y="19"/>
                    </a:moveTo>
                    <a:lnTo>
                      <a:pt x="5" y="39"/>
                    </a:lnTo>
                    <a:lnTo>
                      <a:pt x="15" y="34"/>
                    </a:lnTo>
                    <a:lnTo>
                      <a:pt x="19" y="19"/>
                    </a:lnTo>
                    <a:lnTo>
                      <a:pt x="24" y="0"/>
                    </a:lnTo>
                    <a:lnTo>
                      <a:pt x="29" y="5"/>
                    </a:lnTo>
                    <a:lnTo>
                      <a:pt x="39" y="63"/>
                    </a:lnTo>
                    <a:lnTo>
                      <a:pt x="44" y="142"/>
                    </a:lnTo>
                    <a:lnTo>
                      <a:pt x="49" y="176"/>
                    </a:lnTo>
                    <a:lnTo>
                      <a:pt x="54" y="176"/>
                    </a:lnTo>
                    <a:lnTo>
                      <a:pt x="64" y="171"/>
                    </a:lnTo>
                    <a:lnTo>
                      <a:pt x="68" y="186"/>
                    </a:lnTo>
                    <a:lnTo>
                      <a:pt x="73" y="220"/>
                    </a:lnTo>
                    <a:lnTo>
                      <a:pt x="78" y="255"/>
                    </a:lnTo>
                  </a:path>
                </a:pathLst>
              </a:custGeom>
              <a:noFill/>
              <a:ln w="28575" cap="flat">
                <a:solidFill>
                  <a:srgbClr val="00FF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grpSp>
      <p:sp>
        <p:nvSpPr>
          <p:cNvPr id="91338" name="Line 202"/>
          <p:cNvSpPr>
            <a:spLocks noChangeShapeType="1"/>
          </p:cNvSpPr>
          <p:nvPr/>
        </p:nvSpPr>
        <p:spPr bwMode="auto">
          <a:xfrm flipV="1">
            <a:off x="5897945" y="937487"/>
            <a:ext cx="0" cy="5011082"/>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39" name="Line 203"/>
          <p:cNvSpPr>
            <a:spLocks noChangeShapeType="1"/>
          </p:cNvSpPr>
          <p:nvPr/>
        </p:nvSpPr>
        <p:spPr bwMode="auto">
          <a:xfrm flipV="1">
            <a:off x="361335" y="937487"/>
            <a:ext cx="0" cy="5011082"/>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84" name="Line 248"/>
          <p:cNvSpPr>
            <a:spLocks noChangeShapeType="1"/>
          </p:cNvSpPr>
          <p:nvPr/>
        </p:nvSpPr>
        <p:spPr bwMode="auto">
          <a:xfrm>
            <a:off x="361334" y="5755369"/>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85" name="Line 249"/>
          <p:cNvSpPr>
            <a:spLocks noChangeShapeType="1"/>
          </p:cNvSpPr>
          <p:nvPr/>
        </p:nvSpPr>
        <p:spPr bwMode="auto">
          <a:xfrm flipH="1">
            <a:off x="5841319" y="5755369"/>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86" name="Rectangle 250"/>
          <p:cNvSpPr>
            <a:spLocks noChangeArrowheads="1"/>
          </p:cNvSpPr>
          <p:nvPr/>
        </p:nvSpPr>
        <p:spPr bwMode="auto">
          <a:xfrm>
            <a:off x="205283" y="5713596"/>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-3</a:t>
            </a:r>
          </a:p>
        </p:txBody>
      </p:sp>
      <p:sp>
        <p:nvSpPr>
          <p:cNvPr id="91387" name="Line 251"/>
          <p:cNvSpPr>
            <a:spLocks noChangeShapeType="1"/>
          </p:cNvSpPr>
          <p:nvPr/>
        </p:nvSpPr>
        <p:spPr bwMode="auto">
          <a:xfrm>
            <a:off x="361334" y="5562169"/>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88" name="Line 252"/>
          <p:cNvSpPr>
            <a:spLocks noChangeShapeType="1"/>
          </p:cNvSpPr>
          <p:nvPr/>
        </p:nvSpPr>
        <p:spPr bwMode="auto">
          <a:xfrm flipH="1">
            <a:off x="5841319" y="5562169"/>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89" name="Rectangle 253"/>
          <p:cNvSpPr>
            <a:spLocks noChangeArrowheads="1"/>
          </p:cNvSpPr>
          <p:nvPr/>
        </p:nvSpPr>
        <p:spPr bwMode="auto">
          <a:xfrm>
            <a:off x="205283" y="5520396"/>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-2</a:t>
            </a:r>
          </a:p>
        </p:txBody>
      </p:sp>
      <p:sp>
        <p:nvSpPr>
          <p:cNvPr id="91390" name="Line 254"/>
          <p:cNvSpPr>
            <a:spLocks noChangeShapeType="1"/>
          </p:cNvSpPr>
          <p:nvPr/>
        </p:nvSpPr>
        <p:spPr bwMode="auto">
          <a:xfrm>
            <a:off x="361334" y="5368970"/>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1" name="Line 255"/>
          <p:cNvSpPr>
            <a:spLocks noChangeShapeType="1"/>
          </p:cNvSpPr>
          <p:nvPr/>
        </p:nvSpPr>
        <p:spPr bwMode="auto">
          <a:xfrm flipH="1">
            <a:off x="5841319" y="5368970"/>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2" name="Rectangle 256"/>
          <p:cNvSpPr>
            <a:spLocks noChangeArrowheads="1"/>
          </p:cNvSpPr>
          <p:nvPr/>
        </p:nvSpPr>
        <p:spPr bwMode="auto">
          <a:xfrm>
            <a:off x="204850" y="5327197"/>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-1</a:t>
            </a:r>
          </a:p>
        </p:txBody>
      </p:sp>
      <p:sp>
        <p:nvSpPr>
          <p:cNvPr id="91393" name="Line 257"/>
          <p:cNvSpPr>
            <a:spLocks noChangeShapeType="1"/>
          </p:cNvSpPr>
          <p:nvPr/>
        </p:nvSpPr>
        <p:spPr bwMode="auto">
          <a:xfrm>
            <a:off x="361334" y="5175770"/>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4" name="Line 258"/>
          <p:cNvSpPr>
            <a:spLocks noChangeShapeType="1"/>
          </p:cNvSpPr>
          <p:nvPr/>
        </p:nvSpPr>
        <p:spPr bwMode="auto">
          <a:xfrm flipH="1">
            <a:off x="5841319" y="5175770"/>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5" name="Rectangle 259"/>
          <p:cNvSpPr>
            <a:spLocks noChangeArrowheads="1"/>
          </p:cNvSpPr>
          <p:nvPr/>
        </p:nvSpPr>
        <p:spPr bwMode="auto">
          <a:xfrm>
            <a:off x="251769" y="5133998"/>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0</a:t>
            </a:r>
          </a:p>
        </p:txBody>
      </p:sp>
      <p:sp>
        <p:nvSpPr>
          <p:cNvPr id="91396" name="Line 260"/>
          <p:cNvSpPr>
            <a:spLocks noChangeShapeType="1"/>
          </p:cNvSpPr>
          <p:nvPr/>
        </p:nvSpPr>
        <p:spPr bwMode="auto">
          <a:xfrm>
            <a:off x="361334" y="4982571"/>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7" name="Line 261"/>
          <p:cNvSpPr>
            <a:spLocks noChangeShapeType="1"/>
          </p:cNvSpPr>
          <p:nvPr/>
        </p:nvSpPr>
        <p:spPr bwMode="auto">
          <a:xfrm flipH="1">
            <a:off x="5841319" y="4982571"/>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398" name="Rectangle 262"/>
          <p:cNvSpPr>
            <a:spLocks noChangeArrowheads="1"/>
          </p:cNvSpPr>
          <p:nvPr/>
        </p:nvSpPr>
        <p:spPr bwMode="auto">
          <a:xfrm>
            <a:off x="251769" y="4940798"/>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1</a:t>
            </a:r>
          </a:p>
        </p:txBody>
      </p:sp>
      <p:sp>
        <p:nvSpPr>
          <p:cNvPr id="91399" name="Line 263"/>
          <p:cNvSpPr>
            <a:spLocks noChangeShapeType="1"/>
          </p:cNvSpPr>
          <p:nvPr/>
        </p:nvSpPr>
        <p:spPr bwMode="auto">
          <a:xfrm>
            <a:off x="361334" y="4789371"/>
            <a:ext cx="50333"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00" name="Line 264"/>
          <p:cNvSpPr>
            <a:spLocks noChangeShapeType="1"/>
          </p:cNvSpPr>
          <p:nvPr/>
        </p:nvSpPr>
        <p:spPr bwMode="auto">
          <a:xfrm flipH="1">
            <a:off x="5841319" y="4789371"/>
            <a:ext cx="56624" cy="870"/>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01" name="Rectangle 265"/>
          <p:cNvSpPr>
            <a:spLocks noChangeArrowheads="1"/>
          </p:cNvSpPr>
          <p:nvPr/>
        </p:nvSpPr>
        <p:spPr bwMode="auto">
          <a:xfrm>
            <a:off x="251769" y="4747599"/>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2</a:t>
            </a:r>
          </a:p>
        </p:txBody>
      </p:sp>
      <p:grpSp>
        <p:nvGrpSpPr>
          <p:cNvPr id="174" name="Group 173"/>
          <p:cNvGrpSpPr/>
          <p:nvPr/>
        </p:nvGrpSpPr>
        <p:grpSpPr>
          <a:xfrm>
            <a:off x="814330" y="4585728"/>
            <a:ext cx="4882282" cy="1159198"/>
            <a:chOff x="814330" y="4585728"/>
            <a:chExt cx="4882282" cy="1159198"/>
          </a:xfrm>
        </p:grpSpPr>
        <p:sp>
          <p:nvSpPr>
            <p:cNvPr id="91414" name="Freeform 278"/>
            <p:cNvSpPr>
              <a:spLocks/>
            </p:cNvSpPr>
            <p:nvPr/>
          </p:nvSpPr>
          <p:spPr bwMode="auto">
            <a:xfrm>
              <a:off x="814330" y="4867695"/>
              <a:ext cx="975198" cy="485610"/>
            </a:xfrm>
            <a:custGeom>
              <a:avLst/>
              <a:gdLst/>
              <a:ahLst/>
              <a:cxnLst>
                <a:cxn ang="0">
                  <a:pos x="18" y="354"/>
                </a:cxn>
                <a:cxn ang="0">
                  <a:pos x="36" y="390"/>
                </a:cxn>
                <a:cxn ang="0">
                  <a:pos x="60" y="420"/>
                </a:cxn>
                <a:cxn ang="0">
                  <a:pos x="84" y="438"/>
                </a:cxn>
                <a:cxn ang="0">
                  <a:pos x="102" y="438"/>
                </a:cxn>
                <a:cxn ang="0">
                  <a:pos x="126" y="420"/>
                </a:cxn>
                <a:cxn ang="0">
                  <a:pos x="150" y="396"/>
                </a:cxn>
                <a:cxn ang="0">
                  <a:pos x="168" y="378"/>
                </a:cxn>
                <a:cxn ang="0">
                  <a:pos x="192" y="396"/>
                </a:cxn>
                <a:cxn ang="0">
                  <a:pos x="216" y="378"/>
                </a:cxn>
                <a:cxn ang="0">
                  <a:pos x="234" y="300"/>
                </a:cxn>
                <a:cxn ang="0">
                  <a:pos x="258" y="222"/>
                </a:cxn>
                <a:cxn ang="0">
                  <a:pos x="282" y="138"/>
                </a:cxn>
                <a:cxn ang="0">
                  <a:pos x="300" y="132"/>
                </a:cxn>
                <a:cxn ang="0">
                  <a:pos x="324" y="0"/>
                </a:cxn>
                <a:cxn ang="0">
                  <a:pos x="348" y="24"/>
                </a:cxn>
                <a:cxn ang="0">
                  <a:pos x="366" y="72"/>
                </a:cxn>
                <a:cxn ang="0">
                  <a:pos x="390" y="48"/>
                </a:cxn>
                <a:cxn ang="0">
                  <a:pos x="414" y="144"/>
                </a:cxn>
                <a:cxn ang="0">
                  <a:pos x="432" y="210"/>
                </a:cxn>
                <a:cxn ang="0">
                  <a:pos x="456" y="186"/>
                </a:cxn>
                <a:cxn ang="0">
                  <a:pos x="480" y="228"/>
                </a:cxn>
                <a:cxn ang="0">
                  <a:pos x="498" y="264"/>
                </a:cxn>
                <a:cxn ang="0">
                  <a:pos x="522" y="300"/>
                </a:cxn>
                <a:cxn ang="0">
                  <a:pos x="546" y="294"/>
                </a:cxn>
                <a:cxn ang="0">
                  <a:pos x="564" y="342"/>
                </a:cxn>
                <a:cxn ang="0">
                  <a:pos x="588" y="420"/>
                </a:cxn>
                <a:cxn ang="0">
                  <a:pos x="612" y="426"/>
                </a:cxn>
                <a:cxn ang="0">
                  <a:pos x="630" y="510"/>
                </a:cxn>
                <a:cxn ang="0">
                  <a:pos x="654" y="510"/>
                </a:cxn>
                <a:cxn ang="0">
                  <a:pos x="678" y="450"/>
                </a:cxn>
                <a:cxn ang="0">
                  <a:pos x="696" y="468"/>
                </a:cxn>
                <a:cxn ang="0">
                  <a:pos x="720" y="480"/>
                </a:cxn>
                <a:cxn ang="0">
                  <a:pos x="744" y="486"/>
                </a:cxn>
                <a:cxn ang="0">
                  <a:pos x="762" y="462"/>
                </a:cxn>
                <a:cxn ang="0">
                  <a:pos x="786" y="504"/>
                </a:cxn>
                <a:cxn ang="0">
                  <a:pos x="810" y="438"/>
                </a:cxn>
                <a:cxn ang="0">
                  <a:pos x="828" y="426"/>
                </a:cxn>
                <a:cxn ang="0">
                  <a:pos x="852" y="498"/>
                </a:cxn>
                <a:cxn ang="0">
                  <a:pos x="876" y="528"/>
                </a:cxn>
                <a:cxn ang="0">
                  <a:pos x="894" y="558"/>
                </a:cxn>
                <a:cxn ang="0">
                  <a:pos x="918" y="498"/>
                </a:cxn>
              </a:cxnLst>
              <a:rect l="0" t="0" r="r" b="b"/>
              <a:pathLst>
                <a:path w="930" h="558">
                  <a:moveTo>
                    <a:pt x="0" y="348"/>
                  </a:moveTo>
                  <a:lnTo>
                    <a:pt x="6" y="342"/>
                  </a:lnTo>
                  <a:lnTo>
                    <a:pt x="18" y="354"/>
                  </a:lnTo>
                  <a:lnTo>
                    <a:pt x="24" y="366"/>
                  </a:lnTo>
                  <a:lnTo>
                    <a:pt x="30" y="378"/>
                  </a:lnTo>
                  <a:lnTo>
                    <a:pt x="36" y="390"/>
                  </a:lnTo>
                  <a:lnTo>
                    <a:pt x="42" y="402"/>
                  </a:lnTo>
                  <a:lnTo>
                    <a:pt x="54" y="414"/>
                  </a:lnTo>
                  <a:lnTo>
                    <a:pt x="60" y="420"/>
                  </a:lnTo>
                  <a:lnTo>
                    <a:pt x="66" y="420"/>
                  </a:lnTo>
                  <a:lnTo>
                    <a:pt x="72" y="426"/>
                  </a:lnTo>
                  <a:lnTo>
                    <a:pt x="84" y="438"/>
                  </a:lnTo>
                  <a:lnTo>
                    <a:pt x="90" y="450"/>
                  </a:lnTo>
                  <a:lnTo>
                    <a:pt x="96" y="450"/>
                  </a:lnTo>
                  <a:lnTo>
                    <a:pt x="102" y="438"/>
                  </a:lnTo>
                  <a:lnTo>
                    <a:pt x="108" y="426"/>
                  </a:lnTo>
                  <a:lnTo>
                    <a:pt x="120" y="426"/>
                  </a:lnTo>
                  <a:lnTo>
                    <a:pt x="126" y="420"/>
                  </a:lnTo>
                  <a:lnTo>
                    <a:pt x="132" y="408"/>
                  </a:lnTo>
                  <a:lnTo>
                    <a:pt x="138" y="402"/>
                  </a:lnTo>
                  <a:lnTo>
                    <a:pt x="150" y="396"/>
                  </a:lnTo>
                  <a:lnTo>
                    <a:pt x="156" y="378"/>
                  </a:lnTo>
                  <a:lnTo>
                    <a:pt x="162" y="366"/>
                  </a:lnTo>
                  <a:lnTo>
                    <a:pt x="168" y="378"/>
                  </a:lnTo>
                  <a:lnTo>
                    <a:pt x="174" y="390"/>
                  </a:lnTo>
                  <a:lnTo>
                    <a:pt x="186" y="408"/>
                  </a:lnTo>
                  <a:lnTo>
                    <a:pt x="192" y="396"/>
                  </a:lnTo>
                  <a:lnTo>
                    <a:pt x="198" y="372"/>
                  </a:lnTo>
                  <a:lnTo>
                    <a:pt x="204" y="372"/>
                  </a:lnTo>
                  <a:lnTo>
                    <a:pt x="216" y="378"/>
                  </a:lnTo>
                  <a:lnTo>
                    <a:pt x="222" y="378"/>
                  </a:lnTo>
                  <a:lnTo>
                    <a:pt x="228" y="348"/>
                  </a:lnTo>
                  <a:lnTo>
                    <a:pt x="234" y="300"/>
                  </a:lnTo>
                  <a:lnTo>
                    <a:pt x="240" y="270"/>
                  </a:lnTo>
                  <a:lnTo>
                    <a:pt x="252" y="258"/>
                  </a:lnTo>
                  <a:lnTo>
                    <a:pt x="258" y="222"/>
                  </a:lnTo>
                  <a:lnTo>
                    <a:pt x="264" y="174"/>
                  </a:lnTo>
                  <a:lnTo>
                    <a:pt x="270" y="150"/>
                  </a:lnTo>
                  <a:lnTo>
                    <a:pt x="282" y="138"/>
                  </a:lnTo>
                  <a:lnTo>
                    <a:pt x="288" y="138"/>
                  </a:lnTo>
                  <a:lnTo>
                    <a:pt x="294" y="138"/>
                  </a:lnTo>
                  <a:lnTo>
                    <a:pt x="300" y="132"/>
                  </a:lnTo>
                  <a:lnTo>
                    <a:pt x="306" y="84"/>
                  </a:lnTo>
                  <a:lnTo>
                    <a:pt x="318" y="30"/>
                  </a:lnTo>
                  <a:lnTo>
                    <a:pt x="324" y="0"/>
                  </a:lnTo>
                  <a:lnTo>
                    <a:pt x="330" y="0"/>
                  </a:lnTo>
                  <a:lnTo>
                    <a:pt x="336" y="12"/>
                  </a:lnTo>
                  <a:lnTo>
                    <a:pt x="348" y="24"/>
                  </a:lnTo>
                  <a:lnTo>
                    <a:pt x="354" y="42"/>
                  </a:lnTo>
                  <a:lnTo>
                    <a:pt x="360" y="66"/>
                  </a:lnTo>
                  <a:lnTo>
                    <a:pt x="366" y="72"/>
                  </a:lnTo>
                  <a:lnTo>
                    <a:pt x="372" y="66"/>
                  </a:lnTo>
                  <a:lnTo>
                    <a:pt x="384" y="48"/>
                  </a:lnTo>
                  <a:lnTo>
                    <a:pt x="390" y="48"/>
                  </a:lnTo>
                  <a:lnTo>
                    <a:pt x="396" y="78"/>
                  </a:lnTo>
                  <a:lnTo>
                    <a:pt x="402" y="114"/>
                  </a:lnTo>
                  <a:lnTo>
                    <a:pt x="414" y="144"/>
                  </a:lnTo>
                  <a:lnTo>
                    <a:pt x="420" y="168"/>
                  </a:lnTo>
                  <a:lnTo>
                    <a:pt x="426" y="186"/>
                  </a:lnTo>
                  <a:lnTo>
                    <a:pt x="432" y="210"/>
                  </a:lnTo>
                  <a:lnTo>
                    <a:pt x="438" y="228"/>
                  </a:lnTo>
                  <a:lnTo>
                    <a:pt x="450" y="204"/>
                  </a:lnTo>
                  <a:lnTo>
                    <a:pt x="456" y="186"/>
                  </a:lnTo>
                  <a:lnTo>
                    <a:pt x="462" y="192"/>
                  </a:lnTo>
                  <a:lnTo>
                    <a:pt x="468" y="204"/>
                  </a:lnTo>
                  <a:lnTo>
                    <a:pt x="480" y="228"/>
                  </a:lnTo>
                  <a:lnTo>
                    <a:pt x="486" y="252"/>
                  </a:lnTo>
                  <a:lnTo>
                    <a:pt x="492" y="264"/>
                  </a:lnTo>
                  <a:lnTo>
                    <a:pt x="498" y="264"/>
                  </a:lnTo>
                  <a:lnTo>
                    <a:pt x="510" y="282"/>
                  </a:lnTo>
                  <a:lnTo>
                    <a:pt x="516" y="294"/>
                  </a:lnTo>
                  <a:lnTo>
                    <a:pt x="522" y="300"/>
                  </a:lnTo>
                  <a:lnTo>
                    <a:pt x="528" y="300"/>
                  </a:lnTo>
                  <a:lnTo>
                    <a:pt x="534" y="300"/>
                  </a:lnTo>
                  <a:lnTo>
                    <a:pt x="546" y="294"/>
                  </a:lnTo>
                  <a:lnTo>
                    <a:pt x="552" y="306"/>
                  </a:lnTo>
                  <a:lnTo>
                    <a:pt x="558" y="324"/>
                  </a:lnTo>
                  <a:lnTo>
                    <a:pt x="564" y="342"/>
                  </a:lnTo>
                  <a:lnTo>
                    <a:pt x="570" y="372"/>
                  </a:lnTo>
                  <a:lnTo>
                    <a:pt x="582" y="396"/>
                  </a:lnTo>
                  <a:lnTo>
                    <a:pt x="588" y="420"/>
                  </a:lnTo>
                  <a:lnTo>
                    <a:pt x="594" y="426"/>
                  </a:lnTo>
                  <a:lnTo>
                    <a:pt x="600" y="420"/>
                  </a:lnTo>
                  <a:lnTo>
                    <a:pt x="612" y="426"/>
                  </a:lnTo>
                  <a:lnTo>
                    <a:pt x="618" y="444"/>
                  </a:lnTo>
                  <a:lnTo>
                    <a:pt x="624" y="474"/>
                  </a:lnTo>
                  <a:lnTo>
                    <a:pt x="630" y="510"/>
                  </a:lnTo>
                  <a:lnTo>
                    <a:pt x="636" y="540"/>
                  </a:lnTo>
                  <a:lnTo>
                    <a:pt x="648" y="534"/>
                  </a:lnTo>
                  <a:lnTo>
                    <a:pt x="654" y="510"/>
                  </a:lnTo>
                  <a:lnTo>
                    <a:pt x="660" y="474"/>
                  </a:lnTo>
                  <a:lnTo>
                    <a:pt x="666" y="450"/>
                  </a:lnTo>
                  <a:lnTo>
                    <a:pt x="678" y="450"/>
                  </a:lnTo>
                  <a:lnTo>
                    <a:pt x="684" y="456"/>
                  </a:lnTo>
                  <a:lnTo>
                    <a:pt x="690" y="468"/>
                  </a:lnTo>
                  <a:lnTo>
                    <a:pt x="696" y="468"/>
                  </a:lnTo>
                  <a:lnTo>
                    <a:pt x="702" y="474"/>
                  </a:lnTo>
                  <a:lnTo>
                    <a:pt x="714" y="486"/>
                  </a:lnTo>
                  <a:lnTo>
                    <a:pt x="720" y="480"/>
                  </a:lnTo>
                  <a:lnTo>
                    <a:pt x="726" y="456"/>
                  </a:lnTo>
                  <a:lnTo>
                    <a:pt x="732" y="462"/>
                  </a:lnTo>
                  <a:lnTo>
                    <a:pt x="744" y="486"/>
                  </a:lnTo>
                  <a:lnTo>
                    <a:pt x="750" y="492"/>
                  </a:lnTo>
                  <a:lnTo>
                    <a:pt x="756" y="474"/>
                  </a:lnTo>
                  <a:lnTo>
                    <a:pt x="762" y="462"/>
                  </a:lnTo>
                  <a:lnTo>
                    <a:pt x="768" y="474"/>
                  </a:lnTo>
                  <a:lnTo>
                    <a:pt x="780" y="486"/>
                  </a:lnTo>
                  <a:lnTo>
                    <a:pt x="786" y="504"/>
                  </a:lnTo>
                  <a:lnTo>
                    <a:pt x="792" y="504"/>
                  </a:lnTo>
                  <a:lnTo>
                    <a:pt x="798" y="474"/>
                  </a:lnTo>
                  <a:lnTo>
                    <a:pt x="810" y="438"/>
                  </a:lnTo>
                  <a:lnTo>
                    <a:pt x="816" y="414"/>
                  </a:lnTo>
                  <a:lnTo>
                    <a:pt x="822" y="408"/>
                  </a:lnTo>
                  <a:lnTo>
                    <a:pt x="828" y="426"/>
                  </a:lnTo>
                  <a:lnTo>
                    <a:pt x="834" y="462"/>
                  </a:lnTo>
                  <a:lnTo>
                    <a:pt x="846" y="486"/>
                  </a:lnTo>
                  <a:lnTo>
                    <a:pt x="852" y="498"/>
                  </a:lnTo>
                  <a:lnTo>
                    <a:pt x="858" y="504"/>
                  </a:lnTo>
                  <a:lnTo>
                    <a:pt x="864" y="516"/>
                  </a:lnTo>
                  <a:lnTo>
                    <a:pt x="876" y="528"/>
                  </a:lnTo>
                  <a:lnTo>
                    <a:pt x="882" y="552"/>
                  </a:lnTo>
                  <a:lnTo>
                    <a:pt x="888" y="558"/>
                  </a:lnTo>
                  <a:lnTo>
                    <a:pt x="894" y="558"/>
                  </a:lnTo>
                  <a:lnTo>
                    <a:pt x="900" y="546"/>
                  </a:lnTo>
                  <a:lnTo>
                    <a:pt x="912" y="528"/>
                  </a:lnTo>
                  <a:lnTo>
                    <a:pt x="918" y="498"/>
                  </a:lnTo>
                  <a:lnTo>
                    <a:pt x="924" y="450"/>
                  </a:lnTo>
                  <a:lnTo>
                    <a:pt x="930" y="420"/>
                  </a:lnTo>
                </a:path>
              </a:pathLst>
            </a:custGeom>
            <a:noFill/>
            <a:ln w="28575" cap="flat">
              <a:solidFill>
                <a:srgbClr val="0000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15" name="Freeform 279"/>
            <p:cNvSpPr>
              <a:spLocks/>
            </p:cNvSpPr>
            <p:nvPr/>
          </p:nvSpPr>
          <p:spPr bwMode="auto">
            <a:xfrm>
              <a:off x="1789528" y="5024344"/>
              <a:ext cx="981490" cy="720582"/>
            </a:xfrm>
            <a:custGeom>
              <a:avLst/>
              <a:gdLst/>
              <a:ahLst/>
              <a:cxnLst>
                <a:cxn ang="0">
                  <a:pos x="18" y="258"/>
                </a:cxn>
                <a:cxn ang="0">
                  <a:pos x="36" y="276"/>
                </a:cxn>
                <a:cxn ang="0">
                  <a:pos x="60" y="66"/>
                </a:cxn>
                <a:cxn ang="0">
                  <a:pos x="84" y="0"/>
                </a:cxn>
                <a:cxn ang="0">
                  <a:pos x="102" y="72"/>
                </a:cxn>
                <a:cxn ang="0">
                  <a:pos x="126" y="138"/>
                </a:cxn>
                <a:cxn ang="0">
                  <a:pos x="150" y="162"/>
                </a:cxn>
                <a:cxn ang="0">
                  <a:pos x="168" y="228"/>
                </a:cxn>
                <a:cxn ang="0">
                  <a:pos x="192" y="282"/>
                </a:cxn>
                <a:cxn ang="0">
                  <a:pos x="216" y="354"/>
                </a:cxn>
                <a:cxn ang="0">
                  <a:pos x="234" y="444"/>
                </a:cxn>
                <a:cxn ang="0">
                  <a:pos x="258" y="456"/>
                </a:cxn>
                <a:cxn ang="0">
                  <a:pos x="282" y="498"/>
                </a:cxn>
                <a:cxn ang="0">
                  <a:pos x="300" y="498"/>
                </a:cxn>
                <a:cxn ang="0">
                  <a:pos x="324" y="540"/>
                </a:cxn>
                <a:cxn ang="0">
                  <a:pos x="348" y="546"/>
                </a:cxn>
                <a:cxn ang="0">
                  <a:pos x="366" y="522"/>
                </a:cxn>
                <a:cxn ang="0">
                  <a:pos x="390" y="540"/>
                </a:cxn>
                <a:cxn ang="0">
                  <a:pos x="414" y="546"/>
                </a:cxn>
                <a:cxn ang="0">
                  <a:pos x="432" y="516"/>
                </a:cxn>
                <a:cxn ang="0">
                  <a:pos x="456" y="486"/>
                </a:cxn>
                <a:cxn ang="0">
                  <a:pos x="480" y="486"/>
                </a:cxn>
                <a:cxn ang="0">
                  <a:pos x="498" y="408"/>
                </a:cxn>
                <a:cxn ang="0">
                  <a:pos x="522" y="468"/>
                </a:cxn>
                <a:cxn ang="0">
                  <a:pos x="546" y="486"/>
                </a:cxn>
                <a:cxn ang="0">
                  <a:pos x="564" y="510"/>
                </a:cxn>
                <a:cxn ang="0">
                  <a:pos x="588" y="600"/>
                </a:cxn>
                <a:cxn ang="0">
                  <a:pos x="612" y="660"/>
                </a:cxn>
                <a:cxn ang="0">
                  <a:pos x="636" y="678"/>
                </a:cxn>
                <a:cxn ang="0">
                  <a:pos x="654" y="672"/>
                </a:cxn>
                <a:cxn ang="0">
                  <a:pos x="678" y="696"/>
                </a:cxn>
                <a:cxn ang="0">
                  <a:pos x="696" y="666"/>
                </a:cxn>
                <a:cxn ang="0">
                  <a:pos x="720" y="660"/>
                </a:cxn>
                <a:cxn ang="0">
                  <a:pos x="744" y="684"/>
                </a:cxn>
                <a:cxn ang="0">
                  <a:pos x="762" y="738"/>
                </a:cxn>
                <a:cxn ang="0">
                  <a:pos x="786" y="768"/>
                </a:cxn>
                <a:cxn ang="0">
                  <a:pos x="810" y="768"/>
                </a:cxn>
                <a:cxn ang="0">
                  <a:pos x="828" y="726"/>
                </a:cxn>
                <a:cxn ang="0">
                  <a:pos x="852" y="798"/>
                </a:cxn>
                <a:cxn ang="0">
                  <a:pos x="876" y="828"/>
                </a:cxn>
                <a:cxn ang="0">
                  <a:pos x="894" y="774"/>
                </a:cxn>
                <a:cxn ang="0">
                  <a:pos x="918" y="702"/>
                </a:cxn>
              </a:cxnLst>
              <a:rect l="0" t="0" r="r" b="b"/>
              <a:pathLst>
                <a:path w="936" h="828">
                  <a:moveTo>
                    <a:pt x="0" y="240"/>
                  </a:moveTo>
                  <a:lnTo>
                    <a:pt x="12" y="246"/>
                  </a:lnTo>
                  <a:lnTo>
                    <a:pt x="18" y="258"/>
                  </a:lnTo>
                  <a:lnTo>
                    <a:pt x="24" y="270"/>
                  </a:lnTo>
                  <a:lnTo>
                    <a:pt x="30" y="282"/>
                  </a:lnTo>
                  <a:lnTo>
                    <a:pt x="36" y="276"/>
                  </a:lnTo>
                  <a:lnTo>
                    <a:pt x="48" y="216"/>
                  </a:lnTo>
                  <a:lnTo>
                    <a:pt x="54" y="126"/>
                  </a:lnTo>
                  <a:lnTo>
                    <a:pt x="60" y="66"/>
                  </a:lnTo>
                  <a:lnTo>
                    <a:pt x="66" y="30"/>
                  </a:lnTo>
                  <a:lnTo>
                    <a:pt x="78" y="6"/>
                  </a:lnTo>
                  <a:lnTo>
                    <a:pt x="84" y="0"/>
                  </a:lnTo>
                  <a:lnTo>
                    <a:pt x="90" y="24"/>
                  </a:lnTo>
                  <a:lnTo>
                    <a:pt x="96" y="54"/>
                  </a:lnTo>
                  <a:lnTo>
                    <a:pt x="102" y="72"/>
                  </a:lnTo>
                  <a:lnTo>
                    <a:pt x="114" y="96"/>
                  </a:lnTo>
                  <a:lnTo>
                    <a:pt x="120" y="120"/>
                  </a:lnTo>
                  <a:lnTo>
                    <a:pt x="126" y="138"/>
                  </a:lnTo>
                  <a:lnTo>
                    <a:pt x="132" y="138"/>
                  </a:lnTo>
                  <a:lnTo>
                    <a:pt x="144" y="150"/>
                  </a:lnTo>
                  <a:lnTo>
                    <a:pt x="150" y="162"/>
                  </a:lnTo>
                  <a:lnTo>
                    <a:pt x="156" y="180"/>
                  </a:lnTo>
                  <a:lnTo>
                    <a:pt x="162" y="204"/>
                  </a:lnTo>
                  <a:lnTo>
                    <a:pt x="168" y="228"/>
                  </a:lnTo>
                  <a:lnTo>
                    <a:pt x="180" y="252"/>
                  </a:lnTo>
                  <a:lnTo>
                    <a:pt x="186" y="270"/>
                  </a:lnTo>
                  <a:lnTo>
                    <a:pt x="192" y="282"/>
                  </a:lnTo>
                  <a:lnTo>
                    <a:pt x="198" y="294"/>
                  </a:lnTo>
                  <a:lnTo>
                    <a:pt x="210" y="318"/>
                  </a:lnTo>
                  <a:lnTo>
                    <a:pt x="216" y="354"/>
                  </a:lnTo>
                  <a:lnTo>
                    <a:pt x="222" y="402"/>
                  </a:lnTo>
                  <a:lnTo>
                    <a:pt x="228" y="432"/>
                  </a:lnTo>
                  <a:lnTo>
                    <a:pt x="234" y="444"/>
                  </a:lnTo>
                  <a:lnTo>
                    <a:pt x="246" y="456"/>
                  </a:lnTo>
                  <a:lnTo>
                    <a:pt x="252" y="450"/>
                  </a:lnTo>
                  <a:lnTo>
                    <a:pt x="258" y="456"/>
                  </a:lnTo>
                  <a:lnTo>
                    <a:pt x="264" y="474"/>
                  </a:lnTo>
                  <a:lnTo>
                    <a:pt x="276" y="492"/>
                  </a:lnTo>
                  <a:lnTo>
                    <a:pt x="282" y="498"/>
                  </a:lnTo>
                  <a:lnTo>
                    <a:pt x="288" y="504"/>
                  </a:lnTo>
                  <a:lnTo>
                    <a:pt x="294" y="498"/>
                  </a:lnTo>
                  <a:lnTo>
                    <a:pt x="300" y="498"/>
                  </a:lnTo>
                  <a:lnTo>
                    <a:pt x="312" y="510"/>
                  </a:lnTo>
                  <a:lnTo>
                    <a:pt x="318" y="534"/>
                  </a:lnTo>
                  <a:lnTo>
                    <a:pt x="324" y="540"/>
                  </a:lnTo>
                  <a:lnTo>
                    <a:pt x="330" y="534"/>
                  </a:lnTo>
                  <a:lnTo>
                    <a:pt x="342" y="534"/>
                  </a:lnTo>
                  <a:lnTo>
                    <a:pt x="348" y="546"/>
                  </a:lnTo>
                  <a:lnTo>
                    <a:pt x="354" y="552"/>
                  </a:lnTo>
                  <a:lnTo>
                    <a:pt x="360" y="540"/>
                  </a:lnTo>
                  <a:lnTo>
                    <a:pt x="366" y="522"/>
                  </a:lnTo>
                  <a:lnTo>
                    <a:pt x="378" y="522"/>
                  </a:lnTo>
                  <a:lnTo>
                    <a:pt x="384" y="528"/>
                  </a:lnTo>
                  <a:lnTo>
                    <a:pt x="390" y="540"/>
                  </a:lnTo>
                  <a:lnTo>
                    <a:pt x="396" y="540"/>
                  </a:lnTo>
                  <a:lnTo>
                    <a:pt x="408" y="540"/>
                  </a:lnTo>
                  <a:lnTo>
                    <a:pt x="414" y="546"/>
                  </a:lnTo>
                  <a:lnTo>
                    <a:pt x="420" y="546"/>
                  </a:lnTo>
                  <a:lnTo>
                    <a:pt x="426" y="534"/>
                  </a:lnTo>
                  <a:lnTo>
                    <a:pt x="432" y="516"/>
                  </a:lnTo>
                  <a:lnTo>
                    <a:pt x="444" y="498"/>
                  </a:lnTo>
                  <a:lnTo>
                    <a:pt x="450" y="492"/>
                  </a:lnTo>
                  <a:lnTo>
                    <a:pt x="456" y="486"/>
                  </a:lnTo>
                  <a:lnTo>
                    <a:pt x="462" y="486"/>
                  </a:lnTo>
                  <a:lnTo>
                    <a:pt x="474" y="498"/>
                  </a:lnTo>
                  <a:lnTo>
                    <a:pt x="480" y="486"/>
                  </a:lnTo>
                  <a:lnTo>
                    <a:pt x="486" y="444"/>
                  </a:lnTo>
                  <a:lnTo>
                    <a:pt x="492" y="414"/>
                  </a:lnTo>
                  <a:lnTo>
                    <a:pt x="498" y="408"/>
                  </a:lnTo>
                  <a:lnTo>
                    <a:pt x="510" y="426"/>
                  </a:lnTo>
                  <a:lnTo>
                    <a:pt x="516" y="444"/>
                  </a:lnTo>
                  <a:lnTo>
                    <a:pt x="522" y="468"/>
                  </a:lnTo>
                  <a:lnTo>
                    <a:pt x="528" y="486"/>
                  </a:lnTo>
                  <a:lnTo>
                    <a:pt x="540" y="492"/>
                  </a:lnTo>
                  <a:lnTo>
                    <a:pt x="546" y="486"/>
                  </a:lnTo>
                  <a:lnTo>
                    <a:pt x="552" y="474"/>
                  </a:lnTo>
                  <a:lnTo>
                    <a:pt x="558" y="486"/>
                  </a:lnTo>
                  <a:lnTo>
                    <a:pt x="564" y="510"/>
                  </a:lnTo>
                  <a:lnTo>
                    <a:pt x="576" y="540"/>
                  </a:lnTo>
                  <a:lnTo>
                    <a:pt x="582" y="570"/>
                  </a:lnTo>
                  <a:lnTo>
                    <a:pt x="588" y="600"/>
                  </a:lnTo>
                  <a:lnTo>
                    <a:pt x="594" y="630"/>
                  </a:lnTo>
                  <a:lnTo>
                    <a:pt x="606" y="642"/>
                  </a:lnTo>
                  <a:lnTo>
                    <a:pt x="612" y="660"/>
                  </a:lnTo>
                  <a:lnTo>
                    <a:pt x="618" y="672"/>
                  </a:lnTo>
                  <a:lnTo>
                    <a:pt x="624" y="678"/>
                  </a:lnTo>
                  <a:lnTo>
                    <a:pt x="636" y="678"/>
                  </a:lnTo>
                  <a:lnTo>
                    <a:pt x="642" y="678"/>
                  </a:lnTo>
                  <a:lnTo>
                    <a:pt x="648" y="672"/>
                  </a:lnTo>
                  <a:lnTo>
                    <a:pt x="654" y="672"/>
                  </a:lnTo>
                  <a:lnTo>
                    <a:pt x="660" y="678"/>
                  </a:lnTo>
                  <a:lnTo>
                    <a:pt x="672" y="690"/>
                  </a:lnTo>
                  <a:lnTo>
                    <a:pt x="678" y="696"/>
                  </a:lnTo>
                  <a:lnTo>
                    <a:pt x="684" y="702"/>
                  </a:lnTo>
                  <a:lnTo>
                    <a:pt x="690" y="678"/>
                  </a:lnTo>
                  <a:lnTo>
                    <a:pt x="696" y="666"/>
                  </a:lnTo>
                  <a:lnTo>
                    <a:pt x="708" y="672"/>
                  </a:lnTo>
                  <a:lnTo>
                    <a:pt x="714" y="666"/>
                  </a:lnTo>
                  <a:lnTo>
                    <a:pt x="720" y="660"/>
                  </a:lnTo>
                  <a:lnTo>
                    <a:pt x="726" y="660"/>
                  </a:lnTo>
                  <a:lnTo>
                    <a:pt x="738" y="666"/>
                  </a:lnTo>
                  <a:lnTo>
                    <a:pt x="744" y="684"/>
                  </a:lnTo>
                  <a:lnTo>
                    <a:pt x="750" y="696"/>
                  </a:lnTo>
                  <a:lnTo>
                    <a:pt x="756" y="714"/>
                  </a:lnTo>
                  <a:lnTo>
                    <a:pt x="762" y="738"/>
                  </a:lnTo>
                  <a:lnTo>
                    <a:pt x="774" y="750"/>
                  </a:lnTo>
                  <a:lnTo>
                    <a:pt x="780" y="756"/>
                  </a:lnTo>
                  <a:lnTo>
                    <a:pt x="786" y="768"/>
                  </a:lnTo>
                  <a:lnTo>
                    <a:pt x="792" y="774"/>
                  </a:lnTo>
                  <a:lnTo>
                    <a:pt x="804" y="774"/>
                  </a:lnTo>
                  <a:lnTo>
                    <a:pt x="810" y="768"/>
                  </a:lnTo>
                  <a:lnTo>
                    <a:pt x="816" y="750"/>
                  </a:lnTo>
                  <a:lnTo>
                    <a:pt x="822" y="726"/>
                  </a:lnTo>
                  <a:lnTo>
                    <a:pt x="828" y="726"/>
                  </a:lnTo>
                  <a:lnTo>
                    <a:pt x="840" y="744"/>
                  </a:lnTo>
                  <a:lnTo>
                    <a:pt x="846" y="768"/>
                  </a:lnTo>
                  <a:lnTo>
                    <a:pt x="852" y="798"/>
                  </a:lnTo>
                  <a:lnTo>
                    <a:pt x="858" y="822"/>
                  </a:lnTo>
                  <a:lnTo>
                    <a:pt x="870" y="822"/>
                  </a:lnTo>
                  <a:lnTo>
                    <a:pt x="876" y="828"/>
                  </a:lnTo>
                  <a:lnTo>
                    <a:pt x="882" y="828"/>
                  </a:lnTo>
                  <a:lnTo>
                    <a:pt x="888" y="804"/>
                  </a:lnTo>
                  <a:lnTo>
                    <a:pt x="894" y="774"/>
                  </a:lnTo>
                  <a:lnTo>
                    <a:pt x="906" y="738"/>
                  </a:lnTo>
                  <a:lnTo>
                    <a:pt x="912" y="708"/>
                  </a:lnTo>
                  <a:lnTo>
                    <a:pt x="918" y="702"/>
                  </a:lnTo>
                  <a:lnTo>
                    <a:pt x="924" y="714"/>
                  </a:lnTo>
                  <a:lnTo>
                    <a:pt x="936" y="732"/>
                  </a:lnTo>
                </a:path>
              </a:pathLst>
            </a:custGeom>
            <a:noFill/>
            <a:ln w="28575" cap="flat">
              <a:solidFill>
                <a:srgbClr val="0000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16" name="Freeform 280"/>
            <p:cNvSpPr>
              <a:spLocks/>
            </p:cNvSpPr>
            <p:nvPr/>
          </p:nvSpPr>
          <p:spPr bwMode="auto">
            <a:xfrm>
              <a:off x="2771018" y="5013900"/>
              <a:ext cx="975198" cy="689252"/>
            </a:xfrm>
            <a:custGeom>
              <a:avLst/>
              <a:gdLst/>
              <a:ahLst/>
              <a:cxnLst>
                <a:cxn ang="0">
                  <a:pos x="12" y="780"/>
                </a:cxn>
                <a:cxn ang="0">
                  <a:pos x="36" y="792"/>
                </a:cxn>
                <a:cxn ang="0">
                  <a:pos x="54" y="750"/>
                </a:cxn>
                <a:cxn ang="0">
                  <a:pos x="78" y="492"/>
                </a:cxn>
                <a:cxn ang="0">
                  <a:pos x="102" y="492"/>
                </a:cxn>
                <a:cxn ang="0">
                  <a:pos x="120" y="504"/>
                </a:cxn>
                <a:cxn ang="0">
                  <a:pos x="144" y="480"/>
                </a:cxn>
                <a:cxn ang="0">
                  <a:pos x="168" y="504"/>
                </a:cxn>
                <a:cxn ang="0">
                  <a:pos x="186" y="450"/>
                </a:cxn>
                <a:cxn ang="0">
                  <a:pos x="210" y="384"/>
                </a:cxn>
                <a:cxn ang="0">
                  <a:pos x="234" y="342"/>
                </a:cxn>
                <a:cxn ang="0">
                  <a:pos x="252" y="402"/>
                </a:cxn>
                <a:cxn ang="0">
                  <a:pos x="276" y="414"/>
                </a:cxn>
                <a:cxn ang="0">
                  <a:pos x="300" y="384"/>
                </a:cxn>
                <a:cxn ang="0">
                  <a:pos x="318" y="390"/>
                </a:cxn>
                <a:cxn ang="0">
                  <a:pos x="342" y="324"/>
                </a:cxn>
                <a:cxn ang="0">
                  <a:pos x="366" y="126"/>
                </a:cxn>
                <a:cxn ang="0">
                  <a:pos x="384" y="90"/>
                </a:cxn>
                <a:cxn ang="0">
                  <a:pos x="408" y="102"/>
                </a:cxn>
                <a:cxn ang="0">
                  <a:pos x="432" y="30"/>
                </a:cxn>
                <a:cxn ang="0">
                  <a:pos x="450" y="126"/>
                </a:cxn>
                <a:cxn ang="0">
                  <a:pos x="474" y="228"/>
                </a:cxn>
                <a:cxn ang="0">
                  <a:pos x="498" y="288"/>
                </a:cxn>
                <a:cxn ang="0">
                  <a:pos x="516" y="354"/>
                </a:cxn>
                <a:cxn ang="0">
                  <a:pos x="540" y="414"/>
                </a:cxn>
                <a:cxn ang="0">
                  <a:pos x="564" y="444"/>
                </a:cxn>
                <a:cxn ang="0">
                  <a:pos x="582" y="462"/>
                </a:cxn>
                <a:cxn ang="0">
                  <a:pos x="606" y="444"/>
                </a:cxn>
                <a:cxn ang="0">
                  <a:pos x="630" y="294"/>
                </a:cxn>
                <a:cxn ang="0">
                  <a:pos x="648" y="186"/>
                </a:cxn>
                <a:cxn ang="0">
                  <a:pos x="672" y="168"/>
                </a:cxn>
                <a:cxn ang="0">
                  <a:pos x="696" y="144"/>
                </a:cxn>
                <a:cxn ang="0">
                  <a:pos x="714" y="78"/>
                </a:cxn>
                <a:cxn ang="0">
                  <a:pos x="738" y="138"/>
                </a:cxn>
                <a:cxn ang="0">
                  <a:pos x="762" y="204"/>
                </a:cxn>
                <a:cxn ang="0">
                  <a:pos x="780" y="294"/>
                </a:cxn>
                <a:cxn ang="0">
                  <a:pos x="804" y="420"/>
                </a:cxn>
                <a:cxn ang="0">
                  <a:pos x="828" y="480"/>
                </a:cxn>
                <a:cxn ang="0">
                  <a:pos x="846" y="468"/>
                </a:cxn>
                <a:cxn ang="0">
                  <a:pos x="870" y="510"/>
                </a:cxn>
                <a:cxn ang="0">
                  <a:pos x="894" y="432"/>
                </a:cxn>
                <a:cxn ang="0">
                  <a:pos x="912" y="384"/>
                </a:cxn>
              </a:cxnLst>
              <a:rect l="0" t="0" r="r" b="b"/>
              <a:pathLst>
                <a:path w="930" h="792">
                  <a:moveTo>
                    <a:pt x="0" y="744"/>
                  </a:moveTo>
                  <a:lnTo>
                    <a:pt x="6" y="762"/>
                  </a:lnTo>
                  <a:lnTo>
                    <a:pt x="12" y="780"/>
                  </a:lnTo>
                  <a:lnTo>
                    <a:pt x="18" y="786"/>
                  </a:lnTo>
                  <a:lnTo>
                    <a:pt x="24" y="792"/>
                  </a:lnTo>
                  <a:lnTo>
                    <a:pt x="36" y="792"/>
                  </a:lnTo>
                  <a:lnTo>
                    <a:pt x="42" y="780"/>
                  </a:lnTo>
                  <a:lnTo>
                    <a:pt x="48" y="762"/>
                  </a:lnTo>
                  <a:lnTo>
                    <a:pt x="54" y="750"/>
                  </a:lnTo>
                  <a:lnTo>
                    <a:pt x="66" y="672"/>
                  </a:lnTo>
                  <a:lnTo>
                    <a:pt x="72" y="546"/>
                  </a:lnTo>
                  <a:lnTo>
                    <a:pt x="78" y="492"/>
                  </a:lnTo>
                  <a:lnTo>
                    <a:pt x="84" y="486"/>
                  </a:lnTo>
                  <a:lnTo>
                    <a:pt x="90" y="492"/>
                  </a:lnTo>
                  <a:lnTo>
                    <a:pt x="102" y="492"/>
                  </a:lnTo>
                  <a:lnTo>
                    <a:pt x="108" y="492"/>
                  </a:lnTo>
                  <a:lnTo>
                    <a:pt x="114" y="504"/>
                  </a:lnTo>
                  <a:lnTo>
                    <a:pt x="120" y="504"/>
                  </a:lnTo>
                  <a:lnTo>
                    <a:pt x="132" y="498"/>
                  </a:lnTo>
                  <a:lnTo>
                    <a:pt x="138" y="492"/>
                  </a:lnTo>
                  <a:lnTo>
                    <a:pt x="144" y="480"/>
                  </a:lnTo>
                  <a:lnTo>
                    <a:pt x="150" y="480"/>
                  </a:lnTo>
                  <a:lnTo>
                    <a:pt x="156" y="492"/>
                  </a:lnTo>
                  <a:lnTo>
                    <a:pt x="168" y="504"/>
                  </a:lnTo>
                  <a:lnTo>
                    <a:pt x="174" y="486"/>
                  </a:lnTo>
                  <a:lnTo>
                    <a:pt x="180" y="462"/>
                  </a:lnTo>
                  <a:lnTo>
                    <a:pt x="186" y="450"/>
                  </a:lnTo>
                  <a:lnTo>
                    <a:pt x="198" y="444"/>
                  </a:lnTo>
                  <a:lnTo>
                    <a:pt x="204" y="420"/>
                  </a:lnTo>
                  <a:lnTo>
                    <a:pt x="210" y="384"/>
                  </a:lnTo>
                  <a:lnTo>
                    <a:pt x="216" y="360"/>
                  </a:lnTo>
                  <a:lnTo>
                    <a:pt x="222" y="348"/>
                  </a:lnTo>
                  <a:lnTo>
                    <a:pt x="234" y="342"/>
                  </a:lnTo>
                  <a:lnTo>
                    <a:pt x="240" y="360"/>
                  </a:lnTo>
                  <a:lnTo>
                    <a:pt x="246" y="384"/>
                  </a:lnTo>
                  <a:lnTo>
                    <a:pt x="252" y="402"/>
                  </a:lnTo>
                  <a:lnTo>
                    <a:pt x="264" y="414"/>
                  </a:lnTo>
                  <a:lnTo>
                    <a:pt x="270" y="414"/>
                  </a:lnTo>
                  <a:lnTo>
                    <a:pt x="276" y="414"/>
                  </a:lnTo>
                  <a:lnTo>
                    <a:pt x="282" y="414"/>
                  </a:lnTo>
                  <a:lnTo>
                    <a:pt x="288" y="402"/>
                  </a:lnTo>
                  <a:lnTo>
                    <a:pt x="300" y="384"/>
                  </a:lnTo>
                  <a:lnTo>
                    <a:pt x="306" y="390"/>
                  </a:lnTo>
                  <a:lnTo>
                    <a:pt x="312" y="396"/>
                  </a:lnTo>
                  <a:lnTo>
                    <a:pt x="318" y="390"/>
                  </a:lnTo>
                  <a:lnTo>
                    <a:pt x="330" y="378"/>
                  </a:lnTo>
                  <a:lnTo>
                    <a:pt x="336" y="354"/>
                  </a:lnTo>
                  <a:lnTo>
                    <a:pt x="342" y="324"/>
                  </a:lnTo>
                  <a:lnTo>
                    <a:pt x="348" y="258"/>
                  </a:lnTo>
                  <a:lnTo>
                    <a:pt x="354" y="168"/>
                  </a:lnTo>
                  <a:lnTo>
                    <a:pt x="366" y="126"/>
                  </a:lnTo>
                  <a:lnTo>
                    <a:pt x="372" y="114"/>
                  </a:lnTo>
                  <a:lnTo>
                    <a:pt x="378" y="108"/>
                  </a:lnTo>
                  <a:lnTo>
                    <a:pt x="384" y="90"/>
                  </a:lnTo>
                  <a:lnTo>
                    <a:pt x="396" y="96"/>
                  </a:lnTo>
                  <a:lnTo>
                    <a:pt x="402" y="108"/>
                  </a:lnTo>
                  <a:lnTo>
                    <a:pt x="408" y="102"/>
                  </a:lnTo>
                  <a:lnTo>
                    <a:pt x="414" y="36"/>
                  </a:lnTo>
                  <a:lnTo>
                    <a:pt x="420" y="0"/>
                  </a:lnTo>
                  <a:lnTo>
                    <a:pt x="432" y="30"/>
                  </a:lnTo>
                  <a:lnTo>
                    <a:pt x="438" y="60"/>
                  </a:lnTo>
                  <a:lnTo>
                    <a:pt x="444" y="96"/>
                  </a:lnTo>
                  <a:lnTo>
                    <a:pt x="450" y="126"/>
                  </a:lnTo>
                  <a:lnTo>
                    <a:pt x="462" y="156"/>
                  </a:lnTo>
                  <a:lnTo>
                    <a:pt x="468" y="192"/>
                  </a:lnTo>
                  <a:lnTo>
                    <a:pt x="474" y="228"/>
                  </a:lnTo>
                  <a:lnTo>
                    <a:pt x="480" y="252"/>
                  </a:lnTo>
                  <a:lnTo>
                    <a:pt x="486" y="270"/>
                  </a:lnTo>
                  <a:lnTo>
                    <a:pt x="498" y="288"/>
                  </a:lnTo>
                  <a:lnTo>
                    <a:pt x="504" y="318"/>
                  </a:lnTo>
                  <a:lnTo>
                    <a:pt x="510" y="342"/>
                  </a:lnTo>
                  <a:lnTo>
                    <a:pt x="516" y="354"/>
                  </a:lnTo>
                  <a:lnTo>
                    <a:pt x="528" y="378"/>
                  </a:lnTo>
                  <a:lnTo>
                    <a:pt x="534" y="402"/>
                  </a:lnTo>
                  <a:lnTo>
                    <a:pt x="540" y="414"/>
                  </a:lnTo>
                  <a:lnTo>
                    <a:pt x="546" y="414"/>
                  </a:lnTo>
                  <a:lnTo>
                    <a:pt x="552" y="426"/>
                  </a:lnTo>
                  <a:lnTo>
                    <a:pt x="564" y="444"/>
                  </a:lnTo>
                  <a:lnTo>
                    <a:pt x="570" y="456"/>
                  </a:lnTo>
                  <a:lnTo>
                    <a:pt x="576" y="462"/>
                  </a:lnTo>
                  <a:lnTo>
                    <a:pt x="582" y="462"/>
                  </a:lnTo>
                  <a:lnTo>
                    <a:pt x="594" y="474"/>
                  </a:lnTo>
                  <a:lnTo>
                    <a:pt x="600" y="474"/>
                  </a:lnTo>
                  <a:lnTo>
                    <a:pt x="606" y="444"/>
                  </a:lnTo>
                  <a:lnTo>
                    <a:pt x="612" y="402"/>
                  </a:lnTo>
                  <a:lnTo>
                    <a:pt x="618" y="348"/>
                  </a:lnTo>
                  <a:lnTo>
                    <a:pt x="630" y="294"/>
                  </a:lnTo>
                  <a:lnTo>
                    <a:pt x="636" y="270"/>
                  </a:lnTo>
                  <a:lnTo>
                    <a:pt x="642" y="222"/>
                  </a:lnTo>
                  <a:lnTo>
                    <a:pt x="648" y="186"/>
                  </a:lnTo>
                  <a:lnTo>
                    <a:pt x="660" y="174"/>
                  </a:lnTo>
                  <a:lnTo>
                    <a:pt x="666" y="168"/>
                  </a:lnTo>
                  <a:lnTo>
                    <a:pt x="672" y="168"/>
                  </a:lnTo>
                  <a:lnTo>
                    <a:pt x="678" y="174"/>
                  </a:lnTo>
                  <a:lnTo>
                    <a:pt x="684" y="168"/>
                  </a:lnTo>
                  <a:lnTo>
                    <a:pt x="696" y="144"/>
                  </a:lnTo>
                  <a:lnTo>
                    <a:pt x="702" y="120"/>
                  </a:lnTo>
                  <a:lnTo>
                    <a:pt x="708" y="96"/>
                  </a:lnTo>
                  <a:lnTo>
                    <a:pt x="714" y="78"/>
                  </a:lnTo>
                  <a:lnTo>
                    <a:pt x="726" y="84"/>
                  </a:lnTo>
                  <a:lnTo>
                    <a:pt x="732" y="108"/>
                  </a:lnTo>
                  <a:lnTo>
                    <a:pt x="738" y="138"/>
                  </a:lnTo>
                  <a:lnTo>
                    <a:pt x="744" y="162"/>
                  </a:lnTo>
                  <a:lnTo>
                    <a:pt x="756" y="186"/>
                  </a:lnTo>
                  <a:lnTo>
                    <a:pt x="762" y="204"/>
                  </a:lnTo>
                  <a:lnTo>
                    <a:pt x="768" y="228"/>
                  </a:lnTo>
                  <a:lnTo>
                    <a:pt x="774" y="258"/>
                  </a:lnTo>
                  <a:lnTo>
                    <a:pt x="780" y="294"/>
                  </a:lnTo>
                  <a:lnTo>
                    <a:pt x="792" y="336"/>
                  </a:lnTo>
                  <a:lnTo>
                    <a:pt x="798" y="384"/>
                  </a:lnTo>
                  <a:lnTo>
                    <a:pt x="804" y="420"/>
                  </a:lnTo>
                  <a:lnTo>
                    <a:pt x="810" y="444"/>
                  </a:lnTo>
                  <a:lnTo>
                    <a:pt x="816" y="468"/>
                  </a:lnTo>
                  <a:lnTo>
                    <a:pt x="828" y="480"/>
                  </a:lnTo>
                  <a:lnTo>
                    <a:pt x="834" y="468"/>
                  </a:lnTo>
                  <a:lnTo>
                    <a:pt x="840" y="462"/>
                  </a:lnTo>
                  <a:lnTo>
                    <a:pt x="846" y="468"/>
                  </a:lnTo>
                  <a:lnTo>
                    <a:pt x="858" y="480"/>
                  </a:lnTo>
                  <a:lnTo>
                    <a:pt x="864" y="504"/>
                  </a:lnTo>
                  <a:lnTo>
                    <a:pt x="870" y="510"/>
                  </a:lnTo>
                  <a:lnTo>
                    <a:pt x="876" y="474"/>
                  </a:lnTo>
                  <a:lnTo>
                    <a:pt x="882" y="450"/>
                  </a:lnTo>
                  <a:lnTo>
                    <a:pt x="894" y="432"/>
                  </a:lnTo>
                  <a:lnTo>
                    <a:pt x="900" y="414"/>
                  </a:lnTo>
                  <a:lnTo>
                    <a:pt x="906" y="408"/>
                  </a:lnTo>
                  <a:lnTo>
                    <a:pt x="912" y="384"/>
                  </a:lnTo>
                  <a:lnTo>
                    <a:pt x="924" y="330"/>
                  </a:lnTo>
                  <a:lnTo>
                    <a:pt x="930" y="306"/>
                  </a:lnTo>
                </a:path>
              </a:pathLst>
            </a:custGeom>
            <a:noFill/>
            <a:ln w="28575" cap="flat">
              <a:solidFill>
                <a:srgbClr val="0000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17" name="Freeform 281"/>
            <p:cNvSpPr>
              <a:spLocks/>
            </p:cNvSpPr>
            <p:nvPr/>
          </p:nvSpPr>
          <p:spPr bwMode="auto">
            <a:xfrm>
              <a:off x="3746216" y="4674496"/>
              <a:ext cx="975198" cy="809349"/>
            </a:xfrm>
            <a:custGeom>
              <a:avLst/>
              <a:gdLst/>
              <a:ahLst/>
              <a:cxnLst>
                <a:cxn ang="0">
                  <a:pos x="12" y="714"/>
                </a:cxn>
                <a:cxn ang="0">
                  <a:pos x="36" y="732"/>
                </a:cxn>
                <a:cxn ang="0">
                  <a:pos x="60" y="714"/>
                </a:cxn>
                <a:cxn ang="0">
                  <a:pos x="78" y="738"/>
                </a:cxn>
                <a:cxn ang="0">
                  <a:pos x="102" y="744"/>
                </a:cxn>
                <a:cxn ang="0">
                  <a:pos x="126" y="786"/>
                </a:cxn>
                <a:cxn ang="0">
                  <a:pos x="144" y="834"/>
                </a:cxn>
                <a:cxn ang="0">
                  <a:pos x="168" y="888"/>
                </a:cxn>
                <a:cxn ang="0">
                  <a:pos x="192" y="858"/>
                </a:cxn>
                <a:cxn ang="0">
                  <a:pos x="210" y="918"/>
                </a:cxn>
                <a:cxn ang="0">
                  <a:pos x="234" y="894"/>
                </a:cxn>
                <a:cxn ang="0">
                  <a:pos x="258" y="846"/>
                </a:cxn>
                <a:cxn ang="0">
                  <a:pos x="276" y="762"/>
                </a:cxn>
                <a:cxn ang="0">
                  <a:pos x="300" y="714"/>
                </a:cxn>
                <a:cxn ang="0">
                  <a:pos x="324" y="786"/>
                </a:cxn>
                <a:cxn ang="0">
                  <a:pos x="342" y="798"/>
                </a:cxn>
                <a:cxn ang="0">
                  <a:pos x="366" y="714"/>
                </a:cxn>
                <a:cxn ang="0">
                  <a:pos x="390" y="810"/>
                </a:cxn>
                <a:cxn ang="0">
                  <a:pos x="408" y="810"/>
                </a:cxn>
                <a:cxn ang="0">
                  <a:pos x="432" y="750"/>
                </a:cxn>
                <a:cxn ang="0">
                  <a:pos x="456" y="684"/>
                </a:cxn>
                <a:cxn ang="0">
                  <a:pos x="474" y="642"/>
                </a:cxn>
                <a:cxn ang="0">
                  <a:pos x="498" y="474"/>
                </a:cxn>
                <a:cxn ang="0">
                  <a:pos x="522" y="162"/>
                </a:cxn>
                <a:cxn ang="0">
                  <a:pos x="540" y="210"/>
                </a:cxn>
                <a:cxn ang="0">
                  <a:pos x="564" y="186"/>
                </a:cxn>
                <a:cxn ang="0">
                  <a:pos x="588" y="0"/>
                </a:cxn>
                <a:cxn ang="0">
                  <a:pos x="606" y="18"/>
                </a:cxn>
                <a:cxn ang="0">
                  <a:pos x="630" y="114"/>
                </a:cxn>
                <a:cxn ang="0">
                  <a:pos x="654" y="180"/>
                </a:cxn>
                <a:cxn ang="0">
                  <a:pos x="672" y="180"/>
                </a:cxn>
                <a:cxn ang="0">
                  <a:pos x="696" y="186"/>
                </a:cxn>
                <a:cxn ang="0">
                  <a:pos x="720" y="216"/>
                </a:cxn>
                <a:cxn ang="0">
                  <a:pos x="738" y="246"/>
                </a:cxn>
                <a:cxn ang="0">
                  <a:pos x="762" y="258"/>
                </a:cxn>
                <a:cxn ang="0">
                  <a:pos x="786" y="150"/>
                </a:cxn>
                <a:cxn ang="0">
                  <a:pos x="804" y="174"/>
                </a:cxn>
                <a:cxn ang="0">
                  <a:pos x="828" y="186"/>
                </a:cxn>
                <a:cxn ang="0">
                  <a:pos x="852" y="210"/>
                </a:cxn>
                <a:cxn ang="0">
                  <a:pos x="870" y="162"/>
                </a:cxn>
                <a:cxn ang="0">
                  <a:pos x="894" y="216"/>
                </a:cxn>
                <a:cxn ang="0">
                  <a:pos x="918" y="324"/>
                </a:cxn>
              </a:cxnLst>
              <a:rect l="0" t="0" r="r" b="b"/>
              <a:pathLst>
                <a:path w="930" h="930">
                  <a:moveTo>
                    <a:pt x="0" y="696"/>
                  </a:moveTo>
                  <a:lnTo>
                    <a:pt x="6" y="696"/>
                  </a:lnTo>
                  <a:lnTo>
                    <a:pt x="12" y="714"/>
                  </a:lnTo>
                  <a:lnTo>
                    <a:pt x="18" y="738"/>
                  </a:lnTo>
                  <a:lnTo>
                    <a:pt x="30" y="744"/>
                  </a:lnTo>
                  <a:lnTo>
                    <a:pt x="36" y="732"/>
                  </a:lnTo>
                  <a:lnTo>
                    <a:pt x="42" y="726"/>
                  </a:lnTo>
                  <a:lnTo>
                    <a:pt x="48" y="720"/>
                  </a:lnTo>
                  <a:lnTo>
                    <a:pt x="60" y="714"/>
                  </a:lnTo>
                  <a:lnTo>
                    <a:pt x="66" y="720"/>
                  </a:lnTo>
                  <a:lnTo>
                    <a:pt x="72" y="732"/>
                  </a:lnTo>
                  <a:lnTo>
                    <a:pt x="78" y="738"/>
                  </a:lnTo>
                  <a:lnTo>
                    <a:pt x="84" y="732"/>
                  </a:lnTo>
                  <a:lnTo>
                    <a:pt x="96" y="738"/>
                  </a:lnTo>
                  <a:lnTo>
                    <a:pt x="102" y="744"/>
                  </a:lnTo>
                  <a:lnTo>
                    <a:pt x="108" y="750"/>
                  </a:lnTo>
                  <a:lnTo>
                    <a:pt x="114" y="768"/>
                  </a:lnTo>
                  <a:lnTo>
                    <a:pt x="126" y="786"/>
                  </a:lnTo>
                  <a:lnTo>
                    <a:pt x="132" y="804"/>
                  </a:lnTo>
                  <a:lnTo>
                    <a:pt x="138" y="816"/>
                  </a:lnTo>
                  <a:lnTo>
                    <a:pt x="144" y="834"/>
                  </a:lnTo>
                  <a:lnTo>
                    <a:pt x="150" y="858"/>
                  </a:lnTo>
                  <a:lnTo>
                    <a:pt x="162" y="882"/>
                  </a:lnTo>
                  <a:lnTo>
                    <a:pt x="168" y="888"/>
                  </a:lnTo>
                  <a:lnTo>
                    <a:pt x="174" y="876"/>
                  </a:lnTo>
                  <a:lnTo>
                    <a:pt x="180" y="858"/>
                  </a:lnTo>
                  <a:lnTo>
                    <a:pt x="192" y="858"/>
                  </a:lnTo>
                  <a:lnTo>
                    <a:pt x="198" y="876"/>
                  </a:lnTo>
                  <a:lnTo>
                    <a:pt x="204" y="894"/>
                  </a:lnTo>
                  <a:lnTo>
                    <a:pt x="210" y="918"/>
                  </a:lnTo>
                  <a:lnTo>
                    <a:pt x="216" y="930"/>
                  </a:lnTo>
                  <a:lnTo>
                    <a:pt x="228" y="924"/>
                  </a:lnTo>
                  <a:lnTo>
                    <a:pt x="234" y="894"/>
                  </a:lnTo>
                  <a:lnTo>
                    <a:pt x="240" y="864"/>
                  </a:lnTo>
                  <a:lnTo>
                    <a:pt x="246" y="852"/>
                  </a:lnTo>
                  <a:lnTo>
                    <a:pt x="258" y="846"/>
                  </a:lnTo>
                  <a:lnTo>
                    <a:pt x="264" y="834"/>
                  </a:lnTo>
                  <a:lnTo>
                    <a:pt x="270" y="810"/>
                  </a:lnTo>
                  <a:lnTo>
                    <a:pt x="276" y="762"/>
                  </a:lnTo>
                  <a:lnTo>
                    <a:pt x="282" y="714"/>
                  </a:lnTo>
                  <a:lnTo>
                    <a:pt x="294" y="702"/>
                  </a:lnTo>
                  <a:lnTo>
                    <a:pt x="300" y="714"/>
                  </a:lnTo>
                  <a:lnTo>
                    <a:pt x="306" y="738"/>
                  </a:lnTo>
                  <a:lnTo>
                    <a:pt x="312" y="762"/>
                  </a:lnTo>
                  <a:lnTo>
                    <a:pt x="324" y="786"/>
                  </a:lnTo>
                  <a:lnTo>
                    <a:pt x="330" y="816"/>
                  </a:lnTo>
                  <a:lnTo>
                    <a:pt x="336" y="828"/>
                  </a:lnTo>
                  <a:lnTo>
                    <a:pt x="342" y="798"/>
                  </a:lnTo>
                  <a:lnTo>
                    <a:pt x="348" y="750"/>
                  </a:lnTo>
                  <a:lnTo>
                    <a:pt x="360" y="720"/>
                  </a:lnTo>
                  <a:lnTo>
                    <a:pt x="366" y="714"/>
                  </a:lnTo>
                  <a:lnTo>
                    <a:pt x="372" y="738"/>
                  </a:lnTo>
                  <a:lnTo>
                    <a:pt x="378" y="774"/>
                  </a:lnTo>
                  <a:lnTo>
                    <a:pt x="390" y="810"/>
                  </a:lnTo>
                  <a:lnTo>
                    <a:pt x="396" y="834"/>
                  </a:lnTo>
                  <a:lnTo>
                    <a:pt x="402" y="828"/>
                  </a:lnTo>
                  <a:lnTo>
                    <a:pt x="408" y="810"/>
                  </a:lnTo>
                  <a:lnTo>
                    <a:pt x="414" y="780"/>
                  </a:lnTo>
                  <a:lnTo>
                    <a:pt x="426" y="750"/>
                  </a:lnTo>
                  <a:lnTo>
                    <a:pt x="432" y="750"/>
                  </a:lnTo>
                  <a:lnTo>
                    <a:pt x="438" y="750"/>
                  </a:lnTo>
                  <a:lnTo>
                    <a:pt x="444" y="720"/>
                  </a:lnTo>
                  <a:lnTo>
                    <a:pt x="456" y="684"/>
                  </a:lnTo>
                  <a:lnTo>
                    <a:pt x="462" y="654"/>
                  </a:lnTo>
                  <a:lnTo>
                    <a:pt x="468" y="636"/>
                  </a:lnTo>
                  <a:lnTo>
                    <a:pt x="474" y="642"/>
                  </a:lnTo>
                  <a:lnTo>
                    <a:pt x="480" y="642"/>
                  </a:lnTo>
                  <a:lnTo>
                    <a:pt x="492" y="570"/>
                  </a:lnTo>
                  <a:lnTo>
                    <a:pt x="498" y="474"/>
                  </a:lnTo>
                  <a:lnTo>
                    <a:pt x="504" y="336"/>
                  </a:lnTo>
                  <a:lnTo>
                    <a:pt x="510" y="198"/>
                  </a:lnTo>
                  <a:lnTo>
                    <a:pt x="522" y="162"/>
                  </a:lnTo>
                  <a:lnTo>
                    <a:pt x="528" y="168"/>
                  </a:lnTo>
                  <a:lnTo>
                    <a:pt x="534" y="192"/>
                  </a:lnTo>
                  <a:lnTo>
                    <a:pt x="540" y="210"/>
                  </a:lnTo>
                  <a:lnTo>
                    <a:pt x="546" y="234"/>
                  </a:lnTo>
                  <a:lnTo>
                    <a:pt x="558" y="246"/>
                  </a:lnTo>
                  <a:lnTo>
                    <a:pt x="564" y="186"/>
                  </a:lnTo>
                  <a:lnTo>
                    <a:pt x="570" y="78"/>
                  </a:lnTo>
                  <a:lnTo>
                    <a:pt x="576" y="18"/>
                  </a:lnTo>
                  <a:lnTo>
                    <a:pt x="588" y="0"/>
                  </a:lnTo>
                  <a:lnTo>
                    <a:pt x="594" y="12"/>
                  </a:lnTo>
                  <a:lnTo>
                    <a:pt x="600" y="24"/>
                  </a:lnTo>
                  <a:lnTo>
                    <a:pt x="606" y="18"/>
                  </a:lnTo>
                  <a:lnTo>
                    <a:pt x="612" y="42"/>
                  </a:lnTo>
                  <a:lnTo>
                    <a:pt x="624" y="72"/>
                  </a:lnTo>
                  <a:lnTo>
                    <a:pt x="630" y="114"/>
                  </a:lnTo>
                  <a:lnTo>
                    <a:pt x="636" y="156"/>
                  </a:lnTo>
                  <a:lnTo>
                    <a:pt x="642" y="174"/>
                  </a:lnTo>
                  <a:lnTo>
                    <a:pt x="654" y="180"/>
                  </a:lnTo>
                  <a:lnTo>
                    <a:pt x="660" y="192"/>
                  </a:lnTo>
                  <a:lnTo>
                    <a:pt x="666" y="192"/>
                  </a:lnTo>
                  <a:lnTo>
                    <a:pt x="672" y="180"/>
                  </a:lnTo>
                  <a:lnTo>
                    <a:pt x="678" y="180"/>
                  </a:lnTo>
                  <a:lnTo>
                    <a:pt x="690" y="186"/>
                  </a:lnTo>
                  <a:lnTo>
                    <a:pt x="696" y="186"/>
                  </a:lnTo>
                  <a:lnTo>
                    <a:pt x="702" y="192"/>
                  </a:lnTo>
                  <a:lnTo>
                    <a:pt x="708" y="204"/>
                  </a:lnTo>
                  <a:lnTo>
                    <a:pt x="720" y="216"/>
                  </a:lnTo>
                  <a:lnTo>
                    <a:pt x="726" y="222"/>
                  </a:lnTo>
                  <a:lnTo>
                    <a:pt x="732" y="234"/>
                  </a:lnTo>
                  <a:lnTo>
                    <a:pt x="738" y="246"/>
                  </a:lnTo>
                  <a:lnTo>
                    <a:pt x="744" y="258"/>
                  </a:lnTo>
                  <a:lnTo>
                    <a:pt x="756" y="270"/>
                  </a:lnTo>
                  <a:lnTo>
                    <a:pt x="762" y="258"/>
                  </a:lnTo>
                  <a:lnTo>
                    <a:pt x="768" y="204"/>
                  </a:lnTo>
                  <a:lnTo>
                    <a:pt x="774" y="150"/>
                  </a:lnTo>
                  <a:lnTo>
                    <a:pt x="786" y="150"/>
                  </a:lnTo>
                  <a:lnTo>
                    <a:pt x="792" y="150"/>
                  </a:lnTo>
                  <a:lnTo>
                    <a:pt x="798" y="156"/>
                  </a:lnTo>
                  <a:lnTo>
                    <a:pt x="804" y="174"/>
                  </a:lnTo>
                  <a:lnTo>
                    <a:pt x="810" y="186"/>
                  </a:lnTo>
                  <a:lnTo>
                    <a:pt x="822" y="186"/>
                  </a:lnTo>
                  <a:lnTo>
                    <a:pt x="828" y="186"/>
                  </a:lnTo>
                  <a:lnTo>
                    <a:pt x="834" y="186"/>
                  </a:lnTo>
                  <a:lnTo>
                    <a:pt x="840" y="204"/>
                  </a:lnTo>
                  <a:lnTo>
                    <a:pt x="852" y="210"/>
                  </a:lnTo>
                  <a:lnTo>
                    <a:pt x="858" y="198"/>
                  </a:lnTo>
                  <a:lnTo>
                    <a:pt x="864" y="174"/>
                  </a:lnTo>
                  <a:lnTo>
                    <a:pt x="870" y="162"/>
                  </a:lnTo>
                  <a:lnTo>
                    <a:pt x="882" y="168"/>
                  </a:lnTo>
                  <a:lnTo>
                    <a:pt x="888" y="186"/>
                  </a:lnTo>
                  <a:lnTo>
                    <a:pt x="894" y="216"/>
                  </a:lnTo>
                  <a:lnTo>
                    <a:pt x="900" y="258"/>
                  </a:lnTo>
                  <a:lnTo>
                    <a:pt x="906" y="294"/>
                  </a:lnTo>
                  <a:lnTo>
                    <a:pt x="918" y="324"/>
                  </a:lnTo>
                  <a:lnTo>
                    <a:pt x="924" y="348"/>
                  </a:lnTo>
                  <a:lnTo>
                    <a:pt x="930" y="384"/>
                  </a:lnTo>
                </a:path>
              </a:pathLst>
            </a:custGeom>
            <a:noFill/>
            <a:ln w="28575" cap="flat">
              <a:solidFill>
                <a:srgbClr val="0000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18" name="Freeform 282"/>
            <p:cNvSpPr>
              <a:spLocks/>
            </p:cNvSpPr>
            <p:nvPr/>
          </p:nvSpPr>
          <p:spPr bwMode="auto">
            <a:xfrm>
              <a:off x="4721414" y="4585728"/>
              <a:ext cx="975198" cy="715361"/>
            </a:xfrm>
            <a:custGeom>
              <a:avLst/>
              <a:gdLst/>
              <a:ahLst/>
              <a:cxnLst>
                <a:cxn ang="0">
                  <a:pos x="12" y="558"/>
                </a:cxn>
                <a:cxn ang="0">
                  <a:pos x="36" y="612"/>
                </a:cxn>
                <a:cxn ang="0">
                  <a:pos x="60" y="696"/>
                </a:cxn>
                <a:cxn ang="0">
                  <a:pos x="78" y="678"/>
                </a:cxn>
                <a:cxn ang="0">
                  <a:pos x="102" y="636"/>
                </a:cxn>
                <a:cxn ang="0">
                  <a:pos x="126" y="684"/>
                </a:cxn>
                <a:cxn ang="0">
                  <a:pos x="144" y="708"/>
                </a:cxn>
                <a:cxn ang="0">
                  <a:pos x="168" y="696"/>
                </a:cxn>
                <a:cxn ang="0">
                  <a:pos x="192" y="744"/>
                </a:cxn>
                <a:cxn ang="0">
                  <a:pos x="210" y="810"/>
                </a:cxn>
                <a:cxn ang="0">
                  <a:pos x="234" y="774"/>
                </a:cxn>
                <a:cxn ang="0">
                  <a:pos x="258" y="708"/>
                </a:cxn>
                <a:cxn ang="0">
                  <a:pos x="276" y="696"/>
                </a:cxn>
                <a:cxn ang="0">
                  <a:pos x="300" y="720"/>
                </a:cxn>
                <a:cxn ang="0">
                  <a:pos x="324" y="774"/>
                </a:cxn>
                <a:cxn ang="0">
                  <a:pos x="342" y="780"/>
                </a:cxn>
                <a:cxn ang="0">
                  <a:pos x="366" y="738"/>
                </a:cxn>
                <a:cxn ang="0">
                  <a:pos x="390" y="738"/>
                </a:cxn>
                <a:cxn ang="0">
                  <a:pos x="408" y="726"/>
                </a:cxn>
                <a:cxn ang="0">
                  <a:pos x="432" y="726"/>
                </a:cxn>
                <a:cxn ang="0">
                  <a:pos x="456" y="726"/>
                </a:cxn>
                <a:cxn ang="0">
                  <a:pos x="474" y="720"/>
                </a:cxn>
                <a:cxn ang="0">
                  <a:pos x="498" y="606"/>
                </a:cxn>
                <a:cxn ang="0">
                  <a:pos x="522" y="486"/>
                </a:cxn>
                <a:cxn ang="0">
                  <a:pos x="540" y="438"/>
                </a:cxn>
                <a:cxn ang="0">
                  <a:pos x="564" y="462"/>
                </a:cxn>
                <a:cxn ang="0">
                  <a:pos x="588" y="522"/>
                </a:cxn>
                <a:cxn ang="0">
                  <a:pos x="606" y="492"/>
                </a:cxn>
                <a:cxn ang="0">
                  <a:pos x="630" y="462"/>
                </a:cxn>
                <a:cxn ang="0">
                  <a:pos x="654" y="402"/>
                </a:cxn>
                <a:cxn ang="0">
                  <a:pos x="672" y="414"/>
                </a:cxn>
                <a:cxn ang="0">
                  <a:pos x="696" y="306"/>
                </a:cxn>
                <a:cxn ang="0">
                  <a:pos x="720" y="282"/>
                </a:cxn>
                <a:cxn ang="0">
                  <a:pos x="738" y="132"/>
                </a:cxn>
                <a:cxn ang="0">
                  <a:pos x="762" y="42"/>
                </a:cxn>
                <a:cxn ang="0">
                  <a:pos x="786" y="24"/>
                </a:cxn>
                <a:cxn ang="0">
                  <a:pos x="804" y="96"/>
                </a:cxn>
                <a:cxn ang="0">
                  <a:pos x="828" y="144"/>
                </a:cxn>
                <a:cxn ang="0">
                  <a:pos x="852" y="156"/>
                </a:cxn>
                <a:cxn ang="0">
                  <a:pos x="870" y="246"/>
                </a:cxn>
                <a:cxn ang="0">
                  <a:pos x="894" y="402"/>
                </a:cxn>
                <a:cxn ang="0">
                  <a:pos x="918" y="510"/>
                </a:cxn>
              </a:cxnLst>
              <a:rect l="0" t="0" r="r" b="b"/>
              <a:pathLst>
                <a:path w="930" h="822">
                  <a:moveTo>
                    <a:pt x="0" y="486"/>
                  </a:moveTo>
                  <a:lnTo>
                    <a:pt x="6" y="516"/>
                  </a:lnTo>
                  <a:lnTo>
                    <a:pt x="12" y="558"/>
                  </a:lnTo>
                  <a:lnTo>
                    <a:pt x="24" y="588"/>
                  </a:lnTo>
                  <a:lnTo>
                    <a:pt x="30" y="606"/>
                  </a:lnTo>
                  <a:lnTo>
                    <a:pt x="36" y="612"/>
                  </a:lnTo>
                  <a:lnTo>
                    <a:pt x="42" y="636"/>
                  </a:lnTo>
                  <a:lnTo>
                    <a:pt x="54" y="660"/>
                  </a:lnTo>
                  <a:lnTo>
                    <a:pt x="60" y="696"/>
                  </a:lnTo>
                  <a:lnTo>
                    <a:pt x="66" y="720"/>
                  </a:lnTo>
                  <a:lnTo>
                    <a:pt x="72" y="708"/>
                  </a:lnTo>
                  <a:lnTo>
                    <a:pt x="78" y="678"/>
                  </a:lnTo>
                  <a:lnTo>
                    <a:pt x="90" y="654"/>
                  </a:lnTo>
                  <a:lnTo>
                    <a:pt x="96" y="642"/>
                  </a:lnTo>
                  <a:lnTo>
                    <a:pt x="102" y="636"/>
                  </a:lnTo>
                  <a:lnTo>
                    <a:pt x="108" y="654"/>
                  </a:lnTo>
                  <a:lnTo>
                    <a:pt x="120" y="672"/>
                  </a:lnTo>
                  <a:lnTo>
                    <a:pt x="126" y="684"/>
                  </a:lnTo>
                  <a:lnTo>
                    <a:pt x="132" y="696"/>
                  </a:lnTo>
                  <a:lnTo>
                    <a:pt x="138" y="708"/>
                  </a:lnTo>
                  <a:lnTo>
                    <a:pt x="144" y="708"/>
                  </a:lnTo>
                  <a:lnTo>
                    <a:pt x="156" y="696"/>
                  </a:lnTo>
                  <a:lnTo>
                    <a:pt x="162" y="690"/>
                  </a:lnTo>
                  <a:lnTo>
                    <a:pt x="168" y="696"/>
                  </a:lnTo>
                  <a:lnTo>
                    <a:pt x="174" y="714"/>
                  </a:lnTo>
                  <a:lnTo>
                    <a:pt x="186" y="726"/>
                  </a:lnTo>
                  <a:lnTo>
                    <a:pt x="192" y="744"/>
                  </a:lnTo>
                  <a:lnTo>
                    <a:pt x="198" y="774"/>
                  </a:lnTo>
                  <a:lnTo>
                    <a:pt x="204" y="792"/>
                  </a:lnTo>
                  <a:lnTo>
                    <a:pt x="210" y="810"/>
                  </a:lnTo>
                  <a:lnTo>
                    <a:pt x="222" y="822"/>
                  </a:lnTo>
                  <a:lnTo>
                    <a:pt x="228" y="810"/>
                  </a:lnTo>
                  <a:lnTo>
                    <a:pt x="234" y="774"/>
                  </a:lnTo>
                  <a:lnTo>
                    <a:pt x="240" y="750"/>
                  </a:lnTo>
                  <a:lnTo>
                    <a:pt x="252" y="738"/>
                  </a:lnTo>
                  <a:lnTo>
                    <a:pt x="258" y="708"/>
                  </a:lnTo>
                  <a:lnTo>
                    <a:pt x="264" y="684"/>
                  </a:lnTo>
                  <a:lnTo>
                    <a:pt x="270" y="690"/>
                  </a:lnTo>
                  <a:lnTo>
                    <a:pt x="276" y="696"/>
                  </a:lnTo>
                  <a:lnTo>
                    <a:pt x="288" y="708"/>
                  </a:lnTo>
                  <a:lnTo>
                    <a:pt x="294" y="714"/>
                  </a:lnTo>
                  <a:lnTo>
                    <a:pt x="300" y="720"/>
                  </a:lnTo>
                  <a:lnTo>
                    <a:pt x="306" y="738"/>
                  </a:lnTo>
                  <a:lnTo>
                    <a:pt x="318" y="750"/>
                  </a:lnTo>
                  <a:lnTo>
                    <a:pt x="324" y="774"/>
                  </a:lnTo>
                  <a:lnTo>
                    <a:pt x="330" y="792"/>
                  </a:lnTo>
                  <a:lnTo>
                    <a:pt x="336" y="798"/>
                  </a:lnTo>
                  <a:lnTo>
                    <a:pt x="342" y="780"/>
                  </a:lnTo>
                  <a:lnTo>
                    <a:pt x="354" y="768"/>
                  </a:lnTo>
                  <a:lnTo>
                    <a:pt x="360" y="750"/>
                  </a:lnTo>
                  <a:lnTo>
                    <a:pt x="366" y="738"/>
                  </a:lnTo>
                  <a:lnTo>
                    <a:pt x="372" y="738"/>
                  </a:lnTo>
                  <a:lnTo>
                    <a:pt x="384" y="744"/>
                  </a:lnTo>
                  <a:lnTo>
                    <a:pt x="390" y="738"/>
                  </a:lnTo>
                  <a:lnTo>
                    <a:pt x="396" y="720"/>
                  </a:lnTo>
                  <a:lnTo>
                    <a:pt x="402" y="726"/>
                  </a:lnTo>
                  <a:lnTo>
                    <a:pt x="408" y="726"/>
                  </a:lnTo>
                  <a:lnTo>
                    <a:pt x="420" y="720"/>
                  </a:lnTo>
                  <a:lnTo>
                    <a:pt x="426" y="720"/>
                  </a:lnTo>
                  <a:lnTo>
                    <a:pt x="432" y="726"/>
                  </a:lnTo>
                  <a:lnTo>
                    <a:pt x="438" y="726"/>
                  </a:lnTo>
                  <a:lnTo>
                    <a:pt x="450" y="720"/>
                  </a:lnTo>
                  <a:lnTo>
                    <a:pt x="456" y="726"/>
                  </a:lnTo>
                  <a:lnTo>
                    <a:pt x="462" y="738"/>
                  </a:lnTo>
                  <a:lnTo>
                    <a:pt x="468" y="732"/>
                  </a:lnTo>
                  <a:lnTo>
                    <a:pt x="474" y="720"/>
                  </a:lnTo>
                  <a:lnTo>
                    <a:pt x="486" y="696"/>
                  </a:lnTo>
                  <a:lnTo>
                    <a:pt x="492" y="660"/>
                  </a:lnTo>
                  <a:lnTo>
                    <a:pt x="498" y="606"/>
                  </a:lnTo>
                  <a:lnTo>
                    <a:pt x="504" y="552"/>
                  </a:lnTo>
                  <a:lnTo>
                    <a:pt x="516" y="528"/>
                  </a:lnTo>
                  <a:lnTo>
                    <a:pt x="522" y="486"/>
                  </a:lnTo>
                  <a:lnTo>
                    <a:pt x="528" y="438"/>
                  </a:lnTo>
                  <a:lnTo>
                    <a:pt x="534" y="426"/>
                  </a:lnTo>
                  <a:lnTo>
                    <a:pt x="540" y="438"/>
                  </a:lnTo>
                  <a:lnTo>
                    <a:pt x="552" y="450"/>
                  </a:lnTo>
                  <a:lnTo>
                    <a:pt x="558" y="456"/>
                  </a:lnTo>
                  <a:lnTo>
                    <a:pt x="564" y="462"/>
                  </a:lnTo>
                  <a:lnTo>
                    <a:pt x="570" y="462"/>
                  </a:lnTo>
                  <a:lnTo>
                    <a:pt x="582" y="486"/>
                  </a:lnTo>
                  <a:lnTo>
                    <a:pt x="588" y="522"/>
                  </a:lnTo>
                  <a:lnTo>
                    <a:pt x="594" y="528"/>
                  </a:lnTo>
                  <a:lnTo>
                    <a:pt x="600" y="504"/>
                  </a:lnTo>
                  <a:lnTo>
                    <a:pt x="606" y="492"/>
                  </a:lnTo>
                  <a:lnTo>
                    <a:pt x="618" y="492"/>
                  </a:lnTo>
                  <a:lnTo>
                    <a:pt x="624" y="492"/>
                  </a:lnTo>
                  <a:lnTo>
                    <a:pt x="630" y="462"/>
                  </a:lnTo>
                  <a:lnTo>
                    <a:pt x="636" y="420"/>
                  </a:lnTo>
                  <a:lnTo>
                    <a:pt x="648" y="402"/>
                  </a:lnTo>
                  <a:lnTo>
                    <a:pt x="654" y="402"/>
                  </a:lnTo>
                  <a:lnTo>
                    <a:pt x="660" y="408"/>
                  </a:lnTo>
                  <a:lnTo>
                    <a:pt x="666" y="414"/>
                  </a:lnTo>
                  <a:lnTo>
                    <a:pt x="672" y="414"/>
                  </a:lnTo>
                  <a:lnTo>
                    <a:pt x="684" y="384"/>
                  </a:lnTo>
                  <a:lnTo>
                    <a:pt x="690" y="342"/>
                  </a:lnTo>
                  <a:lnTo>
                    <a:pt x="696" y="306"/>
                  </a:lnTo>
                  <a:lnTo>
                    <a:pt x="702" y="270"/>
                  </a:lnTo>
                  <a:lnTo>
                    <a:pt x="714" y="264"/>
                  </a:lnTo>
                  <a:lnTo>
                    <a:pt x="720" y="282"/>
                  </a:lnTo>
                  <a:lnTo>
                    <a:pt x="726" y="258"/>
                  </a:lnTo>
                  <a:lnTo>
                    <a:pt x="732" y="180"/>
                  </a:lnTo>
                  <a:lnTo>
                    <a:pt x="738" y="132"/>
                  </a:lnTo>
                  <a:lnTo>
                    <a:pt x="750" y="108"/>
                  </a:lnTo>
                  <a:lnTo>
                    <a:pt x="756" y="78"/>
                  </a:lnTo>
                  <a:lnTo>
                    <a:pt x="762" y="42"/>
                  </a:lnTo>
                  <a:lnTo>
                    <a:pt x="768" y="6"/>
                  </a:lnTo>
                  <a:lnTo>
                    <a:pt x="780" y="0"/>
                  </a:lnTo>
                  <a:lnTo>
                    <a:pt x="786" y="24"/>
                  </a:lnTo>
                  <a:lnTo>
                    <a:pt x="792" y="48"/>
                  </a:lnTo>
                  <a:lnTo>
                    <a:pt x="798" y="72"/>
                  </a:lnTo>
                  <a:lnTo>
                    <a:pt x="804" y="96"/>
                  </a:lnTo>
                  <a:lnTo>
                    <a:pt x="816" y="114"/>
                  </a:lnTo>
                  <a:lnTo>
                    <a:pt x="822" y="132"/>
                  </a:lnTo>
                  <a:lnTo>
                    <a:pt x="828" y="144"/>
                  </a:lnTo>
                  <a:lnTo>
                    <a:pt x="834" y="156"/>
                  </a:lnTo>
                  <a:lnTo>
                    <a:pt x="846" y="162"/>
                  </a:lnTo>
                  <a:lnTo>
                    <a:pt x="852" y="156"/>
                  </a:lnTo>
                  <a:lnTo>
                    <a:pt x="858" y="162"/>
                  </a:lnTo>
                  <a:lnTo>
                    <a:pt x="864" y="198"/>
                  </a:lnTo>
                  <a:lnTo>
                    <a:pt x="870" y="246"/>
                  </a:lnTo>
                  <a:lnTo>
                    <a:pt x="882" y="300"/>
                  </a:lnTo>
                  <a:lnTo>
                    <a:pt x="888" y="348"/>
                  </a:lnTo>
                  <a:lnTo>
                    <a:pt x="894" y="402"/>
                  </a:lnTo>
                  <a:lnTo>
                    <a:pt x="900" y="450"/>
                  </a:lnTo>
                  <a:lnTo>
                    <a:pt x="912" y="486"/>
                  </a:lnTo>
                  <a:lnTo>
                    <a:pt x="918" y="510"/>
                  </a:lnTo>
                  <a:lnTo>
                    <a:pt x="924" y="528"/>
                  </a:lnTo>
                  <a:lnTo>
                    <a:pt x="930" y="546"/>
                  </a:lnTo>
                </a:path>
              </a:pathLst>
            </a:custGeom>
            <a:noFill/>
            <a:ln w="28575" cap="flat">
              <a:solidFill>
                <a:srgbClr val="0000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sp>
        <p:nvSpPr>
          <p:cNvPr id="91419" name="Freeform 283"/>
          <p:cNvSpPr>
            <a:spLocks/>
          </p:cNvSpPr>
          <p:nvPr/>
        </p:nvSpPr>
        <p:spPr bwMode="auto">
          <a:xfrm>
            <a:off x="5696613" y="4956462"/>
            <a:ext cx="100666" cy="167092"/>
          </a:xfrm>
          <a:custGeom>
            <a:avLst/>
            <a:gdLst/>
            <a:ahLst/>
            <a:cxnLst>
              <a:cxn ang="0">
                <a:pos x="0" y="120"/>
              </a:cxn>
              <a:cxn ang="0">
                <a:pos x="6" y="144"/>
              </a:cxn>
              <a:cxn ang="0">
                <a:pos x="18" y="162"/>
              </a:cxn>
              <a:cxn ang="0">
                <a:pos x="24" y="186"/>
              </a:cxn>
              <a:cxn ang="0">
                <a:pos x="30" y="192"/>
              </a:cxn>
              <a:cxn ang="0">
                <a:pos x="36" y="168"/>
              </a:cxn>
              <a:cxn ang="0">
                <a:pos x="48" y="114"/>
              </a:cxn>
              <a:cxn ang="0">
                <a:pos x="54" y="72"/>
              </a:cxn>
              <a:cxn ang="0">
                <a:pos x="60" y="72"/>
              </a:cxn>
              <a:cxn ang="0">
                <a:pos x="66" y="90"/>
              </a:cxn>
              <a:cxn ang="0">
                <a:pos x="78" y="96"/>
              </a:cxn>
              <a:cxn ang="0">
                <a:pos x="84" y="60"/>
              </a:cxn>
              <a:cxn ang="0">
                <a:pos x="90" y="12"/>
              </a:cxn>
              <a:cxn ang="0">
                <a:pos x="96" y="0"/>
              </a:cxn>
            </a:cxnLst>
            <a:rect l="0" t="0" r="r" b="b"/>
            <a:pathLst>
              <a:path w="96" h="192">
                <a:moveTo>
                  <a:pt x="0" y="120"/>
                </a:moveTo>
                <a:lnTo>
                  <a:pt x="6" y="144"/>
                </a:lnTo>
                <a:lnTo>
                  <a:pt x="18" y="162"/>
                </a:lnTo>
                <a:lnTo>
                  <a:pt x="24" y="186"/>
                </a:lnTo>
                <a:lnTo>
                  <a:pt x="30" y="192"/>
                </a:lnTo>
                <a:lnTo>
                  <a:pt x="36" y="168"/>
                </a:lnTo>
                <a:lnTo>
                  <a:pt x="48" y="114"/>
                </a:lnTo>
                <a:lnTo>
                  <a:pt x="54" y="72"/>
                </a:lnTo>
                <a:lnTo>
                  <a:pt x="60" y="72"/>
                </a:lnTo>
                <a:lnTo>
                  <a:pt x="66" y="90"/>
                </a:lnTo>
                <a:lnTo>
                  <a:pt x="78" y="96"/>
                </a:lnTo>
                <a:lnTo>
                  <a:pt x="84" y="60"/>
                </a:lnTo>
                <a:lnTo>
                  <a:pt x="90" y="12"/>
                </a:lnTo>
                <a:lnTo>
                  <a:pt x="96" y="0"/>
                </a:lnTo>
              </a:path>
            </a:pathLst>
          </a:custGeom>
          <a:noFill/>
          <a:ln w="12" cap="flat">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27" name="Line 291"/>
          <p:cNvSpPr>
            <a:spLocks noChangeShapeType="1"/>
          </p:cNvSpPr>
          <p:nvPr/>
        </p:nvSpPr>
        <p:spPr bwMode="auto">
          <a:xfrm>
            <a:off x="377812" y="910883"/>
            <a:ext cx="5517720"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37" name="Line 301"/>
          <p:cNvSpPr>
            <a:spLocks noChangeShapeType="1"/>
          </p:cNvSpPr>
          <p:nvPr/>
        </p:nvSpPr>
        <p:spPr bwMode="auto">
          <a:xfrm>
            <a:off x="83553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40" name="Line 304"/>
          <p:cNvSpPr>
            <a:spLocks noChangeShapeType="1"/>
          </p:cNvSpPr>
          <p:nvPr/>
        </p:nvSpPr>
        <p:spPr bwMode="auto">
          <a:xfrm>
            <a:off x="129325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43" name="Line 307"/>
          <p:cNvSpPr>
            <a:spLocks noChangeShapeType="1"/>
          </p:cNvSpPr>
          <p:nvPr/>
        </p:nvSpPr>
        <p:spPr bwMode="auto">
          <a:xfrm>
            <a:off x="1757243"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46" name="Line 310"/>
          <p:cNvSpPr>
            <a:spLocks noChangeShapeType="1"/>
          </p:cNvSpPr>
          <p:nvPr/>
        </p:nvSpPr>
        <p:spPr bwMode="auto">
          <a:xfrm>
            <a:off x="221496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49" name="Line 313"/>
          <p:cNvSpPr>
            <a:spLocks noChangeShapeType="1"/>
          </p:cNvSpPr>
          <p:nvPr/>
        </p:nvSpPr>
        <p:spPr bwMode="auto">
          <a:xfrm>
            <a:off x="267268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52" name="Line 316"/>
          <p:cNvSpPr>
            <a:spLocks noChangeShapeType="1"/>
          </p:cNvSpPr>
          <p:nvPr/>
        </p:nvSpPr>
        <p:spPr bwMode="auto">
          <a:xfrm>
            <a:off x="313040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55" name="Line 319"/>
          <p:cNvSpPr>
            <a:spLocks noChangeShapeType="1"/>
          </p:cNvSpPr>
          <p:nvPr/>
        </p:nvSpPr>
        <p:spPr bwMode="auto">
          <a:xfrm>
            <a:off x="359439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58" name="Line 322"/>
          <p:cNvSpPr>
            <a:spLocks noChangeShapeType="1"/>
          </p:cNvSpPr>
          <p:nvPr/>
        </p:nvSpPr>
        <p:spPr bwMode="auto">
          <a:xfrm>
            <a:off x="4052113"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61" name="Line 325"/>
          <p:cNvSpPr>
            <a:spLocks noChangeShapeType="1"/>
          </p:cNvSpPr>
          <p:nvPr/>
        </p:nvSpPr>
        <p:spPr bwMode="auto">
          <a:xfrm>
            <a:off x="450983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64" name="Line 328"/>
          <p:cNvSpPr>
            <a:spLocks noChangeShapeType="1"/>
          </p:cNvSpPr>
          <p:nvPr/>
        </p:nvSpPr>
        <p:spPr bwMode="auto">
          <a:xfrm>
            <a:off x="4973823"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67" name="Line 331"/>
          <p:cNvSpPr>
            <a:spLocks noChangeShapeType="1"/>
          </p:cNvSpPr>
          <p:nvPr/>
        </p:nvSpPr>
        <p:spPr bwMode="auto">
          <a:xfrm>
            <a:off x="5431542"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70" name="Line 334"/>
          <p:cNvSpPr>
            <a:spLocks noChangeShapeType="1"/>
          </p:cNvSpPr>
          <p:nvPr/>
        </p:nvSpPr>
        <p:spPr bwMode="auto">
          <a:xfrm>
            <a:off x="5895533" y="910883"/>
            <a:ext cx="1045" cy="49596"/>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79" name="Line 343"/>
          <p:cNvSpPr>
            <a:spLocks noChangeShapeType="1"/>
          </p:cNvSpPr>
          <p:nvPr/>
        </p:nvSpPr>
        <p:spPr bwMode="auto">
          <a:xfrm flipH="1">
            <a:off x="5839101" y="2280949"/>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1" name="Line 345"/>
          <p:cNvSpPr>
            <a:spLocks noChangeShapeType="1"/>
          </p:cNvSpPr>
          <p:nvPr/>
        </p:nvSpPr>
        <p:spPr bwMode="auto">
          <a:xfrm>
            <a:off x="377812" y="2051571"/>
            <a:ext cx="5016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2" name="Line 346"/>
          <p:cNvSpPr>
            <a:spLocks noChangeShapeType="1"/>
          </p:cNvSpPr>
          <p:nvPr/>
        </p:nvSpPr>
        <p:spPr bwMode="auto">
          <a:xfrm flipH="1">
            <a:off x="5839101" y="2051571"/>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3" name="Rectangle 347"/>
          <p:cNvSpPr>
            <a:spLocks noChangeArrowheads="1"/>
          </p:cNvSpPr>
          <p:nvPr/>
        </p:nvSpPr>
        <p:spPr bwMode="auto">
          <a:xfrm>
            <a:off x="205283" y="2001976"/>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-1</a:t>
            </a:r>
          </a:p>
        </p:txBody>
      </p:sp>
      <p:sp>
        <p:nvSpPr>
          <p:cNvPr id="91484" name="Line 348"/>
          <p:cNvSpPr>
            <a:spLocks noChangeShapeType="1"/>
          </p:cNvSpPr>
          <p:nvPr/>
        </p:nvSpPr>
        <p:spPr bwMode="auto">
          <a:xfrm>
            <a:off x="377812" y="1822194"/>
            <a:ext cx="5016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5" name="Line 349"/>
          <p:cNvSpPr>
            <a:spLocks noChangeShapeType="1"/>
          </p:cNvSpPr>
          <p:nvPr/>
        </p:nvSpPr>
        <p:spPr bwMode="auto">
          <a:xfrm flipH="1">
            <a:off x="5839101" y="1822194"/>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6" name="Rectangle 350"/>
          <p:cNvSpPr>
            <a:spLocks noChangeArrowheads="1"/>
          </p:cNvSpPr>
          <p:nvPr/>
        </p:nvSpPr>
        <p:spPr bwMode="auto">
          <a:xfrm>
            <a:off x="251769" y="1772598"/>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0</a:t>
            </a:r>
          </a:p>
        </p:txBody>
      </p:sp>
      <p:sp>
        <p:nvSpPr>
          <p:cNvPr id="91487" name="Line 351"/>
          <p:cNvSpPr>
            <a:spLocks noChangeShapeType="1"/>
          </p:cNvSpPr>
          <p:nvPr/>
        </p:nvSpPr>
        <p:spPr bwMode="auto">
          <a:xfrm>
            <a:off x="377812" y="1592816"/>
            <a:ext cx="5016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8" name="Line 352"/>
          <p:cNvSpPr>
            <a:spLocks noChangeShapeType="1"/>
          </p:cNvSpPr>
          <p:nvPr/>
        </p:nvSpPr>
        <p:spPr bwMode="auto">
          <a:xfrm flipH="1">
            <a:off x="5839101" y="1592816"/>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89" name="Rectangle 353"/>
          <p:cNvSpPr>
            <a:spLocks noChangeArrowheads="1"/>
          </p:cNvSpPr>
          <p:nvPr/>
        </p:nvSpPr>
        <p:spPr bwMode="auto">
          <a:xfrm>
            <a:off x="251769" y="1543221"/>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1</a:t>
            </a:r>
          </a:p>
        </p:txBody>
      </p:sp>
      <p:sp>
        <p:nvSpPr>
          <p:cNvPr id="91490" name="Line 354"/>
          <p:cNvSpPr>
            <a:spLocks noChangeShapeType="1"/>
          </p:cNvSpPr>
          <p:nvPr/>
        </p:nvSpPr>
        <p:spPr bwMode="auto">
          <a:xfrm>
            <a:off x="377812" y="1363438"/>
            <a:ext cx="5016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91" name="Line 355"/>
          <p:cNvSpPr>
            <a:spLocks noChangeShapeType="1"/>
          </p:cNvSpPr>
          <p:nvPr/>
        </p:nvSpPr>
        <p:spPr bwMode="auto">
          <a:xfrm flipH="1">
            <a:off x="5839101" y="1363438"/>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92" name="Rectangle 356"/>
          <p:cNvSpPr>
            <a:spLocks noChangeArrowheads="1"/>
          </p:cNvSpPr>
          <p:nvPr/>
        </p:nvSpPr>
        <p:spPr bwMode="auto">
          <a:xfrm>
            <a:off x="251769" y="1313843"/>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2</a:t>
            </a:r>
          </a:p>
        </p:txBody>
      </p:sp>
      <p:sp>
        <p:nvSpPr>
          <p:cNvPr id="91493" name="Line 357"/>
          <p:cNvSpPr>
            <a:spLocks noChangeShapeType="1"/>
          </p:cNvSpPr>
          <p:nvPr/>
        </p:nvSpPr>
        <p:spPr bwMode="auto">
          <a:xfrm>
            <a:off x="377812" y="1134061"/>
            <a:ext cx="5016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94" name="Line 358"/>
          <p:cNvSpPr>
            <a:spLocks noChangeShapeType="1"/>
          </p:cNvSpPr>
          <p:nvPr/>
        </p:nvSpPr>
        <p:spPr bwMode="auto">
          <a:xfrm flipH="1">
            <a:off x="5839101" y="1134061"/>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95" name="Rectangle 359"/>
          <p:cNvSpPr>
            <a:spLocks noChangeArrowheads="1"/>
          </p:cNvSpPr>
          <p:nvPr/>
        </p:nvSpPr>
        <p:spPr bwMode="auto">
          <a:xfrm>
            <a:off x="251769" y="1084465"/>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3</a:t>
            </a:r>
          </a:p>
        </p:txBody>
      </p:sp>
      <p:sp>
        <p:nvSpPr>
          <p:cNvPr id="91497" name="Line 361"/>
          <p:cNvSpPr>
            <a:spLocks noChangeShapeType="1"/>
          </p:cNvSpPr>
          <p:nvPr/>
        </p:nvSpPr>
        <p:spPr bwMode="auto">
          <a:xfrm flipH="1">
            <a:off x="5839101" y="910883"/>
            <a:ext cx="56431"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498" name="Rectangle 362"/>
          <p:cNvSpPr>
            <a:spLocks noChangeArrowheads="1"/>
          </p:cNvSpPr>
          <p:nvPr/>
        </p:nvSpPr>
        <p:spPr bwMode="auto">
          <a:xfrm>
            <a:off x="251769" y="861287"/>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4</a:t>
            </a:r>
          </a:p>
        </p:txBody>
      </p:sp>
      <p:sp>
        <p:nvSpPr>
          <p:cNvPr id="91499" name="Line 363"/>
          <p:cNvSpPr>
            <a:spLocks noChangeShapeType="1"/>
          </p:cNvSpPr>
          <p:nvPr/>
        </p:nvSpPr>
        <p:spPr bwMode="auto">
          <a:xfrm>
            <a:off x="377812" y="910883"/>
            <a:ext cx="5517720" cy="1033"/>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nvGrpSpPr>
          <p:cNvPr id="5" name="Group 339"/>
          <p:cNvGrpSpPr/>
          <p:nvPr/>
        </p:nvGrpSpPr>
        <p:grpSpPr>
          <a:xfrm flipV="1">
            <a:off x="829262" y="1134061"/>
            <a:ext cx="4965949" cy="1289474"/>
            <a:chOff x="829262" y="882374"/>
            <a:chExt cx="4965949" cy="1289474"/>
          </a:xfrm>
        </p:grpSpPr>
        <p:sp>
          <p:nvSpPr>
            <p:cNvPr id="91505" name="Freeform 369"/>
            <p:cNvSpPr>
              <a:spLocks/>
            </p:cNvSpPr>
            <p:nvPr/>
          </p:nvSpPr>
          <p:spPr bwMode="auto">
            <a:xfrm>
              <a:off x="829262" y="1235740"/>
              <a:ext cx="971871" cy="911311"/>
            </a:xfrm>
            <a:custGeom>
              <a:avLst/>
              <a:gdLst/>
              <a:ahLst/>
              <a:cxnLst>
                <a:cxn ang="0">
                  <a:pos x="18" y="180"/>
                </a:cxn>
                <a:cxn ang="0">
                  <a:pos x="36" y="180"/>
                </a:cxn>
                <a:cxn ang="0">
                  <a:pos x="60" y="216"/>
                </a:cxn>
                <a:cxn ang="0">
                  <a:pos x="84" y="174"/>
                </a:cxn>
                <a:cxn ang="0">
                  <a:pos x="102" y="216"/>
                </a:cxn>
                <a:cxn ang="0">
                  <a:pos x="126" y="270"/>
                </a:cxn>
                <a:cxn ang="0">
                  <a:pos x="150" y="324"/>
                </a:cxn>
                <a:cxn ang="0">
                  <a:pos x="168" y="312"/>
                </a:cxn>
                <a:cxn ang="0">
                  <a:pos x="192" y="444"/>
                </a:cxn>
                <a:cxn ang="0">
                  <a:pos x="216" y="474"/>
                </a:cxn>
                <a:cxn ang="0">
                  <a:pos x="234" y="240"/>
                </a:cxn>
                <a:cxn ang="0">
                  <a:pos x="258" y="234"/>
                </a:cxn>
                <a:cxn ang="0">
                  <a:pos x="282" y="162"/>
                </a:cxn>
                <a:cxn ang="0">
                  <a:pos x="300" y="48"/>
                </a:cxn>
                <a:cxn ang="0">
                  <a:pos x="324" y="30"/>
                </a:cxn>
                <a:cxn ang="0">
                  <a:pos x="348" y="78"/>
                </a:cxn>
                <a:cxn ang="0">
                  <a:pos x="366" y="126"/>
                </a:cxn>
                <a:cxn ang="0">
                  <a:pos x="390" y="222"/>
                </a:cxn>
                <a:cxn ang="0">
                  <a:pos x="414" y="474"/>
                </a:cxn>
                <a:cxn ang="0">
                  <a:pos x="432" y="492"/>
                </a:cxn>
                <a:cxn ang="0">
                  <a:pos x="456" y="558"/>
                </a:cxn>
                <a:cxn ang="0">
                  <a:pos x="480" y="618"/>
                </a:cxn>
                <a:cxn ang="0">
                  <a:pos x="498" y="594"/>
                </a:cxn>
                <a:cxn ang="0">
                  <a:pos x="522" y="636"/>
                </a:cxn>
                <a:cxn ang="0">
                  <a:pos x="546" y="588"/>
                </a:cxn>
                <a:cxn ang="0">
                  <a:pos x="564" y="480"/>
                </a:cxn>
                <a:cxn ang="0">
                  <a:pos x="588" y="480"/>
                </a:cxn>
                <a:cxn ang="0">
                  <a:pos x="612" y="444"/>
                </a:cxn>
                <a:cxn ang="0">
                  <a:pos x="630" y="702"/>
                </a:cxn>
                <a:cxn ang="0">
                  <a:pos x="654" y="882"/>
                </a:cxn>
                <a:cxn ang="0">
                  <a:pos x="678" y="852"/>
                </a:cxn>
                <a:cxn ang="0">
                  <a:pos x="696" y="828"/>
                </a:cxn>
                <a:cxn ang="0">
                  <a:pos x="720" y="636"/>
                </a:cxn>
                <a:cxn ang="0">
                  <a:pos x="744" y="504"/>
                </a:cxn>
                <a:cxn ang="0">
                  <a:pos x="762" y="372"/>
                </a:cxn>
                <a:cxn ang="0">
                  <a:pos x="786" y="378"/>
                </a:cxn>
                <a:cxn ang="0">
                  <a:pos x="810" y="204"/>
                </a:cxn>
                <a:cxn ang="0">
                  <a:pos x="828" y="312"/>
                </a:cxn>
                <a:cxn ang="0">
                  <a:pos x="852" y="558"/>
                </a:cxn>
                <a:cxn ang="0">
                  <a:pos x="876" y="624"/>
                </a:cxn>
                <a:cxn ang="0">
                  <a:pos x="894" y="702"/>
                </a:cxn>
                <a:cxn ang="0">
                  <a:pos x="918" y="732"/>
                </a:cxn>
              </a:cxnLst>
              <a:rect l="0" t="0" r="r" b="b"/>
              <a:pathLst>
                <a:path w="930" h="882">
                  <a:moveTo>
                    <a:pt x="0" y="294"/>
                  </a:moveTo>
                  <a:lnTo>
                    <a:pt x="6" y="228"/>
                  </a:lnTo>
                  <a:lnTo>
                    <a:pt x="18" y="180"/>
                  </a:lnTo>
                  <a:lnTo>
                    <a:pt x="24" y="156"/>
                  </a:lnTo>
                  <a:lnTo>
                    <a:pt x="30" y="156"/>
                  </a:lnTo>
                  <a:lnTo>
                    <a:pt x="36" y="180"/>
                  </a:lnTo>
                  <a:lnTo>
                    <a:pt x="42" y="210"/>
                  </a:lnTo>
                  <a:lnTo>
                    <a:pt x="54" y="222"/>
                  </a:lnTo>
                  <a:lnTo>
                    <a:pt x="60" y="216"/>
                  </a:lnTo>
                  <a:lnTo>
                    <a:pt x="66" y="180"/>
                  </a:lnTo>
                  <a:lnTo>
                    <a:pt x="72" y="156"/>
                  </a:lnTo>
                  <a:lnTo>
                    <a:pt x="84" y="174"/>
                  </a:lnTo>
                  <a:lnTo>
                    <a:pt x="90" y="204"/>
                  </a:lnTo>
                  <a:lnTo>
                    <a:pt x="96" y="222"/>
                  </a:lnTo>
                  <a:lnTo>
                    <a:pt x="102" y="216"/>
                  </a:lnTo>
                  <a:lnTo>
                    <a:pt x="108" y="210"/>
                  </a:lnTo>
                  <a:lnTo>
                    <a:pt x="120" y="234"/>
                  </a:lnTo>
                  <a:lnTo>
                    <a:pt x="126" y="270"/>
                  </a:lnTo>
                  <a:lnTo>
                    <a:pt x="132" y="312"/>
                  </a:lnTo>
                  <a:lnTo>
                    <a:pt x="138" y="342"/>
                  </a:lnTo>
                  <a:lnTo>
                    <a:pt x="150" y="324"/>
                  </a:lnTo>
                  <a:lnTo>
                    <a:pt x="156" y="294"/>
                  </a:lnTo>
                  <a:lnTo>
                    <a:pt x="162" y="300"/>
                  </a:lnTo>
                  <a:lnTo>
                    <a:pt x="168" y="312"/>
                  </a:lnTo>
                  <a:lnTo>
                    <a:pt x="174" y="336"/>
                  </a:lnTo>
                  <a:lnTo>
                    <a:pt x="186" y="396"/>
                  </a:lnTo>
                  <a:lnTo>
                    <a:pt x="192" y="444"/>
                  </a:lnTo>
                  <a:lnTo>
                    <a:pt x="198" y="468"/>
                  </a:lnTo>
                  <a:lnTo>
                    <a:pt x="204" y="480"/>
                  </a:lnTo>
                  <a:lnTo>
                    <a:pt x="216" y="474"/>
                  </a:lnTo>
                  <a:lnTo>
                    <a:pt x="222" y="420"/>
                  </a:lnTo>
                  <a:lnTo>
                    <a:pt x="228" y="312"/>
                  </a:lnTo>
                  <a:lnTo>
                    <a:pt x="234" y="240"/>
                  </a:lnTo>
                  <a:lnTo>
                    <a:pt x="240" y="234"/>
                  </a:lnTo>
                  <a:lnTo>
                    <a:pt x="252" y="240"/>
                  </a:lnTo>
                  <a:lnTo>
                    <a:pt x="258" y="234"/>
                  </a:lnTo>
                  <a:lnTo>
                    <a:pt x="264" y="222"/>
                  </a:lnTo>
                  <a:lnTo>
                    <a:pt x="270" y="198"/>
                  </a:lnTo>
                  <a:lnTo>
                    <a:pt x="282" y="162"/>
                  </a:lnTo>
                  <a:lnTo>
                    <a:pt x="288" y="126"/>
                  </a:lnTo>
                  <a:lnTo>
                    <a:pt x="294" y="96"/>
                  </a:lnTo>
                  <a:lnTo>
                    <a:pt x="300" y="48"/>
                  </a:lnTo>
                  <a:lnTo>
                    <a:pt x="306" y="0"/>
                  </a:lnTo>
                  <a:lnTo>
                    <a:pt x="318" y="6"/>
                  </a:lnTo>
                  <a:lnTo>
                    <a:pt x="324" y="30"/>
                  </a:lnTo>
                  <a:lnTo>
                    <a:pt x="330" y="54"/>
                  </a:lnTo>
                  <a:lnTo>
                    <a:pt x="336" y="72"/>
                  </a:lnTo>
                  <a:lnTo>
                    <a:pt x="348" y="78"/>
                  </a:lnTo>
                  <a:lnTo>
                    <a:pt x="354" y="84"/>
                  </a:lnTo>
                  <a:lnTo>
                    <a:pt x="360" y="108"/>
                  </a:lnTo>
                  <a:lnTo>
                    <a:pt x="366" y="126"/>
                  </a:lnTo>
                  <a:lnTo>
                    <a:pt x="372" y="138"/>
                  </a:lnTo>
                  <a:lnTo>
                    <a:pt x="384" y="150"/>
                  </a:lnTo>
                  <a:lnTo>
                    <a:pt x="390" y="222"/>
                  </a:lnTo>
                  <a:lnTo>
                    <a:pt x="396" y="354"/>
                  </a:lnTo>
                  <a:lnTo>
                    <a:pt x="402" y="450"/>
                  </a:lnTo>
                  <a:lnTo>
                    <a:pt x="414" y="474"/>
                  </a:lnTo>
                  <a:lnTo>
                    <a:pt x="420" y="474"/>
                  </a:lnTo>
                  <a:lnTo>
                    <a:pt x="426" y="480"/>
                  </a:lnTo>
                  <a:lnTo>
                    <a:pt x="432" y="492"/>
                  </a:lnTo>
                  <a:lnTo>
                    <a:pt x="438" y="528"/>
                  </a:lnTo>
                  <a:lnTo>
                    <a:pt x="450" y="552"/>
                  </a:lnTo>
                  <a:lnTo>
                    <a:pt x="456" y="558"/>
                  </a:lnTo>
                  <a:lnTo>
                    <a:pt x="462" y="558"/>
                  </a:lnTo>
                  <a:lnTo>
                    <a:pt x="468" y="582"/>
                  </a:lnTo>
                  <a:lnTo>
                    <a:pt x="480" y="618"/>
                  </a:lnTo>
                  <a:lnTo>
                    <a:pt x="486" y="624"/>
                  </a:lnTo>
                  <a:lnTo>
                    <a:pt x="492" y="600"/>
                  </a:lnTo>
                  <a:lnTo>
                    <a:pt x="498" y="594"/>
                  </a:lnTo>
                  <a:lnTo>
                    <a:pt x="510" y="606"/>
                  </a:lnTo>
                  <a:lnTo>
                    <a:pt x="516" y="618"/>
                  </a:lnTo>
                  <a:lnTo>
                    <a:pt x="522" y="636"/>
                  </a:lnTo>
                  <a:lnTo>
                    <a:pt x="528" y="636"/>
                  </a:lnTo>
                  <a:lnTo>
                    <a:pt x="534" y="618"/>
                  </a:lnTo>
                  <a:lnTo>
                    <a:pt x="546" y="588"/>
                  </a:lnTo>
                  <a:lnTo>
                    <a:pt x="552" y="552"/>
                  </a:lnTo>
                  <a:lnTo>
                    <a:pt x="558" y="510"/>
                  </a:lnTo>
                  <a:lnTo>
                    <a:pt x="564" y="480"/>
                  </a:lnTo>
                  <a:lnTo>
                    <a:pt x="570" y="462"/>
                  </a:lnTo>
                  <a:lnTo>
                    <a:pt x="582" y="474"/>
                  </a:lnTo>
                  <a:lnTo>
                    <a:pt x="588" y="480"/>
                  </a:lnTo>
                  <a:lnTo>
                    <a:pt x="594" y="462"/>
                  </a:lnTo>
                  <a:lnTo>
                    <a:pt x="600" y="438"/>
                  </a:lnTo>
                  <a:lnTo>
                    <a:pt x="612" y="444"/>
                  </a:lnTo>
                  <a:lnTo>
                    <a:pt x="618" y="498"/>
                  </a:lnTo>
                  <a:lnTo>
                    <a:pt x="624" y="588"/>
                  </a:lnTo>
                  <a:lnTo>
                    <a:pt x="630" y="702"/>
                  </a:lnTo>
                  <a:lnTo>
                    <a:pt x="636" y="786"/>
                  </a:lnTo>
                  <a:lnTo>
                    <a:pt x="648" y="840"/>
                  </a:lnTo>
                  <a:lnTo>
                    <a:pt x="654" y="882"/>
                  </a:lnTo>
                  <a:lnTo>
                    <a:pt x="660" y="882"/>
                  </a:lnTo>
                  <a:lnTo>
                    <a:pt x="666" y="858"/>
                  </a:lnTo>
                  <a:lnTo>
                    <a:pt x="678" y="852"/>
                  </a:lnTo>
                  <a:lnTo>
                    <a:pt x="684" y="858"/>
                  </a:lnTo>
                  <a:lnTo>
                    <a:pt x="690" y="864"/>
                  </a:lnTo>
                  <a:lnTo>
                    <a:pt x="696" y="828"/>
                  </a:lnTo>
                  <a:lnTo>
                    <a:pt x="702" y="768"/>
                  </a:lnTo>
                  <a:lnTo>
                    <a:pt x="714" y="696"/>
                  </a:lnTo>
                  <a:lnTo>
                    <a:pt x="720" y="636"/>
                  </a:lnTo>
                  <a:lnTo>
                    <a:pt x="726" y="594"/>
                  </a:lnTo>
                  <a:lnTo>
                    <a:pt x="732" y="552"/>
                  </a:lnTo>
                  <a:lnTo>
                    <a:pt x="744" y="504"/>
                  </a:lnTo>
                  <a:lnTo>
                    <a:pt x="750" y="414"/>
                  </a:lnTo>
                  <a:lnTo>
                    <a:pt x="756" y="360"/>
                  </a:lnTo>
                  <a:lnTo>
                    <a:pt x="762" y="372"/>
                  </a:lnTo>
                  <a:lnTo>
                    <a:pt x="768" y="396"/>
                  </a:lnTo>
                  <a:lnTo>
                    <a:pt x="780" y="414"/>
                  </a:lnTo>
                  <a:lnTo>
                    <a:pt x="786" y="378"/>
                  </a:lnTo>
                  <a:lnTo>
                    <a:pt x="792" y="312"/>
                  </a:lnTo>
                  <a:lnTo>
                    <a:pt x="798" y="252"/>
                  </a:lnTo>
                  <a:lnTo>
                    <a:pt x="810" y="204"/>
                  </a:lnTo>
                  <a:lnTo>
                    <a:pt x="816" y="186"/>
                  </a:lnTo>
                  <a:lnTo>
                    <a:pt x="822" y="204"/>
                  </a:lnTo>
                  <a:lnTo>
                    <a:pt x="828" y="312"/>
                  </a:lnTo>
                  <a:lnTo>
                    <a:pt x="834" y="450"/>
                  </a:lnTo>
                  <a:lnTo>
                    <a:pt x="846" y="528"/>
                  </a:lnTo>
                  <a:lnTo>
                    <a:pt x="852" y="558"/>
                  </a:lnTo>
                  <a:lnTo>
                    <a:pt x="858" y="588"/>
                  </a:lnTo>
                  <a:lnTo>
                    <a:pt x="864" y="612"/>
                  </a:lnTo>
                  <a:lnTo>
                    <a:pt x="876" y="624"/>
                  </a:lnTo>
                  <a:lnTo>
                    <a:pt x="882" y="642"/>
                  </a:lnTo>
                  <a:lnTo>
                    <a:pt x="888" y="678"/>
                  </a:lnTo>
                  <a:lnTo>
                    <a:pt x="894" y="702"/>
                  </a:lnTo>
                  <a:lnTo>
                    <a:pt x="900" y="714"/>
                  </a:lnTo>
                  <a:lnTo>
                    <a:pt x="912" y="732"/>
                  </a:lnTo>
                  <a:lnTo>
                    <a:pt x="918" y="732"/>
                  </a:lnTo>
                  <a:lnTo>
                    <a:pt x="924" y="714"/>
                  </a:lnTo>
                  <a:lnTo>
                    <a:pt x="930" y="702"/>
                  </a:lnTo>
                </a:path>
              </a:pathLst>
            </a:custGeom>
            <a:noFill/>
            <a:ln w="38100" cap="flat">
              <a:solidFill>
                <a:srgbClr val="CC00CC"/>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506" name="Freeform 370"/>
            <p:cNvSpPr>
              <a:spLocks/>
            </p:cNvSpPr>
            <p:nvPr/>
          </p:nvSpPr>
          <p:spPr bwMode="auto">
            <a:xfrm>
              <a:off x="1801134" y="1706893"/>
              <a:ext cx="978141" cy="464955"/>
            </a:xfrm>
            <a:custGeom>
              <a:avLst/>
              <a:gdLst/>
              <a:ahLst/>
              <a:cxnLst>
                <a:cxn ang="0">
                  <a:pos x="18" y="264"/>
                </a:cxn>
                <a:cxn ang="0">
                  <a:pos x="36" y="228"/>
                </a:cxn>
                <a:cxn ang="0">
                  <a:pos x="60" y="66"/>
                </a:cxn>
                <a:cxn ang="0">
                  <a:pos x="84" y="24"/>
                </a:cxn>
                <a:cxn ang="0">
                  <a:pos x="102" y="96"/>
                </a:cxn>
                <a:cxn ang="0">
                  <a:pos x="126" y="84"/>
                </a:cxn>
                <a:cxn ang="0">
                  <a:pos x="150" y="6"/>
                </a:cxn>
                <a:cxn ang="0">
                  <a:pos x="168" y="102"/>
                </a:cxn>
                <a:cxn ang="0">
                  <a:pos x="192" y="132"/>
                </a:cxn>
                <a:cxn ang="0">
                  <a:pos x="216" y="180"/>
                </a:cxn>
                <a:cxn ang="0">
                  <a:pos x="234" y="306"/>
                </a:cxn>
                <a:cxn ang="0">
                  <a:pos x="258" y="342"/>
                </a:cxn>
                <a:cxn ang="0">
                  <a:pos x="282" y="450"/>
                </a:cxn>
                <a:cxn ang="0">
                  <a:pos x="300" y="348"/>
                </a:cxn>
                <a:cxn ang="0">
                  <a:pos x="324" y="228"/>
                </a:cxn>
                <a:cxn ang="0">
                  <a:pos x="348" y="150"/>
                </a:cxn>
                <a:cxn ang="0">
                  <a:pos x="366" y="150"/>
                </a:cxn>
                <a:cxn ang="0">
                  <a:pos x="390" y="144"/>
                </a:cxn>
                <a:cxn ang="0">
                  <a:pos x="414" y="72"/>
                </a:cxn>
                <a:cxn ang="0">
                  <a:pos x="432" y="60"/>
                </a:cxn>
                <a:cxn ang="0">
                  <a:pos x="456" y="72"/>
                </a:cxn>
                <a:cxn ang="0">
                  <a:pos x="480" y="102"/>
                </a:cxn>
                <a:cxn ang="0">
                  <a:pos x="498" y="24"/>
                </a:cxn>
                <a:cxn ang="0">
                  <a:pos x="522" y="30"/>
                </a:cxn>
                <a:cxn ang="0">
                  <a:pos x="546" y="96"/>
                </a:cxn>
                <a:cxn ang="0">
                  <a:pos x="564" y="108"/>
                </a:cxn>
                <a:cxn ang="0">
                  <a:pos x="588" y="228"/>
                </a:cxn>
                <a:cxn ang="0">
                  <a:pos x="612" y="288"/>
                </a:cxn>
                <a:cxn ang="0">
                  <a:pos x="636" y="294"/>
                </a:cxn>
                <a:cxn ang="0">
                  <a:pos x="654" y="360"/>
                </a:cxn>
                <a:cxn ang="0">
                  <a:pos x="678" y="330"/>
                </a:cxn>
                <a:cxn ang="0">
                  <a:pos x="696" y="318"/>
                </a:cxn>
                <a:cxn ang="0">
                  <a:pos x="720" y="354"/>
                </a:cxn>
                <a:cxn ang="0">
                  <a:pos x="744" y="348"/>
                </a:cxn>
                <a:cxn ang="0">
                  <a:pos x="762" y="192"/>
                </a:cxn>
                <a:cxn ang="0">
                  <a:pos x="786" y="54"/>
                </a:cxn>
                <a:cxn ang="0">
                  <a:pos x="810" y="96"/>
                </a:cxn>
                <a:cxn ang="0">
                  <a:pos x="828" y="108"/>
                </a:cxn>
                <a:cxn ang="0">
                  <a:pos x="852" y="222"/>
                </a:cxn>
                <a:cxn ang="0">
                  <a:pos x="876" y="366"/>
                </a:cxn>
                <a:cxn ang="0">
                  <a:pos x="894" y="270"/>
                </a:cxn>
                <a:cxn ang="0">
                  <a:pos x="918" y="120"/>
                </a:cxn>
              </a:cxnLst>
              <a:rect l="0" t="0" r="r" b="b"/>
              <a:pathLst>
                <a:path w="936" h="450">
                  <a:moveTo>
                    <a:pt x="0" y="246"/>
                  </a:moveTo>
                  <a:lnTo>
                    <a:pt x="12" y="258"/>
                  </a:lnTo>
                  <a:lnTo>
                    <a:pt x="18" y="264"/>
                  </a:lnTo>
                  <a:lnTo>
                    <a:pt x="24" y="264"/>
                  </a:lnTo>
                  <a:lnTo>
                    <a:pt x="30" y="264"/>
                  </a:lnTo>
                  <a:lnTo>
                    <a:pt x="36" y="228"/>
                  </a:lnTo>
                  <a:lnTo>
                    <a:pt x="48" y="162"/>
                  </a:lnTo>
                  <a:lnTo>
                    <a:pt x="54" y="108"/>
                  </a:lnTo>
                  <a:lnTo>
                    <a:pt x="60" y="66"/>
                  </a:lnTo>
                  <a:lnTo>
                    <a:pt x="66" y="30"/>
                  </a:lnTo>
                  <a:lnTo>
                    <a:pt x="78" y="0"/>
                  </a:lnTo>
                  <a:lnTo>
                    <a:pt x="84" y="24"/>
                  </a:lnTo>
                  <a:lnTo>
                    <a:pt x="90" y="78"/>
                  </a:lnTo>
                  <a:lnTo>
                    <a:pt x="96" y="96"/>
                  </a:lnTo>
                  <a:lnTo>
                    <a:pt x="102" y="96"/>
                  </a:lnTo>
                  <a:lnTo>
                    <a:pt x="114" y="102"/>
                  </a:lnTo>
                  <a:lnTo>
                    <a:pt x="120" y="96"/>
                  </a:lnTo>
                  <a:lnTo>
                    <a:pt x="126" y="84"/>
                  </a:lnTo>
                  <a:lnTo>
                    <a:pt x="132" y="48"/>
                  </a:lnTo>
                  <a:lnTo>
                    <a:pt x="144" y="18"/>
                  </a:lnTo>
                  <a:lnTo>
                    <a:pt x="150" y="6"/>
                  </a:lnTo>
                  <a:lnTo>
                    <a:pt x="156" y="18"/>
                  </a:lnTo>
                  <a:lnTo>
                    <a:pt x="162" y="48"/>
                  </a:lnTo>
                  <a:lnTo>
                    <a:pt x="168" y="102"/>
                  </a:lnTo>
                  <a:lnTo>
                    <a:pt x="180" y="144"/>
                  </a:lnTo>
                  <a:lnTo>
                    <a:pt x="186" y="144"/>
                  </a:lnTo>
                  <a:lnTo>
                    <a:pt x="192" y="132"/>
                  </a:lnTo>
                  <a:lnTo>
                    <a:pt x="198" y="126"/>
                  </a:lnTo>
                  <a:lnTo>
                    <a:pt x="210" y="138"/>
                  </a:lnTo>
                  <a:lnTo>
                    <a:pt x="216" y="180"/>
                  </a:lnTo>
                  <a:lnTo>
                    <a:pt x="222" y="246"/>
                  </a:lnTo>
                  <a:lnTo>
                    <a:pt x="228" y="294"/>
                  </a:lnTo>
                  <a:lnTo>
                    <a:pt x="234" y="306"/>
                  </a:lnTo>
                  <a:lnTo>
                    <a:pt x="246" y="294"/>
                  </a:lnTo>
                  <a:lnTo>
                    <a:pt x="252" y="282"/>
                  </a:lnTo>
                  <a:lnTo>
                    <a:pt x="258" y="342"/>
                  </a:lnTo>
                  <a:lnTo>
                    <a:pt x="264" y="426"/>
                  </a:lnTo>
                  <a:lnTo>
                    <a:pt x="276" y="450"/>
                  </a:lnTo>
                  <a:lnTo>
                    <a:pt x="282" y="450"/>
                  </a:lnTo>
                  <a:lnTo>
                    <a:pt x="288" y="438"/>
                  </a:lnTo>
                  <a:lnTo>
                    <a:pt x="294" y="402"/>
                  </a:lnTo>
                  <a:lnTo>
                    <a:pt x="300" y="348"/>
                  </a:lnTo>
                  <a:lnTo>
                    <a:pt x="312" y="300"/>
                  </a:lnTo>
                  <a:lnTo>
                    <a:pt x="318" y="264"/>
                  </a:lnTo>
                  <a:lnTo>
                    <a:pt x="324" y="228"/>
                  </a:lnTo>
                  <a:lnTo>
                    <a:pt x="330" y="204"/>
                  </a:lnTo>
                  <a:lnTo>
                    <a:pt x="342" y="192"/>
                  </a:lnTo>
                  <a:lnTo>
                    <a:pt x="348" y="150"/>
                  </a:lnTo>
                  <a:lnTo>
                    <a:pt x="354" y="126"/>
                  </a:lnTo>
                  <a:lnTo>
                    <a:pt x="360" y="132"/>
                  </a:lnTo>
                  <a:lnTo>
                    <a:pt x="366" y="150"/>
                  </a:lnTo>
                  <a:lnTo>
                    <a:pt x="378" y="168"/>
                  </a:lnTo>
                  <a:lnTo>
                    <a:pt x="384" y="162"/>
                  </a:lnTo>
                  <a:lnTo>
                    <a:pt x="390" y="144"/>
                  </a:lnTo>
                  <a:lnTo>
                    <a:pt x="396" y="120"/>
                  </a:lnTo>
                  <a:lnTo>
                    <a:pt x="408" y="96"/>
                  </a:lnTo>
                  <a:lnTo>
                    <a:pt x="414" y="72"/>
                  </a:lnTo>
                  <a:lnTo>
                    <a:pt x="420" y="48"/>
                  </a:lnTo>
                  <a:lnTo>
                    <a:pt x="426" y="36"/>
                  </a:lnTo>
                  <a:lnTo>
                    <a:pt x="432" y="60"/>
                  </a:lnTo>
                  <a:lnTo>
                    <a:pt x="444" y="90"/>
                  </a:lnTo>
                  <a:lnTo>
                    <a:pt x="450" y="90"/>
                  </a:lnTo>
                  <a:lnTo>
                    <a:pt x="456" y="72"/>
                  </a:lnTo>
                  <a:lnTo>
                    <a:pt x="462" y="72"/>
                  </a:lnTo>
                  <a:lnTo>
                    <a:pt x="474" y="96"/>
                  </a:lnTo>
                  <a:lnTo>
                    <a:pt x="480" y="102"/>
                  </a:lnTo>
                  <a:lnTo>
                    <a:pt x="486" y="78"/>
                  </a:lnTo>
                  <a:lnTo>
                    <a:pt x="492" y="48"/>
                  </a:lnTo>
                  <a:lnTo>
                    <a:pt x="498" y="24"/>
                  </a:lnTo>
                  <a:lnTo>
                    <a:pt x="510" y="12"/>
                  </a:lnTo>
                  <a:lnTo>
                    <a:pt x="516" y="6"/>
                  </a:lnTo>
                  <a:lnTo>
                    <a:pt x="522" y="30"/>
                  </a:lnTo>
                  <a:lnTo>
                    <a:pt x="528" y="78"/>
                  </a:lnTo>
                  <a:lnTo>
                    <a:pt x="540" y="102"/>
                  </a:lnTo>
                  <a:lnTo>
                    <a:pt x="546" y="96"/>
                  </a:lnTo>
                  <a:lnTo>
                    <a:pt x="552" y="90"/>
                  </a:lnTo>
                  <a:lnTo>
                    <a:pt x="558" y="102"/>
                  </a:lnTo>
                  <a:lnTo>
                    <a:pt x="564" y="108"/>
                  </a:lnTo>
                  <a:lnTo>
                    <a:pt x="576" y="126"/>
                  </a:lnTo>
                  <a:lnTo>
                    <a:pt x="582" y="174"/>
                  </a:lnTo>
                  <a:lnTo>
                    <a:pt x="588" y="228"/>
                  </a:lnTo>
                  <a:lnTo>
                    <a:pt x="594" y="264"/>
                  </a:lnTo>
                  <a:lnTo>
                    <a:pt x="606" y="282"/>
                  </a:lnTo>
                  <a:lnTo>
                    <a:pt x="612" y="288"/>
                  </a:lnTo>
                  <a:lnTo>
                    <a:pt x="618" y="294"/>
                  </a:lnTo>
                  <a:lnTo>
                    <a:pt x="624" y="300"/>
                  </a:lnTo>
                  <a:lnTo>
                    <a:pt x="636" y="294"/>
                  </a:lnTo>
                  <a:lnTo>
                    <a:pt x="642" y="300"/>
                  </a:lnTo>
                  <a:lnTo>
                    <a:pt x="648" y="330"/>
                  </a:lnTo>
                  <a:lnTo>
                    <a:pt x="654" y="360"/>
                  </a:lnTo>
                  <a:lnTo>
                    <a:pt x="660" y="378"/>
                  </a:lnTo>
                  <a:lnTo>
                    <a:pt x="672" y="366"/>
                  </a:lnTo>
                  <a:lnTo>
                    <a:pt x="678" y="330"/>
                  </a:lnTo>
                  <a:lnTo>
                    <a:pt x="684" y="294"/>
                  </a:lnTo>
                  <a:lnTo>
                    <a:pt x="690" y="276"/>
                  </a:lnTo>
                  <a:lnTo>
                    <a:pt x="696" y="318"/>
                  </a:lnTo>
                  <a:lnTo>
                    <a:pt x="708" y="366"/>
                  </a:lnTo>
                  <a:lnTo>
                    <a:pt x="714" y="366"/>
                  </a:lnTo>
                  <a:lnTo>
                    <a:pt x="720" y="354"/>
                  </a:lnTo>
                  <a:lnTo>
                    <a:pt x="726" y="354"/>
                  </a:lnTo>
                  <a:lnTo>
                    <a:pt x="738" y="360"/>
                  </a:lnTo>
                  <a:lnTo>
                    <a:pt x="744" y="348"/>
                  </a:lnTo>
                  <a:lnTo>
                    <a:pt x="750" y="306"/>
                  </a:lnTo>
                  <a:lnTo>
                    <a:pt x="756" y="246"/>
                  </a:lnTo>
                  <a:lnTo>
                    <a:pt x="762" y="192"/>
                  </a:lnTo>
                  <a:lnTo>
                    <a:pt x="774" y="144"/>
                  </a:lnTo>
                  <a:lnTo>
                    <a:pt x="780" y="84"/>
                  </a:lnTo>
                  <a:lnTo>
                    <a:pt x="786" y="54"/>
                  </a:lnTo>
                  <a:lnTo>
                    <a:pt x="792" y="72"/>
                  </a:lnTo>
                  <a:lnTo>
                    <a:pt x="804" y="96"/>
                  </a:lnTo>
                  <a:lnTo>
                    <a:pt x="810" y="96"/>
                  </a:lnTo>
                  <a:lnTo>
                    <a:pt x="816" y="84"/>
                  </a:lnTo>
                  <a:lnTo>
                    <a:pt x="822" y="90"/>
                  </a:lnTo>
                  <a:lnTo>
                    <a:pt x="828" y="108"/>
                  </a:lnTo>
                  <a:lnTo>
                    <a:pt x="840" y="132"/>
                  </a:lnTo>
                  <a:lnTo>
                    <a:pt x="846" y="174"/>
                  </a:lnTo>
                  <a:lnTo>
                    <a:pt x="852" y="222"/>
                  </a:lnTo>
                  <a:lnTo>
                    <a:pt x="858" y="264"/>
                  </a:lnTo>
                  <a:lnTo>
                    <a:pt x="870" y="312"/>
                  </a:lnTo>
                  <a:lnTo>
                    <a:pt x="876" y="366"/>
                  </a:lnTo>
                  <a:lnTo>
                    <a:pt x="882" y="354"/>
                  </a:lnTo>
                  <a:lnTo>
                    <a:pt x="888" y="306"/>
                  </a:lnTo>
                  <a:lnTo>
                    <a:pt x="894" y="270"/>
                  </a:lnTo>
                  <a:lnTo>
                    <a:pt x="906" y="216"/>
                  </a:lnTo>
                  <a:lnTo>
                    <a:pt x="912" y="156"/>
                  </a:lnTo>
                  <a:lnTo>
                    <a:pt x="918" y="120"/>
                  </a:lnTo>
                  <a:lnTo>
                    <a:pt x="924" y="126"/>
                  </a:lnTo>
                  <a:lnTo>
                    <a:pt x="936" y="162"/>
                  </a:lnTo>
                </a:path>
              </a:pathLst>
            </a:custGeom>
            <a:noFill/>
            <a:ln w="38100" cap="flat">
              <a:solidFill>
                <a:srgbClr val="BF00B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507" name="Freeform 371"/>
            <p:cNvSpPr>
              <a:spLocks/>
            </p:cNvSpPr>
            <p:nvPr/>
          </p:nvSpPr>
          <p:spPr bwMode="auto">
            <a:xfrm>
              <a:off x="2779275" y="1229539"/>
              <a:ext cx="971871" cy="861716"/>
            </a:xfrm>
            <a:custGeom>
              <a:avLst/>
              <a:gdLst/>
              <a:ahLst/>
              <a:cxnLst>
                <a:cxn ang="0">
                  <a:pos x="12" y="672"/>
                </a:cxn>
                <a:cxn ang="0">
                  <a:pos x="36" y="606"/>
                </a:cxn>
                <a:cxn ang="0">
                  <a:pos x="54" y="582"/>
                </a:cxn>
                <a:cxn ang="0">
                  <a:pos x="78" y="534"/>
                </a:cxn>
                <a:cxn ang="0">
                  <a:pos x="102" y="624"/>
                </a:cxn>
                <a:cxn ang="0">
                  <a:pos x="120" y="834"/>
                </a:cxn>
                <a:cxn ang="0">
                  <a:pos x="144" y="798"/>
                </a:cxn>
                <a:cxn ang="0">
                  <a:pos x="168" y="774"/>
                </a:cxn>
                <a:cxn ang="0">
                  <a:pos x="186" y="660"/>
                </a:cxn>
                <a:cxn ang="0">
                  <a:pos x="210" y="516"/>
                </a:cxn>
                <a:cxn ang="0">
                  <a:pos x="234" y="378"/>
                </a:cxn>
                <a:cxn ang="0">
                  <a:pos x="252" y="450"/>
                </a:cxn>
                <a:cxn ang="0">
                  <a:pos x="276" y="528"/>
                </a:cxn>
                <a:cxn ang="0">
                  <a:pos x="300" y="480"/>
                </a:cxn>
                <a:cxn ang="0">
                  <a:pos x="318" y="504"/>
                </a:cxn>
                <a:cxn ang="0">
                  <a:pos x="342" y="342"/>
                </a:cxn>
                <a:cxn ang="0">
                  <a:pos x="366" y="210"/>
                </a:cxn>
                <a:cxn ang="0">
                  <a:pos x="384" y="102"/>
                </a:cxn>
                <a:cxn ang="0">
                  <a:pos x="408" y="126"/>
                </a:cxn>
                <a:cxn ang="0">
                  <a:pos x="432" y="60"/>
                </a:cxn>
                <a:cxn ang="0">
                  <a:pos x="450" y="0"/>
                </a:cxn>
                <a:cxn ang="0">
                  <a:pos x="474" y="180"/>
                </a:cxn>
                <a:cxn ang="0">
                  <a:pos x="498" y="258"/>
                </a:cxn>
                <a:cxn ang="0">
                  <a:pos x="516" y="246"/>
                </a:cxn>
                <a:cxn ang="0">
                  <a:pos x="540" y="276"/>
                </a:cxn>
                <a:cxn ang="0">
                  <a:pos x="564" y="306"/>
                </a:cxn>
                <a:cxn ang="0">
                  <a:pos x="582" y="420"/>
                </a:cxn>
                <a:cxn ang="0">
                  <a:pos x="606" y="342"/>
                </a:cxn>
                <a:cxn ang="0">
                  <a:pos x="630" y="234"/>
                </a:cxn>
                <a:cxn ang="0">
                  <a:pos x="648" y="96"/>
                </a:cxn>
                <a:cxn ang="0">
                  <a:pos x="672" y="174"/>
                </a:cxn>
                <a:cxn ang="0">
                  <a:pos x="696" y="198"/>
                </a:cxn>
                <a:cxn ang="0">
                  <a:pos x="714" y="156"/>
                </a:cxn>
                <a:cxn ang="0">
                  <a:pos x="738" y="102"/>
                </a:cxn>
                <a:cxn ang="0">
                  <a:pos x="762" y="192"/>
                </a:cxn>
                <a:cxn ang="0">
                  <a:pos x="780" y="306"/>
                </a:cxn>
                <a:cxn ang="0">
                  <a:pos x="804" y="504"/>
                </a:cxn>
                <a:cxn ang="0">
                  <a:pos x="828" y="606"/>
                </a:cxn>
                <a:cxn ang="0">
                  <a:pos x="846" y="594"/>
                </a:cxn>
                <a:cxn ang="0">
                  <a:pos x="870" y="564"/>
                </a:cxn>
                <a:cxn ang="0">
                  <a:pos x="894" y="456"/>
                </a:cxn>
                <a:cxn ang="0">
                  <a:pos x="912" y="240"/>
                </a:cxn>
              </a:cxnLst>
              <a:rect l="0" t="0" r="r" b="b"/>
              <a:pathLst>
                <a:path w="930" h="834">
                  <a:moveTo>
                    <a:pt x="0" y="624"/>
                  </a:moveTo>
                  <a:lnTo>
                    <a:pt x="6" y="654"/>
                  </a:lnTo>
                  <a:lnTo>
                    <a:pt x="12" y="672"/>
                  </a:lnTo>
                  <a:lnTo>
                    <a:pt x="18" y="666"/>
                  </a:lnTo>
                  <a:lnTo>
                    <a:pt x="24" y="630"/>
                  </a:lnTo>
                  <a:lnTo>
                    <a:pt x="36" y="606"/>
                  </a:lnTo>
                  <a:lnTo>
                    <a:pt x="42" y="600"/>
                  </a:lnTo>
                  <a:lnTo>
                    <a:pt x="48" y="594"/>
                  </a:lnTo>
                  <a:lnTo>
                    <a:pt x="54" y="582"/>
                  </a:lnTo>
                  <a:lnTo>
                    <a:pt x="66" y="558"/>
                  </a:lnTo>
                  <a:lnTo>
                    <a:pt x="72" y="534"/>
                  </a:lnTo>
                  <a:lnTo>
                    <a:pt x="78" y="534"/>
                  </a:lnTo>
                  <a:lnTo>
                    <a:pt x="84" y="552"/>
                  </a:lnTo>
                  <a:lnTo>
                    <a:pt x="90" y="570"/>
                  </a:lnTo>
                  <a:lnTo>
                    <a:pt x="102" y="624"/>
                  </a:lnTo>
                  <a:lnTo>
                    <a:pt x="108" y="708"/>
                  </a:lnTo>
                  <a:lnTo>
                    <a:pt x="114" y="798"/>
                  </a:lnTo>
                  <a:lnTo>
                    <a:pt x="120" y="834"/>
                  </a:lnTo>
                  <a:lnTo>
                    <a:pt x="132" y="828"/>
                  </a:lnTo>
                  <a:lnTo>
                    <a:pt x="138" y="822"/>
                  </a:lnTo>
                  <a:lnTo>
                    <a:pt x="144" y="798"/>
                  </a:lnTo>
                  <a:lnTo>
                    <a:pt x="150" y="774"/>
                  </a:lnTo>
                  <a:lnTo>
                    <a:pt x="156" y="774"/>
                  </a:lnTo>
                  <a:lnTo>
                    <a:pt x="168" y="774"/>
                  </a:lnTo>
                  <a:lnTo>
                    <a:pt x="174" y="744"/>
                  </a:lnTo>
                  <a:lnTo>
                    <a:pt x="180" y="702"/>
                  </a:lnTo>
                  <a:lnTo>
                    <a:pt x="186" y="660"/>
                  </a:lnTo>
                  <a:lnTo>
                    <a:pt x="198" y="612"/>
                  </a:lnTo>
                  <a:lnTo>
                    <a:pt x="204" y="552"/>
                  </a:lnTo>
                  <a:lnTo>
                    <a:pt x="210" y="516"/>
                  </a:lnTo>
                  <a:lnTo>
                    <a:pt x="216" y="492"/>
                  </a:lnTo>
                  <a:lnTo>
                    <a:pt x="222" y="444"/>
                  </a:lnTo>
                  <a:lnTo>
                    <a:pt x="234" y="378"/>
                  </a:lnTo>
                  <a:lnTo>
                    <a:pt x="240" y="366"/>
                  </a:lnTo>
                  <a:lnTo>
                    <a:pt x="246" y="414"/>
                  </a:lnTo>
                  <a:lnTo>
                    <a:pt x="252" y="450"/>
                  </a:lnTo>
                  <a:lnTo>
                    <a:pt x="264" y="498"/>
                  </a:lnTo>
                  <a:lnTo>
                    <a:pt x="270" y="528"/>
                  </a:lnTo>
                  <a:lnTo>
                    <a:pt x="276" y="528"/>
                  </a:lnTo>
                  <a:lnTo>
                    <a:pt x="282" y="510"/>
                  </a:lnTo>
                  <a:lnTo>
                    <a:pt x="288" y="492"/>
                  </a:lnTo>
                  <a:lnTo>
                    <a:pt x="300" y="480"/>
                  </a:lnTo>
                  <a:lnTo>
                    <a:pt x="306" y="498"/>
                  </a:lnTo>
                  <a:lnTo>
                    <a:pt x="312" y="516"/>
                  </a:lnTo>
                  <a:lnTo>
                    <a:pt x="318" y="504"/>
                  </a:lnTo>
                  <a:lnTo>
                    <a:pt x="330" y="462"/>
                  </a:lnTo>
                  <a:lnTo>
                    <a:pt x="336" y="402"/>
                  </a:lnTo>
                  <a:lnTo>
                    <a:pt x="342" y="342"/>
                  </a:lnTo>
                  <a:lnTo>
                    <a:pt x="348" y="288"/>
                  </a:lnTo>
                  <a:lnTo>
                    <a:pt x="354" y="246"/>
                  </a:lnTo>
                  <a:lnTo>
                    <a:pt x="366" y="210"/>
                  </a:lnTo>
                  <a:lnTo>
                    <a:pt x="372" y="162"/>
                  </a:lnTo>
                  <a:lnTo>
                    <a:pt x="378" y="108"/>
                  </a:lnTo>
                  <a:lnTo>
                    <a:pt x="384" y="102"/>
                  </a:lnTo>
                  <a:lnTo>
                    <a:pt x="396" y="114"/>
                  </a:lnTo>
                  <a:lnTo>
                    <a:pt x="402" y="126"/>
                  </a:lnTo>
                  <a:lnTo>
                    <a:pt x="408" y="126"/>
                  </a:lnTo>
                  <a:lnTo>
                    <a:pt x="414" y="108"/>
                  </a:lnTo>
                  <a:lnTo>
                    <a:pt x="420" y="84"/>
                  </a:lnTo>
                  <a:lnTo>
                    <a:pt x="432" y="60"/>
                  </a:lnTo>
                  <a:lnTo>
                    <a:pt x="438" y="36"/>
                  </a:lnTo>
                  <a:lnTo>
                    <a:pt x="444" y="18"/>
                  </a:lnTo>
                  <a:lnTo>
                    <a:pt x="450" y="0"/>
                  </a:lnTo>
                  <a:lnTo>
                    <a:pt x="462" y="0"/>
                  </a:lnTo>
                  <a:lnTo>
                    <a:pt x="468" y="78"/>
                  </a:lnTo>
                  <a:lnTo>
                    <a:pt x="474" y="180"/>
                  </a:lnTo>
                  <a:lnTo>
                    <a:pt x="480" y="234"/>
                  </a:lnTo>
                  <a:lnTo>
                    <a:pt x="486" y="252"/>
                  </a:lnTo>
                  <a:lnTo>
                    <a:pt x="498" y="258"/>
                  </a:lnTo>
                  <a:lnTo>
                    <a:pt x="504" y="252"/>
                  </a:lnTo>
                  <a:lnTo>
                    <a:pt x="510" y="252"/>
                  </a:lnTo>
                  <a:lnTo>
                    <a:pt x="516" y="246"/>
                  </a:lnTo>
                  <a:lnTo>
                    <a:pt x="528" y="252"/>
                  </a:lnTo>
                  <a:lnTo>
                    <a:pt x="534" y="270"/>
                  </a:lnTo>
                  <a:lnTo>
                    <a:pt x="540" y="276"/>
                  </a:lnTo>
                  <a:lnTo>
                    <a:pt x="546" y="270"/>
                  </a:lnTo>
                  <a:lnTo>
                    <a:pt x="552" y="276"/>
                  </a:lnTo>
                  <a:lnTo>
                    <a:pt x="564" y="306"/>
                  </a:lnTo>
                  <a:lnTo>
                    <a:pt x="570" y="348"/>
                  </a:lnTo>
                  <a:lnTo>
                    <a:pt x="576" y="390"/>
                  </a:lnTo>
                  <a:lnTo>
                    <a:pt x="582" y="420"/>
                  </a:lnTo>
                  <a:lnTo>
                    <a:pt x="594" y="402"/>
                  </a:lnTo>
                  <a:lnTo>
                    <a:pt x="600" y="366"/>
                  </a:lnTo>
                  <a:lnTo>
                    <a:pt x="606" y="342"/>
                  </a:lnTo>
                  <a:lnTo>
                    <a:pt x="612" y="312"/>
                  </a:lnTo>
                  <a:lnTo>
                    <a:pt x="618" y="276"/>
                  </a:lnTo>
                  <a:lnTo>
                    <a:pt x="630" y="234"/>
                  </a:lnTo>
                  <a:lnTo>
                    <a:pt x="636" y="180"/>
                  </a:lnTo>
                  <a:lnTo>
                    <a:pt x="642" y="126"/>
                  </a:lnTo>
                  <a:lnTo>
                    <a:pt x="648" y="96"/>
                  </a:lnTo>
                  <a:lnTo>
                    <a:pt x="660" y="108"/>
                  </a:lnTo>
                  <a:lnTo>
                    <a:pt x="666" y="138"/>
                  </a:lnTo>
                  <a:lnTo>
                    <a:pt x="672" y="174"/>
                  </a:lnTo>
                  <a:lnTo>
                    <a:pt x="678" y="216"/>
                  </a:lnTo>
                  <a:lnTo>
                    <a:pt x="684" y="222"/>
                  </a:lnTo>
                  <a:lnTo>
                    <a:pt x="696" y="198"/>
                  </a:lnTo>
                  <a:lnTo>
                    <a:pt x="702" y="186"/>
                  </a:lnTo>
                  <a:lnTo>
                    <a:pt x="708" y="168"/>
                  </a:lnTo>
                  <a:lnTo>
                    <a:pt x="714" y="156"/>
                  </a:lnTo>
                  <a:lnTo>
                    <a:pt x="726" y="120"/>
                  </a:lnTo>
                  <a:lnTo>
                    <a:pt x="732" y="84"/>
                  </a:lnTo>
                  <a:lnTo>
                    <a:pt x="738" y="102"/>
                  </a:lnTo>
                  <a:lnTo>
                    <a:pt x="744" y="144"/>
                  </a:lnTo>
                  <a:lnTo>
                    <a:pt x="756" y="168"/>
                  </a:lnTo>
                  <a:lnTo>
                    <a:pt x="762" y="192"/>
                  </a:lnTo>
                  <a:lnTo>
                    <a:pt x="768" y="228"/>
                  </a:lnTo>
                  <a:lnTo>
                    <a:pt x="774" y="264"/>
                  </a:lnTo>
                  <a:lnTo>
                    <a:pt x="780" y="306"/>
                  </a:lnTo>
                  <a:lnTo>
                    <a:pt x="792" y="354"/>
                  </a:lnTo>
                  <a:lnTo>
                    <a:pt x="798" y="426"/>
                  </a:lnTo>
                  <a:lnTo>
                    <a:pt x="804" y="504"/>
                  </a:lnTo>
                  <a:lnTo>
                    <a:pt x="810" y="558"/>
                  </a:lnTo>
                  <a:lnTo>
                    <a:pt x="816" y="594"/>
                  </a:lnTo>
                  <a:lnTo>
                    <a:pt x="828" y="606"/>
                  </a:lnTo>
                  <a:lnTo>
                    <a:pt x="834" y="588"/>
                  </a:lnTo>
                  <a:lnTo>
                    <a:pt x="840" y="588"/>
                  </a:lnTo>
                  <a:lnTo>
                    <a:pt x="846" y="594"/>
                  </a:lnTo>
                  <a:lnTo>
                    <a:pt x="858" y="576"/>
                  </a:lnTo>
                  <a:lnTo>
                    <a:pt x="864" y="570"/>
                  </a:lnTo>
                  <a:lnTo>
                    <a:pt x="870" y="564"/>
                  </a:lnTo>
                  <a:lnTo>
                    <a:pt x="876" y="540"/>
                  </a:lnTo>
                  <a:lnTo>
                    <a:pt x="882" y="498"/>
                  </a:lnTo>
                  <a:lnTo>
                    <a:pt x="894" y="456"/>
                  </a:lnTo>
                  <a:lnTo>
                    <a:pt x="900" y="420"/>
                  </a:lnTo>
                  <a:lnTo>
                    <a:pt x="906" y="348"/>
                  </a:lnTo>
                  <a:lnTo>
                    <a:pt x="912" y="240"/>
                  </a:lnTo>
                  <a:lnTo>
                    <a:pt x="924" y="144"/>
                  </a:lnTo>
                  <a:lnTo>
                    <a:pt x="930" y="102"/>
                  </a:lnTo>
                </a:path>
              </a:pathLst>
            </a:custGeom>
            <a:noFill/>
            <a:ln w="38100" cap="flat">
              <a:solidFill>
                <a:srgbClr val="BF00B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508" name="Freeform 372"/>
            <p:cNvSpPr>
              <a:spLocks/>
            </p:cNvSpPr>
            <p:nvPr/>
          </p:nvSpPr>
          <p:spPr bwMode="auto">
            <a:xfrm>
              <a:off x="3751146" y="993963"/>
              <a:ext cx="971871" cy="979505"/>
            </a:xfrm>
            <a:custGeom>
              <a:avLst/>
              <a:gdLst/>
              <a:ahLst/>
              <a:cxnLst>
                <a:cxn ang="0">
                  <a:pos x="12" y="312"/>
                </a:cxn>
                <a:cxn ang="0">
                  <a:pos x="36" y="246"/>
                </a:cxn>
                <a:cxn ang="0">
                  <a:pos x="60" y="180"/>
                </a:cxn>
                <a:cxn ang="0">
                  <a:pos x="78" y="294"/>
                </a:cxn>
                <a:cxn ang="0">
                  <a:pos x="102" y="414"/>
                </a:cxn>
                <a:cxn ang="0">
                  <a:pos x="126" y="528"/>
                </a:cxn>
                <a:cxn ang="0">
                  <a:pos x="144" y="618"/>
                </a:cxn>
                <a:cxn ang="0">
                  <a:pos x="168" y="564"/>
                </a:cxn>
                <a:cxn ang="0">
                  <a:pos x="192" y="612"/>
                </a:cxn>
                <a:cxn ang="0">
                  <a:pos x="210" y="810"/>
                </a:cxn>
                <a:cxn ang="0">
                  <a:pos x="234" y="948"/>
                </a:cxn>
                <a:cxn ang="0">
                  <a:pos x="258" y="888"/>
                </a:cxn>
                <a:cxn ang="0">
                  <a:pos x="276" y="762"/>
                </a:cxn>
                <a:cxn ang="0">
                  <a:pos x="300" y="690"/>
                </a:cxn>
                <a:cxn ang="0">
                  <a:pos x="324" y="822"/>
                </a:cxn>
                <a:cxn ang="0">
                  <a:pos x="342" y="720"/>
                </a:cxn>
                <a:cxn ang="0">
                  <a:pos x="366" y="594"/>
                </a:cxn>
                <a:cxn ang="0">
                  <a:pos x="390" y="666"/>
                </a:cxn>
                <a:cxn ang="0">
                  <a:pos x="408" y="606"/>
                </a:cxn>
                <a:cxn ang="0">
                  <a:pos x="432" y="522"/>
                </a:cxn>
                <a:cxn ang="0">
                  <a:pos x="456" y="456"/>
                </a:cxn>
                <a:cxn ang="0">
                  <a:pos x="474" y="390"/>
                </a:cxn>
                <a:cxn ang="0">
                  <a:pos x="498" y="282"/>
                </a:cxn>
                <a:cxn ang="0">
                  <a:pos x="522" y="156"/>
                </a:cxn>
                <a:cxn ang="0">
                  <a:pos x="540" y="216"/>
                </a:cxn>
                <a:cxn ang="0">
                  <a:pos x="564" y="252"/>
                </a:cxn>
                <a:cxn ang="0">
                  <a:pos x="588" y="222"/>
                </a:cxn>
                <a:cxn ang="0">
                  <a:pos x="606" y="0"/>
                </a:cxn>
                <a:cxn ang="0">
                  <a:pos x="630" y="126"/>
                </a:cxn>
                <a:cxn ang="0">
                  <a:pos x="654" y="288"/>
                </a:cxn>
                <a:cxn ang="0">
                  <a:pos x="672" y="318"/>
                </a:cxn>
                <a:cxn ang="0">
                  <a:pos x="696" y="306"/>
                </a:cxn>
                <a:cxn ang="0">
                  <a:pos x="720" y="348"/>
                </a:cxn>
                <a:cxn ang="0">
                  <a:pos x="738" y="438"/>
                </a:cxn>
                <a:cxn ang="0">
                  <a:pos x="762" y="354"/>
                </a:cxn>
                <a:cxn ang="0">
                  <a:pos x="786" y="312"/>
                </a:cxn>
                <a:cxn ang="0">
                  <a:pos x="804" y="360"/>
                </a:cxn>
                <a:cxn ang="0">
                  <a:pos x="828" y="354"/>
                </a:cxn>
                <a:cxn ang="0">
                  <a:pos x="852" y="276"/>
                </a:cxn>
                <a:cxn ang="0">
                  <a:pos x="870" y="168"/>
                </a:cxn>
                <a:cxn ang="0">
                  <a:pos x="894" y="246"/>
                </a:cxn>
                <a:cxn ang="0">
                  <a:pos x="918" y="306"/>
                </a:cxn>
              </a:cxnLst>
              <a:rect l="0" t="0" r="r" b="b"/>
              <a:pathLst>
                <a:path w="930" h="948">
                  <a:moveTo>
                    <a:pt x="0" y="330"/>
                  </a:moveTo>
                  <a:lnTo>
                    <a:pt x="6" y="324"/>
                  </a:lnTo>
                  <a:lnTo>
                    <a:pt x="12" y="312"/>
                  </a:lnTo>
                  <a:lnTo>
                    <a:pt x="18" y="288"/>
                  </a:lnTo>
                  <a:lnTo>
                    <a:pt x="30" y="264"/>
                  </a:lnTo>
                  <a:lnTo>
                    <a:pt x="36" y="246"/>
                  </a:lnTo>
                  <a:lnTo>
                    <a:pt x="42" y="228"/>
                  </a:lnTo>
                  <a:lnTo>
                    <a:pt x="48" y="210"/>
                  </a:lnTo>
                  <a:lnTo>
                    <a:pt x="60" y="180"/>
                  </a:lnTo>
                  <a:lnTo>
                    <a:pt x="66" y="192"/>
                  </a:lnTo>
                  <a:lnTo>
                    <a:pt x="72" y="246"/>
                  </a:lnTo>
                  <a:lnTo>
                    <a:pt x="78" y="294"/>
                  </a:lnTo>
                  <a:lnTo>
                    <a:pt x="84" y="318"/>
                  </a:lnTo>
                  <a:lnTo>
                    <a:pt x="96" y="354"/>
                  </a:lnTo>
                  <a:lnTo>
                    <a:pt x="102" y="414"/>
                  </a:lnTo>
                  <a:lnTo>
                    <a:pt x="108" y="456"/>
                  </a:lnTo>
                  <a:lnTo>
                    <a:pt x="114" y="492"/>
                  </a:lnTo>
                  <a:lnTo>
                    <a:pt x="126" y="528"/>
                  </a:lnTo>
                  <a:lnTo>
                    <a:pt x="132" y="558"/>
                  </a:lnTo>
                  <a:lnTo>
                    <a:pt x="138" y="588"/>
                  </a:lnTo>
                  <a:lnTo>
                    <a:pt x="144" y="618"/>
                  </a:lnTo>
                  <a:lnTo>
                    <a:pt x="150" y="600"/>
                  </a:lnTo>
                  <a:lnTo>
                    <a:pt x="162" y="564"/>
                  </a:lnTo>
                  <a:lnTo>
                    <a:pt x="168" y="564"/>
                  </a:lnTo>
                  <a:lnTo>
                    <a:pt x="174" y="570"/>
                  </a:lnTo>
                  <a:lnTo>
                    <a:pt x="180" y="576"/>
                  </a:lnTo>
                  <a:lnTo>
                    <a:pt x="192" y="612"/>
                  </a:lnTo>
                  <a:lnTo>
                    <a:pt x="198" y="672"/>
                  </a:lnTo>
                  <a:lnTo>
                    <a:pt x="204" y="732"/>
                  </a:lnTo>
                  <a:lnTo>
                    <a:pt x="210" y="810"/>
                  </a:lnTo>
                  <a:lnTo>
                    <a:pt x="216" y="888"/>
                  </a:lnTo>
                  <a:lnTo>
                    <a:pt x="228" y="942"/>
                  </a:lnTo>
                  <a:lnTo>
                    <a:pt x="234" y="948"/>
                  </a:lnTo>
                  <a:lnTo>
                    <a:pt x="240" y="912"/>
                  </a:lnTo>
                  <a:lnTo>
                    <a:pt x="246" y="882"/>
                  </a:lnTo>
                  <a:lnTo>
                    <a:pt x="258" y="888"/>
                  </a:lnTo>
                  <a:lnTo>
                    <a:pt x="264" y="864"/>
                  </a:lnTo>
                  <a:lnTo>
                    <a:pt x="270" y="822"/>
                  </a:lnTo>
                  <a:lnTo>
                    <a:pt x="276" y="762"/>
                  </a:lnTo>
                  <a:lnTo>
                    <a:pt x="282" y="708"/>
                  </a:lnTo>
                  <a:lnTo>
                    <a:pt x="294" y="690"/>
                  </a:lnTo>
                  <a:lnTo>
                    <a:pt x="300" y="690"/>
                  </a:lnTo>
                  <a:lnTo>
                    <a:pt x="306" y="720"/>
                  </a:lnTo>
                  <a:lnTo>
                    <a:pt x="312" y="762"/>
                  </a:lnTo>
                  <a:lnTo>
                    <a:pt x="324" y="822"/>
                  </a:lnTo>
                  <a:lnTo>
                    <a:pt x="330" y="840"/>
                  </a:lnTo>
                  <a:lnTo>
                    <a:pt x="336" y="798"/>
                  </a:lnTo>
                  <a:lnTo>
                    <a:pt x="342" y="720"/>
                  </a:lnTo>
                  <a:lnTo>
                    <a:pt x="348" y="648"/>
                  </a:lnTo>
                  <a:lnTo>
                    <a:pt x="360" y="606"/>
                  </a:lnTo>
                  <a:lnTo>
                    <a:pt x="366" y="594"/>
                  </a:lnTo>
                  <a:lnTo>
                    <a:pt x="372" y="594"/>
                  </a:lnTo>
                  <a:lnTo>
                    <a:pt x="378" y="624"/>
                  </a:lnTo>
                  <a:lnTo>
                    <a:pt x="390" y="666"/>
                  </a:lnTo>
                  <a:lnTo>
                    <a:pt x="396" y="672"/>
                  </a:lnTo>
                  <a:lnTo>
                    <a:pt x="402" y="654"/>
                  </a:lnTo>
                  <a:lnTo>
                    <a:pt x="408" y="606"/>
                  </a:lnTo>
                  <a:lnTo>
                    <a:pt x="414" y="546"/>
                  </a:lnTo>
                  <a:lnTo>
                    <a:pt x="426" y="516"/>
                  </a:lnTo>
                  <a:lnTo>
                    <a:pt x="432" y="522"/>
                  </a:lnTo>
                  <a:lnTo>
                    <a:pt x="438" y="522"/>
                  </a:lnTo>
                  <a:lnTo>
                    <a:pt x="444" y="492"/>
                  </a:lnTo>
                  <a:lnTo>
                    <a:pt x="456" y="456"/>
                  </a:lnTo>
                  <a:lnTo>
                    <a:pt x="462" y="444"/>
                  </a:lnTo>
                  <a:lnTo>
                    <a:pt x="468" y="426"/>
                  </a:lnTo>
                  <a:lnTo>
                    <a:pt x="474" y="390"/>
                  </a:lnTo>
                  <a:lnTo>
                    <a:pt x="480" y="354"/>
                  </a:lnTo>
                  <a:lnTo>
                    <a:pt x="492" y="324"/>
                  </a:lnTo>
                  <a:lnTo>
                    <a:pt x="498" y="282"/>
                  </a:lnTo>
                  <a:lnTo>
                    <a:pt x="504" y="210"/>
                  </a:lnTo>
                  <a:lnTo>
                    <a:pt x="510" y="156"/>
                  </a:lnTo>
                  <a:lnTo>
                    <a:pt x="522" y="156"/>
                  </a:lnTo>
                  <a:lnTo>
                    <a:pt x="528" y="180"/>
                  </a:lnTo>
                  <a:lnTo>
                    <a:pt x="534" y="204"/>
                  </a:lnTo>
                  <a:lnTo>
                    <a:pt x="540" y="216"/>
                  </a:lnTo>
                  <a:lnTo>
                    <a:pt x="546" y="222"/>
                  </a:lnTo>
                  <a:lnTo>
                    <a:pt x="558" y="240"/>
                  </a:lnTo>
                  <a:lnTo>
                    <a:pt x="564" y="252"/>
                  </a:lnTo>
                  <a:lnTo>
                    <a:pt x="570" y="252"/>
                  </a:lnTo>
                  <a:lnTo>
                    <a:pt x="576" y="246"/>
                  </a:lnTo>
                  <a:lnTo>
                    <a:pt x="588" y="222"/>
                  </a:lnTo>
                  <a:lnTo>
                    <a:pt x="594" y="144"/>
                  </a:lnTo>
                  <a:lnTo>
                    <a:pt x="600" y="30"/>
                  </a:lnTo>
                  <a:lnTo>
                    <a:pt x="606" y="0"/>
                  </a:lnTo>
                  <a:lnTo>
                    <a:pt x="612" y="36"/>
                  </a:lnTo>
                  <a:lnTo>
                    <a:pt x="624" y="72"/>
                  </a:lnTo>
                  <a:lnTo>
                    <a:pt x="630" y="126"/>
                  </a:lnTo>
                  <a:lnTo>
                    <a:pt x="636" y="216"/>
                  </a:lnTo>
                  <a:lnTo>
                    <a:pt x="642" y="276"/>
                  </a:lnTo>
                  <a:lnTo>
                    <a:pt x="654" y="288"/>
                  </a:lnTo>
                  <a:lnTo>
                    <a:pt x="660" y="294"/>
                  </a:lnTo>
                  <a:lnTo>
                    <a:pt x="666" y="306"/>
                  </a:lnTo>
                  <a:lnTo>
                    <a:pt x="672" y="318"/>
                  </a:lnTo>
                  <a:lnTo>
                    <a:pt x="678" y="330"/>
                  </a:lnTo>
                  <a:lnTo>
                    <a:pt x="690" y="330"/>
                  </a:lnTo>
                  <a:lnTo>
                    <a:pt x="696" y="306"/>
                  </a:lnTo>
                  <a:lnTo>
                    <a:pt x="702" y="300"/>
                  </a:lnTo>
                  <a:lnTo>
                    <a:pt x="708" y="324"/>
                  </a:lnTo>
                  <a:lnTo>
                    <a:pt x="720" y="348"/>
                  </a:lnTo>
                  <a:lnTo>
                    <a:pt x="726" y="384"/>
                  </a:lnTo>
                  <a:lnTo>
                    <a:pt x="732" y="426"/>
                  </a:lnTo>
                  <a:lnTo>
                    <a:pt x="738" y="438"/>
                  </a:lnTo>
                  <a:lnTo>
                    <a:pt x="744" y="426"/>
                  </a:lnTo>
                  <a:lnTo>
                    <a:pt x="756" y="396"/>
                  </a:lnTo>
                  <a:lnTo>
                    <a:pt x="762" y="354"/>
                  </a:lnTo>
                  <a:lnTo>
                    <a:pt x="768" y="318"/>
                  </a:lnTo>
                  <a:lnTo>
                    <a:pt x="774" y="318"/>
                  </a:lnTo>
                  <a:lnTo>
                    <a:pt x="786" y="312"/>
                  </a:lnTo>
                  <a:lnTo>
                    <a:pt x="792" y="300"/>
                  </a:lnTo>
                  <a:lnTo>
                    <a:pt x="798" y="330"/>
                  </a:lnTo>
                  <a:lnTo>
                    <a:pt x="804" y="360"/>
                  </a:lnTo>
                  <a:lnTo>
                    <a:pt x="810" y="372"/>
                  </a:lnTo>
                  <a:lnTo>
                    <a:pt x="822" y="372"/>
                  </a:lnTo>
                  <a:lnTo>
                    <a:pt x="828" y="354"/>
                  </a:lnTo>
                  <a:lnTo>
                    <a:pt x="834" y="330"/>
                  </a:lnTo>
                  <a:lnTo>
                    <a:pt x="840" y="312"/>
                  </a:lnTo>
                  <a:lnTo>
                    <a:pt x="852" y="276"/>
                  </a:lnTo>
                  <a:lnTo>
                    <a:pt x="858" y="210"/>
                  </a:lnTo>
                  <a:lnTo>
                    <a:pt x="864" y="168"/>
                  </a:lnTo>
                  <a:lnTo>
                    <a:pt x="870" y="168"/>
                  </a:lnTo>
                  <a:lnTo>
                    <a:pt x="882" y="180"/>
                  </a:lnTo>
                  <a:lnTo>
                    <a:pt x="888" y="216"/>
                  </a:lnTo>
                  <a:lnTo>
                    <a:pt x="894" y="246"/>
                  </a:lnTo>
                  <a:lnTo>
                    <a:pt x="900" y="258"/>
                  </a:lnTo>
                  <a:lnTo>
                    <a:pt x="906" y="282"/>
                  </a:lnTo>
                  <a:lnTo>
                    <a:pt x="918" y="306"/>
                  </a:lnTo>
                  <a:lnTo>
                    <a:pt x="924" y="324"/>
                  </a:lnTo>
                  <a:lnTo>
                    <a:pt x="930" y="330"/>
                  </a:lnTo>
                </a:path>
              </a:pathLst>
            </a:custGeom>
            <a:noFill/>
            <a:ln w="38100" cap="flat">
              <a:solidFill>
                <a:srgbClr val="BF00B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509" name="Freeform 373"/>
            <p:cNvSpPr>
              <a:spLocks/>
            </p:cNvSpPr>
            <p:nvPr/>
          </p:nvSpPr>
          <p:spPr bwMode="auto">
            <a:xfrm>
              <a:off x="4723017" y="882374"/>
              <a:ext cx="971871" cy="1103492"/>
            </a:xfrm>
            <a:custGeom>
              <a:avLst/>
              <a:gdLst/>
              <a:ahLst/>
              <a:cxnLst>
                <a:cxn ang="0">
                  <a:pos x="12" y="348"/>
                </a:cxn>
                <a:cxn ang="0">
                  <a:pos x="36" y="282"/>
                </a:cxn>
                <a:cxn ang="0">
                  <a:pos x="60" y="138"/>
                </a:cxn>
                <a:cxn ang="0">
                  <a:pos x="78" y="12"/>
                </a:cxn>
                <a:cxn ang="0">
                  <a:pos x="102" y="102"/>
                </a:cxn>
                <a:cxn ang="0">
                  <a:pos x="126" y="300"/>
                </a:cxn>
                <a:cxn ang="0">
                  <a:pos x="144" y="384"/>
                </a:cxn>
                <a:cxn ang="0">
                  <a:pos x="168" y="504"/>
                </a:cxn>
                <a:cxn ang="0">
                  <a:pos x="192" y="540"/>
                </a:cxn>
                <a:cxn ang="0">
                  <a:pos x="210" y="636"/>
                </a:cxn>
                <a:cxn ang="0">
                  <a:pos x="234" y="558"/>
                </a:cxn>
                <a:cxn ang="0">
                  <a:pos x="258" y="540"/>
                </a:cxn>
                <a:cxn ang="0">
                  <a:pos x="276" y="504"/>
                </a:cxn>
                <a:cxn ang="0">
                  <a:pos x="300" y="540"/>
                </a:cxn>
                <a:cxn ang="0">
                  <a:pos x="324" y="588"/>
                </a:cxn>
                <a:cxn ang="0">
                  <a:pos x="342" y="624"/>
                </a:cxn>
                <a:cxn ang="0">
                  <a:pos x="366" y="648"/>
                </a:cxn>
                <a:cxn ang="0">
                  <a:pos x="390" y="660"/>
                </a:cxn>
                <a:cxn ang="0">
                  <a:pos x="408" y="726"/>
                </a:cxn>
                <a:cxn ang="0">
                  <a:pos x="432" y="720"/>
                </a:cxn>
                <a:cxn ang="0">
                  <a:pos x="456" y="768"/>
                </a:cxn>
                <a:cxn ang="0">
                  <a:pos x="474" y="822"/>
                </a:cxn>
                <a:cxn ang="0">
                  <a:pos x="498" y="816"/>
                </a:cxn>
                <a:cxn ang="0">
                  <a:pos x="522" y="690"/>
                </a:cxn>
                <a:cxn ang="0">
                  <a:pos x="540" y="594"/>
                </a:cxn>
                <a:cxn ang="0">
                  <a:pos x="564" y="552"/>
                </a:cxn>
                <a:cxn ang="0">
                  <a:pos x="588" y="666"/>
                </a:cxn>
                <a:cxn ang="0">
                  <a:pos x="606" y="726"/>
                </a:cxn>
                <a:cxn ang="0">
                  <a:pos x="630" y="672"/>
                </a:cxn>
                <a:cxn ang="0">
                  <a:pos x="654" y="600"/>
                </a:cxn>
                <a:cxn ang="0">
                  <a:pos x="672" y="642"/>
                </a:cxn>
                <a:cxn ang="0">
                  <a:pos x="696" y="720"/>
                </a:cxn>
                <a:cxn ang="0">
                  <a:pos x="720" y="768"/>
                </a:cxn>
                <a:cxn ang="0">
                  <a:pos x="738" y="588"/>
                </a:cxn>
                <a:cxn ang="0">
                  <a:pos x="762" y="564"/>
                </a:cxn>
                <a:cxn ang="0">
                  <a:pos x="786" y="462"/>
                </a:cxn>
                <a:cxn ang="0">
                  <a:pos x="804" y="348"/>
                </a:cxn>
                <a:cxn ang="0">
                  <a:pos x="828" y="330"/>
                </a:cxn>
                <a:cxn ang="0">
                  <a:pos x="852" y="354"/>
                </a:cxn>
                <a:cxn ang="0">
                  <a:pos x="870" y="618"/>
                </a:cxn>
                <a:cxn ang="0">
                  <a:pos x="894" y="960"/>
                </a:cxn>
                <a:cxn ang="0">
                  <a:pos x="918" y="1044"/>
                </a:cxn>
              </a:cxnLst>
              <a:rect l="0" t="0" r="r" b="b"/>
              <a:pathLst>
                <a:path w="930" h="1068">
                  <a:moveTo>
                    <a:pt x="0" y="438"/>
                  </a:moveTo>
                  <a:lnTo>
                    <a:pt x="6" y="420"/>
                  </a:lnTo>
                  <a:lnTo>
                    <a:pt x="12" y="348"/>
                  </a:lnTo>
                  <a:lnTo>
                    <a:pt x="24" y="264"/>
                  </a:lnTo>
                  <a:lnTo>
                    <a:pt x="30" y="252"/>
                  </a:lnTo>
                  <a:lnTo>
                    <a:pt x="36" y="282"/>
                  </a:lnTo>
                  <a:lnTo>
                    <a:pt x="42" y="276"/>
                  </a:lnTo>
                  <a:lnTo>
                    <a:pt x="54" y="216"/>
                  </a:lnTo>
                  <a:lnTo>
                    <a:pt x="60" y="138"/>
                  </a:lnTo>
                  <a:lnTo>
                    <a:pt x="66" y="78"/>
                  </a:lnTo>
                  <a:lnTo>
                    <a:pt x="72" y="36"/>
                  </a:lnTo>
                  <a:lnTo>
                    <a:pt x="78" y="12"/>
                  </a:lnTo>
                  <a:lnTo>
                    <a:pt x="90" y="0"/>
                  </a:lnTo>
                  <a:lnTo>
                    <a:pt x="96" y="12"/>
                  </a:lnTo>
                  <a:lnTo>
                    <a:pt x="102" y="102"/>
                  </a:lnTo>
                  <a:lnTo>
                    <a:pt x="108" y="204"/>
                  </a:lnTo>
                  <a:lnTo>
                    <a:pt x="120" y="264"/>
                  </a:lnTo>
                  <a:lnTo>
                    <a:pt x="126" y="300"/>
                  </a:lnTo>
                  <a:lnTo>
                    <a:pt x="132" y="330"/>
                  </a:lnTo>
                  <a:lnTo>
                    <a:pt x="138" y="360"/>
                  </a:lnTo>
                  <a:lnTo>
                    <a:pt x="144" y="384"/>
                  </a:lnTo>
                  <a:lnTo>
                    <a:pt x="156" y="420"/>
                  </a:lnTo>
                  <a:lnTo>
                    <a:pt x="162" y="474"/>
                  </a:lnTo>
                  <a:lnTo>
                    <a:pt x="168" y="504"/>
                  </a:lnTo>
                  <a:lnTo>
                    <a:pt x="174" y="504"/>
                  </a:lnTo>
                  <a:lnTo>
                    <a:pt x="186" y="498"/>
                  </a:lnTo>
                  <a:lnTo>
                    <a:pt x="192" y="540"/>
                  </a:lnTo>
                  <a:lnTo>
                    <a:pt x="198" y="612"/>
                  </a:lnTo>
                  <a:lnTo>
                    <a:pt x="204" y="642"/>
                  </a:lnTo>
                  <a:lnTo>
                    <a:pt x="210" y="636"/>
                  </a:lnTo>
                  <a:lnTo>
                    <a:pt x="222" y="618"/>
                  </a:lnTo>
                  <a:lnTo>
                    <a:pt x="228" y="588"/>
                  </a:lnTo>
                  <a:lnTo>
                    <a:pt x="234" y="558"/>
                  </a:lnTo>
                  <a:lnTo>
                    <a:pt x="240" y="546"/>
                  </a:lnTo>
                  <a:lnTo>
                    <a:pt x="252" y="546"/>
                  </a:lnTo>
                  <a:lnTo>
                    <a:pt x="258" y="540"/>
                  </a:lnTo>
                  <a:lnTo>
                    <a:pt x="264" y="546"/>
                  </a:lnTo>
                  <a:lnTo>
                    <a:pt x="270" y="534"/>
                  </a:lnTo>
                  <a:lnTo>
                    <a:pt x="276" y="504"/>
                  </a:lnTo>
                  <a:lnTo>
                    <a:pt x="288" y="498"/>
                  </a:lnTo>
                  <a:lnTo>
                    <a:pt x="294" y="522"/>
                  </a:lnTo>
                  <a:lnTo>
                    <a:pt x="300" y="540"/>
                  </a:lnTo>
                  <a:lnTo>
                    <a:pt x="306" y="564"/>
                  </a:lnTo>
                  <a:lnTo>
                    <a:pt x="318" y="582"/>
                  </a:lnTo>
                  <a:lnTo>
                    <a:pt x="324" y="588"/>
                  </a:lnTo>
                  <a:lnTo>
                    <a:pt x="330" y="594"/>
                  </a:lnTo>
                  <a:lnTo>
                    <a:pt x="336" y="612"/>
                  </a:lnTo>
                  <a:lnTo>
                    <a:pt x="342" y="624"/>
                  </a:lnTo>
                  <a:lnTo>
                    <a:pt x="354" y="630"/>
                  </a:lnTo>
                  <a:lnTo>
                    <a:pt x="360" y="630"/>
                  </a:lnTo>
                  <a:lnTo>
                    <a:pt x="366" y="648"/>
                  </a:lnTo>
                  <a:lnTo>
                    <a:pt x="372" y="660"/>
                  </a:lnTo>
                  <a:lnTo>
                    <a:pt x="384" y="666"/>
                  </a:lnTo>
                  <a:lnTo>
                    <a:pt x="390" y="660"/>
                  </a:lnTo>
                  <a:lnTo>
                    <a:pt x="396" y="666"/>
                  </a:lnTo>
                  <a:lnTo>
                    <a:pt x="402" y="702"/>
                  </a:lnTo>
                  <a:lnTo>
                    <a:pt x="408" y="726"/>
                  </a:lnTo>
                  <a:lnTo>
                    <a:pt x="420" y="726"/>
                  </a:lnTo>
                  <a:lnTo>
                    <a:pt x="426" y="726"/>
                  </a:lnTo>
                  <a:lnTo>
                    <a:pt x="432" y="720"/>
                  </a:lnTo>
                  <a:lnTo>
                    <a:pt x="438" y="708"/>
                  </a:lnTo>
                  <a:lnTo>
                    <a:pt x="450" y="720"/>
                  </a:lnTo>
                  <a:lnTo>
                    <a:pt x="456" y="768"/>
                  </a:lnTo>
                  <a:lnTo>
                    <a:pt x="462" y="810"/>
                  </a:lnTo>
                  <a:lnTo>
                    <a:pt x="468" y="828"/>
                  </a:lnTo>
                  <a:lnTo>
                    <a:pt x="474" y="822"/>
                  </a:lnTo>
                  <a:lnTo>
                    <a:pt x="486" y="804"/>
                  </a:lnTo>
                  <a:lnTo>
                    <a:pt x="492" y="810"/>
                  </a:lnTo>
                  <a:lnTo>
                    <a:pt x="498" y="816"/>
                  </a:lnTo>
                  <a:lnTo>
                    <a:pt x="504" y="786"/>
                  </a:lnTo>
                  <a:lnTo>
                    <a:pt x="516" y="732"/>
                  </a:lnTo>
                  <a:lnTo>
                    <a:pt x="522" y="690"/>
                  </a:lnTo>
                  <a:lnTo>
                    <a:pt x="528" y="660"/>
                  </a:lnTo>
                  <a:lnTo>
                    <a:pt x="534" y="624"/>
                  </a:lnTo>
                  <a:lnTo>
                    <a:pt x="540" y="594"/>
                  </a:lnTo>
                  <a:lnTo>
                    <a:pt x="552" y="570"/>
                  </a:lnTo>
                  <a:lnTo>
                    <a:pt x="558" y="558"/>
                  </a:lnTo>
                  <a:lnTo>
                    <a:pt x="564" y="552"/>
                  </a:lnTo>
                  <a:lnTo>
                    <a:pt x="570" y="570"/>
                  </a:lnTo>
                  <a:lnTo>
                    <a:pt x="582" y="606"/>
                  </a:lnTo>
                  <a:lnTo>
                    <a:pt x="588" y="666"/>
                  </a:lnTo>
                  <a:lnTo>
                    <a:pt x="594" y="720"/>
                  </a:lnTo>
                  <a:lnTo>
                    <a:pt x="600" y="732"/>
                  </a:lnTo>
                  <a:lnTo>
                    <a:pt x="606" y="726"/>
                  </a:lnTo>
                  <a:lnTo>
                    <a:pt x="618" y="714"/>
                  </a:lnTo>
                  <a:lnTo>
                    <a:pt x="624" y="702"/>
                  </a:lnTo>
                  <a:lnTo>
                    <a:pt x="630" y="672"/>
                  </a:lnTo>
                  <a:lnTo>
                    <a:pt x="636" y="636"/>
                  </a:lnTo>
                  <a:lnTo>
                    <a:pt x="648" y="612"/>
                  </a:lnTo>
                  <a:lnTo>
                    <a:pt x="654" y="600"/>
                  </a:lnTo>
                  <a:lnTo>
                    <a:pt x="660" y="612"/>
                  </a:lnTo>
                  <a:lnTo>
                    <a:pt x="666" y="624"/>
                  </a:lnTo>
                  <a:lnTo>
                    <a:pt x="672" y="642"/>
                  </a:lnTo>
                  <a:lnTo>
                    <a:pt x="684" y="660"/>
                  </a:lnTo>
                  <a:lnTo>
                    <a:pt x="690" y="690"/>
                  </a:lnTo>
                  <a:lnTo>
                    <a:pt x="696" y="720"/>
                  </a:lnTo>
                  <a:lnTo>
                    <a:pt x="702" y="756"/>
                  </a:lnTo>
                  <a:lnTo>
                    <a:pt x="714" y="786"/>
                  </a:lnTo>
                  <a:lnTo>
                    <a:pt x="720" y="768"/>
                  </a:lnTo>
                  <a:lnTo>
                    <a:pt x="726" y="684"/>
                  </a:lnTo>
                  <a:lnTo>
                    <a:pt x="732" y="612"/>
                  </a:lnTo>
                  <a:lnTo>
                    <a:pt x="738" y="588"/>
                  </a:lnTo>
                  <a:lnTo>
                    <a:pt x="750" y="576"/>
                  </a:lnTo>
                  <a:lnTo>
                    <a:pt x="756" y="570"/>
                  </a:lnTo>
                  <a:lnTo>
                    <a:pt x="762" y="564"/>
                  </a:lnTo>
                  <a:lnTo>
                    <a:pt x="768" y="540"/>
                  </a:lnTo>
                  <a:lnTo>
                    <a:pt x="780" y="498"/>
                  </a:lnTo>
                  <a:lnTo>
                    <a:pt x="786" y="462"/>
                  </a:lnTo>
                  <a:lnTo>
                    <a:pt x="792" y="432"/>
                  </a:lnTo>
                  <a:lnTo>
                    <a:pt x="798" y="396"/>
                  </a:lnTo>
                  <a:lnTo>
                    <a:pt x="804" y="348"/>
                  </a:lnTo>
                  <a:lnTo>
                    <a:pt x="816" y="330"/>
                  </a:lnTo>
                  <a:lnTo>
                    <a:pt x="822" y="336"/>
                  </a:lnTo>
                  <a:lnTo>
                    <a:pt x="828" y="330"/>
                  </a:lnTo>
                  <a:lnTo>
                    <a:pt x="834" y="330"/>
                  </a:lnTo>
                  <a:lnTo>
                    <a:pt x="846" y="336"/>
                  </a:lnTo>
                  <a:lnTo>
                    <a:pt x="852" y="354"/>
                  </a:lnTo>
                  <a:lnTo>
                    <a:pt x="858" y="396"/>
                  </a:lnTo>
                  <a:lnTo>
                    <a:pt x="864" y="492"/>
                  </a:lnTo>
                  <a:lnTo>
                    <a:pt x="870" y="618"/>
                  </a:lnTo>
                  <a:lnTo>
                    <a:pt x="882" y="750"/>
                  </a:lnTo>
                  <a:lnTo>
                    <a:pt x="888" y="858"/>
                  </a:lnTo>
                  <a:lnTo>
                    <a:pt x="894" y="960"/>
                  </a:lnTo>
                  <a:lnTo>
                    <a:pt x="900" y="1044"/>
                  </a:lnTo>
                  <a:lnTo>
                    <a:pt x="912" y="1068"/>
                  </a:lnTo>
                  <a:lnTo>
                    <a:pt x="918" y="1044"/>
                  </a:lnTo>
                  <a:lnTo>
                    <a:pt x="924" y="1020"/>
                  </a:lnTo>
                  <a:lnTo>
                    <a:pt x="930" y="1014"/>
                  </a:lnTo>
                </a:path>
              </a:pathLst>
            </a:custGeom>
            <a:noFill/>
            <a:ln w="38100" cap="flat">
              <a:solidFill>
                <a:srgbClr val="BF00B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510" name="Freeform 374"/>
            <p:cNvSpPr>
              <a:spLocks/>
            </p:cNvSpPr>
            <p:nvPr/>
          </p:nvSpPr>
          <p:spPr bwMode="auto">
            <a:xfrm>
              <a:off x="5694888" y="1824682"/>
              <a:ext cx="100323" cy="130187"/>
            </a:xfrm>
            <a:custGeom>
              <a:avLst/>
              <a:gdLst/>
              <a:ahLst/>
              <a:cxnLst>
                <a:cxn ang="0">
                  <a:pos x="0" y="102"/>
                </a:cxn>
                <a:cxn ang="0">
                  <a:pos x="6" y="96"/>
                </a:cxn>
                <a:cxn ang="0">
                  <a:pos x="18" y="84"/>
                </a:cxn>
                <a:cxn ang="0">
                  <a:pos x="24" y="84"/>
                </a:cxn>
                <a:cxn ang="0">
                  <a:pos x="30" y="78"/>
                </a:cxn>
                <a:cxn ang="0">
                  <a:pos x="36" y="84"/>
                </a:cxn>
                <a:cxn ang="0">
                  <a:pos x="48" y="84"/>
                </a:cxn>
                <a:cxn ang="0">
                  <a:pos x="54" y="102"/>
                </a:cxn>
                <a:cxn ang="0">
                  <a:pos x="60" y="126"/>
                </a:cxn>
                <a:cxn ang="0">
                  <a:pos x="66" y="126"/>
                </a:cxn>
                <a:cxn ang="0">
                  <a:pos x="78" y="108"/>
                </a:cxn>
                <a:cxn ang="0">
                  <a:pos x="84" y="60"/>
                </a:cxn>
                <a:cxn ang="0">
                  <a:pos x="90" y="12"/>
                </a:cxn>
                <a:cxn ang="0">
                  <a:pos x="96" y="0"/>
                </a:cxn>
              </a:cxnLst>
              <a:rect l="0" t="0" r="r" b="b"/>
              <a:pathLst>
                <a:path w="96" h="126">
                  <a:moveTo>
                    <a:pt x="0" y="102"/>
                  </a:moveTo>
                  <a:lnTo>
                    <a:pt x="6" y="96"/>
                  </a:lnTo>
                  <a:lnTo>
                    <a:pt x="18" y="84"/>
                  </a:lnTo>
                  <a:lnTo>
                    <a:pt x="24" y="84"/>
                  </a:lnTo>
                  <a:lnTo>
                    <a:pt x="30" y="78"/>
                  </a:lnTo>
                  <a:lnTo>
                    <a:pt x="36" y="84"/>
                  </a:lnTo>
                  <a:lnTo>
                    <a:pt x="48" y="84"/>
                  </a:lnTo>
                  <a:lnTo>
                    <a:pt x="54" y="102"/>
                  </a:lnTo>
                  <a:lnTo>
                    <a:pt x="60" y="126"/>
                  </a:lnTo>
                  <a:lnTo>
                    <a:pt x="66" y="126"/>
                  </a:lnTo>
                  <a:lnTo>
                    <a:pt x="78" y="108"/>
                  </a:lnTo>
                  <a:lnTo>
                    <a:pt x="84" y="60"/>
                  </a:lnTo>
                  <a:lnTo>
                    <a:pt x="90" y="12"/>
                  </a:lnTo>
                  <a:lnTo>
                    <a:pt x="96" y="0"/>
                  </a:lnTo>
                </a:path>
              </a:pathLst>
            </a:custGeom>
            <a:noFill/>
            <a:ln w="38100" cap="flat">
              <a:solidFill>
                <a:srgbClr val="BF00B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sp>
        <p:nvSpPr>
          <p:cNvPr id="91202" name="Line 66"/>
          <p:cNvSpPr>
            <a:spLocks noChangeShapeType="1"/>
          </p:cNvSpPr>
          <p:nvPr/>
        </p:nvSpPr>
        <p:spPr bwMode="auto">
          <a:xfrm>
            <a:off x="374190" y="3269380"/>
            <a:ext cx="49364"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3" name="Line 67"/>
          <p:cNvSpPr>
            <a:spLocks noChangeShapeType="1"/>
          </p:cNvSpPr>
          <p:nvPr/>
        </p:nvSpPr>
        <p:spPr bwMode="auto">
          <a:xfrm flipH="1">
            <a:off x="5843233" y="3269380"/>
            <a:ext cx="57159"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5" name="Line 69"/>
          <p:cNvSpPr>
            <a:spLocks noChangeShapeType="1"/>
          </p:cNvSpPr>
          <p:nvPr/>
        </p:nvSpPr>
        <p:spPr bwMode="auto">
          <a:xfrm>
            <a:off x="374190" y="3086848"/>
            <a:ext cx="49364"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6" name="Line 70"/>
          <p:cNvSpPr>
            <a:spLocks noChangeShapeType="1"/>
          </p:cNvSpPr>
          <p:nvPr/>
        </p:nvSpPr>
        <p:spPr bwMode="auto">
          <a:xfrm flipH="1">
            <a:off x="5843233" y="3086848"/>
            <a:ext cx="57159"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8" name="Line 72"/>
          <p:cNvSpPr>
            <a:spLocks noChangeShapeType="1"/>
          </p:cNvSpPr>
          <p:nvPr/>
        </p:nvSpPr>
        <p:spPr bwMode="auto">
          <a:xfrm>
            <a:off x="374190" y="2904316"/>
            <a:ext cx="49364"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9" name="Line 73"/>
          <p:cNvSpPr>
            <a:spLocks noChangeShapeType="1"/>
          </p:cNvSpPr>
          <p:nvPr/>
        </p:nvSpPr>
        <p:spPr bwMode="auto">
          <a:xfrm flipH="1">
            <a:off x="5843233" y="2904316"/>
            <a:ext cx="57159"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11" name="Line 75"/>
          <p:cNvSpPr>
            <a:spLocks noChangeShapeType="1"/>
          </p:cNvSpPr>
          <p:nvPr/>
        </p:nvSpPr>
        <p:spPr bwMode="auto">
          <a:xfrm>
            <a:off x="374190" y="2716915"/>
            <a:ext cx="49364"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12" name="Line 76"/>
          <p:cNvSpPr>
            <a:spLocks noChangeShapeType="1"/>
          </p:cNvSpPr>
          <p:nvPr/>
        </p:nvSpPr>
        <p:spPr bwMode="auto">
          <a:xfrm flipH="1">
            <a:off x="5843233" y="2716915"/>
            <a:ext cx="57159"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14" name="Line 78"/>
          <p:cNvSpPr>
            <a:spLocks noChangeShapeType="1"/>
          </p:cNvSpPr>
          <p:nvPr/>
        </p:nvSpPr>
        <p:spPr bwMode="auto">
          <a:xfrm>
            <a:off x="374190" y="2534383"/>
            <a:ext cx="49364"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15" name="Line 79"/>
          <p:cNvSpPr>
            <a:spLocks noChangeShapeType="1"/>
          </p:cNvSpPr>
          <p:nvPr/>
        </p:nvSpPr>
        <p:spPr bwMode="auto">
          <a:xfrm flipH="1">
            <a:off x="5843233" y="2534383"/>
            <a:ext cx="57159" cy="1217"/>
          </a:xfrm>
          <a:prstGeom prst="line">
            <a:avLst/>
          </a:prstGeom>
          <a:noFill/>
          <a:ln w="0">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04" name="Rectangle 68"/>
          <p:cNvSpPr>
            <a:spLocks noChangeArrowheads="1"/>
          </p:cNvSpPr>
          <p:nvPr/>
        </p:nvSpPr>
        <p:spPr bwMode="auto">
          <a:xfrm>
            <a:off x="207022" y="3185447"/>
            <a:ext cx="125034"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-1</a:t>
            </a:r>
          </a:p>
        </p:txBody>
      </p:sp>
      <p:sp>
        <p:nvSpPr>
          <p:cNvPr id="91207" name="Rectangle 71"/>
          <p:cNvSpPr>
            <a:spLocks noChangeArrowheads="1"/>
          </p:cNvSpPr>
          <p:nvPr/>
        </p:nvSpPr>
        <p:spPr bwMode="auto">
          <a:xfrm>
            <a:off x="251769" y="3002915"/>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FFFF00"/>
                </a:solidFill>
                <a:effectLst/>
                <a:latin typeface="Helvetica" pitchFamily="34" charset="0"/>
                <a:cs typeface="Helvetica" pitchFamily="34" charset="0"/>
              </a:rPr>
              <a:t>0</a:t>
            </a:r>
          </a:p>
        </p:txBody>
      </p:sp>
      <p:sp>
        <p:nvSpPr>
          <p:cNvPr id="91210" name="Rectangle 74"/>
          <p:cNvSpPr>
            <a:spLocks noChangeArrowheads="1"/>
          </p:cNvSpPr>
          <p:nvPr/>
        </p:nvSpPr>
        <p:spPr bwMode="auto">
          <a:xfrm>
            <a:off x="251769" y="2821601"/>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1</a:t>
            </a:r>
          </a:p>
        </p:txBody>
      </p:sp>
      <p:sp>
        <p:nvSpPr>
          <p:cNvPr id="91213" name="Rectangle 77"/>
          <p:cNvSpPr>
            <a:spLocks noChangeArrowheads="1"/>
          </p:cNvSpPr>
          <p:nvPr/>
        </p:nvSpPr>
        <p:spPr bwMode="auto">
          <a:xfrm>
            <a:off x="-665466" y="2622787"/>
            <a:ext cx="1001877"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	2</a:t>
            </a:r>
          </a:p>
        </p:txBody>
      </p:sp>
      <p:sp>
        <p:nvSpPr>
          <p:cNvPr id="91216" name="Rectangle 80"/>
          <p:cNvSpPr>
            <a:spLocks noChangeArrowheads="1"/>
          </p:cNvSpPr>
          <p:nvPr/>
        </p:nvSpPr>
        <p:spPr bwMode="auto">
          <a:xfrm>
            <a:off x="251769" y="2450451"/>
            <a:ext cx="78548" cy="16927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FFFF00"/>
                </a:solidFill>
                <a:effectLst/>
                <a:latin typeface="Helvetica" pitchFamily="34" charset="0"/>
                <a:cs typeface="Helvetica" pitchFamily="34" charset="0"/>
              </a:rPr>
              <a:t>3</a:t>
            </a:r>
          </a:p>
        </p:txBody>
      </p:sp>
      <p:sp>
        <p:nvSpPr>
          <p:cNvPr id="91232" name="Freeform 96"/>
          <p:cNvSpPr>
            <a:spLocks/>
          </p:cNvSpPr>
          <p:nvPr/>
        </p:nvSpPr>
        <p:spPr bwMode="auto">
          <a:xfrm>
            <a:off x="826263" y="2769241"/>
            <a:ext cx="972997" cy="664417"/>
          </a:xfrm>
          <a:custGeom>
            <a:avLst/>
            <a:gdLst/>
            <a:ahLst/>
            <a:cxnLst>
              <a:cxn ang="0">
                <a:pos x="14" y="106"/>
              </a:cxn>
              <a:cxn ang="0">
                <a:pos x="29" y="97"/>
              </a:cxn>
              <a:cxn ang="0">
                <a:pos x="48" y="150"/>
              </a:cxn>
              <a:cxn ang="0">
                <a:pos x="67" y="174"/>
              </a:cxn>
              <a:cxn ang="0">
                <a:pos x="82" y="203"/>
              </a:cxn>
              <a:cxn ang="0">
                <a:pos x="101" y="198"/>
              </a:cxn>
              <a:cxn ang="0">
                <a:pos x="120" y="266"/>
              </a:cxn>
              <a:cxn ang="0">
                <a:pos x="135" y="237"/>
              </a:cxn>
              <a:cxn ang="0">
                <a:pos x="154" y="353"/>
              </a:cxn>
              <a:cxn ang="0">
                <a:pos x="174" y="435"/>
              </a:cxn>
              <a:cxn ang="0">
                <a:pos x="188" y="372"/>
              </a:cxn>
              <a:cxn ang="0">
                <a:pos x="207" y="358"/>
              </a:cxn>
              <a:cxn ang="0">
                <a:pos x="227" y="338"/>
              </a:cxn>
              <a:cxn ang="0">
                <a:pos x="241" y="121"/>
              </a:cxn>
              <a:cxn ang="0">
                <a:pos x="261" y="44"/>
              </a:cxn>
              <a:cxn ang="0">
                <a:pos x="280" y="68"/>
              </a:cxn>
              <a:cxn ang="0">
                <a:pos x="294" y="126"/>
              </a:cxn>
              <a:cxn ang="0">
                <a:pos x="314" y="174"/>
              </a:cxn>
              <a:cxn ang="0">
                <a:pos x="333" y="290"/>
              </a:cxn>
              <a:cxn ang="0">
                <a:pos x="348" y="319"/>
              </a:cxn>
              <a:cxn ang="0">
                <a:pos x="367" y="353"/>
              </a:cxn>
              <a:cxn ang="0">
                <a:pos x="386" y="387"/>
              </a:cxn>
              <a:cxn ang="0">
                <a:pos x="401" y="353"/>
              </a:cxn>
              <a:cxn ang="0">
                <a:pos x="420" y="382"/>
              </a:cxn>
              <a:cxn ang="0">
                <a:pos x="440" y="343"/>
              </a:cxn>
              <a:cxn ang="0">
                <a:pos x="454" y="155"/>
              </a:cxn>
              <a:cxn ang="0">
                <a:pos x="473" y="116"/>
              </a:cxn>
              <a:cxn ang="0">
                <a:pos x="493" y="77"/>
              </a:cxn>
              <a:cxn ang="0">
                <a:pos x="507" y="242"/>
              </a:cxn>
              <a:cxn ang="0">
                <a:pos x="527" y="435"/>
              </a:cxn>
              <a:cxn ang="0">
                <a:pos x="546" y="488"/>
              </a:cxn>
              <a:cxn ang="0">
                <a:pos x="560" y="440"/>
              </a:cxn>
              <a:cxn ang="0">
                <a:pos x="580" y="251"/>
              </a:cxn>
              <a:cxn ang="0">
                <a:pos x="599" y="184"/>
              </a:cxn>
              <a:cxn ang="0">
                <a:pos x="614" y="145"/>
              </a:cxn>
              <a:cxn ang="0">
                <a:pos x="633" y="140"/>
              </a:cxn>
              <a:cxn ang="0">
                <a:pos x="652" y="0"/>
              </a:cxn>
              <a:cxn ang="0">
                <a:pos x="667" y="92"/>
              </a:cxn>
              <a:cxn ang="0">
                <a:pos x="686" y="237"/>
              </a:cxn>
              <a:cxn ang="0">
                <a:pos x="705" y="222"/>
              </a:cxn>
              <a:cxn ang="0">
                <a:pos x="720" y="266"/>
              </a:cxn>
              <a:cxn ang="0">
                <a:pos x="739" y="469"/>
              </a:cxn>
            </a:cxnLst>
            <a:rect l="0" t="0" r="r" b="b"/>
            <a:pathLst>
              <a:path w="749" h="546">
                <a:moveTo>
                  <a:pt x="0" y="237"/>
                </a:moveTo>
                <a:lnTo>
                  <a:pt x="4" y="169"/>
                </a:lnTo>
                <a:lnTo>
                  <a:pt x="14" y="106"/>
                </a:lnTo>
                <a:lnTo>
                  <a:pt x="19" y="77"/>
                </a:lnTo>
                <a:lnTo>
                  <a:pt x="24" y="73"/>
                </a:lnTo>
                <a:lnTo>
                  <a:pt x="29" y="97"/>
                </a:lnTo>
                <a:lnTo>
                  <a:pt x="33" y="131"/>
                </a:lnTo>
                <a:lnTo>
                  <a:pt x="43" y="145"/>
                </a:lnTo>
                <a:lnTo>
                  <a:pt x="48" y="150"/>
                </a:lnTo>
                <a:lnTo>
                  <a:pt x="53" y="155"/>
                </a:lnTo>
                <a:lnTo>
                  <a:pt x="58" y="160"/>
                </a:lnTo>
                <a:lnTo>
                  <a:pt x="67" y="174"/>
                </a:lnTo>
                <a:lnTo>
                  <a:pt x="72" y="193"/>
                </a:lnTo>
                <a:lnTo>
                  <a:pt x="77" y="203"/>
                </a:lnTo>
                <a:lnTo>
                  <a:pt x="82" y="203"/>
                </a:lnTo>
                <a:lnTo>
                  <a:pt x="87" y="203"/>
                </a:lnTo>
                <a:lnTo>
                  <a:pt x="96" y="193"/>
                </a:lnTo>
                <a:lnTo>
                  <a:pt x="101" y="198"/>
                </a:lnTo>
                <a:lnTo>
                  <a:pt x="106" y="232"/>
                </a:lnTo>
                <a:lnTo>
                  <a:pt x="111" y="261"/>
                </a:lnTo>
                <a:lnTo>
                  <a:pt x="120" y="266"/>
                </a:lnTo>
                <a:lnTo>
                  <a:pt x="125" y="256"/>
                </a:lnTo>
                <a:lnTo>
                  <a:pt x="130" y="242"/>
                </a:lnTo>
                <a:lnTo>
                  <a:pt x="135" y="237"/>
                </a:lnTo>
                <a:lnTo>
                  <a:pt x="140" y="261"/>
                </a:lnTo>
                <a:lnTo>
                  <a:pt x="149" y="305"/>
                </a:lnTo>
                <a:lnTo>
                  <a:pt x="154" y="353"/>
                </a:lnTo>
                <a:lnTo>
                  <a:pt x="159" y="392"/>
                </a:lnTo>
                <a:lnTo>
                  <a:pt x="164" y="416"/>
                </a:lnTo>
                <a:lnTo>
                  <a:pt x="174" y="435"/>
                </a:lnTo>
                <a:lnTo>
                  <a:pt x="178" y="435"/>
                </a:lnTo>
                <a:lnTo>
                  <a:pt x="183" y="401"/>
                </a:lnTo>
                <a:lnTo>
                  <a:pt x="188" y="372"/>
                </a:lnTo>
                <a:lnTo>
                  <a:pt x="193" y="363"/>
                </a:lnTo>
                <a:lnTo>
                  <a:pt x="203" y="358"/>
                </a:lnTo>
                <a:lnTo>
                  <a:pt x="207" y="358"/>
                </a:lnTo>
                <a:lnTo>
                  <a:pt x="212" y="372"/>
                </a:lnTo>
                <a:lnTo>
                  <a:pt x="217" y="377"/>
                </a:lnTo>
                <a:lnTo>
                  <a:pt x="227" y="338"/>
                </a:lnTo>
                <a:lnTo>
                  <a:pt x="232" y="280"/>
                </a:lnTo>
                <a:lnTo>
                  <a:pt x="236" y="203"/>
                </a:lnTo>
                <a:lnTo>
                  <a:pt x="241" y="121"/>
                </a:lnTo>
                <a:lnTo>
                  <a:pt x="246" y="58"/>
                </a:lnTo>
                <a:lnTo>
                  <a:pt x="256" y="39"/>
                </a:lnTo>
                <a:lnTo>
                  <a:pt x="261" y="44"/>
                </a:lnTo>
                <a:lnTo>
                  <a:pt x="265" y="53"/>
                </a:lnTo>
                <a:lnTo>
                  <a:pt x="270" y="63"/>
                </a:lnTo>
                <a:lnTo>
                  <a:pt x="280" y="68"/>
                </a:lnTo>
                <a:lnTo>
                  <a:pt x="285" y="82"/>
                </a:lnTo>
                <a:lnTo>
                  <a:pt x="290" y="106"/>
                </a:lnTo>
                <a:lnTo>
                  <a:pt x="294" y="126"/>
                </a:lnTo>
                <a:lnTo>
                  <a:pt x="299" y="135"/>
                </a:lnTo>
                <a:lnTo>
                  <a:pt x="309" y="145"/>
                </a:lnTo>
                <a:lnTo>
                  <a:pt x="314" y="174"/>
                </a:lnTo>
                <a:lnTo>
                  <a:pt x="319" y="232"/>
                </a:lnTo>
                <a:lnTo>
                  <a:pt x="324" y="276"/>
                </a:lnTo>
                <a:lnTo>
                  <a:pt x="333" y="290"/>
                </a:lnTo>
                <a:lnTo>
                  <a:pt x="338" y="300"/>
                </a:lnTo>
                <a:lnTo>
                  <a:pt x="343" y="309"/>
                </a:lnTo>
                <a:lnTo>
                  <a:pt x="348" y="319"/>
                </a:lnTo>
                <a:lnTo>
                  <a:pt x="353" y="343"/>
                </a:lnTo>
                <a:lnTo>
                  <a:pt x="362" y="363"/>
                </a:lnTo>
                <a:lnTo>
                  <a:pt x="367" y="353"/>
                </a:lnTo>
                <a:lnTo>
                  <a:pt x="372" y="348"/>
                </a:lnTo>
                <a:lnTo>
                  <a:pt x="377" y="372"/>
                </a:lnTo>
                <a:lnTo>
                  <a:pt x="386" y="387"/>
                </a:lnTo>
                <a:lnTo>
                  <a:pt x="391" y="372"/>
                </a:lnTo>
                <a:lnTo>
                  <a:pt x="396" y="353"/>
                </a:lnTo>
                <a:lnTo>
                  <a:pt x="401" y="353"/>
                </a:lnTo>
                <a:lnTo>
                  <a:pt x="411" y="358"/>
                </a:lnTo>
                <a:lnTo>
                  <a:pt x="415" y="367"/>
                </a:lnTo>
                <a:lnTo>
                  <a:pt x="420" y="382"/>
                </a:lnTo>
                <a:lnTo>
                  <a:pt x="425" y="387"/>
                </a:lnTo>
                <a:lnTo>
                  <a:pt x="430" y="377"/>
                </a:lnTo>
                <a:lnTo>
                  <a:pt x="440" y="343"/>
                </a:lnTo>
                <a:lnTo>
                  <a:pt x="444" y="276"/>
                </a:lnTo>
                <a:lnTo>
                  <a:pt x="449" y="208"/>
                </a:lnTo>
                <a:lnTo>
                  <a:pt x="454" y="155"/>
                </a:lnTo>
                <a:lnTo>
                  <a:pt x="459" y="111"/>
                </a:lnTo>
                <a:lnTo>
                  <a:pt x="469" y="97"/>
                </a:lnTo>
                <a:lnTo>
                  <a:pt x="473" y="116"/>
                </a:lnTo>
                <a:lnTo>
                  <a:pt x="478" y="111"/>
                </a:lnTo>
                <a:lnTo>
                  <a:pt x="483" y="92"/>
                </a:lnTo>
                <a:lnTo>
                  <a:pt x="493" y="77"/>
                </a:lnTo>
                <a:lnTo>
                  <a:pt x="498" y="97"/>
                </a:lnTo>
                <a:lnTo>
                  <a:pt x="502" y="155"/>
                </a:lnTo>
                <a:lnTo>
                  <a:pt x="507" y="242"/>
                </a:lnTo>
                <a:lnTo>
                  <a:pt x="512" y="324"/>
                </a:lnTo>
                <a:lnTo>
                  <a:pt x="522" y="382"/>
                </a:lnTo>
                <a:lnTo>
                  <a:pt x="527" y="435"/>
                </a:lnTo>
                <a:lnTo>
                  <a:pt x="531" y="469"/>
                </a:lnTo>
                <a:lnTo>
                  <a:pt x="536" y="484"/>
                </a:lnTo>
                <a:lnTo>
                  <a:pt x="546" y="488"/>
                </a:lnTo>
                <a:lnTo>
                  <a:pt x="551" y="484"/>
                </a:lnTo>
                <a:lnTo>
                  <a:pt x="556" y="474"/>
                </a:lnTo>
                <a:lnTo>
                  <a:pt x="560" y="440"/>
                </a:lnTo>
                <a:lnTo>
                  <a:pt x="565" y="367"/>
                </a:lnTo>
                <a:lnTo>
                  <a:pt x="575" y="290"/>
                </a:lnTo>
                <a:lnTo>
                  <a:pt x="580" y="251"/>
                </a:lnTo>
                <a:lnTo>
                  <a:pt x="585" y="227"/>
                </a:lnTo>
                <a:lnTo>
                  <a:pt x="589" y="208"/>
                </a:lnTo>
                <a:lnTo>
                  <a:pt x="599" y="184"/>
                </a:lnTo>
                <a:lnTo>
                  <a:pt x="604" y="150"/>
                </a:lnTo>
                <a:lnTo>
                  <a:pt x="609" y="135"/>
                </a:lnTo>
                <a:lnTo>
                  <a:pt x="614" y="145"/>
                </a:lnTo>
                <a:lnTo>
                  <a:pt x="618" y="160"/>
                </a:lnTo>
                <a:lnTo>
                  <a:pt x="628" y="169"/>
                </a:lnTo>
                <a:lnTo>
                  <a:pt x="633" y="140"/>
                </a:lnTo>
                <a:lnTo>
                  <a:pt x="638" y="77"/>
                </a:lnTo>
                <a:lnTo>
                  <a:pt x="643" y="29"/>
                </a:lnTo>
                <a:lnTo>
                  <a:pt x="652" y="0"/>
                </a:lnTo>
                <a:lnTo>
                  <a:pt x="657" y="0"/>
                </a:lnTo>
                <a:lnTo>
                  <a:pt x="662" y="24"/>
                </a:lnTo>
                <a:lnTo>
                  <a:pt x="667" y="92"/>
                </a:lnTo>
                <a:lnTo>
                  <a:pt x="672" y="184"/>
                </a:lnTo>
                <a:lnTo>
                  <a:pt x="681" y="232"/>
                </a:lnTo>
                <a:lnTo>
                  <a:pt x="686" y="237"/>
                </a:lnTo>
                <a:lnTo>
                  <a:pt x="691" y="227"/>
                </a:lnTo>
                <a:lnTo>
                  <a:pt x="696" y="222"/>
                </a:lnTo>
                <a:lnTo>
                  <a:pt x="705" y="222"/>
                </a:lnTo>
                <a:lnTo>
                  <a:pt x="710" y="222"/>
                </a:lnTo>
                <a:lnTo>
                  <a:pt x="715" y="232"/>
                </a:lnTo>
                <a:lnTo>
                  <a:pt x="720" y="266"/>
                </a:lnTo>
                <a:lnTo>
                  <a:pt x="725" y="324"/>
                </a:lnTo>
                <a:lnTo>
                  <a:pt x="734" y="401"/>
                </a:lnTo>
                <a:lnTo>
                  <a:pt x="739" y="469"/>
                </a:lnTo>
                <a:lnTo>
                  <a:pt x="744" y="522"/>
                </a:lnTo>
                <a:lnTo>
                  <a:pt x="749" y="546"/>
                </a:lnTo>
              </a:path>
            </a:pathLst>
          </a:custGeom>
          <a:noFill/>
          <a:ln w="28575" cap="flat">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33" name="Freeform 97"/>
          <p:cNvSpPr>
            <a:spLocks/>
          </p:cNvSpPr>
          <p:nvPr/>
        </p:nvSpPr>
        <p:spPr bwMode="auto">
          <a:xfrm>
            <a:off x="1799259" y="2827652"/>
            <a:ext cx="979491" cy="736214"/>
          </a:xfrm>
          <a:custGeom>
            <a:avLst/>
            <a:gdLst/>
            <a:ahLst/>
            <a:cxnLst>
              <a:cxn ang="0">
                <a:pos x="14" y="498"/>
              </a:cxn>
              <a:cxn ang="0">
                <a:pos x="29" y="406"/>
              </a:cxn>
              <a:cxn ang="0">
                <a:pos x="48" y="276"/>
              </a:cxn>
              <a:cxn ang="0">
                <a:pos x="68" y="281"/>
              </a:cxn>
              <a:cxn ang="0">
                <a:pos x="82" y="310"/>
              </a:cxn>
              <a:cxn ang="0">
                <a:pos x="101" y="310"/>
              </a:cxn>
              <a:cxn ang="0">
                <a:pos x="121" y="257"/>
              </a:cxn>
              <a:cxn ang="0">
                <a:pos x="135" y="368"/>
              </a:cxn>
              <a:cxn ang="0">
                <a:pos x="155" y="402"/>
              </a:cxn>
              <a:cxn ang="0">
                <a:pos x="174" y="445"/>
              </a:cxn>
              <a:cxn ang="0">
                <a:pos x="188" y="561"/>
              </a:cxn>
              <a:cxn ang="0">
                <a:pos x="208" y="576"/>
              </a:cxn>
              <a:cxn ang="0">
                <a:pos x="227" y="600"/>
              </a:cxn>
              <a:cxn ang="0">
                <a:pos x="242" y="474"/>
              </a:cxn>
              <a:cxn ang="0">
                <a:pos x="261" y="334"/>
              </a:cxn>
              <a:cxn ang="0">
                <a:pos x="280" y="228"/>
              </a:cxn>
              <a:cxn ang="0">
                <a:pos x="295" y="184"/>
              </a:cxn>
              <a:cxn ang="0">
                <a:pos x="314" y="165"/>
              </a:cxn>
              <a:cxn ang="0">
                <a:pos x="334" y="112"/>
              </a:cxn>
              <a:cxn ang="0">
                <a:pos x="348" y="165"/>
              </a:cxn>
              <a:cxn ang="0">
                <a:pos x="367" y="223"/>
              </a:cxn>
              <a:cxn ang="0">
                <a:pos x="387" y="276"/>
              </a:cxn>
              <a:cxn ang="0">
                <a:pos x="401" y="281"/>
              </a:cxn>
              <a:cxn ang="0">
                <a:pos x="421" y="266"/>
              </a:cxn>
              <a:cxn ang="0">
                <a:pos x="440" y="286"/>
              </a:cxn>
              <a:cxn ang="0">
                <a:pos x="454" y="232"/>
              </a:cxn>
              <a:cxn ang="0">
                <a:pos x="474" y="382"/>
              </a:cxn>
              <a:cxn ang="0">
                <a:pos x="493" y="484"/>
              </a:cxn>
              <a:cxn ang="0">
                <a:pos x="512" y="489"/>
              </a:cxn>
              <a:cxn ang="0">
                <a:pos x="527" y="460"/>
              </a:cxn>
              <a:cxn ang="0">
                <a:pos x="546" y="436"/>
              </a:cxn>
              <a:cxn ang="0">
                <a:pos x="561" y="397"/>
              </a:cxn>
              <a:cxn ang="0">
                <a:pos x="580" y="406"/>
              </a:cxn>
              <a:cxn ang="0">
                <a:pos x="599" y="353"/>
              </a:cxn>
              <a:cxn ang="0">
                <a:pos x="614" y="218"/>
              </a:cxn>
              <a:cxn ang="0">
                <a:pos x="633" y="0"/>
              </a:cxn>
              <a:cxn ang="0">
                <a:pos x="653" y="34"/>
              </a:cxn>
              <a:cxn ang="0">
                <a:pos x="667" y="73"/>
              </a:cxn>
              <a:cxn ang="0">
                <a:pos x="686" y="145"/>
              </a:cxn>
              <a:cxn ang="0">
                <a:pos x="706" y="315"/>
              </a:cxn>
              <a:cxn ang="0">
                <a:pos x="720" y="344"/>
              </a:cxn>
              <a:cxn ang="0">
                <a:pos x="740" y="319"/>
              </a:cxn>
            </a:cxnLst>
            <a:rect l="0" t="0" r="r" b="b"/>
            <a:pathLst>
              <a:path w="754" h="605">
                <a:moveTo>
                  <a:pt x="0" y="498"/>
                </a:moveTo>
                <a:lnTo>
                  <a:pt x="10" y="498"/>
                </a:lnTo>
                <a:lnTo>
                  <a:pt x="14" y="498"/>
                </a:lnTo>
                <a:lnTo>
                  <a:pt x="19" y="484"/>
                </a:lnTo>
                <a:lnTo>
                  <a:pt x="24" y="460"/>
                </a:lnTo>
                <a:lnTo>
                  <a:pt x="29" y="406"/>
                </a:lnTo>
                <a:lnTo>
                  <a:pt x="39" y="339"/>
                </a:lnTo>
                <a:lnTo>
                  <a:pt x="43" y="295"/>
                </a:lnTo>
                <a:lnTo>
                  <a:pt x="48" y="276"/>
                </a:lnTo>
                <a:lnTo>
                  <a:pt x="53" y="257"/>
                </a:lnTo>
                <a:lnTo>
                  <a:pt x="63" y="252"/>
                </a:lnTo>
                <a:lnTo>
                  <a:pt x="68" y="281"/>
                </a:lnTo>
                <a:lnTo>
                  <a:pt x="72" y="310"/>
                </a:lnTo>
                <a:lnTo>
                  <a:pt x="77" y="315"/>
                </a:lnTo>
                <a:lnTo>
                  <a:pt x="82" y="310"/>
                </a:lnTo>
                <a:lnTo>
                  <a:pt x="92" y="315"/>
                </a:lnTo>
                <a:lnTo>
                  <a:pt x="97" y="310"/>
                </a:lnTo>
                <a:lnTo>
                  <a:pt x="101" y="310"/>
                </a:lnTo>
                <a:lnTo>
                  <a:pt x="106" y="300"/>
                </a:lnTo>
                <a:lnTo>
                  <a:pt x="116" y="271"/>
                </a:lnTo>
                <a:lnTo>
                  <a:pt x="121" y="257"/>
                </a:lnTo>
                <a:lnTo>
                  <a:pt x="126" y="276"/>
                </a:lnTo>
                <a:lnTo>
                  <a:pt x="130" y="315"/>
                </a:lnTo>
                <a:lnTo>
                  <a:pt x="135" y="368"/>
                </a:lnTo>
                <a:lnTo>
                  <a:pt x="145" y="397"/>
                </a:lnTo>
                <a:lnTo>
                  <a:pt x="150" y="402"/>
                </a:lnTo>
                <a:lnTo>
                  <a:pt x="155" y="402"/>
                </a:lnTo>
                <a:lnTo>
                  <a:pt x="159" y="402"/>
                </a:lnTo>
                <a:lnTo>
                  <a:pt x="169" y="411"/>
                </a:lnTo>
                <a:lnTo>
                  <a:pt x="174" y="445"/>
                </a:lnTo>
                <a:lnTo>
                  <a:pt x="179" y="489"/>
                </a:lnTo>
                <a:lnTo>
                  <a:pt x="184" y="532"/>
                </a:lnTo>
                <a:lnTo>
                  <a:pt x="188" y="561"/>
                </a:lnTo>
                <a:lnTo>
                  <a:pt x="198" y="556"/>
                </a:lnTo>
                <a:lnTo>
                  <a:pt x="203" y="547"/>
                </a:lnTo>
                <a:lnTo>
                  <a:pt x="208" y="576"/>
                </a:lnTo>
                <a:lnTo>
                  <a:pt x="213" y="605"/>
                </a:lnTo>
                <a:lnTo>
                  <a:pt x="222" y="605"/>
                </a:lnTo>
                <a:lnTo>
                  <a:pt x="227" y="600"/>
                </a:lnTo>
                <a:lnTo>
                  <a:pt x="232" y="585"/>
                </a:lnTo>
                <a:lnTo>
                  <a:pt x="237" y="547"/>
                </a:lnTo>
                <a:lnTo>
                  <a:pt x="242" y="474"/>
                </a:lnTo>
                <a:lnTo>
                  <a:pt x="251" y="411"/>
                </a:lnTo>
                <a:lnTo>
                  <a:pt x="256" y="358"/>
                </a:lnTo>
                <a:lnTo>
                  <a:pt x="261" y="334"/>
                </a:lnTo>
                <a:lnTo>
                  <a:pt x="266" y="319"/>
                </a:lnTo>
                <a:lnTo>
                  <a:pt x="276" y="290"/>
                </a:lnTo>
                <a:lnTo>
                  <a:pt x="280" y="228"/>
                </a:lnTo>
                <a:lnTo>
                  <a:pt x="285" y="194"/>
                </a:lnTo>
                <a:lnTo>
                  <a:pt x="290" y="184"/>
                </a:lnTo>
                <a:lnTo>
                  <a:pt x="295" y="184"/>
                </a:lnTo>
                <a:lnTo>
                  <a:pt x="305" y="189"/>
                </a:lnTo>
                <a:lnTo>
                  <a:pt x="309" y="184"/>
                </a:lnTo>
                <a:lnTo>
                  <a:pt x="314" y="165"/>
                </a:lnTo>
                <a:lnTo>
                  <a:pt x="319" y="145"/>
                </a:lnTo>
                <a:lnTo>
                  <a:pt x="329" y="126"/>
                </a:lnTo>
                <a:lnTo>
                  <a:pt x="334" y="112"/>
                </a:lnTo>
                <a:lnTo>
                  <a:pt x="338" y="126"/>
                </a:lnTo>
                <a:lnTo>
                  <a:pt x="343" y="141"/>
                </a:lnTo>
                <a:lnTo>
                  <a:pt x="348" y="165"/>
                </a:lnTo>
                <a:lnTo>
                  <a:pt x="358" y="194"/>
                </a:lnTo>
                <a:lnTo>
                  <a:pt x="363" y="208"/>
                </a:lnTo>
                <a:lnTo>
                  <a:pt x="367" y="223"/>
                </a:lnTo>
                <a:lnTo>
                  <a:pt x="372" y="237"/>
                </a:lnTo>
                <a:lnTo>
                  <a:pt x="382" y="252"/>
                </a:lnTo>
                <a:lnTo>
                  <a:pt x="387" y="276"/>
                </a:lnTo>
                <a:lnTo>
                  <a:pt x="392" y="290"/>
                </a:lnTo>
                <a:lnTo>
                  <a:pt x="396" y="286"/>
                </a:lnTo>
                <a:lnTo>
                  <a:pt x="401" y="281"/>
                </a:lnTo>
                <a:lnTo>
                  <a:pt x="411" y="271"/>
                </a:lnTo>
                <a:lnTo>
                  <a:pt x="416" y="257"/>
                </a:lnTo>
                <a:lnTo>
                  <a:pt x="421" y="266"/>
                </a:lnTo>
                <a:lnTo>
                  <a:pt x="425" y="286"/>
                </a:lnTo>
                <a:lnTo>
                  <a:pt x="435" y="290"/>
                </a:lnTo>
                <a:lnTo>
                  <a:pt x="440" y="286"/>
                </a:lnTo>
                <a:lnTo>
                  <a:pt x="445" y="266"/>
                </a:lnTo>
                <a:lnTo>
                  <a:pt x="450" y="242"/>
                </a:lnTo>
                <a:lnTo>
                  <a:pt x="454" y="232"/>
                </a:lnTo>
                <a:lnTo>
                  <a:pt x="464" y="261"/>
                </a:lnTo>
                <a:lnTo>
                  <a:pt x="469" y="319"/>
                </a:lnTo>
                <a:lnTo>
                  <a:pt x="474" y="382"/>
                </a:lnTo>
                <a:lnTo>
                  <a:pt x="479" y="440"/>
                </a:lnTo>
                <a:lnTo>
                  <a:pt x="488" y="469"/>
                </a:lnTo>
                <a:lnTo>
                  <a:pt x="493" y="484"/>
                </a:lnTo>
                <a:lnTo>
                  <a:pt x="498" y="498"/>
                </a:lnTo>
                <a:lnTo>
                  <a:pt x="503" y="503"/>
                </a:lnTo>
                <a:lnTo>
                  <a:pt x="512" y="489"/>
                </a:lnTo>
                <a:lnTo>
                  <a:pt x="517" y="469"/>
                </a:lnTo>
                <a:lnTo>
                  <a:pt x="522" y="455"/>
                </a:lnTo>
                <a:lnTo>
                  <a:pt x="527" y="460"/>
                </a:lnTo>
                <a:lnTo>
                  <a:pt x="532" y="465"/>
                </a:lnTo>
                <a:lnTo>
                  <a:pt x="541" y="460"/>
                </a:lnTo>
                <a:lnTo>
                  <a:pt x="546" y="436"/>
                </a:lnTo>
                <a:lnTo>
                  <a:pt x="551" y="387"/>
                </a:lnTo>
                <a:lnTo>
                  <a:pt x="556" y="373"/>
                </a:lnTo>
                <a:lnTo>
                  <a:pt x="561" y="397"/>
                </a:lnTo>
                <a:lnTo>
                  <a:pt x="570" y="416"/>
                </a:lnTo>
                <a:lnTo>
                  <a:pt x="575" y="416"/>
                </a:lnTo>
                <a:lnTo>
                  <a:pt x="580" y="406"/>
                </a:lnTo>
                <a:lnTo>
                  <a:pt x="585" y="392"/>
                </a:lnTo>
                <a:lnTo>
                  <a:pt x="595" y="373"/>
                </a:lnTo>
                <a:lnTo>
                  <a:pt x="599" y="353"/>
                </a:lnTo>
                <a:lnTo>
                  <a:pt x="604" y="319"/>
                </a:lnTo>
                <a:lnTo>
                  <a:pt x="609" y="271"/>
                </a:lnTo>
                <a:lnTo>
                  <a:pt x="614" y="218"/>
                </a:lnTo>
                <a:lnTo>
                  <a:pt x="624" y="145"/>
                </a:lnTo>
                <a:lnTo>
                  <a:pt x="628" y="58"/>
                </a:lnTo>
                <a:lnTo>
                  <a:pt x="633" y="0"/>
                </a:lnTo>
                <a:lnTo>
                  <a:pt x="638" y="0"/>
                </a:lnTo>
                <a:lnTo>
                  <a:pt x="648" y="20"/>
                </a:lnTo>
                <a:lnTo>
                  <a:pt x="653" y="34"/>
                </a:lnTo>
                <a:lnTo>
                  <a:pt x="657" y="44"/>
                </a:lnTo>
                <a:lnTo>
                  <a:pt x="662" y="58"/>
                </a:lnTo>
                <a:lnTo>
                  <a:pt x="667" y="73"/>
                </a:lnTo>
                <a:lnTo>
                  <a:pt x="677" y="83"/>
                </a:lnTo>
                <a:lnTo>
                  <a:pt x="682" y="107"/>
                </a:lnTo>
                <a:lnTo>
                  <a:pt x="686" y="145"/>
                </a:lnTo>
                <a:lnTo>
                  <a:pt x="691" y="189"/>
                </a:lnTo>
                <a:lnTo>
                  <a:pt x="701" y="252"/>
                </a:lnTo>
                <a:lnTo>
                  <a:pt x="706" y="315"/>
                </a:lnTo>
                <a:lnTo>
                  <a:pt x="711" y="344"/>
                </a:lnTo>
                <a:lnTo>
                  <a:pt x="715" y="348"/>
                </a:lnTo>
                <a:lnTo>
                  <a:pt x="720" y="344"/>
                </a:lnTo>
                <a:lnTo>
                  <a:pt x="730" y="344"/>
                </a:lnTo>
                <a:lnTo>
                  <a:pt x="735" y="334"/>
                </a:lnTo>
                <a:lnTo>
                  <a:pt x="740" y="319"/>
                </a:lnTo>
                <a:lnTo>
                  <a:pt x="744" y="324"/>
                </a:lnTo>
                <a:lnTo>
                  <a:pt x="754" y="319"/>
                </a:lnTo>
              </a:path>
            </a:pathLst>
          </a:custGeom>
          <a:noFill/>
          <a:ln w="28575" cap="flat">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34" name="Freeform 98"/>
          <p:cNvSpPr>
            <a:spLocks/>
          </p:cNvSpPr>
          <p:nvPr/>
        </p:nvSpPr>
        <p:spPr bwMode="auto">
          <a:xfrm>
            <a:off x="2778751" y="2733952"/>
            <a:ext cx="972997" cy="629128"/>
          </a:xfrm>
          <a:custGeom>
            <a:avLst/>
            <a:gdLst/>
            <a:ahLst/>
            <a:cxnLst>
              <a:cxn ang="0">
                <a:pos x="10" y="392"/>
              </a:cxn>
              <a:cxn ang="0">
                <a:pos x="29" y="314"/>
              </a:cxn>
              <a:cxn ang="0">
                <a:pos x="44" y="213"/>
              </a:cxn>
              <a:cxn ang="0">
                <a:pos x="63" y="184"/>
              </a:cxn>
              <a:cxn ang="0">
                <a:pos x="82" y="295"/>
              </a:cxn>
              <a:cxn ang="0">
                <a:pos x="97" y="430"/>
              </a:cxn>
              <a:cxn ang="0">
                <a:pos x="116" y="411"/>
              </a:cxn>
              <a:cxn ang="0">
                <a:pos x="135" y="348"/>
              </a:cxn>
              <a:cxn ang="0">
                <a:pos x="150" y="213"/>
              </a:cxn>
              <a:cxn ang="0">
                <a:pos x="169" y="121"/>
              </a:cxn>
              <a:cxn ang="0">
                <a:pos x="189" y="58"/>
              </a:cxn>
              <a:cxn ang="0">
                <a:pos x="203" y="150"/>
              </a:cxn>
              <a:cxn ang="0">
                <a:pos x="223" y="387"/>
              </a:cxn>
              <a:cxn ang="0">
                <a:pos x="242" y="508"/>
              </a:cxn>
              <a:cxn ang="0">
                <a:pos x="256" y="517"/>
              </a:cxn>
              <a:cxn ang="0">
                <a:pos x="276" y="464"/>
              </a:cxn>
              <a:cxn ang="0">
                <a:pos x="295" y="401"/>
              </a:cxn>
              <a:cxn ang="0">
                <a:pos x="310" y="334"/>
              </a:cxn>
              <a:cxn ang="0">
                <a:pos x="329" y="348"/>
              </a:cxn>
              <a:cxn ang="0">
                <a:pos x="348" y="280"/>
              </a:cxn>
              <a:cxn ang="0">
                <a:pos x="363" y="131"/>
              </a:cxn>
              <a:cxn ang="0">
                <a:pos x="382" y="131"/>
              </a:cxn>
              <a:cxn ang="0">
                <a:pos x="401" y="174"/>
              </a:cxn>
              <a:cxn ang="0">
                <a:pos x="416" y="179"/>
              </a:cxn>
              <a:cxn ang="0">
                <a:pos x="435" y="222"/>
              </a:cxn>
              <a:cxn ang="0">
                <a:pos x="455" y="280"/>
              </a:cxn>
              <a:cxn ang="0">
                <a:pos x="469" y="314"/>
              </a:cxn>
              <a:cxn ang="0">
                <a:pos x="488" y="276"/>
              </a:cxn>
              <a:cxn ang="0">
                <a:pos x="508" y="189"/>
              </a:cxn>
              <a:cxn ang="0">
                <a:pos x="522" y="48"/>
              </a:cxn>
              <a:cxn ang="0">
                <a:pos x="542" y="58"/>
              </a:cxn>
              <a:cxn ang="0">
                <a:pos x="561" y="87"/>
              </a:cxn>
              <a:cxn ang="0">
                <a:pos x="575" y="92"/>
              </a:cxn>
              <a:cxn ang="0">
                <a:pos x="595" y="0"/>
              </a:cxn>
              <a:cxn ang="0">
                <a:pos x="614" y="73"/>
              </a:cxn>
              <a:cxn ang="0">
                <a:pos x="629" y="145"/>
              </a:cxn>
              <a:cxn ang="0">
                <a:pos x="648" y="295"/>
              </a:cxn>
              <a:cxn ang="0">
                <a:pos x="667" y="396"/>
              </a:cxn>
              <a:cxn ang="0">
                <a:pos x="682" y="329"/>
              </a:cxn>
              <a:cxn ang="0">
                <a:pos x="701" y="338"/>
              </a:cxn>
              <a:cxn ang="0">
                <a:pos x="720" y="285"/>
              </a:cxn>
              <a:cxn ang="0">
                <a:pos x="735" y="58"/>
              </a:cxn>
            </a:cxnLst>
            <a:rect l="0" t="0" r="r" b="b"/>
            <a:pathLst>
              <a:path w="749" h="517">
                <a:moveTo>
                  <a:pt x="0" y="396"/>
                </a:moveTo>
                <a:lnTo>
                  <a:pt x="5" y="392"/>
                </a:lnTo>
                <a:lnTo>
                  <a:pt x="10" y="392"/>
                </a:lnTo>
                <a:lnTo>
                  <a:pt x="15" y="382"/>
                </a:lnTo>
                <a:lnTo>
                  <a:pt x="19" y="343"/>
                </a:lnTo>
                <a:lnTo>
                  <a:pt x="29" y="314"/>
                </a:lnTo>
                <a:lnTo>
                  <a:pt x="34" y="305"/>
                </a:lnTo>
                <a:lnTo>
                  <a:pt x="39" y="276"/>
                </a:lnTo>
                <a:lnTo>
                  <a:pt x="44" y="213"/>
                </a:lnTo>
                <a:lnTo>
                  <a:pt x="53" y="164"/>
                </a:lnTo>
                <a:lnTo>
                  <a:pt x="58" y="160"/>
                </a:lnTo>
                <a:lnTo>
                  <a:pt x="63" y="184"/>
                </a:lnTo>
                <a:lnTo>
                  <a:pt x="68" y="218"/>
                </a:lnTo>
                <a:lnTo>
                  <a:pt x="73" y="251"/>
                </a:lnTo>
                <a:lnTo>
                  <a:pt x="82" y="295"/>
                </a:lnTo>
                <a:lnTo>
                  <a:pt x="87" y="358"/>
                </a:lnTo>
                <a:lnTo>
                  <a:pt x="92" y="411"/>
                </a:lnTo>
                <a:lnTo>
                  <a:pt x="97" y="430"/>
                </a:lnTo>
                <a:lnTo>
                  <a:pt x="106" y="430"/>
                </a:lnTo>
                <a:lnTo>
                  <a:pt x="111" y="421"/>
                </a:lnTo>
                <a:lnTo>
                  <a:pt x="116" y="411"/>
                </a:lnTo>
                <a:lnTo>
                  <a:pt x="121" y="406"/>
                </a:lnTo>
                <a:lnTo>
                  <a:pt x="126" y="392"/>
                </a:lnTo>
                <a:lnTo>
                  <a:pt x="135" y="348"/>
                </a:lnTo>
                <a:lnTo>
                  <a:pt x="140" y="300"/>
                </a:lnTo>
                <a:lnTo>
                  <a:pt x="145" y="256"/>
                </a:lnTo>
                <a:lnTo>
                  <a:pt x="150" y="213"/>
                </a:lnTo>
                <a:lnTo>
                  <a:pt x="160" y="169"/>
                </a:lnTo>
                <a:lnTo>
                  <a:pt x="164" y="131"/>
                </a:lnTo>
                <a:lnTo>
                  <a:pt x="169" y="121"/>
                </a:lnTo>
                <a:lnTo>
                  <a:pt x="174" y="121"/>
                </a:lnTo>
                <a:lnTo>
                  <a:pt x="179" y="97"/>
                </a:lnTo>
                <a:lnTo>
                  <a:pt x="189" y="58"/>
                </a:lnTo>
                <a:lnTo>
                  <a:pt x="194" y="48"/>
                </a:lnTo>
                <a:lnTo>
                  <a:pt x="198" y="87"/>
                </a:lnTo>
                <a:lnTo>
                  <a:pt x="203" y="150"/>
                </a:lnTo>
                <a:lnTo>
                  <a:pt x="213" y="232"/>
                </a:lnTo>
                <a:lnTo>
                  <a:pt x="218" y="314"/>
                </a:lnTo>
                <a:lnTo>
                  <a:pt x="223" y="387"/>
                </a:lnTo>
                <a:lnTo>
                  <a:pt x="227" y="445"/>
                </a:lnTo>
                <a:lnTo>
                  <a:pt x="232" y="488"/>
                </a:lnTo>
                <a:lnTo>
                  <a:pt x="242" y="508"/>
                </a:lnTo>
                <a:lnTo>
                  <a:pt x="247" y="513"/>
                </a:lnTo>
                <a:lnTo>
                  <a:pt x="252" y="517"/>
                </a:lnTo>
                <a:lnTo>
                  <a:pt x="256" y="517"/>
                </a:lnTo>
                <a:lnTo>
                  <a:pt x="266" y="513"/>
                </a:lnTo>
                <a:lnTo>
                  <a:pt x="271" y="498"/>
                </a:lnTo>
                <a:lnTo>
                  <a:pt x="276" y="464"/>
                </a:lnTo>
                <a:lnTo>
                  <a:pt x="281" y="435"/>
                </a:lnTo>
                <a:lnTo>
                  <a:pt x="285" y="411"/>
                </a:lnTo>
                <a:lnTo>
                  <a:pt x="295" y="401"/>
                </a:lnTo>
                <a:lnTo>
                  <a:pt x="300" y="377"/>
                </a:lnTo>
                <a:lnTo>
                  <a:pt x="305" y="343"/>
                </a:lnTo>
                <a:lnTo>
                  <a:pt x="310" y="334"/>
                </a:lnTo>
                <a:lnTo>
                  <a:pt x="319" y="334"/>
                </a:lnTo>
                <a:lnTo>
                  <a:pt x="324" y="338"/>
                </a:lnTo>
                <a:lnTo>
                  <a:pt x="329" y="348"/>
                </a:lnTo>
                <a:lnTo>
                  <a:pt x="334" y="358"/>
                </a:lnTo>
                <a:lnTo>
                  <a:pt x="339" y="338"/>
                </a:lnTo>
                <a:lnTo>
                  <a:pt x="348" y="280"/>
                </a:lnTo>
                <a:lnTo>
                  <a:pt x="353" y="222"/>
                </a:lnTo>
                <a:lnTo>
                  <a:pt x="358" y="169"/>
                </a:lnTo>
                <a:lnTo>
                  <a:pt x="363" y="131"/>
                </a:lnTo>
                <a:lnTo>
                  <a:pt x="372" y="97"/>
                </a:lnTo>
                <a:lnTo>
                  <a:pt x="377" y="97"/>
                </a:lnTo>
                <a:lnTo>
                  <a:pt x="382" y="131"/>
                </a:lnTo>
                <a:lnTo>
                  <a:pt x="387" y="145"/>
                </a:lnTo>
                <a:lnTo>
                  <a:pt x="392" y="164"/>
                </a:lnTo>
                <a:lnTo>
                  <a:pt x="401" y="174"/>
                </a:lnTo>
                <a:lnTo>
                  <a:pt x="406" y="179"/>
                </a:lnTo>
                <a:lnTo>
                  <a:pt x="411" y="179"/>
                </a:lnTo>
                <a:lnTo>
                  <a:pt x="416" y="179"/>
                </a:lnTo>
                <a:lnTo>
                  <a:pt x="426" y="189"/>
                </a:lnTo>
                <a:lnTo>
                  <a:pt x="430" y="203"/>
                </a:lnTo>
                <a:lnTo>
                  <a:pt x="435" y="222"/>
                </a:lnTo>
                <a:lnTo>
                  <a:pt x="440" y="232"/>
                </a:lnTo>
                <a:lnTo>
                  <a:pt x="445" y="251"/>
                </a:lnTo>
                <a:lnTo>
                  <a:pt x="455" y="280"/>
                </a:lnTo>
                <a:lnTo>
                  <a:pt x="459" y="295"/>
                </a:lnTo>
                <a:lnTo>
                  <a:pt x="464" y="305"/>
                </a:lnTo>
                <a:lnTo>
                  <a:pt x="469" y="314"/>
                </a:lnTo>
                <a:lnTo>
                  <a:pt x="479" y="305"/>
                </a:lnTo>
                <a:lnTo>
                  <a:pt x="484" y="280"/>
                </a:lnTo>
                <a:lnTo>
                  <a:pt x="488" y="276"/>
                </a:lnTo>
                <a:lnTo>
                  <a:pt x="493" y="271"/>
                </a:lnTo>
                <a:lnTo>
                  <a:pt x="498" y="247"/>
                </a:lnTo>
                <a:lnTo>
                  <a:pt x="508" y="189"/>
                </a:lnTo>
                <a:lnTo>
                  <a:pt x="513" y="121"/>
                </a:lnTo>
                <a:lnTo>
                  <a:pt x="517" y="77"/>
                </a:lnTo>
                <a:lnTo>
                  <a:pt x="522" y="48"/>
                </a:lnTo>
                <a:lnTo>
                  <a:pt x="532" y="34"/>
                </a:lnTo>
                <a:lnTo>
                  <a:pt x="537" y="34"/>
                </a:lnTo>
                <a:lnTo>
                  <a:pt x="542" y="58"/>
                </a:lnTo>
                <a:lnTo>
                  <a:pt x="546" y="87"/>
                </a:lnTo>
                <a:lnTo>
                  <a:pt x="551" y="92"/>
                </a:lnTo>
                <a:lnTo>
                  <a:pt x="561" y="87"/>
                </a:lnTo>
                <a:lnTo>
                  <a:pt x="566" y="87"/>
                </a:lnTo>
                <a:lnTo>
                  <a:pt x="571" y="87"/>
                </a:lnTo>
                <a:lnTo>
                  <a:pt x="575" y="92"/>
                </a:lnTo>
                <a:lnTo>
                  <a:pt x="585" y="77"/>
                </a:lnTo>
                <a:lnTo>
                  <a:pt x="590" y="24"/>
                </a:lnTo>
                <a:lnTo>
                  <a:pt x="595" y="0"/>
                </a:lnTo>
                <a:lnTo>
                  <a:pt x="600" y="24"/>
                </a:lnTo>
                <a:lnTo>
                  <a:pt x="609" y="48"/>
                </a:lnTo>
                <a:lnTo>
                  <a:pt x="614" y="73"/>
                </a:lnTo>
                <a:lnTo>
                  <a:pt x="619" y="92"/>
                </a:lnTo>
                <a:lnTo>
                  <a:pt x="624" y="116"/>
                </a:lnTo>
                <a:lnTo>
                  <a:pt x="629" y="145"/>
                </a:lnTo>
                <a:lnTo>
                  <a:pt x="638" y="184"/>
                </a:lnTo>
                <a:lnTo>
                  <a:pt x="643" y="237"/>
                </a:lnTo>
                <a:lnTo>
                  <a:pt x="648" y="295"/>
                </a:lnTo>
                <a:lnTo>
                  <a:pt x="653" y="343"/>
                </a:lnTo>
                <a:lnTo>
                  <a:pt x="658" y="377"/>
                </a:lnTo>
                <a:lnTo>
                  <a:pt x="667" y="396"/>
                </a:lnTo>
                <a:lnTo>
                  <a:pt x="672" y="392"/>
                </a:lnTo>
                <a:lnTo>
                  <a:pt x="677" y="363"/>
                </a:lnTo>
                <a:lnTo>
                  <a:pt x="682" y="329"/>
                </a:lnTo>
                <a:lnTo>
                  <a:pt x="691" y="300"/>
                </a:lnTo>
                <a:lnTo>
                  <a:pt x="696" y="305"/>
                </a:lnTo>
                <a:lnTo>
                  <a:pt x="701" y="338"/>
                </a:lnTo>
                <a:lnTo>
                  <a:pt x="706" y="367"/>
                </a:lnTo>
                <a:lnTo>
                  <a:pt x="711" y="343"/>
                </a:lnTo>
                <a:lnTo>
                  <a:pt x="720" y="285"/>
                </a:lnTo>
                <a:lnTo>
                  <a:pt x="725" y="222"/>
                </a:lnTo>
                <a:lnTo>
                  <a:pt x="730" y="150"/>
                </a:lnTo>
                <a:lnTo>
                  <a:pt x="735" y="58"/>
                </a:lnTo>
                <a:lnTo>
                  <a:pt x="745" y="10"/>
                </a:lnTo>
                <a:lnTo>
                  <a:pt x="749" y="5"/>
                </a:lnTo>
              </a:path>
            </a:pathLst>
          </a:custGeom>
          <a:noFill/>
          <a:ln w="28575" cap="flat">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35" name="Freeform 99"/>
          <p:cNvSpPr>
            <a:spLocks/>
          </p:cNvSpPr>
          <p:nvPr/>
        </p:nvSpPr>
        <p:spPr bwMode="auto">
          <a:xfrm>
            <a:off x="3751746" y="2557504"/>
            <a:ext cx="974295" cy="1041650"/>
          </a:xfrm>
          <a:custGeom>
            <a:avLst/>
            <a:gdLst/>
            <a:ahLst/>
            <a:cxnLst>
              <a:cxn ang="0">
                <a:pos x="10" y="145"/>
              </a:cxn>
              <a:cxn ang="0">
                <a:pos x="29" y="87"/>
              </a:cxn>
              <a:cxn ang="0">
                <a:pos x="49" y="10"/>
              </a:cxn>
              <a:cxn ang="0">
                <a:pos x="63" y="53"/>
              </a:cxn>
              <a:cxn ang="0">
                <a:pos x="83" y="135"/>
              </a:cxn>
              <a:cxn ang="0">
                <a:pos x="102" y="174"/>
              </a:cxn>
              <a:cxn ang="0">
                <a:pos x="116" y="256"/>
              </a:cxn>
              <a:cxn ang="0">
                <a:pos x="136" y="164"/>
              </a:cxn>
              <a:cxn ang="0">
                <a:pos x="155" y="193"/>
              </a:cxn>
              <a:cxn ang="0">
                <a:pos x="170" y="392"/>
              </a:cxn>
              <a:cxn ang="0">
                <a:pos x="189" y="648"/>
              </a:cxn>
              <a:cxn ang="0">
                <a:pos x="208" y="672"/>
              </a:cxn>
              <a:cxn ang="0">
                <a:pos x="223" y="658"/>
              </a:cxn>
              <a:cxn ang="0">
                <a:pos x="242" y="696"/>
              </a:cxn>
              <a:cxn ang="0">
                <a:pos x="262" y="817"/>
              </a:cxn>
              <a:cxn ang="0">
                <a:pos x="276" y="807"/>
              </a:cxn>
              <a:cxn ang="0">
                <a:pos x="295" y="706"/>
              </a:cxn>
              <a:cxn ang="0">
                <a:pos x="315" y="648"/>
              </a:cxn>
              <a:cxn ang="0">
                <a:pos x="329" y="508"/>
              </a:cxn>
              <a:cxn ang="0">
                <a:pos x="349" y="425"/>
              </a:cxn>
              <a:cxn ang="0">
                <a:pos x="368" y="421"/>
              </a:cxn>
              <a:cxn ang="0">
                <a:pos x="382" y="338"/>
              </a:cxn>
              <a:cxn ang="0">
                <a:pos x="402" y="242"/>
              </a:cxn>
              <a:cxn ang="0">
                <a:pos x="421" y="266"/>
              </a:cxn>
              <a:cxn ang="0">
                <a:pos x="436" y="309"/>
              </a:cxn>
              <a:cxn ang="0">
                <a:pos x="455" y="343"/>
              </a:cxn>
              <a:cxn ang="0">
                <a:pos x="474" y="450"/>
              </a:cxn>
              <a:cxn ang="0">
                <a:pos x="489" y="242"/>
              </a:cxn>
              <a:cxn ang="0">
                <a:pos x="508" y="319"/>
              </a:cxn>
              <a:cxn ang="0">
                <a:pos x="527" y="488"/>
              </a:cxn>
              <a:cxn ang="0">
                <a:pos x="542" y="527"/>
              </a:cxn>
              <a:cxn ang="0">
                <a:pos x="561" y="580"/>
              </a:cxn>
              <a:cxn ang="0">
                <a:pos x="581" y="609"/>
              </a:cxn>
              <a:cxn ang="0">
                <a:pos x="595" y="696"/>
              </a:cxn>
              <a:cxn ang="0">
                <a:pos x="614" y="483"/>
              </a:cxn>
              <a:cxn ang="0">
                <a:pos x="634" y="469"/>
              </a:cxn>
              <a:cxn ang="0">
                <a:pos x="648" y="493"/>
              </a:cxn>
              <a:cxn ang="0">
                <a:pos x="668" y="425"/>
              </a:cxn>
              <a:cxn ang="0">
                <a:pos x="687" y="324"/>
              </a:cxn>
              <a:cxn ang="0">
                <a:pos x="701" y="271"/>
              </a:cxn>
              <a:cxn ang="0">
                <a:pos x="721" y="305"/>
              </a:cxn>
              <a:cxn ang="0">
                <a:pos x="740" y="266"/>
              </a:cxn>
            </a:cxnLst>
            <a:rect l="0" t="0" r="r" b="b"/>
            <a:pathLst>
              <a:path w="750" h="856">
                <a:moveTo>
                  <a:pt x="0" y="150"/>
                </a:moveTo>
                <a:lnTo>
                  <a:pt x="5" y="160"/>
                </a:lnTo>
                <a:lnTo>
                  <a:pt x="10" y="145"/>
                </a:lnTo>
                <a:lnTo>
                  <a:pt x="15" y="111"/>
                </a:lnTo>
                <a:lnTo>
                  <a:pt x="25" y="97"/>
                </a:lnTo>
                <a:lnTo>
                  <a:pt x="29" y="87"/>
                </a:lnTo>
                <a:lnTo>
                  <a:pt x="34" y="73"/>
                </a:lnTo>
                <a:lnTo>
                  <a:pt x="39" y="44"/>
                </a:lnTo>
                <a:lnTo>
                  <a:pt x="49" y="10"/>
                </a:lnTo>
                <a:lnTo>
                  <a:pt x="54" y="0"/>
                </a:lnTo>
                <a:lnTo>
                  <a:pt x="58" y="24"/>
                </a:lnTo>
                <a:lnTo>
                  <a:pt x="63" y="53"/>
                </a:lnTo>
                <a:lnTo>
                  <a:pt x="68" y="73"/>
                </a:lnTo>
                <a:lnTo>
                  <a:pt x="78" y="102"/>
                </a:lnTo>
                <a:lnTo>
                  <a:pt x="83" y="135"/>
                </a:lnTo>
                <a:lnTo>
                  <a:pt x="87" y="155"/>
                </a:lnTo>
                <a:lnTo>
                  <a:pt x="92" y="164"/>
                </a:lnTo>
                <a:lnTo>
                  <a:pt x="102" y="174"/>
                </a:lnTo>
                <a:lnTo>
                  <a:pt x="107" y="193"/>
                </a:lnTo>
                <a:lnTo>
                  <a:pt x="112" y="227"/>
                </a:lnTo>
                <a:lnTo>
                  <a:pt x="116" y="256"/>
                </a:lnTo>
                <a:lnTo>
                  <a:pt x="121" y="232"/>
                </a:lnTo>
                <a:lnTo>
                  <a:pt x="131" y="184"/>
                </a:lnTo>
                <a:lnTo>
                  <a:pt x="136" y="164"/>
                </a:lnTo>
                <a:lnTo>
                  <a:pt x="141" y="169"/>
                </a:lnTo>
                <a:lnTo>
                  <a:pt x="146" y="179"/>
                </a:lnTo>
                <a:lnTo>
                  <a:pt x="155" y="193"/>
                </a:lnTo>
                <a:lnTo>
                  <a:pt x="160" y="232"/>
                </a:lnTo>
                <a:lnTo>
                  <a:pt x="165" y="300"/>
                </a:lnTo>
                <a:lnTo>
                  <a:pt x="170" y="392"/>
                </a:lnTo>
                <a:lnTo>
                  <a:pt x="175" y="493"/>
                </a:lnTo>
                <a:lnTo>
                  <a:pt x="184" y="585"/>
                </a:lnTo>
                <a:lnTo>
                  <a:pt x="189" y="648"/>
                </a:lnTo>
                <a:lnTo>
                  <a:pt x="194" y="672"/>
                </a:lnTo>
                <a:lnTo>
                  <a:pt x="199" y="677"/>
                </a:lnTo>
                <a:lnTo>
                  <a:pt x="208" y="672"/>
                </a:lnTo>
                <a:lnTo>
                  <a:pt x="213" y="667"/>
                </a:lnTo>
                <a:lnTo>
                  <a:pt x="218" y="658"/>
                </a:lnTo>
                <a:lnTo>
                  <a:pt x="223" y="658"/>
                </a:lnTo>
                <a:lnTo>
                  <a:pt x="228" y="672"/>
                </a:lnTo>
                <a:lnTo>
                  <a:pt x="237" y="682"/>
                </a:lnTo>
                <a:lnTo>
                  <a:pt x="242" y="696"/>
                </a:lnTo>
                <a:lnTo>
                  <a:pt x="247" y="720"/>
                </a:lnTo>
                <a:lnTo>
                  <a:pt x="252" y="764"/>
                </a:lnTo>
                <a:lnTo>
                  <a:pt x="262" y="817"/>
                </a:lnTo>
                <a:lnTo>
                  <a:pt x="266" y="856"/>
                </a:lnTo>
                <a:lnTo>
                  <a:pt x="271" y="841"/>
                </a:lnTo>
                <a:lnTo>
                  <a:pt x="276" y="807"/>
                </a:lnTo>
                <a:lnTo>
                  <a:pt x="281" y="774"/>
                </a:lnTo>
                <a:lnTo>
                  <a:pt x="291" y="735"/>
                </a:lnTo>
                <a:lnTo>
                  <a:pt x="295" y="706"/>
                </a:lnTo>
                <a:lnTo>
                  <a:pt x="300" y="677"/>
                </a:lnTo>
                <a:lnTo>
                  <a:pt x="305" y="653"/>
                </a:lnTo>
                <a:lnTo>
                  <a:pt x="315" y="648"/>
                </a:lnTo>
                <a:lnTo>
                  <a:pt x="320" y="628"/>
                </a:lnTo>
                <a:lnTo>
                  <a:pt x="324" y="580"/>
                </a:lnTo>
                <a:lnTo>
                  <a:pt x="329" y="508"/>
                </a:lnTo>
                <a:lnTo>
                  <a:pt x="334" y="445"/>
                </a:lnTo>
                <a:lnTo>
                  <a:pt x="344" y="425"/>
                </a:lnTo>
                <a:lnTo>
                  <a:pt x="349" y="425"/>
                </a:lnTo>
                <a:lnTo>
                  <a:pt x="353" y="421"/>
                </a:lnTo>
                <a:lnTo>
                  <a:pt x="358" y="416"/>
                </a:lnTo>
                <a:lnTo>
                  <a:pt x="368" y="421"/>
                </a:lnTo>
                <a:lnTo>
                  <a:pt x="373" y="435"/>
                </a:lnTo>
                <a:lnTo>
                  <a:pt x="378" y="411"/>
                </a:lnTo>
                <a:lnTo>
                  <a:pt x="382" y="338"/>
                </a:lnTo>
                <a:lnTo>
                  <a:pt x="387" y="266"/>
                </a:lnTo>
                <a:lnTo>
                  <a:pt x="397" y="242"/>
                </a:lnTo>
                <a:lnTo>
                  <a:pt x="402" y="242"/>
                </a:lnTo>
                <a:lnTo>
                  <a:pt x="407" y="242"/>
                </a:lnTo>
                <a:lnTo>
                  <a:pt x="411" y="256"/>
                </a:lnTo>
                <a:lnTo>
                  <a:pt x="421" y="266"/>
                </a:lnTo>
                <a:lnTo>
                  <a:pt x="426" y="276"/>
                </a:lnTo>
                <a:lnTo>
                  <a:pt x="431" y="295"/>
                </a:lnTo>
                <a:lnTo>
                  <a:pt x="436" y="309"/>
                </a:lnTo>
                <a:lnTo>
                  <a:pt x="440" y="300"/>
                </a:lnTo>
                <a:lnTo>
                  <a:pt x="450" y="295"/>
                </a:lnTo>
                <a:lnTo>
                  <a:pt x="455" y="343"/>
                </a:lnTo>
                <a:lnTo>
                  <a:pt x="460" y="425"/>
                </a:lnTo>
                <a:lnTo>
                  <a:pt x="465" y="464"/>
                </a:lnTo>
                <a:lnTo>
                  <a:pt x="474" y="450"/>
                </a:lnTo>
                <a:lnTo>
                  <a:pt x="479" y="377"/>
                </a:lnTo>
                <a:lnTo>
                  <a:pt x="484" y="276"/>
                </a:lnTo>
                <a:lnTo>
                  <a:pt x="489" y="242"/>
                </a:lnTo>
                <a:lnTo>
                  <a:pt x="494" y="256"/>
                </a:lnTo>
                <a:lnTo>
                  <a:pt x="503" y="280"/>
                </a:lnTo>
                <a:lnTo>
                  <a:pt x="508" y="319"/>
                </a:lnTo>
                <a:lnTo>
                  <a:pt x="513" y="387"/>
                </a:lnTo>
                <a:lnTo>
                  <a:pt x="518" y="454"/>
                </a:lnTo>
                <a:lnTo>
                  <a:pt x="527" y="488"/>
                </a:lnTo>
                <a:lnTo>
                  <a:pt x="532" y="493"/>
                </a:lnTo>
                <a:lnTo>
                  <a:pt x="537" y="498"/>
                </a:lnTo>
                <a:lnTo>
                  <a:pt x="542" y="527"/>
                </a:lnTo>
                <a:lnTo>
                  <a:pt x="547" y="561"/>
                </a:lnTo>
                <a:lnTo>
                  <a:pt x="556" y="575"/>
                </a:lnTo>
                <a:lnTo>
                  <a:pt x="561" y="580"/>
                </a:lnTo>
                <a:lnTo>
                  <a:pt x="566" y="580"/>
                </a:lnTo>
                <a:lnTo>
                  <a:pt x="571" y="590"/>
                </a:lnTo>
                <a:lnTo>
                  <a:pt x="581" y="609"/>
                </a:lnTo>
                <a:lnTo>
                  <a:pt x="585" y="653"/>
                </a:lnTo>
                <a:lnTo>
                  <a:pt x="590" y="696"/>
                </a:lnTo>
                <a:lnTo>
                  <a:pt x="595" y="696"/>
                </a:lnTo>
                <a:lnTo>
                  <a:pt x="600" y="633"/>
                </a:lnTo>
                <a:lnTo>
                  <a:pt x="610" y="551"/>
                </a:lnTo>
                <a:lnTo>
                  <a:pt x="614" y="483"/>
                </a:lnTo>
                <a:lnTo>
                  <a:pt x="619" y="454"/>
                </a:lnTo>
                <a:lnTo>
                  <a:pt x="624" y="464"/>
                </a:lnTo>
                <a:lnTo>
                  <a:pt x="634" y="469"/>
                </a:lnTo>
                <a:lnTo>
                  <a:pt x="639" y="474"/>
                </a:lnTo>
                <a:lnTo>
                  <a:pt x="643" y="483"/>
                </a:lnTo>
                <a:lnTo>
                  <a:pt x="648" y="493"/>
                </a:lnTo>
                <a:lnTo>
                  <a:pt x="653" y="483"/>
                </a:lnTo>
                <a:lnTo>
                  <a:pt x="663" y="459"/>
                </a:lnTo>
                <a:lnTo>
                  <a:pt x="668" y="425"/>
                </a:lnTo>
                <a:lnTo>
                  <a:pt x="672" y="387"/>
                </a:lnTo>
                <a:lnTo>
                  <a:pt x="677" y="358"/>
                </a:lnTo>
                <a:lnTo>
                  <a:pt x="687" y="324"/>
                </a:lnTo>
                <a:lnTo>
                  <a:pt x="692" y="285"/>
                </a:lnTo>
                <a:lnTo>
                  <a:pt x="697" y="266"/>
                </a:lnTo>
                <a:lnTo>
                  <a:pt x="701" y="271"/>
                </a:lnTo>
                <a:lnTo>
                  <a:pt x="711" y="285"/>
                </a:lnTo>
                <a:lnTo>
                  <a:pt x="716" y="305"/>
                </a:lnTo>
                <a:lnTo>
                  <a:pt x="721" y="305"/>
                </a:lnTo>
                <a:lnTo>
                  <a:pt x="726" y="295"/>
                </a:lnTo>
                <a:lnTo>
                  <a:pt x="730" y="285"/>
                </a:lnTo>
                <a:lnTo>
                  <a:pt x="740" y="266"/>
                </a:lnTo>
                <a:lnTo>
                  <a:pt x="745" y="247"/>
                </a:lnTo>
                <a:lnTo>
                  <a:pt x="750" y="237"/>
                </a:lnTo>
              </a:path>
            </a:pathLst>
          </a:custGeom>
          <a:noFill/>
          <a:ln w="28575" cap="flat">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36" name="Freeform 100"/>
          <p:cNvSpPr>
            <a:spLocks/>
          </p:cNvSpPr>
          <p:nvPr/>
        </p:nvSpPr>
        <p:spPr bwMode="auto">
          <a:xfrm>
            <a:off x="4726042" y="2080487"/>
            <a:ext cx="972997" cy="1442004"/>
          </a:xfrm>
          <a:custGeom>
            <a:avLst/>
            <a:gdLst/>
            <a:ahLst/>
            <a:cxnLst>
              <a:cxn ang="0">
                <a:pos x="9" y="484"/>
              </a:cxn>
              <a:cxn ang="0">
                <a:pos x="29" y="334"/>
              </a:cxn>
              <a:cxn ang="0">
                <a:pos x="48" y="155"/>
              </a:cxn>
              <a:cxn ang="0">
                <a:pos x="63" y="10"/>
              </a:cxn>
              <a:cxn ang="0">
                <a:pos x="82" y="87"/>
              </a:cxn>
              <a:cxn ang="0">
                <a:pos x="101" y="228"/>
              </a:cxn>
              <a:cxn ang="0">
                <a:pos x="116" y="353"/>
              </a:cxn>
              <a:cxn ang="0">
                <a:pos x="135" y="556"/>
              </a:cxn>
              <a:cxn ang="0">
                <a:pos x="155" y="542"/>
              </a:cxn>
              <a:cxn ang="0">
                <a:pos x="169" y="610"/>
              </a:cxn>
              <a:cxn ang="0">
                <a:pos x="188" y="658"/>
              </a:cxn>
              <a:cxn ang="0">
                <a:pos x="208" y="624"/>
              </a:cxn>
              <a:cxn ang="0">
                <a:pos x="222" y="624"/>
              </a:cxn>
              <a:cxn ang="0">
                <a:pos x="242" y="643"/>
              </a:cxn>
              <a:cxn ang="0">
                <a:pos x="261" y="711"/>
              </a:cxn>
              <a:cxn ang="0">
                <a:pos x="275" y="856"/>
              </a:cxn>
              <a:cxn ang="0">
                <a:pos x="295" y="953"/>
              </a:cxn>
              <a:cxn ang="0">
                <a:pos x="314" y="982"/>
              </a:cxn>
              <a:cxn ang="0">
                <a:pos x="329" y="1001"/>
              </a:cxn>
              <a:cxn ang="0">
                <a:pos x="348" y="919"/>
              </a:cxn>
              <a:cxn ang="0">
                <a:pos x="367" y="904"/>
              </a:cxn>
              <a:cxn ang="0">
                <a:pos x="382" y="919"/>
              </a:cxn>
              <a:cxn ang="0">
                <a:pos x="401" y="933"/>
              </a:cxn>
              <a:cxn ang="0">
                <a:pos x="420" y="759"/>
              </a:cxn>
              <a:cxn ang="0">
                <a:pos x="435" y="634"/>
              </a:cxn>
              <a:cxn ang="0">
                <a:pos x="454" y="643"/>
              </a:cxn>
              <a:cxn ang="0">
                <a:pos x="474" y="721"/>
              </a:cxn>
              <a:cxn ang="0">
                <a:pos x="488" y="803"/>
              </a:cxn>
              <a:cxn ang="0">
                <a:pos x="507" y="803"/>
              </a:cxn>
              <a:cxn ang="0">
                <a:pos x="527" y="832"/>
              </a:cxn>
              <a:cxn ang="0">
                <a:pos x="541" y="904"/>
              </a:cxn>
              <a:cxn ang="0">
                <a:pos x="561" y="1093"/>
              </a:cxn>
              <a:cxn ang="0">
                <a:pos x="580" y="1137"/>
              </a:cxn>
              <a:cxn ang="0">
                <a:pos x="594" y="1030"/>
              </a:cxn>
              <a:cxn ang="0">
                <a:pos x="614" y="1045"/>
              </a:cxn>
              <a:cxn ang="0">
                <a:pos x="633" y="875"/>
              </a:cxn>
              <a:cxn ang="0">
                <a:pos x="648" y="740"/>
              </a:cxn>
              <a:cxn ang="0">
                <a:pos x="667" y="726"/>
              </a:cxn>
              <a:cxn ang="0">
                <a:pos x="686" y="764"/>
              </a:cxn>
              <a:cxn ang="0">
                <a:pos x="701" y="750"/>
              </a:cxn>
              <a:cxn ang="0">
                <a:pos x="720" y="682"/>
              </a:cxn>
              <a:cxn ang="0">
                <a:pos x="739" y="740"/>
              </a:cxn>
            </a:cxnLst>
            <a:rect l="0" t="0" r="r" b="b"/>
            <a:pathLst>
              <a:path w="749" h="1185">
                <a:moveTo>
                  <a:pt x="0" y="629"/>
                </a:moveTo>
                <a:lnTo>
                  <a:pt x="5" y="590"/>
                </a:lnTo>
                <a:lnTo>
                  <a:pt x="9" y="484"/>
                </a:lnTo>
                <a:lnTo>
                  <a:pt x="19" y="377"/>
                </a:lnTo>
                <a:lnTo>
                  <a:pt x="24" y="334"/>
                </a:lnTo>
                <a:lnTo>
                  <a:pt x="29" y="334"/>
                </a:lnTo>
                <a:lnTo>
                  <a:pt x="34" y="310"/>
                </a:lnTo>
                <a:lnTo>
                  <a:pt x="43" y="247"/>
                </a:lnTo>
                <a:lnTo>
                  <a:pt x="48" y="155"/>
                </a:lnTo>
                <a:lnTo>
                  <a:pt x="53" y="78"/>
                </a:lnTo>
                <a:lnTo>
                  <a:pt x="58" y="34"/>
                </a:lnTo>
                <a:lnTo>
                  <a:pt x="63" y="10"/>
                </a:lnTo>
                <a:lnTo>
                  <a:pt x="72" y="0"/>
                </a:lnTo>
                <a:lnTo>
                  <a:pt x="77" y="20"/>
                </a:lnTo>
                <a:lnTo>
                  <a:pt x="82" y="87"/>
                </a:lnTo>
                <a:lnTo>
                  <a:pt x="87" y="150"/>
                </a:lnTo>
                <a:lnTo>
                  <a:pt x="97" y="194"/>
                </a:lnTo>
                <a:lnTo>
                  <a:pt x="101" y="228"/>
                </a:lnTo>
                <a:lnTo>
                  <a:pt x="106" y="266"/>
                </a:lnTo>
                <a:lnTo>
                  <a:pt x="111" y="305"/>
                </a:lnTo>
                <a:lnTo>
                  <a:pt x="116" y="353"/>
                </a:lnTo>
                <a:lnTo>
                  <a:pt x="126" y="421"/>
                </a:lnTo>
                <a:lnTo>
                  <a:pt x="130" y="508"/>
                </a:lnTo>
                <a:lnTo>
                  <a:pt x="135" y="556"/>
                </a:lnTo>
                <a:lnTo>
                  <a:pt x="140" y="542"/>
                </a:lnTo>
                <a:lnTo>
                  <a:pt x="150" y="518"/>
                </a:lnTo>
                <a:lnTo>
                  <a:pt x="155" y="542"/>
                </a:lnTo>
                <a:lnTo>
                  <a:pt x="159" y="571"/>
                </a:lnTo>
                <a:lnTo>
                  <a:pt x="164" y="590"/>
                </a:lnTo>
                <a:lnTo>
                  <a:pt x="169" y="610"/>
                </a:lnTo>
                <a:lnTo>
                  <a:pt x="179" y="629"/>
                </a:lnTo>
                <a:lnTo>
                  <a:pt x="184" y="648"/>
                </a:lnTo>
                <a:lnTo>
                  <a:pt x="188" y="658"/>
                </a:lnTo>
                <a:lnTo>
                  <a:pt x="193" y="643"/>
                </a:lnTo>
                <a:lnTo>
                  <a:pt x="203" y="629"/>
                </a:lnTo>
                <a:lnTo>
                  <a:pt x="208" y="624"/>
                </a:lnTo>
                <a:lnTo>
                  <a:pt x="213" y="639"/>
                </a:lnTo>
                <a:lnTo>
                  <a:pt x="217" y="648"/>
                </a:lnTo>
                <a:lnTo>
                  <a:pt x="222" y="624"/>
                </a:lnTo>
                <a:lnTo>
                  <a:pt x="232" y="605"/>
                </a:lnTo>
                <a:lnTo>
                  <a:pt x="237" y="624"/>
                </a:lnTo>
                <a:lnTo>
                  <a:pt x="242" y="643"/>
                </a:lnTo>
                <a:lnTo>
                  <a:pt x="246" y="663"/>
                </a:lnTo>
                <a:lnTo>
                  <a:pt x="256" y="687"/>
                </a:lnTo>
                <a:lnTo>
                  <a:pt x="261" y="711"/>
                </a:lnTo>
                <a:lnTo>
                  <a:pt x="266" y="740"/>
                </a:lnTo>
                <a:lnTo>
                  <a:pt x="271" y="793"/>
                </a:lnTo>
                <a:lnTo>
                  <a:pt x="275" y="856"/>
                </a:lnTo>
                <a:lnTo>
                  <a:pt x="285" y="909"/>
                </a:lnTo>
                <a:lnTo>
                  <a:pt x="290" y="933"/>
                </a:lnTo>
                <a:lnTo>
                  <a:pt x="295" y="953"/>
                </a:lnTo>
                <a:lnTo>
                  <a:pt x="300" y="977"/>
                </a:lnTo>
                <a:lnTo>
                  <a:pt x="309" y="982"/>
                </a:lnTo>
                <a:lnTo>
                  <a:pt x="314" y="982"/>
                </a:lnTo>
                <a:lnTo>
                  <a:pt x="319" y="987"/>
                </a:lnTo>
                <a:lnTo>
                  <a:pt x="324" y="1001"/>
                </a:lnTo>
                <a:lnTo>
                  <a:pt x="329" y="1001"/>
                </a:lnTo>
                <a:lnTo>
                  <a:pt x="338" y="972"/>
                </a:lnTo>
                <a:lnTo>
                  <a:pt x="343" y="943"/>
                </a:lnTo>
                <a:lnTo>
                  <a:pt x="348" y="919"/>
                </a:lnTo>
                <a:lnTo>
                  <a:pt x="353" y="895"/>
                </a:lnTo>
                <a:lnTo>
                  <a:pt x="362" y="890"/>
                </a:lnTo>
                <a:lnTo>
                  <a:pt x="367" y="904"/>
                </a:lnTo>
                <a:lnTo>
                  <a:pt x="372" y="924"/>
                </a:lnTo>
                <a:lnTo>
                  <a:pt x="377" y="924"/>
                </a:lnTo>
                <a:lnTo>
                  <a:pt x="382" y="919"/>
                </a:lnTo>
                <a:lnTo>
                  <a:pt x="391" y="914"/>
                </a:lnTo>
                <a:lnTo>
                  <a:pt x="396" y="914"/>
                </a:lnTo>
                <a:lnTo>
                  <a:pt x="401" y="933"/>
                </a:lnTo>
                <a:lnTo>
                  <a:pt x="406" y="909"/>
                </a:lnTo>
                <a:lnTo>
                  <a:pt x="416" y="827"/>
                </a:lnTo>
                <a:lnTo>
                  <a:pt x="420" y="759"/>
                </a:lnTo>
                <a:lnTo>
                  <a:pt x="425" y="721"/>
                </a:lnTo>
                <a:lnTo>
                  <a:pt x="430" y="672"/>
                </a:lnTo>
                <a:lnTo>
                  <a:pt x="435" y="634"/>
                </a:lnTo>
                <a:lnTo>
                  <a:pt x="445" y="624"/>
                </a:lnTo>
                <a:lnTo>
                  <a:pt x="449" y="639"/>
                </a:lnTo>
                <a:lnTo>
                  <a:pt x="454" y="643"/>
                </a:lnTo>
                <a:lnTo>
                  <a:pt x="459" y="653"/>
                </a:lnTo>
                <a:lnTo>
                  <a:pt x="469" y="677"/>
                </a:lnTo>
                <a:lnTo>
                  <a:pt x="474" y="721"/>
                </a:lnTo>
                <a:lnTo>
                  <a:pt x="478" y="774"/>
                </a:lnTo>
                <a:lnTo>
                  <a:pt x="483" y="803"/>
                </a:lnTo>
                <a:lnTo>
                  <a:pt x="488" y="803"/>
                </a:lnTo>
                <a:lnTo>
                  <a:pt x="498" y="793"/>
                </a:lnTo>
                <a:lnTo>
                  <a:pt x="503" y="793"/>
                </a:lnTo>
                <a:lnTo>
                  <a:pt x="507" y="803"/>
                </a:lnTo>
                <a:lnTo>
                  <a:pt x="512" y="813"/>
                </a:lnTo>
                <a:lnTo>
                  <a:pt x="522" y="822"/>
                </a:lnTo>
                <a:lnTo>
                  <a:pt x="527" y="832"/>
                </a:lnTo>
                <a:lnTo>
                  <a:pt x="532" y="842"/>
                </a:lnTo>
                <a:lnTo>
                  <a:pt x="536" y="861"/>
                </a:lnTo>
                <a:lnTo>
                  <a:pt x="541" y="904"/>
                </a:lnTo>
                <a:lnTo>
                  <a:pt x="551" y="962"/>
                </a:lnTo>
                <a:lnTo>
                  <a:pt x="556" y="1025"/>
                </a:lnTo>
                <a:lnTo>
                  <a:pt x="561" y="1093"/>
                </a:lnTo>
                <a:lnTo>
                  <a:pt x="565" y="1156"/>
                </a:lnTo>
                <a:lnTo>
                  <a:pt x="575" y="1185"/>
                </a:lnTo>
                <a:lnTo>
                  <a:pt x="580" y="1137"/>
                </a:lnTo>
                <a:lnTo>
                  <a:pt x="585" y="1064"/>
                </a:lnTo>
                <a:lnTo>
                  <a:pt x="590" y="1040"/>
                </a:lnTo>
                <a:lnTo>
                  <a:pt x="594" y="1030"/>
                </a:lnTo>
                <a:lnTo>
                  <a:pt x="604" y="1030"/>
                </a:lnTo>
                <a:lnTo>
                  <a:pt x="609" y="1040"/>
                </a:lnTo>
                <a:lnTo>
                  <a:pt x="614" y="1045"/>
                </a:lnTo>
                <a:lnTo>
                  <a:pt x="619" y="1030"/>
                </a:lnTo>
                <a:lnTo>
                  <a:pt x="628" y="967"/>
                </a:lnTo>
                <a:lnTo>
                  <a:pt x="633" y="875"/>
                </a:lnTo>
                <a:lnTo>
                  <a:pt x="638" y="813"/>
                </a:lnTo>
                <a:lnTo>
                  <a:pt x="643" y="779"/>
                </a:lnTo>
                <a:lnTo>
                  <a:pt x="648" y="740"/>
                </a:lnTo>
                <a:lnTo>
                  <a:pt x="657" y="726"/>
                </a:lnTo>
                <a:lnTo>
                  <a:pt x="662" y="726"/>
                </a:lnTo>
                <a:lnTo>
                  <a:pt x="667" y="726"/>
                </a:lnTo>
                <a:lnTo>
                  <a:pt x="672" y="730"/>
                </a:lnTo>
                <a:lnTo>
                  <a:pt x="681" y="745"/>
                </a:lnTo>
                <a:lnTo>
                  <a:pt x="686" y="764"/>
                </a:lnTo>
                <a:lnTo>
                  <a:pt x="691" y="774"/>
                </a:lnTo>
                <a:lnTo>
                  <a:pt x="696" y="774"/>
                </a:lnTo>
                <a:lnTo>
                  <a:pt x="701" y="750"/>
                </a:lnTo>
                <a:lnTo>
                  <a:pt x="710" y="692"/>
                </a:lnTo>
                <a:lnTo>
                  <a:pt x="715" y="653"/>
                </a:lnTo>
                <a:lnTo>
                  <a:pt x="720" y="682"/>
                </a:lnTo>
                <a:lnTo>
                  <a:pt x="725" y="730"/>
                </a:lnTo>
                <a:lnTo>
                  <a:pt x="735" y="745"/>
                </a:lnTo>
                <a:lnTo>
                  <a:pt x="739" y="740"/>
                </a:lnTo>
                <a:lnTo>
                  <a:pt x="744" y="730"/>
                </a:lnTo>
                <a:lnTo>
                  <a:pt x="749" y="716"/>
                </a:lnTo>
              </a:path>
            </a:pathLst>
          </a:custGeom>
          <a:noFill/>
          <a:ln w="28575" cap="flat">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sp>
        <p:nvSpPr>
          <p:cNvPr id="91237" name="Freeform 101"/>
          <p:cNvSpPr>
            <a:spLocks/>
          </p:cNvSpPr>
          <p:nvPr/>
        </p:nvSpPr>
        <p:spPr bwMode="auto">
          <a:xfrm>
            <a:off x="5699038" y="2822784"/>
            <a:ext cx="101327" cy="247027"/>
          </a:xfrm>
          <a:custGeom>
            <a:avLst/>
            <a:gdLst/>
            <a:ahLst/>
            <a:cxnLst>
              <a:cxn ang="0">
                <a:pos x="0" y="106"/>
              </a:cxn>
              <a:cxn ang="0">
                <a:pos x="5" y="77"/>
              </a:cxn>
              <a:cxn ang="0">
                <a:pos x="15" y="38"/>
              </a:cxn>
              <a:cxn ang="0">
                <a:pos x="20" y="9"/>
              </a:cxn>
              <a:cxn ang="0">
                <a:pos x="24" y="0"/>
              </a:cxn>
              <a:cxn ang="0">
                <a:pos x="29" y="19"/>
              </a:cxn>
              <a:cxn ang="0">
                <a:pos x="39" y="62"/>
              </a:cxn>
              <a:cxn ang="0">
                <a:pos x="44" y="120"/>
              </a:cxn>
              <a:cxn ang="0">
                <a:pos x="49" y="164"/>
              </a:cxn>
              <a:cxn ang="0">
                <a:pos x="53" y="183"/>
              </a:cxn>
              <a:cxn ang="0">
                <a:pos x="63" y="183"/>
              </a:cxn>
              <a:cxn ang="0">
                <a:pos x="68" y="183"/>
              </a:cxn>
              <a:cxn ang="0">
                <a:pos x="73" y="188"/>
              </a:cxn>
              <a:cxn ang="0">
                <a:pos x="78" y="203"/>
              </a:cxn>
            </a:cxnLst>
            <a:rect l="0" t="0" r="r" b="b"/>
            <a:pathLst>
              <a:path w="78" h="203">
                <a:moveTo>
                  <a:pt x="0" y="106"/>
                </a:moveTo>
                <a:lnTo>
                  <a:pt x="5" y="77"/>
                </a:lnTo>
                <a:lnTo>
                  <a:pt x="15" y="38"/>
                </a:lnTo>
                <a:lnTo>
                  <a:pt x="20" y="9"/>
                </a:lnTo>
                <a:lnTo>
                  <a:pt x="24" y="0"/>
                </a:lnTo>
                <a:lnTo>
                  <a:pt x="29" y="19"/>
                </a:lnTo>
                <a:lnTo>
                  <a:pt x="39" y="62"/>
                </a:lnTo>
                <a:lnTo>
                  <a:pt x="44" y="120"/>
                </a:lnTo>
                <a:lnTo>
                  <a:pt x="49" y="164"/>
                </a:lnTo>
                <a:lnTo>
                  <a:pt x="53" y="183"/>
                </a:lnTo>
                <a:lnTo>
                  <a:pt x="63" y="183"/>
                </a:lnTo>
                <a:lnTo>
                  <a:pt x="68" y="183"/>
                </a:lnTo>
                <a:lnTo>
                  <a:pt x="73" y="188"/>
                </a:lnTo>
                <a:lnTo>
                  <a:pt x="78" y="203"/>
                </a:lnTo>
              </a:path>
            </a:pathLst>
          </a:custGeom>
          <a:noFill/>
          <a:ln w="10" cap="flat">
            <a:solidFill>
              <a:schemeClr val="bg2">
                <a:lumMod val="60000"/>
                <a:lumOff val="4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srgbClr val="FFFF00"/>
              </a:solidFill>
            </a:endParaRPr>
          </a:p>
        </p:txBody>
      </p:sp>
      <p:grpSp>
        <p:nvGrpSpPr>
          <p:cNvPr id="6" name="Group 359"/>
          <p:cNvGrpSpPr/>
          <p:nvPr/>
        </p:nvGrpSpPr>
        <p:grpSpPr>
          <a:xfrm>
            <a:off x="2766950" y="937487"/>
            <a:ext cx="2045526" cy="5029200"/>
            <a:chOff x="2766950" y="685800"/>
            <a:chExt cx="2045526" cy="5029200"/>
          </a:xfrm>
        </p:grpSpPr>
        <p:cxnSp>
          <p:nvCxnSpPr>
            <p:cNvPr id="346" name="Straight Connector 345"/>
            <p:cNvCxnSpPr/>
            <p:nvPr/>
          </p:nvCxnSpPr>
          <p:spPr>
            <a:xfrm rot="5400000" flipH="1" flipV="1">
              <a:off x="252350" y="3200400"/>
              <a:ext cx="5029200" cy="0"/>
            </a:xfrm>
            <a:prstGeom prst="line">
              <a:avLst/>
            </a:prstGeom>
            <a:ln w="28575">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9" name="Straight Connector 358"/>
            <p:cNvCxnSpPr/>
            <p:nvPr/>
          </p:nvCxnSpPr>
          <p:spPr>
            <a:xfrm rot="5400000" flipH="1" flipV="1">
              <a:off x="2297876" y="3200400"/>
              <a:ext cx="5029200" cy="0"/>
            </a:xfrm>
            <a:prstGeom prst="line">
              <a:avLst/>
            </a:prstGeom>
            <a:ln w="28575">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189" name="Oval 188"/>
          <p:cNvSpPr/>
          <p:nvPr/>
        </p:nvSpPr>
        <p:spPr>
          <a:xfrm>
            <a:off x="4343400" y="632687"/>
            <a:ext cx="1828800" cy="57150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grpSp>
        <p:nvGrpSpPr>
          <p:cNvPr id="7" name="Group 332"/>
          <p:cNvGrpSpPr/>
          <p:nvPr/>
        </p:nvGrpSpPr>
        <p:grpSpPr>
          <a:xfrm>
            <a:off x="5867400" y="1928087"/>
            <a:ext cx="1143000" cy="3276600"/>
            <a:chOff x="5867400" y="1676400"/>
            <a:chExt cx="1381760" cy="3276600"/>
          </a:xfrm>
        </p:grpSpPr>
        <p:cxnSp>
          <p:nvCxnSpPr>
            <p:cNvPr id="191" name="Straight Arrow Connector 190"/>
            <p:cNvCxnSpPr/>
            <p:nvPr/>
          </p:nvCxnSpPr>
          <p:spPr>
            <a:xfrm>
              <a:off x="5867400" y="1676400"/>
              <a:ext cx="1295400" cy="815113"/>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2" name="Straight Arrow Connector 191"/>
            <p:cNvCxnSpPr/>
            <p:nvPr/>
          </p:nvCxnSpPr>
          <p:spPr>
            <a:xfrm flipV="1">
              <a:off x="5867400" y="3558313"/>
              <a:ext cx="1295400" cy="32788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3" name="Straight Arrow Connector 192"/>
            <p:cNvCxnSpPr/>
            <p:nvPr/>
          </p:nvCxnSpPr>
          <p:spPr>
            <a:xfrm>
              <a:off x="5867400" y="2796313"/>
              <a:ext cx="1295400" cy="32788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4" name="Straight Arrow Connector 193"/>
            <p:cNvCxnSpPr/>
            <p:nvPr/>
          </p:nvCxnSpPr>
          <p:spPr>
            <a:xfrm flipV="1">
              <a:off x="5867400" y="4091713"/>
              <a:ext cx="1381760" cy="86128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
        <p:nvSpPr>
          <p:cNvPr id="195" name="Rectangle 194"/>
          <p:cNvSpPr/>
          <p:nvPr/>
        </p:nvSpPr>
        <p:spPr>
          <a:xfrm>
            <a:off x="6400800" y="2004287"/>
            <a:ext cx="2819400" cy="2893100"/>
          </a:xfrm>
          <a:prstGeom prst="rect">
            <a:avLst/>
          </a:prstGeom>
        </p:spPr>
        <p:txBody>
          <a:bodyPr wrap="square">
            <a:spAutoFit/>
          </a:bodyPr>
          <a:lstStyle/>
          <a:p>
            <a:pPr algn="ctr"/>
            <a:r>
              <a:rPr lang="en-US" sz="2000" b="1" dirty="0" smtClean="0">
                <a:solidFill>
                  <a:srgbClr val="00FF00"/>
                </a:solidFill>
              </a:rPr>
              <a:t>Model hindcast CCI =</a:t>
            </a:r>
          </a:p>
          <a:p>
            <a:pPr algn="ctr"/>
            <a:endParaRPr lang="en-US" dirty="0" smtClean="0">
              <a:solidFill>
                <a:srgbClr val="FFFF00"/>
              </a:solidFill>
            </a:endParaRPr>
          </a:p>
          <a:p>
            <a:pPr algn="ctr"/>
            <a:r>
              <a:rPr lang="en-US" dirty="0" smtClean="0">
                <a:solidFill>
                  <a:srgbClr val="FFFF00"/>
                </a:solidFill>
              </a:rPr>
              <a:t> NORTH tracer </a:t>
            </a:r>
          </a:p>
          <a:p>
            <a:pPr algn="ctr"/>
            <a:r>
              <a:rPr lang="en-US" dirty="0" smtClean="0">
                <a:solidFill>
                  <a:srgbClr val="FFFF00"/>
                </a:solidFill>
              </a:rPr>
              <a:t>+</a:t>
            </a:r>
          </a:p>
          <a:p>
            <a:pPr algn="ctr"/>
            <a:r>
              <a:rPr lang="en-US" dirty="0" smtClean="0">
                <a:solidFill>
                  <a:srgbClr val="FFFF00"/>
                </a:solidFill>
              </a:rPr>
              <a:t> SOUTH tracer</a:t>
            </a:r>
          </a:p>
          <a:p>
            <a:pPr algn="ctr"/>
            <a:r>
              <a:rPr lang="en-US" dirty="0" smtClean="0">
                <a:solidFill>
                  <a:srgbClr val="FFFF00"/>
                </a:solidFill>
              </a:rPr>
              <a:t>+ </a:t>
            </a:r>
          </a:p>
          <a:p>
            <a:pPr algn="ctr"/>
            <a:r>
              <a:rPr lang="en-US" dirty="0" smtClean="0">
                <a:solidFill>
                  <a:srgbClr val="FFFF00"/>
                </a:solidFill>
              </a:rPr>
              <a:t>EAST tracer</a:t>
            </a:r>
          </a:p>
          <a:p>
            <a:pPr algn="ctr"/>
            <a:r>
              <a:rPr lang="en-US" dirty="0" smtClean="0">
                <a:solidFill>
                  <a:srgbClr val="FFFF00"/>
                </a:solidFill>
              </a:rPr>
              <a:t>+ </a:t>
            </a:r>
          </a:p>
          <a:p>
            <a:pPr algn="ctr"/>
            <a:r>
              <a:rPr lang="en-US" dirty="0" smtClean="0">
                <a:solidFill>
                  <a:srgbClr val="FFFF00"/>
                </a:solidFill>
              </a:rPr>
              <a:t>WEST tracer</a:t>
            </a:r>
          </a:p>
          <a:p>
            <a:pPr algn="ctr"/>
            <a:r>
              <a:rPr lang="en-US" dirty="0" smtClean="0">
                <a:solidFill>
                  <a:srgbClr val="FFFF00"/>
                </a:solidFill>
              </a:rPr>
              <a:t>+ </a:t>
            </a:r>
            <a:r>
              <a:rPr lang="el-GR" dirty="0" smtClean="0">
                <a:solidFill>
                  <a:srgbClr val="FFFF00"/>
                </a:solidFill>
              </a:rPr>
              <a:t>ε</a:t>
            </a:r>
            <a:endParaRPr lang="en-US" dirty="0">
              <a:solidFill>
                <a:srgbClr val="FFFF00"/>
              </a:solidFill>
            </a:endParaRPr>
          </a:p>
        </p:txBody>
      </p:sp>
      <p:sp>
        <p:nvSpPr>
          <p:cNvPr id="179" name="TextBox 178"/>
          <p:cNvSpPr txBox="1"/>
          <p:nvPr/>
        </p:nvSpPr>
        <p:spPr>
          <a:xfrm>
            <a:off x="76200" y="76200"/>
            <a:ext cx="4150367" cy="461665"/>
          </a:xfrm>
          <a:prstGeom prst="rect">
            <a:avLst/>
          </a:prstGeom>
          <a:noFill/>
        </p:spPr>
        <p:txBody>
          <a:bodyPr wrap="none" rtlCol="0">
            <a:spAutoFit/>
          </a:bodyPr>
          <a:lstStyle/>
          <a:p>
            <a:r>
              <a:rPr lang="en-US" sz="2400" b="1" dirty="0" smtClean="0">
                <a:solidFill>
                  <a:srgbClr val="FFFF00"/>
                </a:solidFill>
              </a:rPr>
              <a:t>Passive Tracer Time Series</a:t>
            </a:r>
            <a:endParaRPr lang="en-US" sz="2400" b="1" dirty="0">
              <a:solidFill>
                <a:srgbClr val="FFFF00"/>
              </a:solidFill>
            </a:endParaRPr>
          </a:p>
        </p:txBody>
      </p:sp>
      <p:sp>
        <p:nvSpPr>
          <p:cNvPr id="154" name="TextBox 153"/>
          <p:cNvSpPr txBox="1"/>
          <p:nvPr/>
        </p:nvSpPr>
        <p:spPr>
          <a:xfrm>
            <a:off x="6934200" y="6400800"/>
            <a:ext cx="2044149" cy="369332"/>
          </a:xfrm>
          <a:prstGeom prst="rect">
            <a:avLst/>
          </a:prstGeom>
          <a:noFill/>
        </p:spPr>
        <p:txBody>
          <a:bodyPr wrap="none" rtlCol="0">
            <a:spAutoFit/>
          </a:bodyPr>
          <a:lstStyle/>
          <a:p>
            <a:r>
              <a:rPr lang="en-US" dirty="0" smtClean="0">
                <a:solidFill>
                  <a:srgbClr val="FFFF00"/>
                </a:solidFill>
                <a:latin typeface="Cambria" pitchFamily="18" charset="0"/>
              </a:rPr>
              <a:t>Keister et al. 2011</a:t>
            </a:r>
            <a:endParaRPr lang="en-US" dirty="0">
              <a:solidFill>
                <a:srgbClr val="FFFF00"/>
              </a:solidFill>
              <a:latin typeface="Cambria" pitchFamily="18" charset="0"/>
            </a:endParaRPr>
          </a:p>
        </p:txBody>
      </p:sp>
    </p:spTree>
    <p:extLst>
      <p:ext uri="{BB962C8B-B14F-4D97-AF65-F5344CB8AC3E}">
        <p14:creationId xmlns:p14="http://schemas.microsoft.com/office/powerpoint/2010/main" xmlns="" val="3362731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9"/>
                                        </p:tgtEl>
                                        <p:attrNameLst>
                                          <p:attrName>style.visibility</p:attrName>
                                        </p:attrNameLst>
                                      </p:cBhvr>
                                      <p:to>
                                        <p:strVal val="visible"/>
                                      </p:to>
                                    </p:set>
                                  </p:childTnLst>
                                </p:cTn>
                              </p:par>
                              <p:par>
                                <p:cTn id="11" presetID="10" presetClass="exit" presetSubtype="0" fill="hold"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8" name="Freeform 1127"/>
          <p:cNvSpPr/>
          <p:nvPr/>
        </p:nvSpPr>
        <p:spPr>
          <a:xfrm>
            <a:off x="2908409" y="1427481"/>
            <a:ext cx="3784820" cy="1055536"/>
          </a:xfrm>
          <a:custGeom>
            <a:avLst/>
            <a:gdLst>
              <a:gd name="connsiteX0" fmla="*/ 0 w 2838615"/>
              <a:gd name="connsiteY0" fmla="*/ 930303 h 1407381"/>
              <a:gd name="connsiteX1" fmla="*/ 55659 w 2838615"/>
              <a:gd name="connsiteY1" fmla="*/ 930303 h 1407381"/>
              <a:gd name="connsiteX2" fmla="*/ 103367 w 2838615"/>
              <a:gd name="connsiteY2" fmla="*/ 0 h 1407381"/>
              <a:gd name="connsiteX3" fmla="*/ 143123 w 2838615"/>
              <a:gd name="connsiteY3" fmla="*/ 826936 h 1407381"/>
              <a:gd name="connsiteX4" fmla="*/ 159026 w 2838615"/>
              <a:gd name="connsiteY4" fmla="*/ 683812 h 1407381"/>
              <a:gd name="connsiteX5" fmla="*/ 182880 w 2838615"/>
              <a:gd name="connsiteY5" fmla="*/ 365760 h 1407381"/>
              <a:gd name="connsiteX6" fmla="*/ 230587 w 2838615"/>
              <a:gd name="connsiteY6" fmla="*/ 604299 h 1407381"/>
              <a:gd name="connsiteX7" fmla="*/ 262393 w 2838615"/>
              <a:gd name="connsiteY7" fmla="*/ 469127 h 1407381"/>
              <a:gd name="connsiteX8" fmla="*/ 286247 w 2838615"/>
              <a:gd name="connsiteY8" fmla="*/ 572494 h 1407381"/>
              <a:gd name="connsiteX9" fmla="*/ 318052 w 2838615"/>
              <a:gd name="connsiteY9" fmla="*/ 1152939 h 1407381"/>
              <a:gd name="connsiteX10" fmla="*/ 333954 w 2838615"/>
              <a:gd name="connsiteY10" fmla="*/ 1304014 h 1407381"/>
              <a:gd name="connsiteX11" fmla="*/ 365760 w 2838615"/>
              <a:gd name="connsiteY11" fmla="*/ 1017767 h 1407381"/>
              <a:gd name="connsiteX12" fmla="*/ 381662 w 2838615"/>
              <a:gd name="connsiteY12" fmla="*/ 930303 h 1407381"/>
              <a:gd name="connsiteX13" fmla="*/ 413467 w 2838615"/>
              <a:gd name="connsiteY13" fmla="*/ 1025718 h 1407381"/>
              <a:gd name="connsiteX14" fmla="*/ 453224 w 2838615"/>
              <a:gd name="connsiteY14" fmla="*/ 747423 h 1407381"/>
              <a:gd name="connsiteX15" fmla="*/ 492980 w 2838615"/>
              <a:gd name="connsiteY15" fmla="*/ 914400 h 1407381"/>
              <a:gd name="connsiteX16" fmla="*/ 524786 w 2838615"/>
              <a:gd name="connsiteY16" fmla="*/ 882595 h 1407381"/>
              <a:gd name="connsiteX17" fmla="*/ 572493 w 2838615"/>
              <a:gd name="connsiteY17" fmla="*/ 1232452 h 1407381"/>
              <a:gd name="connsiteX18" fmla="*/ 628153 w 2838615"/>
              <a:gd name="connsiteY18" fmla="*/ 970059 h 1407381"/>
              <a:gd name="connsiteX19" fmla="*/ 667909 w 2838615"/>
              <a:gd name="connsiteY19" fmla="*/ 1097280 h 1407381"/>
              <a:gd name="connsiteX20" fmla="*/ 683812 w 2838615"/>
              <a:gd name="connsiteY20" fmla="*/ 890546 h 1407381"/>
              <a:gd name="connsiteX21" fmla="*/ 699714 w 2838615"/>
              <a:gd name="connsiteY21" fmla="*/ 818984 h 1407381"/>
              <a:gd name="connsiteX22" fmla="*/ 731520 w 2838615"/>
              <a:gd name="connsiteY22" fmla="*/ 818984 h 1407381"/>
              <a:gd name="connsiteX23" fmla="*/ 739471 w 2838615"/>
              <a:gd name="connsiteY23" fmla="*/ 723569 h 1407381"/>
              <a:gd name="connsiteX24" fmla="*/ 795130 w 2838615"/>
              <a:gd name="connsiteY24" fmla="*/ 667910 h 1407381"/>
              <a:gd name="connsiteX25" fmla="*/ 803081 w 2838615"/>
              <a:gd name="connsiteY25" fmla="*/ 588396 h 1407381"/>
              <a:gd name="connsiteX26" fmla="*/ 842838 w 2838615"/>
              <a:gd name="connsiteY26" fmla="*/ 946205 h 1407381"/>
              <a:gd name="connsiteX27" fmla="*/ 922351 w 2838615"/>
              <a:gd name="connsiteY27" fmla="*/ 834887 h 1407381"/>
              <a:gd name="connsiteX28" fmla="*/ 970059 w 2838615"/>
              <a:gd name="connsiteY28" fmla="*/ 985962 h 1407381"/>
              <a:gd name="connsiteX29" fmla="*/ 1001864 w 2838615"/>
              <a:gd name="connsiteY29" fmla="*/ 818984 h 1407381"/>
              <a:gd name="connsiteX30" fmla="*/ 1017767 w 2838615"/>
              <a:gd name="connsiteY30" fmla="*/ 787179 h 1407381"/>
              <a:gd name="connsiteX31" fmla="*/ 1065474 w 2838615"/>
              <a:gd name="connsiteY31" fmla="*/ 1041621 h 1407381"/>
              <a:gd name="connsiteX32" fmla="*/ 1105231 w 2838615"/>
              <a:gd name="connsiteY32" fmla="*/ 850790 h 1407381"/>
              <a:gd name="connsiteX33" fmla="*/ 1144987 w 2838615"/>
              <a:gd name="connsiteY33" fmla="*/ 1041621 h 1407381"/>
              <a:gd name="connsiteX34" fmla="*/ 1184744 w 2838615"/>
              <a:gd name="connsiteY34" fmla="*/ 699715 h 1407381"/>
              <a:gd name="connsiteX35" fmla="*/ 1200647 w 2838615"/>
              <a:gd name="connsiteY35" fmla="*/ 826936 h 1407381"/>
              <a:gd name="connsiteX36" fmla="*/ 1232452 w 2838615"/>
              <a:gd name="connsiteY36" fmla="*/ 1073426 h 1407381"/>
              <a:gd name="connsiteX37" fmla="*/ 1256306 w 2838615"/>
              <a:gd name="connsiteY37" fmla="*/ 1160890 h 1407381"/>
              <a:gd name="connsiteX38" fmla="*/ 1280160 w 2838615"/>
              <a:gd name="connsiteY38" fmla="*/ 1311965 h 1407381"/>
              <a:gd name="connsiteX39" fmla="*/ 1335819 w 2838615"/>
              <a:gd name="connsiteY39" fmla="*/ 771276 h 1407381"/>
              <a:gd name="connsiteX40" fmla="*/ 1367624 w 2838615"/>
              <a:gd name="connsiteY40" fmla="*/ 946205 h 1407381"/>
              <a:gd name="connsiteX41" fmla="*/ 1399429 w 2838615"/>
              <a:gd name="connsiteY41" fmla="*/ 1264257 h 1407381"/>
              <a:gd name="connsiteX42" fmla="*/ 1439186 w 2838615"/>
              <a:gd name="connsiteY42" fmla="*/ 437322 h 1407381"/>
              <a:gd name="connsiteX43" fmla="*/ 1470991 w 2838615"/>
              <a:gd name="connsiteY43" fmla="*/ 763325 h 1407381"/>
              <a:gd name="connsiteX44" fmla="*/ 1494845 w 2838615"/>
              <a:gd name="connsiteY44" fmla="*/ 524786 h 1407381"/>
              <a:gd name="connsiteX45" fmla="*/ 1526650 w 2838615"/>
              <a:gd name="connsiteY45" fmla="*/ 866692 h 1407381"/>
              <a:gd name="connsiteX46" fmla="*/ 1550504 w 2838615"/>
              <a:gd name="connsiteY46" fmla="*/ 866692 h 1407381"/>
              <a:gd name="connsiteX47" fmla="*/ 1566407 w 2838615"/>
              <a:gd name="connsiteY47" fmla="*/ 866692 h 1407381"/>
              <a:gd name="connsiteX48" fmla="*/ 1590260 w 2838615"/>
              <a:gd name="connsiteY48" fmla="*/ 818984 h 1407381"/>
              <a:gd name="connsiteX49" fmla="*/ 1606163 w 2838615"/>
              <a:gd name="connsiteY49" fmla="*/ 938254 h 1407381"/>
              <a:gd name="connsiteX50" fmla="*/ 1645920 w 2838615"/>
              <a:gd name="connsiteY50" fmla="*/ 1097280 h 1407381"/>
              <a:gd name="connsiteX51" fmla="*/ 1653871 w 2838615"/>
              <a:gd name="connsiteY51" fmla="*/ 826936 h 1407381"/>
              <a:gd name="connsiteX52" fmla="*/ 1701579 w 2838615"/>
              <a:gd name="connsiteY52" fmla="*/ 723569 h 1407381"/>
              <a:gd name="connsiteX53" fmla="*/ 1725433 w 2838615"/>
              <a:gd name="connsiteY53" fmla="*/ 811033 h 1407381"/>
              <a:gd name="connsiteX54" fmla="*/ 1741335 w 2838615"/>
              <a:gd name="connsiteY54" fmla="*/ 811033 h 1407381"/>
              <a:gd name="connsiteX55" fmla="*/ 1765189 w 2838615"/>
              <a:gd name="connsiteY55" fmla="*/ 699715 h 1407381"/>
              <a:gd name="connsiteX56" fmla="*/ 1804946 w 2838615"/>
              <a:gd name="connsiteY56" fmla="*/ 739471 h 1407381"/>
              <a:gd name="connsiteX57" fmla="*/ 1884459 w 2838615"/>
              <a:gd name="connsiteY57" fmla="*/ 1001864 h 1407381"/>
              <a:gd name="connsiteX58" fmla="*/ 1932167 w 2838615"/>
              <a:gd name="connsiteY58" fmla="*/ 652007 h 1407381"/>
              <a:gd name="connsiteX59" fmla="*/ 1979874 w 2838615"/>
              <a:gd name="connsiteY59" fmla="*/ 564543 h 1407381"/>
              <a:gd name="connsiteX60" fmla="*/ 2019631 w 2838615"/>
              <a:gd name="connsiteY60" fmla="*/ 0 h 1407381"/>
              <a:gd name="connsiteX61" fmla="*/ 2075290 w 2838615"/>
              <a:gd name="connsiteY61" fmla="*/ 659958 h 1407381"/>
              <a:gd name="connsiteX62" fmla="*/ 2130949 w 2838615"/>
              <a:gd name="connsiteY62" fmla="*/ 310101 h 1407381"/>
              <a:gd name="connsiteX63" fmla="*/ 2162754 w 2838615"/>
              <a:gd name="connsiteY63" fmla="*/ 365760 h 1407381"/>
              <a:gd name="connsiteX64" fmla="*/ 2178657 w 2838615"/>
              <a:gd name="connsiteY64" fmla="*/ 532737 h 1407381"/>
              <a:gd name="connsiteX65" fmla="*/ 2218413 w 2838615"/>
              <a:gd name="connsiteY65" fmla="*/ 548640 h 1407381"/>
              <a:gd name="connsiteX66" fmla="*/ 2258170 w 2838615"/>
              <a:gd name="connsiteY66" fmla="*/ 771276 h 1407381"/>
              <a:gd name="connsiteX67" fmla="*/ 2274073 w 2838615"/>
              <a:gd name="connsiteY67" fmla="*/ 755374 h 1407381"/>
              <a:gd name="connsiteX68" fmla="*/ 2289975 w 2838615"/>
              <a:gd name="connsiteY68" fmla="*/ 683812 h 1407381"/>
              <a:gd name="connsiteX69" fmla="*/ 2329732 w 2838615"/>
              <a:gd name="connsiteY69" fmla="*/ 922351 h 1407381"/>
              <a:gd name="connsiteX70" fmla="*/ 2345634 w 2838615"/>
              <a:gd name="connsiteY70" fmla="*/ 946205 h 1407381"/>
              <a:gd name="connsiteX71" fmla="*/ 2377440 w 2838615"/>
              <a:gd name="connsiteY71" fmla="*/ 803082 h 1407381"/>
              <a:gd name="connsiteX72" fmla="*/ 2409245 w 2838615"/>
              <a:gd name="connsiteY72" fmla="*/ 1192696 h 1407381"/>
              <a:gd name="connsiteX73" fmla="*/ 2449001 w 2838615"/>
              <a:gd name="connsiteY73" fmla="*/ 1121134 h 1407381"/>
              <a:gd name="connsiteX74" fmla="*/ 2488758 w 2838615"/>
              <a:gd name="connsiteY74" fmla="*/ 1407381 h 1407381"/>
              <a:gd name="connsiteX75" fmla="*/ 2496709 w 2838615"/>
              <a:gd name="connsiteY75" fmla="*/ 978010 h 1407381"/>
              <a:gd name="connsiteX76" fmla="*/ 2552368 w 2838615"/>
              <a:gd name="connsiteY76" fmla="*/ 922351 h 1407381"/>
              <a:gd name="connsiteX77" fmla="*/ 2576222 w 2838615"/>
              <a:gd name="connsiteY77" fmla="*/ 985962 h 1407381"/>
              <a:gd name="connsiteX78" fmla="*/ 2584173 w 2838615"/>
              <a:gd name="connsiteY78" fmla="*/ 938254 h 1407381"/>
              <a:gd name="connsiteX79" fmla="*/ 2623930 w 2838615"/>
              <a:gd name="connsiteY79" fmla="*/ 906449 h 1407381"/>
              <a:gd name="connsiteX80" fmla="*/ 2671638 w 2838615"/>
              <a:gd name="connsiteY80" fmla="*/ 683812 h 1407381"/>
              <a:gd name="connsiteX81" fmla="*/ 2695492 w 2838615"/>
              <a:gd name="connsiteY81" fmla="*/ 818984 h 1407381"/>
              <a:gd name="connsiteX82" fmla="*/ 2719346 w 2838615"/>
              <a:gd name="connsiteY82" fmla="*/ 1152939 h 1407381"/>
              <a:gd name="connsiteX83" fmla="*/ 2751151 w 2838615"/>
              <a:gd name="connsiteY83" fmla="*/ 858741 h 1407381"/>
              <a:gd name="connsiteX84" fmla="*/ 2782956 w 2838615"/>
              <a:gd name="connsiteY84" fmla="*/ 803082 h 1407381"/>
              <a:gd name="connsiteX85" fmla="*/ 2806810 w 2838615"/>
              <a:gd name="connsiteY85" fmla="*/ 652007 h 1407381"/>
              <a:gd name="connsiteX86" fmla="*/ 2830664 w 2838615"/>
              <a:gd name="connsiteY86" fmla="*/ 906449 h 1407381"/>
              <a:gd name="connsiteX87" fmla="*/ 2838615 w 2838615"/>
              <a:gd name="connsiteY87" fmla="*/ 906449 h 1407381"/>
              <a:gd name="connsiteX88" fmla="*/ 2830664 w 2838615"/>
              <a:gd name="connsiteY88" fmla="*/ 914400 h 140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838615" h="1407381">
                <a:moveTo>
                  <a:pt x="0" y="930303"/>
                </a:moveTo>
                <a:lnTo>
                  <a:pt x="55659" y="930303"/>
                </a:lnTo>
                <a:lnTo>
                  <a:pt x="103367" y="0"/>
                </a:lnTo>
                <a:lnTo>
                  <a:pt x="143123" y="826936"/>
                </a:lnTo>
                <a:lnTo>
                  <a:pt x="159026" y="683812"/>
                </a:lnTo>
                <a:lnTo>
                  <a:pt x="182880" y="365760"/>
                </a:lnTo>
                <a:lnTo>
                  <a:pt x="230587" y="604299"/>
                </a:lnTo>
                <a:lnTo>
                  <a:pt x="262393" y="469127"/>
                </a:lnTo>
                <a:lnTo>
                  <a:pt x="286247" y="572494"/>
                </a:lnTo>
                <a:lnTo>
                  <a:pt x="318052" y="1152939"/>
                </a:lnTo>
                <a:lnTo>
                  <a:pt x="333954" y="1304014"/>
                </a:lnTo>
                <a:lnTo>
                  <a:pt x="365760" y="1017767"/>
                </a:lnTo>
                <a:lnTo>
                  <a:pt x="381662" y="930303"/>
                </a:lnTo>
                <a:lnTo>
                  <a:pt x="413467" y="1025718"/>
                </a:lnTo>
                <a:lnTo>
                  <a:pt x="453224" y="747423"/>
                </a:lnTo>
                <a:lnTo>
                  <a:pt x="492980" y="914400"/>
                </a:lnTo>
                <a:lnTo>
                  <a:pt x="524786" y="882595"/>
                </a:lnTo>
                <a:lnTo>
                  <a:pt x="572493" y="1232452"/>
                </a:lnTo>
                <a:lnTo>
                  <a:pt x="628153" y="970059"/>
                </a:lnTo>
                <a:lnTo>
                  <a:pt x="667909" y="1097280"/>
                </a:lnTo>
                <a:lnTo>
                  <a:pt x="683812" y="890546"/>
                </a:lnTo>
                <a:lnTo>
                  <a:pt x="699714" y="818984"/>
                </a:lnTo>
                <a:lnTo>
                  <a:pt x="731520" y="818984"/>
                </a:lnTo>
                <a:lnTo>
                  <a:pt x="739471" y="723569"/>
                </a:lnTo>
                <a:lnTo>
                  <a:pt x="795130" y="667910"/>
                </a:lnTo>
                <a:lnTo>
                  <a:pt x="803081" y="588396"/>
                </a:lnTo>
                <a:lnTo>
                  <a:pt x="842838" y="946205"/>
                </a:lnTo>
                <a:lnTo>
                  <a:pt x="922351" y="834887"/>
                </a:lnTo>
                <a:lnTo>
                  <a:pt x="970059" y="985962"/>
                </a:lnTo>
                <a:lnTo>
                  <a:pt x="1001864" y="818984"/>
                </a:lnTo>
                <a:lnTo>
                  <a:pt x="1017767" y="787179"/>
                </a:lnTo>
                <a:lnTo>
                  <a:pt x="1065474" y="1041621"/>
                </a:lnTo>
                <a:lnTo>
                  <a:pt x="1105231" y="850790"/>
                </a:lnTo>
                <a:lnTo>
                  <a:pt x="1144987" y="1041621"/>
                </a:lnTo>
                <a:lnTo>
                  <a:pt x="1184744" y="699715"/>
                </a:lnTo>
                <a:lnTo>
                  <a:pt x="1200647" y="826936"/>
                </a:lnTo>
                <a:lnTo>
                  <a:pt x="1232452" y="1073426"/>
                </a:lnTo>
                <a:lnTo>
                  <a:pt x="1256306" y="1160890"/>
                </a:lnTo>
                <a:lnTo>
                  <a:pt x="1280160" y="1311965"/>
                </a:lnTo>
                <a:lnTo>
                  <a:pt x="1335819" y="771276"/>
                </a:lnTo>
                <a:lnTo>
                  <a:pt x="1367624" y="946205"/>
                </a:lnTo>
                <a:lnTo>
                  <a:pt x="1399429" y="1264257"/>
                </a:lnTo>
                <a:lnTo>
                  <a:pt x="1439186" y="437322"/>
                </a:lnTo>
                <a:lnTo>
                  <a:pt x="1470991" y="763325"/>
                </a:lnTo>
                <a:lnTo>
                  <a:pt x="1494845" y="524786"/>
                </a:lnTo>
                <a:lnTo>
                  <a:pt x="1526650" y="866692"/>
                </a:lnTo>
                <a:lnTo>
                  <a:pt x="1550504" y="866692"/>
                </a:lnTo>
                <a:lnTo>
                  <a:pt x="1566407" y="866692"/>
                </a:lnTo>
                <a:lnTo>
                  <a:pt x="1590260" y="818984"/>
                </a:lnTo>
                <a:lnTo>
                  <a:pt x="1606163" y="938254"/>
                </a:lnTo>
                <a:lnTo>
                  <a:pt x="1645920" y="1097280"/>
                </a:lnTo>
                <a:lnTo>
                  <a:pt x="1653871" y="826936"/>
                </a:lnTo>
                <a:lnTo>
                  <a:pt x="1701579" y="723569"/>
                </a:lnTo>
                <a:lnTo>
                  <a:pt x="1725433" y="811033"/>
                </a:lnTo>
                <a:lnTo>
                  <a:pt x="1741335" y="811033"/>
                </a:lnTo>
                <a:lnTo>
                  <a:pt x="1765189" y="699715"/>
                </a:lnTo>
                <a:lnTo>
                  <a:pt x="1804946" y="739471"/>
                </a:lnTo>
                <a:lnTo>
                  <a:pt x="1884459" y="1001864"/>
                </a:lnTo>
                <a:lnTo>
                  <a:pt x="1932167" y="652007"/>
                </a:lnTo>
                <a:lnTo>
                  <a:pt x="1979874" y="564543"/>
                </a:lnTo>
                <a:lnTo>
                  <a:pt x="2019631" y="0"/>
                </a:lnTo>
                <a:lnTo>
                  <a:pt x="2075290" y="659958"/>
                </a:lnTo>
                <a:lnTo>
                  <a:pt x="2130949" y="310101"/>
                </a:lnTo>
                <a:lnTo>
                  <a:pt x="2162754" y="365760"/>
                </a:lnTo>
                <a:lnTo>
                  <a:pt x="2178657" y="532737"/>
                </a:lnTo>
                <a:lnTo>
                  <a:pt x="2218413" y="548640"/>
                </a:lnTo>
                <a:lnTo>
                  <a:pt x="2258170" y="771276"/>
                </a:lnTo>
                <a:lnTo>
                  <a:pt x="2274073" y="755374"/>
                </a:lnTo>
                <a:lnTo>
                  <a:pt x="2289975" y="683812"/>
                </a:lnTo>
                <a:lnTo>
                  <a:pt x="2329732" y="922351"/>
                </a:lnTo>
                <a:lnTo>
                  <a:pt x="2345634" y="946205"/>
                </a:lnTo>
                <a:lnTo>
                  <a:pt x="2377440" y="803082"/>
                </a:lnTo>
                <a:lnTo>
                  <a:pt x="2409245" y="1192696"/>
                </a:lnTo>
                <a:lnTo>
                  <a:pt x="2449001" y="1121134"/>
                </a:lnTo>
                <a:lnTo>
                  <a:pt x="2488758" y="1407381"/>
                </a:lnTo>
                <a:lnTo>
                  <a:pt x="2496709" y="978010"/>
                </a:lnTo>
                <a:lnTo>
                  <a:pt x="2552368" y="922351"/>
                </a:lnTo>
                <a:lnTo>
                  <a:pt x="2576222" y="985962"/>
                </a:lnTo>
                <a:lnTo>
                  <a:pt x="2584173" y="938254"/>
                </a:lnTo>
                <a:lnTo>
                  <a:pt x="2623930" y="906449"/>
                </a:lnTo>
                <a:lnTo>
                  <a:pt x="2671638" y="683812"/>
                </a:lnTo>
                <a:lnTo>
                  <a:pt x="2695492" y="818984"/>
                </a:lnTo>
                <a:lnTo>
                  <a:pt x="2719346" y="1152939"/>
                </a:lnTo>
                <a:lnTo>
                  <a:pt x="2751151" y="858741"/>
                </a:lnTo>
                <a:lnTo>
                  <a:pt x="2782956" y="803082"/>
                </a:lnTo>
                <a:lnTo>
                  <a:pt x="2806810" y="652007"/>
                </a:lnTo>
                <a:lnTo>
                  <a:pt x="2830664" y="906449"/>
                </a:lnTo>
                <a:lnTo>
                  <a:pt x="2838615" y="906449"/>
                </a:lnTo>
                <a:lnTo>
                  <a:pt x="2830664" y="914400"/>
                </a:lnTo>
              </a:path>
            </a:pathLst>
          </a:custGeom>
          <a:ln w="28575">
            <a:solidFill>
              <a:schemeClr val="bg2">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b="1">
              <a:solidFill>
                <a:srgbClr val="FFFF00"/>
              </a:solidFill>
              <a:latin typeface="Cambria" pitchFamily="18" charset="0"/>
            </a:endParaRPr>
          </a:p>
        </p:txBody>
      </p:sp>
      <p:grpSp>
        <p:nvGrpSpPr>
          <p:cNvPr id="165" name="Group 1149"/>
          <p:cNvGrpSpPr/>
          <p:nvPr/>
        </p:nvGrpSpPr>
        <p:grpSpPr>
          <a:xfrm>
            <a:off x="2585784" y="2607389"/>
            <a:ext cx="4390836" cy="20242"/>
            <a:chOff x="1939337" y="3935411"/>
            <a:chExt cx="3293127" cy="26989"/>
          </a:xfrm>
        </p:grpSpPr>
        <p:sp>
          <p:nvSpPr>
            <p:cNvPr id="7" name="Line 560"/>
            <p:cNvSpPr>
              <a:spLocks noChangeShapeType="1"/>
            </p:cNvSpPr>
            <p:nvPr/>
          </p:nvSpPr>
          <p:spPr bwMode="auto">
            <a:xfrm flipH="1">
              <a:off x="1939337" y="3935411"/>
              <a:ext cx="3293127" cy="15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52" name="Line 726"/>
            <p:cNvSpPr>
              <a:spLocks noChangeShapeType="1"/>
            </p:cNvSpPr>
            <p:nvPr/>
          </p:nvSpPr>
          <p:spPr bwMode="auto">
            <a:xfrm>
              <a:off x="1939337" y="3935412"/>
              <a:ext cx="3293127" cy="15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58" name="Line 732"/>
            <p:cNvSpPr>
              <a:spLocks noChangeShapeType="1"/>
            </p:cNvSpPr>
            <p:nvPr/>
          </p:nvSpPr>
          <p:spPr bwMode="auto">
            <a:xfrm>
              <a:off x="2404858"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60" name="Line 738"/>
            <p:cNvSpPr>
              <a:spLocks noChangeShapeType="1"/>
            </p:cNvSpPr>
            <p:nvPr/>
          </p:nvSpPr>
          <p:spPr bwMode="auto">
            <a:xfrm>
              <a:off x="2881873"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62" name="Line 744"/>
            <p:cNvSpPr>
              <a:spLocks noChangeShapeType="1"/>
            </p:cNvSpPr>
            <p:nvPr/>
          </p:nvSpPr>
          <p:spPr bwMode="auto">
            <a:xfrm>
              <a:off x="3358887"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64" name="Line 750"/>
            <p:cNvSpPr>
              <a:spLocks noChangeShapeType="1"/>
            </p:cNvSpPr>
            <p:nvPr/>
          </p:nvSpPr>
          <p:spPr bwMode="auto">
            <a:xfrm>
              <a:off x="3832071"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66" name="Line 756"/>
            <p:cNvSpPr>
              <a:spLocks noChangeShapeType="1"/>
            </p:cNvSpPr>
            <p:nvPr/>
          </p:nvSpPr>
          <p:spPr bwMode="auto">
            <a:xfrm>
              <a:off x="4309085"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sp>
          <p:nvSpPr>
            <p:cNvPr id="168" name="Line 762"/>
            <p:cNvSpPr>
              <a:spLocks noChangeShapeType="1"/>
            </p:cNvSpPr>
            <p:nvPr/>
          </p:nvSpPr>
          <p:spPr bwMode="auto">
            <a:xfrm>
              <a:off x="4786101" y="3935412"/>
              <a:ext cx="1917"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sz="2000" b="1">
                <a:solidFill>
                  <a:srgbClr val="FFFF00"/>
                </a:solidFill>
                <a:latin typeface="Cambria" pitchFamily="18" charset="0"/>
              </a:endParaRPr>
            </a:p>
          </p:txBody>
        </p:sp>
      </p:grpSp>
      <p:sp>
        <p:nvSpPr>
          <p:cNvPr id="5" name="Line 558"/>
          <p:cNvSpPr>
            <a:spLocks noChangeShapeType="1"/>
          </p:cNvSpPr>
          <p:nvPr/>
        </p:nvSpPr>
        <p:spPr bwMode="auto">
          <a:xfrm>
            <a:off x="2585784" y="1291749"/>
            <a:ext cx="4390836"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3" name="Line 727"/>
          <p:cNvSpPr>
            <a:spLocks noChangeShapeType="1"/>
          </p:cNvSpPr>
          <p:nvPr/>
        </p:nvSpPr>
        <p:spPr bwMode="auto">
          <a:xfrm>
            <a:off x="2585784" y="1291749"/>
            <a:ext cx="4390836"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nvGrpSpPr>
          <p:cNvPr id="167" name="Group 1173"/>
          <p:cNvGrpSpPr/>
          <p:nvPr/>
        </p:nvGrpSpPr>
        <p:grpSpPr>
          <a:xfrm>
            <a:off x="2542361" y="1291749"/>
            <a:ext cx="45979" cy="1316832"/>
            <a:chOff x="1828800" y="2312987"/>
            <a:chExt cx="33319" cy="1755776"/>
          </a:xfrm>
        </p:grpSpPr>
        <p:sp>
          <p:nvSpPr>
            <p:cNvPr id="4" name="Line 557"/>
            <p:cNvSpPr>
              <a:spLocks noChangeShapeType="1"/>
            </p:cNvSpPr>
            <p:nvPr/>
          </p:nvSpPr>
          <p:spPr bwMode="auto">
            <a:xfrm flipV="1">
              <a:off x="1860267" y="2312987"/>
              <a:ext cx="1852"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4" name="Line 728"/>
            <p:cNvSpPr>
              <a:spLocks noChangeShapeType="1"/>
            </p:cNvSpPr>
            <p:nvPr/>
          </p:nvSpPr>
          <p:spPr bwMode="auto">
            <a:xfrm flipV="1">
              <a:off x="1860267" y="2312987"/>
              <a:ext cx="1852"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7" name="Line 731"/>
            <p:cNvSpPr>
              <a:spLocks noChangeShapeType="1"/>
            </p:cNvSpPr>
            <p:nvPr/>
          </p:nvSpPr>
          <p:spPr bwMode="auto">
            <a:xfrm flipV="1">
              <a:off x="1860267" y="2312987"/>
              <a:ext cx="1852"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0" name="Line 768"/>
            <p:cNvSpPr>
              <a:spLocks noChangeShapeType="1"/>
            </p:cNvSpPr>
            <p:nvPr/>
          </p:nvSpPr>
          <p:spPr bwMode="auto">
            <a:xfrm flipH="1">
              <a:off x="1828800" y="4067175"/>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2" name="Line 772"/>
            <p:cNvSpPr>
              <a:spLocks noChangeShapeType="1"/>
            </p:cNvSpPr>
            <p:nvPr/>
          </p:nvSpPr>
          <p:spPr bwMode="auto">
            <a:xfrm flipH="1">
              <a:off x="1845459" y="4016375"/>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4" name="Line 774"/>
            <p:cNvSpPr>
              <a:spLocks noChangeShapeType="1"/>
            </p:cNvSpPr>
            <p:nvPr/>
          </p:nvSpPr>
          <p:spPr bwMode="auto">
            <a:xfrm flipH="1">
              <a:off x="1845459" y="39671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6" name="Line 776"/>
            <p:cNvSpPr>
              <a:spLocks noChangeShapeType="1"/>
            </p:cNvSpPr>
            <p:nvPr/>
          </p:nvSpPr>
          <p:spPr bwMode="auto">
            <a:xfrm flipH="1">
              <a:off x="1845459" y="39163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8" name="Line 778"/>
            <p:cNvSpPr>
              <a:spLocks noChangeShapeType="1"/>
            </p:cNvSpPr>
            <p:nvPr/>
          </p:nvSpPr>
          <p:spPr bwMode="auto">
            <a:xfrm flipH="1">
              <a:off x="1845459" y="3867150"/>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0" name="Line 780"/>
            <p:cNvSpPr>
              <a:spLocks noChangeShapeType="1"/>
            </p:cNvSpPr>
            <p:nvPr/>
          </p:nvSpPr>
          <p:spPr bwMode="auto">
            <a:xfrm flipH="1">
              <a:off x="1845459" y="38147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2" name="Line 782"/>
            <p:cNvSpPr>
              <a:spLocks noChangeShapeType="1"/>
            </p:cNvSpPr>
            <p:nvPr/>
          </p:nvSpPr>
          <p:spPr bwMode="auto">
            <a:xfrm flipH="1">
              <a:off x="1845459" y="3765550"/>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4" name="Line 784"/>
            <p:cNvSpPr>
              <a:spLocks noChangeShapeType="1"/>
            </p:cNvSpPr>
            <p:nvPr/>
          </p:nvSpPr>
          <p:spPr bwMode="auto">
            <a:xfrm flipH="1">
              <a:off x="1845459" y="3714750"/>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6" name="Line 786"/>
            <p:cNvSpPr>
              <a:spLocks noChangeShapeType="1"/>
            </p:cNvSpPr>
            <p:nvPr/>
          </p:nvSpPr>
          <p:spPr bwMode="auto">
            <a:xfrm flipH="1">
              <a:off x="1845459" y="366553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8" name="Line 788"/>
            <p:cNvSpPr>
              <a:spLocks noChangeShapeType="1"/>
            </p:cNvSpPr>
            <p:nvPr/>
          </p:nvSpPr>
          <p:spPr bwMode="auto">
            <a:xfrm flipH="1">
              <a:off x="1845459" y="3616325"/>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0" name="Line 790"/>
            <p:cNvSpPr>
              <a:spLocks noChangeShapeType="1"/>
            </p:cNvSpPr>
            <p:nvPr/>
          </p:nvSpPr>
          <p:spPr bwMode="auto">
            <a:xfrm flipH="1">
              <a:off x="1828800" y="3814762"/>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2" name="Line 794"/>
            <p:cNvSpPr>
              <a:spLocks noChangeShapeType="1"/>
            </p:cNvSpPr>
            <p:nvPr/>
          </p:nvSpPr>
          <p:spPr bwMode="auto">
            <a:xfrm flipH="1">
              <a:off x="1845459" y="3765550"/>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4" name="Line 796"/>
            <p:cNvSpPr>
              <a:spLocks noChangeShapeType="1"/>
            </p:cNvSpPr>
            <p:nvPr/>
          </p:nvSpPr>
          <p:spPr bwMode="auto">
            <a:xfrm flipH="1">
              <a:off x="1845459" y="3714750"/>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6" name="Line 798"/>
            <p:cNvSpPr>
              <a:spLocks noChangeShapeType="1"/>
            </p:cNvSpPr>
            <p:nvPr/>
          </p:nvSpPr>
          <p:spPr bwMode="auto">
            <a:xfrm flipH="1">
              <a:off x="1845459" y="366553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8" name="Line 800"/>
            <p:cNvSpPr>
              <a:spLocks noChangeShapeType="1"/>
            </p:cNvSpPr>
            <p:nvPr/>
          </p:nvSpPr>
          <p:spPr bwMode="auto">
            <a:xfrm flipH="1">
              <a:off x="1845459" y="3616325"/>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0" name="Line 802"/>
            <p:cNvSpPr>
              <a:spLocks noChangeShapeType="1"/>
            </p:cNvSpPr>
            <p:nvPr/>
          </p:nvSpPr>
          <p:spPr bwMode="auto">
            <a:xfrm flipH="1">
              <a:off x="1845459" y="3565525"/>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2" name="Line 804"/>
            <p:cNvSpPr>
              <a:spLocks noChangeShapeType="1"/>
            </p:cNvSpPr>
            <p:nvPr/>
          </p:nvSpPr>
          <p:spPr bwMode="auto">
            <a:xfrm flipH="1">
              <a:off x="1845459" y="35163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4" name="Line 806"/>
            <p:cNvSpPr>
              <a:spLocks noChangeShapeType="1"/>
            </p:cNvSpPr>
            <p:nvPr/>
          </p:nvSpPr>
          <p:spPr bwMode="auto">
            <a:xfrm flipH="1">
              <a:off x="1845459" y="34655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6" name="Line 809"/>
            <p:cNvSpPr>
              <a:spLocks noChangeShapeType="1"/>
            </p:cNvSpPr>
            <p:nvPr/>
          </p:nvSpPr>
          <p:spPr bwMode="auto">
            <a:xfrm flipH="1">
              <a:off x="1845459" y="34162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8" name="Line 811"/>
            <p:cNvSpPr>
              <a:spLocks noChangeShapeType="1"/>
            </p:cNvSpPr>
            <p:nvPr/>
          </p:nvSpPr>
          <p:spPr bwMode="auto">
            <a:xfrm flipH="1">
              <a:off x="1845459" y="33639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0" name="Line 813"/>
            <p:cNvSpPr>
              <a:spLocks noChangeShapeType="1"/>
            </p:cNvSpPr>
            <p:nvPr/>
          </p:nvSpPr>
          <p:spPr bwMode="auto">
            <a:xfrm flipH="1">
              <a:off x="1828800" y="3565524"/>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2" name="Line 817"/>
            <p:cNvSpPr>
              <a:spLocks noChangeShapeType="1"/>
            </p:cNvSpPr>
            <p:nvPr/>
          </p:nvSpPr>
          <p:spPr bwMode="auto">
            <a:xfrm flipH="1">
              <a:off x="1845459" y="35163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4" name="Line 819"/>
            <p:cNvSpPr>
              <a:spLocks noChangeShapeType="1"/>
            </p:cNvSpPr>
            <p:nvPr/>
          </p:nvSpPr>
          <p:spPr bwMode="auto">
            <a:xfrm flipH="1">
              <a:off x="1845459" y="34655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6" name="Line 821"/>
            <p:cNvSpPr>
              <a:spLocks noChangeShapeType="1"/>
            </p:cNvSpPr>
            <p:nvPr/>
          </p:nvSpPr>
          <p:spPr bwMode="auto">
            <a:xfrm flipH="1">
              <a:off x="1845459" y="34162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8" name="Line 823"/>
            <p:cNvSpPr>
              <a:spLocks noChangeShapeType="1"/>
            </p:cNvSpPr>
            <p:nvPr/>
          </p:nvSpPr>
          <p:spPr bwMode="auto">
            <a:xfrm flipH="1">
              <a:off x="1845459" y="33639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0" name="Line 825"/>
            <p:cNvSpPr>
              <a:spLocks noChangeShapeType="1"/>
            </p:cNvSpPr>
            <p:nvPr/>
          </p:nvSpPr>
          <p:spPr bwMode="auto">
            <a:xfrm flipH="1">
              <a:off x="1845459" y="33146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2" name="Line 827"/>
            <p:cNvSpPr>
              <a:spLocks noChangeShapeType="1"/>
            </p:cNvSpPr>
            <p:nvPr/>
          </p:nvSpPr>
          <p:spPr bwMode="auto">
            <a:xfrm flipH="1">
              <a:off x="1845459" y="32638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4" name="Line 829"/>
            <p:cNvSpPr>
              <a:spLocks noChangeShapeType="1"/>
            </p:cNvSpPr>
            <p:nvPr/>
          </p:nvSpPr>
          <p:spPr bwMode="auto">
            <a:xfrm flipH="1">
              <a:off x="1845459" y="321468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6" name="Line 831"/>
            <p:cNvSpPr>
              <a:spLocks noChangeShapeType="1"/>
            </p:cNvSpPr>
            <p:nvPr/>
          </p:nvSpPr>
          <p:spPr bwMode="auto">
            <a:xfrm flipH="1">
              <a:off x="1845459" y="316547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8" name="Line 833"/>
            <p:cNvSpPr>
              <a:spLocks noChangeShapeType="1"/>
            </p:cNvSpPr>
            <p:nvPr/>
          </p:nvSpPr>
          <p:spPr bwMode="auto">
            <a:xfrm flipH="1">
              <a:off x="1845459" y="311467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0" name="Line 835"/>
            <p:cNvSpPr>
              <a:spLocks noChangeShapeType="1"/>
            </p:cNvSpPr>
            <p:nvPr/>
          </p:nvSpPr>
          <p:spPr bwMode="auto">
            <a:xfrm flipH="1">
              <a:off x="1828800" y="3314699"/>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2" name="Line 838"/>
            <p:cNvSpPr>
              <a:spLocks noChangeShapeType="1"/>
            </p:cNvSpPr>
            <p:nvPr/>
          </p:nvSpPr>
          <p:spPr bwMode="auto">
            <a:xfrm flipH="1">
              <a:off x="1845459" y="32638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4" name="Line 840"/>
            <p:cNvSpPr>
              <a:spLocks noChangeShapeType="1"/>
            </p:cNvSpPr>
            <p:nvPr/>
          </p:nvSpPr>
          <p:spPr bwMode="auto">
            <a:xfrm flipH="1">
              <a:off x="1845459" y="321468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6" name="Line 842"/>
            <p:cNvSpPr>
              <a:spLocks noChangeShapeType="1"/>
            </p:cNvSpPr>
            <p:nvPr/>
          </p:nvSpPr>
          <p:spPr bwMode="auto">
            <a:xfrm flipH="1">
              <a:off x="1845459" y="316547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8" name="Line 844"/>
            <p:cNvSpPr>
              <a:spLocks noChangeShapeType="1"/>
            </p:cNvSpPr>
            <p:nvPr/>
          </p:nvSpPr>
          <p:spPr bwMode="auto">
            <a:xfrm flipH="1">
              <a:off x="1845459" y="311467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0" name="Line 846"/>
            <p:cNvSpPr>
              <a:spLocks noChangeShapeType="1"/>
            </p:cNvSpPr>
            <p:nvPr/>
          </p:nvSpPr>
          <p:spPr bwMode="auto">
            <a:xfrm flipH="1">
              <a:off x="1845459" y="30654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2" name="Line 848"/>
            <p:cNvSpPr>
              <a:spLocks noChangeShapeType="1"/>
            </p:cNvSpPr>
            <p:nvPr/>
          </p:nvSpPr>
          <p:spPr bwMode="auto">
            <a:xfrm flipH="1">
              <a:off x="1845459" y="30146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4" name="Line 850"/>
            <p:cNvSpPr>
              <a:spLocks noChangeShapeType="1"/>
            </p:cNvSpPr>
            <p:nvPr/>
          </p:nvSpPr>
          <p:spPr bwMode="auto">
            <a:xfrm flipH="1">
              <a:off x="1845459" y="29638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6" name="Line 852"/>
            <p:cNvSpPr>
              <a:spLocks noChangeShapeType="1"/>
            </p:cNvSpPr>
            <p:nvPr/>
          </p:nvSpPr>
          <p:spPr bwMode="auto">
            <a:xfrm flipH="1">
              <a:off x="1845459" y="29130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8" name="Line 854"/>
            <p:cNvSpPr>
              <a:spLocks noChangeShapeType="1"/>
            </p:cNvSpPr>
            <p:nvPr/>
          </p:nvSpPr>
          <p:spPr bwMode="auto">
            <a:xfrm flipH="1">
              <a:off x="1845459" y="286384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0" name="Line 856"/>
            <p:cNvSpPr>
              <a:spLocks noChangeShapeType="1"/>
            </p:cNvSpPr>
            <p:nvPr/>
          </p:nvSpPr>
          <p:spPr bwMode="auto">
            <a:xfrm flipH="1">
              <a:off x="1828800" y="3065462"/>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2" name="Line 859"/>
            <p:cNvSpPr>
              <a:spLocks noChangeShapeType="1"/>
            </p:cNvSpPr>
            <p:nvPr/>
          </p:nvSpPr>
          <p:spPr bwMode="auto">
            <a:xfrm flipH="1">
              <a:off x="1845459" y="30146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4" name="Line 861"/>
            <p:cNvSpPr>
              <a:spLocks noChangeShapeType="1"/>
            </p:cNvSpPr>
            <p:nvPr/>
          </p:nvSpPr>
          <p:spPr bwMode="auto">
            <a:xfrm flipH="1">
              <a:off x="1845459" y="29638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6" name="Line 863"/>
            <p:cNvSpPr>
              <a:spLocks noChangeShapeType="1"/>
            </p:cNvSpPr>
            <p:nvPr/>
          </p:nvSpPr>
          <p:spPr bwMode="auto">
            <a:xfrm flipH="1">
              <a:off x="1845459" y="291306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8" name="Line 865"/>
            <p:cNvSpPr>
              <a:spLocks noChangeShapeType="1"/>
            </p:cNvSpPr>
            <p:nvPr/>
          </p:nvSpPr>
          <p:spPr bwMode="auto">
            <a:xfrm flipH="1">
              <a:off x="1845459" y="286384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0" name="Line 867"/>
            <p:cNvSpPr>
              <a:spLocks noChangeShapeType="1"/>
            </p:cNvSpPr>
            <p:nvPr/>
          </p:nvSpPr>
          <p:spPr bwMode="auto">
            <a:xfrm flipH="1">
              <a:off x="1845459" y="281304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2" name="Line 869"/>
            <p:cNvSpPr>
              <a:spLocks noChangeShapeType="1"/>
            </p:cNvSpPr>
            <p:nvPr/>
          </p:nvSpPr>
          <p:spPr bwMode="auto">
            <a:xfrm flipH="1">
              <a:off x="1845459" y="276383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4" name="Line 871"/>
            <p:cNvSpPr>
              <a:spLocks noChangeShapeType="1"/>
            </p:cNvSpPr>
            <p:nvPr/>
          </p:nvSpPr>
          <p:spPr bwMode="auto">
            <a:xfrm flipH="1">
              <a:off x="1845459" y="271462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6" name="Line 873"/>
            <p:cNvSpPr>
              <a:spLocks noChangeShapeType="1"/>
            </p:cNvSpPr>
            <p:nvPr/>
          </p:nvSpPr>
          <p:spPr bwMode="auto">
            <a:xfrm flipH="1">
              <a:off x="1845459" y="266382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8" name="Line 875"/>
            <p:cNvSpPr>
              <a:spLocks noChangeShapeType="1"/>
            </p:cNvSpPr>
            <p:nvPr/>
          </p:nvSpPr>
          <p:spPr bwMode="auto">
            <a:xfrm flipH="1">
              <a:off x="1845459" y="26146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0" name="Line 877"/>
            <p:cNvSpPr>
              <a:spLocks noChangeShapeType="1"/>
            </p:cNvSpPr>
            <p:nvPr/>
          </p:nvSpPr>
          <p:spPr bwMode="auto">
            <a:xfrm flipH="1">
              <a:off x="1828800" y="2813049"/>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2" name="Line 880"/>
            <p:cNvSpPr>
              <a:spLocks noChangeShapeType="1"/>
            </p:cNvSpPr>
            <p:nvPr/>
          </p:nvSpPr>
          <p:spPr bwMode="auto">
            <a:xfrm flipH="1">
              <a:off x="1845459" y="276383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4" name="Line 882"/>
            <p:cNvSpPr>
              <a:spLocks noChangeShapeType="1"/>
            </p:cNvSpPr>
            <p:nvPr/>
          </p:nvSpPr>
          <p:spPr bwMode="auto">
            <a:xfrm flipH="1">
              <a:off x="1845459" y="271462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6" name="Line 884"/>
            <p:cNvSpPr>
              <a:spLocks noChangeShapeType="1"/>
            </p:cNvSpPr>
            <p:nvPr/>
          </p:nvSpPr>
          <p:spPr bwMode="auto">
            <a:xfrm flipH="1">
              <a:off x="1845459" y="2663824"/>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8" name="Line 886"/>
            <p:cNvSpPr>
              <a:spLocks noChangeShapeType="1"/>
            </p:cNvSpPr>
            <p:nvPr/>
          </p:nvSpPr>
          <p:spPr bwMode="auto">
            <a:xfrm flipH="1">
              <a:off x="1845459" y="26146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0" name="Line 888"/>
            <p:cNvSpPr>
              <a:spLocks noChangeShapeType="1"/>
            </p:cNvSpPr>
            <p:nvPr/>
          </p:nvSpPr>
          <p:spPr bwMode="auto">
            <a:xfrm flipH="1">
              <a:off x="1845459" y="25638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2" name="Line 890"/>
            <p:cNvSpPr>
              <a:spLocks noChangeShapeType="1"/>
            </p:cNvSpPr>
            <p:nvPr/>
          </p:nvSpPr>
          <p:spPr bwMode="auto">
            <a:xfrm flipH="1">
              <a:off x="1845459" y="25130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4" name="Line 892"/>
            <p:cNvSpPr>
              <a:spLocks noChangeShapeType="1"/>
            </p:cNvSpPr>
            <p:nvPr/>
          </p:nvSpPr>
          <p:spPr bwMode="auto">
            <a:xfrm flipH="1">
              <a:off x="1845459" y="24622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6" name="Line 894"/>
            <p:cNvSpPr>
              <a:spLocks noChangeShapeType="1"/>
            </p:cNvSpPr>
            <p:nvPr/>
          </p:nvSpPr>
          <p:spPr bwMode="auto">
            <a:xfrm flipH="1">
              <a:off x="1845459" y="24129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8" name="Line 896"/>
            <p:cNvSpPr>
              <a:spLocks noChangeShapeType="1"/>
            </p:cNvSpPr>
            <p:nvPr/>
          </p:nvSpPr>
          <p:spPr bwMode="auto">
            <a:xfrm flipH="1">
              <a:off x="1845459" y="236378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0" name="Line 898"/>
            <p:cNvSpPr>
              <a:spLocks noChangeShapeType="1"/>
            </p:cNvSpPr>
            <p:nvPr/>
          </p:nvSpPr>
          <p:spPr bwMode="auto">
            <a:xfrm flipH="1">
              <a:off x="1828800" y="2563812"/>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2" name="Line 901"/>
            <p:cNvSpPr>
              <a:spLocks noChangeShapeType="1"/>
            </p:cNvSpPr>
            <p:nvPr/>
          </p:nvSpPr>
          <p:spPr bwMode="auto">
            <a:xfrm flipH="1">
              <a:off x="1845459" y="25130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4" name="Line 903"/>
            <p:cNvSpPr>
              <a:spLocks noChangeShapeType="1"/>
            </p:cNvSpPr>
            <p:nvPr/>
          </p:nvSpPr>
          <p:spPr bwMode="auto">
            <a:xfrm flipH="1">
              <a:off x="1845459" y="2462212"/>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6" name="Line 905"/>
            <p:cNvSpPr>
              <a:spLocks noChangeShapeType="1"/>
            </p:cNvSpPr>
            <p:nvPr/>
          </p:nvSpPr>
          <p:spPr bwMode="auto">
            <a:xfrm flipH="1">
              <a:off x="1845459" y="2412999"/>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8" name="Line 907"/>
            <p:cNvSpPr>
              <a:spLocks noChangeShapeType="1"/>
            </p:cNvSpPr>
            <p:nvPr/>
          </p:nvSpPr>
          <p:spPr bwMode="auto">
            <a:xfrm flipH="1">
              <a:off x="1845459" y="236378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0" name="Line 909"/>
            <p:cNvSpPr>
              <a:spLocks noChangeShapeType="1"/>
            </p:cNvSpPr>
            <p:nvPr/>
          </p:nvSpPr>
          <p:spPr bwMode="auto">
            <a:xfrm flipH="1">
              <a:off x="1845459" y="2312987"/>
              <a:ext cx="14808"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2" name="Line 911"/>
            <p:cNvSpPr>
              <a:spLocks noChangeShapeType="1"/>
            </p:cNvSpPr>
            <p:nvPr/>
          </p:nvSpPr>
          <p:spPr bwMode="auto">
            <a:xfrm flipH="1">
              <a:off x="1828800" y="2312987"/>
              <a:ext cx="31467"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6" name="Line 916"/>
            <p:cNvSpPr>
              <a:spLocks noChangeShapeType="1"/>
            </p:cNvSpPr>
            <p:nvPr/>
          </p:nvSpPr>
          <p:spPr bwMode="auto">
            <a:xfrm flipV="1">
              <a:off x="1860267" y="2312987"/>
              <a:ext cx="1852"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grpSp>
        <p:nvGrpSpPr>
          <p:cNvPr id="169" name="Group 1128"/>
          <p:cNvGrpSpPr/>
          <p:nvPr/>
        </p:nvGrpSpPr>
        <p:grpSpPr>
          <a:xfrm>
            <a:off x="6976618" y="1291749"/>
            <a:ext cx="40869" cy="1316832"/>
            <a:chOff x="5232463" y="2181224"/>
            <a:chExt cx="30652" cy="1755776"/>
          </a:xfrm>
        </p:grpSpPr>
        <p:sp>
          <p:nvSpPr>
            <p:cNvPr id="6" name="Line 559"/>
            <p:cNvSpPr>
              <a:spLocks noChangeShapeType="1"/>
            </p:cNvSpPr>
            <p:nvPr/>
          </p:nvSpPr>
          <p:spPr bwMode="auto">
            <a:xfrm>
              <a:off x="5232463" y="2181224"/>
              <a:ext cx="1917"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5" name="Line 729"/>
            <p:cNvSpPr>
              <a:spLocks noChangeShapeType="1"/>
            </p:cNvSpPr>
            <p:nvPr/>
          </p:nvSpPr>
          <p:spPr bwMode="auto">
            <a:xfrm flipV="1">
              <a:off x="5232463" y="2181224"/>
              <a:ext cx="1917"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1" name="Line 769"/>
            <p:cNvSpPr>
              <a:spLocks noChangeShapeType="1"/>
            </p:cNvSpPr>
            <p:nvPr/>
          </p:nvSpPr>
          <p:spPr bwMode="auto">
            <a:xfrm>
              <a:off x="5232463" y="3935412"/>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3" name="Line 773"/>
            <p:cNvSpPr>
              <a:spLocks noChangeShapeType="1"/>
            </p:cNvSpPr>
            <p:nvPr/>
          </p:nvSpPr>
          <p:spPr bwMode="auto">
            <a:xfrm>
              <a:off x="5232463" y="3884612"/>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5" name="Line 775"/>
            <p:cNvSpPr>
              <a:spLocks noChangeShapeType="1"/>
            </p:cNvSpPr>
            <p:nvPr/>
          </p:nvSpPr>
          <p:spPr bwMode="auto">
            <a:xfrm>
              <a:off x="5232463" y="38353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7" name="Line 777"/>
            <p:cNvSpPr>
              <a:spLocks noChangeShapeType="1"/>
            </p:cNvSpPr>
            <p:nvPr/>
          </p:nvSpPr>
          <p:spPr bwMode="auto">
            <a:xfrm>
              <a:off x="5232463" y="37845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9" name="Line 779"/>
            <p:cNvSpPr>
              <a:spLocks noChangeShapeType="1"/>
            </p:cNvSpPr>
            <p:nvPr/>
          </p:nvSpPr>
          <p:spPr bwMode="auto">
            <a:xfrm>
              <a:off x="5232463" y="3735387"/>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1" name="Line 781"/>
            <p:cNvSpPr>
              <a:spLocks noChangeShapeType="1"/>
            </p:cNvSpPr>
            <p:nvPr/>
          </p:nvSpPr>
          <p:spPr bwMode="auto">
            <a:xfrm>
              <a:off x="5232463" y="36829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3" name="Line 783"/>
            <p:cNvSpPr>
              <a:spLocks noChangeShapeType="1"/>
            </p:cNvSpPr>
            <p:nvPr/>
          </p:nvSpPr>
          <p:spPr bwMode="auto">
            <a:xfrm>
              <a:off x="5232463" y="3633787"/>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5" name="Line 785"/>
            <p:cNvSpPr>
              <a:spLocks noChangeShapeType="1"/>
            </p:cNvSpPr>
            <p:nvPr/>
          </p:nvSpPr>
          <p:spPr bwMode="auto">
            <a:xfrm>
              <a:off x="5232463" y="3582987"/>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7" name="Line 787"/>
            <p:cNvSpPr>
              <a:spLocks noChangeShapeType="1"/>
            </p:cNvSpPr>
            <p:nvPr/>
          </p:nvSpPr>
          <p:spPr bwMode="auto">
            <a:xfrm>
              <a:off x="5232463" y="353377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9" name="Line 789"/>
            <p:cNvSpPr>
              <a:spLocks noChangeShapeType="1"/>
            </p:cNvSpPr>
            <p:nvPr/>
          </p:nvSpPr>
          <p:spPr bwMode="auto">
            <a:xfrm>
              <a:off x="5232463" y="3484562"/>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1" name="Line 791"/>
            <p:cNvSpPr>
              <a:spLocks noChangeShapeType="1"/>
            </p:cNvSpPr>
            <p:nvPr/>
          </p:nvSpPr>
          <p:spPr bwMode="auto">
            <a:xfrm>
              <a:off x="5232463" y="3682999"/>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3" name="Line 795"/>
            <p:cNvSpPr>
              <a:spLocks noChangeShapeType="1"/>
            </p:cNvSpPr>
            <p:nvPr/>
          </p:nvSpPr>
          <p:spPr bwMode="auto">
            <a:xfrm>
              <a:off x="5232463" y="3633787"/>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5" name="Line 797"/>
            <p:cNvSpPr>
              <a:spLocks noChangeShapeType="1"/>
            </p:cNvSpPr>
            <p:nvPr/>
          </p:nvSpPr>
          <p:spPr bwMode="auto">
            <a:xfrm>
              <a:off x="5232463" y="3582987"/>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7" name="Line 799"/>
            <p:cNvSpPr>
              <a:spLocks noChangeShapeType="1"/>
            </p:cNvSpPr>
            <p:nvPr/>
          </p:nvSpPr>
          <p:spPr bwMode="auto">
            <a:xfrm>
              <a:off x="5232463" y="353377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9" name="Line 801"/>
            <p:cNvSpPr>
              <a:spLocks noChangeShapeType="1"/>
            </p:cNvSpPr>
            <p:nvPr/>
          </p:nvSpPr>
          <p:spPr bwMode="auto">
            <a:xfrm>
              <a:off x="5232463" y="3484562"/>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1" name="Line 803"/>
            <p:cNvSpPr>
              <a:spLocks noChangeShapeType="1"/>
            </p:cNvSpPr>
            <p:nvPr/>
          </p:nvSpPr>
          <p:spPr bwMode="auto">
            <a:xfrm>
              <a:off x="5232463" y="3433762"/>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3" name="Line 805"/>
            <p:cNvSpPr>
              <a:spLocks noChangeShapeType="1"/>
            </p:cNvSpPr>
            <p:nvPr/>
          </p:nvSpPr>
          <p:spPr bwMode="auto">
            <a:xfrm>
              <a:off x="5232463" y="33845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5" name="Line 807"/>
            <p:cNvSpPr>
              <a:spLocks noChangeShapeType="1"/>
            </p:cNvSpPr>
            <p:nvPr/>
          </p:nvSpPr>
          <p:spPr bwMode="auto">
            <a:xfrm>
              <a:off x="5232463" y="33337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7" name="Line 810"/>
            <p:cNvSpPr>
              <a:spLocks noChangeShapeType="1"/>
            </p:cNvSpPr>
            <p:nvPr/>
          </p:nvSpPr>
          <p:spPr bwMode="auto">
            <a:xfrm>
              <a:off x="5232463" y="32845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9" name="Line 812"/>
            <p:cNvSpPr>
              <a:spLocks noChangeShapeType="1"/>
            </p:cNvSpPr>
            <p:nvPr/>
          </p:nvSpPr>
          <p:spPr bwMode="auto">
            <a:xfrm>
              <a:off x="5232463" y="32321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1" name="Line 814"/>
            <p:cNvSpPr>
              <a:spLocks noChangeShapeType="1"/>
            </p:cNvSpPr>
            <p:nvPr/>
          </p:nvSpPr>
          <p:spPr bwMode="auto">
            <a:xfrm>
              <a:off x="5232463" y="3433761"/>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3" name="Line 818"/>
            <p:cNvSpPr>
              <a:spLocks noChangeShapeType="1"/>
            </p:cNvSpPr>
            <p:nvPr/>
          </p:nvSpPr>
          <p:spPr bwMode="auto">
            <a:xfrm>
              <a:off x="5232463" y="33845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5" name="Line 820"/>
            <p:cNvSpPr>
              <a:spLocks noChangeShapeType="1"/>
            </p:cNvSpPr>
            <p:nvPr/>
          </p:nvSpPr>
          <p:spPr bwMode="auto">
            <a:xfrm>
              <a:off x="5232463" y="33337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7" name="Line 822"/>
            <p:cNvSpPr>
              <a:spLocks noChangeShapeType="1"/>
            </p:cNvSpPr>
            <p:nvPr/>
          </p:nvSpPr>
          <p:spPr bwMode="auto">
            <a:xfrm>
              <a:off x="5232463" y="32845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9" name="Line 824"/>
            <p:cNvSpPr>
              <a:spLocks noChangeShapeType="1"/>
            </p:cNvSpPr>
            <p:nvPr/>
          </p:nvSpPr>
          <p:spPr bwMode="auto">
            <a:xfrm>
              <a:off x="5232463" y="32321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1" name="Line 826"/>
            <p:cNvSpPr>
              <a:spLocks noChangeShapeType="1"/>
            </p:cNvSpPr>
            <p:nvPr/>
          </p:nvSpPr>
          <p:spPr bwMode="auto">
            <a:xfrm>
              <a:off x="5232463" y="31829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3" name="Line 828"/>
            <p:cNvSpPr>
              <a:spLocks noChangeShapeType="1"/>
            </p:cNvSpPr>
            <p:nvPr/>
          </p:nvSpPr>
          <p:spPr bwMode="auto">
            <a:xfrm>
              <a:off x="5232463" y="31321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5" name="Line 830"/>
            <p:cNvSpPr>
              <a:spLocks noChangeShapeType="1"/>
            </p:cNvSpPr>
            <p:nvPr/>
          </p:nvSpPr>
          <p:spPr bwMode="auto">
            <a:xfrm>
              <a:off x="5232463" y="308292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7" name="Line 832"/>
            <p:cNvSpPr>
              <a:spLocks noChangeShapeType="1"/>
            </p:cNvSpPr>
            <p:nvPr/>
          </p:nvSpPr>
          <p:spPr bwMode="auto">
            <a:xfrm>
              <a:off x="5232463" y="303371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9" name="Line 834"/>
            <p:cNvSpPr>
              <a:spLocks noChangeShapeType="1"/>
            </p:cNvSpPr>
            <p:nvPr/>
          </p:nvSpPr>
          <p:spPr bwMode="auto">
            <a:xfrm>
              <a:off x="5232463" y="298291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1" name="Line 836"/>
            <p:cNvSpPr>
              <a:spLocks noChangeShapeType="1"/>
            </p:cNvSpPr>
            <p:nvPr/>
          </p:nvSpPr>
          <p:spPr bwMode="auto">
            <a:xfrm>
              <a:off x="5232463" y="3182936"/>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3" name="Line 839"/>
            <p:cNvSpPr>
              <a:spLocks noChangeShapeType="1"/>
            </p:cNvSpPr>
            <p:nvPr/>
          </p:nvSpPr>
          <p:spPr bwMode="auto">
            <a:xfrm>
              <a:off x="5232463" y="31321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5" name="Line 841"/>
            <p:cNvSpPr>
              <a:spLocks noChangeShapeType="1"/>
            </p:cNvSpPr>
            <p:nvPr/>
          </p:nvSpPr>
          <p:spPr bwMode="auto">
            <a:xfrm>
              <a:off x="5232463" y="308292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7" name="Line 843"/>
            <p:cNvSpPr>
              <a:spLocks noChangeShapeType="1"/>
            </p:cNvSpPr>
            <p:nvPr/>
          </p:nvSpPr>
          <p:spPr bwMode="auto">
            <a:xfrm>
              <a:off x="5232463" y="303371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9" name="Line 845"/>
            <p:cNvSpPr>
              <a:spLocks noChangeShapeType="1"/>
            </p:cNvSpPr>
            <p:nvPr/>
          </p:nvSpPr>
          <p:spPr bwMode="auto">
            <a:xfrm>
              <a:off x="5232463" y="298291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1" name="Line 847"/>
            <p:cNvSpPr>
              <a:spLocks noChangeShapeType="1"/>
            </p:cNvSpPr>
            <p:nvPr/>
          </p:nvSpPr>
          <p:spPr bwMode="auto">
            <a:xfrm>
              <a:off x="5232463" y="29336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3" name="Line 849"/>
            <p:cNvSpPr>
              <a:spLocks noChangeShapeType="1"/>
            </p:cNvSpPr>
            <p:nvPr/>
          </p:nvSpPr>
          <p:spPr bwMode="auto">
            <a:xfrm>
              <a:off x="5232463" y="28828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5" name="Line 851"/>
            <p:cNvSpPr>
              <a:spLocks noChangeShapeType="1"/>
            </p:cNvSpPr>
            <p:nvPr/>
          </p:nvSpPr>
          <p:spPr bwMode="auto">
            <a:xfrm>
              <a:off x="5232463" y="28320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7" name="Line 853"/>
            <p:cNvSpPr>
              <a:spLocks noChangeShapeType="1"/>
            </p:cNvSpPr>
            <p:nvPr/>
          </p:nvSpPr>
          <p:spPr bwMode="auto">
            <a:xfrm>
              <a:off x="5232463" y="27812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9" name="Line 855"/>
            <p:cNvSpPr>
              <a:spLocks noChangeShapeType="1"/>
            </p:cNvSpPr>
            <p:nvPr/>
          </p:nvSpPr>
          <p:spPr bwMode="auto">
            <a:xfrm>
              <a:off x="5232463" y="273208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1" name="Line 857"/>
            <p:cNvSpPr>
              <a:spLocks noChangeShapeType="1"/>
            </p:cNvSpPr>
            <p:nvPr/>
          </p:nvSpPr>
          <p:spPr bwMode="auto">
            <a:xfrm>
              <a:off x="5232463" y="2933699"/>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3" name="Line 860"/>
            <p:cNvSpPr>
              <a:spLocks noChangeShapeType="1"/>
            </p:cNvSpPr>
            <p:nvPr/>
          </p:nvSpPr>
          <p:spPr bwMode="auto">
            <a:xfrm>
              <a:off x="5232463" y="28828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5" name="Line 862"/>
            <p:cNvSpPr>
              <a:spLocks noChangeShapeType="1"/>
            </p:cNvSpPr>
            <p:nvPr/>
          </p:nvSpPr>
          <p:spPr bwMode="auto">
            <a:xfrm>
              <a:off x="5232463" y="28320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7" name="Line 864"/>
            <p:cNvSpPr>
              <a:spLocks noChangeShapeType="1"/>
            </p:cNvSpPr>
            <p:nvPr/>
          </p:nvSpPr>
          <p:spPr bwMode="auto">
            <a:xfrm>
              <a:off x="5232463" y="278129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59" name="Line 866"/>
            <p:cNvSpPr>
              <a:spLocks noChangeShapeType="1"/>
            </p:cNvSpPr>
            <p:nvPr/>
          </p:nvSpPr>
          <p:spPr bwMode="auto">
            <a:xfrm>
              <a:off x="5232463" y="273208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1" name="Line 868"/>
            <p:cNvSpPr>
              <a:spLocks noChangeShapeType="1"/>
            </p:cNvSpPr>
            <p:nvPr/>
          </p:nvSpPr>
          <p:spPr bwMode="auto">
            <a:xfrm>
              <a:off x="5232463" y="268128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3" name="Line 870"/>
            <p:cNvSpPr>
              <a:spLocks noChangeShapeType="1"/>
            </p:cNvSpPr>
            <p:nvPr/>
          </p:nvSpPr>
          <p:spPr bwMode="auto">
            <a:xfrm>
              <a:off x="5232463" y="263207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5" name="Line 872"/>
            <p:cNvSpPr>
              <a:spLocks noChangeShapeType="1"/>
            </p:cNvSpPr>
            <p:nvPr/>
          </p:nvSpPr>
          <p:spPr bwMode="auto">
            <a:xfrm>
              <a:off x="5232463" y="258286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7" name="Line 874"/>
            <p:cNvSpPr>
              <a:spLocks noChangeShapeType="1"/>
            </p:cNvSpPr>
            <p:nvPr/>
          </p:nvSpPr>
          <p:spPr bwMode="auto">
            <a:xfrm>
              <a:off x="5232463" y="253206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9" name="Line 876"/>
            <p:cNvSpPr>
              <a:spLocks noChangeShapeType="1"/>
            </p:cNvSpPr>
            <p:nvPr/>
          </p:nvSpPr>
          <p:spPr bwMode="auto">
            <a:xfrm>
              <a:off x="5232463" y="24828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1" name="Line 878"/>
            <p:cNvSpPr>
              <a:spLocks noChangeShapeType="1"/>
            </p:cNvSpPr>
            <p:nvPr/>
          </p:nvSpPr>
          <p:spPr bwMode="auto">
            <a:xfrm>
              <a:off x="5232463" y="2681286"/>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3" name="Line 881"/>
            <p:cNvSpPr>
              <a:spLocks noChangeShapeType="1"/>
            </p:cNvSpPr>
            <p:nvPr/>
          </p:nvSpPr>
          <p:spPr bwMode="auto">
            <a:xfrm>
              <a:off x="5232463" y="263207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5" name="Line 883"/>
            <p:cNvSpPr>
              <a:spLocks noChangeShapeType="1"/>
            </p:cNvSpPr>
            <p:nvPr/>
          </p:nvSpPr>
          <p:spPr bwMode="auto">
            <a:xfrm>
              <a:off x="5232463" y="258286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7" name="Line 885"/>
            <p:cNvSpPr>
              <a:spLocks noChangeShapeType="1"/>
            </p:cNvSpPr>
            <p:nvPr/>
          </p:nvSpPr>
          <p:spPr bwMode="auto">
            <a:xfrm>
              <a:off x="5232463" y="2532061"/>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9" name="Line 887"/>
            <p:cNvSpPr>
              <a:spLocks noChangeShapeType="1"/>
            </p:cNvSpPr>
            <p:nvPr/>
          </p:nvSpPr>
          <p:spPr bwMode="auto">
            <a:xfrm>
              <a:off x="5232463" y="24828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1" name="Line 889"/>
            <p:cNvSpPr>
              <a:spLocks noChangeShapeType="1"/>
            </p:cNvSpPr>
            <p:nvPr/>
          </p:nvSpPr>
          <p:spPr bwMode="auto">
            <a:xfrm>
              <a:off x="5232463" y="24320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3" name="Line 891"/>
            <p:cNvSpPr>
              <a:spLocks noChangeShapeType="1"/>
            </p:cNvSpPr>
            <p:nvPr/>
          </p:nvSpPr>
          <p:spPr bwMode="auto">
            <a:xfrm>
              <a:off x="5232463" y="23812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5" name="Line 893"/>
            <p:cNvSpPr>
              <a:spLocks noChangeShapeType="1"/>
            </p:cNvSpPr>
            <p:nvPr/>
          </p:nvSpPr>
          <p:spPr bwMode="auto">
            <a:xfrm>
              <a:off x="5232463" y="23304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7" name="Line 895"/>
            <p:cNvSpPr>
              <a:spLocks noChangeShapeType="1"/>
            </p:cNvSpPr>
            <p:nvPr/>
          </p:nvSpPr>
          <p:spPr bwMode="auto">
            <a:xfrm>
              <a:off x="5232463" y="22812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9" name="Line 897"/>
            <p:cNvSpPr>
              <a:spLocks noChangeShapeType="1"/>
            </p:cNvSpPr>
            <p:nvPr/>
          </p:nvSpPr>
          <p:spPr bwMode="auto">
            <a:xfrm>
              <a:off x="5232463" y="223202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1" name="Line 899"/>
            <p:cNvSpPr>
              <a:spLocks noChangeShapeType="1"/>
            </p:cNvSpPr>
            <p:nvPr/>
          </p:nvSpPr>
          <p:spPr bwMode="auto">
            <a:xfrm>
              <a:off x="5232463" y="2432049"/>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3" name="Line 902"/>
            <p:cNvSpPr>
              <a:spLocks noChangeShapeType="1"/>
            </p:cNvSpPr>
            <p:nvPr/>
          </p:nvSpPr>
          <p:spPr bwMode="auto">
            <a:xfrm>
              <a:off x="5232463" y="23812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5" name="Line 904"/>
            <p:cNvSpPr>
              <a:spLocks noChangeShapeType="1"/>
            </p:cNvSpPr>
            <p:nvPr/>
          </p:nvSpPr>
          <p:spPr bwMode="auto">
            <a:xfrm>
              <a:off x="5232463" y="2330449"/>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7" name="Line 906"/>
            <p:cNvSpPr>
              <a:spLocks noChangeShapeType="1"/>
            </p:cNvSpPr>
            <p:nvPr/>
          </p:nvSpPr>
          <p:spPr bwMode="auto">
            <a:xfrm>
              <a:off x="5232463" y="2281236"/>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9" name="Line 908"/>
            <p:cNvSpPr>
              <a:spLocks noChangeShapeType="1"/>
            </p:cNvSpPr>
            <p:nvPr/>
          </p:nvSpPr>
          <p:spPr bwMode="auto">
            <a:xfrm>
              <a:off x="5232463" y="223202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1" name="Line 910"/>
            <p:cNvSpPr>
              <a:spLocks noChangeShapeType="1"/>
            </p:cNvSpPr>
            <p:nvPr/>
          </p:nvSpPr>
          <p:spPr bwMode="auto">
            <a:xfrm>
              <a:off x="5232463" y="2181224"/>
              <a:ext cx="15326"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3" name="Line 912"/>
            <p:cNvSpPr>
              <a:spLocks noChangeShapeType="1"/>
            </p:cNvSpPr>
            <p:nvPr/>
          </p:nvSpPr>
          <p:spPr bwMode="auto">
            <a:xfrm>
              <a:off x="5232463" y="2181224"/>
              <a:ext cx="30652"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7" name="Line 917"/>
            <p:cNvSpPr>
              <a:spLocks noChangeShapeType="1"/>
            </p:cNvSpPr>
            <p:nvPr/>
          </p:nvSpPr>
          <p:spPr bwMode="auto">
            <a:xfrm flipV="1">
              <a:off x="5232463" y="2181224"/>
              <a:ext cx="1917" cy="17541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grpSp>
        <p:nvGrpSpPr>
          <p:cNvPr id="304" name="Group 1130"/>
          <p:cNvGrpSpPr/>
          <p:nvPr/>
        </p:nvGrpSpPr>
        <p:grpSpPr>
          <a:xfrm>
            <a:off x="2902518" y="1579880"/>
            <a:ext cx="3752258" cy="896541"/>
            <a:chOff x="2176888" y="2565399"/>
            <a:chExt cx="2814194" cy="1195388"/>
          </a:xfrm>
        </p:grpSpPr>
        <p:sp>
          <p:nvSpPr>
            <p:cNvPr id="9" name="Line 562"/>
            <p:cNvSpPr>
              <a:spLocks noChangeShapeType="1"/>
            </p:cNvSpPr>
            <p:nvPr/>
          </p:nvSpPr>
          <p:spPr bwMode="auto">
            <a:xfrm>
              <a:off x="2176888" y="3292474"/>
              <a:ext cx="21073" cy="317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 name="Line 563"/>
            <p:cNvSpPr>
              <a:spLocks noChangeShapeType="1"/>
            </p:cNvSpPr>
            <p:nvPr/>
          </p:nvSpPr>
          <p:spPr bwMode="auto">
            <a:xfrm flipV="1">
              <a:off x="2197960" y="3306761"/>
              <a:ext cx="19157" cy="174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 name="Line 564"/>
            <p:cNvSpPr>
              <a:spLocks noChangeShapeType="1"/>
            </p:cNvSpPr>
            <p:nvPr/>
          </p:nvSpPr>
          <p:spPr bwMode="auto">
            <a:xfrm flipV="1">
              <a:off x="2217117" y="3135311"/>
              <a:ext cx="17242" cy="1714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 name="Line 565"/>
            <p:cNvSpPr>
              <a:spLocks noChangeShapeType="1"/>
            </p:cNvSpPr>
            <p:nvPr/>
          </p:nvSpPr>
          <p:spPr bwMode="auto">
            <a:xfrm>
              <a:off x="2234359" y="3135311"/>
              <a:ext cx="21073" cy="1079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 name="Line 566"/>
            <p:cNvSpPr>
              <a:spLocks noChangeShapeType="1"/>
            </p:cNvSpPr>
            <p:nvPr/>
          </p:nvSpPr>
          <p:spPr bwMode="auto">
            <a:xfrm>
              <a:off x="2255432" y="3243261"/>
              <a:ext cx="19157" cy="2841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 name="Line 567"/>
            <p:cNvSpPr>
              <a:spLocks noChangeShapeType="1"/>
            </p:cNvSpPr>
            <p:nvPr/>
          </p:nvSpPr>
          <p:spPr bwMode="auto">
            <a:xfrm flipV="1">
              <a:off x="2274589" y="3178174"/>
              <a:ext cx="21073" cy="3492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 name="Line 568"/>
            <p:cNvSpPr>
              <a:spLocks noChangeShapeType="1"/>
            </p:cNvSpPr>
            <p:nvPr/>
          </p:nvSpPr>
          <p:spPr bwMode="auto">
            <a:xfrm flipV="1">
              <a:off x="2295662" y="3109911"/>
              <a:ext cx="17242" cy="682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6" name="Line 569"/>
            <p:cNvSpPr>
              <a:spLocks noChangeShapeType="1"/>
            </p:cNvSpPr>
            <p:nvPr/>
          </p:nvSpPr>
          <p:spPr bwMode="auto">
            <a:xfrm flipV="1">
              <a:off x="2312903" y="2774949"/>
              <a:ext cx="19157" cy="3349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7" name="Line 570"/>
            <p:cNvSpPr>
              <a:spLocks noChangeShapeType="1"/>
            </p:cNvSpPr>
            <p:nvPr/>
          </p:nvSpPr>
          <p:spPr bwMode="auto">
            <a:xfrm flipV="1">
              <a:off x="2332060" y="2630486"/>
              <a:ext cx="21073" cy="1444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8" name="Line 571"/>
            <p:cNvSpPr>
              <a:spLocks noChangeShapeType="1"/>
            </p:cNvSpPr>
            <p:nvPr/>
          </p:nvSpPr>
          <p:spPr bwMode="auto">
            <a:xfrm>
              <a:off x="2353134" y="2630486"/>
              <a:ext cx="19157" cy="2016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9" name="Line 572"/>
            <p:cNvSpPr>
              <a:spLocks noChangeShapeType="1"/>
            </p:cNvSpPr>
            <p:nvPr/>
          </p:nvSpPr>
          <p:spPr bwMode="auto">
            <a:xfrm>
              <a:off x="2372292" y="2832099"/>
              <a:ext cx="21073" cy="95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0" name="Line 573"/>
            <p:cNvSpPr>
              <a:spLocks noChangeShapeType="1"/>
            </p:cNvSpPr>
            <p:nvPr/>
          </p:nvSpPr>
          <p:spPr bwMode="auto">
            <a:xfrm flipV="1">
              <a:off x="2393364" y="2792411"/>
              <a:ext cx="36399" cy="492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1" name="Line 574"/>
            <p:cNvSpPr>
              <a:spLocks noChangeShapeType="1"/>
            </p:cNvSpPr>
            <p:nvPr/>
          </p:nvSpPr>
          <p:spPr bwMode="auto">
            <a:xfrm>
              <a:off x="2429763" y="2792411"/>
              <a:ext cx="21073" cy="142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2" name="Line 575"/>
            <p:cNvSpPr>
              <a:spLocks noChangeShapeType="1"/>
            </p:cNvSpPr>
            <p:nvPr/>
          </p:nvSpPr>
          <p:spPr bwMode="auto">
            <a:xfrm>
              <a:off x="2450835" y="2806699"/>
              <a:ext cx="19157" cy="1095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3" name="Line 576"/>
            <p:cNvSpPr>
              <a:spLocks noChangeShapeType="1"/>
            </p:cNvSpPr>
            <p:nvPr/>
          </p:nvSpPr>
          <p:spPr bwMode="auto">
            <a:xfrm flipV="1">
              <a:off x="2469992" y="2817811"/>
              <a:ext cx="21073" cy="984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4" name="Line 577"/>
            <p:cNvSpPr>
              <a:spLocks noChangeShapeType="1"/>
            </p:cNvSpPr>
            <p:nvPr/>
          </p:nvSpPr>
          <p:spPr bwMode="auto">
            <a:xfrm flipV="1">
              <a:off x="2491066" y="2643186"/>
              <a:ext cx="19157" cy="1746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6" name="Line 579"/>
            <p:cNvSpPr>
              <a:spLocks noChangeShapeType="1"/>
            </p:cNvSpPr>
            <p:nvPr/>
          </p:nvSpPr>
          <p:spPr bwMode="auto">
            <a:xfrm>
              <a:off x="2529381" y="2690811"/>
              <a:ext cx="19157" cy="95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7" name="Line 580"/>
            <p:cNvSpPr>
              <a:spLocks noChangeShapeType="1"/>
            </p:cNvSpPr>
            <p:nvPr/>
          </p:nvSpPr>
          <p:spPr bwMode="auto">
            <a:xfrm>
              <a:off x="2548537" y="2700336"/>
              <a:ext cx="19157" cy="295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8" name="Line 581"/>
            <p:cNvSpPr>
              <a:spLocks noChangeShapeType="1"/>
            </p:cNvSpPr>
            <p:nvPr/>
          </p:nvSpPr>
          <p:spPr bwMode="auto">
            <a:xfrm>
              <a:off x="2567694" y="2995611"/>
              <a:ext cx="21073" cy="1460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29" name="Line 582"/>
            <p:cNvSpPr>
              <a:spLocks noChangeShapeType="1"/>
            </p:cNvSpPr>
            <p:nvPr/>
          </p:nvSpPr>
          <p:spPr bwMode="auto">
            <a:xfrm flipV="1">
              <a:off x="2588768" y="3138486"/>
              <a:ext cx="19157" cy="31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0" name="Line 583"/>
            <p:cNvSpPr>
              <a:spLocks noChangeShapeType="1"/>
            </p:cNvSpPr>
            <p:nvPr/>
          </p:nvSpPr>
          <p:spPr bwMode="auto">
            <a:xfrm flipV="1">
              <a:off x="2607924" y="3132136"/>
              <a:ext cx="19157" cy="63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1" name="Line 584"/>
            <p:cNvSpPr>
              <a:spLocks noChangeShapeType="1"/>
            </p:cNvSpPr>
            <p:nvPr/>
          </p:nvSpPr>
          <p:spPr bwMode="auto">
            <a:xfrm>
              <a:off x="2627081" y="3132136"/>
              <a:ext cx="19157" cy="381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2" name="Line 585"/>
            <p:cNvSpPr>
              <a:spLocks noChangeShapeType="1"/>
            </p:cNvSpPr>
            <p:nvPr/>
          </p:nvSpPr>
          <p:spPr bwMode="auto">
            <a:xfrm>
              <a:off x="2646239" y="3170236"/>
              <a:ext cx="21073" cy="555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3" name="Line 586"/>
            <p:cNvSpPr>
              <a:spLocks noChangeShapeType="1"/>
            </p:cNvSpPr>
            <p:nvPr/>
          </p:nvSpPr>
          <p:spPr bwMode="auto">
            <a:xfrm flipV="1">
              <a:off x="2667313" y="3089274"/>
              <a:ext cx="19157" cy="1365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4" name="Line 587"/>
            <p:cNvSpPr>
              <a:spLocks noChangeShapeType="1"/>
            </p:cNvSpPr>
            <p:nvPr/>
          </p:nvSpPr>
          <p:spPr bwMode="auto">
            <a:xfrm flipV="1">
              <a:off x="2686469" y="3047999"/>
              <a:ext cx="17242" cy="41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5" name="Line 588"/>
            <p:cNvSpPr>
              <a:spLocks noChangeShapeType="1"/>
            </p:cNvSpPr>
            <p:nvPr/>
          </p:nvSpPr>
          <p:spPr bwMode="auto">
            <a:xfrm>
              <a:off x="2703711" y="3047999"/>
              <a:ext cx="21073" cy="1920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6" name="Line 589"/>
            <p:cNvSpPr>
              <a:spLocks noChangeShapeType="1"/>
            </p:cNvSpPr>
            <p:nvPr/>
          </p:nvSpPr>
          <p:spPr bwMode="auto">
            <a:xfrm>
              <a:off x="2724784" y="3240086"/>
              <a:ext cx="19157" cy="2111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7" name="Line 590"/>
            <p:cNvSpPr>
              <a:spLocks noChangeShapeType="1"/>
            </p:cNvSpPr>
            <p:nvPr/>
          </p:nvSpPr>
          <p:spPr bwMode="auto">
            <a:xfrm flipV="1">
              <a:off x="2743941" y="3432174"/>
              <a:ext cx="21073" cy="190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8" name="Line 591"/>
            <p:cNvSpPr>
              <a:spLocks noChangeShapeType="1"/>
            </p:cNvSpPr>
            <p:nvPr/>
          </p:nvSpPr>
          <p:spPr bwMode="auto">
            <a:xfrm>
              <a:off x="2765013" y="3432174"/>
              <a:ext cx="19157" cy="762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39" name="Line 592"/>
            <p:cNvSpPr>
              <a:spLocks noChangeShapeType="1"/>
            </p:cNvSpPr>
            <p:nvPr/>
          </p:nvSpPr>
          <p:spPr bwMode="auto">
            <a:xfrm>
              <a:off x="2784170" y="3508374"/>
              <a:ext cx="17242" cy="41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0" name="Line 593"/>
            <p:cNvSpPr>
              <a:spLocks noChangeShapeType="1"/>
            </p:cNvSpPr>
            <p:nvPr/>
          </p:nvSpPr>
          <p:spPr bwMode="auto">
            <a:xfrm flipV="1">
              <a:off x="2801413" y="3467099"/>
              <a:ext cx="21073" cy="825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1" name="Line 594"/>
            <p:cNvSpPr>
              <a:spLocks noChangeShapeType="1"/>
            </p:cNvSpPr>
            <p:nvPr/>
          </p:nvSpPr>
          <p:spPr bwMode="auto">
            <a:xfrm>
              <a:off x="2822485" y="3467099"/>
              <a:ext cx="19157" cy="2349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2" name="Line 595"/>
            <p:cNvSpPr>
              <a:spLocks noChangeShapeType="1"/>
            </p:cNvSpPr>
            <p:nvPr/>
          </p:nvSpPr>
          <p:spPr bwMode="auto">
            <a:xfrm flipV="1">
              <a:off x="2841642" y="3660774"/>
              <a:ext cx="21073" cy="41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3" name="Line 596"/>
            <p:cNvSpPr>
              <a:spLocks noChangeShapeType="1"/>
            </p:cNvSpPr>
            <p:nvPr/>
          </p:nvSpPr>
          <p:spPr bwMode="auto">
            <a:xfrm flipV="1">
              <a:off x="2862716" y="3481386"/>
              <a:ext cx="17242" cy="1793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4" name="Line 597"/>
            <p:cNvSpPr>
              <a:spLocks noChangeShapeType="1"/>
            </p:cNvSpPr>
            <p:nvPr/>
          </p:nvSpPr>
          <p:spPr bwMode="auto">
            <a:xfrm flipV="1">
              <a:off x="2879957" y="3392486"/>
              <a:ext cx="19157" cy="889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5" name="Line 598"/>
            <p:cNvSpPr>
              <a:spLocks noChangeShapeType="1"/>
            </p:cNvSpPr>
            <p:nvPr/>
          </p:nvSpPr>
          <p:spPr bwMode="auto">
            <a:xfrm flipV="1">
              <a:off x="2899113" y="3109911"/>
              <a:ext cx="21073" cy="2825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6" name="Line 599"/>
            <p:cNvSpPr>
              <a:spLocks noChangeShapeType="1"/>
            </p:cNvSpPr>
            <p:nvPr/>
          </p:nvSpPr>
          <p:spPr bwMode="auto">
            <a:xfrm>
              <a:off x="2920188" y="3109911"/>
              <a:ext cx="19157" cy="2603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7" name="Line 600"/>
            <p:cNvSpPr>
              <a:spLocks noChangeShapeType="1"/>
            </p:cNvSpPr>
            <p:nvPr/>
          </p:nvSpPr>
          <p:spPr bwMode="auto">
            <a:xfrm>
              <a:off x="2939345" y="3370261"/>
              <a:ext cx="21073" cy="2571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8" name="Line 601"/>
            <p:cNvSpPr>
              <a:spLocks noChangeShapeType="1"/>
            </p:cNvSpPr>
            <p:nvPr/>
          </p:nvSpPr>
          <p:spPr bwMode="auto">
            <a:xfrm flipV="1">
              <a:off x="2960417" y="3457574"/>
              <a:ext cx="17242" cy="1698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49" name="Line 602"/>
            <p:cNvSpPr>
              <a:spLocks noChangeShapeType="1"/>
            </p:cNvSpPr>
            <p:nvPr/>
          </p:nvSpPr>
          <p:spPr bwMode="auto">
            <a:xfrm>
              <a:off x="2977660" y="3457574"/>
              <a:ext cx="19157" cy="285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0" name="Line 603"/>
            <p:cNvSpPr>
              <a:spLocks noChangeShapeType="1"/>
            </p:cNvSpPr>
            <p:nvPr/>
          </p:nvSpPr>
          <p:spPr bwMode="auto">
            <a:xfrm flipV="1">
              <a:off x="2996816" y="3433761"/>
              <a:ext cx="21073" cy="523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1" name="Line 604"/>
            <p:cNvSpPr>
              <a:spLocks noChangeShapeType="1"/>
            </p:cNvSpPr>
            <p:nvPr/>
          </p:nvSpPr>
          <p:spPr bwMode="auto">
            <a:xfrm flipV="1">
              <a:off x="3017889" y="3397249"/>
              <a:ext cx="19157" cy="365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2" name="Line 605"/>
            <p:cNvSpPr>
              <a:spLocks noChangeShapeType="1"/>
            </p:cNvSpPr>
            <p:nvPr/>
          </p:nvSpPr>
          <p:spPr bwMode="auto">
            <a:xfrm>
              <a:off x="3037046" y="3397249"/>
              <a:ext cx="21073" cy="952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3" name="Line 606"/>
            <p:cNvSpPr>
              <a:spLocks noChangeShapeType="1"/>
            </p:cNvSpPr>
            <p:nvPr/>
          </p:nvSpPr>
          <p:spPr bwMode="auto">
            <a:xfrm flipV="1">
              <a:off x="3058120" y="3438524"/>
              <a:ext cx="19157" cy="539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4" name="Line 608"/>
            <p:cNvSpPr>
              <a:spLocks noChangeShapeType="1"/>
            </p:cNvSpPr>
            <p:nvPr/>
          </p:nvSpPr>
          <p:spPr bwMode="auto">
            <a:xfrm flipV="1">
              <a:off x="3077277" y="3246437"/>
              <a:ext cx="17242" cy="1920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5" name="Line 609"/>
            <p:cNvSpPr>
              <a:spLocks noChangeShapeType="1"/>
            </p:cNvSpPr>
            <p:nvPr/>
          </p:nvSpPr>
          <p:spPr bwMode="auto">
            <a:xfrm>
              <a:off x="3094517" y="3246437"/>
              <a:ext cx="21073" cy="460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6" name="Line 610"/>
            <p:cNvSpPr>
              <a:spLocks noChangeShapeType="1"/>
            </p:cNvSpPr>
            <p:nvPr/>
          </p:nvSpPr>
          <p:spPr bwMode="auto">
            <a:xfrm>
              <a:off x="3115592" y="3292474"/>
              <a:ext cx="19157" cy="476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7" name="Line 611"/>
            <p:cNvSpPr>
              <a:spLocks noChangeShapeType="1"/>
            </p:cNvSpPr>
            <p:nvPr/>
          </p:nvSpPr>
          <p:spPr bwMode="auto">
            <a:xfrm flipV="1">
              <a:off x="3134749" y="3284537"/>
              <a:ext cx="21073" cy="555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8" name="Line 612"/>
            <p:cNvSpPr>
              <a:spLocks noChangeShapeType="1"/>
            </p:cNvSpPr>
            <p:nvPr/>
          </p:nvSpPr>
          <p:spPr bwMode="auto">
            <a:xfrm>
              <a:off x="3155821" y="3284537"/>
              <a:ext cx="19157" cy="142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59" name="Line 613"/>
            <p:cNvSpPr>
              <a:spLocks noChangeShapeType="1"/>
            </p:cNvSpPr>
            <p:nvPr/>
          </p:nvSpPr>
          <p:spPr bwMode="auto">
            <a:xfrm>
              <a:off x="3174978" y="3298824"/>
              <a:ext cx="17242" cy="2286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0" name="Line 614"/>
            <p:cNvSpPr>
              <a:spLocks noChangeShapeType="1"/>
            </p:cNvSpPr>
            <p:nvPr/>
          </p:nvSpPr>
          <p:spPr bwMode="auto">
            <a:xfrm>
              <a:off x="3192220" y="3527424"/>
              <a:ext cx="21073" cy="142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 name="Line 615"/>
            <p:cNvSpPr>
              <a:spLocks noChangeShapeType="1"/>
            </p:cNvSpPr>
            <p:nvPr/>
          </p:nvSpPr>
          <p:spPr bwMode="auto">
            <a:xfrm flipV="1">
              <a:off x="3213292" y="3413124"/>
              <a:ext cx="19157" cy="1285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 name="Line 616"/>
            <p:cNvSpPr>
              <a:spLocks noChangeShapeType="1"/>
            </p:cNvSpPr>
            <p:nvPr/>
          </p:nvSpPr>
          <p:spPr bwMode="auto">
            <a:xfrm flipV="1">
              <a:off x="3232449" y="3344862"/>
              <a:ext cx="21073" cy="682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 name="Line 617"/>
            <p:cNvSpPr>
              <a:spLocks noChangeShapeType="1"/>
            </p:cNvSpPr>
            <p:nvPr/>
          </p:nvSpPr>
          <p:spPr bwMode="auto">
            <a:xfrm>
              <a:off x="3253523" y="3344862"/>
              <a:ext cx="17242" cy="762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 name="Line 618"/>
            <p:cNvSpPr>
              <a:spLocks noChangeShapeType="1"/>
            </p:cNvSpPr>
            <p:nvPr/>
          </p:nvSpPr>
          <p:spPr bwMode="auto">
            <a:xfrm>
              <a:off x="3270764" y="3421062"/>
              <a:ext cx="21073" cy="238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 name="Line 619"/>
            <p:cNvSpPr>
              <a:spLocks noChangeShapeType="1"/>
            </p:cNvSpPr>
            <p:nvPr/>
          </p:nvSpPr>
          <p:spPr bwMode="auto">
            <a:xfrm>
              <a:off x="3291838" y="3444874"/>
              <a:ext cx="19157" cy="603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 name="Line 620"/>
            <p:cNvSpPr>
              <a:spLocks noChangeShapeType="1"/>
            </p:cNvSpPr>
            <p:nvPr/>
          </p:nvSpPr>
          <p:spPr bwMode="auto">
            <a:xfrm flipV="1">
              <a:off x="3310994" y="3471862"/>
              <a:ext cx="19157" cy="333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 name="Line 621"/>
            <p:cNvSpPr>
              <a:spLocks noChangeShapeType="1"/>
            </p:cNvSpPr>
            <p:nvPr/>
          </p:nvSpPr>
          <p:spPr bwMode="auto">
            <a:xfrm flipV="1">
              <a:off x="3330152" y="3235324"/>
              <a:ext cx="21073" cy="2365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 name="Line 622"/>
            <p:cNvSpPr>
              <a:spLocks noChangeShapeType="1"/>
            </p:cNvSpPr>
            <p:nvPr/>
          </p:nvSpPr>
          <p:spPr bwMode="auto">
            <a:xfrm>
              <a:off x="3351225" y="3235324"/>
              <a:ext cx="17242" cy="444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 name="Line 623"/>
            <p:cNvSpPr>
              <a:spLocks noChangeShapeType="1"/>
            </p:cNvSpPr>
            <p:nvPr/>
          </p:nvSpPr>
          <p:spPr bwMode="auto">
            <a:xfrm flipV="1">
              <a:off x="3368467" y="3208337"/>
              <a:ext cx="21073" cy="71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 name="Line 624"/>
            <p:cNvSpPr>
              <a:spLocks noChangeShapeType="1"/>
            </p:cNvSpPr>
            <p:nvPr/>
          </p:nvSpPr>
          <p:spPr bwMode="auto">
            <a:xfrm>
              <a:off x="3389539" y="3208337"/>
              <a:ext cx="19157" cy="1190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 name="Line 625"/>
            <p:cNvSpPr>
              <a:spLocks noChangeShapeType="1"/>
            </p:cNvSpPr>
            <p:nvPr/>
          </p:nvSpPr>
          <p:spPr bwMode="auto">
            <a:xfrm>
              <a:off x="3408696" y="3327399"/>
              <a:ext cx="21073" cy="904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 name="Line 626"/>
            <p:cNvSpPr>
              <a:spLocks noChangeShapeType="1"/>
            </p:cNvSpPr>
            <p:nvPr/>
          </p:nvSpPr>
          <p:spPr bwMode="auto">
            <a:xfrm>
              <a:off x="3429770" y="3417887"/>
              <a:ext cx="17242" cy="1000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 name="Line 627"/>
            <p:cNvSpPr>
              <a:spLocks noChangeShapeType="1"/>
            </p:cNvSpPr>
            <p:nvPr/>
          </p:nvSpPr>
          <p:spPr bwMode="auto">
            <a:xfrm flipV="1">
              <a:off x="3447011" y="3367087"/>
              <a:ext cx="19157" cy="1508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 name="Line 628"/>
            <p:cNvSpPr>
              <a:spLocks noChangeShapeType="1"/>
            </p:cNvSpPr>
            <p:nvPr/>
          </p:nvSpPr>
          <p:spPr bwMode="auto">
            <a:xfrm>
              <a:off x="3466168" y="3367087"/>
              <a:ext cx="21073" cy="1206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 name="Line 629"/>
            <p:cNvSpPr>
              <a:spLocks noChangeShapeType="1"/>
            </p:cNvSpPr>
            <p:nvPr/>
          </p:nvSpPr>
          <p:spPr bwMode="auto">
            <a:xfrm flipV="1">
              <a:off x="3487241" y="3452812"/>
              <a:ext cx="19157" cy="349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 name="Line 630"/>
            <p:cNvSpPr>
              <a:spLocks noChangeShapeType="1"/>
            </p:cNvSpPr>
            <p:nvPr/>
          </p:nvSpPr>
          <p:spPr bwMode="auto">
            <a:xfrm flipV="1">
              <a:off x="3506398" y="3394074"/>
              <a:ext cx="21073" cy="587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 name="Line 631"/>
            <p:cNvSpPr>
              <a:spLocks noChangeShapeType="1"/>
            </p:cNvSpPr>
            <p:nvPr/>
          </p:nvSpPr>
          <p:spPr bwMode="auto">
            <a:xfrm>
              <a:off x="3527470" y="3394074"/>
              <a:ext cx="17242" cy="396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 name="Line 632"/>
            <p:cNvSpPr>
              <a:spLocks noChangeShapeType="1"/>
            </p:cNvSpPr>
            <p:nvPr/>
          </p:nvSpPr>
          <p:spPr bwMode="auto">
            <a:xfrm flipV="1">
              <a:off x="3544713" y="2833687"/>
              <a:ext cx="19157" cy="6000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 name="Line 633"/>
            <p:cNvSpPr>
              <a:spLocks noChangeShapeType="1"/>
            </p:cNvSpPr>
            <p:nvPr/>
          </p:nvSpPr>
          <p:spPr bwMode="auto">
            <a:xfrm>
              <a:off x="3563870" y="2833687"/>
              <a:ext cx="21073" cy="3032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 name="Line 634"/>
            <p:cNvSpPr>
              <a:spLocks noChangeShapeType="1"/>
            </p:cNvSpPr>
            <p:nvPr/>
          </p:nvSpPr>
          <p:spPr bwMode="auto">
            <a:xfrm flipV="1">
              <a:off x="3584942" y="3095624"/>
              <a:ext cx="19157" cy="41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 name="Line 635"/>
            <p:cNvSpPr>
              <a:spLocks noChangeShapeType="1"/>
            </p:cNvSpPr>
            <p:nvPr/>
          </p:nvSpPr>
          <p:spPr bwMode="auto">
            <a:xfrm flipV="1">
              <a:off x="3604100" y="2963862"/>
              <a:ext cx="17242" cy="1317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 name="Line 636"/>
            <p:cNvSpPr>
              <a:spLocks noChangeShapeType="1"/>
            </p:cNvSpPr>
            <p:nvPr/>
          </p:nvSpPr>
          <p:spPr bwMode="auto">
            <a:xfrm>
              <a:off x="3621341" y="2963862"/>
              <a:ext cx="21073" cy="2254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 name="Line 637"/>
            <p:cNvSpPr>
              <a:spLocks noChangeShapeType="1"/>
            </p:cNvSpPr>
            <p:nvPr/>
          </p:nvSpPr>
          <p:spPr bwMode="auto">
            <a:xfrm flipV="1">
              <a:off x="3642415" y="3182937"/>
              <a:ext cx="19157" cy="63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 name="Line 638"/>
            <p:cNvSpPr>
              <a:spLocks noChangeShapeType="1"/>
            </p:cNvSpPr>
            <p:nvPr/>
          </p:nvSpPr>
          <p:spPr bwMode="auto">
            <a:xfrm flipV="1">
              <a:off x="3661571" y="2913062"/>
              <a:ext cx="21073" cy="2698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 name="Line 639"/>
            <p:cNvSpPr>
              <a:spLocks noChangeShapeType="1"/>
            </p:cNvSpPr>
            <p:nvPr/>
          </p:nvSpPr>
          <p:spPr bwMode="auto">
            <a:xfrm>
              <a:off x="3682645" y="2913062"/>
              <a:ext cx="19157" cy="1635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 name="Line 640"/>
            <p:cNvSpPr>
              <a:spLocks noChangeShapeType="1"/>
            </p:cNvSpPr>
            <p:nvPr/>
          </p:nvSpPr>
          <p:spPr bwMode="auto">
            <a:xfrm>
              <a:off x="3701802" y="3076574"/>
              <a:ext cx="21073" cy="809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 name="Line 641"/>
            <p:cNvSpPr>
              <a:spLocks noChangeShapeType="1"/>
            </p:cNvSpPr>
            <p:nvPr/>
          </p:nvSpPr>
          <p:spPr bwMode="auto">
            <a:xfrm>
              <a:off x="3722874" y="3157537"/>
              <a:ext cx="19157" cy="920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 name="Line 642"/>
            <p:cNvSpPr>
              <a:spLocks noChangeShapeType="1"/>
            </p:cNvSpPr>
            <p:nvPr/>
          </p:nvSpPr>
          <p:spPr bwMode="auto">
            <a:xfrm>
              <a:off x="3742032" y="3249612"/>
              <a:ext cx="17242" cy="142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 name="Line 643"/>
            <p:cNvSpPr>
              <a:spLocks noChangeShapeType="1"/>
            </p:cNvSpPr>
            <p:nvPr/>
          </p:nvSpPr>
          <p:spPr bwMode="auto">
            <a:xfrm flipV="1">
              <a:off x="3759273" y="2955924"/>
              <a:ext cx="21073" cy="3079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 name="Line 644"/>
            <p:cNvSpPr>
              <a:spLocks noChangeShapeType="1"/>
            </p:cNvSpPr>
            <p:nvPr/>
          </p:nvSpPr>
          <p:spPr bwMode="auto">
            <a:xfrm>
              <a:off x="3780346" y="2955924"/>
              <a:ext cx="19157" cy="1889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 name="Line 645"/>
            <p:cNvSpPr>
              <a:spLocks noChangeShapeType="1"/>
            </p:cNvSpPr>
            <p:nvPr/>
          </p:nvSpPr>
          <p:spPr bwMode="auto">
            <a:xfrm flipV="1">
              <a:off x="3799504" y="3100387"/>
              <a:ext cx="21073" cy="444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 name="Line 646"/>
            <p:cNvSpPr>
              <a:spLocks noChangeShapeType="1"/>
            </p:cNvSpPr>
            <p:nvPr/>
          </p:nvSpPr>
          <p:spPr bwMode="auto">
            <a:xfrm flipV="1">
              <a:off x="3820577" y="2989262"/>
              <a:ext cx="17242" cy="1111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 name="Line 647"/>
            <p:cNvSpPr>
              <a:spLocks noChangeShapeType="1"/>
            </p:cNvSpPr>
            <p:nvPr/>
          </p:nvSpPr>
          <p:spPr bwMode="auto">
            <a:xfrm flipV="1">
              <a:off x="3837817" y="2919412"/>
              <a:ext cx="19157" cy="698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 name="Line 648"/>
            <p:cNvSpPr>
              <a:spLocks noChangeShapeType="1"/>
            </p:cNvSpPr>
            <p:nvPr/>
          </p:nvSpPr>
          <p:spPr bwMode="auto">
            <a:xfrm>
              <a:off x="3856975" y="2919412"/>
              <a:ext cx="21073" cy="1905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 name="Line 649"/>
            <p:cNvSpPr>
              <a:spLocks noChangeShapeType="1"/>
            </p:cNvSpPr>
            <p:nvPr/>
          </p:nvSpPr>
          <p:spPr bwMode="auto">
            <a:xfrm>
              <a:off x="3878049" y="3109912"/>
              <a:ext cx="19157" cy="460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 name="Line 650"/>
            <p:cNvSpPr>
              <a:spLocks noChangeShapeType="1"/>
            </p:cNvSpPr>
            <p:nvPr/>
          </p:nvSpPr>
          <p:spPr bwMode="auto">
            <a:xfrm flipV="1">
              <a:off x="3897206" y="3028949"/>
              <a:ext cx="21073" cy="1270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 name="Line 651"/>
            <p:cNvSpPr>
              <a:spLocks noChangeShapeType="1"/>
            </p:cNvSpPr>
            <p:nvPr/>
          </p:nvSpPr>
          <p:spPr bwMode="auto">
            <a:xfrm flipV="1">
              <a:off x="3918278" y="3017837"/>
              <a:ext cx="17242" cy="111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 name="Line 652"/>
            <p:cNvSpPr>
              <a:spLocks noChangeShapeType="1"/>
            </p:cNvSpPr>
            <p:nvPr/>
          </p:nvSpPr>
          <p:spPr bwMode="auto">
            <a:xfrm>
              <a:off x="3935520" y="3017837"/>
              <a:ext cx="19157" cy="174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 name="Line 653"/>
            <p:cNvSpPr>
              <a:spLocks noChangeShapeType="1"/>
            </p:cNvSpPr>
            <p:nvPr/>
          </p:nvSpPr>
          <p:spPr bwMode="auto">
            <a:xfrm>
              <a:off x="3954677" y="3035299"/>
              <a:ext cx="21073" cy="793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 name="Line 654"/>
            <p:cNvSpPr>
              <a:spLocks noChangeShapeType="1"/>
            </p:cNvSpPr>
            <p:nvPr/>
          </p:nvSpPr>
          <p:spPr bwMode="auto">
            <a:xfrm>
              <a:off x="3975749" y="3114674"/>
              <a:ext cx="19157" cy="412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 name="Line 655"/>
            <p:cNvSpPr>
              <a:spLocks noChangeShapeType="1"/>
            </p:cNvSpPr>
            <p:nvPr/>
          </p:nvSpPr>
          <p:spPr bwMode="auto">
            <a:xfrm flipV="1">
              <a:off x="3994907" y="3135312"/>
              <a:ext cx="19157" cy="206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2" name="Line 656"/>
            <p:cNvSpPr>
              <a:spLocks noChangeShapeType="1"/>
            </p:cNvSpPr>
            <p:nvPr/>
          </p:nvSpPr>
          <p:spPr bwMode="auto">
            <a:xfrm flipV="1">
              <a:off x="4014064" y="3063874"/>
              <a:ext cx="19157" cy="71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3" name="Line 657"/>
            <p:cNvSpPr>
              <a:spLocks noChangeShapeType="1"/>
            </p:cNvSpPr>
            <p:nvPr/>
          </p:nvSpPr>
          <p:spPr bwMode="auto">
            <a:xfrm flipV="1">
              <a:off x="4033221" y="2949574"/>
              <a:ext cx="21073" cy="1143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4" name="Line 658"/>
            <p:cNvSpPr>
              <a:spLocks noChangeShapeType="1"/>
            </p:cNvSpPr>
            <p:nvPr/>
          </p:nvSpPr>
          <p:spPr bwMode="auto">
            <a:xfrm flipV="1">
              <a:off x="4054296" y="2941637"/>
              <a:ext cx="19157" cy="79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 name="Line 659"/>
            <p:cNvSpPr>
              <a:spLocks noChangeShapeType="1"/>
            </p:cNvSpPr>
            <p:nvPr/>
          </p:nvSpPr>
          <p:spPr bwMode="auto">
            <a:xfrm>
              <a:off x="4073452" y="2941637"/>
              <a:ext cx="19157" cy="809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 name="Line 660"/>
            <p:cNvSpPr>
              <a:spLocks noChangeShapeType="1"/>
            </p:cNvSpPr>
            <p:nvPr/>
          </p:nvSpPr>
          <p:spPr bwMode="auto">
            <a:xfrm>
              <a:off x="4092609" y="3022599"/>
              <a:ext cx="19157" cy="619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 name="Line 661"/>
            <p:cNvSpPr>
              <a:spLocks noChangeShapeType="1"/>
            </p:cNvSpPr>
            <p:nvPr/>
          </p:nvSpPr>
          <p:spPr bwMode="auto">
            <a:xfrm flipV="1">
              <a:off x="4111767" y="2889249"/>
              <a:ext cx="19157" cy="1952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 name="Line 662"/>
            <p:cNvSpPr>
              <a:spLocks noChangeShapeType="1"/>
            </p:cNvSpPr>
            <p:nvPr/>
          </p:nvSpPr>
          <p:spPr bwMode="auto">
            <a:xfrm flipV="1">
              <a:off x="4130924" y="2690812"/>
              <a:ext cx="21073" cy="198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1" name="Line 665"/>
            <p:cNvSpPr>
              <a:spLocks noChangeShapeType="1"/>
            </p:cNvSpPr>
            <p:nvPr/>
          </p:nvSpPr>
          <p:spPr bwMode="auto">
            <a:xfrm>
              <a:off x="4188396" y="2565399"/>
              <a:ext cx="21073" cy="1587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2" name="Line 666"/>
            <p:cNvSpPr>
              <a:spLocks noChangeShapeType="1"/>
            </p:cNvSpPr>
            <p:nvPr/>
          </p:nvSpPr>
          <p:spPr bwMode="auto">
            <a:xfrm>
              <a:off x="4209468" y="2724149"/>
              <a:ext cx="19157" cy="2127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3" name="Line 667"/>
            <p:cNvSpPr>
              <a:spLocks noChangeShapeType="1"/>
            </p:cNvSpPr>
            <p:nvPr/>
          </p:nvSpPr>
          <p:spPr bwMode="auto">
            <a:xfrm>
              <a:off x="4228625" y="2936874"/>
              <a:ext cx="21073" cy="539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4" name="Line 668"/>
            <p:cNvSpPr>
              <a:spLocks noChangeShapeType="1"/>
            </p:cNvSpPr>
            <p:nvPr/>
          </p:nvSpPr>
          <p:spPr bwMode="auto">
            <a:xfrm flipV="1">
              <a:off x="4249698" y="2987674"/>
              <a:ext cx="19157" cy="31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5" name="Line 669"/>
            <p:cNvSpPr>
              <a:spLocks noChangeShapeType="1"/>
            </p:cNvSpPr>
            <p:nvPr/>
          </p:nvSpPr>
          <p:spPr bwMode="auto">
            <a:xfrm>
              <a:off x="4268856" y="2987674"/>
              <a:ext cx="17242" cy="1619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6" name="Line 670"/>
            <p:cNvSpPr>
              <a:spLocks noChangeShapeType="1"/>
            </p:cNvSpPr>
            <p:nvPr/>
          </p:nvSpPr>
          <p:spPr bwMode="auto">
            <a:xfrm>
              <a:off x="4286096" y="3149599"/>
              <a:ext cx="21073" cy="555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7" name="Line 671"/>
            <p:cNvSpPr>
              <a:spLocks noChangeShapeType="1"/>
            </p:cNvSpPr>
            <p:nvPr/>
          </p:nvSpPr>
          <p:spPr bwMode="auto">
            <a:xfrm flipV="1">
              <a:off x="4307170" y="3090862"/>
              <a:ext cx="19157" cy="1143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8" name="Line 672"/>
            <p:cNvSpPr>
              <a:spLocks noChangeShapeType="1"/>
            </p:cNvSpPr>
            <p:nvPr/>
          </p:nvSpPr>
          <p:spPr bwMode="auto">
            <a:xfrm flipV="1">
              <a:off x="4326328" y="2989262"/>
              <a:ext cx="21073" cy="10160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9" name="Line 673"/>
            <p:cNvSpPr>
              <a:spLocks noChangeShapeType="1"/>
            </p:cNvSpPr>
            <p:nvPr/>
          </p:nvSpPr>
          <p:spPr bwMode="auto">
            <a:xfrm flipV="1">
              <a:off x="4347400" y="2954337"/>
              <a:ext cx="19157" cy="349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0" name="Line 674"/>
            <p:cNvSpPr>
              <a:spLocks noChangeShapeType="1"/>
            </p:cNvSpPr>
            <p:nvPr/>
          </p:nvSpPr>
          <p:spPr bwMode="auto">
            <a:xfrm flipV="1">
              <a:off x="4366557" y="2933699"/>
              <a:ext cx="21073" cy="206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1" name="Line 675"/>
            <p:cNvSpPr>
              <a:spLocks noChangeShapeType="1"/>
            </p:cNvSpPr>
            <p:nvPr/>
          </p:nvSpPr>
          <p:spPr bwMode="auto">
            <a:xfrm flipV="1">
              <a:off x="4387630" y="2873374"/>
              <a:ext cx="17242" cy="603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2" name="Line 676"/>
            <p:cNvSpPr>
              <a:spLocks noChangeShapeType="1"/>
            </p:cNvSpPr>
            <p:nvPr/>
          </p:nvSpPr>
          <p:spPr bwMode="auto">
            <a:xfrm>
              <a:off x="4404872" y="2873374"/>
              <a:ext cx="19157" cy="619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3" name="Line 677"/>
            <p:cNvSpPr>
              <a:spLocks noChangeShapeType="1"/>
            </p:cNvSpPr>
            <p:nvPr/>
          </p:nvSpPr>
          <p:spPr bwMode="auto">
            <a:xfrm>
              <a:off x="4424029" y="2935287"/>
              <a:ext cx="21073" cy="1333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4" name="Line 678"/>
            <p:cNvSpPr>
              <a:spLocks noChangeShapeType="1"/>
            </p:cNvSpPr>
            <p:nvPr/>
          </p:nvSpPr>
          <p:spPr bwMode="auto">
            <a:xfrm flipV="1">
              <a:off x="4445102" y="3051174"/>
              <a:ext cx="19157" cy="174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5" name="Line 679"/>
            <p:cNvSpPr>
              <a:spLocks noChangeShapeType="1"/>
            </p:cNvSpPr>
            <p:nvPr/>
          </p:nvSpPr>
          <p:spPr bwMode="auto">
            <a:xfrm>
              <a:off x="4464260" y="3051174"/>
              <a:ext cx="21073" cy="428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6" name="Line 680"/>
            <p:cNvSpPr>
              <a:spLocks noChangeShapeType="1"/>
            </p:cNvSpPr>
            <p:nvPr/>
          </p:nvSpPr>
          <p:spPr bwMode="auto">
            <a:xfrm>
              <a:off x="4485332" y="3094037"/>
              <a:ext cx="17242" cy="571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7" name="Line 681"/>
            <p:cNvSpPr>
              <a:spLocks noChangeShapeType="1"/>
            </p:cNvSpPr>
            <p:nvPr/>
          </p:nvSpPr>
          <p:spPr bwMode="auto">
            <a:xfrm flipV="1">
              <a:off x="4502574" y="2952749"/>
              <a:ext cx="19157" cy="198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8" name="Line 682"/>
            <p:cNvSpPr>
              <a:spLocks noChangeShapeType="1"/>
            </p:cNvSpPr>
            <p:nvPr/>
          </p:nvSpPr>
          <p:spPr bwMode="auto">
            <a:xfrm>
              <a:off x="4521731" y="2952749"/>
              <a:ext cx="21073" cy="492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29" name="Line 683"/>
            <p:cNvSpPr>
              <a:spLocks noChangeShapeType="1"/>
            </p:cNvSpPr>
            <p:nvPr/>
          </p:nvSpPr>
          <p:spPr bwMode="auto">
            <a:xfrm>
              <a:off x="4542804" y="3001962"/>
              <a:ext cx="19157" cy="1349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0" name="Line 684"/>
            <p:cNvSpPr>
              <a:spLocks noChangeShapeType="1"/>
            </p:cNvSpPr>
            <p:nvPr/>
          </p:nvSpPr>
          <p:spPr bwMode="auto">
            <a:xfrm>
              <a:off x="4561961" y="3136899"/>
              <a:ext cx="17242" cy="1031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1" name="Line 685"/>
            <p:cNvSpPr>
              <a:spLocks noChangeShapeType="1"/>
            </p:cNvSpPr>
            <p:nvPr/>
          </p:nvSpPr>
          <p:spPr bwMode="auto">
            <a:xfrm flipV="1">
              <a:off x="4579203" y="3067049"/>
              <a:ext cx="21073" cy="1730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2" name="Line 686"/>
            <p:cNvSpPr>
              <a:spLocks noChangeShapeType="1"/>
            </p:cNvSpPr>
            <p:nvPr/>
          </p:nvSpPr>
          <p:spPr bwMode="auto">
            <a:xfrm>
              <a:off x="4600275" y="3067049"/>
              <a:ext cx="19157" cy="2492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3" name="Line 687"/>
            <p:cNvSpPr>
              <a:spLocks noChangeShapeType="1"/>
            </p:cNvSpPr>
            <p:nvPr/>
          </p:nvSpPr>
          <p:spPr bwMode="auto">
            <a:xfrm>
              <a:off x="4619432" y="3316287"/>
              <a:ext cx="21073" cy="12541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4" name="Line 688"/>
            <p:cNvSpPr>
              <a:spLocks noChangeShapeType="1"/>
            </p:cNvSpPr>
            <p:nvPr/>
          </p:nvSpPr>
          <p:spPr bwMode="auto">
            <a:xfrm flipV="1">
              <a:off x="4640506" y="3219449"/>
              <a:ext cx="19157" cy="2222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5" name="Line 689"/>
            <p:cNvSpPr>
              <a:spLocks noChangeShapeType="1"/>
            </p:cNvSpPr>
            <p:nvPr/>
          </p:nvSpPr>
          <p:spPr bwMode="auto">
            <a:xfrm flipV="1">
              <a:off x="4659664" y="3203574"/>
              <a:ext cx="17242" cy="1587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6" name="Line 690"/>
            <p:cNvSpPr>
              <a:spLocks noChangeShapeType="1"/>
            </p:cNvSpPr>
            <p:nvPr/>
          </p:nvSpPr>
          <p:spPr bwMode="auto">
            <a:xfrm>
              <a:off x="4676904" y="3203574"/>
              <a:ext cx="21073" cy="682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7" name="Line 691"/>
            <p:cNvSpPr>
              <a:spLocks noChangeShapeType="1"/>
            </p:cNvSpPr>
            <p:nvPr/>
          </p:nvSpPr>
          <p:spPr bwMode="auto">
            <a:xfrm flipV="1">
              <a:off x="4697977" y="3189287"/>
              <a:ext cx="19157" cy="825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8" name="Line 692"/>
            <p:cNvSpPr>
              <a:spLocks noChangeShapeType="1"/>
            </p:cNvSpPr>
            <p:nvPr/>
          </p:nvSpPr>
          <p:spPr bwMode="auto">
            <a:xfrm flipV="1">
              <a:off x="4717135" y="3149599"/>
              <a:ext cx="21073" cy="396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39" name="Line 693"/>
            <p:cNvSpPr>
              <a:spLocks noChangeShapeType="1"/>
            </p:cNvSpPr>
            <p:nvPr/>
          </p:nvSpPr>
          <p:spPr bwMode="auto">
            <a:xfrm>
              <a:off x="4738207" y="3149599"/>
              <a:ext cx="17242" cy="200025"/>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0" name="Line 694"/>
            <p:cNvSpPr>
              <a:spLocks noChangeShapeType="1"/>
            </p:cNvSpPr>
            <p:nvPr/>
          </p:nvSpPr>
          <p:spPr bwMode="auto">
            <a:xfrm>
              <a:off x="4755449" y="3349624"/>
              <a:ext cx="21073" cy="2111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1" name="Line 695"/>
            <p:cNvSpPr>
              <a:spLocks noChangeShapeType="1"/>
            </p:cNvSpPr>
            <p:nvPr/>
          </p:nvSpPr>
          <p:spPr bwMode="auto">
            <a:xfrm flipV="1">
              <a:off x="4776521" y="3444874"/>
              <a:ext cx="19157" cy="11588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2" name="Line 696"/>
            <p:cNvSpPr>
              <a:spLocks noChangeShapeType="1"/>
            </p:cNvSpPr>
            <p:nvPr/>
          </p:nvSpPr>
          <p:spPr bwMode="auto">
            <a:xfrm flipV="1">
              <a:off x="4795679" y="3387724"/>
              <a:ext cx="19157" cy="571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3" name="Line 697"/>
            <p:cNvSpPr>
              <a:spLocks noChangeShapeType="1"/>
            </p:cNvSpPr>
            <p:nvPr/>
          </p:nvSpPr>
          <p:spPr bwMode="auto">
            <a:xfrm>
              <a:off x="4814836" y="3387724"/>
              <a:ext cx="21073" cy="3730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4" name="Line 698"/>
            <p:cNvSpPr>
              <a:spLocks noChangeShapeType="1"/>
            </p:cNvSpPr>
            <p:nvPr/>
          </p:nvSpPr>
          <p:spPr bwMode="auto">
            <a:xfrm flipV="1">
              <a:off x="4835909" y="3589337"/>
              <a:ext cx="17242" cy="1714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5" name="Line 699"/>
            <p:cNvSpPr>
              <a:spLocks noChangeShapeType="1"/>
            </p:cNvSpPr>
            <p:nvPr/>
          </p:nvSpPr>
          <p:spPr bwMode="auto">
            <a:xfrm flipV="1">
              <a:off x="4853151" y="3568699"/>
              <a:ext cx="21073" cy="206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6" name="Line 700"/>
            <p:cNvSpPr>
              <a:spLocks noChangeShapeType="1"/>
            </p:cNvSpPr>
            <p:nvPr/>
          </p:nvSpPr>
          <p:spPr bwMode="auto">
            <a:xfrm flipV="1">
              <a:off x="4874224" y="3344862"/>
              <a:ext cx="19157" cy="2238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7" name="Line 701"/>
            <p:cNvSpPr>
              <a:spLocks noChangeShapeType="1"/>
            </p:cNvSpPr>
            <p:nvPr/>
          </p:nvSpPr>
          <p:spPr bwMode="auto">
            <a:xfrm flipV="1">
              <a:off x="4893381" y="3300412"/>
              <a:ext cx="21073" cy="44450"/>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8" name="Line 702"/>
            <p:cNvSpPr>
              <a:spLocks noChangeShapeType="1"/>
            </p:cNvSpPr>
            <p:nvPr/>
          </p:nvSpPr>
          <p:spPr bwMode="auto">
            <a:xfrm>
              <a:off x="4914453" y="3300412"/>
              <a:ext cx="17242" cy="71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49" name="Line 703"/>
            <p:cNvSpPr>
              <a:spLocks noChangeShapeType="1"/>
            </p:cNvSpPr>
            <p:nvPr/>
          </p:nvSpPr>
          <p:spPr bwMode="auto">
            <a:xfrm flipV="1">
              <a:off x="4931696" y="3240087"/>
              <a:ext cx="19157" cy="131763"/>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0" name="Line 704"/>
            <p:cNvSpPr>
              <a:spLocks noChangeShapeType="1"/>
            </p:cNvSpPr>
            <p:nvPr/>
          </p:nvSpPr>
          <p:spPr bwMode="auto">
            <a:xfrm flipV="1">
              <a:off x="4950853" y="3219449"/>
              <a:ext cx="21073" cy="206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51" name="Line 705"/>
            <p:cNvSpPr>
              <a:spLocks noChangeShapeType="1"/>
            </p:cNvSpPr>
            <p:nvPr/>
          </p:nvSpPr>
          <p:spPr bwMode="auto">
            <a:xfrm flipV="1">
              <a:off x="4971925" y="3148012"/>
              <a:ext cx="19157" cy="71438"/>
            </a:xfrm>
            <a:prstGeom prst="line">
              <a:avLst/>
            </a:prstGeom>
            <a:noFill/>
            <a:ln w="28575">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grpSp>
        <p:nvGrpSpPr>
          <p:cNvPr id="305" name="Group 1169"/>
          <p:cNvGrpSpPr/>
          <p:nvPr/>
        </p:nvGrpSpPr>
        <p:grpSpPr>
          <a:xfrm>
            <a:off x="2860634" y="2627724"/>
            <a:ext cx="3834501" cy="307780"/>
            <a:chOff x="2140143" y="5333996"/>
            <a:chExt cx="2875876" cy="410373"/>
          </a:xfrm>
        </p:grpSpPr>
        <p:sp>
          <p:nvSpPr>
            <p:cNvPr id="1171" name="TextBox 1170"/>
            <p:cNvSpPr txBox="1"/>
            <p:nvPr/>
          </p:nvSpPr>
          <p:spPr>
            <a:xfrm>
              <a:off x="2140143" y="5334000"/>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1998</a:t>
              </a:r>
              <a:endParaRPr lang="en-US" sz="1400" b="1" dirty="0">
                <a:solidFill>
                  <a:srgbClr val="FFFF00"/>
                </a:solidFill>
                <a:latin typeface="Cambria" pitchFamily="18" charset="0"/>
                <a:cs typeface="Times New Roman" pitchFamily="18" charset="0"/>
              </a:endParaRPr>
            </a:p>
          </p:txBody>
        </p:sp>
        <p:sp>
          <p:nvSpPr>
            <p:cNvPr id="1172" name="TextBox 1171"/>
            <p:cNvSpPr txBox="1"/>
            <p:nvPr/>
          </p:nvSpPr>
          <p:spPr>
            <a:xfrm>
              <a:off x="2655125"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2000</a:t>
              </a:r>
              <a:endParaRPr lang="en-US" sz="1400" b="1" dirty="0">
                <a:solidFill>
                  <a:srgbClr val="FFFF00"/>
                </a:solidFill>
                <a:latin typeface="Cambria" pitchFamily="18" charset="0"/>
                <a:cs typeface="Times New Roman" pitchFamily="18" charset="0"/>
              </a:endParaRPr>
            </a:p>
          </p:txBody>
        </p:sp>
        <p:sp>
          <p:nvSpPr>
            <p:cNvPr id="1173" name="TextBox 1172"/>
            <p:cNvSpPr txBox="1"/>
            <p:nvPr/>
          </p:nvSpPr>
          <p:spPr>
            <a:xfrm>
              <a:off x="312420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2002</a:t>
              </a:r>
              <a:endParaRPr lang="en-US" sz="1400" b="1" dirty="0">
                <a:solidFill>
                  <a:srgbClr val="FFFF00"/>
                </a:solidFill>
                <a:latin typeface="Cambria" pitchFamily="18" charset="0"/>
                <a:cs typeface="Times New Roman" pitchFamily="18" charset="0"/>
              </a:endParaRPr>
            </a:p>
          </p:txBody>
        </p:sp>
        <p:sp>
          <p:nvSpPr>
            <p:cNvPr id="1176" name="TextBox 1175"/>
            <p:cNvSpPr txBox="1"/>
            <p:nvPr/>
          </p:nvSpPr>
          <p:spPr>
            <a:xfrm>
              <a:off x="360515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2004</a:t>
              </a:r>
              <a:endParaRPr lang="en-US" sz="1400" b="1" dirty="0">
                <a:solidFill>
                  <a:srgbClr val="FFFF00"/>
                </a:solidFill>
                <a:latin typeface="Cambria" pitchFamily="18" charset="0"/>
                <a:cs typeface="Times New Roman" pitchFamily="18" charset="0"/>
              </a:endParaRPr>
            </a:p>
          </p:txBody>
        </p:sp>
        <p:sp>
          <p:nvSpPr>
            <p:cNvPr id="1177" name="TextBox 1176"/>
            <p:cNvSpPr txBox="1"/>
            <p:nvPr/>
          </p:nvSpPr>
          <p:spPr>
            <a:xfrm>
              <a:off x="409105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2006</a:t>
              </a:r>
              <a:endParaRPr lang="en-US" sz="1400" b="1" dirty="0">
                <a:solidFill>
                  <a:srgbClr val="FFFF00"/>
                </a:solidFill>
                <a:latin typeface="Cambria" pitchFamily="18" charset="0"/>
                <a:cs typeface="Times New Roman" pitchFamily="18" charset="0"/>
              </a:endParaRPr>
            </a:p>
          </p:txBody>
        </p:sp>
        <p:sp>
          <p:nvSpPr>
            <p:cNvPr id="1178" name="TextBox 1177"/>
            <p:cNvSpPr txBox="1"/>
            <p:nvPr/>
          </p:nvSpPr>
          <p:spPr>
            <a:xfrm>
              <a:off x="4560125"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2008</a:t>
              </a:r>
              <a:endParaRPr lang="en-US" sz="1400" b="1" dirty="0">
                <a:solidFill>
                  <a:srgbClr val="FFFF00"/>
                </a:solidFill>
                <a:latin typeface="Cambria" pitchFamily="18" charset="0"/>
                <a:cs typeface="Times New Roman" pitchFamily="18" charset="0"/>
              </a:endParaRPr>
            </a:p>
          </p:txBody>
        </p:sp>
      </p:grpSp>
      <p:sp>
        <p:nvSpPr>
          <p:cNvPr id="1181" name="TextBox 1180"/>
          <p:cNvSpPr txBox="1"/>
          <p:nvPr/>
        </p:nvSpPr>
        <p:spPr>
          <a:xfrm>
            <a:off x="3733800" y="1377529"/>
            <a:ext cx="888385" cy="307777"/>
          </a:xfrm>
          <a:prstGeom prst="rect">
            <a:avLst/>
          </a:prstGeom>
          <a:noFill/>
        </p:spPr>
        <p:txBody>
          <a:bodyPr wrap="none" rtlCol="0">
            <a:spAutoFit/>
          </a:bodyPr>
          <a:lstStyle/>
          <a:p>
            <a:r>
              <a:rPr lang="en-US" sz="1400" b="1" dirty="0" smtClean="0">
                <a:solidFill>
                  <a:srgbClr val="00FF00"/>
                </a:solidFill>
                <a:latin typeface="Cambria" pitchFamily="18" charset="0"/>
                <a:cs typeface="Times New Roman" pitchFamily="18" charset="0"/>
              </a:rPr>
              <a:t>R = 0.47 </a:t>
            </a:r>
            <a:endParaRPr lang="en-US" sz="1400" b="1" dirty="0">
              <a:solidFill>
                <a:srgbClr val="00FF00"/>
              </a:solidFill>
              <a:latin typeface="Cambria" pitchFamily="18" charset="0"/>
              <a:cs typeface="Times New Roman" pitchFamily="18" charset="0"/>
            </a:endParaRPr>
          </a:p>
        </p:txBody>
      </p:sp>
      <p:sp>
        <p:nvSpPr>
          <p:cNvPr id="1191" name="TextBox 1190"/>
          <p:cNvSpPr txBox="1"/>
          <p:nvPr/>
        </p:nvSpPr>
        <p:spPr>
          <a:xfrm>
            <a:off x="609600" y="1616309"/>
            <a:ext cx="1963999" cy="584775"/>
          </a:xfrm>
          <a:prstGeom prst="rect">
            <a:avLst/>
          </a:prstGeom>
          <a:noFill/>
        </p:spPr>
        <p:txBody>
          <a:bodyPr wrap="none" rtlCol="0">
            <a:spAutoFit/>
          </a:bodyPr>
          <a:lstStyle/>
          <a:p>
            <a:pPr algn="r"/>
            <a:r>
              <a:rPr lang="en-US" sz="1600" b="1" dirty="0" smtClean="0">
                <a:solidFill>
                  <a:srgbClr val="FF0000"/>
                </a:solidFill>
                <a:latin typeface="Cambria" pitchFamily="18" charset="0"/>
                <a:cs typeface="Times New Roman" pitchFamily="18" charset="0"/>
              </a:rPr>
              <a:t>Model hindcast CCI</a:t>
            </a:r>
          </a:p>
          <a:p>
            <a:pPr algn="r"/>
            <a:r>
              <a:rPr lang="en-US" sz="1600" b="1" dirty="0" smtClean="0">
                <a:solidFill>
                  <a:schemeClr val="bg1">
                    <a:lumMod val="85000"/>
                  </a:schemeClr>
                </a:solidFill>
                <a:latin typeface="Cambria" pitchFamily="18" charset="0"/>
                <a:cs typeface="Times New Roman" pitchFamily="18" charset="0"/>
              </a:rPr>
              <a:t>Observed CCI</a:t>
            </a:r>
            <a:endParaRPr lang="en-US" sz="1600" b="1" dirty="0">
              <a:solidFill>
                <a:schemeClr val="bg1">
                  <a:lumMod val="85000"/>
                </a:schemeClr>
              </a:solidFill>
              <a:latin typeface="Cambria" pitchFamily="18" charset="0"/>
              <a:cs typeface="Times New Roman" pitchFamily="18" charset="0"/>
            </a:endParaRPr>
          </a:p>
        </p:txBody>
      </p:sp>
      <p:grpSp>
        <p:nvGrpSpPr>
          <p:cNvPr id="1034" name="Group 1033"/>
          <p:cNvGrpSpPr/>
          <p:nvPr/>
        </p:nvGrpSpPr>
        <p:grpSpPr>
          <a:xfrm>
            <a:off x="609600" y="2901529"/>
            <a:ext cx="6446970" cy="1331181"/>
            <a:chOff x="584696" y="2528707"/>
            <a:chExt cx="6446970" cy="1331181"/>
          </a:xfrm>
        </p:grpSpPr>
        <p:sp>
          <p:nvSpPr>
            <p:cNvPr id="356" name="Line 275"/>
            <p:cNvSpPr>
              <a:spLocks noChangeShapeType="1"/>
            </p:cNvSpPr>
            <p:nvPr/>
          </p:nvSpPr>
          <p:spPr bwMode="auto">
            <a:xfrm>
              <a:off x="2581245" y="2528707"/>
              <a:ext cx="4409379"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59" name="Freeform 278"/>
            <p:cNvSpPr>
              <a:spLocks/>
            </p:cNvSpPr>
            <p:nvPr/>
          </p:nvSpPr>
          <p:spPr bwMode="auto">
            <a:xfrm>
              <a:off x="2883925" y="2581105"/>
              <a:ext cx="3801454" cy="1052414"/>
            </a:xfrm>
            <a:custGeom>
              <a:avLst/>
              <a:gdLst/>
              <a:ahLst/>
              <a:cxnLst>
                <a:cxn ang="0">
                  <a:pos x="1021" y="4"/>
                </a:cxn>
                <a:cxn ang="0">
                  <a:pos x="1054" y="27"/>
                </a:cxn>
                <a:cxn ang="0">
                  <a:pos x="1097" y="92"/>
                </a:cxn>
                <a:cxn ang="0">
                  <a:pos x="1128" y="163"/>
                </a:cxn>
                <a:cxn ang="0">
                  <a:pos x="1170" y="276"/>
                </a:cxn>
                <a:cxn ang="0">
                  <a:pos x="1262" y="555"/>
                </a:cxn>
                <a:cxn ang="0">
                  <a:pos x="1301" y="662"/>
                </a:cxn>
                <a:cxn ang="0">
                  <a:pos x="1342" y="742"/>
                </a:cxn>
                <a:cxn ang="0">
                  <a:pos x="1390" y="800"/>
                </a:cxn>
                <a:cxn ang="0">
                  <a:pos x="1424" y="810"/>
                </a:cxn>
                <a:cxn ang="0">
                  <a:pos x="1461" y="818"/>
                </a:cxn>
                <a:cxn ang="0">
                  <a:pos x="1411" y="830"/>
                </a:cxn>
                <a:cxn ang="0">
                  <a:pos x="1368" y="809"/>
                </a:cxn>
                <a:cxn ang="0">
                  <a:pos x="1335" y="770"/>
                </a:cxn>
                <a:cxn ang="0">
                  <a:pos x="1302" y="716"/>
                </a:cxn>
                <a:cxn ang="0">
                  <a:pos x="1272" y="645"/>
                </a:cxn>
                <a:cxn ang="0">
                  <a:pos x="1191" y="407"/>
                </a:cxn>
                <a:cxn ang="0">
                  <a:pos x="1130" y="224"/>
                </a:cxn>
                <a:cxn ang="0">
                  <a:pos x="1078" y="102"/>
                </a:cxn>
                <a:cxn ang="0">
                  <a:pos x="1039" y="41"/>
                </a:cxn>
                <a:cxn ang="0">
                  <a:pos x="1000" y="23"/>
                </a:cxn>
                <a:cxn ang="0">
                  <a:pos x="944" y="79"/>
                </a:cxn>
                <a:cxn ang="0">
                  <a:pos x="883" y="224"/>
                </a:cxn>
                <a:cxn ang="0">
                  <a:pos x="834" y="386"/>
                </a:cxn>
                <a:cxn ang="0">
                  <a:pos x="771" y="601"/>
                </a:cxn>
                <a:cxn ang="0">
                  <a:pos x="721" y="758"/>
                </a:cxn>
                <a:cxn ang="0">
                  <a:pos x="678" y="855"/>
                </a:cxn>
                <a:cxn ang="0">
                  <a:pos x="636" y="920"/>
                </a:cxn>
                <a:cxn ang="0">
                  <a:pos x="612" y="937"/>
                </a:cxn>
                <a:cxn ang="0">
                  <a:pos x="576" y="943"/>
                </a:cxn>
                <a:cxn ang="0">
                  <a:pos x="553" y="932"/>
                </a:cxn>
                <a:cxn ang="0">
                  <a:pos x="509" y="884"/>
                </a:cxn>
                <a:cxn ang="0">
                  <a:pos x="467" y="808"/>
                </a:cxn>
                <a:cxn ang="0">
                  <a:pos x="425" y="712"/>
                </a:cxn>
                <a:cxn ang="0">
                  <a:pos x="344" y="513"/>
                </a:cxn>
                <a:cxn ang="0">
                  <a:pos x="273" y="385"/>
                </a:cxn>
                <a:cxn ang="0">
                  <a:pos x="229" y="345"/>
                </a:cxn>
                <a:cxn ang="0">
                  <a:pos x="175" y="351"/>
                </a:cxn>
                <a:cxn ang="0">
                  <a:pos x="127" y="397"/>
                </a:cxn>
                <a:cxn ang="0">
                  <a:pos x="77" y="461"/>
                </a:cxn>
                <a:cxn ang="0">
                  <a:pos x="25" y="526"/>
                </a:cxn>
                <a:cxn ang="0">
                  <a:pos x="29" y="488"/>
                </a:cxn>
                <a:cxn ang="0">
                  <a:pos x="80" y="420"/>
                </a:cxn>
                <a:cxn ang="0">
                  <a:pos x="121" y="372"/>
                </a:cxn>
                <a:cxn ang="0">
                  <a:pos x="165" y="334"/>
                </a:cxn>
                <a:cxn ang="0">
                  <a:pos x="197" y="321"/>
                </a:cxn>
                <a:cxn ang="0">
                  <a:pos x="234" y="325"/>
                </a:cxn>
                <a:cxn ang="0">
                  <a:pos x="258" y="338"/>
                </a:cxn>
                <a:cxn ang="0">
                  <a:pos x="301" y="386"/>
                </a:cxn>
                <a:cxn ang="0">
                  <a:pos x="362" y="504"/>
                </a:cxn>
                <a:cxn ang="0">
                  <a:pos x="415" y="627"/>
                </a:cxn>
                <a:cxn ang="0">
                  <a:pos x="475" y="775"/>
                </a:cxn>
                <a:cxn ang="0">
                  <a:pos x="526" y="872"/>
                </a:cxn>
                <a:cxn ang="0">
                  <a:pos x="578" y="922"/>
                </a:cxn>
                <a:cxn ang="0">
                  <a:pos x="622" y="905"/>
                </a:cxn>
                <a:cxn ang="0">
                  <a:pos x="680" y="801"/>
                </a:cxn>
                <a:cxn ang="0">
                  <a:pos x="742" y="628"/>
                </a:cxn>
                <a:cxn ang="0">
                  <a:pos x="814" y="381"/>
                </a:cxn>
                <a:cxn ang="0">
                  <a:pos x="864" y="218"/>
                </a:cxn>
                <a:cxn ang="0">
                  <a:pos x="915" y="89"/>
                </a:cxn>
                <a:cxn ang="0">
                  <a:pos x="937" y="50"/>
                </a:cxn>
                <a:cxn ang="0">
                  <a:pos x="970" y="15"/>
                </a:cxn>
                <a:cxn ang="0">
                  <a:pos x="1005" y="0"/>
                </a:cxn>
              </a:cxnLst>
              <a:rect l="0" t="0" r="r" b="b"/>
              <a:pathLst>
                <a:path w="1482" h="944">
                  <a:moveTo>
                    <a:pt x="1005" y="0"/>
                  </a:moveTo>
                  <a:lnTo>
                    <a:pt x="1006" y="0"/>
                  </a:lnTo>
                  <a:lnTo>
                    <a:pt x="1009" y="2"/>
                  </a:lnTo>
                  <a:lnTo>
                    <a:pt x="1018" y="4"/>
                  </a:lnTo>
                  <a:lnTo>
                    <a:pt x="1021" y="4"/>
                  </a:lnTo>
                  <a:lnTo>
                    <a:pt x="1031" y="10"/>
                  </a:lnTo>
                  <a:lnTo>
                    <a:pt x="1031" y="11"/>
                  </a:lnTo>
                  <a:lnTo>
                    <a:pt x="1042" y="17"/>
                  </a:lnTo>
                  <a:lnTo>
                    <a:pt x="1043" y="17"/>
                  </a:lnTo>
                  <a:lnTo>
                    <a:pt x="1054" y="27"/>
                  </a:lnTo>
                  <a:lnTo>
                    <a:pt x="1056" y="29"/>
                  </a:lnTo>
                  <a:lnTo>
                    <a:pt x="1065" y="42"/>
                  </a:lnTo>
                  <a:lnTo>
                    <a:pt x="1076" y="57"/>
                  </a:lnTo>
                  <a:lnTo>
                    <a:pt x="1086" y="74"/>
                  </a:lnTo>
                  <a:lnTo>
                    <a:pt x="1097" y="92"/>
                  </a:lnTo>
                  <a:lnTo>
                    <a:pt x="1097" y="93"/>
                  </a:lnTo>
                  <a:lnTo>
                    <a:pt x="1107" y="116"/>
                  </a:lnTo>
                  <a:lnTo>
                    <a:pt x="1109" y="116"/>
                  </a:lnTo>
                  <a:lnTo>
                    <a:pt x="1118" y="138"/>
                  </a:lnTo>
                  <a:lnTo>
                    <a:pt x="1128" y="163"/>
                  </a:lnTo>
                  <a:lnTo>
                    <a:pt x="1139" y="189"/>
                  </a:lnTo>
                  <a:lnTo>
                    <a:pt x="1149" y="216"/>
                  </a:lnTo>
                  <a:lnTo>
                    <a:pt x="1149" y="218"/>
                  </a:lnTo>
                  <a:lnTo>
                    <a:pt x="1170" y="275"/>
                  </a:lnTo>
                  <a:lnTo>
                    <a:pt x="1170" y="276"/>
                  </a:lnTo>
                  <a:lnTo>
                    <a:pt x="1179" y="308"/>
                  </a:lnTo>
                  <a:lnTo>
                    <a:pt x="1200" y="371"/>
                  </a:lnTo>
                  <a:lnTo>
                    <a:pt x="1211" y="401"/>
                  </a:lnTo>
                  <a:lnTo>
                    <a:pt x="1230" y="465"/>
                  </a:lnTo>
                  <a:lnTo>
                    <a:pt x="1262" y="555"/>
                  </a:lnTo>
                  <a:lnTo>
                    <a:pt x="1271" y="583"/>
                  </a:lnTo>
                  <a:lnTo>
                    <a:pt x="1281" y="611"/>
                  </a:lnTo>
                  <a:lnTo>
                    <a:pt x="1292" y="638"/>
                  </a:lnTo>
                  <a:lnTo>
                    <a:pt x="1302" y="662"/>
                  </a:lnTo>
                  <a:lnTo>
                    <a:pt x="1301" y="662"/>
                  </a:lnTo>
                  <a:lnTo>
                    <a:pt x="1311" y="685"/>
                  </a:lnTo>
                  <a:lnTo>
                    <a:pt x="1313" y="685"/>
                  </a:lnTo>
                  <a:lnTo>
                    <a:pt x="1322" y="707"/>
                  </a:lnTo>
                  <a:lnTo>
                    <a:pt x="1331" y="725"/>
                  </a:lnTo>
                  <a:lnTo>
                    <a:pt x="1342" y="742"/>
                  </a:lnTo>
                  <a:lnTo>
                    <a:pt x="1352" y="758"/>
                  </a:lnTo>
                  <a:lnTo>
                    <a:pt x="1361" y="772"/>
                  </a:lnTo>
                  <a:lnTo>
                    <a:pt x="1370" y="783"/>
                  </a:lnTo>
                  <a:lnTo>
                    <a:pt x="1380" y="792"/>
                  </a:lnTo>
                  <a:lnTo>
                    <a:pt x="1390" y="800"/>
                  </a:lnTo>
                  <a:lnTo>
                    <a:pt x="1398" y="805"/>
                  </a:lnTo>
                  <a:lnTo>
                    <a:pt x="1414" y="810"/>
                  </a:lnTo>
                  <a:lnTo>
                    <a:pt x="1414" y="809"/>
                  </a:lnTo>
                  <a:lnTo>
                    <a:pt x="1424" y="809"/>
                  </a:lnTo>
                  <a:lnTo>
                    <a:pt x="1424" y="810"/>
                  </a:lnTo>
                  <a:lnTo>
                    <a:pt x="1440" y="805"/>
                  </a:lnTo>
                  <a:lnTo>
                    <a:pt x="1450" y="800"/>
                  </a:lnTo>
                  <a:lnTo>
                    <a:pt x="1470" y="785"/>
                  </a:lnTo>
                  <a:lnTo>
                    <a:pt x="1482" y="803"/>
                  </a:lnTo>
                  <a:lnTo>
                    <a:pt x="1461" y="818"/>
                  </a:lnTo>
                  <a:lnTo>
                    <a:pt x="1459" y="818"/>
                  </a:lnTo>
                  <a:lnTo>
                    <a:pt x="1446" y="825"/>
                  </a:lnTo>
                  <a:lnTo>
                    <a:pt x="1437" y="827"/>
                  </a:lnTo>
                  <a:lnTo>
                    <a:pt x="1427" y="830"/>
                  </a:lnTo>
                  <a:lnTo>
                    <a:pt x="1411" y="830"/>
                  </a:lnTo>
                  <a:lnTo>
                    <a:pt x="1401" y="827"/>
                  </a:lnTo>
                  <a:lnTo>
                    <a:pt x="1391" y="825"/>
                  </a:lnTo>
                  <a:lnTo>
                    <a:pt x="1389" y="823"/>
                  </a:lnTo>
                  <a:lnTo>
                    <a:pt x="1378" y="817"/>
                  </a:lnTo>
                  <a:lnTo>
                    <a:pt x="1368" y="809"/>
                  </a:lnTo>
                  <a:lnTo>
                    <a:pt x="1356" y="797"/>
                  </a:lnTo>
                  <a:lnTo>
                    <a:pt x="1355" y="797"/>
                  </a:lnTo>
                  <a:lnTo>
                    <a:pt x="1344" y="785"/>
                  </a:lnTo>
                  <a:lnTo>
                    <a:pt x="1344" y="783"/>
                  </a:lnTo>
                  <a:lnTo>
                    <a:pt x="1335" y="770"/>
                  </a:lnTo>
                  <a:lnTo>
                    <a:pt x="1325" y="754"/>
                  </a:lnTo>
                  <a:lnTo>
                    <a:pt x="1325" y="753"/>
                  </a:lnTo>
                  <a:lnTo>
                    <a:pt x="1314" y="736"/>
                  </a:lnTo>
                  <a:lnTo>
                    <a:pt x="1313" y="736"/>
                  </a:lnTo>
                  <a:lnTo>
                    <a:pt x="1302" y="716"/>
                  </a:lnTo>
                  <a:lnTo>
                    <a:pt x="1302" y="715"/>
                  </a:lnTo>
                  <a:lnTo>
                    <a:pt x="1293" y="694"/>
                  </a:lnTo>
                  <a:lnTo>
                    <a:pt x="1283" y="672"/>
                  </a:lnTo>
                  <a:lnTo>
                    <a:pt x="1283" y="670"/>
                  </a:lnTo>
                  <a:lnTo>
                    <a:pt x="1272" y="645"/>
                  </a:lnTo>
                  <a:lnTo>
                    <a:pt x="1262" y="619"/>
                  </a:lnTo>
                  <a:lnTo>
                    <a:pt x="1251" y="591"/>
                  </a:lnTo>
                  <a:lnTo>
                    <a:pt x="1242" y="562"/>
                  </a:lnTo>
                  <a:lnTo>
                    <a:pt x="1211" y="471"/>
                  </a:lnTo>
                  <a:lnTo>
                    <a:pt x="1191" y="407"/>
                  </a:lnTo>
                  <a:lnTo>
                    <a:pt x="1181" y="377"/>
                  </a:lnTo>
                  <a:lnTo>
                    <a:pt x="1160" y="314"/>
                  </a:lnTo>
                  <a:lnTo>
                    <a:pt x="1150" y="283"/>
                  </a:lnTo>
                  <a:lnTo>
                    <a:pt x="1140" y="254"/>
                  </a:lnTo>
                  <a:lnTo>
                    <a:pt x="1130" y="224"/>
                  </a:lnTo>
                  <a:lnTo>
                    <a:pt x="1119" y="197"/>
                  </a:lnTo>
                  <a:lnTo>
                    <a:pt x="1109" y="170"/>
                  </a:lnTo>
                  <a:lnTo>
                    <a:pt x="1098" y="146"/>
                  </a:lnTo>
                  <a:lnTo>
                    <a:pt x="1089" y="125"/>
                  </a:lnTo>
                  <a:lnTo>
                    <a:pt x="1078" y="102"/>
                  </a:lnTo>
                  <a:lnTo>
                    <a:pt x="1068" y="84"/>
                  </a:lnTo>
                  <a:lnTo>
                    <a:pt x="1069" y="84"/>
                  </a:lnTo>
                  <a:lnTo>
                    <a:pt x="1059" y="68"/>
                  </a:lnTo>
                  <a:lnTo>
                    <a:pt x="1048" y="54"/>
                  </a:lnTo>
                  <a:lnTo>
                    <a:pt x="1039" y="41"/>
                  </a:lnTo>
                  <a:lnTo>
                    <a:pt x="1031" y="34"/>
                  </a:lnTo>
                  <a:lnTo>
                    <a:pt x="1021" y="28"/>
                  </a:lnTo>
                  <a:lnTo>
                    <a:pt x="1013" y="24"/>
                  </a:lnTo>
                  <a:lnTo>
                    <a:pt x="1005" y="21"/>
                  </a:lnTo>
                  <a:lnTo>
                    <a:pt x="1000" y="23"/>
                  </a:lnTo>
                  <a:lnTo>
                    <a:pt x="989" y="27"/>
                  </a:lnTo>
                  <a:lnTo>
                    <a:pt x="980" y="32"/>
                  </a:lnTo>
                  <a:lnTo>
                    <a:pt x="972" y="38"/>
                  </a:lnTo>
                  <a:lnTo>
                    <a:pt x="954" y="62"/>
                  </a:lnTo>
                  <a:lnTo>
                    <a:pt x="944" y="79"/>
                  </a:lnTo>
                  <a:lnTo>
                    <a:pt x="933" y="99"/>
                  </a:lnTo>
                  <a:lnTo>
                    <a:pt x="924" y="119"/>
                  </a:lnTo>
                  <a:lnTo>
                    <a:pt x="915" y="142"/>
                  </a:lnTo>
                  <a:lnTo>
                    <a:pt x="904" y="167"/>
                  </a:lnTo>
                  <a:lnTo>
                    <a:pt x="883" y="224"/>
                  </a:lnTo>
                  <a:lnTo>
                    <a:pt x="874" y="254"/>
                  </a:lnTo>
                  <a:lnTo>
                    <a:pt x="864" y="286"/>
                  </a:lnTo>
                  <a:lnTo>
                    <a:pt x="853" y="318"/>
                  </a:lnTo>
                  <a:lnTo>
                    <a:pt x="843" y="354"/>
                  </a:lnTo>
                  <a:lnTo>
                    <a:pt x="834" y="386"/>
                  </a:lnTo>
                  <a:lnTo>
                    <a:pt x="834" y="388"/>
                  </a:lnTo>
                  <a:lnTo>
                    <a:pt x="823" y="422"/>
                  </a:lnTo>
                  <a:lnTo>
                    <a:pt x="813" y="458"/>
                  </a:lnTo>
                  <a:lnTo>
                    <a:pt x="781" y="564"/>
                  </a:lnTo>
                  <a:lnTo>
                    <a:pt x="771" y="601"/>
                  </a:lnTo>
                  <a:lnTo>
                    <a:pt x="762" y="634"/>
                  </a:lnTo>
                  <a:lnTo>
                    <a:pt x="762" y="635"/>
                  </a:lnTo>
                  <a:lnTo>
                    <a:pt x="741" y="699"/>
                  </a:lnTo>
                  <a:lnTo>
                    <a:pt x="730" y="729"/>
                  </a:lnTo>
                  <a:lnTo>
                    <a:pt x="721" y="758"/>
                  </a:lnTo>
                  <a:lnTo>
                    <a:pt x="711" y="784"/>
                  </a:lnTo>
                  <a:lnTo>
                    <a:pt x="700" y="809"/>
                  </a:lnTo>
                  <a:lnTo>
                    <a:pt x="699" y="810"/>
                  </a:lnTo>
                  <a:lnTo>
                    <a:pt x="688" y="834"/>
                  </a:lnTo>
                  <a:lnTo>
                    <a:pt x="678" y="855"/>
                  </a:lnTo>
                  <a:lnTo>
                    <a:pt x="669" y="874"/>
                  </a:lnTo>
                  <a:lnTo>
                    <a:pt x="669" y="876"/>
                  </a:lnTo>
                  <a:lnTo>
                    <a:pt x="648" y="907"/>
                  </a:lnTo>
                  <a:lnTo>
                    <a:pt x="646" y="908"/>
                  </a:lnTo>
                  <a:lnTo>
                    <a:pt x="636" y="920"/>
                  </a:lnTo>
                  <a:lnTo>
                    <a:pt x="635" y="920"/>
                  </a:lnTo>
                  <a:lnTo>
                    <a:pt x="625" y="928"/>
                  </a:lnTo>
                  <a:lnTo>
                    <a:pt x="624" y="929"/>
                  </a:lnTo>
                  <a:lnTo>
                    <a:pt x="614" y="936"/>
                  </a:lnTo>
                  <a:lnTo>
                    <a:pt x="612" y="937"/>
                  </a:lnTo>
                  <a:lnTo>
                    <a:pt x="602" y="941"/>
                  </a:lnTo>
                  <a:lnTo>
                    <a:pt x="601" y="941"/>
                  </a:lnTo>
                  <a:lnTo>
                    <a:pt x="590" y="944"/>
                  </a:lnTo>
                  <a:lnTo>
                    <a:pt x="586" y="944"/>
                  </a:lnTo>
                  <a:lnTo>
                    <a:pt x="576" y="943"/>
                  </a:lnTo>
                  <a:lnTo>
                    <a:pt x="573" y="941"/>
                  </a:lnTo>
                  <a:lnTo>
                    <a:pt x="573" y="943"/>
                  </a:lnTo>
                  <a:lnTo>
                    <a:pt x="564" y="939"/>
                  </a:lnTo>
                  <a:lnTo>
                    <a:pt x="564" y="937"/>
                  </a:lnTo>
                  <a:lnTo>
                    <a:pt x="553" y="932"/>
                  </a:lnTo>
                  <a:lnTo>
                    <a:pt x="552" y="932"/>
                  </a:lnTo>
                  <a:lnTo>
                    <a:pt x="542" y="924"/>
                  </a:lnTo>
                  <a:lnTo>
                    <a:pt x="529" y="911"/>
                  </a:lnTo>
                  <a:lnTo>
                    <a:pt x="519" y="898"/>
                  </a:lnTo>
                  <a:lnTo>
                    <a:pt x="509" y="884"/>
                  </a:lnTo>
                  <a:lnTo>
                    <a:pt x="509" y="882"/>
                  </a:lnTo>
                  <a:lnTo>
                    <a:pt x="499" y="865"/>
                  </a:lnTo>
                  <a:lnTo>
                    <a:pt x="497" y="865"/>
                  </a:lnTo>
                  <a:lnTo>
                    <a:pt x="476" y="829"/>
                  </a:lnTo>
                  <a:lnTo>
                    <a:pt x="467" y="808"/>
                  </a:lnTo>
                  <a:lnTo>
                    <a:pt x="457" y="784"/>
                  </a:lnTo>
                  <a:lnTo>
                    <a:pt x="446" y="762"/>
                  </a:lnTo>
                  <a:lnTo>
                    <a:pt x="436" y="738"/>
                  </a:lnTo>
                  <a:lnTo>
                    <a:pt x="436" y="737"/>
                  </a:lnTo>
                  <a:lnTo>
                    <a:pt x="425" y="712"/>
                  </a:lnTo>
                  <a:lnTo>
                    <a:pt x="395" y="635"/>
                  </a:lnTo>
                  <a:lnTo>
                    <a:pt x="385" y="609"/>
                  </a:lnTo>
                  <a:lnTo>
                    <a:pt x="364" y="559"/>
                  </a:lnTo>
                  <a:lnTo>
                    <a:pt x="354" y="537"/>
                  </a:lnTo>
                  <a:lnTo>
                    <a:pt x="344" y="513"/>
                  </a:lnTo>
                  <a:lnTo>
                    <a:pt x="323" y="469"/>
                  </a:lnTo>
                  <a:lnTo>
                    <a:pt x="314" y="449"/>
                  </a:lnTo>
                  <a:lnTo>
                    <a:pt x="293" y="413"/>
                  </a:lnTo>
                  <a:lnTo>
                    <a:pt x="284" y="398"/>
                  </a:lnTo>
                  <a:lnTo>
                    <a:pt x="273" y="385"/>
                  </a:lnTo>
                  <a:lnTo>
                    <a:pt x="264" y="372"/>
                  </a:lnTo>
                  <a:lnTo>
                    <a:pt x="255" y="363"/>
                  </a:lnTo>
                  <a:lnTo>
                    <a:pt x="246" y="355"/>
                  </a:lnTo>
                  <a:lnTo>
                    <a:pt x="235" y="348"/>
                  </a:lnTo>
                  <a:lnTo>
                    <a:pt x="229" y="345"/>
                  </a:lnTo>
                  <a:lnTo>
                    <a:pt x="218" y="342"/>
                  </a:lnTo>
                  <a:lnTo>
                    <a:pt x="209" y="341"/>
                  </a:lnTo>
                  <a:lnTo>
                    <a:pt x="203" y="341"/>
                  </a:lnTo>
                  <a:lnTo>
                    <a:pt x="193" y="343"/>
                  </a:lnTo>
                  <a:lnTo>
                    <a:pt x="175" y="351"/>
                  </a:lnTo>
                  <a:lnTo>
                    <a:pt x="165" y="358"/>
                  </a:lnTo>
                  <a:lnTo>
                    <a:pt x="146" y="373"/>
                  </a:lnTo>
                  <a:lnTo>
                    <a:pt x="137" y="385"/>
                  </a:lnTo>
                  <a:lnTo>
                    <a:pt x="137" y="386"/>
                  </a:lnTo>
                  <a:lnTo>
                    <a:pt x="127" y="397"/>
                  </a:lnTo>
                  <a:lnTo>
                    <a:pt x="116" y="409"/>
                  </a:lnTo>
                  <a:lnTo>
                    <a:pt x="95" y="433"/>
                  </a:lnTo>
                  <a:lnTo>
                    <a:pt x="97" y="433"/>
                  </a:lnTo>
                  <a:lnTo>
                    <a:pt x="86" y="448"/>
                  </a:lnTo>
                  <a:lnTo>
                    <a:pt x="77" y="461"/>
                  </a:lnTo>
                  <a:lnTo>
                    <a:pt x="76" y="461"/>
                  </a:lnTo>
                  <a:lnTo>
                    <a:pt x="65" y="474"/>
                  </a:lnTo>
                  <a:lnTo>
                    <a:pt x="44" y="502"/>
                  </a:lnTo>
                  <a:lnTo>
                    <a:pt x="25" y="525"/>
                  </a:lnTo>
                  <a:lnTo>
                    <a:pt x="25" y="526"/>
                  </a:lnTo>
                  <a:lnTo>
                    <a:pt x="14" y="537"/>
                  </a:lnTo>
                  <a:lnTo>
                    <a:pt x="0" y="522"/>
                  </a:lnTo>
                  <a:lnTo>
                    <a:pt x="10" y="512"/>
                  </a:lnTo>
                  <a:lnTo>
                    <a:pt x="9" y="512"/>
                  </a:lnTo>
                  <a:lnTo>
                    <a:pt x="29" y="488"/>
                  </a:lnTo>
                  <a:lnTo>
                    <a:pt x="49" y="461"/>
                  </a:lnTo>
                  <a:lnTo>
                    <a:pt x="60" y="448"/>
                  </a:lnTo>
                  <a:lnTo>
                    <a:pt x="69" y="436"/>
                  </a:lnTo>
                  <a:lnTo>
                    <a:pt x="80" y="422"/>
                  </a:lnTo>
                  <a:lnTo>
                    <a:pt x="80" y="420"/>
                  </a:lnTo>
                  <a:lnTo>
                    <a:pt x="101" y="394"/>
                  </a:lnTo>
                  <a:lnTo>
                    <a:pt x="111" y="382"/>
                  </a:lnTo>
                  <a:lnTo>
                    <a:pt x="112" y="382"/>
                  </a:lnTo>
                  <a:lnTo>
                    <a:pt x="123" y="372"/>
                  </a:lnTo>
                  <a:lnTo>
                    <a:pt x="121" y="372"/>
                  </a:lnTo>
                  <a:lnTo>
                    <a:pt x="131" y="360"/>
                  </a:lnTo>
                  <a:lnTo>
                    <a:pt x="132" y="359"/>
                  </a:lnTo>
                  <a:lnTo>
                    <a:pt x="153" y="341"/>
                  </a:lnTo>
                  <a:lnTo>
                    <a:pt x="154" y="341"/>
                  </a:lnTo>
                  <a:lnTo>
                    <a:pt x="165" y="334"/>
                  </a:lnTo>
                  <a:lnTo>
                    <a:pt x="166" y="333"/>
                  </a:lnTo>
                  <a:lnTo>
                    <a:pt x="176" y="328"/>
                  </a:lnTo>
                  <a:lnTo>
                    <a:pt x="186" y="324"/>
                  </a:lnTo>
                  <a:lnTo>
                    <a:pt x="187" y="324"/>
                  </a:lnTo>
                  <a:lnTo>
                    <a:pt x="197" y="321"/>
                  </a:lnTo>
                  <a:lnTo>
                    <a:pt x="200" y="320"/>
                  </a:lnTo>
                  <a:lnTo>
                    <a:pt x="212" y="320"/>
                  </a:lnTo>
                  <a:lnTo>
                    <a:pt x="222" y="321"/>
                  </a:lnTo>
                  <a:lnTo>
                    <a:pt x="224" y="322"/>
                  </a:lnTo>
                  <a:lnTo>
                    <a:pt x="234" y="325"/>
                  </a:lnTo>
                  <a:lnTo>
                    <a:pt x="237" y="325"/>
                  </a:lnTo>
                  <a:lnTo>
                    <a:pt x="246" y="330"/>
                  </a:lnTo>
                  <a:lnTo>
                    <a:pt x="246" y="331"/>
                  </a:lnTo>
                  <a:lnTo>
                    <a:pt x="256" y="338"/>
                  </a:lnTo>
                  <a:lnTo>
                    <a:pt x="258" y="338"/>
                  </a:lnTo>
                  <a:lnTo>
                    <a:pt x="268" y="347"/>
                  </a:lnTo>
                  <a:lnTo>
                    <a:pt x="281" y="360"/>
                  </a:lnTo>
                  <a:lnTo>
                    <a:pt x="290" y="373"/>
                  </a:lnTo>
                  <a:lnTo>
                    <a:pt x="300" y="385"/>
                  </a:lnTo>
                  <a:lnTo>
                    <a:pt x="301" y="386"/>
                  </a:lnTo>
                  <a:lnTo>
                    <a:pt x="311" y="402"/>
                  </a:lnTo>
                  <a:lnTo>
                    <a:pt x="332" y="439"/>
                  </a:lnTo>
                  <a:lnTo>
                    <a:pt x="332" y="440"/>
                  </a:lnTo>
                  <a:lnTo>
                    <a:pt x="341" y="460"/>
                  </a:lnTo>
                  <a:lnTo>
                    <a:pt x="362" y="504"/>
                  </a:lnTo>
                  <a:lnTo>
                    <a:pt x="364" y="504"/>
                  </a:lnTo>
                  <a:lnTo>
                    <a:pt x="374" y="528"/>
                  </a:lnTo>
                  <a:lnTo>
                    <a:pt x="383" y="551"/>
                  </a:lnTo>
                  <a:lnTo>
                    <a:pt x="404" y="601"/>
                  </a:lnTo>
                  <a:lnTo>
                    <a:pt x="415" y="627"/>
                  </a:lnTo>
                  <a:lnTo>
                    <a:pt x="445" y="704"/>
                  </a:lnTo>
                  <a:lnTo>
                    <a:pt x="455" y="729"/>
                  </a:lnTo>
                  <a:lnTo>
                    <a:pt x="466" y="753"/>
                  </a:lnTo>
                  <a:lnTo>
                    <a:pt x="464" y="753"/>
                  </a:lnTo>
                  <a:lnTo>
                    <a:pt x="475" y="775"/>
                  </a:lnTo>
                  <a:lnTo>
                    <a:pt x="476" y="775"/>
                  </a:lnTo>
                  <a:lnTo>
                    <a:pt x="487" y="799"/>
                  </a:lnTo>
                  <a:lnTo>
                    <a:pt x="496" y="820"/>
                  </a:lnTo>
                  <a:lnTo>
                    <a:pt x="516" y="855"/>
                  </a:lnTo>
                  <a:lnTo>
                    <a:pt x="526" y="872"/>
                  </a:lnTo>
                  <a:lnTo>
                    <a:pt x="536" y="886"/>
                  </a:lnTo>
                  <a:lnTo>
                    <a:pt x="546" y="899"/>
                  </a:lnTo>
                  <a:lnTo>
                    <a:pt x="553" y="907"/>
                  </a:lnTo>
                  <a:lnTo>
                    <a:pt x="563" y="914"/>
                  </a:lnTo>
                  <a:lnTo>
                    <a:pt x="578" y="922"/>
                  </a:lnTo>
                  <a:lnTo>
                    <a:pt x="589" y="923"/>
                  </a:lnTo>
                  <a:lnTo>
                    <a:pt x="594" y="922"/>
                  </a:lnTo>
                  <a:lnTo>
                    <a:pt x="605" y="918"/>
                  </a:lnTo>
                  <a:lnTo>
                    <a:pt x="612" y="912"/>
                  </a:lnTo>
                  <a:lnTo>
                    <a:pt x="622" y="905"/>
                  </a:lnTo>
                  <a:lnTo>
                    <a:pt x="631" y="894"/>
                  </a:lnTo>
                  <a:lnTo>
                    <a:pt x="650" y="865"/>
                  </a:lnTo>
                  <a:lnTo>
                    <a:pt x="660" y="846"/>
                  </a:lnTo>
                  <a:lnTo>
                    <a:pt x="670" y="825"/>
                  </a:lnTo>
                  <a:lnTo>
                    <a:pt x="680" y="801"/>
                  </a:lnTo>
                  <a:lnTo>
                    <a:pt x="691" y="776"/>
                  </a:lnTo>
                  <a:lnTo>
                    <a:pt x="701" y="750"/>
                  </a:lnTo>
                  <a:lnTo>
                    <a:pt x="711" y="723"/>
                  </a:lnTo>
                  <a:lnTo>
                    <a:pt x="721" y="693"/>
                  </a:lnTo>
                  <a:lnTo>
                    <a:pt x="742" y="628"/>
                  </a:lnTo>
                  <a:lnTo>
                    <a:pt x="751" y="594"/>
                  </a:lnTo>
                  <a:lnTo>
                    <a:pt x="762" y="558"/>
                  </a:lnTo>
                  <a:lnTo>
                    <a:pt x="793" y="452"/>
                  </a:lnTo>
                  <a:lnTo>
                    <a:pt x="804" y="415"/>
                  </a:lnTo>
                  <a:lnTo>
                    <a:pt x="814" y="381"/>
                  </a:lnTo>
                  <a:lnTo>
                    <a:pt x="823" y="347"/>
                  </a:lnTo>
                  <a:lnTo>
                    <a:pt x="834" y="312"/>
                  </a:lnTo>
                  <a:lnTo>
                    <a:pt x="844" y="279"/>
                  </a:lnTo>
                  <a:lnTo>
                    <a:pt x="855" y="248"/>
                  </a:lnTo>
                  <a:lnTo>
                    <a:pt x="864" y="218"/>
                  </a:lnTo>
                  <a:lnTo>
                    <a:pt x="864" y="216"/>
                  </a:lnTo>
                  <a:lnTo>
                    <a:pt x="885" y="159"/>
                  </a:lnTo>
                  <a:lnTo>
                    <a:pt x="895" y="134"/>
                  </a:lnTo>
                  <a:lnTo>
                    <a:pt x="906" y="110"/>
                  </a:lnTo>
                  <a:lnTo>
                    <a:pt x="915" y="89"/>
                  </a:lnTo>
                  <a:lnTo>
                    <a:pt x="915" y="88"/>
                  </a:lnTo>
                  <a:lnTo>
                    <a:pt x="925" y="68"/>
                  </a:lnTo>
                  <a:lnTo>
                    <a:pt x="927" y="68"/>
                  </a:lnTo>
                  <a:lnTo>
                    <a:pt x="937" y="51"/>
                  </a:lnTo>
                  <a:lnTo>
                    <a:pt x="937" y="50"/>
                  </a:lnTo>
                  <a:lnTo>
                    <a:pt x="948" y="37"/>
                  </a:lnTo>
                  <a:lnTo>
                    <a:pt x="957" y="25"/>
                  </a:lnTo>
                  <a:lnTo>
                    <a:pt x="958" y="24"/>
                  </a:lnTo>
                  <a:lnTo>
                    <a:pt x="968" y="15"/>
                  </a:lnTo>
                  <a:lnTo>
                    <a:pt x="970" y="15"/>
                  </a:lnTo>
                  <a:lnTo>
                    <a:pt x="980" y="8"/>
                  </a:lnTo>
                  <a:lnTo>
                    <a:pt x="982" y="7"/>
                  </a:lnTo>
                  <a:lnTo>
                    <a:pt x="992" y="3"/>
                  </a:lnTo>
                  <a:lnTo>
                    <a:pt x="995" y="2"/>
                  </a:lnTo>
                  <a:lnTo>
                    <a:pt x="1005" y="0"/>
                  </a:lnTo>
                  <a:close/>
                </a:path>
              </a:pathLst>
            </a:custGeom>
            <a:solidFill>
              <a:srgbClr val="FF0000"/>
            </a:solidFill>
            <a:ln w="0">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grpSp>
          <p:nvGrpSpPr>
            <p:cNvPr id="161" name="Group 1137"/>
            <p:cNvGrpSpPr/>
            <p:nvPr/>
          </p:nvGrpSpPr>
          <p:grpSpPr>
            <a:xfrm>
              <a:off x="2899316" y="2642421"/>
              <a:ext cx="3768110" cy="1061333"/>
              <a:chOff x="2174486" y="4293175"/>
              <a:chExt cx="2826083" cy="1415111"/>
            </a:xfrm>
          </p:grpSpPr>
          <p:sp>
            <p:nvSpPr>
              <p:cNvPr id="360" name="Line 279"/>
              <p:cNvSpPr>
                <a:spLocks noChangeShapeType="1"/>
              </p:cNvSpPr>
              <p:nvPr/>
            </p:nvSpPr>
            <p:spPr bwMode="auto">
              <a:xfrm flipV="1">
                <a:off x="2174486" y="4954650"/>
                <a:ext cx="21163" cy="3716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1" name="Line 280"/>
              <p:cNvSpPr>
                <a:spLocks noChangeShapeType="1"/>
              </p:cNvSpPr>
              <p:nvPr/>
            </p:nvSpPr>
            <p:spPr bwMode="auto">
              <a:xfrm flipV="1">
                <a:off x="2195649" y="4914515"/>
                <a:ext cx="19238" cy="4013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2" name="Line 281"/>
              <p:cNvSpPr>
                <a:spLocks noChangeShapeType="1"/>
              </p:cNvSpPr>
              <p:nvPr/>
            </p:nvSpPr>
            <p:spPr bwMode="auto">
              <a:xfrm flipV="1">
                <a:off x="2214887" y="4841679"/>
                <a:ext cx="38476" cy="7283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3" name="Line 282"/>
              <p:cNvSpPr>
                <a:spLocks noChangeShapeType="1"/>
              </p:cNvSpPr>
              <p:nvPr/>
            </p:nvSpPr>
            <p:spPr bwMode="auto">
              <a:xfrm flipV="1">
                <a:off x="2253363" y="4807490"/>
                <a:ext cx="19238" cy="3418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4" name="Line 283"/>
              <p:cNvSpPr>
                <a:spLocks noChangeShapeType="1"/>
              </p:cNvSpPr>
              <p:nvPr/>
            </p:nvSpPr>
            <p:spPr bwMode="auto">
              <a:xfrm flipV="1">
                <a:off x="2272601" y="4774788"/>
                <a:ext cx="21163"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5" name="Line 284"/>
              <p:cNvSpPr>
                <a:spLocks noChangeShapeType="1"/>
              </p:cNvSpPr>
              <p:nvPr/>
            </p:nvSpPr>
            <p:spPr bwMode="auto">
              <a:xfrm flipV="1">
                <a:off x="2293762" y="4743573"/>
                <a:ext cx="17315" cy="3121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6" name="Line 285"/>
              <p:cNvSpPr>
                <a:spLocks noChangeShapeType="1"/>
              </p:cNvSpPr>
              <p:nvPr/>
            </p:nvSpPr>
            <p:spPr bwMode="auto">
              <a:xfrm flipV="1">
                <a:off x="2311077" y="4712357"/>
                <a:ext cx="19238" cy="3121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7" name="Line 286"/>
              <p:cNvSpPr>
                <a:spLocks noChangeShapeType="1"/>
              </p:cNvSpPr>
              <p:nvPr/>
            </p:nvSpPr>
            <p:spPr bwMode="auto">
              <a:xfrm flipV="1">
                <a:off x="2330315" y="4684115"/>
                <a:ext cx="21163" cy="2824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8" name="Line 287"/>
              <p:cNvSpPr>
                <a:spLocks noChangeShapeType="1"/>
              </p:cNvSpPr>
              <p:nvPr/>
            </p:nvSpPr>
            <p:spPr bwMode="auto">
              <a:xfrm flipV="1">
                <a:off x="2351477" y="4658844"/>
                <a:ext cx="19238" cy="2527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69" name="Line 288"/>
              <p:cNvSpPr>
                <a:spLocks noChangeShapeType="1"/>
              </p:cNvSpPr>
              <p:nvPr/>
            </p:nvSpPr>
            <p:spPr bwMode="auto">
              <a:xfrm flipV="1">
                <a:off x="2370715" y="4636548"/>
                <a:ext cx="21163" cy="2229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0" name="Line 289"/>
              <p:cNvSpPr>
                <a:spLocks noChangeShapeType="1"/>
              </p:cNvSpPr>
              <p:nvPr/>
            </p:nvSpPr>
            <p:spPr bwMode="auto">
              <a:xfrm flipV="1">
                <a:off x="2391877" y="4617223"/>
                <a:ext cx="19238" cy="1932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1" name="Line 290"/>
              <p:cNvSpPr>
                <a:spLocks noChangeShapeType="1"/>
              </p:cNvSpPr>
              <p:nvPr/>
            </p:nvSpPr>
            <p:spPr bwMode="auto">
              <a:xfrm flipV="1">
                <a:off x="2411116" y="4600873"/>
                <a:ext cx="17315" cy="1635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2" name="Line 291"/>
              <p:cNvSpPr>
                <a:spLocks noChangeShapeType="1"/>
              </p:cNvSpPr>
              <p:nvPr/>
            </p:nvSpPr>
            <p:spPr bwMode="auto">
              <a:xfrm flipV="1">
                <a:off x="2428429" y="4586008"/>
                <a:ext cx="21163" cy="1486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3" name="Line 292"/>
              <p:cNvSpPr>
                <a:spLocks noChangeShapeType="1"/>
              </p:cNvSpPr>
              <p:nvPr/>
            </p:nvSpPr>
            <p:spPr bwMode="auto">
              <a:xfrm flipV="1">
                <a:off x="2449592" y="4569657"/>
                <a:ext cx="40401" cy="1635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4" name="Line 293"/>
              <p:cNvSpPr>
                <a:spLocks noChangeShapeType="1"/>
              </p:cNvSpPr>
              <p:nvPr/>
            </p:nvSpPr>
            <p:spPr bwMode="auto">
              <a:xfrm flipV="1">
                <a:off x="2489991" y="4568171"/>
                <a:ext cx="19238" cy="148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5" name="Line 294"/>
              <p:cNvSpPr>
                <a:spLocks noChangeShapeType="1"/>
              </p:cNvSpPr>
              <p:nvPr/>
            </p:nvSpPr>
            <p:spPr bwMode="auto">
              <a:xfrm>
                <a:off x="2509229" y="4568171"/>
                <a:ext cx="19238" cy="148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6" name="Line 295"/>
              <p:cNvSpPr>
                <a:spLocks noChangeShapeType="1"/>
              </p:cNvSpPr>
              <p:nvPr/>
            </p:nvSpPr>
            <p:spPr bwMode="auto">
              <a:xfrm>
                <a:off x="2528468" y="4569657"/>
                <a:ext cx="19238"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7" name="Line 296"/>
              <p:cNvSpPr>
                <a:spLocks noChangeShapeType="1"/>
              </p:cNvSpPr>
              <p:nvPr/>
            </p:nvSpPr>
            <p:spPr bwMode="auto">
              <a:xfrm>
                <a:off x="2547706" y="4575603"/>
                <a:ext cx="19238" cy="743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8" name="Line 297"/>
              <p:cNvSpPr>
                <a:spLocks noChangeShapeType="1"/>
              </p:cNvSpPr>
              <p:nvPr/>
            </p:nvSpPr>
            <p:spPr bwMode="auto">
              <a:xfrm>
                <a:off x="2566944" y="4583035"/>
                <a:ext cx="21163" cy="1337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79" name="Line 298"/>
              <p:cNvSpPr>
                <a:spLocks noChangeShapeType="1"/>
              </p:cNvSpPr>
              <p:nvPr/>
            </p:nvSpPr>
            <p:spPr bwMode="auto">
              <a:xfrm>
                <a:off x="2588106" y="4596413"/>
                <a:ext cx="19238" cy="1635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0" name="Line 299"/>
              <p:cNvSpPr>
                <a:spLocks noChangeShapeType="1"/>
              </p:cNvSpPr>
              <p:nvPr/>
            </p:nvSpPr>
            <p:spPr bwMode="auto">
              <a:xfrm>
                <a:off x="2607344" y="4612764"/>
                <a:ext cx="19238" cy="1932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1" name="Line 300"/>
              <p:cNvSpPr>
                <a:spLocks noChangeShapeType="1"/>
              </p:cNvSpPr>
              <p:nvPr/>
            </p:nvSpPr>
            <p:spPr bwMode="auto">
              <a:xfrm>
                <a:off x="2626583" y="4632088"/>
                <a:ext cx="19238"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2" name="Line 301"/>
              <p:cNvSpPr>
                <a:spLocks noChangeShapeType="1"/>
              </p:cNvSpPr>
              <p:nvPr/>
            </p:nvSpPr>
            <p:spPr bwMode="auto">
              <a:xfrm>
                <a:off x="2645821" y="4655871"/>
                <a:ext cx="21163" cy="2527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3" name="Line 302"/>
              <p:cNvSpPr>
                <a:spLocks noChangeShapeType="1"/>
              </p:cNvSpPr>
              <p:nvPr/>
            </p:nvSpPr>
            <p:spPr bwMode="auto">
              <a:xfrm>
                <a:off x="2666982" y="4681142"/>
                <a:ext cx="19238"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4" name="Line 303"/>
              <p:cNvSpPr>
                <a:spLocks noChangeShapeType="1"/>
              </p:cNvSpPr>
              <p:nvPr/>
            </p:nvSpPr>
            <p:spPr bwMode="auto">
              <a:xfrm>
                <a:off x="2686220" y="4713844"/>
                <a:ext cx="17315"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5" name="Line 304"/>
              <p:cNvSpPr>
                <a:spLocks noChangeShapeType="1"/>
              </p:cNvSpPr>
              <p:nvPr/>
            </p:nvSpPr>
            <p:spPr bwMode="auto">
              <a:xfrm>
                <a:off x="2703535" y="4746546"/>
                <a:ext cx="40401" cy="7432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6" name="Line 305"/>
              <p:cNvSpPr>
                <a:spLocks noChangeShapeType="1"/>
              </p:cNvSpPr>
              <p:nvPr/>
            </p:nvSpPr>
            <p:spPr bwMode="auto">
              <a:xfrm>
                <a:off x="2743935" y="4820869"/>
                <a:ext cx="21163" cy="4013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7" name="Line 306"/>
              <p:cNvSpPr>
                <a:spLocks noChangeShapeType="1"/>
              </p:cNvSpPr>
              <p:nvPr/>
            </p:nvSpPr>
            <p:spPr bwMode="auto">
              <a:xfrm>
                <a:off x="2765097" y="4861003"/>
                <a:ext cx="19238" cy="4310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8" name="Line 307"/>
              <p:cNvSpPr>
                <a:spLocks noChangeShapeType="1"/>
              </p:cNvSpPr>
              <p:nvPr/>
            </p:nvSpPr>
            <p:spPr bwMode="auto">
              <a:xfrm>
                <a:off x="2784335" y="4904111"/>
                <a:ext cx="17315" cy="4310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89" name="Line 308"/>
              <p:cNvSpPr>
                <a:spLocks noChangeShapeType="1"/>
              </p:cNvSpPr>
              <p:nvPr/>
            </p:nvSpPr>
            <p:spPr bwMode="auto">
              <a:xfrm>
                <a:off x="2801649" y="4947217"/>
                <a:ext cx="40401" cy="9364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0" name="Line 309"/>
              <p:cNvSpPr>
                <a:spLocks noChangeShapeType="1"/>
              </p:cNvSpPr>
              <p:nvPr/>
            </p:nvSpPr>
            <p:spPr bwMode="auto">
              <a:xfrm>
                <a:off x="2842050" y="5040865"/>
                <a:ext cx="57714" cy="14418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1" name="Line 310"/>
              <p:cNvSpPr>
                <a:spLocks noChangeShapeType="1"/>
              </p:cNvSpPr>
              <p:nvPr/>
            </p:nvSpPr>
            <p:spPr bwMode="auto">
              <a:xfrm>
                <a:off x="2899764" y="5185051"/>
                <a:ext cx="40401" cy="9662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2" name="Line 311"/>
              <p:cNvSpPr>
                <a:spLocks noChangeShapeType="1"/>
              </p:cNvSpPr>
              <p:nvPr/>
            </p:nvSpPr>
            <p:spPr bwMode="auto">
              <a:xfrm>
                <a:off x="2940163" y="5281671"/>
                <a:ext cx="21163" cy="4459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3" name="Line 312"/>
              <p:cNvSpPr>
                <a:spLocks noChangeShapeType="1"/>
              </p:cNvSpPr>
              <p:nvPr/>
            </p:nvSpPr>
            <p:spPr bwMode="auto">
              <a:xfrm>
                <a:off x="2961326" y="5326265"/>
                <a:ext cx="17315" cy="4756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4" name="Line 313"/>
              <p:cNvSpPr>
                <a:spLocks noChangeShapeType="1"/>
              </p:cNvSpPr>
              <p:nvPr/>
            </p:nvSpPr>
            <p:spPr bwMode="auto">
              <a:xfrm>
                <a:off x="2978640" y="5373832"/>
                <a:ext cx="19238"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5" name="Line 314"/>
              <p:cNvSpPr>
                <a:spLocks noChangeShapeType="1"/>
              </p:cNvSpPr>
              <p:nvPr/>
            </p:nvSpPr>
            <p:spPr bwMode="auto">
              <a:xfrm>
                <a:off x="2997878" y="5415453"/>
                <a:ext cx="21163"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6" name="Line 315"/>
              <p:cNvSpPr>
                <a:spLocks noChangeShapeType="1"/>
              </p:cNvSpPr>
              <p:nvPr/>
            </p:nvSpPr>
            <p:spPr bwMode="auto">
              <a:xfrm>
                <a:off x="3019040" y="5457074"/>
                <a:ext cx="19238" cy="3864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7" name="Line 316"/>
              <p:cNvSpPr>
                <a:spLocks noChangeShapeType="1"/>
              </p:cNvSpPr>
              <p:nvPr/>
            </p:nvSpPr>
            <p:spPr bwMode="auto">
              <a:xfrm>
                <a:off x="3038279" y="5495722"/>
                <a:ext cx="21163" cy="3716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8" name="Line 317"/>
              <p:cNvSpPr>
                <a:spLocks noChangeShapeType="1"/>
              </p:cNvSpPr>
              <p:nvPr/>
            </p:nvSpPr>
            <p:spPr bwMode="auto">
              <a:xfrm>
                <a:off x="3059440" y="5532883"/>
                <a:ext cx="19238"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99" name="Line 318"/>
              <p:cNvSpPr>
                <a:spLocks noChangeShapeType="1"/>
              </p:cNvSpPr>
              <p:nvPr/>
            </p:nvSpPr>
            <p:spPr bwMode="auto">
              <a:xfrm>
                <a:off x="3078678" y="5565585"/>
                <a:ext cx="17315" cy="3121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0" name="Line 319"/>
              <p:cNvSpPr>
                <a:spLocks noChangeShapeType="1"/>
              </p:cNvSpPr>
              <p:nvPr/>
            </p:nvSpPr>
            <p:spPr bwMode="auto">
              <a:xfrm>
                <a:off x="3095993" y="5596801"/>
                <a:ext cx="21163" cy="2675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1" name="Line 320"/>
              <p:cNvSpPr>
                <a:spLocks noChangeShapeType="1"/>
              </p:cNvSpPr>
              <p:nvPr/>
            </p:nvSpPr>
            <p:spPr bwMode="auto">
              <a:xfrm>
                <a:off x="3117154" y="5623557"/>
                <a:ext cx="19238"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2" name="Line 321"/>
              <p:cNvSpPr>
                <a:spLocks noChangeShapeType="1"/>
              </p:cNvSpPr>
              <p:nvPr/>
            </p:nvSpPr>
            <p:spPr bwMode="auto">
              <a:xfrm>
                <a:off x="3136392" y="5647340"/>
                <a:ext cx="21163" cy="1932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3" name="Line 322"/>
              <p:cNvSpPr>
                <a:spLocks noChangeShapeType="1"/>
              </p:cNvSpPr>
              <p:nvPr/>
            </p:nvSpPr>
            <p:spPr bwMode="auto">
              <a:xfrm>
                <a:off x="3157555" y="5666664"/>
                <a:ext cx="19238" cy="1783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4" name="Line 323"/>
              <p:cNvSpPr>
                <a:spLocks noChangeShapeType="1"/>
              </p:cNvSpPr>
              <p:nvPr/>
            </p:nvSpPr>
            <p:spPr bwMode="auto">
              <a:xfrm>
                <a:off x="3176793" y="5684501"/>
                <a:ext cx="17315" cy="1189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5" name="Line 324"/>
              <p:cNvSpPr>
                <a:spLocks noChangeShapeType="1"/>
              </p:cNvSpPr>
              <p:nvPr/>
            </p:nvSpPr>
            <p:spPr bwMode="auto">
              <a:xfrm>
                <a:off x="3194107" y="5696393"/>
                <a:ext cx="21163" cy="743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6" name="Line 325"/>
              <p:cNvSpPr>
                <a:spLocks noChangeShapeType="1"/>
              </p:cNvSpPr>
              <p:nvPr/>
            </p:nvSpPr>
            <p:spPr bwMode="auto">
              <a:xfrm>
                <a:off x="3215269" y="5703826"/>
                <a:ext cx="19238" cy="446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7" name="Line 326"/>
              <p:cNvSpPr>
                <a:spLocks noChangeShapeType="1"/>
              </p:cNvSpPr>
              <p:nvPr/>
            </p:nvSpPr>
            <p:spPr bwMode="auto">
              <a:xfrm flipV="1">
                <a:off x="3234507" y="5705312"/>
                <a:ext cx="21163" cy="297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8" name="Line 327"/>
              <p:cNvSpPr>
                <a:spLocks noChangeShapeType="1"/>
              </p:cNvSpPr>
              <p:nvPr/>
            </p:nvSpPr>
            <p:spPr bwMode="auto">
              <a:xfrm flipV="1">
                <a:off x="3255669" y="5699366"/>
                <a:ext cx="17315"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09" name="Line 328"/>
              <p:cNvSpPr>
                <a:spLocks noChangeShapeType="1"/>
              </p:cNvSpPr>
              <p:nvPr/>
            </p:nvSpPr>
            <p:spPr bwMode="auto">
              <a:xfrm flipV="1">
                <a:off x="3272984" y="5690447"/>
                <a:ext cx="21163" cy="891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0" name="Line 329"/>
              <p:cNvSpPr>
                <a:spLocks noChangeShapeType="1"/>
              </p:cNvSpPr>
              <p:nvPr/>
            </p:nvSpPr>
            <p:spPr bwMode="auto">
              <a:xfrm flipV="1">
                <a:off x="3294145" y="5677070"/>
                <a:ext cx="19238" cy="1337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1" name="Line 330"/>
              <p:cNvSpPr>
                <a:spLocks noChangeShapeType="1"/>
              </p:cNvSpPr>
              <p:nvPr/>
            </p:nvSpPr>
            <p:spPr bwMode="auto">
              <a:xfrm flipV="1">
                <a:off x="3313383" y="5659232"/>
                <a:ext cx="19238" cy="1783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2" name="Line 331"/>
              <p:cNvSpPr>
                <a:spLocks noChangeShapeType="1"/>
              </p:cNvSpPr>
              <p:nvPr/>
            </p:nvSpPr>
            <p:spPr bwMode="auto">
              <a:xfrm flipV="1">
                <a:off x="3332621" y="5635449"/>
                <a:ext cx="21163"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3" name="Line 332"/>
              <p:cNvSpPr>
                <a:spLocks noChangeShapeType="1"/>
              </p:cNvSpPr>
              <p:nvPr/>
            </p:nvSpPr>
            <p:spPr bwMode="auto">
              <a:xfrm flipV="1">
                <a:off x="3353784" y="5610178"/>
                <a:ext cx="17315" cy="2527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4" name="Line 333"/>
              <p:cNvSpPr>
                <a:spLocks noChangeShapeType="1"/>
              </p:cNvSpPr>
              <p:nvPr/>
            </p:nvSpPr>
            <p:spPr bwMode="auto">
              <a:xfrm flipV="1">
                <a:off x="3371098" y="5581936"/>
                <a:ext cx="21163" cy="2824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5" name="Line 334"/>
              <p:cNvSpPr>
                <a:spLocks noChangeShapeType="1"/>
              </p:cNvSpPr>
              <p:nvPr/>
            </p:nvSpPr>
            <p:spPr bwMode="auto">
              <a:xfrm flipV="1">
                <a:off x="3392260" y="5507613"/>
                <a:ext cx="40401" cy="7432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6" name="Line 335"/>
              <p:cNvSpPr>
                <a:spLocks noChangeShapeType="1"/>
              </p:cNvSpPr>
              <p:nvPr/>
            </p:nvSpPr>
            <p:spPr bwMode="auto">
              <a:xfrm flipV="1">
                <a:off x="3432660" y="5465992"/>
                <a:ext cx="17315"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7" name="Line 336"/>
              <p:cNvSpPr>
                <a:spLocks noChangeShapeType="1"/>
              </p:cNvSpPr>
              <p:nvPr/>
            </p:nvSpPr>
            <p:spPr bwMode="auto">
              <a:xfrm flipV="1">
                <a:off x="3449974" y="5424371"/>
                <a:ext cx="19238"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8" name="Line 337"/>
              <p:cNvSpPr>
                <a:spLocks noChangeShapeType="1"/>
              </p:cNvSpPr>
              <p:nvPr/>
            </p:nvSpPr>
            <p:spPr bwMode="auto">
              <a:xfrm flipV="1">
                <a:off x="3469213" y="5376805"/>
                <a:ext cx="21163" cy="4756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19" name="Line 338"/>
              <p:cNvSpPr>
                <a:spLocks noChangeShapeType="1"/>
              </p:cNvSpPr>
              <p:nvPr/>
            </p:nvSpPr>
            <p:spPr bwMode="auto">
              <a:xfrm flipV="1">
                <a:off x="3490374" y="5327751"/>
                <a:ext cx="19238" cy="4905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0" name="Line 339"/>
              <p:cNvSpPr>
                <a:spLocks noChangeShapeType="1"/>
              </p:cNvSpPr>
              <p:nvPr/>
            </p:nvSpPr>
            <p:spPr bwMode="auto">
              <a:xfrm flipV="1">
                <a:off x="3509612" y="5277211"/>
                <a:ext cx="21163" cy="5054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1" name="Line 340"/>
              <p:cNvSpPr>
                <a:spLocks noChangeShapeType="1"/>
              </p:cNvSpPr>
              <p:nvPr/>
            </p:nvSpPr>
            <p:spPr bwMode="auto">
              <a:xfrm flipV="1">
                <a:off x="3530775" y="5225186"/>
                <a:ext cx="17315" cy="5202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2" name="Line 341"/>
              <p:cNvSpPr>
                <a:spLocks noChangeShapeType="1"/>
              </p:cNvSpPr>
              <p:nvPr/>
            </p:nvSpPr>
            <p:spPr bwMode="auto">
              <a:xfrm flipV="1">
                <a:off x="3548088" y="5170186"/>
                <a:ext cx="19238" cy="5499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3" name="Line 342"/>
              <p:cNvSpPr>
                <a:spLocks noChangeShapeType="1"/>
              </p:cNvSpPr>
              <p:nvPr/>
            </p:nvSpPr>
            <p:spPr bwMode="auto">
              <a:xfrm flipV="1">
                <a:off x="3567326" y="5115188"/>
                <a:ext cx="21163" cy="5499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4" name="Line 343"/>
              <p:cNvSpPr>
                <a:spLocks noChangeShapeType="1"/>
              </p:cNvSpPr>
              <p:nvPr/>
            </p:nvSpPr>
            <p:spPr bwMode="auto">
              <a:xfrm flipV="1">
                <a:off x="3588489" y="5060188"/>
                <a:ext cx="19238" cy="5499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5" name="Line 344"/>
              <p:cNvSpPr>
                <a:spLocks noChangeShapeType="1"/>
              </p:cNvSpPr>
              <p:nvPr/>
            </p:nvSpPr>
            <p:spPr bwMode="auto">
              <a:xfrm flipV="1">
                <a:off x="3607727" y="4942759"/>
                <a:ext cx="38476" cy="11743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6" name="Line 345"/>
              <p:cNvSpPr>
                <a:spLocks noChangeShapeType="1"/>
              </p:cNvSpPr>
              <p:nvPr/>
            </p:nvSpPr>
            <p:spPr bwMode="auto">
              <a:xfrm flipV="1">
                <a:off x="3646203" y="4779248"/>
                <a:ext cx="59639" cy="16351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7" name="Line 346"/>
              <p:cNvSpPr>
                <a:spLocks noChangeShapeType="1"/>
              </p:cNvSpPr>
              <p:nvPr/>
            </p:nvSpPr>
            <p:spPr bwMode="auto">
              <a:xfrm flipV="1">
                <a:off x="3705841" y="4727221"/>
                <a:ext cx="21163" cy="5202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8" name="Line 347"/>
              <p:cNvSpPr>
                <a:spLocks noChangeShapeType="1"/>
              </p:cNvSpPr>
              <p:nvPr/>
            </p:nvSpPr>
            <p:spPr bwMode="auto">
              <a:xfrm flipV="1">
                <a:off x="3727004" y="4676682"/>
                <a:ext cx="19238" cy="5054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29" name="Line 348"/>
              <p:cNvSpPr>
                <a:spLocks noChangeShapeType="1"/>
              </p:cNvSpPr>
              <p:nvPr/>
            </p:nvSpPr>
            <p:spPr bwMode="auto">
              <a:xfrm flipV="1">
                <a:off x="3746242" y="4627629"/>
                <a:ext cx="17315" cy="4905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0" name="Line 349"/>
              <p:cNvSpPr>
                <a:spLocks noChangeShapeType="1"/>
              </p:cNvSpPr>
              <p:nvPr/>
            </p:nvSpPr>
            <p:spPr bwMode="auto">
              <a:xfrm flipV="1">
                <a:off x="3763555" y="4581548"/>
                <a:ext cx="21163" cy="4608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1" name="Line 350"/>
              <p:cNvSpPr>
                <a:spLocks noChangeShapeType="1"/>
              </p:cNvSpPr>
              <p:nvPr/>
            </p:nvSpPr>
            <p:spPr bwMode="auto">
              <a:xfrm flipV="1">
                <a:off x="3784718" y="4538441"/>
                <a:ext cx="19238" cy="4310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2" name="Line 351"/>
              <p:cNvSpPr>
                <a:spLocks noChangeShapeType="1"/>
              </p:cNvSpPr>
              <p:nvPr/>
            </p:nvSpPr>
            <p:spPr bwMode="auto">
              <a:xfrm flipV="1">
                <a:off x="3803956" y="4498307"/>
                <a:ext cx="21163" cy="4013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3" name="Line 352"/>
              <p:cNvSpPr>
                <a:spLocks noChangeShapeType="1"/>
              </p:cNvSpPr>
              <p:nvPr/>
            </p:nvSpPr>
            <p:spPr bwMode="auto">
              <a:xfrm flipV="1">
                <a:off x="3825117" y="4461146"/>
                <a:ext cx="17315" cy="3716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4" name="Line 353"/>
              <p:cNvSpPr>
                <a:spLocks noChangeShapeType="1"/>
              </p:cNvSpPr>
              <p:nvPr/>
            </p:nvSpPr>
            <p:spPr bwMode="auto">
              <a:xfrm flipV="1">
                <a:off x="3842432" y="4425471"/>
                <a:ext cx="19238" cy="3567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5" name="Line 354"/>
              <p:cNvSpPr>
                <a:spLocks noChangeShapeType="1"/>
              </p:cNvSpPr>
              <p:nvPr/>
            </p:nvSpPr>
            <p:spPr bwMode="auto">
              <a:xfrm flipV="1">
                <a:off x="3861670" y="4394254"/>
                <a:ext cx="21163" cy="3121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6" name="Line 355"/>
              <p:cNvSpPr>
                <a:spLocks noChangeShapeType="1"/>
              </p:cNvSpPr>
              <p:nvPr/>
            </p:nvSpPr>
            <p:spPr bwMode="auto">
              <a:xfrm flipV="1">
                <a:off x="3882832" y="4367498"/>
                <a:ext cx="19238" cy="2675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7" name="Line 356"/>
              <p:cNvSpPr>
                <a:spLocks noChangeShapeType="1"/>
              </p:cNvSpPr>
              <p:nvPr/>
            </p:nvSpPr>
            <p:spPr bwMode="auto">
              <a:xfrm flipV="1">
                <a:off x="3902070" y="4346688"/>
                <a:ext cx="21163" cy="2081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8" name="Line 357"/>
              <p:cNvSpPr>
                <a:spLocks noChangeShapeType="1"/>
              </p:cNvSpPr>
              <p:nvPr/>
            </p:nvSpPr>
            <p:spPr bwMode="auto">
              <a:xfrm flipV="1">
                <a:off x="3923232" y="4327364"/>
                <a:ext cx="17315" cy="1932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39" name="Line 358"/>
              <p:cNvSpPr>
                <a:spLocks noChangeShapeType="1"/>
              </p:cNvSpPr>
              <p:nvPr/>
            </p:nvSpPr>
            <p:spPr bwMode="auto">
              <a:xfrm flipV="1">
                <a:off x="3940546" y="4312500"/>
                <a:ext cx="19238" cy="1486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0" name="Line 359"/>
              <p:cNvSpPr>
                <a:spLocks noChangeShapeType="1"/>
              </p:cNvSpPr>
              <p:nvPr/>
            </p:nvSpPr>
            <p:spPr bwMode="auto">
              <a:xfrm flipV="1">
                <a:off x="3959784" y="4302094"/>
                <a:ext cx="21163" cy="1040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1" name="Line 360"/>
              <p:cNvSpPr>
                <a:spLocks noChangeShapeType="1"/>
              </p:cNvSpPr>
              <p:nvPr/>
            </p:nvSpPr>
            <p:spPr bwMode="auto">
              <a:xfrm flipV="1">
                <a:off x="3980947" y="4296148"/>
                <a:ext cx="19238"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2" name="Line 361"/>
              <p:cNvSpPr>
                <a:spLocks noChangeShapeType="1"/>
              </p:cNvSpPr>
              <p:nvPr/>
            </p:nvSpPr>
            <p:spPr bwMode="auto">
              <a:xfrm flipV="1">
                <a:off x="4000185" y="4293175"/>
                <a:ext cx="19238" cy="297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3" name="Line 362"/>
              <p:cNvSpPr>
                <a:spLocks noChangeShapeType="1"/>
              </p:cNvSpPr>
              <p:nvPr/>
            </p:nvSpPr>
            <p:spPr bwMode="auto">
              <a:xfrm>
                <a:off x="4019423" y="4293175"/>
                <a:ext cx="19238" cy="297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4" name="Line 363"/>
              <p:cNvSpPr>
                <a:spLocks noChangeShapeType="1"/>
              </p:cNvSpPr>
              <p:nvPr/>
            </p:nvSpPr>
            <p:spPr bwMode="auto">
              <a:xfrm>
                <a:off x="4038661" y="4296148"/>
                <a:ext cx="21163"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5" name="Line 364"/>
              <p:cNvSpPr>
                <a:spLocks noChangeShapeType="1"/>
              </p:cNvSpPr>
              <p:nvPr/>
            </p:nvSpPr>
            <p:spPr bwMode="auto">
              <a:xfrm>
                <a:off x="4059823" y="4302094"/>
                <a:ext cx="19238" cy="891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6" name="Line 365"/>
              <p:cNvSpPr>
                <a:spLocks noChangeShapeType="1"/>
              </p:cNvSpPr>
              <p:nvPr/>
            </p:nvSpPr>
            <p:spPr bwMode="auto">
              <a:xfrm>
                <a:off x="4079061" y="4311013"/>
                <a:ext cx="19238" cy="1337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7" name="Line 366"/>
              <p:cNvSpPr>
                <a:spLocks noChangeShapeType="1"/>
              </p:cNvSpPr>
              <p:nvPr/>
            </p:nvSpPr>
            <p:spPr bwMode="auto">
              <a:xfrm>
                <a:off x="4098299" y="4324391"/>
                <a:ext cx="19238" cy="19324"/>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8" name="Line 367"/>
              <p:cNvSpPr>
                <a:spLocks noChangeShapeType="1"/>
              </p:cNvSpPr>
              <p:nvPr/>
            </p:nvSpPr>
            <p:spPr bwMode="auto">
              <a:xfrm>
                <a:off x="4117537" y="4343715"/>
                <a:ext cx="19238" cy="2229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49" name="Line 368"/>
              <p:cNvSpPr>
                <a:spLocks noChangeShapeType="1"/>
              </p:cNvSpPr>
              <p:nvPr/>
            </p:nvSpPr>
            <p:spPr bwMode="auto">
              <a:xfrm>
                <a:off x="4136775" y="4366012"/>
                <a:ext cx="21163" cy="2229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0" name="Line 369"/>
              <p:cNvSpPr>
                <a:spLocks noChangeShapeType="1"/>
              </p:cNvSpPr>
              <p:nvPr/>
            </p:nvSpPr>
            <p:spPr bwMode="auto">
              <a:xfrm>
                <a:off x="4157938" y="4388309"/>
                <a:ext cx="19238" cy="2972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1" name="Line 370"/>
              <p:cNvSpPr>
                <a:spLocks noChangeShapeType="1"/>
              </p:cNvSpPr>
              <p:nvPr/>
            </p:nvSpPr>
            <p:spPr bwMode="auto">
              <a:xfrm>
                <a:off x="4177176" y="4418038"/>
                <a:ext cx="17315" cy="3121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2" name="Line 371"/>
              <p:cNvSpPr>
                <a:spLocks noChangeShapeType="1"/>
              </p:cNvSpPr>
              <p:nvPr/>
            </p:nvSpPr>
            <p:spPr bwMode="auto">
              <a:xfrm>
                <a:off x="4194489" y="4449254"/>
                <a:ext cx="21163"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3" name="Line 372"/>
              <p:cNvSpPr>
                <a:spLocks noChangeShapeType="1"/>
              </p:cNvSpPr>
              <p:nvPr/>
            </p:nvSpPr>
            <p:spPr bwMode="auto">
              <a:xfrm>
                <a:off x="4215652" y="4481956"/>
                <a:ext cx="19238" cy="3567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4" name="Line 373"/>
              <p:cNvSpPr>
                <a:spLocks noChangeShapeType="1"/>
              </p:cNvSpPr>
              <p:nvPr/>
            </p:nvSpPr>
            <p:spPr bwMode="auto">
              <a:xfrm>
                <a:off x="4234890" y="4517631"/>
                <a:ext cx="21163" cy="3716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5" name="Line 374"/>
              <p:cNvSpPr>
                <a:spLocks noChangeShapeType="1"/>
              </p:cNvSpPr>
              <p:nvPr/>
            </p:nvSpPr>
            <p:spPr bwMode="auto">
              <a:xfrm>
                <a:off x="4256051" y="4554792"/>
                <a:ext cx="19238" cy="3864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6" name="Line 375"/>
              <p:cNvSpPr>
                <a:spLocks noChangeShapeType="1"/>
              </p:cNvSpPr>
              <p:nvPr/>
            </p:nvSpPr>
            <p:spPr bwMode="auto">
              <a:xfrm>
                <a:off x="4275290" y="4593440"/>
                <a:ext cx="17315" cy="4013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7" name="Line 376"/>
              <p:cNvSpPr>
                <a:spLocks noChangeShapeType="1"/>
              </p:cNvSpPr>
              <p:nvPr/>
            </p:nvSpPr>
            <p:spPr bwMode="auto">
              <a:xfrm>
                <a:off x="4292604" y="4633575"/>
                <a:ext cx="21163" cy="4310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8" name="Line 377"/>
              <p:cNvSpPr>
                <a:spLocks noChangeShapeType="1"/>
              </p:cNvSpPr>
              <p:nvPr/>
            </p:nvSpPr>
            <p:spPr bwMode="auto">
              <a:xfrm>
                <a:off x="4313766" y="4676682"/>
                <a:ext cx="19238"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59" name="Line 378"/>
              <p:cNvSpPr>
                <a:spLocks noChangeShapeType="1"/>
              </p:cNvSpPr>
              <p:nvPr/>
            </p:nvSpPr>
            <p:spPr bwMode="auto">
              <a:xfrm>
                <a:off x="4333004" y="4718303"/>
                <a:ext cx="40401" cy="8918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0" name="Line 379"/>
              <p:cNvSpPr>
                <a:spLocks noChangeShapeType="1"/>
              </p:cNvSpPr>
              <p:nvPr/>
            </p:nvSpPr>
            <p:spPr bwMode="auto">
              <a:xfrm>
                <a:off x="4373405" y="4807490"/>
                <a:ext cx="38476" cy="8472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1" name="Line 380"/>
              <p:cNvSpPr>
                <a:spLocks noChangeShapeType="1"/>
              </p:cNvSpPr>
              <p:nvPr/>
            </p:nvSpPr>
            <p:spPr bwMode="auto">
              <a:xfrm>
                <a:off x="4411881" y="4892219"/>
                <a:ext cx="19238" cy="41621"/>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2" name="Line 381"/>
              <p:cNvSpPr>
                <a:spLocks noChangeShapeType="1"/>
              </p:cNvSpPr>
              <p:nvPr/>
            </p:nvSpPr>
            <p:spPr bwMode="auto">
              <a:xfrm>
                <a:off x="4431119" y="4933840"/>
                <a:ext cx="40401" cy="7729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3" name="Line 382"/>
              <p:cNvSpPr>
                <a:spLocks noChangeShapeType="1"/>
              </p:cNvSpPr>
              <p:nvPr/>
            </p:nvSpPr>
            <p:spPr bwMode="auto">
              <a:xfrm>
                <a:off x="4471518" y="5011136"/>
                <a:ext cx="21163" cy="3567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4" name="Line 383"/>
              <p:cNvSpPr>
                <a:spLocks noChangeShapeType="1"/>
              </p:cNvSpPr>
              <p:nvPr/>
            </p:nvSpPr>
            <p:spPr bwMode="auto">
              <a:xfrm>
                <a:off x="4492681" y="5046811"/>
                <a:ext cx="17315" cy="3418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5" name="Line 384"/>
              <p:cNvSpPr>
                <a:spLocks noChangeShapeType="1"/>
              </p:cNvSpPr>
              <p:nvPr/>
            </p:nvSpPr>
            <p:spPr bwMode="auto">
              <a:xfrm>
                <a:off x="4509995" y="5080999"/>
                <a:ext cx="19238" cy="3418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6" name="Line 385"/>
              <p:cNvSpPr>
                <a:spLocks noChangeShapeType="1"/>
              </p:cNvSpPr>
              <p:nvPr/>
            </p:nvSpPr>
            <p:spPr bwMode="auto">
              <a:xfrm>
                <a:off x="4529233" y="5115188"/>
                <a:ext cx="21163" cy="2824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7" name="Line 386"/>
              <p:cNvSpPr>
                <a:spLocks noChangeShapeType="1"/>
              </p:cNvSpPr>
              <p:nvPr/>
            </p:nvSpPr>
            <p:spPr bwMode="auto">
              <a:xfrm>
                <a:off x="4550395" y="5143430"/>
                <a:ext cx="19238" cy="2527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8" name="Line 387"/>
              <p:cNvSpPr>
                <a:spLocks noChangeShapeType="1"/>
              </p:cNvSpPr>
              <p:nvPr/>
            </p:nvSpPr>
            <p:spPr bwMode="auto">
              <a:xfrm>
                <a:off x="4569634" y="5168700"/>
                <a:ext cx="17315"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69" name="Line 388"/>
              <p:cNvSpPr>
                <a:spLocks noChangeShapeType="1"/>
              </p:cNvSpPr>
              <p:nvPr/>
            </p:nvSpPr>
            <p:spPr bwMode="auto">
              <a:xfrm>
                <a:off x="4586947" y="5192484"/>
                <a:ext cx="21163"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0" name="Line 389"/>
              <p:cNvSpPr>
                <a:spLocks noChangeShapeType="1"/>
              </p:cNvSpPr>
              <p:nvPr/>
            </p:nvSpPr>
            <p:spPr bwMode="auto">
              <a:xfrm>
                <a:off x="4608110" y="5216267"/>
                <a:ext cx="19238" cy="14865"/>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1" name="Line 390"/>
              <p:cNvSpPr>
                <a:spLocks noChangeShapeType="1"/>
              </p:cNvSpPr>
              <p:nvPr/>
            </p:nvSpPr>
            <p:spPr bwMode="auto">
              <a:xfrm>
                <a:off x="4627348" y="5231132"/>
                <a:ext cx="21163" cy="1337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2" name="Line 391"/>
              <p:cNvSpPr>
                <a:spLocks noChangeShapeType="1"/>
              </p:cNvSpPr>
              <p:nvPr/>
            </p:nvSpPr>
            <p:spPr bwMode="auto">
              <a:xfrm>
                <a:off x="4648509" y="5244509"/>
                <a:ext cx="19238" cy="1040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3" name="Line 392"/>
              <p:cNvSpPr>
                <a:spLocks noChangeShapeType="1"/>
              </p:cNvSpPr>
              <p:nvPr/>
            </p:nvSpPr>
            <p:spPr bwMode="auto">
              <a:xfrm>
                <a:off x="4667747" y="5254915"/>
                <a:ext cx="17315"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4" name="Line 393"/>
              <p:cNvSpPr>
                <a:spLocks noChangeShapeType="1"/>
              </p:cNvSpPr>
              <p:nvPr/>
            </p:nvSpPr>
            <p:spPr bwMode="auto">
              <a:xfrm>
                <a:off x="4685062" y="5260861"/>
                <a:ext cx="21163" cy="297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5" name="Line 394"/>
              <p:cNvSpPr>
                <a:spLocks noChangeShapeType="1"/>
              </p:cNvSpPr>
              <p:nvPr/>
            </p:nvSpPr>
            <p:spPr bwMode="auto">
              <a:xfrm>
                <a:off x="4706224" y="5263834"/>
                <a:ext cx="19238" cy="1487"/>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6" name="Line 395"/>
              <p:cNvSpPr>
                <a:spLocks noChangeShapeType="1"/>
              </p:cNvSpPr>
              <p:nvPr/>
            </p:nvSpPr>
            <p:spPr bwMode="auto">
              <a:xfrm flipV="1">
                <a:off x="4725462" y="5257888"/>
                <a:ext cx="21163" cy="594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7" name="Line 396"/>
              <p:cNvSpPr>
                <a:spLocks noChangeShapeType="1"/>
              </p:cNvSpPr>
              <p:nvPr/>
            </p:nvSpPr>
            <p:spPr bwMode="auto">
              <a:xfrm flipV="1">
                <a:off x="4746624" y="5250455"/>
                <a:ext cx="17315" cy="743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8" name="Line 397"/>
              <p:cNvSpPr>
                <a:spLocks noChangeShapeType="1"/>
              </p:cNvSpPr>
              <p:nvPr/>
            </p:nvSpPr>
            <p:spPr bwMode="auto">
              <a:xfrm flipV="1">
                <a:off x="4763938" y="5238564"/>
                <a:ext cx="21163" cy="1189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79" name="Line 398"/>
              <p:cNvSpPr>
                <a:spLocks noChangeShapeType="1"/>
              </p:cNvSpPr>
              <p:nvPr/>
            </p:nvSpPr>
            <p:spPr bwMode="auto">
              <a:xfrm flipV="1">
                <a:off x="4785101" y="5225186"/>
                <a:ext cx="19238" cy="1337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0" name="Line 399"/>
              <p:cNvSpPr>
                <a:spLocks noChangeShapeType="1"/>
              </p:cNvSpPr>
              <p:nvPr/>
            </p:nvSpPr>
            <p:spPr bwMode="auto">
              <a:xfrm flipV="1">
                <a:off x="4804339" y="5207348"/>
                <a:ext cx="19238" cy="17838"/>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1" name="Line 400"/>
              <p:cNvSpPr>
                <a:spLocks noChangeShapeType="1"/>
              </p:cNvSpPr>
              <p:nvPr/>
            </p:nvSpPr>
            <p:spPr bwMode="auto">
              <a:xfrm flipV="1">
                <a:off x="4823577" y="5186538"/>
                <a:ext cx="21163" cy="2081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2" name="Line 401"/>
              <p:cNvSpPr>
                <a:spLocks noChangeShapeType="1"/>
              </p:cNvSpPr>
              <p:nvPr/>
            </p:nvSpPr>
            <p:spPr bwMode="auto">
              <a:xfrm flipV="1">
                <a:off x="4844738" y="5162755"/>
                <a:ext cx="17315" cy="23783"/>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3" name="Line 402"/>
              <p:cNvSpPr>
                <a:spLocks noChangeShapeType="1"/>
              </p:cNvSpPr>
              <p:nvPr/>
            </p:nvSpPr>
            <p:spPr bwMode="auto">
              <a:xfrm flipV="1">
                <a:off x="4862053" y="5135998"/>
                <a:ext cx="21163" cy="26756"/>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4" name="Line 403"/>
              <p:cNvSpPr>
                <a:spLocks noChangeShapeType="1"/>
              </p:cNvSpPr>
              <p:nvPr/>
            </p:nvSpPr>
            <p:spPr bwMode="auto">
              <a:xfrm flipV="1">
                <a:off x="4883214" y="5078026"/>
                <a:ext cx="40401" cy="5797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5" name="Line 404"/>
              <p:cNvSpPr>
                <a:spLocks noChangeShapeType="1"/>
              </p:cNvSpPr>
              <p:nvPr/>
            </p:nvSpPr>
            <p:spPr bwMode="auto">
              <a:xfrm flipV="1">
                <a:off x="4923615" y="5043838"/>
                <a:ext cx="17315" cy="34189"/>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6" name="Line 405"/>
              <p:cNvSpPr>
                <a:spLocks noChangeShapeType="1"/>
              </p:cNvSpPr>
              <p:nvPr/>
            </p:nvSpPr>
            <p:spPr bwMode="auto">
              <a:xfrm flipV="1">
                <a:off x="4940929" y="5011136"/>
                <a:ext cx="19238" cy="32702"/>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7" name="Line 407"/>
              <p:cNvSpPr>
                <a:spLocks noChangeShapeType="1"/>
              </p:cNvSpPr>
              <p:nvPr/>
            </p:nvSpPr>
            <p:spPr bwMode="auto">
              <a:xfrm flipV="1">
                <a:off x="4960168" y="4939786"/>
                <a:ext cx="40401" cy="71350"/>
              </a:xfrm>
              <a:prstGeom prst="line">
                <a:avLst/>
              </a:prstGeom>
              <a:noFill/>
              <a:ln w="28575">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grpSp>
        <p:sp>
          <p:nvSpPr>
            <p:cNvPr id="489" name="Line 429"/>
            <p:cNvSpPr>
              <a:spLocks noChangeShapeType="1"/>
            </p:cNvSpPr>
            <p:nvPr/>
          </p:nvSpPr>
          <p:spPr bwMode="auto">
            <a:xfrm>
              <a:off x="2581247" y="2528707"/>
              <a:ext cx="4409379"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58" name="Line 277"/>
            <p:cNvSpPr>
              <a:spLocks noChangeShapeType="1"/>
            </p:cNvSpPr>
            <p:nvPr/>
          </p:nvSpPr>
          <p:spPr bwMode="auto">
            <a:xfrm flipH="1">
              <a:off x="2581245" y="3760611"/>
              <a:ext cx="4409379" cy="1115"/>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88" name="Line 428"/>
            <p:cNvSpPr>
              <a:spLocks noChangeShapeType="1"/>
            </p:cNvSpPr>
            <p:nvPr/>
          </p:nvSpPr>
          <p:spPr bwMode="auto">
            <a:xfrm>
              <a:off x="2581247" y="3760611"/>
              <a:ext cx="4409379" cy="1115"/>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94" name="Line 434"/>
            <p:cNvSpPr>
              <a:spLocks noChangeShapeType="1"/>
            </p:cNvSpPr>
            <p:nvPr/>
          </p:nvSpPr>
          <p:spPr bwMode="auto">
            <a:xfrm>
              <a:off x="3204561"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96" name="Line 440"/>
            <p:cNvSpPr>
              <a:spLocks noChangeShapeType="1"/>
            </p:cNvSpPr>
            <p:nvPr/>
          </p:nvSpPr>
          <p:spPr bwMode="auto">
            <a:xfrm>
              <a:off x="3843268"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98" name="Line 446"/>
            <p:cNvSpPr>
              <a:spLocks noChangeShapeType="1"/>
            </p:cNvSpPr>
            <p:nvPr/>
          </p:nvSpPr>
          <p:spPr bwMode="auto">
            <a:xfrm>
              <a:off x="4481973"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0" name="Line 452"/>
            <p:cNvSpPr>
              <a:spLocks noChangeShapeType="1"/>
            </p:cNvSpPr>
            <p:nvPr/>
          </p:nvSpPr>
          <p:spPr bwMode="auto">
            <a:xfrm>
              <a:off x="5115549"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2" name="Line 458"/>
            <p:cNvSpPr>
              <a:spLocks noChangeShapeType="1"/>
            </p:cNvSpPr>
            <p:nvPr/>
          </p:nvSpPr>
          <p:spPr bwMode="auto">
            <a:xfrm>
              <a:off x="5754254"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4" name="Line 464"/>
            <p:cNvSpPr>
              <a:spLocks noChangeShapeType="1"/>
            </p:cNvSpPr>
            <p:nvPr/>
          </p:nvSpPr>
          <p:spPr bwMode="auto">
            <a:xfrm>
              <a:off x="6392961" y="3760611"/>
              <a:ext cx="2565" cy="18953"/>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6" name="Line 470"/>
            <p:cNvSpPr>
              <a:spLocks noChangeShapeType="1"/>
            </p:cNvSpPr>
            <p:nvPr/>
          </p:nvSpPr>
          <p:spPr bwMode="auto">
            <a:xfrm flipH="1">
              <a:off x="2537640" y="3760611"/>
              <a:ext cx="43607"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55" name="Line 274"/>
            <p:cNvSpPr>
              <a:spLocks noChangeShapeType="1"/>
            </p:cNvSpPr>
            <p:nvPr/>
          </p:nvSpPr>
          <p:spPr bwMode="auto">
            <a:xfrm flipV="1">
              <a:off x="2581245" y="2528707"/>
              <a:ext cx="2565" cy="1231904"/>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90" name="Line 430"/>
            <p:cNvSpPr>
              <a:spLocks noChangeShapeType="1"/>
            </p:cNvSpPr>
            <p:nvPr/>
          </p:nvSpPr>
          <p:spPr bwMode="auto">
            <a:xfrm flipV="1">
              <a:off x="2581247" y="2528707"/>
              <a:ext cx="2565" cy="1231904"/>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8" name="Line 474"/>
            <p:cNvSpPr>
              <a:spLocks noChangeShapeType="1"/>
            </p:cNvSpPr>
            <p:nvPr/>
          </p:nvSpPr>
          <p:spPr bwMode="auto">
            <a:xfrm flipH="1">
              <a:off x="2560727" y="369929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0" name="Line 476"/>
            <p:cNvSpPr>
              <a:spLocks noChangeShapeType="1"/>
            </p:cNvSpPr>
            <p:nvPr/>
          </p:nvSpPr>
          <p:spPr bwMode="auto">
            <a:xfrm flipH="1">
              <a:off x="2560727" y="363574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2" name="Line 478"/>
            <p:cNvSpPr>
              <a:spLocks noChangeShapeType="1"/>
            </p:cNvSpPr>
            <p:nvPr/>
          </p:nvSpPr>
          <p:spPr bwMode="auto">
            <a:xfrm flipH="1">
              <a:off x="2560727" y="357443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4" name="Line 480"/>
            <p:cNvSpPr>
              <a:spLocks noChangeShapeType="1"/>
            </p:cNvSpPr>
            <p:nvPr/>
          </p:nvSpPr>
          <p:spPr bwMode="auto">
            <a:xfrm flipH="1">
              <a:off x="2560727" y="351423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6" name="Line 482"/>
            <p:cNvSpPr>
              <a:spLocks noChangeShapeType="1"/>
            </p:cNvSpPr>
            <p:nvPr/>
          </p:nvSpPr>
          <p:spPr bwMode="auto">
            <a:xfrm flipH="1">
              <a:off x="2560727" y="345291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8" name="Line 484"/>
            <p:cNvSpPr>
              <a:spLocks noChangeShapeType="1"/>
            </p:cNvSpPr>
            <p:nvPr/>
          </p:nvSpPr>
          <p:spPr bwMode="auto">
            <a:xfrm flipH="1">
              <a:off x="2560727" y="339159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0" name="Line 486"/>
            <p:cNvSpPr>
              <a:spLocks noChangeShapeType="1"/>
            </p:cNvSpPr>
            <p:nvPr/>
          </p:nvSpPr>
          <p:spPr bwMode="auto">
            <a:xfrm flipH="1">
              <a:off x="2560727" y="333028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2" name="Line 488"/>
            <p:cNvSpPr>
              <a:spLocks noChangeShapeType="1"/>
            </p:cNvSpPr>
            <p:nvPr/>
          </p:nvSpPr>
          <p:spPr bwMode="auto">
            <a:xfrm flipH="1">
              <a:off x="2560727" y="3266735"/>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4" name="Line 490"/>
            <p:cNvSpPr>
              <a:spLocks noChangeShapeType="1"/>
            </p:cNvSpPr>
            <p:nvPr/>
          </p:nvSpPr>
          <p:spPr bwMode="auto">
            <a:xfrm flipH="1">
              <a:off x="2560727" y="3205419"/>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6" name="Line 492"/>
            <p:cNvSpPr>
              <a:spLocks noChangeShapeType="1"/>
            </p:cNvSpPr>
            <p:nvPr/>
          </p:nvSpPr>
          <p:spPr bwMode="auto">
            <a:xfrm flipH="1">
              <a:off x="2537640" y="3452914"/>
              <a:ext cx="43607"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8" name="Line 496"/>
            <p:cNvSpPr>
              <a:spLocks noChangeShapeType="1"/>
            </p:cNvSpPr>
            <p:nvPr/>
          </p:nvSpPr>
          <p:spPr bwMode="auto">
            <a:xfrm flipH="1">
              <a:off x="2560727" y="339159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0" name="Line 498"/>
            <p:cNvSpPr>
              <a:spLocks noChangeShapeType="1"/>
            </p:cNvSpPr>
            <p:nvPr/>
          </p:nvSpPr>
          <p:spPr bwMode="auto">
            <a:xfrm flipH="1">
              <a:off x="2560727" y="333028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2" name="Line 500"/>
            <p:cNvSpPr>
              <a:spLocks noChangeShapeType="1"/>
            </p:cNvSpPr>
            <p:nvPr/>
          </p:nvSpPr>
          <p:spPr bwMode="auto">
            <a:xfrm flipH="1">
              <a:off x="2560727" y="3266735"/>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4" name="Line 502"/>
            <p:cNvSpPr>
              <a:spLocks noChangeShapeType="1"/>
            </p:cNvSpPr>
            <p:nvPr/>
          </p:nvSpPr>
          <p:spPr bwMode="auto">
            <a:xfrm flipH="1">
              <a:off x="2560727" y="3205419"/>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6" name="Line 504"/>
            <p:cNvSpPr>
              <a:spLocks noChangeShapeType="1"/>
            </p:cNvSpPr>
            <p:nvPr/>
          </p:nvSpPr>
          <p:spPr bwMode="auto">
            <a:xfrm flipH="1">
              <a:off x="2560727" y="3144102"/>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8" name="Line 506"/>
            <p:cNvSpPr>
              <a:spLocks noChangeShapeType="1"/>
            </p:cNvSpPr>
            <p:nvPr/>
          </p:nvSpPr>
          <p:spPr bwMode="auto">
            <a:xfrm flipH="1">
              <a:off x="2560727" y="308167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0" name="Line 508"/>
            <p:cNvSpPr>
              <a:spLocks noChangeShapeType="1"/>
            </p:cNvSpPr>
            <p:nvPr/>
          </p:nvSpPr>
          <p:spPr bwMode="auto">
            <a:xfrm flipH="1">
              <a:off x="2560727" y="302035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2" name="Line 510"/>
            <p:cNvSpPr>
              <a:spLocks noChangeShapeType="1"/>
            </p:cNvSpPr>
            <p:nvPr/>
          </p:nvSpPr>
          <p:spPr bwMode="auto">
            <a:xfrm flipH="1">
              <a:off x="2560727" y="295903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4" name="Line 512"/>
            <p:cNvSpPr>
              <a:spLocks noChangeShapeType="1"/>
            </p:cNvSpPr>
            <p:nvPr/>
          </p:nvSpPr>
          <p:spPr bwMode="auto">
            <a:xfrm flipH="1">
              <a:off x="2560727" y="289772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6" name="Line 514"/>
            <p:cNvSpPr>
              <a:spLocks noChangeShapeType="1"/>
            </p:cNvSpPr>
            <p:nvPr/>
          </p:nvSpPr>
          <p:spPr bwMode="auto">
            <a:xfrm flipH="1">
              <a:off x="2537640" y="3144102"/>
              <a:ext cx="43607"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8" name="Line 517"/>
            <p:cNvSpPr>
              <a:spLocks noChangeShapeType="1"/>
            </p:cNvSpPr>
            <p:nvPr/>
          </p:nvSpPr>
          <p:spPr bwMode="auto">
            <a:xfrm flipH="1">
              <a:off x="2560727" y="308167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0" name="Line 519"/>
            <p:cNvSpPr>
              <a:spLocks noChangeShapeType="1"/>
            </p:cNvSpPr>
            <p:nvPr/>
          </p:nvSpPr>
          <p:spPr bwMode="auto">
            <a:xfrm flipH="1">
              <a:off x="2560727" y="302035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2" name="Line 521"/>
            <p:cNvSpPr>
              <a:spLocks noChangeShapeType="1"/>
            </p:cNvSpPr>
            <p:nvPr/>
          </p:nvSpPr>
          <p:spPr bwMode="auto">
            <a:xfrm flipH="1">
              <a:off x="2560727" y="295903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4" name="Line 523"/>
            <p:cNvSpPr>
              <a:spLocks noChangeShapeType="1"/>
            </p:cNvSpPr>
            <p:nvPr/>
          </p:nvSpPr>
          <p:spPr bwMode="auto">
            <a:xfrm flipH="1">
              <a:off x="2560727" y="289772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6" name="Line 525"/>
            <p:cNvSpPr>
              <a:spLocks noChangeShapeType="1"/>
            </p:cNvSpPr>
            <p:nvPr/>
          </p:nvSpPr>
          <p:spPr bwMode="auto">
            <a:xfrm flipH="1">
              <a:off x="2560727" y="283640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8" name="Line 527"/>
            <p:cNvSpPr>
              <a:spLocks noChangeShapeType="1"/>
            </p:cNvSpPr>
            <p:nvPr/>
          </p:nvSpPr>
          <p:spPr bwMode="auto">
            <a:xfrm flipH="1">
              <a:off x="2560727" y="277508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0" name="Line 529"/>
            <p:cNvSpPr>
              <a:spLocks noChangeShapeType="1"/>
            </p:cNvSpPr>
            <p:nvPr/>
          </p:nvSpPr>
          <p:spPr bwMode="auto">
            <a:xfrm flipH="1">
              <a:off x="2560727" y="271265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2" name="Line 531"/>
            <p:cNvSpPr>
              <a:spLocks noChangeShapeType="1"/>
            </p:cNvSpPr>
            <p:nvPr/>
          </p:nvSpPr>
          <p:spPr bwMode="auto">
            <a:xfrm flipH="1">
              <a:off x="2560727" y="265134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4" name="Line 533"/>
            <p:cNvSpPr>
              <a:spLocks noChangeShapeType="1"/>
            </p:cNvSpPr>
            <p:nvPr/>
          </p:nvSpPr>
          <p:spPr bwMode="auto">
            <a:xfrm flipH="1">
              <a:off x="2560727" y="259002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6" name="Line 535"/>
            <p:cNvSpPr>
              <a:spLocks noChangeShapeType="1"/>
            </p:cNvSpPr>
            <p:nvPr/>
          </p:nvSpPr>
          <p:spPr bwMode="auto">
            <a:xfrm flipH="1">
              <a:off x="2537640" y="2836404"/>
              <a:ext cx="43607"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8" name="Line 538"/>
            <p:cNvSpPr>
              <a:spLocks noChangeShapeType="1"/>
            </p:cNvSpPr>
            <p:nvPr/>
          </p:nvSpPr>
          <p:spPr bwMode="auto">
            <a:xfrm flipH="1">
              <a:off x="2560727" y="277508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0" name="Line 540"/>
            <p:cNvSpPr>
              <a:spLocks noChangeShapeType="1"/>
            </p:cNvSpPr>
            <p:nvPr/>
          </p:nvSpPr>
          <p:spPr bwMode="auto">
            <a:xfrm flipH="1">
              <a:off x="2560727" y="271265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2" name="Line 542"/>
            <p:cNvSpPr>
              <a:spLocks noChangeShapeType="1"/>
            </p:cNvSpPr>
            <p:nvPr/>
          </p:nvSpPr>
          <p:spPr bwMode="auto">
            <a:xfrm flipH="1">
              <a:off x="2560727" y="265134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4" name="Line 544"/>
            <p:cNvSpPr>
              <a:spLocks noChangeShapeType="1"/>
            </p:cNvSpPr>
            <p:nvPr/>
          </p:nvSpPr>
          <p:spPr bwMode="auto">
            <a:xfrm flipH="1">
              <a:off x="2560727" y="259002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6" name="Line 546"/>
            <p:cNvSpPr>
              <a:spLocks noChangeShapeType="1"/>
            </p:cNvSpPr>
            <p:nvPr/>
          </p:nvSpPr>
          <p:spPr bwMode="auto">
            <a:xfrm flipH="1">
              <a:off x="2560727" y="252870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8" name="Line 548"/>
            <p:cNvSpPr>
              <a:spLocks noChangeShapeType="1"/>
            </p:cNvSpPr>
            <p:nvPr/>
          </p:nvSpPr>
          <p:spPr bwMode="auto">
            <a:xfrm flipH="1">
              <a:off x="2537640" y="2528707"/>
              <a:ext cx="43607"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81" name="Line 552"/>
            <p:cNvSpPr>
              <a:spLocks noChangeShapeType="1"/>
            </p:cNvSpPr>
            <p:nvPr/>
          </p:nvSpPr>
          <p:spPr bwMode="auto">
            <a:xfrm>
              <a:off x="2581247" y="2528707"/>
              <a:ext cx="4409379"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357" name="Line 276"/>
            <p:cNvSpPr>
              <a:spLocks noChangeShapeType="1"/>
            </p:cNvSpPr>
            <p:nvPr/>
          </p:nvSpPr>
          <p:spPr bwMode="auto">
            <a:xfrm>
              <a:off x="6990625" y="2528707"/>
              <a:ext cx="2565" cy="1231904"/>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491" name="Line 431"/>
            <p:cNvSpPr>
              <a:spLocks noChangeShapeType="1"/>
            </p:cNvSpPr>
            <p:nvPr/>
          </p:nvSpPr>
          <p:spPr bwMode="auto">
            <a:xfrm flipV="1">
              <a:off x="6990625" y="2528707"/>
              <a:ext cx="2565" cy="1231904"/>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7" name="Line 471"/>
            <p:cNvSpPr>
              <a:spLocks noChangeShapeType="1"/>
            </p:cNvSpPr>
            <p:nvPr/>
          </p:nvSpPr>
          <p:spPr bwMode="auto">
            <a:xfrm>
              <a:off x="6990625" y="3760611"/>
              <a:ext cx="4104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09" name="Line 475"/>
            <p:cNvSpPr>
              <a:spLocks noChangeShapeType="1"/>
            </p:cNvSpPr>
            <p:nvPr/>
          </p:nvSpPr>
          <p:spPr bwMode="auto">
            <a:xfrm>
              <a:off x="6990625" y="369929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1" name="Line 477"/>
            <p:cNvSpPr>
              <a:spLocks noChangeShapeType="1"/>
            </p:cNvSpPr>
            <p:nvPr/>
          </p:nvSpPr>
          <p:spPr bwMode="auto">
            <a:xfrm>
              <a:off x="6990625" y="363574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3" name="Line 479"/>
            <p:cNvSpPr>
              <a:spLocks noChangeShapeType="1"/>
            </p:cNvSpPr>
            <p:nvPr/>
          </p:nvSpPr>
          <p:spPr bwMode="auto">
            <a:xfrm>
              <a:off x="6990625" y="357443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5" name="Line 481"/>
            <p:cNvSpPr>
              <a:spLocks noChangeShapeType="1"/>
            </p:cNvSpPr>
            <p:nvPr/>
          </p:nvSpPr>
          <p:spPr bwMode="auto">
            <a:xfrm>
              <a:off x="6990625" y="351423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7" name="Line 483"/>
            <p:cNvSpPr>
              <a:spLocks noChangeShapeType="1"/>
            </p:cNvSpPr>
            <p:nvPr/>
          </p:nvSpPr>
          <p:spPr bwMode="auto">
            <a:xfrm>
              <a:off x="6990625" y="345291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19" name="Line 485"/>
            <p:cNvSpPr>
              <a:spLocks noChangeShapeType="1"/>
            </p:cNvSpPr>
            <p:nvPr/>
          </p:nvSpPr>
          <p:spPr bwMode="auto">
            <a:xfrm>
              <a:off x="6990625" y="339159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1" name="Line 487"/>
            <p:cNvSpPr>
              <a:spLocks noChangeShapeType="1"/>
            </p:cNvSpPr>
            <p:nvPr/>
          </p:nvSpPr>
          <p:spPr bwMode="auto">
            <a:xfrm>
              <a:off x="6990625" y="333028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3" name="Line 489"/>
            <p:cNvSpPr>
              <a:spLocks noChangeShapeType="1"/>
            </p:cNvSpPr>
            <p:nvPr/>
          </p:nvSpPr>
          <p:spPr bwMode="auto">
            <a:xfrm>
              <a:off x="6990625" y="3266735"/>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5" name="Line 491"/>
            <p:cNvSpPr>
              <a:spLocks noChangeShapeType="1"/>
            </p:cNvSpPr>
            <p:nvPr/>
          </p:nvSpPr>
          <p:spPr bwMode="auto">
            <a:xfrm>
              <a:off x="6990625" y="3205419"/>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7" name="Line 493"/>
            <p:cNvSpPr>
              <a:spLocks noChangeShapeType="1"/>
            </p:cNvSpPr>
            <p:nvPr/>
          </p:nvSpPr>
          <p:spPr bwMode="auto">
            <a:xfrm>
              <a:off x="6990625" y="3452914"/>
              <a:ext cx="4104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29" name="Line 497"/>
            <p:cNvSpPr>
              <a:spLocks noChangeShapeType="1"/>
            </p:cNvSpPr>
            <p:nvPr/>
          </p:nvSpPr>
          <p:spPr bwMode="auto">
            <a:xfrm>
              <a:off x="6990625" y="339159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1" name="Line 499"/>
            <p:cNvSpPr>
              <a:spLocks noChangeShapeType="1"/>
            </p:cNvSpPr>
            <p:nvPr/>
          </p:nvSpPr>
          <p:spPr bwMode="auto">
            <a:xfrm>
              <a:off x="6990625" y="333028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3" name="Line 501"/>
            <p:cNvSpPr>
              <a:spLocks noChangeShapeType="1"/>
            </p:cNvSpPr>
            <p:nvPr/>
          </p:nvSpPr>
          <p:spPr bwMode="auto">
            <a:xfrm>
              <a:off x="6990625" y="3266735"/>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5" name="Line 503"/>
            <p:cNvSpPr>
              <a:spLocks noChangeShapeType="1"/>
            </p:cNvSpPr>
            <p:nvPr/>
          </p:nvSpPr>
          <p:spPr bwMode="auto">
            <a:xfrm>
              <a:off x="6990625" y="3205419"/>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7" name="Line 505"/>
            <p:cNvSpPr>
              <a:spLocks noChangeShapeType="1"/>
            </p:cNvSpPr>
            <p:nvPr/>
          </p:nvSpPr>
          <p:spPr bwMode="auto">
            <a:xfrm>
              <a:off x="6990625" y="3144102"/>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39" name="Line 507"/>
            <p:cNvSpPr>
              <a:spLocks noChangeShapeType="1"/>
            </p:cNvSpPr>
            <p:nvPr/>
          </p:nvSpPr>
          <p:spPr bwMode="auto">
            <a:xfrm>
              <a:off x="6990625" y="308167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1" name="Line 509"/>
            <p:cNvSpPr>
              <a:spLocks noChangeShapeType="1"/>
            </p:cNvSpPr>
            <p:nvPr/>
          </p:nvSpPr>
          <p:spPr bwMode="auto">
            <a:xfrm>
              <a:off x="6990625" y="302035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3" name="Line 511"/>
            <p:cNvSpPr>
              <a:spLocks noChangeShapeType="1"/>
            </p:cNvSpPr>
            <p:nvPr/>
          </p:nvSpPr>
          <p:spPr bwMode="auto">
            <a:xfrm>
              <a:off x="6990625" y="295903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5" name="Line 513"/>
            <p:cNvSpPr>
              <a:spLocks noChangeShapeType="1"/>
            </p:cNvSpPr>
            <p:nvPr/>
          </p:nvSpPr>
          <p:spPr bwMode="auto">
            <a:xfrm>
              <a:off x="6990625" y="289772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7" name="Line 515"/>
            <p:cNvSpPr>
              <a:spLocks noChangeShapeType="1"/>
            </p:cNvSpPr>
            <p:nvPr/>
          </p:nvSpPr>
          <p:spPr bwMode="auto">
            <a:xfrm>
              <a:off x="6990625" y="3144102"/>
              <a:ext cx="4104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49" name="Line 518"/>
            <p:cNvSpPr>
              <a:spLocks noChangeShapeType="1"/>
            </p:cNvSpPr>
            <p:nvPr/>
          </p:nvSpPr>
          <p:spPr bwMode="auto">
            <a:xfrm>
              <a:off x="6990625" y="308167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1" name="Line 520"/>
            <p:cNvSpPr>
              <a:spLocks noChangeShapeType="1"/>
            </p:cNvSpPr>
            <p:nvPr/>
          </p:nvSpPr>
          <p:spPr bwMode="auto">
            <a:xfrm>
              <a:off x="6990625" y="302035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3" name="Line 522"/>
            <p:cNvSpPr>
              <a:spLocks noChangeShapeType="1"/>
            </p:cNvSpPr>
            <p:nvPr/>
          </p:nvSpPr>
          <p:spPr bwMode="auto">
            <a:xfrm>
              <a:off x="6990625" y="295903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5" name="Line 524"/>
            <p:cNvSpPr>
              <a:spLocks noChangeShapeType="1"/>
            </p:cNvSpPr>
            <p:nvPr/>
          </p:nvSpPr>
          <p:spPr bwMode="auto">
            <a:xfrm>
              <a:off x="6990625" y="2897721"/>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7" name="Line 526"/>
            <p:cNvSpPr>
              <a:spLocks noChangeShapeType="1"/>
            </p:cNvSpPr>
            <p:nvPr/>
          </p:nvSpPr>
          <p:spPr bwMode="auto">
            <a:xfrm>
              <a:off x="6990625" y="283640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59" name="Line 528"/>
            <p:cNvSpPr>
              <a:spLocks noChangeShapeType="1"/>
            </p:cNvSpPr>
            <p:nvPr/>
          </p:nvSpPr>
          <p:spPr bwMode="auto">
            <a:xfrm>
              <a:off x="6990625" y="277508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1" name="Line 530"/>
            <p:cNvSpPr>
              <a:spLocks noChangeShapeType="1"/>
            </p:cNvSpPr>
            <p:nvPr/>
          </p:nvSpPr>
          <p:spPr bwMode="auto">
            <a:xfrm>
              <a:off x="6990625" y="271265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3" name="Line 532"/>
            <p:cNvSpPr>
              <a:spLocks noChangeShapeType="1"/>
            </p:cNvSpPr>
            <p:nvPr/>
          </p:nvSpPr>
          <p:spPr bwMode="auto">
            <a:xfrm>
              <a:off x="6990625" y="2651340"/>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5" name="Line 534"/>
            <p:cNvSpPr>
              <a:spLocks noChangeShapeType="1"/>
            </p:cNvSpPr>
            <p:nvPr/>
          </p:nvSpPr>
          <p:spPr bwMode="auto">
            <a:xfrm>
              <a:off x="6990625" y="259002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69" name="Line 539"/>
            <p:cNvSpPr>
              <a:spLocks noChangeShapeType="1"/>
            </p:cNvSpPr>
            <p:nvPr/>
          </p:nvSpPr>
          <p:spPr bwMode="auto">
            <a:xfrm>
              <a:off x="6990625" y="2775088"/>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1" name="Line 541"/>
            <p:cNvSpPr>
              <a:spLocks noChangeShapeType="1"/>
            </p:cNvSpPr>
            <p:nvPr/>
          </p:nvSpPr>
          <p:spPr bwMode="auto">
            <a:xfrm>
              <a:off x="6990625" y="271265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5" name="Line 545"/>
            <p:cNvSpPr>
              <a:spLocks noChangeShapeType="1"/>
            </p:cNvSpPr>
            <p:nvPr/>
          </p:nvSpPr>
          <p:spPr bwMode="auto">
            <a:xfrm>
              <a:off x="6990625" y="2590024"/>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7" name="Line 547"/>
            <p:cNvSpPr>
              <a:spLocks noChangeShapeType="1"/>
            </p:cNvSpPr>
            <p:nvPr/>
          </p:nvSpPr>
          <p:spPr bwMode="auto">
            <a:xfrm>
              <a:off x="6990625" y="2528707"/>
              <a:ext cx="2052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79" name="Line 549"/>
            <p:cNvSpPr>
              <a:spLocks noChangeShapeType="1"/>
            </p:cNvSpPr>
            <p:nvPr/>
          </p:nvSpPr>
          <p:spPr bwMode="auto">
            <a:xfrm>
              <a:off x="6990625" y="2528707"/>
              <a:ext cx="41041" cy="111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latin typeface="Cambria" pitchFamily="18" charset="0"/>
              </a:endParaRPr>
            </a:p>
          </p:txBody>
        </p:sp>
        <p:sp>
          <p:nvSpPr>
            <p:cNvPr id="596" name="Rectangle 1788"/>
            <p:cNvSpPr>
              <a:spLocks noChangeArrowheads="1"/>
            </p:cNvSpPr>
            <p:nvPr/>
          </p:nvSpPr>
          <p:spPr bwMode="auto">
            <a:xfrm>
              <a:off x="1447800" y="3429001"/>
              <a:ext cx="764633" cy="4308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bg2">
                      <a:lumMod val="20000"/>
                      <a:lumOff val="80000"/>
                    </a:schemeClr>
                  </a:solidFill>
                  <a:effectLst/>
                  <a:latin typeface="Cambria" pitchFamily="18" charset="0"/>
                </a:rPr>
                <a:t>(5 year </a:t>
              </a:r>
            </a:p>
            <a:p>
              <a:pPr marL="0" marR="0" lvl="0" indent="0" algn="l" defTabSz="914400" rtl="0" eaLnBrk="1" fontAlgn="base" latinLnBrk="0" hangingPunct="1">
                <a:lnSpc>
                  <a:spcPct val="100000"/>
                </a:lnSpc>
                <a:spcBef>
                  <a:spcPct val="0"/>
                </a:spcBef>
                <a:spcAft>
                  <a:spcPct val="0"/>
                </a:spcAft>
                <a:buClrTx/>
                <a:buSzTx/>
                <a:buFontTx/>
                <a:buNone/>
                <a:tabLst/>
              </a:pPr>
              <a:r>
                <a:rPr lang="en-US" sz="1400" b="1" dirty="0" err="1" smtClean="0">
                  <a:solidFill>
                    <a:schemeClr val="bg2">
                      <a:lumMod val="20000"/>
                      <a:lumOff val="80000"/>
                    </a:schemeClr>
                  </a:solidFill>
                  <a:latin typeface="Cambria" pitchFamily="18" charset="0"/>
                </a:rPr>
                <a:t>l</a:t>
              </a:r>
              <a:r>
                <a:rPr kumimoji="0" lang="en-US" sz="1400" b="1" i="0" u="none" strike="noStrike" cap="none" normalizeH="0" baseline="0" dirty="0" err="1" smtClean="0">
                  <a:ln>
                    <a:noFill/>
                  </a:ln>
                  <a:solidFill>
                    <a:schemeClr val="bg2">
                      <a:lumMod val="20000"/>
                      <a:lumOff val="80000"/>
                    </a:schemeClr>
                  </a:solidFill>
                  <a:effectLst/>
                  <a:latin typeface="Cambria" pitchFamily="18" charset="0"/>
                </a:rPr>
                <a:t>owpass</a:t>
              </a:r>
              <a:r>
                <a:rPr kumimoji="0" lang="en-US" sz="1400" b="1" i="0" u="none" strike="noStrike" cap="none" normalizeH="0" baseline="0" dirty="0" smtClean="0">
                  <a:ln>
                    <a:noFill/>
                  </a:ln>
                  <a:solidFill>
                    <a:schemeClr val="bg2">
                      <a:lumMod val="20000"/>
                      <a:lumOff val="80000"/>
                    </a:schemeClr>
                  </a:solidFill>
                  <a:effectLst/>
                  <a:latin typeface="Cambria" pitchFamily="18" charset="0"/>
                </a:rPr>
                <a:t>)</a:t>
              </a:r>
            </a:p>
          </p:txBody>
        </p:sp>
        <p:sp>
          <p:nvSpPr>
            <p:cNvPr id="1184" name="TextBox 1183"/>
            <p:cNvSpPr txBox="1"/>
            <p:nvPr/>
          </p:nvSpPr>
          <p:spPr>
            <a:xfrm>
              <a:off x="3733800" y="2590800"/>
              <a:ext cx="848309" cy="307777"/>
            </a:xfrm>
            <a:prstGeom prst="rect">
              <a:avLst/>
            </a:prstGeom>
            <a:noFill/>
          </p:spPr>
          <p:txBody>
            <a:bodyPr wrap="none" rtlCol="0">
              <a:spAutoFit/>
            </a:bodyPr>
            <a:lstStyle/>
            <a:p>
              <a:r>
                <a:rPr lang="en-US" sz="1400" b="1" dirty="0" smtClean="0">
                  <a:solidFill>
                    <a:srgbClr val="00FF00"/>
                  </a:solidFill>
                  <a:latin typeface="Cambria" pitchFamily="18" charset="0"/>
                  <a:cs typeface="Times New Roman" pitchFamily="18" charset="0"/>
                </a:rPr>
                <a:t>R = 0.95</a:t>
              </a:r>
              <a:endParaRPr lang="en-US" sz="1400" b="1" dirty="0">
                <a:solidFill>
                  <a:srgbClr val="00FF00"/>
                </a:solidFill>
                <a:latin typeface="Cambria" pitchFamily="18" charset="0"/>
                <a:cs typeface="Times New Roman" pitchFamily="18" charset="0"/>
              </a:endParaRPr>
            </a:p>
          </p:txBody>
        </p:sp>
        <p:sp>
          <p:nvSpPr>
            <p:cNvPr id="1192" name="TextBox 1191"/>
            <p:cNvSpPr txBox="1"/>
            <p:nvPr/>
          </p:nvSpPr>
          <p:spPr>
            <a:xfrm>
              <a:off x="584696" y="2829580"/>
              <a:ext cx="1963999" cy="584775"/>
            </a:xfrm>
            <a:prstGeom prst="rect">
              <a:avLst/>
            </a:prstGeom>
            <a:noFill/>
          </p:spPr>
          <p:txBody>
            <a:bodyPr wrap="none" rtlCol="0">
              <a:spAutoFit/>
            </a:bodyPr>
            <a:lstStyle/>
            <a:p>
              <a:pPr algn="r"/>
              <a:r>
                <a:rPr lang="en-US" sz="1600" b="1" dirty="0" smtClean="0">
                  <a:solidFill>
                    <a:srgbClr val="FF0000"/>
                  </a:solidFill>
                  <a:latin typeface="Cambria" pitchFamily="18" charset="0"/>
                  <a:cs typeface="Times New Roman" pitchFamily="18" charset="0"/>
                </a:rPr>
                <a:t>Model hindcast CCI</a:t>
              </a:r>
            </a:p>
            <a:p>
              <a:pPr algn="r"/>
              <a:r>
                <a:rPr lang="en-US" sz="1600" b="1" dirty="0" smtClean="0">
                  <a:solidFill>
                    <a:schemeClr val="bg1">
                      <a:lumMod val="85000"/>
                    </a:schemeClr>
                  </a:solidFill>
                  <a:latin typeface="Cambria" pitchFamily="18" charset="0"/>
                  <a:cs typeface="Times New Roman" pitchFamily="18" charset="0"/>
                </a:rPr>
                <a:t>Observed CCI</a:t>
              </a:r>
              <a:endParaRPr lang="en-US" sz="1600" b="1" dirty="0">
                <a:solidFill>
                  <a:schemeClr val="bg1">
                    <a:lumMod val="85000"/>
                  </a:schemeClr>
                </a:solidFill>
                <a:latin typeface="Cambria" pitchFamily="18" charset="0"/>
                <a:cs typeface="Times New Roman" pitchFamily="18" charset="0"/>
              </a:endParaRPr>
            </a:p>
          </p:txBody>
        </p:sp>
      </p:grpSp>
      <p:grpSp>
        <p:nvGrpSpPr>
          <p:cNvPr id="1035" name="Group 1034"/>
          <p:cNvGrpSpPr/>
          <p:nvPr/>
        </p:nvGrpSpPr>
        <p:grpSpPr>
          <a:xfrm>
            <a:off x="584696" y="4170774"/>
            <a:ext cx="6432791" cy="2001426"/>
            <a:chOff x="584696" y="3783845"/>
            <a:chExt cx="6432791" cy="2001426"/>
          </a:xfrm>
        </p:grpSpPr>
        <p:grpSp>
          <p:nvGrpSpPr>
            <p:cNvPr id="163" name="Group 1168"/>
            <p:cNvGrpSpPr/>
            <p:nvPr/>
          </p:nvGrpSpPr>
          <p:grpSpPr>
            <a:xfrm>
              <a:off x="2853525" y="3783845"/>
              <a:ext cx="3834501" cy="307780"/>
              <a:chOff x="2140143" y="5333996"/>
              <a:chExt cx="2875876" cy="410373"/>
            </a:xfrm>
          </p:grpSpPr>
          <p:sp>
            <p:nvSpPr>
              <p:cNvPr id="1161" name="TextBox 1160"/>
              <p:cNvSpPr txBox="1"/>
              <p:nvPr/>
            </p:nvSpPr>
            <p:spPr>
              <a:xfrm>
                <a:off x="2140143"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1998</a:t>
                </a:r>
                <a:endParaRPr lang="en-US" sz="1400" b="1" dirty="0">
                  <a:solidFill>
                    <a:srgbClr val="FFFF00"/>
                  </a:solidFill>
                  <a:latin typeface="Cambria" pitchFamily="18" charset="0"/>
                  <a:cs typeface="Times New Roman" pitchFamily="18" charset="0"/>
                </a:endParaRPr>
              </a:p>
            </p:txBody>
          </p:sp>
          <p:sp>
            <p:nvSpPr>
              <p:cNvPr id="1162" name="TextBox 1161"/>
              <p:cNvSpPr txBox="1"/>
              <p:nvPr/>
            </p:nvSpPr>
            <p:spPr>
              <a:xfrm>
                <a:off x="2655125" y="5334000"/>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2000</a:t>
                </a:r>
                <a:endParaRPr lang="en-US" sz="1400" b="1" dirty="0">
                  <a:solidFill>
                    <a:srgbClr val="FFFF00"/>
                  </a:solidFill>
                  <a:latin typeface="Cambria" pitchFamily="18" charset="0"/>
                  <a:cs typeface="Times New Roman" pitchFamily="18" charset="0"/>
                </a:endParaRPr>
              </a:p>
            </p:txBody>
          </p:sp>
          <p:sp>
            <p:nvSpPr>
              <p:cNvPr id="1163" name="TextBox 1162"/>
              <p:cNvSpPr txBox="1"/>
              <p:nvPr/>
            </p:nvSpPr>
            <p:spPr>
              <a:xfrm>
                <a:off x="312420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2002</a:t>
                </a:r>
                <a:endParaRPr lang="en-US" sz="1400" b="1" dirty="0">
                  <a:solidFill>
                    <a:srgbClr val="FFFF00"/>
                  </a:solidFill>
                  <a:latin typeface="Cambria" pitchFamily="18" charset="0"/>
                  <a:cs typeface="Times New Roman" pitchFamily="18" charset="0"/>
                </a:endParaRPr>
              </a:p>
            </p:txBody>
          </p:sp>
          <p:sp>
            <p:nvSpPr>
              <p:cNvPr id="1164" name="TextBox 1163"/>
              <p:cNvSpPr txBox="1"/>
              <p:nvPr/>
            </p:nvSpPr>
            <p:spPr>
              <a:xfrm>
                <a:off x="360515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2004</a:t>
                </a:r>
                <a:endParaRPr lang="en-US" sz="1400" b="1" dirty="0">
                  <a:solidFill>
                    <a:srgbClr val="FFFF00"/>
                  </a:solidFill>
                  <a:latin typeface="Cambria" pitchFamily="18" charset="0"/>
                  <a:cs typeface="Times New Roman" pitchFamily="18" charset="0"/>
                </a:endParaRPr>
              </a:p>
            </p:txBody>
          </p:sp>
          <p:sp>
            <p:nvSpPr>
              <p:cNvPr id="1165" name="TextBox 1164"/>
              <p:cNvSpPr txBox="1"/>
              <p:nvPr/>
            </p:nvSpPr>
            <p:spPr>
              <a:xfrm>
                <a:off x="4091050"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2006</a:t>
                </a:r>
                <a:endParaRPr lang="en-US" sz="1400" b="1" dirty="0">
                  <a:solidFill>
                    <a:srgbClr val="FFFF00"/>
                  </a:solidFill>
                  <a:latin typeface="Cambria" pitchFamily="18" charset="0"/>
                  <a:cs typeface="Times New Roman" pitchFamily="18" charset="0"/>
                </a:endParaRPr>
              </a:p>
            </p:txBody>
          </p:sp>
          <p:sp>
            <p:nvSpPr>
              <p:cNvPr id="1166" name="TextBox 1165"/>
              <p:cNvSpPr txBox="1"/>
              <p:nvPr/>
            </p:nvSpPr>
            <p:spPr>
              <a:xfrm>
                <a:off x="4560125" y="5333996"/>
                <a:ext cx="455894" cy="410369"/>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2008</a:t>
                </a:r>
                <a:endParaRPr lang="en-US" sz="1400" b="1" dirty="0">
                  <a:solidFill>
                    <a:srgbClr val="FFFF00"/>
                  </a:solidFill>
                  <a:latin typeface="Cambria" pitchFamily="18" charset="0"/>
                  <a:cs typeface="Times New Roman" pitchFamily="18" charset="0"/>
                </a:endParaRPr>
              </a:p>
            </p:txBody>
          </p:sp>
        </p:grpSp>
        <p:grpSp>
          <p:nvGrpSpPr>
            <p:cNvPr id="1027" name="Group 1026"/>
            <p:cNvGrpSpPr/>
            <p:nvPr/>
          </p:nvGrpSpPr>
          <p:grpSpPr>
            <a:xfrm>
              <a:off x="2603785" y="4668091"/>
              <a:ext cx="4329096" cy="361646"/>
              <a:chOff x="2603785" y="4668091"/>
              <a:chExt cx="4329096" cy="361646"/>
            </a:xfrm>
          </p:grpSpPr>
          <p:cxnSp>
            <p:nvCxnSpPr>
              <p:cNvPr id="1140" name="Straight Connector 1139"/>
              <p:cNvCxnSpPr/>
              <p:nvPr/>
            </p:nvCxnSpPr>
            <p:spPr>
              <a:xfrm rot="10800000" flipH="1">
                <a:off x="4470401" y="4700612"/>
                <a:ext cx="246248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2" name="Straight Connector 1141"/>
              <p:cNvCxnSpPr/>
              <p:nvPr/>
            </p:nvCxnSpPr>
            <p:spPr>
              <a:xfrm>
                <a:off x="2603785" y="4668091"/>
                <a:ext cx="1530895" cy="361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12" name="Line 1832"/>
            <p:cNvSpPr>
              <a:spLocks noChangeShapeType="1"/>
            </p:cNvSpPr>
            <p:nvPr/>
          </p:nvSpPr>
          <p:spPr bwMode="auto">
            <a:xfrm flipV="1">
              <a:off x="2567069" y="4126135"/>
              <a:ext cx="2565" cy="131683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3" name="Line 1833"/>
            <p:cNvSpPr>
              <a:spLocks noChangeShapeType="1"/>
            </p:cNvSpPr>
            <p:nvPr/>
          </p:nvSpPr>
          <p:spPr bwMode="auto">
            <a:xfrm>
              <a:off x="2567069" y="4126135"/>
              <a:ext cx="4409380"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4" name="Line 1835"/>
            <p:cNvSpPr>
              <a:spLocks noChangeShapeType="1"/>
            </p:cNvSpPr>
            <p:nvPr/>
          </p:nvSpPr>
          <p:spPr bwMode="auto">
            <a:xfrm flipH="1">
              <a:off x="2567069" y="5442966"/>
              <a:ext cx="4409380" cy="1191"/>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nvGrpSpPr>
            <p:cNvPr id="25" name="Group 1146"/>
            <p:cNvGrpSpPr/>
            <p:nvPr/>
          </p:nvGrpSpPr>
          <p:grpSpPr>
            <a:xfrm>
              <a:off x="2636326" y="4278535"/>
              <a:ext cx="4275994" cy="1153716"/>
              <a:chOff x="1977244" y="6249988"/>
              <a:chExt cx="3206996" cy="1538288"/>
            </a:xfrm>
            <a:solidFill>
              <a:srgbClr val="FF0000"/>
            </a:solidFill>
          </p:grpSpPr>
          <p:sp>
            <p:nvSpPr>
              <p:cNvPr id="615" name="Freeform 1836"/>
              <p:cNvSpPr>
                <a:spLocks/>
              </p:cNvSpPr>
              <p:nvPr/>
            </p:nvSpPr>
            <p:spPr bwMode="auto">
              <a:xfrm>
                <a:off x="3683666" y="6249988"/>
                <a:ext cx="1500574" cy="1204913"/>
              </a:xfrm>
              <a:custGeom>
                <a:avLst/>
                <a:gdLst/>
                <a:ahLst/>
                <a:cxnLst>
                  <a:cxn ang="0">
                    <a:pos x="302" y="29"/>
                  </a:cxn>
                  <a:cxn ang="0">
                    <a:pos x="327" y="105"/>
                  </a:cxn>
                  <a:cxn ang="0">
                    <a:pos x="361" y="168"/>
                  </a:cxn>
                  <a:cxn ang="0">
                    <a:pos x="400" y="144"/>
                  </a:cxn>
                  <a:cxn ang="0">
                    <a:pos x="441" y="189"/>
                  </a:cxn>
                  <a:cxn ang="0">
                    <a:pos x="467" y="300"/>
                  </a:cxn>
                  <a:cxn ang="0">
                    <a:pos x="521" y="596"/>
                  </a:cxn>
                  <a:cxn ang="0">
                    <a:pos x="540" y="635"/>
                  </a:cxn>
                  <a:cxn ang="0">
                    <a:pos x="576" y="503"/>
                  </a:cxn>
                  <a:cxn ang="0">
                    <a:pos x="602" y="316"/>
                  </a:cxn>
                  <a:cxn ang="0">
                    <a:pos x="632" y="148"/>
                  </a:cxn>
                  <a:cxn ang="0">
                    <a:pos x="652" y="91"/>
                  </a:cxn>
                  <a:cxn ang="0">
                    <a:pos x="678" y="102"/>
                  </a:cxn>
                  <a:cxn ang="0">
                    <a:pos x="698" y="178"/>
                  </a:cxn>
                  <a:cxn ang="0">
                    <a:pos x="729" y="419"/>
                  </a:cxn>
                  <a:cxn ang="0">
                    <a:pos x="759" y="670"/>
                  </a:cxn>
                  <a:cxn ang="0">
                    <a:pos x="763" y="746"/>
                  </a:cxn>
                  <a:cxn ang="0">
                    <a:pos x="745" y="655"/>
                  </a:cxn>
                  <a:cxn ang="0">
                    <a:pos x="716" y="420"/>
                  </a:cxn>
                  <a:cxn ang="0">
                    <a:pos x="691" y="211"/>
                  </a:cxn>
                  <a:cxn ang="0">
                    <a:pos x="661" y="98"/>
                  </a:cxn>
                  <a:cxn ang="0">
                    <a:pos x="636" y="189"/>
                  </a:cxn>
                  <a:cxn ang="0">
                    <a:pos x="593" y="474"/>
                  </a:cxn>
                  <a:cxn ang="0">
                    <a:pos x="561" y="622"/>
                  </a:cxn>
                  <a:cxn ang="0">
                    <a:pos x="542" y="648"/>
                  </a:cxn>
                  <a:cxn ang="0">
                    <a:pos x="514" y="617"/>
                  </a:cxn>
                  <a:cxn ang="0">
                    <a:pos x="462" y="346"/>
                  </a:cxn>
                  <a:cxn ang="0">
                    <a:pos x="444" y="250"/>
                  </a:cxn>
                  <a:cxn ang="0">
                    <a:pos x="424" y="178"/>
                  </a:cxn>
                  <a:cxn ang="0">
                    <a:pos x="387" y="169"/>
                  </a:cxn>
                  <a:cxn ang="0">
                    <a:pos x="341" y="168"/>
                  </a:cxn>
                  <a:cxn ang="0">
                    <a:pos x="315" y="108"/>
                  </a:cxn>
                  <a:cxn ang="0">
                    <a:pos x="296" y="46"/>
                  </a:cxn>
                  <a:cxn ang="0">
                    <a:pos x="271" y="23"/>
                  </a:cxn>
                  <a:cxn ang="0">
                    <a:pos x="258" y="66"/>
                  </a:cxn>
                  <a:cxn ang="0">
                    <a:pos x="225" y="307"/>
                  </a:cxn>
                  <a:cxn ang="0">
                    <a:pos x="193" y="559"/>
                  </a:cxn>
                  <a:cxn ang="0">
                    <a:pos x="173" y="651"/>
                  </a:cxn>
                  <a:cxn ang="0">
                    <a:pos x="144" y="652"/>
                  </a:cxn>
                  <a:cxn ang="0">
                    <a:pos x="129" y="597"/>
                  </a:cxn>
                  <a:cxn ang="0">
                    <a:pos x="114" y="512"/>
                  </a:cxn>
                  <a:cxn ang="0">
                    <a:pos x="69" y="297"/>
                  </a:cxn>
                  <a:cxn ang="0">
                    <a:pos x="47" y="310"/>
                  </a:cxn>
                  <a:cxn ang="0">
                    <a:pos x="25" y="375"/>
                  </a:cxn>
                  <a:cxn ang="0">
                    <a:pos x="0" y="398"/>
                  </a:cxn>
                  <a:cxn ang="0">
                    <a:pos x="21" y="348"/>
                  </a:cxn>
                  <a:cxn ang="0">
                    <a:pos x="49" y="283"/>
                  </a:cxn>
                  <a:cxn ang="0">
                    <a:pos x="76" y="284"/>
                  </a:cxn>
                  <a:cxn ang="0">
                    <a:pos x="99" y="360"/>
                  </a:cxn>
                  <a:cxn ang="0">
                    <a:pos x="141" y="594"/>
                  </a:cxn>
                  <a:cxn ang="0">
                    <a:pos x="162" y="645"/>
                  </a:cxn>
                  <a:cxn ang="0">
                    <a:pos x="182" y="558"/>
                  </a:cxn>
                  <a:cxn ang="0">
                    <a:pos x="204" y="373"/>
                  </a:cxn>
                  <a:cxn ang="0">
                    <a:pos x="237" y="122"/>
                  </a:cxn>
                  <a:cxn ang="0">
                    <a:pos x="247" y="53"/>
                  </a:cxn>
                  <a:cxn ang="0">
                    <a:pos x="264" y="9"/>
                  </a:cxn>
                </a:cxnLst>
                <a:rect l="0" t="0" r="r" b="b"/>
                <a:pathLst>
                  <a:path w="780" h="759">
                    <a:moveTo>
                      <a:pt x="275" y="0"/>
                    </a:moveTo>
                    <a:lnTo>
                      <a:pt x="280" y="0"/>
                    </a:lnTo>
                    <a:lnTo>
                      <a:pt x="288" y="4"/>
                    </a:lnTo>
                    <a:lnTo>
                      <a:pt x="290" y="7"/>
                    </a:lnTo>
                    <a:lnTo>
                      <a:pt x="290" y="8"/>
                    </a:lnTo>
                    <a:lnTo>
                      <a:pt x="293" y="12"/>
                    </a:lnTo>
                    <a:lnTo>
                      <a:pt x="301" y="28"/>
                    </a:lnTo>
                    <a:lnTo>
                      <a:pt x="302" y="29"/>
                    </a:lnTo>
                    <a:lnTo>
                      <a:pt x="307" y="42"/>
                    </a:lnTo>
                    <a:lnTo>
                      <a:pt x="315" y="64"/>
                    </a:lnTo>
                    <a:lnTo>
                      <a:pt x="318" y="74"/>
                    </a:lnTo>
                    <a:lnTo>
                      <a:pt x="320" y="80"/>
                    </a:lnTo>
                    <a:lnTo>
                      <a:pt x="323" y="89"/>
                    </a:lnTo>
                    <a:lnTo>
                      <a:pt x="326" y="97"/>
                    </a:lnTo>
                    <a:lnTo>
                      <a:pt x="326" y="98"/>
                    </a:lnTo>
                    <a:lnTo>
                      <a:pt x="327" y="105"/>
                    </a:lnTo>
                    <a:lnTo>
                      <a:pt x="332" y="119"/>
                    </a:lnTo>
                    <a:lnTo>
                      <a:pt x="335" y="126"/>
                    </a:lnTo>
                    <a:lnTo>
                      <a:pt x="336" y="127"/>
                    </a:lnTo>
                    <a:lnTo>
                      <a:pt x="339" y="134"/>
                    </a:lnTo>
                    <a:lnTo>
                      <a:pt x="344" y="150"/>
                    </a:lnTo>
                    <a:lnTo>
                      <a:pt x="352" y="160"/>
                    </a:lnTo>
                    <a:lnTo>
                      <a:pt x="356" y="164"/>
                    </a:lnTo>
                    <a:lnTo>
                      <a:pt x="361" y="168"/>
                    </a:lnTo>
                    <a:lnTo>
                      <a:pt x="362" y="169"/>
                    </a:lnTo>
                    <a:lnTo>
                      <a:pt x="362" y="168"/>
                    </a:lnTo>
                    <a:lnTo>
                      <a:pt x="365" y="168"/>
                    </a:lnTo>
                    <a:lnTo>
                      <a:pt x="375" y="163"/>
                    </a:lnTo>
                    <a:lnTo>
                      <a:pt x="379" y="159"/>
                    </a:lnTo>
                    <a:lnTo>
                      <a:pt x="391" y="151"/>
                    </a:lnTo>
                    <a:lnTo>
                      <a:pt x="395" y="147"/>
                    </a:lnTo>
                    <a:lnTo>
                      <a:pt x="400" y="144"/>
                    </a:lnTo>
                    <a:lnTo>
                      <a:pt x="408" y="144"/>
                    </a:lnTo>
                    <a:lnTo>
                      <a:pt x="419" y="150"/>
                    </a:lnTo>
                    <a:lnTo>
                      <a:pt x="424" y="155"/>
                    </a:lnTo>
                    <a:lnTo>
                      <a:pt x="429" y="163"/>
                    </a:lnTo>
                    <a:lnTo>
                      <a:pt x="434" y="173"/>
                    </a:lnTo>
                    <a:lnTo>
                      <a:pt x="436" y="174"/>
                    </a:lnTo>
                    <a:lnTo>
                      <a:pt x="438" y="182"/>
                    </a:lnTo>
                    <a:lnTo>
                      <a:pt x="441" y="189"/>
                    </a:lnTo>
                    <a:lnTo>
                      <a:pt x="446" y="204"/>
                    </a:lnTo>
                    <a:lnTo>
                      <a:pt x="451" y="225"/>
                    </a:lnTo>
                    <a:lnTo>
                      <a:pt x="451" y="227"/>
                    </a:lnTo>
                    <a:lnTo>
                      <a:pt x="453" y="236"/>
                    </a:lnTo>
                    <a:lnTo>
                      <a:pt x="455" y="248"/>
                    </a:lnTo>
                    <a:lnTo>
                      <a:pt x="459" y="259"/>
                    </a:lnTo>
                    <a:lnTo>
                      <a:pt x="462" y="273"/>
                    </a:lnTo>
                    <a:lnTo>
                      <a:pt x="467" y="300"/>
                    </a:lnTo>
                    <a:lnTo>
                      <a:pt x="470" y="314"/>
                    </a:lnTo>
                    <a:lnTo>
                      <a:pt x="470" y="316"/>
                    </a:lnTo>
                    <a:lnTo>
                      <a:pt x="474" y="344"/>
                    </a:lnTo>
                    <a:lnTo>
                      <a:pt x="495" y="469"/>
                    </a:lnTo>
                    <a:lnTo>
                      <a:pt x="505" y="526"/>
                    </a:lnTo>
                    <a:lnTo>
                      <a:pt x="510" y="553"/>
                    </a:lnTo>
                    <a:lnTo>
                      <a:pt x="516" y="576"/>
                    </a:lnTo>
                    <a:lnTo>
                      <a:pt x="521" y="596"/>
                    </a:lnTo>
                    <a:lnTo>
                      <a:pt x="523" y="605"/>
                    </a:lnTo>
                    <a:lnTo>
                      <a:pt x="526" y="613"/>
                    </a:lnTo>
                    <a:lnTo>
                      <a:pt x="531" y="626"/>
                    </a:lnTo>
                    <a:lnTo>
                      <a:pt x="533" y="630"/>
                    </a:lnTo>
                    <a:lnTo>
                      <a:pt x="534" y="631"/>
                    </a:lnTo>
                    <a:lnTo>
                      <a:pt x="535" y="634"/>
                    </a:lnTo>
                    <a:lnTo>
                      <a:pt x="536" y="635"/>
                    </a:lnTo>
                    <a:lnTo>
                      <a:pt x="540" y="635"/>
                    </a:lnTo>
                    <a:lnTo>
                      <a:pt x="544" y="628"/>
                    </a:lnTo>
                    <a:lnTo>
                      <a:pt x="550" y="618"/>
                    </a:lnTo>
                    <a:lnTo>
                      <a:pt x="552" y="610"/>
                    </a:lnTo>
                    <a:lnTo>
                      <a:pt x="557" y="592"/>
                    </a:lnTo>
                    <a:lnTo>
                      <a:pt x="563" y="571"/>
                    </a:lnTo>
                    <a:lnTo>
                      <a:pt x="565" y="558"/>
                    </a:lnTo>
                    <a:lnTo>
                      <a:pt x="568" y="546"/>
                    </a:lnTo>
                    <a:lnTo>
                      <a:pt x="576" y="503"/>
                    </a:lnTo>
                    <a:lnTo>
                      <a:pt x="581" y="473"/>
                    </a:lnTo>
                    <a:lnTo>
                      <a:pt x="580" y="473"/>
                    </a:lnTo>
                    <a:lnTo>
                      <a:pt x="586" y="422"/>
                    </a:lnTo>
                    <a:lnTo>
                      <a:pt x="588" y="422"/>
                    </a:lnTo>
                    <a:lnTo>
                      <a:pt x="593" y="388"/>
                    </a:lnTo>
                    <a:lnTo>
                      <a:pt x="601" y="334"/>
                    </a:lnTo>
                    <a:lnTo>
                      <a:pt x="599" y="334"/>
                    </a:lnTo>
                    <a:lnTo>
                      <a:pt x="602" y="316"/>
                    </a:lnTo>
                    <a:lnTo>
                      <a:pt x="603" y="316"/>
                    </a:lnTo>
                    <a:lnTo>
                      <a:pt x="611" y="265"/>
                    </a:lnTo>
                    <a:lnTo>
                      <a:pt x="616" y="232"/>
                    </a:lnTo>
                    <a:lnTo>
                      <a:pt x="619" y="216"/>
                    </a:lnTo>
                    <a:lnTo>
                      <a:pt x="619" y="215"/>
                    </a:lnTo>
                    <a:lnTo>
                      <a:pt x="624" y="186"/>
                    </a:lnTo>
                    <a:lnTo>
                      <a:pt x="629" y="160"/>
                    </a:lnTo>
                    <a:lnTo>
                      <a:pt x="632" y="148"/>
                    </a:lnTo>
                    <a:lnTo>
                      <a:pt x="637" y="127"/>
                    </a:lnTo>
                    <a:lnTo>
                      <a:pt x="640" y="118"/>
                    </a:lnTo>
                    <a:lnTo>
                      <a:pt x="643" y="110"/>
                    </a:lnTo>
                    <a:lnTo>
                      <a:pt x="645" y="104"/>
                    </a:lnTo>
                    <a:lnTo>
                      <a:pt x="644" y="105"/>
                    </a:lnTo>
                    <a:lnTo>
                      <a:pt x="645" y="102"/>
                    </a:lnTo>
                    <a:lnTo>
                      <a:pt x="648" y="98"/>
                    </a:lnTo>
                    <a:lnTo>
                      <a:pt x="652" y="91"/>
                    </a:lnTo>
                    <a:lnTo>
                      <a:pt x="654" y="88"/>
                    </a:lnTo>
                    <a:lnTo>
                      <a:pt x="660" y="85"/>
                    </a:lnTo>
                    <a:lnTo>
                      <a:pt x="662" y="85"/>
                    </a:lnTo>
                    <a:lnTo>
                      <a:pt x="670" y="89"/>
                    </a:lnTo>
                    <a:lnTo>
                      <a:pt x="673" y="92"/>
                    </a:lnTo>
                    <a:lnTo>
                      <a:pt x="673" y="93"/>
                    </a:lnTo>
                    <a:lnTo>
                      <a:pt x="675" y="97"/>
                    </a:lnTo>
                    <a:lnTo>
                      <a:pt x="678" y="102"/>
                    </a:lnTo>
                    <a:lnTo>
                      <a:pt x="679" y="104"/>
                    </a:lnTo>
                    <a:lnTo>
                      <a:pt x="682" y="110"/>
                    </a:lnTo>
                    <a:lnTo>
                      <a:pt x="684" y="118"/>
                    </a:lnTo>
                    <a:lnTo>
                      <a:pt x="687" y="127"/>
                    </a:lnTo>
                    <a:lnTo>
                      <a:pt x="692" y="150"/>
                    </a:lnTo>
                    <a:lnTo>
                      <a:pt x="695" y="163"/>
                    </a:lnTo>
                    <a:lnTo>
                      <a:pt x="698" y="177"/>
                    </a:lnTo>
                    <a:lnTo>
                      <a:pt x="698" y="178"/>
                    </a:lnTo>
                    <a:lnTo>
                      <a:pt x="703" y="210"/>
                    </a:lnTo>
                    <a:lnTo>
                      <a:pt x="708" y="246"/>
                    </a:lnTo>
                    <a:lnTo>
                      <a:pt x="713" y="286"/>
                    </a:lnTo>
                    <a:lnTo>
                      <a:pt x="718" y="327"/>
                    </a:lnTo>
                    <a:lnTo>
                      <a:pt x="721" y="350"/>
                    </a:lnTo>
                    <a:lnTo>
                      <a:pt x="724" y="373"/>
                    </a:lnTo>
                    <a:lnTo>
                      <a:pt x="726" y="396"/>
                    </a:lnTo>
                    <a:lnTo>
                      <a:pt x="729" y="419"/>
                    </a:lnTo>
                    <a:lnTo>
                      <a:pt x="738" y="511"/>
                    </a:lnTo>
                    <a:lnTo>
                      <a:pt x="741" y="533"/>
                    </a:lnTo>
                    <a:lnTo>
                      <a:pt x="743" y="554"/>
                    </a:lnTo>
                    <a:lnTo>
                      <a:pt x="746" y="576"/>
                    </a:lnTo>
                    <a:lnTo>
                      <a:pt x="749" y="597"/>
                    </a:lnTo>
                    <a:lnTo>
                      <a:pt x="751" y="617"/>
                    </a:lnTo>
                    <a:lnTo>
                      <a:pt x="756" y="653"/>
                    </a:lnTo>
                    <a:lnTo>
                      <a:pt x="759" y="670"/>
                    </a:lnTo>
                    <a:lnTo>
                      <a:pt x="764" y="699"/>
                    </a:lnTo>
                    <a:lnTo>
                      <a:pt x="767" y="712"/>
                    </a:lnTo>
                    <a:lnTo>
                      <a:pt x="770" y="724"/>
                    </a:lnTo>
                    <a:lnTo>
                      <a:pt x="772" y="734"/>
                    </a:lnTo>
                    <a:lnTo>
                      <a:pt x="775" y="742"/>
                    </a:lnTo>
                    <a:lnTo>
                      <a:pt x="780" y="755"/>
                    </a:lnTo>
                    <a:lnTo>
                      <a:pt x="768" y="759"/>
                    </a:lnTo>
                    <a:lnTo>
                      <a:pt x="763" y="746"/>
                    </a:lnTo>
                    <a:lnTo>
                      <a:pt x="760" y="738"/>
                    </a:lnTo>
                    <a:lnTo>
                      <a:pt x="760" y="737"/>
                    </a:lnTo>
                    <a:lnTo>
                      <a:pt x="758" y="727"/>
                    </a:lnTo>
                    <a:lnTo>
                      <a:pt x="755" y="715"/>
                    </a:lnTo>
                    <a:lnTo>
                      <a:pt x="752" y="702"/>
                    </a:lnTo>
                    <a:lnTo>
                      <a:pt x="750" y="687"/>
                    </a:lnTo>
                    <a:lnTo>
                      <a:pt x="747" y="672"/>
                    </a:lnTo>
                    <a:lnTo>
                      <a:pt x="745" y="655"/>
                    </a:lnTo>
                    <a:lnTo>
                      <a:pt x="739" y="618"/>
                    </a:lnTo>
                    <a:lnTo>
                      <a:pt x="738" y="618"/>
                    </a:lnTo>
                    <a:lnTo>
                      <a:pt x="735" y="598"/>
                    </a:lnTo>
                    <a:lnTo>
                      <a:pt x="733" y="577"/>
                    </a:lnTo>
                    <a:lnTo>
                      <a:pt x="730" y="555"/>
                    </a:lnTo>
                    <a:lnTo>
                      <a:pt x="728" y="534"/>
                    </a:lnTo>
                    <a:lnTo>
                      <a:pt x="725" y="512"/>
                    </a:lnTo>
                    <a:lnTo>
                      <a:pt x="716" y="420"/>
                    </a:lnTo>
                    <a:lnTo>
                      <a:pt x="713" y="397"/>
                    </a:lnTo>
                    <a:lnTo>
                      <a:pt x="711" y="375"/>
                    </a:lnTo>
                    <a:lnTo>
                      <a:pt x="708" y="351"/>
                    </a:lnTo>
                    <a:lnTo>
                      <a:pt x="705" y="329"/>
                    </a:lnTo>
                    <a:lnTo>
                      <a:pt x="700" y="287"/>
                    </a:lnTo>
                    <a:lnTo>
                      <a:pt x="695" y="248"/>
                    </a:lnTo>
                    <a:lnTo>
                      <a:pt x="696" y="248"/>
                    </a:lnTo>
                    <a:lnTo>
                      <a:pt x="691" y="211"/>
                    </a:lnTo>
                    <a:lnTo>
                      <a:pt x="686" y="180"/>
                    </a:lnTo>
                    <a:lnTo>
                      <a:pt x="683" y="165"/>
                    </a:lnTo>
                    <a:lnTo>
                      <a:pt x="680" y="152"/>
                    </a:lnTo>
                    <a:lnTo>
                      <a:pt x="675" y="130"/>
                    </a:lnTo>
                    <a:lnTo>
                      <a:pt x="670" y="114"/>
                    </a:lnTo>
                    <a:lnTo>
                      <a:pt x="667" y="108"/>
                    </a:lnTo>
                    <a:lnTo>
                      <a:pt x="662" y="100"/>
                    </a:lnTo>
                    <a:lnTo>
                      <a:pt x="661" y="98"/>
                    </a:lnTo>
                    <a:lnTo>
                      <a:pt x="658" y="104"/>
                    </a:lnTo>
                    <a:lnTo>
                      <a:pt x="658" y="105"/>
                    </a:lnTo>
                    <a:lnTo>
                      <a:pt x="657" y="108"/>
                    </a:lnTo>
                    <a:lnTo>
                      <a:pt x="654" y="114"/>
                    </a:lnTo>
                    <a:lnTo>
                      <a:pt x="649" y="130"/>
                    </a:lnTo>
                    <a:lnTo>
                      <a:pt x="644" y="151"/>
                    </a:lnTo>
                    <a:lnTo>
                      <a:pt x="641" y="163"/>
                    </a:lnTo>
                    <a:lnTo>
                      <a:pt x="636" y="189"/>
                    </a:lnTo>
                    <a:lnTo>
                      <a:pt x="631" y="218"/>
                    </a:lnTo>
                    <a:lnTo>
                      <a:pt x="628" y="233"/>
                    </a:lnTo>
                    <a:lnTo>
                      <a:pt x="623" y="266"/>
                    </a:lnTo>
                    <a:lnTo>
                      <a:pt x="615" y="317"/>
                    </a:lnTo>
                    <a:lnTo>
                      <a:pt x="612" y="335"/>
                    </a:lnTo>
                    <a:lnTo>
                      <a:pt x="605" y="389"/>
                    </a:lnTo>
                    <a:lnTo>
                      <a:pt x="599" y="423"/>
                    </a:lnTo>
                    <a:lnTo>
                      <a:pt x="593" y="474"/>
                    </a:lnTo>
                    <a:lnTo>
                      <a:pt x="588" y="505"/>
                    </a:lnTo>
                    <a:lnTo>
                      <a:pt x="580" y="549"/>
                    </a:lnTo>
                    <a:lnTo>
                      <a:pt x="577" y="560"/>
                    </a:lnTo>
                    <a:lnTo>
                      <a:pt x="574" y="573"/>
                    </a:lnTo>
                    <a:lnTo>
                      <a:pt x="569" y="594"/>
                    </a:lnTo>
                    <a:lnTo>
                      <a:pt x="564" y="613"/>
                    </a:lnTo>
                    <a:lnTo>
                      <a:pt x="564" y="614"/>
                    </a:lnTo>
                    <a:lnTo>
                      <a:pt x="561" y="622"/>
                    </a:lnTo>
                    <a:lnTo>
                      <a:pt x="559" y="628"/>
                    </a:lnTo>
                    <a:lnTo>
                      <a:pt x="557" y="628"/>
                    </a:lnTo>
                    <a:lnTo>
                      <a:pt x="555" y="634"/>
                    </a:lnTo>
                    <a:lnTo>
                      <a:pt x="555" y="635"/>
                    </a:lnTo>
                    <a:lnTo>
                      <a:pt x="550" y="643"/>
                    </a:lnTo>
                    <a:lnTo>
                      <a:pt x="550" y="644"/>
                    </a:lnTo>
                    <a:lnTo>
                      <a:pt x="547" y="647"/>
                    </a:lnTo>
                    <a:lnTo>
                      <a:pt x="542" y="648"/>
                    </a:lnTo>
                    <a:lnTo>
                      <a:pt x="534" y="648"/>
                    </a:lnTo>
                    <a:lnTo>
                      <a:pt x="530" y="645"/>
                    </a:lnTo>
                    <a:lnTo>
                      <a:pt x="530" y="647"/>
                    </a:lnTo>
                    <a:lnTo>
                      <a:pt x="525" y="642"/>
                    </a:lnTo>
                    <a:lnTo>
                      <a:pt x="523" y="639"/>
                    </a:lnTo>
                    <a:lnTo>
                      <a:pt x="522" y="635"/>
                    </a:lnTo>
                    <a:lnTo>
                      <a:pt x="519" y="630"/>
                    </a:lnTo>
                    <a:lnTo>
                      <a:pt x="514" y="617"/>
                    </a:lnTo>
                    <a:lnTo>
                      <a:pt x="512" y="609"/>
                    </a:lnTo>
                    <a:lnTo>
                      <a:pt x="512" y="608"/>
                    </a:lnTo>
                    <a:lnTo>
                      <a:pt x="509" y="598"/>
                    </a:lnTo>
                    <a:lnTo>
                      <a:pt x="504" y="579"/>
                    </a:lnTo>
                    <a:lnTo>
                      <a:pt x="499" y="555"/>
                    </a:lnTo>
                    <a:lnTo>
                      <a:pt x="493" y="529"/>
                    </a:lnTo>
                    <a:lnTo>
                      <a:pt x="483" y="471"/>
                    </a:lnTo>
                    <a:lnTo>
                      <a:pt x="462" y="346"/>
                    </a:lnTo>
                    <a:lnTo>
                      <a:pt x="461" y="346"/>
                    </a:lnTo>
                    <a:lnTo>
                      <a:pt x="457" y="317"/>
                    </a:lnTo>
                    <a:lnTo>
                      <a:pt x="458" y="317"/>
                    </a:lnTo>
                    <a:lnTo>
                      <a:pt x="455" y="303"/>
                    </a:lnTo>
                    <a:lnTo>
                      <a:pt x="450" y="275"/>
                    </a:lnTo>
                    <a:lnTo>
                      <a:pt x="447" y="263"/>
                    </a:lnTo>
                    <a:lnTo>
                      <a:pt x="444" y="252"/>
                    </a:lnTo>
                    <a:lnTo>
                      <a:pt x="444" y="250"/>
                    </a:lnTo>
                    <a:lnTo>
                      <a:pt x="441" y="238"/>
                    </a:lnTo>
                    <a:lnTo>
                      <a:pt x="440" y="238"/>
                    </a:lnTo>
                    <a:lnTo>
                      <a:pt x="438" y="228"/>
                    </a:lnTo>
                    <a:lnTo>
                      <a:pt x="440" y="228"/>
                    </a:lnTo>
                    <a:lnTo>
                      <a:pt x="434" y="208"/>
                    </a:lnTo>
                    <a:lnTo>
                      <a:pt x="429" y="193"/>
                    </a:lnTo>
                    <a:lnTo>
                      <a:pt x="427" y="186"/>
                    </a:lnTo>
                    <a:lnTo>
                      <a:pt x="424" y="178"/>
                    </a:lnTo>
                    <a:lnTo>
                      <a:pt x="419" y="169"/>
                    </a:lnTo>
                    <a:lnTo>
                      <a:pt x="413" y="161"/>
                    </a:lnTo>
                    <a:lnTo>
                      <a:pt x="412" y="161"/>
                    </a:lnTo>
                    <a:lnTo>
                      <a:pt x="408" y="157"/>
                    </a:lnTo>
                    <a:lnTo>
                      <a:pt x="403" y="157"/>
                    </a:lnTo>
                    <a:lnTo>
                      <a:pt x="399" y="161"/>
                    </a:lnTo>
                    <a:lnTo>
                      <a:pt x="398" y="161"/>
                    </a:lnTo>
                    <a:lnTo>
                      <a:pt x="387" y="169"/>
                    </a:lnTo>
                    <a:lnTo>
                      <a:pt x="383" y="173"/>
                    </a:lnTo>
                    <a:lnTo>
                      <a:pt x="381" y="173"/>
                    </a:lnTo>
                    <a:lnTo>
                      <a:pt x="365" y="181"/>
                    </a:lnTo>
                    <a:lnTo>
                      <a:pt x="361" y="181"/>
                    </a:lnTo>
                    <a:lnTo>
                      <a:pt x="356" y="180"/>
                    </a:lnTo>
                    <a:lnTo>
                      <a:pt x="353" y="178"/>
                    </a:lnTo>
                    <a:lnTo>
                      <a:pt x="348" y="174"/>
                    </a:lnTo>
                    <a:lnTo>
                      <a:pt x="341" y="168"/>
                    </a:lnTo>
                    <a:lnTo>
                      <a:pt x="334" y="156"/>
                    </a:lnTo>
                    <a:lnTo>
                      <a:pt x="334" y="155"/>
                    </a:lnTo>
                    <a:lnTo>
                      <a:pt x="331" y="150"/>
                    </a:lnTo>
                    <a:lnTo>
                      <a:pt x="327" y="138"/>
                    </a:lnTo>
                    <a:lnTo>
                      <a:pt x="324" y="131"/>
                    </a:lnTo>
                    <a:lnTo>
                      <a:pt x="320" y="123"/>
                    </a:lnTo>
                    <a:lnTo>
                      <a:pt x="315" y="109"/>
                    </a:lnTo>
                    <a:lnTo>
                      <a:pt x="315" y="108"/>
                    </a:lnTo>
                    <a:lnTo>
                      <a:pt x="314" y="101"/>
                    </a:lnTo>
                    <a:lnTo>
                      <a:pt x="311" y="93"/>
                    </a:lnTo>
                    <a:lnTo>
                      <a:pt x="311" y="92"/>
                    </a:lnTo>
                    <a:lnTo>
                      <a:pt x="309" y="84"/>
                    </a:lnTo>
                    <a:lnTo>
                      <a:pt x="306" y="78"/>
                    </a:lnTo>
                    <a:lnTo>
                      <a:pt x="306" y="76"/>
                    </a:lnTo>
                    <a:lnTo>
                      <a:pt x="303" y="68"/>
                    </a:lnTo>
                    <a:lnTo>
                      <a:pt x="296" y="46"/>
                    </a:lnTo>
                    <a:lnTo>
                      <a:pt x="290" y="33"/>
                    </a:lnTo>
                    <a:lnTo>
                      <a:pt x="283" y="19"/>
                    </a:lnTo>
                    <a:lnTo>
                      <a:pt x="280" y="15"/>
                    </a:lnTo>
                    <a:lnTo>
                      <a:pt x="279" y="13"/>
                    </a:lnTo>
                    <a:lnTo>
                      <a:pt x="277" y="13"/>
                    </a:lnTo>
                    <a:lnTo>
                      <a:pt x="276" y="16"/>
                    </a:lnTo>
                    <a:lnTo>
                      <a:pt x="273" y="19"/>
                    </a:lnTo>
                    <a:lnTo>
                      <a:pt x="271" y="23"/>
                    </a:lnTo>
                    <a:lnTo>
                      <a:pt x="269" y="28"/>
                    </a:lnTo>
                    <a:lnTo>
                      <a:pt x="268" y="29"/>
                    </a:lnTo>
                    <a:lnTo>
                      <a:pt x="265" y="36"/>
                    </a:lnTo>
                    <a:lnTo>
                      <a:pt x="264" y="45"/>
                    </a:lnTo>
                    <a:lnTo>
                      <a:pt x="263" y="46"/>
                    </a:lnTo>
                    <a:lnTo>
                      <a:pt x="259" y="54"/>
                    </a:lnTo>
                    <a:lnTo>
                      <a:pt x="260" y="54"/>
                    </a:lnTo>
                    <a:lnTo>
                      <a:pt x="258" y="66"/>
                    </a:lnTo>
                    <a:lnTo>
                      <a:pt x="256" y="79"/>
                    </a:lnTo>
                    <a:lnTo>
                      <a:pt x="254" y="92"/>
                    </a:lnTo>
                    <a:lnTo>
                      <a:pt x="248" y="123"/>
                    </a:lnTo>
                    <a:lnTo>
                      <a:pt x="246" y="140"/>
                    </a:lnTo>
                    <a:lnTo>
                      <a:pt x="241" y="177"/>
                    </a:lnTo>
                    <a:lnTo>
                      <a:pt x="233" y="240"/>
                    </a:lnTo>
                    <a:lnTo>
                      <a:pt x="228" y="283"/>
                    </a:lnTo>
                    <a:lnTo>
                      <a:pt x="225" y="307"/>
                    </a:lnTo>
                    <a:lnTo>
                      <a:pt x="222" y="329"/>
                    </a:lnTo>
                    <a:lnTo>
                      <a:pt x="217" y="375"/>
                    </a:lnTo>
                    <a:lnTo>
                      <a:pt x="207" y="464"/>
                    </a:lnTo>
                    <a:lnTo>
                      <a:pt x="204" y="484"/>
                    </a:lnTo>
                    <a:lnTo>
                      <a:pt x="203" y="504"/>
                    </a:lnTo>
                    <a:lnTo>
                      <a:pt x="200" y="524"/>
                    </a:lnTo>
                    <a:lnTo>
                      <a:pt x="196" y="542"/>
                    </a:lnTo>
                    <a:lnTo>
                      <a:pt x="193" y="559"/>
                    </a:lnTo>
                    <a:lnTo>
                      <a:pt x="192" y="575"/>
                    </a:lnTo>
                    <a:lnTo>
                      <a:pt x="190" y="590"/>
                    </a:lnTo>
                    <a:lnTo>
                      <a:pt x="187" y="604"/>
                    </a:lnTo>
                    <a:lnTo>
                      <a:pt x="182" y="627"/>
                    </a:lnTo>
                    <a:lnTo>
                      <a:pt x="179" y="636"/>
                    </a:lnTo>
                    <a:lnTo>
                      <a:pt x="179" y="638"/>
                    </a:lnTo>
                    <a:lnTo>
                      <a:pt x="174" y="651"/>
                    </a:lnTo>
                    <a:lnTo>
                      <a:pt x="173" y="651"/>
                    </a:lnTo>
                    <a:lnTo>
                      <a:pt x="170" y="656"/>
                    </a:lnTo>
                    <a:lnTo>
                      <a:pt x="170" y="659"/>
                    </a:lnTo>
                    <a:lnTo>
                      <a:pt x="167" y="661"/>
                    </a:lnTo>
                    <a:lnTo>
                      <a:pt x="165" y="661"/>
                    </a:lnTo>
                    <a:lnTo>
                      <a:pt x="157" y="665"/>
                    </a:lnTo>
                    <a:lnTo>
                      <a:pt x="149" y="661"/>
                    </a:lnTo>
                    <a:lnTo>
                      <a:pt x="144" y="653"/>
                    </a:lnTo>
                    <a:lnTo>
                      <a:pt x="144" y="652"/>
                    </a:lnTo>
                    <a:lnTo>
                      <a:pt x="141" y="647"/>
                    </a:lnTo>
                    <a:lnTo>
                      <a:pt x="136" y="631"/>
                    </a:lnTo>
                    <a:lnTo>
                      <a:pt x="136" y="630"/>
                    </a:lnTo>
                    <a:lnTo>
                      <a:pt x="133" y="621"/>
                    </a:lnTo>
                    <a:lnTo>
                      <a:pt x="131" y="609"/>
                    </a:lnTo>
                    <a:lnTo>
                      <a:pt x="129" y="609"/>
                    </a:lnTo>
                    <a:lnTo>
                      <a:pt x="128" y="597"/>
                    </a:lnTo>
                    <a:lnTo>
                      <a:pt x="129" y="597"/>
                    </a:lnTo>
                    <a:lnTo>
                      <a:pt x="125" y="587"/>
                    </a:lnTo>
                    <a:lnTo>
                      <a:pt x="125" y="585"/>
                    </a:lnTo>
                    <a:lnTo>
                      <a:pt x="123" y="572"/>
                    </a:lnTo>
                    <a:lnTo>
                      <a:pt x="120" y="558"/>
                    </a:lnTo>
                    <a:lnTo>
                      <a:pt x="118" y="542"/>
                    </a:lnTo>
                    <a:lnTo>
                      <a:pt x="116" y="542"/>
                    </a:lnTo>
                    <a:lnTo>
                      <a:pt x="112" y="512"/>
                    </a:lnTo>
                    <a:lnTo>
                      <a:pt x="114" y="512"/>
                    </a:lnTo>
                    <a:lnTo>
                      <a:pt x="98" y="418"/>
                    </a:lnTo>
                    <a:lnTo>
                      <a:pt x="93" y="389"/>
                    </a:lnTo>
                    <a:lnTo>
                      <a:pt x="87" y="363"/>
                    </a:lnTo>
                    <a:lnTo>
                      <a:pt x="82" y="339"/>
                    </a:lnTo>
                    <a:lnTo>
                      <a:pt x="80" y="329"/>
                    </a:lnTo>
                    <a:lnTo>
                      <a:pt x="72" y="305"/>
                    </a:lnTo>
                    <a:lnTo>
                      <a:pt x="69" y="299"/>
                    </a:lnTo>
                    <a:lnTo>
                      <a:pt x="69" y="297"/>
                    </a:lnTo>
                    <a:lnTo>
                      <a:pt x="68" y="295"/>
                    </a:lnTo>
                    <a:lnTo>
                      <a:pt x="65" y="291"/>
                    </a:lnTo>
                    <a:lnTo>
                      <a:pt x="64" y="290"/>
                    </a:lnTo>
                    <a:lnTo>
                      <a:pt x="61" y="288"/>
                    </a:lnTo>
                    <a:lnTo>
                      <a:pt x="60" y="288"/>
                    </a:lnTo>
                    <a:lnTo>
                      <a:pt x="60" y="291"/>
                    </a:lnTo>
                    <a:lnTo>
                      <a:pt x="55" y="296"/>
                    </a:lnTo>
                    <a:lnTo>
                      <a:pt x="47" y="310"/>
                    </a:lnTo>
                    <a:lnTo>
                      <a:pt x="48" y="310"/>
                    </a:lnTo>
                    <a:lnTo>
                      <a:pt x="43" y="324"/>
                    </a:lnTo>
                    <a:lnTo>
                      <a:pt x="38" y="338"/>
                    </a:lnTo>
                    <a:lnTo>
                      <a:pt x="35" y="346"/>
                    </a:lnTo>
                    <a:lnTo>
                      <a:pt x="32" y="352"/>
                    </a:lnTo>
                    <a:lnTo>
                      <a:pt x="30" y="360"/>
                    </a:lnTo>
                    <a:lnTo>
                      <a:pt x="27" y="367"/>
                    </a:lnTo>
                    <a:lnTo>
                      <a:pt x="25" y="375"/>
                    </a:lnTo>
                    <a:lnTo>
                      <a:pt x="19" y="388"/>
                    </a:lnTo>
                    <a:lnTo>
                      <a:pt x="18" y="388"/>
                    </a:lnTo>
                    <a:lnTo>
                      <a:pt x="15" y="393"/>
                    </a:lnTo>
                    <a:lnTo>
                      <a:pt x="17" y="393"/>
                    </a:lnTo>
                    <a:lnTo>
                      <a:pt x="14" y="399"/>
                    </a:lnTo>
                    <a:lnTo>
                      <a:pt x="13" y="401"/>
                    </a:lnTo>
                    <a:lnTo>
                      <a:pt x="10" y="405"/>
                    </a:lnTo>
                    <a:lnTo>
                      <a:pt x="0" y="398"/>
                    </a:lnTo>
                    <a:lnTo>
                      <a:pt x="2" y="394"/>
                    </a:lnTo>
                    <a:lnTo>
                      <a:pt x="5" y="389"/>
                    </a:lnTo>
                    <a:lnTo>
                      <a:pt x="4" y="390"/>
                    </a:lnTo>
                    <a:lnTo>
                      <a:pt x="8" y="382"/>
                    </a:lnTo>
                    <a:lnTo>
                      <a:pt x="13" y="371"/>
                    </a:lnTo>
                    <a:lnTo>
                      <a:pt x="15" y="363"/>
                    </a:lnTo>
                    <a:lnTo>
                      <a:pt x="18" y="356"/>
                    </a:lnTo>
                    <a:lnTo>
                      <a:pt x="21" y="348"/>
                    </a:lnTo>
                    <a:lnTo>
                      <a:pt x="23" y="342"/>
                    </a:lnTo>
                    <a:lnTo>
                      <a:pt x="26" y="334"/>
                    </a:lnTo>
                    <a:lnTo>
                      <a:pt x="31" y="320"/>
                    </a:lnTo>
                    <a:lnTo>
                      <a:pt x="36" y="307"/>
                    </a:lnTo>
                    <a:lnTo>
                      <a:pt x="35" y="308"/>
                    </a:lnTo>
                    <a:lnTo>
                      <a:pt x="44" y="290"/>
                    </a:lnTo>
                    <a:lnTo>
                      <a:pt x="47" y="286"/>
                    </a:lnTo>
                    <a:lnTo>
                      <a:pt x="49" y="283"/>
                    </a:lnTo>
                    <a:lnTo>
                      <a:pt x="51" y="280"/>
                    </a:lnTo>
                    <a:lnTo>
                      <a:pt x="53" y="278"/>
                    </a:lnTo>
                    <a:lnTo>
                      <a:pt x="59" y="275"/>
                    </a:lnTo>
                    <a:lnTo>
                      <a:pt x="61" y="275"/>
                    </a:lnTo>
                    <a:lnTo>
                      <a:pt x="69" y="279"/>
                    </a:lnTo>
                    <a:lnTo>
                      <a:pt x="70" y="279"/>
                    </a:lnTo>
                    <a:lnTo>
                      <a:pt x="74" y="282"/>
                    </a:lnTo>
                    <a:lnTo>
                      <a:pt x="76" y="284"/>
                    </a:lnTo>
                    <a:lnTo>
                      <a:pt x="78" y="288"/>
                    </a:lnTo>
                    <a:lnTo>
                      <a:pt x="80" y="290"/>
                    </a:lnTo>
                    <a:lnTo>
                      <a:pt x="81" y="295"/>
                    </a:lnTo>
                    <a:lnTo>
                      <a:pt x="84" y="301"/>
                    </a:lnTo>
                    <a:lnTo>
                      <a:pt x="89" y="317"/>
                    </a:lnTo>
                    <a:lnTo>
                      <a:pt x="91" y="326"/>
                    </a:lnTo>
                    <a:lnTo>
                      <a:pt x="94" y="337"/>
                    </a:lnTo>
                    <a:lnTo>
                      <a:pt x="99" y="360"/>
                    </a:lnTo>
                    <a:lnTo>
                      <a:pt x="104" y="386"/>
                    </a:lnTo>
                    <a:lnTo>
                      <a:pt x="110" y="415"/>
                    </a:lnTo>
                    <a:lnTo>
                      <a:pt x="110" y="416"/>
                    </a:lnTo>
                    <a:lnTo>
                      <a:pt x="125" y="511"/>
                    </a:lnTo>
                    <a:lnTo>
                      <a:pt x="129" y="541"/>
                    </a:lnTo>
                    <a:lnTo>
                      <a:pt x="135" y="570"/>
                    </a:lnTo>
                    <a:lnTo>
                      <a:pt x="137" y="583"/>
                    </a:lnTo>
                    <a:lnTo>
                      <a:pt x="141" y="594"/>
                    </a:lnTo>
                    <a:lnTo>
                      <a:pt x="141" y="596"/>
                    </a:lnTo>
                    <a:lnTo>
                      <a:pt x="142" y="606"/>
                    </a:lnTo>
                    <a:lnTo>
                      <a:pt x="145" y="618"/>
                    </a:lnTo>
                    <a:lnTo>
                      <a:pt x="148" y="627"/>
                    </a:lnTo>
                    <a:lnTo>
                      <a:pt x="154" y="647"/>
                    </a:lnTo>
                    <a:lnTo>
                      <a:pt x="158" y="652"/>
                    </a:lnTo>
                    <a:lnTo>
                      <a:pt x="159" y="651"/>
                    </a:lnTo>
                    <a:lnTo>
                      <a:pt x="162" y="645"/>
                    </a:lnTo>
                    <a:lnTo>
                      <a:pt x="167" y="634"/>
                    </a:lnTo>
                    <a:lnTo>
                      <a:pt x="170" y="625"/>
                    </a:lnTo>
                    <a:lnTo>
                      <a:pt x="175" y="601"/>
                    </a:lnTo>
                    <a:lnTo>
                      <a:pt x="178" y="588"/>
                    </a:lnTo>
                    <a:lnTo>
                      <a:pt x="180" y="573"/>
                    </a:lnTo>
                    <a:lnTo>
                      <a:pt x="179" y="573"/>
                    </a:lnTo>
                    <a:lnTo>
                      <a:pt x="180" y="558"/>
                    </a:lnTo>
                    <a:lnTo>
                      <a:pt x="182" y="558"/>
                    </a:lnTo>
                    <a:lnTo>
                      <a:pt x="184" y="541"/>
                    </a:lnTo>
                    <a:lnTo>
                      <a:pt x="184" y="539"/>
                    </a:lnTo>
                    <a:lnTo>
                      <a:pt x="188" y="522"/>
                    </a:lnTo>
                    <a:lnTo>
                      <a:pt x="187" y="522"/>
                    </a:lnTo>
                    <a:lnTo>
                      <a:pt x="190" y="503"/>
                    </a:lnTo>
                    <a:lnTo>
                      <a:pt x="191" y="483"/>
                    </a:lnTo>
                    <a:lnTo>
                      <a:pt x="193" y="462"/>
                    </a:lnTo>
                    <a:lnTo>
                      <a:pt x="204" y="373"/>
                    </a:lnTo>
                    <a:lnTo>
                      <a:pt x="209" y="327"/>
                    </a:lnTo>
                    <a:lnTo>
                      <a:pt x="212" y="305"/>
                    </a:lnTo>
                    <a:lnTo>
                      <a:pt x="214" y="282"/>
                    </a:lnTo>
                    <a:lnTo>
                      <a:pt x="220" y="238"/>
                    </a:lnTo>
                    <a:lnTo>
                      <a:pt x="228" y="176"/>
                    </a:lnTo>
                    <a:lnTo>
                      <a:pt x="233" y="139"/>
                    </a:lnTo>
                    <a:lnTo>
                      <a:pt x="234" y="139"/>
                    </a:lnTo>
                    <a:lnTo>
                      <a:pt x="237" y="122"/>
                    </a:lnTo>
                    <a:lnTo>
                      <a:pt x="242" y="91"/>
                    </a:lnTo>
                    <a:lnTo>
                      <a:pt x="242" y="89"/>
                    </a:lnTo>
                    <a:lnTo>
                      <a:pt x="245" y="78"/>
                    </a:lnTo>
                    <a:lnTo>
                      <a:pt x="243" y="78"/>
                    </a:lnTo>
                    <a:lnTo>
                      <a:pt x="245" y="64"/>
                    </a:lnTo>
                    <a:lnTo>
                      <a:pt x="246" y="63"/>
                    </a:lnTo>
                    <a:lnTo>
                      <a:pt x="248" y="51"/>
                    </a:lnTo>
                    <a:lnTo>
                      <a:pt x="247" y="53"/>
                    </a:lnTo>
                    <a:lnTo>
                      <a:pt x="248" y="50"/>
                    </a:lnTo>
                    <a:lnTo>
                      <a:pt x="251" y="44"/>
                    </a:lnTo>
                    <a:lnTo>
                      <a:pt x="252" y="34"/>
                    </a:lnTo>
                    <a:lnTo>
                      <a:pt x="258" y="24"/>
                    </a:lnTo>
                    <a:lnTo>
                      <a:pt x="259" y="19"/>
                    </a:lnTo>
                    <a:lnTo>
                      <a:pt x="258" y="20"/>
                    </a:lnTo>
                    <a:lnTo>
                      <a:pt x="263" y="12"/>
                    </a:lnTo>
                    <a:lnTo>
                      <a:pt x="264" y="9"/>
                    </a:lnTo>
                    <a:lnTo>
                      <a:pt x="263" y="11"/>
                    </a:lnTo>
                    <a:lnTo>
                      <a:pt x="265" y="7"/>
                    </a:lnTo>
                    <a:lnTo>
                      <a:pt x="269" y="3"/>
                    </a:lnTo>
                    <a:lnTo>
                      <a:pt x="275" y="0"/>
                    </a:lnTo>
                    <a:close/>
                  </a:path>
                </a:pathLst>
              </a:custGeom>
              <a:grpFill/>
              <a:ln w="0">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6" name="Freeform 1837"/>
              <p:cNvSpPr>
                <a:spLocks/>
              </p:cNvSpPr>
              <p:nvPr/>
            </p:nvSpPr>
            <p:spPr bwMode="auto">
              <a:xfrm>
                <a:off x="2208101" y="6532563"/>
                <a:ext cx="1494803" cy="1255713"/>
              </a:xfrm>
              <a:custGeom>
                <a:avLst/>
                <a:gdLst/>
                <a:ahLst/>
                <a:cxnLst>
                  <a:cxn ang="0">
                    <a:pos x="36" y="172"/>
                  </a:cxn>
                  <a:cxn ang="0">
                    <a:pos x="73" y="407"/>
                  </a:cxn>
                  <a:cxn ang="0">
                    <a:pos x="90" y="415"/>
                  </a:cxn>
                  <a:cxn ang="0">
                    <a:pos x="125" y="245"/>
                  </a:cxn>
                  <a:cxn ang="0">
                    <a:pos x="150" y="138"/>
                  </a:cxn>
                  <a:cxn ang="0">
                    <a:pos x="178" y="131"/>
                  </a:cxn>
                  <a:cxn ang="0">
                    <a:pos x="201" y="219"/>
                  </a:cxn>
                  <a:cxn ang="0">
                    <a:pos x="231" y="414"/>
                  </a:cxn>
                  <a:cxn ang="0">
                    <a:pos x="255" y="508"/>
                  </a:cxn>
                  <a:cxn ang="0">
                    <a:pos x="280" y="449"/>
                  </a:cxn>
                  <a:cxn ang="0">
                    <a:pos x="295" y="375"/>
                  </a:cxn>
                  <a:cxn ang="0">
                    <a:pos x="320" y="266"/>
                  </a:cxn>
                  <a:cxn ang="0">
                    <a:pos x="349" y="254"/>
                  </a:cxn>
                  <a:cxn ang="0">
                    <a:pos x="371" y="329"/>
                  </a:cxn>
                  <a:cxn ang="0">
                    <a:pos x="407" y="594"/>
                  </a:cxn>
                  <a:cxn ang="0">
                    <a:pos x="430" y="736"/>
                  </a:cxn>
                  <a:cxn ang="0">
                    <a:pos x="449" y="774"/>
                  </a:cxn>
                  <a:cxn ang="0">
                    <a:pos x="476" y="676"/>
                  </a:cxn>
                  <a:cxn ang="0">
                    <a:pos x="493" y="589"/>
                  </a:cxn>
                  <a:cxn ang="0">
                    <a:pos x="536" y="440"/>
                  </a:cxn>
                  <a:cxn ang="0">
                    <a:pos x="582" y="322"/>
                  </a:cxn>
                  <a:cxn ang="0">
                    <a:pos x="623" y="140"/>
                  </a:cxn>
                  <a:cxn ang="0">
                    <a:pos x="644" y="57"/>
                  </a:cxn>
                  <a:cxn ang="0">
                    <a:pos x="675" y="17"/>
                  </a:cxn>
                  <a:cxn ang="0">
                    <a:pos x="704" y="68"/>
                  </a:cxn>
                  <a:cxn ang="0">
                    <a:pos x="738" y="190"/>
                  </a:cxn>
                  <a:cxn ang="0">
                    <a:pos x="777" y="227"/>
                  </a:cxn>
                  <a:cxn ang="0">
                    <a:pos x="748" y="238"/>
                  </a:cxn>
                  <a:cxn ang="0">
                    <a:pos x="721" y="176"/>
                  </a:cxn>
                  <a:cxn ang="0">
                    <a:pos x="683" y="45"/>
                  </a:cxn>
                  <a:cxn ang="0">
                    <a:pos x="653" y="68"/>
                  </a:cxn>
                  <a:cxn ang="0">
                    <a:pos x="628" y="178"/>
                  </a:cxn>
                  <a:cxn ang="0">
                    <a:pos x="589" y="343"/>
                  </a:cxn>
                  <a:cxn ang="0">
                    <a:pos x="557" y="422"/>
                  </a:cxn>
                  <a:cxn ang="0">
                    <a:pos x="505" y="604"/>
                  </a:cxn>
                  <a:cxn ang="0">
                    <a:pos x="484" y="702"/>
                  </a:cxn>
                  <a:cxn ang="0">
                    <a:pos x="464" y="768"/>
                  </a:cxn>
                  <a:cxn ang="0">
                    <a:pos x="443" y="791"/>
                  </a:cxn>
                  <a:cxn ang="0">
                    <a:pos x="424" y="759"/>
                  </a:cxn>
                  <a:cxn ang="0">
                    <a:pos x="408" y="685"/>
                  </a:cxn>
                  <a:cxn ang="0">
                    <a:pos x="370" y="416"/>
                  </a:cxn>
                  <a:cxn ang="0">
                    <a:pos x="357" y="320"/>
                  </a:cxn>
                  <a:cxn ang="0">
                    <a:pos x="336" y="262"/>
                  </a:cxn>
                  <a:cxn ang="0">
                    <a:pos x="307" y="376"/>
                  </a:cxn>
                  <a:cxn ang="0">
                    <a:pos x="289" y="464"/>
                  </a:cxn>
                  <a:cxn ang="0">
                    <a:pos x="267" y="520"/>
                  </a:cxn>
                  <a:cxn ang="0">
                    <a:pos x="238" y="499"/>
                  </a:cxn>
                  <a:cxn ang="0">
                    <a:pos x="220" y="415"/>
                  </a:cxn>
                  <a:cxn ang="0">
                    <a:pos x="192" y="236"/>
                  </a:cxn>
                  <a:cxn ang="0">
                    <a:pos x="168" y="140"/>
                  </a:cxn>
                  <a:cxn ang="0">
                    <a:pos x="148" y="194"/>
                  </a:cxn>
                  <a:cxn ang="0">
                    <a:pos x="107" y="409"/>
                  </a:cxn>
                  <a:cxn ang="0">
                    <a:pos x="93" y="441"/>
                  </a:cxn>
                  <a:cxn ang="0">
                    <a:pos x="64" y="420"/>
                  </a:cxn>
                  <a:cxn ang="0">
                    <a:pos x="39" y="292"/>
                  </a:cxn>
                  <a:cxn ang="0">
                    <a:pos x="18" y="114"/>
                  </a:cxn>
                </a:cxnLst>
                <a:rect l="0" t="0" r="r" b="b"/>
                <a:pathLst>
                  <a:path w="777" h="791">
                    <a:moveTo>
                      <a:pt x="11" y="0"/>
                    </a:moveTo>
                    <a:lnTo>
                      <a:pt x="17" y="26"/>
                    </a:lnTo>
                    <a:lnTo>
                      <a:pt x="17" y="28"/>
                    </a:lnTo>
                    <a:lnTo>
                      <a:pt x="22" y="59"/>
                    </a:lnTo>
                    <a:lnTo>
                      <a:pt x="24" y="76"/>
                    </a:lnTo>
                    <a:lnTo>
                      <a:pt x="30" y="113"/>
                    </a:lnTo>
                    <a:lnTo>
                      <a:pt x="32" y="132"/>
                    </a:lnTo>
                    <a:lnTo>
                      <a:pt x="36" y="172"/>
                    </a:lnTo>
                    <a:lnTo>
                      <a:pt x="47" y="253"/>
                    </a:lnTo>
                    <a:lnTo>
                      <a:pt x="49" y="271"/>
                    </a:lnTo>
                    <a:lnTo>
                      <a:pt x="52" y="291"/>
                    </a:lnTo>
                    <a:lnTo>
                      <a:pt x="55" y="309"/>
                    </a:lnTo>
                    <a:lnTo>
                      <a:pt x="60" y="342"/>
                    </a:lnTo>
                    <a:lnTo>
                      <a:pt x="65" y="371"/>
                    </a:lnTo>
                    <a:lnTo>
                      <a:pt x="68" y="384"/>
                    </a:lnTo>
                    <a:lnTo>
                      <a:pt x="73" y="407"/>
                    </a:lnTo>
                    <a:lnTo>
                      <a:pt x="75" y="416"/>
                    </a:lnTo>
                    <a:lnTo>
                      <a:pt x="81" y="430"/>
                    </a:lnTo>
                    <a:lnTo>
                      <a:pt x="83" y="432"/>
                    </a:lnTo>
                    <a:lnTo>
                      <a:pt x="85" y="431"/>
                    </a:lnTo>
                    <a:lnTo>
                      <a:pt x="86" y="428"/>
                    </a:lnTo>
                    <a:lnTo>
                      <a:pt x="89" y="422"/>
                    </a:lnTo>
                    <a:lnTo>
                      <a:pt x="91" y="414"/>
                    </a:lnTo>
                    <a:lnTo>
                      <a:pt x="90" y="415"/>
                    </a:lnTo>
                    <a:lnTo>
                      <a:pt x="94" y="407"/>
                    </a:lnTo>
                    <a:lnTo>
                      <a:pt x="95" y="397"/>
                    </a:lnTo>
                    <a:lnTo>
                      <a:pt x="96" y="395"/>
                    </a:lnTo>
                    <a:lnTo>
                      <a:pt x="99" y="385"/>
                    </a:lnTo>
                    <a:lnTo>
                      <a:pt x="102" y="373"/>
                    </a:lnTo>
                    <a:lnTo>
                      <a:pt x="107" y="347"/>
                    </a:lnTo>
                    <a:lnTo>
                      <a:pt x="112" y="318"/>
                    </a:lnTo>
                    <a:lnTo>
                      <a:pt x="125" y="245"/>
                    </a:lnTo>
                    <a:lnTo>
                      <a:pt x="128" y="231"/>
                    </a:lnTo>
                    <a:lnTo>
                      <a:pt x="136" y="191"/>
                    </a:lnTo>
                    <a:lnTo>
                      <a:pt x="144" y="160"/>
                    </a:lnTo>
                    <a:lnTo>
                      <a:pt x="146" y="152"/>
                    </a:lnTo>
                    <a:lnTo>
                      <a:pt x="149" y="146"/>
                    </a:lnTo>
                    <a:lnTo>
                      <a:pt x="150" y="139"/>
                    </a:lnTo>
                    <a:lnTo>
                      <a:pt x="149" y="140"/>
                    </a:lnTo>
                    <a:lnTo>
                      <a:pt x="150" y="138"/>
                    </a:lnTo>
                    <a:lnTo>
                      <a:pt x="153" y="134"/>
                    </a:lnTo>
                    <a:lnTo>
                      <a:pt x="159" y="127"/>
                    </a:lnTo>
                    <a:lnTo>
                      <a:pt x="163" y="125"/>
                    </a:lnTo>
                    <a:lnTo>
                      <a:pt x="166" y="125"/>
                    </a:lnTo>
                    <a:lnTo>
                      <a:pt x="171" y="127"/>
                    </a:lnTo>
                    <a:lnTo>
                      <a:pt x="174" y="130"/>
                    </a:lnTo>
                    <a:lnTo>
                      <a:pt x="175" y="130"/>
                    </a:lnTo>
                    <a:lnTo>
                      <a:pt x="178" y="131"/>
                    </a:lnTo>
                    <a:lnTo>
                      <a:pt x="179" y="134"/>
                    </a:lnTo>
                    <a:lnTo>
                      <a:pt x="183" y="144"/>
                    </a:lnTo>
                    <a:lnTo>
                      <a:pt x="185" y="151"/>
                    </a:lnTo>
                    <a:lnTo>
                      <a:pt x="191" y="169"/>
                    </a:lnTo>
                    <a:lnTo>
                      <a:pt x="193" y="181"/>
                    </a:lnTo>
                    <a:lnTo>
                      <a:pt x="196" y="191"/>
                    </a:lnTo>
                    <a:lnTo>
                      <a:pt x="199" y="206"/>
                    </a:lnTo>
                    <a:lnTo>
                      <a:pt x="201" y="219"/>
                    </a:lnTo>
                    <a:lnTo>
                      <a:pt x="204" y="233"/>
                    </a:lnTo>
                    <a:lnTo>
                      <a:pt x="204" y="235"/>
                    </a:lnTo>
                    <a:lnTo>
                      <a:pt x="209" y="266"/>
                    </a:lnTo>
                    <a:lnTo>
                      <a:pt x="212" y="283"/>
                    </a:lnTo>
                    <a:lnTo>
                      <a:pt x="217" y="316"/>
                    </a:lnTo>
                    <a:lnTo>
                      <a:pt x="227" y="384"/>
                    </a:lnTo>
                    <a:lnTo>
                      <a:pt x="230" y="399"/>
                    </a:lnTo>
                    <a:lnTo>
                      <a:pt x="231" y="414"/>
                    </a:lnTo>
                    <a:lnTo>
                      <a:pt x="234" y="428"/>
                    </a:lnTo>
                    <a:lnTo>
                      <a:pt x="239" y="454"/>
                    </a:lnTo>
                    <a:lnTo>
                      <a:pt x="242" y="466"/>
                    </a:lnTo>
                    <a:lnTo>
                      <a:pt x="246" y="477"/>
                    </a:lnTo>
                    <a:lnTo>
                      <a:pt x="246" y="478"/>
                    </a:lnTo>
                    <a:lnTo>
                      <a:pt x="247" y="486"/>
                    </a:lnTo>
                    <a:lnTo>
                      <a:pt x="250" y="495"/>
                    </a:lnTo>
                    <a:lnTo>
                      <a:pt x="255" y="508"/>
                    </a:lnTo>
                    <a:lnTo>
                      <a:pt x="257" y="511"/>
                    </a:lnTo>
                    <a:lnTo>
                      <a:pt x="260" y="511"/>
                    </a:lnTo>
                    <a:lnTo>
                      <a:pt x="261" y="507"/>
                    </a:lnTo>
                    <a:lnTo>
                      <a:pt x="264" y="503"/>
                    </a:lnTo>
                    <a:lnTo>
                      <a:pt x="269" y="490"/>
                    </a:lnTo>
                    <a:lnTo>
                      <a:pt x="274" y="471"/>
                    </a:lnTo>
                    <a:lnTo>
                      <a:pt x="277" y="461"/>
                    </a:lnTo>
                    <a:lnTo>
                      <a:pt x="280" y="449"/>
                    </a:lnTo>
                    <a:lnTo>
                      <a:pt x="284" y="427"/>
                    </a:lnTo>
                    <a:lnTo>
                      <a:pt x="284" y="426"/>
                    </a:lnTo>
                    <a:lnTo>
                      <a:pt x="286" y="412"/>
                    </a:lnTo>
                    <a:lnTo>
                      <a:pt x="290" y="401"/>
                    </a:lnTo>
                    <a:lnTo>
                      <a:pt x="289" y="401"/>
                    </a:lnTo>
                    <a:lnTo>
                      <a:pt x="290" y="388"/>
                    </a:lnTo>
                    <a:lnTo>
                      <a:pt x="292" y="386"/>
                    </a:lnTo>
                    <a:lnTo>
                      <a:pt x="295" y="375"/>
                    </a:lnTo>
                    <a:lnTo>
                      <a:pt x="294" y="375"/>
                    </a:lnTo>
                    <a:lnTo>
                      <a:pt x="298" y="347"/>
                    </a:lnTo>
                    <a:lnTo>
                      <a:pt x="299" y="346"/>
                    </a:lnTo>
                    <a:lnTo>
                      <a:pt x="307" y="310"/>
                    </a:lnTo>
                    <a:lnTo>
                      <a:pt x="312" y="289"/>
                    </a:lnTo>
                    <a:lnTo>
                      <a:pt x="315" y="280"/>
                    </a:lnTo>
                    <a:lnTo>
                      <a:pt x="318" y="272"/>
                    </a:lnTo>
                    <a:lnTo>
                      <a:pt x="320" y="266"/>
                    </a:lnTo>
                    <a:lnTo>
                      <a:pt x="319" y="267"/>
                    </a:lnTo>
                    <a:lnTo>
                      <a:pt x="326" y="254"/>
                    </a:lnTo>
                    <a:lnTo>
                      <a:pt x="331" y="249"/>
                    </a:lnTo>
                    <a:lnTo>
                      <a:pt x="336" y="246"/>
                    </a:lnTo>
                    <a:lnTo>
                      <a:pt x="339" y="246"/>
                    </a:lnTo>
                    <a:lnTo>
                      <a:pt x="346" y="250"/>
                    </a:lnTo>
                    <a:lnTo>
                      <a:pt x="349" y="253"/>
                    </a:lnTo>
                    <a:lnTo>
                      <a:pt x="349" y="254"/>
                    </a:lnTo>
                    <a:lnTo>
                      <a:pt x="352" y="258"/>
                    </a:lnTo>
                    <a:lnTo>
                      <a:pt x="353" y="259"/>
                    </a:lnTo>
                    <a:lnTo>
                      <a:pt x="356" y="266"/>
                    </a:lnTo>
                    <a:lnTo>
                      <a:pt x="357" y="272"/>
                    </a:lnTo>
                    <a:lnTo>
                      <a:pt x="360" y="282"/>
                    </a:lnTo>
                    <a:lnTo>
                      <a:pt x="365" y="303"/>
                    </a:lnTo>
                    <a:lnTo>
                      <a:pt x="369" y="316"/>
                    </a:lnTo>
                    <a:lnTo>
                      <a:pt x="371" y="329"/>
                    </a:lnTo>
                    <a:lnTo>
                      <a:pt x="371" y="330"/>
                    </a:lnTo>
                    <a:lnTo>
                      <a:pt x="374" y="346"/>
                    </a:lnTo>
                    <a:lnTo>
                      <a:pt x="375" y="361"/>
                    </a:lnTo>
                    <a:lnTo>
                      <a:pt x="378" y="378"/>
                    </a:lnTo>
                    <a:lnTo>
                      <a:pt x="383" y="415"/>
                    </a:lnTo>
                    <a:lnTo>
                      <a:pt x="391" y="474"/>
                    </a:lnTo>
                    <a:lnTo>
                      <a:pt x="401" y="555"/>
                    </a:lnTo>
                    <a:lnTo>
                      <a:pt x="407" y="594"/>
                    </a:lnTo>
                    <a:lnTo>
                      <a:pt x="412" y="632"/>
                    </a:lnTo>
                    <a:lnTo>
                      <a:pt x="415" y="651"/>
                    </a:lnTo>
                    <a:lnTo>
                      <a:pt x="417" y="668"/>
                    </a:lnTo>
                    <a:lnTo>
                      <a:pt x="420" y="683"/>
                    </a:lnTo>
                    <a:lnTo>
                      <a:pt x="421" y="698"/>
                    </a:lnTo>
                    <a:lnTo>
                      <a:pt x="425" y="711"/>
                    </a:lnTo>
                    <a:lnTo>
                      <a:pt x="428" y="724"/>
                    </a:lnTo>
                    <a:lnTo>
                      <a:pt x="430" y="736"/>
                    </a:lnTo>
                    <a:lnTo>
                      <a:pt x="433" y="746"/>
                    </a:lnTo>
                    <a:lnTo>
                      <a:pt x="436" y="755"/>
                    </a:lnTo>
                    <a:lnTo>
                      <a:pt x="438" y="763"/>
                    </a:lnTo>
                    <a:lnTo>
                      <a:pt x="441" y="770"/>
                    </a:lnTo>
                    <a:lnTo>
                      <a:pt x="442" y="775"/>
                    </a:lnTo>
                    <a:lnTo>
                      <a:pt x="445" y="778"/>
                    </a:lnTo>
                    <a:lnTo>
                      <a:pt x="446" y="778"/>
                    </a:lnTo>
                    <a:lnTo>
                      <a:pt x="449" y="774"/>
                    </a:lnTo>
                    <a:lnTo>
                      <a:pt x="456" y="758"/>
                    </a:lnTo>
                    <a:lnTo>
                      <a:pt x="459" y="749"/>
                    </a:lnTo>
                    <a:lnTo>
                      <a:pt x="462" y="741"/>
                    </a:lnTo>
                    <a:lnTo>
                      <a:pt x="464" y="732"/>
                    </a:lnTo>
                    <a:lnTo>
                      <a:pt x="467" y="721"/>
                    </a:lnTo>
                    <a:lnTo>
                      <a:pt x="472" y="699"/>
                    </a:lnTo>
                    <a:lnTo>
                      <a:pt x="476" y="677"/>
                    </a:lnTo>
                    <a:lnTo>
                      <a:pt x="476" y="676"/>
                    </a:lnTo>
                    <a:lnTo>
                      <a:pt x="480" y="662"/>
                    </a:lnTo>
                    <a:lnTo>
                      <a:pt x="483" y="651"/>
                    </a:lnTo>
                    <a:lnTo>
                      <a:pt x="485" y="638"/>
                    </a:lnTo>
                    <a:lnTo>
                      <a:pt x="488" y="626"/>
                    </a:lnTo>
                    <a:lnTo>
                      <a:pt x="491" y="613"/>
                    </a:lnTo>
                    <a:lnTo>
                      <a:pt x="493" y="602"/>
                    </a:lnTo>
                    <a:lnTo>
                      <a:pt x="492" y="602"/>
                    </a:lnTo>
                    <a:lnTo>
                      <a:pt x="493" y="589"/>
                    </a:lnTo>
                    <a:lnTo>
                      <a:pt x="494" y="588"/>
                    </a:lnTo>
                    <a:lnTo>
                      <a:pt x="502" y="553"/>
                    </a:lnTo>
                    <a:lnTo>
                      <a:pt x="513" y="511"/>
                    </a:lnTo>
                    <a:lnTo>
                      <a:pt x="518" y="492"/>
                    </a:lnTo>
                    <a:lnTo>
                      <a:pt x="528" y="461"/>
                    </a:lnTo>
                    <a:lnTo>
                      <a:pt x="536" y="441"/>
                    </a:lnTo>
                    <a:lnTo>
                      <a:pt x="535" y="443"/>
                    </a:lnTo>
                    <a:lnTo>
                      <a:pt x="536" y="440"/>
                    </a:lnTo>
                    <a:lnTo>
                      <a:pt x="547" y="416"/>
                    </a:lnTo>
                    <a:lnTo>
                      <a:pt x="549" y="411"/>
                    </a:lnTo>
                    <a:lnTo>
                      <a:pt x="548" y="412"/>
                    </a:lnTo>
                    <a:lnTo>
                      <a:pt x="557" y="394"/>
                    </a:lnTo>
                    <a:lnTo>
                      <a:pt x="561" y="382"/>
                    </a:lnTo>
                    <a:lnTo>
                      <a:pt x="569" y="363"/>
                    </a:lnTo>
                    <a:lnTo>
                      <a:pt x="577" y="339"/>
                    </a:lnTo>
                    <a:lnTo>
                      <a:pt x="582" y="322"/>
                    </a:lnTo>
                    <a:lnTo>
                      <a:pt x="587" y="304"/>
                    </a:lnTo>
                    <a:lnTo>
                      <a:pt x="595" y="272"/>
                    </a:lnTo>
                    <a:lnTo>
                      <a:pt x="606" y="225"/>
                    </a:lnTo>
                    <a:lnTo>
                      <a:pt x="608" y="212"/>
                    </a:lnTo>
                    <a:lnTo>
                      <a:pt x="611" y="201"/>
                    </a:lnTo>
                    <a:lnTo>
                      <a:pt x="616" y="176"/>
                    </a:lnTo>
                    <a:lnTo>
                      <a:pt x="619" y="163"/>
                    </a:lnTo>
                    <a:lnTo>
                      <a:pt x="623" y="140"/>
                    </a:lnTo>
                    <a:lnTo>
                      <a:pt x="623" y="139"/>
                    </a:lnTo>
                    <a:lnTo>
                      <a:pt x="625" y="127"/>
                    </a:lnTo>
                    <a:lnTo>
                      <a:pt x="631" y="105"/>
                    </a:lnTo>
                    <a:lnTo>
                      <a:pt x="633" y="93"/>
                    </a:lnTo>
                    <a:lnTo>
                      <a:pt x="636" y="84"/>
                    </a:lnTo>
                    <a:lnTo>
                      <a:pt x="638" y="74"/>
                    </a:lnTo>
                    <a:lnTo>
                      <a:pt x="641" y="66"/>
                    </a:lnTo>
                    <a:lnTo>
                      <a:pt x="644" y="57"/>
                    </a:lnTo>
                    <a:lnTo>
                      <a:pt x="646" y="50"/>
                    </a:lnTo>
                    <a:lnTo>
                      <a:pt x="649" y="42"/>
                    </a:lnTo>
                    <a:lnTo>
                      <a:pt x="648" y="43"/>
                    </a:lnTo>
                    <a:lnTo>
                      <a:pt x="652" y="36"/>
                    </a:lnTo>
                    <a:lnTo>
                      <a:pt x="659" y="24"/>
                    </a:lnTo>
                    <a:lnTo>
                      <a:pt x="662" y="21"/>
                    </a:lnTo>
                    <a:lnTo>
                      <a:pt x="670" y="17"/>
                    </a:lnTo>
                    <a:lnTo>
                      <a:pt x="675" y="17"/>
                    </a:lnTo>
                    <a:lnTo>
                      <a:pt x="680" y="20"/>
                    </a:lnTo>
                    <a:lnTo>
                      <a:pt x="686" y="25"/>
                    </a:lnTo>
                    <a:lnTo>
                      <a:pt x="686" y="26"/>
                    </a:lnTo>
                    <a:lnTo>
                      <a:pt x="691" y="34"/>
                    </a:lnTo>
                    <a:lnTo>
                      <a:pt x="693" y="40"/>
                    </a:lnTo>
                    <a:lnTo>
                      <a:pt x="695" y="41"/>
                    </a:lnTo>
                    <a:lnTo>
                      <a:pt x="700" y="54"/>
                    </a:lnTo>
                    <a:lnTo>
                      <a:pt x="704" y="68"/>
                    </a:lnTo>
                    <a:lnTo>
                      <a:pt x="712" y="96"/>
                    </a:lnTo>
                    <a:lnTo>
                      <a:pt x="720" y="125"/>
                    </a:lnTo>
                    <a:lnTo>
                      <a:pt x="722" y="135"/>
                    </a:lnTo>
                    <a:lnTo>
                      <a:pt x="725" y="144"/>
                    </a:lnTo>
                    <a:lnTo>
                      <a:pt x="727" y="155"/>
                    </a:lnTo>
                    <a:lnTo>
                      <a:pt x="733" y="173"/>
                    </a:lnTo>
                    <a:lnTo>
                      <a:pt x="735" y="181"/>
                    </a:lnTo>
                    <a:lnTo>
                      <a:pt x="738" y="190"/>
                    </a:lnTo>
                    <a:lnTo>
                      <a:pt x="741" y="198"/>
                    </a:lnTo>
                    <a:lnTo>
                      <a:pt x="748" y="218"/>
                    </a:lnTo>
                    <a:lnTo>
                      <a:pt x="752" y="224"/>
                    </a:lnTo>
                    <a:lnTo>
                      <a:pt x="758" y="229"/>
                    </a:lnTo>
                    <a:lnTo>
                      <a:pt x="759" y="229"/>
                    </a:lnTo>
                    <a:lnTo>
                      <a:pt x="761" y="228"/>
                    </a:lnTo>
                    <a:lnTo>
                      <a:pt x="767" y="220"/>
                    </a:lnTo>
                    <a:lnTo>
                      <a:pt x="777" y="227"/>
                    </a:lnTo>
                    <a:lnTo>
                      <a:pt x="772" y="235"/>
                    </a:lnTo>
                    <a:lnTo>
                      <a:pt x="772" y="236"/>
                    </a:lnTo>
                    <a:lnTo>
                      <a:pt x="769" y="238"/>
                    </a:lnTo>
                    <a:lnTo>
                      <a:pt x="767" y="238"/>
                    </a:lnTo>
                    <a:lnTo>
                      <a:pt x="759" y="242"/>
                    </a:lnTo>
                    <a:lnTo>
                      <a:pt x="758" y="242"/>
                    </a:lnTo>
                    <a:lnTo>
                      <a:pt x="750" y="238"/>
                    </a:lnTo>
                    <a:lnTo>
                      <a:pt x="748" y="238"/>
                    </a:lnTo>
                    <a:lnTo>
                      <a:pt x="742" y="232"/>
                    </a:lnTo>
                    <a:lnTo>
                      <a:pt x="737" y="223"/>
                    </a:lnTo>
                    <a:lnTo>
                      <a:pt x="737" y="221"/>
                    </a:lnTo>
                    <a:lnTo>
                      <a:pt x="729" y="202"/>
                    </a:lnTo>
                    <a:lnTo>
                      <a:pt x="726" y="194"/>
                    </a:lnTo>
                    <a:lnTo>
                      <a:pt x="726" y="193"/>
                    </a:lnTo>
                    <a:lnTo>
                      <a:pt x="721" y="177"/>
                    </a:lnTo>
                    <a:lnTo>
                      <a:pt x="721" y="176"/>
                    </a:lnTo>
                    <a:lnTo>
                      <a:pt x="716" y="157"/>
                    </a:lnTo>
                    <a:lnTo>
                      <a:pt x="713" y="147"/>
                    </a:lnTo>
                    <a:lnTo>
                      <a:pt x="710" y="138"/>
                    </a:lnTo>
                    <a:lnTo>
                      <a:pt x="708" y="127"/>
                    </a:lnTo>
                    <a:lnTo>
                      <a:pt x="700" y="98"/>
                    </a:lnTo>
                    <a:lnTo>
                      <a:pt x="692" y="71"/>
                    </a:lnTo>
                    <a:lnTo>
                      <a:pt x="688" y="58"/>
                    </a:lnTo>
                    <a:lnTo>
                      <a:pt x="683" y="45"/>
                    </a:lnTo>
                    <a:lnTo>
                      <a:pt x="675" y="33"/>
                    </a:lnTo>
                    <a:lnTo>
                      <a:pt x="672" y="30"/>
                    </a:lnTo>
                    <a:lnTo>
                      <a:pt x="670" y="30"/>
                    </a:lnTo>
                    <a:lnTo>
                      <a:pt x="659" y="46"/>
                    </a:lnTo>
                    <a:lnTo>
                      <a:pt x="661" y="46"/>
                    </a:lnTo>
                    <a:lnTo>
                      <a:pt x="658" y="54"/>
                    </a:lnTo>
                    <a:lnTo>
                      <a:pt x="655" y="60"/>
                    </a:lnTo>
                    <a:lnTo>
                      <a:pt x="653" y="68"/>
                    </a:lnTo>
                    <a:lnTo>
                      <a:pt x="653" y="70"/>
                    </a:lnTo>
                    <a:lnTo>
                      <a:pt x="650" y="78"/>
                    </a:lnTo>
                    <a:lnTo>
                      <a:pt x="645" y="96"/>
                    </a:lnTo>
                    <a:lnTo>
                      <a:pt x="642" y="108"/>
                    </a:lnTo>
                    <a:lnTo>
                      <a:pt x="637" y="130"/>
                    </a:lnTo>
                    <a:lnTo>
                      <a:pt x="635" y="142"/>
                    </a:lnTo>
                    <a:lnTo>
                      <a:pt x="631" y="165"/>
                    </a:lnTo>
                    <a:lnTo>
                      <a:pt x="628" y="178"/>
                    </a:lnTo>
                    <a:lnTo>
                      <a:pt x="623" y="203"/>
                    </a:lnTo>
                    <a:lnTo>
                      <a:pt x="620" y="215"/>
                    </a:lnTo>
                    <a:lnTo>
                      <a:pt x="617" y="228"/>
                    </a:lnTo>
                    <a:lnTo>
                      <a:pt x="607" y="275"/>
                    </a:lnTo>
                    <a:lnTo>
                      <a:pt x="599" y="306"/>
                    </a:lnTo>
                    <a:lnTo>
                      <a:pt x="594" y="325"/>
                    </a:lnTo>
                    <a:lnTo>
                      <a:pt x="594" y="326"/>
                    </a:lnTo>
                    <a:lnTo>
                      <a:pt x="589" y="343"/>
                    </a:lnTo>
                    <a:lnTo>
                      <a:pt x="581" y="367"/>
                    </a:lnTo>
                    <a:lnTo>
                      <a:pt x="573" y="386"/>
                    </a:lnTo>
                    <a:lnTo>
                      <a:pt x="569" y="399"/>
                    </a:lnTo>
                    <a:lnTo>
                      <a:pt x="568" y="399"/>
                    </a:lnTo>
                    <a:lnTo>
                      <a:pt x="560" y="415"/>
                    </a:lnTo>
                    <a:lnTo>
                      <a:pt x="561" y="415"/>
                    </a:lnTo>
                    <a:lnTo>
                      <a:pt x="559" y="422"/>
                    </a:lnTo>
                    <a:lnTo>
                      <a:pt x="557" y="422"/>
                    </a:lnTo>
                    <a:lnTo>
                      <a:pt x="547" y="445"/>
                    </a:lnTo>
                    <a:lnTo>
                      <a:pt x="548" y="445"/>
                    </a:lnTo>
                    <a:lnTo>
                      <a:pt x="540" y="465"/>
                    </a:lnTo>
                    <a:lnTo>
                      <a:pt x="530" y="496"/>
                    </a:lnTo>
                    <a:lnTo>
                      <a:pt x="525" y="513"/>
                    </a:lnTo>
                    <a:lnTo>
                      <a:pt x="514" y="555"/>
                    </a:lnTo>
                    <a:lnTo>
                      <a:pt x="506" y="590"/>
                    </a:lnTo>
                    <a:lnTo>
                      <a:pt x="505" y="604"/>
                    </a:lnTo>
                    <a:lnTo>
                      <a:pt x="502" y="615"/>
                    </a:lnTo>
                    <a:lnTo>
                      <a:pt x="500" y="628"/>
                    </a:lnTo>
                    <a:lnTo>
                      <a:pt x="497" y="640"/>
                    </a:lnTo>
                    <a:lnTo>
                      <a:pt x="494" y="653"/>
                    </a:lnTo>
                    <a:lnTo>
                      <a:pt x="492" y="665"/>
                    </a:lnTo>
                    <a:lnTo>
                      <a:pt x="492" y="666"/>
                    </a:lnTo>
                    <a:lnTo>
                      <a:pt x="488" y="679"/>
                    </a:lnTo>
                    <a:lnTo>
                      <a:pt x="484" y="702"/>
                    </a:lnTo>
                    <a:lnTo>
                      <a:pt x="479" y="724"/>
                    </a:lnTo>
                    <a:lnTo>
                      <a:pt x="476" y="734"/>
                    </a:lnTo>
                    <a:lnTo>
                      <a:pt x="473" y="744"/>
                    </a:lnTo>
                    <a:lnTo>
                      <a:pt x="473" y="745"/>
                    </a:lnTo>
                    <a:lnTo>
                      <a:pt x="468" y="761"/>
                    </a:lnTo>
                    <a:lnTo>
                      <a:pt x="468" y="762"/>
                    </a:lnTo>
                    <a:lnTo>
                      <a:pt x="466" y="768"/>
                    </a:lnTo>
                    <a:lnTo>
                      <a:pt x="464" y="768"/>
                    </a:lnTo>
                    <a:lnTo>
                      <a:pt x="459" y="779"/>
                    </a:lnTo>
                    <a:lnTo>
                      <a:pt x="459" y="780"/>
                    </a:lnTo>
                    <a:lnTo>
                      <a:pt x="456" y="784"/>
                    </a:lnTo>
                    <a:lnTo>
                      <a:pt x="456" y="785"/>
                    </a:lnTo>
                    <a:lnTo>
                      <a:pt x="454" y="788"/>
                    </a:lnTo>
                    <a:lnTo>
                      <a:pt x="451" y="788"/>
                    </a:lnTo>
                    <a:lnTo>
                      <a:pt x="446" y="791"/>
                    </a:lnTo>
                    <a:lnTo>
                      <a:pt x="443" y="791"/>
                    </a:lnTo>
                    <a:lnTo>
                      <a:pt x="438" y="788"/>
                    </a:lnTo>
                    <a:lnTo>
                      <a:pt x="437" y="788"/>
                    </a:lnTo>
                    <a:lnTo>
                      <a:pt x="433" y="784"/>
                    </a:lnTo>
                    <a:lnTo>
                      <a:pt x="430" y="780"/>
                    </a:lnTo>
                    <a:lnTo>
                      <a:pt x="430" y="778"/>
                    </a:lnTo>
                    <a:lnTo>
                      <a:pt x="429" y="774"/>
                    </a:lnTo>
                    <a:lnTo>
                      <a:pt x="426" y="767"/>
                    </a:lnTo>
                    <a:lnTo>
                      <a:pt x="424" y="759"/>
                    </a:lnTo>
                    <a:lnTo>
                      <a:pt x="424" y="758"/>
                    </a:lnTo>
                    <a:lnTo>
                      <a:pt x="421" y="749"/>
                    </a:lnTo>
                    <a:lnTo>
                      <a:pt x="418" y="738"/>
                    </a:lnTo>
                    <a:lnTo>
                      <a:pt x="413" y="715"/>
                    </a:lnTo>
                    <a:lnTo>
                      <a:pt x="409" y="702"/>
                    </a:lnTo>
                    <a:lnTo>
                      <a:pt x="408" y="700"/>
                    </a:lnTo>
                    <a:lnTo>
                      <a:pt x="407" y="685"/>
                    </a:lnTo>
                    <a:lnTo>
                      <a:pt x="408" y="685"/>
                    </a:lnTo>
                    <a:lnTo>
                      <a:pt x="405" y="669"/>
                    </a:lnTo>
                    <a:lnTo>
                      <a:pt x="403" y="652"/>
                    </a:lnTo>
                    <a:lnTo>
                      <a:pt x="400" y="634"/>
                    </a:lnTo>
                    <a:lnTo>
                      <a:pt x="399" y="634"/>
                    </a:lnTo>
                    <a:lnTo>
                      <a:pt x="394" y="596"/>
                    </a:lnTo>
                    <a:lnTo>
                      <a:pt x="388" y="556"/>
                    </a:lnTo>
                    <a:lnTo>
                      <a:pt x="378" y="475"/>
                    </a:lnTo>
                    <a:lnTo>
                      <a:pt x="370" y="416"/>
                    </a:lnTo>
                    <a:lnTo>
                      <a:pt x="371" y="416"/>
                    </a:lnTo>
                    <a:lnTo>
                      <a:pt x="366" y="380"/>
                    </a:lnTo>
                    <a:lnTo>
                      <a:pt x="364" y="363"/>
                    </a:lnTo>
                    <a:lnTo>
                      <a:pt x="362" y="363"/>
                    </a:lnTo>
                    <a:lnTo>
                      <a:pt x="361" y="347"/>
                    </a:lnTo>
                    <a:lnTo>
                      <a:pt x="362" y="347"/>
                    </a:lnTo>
                    <a:lnTo>
                      <a:pt x="360" y="331"/>
                    </a:lnTo>
                    <a:lnTo>
                      <a:pt x="357" y="320"/>
                    </a:lnTo>
                    <a:lnTo>
                      <a:pt x="353" y="306"/>
                    </a:lnTo>
                    <a:lnTo>
                      <a:pt x="353" y="305"/>
                    </a:lnTo>
                    <a:lnTo>
                      <a:pt x="348" y="284"/>
                    </a:lnTo>
                    <a:lnTo>
                      <a:pt x="345" y="275"/>
                    </a:lnTo>
                    <a:lnTo>
                      <a:pt x="344" y="270"/>
                    </a:lnTo>
                    <a:lnTo>
                      <a:pt x="341" y="265"/>
                    </a:lnTo>
                    <a:lnTo>
                      <a:pt x="339" y="261"/>
                    </a:lnTo>
                    <a:lnTo>
                      <a:pt x="336" y="262"/>
                    </a:lnTo>
                    <a:lnTo>
                      <a:pt x="335" y="261"/>
                    </a:lnTo>
                    <a:lnTo>
                      <a:pt x="331" y="270"/>
                    </a:lnTo>
                    <a:lnTo>
                      <a:pt x="332" y="270"/>
                    </a:lnTo>
                    <a:lnTo>
                      <a:pt x="329" y="276"/>
                    </a:lnTo>
                    <a:lnTo>
                      <a:pt x="324" y="292"/>
                    </a:lnTo>
                    <a:lnTo>
                      <a:pt x="319" y="313"/>
                    </a:lnTo>
                    <a:lnTo>
                      <a:pt x="311" y="348"/>
                    </a:lnTo>
                    <a:lnTo>
                      <a:pt x="307" y="376"/>
                    </a:lnTo>
                    <a:lnTo>
                      <a:pt x="307" y="377"/>
                    </a:lnTo>
                    <a:lnTo>
                      <a:pt x="303" y="390"/>
                    </a:lnTo>
                    <a:lnTo>
                      <a:pt x="302" y="402"/>
                    </a:lnTo>
                    <a:lnTo>
                      <a:pt x="302" y="403"/>
                    </a:lnTo>
                    <a:lnTo>
                      <a:pt x="298" y="416"/>
                    </a:lnTo>
                    <a:lnTo>
                      <a:pt x="295" y="428"/>
                    </a:lnTo>
                    <a:lnTo>
                      <a:pt x="292" y="452"/>
                    </a:lnTo>
                    <a:lnTo>
                      <a:pt x="289" y="464"/>
                    </a:lnTo>
                    <a:lnTo>
                      <a:pt x="286" y="474"/>
                    </a:lnTo>
                    <a:lnTo>
                      <a:pt x="281" y="492"/>
                    </a:lnTo>
                    <a:lnTo>
                      <a:pt x="281" y="494"/>
                    </a:lnTo>
                    <a:lnTo>
                      <a:pt x="278" y="500"/>
                    </a:lnTo>
                    <a:lnTo>
                      <a:pt x="276" y="508"/>
                    </a:lnTo>
                    <a:lnTo>
                      <a:pt x="274" y="509"/>
                    </a:lnTo>
                    <a:lnTo>
                      <a:pt x="269" y="517"/>
                    </a:lnTo>
                    <a:lnTo>
                      <a:pt x="267" y="520"/>
                    </a:lnTo>
                    <a:lnTo>
                      <a:pt x="259" y="524"/>
                    </a:lnTo>
                    <a:lnTo>
                      <a:pt x="256" y="524"/>
                    </a:lnTo>
                    <a:lnTo>
                      <a:pt x="251" y="521"/>
                    </a:lnTo>
                    <a:lnTo>
                      <a:pt x="250" y="521"/>
                    </a:lnTo>
                    <a:lnTo>
                      <a:pt x="246" y="517"/>
                    </a:lnTo>
                    <a:lnTo>
                      <a:pt x="243" y="513"/>
                    </a:lnTo>
                    <a:lnTo>
                      <a:pt x="243" y="512"/>
                    </a:lnTo>
                    <a:lnTo>
                      <a:pt x="238" y="499"/>
                    </a:lnTo>
                    <a:lnTo>
                      <a:pt x="238" y="498"/>
                    </a:lnTo>
                    <a:lnTo>
                      <a:pt x="235" y="488"/>
                    </a:lnTo>
                    <a:lnTo>
                      <a:pt x="234" y="481"/>
                    </a:lnTo>
                    <a:lnTo>
                      <a:pt x="230" y="470"/>
                    </a:lnTo>
                    <a:lnTo>
                      <a:pt x="230" y="469"/>
                    </a:lnTo>
                    <a:lnTo>
                      <a:pt x="227" y="457"/>
                    </a:lnTo>
                    <a:lnTo>
                      <a:pt x="222" y="431"/>
                    </a:lnTo>
                    <a:lnTo>
                      <a:pt x="220" y="415"/>
                    </a:lnTo>
                    <a:lnTo>
                      <a:pt x="218" y="415"/>
                    </a:lnTo>
                    <a:lnTo>
                      <a:pt x="217" y="401"/>
                    </a:lnTo>
                    <a:lnTo>
                      <a:pt x="218" y="401"/>
                    </a:lnTo>
                    <a:lnTo>
                      <a:pt x="216" y="385"/>
                    </a:lnTo>
                    <a:lnTo>
                      <a:pt x="205" y="317"/>
                    </a:lnTo>
                    <a:lnTo>
                      <a:pt x="200" y="284"/>
                    </a:lnTo>
                    <a:lnTo>
                      <a:pt x="197" y="267"/>
                    </a:lnTo>
                    <a:lnTo>
                      <a:pt x="192" y="236"/>
                    </a:lnTo>
                    <a:lnTo>
                      <a:pt x="189" y="221"/>
                    </a:lnTo>
                    <a:lnTo>
                      <a:pt x="187" y="208"/>
                    </a:lnTo>
                    <a:lnTo>
                      <a:pt x="184" y="194"/>
                    </a:lnTo>
                    <a:lnTo>
                      <a:pt x="182" y="183"/>
                    </a:lnTo>
                    <a:lnTo>
                      <a:pt x="179" y="172"/>
                    </a:lnTo>
                    <a:lnTo>
                      <a:pt x="174" y="155"/>
                    </a:lnTo>
                    <a:lnTo>
                      <a:pt x="171" y="148"/>
                    </a:lnTo>
                    <a:lnTo>
                      <a:pt x="168" y="140"/>
                    </a:lnTo>
                    <a:lnTo>
                      <a:pt x="167" y="140"/>
                    </a:lnTo>
                    <a:lnTo>
                      <a:pt x="166" y="139"/>
                    </a:lnTo>
                    <a:lnTo>
                      <a:pt x="162" y="143"/>
                    </a:lnTo>
                    <a:lnTo>
                      <a:pt x="161" y="148"/>
                    </a:lnTo>
                    <a:lnTo>
                      <a:pt x="161" y="149"/>
                    </a:lnTo>
                    <a:lnTo>
                      <a:pt x="158" y="156"/>
                    </a:lnTo>
                    <a:lnTo>
                      <a:pt x="155" y="164"/>
                    </a:lnTo>
                    <a:lnTo>
                      <a:pt x="148" y="194"/>
                    </a:lnTo>
                    <a:lnTo>
                      <a:pt x="140" y="233"/>
                    </a:lnTo>
                    <a:lnTo>
                      <a:pt x="137" y="248"/>
                    </a:lnTo>
                    <a:lnTo>
                      <a:pt x="124" y="321"/>
                    </a:lnTo>
                    <a:lnTo>
                      <a:pt x="119" y="350"/>
                    </a:lnTo>
                    <a:lnTo>
                      <a:pt x="113" y="376"/>
                    </a:lnTo>
                    <a:lnTo>
                      <a:pt x="111" y="388"/>
                    </a:lnTo>
                    <a:lnTo>
                      <a:pt x="108" y="398"/>
                    </a:lnTo>
                    <a:lnTo>
                      <a:pt x="107" y="409"/>
                    </a:lnTo>
                    <a:lnTo>
                      <a:pt x="106" y="410"/>
                    </a:lnTo>
                    <a:lnTo>
                      <a:pt x="102" y="418"/>
                    </a:lnTo>
                    <a:lnTo>
                      <a:pt x="103" y="418"/>
                    </a:lnTo>
                    <a:lnTo>
                      <a:pt x="100" y="426"/>
                    </a:lnTo>
                    <a:lnTo>
                      <a:pt x="98" y="432"/>
                    </a:lnTo>
                    <a:lnTo>
                      <a:pt x="96" y="436"/>
                    </a:lnTo>
                    <a:lnTo>
                      <a:pt x="95" y="437"/>
                    </a:lnTo>
                    <a:lnTo>
                      <a:pt x="93" y="441"/>
                    </a:lnTo>
                    <a:lnTo>
                      <a:pt x="85" y="445"/>
                    </a:lnTo>
                    <a:lnTo>
                      <a:pt x="82" y="445"/>
                    </a:lnTo>
                    <a:lnTo>
                      <a:pt x="77" y="443"/>
                    </a:lnTo>
                    <a:lnTo>
                      <a:pt x="75" y="443"/>
                    </a:lnTo>
                    <a:lnTo>
                      <a:pt x="72" y="439"/>
                    </a:lnTo>
                    <a:lnTo>
                      <a:pt x="69" y="435"/>
                    </a:lnTo>
                    <a:lnTo>
                      <a:pt x="69" y="433"/>
                    </a:lnTo>
                    <a:lnTo>
                      <a:pt x="64" y="420"/>
                    </a:lnTo>
                    <a:lnTo>
                      <a:pt x="64" y="419"/>
                    </a:lnTo>
                    <a:lnTo>
                      <a:pt x="61" y="410"/>
                    </a:lnTo>
                    <a:lnTo>
                      <a:pt x="56" y="386"/>
                    </a:lnTo>
                    <a:lnTo>
                      <a:pt x="53" y="373"/>
                    </a:lnTo>
                    <a:lnTo>
                      <a:pt x="48" y="344"/>
                    </a:lnTo>
                    <a:lnTo>
                      <a:pt x="43" y="310"/>
                    </a:lnTo>
                    <a:lnTo>
                      <a:pt x="40" y="292"/>
                    </a:lnTo>
                    <a:lnTo>
                      <a:pt x="39" y="292"/>
                    </a:lnTo>
                    <a:lnTo>
                      <a:pt x="36" y="272"/>
                    </a:lnTo>
                    <a:lnTo>
                      <a:pt x="38" y="272"/>
                    </a:lnTo>
                    <a:lnTo>
                      <a:pt x="35" y="254"/>
                    </a:lnTo>
                    <a:lnTo>
                      <a:pt x="34" y="254"/>
                    </a:lnTo>
                    <a:lnTo>
                      <a:pt x="23" y="173"/>
                    </a:lnTo>
                    <a:lnTo>
                      <a:pt x="19" y="134"/>
                    </a:lnTo>
                    <a:lnTo>
                      <a:pt x="17" y="114"/>
                    </a:lnTo>
                    <a:lnTo>
                      <a:pt x="18" y="114"/>
                    </a:lnTo>
                    <a:lnTo>
                      <a:pt x="13" y="78"/>
                    </a:lnTo>
                    <a:lnTo>
                      <a:pt x="10" y="60"/>
                    </a:lnTo>
                    <a:lnTo>
                      <a:pt x="5" y="29"/>
                    </a:lnTo>
                    <a:lnTo>
                      <a:pt x="0" y="3"/>
                    </a:lnTo>
                    <a:lnTo>
                      <a:pt x="11" y="0"/>
                    </a:lnTo>
                    <a:close/>
                  </a:path>
                </a:pathLst>
              </a:custGeom>
              <a:grpFill/>
              <a:ln w="0">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7" name="Freeform 1838"/>
              <p:cNvSpPr>
                <a:spLocks/>
              </p:cNvSpPr>
              <p:nvPr/>
            </p:nvSpPr>
            <p:spPr bwMode="auto">
              <a:xfrm>
                <a:off x="1977244" y="6451600"/>
                <a:ext cx="252020" cy="801688"/>
              </a:xfrm>
              <a:custGeom>
                <a:avLst/>
                <a:gdLst/>
                <a:ahLst/>
                <a:cxnLst>
                  <a:cxn ang="0">
                    <a:pos x="106" y="0"/>
                  </a:cxn>
                  <a:cxn ang="0">
                    <a:pos x="114" y="5"/>
                  </a:cxn>
                  <a:cxn ang="0">
                    <a:pos x="120" y="15"/>
                  </a:cxn>
                  <a:cxn ang="0">
                    <a:pos x="123" y="23"/>
                  </a:cxn>
                  <a:cxn ang="0">
                    <a:pos x="129" y="40"/>
                  </a:cxn>
                  <a:cxn ang="0">
                    <a:pos x="120" y="54"/>
                  </a:cxn>
                  <a:cxn ang="0">
                    <a:pos x="112" y="26"/>
                  </a:cxn>
                  <a:cxn ang="0">
                    <a:pos x="106" y="16"/>
                  </a:cxn>
                  <a:cxn ang="0">
                    <a:pos x="104" y="19"/>
                  </a:cxn>
                  <a:cxn ang="0">
                    <a:pos x="95" y="43"/>
                  </a:cxn>
                  <a:cxn ang="0">
                    <a:pos x="89" y="68"/>
                  </a:cxn>
                  <a:cxn ang="0">
                    <a:pos x="86" y="97"/>
                  </a:cxn>
                  <a:cxn ang="0">
                    <a:pos x="75" y="168"/>
                  </a:cxn>
                  <a:cxn ang="0">
                    <a:pos x="59" y="288"/>
                  </a:cxn>
                  <a:cxn ang="0">
                    <a:pos x="46" y="384"/>
                  </a:cxn>
                  <a:cxn ang="0">
                    <a:pos x="41" y="416"/>
                  </a:cxn>
                  <a:cxn ang="0">
                    <a:pos x="36" y="444"/>
                  </a:cxn>
                  <a:cxn ang="0">
                    <a:pos x="28" y="477"/>
                  </a:cxn>
                  <a:cxn ang="0">
                    <a:pos x="25" y="486"/>
                  </a:cxn>
                  <a:cxn ang="0">
                    <a:pos x="21" y="496"/>
                  </a:cxn>
                  <a:cxn ang="0">
                    <a:pos x="17" y="501"/>
                  </a:cxn>
                  <a:cxn ang="0">
                    <a:pos x="7" y="505"/>
                  </a:cxn>
                  <a:cxn ang="0">
                    <a:pos x="3" y="504"/>
                  </a:cxn>
                  <a:cxn ang="0">
                    <a:pos x="7" y="495"/>
                  </a:cxn>
                  <a:cxn ang="0">
                    <a:pos x="8" y="492"/>
                  </a:cxn>
                  <a:cxn ang="0">
                    <a:pos x="11" y="488"/>
                  </a:cxn>
                  <a:cxn ang="0">
                    <a:pos x="16" y="474"/>
                  </a:cxn>
                  <a:cxn ang="0">
                    <a:pos x="24" y="441"/>
                  </a:cxn>
                  <a:cxn ang="0">
                    <a:pos x="32" y="399"/>
                  </a:cxn>
                  <a:cxn ang="0">
                    <a:pos x="33" y="382"/>
                  </a:cxn>
                  <a:cxn ang="0">
                    <a:pos x="46" y="287"/>
                  </a:cxn>
                  <a:cxn ang="0">
                    <a:pos x="62" y="166"/>
                  </a:cxn>
                  <a:cxn ang="0">
                    <a:pos x="69" y="130"/>
                  </a:cxn>
                  <a:cxn ang="0">
                    <a:pos x="74" y="94"/>
                  </a:cxn>
                  <a:cxn ang="0">
                    <a:pos x="75" y="81"/>
                  </a:cxn>
                  <a:cxn ang="0">
                    <a:pos x="78" y="66"/>
                  </a:cxn>
                  <a:cxn ang="0">
                    <a:pos x="83" y="41"/>
                  </a:cxn>
                  <a:cxn ang="0">
                    <a:pos x="87" y="24"/>
                  </a:cxn>
                  <a:cxn ang="0">
                    <a:pos x="92" y="15"/>
                  </a:cxn>
                  <a:cxn ang="0">
                    <a:pos x="92" y="12"/>
                  </a:cxn>
                  <a:cxn ang="0">
                    <a:pos x="96" y="5"/>
                  </a:cxn>
                  <a:cxn ang="0">
                    <a:pos x="104" y="0"/>
                  </a:cxn>
                </a:cxnLst>
                <a:rect l="0" t="0" r="r" b="b"/>
                <a:pathLst>
                  <a:path w="131" h="505">
                    <a:moveTo>
                      <a:pt x="104" y="0"/>
                    </a:moveTo>
                    <a:lnTo>
                      <a:pt x="106" y="0"/>
                    </a:lnTo>
                    <a:lnTo>
                      <a:pt x="112" y="3"/>
                    </a:lnTo>
                    <a:lnTo>
                      <a:pt x="114" y="5"/>
                    </a:lnTo>
                    <a:lnTo>
                      <a:pt x="117" y="9"/>
                    </a:lnTo>
                    <a:lnTo>
                      <a:pt x="120" y="15"/>
                    </a:lnTo>
                    <a:lnTo>
                      <a:pt x="121" y="16"/>
                    </a:lnTo>
                    <a:lnTo>
                      <a:pt x="123" y="23"/>
                    </a:lnTo>
                    <a:lnTo>
                      <a:pt x="126" y="30"/>
                    </a:lnTo>
                    <a:lnTo>
                      <a:pt x="129" y="40"/>
                    </a:lnTo>
                    <a:lnTo>
                      <a:pt x="131" y="51"/>
                    </a:lnTo>
                    <a:lnTo>
                      <a:pt x="120" y="54"/>
                    </a:lnTo>
                    <a:lnTo>
                      <a:pt x="117" y="42"/>
                    </a:lnTo>
                    <a:lnTo>
                      <a:pt x="112" y="26"/>
                    </a:lnTo>
                    <a:lnTo>
                      <a:pt x="109" y="20"/>
                    </a:lnTo>
                    <a:lnTo>
                      <a:pt x="106" y="16"/>
                    </a:lnTo>
                    <a:lnTo>
                      <a:pt x="105" y="15"/>
                    </a:lnTo>
                    <a:lnTo>
                      <a:pt x="104" y="19"/>
                    </a:lnTo>
                    <a:lnTo>
                      <a:pt x="100" y="26"/>
                    </a:lnTo>
                    <a:lnTo>
                      <a:pt x="95" y="43"/>
                    </a:lnTo>
                    <a:lnTo>
                      <a:pt x="92" y="55"/>
                    </a:lnTo>
                    <a:lnTo>
                      <a:pt x="89" y="68"/>
                    </a:lnTo>
                    <a:lnTo>
                      <a:pt x="88" y="83"/>
                    </a:lnTo>
                    <a:lnTo>
                      <a:pt x="86" y="97"/>
                    </a:lnTo>
                    <a:lnTo>
                      <a:pt x="80" y="131"/>
                    </a:lnTo>
                    <a:lnTo>
                      <a:pt x="75" y="168"/>
                    </a:lnTo>
                    <a:lnTo>
                      <a:pt x="67" y="227"/>
                    </a:lnTo>
                    <a:lnTo>
                      <a:pt x="59" y="288"/>
                    </a:lnTo>
                    <a:lnTo>
                      <a:pt x="51" y="347"/>
                    </a:lnTo>
                    <a:lnTo>
                      <a:pt x="46" y="384"/>
                    </a:lnTo>
                    <a:lnTo>
                      <a:pt x="44" y="401"/>
                    </a:lnTo>
                    <a:lnTo>
                      <a:pt x="41" y="416"/>
                    </a:lnTo>
                    <a:lnTo>
                      <a:pt x="38" y="431"/>
                    </a:lnTo>
                    <a:lnTo>
                      <a:pt x="36" y="444"/>
                    </a:lnTo>
                    <a:lnTo>
                      <a:pt x="31" y="467"/>
                    </a:lnTo>
                    <a:lnTo>
                      <a:pt x="28" y="477"/>
                    </a:lnTo>
                    <a:lnTo>
                      <a:pt x="28" y="478"/>
                    </a:lnTo>
                    <a:lnTo>
                      <a:pt x="25" y="486"/>
                    </a:lnTo>
                    <a:lnTo>
                      <a:pt x="23" y="492"/>
                    </a:lnTo>
                    <a:lnTo>
                      <a:pt x="21" y="496"/>
                    </a:lnTo>
                    <a:lnTo>
                      <a:pt x="20" y="498"/>
                    </a:lnTo>
                    <a:lnTo>
                      <a:pt x="17" y="501"/>
                    </a:lnTo>
                    <a:lnTo>
                      <a:pt x="10" y="505"/>
                    </a:lnTo>
                    <a:lnTo>
                      <a:pt x="7" y="505"/>
                    </a:lnTo>
                    <a:lnTo>
                      <a:pt x="3" y="503"/>
                    </a:lnTo>
                    <a:lnTo>
                      <a:pt x="3" y="504"/>
                    </a:lnTo>
                    <a:lnTo>
                      <a:pt x="0" y="501"/>
                    </a:lnTo>
                    <a:lnTo>
                      <a:pt x="7" y="495"/>
                    </a:lnTo>
                    <a:lnTo>
                      <a:pt x="7" y="492"/>
                    </a:lnTo>
                    <a:lnTo>
                      <a:pt x="8" y="492"/>
                    </a:lnTo>
                    <a:lnTo>
                      <a:pt x="10" y="491"/>
                    </a:lnTo>
                    <a:lnTo>
                      <a:pt x="11" y="488"/>
                    </a:lnTo>
                    <a:lnTo>
                      <a:pt x="14" y="482"/>
                    </a:lnTo>
                    <a:lnTo>
                      <a:pt x="16" y="474"/>
                    </a:lnTo>
                    <a:lnTo>
                      <a:pt x="19" y="465"/>
                    </a:lnTo>
                    <a:lnTo>
                      <a:pt x="24" y="441"/>
                    </a:lnTo>
                    <a:lnTo>
                      <a:pt x="27" y="428"/>
                    </a:lnTo>
                    <a:lnTo>
                      <a:pt x="32" y="399"/>
                    </a:lnTo>
                    <a:lnTo>
                      <a:pt x="34" y="382"/>
                    </a:lnTo>
                    <a:lnTo>
                      <a:pt x="33" y="382"/>
                    </a:lnTo>
                    <a:lnTo>
                      <a:pt x="38" y="346"/>
                    </a:lnTo>
                    <a:lnTo>
                      <a:pt x="46" y="287"/>
                    </a:lnTo>
                    <a:lnTo>
                      <a:pt x="54" y="225"/>
                    </a:lnTo>
                    <a:lnTo>
                      <a:pt x="62" y="166"/>
                    </a:lnTo>
                    <a:lnTo>
                      <a:pt x="67" y="130"/>
                    </a:lnTo>
                    <a:lnTo>
                      <a:pt x="69" y="130"/>
                    </a:lnTo>
                    <a:lnTo>
                      <a:pt x="74" y="96"/>
                    </a:lnTo>
                    <a:lnTo>
                      <a:pt x="74" y="94"/>
                    </a:lnTo>
                    <a:lnTo>
                      <a:pt x="76" y="81"/>
                    </a:lnTo>
                    <a:lnTo>
                      <a:pt x="75" y="81"/>
                    </a:lnTo>
                    <a:lnTo>
                      <a:pt x="76" y="67"/>
                    </a:lnTo>
                    <a:lnTo>
                      <a:pt x="78" y="66"/>
                    </a:lnTo>
                    <a:lnTo>
                      <a:pt x="80" y="53"/>
                    </a:lnTo>
                    <a:lnTo>
                      <a:pt x="83" y="41"/>
                    </a:lnTo>
                    <a:lnTo>
                      <a:pt x="88" y="23"/>
                    </a:lnTo>
                    <a:lnTo>
                      <a:pt x="87" y="24"/>
                    </a:lnTo>
                    <a:lnTo>
                      <a:pt x="88" y="21"/>
                    </a:lnTo>
                    <a:lnTo>
                      <a:pt x="92" y="15"/>
                    </a:lnTo>
                    <a:lnTo>
                      <a:pt x="93" y="11"/>
                    </a:lnTo>
                    <a:lnTo>
                      <a:pt x="92" y="12"/>
                    </a:lnTo>
                    <a:lnTo>
                      <a:pt x="93" y="9"/>
                    </a:lnTo>
                    <a:lnTo>
                      <a:pt x="96" y="5"/>
                    </a:lnTo>
                    <a:lnTo>
                      <a:pt x="99" y="3"/>
                    </a:lnTo>
                    <a:lnTo>
                      <a:pt x="104" y="0"/>
                    </a:lnTo>
                    <a:close/>
                  </a:path>
                </a:pathLst>
              </a:custGeom>
              <a:grpFill/>
              <a:ln w="0">
                <a:solidFill>
                  <a:srgbClr val="FF0000"/>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sp>
          <p:nvSpPr>
            <p:cNvPr id="949" name="Line 2190"/>
            <p:cNvSpPr>
              <a:spLocks noChangeShapeType="1"/>
            </p:cNvSpPr>
            <p:nvPr/>
          </p:nvSpPr>
          <p:spPr bwMode="auto">
            <a:xfrm>
              <a:off x="2567069" y="5442966"/>
              <a:ext cx="4409380" cy="1191"/>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0" name="Line 2191"/>
            <p:cNvSpPr>
              <a:spLocks noChangeShapeType="1"/>
            </p:cNvSpPr>
            <p:nvPr/>
          </p:nvSpPr>
          <p:spPr bwMode="auto">
            <a:xfrm>
              <a:off x="2567069" y="4126135"/>
              <a:ext cx="4409380"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1" name="Line 2192"/>
            <p:cNvSpPr>
              <a:spLocks noChangeShapeType="1"/>
            </p:cNvSpPr>
            <p:nvPr/>
          </p:nvSpPr>
          <p:spPr bwMode="auto">
            <a:xfrm flipV="1">
              <a:off x="2567069" y="4126135"/>
              <a:ext cx="2565" cy="131683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2" name="Line 2194"/>
            <p:cNvSpPr>
              <a:spLocks noChangeShapeType="1"/>
            </p:cNvSpPr>
            <p:nvPr/>
          </p:nvSpPr>
          <p:spPr bwMode="auto">
            <a:xfrm>
              <a:off x="2567069" y="5442966"/>
              <a:ext cx="4409380" cy="1191"/>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3" name="Line 2195"/>
            <p:cNvSpPr>
              <a:spLocks noChangeShapeType="1"/>
            </p:cNvSpPr>
            <p:nvPr/>
          </p:nvSpPr>
          <p:spPr bwMode="auto">
            <a:xfrm flipV="1">
              <a:off x="2567069" y="4126135"/>
              <a:ext cx="2565" cy="131683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5" name="Line 2197"/>
            <p:cNvSpPr>
              <a:spLocks noChangeShapeType="1"/>
            </p:cNvSpPr>
            <p:nvPr/>
          </p:nvSpPr>
          <p:spPr bwMode="auto">
            <a:xfrm flipV="1">
              <a:off x="3033914" y="4105895"/>
              <a:ext cx="2565" cy="2024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7" name="Line 2203"/>
            <p:cNvSpPr>
              <a:spLocks noChangeShapeType="1"/>
            </p:cNvSpPr>
            <p:nvPr/>
          </p:nvSpPr>
          <p:spPr bwMode="auto">
            <a:xfrm flipV="1">
              <a:off x="3823961" y="4105895"/>
              <a:ext cx="2565" cy="2024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9" name="Line 2209"/>
            <p:cNvSpPr>
              <a:spLocks noChangeShapeType="1"/>
            </p:cNvSpPr>
            <p:nvPr/>
          </p:nvSpPr>
          <p:spPr bwMode="auto">
            <a:xfrm flipV="1">
              <a:off x="4611442" y="4105895"/>
              <a:ext cx="2565" cy="2024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1" name="Line 2216"/>
            <p:cNvSpPr>
              <a:spLocks noChangeShapeType="1"/>
            </p:cNvSpPr>
            <p:nvPr/>
          </p:nvSpPr>
          <p:spPr bwMode="auto">
            <a:xfrm flipV="1">
              <a:off x="5404051" y="4105894"/>
              <a:ext cx="2565" cy="2024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nvGrpSpPr>
            <p:cNvPr id="109" name="Group 1143"/>
            <p:cNvGrpSpPr/>
            <p:nvPr/>
          </p:nvGrpSpPr>
          <p:grpSpPr>
            <a:xfrm>
              <a:off x="3033914" y="5442966"/>
              <a:ext cx="3162749" cy="20241"/>
              <a:chOff x="2275435" y="7802563"/>
              <a:chExt cx="2372062" cy="26988"/>
            </a:xfrm>
          </p:grpSpPr>
          <p:sp>
            <p:nvSpPr>
              <p:cNvPr id="954" name="Line 2196"/>
              <p:cNvSpPr>
                <a:spLocks noChangeShapeType="1"/>
              </p:cNvSpPr>
              <p:nvPr/>
            </p:nvSpPr>
            <p:spPr bwMode="auto">
              <a:xfrm>
                <a:off x="2275435" y="7802563"/>
                <a:ext cx="1924"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6" name="Line 2202"/>
              <p:cNvSpPr>
                <a:spLocks noChangeShapeType="1"/>
              </p:cNvSpPr>
              <p:nvPr/>
            </p:nvSpPr>
            <p:spPr bwMode="auto">
              <a:xfrm>
                <a:off x="2867970" y="7802563"/>
                <a:ext cx="1924"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58" name="Line 2208"/>
              <p:cNvSpPr>
                <a:spLocks noChangeShapeType="1"/>
              </p:cNvSpPr>
              <p:nvPr/>
            </p:nvSpPr>
            <p:spPr bwMode="auto">
              <a:xfrm>
                <a:off x="3458581" y="7802563"/>
                <a:ext cx="1924"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0" name="Line 2214"/>
              <p:cNvSpPr>
                <a:spLocks noChangeShapeType="1"/>
              </p:cNvSpPr>
              <p:nvPr/>
            </p:nvSpPr>
            <p:spPr bwMode="auto">
              <a:xfrm>
                <a:off x="4053038" y="7802563"/>
                <a:ext cx="1924"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2" name="Line 2221"/>
              <p:cNvSpPr>
                <a:spLocks noChangeShapeType="1"/>
              </p:cNvSpPr>
              <p:nvPr/>
            </p:nvSpPr>
            <p:spPr bwMode="auto">
              <a:xfrm>
                <a:off x="4645573" y="7802563"/>
                <a:ext cx="1924" cy="26988"/>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sp>
          <p:nvSpPr>
            <p:cNvPr id="963" name="Line 2222"/>
            <p:cNvSpPr>
              <a:spLocks noChangeShapeType="1"/>
            </p:cNvSpPr>
            <p:nvPr/>
          </p:nvSpPr>
          <p:spPr bwMode="auto">
            <a:xfrm flipV="1">
              <a:off x="6194098" y="4105894"/>
              <a:ext cx="2565" cy="2024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4" name="Line 2227"/>
            <p:cNvSpPr>
              <a:spLocks noChangeShapeType="1"/>
            </p:cNvSpPr>
            <p:nvPr/>
          </p:nvSpPr>
          <p:spPr bwMode="auto">
            <a:xfrm flipH="1">
              <a:off x="2523462" y="5442966"/>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5" name="Line 2231"/>
            <p:cNvSpPr>
              <a:spLocks noChangeShapeType="1"/>
            </p:cNvSpPr>
            <p:nvPr/>
          </p:nvSpPr>
          <p:spPr bwMode="auto">
            <a:xfrm flipH="1">
              <a:off x="2546549" y="539772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6" name="Line 2233"/>
            <p:cNvSpPr>
              <a:spLocks noChangeShapeType="1"/>
            </p:cNvSpPr>
            <p:nvPr/>
          </p:nvSpPr>
          <p:spPr bwMode="auto">
            <a:xfrm flipH="1">
              <a:off x="2546549" y="5353669"/>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7" name="Line 2235"/>
            <p:cNvSpPr>
              <a:spLocks noChangeShapeType="1"/>
            </p:cNvSpPr>
            <p:nvPr/>
          </p:nvSpPr>
          <p:spPr bwMode="auto">
            <a:xfrm flipH="1">
              <a:off x="2546549" y="5310807"/>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8" name="Line 2237"/>
            <p:cNvSpPr>
              <a:spLocks noChangeShapeType="1"/>
            </p:cNvSpPr>
            <p:nvPr/>
          </p:nvSpPr>
          <p:spPr bwMode="auto">
            <a:xfrm flipH="1">
              <a:off x="2546549" y="5266754"/>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69" name="Line 2239"/>
            <p:cNvSpPr>
              <a:spLocks noChangeShapeType="1"/>
            </p:cNvSpPr>
            <p:nvPr/>
          </p:nvSpPr>
          <p:spPr bwMode="auto">
            <a:xfrm flipH="1">
              <a:off x="2546549" y="522270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0" name="Line 2241"/>
            <p:cNvSpPr>
              <a:spLocks noChangeShapeType="1"/>
            </p:cNvSpPr>
            <p:nvPr/>
          </p:nvSpPr>
          <p:spPr bwMode="auto">
            <a:xfrm flipH="1">
              <a:off x="2546549" y="517983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1" name="Line 2243"/>
            <p:cNvSpPr>
              <a:spLocks noChangeShapeType="1"/>
            </p:cNvSpPr>
            <p:nvPr/>
          </p:nvSpPr>
          <p:spPr bwMode="auto">
            <a:xfrm flipH="1">
              <a:off x="2546549" y="5135785"/>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2" name="Line 2245"/>
            <p:cNvSpPr>
              <a:spLocks noChangeShapeType="1"/>
            </p:cNvSpPr>
            <p:nvPr/>
          </p:nvSpPr>
          <p:spPr bwMode="auto">
            <a:xfrm flipH="1">
              <a:off x="2546549" y="5091732"/>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3" name="Line 2247"/>
            <p:cNvSpPr>
              <a:spLocks noChangeShapeType="1"/>
            </p:cNvSpPr>
            <p:nvPr/>
          </p:nvSpPr>
          <p:spPr bwMode="auto">
            <a:xfrm flipH="1">
              <a:off x="2546549" y="504648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4" name="Line 2249"/>
            <p:cNvSpPr>
              <a:spLocks noChangeShapeType="1"/>
            </p:cNvSpPr>
            <p:nvPr/>
          </p:nvSpPr>
          <p:spPr bwMode="auto">
            <a:xfrm flipH="1">
              <a:off x="2523462" y="5222700"/>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5" name="Line 2253"/>
            <p:cNvSpPr>
              <a:spLocks noChangeShapeType="1"/>
            </p:cNvSpPr>
            <p:nvPr/>
          </p:nvSpPr>
          <p:spPr bwMode="auto">
            <a:xfrm flipH="1">
              <a:off x="2546549" y="517983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6" name="Line 2255"/>
            <p:cNvSpPr>
              <a:spLocks noChangeShapeType="1"/>
            </p:cNvSpPr>
            <p:nvPr/>
          </p:nvSpPr>
          <p:spPr bwMode="auto">
            <a:xfrm flipH="1">
              <a:off x="2546549" y="5135785"/>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7" name="Line 2257"/>
            <p:cNvSpPr>
              <a:spLocks noChangeShapeType="1"/>
            </p:cNvSpPr>
            <p:nvPr/>
          </p:nvSpPr>
          <p:spPr bwMode="auto">
            <a:xfrm flipH="1">
              <a:off x="2546549" y="5091732"/>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8" name="Line 2259"/>
            <p:cNvSpPr>
              <a:spLocks noChangeShapeType="1"/>
            </p:cNvSpPr>
            <p:nvPr/>
          </p:nvSpPr>
          <p:spPr bwMode="auto">
            <a:xfrm flipH="1">
              <a:off x="2546549" y="504648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79" name="Line 2261"/>
            <p:cNvSpPr>
              <a:spLocks noChangeShapeType="1"/>
            </p:cNvSpPr>
            <p:nvPr/>
          </p:nvSpPr>
          <p:spPr bwMode="auto">
            <a:xfrm flipH="1">
              <a:off x="2546549" y="5003625"/>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0" name="Line 2263"/>
            <p:cNvSpPr>
              <a:spLocks noChangeShapeType="1"/>
            </p:cNvSpPr>
            <p:nvPr/>
          </p:nvSpPr>
          <p:spPr bwMode="auto">
            <a:xfrm flipH="1">
              <a:off x="2546549" y="495957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1" name="Line 2265"/>
            <p:cNvSpPr>
              <a:spLocks noChangeShapeType="1"/>
            </p:cNvSpPr>
            <p:nvPr/>
          </p:nvSpPr>
          <p:spPr bwMode="auto">
            <a:xfrm flipH="1">
              <a:off x="2546549" y="491671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2" name="Line 2267"/>
            <p:cNvSpPr>
              <a:spLocks noChangeShapeType="1"/>
            </p:cNvSpPr>
            <p:nvPr/>
          </p:nvSpPr>
          <p:spPr bwMode="auto">
            <a:xfrm flipH="1">
              <a:off x="2546549" y="4872657"/>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3" name="Line 2269"/>
            <p:cNvSpPr>
              <a:spLocks noChangeShapeType="1"/>
            </p:cNvSpPr>
            <p:nvPr/>
          </p:nvSpPr>
          <p:spPr bwMode="auto">
            <a:xfrm flipH="1">
              <a:off x="2546549" y="482741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4" name="Line 2271"/>
            <p:cNvSpPr>
              <a:spLocks noChangeShapeType="1"/>
            </p:cNvSpPr>
            <p:nvPr/>
          </p:nvSpPr>
          <p:spPr bwMode="auto">
            <a:xfrm flipH="1">
              <a:off x="2523462" y="5003625"/>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5" name="Line 2275"/>
            <p:cNvSpPr>
              <a:spLocks noChangeShapeType="1"/>
            </p:cNvSpPr>
            <p:nvPr/>
          </p:nvSpPr>
          <p:spPr bwMode="auto">
            <a:xfrm flipH="1">
              <a:off x="2546549" y="495957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6" name="Line 2277"/>
            <p:cNvSpPr>
              <a:spLocks noChangeShapeType="1"/>
            </p:cNvSpPr>
            <p:nvPr/>
          </p:nvSpPr>
          <p:spPr bwMode="auto">
            <a:xfrm flipH="1">
              <a:off x="2546549" y="491671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7" name="Line 2279"/>
            <p:cNvSpPr>
              <a:spLocks noChangeShapeType="1"/>
            </p:cNvSpPr>
            <p:nvPr/>
          </p:nvSpPr>
          <p:spPr bwMode="auto">
            <a:xfrm flipH="1">
              <a:off x="2546549" y="4872657"/>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8" name="Line 2281"/>
            <p:cNvSpPr>
              <a:spLocks noChangeShapeType="1"/>
            </p:cNvSpPr>
            <p:nvPr/>
          </p:nvSpPr>
          <p:spPr bwMode="auto">
            <a:xfrm flipH="1">
              <a:off x="2546549" y="482741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89" name="Line 2283"/>
            <p:cNvSpPr>
              <a:spLocks noChangeShapeType="1"/>
            </p:cNvSpPr>
            <p:nvPr/>
          </p:nvSpPr>
          <p:spPr bwMode="auto">
            <a:xfrm flipH="1">
              <a:off x="2546549" y="478336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0" name="Line 2285"/>
            <p:cNvSpPr>
              <a:spLocks noChangeShapeType="1"/>
            </p:cNvSpPr>
            <p:nvPr/>
          </p:nvSpPr>
          <p:spPr bwMode="auto">
            <a:xfrm flipH="1">
              <a:off x="2546549" y="474049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1" name="Line 2287"/>
            <p:cNvSpPr>
              <a:spLocks noChangeShapeType="1"/>
            </p:cNvSpPr>
            <p:nvPr/>
          </p:nvSpPr>
          <p:spPr bwMode="auto">
            <a:xfrm flipH="1">
              <a:off x="2546549" y="4696444"/>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2" name="Line 2289"/>
            <p:cNvSpPr>
              <a:spLocks noChangeShapeType="1"/>
            </p:cNvSpPr>
            <p:nvPr/>
          </p:nvSpPr>
          <p:spPr bwMode="auto">
            <a:xfrm flipH="1">
              <a:off x="2546549" y="4652391"/>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3" name="Line 2291"/>
            <p:cNvSpPr>
              <a:spLocks noChangeShapeType="1"/>
            </p:cNvSpPr>
            <p:nvPr/>
          </p:nvSpPr>
          <p:spPr bwMode="auto">
            <a:xfrm flipH="1">
              <a:off x="2546549" y="4609529"/>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4" name="Line 2293"/>
            <p:cNvSpPr>
              <a:spLocks noChangeShapeType="1"/>
            </p:cNvSpPr>
            <p:nvPr/>
          </p:nvSpPr>
          <p:spPr bwMode="auto">
            <a:xfrm flipH="1">
              <a:off x="2523462" y="4783360"/>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5" name="Line 2296"/>
            <p:cNvSpPr>
              <a:spLocks noChangeShapeType="1"/>
            </p:cNvSpPr>
            <p:nvPr/>
          </p:nvSpPr>
          <p:spPr bwMode="auto">
            <a:xfrm flipH="1">
              <a:off x="2546549" y="474049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6" name="Line 2298"/>
            <p:cNvSpPr>
              <a:spLocks noChangeShapeType="1"/>
            </p:cNvSpPr>
            <p:nvPr/>
          </p:nvSpPr>
          <p:spPr bwMode="auto">
            <a:xfrm flipH="1">
              <a:off x="2546549" y="4696444"/>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7" name="Line 2300"/>
            <p:cNvSpPr>
              <a:spLocks noChangeShapeType="1"/>
            </p:cNvSpPr>
            <p:nvPr/>
          </p:nvSpPr>
          <p:spPr bwMode="auto">
            <a:xfrm flipH="1">
              <a:off x="2546549" y="4652391"/>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8" name="Line 2302"/>
            <p:cNvSpPr>
              <a:spLocks noChangeShapeType="1"/>
            </p:cNvSpPr>
            <p:nvPr/>
          </p:nvSpPr>
          <p:spPr bwMode="auto">
            <a:xfrm flipH="1">
              <a:off x="2546549" y="4609529"/>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99" name="Line 2304"/>
            <p:cNvSpPr>
              <a:spLocks noChangeShapeType="1"/>
            </p:cNvSpPr>
            <p:nvPr/>
          </p:nvSpPr>
          <p:spPr bwMode="auto">
            <a:xfrm flipH="1">
              <a:off x="2546549" y="4564285"/>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0" name="Line 2306"/>
            <p:cNvSpPr>
              <a:spLocks noChangeShapeType="1"/>
            </p:cNvSpPr>
            <p:nvPr/>
          </p:nvSpPr>
          <p:spPr bwMode="auto">
            <a:xfrm flipH="1">
              <a:off x="2546549" y="4520232"/>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1" name="Line 2308"/>
            <p:cNvSpPr>
              <a:spLocks noChangeShapeType="1"/>
            </p:cNvSpPr>
            <p:nvPr/>
          </p:nvSpPr>
          <p:spPr bwMode="auto">
            <a:xfrm flipH="1">
              <a:off x="2546549" y="4477369"/>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2" name="Line 2310"/>
            <p:cNvSpPr>
              <a:spLocks noChangeShapeType="1"/>
            </p:cNvSpPr>
            <p:nvPr/>
          </p:nvSpPr>
          <p:spPr bwMode="auto">
            <a:xfrm flipH="1">
              <a:off x="2546549" y="4433316"/>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3" name="Line 2312"/>
            <p:cNvSpPr>
              <a:spLocks noChangeShapeType="1"/>
            </p:cNvSpPr>
            <p:nvPr/>
          </p:nvSpPr>
          <p:spPr bwMode="auto">
            <a:xfrm flipH="1">
              <a:off x="2546549" y="438926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4" name="Line 2314"/>
            <p:cNvSpPr>
              <a:spLocks noChangeShapeType="1"/>
            </p:cNvSpPr>
            <p:nvPr/>
          </p:nvSpPr>
          <p:spPr bwMode="auto">
            <a:xfrm flipH="1">
              <a:off x="2523462" y="4564285"/>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5" name="Line 2317"/>
            <p:cNvSpPr>
              <a:spLocks noChangeShapeType="1"/>
            </p:cNvSpPr>
            <p:nvPr/>
          </p:nvSpPr>
          <p:spPr bwMode="auto">
            <a:xfrm flipH="1">
              <a:off x="2546549" y="4520232"/>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6" name="Line 2319"/>
            <p:cNvSpPr>
              <a:spLocks noChangeShapeType="1"/>
            </p:cNvSpPr>
            <p:nvPr/>
          </p:nvSpPr>
          <p:spPr bwMode="auto">
            <a:xfrm flipH="1">
              <a:off x="2546549" y="4477369"/>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7" name="Line 2321"/>
            <p:cNvSpPr>
              <a:spLocks noChangeShapeType="1"/>
            </p:cNvSpPr>
            <p:nvPr/>
          </p:nvSpPr>
          <p:spPr bwMode="auto">
            <a:xfrm flipH="1">
              <a:off x="2546549" y="4433316"/>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8" name="Line 2323"/>
            <p:cNvSpPr>
              <a:spLocks noChangeShapeType="1"/>
            </p:cNvSpPr>
            <p:nvPr/>
          </p:nvSpPr>
          <p:spPr bwMode="auto">
            <a:xfrm flipH="1">
              <a:off x="2546549" y="4389263"/>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09" name="Line 2325"/>
            <p:cNvSpPr>
              <a:spLocks noChangeShapeType="1"/>
            </p:cNvSpPr>
            <p:nvPr/>
          </p:nvSpPr>
          <p:spPr bwMode="auto">
            <a:xfrm flipH="1">
              <a:off x="2546549" y="434640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0" name="Line 2327"/>
            <p:cNvSpPr>
              <a:spLocks noChangeShapeType="1"/>
            </p:cNvSpPr>
            <p:nvPr/>
          </p:nvSpPr>
          <p:spPr bwMode="auto">
            <a:xfrm flipH="1">
              <a:off x="2546549" y="430234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1" name="Line 2329"/>
            <p:cNvSpPr>
              <a:spLocks noChangeShapeType="1"/>
            </p:cNvSpPr>
            <p:nvPr/>
          </p:nvSpPr>
          <p:spPr bwMode="auto">
            <a:xfrm flipH="1">
              <a:off x="2546549" y="4258294"/>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2" name="Line 2331"/>
            <p:cNvSpPr>
              <a:spLocks noChangeShapeType="1"/>
            </p:cNvSpPr>
            <p:nvPr/>
          </p:nvSpPr>
          <p:spPr bwMode="auto">
            <a:xfrm flipH="1">
              <a:off x="2546549" y="421305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3" name="Line 2333"/>
            <p:cNvSpPr>
              <a:spLocks noChangeShapeType="1"/>
            </p:cNvSpPr>
            <p:nvPr/>
          </p:nvSpPr>
          <p:spPr bwMode="auto">
            <a:xfrm flipH="1">
              <a:off x="2546549" y="417018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4" name="Line 2335"/>
            <p:cNvSpPr>
              <a:spLocks noChangeShapeType="1"/>
            </p:cNvSpPr>
            <p:nvPr/>
          </p:nvSpPr>
          <p:spPr bwMode="auto">
            <a:xfrm flipH="1">
              <a:off x="2523462" y="4346400"/>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5" name="Line 2338"/>
            <p:cNvSpPr>
              <a:spLocks noChangeShapeType="1"/>
            </p:cNvSpPr>
            <p:nvPr/>
          </p:nvSpPr>
          <p:spPr bwMode="auto">
            <a:xfrm flipH="1">
              <a:off x="2546549" y="430234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6" name="Line 2340"/>
            <p:cNvSpPr>
              <a:spLocks noChangeShapeType="1"/>
            </p:cNvSpPr>
            <p:nvPr/>
          </p:nvSpPr>
          <p:spPr bwMode="auto">
            <a:xfrm flipH="1">
              <a:off x="2546549" y="4258294"/>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7" name="Line 2342"/>
            <p:cNvSpPr>
              <a:spLocks noChangeShapeType="1"/>
            </p:cNvSpPr>
            <p:nvPr/>
          </p:nvSpPr>
          <p:spPr bwMode="auto">
            <a:xfrm flipH="1">
              <a:off x="2546549" y="4213050"/>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8" name="Line 2344"/>
            <p:cNvSpPr>
              <a:spLocks noChangeShapeType="1"/>
            </p:cNvSpPr>
            <p:nvPr/>
          </p:nvSpPr>
          <p:spPr bwMode="auto">
            <a:xfrm flipH="1">
              <a:off x="2546549" y="4170188"/>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19" name="Line 2346"/>
            <p:cNvSpPr>
              <a:spLocks noChangeShapeType="1"/>
            </p:cNvSpPr>
            <p:nvPr/>
          </p:nvSpPr>
          <p:spPr bwMode="auto">
            <a:xfrm flipH="1">
              <a:off x="2546549" y="4126135"/>
              <a:ext cx="20521"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20" name="Line 2348"/>
            <p:cNvSpPr>
              <a:spLocks noChangeShapeType="1"/>
            </p:cNvSpPr>
            <p:nvPr/>
          </p:nvSpPr>
          <p:spPr bwMode="auto">
            <a:xfrm flipH="1">
              <a:off x="2523462" y="4126135"/>
              <a:ext cx="43607"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21" name="Line 2351"/>
            <p:cNvSpPr>
              <a:spLocks noChangeShapeType="1"/>
            </p:cNvSpPr>
            <p:nvPr/>
          </p:nvSpPr>
          <p:spPr bwMode="auto">
            <a:xfrm>
              <a:off x="2567069" y="5442966"/>
              <a:ext cx="4409380" cy="1191"/>
            </a:xfrm>
            <a:prstGeom prst="line">
              <a:avLst/>
            </a:prstGeom>
            <a:noFill/>
            <a:ln w="8">
              <a:solidFill>
                <a:schemeClr val="bg1">
                  <a:lumMod val="85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22" name="Line 2352"/>
            <p:cNvSpPr>
              <a:spLocks noChangeShapeType="1"/>
            </p:cNvSpPr>
            <p:nvPr/>
          </p:nvSpPr>
          <p:spPr bwMode="auto">
            <a:xfrm>
              <a:off x="2567069" y="4126135"/>
              <a:ext cx="4409380" cy="119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23" name="Line 2353"/>
            <p:cNvSpPr>
              <a:spLocks noChangeShapeType="1"/>
            </p:cNvSpPr>
            <p:nvPr/>
          </p:nvSpPr>
          <p:spPr bwMode="auto">
            <a:xfrm flipV="1">
              <a:off x="2567069" y="4126135"/>
              <a:ext cx="2565" cy="1316831"/>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nvGrpSpPr>
            <p:cNvPr id="110" name="Group 3409"/>
            <p:cNvGrpSpPr/>
            <p:nvPr/>
          </p:nvGrpSpPr>
          <p:grpSpPr>
            <a:xfrm>
              <a:off x="6976446" y="4126135"/>
              <a:ext cx="41041" cy="1318022"/>
              <a:chOff x="6661150" y="7294563"/>
              <a:chExt cx="25400" cy="1757363"/>
            </a:xfrm>
          </p:grpSpPr>
          <p:sp>
            <p:nvSpPr>
              <p:cNvPr id="1053" name="Line 1834"/>
              <p:cNvSpPr>
                <a:spLocks noChangeShapeType="1"/>
              </p:cNvSpPr>
              <p:nvPr/>
            </p:nvSpPr>
            <p:spPr bwMode="auto">
              <a:xfrm>
                <a:off x="6661150" y="7294563"/>
                <a:ext cx="1588" cy="175577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4" name="Line 2193"/>
              <p:cNvSpPr>
                <a:spLocks noChangeShapeType="1"/>
              </p:cNvSpPr>
              <p:nvPr/>
            </p:nvSpPr>
            <p:spPr bwMode="auto">
              <a:xfrm flipV="1">
                <a:off x="6661151" y="7294563"/>
                <a:ext cx="1588" cy="175577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5" name="Line 2228"/>
              <p:cNvSpPr>
                <a:spLocks noChangeShapeType="1"/>
              </p:cNvSpPr>
              <p:nvPr/>
            </p:nvSpPr>
            <p:spPr bwMode="auto">
              <a:xfrm>
                <a:off x="6661150" y="9050338"/>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6" name="Line 2232"/>
              <p:cNvSpPr>
                <a:spLocks noChangeShapeType="1"/>
              </p:cNvSpPr>
              <p:nvPr/>
            </p:nvSpPr>
            <p:spPr bwMode="auto">
              <a:xfrm>
                <a:off x="6661150" y="89900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7" name="Line 2234"/>
              <p:cNvSpPr>
                <a:spLocks noChangeShapeType="1"/>
              </p:cNvSpPr>
              <p:nvPr/>
            </p:nvSpPr>
            <p:spPr bwMode="auto">
              <a:xfrm>
                <a:off x="6661150" y="89312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8" name="Line 2236"/>
              <p:cNvSpPr>
                <a:spLocks noChangeShapeType="1"/>
              </p:cNvSpPr>
              <p:nvPr/>
            </p:nvSpPr>
            <p:spPr bwMode="auto">
              <a:xfrm>
                <a:off x="6661150" y="88741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59" name="Line 2238"/>
              <p:cNvSpPr>
                <a:spLocks noChangeShapeType="1"/>
              </p:cNvSpPr>
              <p:nvPr/>
            </p:nvSpPr>
            <p:spPr bwMode="auto">
              <a:xfrm>
                <a:off x="6661150" y="881538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0" name="Line 2240"/>
              <p:cNvSpPr>
                <a:spLocks noChangeShapeType="1"/>
              </p:cNvSpPr>
              <p:nvPr/>
            </p:nvSpPr>
            <p:spPr bwMode="auto">
              <a:xfrm>
                <a:off x="6661150" y="875665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1" name="Line 2242"/>
              <p:cNvSpPr>
                <a:spLocks noChangeShapeType="1"/>
              </p:cNvSpPr>
              <p:nvPr/>
            </p:nvSpPr>
            <p:spPr bwMode="auto">
              <a:xfrm>
                <a:off x="6661150" y="86995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2" name="Line 2244"/>
              <p:cNvSpPr>
                <a:spLocks noChangeShapeType="1"/>
              </p:cNvSpPr>
              <p:nvPr/>
            </p:nvSpPr>
            <p:spPr bwMode="auto">
              <a:xfrm>
                <a:off x="6661150" y="86407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3" name="Line 2246"/>
              <p:cNvSpPr>
                <a:spLocks noChangeShapeType="1"/>
              </p:cNvSpPr>
              <p:nvPr/>
            </p:nvSpPr>
            <p:spPr bwMode="auto">
              <a:xfrm>
                <a:off x="6661150" y="85820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4" name="Line 2248"/>
              <p:cNvSpPr>
                <a:spLocks noChangeShapeType="1"/>
              </p:cNvSpPr>
              <p:nvPr/>
            </p:nvSpPr>
            <p:spPr bwMode="auto">
              <a:xfrm>
                <a:off x="6661150" y="85217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5" name="Line 2250"/>
              <p:cNvSpPr>
                <a:spLocks noChangeShapeType="1"/>
              </p:cNvSpPr>
              <p:nvPr/>
            </p:nvSpPr>
            <p:spPr bwMode="auto">
              <a:xfrm>
                <a:off x="6661150" y="8756650"/>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6" name="Line 2254"/>
              <p:cNvSpPr>
                <a:spLocks noChangeShapeType="1"/>
              </p:cNvSpPr>
              <p:nvPr/>
            </p:nvSpPr>
            <p:spPr bwMode="auto">
              <a:xfrm>
                <a:off x="6661150" y="86995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7" name="Line 2256"/>
              <p:cNvSpPr>
                <a:spLocks noChangeShapeType="1"/>
              </p:cNvSpPr>
              <p:nvPr/>
            </p:nvSpPr>
            <p:spPr bwMode="auto">
              <a:xfrm>
                <a:off x="6661150" y="86407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8" name="Line 2258"/>
              <p:cNvSpPr>
                <a:spLocks noChangeShapeType="1"/>
              </p:cNvSpPr>
              <p:nvPr/>
            </p:nvSpPr>
            <p:spPr bwMode="auto">
              <a:xfrm>
                <a:off x="6661150" y="85820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69" name="Line 2260"/>
              <p:cNvSpPr>
                <a:spLocks noChangeShapeType="1"/>
              </p:cNvSpPr>
              <p:nvPr/>
            </p:nvSpPr>
            <p:spPr bwMode="auto">
              <a:xfrm>
                <a:off x="6661150" y="85217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0" name="Line 2262"/>
              <p:cNvSpPr>
                <a:spLocks noChangeShapeType="1"/>
              </p:cNvSpPr>
              <p:nvPr/>
            </p:nvSpPr>
            <p:spPr bwMode="auto">
              <a:xfrm>
                <a:off x="6661150" y="846455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1" name="Line 2264"/>
              <p:cNvSpPr>
                <a:spLocks noChangeShapeType="1"/>
              </p:cNvSpPr>
              <p:nvPr/>
            </p:nvSpPr>
            <p:spPr bwMode="auto">
              <a:xfrm>
                <a:off x="6661150" y="84058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2" name="Line 2266"/>
              <p:cNvSpPr>
                <a:spLocks noChangeShapeType="1"/>
              </p:cNvSpPr>
              <p:nvPr/>
            </p:nvSpPr>
            <p:spPr bwMode="auto">
              <a:xfrm>
                <a:off x="6661150" y="83486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3" name="Line 2268"/>
              <p:cNvSpPr>
                <a:spLocks noChangeShapeType="1"/>
              </p:cNvSpPr>
              <p:nvPr/>
            </p:nvSpPr>
            <p:spPr bwMode="auto">
              <a:xfrm>
                <a:off x="6661150" y="82899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4" name="Line 2270"/>
              <p:cNvSpPr>
                <a:spLocks noChangeShapeType="1"/>
              </p:cNvSpPr>
              <p:nvPr/>
            </p:nvSpPr>
            <p:spPr bwMode="auto">
              <a:xfrm>
                <a:off x="6661150" y="82296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5" name="Line 2272"/>
              <p:cNvSpPr>
                <a:spLocks noChangeShapeType="1"/>
              </p:cNvSpPr>
              <p:nvPr/>
            </p:nvSpPr>
            <p:spPr bwMode="auto">
              <a:xfrm>
                <a:off x="6661150" y="8464550"/>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6" name="Line 2276"/>
              <p:cNvSpPr>
                <a:spLocks noChangeShapeType="1"/>
              </p:cNvSpPr>
              <p:nvPr/>
            </p:nvSpPr>
            <p:spPr bwMode="auto">
              <a:xfrm>
                <a:off x="6661150" y="84058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7" name="Line 2278"/>
              <p:cNvSpPr>
                <a:spLocks noChangeShapeType="1"/>
              </p:cNvSpPr>
              <p:nvPr/>
            </p:nvSpPr>
            <p:spPr bwMode="auto">
              <a:xfrm>
                <a:off x="6661150" y="83486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8" name="Line 2280"/>
              <p:cNvSpPr>
                <a:spLocks noChangeShapeType="1"/>
              </p:cNvSpPr>
              <p:nvPr/>
            </p:nvSpPr>
            <p:spPr bwMode="auto">
              <a:xfrm>
                <a:off x="6661150" y="82899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79" name="Line 2282"/>
              <p:cNvSpPr>
                <a:spLocks noChangeShapeType="1"/>
              </p:cNvSpPr>
              <p:nvPr/>
            </p:nvSpPr>
            <p:spPr bwMode="auto">
              <a:xfrm>
                <a:off x="6661150" y="82296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0" name="Line 2284"/>
              <p:cNvSpPr>
                <a:spLocks noChangeShapeType="1"/>
              </p:cNvSpPr>
              <p:nvPr/>
            </p:nvSpPr>
            <p:spPr bwMode="auto">
              <a:xfrm>
                <a:off x="6661150" y="81708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1" name="Line 2286"/>
              <p:cNvSpPr>
                <a:spLocks noChangeShapeType="1"/>
              </p:cNvSpPr>
              <p:nvPr/>
            </p:nvSpPr>
            <p:spPr bwMode="auto">
              <a:xfrm>
                <a:off x="6661150" y="81137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2" name="Line 2288"/>
              <p:cNvSpPr>
                <a:spLocks noChangeShapeType="1"/>
              </p:cNvSpPr>
              <p:nvPr/>
            </p:nvSpPr>
            <p:spPr bwMode="auto">
              <a:xfrm>
                <a:off x="6661150" y="80549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3" name="Line 2290"/>
              <p:cNvSpPr>
                <a:spLocks noChangeShapeType="1"/>
              </p:cNvSpPr>
              <p:nvPr/>
            </p:nvSpPr>
            <p:spPr bwMode="auto">
              <a:xfrm>
                <a:off x="6661150" y="799623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4" name="Line 2292"/>
              <p:cNvSpPr>
                <a:spLocks noChangeShapeType="1"/>
              </p:cNvSpPr>
              <p:nvPr/>
            </p:nvSpPr>
            <p:spPr bwMode="auto">
              <a:xfrm>
                <a:off x="6661150" y="793908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5" name="Line 2294"/>
              <p:cNvSpPr>
                <a:spLocks noChangeShapeType="1"/>
              </p:cNvSpPr>
              <p:nvPr/>
            </p:nvSpPr>
            <p:spPr bwMode="auto">
              <a:xfrm>
                <a:off x="6661150" y="8170863"/>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6" name="Line 2297"/>
              <p:cNvSpPr>
                <a:spLocks noChangeShapeType="1"/>
              </p:cNvSpPr>
              <p:nvPr/>
            </p:nvSpPr>
            <p:spPr bwMode="auto">
              <a:xfrm>
                <a:off x="6661150" y="81137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7" name="Line 2299"/>
              <p:cNvSpPr>
                <a:spLocks noChangeShapeType="1"/>
              </p:cNvSpPr>
              <p:nvPr/>
            </p:nvSpPr>
            <p:spPr bwMode="auto">
              <a:xfrm>
                <a:off x="6661150" y="80549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8" name="Line 2301"/>
              <p:cNvSpPr>
                <a:spLocks noChangeShapeType="1"/>
              </p:cNvSpPr>
              <p:nvPr/>
            </p:nvSpPr>
            <p:spPr bwMode="auto">
              <a:xfrm>
                <a:off x="6661150" y="799623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89" name="Line 2303"/>
              <p:cNvSpPr>
                <a:spLocks noChangeShapeType="1"/>
              </p:cNvSpPr>
              <p:nvPr/>
            </p:nvSpPr>
            <p:spPr bwMode="auto">
              <a:xfrm>
                <a:off x="6661150" y="793908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0" name="Line 2305"/>
              <p:cNvSpPr>
                <a:spLocks noChangeShapeType="1"/>
              </p:cNvSpPr>
              <p:nvPr/>
            </p:nvSpPr>
            <p:spPr bwMode="auto">
              <a:xfrm>
                <a:off x="6661150" y="78787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1" name="Line 2307"/>
              <p:cNvSpPr>
                <a:spLocks noChangeShapeType="1"/>
              </p:cNvSpPr>
              <p:nvPr/>
            </p:nvSpPr>
            <p:spPr bwMode="auto">
              <a:xfrm>
                <a:off x="6661150" y="78200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2" name="Line 2309"/>
              <p:cNvSpPr>
                <a:spLocks noChangeShapeType="1"/>
              </p:cNvSpPr>
              <p:nvPr/>
            </p:nvSpPr>
            <p:spPr bwMode="auto">
              <a:xfrm>
                <a:off x="6661150" y="77628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3" name="Line 2311"/>
              <p:cNvSpPr>
                <a:spLocks noChangeShapeType="1"/>
              </p:cNvSpPr>
              <p:nvPr/>
            </p:nvSpPr>
            <p:spPr bwMode="auto">
              <a:xfrm>
                <a:off x="6661150" y="770413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4" name="Line 2313"/>
              <p:cNvSpPr>
                <a:spLocks noChangeShapeType="1"/>
              </p:cNvSpPr>
              <p:nvPr/>
            </p:nvSpPr>
            <p:spPr bwMode="auto">
              <a:xfrm>
                <a:off x="6661150" y="76454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5" name="Line 2315"/>
              <p:cNvSpPr>
                <a:spLocks noChangeShapeType="1"/>
              </p:cNvSpPr>
              <p:nvPr/>
            </p:nvSpPr>
            <p:spPr bwMode="auto">
              <a:xfrm>
                <a:off x="6661150" y="7878763"/>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6" name="Line 2318"/>
              <p:cNvSpPr>
                <a:spLocks noChangeShapeType="1"/>
              </p:cNvSpPr>
              <p:nvPr/>
            </p:nvSpPr>
            <p:spPr bwMode="auto">
              <a:xfrm>
                <a:off x="6661150" y="782002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7" name="Line 2320"/>
              <p:cNvSpPr>
                <a:spLocks noChangeShapeType="1"/>
              </p:cNvSpPr>
              <p:nvPr/>
            </p:nvSpPr>
            <p:spPr bwMode="auto">
              <a:xfrm>
                <a:off x="6661150" y="77628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8" name="Line 2322"/>
              <p:cNvSpPr>
                <a:spLocks noChangeShapeType="1"/>
              </p:cNvSpPr>
              <p:nvPr/>
            </p:nvSpPr>
            <p:spPr bwMode="auto">
              <a:xfrm>
                <a:off x="6661150" y="7704138"/>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099" name="Line 2324"/>
              <p:cNvSpPr>
                <a:spLocks noChangeShapeType="1"/>
              </p:cNvSpPr>
              <p:nvPr/>
            </p:nvSpPr>
            <p:spPr bwMode="auto">
              <a:xfrm>
                <a:off x="6661150" y="76454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0" name="Line 2326"/>
              <p:cNvSpPr>
                <a:spLocks noChangeShapeType="1"/>
              </p:cNvSpPr>
              <p:nvPr/>
            </p:nvSpPr>
            <p:spPr bwMode="auto">
              <a:xfrm>
                <a:off x="6661150" y="758825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1" name="Line 2328"/>
              <p:cNvSpPr>
                <a:spLocks noChangeShapeType="1"/>
              </p:cNvSpPr>
              <p:nvPr/>
            </p:nvSpPr>
            <p:spPr bwMode="auto">
              <a:xfrm>
                <a:off x="6661150" y="75295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2" name="Line 2330"/>
              <p:cNvSpPr>
                <a:spLocks noChangeShapeType="1"/>
              </p:cNvSpPr>
              <p:nvPr/>
            </p:nvSpPr>
            <p:spPr bwMode="auto">
              <a:xfrm>
                <a:off x="6661150" y="74707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3" name="Line 2332"/>
              <p:cNvSpPr>
                <a:spLocks noChangeShapeType="1"/>
              </p:cNvSpPr>
              <p:nvPr/>
            </p:nvSpPr>
            <p:spPr bwMode="auto">
              <a:xfrm>
                <a:off x="6661150" y="741045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4" name="Line 2334"/>
              <p:cNvSpPr>
                <a:spLocks noChangeShapeType="1"/>
              </p:cNvSpPr>
              <p:nvPr/>
            </p:nvSpPr>
            <p:spPr bwMode="auto">
              <a:xfrm>
                <a:off x="6661150" y="73533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5" name="Line 2336"/>
              <p:cNvSpPr>
                <a:spLocks noChangeShapeType="1"/>
              </p:cNvSpPr>
              <p:nvPr/>
            </p:nvSpPr>
            <p:spPr bwMode="auto">
              <a:xfrm>
                <a:off x="6661150" y="7588250"/>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6" name="Line 2339"/>
              <p:cNvSpPr>
                <a:spLocks noChangeShapeType="1"/>
              </p:cNvSpPr>
              <p:nvPr/>
            </p:nvSpPr>
            <p:spPr bwMode="auto">
              <a:xfrm>
                <a:off x="6661150" y="752951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7" name="Line 2341"/>
              <p:cNvSpPr>
                <a:spLocks noChangeShapeType="1"/>
              </p:cNvSpPr>
              <p:nvPr/>
            </p:nvSpPr>
            <p:spPr bwMode="auto">
              <a:xfrm>
                <a:off x="6661150" y="7470775"/>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8" name="Line 2343"/>
              <p:cNvSpPr>
                <a:spLocks noChangeShapeType="1"/>
              </p:cNvSpPr>
              <p:nvPr/>
            </p:nvSpPr>
            <p:spPr bwMode="auto">
              <a:xfrm>
                <a:off x="6661150" y="741045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09" name="Line 2345"/>
              <p:cNvSpPr>
                <a:spLocks noChangeShapeType="1"/>
              </p:cNvSpPr>
              <p:nvPr/>
            </p:nvSpPr>
            <p:spPr bwMode="auto">
              <a:xfrm>
                <a:off x="6661150" y="7353300"/>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10" name="Line 2347"/>
              <p:cNvSpPr>
                <a:spLocks noChangeShapeType="1"/>
              </p:cNvSpPr>
              <p:nvPr/>
            </p:nvSpPr>
            <p:spPr bwMode="auto">
              <a:xfrm>
                <a:off x="6661150" y="7294563"/>
                <a:ext cx="127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11" name="Line 2349"/>
              <p:cNvSpPr>
                <a:spLocks noChangeShapeType="1"/>
              </p:cNvSpPr>
              <p:nvPr/>
            </p:nvSpPr>
            <p:spPr bwMode="auto">
              <a:xfrm>
                <a:off x="6661150" y="7294563"/>
                <a:ext cx="25400" cy="1588"/>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1112" name="Line 2354"/>
              <p:cNvSpPr>
                <a:spLocks noChangeShapeType="1"/>
              </p:cNvSpPr>
              <p:nvPr/>
            </p:nvSpPr>
            <p:spPr bwMode="auto">
              <a:xfrm flipV="1">
                <a:off x="6661150" y="7294563"/>
                <a:ext cx="1588" cy="1755775"/>
              </a:xfrm>
              <a:prstGeom prst="line">
                <a:avLst/>
              </a:prstGeom>
              <a:noFill/>
              <a:ln w="8">
                <a:solidFill>
                  <a:schemeClr val="bg2">
                    <a:lumMod val="20000"/>
                    <a:lumOff val="80000"/>
                  </a:schemeClr>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sp>
          <p:nvSpPr>
            <p:cNvPr id="1037" name="Rectangle 2367"/>
            <p:cNvSpPr>
              <a:spLocks noChangeArrowheads="1"/>
            </p:cNvSpPr>
            <p:nvPr/>
          </p:nvSpPr>
          <p:spPr bwMode="auto">
            <a:xfrm>
              <a:off x="1447800" y="5029200"/>
              <a:ext cx="764633" cy="4308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bg2">
                      <a:lumMod val="20000"/>
                      <a:lumOff val="80000"/>
                    </a:schemeClr>
                  </a:solidFill>
                  <a:effectLst/>
                  <a:latin typeface="Cambria" pitchFamily="18" charset="0"/>
                </a:rPr>
                <a:t>(5 year</a:t>
              </a:r>
            </a:p>
            <a:p>
              <a:pPr marL="0" marR="0" lvl="0" indent="0" algn="l" defTabSz="914400" rtl="0" eaLnBrk="1" fontAlgn="base" latinLnBrk="0" hangingPunct="1">
                <a:lnSpc>
                  <a:spcPct val="100000"/>
                </a:lnSpc>
                <a:spcBef>
                  <a:spcPct val="0"/>
                </a:spcBef>
                <a:spcAft>
                  <a:spcPct val="0"/>
                </a:spcAft>
                <a:buClrTx/>
                <a:buSzTx/>
                <a:buFontTx/>
                <a:buNone/>
                <a:tabLst/>
              </a:pPr>
              <a:r>
                <a:rPr lang="en-US" sz="1400" b="1" dirty="0" err="1" smtClean="0">
                  <a:solidFill>
                    <a:schemeClr val="bg2">
                      <a:lumMod val="20000"/>
                      <a:lumOff val="80000"/>
                    </a:schemeClr>
                  </a:solidFill>
                  <a:latin typeface="Cambria" pitchFamily="18" charset="0"/>
                </a:rPr>
                <a:t>l</a:t>
              </a:r>
              <a:r>
                <a:rPr kumimoji="0" lang="en-US" sz="1400" b="1" i="0" u="none" strike="noStrike" cap="none" normalizeH="0" baseline="0" dirty="0" err="1" smtClean="0">
                  <a:ln>
                    <a:noFill/>
                  </a:ln>
                  <a:solidFill>
                    <a:schemeClr val="bg2">
                      <a:lumMod val="20000"/>
                      <a:lumOff val="80000"/>
                    </a:schemeClr>
                  </a:solidFill>
                  <a:effectLst/>
                  <a:latin typeface="Cambria" pitchFamily="18" charset="0"/>
                </a:rPr>
                <a:t>owpass</a:t>
              </a:r>
              <a:r>
                <a:rPr kumimoji="0" lang="en-US" sz="1400" b="1" i="0" u="none" strike="noStrike" cap="none" normalizeH="0" baseline="0" dirty="0" smtClean="0">
                  <a:ln>
                    <a:noFill/>
                  </a:ln>
                  <a:solidFill>
                    <a:schemeClr val="bg2">
                      <a:lumMod val="20000"/>
                      <a:lumOff val="80000"/>
                    </a:schemeClr>
                  </a:solidFill>
                  <a:effectLst/>
                  <a:latin typeface="Cambria" pitchFamily="18" charset="0"/>
                </a:rPr>
                <a:t>)</a:t>
              </a:r>
            </a:p>
          </p:txBody>
        </p:sp>
        <p:grpSp>
          <p:nvGrpSpPr>
            <p:cNvPr id="1026" name="Group 1025"/>
            <p:cNvGrpSpPr/>
            <p:nvPr/>
          </p:nvGrpSpPr>
          <p:grpSpPr>
            <a:xfrm>
              <a:off x="2646587" y="4477369"/>
              <a:ext cx="4247777" cy="873920"/>
              <a:chOff x="2646587" y="4477369"/>
              <a:chExt cx="4247777" cy="873920"/>
            </a:xfrm>
          </p:grpSpPr>
          <p:sp>
            <p:nvSpPr>
              <p:cNvPr id="618" name="Line 1839"/>
              <p:cNvSpPr>
                <a:spLocks noChangeShapeType="1"/>
              </p:cNvSpPr>
              <p:nvPr/>
            </p:nvSpPr>
            <p:spPr bwMode="auto">
              <a:xfrm flipV="1">
                <a:off x="4924380" y="4729782"/>
                <a:ext cx="2052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19" name="Line 1840"/>
              <p:cNvSpPr>
                <a:spLocks noChangeShapeType="1"/>
              </p:cNvSpPr>
              <p:nvPr/>
            </p:nvSpPr>
            <p:spPr bwMode="auto">
              <a:xfrm flipV="1">
                <a:off x="4944900" y="4727400"/>
                <a:ext cx="513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0" name="Line 1841"/>
              <p:cNvSpPr>
                <a:spLocks noChangeShapeType="1"/>
              </p:cNvSpPr>
              <p:nvPr/>
            </p:nvSpPr>
            <p:spPr bwMode="auto">
              <a:xfrm flipV="1">
                <a:off x="4950031" y="4721448"/>
                <a:ext cx="1539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1" name="Line 1842"/>
              <p:cNvSpPr>
                <a:spLocks noChangeShapeType="1"/>
              </p:cNvSpPr>
              <p:nvPr/>
            </p:nvSpPr>
            <p:spPr bwMode="auto">
              <a:xfrm flipV="1">
                <a:off x="4965421" y="4717875"/>
                <a:ext cx="12827"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2" name="Line 1843"/>
              <p:cNvSpPr>
                <a:spLocks noChangeShapeType="1"/>
              </p:cNvSpPr>
              <p:nvPr/>
            </p:nvSpPr>
            <p:spPr bwMode="auto">
              <a:xfrm flipV="1">
                <a:off x="4978247" y="4715494"/>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3" name="Line 1844"/>
              <p:cNvSpPr>
                <a:spLocks noChangeShapeType="1"/>
              </p:cNvSpPr>
              <p:nvPr/>
            </p:nvSpPr>
            <p:spPr bwMode="auto">
              <a:xfrm flipV="1">
                <a:off x="4985941" y="4711923"/>
                <a:ext cx="1795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4" name="Line 1845"/>
              <p:cNvSpPr>
                <a:spLocks noChangeShapeType="1"/>
              </p:cNvSpPr>
              <p:nvPr/>
            </p:nvSpPr>
            <p:spPr bwMode="auto">
              <a:xfrm flipV="1">
                <a:off x="5003899" y="4710732"/>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5" name="Line 1846"/>
              <p:cNvSpPr>
                <a:spLocks noChangeShapeType="1"/>
              </p:cNvSpPr>
              <p:nvPr/>
            </p:nvSpPr>
            <p:spPr bwMode="auto">
              <a:xfrm>
                <a:off x="5011592" y="4710732"/>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6" name="Line 1847"/>
              <p:cNvSpPr>
                <a:spLocks noChangeShapeType="1"/>
              </p:cNvSpPr>
              <p:nvPr/>
            </p:nvSpPr>
            <p:spPr bwMode="auto">
              <a:xfrm>
                <a:off x="5024419" y="4710732"/>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7" name="Line 1848"/>
              <p:cNvSpPr>
                <a:spLocks noChangeShapeType="1"/>
              </p:cNvSpPr>
              <p:nvPr/>
            </p:nvSpPr>
            <p:spPr bwMode="auto">
              <a:xfrm>
                <a:off x="5032113" y="4711923"/>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8" name="Line 1849"/>
              <p:cNvSpPr>
                <a:spLocks noChangeShapeType="1"/>
              </p:cNvSpPr>
              <p:nvPr/>
            </p:nvSpPr>
            <p:spPr bwMode="auto">
              <a:xfrm>
                <a:off x="5044940" y="4713113"/>
                <a:ext cx="10260"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29" name="Line 1850"/>
              <p:cNvSpPr>
                <a:spLocks noChangeShapeType="1"/>
              </p:cNvSpPr>
              <p:nvPr/>
            </p:nvSpPr>
            <p:spPr bwMode="auto">
              <a:xfrm>
                <a:off x="5055200" y="4717875"/>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0" name="Line 1851"/>
              <p:cNvSpPr>
                <a:spLocks noChangeShapeType="1"/>
              </p:cNvSpPr>
              <p:nvPr/>
            </p:nvSpPr>
            <p:spPr bwMode="auto">
              <a:xfrm>
                <a:off x="5062895" y="4720257"/>
                <a:ext cx="513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1" name="Line 1852"/>
              <p:cNvSpPr>
                <a:spLocks noChangeShapeType="1"/>
              </p:cNvSpPr>
              <p:nvPr/>
            </p:nvSpPr>
            <p:spPr bwMode="auto">
              <a:xfrm>
                <a:off x="5068024" y="4722638"/>
                <a:ext cx="1282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2" name="Line 1853"/>
              <p:cNvSpPr>
                <a:spLocks noChangeShapeType="1"/>
              </p:cNvSpPr>
              <p:nvPr/>
            </p:nvSpPr>
            <p:spPr bwMode="auto">
              <a:xfrm>
                <a:off x="5080851" y="4730973"/>
                <a:ext cx="10260"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3" name="Line 1854"/>
              <p:cNvSpPr>
                <a:spLocks noChangeShapeType="1"/>
              </p:cNvSpPr>
              <p:nvPr/>
            </p:nvSpPr>
            <p:spPr bwMode="auto">
              <a:xfrm>
                <a:off x="5091111" y="4733354"/>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4" name="Line 1855"/>
              <p:cNvSpPr>
                <a:spLocks noChangeShapeType="1"/>
              </p:cNvSpPr>
              <p:nvPr/>
            </p:nvSpPr>
            <p:spPr bwMode="auto">
              <a:xfrm>
                <a:off x="5098805" y="4738116"/>
                <a:ext cx="2565"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5" name="Line 1856"/>
              <p:cNvSpPr>
                <a:spLocks noChangeShapeType="1"/>
              </p:cNvSpPr>
              <p:nvPr/>
            </p:nvSpPr>
            <p:spPr bwMode="auto">
              <a:xfrm>
                <a:off x="5101371" y="4742879"/>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6" name="Line 1857"/>
              <p:cNvSpPr>
                <a:spLocks noChangeShapeType="1"/>
              </p:cNvSpPr>
              <p:nvPr/>
            </p:nvSpPr>
            <p:spPr bwMode="auto">
              <a:xfrm>
                <a:off x="5109065" y="4747641"/>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7" name="Line 1858"/>
              <p:cNvSpPr>
                <a:spLocks noChangeShapeType="1"/>
              </p:cNvSpPr>
              <p:nvPr/>
            </p:nvSpPr>
            <p:spPr bwMode="auto">
              <a:xfrm>
                <a:off x="5116761" y="4753594"/>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8" name="Line 1859"/>
              <p:cNvSpPr>
                <a:spLocks noChangeShapeType="1"/>
              </p:cNvSpPr>
              <p:nvPr/>
            </p:nvSpPr>
            <p:spPr bwMode="auto">
              <a:xfrm>
                <a:off x="5121892" y="4758357"/>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39" name="Line 1860"/>
              <p:cNvSpPr>
                <a:spLocks noChangeShapeType="1"/>
              </p:cNvSpPr>
              <p:nvPr/>
            </p:nvSpPr>
            <p:spPr bwMode="auto">
              <a:xfrm>
                <a:off x="5129587" y="4765500"/>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0" name="Line 1861"/>
              <p:cNvSpPr>
                <a:spLocks noChangeShapeType="1"/>
              </p:cNvSpPr>
              <p:nvPr/>
            </p:nvSpPr>
            <p:spPr bwMode="auto">
              <a:xfrm>
                <a:off x="5134716" y="4770263"/>
                <a:ext cx="28217"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1" name="Line 1862"/>
              <p:cNvSpPr>
                <a:spLocks noChangeShapeType="1"/>
              </p:cNvSpPr>
              <p:nvPr/>
            </p:nvSpPr>
            <p:spPr bwMode="auto">
              <a:xfrm>
                <a:off x="5162933" y="4794075"/>
                <a:ext cx="12827"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2" name="Line 1863"/>
              <p:cNvSpPr>
                <a:spLocks noChangeShapeType="1"/>
              </p:cNvSpPr>
              <p:nvPr/>
            </p:nvSpPr>
            <p:spPr bwMode="auto">
              <a:xfrm>
                <a:off x="5175757" y="4805982"/>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3" name="Line 1864"/>
              <p:cNvSpPr>
                <a:spLocks noChangeShapeType="1"/>
              </p:cNvSpPr>
              <p:nvPr/>
            </p:nvSpPr>
            <p:spPr bwMode="auto">
              <a:xfrm>
                <a:off x="5183453" y="4810744"/>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4" name="Line 1865"/>
              <p:cNvSpPr>
                <a:spLocks noChangeShapeType="1"/>
              </p:cNvSpPr>
              <p:nvPr/>
            </p:nvSpPr>
            <p:spPr bwMode="auto">
              <a:xfrm>
                <a:off x="5188584" y="4816698"/>
                <a:ext cx="1539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5" name="Line 1866"/>
              <p:cNvSpPr>
                <a:spLocks noChangeShapeType="1"/>
              </p:cNvSpPr>
              <p:nvPr/>
            </p:nvSpPr>
            <p:spPr bwMode="auto">
              <a:xfrm>
                <a:off x="5203975" y="4826223"/>
                <a:ext cx="1539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6" name="Line 1867"/>
              <p:cNvSpPr>
                <a:spLocks noChangeShapeType="1"/>
              </p:cNvSpPr>
              <p:nvPr/>
            </p:nvSpPr>
            <p:spPr bwMode="auto">
              <a:xfrm>
                <a:off x="5219365" y="4838129"/>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7" name="Line 1868"/>
              <p:cNvSpPr>
                <a:spLocks noChangeShapeType="1"/>
              </p:cNvSpPr>
              <p:nvPr/>
            </p:nvSpPr>
            <p:spPr bwMode="auto">
              <a:xfrm>
                <a:off x="5227060" y="4842891"/>
                <a:ext cx="513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8" name="Line 1869"/>
              <p:cNvSpPr>
                <a:spLocks noChangeShapeType="1"/>
              </p:cNvSpPr>
              <p:nvPr/>
            </p:nvSpPr>
            <p:spPr bwMode="auto">
              <a:xfrm>
                <a:off x="5232189" y="4846463"/>
                <a:ext cx="1539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49" name="Line 1870"/>
              <p:cNvSpPr>
                <a:spLocks noChangeShapeType="1"/>
              </p:cNvSpPr>
              <p:nvPr/>
            </p:nvSpPr>
            <p:spPr bwMode="auto">
              <a:xfrm>
                <a:off x="5247580" y="4851225"/>
                <a:ext cx="12827"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0" name="Line 1871"/>
              <p:cNvSpPr>
                <a:spLocks noChangeShapeType="1"/>
              </p:cNvSpPr>
              <p:nvPr/>
            </p:nvSpPr>
            <p:spPr bwMode="auto">
              <a:xfrm>
                <a:off x="5260407" y="4853607"/>
                <a:ext cx="2052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1" name="Line 1872"/>
              <p:cNvSpPr>
                <a:spLocks noChangeShapeType="1"/>
              </p:cNvSpPr>
              <p:nvPr/>
            </p:nvSpPr>
            <p:spPr bwMode="auto">
              <a:xfrm flipV="1">
                <a:off x="5280927" y="4851225"/>
                <a:ext cx="2052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2" name="Line 1873"/>
              <p:cNvSpPr>
                <a:spLocks noChangeShapeType="1"/>
              </p:cNvSpPr>
              <p:nvPr/>
            </p:nvSpPr>
            <p:spPr bwMode="auto">
              <a:xfrm flipV="1">
                <a:off x="5301448" y="4846463"/>
                <a:ext cx="12827"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3" name="Line 1874"/>
              <p:cNvSpPr>
                <a:spLocks noChangeShapeType="1"/>
              </p:cNvSpPr>
              <p:nvPr/>
            </p:nvSpPr>
            <p:spPr bwMode="auto">
              <a:xfrm flipV="1">
                <a:off x="5314272" y="4834557"/>
                <a:ext cx="2052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4" name="Line 1875"/>
              <p:cNvSpPr>
                <a:spLocks noChangeShapeType="1"/>
              </p:cNvSpPr>
              <p:nvPr/>
            </p:nvSpPr>
            <p:spPr bwMode="auto">
              <a:xfrm flipV="1">
                <a:off x="5334793" y="4816698"/>
                <a:ext cx="25651"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5" name="Line 1876"/>
              <p:cNvSpPr>
                <a:spLocks noChangeShapeType="1"/>
              </p:cNvSpPr>
              <p:nvPr/>
            </p:nvSpPr>
            <p:spPr bwMode="auto">
              <a:xfrm flipV="1">
                <a:off x="5360444" y="4791694"/>
                <a:ext cx="28217" cy="2500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6" name="Line 1877"/>
              <p:cNvSpPr>
                <a:spLocks noChangeShapeType="1"/>
              </p:cNvSpPr>
              <p:nvPr/>
            </p:nvSpPr>
            <p:spPr bwMode="auto">
              <a:xfrm flipV="1">
                <a:off x="5388660" y="4777407"/>
                <a:ext cx="10260" cy="142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7" name="Line 1878"/>
              <p:cNvSpPr>
                <a:spLocks noChangeShapeType="1"/>
              </p:cNvSpPr>
              <p:nvPr/>
            </p:nvSpPr>
            <p:spPr bwMode="auto">
              <a:xfrm flipV="1">
                <a:off x="5398921" y="4771454"/>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8" name="Line 1879"/>
              <p:cNvSpPr>
                <a:spLocks noChangeShapeType="1"/>
              </p:cNvSpPr>
              <p:nvPr/>
            </p:nvSpPr>
            <p:spPr bwMode="auto">
              <a:xfrm flipV="1">
                <a:off x="5406616" y="4765500"/>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59" name="Line 1880"/>
              <p:cNvSpPr>
                <a:spLocks noChangeShapeType="1"/>
              </p:cNvSpPr>
              <p:nvPr/>
            </p:nvSpPr>
            <p:spPr bwMode="auto">
              <a:xfrm flipV="1">
                <a:off x="5414312" y="4758357"/>
                <a:ext cx="2565"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0" name="Line 1881"/>
              <p:cNvSpPr>
                <a:spLocks noChangeShapeType="1"/>
              </p:cNvSpPr>
              <p:nvPr/>
            </p:nvSpPr>
            <p:spPr bwMode="auto">
              <a:xfrm flipV="1">
                <a:off x="5416876" y="4745260"/>
                <a:ext cx="15391"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1" name="Line 1882"/>
              <p:cNvSpPr>
                <a:spLocks noChangeShapeType="1"/>
              </p:cNvSpPr>
              <p:nvPr/>
            </p:nvSpPr>
            <p:spPr bwMode="auto">
              <a:xfrm flipV="1">
                <a:off x="5432267" y="4738116"/>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2" name="Line 1883"/>
              <p:cNvSpPr>
                <a:spLocks noChangeShapeType="1"/>
              </p:cNvSpPr>
              <p:nvPr/>
            </p:nvSpPr>
            <p:spPr bwMode="auto">
              <a:xfrm flipV="1">
                <a:off x="5437396" y="4730973"/>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3" name="Line 1884"/>
              <p:cNvSpPr>
                <a:spLocks noChangeShapeType="1"/>
              </p:cNvSpPr>
              <p:nvPr/>
            </p:nvSpPr>
            <p:spPr bwMode="auto">
              <a:xfrm flipV="1">
                <a:off x="5445092" y="4707160"/>
                <a:ext cx="25651"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4" name="Line 1885"/>
              <p:cNvSpPr>
                <a:spLocks noChangeShapeType="1"/>
              </p:cNvSpPr>
              <p:nvPr/>
            </p:nvSpPr>
            <p:spPr bwMode="auto">
              <a:xfrm flipV="1">
                <a:off x="5470743" y="4701207"/>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5" name="Line 1886"/>
              <p:cNvSpPr>
                <a:spLocks noChangeShapeType="1"/>
              </p:cNvSpPr>
              <p:nvPr/>
            </p:nvSpPr>
            <p:spPr bwMode="auto">
              <a:xfrm flipV="1">
                <a:off x="5478437" y="4677394"/>
                <a:ext cx="33347"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6" name="Line 1887"/>
              <p:cNvSpPr>
                <a:spLocks noChangeShapeType="1"/>
              </p:cNvSpPr>
              <p:nvPr/>
            </p:nvSpPr>
            <p:spPr bwMode="auto">
              <a:xfrm flipV="1">
                <a:off x="5511785" y="4657154"/>
                <a:ext cx="43607" cy="2024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7" name="Line 1888"/>
              <p:cNvSpPr>
                <a:spLocks noChangeShapeType="1"/>
              </p:cNvSpPr>
              <p:nvPr/>
            </p:nvSpPr>
            <p:spPr bwMode="auto">
              <a:xfrm flipV="1">
                <a:off x="5555391" y="4652391"/>
                <a:ext cx="2052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8" name="Line 1889"/>
              <p:cNvSpPr>
                <a:spLocks noChangeShapeType="1"/>
              </p:cNvSpPr>
              <p:nvPr/>
            </p:nvSpPr>
            <p:spPr bwMode="auto">
              <a:xfrm flipV="1">
                <a:off x="5575911" y="4651200"/>
                <a:ext cx="10260"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69" name="Line 1890"/>
              <p:cNvSpPr>
                <a:spLocks noChangeShapeType="1"/>
              </p:cNvSpPr>
              <p:nvPr/>
            </p:nvSpPr>
            <p:spPr bwMode="auto">
              <a:xfrm flipV="1">
                <a:off x="5586171" y="4650010"/>
                <a:ext cx="2565"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0" name="Line 1891"/>
              <p:cNvSpPr>
                <a:spLocks noChangeShapeType="1"/>
              </p:cNvSpPr>
              <p:nvPr/>
            </p:nvSpPr>
            <p:spPr bwMode="auto">
              <a:xfrm>
                <a:off x="5588737" y="4650010"/>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1" name="Line 1892"/>
              <p:cNvSpPr>
                <a:spLocks noChangeShapeType="1"/>
              </p:cNvSpPr>
              <p:nvPr/>
            </p:nvSpPr>
            <p:spPr bwMode="auto">
              <a:xfrm flipV="1">
                <a:off x="5601561" y="4646438"/>
                <a:ext cx="2052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2" name="Line 1893"/>
              <p:cNvSpPr>
                <a:spLocks noChangeShapeType="1"/>
              </p:cNvSpPr>
              <p:nvPr/>
            </p:nvSpPr>
            <p:spPr bwMode="auto">
              <a:xfrm>
                <a:off x="5622083" y="4646438"/>
                <a:ext cx="2821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3" name="Line 1894"/>
              <p:cNvSpPr>
                <a:spLocks noChangeShapeType="1"/>
              </p:cNvSpPr>
              <p:nvPr/>
            </p:nvSpPr>
            <p:spPr bwMode="auto">
              <a:xfrm flipV="1">
                <a:off x="5650299" y="4645248"/>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4" name="Line 1895"/>
              <p:cNvSpPr>
                <a:spLocks noChangeShapeType="1"/>
              </p:cNvSpPr>
              <p:nvPr/>
            </p:nvSpPr>
            <p:spPr bwMode="auto">
              <a:xfrm flipV="1">
                <a:off x="5663124" y="4644057"/>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5" name="Line 1896"/>
              <p:cNvSpPr>
                <a:spLocks noChangeShapeType="1"/>
              </p:cNvSpPr>
              <p:nvPr/>
            </p:nvSpPr>
            <p:spPr bwMode="auto">
              <a:xfrm>
                <a:off x="5670820" y="4644057"/>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6" name="Line 1897"/>
              <p:cNvSpPr>
                <a:spLocks noChangeShapeType="1"/>
              </p:cNvSpPr>
              <p:nvPr/>
            </p:nvSpPr>
            <p:spPr bwMode="auto">
              <a:xfrm flipV="1">
                <a:off x="5675951" y="4641675"/>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7" name="Line 1898"/>
              <p:cNvSpPr>
                <a:spLocks noChangeShapeType="1"/>
              </p:cNvSpPr>
              <p:nvPr/>
            </p:nvSpPr>
            <p:spPr bwMode="auto">
              <a:xfrm>
                <a:off x="5683644" y="4641675"/>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8" name="Line 1899"/>
              <p:cNvSpPr>
                <a:spLocks noChangeShapeType="1"/>
              </p:cNvSpPr>
              <p:nvPr/>
            </p:nvSpPr>
            <p:spPr bwMode="auto">
              <a:xfrm flipV="1">
                <a:off x="5688775" y="4635723"/>
                <a:ext cx="28217"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79" name="Line 1900"/>
              <p:cNvSpPr>
                <a:spLocks noChangeShapeType="1"/>
              </p:cNvSpPr>
              <p:nvPr/>
            </p:nvSpPr>
            <p:spPr bwMode="auto">
              <a:xfrm flipV="1">
                <a:off x="5716992" y="4632150"/>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0" name="Line 1901"/>
              <p:cNvSpPr>
                <a:spLocks noChangeShapeType="1"/>
              </p:cNvSpPr>
              <p:nvPr/>
            </p:nvSpPr>
            <p:spPr bwMode="auto">
              <a:xfrm flipV="1">
                <a:off x="5724685" y="4630960"/>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1" name="Line 1902"/>
              <p:cNvSpPr>
                <a:spLocks noChangeShapeType="1"/>
              </p:cNvSpPr>
              <p:nvPr/>
            </p:nvSpPr>
            <p:spPr bwMode="auto">
              <a:xfrm flipV="1">
                <a:off x="5729816" y="4621435"/>
                <a:ext cx="1795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2" name="Line 1903"/>
              <p:cNvSpPr>
                <a:spLocks noChangeShapeType="1"/>
              </p:cNvSpPr>
              <p:nvPr/>
            </p:nvSpPr>
            <p:spPr bwMode="auto">
              <a:xfrm flipV="1">
                <a:off x="5747772" y="4619054"/>
                <a:ext cx="10260"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3" name="Line 1904"/>
              <p:cNvSpPr>
                <a:spLocks noChangeShapeType="1"/>
              </p:cNvSpPr>
              <p:nvPr/>
            </p:nvSpPr>
            <p:spPr bwMode="auto">
              <a:xfrm flipV="1">
                <a:off x="5758033" y="4611910"/>
                <a:ext cx="10260"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4" name="Line 1905"/>
              <p:cNvSpPr>
                <a:spLocks noChangeShapeType="1"/>
              </p:cNvSpPr>
              <p:nvPr/>
            </p:nvSpPr>
            <p:spPr bwMode="auto">
              <a:xfrm flipV="1">
                <a:off x="5768293" y="4584525"/>
                <a:ext cx="38477"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5" name="Line 1906"/>
              <p:cNvSpPr>
                <a:spLocks noChangeShapeType="1"/>
              </p:cNvSpPr>
              <p:nvPr/>
            </p:nvSpPr>
            <p:spPr bwMode="auto">
              <a:xfrm flipV="1">
                <a:off x="5806768" y="4561904"/>
                <a:ext cx="28217"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6" name="Line 1907"/>
              <p:cNvSpPr>
                <a:spLocks noChangeShapeType="1"/>
              </p:cNvSpPr>
              <p:nvPr/>
            </p:nvSpPr>
            <p:spPr bwMode="auto">
              <a:xfrm flipV="1">
                <a:off x="5834985" y="4555950"/>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7" name="Line 1908"/>
              <p:cNvSpPr>
                <a:spLocks noChangeShapeType="1"/>
              </p:cNvSpPr>
              <p:nvPr/>
            </p:nvSpPr>
            <p:spPr bwMode="auto">
              <a:xfrm flipV="1">
                <a:off x="5840116" y="4545235"/>
                <a:ext cx="15391"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8" name="Line 1909"/>
              <p:cNvSpPr>
                <a:spLocks noChangeShapeType="1"/>
              </p:cNvSpPr>
              <p:nvPr/>
            </p:nvSpPr>
            <p:spPr bwMode="auto">
              <a:xfrm flipV="1">
                <a:off x="5855505" y="4539282"/>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89" name="Line 1910"/>
              <p:cNvSpPr>
                <a:spLocks noChangeShapeType="1"/>
              </p:cNvSpPr>
              <p:nvPr/>
            </p:nvSpPr>
            <p:spPr bwMode="auto">
              <a:xfrm flipV="1">
                <a:off x="5860636" y="4523804"/>
                <a:ext cx="20521"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0" name="Line 1911"/>
              <p:cNvSpPr>
                <a:spLocks noChangeShapeType="1"/>
              </p:cNvSpPr>
              <p:nvPr/>
            </p:nvSpPr>
            <p:spPr bwMode="auto">
              <a:xfrm flipV="1">
                <a:off x="5881157" y="4517850"/>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1" name="Line 1912"/>
              <p:cNvSpPr>
                <a:spLocks noChangeShapeType="1"/>
              </p:cNvSpPr>
              <p:nvPr/>
            </p:nvSpPr>
            <p:spPr bwMode="auto">
              <a:xfrm flipV="1">
                <a:off x="5888850" y="4513088"/>
                <a:ext cx="2565"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2" name="Line 1913"/>
              <p:cNvSpPr>
                <a:spLocks noChangeShapeType="1"/>
              </p:cNvSpPr>
              <p:nvPr/>
            </p:nvSpPr>
            <p:spPr bwMode="auto">
              <a:xfrm flipV="1">
                <a:off x="5891417" y="4508325"/>
                <a:ext cx="10260"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3" name="Line 1914"/>
              <p:cNvSpPr>
                <a:spLocks noChangeShapeType="1"/>
              </p:cNvSpPr>
              <p:nvPr/>
            </p:nvSpPr>
            <p:spPr bwMode="auto">
              <a:xfrm flipV="1">
                <a:off x="5901677" y="4501182"/>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4" name="Line 1915"/>
              <p:cNvSpPr>
                <a:spLocks noChangeShapeType="1"/>
              </p:cNvSpPr>
              <p:nvPr/>
            </p:nvSpPr>
            <p:spPr bwMode="auto">
              <a:xfrm flipV="1">
                <a:off x="5909372" y="4494038"/>
                <a:ext cx="12827"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5" name="Line 1916"/>
              <p:cNvSpPr>
                <a:spLocks noChangeShapeType="1"/>
              </p:cNvSpPr>
              <p:nvPr/>
            </p:nvSpPr>
            <p:spPr bwMode="auto">
              <a:xfrm flipV="1">
                <a:off x="5922198" y="4490466"/>
                <a:ext cx="513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6" name="Line 1917"/>
              <p:cNvSpPr>
                <a:spLocks noChangeShapeType="1"/>
              </p:cNvSpPr>
              <p:nvPr/>
            </p:nvSpPr>
            <p:spPr bwMode="auto">
              <a:xfrm flipV="1">
                <a:off x="5927328" y="4484513"/>
                <a:ext cx="10260"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7" name="Line 1918"/>
              <p:cNvSpPr>
                <a:spLocks noChangeShapeType="1"/>
              </p:cNvSpPr>
              <p:nvPr/>
            </p:nvSpPr>
            <p:spPr bwMode="auto">
              <a:xfrm flipV="1">
                <a:off x="5937588" y="4479750"/>
                <a:ext cx="1539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8" name="Line 1919"/>
              <p:cNvSpPr>
                <a:spLocks noChangeShapeType="1"/>
              </p:cNvSpPr>
              <p:nvPr/>
            </p:nvSpPr>
            <p:spPr bwMode="auto">
              <a:xfrm flipV="1">
                <a:off x="5952978" y="4477369"/>
                <a:ext cx="12827"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699" name="Line 1920"/>
              <p:cNvSpPr>
                <a:spLocks noChangeShapeType="1"/>
              </p:cNvSpPr>
              <p:nvPr/>
            </p:nvSpPr>
            <p:spPr bwMode="auto">
              <a:xfrm>
                <a:off x="5965804" y="4477369"/>
                <a:ext cx="2052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0" name="Line 1921"/>
              <p:cNvSpPr>
                <a:spLocks noChangeShapeType="1"/>
              </p:cNvSpPr>
              <p:nvPr/>
            </p:nvSpPr>
            <p:spPr bwMode="auto">
              <a:xfrm>
                <a:off x="5986324" y="4477369"/>
                <a:ext cx="12827"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1" name="Line 1922"/>
              <p:cNvSpPr>
                <a:spLocks noChangeShapeType="1"/>
              </p:cNvSpPr>
              <p:nvPr/>
            </p:nvSpPr>
            <p:spPr bwMode="auto">
              <a:xfrm>
                <a:off x="5999150" y="4479750"/>
                <a:ext cx="12827"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2" name="Line 1923"/>
              <p:cNvSpPr>
                <a:spLocks noChangeShapeType="1"/>
              </p:cNvSpPr>
              <p:nvPr/>
            </p:nvSpPr>
            <p:spPr bwMode="auto">
              <a:xfrm>
                <a:off x="6011974" y="4485704"/>
                <a:ext cx="1282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3" name="Line 1924"/>
              <p:cNvSpPr>
                <a:spLocks noChangeShapeType="1"/>
              </p:cNvSpPr>
              <p:nvPr/>
            </p:nvSpPr>
            <p:spPr bwMode="auto">
              <a:xfrm>
                <a:off x="6024801" y="4494038"/>
                <a:ext cx="20521" cy="1905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4" name="Line 1925"/>
              <p:cNvSpPr>
                <a:spLocks noChangeShapeType="1"/>
              </p:cNvSpPr>
              <p:nvPr/>
            </p:nvSpPr>
            <p:spPr bwMode="auto">
              <a:xfrm>
                <a:off x="6045322" y="4513088"/>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5" name="Line 1926"/>
              <p:cNvSpPr>
                <a:spLocks noChangeShapeType="1"/>
              </p:cNvSpPr>
              <p:nvPr/>
            </p:nvSpPr>
            <p:spPr bwMode="auto">
              <a:xfrm>
                <a:off x="6053016" y="4520232"/>
                <a:ext cx="10260"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6" name="Line 1927"/>
              <p:cNvSpPr>
                <a:spLocks noChangeShapeType="1"/>
              </p:cNvSpPr>
              <p:nvPr/>
            </p:nvSpPr>
            <p:spPr bwMode="auto">
              <a:xfrm>
                <a:off x="6063277" y="4538091"/>
                <a:ext cx="10260"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7" name="Line 1928"/>
              <p:cNvSpPr>
                <a:spLocks noChangeShapeType="1"/>
              </p:cNvSpPr>
              <p:nvPr/>
            </p:nvSpPr>
            <p:spPr bwMode="auto">
              <a:xfrm>
                <a:off x="6073537" y="4546425"/>
                <a:ext cx="513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8" name="Line 1929"/>
              <p:cNvSpPr>
                <a:spLocks noChangeShapeType="1"/>
              </p:cNvSpPr>
              <p:nvPr/>
            </p:nvSpPr>
            <p:spPr bwMode="auto">
              <a:xfrm>
                <a:off x="6078668" y="4555950"/>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09" name="Line 1930"/>
              <p:cNvSpPr>
                <a:spLocks noChangeShapeType="1"/>
              </p:cNvSpPr>
              <p:nvPr/>
            </p:nvSpPr>
            <p:spPr bwMode="auto">
              <a:xfrm>
                <a:off x="6086364" y="4566666"/>
                <a:ext cx="12827"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0" name="Line 1931"/>
              <p:cNvSpPr>
                <a:spLocks noChangeShapeType="1"/>
              </p:cNvSpPr>
              <p:nvPr/>
            </p:nvSpPr>
            <p:spPr bwMode="auto">
              <a:xfrm>
                <a:off x="6099188" y="4590479"/>
                <a:ext cx="2565"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1" name="Line 1932"/>
              <p:cNvSpPr>
                <a:spLocks noChangeShapeType="1"/>
              </p:cNvSpPr>
              <p:nvPr/>
            </p:nvSpPr>
            <p:spPr bwMode="auto">
              <a:xfrm>
                <a:off x="6101753" y="4603575"/>
                <a:ext cx="15391" cy="2619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2" name="Line 1933"/>
              <p:cNvSpPr>
                <a:spLocks noChangeShapeType="1"/>
              </p:cNvSpPr>
              <p:nvPr/>
            </p:nvSpPr>
            <p:spPr bwMode="auto">
              <a:xfrm>
                <a:off x="6117144" y="4629769"/>
                <a:ext cx="5131" cy="142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3" name="Line 1934"/>
              <p:cNvSpPr>
                <a:spLocks noChangeShapeType="1"/>
              </p:cNvSpPr>
              <p:nvPr/>
            </p:nvSpPr>
            <p:spPr bwMode="auto">
              <a:xfrm>
                <a:off x="6122274" y="4644057"/>
                <a:ext cx="28217" cy="5834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4" name="Line 1935"/>
              <p:cNvSpPr>
                <a:spLocks noChangeShapeType="1"/>
              </p:cNvSpPr>
              <p:nvPr/>
            </p:nvSpPr>
            <p:spPr bwMode="auto">
              <a:xfrm>
                <a:off x="6150489" y="4702398"/>
                <a:ext cx="20521" cy="488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5" name="Line 1936"/>
              <p:cNvSpPr>
                <a:spLocks noChangeShapeType="1"/>
              </p:cNvSpPr>
              <p:nvPr/>
            </p:nvSpPr>
            <p:spPr bwMode="auto">
              <a:xfrm>
                <a:off x="6171010" y="4751213"/>
                <a:ext cx="46172" cy="10834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6" name="Line 1937"/>
              <p:cNvSpPr>
                <a:spLocks noChangeShapeType="1"/>
              </p:cNvSpPr>
              <p:nvPr/>
            </p:nvSpPr>
            <p:spPr bwMode="auto">
              <a:xfrm>
                <a:off x="6217181" y="4859560"/>
                <a:ext cx="12827" cy="2857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7" name="Line 1938"/>
              <p:cNvSpPr>
                <a:spLocks noChangeShapeType="1"/>
              </p:cNvSpPr>
              <p:nvPr/>
            </p:nvSpPr>
            <p:spPr bwMode="auto">
              <a:xfrm>
                <a:off x="6230008" y="4888135"/>
                <a:ext cx="12827" cy="2619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8" name="Line 1939"/>
              <p:cNvSpPr>
                <a:spLocks noChangeShapeType="1"/>
              </p:cNvSpPr>
              <p:nvPr/>
            </p:nvSpPr>
            <p:spPr bwMode="auto">
              <a:xfrm>
                <a:off x="6242833" y="4914329"/>
                <a:ext cx="7696"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19" name="Line 1940"/>
              <p:cNvSpPr>
                <a:spLocks noChangeShapeType="1"/>
              </p:cNvSpPr>
              <p:nvPr/>
            </p:nvSpPr>
            <p:spPr bwMode="auto">
              <a:xfrm>
                <a:off x="6250529" y="4927426"/>
                <a:ext cx="12827" cy="2143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0" name="Line 1941"/>
              <p:cNvSpPr>
                <a:spLocks noChangeShapeType="1"/>
              </p:cNvSpPr>
              <p:nvPr/>
            </p:nvSpPr>
            <p:spPr bwMode="auto">
              <a:xfrm>
                <a:off x="6263353" y="4948857"/>
                <a:ext cx="5131"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1" name="Line 1942"/>
              <p:cNvSpPr>
                <a:spLocks noChangeShapeType="1"/>
              </p:cNvSpPr>
              <p:nvPr/>
            </p:nvSpPr>
            <p:spPr bwMode="auto">
              <a:xfrm>
                <a:off x="6268484" y="4959573"/>
                <a:ext cx="513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2" name="Line 1943"/>
              <p:cNvSpPr>
                <a:spLocks noChangeShapeType="1"/>
              </p:cNvSpPr>
              <p:nvPr/>
            </p:nvSpPr>
            <p:spPr bwMode="auto">
              <a:xfrm>
                <a:off x="6273613" y="4969098"/>
                <a:ext cx="1282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3" name="Line 1944"/>
              <p:cNvSpPr>
                <a:spLocks noChangeShapeType="1"/>
              </p:cNvSpPr>
              <p:nvPr/>
            </p:nvSpPr>
            <p:spPr bwMode="auto">
              <a:xfrm>
                <a:off x="6286440" y="4984576"/>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4" name="Line 1945"/>
              <p:cNvSpPr>
                <a:spLocks noChangeShapeType="1"/>
              </p:cNvSpPr>
              <p:nvPr/>
            </p:nvSpPr>
            <p:spPr bwMode="auto">
              <a:xfrm>
                <a:off x="6294134" y="4990529"/>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5" name="Line 1946"/>
              <p:cNvSpPr>
                <a:spLocks noChangeShapeType="1"/>
              </p:cNvSpPr>
              <p:nvPr/>
            </p:nvSpPr>
            <p:spPr bwMode="auto">
              <a:xfrm>
                <a:off x="6301830" y="4995292"/>
                <a:ext cx="2052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6" name="Line 1947"/>
              <p:cNvSpPr>
                <a:spLocks noChangeShapeType="1"/>
              </p:cNvSpPr>
              <p:nvPr/>
            </p:nvSpPr>
            <p:spPr bwMode="auto">
              <a:xfrm>
                <a:off x="6322350" y="5004817"/>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7" name="Line 1948"/>
              <p:cNvSpPr>
                <a:spLocks noChangeShapeType="1"/>
              </p:cNvSpPr>
              <p:nvPr/>
            </p:nvSpPr>
            <p:spPr bwMode="auto">
              <a:xfrm flipV="1">
                <a:off x="6335176" y="4995292"/>
                <a:ext cx="2052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8" name="Line 1949"/>
              <p:cNvSpPr>
                <a:spLocks noChangeShapeType="1"/>
              </p:cNvSpPr>
              <p:nvPr/>
            </p:nvSpPr>
            <p:spPr bwMode="auto">
              <a:xfrm flipV="1">
                <a:off x="6355696" y="4983385"/>
                <a:ext cx="12827"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29" name="Line 1950"/>
              <p:cNvSpPr>
                <a:spLocks noChangeShapeType="1"/>
              </p:cNvSpPr>
              <p:nvPr/>
            </p:nvSpPr>
            <p:spPr bwMode="auto">
              <a:xfrm flipV="1">
                <a:off x="6368522" y="4975051"/>
                <a:ext cx="7696"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0" name="Line 1951"/>
              <p:cNvSpPr>
                <a:spLocks noChangeShapeType="1"/>
              </p:cNvSpPr>
              <p:nvPr/>
            </p:nvSpPr>
            <p:spPr bwMode="auto">
              <a:xfrm flipV="1">
                <a:off x="6376217" y="4957192"/>
                <a:ext cx="12827"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1" name="Line 1952"/>
              <p:cNvSpPr>
                <a:spLocks noChangeShapeType="1"/>
              </p:cNvSpPr>
              <p:nvPr/>
            </p:nvSpPr>
            <p:spPr bwMode="auto">
              <a:xfrm flipV="1">
                <a:off x="6389042" y="4945285"/>
                <a:ext cx="513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2" name="Line 1953"/>
              <p:cNvSpPr>
                <a:spLocks noChangeShapeType="1"/>
              </p:cNvSpPr>
              <p:nvPr/>
            </p:nvSpPr>
            <p:spPr bwMode="auto">
              <a:xfrm flipV="1">
                <a:off x="6394173" y="4920282"/>
                <a:ext cx="15391" cy="2500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3" name="Line 1954"/>
              <p:cNvSpPr>
                <a:spLocks noChangeShapeType="1"/>
              </p:cNvSpPr>
              <p:nvPr/>
            </p:nvSpPr>
            <p:spPr bwMode="auto">
              <a:xfrm flipV="1">
                <a:off x="6409564" y="4892898"/>
                <a:ext cx="12827"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4" name="Line 1955"/>
              <p:cNvSpPr>
                <a:spLocks noChangeShapeType="1"/>
              </p:cNvSpPr>
              <p:nvPr/>
            </p:nvSpPr>
            <p:spPr bwMode="auto">
              <a:xfrm flipV="1">
                <a:off x="6422388" y="4877419"/>
                <a:ext cx="5131"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5" name="Line 1956"/>
              <p:cNvSpPr>
                <a:spLocks noChangeShapeType="1"/>
              </p:cNvSpPr>
              <p:nvPr/>
            </p:nvSpPr>
            <p:spPr bwMode="auto">
              <a:xfrm flipV="1">
                <a:off x="6427518" y="4861941"/>
                <a:ext cx="5131"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6" name="Line 1957"/>
              <p:cNvSpPr>
                <a:spLocks noChangeShapeType="1"/>
              </p:cNvSpPr>
              <p:nvPr/>
            </p:nvSpPr>
            <p:spPr bwMode="auto">
              <a:xfrm flipV="1">
                <a:off x="6432649" y="4827413"/>
                <a:ext cx="12827" cy="3452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7" name="Line 1958"/>
              <p:cNvSpPr>
                <a:spLocks noChangeShapeType="1"/>
              </p:cNvSpPr>
              <p:nvPr/>
            </p:nvSpPr>
            <p:spPr bwMode="auto">
              <a:xfrm flipV="1">
                <a:off x="6445474" y="4773835"/>
                <a:ext cx="20521" cy="535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8" name="Line 1959"/>
              <p:cNvSpPr>
                <a:spLocks noChangeShapeType="1"/>
              </p:cNvSpPr>
              <p:nvPr/>
            </p:nvSpPr>
            <p:spPr bwMode="auto">
              <a:xfrm flipV="1">
                <a:off x="6465996" y="4757166"/>
                <a:ext cx="5131" cy="166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39" name="Line 1960"/>
              <p:cNvSpPr>
                <a:spLocks noChangeShapeType="1"/>
              </p:cNvSpPr>
              <p:nvPr/>
            </p:nvSpPr>
            <p:spPr bwMode="auto">
              <a:xfrm flipV="1">
                <a:off x="6471125" y="4704779"/>
                <a:ext cx="20521" cy="523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0" name="Line 1961"/>
              <p:cNvSpPr>
                <a:spLocks noChangeShapeType="1"/>
              </p:cNvSpPr>
              <p:nvPr/>
            </p:nvSpPr>
            <p:spPr bwMode="auto">
              <a:xfrm flipV="1">
                <a:off x="6491646" y="4686919"/>
                <a:ext cx="7696"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1" name="Line 1962"/>
              <p:cNvSpPr>
                <a:spLocks noChangeShapeType="1"/>
              </p:cNvSpPr>
              <p:nvPr/>
            </p:nvSpPr>
            <p:spPr bwMode="auto">
              <a:xfrm flipV="1">
                <a:off x="6499341" y="4654773"/>
                <a:ext cx="12827" cy="3214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2" name="Line 1963"/>
              <p:cNvSpPr>
                <a:spLocks noChangeShapeType="1"/>
              </p:cNvSpPr>
              <p:nvPr/>
            </p:nvSpPr>
            <p:spPr bwMode="auto">
              <a:xfrm flipV="1">
                <a:off x="6512166" y="4639294"/>
                <a:ext cx="7696"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3" name="Line 1964"/>
              <p:cNvSpPr>
                <a:spLocks noChangeShapeType="1"/>
              </p:cNvSpPr>
              <p:nvPr/>
            </p:nvSpPr>
            <p:spPr bwMode="auto">
              <a:xfrm flipV="1">
                <a:off x="6519861" y="4610719"/>
                <a:ext cx="12827" cy="2857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4" name="Line 1965"/>
              <p:cNvSpPr>
                <a:spLocks noChangeShapeType="1"/>
              </p:cNvSpPr>
              <p:nvPr/>
            </p:nvSpPr>
            <p:spPr bwMode="auto">
              <a:xfrm flipV="1">
                <a:off x="6532688" y="4598813"/>
                <a:ext cx="7696"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5" name="Line 1966"/>
              <p:cNvSpPr>
                <a:spLocks noChangeShapeType="1"/>
              </p:cNvSpPr>
              <p:nvPr/>
            </p:nvSpPr>
            <p:spPr bwMode="auto">
              <a:xfrm flipV="1">
                <a:off x="6540382" y="4576191"/>
                <a:ext cx="12827"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6" name="Line 1967"/>
              <p:cNvSpPr>
                <a:spLocks noChangeShapeType="1"/>
              </p:cNvSpPr>
              <p:nvPr/>
            </p:nvSpPr>
            <p:spPr bwMode="auto">
              <a:xfrm flipV="1">
                <a:off x="6553208" y="4566666"/>
                <a:ext cx="769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7" name="Line 1968"/>
              <p:cNvSpPr>
                <a:spLocks noChangeShapeType="1"/>
              </p:cNvSpPr>
              <p:nvPr/>
            </p:nvSpPr>
            <p:spPr bwMode="auto">
              <a:xfrm flipV="1">
                <a:off x="6560902" y="4559523"/>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8" name="Line 1969"/>
              <p:cNvSpPr>
                <a:spLocks noChangeShapeType="1"/>
              </p:cNvSpPr>
              <p:nvPr/>
            </p:nvSpPr>
            <p:spPr bwMode="auto">
              <a:xfrm flipV="1">
                <a:off x="6566033" y="4553569"/>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49" name="Line 1970"/>
              <p:cNvSpPr>
                <a:spLocks noChangeShapeType="1"/>
              </p:cNvSpPr>
              <p:nvPr/>
            </p:nvSpPr>
            <p:spPr bwMode="auto">
              <a:xfrm flipV="1">
                <a:off x="6573729" y="4548807"/>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0" name="Line 1971"/>
              <p:cNvSpPr>
                <a:spLocks noChangeShapeType="1"/>
              </p:cNvSpPr>
              <p:nvPr/>
            </p:nvSpPr>
            <p:spPr bwMode="auto">
              <a:xfrm flipV="1">
                <a:off x="6578860" y="4541663"/>
                <a:ext cx="1539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1" name="Line 1972"/>
              <p:cNvSpPr>
                <a:spLocks noChangeShapeType="1"/>
              </p:cNvSpPr>
              <p:nvPr/>
            </p:nvSpPr>
            <p:spPr bwMode="auto">
              <a:xfrm>
                <a:off x="6594249" y="4541663"/>
                <a:ext cx="2565"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2" name="Line 1973"/>
              <p:cNvSpPr>
                <a:spLocks noChangeShapeType="1"/>
              </p:cNvSpPr>
              <p:nvPr/>
            </p:nvSpPr>
            <p:spPr bwMode="auto">
              <a:xfrm>
                <a:off x="6596814" y="4541663"/>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3" name="Line 1974"/>
              <p:cNvSpPr>
                <a:spLocks noChangeShapeType="1"/>
              </p:cNvSpPr>
              <p:nvPr/>
            </p:nvSpPr>
            <p:spPr bwMode="auto">
              <a:xfrm>
                <a:off x="6604510" y="4544044"/>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4" name="Line 1975"/>
              <p:cNvSpPr>
                <a:spLocks noChangeShapeType="1"/>
              </p:cNvSpPr>
              <p:nvPr/>
            </p:nvSpPr>
            <p:spPr bwMode="auto">
              <a:xfrm>
                <a:off x="6609640" y="4548807"/>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5" name="Line 1976"/>
              <p:cNvSpPr>
                <a:spLocks noChangeShapeType="1"/>
              </p:cNvSpPr>
              <p:nvPr/>
            </p:nvSpPr>
            <p:spPr bwMode="auto">
              <a:xfrm>
                <a:off x="6617334" y="4551188"/>
                <a:ext cx="1282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6" name="Line 1977"/>
              <p:cNvSpPr>
                <a:spLocks noChangeShapeType="1"/>
              </p:cNvSpPr>
              <p:nvPr/>
            </p:nvSpPr>
            <p:spPr bwMode="auto">
              <a:xfrm>
                <a:off x="6630161" y="4566666"/>
                <a:ext cx="769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7" name="Line 1978"/>
              <p:cNvSpPr>
                <a:spLocks noChangeShapeType="1"/>
              </p:cNvSpPr>
              <p:nvPr/>
            </p:nvSpPr>
            <p:spPr bwMode="auto">
              <a:xfrm>
                <a:off x="6637856" y="4576191"/>
                <a:ext cx="12827" cy="2500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8" name="Line 1979"/>
              <p:cNvSpPr>
                <a:spLocks noChangeShapeType="1"/>
              </p:cNvSpPr>
              <p:nvPr/>
            </p:nvSpPr>
            <p:spPr bwMode="auto">
              <a:xfrm>
                <a:off x="6650681" y="4601194"/>
                <a:ext cx="12827" cy="3095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59" name="Line 1980"/>
              <p:cNvSpPr>
                <a:spLocks noChangeShapeType="1"/>
              </p:cNvSpPr>
              <p:nvPr/>
            </p:nvSpPr>
            <p:spPr bwMode="auto">
              <a:xfrm>
                <a:off x="6663506" y="4632150"/>
                <a:ext cx="7696"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0" name="Line 1981"/>
              <p:cNvSpPr>
                <a:spLocks noChangeShapeType="1"/>
              </p:cNvSpPr>
              <p:nvPr/>
            </p:nvSpPr>
            <p:spPr bwMode="auto">
              <a:xfrm>
                <a:off x="6671202" y="4650010"/>
                <a:ext cx="5131"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1" name="Line 1982"/>
              <p:cNvSpPr>
                <a:spLocks noChangeShapeType="1"/>
              </p:cNvSpPr>
              <p:nvPr/>
            </p:nvSpPr>
            <p:spPr bwMode="auto">
              <a:xfrm>
                <a:off x="6676333" y="4667869"/>
                <a:ext cx="7696"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2" name="Line 1983"/>
              <p:cNvSpPr>
                <a:spLocks noChangeShapeType="1"/>
              </p:cNvSpPr>
              <p:nvPr/>
            </p:nvSpPr>
            <p:spPr bwMode="auto">
              <a:xfrm>
                <a:off x="6684026" y="4690491"/>
                <a:ext cx="7696" cy="2024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3" name="Line 1984"/>
              <p:cNvSpPr>
                <a:spLocks noChangeShapeType="1"/>
              </p:cNvSpPr>
              <p:nvPr/>
            </p:nvSpPr>
            <p:spPr bwMode="auto">
              <a:xfrm>
                <a:off x="6691722" y="4710732"/>
                <a:ext cx="12827" cy="464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4" name="Line 1985"/>
              <p:cNvSpPr>
                <a:spLocks noChangeShapeType="1"/>
              </p:cNvSpPr>
              <p:nvPr/>
            </p:nvSpPr>
            <p:spPr bwMode="auto">
              <a:xfrm>
                <a:off x="6704548" y="4757166"/>
                <a:ext cx="12827" cy="500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5" name="Line 1986"/>
              <p:cNvSpPr>
                <a:spLocks noChangeShapeType="1"/>
              </p:cNvSpPr>
              <p:nvPr/>
            </p:nvSpPr>
            <p:spPr bwMode="auto">
              <a:xfrm>
                <a:off x="6717374" y="4807173"/>
                <a:ext cx="12827" cy="523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6" name="Line 1987"/>
              <p:cNvSpPr>
                <a:spLocks noChangeShapeType="1"/>
              </p:cNvSpPr>
              <p:nvPr/>
            </p:nvSpPr>
            <p:spPr bwMode="auto">
              <a:xfrm>
                <a:off x="6730198" y="4859560"/>
                <a:ext cx="15391" cy="547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7" name="Line 1988"/>
              <p:cNvSpPr>
                <a:spLocks noChangeShapeType="1"/>
              </p:cNvSpPr>
              <p:nvPr/>
            </p:nvSpPr>
            <p:spPr bwMode="auto">
              <a:xfrm>
                <a:off x="6745589" y="4914329"/>
                <a:ext cx="17956" cy="845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8" name="Line 1989"/>
              <p:cNvSpPr>
                <a:spLocks noChangeShapeType="1"/>
              </p:cNvSpPr>
              <p:nvPr/>
            </p:nvSpPr>
            <p:spPr bwMode="auto">
              <a:xfrm>
                <a:off x="6763545" y="4998863"/>
                <a:ext cx="10260" cy="547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69" name="Line 1990"/>
              <p:cNvSpPr>
                <a:spLocks noChangeShapeType="1"/>
              </p:cNvSpPr>
              <p:nvPr/>
            </p:nvSpPr>
            <p:spPr bwMode="auto">
              <a:xfrm>
                <a:off x="6773805" y="5053632"/>
                <a:ext cx="15391" cy="511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0" name="Line 1991"/>
              <p:cNvSpPr>
                <a:spLocks noChangeShapeType="1"/>
              </p:cNvSpPr>
              <p:nvPr/>
            </p:nvSpPr>
            <p:spPr bwMode="auto">
              <a:xfrm>
                <a:off x="6789196" y="5104829"/>
                <a:ext cx="12827" cy="500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1" name="Line 1992"/>
              <p:cNvSpPr>
                <a:spLocks noChangeShapeType="1"/>
              </p:cNvSpPr>
              <p:nvPr/>
            </p:nvSpPr>
            <p:spPr bwMode="auto">
              <a:xfrm>
                <a:off x="6802021" y="5154835"/>
                <a:ext cx="5131"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2" name="Line 1993"/>
              <p:cNvSpPr>
                <a:spLocks noChangeShapeType="1"/>
              </p:cNvSpPr>
              <p:nvPr/>
            </p:nvSpPr>
            <p:spPr bwMode="auto">
              <a:xfrm>
                <a:off x="6807150" y="5177457"/>
                <a:ext cx="7696"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3" name="Line 1994"/>
              <p:cNvSpPr>
                <a:spLocks noChangeShapeType="1"/>
              </p:cNvSpPr>
              <p:nvPr/>
            </p:nvSpPr>
            <p:spPr bwMode="auto">
              <a:xfrm>
                <a:off x="6814846" y="5200079"/>
                <a:ext cx="12827" cy="404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4" name="Line 1995"/>
              <p:cNvSpPr>
                <a:spLocks noChangeShapeType="1"/>
              </p:cNvSpPr>
              <p:nvPr/>
            </p:nvSpPr>
            <p:spPr bwMode="auto">
              <a:xfrm>
                <a:off x="6827672" y="5240560"/>
                <a:ext cx="7696"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5" name="Line 1996"/>
              <p:cNvSpPr>
                <a:spLocks noChangeShapeType="1"/>
              </p:cNvSpPr>
              <p:nvPr/>
            </p:nvSpPr>
            <p:spPr bwMode="auto">
              <a:xfrm>
                <a:off x="6835368" y="5258419"/>
                <a:ext cx="5131"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6" name="Line 1997"/>
              <p:cNvSpPr>
                <a:spLocks noChangeShapeType="1"/>
              </p:cNvSpPr>
              <p:nvPr/>
            </p:nvSpPr>
            <p:spPr bwMode="auto">
              <a:xfrm>
                <a:off x="6840498" y="5276279"/>
                <a:ext cx="15391"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7" name="Line 1998"/>
              <p:cNvSpPr>
                <a:spLocks noChangeShapeType="1"/>
              </p:cNvSpPr>
              <p:nvPr/>
            </p:nvSpPr>
            <p:spPr bwMode="auto">
              <a:xfrm>
                <a:off x="6855888" y="5303663"/>
                <a:ext cx="5131"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8" name="Line 1999"/>
              <p:cNvSpPr>
                <a:spLocks noChangeShapeType="1"/>
              </p:cNvSpPr>
              <p:nvPr/>
            </p:nvSpPr>
            <p:spPr bwMode="auto">
              <a:xfrm>
                <a:off x="6861018" y="5316760"/>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79" name="Line 2000"/>
              <p:cNvSpPr>
                <a:spLocks noChangeShapeType="1"/>
              </p:cNvSpPr>
              <p:nvPr/>
            </p:nvSpPr>
            <p:spPr bwMode="auto">
              <a:xfrm>
                <a:off x="6868713" y="5327476"/>
                <a:ext cx="769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0" name="Line 2001"/>
              <p:cNvSpPr>
                <a:spLocks noChangeShapeType="1"/>
              </p:cNvSpPr>
              <p:nvPr/>
            </p:nvSpPr>
            <p:spPr bwMode="auto">
              <a:xfrm>
                <a:off x="6876409" y="5337001"/>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1" name="Line 2002"/>
              <p:cNvSpPr>
                <a:spLocks noChangeShapeType="1"/>
              </p:cNvSpPr>
              <p:nvPr/>
            </p:nvSpPr>
            <p:spPr bwMode="auto">
              <a:xfrm>
                <a:off x="6881540" y="5342954"/>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2" name="Line 2003"/>
              <p:cNvSpPr>
                <a:spLocks noChangeShapeType="1"/>
              </p:cNvSpPr>
              <p:nvPr/>
            </p:nvSpPr>
            <p:spPr bwMode="auto">
              <a:xfrm>
                <a:off x="6889233" y="5347717"/>
                <a:ext cx="513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3" name="Line 2004"/>
              <p:cNvSpPr>
                <a:spLocks noChangeShapeType="1"/>
              </p:cNvSpPr>
              <p:nvPr/>
            </p:nvSpPr>
            <p:spPr bwMode="auto">
              <a:xfrm>
                <a:off x="2956962" y="4553569"/>
                <a:ext cx="1282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4" name="Line 2005"/>
              <p:cNvSpPr>
                <a:spLocks noChangeShapeType="1"/>
              </p:cNvSpPr>
              <p:nvPr/>
            </p:nvSpPr>
            <p:spPr bwMode="auto">
              <a:xfrm>
                <a:off x="2969786" y="4569048"/>
                <a:ext cx="12827" cy="166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5" name="Line 2006"/>
              <p:cNvSpPr>
                <a:spLocks noChangeShapeType="1"/>
              </p:cNvSpPr>
              <p:nvPr/>
            </p:nvSpPr>
            <p:spPr bwMode="auto">
              <a:xfrm>
                <a:off x="2982612" y="4585716"/>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6" name="Line 2007"/>
              <p:cNvSpPr>
                <a:spLocks noChangeShapeType="1"/>
              </p:cNvSpPr>
              <p:nvPr/>
            </p:nvSpPr>
            <p:spPr bwMode="auto">
              <a:xfrm>
                <a:off x="2990307" y="4596432"/>
                <a:ext cx="23087" cy="404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7" name="Line 2008"/>
              <p:cNvSpPr>
                <a:spLocks noChangeShapeType="1"/>
              </p:cNvSpPr>
              <p:nvPr/>
            </p:nvSpPr>
            <p:spPr bwMode="auto">
              <a:xfrm>
                <a:off x="3013394" y="4636913"/>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8" name="Line 2009"/>
              <p:cNvSpPr>
                <a:spLocks noChangeShapeType="1"/>
              </p:cNvSpPr>
              <p:nvPr/>
            </p:nvSpPr>
            <p:spPr bwMode="auto">
              <a:xfrm>
                <a:off x="3021088" y="4647629"/>
                <a:ext cx="20521" cy="3214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89" name="Line 2010"/>
              <p:cNvSpPr>
                <a:spLocks noChangeShapeType="1"/>
              </p:cNvSpPr>
              <p:nvPr/>
            </p:nvSpPr>
            <p:spPr bwMode="auto">
              <a:xfrm>
                <a:off x="3041608" y="4679775"/>
                <a:ext cx="25651" cy="3691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0" name="Line 2011"/>
              <p:cNvSpPr>
                <a:spLocks noChangeShapeType="1"/>
              </p:cNvSpPr>
              <p:nvPr/>
            </p:nvSpPr>
            <p:spPr bwMode="auto">
              <a:xfrm>
                <a:off x="3067259" y="4716685"/>
                <a:ext cx="7696"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1" name="Line 2012"/>
              <p:cNvSpPr>
                <a:spLocks noChangeShapeType="1"/>
              </p:cNvSpPr>
              <p:nvPr/>
            </p:nvSpPr>
            <p:spPr bwMode="auto">
              <a:xfrm>
                <a:off x="3074955" y="4725019"/>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2" name="Line 2013"/>
              <p:cNvSpPr>
                <a:spLocks noChangeShapeType="1"/>
              </p:cNvSpPr>
              <p:nvPr/>
            </p:nvSpPr>
            <p:spPr bwMode="auto">
              <a:xfrm>
                <a:off x="3080086" y="4730973"/>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3" name="Line 2015"/>
              <p:cNvSpPr>
                <a:spLocks noChangeShapeType="1"/>
              </p:cNvSpPr>
              <p:nvPr/>
            </p:nvSpPr>
            <p:spPr bwMode="auto">
              <a:xfrm>
                <a:off x="3087782" y="4738116"/>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4" name="Line 2016"/>
              <p:cNvSpPr>
                <a:spLocks noChangeShapeType="1"/>
              </p:cNvSpPr>
              <p:nvPr/>
            </p:nvSpPr>
            <p:spPr bwMode="auto">
              <a:xfrm>
                <a:off x="3092912" y="4745260"/>
                <a:ext cx="1539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5" name="Line 2017"/>
              <p:cNvSpPr>
                <a:spLocks noChangeShapeType="1"/>
              </p:cNvSpPr>
              <p:nvPr/>
            </p:nvSpPr>
            <p:spPr bwMode="auto">
              <a:xfrm>
                <a:off x="3108303" y="4753595"/>
                <a:ext cx="2052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6" name="Line 2018"/>
              <p:cNvSpPr>
                <a:spLocks noChangeShapeType="1"/>
              </p:cNvSpPr>
              <p:nvPr/>
            </p:nvSpPr>
            <p:spPr bwMode="auto">
              <a:xfrm>
                <a:off x="3128823" y="4763120"/>
                <a:ext cx="513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7" name="Line 2019"/>
              <p:cNvSpPr>
                <a:spLocks noChangeShapeType="1"/>
              </p:cNvSpPr>
              <p:nvPr/>
            </p:nvSpPr>
            <p:spPr bwMode="auto">
              <a:xfrm>
                <a:off x="3133954" y="4765501"/>
                <a:ext cx="2052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8" name="Line 2020"/>
              <p:cNvSpPr>
                <a:spLocks noChangeShapeType="1"/>
              </p:cNvSpPr>
              <p:nvPr/>
            </p:nvSpPr>
            <p:spPr bwMode="auto">
              <a:xfrm flipV="1">
                <a:off x="3154474" y="4760739"/>
                <a:ext cx="2052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799" name="Line 2021"/>
              <p:cNvSpPr>
                <a:spLocks noChangeShapeType="1"/>
              </p:cNvSpPr>
              <p:nvPr/>
            </p:nvSpPr>
            <p:spPr bwMode="auto">
              <a:xfrm flipV="1">
                <a:off x="3174995" y="4757166"/>
                <a:ext cx="2565"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0" name="Line 2022"/>
              <p:cNvSpPr>
                <a:spLocks noChangeShapeType="1"/>
              </p:cNvSpPr>
              <p:nvPr/>
            </p:nvSpPr>
            <p:spPr bwMode="auto">
              <a:xfrm flipV="1">
                <a:off x="3177559" y="4750023"/>
                <a:ext cx="12827"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1" name="Line 2023"/>
              <p:cNvSpPr>
                <a:spLocks noChangeShapeType="1"/>
              </p:cNvSpPr>
              <p:nvPr/>
            </p:nvSpPr>
            <p:spPr bwMode="auto">
              <a:xfrm flipV="1">
                <a:off x="3190386" y="4746451"/>
                <a:ext cx="10260"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2" name="Line 2024"/>
              <p:cNvSpPr>
                <a:spLocks noChangeShapeType="1"/>
              </p:cNvSpPr>
              <p:nvPr/>
            </p:nvSpPr>
            <p:spPr bwMode="auto">
              <a:xfrm flipV="1">
                <a:off x="3200646" y="4741689"/>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3" name="Line 2025"/>
              <p:cNvSpPr>
                <a:spLocks noChangeShapeType="1"/>
              </p:cNvSpPr>
              <p:nvPr/>
            </p:nvSpPr>
            <p:spPr bwMode="auto">
              <a:xfrm flipV="1">
                <a:off x="3205775" y="4717876"/>
                <a:ext cx="33347"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4" name="Line 2026"/>
              <p:cNvSpPr>
                <a:spLocks noChangeShapeType="1"/>
              </p:cNvSpPr>
              <p:nvPr/>
            </p:nvSpPr>
            <p:spPr bwMode="auto">
              <a:xfrm flipV="1">
                <a:off x="3239120" y="4707160"/>
                <a:ext cx="12827"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5" name="Line 2027"/>
              <p:cNvSpPr>
                <a:spLocks noChangeShapeType="1"/>
              </p:cNvSpPr>
              <p:nvPr/>
            </p:nvSpPr>
            <p:spPr bwMode="auto">
              <a:xfrm flipV="1">
                <a:off x="3251947" y="4695254"/>
                <a:ext cx="2052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6" name="Line 2028"/>
              <p:cNvSpPr>
                <a:spLocks noChangeShapeType="1"/>
              </p:cNvSpPr>
              <p:nvPr/>
            </p:nvSpPr>
            <p:spPr bwMode="auto">
              <a:xfrm flipV="1">
                <a:off x="3272468" y="4688110"/>
                <a:ext cx="12827"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7" name="Line 2029"/>
              <p:cNvSpPr>
                <a:spLocks noChangeShapeType="1"/>
              </p:cNvSpPr>
              <p:nvPr/>
            </p:nvSpPr>
            <p:spPr bwMode="auto">
              <a:xfrm flipV="1">
                <a:off x="3285292" y="4684539"/>
                <a:ext cx="12827"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8" name="Line 2030"/>
              <p:cNvSpPr>
                <a:spLocks noChangeShapeType="1"/>
              </p:cNvSpPr>
              <p:nvPr/>
            </p:nvSpPr>
            <p:spPr bwMode="auto">
              <a:xfrm flipV="1">
                <a:off x="3298119" y="4680966"/>
                <a:ext cx="1539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09" name="Line 2031"/>
              <p:cNvSpPr>
                <a:spLocks noChangeShapeType="1"/>
              </p:cNvSpPr>
              <p:nvPr/>
            </p:nvSpPr>
            <p:spPr bwMode="auto">
              <a:xfrm>
                <a:off x="3313510" y="4680966"/>
                <a:ext cx="1795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0" name="Line 2032"/>
              <p:cNvSpPr>
                <a:spLocks noChangeShapeType="1"/>
              </p:cNvSpPr>
              <p:nvPr/>
            </p:nvSpPr>
            <p:spPr bwMode="auto">
              <a:xfrm>
                <a:off x="3331464" y="4680966"/>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1" name="Line 2033"/>
              <p:cNvSpPr>
                <a:spLocks noChangeShapeType="1"/>
              </p:cNvSpPr>
              <p:nvPr/>
            </p:nvSpPr>
            <p:spPr bwMode="auto">
              <a:xfrm>
                <a:off x="3339160" y="4682157"/>
                <a:ext cx="23087"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2" name="Line 2034"/>
              <p:cNvSpPr>
                <a:spLocks noChangeShapeType="1"/>
              </p:cNvSpPr>
              <p:nvPr/>
            </p:nvSpPr>
            <p:spPr bwMode="auto">
              <a:xfrm>
                <a:off x="3362244" y="4692873"/>
                <a:ext cx="12827"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3" name="Line 2035"/>
              <p:cNvSpPr>
                <a:spLocks noChangeShapeType="1"/>
              </p:cNvSpPr>
              <p:nvPr/>
            </p:nvSpPr>
            <p:spPr bwMode="auto">
              <a:xfrm>
                <a:off x="3375071" y="4702398"/>
                <a:ext cx="10260"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4" name="Line 2036"/>
              <p:cNvSpPr>
                <a:spLocks noChangeShapeType="1"/>
              </p:cNvSpPr>
              <p:nvPr/>
            </p:nvSpPr>
            <p:spPr bwMode="auto">
              <a:xfrm>
                <a:off x="3385331" y="4707160"/>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5" name="Line 2037"/>
              <p:cNvSpPr>
                <a:spLocks noChangeShapeType="1"/>
              </p:cNvSpPr>
              <p:nvPr/>
            </p:nvSpPr>
            <p:spPr bwMode="auto">
              <a:xfrm>
                <a:off x="3390462" y="4713114"/>
                <a:ext cx="20521" cy="1905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6" name="Line 2038"/>
              <p:cNvSpPr>
                <a:spLocks noChangeShapeType="1"/>
              </p:cNvSpPr>
              <p:nvPr/>
            </p:nvSpPr>
            <p:spPr bwMode="auto">
              <a:xfrm>
                <a:off x="3410982" y="4732164"/>
                <a:ext cx="513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7" name="Line 2039"/>
              <p:cNvSpPr>
                <a:spLocks noChangeShapeType="1"/>
              </p:cNvSpPr>
              <p:nvPr/>
            </p:nvSpPr>
            <p:spPr bwMode="auto">
              <a:xfrm>
                <a:off x="3416112" y="4740498"/>
                <a:ext cx="7696"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8" name="Line 2040"/>
              <p:cNvSpPr>
                <a:spLocks noChangeShapeType="1"/>
              </p:cNvSpPr>
              <p:nvPr/>
            </p:nvSpPr>
            <p:spPr bwMode="auto">
              <a:xfrm>
                <a:off x="3423807" y="4746451"/>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19" name="Line 2041"/>
              <p:cNvSpPr>
                <a:spLocks noChangeShapeType="1"/>
              </p:cNvSpPr>
              <p:nvPr/>
            </p:nvSpPr>
            <p:spPr bwMode="auto">
              <a:xfrm>
                <a:off x="3428938" y="4753595"/>
                <a:ext cx="15391" cy="142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0" name="Line 2042"/>
              <p:cNvSpPr>
                <a:spLocks noChangeShapeType="1"/>
              </p:cNvSpPr>
              <p:nvPr/>
            </p:nvSpPr>
            <p:spPr bwMode="auto">
              <a:xfrm>
                <a:off x="3444327" y="4767882"/>
                <a:ext cx="25651" cy="3095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1" name="Line 2043"/>
              <p:cNvSpPr>
                <a:spLocks noChangeShapeType="1"/>
              </p:cNvSpPr>
              <p:nvPr/>
            </p:nvSpPr>
            <p:spPr bwMode="auto">
              <a:xfrm>
                <a:off x="3469979" y="4798839"/>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2" name="Line 2044"/>
              <p:cNvSpPr>
                <a:spLocks noChangeShapeType="1"/>
              </p:cNvSpPr>
              <p:nvPr/>
            </p:nvSpPr>
            <p:spPr bwMode="auto">
              <a:xfrm>
                <a:off x="3477675" y="4805982"/>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3" name="Line 2045"/>
              <p:cNvSpPr>
                <a:spLocks noChangeShapeType="1"/>
              </p:cNvSpPr>
              <p:nvPr/>
            </p:nvSpPr>
            <p:spPr bwMode="auto">
              <a:xfrm>
                <a:off x="3482804" y="4813126"/>
                <a:ext cx="20521" cy="1905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4" name="Line 2046"/>
              <p:cNvSpPr>
                <a:spLocks noChangeShapeType="1"/>
              </p:cNvSpPr>
              <p:nvPr/>
            </p:nvSpPr>
            <p:spPr bwMode="auto">
              <a:xfrm>
                <a:off x="3503326" y="4832176"/>
                <a:ext cx="12827"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5" name="Line 2047"/>
              <p:cNvSpPr>
                <a:spLocks noChangeShapeType="1"/>
              </p:cNvSpPr>
              <p:nvPr/>
            </p:nvSpPr>
            <p:spPr bwMode="auto">
              <a:xfrm>
                <a:off x="3516150" y="4841701"/>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6" name="Line 2048"/>
              <p:cNvSpPr>
                <a:spLocks noChangeShapeType="1"/>
              </p:cNvSpPr>
              <p:nvPr/>
            </p:nvSpPr>
            <p:spPr bwMode="auto">
              <a:xfrm>
                <a:off x="3521280" y="4846464"/>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7" name="Line 2049"/>
              <p:cNvSpPr>
                <a:spLocks noChangeShapeType="1"/>
              </p:cNvSpPr>
              <p:nvPr/>
            </p:nvSpPr>
            <p:spPr bwMode="auto">
              <a:xfrm>
                <a:off x="3526410" y="4851226"/>
                <a:ext cx="2052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8" name="Line 2050"/>
              <p:cNvSpPr>
                <a:spLocks noChangeShapeType="1"/>
              </p:cNvSpPr>
              <p:nvPr/>
            </p:nvSpPr>
            <p:spPr bwMode="auto">
              <a:xfrm>
                <a:off x="3546931" y="4859560"/>
                <a:ext cx="10260"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29" name="Line 2051"/>
              <p:cNvSpPr>
                <a:spLocks noChangeShapeType="1"/>
              </p:cNvSpPr>
              <p:nvPr/>
            </p:nvSpPr>
            <p:spPr bwMode="auto">
              <a:xfrm>
                <a:off x="3557191" y="4861941"/>
                <a:ext cx="2565"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0" name="Line 2052"/>
              <p:cNvSpPr>
                <a:spLocks noChangeShapeType="1"/>
              </p:cNvSpPr>
              <p:nvPr/>
            </p:nvSpPr>
            <p:spPr bwMode="auto">
              <a:xfrm>
                <a:off x="3559758" y="4864323"/>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1" name="Line 2053"/>
              <p:cNvSpPr>
                <a:spLocks noChangeShapeType="1"/>
              </p:cNvSpPr>
              <p:nvPr/>
            </p:nvSpPr>
            <p:spPr bwMode="auto">
              <a:xfrm>
                <a:off x="3567451" y="4864323"/>
                <a:ext cx="7696"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2" name="Line 2054"/>
              <p:cNvSpPr>
                <a:spLocks noChangeShapeType="1"/>
              </p:cNvSpPr>
              <p:nvPr/>
            </p:nvSpPr>
            <p:spPr bwMode="auto">
              <a:xfrm>
                <a:off x="3575147" y="4866704"/>
                <a:ext cx="2052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3" name="Line 2055"/>
              <p:cNvSpPr>
                <a:spLocks noChangeShapeType="1"/>
              </p:cNvSpPr>
              <p:nvPr/>
            </p:nvSpPr>
            <p:spPr bwMode="auto">
              <a:xfrm flipV="1">
                <a:off x="3595668" y="4858370"/>
                <a:ext cx="3334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4" name="Line 2056"/>
              <p:cNvSpPr>
                <a:spLocks noChangeShapeType="1"/>
              </p:cNvSpPr>
              <p:nvPr/>
            </p:nvSpPr>
            <p:spPr bwMode="auto">
              <a:xfrm flipV="1">
                <a:off x="3629014" y="4851226"/>
                <a:ext cx="1795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5" name="Line 2057"/>
              <p:cNvSpPr>
                <a:spLocks noChangeShapeType="1"/>
              </p:cNvSpPr>
              <p:nvPr/>
            </p:nvSpPr>
            <p:spPr bwMode="auto">
              <a:xfrm flipV="1">
                <a:off x="3646970" y="4847654"/>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6" name="Line 2058"/>
              <p:cNvSpPr>
                <a:spLocks noChangeShapeType="1"/>
              </p:cNvSpPr>
              <p:nvPr/>
            </p:nvSpPr>
            <p:spPr bwMode="auto">
              <a:xfrm flipV="1">
                <a:off x="3654664" y="4834557"/>
                <a:ext cx="30781"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7" name="Line 2059"/>
              <p:cNvSpPr>
                <a:spLocks noChangeShapeType="1"/>
              </p:cNvSpPr>
              <p:nvPr/>
            </p:nvSpPr>
            <p:spPr bwMode="auto">
              <a:xfrm flipV="1">
                <a:off x="3685446" y="4833366"/>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8" name="Line 2060"/>
              <p:cNvSpPr>
                <a:spLocks noChangeShapeType="1"/>
              </p:cNvSpPr>
              <p:nvPr/>
            </p:nvSpPr>
            <p:spPr bwMode="auto">
              <a:xfrm flipV="1">
                <a:off x="3693142" y="4832176"/>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39" name="Line 2061"/>
              <p:cNvSpPr>
                <a:spLocks noChangeShapeType="1"/>
              </p:cNvSpPr>
              <p:nvPr/>
            </p:nvSpPr>
            <p:spPr bwMode="auto">
              <a:xfrm>
                <a:off x="3700836" y="4832176"/>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0" name="Line 2062"/>
              <p:cNvSpPr>
                <a:spLocks noChangeShapeType="1"/>
              </p:cNvSpPr>
              <p:nvPr/>
            </p:nvSpPr>
            <p:spPr bwMode="auto">
              <a:xfrm flipV="1">
                <a:off x="3705966" y="4830985"/>
                <a:ext cx="10260"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1" name="Line 2063"/>
              <p:cNvSpPr>
                <a:spLocks noChangeShapeType="1"/>
              </p:cNvSpPr>
              <p:nvPr/>
            </p:nvSpPr>
            <p:spPr bwMode="auto">
              <a:xfrm flipV="1">
                <a:off x="3716227" y="4828604"/>
                <a:ext cx="513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2" name="Line 2064"/>
              <p:cNvSpPr>
                <a:spLocks noChangeShapeType="1"/>
              </p:cNvSpPr>
              <p:nvPr/>
            </p:nvSpPr>
            <p:spPr bwMode="auto">
              <a:xfrm>
                <a:off x="3721356" y="4828604"/>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3" name="Line 2065"/>
              <p:cNvSpPr>
                <a:spLocks noChangeShapeType="1"/>
              </p:cNvSpPr>
              <p:nvPr/>
            </p:nvSpPr>
            <p:spPr bwMode="auto">
              <a:xfrm>
                <a:off x="3726487" y="4828604"/>
                <a:ext cx="513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4" name="Line 2066"/>
              <p:cNvSpPr>
                <a:spLocks noChangeShapeType="1"/>
              </p:cNvSpPr>
              <p:nvPr/>
            </p:nvSpPr>
            <p:spPr bwMode="auto">
              <a:xfrm>
                <a:off x="3731616" y="4830985"/>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5" name="Line 2067"/>
              <p:cNvSpPr>
                <a:spLocks noChangeShapeType="1"/>
              </p:cNvSpPr>
              <p:nvPr/>
            </p:nvSpPr>
            <p:spPr bwMode="auto">
              <a:xfrm>
                <a:off x="3739312" y="4830985"/>
                <a:ext cx="12827"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6" name="Line 2068"/>
              <p:cNvSpPr>
                <a:spLocks noChangeShapeType="1"/>
              </p:cNvSpPr>
              <p:nvPr/>
            </p:nvSpPr>
            <p:spPr bwMode="auto">
              <a:xfrm>
                <a:off x="3752137" y="4833366"/>
                <a:ext cx="2052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7" name="Line 2069"/>
              <p:cNvSpPr>
                <a:spLocks noChangeShapeType="1"/>
              </p:cNvSpPr>
              <p:nvPr/>
            </p:nvSpPr>
            <p:spPr bwMode="auto">
              <a:xfrm>
                <a:off x="3772657" y="4842891"/>
                <a:ext cx="1282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8" name="Line 2070"/>
              <p:cNvSpPr>
                <a:spLocks noChangeShapeType="1"/>
              </p:cNvSpPr>
              <p:nvPr/>
            </p:nvSpPr>
            <p:spPr bwMode="auto">
              <a:xfrm>
                <a:off x="3785484" y="4851226"/>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49" name="Line 2071"/>
              <p:cNvSpPr>
                <a:spLocks noChangeShapeType="1"/>
              </p:cNvSpPr>
              <p:nvPr/>
            </p:nvSpPr>
            <p:spPr bwMode="auto">
              <a:xfrm>
                <a:off x="3793179" y="4854798"/>
                <a:ext cx="25651" cy="2500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0" name="Line 2072"/>
              <p:cNvSpPr>
                <a:spLocks noChangeShapeType="1"/>
              </p:cNvSpPr>
              <p:nvPr/>
            </p:nvSpPr>
            <p:spPr bwMode="auto">
              <a:xfrm>
                <a:off x="3818829" y="4879801"/>
                <a:ext cx="7696"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1" name="Line 2073"/>
              <p:cNvSpPr>
                <a:spLocks noChangeShapeType="1"/>
              </p:cNvSpPr>
              <p:nvPr/>
            </p:nvSpPr>
            <p:spPr bwMode="auto">
              <a:xfrm>
                <a:off x="3826525" y="4888135"/>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2" name="Line 2074"/>
              <p:cNvSpPr>
                <a:spLocks noChangeShapeType="1"/>
              </p:cNvSpPr>
              <p:nvPr/>
            </p:nvSpPr>
            <p:spPr bwMode="auto">
              <a:xfrm>
                <a:off x="3831656" y="4894089"/>
                <a:ext cx="769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3" name="Line 2075"/>
              <p:cNvSpPr>
                <a:spLocks noChangeShapeType="1"/>
              </p:cNvSpPr>
              <p:nvPr/>
            </p:nvSpPr>
            <p:spPr bwMode="auto">
              <a:xfrm>
                <a:off x="3839351" y="4903614"/>
                <a:ext cx="2565"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4" name="Line 2076"/>
              <p:cNvSpPr>
                <a:spLocks noChangeShapeType="1"/>
              </p:cNvSpPr>
              <p:nvPr/>
            </p:nvSpPr>
            <p:spPr bwMode="auto">
              <a:xfrm>
                <a:off x="3841916" y="4911948"/>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5" name="Line 2077"/>
              <p:cNvSpPr>
                <a:spLocks noChangeShapeType="1"/>
              </p:cNvSpPr>
              <p:nvPr/>
            </p:nvSpPr>
            <p:spPr bwMode="auto">
              <a:xfrm>
                <a:off x="3849611" y="4919092"/>
                <a:ext cx="12827" cy="1905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6" name="Line 2078"/>
              <p:cNvSpPr>
                <a:spLocks noChangeShapeType="1"/>
              </p:cNvSpPr>
              <p:nvPr/>
            </p:nvSpPr>
            <p:spPr bwMode="auto">
              <a:xfrm>
                <a:off x="3862436" y="4938142"/>
                <a:ext cx="10260"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7" name="Line 2079"/>
              <p:cNvSpPr>
                <a:spLocks noChangeShapeType="1"/>
              </p:cNvSpPr>
              <p:nvPr/>
            </p:nvSpPr>
            <p:spPr bwMode="auto">
              <a:xfrm>
                <a:off x="3872697" y="4947667"/>
                <a:ext cx="769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8" name="Line 2080"/>
              <p:cNvSpPr>
                <a:spLocks noChangeShapeType="1"/>
              </p:cNvSpPr>
              <p:nvPr/>
            </p:nvSpPr>
            <p:spPr bwMode="auto">
              <a:xfrm>
                <a:off x="3880392" y="4957192"/>
                <a:ext cx="30781" cy="452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59" name="Line 2081"/>
              <p:cNvSpPr>
                <a:spLocks noChangeShapeType="1"/>
              </p:cNvSpPr>
              <p:nvPr/>
            </p:nvSpPr>
            <p:spPr bwMode="auto">
              <a:xfrm>
                <a:off x="3911172" y="5002435"/>
                <a:ext cx="17956"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0" name="Line 2082"/>
              <p:cNvSpPr>
                <a:spLocks noChangeShapeType="1"/>
              </p:cNvSpPr>
              <p:nvPr/>
            </p:nvSpPr>
            <p:spPr bwMode="auto">
              <a:xfrm>
                <a:off x="3929129" y="5026248"/>
                <a:ext cx="28217" cy="3214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1" name="Line 2083"/>
              <p:cNvSpPr>
                <a:spLocks noChangeShapeType="1"/>
              </p:cNvSpPr>
              <p:nvPr/>
            </p:nvSpPr>
            <p:spPr bwMode="auto">
              <a:xfrm>
                <a:off x="3957344" y="5058395"/>
                <a:ext cx="12827"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2" name="Line 2084"/>
              <p:cNvSpPr>
                <a:spLocks noChangeShapeType="1"/>
              </p:cNvSpPr>
              <p:nvPr/>
            </p:nvSpPr>
            <p:spPr bwMode="auto">
              <a:xfrm>
                <a:off x="3970171" y="5070301"/>
                <a:ext cx="12827"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3" name="Line 2085"/>
              <p:cNvSpPr>
                <a:spLocks noChangeShapeType="1"/>
              </p:cNvSpPr>
              <p:nvPr/>
            </p:nvSpPr>
            <p:spPr bwMode="auto">
              <a:xfrm>
                <a:off x="3982995" y="5081017"/>
                <a:ext cx="1539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4" name="Line 2086"/>
              <p:cNvSpPr>
                <a:spLocks noChangeShapeType="1"/>
              </p:cNvSpPr>
              <p:nvPr/>
            </p:nvSpPr>
            <p:spPr bwMode="auto">
              <a:xfrm>
                <a:off x="3998385" y="5090542"/>
                <a:ext cx="10260"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5" name="Line 2087"/>
              <p:cNvSpPr>
                <a:spLocks noChangeShapeType="1"/>
              </p:cNvSpPr>
              <p:nvPr/>
            </p:nvSpPr>
            <p:spPr bwMode="auto">
              <a:xfrm>
                <a:off x="4008645" y="5096495"/>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6" name="Line 2088"/>
              <p:cNvSpPr>
                <a:spLocks noChangeShapeType="1"/>
              </p:cNvSpPr>
              <p:nvPr/>
            </p:nvSpPr>
            <p:spPr bwMode="auto">
              <a:xfrm>
                <a:off x="4016341" y="5100067"/>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7" name="Line 2089"/>
              <p:cNvSpPr>
                <a:spLocks noChangeShapeType="1"/>
              </p:cNvSpPr>
              <p:nvPr/>
            </p:nvSpPr>
            <p:spPr bwMode="auto">
              <a:xfrm>
                <a:off x="4024036" y="5103639"/>
                <a:ext cx="2052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8" name="Line 2090"/>
              <p:cNvSpPr>
                <a:spLocks noChangeShapeType="1"/>
              </p:cNvSpPr>
              <p:nvPr/>
            </p:nvSpPr>
            <p:spPr bwMode="auto">
              <a:xfrm>
                <a:off x="4044557" y="5107210"/>
                <a:ext cx="3078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69" name="Line 2091"/>
              <p:cNvSpPr>
                <a:spLocks noChangeShapeType="1"/>
              </p:cNvSpPr>
              <p:nvPr/>
            </p:nvSpPr>
            <p:spPr bwMode="auto">
              <a:xfrm flipV="1">
                <a:off x="4075337" y="5103639"/>
                <a:ext cx="2052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0" name="Line 2092"/>
              <p:cNvSpPr>
                <a:spLocks noChangeShapeType="1"/>
              </p:cNvSpPr>
              <p:nvPr/>
            </p:nvSpPr>
            <p:spPr bwMode="auto">
              <a:xfrm flipV="1">
                <a:off x="4095859" y="5100067"/>
                <a:ext cx="513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1" name="Line 2093"/>
              <p:cNvSpPr>
                <a:spLocks noChangeShapeType="1"/>
              </p:cNvSpPr>
              <p:nvPr/>
            </p:nvSpPr>
            <p:spPr bwMode="auto">
              <a:xfrm flipV="1">
                <a:off x="4100988" y="5096495"/>
                <a:ext cx="12827"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2" name="Line 2094"/>
              <p:cNvSpPr>
                <a:spLocks noChangeShapeType="1"/>
              </p:cNvSpPr>
              <p:nvPr/>
            </p:nvSpPr>
            <p:spPr bwMode="auto">
              <a:xfrm flipV="1">
                <a:off x="4113815" y="5069110"/>
                <a:ext cx="61563"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3" name="Line 2095"/>
              <p:cNvSpPr>
                <a:spLocks noChangeShapeType="1"/>
              </p:cNvSpPr>
              <p:nvPr/>
            </p:nvSpPr>
            <p:spPr bwMode="auto">
              <a:xfrm flipV="1">
                <a:off x="4175377" y="5060776"/>
                <a:ext cx="1282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4" name="Line 2096"/>
              <p:cNvSpPr>
                <a:spLocks noChangeShapeType="1"/>
              </p:cNvSpPr>
              <p:nvPr/>
            </p:nvSpPr>
            <p:spPr bwMode="auto">
              <a:xfrm flipV="1">
                <a:off x="4188201" y="5033392"/>
                <a:ext cx="51301"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5" name="Line 2097"/>
              <p:cNvSpPr>
                <a:spLocks noChangeShapeType="1"/>
              </p:cNvSpPr>
              <p:nvPr/>
            </p:nvSpPr>
            <p:spPr bwMode="auto">
              <a:xfrm flipV="1">
                <a:off x="4239503" y="5023867"/>
                <a:ext cx="12827"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6" name="Line 2098"/>
              <p:cNvSpPr>
                <a:spLocks noChangeShapeType="1"/>
              </p:cNvSpPr>
              <p:nvPr/>
            </p:nvSpPr>
            <p:spPr bwMode="auto">
              <a:xfrm flipV="1">
                <a:off x="4252329" y="5020295"/>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7" name="Line 2099"/>
              <p:cNvSpPr>
                <a:spLocks noChangeShapeType="1"/>
              </p:cNvSpPr>
              <p:nvPr/>
            </p:nvSpPr>
            <p:spPr bwMode="auto">
              <a:xfrm flipV="1">
                <a:off x="4260024" y="4992910"/>
                <a:ext cx="38477"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8" name="Line 2100"/>
              <p:cNvSpPr>
                <a:spLocks noChangeShapeType="1"/>
              </p:cNvSpPr>
              <p:nvPr/>
            </p:nvSpPr>
            <p:spPr bwMode="auto">
              <a:xfrm flipV="1">
                <a:off x="4298501" y="4985767"/>
                <a:ext cx="7696"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79" name="Line 2101"/>
              <p:cNvSpPr>
                <a:spLocks noChangeShapeType="1"/>
              </p:cNvSpPr>
              <p:nvPr/>
            </p:nvSpPr>
            <p:spPr bwMode="auto">
              <a:xfrm flipV="1">
                <a:off x="4306195" y="4981004"/>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0" name="Line 2102"/>
              <p:cNvSpPr>
                <a:spLocks noChangeShapeType="1"/>
              </p:cNvSpPr>
              <p:nvPr/>
            </p:nvSpPr>
            <p:spPr bwMode="auto">
              <a:xfrm flipV="1">
                <a:off x="4313892" y="4957192"/>
                <a:ext cx="25651" cy="2381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1" name="Line 2103"/>
              <p:cNvSpPr>
                <a:spLocks noChangeShapeType="1"/>
              </p:cNvSpPr>
              <p:nvPr/>
            </p:nvSpPr>
            <p:spPr bwMode="auto">
              <a:xfrm flipV="1">
                <a:off x="4339543" y="4934570"/>
                <a:ext cx="20521" cy="2262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2" name="Line 2104"/>
              <p:cNvSpPr>
                <a:spLocks noChangeShapeType="1"/>
              </p:cNvSpPr>
              <p:nvPr/>
            </p:nvSpPr>
            <p:spPr bwMode="auto">
              <a:xfrm flipV="1">
                <a:off x="4360063" y="4919092"/>
                <a:ext cx="1282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3" name="Line 2105"/>
              <p:cNvSpPr>
                <a:spLocks noChangeShapeType="1"/>
              </p:cNvSpPr>
              <p:nvPr/>
            </p:nvSpPr>
            <p:spPr bwMode="auto">
              <a:xfrm flipV="1">
                <a:off x="4372888" y="4902423"/>
                <a:ext cx="15391" cy="166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4" name="Line 2106"/>
              <p:cNvSpPr>
                <a:spLocks noChangeShapeType="1"/>
              </p:cNvSpPr>
              <p:nvPr/>
            </p:nvSpPr>
            <p:spPr bwMode="auto">
              <a:xfrm flipV="1">
                <a:off x="4388279" y="4873848"/>
                <a:ext cx="15391" cy="2857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5" name="Line 2107"/>
              <p:cNvSpPr>
                <a:spLocks noChangeShapeType="1"/>
              </p:cNvSpPr>
              <p:nvPr/>
            </p:nvSpPr>
            <p:spPr bwMode="auto">
              <a:xfrm flipV="1">
                <a:off x="4403668" y="4846464"/>
                <a:ext cx="20521"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6" name="Line 2108"/>
              <p:cNvSpPr>
                <a:spLocks noChangeShapeType="1"/>
              </p:cNvSpPr>
              <p:nvPr/>
            </p:nvSpPr>
            <p:spPr bwMode="auto">
              <a:xfrm flipV="1">
                <a:off x="4424189" y="4834557"/>
                <a:ext cx="7696"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7" name="Line 2109"/>
              <p:cNvSpPr>
                <a:spLocks noChangeShapeType="1"/>
              </p:cNvSpPr>
              <p:nvPr/>
            </p:nvSpPr>
            <p:spPr bwMode="auto">
              <a:xfrm flipV="1">
                <a:off x="4431885" y="4826223"/>
                <a:ext cx="513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8" name="Line 2110"/>
              <p:cNvSpPr>
                <a:spLocks noChangeShapeType="1"/>
              </p:cNvSpPr>
              <p:nvPr/>
            </p:nvSpPr>
            <p:spPr bwMode="auto">
              <a:xfrm flipV="1">
                <a:off x="4437016" y="4805982"/>
                <a:ext cx="12827" cy="2024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89" name="Line 2111"/>
              <p:cNvSpPr>
                <a:spLocks noChangeShapeType="1"/>
              </p:cNvSpPr>
              <p:nvPr/>
            </p:nvSpPr>
            <p:spPr bwMode="auto">
              <a:xfrm flipV="1">
                <a:off x="4449840" y="4794076"/>
                <a:ext cx="7696"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0" name="Line 2112"/>
              <p:cNvSpPr>
                <a:spLocks noChangeShapeType="1"/>
              </p:cNvSpPr>
              <p:nvPr/>
            </p:nvSpPr>
            <p:spPr bwMode="auto">
              <a:xfrm flipV="1">
                <a:off x="4457536" y="4785741"/>
                <a:ext cx="7696"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1" name="Line 2113"/>
              <p:cNvSpPr>
                <a:spLocks noChangeShapeType="1"/>
              </p:cNvSpPr>
              <p:nvPr/>
            </p:nvSpPr>
            <p:spPr bwMode="auto">
              <a:xfrm flipV="1">
                <a:off x="4465231" y="4773835"/>
                <a:ext cx="513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2" name="Line 2114"/>
              <p:cNvSpPr>
                <a:spLocks noChangeShapeType="1"/>
              </p:cNvSpPr>
              <p:nvPr/>
            </p:nvSpPr>
            <p:spPr bwMode="auto">
              <a:xfrm flipV="1">
                <a:off x="4470361" y="4727401"/>
                <a:ext cx="33347" cy="464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3" name="Line 2115"/>
              <p:cNvSpPr>
                <a:spLocks noChangeShapeType="1"/>
              </p:cNvSpPr>
              <p:nvPr/>
            </p:nvSpPr>
            <p:spPr bwMode="auto">
              <a:xfrm flipV="1">
                <a:off x="4503708" y="4710732"/>
                <a:ext cx="15391" cy="166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4" name="Line 2116"/>
              <p:cNvSpPr>
                <a:spLocks noChangeShapeType="1"/>
              </p:cNvSpPr>
              <p:nvPr/>
            </p:nvSpPr>
            <p:spPr bwMode="auto">
              <a:xfrm flipV="1">
                <a:off x="4519099" y="4702398"/>
                <a:ext cx="5131"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5" name="Line 2117"/>
              <p:cNvSpPr>
                <a:spLocks noChangeShapeType="1"/>
              </p:cNvSpPr>
              <p:nvPr/>
            </p:nvSpPr>
            <p:spPr bwMode="auto">
              <a:xfrm flipV="1">
                <a:off x="4524228" y="4688110"/>
                <a:ext cx="12827" cy="142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6" name="Line 2118"/>
              <p:cNvSpPr>
                <a:spLocks noChangeShapeType="1"/>
              </p:cNvSpPr>
              <p:nvPr/>
            </p:nvSpPr>
            <p:spPr bwMode="auto">
              <a:xfrm flipV="1">
                <a:off x="4537053" y="4676204"/>
                <a:ext cx="15391" cy="1190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7" name="Line 2119"/>
              <p:cNvSpPr>
                <a:spLocks noChangeShapeType="1"/>
              </p:cNvSpPr>
              <p:nvPr/>
            </p:nvSpPr>
            <p:spPr bwMode="auto">
              <a:xfrm flipV="1">
                <a:off x="4552444" y="4670251"/>
                <a:ext cx="2565"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8" name="Line 2120"/>
              <p:cNvSpPr>
                <a:spLocks noChangeShapeType="1"/>
              </p:cNvSpPr>
              <p:nvPr/>
            </p:nvSpPr>
            <p:spPr bwMode="auto">
              <a:xfrm flipV="1">
                <a:off x="4555009" y="4660726"/>
                <a:ext cx="12827"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899" name="Line 2121"/>
              <p:cNvSpPr>
                <a:spLocks noChangeShapeType="1"/>
              </p:cNvSpPr>
              <p:nvPr/>
            </p:nvSpPr>
            <p:spPr bwMode="auto">
              <a:xfrm flipV="1">
                <a:off x="4567833" y="4654773"/>
                <a:ext cx="12827"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0" name="Line 2122"/>
              <p:cNvSpPr>
                <a:spLocks noChangeShapeType="1"/>
              </p:cNvSpPr>
              <p:nvPr/>
            </p:nvSpPr>
            <p:spPr bwMode="auto">
              <a:xfrm flipV="1">
                <a:off x="4580660" y="4650010"/>
                <a:ext cx="1539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1" name="Line 2123"/>
              <p:cNvSpPr>
                <a:spLocks noChangeShapeType="1"/>
              </p:cNvSpPr>
              <p:nvPr/>
            </p:nvSpPr>
            <p:spPr bwMode="auto">
              <a:xfrm flipV="1">
                <a:off x="4596051" y="4646439"/>
                <a:ext cx="12827"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2" name="Line 2124"/>
              <p:cNvSpPr>
                <a:spLocks noChangeShapeType="1"/>
              </p:cNvSpPr>
              <p:nvPr/>
            </p:nvSpPr>
            <p:spPr bwMode="auto">
              <a:xfrm>
                <a:off x="4608875" y="4646439"/>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3" name="Line 2125"/>
              <p:cNvSpPr>
                <a:spLocks noChangeShapeType="1"/>
              </p:cNvSpPr>
              <p:nvPr/>
            </p:nvSpPr>
            <p:spPr bwMode="auto">
              <a:xfrm>
                <a:off x="4621701" y="4646439"/>
                <a:ext cx="28217"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4" name="Line 2126"/>
              <p:cNvSpPr>
                <a:spLocks noChangeShapeType="1"/>
              </p:cNvSpPr>
              <p:nvPr/>
            </p:nvSpPr>
            <p:spPr bwMode="auto">
              <a:xfrm>
                <a:off x="4649916" y="4652391"/>
                <a:ext cx="17956"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5" name="Line 2127"/>
              <p:cNvSpPr>
                <a:spLocks noChangeShapeType="1"/>
              </p:cNvSpPr>
              <p:nvPr/>
            </p:nvSpPr>
            <p:spPr bwMode="auto">
              <a:xfrm>
                <a:off x="4667873" y="4661916"/>
                <a:ext cx="20521"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6" name="Line 2128"/>
              <p:cNvSpPr>
                <a:spLocks noChangeShapeType="1"/>
              </p:cNvSpPr>
              <p:nvPr/>
            </p:nvSpPr>
            <p:spPr bwMode="auto">
              <a:xfrm>
                <a:off x="4688393" y="4675014"/>
                <a:ext cx="28217" cy="2024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7" name="Line 2129"/>
              <p:cNvSpPr>
                <a:spLocks noChangeShapeType="1"/>
              </p:cNvSpPr>
              <p:nvPr/>
            </p:nvSpPr>
            <p:spPr bwMode="auto">
              <a:xfrm>
                <a:off x="4716609" y="4695254"/>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8" name="Line 2130"/>
              <p:cNvSpPr>
                <a:spLocks noChangeShapeType="1"/>
              </p:cNvSpPr>
              <p:nvPr/>
            </p:nvSpPr>
            <p:spPr bwMode="auto">
              <a:xfrm>
                <a:off x="4721739" y="4700016"/>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09" name="Line 2131"/>
              <p:cNvSpPr>
                <a:spLocks noChangeShapeType="1"/>
              </p:cNvSpPr>
              <p:nvPr/>
            </p:nvSpPr>
            <p:spPr bwMode="auto">
              <a:xfrm>
                <a:off x="4726869" y="4704779"/>
                <a:ext cx="5131"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0" name="Line 2132"/>
              <p:cNvSpPr>
                <a:spLocks noChangeShapeType="1"/>
              </p:cNvSpPr>
              <p:nvPr/>
            </p:nvSpPr>
            <p:spPr bwMode="auto">
              <a:xfrm>
                <a:off x="4731999" y="4710732"/>
                <a:ext cx="41041" cy="2738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1" name="Line 2133"/>
              <p:cNvSpPr>
                <a:spLocks noChangeShapeType="1"/>
              </p:cNvSpPr>
              <p:nvPr/>
            </p:nvSpPr>
            <p:spPr bwMode="auto">
              <a:xfrm>
                <a:off x="4773040" y="4738116"/>
                <a:ext cx="3334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2" name="Line 2134"/>
              <p:cNvSpPr>
                <a:spLocks noChangeShapeType="1"/>
              </p:cNvSpPr>
              <p:nvPr/>
            </p:nvSpPr>
            <p:spPr bwMode="auto">
              <a:xfrm>
                <a:off x="4806388" y="4753595"/>
                <a:ext cx="28217"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3" name="Line 2135"/>
              <p:cNvSpPr>
                <a:spLocks noChangeShapeType="1"/>
              </p:cNvSpPr>
              <p:nvPr/>
            </p:nvSpPr>
            <p:spPr bwMode="auto">
              <a:xfrm>
                <a:off x="4834603" y="4760739"/>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4" name="Line 2136"/>
              <p:cNvSpPr>
                <a:spLocks noChangeShapeType="1"/>
              </p:cNvSpPr>
              <p:nvPr/>
            </p:nvSpPr>
            <p:spPr bwMode="auto">
              <a:xfrm flipV="1">
                <a:off x="4847429" y="4758357"/>
                <a:ext cx="20521" cy="238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5" name="Line 2137"/>
              <p:cNvSpPr>
                <a:spLocks noChangeShapeType="1"/>
              </p:cNvSpPr>
              <p:nvPr/>
            </p:nvSpPr>
            <p:spPr bwMode="auto">
              <a:xfrm flipV="1">
                <a:off x="4867949" y="4753595"/>
                <a:ext cx="2052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6" name="Line 2138"/>
              <p:cNvSpPr>
                <a:spLocks noChangeShapeType="1"/>
              </p:cNvSpPr>
              <p:nvPr/>
            </p:nvSpPr>
            <p:spPr bwMode="auto">
              <a:xfrm flipV="1">
                <a:off x="4888471" y="4745260"/>
                <a:ext cx="23087" cy="833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7" name="Line 2139"/>
              <p:cNvSpPr>
                <a:spLocks noChangeShapeType="1"/>
              </p:cNvSpPr>
              <p:nvPr/>
            </p:nvSpPr>
            <p:spPr bwMode="auto">
              <a:xfrm flipV="1">
                <a:off x="4911555" y="4738116"/>
                <a:ext cx="12827"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8" name="Line 2140"/>
              <p:cNvSpPr>
                <a:spLocks noChangeShapeType="1"/>
              </p:cNvSpPr>
              <p:nvPr/>
            </p:nvSpPr>
            <p:spPr bwMode="auto">
              <a:xfrm>
                <a:off x="2646587" y="4984576"/>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19" name="Line 2141"/>
              <p:cNvSpPr>
                <a:spLocks noChangeShapeType="1"/>
              </p:cNvSpPr>
              <p:nvPr/>
            </p:nvSpPr>
            <p:spPr bwMode="auto">
              <a:xfrm flipV="1">
                <a:off x="2654282" y="4983385"/>
                <a:ext cx="7696"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0" name="Line 2142"/>
              <p:cNvSpPr>
                <a:spLocks noChangeShapeType="1"/>
              </p:cNvSpPr>
              <p:nvPr/>
            </p:nvSpPr>
            <p:spPr bwMode="auto">
              <a:xfrm flipV="1">
                <a:off x="2661978" y="4979814"/>
                <a:ext cx="5131"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1" name="Line 2143"/>
              <p:cNvSpPr>
                <a:spLocks noChangeShapeType="1"/>
              </p:cNvSpPr>
              <p:nvPr/>
            </p:nvSpPr>
            <p:spPr bwMode="auto">
              <a:xfrm flipV="1">
                <a:off x="2667108" y="4975051"/>
                <a:ext cx="7696"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2" name="Line 2144"/>
              <p:cNvSpPr>
                <a:spLocks noChangeShapeType="1"/>
              </p:cNvSpPr>
              <p:nvPr/>
            </p:nvSpPr>
            <p:spPr bwMode="auto">
              <a:xfrm flipV="1">
                <a:off x="2674803" y="4969098"/>
                <a:ext cx="2565"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3" name="Line 2145"/>
              <p:cNvSpPr>
                <a:spLocks noChangeShapeType="1"/>
              </p:cNvSpPr>
              <p:nvPr/>
            </p:nvSpPr>
            <p:spPr bwMode="auto">
              <a:xfrm flipV="1">
                <a:off x="2677368" y="4950048"/>
                <a:ext cx="12827" cy="1905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4" name="Line 2146"/>
              <p:cNvSpPr>
                <a:spLocks noChangeShapeType="1"/>
              </p:cNvSpPr>
              <p:nvPr/>
            </p:nvSpPr>
            <p:spPr bwMode="auto">
              <a:xfrm flipV="1">
                <a:off x="2690192" y="4939333"/>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5" name="Line 2147"/>
              <p:cNvSpPr>
                <a:spLocks noChangeShapeType="1"/>
              </p:cNvSpPr>
              <p:nvPr/>
            </p:nvSpPr>
            <p:spPr bwMode="auto">
              <a:xfrm flipV="1">
                <a:off x="2697888" y="4914329"/>
                <a:ext cx="12827" cy="2500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6" name="Line 2148"/>
              <p:cNvSpPr>
                <a:spLocks noChangeShapeType="1"/>
              </p:cNvSpPr>
              <p:nvPr/>
            </p:nvSpPr>
            <p:spPr bwMode="auto">
              <a:xfrm flipV="1">
                <a:off x="2710714" y="4900041"/>
                <a:ext cx="7696" cy="1428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7" name="Line 2149"/>
              <p:cNvSpPr>
                <a:spLocks noChangeShapeType="1"/>
              </p:cNvSpPr>
              <p:nvPr/>
            </p:nvSpPr>
            <p:spPr bwMode="auto">
              <a:xfrm flipV="1">
                <a:off x="2718410" y="4869085"/>
                <a:ext cx="12827" cy="3095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8" name="Line 2150"/>
              <p:cNvSpPr>
                <a:spLocks noChangeShapeType="1"/>
              </p:cNvSpPr>
              <p:nvPr/>
            </p:nvSpPr>
            <p:spPr bwMode="auto">
              <a:xfrm flipV="1">
                <a:off x="2731234" y="4817889"/>
                <a:ext cx="20521" cy="511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29" name="Line 2151"/>
              <p:cNvSpPr>
                <a:spLocks noChangeShapeType="1"/>
              </p:cNvSpPr>
              <p:nvPr/>
            </p:nvSpPr>
            <p:spPr bwMode="auto">
              <a:xfrm flipV="1">
                <a:off x="2751755" y="4780979"/>
                <a:ext cx="12827" cy="3691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0" name="Line 2152"/>
              <p:cNvSpPr>
                <a:spLocks noChangeShapeType="1"/>
              </p:cNvSpPr>
              <p:nvPr/>
            </p:nvSpPr>
            <p:spPr bwMode="auto">
              <a:xfrm flipV="1">
                <a:off x="2764582" y="4708351"/>
                <a:ext cx="28217" cy="7262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1" name="Line 2153"/>
              <p:cNvSpPr>
                <a:spLocks noChangeShapeType="1"/>
              </p:cNvSpPr>
              <p:nvPr/>
            </p:nvSpPr>
            <p:spPr bwMode="auto">
              <a:xfrm flipV="1">
                <a:off x="2792796" y="4690491"/>
                <a:ext cx="5131" cy="17860"/>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2" name="Line 2154"/>
              <p:cNvSpPr>
                <a:spLocks noChangeShapeType="1"/>
              </p:cNvSpPr>
              <p:nvPr/>
            </p:nvSpPr>
            <p:spPr bwMode="auto">
              <a:xfrm flipV="1">
                <a:off x="2797927" y="4657154"/>
                <a:ext cx="15391" cy="33338"/>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3" name="Line 2155"/>
              <p:cNvSpPr>
                <a:spLocks noChangeShapeType="1"/>
              </p:cNvSpPr>
              <p:nvPr/>
            </p:nvSpPr>
            <p:spPr bwMode="auto">
              <a:xfrm flipV="1">
                <a:off x="2813316" y="4640485"/>
                <a:ext cx="5131" cy="1666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4" name="Line 2156"/>
              <p:cNvSpPr>
                <a:spLocks noChangeShapeType="1"/>
              </p:cNvSpPr>
              <p:nvPr/>
            </p:nvSpPr>
            <p:spPr bwMode="auto">
              <a:xfrm flipV="1">
                <a:off x="2818447" y="4598814"/>
                <a:ext cx="20521" cy="416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5" name="Line 2157"/>
              <p:cNvSpPr>
                <a:spLocks noChangeShapeType="1"/>
              </p:cNvSpPr>
              <p:nvPr/>
            </p:nvSpPr>
            <p:spPr bwMode="auto">
              <a:xfrm flipV="1">
                <a:off x="2838968" y="4585716"/>
                <a:ext cx="7696"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6" name="Line 2158"/>
              <p:cNvSpPr>
                <a:spLocks noChangeShapeType="1"/>
              </p:cNvSpPr>
              <p:nvPr/>
            </p:nvSpPr>
            <p:spPr bwMode="auto">
              <a:xfrm flipV="1">
                <a:off x="2846664" y="4575001"/>
                <a:ext cx="2565"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7" name="Line 2159"/>
              <p:cNvSpPr>
                <a:spLocks noChangeShapeType="1"/>
              </p:cNvSpPr>
              <p:nvPr/>
            </p:nvSpPr>
            <p:spPr bwMode="auto">
              <a:xfrm flipV="1">
                <a:off x="2849228" y="4564285"/>
                <a:ext cx="7696" cy="10716"/>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8" name="Line 2160"/>
              <p:cNvSpPr>
                <a:spLocks noChangeShapeType="1"/>
              </p:cNvSpPr>
              <p:nvPr/>
            </p:nvSpPr>
            <p:spPr bwMode="auto">
              <a:xfrm flipV="1">
                <a:off x="2856924" y="4548807"/>
                <a:ext cx="12827" cy="15479"/>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39" name="Line 2161"/>
              <p:cNvSpPr>
                <a:spLocks noChangeShapeType="1"/>
              </p:cNvSpPr>
              <p:nvPr/>
            </p:nvSpPr>
            <p:spPr bwMode="auto">
              <a:xfrm flipV="1">
                <a:off x="2869748" y="4541664"/>
                <a:ext cx="5131" cy="714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0" name="Line 2162"/>
              <p:cNvSpPr>
                <a:spLocks noChangeShapeType="1"/>
              </p:cNvSpPr>
              <p:nvPr/>
            </p:nvSpPr>
            <p:spPr bwMode="auto">
              <a:xfrm flipV="1">
                <a:off x="2874879" y="4535710"/>
                <a:ext cx="10260" cy="5954"/>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1" name="Line 2163"/>
              <p:cNvSpPr>
                <a:spLocks noChangeShapeType="1"/>
              </p:cNvSpPr>
              <p:nvPr/>
            </p:nvSpPr>
            <p:spPr bwMode="auto">
              <a:xfrm flipV="1">
                <a:off x="2885139" y="4530948"/>
                <a:ext cx="5131" cy="4763"/>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2" name="Line 2164"/>
              <p:cNvSpPr>
                <a:spLocks noChangeShapeType="1"/>
              </p:cNvSpPr>
              <p:nvPr/>
            </p:nvSpPr>
            <p:spPr bwMode="auto">
              <a:xfrm flipV="1">
                <a:off x="2890270" y="4529757"/>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3" name="Line 2165"/>
              <p:cNvSpPr>
                <a:spLocks noChangeShapeType="1"/>
              </p:cNvSpPr>
              <p:nvPr/>
            </p:nvSpPr>
            <p:spPr bwMode="auto">
              <a:xfrm flipV="1">
                <a:off x="2895399" y="4526185"/>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4" name="Line 2166"/>
              <p:cNvSpPr>
                <a:spLocks noChangeShapeType="1"/>
              </p:cNvSpPr>
              <p:nvPr/>
            </p:nvSpPr>
            <p:spPr bwMode="auto">
              <a:xfrm>
                <a:off x="2903096" y="4526185"/>
                <a:ext cx="12827"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5" name="Line 2167"/>
              <p:cNvSpPr>
                <a:spLocks noChangeShapeType="1"/>
              </p:cNvSpPr>
              <p:nvPr/>
            </p:nvSpPr>
            <p:spPr bwMode="auto">
              <a:xfrm>
                <a:off x="2915920" y="4526185"/>
                <a:ext cx="7696" cy="3572"/>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6" name="Line 2168"/>
              <p:cNvSpPr>
                <a:spLocks noChangeShapeType="1"/>
              </p:cNvSpPr>
              <p:nvPr/>
            </p:nvSpPr>
            <p:spPr bwMode="auto">
              <a:xfrm>
                <a:off x="2923616" y="4529757"/>
                <a:ext cx="5131" cy="1191"/>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7" name="Line 2169"/>
              <p:cNvSpPr>
                <a:spLocks noChangeShapeType="1"/>
              </p:cNvSpPr>
              <p:nvPr/>
            </p:nvSpPr>
            <p:spPr bwMode="auto">
              <a:xfrm>
                <a:off x="2928747" y="4530948"/>
                <a:ext cx="15391" cy="9525"/>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sp>
            <p:nvSpPr>
              <p:cNvPr id="948" name="Line 2170"/>
              <p:cNvSpPr>
                <a:spLocks noChangeShapeType="1"/>
              </p:cNvSpPr>
              <p:nvPr/>
            </p:nvSpPr>
            <p:spPr bwMode="auto">
              <a:xfrm>
                <a:off x="2944138" y="4540473"/>
                <a:ext cx="12827" cy="13097"/>
              </a:xfrm>
              <a:prstGeom prst="line">
                <a:avLst/>
              </a:prstGeom>
              <a:noFill/>
              <a:ln w="28575">
                <a:solidFill>
                  <a:srgbClr val="CCECFF"/>
                </a:solidFill>
                <a:prstDash val="solid"/>
                <a:round/>
                <a:headEnd/>
                <a:tailEnd/>
              </a:ln>
            </p:spPr>
            <p:txBody>
              <a:bodyPr vert="horz" wrap="square" lIns="91440" tIns="45720" rIns="91440" bIns="45720" numCol="1" anchor="t" anchorCtr="0" compatLnSpc="1">
                <a:prstTxWarp prst="textNoShape">
                  <a:avLst/>
                </a:prstTxWarp>
              </a:bodyPr>
              <a:lstStyle/>
              <a:p>
                <a:endParaRPr lang="en-US" b="1">
                  <a:solidFill>
                    <a:srgbClr val="FFFF00"/>
                  </a:solidFill>
                  <a:latin typeface="Cambria" pitchFamily="18" charset="0"/>
                </a:endParaRPr>
              </a:p>
            </p:txBody>
          </p:sp>
        </p:grpSp>
        <p:sp>
          <p:nvSpPr>
            <p:cNvPr id="1156" name="TextBox 1155"/>
            <p:cNvSpPr txBox="1"/>
            <p:nvPr/>
          </p:nvSpPr>
          <p:spPr>
            <a:xfrm>
              <a:off x="2781984" y="5477494"/>
              <a:ext cx="607859" cy="307777"/>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1960</a:t>
              </a:r>
              <a:endParaRPr lang="en-US" sz="1400" b="1" dirty="0">
                <a:solidFill>
                  <a:srgbClr val="FFFF00"/>
                </a:solidFill>
                <a:latin typeface="Cambria" pitchFamily="18" charset="0"/>
                <a:cs typeface="Times New Roman" pitchFamily="18" charset="0"/>
              </a:endParaRPr>
            </a:p>
          </p:txBody>
        </p:sp>
        <p:sp>
          <p:nvSpPr>
            <p:cNvPr id="1157" name="TextBox 1156"/>
            <p:cNvSpPr txBox="1"/>
            <p:nvPr/>
          </p:nvSpPr>
          <p:spPr>
            <a:xfrm>
              <a:off x="3617727" y="5477494"/>
              <a:ext cx="607859" cy="307777"/>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1970</a:t>
              </a:r>
              <a:endParaRPr lang="en-US" sz="1400" b="1" dirty="0">
                <a:solidFill>
                  <a:srgbClr val="FFFF00"/>
                </a:solidFill>
                <a:latin typeface="Cambria" pitchFamily="18" charset="0"/>
                <a:cs typeface="Times New Roman" pitchFamily="18" charset="0"/>
              </a:endParaRPr>
            </a:p>
          </p:txBody>
        </p:sp>
        <p:sp>
          <p:nvSpPr>
            <p:cNvPr id="1158" name="TextBox 1157"/>
            <p:cNvSpPr txBox="1"/>
            <p:nvPr/>
          </p:nvSpPr>
          <p:spPr>
            <a:xfrm>
              <a:off x="4398860" y="5477494"/>
              <a:ext cx="607859" cy="307777"/>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1980</a:t>
              </a:r>
              <a:endParaRPr lang="en-US" sz="1400" b="1" dirty="0">
                <a:solidFill>
                  <a:srgbClr val="FFFF00"/>
                </a:solidFill>
                <a:latin typeface="Cambria" pitchFamily="18" charset="0"/>
                <a:cs typeface="Times New Roman" pitchFamily="18" charset="0"/>
              </a:endParaRPr>
            </a:p>
          </p:txBody>
        </p:sp>
        <p:sp>
          <p:nvSpPr>
            <p:cNvPr id="1159" name="TextBox 1158"/>
            <p:cNvSpPr txBox="1"/>
            <p:nvPr/>
          </p:nvSpPr>
          <p:spPr>
            <a:xfrm>
              <a:off x="5157560" y="5477494"/>
              <a:ext cx="607859" cy="307777"/>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1990</a:t>
              </a:r>
              <a:endParaRPr lang="en-US" sz="1400" b="1" dirty="0">
                <a:solidFill>
                  <a:srgbClr val="FFFF00"/>
                </a:solidFill>
                <a:latin typeface="Cambria" pitchFamily="18" charset="0"/>
                <a:cs typeface="Times New Roman" pitchFamily="18" charset="0"/>
              </a:endParaRPr>
            </a:p>
          </p:txBody>
        </p:sp>
        <p:sp>
          <p:nvSpPr>
            <p:cNvPr id="1160" name="TextBox 1159"/>
            <p:cNvSpPr txBox="1"/>
            <p:nvPr/>
          </p:nvSpPr>
          <p:spPr>
            <a:xfrm>
              <a:off x="5954527" y="5477494"/>
              <a:ext cx="607859" cy="307777"/>
            </a:xfrm>
            <a:prstGeom prst="rect">
              <a:avLst/>
            </a:prstGeom>
            <a:noFill/>
          </p:spPr>
          <p:txBody>
            <a:bodyPr wrap="none" rtlCol="0">
              <a:spAutoFit/>
            </a:bodyPr>
            <a:lstStyle/>
            <a:p>
              <a:r>
                <a:rPr lang="en-US" sz="1400" b="1" dirty="0" smtClean="0">
                  <a:solidFill>
                    <a:srgbClr val="FFFF00"/>
                  </a:solidFill>
                  <a:latin typeface="Cambria" pitchFamily="18" charset="0"/>
                  <a:cs typeface="Times New Roman" pitchFamily="18" charset="0"/>
                </a:rPr>
                <a:t>2000</a:t>
              </a:r>
              <a:endParaRPr lang="en-US" sz="1400" b="1" dirty="0">
                <a:solidFill>
                  <a:srgbClr val="FFFF00"/>
                </a:solidFill>
                <a:latin typeface="Cambria" pitchFamily="18" charset="0"/>
                <a:cs typeface="Times New Roman" pitchFamily="18" charset="0"/>
              </a:endParaRPr>
            </a:p>
          </p:txBody>
        </p:sp>
        <p:sp>
          <p:nvSpPr>
            <p:cNvPr id="1185" name="TextBox 1184"/>
            <p:cNvSpPr txBox="1"/>
            <p:nvPr/>
          </p:nvSpPr>
          <p:spPr>
            <a:xfrm>
              <a:off x="3733800" y="4191000"/>
              <a:ext cx="776175" cy="307777"/>
            </a:xfrm>
            <a:prstGeom prst="rect">
              <a:avLst/>
            </a:prstGeom>
            <a:noFill/>
          </p:spPr>
          <p:txBody>
            <a:bodyPr wrap="none" rtlCol="0">
              <a:spAutoFit/>
            </a:bodyPr>
            <a:lstStyle/>
            <a:p>
              <a:r>
                <a:rPr lang="en-US" sz="1400" b="1" dirty="0" smtClean="0">
                  <a:solidFill>
                    <a:srgbClr val="00FF00"/>
                  </a:solidFill>
                  <a:latin typeface="Cambria" pitchFamily="18" charset="0"/>
                  <a:cs typeface="Times New Roman" pitchFamily="18" charset="0"/>
                </a:rPr>
                <a:t>R = 0.9 </a:t>
              </a:r>
              <a:endParaRPr lang="en-US" sz="1400" b="1" dirty="0">
                <a:solidFill>
                  <a:srgbClr val="00FF00"/>
                </a:solidFill>
                <a:latin typeface="Cambria" pitchFamily="18" charset="0"/>
                <a:cs typeface="Times New Roman" pitchFamily="18" charset="0"/>
              </a:endParaRPr>
            </a:p>
          </p:txBody>
        </p:sp>
        <p:sp>
          <p:nvSpPr>
            <p:cNvPr id="1193" name="TextBox 1192"/>
            <p:cNvSpPr txBox="1"/>
            <p:nvPr/>
          </p:nvSpPr>
          <p:spPr>
            <a:xfrm>
              <a:off x="584696" y="4429780"/>
              <a:ext cx="1963999" cy="584775"/>
            </a:xfrm>
            <a:prstGeom prst="rect">
              <a:avLst/>
            </a:prstGeom>
            <a:noFill/>
          </p:spPr>
          <p:txBody>
            <a:bodyPr wrap="none" rtlCol="0">
              <a:spAutoFit/>
            </a:bodyPr>
            <a:lstStyle/>
            <a:p>
              <a:pPr algn="r"/>
              <a:r>
                <a:rPr lang="en-US" sz="1600" b="1" dirty="0" smtClean="0">
                  <a:solidFill>
                    <a:srgbClr val="FF0000"/>
                  </a:solidFill>
                  <a:latin typeface="Cambria" pitchFamily="18" charset="0"/>
                  <a:cs typeface="Times New Roman" pitchFamily="18" charset="0"/>
                </a:rPr>
                <a:t>Model hindcast CCI</a:t>
              </a:r>
            </a:p>
            <a:p>
              <a:pPr algn="r"/>
              <a:r>
                <a:rPr lang="en-US" sz="1600" b="1" dirty="0" smtClean="0">
                  <a:solidFill>
                    <a:srgbClr val="CCECFF"/>
                  </a:solidFill>
                  <a:latin typeface="Cambria" pitchFamily="18" charset="0"/>
                  <a:cs typeface="Times New Roman" pitchFamily="18" charset="0"/>
                </a:rPr>
                <a:t>Model PDO</a:t>
              </a:r>
              <a:endParaRPr lang="en-US" sz="1600" b="1" dirty="0">
                <a:solidFill>
                  <a:srgbClr val="CCECFF"/>
                </a:solidFill>
                <a:latin typeface="Cambria" pitchFamily="18" charset="0"/>
                <a:cs typeface="Times New Roman" pitchFamily="18" charset="0"/>
              </a:endParaRPr>
            </a:p>
          </p:txBody>
        </p:sp>
      </p:grpSp>
      <p:sp>
        <p:nvSpPr>
          <p:cNvPr id="1032" name="TextBox 1031"/>
          <p:cNvSpPr txBox="1"/>
          <p:nvPr/>
        </p:nvSpPr>
        <p:spPr>
          <a:xfrm>
            <a:off x="6934200" y="6400800"/>
            <a:ext cx="2044149" cy="369332"/>
          </a:xfrm>
          <a:prstGeom prst="rect">
            <a:avLst/>
          </a:prstGeom>
          <a:noFill/>
        </p:spPr>
        <p:txBody>
          <a:bodyPr wrap="none" rtlCol="0">
            <a:spAutoFit/>
          </a:bodyPr>
          <a:lstStyle/>
          <a:p>
            <a:r>
              <a:rPr lang="en-US" dirty="0" smtClean="0">
                <a:solidFill>
                  <a:srgbClr val="FFFF00"/>
                </a:solidFill>
                <a:latin typeface="Cambria" pitchFamily="18" charset="0"/>
              </a:rPr>
              <a:t>Keister et al. 2011</a:t>
            </a:r>
            <a:endParaRPr lang="en-US" dirty="0">
              <a:solidFill>
                <a:srgbClr val="FFFF00"/>
              </a:solidFill>
              <a:latin typeface="Cambria" pitchFamily="18" charset="0"/>
            </a:endParaRPr>
          </a:p>
        </p:txBody>
      </p:sp>
      <p:sp>
        <p:nvSpPr>
          <p:cNvPr id="1039" name="TextBox 1038"/>
          <p:cNvSpPr txBox="1"/>
          <p:nvPr/>
        </p:nvSpPr>
        <p:spPr>
          <a:xfrm>
            <a:off x="228600" y="228600"/>
            <a:ext cx="6868675" cy="461665"/>
          </a:xfrm>
          <a:prstGeom prst="rect">
            <a:avLst/>
          </a:prstGeom>
          <a:noFill/>
        </p:spPr>
        <p:txBody>
          <a:bodyPr wrap="none" rtlCol="0">
            <a:spAutoFit/>
          </a:bodyPr>
          <a:lstStyle/>
          <a:p>
            <a:r>
              <a:rPr lang="en-US" sz="2400" b="1" dirty="0" smtClean="0">
                <a:solidFill>
                  <a:srgbClr val="FFFF00"/>
                </a:solidFill>
                <a:latin typeface="Cambria" pitchFamily="18" charset="0"/>
              </a:rPr>
              <a:t>Advective control of zooplankton communities?</a:t>
            </a:r>
            <a:endParaRPr lang="en-US" sz="2400" b="1" dirty="0">
              <a:solidFill>
                <a:srgbClr val="FFFF00"/>
              </a:solidFill>
              <a:latin typeface="Cambria" pitchFamily="18" charset="0"/>
            </a:endParaRPr>
          </a:p>
        </p:txBody>
      </p:sp>
    </p:spTree>
    <p:extLst>
      <p:ext uri="{BB962C8B-B14F-4D97-AF65-F5344CB8AC3E}">
        <p14:creationId xmlns:p14="http://schemas.microsoft.com/office/powerpoint/2010/main" xmlns="" val="4035747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91">
                                            <p:txEl>
                                              <p:pRg st="1" end="1"/>
                                            </p:txEl>
                                          </p:spTgt>
                                        </p:tgtEl>
                                        <p:attrNameLst>
                                          <p:attrName>style.visibility</p:attrName>
                                        </p:attrNameLst>
                                      </p:cBhvr>
                                      <p:to>
                                        <p:strVal val="visible"/>
                                      </p:to>
                                    </p:set>
                                    <p:animEffect transition="in" filter="fade">
                                      <p:cBhvr>
                                        <p:cTn id="7" dur="500"/>
                                        <p:tgtEl>
                                          <p:spTgt spid="1191">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8"/>
                                        </p:tgtEl>
                                        <p:attrNameLst>
                                          <p:attrName>style.visibility</p:attrName>
                                        </p:attrNameLst>
                                      </p:cBhvr>
                                      <p:to>
                                        <p:strVal val="visible"/>
                                      </p:to>
                                    </p:set>
                                    <p:animEffect transition="in" filter="fade">
                                      <p:cBhvr>
                                        <p:cTn id="10" dur="500"/>
                                        <p:tgtEl>
                                          <p:spTgt spid="112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34"/>
                                        </p:tgtEl>
                                        <p:attrNameLst>
                                          <p:attrName>style.visibility</p:attrName>
                                        </p:attrNameLst>
                                      </p:cBhvr>
                                      <p:to>
                                        <p:strVal val="visible"/>
                                      </p:to>
                                    </p:set>
                                    <p:animEffect transition="in" filter="fade">
                                      <p:cBhvr>
                                        <p:cTn id="15" dur="2000"/>
                                        <p:tgtEl>
                                          <p:spTgt spid="103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35"/>
                                        </p:tgtEl>
                                        <p:attrNameLst>
                                          <p:attrName>style.visibility</p:attrName>
                                        </p:attrNameLst>
                                      </p:cBhvr>
                                      <p:to>
                                        <p:strVal val="visible"/>
                                      </p:to>
                                    </p:set>
                                    <p:animEffect transition="in" filter="fade">
                                      <p:cBhvr>
                                        <p:cTn id="20" dur="500"/>
                                        <p:tgtEl>
                                          <p:spTgt spid="1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8600" y="1828800"/>
            <a:ext cx="8610600" cy="304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57200" y="228600"/>
            <a:ext cx="7924800" cy="707886"/>
          </a:xfrm>
          <a:prstGeom prst="rect">
            <a:avLst/>
          </a:prstGeom>
          <a:noFill/>
        </p:spPr>
        <p:txBody>
          <a:bodyPr wrap="square" rtlCol="0">
            <a:spAutoFit/>
          </a:bodyPr>
          <a:lstStyle/>
          <a:p>
            <a:r>
              <a:rPr lang="en-US" sz="2000" b="1" dirty="0" smtClean="0">
                <a:solidFill>
                  <a:srgbClr val="FFFF00"/>
                </a:solidFill>
                <a:latin typeface="Cambria" pitchFamily="18" charset="0"/>
              </a:rPr>
              <a:t>How do large-scale climate modes drive coherent ecosystem changes around ocean basins?</a:t>
            </a:r>
            <a:endParaRPr lang="en-US" sz="2000" b="1" dirty="0">
              <a:solidFill>
                <a:srgbClr val="FFFF00"/>
              </a:solidFill>
              <a:latin typeface="Cambria" pitchFamily="18" charset="0"/>
            </a:endParaRPr>
          </a:p>
        </p:txBody>
      </p:sp>
      <p:pic>
        <p:nvPicPr>
          <p:cNvPr id="188420" name="Picture 4"/>
          <p:cNvPicPr>
            <a:picLocks noChangeAspect="1" noChangeArrowheads="1"/>
          </p:cNvPicPr>
          <p:nvPr/>
        </p:nvPicPr>
        <p:blipFill>
          <a:blip r:embed="rId3" cstate="print"/>
          <a:srcRect/>
          <a:stretch>
            <a:fillRect/>
          </a:stretch>
        </p:blipFill>
        <p:spPr bwMode="auto">
          <a:xfrm>
            <a:off x="228600" y="2076450"/>
            <a:ext cx="4438650" cy="2800350"/>
          </a:xfrm>
          <a:prstGeom prst="rect">
            <a:avLst/>
          </a:prstGeom>
          <a:noFill/>
          <a:ln w="9525">
            <a:noFill/>
            <a:miter lim="800000"/>
            <a:headEnd/>
            <a:tailEnd/>
          </a:ln>
        </p:spPr>
      </p:pic>
      <p:sp>
        <p:nvSpPr>
          <p:cNvPr id="8" name="Rectangle 7"/>
          <p:cNvSpPr/>
          <p:nvPr/>
        </p:nvSpPr>
        <p:spPr>
          <a:xfrm>
            <a:off x="6781800" y="4343400"/>
            <a:ext cx="3810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4395652" y="1905000"/>
            <a:ext cx="4438650" cy="2982685"/>
            <a:chOff x="4395652" y="1905000"/>
            <a:chExt cx="4438650" cy="2982685"/>
          </a:xfrm>
        </p:grpSpPr>
        <p:pic>
          <p:nvPicPr>
            <p:cNvPr id="188419" name="Picture 3"/>
            <p:cNvPicPr>
              <a:picLocks noChangeAspect="1" noChangeArrowheads="1"/>
            </p:cNvPicPr>
            <p:nvPr/>
          </p:nvPicPr>
          <p:blipFill>
            <a:blip r:embed="rId4" cstate="print"/>
            <a:srcRect b="15663"/>
            <a:stretch>
              <a:fillRect/>
            </a:stretch>
          </p:blipFill>
          <p:spPr bwMode="auto">
            <a:xfrm>
              <a:off x="4419600" y="1905000"/>
              <a:ext cx="4410075" cy="2667000"/>
            </a:xfrm>
            <a:prstGeom prst="rect">
              <a:avLst/>
            </a:prstGeom>
            <a:noFill/>
            <a:ln w="9525">
              <a:noFill/>
              <a:miter lim="800000"/>
              <a:headEnd/>
              <a:tailEnd/>
            </a:ln>
          </p:spPr>
        </p:pic>
        <p:pic>
          <p:nvPicPr>
            <p:cNvPr id="9" name="Picture 4"/>
            <p:cNvPicPr>
              <a:picLocks noChangeAspect="1" noChangeArrowheads="1"/>
            </p:cNvPicPr>
            <p:nvPr/>
          </p:nvPicPr>
          <p:blipFill>
            <a:blip r:embed="rId3" cstate="print"/>
            <a:srcRect t="80952"/>
            <a:stretch>
              <a:fillRect/>
            </a:stretch>
          </p:blipFill>
          <p:spPr bwMode="auto">
            <a:xfrm>
              <a:off x="4395652" y="4354285"/>
              <a:ext cx="4438650" cy="533400"/>
            </a:xfrm>
            <a:prstGeom prst="rect">
              <a:avLst/>
            </a:prstGeom>
            <a:noFill/>
            <a:ln w="9525">
              <a:noFill/>
              <a:miter lim="800000"/>
              <a:headEnd/>
              <a:tailEnd/>
            </a:ln>
          </p:spPr>
        </p:pic>
      </p:gr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p:cNvSpPr>
          <p:nvPr/>
        </p:nvSpPr>
        <p:spPr bwMode="auto">
          <a:xfrm>
            <a:off x="3394710" y="1851660"/>
            <a:ext cx="5303520" cy="2731770"/>
          </a:xfrm>
          <a:prstGeom prst="rect">
            <a:avLst/>
          </a:prstGeom>
          <a:noFill/>
          <a:ln w="3810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lIns="0" tIns="0" rIns="0" bIns="0"/>
          <a:lstStyle/>
          <a:p>
            <a:endParaRPr lang="en-US"/>
          </a:p>
        </p:txBody>
      </p:sp>
      <p:pic>
        <p:nvPicPr>
          <p:cNvPr id="15363"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509010" y="1920240"/>
            <a:ext cx="5159217" cy="26060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round/>
                <a:headEnd/>
                <a:tailEnd/>
              </a14:hiddenLine>
            </a:ext>
          </a:extLst>
        </p:spPr>
      </p:pic>
      <p:grpSp>
        <p:nvGrpSpPr>
          <p:cNvPr id="2" name="Group 3"/>
          <p:cNvGrpSpPr>
            <a:grpSpLocks/>
          </p:cNvGrpSpPr>
          <p:nvPr/>
        </p:nvGrpSpPr>
        <p:grpSpPr bwMode="auto">
          <a:xfrm>
            <a:off x="502920" y="2880360"/>
            <a:ext cx="3187542" cy="3806190"/>
            <a:chOff x="0" y="0"/>
            <a:chExt cx="2231" cy="2664"/>
          </a:xfrm>
        </p:grpSpPr>
        <p:sp>
          <p:nvSpPr>
            <p:cNvPr id="15382" name="Rectangle 4"/>
            <p:cNvSpPr>
              <a:spLocks/>
            </p:cNvSpPr>
            <p:nvPr/>
          </p:nvSpPr>
          <p:spPr bwMode="auto">
            <a:xfrm>
              <a:off x="0" y="0"/>
              <a:ext cx="2231" cy="2664"/>
            </a:xfrm>
            <a:prstGeom prst="rect">
              <a:avLst/>
            </a:prstGeom>
            <a:solidFill>
              <a:srgbClr val="FFFFFF"/>
            </a:solidFill>
            <a:ln w="15875">
              <a:solidFill>
                <a:schemeClr val="tx1"/>
              </a:solidFill>
              <a:round/>
              <a:headEnd/>
              <a:tailEnd/>
            </a:ln>
          </p:spPr>
          <p:txBody>
            <a:bodyPr lIns="0" tIns="0" rIns="0" bIns="0"/>
            <a:lstStyle/>
            <a:p>
              <a:endParaRPr lang="en-US"/>
            </a:p>
          </p:txBody>
        </p:sp>
        <p:pic>
          <p:nvPicPr>
            <p:cNvPr id="15383"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2" y="71"/>
              <a:ext cx="2080" cy="25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round/>
                  <a:headEnd/>
                  <a:tailEnd/>
                </a14:hiddenLine>
              </a:ext>
            </a:extLst>
          </p:spPr>
        </p:pic>
      </p:grpSp>
      <p:sp>
        <p:nvSpPr>
          <p:cNvPr id="15365" name="Rectangle 6"/>
          <p:cNvSpPr>
            <a:spLocks/>
          </p:cNvSpPr>
          <p:nvPr/>
        </p:nvSpPr>
        <p:spPr bwMode="auto">
          <a:xfrm>
            <a:off x="-1463040" y="0"/>
            <a:ext cx="9062562" cy="342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34290" tIns="34290" rIns="34290" bIns="34290" anchor="ctr"/>
          <a:lstStyle/>
          <a:p>
            <a:pPr algn="r">
              <a:lnSpc>
                <a:spcPct val="120000"/>
              </a:lnSpc>
            </a:pPr>
            <a:r>
              <a:rPr lang="en-US" sz="1900" b="1" dirty="0">
                <a:solidFill>
                  <a:srgbClr val="FFFF00"/>
                </a:solidFill>
                <a:latin typeface="Lucida Grande"/>
                <a:sym typeface="Lucida Grande"/>
              </a:rPr>
              <a:t>Low-Frequency Zooplankton and Transport Dynamics in the KOE</a:t>
            </a:r>
          </a:p>
        </p:txBody>
      </p:sp>
      <p:sp>
        <p:nvSpPr>
          <p:cNvPr id="15366" name="Rectangle 7"/>
          <p:cNvSpPr>
            <a:spLocks/>
          </p:cNvSpPr>
          <p:nvPr/>
        </p:nvSpPr>
        <p:spPr bwMode="auto">
          <a:xfrm>
            <a:off x="5322174" y="1280160"/>
            <a:ext cx="151002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p>
            <a:pPr algn="ctr">
              <a:lnSpc>
                <a:spcPct val="120000"/>
              </a:lnSpc>
            </a:pPr>
            <a:r>
              <a:rPr lang="en-US" sz="2000" b="1">
                <a:solidFill>
                  <a:srgbClr val="0000FF"/>
                </a:solidFill>
                <a:latin typeface="Lucida Grande"/>
                <a:sym typeface="Lucida Grande"/>
              </a:rPr>
              <a:t>OFES Model</a:t>
            </a:r>
          </a:p>
        </p:txBody>
      </p:sp>
      <p:sp>
        <p:nvSpPr>
          <p:cNvPr id="15367" name="Rectangle 8"/>
          <p:cNvSpPr>
            <a:spLocks/>
          </p:cNvSpPr>
          <p:nvPr/>
        </p:nvSpPr>
        <p:spPr bwMode="auto">
          <a:xfrm>
            <a:off x="422910" y="2537460"/>
            <a:ext cx="2948940" cy="3314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0" tIns="0" rIns="0" bIns="0"/>
          <a:lstStyle/>
          <a:p>
            <a:pPr algn="ctr">
              <a:lnSpc>
                <a:spcPct val="120000"/>
              </a:lnSpc>
            </a:pPr>
            <a:r>
              <a:rPr lang="en-US" sz="1600" b="1" i="1">
                <a:latin typeface="Lucida Sans" pitchFamily="34" charset="0"/>
                <a:sym typeface="Lucida Sans" pitchFamily="34" charset="0"/>
              </a:rPr>
              <a:t>Passive Tracer Study Area</a:t>
            </a:r>
          </a:p>
        </p:txBody>
      </p:sp>
      <p:sp>
        <p:nvSpPr>
          <p:cNvPr id="15368" name="Rectangle 9"/>
          <p:cNvSpPr>
            <a:spLocks/>
          </p:cNvSpPr>
          <p:nvPr/>
        </p:nvSpPr>
        <p:spPr bwMode="auto">
          <a:xfrm>
            <a:off x="381000" y="1143000"/>
            <a:ext cx="171521" cy="4431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p>
            <a:pPr algn="ctr">
              <a:lnSpc>
                <a:spcPct val="120000"/>
              </a:lnSpc>
            </a:pPr>
            <a:r>
              <a:rPr lang="en-US" sz="2400" b="1">
                <a:solidFill>
                  <a:srgbClr val="FF0000"/>
                </a:solidFill>
                <a:latin typeface="Lucida Grande"/>
                <a:sym typeface="Lucida Grande"/>
              </a:rPr>
              <a:t>1</a:t>
            </a:r>
          </a:p>
        </p:txBody>
      </p:sp>
      <p:sp>
        <p:nvSpPr>
          <p:cNvPr id="15369" name="Rectangle 10"/>
          <p:cNvSpPr>
            <a:spLocks/>
          </p:cNvSpPr>
          <p:nvPr/>
        </p:nvSpPr>
        <p:spPr bwMode="auto">
          <a:xfrm>
            <a:off x="4307645" y="4777740"/>
            <a:ext cx="171522" cy="4431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p>
            <a:pPr algn="ctr">
              <a:lnSpc>
                <a:spcPct val="120000"/>
              </a:lnSpc>
            </a:pPr>
            <a:r>
              <a:rPr lang="en-US" sz="2400" b="1">
                <a:solidFill>
                  <a:srgbClr val="357F30"/>
                </a:solidFill>
                <a:latin typeface="Lucida Grande"/>
                <a:sym typeface="Lucida Grande"/>
              </a:rPr>
              <a:t>2</a:t>
            </a:r>
          </a:p>
        </p:txBody>
      </p:sp>
      <p:sp>
        <p:nvSpPr>
          <p:cNvPr id="15370" name="Line 11"/>
          <p:cNvSpPr>
            <a:spLocks noChangeShapeType="1"/>
          </p:cNvSpPr>
          <p:nvPr/>
        </p:nvSpPr>
        <p:spPr bwMode="auto">
          <a:xfrm>
            <a:off x="3066098" y="4150520"/>
            <a:ext cx="1114425" cy="772953"/>
          </a:xfrm>
          <a:prstGeom prst="line">
            <a:avLst/>
          </a:prstGeom>
          <a:noFill/>
          <a:ln w="38100">
            <a:solidFill>
              <a:srgbClr val="3D9137"/>
            </a:solidFill>
            <a:round/>
            <a:headEnd type="stealth" w="med" len="med"/>
            <a:tailEnd/>
          </a:ln>
          <a:extLst>
            <a:ext uri="{909E8E84-426E-40DD-AFC4-6F175D3DCCD1}">
              <a14:hiddenFill xmlns:a14="http://schemas.microsoft.com/office/drawing/2010/main" xmlns="">
                <a:noFill/>
              </a14:hiddenFill>
            </a:ext>
          </a:extLst>
        </p:spPr>
        <p:txBody>
          <a:bodyPr lIns="0" tIns="0" rIns="0" bIns="0"/>
          <a:lstStyle/>
          <a:p>
            <a:endParaRPr lang="en-US"/>
          </a:p>
        </p:txBody>
      </p:sp>
      <p:sp>
        <p:nvSpPr>
          <p:cNvPr id="15371" name="Line 12"/>
          <p:cNvSpPr>
            <a:spLocks noChangeShapeType="1"/>
          </p:cNvSpPr>
          <p:nvPr/>
        </p:nvSpPr>
        <p:spPr bwMode="auto">
          <a:xfrm>
            <a:off x="3063240" y="4560570"/>
            <a:ext cx="1171575" cy="400050"/>
          </a:xfrm>
          <a:prstGeom prst="line">
            <a:avLst/>
          </a:prstGeom>
          <a:noFill/>
          <a:ln w="38100">
            <a:solidFill>
              <a:srgbClr val="3D9137"/>
            </a:solidFill>
            <a:round/>
            <a:headEnd type="stealth" w="med" len="med"/>
            <a:tailEnd/>
          </a:ln>
          <a:extLst>
            <a:ext uri="{909E8E84-426E-40DD-AFC4-6F175D3DCCD1}">
              <a14:hiddenFill xmlns:a14="http://schemas.microsoft.com/office/drawing/2010/main" xmlns="">
                <a:noFill/>
              </a14:hiddenFill>
            </a:ext>
          </a:extLst>
        </p:spPr>
        <p:txBody>
          <a:bodyPr lIns="0" tIns="0" rIns="0" bIns="0"/>
          <a:lstStyle/>
          <a:p>
            <a:endParaRPr lang="en-US"/>
          </a:p>
        </p:txBody>
      </p:sp>
      <p:sp>
        <p:nvSpPr>
          <p:cNvPr id="15372" name="Line 13"/>
          <p:cNvSpPr>
            <a:spLocks noChangeShapeType="1"/>
          </p:cNvSpPr>
          <p:nvPr/>
        </p:nvSpPr>
        <p:spPr bwMode="auto">
          <a:xfrm rot="10800000" flipH="1">
            <a:off x="2135982" y="4933474"/>
            <a:ext cx="2080260" cy="265748"/>
          </a:xfrm>
          <a:prstGeom prst="line">
            <a:avLst/>
          </a:prstGeom>
          <a:noFill/>
          <a:ln w="38100">
            <a:solidFill>
              <a:srgbClr val="3D9137"/>
            </a:solidFill>
            <a:round/>
            <a:headEnd type="stealth" w="med" len="med"/>
            <a:tailEnd/>
          </a:ln>
          <a:extLst>
            <a:ext uri="{909E8E84-426E-40DD-AFC4-6F175D3DCCD1}">
              <a14:hiddenFill xmlns:a14="http://schemas.microsoft.com/office/drawing/2010/main" xmlns="">
                <a:noFill/>
              </a14:hiddenFill>
            </a:ext>
          </a:extLst>
        </p:spPr>
        <p:txBody>
          <a:bodyPr lIns="0" tIns="0" rIns="0" bIns="0"/>
          <a:lstStyle/>
          <a:p>
            <a:endParaRPr lang="en-US"/>
          </a:p>
        </p:txBody>
      </p:sp>
      <p:sp>
        <p:nvSpPr>
          <p:cNvPr id="15373" name="Line 14"/>
          <p:cNvSpPr>
            <a:spLocks noChangeShapeType="1"/>
          </p:cNvSpPr>
          <p:nvPr/>
        </p:nvSpPr>
        <p:spPr bwMode="auto">
          <a:xfrm rot="10800000">
            <a:off x="2697480" y="1841659"/>
            <a:ext cx="1547337" cy="662940"/>
          </a:xfrm>
          <a:prstGeom prst="line">
            <a:avLst/>
          </a:prstGeom>
          <a:noFill/>
          <a:ln w="38100">
            <a:solidFill>
              <a:srgbClr val="FF0000"/>
            </a:solidFill>
            <a:round/>
            <a:headEnd type="stealth" w="med" len="med"/>
            <a:tailEnd/>
          </a:ln>
          <a:extLst>
            <a:ext uri="{909E8E84-426E-40DD-AFC4-6F175D3DCCD1}">
              <a14:hiddenFill xmlns:a14="http://schemas.microsoft.com/office/drawing/2010/main" xmlns="">
                <a:noFill/>
              </a14:hiddenFill>
            </a:ext>
          </a:extLst>
        </p:spPr>
        <p:txBody>
          <a:bodyPr lIns="0" tIns="0" rIns="0" bIns="0"/>
          <a:lstStyle/>
          <a:p>
            <a:endParaRPr lang="en-US"/>
          </a:p>
        </p:txBody>
      </p:sp>
      <p:sp>
        <p:nvSpPr>
          <p:cNvPr id="15374" name="Rectangle 15"/>
          <p:cNvSpPr>
            <a:spLocks/>
          </p:cNvSpPr>
          <p:nvPr/>
        </p:nvSpPr>
        <p:spPr bwMode="auto">
          <a:xfrm>
            <a:off x="435769" y="1219200"/>
            <a:ext cx="3589020" cy="5486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0" tIns="0" rIns="0" bIns="0"/>
          <a:lstStyle/>
          <a:p>
            <a:pPr algn="ctr">
              <a:lnSpc>
                <a:spcPct val="120000"/>
              </a:lnSpc>
            </a:pPr>
            <a:r>
              <a:rPr lang="en-US" b="1" dirty="0" smtClean="0">
                <a:solidFill>
                  <a:srgbClr val="FF0000"/>
                </a:solidFill>
                <a:latin typeface="Lucida Grande"/>
                <a:sym typeface="Lucida Grande"/>
              </a:rPr>
              <a:t>    Generate </a:t>
            </a:r>
            <a:r>
              <a:rPr lang="en-US" b="1" dirty="0">
                <a:solidFill>
                  <a:srgbClr val="FF0000"/>
                </a:solidFill>
                <a:latin typeface="Lucida Grande"/>
                <a:sym typeface="Lucida Grande"/>
              </a:rPr>
              <a:t>Forward ROMS-KOE integration 1950-2009</a:t>
            </a:r>
          </a:p>
        </p:txBody>
      </p:sp>
      <p:sp>
        <p:nvSpPr>
          <p:cNvPr id="15375" name="Rectangle 16"/>
          <p:cNvSpPr>
            <a:spLocks/>
          </p:cNvSpPr>
          <p:nvPr/>
        </p:nvSpPr>
        <p:spPr bwMode="auto">
          <a:xfrm>
            <a:off x="3999035" y="6023610"/>
            <a:ext cx="171522" cy="4431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p>
            <a:pPr algn="ctr">
              <a:lnSpc>
                <a:spcPct val="120000"/>
              </a:lnSpc>
            </a:pPr>
            <a:r>
              <a:rPr lang="en-US" sz="2400" b="1">
                <a:solidFill>
                  <a:srgbClr val="FF7F00"/>
                </a:solidFill>
                <a:latin typeface="Lucida Grande"/>
                <a:sym typeface="Lucida Grande"/>
              </a:rPr>
              <a:t>3</a:t>
            </a:r>
          </a:p>
        </p:txBody>
      </p:sp>
      <p:sp>
        <p:nvSpPr>
          <p:cNvPr id="15376" name="Rectangle 17"/>
          <p:cNvSpPr>
            <a:spLocks/>
          </p:cNvSpPr>
          <p:nvPr/>
        </p:nvSpPr>
        <p:spPr bwMode="auto">
          <a:xfrm>
            <a:off x="4229100" y="6096000"/>
            <a:ext cx="4652010" cy="5486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0" tIns="0" rIns="0" bIns="0"/>
          <a:lstStyle/>
          <a:p>
            <a:pPr algn="ctr">
              <a:lnSpc>
                <a:spcPct val="120000"/>
              </a:lnSpc>
            </a:pPr>
            <a:r>
              <a:rPr lang="en-US" b="1" dirty="0">
                <a:solidFill>
                  <a:srgbClr val="FF7F00"/>
                </a:solidFill>
                <a:latin typeface="Lucida Grande"/>
                <a:sym typeface="Lucida Grande"/>
              </a:rPr>
              <a:t>Diagnose relationship between changes in Zooplankton and source waters</a:t>
            </a:r>
          </a:p>
        </p:txBody>
      </p:sp>
      <p:sp>
        <p:nvSpPr>
          <p:cNvPr id="15377" name="Rectangle 18"/>
          <p:cNvSpPr>
            <a:spLocks/>
          </p:cNvSpPr>
          <p:nvPr/>
        </p:nvSpPr>
        <p:spPr bwMode="auto">
          <a:xfrm>
            <a:off x="4824901" y="1554480"/>
            <a:ext cx="2444579" cy="2400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p>
            <a:pPr algn="r">
              <a:lnSpc>
                <a:spcPct val="120000"/>
              </a:lnSpc>
            </a:pPr>
            <a:r>
              <a:rPr lang="en-US" sz="1300" b="1" i="1">
                <a:solidFill>
                  <a:srgbClr val="0000FF"/>
                </a:solidFill>
                <a:latin typeface="Lucida Sans" pitchFamily="34" charset="0"/>
                <a:sym typeface="Lucida Sans" pitchFamily="34" charset="0"/>
              </a:rPr>
              <a:t>10 km resolution 1950-2009</a:t>
            </a:r>
          </a:p>
        </p:txBody>
      </p:sp>
      <p:pic>
        <p:nvPicPr>
          <p:cNvPr id="15378" name="Picture 19"/>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578090" y="377190"/>
            <a:ext cx="1303020" cy="13030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round/>
                <a:headEnd/>
                <a:tailEnd/>
              </a14:hiddenLine>
            </a:ext>
          </a:extLst>
        </p:spPr>
      </p:pic>
      <p:sp>
        <p:nvSpPr>
          <p:cNvPr id="15379" name="Rectangle 20"/>
          <p:cNvSpPr>
            <a:spLocks/>
          </p:cNvSpPr>
          <p:nvPr/>
        </p:nvSpPr>
        <p:spPr bwMode="auto">
          <a:xfrm>
            <a:off x="731520" y="445770"/>
            <a:ext cx="6583680" cy="3771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0" tIns="0" rIns="0" bIns="0"/>
          <a:lstStyle/>
          <a:p>
            <a:pPr algn="r">
              <a:lnSpc>
                <a:spcPct val="120000"/>
              </a:lnSpc>
            </a:pPr>
            <a:r>
              <a:rPr lang="en-US" sz="1300" i="1" dirty="0">
                <a:solidFill>
                  <a:schemeClr val="bg1">
                    <a:lumMod val="75000"/>
                  </a:schemeClr>
                </a:solidFill>
                <a:latin typeface="Georgia" pitchFamily="18" charset="0"/>
                <a:sym typeface="Georgia" pitchFamily="18" charset="0"/>
              </a:rPr>
              <a:t>S. </a:t>
            </a:r>
            <a:r>
              <a:rPr lang="en-US" sz="1300" b="1" i="1" dirty="0">
                <a:solidFill>
                  <a:schemeClr val="bg1">
                    <a:lumMod val="75000"/>
                  </a:schemeClr>
                </a:solidFill>
                <a:latin typeface="Georgia" pitchFamily="18" charset="0"/>
                <a:sym typeface="Georgia" pitchFamily="18" charset="0"/>
              </a:rPr>
              <a:t>Chiba</a:t>
            </a:r>
            <a:r>
              <a:rPr lang="en-US" sz="1300" i="1" dirty="0">
                <a:solidFill>
                  <a:schemeClr val="bg1">
                    <a:lumMod val="75000"/>
                  </a:schemeClr>
                </a:solidFill>
                <a:latin typeface="Georgia" pitchFamily="18" charset="0"/>
                <a:sym typeface="Georgia" pitchFamily="18" charset="0"/>
              </a:rPr>
              <a:t> (JAMSTEC, Japan), J. </a:t>
            </a:r>
            <a:r>
              <a:rPr lang="en-US" sz="1300" b="1" i="1" dirty="0">
                <a:solidFill>
                  <a:schemeClr val="bg1">
                    <a:lumMod val="75000"/>
                  </a:schemeClr>
                </a:solidFill>
                <a:latin typeface="Georgia" pitchFamily="18" charset="0"/>
                <a:sym typeface="Georgia" pitchFamily="18" charset="0"/>
              </a:rPr>
              <a:t>Keister</a:t>
            </a:r>
            <a:r>
              <a:rPr lang="en-US" sz="1300" i="1" dirty="0">
                <a:solidFill>
                  <a:schemeClr val="bg1">
                    <a:lumMod val="75000"/>
                  </a:schemeClr>
                </a:solidFill>
                <a:latin typeface="Georgia" pitchFamily="18" charset="0"/>
                <a:sym typeface="Georgia" pitchFamily="18" charset="0"/>
              </a:rPr>
              <a:t> (UW, USA) </a:t>
            </a:r>
            <a:br>
              <a:rPr lang="en-US" sz="1300" i="1" dirty="0">
                <a:solidFill>
                  <a:schemeClr val="bg1">
                    <a:lumMod val="75000"/>
                  </a:schemeClr>
                </a:solidFill>
                <a:latin typeface="Georgia" pitchFamily="18" charset="0"/>
                <a:sym typeface="Georgia" pitchFamily="18" charset="0"/>
              </a:rPr>
            </a:br>
            <a:r>
              <a:rPr lang="en-US" sz="1300" i="1" dirty="0">
                <a:solidFill>
                  <a:schemeClr val="bg1">
                    <a:lumMod val="75000"/>
                  </a:schemeClr>
                </a:solidFill>
                <a:latin typeface="Georgia" pitchFamily="18" charset="0"/>
                <a:sym typeface="Georgia" pitchFamily="18" charset="0"/>
              </a:rPr>
              <a:t>H. </a:t>
            </a:r>
            <a:r>
              <a:rPr lang="en-US" sz="1300" b="1" i="1" dirty="0">
                <a:solidFill>
                  <a:schemeClr val="bg1">
                    <a:lumMod val="75000"/>
                  </a:schemeClr>
                </a:solidFill>
                <a:latin typeface="Georgia" pitchFamily="18" charset="0"/>
                <a:sym typeface="Georgia" pitchFamily="18" charset="0"/>
              </a:rPr>
              <a:t>Song</a:t>
            </a:r>
            <a:r>
              <a:rPr lang="en-US" sz="1300" i="1" dirty="0">
                <a:solidFill>
                  <a:schemeClr val="bg1">
                    <a:lumMod val="75000"/>
                  </a:schemeClr>
                </a:solidFill>
                <a:latin typeface="Georgia" pitchFamily="18" charset="0"/>
                <a:sym typeface="Georgia" pitchFamily="18" charset="0"/>
              </a:rPr>
              <a:t> (UCSD), B. </a:t>
            </a:r>
            <a:r>
              <a:rPr lang="en-US" sz="1300" b="1" i="1" dirty="0">
                <a:solidFill>
                  <a:schemeClr val="bg1">
                    <a:lumMod val="75000"/>
                  </a:schemeClr>
                </a:solidFill>
                <a:latin typeface="Georgia" pitchFamily="18" charset="0"/>
                <a:sym typeface="Georgia" pitchFamily="18" charset="0"/>
              </a:rPr>
              <a:t>Taguchi</a:t>
            </a:r>
            <a:r>
              <a:rPr lang="en-US" sz="1300" i="1" dirty="0">
                <a:solidFill>
                  <a:schemeClr val="bg1">
                    <a:lumMod val="75000"/>
                  </a:schemeClr>
                </a:solidFill>
                <a:latin typeface="Georgia" pitchFamily="18" charset="0"/>
                <a:sym typeface="Georgia" pitchFamily="18" charset="0"/>
              </a:rPr>
              <a:t> (JAMSTEC), V. </a:t>
            </a:r>
            <a:r>
              <a:rPr lang="en-US" sz="1300" i="1" dirty="0" err="1">
                <a:solidFill>
                  <a:schemeClr val="bg1">
                    <a:lumMod val="75000"/>
                  </a:schemeClr>
                </a:solidFill>
                <a:latin typeface="Georgia" pitchFamily="18" charset="0"/>
                <a:sym typeface="Georgia" pitchFamily="18" charset="0"/>
              </a:rPr>
              <a:t>Combes</a:t>
            </a:r>
            <a:r>
              <a:rPr lang="en-US" sz="1300" i="1" dirty="0">
                <a:solidFill>
                  <a:schemeClr val="bg1">
                    <a:lumMod val="75000"/>
                  </a:schemeClr>
                </a:solidFill>
                <a:latin typeface="Georgia" pitchFamily="18" charset="0"/>
                <a:sym typeface="Georgia" pitchFamily="18" charset="0"/>
              </a:rPr>
              <a:t> and E. Di Lorenzo(</a:t>
            </a:r>
            <a:r>
              <a:rPr lang="en-US" sz="1300" i="1" dirty="0" err="1">
                <a:solidFill>
                  <a:schemeClr val="bg1">
                    <a:lumMod val="75000"/>
                  </a:schemeClr>
                </a:solidFill>
                <a:latin typeface="Georgia" pitchFamily="18" charset="0"/>
                <a:sym typeface="Georgia" pitchFamily="18" charset="0"/>
              </a:rPr>
              <a:t>GaTech</a:t>
            </a:r>
            <a:r>
              <a:rPr lang="en-US" sz="1300" i="1" dirty="0">
                <a:solidFill>
                  <a:schemeClr val="bg1">
                    <a:lumMod val="75000"/>
                  </a:schemeClr>
                </a:solidFill>
                <a:latin typeface="Georgia" pitchFamily="18" charset="0"/>
                <a:sym typeface="Georgia" pitchFamily="18" charset="0"/>
              </a:rPr>
              <a:t>, USA)</a:t>
            </a:r>
          </a:p>
        </p:txBody>
      </p:sp>
      <p:sp>
        <p:nvSpPr>
          <p:cNvPr id="15380" name="Rectangle 21"/>
          <p:cNvSpPr>
            <a:spLocks/>
          </p:cNvSpPr>
          <p:nvPr/>
        </p:nvSpPr>
        <p:spPr bwMode="auto">
          <a:xfrm>
            <a:off x="4434840" y="4880610"/>
            <a:ext cx="3589020" cy="8001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0" tIns="0" rIns="0" bIns="0"/>
          <a:lstStyle/>
          <a:p>
            <a:pPr algn="ctr">
              <a:lnSpc>
                <a:spcPct val="120000"/>
              </a:lnSpc>
            </a:pPr>
            <a:r>
              <a:rPr lang="en-US" b="1">
                <a:solidFill>
                  <a:srgbClr val="31742C"/>
                </a:solidFill>
                <a:latin typeface="Lucida Grande"/>
                <a:sym typeface="Lucida Grande"/>
              </a:rPr>
              <a:t>Perform Adjoint integration to assess where water masses are coming from in regions 1 and 2</a:t>
            </a:r>
          </a:p>
        </p:txBody>
      </p:sp>
      <p:pic>
        <p:nvPicPr>
          <p:cNvPr id="15381" name="Picture 23" descr="zoo3"/>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749040" y="1910239"/>
            <a:ext cx="4937760" cy="26160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72839373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3" name="Group 332"/>
          <p:cNvGrpSpPr/>
          <p:nvPr/>
        </p:nvGrpSpPr>
        <p:grpSpPr>
          <a:xfrm>
            <a:off x="0" y="2076994"/>
            <a:ext cx="6096000" cy="2740236"/>
            <a:chOff x="0" y="2076994"/>
            <a:chExt cx="6096000" cy="2740236"/>
          </a:xfrm>
        </p:grpSpPr>
        <p:pic>
          <p:nvPicPr>
            <p:cNvPr id="2053" name="Picture 3"/>
            <p:cNvPicPr>
              <a:picLocks noChangeAspect="1" noChangeArrowheads="1"/>
            </p:cNvPicPr>
            <p:nvPr/>
          </p:nvPicPr>
          <p:blipFill>
            <a:blip r:embed="rId3" cstate="print"/>
            <a:srcRect l="2902" t="3478" r="5864" b="48948"/>
            <a:stretch>
              <a:fillRect/>
            </a:stretch>
          </p:blipFill>
          <p:spPr bwMode="auto">
            <a:xfrm>
              <a:off x="0" y="2076994"/>
              <a:ext cx="6096000" cy="2740236"/>
            </a:xfrm>
            <a:prstGeom prst="rect">
              <a:avLst/>
            </a:prstGeom>
            <a:noFill/>
            <a:ln w="9525">
              <a:noFill/>
              <a:miter lim="800000"/>
              <a:headEnd/>
              <a:tailEnd/>
            </a:ln>
          </p:spPr>
        </p:pic>
        <p:sp>
          <p:nvSpPr>
            <p:cNvPr id="332" name="Rectangle 331"/>
            <p:cNvSpPr/>
            <p:nvPr/>
          </p:nvSpPr>
          <p:spPr>
            <a:xfrm>
              <a:off x="130629" y="2076994"/>
              <a:ext cx="4724400" cy="3352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6801" name="Picture 1"/>
          <p:cNvPicPr>
            <a:picLocks noChangeAspect="1" noChangeArrowheads="1"/>
          </p:cNvPicPr>
          <p:nvPr/>
        </p:nvPicPr>
        <p:blipFill>
          <a:blip r:embed="rId4" cstate="print"/>
          <a:srcRect t="8857" b="58951"/>
          <a:stretch>
            <a:fillRect/>
          </a:stretch>
        </p:blipFill>
        <p:spPr bwMode="auto">
          <a:xfrm>
            <a:off x="5867400" y="1979612"/>
            <a:ext cx="3105150" cy="1373188"/>
          </a:xfrm>
          <a:prstGeom prst="rect">
            <a:avLst/>
          </a:prstGeom>
          <a:solidFill>
            <a:schemeClr val="tx2"/>
          </a:solidFill>
          <a:ln w="9525">
            <a:noFill/>
            <a:miter lim="800000"/>
            <a:headEnd/>
            <a:tailEnd/>
          </a:ln>
          <a:effectLst/>
        </p:spPr>
      </p:pic>
      <p:sp>
        <p:nvSpPr>
          <p:cNvPr id="13" name="Rectangle 6"/>
          <p:cNvSpPr>
            <a:spLocks/>
          </p:cNvSpPr>
          <p:nvPr/>
        </p:nvSpPr>
        <p:spPr bwMode="auto">
          <a:xfrm>
            <a:off x="152400" y="266700"/>
            <a:ext cx="8915400" cy="647700"/>
          </a:xfrm>
          <a:prstGeom prst="rect">
            <a:avLst/>
          </a:prstGeom>
          <a:noFill/>
          <a:ln w="12700">
            <a:noFill/>
            <a:miter lim="800000"/>
            <a:headEnd/>
            <a:tailEnd/>
          </a:ln>
        </p:spPr>
        <p:txBody>
          <a:bodyPr lIns="34290" tIns="34290" rIns="34290" bIns="34290" anchor="ctr"/>
          <a:lstStyle/>
          <a:p>
            <a:pPr>
              <a:lnSpc>
                <a:spcPct val="120000"/>
              </a:lnSpc>
            </a:pPr>
            <a:r>
              <a:rPr lang="en-US" sz="2000" b="1" dirty="0" smtClean="0">
                <a:solidFill>
                  <a:srgbClr val="FFFF00"/>
                </a:solidFill>
                <a:latin typeface="Lucida Grande" charset="0"/>
                <a:sym typeface="Lucida Grande" charset="0"/>
              </a:rPr>
              <a:t>Testing the role of advection in the observed changes in the KOE:</a:t>
            </a:r>
            <a:endParaRPr lang="en-US" sz="2000" b="1" dirty="0">
              <a:solidFill>
                <a:srgbClr val="FFFF00"/>
              </a:solidFill>
              <a:latin typeface="Lucida Grande" charset="0"/>
              <a:sym typeface="Lucida Grande" charset="0"/>
            </a:endParaRPr>
          </a:p>
        </p:txBody>
      </p:sp>
      <p:sp>
        <p:nvSpPr>
          <p:cNvPr id="2054" name="TextBox 21"/>
          <p:cNvSpPr txBox="1">
            <a:spLocks noChangeArrowheads="1"/>
          </p:cNvSpPr>
          <p:nvPr/>
        </p:nvSpPr>
        <p:spPr bwMode="auto">
          <a:xfrm>
            <a:off x="779854" y="1920617"/>
            <a:ext cx="184731" cy="369332"/>
          </a:xfrm>
          <a:prstGeom prst="rect">
            <a:avLst/>
          </a:prstGeom>
          <a:noFill/>
          <a:ln w="9525">
            <a:noFill/>
            <a:miter lim="800000"/>
            <a:headEnd/>
            <a:tailEnd/>
          </a:ln>
        </p:spPr>
        <p:txBody>
          <a:bodyPr wrap="none">
            <a:spAutoFit/>
          </a:bodyPr>
          <a:lstStyle/>
          <a:p>
            <a:endParaRPr lang="en-US" b="1" dirty="0">
              <a:solidFill>
                <a:srgbClr val="FFFF00"/>
              </a:solidFill>
              <a:latin typeface="Calibri" pitchFamily="34" charset="0"/>
            </a:endParaRPr>
          </a:p>
        </p:txBody>
      </p:sp>
      <p:sp>
        <p:nvSpPr>
          <p:cNvPr id="2070" name="TextBox 34"/>
          <p:cNvSpPr txBox="1">
            <a:spLocks noChangeArrowheads="1"/>
          </p:cNvSpPr>
          <p:nvPr/>
        </p:nvSpPr>
        <p:spPr bwMode="auto">
          <a:xfrm>
            <a:off x="755703" y="5367226"/>
            <a:ext cx="192838" cy="394287"/>
          </a:xfrm>
          <a:prstGeom prst="rect">
            <a:avLst/>
          </a:prstGeom>
          <a:noFill/>
          <a:ln w="9525">
            <a:noFill/>
            <a:miter lim="800000"/>
            <a:headEnd/>
            <a:tailEnd/>
          </a:ln>
        </p:spPr>
        <p:txBody>
          <a:bodyPr wrap="none">
            <a:spAutoFit/>
          </a:bodyPr>
          <a:lstStyle/>
          <a:p>
            <a:endParaRPr lang="en-US" b="1" dirty="0">
              <a:latin typeface="Calibri" pitchFamily="34" charset="0"/>
            </a:endParaRPr>
          </a:p>
        </p:txBody>
      </p:sp>
      <p:sp>
        <p:nvSpPr>
          <p:cNvPr id="14" name="TextBox 13"/>
          <p:cNvSpPr txBox="1"/>
          <p:nvPr/>
        </p:nvSpPr>
        <p:spPr>
          <a:xfrm>
            <a:off x="840195" y="1752600"/>
            <a:ext cx="1287532" cy="369332"/>
          </a:xfrm>
          <a:prstGeom prst="rect">
            <a:avLst/>
          </a:prstGeom>
          <a:noFill/>
        </p:spPr>
        <p:txBody>
          <a:bodyPr wrap="none" rtlCol="0">
            <a:spAutoFit/>
          </a:bodyPr>
          <a:lstStyle/>
          <a:p>
            <a:r>
              <a:rPr lang="en-US" b="1" dirty="0" smtClean="0">
                <a:solidFill>
                  <a:srgbClr val="FFFF00"/>
                </a:solidFill>
              </a:rPr>
              <a:t>1960-1975</a:t>
            </a:r>
            <a:endParaRPr lang="en-US" b="1" dirty="0">
              <a:solidFill>
                <a:srgbClr val="FFFF00"/>
              </a:solidFill>
            </a:endParaRPr>
          </a:p>
        </p:txBody>
      </p:sp>
      <p:sp>
        <p:nvSpPr>
          <p:cNvPr id="15" name="TextBox 14"/>
          <p:cNvSpPr txBox="1"/>
          <p:nvPr/>
        </p:nvSpPr>
        <p:spPr>
          <a:xfrm>
            <a:off x="3255592" y="1752600"/>
            <a:ext cx="1287532" cy="369332"/>
          </a:xfrm>
          <a:prstGeom prst="rect">
            <a:avLst/>
          </a:prstGeom>
          <a:noFill/>
        </p:spPr>
        <p:txBody>
          <a:bodyPr wrap="none" rtlCol="0">
            <a:spAutoFit/>
          </a:bodyPr>
          <a:lstStyle/>
          <a:p>
            <a:r>
              <a:rPr lang="en-US" b="1" dirty="0" smtClean="0">
                <a:solidFill>
                  <a:srgbClr val="FFFF00"/>
                </a:solidFill>
              </a:rPr>
              <a:t>1981-1999</a:t>
            </a:r>
            <a:endParaRPr lang="en-US" b="1" dirty="0">
              <a:solidFill>
                <a:srgbClr val="FFFF00"/>
              </a:solidFill>
            </a:endParaRPr>
          </a:p>
        </p:txBody>
      </p:sp>
      <p:grpSp>
        <p:nvGrpSpPr>
          <p:cNvPr id="2" name="Group 35"/>
          <p:cNvGrpSpPr/>
          <p:nvPr/>
        </p:nvGrpSpPr>
        <p:grpSpPr>
          <a:xfrm>
            <a:off x="1448131" y="3055622"/>
            <a:ext cx="3102859" cy="1051583"/>
            <a:chOff x="3639137" y="2304288"/>
            <a:chExt cx="2948060" cy="1051583"/>
          </a:xfrm>
        </p:grpSpPr>
        <p:sp>
          <p:nvSpPr>
            <p:cNvPr id="31" name="Rectangle 30"/>
            <p:cNvSpPr/>
            <p:nvPr/>
          </p:nvSpPr>
          <p:spPr bwMode="auto">
            <a:xfrm>
              <a:off x="3639137" y="2309873"/>
              <a:ext cx="699574" cy="429939"/>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srgbClr val="FFFF00"/>
                </a:solidFill>
              </a:endParaRPr>
            </a:p>
          </p:txBody>
        </p:sp>
        <p:sp>
          <p:nvSpPr>
            <p:cNvPr id="33" name="Rectangle 32"/>
            <p:cNvSpPr/>
            <p:nvPr/>
          </p:nvSpPr>
          <p:spPr bwMode="auto">
            <a:xfrm>
              <a:off x="3639137" y="2925933"/>
              <a:ext cx="699574" cy="42993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srgbClr val="FFFF00"/>
                </a:solidFill>
              </a:endParaRPr>
            </a:p>
          </p:txBody>
        </p:sp>
        <p:sp>
          <p:nvSpPr>
            <p:cNvPr id="34" name="TextBox 23"/>
            <p:cNvSpPr txBox="1">
              <a:spLocks noChangeArrowheads="1"/>
            </p:cNvSpPr>
            <p:nvPr/>
          </p:nvSpPr>
          <p:spPr bwMode="auto">
            <a:xfrm>
              <a:off x="3799957" y="2304290"/>
              <a:ext cx="275973" cy="369332"/>
            </a:xfrm>
            <a:prstGeom prst="rect">
              <a:avLst/>
            </a:prstGeom>
            <a:noFill/>
            <a:ln w="9525">
              <a:noFill/>
              <a:miter lim="800000"/>
              <a:headEnd/>
              <a:tailEnd/>
            </a:ln>
          </p:spPr>
          <p:txBody>
            <a:bodyPr wrap="none">
              <a:spAutoFit/>
            </a:bodyPr>
            <a:lstStyle/>
            <a:p>
              <a:r>
                <a:rPr lang="en-US" b="1">
                  <a:solidFill>
                    <a:srgbClr val="FFFF00"/>
                  </a:solidFill>
                  <a:latin typeface="Calibri" pitchFamily="34" charset="0"/>
                </a:rPr>
                <a:t>x</a:t>
              </a:r>
            </a:p>
          </p:txBody>
        </p:sp>
        <p:sp>
          <p:nvSpPr>
            <p:cNvPr id="35" name="TextBox 24"/>
            <p:cNvSpPr txBox="1">
              <a:spLocks noChangeArrowheads="1"/>
            </p:cNvSpPr>
            <p:nvPr/>
          </p:nvSpPr>
          <p:spPr bwMode="auto">
            <a:xfrm>
              <a:off x="3808905" y="2924265"/>
              <a:ext cx="275973" cy="369332"/>
            </a:xfrm>
            <a:prstGeom prst="rect">
              <a:avLst/>
            </a:prstGeom>
            <a:noFill/>
            <a:ln w="9525">
              <a:noFill/>
              <a:miter lim="800000"/>
              <a:headEnd/>
              <a:tailEnd/>
            </a:ln>
          </p:spPr>
          <p:txBody>
            <a:bodyPr wrap="none">
              <a:spAutoFit/>
            </a:bodyPr>
            <a:lstStyle/>
            <a:p>
              <a:r>
                <a:rPr lang="en-US" b="1" dirty="0">
                  <a:solidFill>
                    <a:srgbClr val="FFFF00"/>
                  </a:solidFill>
                  <a:latin typeface="Calibri" pitchFamily="34" charset="0"/>
                </a:rPr>
                <a:t>x</a:t>
              </a:r>
            </a:p>
          </p:txBody>
        </p:sp>
        <p:sp>
          <p:nvSpPr>
            <p:cNvPr id="27" name="Rectangle 26"/>
            <p:cNvSpPr/>
            <p:nvPr/>
          </p:nvSpPr>
          <p:spPr bwMode="auto">
            <a:xfrm>
              <a:off x="5887623" y="2309871"/>
              <a:ext cx="699574" cy="429939"/>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srgbClr val="FFFF00"/>
                </a:solidFill>
              </a:endParaRPr>
            </a:p>
          </p:txBody>
        </p:sp>
        <p:sp>
          <p:nvSpPr>
            <p:cNvPr id="28" name="Rectangle 27"/>
            <p:cNvSpPr/>
            <p:nvPr/>
          </p:nvSpPr>
          <p:spPr bwMode="auto">
            <a:xfrm>
              <a:off x="5887623" y="2925931"/>
              <a:ext cx="699574" cy="42993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srgbClr val="FFFF00"/>
                </a:solidFill>
              </a:endParaRPr>
            </a:p>
          </p:txBody>
        </p:sp>
        <p:sp>
          <p:nvSpPr>
            <p:cNvPr id="29" name="TextBox 29"/>
            <p:cNvSpPr txBox="1">
              <a:spLocks noChangeArrowheads="1"/>
            </p:cNvSpPr>
            <p:nvPr/>
          </p:nvSpPr>
          <p:spPr bwMode="auto">
            <a:xfrm>
              <a:off x="6048443" y="2304288"/>
              <a:ext cx="275973" cy="369332"/>
            </a:xfrm>
            <a:prstGeom prst="rect">
              <a:avLst/>
            </a:prstGeom>
            <a:noFill/>
            <a:ln w="9525">
              <a:noFill/>
              <a:miter lim="800000"/>
              <a:headEnd/>
              <a:tailEnd/>
            </a:ln>
          </p:spPr>
          <p:txBody>
            <a:bodyPr wrap="none">
              <a:spAutoFit/>
            </a:bodyPr>
            <a:lstStyle/>
            <a:p>
              <a:r>
                <a:rPr lang="en-US" b="1">
                  <a:solidFill>
                    <a:srgbClr val="FFFF00"/>
                  </a:solidFill>
                  <a:latin typeface="Calibri" pitchFamily="34" charset="0"/>
                </a:rPr>
                <a:t>x</a:t>
              </a:r>
            </a:p>
          </p:txBody>
        </p:sp>
        <p:sp>
          <p:nvSpPr>
            <p:cNvPr id="30" name="TextBox 30"/>
            <p:cNvSpPr txBox="1">
              <a:spLocks noChangeArrowheads="1"/>
            </p:cNvSpPr>
            <p:nvPr/>
          </p:nvSpPr>
          <p:spPr bwMode="auto">
            <a:xfrm>
              <a:off x="6057391" y="2924263"/>
              <a:ext cx="275973" cy="369332"/>
            </a:xfrm>
            <a:prstGeom prst="rect">
              <a:avLst/>
            </a:prstGeom>
            <a:noFill/>
            <a:ln w="9525">
              <a:noFill/>
              <a:miter lim="800000"/>
              <a:headEnd/>
              <a:tailEnd/>
            </a:ln>
          </p:spPr>
          <p:txBody>
            <a:bodyPr wrap="none">
              <a:spAutoFit/>
            </a:bodyPr>
            <a:lstStyle/>
            <a:p>
              <a:r>
                <a:rPr lang="en-US" b="1">
                  <a:solidFill>
                    <a:srgbClr val="FFFF00"/>
                  </a:solidFill>
                  <a:latin typeface="Calibri" pitchFamily="34" charset="0"/>
                </a:rPr>
                <a:t>x</a:t>
              </a:r>
            </a:p>
          </p:txBody>
        </p:sp>
      </p:grpSp>
      <p:cxnSp>
        <p:nvCxnSpPr>
          <p:cNvPr id="50" name="Straight Arrow Connector 49"/>
          <p:cNvCxnSpPr/>
          <p:nvPr/>
        </p:nvCxnSpPr>
        <p:spPr>
          <a:xfrm flipV="1">
            <a:off x="4495800" y="2362200"/>
            <a:ext cx="1828800" cy="8382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5" name="Group 338"/>
          <p:cNvGrpSpPr/>
          <p:nvPr/>
        </p:nvGrpSpPr>
        <p:grpSpPr>
          <a:xfrm>
            <a:off x="533400" y="5105400"/>
            <a:ext cx="4321030" cy="896316"/>
            <a:chOff x="4393378" y="4777740"/>
            <a:chExt cx="2830382" cy="896316"/>
          </a:xfrm>
        </p:grpSpPr>
        <p:sp>
          <p:nvSpPr>
            <p:cNvPr id="340" name="Rectangle 10"/>
            <p:cNvSpPr>
              <a:spLocks/>
            </p:cNvSpPr>
            <p:nvPr/>
          </p:nvSpPr>
          <p:spPr bwMode="auto">
            <a:xfrm>
              <a:off x="4393378" y="4777740"/>
              <a:ext cx="57" cy="402418"/>
            </a:xfrm>
            <a:prstGeom prst="rect">
              <a:avLst/>
            </a:prstGeom>
            <a:noFill/>
            <a:ln w="12700">
              <a:noFill/>
              <a:miter lim="800000"/>
              <a:headEnd/>
              <a:tailEnd/>
            </a:ln>
          </p:spPr>
          <p:txBody>
            <a:bodyPr wrap="none" lIns="0" tIns="0" rIns="0" bIns="0">
              <a:spAutoFit/>
            </a:bodyPr>
            <a:lstStyle/>
            <a:p>
              <a:pPr algn="ctr">
                <a:lnSpc>
                  <a:spcPct val="120000"/>
                </a:lnSpc>
              </a:pPr>
              <a:endParaRPr lang="en-US" sz="2400" b="1" dirty="0">
                <a:solidFill>
                  <a:srgbClr val="357F30"/>
                </a:solidFill>
                <a:latin typeface="Lucida Grande" charset="0"/>
                <a:sym typeface="Lucida Grande" charset="0"/>
              </a:endParaRPr>
            </a:p>
          </p:txBody>
        </p:sp>
        <p:sp>
          <p:nvSpPr>
            <p:cNvPr id="341" name="Rectangle 21"/>
            <p:cNvSpPr>
              <a:spLocks/>
            </p:cNvSpPr>
            <p:nvPr/>
          </p:nvSpPr>
          <p:spPr bwMode="auto">
            <a:xfrm>
              <a:off x="4572000" y="4873956"/>
              <a:ext cx="2651760" cy="800100"/>
            </a:xfrm>
            <a:prstGeom prst="rect">
              <a:avLst/>
            </a:prstGeom>
            <a:noFill/>
            <a:ln w="12700">
              <a:noFill/>
              <a:miter lim="800000"/>
              <a:headEnd/>
              <a:tailEnd/>
            </a:ln>
          </p:spPr>
          <p:txBody>
            <a:bodyPr lIns="0" tIns="0" rIns="0" bIns="0"/>
            <a:lstStyle/>
            <a:p>
              <a:r>
                <a:rPr lang="en-US" b="1" dirty="0">
                  <a:solidFill>
                    <a:srgbClr val="00FF00"/>
                  </a:solidFill>
                  <a:latin typeface="Lucida Grande" charset="0"/>
                  <a:sym typeface="Lucida Grande" charset="0"/>
                </a:rPr>
                <a:t>Perform </a:t>
              </a:r>
              <a:r>
                <a:rPr lang="en-US" b="1" dirty="0" err="1">
                  <a:solidFill>
                    <a:srgbClr val="00FF00"/>
                  </a:solidFill>
                  <a:latin typeface="Lucida Grande" charset="0"/>
                  <a:sym typeface="Lucida Grande" charset="0"/>
                </a:rPr>
                <a:t>Adjoint</a:t>
              </a:r>
              <a:r>
                <a:rPr lang="en-US" b="1" dirty="0">
                  <a:solidFill>
                    <a:srgbClr val="00FF00"/>
                  </a:solidFill>
                  <a:latin typeface="Lucida Grande" charset="0"/>
                  <a:sym typeface="Lucida Grande" charset="0"/>
                </a:rPr>
                <a:t> integration to assess where water masses are coming from in regions 1 and 2</a:t>
              </a:r>
            </a:p>
          </p:txBody>
        </p:sp>
      </p:grpSp>
      <p:sp>
        <p:nvSpPr>
          <p:cNvPr id="342" name="TextBox 341"/>
          <p:cNvSpPr txBox="1"/>
          <p:nvPr/>
        </p:nvSpPr>
        <p:spPr>
          <a:xfrm>
            <a:off x="6295658" y="1535668"/>
            <a:ext cx="2467342" cy="369332"/>
          </a:xfrm>
          <a:prstGeom prst="rect">
            <a:avLst/>
          </a:prstGeom>
          <a:noFill/>
        </p:spPr>
        <p:txBody>
          <a:bodyPr wrap="none" rtlCol="0">
            <a:spAutoFit/>
          </a:bodyPr>
          <a:lstStyle/>
          <a:p>
            <a:r>
              <a:rPr lang="en-US" dirty="0" smtClean="0">
                <a:solidFill>
                  <a:srgbClr val="FFFF00"/>
                </a:solidFill>
              </a:rPr>
              <a:t>Abundance timeseries</a:t>
            </a:r>
            <a:endParaRPr lang="en-US" dirty="0">
              <a:solidFill>
                <a:srgbClr val="FFFF00"/>
              </a:solidFill>
            </a:endParaRPr>
          </a:p>
        </p:txBody>
      </p:sp>
      <p:pic>
        <p:nvPicPr>
          <p:cNvPr id="336" name="Picture 1"/>
          <p:cNvPicPr>
            <a:picLocks noChangeAspect="1" noChangeArrowheads="1"/>
          </p:cNvPicPr>
          <p:nvPr/>
        </p:nvPicPr>
        <p:blipFill>
          <a:blip r:embed="rId4" cstate="print"/>
          <a:srcRect l="2454" t="49981"/>
          <a:stretch>
            <a:fillRect/>
          </a:stretch>
        </p:blipFill>
        <p:spPr bwMode="auto">
          <a:xfrm>
            <a:off x="5867400" y="3276600"/>
            <a:ext cx="3028950" cy="2133600"/>
          </a:xfrm>
          <a:prstGeom prst="rect">
            <a:avLst/>
          </a:prstGeom>
          <a:solidFill>
            <a:schemeClr val="tx2"/>
          </a:solidFill>
          <a:ln w="9525">
            <a:noFill/>
            <a:miter lim="800000"/>
            <a:headEnd/>
            <a:tailEnd/>
          </a:ln>
          <a:effectLst/>
        </p:spPr>
      </p:pic>
      <p:cxnSp>
        <p:nvCxnSpPr>
          <p:cNvPr id="51" name="Straight Arrow Connector 50"/>
          <p:cNvCxnSpPr/>
          <p:nvPr/>
        </p:nvCxnSpPr>
        <p:spPr>
          <a:xfrm>
            <a:off x="4495800" y="3886200"/>
            <a:ext cx="1828800" cy="6858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4" name="Group 335"/>
          <p:cNvGrpSpPr/>
          <p:nvPr/>
        </p:nvGrpSpPr>
        <p:grpSpPr>
          <a:xfrm>
            <a:off x="5181600" y="5105400"/>
            <a:ext cx="3810000" cy="652136"/>
            <a:chOff x="3999035" y="5881402"/>
            <a:chExt cx="5041796" cy="652136"/>
          </a:xfrm>
        </p:grpSpPr>
        <p:sp>
          <p:nvSpPr>
            <p:cNvPr id="337" name="Rectangle 16"/>
            <p:cNvSpPr>
              <a:spLocks/>
            </p:cNvSpPr>
            <p:nvPr/>
          </p:nvSpPr>
          <p:spPr bwMode="auto">
            <a:xfrm>
              <a:off x="3999035" y="5881402"/>
              <a:ext cx="86" cy="402418"/>
            </a:xfrm>
            <a:prstGeom prst="rect">
              <a:avLst/>
            </a:prstGeom>
            <a:noFill/>
            <a:ln w="12700">
              <a:noFill/>
              <a:miter lim="800000"/>
              <a:headEnd/>
              <a:tailEnd/>
            </a:ln>
          </p:spPr>
          <p:txBody>
            <a:bodyPr wrap="none" lIns="0" tIns="0" rIns="0" bIns="0">
              <a:spAutoFit/>
            </a:bodyPr>
            <a:lstStyle/>
            <a:p>
              <a:pPr>
                <a:lnSpc>
                  <a:spcPct val="120000"/>
                </a:lnSpc>
              </a:pPr>
              <a:endParaRPr lang="en-US" sz="2400" b="1" dirty="0">
                <a:solidFill>
                  <a:srgbClr val="FF7F00"/>
                </a:solidFill>
                <a:latin typeface="Lucida Grande" charset="0"/>
                <a:sym typeface="Lucida Grande" charset="0"/>
              </a:endParaRPr>
            </a:p>
          </p:txBody>
        </p:sp>
        <p:sp>
          <p:nvSpPr>
            <p:cNvPr id="338" name="Rectangle 17"/>
            <p:cNvSpPr>
              <a:spLocks/>
            </p:cNvSpPr>
            <p:nvPr/>
          </p:nvSpPr>
          <p:spPr bwMode="auto">
            <a:xfrm>
              <a:off x="4506931" y="5984898"/>
              <a:ext cx="4533900" cy="548640"/>
            </a:xfrm>
            <a:prstGeom prst="rect">
              <a:avLst/>
            </a:prstGeom>
            <a:noFill/>
            <a:ln w="12700">
              <a:noFill/>
              <a:miter lim="800000"/>
              <a:headEnd/>
              <a:tailEnd/>
            </a:ln>
          </p:spPr>
          <p:txBody>
            <a:bodyPr lIns="0" tIns="0" rIns="0" bIns="0"/>
            <a:lstStyle/>
            <a:p>
              <a:r>
                <a:rPr lang="en-US" b="1" dirty="0">
                  <a:solidFill>
                    <a:srgbClr val="FF7F00"/>
                  </a:solidFill>
                  <a:latin typeface="Lucida Grande" charset="0"/>
                  <a:sym typeface="Lucida Grande" charset="0"/>
                </a:rPr>
                <a:t>Diagnose relationship between changes in Zooplankton and source waters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42"/>
                                        </p:tgtEl>
                                        <p:attrNameLst>
                                          <p:attrName>style.visibility</p:attrName>
                                        </p:attrNameLst>
                                      </p:cBhvr>
                                      <p:to>
                                        <p:strVal val="visible"/>
                                      </p:to>
                                    </p:set>
                                    <p:animEffect transition="in" filter="fade">
                                      <p:cBhvr>
                                        <p:cTn id="18" dur="500"/>
                                        <p:tgtEl>
                                          <p:spTgt spid="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81000" y="381000"/>
            <a:ext cx="7986842" cy="60721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2160896" y="435114"/>
            <a:ext cx="4830168" cy="707886"/>
            <a:chOff x="2160896" y="435114"/>
            <a:chExt cx="4830168" cy="707886"/>
          </a:xfrm>
        </p:grpSpPr>
        <p:sp>
          <p:nvSpPr>
            <p:cNvPr id="13" name="TextBox 12"/>
            <p:cNvSpPr txBox="1"/>
            <p:nvPr/>
          </p:nvSpPr>
          <p:spPr>
            <a:xfrm>
              <a:off x="2160896" y="435114"/>
              <a:ext cx="4830168" cy="707886"/>
            </a:xfrm>
            <a:prstGeom prst="rect">
              <a:avLst/>
            </a:prstGeom>
            <a:noFill/>
          </p:spPr>
          <p:txBody>
            <a:bodyPr wrap="none" rtlCol="0">
              <a:spAutoFit/>
            </a:bodyPr>
            <a:lstStyle/>
            <a:p>
              <a:r>
                <a:rPr lang="en-US" sz="4000" dirty="0" smtClean="0">
                  <a:solidFill>
                    <a:srgbClr val="FFFF00"/>
                  </a:solidFill>
                  <a:latin typeface="Comic Sans MS" pitchFamily="66" charset="0"/>
                </a:rPr>
                <a:t>What I  we learned</a:t>
              </a:r>
              <a:endParaRPr lang="en-US" sz="4000" dirty="0"/>
            </a:p>
          </p:txBody>
        </p:sp>
        <p:cxnSp>
          <p:nvCxnSpPr>
            <p:cNvPr id="7" name="Straight Connector 6"/>
            <p:cNvCxnSpPr/>
            <p:nvPr/>
          </p:nvCxnSpPr>
          <p:spPr bwMode="auto">
            <a:xfrm flipH="1">
              <a:off x="3635992" y="582304"/>
              <a:ext cx="429904" cy="367352"/>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9" name="Straight Connector 8"/>
            <p:cNvCxnSpPr/>
            <p:nvPr/>
          </p:nvCxnSpPr>
          <p:spPr bwMode="auto">
            <a:xfrm>
              <a:off x="3630304" y="547048"/>
              <a:ext cx="381000" cy="381000"/>
            </a:xfrm>
            <a:prstGeom prst="line">
              <a:avLst/>
            </a:prstGeom>
            <a:solidFill>
              <a:schemeClr val="accent1"/>
            </a:solidFill>
            <a:ln w="57150" cap="flat" cmpd="sng" algn="ctr">
              <a:solidFill>
                <a:srgbClr val="FF0000"/>
              </a:solidFill>
              <a:prstDash val="solid"/>
              <a:round/>
              <a:headEnd type="none" w="med" len="med"/>
              <a:tailEnd type="none" w="med" len="med"/>
            </a:ln>
            <a:effectLst/>
          </p:spPr>
        </p:cxnSp>
      </p:grpSp>
      <p:sp>
        <p:nvSpPr>
          <p:cNvPr id="15" name="TextBox 14"/>
          <p:cNvSpPr txBox="1"/>
          <p:nvPr/>
        </p:nvSpPr>
        <p:spPr>
          <a:xfrm>
            <a:off x="3634857" y="1929825"/>
            <a:ext cx="1882247" cy="584775"/>
          </a:xfrm>
          <a:prstGeom prst="rect">
            <a:avLst/>
          </a:prstGeom>
          <a:noFill/>
        </p:spPr>
        <p:txBody>
          <a:bodyPr wrap="none" rtlCol="0">
            <a:spAutoFit/>
          </a:bodyPr>
          <a:lstStyle/>
          <a:p>
            <a:r>
              <a:rPr lang="en-US" sz="3200" dirty="0" smtClean="0">
                <a:solidFill>
                  <a:srgbClr val="FF0000"/>
                </a:solidFill>
                <a:latin typeface="Comic Sans MS" pitchFamily="66" charset="0"/>
              </a:rPr>
              <a:t>A  LOT !!</a:t>
            </a:r>
            <a:endParaRPr lang="en-US" sz="3200" dirty="0">
              <a:solidFill>
                <a:srgbClr val="FF0000"/>
              </a:solidFill>
              <a:latin typeface="Comic Sans MS" pitchFamily="66" charset="0"/>
            </a:endParaRPr>
          </a:p>
        </p:txBody>
      </p:sp>
      <p:sp>
        <p:nvSpPr>
          <p:cNvPr id="8" name="TextBox 7"/>
          <p:cNvSpPr txBox="1"/>
          <p:nvPr/>
        </p:nvSpPr>
        <p:spPr>
          <a:xfrm>
            <a:off x="2852976" y="1295400"/>
            <a:ext cx="3446008" cy="461665"/>
          </a:xfrm>
          <a:prstGeom prst="rect">
            <a:avLst/>
          </a:prstGeom>
          <a:noFill/>
        </p:spPr>
        <p:txBody>
          <a:bodyPr wrap="none" rtlCol="0">
            <a:spAutoFit/>
          </a:bodyPr>
          <a:lstStyle/>
          <a:p>
            <a:r>
              <a:rPr lang="en-US" sz="2400" dirty="0" smtClean="0">
                <a:solidFill>
                  <a:schemeClr val="bg1">
                    <a:lumMod val="95000"/>
                  </a:schemeClr>
                </a:solidFill>
              </a:rPr>
              <a:t>Large scale climate modes</a:t>
            </a:r>
            <a:endParaRPr lang="en-US" sz="2400" dirty="0">
              <a:solidFill>
                <a:schemeClr val="bg1">
                  <a:lumMod val="95000"/>
                </a:schemeClr>
              </a:solidFill>
            </a:endParaRPr>
          </a:p>
        </p:txBody>
      </p:sp>
      <p:sp>
        <p:nvSpPr>
          <p:cNvPr id="10" name="TextBox 9"/>
          <p:cNvSpPr txBox="1"/>
          <p:nvPr/>
        </p:nvSpPr>
        <p:spPr>
          <a:xfrm>
            <a:off x="838200" y="3048000"/>
            <a:ext cx="2821606" cy="461665"/>
          </a:xfrm>
          <a:prstGeom prst="rect">
            <a:avLst/>
          </a:prstGeom>
          <a:noFill/>
        </p:spPr>
        <p:txBody>
          <a:bodyPr wrap="none" rtlCol="0">
            <a:spAutoFit/>
          </a:bodyPr>
          <a:lstStyle/>
          <a:p>
            <a:r>
              <a:rPr lang="en-US" sz="2400" dirty="0" smtClean="0">
                <a:solidFill>
                  <a:schemeClr val="bg1">
                    <a:lumMod val="95000"/>
                  </a:schemeClr>
                </a:solidFill>
              </a:rPr>
              <a:t>Mesoscale variability</a:t>
            </a:r>
            <a:endParaRPr lang="en-US" sz="2400" dirty="0">
              <a:solidFill>
                <a:schemeClr val="bg1">
                  <a:lumMod val="95000"/>
                </a:schemeClr>
              </a:solidFill>
            </a:endParaRPr>
          </a:p>
        </p:txBody>
      </p:sp>
      <p:sp>
        <p:nvSpPr>
          <p:cNvPr id="11" name="TextBox 10"/>
          <p:cNvSpPr txBox="1"/>
          <p:nvPr/>
        </p:nvSpPr>
        <p:spPr>
          <a:xfrm>
            <a:off x="5638800" y="3048000"/>
            <a:ext cx="2940228" cy="461665"/>
          </a:xfrm>
          <a:prstGeom prst="rect">
            <a:avLst/>
          </a:prstGeom>
          <a:noFill/>
        </p:spPr>
        <p:txBody>
          <a:bodyPr wrap="none" rtlCol="0">
            <a:spAutoFit/>
          </a:bodyPr>
          <a:lstStyle/>
          <a:p>
            <a:r>
              <a:rPr lang="en-US" sz="2400" dirty="0" smtClean="0">
                <a:solidFill>
                  <a:schemeClr val="bg1">
                    <a:lumMod val="95000"/>
                  </a:schemeClr>
                </a:solidFill>
              </a:rPr>
              <a:t>Basin-scale variability</a:t>
            </a:r>
            <a:endParaRPr lang="en-US" sz="2400" dirty="0">
              <a:solidFill>
                <a:schemeClr val="bg1">
                  <a:lumMod val="95000"/>
                </a:schemeClr>
              </a:solidFill>
            </a:endParaRPr>
          </a:p>
        </p:txBody>
      </p:sp>
      <p:sp>
        <p:nvSpPr>
          <p:cNvPr id="12" name="TextBox 11"/>
          <p:cNvSpPr txBox="1"/>
          <p:nvPr/>
        </p:nvSpPr>
        <p:spPr>
          <a:xfrm>
            <a:off x="3532496" y="4656160"/>
            <a:ext cx="2222083" cy="461665"/>
          </a:xfrm>
          <a:prstGeom prst="rect">
            <a:avLst/>
          </a:prstGeom>
          <a:noFill/>
        </p:spPr>
        <p:txBody>
          <a:bodyPr wrap="none" rtlCol="0">
            <a:spAutoFit/>
          </a:bodyPr>
          <a:lstStyle/>
          <a:p>
            <a:r>
              <a:rPr lang="en-US" sz="2400" dirty="0" smtClean="0">
                <a:solidFill>
                  <a:schemeClr val="bg1">
                    <a:lumMod val="95000"/>
                  </a:schemeClr>
                </a:solidFill>
              </a:rPr>
              <a:t>Local variability</a:t>
            </a:r>
            <a:endParaRPr lang="en-US" sz="2400" dirty="0">
              <a:solidFill>
                <a:schemeClr val="bg1">
                  <a:lumMod val="95000"/>
                </a:schemeClr>
              </a:solidFill>
            </a:endParaRPr>
          </a:p>
        </p:txBody>
      </p:sp>
      <p:sp>
        <p:nvSpPr>
          <p:cNvPr id="16" name="TextBox 15"/>
          <p:cNvSpPr txBox="1"/>
          <p:nvPr/>
        </p:nvSpPr>
        <p:spPr>
          <a:xfrm>
            <a:off x="3773213" y="5939135"/>
            <a:ext cx="1636987" cy="461665"/>
          </a:xfrm>
          <a:prstGeom prst="rect">
            <a:avLst/>
          </a:prstGeom>
          <a:noFill/>
        </p:spPr>
        <p:txBody>
          <a:bodyPr wrap="none" rtlCol="0">
            <a:spAutoFit/>
          </a:bodyPr>
          <a:lstStyle/>
          <a:p>
            <a:r>
              <a:rPr lang="en-US" sz="2400" dirty="0" smtClean="0">
                <a:solidFill>
                  <a:schemeClr val="bg1">
                    <a:lumMod val="95000"/>
                  </a:schemeClr>
                </a:solidFill>
              </a:rPr>
              <a:t>Ecosystems</a:t>
            </a:r>
            <a:endParaRPr lang="en-US" sz="2400" dirty="0">
              <a:solidFill>
                <a:schemeClr val="bg1">
                  <a:lumMod val="95000"/>
                </a:schemeClr>
              </a:solidFill>
            </a:endParaRPr>
          </a:p>
        </p:txBody>
      </p:sp>
      <p:sp>
        <p:nvSpPr>
          <p:cNvPr id="17" name="Right Arrow 16"/>
          <p:cNvSpPr/>
          <p:nvPr/>
        </p:nvSpPr>
        <p:spPr bwMode="auto">
          <a:xfrm rot="8159595">
            <a:off x="2082474" y="2291295"/>
            <a:ext cx="1676400" cy="31088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charset="0"/>
            </a:endParaRPr>
          </a:p>
        </p:txBody>
      </p:sp>
      <p:sp>
        <p:nvSpPr>
          <p:cNvPr id="18" name="Right Arrow 17"/>
          <p:cNvSpPr/>
          <p:nvPr/>
        </p:nvSpPr>
        <p:spPr bwMode="auto">
          <a:xfrm rot="13440405" flipH="1">
            <a:off x="5308926" y="2291295"/>
            <a:ext cx="1676400" cy="31088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charset="0"/>
            </a:endParaRPr>
          </a:p>
        </p:txBody>
      </p:sp>
      <p:sp>
        <p:nvSpPr>
          <p:cNvPr id="19" name="Right Arrow 18"/>
          <p:cNvSpPr/>
          <p:nvPr/>
        </p:nvSpPr>
        <p:spPr bwMode="auto">
          <a:xfrm rot="13440405" flipH="1">
            <a:off x="2158673" y="4043894"/>
            <a:ext cx="1676400" cy="31088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charset="0"/>
            </a:endParaRPr>
          </a:p>
        </p:txBody>
      </p:sp>
      <p:sp>
        <p:nvSpPr>
          <p:cNvPr id="20" name="Right Arrow 19"/>
          <p:cNvSpPr/>
          <p:nvPr/>
        </p:nvSpPr>
        <p:spPr bwMode="auto">
          <a:xfrm rot="8159595">
            <a:off x="5359073" y="3967695"/>
            <a:ext cx="1676400" cy="31088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charset="0"/>
            </a:endParaRPr>
          </a:p>
        </p:txBody>
      </p:sp>
      <p:cxnSp>
        <p:nvCxnSpPr>
          <p:cNvPr id="22" name="Straight Arrow Connector 21"/>
          <p:cNvCxnSpPr>
            <a:stCxn id="10" idx="3"/>
            <a:endCxn id="11" idx="1"/>
          </p:cNvCxnSpPr>
          <p:nvPr/>
        </p:nvCxnSpPr>
        <p:spPr bwMode="auto">
          <a:xfrm>
            <a:off x="3659806" y="3278833"/>
            <a:ext cx="1978994" cy="0"/>
          </a:xfrm>
          <a:prstGeom prst="straightConnector1">
            <a:avLst/>
          </a:prstGeom>
          <a:solidFill>
            <a:schemeClr val="accent1"/>
          </a:solidFill>
          <a:ln w="38100" cap="flat" cmpd="sng" algn="ctr">
            <a:solidFill>
              <a:srgbClr val="0070C0"/>
            </a:solidFill>
            <a:prstDash val="sysDash"/>
            <a:round/>
            <a:headEnd type="triangle" w="lg" len="lg"/>
            <a:tailEnd type="triangle" w="lg" len="lg"/>
          </a:ln>
          <a:effectLst/>
        </p:spPr>
      </p:cxnSp>
      <p:sp>
        <p:nvSpPr>
          <p:cNvPr id="25" name="Right Arrow 24"/>
          <p:cNvSpPr/>
          <p:nvPr/>
        </p:nvSpPr>
        <p:spPr bwMode="auto">
          <a:xfrm rot="5400000">
            <a:off x="4124639" y="5400361"/>
            <a:ext cx="882633" cy="29271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grpId="0" nodeType="clickEffect">
                                  <p:stCondLst>
                                    <p:cond delay="0"/>
                                  </p:stCondLst>
                                  <p:iterate type="lt">
                                    <p:tmPct val="50000"/>
                                  </p:iterate>
                                  <p:childTnLst>
                                    <p:set>
                                      <p:cBhvr>
                                        <p:cTn id="6" dur="1" fill="hold">
                                          <p:stCondLst>
                                            <p:cond delay="0"/>
                                          </p:stCondLst>
                                        </p:cTn>
                                        <p:tgtEl>
                                          <p:spTgt spid="15"/>
                                        </p:tgtEl>
                                        <p:attrNameLst>
                                          <p:attrName>style.visibility</p:attrName>
                                        </p:attrNameLst>
                                      </p:cBhvr>
                                      <p:to>
                                        <p:strVal val="visible"/>
                                      </p:to>
                                    </p:set>
                                    <p:set>
                                      <p:cBhvr>
                                        <p:cTn id="7" dur="455" fill="hold">
                                          <p:stCondLst>
                                            <p:cond delay="0"/>
                                          </p:stCondLst>
                                        </p:cTn>
                                        <p:tgtEl>
                                          <p:spTgt spid="15"/>
                                        </p:tgtEl>
                                        <p:attrNameLst>
                                          <p:attrName>style.rotation</p:attrName>
                                        </p:attrNameLst>
                                      </p:cBhvr>
                                      <p:to>
                                        <p:strVal val="-45.0"/>
                                      </p:to>
                                    </p:set>
                                    <p:anim calcmode="lin" valueType="num">
                                      <p:cBhvr>
                                        <p:cTn id="8" dur="455" fill="hold">
                                          <p:stCondLst>
                                            <p:cond delay="455"/>
                                          </p:stCondLst>
                                        </p:cTn>
                                        <p:tgtEl>
                                          <p:spTgt spid="15"/>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15"/>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15"/>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15"/>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iterate type="lt">
                                    <p:tmAbs val="0"/>
                                  </p:iterate>
                                  <p:childTnLst>
                                    <p:set>
                                      <p:cBhvr>
                                        <p:cTn id="15" dur="1" fill="hold">
                                          <p:stCondLst>
                                            <p:cond delay="0"/>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304800"/>
            <a:ext cx="8382000" cy="4832092"/>
          </a:xfrm>
          <a:prstGeom prst="rect">
            <a:avLst/>
          </a:prstGeom>
          <a:noFill/>
        </p:spPr>
        <p:txBody>
          <a:bodyPr wrap="square" rtlCol="0">
            <a:spAutoFit/>
          </a:bodyPr>
          <a:lstStyle/>
          <a:p>
            <a:r>
              <a:rPr lang="en-US" sz="2800" dirty="0" smtClean="0">
                <a:solidFill>
                  <a:srgbClr val="FFFF00"/>
                </a:solidFill>
                <a:latin typeface="Cambria" pitchFamily="18" charset="0"/>
              </a:rPr>
              <a:t>Looking ahead:</a:t>
            </a:r>
          </a:p>
          <a:p>
            <a:endParaRPr lang="en-US" sz="2800" dirty="0" smtClean="0">
              <a:solidFill>
                <a:srgbClr val="FF0000"/>
              </a:solidFill>
              <a:latin typeface="Cambria" pitchFamily="18" charset="0"/>
            </a:endParaRPr>
          </a:p>
          <a:p>
            <a:pPr marL="627063" indent="-285750">
              <a:buFont typeface="Arial" pitchFamily="34" charset="0"/>
              <a:buChar char="•"/>
            </a:pPr>
            <a:r>
              <a:rPr lang="en-US" sz="2800" dirty="0" smtClean="0">
                <a:solidFill>
                  <a:schemeClr val="bg1">
                    <a:lumMod val="95000"/>
                  </a:schemeClr>
                </a:solidFill>
                <a:latin typeface="Cambria" pitchFamily="18" charset="0"/>
              </a:rPr>
              <a:t>Interdisciplinary </a:t>
            </a:r>
            <a:r>
              <a:rPr lang="en-US" sz="2800" dirty="0" smtClean="0">
                <a:solidFill>
                  <a:schemeClr val="bg1">
                    <a:lumMod val="95000"/>
                  </a:schemeClr>
                </a:solidFill>
                <a:latin typeface="Cambria" pitchFamily="18" charset="0"/>
              </a:rPr>
              <a:t>science is necessary  to understand complex systems and problems</a:t>
            </a:r>
          </a:p>
          <a:p>
            <a:pPr marL="627063" indent="-285750">
              <a:buFont typeface="Arial" pitchFamily="34" charset="0"/>
              <a:buChar char="•"/>
            </a:pPr>
            <a:r>
              <a:rPr lang="en-US" sz="2800" dirty="0" smtClean="0">
                <a:solidFill>
                  <a:schemeClr val="bg1">
                    <a:lumMod val="95000"/>
                  </a:schemeClr>
                </a:solidFill>
                <a:latin typeface="Cambria" pitchFamily="18" charset="0"/>
              </a:rPr>
              <a:t>Need concurrent observations of physics, chemistry, and biology</a:t>
            </a:r>
            <a:endParaRPr lang="en-US" sz="2800" dirty="0" smtClean="0">
              <a:solidFill>
                <a:schemeClr val="bg1">
                  <a:lumMod val="95000"/>
                </a:schemeClr>
              </a:solidFill>
              <a:latin typeface="Cambria" pitchFamily="18" charset="0"/>
            </a:endParaRPr>
          </a:p>
          <a:p>
            <a:pPr marL="627063" indent="-285750">
              <a:buFont typeface="Arial" pitchFamily="34" charset="0"/>
              <a:buChar char="•"/>
            </a:pPr>
            <a:r>
              <a:rPr lang="en-US" sz="2800" dirty="0" smtClean="0">
                <a:solidFill>
                  <a:schemeClr val="bg1">
                    <a:lumMod val="95000"/>
                  </a:schemeClr>
                </a:solidFill>
                <a:latin typeface="Cambria" pitchFamily="18" charset="0"/>
              </a:rPr>
              <a:t>Need  big thinkers, synthesis ideas</a:t>
            </a:r>
            <a:endParaRPr lang="en-US" sz="2800" dirty="0" smtClean="0">
              <a:solidFill>
                <a:schemeClr val="bg1">
                  <a:lumMod val="95000"/>
                </a:schemeClr>
              </a:solidFill>
              <a:latin typeface="Cambria" pitchFamily="18" charset="0"/>
            </a:endParaRPr>
          </a:p>
          <a:p>
            <a:pPr marL="627063" indent="-285750">
              <a:buFont typeface="Arial" pitchFamily="34" charset="0"/>
              <a:buChar char="•"/>
            </a:pPr>
            <a:r>
              <a:rPr lang="en-US" sz="2800" dirty="0" smtClean="0">
                <a:solidFill>
                  <a:schemeClr val="bg1">
                    <a:lumMod val="95000"/>
                  </a:schemeClr>
                </a:solidFill>
                <a:latin typeface="Cambria" pitchFamily="18" charset="0"/>
              </a:rPr>
              <a:t>Trend toward larger, or smaller, individual projects?</a:t>
            </a:r>
          </a:p>
          <a:p>
            <a:endParaRPr lang="en-US" sz="2800" dirty="0" smtClean="0">
              <a:solidFill>
                <a:srgbClr val="FF0000"/>
              </a:solidFill>
              <a:latin typeface="Cambria" pitchFamily="18" charset="0"/>
            </a:endParaRPr>
          </a:p>
          <a:p>
            <a:r>
              <a:rPr lang="en-US" sz="2800" dirty="0" smtClean="0">
                <a:solidFill>
                  <a:srgbClr val="00FF00"/>
                </a:solidFill>
                <a:latin typeface="Cambria" pitchFamily="18" charset="0"/>
              </a:rPr>
              <a:t>Looking forward to future </a:t>
            </a:r>
            <a:r>
              <a:rPr lang="en-US" sz="2800" dirty="0" smtClean="0">
                <a:solidFill>
                  <a:srgbClr val="00FF00"/>
                </a:solidFill>
                <a:latin typeface="Cambria" pitchFamily="18" charset="0"/>
              </a:rPr>
              <a:t>collaborations !</a:t>
            </a:r>
            <a:endParaRPr lang="en-US" sz="2800" dirty="0">
              <a:solidFill>
                <a:srgbClr val="00FF00"/>
              </a:solidFill>
              <a:latin typeface="Cambria" pitchFamily="18"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5"/>
          <p:cNvGrpSpPr>
            <a:grpSpLocks/>
          </p:cNvGrpSpPr>
          <p:nvPr/>
        </p:nvGrpSpPr>
        <p:grpSpPr bwMode="auto">
          <a:xfrm>
            <a:off x="3581400" y="1066800"/>
            <a:ext cx="2209800" cy="877485"/>
            <a:chOff x="3696" y="2939"/>
            <a:chExt cx="1392" cy="441"/>
          </a:xfrm>
        </p:grpSpPr>
        <p:sp>
          <p:nvSpPr>
            <p:cNvPr id="25603" name="AutoShape 3"/>
            <p:cNvSpPr>
              <a:spLocks noChangeArrowheads="1"/>
            </p:cNvSpPr>
            <p:nvPr/>
          </p:nvSpPr>
          <p:spPr bwMode="auto">
            <a:xfrm>
              <a:off x="3696" y="2939"/>
              <a:ext cx="1392" cy="441"/>
            </a:xfrm>
            <a:prstGeom prst="flowChartAlternateProcess">
              <a:avLst/>
            </a:prstGeom>
            <a:gradFill rotWithShape="0">
              <a:gsLst>
                <a:gs pos="0">
                  <a:srgbClr val="00FFFF">
                    <a:gamma/>
                    <a:shade val="75686"/>
                    <a:invGamma/>
                  </a:srgbClr>
                </a:gs>
                <a:gs pos="50000">
                  <a:srgbClr val="00FFFF"/>
                </a:gs>
                <a:gs pos="100000">
                  <a:srgbClr val="00FFFF">
                    <a:gamma/>
                    <a:shade val="75686"/>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10" name="Text Box 10"/>
            <p:cNvSpPr txBox="1">
              <a:spLocks noChangeArrowheads="1"/>
            </p:cNvSpPr>
            <p:nvPr/>
          </p:nvSpPr>
          <p:spPr bwMode="auto">
            <a:xfrm>
              <a:off x="3774" y="2977"/>
              <a:ext cx="1266" cy="371"/>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Emanuel Di Lorenzo</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GA Tech U</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ROMS Modeler</a:t>
              </a:r>
              <a:endParaRPr lang="en-US" sz="1400" b="1" dirty="0">
                <a:solidFill>
                  <a:srgbClr val="000000"/>
                </a:solidFill>
                <a:latin typeface="Times New Roman" pitchFamily="18" charset="0"/>
                <a:cs typeface="Times New Roman" pitchFamily="18" charset="0"/>
              </a:endParaRPr>
            </a:p>
          </p:txBody>
        </p:sp>
      </p:grpSp>
      <p:grpSp>
        <p:nvGrpSpPr>
          <p:cNvPr id="4" name="Group 83"/>
          <p:cNvGrpSpPr>
            <a:grpSpLocks/>
          </p:cNvGrpSpPr>
          <p:nvPr/>
        </p:nvGrpSpPr>
        <p:grpSpPr bwMode="auto">
          <a:xfrm>
            <a:off x="4267200" y="3003332"/>
            <a:ext cx="1371600" cy="1600200"/>
            <a:chOff x="2160" y="1872"/>
            <a:chExt cx="1824" cy="1008"/>
          </a:xfrm>
        </p:grpSpPr>
        <p:sp>
          <p:nvSpPr>
            <p:cNvPr id="25604" name="AutoShape 4"/>
            <p:cNvSpPr>
              <a:spLocks noChangeArrowheads="1"/>
            </p:cNvSpPr>
            <p:nvPr/>
          </p:nvSpPr>
          <p:spPr bwMode="auto">
            <a:xfrm>
              <a:off x="2160" y="1872"/>
              <a:ext cx="1730" cy="1008"/>
            </a:xfrm>
            <a:prstGeom prst="flowChartAlternateProcess">
              <a:avLst/>
            </a:prstGeom>
            <a:gradFill rotWithShape="0">
              <a:gsLst>
                <a:gs pos="0">
                  <a:srgbClr val="FFCCFF"/>
                </a:gs>
                <a:gs pos="50000">
                  <a:srgbClr val="66FFFF"/>
                </a:gs>
                <a:gs pos="100000">
                  <a:srgbClr val="FFCCFF"/>
                </a:gs>
              </a:gsLst>
              <a:lin ang="27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a:solidFill>
                  <a:srgbClr val="000000"/>
                </a:solidFill>
                <a:latin typeface="Times New Roman" pitchFamily="18" charset="0"/>
                <a:cs typeface="Times New Roman" pitchFamily="18" charset="0"/>
              </a:endParaRPr>
            </a:p>
          </p:txBody>
        </p:sp>
        <p:sp>
          <p:nvSpPr>
            <p:cNvPr id="25612" name="Text Box 12"/>
            <p:cNvSpPr txBox="1">
              <a:spLocks noChangeArrowheads="1"/>
            </p:cNvSpPr>
            <p:nvPr/>
          </p:nvSpPr>
          <p:spPr bwMode="auto">
            <a:xfrm>
              <a:off x="2208" y="2064"/>
              <a:ext cx="1776" cy="194"/>
            </a:xfrm>
            <a:prstGeom prst="rect">
              <a:avLst/>
            </a:prstGeom>
            <a:noFill/>
            <a:ln w="9525">
              <a:noFill/>
              <a:miter lim="800000"/>
              <a:headEnd/>
              <a:tailEnd/>
            </a:ln>
            <a:effectLst/>
          </p:spPr>
          <p:txBody>
            <a:bodyPr>
              <a:spAutoFit/>
            </a:bodyPr>
            <a:lstStyle/>
            <a:p>
              <a:pPr algn="ctr" fontAlgn="base">
                <a:spcAft>
                  <a:spcPct val="0"/>
                </a:spcAft>
              </a:pPr>
              <a:endParaRPr lang="en-US" sz="1400" dirty="0">
                <a:solidFill>
                  <a:srgbClr val="000000"/>
                </a:solidFill>
                <a:latin typeface="Times New Roman" pitchFamily="18" charset="0"/>
                <a:cs typeface="Times New Roman" pitchFamily="18" charset="0"/>
              </a:endParaRPr>
            </a:p>
          </p:txBody>
        </p:sp>
      </p:grpSp>
      <p:sp>
        <p:nvSpPr>
          <p:cNvPr id="25605" name="AutoShape 5"/>
          <p:cNvSpPr>
            <a:spLocks noChangeArrowheads="1"/>
          </p:cNvSpPr>
          <p:nvPr/>
        </p:nvSpPr>
        <p:spPr bwMode="auto">
          <a:xfrm>
            <a:off x="6858000" y="2895600"/>
            <a:ext cx="2159876" cy="838200"/>
          </a:xfrm>
          <a:prstGeom prst="flowChartAlternateProcess">
            <a:avLst/>
          </a:prstGeom>
          <a:gradFill rotWithShape="0">
            <a:gsLst>
              <a:gs pos="0">
                <a:srgbClr val="66FFFF">
                  <a:gamma/>
                  <a:shade val="78824"/>
                  <a:invGamma/>
                </a:srgbClr>
              </a:gs>
              <a:gs pos="50000">
                <a:srgbClr val="66FFFF"/>
              </a:gs>
              <a:gs pos="100000">
                <a:srgbClr val="66FFFF">
                  <a:gamma/>
                  <a:shade val="78824"/>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13" name="Text Box 13"/>
          <p:cNvSpPr txBox="1">
            <a:spLocks noChangeArrowheads="1"/>
          </p:cNvSpPr>
          <p:nvPr/>
        </p:nvSpPr>
        <p:spPr bwMode="auto">
          <a:xfrm>
            <a:off x="6803408" y="2960902"/>
            <a:ext cx="2286000" cy="738664"/>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Rodger </a:t>
            </a:r>
            <a:r>
              <a:rPr lang="en-US" sz="1400" b="1" dirty="0">
                <a:solidFill>
                  <a:srgbClr val="000000"/>
                </a:solidFill>
                <a:latin typeface="Times New Roman" pitchFamily="18" charset="0"/>
                <a:cs typeface="Times New Roman" pitchFamily="18" charset="0"/>
              </a:rPr>
              <a:t>Harvey, </a:t>
            </a:r>
            <a:r>
              <a:rPr lang="en-US" sz="1400" b="1" dirty="0" smtClean="0">
                <a:solidFill>
                  <a:srgbClr val="000000"/>
                </a:solidFill>
                <a:latin typeface="Times New Roman" pitchFamily="18" charset="0"/>
                <a:cs typeface="Times New Roman" pitchFamily="18" charset="0"/>
              </a:rPr>
              <a:t>Se-Jong </a:t>
            </a:r>
            <a:r>
              <a:rPr lang="en-US" sz="1400" b="1" dirty="0" err="1">
                <a:solidFill>
                  <a:srgbClr val="000000"/>
                </a:solidFill>
                <a:latin typeface="Times New Roman" pitchFamily="18" charset="0"/>
                <a:cs typeface="Times New Roman" pitchFamily="18" charset="0"/>
              </a:rPr>
              <a:t>Ju</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a:solidFill>
                  <a:srgbClr val="000000"/>
                </a:solidFill>
                <a:latin typeface="Times New Roman" pitchFamily="18" charset="0"/>
                <a:cs typeface="Times New Roman" pitchFamily="18" charset="0"/>
              </a:rPr>
              <a:t>University of </a:t>
            </a:r>
            <a:r>
              <a:rPr lang="en-US" sz="1400" b="1" dirty="0" smtClean="0">
                <a:solidFill>
                  <a:srgbClr val="000000"/>
                </a:solidFill>
                <a:latin typeface="Times New Roman" pitchFamily="18" charset="0"/>
                <a:cs typeface="Times New Roman" pitchFamily="18" charset="0"/>
              </a:rPr>
              <a:t>Maryland</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Euphausiid aging</a:t>
            </a:r>
            <a:endParaRPr lang="en-US" sz="1400" b="1" dirty="0">
              <a:solidFill>
                <a:srgbClr val="000000"/>
              </a:solidFill>
              <a:latin typeface="Times New Roman" pitchFamily="18" charset="0"/>
              <a:cs typeface="Times New Roman" pitchFamily="18" charset="0"/>
            </a:endParaRPr>
          </a:p>
        </p:txBody>
      </p:sp>
      <p:sp>
        <p:nvSpPr>
          <p:cNvPr id="25618" name="AutoShape 18"/>
          <p:cNvSpPr>
            <a:spLocks noChangeArrowheads="1"/>
          </p:cNvSpPr>
          <p:nvPr/>
        </p:nvSpPr>
        <p:spPr bwMode="auto">
          <a:xfrm>
            <a:off x="381000" y="2895600"/>
            <a:ext cx="2362200" cy="6223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Steve </a:t>
            </a:r>
            <a:r>
              <a:rPr lang="en-US" sz="1400" b="1" dirty="0" err="1" smtClean="0">
                <a:solidFill>
                  <a:srgbClr val="000000"/>
                </a:solidFill>
                <a:latin typeface="Times New Roman" pitchFamily="18" charset="0"/>
                <a:cs typeface="Times New Roman" pitchFamily="18" charset="0"/>
              </a:rPr>
              <a:t>Bograd</a:t>
            </a:r>
            <a:r>
              <a:rPr lang="en-US" sz="1400" b="1" dirty="0" smtClean="0">
                <a:solidFill>
                  <a:srgbClr val="000000"/>
                </a:solidFill>
                <a:latin typeface="Times New Roman" pitchFamily="18" charset="0"/>
                <a:cs typeface="Times New Roman" pitchFamily="18" charset="0"/>
              </a:rPr>
              <a:t>, Frank </a:t>
            </a:r>
            <a:r>
              <a:rPr lang="en-US" sz="1400" b="1" dirty="0" err="1" smtClean="0">
                <a:solidFill>
                  <a:srgbClr val="000000"/>
                </a:solidFill>
                <a:latin typeface="Times New Roman" pitchFamily="18" charset="0"/>
                <a:cs typeface="Times New Roman" pitchFamily="18" charset="0"/>
              </a:rPr>
              <a:t>Schwing</a:t>
            </a:r>
            <a:endParaRPr lang="en-US" sz="1400" b="1" dirty="0" smtClean="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NOAA SWFSC</a:t>
            </a:r>
            <a:endParaRPr lang="en-US" sz="1400" b="1" dirty="0">
              <a:solidFill>
                <a:srgbClr val="000000"/>
              </a:solidFill>
              <a:latin typeface="Times New Roman" pitchFamily="18" charset="0"/>
              <a:cs typeface="Times New Roman" pitchFamily="18" charset="0"/>
            </a:endParaRPr>
          </a:p>
        </p:txBody>
      </p:sp>
      <p:sp>
        <p:nvSpPr>
          <p:cNvPr id="25619" name="AutoShape 19"/>
          <p:cNvSpPr>
            <a:spLocks noChangeArrowheads="1"/>
          </p:cNvSpPr>
          <p:nvPr/>
        </p:nvSpPr>
        <p:spPr bwMode="auto">
          <a:xfrm>
            <a:off x="2057400" y="5701864"/>
            <a:ext cx="2895600" cy="9906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Jane </a:t>
            </a:r>
            <a:r>
              <a:rPr lang="en-US" sz="1400" b="1" dirty="0" err="1" smtClean="0">
                <a:solidFill>
                  <a:srgbClr val="000000"/>
                </a:solidFill>
                <a:latin typeface="Times New Roman" pitchFamily="18" charset="0"/>
                <a:cs typeface="Times New Roman" pitchFamily="18" charset="0"/>
              </a:rPr>
              <a:t>Huyer</a:t>
            </a:r>
            <a:r>
              <a:rPr lang="en-US" sz="1400" b="1" dirty="0" smtClean="0">
                <a:solidFill>
                  <a:srgbClr val="000000"/>
                </a:solidFill>
                <a:latin typeface="Times New Roman" pitchFamily="18" charset="0"/>
                <a:cs typeface="Times New Roman" pitchFamily="18" charset="0"/>
              </a:rPr>
              <a:t>, Bob </a:t>
            </a:r>
            <a:r>
              <a:rPr lang="en-US" sz="1400" b="1" dirty="0">
                <a:solidFill>
                  <a:srgbClr val="000000"/>
                </a:solidFill>
                <a:latin typeface="Times New Roman" pitchFamily="18" charset="0"/>
                <a:cs typeface="Times New Roman" pitchFamily="18" charset="0"/>
              </a:rPr>
              <a:t>Smith, Pat Wheeler, </a:t>
            </a:r>
          </a:p>
          <a:p>
            <a:pPr algn="ctr" eaLnBrk="0" fontAlgn="base" hangingPunct="0">
              <a:spcAft>
                <a:spcPct val="0"/>
              </a:spcAft>
            </a:pPr>
            <a:r>
              <a:rPr lang="en-US" sz="1400" b="1" dirty="0" err="1">
                <a:solidFill>
                  <a:srgbClr val="000000"/>
                </a:solidFill>
                <a:latin typeface="Times New Roman" pitchFamily="18" charset="0"/>
                <a:cs typeface="Times New Roman" pitchFamily="18" charset="0"/>
              </a:rPr>
              <a:t>Ev</a:t>
            </a:r>
            <a:r>
              <a:rPr lang="en-US" sz="1400" b="1" dirty="0">
                <a:solidFill>
                  <a:srgbClr val="000000"/>
                </a:solidFill>
                <a:latin typeface="Times New Roman" pitchFamily="18" charset="0"/>
                <a:cs typeface="Times New Roman" pitchFamily="18" charset="0"/>
              </a:rPr>
              <a:t> and Barry </a:t>
            </a:r>
            <a:r>
              <a:rPr lang="en-US" sz="1400" b="1" dirty="0" err="1">
                <a:solidFill>
                  <a:srgbClr val="000000"/>
                </a:solidFill>
                <a:latin typeface="Times New Roman" pitchFamily="18" charset="0"/>
                <a:cs typeface="Times New Roman" pitchFamily="18" charset="0"/>
              </a:rPr>
              <a:t>Sherr</a:t>
            </a:r>
            <a:r>
              <a:rPr lang="en-US" sz="1400" b="1" dirty="0">
                <a:solidFill>
                  <a:srgbClr val="000000"/>
                </a:solidFill>
                <a:latin typeface="Times New Roman" pitchFamily="18" charset="0"/>
                <a:cs typeface="Times New Roman" pitchFamily="18" charset="0"/>
              </a:rPr>
              <a:t>, Mike </a:t>
            </a:r>
            <a:r>
              <a:rPr lang="en-US" sz="1400" b="1" dirty="0" err="1">
                <a:solidFill>
                  <a:srgbClr val="000000"/>
                </a:solidFill>
                <a:latin typeface="Times New Roman" pitchFamily="18" charset="0"/>
                <a:cs typeface="Times New Roman" pitchFamily="18" charset="0"/>
              </a:rPr>
              <a:t>Kosro</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a:solidFill>
                  <a:srgbClr val="000000"/>
                </a:solidFill>
                <a:latin typeface="Times New Roman" pitchFamily="18" charset="0"/>
                <a:cs typeface="Times New Roman" pitchFamily="18" charset="0"/>
              </a:rPr>
              <a:t> </a:t>
            </a:r>
            <a:r>
              <a:rPr lang="en-US" sz="1400" b="1" dirty="0" smtClean="0">
                <a:solidFill>
                  <a:srgbClr val="000000"/>
                </a:solidFill>
                <a:latin typeface="Times New Roman" pitchFamily="18" charset="0"/>
                <a:cs typeface="Times New Roman" pitchFamily="18" charset="0"/>
              </a:rPr>
              <a:t>NEP GLOBEC LTOP</a:t>
            </a:r>
            <a:endParaRPr lang="en-US" sz="1400" b="1" dirty="0">
              <a:solidFill>
                <a:srgbClr val="000000"/>
              </a:solidFill>
              <a:latin typeface="Times New Roman" pitchFamily="18" charset="0"/>
              <a:cs typeface="Times New Roman" pitchFamily="18" charset="0"/>
            </a:endParaRPr>
          </a:p>
        </p:txBody>
      </p:sp>
      <p:sp>
        <p:nvSpPr>
          <p:cNvPr id="25609" name="AutoShape 9"/>
          <p:cNvSpPr>
            <a:spLocks noChangeArrowheads="1"/>
          </p:cNvSpPr>
          <p:nvPr/>
        </p:nvSpPr>
        <p:spPr bwMode="auto">
          <a:xfrm>
            <a:off x="152400" y="825500"/>
            <a:ext cx="3124200" cy="7747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grpSp>
        <p:nvGrpSpPr>
          <p:cNvPr id="53" name="Group 52"/>
          <p:cNvGrpSpPr/>
          <p:nvPr/>
        </p:nvGrpSpPr>
        <p:grpSpPr>
          <a:xfrm>
            <a:off x="7086600" y="4800600"/>
            <a:ext cx="1524000" cy="798989"/>
            <a:chOff x="5334000" y="5562600"/>
            <a:chExt cx="1524000" cy="798989"/>
          </a:xfrm>
        </p:grpSpPr>
        <p:sp>
          <p:nvSpPr>
            <p:cNvPr id="25617" name="AutoShape 17"/>
            <p:cNvSpPr>
              <a:spLocks noChangeArrowheads="1"/>
            </p:cNvSpPr>
            <p:nvPr/>
          </p:nvSpPr>
          <p:spPr bwMode="auto">
            <a:xfrm>
              <a:off x="5334000" y="5562600"/>
              <a:ext cx="1524000" cy="7620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23" name="Text Box 23"/>
            <p:cNvSpPr txBox="1">
              <a:spLocks noChangeArrowheads="1"/>
            </p:cNvSpPr>
            <p:nvPr/>
          </p:nvSpPr>
          <p:spPr bwMode="auto">
            <a:xfrm>
              <a:off x="5410200" y="5622925"/>
              <a:ext cx="1382713" cy="738664"/>
            </a:xfrm>
            <a:prstGeom prst="rect">
              <a:avLst/>
            </a:prstGeom>
            <a:noFill/>
            <a:ln w="9525">
              <a:noFill/>
              <a:miter lim="800000"/>
              <a:headEnd/>
              <a:tailEnd/>
            </a:ln>
            <a:effectLst/>
          </p:spPr>
          <p:txBody>
            <a:bodyPr>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Patrick </a:t>
              </a:r>
              <a:r>
                <a:rPr lang="en-US" sz="1400" b="1" dirty="0" err="1">
                  <a:solidFill>
                    <a:srgbClr val="000000"/>
                  </a:solidFill>
                  <a:latin typeface="Times New Roman" pitchFamily="18" charset="0"/>
                  <a:cs typeface="Times New Roman" pitchFamily="18" charset="0"/>
                </a:rPr>
                <a:t>Ressler</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NOAA AFSC</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Bioacoustics</a:t>
              </a:r>
              <a:endParaRPr lang="en-US" sz="1400" b="1" dirty="0">
                <a:solidFill>
                  <a:srgbClr val="000000"/>
                </a:solidFill>
                <a:latin typeface="Times New Roman" pitchFamily="18" charset="0"/>
                <a:cs typeface="Times New Roman" pitchFamily="18" charset="0"/>
              </a:endParaRPr>
            </a:p>
          </p:txBody>
        </p:sp>
      </p:grpSp>
      <p:sp>
        <p:nvSpPr>
          <p:cNvPr id="25624" name="AutoShape 24"/>
          <p:cNvSpPr>
            <a:spLocks noChangeArrowheads="1"/>
          </p:cNvSpPr>
          <p:nvPr/>
        </p:nvSpPr>
        <p:spPr bwMode="auto">
          <a:xfrm>
            <a:off x="76200" y="1752600"/>
            <a:ext cx="3124200" cy="9906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27" name="Text Box 27"/>
          <p:cNvSpPr txBox="1">
            <a:spLocks noChangeArrowheads="1"/>
          </p:cNvSpPr>
          <p:nvPr/>
        </p:nvSpPr>
        <p:spPr bwMode="auto">
          <a:xfrm>
            <a:off x="304800" y="914400"/>
            <a:ext cx="2895600" cy="738664"/>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Tim Cowles, Hal </a:t>
            </a:r>
            <a:r>
              <a:rPr lang="en-US" sz="1400" b="1" dirty="0" err="1" smtClean="0">
                <a:solidFill>
                  <a:srgbClr val="000000"/>
                </a:solidFill>
                <a:latin typeface="Times New Roman" pitchFamily="18" charset="0"/>
                <a:cs typeface="Times New Roman" pitchFamily="18" charset="0"/>
              </a:rPr>
              <a:t>Batchelder</a:t>
            </a:r>
            <a:r>
              <a:rPr lang="en-US" sz="1400" b="1" dirty="0" smtClean="0">
                <a:solidFill>
                  <a:srgbClr val="000000"/>
                </a:solidFill>
                <a:latin typeface="Times New Roman" pitchFamily="18" charset="0"/>
                <a:cs typeface="Times New Roman" pitchFamily="18" charset="0"/>
              </a:rPr>
              <a:t>, Ted Strub, Bill Peterson</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Ph D Committee</a:t>
            </a:r>
            <a:endParaRPr lang="en-US" sz="1400" b="1" dirty="0">
              <a:solidFill>
                <a:srgbClr val="000000"/>
              </a:solidFill>
              <a:latin typeface="Times New Roman" pitchFamily="18" charset="0"/>
              <a:cs typeface="Times New Roman" pitchFamily="18" charset="0"/>
            </a:endParaRPr>
          </a:p>
        </p:txBody>
      </p:sp>
      <p:grpSp>
        <p:nvGrpSpPr>
          <p:cNvPr id="51" name="Group 50"/>
          <p:cNvGrpSpPr/>
          <p:nvPr/>
        </p:nvGrpSpPr>
        <p:grpSpPr>
          <a:xfrm>
            <a:off x="5181598" y="5714999"/>
            <a:ext cx="3276602" cy="1066801"/>
            <a:chOff x="6324600" y="1676400"/>
            <a:chExt cx="2717183" cy="1219200"/>
          </a:xfrm>
        </p:grpSpPr>
        <p:sp>
          <p:nvSpPr>
            <p:cNvPr id="25625" name="AutoShape 25"/>
            <p:cNvSpPr>
              <a:spLocks noChangeArrowheads="1"/>
            </p:cNvSpPr>
            <p:nvPr/>
          </p:nvSpPr>
          <p:spPr bwMode="auto">
            <a:xfrm>
              <a:off x="6324600" y="1676400"/>
              <a:ext cx="2590800" cy="12192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28" name="Text Box 28"/>
            <p:cNvSpPr txBox="1">
              <a:spLocks noChangeArrowheads="1"/>
            </p:cNvSpPr>
            <p:nvPr/>
          </p:nvSpPr>
          <p:spPr bwMode="auto">
            <a:xfrm>
              <a:off x="6324602" y="1676400"/>
              <a:ext cx="2717181" cy="1090407"/>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err="1" smtClean="0">
                  <a:solidFill>
                    <a:srgbClr val="000000"/>
                  </a:solidFill>
                  <a:latin typeface="Times New Roman" pitchFamily="18" charset="0"/>
                  <a:cs typeface="Times New Roman" pitchFamily="18" charset="0"/>
                </a:rPr>
                <a:t>Ric</a:t>
              </a:r>
              <a:r>
                <a:rPr lang="en-US" sz="1400" b="1" dirty="0" smtClean="0">
                  <a:solidFill>
                    <a:srgbClr val="000000"/>
                  </a:solidFill>
                  <a:latin typeface="Times New Roman" pitchFamily="18" charset="0"/>
                  <a:cs typeface="Times New Roman" pitchFamily="18" charset="0"/>
                </a:rPr>
                <a:t> </a:t>
              </a:r>
              <a:r>
                <a:rPr lang="en-US" sz="1400" b="1" dirty="0" err="1">
                  <a:solidFill>
                    <a:srgbClr val="000000"/>
                  </a:solidFill>
                  <a:latin typeface="Times New Roman" pitchFamily="18" charset="0"/>
                  <a:cs typeface="Times New Roman" pitchFamily="18" charset="0"/>
                </a:rPr>
                <a:t>Brodeur</a:t>
              </a:r>
              <a:r>
                <a:rPr lang="en-US" sz="1400" b="1" dirty="0">
                  <a:solidFill>
                    <a:srgbClr val="000000"/>
                  </a:solidFill>
                  <a:latin typeface="Times New Roman" pitchFamily="18" charset="0"/>
                  <a:cs typeface="Times New Roman" pitchFamily="18" charset="0"/>
                </a:rPr>
                <a:t>, </a:t>
              </a:r>
              <a:r>
                <a:rPr lang="en-US" sz="1400" b="1" dirty="0" smtClean="0">
                  <a:solidFill>
                    <a:srgbClr val="000000"/>
                  </a:solidFill>
                  <a:latin typeface="Times New Roman" pitchFamily="18" charset="0"/>
                  <a:cs typeface="Times New Roman" pitchFamily="18" charset="0"/>
                </a:rPr>
                <a:t>Kym </a:t>
              </a:r>
              <a:r>
                <a:rPr lang="en-US" sz="1400" b="1" dirty="0">
                  <a:solidFill>
                    <a:srgbClr val="000000"/>
                  </a:solidFill>
                  <a:latin typeface="Times New Roman" pitchFamily="18" charset="0"/>
                  <a:cs typeface="Times New Roman" pitchFamily="18" charset="0"/>
                </a:rPr>
                <a:t>Jacobson, </a:t>
              </a:r>
              <a:r>
                <a:rPr lang="en-US" sz="1400" b="1" dirty="0" smtClean="0">
                  <a:solidFill>
                    <a:srgbClr val="000000"/>
                  </a:solidFill>
                  <a:latin typeface="Times New Roman" pitchFamily="18" charset="0"/>
                  <a:cs typeface="Times New Roman" pitchFamily="18" charset="0"/>
                </a:rPr>
                <a:t>Bob Emmett, Bill Peterson, Tom Wainwright, Peter Lawson, Ed </a:t>
              </a:r>
              <a:r>
                <a:rPr lang="en-US" sz="1400" b="1" dirty="0" err="1" smtClean="0">
                  <a:solidFill>
                    <a:srgbClr val="000000"/>
                  </a:solidFill>
                  <a:latin typeface="Times New Roman" pitchFamily="18" charset="0"/>
                  <a:cs typeface="Times New Roman" pitchFamily="18" charset="0"/>
                </a:rPr>
                <a:t>Casillas</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NOAA NWFSC, Salmon </a:t>
              </a:r>
              <a:r>
                <a:rPr lang="en-US" sz="1400" b="1" dirty="0">
                  <a:solidFill>
                    <a:srgbClr val="000000"/>
                  </a:solidFill>
                  <a:latin typeface="Times New Roman" pitchFamily="18" charset="0"/>
                  <a:cs typeface="Times New Roman" pitchFamily="18" charset="0"/>
                </a:rPr>
                <a:t>biology</a:t>
              </a:r>
            </a:p>
          </p:txBody>
        </p:sp>
      </p:grpSp>
      <p:pic>
        <p:nvPicPr>
          <p:cNvPr id="25638" name="Picture 38" descr="C:\Program Files\Common Files\Microsoft Shared\Clipart\cagcat50\BD06662_.WMF"/>
          <p:cNvPicPr>
            <a:picLocks noChangeAspect="1" noChangeArrowheads="1"/>
          </p:cNvPicPr>
          <p:nvPr/>
        </p:nvPicPr>
        <p:blipFill>
          <a:blip r:embed="rId3" cstate="print"/>
          <a:srcRect/>
          <a:stretch>
            <a:fillRect/>
          </a:stretch>
        </p:blipFill>
        <p:spPr bwMode="auto">
          <a:xfrm>
            <a:off x="228600" y="5486400"/>
            <a:ext cx="1371600" cy="1214438"/>
          </a:xfrm>
          <a:prstGeom prst="rect">
            <a:avLst/>
          </a:prstGeom>
          <a:noFill/>
        </p:spPr>
      </p:pic>
      <p:sp>
        <p:nvSpPr>
          <p:cNvPr id="25648" name="Text Box 48"/>
          <p:cNvSpPr txBox="1">
            <a:spLocks noChangeArrowheads="1"/>
          </p:cNvSpPr>
          <p:nvPr/>
        </p:nvSpPr>
        <p:spPr bwMode="auto">
          <a:xfrm>
            <a:off x="838200" y="152400"/>
            <a:ext cx="7467600" cy="523220"/>
          </a:xfrm>
          <a:prstGeom prst="rect">
            <a:avLst/>
          </a:prstGeom>
          <a:solidFill>
            <a:srgbClr val="FFFF00"/>
          </a:solidFill>
          <a:ln w="9525">
            <a:noFill/>
            <a:miter lim="800000"/>
            <a:headEnd/>
            <a:tailEnd/>
          </a:ln>
          <a:effectLst/>
        </p:spPr>
        <p:txBody>
          <a:bodyPr>
            <a:spAutoFit/>
          </a:bodyPr>
          <a:lstStyle/>
          <a:p>
            <a:pPr algn="ctr" eaLnBrk="0" fontAlgn="base" hangingPunct="0">
              <a:spcAft>
                <a:spcPct val="0"/>
              </a:spcAft>
            </a:pPr>
            <a:r>
              <a:rPr lang="en-US" sz="2800" b="1" dirty="0" smtClean="0">
                <a:solidFill>
                  <a:srgbClr val="000000"/>
                </a:solidFill>
                <a:latin typeface="Times New Roman" pitchFamily="18" charset="0"/>
                <a:cs typeface="Times New Roman" pitchFamily="18" charset="0"/>
              </a:rPr>
              <a:t>Collaborations developed, friends made</a:t>
            </a:r>
            <a:endParaRPr lang="en-US" sz="2800" b="1" dirty="0">
              <a:solidFill>
                <a:srgbClr val="000000"/>
              </a:solidFill>
              <a:latin typeface="Times New Roman" pitchFamily="18" charset="0"/>
              <a:cs typeface="Times New Roman" pitchFamily="18" charset="0"/>
            </a:endParaRPr>
          </a:p>
        </p:txBody>
      </p:sp>
      <p:grpSp>
        <p:nvGrpSpPr>
          <p:cNvPr id="6" name="Group 66"/>
          <p:cNvGrpSpPr>
            <a:grpSpLocks/>
          </p:cNvGrpSpPr>
          <p:nvPr/>
        </p:nvGrpSpPr>
        <p:grpSpPr bwMode="auto">
          <a:xfrm>
            <a:off x="609600" y="3676095"/>
            <a:ext cx="2057400" cy="692368"/>
            <a:chOff x="520" y="2256"/>
            <a:chExt cx="1248" cy="480"/>
          </a:xfrm>
        </p:grpSpPr>
        <p:sp>
          <p:nvSpPr>
            <p:cNvPr id="25660" name="AutoShape 60"/>
            <p:cNvSpPr>
              <a:spLocks noChangeArrowheads="1"/>
            </p:cNvSpPr>
            <p:nvPr/>
          </p:nvSpPr>
          <p:spPr bwMode="auto">
            <a:xfrm>
              <a:off x="528" y="2256"/>
              <a:ext cx="1200" cy="48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61" name="Text Box 61"/>
            <p:cNvSpPr txBox="1">
              <a:spLocks noChangeArrowheads="1"/>
            </p:cNvSpPr>
            <p:nvPr/>
          </p:nvSpPr>
          <p:spPr bwMode="auto">
            <a:xfrm>
              <a:off x="520" y="2277"/>
              <a:ext cx="1248" cy="330"/>
            </a:xfrm>
            <a:prstGeom prst="rect">
              <a:avLst/>
            </a:prstGeom>
            <a:noFill/>
            <a:ln w="9525">
              <a:noFill/>
              <a:miter lim="800000"/>
              <a:headEnd/>
              <a:tailEnd/>
            </a:ln>
            <a:effectLst/>
          </p:spPr>
          <p:txBody>
            <a:bodyPr>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Cynthia </a:t>
              </a:r>
              <a:r>
                <a:rPr lang="en-US" sz="1400" b="1" dirty="0" err="1" smtClean="0">
                  <a:solidFill>
                    <a:srgbClr val="000000"/>
                  </a:solidFill>
                  <a:latin typeface="Times New Roman" pitchFamily="18" charset="0"/>
                  <a:cs typeface="Times New Roman" pitchFamily="18" charset="0"/>
                </a:rPr>
                <a:t>Suchman</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NPRB</a:t>
              </a:r>
              <a:endParaRPr lang="en-US" sz="1400" b="1" dirty="0">
                <a:solidFill>
                  <a:srgbClr val="000000"/>
                </a:solidFill>
                <a:latin typeface="Times New Roman" pitchFamily="18" charset="0"/>
                <a:cs typeface="Times New Roman" pitchFamily="18" charset="0"/>
              </a:endParaRPr>
            </a:p>
          </p:txBody>
        </p:sp>
      </p:grpSp>
      <p:grpSp>
        <p:nvGrpSpPr>
          <p:cNvPr id="7" name="Group 103"/>
          <p:cNvGrpSpPr>
            <a:grpSpLocks/>
          </p:cNvGrpSpPr>
          <p:nvPr/>
        </p:nvGrpSpPr>
        <p:grpSpPr bwMode="auto">
          <a:xfrm>
            <a:off x="304800" y="4572003"/>
            <a:ext cx="2413000" cy="773113"/>
            <a:chOff x="432" y="2880"/>
            <a:chExt cx="1200" cy="487"/>
          </a:xfrm>
        </p:grpSpPr>
        <p:sp>
          <p:nvSpPr>
            <p:cNvPr id="25663" name="AutoShape 63"/>
            <p:cNvSpPr>
              <a:spLocks noChangeArrowheads="1"/>
            </p:cNvSpPr>
            <p:nvPr/>
          </p:nvSpPr>
          <p:spPr bwMode="auto">
            <a:xfrm>
              <a:off x="432" y="2880"/>
              <a:ext cx="1200" cy="48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64" name="Text Box 64"/>
            <p:cNvSpPr txBox="1">
              <a:spLocks noChangeArrowheads="1"/>
            </p:cNvSpPr>
            <p:nvPr/>
          </p:nvSpPr>
          <p:spPr bwMode="auto">
            <a:xfrm>
              <a:off x="432" y="2902"/>
              <a:ext cx="1200" cy="465"/>
            </a:xfrm>
            <a:prstGeom prst="rect">
              <a:avLst/>
            </a:prstGeom>
            <a:noFill/>
            <a:ln w="9525">
              <a:noFill/>
              <a:miter lim="800000"/>
              <a:headEnd/>
              <a:tailEnd/>
            </a:ln>
            <a:effectLst/>
          </p:spPr>
          <p:txBody>
            <a:bodyPr>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Dave </a:t>
              </a:r>
              <a:r>
                <a:rPr lang="en-US" sz="1400" b="1" dirty="0">
                  <a:solidFill>
                    <a:srgbClr val="000000"/>
                  </a:solidFill>
                  <a:latin typeface="Times New Roman" pitchFamily="18" charset="0"/>
                  <a:cs typeface="Times New Roman" pitchFamily="18" charset="0"/>
                </a:rPr>
                <a:t>Mackas</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Fish and Oceans Canada</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Zooplankton ecology</a:t>
              </a:r>
              <a:endParaRPr lang="en-US" sz="1400" b="1" dirty="0">
                <a:solidFill>
                  <a:srgbClr val="000000"/>
                </a:solidFill>
                <a:latin typeface="Times New Roman" pitchFamily="18" charset="0"/>
                <a:cs typeface="Times New Roman" pitchFamily="18" charset="0"/>
              </a:endParaRPr>
            </a:p>
          </p:txBody>
        </p:sp>
      </p:grpSp>
      <p:grpSp>
        <p:nvGrpSpPr>
          <p:cNvPr id="52" name="Group 51"/>
          <p:cNvGrpSpPr/>
          <p:nvPr/>
        </p:nvGrpSpPr>
        <p:grpSpPr>
          <a:xfrm>
            <a:off x="6534116" y="1828800"/>
            <a:ext cx="2152684" cy="838200"/>
            <a:chOff x="6991316" y="5105400"/>
            <a:chExt cx="2152684" cy="838200"/>
          </a:xfrm>
        </p:grpSpPr>
        <p:sp>
          <p:nvSpPr>
            <p:cNvPr id="25674" name="AutoShape 74"/>
            <p:cNvSpPr>
              <a:spLocks noChangeArrowheads="1"/>
            </p:cNvSpPr>
            <p:nvPr/>
          </p:nvSpPr>
          <p:spPr bwMode="auto">
            <a:xfrm>
              <a:off x="7010400" y="5105400"/>
              <a:ext cx="2133600" cy="7620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75" name="Text Box 75"/>
            <p:cNvSpPr txBox="1">
              <a:spLocks noChangeArrowheads="1"/>
            </p:cNvSpPr>
            <p:nvPr/>
          </p:nvSpPr>
          <p:spPr bwMode="auto">
            <a:xfrm>
              <a:off x="6991316" y="5204936"/>
              <a:ext cx="2133600" cy="738664"/>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The Peterson Lab!</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Zooplankton </a:t>
              </a:r>
              <a:r>
                <a:rPr lang="en-US" sz="1400" b="1" dirty="0" smtClean="0">
                  <a:solidFill>
                    <a:srgbClr val="000000"/>
                  </a:solidFill>
                  <a:latin typeface="Times New Roman" pitchFamily="18" charset="0"/>
                  <a:cs typeface="Times New Roman" pitchFamily="18" charset="0"/>
                </a:rPr>
                <a:t>ecology</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endParaRPr lang="en-US" sz="1400" b="1" dirty="0">
                <a:solidFill>
                  <a:srgbClr val="000000"/>
                </a:solidFill>
                <a:latin typeface="Times New Roman" pitchFamily="18" charset="0"/>
                <a:cs typeface="Times New Roman" pitchFamily="18" charset="0"/>
              </a:endParaRPr>
            </a:p>
          </p:txBody>
        </p:sp>
      </p:grpSp>
      <p:sp>
        <p:nvSpPr>
          <p:cNvPr id="25677" name="AutoShape 77"/>
          <p:cNvSpPr>
            <a:spLocks noChangeArrowheads="1"/>
          </p:cNvSpPr>
          <p:nvPr/>
        </p:nvSpPr>
        <p:spPr bwMode="auto">
          <a:xfrm>
            <a:off x="7200900" y="3886200"/>
            <a:ext cx="1778000" cy="76200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Jaime Gomez</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CICIMAR, Mexico</a:t>
            </a: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Euphausiid ecology</a:t>
            </a:r>
            <a:endParaRPr lang="en-US" sz="1400" b="1" dirty="0">
              <a:solidFill>
                <a:srgbClr val="000000"/>
              </a:solidFill>
              <a:latin typeface="Times New Roman" pitchFamily="18" charset="0"/>
              <a:cs typeface="Times New Roman" pitchFamily="18" charset="0"/>
            </a:endParaRPr>
          </a:p>
        </p:txBody>
      </p:sp>
      <p:grpSp>
        <p:nvGrpSpPr>
          <p:cNvPr id="8" name="Group 102"/>
          <p:cNvGrpSpPr>
            <a:grpSpLocks/>
          </p:cNvGrpSpPr>
          <p:nvPr/>
        </p:nvGrpSpPr>
        <p:grpSpPr bwMode="auto">
          <a:xfrm>
            <a:off x="5867400" y="901700"/>
            <a:ext cx="3276600" cy="622300"/>
            <a:chOff x="3656" y="384"/>
            <a:chExt cx="2064" cy="440"/>
          </a:xfrm>
        </p:grpSpPr>
        <p:sp>
          <p:nvSpPr>
            <p:cNvPr id="25698" name="AutoShape 98"/>
            <p:cNvSpPr>
              <a:spLocks noChangeArrowheads="1"/>
            </p:cNvSpPr>
            <p:nvPr/>
          </p:nvSpPr>
          <p:spPr bwMode="auto">
            <a:xfrm>
              <a:off x="3744" y="384"/>
              <a:ext cx="1872" cy="440"/>
            </a:xfrm>
            <a:prstGeom prst="flowChartAlternateProcess">
              <a:avLst/>
            </a:prstGeom>
            <a:gradFill rotWithShape="0">
              <a:gsLst>
                <a:gs pos="0">
                  <a:srgbClr val="00FFFF">
                    <a:gamma/>
                    <a:shade val="72549"/>
                    <a:invGamma/>
                  </a:srgbClr>
                </a:gs>
                <a:gs pos="50000">
                  <a:srgbClr val="00FFFF"/>
                </a:gs>
                <a:gs pos="100000">
                  <a:srgbClr val="00FFFF">
                    <a:gamma/>
                    <a:shade val="72549"/>
                    <a:invGamma/>
                  </a:srgbClr>
                </a:gs>
              </a:gsLst>
              <a:lin ang="5400000" scaled="1"/>
            </a:gradFill>
            <a:ln w="9525">
              <a:solidFill>
                <a:schemeClr val="tx1"/>
              </a:solidFill>
              <a:miter lim="800000"/>
              <a:headEnd/>
              <a:tailEnd/>
            </a:ln>
            <a:effectLst/>
          </p:spPr>
          <p:txBody>
            <a:bodyPr wrap="none" anchor="ctr"/>
            <a:lstStyle/>
            <a:p>
              <a:pPr algn="ctr" eaLnBrk="0" fontAlgn="base" hangingPunct="0">
                <a:spcAft>
                  <a:spcPct val="0"/>
                </a:spcAft>
              </a:pPr>
              <a:endParaRPr lang="en-US" sz="1400" b="1">
                <a:solidFill>
                  <a:srgbClr val="000000"/>
                </a:solidFill>
                <a:latin typeface="Times New Roman" pitchFamily="18" charset="0"/>
                <a:cs typeface="Times New Roman" pitchFamily="18" charset="0"/>
              </a:endParaRPr>
            </a:p>
          </p:txBody>
        </p:sp>
        <p:sp>
          <p:nvSpPr>
            <p:cNvPr id="25699" name="Text Box 99"/>
            <p:cNvSpPr txBox="1">
              <a:spLocks noChangeArrowheads="1"/>
            </p:cNvSpPr>
            <p:nvPr/>
          </p:nvSpPr>
          <p:spPr bwMode="auto">
            <a:xfrm>
              <a:off x="3656" y="444"/>
              <a:ext cx="2064" cy="370"/>
            </a:xfrm>
            <a:prstGeom prst="rect">
              <a:avLst/>
            </a:prstGeom>
            <a:noFill/>
            <a:ln w="9525">
              <a:noFill/>
              <a:miter lim="800000"/>
              <a:headEnd/>
              <a:tailEnd/>
            </a:ln>
            <a:effectLst/>
          </p:spPr>
          <p:txBody>
            <a:bodyPr>
              <a:spAutoFit/>
            </a:bodyPr>
            <a:lstStyle/>
            <a:p>
              <a:pPr algn="ctr" eaLnBrk="0" fontAlgn="base" hangingPunct="0">
                <a:spcAft>
                  <a:spcPct val="0"/>
                </a:spcAft>
              </a:pPr>
              <a:r>
                <a:rPr lang="en-US" sz="1400" b="1" dirty="0" err="1" smtClean="0">
                  <a:solidFill>
                    <a:srgbClr val="000000"/>
                  </a:solidFill>
                  <a:latin typeface="Times New Roman" pitchFamily="18" charset="0"/>
                  <a:cs typeface="Times New Roman" pitchFamily="18" charset="0"/>
                </a:rPr>
                <a:t>Sanae</a:t>
              </a:r>
              <a:r>
                <a:rPr lang="en-US" sz="1400" b="1" dirty="0" smtClean="0">
                  <a:solidFill>
                    <a:srgbClr val="000000"/>
                  </a:solidFill>
                  <a:latin typeface="Times New Roman" pitchFamily="18" charset="0"/>
                  <a:cs typeface="Times New Roman" pitchFamily="18" charset="0"/>
                </a:rPr>
                <a:t> Chiba, </a:t>
              </a:r>
              <a:r>
                <a:rPr lang="en-US" sz="1400" b="1" dirty="0" err="1" smtClean="0">
                  <a:solidFill>
                    <a:srgbClr val="000000"/>
                  </a:solidFill>
                  <a:latin typeface="Times New Roman" pitchFamily="18" charset="0"/>
                  <a:cs typeface="Times New Roman" pitchFamily="18" charset="0"/>
                </a:rPr>
                <a:t>Hiro</a:t>
              </a:r>
              <a:r>
                <a:rPr lang="en-US" sz="1400" b="1" dirty="0" smtClean="0">
                  <a:solidFill>
                    <a:srgbClr val="000000"/>
                  </a:solidFill>
                  <a:latin typeface="Times New Roman" pitchFamily="18" charset="0"/>
                  <a:cs typeface="Times New Roman" pitchFamily="18" charset="0"/>
                </a:rPr>
                <a:t> </a:t>
              </a:r>
              <a:r>
                <a:rPr lang="en-US" sz="1400" b="1" dirty="0" err="1" smtClean="0">
                  <a:solidFill>
                    <a:srgbClr val="000000"/>
                  </a:solidFill>
                  <a:latin typeface="Times New Roman" pitchFamily="18" charset="0"/>
                  <a:cs typeface="Times New Roman" pitchFamily="18" charset="0"/>
                </a:rPr>
                <a:t>Sugisaki</a:t>
              </a:r>
              <a:endParaRPr lang="en-US" sz="1400" b="1" dirty="0" smtClean="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JAMSTEC, Japan</a:t>
              </a:r>
            </a:p>
          </p:txBody>
        </p:sp>
      </p:grpSp>
      <p:sp>
        <p:nvSpPr>
          <p:cNvPr id="25701" name="Freeform 101"/>
          <p:cNvSpPr>
            <a:spLocks/>
          </p:cNvSpPr>
          <p:nvPr/>
        </p:nvSpPr>
        <p:spPr bwMode="auto">
          <a:xfrm>
            <a:off x="6073775" y="2676525"/>
            <a:ext cx="354013" cy="361950"/>
          </a:xfrm>
          <a:custGeom>
            <a:avLst/>
            <a:gdLst/>
            <a:ahLst/>
            <a:cxnLst>
              <a:cxn ang="0">
                <a:pos x="223" y="0"/>
              </a:cxn>
              <a:cxn ang="0">
                <a:pos x="138" y="110"/>
              </a:cxn>
              <a:cxn ang="0">
                <a:pos x="20" y="152"/>
              </a:cxn>
              <a:cxn ang="0">
                <a:pos x="20" y="228"/>
              </a:cxn>
            </a:cxnLst>
            <a:rect l="0" t="0" r="r" b="b"/>
            <a:pathLst>
              <a:path w="223" h="228">
                <a:moveTo>
                  <a:pt x="223" y="0"/>
                </a:moveTo>
                <a:cubicBezTo>
                  <a:pt x="209" y="18"/>
                  <a:pt x="172" y="85"/>
                  <a:pt x="138" y="110"/>
                </a:cubicBezTo>
                <a:cubicBezTo>
                  <a:pt x="104" y="135"/>
                  <a:pt x="40" y="132"/>
                  <a:pt x="20" y="152"/>
                </a:cubicBezTo>
                <a:cubicBezTo>
                  <a:pt x="0" y="172"/>
                  <a:pt x="20" y="212"/>
                  <a:pt x="20" y="228"/>
                </a:cubicBezTo>
              </a:path>
            </a:pathLst>
          </a:custGeom>
          <a:noFill/>
          <a:ln w="9525">
            <a:solidFill>
              <a:srgbClr val="FFFF00"/>
            </a:solidFill>
            <a:round/>
            <a:headEnd type="triangle" w="med" len="med"/>
            <a:tailEnd type="triangle" w="med" len="med"/>
          </a:ln>
          <a:effectLst/>
        </p:spPr>
        <p:txBody>
          <a:bodyPr/>
          <a:lstStyle/>
          <a:p>
            <a:pPr eaLnBrk="0" fontAlgn="base" hangingPunct="0">
              <a:spcAft>
                <a:spcPct val="0"/>
              </a:spcAft>
            </a:pPr>
            <a:endParaRPr lang="en-US" sz="1400">
              <a:solidFill>
                <a:srgbClr val="000000"/>
              </a:solidFill>
              <a:latin typeface="Times New Roman" pitchFamily="18" charset="0"/>
              <a:cs typeface="Times New Roman" pitchFamily="18" charset="0"/>
            </a:endParaRPr>
          </a:p>
        </p:txBody>
      </p:sp>
      <p:cxnSp>
        <p:nvCxnSpPr>
          <p:cNvPr id="25635" name="AutoShape 35"/>
          <p:cNvCxnSpPr>
            <a:cxnSpLocks noChangeShapeType="1"/>
          </p:cNvCxnSpPr>
          <p:nvPr/>
        </p:nvCxnSpPr>
        <p:spPr bwMode="auto">
          <a:xfrm>
            <a:off x="6324600" y="3733800"/>
            <a:ext cx="838200" cy="762000"/>
          </a:xfrm>
          <a:prstGeom prst="curvedConnector3">
            <a:avLst>
              <a:gd name="adj1" fmla="val 50000"/>
            </a:avLst>
          </a:prstGeom>
          <a:noFill/>
          <a:ln w="9525">
            <a:solidFill>
              <a:srgbClr val="FFFF00"/>
            </a:solidFill>
            <a:round/>
            <a:headEnd type="triangle" w="med" len="med"/>
            <a:tailEnd type="triangle" w="med" len="med"/>
          </a:ln>
          <a:effectLst/>
        </p:spPr>
      </p:cxnSp>
      <p:cxnSp>
        <p:nvCxnSpPr>
          <p:cNvPr id="25668" name="AutoShape 68"/>
          <p:cNvCxnSpPr>
            <a:cxnSpLocks noChangeShapeType="1"/>
          </p:cNvCxnSpPr>
          <p:nvPr/>
        </p:nvCxnSpPr>
        <p:spPr bwMode="auto">
          <a:xfrm rot="16200000" flipH="1">
            <a:off x="5153025" y="4541838"/>
            <a:ext cx="838200" cy="1201738"/>
          </a:xfrm>
          <a:prstGeom prst="curvedConnector3">
            <a:avLst>
              <a:gd name="adj1" fmla="val 49995"/>
            </a:avLst>
          </a:prstGeom>
          <a:noFill/>
          <a:ln w="9525">
            <a:solidFill>
              <a:srgbClr val="FFFF00"/>
            </a:solidFill>
            <a:round/>
            <a:headEnd type="triangle" w="med" len="med"/>
            <a:tailEnd type="triangle" w="med" len="med"/>
          </a:ln>
          <a:effectLst/>
        </p:spPr>
      </p:cxnSp>
      <p:cxnSp>
        <p:nvCxnSpPr>
          <p:cNvPr id="25670" name="AutoShape 70"/>
          <p:cNvCxnSpPr>
            <a:cxnSpLocks noChangeShapeType="1"/>
          </p:cNvCxnSpPr>
          <p:nvPr/>
        </p:nvCxnSpPr>
        <p:spPr bwMode="auto">
          <a:xfrm rot="10800000" flipV="1">
            <a:off x="2743200" y="4343400"/>
            <a:ext cx="762000" cy="571500"/>
          </a:xfrm>
          <a:prstGeom prst="curvedConnector3">
            <a:avLst>
              <a:gd name="adj1" fmla="val 50000"/>
            </a:avLst>
          </a:prstGeom>
          <a:noFill/>
          <a:ln w="9525">
            <a:solidFill>
              <a:srgbClr val="FFFF00"/>
            </a:solidFill>
            <a:round/>
            <a:headEnd type="triangle" w="med" len="med"/>
            <a:tailEnd type="triangle" w="med" len="med"/>
          </a:ln>
          <a:effectLst/>
        </p:spPr>
      </p:cxnSp>
      <p:cxnSp>
        <p:nvCxnSpPr>
          <p:cNvPr id="25671" name="AutoShape 71"/>
          <p:cNvCxnSpPr>
            <a:cxnSpLocks noChangeShapeType="1"/>
          </p:cNvCxnSpPr>
          <p:nvPr/>
        </p:nvCxnSpPr>
        <p:spPr bwMode="auto">
          <a:xfrm rot="5400000">
            <a:off x="3705225" y="4448175"/>
            <a:ext cx="838200" cy="1389063"/>
          </a:xfrm>
          <a:prstGeom prst="curvedConnector3">
            <a:avLst>
              <a:gd name="adj1" fmla="val 47727"/>
            </a:avLst>
          </a:prstGeom>
          <a:noFill/>
          <a:ln w="9525">
            <a:solidFill>
              <a:srgbClr val="FFFF00"/>
            </a:solidFill>
            <a:round/>
            <a:headEnd type="triangle" w="med" len="med"/>
            <a:tailEnd type="triangle" w="med" len="med"/>
          </a:ln>
          <a:effectLst/>
        </p:spPr>
      </p:cxnSp>
      <p:cxnSp>
        <p:nvCxnSpPr>
          <p:cNvPr id="25672" name="AutoShape 72"/>
          <p:cNvCxnSpPr>
            <a:cxnSpLocks noChangeShapeType="1"/>
          </p:cNvCxnSpPr>
          <p:nvPr/>
        </p:nvCxnSpPr>
        <p:spPr bwMode="auto">
          <a:xfrm rot="10800000" flipV="1">
            <a:off x="6400800" y="3170238"/>
            <a:ext cx="457200" cy="182563"/>
          </a:xfrm>
          <a:prstGeom prst="curvedConnector3">
            <a:avLst>
              <a:gd name="adj1" fmla="val 50000"/>
            </a:avLst>
          </a:prstGeom>
          <a:noFill/>
          <a:ln w="9525">
            <a:solidFill>
              <a:srgbClr val="FFFF00"/>
            </a:solidFill>
            <a:round/>
            <a:headEnd type="triangle" w="med" len="med"/>
            <a:tailEnd type="triangle" w="med" len="med"/>
          </a:ln>
          <a:effectLst/>
        </p:spPr>
      </p:cxnSp>
      <p:cxnSp>
        <p:nvCxnSpPr>
          <p:cNvPr id="25680" name="AutoShape 80"/>
          <p:cNvCxnSpPr>
            <a:cxnSpLocks noChangeShapeType="1"/>
          </p:cNvCxnSpPr>
          <p:nvPr/>
        </p:nvCxnSpPr>
        <p:spPr bwMode="auto">
          <a:xfrm rot="10800000">
            <a:off x="6248400" y="4648200"/>
            <a:ext cx="762000" cy="685800"/>
          </a:xfrm>
          <a:prstGeom prst="curvedConnector3">
            <a:avLst>
              <a:gd name="adj1" fmla="val 50000"/>
            </a:avLst>
          </a:prstGeom>
          <a:noFill/>
          <a:ln w="9525">
            <a:solidFill>
              <a:srgbClr val="FFFF00"/>
            </a:solidFill>
            <a:round/>
            <a:headEnd type="triangle" w="med" len="med"/>
            <a:tailEnd type="triangle" w="med" len="med"/>
          </a:ln>
          <a:effectLst/>
        </p:spPr>
      </p:cxnSp>
      <p:cxnSp>
        <p:nvCxnSpPr>
          <p:cNvPr id="25681" name="AutoShape 81"/>
          <p:cNvCxnSpPr>
            <a:cxnSpLocks noChangeShapeType="1"/>
            <a:stCxn id="25661" idx="3"/>
          </p:cNvCxnSpPr>
          <p:nvPr/>
        </p:nvCxnSpPr>
        <p:spPr bwMode="auto">
          <a:xfrm flipV="1">
            <a:off x="2667000" y="3733800"/>
            <a:ext cx="838200" cy="210588"/>
          </a:xfrm>
          <a:prstGeom prst="curvedConnector3">
            <a:avLst>
              <a:gd name="adj1" fmla="val 50000"/>
            </a:avLst>
          </a:prstGeom>
          <a:noFill/>
          <a:ln w="9525">
            <a:solidFill>
              <a:srgbClr val="FFFF00"/>
            </a:solidFill>
            <a:round/>
            <a:headEnd type="triangle" w="med" len="med"/>
            <a:tailEnd type="triangle" w="med" len="med"/>
          </a:ln>
          <a:effectLst/>
        </p:spPr>
      </p:cxnSp>
      <p:cxnSp>
        <p:nvCxnSpPr>
          <p:cNvPr id="25682" name="AutoShape 82"/>
          <p:cNvCxnSpPr>
            <a:cxnSpLocks noChangeShapeType="1"/>
            <a:stCxn id="25618" idx="3"/>
          </p:cNvCxnSpPr>
          <p:nvPr/>
        </p:nvCxnSpPr>
        <p:spPr bwMode="auto">
          <a:xfrm>
            <a:off x="2743200" y="3206750"/>
            <a:ext cx="762000" cy="146050"/>
          </a:xfrm>
          <a:prstGeom prst="curvedConnector3">
            <a:avLst>
              <a:gd name="adj1" fmla="val 50000"/>
            </a:avLst>
          </a:prstGeom>
          <a:noFill/>
          <a:ln w="9525">
            <a:solidFill>
              <a:srgbClr val="FFFF00"/>
            </a:solidFill>
            <a:round/>
            <a:headEnd type="triangle" w="med" len="med"/>
            <a:tailEnd type="triangle" w="med" len="med"/>
          </a:ln>
          <a:effectLst/>
        </p:spPr>
      </p:cxnSp>
      <p:sp>
        <p:nvSpPr>
          <p:cNvPr id="25694" name="Freeform 94"/>
          <p:cNvSpPr>
            <a:spLocks/>
          </p:cNvSpPr>
          <p:nvPr/>
        </p:nvSpPr>
        <p:spPr bwMode="auto">
          <a:xfrm>
            <a:off x="3276600" y="1524000"/>
            <a:ext cx="914400" cy="1447800"/>
          </a:xfrm>
          <a:custGeom>
            <a:avLst/>
            <a:gdLst>
              <a:gd name="connsiteX0" fmla="*/ 0 w 10388"/>
              <a:gd name="connsiteY0" fmla="*/ 0 h 10000"/>
              <a:gd name="connsiteX1" fmla="*/ 461 w 10388"/>
              <a:gd name="connsiteY1" fmla="*/ 1771 h 10000"/>
              <a:gd name="connsiteX2" fmla="*/ 2657 w 10388"/>
              <a:gd name="connsiteY2" fmla="*/ 4170 h 10000"/>
              <a:gd name="connsiteX3" fmla="*/ 9170 w 10388"/>
              <a:gd name="connsiteY3" fmla="*/ 6740 h 10000"/>
              <a:gd name="connsiteX4" fmla="*/ 10000 w 10388"/>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88" h="10000">
                <a:moveTo>
                  <a:pt x="0" y="0"/>
                </a:moveTo>
                <a:cubicBezTo>
                  <a:pt x="74" y="295"/>
                  <a:pt x="18" y="1082"/>
                  <a:pt x="461" y="1771"/>
                </a:cubicBezTo>
                <a:cubicBezTo>
                  <a:pt x="904" y="2460"/>
                  <a:pt x="1206" y="3342"/>
                  <a:pt x="2657" y="4170"/>
                </a:cubicBezTo>
                <a:cubicBezTo>
                  <a:pt x="4108" y="4998"/>
                  <a:pt x="7953" y="5768"/>
                  <a:pt x="9170" y="6740"/>
                </a:cubicBezTo>
                <a:cubicBezTo>
                  <a:pt x="10388" y="7712"/>
                  <a:pt x="9576" y="9397"/>
                  <a:pt x="10000" y="10000"/>
                </a:cubicBezTo>
              </a:path>
            </a:pathLst>
          </a:custGeom>
          <a:noFill/>
          <a:ln w="9525">
            <a:solidFill>
              <a:srgbClr val="FFFF00"/>
            </a:solidFill>
            <a:round/>
            <a:headEnd type="triangle" w="med" len="med"/>
            <a:tailEnd type="triangle" w="med" len="med"/>
          </a:ln>
          <a:effectLst/>
        </p:spPr>
        <p:txBody>
          <a:bodyPr/>
          <a:lstStyle/>
          <a:p>
            <a:pPr eaLnBrk="0" fontAlgn="base" hangingPunct="0">
              <a:spcAft>
                <a:spcPct val="0"/>
              </a:spcAft>
            </a:pPr>
            <a:endParaRPr lang="en-US" sz="1400">
              <a:solidFill>
                <a:srgbClr val="000000"/>
              </a:solidFill>
              <a:latin typeface="Times New Roman" pitchFamily="18" charset="0"/>
              <a:cs typeface="Times New Roman" pitchFamily="18" charset="0"/>
            </a:endParaRPr>
          </a:p>
        </p:txBody>
      </p:sp>
      <p:sp>
        <p:nvSpPr>
          <p:cNvPr id="25695" name="Freeform 95"/>
          <p:cNvSpPr>
            <a:spLocks/>
          </p:cNvSpPr>
          <p:nvPr/>
        </p:nvSpPr>
        <p:spPr bwMode="auto">
          <a:xfrm>
            <a:off x="3213536" y="2635468"/>
            <a:ext cx="273050" cy="425451"/>
          </a:xfrm>
          <a:custGeom>
            <a:avLst/>
            <a:gdLst/>
            <a:ahLst/>
            <a:cxnLst>
              <a:cxn ang="0">
                <a:pos x="0" y="0"/>
              </a:cxn>
              <a:cxn ang="0">
                <a:pos x="271" y="110"/>
              </a:cxn>
              <a:cxn ang="0">
                <a:pos x="440" y="381"/>
              </a:cxn>
              <a:cxn ang="0">
                <a:pos x="694" y="567"/>
              </a:cxn>
            </a:cxnLst>
            <a:rect l="0" t="0" r="r" b="b"/>
            <a:pathLst>
              <a:path w="694" h="567">
                <a:moveTo>
                  <a:pt x="0" y="0"/>
                </a:moveTo>
                <a:cubicBezTo>
                  <a:pt x="45" y="18"/>
                  <a:pt x="198" y="47"/>
                  <a:pt x="271" y="110"/>
                </a:cubicBezTo>
                <a:cubicBezTo>
                  <a:pt x="344" y="173"/>
                  <a:pt x="370" y="305"/>
                  <a:pt x="440" y="381"/>
                </a:cubicBezTo>
                <a:cubicBezTo>
                  <a:pt x="510" y="457"/>
                  <a:pt x="641" y="528"/>
                  <a:pt x="694" y="567"/>
                </a:cubicBezTo>
              </a:path>
            </a:pathLst>
          </a:custGeom>
          <a:noFill/>
          <a:ln w="9525">
            <a:solidFill>
              <a:srgbClr val="FFFF00"/>
            </a:solidFill>
            <a:round/>
            <a:headEnd type="triangle" w="med" len="med"/>
            <a:tailEnd type="triangle" w="med" len="med"/>
          </a:ln>
          <a:effectLst/>
        </p:spPr>
        <p:txBody>
          <a:bodyPr/>
          <a:lstStyle/>
          <a:p>
            <a:pPr eaLnBrk="0" fontAlgn="base" hangingPunct="0">
              <a:spcAft>
                <a:spcPct val="0"/>
              </a:spcAft>
            </a:pPr>
            <a:endParaRPr lang="en-US" sz="1400">
              <a:solidFill>
                <a:srgbClr val="000000"/>
              </a:solidFill>
              <a:latin typeface="Times New Roman" pitchFamily="18" charset="0"/>
              <a:cs typeface="Times New Roman" pitchFamily="18" charset="0"/>
            </a:endParaRPr>
          </a:p>
        </p:txBody>
      </p:sp>
      <p:sp>
        <p:nvSpPr>
          <p:cNvPr id="25700" name="Freeform 100"/>
          <p:cNvSpPr>
            <a:spLocks/>
          </p:cNvSpPr>
          <p:nvPr/>
        </p:nvSpPr>
        <p:spPr bwMode="auto">
          <a:xfrm>
            <a:off x="5608967" y="1600200"/>
            <a:ext cx="715633" cy="1371615"/>
          </a:xfrm>
          <a:custGeom>
            <a:avLst/>
            <a:gdLst>
              <a:gd name="connsiteX0" fmla="*/ 10000 w 10000"/>
              <a:gd name="connsiteY0" fmla="*/ 0 h 10000"/>
              <a:gd name="connsiteX1" fmla="*/ 9263 w 10000"/>
              <a:gd name="connsiteY1" fmla="*/ 891 h 10000"/>
              <a:gd name="connsiteX2" fmla="*/ 5752 w 10000"/>
              <a:gd name="connsiteY2" fmla="*/ 3403 h 10000"/>
              <a:gd name="connsiteX3" fmla="*/ 5251 w 10000"/>
              <a:gd name="connsiteY3" fmla="*/ 6273 h 10000"/>
              <a:gd name="connsiteX4" fmla="*/ 0 w 10000"/>
              <a:gd name="connsiteY4" fmla="*/ 10000 h 10000"/>
              <a:gd name="connsiteX0" fmla="*/ 10000 w 10000"/>
              <a:gd name="connsiteY0" fmla="*/ 0 h 10000"/>
              <a:gd name="connsiteX1" fmla="*/ 9263 w 10000"/>
              <a:gd name="connsiteY1" fmla="*/ 891 h 10000"/>
              <a:gd name="connsiteX2" fmla="*/ 5752 w 10000"/>
              <a:gd name="connsiteY2" fmla="*/ 3403 h 10000"/>
              <a:gd name="connsiteX3" fmla="*/ 5752 w 10000"/>
              <a:gd name="connsiteY3" fmla="*/ 7292 h 10000"/>
              <a:gd name="connsiteX4" fmla="*/ 0 w 10000"/>
              <a:gd name="connsiteY4" fmla="*/ 10000 h 10000"/>
              <a:gd name="connsiteX0" fmla="*/ 10871 w 10871"/>
              <a:gd name="connsiteY0" fmla="*/ 0 h 10000"/>
              <a:gd name="connsiteX1" fmla="*/ 10134 w 10871"/>
              <a:gd name="connsiteY1" fmla="*/ 891 h 10000"/>
              <a:gd name="connsiteX2" fmla="*/ 6623 w 10871"/>
              <a:gd name="connsiteY2" fmla="*/ 3403 h 10000"/>
              <a:gd name="connsiteX3" fmla="*/ 959 w 10871"/>
              <a:gd name="connsiteY3" fmla="*/ 5625 h 10000"/>
              <a:gd name="connsiteX4" fmla="*/ 871 w 10871"/>
              <a:gd name="connsiteY4" fmla="*/ 10000 h 10000"/>
              <a:gd name="connsiteX0" fmla="*/ 10620 w 10620"/>
              <a:gd name="connsiteY0" fmla="*/ 0 h 9514"/>
              <a:gd name="connsiteX1" fmla="*/ 9883 w 10620"/>
              <a:gd name="connsiteY1" fmla="*/ 891 h 9514"/>
              <a:gd name="connsiteX2" fmla="*/ 6372 w 10620"/>
              <a:gd name="connsiteY2" fmla="*/ 3403 h 9514"/>
              <a:gd name="connsiteX3" fmla="*/ 708 w 10620"/>
              <a:gd name="connsiteY3" fmla="*/ 5625 h 9514"/>
              <a:gd name="connsiteX4" fmla="*/ 2124 w 10620"/>
              <a:gd name="connsiteY4" fmla="*/ 9514 h 9514"/>
              <a:gd name="connsiteX0" fmla="*/ 10222 w 10222"/>
              <a:gd name="connsiteY0" fmla="*/ 0 h 10000"/>
              <a:gd name="connsiteX1" fmla="*/ 9528 w 10222"/>
              <a:gd name="connsiteY1" fmla="*/ 937 h 10000"/>
              <a:gd name="connsiteX2" fmla="*/ 7555 w 10222"/>
              <a:gd name="connsiteY2" fmla="*/ 3577 h 10000"/>
              <a:gd name="connsiteX3" fmla="*/ 889 w 10222"/>
              <a:gd name="connsiteY3" fmla="*/ 5912 h 10000"/>
              <a:gd name="connsiteX4" fmla="*/ 2222 w 10222"/>
              <a:gd name="connsiteY4" fmla="*/ 10000 h 10000"/>
              <a:gd name="connsiteX0" fmla="*/ 8000 w 8000"/>
              <a:gd name="connsiteY0" fmla="*/ 0 h 10000"/>
              <a:gd name="connsiteX1" fmla="*/ 7306 w 8000"/>
              <a:gd name="connsiteY1" fmla="*/ 937 h 10000"/>
              <a:gd name="connsiteX2" fmla="*/ 5333 w 8000"/>
              <a:gd name="connsiteY2" fmla="*/ 3577 h 10000"/>
              <a:gd name="connsiteX3" fmla="*/ 1185 w 8000"/>
              <a:gd name="connsiteY3" fmla="*/ 6111 h 10000"/>
              <a:gd name="connsiteX4" fmla="*/ 0 w 8000"/>
              <a:gd name="connsiteY4" fmla="*/ 1000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0" h="10000">
                <a:moveTo>
                  <a:pt x="8000" y="0"/>
                </a:moveTo>
                <a:cubicBezTo>
                  <a:pt x="7889" y="158"/>
                  <a:pt x="7751" y="341"/>
                  <a:pt x="7306" y="937"/>
                </a:cubicBezTo>
                <a:cubicBezTo>
                  <a:pt x="6862" y="1533"/>
                  <a:pt x="6353" y="2715"/>
                  <a:pt x="5333" y="3577"/>
                </a:cubicBezTo>
                <a:cubicBezTo>
                  <a:pt x="4313" y="4439"/>
                  <a:pt x="2074" y="5041"/>
                  <a:pt x="1185" y="6111"/>
                </a:cubicBezTo>
                <a:cubicBezTo>
                  <a:pt x="296" y="7181"/>
                  <a:pt x="1027" y="9185"/>
                  <a:pt x="0" y="10000"/>
                </a:cubicBezTo>
              </a:path>
            </a:pathLst>
          </a:custGeom>
          <a:noFill/>
          <a:ln w="9525">
            <a:solidFill>
              <a:srgbClr val="FFFF00"/>
            </a:solidFill>
            <a:round/>
            <a:headEnd type="triangle" w="med" len="med"/>
            <a:tailEnd type="triangle" w="med" len="med"/>
          </a:ln>
          <a:effectLst/>
        </p:spPr>
        <p:txBody>
          <a:bodyPr/>
          <a:lstStyle/>
          <a:p>
            <a:pPr eaLnBrk="0" fontAlgn="base" hangingPunct="0">
              <a:spcAft>
                <a:spcPct val="0"/>
              </a:spcAft>
            </a:pPr>
            <a:endParaRPr lang="en-US" sz="1400">
              <a:solidFill>
                <a:srgbClr val="000000"/>
              </a:solidFill>
              <a:latin typeface="Times New Roman" pitchFamily="18" charset="0"/>
              <a:cs typeface="Times New Roman" pitchFamily="18" charset="0"/>
            </a:endParaRPr>
          </a:p>
        </p:txBody>
      </p:sp>
      <p:cxnSp>
        <p:nvCxnSpPr>
          <p:cNvPr id="55" name="AutoShape 72"/>
          <p:cNvCxnSpPr>
            <a:cxnSpLocks noChangeShapeType="1"/>
            <a:endCxn id="25604" idx="0"/>
          </p:cNvCxnSpPr>
          <p:nvPr/>
        </p:nvCxnSpPr>
        <p:spPr bwMode="auto">
          <a:xfrm rot="16200000" flipH="1">
            <a:off x="4395362" y="2481037"/>
            <a:ext cx="990598" cy="53991"/>
          </a:xfrm>
          <a:prstGeom prst="curvedConnector3">
            <a:avLst>
              <a:gd name="adj1" fmla="val 50000"/>
            </a:avLst>
          </a:prstGeom>
          <a:noFill/>
          <a:ln w="9525">
            <a:solidFill>
              <a:srgbClr val="FFFF00"/>
            </a:solidFill>
            <a:round/>
            <a:headEnd type="triangle" w="med" len="med"/>
            <a:tailEnd type="triangle" w="med" len="med"/>
          </a:ln>
          <a:effectLst/>
        </p:spPr>
      </p:cxnSp>
      <p:pic>
        <p:nvPicPr>
          <p:cNvPr id="69" name="Picture 68" descr="julie-in-survival-suit.jpg"/>
          <p:cNvPicPr>
            <a:picLocks noChangeAspect="1"/>
          </p:cNvPicPr>
          <p:nvPr/>
        </p:nvPicPr>
        <p:blipFill>
          <a:blip r:embed="rId4" cstate="print"/>
          <a:srcRect l="5494" t="13629" r="13187"/>
          <a:stretch>
            <a:fillRect/>
          </a:stretch>
        </p:blipFill>
        <p:spPr>
          <a:xfrm>
            <a:off x="4419600" y="3058555"/>
            <a:ext cx="990600" cy="1589645"/>
          </a:xfrm>
          <a:prstGeom prst="rect">
            <a:avLst/>
          </a:prstGeom>
        </p:spPr>
      </p:pic>
      <p:sp>
        <p:nvSpPr>
          <p:cNvPr id="25620" name="Text Box 20"/>
          <p:cNvSpPr txBox="1">
            <a:spLocks noChangeArrowheads="1"/>
          </p:cNvSpPr>
          <p:nvPr/>
        </p:nvSpPr>
        <p:spPr bwMode="auto">
          <a:xfrm>
            <a:off x="123825" y="1752600"/>
            <a:ext cx="3000375" cy="954107"/>
          </a:xfrm>
          <a:prstGeom prst="rect">
            <a:avLst/>
          </a:prstGeom>
          <a:noFill/>
          <a:ln w="9525">
            <a:noFill/>
            <a:miter lim="800000"/>
            <a:headEnd/>
            <a:tailEnd/>
          </a:ln>
          <a:effectLst/>
        </p:spPr>
        <p:txBody>
          <a:bodyPr wrap="square">
            <a:spAutoFit/>
          </a:bodyPr>
          <a:lstStyle/>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Andy Thomas, Jack </a:t>
            </a:r>
            <a:r>
              <a:rPr lang="en-US" sz="1400" b="1" dirty="0">
                <a:solidFill>
                  <a:srgbClr val="000000"/>
                </a:solidFill>
                <a:latin typeface="Times New Roman" pitchFamily="18" charset="0"/>
                <a:cs typeface="Times New Roman" pitchFamily="18" charset="0"/>
              </a:rPr>
              <a:t>Barth, </a:t>
            </a:r>
            <a:r>
              <a:rPr lang="en-US" sz="1400" b="1" dirty="0" smtClean="0">
                <a:solidFill>
                  <a:srgbClr val="000000"/>
                </a:solidFill>
                <a:latin typeface="Times New Roman" pitchFamily="18" charset="0"/>
                <a:cs typeface="Times New Roman" pitchFamily="18" charset="0"/>
              </a:rPr>
              <a:t>Steve </a:t>
            </a:r>
            <a:r>
              <a:rPr lang="en-US" sz="1400" b="1" dirty="0">
                <a:solidFill>
                  <a:srgbClr val="000000"/>
                </a:solidFill>
                <a:latin typeface="Times New Roman" pitchFamily="18" charset="0"/>
                <a:cs typeface="Times New Roman" pitchFamily="18" charset="0"/>
              </a:rPr>
              <a:t>Pierce, </a:t>
            </a:r>
            <a:r>
              <a:rPr lang="en-US" sz="1400" b="1" dirty="0" smtClean="0">
                <a:solidFill>
                  <a:srgbClr val="000000"/>
                </a:solidFill>
                <a:latin typeface="Times New Roman" pitchFamily="18" charset="0"/>
                <a:cs typeface="Times New Roman" pitchFamily="18" charset="0"/>
              </a:rPr>
              <a:t>Ricardo </a:t>
            </a:r>
            <a:r>
              <a:rPr lang="en-US" sz="1400" b="1" dirty="0" err="1" smtClean="0">
                <a:solidFill>
                  <a:srgbClr val="000000"/>
                </a:solidFill>
                <a:latin typeface="Times New Roman" pitchFamily="18" charset="0"/>
                <a:cs typeface="Times New Roman" pitchFamily="18" charset="0"/>
              </a:rPr>
              <a:t>Letelier</a:t>
            </a:r>
            <a:r>
              <a:rPr lang="en-US" sz="1400" b="1" dirty="0">
                <a:solidFill>
                  <a:srgbClr val="000000"/>
                </a:solidFill>
                <a:latin typeface="Times New Roman" pitchFamily="18" charset="0"/>
                <a:cs typeface="Times New Roman" pitchFamily="18" charset="0"/>
              </a:rPr>
              <a:t>, Yvette </a:t>
            </a:r>
            <a:r>
              <a:rPr lang="en-US" sz="1400" b="1" dirty="0" smtClean="0">
                <a:solidFill>
                  <a:srgbClr val="000000"/>
                </a:solidFill>
                <a:latin typeface="Times New Roman" pitchFamily="18" charset="0"/>
                <a:cs typeface="Times New Roman" pitchFamily="18" charset="0"/>
              </a:rPr>
              <a:t>Spitz, Mike </a:t>
            </a:r>
            <a:r>
              <a:rPr lang="en-US" sz="1400" b="1" dirty="0" err="1" smtClean="0">
                <a:solidFill>
                  <a:srgbClr val="000000"/>
                </a:solidFill>
                <a:latin typeface="Times New Roman" pitchFamily="18" charset="0"/>
                <a:cs typeface="Times New Roman" pitchFamily="18" charset="0"/>
              </a:rPr>
              <a:t>Kosro</a:t>
            </a:r>
            <a:r>
              <a:rPr lang="en-US" sz="1400" b="1" dirty="0" smtClean="0">
                <a:solidFill>
                  <a:srgbClr val="000000"/>
                </a:solidFill>
                <a:latin typeface="Times New Roman" pitchFamily="18" charset="0"/>
                <a:cs typeface="Times New Roman" pitchFamily="18" charset="0"/>
              </a:rPr>
              <a:t>, </a:t>
            </a:r>
            <a:r>
              <a:rPr lang="en-US" sz="1400" b="1" dirty="0" err="1" smtClean="0">
                <a:solidFill>
                  <a:srgbClr val="000000"/>
                </a:solidFill>
                <a:latin typeface="Times New Roman" pitchFamily="18" charset="0"/>
                <a:cs typeface="Times New Roman" pitchFamily="18" charset="0"/>
              </a:rPr>
              <a:t>Meng</a:t>
            </a:r>
            <a:r>
              <a:rPr lang="en-US" sz="1400" b="1" dirty="0" smtClean="0">
                <a:solidFill>
                  <a:srgbClr val="000000"/>
                </a:solidFill>
                <a:latin typeface="Times New Roman" pitchFamily="18" charset="0"/>
                <a:cs typeface="Times New Roman" pitchFamily="18" charset="0"/>
              </a:rPr>
              <a:t> Zhou</a:t>
            </a:r>
            <a:endParaRPr lang="en-US" sz="1400" b="1" dirty="0">
              <a:solidFill>
                <a:srgbClr val="000000"/>
              </a:solidFill>
              <a:latin typeface="Times New Roman" pitchFamily="18" charset="0"/>
              <a:cs typeface="Times New Roman" pitchFamily="18" charset="0"/>
            </a:endParaRPr>
          </a:p>
          <a:p>
            <a:pPr algn="ctr" eaLnBrk="0" fontAlgn="base" hangingPunct="0">
              <a:spcAft>
                <a:spcPct val="0"/>
              </a:spcAft>
            </a:pPr>
            <a:r>
              <a:rPr lang="en-US" sz="1400" b="1" dirty="0" smtClean="0">
                <a:solidFill>
                  <a:srgbClr val="000000"/>
                </a:solidFill>
                <a:latin typeface="Times New Roman" pitchFamily="18" charset="0"/>
                <a:cs typeface="Times New Roman" pitchFamily="18" charset="0"/>
              </a:rPr>
              <a:t>GLOBEC Mesoscale Studies</a:t>
            </a:r>
            <a:endParaRPr lang="en-US" sz="1400" b="1" dirty="0">
              <a:solidFill>
                <a:srgbClr val="00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0.8"/>
</p:tagLst>
</file>

<file path=ppt/tags/tag2.xml><?xml version="1.0" encoding="utf-8"?>
<p:tagLst xmlns:a="http://schemas.openxmlformats.org/drawingml/2006/main" xmlns:r="http://schemas.openxmlformats.org/officeDocument/2006/relationships" xmlns:p="http://schemas.openxmlformats.org/presentationml/2006/main">
  <p:tag name="TIMING" val="|32.9|17.7|2.2|68.5"/>
</p:tagLst>
</file>

<file path=ppt/tags/tag3.xml><?xml version="1.0" encoding="utf-8"?>
<p:tagLst xmlns:a="http://schemas.openxmlformats.org/drawingml/2006/main" xmlns:r="http://schemas.openxmlformats.org/officeDocument/2006/relationships" xmlns:p="http://schemas.openxmlformats.org/presentationml/2006/main">
  <p:tag name="TIMING" val="|114.2"/>
</p:tagLst>
</file>

<file path=ppt/tags/tag4.xml><?xml version="1.0" encoding="utf-8"?>
<p:tagLst xmlns:a="http://schemas.openxmlformats.org/drawingml/2006/main" xmlns:r="http://schemas.openxmlformats.org/officeDocument/2006/relationships" xmlns:p="http://schemas.openxmlformats.org/presentationml/2006/main">
  <p:tag name="TIMING" val="|70.9|48.1|14.|2.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Blank Presentation">
  <a:themeElements>
    <a:clrScheme name="Blank Presentatio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charset="0"/>
          </a:defRPr>
        </a:defPPr>
      </a:lstStyle>
    </a:lnDef>
  </a:objectDefaults>
  <a:extraClrSchemeLst>
    <a:extraClrScheme>
      <a:clrScheme name="Blank Presentatio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5897</TotalTime>
  <Words>2220</Words>
  <Application>Microsoft Office PowerPoint</Application>
  <PresentationFormat>On-screen Show (4:3)</PresentationFormat>
  <Paragraphs>819</Paragraphs>
  <Slides>34</Slides>
  <Notes>30</Notes>
  <HiddenSlides>0</HiddenSlides>
  <MMClips>0</MMClips>
  <ScaleCrop>false</ScaleCrop>
  <HeadingPairs>
    <vt:vector size="4" baseType="variant">
      <vt:variant>
        <vt:lpstr>Theme</vt:lpstr>
      </vt:variant>
      <vt:variant>
        <vt:i4>11</vt:i4>
      </vt:variant>
      <vt:variant>
        <vt:lpstr>Slide Titles</vt:lpstr>
      </vt:variant>
      <vt:variant>
        <vt:i4>34</vt:i4>
      </vt:variant>
    </vt:vector>
  </HeadingPairs>
  <TitlesOfParts>
    <vt:vector size="45" baseType="lpstr">
      <vt:lpstr>Office Theme</vt:lpstr>
      <vt:lpstr>Blank Presentation</vt:lpstr>
      <vt:lpstr>Default Design</vt:lpstr>
      <vt:lpstr>1_Default Design</vt:lpstr>
      <vt:lpstr>2_Default Design</vt:lpstr>
      <vt:lpstr>3_Default Design</vt:lpstr>
      <vt:lpstr>2_Blank Presentation</vt:lpstr>
      <vt:lpstr>5_Default Design</vt:lpstr>
      <vt:lpstr>7_Default Design</vt:lpstr>
      <vt:lpstr>8_Default Design</vt:lpstr>
      <vt:lpstr>1_Office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JKeister</dc:creator>
  <cp:lastModifiedBy>Julie Keister</cp:lastModifiedBy>
  <cp:revision>116</cp:revision>
  <dcterms:created xsi:type="dcterms:W3CDTF">2011-09-08T20:08:18Z</dcterms:created>
  <dcterms:modified xsi:type="dcterms:W3CDTF">2011-10-03T00:25:46Z</dcterms:modified>
</cp:coreProperties>
</file>